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Ex1.xml" ContentType="application/vnd.ms-office.chartex+xml"/>
  <Override PartName="/ppt/changesInfos/changesInfo1.xml" ContentType="application/vnd.ms-powerpoint.changesinfo+xml"/>
  <Override PartName="/ppt/revisionInfo.xml" ContentType="application/vnd.ms-powerpoint.revisioninfo+xml"/>
  <Override PartName="/ppt/charts/colors170.xml" ContentType="application/vnd.ms-office.chartcolorstyle+xml"/>
  <Override PartName="/ppt/charts/style17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75" r:id="rId5"/>
    <p:sldId id="281" r:id="rId6"/>
    <p:sldId id="316" r:id="rId7"/>
    <p:sldId id="317" r:id="rId8"/>
    <p:sldId id="318" r:id="rId9"/>
    <p:sldId id="319" r:id="rId10"/>
    <p:sldId id="328" r:id="rId11"/>
    <p:sldId id="320" r:id="rId12"/>
    <p:sldId id="329" r:id="rId13"/>
    <p:sldId id="330" r:id="rId14"/>
    <p:sldId id="331" r:id="rId15"/>
    <p:sldId id="321" r:id="rId16"/>
    <p:sldId id="332" r:id="rId17"/>
    <p:sldId id="333" r:id="rId18"/>
    <p:sldId id="322" r:id="rId19"/>
    <p:sldId id="334" r:id="rId20"/>
    <p:sldId id="667" r:id="rId21"/>
    <p:sldId id="668" r:id="rId22"/>
    <p:sldId id="673" r:id="rId23"/>
    <p:sldId id="665" r:id="rId24"/>
    <p:sldId id="669" r:id="rId25"/>
    <p:sldId id="27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Nunito Sans" panose="020B060402020202020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Montserrat SemiBold" panose="020B0604020202020204" charset="0"/>
      <p:bold r:id="rId37"/>
      <p:boldItalic r:id="rId38"/>
    </p:embeddedFont>
    <p:embeddedFont>
      <p:font typeface="Nunito Sans ExtraBold" panose="020B0604020202020204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837"/>
    <a:srgbClr val="395F9B"/>
    <a:srgbClr val="2E8867"/>
    <a:srgbClr val="236C95"/>
    <a:srgbClr val="2F753E"/>
    <a:srgbClr val="1F4E79"/>
    <a:srgbClr val="009165"/>
    <a:srgbClr val="27689D"/>
    <a:srgbClr val="009267"/>
    <a:srgbClr val="009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6AAD8D-970F-436A-B3F6-56CC0DEFB117}" v="7" dt="2023-12-07T14:04:41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8" autoAdjust="0"/>
    <p:restoredTop sz="90315" autoAdjust="0"/>
  </p:normalViewPr>
  <p:slideViewPr>
    <p:cSldViewPr snapToGrid="0">
      <p:cViewPr varScale="1">
        <p:scale>
          <a:sx n="66" d="100"/>
          <a:sy n="66" d="100"/>
        </p:scale>
        <p:origin x="3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STOR JULIO HERNANDEZ BOCKER" userId="a413b3be1cc3406f" providerId="LiveId" clId="{FAD7795C-FEC7-4CD0-8D74-3EF799275484}"/>
    <pc:docChg chg="undo custSel modSld">
      <pc:chgData name="NESTOR JULIO HERNANDEZ BOCKER" userId="a413b3be1cc3406f" providerId="LiveId" clId="{FAD7795C-FEC7-4CD0-8D74-3EF799275484}" dt="2023-08-25T15:10:07.578" v="679" actId="14734"/>
      <pc:docMkLst>
        <pc:docMk/>
      </pc:docMkLst>
      <pc:sldChg chg="modSp mod">
        <pc:chgData name="NESTOR JULIO HERNANDEZ BOCKER" userId="a413b3be1cc3406f" providerId="LiveId" clId="{FAD7795C-FEC7-4CD0-8D74-3EF799275484}" dt="2023-08-09T00:28:19.200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FAD7795C-FEC7-4CD0-8D74-3EF799275484}" dt="2023-08-09T00:28:19.200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00:35.553" v="662" actId="20577"/>
        <pc:sldMkLst>
          <pc:docMk/>
          <pc:sldMk cId="3675170584" sldId="279"/>
        </pc:sldMkLst>
        <pc:spChg chg="mod">
          <ac:chgData name="NESTOR JULIO HERNANDEZ BOCKER" userId="a413b3be1cc3406f" providerId="LiveId" clId="{FAD7795C-FEC7-4CD0-8D74-3EF799275484}" dt="2023-08-09T01:00:35.553" v="662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FAD7795C-FEC7-4CD0-8D74-3EF799275484}" dt="2023-08-09T00:47:49.964" v="574" actId="113"/>
        <pc:sldMkLst>
          <pc:docMk/>
          <pc:sldMk cId="2130645913" sldId="281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7:49.964" v="574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FAD7795C-FEC7-4CD0-8D74-3EF799275484}" dt="2023-08-09T01:34:50.236" v="676" actId="1076"/>
        <pc:sldMkLst>
          <pc:docMk/>
          <pc:sldMk cId="102766390" sldId="316"/>
        </pc:sldMkLst>
        <pc:spChg chg="mod">
          <ac:chgData name="NESTOR JULIO HERNANDEZ BOCKER" userId="a413b3be1cc3406f" providerId="LiveId" clId="{FAD7795C-FEC7-4CD0-8D74-3EF799275484}" dt="2023-08-09T00:48:17.919" v="576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32:00.933" v="12" actId="1076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FAD7795C-FEC7-4CD0-8D74-3EF799275484}" dt="2023-08-09T01:34:50.236" v="676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FAD7795C-FEC7-4CD0-8D74-3EF799275484}" dt="2023-08-09T00:49:03.570" v="585" actId="20577"/>
        <pc:sldMkLst>
          <pc:docMk/>
          <pc:sldMk cId="3812210601" sldId="317"/>
        </pc:sldMkLst>
        <pc:spChg chg="mod">
          <ac:chgData name="NESTOR JULIO HERNANDEZ BOCKER" userId="a413b3be1cc3406f" providerId="LiveId" clId="{FAD7795C-FEC7-4CD0-8D74-3EF799275484}" dt="2023-08-09T00:48:26.422" v="579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FAD7795C-FEC7-4CD0-8D74-3EF799275484}" dt="2023-08-09T00:48:55.707" v="582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9:03.570" v="585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modSp mod">
        <pc:chgData name="NESTOR JULIO HERNANDEZ BOCKER" userId="a413b3be1cc3406f" providerId="LiveId" clId="{FAD7795C-FEC7-4CD0-8D74-3EF799275484}" dt="2023-08-09T00:49:54.122" v="602" actId="6549"/>
        <pc:sldMkLst>
          <pc:docMk/>
          <pc:sldMk cId="417758710" sldId="318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49:54.122" v="602" actId="6549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0:33.419" v="603"/>
        <pc:sldMkLst>
          <pc:docMk/>
          <pc:sldMk cId="1360156958" sldId="319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FAD7795C-FEC7-4CD0-8D74-3EF799275484}" dt="2023-08-09T00:50:33.419" v="603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3:40.846" v="616" actId="20577"/>
        <pc:sldMkLst>
          <pc:docMk/>
          <pc:sldMk cId="1763648886" sldId="320"/>
        </pc:sldMkLst>
        <pc:spChg chg="mod">
          <ac:chgData name="NESTOR JULIO HERNANDEZ BOCKER" userId="a413b3be1cc3406f" providerId="LiveId" clId="{FAD7795C-FEC7-4CD0-8D74-3EF799275484}" dt="2023-08-09T00:52:06.218" v="60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FAD7795C-FEC7-4CD0-8D74-3EF799275484}" dt="2023-08-09T00:53:14.058" v="61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FAD7795C-FEC7-4CD0-8D74-3EF799275484}" dt="2023-08-09T00:53:40.846" v="616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FAD7795C-FEC7-4CD0-8D74-3EF799275484}" dt="2023-08-09T00:56:15.174" v="633" actId="27918"/>
        <pc:sldMkLst>
          <pc:docMk/>
          <pc:sldMk cId="3330875486" sldId="321"/>
        </pc:sldMkLst>
        <pc:spChg chg="mod">
          <ac:chgData name="NESTOR JULIO HERNANDEZ BOCKER" userId="a413b3be1cc3406f" providerId="LiveId" clId="{FAD7795C-FEC7-4CD0-8D74-3EF799275484}" dt="2023-08-09T00:55:41.289" v="625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FAD7795C-FEC7-4CD0-8D74-3EF799275484}" dt="2023-08-09T00:55:50.417" v="629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55:59.112" v="632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FAD7795C-FEC7-4CD0-8D74-3EF799275484}" dt="2023-08-09T00:33:32.137" v="26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57:38.095" v="646" actId="27918"/>
        <pc:sldMkLst>
          <pc:docMk/>
          <pc:sldMk cId="200782912" sldId="322"/>
        </pc:sldMkLst>
        <pc:spChg chg="mod">
          <ac:chgData name="NESTOR JULIO HERNANDEZ BOCKER" userId="a413b3be1cc3406f" providerId="LiveId" clId="{FAD7795C-FEC7-4CD0-8D74-3EF799275484}" dt="2023-08-09T00:34:16.789" v="54" actId="1037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FAD7795C-FEC7-4CD0-8D74-3EF799275484}" dt="2023-08-09T00:34:09.315" v="42" actId="1037"/>
          <ac:spMkLst>
            <pc:docMk/>
            <pc:sldMk cId="200782912" sldId="322"/>
            <ac:spMk id="16" creationId="{137A1BCE-FFB7-2D33-A1E3-5A068C6D4283}"/>
          </ac:spMkLst>
        </pc:spChg>
        <pc:spChg chg="del">
          <ac:chgData name="NESTOR JULIO HERNANDEZ BOCKER" userId="a413b3be1cc3406f" providerId="LiveId" clId="{FAD7795C-FEC7-4CD0-8D74-3EF799275484}" dt="2023-08-09T00:37:41.687" v="223" actId="478"/>
          <ac:spMkLst>
            <pc:docMk/>
            <pc:sldMk cId="200782912" sldId="322"/>
            <ac:spMk id="18" creationId="{07F646E7-3DDF-32FD-01B2-EEDB579F652F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3" creationId="{13D848D4-25FD-0B58-148D-B78FB59D530A}"/>
          </ac:spMkLst>
        </pc:spChg>
        <pc:spChg chg="del">
          <ac:chgData name="NESTOR JULIO HERNANDEZ BOCKER" userId="a413b3be1cc3406f" providerId="LiveId" clId="{FAD7795C-FEC7-4CD0-8D74-3EF799275484}" dt="2023-08-09T00:38:43.360" v="403" actId="478"/>
          <ac:spMkLst>
            <pc:docMk/>
            <pc:sldMk cId="200782912" sldId="322"/>
            <ac:spMk id="24" creationId="{1A4996F5-2461-CEC7-BCF5-4944828F0FBC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7" creationId="{EA61F252-1652-E247-4042-2243379664BD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9" creationId="{4198F890-F860-7A2C-F308-42F1061952B8}"/>
          </ac:spMkLst>
        </pc:spChg>
        <pc:spChg chg="del">
          <ac:chgData name="NESTOR JULIO HERNANDEZ BOCKER" userId="a413b3be1cc3406f" providerId="LiveId" clId="{FAD7795C-FEC7-4CD0-8D74-3EF799275484}" dt="2023-08-09T00:38:01.378" v="282" actId="478"/>
          <ac:spMkLst>
            <pc:docMk/>
            <pc:sldMk cId="200782912" sldId="322"/>
            <ac:spMk id="30" creationId="{9B472BA6-A098-DB1E-71F1-2A4C37CD43B0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FAD7795C-FEC7-4CD0-8D74-3EF799275484}" dt="2023-08-09T00:38:13.849" v="310" actId="1038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6" creationId="{390A071B-8E8C-BE41-8E65-DDAC2A535855}"/>
          </ac:spMkLst>
        </pc:spChg>
        <pc:spChg chg="del">
          <ac:chgData name="NESTOR JULIO HERNANDEZ BOCKER" userId="a413b3be1cc3406f" providerId="LiveId" clId="{FAD7795C-FEC7-4CD0-8D74-3EF799275484}" dt="2023-08-09T00:38:26.727" v="363" actId="478"/>
          <ac:spMkLst>
            <pc:docMk/>
            <pc:sldMk cId="200782912" sldId="322"/>
            <ac:spMk id="37" creationId="{A35353CB-1CF6-5B24-640C-AD1A0399F5C3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FAD7795C-FEC7-4CD0-8D74-3EF799275484}" dt="2023-08-09T00:34:22.417" v="61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">
          <ac:chgData name="NESTOR JULIO HERNANDEZ BOCKER" userId="a413b3be1cc3406f" providerId="LiveId" clId="{FAD7795C-FEC7-4CD0-8D74-3EF799275484}" dt="2023-08-09T00:38:21.725" v="362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0:54.525" v="605" actId="113"/>
        <pc:sldMkLst>
          <pc:docMk/>
          <pc:sldMk cId="3631758431" sldId="328"/>
        </pc:sldMkLst>
        <pc:spChg chg="mod">
          <ac:chgData name="NESTOR JULIO HERNANDEZ BOCKER" userId="a413b3be1cc3406f" providerId="LiveId" clId="{FAD7795C-FEC7-4CD0-8D74-3EF799275484}" dt="2023-08-09T00:50:54.525" v="605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25T15:10:07.578" v="679" actId="14734"/>
        <pc:sldMkLst>
          <pc:docMk/>
          <pc:sldMk cId="3726187029" sldId="32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25T15:10:07.578" v="679" actId="14734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4:44.093" v="620"/>
        <pc:sldMkLst>
          <pc:docMk/>
          <pc:sldMk cId="3844795882" sldId="330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4:44.093" v="620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5:29.645" v="622" actId="113"/>
        <pc:sldMkLst>
          <pc:docMk/>
          <pc:sldMk cId="1999066587" sldId="331"/>
        </pc:sldMkLst>
        <pc:spChg chg="mod">
          <ac:chgData name="NESTOR JULIO HERNANDEZ BOCKER" userId="a413b3be1cc3406f" providerId="LiveId" clId="{FAD7795C-FEC7-4CD0-8D74-3EF799275484}" dt="2023-08-09T00:55:29.645" v="622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09T00:57:09.023" v="644" actId="20577"/>
        <pc:sldMkLst>
          <pc:docMk/>
          <pc:sldMk cId="2501195012" sldId="332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57:09.023" v="644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7:20.403" v="645"/>
        <pc:sldMkLst>
          <pc:docMk/>
          <pc:sldMk cId="3160605606" sldId="333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7:20.403" v="645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39:54.238" v="560" actId="1036"/>
        <pc:sldMkLst>
          <pc:docMk/>
          <pc:sldMk cId="1160910596" sldId="334"/>
        </pc:sldMkLst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FAD7795C-FEC7-4CD0-8D74-3EF799275484}" dt="2023-08-09T00:39:11.898" v="447" actId="478"/>
          <ac:spMkLst>
            <pc:docMk/>
            <pc:sldMk cId="1160910596" sldId="334"/>
            <ac:spMk id="43" creationId="{9DEC5AB1-64DF-FB7C-68E3-F098E090D50A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8" creationId="{3182F00C-9C84-1E30-69DA-D35D05E84AAE}"/>
          </ac:spMkLst>
        </pc:spChg>
        <pc:spChg chg="del">
          <ac:chgData name="NESTOR JULIO HERNANDEZ BOCKER" userId="a413b3be1cc3406f" providerId="LiveId" clId="{FAD7795C-FEC7-4CD0-8D74-3EF799275484}" dt="2023-08-09T00:39:23.011" v="468" actId="478"/>
          <ac:spMkLst>
            <pc:docMk/>
            <pc:sldMk cId="1160910596" sldId="334"/>
            <ac:spMk id="49" creationId="{F02BDFF7-E952-761E-F15E-C9E68DDF4C64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2" creationId="{7967C572-BF2F-0E03-8B7D-5B7B34F4EDC4}"/>
          </ac:spMkLst>
        </pc:spChg>
        <pc:spChg chg="del">
          <ac:chgData name="NESTOR JULIO HERNANDEZ BOCKER" userId="a413b3be1cc3406f" providerId="LiveId" clId="{FAD7795C-FEC7-4CD0-8D74-3EF799275484}" dt="2023-08-09T00:39:34.952" v="506" actId="478"/>
          <ac:spMkLst>
            <pc:docMk/>
            <pc:sldMk cId="1160910596" sldId="334"/>
            <ac:spMk id="53" creationId="{ED18CBCA-A63F-2EC1-AD66-A32411626D25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8" creationId="{D53850D1-EF14-00E1-2818-0D6E9A7BC077}"/>
          </ac:spMkLst>
        </pc:spChg>
        <pc:spChg chg="del">
          <ac:chgData name="NESTOR JULIO HERNANDEZ BOCKER" userId="a413b3be1cc3406f" providerId="LiveId" clId="{FAD7795C-FEC7-4CD0-8D74-3EF799275484}" dt="2023-08-09T00:39:44.361" v="526" actId="478"/>
          <ac:spMkLst>
            <pc:docMk/>
            <pc:sldMk cId="1160910596" sldId="334"/>
            <ac:spMk id="59" creationId="{29CD265B-60EA-CAB9-ADFD-173892344C41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FAD7795C-FEC7-4CD0-8D74-3EF799275484}" dt="2023-08-09T00:37:05.161" v="209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FAD7795C-FEC7-4CD0-8D74-3EF799275484}" dt="2023-08-09T00:36:18.017" v="150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11.183" v="675" actId="207"/>
        <pc:sldMkLst>
          <pc:docMk/>
          <pc:sldMk cId="905729610" sldId="665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FAD7795C-FEC7-4CD0-8D74-3EF799275484}" dt="2023-08-09T01:33:11.183" v="675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FAD7795C-FEC7-4CD0-8D74-3EF799275484}" dt="2023-08-09T00:45:27.383" v="568" actId="1076"/>
        <pc:sldMkLst>
          <pc:docMk/>
          <pc:sldMk cId="2099275270" sldId="667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5" creationId="{00000000-0008-0000-0000-000013000000}"/>
          </ac:spMkLst>
        </pc:spChg>
        <pc:grpChg chg="del">
          <ac:chgData name="NESTOR JULIO HERNANDEZ BOCKER" userId="a413b3be1cc3406f" providerId="LiveId" clId="{FAD7795C-FEC7-4CD0-8D74-3EF799275484}" dt="2023-08-09T00:44:43.526" v="562" actId="478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FAD7795C-FEC7-4CD0-8D74-3EF799275484}" dt="2023-08-09T00:45:27.383" v="568" actId="1076"/>
          <ac:grpSpMkLst>
            <pc:docMk/>
            <pc:sldMk cId="2099275270" sldId="667"/>
            <ac:grpSpMk id="7" creationId="{00000000-0008-0000-0000-000015000000}"/>
          </ac:grpSpMkLst>
        </pc:grpChg>
        <pc:grpChg chg="add mod">
          <ac:chgData name="NESTOR JULIO HERNANDEZ BOCKER" userId="a413b3be1cc3406f" providerId="LiveId" clId="{FAD7795C-FEC7-4CD0-8D74-3EF799275484}" dt="2023-08-09T00:44:48.534" v="563"/>
          <ac:grpSpMkLst>
            <pc:docMk/>
            <pc:sldMk cId="2099275270" sldId="667"/>
            <ac:grpSpMk id="9" creationId="{00000000-0008-0000-0000-000011000000}"/>
          </ac:grpSpMkLst>
        </pc:grpChg>
        <pc:graphicFrameChg chg="add mod">
          <ac:chgData name="NESTOR JULIO HERNANDEZ BOCKER" userId="a413b3be1cc3406f" providerId="LiveId" clId="{FAD7795C-FEC7-4CD0-8D74-3EF799275484}" dt="2023-08-09T00:44:48.534" v="563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mod">
          <ac:chgData name="NESTOR JULIO HERNANDEZ BOCKER" userId="a413b3be1cc3406f" providerId="LiveId" clId="{FAD7795C-FEC7-4CD0-8D74-3EF799275484}" dt="2023-08-09T00:27:40.827" v="2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8:21.952" v="648" actId="20577"/>
        <pc:sldMkLst>
          <pc:docMk/>
          <pc:sldMk cId="2093091506" sldId="668"/>
        </pc:sldMkLst>
        <pc:spChg chg="mod">
          <ac:chgData name="NESTOR JULIO HERNANDEZ BOCKER" userId="a413b3be1cc3406f" providerId="LiveId" clId="{FAD7795C-FEC7-4CD0-8D74-3EF799275484}" dt="2023-08-09T00:58:21.952" v="648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8.317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55:54.270" v="678"/>
        <pc:sldMkLst>
          <pc:docMk/>
          <pc:sldMk cId="1495741939" sldId="66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FAD7795C-FEC7-4CD0-8D74-3EF799275484}" dt="2023-08-09T01:55:47.816" v="677"/>
          <ac:graphicFrameMkLst>
            <pc:docMk/>
            <pc:sldMk cId="1495741939" sldId="669"/>
            <ac:graphicFrameMk id="20" creationId="{EECF96B7-DE04-40B7-B4BE-8B40B86D1FF3}"/>
          </ac:graphicFrameMkLst>
        </pc:graphicFrameChg>
        <pc:graphicFrameChg chg="mod">
          <ac:chgData name="NESTOR JULIO HERNANDEZ BOCKER" userId="a413b3be1cc3406f" providerId="LiveId" clId="{FAD7795C-FEC7-4CD0-8D74-3EF799275484}" dt="2023-08-09T01:55:54.270" v="678"/>
          <ac:graphicFrameMkLst>
            <pc:docMk/>
            <pc:sldMk cId="1495741939" sldId="669"/>
            <ac:graphicFrameMk id="21" creationId="{8C38B826-EEF7-4D7A-895E-DD7C79BC6833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00.594" v="674" actId="207"/>
        <pc:sldMkLst>
          <pc:docMk/>
          <pc:sldMk cId="3999264372" sldId="673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3999264372" sldId="673"/>
            <ac:spMk id="3" creationId="{74FF7FE0-5F92-5643-695A-9D99B66D89F9}"/>
          </ac:spMkLst>
        </pc:spChg>
        <pc:graphicFrameChg chg="mod">
          <ac:chgData name="NESTOR JULIO HERNANDEZ BOCKER" userId="a413b3be1cc3406f" providerId="LiveId" clId="{FAD7795C-FEC7-4CD0-8D74-3EF799275484}" dt="2023-08-09T01:33:00.594" v="674" actId="207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modGraphic">
          <ac:chgData name="NESTOR JULIO HERNANDEZ BOCKER" userId="a413b3be1cc3406f" providerId="LiveId" clId="{FAD7795C-FEC7-4CD0-8D74-3EF799275484}" dt="2023-08-09T01:32:37.391" v="671"/>
          <ac:graphicFrameMkLst>
            <pc:docMk/>
            <pc:sldMk cId="3999264372" sldId="673"/>
            <ac:graphicFrameMk id="5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F8DC3BF0-C841-4221-B413-23FDBFB5F3DF}"/>
    <pc:docChg chg="undo redo custSel addSld delSld modSld sldOrd">
      <pc:chgData name="NESTOR JULIO HERNANDEZ BOCKER" userId="a413b3be1cc3406f" providerId="LiveId" clId="{F8DC3BF0-C841-4221-B413-23FDBFB5F3DF}" dt="2023-06-07T03:11:46.771" v="878" actId="207"/>
      <pc:docMkLst>
        <pc:docMk/>
      </pc:docMkLst>
      <pc:sldChg chg="addSp delSp modSp add del mod setBg">
        <pc:chgData name="NESTOR JULIO HERNANDEZ BOCKER" userId="a413b3be1cc3406f" providerId="LiveId" clId="{F8DC3BF0-C841-4221-B413-23FDBFB5F3DF}" dt="2023-06-07T02:17:49.728" v="428"/>
        <pc:sldMkLst>
          <pc:docMk/>
          <pc:sldMk cId="772786361" sldId="269"/>
        </pc:sldMkLst>
        <pc:spChg chg="add del">
          <ac:chgData name="NESTOR JULIO HERNANDEZ BOCKER" userId="a413b3be1cc3406f" providerId="LiveId" clId="{F8DC3BF0-C841-4221-B413-23FDBFB5F3DF}" dt="2023-06-07T02:17:49.242" v="427" actId="478"/>
          <ac:spMkLst>
            <pc:docMk/>
            <pc:sldMk cId="772786361" sldId="269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2:17:46.496" v="426" actId="14100"/>
          <ac:spMkLst>
            <pc:docMk/>
            <pc:sldMk cId="772786361" sldId="269"/>
            <ac:spMk id="20" creationId="{00000000-0000-0000-0000-000000000000}"/>
          </ac:spMkLst>
        </pc:spChg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2522447131" sldId="270"/>
        </pc:sldMkLst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1064889117" sldId="271"/>
        </pc:sldMkLst>
      </pc:sldChg>
      <pc:sldChg chg="modSp mod">
        <pc:chgData name="NESTOR JULIO HERNANDEZ BOCKER" userId="a413b3be1cc3406f" providerId="LiveId" clId="{F8DC3BF0-C841-4221-B413-23FDBFB5F3DF}" dt="2023-06-07T01:45:21.711" v="20" actId="14100"/>
        <pc:sldMkLst>
          <pc:docMk/>
          <pc:sldMk cId="1010862512" sldId="275"/>
        </pc:sldMkLst>
        <pc:spChg chg="mod">
          <ac:chgData name="NESTOR JULIO HERNANDEZ BOCKER" userId="a413b3be1cc3406f" providerId="LiveId" clId="{F8DC3BF0-C841-4221-B413-23FDBFB5F3DF}" dt="2023-06-07T01:42:19.507" v="0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8DC3BF0-C841-4221-B413-23FDBFB5F3DF}" dt="2023-06-07T01:45:21.711" v="20" actId="14100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F8DC3BF0-C841-4221-B413-23FDBFB5F3DF}" dt="2023-06-07T01:45:01.117" v="9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F8DC3BF0-C841-4221-B413-23FDBFB5F3DF}" dt="2023-06-07T02:25:10.119" v="786" actId="20577"/>
        <pc:sldMkLst>
          <pc:docMk/>
          <pc:sldMk cId="3675170584" sldId="279"/>
        </pc:sldMkLst>
        <pc:spChg chg="mod">
          <ac:chgData name="NESTOR JULIO HERNANDEZ BOCKER" userId="a413b3be1cc3406f" providerId="LiveId" clId="{F8DC3BF0-C841-4221-B413-23FDBFB5F3DF}" dt="2023-06-07T02:25:10.119" v="786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F8DC3BF0-C841-4221-B413-23FDBFB5F3DF}" dt="2023-06-07T01:51:11.620" v="113" actId="207"/>
        <pc:sldMkLst>
          <pc:docMk/>
          <pc:sldMk cId="2130645913" sldId="281"/>
        </pc:sldMkLst>
        <pc:spChg chg="add mod">
          <ac:chgData name="NESTOR JULIO HERNANDEZ BOCKER" userId="a413b3be1cc3406f" providerId="LiveId" clId="{F8DC3BF0-C841-4221-B413-23FDBFB5F3DF}" dt="2023-06-07T01:47:14.814" v="50" actId="207"/>
          <ac:spMkLst>
            <pc:docMk/>
            <pc:sldMk cId="2130645913" sldId="281"/>
            <ac:spMk id="2" creationId="{F740E246-1AD4-B974-C53E-83D4E32CFB1B}"/>
          </ac:spMkLst>
        </pc:spChg>
        <pc:spChg chg="add mod">
          <ac:chgData name="NESTOR JULIO HERNANDEZ BOCKER" userId="a413b3be1cc3406f" providerId="LiveId" clId="{F8DC3BF0-C841-4221-B413-23FDBFB5F3DF}" dt="2023-06-07T01:47:18.219" v="52" actId="207"/>
          <ac:spMkLst>
            <pc:docMk/>
            <pc:sldMk cId="2130645913" sldId="281"/>
            <ac:spMk id="3" creationId="{C63AA922-20BD-53BA-DECA-57AB55467D00}"/>
          </ac:spMkLst>
        </pc:spChg>
        <pc:spChg chg="del">
          <ac:chgData name="NESTOR JULIO HERNANDEZ BOCKER" userId="a413b3be1cc3406f" providerId="LiveId" clId="{F8DC3BF0-C841-4221-B413-23FDBFB5F3DF}" dt="2023-06-07T01:45:51.090" v="25" actId="478"/>
          <ac:spMkLst>
            <pc:docMk/>
            <pc:sldMk cId="2130645913" sldId="281"/>
            <ac:spMk id="4" creationId="{9038051D-EB90-E24D-9DA9-5CDB500D1D62}"/>
          </ac:spMkLst>
        </pc:spChg>
        <pc:spChg chg="add mod">
          <ac:chgData name="NESTOR JULIO HERNANDEZ BOCKER" userId="a413b3be1cc3406f" providerId="LiveId" clId="{F8DC3BF0-C841-4221-B413-23FDBFB5F3DF}" dt="2023-06-07T01:48:15.694" v="62" actId="207"/>
          <ac:spMkLst>
            <pc:docMk/>
            <pc:sldMk cId="2130645913" sldId="281"/>
            <ac:spMk id="5" creationId="{9A54FADB-B618-5D91-A11B-C8B1D2E643DB}"/>
          </ac:spMkLst>
        </pc:spChg>
        <pc:spChg chg="add mod">
          <ac:chgData name="NESTOR JULIO HERNANDEZ BOCKER" userId="a413b3be1cc3406f" providerId="LiveId" clId="{F8DC3BF0-C841-4221-B413-23FDBFB5F3DF}" dt="2023-06-07T01:47:54.849" v="57" actId="207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F8DC3BF0-C841-4221-B413-23FDBFB5F3DF}" dt="2023-06-07T01:46:29.679" v="48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45:44.153" v="23" actId="478"/>
          <ac:spMkLst>
            <pc:docMk/>
            <pc:sldMk cId="2130645913" sldId="281"/>
            <ac:spMk id="9" creationId="{30EE5C6D-D800-B9D3-F794-57264F801BFB}"/>
          </ac:spMkLst>
        </pc:spChg>
        <pc:spChg chg="del">
          <ac:chgData name="NESTOR JULIO HERNANDEZ BOCKER" userId="a413b3be1cc3406f" providerId="LiveId" clId="{F8DC3BF0-C841-4221-B413-23FDBFB5F3DF}" dt="2023-06-07T01:45:42.101" v="22" actId="478"/>
          <ac:spMkLst>
            <pc:docMk/>
            <pc:sldMk cId="2130645913" sldId="281"/>
            <ac:spMk id="10" creationId="{CE550A21-583D-7FBE-6302-9562E532219E}"/>
          </ac:spMkLst>
        </pc:spChg>
        <pc:spChg chg="del">
          <ac:chgData name="NESTOR JULIO HERNANDEZ BOCKER" userId="a413b3be1cc3406f" providerId="LiveId" clId="{F8DC3BF0-C841-4221-B413-23FDBFB5F3DF}" dt="2023-06-07T01:45:52.925" v="26" actId="478"/>
          <ac:spMkLst>
            <pc:docMk/>
            <pc:sldMk cId="2130645913" sldId="281"/>
            <ac:spMk id="11" creationId="{83075EED-AA93-8D8A-3B48-058061B09424}"/>
          </ac:spMkLst>
        </pc:spChg>
        <pc:spChg chg="del">
          <ac:chgData name="NESTOR JULIO HERNANDEZ BOCKER" userId="a413b3be1cc3406f" providerId="LiveId" clId="{F8DC3BF0-C841-4221-B413-23FDBFB5F3DF}" dt="2023-06-07T01:51:00.900" v="111" actId="478"/>
          <ac:spMkLst>
            <pc:docMk/>
            <pc:sldMk cId="2130645913" sldId="281"/>
            <ac:spMk id="14" creationId="{0D28290A-5334-CC8B-9F46-16627EFA7B7D}"/>
          </ac:spMkLst>
        </pc:spChg>
        <pc:spChg chg="add mod">
          <ac:chgData name="NESTOR JULIO HERNANDEZ BOCKER" userId="a413b3be1cc3406f" providerId="LiveId" clId="{F8DC3BF0-C841-4221-B413-23FDBFB5F3DF}" dt="2023-06-07T01:51:11.620" v="113" actId="207"/>
          <ac:spMkLst>
            <pc:docMk/>
            <pc:sldMk cId="2130645913" sldId="281"/>
            <ac:spMk id="16" creationId="{51FD3A7F-65A0-29C0-E012-458B419CFA80}"/>
          </ac:spMkLst>
        </pc:spChg>
        <pc:graphicFrameChg chg="add mod">
          <ac:chgData name="NESTOR JULIO HERNANDEZ BOCKER" userId="a413b3be1cc3406f" providerId="LiveId" clId="{F8DC3BF0-C841-4221-B413-23FDBFB5F3DF}" dt="2023-06-07T01:46:42.815" v="49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0.884" v="21" actId="478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5.438" v="24" actId="478"/>
          <ac:graphicFrameMkLst>
            <pc:docMk/>
            <pc:sldMk cId="2130645913" sldId="281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F8DC3BF0-C841-4221-B413-23FDBFB5F3DF}" dt="2023-06-07T01:47:15.646" v="51" actId="1076"/>
          <ac:graphicFrameMkLst>
            <pc:docMk/>
            <pc:sldMk cId="2130645913" sldId="281"/>
            <ac:graphicFrameMk id="15" creationId="{B434F442-316A-6E2B-D874-8FAEBAD09031}"/>
          </ac:graphicFrameMkLst>
        </pc:graphicFrameChg>
      </pc:sldChg>
      <pc:sldChg chg="del">
        <pc:chgData name="NESTOR JULIO HERNANDEZ BOCKER" userId="a413b3be1cc3406f" providerId="LiveId" clId="{F8DC3BF0-C841-4221-B413-23FDBFB5F3DF}" dt="2023-06-07T01:46:02.964" v="34" actId="47"/>
        <pc:sldMkLst>
          <pc:docMk/>
          <pc:sldMk cId="3855831146" sldId="282"/>
        </pc:sldMkLst>
      </pc:sldChg>
      <pc:sldChg chg="del">
        <pc:chgData name="NESTOR JULIO HERNANDEZ BOCKER" userId="a413b3be1cc3406f" providerId="LiveId" clId="{F8DC3BF0-C841-4221-B413-23FDBFB5F3DF}" dt="2023-06-07T01:46:03.419" v="35" actId="47"/>
        <pc:sldMkLst>
          <pc:docMk/>
          <pc:sldMk cId="3275677300" sldId="283"/>
        </pc:sldMkLst>
      </pc:sldChg>
      <pc:sldChg chg="del">
        <pc:chgData name="NESTOR JULIO HERNANDEZ BOCKER" userId="a413b3be1cc3406f" providerId="LiveId" clId="{F8DC3BF0-C841-4221-B413-23FDBFB5F3DF}" dt="2023-06-07T01:46:03.670" v="36" actId="47"/>
        <pc:sldMkLst>
          <pc:docMk/>
          <pc:sldMk cId="2609771912" sldId="284"/>
        </pc:sldMkLst>
      </pc:sldChg>
      <pc:sldChg chg="del">
        <pc:chgData name="NESTOR JULIO HERNANDEZ BOCKER" userId="a413b3be1cc3406f" providerId="LiveId" clId="{F8DC3BF0-C841-4221-B413-23FDBFB5F3DF}" dt="2023-06-07T01:46:03.889" v="37" actId="47"/>
        <pc:sldMkLst>
          <pc:docMk/>
          <pc:sldMk cId="185742075" sldId="285"/>
        </pc:sldMkLst>
      </pc:sldChg>
      <pc:sldChg chg="del">
        <pc:chgData name="NESTOR JULIO HERNANDEZ BOCKER" userId="a413b3be1cc3406f" providerId="LiveId" clId="{F8DC3BF0-C841-4221-B413-23FDBFB5F3DF}" dt="2023-06-07T01:46:04.140" v="38" actId="47"/>
        <pc:sldMkLst>
          <pc:docMk/>
          <pc:sldMk cId="761130282" sldId="286"/>
        </pc:sldMkLst>
      </pc:sldChg>
      <pc:sldChg chg="del">
        <pc:chgData name="NESTOR JULIO HERNANDEZ BOCKER" userId="a413b3be1cc3406f" providerId="LiveId" clId="{F8DC3BF0-C841-4221-B413-23FDBFB5F3DF}" dt="2023-06-07T01:46:04.564" v="39" actId="47"/>
        <pc:sldMkLst>
          <pc:docMk/>
          <pc:sldMk cId="4096092239" sldId="287"/>
        </pc:sldMkLst>
      </pc:sldChg>
      <pc:sldChg chg="del">
        <pc:chgData name="NESTOR JULIO HERNANDEZ BOCKER" userId="a413b3be1cc3406f" providerId="LiveId" clId="{F8DC3BF0-C841-4221-B413-23FDBFB5F3DF}" dt="2023-06-07T01:46:04.935" v="40" actId="47"/>
        <pc:sldMkLst>
          <pc:docMk/>
          <pc:sldMk cId="4195406661" sldId="288"/>
        </pc:sldMkLst>
      </pc:sldChg>
      <pc:sldChg chg="del">
        <pc:chgData name="NESTOR JULIO HERNANDEZ BOCKER" userId="a413b3be1cc3406f" providerId="LiveId" clId="{F8DC3BF0-C841-4221-B413-23FDBFB5F3DF}" dt="2023-06-07T01:46:05.521" v="41" actId="47"/>
        <pc:sldMkLst>
          <pc:docMk/>
          <pc:sldMk cId="3371494069" sldId="289"/>
        </pc:sldMkLst>
      </pc:sldChg>
      <pc:sldChg chg="addSp delSp modSp add mod">
        <pc:chgData name="NESTOR JULIO HERNANDEZ BOCKER" userId="a413b3be1cc3406f" providerId="LiveId" clId="{F8DC3BF0-C841-4221-B413-23FDBFB5F3DF}" dt="2023-06-07T03:00:08.801" v="831" actId="207"/>
        <pc:sldMkLst>
          <pc:docMk/>
          <pc:sldMk cId="1230455291" sldId="290"/>
        </pc:sldMkLst>
        <pc:spChg chg="add del mod">
          <ac:chgData name="NESTOR JULIO HERNANDEZ BOCKER" userId="a413b3be1cc3406f" providerId="LiveId" clId="{F8DC3BF0-C841-4221-B413-23FDBFB5F3DF}" dt="2023-06-07T01:51:48.818" v="129"/>
          <ac:spMkLst>
            <pc:docMk/>
            <pc:sldMk cId="1230455291" sldId="290"/>
            <ac:spMk id="2" creationId="{4263ADBB-4788-D89B-EBBF-1A241C4288F7}"/>
          </ac:spMkLst>
        </pc:spChg>
        <pc:spChg chg="add mod">
          <ac:chgData name="NESTOR JULIO HERNANDEZ BOCKER" userId="a413b3be1cc3406f" providerId="LiveId" clId="{F8DC3BF0-C841-4221-B413-23FDBFB5F3DF}" dt="2023-06-07T01:51:54.447" v="131"/>
          <ac:spMkLst>
            <pc:docMk/>
            <pc:sldMk cId="1230455291" sldId="290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1:53:44.772" v="156" actId="207"/>
          <ac:spMkLst>
            <pc:docMk/>
            <pc:sldMk cId="1230455291" sldId="290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1:53:35.563" v="155"/>
          <ac:spMkLst>
            <pc:docMk/>
            <pc:sldMk cId="1230455291" sldId="290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3.255" v="130" actId="478"/>
          <ac:spMkLst>
            <pc:docMk/>
            <pc:sldMk cId="1230455291" sldId="290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3:00:08.801" v="831" actId="207"/>
          <ac:graphicFrameMkLst>
            <pc:docMk/>
            <pc:sldMk cId="1230455291" sldId="290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21:15.270" v="761" actId="207"/>
        <pc:sldMkLst>
          <pc:docMk/>
          <pc:sldMk cId="3207670988" sldId="291"/>
        </pc:sldMkLst>
        <pc:spChg chg="add del mod">
          <ac:chgData name="NESTOR JULIO HERNANDEZ BOCKER" userId="a413b3be1cc3406f" providerId="LiveId" clId="{F8DC3BF0-C841-4221-B413-23FDBFB5F3DF}" dt="2023-06-07T01:51:47.641" v="128"/>
          <ac:spMkLst>
            <pc:docMk/>
            <pc:sldMk cId="3207670988" sldId="291"/>
            <ac:spMk id="2" creationId="{4A76D3E0-3F8B-098F-03E2-994120363A7C}"/>
          </ac:spMkLst>
        </pc:spChg>
        <pc:spChg chg="add mod">
          <ac:chgData name="NESTOR JULIO HERNANDEZ BOCKER" userId="a413b3be1cc3406f" providerId="LiveId" clId="{F8DC3BF0-C841-4221-B413-23FDBFB5F3DF}" dt="2023-06-07T01:51:59.575" v="133"/>
          <ac:spMkLst>
            <pc:docMk/>
            <pc:sldMk cId="3207670988" sldId="291"/>
            <ac:spMk id="3" creationId="{A15EB62E-D1A8-1641-0383-BA3312B7539A}"/>
          </ac:spMkLst>
        </pc:spChg>
        <pc:spChg chg="add mod">
          <ac:chgData name="NESTOR JULIO HERNANDEZ BOCKER" userId="a413b3be1cc3406f" providerId="LiveId" clId="{F8DC3BF0-C841-4221-B413-23FDBFB5F3DF}" dt="2023-06-07T02:20:50.283" v="754" actId="207"/>
          <ac:spMkLst>
            <pc:docMk/>
            <pc:sldMk cId="3207670988" sldId="291"/>
            <ac:spMk id="4" creationId="{5BA1C177-1054-6BB3-85B2-35BE822983F3}"/>
          </ac:spMkLst>
        </pc:spChg>
        <pc:spChg chg="mod">
          <ac:chgData name="NESTOR JULIO HERNANDEZ BOCKER" userId="a413b3be1cc3406f" providerId="LiveId" clId="{F8DC3BF0-C841-4221-B413-23FDBFB5F3DF}" dt="2023-06-07T02:20:42.564" v="751"/>
          <ac:spMkLst>
            <pc:docMk/>
            <pc:sldMk cId="3207670988" sldId="29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8.524" v="132" actId="478"/>
          <ac:spMkLst>
            <pc:docMk/>
            <pc:sldMk cId="3207670988" sldId="29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2:21:15.270" v="761" actId="207"/>
          <ac:graphicFrameMkLst>
            <pc:docMk/>
            <pc:sldMk cId="3207670988" sldId="291"/>
            <ac:graphicFrameMk id="5" creationId="{E007ED42-2267-55A0-8AD9-490DAA43A599}"/>
          </ac:graphicFrameMkLst>
        </pc:graphicFrameChg>
      </pc:sldChg>
      <pc:sldChg chg="addSp delSp modSp add del mod">
        <pc:chgData name="NESTOR JULIO HERNANDEZ BOCKER" userId="a413b3be1cc3406f" providerId="LiveId" clId="{F8DC3BF0-C841-4221-B413-23FDBFB5F3DF}" dt="2023-06-07T01:52:05.679" v="135" actId="47"/>
        <pc:sldMkLst>
          <pc:docMk/>
          <pc:sldMk cId="332390812" sldId="292"/>
        </pc:sldMkLst>
        <pc:spChg chg="add del mod">
          <ac:chgData name="NESTOR JULIO HERNANDEZ BOCKER" userId="a413b3be1cc3406f" providerId="LiveId" clId="{F8DC3BF0-C841-4221-B413-23FDBFB5F3DF}" dt="2023-06-07T01:51:47.312" v="127"/>
          <ac:spMkLst>
            <pc:docMk/>
            <pc:sldMk cId="332390812" sldId="292"/>
            <ac:spMk id="2" creationId="{CCA74143-E2D6-CBBD-AEAB-C73288A93160}"/>
          </ac:spMkLst>
        </pc:spChg>
        <pc:spChg chg="del">
          <ac:chgData name="NESTOR JULIO HERNANDEZ BOCKER" userId="a413b3be1cc3406f" providerId="LiveId" clId="{F8DC3BF0-C841-4221-B413-23FDBFB5F3DF}" dt="2023-06-07T01:52:02.838" v="134" actId="478"/>
          <ac:spMkLst>
            <pc:docMk/>
            <pc:sldMk cId="332390812" sldId="292"/>
            <ac:spMk id="14" creationId="{0D28290A-5334-CC8B-9F46-16627EFA7B7D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56647274" sldId="293"/>
        </pc:sldMkLst>
        <pc:spChg chg="add del mod">
          <ac:chgData name="NESTOR JULIO HERNANDEZ BOCKER" userId="a413b3be1cc3406f" providerId="LiveId" clId="{F8DC3BF0-C841-4221-B413-23FDBFB5F3DF}" dt="2023-06-07T01:51:47.029" v="126"/>
          <ac:spMkLst>
            <pc:docMk/>
            <pc:sldMk cId="4056647274" sldId="293"/>
            <ac:spMk id="2" creationId="{8C071F59-DE11-60C6-857F-DB8E7D6BB9A4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1852406770" sldId="294"/>
        </pc:sldMkLst>
        <pc:spChg chg="add del mod">
          <ac:chgData name="NESTOR JULIO HERNANDEZ BOCKER" userId="a413b3be1cc3406f" providerId="LiveId" clId="{F8DC3BF0-C841-4221-B413-23FDBFB5F3DF}" dt="2023-06-07T01:51:46.716" v="125"/>
          <ac:spMkLst>
            <pc:docMk/>
            <pc:sldMk cId="1852406770" sldId="294"/>
            <ac:spMk id="2" creationId="{A23673CA-E157-E9B9-C7BF-0FBD07ECE936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2801230313" sldId="295"/>
        </pc:sldMkLst>
        <pc:spChg chg="add del mod">
          <ac:chgData name="NESTOR JULIO HERNANDEZ BOCKER" userId="a413b3be1cc3406f" providerId="LiveId" clId="{F8DC3BF0-C841-4221-B413-23FDBFB5F3DF}" dt="2023-06-07T01:51:46.356" v="124"/>
          <ac:spMkLst>
            <pc:docMk/>
            <pc:sldMk cId="2801230313" sldId="295"/>
            <ac:spMk id="2" creationId="{9AFB4322-B0D3-6200-310A-861E41D34D71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22695585" sldId="296"/>
        </pc:sldMkLst>
        <pc:spChg chg="add del mod">
          <ac:chgData name="NESTOR JULIO HERNANDEZ BOCKER" userId="a413b3be1cc3406f" providerId="LiveId" clId="{F8DC3BF0-C841-4221-B413-23FDBFB5F3DF}" dt="2023-06-07T01:51:45.916" v="123"/>
          <ac:spMkLst>
            <pc:docMk/>
            <pc:sldMk cId="4022695585" sldId="296"/>
            <ac:spMk id="2" creationId="{5D4D017E-60CD-B582-0D7E-9C8C42BAB97A}"/>
          </ac:spMkLst>
        </pc:spChg>
      </pc:sldChg>
      <pc:sldChg chg="addSp delSp modSp add mod">
        <pc:chgData name="NESTOR JULIO HERNANDEZ BOCKER" userId="a413b3be1cc3406f" providerId="LiveId" clId="{F8DC3BF0-C841-4221-B413-23FDBFB5F3DF}" dt="2023-06-07T01:53:09.180" v="151" actId="207"/>
        <pc:sldMkLst>
          <pc:docMk/>
          <pc:sldMk cId="1058868022" sldId="297"/>
        </pc:sldMkLst>
        <pc:spChg chg="add del mod">
          <ac:chgData name="NESTOR JULIO HERNANDEZ BOCKER" userId="a413b3be1cc3406f" providerId="LiveId" clId="{F8DC3BF0-C841-4221-B413-23FDBFB5F3DF}" dt="2023-06-07T01:49:28.025" v="67" actId="478"/>
          <ac:spMkLst>
            <pc:docMk/>
            <pc:sldMk cId="1058868022" sldId="297"/>
            <ac:spMk id="7" creationId="{940E6080-02A2-A75C-6F99-4417EB03531B}"/>
          </ac:spMkLst>
        </pc:spChg>
        <pc:spChg chg="del">
          <ac:chgData name="NESTOR JULIO HERNANDEZ BOCKER" userId="a413b3be1cc3406f" providerId="LiveId" clId="{F8DC3BF0-C841-4221-B413-23FDBFB5F3DF}" dt="2023-06-07T01:51:23.609" v="114" actId="478"/>
          <ac:spMkLst>
            <pc:docMk/>
            <pc:sldMk cId="1058868022" sldId="297"/>
            <ac:spMk id="8" creationId="{14A88404-2DA2-4217-99E5-A796005D5157}"/>
          </ac:spMkLst>
        </pc:spChg>
        <pc:spChg chg="add mod">
          <ac:chgData name="NESTOR JULIO HERNANDEZ BOCKER" userId="a413b3be1cc3406f" providerId="LiveId" clId="{F8DC3BF0-C841-4221-B413-23FDBFB5F3DF}" dt="2023-06-07T01:50:09.881" v="91" actId="27107"/>
          <ac:spMkLst>
            <pc:docMk/>
            <pc:sldMk cId="1058868022" sldId="297"/>
            <ac:spMk id="10" creationId="{AE85FA06-F043-6F76-2D7A-77CFAD99732C}"/>
          </ac:spMkLst>
        </pc:spChg>
        <pc:spChg chg="add mod">
          <ac:chgData name="NESTOR JULIO HERNANDEZ BOCKER" userId="a413b3be1cc3406f" providerId="LiveId" clId="{F8DC3BF0-C841-4221-B413-23FDBFB5F3DF}" dt="2023-06-07T01:50:29.862" v="108" actId="6549"/>
          <ac:spMkLst>
            <pc:docMk/>
            <pc:sldMk cId="1058868022" sldId="297"/>
            <ac:spMk id="11" creationId="{DAFBDAAE-0F2D-BA10-01C7-6BCF9C20A50E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2" creationId="{35E4570E-0A15-4797-A1E4-293900080A5D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3" creationId="{58E584A4-AB44-4696-AB78-1B76FE85DDA3}"/>
          </ac:spMkLst>
        </pc:spChg>
        <pc:spChg chg="mod">
          <ac:chgData name="NESTOR JULIO HERNANDEZ BOCKER" userId="a413b3be1cc3406f" providerId="LiveId" clId="{F8DC3BF0-C841-4221-B413-23FDBFB5F3DF}" dt="2023-06-07T01:52:53.531" v="148" actId="207"/>
          <ac:spMkLst>
            <pc:docMk/>
            <pc:sldMk cId="1058868022" sldId="297"/>
            <ac:spMk id="14" creationId="{2429D940-E554-4FB7-91D3-1A9CD28C5C86}"/>
          </ac:spMkLst>
        </pc:spChg>
        <pc:spChg chg="add mod">
          <ac:chgData name="NESTOR JULIO HERNANDEZ BOCKER" userId="a413b3be1cc3406f" providerId="LiveId" clId="{F8DC3BF0-C841-4221-B413-23FDBFB5F3DF}" dt="2023-06-07T01:50:38.253" v="109"/>
          <ac:spMkLst>
            <pc:docMk/>
            <pc:sldMk cId="1058868022" sldId="297"/>
            <ac:spMk id="15" creationId="{D3219EAA-4D63-31C9-1CC8-36454F12C189}"/>
          </ac:spMkLst>
        </pc:spChg>
        <pc:spChg chg="del">
          <ac:chgData name="NESTOR JULIO HERNANDEZ BOCKER" userId="a413b3be1cc3406f" providerId="LiveId" clId="{F8DC3BF0-C841-4221-B413-23FDBFB5F3DF}" dt="2023-06-07T01:48:40.903" v="64" actId="478"/>
          <ac:spMkLst>
            <pc:docMk/>
            <pc:sldMk cId="1058868022" sldId="297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1:53:09.180" v="151" actId="207"/>
          <ac:spMkLst>
            <pc:docMk/>
            <pc:sldMk cId="1058868022" sldId="297"/>
            <ac:spMk id="17" creationId="{7110DCAC-DBE7-4065-96AB-2C32D83775A4}"/>
          </ac:spMkLst>
        </pc:spChg>
        <pc:spChg chg="add mod">
          <ac:chgData name="NESTOR JULIO HERNANDEZ BOCKER" userId="a413b3be1cc3406f" providerId="LiveId" clId="{F8DC3BF0-C841-4221-B413-23FDBFB5F3DF}" dt="2023-06-07T01:51:28.346" v="115"/>
          <ac:spMkLst>
            <pc:docMk/>
            <pc:sldMk cId="1058868022" sldId="297"/>
            <ac:spMk id="18" creationId="{7AC57E5C-3E42-7390-1285-7DEA0E5866DD}"/>
          </ac:spMkLst>
        </pc:spChg>
        <pc:spChg chg="del mod">
          <ac:chgData name="NESTOR JULIO HERNANDEZ BOCKER" userId="a413b3be1cc3406f" providerId="LiveId" clId="{F8DC3BF0-C841-4221-B413-23FDBFB5F3DF}" dt="2023-06-07T01:49:26.315" v="66" actId="478"/>
          <ac:spMkLst>
            <pc:docMk/>
            <pc:sldMk cId="1058868022" sldId="297"/>
            <ac:spMk id="20" creationId="{00000000-0000-0000-0000-000000000000}"/>
          </ac:spMkLst>
        </pc:spChg>
        <pc:grpChg chg="del">
          <ac:chgData name="NESTOR JULIO HERNANDEZ BOCKER" userId="a413b3be1cc3406f" providerId="LiveId" clId="{F8DC3BF0-C841-4221-B413-23FDBFB5F3DF}" dt="2023-06-07T01:50:44.916" v="110" actId="478"/>
          <ac:grpSpMkLst>
            <pc:docMk/>
            <pc:sldMk cId="1058868022" sldId="297"/>
            <ac:grpSpMk id="2" creationId="{2DA28C5B-708C-52CD-608C-DA869F2713EB}"/>
          </ac:grpSpMkLst>
        </pc:grpChg>
      </pc:sldChg>
      <pc:sldChg chg="addSp modSp add mod">
        <pc:chgData name="NESTOR JULIO HERNANDEZ BOCKER" userId="a413b3be1cc3406f" providerId="LiveId" clId="{F8DC3BF0-C841-4221-B413-23FDBFB5F3DF}" dt="2023-06-07T02:36:48.750" v="798" actId="572"/>
        <pc:sldMkLst>
          <pc:docMk/>
          <pc:sldMk cId="999383766" sldId="298"/>
        </pc:sldMkLst>
        <pc:spChg chg="mod">
          <ac:chgData name="NESTOR JULIO HERNANDEZ BOCKER" userId="a413b3be1cc3406f" providerId="LiveId" clId="{F8DC3BF0-C841-4221-B413-23FDBFB5F3DF}" dt="2023-06-07T01:55:12.985" v="174"/>
          <ac:spMkLst>
            <pc:docMk/>
            <pc:sldMk cId="999383766" sldId="29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36:48.750" v="798" actId="572"/>
          <ac:graphicFrameMkLst>
            <pc:docMk/>
            <pc:sldMk cId="999383766" sldId="298"/>
            <ac:graphicFrameMk id="2" creationId="{A58FA763-46FD-063D-8FC1-337FD23EE5D8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0:08.867" v="212" actId="207"/>
        <pc:sldMkLst>
          <pc:docMk/>
          <pc:sldMk cId="1402838187" sldId="299"/>
        </pc:sldMkLst>
        <pc:spChg chg="add mod">
          <ac:chgData name="NESTOR JULIO HERNANDEZ BOCKER" userId="a413b3be1cc3406f" providerId="LiveId" clId="{F8DC3BF0-C841-4221-B413-23FDBFB5F3DF}" dt="2023-06-07T01:57:43.227" v="195" actId="207"/>
          <ac:spMkLst>
            <pc:docMk/>
            <pc:sldMk cId="1402838187" sldId="299"/>
            <ac:spMk id="2" creationId="{42315A67-099D-D895-EE2E-AF8ABCE44733}"/>
          </ac:spMkLst>
        </pc:spChg>
        <pc:spChg chg="add mod">
          <ac:chgData name="NESTOR JULIO HERNANDEZ BOCKER" userId="a413b3be1cc3406f" providerId="LiveId" clId="{F8DC3BF0-C841-4221-B413-23FDBFB5F3DF}" dt="2023-06-07T01:57:46.271" v="196" actId="207"/>
          <ac:spMkLst>
            <pc:docMk/>
            <pc:sldMk cId="1402838187" sldId="299"/>
            <ac:spMk id="5" creationId="{84F38300-0E68-27A4-55E5-3AA44DD0BAA6}"/>
          </ac:spMkLst>
        </pc:spChg>
        <pc:spChg chg="mod">
          <ac:chgData name="NESTOR JULIO HERNANDEZ BOCKER" userId="a413b3be1cc3406f" providerId="LiveId" clId="{F8DC3BF0-C841-4221-B413-23FDBFB5F3DF}" dt="2023-06-07T01:56:10.360" v="179"/>
          <ac:spMkLst>
            <pc:docMk/>
            <pc:sldMk cId="1402838187" sldId="299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1:59:55.928" v="209" actId="207"/>
          <ac:graphicFrameMkLst>
            <pc:docMk/>
            <pc:sldMk cId="1402838187" sldId="299"/>
            <ac:graphicFrameMk id="4" creationId="{0207AEFD-ED24-9EBE-8EEC-7F3C8DD2CFDC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0:08.867" v="212" actId="207"/>
          <ac:graphicFrameMkLst>
            <pc:docMk/>
            <pc:sldMk cId="1402838187" sldId="299"/>
            <ac:graphicFrameMk id="6" creationId="{7F794479-1392-0BE5-0A85-76017F6BA50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1:06.068" v="218" actId="207"/>
        <pc:sldMkLst>
          <pc:docMk/>
          <pc:sldMk cId="3528884864" sldId="300"/>
        </pc:sldMkLst>
        <pc:spChg chg="add mod">
          <ac:chgData name="NESTOR JULIO HERNANDEZ BOCKER" userId="a413b3be1cc3406f" providerId="LiveId" clId="{F8DC3BF0-C841-4221-B413-23FDBFB5F3DF}" dt="2023-06-07T01:59:07.106" v="206" actId="207"/>
          <ac:spMkLst>
            <pc:docMk/>
            <pc:sldMk cId="3528884864" sldId="300"/>
            <ac:spMk id="2" creationId="{F44D3E8A-264C-DEB6-6052-59E409B8F18A}"/>
          </ac:spMkLst>
        </pc:spChg>
        <pc:spChg chg="add mod">
          <ac:chgData name="NESTOR JULIO HERNANDEZ BOCKER" userId="a413b3be1cc3406f" providerId="LiveId" clId="{F8DC3BF0-C841-4221-B413-23FDBFB5F3DF}" dt="2023-06-07T01:58:35.693" v="204" actId="207"/>
          <ac:spMkLst>
            <pc:docMk/>
            <pc:sldMk cId="3528884864" sldId="300"/>
            <ac:spMk id="5" creationId="{2A52D388-1615-6224-9DE6-4267FD7CE04D}"/>
          </ac:spMkLst>
        </pc:spChg>
        <pc:spChg chg="mod">
          <ac:chgData name="NESTOR JULIO HERNANDEZ BOCKER" userId="a413b3be1cc3406f" providerId="LiveId" clId="{F8DC3BF0-C841-4221-B413-23FDBFB5F3DF}" dt="2023-06-07T01:58:21.690" v="201" actId="14100"/>
          <ac:spMkLst>
            <pc:docMk/>
            <pc:sldMk cId="3528884864" sldId="300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01:02.664" v="217" actId="207"/>
          <ac:graphicFrameMkLst>
            <pc:docMk/>
            <pc:sldMk cId="3528884864" sldId="300"/>
            <ac:graphicFrameMk id="4" creationId="{DE44ECD0-1321-5CBC-A6D1-7191793841B1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1:06.068" v="218" actId="207"/>
          <ac:graphicFrameMkLst>
            <pc:docMk/>
            <pc:sldMk cId="3528884864" sldId="300"/>
            <ac:graphicFrameMk id="6" creationId="{A872AEEA-4D20-45E5-8FD5-33F95235DB1F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2:55.038" v="842" actId="1037"/>
        <pc:sldMkLst>
          <pc:docMk/>
          <pc:sldMk cId="433723799" sldId="301"/>
        </pc:sldMkLst>
        <pc:spChg chg="add mod">
          <ac:chgData name="NESTOR JULIO HERNANDEZ BOCKER" userId="a413b3be1cc3406f" providerId="LiveId" clId="{F8DC3BF0-C841-4221-B413-23FDBFB5F3DF}" dt="2023-06-07T03:02:55.038" v="842" actId="1037"/>
          <ac:spMkLst>
            <pc:docMk/>
            <pc:sldMk cId="433723799" sldId="301"/>
            <ac:spMk id="2" creationId="{FC6A04EE-D3B8-BA90-1779-1167670B8274}"/>
          </ac:spMkLst>
        </pc:spChg>
        <pc:spChg chg="mod">
          <ac:chgData name="NESTOR JULIO HERNANDEZ BOCKER" userId="a413b3be1cc3406f" providerId="LiveId" clId="{F8DC3BF0-C841-4221-B413-23FDBFB5F3DF}" dt="2023-06-07T02:03:30.532" v="244" actId="6549"/>
          <ac:spMkLst>
            <pc:docMk/>
            <pc:sldMk cId="433723799" sldId="30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1:58.348" v="227"/>
          <ac:graphicFrameMkLst>
            <pc:docMk/>
            <pc:sldMk cId="433723799" sldId="301"/>
            <ac:graphicFrameMk id="4" creationId="{BF282E18-E2DE-868D-F840-5713E36B011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4:00.204" v="250" actId="207"/>
        <pc:sldMkLst>
          <pc:docMk/>
          <pc:sldMk cId="2938667470" sldId="302"/>
        </pc:sldMkLst>
        <pc:spChg chg="add mod">
          <ac:chgData name="NESTOR JULIO HERNANDEZ BOCKER" userId="a413b3be1cc3406f" providerId="LiveId" clId="{F8DC3BF0-C841-4221-B413-23FDBFB5F3DF}" dt="2023-06-07T02:04:00.204" v="250" actId="207"/>
          <ac:spMkLst>
            <pc:docMk/>
            <pc:sldMk cId="2938667470" sldId="302"/>
            <ac:spMk id="2" creationId="{54F81D6A-46E7-BE66-588D-9258AA66021D}"/>
          </ac:spMkLst>
        </pc:spChg>
        <pc:spChg chg="mod">
          <ac:chgData name="NESTOR JULIO HERNANDEZ BOCKER" userId="a413b3be1cc3406f" providerId="LiveId" clId="{F8DC3BF0-C841-4221-B413-23FDBFB5F3DF}" dt="2023-06-07T02:03:13.517" v="240" actId="14100"/>
          <ac:spMkLst>
            <pc:docMk/>
            <pc:sldMk cId="2938667470" sldId="302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3:50.587" v="248" actId="14100"/>
          <ac:graphicFrameMkLst>
            <pc:docMk/>
            <pc:sldMk cId="2938667470" sldId="302"/>
            <ac:graphicFrameMk id="4" creationId="{87DE4256-898E-CC6D-68EE-F177D89F0CF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3:25.659" v="851" actId="20577"/>
        <pc:sldMkLst>
          <pc:docMk/>
          <pc:sldMk cId="2869489403" sldId="303"/>
        </pc:sldMkLst>
        <pc:spChg chg="mod">
          <ac:chgData name="NESTOR JULIO HERNANDEZ BOCKER" userId="a413b3be1cc3406f" providerId="LiveId" clId="{F8DC3BF0-C841-4221-B413-23FDBFB5F3DF}" dt="2023-06-07T03:03:25.659" v="851" actId="20577"/>
          <ac:spMkLst>
            <pc:docMk/>
            <pc:sldMk cId="2869489403" sldId="303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6:06.139" v="269"/>
          <ac:graphicFrameMkLst>
            <pc:docMk/>
            <pc:sldMk cId="2869489403" sldId="303"/>
            <ac:graphicFrameMk id="2" creationId="{E0221926-509B-7FF6-FAF4-333485CF632D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6:14.712" v="858" actId="20577"/>
        <pc:sldMkLst>
          <pc:docMk/>
          <pc:sldMk cId="2994828080" sldId="304"/>
        </pc:sldMkLst>
        <pc:spChg chg="add mod">
          <ac:chgData name="NESTOR JULIO HERNANDEZ BOCKER" userId="a413b3be1cc3406f" providerId="LiveId" clId="{F8DC3BF0-C841-4221-B413-23FDBFB5F3DF}" dt="2023-06-07T02:12:10.719" v="335" actId="14100"/>
          <ac:spMkLst>
            <pc:docMk/>
            <pc:sldMk cId="2994828080" sldId="304"/>
            <ac:spMk id="2" creationId="{077661EC-381A-3E4A-F0F0-5C72F32440DF}"/>
          </ac:spMkLst>
        </pc:spChg>
        <pc:spChg chg="mod">
          <ac:chgData name="NESTOR JULIO HERNANDEZ BOCKER" userId="a413b3be1cc3406f" providerId="LiveId" clId="{F8DC3BF0-C841-4221-B413-23FDBFB5F3DF}" dt="2023-06-07T03:06:14.712" v="858" actId="20577"/>
          <ac:spMkLst>
            <pc:docMk/>
            <pc:sldMk cId="2994828080" sldId="304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3:20.927" v="774" actId="207"/>
          <ac:graphicFrameMkLst>
            <pc:docMk/>
            <pc:sldMk cId="2994828080" sldId="304"/>
            <ac:graphicFrameMk id="4" creationId="{309C83EA-4E4B-1727-08E7-9FF5B87048D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7:26.376" v="860" actId="27918"/>
        <pc:sldMkLst>
          <pc:docMk/>
          <pc:sldMk cId="1400359443" sldId="305"/>
        </pc:sldMkLst>
        <pc:spChg chg="add mod">
          <ac:chgData name="NESTOR JULIO HERNANDEZ BOCKER" userId="a413b3be1cc3406f" providerId="LiveId" clId="{F8DC3BF0-C841-4221-B413-23FDBFB5F3DF}" dt="2023-06-07T02:12:51.469" v="351" actId="207"/>
          <ac:spMkLst>
            <pc:docMk/>
            <pc:sldMk cId="1400359443" sldId="305"/>
            <ac:spMk id="2" creationId="{FF9461AB-7823-F6C6-32D6-8B0B0E8E09F6}"/>
          </ac:spMkLst>
        </pc:spChg>
        <pc:spChg chg="mod">
          <ac:chgData name="NESTOR JULIO HERNANDEZ BOCKER" userId="a413b3be1cc3406f" providerId="LiveId" clId="{F8DC3BF0-C841-4221-B413-23FDBFB5F3DF}" dt="2023-06-07T02:12:30.519" v="340"/>
          <ac:spMkLst>
            <pc:docMk/>
            <pc:sldMk cId="1400359443" sldId="30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09.120" v="859" actId="207"/>
          <ac:graphicFrameMkLst>
            <pc:docMk/>
            <pc:sldMk cId="1400359443" sldId="305"/>
            <ac:graphicFrameMk id="4" creationId="{D9605828-2B56-30DE-0CDC-4838A1C9CCC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1.268" v="877" actId="207"/>
        <pc:sldMkLst>
          <pc:docMk/>
          <pc:sldMk cId="4061541852" sldId="306"/>
        </pc:sldMkLst>
        <pc:spChg chg="add mod">
          <ac:chgData name="NESTOR JULIO HERNANDEZ BOCKER" userId="a413b3be1cc3406f" providerId="LiveId" clId="{F8DC3BF0-C841-4221-B413-23FDBFB5F3DF}" dt="2023-06-07T02:14:43.271" v="379" actId="207"/>
          <ac:spMkLst>
            <pc:docMk/>
            <pc:sldMk cId="4061541852" sldId="306"/>
            <ac:spMk id="2" creationId="{72B88293-3E96-F306-F8E4-E798EDD68606}"/>
          </ac:spMkLst>
        </pc:spChg>
        <pc:spChg chg="mod">
          <ac:chgData name="NESTOR JULIO HERNANDEZ BOCKER" userId="a413b3be1cc3406f" providerId="LiveId" clId="{F8DC3BF0-C841-4221-B413-23FDBFB5F3DF}" dt="2023-06-07T02:15:34.743" v="393" actId="20577"/>
          <ac:spMkLst>
            <pc:docMk/>
            <pc:sldMk cId="4061541852" sldId="306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1.268" v="877" actId="207"/>
          <ac:graphicFrameMkLst>
            <pc:docMk/>
            <pc:sldMk cId="4061541852" sldId="306"/>
            <ac:graphicFrameMk id="4" creationId="{E8856DE0-7847-3472-FD9E-6C9981B5265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6.771" v="878" actId="207"/>
        <pc:sldMkLst>
          <pc:docMk/>
          <pc:sldMk cId="3902090573" sldId="307"/>
        </pc:sldMkLst>
        <pc:spChg chg="add mod">
          <ac:chgData name="NESTOR JULIO HERNANDEZ BOCKER" userId="a413b3be1cc3406f" providerId="LiveId" clId="{F8DC3BF0-C841-4221-B413-23FDBFB5F3DF}" dt="2023-06-07T02:16:07.237" v="407" actId="14100"/>
          <ac:spMkLst>
            <pc:docMk/>
            <pc:sldMk cId="3902090573" sldId="307"/>
            <ac:spMk id="2" creationId="{6039FD84-5207-C577-ED7F-A1F47A4A8D13}"/>
          </ac:spMkLst>
        </pc:spChg>
        <pc:spChg chg="mod">
          <ac:chgData name="NESTOR JULIO HERNANDEZ BOCKER" userId="a413b3be1cc3406f" providerId="LiveId" clId="{F8DC3BF0-C841-4221-B413-23FDBFB5F3DF}" dt="2023-06-07T02:15:55.712" v="403" actId="20577"/>
          <ac:spMkLst>
            <pc:docMk/>
            <pc:sldMk cId="3902090573" sldId="307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6.771" v="878" actId="207"/>
          <ac:graphicFrameMkLst>
            <pc:docMk/>
            <pc:sldMk cId="3902090573" sldId="307"/>
            <ac:graphicFrameMk id="4" creationId="{EC4FD2ED-555E-A47C-016C-DA984EC64CE7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19:12.962" v="719" actId="1035"/>
        <pc:sldMkLst>
          <pc:docMk/>
          <pc:sldMk cId="2799606255" sldId="308"/>
        </pc:sldMkLst>
        <pc:spChg chg="add mod">
          <ac:chgData name="NESTOR JULIO HERNANDEZ BOCKER" userId="a413b3be1cc3406f" providerId="LiveId" clId="{F8DC3BF0-C841-4221-B413-23FDBFB5F3DF}" dt="2023-06-07T02:19:12.962" v="719" actId="1035"/>
          <ac:spMkLst>
            <pc:docMk/>
            <pc:sldMk cId="2799606255" sldId="308"/>
            <ac:spMk id="2" creationId="{EB68139D-53E9-508D-8E58-10FEC4240DC2}"/>
          </ac:spMkLst>
        </pc:spChg>
        <pc:spChg chg="del">
          <ac:chgData name="NESTOR JULIO HERNANDEZ BOCKER" userId="a413b3be1cc3406f" providerId="LiveId" clId="{F8DC3BF0-C841-4221-B413-23FDBFB5F3DF}" dt="2023-06-07T02:18:07.330" v="435" actId="478"/>
          <ac:spMkLst>
            <pc:docMk/>
            <pc:sldMk cId="2799606255" sldId="308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2:18:39.896" v="702" actId="207"/>
          <ac:spMkLst>
            <pc:docMk/>
            <pc:sldMk cId="2799606255" sldId="308"/>
            <ac:spMk id="5" creationId="{67497207-3E69-8B3F-ADCC-3C089CC6E285}"/>
          </ac:spMkLst>
        </pc:spChg>
        <pc:spChg chg="mod">
          <ac:chgData name="NESTOR JULIO HERNANDEZ BOCKER" userId="a413b3be1cc3406f" providerId="LiveId" clId="{F8DC3BF0-C841-4221-B413-23FDBFB5F3DF}" dt="2023-06-07T02:18:01.070" v="433"/>
          <ac:spMkLst>
            <pc:docMk/>
            <pc:sldMk cId="2799606255" sldId="308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18:04.616" v="434"/>
          <ac:graphicFrameMkLst>
            <pc:docMk/>
            <pc:sldMk cId="2799606255" sldId="308"/>
            <ac:graphicFrameMk id="4" creationId="{7354B5F1-BFE1-2D31-DD7D-B1E1FC120D1D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3:08:01.501" v="864" actId="27918"/>
        <pc:sldMkLst>
          <pc:docMk/>
          <pc:sldMk cId="12027702" sldId="309"/>
        </pc:sldMkLst>
        <pc:spChg chg="mod">
          <ac:chgData name="NESTOR JULIO HERNANDEZ BOCKER" userId="a413b3be1cc3406f" providerId="LiveId" clId="{F8DC3BF0-C841-4221-B413-23FDBFB5F3DF}" dt="2023-06-07T03:04:19.301" v="852" actId="113"/>
          <ac:spMkLst>
            <pc:docMk/>
            <pc:sldMk cId="12027702" sldId="309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2:06:47.856" v="275"/>
          <ac:spMkLst>
            <pc:docMk/>
            <pc:sldMk cId="12027702" sldId="309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59.112" v="862" actId="207"/>
          <ac:graphicFrameMkLst>
            <pc:docMk/>
            <pc:sldMk cId="12027702" sldId="309"/>
            <ac:graphicFrameMk id="2" creationId="{A71A2518-968B-738B-55E1-D05EFC632A73}"/>
          </ac:graphicFrameMkLst>
        </pc:graphicFrameChg>
        <pc:graphicFrameChg chg="add del">
          <ac:chgData name="NESTOR JULIO HERNANDEZ BOCKER" userId="a413b3be1cc3406f" providerId="LiveId" clId="{F8DC3BF0-C841-4221-B413-23FDBFB5F3DF}" dt="2023-06-07T02:07:17.589" v="280" actId="478"/>
          <ac:graphicFrameMkLst>
            <pc:docMk/>
            <pc:sldMk cId="12027702" sldId="309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37:50.841" v="806" actId="207"/>
        <pc:sldMkLst>
          <pc:docMk/>
          <pc:sldMk cId="436528798" sldId="310"/>
        </pc:sldMkLst>
        <pc:spChg chg="mod">
          <ac:chgData name="NESTOR JULIO HERNANDEZ BOCKER" userId="a413b3be1cc3406f" providerId="LiveId" clId="{F8DC3BF0-C841-4221-B413-23FDBFB5F3DF}" dt="2023-06-07T02:08:38.251" v="295" actId="20577"/>
          <ac:spMkLst>
            <pc:docMk/>
            <pc:sldMk cId="436528798" sldId="310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F8DC3BF0-C841-4221-B413-23FDBFB5F3DF}" dt="2023-06-07T02:08:17.454" v="291" actId="478"/>
          <ac:graphicFrameMkLst>
            <pc:docMk/>
            <pc:sldMk cId="436528798" sldId="310"/>
            <ac:graphicFrameMk id="2" creationId="{A58FA763-46FD-063D-8FC1-337FD23EE5D8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37:50.841" v="806" actId="207"/>
          <ac:graphicFrameMkLst>
            <pc:docMk/>
            <pc:sldMk cId="436528798" sldId="310"/>
            <ac:graphicFrameMk id="4" creationId="{5916A944-18CD-31A5-329B-A40623A65BA6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0:44.571" v="319" actId="207"/>
        <pc:sldMkLst>
          <pc:docMk/>
          <pc:sldMk cId="537324164" sldId="311"/>
        </pc:sldMkLst>
        <pc:spChg chg="mod">
          <ac:chgData name="NESTOR JULIO HERNANDEZ BOCKER" userId="a413b3be1cc3406f" providerId="LiveId" clId="{F8DC3BF0-C841-4221-B413-23FDBFB5F3DF}" dt="2023-06-07T02:10:15.442" v="315"/>
          <ac:spMkLst>
            <pc:docMk/>
            <pc:sldMk cId="537324164" sldId="311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0:29.457" v="317" actId="207"/>
          <ac:graphicFrameMkLst>
            <pc:docMk/>
            <pc:sldMk cId="537324164" sldId="311"/>
            <ac:graphicFrameMk id="4" creationId="{0207AEFD-ED24-9EBE-8EEC-7F3C8DD2CFDC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0:44.571" v="319" actId="207"/>
          <ac:graphicFrameMkLst>
            <pc:docMk/>
            <pc:sldMk cId="537324164" sldId="311"/>
            <ac:graphicFrameMk id="6" creationId="{7F794479-1392-0BE5-0A85-76017F6BA507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1:31.225" v="326" actId="207"/>
        <pc:sldMkLst>
          <pc:docMk/>
          <pc:sldMk cId="757931575" sldId="312"/>
        </pc:sldMkLst>
        <pc:spChg chg="mod">
          <ac:chgData name="NESTOR JULIO HERNANDEZ BOCKER" userId="a413b3be1cc3406f" providerId="LiveId" clId="{F8DC3BF0-C841-4221-B413-23FDBFB5F3DF}" dt="2023-06-07T02:11:02.808" v="322"/>
          <ac:spMkLst>
            <pc:docMk/>
            <pc:sldMk cId="757931575" sldId="31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1:19.557" v="324" actId="207"/>
          <ac:graphicFrameMkLst>
            <pc:docMk/>
            <pc:sldMk cId="757931575" sldId="312"/>
            <ac:graphicFrameMk id="4" creationId="{DE44ECD0-1321-5CBC-A6D1-7191793841B1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1:31.225" v="326" actId="207"/>
          <ac:graphicFrameMkLst>
            <pc:docMk/>
            <pc:sldMk cId="757931575" sldId="312"/>
            <ac:graphicFrameMk id="6" creationId="{A872AEEA-4D20-45E5-8FD5-33F95235DB1F}"/>
          </ac:graphicFrameMkLst>
        </pc:graphicFrameChg>
      </pc:sldChg>
      <pc:sldChg chg="delSp modSp add mod ord">
        <pc:chgData name="NESTOR JULIO HERNANDEZ BOCKER" userId="a413b3be1cc3406f" providerId="LiveId" clId="{F8DC3BF0-C841-4221-B413-23FDBFB5F3DF}" dt="2023-06-07T02:14:19.363" v="373" actId="478"/>
        <pc:sldMkLst>
          <pc:docMk/>
          <pc:sldMk cId="2590248872" sldId="313"/>
        </pc:sldMkLst>
        <pc:spChg chg="mod">
          <ac:chgData name="NESTOR JULIO HERNANDEZ BOCKER" userId="a413b3be1cc3406f" providerId="LiveId" clId="{F8DC3BF0-C841-4221-B413-23FDBFB5F3DF}" dt="2023-06-07T02:14:16.367" v="372"/>
          <ac:spMkLst>
            <pc:docMk/>
            <pc:sldMk cId="2590248872" sldId="313"/>
            <ac:spMk id="5" creationId="{BDA1159D-A0ED-18DC-0747-141EBF1A2086}"/>
          </ac:spMkLst>
        </pc:spChg>
        <pc:spChg chg="del">
          <ac:chgData name="NESTOR JULIO HERNANDEZ BOCKER" userId="a413b3be1cc3406f" providerId="LiveId" clId="{F8DC3BF0-C841-4221-B413-23FDBFB5F3DF}" dt="2023-06-07T02:14:19.363" v="373" actId="478"/>
          <ac:spMkLst>
            <pc:docMk/>
            <pc:sldMk cId="2590248872" sldId="313"/>
            <ac:spMk id="6" creationId="{C2171E36-1462-87BF-6CE9-51FF81D0C5FB}"/>
          </ac:spMkLst>
        </pc:spChg>
      </pc:sldChg>
      <pc:sldChg chg="addSp modSp add mod ord">
        <pc:chgData name="NESTOR JULIO HERNANDEZ BOCKER" userId="a413b3be1cc3406f" providerId="LiveId" clId="{F8DC3BF0-C841-4221-B413-23FDBFB5F3DF}" dt="2023-06-07T02:17:16.170" v="418" actId="20577"/>
        <pc:sldMkLst>
          <pc:docMk/>
          <pc:sldMk cId="3633284213" sldId="314"/>
        </pc:sldMkLst>
        <pc:spChg chg="add mod">
          <ac:chgData name="NESTOR JULIO HERNANDEZ BOCKER" userId="a413b3be1cc3406f" providerId="LiveId" clId="{F8DC3BF0-C841-4221-B413-23FDBFB5F3DF}" dt="2023-06-07T02:17:16.170" v="418" actId="20577"/>
          <ac:spMkLst>
            <pc:docMk/>
            <pc:sldMk cId="3633284213" sldId="314"/>
            <ac:spMk id="3" creationId="{909C031B-51F5-08F7-8363-BE3CCE2F94B6}"/>
          </ac:spMkLst>
        </pc:spChg>
        <pc:spChg chg="mod">
          <ac:chgData name="NESTOR JULIO HERNANDEZ BOCKER" userId="a413b3be1cc3406f" providerId="LiveId" clId="{F8DC3BF0-C841-4221-B413-23FDBFB5F3DF}" dt="2023-06-07T02:16:28.465" v="412" actId="27636"/>
          <ac:spMkLst>
            <pc:docMk/>
            <pc:sldMk cId="3633284213" sldId="314"/>
            <ac:spMk id="5" creationId="{BDA1159D-A0ED-18DC-0747-141EBF1A2086}"/>
          </ac:spMkLst>
        </pc:spChg>
      </pc:sldChg>
      <pc:sldChg chg="addSp modSp add mod">
        <pc:chgData name="NESTOR JULIO HERNANDEZ BOCKER" userId="a413b3be1cc3406f" providerId="LiveId" clId="{F8DC3BF0-C841-4221-B413-23FDBFB5F3DF}" dt="2023-06-07T02:20:24.139" v="748" actId="6549"/>
        <pc:sldMkLst>
          <pc:docMk/>
          <pc:sldMk cId="1867422395" sldId="315"/>
        </pc:sldMkLst>
        <pc:spChg chg="add mod">
          <ac:chgData name="NESTOR JULIO HERNANDEZ BOCKER" userId="a413b3be1cc3406f" providerId="LiveId" clId="{F8DC3BF0-C841-4221-B413-23FDBFB5F3DF}" dt="2023-06-07T02:19:55.682" v="741" actId="207"/>
          <ac:spMkLst>
            <pc:docMk/>
            <pc:sldMk cId="1867422395" sldId="315"/>
            <ac:spMk id="2" creationId="{0A41AFBB-A0B0-2081-360C-C918C9402815}"/>
          </ac:spMkLst>
        </pc:spChg>
        <pc:spChg chg="mod">
          <ac:chgData name="NESTOR JULIO HERNANDEZ BOCKER" userId="a413b3be1cc3406f" providerId="LiveId" clId="{F8DC3BF0-C841-4221-B413-23FDBFB5F3DF}" dt="2023-06-07T02:20:24.139" v="748" actId="6549"/>
          <ac:spMkLst>
            <pc:docMk/>
            <pc:sldMk cId="1867422395" sldId="31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0:01.142" v="743" actId="14100"/>
          <ac:graphicFrameMkLst>
            <pc:docMk/>
            <pc:sldMk cId="1867422395" sldId="315"/>
            <ac:graphicFrameMk id="4" creationId="{AAD20EE8-6BF9-944B-45A1-2DD8B05AD847}"/>
          </ac:graphicFrameMkLst>
        </pc:graphicFrameChg>
      </pc:sldChg>
    </pc:docChg>
  </pc:docChgLst>
  <pc:docChgLst>
    <pc:chgData name="NESTOR JULIO HERNANDEZ BOCKER" userId="a413b3be1cc3406f" providerId="LiveId" clId="{89506A28-5A45-4142-BC4C-DA81BE63E408}"/>
    <pc:docChg chg="undo custSel modSld">
      <pc:chgData name="NESTOR JULIO HERNANDEZ BOCKER" userId="a413b3be1cc3406f" providerId="LiveId" clId="{89506A28-5A45-4142-BC4C-DA81BE63E408}" dt="2023-06-04T01:46:42.307" v="26" actId="207"/>
      <pc:docMkLst>
        <pc:docMk/>
      </pc:docMkLst>
      <pc:sldChg chg="modSp mod">
        <pc:chgData name="NESTOR JULIO HERNANDEZ BOCKER" userId="a413b3be1cc3406f" providerId="LiveId" clId="{89506A28-5A45-4142-BC4C-DA81BE63E408}" dt="2023-06-04T01:44:35.407" v="6" actId="255"/>
        <pc:sldMkLst>
          <pc:docMk/>
          <pc:sldMk cId="2130645913" sldId="281"/>
        </pc:sldMkLst>
        <pc:spChg chg="mod">
          <ac:chgData name="NESTOR JULIO HERNANDEZ BOCKER" userId="a413b3be1cc3406f" providerId="LiveId" clId="{89506A28-5A45-4142-BC4C-DA81BE63E408}" dt="2023-06-04T01:44:35.407" v="6" actId="255"/>
          <ac:spMkLst>
            <pc:docMk/>
            <pc:sldMk cId="2130645913" sldId="281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0:26.991" v="5"/>
        <pc:sldMkLst>
          <pc:docMk/>
          <pc:sldMk cId="3855831146" sldId="282"/>
        </pc:sldMkLst>
        <pc:spChg chg="mod">
          <ac:chgData name="NESTOR JULIO HERNANDEZ BOCKER" userId="a413b3be1cc3406f" providerId="LiveId" clId="{89506A28-5A45-4142-BC4C-DA81BE63E408}" dt="2023-06-04T01:40:26.991" v="5"/>
          <ac:spMkLst>
            <pc:docMk/>
            <pc:sldMk cId="3855831146" sldId="282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89506A28-5A45-4142-BC4C-DA81BE63E408}" dt="2023-06-04T01:44:45.887" v="7" actId="255"/>
        <pc:sldMkLst>
          <pc:docMk/>
          <pc:sldMk cId="3275677300" sldId="283"/>
        </pc:sldMkLst>
        <pc:spChg chg="mod">
          <ac:chgData name="NESTOR JULIO HERNANDEZ BOCKER" userId="a413b3be1cc3406f" providerId="LiveId" clId="{89506A28-5A45-4142-BC4C-DA81BE63E408}" dt="2023-06-04T01:44:45.887" v="7" actId="255"/>
          <ac:spMkLst>
            <pc:docMk/>
            <pc:sldMk cId="3275677300" sldId="283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0:42:10.123" v="0"/>
          <ac:graphicFrameMkLst>
            <pc:docMk/>
            <pc:sldMk cId="3275677300" sldId="283"/>
            <ac:graphicFrameMk id="3" creationId="{41043A50-4A74-5610-777A-A81D28BBFB63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4:55.897" v="8" actId="255"/>
        <pc:sldMkLst>
          <pc:docMk/>
          <pc:sldMk cId="2609771912" sldId="284"/>
        </pc:sldMkLst>
        <pc:spChg chg="mod">
          <ac:chgData name="NESTOR JULIO HERNANDEZ BOCKER" userId="a413b3be1cc3406f" providerId="LiveId" clId="{89506A28-5A45-4142-BC4C-DA81BE63E408}" dt="2023-06-04T01:44:55.897" v="8" actId="255"/>
          <ac:spMkLst>
            <pc:docMk/>
            <pc:sldMk cId="2609771912" sldId="284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5:03.877" v="9" actId="255"/>
        <pc:sldMkLst>
          <pc:docMk/>
          <pc:sldMk cId="185742075" sldId="285"/>
        </pc:sldMkLst>
        <pc:spChg chg="mod">
          <ac:chgData name="NESTOR JULIO HERNANDEZ BOCKER" userId="a413b3be1cc3406f" providerId="LiveId" clId="{89506A28-5A45-4142-BC4C-DA81BE63E408}" dt="2023-06-04T01:45:03.877" v="9" actId="255"/>
          <ac:spMkLst>
            <pc:docMk/>
            <pc:sldMk cId="185742075" sldId="285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1:26:01.239" v="2" actId="113"/>
          <ac:graphicFrameMkLst>
            <pc:docMk/>
            <pc:sldMk cId="185742075" sldId="285"/>
            <ac:graphicFrameMk id="2" creationId="{24496ED9-7835-3B52-A1A0-7D466324A28C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5:12.257" v="10" actId="255"/>
        <pc:sldMkLst>
          <pc:docMk/>
          <pc:sldMk cId="761130282" sldId="286"/>
        </pc:sldMkLst>
        <pc:spChg chg="mod">
          <ac:chgData name="NESTOR JULIO HERNANDEZ BOCKER" userId="a413b3be1cc3406f" providerId="LiveId" clId="{89506A28-5A45-4142-BC4C-DA81BE63E408}" dt="2023-06-04T01:45:12.257" v="10" actId="255"/>
          <ac:spMkLst>
            <pc:docMk/>
            <pc:sldMk cId="761130282" sldId="286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6:42.307" v="26" actId="207"/>
        <pc:sldMkLst>
          <pc:docMk/>
          <pc:sldMk cId="4096092239" sldId="287"/>
        </pc:sldMkLst>
        <pc:graphicFrameChg chg="modGraphic">
          <ac:chgData name="NESTOR JULIO HERNANDEZ BOCKER" userId="a413b3be1cc3406f" providerId="LiveId" clId="{89506A28-5A45-4142-BC4C-DA81BE63E408}" dt="2023-06-04T01:46:42.307" v="26" actId="207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</pc:docChg>
  </pc:docChgLst>
  <pc:docChgLst>
    <pc:chgData name="NESTOR JULIO HERNANDEZ BOCKER" userId="a413b3be1cc3406f" providerId="LiveId" clId="{50E8CA98-0FCE-467C-9176-2BF2083641A1}"/>
    <pc:docChg chg="undo custSel modSld">
      <pc:chgData name="NESTOR JULIO HERNANDEZ BOCKER" userId="a413b3be1cc3406f" providerId="LiveId" clId="{50E8CA98-0FCE-467C-9176-2BF2083641A1}" dt="2023-10-17T14:41:54.472" v="917" actId="1035"/>
      <pc:docMkLst>
        <pc:docMk/>
      </pc:docMkLst>
      <pc:sldChg chg="modSp mod">
        <pc:chgData name="NESTOR JULIO HERNANDEZ BOCKER" userId="a413b3be1cc3406f" providerId="LiveId" clId="{50E8CA98-0FCE-467C-9176-2BF2083641A1}" dt="2023-10-06T00:16:02.780" v="15" actId="20577"/>
        <pc:sldMkLst>
          <pc:docMk/>
          <pc:sldMk cId="1010862512" sldId="275"/>
        </pc:sldMkLst>
        <pc:spChg chg="mod">
          <ac:chgData name="NESTOR JULIO HERNANDEZ BOCKER" userId="a413b3be1cc3406f" providerId="LiveId" clId="{50E8CA98-0FCE-467C-9176-2BF2083641A1}" dt="2023-10-06T00:16:02.780" v="15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E8CA98-0FCE-467C-9176-2BF2083641A1}" dt="2023-10-06T00:16:10.086" v="16" actId="20577"/>
        <pc:sldMkLst>
          <pc:docMk/>
          <pc:sldMk cId="3675170584" sldId="279"/>
        </pc:sldMkLst>
        <pc:spChg chg="mod">
          <ac:chgData name="NESTOR JULIO HERNANDEZ BOCKER" userId="a413b3be1cc3406f" providerId="LiveId" clId="{50E8CA98-0FCE-467C-9176-2BF2083641A1}" dt="2023-10-06T00:16:10.086" v="16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50E8CA98-0FCE-467C-9176-2BF2083641A1}" dt="2023-10-07T00:31:04.563" v="900" actId="20577"/>
        <pc:sldMkLst>
          <pc:docMk/>
          <pc:sldMk cId="2130645913" sldId="281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7T00:31:04.563" v="900" actId="20577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50E8CA98-0FCE-467C-9176-2BF2083641A1}" dt="2023-10-06T23:57:20.761" v="853" actId="113"/>
        <pc:sldMkLst>
          <pc:docMk/>
          <pc:sldMk cId="102766390" sldId="316"/>
        </pc:sldMkLst>
        <pc:spChg chg="mod">
          <ac:chgData name="NESTOR JULIO HERNANDEZ BOCKER" userId="a413b3be1cc3406f" providerId="LiveId" clId="{50E8CA98-0FCE-467C-9176-2BF2083641A1}" dt="2023-10-06T23:57:20.761" v="853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6T23:43:31.536" v="793" actId="1035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50E8CA98-0FCE-467C-9176-2BF2083641A1}" dt="2023-10-06T23:43:37.756" v="794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50E8CA98-0FCE-467C-9176-2BF2083641A1}" dt="2023-10-06T23:58:12.969" v="860" actId="20577"/>
        <pc:sldMkLst>
          <pc:docMk/>
          <pc:sldMk cId="3812210601" sldId="317"/>
        </pc:sldMkLst>
        <pc:spChg chg="mod">
          <ac:chgData name="NESTOR JULIO HERNANDEZ BOCKER" userId="a413b3be1cc3406f" providerId="LiveId" clId="{50E8CA98-0FCE-467C-9176-2BF2083641A1}" dt="2023-10-06T23:57:37.255" v="856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50E8CA98-0FCE-467C-9176-2BF2083641A1}" dt="2023-10-06T23:58:05.995" v="858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6T23:58:12.969" v="860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delSp modSp mod">
        <pc:chgData name="NESTOR JULIO HERNANDEZ BOCKER" userId="a413b3be1cc3406f" providerId="LiveId" clId="{50E8CA98-0FCE-467C-9176-2BF2083641A1}" dt="2023-10-06T23:59:19.320" v="862" actId="478"/>
        <pc:sldMkLst>
          <pc:docMk/>
          <pc:sldMk cId="417758710" sldId="318"/>
        </pc:sldMkLst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417758710" sldId="318"/>
            <ac:spMk id="7" creationId="{469CD69D-8310-32BB-7403-36C4ABF01797}"/>
          </ac:spMkLst>
        </pc:spChg>
        <pc:spChg chg="del">
          <ac:chgData name="NESTOR JULIO HERNANDEZ BOCKER" userId="a413b3be1cc3406f" providerId="LiveId" clId="{50E8CA98-0FCE-467C-9176-2BF2083641A1}" dt="2023-10-06T23:59:19.320" v="862" actId="478"/>
          <ac:spMkLst>
            <pc:docMk/>
            <pc:sldMk cId="417758710" sldId="318"/>
            <ac:spMk id="8" creationId="{EDEB220A-0673-BFFA-FBA7-F9D1ECD306FE}"/>
          </ac:spMkLst>
        </pc:spChg>
        <pc:graphicFrameChg chg="mod">
          <ac:chgData name="NESTOR JULIO HERNANDEZ BOCKER" userId="a413b3be1cc3406f" providerId="LiveId" clId="{50E8CA98-0FCE-467C-9176-2BF2083641A1}" dt="2023-10-06T23:58:34.035" v="861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9T20:28:56.122" v="907" actId="14100"/>
        <pc:sldMkLst>
          <pc:docMk/>
          <pc:sldMk cId="1360156958" sldId="319"/>
        </pc:sldMkLst>
        <pc:spChg chg="mod">
          <ac:chgData name="NESTOR JULIO HERNANDEZ BOCKER" userId="a413b3be1cc3406f" providerId="LiveId" clId="{50E8CA98-0FCE-467C-9176-2BF2083641A1}" dt="2023-10-09T20:28:56.122" v="907" actId="14100"/>
          <ac:spMkLst>
            <pc:docMk/>
            <pc:sldMk cId="1360156958" sldId="319"/>
            <ac:spMk id="4" creationId="{0084DA9C-E037-F21C-2264-58A9F92ACD1F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50E8CA98-0FCE-467C-9176-2BF2083641A1}" dt="2023-10-06T23:59:34.537" v="863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31:57.413" v="904" actId="404"/>
        <pc:sldMkLst>
          <pc:docMk/>
          <pc:sldMk cId="1763648886" sldId="320"/>
        </pc:sldMkLst>
        <pc:spChg chg="mod">
          <ac:chgData name="NESTOR JULIO HERNANDEZ BOCKER" userId="a413b3be1cc3406f" providerId="LiveId" clId="{50E8CA98-0FCE-467C-9176-2BF2083641A1}" dt="2023-10-07T00:00:05.717" v="868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50E8CA98-0FCE-467C-9176-2BF2083641A1}" dt="2023-10-07T00:00:18.595" v="871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50E8CA98-0FCE-467C-9176-2BF2083641A1}" dt="2023-10-07T00:00:27.345" v="875" actId="20577"/>
          <ac:spMkLst>
            <pc:docMk/>
            <pc:sldMk cId="1763648886" sldId="320"/>
            <ac:spMk id="9" creationId="{B15C3F20-1D7E-41F3-7206-569B464F71CB}"/>
          </ac:spMkLst>
        </pc:spChg>
        <pc:graphicFrameChg chg="mod">
          <ac:chgData name="NESTOR JULIO HERNANDEZ BOCKER" userId="a413b3be1cc3406f" providerId="LiveId" clId="{50E8CA98-0FCE-467C-9176-2BF2083641A1}" dt="2023-10-07T00:31:57.413" v="904" actId="404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2:22.735" v="890" actId="20577"/>
        <pc:sldMkLst>
          <pc:docMk/>
          <pc:sldMk cId="3330875486" sldId="321"/>
        </pc:sldMkLst>
        <pc:spChg chg="mod">
          <ac:chgData name="NESTOR JULIO HERNANDEZ BOCKER" userId="a413b3be1cc3406f" providerId="LiveId" clId="{50E8CA98-0FCE-467C-9176-2BF2083641A1}" dt="2023-10-07T00:02:06.715" v="883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50E8CA98-0FCE-467C-9176-2BF2083641A1}" dt="2023-10-07T00:02:15.035" v="886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7T00:02:22.735" v="890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3330875486" sldId="321"/>
            <ac:spMk id="9" creationId="{AD2880AA-3001-E064-27C8-B2483A4D9010}"/>
          </ac:spMkLst>
        </pc:spChg>
      </pc:sldChg>
      <pc:sldChg chg="modSp mod">
        <pc:chgData name="NESTOR JULIO HERNANDEZ BOCKER" userId="a413b3be1cc3406f" providerId="LiveId" clId="{50E8CA98-0FCE-467C-9176-2BF2083641A1}" dt="2023-10-16T15:55:32.982" v="913" actId="27918"/>
        <pc:sldMkLst>
          <pc:docMk/>
          <pc:sldMk cId="200782912" sldId="322"/>
        </pc:sldMkLst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7" creationId="{EA61F252-1652-E247-4042-2243379664BD}"/>
          </ac:spMkLst>
        </pc:spChg>
        <pc:spChg chg="mod">
          <ac:chgData name="NESTOR JULIO HERNANDEZ BOCKER" userId="a413b3be1cc3406f" providerId="LiveId" clId="{50E8CA98-0FCE-467C-9176-2BF2083641A1}" dt="2023-10-06T00:20:02.459" v="555" actId="1035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50E8CA98-0FCE-467C-9176-2BF2083641A1}" dt="2023-10-06T00:20:02.459" v="555" actId="1035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50E8CA98-0FCE-467C-9176-2BF2083641A1}" dt="2023-10-06T00:18:20.613" v="172" actId="1036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50E8CA98-0FCE-467C-9176-2BF2083641A1}" dt="2023-10-06T00:18:20.613" v="172" actId="1036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50E8CA98-0FCE-467C-9176-2BF2083641A1}" dt="2023-10-06T00:18:20.613" v="172" actId="1036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6" creationId="{390A071B-8E8C-BE41-8E65-DDAC2A535855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50E8CA98-0FCE-467C-9176-2BF2083641A1}" dt="2023-10-06T00:17:29.077" v="58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">
          <ac:chgData name="NESTOR JULIO HERNANDEZ BOCKER" userId="a413b3be1cc3406f" providerId="LiveId" clId="{50E8CA98-0FCE-467C-9176-2BF2083641A1}" dt="2023-10-06T23:50:45.006" v="820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31:26.629" v="901" actId="20577"/>
        <pc:sldMkLst>
          <pc:docMk/>
          <pc:sldMk cId="3631758431" sldId="328"/>
        </pc:sldMkLst>
        <pc:spChg chg="mod">
          <ac:chgData name="NESTOR JULIO HERNANDEZ BOCKER" userId="a413b3be1cc3406f" providerId="LiveId" clId="{50E8CA98-0FCE-467C-9176-2BF2083641A1}" dt="2023-10-07T00:31:26.629" v="901" actId="20577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50E8CA98-0FCE-467C-9176-2BF2083641A1}" dt="2023-10-17T14:41:54.472" v="917" actId="1035"/>
        <pc:sldMkLst>
          <pc:docMk/>
          <pc:sldMk cId="3726187029" sldId="329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50E8CA98-0FCE-467C-9176-2BF2083641A1}" dt="2023-10-17T14:41:54.472" v="917" actId="103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addSp delSp modSp mod">
        <pc:chgData name="NESTOR JULIO HERNANDEZ BOCKER" userId="a413b3be1cc3406f" providerId="LiveId" clId="{50E8CA98-0FCE-467C-9176-2BF2083641A1}" dt="2023-10-09T20:29:22.104" v="909"/>
        <pc:sldMkLst>
          <pc:docMk/>
          <pc:sldMk cId="3844795882" sldId="330"/>
        </pc:sldMkLst>
        <pc:spChg chg="add mod">
          <ac:chgData name="NESTOR JULIO HERNANDEZ BOCKER" userId="a413b3be1cc3406f" providerId="LiveId" clId="{50E8CA98-0FCE-467C-9176-2BF2083641A1}" dt="2023-10-09T20:29:22.104" v="909"/>
          <ac:spMkLst>
            <pc:docMk/>
            <pc:sldMk cId="3844795882" sldId="330"/>
            <ac:spMk id="2" creationId="{7F95C6B1-6A79-99A8-DDE7-21B7852E620C}"/>
          </ac:spMkLst>
        </pc:spChg>
        <pc:spChg chg="del">
          <ac:chgData name="NESTOR JULIO HERNANDEZ BOCKER" userId="a413b3be1cc3406f" providerId="LiveId" clId="{50E8CA98-0FCE-467C-9176-2BF2083641A1}" dt="2023-10-09T20:29:21.697" v="908" actId="478"/>
          <ac:spMkLst>
            <pc:docMk/>
            <pc:sldMk cId="3844795882" sldId="330"/>
            <ac:spMk id="4" creationId="{0084DA9C-E037-F21C-2264-58A9F92ACD1F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844795882" sldId="330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50E8CA98-0FCE-467C-9176-2BF2083641A1}" dt="2023-10-07T00:01:17.165" v="878" actId="6549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1:41.595" v="880" actId="113"/>
        <pc:sldMkLst>
          <pc:docMk/>
          <pc:sldMk cId="1999066587" sldId="331"/>
        </pc:sldMkLst>
        <pc:spChg chg="mod">
          <ac:chgData name="NESTOR JULIO HERNANDEZ BOCKER" userId="a413b3be1cc3406f" providerId="LiveId" clId="{50E8CA98-0FCE-467C-9176-2BF2083641A1}" dt="2023-10-07T00:01:41.595" v="880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999066587" sldId="331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50E8CA98-0FCE-467C-9176-2BF2083641A1}" dt="2023-10-06T23:46:48.748" v="803" actId="403"/>
          <ac:graphicFrameMkLst>
            <pc:docMk/>
            <pc:sldMk cId="1999066587" sldId="331"/>
            <ac:graphicFrameMk id="2" creationId="{3446C6E7-D2B7-F7EC-05ED-40A98D34B440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9:44.604" v="899" actId="20577"/>
        <pc:sldMkLst>
          <pc:docMk/>
          <pc:sldMk cId="2501195012" sldId="332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2501195012" sldId="332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7T00:09:44.604" v="899" actId="20577"/>
          <ac:spMkLst>
            <pc:docMk/>
            <pc:sldMk cId="2501195012" sldId="332"/>
            <ac:spMk id="8" creationId="{18306A8F-93FC-8D6A-4EFE-18D8C2A64E56}"/>
          </ac:spMkLst>
        </pc:spChg>
        <pc:graphicFrameChg chg="mod">
          <ac:chgData name="NESTOR JULIO HERNANDEZ BOCKER" userId="a413b3be1cc3406f" providerId="LiveId" clId="{50E8CA98-0FCE-467C-9176-2BF2083641A1}" dt="2023-10-07T00:02:47.585" v="891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addSp delSp modSp mod">
        <pc:chgData name="NESTOR JULIO HERNANDEZ BOCKER" userId="a413b3be1cc3406f" providerId="LiveId" clId="{50E8CA98-0FCE-467C-9176-2BF2083641A1}" dt="2023-10-09T20:29:33.138" v="911"/>
        <pc:sldMkLst>
          <pc:docMk/>
          <pc:sldMk cId="3160605606" sldId="333"/>
        </pc:sldMkLst>
        <pc:spChg chg="add mod">
          <ac:chgData name="NESTOR JULIO HERNANDEZ BOCKER" userId="a413b3be1cc3406f" providerId="LiveId" clId="{50E8CA98-0FCE-467C-9176-2BF2083641A1}" dt="2023-10-09T20:29:33.138" v="911"/>
          <ac:spMkLst>
            <pc:docMk/>
            <pc:sldMk cId="3160605606" sldId="333"/>
            <ac:spMk id="2" creationId="{D445C4E0-C5A8-5EE9-79A7-6D199DB29545}"/>
          </ac:spMkLst>
        </pc:spChg>
        <pc:spChg chg="del">
          <ac:chgData name="NESTOR JULIO HERNANDEZ BOCKER" userId="a413b3be1cc3406f" providerId="LiveId" clId="{50E8CA98-0FCE-467C-9176-2BF2083641A1}" dt="2023-10-09T20:29:32.732" v="910" actId="478"/>
          <ac:spMkLst>
            <pc:docMk/>
            <pc:sldMk cId="3160605606" sldId="333"/>
            <ac:spMk id="4" creationId="{0084DA9C-E037-F21C-2264-58A9F92ACD1F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50E8CA98-0FCE-467C-9176-2BF2083641A1}" dt="2023-10-07T00:02:56.869" v="892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6T23:52:17.485" v="831" actId="27918"/>
        <pc:sldMkLst>
          <pc:docMk/>
          <pc:sldMk cId="1160910596" sldId="334"/>
        </pc:sldMkLst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52" creationId="{7967C572-BF2F-0E03-8B7D-5B7B34F4EDC4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58" creationId="{D53850D1-EF14-00E1-2818-0D6E9A7BC077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50E8CA98-0FCE-467C-9176-2BF2083641A1}" dt="2023-10-06T00:29:11.559" v="714" actId="103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50E8CA98-0FCE-467C-9176-2BF2083641A1}" dt="2023-10-06T00:28:25.907" v="664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6T00:15:33.281" v="14" actId="207"/>
        <pc:sldMkLst>
          <pc:docMk/>
          <pc:sldMk cId="905729610" sldId="665"/>
        </pc:sldMkLst>
        <pc:spChg chg="mod">
          <ac:chgData name="NESTOR JULIO HERNANDEZ BOCKER" userId="a413b3be1cc3406f" providerId="LiveId" clId="{50E8CA98-0FCE-467C-9176-2BF2083641A1}" dt="2023-10-05T22:04:00.309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50E8CA98-0FCE-467C-9176-2BF2083641A1}" dt="2023-10-05T22:04:00.309" v="4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50E8CA98-0FCE-467C-9176-2BF2083641A1}" dt="2023-10-06T00:15:33.281" v="14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50E8CA98-0FCE-467C-9176-2BF2083641A1}" dt="2023-10-06T23:48:19.986" v="809" actId="27918"/>
        <pc:sldMkLst>
          <pc:docMk/>
          <pc:sldMk cId="2099275270" sldId="667"/>
        </pc:sldMkLst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2099275270" sldId="667"/>
            <ac:spMk id="5" creationId="{4317E982-3BB8-A714-9BE1-28A9BF9DF774}"/>
          </ac:spMkLst>
        </pc:spChg>
        <pc:spChg chg="del mod topLvl">
          <ac:chgData name="NESTOR JULIO HERNANDEZ BOCKER" userId="a413b3be1cc3406f" providerId="LiveId" clId="{50E8CA98-0FCE-467C-9176-2BF2083641A1}" dt="2023-10-06T14:51:03.069" v="742" actId="21"/>
          <ac:spMkLst>
            <pc:docMk/>
            <pc:sldMk cId="2099275270" sldId="667"/>
            <ac:spMk id="10" creationId="{00000000-0008-0000-0000-000014000000}"/>
          </ac:spMkLst>
        </pc:spChg>
        <pc:spChg chg="add mod">
          <ac:chgData name="NESTOR JULIO HERNANDEZ BOCKER" userId="a413b3be1cc3406f" providerId="LiveId" clId="{50E8CA98-0FCE-467C-9176-2BF2083641A1}" dt="2023-10-06T14:51:12.824" v="744"/>
          <ac:spMkLst>
            <pc:docMk/>
            <pc:sldMk cId="2099275270" sldId="667"/>
            <ac:spMk id="11" creationId="{00000000-0008-0000-0000-000014000000}"/>
          </ac:spMkLst>
        </pc:spChg>
        <pc:spChg chg="del topLvl">
          <ac:chgData name="NESTOR JULIO HERNANDEZ BOCKER" userId="a413b3be1cc3406f" providerId="LiveId" clId="{50E8CA98-0FCE-467C-9176-2BF2083641A1}" dt="2023-10-06T14:51:03.069" v="742" actId="21"/>
          <ac:spMkLst>
            <pc:docMk/>
            <pc:sldMk cId="2099275270" sldId="667"/>
            <ac:spMk id="14" creationId="{00000000-0008-0000-0000-000013000000}"/>
          </ac:spMkLst>
        </pc:spChg>
        <pc:spChg chg="add mod">
          <ac:chgData name="NESTOR JULIO HERNANDEZ BOCKER" userId="a413b3be1cc3406f" providerId="LiveId" clId="{50E8CA98-0FCE-467C-9176-2BF2083641A1}" dt="2023-10-06T14:51:12.824" v="744"/>
          <ac:spMkLst>
            <pc:docMk/>
            <pc:sldMk cId="2099275270" sldId="667"/>
            <ac:spMk id="15" creationId="{00000000-0008-0000-0000-000013000000}"/>
          </ac:spMkLst>
        </pc:spChg>
        <pc:grpChg chg="del">
          <ac:chgData name="NESTOR JULIO HERNANDEZ BOCKER" userId="a413b3be1cc3406f" providerId="LiveId" clId="{50E8CA98-0FCE-467C-9176-2BF2083641A1}" dt="2023-10-06T14:51:03.069" v="742" actId="21"/>
          <ac:grpSpMkLst>
            <pc:docMk/>
            <pc:sldMk cId="2099275270" sldId="667"/>
            <ac:grpSpMk id="3" creationId="{00000000-0008-0000-0000-000015000000}"/>
          </ac:grpSpMkLst>
        </pc:grpChg>
        <pc:grpChg chg="del">
          <ac:chgData name="NESTOR JULIO HERNANDEZ BOCKER" userId="a413b3be1cc3406f" providerId="LiveId" clId="{50E8CA98-0FCE-467C-9176-2BF2083641A1}" dt="2023-10-06T14:50:55.385" v="741" actId="478"/>
          <ac:grpSpMkLst>
            <pc:docMk/>
            <pc:sldMk cId="2099275270" sldId="667"/>
            <ac:grpSpMk id="4" creationId="{00000000-0008-0000-0000-000011000000}"/>
          </ac:grpSpMkLst>
        </pc:grpChg>
        <pc:grpChg chg="add mod">
          <ac:chgData name="NESTOR JULIO HERNANDEZ BOCKER" userId="a413b3be1cc3406f" providerId="LiveId" clId="{50E8CA98-0FCE-467C-9176-2BF2083641A1}" dt="2023-10-06T14:51:40.138" v="778" actId="1037"/>
          <ac:grpSpMkLst>
            <pc:docMk/>
            <pc:sldMk cId="2099275270" sldId="667"/>
            <ac:grpSpMk id="7" creationId="{00000000-0008-0000-0000-000015000000}"/>
          </ac:grpSpMkLst>
        </pc:grpChg>
        <pc:grpChg chg="add mod">
          <ac:chgData name="NESTOR JULIO HERNANDEZ BOCKER" userId="a413b3be1cc3406f" providerId="LiveId" clId="{50E8CA98-0FCE-467C-9176-2BF2083641A1}" dt="2023-10-06T14:51:12.824" v="744"/>
          <ac:grpSpMkLst>
            <pc:docMk/>
            <pc:sldMk cId="2099275270" sldId="667"/>
            <ac:grpSpMk id="9" creationId="{00000000-0008-0000-0000-000011000000}"/>
          </ac:grpSpMkLst>
        </pc:grpChg>
        <pc:graphicFrameChg chg="add mod">
          <ac:chgData name="NESTOR JULIO HERNANDEZ BOCKER" userId="a413b3be1cc3406f" providerId="LiveId" clId="{50E8CA98-0FCE-467C-9176-2BF2083641A1}" dt="2023-10-06T14:51:12.824" v="744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del mod">
          <ac:chgData name="NESTOR JULIO HERNANDEZ BOCKER" userId="a413b3be1cc3406f" providerId="LiveId" clId="{50E8CA98-0FCE-467C-9176-2BF2083641A1}" dt="2023-10-06T14:50:55.385" v="741" actId="478"/>
          <ac:graphicFrameMkLst>
            <pc:docMk/>
            <pc:sldMk cId="2099275270" sldId="667"/>
            <ac:graphicFrameMk id="13" creationId="{00000000-0008-0000-0000-000012000000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6T00:16:16.840" v="17" actId="20577"/>
        <pc:sldMkLst>
          <pc:docMk/>
          <pc:sldMk cId="2093091506" sldId="668"/>
        </pc:sldMkLst>
        <pc:spChg chg="mod">
          <ac:chgData name="NESTOR JULIO HERNANDEZ BOCKER" userId="a413b3be1cc3406f" providerId="LiveId" clId="{50E8CA98-0FCE-467C-9176-2BF2083641A1}" dt="2023-10-06T00:16:16.840" v="17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50E8CA98-0FCE-467C-9176-2BF2083641A1}" dt="2023-10-05T22:03:49.341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E8CA98-0FCE-467C-9176-2BF2083641A1}" dt="2023-10-06T14:36:47.471" v="740" actId="27918"/>
        <pc:sldMkLst>
          <pc:docMk/>
          <pc:sldMk cId="1495741939" sldId="669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1495741939" sldId="669"/>
            <ac:spMk id="36" creationId="{CCE6CA9A-69DB-7B5A-3EE0-E331CE4C078B}"/>
          </ac:spMkLst>
        </pc:spChg>
      </pc:sldChg>
      <pc:sldChg chg="modSp mod">
        <pc:chgData name="NESTOR JULIO HERNANDEZ BOCKER" userId="a413b3be1cc3406f" providerId="LiveId" clId="{50E8CA98-0FCE-467C-9176-2BF2083641A1}" dt="2023-10-06T23:53:00.076" v="833" actId="207"/>
        <pc:sldMkLst>
          <pc:docMk/>
          <pc:sldMk cId="3999264372" sldId="673"/>
        </pc:sldMkLst>
        <pc:spChg chg="mod">
          <ac:chgData name="NESTOR JULIO HERNANDEZ BOCKER" userId="a413b3be1cc3406f" providerId="LiveId" clId="{50E8CA98-0FCE-467C-9176-2BF2083641A1}" dt="2023-10-05T22:04:00.309" v="4"/>
          <ac:spMkLst>
            <pc:docMk/>
            <pc:sldMk cId="3999264372" sldId="673"/>
            <ac:spMk id="3" creationId="{74FF7FE0-5F92-5643-695A-9D99B66D89F9}"/>
          </ac:spMkLst>
        </pc:spChg>
        <pc:graphicFrameChg chg="mod">
          <ac:chgData name="NESTOR JULIO HERNANDEZ BOCKER" userId="a413b3be1cc3406f" providerId="LiveId" clId="{50E8CA98-0FCE-467C-9176-2BF2083641A1}" dt="2023-10-06T23:53:00.076" v="833" actId="207"/>
          <ac:graphicFrameMkLst>
            <pc:docMk/>
            <pc:sldMk cId="3999264372" sldId="673"/>
            <ac:graphicFrameMk id="6" creationId="{EEBF10FC-493F-4639-89C4-99A60416EB6C}"/>
          </ac:graphicFrameMkLst>
        </pc:graphicFrameChg>
        <pc:graphicFrameChg chg="modGraphic">
          <ac:chgData name="NESTOR JULIO HERNANDEZ BOCKER" userId="a413b3be1cc3406f" providerId="LiveId" clId="{50E8CA98-0FCE-467C-9176-2BF2083641A1}" dt="2023-10-06T00:14:56.071" v="8"/>
          <ac:graphicFrameMkLst>
            <pc:docMk/>
            <pc:sldMk cId="3999264372" sldId="673"/>
            <ac:graphicFrameMk id="9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DBB6B971-EDC8-47A6-915C-786F2D137E6E}"/>
    <pc:docChg chg="undo redo custSel modSld">
      <pc:chgData name="NESTOR JULIO HERNANDEZ BOCKER" userId="a413b3be1cc3406f" providerId="LiveId" clId="{DBB6B971-EDC8-47A6-915C-786F2D137E6E}" dt="2023-09-08T12:39:45.534" v="1492" actId="27918"/>
      <pc:docMkLst>
        <pc:docMk/>
      </pc:docMkLst>
      <pc:sldChg chg="modSp mod">
        <pc:chgData name="NESTOR JULIO HERNANDEZ BOCKER" userId="a413b3be1cc3406f" providerId="LiveId" clId="{DBB6B971-EDC8-47A6-915C-786F2D137E6E}" dt="2023-09-08T03:09:23.773" v="1116" actId="20577"/>
        <pc:sldMkLst>
          <pc:docMk/>
          <pc:sldMk cId="1010862512" sldId="275"/>
        </pc:sldMkLst>
        <pc:spChg chg="mod">
          <ac:chgData name="NESTOR JULIO HERNANDEZ BOCKER" userId="a413b3be1cc3406f" providerId="LiveId" clId="{DBB6B971-EDC8-47A6-915C-786F2D137E6E}" dt="2023-09-08T03:09:23.773" v="111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DBB6B971-EDC8-47A6-915C-786F2D137E6E}" dt="2023-09-08T03:10:23.479" v="1117" actId="20577"/>
        <pc:sldMkLst>
          <pc:docMk/>
          <pc:sldMk cId="3675170584" sldId="279"/>
        </pc:sldMkLst>
        <pc:spChg chg="mod">
          <ac:chgData name="NESTOR JULIO HERNANDEZ BOCKER" userId="a413b3be1cc3406f" providerId="LiveId" clId="{DBB6B971-EDC8-47A6-915C-786F2D137E6E}" dt="2023-09-08T03:10:23.479" v="1117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DBB6B971-EDC8-47A6-915C-786F2D137E6E}" dt="2023-09-08T12:39:45.534" v="1492" actId="27918"/>
        <pc:sldMkLst>
          <pc:docMk/>
          <pc:sldMk cId="2130645913" sldId="281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1:38.592" v="944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DBB6B971-EDC8-47A6-915C-786F2D137E6E}" dt="2023-09-08T02:52:34.672" v="982" actId="113"/>
        <pc:sldMkLst>
          <pc:docMk/>
          <pc:sldMk cId="102766390" sldId="316"/>
        </pc:sldMkLst>
        <pc:spChg chg="mod">
          <ac:chgData name="NESTOR JULIO HERNANDEZ BOCKER" userId="a413b3be1cc3406f" providerId="LiveId" clId="{DBB6B971-EDC8-47A6-915C-786F2D137E6E}" dt="2023-09-08T02:52:34.672" v="982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0:04:33.980" v="452" actId="1036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DBB6B971-EDC8-47A6-915C-786F2D137E6E}" dt="2023-09-08T02:51:51.245" v="976" actId="1037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DBB6B971-EDC8-47A6-915C-786F2D137E6E}" dt="2023-09-08T02:54:25.822" v="1031" actId="1035"/>
        <pc:sldMkLst>
          <pc:docMk/>
          <pc:sldMk cId="3812210601" sldId="317"/>
        </pc:sldMkLst>
        <pc:spChg chg="mod">
          <ac:chgData name="NESTOR JULIO HERNANDEZ BOCKER" userId="a413b3be1cc3406f" providerId="LiveId" clId="{DBB6B971-EDC8-47A6-915C-786F2D137E6E}" dt="2023-09-08T02:53:12.062" v="987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DBB6B971-EDC8-47A6-915C-786F2D137E6E}" dt="2023-09-08T02:53:38.253" v="989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DBB6B971-EDC8-47A6-915C-786F2D137E6E}" dt="2023-09-08T02:54:18.928" v="1019" actId="1036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4:25.822" v="1031" actId="1035"/>
          <ac:spMkLst>
            <pc:docMk/>
            <pc:sldMk cId="3812210601" sldId="317"/>
            <ac:spMk id="8" creationId="{2CBAB8E9-9405-7A87-2785-3DEFDF9F262E}"/>
          </ac:spMkLst>
        </pc:spChg>
      </pc:sldChg>
      <pc:sldChg chg="addSp modSp mod">
        <pc:chgData name="NESTOR JULIO HERNANDEZ BOCKER" userId="a413b3be1cc3406f" providerId="LiveId" clId="{DBB6B971-EDC8-47A6-915C-786F2D137E6E}" dt="2023-09-08T11:44:05.540" v="1448" actId="1035"/>
        <pc:sldMkLst>
          <pc:docMk/>
          <pc:sldMk cId="417758710" sldId="318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417758710" sldId="318"/>
            <ac:spMk id="7" creationId="{469CD69D-8310-32BB-7403-36C4ABF01797}"/>
          </ac:spMkLst>
        </pc:spChg>
        <pc:spChg chg="add mod">
          <ac:chgData name="NESTOR JULIO HERNANDEZ BOCKER" userId="a413b3be1cc3406f" providerId="LiveId" clId="{DBB6B971-EDC8-47A6-915C-786F2D137E6E}" dt="2023-09-08T11:38:49.145" v="1297" actId="20577"/>
          <ac:spMkLst>
            <pc:docMk/>
            <pc:sldMk cId="417758710" sldId="318"/>
            <ac:spMk id="8" creationId="{EDEB220A-0673-BFFA-FBA7-F9D1ECD306FE}"/>
          </ac:spMkLst>
        </pc:spChg>
        <pc:graphicFrameChg chg="mod">
          <ac:chgData name="NESTOR JULIO HERNANDEZ BOCKER" userId="a413b3be1cc3406f" providerId="LiveId" clId="{DBB6B971-EDC8-47A6-915C-786F2D137E6E}" dt="2023-09-08T11:44:05.540" v="1448" actId="1035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3:43.313" v="1438" actId="1035"/>
        <pc:sldMkLst>
          <pc:docMk/>
          <pc:sldMk cId="1360156958" sldId="319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DBB6B971-EDC8-47A6-915C-786F2D137E6E}" dt="2023-09-08T11:43:43.313" v="1438" actId="1035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2:58:52.937" v="1076" actId="20577"/>
        <pc:sldMkLst>
          <pc:docMk/>
          <pc:sldMk cId="1763648886" sldId="320"/>
        </pc:sldMkLst>
        <pc:spChg chg="mod">
          <ac:chgData name="NESTOR JULIO HERNANDEZ BOCKER" userId="a413b3be1cc3406f" providerId="LiveId" clId="{DBB6B971-EDC8-47A6-915C-786F2D137E6E}" dt="2023-09-08T02:58:31.258" v="1070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DBB6B971-EDC8-47A6-915C-786F2D137E6E}" dt="2023-09-08T02:58:46.467" v="107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8:24.865" v="1067" actId="1035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DBB6B971-EDC8-47A6-915C-786F2D137E6E}" dt="2023-09-08T02:58:52.937" v="1076" actId="20577"/>
          <ac:spMkLst>
            <pc:docMk/>
            <pc:sldMk cId="1763648886" sldId="320"/>
            <ac:spMk id="9" creationId="{B15C3F20-1D7E-41F3-7206-569B464F71CB}"/>
          </ac:spMkLst>
        </pc:spChg>
        <pc:graphicFrameChg chg="mod">
          <ac:chgData name="NESTOR JULIO HERNANDEZ BOCKER" userId="a413b3be1cc3406f" providerId="LiveId" clId="{DBB6B971-EDC8-47A6-915C-786F2D137E6E}" dt="2023-09-08T00:05:25.527" v="45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04:28.346" v="1110" actId="20577"/>
        <pc:sldMkLst>
          <pc:docMk/>
          <pc:sldMk cId="3330875486" sldId="321"/>
        </pc:sldMkLst>
        <pc:spChg chg="mod">
          <ac:chgData name="NESTOR JULIO HERNANDEZ BOCKER" userId="a413b3be1cc3406f" providerId="LiveId" clId="{DBB6B971-EDC8-47A6-915C-786F2D137E6E}" dt="2023-09-08T03:04:11.762" v="1104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DBB6B971-EDC8-47A6-915C-786F2D137E6E}" dt="2023-09-08T03:04:20.999" v="1107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3:04:28.346" v="1110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DBB6B971-EDC8-47A6-915C-786F2D137E6E}" dt="2023-09-08T03:04:05.118" v="1101" actId="1036"/>
          <ac:spMkLst>
            <pc:docMk/>
            <pc:sldMk cId="3330875486" sldId="321"/>
            <ac:spMk id="9" creationId="{AD2880AA-3001-E064-27C8-B2483A4D9010}"/>
          </ac:spMkLst>
        </pc:spChg>
      </pc:sldChg>
      <pc:sldChg chg="delSp modSp mod">
        <pc:chgData name="NESTOR JULIO HERNANDEZ BOCKER" userId="a413b3be1cc3406f" providerId="LiveId" clId="{DBB6B971-EDC8-47A6-915C-786F2D137E6E}" dt="2023-09-08T02:39:14.952" v="892" actId="1035"/>
        <pc:sldMkLst>
          <pc:docMk/>
          <pc:sldMk cId="200782912" sldId="322"/>
        </pc:sldMkLst>
        <pc:spChg chg="mod">
          <ac:chgData name="NESTOR JULIO HERNANDEZ BOCKER" userId="a413b3be1cc3406f" providerId="LiveId" clId="{DBB6B971-EDC8-47A6-915C-786F2D137E6E}" dt="2023-09-06T03:07:27.048" v="56" actId="1038"/>
          <ac:spMkLst>
            <pc:docMk/>
            <pc:sldMk cId="200782912" sldId="322"/>
            <ac:spMk id="11" creationId="{9672C625-ECFA-84A1-1ABD-6D847B4F0CA9}"/>
          </ac:spMkLst>
        </pc:spChg>
        <pc:spChg chg="del">
          <ac:chgData name="NESTOR JULIO HERNANDEZ BOCKER" userId="a413b3be1cc3406f" providerId="LiveId" clId="{DBB6B971-EDC8-47A6-915C-786F2D137E6E}" dt="2023-09-08T00:07:38.229" v="594" actId="478"/>
          <ac:spMkLst>
            <pc:docMk/>
            <pc:sldMk cId="200782912" sldId="322"/>
            <ac:spMk id="13" creationId="{8A9D8E3D-B54C-010D-D98B-240F4ECCEDBD}"/>
          </ac:spMkLst>
        </pc:spChg>
        <pc:spChg chg="mod">
          <ac:chgData name="NESTOR JULIO HERNANDEZ BOCKER" userId="a413b3be1cc3406f" providerId="LiveId" clId="{DBB6B971-EDC8-47A6-915C-786F2D137E6E}" dt="2023-09-06T03:07:27.048" v="56" actId="1038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DBB6B971-EDC8-47A6-915C-786F2D137E6E}" dt="2023-09-06T03:07:45.209" v="78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DBB6B971-EDC8-47A6-915C-786F2D137E6E}" dt="2023-09-06T03:07:45.209" v="78" actId="1037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DBB6B971-EDC8-47A6-915C-786F2D137E6E}" dt="2023-09-06T03:08:08.628" v="96" actId="1037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DBB6B971-EDC8-47A6-915C-786F2D137E6E}" dt="2023-09-06T03:08:08.628" v="96" actId="1037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DBB6B971-EDC8-47A6-915C-786F2D137E6E}" dt="2023-09-06T03:08:01.308" v="92" actId="1037"/>
          <ac:spMkLst>
            <pc:docMk/>
            <pc:sldMk cId="200782912" sldId="322"/>
            <ac:spMk id="27" creationId="{EA61F252-1652-E247-4042-2243379664BD}"/>
          </ac:spMkLst>
        </pc:spChg>
        <pc:spChg chg="mod ord">
          <ac:chgData name="NESTOR JULIO HERNANDEZ BOCKER" userId="a413b3be1cc3406f" providerId="LiveId" clId="{DBB6B971-EDC8-47A6-915C-786F2D137E6E}" dt="2023-09-06T03:09:46.567" v="174" actId="167"/>
          <ac:spMkLst>
            <pc:docMk/>
            <pc:sldMk cId="200782912" sldId="322"/>
            <ac:spMk id="28" creationId="{4C739B67-2B4B-4B5D-7D58-82FDF13C35B4}"/>
          </ac:spMkLst>
        </pc:spChg>
        <pc:spChg chg="mod ord">
          <ac:chgData name="NESTOR JULIO HERNANDEZ BOCKER" userId="a413b3be1cc3406f" providerId="LiveId" clId="{DBB6B971-EDC8-47A6-915C-786F2D137E6E}" dt="2023-09-08T00:07:33.984" v="593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DBB6B971-EDC8-47A6-915C-786F2D137E6E}" dt="2023-09-06T03:10:05.627" v="188" actId="1038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DBB6B971-EDC8-47A6-915C-786F2D137E6E}" dt="2023-09-06T03:10:05.627" v="188" actId="1038"/>
          <ac:spMkLst>
            <pc:docMk/>
            <pc:sldMk cId="200782912" sldId="322"/>
            <ac:spMk id="36" creationId="{390A071B-8E8C-BE41-8E65-DDAC2A535855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DBB6B971-EDC8-47A6-915C-786F2D137E6E}" dt="2023-09-08T02:39:14.952" v="892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 ord">
          <ac:chgData name="NESTOR JULIO HERNANDEZ BOCKER" userId="a413b3be1cc3406f" providerId="LiveId" clId="{DBB6B971-EDC8-47A6-915C-786F2D137E6E}" dt="2023-09-08T02:34:59.947" v="849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17:11.609" v="1119" actId="1036"/>
        <pc:sldMkLst>
          <pc:docMk/>
          <pc:sldMk cId="3631758431" sldId="328"/>
        </pc:sldMkLst>
        <pc:spChg chg="mod">
          <ac:chgData name="NESTOR JULIO HERNANDEZ BOCKER" userId="a413b3be1cc3406f" providerId="LiveId" clId="{DBB6B971-EDC8-47A6-915C-786F2D137E6E}" dt="2023-09-08T03:17:11.609" v="1119" actId="1036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DBB6B971-EDC8-47A6-915C-786F2D137E6E}" dt="2023-09-08T11:43:32.748" v="1428" actId="1035"/>
        <pc:sldMkLst>
          <pc:docMk/>
          <pc:sldMk cId="3726187029" sldId="329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DBB6B971-EDC8-47A6-915C-786F2D137E6E}" dt="2023-09-08T11:43:32.748" v="1428" actId="103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2:28.173" v="1408" actId="1035"/>
        <pc:sldMkLst>
          <pc:docMk/>
          <pc:sldMk cId="3844795882" sldId="330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DBB6B971-EDC8-47A6-915C-786F2D137E6E}" dt="2023-09-08T11:42:28.173" v="1408" actId="1035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02:33.197" v="1084" actId="20577"/>
        <pc:sldMkLst>
          <pc:docMk/>
          <pc:sldMk cId="1999066587" sldId="331"/>
        </pc:sldMkLst>
        <pc:spChg chg="mod">
          <ac:chgData name="NESTOR JULIO HERNANDEZ BOCKER" userId="a413b3be1cc3406f" providerId="LiveId" clId="{DBB6B971-EDC8-47A6-915C-786F2D137E6E}" dt="2023-09-08T03:02:33.197" v="1084" actId="2057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999066587" sldId="331"/>
            <ac:spMk id="7" creationId="{469CD69D-8310-32BB-7403-36C4ABF01797}"/>
          </ac:spMkLst>
        </pc:spChg>
      </pc:sldChg>
      <pc:sldChg chg="addSp modSp mod">
        <pc:chgData name="NESTOR JULIO HERNANDEZ BOCKER" userId="a413b3be1cc3406f" providerId="LiveId" clId="{DBB6B971-EDC8-47A6-915C-786F2D137E6E}" dt="2023-09-08T11:45:09.508" v="1489" actId="1036"/>
        <pc:sldMkLst>
          <pc:docMk/>
          <pc:sldMk cId="2501195012" sldId="332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2501195012" sldId="332"/>
            <ac:spMk id="7" creationId="{469CD69D-8310-32BB-7403-36C4ABF01797}"/>
          </ac:spMkLst>
        </pc:spChg>
        <pc:spChg chg="add mod">
          <ac:chgData name="NESTOR JULIO HERNANDEZ BOCKER" userId="a413b3be1cc3406f" providerId="LiveId" clId="{DBB6B971-EDC8-47A6-915C-786F2D137E6E}" dt="2023-09-08T11:45:09.508" v="1489" actId="1036"/>
          <ac:spMkLst>
            <pc:docMk/>
            <pc:sldMk cId="2501195012" sldId="332"/>
            <ac:spMk id="8" creationId="{18306A8F-93FC-8D6A-4EFE-18D8C2A64E56}"/>
          </ac:spMkLst>
        </pc:spChg>
        <pc:graphicFrameChg chg="mod">
          <ac:chgData name="NESTOR JULIO HERNANDEZ BOCKER" userId="a413b3be1cc3406f" providerId="LiveId" clId="{DBB6B971-EDC8-47A6-915C-786F2D137E6E}" dt="2023-09-08T11:42:08.070" v="1368" actId="1035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2:18.450" v="1388" actId="1035"/>
        <pc:sldMkLst>
          <pc:docMk/>
          <pc:sldMk cId="3160605606" sldId="333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DBB6B971-EDC8-47A6-915C-786F2D137E6E}" dt="2023-09-08T11:42:18.450" v="1388" actId="1035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2:40:15.226" v="900" actId="27918"/>
        <pc:sldMkLst>
          <pc:docMk/>
          <pc:sldMk cId="1160910596" sldId="334"/>
        </pc:sldMkLst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2" creationId="{7967C572-BF2F-0E03-8B7D-5B7B34F4EDC4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58" creationId="{D53850D1-EF14-00E1-2818-0D6E9A7BC077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DBB6B971-EDC8-47A6-915C-786F2D137E6E}" dt="2023-09-06T03:12:36.878" v="335" actId="103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DBB6B971-EDC8-47A6-915C-786F2D137E6E}" dt="2023-09-06T03:11:06.589" v="268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mod">
          <ac:chgData name="NESTOR JULIO HERNANDEZ BOCKER" userId="a413b3be1cc3406f" providerId="LiveId" clId="{DBB6B971-EDC8-47A6-915C-786F2D137E6E}" dt="2023-09-06T03:11:53.944" v="285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7T03:38:05.094" v="377" actId="207"/>
        <pc:sldMkLst>
          <pc:docMk/>
          <pc:sldMk cId="905729610" sldId="665"/>
        </pc:sldMkLst>
        <pc:spChg chg="mod">
          <ac:chgData name="NESTOR JULIO HERNANDEZ BOCKER" userId="a413b3be1cc3406f" providerId="LiveId" clId="{DBB6B971-EDC8-47A6-915C-786F2D137E6E}" dt="2023-09-06T03:05:59.468" v="25" actId="2057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DBB6B971-EDC8-47A6-915C-786F2D137E6E}" dt="2023-09-06T03:06:02.643" v="26" actId="2057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DBB6B971-EDC8-47A6-915C-786F2D137E6E}" dt="2023-09-07T03:38:05.094" v="377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DBB6B971-EDC8-47A6-915C-786F2D137E6E}" dt="2023-09-08T02:49:21.060" v="932" actId="1036"/>
        <pc:sldMkLst>
          <pc:docMk/>
          <pc:sldMk cId="2099275270" sldId="667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DBB6B971-EDC8-47A6-915C-786F2D137E6E}" dt="2023-09-08T02:48:07.684" v="903"/>
          <ac:spMkLst>
            <pc:docMk/>
            <pc:sldMk cId="2099275270" sldId="667"/>
            <ac:spMk id="10" creationId="{00000000-0008-0000-0000-000014000000}"/>
          </ac:spMkLst>
        </pc:spChg>
        <pc:spChg chg="mod">
          <ac:chgData name="NESTOR JULIO HERNANDEZ BOCKER" userId="a413b3be1cc3406f" providerId="LiveId" clId="{DBB6B971-EDC8-47A6-915C-786F2D137E6E}" dt="2023-09-06T03:04:24.578" v="16" actId="20577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DBB6B971-EDC8-47A6-915C-786F2D137E6E}" dt="2023-09-08T02:48:07.684" v="903"/>
          <ac:spMkLst>
            <pc:docMk/>
            <pc:sldMk cId="2099275270" sldId="667"/>
            <ac:spMk id="14" creationId="{00000000-0008-0000-0000-000013000000}"/>
          </ac:spMkLst>
        </pc:spChg>
        <pc:spChg chg="mod">
          <ac:chgData name="NESTOR JULIO HERNANDEZ BOCKER" userId="a413b3be1cc3406f" providerId="LiveId" clId="{DBB6B971-EDC8-47A6-915C-786F2D137E6E}" dt="2023-09-06T03:02:54.621" v="10" actId="1076"/>
          <ac:spMkLst>
            <pc:docMk/>
            <pc:sldMk cId="2099275270" sldId="667"/>
            <ac:spMk id="15" creationId="{00000000-0008-0000-0000-000013000000}"/>
          </ac:spMkLst>
        </pc:spChg>
        <pc:grpChg chg="add mod">
          <ac:chgData name="NESTOR JULIO HERNANDEZ BOCKER" userId="a413b3be1cc3406f" providerId="LiveId" clId="{DBB6B971-EDC8-47A6-915C-786F2D137E6E}" dt="2023-09-08T02:49:21.060" v="932" actId="1036"/>
          <ac:grpSpMkLst>
            <pc:docMk/>
            <pc:sldMk cId="2099275270" sldId="667"/>
            <ac:grpSpMk id="3" creationId="{00000000-0008-0000-0000-000015000000}"/>
          </ac:grpSpMkLst>
        </pc:grpChg>
        <pc:grpChg chg="add mod">
          <ac:chgData name="NESTOR JULIO HERNANDEZ BOCKER" userId="a413b3be1cc3406f" providerId="LiveId" clId="{DBB6B971-EDC8-47A6-915C-786F2D137E6E}" dt="2023-09-08T02:48:07.684" v="903"/>
          <ac:grpSpMkLst>
            <pc:docMk/>
            <pc:sldMk cId="2099275270" sldId="667"/>
            <ac:grpSpMk id="4" creationId="{00000000-0008-0000-0000-000011000000}"/>
          </ac:grpSpMkLst>
        </pc:grpChg>
        <pc:grpChg chg="del mod">
          <ac:chgData name="NESTOR JULIO HERNANDEZ BOCKER" userId="a413b3be1cc3406f" providerId="LiveId" clId="{DBB6B971-EDC8-47A6-915C-786F2D137E6E}" dt="2023-09-08T02:48:06.497" v="902" actId="478"/>
          <ac:grpSpMkLst>
            <pc:docMk/>
            <pc:sldMk cId="2099275270" sldId="667"/>
            <ac:grpSpMk id="7" creationId="{00000000-0008-0000-0000-000015000000}"/>
          </ac:grpSpMkLst>
        </pc:grpChg>
        <pc:grpChg chg="mod">
          <ac:chgData name="NESTOR JULIO HERNANDEZ BOCKER" userId="a413b3be1cc3406f" providerId="LiveId" clId="{DBB6B971-EDC8-47A6-915C-786F2D137E6E}" dt="2023-09-06T03:02:54.621" v="10" actId="1076"/>
          <ac:grpSpMkLst>
            <pc:docMk/>
            <pc:sldMk cId="2099275270" sldId="667"/>
            <ac:grpSpMk id="9" creationId="{00000000-0008-0000-0000-000011000000}"/>
          </ac:grpSpMkLst>
        </pc:grpChg>
        <pc:graphicFrameChg chg="mod">
          <ac:chgData name="NESTOR JULIO HERNANDEZ BOCKER" userId="a413b3be1cc3406f" providerId="LiveId" clId="{DBB6B971-EDC8-47A6-915C-786F2D137E6E}" dt="2023-09-06T03:02:54.621" v="10" actId="1076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add mod">
          <ac:chgData name="NESTOR JULIO HERNANDEZ BOCKER" userId="a413b3be1cc3406f" providerId="LiveId" clId="{DBB6B971-EDC8-47A6-915C-786F2D137E6E}" dt="2023-09-08T02:48:38.042" v="928"/>
          <ac:graphicFrameMkLst>
            <pc:docMk/>
            <pc:sldMk cId="2099275270" sldId="667"/>
            <ac:graphicFrameMk id="13" creationId="{00000000-0008-0000-0000-00001200000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26:32.432" v="1126" actId="20577"/>
        <pc:sldMkLst>
          <pc:docMk/>
          <pc:sldMk cId="2093091506" sldId="668"/>
        </pc:sldMkLst>
        <pc:spChg chg="mod">
          <ac:chgData name="NESTOR JULIO HERNANDEZ BOCKER" userId="a413b3be1cc3406f" providerId="LiveId" clId="{DBB6B971-EDC8-47A6-915C-786F2D137E6E}" dt="2023-09-08T03:10:28.326" v="1118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DBB6B971-EDC8-47A6-915C-786F2D137E6E}" dt="2023-09-08T11:26:32.432" v="1126" actId="20577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DBB6B971-EDC8-47A6-915C-786F2D137E6E}" dt="2023-09-08T11:29:51.994" v="1149" actId="20577"/>
        <pc:sldMkLst>
          <pc:docMk/>
          <pc:sldMk cId="1495741939" sldId="669"/>
        </pc:sldMkLst>
        <pc:spChg chg="mod">
          <ac:chgData name="NESTOR JULIO HERNANDEZ BOCKER" userId="a413b3be1cc3406f" providerId="LiveId" clId="{DBB6B971-EDC8-47A6-915C-786F2D137E6E}" dt="2023-09-08T11:29:51.994" v="1149" actId="2057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DBB6B971-EDC8-47A6-915C-786F2D137E6E}" dt="2023-09-08T11:27:38.650" v="1132"/>
          <ac:graphicFrameMkLst>
            <pc:docMk/>
            <pc:sldMk cId="1495741939" sldId="669"/>
            <ac:graphicFrameMk id="15" creationId="{D61F7500-A40A-4A9C-9807-884BDD88F0AB}"/>
          </ac:graphicFrameMkLst>
        </pc:graphicFrameChg>
      </pc:sldChg>
      <pc:sldChg chg="addSp delSp modSp mod">
        <pc:chgData name="NESTOR JULIO HERNANDEZ BOCKER" userId="a413b3be1cc3406f" providerId="LiveId" clId="{DBB6B971-EDC8-47A6-915C-786F2D137E6E}" dt="2023-09-08T11:55:08.013" v="1490" actId="20577"/>
        <pc:sldMkLst>
          <pc:docMk/>
          <pc:sldMk cId="3999264372" sldId="673"/>
        </pc:sldMkLst>
        <pc:spChg chg="mod">
          <ac:chgData name="NESTOR JULIO HERNANDEZ BOCKER" userId="a413b3be1cc3406f" providerId="LiveId" clId="{DBB6B971-EDC8-47A6-915C-786F2D137E6E}" dt="2023-09-06T03:05:52.968" v="24" actId="20577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DBB6B971-EDC8-47A6-915C-786F2D137E6E}" dt="2023-09-08T11:55:08.013" v="1490" actId="20577"/>
          <ac:spMkLst>
            <pc:docMk/>
            <pc:sldMk cId="3999264372" sldId="673"/>
            <ac:spMk id="7" creationId="{00000000-0000-0000-0000-000000000000}"/>
          </ac:spMkLst>
        </pc:spChg>
        <pc:graphicFrameChg chg="del">
          <ac:chgData name="NESTOR JULIO HERNANDEZ BOCKER" userId="a413b3be1cc3406f" providerId="LiveId" clId="{DBB6B971-EDC8-47A6-915C-786F2D137E6E}" dt="2023-09-07T03:34:37.060" v="352" actId="478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del">
          <ac:chgData name="NESTOR JULIO HERNANDEZ BOCKER" userId="a413b3be1cc3406f" providerId="LiveId" clId="{DBB6B971-EDC8-47A6-915C-786F2D137E6E}" dt="2023-09-07T03:34:45.615" v="353" actId="478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8:18.067" v="389" actId="1036"/>
          <ac:graphicFrameMkLst>
            <pc:docMk/>
            <pc:sldMk cId="3999264372" sldId="673"/>
            <ac:graphicFrameMk id="6" creationId="{EEBF10FC-493F-4639-89C4-99A60416EB6C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4:54.945" v="356"/>
          <ac:graphicFrameMkLst>
            <pc:docMk/>
            <pc:sldMk cId="3999264372" sldId="673"/>
            <ac:graphicFrameMk id="8" creationId="{EEBF10FC-493F-4639-89C4-99A60416EB6C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8:18.067" v="389" actId="1036"/>
          <ac:graphicFrameMkLst>
            <pc:docMk/>
            <pc:sldMk cId="3999264372" sldId="673"/>
            <ac:graphicFrameMk id="9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5C5FD5C7-926D-4FE3-ADEE-02F0A015CB90}"/>
    <pc:docChg chg="modSld">
      <pc:chgData name="NESTOR JULIO HERNANDEZ BOCKER" userId="a413b3be1cc3406f" providerId="LiveId" clId="{5C5FD5C7-926D-4FE3-ADEE-02F0A015CB90}" dt="2023-07-07T13:51:35.773" v="0" actId="1076"/>
      <pc:docMkLst>
        <pc:docMk/>
      </pc:docMkLst>
      <pc:sldChg chg="modSp mod">
        <pc:chgData name="NESTOR JULIO HERNANDEZ BOCKER" userId="a413b3be1cc3406f" providerId="LiveId" clId="{5C5FD5C7-926D-4FE3-ADEE-02F0A015CB90}" dt="2023-07-07T13:51:35.773" v="0" actId="1076"/>
        <pc:sldMkLst>
          <pc:docMk/>
          <pc:sldMk cId="200782912" sldId="322"/>
        </pc:sldMkLst>
        <pc:spChg chg="mod">
          <ac:chgData name="NESTOR JULIO HERNANDEZ BOCKER" userId="a413b3be1cc3406f" providerId="LiveId" clId="{5C5FD5C7-926D-4FE3-ADEE-02F0A015CB90}" dt="2023-07-07T13:51:35.773" v="0" actId="1076"/>
          <ac:spMkLst>
            <pc:docMk/>
            <pc:sldMk cId="200782912" sldId="322"/>
            <ac:spMk id="35" creationId="{554E5472-C6AB-322D-A159-AAA746A8D6B6}"/>
          </ac:spMkLst>
        </pc:spChg>
      </pc:sldChg>
    </pc:docChg>
  </pc:docChgLst>
  <pc:docChgLst>
    <pc:chgData name="NESTOR JULIO HERNANDEZ BOCKER" userId="a413b3be1cc3406f" providerId="LiveId" clId="{9F6AAD8D-970F-436A-B3F6-56CC0DEFB117}"/>
    <pc:docChg chg="modSld">
      <pc:chgData name="NESTOR JULIO HERNANDEZ BOCKER" userId="a413b3be1cc3406f" providerId="LiveId" clId="{9F6AAD8D-970F-436A-B3F6-56CC0DEFB117}" dt="2023-12-07T14:15:29.027" v="20" actId="20577"/>
      <pc:docMkLst>
        <pc:docMk/>
      </pc:docMkLst>
      <pc:sldChg chg="modSp mod">
        <pc:chgData name="NESTOR JULIO HERNANDEZ BOCKER" userId="a413b3be1cc3406f" providerId="LiveId" clId="{9F6AAD8D-970F-436A-B3F6-56CC0DEFB117}" dt="2023-12-07T14:04:56.389" v="18" actId="20577"/>
        <pc:sldMkLst>
          <pc:docMk/>
          <pc:sldMk cId="1010862512" sldId="275"/>
        </pc:sldMkLst>
        <pc:spChg chg="mod">
          <ac:chgData name="NESTOR JULIO HERNANDEZ BOCKER" userId="a413b3be1cc3406f" providerId="LiveId" clId="{9F6AAD8D-970F-436A-B3F6-56CC0DEFB117}" dt="2023-12-07T14:04:56.389" v="18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9F6AAD8D-970F-436A-B3F6-56CC0DEFB117}" dt="2023-12-07T14:03:29.085" v="12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9F6AAD8D-970F-436A-B3F6-56CC0DEFB117}" dt="2023-12-07T14:15:29.027" v="20" actId="20577"/>
        <pc:sldMkLst>
          <pc:docMk/>
          <pc:sldMk cId="3675170584" sldId="279"/>
        </pc:sldMkLst>
        <pc:spChg chg="mod">
          <ac:chgData name="NESTOR JULIO HERNANDEZ BOCKER" userId="a413b3be1cc3406f" providerId="LiveId" clId="{9F6AAD8D-970F-436A-B3F6-56CC0DEFB117}" dt="2023-12-07T14:15:29.027" v="2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">
        <pc:chgData name="NESTOR JULIO HERNANDEZ BOCKER" userId="a413b3be1cc3406f" providerId="LiveId" clId="{9F6AAD8D-970F-436A-B3F6-56CC0DEFB117}" dt="2023-12-07T14:03:41.725" v="13"/>
        <pc:sldMkLst>
          <pc:docMk/>
          <pc:sldMk cId="2130645913" sldId="281"/>
        </pc:sldMkLst>
        <pc:spChg chg="mod">
          <ac:chgData name="NESTOR JULIO HERNANDEZ BOCKER" userId="a413b3be1cc3406f" providerId="LiveId" clId="{9F6AAD8D-970F-436A-B3F6-56CC0DEFB117}" dt="2023-12-07T14:03:29.085" v="12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2130645913" sldId="281"/>
            <ac:spMk id="9" creationId="{E6EEFFE7-9C71-D879-9BE2-201F9B53AEBE}"/>
          </ac:spMkLst>
        </pc:spChg>
      </pc:sldChg>
      <pc:sldChg chg="modSp">
        <pc:chgData name="NESTOR JULIO HERNANDEZ BOCKER" userId="a413b3be1cc3406f" providerId="LiveId" clId="{9F6AAD8D-970F-436A-B3F6-56CC0DEFB117}" dt="2023-12-07T14:04:03.765" v="15"/>
        <pc:sldMkLst>
          <pc:docMk/>
          <pc:sldMk cId="102766390" sldId="316"/>
        </pc:sldMkLst>
        <pc:spChg chg="mod">
          <ac:chgData name="NESTOR JULIO HERNANDEZ BOCKER" userId="a413b3be1cc3406f" providerId="LiveId" clId="{9F6AAD8D-970F-436A-B3F6-56CC0DEFB117}" dt="2023-12-07T14:04:03.765" v="15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102766390" sldId="316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9F6AAD8D-970F-436A-B3F6-56CC0DEFB117}" dt="2023-12-07T14:03:41.725" v="13"/>
        <pc:sldMkLst>
          <pc:docMk/>
          <pc:sldMk cId="3812210601" sldId="317"/>
        </pc:sldMkLst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9F6AAD8D-970F-436A-B3F6-56CC0DEFB117}" dt="2023-12-07T14:03:29.085" v="12"/>
          <ac:spMkLst>
            <pc:docMk/>
            <pc:sldMk cId="3812210601" sldId="317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9F6AAD8D-970F-436A-B3F6-56CC0DEFB117}" dt="2023-12-07T14:03:41.725" v="13"/>
        <pc:sldMkLst>
          <pc:docMk/>
          <pc:sldMk cId="417758710" sldId="318"/>
        </pc:sldMkLst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417758710" sldId="31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9F6AAD8D-970F-436A-B3F6-56CC0DEFB117}" dt="2023-12-07T14:03:41.725" v="13"/>
        <pc:sldMkLst>
          <pc:docMk/>
          <pc:sldMk cId="1360156958" sldId="319"/>
        </pc:sldMkLst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1360156958" sldId="319"/>
            <ac:spMk id="6" creationId="{0975D6D9-C73A-4534-891E-598D9F6D656A}"/>
          </ac:spMkLst>
        </pc:spChg>
      </pc:sldChg>
      <pc:sldChg chg="modSp">
        <pc:chgData name="NESTOR JULIO HERNANDEZ BOCKER" userId="a413b3be1cc3406f" providerId="LiveId" clId="{9F6AAD8D-970F-436A-B3F6-56CC0DEFB117}" dt="2023-12-07T14:03:41.725" v="13"/>
        <pc:sldMkLst>
          <pc:docMk/>
          <pc:sldMk cId="1763648886" sldId="320"/>
        </pc:sldMkLst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1763648886" sldId="320"/>
            <ac:spMk id="8" creationId="{68C6A1F5-7321-7AFD-A847-7E44836DBFEF}"/>
          </ac:spMkLst>
        </pc:spChg>
      </pc:sldChg>
      <pc:sldChg chg="modSp">
        <pc:chgData name="NESTOR JULIO HERNANDEZ BOCKER" userId="a413b3be1cc3406f" providerId="LiveId" clId="{9F6AAD8D-970F-436A-B3F6-56CC0DEFB117}" dt="2023-12-07T14:03:41.725" v="13"/>
        <pc:sldMkLst>
          <pc:docMk/>
          <pc:sldMk cId="3330875486" sldId="321"/>
        </pc:sldMkLst>
        <pc:spChg chg="mod">
          <ac:chgData name="NESTOR JULIO HERNANDEZ BOCKER" userId="a413b3be1cc3406f" providerId="LiveId" clId="{9F6AAD8D-970F-436A-B3F6-56CC0DEFB117}" dt="2023-12-07T14:03:29.085" v="12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3330875486" sldId="321"/>
            <ac:spMk id="9" creationId="{AD2880AA-3001-E064-27C8-B2483A4D9010}"/>
          </ac:spMkLst>
        </pc:spChg>
      </pc:sldChg>
      <pc:sldChg chg="modSp">
        <pc:chgData name="NESTOR JULIO HERNANDEZ BOCKER" userId="a413b3be1cc3406f" providerId="LiveId" clId="{9F6AAD8D-970F-436A-B3F6-56CC0DEFB117}" dt="2023-12-07T14:03:41.725" v="13"/>
        <pc:sldMkLst>
          <pc:docMk/>
          <pc:sldMk cId="3631758431" sldId="328"/>
        </pc:sldMkLst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3631758431" sldId="32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9F6AAD8D-970F-436A-B3F6-56CC0DEFB117}" dt="2023-12-07T14:03:29.085" v="12"/>
        <pc:sldMkLst>
          <pc:docMk/>
          <pc:sldMk cId="3726187029" sldId="329"/>
        </pc:sldMkLst>
        <pc:spChg chg="mod">
          <ac:chgData name="NESTOR JULIO HERNANDEZ BOCKER" userId="a413b3be1cc3406f" providerId="LiveId" clId="{9F6AAD8D-970F-436A-B3F6-56CC0DEFB117}" dt="2023-12-07T14:03:29.085" v="12"/>
          <ac:spMkLst>
            <pc:docMk/>
            <pc:sldMk cId="3726187029" sldId="329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9F6AAD8D-970F-436A-B3F6-56CC0DEFB117}" dt="2023-12-07T14:03:29.085" v="12"/>
        <pc:sldMkLst>
          <pc:docMk/>
          <pc:sldMk cId="3844795882" sldId="330"/>
        </pc:sldMkLst>
        <pc:spChg chg="mod">
          <ac:chgData name="NESTOR JULIO HERNANDEZ BOCKER" userId="a413b3be1cc3406f" providerId="LiveId" clId="{9F6AAD8D-970F-436A-B3F6-56CC0DEFB117}" dt="2023-12-07T14:03:29.085" v="12"/>
          <ac:spMkLst>
            <pc:docMk/>
            <pc:sldMk cId="3844795882" sldId="330"/>
            <ac:spMk id="5" creationId="{BBB17AB3-4E94-7186-6B6F-DAD1EB7D243F}"/>
          </ac:spMkLst>
        </pc:spChg>
      </pc:sldChg>
      <pc:sldChg chg="modSp">
        <pc:chgData name="NESTOR JULIO HERNANDEZ BOCKER" userId="a413b3be1cc3406f" providerId="LiveId" clId="{9F6AAD8D-970F-436A-B3F6-56CC0DEFB117}" dt="2023-12-07T14:03:41.725" v="13"/>
        <pc:sldMkLst>
          <pc:docMk/>
          <pc:sldMk cId="1999066587" sldId="331"/>
        </pc:sldMkLst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1999066587" sldId="331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9F6AAD8D-970F-436A-B3F6-56CC0DEFB117}" dt="2023-12-07T14:03:29.085" v="12"/>
        <pc:sldMkLst>
          <pc:docMk/>
          <pc:sldMk cId="2501195012" sldId="332"/>
        </pc:sldMkLst>
        <pc:spChg chg="mod">
          <ac:chgData name="NESTOR JULIO HERNANDEZ BOCKER" userId="a413b3be1cc3406f" providerId="LiveId" clId="{9F6AAD8D-970F-436A-B3F6-56CC0DEFB117}" dt="2023-12-07T14:03:29.085" v="12"/>
          <ac:spMkLst>
            <pc:docMk/>
            <pc:sldMk cId="2501195012" sldId="332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9F6AAD8D-970F-436A-B3F6-56CC0DEFB117}" dt="2023-12-07T14:03:29.085" v="12"/>
        <pc:sldMkLst>
          <pc:docMk/>
          <pc:sldMk cId="3160605606" sldId="333"/>
        </pc:sldMkLst>
        <pc:spChg chg="mod">
          <ac:chgData name="NESTOR JULIO HERNANDEZ BOCKER" userId="a413b3be1cc3406f" providerId="LiveId" clId="{9F6AAD8D-970F-436A-B3F6-56CC0DEFB117}" dt="2023-12-07T14:03:29.085" v="12"/>
          <ac:spMkLst>
            <pc:docMk/>
            <pc:sldMk cId="3160605606" sldId="333"/>
            <ac:spMk id="5" creationId="{BBB17AB3-4E94-7186-6B6F-DAD1EB7D243F}"/>
          </ac:spMkLst>
        </pc:spChg>
      </pc:sldChg>
      <pc:sldChg chg="modSp mod">
        <pc:chgData name="NESTOR JULIO HERNANDEZ BOCKER" userId="a413b3be1cc3406f" providerId="LiveId" clId="{9F6AAD8D-970F-436A-B3F6-56CC0DEFB117}" dt="2023-12-07T14:04:03.765" v="15"/>
        <pc:sldMkLst>
          <pc:docMk/>
          <pc:sldMk cId="905729610" sldId="665"/>
        </pc:sldMkLst>
        <pc:spChg chg="mod">
          <ac:chgData name="NESTOR JULIO HERNANDEZ BOCKER" userId="a413b3be1cc3406f" providerId="LiveId" clId="{9F6AAD8D-970F-436A-B3F6-56CC0DEFB117}" dt="2023-12-07T14:04:03.765" v="15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9F6AAD8D-970F-436A-B3F6-56CC0DEFB117}" dt="2023-12-07T14:04:03.765" v="15"/>
          <ac:spMkLst>
            <pc:docMk/>
            <pc:sldMk cId="905729610" sldId="665"/>
            <ac:spMk id="16" creationId="{32741C1C-2DE7-4637-8D8A-2B0511928FC0}"/>
          </ac:spMkLst>
        </pc:spChg>
      </pc:sldChg>
      <pc:sldChg chg="modSp">
        <pc:chgData name="NESTOR JULIO HERNANDEZ BOCKER" userId="a413b3be1cc3406f" providerId="LiveId" clId="{9F6AAD8D-970F-436A-B3F6-56CC0DEFB117}" dt="2023-12-07T14:04:41.362" v="17"/>
        <pc:sldMkLst>
          <pc:docMk/>
          <pc:sldMk cId="2099275270" sldId="667"/>
        </pc:sldMkLst>
        <pc:spChg chg="mod">
          <ac:chgData name="NESTOR JULIO HERNANDEZ BOCKER" userId="a413b3be1cc3406f" providerId="LiveId" clId="{9F6AAD8D-970F-436A-B3F6-56CC0DEFB117}" dt="2023-12-07T14:03:41.725" v="13"/>
          <ac:spMkLst>
            <pc:docMk/>
            <pc:sldMk cId="2099275270" sldId="667"/>
            <ac:spMk id="5" creationId="{4317E982-3BB8-A714-9BE1-28A9BF9DF774}"/>
          </ac:spMkLst>
        </pc:spChg>
        <pc:spChg chg="mod">
          <ac:chgData name="NESTOR JULIO HERNANDEZ BOCKER" userId="a413b3be1cc3406f" providerId="LiveId" clId="{9F6AAD8D-970F-436A-B3F6-56CC0DEFB117}" dt="2023-12-07T14:03:55.952" v="14"/>
          <ac:spMkLst>
            <pc:docMk/>
            <pc:sldMk cId="2099275270" sldId="667"/>
            <ac:spMk id="11" creationId="{00000000-0008-0000-0000-000014000000}"/>
          </ac:spMkLst>
        </pc:spChg>
        <pc:spChg chg="mod">
          <ac:chgData name="NESTOR JULIO HERNANDEZ BOCKER" userId="a413b3be1cc3406f" providerId="LiveId" clId="{9F6AAD8D-970F-436A-B3F6-56CC0DEFB117}" dt="2023-12-07T14:04:18.245" v="16"/>
          <ac:spMkLst>
            <pc:docMk/>
            <pc:sldMk cId="2099275270" sldId="667"/>
            <ac:spMk id="23" creationId="{00000000-0008-0000-0000-00000B000000}"/>
          </ac:spMkLst>
        </pc:spChg>
        <pc:graphicFrameChg chg="mod">
          <ac:chgData name="NESTOR JULIO HERNANDEZ BOCKER" userId="a413b3be1cc3406f" providerId="LiveId" clId="{9F6AAD8D-970F-436A-B3F6-56CC0DEFB117}" dt="2023-12-07T14:04:41.362" v="17"/>
          <ac:graphicFrameMkLst>
            <pc:docMk/>
            <pc:sldMk cId="2099275270" sldId="667"/>
            <ac:graphicFrameMk id="24" creationId="{00000000-0008-0000-0000-00000E000000}"/>
          </ac:graphicFrameMkLst>
        </pc:graphicFrameChg>
      </pc:sldChg>
      <pc:sldChg chg="modSp">
        <pc:chgData name="NESTOR JULIO HERNANDEZ BOCKER" userId="a413b3be1cc3406f" providerId="LiveId" clId="{9F6AAD8D-970F-436A-B3F6-56CC0DEFB117}" dt="2023-12-07T14:03:55.952" v="14"/>
        <pc:sldMkLst>
          <pc:docMk/>
          <pc:sldMk cId="2093091506" sldId="668"/>
        </pc:sldMkLst>
        <pc:spChg chg="mod">
          <ac:chgData name="NESTOR JULIO HERNANDEZ BOCKER" userId="a413b3be1cc3406f" providerId="LiveId" clId="{9F6AAD8D-970F-436A-B3F6-56CC0DEFB117}" dt="2023-12-07T14:03:03.135" v="11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9F6AAD8D-970F-436A-B3F6-56CC0DEFB117}" dt="2023-12-07T14:03:55.952" v="14"/>
          <ac:spMkLst>
            <pc:docMk/>
            <pc:sldMk cId="2093091506" sldId="668"/>
            <ac:spMk id="5" creationId="{BDA1159D-A0ED-18DC-0747-141EBF1A2086}"/>
          </ac:spMkLst>
        </pc:spChg>
      </pc:sldChg>
      <pc:sldChg chg="modSp">
        <pc:chgData name="NESTOR JULIO HERNANDEZ BOCKER" userId="a413b3be1cc3406f" providerId="LiveId" clId="{9F6AAD8D-970F-436A-B3F6-56CC0DEFB117}" dt="2023-12-07T14:03:29.085" v="12"/>
        <pc:sldMkLst>
          <pc:docMk/>
          <pc:sldMk cId="1495741939" sldId="669"/>
        </pc:sldMkLst>
        <pc:spChg chg="mod">
          <ac:chgData name="NESTOR JULIO HERNANDEZ BOCKER" userId="a413b3be1cc3406f" providerId="LiveId" clId="{9F6AAD8D-970F-436A-B3F6-56CC0DEFB117}" dt="2023-12-07T14:03:29.085" v="12"/>
          <ac:spMkLst>
            <pc:docMk/>
            <pc:sldMk cId="1495741939" sldId="669"/>
            <ac:spMk id="36" creationId="{CCE6CA9A-69DB-7B5A-3EE0-E331CE4C078B}"/>
          </ac:spMkLst>
        </pc:spChg>
      </pc:sldChg>
      <pc:sldChg chg="modSp mod">
        <pc:chgData name="NESTOR JULIO HERNANDEZ BOCKER" userId="a413b3be1cc3406f" providerId="LiveId" clId="{9F6AAD8D-970F-436A-B3F6-56CC0DEFB117}" dt="2023-12-07T14:04:03.765" v="15"/>
        <pc:sldMkLst>
          <pc:docMk/>
          <pc:sldMk cId="3999264372" sldId="673"/>
        </pc:sldMkLst>
        <pc:spChg chg="mod">
          <ac:chgData name="NESTOR JULIO HERNANDEZ BOCKER" userId="a413b3be1cc3406f" providerId="LiveId" clId="{9F6AAD8D-970F-436A-B3F6-56CC0DEFB117}" dt="2023-12-07T14:04:03.765" v="15"/>
          <ac:spMkLst>
            <pc:docMk/>
            <pc:sldMk cId="3999264372" sldId="673"/>
            <ac:spMk id="3" creationId="{74FF7FE0-5F92-5643-695A-9D99B66D89F9}"/>
          </ac:spMkLst>
        </pc:spChg>
      </pc:sldChg>
    </pc:docChg>
  </pc:docChgLst>
  <pc:docChgLst>
    <pc:chgData name="NESTOR JULIO HERNANDEZ BOCKER" userId="a413b3be1cc3406f" providerId="LiveId" clId="{6E9D1BA8-88A7-4149-A041-2BC30ABEB2A4}"/>
    <pc:docChg chg="undo redo custSel modSld">
      <pc:chgData name="NESTOR JULIO HERNANDEZ BOCKER" userId="a413b3be1cc3406f" providerId="LiveId" clId="{6E9D1BA8-88A7-4149-A041-2BC30ABEB2A4}" dt="2023-07-11T00:32:50.905" v="698" actId="1037"/>
      <pc:docMkLst>
        <pc:docMk/>
      </pc:docMkLst>
      <pc:sldChg chg="modSp mod">
        <pc:chgData name="NESTOR JULIO HERNANDEZ BOCKER" userId="a413b3be1cc3406f" providerId="LiveId" clId="{6E9D1BA8-88A7-4149-A041-2BC30ABEB2A4}" dt="2023-07-10T00:56:19.427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6E9D1BA8-88A7-4149-A041-2BC30ABEB2A4}" dt="2023-07-10T00:56:19.427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6E9D1BA8-88A7-4149-A041-2BC30ABEB2A4}" dt="2023-07-10T03:09:54.845" v="483" actId="20577"/>
        <pc:sldMkLst>
          <pc:docMk/>
          <pc:sldMk cId="3675170584" sldId="279"/>
        </pc:sldMkLst>
        <pc:spChg chg="mod">
          <ac:chgData name="NESTOR JULIO HERNANDEZ BOCKER" userId="a413b3be1cc3406f" providerId="LiveId" clId="{6E9D1BA8-88A7-4149-A041-2BC30ABEB2A4}" dt="2023-07-10T03:09:54.845" v="483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6E9D1BA8-88A7-4149-A041-2BC30ABEB2A4}" dt="2023-07-11T00:03:34.920" v="619" actId="113"/>
        <pc:sldMkLst>
          <pc:docMk/>
          <pc:sldMk cId="2130645913" sldId="281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3:34.920" v="619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6E9D1BA8-88A7-4149-A041-2BC30ABEB2A4}" dt="2023-07-11T00:29:47.011" v="696" actId="20577"/>
        <pc:sldMkLst>
          <pc:docMk/>
          <pc:sldMk cId="102766390" sldId="316"/>
        </pc:sldMkLst>
        <pc:spChg chg="mod">
          <ac:chgData name="NESTOR JULIO HERNANDEZ BOCKER" userId="a413b3be1cc3406f" providerId="LiveId" clId="{6E9D1BA8-88A7-4149-A041-2BC30ABEB2A4}" dt="2023-07-11T00:29:47.011" v="696" actId="20577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02766390" sldId="316"/>
            <ac:spMk id="7" creationId="{469CD69D-8310-32BB-7403-36C4ABF01797}"/>
          </ac:spMkLst>
        </pc:spChg>
        <pc:cxnChg chg="mod">
          <ac:chgData name="NESTOR JULIO HERNANDEZ BOCKER" userId="a413b3be1cc3406f" providerId="LiveId" clId="{6E9D1BA8-88A7-4149-A041-2BC30ABEB2A4}" dt="2023-07-10T23:57:15.465" v="491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6E9D1BA8-88A7-4149-A041-2BC30ABEB2A4}" dt="2023-07-11T00:05:48.153" v="634" actId="20577"/>
        <pc:sldMkLst>
          <pc:docMk/>
          <pc:sldMk cId="3812210601" sldId="317"/>
        </pc:sldMkLst>
        <pc:spChg chg="mod">
          <ac:chgData name="NESTOR JULIO HERNANDEZ BOCKER" userId="a413b3be1cc3406f" providerId="LiveId" clId="{6E9D1BA8-88A7-4149-A041-2BC30ABEB2A4}" dt="2023-07-11T00:04:26.282" v="625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6E9D1BA8-88A7-4149-A041-2BC30ABEB2A4}" dt="2023-07-11T00:04:57.577" v="628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5:48.153" v="634" actId="20577"/>
          <ac:spMkLst>
            <pc:docMk/>
            <pc:sldMk cId="3812210601" sldId="317"/>
            <ac:spMk id="8" creationId="{2CBAB8E9-9405-7A87-2785-3DEFDF9F262E}"/>
          </ac:spMkLst>
        </pc:spChg>
        <pc:graphicFrameChg chg="mod">
          <ac:chgData name="NESTOR JULIO HERNANDEZ BOCKER" userId="a413b3be1cc3406f" providerId="LiveId" clId="{6E9D1BA8-88A7-4149-A041-2BC30ABEB2A4}" dt="2023-07-11T00:05:25.140" v="631" actId="403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7:15.061" v="640" actId="207"/>
        <pc:sldMkLst>
          <pc:docMk/>
          <pc:sldMk cId="417758710" sldId="318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07:15.061" v="640" actId="207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32:50.905" v="698" actId="1037"/>
        <pc:sldMkLst>
          <pc:docMk/>
          <pc:sldMk cId="1360156958" sldId="319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6E9D1BA8-88A7-4149-A041-2BC30ABEB2A4}" dt="2023-07-11T00:32:50.905" v="698" actId="1037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3:29.402" v="654" actId="20577"/>
        <pc:sldMkLst>
          <pc:docMk/>
          <pc:sldMk cId="1763648886" sldId="320"/>
        </pc:sldMkLst>
        <pc:spChg chg="mod">
          <ac:chgData name="NESTOR JULIO HERNANDEZ BOCKER" userId="a413b3be1cc3406f" providerId="LiveId" clId="{6E9D1BA8-88A7-4149-A041-2BC30ABEB2A4}" dt="2023-07-11T00:12:42.033" v="64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6E9D1BA8-88A7-4149-A041-2BC30ABEB2A4}" dt="2023-07-11T00:13:24.424" v="652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6E9D1BA8-88A7-4149-A041-2BC30ABEB2A4}" dt="2023-07-11T00:13:29.402" v="654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6E9D1BA8-88A7-4149-A041-2BC30ABEB2A4}" dt="2023-07-11T00:17:57.912" v="669" actId="20577"/>
        <pc:sldMkLst>
          <pc:docMk/>
          <pc:sldMk cId="3330875486" sldId="321"/>
        </pc:sldMkLst>
        <pc:spChg chg="mod">
          <ac:chgData name="NESTOR JULIO HERNANDEZ BOCKER" userId="a413b3be1cc3406f" providerId="LiveId" clId="{6E9D1BA8-88A7-4149-A041-2BC30ABEB2A4}" dt="2023-07-11T00:17:38.496" v="662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6E9D1BA8-88A7-4149-A041-2BC30ABEB2A4}" dt="2023-07-11T00:17:49.604" v="665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17:57.912" v="669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6E9D1BA8-88A7-4149-A041-2BC30ABEB2A4}" dt="2023-07-10T23:59:11.757" v="505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0:39.756" v="553" actId="27918"/>
        <pc:sldMkLst>
          <pc:docMk/>
          <pc:sldMk cId="200782912" sldId="322"/>
        </pc:sldMkLst>
        <pc:spChg chg="mod">
          <ac:chgData name="NESTOR JULIO HERNANDEZ BOCKER" userId="a413b3be1cc3406f" providerId="LiveId" clId="{6E9D1BA8-88A7-4149-A041-2BC30ABEB2A4}" dt="2023-07-10T00:58:13.016" v="37" actId="1038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6E9D1BA8-88A7-4149-A041-2BC30ABEB2A4}" dt="2023-07-10T00:58:06.456" v="36" actId="1037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6E9D1BA8-88A7-4149-A041-2BC30ABEB2A4}" dt="2023-07-10T00:58:28.426" v="62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6E9D1BA8-88A7-4149-A041-2BC30ABEB2A4}" dt="2023-07-10T00:58:21.067" v="50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6E9D1BA8-88A7-4149-A041-2BC30ABEB2A4}" dt="2023-07-11T00:00:09.874" v="526" actId="1038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6E9D1BA8-88A7-4149-A041-2BC30ABEB2A4}" dt="2023-07-11T00:00:19.847" v="536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6E9D1BA8-88A7-4149-A041-2BC30ABEB2A4}" dt="2023-07-10T01:00:15.220" v="122" actId="1036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6E9D1BA8-88A7-4149-A041-2BC30ABEB2A4}" dt="2023-07-10T01:03:25.170" v="244" actId="1038"/>
          <ac:spMkLst>
            <pc:docMk/>
            <pc:sldMk cId="200782912" sldId="322"/>
            <ac:spMk id="36" creationId="{390A071B-8E8C-BE41-8E65-DDAC2A535855}"/>
          </ac:spMkLst>
        </pc:spChg>
        <pc:graphicFrameChg chg="mod">
          <ac:chgData name="NESTOR JULIO HERNANDEZ BOCKER" userId="a413b3be1cc3406f" providerId="LiveId" clId="{6E9D1BA8-88A7-4149-A041-2BC30ABEB2A4}" dt="2023-07-10T01:00:10.503" v="121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mod">
          <ac:chgData name="NESTOR JULIO HERNANDEZ BOCKER" userId="a413b3be1cc3406f" providerId="LiveId" clId="{6E9D1BA8-88A7-4149-A041-2BC30ABEB2A4}" dt="2023-07-11T00:00:30.026" v="551" actId="1035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8:54.267" v="644" actId="113"/>
        <pc:sldMkLst>
          <pc:docMk/>
          <pc:sldMk cId="3631758431" sldId="328"/>
        </pc:sldMkLst>
        <pc:spChg chg="mod">
          <ac:chgData name="NESTOR JULIO HERNANDEZ BOCKER" userId="a413b3be1cc3406f" providerId="LiveId" clId="{6E9D1BA8-88A7-4149-A041-2BC30ABEB2A4}" dt="2023-07-11T00:08:54.267" v="644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631758431" sldId="32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6E9D1BA8-88A7-4149-A041-2BC30ABEB2A4}" dt="2023-07-11T00:16:46.272" v="655"/>
        <pc:sldMkLst>
          <pc:docMk/>
          <pc:sldMk cId="3726187029" sldId="32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6E9D1BA8-88A7-4149-A041-2BC30ABEB2A4}" dt="2023-07-11T00:16:46.272" v="65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6E9D1BA8-88A7-4149-A041-2BC30ABEB2A4}" dt="2023-07-11T00:17:11.154" v="657"/>
        <pc:sldMkLst>
          <pc:docMk/>
          <pc:sldMk cId="3844795882" sldId="330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6E9D1BA8-88A7-4149-A041-2BC30ABEB2A4}" dt="2023-07-11T00:17:11.154" v="657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7:32.535" v="659" actId="113"/>
        <pc:sldMkLst>
          <pc:docMk/>
          <pc:sldMk cId="1999066587" sldId="331"/>
        </pc:sldMkLst>
        <pc:spChg chg="mod">
          <ac:chgData name="NESTOR JULIO HERNANDEZ BOCKER" userId="a413b3be1cc3406f" providerId="LiveId" clId="{6E9D1BA8-88A7-4149-A041-2BC30ABEB2A4}" dt="2023-07-11T00:17:32.535" v="659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6E9D1BA8-88A7-4149-A041-2BC30ABEB2A4}" dt="2023-07-11T00:19:06.464" v="693" actId="20577"/>
        <pc:sldMkLst>
          <pc:docMk/>
          <pc:sldMk cId="2501195012" sldId="332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19:06.464" v="693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9:25.589" v="695" actId="6549"/>
        <pc:sldMkLst>
          <pc:docMk/>
          <pc:sldMk cId="3160605606" sldId="333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160605606" sldId="333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6E9D1BA8-88A7-4149-A041-2BC30ABEB2A4}" dt="2023-07-11T00:19:25.589" v="695" actId="6549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1:49.924" v="605" actId="27918"/>
        <pc:sldMkLst>
          <pc:docMk/>
          <pc:sldMk cId="1160910596" sldId="334"/>
        </pc:sldMkLst>
        <pc:spChg chg="mod">
          <ac:chgData name="NESTOR JULIO HERNANDEZ BOCKER" userId="a413b3be1cc3406f" providerId="LiveId" clId="{6E9D1BA8-88A7-4149-A041-2BC30ABEB2A4}" dt="2023-07-11T00:01:29.212" v="58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6E9D1BA8-88A7-4149-A041-2BC30ABEB2A4}" dt="2023-07-11T00:01:35.371" v="593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6E9D1BA8-88A7-4149-A041-2BC30ABEB2A4}" dt="2023-07-10T01:01:08.687" v="155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6E9D1BA8-88A7-4149-A041-2BC30ABEB2A4}" dt="2023-07-10T01:00:56.075" v="141" actId="1037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6E9D1BA8-88A7-4149-A041-2BC30ABEB2A4}" dt="2023-07-10T01:02:22.927" v="20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6E9D1BA8-88A7-4149-A041-2BC30ABEB2A4}" dt="2023-07-10T01:02:03.108" v="194" actId="1038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6E9D1BA8-88A7-4149-A041-2BC30ABEB2A4}" dt="2023-07-10T01:03:40.606" v="256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6E9D1BA8-88A7-4149-A041-2BC30ABEB2A4}" dt="2023-07-10T01:03:48.332" v="270" actId="1038"/>
          <ac:spMkLst>
            <pc:docMk/>
            <pc:sldMk cId="1160910596" sldId="334"/>
            <ac:spMk id="58" creationId="{D53850D1-EF14-00E1-2818-0D6E9A7BC077}"/>
          </ac:spMkLst>
        </pc:spChg>
        <pc:graphicFrameChg chg="mod">
          <ac:chgData name="NESTOR JULIO HERNANDEZ BOCKER" userId="a413b3be1cc3406f" providerId="LiveId" clId="{6E9D1BA8-88A7-4149-A041-2BC30ABEB2A4}" dt="2023-07-11T00:01:41.212" v="603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2:58:08.849" v="479" actId="27918"/>
        <pc:sldMkLst>
          <pc:docMk/>
          <pc:sldMk cId="905729610" sldId="665"/>
        </pc:sldMkLst>
        <pc:spChg chg="mod">
          <ac:chgData name="NESTOR JULIO HERNANDEZ BOCKER" userId="a413b3be1cc3406f" providerId="LiveId" clId="{6E9D1BA8-88A7-4149-A041-2BC30ABEB2A4}" dt="2023-07-10T02:56:53.790" v="451" actId="207"/>
          <ac:spMkLst>
            <pc:docMk/>
            <pc:sldMk cId="905729610" sldId="665"/>
            <ac:spMk id="4" creationId="{30BDBAFF-21DC-C5CC-6C7E-27217F920E88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6E9D1BA8-88A7-4149-A041-2BC30ABEB2A4}" dt="2023-07-10T02:56:33.566" v="450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23:56:29.450" v="486" actId="27918"/>
        <pc:sldMkLst>
          <pc:docMk/>
          <pc:sldMk cId="2099275270" sldId="667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2099275270" sldId="667"/>
            <ac:spMk id="5" creationId="{4317E982-3BB8-A714-9BE1-28A9BF9DF774}"/>
          </ac:spMkLst>
        </pc:spChg>
        <pc:spChg chg="del">
          <ac:chgData name="NESTOR JULIO HERNANDEZ BOCKER" userId="a413b3be1cc3406f" providerId="LiveId" clId="{6E9D1BA8-88A7-4149-A041-2BC30ABEB2A4}" dt="2023-07-10T01:17:55.415" v="275" actId="478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0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4" creationId="{00000000-0008-0000-0000-000006000000}"/>
          </ac:spMkLst>
        </pc:s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4" creationId="{00000000-0008-0000-0000-000003000000}"/>
          </ac:grpSpMkLst>
        </pc:grpChg>
        <pc:grpChg chg="del mod">
          <ac:chgData name="NESTOR JULIO HERNANDEZ BOCKER" userId="a413b3be1cc3406f" providerId="LiveId" clId="{6E9D1BA8-88A7-4149-A041-2BC30ABEB2A4}" dt="2023-07-10T01:17:51.973" v="274" actId="478"/>
          <ac:grpSpMkLst>
            <pc:docMk/>
            <pc:sldMk cId="2099275270" sldId="667"/>
            <ac:grpSpMk id="7" creationId="{00000000-0008-0000-0000-000003000000}"/>
          </ac:grpSpMkLst>
        </pc:grpChg>
        <pc:graphicFrameChg chg="mod">
          <ac:chgData name="NESTOR JULIO HERNANDEZ BOCKER" userId="a413b3be1cc3406f" providerId="LiveId" clId="{6E9D1BA8-88A7-4149-A041-2BC30ABEB2A4}" dt="2023-07-10T00:54:35.313" v="1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6E9D1BA8-88A7-4149-A041-2BC30ABEB2A4}" dt="2023-07-10T01:22:17.761" v="300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3:03:47.549" v="481" actId="20577"/>
        <pc:sldMkLst>
          <pc:docMk/>
          <pc:sldMk cId="2093091506" sldId="668"/>
        </pc:sldMkLst>
        <pc:spChg chg="mod">
          <ac:chgData name="NESTOR JULIO HERNANDEZ BOCKER" userId="a413b3be1cc3406f" providerId="LiveId" clId="{6E9D1BA8-88A7-4149-A041-2BC30ABEB2A4}" dt="2023-07-10T03:03:47.549" v="481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5:12.461" v="4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 modNotesTx">
        <pc:chgData name="NESTOR JULIO HERNANDEZ BOCKER" userId="a413b3be1cc3406f" providerId="LiveId" clId="{6E9D1BA8-88A7-4149-A041-2BC30ABEB2A4}" dt="2023-07-10T01:32:01.104" v="322" actId="6549"/>
        <pc:sldMkLst>
          <pc:docMk/>
          <pc:sldMk cId="1495741939" sldId="66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6E9D1BA8-88A7-4149-A041-2BC30ABEB2A4}" dt="2023-07-10T01:29:58.031" v="314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02:57:43.070" v="475" actId="1035"/>
        <pc:sldMkLst>
          <pc:docMk/>
          <pc:sldMk cId="3999264372" sldId="673"/>
        </pc:sldMkLst>
        <pc:spChg chg="mod">
          <ac:chgData name="NESTOR JULIO HERNANDEZ BOCKER" userId="a413b3be1cc3406f" providerId="LiveId" clId="{6E9D1BA8-88A7-4149-A041-2BC30ABEB2A4}" dt="2023-07-10T01:37:08.223" v="323" actId="207"/>
          <ac:spMkLst>
            <pc:docMk/>
            <pc:sldMk cId="3999264372" sldId="673"/>
            <ac:spMk id="2" creationId="{5F95E2CE-77F9-BF9B-6D05-EDECC736B762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3999264372" sldId="673"/>
            <ac:spMk id="3" creationId="{74FF7FE0-5F92-5643-695A-9D99B66D89F9}"/>
          </ac:spMkLst>
        </pc:spChg>
        <pc:graphicFrameChg chg="add mod">
          <ac:chgData name="NESTOR JULIO HERNANDEZ BOCKER" userId="a413b3be1cc3406f" providerId="LiveId" clId="{6E9D1BA8-88A7-4149-A041-2BC30ABEB2A4}" dt="2023-07-10T02:57:43.070" v="475" actId="1035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add mod modGraphic">
          <ac:chgData name="NESTOR JULIO HERNANDEZ BOCKER" userId="a413b3be1cc3406f" providerId="LiveId" clId="{6E9D1BA8-88A7-4149-A041-2BC30ABEB2A4}" dt="2023-07-10T02:57:23.116" v="452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6.998" v="325" actId="478"/>
          <ac:graphicFrameMkLst>
            <pc:docMk/>
            <pc:sldMk cId="3999264372" sldId="673"/>
            <ac:graphicFrameMk id="6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2.716" v="324" actId="478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187F2DA1-C915-4A1A-83D7-F8E7708A9857}"/>
    <pc:docChg chg="undo redo custSel addSld delSld modSld sldOrd">
      <pc:chgData name="NESTOR JULIO HERNANDEZ BOCKER" userId="a413b3be1cc3406f" providerId="LiveId" clId="{187F2DA1-C915-4A1A-83D7-F8E7708A9857}" dt="2023-06-13T17:04:51.485" v="1292" actId="27918"/>
      <pc:docMkLst>
        <pc:docMk/>
      </pc:docMkLst>
      <pc:sldChg chg="delSp modSp mod">
        <pc:chgData name="NESTOR JULIO HERNANDEZ BOCKER" userId="a413b3be1cc3406f" providerId="LiveId" clId="{187F2DA1-C915-4A1A-83D7-F8E7708A9857}" dt="2023-06-08T02:11:26.290" v="959" actId="20577"/>
        <pc:sldMkLst>
          <pc:docMk/>
          <pc:sldMk cId="1010862512" sldId="275"/>
        </pc:sldMkLst>
        <pc:spChg chg="mod">
          <ac:chgData name="NESTOR JULIO HERNANDEZ BOCKER" userId="a413b3be1cc3406f" providerId="LiveId" clId="{187F2DA1-C915-4A1A-83D7-F8E7708A9857}" dt="2023-06-08T02:11:26.290" v="959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19.090" v="958" actId="120"/>
          <ac:spMkLst>
            <pc:docMk/>
            <pc:sldMk cId="1010862512" sldId="275"/>
            <ac:spMk id="5" creationId="{BDA1159D-A0ED-18DC-0747-141EBF1A2086}"/>
          </ac:spMkLst>
        </pc:spChg>
        <pc:spChg chg="del">
          <ac:chgData name="NESTOR JULIO HERNANDEZ BOCKER" userId="a413b3be1cc3406f" providerId="LiveId" clId="{187F2DA1-C915-4A1A-83D7-F8E7708A9857}" dt="2023-06-08T00:40:31.815" v="2" actId="478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187F2DA1-C915-4A1A-83D7-F8E7708A9857}" dt="2023-06-08T02:10:50.421" v="950" actId="20577"/>
        <pc:sldMkLst>
          <pc:docMk/>
          <pc:sldMk cId="3675170584" sldId="279"/>
        </pc:sldMkLst>
        <pc:spChg chg="mod">
          <ac:chgData name="NESTOR JULIO HERNANDEZ BOCKER" userId="a413b3be1cc3406f" providerId="LiveId" clId="{187F2DA1-C915-4A1A-83D7-F8E7708A9857}" dt="2023-06-08T02:10:50.421" v="95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187F2DA1-C915-4A1A-83D7-F8E7708A9857}" dt="2023-06-08T03:59:01.310" v="1212" actId="20577"/>
        <pc:sldMkLst>
          <pc:docMk/>
          <pc:sldMk cId="2130645913" sldId="281"/>
        </pc:sldMkLst>
        <pc:spChg chg="del">
          <ac:chgData name="NESTOR JULIO HERNANDEZ BOCKER" userId="a413b3be1cc3406f" providerId="LiveId" clId="{187F2DA1-C915-4A1A-83D7-F8E7708A9857}" dt="2023-06-08T00:40:47.185" v="25" actId="478"/>
          <ac:spMkLst>
            <pc:docMk/>
            <pc:sldMk cId="2130645913" sldId="281"/>
            <ac:spMk id="2" creationId="{F740E246-1AD4-B974-C53E-83D4E32CFB1B}"/>
          </ac:spMkLst>
        </pc:spChg>
        <pc:spChg chg="del">
          <ac:chgData name="NESTOR JULIO HERNANDEZ BOCKER" userId="a413b3be1cc3406f" providerId="LiveId" clId="{187F2DA1-C915-4A1A-83D7-F8E7708A9857}" dt="2023-06-08T00:40:48.715" v="26" actId="478"/>
          <ac:spMkLst>
            <pc:docMk/>
            <pc:sldMk cId="2130645913" sldId="281"/>
            <ac:spMk id="3" creationId="{C63AA922-20BD-53BA-DECA-57AB55467D00}"/>
          </ac:spMkLst>
        </pc:spChg>
        <pc:spChg chg="add mod">
          <ac:chgData name="NESTOR JULIO HERNANDEZ BOCKER" userId="a413b3be1cc3406f" providerId="LiveId" clId="{187F2DA1-C915-4A1A-83D7-F8E7708A9857}" dt="2023-06-08T00:41:17.365" v="36" actId="207"/>
          <ac:spMkLst>
            <pc:docMk/>
            <pc:sldMk cId="2130645913" sldId="281"/>
            <ac:spMk id="4" creationId="{0084DA9C-E037-F21C-2264-58A9F92ACD1F}"/>
          </ac:spMkLst>
        </pc:spChg>
        <pc:spChg chg="del">
          <ac:chgData name="NESTOR JULIO HERNANDEZ BOCKER" userId="a413b3be1cc3406f" providerId="LiveId" clId="{187F2DA1-C915-4A1A-83D7-F8E7708A9857}" dt="2023-06-08T00:40:55.495" v="29" actId="478"/>
          <ac:spMkLst>
            <pc:docMk/>
            <pc:sldMk cId="2130645913" sldId="281"/>
            <ac:spMk id="5" creationId="{9A54FADB-B618-5D91-A11B-C8B1D2E643DB}"/>
          </ac:spMkLst>
        </pc:spChg>
        <pc:spChg chg="del">
          <ac:chgData name="NESTOR JULIO HERNANDEZ BOCKER" userId="a413b3be1cc3406f" providerId="LiveId" clId="{187F2DA1-C915-4A1A-83D7-F8E7708A9857}" dt="2023-06-08T00:40:52.905" v="28" actId="478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187F2DA1-C915-4A1A-83D7-F8E7708A9857}" dt="2023-06-08T03:59:01.310" v="1212" actId="20577"/>
          <ac:spMkLst>
            <pc:docMk/>
            <pc:sldMk cId="2130645913" sldId="28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0:45:57.524" v="117" actId="207"/>
          <ac:spMkLst>
            <pc:docMk/>
            <pc:sldMk cId="2130645913" sldId="281"/>
            <ac:spMk id="9" creationId="{E6EEFFE7-9C71-D879-9BE2-201F9B53AEBE}"/>
          </ac:spMkLst>
        </pc:spChg>
        <pc:spChg chg="add del mod">
          <ac:chgData name="NESTOR JULIO HERNANDEZ BOCKER" userId="a413b3be1cc3406f" providerId="LiveId" clId="{187F2DA1-C915-4A1A-83D7-F8E7708A9857}" dt="2023-06-08T00:45:34.804" v="103"/>
          <ac:spMkLst>
            <pc:docMk/>
            <pc:sldMk cId="2130645913" sldId="281"/>
            <ac:spMk id="11" creationId="{D160098B-F193-42D1-A6AB-54D8E33B3F5E}"/>
          </ac:spMkLst>
        </pc:spChg>
        <pc:spChg chg="add del mod">
          <ac:chgData name="NESTOR JULIO HERNANDEZ BOCKER" userId="a413b3be1cc3406f" providerId="LiveId" clId="{187F2DA1-C915-4A1A-83D7-F8E7708A9857}" dt="2023-06-08T00:45:33.557" v="102"/>
          <ac:spMkLst>
            <pc:docMk/>
            <pc:sldMk cId="2130645913" sldId="281"/>
            <ac:spMk id="13" creationId="{77012AEC-68DB-884C-789E-5A1DFD802955}"/>
          </ac:spMkLst>
        </pc:spChg>
        <pc:spChg chg="del">
          <ac:chgData name="NESTOR JULIO HERNANDEZ BOCKER" userId="a413b3be1cc3406f" providerId="LiveId" clId="{187F2DA1-C915-4A1A-83D7-F8E7708A9857}" dt="2023-06-08T00:40:58.155" v="30" actId="478"/>
          <ac:spMkLst>
            <pc:docMk/>
            <pc:sldMk cId="2130645913" sldId="281"/>
            <ac:spMk id="16" creationId="{51FD3A7F-65A0-29C0-E012-458B419CFA80}"/>
          </ac:spMkLst>
        </pc:spChg>
        <pc:spChg chg="add del mod">
          <ac:chgData name="NESTOR JULIO HERNANDEZ BOCKER" userId="a413b3be1cc3406f" providerId="LiveId" clId="{187F2DA1-C915-4A1A-83D7-F8E7708A9857}" dt="2023-06-08T00:45:33.135" v="101"/>
          <ac:spMkLst>
            <pc:docMk/>
            <pc:sldMk cId="2130645913" sldId="281"/>
            <ac:spMk id="17" creationId="{7B3BA40E-A455-F427-A75A-E0A1E63FF020}"/>
          </ac:spMkLst>
        </pc:spChg>
        <pc:spChg chg="add del mod">
          <ac:chgData name="NESTOR JULIO HERNANDEZ BOCKER" userId="a413b3be1cc3406f" providerId="LiveId" clId="{187F2DA1-C915-4A1A-83D7-F8E7708A9857}" dt="2023-06-08T00:46:15.733" v="121"/>
          <ac:spMkLst>
            <pc:docMk/>
            <pc:sldMk cId="2130645913" sldId="281"/>
            <ac:spMk id="19" creationId="{8360555B-F04A-97A6-3E78-40755D258A9E}"/>
          </ac:spMkLst>
        </pc:spChg>
        <pc:graphicFrameChg chg="del">
          <ac:chgData name="NESTOR JULIO HERNANDEZ BOCKER" userId="a413b3be1cc3406f" providerId="LiveId" clId="{187F2DA1-C915-4A1A-83D7-F8E7708A9857}" dt="2023-06-08T00:40:45.275" v="24" actId="478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03.130" v="119" actId="478"/>
          <ac:graphicFrameMkLst>
            <pc:docMk/>
            <pc:sldMk cId="2130645913" sldId="281"/>
            <ac:graphicFrameMk id="10" creationId="{FDD5F283-BD59-7322-2EAC-F83E9644194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4.804" v="103"/>
          <ac:graphicFrameMkLst>
            <pc:docMk/>
            <pc:sldMk cId="2130645913" sldId="281"/>
            <ac:graphicFrameMk id="12" creationId="{A18B95CE-9184-CC9F-75E9-F8C01994D9A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557" v="102"/>
          <ac:graphicFrameMkLst>
            <pc:docMk/>
            <pc:sldMk cId="2130645913" sldId="281"/>
            <ac:graphicFrameMk id="14" creationId="{F7214B61-AD55-0F35-2F4E-550BE400846B}"/>
          </ac:graphicFrameMkLst>
        </pc:graphicFrameChg>
        <pc:graphicFrameChg chg="del">
          <ac:chgData name="NESTOR JULIO HERNANDEZ BOCKER" userId="a413b3be1cc3406f" providerId="LiveId" clId="{187F2DA1-C915-4A1A-83D7-F8E7708A9857}" dt="2023-06-08T00:40:50.538" v="27" actId="478"/>
          <ac:graphicFrameMkLst>
            <pc:docMk/>
            <pc:sldMk cId="2130645913" sldId="281"/>
            <ac:graphicFrameMk id="15" creationId="{B434F442-316A-6E2B-D874-8FAEBAD0903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135" v="101"/>
          <ac:graphicFrameMkLst>
            <pc:docMk/>
            <pc:sldMk cId="2130645913" sldId="281"/>
            <ac:graphicFrameMk id="18" creationId="{97CD2182-EAC9-3684-1789-E099770901C3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15.733" v="121"/>
          <ac:graphicFrameMkLst>
            <pc:docMk/>
            <pc:sldMk cId="2130645913" sldId="281"/>
            <ac:graphicFrameMk id="20" creationId="{97D68BF0-8F35-5793-5016-B6C73BC42283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13:29.052" v="964" actId="207"/>
          <ac:graphicFrameMkLst>
            <pc:docMk/>
            <pc:sldMk cId="2130645913" sldId="281"/>
            <ac:graphicFrameMk id="21" creationId="{7BBF4A94-5FFF-95CF-68A9-FF16ADD9FD09}"/>
          </ac:graphicFrameMkLst>
        </pc:graphicFrameChg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30455291" sldId="29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207670988" sldId="29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058868022" sldId="29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999383766" sldId="29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2838187" sldId="29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528884864" sldId="30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3723799" sldId="30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38667470" sldId="30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869489403" sldId="30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94828080" sldId="30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0359443" sldId="305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061541852" sldId="306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902090573" sldId="30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799606255" sldId="30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027702" sldId="30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6528798" sldId="31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537324164" sldId="31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757931575" sldId="31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590248872" sldId="31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633284213" sldId="31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867422395" sldId="315"/>
        </pc:sldMkLst>
      </pc:sldChg>
      <pc:sldChg chg="addSp delSp modSp add mod">
        <pc:chgData name="NESTOR JULIO HERNANDEZ BOCKER" userId="a413b3be1cc3406f" providerId="LiveId" clId="{187F2DA1-C915-4A1A-83D7-F8E7708A9857}" dt="2023-06-08T03:59:32.075" v="1220" actId="20577"/>
        <pc:sldMkLst>
          <pc:docMk/>
          <pc:sldMk cId="102766390" sldId="316"/>
        </pc:sldMkLst>
        <pc:spChg chg="add mod">
          <ac:chgData name="NESTOR JULIO HERNANDEZ BOCKER" userId="a413b3be1cc3406f" providerId="LiveId" clId="{187F2DA1-C915-4A1A-83D7-F8E7708A9857}" dt="2023-06-08T03:59:32.075" v="1220" actId="20577"/>
          <ac:spMkLst>
            <pc:docMk/>
            <pc:sldMk cId="102766390" sldId="316"/>
            <ac:spMk id="3" creationId="{F5EBBC47-9ACD-482A-0D48-328D6FB10DD3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48:53.422" v="136"/>
          <ac:spMkLst>
            <pc:docMk/>
            <pc:sldMk cId="102766390" sldId="316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8" creationId="{7BF090BD-2165-AC4E-EBA3-B4A108B98EB9}"/>
          </ac:spMkLst>
        </pc:spChg>
        <pc:graphicFrameChg chg="add mod">
          <ac:chgData name="NESTOR JULIO HERNANDEZ BOCKER" userId="a413b3be1cc3406f" providerId="LiveId" clId="{187F2DA1-C915-4A1A-83D7-F8E7708A9857}" dt="2023-06-08T02:15:08.332" v="970" actId="403"/>
          <ac:graphicFrameMkLst>
            <pc:docMk/>
            <pc:sldMk cId="102766390" sldId="316"/>
            <ac:graphicFrameMk id="2" creationId="{623F5514-A374-ADA9-8CA3-2011170BA8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59:44.629" v="253" actId="478"/>
          <ac:graphicFrameMkLst>
            <pc:docMk/>
            <pc:sldMk cId="102766390" sldId="316"/>
            <ac:graphicFrameMk id="5" creationId="{3A95F987-0651-B14E-EBC2-0D1FB2931608}"/>
          </ac:graphicFrameMkLst>
        </pc:graphicFrameChg>
        <pc:cxnChg chg="add mod">
          <ac:chgData name="NESTOR JULIO HERNANDEZ BOCKER" userId="a413b3be1cc3406f" providerId="LiveId" clId="{187F2DA1-C915-4A1A-83D7-F8E7708A9857}" dt="2023-06-08T02:49:55.047" v="1179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addSp modSp add mod">
        <pc:chgData name="NESTOR JULIO HERNANDEZ BOCKER" userId="a413b3be1cc3406f" providerId="LiveId" clId="{187F2DA1-C915-4A1A-83D7-F8E7708A9857}" dt="2023-06-08T01:04:44.344" v="345" actId="207"/>
        <pc:sldMkLst>
          <pc:docMk/>
          <pc:sldMk cId="3812210601" sldId="317"/>
        </pc:sldMkLst>
        <pc:spChg chg="add mod">
          <ac:chgData name="NESTOR JULIO HERNANDEZ BOCKER" userId="a413b3be1cc3406f" providerId="LiveId" clId="{187F2DA1-C915-4A1A-83D7-F8E7708A9857}" dt="2023-06-08T01:03:48.761" v="338" actId="207"/>
          <ac:spMkLst>
            <pc:docMk/>
            <pc:sldMk cId="3812210601" sldId="317"/>
            <ac:spMk id="2" creationId="{06CBC7C0-CD13-2876-7A47-4431AB404DFE}"/>
          </ac:spMkLst>
        </pc:spChg>
        <pc:spChg chg="add mod">
          <ac:chgData name="NESTOR JULIO HERNANDEZ BOCKER" userId="a413b3be1cc3406f" providerId="LiveId" clId="{187F2DA1-C915-4A1A-83D7-F8E7708A9857}" dt="2023-06-08T01:04:40.983" v="344" actId="207"/>
          <ac:spMkLst>
            <pc:docMk/>
            <pc:sldMk cId="3812210601" sldId="317"/>
            <ac:spMk id="3" creationId="{2EE29001-B57F-3BCD-AB47-DCEBF7657B53}"/>
          </ac:spMkLst>
        </pc:spChg>
        <pc:spChg chg="add mod">
          <ac:chgData name="NESTOR JULIO HERNANDEZ BOCKER" userId="a413b3be1cc3406f" providerId="LiveId" clId="{187F2DA1-C915-4A1A-83D7-F8E7708A9857}" dt="2023-06-08T01:04:44.344" v="345" actId="207"/>
          <ac:spMkLst>
            <pc:docMk/>
            <pc:sldMk cId="3812210601" sldId="317"/>
            <ac:spMk id="5" creationId="{141B4771-F93F-32F8-4CCE-F902A1B56A54}"/>
          </ac:spMkLst>
        </pc:spChg>
        <pc:spChg chg="add mod">
          <ac:chgData name="NESTOR JULIO HERNANDEZ BOCKER" userId="a413b3be1cc3406f" providerId="LiveId" clId="{187F2DA1-C915-4A1A-83D7-F8E7708A9857}" dt="2023-06-08T01:03:41.053" v="337" actId="207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187F2DA1-C915-4A1A-83D7-F8E7708A9857}" dt="2023-06-08T00:50:01.724" v="146"/>
          <ac:spMkLst>
            <pc:docMk/>
            <pc:sldMk cId="3812210601" sldId="317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3:51.839" v="339" actId="207"/>
          <ac:spMkLst>
            <pc:docMk/>
            <pc:sldMk cId="3812210601" sldId="317"/>
            <ac:spMk id="8" creationId="{2CBAB8E9-9405-7A87-2785-3DEFDF9F262E}"/>
          </ac:spMkLst>
        </pc:spChg>
        <pc:graphicFrameChg chg="add mod">
          <ac:chgData name="NESTOR JULIO HERNANDEZ BOCKER" userId="a413b3be1cc3406f" providerId="LiveId" clId="{187F2DA1-C915-4A1A-83D7-F8E7708A9857}" dt="2023-06-08T00:51:56.364" v="174" actId="2711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3:38:57.007" v="1203" actId="14734"/>
        <pc:sldMkLst>
          <pc:docMk/>
          <pc:sldMk cId="417758710" sldId="318"/>
        </pc:sldMkLst>
        <pc:spChg chg="add mod">
          <ac:chgData name="NESTOR JULIO HERNANDEZ BOCKER" userId="a413b3be1cc3406f" providerId="LiveId" clId="{187F2DA1-C915-4A1A-83D7-F8E7708A9857}" dt="2023-06-08T00:55:08.974" v="194" actId="1076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0:52:34.139" v="181" actId="207"/>
          <ac:spMkLst>
            <pc:docMk/>
            <pc:sldMk cId="417758710" sldId="318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05:23.363" v="349"/>
          <ac:spMkLst>
            <pc:docMk/>
            <pc:sldMk cId="417758710" sldId="318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0:52:12.364" v="177"/>
          <ac:spMkLst>
            <pc:docMk/>
            <pc:sldMk cId="417758710" sldId="31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187F2DA1-C915-4A1A-83D7-F8E7708A9857}" dt="2023-06-08T03:38:57.007" v="1203" actId="14734"/>
          <ac:graphicFrameMkLst>
            <pc:docMk/>
            <pc:sldMk cId="417758710" sldId="318"/>
            <ac:graphicFrameMk id="3" creationId="{5F4545A9-8C06-B80F-7DD6-6AA9D07BB250}"/>
          </ac:graphicFrameMkLst>
        </pc:graphicFrameChg>
        <pc:picChg chg="add mod">
          <ac:chgData name="NESTOR JULIO HERNANDEZ BOCKER" userId="a413b3be1cc3406f" providerId="LiveId" clId="{187F2DA1-C915-4A1A-83D7-F8E7708A9857}" dt="2023-06-08T00:52:18.034" v="178"/>
          <ac:picMkLst>
            <pc:docMk/>
            <pc:sldMk cId="417758710" sldId="318"/>
            <ac:picMk id="5" creationId="{33062D13-60B3-EFFD-7334-9F3C79A0AF21}"/>
          </ac:picMkLst>
        </pc:picChg>
      </pc:sldChg>
      <pc:sldChg chg="addSp delSp modSp add mod">
        <pc:chgData name="NESTOR JULIO HERNANDEZ BOCKER" userId="a413b3be1cc3406f" providerId="LiveId" clId="{187F2DA1-C915-4A1A-83D7-F8E7708A9857}" dt="2023-06-08T02:52:12.421" v="1196"/>
        <pc:sldMkLst>
          <pc:docMk/>
          <pc:sldMk cId="1360156958" sldId="319"/>
        </pc:sldMkLst>
        <pc:spChg chg="add del mod">
          <ac:chgData name="NESTOR JULIO HERNANDEZ BOCKER" userId="a413b3be1cc3406f" providerId="LiveId" clId="{187F2DA1-C915-4A1A-83D7-F8E7708A9857}" dt="2023-06-08T00:55:33.964" v="197" actId="478"/>
          <ac:spMkLst>
            <pc:docMk/>
            <pc:sldMk cId="1360156958" sldId="319"/>
            <ac:spMk id="3" creationId="{29D4C7D9-FE70-DA77-F78C-A50B7638020B}"/>
          </ac:spMkLst>
        </pc:spChg>
        <pc:spChg chg="add mod">
          <ac:chgData name="NESTOR JULIO HERNANDEZ BOCKER" userId="a413b3be1cc3406f" providerId="LiveId" clId="{187F2DA1-C915-4A1A-83D7-F8E7708A9857}" dt="2023-06-08T00:55:44.904" v="200"/>
          <ac:spMkLst>
            <pc:docMk/>
            <pc:sldMk cId="1360156958" sldId="319"/>
            <ac:spMk id="5" creationId="{BBB17AB3-4E94-7186-6B6F-DAD1EB7D243F}"/>
          </ac:spMkLst>
        </pc:spChg>
        <pc:spChg chg="add mod">
          <ac:chgData name="NESTOR JULIO HERNANDEZ BOCKER" userId="a413b3be1cc3406f" providerId="LiveId" clId="{187F2DA1-C915-4A1A-83D7-F8E7708A9857}" dt="2023-06-08T02:51:59.606" v="1195" actId="20577"/>
          <ac:spMkLst>
            <pc:docMk/>
            <pc:sldMk cId="1360156958" sldId="319"/>
            <ac:spMk id="6" creationId="{0975D6D9-C73A-4534-891E-598D9F6D656A}"/>
          </ac:spMkLst>
        </pc:spChg>
        <pc:spChg chg="del">
          <ac:chgData name="NESTOR JULIO HERNANDEZ BOCKER" userId="a413b3be1cc3406f" providerId="LiveId" clId="{187F2DA1-C915-4A1A-83D7-F8E7708A9857}" dt="2023-06-08T00:55:25.464" v="195" actId="478"/>
          <ac:spMkLst>
            <pc:docMk/>
            <pc:sldMk cId="1360156958" sldId="319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5:15.658" v="348" actId="1076"/>
          <ac:spMkLst>
            <pc:docMk/>
            <pc:sldMk cId="1360156958" sldId="319"/>
            <ac:spMk id="10" creationId="{D2C6D3AD-45B6-A975-EEDC-DE8A6099DB79}"/>
          </ac:spMkLst>
        </pc:spChg>
        <pc:graphicFrameChg chg="add mod modGraphic">
          <ac:chgData name="NESTOR JULIO HERNANDEZ BOCKER" userId="a413b3be1cc3406f" providerId="LiveId" clId="{187F2DA1-C915-4A1A-83D7-F8E7708A9857}" dt="2023-06-08T02:52:12.421" v="1196"/>
          <ac:graphicFrameMkLst>
            <pc:docMk/>
            <pc:sldMk cId="1360156958" sldId="319"/>
            <ac:graphicFrameMk id="8" creationId="{91D0B3D7-BF83-DC7C-1094-84C43819B058}"/>
          </ac:graphicFrameMkLst>
        </pc:graphicFrameChg>
        <pc:picChg chg="add mod">
          <ac:chgData name="NESTOR JULIO HERNANDEZ BOCKER" userId="a413b3be1cc3406f" providerId="LiveId" clId="{187F2DA1-C915-4A1A-83D7-F8E7708A9857}" dt="2023-06-08T01:05:07.983" v="346"/>
          <ac:picMkLst>
            <pc:docMk/>
            <pc:sldMk cId="1360156958" sldId="319"/>
            <ac:picMk id="9" creationId="{6174BAE7-D0B8-7276-06AF-DF87A10C9085}"/>
          </ac:picMkLst>
        </pc:picChg>
      </pc:sldChg>
      <pc:sldChg chg="addSp modSp add mod">
        <pc:chgData name="NESTOR JULIO HERNANDEZ BOCKER" userId="a413b3be1cc3406f" providerId="LiveId" clId="{187F2DA1-C915-4A1A-83D7-F8E7708A9857}" dt="2023-06-08T01:04:34.933" v="343" actId="207"/>
        <pc:sldMkLst>
          <pc:docMk/>
          <pc:sldMk cId="1763648886" sldId="320"/>
        </pc:sldMkLst>
        <pc:spChg chg="add mod">
          <ac:chgData name="NESTOR JULIO HERNANDEZ BOCKER" userId="a413b3be1cc3406f" providerId="LiveId" clId="{187F2DA1-C915-4A1A-83D7-F8E7708A9857}" dt="2023-06-08T01:03:24.729" v="336" actId="207"/>
          <ac:spMkLst>
            <pc:docMk/>
            <pc:sldMk cId="1763648886" sldId="320"/>
            <ac:spMk id="3" creationId="{0A98E6A3-D575-30BD-90A7-13DBBF6672E2}"/>
          </ac:spMkLst>
        </pc:spChg>
        <pc:spChg chg="add mod">
          <ac:chgData name="NESTOR JULIO HERNANDEZ BOCKER" userId="a413b3be1cc3406f" providerId="LiveId" clId="{187F2DA1-C915-4A1A-83D7-F8E7708A9857}" dt="2023-06-08T01:04:34.933" v="343" actId="207"/>
          <ac:spMkLst>
            <pc:docMk/>
            <pc:sldMk cId="1763648886" sldId="320"/>
            <ac:spMk id="5" creationId="{B1F0F2F7-9B6C-A37E-444F-5DB957DD133B}"/>
          </ac:spMkLst>
        </pc:spChg>
        <pc:spChg chg="add mod">
          <ac:chgData name="NESTOR JULIO HERNANDEZ BOCKER" userId="a413b3be1cc3406f" providerId="LiveId" clId="{187F2DA1-C915-4A1A-83D7-F8E7708A9857}" dt="2023-06-08T01:02:41.884" v="326" actId="1035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187F2DA1-C915-4A1A-83D7-F8E7708A9857}" dt="2023-06-08T01:01:57.393" v="316"/>
          <ac:spMkLst>
            <pc:docMk/>
            <pc:sldMk cId="1763648886" sldId="320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2:46.701" v="335" actId="1035"/>
          <ac:spMkLst>
            <pc:docMk/>
            <pc:sldMk cId="1763648886" sldId="320"/>
            <ac:spMk id="8" creationId="{68C6A1F5-7321-7AFD-A847-7E44836DBFEF}"/>
          </ac:spMkLst>
        </pc:spChg>
        <pc:spChg chg="add mod">
          <ac:chgData name="NESTOR JULIO HERNANDEZ BOCKER" userId="a413b3be1cc3406f" providerId="LiveId" clId="{187F2DA1-C915-4A1A-83D7-F8E7708A9857}" dt="2023-06-08T01:02:35.773" v="323" actId="1076"/>
          <ac:spMkLst>
            <pc:docMk/>
            <pc:sldMk cId="1763648886" sldId="320"/>
            <ac:spMk id="9" creationId="{B15C3F20-1D7E-41F3-7206-569B464F71CB}"/>
          </ac:spMkLst>
        </pc:spChg>
        <pc:graphicFrameChg chg="add mod">
          <ac:chgData name="NESTOR JULIO HERNANDEZ BOCKER" userId="a413b3be1cc3406f" providerId="LiveId" clId="{187F2DA1-C915-4A1A-83D7-F8E7708A9857}" dt="2023-06-08T01:02:01.893" v="31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55:23.641" v="1201" actId="27918"/>
        <pc:sldMkLst>
          <pc:docMk/>
          <pc:sldMk cId="3330875486" sldId="321"/>
        </pc:sldMkLst>
        <pc:spChg chg="add mod">
          <ac:chgData name="NESTOR JULIO HERNANDEZ BOCKER" userId="a413b3be1cc3406f" providerId="LiveId" clId="{187F2DA1-C915-4A1A-83D7-F8E7708A9857}" dt="2023-06-08T01:09:25.068" v="416" actId="1037"/>
          <ac:spMkLst>
            <pc:docMk/>
            <pc:sldMk cId="3330875486" sldId="321"/>
            <ac:spMk id="3" creationId="{A05D0F0F-B464-D112-68CB-169543D8E0D0}"/>
          </ac:spMkLst>
        </pc:spChg>
        <pc:spChg chg="add mod">
          <ac:chgData name="NESTOR JULIO HERNANDEZ BOCKER" userId="a413b3be1cc3406f" providerId="LiveId" clId="{187F2DA1-C915-4A1A-83D7-F8E7708A9857}" dt="2023-06-08T01:09:21.723" v="397" actId="1037"/>
          <ac:spMkLst>
            <pc:docMk/>
            <pc:sldMk cId="3330875486" sldId="321"/>
            <ac:spMk id="5" creationId="{C914680D-29B3-50D1-6789-AE8CF42A20DD}"/>
          </ac:spMkLst>
        </pc:spChg>
        <pc:spChg chg="add mod">
          <ac:chgData name="NESTOR JULIO HERNANDEZ BOCKER" userId="a413b3be1cc3406f" providerId="LiveId" clId="{187F2DA1-C915-4A1A-83D7-F8E7708A9857}" dt="2023-06-08T01:09:28.387" v="433" actId="103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187F2DA1-C915-4A1A-83D7-F8E7708A9857}" dt="2023-06-08T01:08:36.883" v="378"/>
          <ac:spMkLst>
            <pc:docMk/>
            <pc:sldMk cId="3330875486" sldId="32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9:10.583" v="386" actId="1076"/>
          <ac:spMkLst>
            <pc:docMk/>
            <pc:sldMk cId="3330875486" sldId="321"/>
            <ac:spMk id="8" creationId="{1ED3333E-9147-82D3-3E5E-6D0105C08B89}"/>
          </ac:spMkLst>
        </pc:spChg>
        <pc:spChg chg="add mod">
          <ac:chgData name="NESTOR JULIO HERNANDEZ BOCKER" userId="a413b3be1cc3406f" providerId="LiveId" clId="{187F2DA1-C915-4A1A-83D7-F8E7708A9857}" dt="2023-06-08T01:09:17.503" v="388" actId="1076"/>
          <ac:spMkLst>
            <pc:docMk/>
            <pc:sldMk cId="3330875486" sldId="321"/>
            <ac:spMk id="9" creationId="{AD2880AA-3001-E064-27C8-B2483A4D9010}"/>
          </ac:spMkLst>
        </pc:spChg>
        <pc:graphicFrameChg chg="add mod">
          <ac:chgData name="NESTOR JULIO HERNANDEZ BOCKER" userId="a413b3be1cc3406f" providerId="LiveId" clId="{187F2DA1-C915-4A1A-83D7-F8E7708A9857}" dt="2023-06-08T02:55:20.994" v="1200" actId="207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57:58.668" v="1202" actId="1037"/>
        <pc:sldMkLst>
          <pc:docMk/>
          <pc:sldMk cId="200782912" sldId="322"/>
        </pc:sldMkLst>
        <pc:spChg chg="add del mod">
          <ac:chgData name="NESTOR JULIO HERNANDEZ BOCKER" userId="a413b3be1cc3406f" providerId="LiveId" clId="{187F2DA1-C915-4A1A-83D7-F8E7708A9857}" dt="2023-06-08T01:14:54.857" v="474" actId="478"/>
          <ac:spMkLst>
            <pc:docMk/>
            <pc:sldMk cId="200782912" sldId="322"/>
            <ac:spMk id="3" creationId="{8D07E282-D0A3-B6C3-2D0E-24774B3D2C8E}"/>
          </ac:spMkLst>
        </pc:spChg>
        <pc:spChg chg="del">
          <ac:chgData name="NESTOR JULIO HERNANDEZ BOCKER" userId="a413b3be1cc3406f" providerId="LiveId" clId="{187F2DA1-C915-4A1A-83D7-F8E7708A9857}" dt="2023-06-08T01:14:50.642" v="473" actId="478"/>
          <ac:spMkLst>
            <pc:docMk/>
            <pc:sldMk cId="200782912" sldId="322"/>
            <ac:spMk id="7" creationId="{469CD69D-8310-32BB-7403-36C4ABF01797}"/>
          </ac:spMkLst>
        </pc:spChg>
        <pc:spChg chg="add del mod">
          <ac:chgData name="NESTOR JULIO HERNANDEZ BOCKER" userId="a413b3be1cc3406f" providerId="LiveId" clId="{187F2DA1-C915-4A1A-83D7-F8E7708A9857}" dt="2023-06-08T01:15:09.838" v="476"/>
          <ac:spMkLst>
            <pc:docMk/>
            <pc:sldMk cId="200782912" sldId="322"/>
            <ac:spMk id="9" creationId="{EC870D45-899C-3348-9723-FFF9FD9DF9E1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1" creationId="{9672C625-ECFA-84A1-1ABD-6D847B4F0CA9}"/>
          </ac:spMkLst>
        </pc:spChg>
        <pc:spChg chg="add del mod">
          <ac:chgData name="NESTOR JULIO HERNANDEZ BOCKER" userId="a413b3be1cc3406f" providerId="LiveId" clId="{187F2DA1-C915-4A1A-83D7-F8E7708A9857}" dt="2023-06-08T01:15:26.487" v="478" actId="478"/>
          <ac:spMkLst>
            <pc:docMk/>
            <pc:sldMk cId="200782912" sldId="322"/>
            <ac:spMk id="12" creationId="{2B914357-CD73-CCD8-935B-D91A48539EDF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3" creationId="{8A9D8E3D-B54C-010D-D98B-240F4ECCED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6" creationId="{137A1BCE-FFB7-2D33-A1E3-5A068C6D4283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8" creationId="{07F646E7-3DDF-32FD-01B2-EEDB579F652F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9" creationId="{AD66BA74-741E-4BC9-2A55-DDA6AD69E418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0" creationId="{C8264750-E7D6-3C17-65ED-7417ED59D0DB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1" creationId="{016E6399-0428-E9A1-00D7-2BFB286928D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2" creationId="{B1FA700D-924E-CC90-6CC4-BCDF7225CDCE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3" creationId="{13D848D4-25FD-0B58-148D-B78FB59D530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4" creationId="{1A4996F5-2461-CEC7-BCF5-4944828F0FBC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5" creationId="{56AA1987-5211-3876-A46C-AA42BA969A10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6" creationId="{E9683168-7C74-B9CD-903C-0A0B2C08B87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7" creationId="{EA61F252-1652-E247-4042-2243379664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8" creationId="{4C739B67-2B4B-4B5D-7D58-82FDF13C35B4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9" creationId="{4198F890-F860-7A2C-F308-42F1061952B8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0" creationId="{9B472BA6-A098-DB1E-71F1-2A4C37CD43B0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1" creationId="{04F6DB8E-A0CD-70DD-FE8D-A69B914223A5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2" creationId="{DB937834-7598-17C5-4129-A2518EEC49E3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3" creationId="{2B07655D-B263-4627-EB3B-DBA3EB751C6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5" creationId="{554E5472-C6AB-322D-A159-AAA746A8D6B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6" creationId="{390A071B-8E8C-BE41-8E65-DDAC2A53585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7" creationId="{A35353CB-1CF6-5B24-640C-AD1A0399F5C3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8" creationId="{71D01A17-3BB9-4822-EE75-484BD60E634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9" creationId="{52E0B854-11AC-8B32-B551-9C46385E62A0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40" creationId="{C3560645-B704-473E-CB5A-CF7D60271880}"/>
          </ac:spMkLst>
        </pc:spChg>
        <pc:spChg chg="add del mod">
          <ac:chgData name="NESTOR JULIO HERNANDEZ BOCKER" userId="a413b3be1cc3406f" providerId="LiveId" clId="{187F2DA1-C915-4A1A-83D7-F8E7708A9857}" dt="2023-06-08T01:15:29.188" v="479" actId="478"/>
          <ac:spMkLst>
            <pc:docMk/>
            <pc:sldMk cId="200782912" sldId="322"/>
            <ac:spMk id="41" creationId="{8D319F21-C65A-A02C-5E59-B346D3CE556E}"/>
          </ac:spMkLst>
        </pc:spChg>
        <pc:spChg chg="add mod">
          <ac:chgData name="NESTOR JULIO HERNANDEZ BOCKER" userId="a413b3be1cc3406f" providerId="LiveId" clId="{187F2DA1-C915-4A1A-83D7-F8E7708A9857}" dt="2023-06-08T01:22:45.762" v="518" actId="207"/>
          <ac:spMkLst>
            <pc:docMk/>
            <pc:sldMk cId="200782912" sldId="322"/>
            <ac:spMk id="42" creationId="{B4619033-49E5-E5CD-CB1F-D34E7E88CC27}"/>
          </ac:spMkLst>
        </pc:sp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5" creationId="{AC8D4765-19AA-F168-00F1-89170E3D175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6" creationId="{5DD6243D-9A4C-B114-EF0E-0B49B47075F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8" creationId="{53819205-2E55-B6AF-9A25-82272EA56F7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10" creationId="{387851CD-78CD-E96E-3958-57BF24EF70E4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4:09.907" v="1064"/>
          <ac:graphicFrameMkLst>
            <pc:docMk/>
            <pc:sldMk cId="200782912" sldId="322"/>
            <ac:graphicFrameMk id="14" creationId="{759A711C-C43C-C40F-654F-01F1D11D8FA7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5:09.596" v="1079" actId="1035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15:21.332" v="477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57:58.668" v="1202" actId="1037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addSp delSp modSp add del mod">
        <pc:chgData name="NESTOR JULIO HERNANDEZ BOCKER" userId="a413b3be1cc3406f" providerId="LiveId" clId="{187F2DA1-C915-4A1A-83D7-F8E7708A9857}" dt="2023-06-08T02:09:55.149" v="947" actId="47"/>
        <pc:sldMkLst>
          <pc:docMk/>
          <pc:sldMk cId="1664025019" sldId="323"/>
        </pc:sldMkLst>
        <pc:spChg chg="add mod">
          <ac:chgData name="NESTOR JULIO HERNANDEZ BOCKER" userId="a413b3be1cc3406f" providerId="LiveId" clId="{187F2DA1-C915-4A1A-83D7-F8E7708A9857}" dt="2023-06-08T02:09:22.335" v="940" actId="1076"/>
          <ac:spMkLst>
            <pc:docMk/>
            <pc:sldMk cId="1664025019" sldId="323"/>
            <ac:spMk id="2" creationId="{44BA62D8-0AE6-95C2-00FB-576C90017A3A}"/>
          </ac:spMkLst>
        </pc:spChg>
        <pc:spChg chg="add mod">
          <ac:chgData name="NESTOR JULIO HERNANDEZ BOCKER" userId="a413b3be1cc3406f" providerId="LiveId" clId="{187F2DA1-C915-4A1A-83D7-F8E7708A9857}" dt="2023-06-08T02:09:01.579" v="934" actId="1037"/>
          <ac:spMkLst>
            <pc:docMk/>
            <pc:sldMk cId="1664025019" sldId="323"/>
            <ac:spMk id="3" creationId="{5DD8DF18-5518-4AD8-8FB3-18964EE003E3}"/>
          </ac:spMkLst>
        </pc:spChg>
        <pc:spChg chg="del mod">
          <ac:chgData name="NESTOR JULIO HERNANDEZ BOCKER" userId="a413b3be1cc3406f" providerId="LiveId" clId="{187F2DA1-C915-4A1A-83D7-F8E7708A9857}" dt="2023-06-08T02:08:08.875" v="922" actId="478"/>
          <ac:spMkLst>
            <pc:docMk/>
            <pc:sldMk cId="1664025019" sldId="323"/>
            <ac:spMk id="4" creationId="{0084DA9C-E037-F21C-2264-58A9F92ACD1F}"/>
          </ac:spMkLst>
        </pc:spChg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1265880122" sldId="324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198552193" sldId="325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646390374" sldId="326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431443399" sldId="327"/>
        </pc:sldMkLst>
      </pc:sldChg>
      <pc:sldChg chg="addSp delSp modSp add mod">
        <pc:chgData name="NESTOR JULIO HERNANDEZ BOCKER" userId="a413b3be1cc3406f" providerId="LiveId" clId="{187F2DA1-C915-4A1A-83D7-F8E7708A9857}" dt="2023-06-08T03:45:15.344" v="1205" actId="1076"/>
        <pc:sldMkLst>
          <pc:docMk/>
          <pc:sldMk cId="3631758431" sldId="328"/>
        </pc:sldMkLst>
        <pc:spChg chg="mod">
          <ac:chgData name="NESTOR JULIO HERNANDEZ BOCKER" userId="a413b3be1cc3406f" providerId="LiveId" clId="{187F2DA1-C915-4A1A-83D7-F8E7708A9857}" dt="2023-06-08T00:57:32.479" v="222" actId="113"/>
          <ac:spMkLst>
            <pc:docMk/>
            <pc:sldMk cId="3631758431" sldId="328"/>
            <ac:spMk id="3" creationId="{F5EBBC47-9ACD-482A-0D48-328D6FB10DD3}"/>
          </ac:spMkLst>
        </pc:spChg>
        <pc:spChg chg="del mod">
          <ac:chgData name="NESTOR JULIO HERNANDEZ BOCKER" userId="a413b3be1cc3406f" providerId="LiveId" clId="{187F2DA1-C915-4A1A-83D7-F8E7708A9857}" dt="2023-06-08T00:57:49.433" v="227" actId="478"/>
          <ac:spMkLst>
            <pc:docMk/>
            <pc:sldMk cId="3631758431" sldId="328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57:17.344" v="218"/>
          <ac:spMkLst>
            <pc:docMk/>
            <pc:sldMk cId="3631758431" sldId="328"/>
            <ac:spMk id="7" creationId="{469CD69D-8310-32BB-7403-36C4ABF01797}"/>
          </ac:spMkLst>
        </pc:spChg>
        <pc:spChg chg="del">
          <ac:chgData name="NESTOR JULIO HERNANDEZ BOCKER" userId="a413b3be1cc3406f" providerId="LiveId" clId="{187F2DA1-C915-4A1A-83D7-F8E7708A9857}" dt="2023-06-08T00:57:48.782" v="225" actId="478"/>
          <ac:spMkLst>
            <pc:docMk/>
            <pc:sldMk cId="3631758431" sldId="328"/>
            <ac:spMk id="8" creationId="{7BF090BD-2165-AC4E-EBA3-B4A108B98EB9}"/>
          </ac:spMkLst>
        </pc:spChg>
        <pc:graphicFrameChg chg="del">
          <ac:chgData name="NESTOR JULIO HERNANDEZ BOCKER" userId="a413b3be1cc3406f" providerId="LiveId" clId="{187F2DA1-C915-4A1A-83D7-F8E7708A9857}" dt="2023-06-08T00:57:44.224" v="224" actId="478"/>
          <ac:graphicFrameMkLst>
            <pc:docMk/>
            <pc:sldMk cId="3631758431" sldId="328"/>
            <ac:graphicFrameMk id="2" creationId="{623F5514-A374-ADA9-8CA3-2011170BA818}"/>
          </ac:graphicFrameMkLst>
        </pc:graphicFrameChg>
        <pc:graphicFrameChg chg="del">
          <ac:chgData name="NESTOR JULIO HERNANDEZ BOCKER" userId="a413b3be1cc3406f" providerId="LiveId" clId="{187F2DA1-C915-4A1A-83D7-F8E7708A9857}" dt="2023-06-08T00:57:41.564" v="223" actId="478"/>
          <ac:graphicFrameMkLst>
            <pc:docMk/>
            <pc:sldMk cId="3631758431" sldId="328"/>
            <ac:graphicFrameMk id="5" creationId="{3A95F987-0651-B14E-EBC2-0D1FB293160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3:45:15.344" v="1205" actId="1076"/>
          <ac:graphicFrameMkLst>
            <pc:docMk/>
            <pc:sldMk cId="3631758431" sldId="328"/>
            <ac:graphicFrameMk id="10" creationId="{32BB6D3D-CEC3-82C3-B73F-71DD3AD9D758}"/>
          </ac:graphicFrameMkLst>
        </pc:graphicFrameChg>
        <pc:cxnChg chg="del">
          <ac:chgData name="NESTOR JULIO HERNANDEZ BOCKER" userId="a413b3be1cc3406f" providerId="LiveId" clId="{187F2DA1-C915-4A1A-83D7-F8E7708A9857}" dt="2023-06-08T00:57:50.845" v="228" actId="478"/>
          <ac:cxnSpMkLst>
            <pc:docMk/>
            <pc:sldMk cId="3631758431" sldId="328"/>
            <ac:cxnSpMk id="9" creationId="{0F8A8BD0-51E1-D7C6-E890-C6922DCB74C4}"/>
          </ac:cxnSpMkLst>
        </pc:cxnChg>
      </pc:sldChg>
      <pc:sldChg chg="modSp add mod">
        <pc:chgData name="NESTOR JULIO HERNANDEZ BOCKER" userId="a413b3be1cc3406f" providerId="LiveId" clId="{187F2DA1-C915-4A1A-83D7-F8E7708A9857}" dt="2023-06-08T01:07:03.387" v="362" actId="207"/>
        <pc:sldMkLst>
          <pc:docMk/>
          <pc:sldMk cId="3726187029" sldId="329"/>
        </pc:sldMkLst>
        <pc:spChg chg="mod">
          <ac:chgData name="NESTOR JULIO HERNANDEZ BOCKER" userId="a413b3be1cc3406f" providerId="LiveId" clId="{187F2DA1-C915-4A1A-83D7-F8E7708A9857}" dt="2023-06-08T01:06:55.253" v="361"/>
          <ac:spMkLst>
            <pc:docMk/>
            <pc:sldMk cId="3726187029" sldId="329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07:03.387" v="362" actId="207"/>
          <ac:spMkLst>
            <pc:docMk/>
            <pc:sldMk cId="3726187029" sldId="329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1:05:58.863" v="351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1:06:39.759" v="360" actId="6549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08:07.333" v="373"/>
        <pc:sldMkLst>
          <pc:docMk/>
          <pc:sldMk cId="3844795882" sldId="330"/>
        </pc:sldMkLst>
        <pc:spChg chg="mod">
          <ac:chgData name="NESTOR JULIO HERNANDEZ BOCKER" userId="a413b3be1cc3406f" providerId="LiveId" clId="{187F2DA1-C915-4A1A-83D7-F8E7708A9857}" dt="2023-06-08T01:07:39.188" v="367"/>
          <ac:spMkLst>
            <pc:docMk/>
            <pc:sldMk cId="3844795882" sldId="330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07:30.123" v="364"/>
          <ac:spMkLst>
            <pc:docMk/>
            <pc:sldMk cId="3844795882" sldId="330"/>
            <ac:spMk id="6" creationId="{0975D6D9-C73A-4534-891E-598D9F6D656A}"/>
          </ac:spMkLst>
        </pc:spChg>
        <pc:spChg chg="mod">
          <ac:chgData name="NESTOR JULIO HERNANDEZ BOCKER" userId="a413b3be1cc3406f" providerId="LiveId" clId="{187F2DA1-C915-4A1A-83D7-F8E7708A9857}" dt="2023-06-08T01:07:11.303" v="363" actId="207"/>
          <ac:spMkLst>
            <pc:docMk/>
            <pc:sldMk cId="3844795882" sldId="330"/>
            <ac:spMk id="10" creationId="{D2C6D3AD-45B6-A975-EEDC-DE8A6099DB79}"/>
          </ac:spMkLst>
        </pc:spChg>
        <pc:graphicFrameChg chg="mod modGraphic">
          <ac:chgData name="NESTOR JULIO HERNANDEZ BOCKER" userId="a413b3be1cc3406f" providerId="LiveId" clId="{187F2DA1-C915-4A1A-83D7-F8E7708A9857}" dt="2023-06-08T01:08:07.333" v="373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16:46.787" v="976" actId="27918"/>
        <pc:sldMkLst>
          <pc:docMk/>
          <pc:sldMk cId="1999066587" sldId="331"/>
        </pc:sldMkLst>
        <pc:spChg chg="add mod">
          <ac:chgData name="NESTOR JULIO HERNANDEZ BOCKER" userId="a413b3be1cc3406f" providerId="LiveId" clId="{187F2DA1-C915-4A1A-83D7-F8E7708A9857}" dt="2023-06-08T01:10:43.473" v="445" actId="20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187F2DA1-C915-4A1A-83D7-F8E7708A9857}" dt="2023-06-08T01:10:54.033" v="448"/>
          <ac:spMkLst>
            <pc:docMk/>
            <pc:sldMk cId="1999066587" sldId="33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187F2DA1-C915-4A1A-83D7-F8E7708A9857}" dt="2023-06-08T02:16:34.584" v="975" actId="207"/>
          <ac:graphicFrameMkLst>
            <pc:docMk/>
            <pc:sldMk cId="1999066587" sldId="331"/>
            <ac:graphicFrameMk id="2" creationId="{3446C6E7-D2B7-F7EC-05ED-40A98D34B44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3:55:35.139" v="1206" actId="1036"/>
        <pc:sldMkLst>
          <pc:docMk/>
          <pc:sldMk cId="2501195012" sldId="332"/>
        </pc:sldMkLst>
        <pc:spChg chg="mod">
          <ac:chgData name="NESTOR JULIO HERNANDEZ BOCKER" userId="a413b3be1cc3406f" providerId="LiveId" clId="{187F2DA1-C915-4A1A-83D7-F8E7708A9857}" dt="2023-06-08T01:12:56.593" v="455"/>
          <ac:spMkLst>
            <pc:docMk/>
            <pc:sldMk cId="2501195012" sldId="332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12:49.142" v="454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3:55:35.139" v="1206" actId="1036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13:56.315" v="468" actId="403"/>
        <pc:sldMkLst>
          <pc:docMk/>
          <pc:sldMk cId="3160605606" sldId="333"/>
        </pc:sldMkLst>
        <pc:spChg chg="mod">
          <ac:chgData name="NESTOR JULIO HERNANDEZ BOCKER" userId="a413b3be1cc3406f" providerId="LiveId" clId="{187F2DA1-C915-4A1A-83D7-F8E7708A9857}" dt="2023-06-08T01:13:27.723" v="462"/>
          <ac:spMkLst>
            <pc:docMk/>
            <pc:sldMk cId="3160605606" sldId="333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13:38.501" v="464" actId="207"/>
          <ac:spMkLst>
            <pc:docMk/>
            <pc:sldMk cId="3160605606" sldId="333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187F2DA1-C915-4A1A-83D7-F8E7708A9857}" dt="2023-06-08T01:13:56.315" v="468" actId="403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13T17:04:51.485" v="1292" actId="27918"/>
        <pc:sldMkLst>
          <pc:docMk/>
          <pc:sldMk cId="1160910596" sldId="334"/>
        </pc:sldMkLst>
        <pc:spChg chg="add mod">
          <ac:chgData name="NESTOR JULIO HERNANDEZ BOCKER" userId="a413b3be1cc3406f" providerId="LiveId" clId="{187F2DA1-C915-4A1A-83D7-F8E7708A9857}" dt="2023-06-08T01:22:39.662" v="517" actId="207"/>
          <ac:spMkLst>
            <pc:docMk/>
            <pc:sldMk cId="1160910596" sldId="334"/>
            <ac:spMk id="2" creationId="{115F45DC-9651-3D28-6589-8D7D6366290A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3" creationId="{95FBA0FC-5537-92D2-7623-07C1A15DF55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" creationId="{0AFAD0C6-8E47-3C4B-4199-D52587E84AE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6" creationId="{40CF01D8-D9CD-7D96-C49E-BEFBB42B1D6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8" creationId="{FEBFC703-50D8-FD0E-6B93-78984134BBBE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1" creationId="{9672C625-ECFA-84A1-1ABD-6D847B4F0CA9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3" creationId="{8A9D8E3D-B54C-010D-D98B-240F4ECCED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6" creationId="{137A1BCE-FFB7-2D33-A1E3-5A068C6D428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8" creationId="{07F646E7-3DDF-32FD-01B2-EEDB579F652F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9" creationId="{AD66BA74-741E-4BC9-2A55-DDA6AD69E41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0" creationId="{C8264750-E7D6-3C17-65ED-7417ED59D0DB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1" creationId="{016E6399-0428-E9A1-00D7-2BFB286928D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2" creationId="{B1FA700D-924E-CC90-6CC4-BCDF7225CDCE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3" creationId="{13D848D4-25FD-0B58-148D-B78FB59D530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4" creationId="{1A4996F5-2461-CEC7-BCF5-4944828F0FB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5" creationId="{56AA1987-5211-3876-A46C-AA42BA969A1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6" creationId="{E9683168-7C74-B9CD-903C-0A0B2C08B87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7" creationId="{EA61F252-1652-E247-4042-2243379664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8" creationId="{4C739B67-2B4B-4B5D-7D58-82FDF13C35B4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9" creationId="{4198F890-F860-7A2C-F308-42F1061952B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0" creationId="{9B472BA6-A098-DB1E-71F1-2A4C37CD43B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1" creationId="{04F6DB8E-A0CD-70DD-FE8D-A69B914223A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2" creationId="{DB937834-7598-17C5-4129-A2518EEC49E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3" creationId="{2B07655D-B263-4627-EB3B-DBA3EB751C66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5" creationId="{554E5472-C6AB-322D-A159-AAA746A8D6B6}"/>
          </ac:spMkLst>
        </pc:spChg>
        <pc:spChg chg="add 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6" creationId="{390A071B-8E8C-BE41-8E65-DDAC2A53585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7" creationId="{A35353CB-1CF6-5B24-640C-AD1A0399F5C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8" creationId="{71D01A17-3BB9-4822-EE75-484BD60E634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9" creationId="{52E0B854-11AC-8B32-B551-9C46385E62A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0" creationId="{C3560645-B704-473E-CB5A-CF7D6027188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2" creationId="{B4619033-49E5-E5CD-CB1F-D34E7E88CC2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3" creationId="{9DEC5AB1-64DF-FB7C-68E3-F098E090D50A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4" creationId="{13B6C6B7-3DE9-A9C4-6852-7724C6AD680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5" creationId="{DF720C7C-E337-4A98-2DD2-629CCB81982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6" creationId="{801CBFE2-3E8F-B81B-17A5-953CF1CEE262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7" creationId="{ACDA8386-E471-ECB9-A80E-3319DA82E0BB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8" creationId="{3182F00C-9C84-1E30-69DA-D35D05E84AAE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49" creationId="{F02BDFF7-E952-761E-F15E-C9E68DDF4C64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0" creationId="{01AE5D79-E35A-B510-7F19-ABF594F4E753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1" creationId="{28C6E999-C86B-BB67-7BC4-BBDBC72CBB41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2" creationId="{7967C572-BF2F-0E03-8B7D-5B7B34F4EDC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3" creationId="{ED18CBCA-A63F-2EC1-AD66-A32411626D25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4" creationId="{77250985-050F-47F8-617F-0C933785C197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5" creationId="{059B3BB5-9162-9A79-FE59-18C2CE74EC8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6" creationId="{BF4B094E-69D4-0E2E-1C84-77A9D21747B9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7" creationId="{86F09F13-C271-997D-AF4F-63198085788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8" creationId="{D53850D1-EF14-00E1-2818-0D6E9A7BC07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59" creationId="{29CD265B-60EA-CAB9-ADFD-173892344C41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0" creationId="{013020C3-2AE5-D4AF-A83B-06C67F28A024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1" creationId="{55D05A07-7C7E-FA79-8E50-F433C3FF53F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2" creationId="{F85EDFB1-8523-146F-1AB0-B3AD3173D35A}"/>
          </ac:spMkLst>
        </pc:sp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2" creationId="{82D3694B-66E6-0533-B96F-BC8452D4A139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4" creationId="{759A711C-C43C-C40F-654F-01F1D11D8FA7}"/>
          </ac:graphicFrameMkLst>
        </pc:graphicFrameChg>
        <pc:graphicFrameChg chg="del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5" creationId="{48583171-CA99-41F5-4E57-347407B362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7" creationId="{07C5C583-BE99-4E9B-4F0E-21ACB0FBD610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34" creationId="{07F63D6F-99BB-DA19-EB94-A50A51F7D5FE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06:28.738" v="903" actId="207"/>
        <pc:sldMkLst>
          <pc:docMk/>
          <pc:sldMk cId="905729610" sldId="665"/>
        </pc:sldMkLst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2" creationId="{AE8D3646-68C4-7D19-2522-BAAD2093CA34}"/>
          </ac:spMkLst>
        </pc:spChg>
        <pc:spChg chg="del">
          <ac:chgData name="NESTOR JULIO HERNANDEZ BOCKER" userId="a413b3be1cc3406f" providerId="LiveId" clId="{187F2DA1-C915-4A1A-83D7-F8E7708A9857}" dt="2023-06-08T01:28:02.888" v="882" actId="478"/>
          <ac:spMkLst>
            <pc:docMk/>
            <pc:sldMk cId="905729610" sldId="665"/>
            <ac:spMk id="3" creationId="{24E0F29F-E9D9-A4DF-46A2-8640D3D230B6}"/>
          </ac:spMkLst>
        </pc:spChg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4" creationId="{30BDBAFF-21DC-C5CC-6C7E-27217F920E88}"/>
          </ac:spMkLst>
        </pc:spChg>
        <pc:spChg chg="add 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5" creationId="{A7C2AACC-E699-18AE-477E-6C74E8F7275F}"/>
          </ac:spMkLst>
        </pc:spChg>
        <pc:spChg chg="del">
          <ac:chgData name="NESTOR JULIO HERNANDEZ BOCKER" userId="a413b3be1cc3406f" providerId="LiveId" clId="{187F2DA1-C915-4A1A-83D7-F8E7708A9857}" dt="2023-06-08T01:27:49.133" v="879" actId="478"/>
          <ac:spMkLst>
            <pc:docMk/>
            <pc:sldMk cId="905729610" sldId="665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1.157" v="881" actId="478"/>
          <ac:spMkLst>
            <pc:docMk/>
            <pc:sldMk cId="905729610" sldId="665"/>
            <ac:spMk id="8" creationId="{FC5990D2-7258-4E97-C438-2409B83F93ED}"/>
          </ac:spMkLst>
        </pc:spChg>
        <pc:spChg chg="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187F2DA1-C915-4A1A-83D7-F8E7708A9857}" dt="2023-06-08T01:29:06.572" v="899" actId="20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2:06:28.738" v="903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  <pc:graphicFrameChg chg="mod">
          <ac:chgData name="NESTOR JULIO HERNANDEZ BOCKER" userId="a413b3be1cc3406f" providerId="LiveId" clId="{187F2DA1-C915-4A1A-83D7-F8E7708A9857}" dt="2023-06-08T02:06:22.993" v="902" actId="207"/>
          <ac:graphicFrameMkLst>
            <pc:docMk/>
            <pc:sldMk cId="905729610" sldId="665"/>
            <ac:graphicFrameMk id="9" creationId="{5B4885FD-5B3B-432F-A47E-1DAF8D024416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4:10:11.783" v="1261"/>
        <pc:sldMkLst>
          <pc:docMk/>
          <pc:sldMk cId="2099275270" sldId="667"/>
        </pc:sldMkLst>
        <pc:spChg chg="add del mod">
          <ac:chgData name="NESTOR JULIO HERNANDEZ BOCKER" userId="a413b3be1cc3406f" providerId="LiveId" clId="{187F2DA1-C915-4A1A-83D7-F8E7708A9857}" dt="2023-06-08T01:23:01.062" v="522" actId="478"/>
          <ac:spMkLst>
            <pc:docMk/>
            <pc:sldMk cId="2099275270" sldId="667"/>
            <ac:spMk id="4" creationId="{4BD88746-6F94-BD31-0769-B0FDCECDF992}"/>
          </ac:spMkLst>
        </pc:spChg>
        <pc:spChg chg="add mod">
          <ac:chgData name="NESTOR JULIO HERNANDEZ BOCKER" userId="a413b3be1cc3406f" providerId="LiveId" clId="{187F2DA1-C915-4A1A-83D7-F8E7708A9857}" dt="2023-06-08T01:23:36.607" v="547"/>
          <ac:spMkLst>
            <pc:docMk/>
            <pc:sldMk cId="2099275270" sldId="667"/>
            <ac:spMk id="5" creationId="{4317E982-3BB8-A714-9BE1-28A9BF9DF774}"/>
          </ac:spMkLst>
        </pc:spChg>
        <pc:spChg chg="mod">
          <ac:chgData name="NESTOR JULIO HERNANDEZ BOCKER" userId="a413b3be1cc3406f" providerId="LiveId" clId="{187F2DA1-C915-4A1A-83D7-F8E7708A9857}" dt="2023-06-08T01:23:15.900" v="528" actId="207"/>
          <ac:spMkLst>
            <pc:docMk/>
            <pc:sldMk cId="2099275270" sldId="667"/>
            <ac:spMk id="8" creationId="{14A88404-2DA2-4217-99E5-A796005D5157}"/>
          </ac:spMkLst>
        </pc:spChg>
        <pc:spChg chg="mod">
          <ac:chgData name="NESTOR JULIO HERNANDEZ BOCKER" userId="a413b3be1cc3406f" providerId="LiveId" clId="{187F2DA1-C915-4A1A-83D7-F8E7708A9857}" dt="2023-06-08T02:27:36.185" v="1176" actId="1076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187F2DA1-C915-4A1A-83D7-F8E7708A9857}" dt="2023-06-08T04:08:47.119" v="1223"/>
          <ac:spMkLst>
            <pc:docMk/>
            <pc:sldMk cId="2099275270" sldId="667"/>
            <ac:spMk id="12" creationId="{00000000-0008-0000-0000-000006000000}"/>
          </ac:spMkLst>
        </pc:spChg>
        <pc:spChg chg="add mod">
          <ac:chgData name="NESTOR JULIO HERNANDEZ BOCKER" userId="a413b3be1cc3406f" providerId="LiveId" clId="{187F2DA1-C915-4A1A-83D7-F8E7708A9857}" dt="2023-06-08T04:10:06.069" v="1259"/>
          <ac:spMkLst>
            <pc:docMk/>
            <pc:sldMk cId="2099275270" sldId="667"/>
            <ac:spMk id="15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9.652" v="521" actId="478"/>
          <ac:spMkLst>
            <pc:docMk/>
            <pc:sldMk cId="2099275270" sldId="667"/>
            <ac:spMk id="16" creationId="{00000000-0000-0000-0000-000000000000}"/>
          </ac:spMkLst>
        </pc:spChg>
        <pc:spChg chg="add mod">
          <ac:chgData name="NESTOR JULIO HERNANDEZ BOCKER" userId="a413b3be1cc3406f" providerId="LiveId" clId="{187F2DA1-C915-4A1A-83D7-F8E7708A9857}" dt="2023-06-08T04:10:11.783" v="1261"/>
          <ac:spMkLst>
            <pc:docMk/>
            <pc:sldMk cId="2099275270" sldId="667"/>
            <ac:spMk id="19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8.562" v="520" actId="478"/>
          <ac:spMkLst>
            <pc:docMk/>
            <pc:sldMk cId="2099275270" sldId="667"/>
            <ac:spMk id="20" creationId="{00000000-0000-0000-0000-000000000000}"/>
          </ac:spMkLst>
        </pc:spChg>
        <pc:grpChg chg="add mod">
          <ac:chgData name="NESTOR JULIO HERNANDEZ BOCKER" userId="a413b3be1cc3406f" providerId="LiveId" clId="{187F2DA1-C915-4A1A-83D7-F8E7708A9857}" dt="2023-06-08T04:09:05.678" v="1256" actId="1036"/>
          <ac:grpSpMkLst>
            <pc:docMk/>
            <pc:sldMk cId="2099275270" sldId="667"/>
            <ac:grpSpMk id="7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06.069" v="1259"/>
          <ac:grpSpMkLst>
            <pc:docMk/>
            <pc:sldMk cId="2099275270" sldId="667"/>
            <ac:grpSpMk id="13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11.783" v="1261"/>
          <ac:grpSpMkLst>
            <pc:docMk/>
            <pc:sldMk cId="2099275270" sldId="667"/>
            <ac:grpSpMk id="17" creationId="{00000000-0008-0000-0000-000003000000}"/>
          </ac:grpSpMkLst>
        </pc:grpChg>
        <pc:graphicFrameChg chg="del mod">
          <ac:chgData name="NESTOR JULIO HERNANDEZ BOCKER" userId="a413b3be1cc3406f" providerId="LiveId" clId="{187F2DA1-C915-4A1A-83D7-F8E7708A9857}" dt="2023-06-08T04:08:30.280" v="1222" actId="478"/>
          <ac:graphicFrameMkLst>
            <pc:docMk/>
            <pc:sldMk cId="2099275270" sldId="667"/>
            <ac:graphicFrameMk id="10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08:47.119" v="1223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06.069" v="1259"/>
          <ac:graphicFrameMkLst>
            <pc:docMk/>
            <pc:sldMk cId="2099275270" sldId="667"/>
            <ac:graphicFrameMk id="14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11.783" v="1261"/>
          <ac:graphicFrameMkLst>
            <pc:docMk/>
            <pc:sldMk cId="2099275270" sldId="667"/>
            <ac:graphicFrameMk id="18" creationId="{00000000-0008-0000-0000-000005000000}"/>
          </ac:graphicFrameMkLst>
        </pc:graphicFrameChg>
      </pc:sldChg>
      <pc:sldChg chg="addSp delSp add del mod">
        <pc:chgData name="NESTOR JULIO HERNANDEZ BOCKER" userId="a413b3be1cc3406f" providerId="LiveId" clId="{187F2DA1-C915-4A1A-83D7-F8E7708A9857}" dt="2023-06-08T01:14:38.192" v="472"/>
        <pc:sldMkLst>
          <pc:docMk/>
          <pc:sldMk cId="1180092406" sldId="668"/>
        </pc:sldMkLst>
        <pc:spChg chg="add del">
          <ac:chgData name="NESTOR JULIO HERNANDEZ BOCKER" userId="a413b3be1cc3406f" providerId="LiveId" clId="{187F2DA1-C915-4A1A-83D7-F8E7708A9857}" dt="2023-06-08T01:14:36.854" v="471" actId="478"/>
          <ac:spMkLst>
            <pc:docMk/>
            <pc:sldMk cId="1180092406" sldId="668"/>
            <ac:spMk id="6" creationId="{00000000-0000-0000-0000-000000000000}"/>
          </ac:spMkLst>
        </pc:spChg>
      </pc:sldChg>
      <pc:sldChg chg="modSp add mod ord">
        <pc:chgData name="NESTOR JULIO HERNANDEZ BOCKER" userId="a413b3be1cc3406f" providerId="LiveId" clId="{187F2DA1-C915-4A1A-83D7-F8E7708A9857}" dt="2023-06-08T02:11:03.068" v="957" actId="27636"/>
        <pc:sldMkLst>
          <pc:docMk/>
          <pc:sldMk cId="2093091506" sldId="668"/>
        </pc:sldMkLst>
        <pc:spChg chg="mod">
          <ac:chgData name="NESTOR JULIO HERNANDEZ BOCKER" userId="a413b3be1cc3406f" providerId="LiveId" clId="{187F2DA1-C915-4A1A-83D7-F8E7708A9857}" dt="2023-06-08T02:10:43.037" v="949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03.068" v="957" actId="27636"/>
          <ac:spMkLst>
            <pc:docMk/>
            <pc:sldMk cId="2093091506" sldId="668"/>
            <ac:spMk id="5" creationId="{BDA1159D-A0ED-18DC-0747-141EBF1A2086}"/>
          </ac:spMkLst>
        </pc:spChg>
      </pc:sldChg>
      <pc:sldChg chg="addSp delSp modSp add mod">
        <pc:chgData name="NESTOR JULIO HERNANDEZ BOCKER" userId="a413b3be1cc3406f" providerId="LiveId" clId="{187F2DA1-C915-4A1A-83D7-F8E7708A9857}" dt="2023-06-08T04:13:39.204" v="1291" actId="20577"/>
        <pc:sldMkLst>
          <pc:docMk/>
          <pc:sldMk cId="1495741939" sldId="669"/>
        </pc:sldMkLst>
        <pc:spChg chg="add del mod">
          <ac:chgData name="NESTOR JULIO HERNANDEZ BOCKER" userId="a413b3be1cc3406f" providerId="LiveId" clId="{187F2DA1-C915-4A1A-83D7-F8E7708A9857}" dt="2023-06-08T02:09:44.595" v="945" actId="478"/>
          <ac:spMkLst>
            <pc:docMk/>
            <pc:sldMk cId="1495741939" sldId="669"/>
            <ac:spMk id="2" creationId="{B3474B6A-1A0D-805A-6F32-31F04438EB87}"/>
          </ac:spMkLst>
        </pc:spChg>
        <pc:spChg chg="add mod">
          <ac:chgData name="NESTOR JULIO HERNANDEZ BOCKER" userId="a413b3be1cc3406f" providerId="LiveId" clId="{187F2DA1-C915-4A1A-83D7-F8E7708A9857}" dt="2023-06-08T02:09:51.246" v="946"/>
          <ac:spMkLst>
            <pc:docMk/>
            <pc:sldMk cId="1495741939" sldId="669"/>
            <ac:spMk id="3" creationId="{85907F65-C65A-6229-890B-CB75CEB312FB}"/>
          </ac:spMkLst>
        </pc:spChg>
        <pc:spChg chg="del mod">
          <ac:chgData name="NESTOR JULIO HERNANDEZ BOCKER" userId="a413b3be1cc3406f" providerId="LiveId" clId="{187F2DA1-C915-4A1A-83D7-F8E7708A9857}" dt="2023-06-08T02:08:00.698" v="918" actId="21"/>
          <ac:spMkLst>
            <pc:docMk/>
            <pc:sldMk cId="1495741939" sldId="669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2:06:39.309" v="904" actId="478"/>
          <ac:spMkLst>
            <pc:docMk/>
            <pc:sldMk cId="1495741939" sldId="669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4:13:39.204" v="1291" actId="20577"/>
          <ac:spMkLst>
            <pc:docMk/>
            <pc:sldMk cId="1495741939" sldId="669"/>
            <ac:spMk id="35" creationId="{1FB2FB3A-B76B-9F6B-F7B9-2602F1E4AF02}"/>
          </ac:spMkLst>
        </pc:spChg>
        <pc:spChg chg="mod">
          <ac:chgData name="NESTOR JULIO HERNANDEZ BOCKER" userId="a413b3be1cc3406f" providerId="LiveId" clId="{187F2DA1-C915-4A1A-83D7-F8E7708A9857}" dt="2023-06-08T02:07:39.796" v="916" actId="20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187F2DA1-C915-4A1A-83D7-F8E7708A9857}" dt="2023-06-08T02:07:33.973" v="914" actId="207"/>
          <ac:graphicFrameMkLst>
            <pc:docMk/>
            <pc:sldMk cId="1495741939" sldId="669"/>
            <ac:graphicFrameMk id="15" creationId="{D61F7500-A40A-4A9C-9807-884BDD88F0AB}"/>
          </ac:graphicFrameMkLst>
        </pc:graphicFrameChg>
        <pc:graphicFrameChg chg="mod">
          <ac:chgData name="NESTOR JULIO HERNANDEZ BOCKER" userId="a413b3be1cc3406f" providerId="LiveId" clId="{187F2DA1-C915-4A1A-83D7-F8E7708A9857}" dt="2023-06-08T04:11:59.539" v="1263"/>
          <ac:graphicFrameMkLst>
            <pc:docMk/>
            <pc:sldMk cId="1495741939" sldId="669"/>
            <ac:graphicFrameMk id="16" creationId="{9AEF698A-3143-4ABE-85D2-9855E9173BA7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4:12:40.007" v="1270" actId="478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 del">
        <pc:chgData name="NESTOR JULIO HERNANDEZ BOCKER" userId="a413b3be1cc3406f" providerId="LiveId" clId="{187F2DA1-C915-4A1A-83D7-F8E7708A9857}" dt="2023-06-08T01:14:38.192" v="472"/>
        <pc:sldMkLst>
          <pc:docMk/>
          <pc:sldMk cId="1981472441" sldId="671"/>
        </pc:sldMkLst>
      </pc:sldChg>
      <pc:sldChg chg="addSp delSp modSp add mod">
        <pc:chgData name="NESTOR JULIO HERNANDEZ BOCKER" userId="a413b3be1cc3406f" providerId="LiveId" clId="{187F2DA1-C915-4A1A-83D7-F8E7708A9857}" dt="2023-06-08T01:28:35.356" v="889"/>
        <pc:sldMkLst>
          <pc:docMk/>
          <pc:sldMk cId="3999264372" sldId="673"/>
        </pc:sldMkLst>
        <pc:spChg chg="add mod">
          <ac:chgData name="NESTOR JULIO HERNANDEZ BOCKER" userId="a413b3be1cc3406f" providerId="LiveId" clId="{187F2DA1-C915-4A1A-83D7-F8E7708A9857}" dt="2023-06-08T01:26:38.172" v="726" actId="207"/>
          <ac:spMkLst>
            <pc:docMk/>
            <pc:sldMk cId="3999264372" sldId="673"/>
            <ac:spMk id="2" creationId="{5F95E2CE-77F9-BF9B-6D05-EDECC736B762}"/>
          </ac:spMkLst>
        </pc:spChg>
        <pc:spChg chg="add mod">
          <ac:chgData name="NESTOR JULIO HERNANDEZ BOCKER" userId="a413b3be1cc3406f" providerId="LiveId" clId="{187F2DA1-C915-4A1A-83D7-F8E7708A9857}" dt="2023-06-08T01:28:35.356" v="889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187F2DA1-C915-4A1A-83D7-F8E7708A9857}" dt="2023-06-08T01:27:38.220" v="878" actId="207"/>
          <ac:spMkLst>
            <pc:docMk/>
            <pc:sldMk cId="3999264372" sldId="673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9.267" v="883" actId="478"/>
          <ac:spMkLst>
            <pc:docMk/>
            <pc:sldMk cId="3999264372" sldId="673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1:27:13.326" v="741" actId="1076"/>
          <ac:spMkLst>
            <pc:docMk/>
            <pc:sldMk cId="3999264372" sldId="673"/>
            <ac:spMk id="14" creationId="{2BB5978B-4703-02EA-E2BC-B2714EF881A9}"/>
          </ac:spMkLst>
        </pc:spChg>
        <pc:spChg chg="del">
          <ac:chgData name="NESTOR JULIO HERNANDEZ BOCKER" userId="a413b3be1cc3406f" providerId="LiveId" clId="{187F2DA1-C915-4A1A-83D7-F8E7708A9857}" dt="2023-06-08T01:28:10.716" v="884" actId="478"/>
          <ac:spMkLst>
            <pc:docMk/>
            <pc:sldMk cId="3999264372" sldId="673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1:27:17.207" v="742" actId="1076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50DAEAEE-BD26-4ED6-A09C-BC174B3832EA}"/>
    <pc:docChg chg="undo redo custSel modSld">
      <pc:chgData name="NESTOR JULIO HERNANDEZ BOCKER" userId="a413b3be1cc3406f" providerId="LiveId" clId="{50DAEAEE-BD26-4ED6-A09C-BC174B3832EA}" dt="2023-11-09T11:41:13.685" v="432" actId="1036"/>
      <pc:docMkLst>
        <pc:docMk/>
      </pc:docMkLst>
      <pc:sldChg chg="modSp mod">
        <pc:chgData name="NESTOR JULIO HERNANDEZ BOCKER" userId="a413b3be1cc3406f" providerId="LiveId" clId="{50DAEAEE-BD26-4ED6-A09C-BC174B3832EA}" dt="2023-11-08T13:38:25.392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50DAEAEE-BD26-4ED6-A09C-BC174B3832EA}" dt="2023-11-08T13:38:25.392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DAEAEE-BD26-4ED6-A09C-BC174B3832EA}" dt="2023-11-08T22:57:50.596" v="285" actId="20577"/>
        <pc:sldMkLst>
          <pc:docMk/>
          <pc:sldMk cId="3675170584" sldId="279"/>
        </pc:sldMkLst>
        <pc:spChg chg="mod">
          <ac:chgData name="NESTOR JULIO HERNANDEZ BOCKER" userId="a413b3be1cc3406f" providerId="LiveId" clId="{50DAEAEE-BD26-4ED6-A09C-BC174B3832EA}" dt="2023-11-08T22:57:50.596" v="285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50DAEAEE-BD26-4ED6-A09C-BC174B3832EA}" dt="2023-11-08T23:41:08.887" v="362" actId="113"/>
        <pc:sldMkLst>
          <pc:docMk/>
          <pc:sldMk cId="2130645913" sldId="281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41:08.887" v="362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50DAEAEE-BD26-4ED6-A09C-BC174B3832EA}" dt="2023-11-08T23:41:41.350" v="365" actId="20577"/>
        <pc:sldMkLst>
          <pc:docMk/>
          <pc:sldMk cId="102766390" sldId="316"/>
        </pc:sldMkLst>
        <pc:spChg chg="mod">
          <ac:chgData name="NESTOR JULIO HERNANDEZ BOCKER" userId="a413b3be1cc3406f" providerId="LiveId" clId="{50DAEAEE-BD26-4ED6-A09C-BC174B3832EA}" dt="2023-11-08T23:41:41.350" v="365" actId="20577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34:26.407" v="317" actId="1035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50DAEAEE-BD26-4ED6-A09C-BC174B3832EA}" dt="2023-11-08T23:34:32.610" v="318" actId="1038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50DAEAEE-BD26-4ED6-A09C-BC174B3832EA}" dt="2023-11-08T23:43:01.245" v="374" actId="20577"/>
        <pc:sldMkLst>
          <pc:docMk/>
          <pc:sldMk cId="3812210601" sldId="317"/>
        </pc:sldMkLst>
        <pc:spChg chg="mod">
          <ac:chgData name="NESTOR JULIO HERNANDEZ BOCKER" userId="a413b3be1cc3406f" providerId="LiveId" clId="{50DAEAEE-BD26-4ED6-A09C-BC174B3832EA}" dt="2023-11-08T23:42:08.055" v="367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50DAEAEE-BD26-4ED6-A09C-BC174B3832EA}" dt="2023-11-08T23:42:44.964" v="372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43:01.245" v="374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modSp">
        <pc:chgData name="NESTOR JULIO HERNANDEZ BOCKER" userId="a413b3be1cc3406f" providerId="LiveId" clId="{50DAEAEE-BD26-4ED6-A09C-BC174B3832EA}" dt="2023-11-08T23:43:35.542" v="375"/>
        <pc:sldMkLst>
          <pc:docMk/>
          <pc:sldMk cId="417758710" sldId="318"/>
        </pc:sldMkLst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417758710" sldId="318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50DAEAEE-BD26-4ED6-A09C-BC174B3832EA}" dt="2023-11-08T23:43:35.542" v="375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50DAEAEE-BD26-4ED6-A09C-BC174B3832EA}" dt="2023-11-08T23:43:50.808" v="376"/>
        <pc:sldMkLst>
          <pc:docMk/>
          <pc:sldMk cId="1360156958" sldId="319"/>
        </pc:sldMkLst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50DAEAEE-BD26-4ED6-A09C-BC174B3832EA}" dt="2023-11-08T23:43:50.808" v="376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9T11:41:13.685" v="432" actId="1036"/>
        <pc:sldMkLst>
          <pc:docMk/>
          <pc:sldMk cId="1763648886" sldId="320"/>
        </pc:sldMkLst>
        <pc:spChg chg="mod">
          <ac:chgData name="NESTOR JULIO HERNANDEZ BOCKER" userId="a413b3be1cc3406f" providerId="LiveId" clId="{50DAEAEE-BD26-4ED6-A09C-BC174B3832EA}" dt="2023-11-08T23:44:35.607" v="380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50DAEAEE-BD26-4ED6-A09C-BC174B3832EA}" dt="2023-11-09T11:41:13.685" v="432" actId="1036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50DAEAEE-BD26-4ED6-A09C-BC174B3832EA}" dt="2023-11-08T23:44:55.169" v="386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50DAEAEE-BD26-4ED6-A09C-BC174B3832EA}" dt="2023-11-08T23:46:41.642" v="398" actId="20577"/>
        <pc:sldMkLst>
          <pc:docMk/>
          <pc:sldMk cId="3330875486" sldId="321"/>
        </pc:sldMkLst>
        <pc:spChg chg="mod">
          <ac:chgData name="NESTOR JULIO HERNANDEZ BOCKER" userId="a413b3be1cc3406f" providerId="LiveId" clId="{50DAEAEE-BD26-4ED6-A09C-BC174B3832EA}" dt="2023-11-08T23:09:40.097" v="293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50DAEAEE-BD26-4ED6-A09C-BC174B3832EA}" dt="2023-11-08T23:46:36.142" v="395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46:41.642" v="398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3330875486" sldId="321"/>
            <ac:spMk id="9" creationId="{AD2880AA-3001-E064-27C8-B2483A4D9010}"/>
          </ac:spMkLst>
        </pc:spChg>
      </pc:sldChg>
      <pc:sldChg chg="modSp mod">
        <pc:chgData name="NESTOR JULIO HERNANDEZ BOCKER" userId="a413b3be1cc3406f" providerId="LiveId" clId="{50DAEAEE-BD26-4ED6-A09C-BC174B3832EA}" dt="2023-11-08T23:38:25.785" v="335" actId="27918"/>
        <pc:sldMkLst>
          <pc:docMk/>
          <pc:sldMk cId="200782912" sldId="322"/>
        </pc:sldMkLst>
        <pc:spChg chg="mod">
          <ac:chgData name="NESTOR JULIO HERNANDEZ BOCKER" userId="a413b3be1cc3406f" providerId="LiveId" clId="{50DAEAEE-BD26-4ED6-A09C-BC174B3832EA}" dt="2023-11-08T13:54:31.788" v="48" actId="1038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50DAEAEE-BD26-4ED6-A09C-BC174B3832EA}" dt="2023-11-08T13:54:31.788" v="48" actId="1038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50DAEAEE-BD26-4ED6-A09C-BC174B3832EA}" dt="2023-11-08T13:54:45.002" v="61" actId="1038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50DAEAEE-BD26-4ED6-A09C-BC174B3832EA}" dt="2023-11-08T13:54:45.002" v="61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50DAEAEE-BD26-4ED6-A09C-BC174B3832EA}" dt="2023-11-08T13:55:19.091" v="105" actId="1037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50DAEAEE-BD26-4ED6-A09C-BC174B3832EA}" dt="2023-11-08T13:55:19.091" v="105" actId="1037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50DAEAEE-BD26-4ED6-A09C-BC174B3832EA}" dt="2023-11-08T13:55:00.166" v="78" actId="1037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50DAEAEE-BD26-4ED6-A09C-BC174B3832EA}" dt="2023-11-08T13:55:00.166" v="78" actId="1037"/>
          <ac:spMkLst>
            <pc:docMk/>
            <pc:sldMk cId="200782912" sldId="322"/>
            <ac:spMk id="36" creationId="{390A071B-8E8C-BE41-8E65-DDAC2A535855}"/>
          </ac:spMkLst>
        </pc:spChg>
        <pc:graphicFrameChg chg="mod">
          <ac:chgData name="NESTOR JULIO HERNANDEZ BOCKER" userId="a413b3be1cc3406f" providerId="LiveId" clId="{50DAEAEE-BD26-4ED6-A09C-BC174B3832EA}" dt="2023-11-08T21:08:16.747" v="284" actId="107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3:44:22.762" v="378" actId="113"/>
        <pc:sldMkLst>
          <pc:docMk/>
          <pc:sldMk cId="3631758431" sldId="328"/>
        </pc:sldMkLst>
        <pc:spChg chg="mod">
          <ac:chgData name="NESTOR JULIO HERNANDEZ BOCKER" userId="a413b3be1cc3406f" providerId="LiveId" clId="{50DAEAEE-BD26-4ED6-A09C-BC174B3832EA}" dt="2023-11-08T23:44:22.762" v="378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3631758431" sldId="328"/>
            <ac:spMk id="7" creationId="{469CD69D-8310-32BB-7403-36C4ABF01797}"/>
          </ac:spMkLst>
        </pc:spChg>
      </pc:sldChg>
      <pc:sldChg chg="addSp delSp modSp mod">
        <pc:chgData name="NESTOR JULIO HERNANDEZ BOCKER" userId="a413b3be1cc3406f" providerId="LiveId" clId="{50DAEAEE-BD26-4ED6-A09C-BC174B3832EA}" dt="2023-11-09T00:27:51.226" v="430" actId="478"/>
        <pc:sldMkLst>
          <pc:docMk/>
          <pc:sldMk cId="3726187029" sldId="329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726187029" sldId="329"/>
            <ac:spMk id="7" creationId="{469CD69D-8310-32BB-7403-36C4ABF01797}"/>
          </ac:spMkLst>
        </pc:spChg>
        <pc:spChg chg="add del mod">
          <ac:chgData name="NESTOR JULIO HERNANDEZ BOCKER" userId="a413b3be1cc3406f" providerId="LiveId" clId="{50DAEAEE-BD26-4ED6-A09C-BC174B3832EA}" dt="2023-11-09T00:27:51.226" v="430" actId="478"/>
          <ac:spMkLst>
            <pc:docMk/>
            <pc:sldMk cId="3726187029" sldId="329"/>
            <ac:spMk id="8" creationId="{25D69AE7-5E40-357D-FC38-01E87581AC93}"/>
          </ac:spMkLst>
        </pc:spChg>
        <pc:graphicFrameChg chg="mod">
          <ac:chgData name="NESTOR JULIO HERNANDEZ BOCKER" userId="a413b3be1cc3406f" providerId="LiveId" clId="{50DAEAEE-BD26-4ED6-A09C-BC174B3832EA}" dt="2023-11-08T23:45:11.233" v="387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9T00:02:52.489" v="409" actId="1036"/>
        <pc:sldMkLst>
          <pc:docMk/>
          <pc:sldMk cId="3844795882" sldId="330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844795882" sldId="330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50DAEAEE-BD26-4ED6-A09C-BC174B3832EA}" dt="2023-11-09T00:02:52.489" v="409" actId="1036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3:46:11.062" v="392" actId="113"/>
        <pc:sldMkLst>
          <pc:docMk/>
          <pc:sldMk cId="1999066587" sldId="331"/>
        </pc:sldMkLst>
        <pc:spChg chg="mod">
          <ac:chgData name="NESTOR JULIO HERNANDEZ BOCKER" userId="a413b3be1cc3406f" providerId="LiveId" clId="{50DAEAEE-BD26-4ED6-A09C-BC174B3832EA}" dt="2023-11-08T23:46:11.062" v="392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50DAEAEE-BD26-4ED6-A09C-BC174B3832EA}" dt="2023-11-08T23:50:46.010" v="408" actId="20577"/>
        <pc:sldMkLst>
          <pc:docMk/>
          <pc:sldMk cId="2501195012" sldId="332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2501195012" sldId="332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50:46.010" v="408" actId="20577"/>
          <ac:spMkLst>
            <pc:docMk/>
            <pc:sldMk cId="2501195012" sldId="332"/>
            <ac:spMk id="8" creationId="{18306A8F-93FC-8D6A-4EFE-18D8C2A64E56}"/>
          </ac:spMkLst>
        </pc:spChg>
        <pc:graphicFrameChg chg="mod">
          <ac:chgData name="NESTOR JULIO HERNANDEZ BOCKER" userId="a413b3be1cc3406f" providerId="LiveId" clId="{50DAEAEE-BD26-4ED6-A09C-BC174B3832EA}" dt="2023-11-08T23:47:22.440" v="399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3:47:37.300" v="401" actId="6549"/>
        <pc:sldMkLst>
          <pc:docMk/>
          <pc:sldMk cId="3160605606" sldId="333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160605606" sldId="333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50DAEAEE-BD26-4ED6-A09C-BC174B3832EA}" dt="2023-11-08T23:47:37.300" v="401" actId="6549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3:40:21.278" v="351" actId="27918"/>
        <pc:sldMkLst>
          <pc:docMk/>
          <pc:sldMk cId="1160910596" sldId="334"/>
        </pc:sldMkLst>
        <pc:spChg chg="mod">
          <ac:chgData name="NESTOR JULIO HERNANDEZ BOCKER" userId="a413b3be1cc3406f" providerId="LiveId" clId="{50DAEAEE-BD26-4ED6-A09C-BC174B3832EA}" dt="2023-11-08T13:57:09.272" v="193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50DAEAEE-BD26-4ED6-A09C-BC174B3832EA}" dt="2023-11-08T13:57:09.272" v="193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50DAEAEE-BD26-4ED6-A09C-BC174B3832EA}" dt="2023-11-08T13:55:47.609" v="139" actId="1037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50DAEAEE-BD26-4ED6-A09C-BC174B3832EA}" dt="2023-11-08T13:55:47.609" v="139" actId="1037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50DAEAEE-BD26-4ED6-A09C-BC174B3832EA}" dt="2023-11-08T13:56:40.871" v="164" actId="1037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50DAEAEE-BD26-4ED6-A09C-BC174B3832EA}" dt="2023-11-08T13:56:40.871" v="164" actId="1037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50DAEAEE-BD26-4ED6-A09C-BC174B3832EA}" dt="2023-11-08T13:57:28.559" v="223" actId="1038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50DAEAEE-BD26-4ED6-A09C-BC174B3832EA}" dt="2023-11-08T13:57:28.559" v="223" actId="1038"/>
          <ac:spMkLst>
            <pc:docMk/>
            <pc:sldMk cId="1160910596" sldId="334"/>
            <ac:spMk id="58" creationId="{D53850D1-EF14-00E1-2818-0D6E9A7BC077}"/>
          </ac:spMkLst>
        </pc:spChg>
        <pc:graphicFrameChg chg="mod">
          <ac:chgData name="NESTOR JULIO HERNANDEZ BOCKER" userId="a413b3be1cc3406f" providerId="LiveId" clId="{50DAEAEE-BD26-4ED6-A09C-BC174B3832EA}" dt="2023-11-08T13:57:16.571" v="209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50DAEAEE-BD26-4ED6-A09C-BC174B3832EA}" dt="2023-11-08T13:55:56.077" v="149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13:39:44.140" v="13" actId="27918"/>
        <pc:sldMkLst>
          <pc:docMk/>
          <pc:sldMk cId="905729610" sldId="665"/>
        </pc:sldMkLst>
        <pc:spChg chg="mod">
          <ac:chgData name="NESTOR JULIO HERNANDEZ BOCKER" userId="a413b3be1cc3406f" providerId="LiveId" clId="{50DAEAEE-BD26-4ED6-A09C-BC174B3832EA}" dt="2023-11-08T13:37:55.675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50DAEAEE-BD26-4ED6-A09C-BC174B3832EA}" dt="2023-11-08T13:37:55.675" v="4"/>
          <ac:spMkLst>
            <pc:docMk/>
            <pc:sldMk cId="905729610" sldId="665"/>
            <ac:spMk id="16" creationId="{32741C1C-2DE7-4637-8D8A-2B0511928FC0}"/>
          </ac:spMkLst>
        </pc:spChg>
      </pc:sldChg>
      <pc:sldChg chg="addSp delSp modSp mod">
        <pc:chgData name="NESTOR JULIO HERNANDEZ BOCKER" userId="a413b3be1cc3406f" providerId="LiveId" clId="{50DAEAEE-BD26-4ED6-A09C-BC174B3832EA}" dt="2023-11-08T23:09:17.392" v="289" actId="27918"/>
        <pc:sldMkLst>
          <pc:docMk/>
          <pc:sldMk cId="2099275270" sldId="667"/>
        </pc:sldMkLst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50DAEAEE-BD26-4ED6-A09C-BC174B3832EA}" dt="2023-11-08T14:02:24.108" v="230"/>
          <ac:spMkLst>
            <pc:docMk/>
            <pc:sldMk cId="2099275270" sldId="667"/>
            <ac:spMk id="10" creationId="{00000000-0008-0000-0000-00000B000000}"/>
          </ac:spMkLst>
        </pc:spChg>
        <pc:spChg chg="mod topLvl">
          <ac:chgData name="NESTOR JULIO HERNANDEZ BOCKER" userId="a413b3be1cc3406f" providerId="LiveId" clId="{50DAEAEE-BD26-4ED6-A09C-BC174B3832EA}" dt="2023-11-08T14:02:32.214" v="232" actId="1076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50DAEAEE-BD26-4ED6-A09C-BC174B3832EA}" dt="2023-11-08T14:02:24.108" v="230"/>
          <ac:spMkLst>
            <pc:docMk/>
            <pc:sldMk cId="2099275270" sldId="667"/>
            <ac:spMk id="14" creationId="{00000000-0008-0000-0000-00000F000000}"/>
          </ac:spMkLst>
        </pc:spChg>
        <pc:spChg chg="del topLvl">
          <ac:chgData name="NESTOR JULIO HERNANDEZ BOCKER" userId="a413b3be1cc3406f" providerId="LiveId" clId="{50DAEAEE-BD26-4ED6-A09C-BC174B3832EA}" dt="2023-11-08T14:02:29.109" v="231" actId="478"/>
          <ac:spMkLst>
            <pc:docMk/>
            <pc:sldMk cId="2099275270" sldId="667"/>
            <ac:spMk id="15" creationId="{00000000-0008-0000-0000-000013000000}"/>
          </ac:spMkLst>
        </pc:spChg>
        <pc:spChg chg="add mod">
          <ac:chgData name="NESTOR JULIO HERNANDEZ BOCKER" userId="a413b3be1cc3406f" providerId="LiveId" clId="{50DAEAEE-BD26-4ED6-A09C-BC174B3832EA}" dt="2023-11-08T14:02:48.978" v="249"/>
          <ac:spMkLst>
            <pc:docMk/>
            <pc:sldMk cId="2099275270" sldId="667"/>
            <ac:spMk id="18" creationId="{00000000-0008-0000-0000-00000B000000}"/>
          </ac:spMkLst>
        </pc:spChg>
        <pc:spChg chg="add mod">
          <ac:chgData name="NESTOR JULIO HERNANDEZ BOCKER" userId="a413b3be1cc3406f" providerId="LiveId" clId="{50DAEAEE-BD26-4ED6-A09C-BC174B3832EA}" dt="2023-11-08T14:02:48.978" v="249"/>
          <ac:spMkLst>
            <pc:docMk/>
            <pc:sldMk cId="2099275270" sldId="667"/>
            <ac:spMk id="20" creationId="{00000000-0008-0000-0000-00000F000000}"/>
          </ac:spMkLst>
        </pc:spChg>
        <pc:spChg chg="add mod">
          <ac:chgData name="NESTOR JULIO HERNANDEZ BOCKER" userId="a413b3be1cc3406f" providerId="LiveId" clId="{50DAEAEE-BD26-4ED6-A09C-BC174B3832EA}" dt="2023-11-08T14:03:22.260" v="250"/>
          <ac:spMkLst>
            <pc:docMk/>
            <pc:sldMk cId="2099275270" sldId="667"/>
            <ac:spMk id="23" creationId="{00000000-0008-0000-0000-00000B000000}"/>
          </ac:spMkLst>
        </pc:spChg>
        <pc:spChg chg="add mod">
          <ac:chgData name="NESTOR JULIO HERNANDEZ BOCKER" userId="a413b3be1cc3406f" providerId="LiveId" clId="{50DAEAEE-BD26-4ED6-A09C-BC174B3832EA}" dt="2023-11-08T14:03:22.260" v="250"/>
          <ac:spMkLst>
            <pc:docMk/>
            <pc:sldMk cId="2099275270" sldId="667"/>
            <ac:spMk id="25" creationId="{00000000-0008-0000-0000-00000F000000}"/>
          </ac:spMkLst>
        </pc:spChg>
        <pc:grpChg chg="add mod">
          <ac:chgData name="NESTOR JULIO HERNANDEZ BOCKER" userId="a413b3be1cc3406f" providerId="LiveId" clId="{50DAEAEE-BD26-4ED6-A09C-BC174B3832EA}" dt="2023-11-08T14:02:24.108" v="230"/>
          <ac:grpSpMkLst>
            <pc:docMk/>
            <pc:sldMk cId="2099275270" sldId="667"/>
            <ac:grpSpMk id="3" creationId="{00000000-0008-0000-0000-000009000000}"/>
          </ac:grpSpMkLst>
        </pc:grpChg>
        <pc:grpChg chg="add mod">
          <ac:chgData name="NESTOR JULIO HERNANDEZ BOCKER" userId="a413b3be1cc3406f" providerId="LiveId" clId="{50DAEAEE-BD26-4ED6-A09C-BC174B3832EA}" dt="2023-11-08T14:02:24.108" v="230"/>
          <ac:grpSpMkLst>
            <pc:docMk/>
            <pc:sldMk cId="2099275270" sldId="667"/>
            <ac:grpSpMk id="4" creationId="{00000000-0008-0000-0000-00000A000000}"/>
          </ac:grpSpMkLst>
        </pc:grpChg>
        <pc:grpChg chg="del">
          <ac:chgData name="NESTOR JULIO HERNANDEZ BOCKER" userId="a413b3be1cc3406f" providerId="LiveId" clId="{50DAEAEE-BD26-4ED6-A09C-BC174B3832EA}" dt="2023-11-08T14:02:29.109" v="231" actId="478"/>
          <ac:grpSpMkLst>
            <pc:docMk/>
            <pc:sldMk cId="2099275270" sldId="667"/>
            <ac:grpSpMk id="7" creationId="{00000000-0008-0000-0000-000015000000}"/>
          </ac:grpSpMkLst>
        </pc:grpChg>
        <pc:grpChg chg="del">
          <ac:chgData name="NESTOR JULIO HERNANDEZ BOCKER" userId="a413b3be1cc3406f" providerId="LiveId" clId="{50DAEAEE-BD26-4ED6-A09C-BC174B3832EA}" dt="2023-11-08T14:02:21.361" v="228" actId="478"/>
          <ac:grpSpMkLst>
            <pc:docMk/>
            <pc:sldMk cId="2099275270" sldId="667"/>
            <ac:grpSpMk id="9" creationId="{00000000-0008-0000-0000-000011000000}"/>
          </ac:grpSpMkLst>
        </pc:grpChg>
        <pc:grpChg chg="add mod">
          <ac:chgData name="NESTOR JULIO HERNANDEZ BOCKER" userId="a413b3be1cc3406f" providerId="LiveId" clId="{50DAEAEE-BD26-4ED6-A09C-BC174B3832EA}" dt="2023-11-08T14:02:48.978" v="249"/>
          <ac:grpSpMkLst>
            <pc:docMk/>
            <pc:sldMk cId="2099275270" sldId="667"/>
            <ac:grpSpMk id="16" creationId="{00000000-0008-0000-0000-000009000000}"/>
          </ac:grpSpMkLst>
        </pc:grpChg>
        <pc:grpChg chg="add mod">
          <ac:chgData name="NESTOR JULIO HERNANDEZ BOCKER" userId="a413b3be1cc3406f" providerId="LiveId" clId="{50DAEAEE-BD26-4ED6-A09C-BC174B3832EA}" dt="2023-11-08T14:02:48.978" v="249"/>
          <ac:grpSpMkLst>
            <pc:docMk/>
            <pc:sldMk cId="2099275270" sldId="667"/>
            <ac:grpSpMk id="17" creationId="{00000000-0008-0000-0000-00000A000000}"/>
          </ac:grpSpMkLst>
        </pc:grpChg>
        <pc:grpChg chg="add mod">
          <ac:chgData name="NESTOR JULIO HERNANDEZ BOCKER" userId="a413b3be1cc3406f" providerId="LiveId" clId="{50DAEAEE-BD26-4ED6-A09C-BC174B3832EA}" dt="2023-11-08T14:03:28.894" v="279" actId="1035"/>
          <ac:grpSpMkLst>
            <pc:docMk/>
            <pc:sldMk cId="2099275270" sldId="667"/>
            <ac:grpSpMk id="21" creationId="{00000000-0008-0000-0000-000009000000}"/>
          </ac:grpSpMkLst>
        </pc:grpChg>
        <pc:grpChg chg="add mod">
          <ac:chgData name="NESTOR JULIO HERNANDEZ BOCKER" userId="a413b3be1cc3406f" providerId="LiveId" clId="{50DAEAEE-BD26-4ED6-A09C-BC174B3832EA}" dt="2023-11-08T14:03:22.260" v="250"/>
          <ac:grpSpMkLst>
            <pc:docMk/>
            <pc:sldMk cId="2099275270" sldId="667"/>
            <ac:grpSpMk id="22" creationId="{00000000-0008-0000-0000-00000A000000}"/>
          </ac:grpSpMkLst>
        </pc:grpChg>
        <pc:graphicFrameChg chg="del mod">
          <ac:chgData name="NESTOR JULIO HERNANDEZ BOCKER" userId="a413b3be1cc3406f" providerId="LiveId" clId="{50DAEAEE-BD26-4ED6-A09C-BC174B3832EA}" dt="2023-11-08T14:02:21.361" v="228" actId="478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add mod">
          <ac:chgData name="NESTOR JULIO HERNANDEZ BOCKER" userId="a413b3be1cc3406f" providerId="LiveId" clId="{50DAEAEE-BD26-4ED6-A09C-BC174B3832EA}" dt="2023-11-08T14:02:24.108" v="230"/>
          <ac:graphicFrameMkLst>
            <pc:docMk/>
            <pc:sldMk cId="2099275270" sldId="667"/>
            <ac:graphicFrameMk id="13" creationId="{00000000-0008-0000-0000-00000E000000}"/>
          </ac:graphicFrameMkLst>
        </pc:graphicFrameChg>
        <pc:graphicFrameChg chg="add mod">
          <ac:chgData name="NESTOR JULIO HERNANDEZ BOCKER" userId="a413b3be1cc3406f" providerId="LiveId" clId="{50DAEAEE-BD26-4ED6-A09C-BC174B3832EA}" dt="2023-11-08T14:02:48.978" v="249"/>
          <ac:graphicFrameMkLst>
            <pc:docMk/>
            <pc:sldMk cId="2099275270" sldId="667"/>
            <ac:graphicFrameMk id="19" creationId="{00000000-0008-0000-0000-00000E000000}"/>
          </ac:graphicFrameMkLst>
        </pc:graphicFrameChg>
        <pc:graphicFrameChg chg="add mod">
          <ac:chgData name="NESTOR JULIO HERNANDEZ BOCKER" userId="a413b3be1cc3406f" providerId="LiveId" clId="{50DAEAEE-BD26-4ED6-A09C-BC174B3832EA}" dt="2023-11-08T14:03:22.260" v="250"/>
          <ac:graphicFrameMkLst>
            <pc:docMk/>
            <pc:sldMk cId="2099275270" sldId="667"/>
            <ac:graphicFrameMk id="24" creationId="{00000000-0008-0000-0000-00000E000000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2:57:54.269" v="286" actId="20577"/>
        <pc:sldMkLst>
          <pc:docMk/>
          <pc:sldMk cId="2093091506" sldId="668"/>
        </pc:sldMkLst>
        <pc:spChg chg="mod">
          <ac:chgData name="NESTOR JULIO HERNANDEZ BOCKER" userId="a413b3be1cc3406f" providerId="LiveId" clId="{50DAEAEE-BD26-4ED6-A09C-BC174B3832EA}" dt="2023-11-08T22:57:54.269" v="286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50DAEAEE-BD26-4ED6-A09C-BC174B3832EA}" dt="2023-11-08T13:37:47.128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DAEAEE-BD26-4ED6-A09C-BC174B3832EA}" dt="2023-11-08T13:44:55.080" v="32"/>
        <pc:sldMkLst>
          <pc:docMk/>
          <pc:sldMk cId="1495741939" sldId="669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50DAEAEE-BD26-4ED6-A09C-BC174B3832EA}" dt="2023-11-08T13:44:55.080" v="32"/>
          <ac:graphicFrameMkLst>
            <pc:docMk/>
            <pc:sldMk cId="1495741939" sldId="669"/>
            <ac:graphicFrameMk id="15" creationId="{D61F7500-A40A-4A9C-9807-884BDD88F0AB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13:39:12.409" v="9"/>
        <pc:sldMkLst>
          <pc:docMk/>
          <pc:sldMk cId="3999264372" sldId="673"/>
        </pc:sldMkLst>
        <pc:spChg chg="mod">
          <ac:chgData name="NESTOR JULIO HERNANDEZ BOCKER" userId="a413b3be1cc3406f" providerId="LiveId" clId="{50DAEAEE-BD26-4ED6-A09C-BC174B3832EA}" dt="2023-11-08T13:37:55.675" v="4"/>
          <ac:spMkLst>
            <pc:docMk/>
            <pc:sldMk cId="3999264372" sldId="673"/>
            <ac:spMk id="3" creationId="{74FF7FE0-5F92-5643-695A-9D99B66D89F9}"/>
          </ac:spMkLst>
        </pc:spChg>
        <pc:graphicFrameChg chg="modGraphic">
          <ac:chgData name="NESTOR JULIO HERNANDEZ BOCKER" userId="a413b3be1cc3406f" providerId="LiveId" clId="{50DAEAEE-BD26-4ED6-A09C-BC174B3832EA}" dt="2023-11-08T13:39:12.409" v="9"/>
          <ac:graphicFrameMkLst>
            <pc:docMk/>
            <pc:sldMk cId="3999264372" sldId="673"/>
            <ac:graphicFrameMk id="9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83E3FA2C-5845-48F7-BE9C-686FE900854A}"/>
    <pc:docChg chg="undo custSel addSld delSld modSld">
      <pc:chgData name="NESTOR JULIO HERNANDEZ BOCKER" userId="a413b3be1cc3406f" providerId="LiveId" clId="{83E3FA2C-5845-48F7-BE9C-686FE900854A}" dt="2023-06-04T00:33:10.041" v="1347" actId="113"/>
      <pc:docMkLst>
        <pc:docMk/>
      </pc:docMkLst>
      <pc:sldChg chg="addSp delSp modSp del mod">
        <pc:chgData name="NESTOR JULIO HERNANDEZ BOCKER" userId="a413b3be1cc3406f" providerId="LiveId" clId="{83E3FA2C-5845-48F7-BE9C-686FE900854A}" dt="2023-06-03T23:46:28.712" v="729" actId="47"/>
        <pc:sldMkLst>
          <pc:docMk/>
          <pc:sldMk cId="822856960" sldId="270"/>
        </pc:sldMkLst>
        <pc:spChg chg="add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3" creationId="{166EE194-215B-2733-338E-8641A8733C43}"/>
          </ac:spMkLst>
        </pc:spChg>
        <pc:spChg chg="del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8" creationId="{D7895C9D-FBF7-68D9-0111-31E819D25C53}"/>
          </ac:spMkLst>
        </pc:spChg>
        <pc:spChg chg="del">
          <ac:chgData name="NESTOR JULIO HERNANDEZ BOCKER" userId="a413b3be1cc3406f" providerId="LiveId" clId="{83E3FA2C-5845-48F7-BE9C-686FE900854A}" dt="2023-06-03T23:23:30.126" v="2" actId="478"/>
          <ac:spMkLst>
            <pc:docMk/>
            <pc:sldMk cId="822856960" sldId="270"/>
            <ac:spMk id="14" creationId="{6DBF9C93-2AED-91ED-9EBC-75499F2F2478}"/>
          </ac:spMkLst>
        </pc:spChg>
        <pc:picChg chg="del">
          <ac:chgData name="NESTOR JULIO HERNANDEZ BOCKER" userId="a413b3be1cc3406f" providerId="LiveId" clId="{83E3FA2C-5845-48F7-BE9C-686FE900854A}" dt="2023-06-03T23:23:33.405" v="4" actId="478"/>
          <ac:picMkLst>
            <pc:docMk/>
            <pc:sldMk cId="822856960" sldId="270"/>
            <ac:picMk id="16" creationId="{43C74737-BF8C-F8D1-4026-46632CBCFB7E}"/>
          </ac:picMkLst>
        </pc:picChg>
        <pc:picChg chg="del">
          <ac:chgData name="NESTOR JULIO HERNANDEZ BOCKER" userId="a413b3be1cc3406f" providerId="LiveId" clId="{83E3FA2C-5845-48F7-BE9C-686FE900854A}" dt="2023-06-03T23:23:31.679" v="3" actId="478"/>
          <ac:picMkLst>
            <pc:docMk/>
            <pc:sldMk cId="822856960" sldId="270"/>
            <ac:picMk id="17" creationId="{208690F2-2CCB-3555-3FC8-06123DEB4D11}"/>
          </ac:picMkLst>
        </pc:picChg>
      </pc:sldChg>
      <pc:sldChg chg="del">
        <pc:chgData name="NESTOR JULIO HERNANDEZ BOCKER" userId="a413b3be1cc3406f" providerId="LiveId" clId="{83E3FA2C-5845-48F7-BE9C-686FE900854A}" dt="2023-06-03T23:47:27.813" v="733" actId="47"/>
        <pc:sldMkLst>
          <pc:docMk/>
          <pc:sldMk cId="415815192" sldId="271"/>
        </pc:sldMkLst>
      </pc:sldChg>
      <pc:sldChg chg="del">
        <pc:chgData name="NESTOR JULIO HERNANDEZ BOCKER" userId="a413b3be1cc3406f" providerId="LiveId" clId="{83E3FA2C-5845-48F7-BE9C-686FE900854A}" dt="2023-06-03T23:24:38.828" v="13" actId="47"/>
        <pc:sldMkLst>
          <pc:docMk/>
          <pc:sldMk cId="889605119" sldId="272"/>
        </pc:sldMkLst>
      </pc:sldChg>
      <pc:sldChg chg="del">
        <pc:chgData name="NESTOR JULIO HERNANDEZ BOCKER" userId="a413b3be1cc3406f" providerId="LiveId" clId="{83E3FA2C-5845-48F7-BE9C-686FE900854A}" dt="2023-06-03T23:22:32.426" v="1" actId="47"/>
        <pc:sldMkLst>
          <pc:docMk/>
          <pc:sldMk cId="178122350" sldId="273"/>
        </pc:sldMkLst>
      </pc:sldChg>
      <pc:sldChg chg="del">
        <pc:chgData name="NESTOR JULIO HERNANDEZ BOCKER" userId="a413b3be1cc3406f" providerId="LiveId" clId="{83E3FA2C-5845-48F7-BE9C-686FE900854A}" dt="2023-06-03T23:23:50.630" v="10" actId="47"/>
        <pc:sldMkLst>
          <pc:docMk/>
          <pc:sldMk cId="721350290" sldId="274"/>
        </pc:sldMkLst>
      </pc:sldChg>
      <pc:sldChg chg="addSp modSp mod">
        <pc:chgData name="NESTOR JULIO HERNANDEZ BOCKER" userId="a413b3be1cc3406f" providerId="LiveId" clId="{83E3FA2C-5845-48F7-BE9C-686FE900854A}" dt="2023-06-04T00:17:12.823" v="932"/>
        <pc:sldMkLst>
          <pc:docMk/>
          <pc:sldMk cId="1010862512" sldId="275"/>
        </pc:sldMkLst>
        <pc:spChg chg="add mod">
          <ac:chgData name="NESTOR JULIO HERNANDEZ BOCKER" userId="a413b3be1cc3406f" providerId="LiveId" clId="{83E3FA2C-5845-48F7-BE9C-686FE900854A}" dt="2023-06-04T00:17:12.823" v="932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83E3FA2C-5845-48F7-BE9C-686FE900854A}" dt="2023-06-03T23:25:49.164" v="33" actId="6549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83E3FA2C-5845-48F7-BE9C-686FE900854A}" dt="2023-06-03T23:26:02.261" v="38"/>
          <ac:spMkLst>
            <pc:docMk/>
            <pc:sldMk cId="1010862512" sldId="275"/>
            <ac:spMk id="6" creationId="{C2171E36-1462-87BF-6CE9-51FF81D0C5FB}"/>
          </ac:spMkLst>
        </pc:spChg>
      </pc:sldChg>
      <pc:sldChg chg="del">
        <pc:chgData name="NESTOR JULIO HERNANDEZ BOCKER" userId="a413b3be1cc3406f" providerId="LiveId" clId="{83E3FA2C-5845-48F7-BE9C-686FE900854A}" dt="2023-06-03T23:22:31.061" v="0" actId="47"/>
        <pc:sldMkLst>
          <pc:docMk/>
          <pc:sldMk cId="64129795" sldId="276"/>
        </pc:sldMkLst>
      </pc:sldChg>
      <pc:sldChg chg="modSp add del mod">
        <pc:chgData name="NESTOR JULIO HERNANDEZ BOCKER" userId="a413b3be1cc3406f" providerId="LiveId" clId="{83E3FA2C-5845-48F7-BE9C-686FE900854A}" dt="2023-06-04T00:17:19.255" v="933" actId="47"/>
        <pc:sldMkLst>
          <pc:docMk/>
          <pc:sldMk cId="1610350232" sldId="277"/>
        </pc:sldMkLst>
        <pc:spChg chg="mod">
          <ac:chgData name="NESTOR JULIO HERNANDEZ BOCKER" userId="a413b3be1cc3406f" providerId="LiveId" clId="{83E3FA2C-5845-48F7-BE9C-686FE900854A}" dt="2023-06-03T23:25:01.518" v="23" actId="20577"/>
          <ac:spMkLst>
            <pc:docMk/>
            <pc:sldMk cId="1610350232" sldId="277"/>
            <ac:spMk id="6" creationId="{B2F2D106-82B9-0335-7236-4CF3863660F7}"/>
          </ac:spMkLst>
        </pc:spChg>
      </pc:sldChg>
      <pc:sldChg chg="del">
        <pc:chgData name="NESTOR JULIO HERNANDEZ BOCKER" userId="a413b3be1cc3406f" providerId="LiveId" clId="{83E3FA2C-5845-48F7-BE9C-686FE900854A}" dt="2023-06-03T23:24:47.518" v="16" actId="47"/>
        <pc:sldMkLst>
          <pc:docMk/>
          <pc:sldMk cId="58967716" sldId="278"/>
        </pc:sldMkLst>
      </pc:sldChg>
      <pc:sldChg chg="modSp add del mod">
        <pc:chgData name="NESTOR JULIO HERNANDEZ BOCKER" userId="a413b3be1cc3406f" providerId="LiveId" clId="{83E3FA2C-5845-48F7-BE9C-686FE900854A}" dt="2023-06-03T23:47:36.299" v="740" actId="20577"/>
        <pc:sldMkLst>
          <pc:docMk/>
          <pc:sldMk cId="3675170584" sldId="279"/>
        </pc:sldMkLst>
        <pc:spChg chg="mod">
          <ac:chgData name="NESTOR JULIO HERNANDEZ BOCKER" userId="a413b3be1cc3406f" providerId="LiveId" clId="{83E3FA2C-5845-48F7-BE9C-686FE900854A}" dt="2023-06-03T23:47:36.299" v="74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del">
        <pc:chgData name="NESTOR JULIO HERNANDEZ BOCKER" userId="a413b3be1cc3406f" providerId="LiveId" clId="{83E3FA2C-5845-48F7-BE9C-686FE900854A}" dt="2023-06-03T23:24:32.012" v="12" actId="47"/>
        <pc:sldMkLst>
          <pc:docMk/>
          <pc:sldMk cId="1088750907" sldId="280"/>
        </pc:sldMkLst>
      </pc:sldChg>
      <pc:sldChg chg="addSp delSp modSp add mod">
        <pc:chgData name="NESTOR JULIO HERNANDEZ BOCKER" userId="a413b3be1cc3406f" providerId="LiveId" clId="{83E3FA2C-5845-48F7-BE9C-686FE900854A}" dt="2023-06-03T23:58:37.478" v="787" actId="207"/>
        <pc:sldMkLst>
          <pc:docMk/>
          <pc:sldMk cId="2130645913" sldId="281"/>
        </pc:sldMkLst>
        <pc:spChg chg="add del mod">
          <ac:chgData name="NESTOR JULIO HERNANDEZ BOCKER" userId="a413b3be1cc3406f" providerId="LiveId" clId="{83E3FA2C-5845-48F7-BE9C-686FE900854A}" dt="2023-06-03T23:26:17.625" v="40" actId="478"/>
          <ac:spMkLst>
            <pc:docMk/>
            <pc:sldMk cId="2130645913" sldId="281"/>
            <ac:spMk id="3" creationId="{A926E197-15FE-3AEC-820A-9A4826A663CA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3T23:27:01.241" v="54" actId="478"/>
          <ac:spMkLst>
            <pc:docMk/>
            <pc:sldMk cId="2130645913" sldId="281"/>
            <ac:spMk id="5" creationId="{9028E5CE-2DAA-EED9-E7FF-A8AC4141452F}"/>
          </ac:spMkLst>
        </pc:spChg>
        <pc:spChg chg="add del mod">
          <ac:chgData name="NESTOR JULIO HERNANDEZ BOCKER" userId="a413b3be1cc3406f" providerId="LiveId" clId="{83E3FA2C-5845-48F7-BE9C-686FE900854A}" dt="2023-06-03T23:37:42.671" v="399" actId="478"/>
          <ac:spMkLst>
            <pc:docMk/>
            <pc:sldMk cId="2130645913" sldId="281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27:48.352" v="92" actId="1035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26:14.409" v="39" actId="478"/>
          <ac:spMkLst>
            <pc:docMk/>
            <pc:sldMk cId="2130645913" sldId="281"/>
            <ac:spMk id="8" creationId="{D7895C9D-FBF7-68D9-0111-31E819D25C53}"/>
          </ac:spMkLst>
        </pc:spChg>
        <pc:spChg chg="add mod">
          <ac:chgData name="NESTOR JULIO HERNANDEZ BOCKER" userId="a413b3be1cc3406f" providerId="LiveId" clId="{83E3FA2C-5845-48F7-BE9C-686FE900854A}" dt="2023-06-03T23:29:16.608" v="109" actId="2711"/>
          <ac:spMkLst>
            <pc:docMk/>
            <pc:sldMk cId="2130645913" sldId="281"/>
            <ac:spMk id="9" creationId="{30EE5C6D-D800-B9D3-F794-57264F801BFB}"/>
          </ac:spMkLst>
        </pc:spChg>
        <pc:spChg chg="add mod">
          <ac:chgData name="NESTOR JULIO HERNANDEZ BOCKER" userId="a413b3be1cc3406f" providerId="LiveId" clId="{83E3FA2C-5845-48F7-BE9C-686FE900854A}" dt="2023-06-03T23:29:23.260" v="110" actId="2711"/>
          <ac:spMkLst>
            <pc:docMk/>
            <pc:sldMk cId="2130645913" sldId="281"/>
            <ac:spMk id="10" creationId="{CE550A21-583D-7FBE-6302-9562E532219E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11" creationId="{83075EED-AA93-8D8A-3B48-058061B09424}"/>
          </ac:spMkLst>
        </pc:spChg>
        <pc:spChg chg="add mod">
          <ac:chgData name="NESTOR JULIO HERNANDEZ BOCKER" userId="a413b3be1cc3406f" providerId="LiveId" clId="{83E3FA2C-5845-48F7-BE9C-686FE900854A}" dt="2023-06-03T23:37:43.596" v="400"/>
          <ac:spMkLst>
            <pc:docMk/>
            <pc:sldMk cId="2130645913" sldId="28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83E3FA2C-5845-48F7-BE9C-686FE900854A}" dt="2023-06-03T23:58:30.324" v="786" actId="207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add mod">
          <ac:chgData name="NESTOR JULIO HERNANDEZ BOCKER" userId="a413b3be1cc3406f" providerId="LiveId" clId="{83E3FA2C-5845-48F7-BE9C-686FE900854A}" dt="2023-06-03T23:58:37.478" v="787" actId="207"/>
          <ac:graphicFrameMkLst>
            <pc:docMk/>
            <pc:sldMk cId="2130645913" sldId="281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3.469" v="93" actId="47"/>
        <pc:sldMkLst>
          <pc:docMk/>
          <pc:sldMk cId="1684054277" sldId="282"/>
        </pc:sldMkLst>
      </pc:sldChg>
      <pc:sldChg chg="addSp delSp modSp add mod">
        <pc:chgData name="NESTOR JULIO HERNANDEZ BOCKER" userId="a413b3be1cc3406f" providerId="LiveId" clId="{83E3FA2C-5845-48F7-BE9C-686FE900854A}" dt="2023-06-04T00:31:31.981" v="1341" actId="20577"/>
        <pc:sldMkLst>
          <pc:docMk/>
          <pc:sldMk cId="3855831146" sldId="282"/>
        </pc:sldMkLst>
        <pc:spChg chg="add del mod">
          <ac:chgData name="NESTOR JULIO HERNANDEZ BOCKER" userId="a413b3be1cc3406f" providerId="LiveId" clId="{83E3FA2C-5845-48F7-BE9C-686FE900854A}" dt="2023-06-04T00:17:49.141" v="937" actId="478"/>
          <ac:spMkLst>
            <pc:docMk/>
            <pc:sldMk cId="3855831146" sldId="282"/>
            <ac:spMk id="2" creationId="{970E212D-9580-C2BC-27C7-CC79963997CB}"/>
          </ac:spMkLst>
        </pc:spChg>
        <pc:spChg chg="add del mod">
          <ac:chgData name="NESTOR JULIO HERNANDEZ BOCKER" userId="a413b3be1cc3406f" providerId="LiveId" clId="{83E3FA2C-5845-48F7-BE9C-686FE900854A}" dt="2023-06-04T00:17:46.240" v="934" actId="478"/>
          <ac:spMkLst>
            <pc:docMk/>
            <pc:sldMk cId="3855831146" sldId="282"/>
            <ac:spMk id="3" creationId="{B047F6D7-41F2-F3B2-9672-56CAADB605B7}"/>
          </ac:spMkLst>
        </pc:spChg>
        <pc:spChg chg="mod">
          <ac:chgData name="NESTOR JULIO HERNANDEZ BOCKER" userId="a413b3be1cc3406f" providerId="LiveId" clId="{83E3FA2C-5845-48F7-BE9C-686FE900854A}" dt="2023-06-04T00:31:31.981" v="1341" actId="20577"/>
          <ac:spMkLst>
            <pc:docMk/>
            <pc:sldMk cId="3855831146" sldId="282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4T00:17:46.991" v="935" actId="478"/>
          <ac:spMkLst>
            <pc:docMk/>
            <pc:sldMk cId="3855831146" sldId="282"/>
            <ac:spMk id="5" creationId="{C5149CB5-EB9D-434B-934A-8035EF4B9A69}"/>
          </ac:spMkLst>
        </pc:spChg>
        <pc:spChg chg="mod">
          <ac:chgData name="NESTOR JULIO HERNANDEZ BOCKER" userId="a413b3be1cc3406f" providerId="LiveId" clId="{83E3FA2C-5845-48F7-BE9C-686FE900854A}" dt="2023-06-03T23:37:05.992" v="270" actId="207"/>
          <ac:spMkLst>
            <pc:docMk/>
            <pc:sldMk cId="3855831146" sldId="282"/>
            <ac:spMk id="6" creationId="{41D1D2C3-84E4-E9CA-2044-D3350F9642F4}"/>
          </ac:spMkLst>
        </pc:spChg>
        <pc:spChg chg="add del mod">
          <ac:chgData name="NESTOR JULIO HERNANDEZ BOCKER" userId="a413b3be1cc3406f" providerId="LiveId" clId="{83E3FA2C-5845-48F7-BE9C-686FE900854A}" dt="2023-06-04T00:17:50.725" v="938" actId="478"/>
          <ac:spMkLst>
            <pc:docMk/>
            <pc:sldMk cId="3855831146" sldId="282"/>
            <ac:spMk id="8" creationId="{70C0CED0-42B1-A39C-1064-EB6BEF8DFD22}"/>
          </ac:spMkLst>
        </pc:spChg>
        <pc:spChg chg="del">
          <ac:chgData name="NESTOR JULIO HERNANDEZ BOCKER" userId="a413b3be1cc3406f" providerId="LiveId" clId="{83E3FA2C-5845-48F7-BE9C-686FE900854A}" dt="2023-06-03T23:30:11.007" v="115" actId="478"/>
          <ac:spMkLst>
            <pc:docMk/>
            <pc:sldMk cId="3855831146" sldId="282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30:13.159" v="116" actId="478"/>
          <ac:spMkLst>
            <pc:docMk/>
            <pc:sldMk cId="3855831146" sldId="282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0:18.161" v="117" actId="478"/>
          <ac:spMkLst>
            <pc:docMk/>
            <pc:sldMk cId="3855831146" sldId="282"/>
            <ac:spMk id="11" creationId="{83075EED-AA93-8D8A-3B48-058061B09424}"/>
          </ac:spMkLst>
        </pc:spChg>
        <pc:graphicFrameChg chg="del">
          <ac:chgData name="NESTOR JULIO HERNANDEZ BOCKER" userId="a413b3be1cc3406f" providerId="LiveId" clId="{83E3FA2C-5845-48F7-BE9C-686FE900854A}" dt="2023-06-03T23:29:58.185" v="112" actId="478"/>
          <ac:graphicFrameMkLst>
            <pc:docMk/>
            <pc:sldMk cId="3855831146" sldId="282"/>
            <ac:graphicFrameMk id="12" creationId="{09DCE6E8-E263-DF6C-D430-B909A0F7630B}"/>
          </ac:graphicFrameMkLst>
        </pc:graphicFrameChg>
        <pc:graphicFrameChg chg="del mod">
          <ac:chgData name="NESTOR JULIO HERNANDEZ BOCKER" userId="a413b3be1cc3406f" providerId="LiveId" clId="{83E3FA2C-5845-48F7-BE9C-686FE900854A}" dt="2023-06-03T23:29:59.675" v="114" actId="478"/>
          <ac:graphicFrameMkLst>
            <pc:docMk/>
            <pc:sldMk cId="3855831146" sldId="282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1:18.482" v="1340" actId="403"/>
          <ac:graphicFrameMkLst>
            <pc:docMk/>
            <pc:sldMk cId="3855831146" sldId="282"/>
            <ac:graphicFrameMk id="14" creationId="{C5605CA2-ADF8-5BB7-054C-CABDEAC87DA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3.119" v="971"/>
          <ac:graphicFrameMkLst>
            <pc:docMk/>
            <pc:sldMk cId="3855831146" sldId="282"/>
            <ac:graphicFrameMk id="17" creationId="{A7CCBF4C-8F52-2AF0-DC14-38BA936A72ED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747" v="970"/>
          <ac:graphicFrameMkLst>
            <pc:docMk/>
            <pc:sldMk cId="3855831146" sldId="282"/>
            <ac:graphicFrameMk id="18" creationId="{C06A9CAA-29E2-FD74-714F-3AFDE700633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512" v="969"/>
          <ac:graphicFrameMkLst>
            <pc:docMk/>
            <pc:sldMk cId="3855831146" sldId="282"/>
            <ac:graphicFrameMk id="19" creationId="{B2B4BAA2-84F2-16B4-C5BD-993E7DE3473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104" v="968"/>
          <ac:graphicFrameMkLst>
            <pc:docMk/>
            <pc:sldMk cId="3855831146" sldId="282"/>
            <ac:graphicFrameMk id="20" creationId="{7F234314-FBC4-27CA-0724-38848945CC5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664" v="967"/>
          <ac:graphicFrameMkLst>
            <pc:docMk/>
            <pc:sldMk cId="3855831146" sldId="282"/>
            <ac:graphicFrameMk id="21" creationId="{16FCC947-63DA-F166-65CE-424D2B4B2FE8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444" v="966"/>
          <ac:graphicFrameMkLst>
            <pc:docMk/>
            <pc:sldMk cId="3855831146" sldId="282"/>
            <ac:graphicFrameMk id="22" creationId="{EA953FD3-646A-8710-F691-AAB8816EBC5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958" v="965"/>
          <ac:graphicFrameMkLst>
            <pc:docMk/>
            <pc:sldMk cId="3855831146" sldId="282"/>
            <ac:graphicFrameMk id="23" creationId="{B55CB12E-74DC-2333-1F0D-0FA597D12576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441" v="964"/>
          <ac:graphicFrameMkLst>
            <pc:docMk/>
            <pc:sldMk cId="3855831146" sldId="282"/>
            <ac:graphicFrameMk id="24" creationId="{8592516D-2D84-12DF-A881-3606EAAE162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938" v="963"/>
          <ac:graphicFrameMkLst>
            <pc:docMk/>
            <pc:sldMk cId="3855831146" sldId="282"/>
            <ac:graphicFrameMk id="25" creationId="{53D55516-23B9-3863-C848-83FF6D9F564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468" v="962"/>
          <ac:graphicFrameMkLst>
            <pc:docMk/>
            <pc:sldMk cId="3855831146" sldId="282"/>
            <ac:graphicFrameMk id="26" creationId="{DCBB626B-E3FC-92C6-4076-5E65BBA5BAB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060" v="961"/>
          <ac:graphicFrameMkLst>
            <pc:docMk/>
            <pc:sldMk cId="3855831146" sldId="282"/>
            <ac:graphicFrameMk id="27" creationId="{9A8C344E-1624-EB3D-A500-77324E939A6D}"/>
          </ac:graphicFrameMkLst>
        </pc:graphicFrameChg>
        <pc:cxnChg chg="add del mod">
          <ac:chgData name="NESTOR JULIO HERNANDEZ BOCKER" userId="a413b3be1cc3406f" providerId="LiveId" clId="{83E3FA2C-5845-48F7-BE9C-686FE900854A}" dt="2023-06-04T00:27:25.335" v="1136" actId="478"/>
          <ac:cxnSpMkLst>
            <pc:docMk/>
            <pc:sldMk cId="3855831146" sldId="282"/>
            <ac:cxnSpMk id="16" creationId="{5DCB4EDD-AA2D-6ACD-FC74-80524D552B08}"/>
          </ac:cxnSpMkLst>
        </pc:cxnChg>
      </pc:sldChg>
      <pc:sldChg chg="add del">
        <pc:chgData name="NESTOR JULIO HERNANDEZ BOCKER" userId="a413b3be1cc3406f" providerId="LiveId" clId="{83E3FA2C-5845-48F7-BE9C-686FE900854A}" dt="2023-06-03T23:27:54.497" v="94" actId="47"/>
        <pc:sldMkLst>
          <pc:docMk/>
          <pc:sldMk cId="573650844" sldId="283"/>
        </pc:sldMkLst>
      </pc:sldChg>
      <pc:sldChg chg="addSp delSp modSp add mod">
        <pc:chgData name="NESTOR JULIO HERNANDEZ BOCKER" userId="a413b3be1cc3406f" providerId="LiveId" clId="{83E3FA2C-5845-48F7-BE9C-686FE900854A}" dt="2023-06-04T00:32:46.368" v="1343" actId="113"/>
        <pc:sldMkLst>
          <pc:docMk/>
          <pc:sldMk cId="3275677300" sldId="283"/>
        </pc:sldMkLst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4" creationId="{9038051D-EB90-E24D-9DA9-5CDB500D1D62}"/>
          </ac:spMkLst>
        </pc:spChg>
        <pc:spChg chg="add mod">
          <ac:chgData name="NESTOR JULIO HERNANDEZ BOCKER" userId="a413b3be1cc3406f" providerId="LiveId" clId="{83E3FA2C-5845-48F7-BE9C-686FE900854A}" dt="2023-06-03T23:37:22.325" v="287"/>
          <ac:spMkLst>
            <pc:docMk/>
            <pc:sldMk cId="3275677300" sldId="283"/>
            <ac:spMk id="5" creationId="{A23628EE-74BF-98AA-A55E-B2148E42906E}"/>
          </ac:spMkLst>
        </pc:spChg>
        <pc:spChg chg="del">
          <ac:chgData name="NESTOR JULIO HERNANDEZ BOCKER" userId="a413b3be1cc3406f" providerId="LiveId" clId="{83E3FA2C-5845-48F7-BE9C-686FE900854A}" dt="2023-06-03T23:37:20.929" v="286" actId="478"/>
          <ac:spMkLst>
            <pc:docMk/>
            <pc:sldMk cId="3275677300" sldId="283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4:50.145" v="915" actId="6549"/>
          <ac:spMkLst>
            <pc:docMk/>
            <pc:sldMk cId="3275677300" sldId="283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33:49.776" v="235"/>
          <ac:spMkLst>
            <pc:docMk/>
            <pc:sldMk cId="3275677300" sldId="283"/>
            <ac:spMk id="9" creationId="{30EE5C6D-D800-B9D3-F794-57264F801BFB}"/>
          </ac:spMkLst>
        </pc:spChg>
        <pc:spChg chg="mod">
          <ac:chgData name="NESTOR JULIO HERNANDEZ BOCKER" userId="a413b3be1cc3406f" providerId="LiveId" clId="{83E3FA2C-5845-48F7-BE9C-686FE900854A}" dt="2023-06-03T23:33:58.139" v="236"/>
          <ac:spMkLst>
            <pc:docMk/>
            <pc:sldMk cId="3275677300" sldId="283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11" creationId="{83075EED-AA93-8D8A-3B48-058061B09424}"/>
          </ac:spMkLst>
        </pc:spChg>
        <pc:graphicFrameChg chg="add mod">
          <ac:chgData name="NESTOR JULIO HERNANDEZ BOCKER" userId="a413b3be1cc3406f" providerId="LiveId" clId="{83E3FA2C-5845-48F7-BE9C-686FE900854A}" dt="2023-06-04T00:32:43.566" v="1342" actId="113"/>
          <ac:graphicFrameMkLst>
            <pc:docMk/>
            <pc:sldMk cId="3275677300" sldId="283"/>
            <ac:graphicFrameMk id="2" creationId="{5E1C4DD8-641D-A5F5-D2F6-1BBF031AA7B0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46.368" v="1343" actId="113"/>
          <ac:graphicFrameMkLst>
            <pc:docMk/>
            <pc:sldMk cId="3275677300" sldId="283"/>
            <ac:graphicFrameMk id="3" creationId="{41043A50-4A74-5610-777A-A81D28BBFB63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3.523" v="232" actId="478"/>
          <ac:graphicFrameMkLst>
            <pc:docMk/>
            <pc:sldMk cId="3275677300" sldId="283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5.202" v="233" actId="478"/>
          <ac:graphicFrameMkLst>
            <pc:docMk/>
            <pc:sldMk cId="3275677300" sldId="283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4.999" v="95" actId="47"/>
        <pc:sldMkLst>
          <pc:docMk/>
          <pc:sldMk cId="1497656693" sldId="284"/>
        </pc:sldMkLst>
      </pc:sldChg>
      <pc:sldChg chg="addSp delSp modSp add mod">
        <pc:chgData name="NESTOR JULIO HERNANDEZ BOCKER" userId="a413b3be1cc3406f" providerId="LiveId" clId="{83E3FA2C-5845-48F7-BE9C-686FE900854A}" dt="2023-06-04T00:32:55.246" v="1346" actId="113"/>
        <pc:sldMkLst>
          <pc:docMk/>
          <pc:sldMk cId="2609771912" sldId="284"/>
        </pc:sldMkLst>
        <pc:spChg chg="del mod">
          <ac:chgData name="NESTOR JULIO HERNANDEZ BOCKER" userId="a413b3be1cc3406f" providerId="LiveId" clId="{83E3FA2C-5845-48F7-BE9C-686FE900854A}" dt="2023-06-03T23:38:02.246" v="417" actId="478"/>
          <ac:spMkLst>
            <pc:docMk/>
            <pc:sldMk cId="2609771912" sldId="284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24.078" v="929" actId="6549"/>
          <ac:spMkLst>
            <pc:docMk/>
            <pc:sldMk cId="2609771912" sldId="284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83E3FA2C-5845-48F7-BE9C-686FE900854A}" dt="2023-06-03T23:35:01.234" v="248" actId="478"/>
          <ac:graphicFrameMkLst>
            <pc:docMk/>
            <pc:sldMk cId="2609771912" sldId="284"/>
            <ac:graphicFrameMk id="2" creationId="{5E1C4DD8-641D-A5F5-D2F6-1BBF031AA7B0}"/>
          </ac:graphicFrameMkLst>
        </pc:graphicFrameChg>
        <pc:graphicFrameChg chg="del">
          <ac:chgData name="NESTOR JULIO HERNANDEZ BOCKER" userId="a413b3be1cc3406f" providerId="LiveId" clId="{83E3FA2C-5845-48F7-BE9C-686FE900854A}" dt="2023-06-03T23:35:02.552" v="249" actId="478"/>
          <ac:graphicFrameMkLst>
            <pc:docMk/>
            <pc:sldMk cId="2609771912" sldId="284"/>
            <ac:graphicFrameMk id="3" creationId="{41043A50-4A74-5610-777A-A81D28BBFB63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5.246" v="1346" actId="113"/>
          <ac:graphicFrameMkLst>
            <pc:docMk/>
            <pc:sldMk cId="2609771912" sldId="284"/>
            <ac:graphicFrameMk id="4" creationId="{BC2AE36B-13E9-E78C-A3CA-EF3F36CEDD1F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3.065" v="1345" actId="113"/>
          <ac:graphicFrameMkLst>
            <pc:docMk/>
            <pc:sldMk cId="2609771912" sldId="284"/>
            <ac:graphicFrameMk id="5" creationId="{990A3292-2F64-B83A-CB19-51CF0F099D57}"/>
          </ac:graphicFrameMkLst>
        </pc:graphicFrameChg>
      </pc:sldChg>
      <pc:sldChg chg="addSp delSp modSp add mod">
        <pc:chgData name="NESTOR JULIO HERNANDEZ BOCKER" userId="a413b3be1cc3406f" providerId="LiveId" clId="{83E3FA2C-5845-48F7-BE9C-686FE900854A}" dt="2023-06-04T00:33:10.041" v="1347" actId="113"/>
        <pc:sldMkLst>
          <pc:docMk/>
          <pc:sldMk cId="185742075" sldId="285"/>
        </pc:sldMkLst>
        <pc:spChg chg="add mod">
          <ac:chgData name="NESTOR JULIO HERNANDEZ BOCKER" userId="a413b3be1cc3406f" providerId="LiveId" clId="{83E3FA2C-5845-48F7-BE9C-686FE900854A}" dt="2023-06-03T23:40:57.761" v="572"/>
          <ac:spMkLst>
            <pc:docMk/>
            <pc:sldMk cId="185742075" sldId="285"/>
            <ac:spMk id="4" creationId="{589EA829-7F4F-2047-2597-8C99EA2EB0BF}"/>
          </ac:spMkLst>
        </pc:spChg>
        <pc:spChg chg="del">
          <ac:chgData name="NESTOR JULIO HERNANDEZ BOCKER" userId="a413b3be1cc3406f" providerId="LiveId" clId="{83E3FA2C-5845-48F7-BE9C-686FE900854A}" dt="2023-06-03T23:40:56.599" v="571" actId="478"/>
          <ac:spMkLst>
            <pc:docMk/>
            <pc:sldMk cId="185742075" sldId="285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11.014" v="926" actId="6549"/>
          <ac:spMkLst>
            <pc:docMk/>
            <pc:sldMk cId="185742075" sldId="28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83E3FA2C-5845-48F7-BE9C-686FE900854A}" dt="2023-06-03T23:59:53.966" v="792" actId="207"/>
          <ac:graphicFrameMkLst>
            <pc:docMk/>
            <pc:sldMk cId="185742075" sldId="285"/>
            <ac:graphicFrameMk id="2" creationId="{24496ED9-7835-3B52-A1A0-7D466324A28C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3:10.041" v="1347" actId="113"/>
          <ac:graphicFrameMkLst>
            <pc:docMk/>
            <pc:sldMk cId="185742075" sldId="285"/>
            <ac:graphicFrameMk id="3" creationId="{DCBC361C-5195-469F-399A-1E257BCBE52D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345" v="96" actId="47"/>
        <pc:sldMkLst>
          <pc:docMk/>
          <pc:sldMk cId="3836270115" sldId="285"/>
        </pc:sldMkLst>
      </pc:sldChg>
      <pc:sldChg chg="addSp delSp modSp add mod">
        <pc:chgData name="NESTOR JULIO HERNANDEZ BOCKER" userId="a413b3be1cc3406f" providerId="LiveId" clId="{83E3FA2C-5845-48F7-BE9C-686FE900854A}" dt="2023-06-04T00:12:28.874" v="893"/>
        <pc:sldMkLst>
          <pc:docMk/>
          <pc:sldMk cId="761130282" sldId="286"/>
        </pc:sldMkLst>
        <pc:spChg chg="add mod">
          <ac:chgData name="NESTOR JULIO HERNANDEZ BOCKER" userId="a413b3be1cc3406f" providerId="LiveId" clId="{83E3FA2C-5845-48F7-BE9C-686FE900854A}" dt="2023-06-03T23:41:27.259" v="684"/>
          <ac:spMkLst>
            <pc:docMk/>
            <pc:sldMk cId="761130282" sldId="286"/>
            <ac:spMk id="2" creationId="{ED83159B-FD29-D8E1-23F1-F30FD57F3054}"/>
          </ac:spMkLst>
        </pc:spChg>
        <pc:spChg chg="del">
          <ac:chgData name="NESTOR JULIO HERNANDEZ BOCKER" userId="a413b3be1cc3406f" providerId="LiveId" clId="{83E3FA2C-5845-48F7-BE9C-686FE900854A}" dt="2023-06-03T23:41:26.103" v="683" actId="478"/>
          <ac:spMkLst>
            <pc:docMk/>
            <pc:sldMk cId="761130282" sldId="286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42:17.576" v="702" actId="20577"/>
          <ac:spMkLst>
            <pc:docMk/>
            <pc:sldMk cId="761130282" sldId="286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56:30.152" v="773" actId="1076"/>
          <ac:spMkLst>
            <pc:docMk/>
            <pc:sldMk cId="761130282" sldId="286"/>
            <ac:spMk id="10" creationId="{CE550A21-583D-7FBE-6302-9562E532219E}"/>
          </ac:spMkLst>
        </pc:spChg>
        <pc:graphicFrameChg chg="add mod">
          <ac:chgData name="NESTOR JULIO HERNANDEZ BOCKER" userId="a413b3be1cc3406f" providerId="LiveId" clId="{83E3FA2C-5845-48F7-BE9C-686FE900854A}" dt="2023-06-04T00:12:28.874" v="893"/>
          <ac:graphicFrameMkLst>
            <pc:docMk/>
            <pc:sldMk cId="761130282" sldId="286"/>
            <ac:graphicFrameMk id="3" creationId="{73D35491-8180-7569-4B4D-6F90854597AA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11:27.118" v="885"/>
          <ac:graphicFrameMkLst>
            <pc:docMk/>
            <pc:sldMk cId="761130282" sldId="286"/>
            <ac:graphicFrameMk id="4" creationId="{206272FB-F433-C634-2B41-EB95476B7C2B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611" v="97" actId="47"/>
        <pc:sldMkLst>
          <pc:docMk/>
          <pc:sldMk cId="3829692372" sldId="286"/>
        </pc:sldMkLst>
      </pc:sldChg>
      <pc:sldChg chg="add del">
        <pc:chgData name="NESTOR JULIO HERNANDEZ BOCKER" userId="a413b3be1cc3406f" providerId="LiveId" clId="{83E3FA2C-5845-48F7-BE9C-686FE900854A}" dt="2023-06-03T23:27:55.815" v="98" actId="47"/>
        <pc:sldMkLst>
          <pc:docMk/>
          <pc:sldMk cId="1680853642" sldId="287"/>
        </pc:sldMkLst>
      </pc:sldChg>
      <pc:sldChg chg="add del">
        <pc:chgData name="NESTOR JULIO HERNANDEZ BOCKER" userId="a413b3be1cc3406f" providerId="LiveId" clId="{83E3FA2C-5845-48F7-BE9C-686FE900854A}" dt="2023-06-03T23:41:29.690" v="685" actId="47"/>
        <pc:sldMkLst>
          <pc:docMk/>
          <pc:sldMk cId="2308568585" sldId="287"/>
        </pc:sldMkLst>
      </pc:sldChg>
      <pc:sldChg chg="addSp delSp modSp add mod">
        <pc:chgData name="NESTOR JULIO HERNANDEZ BOCKER" userId="a413b3be1cc3406f" providerId="LiveId" clId="{83E3FA2C-5845-48F7-BE9C-686FE900854A}" dt="2023-06-04T00:01:24.564" v="805" actId="6549"/>
        <pc:sldMkLst>
          <pc:docMk/>
          <pc:sldMk cId="4096092239" sldId="287"/>
        </pc:sldMkLst>
        <pc:spChg chg="del">
          <ac:chgData name="NESTOR JULIO HERNANDEZ BOCKER" userId="a413b3be1cc3406f" providerId="LiveId" clId="{83E3FA2C-5845-48F7-BE9C-686FE900854A}" dt="2023-06-04T00:01:17.462" v="799" actId="478"/>
          <ac:spMkLst>
            <pc:docMk/>
            <pc:sldMk cId="4096092239" sldId="287"/>
            <ac:spMk id="2" creationId="{ED83159B-FD29-D8E1-23F1-F30FD57F3054}"/>
          </ac:spMkLst>
        </pc:spChg>
        <pc:spChg chg="add mod">
          <ac:chgData name="NESTOR JULIO HERNANDEZ BOCKER" userId="a413b3be1cc3406f" providerId="LiveId" clId="{83E3FA2C-5845-48F7-BE9C-686FE900854A}" dt="2023-06-04T00:01:17.792" v="800"/>
          <ac:spMkLst>
            <pc:docMk/>
            <pc:sldMk cId="4096092239" sldId="287"/>
            <ac:spMk id="4" creationId="{5372CBC4-F57B-73DB-75FD-914B77E83363}"/>
          </ac:spMkLst>
        </pc:spChg>
        <pc:spChg chg="mod">
          <ac:chgData name="NESTOR JULIO HERNANDEZ BOCKER" userId="a413b3be1cc3406f" providerId="LiveId" clId="{83E3FA2C-5845-48F7-BE9C-686FE900854A}" dt="2023-06-03T23:42:53.807" v="707"/>
          <ac:spMkLst>
            <pc:docMk/>
            <pc:sldMk cId="4096092239" sldId="287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2:36.576" v="704" actId="478"/>
          <ac:spMkLst>
            <pc:docMk/>
            <pc:sldMk cId="4096092239" sldId="287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2:38.976" v="705" actId="478"/>
          <ac:spMkLst>
            <pc:docMk/>
            <pc:sldMk cId="4096092239" sldId="287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24.564" v="805" actId="6549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6.004" v="99" actId="47"/>
        <pc:sldMkLst>
          <pc:docMk/>
          <pc:sldMk cId="784827020" sldId="288"/>
        </pc:sldMkLst>
      </pc:sldChg>
      <pc:sldChg chg="add del">
        <pc:chgData name="NESTOR JULIO HERNANDEZ BOCKER" userId="a413b3be1cc3406f" providerId="LiveId" clId="{83E3FA2C-5845-48F7-BE9C-686FE900854A}" dt="2023-06-03T23:41:30.601" v="686" actId="47"/>
        <pc:sldMkLst>
          <pc:docMk/>
          <pc:sldMk cId="3105523235" sldId="288"/>
        </pc:sldMkLst>
      </pc:sldChg>
      <pc:sldChg chg="addSp delSp modSp add mod">
        <pc:chgData name="NESTOR JULIO HERNANDEZ BOCKER" userId="a413b3be1cc3406f" providerId="LiveId" clId="{83E3FA2C-5845-48F7-BE9C-686FE900854A}" dt="2023-06-04T00:01:32.441" v="812" actId="20577"/>
        <pc:sldMkLst>
          <pc:docMk/>
          <pc:sldMk cId="4195406661" sldId="288"/>
        </pc:sldMkLst>
        <pc:spChg chg="mod">
          <ac:chgData name="NESTOR JULIO HERNANDEZ BOCKER" userId="a413b3be1cc3406f" providerId="LiveId" clId="{83E3FA2C-5845-48F7-BE9C-686FE900854A}" dt="2023-06-03T23:43:23.776" v="711" actId="6549"/>
          <ac:spMkLst>
            <pc:docMk/>
            <pc:sldMk cId="4195406661" sldId="288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04.426" v="708" actId="478"/>
          <ac:spMkLst>
            <pc:docMk/>
            <pc:sldMk cId="4195406661" sldId="288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06.043" v="709" actId="478"/>
          <ac:spMkLst>
            <pc:docMk/>
            <pc:sldMk cId="4195406661" sldId="288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32.441" v="812" actId="20577"/>
          <ac:graphicFrameMkLst>
            <pc:docMk/>
            <pc:sldMk cId="4195406661" sldId="288"/>
            <ac:graphicFrameMk id="3" creationId="{1FC4975E-A22B-F131-85EB-3116FFDD2574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290" v="100" actId="47"/>
        <pc:sldMkLst>
          <pc:docMk/>
          <pc:sldMk cId="1552279589" sldId="289"/>
        </pc:sldMkLst>
      </pc:sldChg>
      <pc:sldChg chg="add del">
        <pc:chgData name="NESTOR JULIO HERNANDEZ BOCKER" userId="a413b3be1cc3406f" providerId="LiveId" clId="{83E3FA2C-5845-48F7-BE9C-686FE900854A}" dt="2023-06-03T23:41:30.946" v="687" actId="47"/>
        <pc:sldMkLst>
          <pc:docMk/>
          <pc:sldMk cId="3011558527" sldId="289"/>
        </pc:sldMkLst>
      </pc:sldChg>
      <pc:sldChg chg="addSp delSp modSp add mod">
        <pc:chgData name="NESTOR JULIO HERNANDEZ BOCKER" userId="a413b3be1cc3406f" providerId="LiveId" clId="{83E3FA2C-5845-48F7-BE9C-686FE900854A}" dt="2023-06-04T00:01:42.488" v="819" actId="20577"/>
        <pc:sldMkLst>
          <pc:docMk/>
          <pc:sldMk cId="3371494069" sldId="289"/>
        </pc:sldMkLst>
        <pc:spChg chg="mod">
          <ac:chgData name="NESTOR JULIO HERNANDEZ BOCKER" userId="a413b3be1cc3406f" providerId="LiveId" clId="{83E3FA2C-5845-48F7-BE9C-686FE900854A}" dt="2023-06-04T00:01:09.982" v="798" actId="6549"/>
          <ac:spMkLst>
            <pc:docMk/>
            <pc:sldMk cId="3371494069" sldId="289"/>
            <ac:spMk id="2" creationId="{ED83159B-FD29-D8E1-23F1-F30FD57F3054}"/>
          </ac:spMkLst>
        </pc:spChg>
        <pc:spChg chg="mod">
          <ac:chgData name="NESTOR JULIO HERNANDEZ BOCKER" userId="a413b3be1cc3406f" providerId="LiveId" clId="{83E3FA2C-5845-48F7-BE9C-686FE900854A}" dt="2023-06-03T23:44:02.307" v="720" actId="6549"/>
          <ac:spMkLst>
            <pc:docMk/>
            <pc:sldMk cId="3371494069" sldId="289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38.482" v="713" actId="478"/>
          <ac:spMkLst>
            <pc:docMk/>
            <pc:sldMk cId="3371494069" sldId="289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39.926" v="714" actId="478"/>
          <ac:spMkLst>
            <pc:docMk/>
            <pc:sldMk cId="3371494069" sldId="289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42.488" v="819" actId="20577"/>
          <ac:graphicFrameMkLst>
            <pc:docMk/>
            <pc:sldMk cId="3371494069" sldId="289"/>
            <ac:graphicFrameMk id="3" creationId="{89CB9840-150F-E6AC-EA93-306DC819538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573" v="101" actId="47"/>
        <pc:sldMkLst>
          <pc:docMk/>
          <pc:sldMk cId="1422948711" sldId="290"/>
        </pc:sldMkLst>
      </pc:sldChg>
      <pc:sldChg chg="add del">
        <pc:chgData name="NESTOR JULIO HERNANDEZ BOCKER" userId="a413b3be1cc3406f" providerId="LiveId" clId="{83E3FA2C-5845-48F7-BE9C-686FE900854A}" dt="2023-06-03T23:41:31.181" v="688" actId="47"/>
        <pc:sldMkLst>
          <pc:docMk/>
          <pc:sldMk cId="1477188278" sldId="290"/>
        </pc:sldMkLst>
      </pc:sldChg>
      <pc:sldChg chg="add del">
        <pc:chgData name="NESTOR JULIO HERNANDEZ BOCKER" userId="a413b3be1cc3406f" providerId="LiveId" clId="{83E3FA2C-5845-48F7-BE9C-686FE900854A}" dt="2023-06-03T23:41:31.636" v="689" actId="47"/>
        <pc:sldMkLst>
          <pc:docMk/>
          <pc:sldMk cId="2827053692" sldId="2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d.docs.live.net/a413b3be1cc3406f/4-INDICADORES%20ECON&#211;MICOS/3-IPC/IPC.xlsb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Gr&#225;ficos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70.xml"/><Relationship Id="rId2" Type="http://schemas.microsoft.com/office/2011/relationships/chartStyle" Target="style170.xml"/><Relationship Id="rId1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088027038914"/>
          <c:y val="2.7843380444811293E-2"/>
          <c:w val="0.78069792413730255"/>
          <c:h val="0.85826798875547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Salida!$P$4:$R$4</c:f>
              <c:numCache>
                <c:formatCode>0.00</c:formatCode>
                <c:ptCount val="3"/>
                <c:pt idx="0">
                  <c:v>1.5</c:v>
                </c:pt>
                <c:pt idx="1">
                  <c:v>24.49</c:v>
                </c:pt>
                <c:pt idx="2">
                  <c:v>27.08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63-4057-BF6A-8FC561F60448}"/>
            </c:ext>
          </c:extLst>
        </c:ser>
        <c:ser>
          <c:idx val="1"/>
          <c:order val="1"/>
          <c:tx>
            <c:strRef>
              <c:f>Salida!$O$5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F0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Salida!$P$5:$R$5</c:f>
              <c:numCache>
                <c:formatCode>0.00</c:formatCode>
                <c:ptCount val="3"/>
                <c:pt idx="0">
                  <c:v>-0.45</c:v>
                </c:pt>
                <c:pt idx="1">
                  <c:v>5.44</c:v>
                </c:pt>
                <c:pt idx="2">
                  <c:v>8.25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63-4057-BF6A-8FC561F60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6837360"/>
        <c:axId val="506836576"/>
      </c:barChart>
      <c:catAx>
        <c:axId val="50683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6576"/>
        <c:crosses val="autoZero"/>
        <c:auto val="1"/>
        <c:lblAlgn val="ctr"/>
        <c:lblOffset val="100"/>
        <c:noMultiLvlLbl val="0"/>
      </c:catAx>
      <c:valAx>
        <c:axId val="506836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r>
                  <a:rPr lang="es-CO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7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>
              <a:solidFill>
                <a:schemeClr val="bg1">
                  <a:lumMod val="50000"/>
                </a:schemeClr>
              </a:solidFill>
              <a:latin typeface="+mn-lt"/>
            </a:defRPr>
          </a:pPr>
          <a:endParaRPr lang="es-CO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Salida!$AR$5</c:f>
          <c:strCache>
            <c:ptCount val="1"/>
            <c:pt idx="0">
              <c:v>Carne de aves</c:v>
            </c:pt>
          </c:strCache>
        </c:strRef>
      </c:tx>
      <c:layout>
        <c:manualLayout>
          <c:xMode val="edge"/>
          <c:yMode val="edge"/>
          <c:x val="5.9279236801574604E-2"/>
          <c:y val="1.4922614685872504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0490866470917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48"/>
              <c:layout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031-40F2-82ED-2C8C3962D995}"/>
                </c:ext>
              </c:extLst>
            </c:dLbl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Noviembre-2019</c:v>
                </c:pt>
                <c:pt idx="1">
                  <c:v>Diciembre-2019</c:v>
                </c:pt>
                <c:pt idx="2">
                  <c:v>Enero-2020</c:v>
                </c:pt>
                <c:pt idx="3">
                  <c:v>Febrero-2020</c:v>
                </c:pt>
                <c:pt idx="4">
                  <c:v>Marzo-2020</c:v>
                </c:pt>
                <c:pt idx="5">
                  <c:v>Abril-2020</c:v>
                </c:pt>
                <c:pt idx="6">
                  <c:v>Mayo-2020</c:v>
                </c:pt>
                <c:pt idx="7">
                  <c:v>Junio-2020</c:v>
                </c:pt>
                <c:pt idx="8">
                  <c:v>Julio-2020</c:v>
                </c:pt>
                <c:pt idx="9">
                  <c:v>Agosto-2020</c:v>
                </c:pt>
                <c:pt idx="10">
                  <c:v>Septiembre-2020</c:v>
                </c:pt>
                <c:pt idx="11">
                  <c:v>Octubre-2020</c:v>
                </c:pt>
                <c:pt idx="12">
                  <c:v>Noviembre-2020</c:v>
                </c:pt>
                <c:pt idx="13">
                  <c:v>Diciembre-2020</c:v>
                </c:pt>
                <c:pt idx="14">
                  <c:v>Enero-2021</c:v>
                </c:pt>
                <c:pt idx="15">
                  <c:v>Febrero-2021</c:v>
                </c:pt>
                <c:pt idx="16">
                  <c:v>Marzo-2021</c:v>
                </c:pt>
                <c:pt idx="17">
                  <c:v>Abril-2021</c:v>
                </c:pt>
                <c:pt idx="18">
                  <c:v>Mayo-2021</c:v>
                </c:pt>
                <c:pt idx="19">
                  <c:v>Junio-2021</c:v>
                </c:pt>
                <c:pt idx="20">
                  <c:v>Julio-2021</c:v>
                </c:pt>
                <c:pt idx="21">
                  <c:v>Agosto-2021</c:v>
                </c:pt>
                <c:pt idx="22">
                  <c:v>Septiembre-2021</c:v>
                </c:pt>
                <c:pt idx="23">
                  <c:v>Octubre-2021</c:v>
                </c:pt>
                <c:pt idx="24">
                  <c:v>Noviembre-2021</c:v>
                </c:pt>
                <c:pt idx="25">
                  <c:v>Diciembre-2021</c:v>
                </c:pt>
                <c:pt idx="26">
                  <c:v>Enero-2022</c:v>
                </c:pt>
                <c:pt idx="27">
                  <c:v>Febrero-2022</c:v>
                </c:pt>
                <c:pt idx="28">
                  <c:v>Marzo-2022</c:v>
                </c:pt>
                <c:pt idx="29">
                  <c:v>Abril-2022</c:v>
                </c:pt>
                <c:pt idx="30">
                  <c:v>Mayo-2022</c:v>
                </c:pt>
                <c:pt idx="31">
                  <c:v>Junio-2022</c:v>
                </c:pt>
                <c:pt idx="32">
                  <c:v>Julio-2022</c:v>
                </c:pt>
                <c:pt idx="33">
                  <c:v>Agosto-2022</c:v>
                </c:pt>
                <c:pt idx="34">
                  <c:v>Septiembre-2022</c:v>
                </c:pt>
                <c:pt idx="35">
                  <c:v>Octubre-2022</c:v>
                </c:pt>
                <c:pt idx="36">
                  <c:v>Noviembre-2022</c:v>
                </c:pt>
                <c:pt idx="37">
                  <c:v>Diciembre-2022</c:v>
                </c:pt>
                <c:pt idx="38">
                  <c:v>Enero-2023</c:v>
                </c:pt>
                <c:pt idx="39">
                  <c:v>Febrero-2023</c:v>
                </c:pt>
                <c:pt idx="40">
                  <c:v>Marzo-2023</c:v>
                </c:pt>
                <c:pt idx="41">
                  <c:v>Abril-2023</c:v>
                </c:pt>
                <c:pt idx="42">
                  <c:v>Mayo-2023</c:v>
                </c:pt>
                <c:pt idx="43">
                  <c:v>Junio-2023</c:v>
                </c:pt>
                <c:pt idx="44">
                  <c:v>Julio-2023</c:v>
                </c:pt>
                <c:pt idx="45">
                  <c:v>Agosto-2023</c:v>
                </c:pt>
                <c:pt idx="46">
                  <c:v>Septiembre-2023</c:v>
                </c:pt>
                <c:pt idx="47">
                  <c:v>Octubre-2023</c:v>
                </c:pt>
                <c:pt idx="48">
                  <c:v>Noviembre-2023</c:v>
                </c:pt>
              </c:strCache>
            </c:strRef>
          </c:cat>
          <c:val>
            <c:numRef>
              <c:f>Salida!$AR$31:$AR$79</c:f>
              <c:numCache>
                <c:formatCode>0.00</c:formatCode>
                <c:ptCount val="49"/>
                <c:pt idx="0">
                  <c:v>3.8949712268856018</c:v>
                </c:pt>
                <c:pt idx="1">
                  <c:v>3.9143089999999887</c:v>
                </c:pt>
                <c:pt idx="2">
                  <c:v>3.6771300448430679</c:v>
                </c:pt>
                <c:pt idx="3">
                  <c:v>3.4506693108577053</c:v>
                </c:pt>
                <c:pt idx="4">
                  <c:v>3.2407864835490585</c:v>
                </c:pt>
                <c:pt idx="5">
                  <c:v>1.9775678866587896</c:v>
                </c:pt>
                <c:pt idx="6">
                  <c:v>1.9613640843682276</c:v>
                </c:pt>
                <c:pt idx="7">
                  <c:v>3.8760452533202141</c:v>
                </c:pt>
                <c:pt idx="8">
                  <c:v>5.8158954710678614</c:v>
                </c:pt>
                <c:pt idx="9">
                  <c:v>6.3277500244881963</c:v>
                </c:pt>
                <c:pt idx="10">
                  <c:v>5.4330862270776521</c:v>
                </c:pt>
                <c:pt idx="11">
                  <c:v>4.2135922330097202</c:v>
                </c:pt>
                <c:pt idx="12">
                  <c:v>3.4785969658904321</c:v>
                </c:pt>
                <c:pt idx="13">
                  <c:v>4.0761383497243173</c:v>
                </c:pt>
                <c:pt idx="14">
                  <c:v>6.0457516339869244</c:v>
                </c:pt>
                <c:pt idx="15">
                  <c:v>6.8340841560433176</c:v>
                </c:pt>
                <c:pt idx="16">
                  <c:v>8.6324050148339495</c:v>
                </c:pt>
                <c:pt idx="17">
                  <c:v>11.81862035697057</c:v>
                </c:pt>
                <c:pt idx="18">
                  <c:v>17.670372160463984</c:v>
                </c:pt>
                <c:pt idx="19">
                  <c:v>20.958424093190644</c:v>
                </c:pt>
                <c:pt idx="20">
                  <c:v>21.186519357534124</c:v>
                </c:pt>
                <c:pt idx="21">
                  <c:v>22.192538000921218</c:v>
                </c:pt>
                <c:pt idx="22">
                  <c:v>23.831991858636314</c:v>
                </c:pt>
                <c:pt idx="23">
                  <c:v>25.47978386435625</c:v>
                </c:pt>
                <c:pt idx="24">
                  <c:v>26.108880380987955</c:v>
                </c:pt>
                <c:pt idx="25">
                  <c:v>26.352288488210803</c:v>
                </c:pt>
                <c:pt idx="26">
                  <c:v>26.846732529683663</c:v>
                </c:pt>
                <c:pt idx="27">
                  <c:v>26.93</c:v>
                </c:pt>
                <c:pt idx="28">
                  <c:v>25.7</c:v>
                </c:pt>
                <c:pt idx="29">
                  <c:v>24.82</c:v>
                </c:pt>
                <c:pt idx="30">
                  <c:v>20.09</c:v>
                </c:pt>
                <c:pt idx="31">
                  <c:v>16.809999999999999</c:v>
                </c:pt>
                <c:pt idx="32">
                  <c:v>16.63</c:v>
                </c:pt>
                <c:pt idx="33">
                  <c:v>16.32</c:v>
                </c:pt>
                <c:pt idx="34">
                  <c:v>16.420000000000002</c:v>
                </c:pt>
                <c:pt idx="35">
                  <c:v>16.75</c:v>
                </c:pt>
                <c:pt idx="36">
                  <c:v>16.75</c:v>
                </c:pt>
                <c:pt idx="37">
                  <c:v>16.25</c:v>
                </c:pt>
                <c:pt idx="38">
                  <c:v>14.77</c:v>
                </c:pt>
                <c:pt idx="39">
                  <c:v>13.78</c:v>
                </c:pt>
                <c:pt idx="40">
                  <c:v>12.45</c:v>
                </c:pt>
                <c:pt idx="41">
                  <c:v>12.24</c:v>
                </c:pt>
                <c:pt idx="42">
                  <c:v>12.03</c:v>
                </c:pt>
                <c:pt idx="43">
                  <c:v>11.12</c:v>
                </c:pt>
                <c:pt idx="44">
                  <c:v>10.54</c:v>
                </c:pt>
                <c:pt idx="45">
                  <c:v>10.36</c:v>
                </c:pt>
                <c:pt idx="46">
                  <c:v>9.76</c:v>
                </c:pt>
                <c:pt idx="47">
                  <c:v>8.4600000000000009</c:v>
                </c:pt>
                <c:pt idx="48">
                  <c:v>7.7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031-40F2-82ED-2C8C3962D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19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Salida!$AO$5</c:f>
          <c:strCache>
            <c:ptCount val="1"/>
            <c:pt idx="0">
              <c:v>Leche</c:v>
            </c:pt>
          </c:strCache>
        </c:strRef>
      </c:tx>
      <c:layout>
        <c:manualLayout>
          <c:xMode val="edge"/>
          <c:yMode val="edge"/>
          <c:x val="0.13753402366863907"/>
          <c:y val="2.3599745151994977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24130740167092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8"/>
              <c:layout/>
              <c:spPr>
                <a:solidFill>
                  <a:srgbClr val="2F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26C-49DC-A02A-64E0ADBE00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Noviembre-2019</c:v>
                </c:pt>
                <c:pt idx="1">
                  <c:v>Diciembre-2019</c:v>
                </c:pt>
                <c:pt idx="2">
                  <c:v>Enero-2020</c:v>
                </c:pt>
                <c:pt idx="3">
                  <c:v>Febrero-2020</c:v>
                </c:pt>
                <c:pt idx="4">
                  <c:v>Marzo-2020</c:v>
                </c:pt>
                <c:pt idx="5">
                  <c:v>Abril-2020</c:v>
                </c:pt>
                <c:pt idx="6">
                  <c:v>Mayo-2020</c:v>
                </c:pt>
                <c:pt idx="7">
                  <c:v>Junio-2020</c:v>
                </c:pt>
                <c:pt idx="8">
                  <c:v>Julio-2020</c:v>
                </c:pt>
                <c:pt idx="9">
                  <c:v>Agosto-2020</c:v>
                </c:pt>
                <c:pt idx="10">
                  <c:v>Septiembre-2020</c:v>
                </c:pt>
                <c:pt idx="11">
                  <c:v>Octubre-2020</c:v>
                </c:pt>
                <c:pt idx="12">
                  <c:v>Noviembre-2020</c:v>
                </c:pt>
                <c:pt idx="13">
                  <c:v>Diciembre-2020</c:v>
                </c:pt>
                <c:pt idx="14">
                  <c:v>Enero-2021</c:v>
                </c:pt>
                <c:pt idx="15">
                  <c:v>Febrero-2021</c:v>
                </c:pt>
                <c:pt idx="16">
                  <c:v>Marzo-2021</c:v>
                </c:pt>
                <c:pt idx="17">
                  <c:v>Abril-2021</c:v>
                </c:pt>
                <c:pt idx="18">
                  <c:v>Mayo-2021</c:v>
                </c:pt>
                <c:pt idx="19">
                  <c:v>Junio-2021</c:v>
                </c:pt>
                <c:pt idx="20">
                  <c:v>Julio-2021</c:v>
                </c:pt>
                <c:pt idx="21">
                  <c:v>Agosto-2021</c:v>
                </c:pt>
                <c:pt idx="22">
                  <c:v>Septiembre-2021</c:v>
                </c:pt>
                <c:pt idx="23">
                  <c:v>Octubre-2021</c:v>
                </c:pt>
                <c:pt idx="24">
                  <c:v>Noviembre-2021</c:v>
                </c:pt>
                <c:pt idx="25">
                  <c:v>Diciembre-2021</c:v>
                </c:pt>
                <c:pt idx="26">
                  <c:v>Enero-2022</c:v>
                </c:pt>
                <c:pt idx="27">
                  <c:v>Febrero-2022</c:v>
                </c:pt>
                <c:pt idx="28">
                  <c:v>Marzo-2022</c:v>
                </c:pt>
                <c:pt idx="29">
                  <c:v>Abril-2022</c:v>
                </c:pt>
                <c:pt idx="30">
                  <c:v>Mayo-2022</c:v>
                </c:pt>
                <c:pt idx="31">
                  <c:v>Junio-2022</c:v>
                </c:pt>
                <c:pt idx="32">
                  <c:v>Julio-2022</c:v>
                </c:pt>
                <c:pt idx="33">
                  <c:v>Agosto-2022</c:v>
                </c:pt>
                <c:pt idx="34">
                  <c:v>Septiembre-2022</c:v>
                </c:pt>
                <c:pt idx="35">
                  <c:v>Octubre-2022</c:v>
                </c:pt>
                <c:pt idx="36">
                  <c:v>Noviembre-2022</c:v>
                </c:pt>
                <c:pt idx="37">
                  <c:v>Diciembre-2022</c:v>
                </c:pt>
                <c:pt idx="38">
                  <c:v>Enero-2023</c:v>
                </c:pt>
                <c:pt idx="39">
                  <c:v>Febrero-2023</c:v>
                </c:pt>
                <c:pt idx="40">
                  <c:v>Marzo-2023</c:v>
                </c:pt>
                <c:pt idx="41">
                  <c:v>Abril-2023</c:v>
                </c:pt>
                <c:pt idx="42">
                  <c:v>Mayo-2023</c:v>
                </c:pt>
                <c:pt idx="43">
                  <c:v>Junio-2023</c:v>
                </c:pt>
                <c:pt idx="44">
                  <c:v>Julio-2023</c:v>
                </c:pt>
                <c:pt idx="45">
                  <c:v>Agosto-2023</c:v>
                </c:pt>
                <c:pt idx="46">
                  <c:v>Septiembre-2023</c:v>
                </c:pt>
                <c:pt idx="47">
                  <c:v>Octubre-2023</c:v>
                </c:pt>
                <c:pt idx="48">
                  <c:v>Noviembre-2023</c:v>
                </c:pt>
              </c:strCache>
            </c:strRef>
          </c:cat>
          <c:val>
            <c:numRef>
              <c:f>Salida!$AO$31:$AO$79</c:f>
              <c:numCache>
                <c:formatCode>0.00</c:formatCode>
                <c:ptCount val="49"/>
                <c:pt idx="0">
                  <c:v>5.1408647775656959</c:v>
                </c:pt>
                <c:pt idx="1">
                  <c:v>5.3832860000000267</c:v>
                </c:pt>
                <c:pt idx="2">
                  <c:v>5.2804295942720785</c:v>
                </c:pt>
                <c:pt idx="3">
                  <c:v>6.1078557950144017</c:v>
                </c:pt>
                <c:pt idx="4">
                  <c:v>7.046979865771803</c:v>
                </c:pt>
                <c:pt idx="5">
                  <c:v>7.9299488390397528</c:v>
                </c:pt>
                <c:pt idx="6">
                  <c:v>8.3398821218074772</c:v>
                </c:pt>
                <c:pt idx="7">
                  <c:v>8.3505255919048977</c:v>
                </c:pt>
                <c:pt idx="8">
                  <c:v>8.3889324960753555</c:v>
                </c:pt>
                <c:pt idx="9">
                  <c:v>8.5719890153001188</c:v>
                </c:pt>
                <c:pt idx="10">
                  <c:v>6.6692367000771071</c:v>
                </c:pt>
                <c:pt idx="11">
                  <c:v>6.0388553928605546</c:v>
                </c:pt>
                <c:pt idx="12">
                  <c:v>5.5275425744458317</c:v>
                </c:pt>
                <c:pt idx="13">
                  <c:v>5.253882479997813</c:v>
                </c:pt>
                <c:pt idx="14">
                  <c:v>5.487862472844057</c:v>
                </c:pt>
                <c:pt idx="15">
                  <c:v>4.3335829277424125</c:v>
                </c:pt>
                <c:pt idx="16">
                  <c:v>3.0333763599483774</c:v>
                </c:pt>
                <c:pt idx="17">
                  <c:v>2.2971741112123993</c:v>
                </c:pt>
                <c:pt idx="18">
                  <c:v>2.38462235923474</c:v>
                </c:pt>
                <c:pt idx="19">
                  <c:v>3.1915858192039082</c:v>
                </c:pt>
                <c:pt idx="20">
                  <c:v>3.385534534262689</c:v>
                </c:pt>
                <c:pt idx="21">
                  <c:v>3.6766034327010004</c:v>
                </c:pt>
                <c:pt idx="22">
                  <c:v>5.0144560896277568</c:v>
                </c:pt>
                <c:pt idx="23">
                  <c:v>6.9404332129963819</c:v>
                </c:pt>
                <c:pt idx="24">
                  <c:v>10.223584565452583</c:v>
                </c:pt>
                <c:pt idx="25">
                  <c:v>12.783988460151448</c:v>
                </c:pt>
                <c:pt idx="26">
                  <c:v>16.780085959885355</c:v>
                </c:pt>
                <c:pt idx="27">
                  <c:v>22.64</c:v>
                </c:pt>
                <c:pt idx="28">
                  <c:v>26.41</c:v>
                </c:pt>
                <c:pt idx="29">
                  <c:v>32.119999999999997</c:v>
                </c:pt>
                <c:pt idx="30">
                  <c:v>35.9</c:v>
                </c:pt>
                <c:pt idx="31">
                  <c:v>37.72</c:v>
                </c:pt>
                <c:pt idx="32">
                  <c:v>38.15</c:v>
                </c:pt>
                <c:pt idx="33">
                  <c:v>38.01</c:v>
                </c:pt>
                <c:pt idx="34">
                  <c:v>36.770000000000003</c:v>
                </c:pt>
                <c:pt idx="35">
                  <c:v>35.49</c:v>
                </c:pt>
                <c:pt idx="36">
                  <c:v>34.65</c:v>
                </c:pt>
                <c:pt idx="37">
                  <c:v>36.65</c:v>
                </c:pt>
                <c:pt idx="38">
                  <c:v>35.979999999999997</c:v>
                </c:pt>
                <c:pt idx="39">
                  <c:v>34.549999999999997</c:v>
                </c:pt>
                <c:pt idx="40">
                  <c:v>32.659999999999997</c:v>
                </c:pt>
                <c:pt idx="41">
                  <c:v>27.83</c:v>
                </c:pt>
                <c:pt idx="42">
                  <c:v>23.87</c:v>
                </c:pt>
                <c:pt idx="43">
                  <c:v>21.82</c:v>
                </c:pt>
                <c:pt idx="44">
                  <c:v>20.76</c:v>
                </c:pt>
                <c:pt idx="45">
                  <c:v>20.77</c:v>
                </c:pt>
                <c:pt idx="46">
                  <c:v>20.34</c:v>
                </c:pt>
                <c:pt idx="47">
                  <c:v>19.55</c:v>
                </c:pt>
                <c:pt idx="48">
                  <c:v>16.37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26C-49DC-A02A-64E0ADBE0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Salida!$AU$5</c:f>
          <c:strCache>
            <c:ptCount val="1"/>
            <c:pt idx="0">
              <c:v>Arroz</c:v>
            </c:pt>
          </c:strCache>
        </c:strRef>
      </c:tx>
      <c:layout>
        <c:manualLayout>
          <c:xMode val="edge"/>
          <c:yMode val="edge"/>
          <c:x val="8.7816063877689365E-2"/>
          <c:y val="2.7938310385056207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7.0505158847999266E-2"/>
          <c:y val="2.4808394269677694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9B1-4427-8E22-98F12310F276}"/>
              </c:ext>
            </c:extLst>
          </c:dPt>
          <c:dLbls>
            <c:dLbl>
              <c:idx val="48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9B1-4427-8E22-98F12310F276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5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Noviembre-2019</c:v>
                </c:pt>
                <c:pt idx="1">
                  <c:v>Diciembre-2019</c:v>
                </c:pt>
                <c:pt idx="2">
                  <c:v>Enero-2020</c:v>
                </c:pt>
                <c:pt idx="3">
                  <c:v>Febrero-2020</c:v>
                </c:pt>
                <c:pt idx="4">
                  <c:v>Marzo-2020</c:v>
                </c:pt>
                <c:pt idx="5">
                  <c:v>Abril-2020</c:v>
                </c:pt>
                <c:pt idx="6">
                  <c:v>Mayo-2020</c:v>
                </c:pt>
                <c:pt idx="7">
                  <c:v>Junio-2020</c:v>
                </c:pt>
                <c:pt idx="8">
                  <c:v>Julio-2020</c:v>
                </c:pt>
                <c:pt idx="9">
                  <c:v>Agosto-2020</c:v>
                </c:pt>
                <c:pt idx="10">
                  <c:v>Septiembre-2020</c:v>
                </c:pt>
                <c:pt idx="11">
                  <c:v>Octubre-2020</c:v>
                </c:pt>
                <c:pt idx="12">
                  <c:v>Noviembre-2020</c:v>
                </c:pt>
                <c:pt idx="13">
                  <c:v>Diciembre-2020</c:v>
                </c:pt>
                <c:pt idx="14">
                  <c:v>Enero-2021</c:v>
                </c:pt>
                <c:pt idx="15">
                  <c:v>Febrero-2021</c:v>
                </c:pt>
                <c:pt idx="16">
                  <c:v>Marzo-2021</c:v>
                </c:pt>
                <c:pt idx="17">
                  <c:v>Abril-2021</c:v>
                </c:pt>
                <c:pt idx="18">
                  <c:v>Mayo-2021</c:v>
                </c:pt>
                <c:pt idx="19">
                  <c:v>Junio-2021</c:v>
                </c:pt>
                <c:pt idx="20">
                  <c:v>Julio-2021</c:v>
                </c:pt>
                <c:pt idx="21">
                  <c:v>Agosto-2021</c:v>
                </c:pt>
                <c:pt idx="22">
                  <c:v>Septiembre-2021</c:v>
                </c:pt>
                <c:pt idx="23">
                  <c:v>Octubre-2021</c:v>
                </c:pt>
                <c:pt idx="24">
                  <c:v>Noviembre-2021</c:v>
                </c:pt>
                <c:pt idx="25">
                  <c:v>Diciembre-2021</c:v>
                </c:pt>
                <c:pt idx="26">
                  <c:v>Enero-2022</c:v>
                </c:pt>
                <c:pt idx="27">
                  <c:v>Febrero-2022</c:v>
                </c:pt>
                <c:pt idx="28">
                  <c:v>Marzo-2022</c:v>
                </c:pt>
                <c:pt idx="29">
                  <c:v>Abril-2022</c:v>
                </c:pt>
                <c:pt idx="30">
                  <c:v>Mayo-2022</c:v>
                </c:pt>
                <c:pt idx="31">
                  <c:v>Junio-2022</c:v>
                </c:pt>
                <c:pt idx="32">
                  <c:v>Julio-2022</c:v>
                </c:pt>
                <c:pt idx="33">
                  <c:v>Agosto-2022</c:v>
                </c:pt>
                <c:pt idx="34">
                  <c:v>Septiembre-2022</c:v>
                </c:pt>
                <c:pt idx="35">
                  <c:v>Octubre-2022</c:v>
                </c:pt>
                <c:pt idx="36">
                  <c:v>Noviembre-2022</c:v>
                </c:pt>
                <c:pt idx="37">
                  <c:v>Diciembre-2022</c:v>
                </c:pt>
                <c:pt idx="38">
                  <c:v>Enero-2023</c:v>
                </c:pt>
                <c:pt idx="39">
                  <c:v>Febrero-2023</c:v>
                </c:pt>
                <c:pt idx="40">
                  <c:v>Marzo-2023</c:v>
                </c:pt>
                <c:pt idx="41">
                  <c:v>Abril-2023</c:v>
                </c:pt>
                <c:pt idx="42">
                  <c:v>Mayo-2023</c:v>
                </c:pt>
                <c:pt idx="43">
                  <c:v>Junio-2023</c:v>
                </c:pt>
                <c:pt idx="44">
                  <c:v>Julio-2023</c:v>
                </c:pt>
                <c:pt idx="45">
                  <c:v>Agosto-2023</c:v>
                </c:pt>
                <c:pt idx="46">
                  <c:v>Septiembre-2023</c:v>
                </c:pt>
                <c:pt idx="47">
                  <c:v>Octubre-2023</c:v>
                </c:pt>
                <c:pt idx="48">
                  <c:v>Noviembre-2023</c:v>
                </c:pt>
              </c:strCache>
            </c:strRef>
          </c:cat>
          <c:val>
            <c:numRef>
              <c:f>Salida!$AU$31:$AU$79</c:f>
              <c:numCache>
                <c:formatCode>0.00</c:formatCode>
                <c:ptCount val="49"/>
                <c:pt idx="0">
                  <c:v>11.81711050534706</c:v>
                </c:pt>
                <c:pt idx="1">
                  <c:v>17.865840000000006</c:v>
                </c:pt>
                <c:pt idx="2">
                  <c:v>25.808055693684736</c:v>
                </c:pt>
                <c:pt idx="3">
                  <c:v>31.683461766449312</c:v>
                </c:pt>
                <c:pt idx="4">
                  <c:v>35.52176917760886</c:v>
                </c:pt>
                <c:pt idx="5">
                  <c:v>40.814515333793508</c:v>
                </c:pt>
                <c:pt idx="6">
                  <c:v>41.115905079427336</c:v>
                </c:pt>
                <c:pt idx="7">
                  <c:v>39.444012441679632</c:v>
                </c:pt>
                <c:pt idx="8">
                  <c:v>30.11065266316578</c:v>
                </c:pt>
                <c:pt idx="9">
                  <c:v>20.743460302891251</c:v>
                </c:pt>
                <c:pt idx="10">
                  <c:v>17.42605180966379</c:v>
                </c:pt>
                <c:pt idx="11">
                  <c:v>14.934945940993231</c:v>
                </c:pt>
                <c:pt idx="12">
                  <c:v>11.298119964189794</c:v>
                </c:pt>
                <c:pt idx="13">
                  <c:v>4.7462097584847385</c:v>
                </c:pt>
                <c:pt idx="14">
                  <c:v>-2.8695652173912976</c:v>
                </c:pt>
                <c:pt idx="15">
                  <c:v>-8.7403406106984676</c:v>
                </c:pt>
                <c:pt idx="16">
                  <c:v>-12.522765352954039</c:v>
                </c:pt>
                <c:pt idx="17">
                  <c:v>-16.47058823529413</c:v>
                </c:pt>
                <c:pt idx="18">
                  <c:v>-16.732680147314298</c:v>
                </c:pt>
                <c:pt idx="19">
                  <c:v>-16.576049072912312</c:v>
                </c:pt>
                <c:pt idx="20">
                  <c:v>-15.272072072072078</c:v>
                </c:pt>
                <c:pt idx="21">
                  <c:v>-13.014063093880651</c:v>
                </c:pt>
                <c:pt idx="22">
                  <c:v>-13.697879996870839</c:v>
                </c:pt>
                <c:pt idx="23">
                  <c:v>-15.290178571428569</c:v>
                </c:pt>
                <c:pt idx="24">
                  <c:v>-15.492277992277977</c:v>
                </c:pt>
                <c:pt idx="25">
                  <c:v>-14.385225984124403</c:v>
                </c:pt>
                <c:pt idx="26">
                  <c:v>-11.963864246764871</c:v>
                </c:pt>
                <c:pt idx="27">
                  <c:v>-7.29</c:v>
                </c:pt>
                <c:pt idx="28">
                  <c:v>0.54</c:v>
                </c:pt>
                <c:pt idx="29">
                  <c:v>8.9499999999999993</c:v>
                </c:pt>
                <c:pt idx="30">
                  <c:v>14.13</c:v>
                </c:pt>
                <c:pt idx="31">
                  <c:v>16.68</c:v>
                </c:pt>
                <c:pt idx="32">
                  <c:v>19.989999999999998</c:v>
                </c:pt>
                <c:pt idx="33">
                  <c:v>26.03</c:v>
                </c:pt>
                <c:pt idx="34">
                  <c:v>33.6</c:v>
                </c:pt>
                <c:pt idx="35">
                  <c:v>42.05</c:v>
                </c:pt>
                <c:pt idx="36">
                  <c:v>48.76</c:v>
                </c:pt>
                <c:pt idx="37">
                  <c:v>54.05</c:v>
                </c:pt>
                <c:pt idx="38">
                  <c:v>53.03</c:v>
                </c:pt>
                <c:pt idx="39">
                  <c:v>48.42</c:v>
                </c:pt>
                <c:pt idx="40">
                  <c:v>39.340000000000003</c:v>
                </c:pt>
                <c:pt idx="41">
                  <c:v>30.08</c:v>
                </c:pt>
                <c:pt idx="42">
                  <c:v>23.79</c:v>
                </c:pt>
                <c:pt idx="43">
                  <c:v>19.82</c:v>
                </c:pt>
                <c:pt idx="44">
                  <c:v>17.89</c:v>
                </c:pt>
                <c:pt idx="45">
                  <c:v>15.07</c:v>
                </c:pt>
                <c:pt idx="46">
                  <c:v>12.35</c:v>
                </c:pt>
                <c:pt idx="47">
                  <c:v>9.67</c:v>
                </c:pt>
                <c:pt idx="48">
                  <c:v>6.03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9B1-4427-8E22-98F12310F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Salida!$AS$5</c:f>
          <c:strCache>
            <c:ptCount val="1"/>
            <c:pt idx="0">
              <c:v>Tomate</c:v>
            </c:pt>
          </c:strCache>
        </c:strRef>
      </c:tx>
      <c:layout>
        <c:manualLayout>
          <c:xMode val="edge"/>
          <c:yMode val="edge"/>
          <c:x val="0.11908777863631359"/>
          <c:y val="2.3599745151994971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95F9B"/>
              </a:solidFill>
              <a:ln w="9525">
                <a:solidFill>
                  <a:srgbClr val="395F9B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395F9B"/>
                </a:solidFill>
                <a:ln w="9525">
                  <a:solidFill>
                    <a:srgbClr val="395F9B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2F5F9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89-40AF-AACA-86B6080B52B2}"/>
              </c:ext>
            </c:extLst>
          </c:dPt>
          <c:dLbls>
            <c:dLbl>
              <c:idx val="48"/>
              <c:layout/>
              <c:spPr>
                <a:solidFill>
                  <a:srgbClr val="39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95F9B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B89-40AF-AACA-86B6080B5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Noviembre-2019</c:v>
                </c:pt>
                <c:pt idx="1">
                  <c:v>Diciembre-2019</c:v>
                </c:pt>
                <c:pt idx="2">
                  <c:v>Enero-2020</c:v>
                </c:pt>
                <c:pt idx="3">
                  <c:v>Febrero-2020</c:v>
                </c:pt>
                <c:pt idx="4">
                  <c:v>Marzo-2020</c:v>
                </c:pt>
                <c:pt idx="5">
                  <c:v>Abril-2020</c:v>
                </c:pt>
                <c:pt idx="6">
                  <c:v>Mayo-2020</c:v>
                </c:pt>
                <c:pt idx="7">
                  <c:v>Junio-2020</c:v>
                </c:pt>
                <c:pt idx="8">
                  <c:v>Julio-2020</c:v>
                </c:pt>
                <c:pt idx="9">
                  <c:v>Agosto-2020</c:v>
                </c:pt>
                <c:pt idx="10">
                  <c:v>Septiembre-2020</c:v>
                </c:pt>
                <c:pt idx="11">
                  <c:v>Octubre-2020</c:v>
                </c:pt>
                <c:pt idx="12">
                  <c:v>Noviembre-2020</c:v>
                </c:pt>
                <c:pt idx="13">
                  <c:v>Diciembre-2020</c:v>
                </c:pt>
                <c:pt idx="14">
                  <c:v>Enero-2021</c:v>
                </c:pt>
                <c:pt idx="15">
                  <c:v>Febrero-2021</c:v>
                </c:pt>
                <c:pt idx="16">
                  <c:v>Marzo-2021</c:v>
                </c:pt>
                <c:pt idx="17">
                  <c:v>Abril-2021</c:v>
                </c:pt>
                <c:pt idx="18">
                  <c:v>Mayo-2021</c:v>
                </c:pt>
                <c:pt idx="19">
                  <c:v>Junio-2021</c:v>
                </c:pt>
                <c:pt idx="20">
                  <c:v>Julio-2021</c:v>
                </c:pt>
                <c:pt idx="21">
                  <c:v>Agosto-2021</c:v>
                </c:pt>
                <c:pt idx="22">
                  <c:v>Septiembre-2021</c:v>
                </c:pt>
                <c:pt idx="23">
                  <c:v>Octubre-2021</c:v>
                </c:pt>
                <c:pt idx="24">
                  <c:v>Noviembre-2021</c:v>
                </c:pt>
                <c:pt idx="25">
                  <c:v>Diciembre-2021</c:v>
                </c:pt>
                <c:pt idx="26">
                  <c:v>Enero-2022</c:v>
                </c:pt>
                <c:pt idx="27">
                  <c:v>Febrero-2022</c:v>
                </c:pt>
                <c:pt idx="28">
                  <c:v>Marzo-2022</c:v>
                </c:pt>
                <c:pt idx="29">
                  <c:v>Abril-2022</c:v>
                </c:pt>
                <c:pt idx="30">
                  <c:v>Mayo-2022</c:v>
                </c:pt>
                <c:pt idx="31">
                  <c:v>Junio-2022</c:v>
                </c:pt>
                <c:pt idx="32">
                  <c:v>Julio-2022</c:v>
                </c:pt>
                <c:pt idx="33">
                  <c:v>Agosto-2022</c:v>
                </c:pt>
                <c:pt idx="34">
                  <c:v>Septiembre-2022</c:v>
                </c:pt>
                <c:pt idx="35">
                  <c:v>Octubre-2022</c:v>
                </c:pt>
                <c:pt idx="36">
                  <c:v>Noviembre-2022</c:v>
                </c:pt>
                <c:pt idx="37">
                  <c:v>Diciembre-2022</c:v>
                </c:pt>
                <c:pt idx="38">
                  <c:v>Enero-2023</c:v>
                </c:pt>
                <c:pt idx="39">
                  <c:v>Febrero-2023</c:v>
                </c:pt>
                <c:pt idx="40">
                  <c:v>Marzo-2023</c:v>
                </c:pt>
                <c:pt idx="41">
                  <c:v>Abril-2023</c:v>
                </c:pt>
                <c:pt idx="42">
                  <c:v>Mayo-2023</c:v>
                </c:pt>
                <c:pt idx="43">
                  <c:v>Junio-2023</c:v>
                </c:pt>
                <c:pt idx="44">
                  <c:v>Julio-2023</c:v>
                </c:pt>
                <c:pt idx="45">
                  <c:v>Agosto-2023</c:v>
                </c:pt>
                <c:pt idx="46">
                  <c:v>Septiembre-2023</c:v>
                </c:pt>
                <c:pt idx="47">
                  <c:v>Octubre-2023</c:v>
                </c:pt>
                <c:pt idx="48">
                  <c:v>Noviembre-2023</c:v>
                </c:pt>
              </c:strCache>
            </c:strRef>
          </c:cat>
          <c:val>
            <c:numRef>
              <c:f>Salida!$AS$31:$AS$79</c:f>
              <c:numCache>
                <c:formatCode>0.00</c:formatCode>
                <c:ptCount val="49"/>
                <c:pt idx="0">
                  <c:v>22.682932790224044</c:v>
                </c:pt>
                <c:pt idx="1">
                  <c:v>3.2688799999999816</c:v>
                </c:pt>
                <c:pt idx="2">
                  <c:v>-1.2532865907099051</c:v>
                </c:pt>
                <c:pt idx="3">
                  <c:v>30.931083553567817</c:v>
                </c:pt>
                <c:pt idx="4">
                  <c:v>38.37505303351719</c:v>
                </c:pt>
                <c:pt idx="5">
                  <c:v>16.70422259233861</c:v>
                </c:pt>
                <c:pt idx="6">
                  <c:v>-21.852664354964261</c:v>
                </c:pt>
                <c:pt idx="7">
                  <c:v>-31.209396942056557</c:v>
                </c:pt>
                <c:pt idx="8">
                  <c:v>-27.541081121272953</c:v>
                </c:pt>
                <c:pt idx="9">
                  <c:v>-13.854438642297652</c:v>
                </c:pt>
                <c:pt idx="10">
                  <c:v>9.051724137931032</c:v>
                </c:pt>
                <c:pt idx="11">
                  <c:v>-5.3827953354740714</c:v>
                </c:pt>
                <c:pt idx="12">
                  <c:v>11.363636363636374</c:v>
                </c:pt>
                <c:pt idx="13">
                  <c:v>14.787726951236451</c:v>
                </c:pt>
                <c:pt idx="14">
                  <c:v>34.241590485488587</c:v>
                </c:pt>
                <c:pt idx="15">
                  <c:v>9.1607794425898561</c:v>
                </c:pt>
                <c:pt idx="16">
                  <c:v>7.1516173539782244</c:v>
                </c:pt>
                <c:pt idx="17">
                  <c:v>4.0043653458697008</c:v>
                </c:pt>
                <c:pt idx="18">
                  <c:v>40.97618400796884</c:v>
                </c:pt>
                <c:pt idx="19">
                  <c:v>7.2975293332061568</c:v>
                </c:pt>
                <c:pt idx="20">
                  <c:v>8.8455618265777218</c:v>
                </c:pt>
                <c:pt idx="21">
                  <c:v>8.6474711119530099</c:v>
                </c:pt>
                <c:pt idx="22">
                  <c:v>-6.4640974967061879</c:v>
                </c:pt>
                <c:pt idx="23">
                  <c:v>1.6075734571760307</c:v>
                </c:pt>
                <c:pt idx="24">
                  <c:v>9.3144950287807404</c:v>
                </c:pt>
                <c:pt idx="25">
                  <c:v>9.0433608908385281</c:v>
                </c:pt>
                <c:pt idx="26">
                  <c:v>-1.6396694214875964</c:v>
                </c:pt>
                <c:pt idx="27">
                  <c:v>18.89</c:v>
                </c:pt>
                <c:pt idx="28">
                  <c:v>20.39</c:v>
                </c:pt>
                <c:pt idx="29">
                  <c:v>40.85</c:v>
                </c:pt>
                <c:pt idx="30">
                  <c:v>41.28</c:v>
                </c:pt>
                <c:pt idx="31">
                  <c:v>69.150000000000006</c:v>
                </c:pt>
                <c:pt idx="32">
                  <c:v>48.34</c:v>
                </c:pt>
                <c:pt idx="33">
                  <c:v>35.58</c:v>
                </c:pt>
                <c:pt idx="34">
                  <c:v>29.91</c:v>
                </c:pt>
                <c:pt idx="35">
                  <c:v>22.25</c:v>
                </c:pt>
                <c:pt idx="36">
                  <c:v>7.86</c:v>
                </c:pt>
                <c:pt idx="37">
                  <c:v>33.770000000000003</c:v>
                </c:pt>
                <c:pt idx="38">
                  <c:v>31.08</c:v>
                </c:pt>
                <c:pt idx="39">
                  <c:v>9.24</c:v>
                </c:pt>
                <c:pt idx="40">
                  <c:v>-11.17</c:v>
                </c:pt>
                <c:pt idx="41">
                  <c:v>-25.64</c:v>
                </c:pt>
                <c:pt idx="42">
                  <c:v>-40.79</c:v>
                </c:pt>
                <c:pt idx="43">
                  <c:v>-30.9</c:v>
                </c:pt>
                <c:pt idx="44">
                  <c:v>-9.41</c:v>
                </c:pt>
                <c:pt idx="45">
                  <c:v>14.22</c:v>
                </c:pt>
                <c:pt idx="46">
                  <c:v>68.319999999999993</c:v>
                </c:pt>
                <c:pt idx="47">
                  <c:v>78.09</c:v>
                </c:pt>
                <c:pt idx="48">
                  <c:v>49.29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6B89-40AF-AACA-86B6080B5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Salida!$AV$5</c:f>
          <c:strCache>
            <c:ptCount val="1"/>
            <c:pt idx="0">
              <c:v>Huevos</c:v>
            </c:pt>
          </c:strCache>
        </c:strRef>
      </c:tx>
      <c:layout>
        <c:manualLayout>
          <c:xMode val="edge"/>
          <c:yMode val="edge"/>
          <c:x val="9.4070406829414213E-2"/>
          <c:y val="3.2276875618117436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3491236615E-2"/>
          <c:y val="1.2115528818150917E-2"/>
          <c:w val="0.91518113083497699"/>
          <c:h val="0.8092281624126521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5AC-4B60-AA2E-69C6136611B9}"/>
              </c:ext>
            </c:extLst>
          </c:dPt>
          <c:dLbls>
            <c:dLbl>
              <c:idx val="48"/>
              <c:layout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5AC-4B60-AA2E-69C6136611B9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Noviembre-2019</c:v>
                </c:pt>
                <c:pt idx="1">
                  <c:v>Diciembre-2019</c:v>
                </c:pt>
                <c:pt idx="2">
                  <c:v>Enero-2020</c:v>
                </c:pt>
                <c:pt idx="3">
                  <c:v>Febrero-2020</c:v>
                </c:pt>
                <c:pt idx="4">
                  <c:v>Marzo-2020</c:v>
                </c:pt>
                <c:pt idx="5">
                  <c:v>Abril-2020</c:v>
                </c:pt>
                <c:pt idx="6">
                  <c:v>Mayo-2020</c:v>
                </c:pt>
                <c:pt idx="7">
                  <c:v>Junio-2020</c:v>
                </c:pt>
                <c:pt idx="8">
                  <c:v>Julio-2020</c:v>
                </c:pt>
                <c:pt idx="9">
                  <c:v>Agosto-2020</c:v>
                </c:pt>
                <c:pt idx="10">
                  <c:v>Septiembre-2020</c:v>
                </c:pt>
                <c:pt idx="11">
                  <c:v>Octubre-2020</c:v>
                </c:pt>
                <c:pt idx="12">
                  <c:v>Noviembre-2020</c:v>
                </c:pt>
                <c:pt idx="13">
                  <c:v>Diciembre-2020</c:v>
                </c:pt>
                <c:pt idx="14">
                  <c:v>Enero-2021</c:v>
                </c:pt>
                <c:pt idx="15">
                  <c:v>Febrero-2021</c:v>
                </c:pt>
                <c:pt idx="16">
                  <c:v>Marzo-2021</c:v>
                </c:pt>
                <c:pt idx="17">
                  <c:v>Abril-2021</c:v>
                </c:pt>
                <c:pt idx="18">
                  <c:v>Mayo-2021</c:v>
                </c:pt>
                <c:pt idx="19">
                  <c:v>Junio-2021</c:v>
                </c:pt>
                <c:pt idx="20">
                  <c:v>Julio-2021</c:v>
                </c:pt>
                <c:pt idx="21">
                  <c:v>Agosto-2021</c:v>
                </c:pt>
                <c:pt idx="22">
                  <c:v>Septiembre-2021</c:v>
                </c:pt>
                <c:pt idx="23">
                  <c:v>Octubre-2021</c:v>
                </c:pt>
                <c:pt idx="24">
                  <c:v>Noviembre-2021</c:v>
                </c:pt>
                <c:pt idx="25">
                  <c:v>Diciembre-2021</c:v>
                </c:pt>
                <c:pt idx="26">
                  <c:v>Enero-2022</c:v>
                </c:pt>
                <c:pt idx="27">
                  <c:v>Febrero-2022</c:v>
                </c:pt>
                <c:pt idx="28">
                  <c:v>Marzo-2022</c:v>
                </c:pt>
                <c:pt idx="29">
                  <c:v>Abril-2022</c:v>
                </c:pt>
                <c:pt idx="30">
                  <c:v>Mayo-2022</c:v>
                </c:pt>
                <c:pt idx="31">
                  <c:v>Junio-2022</c:v>
                </c:pt>
                <c:pt idx="32">
                  <c:v>Julio-2022</c:v>
                </c:pt>
                <c:pt idx="33">
                  <c:v>Agosto-2022</c:v>
                </c:pt>
                <c:pt idx="34">
                  <c:v>Septiembre-2022</c:v>
                </c:pt>
                <c:pt idx="35">
                  <c:v>Octubre-2022</c:v>
                </c:pt>
                <c:pt idx="36">
                  <c:v>Noviembre-2022</c:v>
                </c:pt>
                <c:pt idx="37">
                  <c:v>Diciembre-2022</c:v>
                </c:pt>
                <c:pt idx="38">
                  <c:v>Enero-2023</c:v>
                </c:pt>
                <c:pt idx="39">
                  <c:v>Febrero-2023</c:v>
                </c:pt>
                <c:pt idx="40">
                  <c:v>Marzo-2023</c:v>
                </c:pt>
                <c:pt idx="41">
                  <c:v>Abril-2023</c:v>
                </c:pt>
                <c:pt idx="42">
                  <c:v>Mayo-2023</c:v>
                </c:pt>
                <c:pt idx="43">
                  <c:v>Junio-2023</c:v>
                </c:pt>
                <c:pt idx="44">
                  <c:v>Julio-2023</c:v>
                </c:pt>
                <c:pt idx="45">
                  <c:v>Agosto-2023</c:v>
                </c:pt>
                <c:pt idx="46">
                  <c:v>Septiembre-2023</c:v>
                </c:pt>
                <c:pt idx="47">
                  <c:v>Octubre-2023</c:v>
                </c:pt>
                <c:pt idx="48">
                  <c:v>Noviembre-2023</c:v>
                </c:pt>
              </c:strCache>
            </c:strRef>
          </c:cat>
          <c:val>
            <c:numRef>
              <c:f>Salida!$AV$31:$AV$79</c:f>
              <c:numCache>
                <c:formatCode>0.00</c:formatCode>
                <c:ptCount val="49"/>
                <c:pt idx="0">
                  <c:v>6.5209155265669665</c:v>
                </c:pt>
                <c:pt idx="1">
                  <c:v>4.2990800000000036</c:v>
                </c:pt>
                <c:pt idx="2">
                  <c:v>4.2623278099420929</c:v>
                </c:pt>
                <c:pt idx="3">
                  <c:v>3.5571542765787427</c:v>
                </c:pt>
                <c:pt idx="4">
                  <c:v>3.4383954154727689</c:v>
                </c:pt>
                <c:pt idx="5">
                  <c:v>9.4577430385930796</c:v>
                </c:pt>
                <c:pt idx="6">
                  <c:v>6.8417018014564945</c:v>
                </c:pt>
                <c:pt idx="7">
                  <c:v>1.8912529550827486</c:v>
                </c:pt>
                <c:pt idx="8">
                  <c:v>-1.4572293716881148</c:v>
                </c:pt>
                <c:pt idx="9">
                  <c:v>-2.9833729216151994</c:v>
                </c:pt>
                <c:pt idx="10">
                  <c:v>-3.4344971934164192</c:v>
                </c:pt>
                <c:pt idx="11">
                  <c:v>-1.5291981267322967</c:v>
                </c:pt>
                <c:pt idx="12">
                  <c:v>1.2625538020086111</c:v>
                </c:pt>
                <c:pt idx="13">
                  <c:v>5.0057200888061573</c:v>
                </c:pt>
                <c:pt idx="14">
                  <c:v>5.1699377692675768</c:v>
                </c:pt>
                <c:pt idx="15">
                  <c:v>5.1428020069471216</c:v>
                </c:pt>
                <c:pt idx="16">
                  <c:v>4.8524214347119994</c:v>
                </c:pt>
                <c:pt idx="17">
                  <c:v>-0.553423190216904</c:v>
                </c:pt>
                <c:pt idx="18">
                  <c:v>9.1479820627802724</c:v>
                </c:pt>
                <c:pt idx="19">
                  <c:v>21.726218097447799</c:v>
                </c:pt>
                <c:pt idx="20">
                  <c:v>31.256001536393313</c:v>
                </c:pt>
                <c:pt idx="21">
                  <c:v>29.135246303006568</c:v>
                </c:pt>
                <c:pt idx="22">
                  <c:v>22.305418719211829</c:v>
                </c:pt>
                <c:pt idx="23">
                  <c:v>17.926817431815962</c:v>
                </c:pt>
                <c:pt idx="24">
                  <c:v>17.691508453764044</c:v>
                </c:pt>
                <c:pt idx="25">
                  <c:v>18.361943024105187</c:v>
                </c:pt>
                <c:pt idx="26">
                  <c:v>22.476103777878919</c:v>
                </c:pt>
                <c:pt idx="27">
                  <c:v>26.51</c:v>
                </c:pt>
                <c:pt idx="28">
                  <c:v>31.97</c:v>
                </c:pt>
                <c:pt idx="29">
                  <c:v>35.17</c:v>
                </c:pt>
                <c:pt idx="30">
                  <c:v>26.02</c:v>
                </c:pt>
                <c:pt idx="31">
                  <c:v>16.63</c:v>
                </c:pt>
                <c:pt idx="32">
                  <c:v>12.15</c:v>
                </c:pt>
                <c:pt idx="33">
                  <c:v>20.13</c:v>
                </c:pt>
                <c:pt idx="34">
                  <c:v>30.91</c:v>
                </c:pt>
                <c:pt idx="35">
                  <c:v>36.75</c:v>
                </c:pt>
                <c:pt idx="36">
                  <c:v>36.090000000000003</c:v>
                </c:pt>
                <c:pt idx="37">
                  <c:v>33.68</c:v>
                </c:pt>
                <c:pt idx="38">
                  <c:v>29.01</c:v>
                </c:pt>
                <c:pt idx="39">
                  <c:v>25.63</c:v>
                </c:pt>
                <c:pt idx="40">
                  <c:v>20.34</c:v>
                </c:pt>
                <c:pt idx="41">
                  <c:v>16.489999999999998</c:v>
                </c:pt>
                <c:pt idx="42">
                  <c:v>14.32</c:v>
                </c:pt>
                <c:pt idx="43">
                  <c:v>13.67</c:v>
                </c:pt>
                <c:pt idx="44">
                  <c:v>13.15</c:v>
                </c:pt>
                <c:pt idx="45">
                  <c:v>10.31</c:v>
                </c:pt>
                <c:pt idx="46">
                  <c:v>9.25</c:v>
                </c:pt>
                <c:pt idx="47">
                  <c:v>7.91</c:v>
                </c:pt>
                <c:pt idx="48">
                  <c:v>6.3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5AC-4B60-AA2E-69C613661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20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Salida!$AT$5</c:f>
          <c:strCache>
            <c:ptCount val="1"/>
            <c:pt idx="0">
              <c:v>Pan</c:v>
            </c:pt>
          </c:strCache>
        </c:strRef>
      </c:tx>
      <c:layout>
        <c:manualLayout>
          <c:xMode val="edge"/>
          <c:yMode val="edge"/>
          <c:x val="5.4459568135156872E-2"/>
          <c:y val="4.0954006084239908E-2"/>
        </c:manualLayout>
      </c:layout>
      <c:overlay val="0"/>
      <c:spPr>
        <a:solidFill>
          <a:srgbClr val="ED7D31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ED7D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915998250453078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chemeClr val="accent2"/>
                </a:solidFill>
                <a:ln w="9525">
                  <a:solidFill>
                    <a:srgbClr val="ED7D3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19E-4683-988E-6994EC26A1B8}"/>
              </c:ext>
            </c:extLst>
          </c:dPt>
          <c:dLbls>
            <c:dLbl>
              <c:idx val="48"/>
              <c:layout/>
              <c:spPr>
                <a:solidFill>
                  <a:srgbClr val="ED7D31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ED7D3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19E-4683-988E-6994EC26A1B8}"/>
                </c:ext>
              </c:extLst>
            </c:dLbl>
            <c:spPr>
              <a:solidFill>
                <a:srgbClr val="ED7D31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ED7D3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Noviembre-2019</c:v>
                </c:pt>
                <c:pt idx="1">
                  <c:v>Diciembre-2019</c:v>
                </c:pt>
                <c:pt idx="2">
                  <c:v>Enero-2020</c:v>
                </c:pt>
                <c:pt idx="3">
                  <c:v>Febrero-2020</c:v>
                </c:pt>
                <c:pt idx="4">
                  <c:v>Marzo-2020</c:v>
                </c:pt>
                <c:pt idx="5">
                  <c:v>Abril-2020</c:v>
                </c:pt>
                <c:pt idx="6">
                  <c:v>Mayo-2020</c:v>
                </c:pt>
                <c:pt idx="7">
                  <c:v>Junio-2020</c:v>
                </c:pt>
                <c:pt idx="8">
                  <c:v>Julio-2020</c:v>
                </c:pt>
                <c:pt idx="9">
                  <c:v>Agosto-2020</c:v>
                </c:pt>
                <c:pt idx="10">
                  <c:v>Septiembre-2020</c:v>
                </c:pt>
                <c:pt idx="11">
                  <c:v>Octubre-2020</c:v>
                </c:pt>
                <c:pt idx="12">
                  <c:v>Noviembre-2020</c:v>
                </c:pt>
                <c:pt idx="13">
                  <c:v>Diciembre-2020</c:v>
                </c:pt>
                <c:pt idx="14">
                  <c:v>Enero-2021</c:v>
                </c:pt>
                <c:pt idx="15">
                  <c:v>Febrero-2021</c:v>
                </c:pt>
                <c:pt idx="16">
                  <c:v>Marzo-2021</c:v>
                </c:pt>
                <c:pt idx="17">
                  <c:v>Abril-2021</c:v>
                </c:pt>
                <c:pt idx="18">
                  <c:v>Mayo-2021</c:v>
                </c:pt>
                <c:pt idx="19">
                  <c:v>Junio-2021</c:v>
                </c:pt>
                <c:pt idx="20">
                  <c:v>Julio-2021</c:v>
                </c:pt>
                <c:pt idx="21">
                  <c:v>Agosto-2021</c:v>
                </c:pt>
                <c:pt idx="22">
                  <c:v>Septiembre-2021</c:v>
                </c:pt>
                <c:pt idx="23">
                  <c:v>Octubre-2021</c:v>
                </c:pt>
                <c:pt idx="24">
                  <c:v>Noviembre-2021</c:v>
                </c:pt>
                <c:pt idx="25">
                  <c:v>Diciembre-2021</c:v>
                </c:pt>
                <c:pt idx="26">
                  <c:v>Enero-2022</c:v>
                </c:pt>
                <c:pt idx="27">
                  <c:v>Febrero-2022</c:v>
                </c:pt>
                <c:pt idx="28">
                  <c:v>Marzo-2022</c:v>
                </c:pt>
                <c:pt idx="29">
                  <c:v>Abril-2022</c:v>
                </c:pt>
                <c:pt idx="30">
                  <c:v>Mayo-2022</c:v>
                </c:pt>
                <c:pt idx="31">
                  <c:v>Junio-2022</c:v>
                </c:pt>
                <c:pt idx="32">
                  <c:v>Julio-2022</c:v>
                </c:pt>
                <c:pt idx="33">
                  <c:v>Agosto-2022</c:v>
                </c:pt>
                <c:pt idx="34">
                  <c:v>Septiembre-2022</c:v>
                </c:pt>
                <c:pt idx="35">
                  <c:v>Octubre-2022</c:v>
                </c:pt>
                <c:pt idx="36">
                  <c:v>Noviembre-2022</c:v>
                </c:pt>
                <c:pt idx="37">
                  <c:v>Diciembre-2022</c:v>
                </c:pt>
                <c:pt idx="38">
                  <c:v>Enero-2023</c:v>
                </c:pt>
                <c:pt idx="39">
                  <c:v>Febrero-2023</c:v>
                </c:pt>
                <c:pt idx="40">
                  <c:v>Marzo-2023</c:v>
                </c:pt>
                <c:pt idx="41">
                  <c:v>Abril-2023</c:v>
                </c:pt>
                <c:pt idx="42">
                  <c:v>Mayo-2023</c:v>
                </c:pt>
                <c:pt idx="43">
                  <c:v>Junio-2023</c:v>
                </c:pt>
                <c:pt idx="44">
                  <c:v>Julio-2023</c:v>
                </c:pt>
                <c:pt idx="45">
                  <c:v>Agosto-2023</c:v>
                </c:pt>
                <c:pt idx="46">
                  <c:v>Septiembre-2023</c:v>
                </c:pt>
                <c:pt idx="47">
                  <c:v>Octubre-2023</c:v>
                </c:pt>
                <c:pt idx="48">
                  <c:v>Noviembre-2023</c:v>
                </c:pt>
              </c:strCache>
            </c:strRef>
          </c:cat>
          <c:val>
            <c:numRef>
              <c:f>Salida!$AT$31:$AT$79</c:f>
              <c:numCache>
                <c:formatCode>0.00</c:formatCode>
                <c:ptCount val="49"/>
                <c:pt idx="0">
                  <c:v>3.8191848398255246</c:v>
                </c:pt>
                <c:pt idx="1">
                  <c:v>3.3262729999999863</c:v>
                </c:pt>
                <c:pt idx="2">
                  <c:v>2.8611166302404172</c:v>
                </c:pt>
                <c:pt idx="3">
                  <c:v>2.7043090638930352</c:v>
                </c:pt>
                <c:pt idx="4">
                  <c:v>2.5519287833827917</c:v>
                </c:pt>
                <c:pt idx="5">
                  <c:v>3.1598696553767098</c:v>
                </c:pt>
                <c:pt idx="6">
                  <c:v>3.7758228723929932</c:v>
                </c:pt>
                <c:pt idx="7">
                  <c:v>3.5417278152822576</c:v>
                </c:pt>
                <c:pt idx="8">
                  <c:v>3.5818856138981232</c:v>
                </c:pt>
                <c:pt idx="9">
                  <c:v>3.8689608243413858</c:v>
                </c:pt>
                <c:pt idx="10">
                  <c:v>3.4839833543017562</c:v>
                </c:pt>
                <c:pt idx="11">
                  <c:v>3.544794188861971</c:v>
                </c:pt>
                <c:pt idx="12">
                  <c:v>3.0469578632726098</c:v>
                </c:pt>
                <c:pt idx="13">
                  <c:v>3.4296475592418005</c:v>
                </c:pt>
                <c:pt idx="14">
                  <c:v>3.7473440216341487</c:v>
                </c:pt>
                <c:pt idx="15">
                  <c:v>3.8773148148148096</c:v>
                </c:pt>
                <c:pt idx="16">
                  <c:v>4.3499228395061778</c:v>
                </c:pt>
                <c:pt idx="17">
                  <c:v>4.7190581028046381</c:v>
                </c:pt>
                <c:pt idx="18">
                  <c:v>4.9909515191923077</c:v>
                </c:pt>
                <c:pt idx="19">
                  <c:v>4.6773126712652271</c:v>
                </c:pt>
                <c:pt idx="20">
                  <c:v>4.6829360218599874</c:v>
                </c:pt>
                <c:pt idx="21">
                  <c:v>4.7356106691623694</c:v>
                </c:pt>
                <c:pt idx="22">
                  <c:v>5.8262414663798694</c:v>
                </c:pt>
                <c:pt idx="23">
                  <c:v>6.641099990646353</c:v>
                </c:pt>
                <c:pt idx="24">
                  <c:v>8.8238046224384732</c:v>
                </c:pt>
                <c:pt idx="25">
                  <c:v>11.331524281837744</c:v>
                </c:pt>
                <c:pt idx="26">
                  <c:v>15.006516477378511</c:v>
                </c:pt>
                <c:pt idx="27">
                  <c:v>17.989999999999998</c:v>
                </c:pt>
                <c:pt idx="28">
                  <c:v>19.309999999999999</c:v>
                </c:pt>
                <c:pt idx="29">
                  <c:v>21.22</c:v>
                </c:pt>
                <c:pt idx="30">
                  <c:v>23.29</c:v>
                </c:pt>
                <c:pt idx="31">
                  <c:v>25.5</c:v>
                </c:pt>
                <c:pt idx="32">
                  <c:v>27.81</c:v>
                </c:pt>
                <c:pt idx="33">
                  <c:v>30.36</c:v>
                </c:pt>
                <c:pt idx="34">
                  <c:v>31.48</c:v>
                </c:pt>
                <c:pt idx="35">
                  <c:v>31.68</c:v>
                </c:pt>
                <c:pt idx="36">
                  <c:v>30.65</c:v>
                </c:pt>
                <c:pt idx="37">
                  <c:v>30.36</c:v>
                </c:pt>
                <c:pt idx="38">
                  <c:v>28.38</c:v>
                </c:pt>
                <c:pt idx="39">
                  <c:v>28.28</c:v>
                </c:pt>
                <c:pt idx="40">
                  <c:v>27.56</c:v>
                </c:pt>
                <c:pt idx="41">
                  <c:v>25.41</c:v>
                </c:pt>
                <c:pt idx="42">
                  <c:v>23.08</c:v>
                </c:pt>
                <c:pt idx="43">
                  <c:v>20.88</c:v>
                </c:pt>
                <c:pt idx="44">
                  <c:v>17.600000000000001</c:v>
                </c:pt>
                <c:pt idx="45">
                  <c:v>14.64</c:v>
                </c:pt>
                <c:pt idx="46">
                  <c:v>12.38</c:v>
                </c:pt>
                <c:pt idx="47">
                  <c:v>11.52</c:v>
                </c:pt>
                <c:pt idx="48">
                  <c:v>9.59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19E-4683-988E-6994EC26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82793697667129E-2"/>
          <c:y val="0.1323005562271454"/>
          <c:w val="0.92779177940031854"/>
          <c:h val="0.70105758700781118"/>
        </c:manualLayout>
      </c:layout>
      <c:lineChart>
        <c:grouping val="standard"/>
        <c:varyColors val="0"/>
        <c:ser>
          <c:idx val="0"/>
          <c:order val="0"/>
          <c:tx>
            <c:strRef>
              <c:f>'[Gráficos.xlsx]IPC-TRM'!$D$2</c:f>
              <c:strCache>
                <c:ptCount val="1"/>
                <c:pt idx="0">
                  <c:v>Variación anual IPC alimentos y bebidas no alcohólicas</c:v>
                </c:pt>
              </c:strCache>
            </c:strRef>
          </c:tx>
          <c:spPr>
            <a:ln w="12700" cap="rnd">
              <a:solidFill>
                <a:srgbClr val="1F4E79"/>
              </a:solidFill>
              <a:round/>
            </a:ln>
            <a:effectLst/>
          </c:spPr>
          <c:marker>
            <c:symbol val="none"/>
          </c:marker>
          <c:dPt>
            <c:idx val="19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9477-4A24-AA49-580BA56D1646}"/>
              </c:ext>
            </c:extLst>
          </c:dPt>
          <c:dLbls>
            <c:dLbl>
              <c:idx val="2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477-4A24-AA49-580BA56D1646}"/>
                </c:ext>
              </c:extLst>
            </c:dLbl>
            <c:dLbl>
              <c:idx val="95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477-4A24-AA49-580BA56D1646}"/>
                </c:ext>
              </c:extLst>
            </c:dLbl>
            <c:dLbl>
              <c:idx val="19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477-4A24-AA49-580BA56D1646}"/>
                </c:ext>
              </c:extLst>
            </c:dLbl>
            <c:dLbl>
              <c:idx val="215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477-4A24-AA49-580BA56D1646}"/>
                </c:ext>
              </c:extLst>
            </c:dLbl>
            <c:dLbl>
              <c:idx val="263"/>
              <c:layout>
                <c:manualLayout>
                  <c:x val="-2.86343476273427E-2"/>
                  <c:y val="-2.64813866639441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477-4A24-AA49-580BA56D1646}"/>
                </c:ext>
              </c:extLst>
            </c:dLbl>
            <c:dLbl>
              <c:idx val="278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477-4A24-AA49-580BA56D16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'[Gráficos.xlsx]IPC-TRM'!$B$35:$C$313</c:f>
              <c:multiLvlStrCache>
                <c:ptCount val="279"/>
                <c:lvl>
                  <c:pt idx="0">
                    <c:v>Septiembre</c:v>
                  </c:pt>
                  <c:pt idx="1">
                    <c:v>Octubre</c:v>
                  </c:pt>
                  <c:pt idx="2">
                    <c:v>Noviembre</c:v>
                  </c:pt>
                  <c:pt idx="3">
                    <c:v>Diciembre</c:v>
                  </c:pt>
                  <c:pt idx="4">
                    <c:v>Enero</c:v>
                  </c:pt>
                  <c:pt idx="5">
                    <c:v>Febrero</c:v>
                  </c:pt>
                  <c:pt idx="6">
                    <c:v>Marzo</c:v>
                  </c:pt>
                  <c:pt idx="7">
                    <c:v>Abril</c:v>
                  </c:pt>
                  <c:pt idx="8">
                    <c:v>Mayo</c:v>
                  </c:pt>
                  <c:pt idx="9">
                    <c:v>Junio</c:v>
                  </c:pt>
                  <c:pt idx="10">
                    <c:v>Julio</c:v>
                  </c:pt>
                  <c:pt idx="11">
                    <c:v>Agosto</c:v>
                  </c:pt>
                  <c:pt idx="12">
                    <c:v>Septiembre</c:v>
                  </c:pt>
                  <c:pt idx="13">
                    <c:v>Octubre</c:v>
                  </c:pt>
                  <c:pt idx="14">
                    <c:v>Noviembre</c:v>
                  </c:pt>
                  <c:pt idx="15">
                    <c:v>Diciembre</c:v>
                  </c:pt>
                  <c:pt idx="16">
                    <c:v>Enero</c:v>
                  </c:pt>
                  <c:pt idx="17">
                    <c:v>Febrero</c:v>
                  </c:pt>
                  <c:pt idx="18">
                    <c:v>Marzo</c:v>
                  </c:pt>
                  <c:pt idx="19">
                    <c:v>Abril</c:v>
                  </c:pt>
                  <c:pt idx="20">
                    <c:v>Mayo</c:v>
                  </c:pt>
                  <c:pt idx="21">
                    <c:v>Junio</c:v>
                  </c:pt>
                  <c:pt idx="22">
                    <c:v>Julio</c:v>
                  </c:pt>
                  <c:pt idx="23">
                    <c:v>Agosto</c:v>
                  </c:pt>
                  <c:pt idx="24">
                    <c:v>Septiembre</c:v>
                  </c:pt>
                  <c:pt idx="25">
                    <c:v>Octubre</c:v>
                  </c:pt>
                  <c:pt idx="26">
                    <c:v>Noviembre</c:v>
                  </c:pt>
                  <c:pt idx="27">
                    <c:v>Diciembre</c:v>
                  </c:pt>
                  <c:pt idx="28">
                    <c:v>Enero</c:v>
                  </c:pt>
                  <c:pt idx="29">
                    <c:v>Febrero</c:v>
                  </c:pt>
                  <c:pt idx="30">
                    <c:v>Marzo</c:v>
                  </c:pt>
                  <c:pt idx="31">
                    <c:v>Abril</c:v>
                  </c:pt>
                  <c:pt idx="32">
                    <c:v>Mayo</c:v>
                  </c:pt>
                  <c:pt idx="33">
                    <c:v>Junio</c:v>
                  </c:pt>
                  <c:pt idx="34">
                    <c:v>Julio</c:v>
                  </c:pt>
                  <c:pt idx="35">
                    <c:v>Agosto</c:v>
                  </c:pt>
                  <c:pt idx="36">
                    <c:v>Septiembre</c:v>
                  </c:pt>
                  <c:pt idx="37">
                    <c:v>Octubre</c:v>
                  </c:pt>
                  <c:pt idx="38">
                    <c:v>Noviembre</c:v>
                  </c:pt>
                  <c:pt idx="39">
                    <c:v>Diciembre</c:v>
                  </c:pt>
                  <c:pt idx="40">
                    <c:v>Enero</c:v>
                  </c:pt>
                  <c:pt idx="41">
                    <c:v>Febrero</c:v>
                  </c:pt>
                  <c:pt idx="42">
                    <c:v>Marzo</c:v>
                  </c:pt>
                  <c:pt idx="43">
                    <c:v>Abril</c:v>
                  </c:pt>
                  <c:pt idx="44">
                    <c:v>Mayo</c:v>
                  </c:pt>
                  <c:pt idx="45">
                    <c:v>Junio</c:v>
                  </c:pt>
                  <c:pt idx="46">
                    <c:v>Julio</c:v>
                  </c:pt>
                  <c:pt idx="47">
                    <c:v>Agosto</c:v>
                  </c:pt>
                  <c:pt idx="48">
                    <c:v>Septiembre</c:v>
                  </c:pt>
                  <c:pt idx="49">
                    <c:v>Octubre</c:v>
                  </c:pt>
                  <c:pt idx="50">
                    <c:v>Noviembre</c:v>
                  </c:pt>
                  <c:pt idx="51">
                    <c:v>Diciembre</c:v>
                  </c:pt>
                  <c:pt idx="52">
                    <c:v>Enero</c:v>
                  </c:pt>
                  <c:pt idx="53">
                    <c:v>Febrero</c:v>
                  </c:pt>
                  <c:pt idx="54">
                    <c:v>Marzo</c:v>
                  </c:pt>
                  <c:pt idx="55">
                    <c:v>Abril</c:v>
                  </c:pt>
                  <c:pt idx="56">
                    <c:v>Mayo</c:v>
                  </c:pt>
                  <c:pt idx="57">
                    <c:v>Junio</c:v>
                  </c:pt>
                  <c:pt idx="58">
                    <c:v>Julio</c:v>
                  </c:pt>
                  <c:pt idx="59">
                    <c:v>Agosto</c:v>
                  </c:pt>
                  <c:pt idx="60">
                    <c:v>Septiembre</c:v>
                  </c:pt>
                  <c:pt idx="61">
                    <c:v>Octubre</c:v>
                  </c:pt>
                  <c:pt idx="62">
                    <c:v>Noviembre</c:v>
                  </c:pt>
                  <c:pt idx="63">
                    <c:v>Diciembre</c:v>
                  </c:pt>
                  <c:pt idx="64">
                    <c:v>Enero</c:v>
                  </c:pt>
                  <c:pt idx="65">
                    <c:v>Febrero</c:v>
                  </c:pt>
                  <c:pt idx="66">
                    <c:v>Marzo</c:v>
                  </c:pt>
                  <c:pt idx="67">
                    <c:v>Abril</c:v>
                  </c:pt>
                  <c:pt idx="68">
                    <c:v>Mayo</c:v>
                  </c:pt>
                  <c:pt idx="69">
                    <c:v>Junio</c:v>
                  </c:pt>
                  <c:pt idx="70">
                    <c:v>Julio</c:v>
                  </c:pt>
                  <c:pt idx="71">
                    <c:v>Agosto</c:v>
                  </c:pt>
                  <c:pt idx="72">
                    <c:v>Septiembre</c:v>
                  </c:pt>
                  <c:pt idx="73">
                    <c:v>Octubre</c:v>
                  </c:pt>
                  <c:pt idx="74">
                    <c:v>Noviembre</c:v>
                  </c:pt>
                  <c:pt idx="75">
                    <c:v>Diciembre</c:v>
                  </c:pt>
                  <c:pt idx="76">
                    <c:v>Enero</c:v>
                  </c:pt>
                  <c:pt idx="77">
                    <c:v>Febrero</c:v>
                  </c:pt>
                  <c:pt idx="78">
                    <c:v>Marzo</c:v>
                  </c:pt>
                  <c:pt idx="79">
                    <c:v>Abril</c:v>
                  </c:pt>
                  <c:pt idx="80">
                    <c:v>Mayo</c:v>
                  </c:pt>
                  <c:pt idx="81">
                    <c:v>Junio</c:v>
                  </c:pt>
                  <c:pt idx="82">
                    <c:v>Julio</c:v>
                  </c:pt>
                  <c:pt idx="83">
                    <c:v>Agosto</c:v>
                  </c:pt>
                  <c:pt idx="84">
                    <c:v>Septiembre</c:v>
                  </c:pt>
                  <c:pt idx="85">
                    <c:v>Octubre</c:v>
                  </c:pt>
                  <c:pt idx="86">
                    <c:v>Noviembre</c:v>
                  </c:pt>
                  <c:pt idx="87">
                    <c:v>Diciembre</c:v>
                  </c:pt>
                  <c:pt idx="88">
                    <c:v>Enero</c:v>
                  </c:pt>
                  <c:pt idx="89">
                    <c:v>Febrero</c:v>
                  </c:pt>
                  <c:pt idx="90">
                    <c:v>Marzo</c:v>
                  </c:pt>
                  <c:pt idx="91">
                    <c:v>Abril</c:v>
                  </c:pt>
                  <c:pt idx="92">
                    <c:v>Mayo</c:v>
                  </c:pt>
                  <c:pt idx="93">
                    <c:v>Junio</c:v>
                  </c:pt>
                  <c:pt idx="94">
                    <c:v>Julio</c:v>
                  </c:pt>
                  <c:pt idx="95">
                    <c:v>Agosto</c:v>
                  </c:pt>
                  <c:pt idx="96">
                    <c:v>Septiembre</c:v>
                  </c:pt>
                  <c:pt idx="97">
                    <c:v>Octubre</c:v>
                  </c:pt>
                  <c:pt idx="98">
                    <c:v>Noviembre</c:v>
                  </c:pt>
                  <c:pt idx="99">
                    <c:v>Diciembre</c:v>
                  </c:pt>
                  <c:pt idx="100">
                    <c:v>Enero</c:v>
                  </c:pt>
                  <c:pt idx="101">
                    <c:v>Febrero</c:v>
                  </c:pt>
                  <c:pt idx="102">
                    <c:v>Marzo</c:v>
                  </c:pt>
                  <c:pt idx="103">
                    <c:v>Abril</c:v>
                  </c:pt>
                  <c:pt idx="104">
                    <c:v>Mayo</c:v>
                  </c:pt>
                  <c:pt idx="105">
                    <c:v>Junio</c:v>
                  </c:pt>
                  <c:pt idx="106">
                    <c:v>Julio</c:v>
                  </c:pt>
                  <c:pt idx="107">
                    <c:v>Agosto</c:v>
                  </c:pt>
                  <c:pt idx="108">
                    <c:v>Septiembre</c:v>
                  </c:pt>
                  <c:pt idx="109">
                    <c:v>Octubre</c:v>
                  </c:pt>
                  <c:pt idx="110">
                    <c:v>Noviembre</c:v>
                  </c:pt>
                  <c:pt idx="111">
                    <c:v>Diciembre</c:v>
                  </c:pt>
                  <c:pt idx="112">
                    <c:v>Enero</c:v>
                  </c:pt>
                  <c:pt idx="113">
                    <c:v>Febrero</c:v>
                  </c:pt>
                  <c:pt idx="114">
                    <c:v>Marzo</c:v>
                  </c:pt>
                  <c:pt idx="115">
                    <c:v>Abril</c:v>
                  </c:pt>
                  <c:pt idx="116">
                    <c:v>Mayo</c:v>
                  </c:pt>
                  <c:pt idx="117">
                    <c:v>Junio</c:v>
                  </c:pt>
                  <c:pt idx="118">
                    <c:v>Julio</c:v>
                  </c:pt>
                  <c:pt idx="119">
                    <c:v>Agosto</c:v>
                  </c:pt>
                  <c:pt idx="120">
                    <c:v>Septiembre</c:v>
                  </c:pt>
                  <c:pt idx="121">
                    <c:v>Octubre</c:v>
                  </c:pt>
                  <c:pt idx="122">
                    <c:v>Noviembre</c:v>
                  </c:pt>
                  <c:pt idx="123">
                    <c:v>Diciembre</c:v>
                  </c:pt>
                  <c:pt idx="124">
                    <c:v>Enero</c:v>
                  </c:pt>
                  <c:pt idx="125">
                    <c:v>Febrero</c:v>
                  </c:pt>
                  <c:pt idx="126">
                    <c:v>Marzo</c:v>
                  </c:pt>
                  <c:pt idx="127">
                    <c:v>Abril</c:v>
                  </c:pt>
                  <c:pt idx="128">
                    <c:v>Mayo</c:v>
                  </c:pt>
                  <c:pt idx="129">
                    <c:v>Junio</c:v>
                  </c:pt>
                  <c:pt idx="130">
                    <c:v>Julio</c:v>
                  </c:pt>
                  <c:pt idx="131">
                    <c:v>Agosto</c:v>
                  </c:pt>
                  <c:pt idx="132">
                    <c:v>Septiembre</c:v>
                  </c:pt>
                  <c:pt idx="133">
                    <c:v>Octubre</c:v>
                  </c:pt>
                  <c:pt idx="134">
                    <c:v>Noviembre</c:v>
                  </c:pt>
                  <c:pt idx="135">
                    <c:v>Diciembre</c:v>
                  </c:pt>
                  <c:pt idx="136">
                    <c:v>Enero</c:v>
                  </c:pt>
                  <c:pt idx="137">
                    <c:v>Febrero</c:v>
                  </c:pt>
                  <c:pt idx="138">
                    <c:v>Marzo</c:v>
                  </c:pt>
                  <c:pt idx="139">
                    <c:v>Abril</c:v>
                  </c:pt>
                  <c:pt idx="140">
                    <c:v>Mayo</c:v>
                  </c:pt>
                  <c:pt idx="141">
                    <c:v>Junio</c:v>
                  </c:pt>
                  <c:pt idx="142">
                    <c:v>Julio</c:v>
                  </c:pt>
                  <c:pt idx="143">
                    <c:v>Agosto</c:v>
                  </c:pt>
                  <c:pt idx="144">
                    <c:v>Septiembre</c:v>
                  </c:pt>
                  <c:pt idx="145">
                    <c:v>Octubre</c:v>
                  </c:pt>
                  <c:pt idx="146">
                    <c:v>Noviembre</c:v>
                  </c:pt>
                  <c:pt idx="147">
                    <c:v>Diciembre</c:v>
                  </c:pt>
                  <c:pt idx="148">
                    <c:v>Enero</c:v>
                  </c:pt>
                  <c:pt idx="149">
                    <c:v>Febrero</c:v>
                  </c:pt>
                  <c:pt idx="150">
                    <c:v>Marzo</c:v>
                  </c:pt>
                  <c:pt idx="151">
                    <c:v>Abril</c:v>
                  </c:pt>
                  <c:pt idx="152">
                    <c:v>Mayo</c:v>
                  </c:pt>
                  <c:pt idx="153">
                    <c:v>Junio</c:v>
                  </c:pt>
                  <c:pt idx="154">
                    <c:v>Julio</c:v>
                  </c:pt>
                  <c:pt idx="155">
                    <c:v>Agosto</c:v>
                  </c:pt>
                  <c:pt idx="156">
                    <c:v>Septiembre</c:v>
                  </c:pt>
                  <c:pt idx="157">
                    <c:v>Octubre</c:v>
                  </c:pt>
                  <c:pt idx="158">
                    <c:v>Noviembre</c:v>
                  </c:pt>
                  <c:pt idx="159">
                    <c:v>Diciembre</c:v>
                  </c:pt>
                  <c:pt idx="160">
                    <c:v>Enero</c:v>
                  </c:pt>
                  <c:pt idx="161">
                    <c:v>Febrero</c:v>
                  </c:pt>
                  <c:pt idx="162">
                    <c:v>Marzo</c:v>
                  </c:pt>
                  <c:pt idx="163">
                    <c:v>Abril</c:v>
                  </c:pt>
                  <c:pt idx="164">
                    <c:v>Mayo</c:v>
                  </c:pt>
                  <c:pt idx="165">
                    <c:v>Junio</c:v>
                  </c:pt>
                  <c:pt idx="166">
                    <c:v>Julio</c:v>
                  </c:pt>
                  <c:pt idx="167">
                    <c:v>Agosto</c:v>
                  </c:pt>
                  <c:pt idx="168">
                    <c:v>Septiembre</c:v>
                  </c:pt>
                  <c:pt idx="169">
                    <c:v>Octubre</c:v>
                  </c:pt>
                  <c:pt idx="170">
                    <c:v>Noviembre</c:v>
                  </c:pt>
                  <c:pt idx="171">
                    <c:v>Diciembre</c:v>
                  </c:pt>
                  <c:pt idx="172">
                    <c:v>Enero</c:v>
                  </c:pt>
                  <c:pt idx="173">
                    <c:v>Febrero</c:v>
                  </c:pt>
                  <c:pt idx="174">
                    <c:v>Marzo</c:v>
                  </c:pt>
                  <c:pt idx="175">
                    <c:v>Abril</c:v>
                  </c:pt>
                  <c:pt idx="176">
                    <c:v>Mayo</c:v>
                  </c:pt>
                  <c:pt idx="177">
                    <c:v>Junio</c:v>
                  </c:pt>
                  <c:pt idx="178">
                    <c:v>Julio</c:v>
                  </c:pt>
                  <c:pt idx="179">
                    <c:v>Agosto</c:v>
                  </c:pt>
                  <c:pt idx="180">
                    <c:v>Septiembre</c:v>
                  </c:pt>
                  <c:pt idx="181">
                    <c:v>Octubre</c:v>
                  </c:pt>
                  <c:pt idx="182">
                    <c:v>Noviembre</c:v>
                  </c:pt>
                  <c:pt idx="183">
                    <c:v>Diciembre</c:v>
                  </c:pt>
                  <c:pt idx="184">
                    <c:v>Enero</c:v>
                  </c:pt>
                  <c:pt idx="185">
                    <c:v>Febrero</c:v>
                  </c:pt>
                  <c:pt idx="186">
                    <c:v>Marzo</c:v>
                  </c:pt>
                  <c:pt idx="187">
                    <c:v>Abril</c:v>
                  </c:pt>
                  <c:pt idx="188">
                    <c:v>Mayo</c:v>
                  </c:pt>
                  <c:pt idx="189">
                    <c:v>Junio</c:v>
                  </c:pt>
                  <c:pt idx="190">
                    <c:v>Julio</c:v>
                  </c:pt>
                  <c:pt idx="191">
                    <c:v>Agosto</c:v>
                  </c:pt>
                  <c:pt idx="192">
                    <c:v>Septiembre</c:v>
                  </c:pt>
                  <c:pt idx="193">
                    <c:v>Octubre</c:v>
                  </c:pt>
                  <c:pt idx="194">
                    <c:v>Noviembre</c:v>
                  </c:pt>
                  <c:pt idx="195">
                    <c:v>Diciembre</c:v>
                  </c:pt>
                  <c:pt idx="196">
                    <c:v>Enero</c:v>
                  </c:pt>
                  <c:pt idx="197">
                    <c:v>Febrero</c:v>
                  </c:pt>
                  <c:pt idx="198">
                    <c:v>Marzo</c:v>
                  </c:pt>
                  <c:pt idx="199">
                    <c:v>Abril</c:v>
                  </c:pt>
                  <c:pt idx="200">
                    <c:v>Mayo</c:v>
                  </c:pt>
                  <c:pt idx="201">
                    <c:v>Junio</c:v>
                  </c:pt>
                  <c:pt idx="202">
                    <c:v>Julio</c:v>
                  </c:pt>
                  <c:pt idx="203">
                    <c:v>Agosto</c:v>
                  </c:pt>
                  <c:pt idx="204">
                    <c:v>Septiembre</c:v>
                  </c:pt>
                  <c:pt idx="205">
                    <c:v>Octubre</c:v>
                  </c:pt>
                  <c:pt idx="206">
                    <c:v>Noviembre</c:v>
                  </c:pt>
                  <c:pt idx="207">
                    <c:v>Diciembre</c:v>
                  </c:pt>
                  <c:pt idx="208">
                    <c:v>Enero</c:v>
                  </c:pt>
                  <c:pt idx="209">
                    <c:v>Febrero</c:v>
                  </c:pt>
                  <c:pt idx="210">
                    <c:v>Marzo</c:v>
                  </c:pt>
                  <c:pt idx="211">
                    <c:v>Abril</c:v>
                  </c:pt>
                  <c:pt idx="212">
                    <c:v>Mayo</c:v>
                  </c:pt>
                  <c:pt idx="213">
                    <c:v>Junio</c:v>
                  </c:pt>
                  <c:pt idx="214">
                    <c:v>Julio</c:v>
                  </c:pt>
                  <c:pt idx="215">
                    <c:v>Agosto</c:v>
                  </c:pt>
                  <c:pt idx="216">
                    <c:v>Septiembre</c:v>
                  </c:pt>
                  <c:pt idx="217">
                    <c:v>Octubre</c:v>
                  </c:pt>
                  <c:pt idx="218">
                    <c:v>Noviembre</c:v>
                  </c:pt>
                  <c:pt idx="219">
                    <c:v>Diciembre</c:v>
                  </c:pt>
                  <c:pt idx="220">
                    <c:v>Enero</c:v>
                  </c:pt>
                  <c:pt idx="221">
                    <c:v>Febrero</c:v>
                  </c:pt>
                  <c:pt idx="222">
                    <c:v>Marzo</c:v>
                  </c:pt>
                  <c:pt idx="223">
                    <c:v>Abril</c:v>
                  </c:pt>
                  <c:pt idx="224">
                    <c:v>Mayo</c:v>
                  </c:pt>
                  <c:pt idx="225">
                    <c:v>Junio</c:v>
                  </c:pt>
                  <c:pt idx="226">
                    <c:v>Julio</c:v>
                  </c:pt>
                  <c:pt idx="227">
                    <c:v>Agosto</c:v>
                  </c:pt>
                  <c:pt idx="228">
                    <c:v>Septiembre</c:v>
                  </c:pt>
                  <c:pt idx="229">
                    <c:v>Octubre</c:v>
                  </c:pt>
                  <c:pt idx="230">
                    <c:v>Noviembre</c:v>
                  </c:pt>
                  <c:pt idx="231">
                    <c:v>Diciembre</c:v>
                  </c:pt>
                  <c:pt idx="232">
                    <c:v>Enero</c:v>
                  </c:pt>
                  <c:pt idx="233">
                    <c:v>Febrero</c:v>
                  </c:pt>
                  <c:pt idx="234">
                    <c:v>Marzo</c:v>
                  </c:pt>
                  <c:pt idx="235">
                    <c:v>Abril</c:v>
                  </c:pt>
                  <c:pt idx="236">
                    <c:v>Mayo</c:v>
                  </c:pt>
                  <c:pt idx="237">
                    <c:v>Junio</c:v>
                  </c:pt>
                  <c:pt idx="238">
                    <c:v>Julio</c:v>
                  </c:pt>
                  <c:pt idx="239">
                    <c:v>Agosto</c:v>
                  </c:pt>
                  <c:pt idx="240">
                    <c:v>Septiembre</c:v>
                  </c:pt>
                  <c:pt idx="241">
                    <c:v>Octubre</c:v>
                  </c:pt>
                  <c:pt idx="242">
                    <c:v>Noviembre</c:v>
                  </c:pt>
                  <c:pt idx="243">
                    <c:v>Diciembre</c:v>
                  </c:pt>
                  <c:pt idx="244">
                    <c:v>Enero</c:v>
                  </c:pt>
                  <c:pt idx="245">
                    <c:v>Febrero</c:v>
                  </c:pt>
                  <c:pt idx="246">
                    <c:v>Marzo</c:v>
                  </c:pt>
                  <c:pt idx="247">
                    <c:v>Abril</c:v>
                  </c:pt>
                  <c:pt idx="248">
                    <c:v>Mayo</c:v>
                  </c:pt>
                  <c:pt idx="249">
                    <c:v>Junio</c:v>
                  </c:pt>
                  <c:pt idx="250">
                    <c:v>Julio</c:v>
                  </c:pt>
                  <c:pt idx="251">
                    <c:v>Agosto</c:v>
                  </c:pt>
                  <c:pt idx="252">
                    <c:v>Septiembre</c:v>
                  </c:pt>
                  <c:pt idx="253">
                    <c:v>Octubre</c:v>
                  </c:pt>
                  <c:pt idx="254">
                    <c:v>Noviembre</c:v>
                  </c:pt>
                  <c:pt idx="255">
                    <c:v>Diciembre</c:v>
                  </c:pt>
                  <c:pt idx="256">
                    <c:v>Enero</c:v>
                  </c:pt>
                  <c:pt idx="257">
                    <c:v>Febrero</c:v>
                  </c:pt>
                  <c:pt idx="258">
                    <c:v>Marzo</c:v>
                  </c:pt>
                  <c:pt idx="259">
                    <c:v>Abril</c:v>
                  </c:pt>
                  <c:pt idx="260">
                    <c:v>Mayo</c:v>
                  </c:pt>
                  <c:pt idx="261">
                    <c:v>Junio</c:v>
                  </c:pt>
                  <c:pt idx="262">
                    <c:v>Julio</c:v>
                  </c:pt>
                  <c:pt idx="263">
                    <c:v>Agosto</c:v>
                  </c:pt>
                  <c:pt idx="264">
                    <c:v>Septiembre</c:v>
                  </c:pt>
                  <c:pt idx="265">
                    <c:v>Octubre</c:v>
                  </c:pt>
                  <c:pt idx="266">
                    <c:v>Noviembre</c:v>
                  </c:pt>
                  <c:pt idx="267">
                    <c:v>Diciembre</c:v>
                  </c:pt>
                  <c:pt idx="268">
                    <c:v>Enero</c:v>
                  </c:pt>
                  <c:pt idx="269">
                    <c:v>Febrero</c:v>
                  </c:pt>
                  <c:pt idx="270">
                    <c:v>Marzo</c:v>
                  </c:pt>
                  <c:pt idx="271">
                    <c:v>Abril</c:v>
                  </c:pt>
                  <c:pt idx="272">
                    <c:v>Mayo</c:v>
                  </c:pt>
                  <c:pt idx="273">
                    <c:v>Junio</c:v>
                  </c:pt>
                  <c:pt idx="274">
                    <c:v>Julio</c:v>
                  </c:pt>
                  <c:pt idx="275">
                    <c:v>Agosto</c:v>
                  </c:pt>
                  <c:pt idx="276">
                    <c:v>Septiembre</c:v>
                  </c:pt>
                  <c:pt idx="277">
                    <c:v>Octubre</c:v>
                  </c:pt>
                  <c:pt idx="278">
                    <c:v>Noviembre</c:v>
                  </c:pt>
                </c:lvl>
                <c:lvl>
                  <c:pt idx="4">
                    <c:v>2001</c:v>
                  </c:pt>
                  <c:pt idx="16">
                    <c:v>2002</c:v>
                  </c:pt>
                  <c:pt idx="28">
                    <c:v>2003</c:v>
                  </c:pt>
                  <c:pt idx="40">
                    <c:v>2004</c:v>
                  </c:pt>
                  <c:pt idx="52">
                    <c:v>2005</c:v>
                  </c:pt>
                  <c:pt idx="64">
                    <c:v>2006</c:v>
                  </c:pt>
                  <c:pt idx="76">
                    <c:v>2007</c:v>
                  </c:pt>
                  <c:pt idx="88">
                    <c:v>2008</c:v>
                  </c:pt>
                  <c:pt idx="100">
                    <c:v>2009</c:v>
                  </c:pt>
                  <c:pt idx="112">
                    <c:v>2010</c:v>
                  </c:pt>
                  <c:pt idx="124">
                    <c:v>2011</c:v>
                  </c:pt>
                  <c:pt idx="136">
                    <c:v>2012</c:v>
                  </c:pt>
                  <c:pt idx="148">
                    <c:v>2013</c:v>
                  </c:pt>
                  <c:pt idx="160">
                    <c:v>2014</c:v>
                  </c:pt>
                  <c:pt idx="172">
                    <c:v>2015</c:v>
                  </c:pt>
                  <c:pt idx="184">
                    <c:v>2016</c:v>
                  </c:pt>
                  <c:pt idx="196">
                    <c:v>2017</c:v>
                  </c:pt>
                  <c:pt idx="208">
                    <c:v>2018</c:v>
                  </c:pt>
                  <c:pt idx="220">
                    <c:v>2019</c:v>
                  </c:pt>
                  <c:pt idx="232">
                    <c:v>2020</c:v>
                  </c:pt>
                  <c:pt idx="244">
                    <c:v>2021</c:v>
                  </c:pt>
                  <c:pt idx="256">
                    <c:v>2022</c:v>
                  </c:pt>
                  <c:pt idx="268">
                    <c:v>2023</c:v>
                  </c:pt>
                </c:lvl>
              </c:multiLvlStrCache>
            </c:multiLvlStrRef>
          </c:cat>
          <c:val>
            <c:numRef>
              <c:f>'[Gráficos.xlsx]IPC-TRM'!$D$35:$D$313</c:f>
              <c:numCache>
                <c:formatCode>General</c:formatCode>
                <c:ptCount val="279"/>
                <c:pt idx="0">
                  <c:v>8.19</c:v>
                </c:pt>
                <c:pt idx="1">
                  <c:v>8.34</c:v>
                </c:pt>
                <c:pt idx="2">
                  <c:v>8.06</c:v>
                </c:pt>
                <c:pt idx="3">
                  <c:v>7.41</c:v>
                </c:pt>
                <c:pt idx="4">
                  <c:v>7.41</c:v>
                </c:pt>
                <c:pt idx="5">
                  <c:v>7.51</c:v>
                </c:pt>
                <c:pt idx="6">
                  <c:v>7.08</c:v>
                </c:pt>
                <c:pt idx="7">
                  <c:v>7.75</c:v>
                </c:pt>
                <c:pt idx="8">
                  <c:v>8.3699999999999992</c:v>
                </c:pt>
                <c:pt idx="9">
                  <c:v>8.4699999999999989</c:v>
                </c:pt>
                <c:pt idx="10">
                  <c:v>9.76</c:v>
                </c:pt>
                <c:pt idx="11">
                  <c:v>10.280000000000001</c:v>
                </c:pt>
                <c:pt idx="12">
                  <c:v>10.59</c:v>
                </c:pt>
                <c:pt idx="13">
                  <c:v>10.54</c:v>
                </c:pt>
                <c:pt idx="14">
                  <c:v>10.15</c:v>
                </c:pt>
                <c:pt idx="15">
                  <c:v>10.549999999999999</c:v>
                </c:pt>
                <c:pt idx="16">
                  <c:v>9.92</c:v>
                </c:pt>
                <c:pt idx="17">
                  <c:v>8.3699999999999992</c:v>
                </c:pt>
                <c:pt idx="18">
                  <c:v>7.19</c:v>
                </c:pt>
                <c:pt idx="19">
                  <c:v>6.64</c:v>
                </c:pt>
                <c:pt idx="20">
                  <c:v>7.68</c:v>
                </c:pt>
                <c:pt idx="21">
                  <c:v>9.19</c:v>
                </c:pt>
                <c:pt idx="22">
                  <c:v>8.91</c:v>
                </c:pt>
                <c:pt idx="23">
                  <c:v>8.4</c:v>
                </c:pt>
                <c:pt idx="24">
                  <c:v>8.5599999999999987</c:v>
                </c:pt>
                <c:pt idx="25">
                  <c:v>9.7900000000000009</c:v>
                </c:pt>
                <c:pt idx="26">
                  <c:v>11.51</c:v>
                </c:pt>
                <c:pt idx="27">
                  <c:v>10.92</c:v>
                </c:pt>
                <c:pt idx="28">
                  <c:v>10.65</c:v>
                </c:pt>
                <c:pt idx="29">
                  <c:v>9.35</c:v>
                </c:pt>
                <c:pt idx="30">
                  <c:v>9.879999999999999</c:v>
                </c:pt>
                <c:pt idx="31">
                  <c:v>10.76</c:v>
                </c:pt>
                <c:pt idx="32">
                  <c:v>9.75</c:v>
                </c:pt>
                <c:pt idx="33">
                  <c:v>7.7399999999999993</c:v>
                </c:pt>
                <c:pt idx="34">
                  <c:v>7.39</c:v>
                </c:pt>
                <c:pt idx="35">
                  <c:v>7.46</c:v>
                </c:pt>
                <c:pt idx="36">
                  <c:v>6.52</c:v>
                </c:pt>
                <c:pt idx="37">
                  <c:v>5.1400000000000006</c:v>
                </c:pt>
                <c:pt idx="38">
                  <c:v>4.22</c:v>
                </c:pt>
                <c:pt idx="39">
                  <c:v>5.3199999999999994</c:v>
                </c:pt>
                <c:pt idx="40">
                  <c:v>5.4399999999999995</c:v>
                </c:pt>
                <c:pt idx="41">
                  <c:v>6.3</c:v>
                </c:pt>
                <c:pt idx="42">
                  <c:v>6.5600000000000005</c:v>
                </c:pt>
                <c:pt idx="43">
                  <c:v>4.71</c:v>
                </c:pt>
                <c:pt idx="44">
                  <c:v>4.67</c:v>
                </c:pt>
                <c:pt idx="45">
                  <c:v>6.49</c:v>
                </c:pt>
                <c:pt idx="46">
                  <c:v>6.58</c:v>
                </c:pt>
                <c:pt idx="47">
                  <c:v>6.5699999999999994</c:v>
                </c:pt>
                <c:pt idx="48">
                  <c:v>7.21</c:v>
                </c:pt>
                <c:pt idx="49">
                  <c:v>7.23</c:v>
                </c:pt>
                <c:pt idx="50">
                  <c:v>6.77</c:v>
                </c:pt>
                <c:pt idx="51">
                  <c:v>5.43</c:v>
                </c:pt>
                <c:pt idx="52">
                  <c:v>5.53</c:v>
                </c:pt>
                <c:pt idx="53">
                  <c:v>5.43</c:v>
                </c:pt>
                <c:pt idx="54">
                  <c:v>5.4899999999999993</c:v>
                </c:pt>
                <c:pt idx="55">
                  <c:v>5.8000000000000007</c:v>
                </c:pt>
                <c:pt idx="56">
                  <c:v>5.9700000000000006</c:v>
                </c:pt>
                <c:pt idx="57">
                  <c:v>6.05</c:v>
                </c:pt>
                <c:pt idx="58">
                  <c:v>6.52</c:v>
                </c:pt>
                <c:pt idx="59">
                  <c:v>6.12</c:v>
                </c:pt>
                <c:pt idx="60">
                  <c:v>6.35</c:v>
                </c:pt>
                <c:pt idx="61">
                  <c:v>7.0000000000000009</c:v>
                </c:pt>
                <c:pt idx="62">
                  <c:v>6.72</c:v>
                </c:pt>
                <c:pt idx="63">
                  <c:v>6.5600000000000005</c:v>
                </c:pt>
                <c:pt idx="64">
                  <c:v>6.12</c:v>
                </c:pt>
                <c:pt idx="65">
                  <c:v>5.3900000000000006</c:v>
                </c:pt>
                <c:pt idx="66">
                  <c:v>5.2299999999999995</c:v>
                </c:pt>
                <c:pt idx="67">
                  <c:v>5.47</c:v>
                </c:pt>
                <c:pt idx="68">
                  <c:v>5.2200000000000006</c:v>
                </c:pt>
                <c:pt idx="69">
                  <c:v>4.72</c:v>
                </c:pt>
                <c:pt idx="70">
                  <c:v>5.53</c:v>
                </c:pt>
                <c:pt idx="71">
                  <c:v>6.419999999999999</c:v>
                </c:pt>
                <c:pt idx="72">
                  <c:v>6.02</c:v>
                </c:pt>
                <c:pt idx="73">
                  <c:v>5.3100000000000005</c:v>
                </c:pt>
                <c:pt idx="74">
                  <c:v>5.41</c:v>
                </c:pt>
                <c:pt idx="75">
                  <c:v>5.6800000000000006</c:v>
                </c:pt>
                <c:pt idx="76">
                  <c:v>5.81</c:v>
                </c:pt>
                <c:pt idx="77">
                  <c:v>7.32</c:v>
                </c:pt>
                <c:pt idx="78">
                  <c:v>8.9</c:v>
                </c:pt>
                <c:pt idx="79">
                  <c:v>10.040000000000001</c:v>
                </c:pt>
                <c:pt idx="80">
                  <c:v>10.01</c:v>
                </c:pt>
                <c:pt idx="81">
                  <c:v>9.69</c:v>
                </c:pt>
                <c:pt idx="82">
                  <c:v>8.93</c:v>
                </c:pt>
                <c:pt idx="83">
                  <c:v>7.23</c:v>
                </c:pt>
                <c:pt idx="84">
                  <c:v>6.9599999999999991</c:v>
                </c:pt>
                <c:pt idx="85">
                  <c:v>6.98</c:v>
                </c:pt>
                <c:pt idx="86">
                  <c:v>7.7200000000000006</c:v>
                </c:pt>
                <c:pt idx="87">
                  <c:v>8.51</c:v>
                </c:pt>
                <c:pt idx="88">
                  <c:v>9.39</c:v>
                </c:pt>
                <c:pt idx="89">
                  <c:v>10.459999999999999</c:v>
                </c:pt>
                <c:pt idx="90">
                  <c:v>8.61</c:v>
                </c:pt>
                <c:pt idx="91">
                  <c:v>7.82</c:v>
                </c:pt>
                <c:pt idx="92">
                  <c:v>9.73</c:v>
                </c:pt>
                <c:pt idx="93">
                  <c:v>11.98</c:v>
                </c:pt>
                <c:pt idx="94">
                  <c:v>13</c:v>
                </c:pt>
                <c:pt idx="95">
                  <c:v>14.180000000000001</c:v>
                </c:pt>
                <c:pt idx="96">
                  <c:v>12.770000000000001</c:v>
                </c:pt>
                <c:pt idx="97">
                  <c:v>13.15</c:v>
                </c:pt>
                <c:pt idx="98">
                  <c:v>12.950000000000001</c:v>
                </c:pt>
                <c:pt idx="99">
                  <c:v>13.170000000000002</c:v>
                </c:pt>
                <c:pt idx="100">
                  <c:v>12.24</c:v>
                </c:pt>
                <c:pt idx="101">
                  <c:v>9.5</c:v>
                </c:pt>
                <c:pt idx="102">
                  <c:v>8.67</c:v>
                </c:pt>
                <c:pt idx="103">
                  <c:v>7.93</c:v>
                </c:pt>
                <c:pt idx="104">
                  <c:v>5.5100000000000007</c:v>
                </c:pt>
                <c:pt idx="105">
                  <c:v>2.8000000000000003</c:v>
                </c:pt>
                <c:pt idx="106">
                  <c:v>1.51</c:v>
                </c:pt>
                <c:pt idx="107">
                  <c:v>1.46</c:v>
                </c:pt>
                <c:pt idx="108">
                  <c:v>2.23</c:v>
                </c:pt>
                <c:pt idx="109">
                  <c:v>1.6400000000000001</c:v>
                </c:pt>
                <c:pt idx="110">
                  <c:v>0.69</c:v>
                </c:pt>
                <c:pt idx="111">
                  <c:v>-0.32</c:v>
                </c:pt>
                <c:pt idx="112" formatCode="0.00">
                  <c:v>-2.57</c:v>
                </c:pt>
                <c:pt idx="113" formatCode="0.00">
                  <c:v>-1.56</c:v>
                </c:pt>
                <c:pt idx="114" formatCode="0.00">
                  <c:v>-1.08</c:v>
                </c:pt>
                <c:pt idx="115" formatCode="0.00">
                  <c:v>-0.23</c:v>
                </c:pt>
                <c:pt idx="116" formatCode="0.00">
                  <c:v>-0.28999999999999998</c:v>
                </c:pt>
                <c:pt idx="117" formatCode="0.00">
                  <c:v>0.39</c:v>
                </c:pt>
                <c:pt idx="118" formatCode="0.00">
                  <c:v>0.67</c:v>
                </c:pt>
                <c:pt idx="119" formatCode="0.00">
                  <c:v>0.75</c:v>
                </c:pt>
                <c:pt idx="120" formatCode="0.00">
                  <c:v>0.65</c:v>
                </c:pt>
                <c:pt idx="121" formatCode="0.00">
                  <c:v>0.54</c:v>
                </c:pt>
                <c:pt idx="122" formatCode="0.00">
                  <c:v>1.54</c:v>
                </c:pt>
                <c:pt idx="123" formatCode="0.00">
                  <c:v>3.9</c:v>
                </c:pt>
                <c:pt idx="124" formatCode="0.00">
                  <c:v>4.91</c:v>
                </c:pt>
                <c:pt idx="125" formatCode="0.00">
                  <c:v>4.03</c:v>
                </c:pt>
                <c:pt idx="126" formatCode="0.00">
                  <c:v>3.4</c:v>
                </c:pt>
                <c:pt idx="127" formatCode="0.00">
                  <c:v>1.83</c:v>
                </c:pt>
                <c:pt idx="128" formatCode="0.00">
                  <c:v>2.99</c:v>
                </c:pt>
                <c:pt idx="129" formatCode="0.00">
                  <c:v>3.7</c:v>
                </c:pt>
                <c:pt idx="130" formatCode="0.00">
                  <c:v>4.63</c:v>
                </c:pt>
                <c:pt idx="131" formatCode="0.00">
                  <c:v>4.41</c:v>
                </c:pt>
                <c:pt idx="132" formatCode="0.00">
                  <c:v>5.9</c:v>
                </c:pt>
                <c:pt idx="133" formatCode="0.00">
                  <c:v>7.22</c:v>
                </c:pt>
                <c:pt idx="134" formatCode="0.00">
                  <c:v>6.78</c:v>
                </c:pt>
                <c:pt idx="135" formatCode="0.00">
                  <c:v>5.13</c:v>
                </c:pt>
                <c:pt idx="136" formatCode="0.00">
                  <c:v>4.51</c:v>
                </c:pt>
                <c:pt idx="137" formatCode="0.00">
                  <c:v>4.29</c:v>
                </c:pt>
                <c:pt idx="138" formatCode="0.00">
                  <c:v>3.99</c:v>
                </c:pt>
                <c:pt idx="139" formatCode="0.00">
                  <c:v>4.62</c:v>
                </c:pt>
                <c:pt idx="140" formatCode="0.00">
                  <c:v>4.25</c:v>
                </c:pt>
                <c:pt idx="141" formatCode="0.00">
                  <c:v>3.65</c:v>
                </c:pt>
                <c:pt idx="142" formatCode="0.00">
                  <c:v>3.11</c:v>
                </c:pt>
                <c:pt idx="143" formatCode="0.00">
                  <c:v>3.42</c:v>
                </c:pt>
                <c:pt idx="144" formatCode="0.00">
                  <c:v>2.95</c:v>
                </c:pt>
                <c:pt idx="145" formatCode="0.00">
                  <c:v>2.8</c:v>
                </c:pt>
                <c:pt idx="146" formatCode="0.00">
                  <c:v>2.1</c:v>
                </c:pt>
                <c:pt idx="147" formatCode="0.00">
                  <c:v>1.48</c:v>
                </c:pt>
                <c:pt idx="148" formatCode="0.00">
                  <c:v>0.73</c:v>
                </c:pt>
                <c:pt idx="149" formatCode="0.00">
                  <c:v>0.13</c:v>
                </c:pt>
                <c:pt idx="150" formatCode="0.00">
                  <c:v>0.62</c:v>
                </c:pt>
                <c:pt idx="151" formatCode="0.00">
                  <c:v>0.81</c:v>
                </c:pt>
                <c:pt idx="152" formatCode="0.00">
                  <c:v>0.39</c:v>
                </c:pt>
                <c:pt idx="153" formatCode="0.00">
                  <c:v>0.38</c:v>
                </c:pt>
                <c:pt idx="154" formatCode="0.00">
                  <c:v>0.84</c:v>
                </c:pt>
                <c:pt idx="155" formatCode="0.00">
                  <c:v>0.99</c:v>
                </c:pt>
                <c:pt idx="156" formatCode="0.00">
                  <c:v>1.3</c:v>
                </c:pt>
                <c:pt idx="157" formatCode="0.00">
                  <c:v>-0.52</c:v>
                </c:pt>
                <c:pt idx="158" formatCode="0.00">
                  <c:v>-0.48</c:v>
                </c:pt>
                <c:pt idx="159" formatCode="0.00">
                  <c:v>-0.23</c:v>
                </c:pt>
                <c:pt idx="160" formatCode="0.00">
                  <c:v>0.26</c:v>
                </c:pt>
                <c:pt idx="161" formatCode="0.00">
                  <c:v>0.82</c:v>
                </c:pt>
                <c:pt idx="162" formatCode="0.00">
                  <c:v>1.37</c:v>
                </c:pt>
                <c:pt idx="163" formatCode="0.00">
                  <c:v>1.78</c:v>
                </c:pt>
                <c:pt idx="164" formatCode="0.00">
                  <c:v>3.18</c:v>
                </c:pt>
                <c:pt idx="165" formatCode="0.00">
                  <c:v>2.92</c:v>
                </c:pt>
                <c:pt idx="166" formatCode="0.00">
                  <c:v>3.18</c:v>
                </c:pt>
                <c:pt idx="167" formatCode="0.00">
                  <c:v>3.47</c:v>
                </c:pt>
                <c:pt idx="168" formatCode="0.00">
                  <c:v>3.25</c:v>
                </c:pt>
                <c:pt idx="169" formatCode="0.00">
                  <c:v>4.66</c:v>
                </c:pt>
                <c:pt idx="170" formatCode="0.00">
                  <c:v>5.49</c:v>
                </c:pt>
                <c:pt idx="171" formatCode="0.00">
                  <c:v>5.24</c:v>
                </c:pt>
                <c:pt idx="172" formatCode="0.00">
                  <c:v>6.25</c:v>
                </c:pt>
                <c:pt idx="173" formatCode="0.00">
                  <c:v>8.3800000000000008</c:v>
                </c:pt>
                <c:pt idx="174" formatCode="0.00">
                  <c:v>9.1199999999999992</c:v>
                </c:pt>
                <c:pt idx="175" formatCode="0.00">
                  <c:v>9.09</c:v>
                </c:pt>
                <c:pt idx="176" formatCode="0.00">
                  <c:v>6.94</c:v>
                </c:pt>
                <c:pt idx="177" formatCode="0.00">
                  <c:v>6.99</c:v>
                </c:pt>
                <c:pt idx="178" formatCode="0.00">
                  <c:v>6.2</c:v>
                </c:pt>
                <c:pt idx="179" formatCode="0.00">
                  <c:v>6.86</c:v>
                </c:pt>
                <c:pt idx="180" formatCode="0.00">
                  <c:v>8.4600000000000009</c:v>
                </c:pt>
                <c:pt idx="181" formatCode="0.00">
                  <c:v>10.41</c:v>
                </c:pt>
                <c:pt idx="182" formatCode="0.00">
                  <c:v>11.69</c:v>
                </c:pt>
                <c:pt idx="183" formatCode="0.00">
                  <c:v>13.08</c:v>
                </c:pt>
                <c:pt idx="184" formatCode="0.00">
                  <c:v>14.75</c:v>
                </c:pt>
                <c:pt idx="185" formatCode="0.00">
                  <c:v>13.98</c:v>
                </c:pt>
                <c:pt idx="186" formatCode="0.00">
                  <c:v>14.48</c:v>
                </c:pt>
                <c:pt idx="187" formatCode="0.00">
                  <c:v>14.88</c:v>
                </c:pt>
                <c:pt idx="188" formatCode="0.00">
                  <c:v>15.92</c:v>
                </c:pt>
                <c:pt idx="189" formatCode="0.00">
                  <c:v>17.03</c:v>
                </c:pt>
                <c:pt idx="190" formatCode="0.00">
                  <c:v>18.940000000000001</c:v>
                </c:pt>
                <c:pt idx="191" formatCode="0.00">
                  <c:v>14.86</c:v>
                </c:pt>
                <c:pt idx="192" formatCode="0.00">
                  <c:v>11.23</c:v>
                </c:pt>
                <c:pt idx="193" formatCode="0.00">
                  <c:v>8.48</c:v>
                </c:pt>
                <c:pt idx="194" formatCode="0.00">
                  <c:v>7.18</c:v>
                </c:pt>
                <c:pt idx="195" formatCode="0.00">
                  <c:v>6.65</c:v>
                </c:pt>
                <c:pt idx="196" formatCode="0.00">
                  <c:v>4.59</c:v>
                </c:pt>
                <c:pt idx="197" formatCode="0.00">
                  <c:v>3.5</c:v>
                </c:pt>
                <c:pt idx="198" formatCode="0.00">
                  <c:v>1.46</c:v>
                </c:pt>
                <c:pt idx="199" formatCode="0.00">
                  <c:v>0.19</c:v>
                </c:pt>
                <c:pt idx="200" formatCode="0.00">
                  <c:v>-0.26</c:v>
                </c:pt>
                <c:pt idx="201" formatCode="0.00">
                  <c:v>-1.21</c:v>
                </c:pt>
                <c:pt idx="202" formatCode="0.00">
                  <c:v>-2.62</c:v>
                </c:pt>
                <c:pt idx="203" formatCode="0.00">
                  <c:v>-0.25</c:v>
                </c:pt>
                <c:pt idx="204" formatCode="0.00">
                  <c:v>0.59</c:v>
                </c:pt>
                <c:pt idx="205" formatCode="0.00">
                  <c:v>1.0900000000000001</c:v>
                </c:pt>
                <c:pt idx="206" formatCode="0.00">
                  <c:v>1.1100000000000001</c:v>
                </c:pt>
                <c:pt idx="207" formatCode="0.00">
                  <c:v>0.48</c:v>
                </c:pt>
                <c:pt idx="208" formatCode="0.00">
                  <c:v>0.37</c:v>
                </c:pt>
                <c:pt idx="209" formatCode="0.00">
                  <c:v>-0.19</c:v>
                </c:pt>
                <c:pt idx="210" formatCode="0.00">
                  <c:v>-0.06</c:v>
                </c:pt>
                <c:pt idx="211" formatCode="0.00">
                  <c:v>0.68</c:v>
                </c:pt>
                <c:pt idx="212" formatCode="0.00">
                  <c:v>0.78</c:v>
                </c:pt>
                <c:pt idx="213" formatCode="0.00">
                  <c:v>1.1100000000000001</c:v>
                </c:pt>
                <c:pt idx="214" formatCode="0.00">
                  <c:v>0.3</c:v>
                </c:pt>
                <c:pt idx="215" formatCode="0.00">
                  <c:v>0.39</c:v>
                </c:pt>
                <c:pt idx="216" formatCode="0.00">
                  <c:v>1.47</c:v>
                </c:pt>
                <c:pt idx="217" formatCode="0.00">
                  <c:v>1.67</c:v>
                </c:pt>
                <c:pt idx="218" formatCode="0.00">
                  <c:v>1.61</c:v>
                </c:pt>
                <c:pt idx="219" formatCode="0.00">
                  <c:v>1.87</c:v>
                </c:pt>
                <c:pt idx="220" formatCode="0.00">
                  <c:v>2.0736863297765353</c:v>
                </c:pt>
                <c:pt idx="221" formatCode="0.00">
                  <c:v>2.2848515349773777</c:v>
                </c:pt>
                <c:pt idx="222" formatCode="0.00">
                  <c:v>3.2404146120559574</c:v>
                </c:pt>
                <c:pt idx="223" formatCode="0.00">
                  <c:v>3.4420832086201898</c:v>
                </c:pt>
                <c:pt idx="224" formatCode="0.00">
                  <c:v>4.0374838002193059</c:v>
                </c:pt>
                <c:pt idx="225" formatCode="0.00">
                  <c:v>4.9665902064426177</c:v>
                </c:pt>
                <c:pt idx="226" formatCode="0.00">
                  <c:v>6.5794768611669951</c:v>
                </c:pt>
                <c:pt idx="227" formatCode="0.00">
                  <c:v>6.4172198752765865</c:v>
                </c:pt>
                <c:pt idx="228" formatCode="0.00">
                  <c:v>6.4816670006010924</c:v>
                </c:pt>
                <c:pt idx="229" formatCode="0.00">
                  <c:v>6.8699227760505579</c:v>
                </c:pt>
                <c:pt idx="230" formatCode="0.00">
                  <c:v>6.4318683523981548</c:v>
                </c:pt>
                <c:pt idx="231" formatCode="0.00">
                  <c:v>5.8</c:v>
                </c:pt>
                <c:pt idx="232" formatCode="0.00">
                  <c:v>5.13</c:v>
                </c:pt>
                <c:pt idx="233" formatCode="0.00">
                  <c:v>5.87</c:v>
                </c:pt>
                <c:pt idx="234" formatCode="0.00">
                  <c:v>7.19</c:v>
                </c:pt>
                <c:pt idx="235" formatCode="0.00">
                  <c:v>8.23</c:v>
                </c:pt>
                <c:pt idx="236" formatCode="0.00">
                  <c:v>7.57</c:v>
                </c:pt>
                <c:pt idx="237" formatCode="0.00">
                  <c:v>6.55</c:v>
                </c:pt>
                <c:pt idx="238" formatCode="0.00">
                  <c:v>5</c:v>
                </c:pt>
                <c:pt idx="239" formatCode="0.00">
                  <c:v>4.66</c:v>
                </c:pt>
                <c:pt idx="240" formatCode="0.00">
                  <c:v>4.13</c:v>
                </c:pt>
                <c:pt idx="241" formatCode="0.00">
                  <c:v>3.54</c:v>
                </c:pt>
                <c:pt idx="242" formatCode="0.00">
                  <c:v>4.09</c:v>
                </c:pt>
                <c:pt idx="243" formatCode="0.00">
                  <c:v>4.8</c:v>
                </c:pt>
                <c:pt idx="244" formatCode="0.00">
                  <c:v>5.51</c:v>
                </c:pt>
                <c:pt idx="245" formatCode="0.00">
                  <c:v>5.0199999999999996</c:v>
                </c:pt>
                <c:pt idx="246" formatCode="0.00">
                  <c:v>3.92</c:v>
                </c:pt>
                <c:pt idx="247" formatCode="0.00">
                  <c:v>3.98</c:v>
                </c:pt>
                <c:pt idx="248" formatCode="0.00">
                  <c:v>9.52</c:v>
                </c:pt>
                <c:pt idx="249" formatCode="0.00">
                  <c:v>8.52</c:v>
                </c:pt>
                <c:pt idx="250" formatCode="0.00">
                  <c:v>9.81</c:v>
                </c:pt>
                <c:pt idx="251" formatCode="0.00">
                  <c:v>11.5</c:v>
                </c:pt>
                <c:pt idx="252" formatCode="0.00">
                  <c:v>12.4</c:v>
                </c:pt>
                <c:pt idx="253" formatCode="0.00">
                  <c:v>13.76</c:v>
                </c:pt>
                <c:pt idx="254" formatCode="0.00">
                  <c:v>15.34</c:v>
                </c:pt>
                <c:pt idx="255" formatCode="0.00">
                  <c:v>17.23</c:v>
                </c:pt>
                <c:pt idx="256" formatCode="0.00">
                  <c:v>19.940000000000001</c:v>
                </c:pt>
                <c:pt idx="257" formatCode="0.00">
                  <c:v>23.3</c:v>
                </c:pt>
                <c:pt idx="258" formatCode="0.00">
                  <c:v>25.37</c:v>
                </c:pt>
                <c:pt idx="259" formatCode="_-* #,##0.00_-;\-* #,##0.00_-;_-* &quot;-&quot;??_-;_-@_-">
                  <c:v>26.17</c:v>
                </c:pt>
                <c:pt idx="260" formatCode="_-* #,##0.00_-;\-* #,##0.00_-;_-* &quot;-&quot;??_-;_-@_-">
                  <c:v>21.6</c:v>
                </c:pt>
                <c:pt idx="261" formatCode="_-* #,##0.00_-;\-* #,##0.00_-;_-* &quot;-&quot;??_-;_-@_-">
                  <c:v>23.65</c:v>
                </c:pt>
                <c:pt idx="262" formatCode="_-* #,##0.00_-;\-* #,##0.00_-;_-* &quot;-&quot;??_-;_-@_-">
                  <c:v>24.61</c:v>
                </c:pt>
                <c:pt idx="263" formatCode="_-* #,##0.00_-;\-* #,##0.00_-;_-* &quot;-&quot;??_-;_-@_-">
                  <c:v>25.57</c:v>
                </c:pt>
                <c:pt idx="264" formatCode="_-* #,##0.00_-;\-* #,##0.00_-;_-* &quot;-&quot;??_-;_-@_-">
                  <c:v>26.62</c:v>
                </c:pt>
                <c:pt idx="265" formatCode="_-* #,##0.00_-;\-* #,##0.00_-;_-* &quot;-&quot;??_-;_-@_-">
                  <c:v>27.02</c:v>
                </c:pt>
                <c:pt idx="266" formatCode="_-* #,##0.00_-;\-* #,##0.00_-;_-* &quot;-&quot;??_-;_-@_-">
                  <c:v>27.08</c:v>
                </c:pt>
                <c:pt idx="267" formatCode="_-* #,##0.00_-;\-* #,##0.00_-;_-* &quot;-&quot;??_-;_-@_-">
                  <c:v>27.81</c:v>
                </c:pt>
                <c:pt idx="268" formatCode="_-* #,##0.00_-;\-* #,##0.00_-;_-* &quot;-&quot;??_-;_-@_-">
                  <c:v>26.18</c:v>
                </c:pt>
                <c:pt idx="269" formatCode="_-* #,##0.00_-;\-* #,##0.00_-;_-* &quot;-&quot;??_-;_-@_-">
                  <c:v>24.14</c:v>
                </c:pt>
                <c:pt idx="270" formatCode="_-* #,##0.00_-;\-* #,##0.00_-;_-* &quot;-&quot;??_-;_-@_-">
                  <c:v>21.81</c:v>
                </c:pt>
                <c:pt idx="271" formatCode="_-* #,##0.00_-;\-* #,##0.00_-;_-* &quot;-&quot;??_-;_-@_-">
                  <c:v>18.47</c:v>
                </c:pt>
                <c:pt idx="272" formatCode="_-* #,##0.00_-;\-* #,##0.00_-;_-* &quot;-&quot;??_-;_-@_-">
                  <c:v>15.66</c:v>
                </c:pt>
                <c:pt idx="273" formatCode="_-* #,##0.00_-;\-* #,##0.00_-;_-* &quot;-&quot;??_-;_-@_-">
                  <c:v>14.31</c:v>
                </c:pt>
                <c:pt idx="274" formatCode="_-* #,##0.00_-;\-* #,##0.00_-;_-* &quot;-&quot;??_-;_-@_-">
                  <c:v>13.24</c:v>
                </c:pt>
                <c:pt idx="275" formatCode="_-* #,##0.00_-;\-* #,##0.00_-;_-* &quot;-&quot;??_-;_-@_-">
                  <c:v>12.44</c:v>
                </c:pt>
                <c:pt idx="276" formatCode="_-* #,##0.00_-;\-* #,##0.00_-;_-* &quot;-&quot;??_-;_-@_-">
                  <c:v>11.47</c:v>
                </c:pt>
                <c:pt idx="277" formatCode="_-* #,##0.00_-;\-* #,##0.00_-;_-* &quot;-&quot;??_-;_-@_-">
                  <c:v>10.36</c:v>
                </c:pt>
                <c:pt idx="278" formatCode="_-* #,##0.00_-;\-* #,##0.00_-;_-* &quot;-&quot;??_-;_-@_-">
                  <c:v>8.25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9477-4A24-AA49-580BA56D16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9504207"/>
        <c:axId val="1839510863"/>
      </c:lineChart>
      <c:lineChart>
        <c:grouping val="standard"/>
        <c:varyColors val="0"/>
        <c:ser>
          <c:idx val="1"/>
          <c:order val="1"/>
          <c:tx>
            <c:strRef>
              <c:f>'[Gráficos.xlsx]IPC-TRM'!$E$2</c:f>
              <c:strCache>
                <c:ptCount val="1"/>
                <c:pt idx="0">
                  <c:v>TRM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'[Gráficos.xlsx]IPC-TRM'!$B$35:$C$313</c:f>
              <c:multiLvlStrCache>
                <c:ptCount val="279"/>
                <c:lvl>
                  <c:pt idx="0">
                    <c:v>Septiembre</c:v>
                  </c:pt>
                  <c:pt idx="1">
                    <c:v>Octubre</c:v>
                  </c:pt>
                  <c:pt idx="2">
                    <c:v>Noviembre</c:v>
                  </c:pt>
                  <c:pt idx="3">
                    <c:v>Diciembre</c:v>
                  </c:pt>
                  <c:pt idx="4">
                    <c:v>Enero</c:v>
                  </c:pt>
                  <c:pt idx="5">
                    <c:v>Febrero</c:v>
                  </c:pt>
                  <c:pt idx="6">
                    <c:v>Marzo</c:v>
                  </c:pt>
                  <c:pt idx="7">
                    <c:v>Abril</c:v>
                  </c:pt>
                  <c:pt idx="8">
                    <c:v>Mayo</c:v>
                  </c:pt>
                  <c:pt idx="9">
                    <c:v>Junio</c:v>
                  </c:pt>
                  <c:pt idx="10">
                    <c:v>Julio</c:v>
                  </c:pt>
                  <c:pt idx="11">
                    <c:v>Agosto</c:v>
                  </c:pt>
                  <c:pt idx="12">
                    <c:v>Septiembre</c:v>
                  </c:pt>
                  <c:pt idx="13">
                    <c:v>Octubre</c:v>
                  </c:pt>
                  <c:pt idx="14">
                    <c:v>Noviembre</c:v>
                  </c:pt>
                  <c:pt idx="15">
                    <c:v>Diciembre</c:v>
                  </c:pt>
                  <c:pt idx="16">
                    <c:v>Enero</c:v>
                  </c:pt>
                  <c:pt idx="17">
                    <c:v>Febrero</c:v>
                  </c:pt>
                  <c:pt idx="18">
                    <c:v>Marzo</c:v>
                  </c:pt>
                  <c:pt idx="19">
                    <c:v>Abril</c:v>
                  </c:pt>
                  <c:pt idx="20">
                    <c:v>Mayo</c:v>
                  </c:pt>
                  <c:pt idx="21">
                    <c:v>Junio</c:v>
                  </c:pt>
                  <c:pt idx="22">
                    <c:v>Julio</c:v>
                  </c:pt>
                  <c:pt idx="23">
                    <c:v>Agosto</c:v>
                  </c:pt>
                  <c:pt idx="24">
                    <c:v>Septiembre</c:v>
                  </c:pt>
                  <c:pt idx="25">
                    <c:v>Octubre</c:v>
                  </c:pt>
                  <c:pt idx="26">
                    <c:v>Noviembre</c:v>
                  </c:pt>
                  <c:pt idx="27">
                    <c:v>Diciembre</c:v>
                  </c:pt>
                  <c:pt idx="28">
                    <c:v>Enero</c:v>
                  </c:pt>
                  <c:pt idx="29">
                    <c:v>Febrero</c:v>
                  </c:pt>
                  <c:pt idx="30">
                    <c:v>Marzo</c:v>
                  </c:pt>
                  <c:pt idx="31">
                    <c:v>Abril</c:v>
                  </c:pt>
                  <c:pt idx="32">
                    <c:v>Mayo</c:v>
                  </c:pt>
                  <c:pt idx="33">
                    <c:v>Junio</c:v>
                  </c:pt>
                  <c:pt idx="34">
                    <c:v>Julio</c:v>
                  </c:pt>
                  <c:pt idx="35">
                    <c:v>Agosto</c:v>
                  </c:pt>
                  <c:pt idx="36">
                    <c:v>Septiembre</c:v>
                  </c:pt>
                  <c:pt idx="37">
                    <c:v>Octubre</c:v>
                  </c:pt>
                  <c:pt idx="38">
                    <c:v>Noviembre</c:v>
                  </c:pt>
                  <c:pt idx="39">
                    <c:v>Diciembre</c:v>
                  </c:pt>
                  <c:pt idx="40">
                    <c:v>Enero</c:v>
                  </c:pt>
                  <c:pt idx="41">
                    <c:v>Febrero</c:v>
                  </c:pt>
                  <c:pt idx="42">
                    <c:v>Marzo</c:v>
                  </c:pt>
                  <c:pt idx="43">
                    <c:v>Abril</c:v>
                  </c:pt>
                  <c:pt idx="44">
                    <c:v>Mayo</c:v>
                  </c:pt>
                  <c:pt idx="45">
                    <c:v>Junio</c:v>
                  </c:pt>
                  <c:pt idx="46">
                    <c:v>Julio</c:v>
                  </c:pt>
                  <c:pt idx="47">
                    <c:v>Agosto</c:v>
                  </c:pt>
                  <c:pt idx="48">
                    <c:v>Septiembre</c:v>
                  </c:pt>
                  <c:pt idx="49">
                    <c:v>Octubre</c:v>
                  </c:pt>
                  <c:pt idx="50">
                    <c:v>Noviembre</c:v>
                  </c:pt>
                  <c:pt idx="51">
                    <c:v>Diciembre</c:v>
                  </c:pt>
                  <c:pt idx="52">
                    <c:v>Enero</c:v>
                  </c:pt>
                  <c:pt idx="53">
                    <c:v>Febrero</c:v>
                  </c:pt>
                  <c:pt idx="54">
                    <c:v>Marzo</c:v>
                  </c:pt>
                  <c:pt idx="55">
                    <c:v>Abril</c:v>
                  </c:pt>
                  <c:pt idx="56">
                    <c:v>Mayo</c:v>
                  </c:pt>
                  <c:pt idx="57">
                    <c:v>Junio</c:v>
                  </c:pt>
                  <c:pt idx="58">
                    <c:v>Julio</c:v>
                  </c:pt>
                  <c:pt idx="59">
                    <c:v>Agosto</c:v>
                  </c:pt>
                  <c:pt idx="60">
                    <c:v>Septiembre</c:v>
                  </c:pt>
                  <c:pt idx="61">
                    <c:v>Octubre</c:v>
                  </c:pt>
                  <c:pt idx="62">
                    <c:v>Noviembre</c:v>
                  </c:pt>
                  <c:pt idx="63">
                    <c:v>Diciembre</c:v>
                  </c:pt>
                  <c:pt idx="64">
                    <c:v>Enero</c:v>
                  </c:pt>
                  <c:pt idx="65">
                    <c:v>Febrero</c:v>
                  </c:pt>
                  <c:pt idx="66">
                    <c:v>Marzo</c:v>
                  </c:pt>
                  <c:pt idx="67">
                    <c:v>Abril</c:v>
                  </c:pt>
                  <c:pt idx="68">
                    <c:v>Mayo</c:v>
                  </c:pt>
                  <c:pt idx="69">
                    <c:v>Junio</c:v>
                  </c:pt>
                  <c:pt idx="70">
                    <c:v>Julio</c:v>
                  </c:pt>
                  <c:pt idx="71">
                    <c:v>Agosto</c:v>
                  </c:pt>
                  <c:pt idx="72">
                    <c:v>Septiembre</c:v>
                  </c:pt>
                  <c:pt idx="73">
                    <c:v>Octubre</c:v>
                  </c:pt>
                  <c:pt idx="74">
                    <c:v>Noviembre</c:v>
                  </c:pt>
                  <c:pt idx="75">
                    <c:v>Diciembre</c:v>
                  </c:pt>
                  <c:pt idx="76">
                    <c:v>Enero</c:v>
                  </c:pt>
                  <c:pt idx="77">
                    <c:v>Febrero</c:v>
                  </c:pt>
                  <c:pt idx="78">
                    <c:v>Marzo</c:v>
                  </c:pt>
                  <c:pt idx="79">
                    <c:v>Abril</c:v>
                  </c:pt>
                  <c:pt idx="80">
                    <c:v>Mayo</c:v>
                  </c:pt>
                  <c:pt idx="81">
                    <c:v>Junio</c:v>
                  </c:pt>
                  <c:pt idx="82">
                    <c:v>Julio</c:v>
                  </c:pt>
                  <c:pt idx="83">
                    <c:v>Agosto</c:v>
                  </c:pt>
                  <c:pt idx="84">
                    <c:v>Septiembre</c:v>
                  </c:pt>
                  <c:pt idx="85">
                    <c:v>Octubre</c:v>
                  </c:pt>
                  <c:pt idx="86">
                    <c:v>Noviembre</c:v>
                  </c:pt>
                  <c:pt idx="87">
                    <c:v>Diciembre</c:v>
                  </c:pt>
                  <c:pt idx="88">
                    <c:v>Enero</c:v>
                  </c:pt>
                  <c:pt idx="89">
                    <c:v>Febrero</c:v>
                  </c:pt>
                  <c:pt idx="90">
                    <c:v>Marzo</c:v>
                  </c:pt>
                  <c:pt idx="91">
                    <c:v>Abril</c:v>
                  </c:pt>
                  <c:pt idx="92">
                    <c:v>Mayo</c:v>
                  </c:pt>
                  <c:pt idx="93">
                    <c:v>Junio</c:v>
                  </c:pt>
                  <c:pt idx="94">
                    <c:v>Julio</c:v>
                  </c:pt>
                  <c:pt idx="95">
                    <c:v>Agosto</c:v>
                  </c:pt>
                  <c:pt idx="96">
                    <c:v>Septiembre</c:v>
                  </c:pt>
                  <c:pt idx="97">
                    <c:v>Octubre</c:v>
                  </c:pt>
                  <c:pt idx="98">
                    <c:v>Noviembre</c:v>
                  </c:pt>
                  <c:pt idx="99">
                    <c:v>Diciembre</c:v>
                  </c:pt>
                  <c:pt idx="100">
                    <c:v>Enero</c:v>
                  </c:pt>
                  <c:pt idx="101">
                    <c:v>Febrero</c:v>
                  </c:pt>
                  <c:pt idx="102">
                    <c:v>Marzo</c:v>
                  </c:pt>
                  <c:pt idx="103">
                    <c:v>Abril</c:v>
                  </c:pt>
                  <c:pt idx="104">
                    <c:v>Mayo</c:v>
                  </c:pt>
                  <c:pt idx="105">
                    <c:v>Junio</c:v>
                  </c:pt>
                  <c:pt idx="106">
                    <c:v>Julio</c:v>
                  </c:pt>
                  <c:pt idx="107">
                    <c:v>Agosto</c:v>
                  </c:pt>
                  <c:pt idx="108">
                    <c:v>Septiembre</c:v>
                  </c:pt>
                  <c:pt idx="109">
                    <c:v>Octubre</c:v>
                  </c:pt>
                  <c:pt idx="110">
                    <c:v>Noviembre</c:v>
                  </c:pt>
                  <c:pt idx="111">
                    <c:v>Diciembre</c:v>
                  </c:pt>
                  <c:pt idx="112">
                    <c:v>Enero</c:v>
                  </c:pt>
                  <c:pt idx="113">
                    <c:v>Febrero</c:v>
                  </c:pt>
                  <c:pt idx="114">
                    <c:v>Marzo</c:v>
                  </c:pt>
                  <c:pt idx="115">
                    <c:v>Abril</c:v>
                  </c:pt>
                  <c:pt idx="116">
                    <c:v>Mayo</c:v>
                  </c:pt>
                  <c:pt idx="117">
                    <c:v>Junio</c:v>
                  </c:pt>
                  <c:pt idx="118">
                    <c:v>Julio</c:v>
                  </c:pt>
                  <c:pt idx="119">
                    <c:v>Agosto</c:v>
                  </c:pt>
                  <c:pt idx="120">
                    <c:v>Septiembre</c:v>
                  </c:pt>
                  <c:pt idx="121">
                    <c:v>Octubre</c:v>
                  </c:pt>
                  <c:pt idx="122">
                    <c:v>Noviembre</c:v>
                  </c:pt>
                  <c:pt idx="123">
                    <c:v>Diciembre</c:v>
                  </c:pt>
                  <c:pt idx="124">
                    <c:v>Enero</c:v>
                  </c:pt>
                  <c:pt idx="125">
                    <c:v>Febrero</c:v>
                  </c:pt>
                  <c:pt idx="126">
                    <c:v>Marzo</c:v>
                  </c:pt>
                  <c:pt idx="127">
                    <c:v>Abril</c:v>
                  </c:pt>
                  <c:pt idx="128">
                    <c:v>Mayo</c:v>
                  </c:pt>
                  <c:pt idx="129">
                    <c:v>Junio</c:v>
                  </c:pt>
                  <c:pt idx="130">
                    <c:v>Julio</c:v>
                  </c:pt>
                  <c:pt idx="131">
                    <c:v>Agosto</c:v>
                  </c:pt>
                  <c:pt idx="132">
                    <c:v>Septiembre</c:v>
                  </c:pt>
                  <c:pt idx="133">
                    <c:v>Octubre</c:v>
                  </c:pt>
                  <c:pt idx="134">
                    <c:v>Noviembre</c:v>
                  </c:pt>
                  <c:pt idx="135">
                    <c:v>Diciembre</c:v>
                  </c:pt>
                  <c:pt idx="136">
                    <c:v>Enero</c:v>
                  </c:pt>
                  <c:pt idx="137">
                    <c:v>Febrero</c:v>
                  </c:pt>
                  <c:pt idx="138">
                    <c:v>Marzo</c:v>
                  </c:pt>
                  <c:pt idx="139">
                    <c:v>Abril</c:v>
                  </c:pt>
                  <c:pt idx="140">
                    <c:v>Mayo</c:v>
                  </c:pt>
                  <c:pt idx="141">
                    <c:v>Junio</c:v>
                  </c:pt>
                  <c:pt idx="142">
                    <c:v>Julio</c:v>
                  </c:pt>
                  <c:pt idx="143">
                    <c:v>Agosto</c:v>
                  </c:pt>
                  <c:pt idx="144">
                    <c:v>Septiembre</c:v>
                  </c:pt>
                  <c:pt idx="145">
                    <c:v>Octubre</c:v>
                  </c:pt>
                  <c:pt idx="146">
                    <c:v>Noviembre</c:v>
                  </c:pt>
                  <c:pt idx="147">
                    <c:v>Diciembre</c:v>
                  </c:pt>
                  <c:pt idx="148">
                    <c:v>Enero</c:v>
                  </c:pt>
                  <c:pt idx="149">
                    <c:v>Febrero</c:v>
                  </c:pt>
                  <c:pt idx="150">
                    <c:v>Marzo</c:v>
                  </c:pt>
                  <c:pt idx="151">
                    <c:v>Abril</c:v>
                  </c:pt>
                  <c:pt idx="152">
                    <c:v>Mayo</c:v>
                  </c:pt>
                  <c:pt idx="153">
                    <c:v>Junio</c:v>
                  </c:pt>
                  <c:pt idx="154">
                    <c:v>Julio</c:v>
                  </c:pt>
                  <c:pt idx="155">
                    <c:v>Agosto</c:v>
                  </c:pt>
                  <c:pt idx="156">
                    <c:v>Septiembre</c:v>
                  </c:pt>
                  <c:pt idx="157">
                    <c:v>Octubre</c:v>
                  </c:pt>
                  <c:pt idx="158">
                    <c:v>Noviembre</c:v>
                  </c:pt>
                  <c:pt idx="159">
                    <c:v>Diciembre</c:v>
                  </c:pt>
                  <c:pt idx="160">
                    <c:v>Enero</c:v>
                  </c:pt>
                  <c:pt idx="161">
                    <c:v>Febrero</c:v>
                  </c:pt>
                  <c:pt idx="162">
                    <c:v>Marzo</c:v>
                  </c:pt>
                  <c:pt idx="163">
                    <c:v>Abril</c:v>
                  </c:pt>
                  <c:pt idx="164">
                    <c:v>Mayo</c:v>
                  </c:pt>
                  <c:pt idx="165">
                    <c:v>Junio</c:v>
                  </c:pt>
                  <c:pt idx="166">
                    <c:v>Julio</c:v>
                  </c:pt>
                  <c:pt idx="167">
                    <c:v>Agosto</c:v>
                  </c:pt>
                  <c:pt idx="168">
                    <c:v>Septiembre</c:v>
                  </c:pt>
                  <c:pt idx="169">
                    <c:v>Octubre</c:v>
                  </c:pt>
                  <c:pt idx="170">
                    <c:v>Noviembre</c:v>
                  </c:pt>
                  <c:pt idx="171">
                    <c:v>Diciembre</c:v>
                  </c:pt>
                  <c:pt idx="172">
                    <c:v>Enero</c:v>
                  </c:pt>
                  <c:pt idx="173">
                    <c:v>Febrero</c:v>
                  </c:pt>
                  <c:pt idx="174">
                    <c:v>Marzo</c:v>
                  </c:pt>
                  <c:pt idx="175">
                    <c:v>Abril</c:v>
                  </c:pt>
                  <c:pt idx="176">
                    <c:v>Mayo</c:v>
                  </c:pt>
                  <c:pt idx="177">
                    <c:v>Junio</c:v>
                  </c:pt>
                  <c:pt idx="178">
                    <c:v>Julio</c:v>
                  </c:pt>
                  <c:pt idx="179">
                    <c:v>Agosto</c:v>
                  </c:pt>
                  <c:pt idx="180">
                    <c:v>Septiembre</c:v>
                  </c:pt>
                  <c:pt idx="181">
                    <c:v>Octubre</c:v>
                  </c:pt>
                  <c:pt idx="182">
                    <c:v>Noviembre</c:v>
                  </c:pt>
                  <c:pt idx="183">
                    <c:v>Diciembre</c:v>
                  </c:pt>
                  <c:pt idx="184">
                    <c:v>Enero</c:v>
                  </c:pt>
                  <c:pt idx="185">
                    <c:v>Febrero</c:v>
                  </c:pt>
                  <c:pt idx="186">
                    <c:v>Marzo</c:v>
                  </c:pt>
                  <c:pt idx="187">
                    <c:v>Abril</c:v>
                  </c:pt>
                  <c:pt idx="188">
                    <c:v>Mayo</c:v>
                  </c:pt>
                  <c:pt idx="189">
                    <c:v>Junio</c:v>
                  </c:pt>
                  <c:pt idx="190">
                    <c:v>Julio</c:v>
                  </c:pt>
                  <c:pt idx="191">
                    <c:v>Agosto</c:v>
                  </c:pt>
                  <c:pt idx="192">
                    <c:v>Septiembre</c:v>
                  </c:pt>
                  <c:pt idx="193">
                    <c:v>Octubre</c:v>
                  </c:pt>
                  <c:pt idx="194">
                    <c:v>Noviembre</c:v>
                  </c:pt>
                  <c:pt idx="195">
                    <c:v>Diciembre</c:v>
                  </c:pt>
                  <c:pt idx="196">
                    <c:v>Enero</c:v>
                  </c:pt>
                  <c:pt idx="197">
                    <c:v>Febrero</c:v>
                  </c:pt>
                  <c:pt idx="198">
                    <c:v>Marzo</c:v>
                  </c:pt>
                  <c:pt idx="199">
                    <c:v>Abril</c:v>
                  </c:pt>
                  <c:pt idx="200">
                    <c:v>Mayo</c:v>
                  </c:pt>
                  <c:pt idx="201">
                    <c:v>Junio</c:v>
                  </c:pt>
                  <c:pt idx="202">
                    <c:v>Julio</c:v>
                  </c:pt>
                  <c:pt idx="203">
                    <c:v>Agosto</c:v>
                  </c:pt>
                  <c:pt idx="204">
                    <c:v>Septiembre</c:v>
                  </c:pt>
                  <c:pt idx="205">
                    <c:v>Octubre</c:v>
                  </c:pt>
                  <c:pt idx="206">
                    <c:v>Noviembre</c:v>
                  </c:pt>
                  <c:pt idx="207">
                    <c:v>Diciembre</c:v>
                  </c:pt>
                  <c:pt idx="208">
                    <c:v>Enero</c:v>
                  </c:pt>
                  <c:pt idx="209">
                    <c:v>Febrero</c:v>
                  </c:pt>
                  <c:pt idx="210">
                    <c:v>Marzo</c:v>
                  </c:pt>
                  <c:pt idx="211">
                    <c:v>Abril</c:v>
                  </c:pt>
                  <c:pt idx="212">
                    <c:v>Mayo</c:v>
                  </c:pt>
                  <c:pt idx="213">
                    <c:v>Junio</c:v>
                  </c:pt>
                  <c:pt idx="214">
                    <c:v>Julio</c:v>
                  </c:pt>
                  <c:pt idx="215">
                    <c:v>Agosto</c:v>
                  </c:pt>
                  <c:pt idx="216">
                    <c:v>Septiembre</c:v>
                  </c:pt>
                  <c:pt idx="217">
                    <c:v>Octubre</c:v>
                  </c:pt>
                  <c:pt idx="218">
                    <c:v>Noviembre</c:v>
                  </c:pt>
                  <c:pt idx="219">
                    <c:v>Diciembre</c:v>
                  </c:pt>
                  <c:pt idx="220">
                    <c:v>Enero</c:v>
                  </c:pt>
                  <c:pt idx="221">
                    <c:v>Febrero</c:v>
                  </c:pt>
                  <c:pt idx="222">
                    <c:v>Marzo</c:v>
                  </c:pt>
                  <c:pt idx="223">
                    <c:v>Abril</c:v>
                  </c:pt>
                  <c:pt idx="224">
                    <c:v>Mayo</c:v>
                  </c:pt>
                  <c:pt idx="225">
                    <c:v>Junio</c:v>
                  </c:pt>
                  <c:pt idx="226">
                    <c:v>Julio</c:v>
                  </c:pt>
                  <c:pt idx="227">
                    <c:v>Agosto</c:v>
                  </c:pt>
                  <c:pt idx="228">
                    <c:v>Septiembre</c:v>
                  </c:pt>
                  <c:pt idx="229">
                    <c:v>Octubre</c:v>
                  </c:pt>
                  <c:pt idx="230">
                    <c:v>Noviembre</c:v>
                  </c:pt>
                  <c:pt idx="231">
                    <c:v>Diciembre</c:v>
                  </c:pt>
                  <c:pt idx="232">
                    <c:v>Enero</c:v>
                  </c:pt>
                  <c:pt idx="233">
                    <c:v>Febrero</c:v>
                  </c:pt>
                  <c:pt idx="234">
                    <c:v>Marzo</c:v>
                  </c:pt>
                  <c:pt idx="235">
                    <c:v>Abril</c:v>
                  </c:pt>
                  <c:pt idx="236">
                    <c:v>Mayo</c:v>
                  </c:pt>
                  <c:pt idx="237">
                    <c:v>Junio</c:v>
                  </c:pt>
                  <c:pt idx="238">
                    <c:v>Julio</c:v>
                  </c:pt>
                  <c:pt idx="239">
                    <c:v>Agosto</c:v>
                  </c:pt>
                  <c:pt idx="240">
                    <c:v>Septiembre</c:v>
                  </c:pt>
                  <c:pt idx="241">
                    <c:v>Octubre</c:v>
                  </c:pt>
                  <c:pt idx="242">
                    <c:v>Noviembre</c:v>
                  </c:pt>
                  <c:pt idx="243">
                    <c:v>Diciembre</c:v>
                  </c:pt>
                  <c:pt idx="244">
                    <c:v>Enero</c:v>
                  </c:pt>
                  <c:pt idx="245">
                    <c:v>Febrero</c:v>
                  </c:pt>
                  <c:pt idx="246">
                    <c:v>Marzo</c:v>
                  </c:pt>
                  <c:pt idx="247">
                    <c:v>Abril</c:v>
                  </c:pt>
                  <c:pt idx="248">
                    <c:v>Mayo</c:v>
                  </c:pt>
                  <c:pt idx="249">
                    <c:v>Junio</c:v>
                  </c:pt>
                  <c:pt idx="250">
                    <c:v>Julio</c:v>
                  </c:pt>
                  <c:pt idx="251">
                    <c:v>Agosto</c:v>
                  </c:pt>
                  <c:pt idx="252">
                    <c:v>Septiembre</c:v>
                  </c:pt>
                  <c:pt idx="253">
                    <c:v>Octubre</c:v>
                  </c:pt>
                  <c:pt idx="254">
                    <c:v>Noviembre</c:v>
                  </c:pt>
                  <c:pt idx="255">
                    <c:v>Diciembre</c:v>
                  </c:pt>
                  <c:pt idx="256">
                    <c:v>Enero</c:v>
                  </c:pt>
                  <c:pt idx="257">
                    <c:v>Febrero</c:v>
                  </c:pt>
                  <c:pt idx="258">
                    <c:v>Marzo</c:v>
                  </c:pt>
                  <c:pt idx="259">
                    <c:v>Abril</c:v>
                  </c:pt>
                  <c:pt idx="260">
                    <c:v>Mayo</c:v>
                  </c:pt>
                  <c:pt idx="261">
                    <c:v>Junio</c:v>
                  </c:pt>
                  <c:pt idx="262">
                    <c:v>Julio</c:v>
                  </c:pt>
                  <c:pt idx="263">
                    <c:v>Agosto</c:v>
                  </c:pt>
                  <c:pt idx="264">
                    <c:v>Septiembre</c:v>
                  </c:pt>
                  <c:pt idx="265">
                    <c:v>Octubre</c:v>
                  </c:pt>
                  <c:pt idx="266">
                    <c:v>Noviembre</c:v>
                  </c:pt>
                  <c:pt idx="267">
                    <c:v>Diciembre</c:v>
                  </c:pt>
                  <c:pt idx="268">
                    <c:v>Enero</c:v>
                  </c:pt>
                  <c:pt idx="269">
                    <c:v>Febrero</c:v>
                  </c:pt>
                  <c:pt idx="270">
                    <c:v>Marzo</c:v>
                  </c:pt>
                  <c:pt idx="271">
                    <c:v>Abril</c:v>
                  </c:pt>
                  <c:pt idx="272">
                    <c:v>Mayo</c:v>
                  </c:pt>
                  <c:pt idx="273">
                    <c:v>Junio</c:v>
                  </c:pt>
                  <c:pt idx="274">
                    <c:v>Julio</c:v>
                  </c:pt>
                  <c:pt idx="275">
                    <c:v>Agosto</c:v>
                  </c:pt>
                  <c:pt idx="276">
                    <c:v>Septiembre</c:v>
                  </c:pt>
                  <c:pt idx="277">
                    <c:v>Octubre</c:v>
                  </c:pt>
                  <c:pt idx="278">
                    <c:v>Noviembre</c:v>
                  </c:pt>
                </c:lvl>
                <c:lvl>
                  <c:pt idx="4">
                    <c:v>2001</c:v>
                  </c:pt>
                  <c:pt idx="16">
                    <c:v>2002</c:v>
                  </c:pt>
                  <c:pt idx="28">
                    <c:v>2003</c:v>
                  </c:pt>
                  <c:pt idx="40">
                    <c:v>2004</c:v>
                  </c:pt>
                  <c:pt idx="52">
                    <c:v>2005</c:v>
                  </c:pt>
                  <c:pt idx="64">
                    <c:v>2006</c:v>
                  </c:pt>
                  <c:pt idx="76">
                    <c:v>2007</c:v>
                  </c:pt>
                  <c:pt idx="88">
                    <c:v>2008</c:v>
                  </c:pt>
                  <c:pt idx="100">
                    <c:v>2009</c:v>
                  </c:pt>
                  <c:pt idx="112">
                    <c:v>2010</c:v>
                  </c:pt>
                  <c:pt idx="124">
                    <c:v>2011</c:v>
                  </c:pt>
                  <c:pt idx="136">
                    <c:v>2012</c:v>
                  </c:pt>
                  <c:pt idx="148">
                    <c:v>2013</c:v>
                  </c:pt>
                  <c:pt idx="160">
                    <c:v>2014</c:v>
                  </c:pt>
                  <c:pt idx="172">
                    <c:v>2015</c:v>
                  </c:pt>
                  <c:pt idx="184">
                    <c:v>2016</c:v>
                  </c:pt>
                  <c:pt idx="196">
                    <c:v>2017</c:v>
                  </c:pt>
                  <c:pt idx="208">
                    <c:v>2018</c:v>
                  </c:pt>
                  <c:pt idx="220">
                    <c:v>2019</c:v>
                  </c:pt>
                  <c:pt idx="232">
                    <c:v>2020</c:v>
                  </c:pt>
                  <c:pt idx="244">
                    <c:v>2021</c:v>
                  </c:pt>
                  <c:pt idx="256">
                    <c:v>2022</c:v>
                  </c:pt>
                  <c:pt idx="268">
                    <c:v>2023</c:v>
                  </c:pt>
                </c:lvl>
              </c:multiLvlStrCache>
            </c:multiLvlStrRef>
          </c:cat>
          <c:val>
            <c:numRef>
              <c:f>'[Gráficos.xlsx]IPC-TRM'!$E$35:$E$313</c:f>
              <c:numCache>
                <c:formatCode>#,##0</c:formatCode>
                <c:ptCount val="279"/>
                <c:pt idx="0">
                  <c:v>2213.7600000000002</c:v>
                </c:pt>
                <c:pt idx="1">
                  <c:v>2176.61</c:v>
                </c:pt>
                <c:pt idx="2">
                  <c:v>2136.63</c:v>
                </c:pt>
                <c:pt idx="3">
                  <c:v>2186.21</c:v>
                </c:pt>
                <c:pt idx="4">
                  <c:v>2241.4</c:v>
                </c:pt>
                <c:pt idx="5">
                  <c:v>2243.42</c:v>
                </c:pt>
                <c:pt idx="6">
                  <c:v>2278.7800000000002</c:v>
                </c:pt>
                <c:pt idx="7">
                  <c:v>2323.1</c:v>
                </c:pt>
                <c:pt idx="8">
                  <c:v>2346.9299999999998</c:v>
                </c:pt>
                <c:pt idx="9">
                  <c:v>2305.66</c:v>
                </c:pt>
                <c:pt idx="10">
                  <c:v>2304.2800000000002</c:v>
                </c:pt>
                <c:pt idx="11">
                  <c:v>2288.9</c:v>
                </c:pt>
                <c:pt idx="12">
                  <c:v>2328.23</c:v>
                </c:pt>
                <c:pt idx="13">
                  <c:v>2320.65</c:v>
                </c:pt>
                <c:pt idx="14">
                  <c:v>2310.4699999999998</c:v>
                </c:pt>
                <c:pt idx="15">
                  <c:v>2306.9</c:v>
                </c:pt>
                <c:pt idx="16">
                  <c:v>2274.96</c:v>
                </c:pt>
                <c:pt idx="17">
                  <c:v>2286.6999999999998</c:v>
                </c:pt>
                <c:pt idx="18">
                  <c:v>2282.33</c:v>
                </c:pt>
                <c:pt idx="19">
                  <c:v>2263.11</c:v>
                </c:pt>
                <c:pt idx="20">
                  <c:v>2310.2399999999998</c:v>
                </c:pt>
                <c:pt idx="21">
                  <c:v>2364.25</c:v>
                </c:pt>
                <c:pt idx="22">
                  <c:v>2506.7199999999998</c:v>
                </c:pt>
                <c:pt idx="23">
                  <c:v>2647.22</c:v>
                </c:pt>
                <c:pt idx="24">
                  <c:v>2751.23</c:v>
                </c:pt>
                <c:pt idx="25">
                  <c:v>2827.86</c:v>
                </c:pt>
                <c:pt idx="26">
                  <c:v>2726.66</c:v>
                </c:pt>
                <c:pt idx="27">
                  <c:v>2814.89</c:v>
                </c:pt>
                <c:pt idx="28">
                  <c:v>2913</c:v>
                </c:pt>
                <c:pt idx="29">
                  <c:v>2951.86</c:v>
                </c:pt>
                <c:pt idx="30">
                  <c:v>2959.01</c:v>
                </c:pt>
                <c:pt idx="31">
                  <c:v>2926.62</c:v>
                </c:pt>
                <c:pt idx="32">
                  <c:v>2858.94</c:v>
                </c:pt>
                <c:pt idx="33">
                  <c:v>2826.95</c:v>
                </c:pt>
                <c:pt idx="34">
                  <c:v>2858.82</c:v>
                </c:pt>
                <c:pt idx="35">
                  <c:v>2867.29</c:v>
                </c:pt>
                <c:pt idx="36">
                  <c:v>2840.08</c:v>
                </c:pt>
                <c:pt idx="37">
                  <c:v>2876.2</c:v>
                </c:pt>
                <c:pt idx="38">
                  <c:v>2844.55</c:v>
                </c:pt>
                <c:pt idx="39">
                  <c:v>2807.2</c:v>
                </c:pt>
                <c:pt idx="40">
                  <c:v>2749.14</c:v>
                </c:pt>
                <c:pt idx="41">
                  <c:v>2717.94</c:v>
                </c:pt>
                <c:pt idx="42">
                  <c:v>2670.8</c:v>
                </c:pt>
                <c:pt idx="43">
                  <c:v>2639.6</c:v>
                </c:pt>
                <c:pt idx="44">
                  <c:v>2719.43</c:v>
                </c:pt>
                <c:pt idx="45">
                  <c:v>2716.56</c:v>
                </c:pt>
                <c:pt idx="46">
                  <c:v>2653.32</c:v>
                </c:pt>
                <c:pt idx="47">
                  <c:v>2598.59</c:v>
                </c:pt>
                <c:pt idx="48">
                  <c:v>2552.7800000000002</c:v>
                </c:pt>
                <c:pt idx="49">
                  <c:v>2580.6999999999998</c:v>
                </c:pt>
                <c:pt idx="50">
                  <c:v>2530.19</c:v>
                </c:pt>
                <c:pt idx="51">
                  <c:v>2411.37</c:v>
                </c:pt>
                <c:pt idx="52">
                  <c:v>2362.96</c:v>
                </c:pt>
                <c:pt idx="53">
                  <c:v>2340.4899999999998</c:v>
                </c:pt>
                <c:pt idx="54">
                  <c:v>2353.71</c:v>
                </c:pt>
                <c:pt idx="55">
                  <c:v>2350.0100000000002</c:v>
                </c:pt>
                <c:pt idx="56">
                  <c:v>2339.2199999999998</c:v>
                </c:pt>
                <c:pt idx="57">
                  <c:v>2331.79</c:v>
                </c:pt>
                <c:pt idx="58">
                  <c:v>2323.38</c:v>
                </c:pt>
                <c:pt idx="59">
                  <c:v>2306.19</c:v>
                </c:pt>
                <c:pt idx="60">
                  <c:v>2294.52</c:v>
                </c:pt>
                <c:pt idx="61">
                  <c:v>2292.5500000000002</c:v>
                </c:pt>
                <c:pt idx="62">
                  <c:v>2279.85</c:v>
                </c:pt>
                <c:pt idx="63">
                  <c:v>2278.91</c:v>
                </c:pt>
                <c:pt idx="64">
                  <c:v>2273.66</c:v>
                </c:pt>
                <c:pt idx="65">
                  <c:v>2256.2399999999998</c:v>
                </c:pt>
                <c:pt idx="66">
                  <c:v>2262.36</c:v>
                </c:pt>
                <c:pt idx="67">
                  <c:v>2334.29</c:v>
                </c:pt>
                <c:pt idx="68">
                  <c:v>2417.9899999999998</c:v>
                </c:pt>
                <c:pt idx="69">
                  <c:v>2542.2399999999998</c:v>
                </c:pt>
                <c:pt idx="70">
                  <c:v>2511.7399999999998</c:v>
                </c:pt>
                <c:pt idx="71">
                  <c:v>2389.65</c:v>
                </c:pt>
                <c:pt idx="72">
                  <c:v>2398.88</c:v>
                </c:pt>
                <c:pt idx="73">
                  <c:v>2364.29</c:v>
                </c:pt>
                <c:pt idx="74">
                  <c:v>2290.46</c:v>
                </c:pt>
                <c:pt idx="75">
                  <c:v>2261.33526315789</c:v>
                </c:pt>
                <c:pt idx="76">
                  <c:v>2237.06</c:v>
                </c:pt>
                <c:pt idx="77">
                  <c:v>2227.63</c:v>
                </c:pt>
                <c:pt idx="78">
                  <c:v>2201.39</c:v>
                </c:pt>
                <c:pt idx="79">
                  <c:v>2144.6</c:v>
                </c:pt>
                <c:pt idx="80">
                  <c:v>2007.91</c:v>
                </c:pt>
                <c:pt idx="81">
                  <c:v>1923.76</c:v>
                </c:pt>
                <c:pt idx="82">
                  <c:v>1950.87</c:v>
                </c:pt>
                <c:pt idx="83">
                  <c:v>2058.2800000000002</c:v>
                </c:pt>
                <c:pt idx="84">
                  <c:v>2117.0500000000002</c:v>
                </c:pt>
                <c:pt idx="85">
                  <c:v>2003.26</c:v>
                </c:pt>
                <c:pt idx="86">
                  <c:v>2047.72</c:v>
                </c:pt>
                <c:pt idx="87">
                  <c:v>2014.2014999999999</c:v>
                </c:pt>
                <c:pt idx="88">
                  <c:v>1980.59</c:v>
                </c:pt>
                <c:pt idx="89">
                  <c:v>1903.27</c:v>
                </c:pt>
                <c:pt idx="90">
                  <c:v>1846.9</c:v>
                </c:pt>
                <c:pt idx="91">
                  <c:v>1796.13</c:v>
                </c:pt>
                <c:pt idx="92">
                  <c:v>1778.01</c:v>
                </c:pt>
                <c:pt idx="93">
                  <c:v>1712.28</c:v>
                </c:pt>
                <c:pt idx="94">
                  <c:v>1783.09</c:v>
                </c:pt>
                <c:pt idx="95">
                  <c:v>1844.29</c:v>
                </c:pt>
                <c:pt idx="96">
                  <c:v>2066.04</c:v>
                </c:pt>
                <c:pt idx="97">
                  <c:v>2289.17</c:v>
                </c:pt>
                <c:pt idx="98">
                  <c:v>2329.16</c:v>
                </c:pt>
                <c:pt idx="99">
                  <c:v>2252.7199999999998</c:v>
                </c:pt>
                <c:pt idx="100">
                  <c:v>2252.98</c:v>
                </c:pt>
                <c:pt idx="101">
                  <c:v>2513.7399999999998</c:v>
                </c:pt>
                <c:pt idx="102">
                  <c:v>2477.21</c:v>
                </c:pt>
                <c:pt idx="103">
                  <c:v>2379.36</c:v>
                </c:pt>
                <c:pt idx="104">
                  <c:v>2229.9499999999998</c:v>
                </c:pt>
                <c:pt idx="105">
                  <c:v>2090.04</c:v>
                </c:pt>
                <c:pt idx="106">
                  <c:v>2052.6799999999998</c:v>
                </c:pt>
                <c:pt idx="107">
                  <c:v>2018.97</c:v>
                </c:pt>
                <c:pt idx="108">
                  <c:v>1980.77</c:v>
                </c:pt>
                <c:pt idx="109">
                  <c:v>1904.86</c:v>
                </c:pt>
                <c:pt idx="110">
                  <c:v>1973.57</c:v>
                </c:pt>
                <c:pt idx="111">
                  <c:v>2017.05</c:v>
                </c:pt>
                <c:pt idx="112">
                  <c:v>1978.19</c:v>
                </c:pt>
                <c:pt idx="113">
                  <c:v>1952.89</c:v>
                </c:pt>
                <c:pt idx="114">
                  <c:v>1909.1</c:v>
                </c:pt>
                <c:pt idx="115">
                  <c:v>1940.36</c:v>
                </c:pt>
                <c:pt idx="116">
                  <c:v>1984.36</c:v>
                </c:pt>
                <c:pt idx="117">
                  <c:v>1925.9</c:v>
                </c:pt>
                <c:pt idx="118">
                  <c:v>1874.52</c:v>
                </c:pt>
                <c:pt idx="119">
                  <c:v>1819.06</c:v>
                </c:pt>
                <c:pt idx="120">
                  <c:v>1805.6</c:v>
                </c:pt>
                <c:pt idx="121">
                  <c:v>1808.46</c:v>
                </c:pt>
                <c:pt idx="122">
                  <c:v>1863.67</c:v>
                </c:pt>
                <c:pt idx="123">
                  <c:v>1925.86</c:v>
                </c:pt>
                <c:pt idx="124">
                  <c:v>1866.64</c:v>
                </c:pt>
                <c:pt idx="125">
                  <c:v>1882.61</c:v>
                </c:pt>
                <c:pt idx="126">
                  <c:v>1884.38</c:v>
                </c:pt>
                <c:pt idx="127">
                  <c:v>1812.77</c:v>
                </c:pt>
                <c:pt idx="128">
                  <c:v>1801.65</c:v>
                </c:pt>
                <c:pt idx="129">
                  <c:v>1782.54</c:v>
                </c:pt>
                <c:pt idx="130">
                  <c:v>1761.75</c:v>
                </c:pt>
                <c:pt idx="131">
                  <c:v>1785.04</c:v>
                </c:pt>
                <c:pt idx="132">
                  <c:v>1836.15</c:v>
                </c:pt>
                <c:pt idx="133">
                  <c:v>1910.38</c:v>
                </c:pt>
                <c:pt idx="134">
                  <c:v>1918.21</c:v>
                </c:pt>
                <c:pt idx="135">
                  <c:v>1934.08</c:v>
                </c:pt>
                <c:pt idx="136">
                  <c:v>1852.12</c:v>
                </c:pt>
                <c:pt idx="137">
                  <c:v>1783.56</c:v>
                </c:pt>
                <c:pt idx="138">
                  <c:v>1766.34</c:v>
                </c:pt>
                <c:pt idx="139">
                  <c:v>1775.06</c:v>
                </c:pt>
                <c:pt idx="140">
                  <c:v>1793.28</c:v>
                </c:pt>
                <c:pt idx="141">
                  <c:v>1792.63</c:v>
                </c:pt>
                <c:pt idx="142">
                  <c:v>1784.43</c:v>
                </c:pt>
                <c:pt idx="143">
                  <c:v>1806.34</c:v>
                </c:pt>
                <c:pt idx="144">
                  <c:v>1803.18</c:v>
                </c:pt>
                <c:pt idx="145">
                  <c:v>1804.97</c:v>
                </c:pt>
                <c:pt idx="146">
                  <c:v>1820.29</c:v>
                </c:pt>
                <c:pt idx="147">
                  <c:v>1793.94</c:v>
                </c:pt>
                <c:pt idx="148">
                  <c:v>1770.01</c:v>
                </c:pt>
                <c:pt idx="149">
                  <c:v>1791.48</c:v>
                </c:pt>
                <c:pt idx="150">
                  <c:v>1809.89</c:v>
                </c:pt>
                <c:pt idx="151">
                  <c:v>1829.96</c:v>
                </c:pt>
                <c:pt idx="152">
                  <c:v>1850.12</c:v>
                </c:pt>
                <c:pt idx="153">
                  <c:v>1909.5</c:v>
                </c:pt>
                <c:pt idx="154">
                  <c:v>1900.59</c:v>
                </c:pt>
                <c:pt idx="155">
                  <c:v>1903.66</c:v>
                </c:pt>
                <c:pt idx="156">
                  <c:v>1919.4</c:v>
                </c:pt>
                <c:pt idx="157">
                  <c:v>1885.91</c:v>
                </c:pt>
                <c:pt idx="158">
                  <c:v>1922.14</c:v>
                </c:pt>
                <c:pt idx="159">
                  <c:v>1934.08</c:v>
                </c:pt>
                <c:pt idx="160">
                  <c:v>1960.41</c:v>
                </c:pt>
                <c:pt idx="161">
                  <c:v>2040.51</c:v>
                </c:pt>
                <c:pt idx="162">
                  <c:v>2022.19</c:v>
                </c:pt>
                <c:pt idx="163">
                  <c:v>1939.27</c:v>
                </c:pt>
                <c:pt idx="164">
                  <c:v>1915.46</c:v>
                </c:pt>
                <c:pt idx="165">
                  <c:v>1888.1</c:v>
                </c:pt>
                <c:pt idx="166">
                  <c:v>1858.4</c:v>
                </c:pt>
                <c:pt idx="167">
                  <c:v>1899.07</c:v>
                </c:pt>
                <c:pt idx="168">
                  <c:v>1971.34</c:v>
                </c:pt>
                <c:pt idx="169">
                  <c:v>2047.03</c:v>
                </c:pt>
                <c:pt idx="170">
                  <c:v>2127.25</c:v>
                </c:pt>
                <c:pt idx="171">
                  <c:v>2344.23</c:v>
                </c:pt>
                <c:pt idx="172">
                  <c:v>2397.69</c:v>
                </c:pt>
                <c:pt idx="173">
                  <c:v>2420.38</c:v>
                </c:pt>
                <c:pt idx="174">
                  <c:v>2586.58</c:v>
                </c:pt>
                <c:pt idx="175">
                  <c:v>2495.36</c:v>
                </c:pt>
                <c:pt idx="176">
                  <c:v>2439.09</c:v>
                </c:pt>
                <c:pt idx="177">
                  <c:v>2554.94</c:v>
                </c:pt>
                <c:pt idx="178">
                  <c:v>2731.9</c:v>
                </c:pt>
                <c:pt idx="179">
                  <c:v>3023.29</c:v>
                </c:pt>
                <c:pt idx="180">
                  <c:v>3073.12</c:v>
                </c:pt>
                <c:pt idx="181">
                  <c:v>2937.85</c:v>
                </c:pt>
                <c:pt idx="182">
                  <c:v>2996.67</c:v>
                </c:pt>
                <c:pt idx="183">
                  <c:v>3244.51</c:v>
                </c:pt>
                <c:pt idx="184">
                  <c:v>3284.03</c:v>
                </c:pt>
                <c:pt idx="185">
                  <c:v>3357.5</c:v>
                </c:pt>
                <c:pt idx="186">
                  <c:v>3145.26</c:v>
                </c:pt>
                <c:pt idx="187">
                  <c:v>2998.71</c:v>
                </c:pt>
                <c:pt idx="188">
                  <c:v>2988.38</c:v>
                </c:pt>
                <c:pt idx="189">
                  <c:v>2991.68</c:v>
                </c:pt>
                <c:pt idx="190">
                  <c:v>2963.99</c:v>
                </c:pt>
                <c:pt idx="191">
                  <c:v>2963.82</c:v>
                </c:pt>
                <c:pt idx="192">
                  <c:v>2921.15</c:v>
                </c:pt>
                <c:pt idx="193">
                  <c:v>2932.61</c:v>
                </c:pt>
                <c:pt idx="194">
                  <c:v>3106.4</c:v>
                </c:pt>
                <c:pt idx="195">
                  <c:v>3009.53</c:v>
                </c:pt>
                <c:pt idx="196">
                  <c:v>2944.65</c:v>
                </c:pt>
                <c:pt idx="197">
                  <c:v>2881.68</c:v>
                </c:pt>
                <c:pt idx="198">
                  <c:v>2943.49</c:v>
                </c:pt>
                <c:pt idx="199">
                  <c:v>2873.55</c:v>
                </c:pt>
                <c:pt idx="200">
                  <c:v>2924</c:v>
                </c:pt>
                <c:pt idx="201">
                  <c:v>2958.36</c:v>
                </c:pt>
                <c:pt idx="202">
                  <c:v>3038.76</c:v>
                </c:pt>
                <c:pt idx="203">
                  <c:v>2972.62</c:v>
                </c:pt>
                <c:pt idx="204">
                  <c:v>2918.49</c:v>
                </c:pt>
                <c:pt idx="205">
                  <c:v>2955.06</c:v>
                </c:pt>
                <c:pt idx="206">
                  <c:v>3013.17</c:v>
                </c:pt>
                <c:pt idx="207">
                  <c:v>2991.42</c:v>
                </c:pt>
                <c:pt idx="208">
                  <c:v>2867.68</c:v>
                </c:pt>
                <c:pt idx="209">
                  <c:v>2860</c:v>
                </c:pt>
                <c:pt idx="210">
                  <c:v>2852.46</c:v>
                </c:pt>
                <c:pt idx="211">
                  <c:v>2765.96</c:v>
                </c:pt>
                <c:pt idx="212">
                  <c:v>2862.95</c:v>
                </c:pt>
                <c:pt idx="213">
                  <c:v>2893.22</c:v>
                </c:pt>
                <c:pt idx="214">
                  <c:v>2885.55</c:v>
                </c:pt>
                <c:pt idx="215">
                  <c:v>2959.57</c:v>
                </c:pt>
                <c:pt idx="216">
                  <c:v>3037.8</c:v>
                </c:pt>
                <c:pt idx="217">
                  <c:v>3080.48</c:v>
                </c:pt>
                <c:pt idx="218">
                  <c:v>3198.13</c:v>
                </c:pt>
                <c:pt idx="219">
                  <c:v>3212.48</c:v>
                </c:pt>
                <c:pt idx="220">
                  <c:v>3161.91</c:v>
                </c:pt>
                <c:pt idx="221">
                  <c:v>3115.15</c:v>
                </c:pt>
                <c:pt idx="222">
                  <c:v>3125.34</c:v>
                </c:pt>
                <c:pt idx="223">
                  <c:v>3155.22</c:v>
                </c:pt>
                <c:pt idx="224">
                  <c:v>3310.49</c:v>
                </c:pt>
                <c:pt idx="225">
                  <c:v>3256.02</c:v>
                </c:pt>
                <c:pt idx="226">
                  <c:v>3208.11</c:v>
                </c:pt>
                <c:pt idx="227">
                  <c:v>3412.65</c:v>
                </c:pt>
                <c:pt idx="228">
                  <c:v>3399.62</c:v>
                </c:pt>
                <c:pt idx="229">
                  <c:v>3437.73</c:v>
                </c:pt>
                <c:pt idx="230">
                  <c:v>3411.42</c:v>
                </c:pt>
                <c:pt idx="231">
                  <c:v>3383</c:v>
                </c:pt>
                <c:pt idx="232">
                  <c:v>3317.37</c:v>
                </c:pt>
                <c:pt idx="233">
                  <c:v>3408.24</c:v>
                </c:pt>
                <c:pt idx="234">
                  <c:v>3870.01</c:v>
                </c:pt>
                <c:pt idx="235">
                  <c:v>3986.56</c:v>
                </c:pt>
                <c:pt idx="236">
                  <c:v>3863.34</c:v>
                </c:pt>
                <c:pt idx="237">
                  <c:v>3693</c:v>
                </c:pt>
                <c:pt idx="238">
                  <c:v>3660.6</c:v>
                </c:pt>
                <c:pt idx="239">
                  <c:v>3788.1</c:v>
                </c:pt>
                <c:pt idx="240">
                  <c:v>3749.86</c:v>
                </c:pt>
                <c:pt idx="241">
                  <c:v>3833.06</c:v>
                </c:pt>
                <c:pt idx="242">
                  <c:v>3680.67</c:v>
                </c:pt>
                <c:pt idx="243">
                  <c:v>3468.5</c:v>
                </c:pt>
                <c:pt idx="244">
                  <c:v>3494.53</c:v>
                </c:pt>
                <c:pt idx="245">
                  <c:v>3552.43</c:v>
                </c:pt>
                <c:pt idx="246">
                  <c:v>3617</c:v>
                </c:pt>
                <c:pt idx="247">
                  <c:v>3651.85</c:v>
                </c:pt>
                <c:pt idx="248">
                  <c:v>3741.96</c:v>
                </c:pt>
                <c:pt idx="249">
                  <c:v>3693</c:v>
                </c:pt>
                <c:pt idx="250">
                  <c:v>3832.24</c:v>
                </c:pt>
                <c:pt idx="251">
                  <c:v>3887.68</c:v>
                </c:pt>
                <c:pt idx="252">
                  <c:v>3820.28</c:v>
                </c:pt>
                <c:pt idx="253">
                  <c:v>3771.68</c:v>
                </c:pt>
                <c:pt idx="254">
                  <c:v>3900.51</c:v>
                </c:pt>
                <c:pt idx="255">
                  <c:v>3967.77</c:v>
                </c:pt>
                <c:pt idx="256">
                  <c:v>4000.72</c:v>
                </c:pt>
                <c:pt idx="257">
                  <c:v>3938.36</c:v>
                </c:pt>
                <c:pt idx="258">
                  <c:v>3805.52</c:v>
                </c:pt>
                <c:pt idx="259">
                  <c:v>3796.39</c:v>
                </c:pt>
                <c:pt idx="260">
                  <c:v>4027.6</c:v>
                </c:pt>
                <c:pt idx="261">
                  <c:v>3922.5</c:v>
                </c:pt>
                <c:pt idx="262">
                  <c:v>4394.01</c:v>
                </c:pt>
                <c:pt idx="263">
                  <c:v>4326.7700000000004</c:v>
                </c:pt>
                <c:pt idx="264">
                  <c:v>4437.3100000000004</c:v>
                </c:pt>
                <c:pt idx="265">
                  <c:v>4714.96</c:v>
                </c:pt>
                <c:pt idx="266">
                  <c:v>4922.3</c:v>
                </c:pt>
                <c:pt idx="267">
                  <c:v>4787.8900000000003</c:v>
                </c:pt>
                <c:pt idx="268">
                  <c:v>4712.18</c:v>
                </c:pt>
                <c:pt idx="269">
                  <c:v>4802.75</c:v>
                </c:pt>
                <c:pt idx="270">
                  <c:v>4760.96</c:v>
                </c:pt>
                <c:pt idx="271">
                  <c:v>4526.03</c:v>
                </c:pt>
                <c:pt idx="272">
                  <c:v>4539.54</c:v>
                </c:pt>
                <c:pt idx="273">
                  <c:v>4213.53</c:v>
                </c:pt>
                <c:pt idx="274">
                  <c:v>4067.63</c:v>
                </c:pt>
                <c:pt idx="275">
                  <c:v>4066.87</c:v>
                </c:pt>
                <c:pt idx="276">
                  <c:v>4008.41</c:v>
                </c:pt>
                <c:pt idx="277">
                  <c:v>4219.16</c:v>
                </c:pt>
                <c:pt idx="278">
                  <c:v>4040.26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9477-4A24-AA49-580BA56D16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490319"/>
        <c:axId val="253489071"/>
      </c:lineChart>
      <c:catAx>
        <c:axId val="183950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10863"/>
        <c:crosses val="autoZero"/>
        <c:auto val="1"/>
        <c:lblAlgn val="ctr"/>
        <c:lblOffset val="100"/>
        <c:noMultiLvlLbl val="0"/>
      </c:catAx>
      <c:valAx>
        <c:axId val="183951086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>
                    <a:solidFill>
                      <a:srgbClr val="1F4E79"/>
                    </a:solidFill>
                  </a:rPr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2.9583714398954763E-4"/>
              <c:y val="0.396776277325936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04207"/>
        <c:crosses val="autoZero"/>
        <c:crossBetween val="midCat"/>
      </c:valAx>
      <c:valAx>
        <c:axId val="253489071"/>
        <c:scaling>
          <c:orientation val="minMax"/>
          <c:min val="1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rPr>
                  <a:t>TRM ($)</a:t>
                </a:r>
              </a:p>
            </c:rich>
          </c:tx>
          <c:layout>
            <c:manualLayout>
              <c:xMode val="edge"/>
              <c:yMode val="edge"/>
              <c:x val="0.98538185529957523"/>
              <c:y val="0.419485288687281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O"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6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3490319"/>
        <c:crosses val="max"/>
        <c:crossBetween val="between"/>
      </c:valAx>
      <c:catAx>
        <c:axId val="253490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3489071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2958663753849"/>
          <c:y val="1.3928696060919796E-2"/>
          <c:w val="0.8625173851705068"/>
          <c:h val="0.972334197554021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'2'!$H$7</c:f>
              <c:strCache>
                <c:ptCount val="1"/>
                <c:pt idx="0">
                  <c:v>IPC alimentos y bebidas no alcohólicas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68-4DAE-940E-6B8606B08F55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68-4DAE-940E-6B8606B08F55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68-4DAE-940E-6B8606B08F55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68-4DAE-940E-6B8606B08F55}"/>
              </c:ext>
            </c:extLst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A68-4DAE-940E-6B8606B08F55}"/>
              </c:ext>
            </c:extLst>
          </c:dPt>
          <c:dPt>
            <c:idx val="1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A68-4DAE-940E-6B8606B08F55}"/>
              </c:ext>
            </c:extLst>
          </c:dPt>
          <c:dPt>
            <c:idx val="2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A68-4DAE-940E-6B8606B08F55}"/>
              </c:ext>
            </c:extLst>
          </c:dPt>
          <c:dPt>
            <c:idx val="2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E17-4551-95EE-9858ED2FB257}"/>
              </c:ext>
            </c:extLst>
          </c:dPt>
          <c:dPt>
            <c:idx val="2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852C-4A59-A8D4-8CA57C58621F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A68-4DAE-940E-6B8606B08F55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A68-4DAE-940E-6B8606B08F55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A68-4DAE-940E-6B8606B08F55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A68-4DAE-940E-6B8606B08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2F5F9B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'2'!$G$8:$G$35</c:f>
              <c:strCache>
                <c:ptCount val="28"/>
                <c:pt idx="0">
                  <c:v>Costa Rica</c:v>
                </c:pt>
                <c:pt idx="1">
                  <c:v>China</c:v>
                </c:pt>
                <c:pt idx="2">
                  <c:v>Brasil</c:v>
                </c:pt>
                <c:pt idx="3">
                  <c:v>Panamá</c:v>
                </c:pt>
                <c:pt idx="4">
                  <c:v>Bolivia</c:v>
                </c:pt>
                <c:pt idx="5">
                  <c:v>Estados Unidos</c:v>
                </c:pt>
                <c:pt idx="6">
                  <c:v>Paraguay</c:v>
                </c:pt>
                <c:pt idx="7">
                  <c:v>Australia</c:v>
                </c:pt>
                <c:pt idx="8">
                  <c:v>Uruguay</c:v>
                </c:pt>
                <c:pt idx="9">
                  <c:v>México</c:v>
                </c:pt>
                <c:pt idx="10">
                  <c:v>Canada</c:v>
                </c:pt>
                <c:pt idx="11">
                  <c:v>Ecuador</c:v>
                </c:pt>
                <c:pt idx="12">
                  <c:v>El Salvador</c:v>
                </c:pt>
                <c:pt idx="13">
                  <c:v>Rusia</c:v>
                </c:pt>
                <c:pt idx="14">
                  <c:v>Alemania</c:v>
                </c:pt>
                <c:pt idx="15">
                  <c:v>Italia</c:v>
                </c:pt>
                <c:pt idx="16">
                  <c:v>India</c:v>
                </c:pt>
                <c:pt idx="17">
                  <c:v>Perú</c:v>
                </c:pt>
                <c:pt idx="18">
                  <c:v>Chile</c:v>
                </c:pt>
                <c:pt idx="19">
                  <c:v>Francia</c:v>
                </c:pt>
                <c:pt idx="20">
                  <c:v>Honduras</c:v>
                </c:pt>
                <c:pt idx="21">
                  <c:v>Nicaragua</c:v>
                </c:pt>
                <c:pt idx="22">
                  <c:v>Japón</c:v>
                </c:pt>
                <c:pt idx="23">
                  <c:v>Guatemala</c:v>
                </c:pt>
                <c:pt idx="24">
                  <c:v>España</c:v>
                </c:pt>
                <c:pt idx="25">
                  <c:v>Reino Unido</c:v>
                </c:pt>
                <c:pt idx="26">
                  <c:v>Colombia</c:v>
                </c:pt>
                <c:pt idx="27">
                  <c:v>Argentina</c:v>
                </c:pt>
              </c:strCache>
            </c:strRef>
          </c:cat>
          <c:val>
            <c:numRef>
              <c:f>'2'!$H$8:$H$35</c:f>
              <c:numCache>
                <c:formatCode>_-* #,##0.0_-;\-* #,##0.0_-;_-* "-"??_-;_-@_-</c:formatCode>
                <c:ptCount val="28"/>
                <c:pt idx="0">
                  <c:v>-3.62</c:v>
                </c:pt>
                <c:pt idx="1">
                  <c:v>-2.1</c:v>
                </c:pt>
                <c:pt idx="2">
                  <c:v>-0.1</c:v>
                </c:pt>
                <c:pt idx="3">
                  <c:v>1.8</c:v>
                </c:pt>
                <c:pt idx="4">
                  <c:v>3</c:v>
                </c:pt>
                <c:pt idx="5">
                  <c:v>3.3</c:v>
                </c:pt>
                <c:pt idx="6">
                  <c:v>4.4000000000000004</c:v>
                </c:pt>
                <c:pt idx="7">
                  <c:v>4.8</c:v>
                </c:pt>
                <c:pt idx="8">
                  <c:v>5</c:v>
                </c:pt>
                <c:pt idx="9">
                  <c:v>5.0999999999999996</c:v>
                </c:pt>
                <c:pt idx="10">
                  <c:v>5.6</c:v>
                </c:pt>
                <c:pt idx="11">
                  <c:v>5.9</c:v>
                </c:pt>
                <c:pt idx="12">
                  <c:v>5.9</c:v>
                </c:pt>
                <c:pt idx="13">
                  <c:v>6</c:v>
                </c:pt>
                <c:pt idx="14">
                  <c:v>6.4</c:v>
                </c:pt>
                <c:pt idx="15">
                  <c:v>6.6</c:v>
                </c:pt>
                <c:pt idx="16">
                  <c:v>6.61</c:v>
                </c:pt>
                <c:pt idx="17">
                  <c:v>6.7</c:v>
                </c:pt>
                <c:pt idx="18">
                  <c:v>8</c:v>
                </c:pt>
                <c:pt idx="19">
                  <c:v>8</c:v>
                </c:pt>
                <c:pt idx="20">
                  <c:v>8.3000000000000007</c:v>
                </c:pt>
                <c:pt idx="21">
                  <c:v>8.59</c:v>
                </c:pt>
                <c:pt idx="22">
                  <c:v>8.6</c:v>
                </c:pt>
                <c:pt idx="23">
                  <c:v>9.1999999999999993</c:v>
                </c:pt>
                <c:pt idx="24">
                  <c:v>9.5</c:v>
                </c:pt>
                <c:pt idx="25">
                  <c:v>10.1</c:v>
                </c:pt>
                <c:pt idx="26">
                  <c:v>10.36</c:v>
                </c:pt>
                <c:pt idx="27">
                  <c:v>153.80000000000001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A68-4DAE-940E-6B8606B08F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178115440"/>
        <c:axId val="1178116688"/>
      </c:barChart>
      <c:catAx>
        <c:axId val="1178115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78116688"/>
        <c:crosses val="autoZero"/>
        <c:auto val="1"/>
        <c:lblAlgn val="l"/>
        <c:lblOffset val="100"/>
        <c:noMultiLvlLbl val="0"/>
      </c:catAx>
      <c:valAx>
        <c:axId val="117811668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7811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10828887518471"/>
          <c:y val="6.781589187227449E-3"/>
          <c:w val="0.76476381651649539"/>
          <c:h val="0.98643682162554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'2'!$I$48</c:f>
              <c:strCache>
                <c:ptCount val="1"/>
                <c:pt idx="0">
                  <c:v>IPC alimentos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DC-4416-9D50-48D8A2A67DC2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050-4815-AE7D-B812D129CC6D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4F-44E6-9903-7FDF0ED163B5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C-4416-9D50-48D8A2A67D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'2'!$H$49:$H$65</c:f>
              <c:strCache>
                <c:ptCount val="17"/>
                <c:pt idx="0">
                  <c:v>Costa Rica</c:v>
                </c:pt>
                <c:pt idx="1">
                  <c:v>Brasil</c:v>
                </c:pt>
                <c:pt idx="2">
                  <c:v>Panamá</c:v>
                </c:pt>
                <c:pt idx="3">
                  <c:v>Bolivia</c:v>
                </c:pt>
                <c:pt idx="4">
                  <c:v>Estados Unidos</c:v>
                </c:pt>
                <c:pt idx="5">
                  <c:v>Paraguay</c:v>
                </c:pt>
                <c:pt idx="6">
                  <c:v>Uruguay</c:v>
                </c:pt>
                <c:pt idx="7">
                  <c:v>México</c:v>
                </c:pt>
                <c:pt idx="8">
                  <c:v>Ecuador</c:v>
                </c:pt>
                <c:pt idx="9">
                  <c:v>El Salvador</c:v>
                </c:pt>
                <c:pt idx="10">
                  <c:v>Perú</c:v>
                </c:pt>
                <c:pt idx="11">
                  <c:v>Chile</c:v>
                </c:pt>
                <c:pt idx="12">
                  <c:v>Honduras</c:v>
                </c:pt>
                <c:pt idx="13">
                  <c:v>Nicaragua</c:v>
                </c:pt>
                <c:pt idx="14">
                  <c:v>Guatemala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'2'!$I$49:$I$65</c:f>
              <c:numCache>
                <c:formatCode>_-* #,##0.0_-;\-* #,##0.0_-;_-* "-"??_-;_-@_-</c:formatCode>
                <c:ptCount val="17"/>
                <c:pt idx="0">
                  <c:v>-3.62</c:v>
                </c:pt>
                <c:pt idx="1">
                  <c:v>-0.1</c:v>
                </c:pt>
                <c:pt idx="2">
                  <c:v>1.8</c:v>
                </c:pt>
                <c:pt idx="3">
                  <c:v>3</c:v>
                </c:pt>
                <c:pt idx="4">
                  <c:v>3.3</c:v>
                </c:pt>
                <c:pt idx="5">
                  <c:v>4.4000000000000004</c:v>
                </c:pt>
                <c:pt idx="6">
                  <c:v>5</c:v>
                </c:pt>
                <c:pt idx="7">
                  <c:v>5.0999999999999996</c:v>
                </c:pt>
                <c:pt idx="8">
                  <c:v>5.9</c:v>
                </c:pt>
                <c:pt idx="9">
                  <c:v>5.9</c:v>
                </c:pt>
                <c:pt idx="10">
                  <c:v>6.7</c:v>
                </c:pt>
                <c:pt idx="11">
                  <c:v>8</c:v>
                </c:pt>
                <c:pt idx="12">
                  <c:v>8.3000000000000007</c:v>
                </c:pt>
                <c:pt idx="13">
                  <c:v>8.59</c:v>
                </c:pt>
                <c:pt idx="14">
                  <c:v>9.1999999999999993</c:v>
                </c:pt>
                <c:pt idx="15">
                  <c:v>10.36</c:v>
                </c:pt>
                <c:pt idx="16">
                  <c:v>153.80000000000001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DC-4416-9D50-48D8A2A67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71150481189857"/>
          <c:y val="5.5133917794394091E-3"/>
          <c:w val="0.75328849518810148"/>
          <c:h val="0.987908542620631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'2'!$I$68</c:f>
              <c:strCache>
                <c:ptCount val="1"/>
                <c:pt idx="0">
                  <c:v>IPC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EE-414A-A9FC-13CC604B3F9A}"/>
              </c:ext>
            </c:extLst>
          </c:dPt>
          <c:dPt>
            <c:idx val="15"/>
            <c:invertIfNegative val="0"/>
            <c:bubble3D val="0"/>
            <c:spPr>
              <a:solidFill>
                <a:srgbClr val="7D98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4C1-4DA7-8E5F-7C2A3D4D9C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'2'!$H$69:$H$85</c:f>
              <c:strCache>
                <c:ptCount val="17"/>
                <c:pt idx="0">
                  <c:v>Costa Rica</c:v>
                </c:pt>
                <c:pt idx="1">
                  <c:v>Ecuador</c:v>
                </c:pt>
                <c:pt idx="2">
                  <c:v>Bolivia</c:v>
                </c:pt>
                <c:pt idx="3">
                  <c:v>Panamá</c:v>
                </c:pt>
                <c:pt idx="4">
                  <c:v>El Salvador</c:v>
                </c:pt>
                <c:pt idx="5">
                  <c:v>Estados Unidos</c:v>
                </c:pt>
                <c:pt idx="6">
                  <c:v>Paraguay</c:v>
                </c:pt>
                <c:pt idx="7">
                  <c:v>Brasil</c:v>
                </c:pt>
                <c:pt idx="8">
                  <c:v>México</c:v>
                </c:pt>
                <c:pt idx="9">
                  <c:v>Uruguay</c:v>
                </c:pt>
                <c:pt idx="10">
                  <c:v>Perú</c:v>
                </c:pt>
                <c:pt idx="11">
                  <c:v>Chile</c:v>
                </c:pt>
                <c:pt idx="12">
                  <c:v>Guatemala</c:v>
                </c:pt>
                <c:pt idx="13">
                  <c:v>Honduras</c:v>
                </c:pt>
                <c:pt idx="14">
                  <c:v>Nicaragua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'2'!$I$69:$I$85</c:f>
              <c:numCache>
                <c:formatCode>_-* #,##0.0_-;\-* #,##0.0_-;_-* "-"??_-;_-@_-</c:formatCode>
                <c:ptCount val="17"/>
                <c:pt idx="0">
                  <c:v>-1.27</c:v>
                </c:pt>
                <c:pt idx="1">
                  <c:v>1.9</c:v>
                </c:pt>
                <c:pt idx="2">
                  <c:v>2.1</c:v>
                </c:pt>
                <c:pt idx="3">
                  <c:v>2.1</c:v>
                </c:pt>
                <c:pt idx="4">
                  <c:v>2.7</c:v>
                </c:pt>
                <c:pt idx="5">
                  <c:v>3.2</c:v>
                </c:pt>
                <c:pt idx="6">
                  <c:v>3.5</c:v>
                </c:pt>
                <c:pt idx="7">
                  <c:v>4.0999999999999996</c:v>
                </c:pt>
                <c:pt idx="8">
                  <c:v>4.3</c:v>
                </c:pt>
                <c:pt idx="9">
                  <c:v>4.3</c:v>
                </c:pt>
                <c:pt idx="10">
                  <c:v>4.5199999999999996</c:v>
                </c:pt>
                <c:pt idx="11">
                  <c:v>5</c:v>
                </c:pt>
                <c:pt idx="12">
                  <c:v>5</c:v>
                </c:pt>
                <c:pt idx="13">
                  <c:v>5.84</c:v>
                </c:pt>
                <c:pt idx="14">
                  <c:v>7.17</c:v>
                </c:pt>
                <c:pt idx="15">
                  <c:v>10.48</c:v>
                </c:pt>
                <c:pt idx="16">
                  <c:v>142.69999999999999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EE-414A-A9FC-13CC604B3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Salida!$W$28:$W$40</c:f>
              <c:strCache>
                <c:ptCount val="13"/>
                <c:pt idx="0">
                  <c:v>Total IPC</c:v>
                </c:pt>
                <c:pt idx="1">
                  <c:v>Alimentos y bebidas no alcohólicas</c:v>
                </c:pt>
                <c:pt idx="2">
                  <c:v>Información y comunicación</c:v>
                </c:pt>
                <c:pt idx="3">
                  <c:v>Educación</c:v>
                </c:pt>
                <c:pt idx="4">
                  <c:v>Muebles, artículos para el hogar y para la conservación ordinaria del hogar</c:v>
                </c:pt>
                <c:pt idx="5">
                  <c:v>Recreación y cultura</c:v>
                </c:pt>
                <c:pt idx="6">
                  <c:v>Prendas de vestir y calzado</c:v>
                </c:pt>
                <c:pt idx="7">
                  <c:v>Bienes y servicios diversos</c:v>
                </c:pt>
                <c:pt idx="8">
                  <c:v>Salud</c:v>
                </c:pt>
                <c:pt idx="9">
                  <c:v>Bebidas alcohólicas y tabaco</c:v>
                </c:pt>
                <c:pt idx="10">
                  <c:v>Transporte</c:v>
                </c:pt>
                <c:pt idx="11">
                  <c:v>Restaurantes y hoteles</c:v>
                </c:pt>
                <c:pt idx="12">
                  <c:v>Alojamiento, agua, electricidad, gas y otros combustibles</c:v>
                </c:pt>
              </c:strCache>
            </c:strRef>
          </c:cat>
          <c:val>
            <c:numRef>
              <c:f>Salida!$Y$28:$Y$40</c:f>
              <c:numCache>
                <c:formatCode>_-* #,##0.00_-;\-* #,##0.00_-;_-* "-"??_-;_-@_-</c:formatCode>
                <c:ptCount val="13"/>
                <c:pt idx="0">
                  <c:v>0.47</c:v>
                </c:pt>
                <c:pt idx="1">
                  <c:v>-0.45</c:v>
                </c:pt>
                <c:pt idx="2">
                  <c:v>-0.01</c:v>
                </c:pt>
                <c:pt idx="3">
                  <c:v>0</c:v>
                </c:pt>
                <c:pt idx="4">
                  <c:v>0.14000000000000001</c:v>
                </c:pt>
                <c:pt idx="5">
                  <c:v>0.2</c:v>
                </c:pt>
                <c:pt idx="6">
                  <c:v>0.23</c:v>
                </c:pt>
                <c:pt idx="7">
                  <c:v>0.27</c:v>
                </c:pt>
                <c:pt idx="8">
                  <c:v>0.57999999999999996</c:v>
                </c:pt>
                <c:pt idx="9">
                  <c:v>0.62</c:v>
                </c:pt>
                <c:pt idx="10">
                  <c:v>0.72</c:v>
                </c:pt>
                <c:pt idx="11">
                  <c:v>0.83</c:v>
                </c:pt>
                <c:pt idx="12">
                  <c:v>1.05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4-492D-BA33-5A9AE6B16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395F9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rgbClr val="395F9B"/>
                    </a:solidFill>
                  </a:rPr>
                  <a:t>Variación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395F9B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-* #,##0.00_-;\-* #,##0.0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MX" sz="1200" b="1" i="0" u="none" strike="noStrike" kern="1200" spc="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MX" sz="1200" b="1" i="0" u="none" strike="noStrike" kern="120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Índice de precios de los alimentos total</a:t>
            </a:r>
          </a:p>
        </c:rich>
      </c:tx>
      <c:layout>
        <c:manualLayout>
          <c:xMode val="edge"/>
          <c:yMode val="edge"/>
          <c:x val="0.47047046733277237"/>
          <c:y val="3.4197872367266736E-4"/>
        </c:manualLayout>
      </c:layout>
      <c:overlay val="0"/>
      <c:spPr>
        <a:solidFill>
          <a:srgbClr val="0070C0">
            <a:alpha val="30196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MX" sz="1200" b="1" i="0" u="none" strike="noStrike" kern="1200" spc="0" baseline="0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4.9709368202647708E-2"/>
          <c:y val="1.4505966897959754E-2"/>
          <c:w val="0.91771697659342466"/>
          <c:h val="0.77606121657822835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31"/>
              <c:layout>
                <c:manualLayout>
                  <c:x val="-2.798419438546838E-2"/>
                  <c:y val="4.5574887373756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BF9-4D77-9E3F-A1641158307A}"/>
                </c:ext>
              </c:extLst>
            </c:dLbl>
            <c:dLbl>
              <c:idx val="32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BF9-4D77-9E3F-A1641158307A}"/>
                </c:ext>
              </c:extLst>
            </c:dLbl>
            <c:dLbl>
              <c:idx val="34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BF9-4D77-9E3F-A1641158307A}"/>
                </c:ext>
              </c:extLst>
            </c:dLbl>
            <c:dLbl>
              <c:idx val="35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F07-429A-9CDD-9218F2005339}"/>
                </c:ext>
              </c:extLst>
            </c:dLbl>
            <c:dLbl>
              <c:idx val="36"/>
              <c:layout>
                <c:manualLayout>
                  <c:x val="0"/>
                  <c:y val="4.7631533097778296E-2"/>
                </c:manualLayout>
              </c:layout>
              <c:spPr>
                <a:solidFill>
                  <a:srgbClr val="0070C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CE9-40A8-B1E7-091B96E42F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Salida!$S$123:$S$159</c:f>
              <c:numCache>
                <c:formatCode>0.0</c:formatCode>
                <c:ptCount val="37"/>
                <c:pt idx="0">
                  <c:v>6.434857496910567</c:v>
                </c:pt>
                <c:pt idx="1">
                  <c:v>7.0567733628971325</c:v>
                </c:pt>
                <c:pt idx="2">
                  <c:v>7.5144010977424642</c:v>
                </c:pt>
                <c:pt idx="3">
                  <c:v>10.740302145059587</c:v>
                </c:pt>
                <c:pt idx="4">
                  <c:v>17.251761415564744</c:v>
                </c:pt>
                <c:pt idx="5">
                  <c:v>25.270843256920287</c:v>
                </c:pt>
                <c:pt idx="6">
                  <c:v>31.925204052806748</c:v>
                </c:pt>
                <c:pt idx="7">
                  <c:v>40.588195219559822</c:v>
                </c:pt>
                <c:pt idx="8">
                  <c:v>34.337570765283999</c:v>
                </c:pt>
                <c:pt idx="9">
                  <c:v>32.457396293936966</c:v>
                </c:pt>
                <c:pt idx="10">
                  <c:v>33.406532818705983</c:v>
                </c:pt>
                <c:pt idx="11">
                  <c:v>31.810241717685813</c:v>
                </c:pt>
                <c:pt idx="12">
                  <c:v>31.415589333941682</c:v>
                </c:pt>
                <c:pt idx="13">
                  <c:v>28.156054055635508</c:v>
                </c:pt>
                <c:pt idx="14">
                  <c:v>23.107729079580011</c:v>
                </c:pt>
                <c:pt idx="15">
                  <c:v>19.439346316255012</c:v>
                </c:pt>
                <c:pt idx="16">
                  <c:v>21.159684560088834</c:v>
                </c:pt>
                <c:pt idx="17">
                  <c:v>33.954615785983123</c:v>
                </c:pt>
                <c:pt idx="18">
                  <c:v>29.793903304387698</c:v>
                </c:pt>
                <c:pt idx="19">
                  <c:v>23.357768279251715</c:v>
                </c:pt>
                <c:pt idx="20">
                  <c:v>23.492285174581951</c:v>
                </c:pt>
                <c:pt idx="21">
                  <c:v>12.850778252207661</c:v>
                </c:pt>
                <c:pt idx="22">
                  <c:v>7.5191898328788653</c:v>
                </c:pt>
                <c:pt idx="23">
                  <c:v>5.3042825207434134</c:v>
                </c:pt>
                <c:pt idx="24">
                  <c:v>1.6168993886396237</c:v>
                </c:pt>
                <c:pt idx="25">
                  <c:v>-0.426653517806173</c:v>
                </c:pt>
                <c:pt idx="26">
                  <c:v>-1.4185872668742832</c:v>
                </c:pt>
                <c:pt idx="27">
                  <c:v>-3.9770180357320442</c:v>
                </c:pt>
                <c:pt idx="28">
                  <c:v>-8.0873663321889921</c:v>
                </c:pt>
                <c:pt idx="29">
                  <c:v>-20.480079925106267</c:v>
                </c:pt>
                <c:pt idx="30">
                  <c:v>-19.385164272012688</c:v>
                </c:pt>
                <c:pt idx="31">
                  <c:v>-21.45349287251625</c:v>
                </c:pt>
                <c:pt idx="32">
                  <c:v>-20.706089730506278</c:v>
                </c:pt>
                <c:pt idx="33">
                  <c:v>-11.706294050778581</c:v>
                </c:pt>
                <c:pt idx="34">
                  <c:v>-11.632518569818316</c:v>
                </c:pt>
                <c:pt idx="35">
                  <c:v>-10.848293960190176</c:v>
                </c:pt>
                <c:pt idx="36">
                  <c:v>-10.901569078387737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CE9-40A8-B1E7-091B96E42F6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/>
                  <a:t>Variación anual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Carne</a:t>
            </a:r>
          </a:p>
        </c:rich>
      </c:tx>
      <c:layout>
        <c:manualLayout>
          <c:xMode val="edge"/>
          <c:yMode val="edge"/>
          <c:x val="0.29413254053498061"/>
          <c:y val="2.4785294943058225E-2"/>
        </c:manualLayout>
      </c:layout>
      <c:overlay val="0"/>
      <c:spPr>
        <a:solidFill>
          <a:srgbClr val="0070C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CCB-4E58-ABDF-8F71928D23AF}"/>
                </c:ext>
              </c:extLst>
            </c:dLbl>
            <c:spPr>
              <a:solidFill>
                <a:srgbClr val="0070C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Salida!$T$123:$T$159</c:f>
              <c:numCache>
                <c:formatCode>0.0</c:formatCode>
                <c:ptCount val="37"/>
                <c:pt idx="0">
                  <c:v>-9.618619325581264</c:v>
                </c:pt>
                <c:pt idx="1">
                  <c:v>-12.399001106841283</c:v>
                </c:pt>
                <c:pt idx="2">
                  <c:v>-11.067135296685379</c:v>
                </c:pt>
                <c:pt idx="3">
                  <c:v>-7.3829302510241632</c:v>
                </c:pt>
                <c:pt idx="4">
                  <c:v>-2.6824950688934166</c:v>
                </c:pt>
                <c:pt idx="5">
                  <c:v>1.3454182464106594</c:v>
                </c:pt>
                <c:pt idx="6">
                  <c:v>7.6763110796860019</c:v>
                </c:pt>
                <c:pt idx="7">
                  <c:v>12.543499356895737</c:v>
                </c:pt>
                <c:pt idx="8">
                  <c:v>16.737779014726215</c:v>
                </c:pt>
                <c:pt idx="9">
                  <c:v>23.730832835214485</c:v>
                </c:pt>
                <c:pt idx="10">
                  <c:v>23.025148860093125</c:v>
                </c:pt>
                <c:pt idx="11">
                  <c:v>23.184590015125409</c:v>
                </c:pt>
                <c:pt idx="12">
                  <c:v>21.992868043256266</c:v>
                </c:pt>
                <c:pt idx="13">
                  <c:v>20.565699351697347</c:v>
                </c:pt>
                <c:pt idx="14">
                  <c:v>17.064391867717887</c:v>
                </c:pt>
                <c:pt idx="15">
                  <c:v>16.867898027183472</c:v>
                </c:pt>
                <c:pt idx="16">
                  <c:v>16.472891552446555</c:v>
                </c:pt>
                <c:pt idx="17">
                  <c:v>18.418927437023243</c:v>
                </c:pt>
                <c:pt idx="18">
                  <c:v>16.825497947090071</c:v>
                </c:pt>
                <c:pt idx="19">
                  <c:v>14.423766747349148</c:v>
                </c:pt>
                <c:pt idx="20">
                  <c:v>13.765319108317044</c:v>
                </c:pt>
                <c:pt idx="21">
                  <c:v>8.710770761168888</c:v>
                </c:pt>
                <c:pt idx="22">
                  <c:v>6.753879810397919</c:v>
                </c:pt>
                <c:pt idx="23">
                  <c:v>6.7393458292717838</c:v>
                </c:pt>
                <c:pt idx="24">
                  <c:v>4.3374402748030718</c:v>
                </c:pt>
                <c:pt idx="25">
                  <c:v>1.8812404792645196</c:v>
                </c:pt>
                <c:pt idx="26">
                  <c:v>1.2376245555336425</c:v>
                </c:pt>
                <c:pt idx="27">
                  <c:v>-0.91010607760490814</c:v>
                </c:pt>
                <c:pt idx="28">
                  <c:v>-0.49274486654098837</c:v>
                </c:pt>
                <c:pt idx="29">
                  <c:v>-3.8825804755220901</c:v>
                </c:pt>
                <c:pt idx="30">
                  <c:v>-4.1562901580552563</c:v>
                </c:pt>
                <c:pt idx="31">
                  <c:v>-3.8907402349616262</c:v>
                </c:pt>
                <c:pt idx="32">
                  <c:v>-5.5327071001824493</c:v>
                </c:pt>
                <c:pt idx="33">
                  <c:v>-4.4815461832568815</c:v>
                </c:pt>
                <c:pt idx="34">
                  <c:v>-4.8612018321466479</c:v>
                </c:pt>
                <c:pt idx="35">
                  <c:v>-5.5823330928247259</c:v>
                </c:pt>
                <c:pt idx="36">
                  <c:v>-3.3802081541588649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CCB-4E58-ABDF-8F71928D2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Lácteos</a:t>
            </a:r>
          </a:p>
        </c:rich>
      </c:tx>
      <c:layout/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6"/>
              <c:layout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CE1-47FA-B208-A41A98BBB96D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Salida!$U$123:$U$159</c:f>
              <c:numCache>
                <c:formatCode>0.0</c:formatCode>
                <c:ptCount val="37"/>
                <c:pt idx="0">
                  <c:v>3.6299378300797827</c:v>
                </c:pt>
                <c:pt idx="1">
                  <c:v>2.8582742689906837</c:v>
                </c:pt>
                <c:pt idx="2">
                  <c:v>5.4496538302884971</c:v>
                </c:pt>
                <c:pt idx="3">
                  <c:v>7.1278765183913322</c:v>
                </c:pt>
                <c:pt idx="4">
                  <c:v>9.9392280311449781</c:v>
                </c:pt>
                <c:pt idx="5">
                  <c:v>15.695945706590607</c:v>
                </c:pt>
                <c:pt idx="6">
                  <c:v>24.386933686950925</c:v>
                </c:pt>
                <c:pt idx="7">
                  <c:v>28.282488536926735</c:v>
                </c:pt>
                <c:pt idx="8">
                  <c:v>21.946892147077548</c:v>
                </c:pt>
                <c:pt idx="9">
                  <c:v>14.679833840501047</c:v>
                </c:pt>
                <c:pt idx="10">
                  <c:v>13.771619782637032</c:v>
                </c:pt>
                <c:pt idx="11">
                  <c:v>15.454577554763802</c:v>
                </c:pt>
                <c:pt idx="12">
                  <c:v>16.251709931709172</c:v>
                </c:pt>
                <c:pt idx="13">
                  <c:v>19.551560200077262</c:v>
                </c:pt>
                <c:pt idx="14">
                  <c:v>18.113411063227858</c:v>
                </c:pt>
                <c:pt idx="15">
                  <c:v>19.223836427434676</c:v>
                </c:pt>
                <c:pt idx="16">
                  <c:v>25.165207262371084</c:v>
                </c:pt>
                <c:pt idx="17">
                  <c:v>24.154123346921111</c:v>
                </c:pt>
                <c:pt idx="18">
                  <c:v>23.159572866869667</c:v>
                </c:pt>
                <c:pt idx="19">
                  <c:v>19.026156405936462</c:v>
                </c:pt>
                <c:pt idx="20">
                  <c:v>25.241742894502167</c:v>
                </c:pt>
                <c:pt idx="21">
                  <c:v>25.474130843509201</c:v>
                </c:pt>
                <c:pt idx="22">
                  <c:v>23.407340450964355</c:v>
                </c:pt>
                <c:pt idx="23">
                  <c:v>20.792524931815421</c:v>
                </c:pt>
                <c:pt idx="24">
                  <c:v>14.649388586881031</c:v>
                </c:pt>
                <c:pt idx="25">
                  <c:v>9.0482909270460681</c:v>
                </c:pt>
                <c:pt idx="26">
                  <c:v>7.139148236599155</c:v>
                </c:pt>
                <c:pt idx="27">
                  <c:v>1.4330061534332685</c:v>
                </c:pt>
                <c:pt idx="28">
                  <c:v>-8.6052753259166224</c:v>
                </c:pt>
                <c:pt idx="29">
                  <c:v>-13.059034320486873</c:v>
                </c:pt>
                <c:pt idx="30">
                  <c:v>-16.446924030484496</c:v>
                </c:pt>
                <c:pt idx="31">
                  <c:v>-18.314308251562508</c:v>
                </c:pt>
                <c:pt idx="32">
                  <c:v>-22.278885614581867</c:v>
                </c:pt>
                <c:pt idx="33">
                  <c:v>-20.856674832209876</c:v>
                </c:pt>
                <c:pt idx="34">
                  <c:v>-22.434434267338901</c:v>
                </c:pt>
                <c:pt idx="35">
                  <c:v>-23.677698864816165</c:v>
                </c:pt>
                <c:pt idx="36">
                  <c:v>-20.085409244428391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CE1-47FA-B208-A41A98BBB9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Cereales</a:t>
            </a:r>
          </a:p>
        </c:rich>
      </c:tx>
      <c:layout/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36"/>
              <c:layout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F6F-4D81-95F4-2DB1149679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Salida!$V$123:$V$159</c:f>
              <c:numCache>
                <c:formatCode>0.0</c:formatCode>
                <c:ptCount val="37"/>
                <c:pt idx="0">
                  <c:v>16.785639987395967</c:v>
                </c:pt>
                <c:pt idx="1">
                  <c:v>20.168027078022988</c:v>
                </c:pt>
                <c:pt idx="2">
                  <c:v>19.496988978507844</c:v>
                </c:pt>
                <c:pt idx="3">
                  <c:v>24.15584030111944</c:v>
                </c:pt>
                <c:pt idx="4">
                  <c:v>26.68382317621338</c:v>
                </c:pt>
                <c:pt idx="5">
                  <c:v>26.406312893102665</c:v>
                </c:pt>
                <c:pt idx="6">
                  <c:v>26.647441210413689</c:v>
                </c:pt>
                <c:pt idx="7">
                  <c:v>36.397424135169445</c:v>
                </c:pt>
                <c:pt idx="8">
                  <c:v>33.917516018682363</c:v>
                </c:pt>
                <c:pt idx="9">
                  <c:v>29.795862845305123</c:v>
                </c:pt>
                <c:pt idx="10">
                  <c:v>31.416360284228716</c:v>
                </c:pt>
                <c:pt idx="11">
                  <c:v>27.327088111840396</c:v>
                </c:pt>
                <c:pt idx="12">
                  <c:v>22.352400460373218</c:v>
                </c:pt>
                <c:pt idx="13">
                  <c:v>23.163028395557305</c:v>
                </c:pt>
                <c:pt idx="14">
                  <c:v>20.714103279301654</c:v>
                </c:pt>
                <c:pt idx="15">
                  <c:v>12.509634998380562</c:v>
                </c:pt>
                <c:pt idx="16">
                  <c:v>15.165691522678415</c:v>
                </c:pt>
                <c:pt idx="17">
                  <c:v>37.304104086523608</c:v>
                </c:pt>
                <c:pt idx="18">
                  <c:v>34.448535780557023</c:v>
                </c:pt>
                <c:pt idx="19">
                  <c:v>29.788134564502855</c:v>
                </c:pt>
                <c:pt idx="20">
                  <c:v>27.642274586615784</c:v>
                </c:pt>
                <c:pt idx="21">
                  <c:v>16.632374638078346</c:v>
                </c:pt>
                <c:pt idx="22">
                  <c:v>11.647734419044184</c:v>
                </c:pt>
                <c:pt idx="23">
                  <c:v>11.350841525675534</c:v>
                </c:pt>
                <c:pt idx="24">
                  <c:v>11.038789001647558</c:v>
                </c:pt>
                <c:pt idx="25">
                  <c:v>6.1252704875083026</c:v>
                </c:pt>
                <c:pt idx="26">
                  <c:v>4.8108662130226634</c:v>
                </c:pt>
                <c:pt idx="27">
                  <c:v>4.8664340150964733</c:v>
                </c:pt>
                <c:pt idx="28">
                  <c:v>0.98951029408291902</c:v>
                </c:pt>
                <c:pt idx="29">
                  <c:v>-18.560350669360062</c:v>
                </c:pt>
                <c:pt idx="30">
                  <c:v>-19.763893056962416</c:v>
                </c:pt>
                <c:pt idx="31">
                  <c:v>-25.501008723299265</c:v>
                </c:pt>
                <c:pt idx="32">
                  <c:v>-23.887779578138606</c:v>
                </c:pt>
                <c:pt idx="33">
                  <c:v>-14.530167176138477</c:v>
                </c:pt>
                <c:pt idx="34">
                  <c:v>-14.138683816641304</c:v>
                </c:pt>
                <c:pt idx="35">
                  <c:v>-14.61817989626212</c:v>
                </c:pt>
                <c:pt idx="36">
                  <c:v>-17.923939254097633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F6F-4D81-95F4-2DB114967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Aceites</a:t>
            </a:r>
          </a:p>
        </c:rich>
      </c:tx>
      <c:layout>
        <c:manualLayout>
          <c:xMode val="edge"/>
          <c:yMode val="edge"/>
          <c:x val="0.37529448067554017"/>
          <c:y val="1.982823595444658E-2"/>
        </c:manualLayout>
      </c:layout>
      <c:overlay val="0"/>
      <c:spPr>
        <a:solidFill>
          <a:srgbClr val="00B0F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56965832001"/>
          <c:y val="1.1078831679744326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3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F39-4005-98D3-AC97FFB0CD00}"/>
                </c:ext>
              </c:extLst>
            </c:dLbl>
            <c:spPr>
              <a:solidFill>
                <a:srgbClr val="00B0F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F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Salida!$W$123:$W$159</c:f>
              <c:numCache>
                <c:formatCode>0.0</c:formatCode>
                <c:ptCount val="37"/>
                <c:pt idx="0">
                  <c:v>26.561930173318444</c:v>
                </c:pt>
                <c:pt idx="1">
                  <c:v>30.848604694024914</c:v>
                </c:pt>
                <c:pt idx="2">
                  <c:v>29.262148609556561</c:v>
                </c:pt>
                <c:pt idx="3">
                  <c:v>27.72124672301841</c:v>
                </c:pt>
                <c:pt idx="4">
                  <c:v>51.160866688279299</c:v>
                </c:pt>
                <c:pt idx="5">
                  <c:v>86.482077551721716</c:v>
                </c:pt>
                <c:pt idx="6">
                  <c:v>99.798226270637286</c:v>
                </c:pt>
                <c:pt idx="7">
                  <c:v>124.86623214551801</c:v>
                </c:pt>
                <c:pt idx="8">
                  <c:v>82.050427695542112</c:v>
                </c:pt>
                <c:pt idx="9">
                  <c:v>66.839952282032698</c:v>
                </c:pt>
                <c:pt idx="10">
                  <c:v>68.043793640014258</c:v>
                </c:pt>
                <c:pt idx="11">
                  <c:v>61.163247371101733</c:v>
                </c:pt>
                <c:pt idx="12">
                  <c:v>73.637426485055641</c:v>
                </c:pt>
                <c:pt idx="13">
                  <c:v>51.394549108069583</c:v>
                </c:pt>
                <c:pt idx="14">
                  <c:v>36.05665049190344</c:v>
                </c:pt>
                <c:pt idx="15">
                  <c:v>33.884471627542439</c:v>
                </c:pt>
                <c:pt idx="16">
                  <c:v>36.792540892000233</c:v>
                </c:pt>
                <c:pt idx="17">
                  <c:v>58.084176308847645</c:v>
                </c:pt>
                <c:pt idx="18">
                  <c:v>46.451561209979161</c:v>
                </c:pt>
                <c:pt idx="19">
                  <c:v>31.087747633099639</c:v>
                </c:pt>
                <c:pt idx="20">
                  <c:v>34.319173967064671</c:v>
                </c:pt>
                <c:pt idx="21">
                  <c:v>8.5693119829755204</c:v>
                </c:pt>
                <c:pt idx="22">
                  <c:v>-1.5306401891479311</c:v>
                </c:pt>
                <c:pt idx="23">
                  <c:v>-9.4904177550739917</c:v>
                </c:pt>
                <c:pt idx="24">
                  <c:v>-18.152433037453108</c:v>
                </c:pt>
                <c:pt idx="25">
                  <c:v>-16.172974584110449</c:v>
                </c:pt>
                <c:pt idx="26">
                  <c:v>-18.993898910777645</c:v>
                </c:pt>
                <c:pt idx="27">
                  <c:v>-24.481897446577733</c:v>
                </c:pt>
                <c:pt idx="28">
                  <c:v>-32.643906157851177</c:v>
                </c:pt>
                <c:pt idx="29">
                  <c:v>-47.668668125559599</c:v>
                </c:pt>
                <c:pt idx="30">
                  <c:v>-45.257830962806736</c:v>
                </c:pt>
                <c:pt idx="31">
                  <c:v>-48.228079331141437</c:v>
                </c:pt>
                <c:pt idx="32">
                  <c:v>-45.329399967687387</c:v>
                </c:pt>
                <c:pt idx="33">
                  <c:v>-23.109999215094518</c:v>
                </c:pt>
                <c:pt idx="34">
                  <c:v>-22.96159591228087</c:v>
                </c:pt>
                <c:pt idx="35">
                  <c:v>-20.781288925304011</c:v>
                </c:pt>
                <c:pt idx="36">
                  <c:v>-20.67391295832563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F39-4005-98D3-AC97FFB0C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Azúcar</a:t>
            </a:r>
          </a:p>
        </c:rich>
      </c:tx>
      <c:layout>
        <c:manualLayout>
          <c:xMode val="edge"/>
          <c:yMode val="edge"/>
          <c:x val="0.36740243153839408"/>
          <c:y val="1.982823595444658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36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410-4F69-A8DF-D7E3775A157A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Salida!$X$123:$X$159</c:f>
              <c:numCache>
                <c:formatCode>0.0</c:formatCode>
                <c:ptCount val="37"/>
                <c:pt idx="0">
                  <c:v>8.9220114233953325</c:v>
                </c:pt>
                <c:pt idx="1">
                  <c:v>10.528989282524591</c:v>
                </c:pt>
                <c:pt idx="2">
                  <c:v>4.9918658248441261</c:v>
                </c:pt>
                <c:pt idx="3">
                  <c:v>7.5610539845758495</c:v>
                </c:pt>
                <c:pt idx="4">
                  <c:v>9.5418555863842585</c:v>
                </c:pt>
                <c:pt idx="5">
                  <c:v>30.094554346461564</c:v>
                </c:pt>
                <c:pt idx="6">
                  <c:v>58.258314287046943</c:v>
                </c:pt>
                <c:pt idx="7">
                  <c:v>57.415853324819864</c:v>
                </c:pt>
                <c:pt idx="8">
                  <c:v>43.756404625969793</c:v>
                </c:pt>
                <c:pt idx="9">
                  <c:v>44.124698310539031</c:v>
                </c:pt>
                <c:pt idx="10">
                  <c:v>48.645184309113318</c:v>
                </c:pt>
                <c:pt idx="11">
                  <c:v>53.480584253651614</c:v>
                </c:pt>
                <c:pt idx="12">
                  <c:v>40.555729497749809</c:v>
                </c:pt>
                <c:pt idx="13">
                  <c:v>37.310103902531523</c:v>
                </c:pt>
                <c:pt idx="14">
                  <c:v>33.614177803602558</c:v>
                </c:pt>
                <c:pt idx="15">
                  <c:v>19.656354161776449</c:v>
                </c:pt>
                <c:pt idx="16">
                  <c:v>10.33854327546797</c:v>
                </c:pt>
                <c:pt idx="17">
                  <c:v>22.574960841351512</c:v>
                </c:pt>
                <c:pt idx="18">
                  <c:v>21.55972766659788</c:v>
                </c:pt>
                <c:pt idx="19">
                  <c:v>12.72305848577038</c:v>
                </c:pt>
                <c:pt idx="20">
                  <c:v>8.867303775654122</c:v>
                </c:pt>
                <c:pt idx="21">
                  <c:v>3.0026472008754865</c:v>
                </c:pt>
                <c:pt idx="22">
                  <c:v>-8.352306624621022</c:v>
                </c:pt>
                <c:pt idx="23">
                  <c:v>-9.5004874425514032</c:v>
                </c:pt>
                <c:pt idx="24">
                  <c:v>-8.8062767616266058</c:v>
                </c:pt>
                <c:pt idx="25">
                  <c:v>-4.8191925102398727</c:v>
                </c:pt>
                <c:pt idx="26">
                  <c:v>0.63885523768105656</c:v>
                </c:pt>
                <c:pt idx="27">
                  <c:v>3.6566227244193499</c:v>
                </c:pt>
                <c:pt idx="28">
                  <c:v>13.244310069706899</c:v>
                </c:pt>
                <c:pt idx="29">
                  <c:v>7.7014353193528535</c:v>
                </c:pt>
                <c:pt idx="30">
                  <c:v>22.917783256511925</c:v>
                </c:pt>
                <c:pt idx="31">
                  <c:v>30.588592658363865</c:v>
                </c:pt>
                <c:pt idx="32">
                  <c:v>29.73329495850723</c:v>
                </c:pt>
                <c:pt idx="33">
                  <c:v>29.675380637747764</c:v>
                </c:pt>
                <c:pt idx="34">
                  <c:v>34.144381119392108</c:v>
                </c:pt>
                <c:pt idx="35">
                  <c:v>48.357839634866451</c:v>
                </c:pt>
                <c:pt idx="36">
                  <c:v>46.620979780160127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410-4F69-A8DF-D7E3775A1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64976145755056E-2"/>
          <c:y val="3.1592608242844322E-2"/>
          <c:w val="0.90140200620915956"/>
          <c:h val="0.65336291144732317"/>
        </c:manualLayout>
      </c:layout>
      <c:lineChart>
        <c:grouping val="standard"/>
        <c:varyColors val="0"/>
        <c:ser>
          <c:idx val="2"/>
          <c:order val="0"/>
          <c:tx>
            <c:strRef>
              <c:f>Salida!$T$50</c:f>
              <c:strCache>
                <c:ptCount val="1"/>
                <c:pt idx="0">
                  <c:v>IPC Total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C0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997-4390-8040-6E53C1F00EE2}"/>
                </c:ext>
              </c:extLst>
            </c:dLbl>
            <c:dLbl>
              <c:idx val="12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997-4390-8040-6E53C1F00EE2}"/>
                </c:ext>
              </c:extLst>
            </c:dLbl>
            <c:dLbl>
              <c:idx val="24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997-4390-8040-6E53C1F00EE2}"/>
                </c:ext>
              </c:extLst>
            </c:dLbl>
            <c:numFmt formatCode="#,##0.00" sourceLinked="0"/>
            <c:spPr>
              <a:solidFill>
                <a:srgbClr val="C0000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Noviembre-2021</c:v>
                </c:pt>
                <c:pt idx="1">
                  <c:v>Diciembre-2021</c:v>
                </c:pt>
                <c:pt idx="2">
                  <c:v>Enero-2022</c:v>
                </c:pt>
                <c:pt idx="3">
                  <c:v>Febrero-2022</c:v>
                </c:pt>
                <c:pt idx="4">
                  <c:v>Marzo-2022</c:v>
                </c:pt>
                <c:pt idx="5">
                  <c:v>Abril-2022</c:v>
                </c:pt>
                <c:pt idx="6">
                  <c:v>Mayo-2022</c:v>
                </c:pt>
                <c:pt idx="7">
                  <c:v>Junio-2022</c:v>
                </c:pt>
                <c:pt idx="8">
                  <c:v>Julio-2022</c:v>
                </c:pt>
                <c:pt idx="9">
                  <c:v>Agosto-2022</c:v>
                </c:pt>
                <c:pt idx="10">
                  <c:v>Septiembre-2022</c:v>
                </c:pt>
                <c:pt idx="11">
                  <c:v>Octubre-2022</c:v>
                </c:pt>
                <c:pt idx="12">
                  <c:v>Noviembre-2022</c:v>
                </c:pt>
                <c:pt idx="13">
                  <c:v>Diciembre-2022</c:v>
                </c:pt>
                <c:pt idx="14">
                  <c:v>Enero-2023</c:v>
                </c:pt>
                <c:pt idx="15">
                  <c:v>Febrero-2023</c:v>
                </c:pt>
                <c:pt idx="16">
                  <c:v>Marzo-2023</c:v>
                </c:pt>
                <c:pt idx="17">
                  <c:v>Abril-2023</c:v>
                </c:pt>
                <c:pt idx="18">
                  <c:v>Mayo-2023</c:v>
                </c:pt>
                <c:pt idx="19">
                  <c:v>Junio-2023</c:v>
                </c:pt>
                <c:pt idx="20">
                  <c:v>Julio-2023</c:v>
                </c:pt>
                <c:pt idx="21">
                  <c:v>Agosto-2023</c:v>
                </c:pt>
                <c:pt idx="22">
                  <c:v>Septiembre-2023</c:v>
                </c:pt>
                <c:pt idx="23">
                  <c:v>Octubre-2023</c:v>
                </c:pt>
                <c:pt idx="24">
                  <c:v>Noviembre-2023</c:v>
                </c:pt>
              </c:strCache>
            </c:strRef>
          </c:cat>
          <c:val>
            <c:numRef>
              <c:f>Salida!$T$51:$T$75</c:f>
              <c:numCache>
                <c:formatCode>_-* #,##0.00_-;\-* #,##0.00_-;_-* "-"??_-;_-@_-</c:formatCode>
                <c:ptCount val="25"/>
                <c:pt idx="0">
                  <c:v>0.5</c:v>
                </c:pt>
                <c:pt idx="1">
                  <c:v>0.73</c:v>
                </c:pt>
                <c:pt idx="2">
                  <c:v>1.67</c:v>
                </c:pt>
                <c:pt idx="3">
                  <c:v>1.63</c:v>
                </c:pt>
                <c:pt idx="4">
                  <c:v>1</c:v>
                </c:pt>
                <c:pt idx="5">
                  <c:v>1.25</c:v>
                </c:pt>
                <c:pt idx="6">
                  <c:v>0.84</c:v>
                </c:pt>
                <c:pt idx="7">
                  <c:v>0.51</c:v>
                </c:pt>
                <c:pt idx="8">
                  <c:v>0.81</c:v>
                </c:pt>
                <c:pt idx="9">
                  <c:v>1.02</c:v>
                </c:pt>
                <c:pt idx="10">
                  <c:v>0.93</c:v>
                </c:pt>
                <c:pt idx="11">
                  <c:v>0.72</c:v>
                </c:pt>
                <c:pt idx="12">
                  <c:v>0.77</c:v>
                </c:pt>
                <c:pt idx="13">
                  <c:v>1.26</c:v>
                </c:pt>
                <c:pt idx="14">
                  <c:v>1.78</c:v>
                </c:pt>
                <c:pt idx="15">
                  <c:v>1.66</c:v>
                </c:pt>
                <c:pt idx="16">
                  <c:v>1.05</c:v>
                </c:pt>
                <c:pt idx="17">
                  <c:v>0.78</c:v>
                </c:pt>
                <c:pt idx="18">
                  <c:v>0.43</c:v>
                </c:pt>
                <c:pt idx="19">
                  <c:v>0.3</c:v>
                </c:pt>
                <c:pt idx="20">
                  <c:v>0.5</c:v>
                </c:pt>
                <c:pt idx="21">
                  <c:v>0.7</c:v>
                </c:pt>
                <c:pt idx="22">
                  <c:v>0.54</c:v>
                </c:pt>
                <c:pt idx="23">
                  <c:v>0.25</c:v>
                </c:pt>
                <c:pt idx="24">
                  <c:v>0.47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997-4390-8040-6E53C1F00EE2}"/>
            </c:ext>
          </c:extLst>
        </c:ser>
        <c:ser>
          <c:idx val="3"/>
          <c:order val="1"/>
          <c:tx>
            <c:strRef>
              <c:f>Salida!$U$50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1F4E79"/>
              </a:solidFill>
              <a:ln w="9525">
                <a:solidFill>
                  <a:srgbClr val="395F9B"/>
                </a:solidFill>
              </a:ln>
              <a:effectLst/>
            </c:spPr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997-4390-8040-6E53C1F00EE2}"/>
                </c:ext>
              </c:extLst>
            </c:dLbl>
            <c:dLbl>
              <c:idx val="12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997-4390-8040-6E53C1F00EE2}"/>
                </c:ext>
              </c:extLst>
            </c:dLbl>
            <c:dLbl>
              <c:idx val="24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997-4390-8040-6E53C1F00EE2}"/>
                </c:ext>
              </c:extLst>
            </c:dLbl>
            <c:numFmt formatCode="#,##0.00" sourceLinked="0"/>
            <c:spPr>
              <a:solidFill>
                <a:srgbClr val="0070C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Noviembre-2021</c:v>
                </c:pt>
                <c:pt idx="1">
                  <c:v>Diciembre-2021</c:v>
                </c:pt>
                <c:pt idx="2">
                  <c:v>Enero-2022</c:v>
                </c:pt>
                <c:pt idx="3">
                  <c:v>Febrero-2022</c:v>
                </c:pt>
                <c:pt idx="4">
                  <c:v>Marzo-2022</c:v>
                </c:pt>
                <c:pt idx="5">
                  <c:v>Abril-2022</c:v>
                </c:pt>
                <c:pt idx="6">
                  <c:v>Mayo-2022</c:v>
                </c:pt>
                <c:pt idx="7">
                  <c:v>Junio-2022</c:v>
                </c:pt>
                <c:pt idx="8">
                  <c:v>Julio-2022</c:v>
                </c:pt>
                <c:pt idx="9">
                  <c:v>Agosto-2022</c:v>
                </c:pt>
                <c:pt idx="10">
                  <c:v>Septiembre-2022</c:v>
                </c:pt>
                <c:pt idx="11">
                  <c:v>Octubre-2022</c:v>
                </c:pt>
                <c:pt idx="12">
                  <c:v>Noviembre-2022</c:v>
                </c:pt>
                <c:pt idx="13">
                  <c:v>Diciembre-2022</c:v>
                </c:pt>
                <c:pt idx="14">
                  <c:v>Enero-2023</c:v>
                </c:pt>
                <c:pt idx="15">
                  <c:v>Febrero-2023</c:v>
                </c:pt>
                <c:pt idx="16">
                  <c:v>Marzo-2023</c:v>
                </c:pt>
                <c:pt idx="17">
                  <c:v>Abril-2023</c:v>
                </c:pt>
                <c:pt idx="18">
                  <c:v>Mayo-2023</c:v>
                </c:pt>
                <c:pt idx="19">
                  <c:v>Junio-2023</c:v>
                </c:pt>
                <c:pt idx="20">
                  <c:v>Julio-2023</c:v>
                </c:pt>
                <c:pt idx="21">
                  <c:v>Agosto-2023</c:v>
                </c:pt>
                <c:pt idx="22">
                  <c:v>Septiembre-2023</c:v>
                </c:pt>
                <c:pt idx="23">
                  <c:v>Octubre-2023</c:v>
                </c:pt>
                <c:pt idx="24">
                  <c:v>Noviembre-2023</c:v>
                </c:pt>
              </c:strCache>
            </c:strRef>
          </c:cat>
          <c:val>
            <c:numRef>
              <c:f>Salida!$U$51:$U$75</c:f>
              <c:numCache>
                <c:formatCode>_-* #,##0.00_-;\-* #,##0.00_-;_-* "-"??_-;_-@_-</c:formatCode>
                <c:ptCount val="25"/>
                <c:pt idx="0">
                  <c:v>1.45</c:v>
                </c:pt>
                <c:pt idx="1">
                  <c:v>2.08</c:v>
                </c:pt>
                <c:pt idx="2">
                  <c:v>3.79</c:v>
                </c:pt>
                <c:pt idx="3">
                  <c:v>3.26</c:v>
                </c:pt>
                <c:pt idx="4">
                  <c:v>2.84</c:v>
                </c:pt>
                <c:pt idx="5">
                  <c:v>2.75</c:v>
                </c:pt>
                <c:pt idx="6">
                  <c:v>1.56</c:v>
                </c:pt>
                <c:pt idx="7">
                  <c:v>0.65</c:v>
                </c:pt>
                <c:pt idx="8">
                  <c:v>1.17</c:v>
                </c:pt>
                <c:pt idx="9">
                  <c:v>1.85</c:v>
                </c:pt>
                <c:pt idx="10">
                  <c:v>1.61</c:v>
                </c:pt>
                <c:pt idx="11">
                  <c:v>1.21</c:v>
                </c:pt>
                <c:pt idx="12">
                  <c:v>1.5</c:v>
                </c:pt>
                <c:pt idx="13">
                  <c:v>2.66</c:v>
                </c:pt>
                <c:pt idx="14">
                  <c:v>2.46</c:v>
                </c:pt>
                <c:pt idx="15">
                  <c:v>1.6</c:v>
                </c:pt>
                <c:pt idx="16">
                  <c:v>0.91</c:v>
                </c:pt>
                <c:pt idx="17">
                  <c:v>-7.0000000000000007E-2</c:v>
                </c:pt>
                <c:pt idx="18">
                  <c:v>-0.85</c:v>
                </c:pt>
                <c:pt idx="19">
                  <c:v>-0.53</c:v>
                </c:pt>
                <c:pt idx="20">
                  <c:v>0.22</c:v>
                </c:pt>
                <c:pt idx="21">
                  <c:v>1.1299999999999999</c:v>
                </c:pt>
                <c:pt idx="22">
                  <c:v>0.74</c:v>
                </c:pt>
                <c:pt idx="23">
                  <c:v>0.2</c:v>
                </c:pt>
                <c:pt idx="24">
                  <c:v>-0.45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B997-4390-8040-6E53C1F00EE2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7808120"/>
        <c:axId val="507808904"/>
      </c:lineChart>
      <c:catAx>
        <c:axId val="50780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904"/>
        <c:crosses val="autoZero"/>
        <c:auto val="1"/>
        <c:lblAlgn val="ctr"/>
        <c:lblOffset val="100"/>
        <c:noMultiLvlLbl val="0"/>
      </c:catAx>
      <c:valAx>
        <c:axId val="507808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s-CO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39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>
          <a:solidFill>
            <a:srgbClr val="395F9B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Salida!$AB$28:$AB$40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Alimentos y bebidas no alcohólicas</c:v>
                </c:pt>
                <c:pt idx="4">
                  <c:v>Recreación y cultura</c:v>
                </c:pt>
                <c:pt idx="5">
                  <c:v>Alojamiento, agua, electricidad, gas y otros combustibles</c:v>
                </c:pt>
                <c:pt idx="6">
                  <c:v>Muebles, artículos para el hogar y para la conservación ordinaria del hogar</c:v>
                </c:pt>
                <c:pt idx="7">
                  <c:v>Salud</c:v>
                </c:pt>
                <c:pt idx="8">
                  <c:v>Bienes y servicios diversos</c:v>
                </c:pt>
                <c:pt idx="9">
                  <c:v>Bebidas alcohólicas y tabaco</c:v>
                </c:pt>
                <c:pt idx="10">
                  <c:v>Educación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Salida!$AD$28:$AD$40</c:f>
              <c:numCache>
                <c:formatCode>_-* #,##0.00_-;\-* #,##0.00_-;_-* "-"??_-;_-@_-</c:formatCode>
                <c:ptCount val="13"/>
                <c:pt idx="0">
                  <c:v>8.7799999999999994</c:v>
                </c:pt>
                <c:pt idx="1">
                  <c:v>0.3</c:v>
                </c:pt>
                <c:pt idx="2">
                  <c:v>5.0199999999999996</c:v>
                </c:pt>
                <c:pt idx="3">
                  <c:v>5.44</c:v>
                </c:pt>
                <c:pt idx="4">
                  <c:v>6.33</c:v>
                </c:pt>
                <c:pt idx="5">
                  <c:v>8.33</c:v>
                </c:pt>
                <c:pt idx="6">
                  <c:v>8.75</c:v>
                </c:pt>
                <c:pt idx="7">
                  <c:v>9.25</c:v>
                </c:pt>
                <c:pt idx="8">
                  <c:v>9.51</c:v>
                </c:pt>
                <c:pt idx="9">
                  <c:v>11.19</c:v>
                </c:pt>
                <c:pt idx="10">
                  <c:v>11.41</c:v>
                </c:pt>
                <c:pt idx="11">
                  <c:v>11.55</c:v>
                </c:pt>
                <c:pt idx="12">
                  <c:v>15.13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6-46A8-AC6D-61125564C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-* #,##0.00_-;\-* #,##0.0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[IPC.xlsb]Salida!TablaDinámica6</c:name>
    <c:fmtId val="69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5.1095870206489674E-2"/>
          <c:y val="4.2562765712720316E-2"/>
          <c:w val="0.94820087780432616"/>
          <c:h val="0.81600255681269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Salida!$AA$80:$AA$81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Salida!$Z$82:$Z$92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Salida!$AA$82:$AA$92</c:f>
              <c:numCache>
                <c:formatCode>_-* #,##0.00_-;\-* #,##0.00_-;_-* "-"??_-;_-@_-</c:formatCode>
                <c:ptCount val="11"/>
                <c:pt idx="0">
                  <c:v>1.44</c:v>
                </c:pt>
                <c:pt idx="1">
                  <c:v>1.91</c:v>
                </c:pt>
                <c:pt idx="2">
                  <c:v>3.07</c:v>
                </c:pt>
                <c:pt idx="3">
                  <c:v>5.23</c:v>
                </c:pt>
                <c:pt idx="4">
                  <c:v>10.88</c:v>
                </c:pt>
                <c:pt idx="5">
                  <c:v>9.75</c:v>
                </c:pt>
                <c:pt idx="6">
                  <c:v>10.17</c:v>
                </c:pt>
                <c:pt idx="7">
                  <c:v>11.36</c:v>
                </c:pt>
                <c:pt idx="8">
                  <c:v>12.21</c:v>
                </c:pt>
                <c:pt idx="9">
                  <c:v>13.21</c:v>
                </c:pt>
                <c:pt idx="10">
                  <c:v>14.85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E-471F-A28F-BE511B8D2D35}"/>
            </c:ext>
          </c:extLst>
        </c:ser>
        <c:ser>
          <c:idx val="1"/>
          <c:order val="1"/>
          <c:tx>
            <c:strRef>
              <c:f>Salida!$AB$80:$AB$81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Salida!$Z$82:$Z$92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Salida!$AB$82:$AB$92</c:f>
              <c:numCache>
                <c:formatCode>_-* #,##0.00_-;\-* #,##0.00_-;_-* "-"??_-;_-@_-</c:formatCode>
                <c:ptCount val="11"/>
                <c:pt idx="0">
                  <c:v>3.79</c:v>
                </c:pt>
                <c:pt idx="1">
                  <c:v>7.18</c:v>
                </c:pt>
                <c:pt idx="2">
                  <c:v>10.220000000000001</c:v>
                </c:pt>
                <c:pt idx="3">
                  <c:v>13.25</c:v>
                </c:pt>
                <c:pt idx="4">
                  <c:v>15.01</c:v>
                </c:pt>
                <c:pt idx="5">
                  <c:v>15.76</c:v>
                </c:pt>
                <c:pt idx="6">
                  <c:v>17.100000000000001</c:v>
                </c:pt>
                <c:pt idx="7">
                  <c:v>19.27</c:v>
                </c:pt>
                <c:pt idx="8">
                  <c:v>21.19</c:v>
                </c:pt>
                <c:pt idx="9">
                  <c:v>22.66</c:v>
                </c:pt>
                <c:pt idx="10">
                  <c:v>24.49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E-471F-A28F-BE511B8D2D35}"/>
            </c:ext>
          </c:extLst>
        </c:ser>
        <c:ser>
          <c:idx val="2"/>
          <c:order val="2"/>
          <c:tx>
            <c:strRef>
              <c:f>Salida!$AC$80:$AC$81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Salida!$Z$82:$Z$92</c:f>
              <c:strCache>
                <c:ptCount val="11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</c:strCache>
            </c:strRef>
          </c:cat>
          <c:val>
            <c:numRef>
              <c:f>Salida!$AC$82:$AC$92</c:f>
              <c:numCache>
                <c:formatCode>_-* #,##0.00_-;\-* #,##0.00_-;_-* "-"??_-;_-@_-</c:formatCode>
                <c:ptCount val="11"/>
                <c:pt idx="0">
                  <c:v>2.46</c:v>
                </c:pt>
                <c:pt idx="1">
                  <c:v>4.0999999999999996</c:v>
                </c:pt>
                <c:pt idx="2">
                  <c:v>5.04</c:v>
                </c:pt>
                <c:pt idx="3">
                  <c:v>4.97</c:v>
                </c:pt>
                <c:pt idx="4">
                  <c:v>4.08</c:v>
                </c:pt>
                <c:pt idx="5">
                  <c:v>3.53</c:v>
                </c:pt>
                <c:pt idx="6">
                  <c:v>3.76</c:v>
                </c:pt>
                <c:pt idx="7">
                  <c:v>4.93</c:v>
                </c:pt>
                <c:pt idx="8">
                  <c:v>5.7</c:v>
                </c:pt>
                <c:pt idx="9">
                  <c:v>5.92</c:v>
                </c:pt>
                <c:pt idx="10">
                  <c:v>5.44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E-471F-A28F-BE511B8D2D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-27"/>
        <c:axId val="415859087"/>
        <c:axId val="415848271"/>
      </c:barChart>
      <c:catAx>
        <c:axId val="41585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48271"/>
        <c:crosses val="autoZero"/>
        <c:auto val="1"/>
        <c:lblAlgn val="ctr"/>
        <c:lblOffset val="100"/>
        <c:noMultiLvlLbl val="0"/>
      </c:catAx>
      <c:valAx>
        <c:axId val="41584827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2F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800">
                    <a:solidFill>
                      <a:srgbClr val="2F5F9B"/>
                    </a:solidFill>
                  </a:rPr>
                  <a:t>Variación</a:t>
                </a:r>
                <a:r>
                  <a:rPr lang="es-CO" sz="800" baseline="0">
                    <a:solidFill>
                      <a:srgbClr val="2F5F9B"/>
                    </a:solidFill>
                  </a:rPr>
                  <a:t> (%)</a:t>
                </a:r>
                <a:endParaRPr lang="es-CO" sz="800">
                  <a:solidFill>
                    <a:srgbClr val="2F5F9B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2F5F9B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2F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5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Salida!$AF$28:$AF$40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Recreación y cultura</c:v>
                </c:pt>
                <c:pt idx="4">
                  <c:v>Alimentos y bebidas no alcohólicas</c:v>
                </c:pt>
                <c:pt idx="5">
                  <c:v>Alojamiento, agua, electricidad, gas y otros combustibles</c:v>
                </c:pt>
                <c:pt idx="6">
                  <c:v>Muebles, artículos para el hogar y para la conservación ordinaria del hogar</c:v>
                </c:pt>
                <c:pt idx="7">
                  <c:v>Salud</c:v>
                </c:pt>
                <c:pt idx="8">
                  <c:v>Bienes y servicios diversos</c:v>
                </c:pt>
                <c:pt idx="9">
                  <c:v>Educación</c:v>
                </c:pt>
                <c:pt idx="10">
                  <c:v>Bebidas alcohólicas y tabaco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Salida!$AH$28:$AH$40</c:f>
              <c:numCache>
                <c:formatCode>_-* #,##0.00_-;\-* #,##0.00_-;_-* "-"??_-;_-@_-</c:formatCode>
                <c:ptCount val="13"/>
                <c:pt idx="0">
                  <c:v>10.15</c:v>
                </c:pt>
                <c:pt idx="1">
                  <c:v>0.36</c:v>
                </c:pt>
                <c:pt idx="2">
                  <c:v>5.65</c:v>
                </c:pt>
                <c:pt idx="3">
                  <c:v>7.42</c:v>
                </c:pt>
                <c:pt idx="4">
                  <c:v>8.25</c:v>
                </c:pt>
                <c:pt idx="5">
                  <c:v>8.75</c:v>
                </c:pt>
                <c:pt idx="6">
                  <c:v>9.85</c:v>
                </c:pt>
                <c:pt idx="7">
                  <c:v>10.029999999999999</c:v>
                </c:pt>
                <c:pt idx="8">
                  <c:v>10.86</c:v>
                </c:pt>
                <c:pt idx="9">
                  <c:v>11.41</c:v>
                </c:pt>
                <c:pt idx="10">
                  <c:v>12.78</c:v>
                </c:pt>
                <c:pt idx="11">
                  <c:v>14.35</c:v>
                </c:pt>
                <c:pt idx="12">
                  <c:v>16.54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1-45F2-B8D4-8B18E6EB4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-* #,##0.00_-;\-* #,##0.0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00224063683284E-2"/>
          <c:y val="3.4591194968553458E-2"/>
          <c:w val="0.89443431148340236"/>
          <c:h val="0.64177685336502743"/>
        </c:manualLayout>
      </c:layout>
      <c:lineChart>
        <c:grouping val="standard"/>
        <c:varyColors val="0"/>
        <c:ser>
          <c:idx val="0"/>
          <c:order val="0"/>
          <c:tx>
            <c:strRef>
              <c:f>Salida!$X$79</c:f>
              <c:strCache>
                <c:ptCount val="1"/>
                <c:pt idx="0">
                  <c:v>IPC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003-4BD1-BEF9-45D43C2229C4}"/>
                </c:ext>
              </c:extLst>
            </c:dLbl>
            <c:dLbl>
              <c:idx val="12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003-4BD1-BEF9-45D43C2229C4}"/>
                </c:ext>
              </c:extLst>
            </c:dLbl>
            <c:dLbl>
              <c:idx val="24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003-4BD1-BEF9-45D43C2229C4}"/>
                </c:ext>
              </c:extLst>
            </c:dLbl>
            <c:dLbl>
              <c:idx val="3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003-4BD1-BEF9-45D43C2229C4}"/>
                </c:ext>
              </c:extLst>
            </c:dLbl>
            <c:spPr>
              <a:solidFill>
                <a:srgbClr val="C00000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Noviembre-2020</c:v>
                </c:pt>
                <c:pt idx="1">
                  <c:v>Diciembre-2020</c:v>
                </c:pt>
                <c:pt idx="2">
                  <c:v>Enero-2021</c:v>
                </c:pt>
                <c:pt idx="3">
                  <c:v>Febrero-2021</c:v>
                </c:pt>
                <c:pt idx="4">
                  <c:v>Marzo-2021</c:v>
                </c:pt>
                <c:pt idx="5">
                  <c:v>Abril-2021</c:v>
                </c:pt>
                <c:pt idx="6">
                  <c:v>Mayo-2021</c:v>
                </c:pt>
                <c:pt idx="7">
                  <c:v>Junio-2021</c:v>
                </c:pt>
                <c:pt idx="8">
                  <c:v>Julio-2021</c:v>
                </c:pt>
                <c:pt idx="9">
                  <c:v>Agosto-2021</c:v>
                </c:pt>
                <c:pt idx="10">
                  <c:v>Septiembre-2021</c:v>
                </c:pt>
                <c:pt idx="11">
                  <c:v>Octubre-2021</c:v>
                </c:pt>
                <c:pt idx="12">
                  <c:v>Noviembre-2021</c:v>
                </c:pt>
                <c:pt idx="13">
                  <c:v>Diciembre-2021</c:v>
                </c:pt>
                <c:pt idx="14">
                  <c:v>Enero-2022</c:v>
                </c:pt>
                <c:pt idx="15">
                  <c:v>Febrero-2022</c:v>
                </c:pt>
                <c:pt idx="16">
                  <c:v>Marzo-2022</c:v>
                </c:pt>
                <c:pt idx="17">
                  <c:v>Abril-2022</c:v>
                </c:pt>
                <c:pt idx="18">
                  <c:v>Mayo-2022</c:v>
                </c:pt>
                <c:pt idx="19">
                  <c:v>Junio-2022</c:v>
                </c:pt>
                <c:pt idx="20">
                  <c:v>Julio-2022</c:v>
                </c:pt>
                <c:pt idx="21">
                  <c:v>Agosto-2022</c:v>
                </c:pt>
                <c:pt idx="22">
                  <c:v>Septiembre-2022</c:v>
                </c:pt>
                <c:pt idx="23">
                  <c:v>Octubre-2022</c:v>
                </c:pt>
                <c:pt idx="24">
                  <c:v>Noviembre-2022</c:v>
                </c:pt>
                <c:pt idx="25">
                  <c:v>Diciembre-2022</c:v>
                </c:pt>
                <c:pt idx="26">
                  <c:v>Enero-2023</c:v>
                </c:pt>
                <c:pt idx="27">
                  <c:v>Febrero-2023</c:v>
                </c:pt>
                <c:pt idx="28">
                  <c:v>Marzo-2023</c:v>
                </c:pt>
                <c:pt idx="29">
                  <c:v>Abril-2023</c:v>
                </c:pt>
                <c:pt idx="30">
                  <c:v>Mayo-2023</c:v>
                </c:pt>
                <c:pt idx="31">
                  <c:v>Junio-2023</c:v>
                </c:pt>
                <c:pt idx="32">
                  <c:v>Julio-2023</c:v>
                </c:pt>
                <c:pt idx="33">
                  <c:v>Agosto-2023</c:v>
                </c:pt>
                <c:pt idx="34">
                  <c:v>Septiembre-2023</c:v>
                </c:pt>
                <c:pt idx="35">
                  <c:v>Octubre-2023</c:v>
                </c:pt>
                <c:pt idx="36">
                  <c:v>Noviembre-2023</c:v>
                </c:pt>
              </c:strCache>
            </c:strRef>
          </c:cat>
          <c:val>
            <c:numRef>
              <c:f>Salida!$X$80:$X$116</c:f>
              <c:numCache>
                <c:formatCode>_-* #,##0.00_-;\-* #,##0.00_-;_-* "-"??_-;_-@_-</c:formatCode>
                <c:ptCount val="37"/>
                <c:pt idx="0">
                  <c:v>1.49</c:v>
                </c:pt>
                <c:pt idx="1">
                  <c:v>1.61</c:v>
                </c:pt>
                <c:pt idx="2">
                  <c:v>1.6</c:v>
                </c:pt>
                <c:pt idx="3">
                  <c:v>1.56</c:v>
                </c:pt>
                <c:pt idx="4">
                  <c:v>1.51</c:v>
                </c:pt>
                <c:pt idx="5">
                  <c:v>1.95</c:v>
                </c:pt>
                <c:pt idx="6">
                  <c:v>3.3</c:v>
                </c:pt>
                <c:pt idx="7">
                  <c:v>3.63</c:v>
                </c:pt>
                <c:pt idx="8">
                  <c:v>3.97</c:v>
                </c:pt>
                <c:pt idx="9">
                  <c:v>4.4400000000000004</c:v>
                </c:pt>
                <c:pt idx="10">
                  <c:v>4.51</c:v>
                </c:pt>
                <c:pt idx="11">
                  <c:v>4.58</c:v>
                </c:pt>
                <c:pt idx="12">
                  <c:v>5.26</c:v>
                </c:pt>
                <c:pt idx="13">
                  <c:v>5.62</c:v>
                </c:pt>
                <c:pt idx="14">
                  <c:v>6.94</c:v>
                </c:pt>
                <c:pt idx="15">
                  <c:v>8.01</c:v>
                </c:pt>
                <c:pt idx="16">
                  <c:v>8.5299999999999994</c:v>
                </c:pt>
                <c:pt idx="17">
                  <c:v>9.23</c:v>
                </c:pt>
                <c:pt idx="18">
                  <c:v>9.07</c:v>
                </c:pt>
                <c:pt idx="19">
                  <c:v>9.67</c:v>
                </c:pt>
                <c:pt idx="20">
                  <c:v>10.210000000000001</c:v>
                </c:pt>
                <c:pt idx="21">
                  <c:v>10.84</c:v>
                </c:pt>
                <c:pt idx="22">
                  <c:v>11.44</c:v>
                </c:pt>
                <c:pt idx="23">
                  <c:v>12.22</c:v>
                </c:pt>
                <c:pt idx="24">
                  <c:v>12.53</c:v>
                </c:pt>
                <c:pt idx="25">
                  <c:v>13.12</c:v>
                </c:pt>
                <c:pt idx="26">
                  <c:v>13.25</c:v>
                </c:pt>
                <c:pt idx="27">
                  <c:v>13.28</c:v>
                </c:pt>
                <c:pt idx="28">
                  <c:v>13.34</c:v>
                </c:pt>
                <c:pt idx="29">
                  <c:v>12.82</c:v>
                </c:pt>
                <c:pt idx="30">
                  <c:v>12.36</c:v>
                </c:pt>
                <c:pt idx="31">
                  <c:v>12.13</c:v>
                </c:pt>
                <c:pt idx="32">
                  <c:v>11.78</c:v>
                </c:pt>
                <c:pt idx="33">
                  <c:v>11.43</c:v>
                </c:pt>
                <c:pt idx="34">
                  <c:v>10.99</c:v>
                </c:pt>
                <c:pt idx="35">
                  <c:v>10.48</c:v>
                </c:pt>
                <c:pt idx="36">
                  <c:v>10.15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5003-4BD1-BEF9-45D43C2229C4}"/>
            </c:ext>
          </c:extLst>
        </c:ser>
        <c:ser>
          <c:idx val="1"/>
          <c:order val="1"/>
          <c:tx>
            <c:strRef>
              <c:f>Salida!$Y$79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395F9B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003-4BD1-BEF9-45D43C2229C4}"/>
                </c:ext>
              </c:extLst>
            </c:dLbl>
            <c:dLbl>
              <c:idx val="12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003-4BD1-BEF9-45D43C2229C4}"/>
                </c:ext>
              </c:extLst>
            </c:dLbl>
            <c:dLbl>
              <c:idx val="24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003-4BD1-BEF9-45D43C2229C4}"/>
                </c:ext>
              </c:extLst>
            </c:dLbl>
            <c:dLbl>
              <c:idx val="36"/>
              <c:layout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003-4BD1-BEF9-45D43C2229C4}"/>
                </c:ext>
              </c:extLst>
            </c:dLbl>
            <c:spPr>
              <a:solidFill>
                <a:srgbClr val="395F9B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9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Noviembre-2020</c:v>
                </c:pt>
                <c:pt idx="1">
                  <c:v>Diciembre-2020</c:v>
                </c:pt>
                <c:pt idx="2">
                  <c:v>Enero-2021</c:v>
                </c:pt>
                <c:pt idx="3">
                  <c:v>Febrero-2021</c:v>
                </c:pt>
                <c:pt idx="4">
                  <c:v>Marzo-2021</c:v>
                </c:pt>
                <c:pt idx="5">
                  <c:v>Abril-2021</c:v>
                </c:pt>
                <c:pt idx="6">
                  <c:v>Mayo-2021</c:v>
                </c:pt>
                <c:pt idx="7">
                  <c:v>Junio-2021</c:v>
                </c:pt>
                <c:pt idx="8">
                  <c:v>Julio-2021</c:v>
                </c:pt>
                <c:pt idx="9">
                  <c:v>Agosto-2021</c:v>
                </c:pt>
                <c:pt idx="10">
                  <c:v>Septiembre-2021</c:v>
                </c:pt>
                <c:pt idx="11">
                  <c:v>Octubre-2021</c:v>
                </c:pt>
                <c:pt idx="12">
                  <c:v>Noviembre-2021</c:v>
                </c:pt>
                <c:pt idx="13">
                  <c:v>Diciembre-2021</c:v>
                </c:pt>
                <c:pt idx="14">
                  <c:v>Enero-2022</c:v>
                </c:pt>
                <c:pt idx="15">
                  <c:v>Febrero-2022</c:v>
                </c:pt>
                <c:pt idx="16">
                  <c:v>Marzo-2022</c:v>
                </c:pt>
                <c:pt idx="17">
                  <c:v>Abril-2022</c:v>
                </c:pt>
                <c:pt idx="18">
                  <c:v>Mayo-2022</c:v>
                </c:pt>
                <c:pt idx="19">
                  <c:v>Junio-2022</c:v>
                </c:pt>
                <c:pt idx="20">
                  <c:v>Julio-2022</c:v>
                </c:pt>
                <c:pt idx="21">
                  <c:v>Agosto-2022</c:v>
                </c:pt>
                <c:pt idx="22">
                  <c:v>Septiembre-2022</c:v>
                </c:pt>
                <c:pt idx="23">
                  <c:v>Octubre-2022</c:v>
                </c:pt>
                <c:pt idx="24">
                  <c:v>Noviembre-2022</c:v>
                </c:pt>
                <c:pt idx="25">
                  <c:v>Diciembre-2022</c:v>
                </c:pt>
                <c:pt idx="26">
                  <c:v>Enero-2023</c:v>
                </c:pt>
                <c:pt idx="27">
                  <c:v>Febrero-2023</c:v>
                </c:pt>
                <c:pt idx="28">
                  <c:v>Marzo-2023</c:v>
                </c:pt>
                <c:pt idx="29">
                  <c:v>Abril-2023</c:v>
                </c:pt>
                <c:pt idx="30">
                  <c:v>Mayo-2023</c:v>
                </c:pt>
                <c:pt idx="31">
                  <c:v>Junio-2023</c:v>
                </c:pt>
                <c:pt idx="32">
                  <c:v>Julio-2023</c:v>
                </c:pt>
                <c:pt idx="33">
                  <c:v>Agosto-2023</c:v>
                </c:pt>
                <c:pt idx="34">
                  <c:v>Septiembre-2023</c:v>
                </c:pt>
                <c:pt idx="35">
                  <c:v>Octubre-2023</c:v>
                </c:pt>
                <c:pt idx="36">
                  <c:v>Noviembre-2023</c:v>
                </c:pt>
              </c:strCache>
            </c:strRef>
          </c:cat>
          <c:val>
            <c:numRef>
              <c:f>Salida!$Y$80:$Y$116</c:f>
              <c:numCache>
                <c:formatCode>_-* #,##0.00_-;\-* #,##0.00_-;_-* "-"??_-;_-@_-</c:formatCode>
                <c:ptCount val="37"/>
                <c:pt idx="0">
                  <c:v>4.09</c:v>
                </c:pt>
                <c:pt idx="1">
                  <c:v>4.8</c:v>
                </c:pt>
                <c:pt idx="2">
                  <c:v>5.51</c:v>
                </c:pt>
                <c:pt idx="3">
                  <c:v>5.0199999999999996</c:v>
                </c:pt>
                <c:pt idx="4">
                  <c:v>3.92</c:v>
                </c:pt>
                <c:pt idx="5">
                  <c:v>3.98</c:v>
                </c:pt>
                <c:pt idx="6">
                  <c:v>9.52</c:v>
                </c:pt>
                <c:pt idx="7">
                  <c:v>8.52</c:v>
                </c:pt>
                <c:pt idx="8">
                  <c:v>9.81</c:v>
                </c:pt>
                <c:pt idx="9">
                  <c:v>11.5</c:v>
                </c:pt>
                <c:pt idx="10">
                  <c:v>12.4</c:v>
                </c:pt>
                <c:pt idx="11">
                  <c:v>13.76</c:v>
                </c:pt>
                <c:pt idx="12">
                  <c:v>15.34</c:v>
                </c:pt>
                <c:pt idx="13">
                  <c:v>17.23</c:v>
                </c:pt>
                <c:pt idx="14">
                  <c:v>19.940000000000001</c:v>
                </c:pt>
                <c:pt idx="15">
                  <c:v>23.3</c:v>
                </c:pt>
                <c:pt idx="16">
                  <c:v>25.37</c:v>
                </c:pt>
                <c:pt idx="17">
                  <c:v>26.17</c:v>
                </c:pt>
                <c:pt idx="18">
                  <c:v>21.6</c:v>
                </c:pt>
                <c:pt idx="19">
                  <c:v>23.65</c:v>
                </c:pt>
                <c:pt idx="20">
                  <c:v>24.61</c:v>
                </c:pt>
                <c:pt idx="21">
                  <c:v>25.57</c:v>
                </c:pt>
                <c:pt idx="22">
                  <c:v>26.62</c:v>
                </c:pt>
                <c:pt idx="23">
                  <c:v>27.02</c:v>
                </c:pt>
                <c:pt idx="24">
                  <c:v>27.08</c:v>
                </c:pt>
                <c:pt idx="25">
                  <c:v>27.81</c:v>
                </c:pt>
                <c:pt idx="26">
                  <c:v>26.18</c:v>
                </c:pt>
                <c:pt idx="27">
                  <c:v>24.14</c:v>
                </c:pt>
                <c:pt idx="28">
                  <c:v>21.81</c:v>
                </c:pt>
                <c:pt idx="29">
                  <c:v>18.47</c:v>
                </c:pt>
                <c:pt idx="30">
                  <c:v>15.66</c:v>
                </c:pt>
                <c:pt idx="31">
                  <c:v>14.31</c:v>
                </c:pt>
                <c:pt idx="32">
                  <c:v>13.24</c:v>
                </c:pt>
                <c:pt idx="33">
                  <c:v>12.44</c:v>
                </c:pt>
                <c:pt idx="34">
                  <c:v>11.47</c:v>
                </c:pt>
                <c:pt idx="35">
                  <c:v>10.36</c:v>
                </c:pt>
                <c:pt idx="36">
                  <c:v>8.25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5003-4BD1-BEF9-45D43C2229C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90338223"/>
        <c:axId val="1390334479"/>
      </c:lineChart>
      <c:catAx>
        <c:axId val="13903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4479"/>
        <c:crosses val="autoZero"/>
        <c:auto val="1"/>
        <c:lblAlgn val="ctr"/>
        <c:lblOffset val="500"/>
        <c:noMultiLvlLbl val="0"/>
      </c:catAx>
      <c:valAx>
        <c:axId val="13903344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900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layout>
            <c:manualLayout>
              <c:xMode val="edge"/>
              <c:yMode val="edge"/>
              <c:x val="5.3365169264595405E-3"/>
              <c:y val="0.26927853465627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_-* #,##0.00_-;\-* #,##0.0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Salida!$AQ$5</c:f>
          <c:strCache>
            <c:ptCount val="1"/>
            <c:pt idx="0">
              <c:v>Carne de res y derivados</c:v>
            </c:pt>
          </c:strCache>
        </c:strRef>
      </c:tx>
      <c:layout>
        <c:manualLayout>
          <c:xMode val="edge"/>
          <c:yMode val="edge"/>
          <c:x val="0.12531640083360071"/>
          <c:y val="2.3599745151994971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4250916819538331E-2"/>
          <c:y val="1.4794507444738807E-2"/>
          <c:w val="0.91518113083497699"/>
          <c:h val="0.78427048050463988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48"/>
              <c:layout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05D-4A16-A488-0F9CEEBB8A5C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Noviembre-2019</c:v>
                </c:pt>
                <c:pt idx="1">
                  <c:v>Diciembre-2019</c:v>
                </c:pt>
                <c:pt idx="2">
                  <c:v>Enero-2020</c:v>
                </c:pt>
                <c:pt idx="3">
                  <c:v>Febrero-2020</c:v>
                </c:pt>
                <c:pt idx="4">
                  <c:v>Marzo-2020</c:v>
                </c:pt>
                <c:pt idx="5">
                  <c:v>Abril-2020</c:v>
                </c:pt>
                <c:pt idx="6">
                  <c:v>Mayo-2020</c:v>
                </c:pt>
                <c:pt idx="7">
                  <c:v>Junio-2020</c:v>
                </c:pt>
                <c:pt idx="8">
                  <c:v>Julio-2020</c:v>
                </c:pt>
                <c:pt idx="9">
                  <c:v>Agosto-2020</c:v>
                </c:pt>
                <c:pt idx="10">
                  <c:v>Septiembre-2020</c:v>
                </c:pt>
                <c:pt idx="11">
                  <c:v>Octubre-2020</c:v>
                </c:pt>
                <c:pt idx="12">
                  <c:v>Noviembre-2020</c:v>
                </c:pt>
                <c:pt idx="13">
                  <c:v>Diciembre-2020</c:v>
                </c:pt>
                <c:pt idx="14">
                  <c:v>Enero-2021</c:v>
                </c:pt>
                <c:pt idx="15">
                  <c:v>Febrero-2021</c:v>
                </c:pt>
                <c:pt idx="16">
                  <c:v>Marzo-2021</c:v>
                </c:pt>
                <c:pt idx="17">
                  <c:v>Abril-2021</c:v>
                </c:pt>
                <c:pt idx="18">
                  <c:v>Mayo-2021</c:v>
                </c:pt>
                <c:pt idx="19">
                  <c:v>Junio-2021</c:v>
                </c:pt>
                <c:pt idx="20">
                  <c:v>Julio-2021</c:v>
                </c:pt>
                <c:pt idx="21">
                  <c:v>Agosto-2021</c:v>
                </c:pt>
                <c:pt idx="22">
                  <c:v>Septiembre-2021</c:v>
                </c:pt>
                <c:pt idx="23">
                  <c:v>Octubre-2021</c:v>
                </c:pt>
                <c:pt idx="24">
                  <c:v>Noviembre-2021</c:v>
                </c:pt>
                <c:pt idx="25">
                  <c:v>Diciembre-2021</c:v>
                </c:pt>
                <c:pt idx="26">
                  <c:v>Enero-2022</c:v>
                </c:pt>
                <c:pt idx="27">
                  <c:v>Febrero-2022</c:v>
                </c:pt>
                <c:pt idx="28">
                  <c:v>Marzo-2022</c:v>
                </c:pt>
                <c:pt idx="29">
                  <c:v>Abril-2022</c:v>
                </c:pt>
                <c:pt idx="30">
                  <c:v>Mayo-2022</c:v>
                </c:pt>
                <c:pt idx="31">
                  <c:v>Junio-2022</c:v>
                </c:pt>
                <c:pt idx="32">
                  <c:v>Julio-2022</c:v>
                </c:pt>
                <c:pt idx="33">
                  <c:v>Agosto-2022</c:v>
                </c:pt>
                <c:pt idx="34">
                  <c:v>Septiembre-2022</c:v>
                </c:pt>
                <c:pt idx="35">
                  <c:v>Octubre-2022</c:v>
                </c:pt>
                <c:pt idx="36">
                  <c:v>Noviembre-2022</c:v>
                </c:pt>
                <c:pt idx="37">
                  <c:v>Diciembre-2022</c:v>
                </c:pt>
                <c:pt idx="38">
                  <c:v>Enero-2023</c:v>
                </c:pt>
                <c:pt idx="39">
                  <c:v>Febrero-2023</c:v>
                </c:pt>
                <c:pt idx="40">
                  <c:v>Marzo-2023</c:v>
                </c:pt>
                <c:pt idx="41">
                  <c:v>Abril-2023</c:v>
                </c:pt>
                <c:pt idx="42">
                  <c:v>Mayo-2023</c:v>
                </c:pt>
                <c:pt idx="43">
                  <c:v>Junio-2023</c:v>
                </c:pt>
                <c:pt idx="44">
                  <c:v>Julio-2023</c:v>
                </c:pt>
                <c:pt idx="45">
                  <c:v>Agosto-2023</c:v>
                </c:pt>
                <c:pt idx="46">
                  <c:v>Septiembre-2023</c:v>
                </c:pt>
                <c:pt idx="47">
                  <c:v>Octubre-2023</c:v>
                </c:pt>
                <c:pt idx="48">
                  <c:v>Noviembre-2023</c:v>
                </c:pt>
              </c:strCache>
            </c:strRef>
          </c:cat>
          <c:val>
            <c:numRef>
              <c:f>Salida!$AQ$31:$AQ$79</c:f>
              <c:numCache>
                <c:formatCode>0.00</c:formatCode>
                <c:ptCount val="49"/>
                <c:pt idx="0">
                  <c:v>4.3657651991614301</c:v>
                </c:pt>
                <c:pt idx="1">
                  <c:v>4.3041480000000121</c:v>
                </c:pt>
                <c:pt idx="2">
                  <c:v>3.655871249751641</c:v>
                </c:pt>
                <c:pt idx="3">
                  <c:v>4.167081054201887</c:v>
                </c:pt>
                <c:pt idx="4">
                  <c:v>3.6394287980960058</c:v>
                </c:pt>
                <c:pt idx="5">
                  <c:v>4.644268774703562</c:v>
                </c:pt>
                <c:pt idx="6">
                  <c:v>3.7485357282311753</c:v>
                </c:pt>
                <c:pt idx="7">
                  <c:v>2.3841568929052102</c:v>
                </c:pt>
                <c:pt idx="8">
                  <c:v>2.4954410212112634</c:v>
                </c:pt>
                <c:pt idx="9">
                  <c:v>2.4528664871104269</c:v>
                </c:pt>
                <c:pt idx="10">
                  <c:v>2.8362657436784815</c:v>
                </c:pt>
                <c:pt idx="11">
                  <c:v>3.7051331532226897</c:v>
                </c:pt>
                <c:pt idx="12">
                  <c:v>3.973828538439335</c:v>
                </c:pt>
                <c:pt idx="13">
                  <c:v>4.4541392543659697</c:v>
                </c:pt>
                <c:pt idx="14">
                  <c:v>5.740847230208928</c:v>
                </c:pt>
                <c:pt idx="15">
                  <c:v>5.9862516708039095</c:v>
                </c:pt>
                <c:pt idx="16">
                  <c:v>7.8939814371830437</c:v>
                </c:pt>
                <c:pt idx="17">
                  <c:v>12.124645892351268</c:v>
                </c:pt>
                <c:pt idx="18">
                  <c:v>20.831765148663891</c:v>
                </c:pt>
                <c:pt idx="19">
                  <c:v>23.521126760563391</c:v>
                </c:pt>
                <c:pt idx="20">
                  <c:v>24.449854855323537</c:v>
                </c:pt>
                <c:pt idx="21">
                  <c:v>26.053891653365866</c:v>
                </c:pt>
                <c:pt idx="22">
                  <c:v>27.019446522064342</c:v>
                </c:pt>
                <c:pt idx="23">
                  <c:v>28.349460364718993</c:v>
                </c:pt>
                <c:pt idx="24">
                  <c:v>30.612622617064602</c:v>
                </c:pt>
                <c:pt idx="25">
                  <c:v>33.033501606241401</c:v>
                </c:pt>
                <c:pt idx="26">
                  <c:v>34.859059186078127</c:v>
                </c:pt>
                <c:pt idx="27">
                  <c:v>35.93</c:v>
                </c:pt>
                <c:pt idx="28">
                  <c:v>35.9</c:v>
                </c:pt>
                <c:pt idx="29">
                  <c:v>32.049999999999997</c:v>
                </c:pt>
                <c:pt idx="30">
                  <c:v>26.7</c:v>
                </c:pt>
                <c:pt idx="31">
                  <c:v>26.96</c:v>
                </c:pt>
                <c:pt idx="32">
                  <c:v>27.15</c:v>
                </c:pt>
                <c:pt idx="33">
                  <c:v>26.63</c:v>
                </c:pt>
                <c:pt idx="34">
                  <c:v>25.17</c:v>
                </c:pt>
                <c:pt idx="35">
                  <c:v>23.69</c:v>
                </c:pt>
                <c:pt idx="36">
                  <c:v>21.6</c:v>
                </c:pt>
                <c:pt idx="37">
                  <c:v>20.21</c:v>
                </c:pt>
                <c:pt idx="38">
                  <c:v>18.25</c:v>
                </c:pt>
                <c:pt idx="39">
                  <c:v>17.2</c:v>
                </c:pt>
                <c:pt idx="40">
                  <c:v>15.89</c:v>
                </c:pt>
                <c:pt idx="41">
                  <c:v>13.76</c:v>
                </c:pt>
                <c:pt idx="42">
                  <c:v>10.06</c:v>
                </c:pt>
                <c:pt idx="43">
                  <c:v>7.48</c:v>
                </c:pt>
                <c:pt idx="44">
                  <c:v>6.74</c:v>
                </c:pt>
                <c:pt idx="45">
                  <c:v>6.13</c:v>
                </c:pt>
                <c:pt idx="46">
                  <c:v>5.97</c:v>
                </c:pt>
                <c:pt idx="47">
                  <c:v>5.26</c:v>
                </c:pt>
                <c:pt idx="48">
                  <c:v>4.9000000000000004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05D-4A16-A488-0F9CEEBB8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Salida!$AP$5</c:f>
          <c:strCache>
            <c:ptCount val="1"/>
            <c:pt idx="0">
              <c:v>Frutas frescas</c:v>
            </c:pt>
          </c:strCache>
        </c:strRef>
      </c:tx>
      <c:layout>
        <c:manualLayout>
          <c:xMode val="edge"/>
          <c:yMode val="edge"/>
          <c:x val="7.2823307034845505E-2"/>
          <c:y val="3.2276875618117436E-2"/>
        </c:manualLayout>
      </c:layout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5495834806566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Lbls>
            <c:dLbl>
              <c:idx val="48"/>
              <c:layout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8A2-4935-9ACE-8EDB974637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Noviembre-2019</c:v>
                </c:pt>
                <c:pt idx="1">
                  <c:v>Diciembre-2019</c:v>
                </c:pt>
                <c:pt idx="2">
                  <c:v>Enero-2020</c:v>
                </c:pt>
                <c:pt idx="3">
                  <c:v>Febrero-2020</c:v>
                </c:pt>
                <c:pt idx="4">
                  <c:v>Marzo-2020</c:v>
                </c:pt>
                <c:pt idx="5">
                  <c:v>Abril-2020</c:v>
                </c:pt>
                <c:pt idx="6">
                  <c:v>Mayo-2020</c:v>
                </c:pt>
                <c:pt idx="7">
                  <c:v>Junio-2020</c:v>
                </c:pt>
                <c:pt idx="8">
                  <c:v>Julio-2020</c:v>
                </c:pt>
                <c:pt idx="9">
                  <c:v>Agosto-2020</c:v>
                </c:pt>
                <c:pt idx="10">
                  <c:v>Septiembre-2020</c:v>
                </c:pt>
                <c:pt idx="11">
                  <c:v>Octubre-2020</c:v>
                </c:pt>
                <c:pt idx="12">
                  <c:v>Noviembre-2020</c:v>
                </c:pt>
                <c:pt idx="13">
                  <c:v>Diciembre-2020</c:v>
                </c:pt>
                <c:pt idx="14">
                  <c:v>Enero-2021</c:v>
                </c:pt>
                <c:pt idx="15">
                  <c:v>Febrero-2021</c:v>
                </c:pt>
                <c:pt idx="16">
                  <c:v>Marzo-2021</c:v>
                </c:pt>
                <c:pt idx="17">
                  <c:v>Abril-2021</c:v>
                </c:pt>
                <c:pt idx="18">
                  <c:v>Mayo-2021</c:v>
                </c:pt>
                <c:pt idx="19">
                  <c:v>Junio-2021</c:v>
                </c:pt>
                <c:pt idx="20">
                  <c:v>Julio-2021</c:v>
                </c:pt>
                <c:pt idx="21">
                  <c:v>Agosto-2021</c:v>
                </c:pt>
                <c:pt idx="22">
                  <c:v>Septiembre-2021</c:v>
                </c:pt>
                <c:pt idx="23">
                  <c:v>Octubre-2021</c:v>
                </c:pt>
                <c:pt idx="24">
                  <c:v>Noviembre-2021</c:v>
                </c:pt>
                <c:pt idx="25">
                  <c:v>Diciembre-2021</c:v>
                </c:pt>
                <c:pt idx="26">
                  <c:v>Enero-2022</c:v>
                </c:pt>
                <c:pt idx="27">
                  <c:v>Febrero-2022</c:v>
                </c:pt>
                <c:pt idx="28">
                  <c:v>Marzo-2022</c:v>
                </c:pt>
                <c:pt idx="29">
                  <c:v>Abril-2022</c:v>
                </c:pt>
                <c:pt idx="30">
                  <c:v>Mayo-2022</c:v>
                </c:pt>
                <c:pt idx="31">
                  <c:v>Junio-2022</c:v>
                </c:pt>
                <c:pt idx="32">
                  <c:v>Julio-2022</c:v>
                </c:pt>
                <c:pt idx="33">
                  <c:v>Agosto-2022</c:v>
                </c:pt>
                <c:pt idx="34">
                  <c:v>Septiembre-2022</c:v>
                </c:pt>
                <c:pt idx="35">
                  <c:v>Octubre-2022</c:v>
                </c:pt>
                <c:pt idx="36">
                  <c:v>Noviembre-2022</c:v>
                </c:pt>
                <c:pt idx="37">
                  <c:v>Diciembre-2022</c:v>
                </c:pt>
                <c:pt idx="38">
                  <c:v>Enero-2023</c:v>
                </c:pt>
                <c:pt idx="39">
                  <c:v>Febrero-2023</c:v>
                </c:pt>
                <c:pt idx="40">
                  <c:v>Marzo-2023</c:v>
                </c:pt>
                <c:pt idx="41">
                  <c:v>Abril-2023</c:v>
                </c:pt>
                <c:pt idx="42">
                  <c:v>Mayo-2023</c:v>
                </c:pt>
                <c:pt idx="43">
                  <c:v>Junio-2023</c:v>
                </c:pt>
                <c:pt idx="44">
                  <c:v>Julio-2023</c:v>
                </c:pt>
                <c:pt idx="45">
                  <c:v>Agosto-2023</c:v>
                </c:pt>
                <c:pt idx="46">
                  <c:v>Septiembre-2023</c:v>
                </c:pt>
                <c:pt idx="47">
                  <c:v>Octubre-2023</c:v>
                </c:pt>
                <c:pt idx="48">
                  <c:v>Noviembre-2023</c:v>
                </c:pt>
              </c:strCache>
            </c:strRef>
          </c:cat>
          <c:val>
            <c:numRef>
              <c:f>Salida!$AP$31:$AP$79</c:f>
              <c:numCache>
                <c:formatCode>0.00</c:formatCode>
                <c:ptCount val="49"/>
                <c:pt idx="0">
                  <c:v>19.363614447531518</c:v>
                </c:pt>
                <c:pt idx="1">
                  <c:v>20.066456000000017</c:v>
                </c:pt>
                <c:pt idx="2">
                  <c:v>15.384615384615373</c:v>
                </c:pt>
                <c:pt idx="3">
                  <c:v>16.748585736807925</c:v>
                </c:pt>
                <c:pt idx="4">
                  <c:v>16.785924741139809</c:v>
                </c:pt>
                <c:pt idx="5">
                  <c:v>18.282085561497325</c:v>
                </c:pt>
                <c:pt idx="6">
                  <c:v>18.746704165934275</c:v>
                </c:pt>
                <c:pt idx="7">
                  <c:v>12.668439716312065</c:v>
                </c:pt>
                <c:pt idx="8">
                  <c:v>3.3916941554596747</c:v>
                </c:pt>
                <c:pt idx="9">
                  <c:v>-1.0682397959183731</c:v>
                </c:pt>
                <c:pt idx="10">
                  <c:v>-3.401617658175212</c:v>
                </c:pt>
                <c:pt idx="11">
                  <c:v>-1.0058231868713392</c:v>
                </c:pt>
                <c:pt idx="12">
                  <c:v>4.444798470606969</c:v>
                </c:pt>
                <c:pt idx="13">
                  <c:v>5.3749766712527673</c:v>
                </c:pt>
                <c:pt idx="14">
                  <c:v>7.4083333333333314</c:v>
                </c:pt>
                <c:pt idx="15">
                  <c:v>4.1623639685439713</c:v>
                </c:pt>
                <c:pt idx="16">
                  <c:v>-1.383983276868733</c:v>
                </c:pt>
                <c:pt idx="17">
                  <c:v>-0.31788640858998463</c:v>
                </c:pt>
                <c:pt idx="18">
                  <c:v>15.668714380874832</c:v>
                </c:pt>
                <c:pt idx="19">
                  <c:v>12.38492406955703</c:v>
                </c:pt>
                <c:pt idx="20">
                  <c:v>18.259162303664937</c:v>
                </c:pt>
                <c:pt idx="21">
                  <c:v>23.521353746978235</c:v>
                </c:pt>
                <c:pt idx="22">
                  <c:v>23.029971046247738</c:v>
                </c:pt>
                <c:pt idx="23">
                  <c:v>24.346829640947306</c:v>
                </c:pt>
                <c:pt idx="24">
                  <c:v>21.979865771812086</c:v>
                </c:pt>
                <c:pt idx="25">
                  <c:v>24.288650015807775</c:v>
                </c:pt>
                <c:pt idx="26">
                  <c:v>28.582512219722247</c:v>
                </c:pt>
                <c:pt idx="27">
                  <c:v>33.58</c:v>
                </c:pt>
                <c:pt idx="28">
                  <c:v>34.72</c:v>
                </c:pt>
                <c:pt idx="29">
                  <c:v>32.69</c:v>
                </c:pt>
                <c:pt idx="30">
                  <c:v>17.649999999999999</c:v>
                </c:pt>
                <c:pt idx="31">
                  <c:v>27.99</c:v>
                </c:pt>
                <c:pt idx="32">
                  <c:v>28.06</c:v>
                </c:pt>
                <c:pt idx="33">
                  <c:v>24.6</c:v>
                </c:pt>
                <c:pt idx="34">
                  <c:v>28.87</c:v>
                </c:pt>
                <c:pt idx="35">
                  <c:v>27.29</c:v>
                </c:pt>
                <c:pt idx="36">
                  <c:v>24.94</c:v>
                </c:pt>
                <c:pt idx="37">
                  <c:v>22.81</c:v>
                </c:pt>
                <c:pt idx="38">
                  <c:v>19.899999999999999</c:v>
                </c:pt>
                <c:pt idx="39">
                  <c:v>21.93</c:v>
                </c:pt>
                <c:pt idx="40">
                  <c:v>27.11</c:v>
                </c:pt>
                <c:pt idx="41">
                  <c:v>20.84</c:v>
                </c:pt>
                <c:pt idx="42">
                  <c:v>15.91</c:v>
                </c:pt>
                <c:pt idx="43">
                  <c:v>14.71</c:v>
                </c:pt>
                <c:pt idx="44">
                  <c:v>18.899999999999999</c:v>
                </c:pt>
                <c:pt idx="45">
                  <c:v>23.32</c:v>
                </c:pt>
                <c:pt idx="46">
                  <c:v>20.8</c:v>
                </c:pt>
                <c:pt idx="47">
                  <c:v>20.97</c:v>
                </c:pt>
                <c:pt idx="48">
                  <c:v>17.89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8A2-4935-9ACE-8EDB97463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'2'!$G$8:$G$35</cx:f>
        <cx:nf>'2'!$G$7</cx:nf>
        <cx:lvl ptCount="28" name="País">
          <cx:pt idx="0">Costa Rica</cx:pt>
          <cx:pt idx="1">China</cx:pt>
          <cx:pt idx="2">Brasil</cx:pt>
          <cx:pt idx="3">Panamá</cx:pt>
          <cx:pt idx="4">Bolivia</cx:pt>
          <cx:pt idx="5">Estados Unidos</cx:pt>
          <cx:pt idx="6">Paraguay</cx:pt>
          <cx:pt idx="7">Australia</cx:pt>
          <cx:pt idx="8">Uruguay</cx:pt>
          <cx:pt idx="9">México</cx:pt>
          <cx:pt idx="10">Canada</cx:pt>
          <cx:pt idx="11">Ecuador</cx:pt>
          <cx:pt idx="12">El Salvador</cx:pt>
          <cx:pt idx="13">Rusia</cx:pt>
          <cx:pt idx="14">Alemania</cx:pt>
          <cx:pt idx="15">Italia</cx:pt>
          <cx:pt idx="16">India</cx:pt>
          <cx:pt idx="17">Perú</cx:pt>
          <cx:pt idx="18">Chile</cx:pt>
          <cx:pt idx="19">Francia</cx:pt>
          <cx:pt idx="20">Honduras</cx:pt>
          <cx:pt idx="21">Nicaragua</cx:pt>
          <cx:pt idx="22">Japón</cx:pt>
          <cx:pt idx="23">Guatemala</cx:pt>
          <cx:pt idx="24">España</cx:pt>
          <cx:pt idx="25">Reino Unido</cx:pt>
          <cx:pt idx="26">Colombia</cx:pt>
          <cx:pt idx="27">Argentina</cx:pt>
        </cx:lvl>
      </cx:strDim>
      <cx:numDim type="colorVal">
        <cx:f>'2'!$H$8:$H$35</cx:f>
        <cx:lvl ptCount="28" formatCode="_-* #.##0,0_-;\-* #.##0,0_-;_-* &quot;-&quot;??_-;_-@_-">
          <cx:pt idx="0">-3.6200000000000001</cx:pt>
          <cx:pt idx="1">-2.1000000000000001</cx:pt>
          <cx:pt idx="2">-0.10000000000000001</cx:pt>
          <cx:pt idx="3">1.8</cx:pt>
          <cx:pt idx="4">3</cx:pt>
          <cx:pt idx="5">3.2999999999999998</cx:pt>
          <cx:pt idx="6">4.4000000000000004</cx:pt>
          <cx:pt idx="7">4.7999999999999998</cx:pt>
          <cx:pt idx="8">5</cx:pt>
          <cx:pt idx="9">5.0999999999999996</cx:pt>
          <cx:pt idx="10">5.5999999999999996</cx:pt>
          <cx:pt idx="11">5.9000000000000004</cx:pt>
          <cx:pt idx="12">5.9000000000000004</cx:pt>
          <cx:pt idx="13">6</cx:pt>
          <cx:pt idx="14">6.4000000000000004</cx:pt>
          <cx:pt idx="15">6.5999999999999996</cx:pt>
          <cx:pt idx="16">6.6100000000000003</cx:pt>
          <cx:pt idx="17">6.7000000000000002</cx:pt>
          <cx:pt idx="18">8</cx:pt>
          <cx:pt idx="19">8</cx:pt>
          <cx:pt idx="20">8.3000000000000007</cx:pt>
          <cx:pt idx="21">8.5899999999999999</cx:pt>
          <cx:pt idx="22">8.5999999999999996</cx:pt>
          <cx:pt idx="23">9.1999999999999993</cx:pt>
          <cx:pt idx="24">9.5</cx:pt>
          <cx:pt idx="25">10.1</cx:pt>
          <cx:pt idx="26">10.359999999999999</cx:pt>
          <cx:pt idx="27">153.80000000000001</cx:pt>
        </cx:lvl>
      </cx:numDim>
    </cx:data>
  </cx:chartData>
  <cx:chart>
    <cx:plotArea>
      <cx:plotAreaRegion>
        <cx:series layoutId="regionMap" uniqueId="{64C64360-A2C9-43BD-A317-736791A686FC}">
          <cx:tx>
            <cx:txData>
              <cx:f>'2'!$H$7</cx:f>
              <cx:v>IPC alimentos y bebidas no alcohólicas</cx:v>
            </cx:txData>
          </cx:tx>
          <cx:dataId val="0"/>
          <cx:layoutPr>
            <cx:geography cultureLanguage="es-ES" cultureRegion="CO" attribution="Con tecnología de Bing">
              <cx:geoCache provider="{E9337A44-BEBE-4D9F-B70C-5C5E7DAFC167}">
                <cx:binary>5HxZb9040+ZfCfp65BbFReSLtz+gSUln8b7HvhGOl2jfN0r/Zi7ncjB3c/v+saljx2lbOR1npgMk
wDgwjIjmIVlVrHrqqZL/fa//dZ8+buoPOkvz5l/3+o/fwrYt//X77819+Jhtmr0suq+LpvjU7t0X
2e/Fp0/R/ePvD/VmiPLgd8tE5Pf7cFO3j/q3//o3fFrwWBwU95s2KvLT7rEezx6bLm2bb4ztHPpw
X3R5u50ewCf98Zss0qiPNr99eMzbqB0vxvLxj9/e/M5vH36ff9JXq35IYWNt9wBzDWTvmZRxJqjJ
OKYC898+pEUevIwzsicEsiyGBLO4MJn1svjRJoMP+I4dPe1n8/BQPzbNh88/X018s/1Xz6OmUM+n
V8V2q/L46Wy/v5Xuf/179gBOO3vySgFz0bw3NJe/CqP8B0ofsz0KIreRINwiFuJvhY9MvGdTjInA
JkFCWDPZv7ub3ZL/PG0m989P51JXR7+A1Ium3Xw4i+5/oOjFnrCFSSyTYgusm27t+rXdc7KHBEWW
wIJQjCz61uzVd23pb+T/au5cCa+GvtLE2c/XhKw3TZS+iOJHuB9zDz99mYgSgrgAOb9WA8V7lrn9
stlnVbws/tn9vLuh3Tp4OchM/i+P57KXv4DsTzb5JvvPf385/z8XPt+jSNgWtcXnr7fex+Dmnsk5
pQTzJxWYszvwHRvaLfwvE2fS//J8Lv6TP3++6bvggx6K5sNlHsGPH6cFLPaoiSmllrA5RV85IiH2
TMSxaQlkE24SJl7Wfr4B37+v3cqYz5/pZD48V83l+c9Xzcmm3gTdZnwRzD+/GoaF9zBiEJuRbSLG
4Hvml/geYgITCvfDRgCM0Mviz1r5ni3t1sdfM2ea+GtgroOTm5+vgz+7pq036Q/Fphbdsy0OKIhh
GwAqROE3SkCY7BEBl4NTwRmG33yrg+/a0m4lvJo608Krkbka/rz8+WpYFvlDBzHxRRL//Cogssct
C4Nfeit9gwN43WIoE8P39st+WfT5CnzPVnZL/6+ZM+H/NTCX/fIXgKmXdfeDvRC29rgNoQEjjOAa
0K+8ENszIfekkB5QRglEkLcq+I4d7dbAl4kzBXx5Ppf/5S/ggg7/8z90dF+8iOCfmz4EAYEhJ0ac
QIaAMAPxvganyLQgdgu2/WcS8lV+9h0b2i3+LxNn4v/yfC7+w48/3/UowKcPmx8nfQbCtSFBs7FJ
hcktE7+VvmB7zAT/Y1GLbVHqHBg97efbeHm39L9MnEn/y/O59NWvAE/vO4Cn9Y8Tv4EgMxM2Y+Dj
LWQDPJ3J3xZ7mMEwjIKTeln4Myh9fze7Ze++TJzJ/svzuexd9fMt300/nG/S/sfKHwH3g62tgGde
h/M9ziBtY4g+520zp/+du/kb+b8+ylwHr8fmeji/+vl6OOuaH4k/GdpjzDa3rl/YwMNtMf4r979N
zASnjCBiC3D+aJaYvbub3Rr4PG0m+89P51I/+wUg5591sGWjfyQvagCyF4IRAeDfFggQziz92rLS
cAee8+WZ7/mu/eyW/aupM/m/Gpnr4M9fgBv6M4UiRf4jjZ8isG7IuID8AUVw+PHG+BHwdhywJ3/F
2z3XJJ4DwPds6G908OUocxV8GZhrwHF/vu9ZtT82+SV4j1qAasD/2JTbTwTDK+eDrL1n98+JTZCF
zJnzeX87u6X/Mm8m+5fHc8mvLn6+5E8e6//87xf48c9Bv8EgvILzEZwQjjhCdJb32nQP0i0OqJMh
tGUdYPy16b+7n92S/zxtJvjPT+dyP/kVLD5/+JEOx7L2MFg8AqpBQLERkbfR9gltYgD6W8z/OSK8
lvrqvd3slvrnaTOpf346l/rqFyAZoEyXPr4Y3A+wdoz2bIYwhmAKngbP/bxhQxoA+N6G7NcCmoFt
S5Sv5f7ufnbL/fO0mdw/P53LXR38fC/j1Zv8/kfaO4H01QIPg8GeOWRanLwJsNYe+BgMhV/wRBbm
X5Gb37Gf3ZL/MnEm+y/P59L3fgF8cwS13yeO/8X4/rnlQwQFDw8ux575dw7+HW9rv/xzWQyw52uL
/6697Jb9q6kz6b8amcv/aPXzrX+9Kf/zv/IXOfxz4UPjA/CVCGonADFNhGY6QNiG8vy2KD/D9u/v
Y7fgX+bNpP7yeC7y9cnPF/mi27QA6tMfyKghugdlFOjhYUDZb7t63oZYQwCop7Zpm8BkvpQiX1v+
d21ptwJeTZ3p4NXIXA2LXwBduk25+c///IFKICBkKFpBI9XW7p+ps1fA3gDcDxV3qMkTqKxYoK6X
W/eZWXt/P7s18OUgM/l/eT6Xvnv+8y+BKtIiu/uhYRfSWjD9be0WGARoq3oTdQ3b2gOuGaIy2eV+
vmc7u6X/18yZ+P8amMtf/QL9bmePUV48tzy8mOE/d/7Q0wM9b9DRs+073FHVAt4fAa/AtoqyBAcE
9LL28xX4zk3tVsSbyTNdvBmbq2Mhf4HrsC2xfLuk8X/X/vn/W43l7ztDvzTJOpt24z51175qDv32
6JOlQcfvbOpn1LjzwjyH1dXDH79R88munrtat5/wBmyqIitelfNfJjxumvaP3wjZo8Sk1LQAr24L
lZBCDI9PI9A2Z0HWxiGFQE8sxW8f8qJuw23HL2R0DIrKJjg/JLgNZZ2m6J6HIOt4avXl0O0Lowh/
6WY+KdIxKPIvgvj8/w95l50UUd42f/yGYPny+dee9gntM1sGlzBCtvQ5FJFg/H5zBh3T29/+b9wK
UjRgziRZ8LUhS69QdiBb2TiD061SN/KS9vnWPUtn15oA3nesyYGYtIlAQNO8XdMgIqZGBWs2bnvA
VOq0S3SqVbisF77K9l/pYsdqhIEr+no5SCKYyaBJi2AIJ6+PGAFVIZIJlqvrNbVCNYncFaI7oCKQ
fCwdkWRLPy3XCc4lN5rTnmmJs/7UzM5EubIG7EY9WaNJONAfecCKI81PI20rq9WK0SaQXThKIWJp
jctY3Ibtx8qoll26zutwRazRSzBWbXfZVOM6C4nTN8YdteKTpKncqg/cguyL7qEVt3TIVdelSlvH
voidqkUfeytY9tpajYl12IXdJpy6U+oPh5Vve/WUGDJu+4O4jxbmgNzGNi7rFG/i2jqvs8ENxaGh
fRniGr4/xWHpFDRTBo3dig/OOFzUY3dWd5kz+dUi1I3sGXJEfZx1taJF7Zq+KW3zpIl8qZmtTJqc
8GRQk63lgKlMEJO0ZKoR7CiMglGlSDiBnXi2iBSJmlO7FuuUc6cYxKEubgqTBzKNRhWWlYQe/+MQ
WYuw5FL3tYvq3jWFv56MRLbZMQsSNeh+Mca9m9a5KQPWHODktC0/RSgsVTPUrcyphjN3+xiHbmvH
WuqmP02M0KlsfocI8WhSusW4SclZJbCK2rPARzKocidOQs/S3X7fZE6uKy+JIieOwRCRvcxLrFhw
kWlfdX3ptmPvNBOXtFjXQahKkcse9Xf9QAsZZyiQtWCuSNGV9o0zEhSlJH58aiVtpoJMK4OkV1mU
yCyhoaRZ9kkM9YJ3KZIpGb2a8BOf2A9dK6KDKG5cVEVyjJqLIc8i1dHCCeplrskyifQiCcJPJolU
VRyW5MRn9gFYkELBcDr47TIfrYtpFC6Ks0Wp7wKrUlFmLElsytDGK3vSStTVcVGYstLZoba7azB6
1faZm+plkz1khq3aCCla6tOp3piGL2meynYKz0SaYGnTwM0CtjLwR8Zj2OVBT7BMuztsgVHl/uEY
34xxE0o9Eica0VFhOD4Xbh9HkolUJvGNCCYnZZGQCZ+cuPU3ZRTeZiRftXS87ofNaPWDLPx2VXfV
p57zRdLhJTUNWaHHybwzM76E+7Fihb+IwSgHgqQxGbdZ2jhGVi9aU6tcR7BlsWLl6OCQSUMwJwrH
CxKCnQnDTXMfztvJpMLnAk+SinGpw2YVmExaZrdPO0MOSb8URrAo+9bJfd/JsHBHY4FG5tgZUmA8
Tml0akKDKqfJEXa7NMdCTv7kTHa/zrSpAhLLqhskMUKVTp0MjIcURdIKHmIzcntuuDVPHVIlZz78
ZpHCzSrT4zqbrgozP+07S5rDtc6jM9+3VyEqVDxMV3GWFGr0Q0nqUdG+d7s8kwbxnalJXDJ259jq
l5nBwNncE3ap62I5Go1kUy3LTsu2SOSEOmmyVuIqhiNjZZs+jIWyzj/5wa0xBCpgWPa5WOgilbwL
pF0/TFXrRQQfwg1RlpWFbsx6LyzwMozzG8Sn07FqMgmO102a1CMl81Bt9O7UGq0MSXDk99FtTSyv
LJKzJm88bqSHOE68yEAfo9E6boqIymxsA1lqTmVlkiNos11l4KRBYrEbknDfMkcZ0zhTYxBetIPp
9mObyVhYbui3SoeBS2gu49hSXRDdTrnpDChS1CgapY1JCTqqbDiaqky1jfiY9vraMPimn0Jlx5bT
1dOy1sNpWDT3faLPyqZfW/V06QfhxuioF2p2hdLisNWxMyU9LFzrULIK90oPwh3KQubRfaKj2yow
pd9zJVB9WLJathwW7piqwk2VjIrZZ3l4H+YtWEbiUr0KrWvcxRKjwhtC4hpGLKHN3hu0WFZBumys
yBkT/xob/qLVSA0TaH4qXQjrsH6CU4cH5FBnRQXRR98iFCyiTsN/rH7VxoXytbjBxXTUZERWIVbW
1J+OVgS3DEEQyuPNYMahClJNZSQSl1Mup+AxTRqH09tvB2IgoWdhmDKog0FCYWIg77ad6q/DcAsy
H1hrUulD7ERJAhLbILiVY5bJzk+cZBLvAY2vwQ0syaD3BQOEwtCh93bJPgUPVXUTlYMaXKIalXp6
P1H31QH3Is8/i58bV/4W2by33nb8FZhq7ARF4QDr8R5LwY9M+zl//NsFLGAWvhbiqxPNhFhnedyx
BlYIV/6CqfxcSHpPDlsHe3oVrInTed3BKluk1/0dcYoVX+YLe5UrfcSuk3PuflulhG7XewsftxIW
AHA5FDhNst3vqxNDtC6noB+pZOl9MWWuiD9yLmSXPKZl61bl5A58kJmgKuluWWJJHjRynOyjVowy
b8lVgbBXlPfMiCCsElVoAi7jU24JVdKPFViJCJg75QAs4qu26xZ5gB0AwaoI/aVR5Qe8b/YZuSZG
72D/xPINZyIjOK7W0zFXqNaOUWIZkED2duAC0flghtzxu0a1SXCciWjRt1pSQC/Cz2QRhLKwIpnn
F6W5wcZ5mBwG+mYkZxO+Kzqu/OaGlZd4GOTEbgvRXOtxUAluFY6RjCvt2ralYjs4iMtre9SqD6/H
gTptGq6toTq3olwWPXiI3HKqKZMiPykt5BnkY1bn0sSdk8S21PYnER2347lpIDUCuOwjBIgrdcwi
UACcXYIAIK4J7AJqnzLA4GLH5DDpQxccMbjXXHHELrg/ekJrt6VXOloRw/JSYsvROgoButhW65hm
7ARd5fkUHTZCu+AruiSSmPoqTlO3ptFH2upuSVi0AoAioygCl5VeNaFebiEAjpp9NFQHaYOlgQeP
dp9Ycwl5mzvaVSCFXy3HUiu7zm8ZTA2mdBVjwC8oPWiRPiuyNpSTtcbVtN8mgDyzB5SBtdgDYMAu
mA5GCFzxeBiFlxD0jvM6P+xxJqeulk06eg076wtAiSyQE47XOK8VAZxuAxpBtrEQveUQ6w7eDZVW
FDtJVqyZPkpTIa2kWWiI46jrIJrmKke5nKZEBvTBLJdF5Cs7MlQ5pmcDE/u+jt12GBbTGDhmddP3
maoGpKLedtI4kYV5U5ArWsC+xOCgIJaiNp12hEQqLiTWkUvqySsRXVAzuWiKXtph7RTktmhqgES9
MuOPTTU8MjQtoz5z/CmDxKBXfBJq7BsnHTO4M0JyAPJ9I5Z1T91CVCpEpkNJu6gb4llpexDVj4z3
CuC1bJLqivuDjHnjjcNZHPZL049laMBdYFetuOLlTQtXyE8/DbhQwVRJ3z/xcfo0e7KJzPzAoTak
JInqbOOjP9XHBXNL87LNC1fnYDnVeqJMcsAdVlB5g2+fZVEndfcogsPKyCXOYbSoFBkHadHUi6N+
hezASfE5zq4QgPeJ3EYldREaF/bQuUldqBbMXU9UjXq/QKCytldVH3sVuY7sYzp0ANXtBZno42AE
pwMIKPALVTaQDbSVQ6jvVnmlhC5kSi0vMPpl4I9uaaTSTgAYsvO+HpwwbGRTjDLj/hoDJK+Dcumz
TLY2X9bjORlTp/bBl7DL3qCLyVgQ01aBYJd5M0nGy/2ADQfURyrAwyLqa0dXuQzptGjaoyCnjhUP
V6xtVapvdfKQCO61qC2lsPGaxVd+3i5EaC5KuqKt77DcWOgAwCjmMmuCpS+CRVbmB3ldOVUsnLLu
nGq8rUXoDGV2KJL8IazFZkSnNm+k0ZluaA1yEMPCKHrV1FpWfD8BWzSq2uW5IVtmyjyLl0F6R0ig
zCkCfXUHujAVarsjOhROZi5yk8s8zBwUR14HGNrkmRdZI6QofunisJLDdBZH0WXa3qLUvvHBwUbg
WIsodstpM3bovMsnJwHD6VNxMQjrWsMN5h1bACuh0tSUxtB7Zpavegz4RljZQ1dCfjI11nVK7w1I
Y/3gJoNkph6MoyhfhtxQBtNObl77je8MJvKC6qET1bLMz9om8XTBLqw4PxDxuIAXslQbZIr4hSRD
qCzUnpAJtGxkK5M1yu/uOmOQdIhVZFx3hn1UVf1DapoA2huJGiIJMlel2TnfDo5oV2zk29e2t29k
Qwlzxjv4kIIYA62obB3/tNpMTuZG60RBUIC0XzKvVoZjv7fo19wKvOsEJVMIylCURmy2aBSGHeyl
pMCtYK+5TRNlqF7RNXZrlXBZXX/7kDsQz5vlttt5Ff8NS+d1kMAZJ7+GGCikKPRzrfRvMc+W7p9j
DBuYZhuQI+ZQcZkdKSfdVAQEjoSDSQ5pDdGFurVRq9DM1za70n2zyOLyTIgbWptulIySTtrtRbao
R+2hqPfsbhWNnxqz9hL7YoB8jEcXQnhJWqwYya9CKq7DaVyOWEtCa9fIyrVVIoVrCNOtvSoz3+tK
DrlDmUqrMIFUGCWqutXWgcO234GRT5YxQ1VvTjyTqoZ33SpzazlDexBO4Qqx3kVB5/ZRoACjgS8v
trSA4eW9f9onzM39bh9g8JIPRCVp6JZdrDJIS5umOsqKcpEmkVOU7+ge7UD0b7Y5g9cCSsRRzWCb
6ao5yvajoy3Ejs8h4V7RNQVDHxyqYjd638p3mp0NBTpiQ4P1V7mEqNMJXElOJfhfx3SJm5zG54Zq
JZOjow+JKePF/4Ohv1pxSzK+MnSW046AsVMgxCCTzk1lBuk7hr7DX9jw/iiQvpCs2GRL+r5eoixp
zA0E4ozNRw6JrFHYKpvuvn2Op5znK9uC4pkNb2QgeHVjhtjHytJtYMBtsm2wK+SGKcmBgfOXrFnX
QIM1EC91CLhqDKWF00sdmi4F6vDb29ilQHivn1jwSg634KXat2c14nGojQHE2SYHY1/Irq3lt1fY
tnbP3YZJIOmDd9O3LDedMdslG4Y4rIGjROf+KTjftf8pP86UUDmweJ/gQjumA9zCbZBLX7U376y+
Q5lvVt/enVf2UtAxihN/YgD3ZDPKckVcvUyvu3u4yWvtkmXgdO+deIdQoWIHXUpQOIDmmHnAYZOZ
dNoamEwPjPtQdQu930qt8Bor7mUO0HHvOCr0NbUO7SGUc/vpzzDwuYz9kpdx0lEKNBo5GLtWIrEG
jtmNIL8hU6s69pAmARj0OgofxHhlTIFT97fAZqgyNN+5PzsDLpz/JRndVm1ey7zpR8z6DpJRjGS+
si0pWhl7iTIR+AUuSaYsGbri5r2gu0MKr5NgOgtQdYfMgAugUCqdS7s7H3XnxJQAphzfEbi1Q8Vv
lppFBr+vq6wZ4IiNG5wBBqwd+tFSGdRR8AWwkavSyy4z1Xh6PVCVpaq9ivcR/Q7V77DvNxuZOSvc
sxKb4VPifz2ZrRTpKgwfvn2Jtp1E8ytsQ3e7ZZlALhDowHur0KQAPjndOt0qvm6SEGLf6Uhv6gY5
RTguSVCtqREpEU3HYqqvNB0PwLd+GhLuMNS6MTIueY4/QpFb1b6/wFZzULQQxWvIdUU6nesgWoqY
ed/e9Y6SGoVXf6DgBF4W/iIMnjme1iZBU7QJmCHWh0BBuaOfqcS87XDjZMatZRCX5oXKs1pZZnHM
IiqRAQwCHd5zCDtc4JudzJxQ2zes5kMKXjaKVlk/eFnmA+KFvLQjp3FWeKZfAh7veqiJZZdEA5DI
W+Dyc49U6bqMIwLJ+GYAioONhjPQy3cktdXfPBbZ8Ooa1B2t7UuCswvbZaNlDA1IipRq8iwVquZx
G8Vbria3VUBdOe+suMuioK8KWnegfQTemZ7pJmon8GeYEbg/2mlPIjd2uHOvFVKmAwDZyxfvAYed
5gDNLAzAA/wBIeibfmvEKfJx2VWQHKWRDC+iZbOILqezKlXgJJbxaXxYufY7FwfaxL6SLLzvBFVd
jiEZ4HzOy6Uh87MptbEc/VLylhDZGfFjE/vACsQu6qsV/JkXT9vDAoqHUpvDihr1STlUHgdyODQN
pU3isTK3VOP7gJrLJRpNqO4Rp8X5CtuVZyf9qQ4n2UPdLIQihgACIDIGt6iHAzSdW8ZjBvVDS1fL
3r4SUAroS3M5JgRya+BbgkI2FlNF7SurhLpzxaXZgo8Oz2v2qe6vk/x86uslATKlA9kxv1jjaIIS
gLWGnTtGGyqdNl4TN05hpnCvMpUyqG0M/TI0Jjk2ySEf7vo8VpRcTmaqCtqrPmduY4b7KK03W+IO
Wo2gWveY+/Fhn6aJYw3AikCRI+nThREaEiqtiyFsJbegqhfacIJCsvwyR/dmdFlElhriRvXttMDd
qAb/yhwuEXMsTaFGN6iCHGXdXYQOdHggBgiPsWTRETMhiYnv2i71oKPYSXSskoi7eTmeUN0A2dGr
LDufRt+N4OxApElKoVx/nOXsoGZwMuCmLNtcFmXr8eAcQxBIp8Ipy86xYTcMhychv6+D4phk4eEU
x7eFtmXlC1lCGakbRmfkNFdhVx8PvN4fRH6XlxCoLCh7RB0UyUiu6tIMVThNXmrHUPq9bfpC4Ya5
JExVNuYF1OP8I07AgYWjOIqbxuuHUFZ5IofCgppcnqxQGxyZRKsqzZd+uE86qPXzi5qEpxO3gWMd
pA+406oblxTAl01w+VrTmbbEki5clAN5nGmHRNm676AkilZ0vB+3n1dn2wLCNThTlfqdTHPhlkXh
ZXUnsSFUV51NwZnhN0AAjYokKXAPUBjOkZMmUOctG3eyEhWKh1iz0yzst3WTj2EFnFHP3Vgn+yWf
FqUhroKodvygAx6QyRY+opxGadiTm2YZ5IXDTaTTwzhLF2bTygHsI2aTUwODXfr1QTNCrlYarjnp
VcaMxUD2tXnH48wx89IJcXyUiJNguGuryWnZfR9YLkdAjsU3QVuoKNk3WKiwaFbU0l6GmiW0G0Bd
ND+MNHci4Ki7fMm7szG/CzG0DMSxbKtVUNz1sIeJTCorfZnpHmjsszY5E+OkxhwsWd8JIzrMyGkZ
mLDPTiGKnAgMriLRfkqL5eSXh211nvjGJ7sr3IBeT0CK12ai2vYUA+FmhB3UgLf8+aVZbiZ6ZkVH
kShlUF5aZi/FWAFxuabA+BCoX1dtIs3ScgJypoEXSsV5bwOzaxcLHZnLLj4citIb6qN4OjGH07SJ
FmQA3n7Q6xadWdaNX24Cfl51pbLx2YB8IAeFbMllYfdQo61V6x/22eFWISOUDXSdH7G2cVOfuVmd
qppfET+FAu4lfKLDw4+J0UMZNVhOLSTWUNkeipOqvS22IbAH5YZQLR5o7wW6hso7lG67e9r1p1Wv
V7gMjsfsuiyaTzxPXKS3fQ6miygUdvtihehy6u+DANok8kQRe5D9eN4ntav1ic4uND628KdmAKa+
jWQGGuY4WAyJlshqFWT6ys9qYEjH47zRThMFkgX2Ks5PKLqLOtAbWBMpAmcEN4G73qmn86DMnWBc
UaDXSGcCLjLO8/Fq6KwDlB8FUGgu63sRtAdtD8VlJqQ59tKEwrCBEs8MYTHLZzIKI68l8XEdaMl0
/ZjF9IwN0ARRClUj30vZRdsDQupshbPJG2iyisiojLMalrXqYl0EhRsivZpoAzwMc2jeHQfBVYN8
t4hG18iZsmIrkFUDGWYxeHEB1yhrIjnRwTHAj2FiOk0Z3NN8DGTYRI4GlpuYocz9xEsnfi186m2P
U1AoYdNe+o3lQfkLyhdNCvWi9MIYxuO+CICxjs/MJle+5a/SCUsfSOIeWNOhWMc4u0VaH1PfV8S4
xwCB7EosiF0vMAL6pjGgGeUjlLr3I0oWsEfXNsqPpEASUfuoK6NTYSauQa/FCJV7u8slA6o8BCKU
V52jjVVkLGiFTsaOSdMszgcEsZDnTkWP7XFpRN1VSwq3LSDMtlf+saEDqN4etLG1b7J1ZE6rLGaV
BF73pOns09ZuF3lSXmi/9oy2u+MDhopwMSyThBxiUawbWnmVcVB2twGdnDA21EQDVWn+VJ7P2t7j
yWlTokPW1ifcP+WYqci8ogEYhU5VHiGgsnLXKO/DJgahHomcLFGPXLwNflgoNGGvpSeouawoBNmR
e7590xvpQQhZmwVNIqK70/GVPUbeZIFpWBc6w8BIQYWNVLLoPpoA6HxzwUeurGy/hPp43BzodFC6
yqRG0XJKT8zkMKYagg6Q3HT0hiB2bHo6ZfcJ1Hy01Tk4O4/DQBbNxVifJ/+Hsy/bkhRXtvyhw10C
hICXfnB3fIgxIyLnF1ZOBUJikJj5m/6W/rHeZNWp8lAFTrevdV7CT5YkTGYmyWzbtsHd6podazfd
anwtGV7SHOnNkB8t610STxu7eudX4y2i+pspa7YJgD89b06ChLua+YiDO7sxRnUuTsGOR0B9bQof
k0ikKbMfon+R9c8KKmWT7FC0dtTgi7Q3Hgqksaq83YL46y4c7MgTel+OyLk2X+NW4ebR7fpEb3j+
vgOMIYbXRaRO4yxkSuyGEkgfmW/cPokaeZvGGV6iKRIG46YZT91Gqf5xdJD28WzI9IOUD2nHd0Fg
7VX64KXO7egNmyCo1caCOYSCR23V7blX7EOAW9oSCLbuO88CGEJ2mgB7ykN/TmRFwB7dI2N2J/pq
N1Kxid09V2wbDI9u7kV9MW2D7hfHnZAj8WGN5Y9WdAcHPk704a0Tfh8gnpjojQVUR8CDTYrjbfAf
WDDsWuu9m4171jxNOCpCvfEA0gI+AxeAeDsKsa26r3UNREF638iHtkAYfhSbrhyeRdVvWKdu7P4W
6D9EKN1jLOJ3dYFssa0+1LFzoyXfeR3f+u1R1O0uFzJChco2pO42R7qRxhSwnIfGOgR+HFWAJNnu
D8XkhvDHFqIq+eNQ/kGrwxicEvfblN+0Lr/X+YBLgrOryaHsbkR5S8Jj47xY1gNNkdUCyAXpEVwP
FHy1nW5GduoInL98DAe9kaW/AbBy27hP7oBDfPpmhwI3onIvxCnxOa5b7VYCIanC7I6lB2kV0YhQ
bPxuqshOqPYLy764w21ftIeuPuLRuRkyvVflj5w9Ik1HeufWQqxW4/bC+/FWN2RfITNeDrh3yfaG
x8lWkwR20u8pPfnqKXDwPNLko5sBUVX0+0k8CPcw0s8B+xo797hk/ppwp67G90V3U4X5Q5fXdwXy
6EF5q8ti44nmceLtg/CcxwRJ0HoEOisrd7V/yJ0vOKM3ZYrtUwNwLs1hCtJj1XuIM5ebxu1x/Hyf
3OCxb0528iz758bxgH68E5AfmZBMs8mhbU6BdZeH7VYVAKR1h7i+17gqp4CBkemYVA3MIL3TKTLf
J0cq5B9vh/DGV89xdmPNd5vkIWG3babfN86Db+OiM0RF5215ecvUo2V/qqTef2796kHDNABujGrk
kQmZbsvY3uMKfwz0fSi5xhUoiNqUP2UQuXD7lxSlq5uYnwg8dV8+KHbS8b0VFPeMyyjJTo08ogxz
48uHrKO3eQIEZNBH49DtyuBzEY4PlsqPgScBRkyilYfpvwM7eLD5PiWIXwX0X3kbUvaTlaMGdNPs
26j+6ET20drSTfHRP8CrIICz+hT+d9Rqjtp5iK2gzAX/m4MHZxHKibC2iu3B3Qz76jQ+8CgGDrfZ
fJm2ALwiOSV2/XE1RPnvFz+e3uCCA/4Hxaq/a8fOJx3CTnsD40BkfMNbtHrXvcPjESG6Bm+LiFeb
avXJ/+8XP4DGLECpGkLBLr729WeGVZHSoLUdBOcelXMful/58GcN8WKGyp7jFK/jGAj1EDAAoA4C
AGMT2sSrZOq5TNwNuYlvin13HG6sg94im3pcUZN/p1xezzRv6tmmjYMEhjLHTOUf+oQ469fkVmDj
kOX7mtyxzRA5m+YXMrbj8a+k1F9o+3d/fs6f0PEfZTVqPCP+4sL++8//df9fgu3f9M3//D6zaf/z
12P1q3hp9K9fzf23yvyX83x//1NM99f8M6j+1R//gvcvAPj/JO1e+D//39D9dngR3v/um+B183/+
99+llTNw/vd/8yfC3/f/J3B9HxXaSE7OFFgI8PyJ8GfkfxB6AQEHQzn8zMEEE/sL4Y/iSeIj/wL0
PwgM/iwL+AvhD0YzH1VlSBt7iNswgoqB/37eq11CMcNff58D/F+rv+VgClDfIAr0WlHsbEoFmxDv
6HiX4XoBYKfiDR4DzUrU/bXj+mcCIzbLmGwHEWMC28o/tgKvgYn+WSO+aFdLQxsm25QuFVmIq4rk
gDiRRCOtnE1sJaO3JBkjHidim/dlCzxLwIbHioa33FUPgTOtDP/avf4jFyOmOY5wRmkH0Jqnj0MI
SJrX7mI13nHlrwSaFz7AdNwpgk4ibi3kwIm6HaoKeGbxre7bleEXpE+MoHFCLUWnIWeRP3GyFX3s
IfKLa+xlT7a0eCMA66L4oacO1CauGrlN/PKknO5DUOIJdHmCeaB/fPLf8ieGh3Qrz0dCMfaQE2e3
QqhPAvGUQuFzGveuBEBze3me1x75n3nmDzzzxMwZbMTPsAsDZVsirW1e9J+7qTkEJAHc2wG8sZMr
BrH0TYYx+w7w8EET06gBKcdNOb+WkaI9tLLbESf3TjRvm3FFfvZsB28J0DDsOklZFwytF9UagRGp
jnLYE+Hsm/K+Kx/q8r7Ngr0Y9r7lrJjMksYZ9o6rj67zCjMmfVdtlB4Qo1Irbso4o//ZJ8PcpZaF
nJzai5QjDw21TkNYHWhB9i0VxyEvXhSKJzxPnzQ6R1xWjaXvMVxAnLV4vcclvscufmZS3fFcvbtm
aCc0Lm1CWvD1s2ts3GHn5TTq63ilYOpty0RR52uFnoDbrx2SedFIgT/0kUg9eLHuT5OdJCtTvC2Y
31So5zaTuqmV2SP3IqT7TmnjH0skq68TjGH2E9Xh1JPUi1CNcV/J7lOVNFepJ8q9Xwum61LlJTLB
0DnyJGGeCQQ5UZ903cIN22ZjpmJJYkACUkSfgBds3evO0d/kkOfinvreI+XsNrIReR2YqyD98fKq
Z7H+20k4oWGydtxy4liBF7W97SJmkXWbxLfqP6qKiY3TS/f+8jxLGmNYL/WcjlQZ5qmz8UtehHcI
CESXh176BMNKHZa3Y0wQp1RJu0+94IHCG2xIBs8mm/3lORaWHxjmmooRNWptgjlQqXKIu1buKset
r9P5mfbnfH+LoGIq6eohKuPh2c5opHP9+fLCjUTif90m6lRfj20VzaRchNUjv8fxZn2yyiyKEQWx
1LvC+6jrAHGsvSjqnU+s20Dx62wtMMxYUuEmLSpYIq68Wyq9h050N5c/acG/mZCjfGKthQvlGImq
3KpKZJu4yR5kH/68PP7SXs+/n10IRjcPu5L0NCrmDE3QdQfPbb9dN7ZxJuP9nirGgeUHSmLaehnQ
6lY+rQhmVpc3bDkwbLnWSMOUTTdG/QTAvkLUFjCwsGyPKtRfoL1PuBLsLn/Hgs3NbPDnMsrpgDLa
DHug7fwBEcwHQWUE3MGzUu3KCbm0zYZZ25lLq1DoAXm+kUWcoQgDCXL5SQ4yuM6qfcOqmR4tR1TV
EKFw+of06Esuw5UTcjavN/bCN0xal54aRd+OkQPExaYb7H0GbUVblid/yJArI+8vb8SCsvqGeXeT
zZH8QK4jRoLJrh3U5Q0rezxL4a1PMExYxENgtYhQR4zi+TAi4hmg3jBIkU4pNjUQtnkGQO6ahzVw
jX87qpnl+FylZOxNSiNeGTmO9b7VAqmhgxM+AQi2cUV659rTQ6NH1MohJ+ndDZrtCpZcd3b7s3TP
TD5LdMy8SqPIgIvPBZO3ds5XTqelDTIsHniyRAazjonCkruQKtSap6gtvLz9C3Y4UzudLzwOKuDq
occRY0G7yWzkUnt326aIT2dZt1L4t6TLhrG7hZMHQkHHUKcORGAZFd5nK88PVuJshqlcMcYF7+Ub
9p5YoqOWDYup7fFYtv5NxpEFZfyrFedRnjbWxkV17WWxLWzKzGZ+LrZMeIWy3GaIUNz2OUe3MFTi
8pVg4tLYhuVLNaUaOUlIawQ4gsThaeIi211e+MJ+zyT55wtPO8cqiMKx2nU+8r3eLfA02xbAcUZW
9NWoUPzbDn+zMJzbAgr441QXmCInm6FOd+DlPHpFg0qHsfrWZc+hK790ZA8lIBx5FjiFIm22NNE3
JV5keY9ioRaJHsAIrLi8LfH4nP+N6r2HFk7DSj0Af0YUvCFL3DxbGqhSqVe87pLsDR+iXFfQoMlH
1BIX7xGffp4AdLks+YX3p8PmOc/kMmSlX/tgAoi4Y33wyR+eh5pFdye8j075VSDNDf8Ox3R5tgXf
ywyvQYsBCAhAJiMnSLYoa9qWMygE+XMLnh6A7skFo8Oq613SKsOLpKACJS1wQyiO/xQS69TobquR
vx2t7vfeoQoJUCfgsG5Ig1Seo3bAi0VSnlSxd2y54suWNs9wM4nwKsvmEHAOhovIZxMqjsp8xbss
DW54F1yvKbIZYoxa7f+RDQ1qopquuG7wmUbsXDX6BnCYxOVDhLr9GfRRfFPF+HRZExYW7hnuJHVU
2iuCvRlo997x/UPPrOfLQxt4679N3UR9hy1xZRpkf+678ndN/B2HboFM4rzz8x5Dx8oJpCceyrtH
VJ82gL08WfbL5QUsaPlMPH4ut7T0aj+l9RhJGn5I2yoB0rbY22H/5Fli3wf+zmm6iNnjilUt6Lln
uIfOHqvGw1sOJXXjM0hR3msQnGSxPoUTWSnwXtqu+fczL6Fl7lTcxlmZMo26pESnN/3Ur7n/pdEN
t+CTRmdBDBNpUhIiyoZn6GgV/LpTceZiPl+7LzLLrTI1RRadqi89V+SLCnN+vG6zDfPO2ICi4BpM
L14DJoWR7xgh215/tlwPdAVqC81b9WhLG21Ye+PabTYknhdRqwEdQ70l1fBMcLfQrrUWX13YCxOZ
W2upiJ4gLRcFA9wt7tucv78sqqWhDZu3nAy+nqgxsnn9TJr+e27318VhqHGBqIKhRh1riXL+ND3Y
XrLXdbO7btWGNTMvRnbKwqoTpyo2VtV+6K+NgFHDcpPBSfxqKsfIbwHHpGIaNp1n/bq88Fmsbzx0
6LwNZzYriB6ZKPWEB2wMNhu181BdjafG/GJrUUVYZStXwwW1pIb5xr5Mnc5xcU708icbk4cwUCct
UJOu1IqLW1Idw4ZTEng6G1A1SfLyy5RNR1v4Kwa8NLRhwOOUDSScUIndZs27OitQabn2/jIqEf8+
iahhsJJorooJjo1Z9k0CioYYUHHtP4zZfV3i3pjfu/09ivdZs3ezl54BXejd+VN3bMqfuIGNei0e
OivUG7rgGke5O7lyzHpY9cTHl4Rk98yudwC0R5dVbUGGc6OHc1XzUxV0fmWNgInnR4pS9ppW+8tD
L8nQLFehecUCuCQHhbMxuB/ovuyszQAOGRr30VTLG93MIiTyI67utERhKS6TI37PwvTersQsUjpN
28vLWfpSwxt0jWXFXgdvoJRz07nxM2rvd9cNbTiDdEL2THtkjLyp+4Tnyg1r6MqqFyzUnb/mzBWU
EkChkIDtpALwDAUtH63M+p6Cko1SscZqs6RihhcAaGYcfM5wEFrO0xSzm6IHXo2n9MN14jFcQDJl
VAjAtSMQgN0OAXmawva608Nk4Bu5rjihUF8/wbUfVw8LNdzs/6+m9G8n4BpOICsTRavBGaOx5Pdo
BXG0kmblqrsg89+P3bN9ZU3AS5JjaLtwPnM6vNRp977Lw+tco2OYNU9DKhwPpjc4PN8yhKP9oP10
eTuXlm6c2B2pUeY0jkgO8PGHrKYvpfQ/+1398/LwCxrvGHaK5hy8HgQyGzpun1wBUBxDQsC20y8B
a6LLcyz4gt/lgWfSl8SmhROXTuQoB3US9U2eWfvLQ89SeMNf/66zPBuaBaKYKjaNEcmk+5138bbQ
9tFHVZIPp+Ch2c6KVS1tg2G1jh6lVZeIeFtd/pFKtgPidz+Va7H7pe8wjDZuHEEmRLojgohF1QQv
oOro83znkFMwhofLwlraB+ME90k9jD6FsAAZexZDgcr08PN1Qxu2m7C2C8IAwWI3lXcytN/JQq0M
vfBK/F0ffrbFGeVjXXOsGreEjTfKb1aOWhmvPsTkDuWhR6qmY5WXp8sfsmAPv0/Xs9l04wP2LLIp
4lk17DI5Dqe29fh+tJV7AvdIsWITS19lmLWsky6QvoYrLVy6tVBCeXApqISyQdf3VVA3W+b1IShE
e3C1KG933dcZ1o4iAA/sPXhxF8z+EXTB3RTwbeO4B9qxb9dNMRvQmQBp7vVVMz8DvBLA9CDcx6yO
8lj9aJ34x+UpFmzRxMQNNPQHFiLVHiTdTMaZpZsMefwCkYrLE8x++w2vYvLN1Y2VkXIufQmavR+4
+4CAUowDAQ1UCwW9Egg+L0+09CWG2bsS9TtpAWH1MgZ/AgPBUFDvGij35fGXPsSw+F6yqW/DFHd2
+dKOnwdQpA1WtZtQ8JQN9gdVrcyz4Fl+B03PNh1Xjjr2QesSFcK33yUpnT4QGcjrgiomUM6hfUHc
CtvR8LQGlWoqUQWkcM1ZWf1sc29st4mUG6uy8JsA+feQZu9kn9/kTXbXOOw0tt2+HfmKI1vYbDJP
fyakhrBcqh5ZB4c0h8wO9vOVOOfeitIuDW/YdpGCTAIEO2M0NBYqOzOZ3gfZiNLa2Have12a+Oi2
1AzEZBni66V40bR57hBT3VxW1QUVIvPvZ9Lxwe1l07TAARvn8W3YW2yfF9VKCmtpcOP0bklMk0oi
MSDT+leZJhKXNPBiXbdyw4hpL2srDvGYIjMhcjwVH+aH4+Wxl9IOJmlSnQXuKEfoJvXLB42CHqf5
CAq8TKLOWj9Oau9N7bfVwNmSDhnH+GAlRTky+CNXDL+03e+JX37pGWpAL3/O25YGLPXrTUYVoQSH
DL6mDjrQtYg/6vxTgoR4IPVPJBMuT/L2EQ7a9deTgF2ytJORT6g8Fh9JmNxkAoWQFdmCVJFetefo
Wfp6jtQKmy4VUChH8R7pyRC143ZaXDm6YcpZ749158GdeoG6JUH7JNy1i+aScOadPzOztHI1LrII
7Wd1eRM7xUdLWw9p4h0UauAuy/9tJbJnpvzzKeoaAcaOwc/1BOULmd4x0NTReu1MWxresGUQ3aox
96GjDqm2Kmxv/BBFse64ctgsCciwZiY7wGY6XACnmZugJOO9x3W9LZNk19DheFlES5MY53KDKqbB
BcIi0i1AuVW1S3qwKYLfOEV6/fIUb7u833UO57uQyNSTYAEZIsWy73MuJxRqBWi0sAMmGg7w0oCH
CqsvaoCMSpTJYKNlYK1cwRdWbsLhbFGMZen3yKG05At3LfA5Wleu3DBbxrrBzwob91867cMi21fg
SG2zcH+VzE3UWxnXYF4YC+TNLPQgQKTntvPlytKXpDJvxpnhWroEYph7ON4VKCK79AXknh8uL3vB
KweGwcZ5bVNUtE5R2aAG31f2fYo30IYObbarxjE9Jpa9opVLqmMYbzlaflOF4O3JPevgZCCQDrqj
stbK8JaGN4xXVeUQ6hSuv6dD9aA8sJXWnIKQFWQol2W1YLkm8i0FRa1NAQyPMsFuILYPFULVtMqe
EHv9dHmKpZ02DmG8bSyV+gGehtgJoovbGD0crhraRLyBA651lHbxsHEHcD3p9hQ2dMVxLizbhLwF
mcuQPIGCotD0oQGlcMi8FaHbCxr6Gubm/KcSY011M8dM/UceV9uOeNF/JjGptHCQUoxbtISYapBH
NGEcuxtPTagjbkMHLKUpdfpb1SaoMW2DJGv3ibZaeVBIgult4InkQUM98pUUz4ICmkiyqkKMxaIQ
cJda76gT30pytNpuZfSF26BtUgs6ccc0YJ5dlMg/NPsGHpdbDkrisQs3I5IUyMzjRgjmk+s8sQkv
G9OqqCRaqERT+L1S7KmZxPvrFNE4AHsbKXg8U1Ddr5q7vqN7v1i7Yy7poWE+ctB9K+wBEJJC3FXK
RRycfby86oXdNXFjVscLFg+If5PU+hhY7k/c/vhG+P3L5fEXls6Mm2vqNwSNDtAWIPZBokvjAEwG
vF8rmFsa3Tj8wGifNKKBYBTJ8/0EbmgSiOtqf2x/9pdnx1PuFJUjMySWB15u+i7YSW8N8L2wbhMZ
CvxLpdBvYIxCF3QofdKB6KWkwTiseJeFXfXmec+WDi6sofMD1OJ0+fjQOrjwtXzv8+C6TfWMI0+h
dYFAnxRUEVlo4lHlWQGGpXStGdPCeWTC9RwZEzsGNWw0oP7kOSy7TwHwFcLx97nU4VXvfpvNkjuT
UO3HqgRQuoqmvuEkKlzuvEh0MbEOl/V+YQdMbF08hryoHVVFNin+kH057pMRzZtCD1ztl2dY0CET
UFeGWU2Fp6tIKFBJtaOFXoHXwTVsZlw6xmlEp22B1Xcu3Rca+dVMrcQtlnbXcJNTh+Yng6oheDTe
kRU5iOznUP2qdL3m4Wev+O/YF+iZX29tbiXcViLsogDZdGd0QITzE9BGEbzMOfiQZwiteoegBPt0
9ozzdh+n6CCQuOBcdcMbxMrBCFQ8a7yOEpAze/k9S/SpaUD2b38I8V+FAhzqtt53nvs+bClYYuqo
KG+QWlWx/bMBq53Hra8EDCQIbAQFWr/I6RZYMDS9enfV1pvovFijeQxEiKqaAqx3PXIfyHw77v7y
6EtHsgnQUzxhTc5QLkLQfMsHQho1WmF9QLFlFrAj6isVaqpcq95enm/BVEzMHu48hawRZI8mou8A
0f+GCvRTR8s/Lg+/oHAmJG9MKi8oAuFFLAfdlKuSB68A/D8Pyj16y6xo9YIxmjg8SoQaG114UeoB
09rw6V57a/mbJfkYxujnrtQcjVUA0xUR88XOQl8cpFJWtntpeMMg0VRi8jNQ00Zh2r3r2gZNMbpb
p12LRC9JxrBGu/b9Afz3DNrf1ps0CX/F6FQVXd7bhcFNxFqGUlY70Fg7aZMTC6sjc72Vi+mC2lDj
4qJjuxaumFkZ3ey7mj6AgadGCDrfpn4e7C4vf6GgGYQIr10Vlapp865iUdKJejPxDxzntNP78C/d
hzYeHmxNv/v40wfDXBt/vjztwo7T+ZPPzj4xOQMQOxloBjz7URTh0eMp2rqFK8/6JcnN054N3ykn
q/oKUEVHOve5AAEOr3cU7xNrDRi0NMOsDmczcM464nLoVNWwF8n5H27Jdy7EhthWtXKFmvf5jVPE
RLbRCd2b8hrlnQi3eih68MCoD84eXjwEuNe7RXXfeuALurwjS3psmLiHmt2ExegdQBLyUMcDeshd
ad6/WxicyaqHM/fweISKedxGMxsfHEFTDH7dUKmfl1e/tB2GiWO/SUcTrH6IO/BokxOLrePkyAdF
1gx9YQoTxJZ23ujM/d7RxCj+0k7Ozi/1FrRqGz2FT5e/YsEqTCAbCvEqtAeUaOkUiF0lnQMZ1a1U
/nWuysSy9WOQZXXWs6j17STqNBpGShCSXl77gv64s9jONjkRYOTqSoiHpfW9rXUHfvw1TP2SXAxz
TomHqo0WC3e8ZBeXw7QVPnvkdJV3Y2nx8+9ni/d5ktOJD6juH1p0oSsevLy87qJksnQ3rcfyhKMv
kdWXd/FkRcLnz5dFviQWw2RTS8RsAvg+ijMLnOfg3NiM4BtLiM5XNGbBA5nQtCaRsk4p5FLfSLJD
3j7OvHfOBFbh/NnR+ZVqbxgvq9pxpG6P1k1NjA4i9w34lWcy4aukZKLU/JaAH66DlMBrSJ+AbZB7
Z+TjTZfm1XWnmYlUi/s6AOMl9lgPEsVYRL5PEvfQqeb9dZ9gnNGBbRXdgE4CEdqb3XtS3IjJ34XQ
peuGN0yXoFC3zPMOxLAtyGcdNElhwZFMYuUwXrpimEg1i6MKHiUCsC5RnUL0pgGrcKwPqNn+lY/2
18nvHySMQhB756HvPSrby3Rl7llCbxyhJpItSdK2yWYTGWmz9wYiUViQfWkL9t1l8UMhhmRFy+Zc
61sTGfGIwbJ9NM7CN1LrY5k/4qFilzFYPD4N0xfX+mg3Rboy09InGVZvo5iEN1Ij8kHbHF2icBXQ
vEEr3kSJraa02YJOYS3st3DomU0zvKAhfThrHppETe/7WBePo+JVVCfDN0KS60CqaEry2v/iVB2I
Z4GGJs+tZ+n7kbBWO12/vTEm0M0eANWBgTL073MfUVi7jZvqeNluFk4NE9VWK1LiZt6C+Ru3TPSi
jgCM3F03tGHxBAlTHkzY5DafwDyN1trbSlprKrSwq78bl5wdd+XgNE49pWAnQ4fX+b2VDvlzydFR
eJQrslmawjiyvTEY0Y6Ds+g3ZMDvDh1CFLwBFkvpMl+5sy4cgCZkzZ4LqOMC9yWWJB8G1CJuA1RQ
6BF9mi9vw9IEhlV3pT9YToVtKBjYgfMstpDuyMC1zq3wx3VTGOaMXlU4PCiYssqm6nbTaOX3tKnj
bQ0mxSuVyXheV6WNDsAEe2Fno7ePEdx8BCWd9/3yByxZgWG7cdvRvrWhTFnnF1uS3+VeOV4nfxOj
Fo8DGq+3GFuU8Q/qT48DT2/y/rpyCnSgeO12KqcoSp7gFeqU4LDviShA6OJ1KyawIBgTmTZQyyc6
he9MXcrtXTZUE5oxcprsLwt+QTlNLjdVUYXlo0w9RAFrBY7oAfwOdk4Pl4dfWr5hwSwTOY4ZyB5n
jb3NddJtezZO0eXRlxY/z3rmghz0iZumCjqpwKi2LTKKXo5a6WM5xmvcUUtTGMZbFZihQdg9akty
lwbjo4rJTY4k8+UvWJKPYbgiT/xRe7PeownkY1hLNAAVffpy3eiGzWYoUERfeajm5PY/SmGdAule
Vc+PvsSvRZ9ZEjeiAhyMjW5LdDV10OG3KrPNNQsnJhjNHyo/oegtjy4+oDCPG9FuejZ9uTz427cs
YoLQdCm7Bt0tvcjlKejZx+YG2bz3IwtOEx4+HhufeU+eswJt7C9P+LYOoTXOa1lZunDQ7haBpNgZ
TmWW3wR+e7DctW6Yb+sQ+HFfDy97tIRxJb4H9BwchxcIrv22a1cWvzT6/FFnNtYPia7DClFthpY+
nE4O4Mlow3BZMkuDz7+fDU7lFIsimWO2CU12SiS/vNC6SvlJaFgumo+kExsQS4jH7tYGC2Y8FisP
gqUNNaw2tbz2Tw1qw3xvoTNv0DqH3I2vesqS0DBbOYSJFTtYue6ae9uqKNjB1C+mY+dKsRvGqxK3
6jyJ6m6vmU4hT9EmYzVN8bvP078fMcSEoHkWus0DOo93Jnpz6bF/KSmaz7bk0FXqCY+OTaiCp3h8
aqFTs9Fxu0NzgZLhAYK+xBSVkB35JSqFGAd6xjr5OxjiodFwXiVaIFXxwDe4dvobTzbVrsnoO97X
ay+VBX008W2DoxIWALcS1RQt0RzhNzehbvRVZznIrF9rO/rXMV4UwMeINgYtlzoN+PzLhrSgkSa8
LVUCgbIJQ+PGd4hBvcl4ecjybgXrvCQXwwnYPnCXHH3QIq8m9x2Tn/y4Wjthl8Y2fAChlShaH2kh
d8zEHW7G8dYTxRrJ09tPCBIYXiAFmVAKBmgk5QJxqoMCyOPwCNX/lXH0fbpO+IY7KBIv91DoBumU
6HiRehSNKULkQYDYTlb2d0lIhksY0Iyyd3tsQBUnPxPR64j3qbhSLw130NM0KDn6DERp0Ox4494G
olxxwgt6aaLaKt4mCXi4KXIo3GUbNExFizZJZAe0fJwi33vVDpgAt3GIVezUmAacvQkQpCUg+HbW
b+0aVQuXp5iN9A239hrnZv+nLDOtMgdq2uT6J7P6R6r8cpNRieYYrP+VON67yxMticw4zpOQciVr
OGcSd8XzmP7wM4Y25YxeOb5hy9KvkOWI8SF2i5YM6NDAKnWCfq3crhY01YTZURpbedIhDtt3ot+4
Y/+gSvvbdaIxjFkndjw2dgIvx8T9lKJzdIvWKG5w3blrYuoy18urgWHpoXL2Xj2hox+afaPTe7CC
w1zSIcOKVQl47VggEm5ZBbpnMfbojfXJR0uaBk0bdrYMr/PXJmNbZqum6Uvs8VS46NlhvWMyXCO2
W/gIE2lHHNpZONLRELrt7/rQP6G3+74jye+zPg/XyNoWzMAE3E2yRs9Tgk+ouLoVDJ1mgGAJCnQ3
u0qXTL42x06CmlKE261uuB8y/4WH/tMwdxC8PP6CHZjor8HSGrwcEFPXjy8gw94hhPjH5aGXdsCw
YI9alQINFMLE8sAUBy7HvrP9hzJUN7z/eXmOpeXPv5/dzG2bgqWnh0f1C2fGbE97C+SuK+56aXDD
jl0aF0nnMzRpDbNiOzpB5CN4eKXgjdPYTtGoKy6gODpOnzwe3/vd8OmyUJYEb9gvYgEUbdLmDF9C
tyxkp9oLul0S8g82SY+FSFcwG0u6bxzIQqC3D5KVc8Dc+RQWu8xu0H1xWjnuF77CRF2hoiDttAbJ
MyltxCPTND+BuH+6iTMwR7oIYoHRs167OS5NFrzWo0aproobbHUjB7qrE+ZvC9LW+2YM1QY1sGzj
tV65u7w/C3plIrAsRgpBZrnlQj3XIkHnobUw/dJ3GKeyVdS9EjFszkW0e0rQNhS1NhsJKEXuOMd2
nTd06RsM4w4T3OR5j2BBm1b3qKJ+mNI1yOLSN8xTntm0NQBwL0JsPFqnfZr5t/KqelGyu5sKiqSZ
taJfS19gWHdBO6ltPd9Ve2sHMP/tiEPoug02bJtZJZ6uPu5GMQGRVd5ohuZqaBd4efQl+RjmLbPY
RxgBCx+8ozVZp0R9pgm5jZtf/nXXeLMbs2Ckm7L5fUnK/OSCzhatfdFy9/LyF546JogMbx/LR5Nk
GqEQftfVapcXH7WFXmTxCtZ4wS2ZUDJ4bMJ836VRFbLv3jgdbCRdW3+N5G5p+HlbztQTvSZpr8Et
HaGCM9w4KM2A9xbbruYrV9OlCQwbloHbuklJ0dEh8Z+R0tu7dh5NMvl6nfwNy227jqVl7cCvhpbY
oUFs1BJvQofYBg3W2HUWYDKipWHXDQz9CwCDQuVm0TwWLbvObk2kWONwnTijjfUTALGndnysh2Yl
YrbgE6hhuCRNtRu4EH1eZIeQW+CxdFczeAt2a0LD0Hvs/3J2Zb2R4mr0FyEZzPoK1J6ksqfTL1Yv
0waMjTEGDL/+npqnUd3JRIrmbaQmBfa3n+8coSyURTex6M0DtdP0FI9+ehdgpXmXgmS/YNCx+1ps
vuZD8ybhAxqNr9RIWlRc7hUwjTL7bKRxiYv/UmZeA8TMxEfpA8mCjKjpHgn2pI8uVlBcrTQrl8mx
gkWGnYNx+DRT/QBaQa4RY0Pmga4yJOEG4GhDlryF4rFS0IJ4DfnvBeqXi/iB5CbXwfRJAviBq7oG
kQENuoqUGhSJljwFlbxL5/qmX8UZvv0TQ8k++JBXxr5GmXE9RLuwztjvDR+OdKh+LAoy0GP9S0nU
EQSKP6WwuIv/bf8f3HF6Zf9T75OMOLzUGCd3oCM+Qej2k7jxwQ2/Jj+LWhYQMwLJPlkxkXxQ2Eu2
vcXeXMWi3dyMfonP2f/82otcBXBMQHgUMyAGxRT9BYZxVyaQP/riV7ryBGsMmLysgHl1LN30lN+x
+WtiLH+rxP0zgBjHPRX2mOTrfgqO8chI4YfyszHyR8d7lZRbLxZ21ibcDOAwgFxaGIEbLrNVtfnS
V7+GmEEtHtxwfAjB4AEd6/4ice0l3ScG98GPvwaXkWpZUToDwELaPrztPLDQY+Xsa8vV5O9RwD8i
d5cuoBYa8WnUBBqHCXM1NPlBBfXfH+YDZ3HNgzb4cVPXA0bUbWh+UvC65kSkB9WJfaOqL06iruFl
BENqmbVIu5chLmfArvLKh77pf7/BB77oGkAW1dykFcGeSzdku2wFp2O6DiC2x+YQrGvrSVMftVfp
n2HIP9s+++jEr4xYDsMk+6APNyGg+BFQtKH7zM4+yKOCKxPWk++h+YyxcgwKdFP5r7yWXc6W9RPX
/dFPv8rDhWy5LwNMf2kNIuLUdH4xEvXF5sP/wcQccdOcQLIpTngRQyAliT/jhv/gpv4fTKxHJ10I
HyjR3pY24zfRAF1ZXec91Kw+uUsf/Y2rglr2sxB8BtRHNqigwzqDDJd8FSK49Sby2T7qByf897L3
Pwx64XGfuTTB5SH2PMlxN6poxyX7rNL64ISvsWOqFcnCfRJvYMDqLlR83Bhsp33iMD56+lUg9oNh
pJHz8fTAGmxtTHddbx7/25Q/evbl///jy6zKNRr89BD9lIs7toxCxzsIP8vuP4jz1+xmUIOnDYXq
xSY2v8D6siXsJsxoiQqu+upc/G85qn+8Qe8gzgJddGzNtNOPZIzQlXHVsP3vz/PRxbkyXdTPsl+7
Ntz4+MH7JVqSt6RezI0Xu+zla3/iKg5n2pPCYOC2mRnEDyjtbpM5OFa1/lqpcg0X0zF0URXrLwaW
7KEfW46fbmL/fb//Jbu/xooxnaoWE0nMqSZ1M4HOLCByK/G9ci+b3qSmWyazbSJi6KmHPxqiXkIH
GbDK2yVTs4tNujGSfG25mlxDyyzyGeGPyJAZnRxEu1uypaiOy3Ti89cs8f/QZdPALTMi3IxjVm+a
uG8A5vkirphcc56J3gmTpXi6kkOZkXBnwGzuum7DQvvwpct2TX0W2Kpb8B8W0Fff/p13tJw91tln
LZUP3Am5itJdN4oshg1iA4ycqoW+ZfqzdcuPHn0VpSGd6rLo0nn1Gbu/PDpJP+NI+ujRV1ae8UwR
2yM8WJeVqW5ueai/Vulc48pQesZeNKdoAnXrfmixJDLrb2DOWMw3rvvxk3v5r342za7xZd0gx37t
Lbooy3JS7HZ0hwwbyNVYb+bl9b+vzr9+JPyNq0DN+ZDFoHlHAVol8fcoGvk7aePls42Ujx5/ebV/
uPGlY8TzXANUMaEnOZI2r1X7yU//13wVP/2Se/zj2R6ZpRayupjteM4W4RcDw6q01jRfh/Tg5vYv
6IB2O0DpVPnfX+ujE7mK2Ur2EQVuJQS7+xy+tz4nsnC665c8a4PkJmukrfJeyOErU3C84uWz/uMV
rWRT008cbZyUn9vMhPlQdc8T4ET//T7/2sfB868M28QUoqY1IjkW3Mmzs9VMSqMTcFBnBpwKm352
kZcrsw5dIZTyviT/B17fq/ciSNaiofboJm6AsXB0/AV25yKS/gM+5ua/3+2jq3flWbpFZkMNjpVN
FCuTj7jZUCZNv8Qhjy935VxIjRV6CFzBJQbxW2esKHyffbZx+9FPv0oe6GggaMMZ3fRmanIV41fP
vvqM5/ODQ7+GvgFX4dUg5YLJE3oDwu6zn6mD16JKmmMsL9B+A4zKZ5Cgf021cNJX/gVc+I5l9vIq
izlUoYau11LUzN9/6ZCvwWrOqVB5F8VT24KzVHShe8Q4mH8CUPjAw1zj1eIsSjPdDCnYrjiik70c
hKrXPgKsr4UifRI3Xp/XmefbEtQ48b0bZWo+aeF+cAmuZUrJ0DnWpuhvgfUigtxU6GU3zFfDl1Yl
cDJXtr9mgyUJa5MN1TJ4HqNIn10q3JeWrPH4K/NDUcyFV+Pgk7gqBp6u+aD9NP/asV9ZX6BtMHMO
28YpNOVS0aPm1fTFh19ZXxx7WZsueLifNf2WePKHXZfPOjj/rrKRZtdYM9R8npk8PN0gVjG7Fnxd
zyg8HogkD8mAsXbN//JYf+zb9sFiiZ/WmL1pD2QqxpI8QjvAQCJPVN6vUen3//6eH7iEa2Qa1jd7
XQEusOlGs/1789jYQ8N6sp3lMiDETQcfO4ufmNUHN/sapDbMYDOpeRttsMm+ADKffr9slP33m3z0
7KukwHX+0gqSYceoY5C/49CzqUs/1P4nX+rynP+rjXB8VxnAIHQliIcvRbj5PjF2W8VBOej07Cv/
8WuvcHm1fwR9MmAlbpngn51jdeG5vgbXlvqsx/rRC1yZfUxk1rkBHnP0mjJt/Ht/nZ6cFrY0gWy+
eApXxg+6CB4GHmqeZnqiNNgFTHwy3YWE4OWX/tsRXBk/z9KV8Am9eS9MnSjqNNRt7tHYB9COkJMw
IGyxMzGlV3F1WAAbBfNRuBwa1+ttMPbLHrpV6bH1lvWlDhOx5ysZwFCTrPdY9K7KmifBhsdT/NLp
4X0hq9kNg63P6+Lsic8U++f1NJ0sTeNzG2Tdg2hAdtnw1M9DyNqfo6EC3CkLyXJMRNreRpOW30Ij
m52fVvzcjRPih62DwqbS7TCn62491q5HoJV1GbtmeDBOoC+tGkg5YHh6WqcV/Fxo6jfzzYhfDaYj
bLOkrXRFFwv15g+ruuNQZ8jFkKFKnxKs1eUcCXBVpDyA8Kkg1TfVXbYqaSwFVDmxhJyHCWhYoQTJ
frB67E4igvJrkgzeuQ1rDyyhdtrPzELUPc7MMWoGkdeB+eMTYEnHRfxiCqPFuXFe6QaPbIBmEjvd
+FGhvf5X7K3rtxVMXButB1Nk1WoONDJrnvmrl5VVr9vC7+ez9bU8eJnybxrfX7bGQiqn90R97wfZ
sMkAlCmDGXu+hiYNqtvoAKGLswug3YNts6boprnJHe+OWaT83ZLG65Zg9PQ9nPW4o33c5VOrm8Iq
oHrNRfmXrDE5O6AZ0EEnpwar2mWwdEmJzu190HhPkQvBxjnxn1WifxrRdDcuElMRqGndJdmiNrFL
+T6K0qXsFxa0+SwthGxHVJiMRApymwnb970/YawrhjIYpmaTuo7n0bRoVfarabdts/zxlzW7DySK
U/AkrehoZAEUt6m+AQmUOEsQGsI+ZXQwSR8UJCL4+ehQ5XZYgGLMsBBE/dYrqyo1uyAedRl23ZqL
CDveVA8YuY9VVbq1eV1DKGJ+7+upOyvldFnN9MGPFgs8W5NCQg8q3AVt3U6v6+hyE9j+tI6KLWi0
dHFedRMHVaYYSzLU7VYvnYF6M7L3rZ5SulFJLbBVNXU2zSuvRhUE2IV4RSa08ps1im16Ep6q+L1Y
hJlL2hF8tnSp4yBPZmHXY5OobCrTtF7si1hb67CZSOtsKFdJCLnRkV/j/AHA3pEqCEgpetsyfGPQ
6hdCJwEt21kouW19iwEF53X/Kx14n7uRgsQzmHv5hhZA47YtDPuZ+7aZt1PYNmYjllnJ4yzW9Tu+
YXqr1jGVYCJbAp5DzDG4Hao2bE6T8YmfT0Ha3y+0ZW8aTDFnmNdo8rCCqkg+LKCHiPjcvED5as3K
kIwJ9GqD2Pc3dpDm3Z+z5g2ii2qvGuPTYvJHk+arHmfQe8xBcBBtBXnyCULlyzYL/ZHsOdMBnFLW
NRjvgOoqgiSoH07pZuJsru6xomWSnBuT0mJx3iyx5lrRy7QmMDtNAxUWLIiHbLOgh3WGOMh8j3mv
P+RyjF0Fwe1k0Hc10kuxG7u5NQWP2OTnHmAUErTqkKQpM9pT8eSarBGlaOZObMdw5Pq2DXVGtzUb
BIq1Vbd+CX0O8xI0NpDbeI38uTSwpOGAwoinuXRdOrw2pl3WLZ9VlN2FXca6t2gdknoDgEA7AMUB
YuImFwbif0eX+os6YNc++N6xKJ2fw5gG+NZA2Gr23MrYiNuqEgNen4ph7nLQtA+/GVok8zNv1j65
4dQDGrTNpvQFi64sue0zVvMi7HrIk+o2mtWZCl0HqGzpxO8GNOGh3bxiqnUa7RzfNOkk2AhlKtpN
t7HSqX6DNtxgc/CPLGubN1gbz7zcxqNyb0tCUnXIFigXwgL7eXUaaC+/sze2nq28n9IxUttxECur
9gJ7b3pvEQa8+8yfu3jOgxrHJ8o16TQm/rZXtPvezxPGcHlioMoOTySWxZSgiGv955ZVNCh5jUp2
463SFxeNNhKBYo8mFNex5UlZsy5865Ogv4urQIALD9OLX8EyULrHb4jMQ8NDSzYD42Ytwt5rEGDc
iJW52bb61iapn5WLX7e8HMAu3uYDsI9oWmKx8kyTEE6pSno952ZQoynTOqZV2Vpwgu3o4MCzA2yE
crkYfTlsfH+yKidBp0GuPrV4mJOsS8BfOeDOAQQ5J8dOr6a+NXqm32YTLxEOOgqGfIHPYHvJdeXv
LlzGTdmMlTO/mnrQ414366ryqcbPuYmrqSM/XEe0KRQLKg/zYrSe72Groj4Y7CfYBwVNraEwdhFR
iRWYNMm9KB6/VSI25M4qaDLv0jDIXoeGkBQG7KiXC+eip6pfJrpv5iCBZMi4kNOSQESydDSZDaah
akE2QbIqKUIvSJYiSgLLD2vbjvRxtVa6nMux1nk3snE+xHy1wZ4ikcOn6egy3DLtFJaYV951Oyi6
j1XOY90mufDAlHnq22zxN1x30n8k2jqgs3gzRFvIMXa8aD2XtvdLqLTY6Fg0ySFyCWJ43y8z4ARN
z/VBg+iPPbMsI+OGCBqOj4nGbk4OV56B+acb+/Y5W+OWFA79vhSMcW7qJGLAZdqI3to4w1eHqYQJ
VRhORayC2GQ1+jrKR0httOeZR+kltZusfqB+5H52EcJLCfb1MSrJaNbHMAoTD+E00+J9zCym7gQN
H1rWqppvWWWrsMhS61q0MwO6FJTMGppSE5Yit05l2dLnlWCg+8gy70/IQP8BwpkIly43C+ziHgxP
pMMdS6Q33FGwGssHEEyOw74nQ/atjokfvDWpB06UQvTUzN/TkWYZZCOALGWndF2lrDeQmjHjbdPo
SG6nZsCkLIPLDvZGQIINXIyVPz+oi+7mmUZNRwvBOXdgJFv6ZiuwGposJYKJr+fy0i4A52E/14B0
LD0zfQkd2aQp2nmYo9+Icj3bJo3x+BFJeCZzBsIFH6CiTjbvUdiZ25kpaHOzWMr0Z5vNRu9irDB0
j4A9VeuWOdsH+zWNmcljlRLzsPgGK4Z0xkbwBl07bCWmjpKxiDw9pNiTxwbE48z7xEe1MoDjTFch
k6XhqQJ0NB3D/pIkIpmodbr8JTH8X09UJsB1UGLATBJVTR0eaT35eiyMM4uF6RN4k7PD+nd8k4mW
P8QyaKNSY21wzFdw+Et0YeNZl2NqaH3rNVkyFl6Af3BLEigI7NfIYq0ytNqvn+Ju9l9MjQRpJyCu
5+8yTXt5JxWoXHNpQo5aN0LmWcIlRo9xjzFEEWuegvfFG2SCIAytaSRmaRP125o2wZKnzcxiuDbf
Jjr3p94DQ3ymM+92bn39wJwcEKlAS6m2JhmleljW2E+PFBJWqpicHsZbwgQurW4Bv8x1X0FGhpta
DheiwJHJfAXcxTxOpEfpqlaQUm00hO76OzpV41jA7infd6vw0Nas4RyONkHQyfteT+MfE8YLLdoR
4o3l1A7tXA5sTtuy73kAdZHVm/smHwAHC4+9n7Kx7DhUj/Er3PBMRKfrYgV//A12QizdycDHHZrH
VHnbmTIb5p0NF3mz0mA9q0lPuvRjP/hd6zDoIIbddymUIurZz50IGEYWQQBfobhd5D2oA6amWBGc
h62L6BDfAoQNlr8BTFvJjnou8beUIT05QEi3zUqaEs4ftZ17/ksq34O5zMbNuyjw8LJpQHDNqnlm
OC5cp6po5SySIW9rlCv7ZQVyf59FtaR3yVh7yxa/zU2nmCPV24A9LwBLAijhZAEuMQ/t59VHqyQJ
/PTcuIXYkkxJlBwb7JhXG5qyBdpaoLeoD17g6eASD73gvR+pzwqk9thkRbI0xGYf4yxFUpjEz/jP
UVqI3qw15rRg3/fosjNucgTMtAqk1iWTVSRumhBT1iLkuI/4FClU7UHzHN7UXLnpoKMadNI5iFOS
tWwS7X5kgQJvZW6aLu72Pu8CgtmQhSBHugqr82miDd9qtAzjklBm3D5SSWRv4FuEewK7Zl2VkwX0
t1gXpNM5PJDSe9ImkBA2CQTfSub8NYVlVdFYruD6qZ/6VOnulFm72H03+kkGi+ZT/1QZ6EmewsRI
85dWagp2HbY1+A9L2pWXgkVRdd8yubSPdPLgPUAdxdJSNRj0xmHif+sC397FIkjH32uf1j5QTT1D
Yqi6ERF4cA3KwrBR3iGrAMF7oJmkY3HptZiX2TZW30I/J8xggMrddH0o44Ni67zkru+ofsGxiPEO
VDBL88oqT/F30IpJcvZBA8Eg9hpRXYi61efMcd7sqQsQUZgZY7khQwA4PSaSoCCtoRjgXqAW0I/A
mKwU9Ue4jN6Nl8TMHkON9j9cj+fGcu7hU/PUeTK5H4cGB4Y0dxqKJFAyKAyLRxTstPPFPah+2+Qe
6nDTnIMDB9c973VTxe1GZTgWFBkpccUK3I/dVGaGu8ppY3T4xtyqq9shY6BbHVsvYr+sYP76O5uc
tMOfIIBBkQ1L14TeN8zNwCOhnwzgUBXL/mUFIp6g0FiSFcLUEUozPi0jt7uujSvq/7yQS8zuxMK5
75Z7pFZetRTZRAWs3ALkBD6x1UNhBNbaPm2LoBlIg5Y0SrEz2JnBMofsTaPFU6NUeJwEVvfRj8WC
pUxKbLlSi0K56hPt5+nULuE35JG8p3kN+Db/q6cOpeuc4di3ExTI+F6pYDhMjajiPF0Q196jzJns
PatMMDyOVa2SR9UlKPHDeUH1LLzEfzeaj3U5Q639G0DDBvv22fqq4I8Oq8INyJsuJD+1neZydEFz
6KugjjFziuUuGjSiomcwxeN+Q89cx5dYppcJz0cmXLDJk2cFxRHk5ziSDEuXXvZkGzi13B8WCuKA
iU792YNrDUqwqU9Z0VE/CXCP+vkp6MfmPUUxgtSoA1/nIBr40lohQ/NQtgIwH6rdYkx71oFt91OL
DpIddEQA6/C9ExbC010muvpXEFty73QfHaqs1ScIJcHp+F12A00+9bsfY1ZiW629Q3Emtp0/+Wfs
M2ePl4zzj2pWuo+yC0sMkorfvEWRPQdd8GgQtw7AskGsEA6PFE2vCRZWtG1vpFjSsRjmRe1bWN3v
icx2r7zev4Mqs1cuNBnOMZo+vKAVUlbIEqvvdIiyPJYq3sViFI9+jKCi4jV9g/hG+qpnNZXgNvLP
wCTNeMEB++KssdWR4Ayf+kUtBwI5sUc0wGKQREE72bPOf4LmQLAzEPFDe0ChumKIdCfsVE2/+WiR
07WmU3+5Oq4OVRVPG6WEeFQmi+UpS5i6YRKNgQWFAdJPb7K7C5vHFo0pHJ/VyxG3sJ/yZurEWuNA
nRDbuSVIrLDYlnsxti5bwxziRI9/JXSuWjXZDRh8dVs2GcUNiS9etFgwUhmgTFYn7a119CIDIPqx
ExLaF4C35KHfoRqMIq99aFIG345q5E8dDDHPx2BGqzGI+uDehDpxm9FhkJ3rCaLAYKLsBYJMqyKE
A6/FMyozIKBDkBjlctCDLnkThzWtUV2gm/ggQekJoRGOWBSEXonaprqpPBKcIxFPOURQwjevtqaB
km7Yo1mwzGEM7rK62dSR9nlOoBKCtlfURmcaNrEsokGBdMKT2iL300uKpkw0kuMEufWXMdRRscJM
2nKZPbFHr6Tl2x4Z1Q3yuWEHB+7+soP9gaZovQ+nrtn0CdG4bfYl66OzHVq2bcD4d1Q1xNaatvFR
00AmJ2e8NoVF8ZDkpAKjf4lyJzlTZXFKGUA76oDegwHtfEXj4bxOASawXiqgYVAJ2hR6Zmguuf4b
yr17h6h7CIJgfOarW578tX2q4sWikxJW93GFTqcIBsnfXSLtEW2+MS0G09YIQvXwSOtIvgAKIIMN
GtvjAOGWyPtJzCSLsRJ3jKC1ItuE7PxBr4WEAUHYvLfcL5ZsCQ7g8eFtnqAx9OgWv+tyAqaHsmv8
5Ad4ieYSy27RI47G3Hkdc1i57ujTqKbqN8bJOjcK4nYxkKb5gl7jkz+qmkKYLn2HGifJhZwkoIlB
BTlhlMN+NfVwsbIB3201piUE/1BHZ1V311KGqtWNr9xJXWYiZIUwoNQ/dgjtb3WHddqyhsYJKy4t
hGJeRVI6G2Ja06OtmUHoJx7nDePtkweu1P0kBbRsINEBI+3ANeCmP8iUejTLp2OVRg+uw/hSVQTF
cDc8S9WdSCtPJF6/cdpDQDigECga6mOMZiICy1+Oj32Bi7kzCX+ymXskSXWG0R3DCJ6lYSDp96fu
qenbW+TwLyFbzlxV78wCG0Nj/N2/q4oR9SU81dPooh+Xf+w1XVosKnvEHlj7gIhxTCIUeWswf2sj
0NMifejKeDFg7mvNbgZdc9FB7qUfUMl7timplJe10yo+ou23nOqUJAfXhBnohaLonaYSvXoTWVd6
TO9E55/AkflKK/5UQ8Y7R+L8iiTy0A3R7y7VPoAiU1cOCPMF1M+HXE0+lCqAf3CW39S05ZhgWlmm
3bwXFpamx+SmXtZblP8PTE7olLGqCCt6yGZWwu/mHrQ0J8rqjfX938lSv6L6/1W7Gno1w5gHSBfQ
7v7GUu+4+jherJ3+sR0m5RXde5QUcd1+R5v4hB77K/HpyVswFFTDc8UxqvekRFpZP6AzCMRavGeC
/NGVLiCqwApjvHsyLFWBCckdJ9neDesTSsJbtJ2+sTj7Odb2OyXypYnIC7pbIHNP32yN9rxn6V5E
F2xac99N+jkb3FTQuEU1wxIDzQ4k1SyUG5Wir+Squqjbbjdb7zsYtWmeNdpH/hjwvfOmPKT1KZQY
bjYGaSmkSkGhcqHTjS9i9d4WMQLVVENeumABvU6PHT196ED7DT6D+H5N7aYT4daALL1rs9Moq43s
MAfPGu+Abvwmcs1eVmynR4jcoC80wul6LO9SUwDKR3MXdv7WgQhKzesA72HeZYUv0sb9sZmrPRv6
p2iV+wj9e8xTsjh3SzcUQzIc14hvl7HbTL79ocFKTZIZ7gNqIlC7Im6O8gkqRmEbPvloH8CL3HKo
m2m0L9mo3zDO+Z7QDoWJJT/qMJA5CpE9V/0rauA475dx2+FZBAM4P03AcrvupB7Ly3cHK+hJYRjn
zWHO9fwMjcKTAyy+wfCnWaFNlUJqa06T3cDqZh9V7ZMZxDNSVVNgK0PlQdv+8KEjOcZYPoh1vHNe
f5cENRaAF3asuf8wDON7mtI3QKeOKq1faIbJ2UXFDgXeLoznfTWzG97XIq9SeRJcljyRu27m27mq
f4GDbBNTf4M+9ynLbIMBUg3Xh1w9YmovmXtEqplCK4GVVZeWgUYRH6E9Mtf+95r0fa5kjGILwLm8
i4YmBwFTgz7e3JVEDy++agTcdVuVZo2+IQg8RnTaomkucw7o4cEt65nz6DeSpR1EFA6VS++yZfyT
Ncgt6/ro6uEudO6cdOuaJ9WyYxI1PhKSlExPU6Tw/6q9N7u7hpObMel+u6EqwdNRcgQpVA/Tmwg5
GOeRdnF+hvrhkxerXd2qV73Gx6ZZyzaDzqhJoFk7e3lTIRBHJn4lnd17cXYD2o/ni/ZyA1FsrMye
fMgaEgrSKKLiP73f7GvP2wct36PffdN51bMMxmO2NGUcdE8rjbctpvqYyW7ckDxAq/hXkllYHlAN
HRAUuSP03kdszJcKRUg7pYX1+j9dth56vT601RQUiGuPYpR3Hu/vyGL2yYWyf1wFtje8Q2DQkYAz
e4xDt0XP7baO0yafQ/Iu/Pl+FPobm/hTuLINSuJ93chvXb+WiVdn6OrIk9PhM9pmtwk3Nm+a6S+D
+57OXlGH7slV+k0t/Njybjsm4tA2yYan+hisYC8P7GFOyaHP6O0YwHtUQcbQRpfbIKjLKOh2q4CO
lDffA2P/2ogBMxdyE/gaWw/K47BnukUQgt7u6EPwT9uH2WM1el7oggNVHRYo9h8upwZQ+gGM+Bu2
mtteot3cROM3S9yD4fTHrJEWLm5G/5IcCYTOXN3ufIxgZCSATGofwfTwrYODdJk9TJ4pQ8Ng/+o+
sbioiVoek2o6RQILJGStGnjfdN86dsLCW4lJx17x5GnhyS4Z2Pd+nM9eIKd8MP2N10+33LRHEvoo
ZrM7FMt362J+XG7soIIiMFO1UWu78yyaaH1wTC19UY1FF83zD23XPAEBdrvMVZtHKoAqs48acsRI
t/eDg8rUK3X03abenAsS3VddhfBbv2YJf4Ws712GqOQcLZtgumMBf+4BalY2gKDZsEmnaS+QiF3W
9NKyRiICVSl1jrj9Xaf2O07kCYkOeGztFrpcv+euqopZTmdNxj2j7cMss906hvsVpHIDWjxLp24g
v/PL9WnhkhDURjCMrAtPwcKHYh6x4wDJ9edoZqREDX2ebPIDvbKDqZjYAEi5xw7cvmLpexfj6FMv
zBP0FDcd5sd5hw/kK/NzCar3y79dJEgTpuUUJP/j7LyWI9ey9PwqE30t9MAbxXRfAJlIn0wmPW8Q
dAW/4e1b6Rn0YvpQ3ZKmqak6ihNxouqwSGYige3W75b+g7Bw2llyK+kgcZlUZZsn+QXYZ0tYzbWZ
ai9q58eqkE5duaR4yPmObpUu0aeaO9VxuTJk5F3ddK9aCUgJK61mHq0QUFTVy0fLMQ8EzpuuI9Hs
L6QnyNhLJ8PpHyRzemgs8YPwrHNlSy+6A33HBpFnybshxLa2x3Nal4dwrvamWvuGCK99VnxN2nBt
ovw9KsZ7C1jENOKnnwM9j8vNHJj7XjHPbW/dpAODTdHDy2Cq5oZM6shT8/kR+UHoZkW4qejwu4Lr
YPPjqUa1dmjoUMx43ThNeq7UcGcYQeBWsvqKi8Uf5MB0Z+GczLqv3QKs1XDgYdIoXEVp8cQCcJIM
9X0Q1qGVlHfRZLtlBevG5NUJHMM16+ZG7uzHXBAsESA1MLlvDr1Vm9Y+arNB0VV4Rhddo4gjtrOs
8V2a8kbAJKazKtmpTUvZxKBhlqK68pQWLsP60YnGyUUrtm2n/oH8H0ZhqnzYaaYCQqPosNLErQqa
jaQVLFci1bfxSN000A+J6uxKqu1hqipqUbNcczNklkXnVWoSVo5MOStsLG0nWyvUCxdJABqGU+ei
6Qs5glBrEcV9iDgSt6b5kbbGUUqMdpdLHBNsbQ+pvG7qQnZnXbWRaSnOya7ne2QAPzpdHJbbJRpj
I8fpmzSojpuyXzftYPujErwNrT56yiC/dRI/4IpOz5+iKszfu2J+COEFeBgVB0OLQ6z0BjCuvXEc
p4M8Gf7cbapoWN80jv2+UJp9YQf5Ji0R4QKq7/Oep0ZL6fsUFGirDYppA5U24l2Kyz5ye9Aur3UM
mPWy8EWrR65o8tfQMCxPksqjSRetiXsS2KpD/GFubyZtflkWIDOfvipLYscok5c2n/ZaAl3Sluad
iMyHmg7onjpyuIDicdhPnecWyUhfimU7pPWwJk5TMp50wYrFfhGXSDisSMnWY6rvtCFOl2I0dxO5
8nCUSP5kWMPHjLDR9nrJkb+ISDR9zRRiEzBPj3ovAteamH0kn0pY8SVry+me4YCi3IW/VteQHdJN
EvXd62APgQe5BFkcZ9ChpYlyVk+oXl2166bn0LKSVS8s229VgD/FcPKTXEAhzFOhALEnzbSSHDQ6
IfIrmm+W9l3ZpWvs2Xjjqi4ujv0oEgd8YgClJYv7YRwnSwO1iM2VQXLt7GZOTKkt2bntuMOchOd0
KAoqGjnZwFNIT01cDH7LGXmnZRZ6kcQcKIF0K/RTejYQAGRXa2fGgpdMM33PMi15tSHi7zlv0+Wq
0o0CIjSCt0OQrecDuUqVPHgxUUKGZ4xyjXJG16viQUqmbobLGm0BgtfaV6Q5tGqg6YdY0Wx53nNd
JXKgHC6iqkfzOAWVhtSg0AZEOaR/GF6lh+orAd1J6WajGbxmjLgjNVVzAKoxdg0R4dBX5vwYmkq/
zxrgWSdJYJbU9jTJtXwb9WmonpJBhKRpaqIM3dJo6pcoAUw/JnnVSOu8bcN9jEZhbYQcGPqqZwHR
RXBWorju3Ly3S3/pEm0/i2bUzJWFiCleZdin7bOe9vk6STT9wrlIy7wsmMxdynO+0R29Xg+NrFYk
ohXdNZ00bd91lXlPyk5yGmH8T4EhOCcMjrQ3qjTyGfnpqnJke6PR3ci1EmZEouIu0lLDRAuRW2t1
iNS9o1A/xA6wY2javEALDlVViIXcRV7hK5M++XRdkl6KXjVf2kYWt0amJHuAmnryA7UuKHfG/iax
OntThUbbueWcdN6UaeHT3EmW5SpB52zatiy3eaN3oBnIwIZ8tNfqnLS7VsuTYVUBMJHKYsWwKhRV
hI3dd1kzeTmAa3Sc+8mgp9iY+c5E6Tpro+nqzHjX7BLQ8JR5ioc33ceqXXomcqStXZgrmOoEeKHa
ynUHAzPsBl1440KHOPQP5ihVFas0NUq3y9VHioXK46JCN7WVQ9xJW91y1tpo3QLpKgwL+4kOQg+W
nD7lRccBrbqENZwlsS8XDpdn4rRSN2toGah1ADu2TQhWWfFPtfWhlNbnpDe9V7ZW7g1Ze5XS4bHJ
HcUTtpR4I3IoyZZPsI6bMneOnRknXhSPN93QE3GYjD80az7lRh27ciVveL5nSZHLE+TKMWENHdPg
BMi7USYp9WgDpa46p7N8tZx2ptBeskQlrDXctKXsT6Z2VInpDpTyDAL8HkvFbsx1PyjEjagRsYWZ
dStF49Fsa8Mldj7ZBnrm2SmggzUrm0ELNTfKstqnwwOKJxWCFLDRolooKfQWoZ5idBwmGrFG0JSu
0GZwuqxWQhOFa6VsDSLUHotg/lo+dT/Im7Ie3mVC2sqOXZlxunLsgTFE17RWbOam20qNsh7UaRMp
+p64dNbKNpe9AVXkXMn7KZ9/ZLJ8n7BCrzKZ6Ie5yqFHZban8WOQ7Mqdmu4xZchgey0uLfrDIq9a
IObOH00IPGXpVdOFbNAD/e1bFtJJhIWrhtKp742zOY2+JambLKVvl2KzRFo3ZTtx+DHuka6/ypH5
Omm0fywsGUQFkLHS/OXaHWnciMrkscfaLlO1s2RRJUwRYNBYJKVH0PBRY5A1yNVsIzmV3O2NZFvC
V215jwkYsDVvrr0z38xhdGyQTgcJFXOhK6Y7qKl94jHfx6St1IQnul3T8HhI3Zr7gE6LrXMZ+E0j
c+7m0LgPNXhJW74GIjlWUbvS42DHPpiiMBk3YH4XibuuhcKVJJIKGvtAZJXfytGbmkuXKA5o2Dju
l0/UW0Su5c5zqnc3TaW8aKrkd7LzgIwS6DhCVZX1KzNSqIRlWOE0WVmgLXpQb2hc4IpxfALlCpES
IBUt9Q2H3JvljqptebHNdFsG1VmP009oKvRr80qpm9vWnGW3QxVCtvwnCcqr2omfrL7fFEm8lXV0
hH0X+kJO9mk0etTP2y64HfXwqQiRtsiS/GEp9lUf9JVc166Iy8flUaW0LFwhuVrpNqRy/qHF0lkN
xUFR1YtuBTIVkvKhK/1q+YYAVx0dwFY7ddGvbxHR+kRWcuCC22JzOKKuX7XBuIVQZHO2qskLoAxy
mT1Ca7wyeOUSb3NSuRTpUbKiXScjjRkBkGnWp70jrFppQvNCVgBZYpiL/na5DmHWJ1RRsPHZDZXS
pZIZd6SHpQ4tQhsDMgMtx/tEnEdrJytVRhQ8Gl7SdYcQuUnqSF7YNHeSZQccm5p5MwrCnlV53DPc
16ra+0rb3bCZe3VPce8ArAK9cUCXNk7xThtwXh8U080TzasdcS7j/Ae85VXJOk93xlWUiLelk6Q0
CZZdMM6o31Vq8FG0yckcq71QX1spueh1t01leZvOb7o17IrC4j5idkUIXhvPEl1wrFbxZcXeBiYV
m12Vd46db8mqo/2bCQlhZN5yF5bxEQ/jao40CMpUea3FvCmHJccuYL8q8s++yx6kKr/pgqXJqlJs
KVm/fn4EovZ8jYaXptxR7YX7ekg38WS/sHgdcKS922FH4SB1DLQs6dw2yVzbTj/RUJUHQxmTzZyY
21HvntHidce4kaZPSY3Cfg8qk1du2cYomAJdy5h1qDE6U5n28hh0zygJdDQCLDGKg17GlND2EAHu
N3WOIAPppa+3yXzg8OPcyH2VP9pjaO7scoq/AhSvK6PplYvas4zIFrSU2/XR4HWsXchzHFboybno
mizAsFHzKibqgVlWxic5pE5Kw/Smy9qJ82AZeekAQ5NUpEBNlPtu5KTBTBKGzE1ROYrqZm2e5mCM
Tog5Z180trZr6kh45ajZMFRNTcFbx5tBFdhroshARZag6aDoe5kUs/aUee53Uxcka8eOm50dR9VA
OdS9GaXVbGW5judtkQfhNQr6e2HDvHdhanWuoUkgdksnKQMkfx016LynTN+3WmHukjl9KhQVJiyY
i8cIVJWugOzHSfBk1+WDXGBMFX3qq3QJdSdduURJl7p2llRu5Qypl3epvlWiAoGIE8quabeha8UV
bDtCmW3GOx5p5XrTDpG8blut2jjjrHmqhgQ7NNSvKiHpR+sBPljIjZ2YNYnhN6YXR8wywCopZmE3
5qdW2PeJphw7A3GvTY8BEAGozlpxNa7QHZPi0GjSV2vMA1hiLm3HQirYZFNx11dN5Hc9B2+U0I35
bnL6W9lZe2tqdftSd4njoQhd5L5k1mVN8wMk+TWQxblr8wVKgveVJ/3JsuRXZ9HHYGoGwS7LekNO
C1WXWj0PtDlCL27fMz6tA9R9vNdj4zJOw1YROXdh2MvpsLGtfmdI8qNthZ0r0MseGh3k2mo64VnE
qDWJcReaebadOo6uhWOWLFp9tpIHNuW44kflvPrM5MZi45rbTSWM4BpaxjPsHXKFJlvoPEnb5Wkx
byKWINc05zdN6cF5tSkdGF9oTimT40M+sMcJFTf+aIb7EaWIW3YKu+cMuFOBTXvzKAtPzUY+NMVb
OOloDEatwNYzyQ+6md1QPNNmWA7fSEPOvA5GZl2jkXJR9jlrdOy3zTgmfhvCnipN4eBCtqmzpvZa
WkbGBo4Cx7L04zypd1BnlUss02uoEgmwBNVS6xh+bGh7KYpfEHDfqrn5HrWixLygeAZpJGBH1Jzz
NIPhR/1lEtV7HKkfCLTuRNZKUGyUJEwZc6U7JVF1g/0cadU5jafMa3WHByCQ301iUI5EdkieTHdx
Wq0ALlvQbWaVd6gs8velk+hUs92gyUuPVsB5PEr7Z4WCzFpGfWnl5z7oLxxc7xPoXsSrzXNOzgDq
9/lCcP3ZqcMXUqNT1LH2s7I4zmbODmoy7ZViPqGg7t04re/R5qaAXUv/XRkNYyjCCFP1aD2rYhD7
ZAKGyG0TPDLbZ1N8kEXvT1G1w5dzTav51pAEruKh1lHbCfPYOMoXiYC1GzSaQ7QWyvYMgHBlLeel
VgtAPcdtHU3qetQh0aLA4bl1QLOkvfJYS3nM54thxbPtDlmOQGqo5/EKEh09K/YUncowPQ8skoWW
hq7tdC3Fa+Gxfh5SNToXUMPY1EwDH0B4Mub2ycrmXYMowS3z7MPQko1wuJNJyjJiDvKzPk09bgAb
fs2an4IQ9U2hW4YvU1+6S9b/YCeaC3S7UxUsOrq0N3XNBv0rt2ordsE4HZs62Za6fVSjdDPLyLfn
JjxmRngVivmOpm+T2R3Ri9ZYM7gsFnHpkRX9JGx0GJxuGiffNY2EkVm/jZph9OlY1zNqAA36GvFo
FWTb1oLgQ5AC4xM5KzW0Lti6Hrilr2rMgl+W8yrP0QtW3bo0dDwBCvKRQeNmLYxk1+9HybRWSKqC
9RImHQbT44ygwR0lzu5jonYISIxraFsyNayGDScWQEj9+JWH0jstXM+IXh7zKIxZfzl/N4CbtgoO
IRJgC0R/n5bZ7Cf8IIlQDlKNXGZgoi2+PzPcLFnQ7exsu0x7NwMZde/AcXbIOJQOL8VYPDlFcbY7
mfOBnD2m5fzqtFAWcBqNaxEjVI7txRgzhheGwkLIHIMtj26soHLXurK2FbylmN56NnZWHDYQ/ZjQ
C0InJsiZbvNKxjJwzJunxcHIEd0f86821c8oHT2bly8AWYaZZzP6cckxteMEMjlHjnAh7dkJ9fIQ
ZK+Wn15ySwwzoad64MWkmZMUraPh5q8s6cFeqtBDbIlCCey1x0PAYlM7tR+ayTHMB1/qEPZOwypq
J+QRCZI7jrD4pTRVuZV1kEj7PpzOQZqwyHOZKMEOy8UzVVaBVK+b6Znu6pk6QvUynHvjmtHPY1YF
8A+559ybWRP+TO5zZjym+rCjHyHSgvCzqZ/4yDanfyUV/rC0AiPqa2ib93DMVnVun7vUZqzXHlch
i8CzlwiYuN4HpEXohk5VPd2OHeV+9Mr/qTpnd6WB4YBr0SwOL2eTTthOka6tJD5pYOkI494hp0GB
lPEu5RDWeShq7RuBvuK+bExTpSyCg4difGk749phd0m4M3UL/g4lpJiB2yvRFv8R6xw9G6FaYkhj
9T3OfoAuPS+tttMB7MnBh9/CIzegKmOroQ2uYSlzAZ86+7XwFZGejXlCdM3hd84DjPXZ6yjnn0an
HmV2SV4QKfN68agunv7GeM7lx7kO2OdqLygjfxjyA/Cyu8wC/DdXdvKN2cB1RXLr1p1Tsnrkbmu0
nj0Pt30o++koISJpQOPLLWND1vMtUtlVYSAWh33MRHKDZuvU6+ZV5o2AZcZM2cD7HvECrhxLvqhC
2oZJv0nSzJ8tGFw69ElaetHV5GqNA5gkjnR2fPapeVXYHWBeOYZ+IGXlKpGkldC7i6lnT1gBdkZd
H7kR6OGXnuGcqCrMH9ZE6y12j2aVyhu7Q7c8PSukvrg5YgyZgg08CUOAOR144JMprmE2rIfBWc1K
eTGyTec0r8sgkpR4nYIXhxoYbf0cLy2eIhVDU/+1xLnIgry9WYbaa+95jAkKl0A+yqmysoimHK36
ljaBS6Rxmf/0d4bALQ6UMOAaS3tzGzePBGte+qY+m73A1aIfZVM9DGi/kb0XP6eeotvvjtLeLyMg
G0nVMscey075WrIEqbQzWBLJMlW6ioYpN12ROW4sklV0Fmas99u2pBtBX01vetLfpEa3zaanzOEA
MpC9z0BDYksVBad2ypluec8+qTgtGUPRlixPU8LJUcw3OicMtW5XKZ+eIsbLgBfHolnrVeTOJNIp
qu7bcYujo0CnN+3GMt8WpH9WBlbL0ouoJvPgJIbzjBAmWpyKlIHLQMJ0eU21eMeL7gd0g2lqPYTN
tOXU4cpt4Da4VhHt7AtTPvSjfmOZ0ujpdnO/oH/k1/PoE9W4pFGwkvrOTadmm3ccEVSFtuVH4Ki3
tp+POZcLwM+RNtg1hCTq0bwWzSKcmu6DpbRuZeX+54RbAlprI322mPK5fiuP6UoKc99mkaKZ3s+t
yQaGlSBNepwAOXIiB18ARnEWry4efyAKAnSS3SFF2IcyhOPytgLKmyp/+aWkTTe97RyKSVuno3ri
I5Scu3hwXT1tBp7TQi0h5bgoLVPO+QycnuqgwbUw7JbDRpyAhCpAILRcQUHnGVPvE4/kYTR8DobS
r9R830rpZlnQ5ei1CnU8IZ/Lc2JlPC3PhNa0ngU0bo4xtbC2YuQuy8fyiI1i3MbzmwKyvryvZVKR
LL+i02RiNIJ1E42+w54yVv6yonCHkReuUhzxBd3tRJ4e46pdlxNd+8RjxDI7EIe4LNtxHp/RLT7w
ca1GhhEmaLdWvTGOb8JO8Vkj8hzBJw5Zgw0CNR5EqPFsOwH6rpy6pUAKM3iN7exCx/KcyvJn2iCp
o+0ntbVC9ERFpq2QAe34NB26MG/ZLpM5eTAGnAdOzhJADrhrFtopAx6nmtqOlnm3rK8leaJdUn1W
s3KoLeRUUJHBVY7g/4tzwsBiDQWs2NQTltvmMRXBTZrQKLobV8uNL+CBnLxYLxeQ6uWKIa92isfK
aPDXXD+bYr5qZbxLYFT51+Vxs/kqAtE4M6dGmbisYzMRVFM0AMVoLraoAz+J/QC4pvAIRj8VlnrV
KRLbpAfQEseZOzczyKPsAwUg9ELmckbIij1RCT6X0GX1CgiRkrGWQZ8OtsZR0bnQbg+1R8UjM28c
NKVeKYL9UDojZ28Cg3NoQxdLkQbgWwMAiewtzoY3ulI82I3zg7UPjaakp14yt6j/a6gJJ6BFqclk
1gNyujoT8kkJbNBAY1P0SURCTgNmt4yf1Hrr1OBZlc37qsXYs9xAmJtVFvTyVkCkZcsLRhElLmXW
fb3E7UqBc6tr81nNgFdmqjhDz1pvriYm2aK+W1bg5ft0S32Qe/FVB4P4kDP5YhUjDI/+mls1dUJ9
1yuLs6+/FsN0QwLNpdDVD7NX9qbUMCo0uvJIojtk3YBtavxchgn87Y/UmN8Iz+XeRvZ7L+TbXuhg
dwbYtlXckf9Z+MosaEukUTEljnS7jEaI3Ns2j499Ll7SZH6J9ZqTQXkTgrACKvjcxF0oDWsjd3bW
oLyYlXrGhXOsneRONtKTZbb3EtS3Di+CgEy6T4see3gZ3yqBMx1Kuhz62Hv3bVk9h4n2OKTqa6hr
VyPjIBAbzkZWSWrNdSVaqfrAkuNUt0FfXfJBP89mc7Q4GlBPkHldqbxJ/zOmObHadZrjtLHzhhN+
NlG2qvmn6IJXxHRHypUE9W9ukSdnLIpR2No0ozBa5n1bmKOr4Q8YCayZUTmXAAM0bFJvEechQHO+
QD5ovwOgHcE4YvlwwCJz/U2R48atiwlcp2zPiLE0N9SLV5b2e5W2DGsex3NjTRUcg/rcqNoDB/iL
aRjXwS7ew2IiRygTfj5baz7ymqxU3NfWfRJpNybumsaO173N8XZQXyvZYIVhNWMHBcsts88a5xPi
n0ZbKSrdz4YWGIimCfOY/ehlhBpVEzgHUnKWC8xwkZh4rUXczth+oWqMxh7WCkXD2CZryaqaYzaK
t5KbkTbttcDdRxfNwEOneVlmsGVC2wx95WWV9jRwYihTypplIVoWYEg7N8iZOYMxFJ6mSx9aSWFU
QzumVfZWIiioh/Y1NsbCi/PmdTTid5Adwc5tQEB0mGGMDyEQpbQ2JrJaVzaNGTw4Vv0I8+8XOsy2
zKpqjOK5GCqiThrJVaZiX9TOLUs8prSG9VZyru2cnDicPZpl8Ia1QnMtad7bdo8Q2bgDWzmMWfbc
oApC073VWutAZAiXzqUE4ObyFO9t+aWDt4oe08jxAzl9KDL0XEhFE49cGLyZ2S6WZ1xvMweMUo2u
isYiRdjZHcJ94c0t+gM9YWGb+3Qtt+K5bVW4wuRuyuYvO+59M5mnrRT1g48dDrEO6sLKne2yovMe
O3wSUepKjR3sWnwNzK/OIpohvDHlQt7MWN79tpmzVaDQstnow9hDxpxD8HdXggHTC0AGquie+iMJ
xbB1QHi2WJ/jq5XFSMGqLxULj4uQrH/il0+VYYafWm3l+wb5AzT2PPtjhRTNLOUbU8+7YxpMCMcn
Dd1YaPSuOojOzWyKXCdRUmztuFaVIo03cmJ+jVrr90b1XpX2VYnHXZUY1yDqjE0CqIu9pcljV01Y
fUPTxGEzZia57kQA2pUt+3kbSp5h9PEPbLIO4uBAnP6baXaYuwMdSs9RCy8sNx/lPIAVmbUbVtJx
zqNbfN+bMUt3ZQUXmJ9Vvf76c8Ep34J7cI4ttoyYbJY4t/ewM5QpqjP8QabJL4JTvneUyuQ2N3ni
vDqB7EtGjszmqfUc1gc5ff/9J/hFvtz3dlJhTBupPkEbiuVtq5jQ7ap5LpnPS+zPEvnz+7f5RUiO
+S2VD8uuBnk2EtQ+Kh78yEnOsz/IZ/nVS3/L37EUuqoU2vIJQG7w4oUq4TWNtfpzF/4tfafVm8Iq
MlKRMxQXrk1kqzIFfy6VyPwWu1PMMglMCekBUtvcN6p9U6B+/HORUua30J18hp2qulxf2/Q33qRj
1Lpmq/xR1NbPUNz/IhHH/Ba3MyPSS+KeSZfmNWyQU6slJ8zeIgojmoxKrHGdiCdJz9UeFatKvTu0
85CvOnMgS5wk61z1hxKFwp98TN8Seqpej4tmItwECQHCvLJU1zEChz8I3l4e9n/1ab9Nc0Urpiiw
Unr9VnXegn4F0108qONRRbCY+L8fab+Y7d/bT7VdlYCikUua23eC6gMwFWuAfK9Jj79/g19kyxnf
gvGmKQG2i2YCBPWFw3mhfgEHCMt3OfpcZnsG7PD7d1oG8H9xv773m6oERQ8dXYkRDYP3cshflNr+
o0DMXwSHGd+meycswqUjXpsibiiuM8ixiQiaGBGsJuWqgXH8/Yf4xUM3vs38mPwZI0F+scYu+qrb
rWtU5Y5G7X/QFedX92j59/+UuaU58qR1Ei2PoqWLt5ORptN3fzKtzvg2+wnawbPWCPbE5WC33KNo
wD34+xvzqyv/NvenWVGwjS8uEEt6R9rarpQw0/9cvKLxbSIj1xtzzaDPS0N7lxWhwvVTUwrzz2RY
247xbSJjcLWUjgRHDtJKdFbwHpNFW/7BKvGL+/K9z1RUat0Ae8aACYbD0qeC2vT297f8F4P+e4ep
bpzlIDZplKDQTz7Sa9g7cwXQMGAUrAwCGbD4/P6dfnEe0L9t1HZbVKWk0B6BDTo/JXVcQOD3CEup
GXE+WgKqbxKX37/ZL5Y8/ftcNhSTrg8RsXzEQNJaR3kZKmmny0rsLZXc79/kV4/l2zxGh7G4WEtj
nWlW5VlI8Dvajf3BXPjFIvG97VQfYlKaaXRMpKXzKJEAJ8L5FDnG7s9d+7d5nI8xJkGLZplFPHhS
3N/oOC1+/9K/uvJvs7g35yqwbK7cVmJfRhWHf+8qJc2fO/Dp3+ZxXRaYoZdu5wTLjh6ZUeEuygp1
9fuL/9Uz/TaP7UmhT2lAo/QEGHu9AEFKNZv+71/8F1NAW/bP/7QyG4ZjYvAj6D4buqIEGA+MYF/L
SFhcrRTo87GqpeglTWUM//F5/v1j/O/hV3H5x97Y/P0/+PqjKFH7h1H77cu/3xc5//3H8jv/52f+
9Tf+vvkqzm/5V/P9h/7ld3jdf77v6q19+5cv1rT9aukk/1VP168GkcnP1+cKl5/8//3mv339fJX7
qfz6218+ik60y6uFcSH+8s9v7T7/9hdV4bb++39+/X9+c/kAf/vLuinf/uf/ePt/fuPrrWn/9hf9
rxBntk6Uq0pOuKwvFdDwtXxHUuy/Kpa8/KOh6Q6PmwEmSD2O+C3trxaCCsMiN4K/5CVbtCm65Vuq
9Vdz0ZzZlmEqssb68pf/fWn/8nD+78P6N9Fh3ohF2/DC6rdESMMkXg7bvk5Ahaqi0FO/TVDkDE2c
Zv2PuIJSV1Q8B/Fg1DDX6EiF80bm2nAXGz7xd+JBnbxa6PVtEyN8L7QYFFka53Nq6DNZCnH+AaIx
7SekL7sOVROsIS7diCCsBK+173SD5kf6nWYr2r5aus2TINGhtna7erSIfIyrB0URnpFJ2lO34PCW
BrKfEh8IFJrJb4teo6kH8ZIRBus3dPIJ24pQWNlWH3TFKNd9YgDc13Z1Ushtg1BB1xGOeno/SToe
PP1jRMpwCRpDuQmLc5dL46VvabFi282+xaJ3U4VysBoylBFqooJ1VuJaa3J6nMjGOuZlnR6RTtpF
G66bwUovc02iX7uISkfdWng9oh/3bfdiBUZ626fafAoA5Ot1EQaf/fL6S7LBTRQPH0TeDRDuQLoi
7lso1mGRGuYduU1WshPW0K76Ri5XEpEH2wiCe6Mbsub9/H1bFJ9BVHa7n5dcJumhiQhGkVrbxj2X
l7uubNOznKrFOpTim3KWpnOUhOrWmRBtxVMHPh+PBNQlpd6RkWhJ+9yZpP3P/yuXL0eVPr4EGUDt
iBrl3yxJqov+XEYpKKazWU7TmSjP6SwjcjiMIXkvjaR2XtVd0tb04y6enocZuxg6HW3TDUK+ki+t
oasl12yetEuIPeZuijvY165qt4bWRXc5RkNUyM4FpQbYWFcypnQlrGnYqQeHn3+0iTBWU6Dvs+FW
FigCjTjVn4gvIvOjmaS1ikpKys2jaqv6BmPB8xC/6AFplXX+0Sqj7f7jMjUkdpWNWluSzeIo65Pj
R2mNpj5wIk84lbmZFBJFCdMIPCPG8BHm+CZMiWiUn09Rc4R9849PYzt5tMtoRn9paxIOcJHCSTex
3LlWEGydCqE3Mrjg8POPMjEU/x+XoM9ZsaoStJjJOIWrqeq766DvhFn4EpmMWG1IMRY6rqJRTXcF
DrObaNRPpGxI+0A3ETsuPcpCdWhu4uUPi+AYtcsYg4CLaElj9DUMJ0SbjoHBF5nPxahOGQnmn3Vj
9S5KlQDm4sGshmhDRylttWjBo2TOPwjuIEENYUNtRQfC6cTFsRRBH3Mi0F1DV6O1HTV8QOWTiImY
9EAElmQFdft/3BEQ+nUfOPXtXEAA1SYQ6qT9L6rOazlSJcqiX0QEJnGv5b1KJallXgipW8JDYhP4
+lmUbsTMvFSodPuq1QVk5jln77XTd2Vn3h8NGiONO+9vkUvv8vtOJMYOZXSw1IxSW4nACc8Ac9yl
GxsvqV2DoY8qwz42I0GMYZ+0a9es4xXxm/qTUnichPv7xp+/3XPwWml5ZyChROjpG8+c+p47Ix0X
pdlEV5Zq+U5k58cAYujRY2bkDYhHoO6Vj3bqpWstSRUuuPmfSkPyTzN0DVmZvPjSvbo1lAXL1Q9F
UjiPQdb9w1jtLnMpip0fM0jOJHK+aaWlmrWz8ooBxgwNpkmKH4bBwXaYyn55/5OaFthAc0NQqkyf
GYITuZWJ5ei67bdX/EShzcQjFdElqnr1MWKNWTaOQT4JoruNkw3WCX3mK5co2/pBF6x0R5ZfLC1M
I76yqLRROhX1quRwykS4sF601v0XJWaFU3Usl0bvmC9dFvxzcmofKcbh6orqaGrCv8SVgT0s00nJ
oS/9CuGRHD94ErFRngdjsJ/IqPoZE1Q4yuz7Y5mlCKyMyX2A++6hVoxXnRnK9VBEw1mXkLN+P822
9+MT+sNgiQQp2oMuXIR6hFlU1Rc+tenIQvlHS8LkSUOfqpWDcagbvVwB+Y0sViHnCTb1G93fdI1u
SzuPWBvAN0RoTHXpYbq2nV2CE46dpoN8oMa3bkKZGseJj+3bhKUhp/E4FfpRtmF9yNL2R58f8toG
JfC7emO8aXZiYP6n8vzaVVHxHCchNATgsqMZb8dujDdCxPLV78tqaVh6szMJWTIqj57a/GI6DNV8
/RW7QScciDIhY2LLDpJD2VtbFpC9yGTzkPhT81APrKluadeIebvhnEocuiBR0gUn8vKiOlrQA7Tc
pQJx8JSjRcV13x8kKg2wGExb7r99iIQev8IoYCikMcB7S1WwOaZHUHdgkkqrwetSw0zwsQb2ony4
33xesabJfmNxbb4wAL2GlSkPwtdgnihRn4qpbnisARUgTaCu19qbpWhg46NjZWRpZPJX5h9JVpwd
UYofbKqoQv8yl+qXgxl7K8k4aCNrI+MOZmJlwZDaVArEhfQYJyuMB10S19d2po3ZSJHfSsGEP2Yw
1jNMOkcqHnYpaAzot/YzxGX30FR182Bb6YjYA6CJfCx1o7tY83UdesTFduCgRw1cPoFyGB4TkXUM
/+ryMs4v9qRlpxFcWTu11h/G9p+GnKo3XfTM6Xz4znjjDql0jWM6WAjABlwFeFDHJ1S7l9Qfpx5e
1Vj/080Dijyd2SA6+ia17Us+JYdmXCvXil5tr0yOeYBFQPMCGDt905+8jGxXV/kWeDsMrlAKq3d0
KeYpVN7fMpb55//7YsYkcnVh0voIGpGjtiuzDvoNsJN8mczrfDS/9NwiJ8PEAzeieHCiwNkmVtSd
6hkx1g6m+sQz0pUl4O3SefMHjaOQ2Vg3M+FPMipO9lbdi1Xh9lhvTASLQJAtbvO6AkrF36SNOIGs
QNtX0MJe6E4zBnbG/ajVoCt1L7ndX+ZvJSN8S03Wjz5a+Y0InTevK6+ypIcKAvG5y/v+ufacBwAb
+LgDELh1BrEEL8XRbbX2CWxT+0C7JFlMMUmJLpJu9BByuo6IbntKgBto3k+eLd85hFPZ7IHWGTvO
pz5nHoH/GVLSOuVIsQEKiN8nD4j6Ua579mntHpUtn0OzjFb39S6qwxLfbri9r8zGvDy3ewxA5yTK
afRCbIYhZ06PvjnG2xYUB4F/QKlM9yVum6PQgvozAPO87C3dPE2Q2U6B2awBaTc7Dk016Ghrusa6
9jH1Ub7otcD5V1fI6vHMYL1HxJ3ahXMuWxNrRSflq2ck773ggbCVBXUjGav3ZNABskj76OSpxGAm
cZb21mvc5TbO+wBPhVOJVwOC1qIIVHZs6ESXDtlhehgZN81rjJsE8YJNJ72Ck++3cTfCtIZhtAEW
U65ioUdPk+qMc6Sl+y6RF6zC9h+vFEjLUPgurDpob07RpEuRmuknhoO9jPSdAvHxOdDRtUIRhSz8
9UbMTuA2M/5BI9qAZ48eVZAwYZzq9NDPRM50yNFOBVWwRQPdr1V5tGIfBBNf6HE0ngWRaRve2Pfv
9trhvp0w9sakOGDPyjtXLAFcIH2StX2qXE+duPEjVvhmYkJc9BgT6/KQlo21HUo+wsob3jPXmHcE
XMAHTFan+1ah9Y5zykHgbQNT4+TUtf0D2wJ4wt4sVk5SmfvM9/slGoFxl+PHQ53rD9cBActa44B5
AZAnyJKM0JEpoBhpbti70fe6c2sr/vHNlDy67AgrUETlS9eyZYCK6o5tRCO/NYR9iKBh3A/N95ex
TV08unULNrJfZ+2EPUzZePdLX9/YbSEuPjC/DYxgFp4ybCUg6OYE3SP4N38xdEnz5tjaUy0sSICJ
sxdw2B6sJGHwXOvNys2KlkMHeu2WQotQ6+Tf1LQ/aSTbZ4e9DWFVMyK1HJyzZ8p8CxP/v6/mC6sm
Lzrev/+/f8IYjqL2vH2NB/sWiSHiRDnIC4c+uVJ6uS5ZLEFsjfk6NTBLWha8g/v+hAeoWPjJTBIp
4B6X0HaokkY5g2LQiBvIk4CsNic7Kg+/5wSSm8oPzhkoWKrxb+Mny99jpT359ipJapy6Pbv2XIUm
Q/ED25H0gcjipOA2PqKbqX+mlumfTX3c6k6G1yoRy9YxIRzOl7LwEm+tCi9dsu6ruI1O95e2N6NT
Pb/8n++1jtzFaf4WSaNeCm5FtG/13nWq8jzNdWQsnFPfGOkpG7E22QMX1DHz8nJ/8cIkWusKdX6G
X/C+f/1uYvOeFefIkAA5YdZnAVyOYggB7ATWOWh060zMosAGzNuIB2xdlWiuTN/c+kw9diLyw+c4
8P8WUexCQhjqTVxHH6VBlVvLdj4EMajO9Dp/9QVldlgZX7qHecVUwSeChhgpnNegESPEpguKnpF9
go3PrHccQ7s2Np61bMxvObDX34Pj/M5Ny43XRO62nLnAdte1124I41Odj6d6bJxqTWMMYRTTBciI
x6TXAM319a7sB5Iegj7eBZ4dLTvTai7pYK9/T17zNSzq9vdb924CdJtyC3DUObbQu1cWEv5bGOYf
/dB+cOEUipi4fgosv905kKOXcLjrpwlz0JMHWyrpYkqYNC5vOs3xhddU2mbwwd96gl+jdTNqL9d4
lm5nUBLoq3zou1MPMWrhDEDdqkzLb1GCCG3kCArYdZDvbpaOD1VDY05BSd92rnbMcNhv9CGu3nPL
2oMjdp56n1jJhZ2WISjMLGOqAIGTQrevQZQZS7017b9BRuPZT932pcB5sQq1n8T3x7cellFnQryL
4mjYYzr/w0w1PHYG7KZV00JI83sZraM4L96EVl6EbuJ1tdwV7nh3eT9BY8CGIiUNtbmfuVFmEdrV
NRhU0RNtJ6jhh9HUvscwRAZs98VmNBqKZmDko6sS9LCtd6iHIIcFaI64NCZSAYahWVqJogpC6t8e
KlUht7WqbkNUW+yEzaORaj2QqpzFEJtOrqUrOd4Kp/90zOSRuWW3zFHmu5AK4YJlxdIznjytfGpC
40U3R7loOUYv7B83HLDnh6+RSJ6Qf75IO/gKPRgFTpOtpqk6Vf6UIaeh3BfNDa+v3ZggBQWalohR
maen7N71rYmwRzhqXPewSLT00saTBTJOj4hIXkeyOjStDo0yob2k4LZYtbPLJ+8jgTTkJx4uL/vm
1TpgHo7kQVA/I+Uyj1ownQI3Q6qjunFJpsSilH5NA2hsVrrfIEfFtqcZyGMLPpmjjxSm7cvgPWPq
g5rwh0pC4GJqI6SB4xfSIWB/jSkWaey75wkvcNha7oKmn7m0wj4+Z9VfcicgLNTw3cT44eKdODk6
PjCVnLpIB/wlL74Z+YDEmlU22uYWVmqzkHDKF2owH3GTX2LHnA3UwYjfeVPktKOK3EDxPSgqWKDQ
Pj4AwkniYlfCX3YwqaN/9cTOBOizizuJgy8wbrRVuDsC5xW0FDW/Ae3MLZT21Ij0I56ilMYeGAMv
ZlUp0k3gQufuPC3cYZkCI6Q/+KE0HnpN/2zsXO196Wy6tA/3wajYJcqkO3shE/0q3KZNGZ18NpRT
RbsNUY7c02dH71g3qxx9LhD1di3+klOGhrSJ+WXZ7dqxuVjOc8NE9tiZ5hq3bfEyOM0avO+jnzf+
v6Z8yCZt4Xaj80AkfQp0yptOjCqXwuy2g5aIfVbQSKnDdpkYcBETa3jMEitcJYDvKFpxl4iV5k3m
zTNQZhd9iQNKDnuMCN2SQyB2Wk8deh+ZQFBCekmzOeml9x4z2G5A8mZic25v7Hi6lSl9yjwIklVV
7203qlfmnNFeDearn+f2c+pN9kbUkPIqXyAjjTLI1+TwnRnXAsc4hCSyHCYJQ8yfARJ2jSWB3hXH
EKt41MbhhxrjJ0mGeD35iLhx5Sf0gOCRB6xBBkpGX6vkMQrDYwUHRMbBGo89ImtDwIWrJJXIWF7c
wj700lgnWUBNK4Mtx+H4MUvhLZFzp+vYURpaD8uIFgiiaQybVavmVFYQWm2pl+fROOk916PKJVo0
g09k6rBRlma2y1y1q02bb8H/XDa+pshRGct9j2db99wfK6RzGCdGsnUNsgEh5L1Jr/0xX3BkXutY
L2/eCA/ezrcJNiiUzrQ7Ehp9rvWnU3VIxk+ZLlnKYUbUaxx/xbpxafWZurVrDHGEnQjrWcO7j4vN
Cjjlsy7QTy6MpyHWVoEfN0+FGX/Aasr2PngiOk+F8VrX4Q4o0MEESX3uevmAOu7quuY/5nAbPMCX
ERIotAsN2WmR3/o47jadVhWHKazxOWuA0mi60UJ2aWVZOUZeV11CALQpwxjSewBnOKY6+GGE9RdO
ZOj1f9mimsWgYJoOzZMHAu5YJChMIxdCrfsRtzoV5ERk+i0ucf8akfaRq4bPN+UoHtVo69C3gfl3
XCim6o2OfbbKvOJd04HsSBsQgZ9tLENP4aJUgkMlZhkRHcDQXsp6evOz9oUEiJ/5M8AAkr6O5vhT
6Va0qSI33Y5Z+xCO2g/sm+RczAZWSWPr3Ifmo03pQR9Ei8t4bWSFfwH+XJ/StFjR7Mz2dGP32FRr
rr0wt4iQ2NRbL7yJ69gwWYhjGW1BV3g4fOwHLwWqrkpP2wqJmNMzyhm5AZ9jmB68xvQPQ9Q81XjN
NpH/JzLMSz1RJ+QucnwDuE+X/0t6gYUgwaCE8pzYDRxzGQZgHthiS3PApbHHrek2McfFEmJkZL5G
0/hatwCk3cI/hlaRwCPPf6ZOeMu6pCvdkim5EOak1l3aQXirenPRjF5AHzrTDuTY7nD1dOtUjT+l
Ex7pB8br0S2umaVdkjEgkWNQyRGlK2AQ3PesWdrUV6upmuRGVUChzEB+WLVoqFTzW5Y0NHMD02NZ
oTpFRjszl8e3EZtwBCByYflTvMdvDPAlqq/Qs8btVAhSp52HTte6g2GDrnPZJzuj4liMqrWtBLPv
Ov1Hv75hz7PSjZzgIAPukldoABfOul/5RGiT1ZCX6j+k81kq1jJjWTV9eNRtLIFT0JOsNxUrtnWw
LLgz1w72PSsqxWmM07kt4q5qQ/ULv6s0In+eFXk3ayszX/hxr6hR673BMYfScIA5oOv4JKRDz5+T
89Js8eKN4CRmYusXS8pnNVZbTl0liRpw0jUWlGXr9d+TqL6Vy80OMHKZtonLPdxuzcYkB2Yi7ZGi
zUS6/PCQ1SndfMxLWYqTRwvbxylj1JCDSabp8sGUrVyEsfgOiU0Hh2LkK+nY19Arh+UYm+8Omxi9
nQahKtkPOIu916T0rW0lXypZ2n902X5b9MY2dVBtLRgEDyTSiA2f2XcFctAtgzddGf6eh+TFMary
ICewK5ZTNUsO1t4yYL6VOnlwqErQAZ0ULBOYx8F+gIzo8XbZU2ps/HYDMgicHvbYlWXi8K9oklvm
t2MbfzsTc/FAK4dopvglcKxDW+NYbVLoEly296iUnHLDNEddXYOXap+ranjwcxSs+DmhR3fpB0vT
PwzZxqJz0hus53oNcEKSxQaeb9jUqL1XRtxNL8R9bwfpPAI7o+DJNTquDgR0AIjxJl9GiUGSgqrX
gEW9g+0N1YI9gw5mh6VCg3ai+WV/i6PvhJCLIfR2kTO067jO4aJ57z2gh4UkSWVeljMOcbLn2QhW
QQH8eqo1fV+w9fdtn22p0R6MVPnY/03AkhGJZbGP6bqAE+rLUeFzbAP4Gs1WaE4DgqFb+ZHDyW5W
OSvrKuOkOxTSLnaR0TBAS4INdplk6ZK4AbxGfAiHEJo4tP4mbiqXMtUvMWFRCgaDaBKMq8wUF4be
EueWVx8OB8/lZBCn6cb8k8Gbq4XtNdpGDoPYpIa+FV25nyEeFCc0vYU+IKkvHkaGVcu8x6bd+mW3
Zs5Lv8jyT3MFYZe4gBoAt/up+07dGid8VGKv7OwTUd/ewukVAKsUJJmsTkOe7Z15lEQ1fU6c4MtK
aGBmYZs/6nF2IL3IwiGAZSnM+50D3RakTi2BOTHfiaV6n6Y2W5eGbJH0k1/tVuGnm7gsJeitAqPJ
Tr1hLXQbwGgmgclCG6KDJ6f2IBME3Zh334cy6B+4miecp/C3oGHZsb31phyE3xAQ+1fme19P/f2I
gRx34zUI+2zT6yXRMAMsFlcHNJxZPNr+CM+l3IRF8s9LmuoaD3IjobXTKqhrdlRyl0YbP1nJ1hFo
3l8z1NN1V9BiyzjyuNiOl4PWQhfy6GXmTrlMmppQCjTV/H9If0xb4z+4WN+haHPuViPgAIiqDc5N
TbWSMrG6Fl5YHqHVtQt8O4ArbQMH1iBAT/lr36QpJ6Guc04Ve5eauu5HbxemXxFQqA3TAzq2abDK
Y+uiC0ZY2mDjvC96oB9O8m5NWGXSlieWEjG3Qn/hUVMSaKPXBwEKbxjz5ADzg8rFnC1W9ezvNwGh
TTm0z9F5rXXrJ0vQNNfiChZxNmAmlyjWmKHTn5BQ4tp+tsTa1VMScFQktmJv1PIVeCq5VziSV3vH
0H6icYB72/SshR6Jd6bd/DPGqlnHeRAf9FqsZ2HfiTkyTZshMI9A34eTMrUO8w0b42Rb7Lm8QC9V
x9APd5NIy32p5a/3bw8J4Lp06l/i3reuFgE42D49apCCue/9e6W3daQDrSeyOTBoemsfY98ZwEwA
FzcT98ysn/PKFFG38k7qEZynVODxazJiH+eXKe3e9VJ4Wz005bb0Km7gTui33BHNwakw+9zfuuYA
hIARF+KjK0E75qszucWa/gUdLD1Aaw+TYp0SJ7HIzJKBehEzfcbjJjllHgKPOjuXPX06jRUHyQx/
rMSJO6EDnmPmvPCYzxOeXg7paSoCfG0GHL05HYkcvsTgrbfpIEetDDuC59mChEbJaMFbZaJdl31w
lDJE9T3/OB+0G2bDuF6PE+ZRl+DCEPpYbxBq2idefhWk9sHUtLAtKy88GyEG9DqGZRkH3/k8gY7m
eZoQ04eZA/vwfXtcM/+zN0NQyXfa3RpFj6XOVgOKOhThe6HiW5r7/bFShD5Wvp3caG8+OnVtndwp
S2/eBBCmdZVIz6JPxmtWd+8S+9cTkrfqZgbfszzDaV00BmqsH0Nt5ySOsWFPJ7NJyeqdyKm9XYIr
CaP74KebONpZzW4gMvDKoXodGYRZkBznHx0c3r2kXru/wHk/hhBvYPTzc00YHbrltkvImG+hHuZf
CgCGnpniJWiBDQxeMGs4FsD6xP63bVp083bVhISvte4Z35R79jQgRFUod9Ug3aM5S+291BZP2qzV
IH9q12tdfRrnCZgfimVmVMkyUXG1ut+F9x8BAELfGD01UMgNeVFl2HH1vGGpes50tk/GoE1MzFH3
egwoI2l8y4AzS7Axgc0fSmIWj/eXNJykxBvSZauG0A4a07QCVoIW9WmwUESs8MiT2oCUga4LA/Qy
TYBFozC5FO0QXMbKdKgmJSvfrC0Yycg6ak73D5KU2ni0J9rCzE6ZG1iY2CdxiYdtbo8s4pFNJlrR
jPGcveOv7j/x/qLR9lzJoOagVRkZNKfC10++lsMlLpLjMK6S3LTPojVBXji5tQ4hRq0iz6ifEtxW
y9+f3sK9rOzG2JSEuDwBCKI3oLsTpmzJfeRIPzjef18fJej6t7uUiSxf3j93ff7cm00HVnOJ/+xY
6lD0nVkXMtF3dFx9OBQuIhIKHbYu4hVI8KgeZJMQXOUWc2ua6FBmK4ST2bt4HNVTVRgH6avqIcAg
BGsDQ147FoALmj5PV7lSf/2EKfeoOzytYeMfxUBPuPOq/lDV2V+ATXJnz/3cIZ/bxdXobAp4jI/A
oHZBW9hnQh5mF+j8wQJggtJM3X+UuvN2fxpAo0I6Z5q+DP3OOFqpAKU/fyUjohVAq2FhatzonIq/
979FUFGfQ3dfzCqjahYdUdSkp7Kvb7+rZUu6Zz7i3pWh+u8lxIKVlEYC5n7iP6YQooMQaPDQheUZ
lDIT+/tXSQjP0c3W92twv13uF4IAVXALiTMaKx2s32NFY65I59sRryWNRwTpThHj0Zufwta2J/Zj
ozUf6ij/cSopLqC0xKWvOEQBxm6ZmFmPmu0rhIVphw2HLtVkWq+eEu1isDpxBtD4ber2sGVCEO+6
JHcZ6KXamfM69mWLxtIUO9qWRu74VtSwkS0te+obEuRlUjroHtx1k+nMz1DObO83B908pvuHhPIF
oCPZwi2NQCyTez4jHciF7uwMWQ0w0fMtK1XxCc2UbG6EWwuUKYSYZGO6QdqGJRfU+G/jluPoqSV7
a3FfdinoUkJX546uVw/f4GNJ18nDlhDHDA0TRoQIYvN1pt2QuvbY95PcIYrzeTbhAoUl9jJpONYC
tY2+M4hpI/XXp/UCyJhTG7evRO6270Go7KvWA7s0j//jovOXja2RjdbIrSZi7wXZxQ15RI43rISB
O8+G+gD2kiEowyx92BNNRL/2dzNpRBUejMrHYS1MwVbTkfFF4BCsiKAFfvcUNUG7U0YKglM3yr1e
UmG3AEs5bM2d53Fufg+2JHpWONFjua8Am501AgRPfhWPvzq2uxZK4vdf9XW16hVqMSdimHMXEUhX
D5YqZXlmGvkdWoP2+vvIe0OxjhLg2FhDP3QH9+wUUKb8Tnl8M4QUOs+4rXmm1VsW0ID+pHNBkyzV
Xs27hMyJin+aKze2q2c30w+Rt/AuVBzNk95GesPg7YW4zk3k+Dil9WmglT6cbYdcuqwovCPixFUv
evNFOaAB590SGcvm/r/JPBm2+kBjkIiV4XzfMdX8VZXTiU01swUyqEilGSzzw3cg6XjW9vdDVxYn
vfsScX9gDIXqyIODi8k2ImB63l3uL1M45iucEgNpFT38pkqHYm1Exstg5rcwlf3f0C5vgKN2pjkV
zMbEsjNazPetz18+L0GTn2vUnLg5jQbQXCBKuDTzmWwk2Gjdps645UP8ElBCKh1plZEl9r6rRf1H
udE2ThkWzr19s04w6obs48DXpqA2nmhf/v6To5BkA7MbP3/XMuKP92yWBdCdeSnIunbXgUhORGAt
A09m72XcP05jp/5SNm8s0Q0vd1URtmNPHlqmaH/rGFWBB1iHgCK9H/csZf5eNc7ERDj4wX/R/rFd
jYNKztDZrkekhz1VgOcDzEwUxHf0KWg4QVXjNWnykSWnhyFlURwPlRY/x5bathTOREQcCgbWp64t
pkWQ1U+aaSBXG3U+rhgO2qYVRbRV0zlhU0q0Od3Xqg+akVByD5RsLP4swLZC6BTiYZpvr3hASpS4
/t7ILY/ABcs/EJ9bboMURUwVTto6tGxUlLZXwCDXpiUcumnjVbq+bfQ9nfby6z5O6lTQr+yQoPC4
pLZqApsNBFLFjgRd96m2kq9Gq6unNJPFZqgtGHzorWwlPyEBWCe4Qk9mFjMj1nugJSPAHeSA9SbX
2jcYYWpX0LtmMvWWq3bgaNWmu2J+m0XqaaT7cr7/DqnjvKWjkx6JI3m/D7qF4cmz1Y/M18v4sxRi
fNOJ6l2TzfJ5n9Q5nNFXvYTMYtFHuqpa4Z8HogSUza0YqQYwqZTFvCE07EuP1ACxjkfPfGG4KCHs
0v5PQ2cwiKSVZe60fPyiErfQoHXt3rIU62Q9nL2e7B4yQPwNQdiK69N9OVo47TSbflddWd5aWiLj
JWSJCsKxXN+PBLEHNYmc93TZVlGDMIS0Xdcns2JeLCMkvip7piNBF20+pZbF1DC9Z33zVA5ZR/bl
JfjitzYOYxP1D3fFI3ZSVE5MerYJHauzDxUCm34w4CInjd4pxV+DzscrPROxr5Wnsff7h05zrH1s
6n+UwBo8dck/LQ9fZOBkf/Ki6DauRwq8brjZyTL9nZ5AD/h9DoXZ1ld9fA1UEr/ZzImMWRNoGiZm
8zlrqRdzA0wJWEI8fawm/sp1cwkLhyg16vzLffB3f4nnz5EffwDeG6yMMrs6bQeOrw1Y8+PxJZry
6VNHe7PoNF2AU/OrDc3H4uZ06rmZdPluyOzSJBzsPUU33pjFgwNQb1UA+/OiOH4SwcT8MmrDLb3I
6Zh4TrP0XFdea/V+LzUQP3fXwhT61QunHKBbZJxSozJOOahUdRdKg+LYtmPonZHDuWezNd1z5XKQ
dDrTXY7dzApzu2zdDVCDqYWJ0aQWqGgddoAP4E4mJEV4xkMA79gdg58whNgp4A9cuyBDkQC4sC5b
JiNIb4I5bSxyoz+NMMwd5TU9Yb97tOZxlcuMvqm1Du1l/82YXdOr4tKHklIksPW1Vu2t0M2udnhz
yA29Zcx2Ak9dDQzbT9CiCdpEJd2Sz+Nq7kOTsbQiotkoGnbrvCnpZdB+SeKy2TYjzn6PUaYSNkU2
03KknkRxkaxDvl/gf6KMHkBIOsc8zzxSN8NXTZ4Lcj+ov/ajr0z6Wem5iPWF7QxvnD8gPHn+mTvN
Aq/btpxD0dGjr2M1JEhTFPRffOIq44SoYkiW1FbDZxuSpkdIKYaK+gfQNxCKhOwaPCBEdwP1CNAV
MTn4ciZt2/euu0uanh5tBMaU4+t+iNOjiUe+QC8KxhoDSWHB0wxdOpIt2SOt7JrFRNTwisEZsdrx
U5VFB07PD6NrHnq0iDo8dRp6n3jkxQHp9NbIvGYb6BmCZDrPCyPNTxlHM8R/3yKoPBTykwO9RPbr
as2/7dszoMSFBoQVf7y4itrfFlq/VTH0hRCtnKjOzZMwzWHPtXqvbJCOoq8TeKdq3/UkuUiNoIwm
fs3tRDsRDLfzizZ8QPpM4NK0ZKazd4PuMx9otfcOjMimUvW+Rm1Pq9ubl2m6IHL6DqGTL3UzB4VR
JDtmL/WqJn16JaN4M6Y6KSQYtaAUPUFBmEVgRdYEe81q/pJMEu4SUthmxGhJdZ9eSBXLkcxQAEqk
W8qCElBLTgXYFDbD7JxCR5RtkFrzXDtQ5HgKRgWDu9ftrUBgAkgA6lI3fE5w2sBkAs5TnHED7u6F
7o3Hup6Njh4XOJG0/VhH6TaiaE743Alz6Lp1YMlrD9acS4MZQp9v2omPKKpKQjGr0xj5T04hqmXR
aWuqIjRL0fTROvl5UAaBY0iRTM3ZWhx8oZxfR31LH2vUg4VsGTSGhHszcVDehZoDXFVeQdwVLwrz
wzJv+LtIn0KpPMNdvNY5v8meGyhJuw9EK8GywZSw8GuysTVQQkUQHdTS8KpgZ8uYCZrIHynT16Iw
kQuSsEAgNy1pmFupSlHNEKuEsND+E4/yMw5mtQJj1rZp/mWhc2JQEaA8T2lVt5U6xFl+9Vt/PSTh
W0rbDfpq/4Mi+rEtGByGIeg5BrdXtnjWniL5quzq7Tj1znvCf4k8XIaWm0D+LOLx2DWPGMvbxhl3
cmZfWfaWZDtUxAFzI9W9gCOrVpBw4NKw3vlVOtGx9MdFJ+xvxYkJQ0x2s1073Cpy6Zfkir+2tnjp
EuB+QECJY8yR2oZOtUNlCq6E2q2DYlVZnU0BQKZrbDufXgJBKCdiYzDUwrCaCgdt6Gz78hOY5TbN
6OzCpDAWaQpVvSAGlScAjoYxrrj+stdXdIJpYnikyIVQK0RhbNu61g5jaX9PIDRMfJZHFp0pqpnR
T+NIhRFb6xJ1AiPy7NmnN7gWMv3TcSOtK7Tirp1ZxCOJP0KyPKVl7vIHiTFJhLtFOHZJ27RakwIL
ED1CSF/r9ur+Djn2Q1UxYTfLBp0UcLJKmPTc7W7HUWNfjM2nrjPrK6Y5u8XC10KGivU8Nc8OXO2q
qLwNnel2VtaWS8Kr9wO4m02dLdMvFbb/Q92ZLEeObNv1V/QDuAbA4Q5gGn3LCPbNBMZsiL7v8fVa
CF7pVuUzvTKZaaJJVJKZlUwGHe7Hz9l77bOHiOFoqOZMevhD3unZgQp3Cq+MsR/JYKGmKoMT5cyc
eOX90Fu6kQb5YWNPtjGyhhYwAM3JyrFOJJwXDN/TYd0r8wWMwKqdSHjGzcVsoO04NclTjT8YTbPY
075cVRqorjT5QPjK1lkHoFHG9jGcgJ3Fpnu1KuN3UfnxxnXDK+sbuGGRvwUB1yOkWgcHEG6bcbt7
7wd3WULPZu2MhB3SZ4xwz8gWeBOJ9gee12tupGozlZc8qbt1yIUMXB9YSeikR62IIY9qjKAYZfFJ
qLQzRovzAFI02cBWGCFY4HqzBB49QTfk9Mo9bc3A751vKwUOxSQnd7PH0dNzRHAS+r1rr4lsJEaW
NXNU2QsSTXtdpjyWJonOqtQmopMbe50Fx46/pwYwVmrxWnTxw1CE2lKYNHJqM9sUwIgXSH7wNHhM
t5q7CPXsQiGMXRDBMfIid0WqgToKyFeN2DcXJRBXLsXQKHmQnlEiRJRC/kPCucQZqYMrZItQZrbM
y7pflgYMH5umOnSPReHSrkMERlQhqQ8ZSNTURcDHIPPe9pPPodM/RV8ZK886SUDBKx3J8d4mFqPR
17l0mzVJC3PkFEMIjTxhSuQcFixIZCbJIcq48Z3JIGzKMt3WHaewE26KoeyOldMzJf1qJLPQwWD0
H3UOSnRCorwhPnDJJI8vnH7ZkGcvNXxPnf16YYxheSQNBAedd5cTVhUT3sBA3bnTzV2jy6+6D/r1
aPVrN59StGDmY93ZZEFOCKC4VkYCHUnmw5QrurFAZyRWomLS4RCgCQF9WNoOupFiohSyrlPXZesm
Yurq5QAGnQZLg6dpxMHmgmXSzrosKMloROuN3dKlAZYdZw02Hx3ad7XPrCHb133308L3urWsNWiN
jTCj37FjhhirkFaz99/ZvEWZAyV4cNPViE1/k4VZD1o02nMN0CiezHzVPIyBARSwf20I1VjpPMEr
C73CAmbrQYcN6ljRUybqfp+SwBC35iPzHmNVQxNkspYvVN8iB8oBRo/pG2a4X2kVNDirCQrXEGzR
TsJJwC1lWXskVEyviZFzQ561XqlgpmPYzhZE1aEpYhvK10RZL1joPTIUuH7oMpo2qFdMNXkYXZo9
fjWFK9M0PnOZvlQZmvURkVcVuVtHDvY+bREju02y1PNgXCCirsUIGz0PNmMJ6F7u+DkjICm8E1rh
iRrWuE61wxwr7MBeZ9MvD5MWCtDnmKjBbVOfgJ+RQJkrIEIoixaqNLyNNuu7s5faQ28Wxa9+ZV0I
SJIruug7JeSzNtJuwhX30bkwKLTgHfjSvR0IbVnIYtmCiu8SqG6lEXacw/wzHBvbo6OFu8RFZDf5
SLYpn4JI/2Rjr+gCPbvCxRww9A8q5x7IqhmJZ8IQ2DN6XBhpKh6Ye8Sjdm8MpDwr7x4wMXTpdGEQ
wbEWRsLEZ3iuVe1fHSUubb1rBhm8YKtZJoJ4KT100PUw9d+M4KGiOv8FNK2PjIm+K78dlm2/AiA+
Lq1JO2OGc9iRJCTKAX60P51q09ykuu6vyZ74tAmKq2xH8X9pyMzy+OKO74lrXRIT2GZv6hj6kQVu
gbt/sNsxFdX65FDF+geTC3DNlbGM/JJuyBhOmzyApJaVzzC39o7smlPSsqPR2bUgSvE12pamjJOq
+6RzTwC/V6ZuvQu9cLb+NDG/kojukNyzKQUNUKhaLUKTXMK8PnsO+gyl9eRmBIDPlEEkqgMlGamj
wM+yx9B4Eb42HuKxu+91pqvoqylFaW8svHkrSi2tXENfbfXyWiQmX4jQYZTQHaMLf1oaQ2mew5i7
42jYJMdq1l2Rpf2pYuLLoQTYP14NBEEChlDrLJH1hsTLjRfX6pCCE16jEBxWsPIhpBX5pyW9mreN
SaJfiIdBD356ngWZK26mXQhah9bPvrCQ1E0SYnWC3XZB2DmzuS7/gB7dYlGJAWSWcsuWheeWUB5c
jdrOMf1qEVoFU/5ZFz0RoMGVBnon6k/zdSgGlnYPc7B2Q65kYlwlKWkZYegxN3UJzJtReeUrDEtj
bXf2pvUtauq5x8Pk7ipG52gZcIVDTVycoYg2qgOaHtpfg9uRRMybhk9KkR+Hs2vOtNx0E3LnTC+p
tdwcF6qMgJLd12WB2JH/M48EDwihpskQM9JA1WTiQd+UjDv9gMff4sLmDiogE4WXnjqJeFWcYPvw
Vzg1jCuNoVqRsHVELmJtRndkz06R2SObQQ4Y9VuFcmEZpB6qImdFbUnpOZbDqmHnK1ucjxaCj7Ap
OaETCpF2ldCeQzS0574WAkmF591awIqnQ6871d41W7ZEToeUDSfI+p+GG82bziFqMmJXJiblNJpP
DiY/xV2gM8iE7wwgzsLW1h4pWPga3a9hcNf9wJPqjEQSuOJZF+ZAdmj4JMf8yautLS3GHSlYv7iB
kevm78vWPQ69jBCrTHCqmf4LlBBh7118lS6Gyv+YuDG3RXouA/5ASLJXL0qUS94bB0G8BD5Js0Er
DgYJlwRwAcVvSFBBS4ewhyOQ9byldZWsctNRu+ql5Y7jZJrOaMiDb5l1iFeRJa8zz2A3otPC2LdV
mET6H1HLsN+cRrUQhbc2ZwG9l4mGr/ZoG/iIxyEgg1S7atwxFxPBjAfVUFk3NXhOU7LYlUE9a38a
XM8WmNLVsSUJFCYT7HL1VkEOhumPNRuVAtOZmfxdbEaBFZ6bg7+OMnZCP0z2qWIIYRI0mTXNsw15
k/4eSdKd6N68onmzQ9UssKVMWP0ILNE+idRqUYYxMLOX5chcMBpNdvAO13dBb3KTdS2CEEs6G49I
CMj9DPydL5PCgX64lR7nvZg4h4ASs3gM5st5gxG9NP3paoghOfU66axjqx9bRKzfL8VgHhEczUG1
prn00k8ygyfKP+uYKVKAPYz0kMIzh7AWdcXr8cMXBPElfnWp+kAuUj1R64ATIK6GbQen2yFZx7Wm
M+3WYC8bP14ZiYVD1xnj5dil45maZp0tu4BTsutidzWScLbKs5gUvMDb5GGaLrSABmMydJSflUOJ
UKPpquqabmf9043RCgDyHhe12e2Y8vzs5lqa4Nc3zy20Y0ggLDnMdJesltwOmTXMa/xVV9LzZN65
JLeEtC5v9NaNqVEA1tO5cxjlCm6lMq9fSN31l654jEbrvo6yZ3t07EUKKcGOTbmZxuG5izB+do0+
riyZEuXDtcRoVIv7IvgtshAmtYlyFLXCPaMqEk1zlz6pDVWfVjaNgIkvkbVPteevEz+rL5k7/ICF
am+dvB5Wedn9ZC46OE62adtQX1uGpIdgkMwHrmHv41haMEoq90H4y9CCVROE+jZNc3utsl3MybDO
a3Q1gFPjc0Da2UhrY3ST+7BDAKZbJUr36qluSufiioFTiBuNW3VrnJ2E+BhzRsomZaAbjw09Qp4z
WgKIxhtzOErPZ23yVGD7D1EakJlrGhb35eIpHirmrYkiJod5oWsPMflog39JUFFSwlWYcOPkd2tO
NZTXaNp3EuBkY51IcX2siiFclYXxFDSkOPb3WkSspyopVMsHN06eo/paYKa8Fi0/U1bJWgPO/iY1
WkuWTXWd4sRw4dZmgU8KapiU69xjb+HoNpie58PCGvtXbaynjUwTfgbYnpjwTAjVM3JfA1Kwg1F9
yeCxCc+6lv62TLlClFrio3Akfb3qefITsucdnFNtpBKiZYsN1Xaz92oHHjCABixMFCDepjX66hDp
2ybSgJ01RovSKPsUU0dlPbrtuSAHuEbss/BtQBje1N5zTwlLNa3qkr8mMyj/SO37mhIc3BFBNGaX
v4G+QIDqa6gE+cMTzVCXPFq3ITFt0fvGS8HFdeONciIkJN9XqfehiYkHNKZ3mdE79x67PjMPvWD0
TRKiHMfdEARqqUr2S7d98Dxv2lYyy9ZGVJYbTgTcSb9DtQaijxFb498E1MNct2S/Lju89n0wQGXe
J4exmJPukhdbyHIXu9lH0gZkqwv8nrEftmt7zuCiiaC33B5oz/8Ig3aHGj5b5RNjV49R3JiWOF3Z
70hBDywkI/GvqYKjnfU4d82W54GJaPWAD9RfcqfdTUM2PqeEPyxaffhSoWacY8fqNprn+Ixpcot6
hyvcEMGcl/Fk7IzY/RyYzVGa0FHVPfL3xhCrr1npl4Skgs6+7wYQBwkqoKilA9kOv7XCOAQ9tytd
qwkEs9/Dof1Ziw/oQkuCvFdDSpufQ3TbF+574xaYK557QkYOhBVcUlKbBg5GkNYWwoWXqO0Zbxu7
geGbwfllTyOpGOIzgWLSTGVCMgfGJyG26YDHLh/cK3iaM6PQhULy27oxV+WJ7sCYokpswkVFQwgx
5I8hezRq07uiPZwbvkg9ikyswlCXx3k6zRA7uBSmc/Sk9cV6LJ+CvGm2UnD3isR0Zqyau2RK2PKz
kvFLRJx8Pw1rIseSXQ8VNeFfg6mhzXZF39gIhMyKziq9Q73iTslb+8LlzcBqTZJtiQ7YqhHGkQCH
IXywro2JV8gkkpKU02nfDiDbJXY/pwDUQHZpbW/LVn+CCfzAHgwfq1TBxhW+fmTM+DUgGCWmWNtW
jMA1k702mOjV9TVJFJEIuT1n/qm10AKn3nygT90WArBfUssaMzsplQ3aOT84WJ124vK7NZW5MJBZ
78j6lmTv+f3KlXazDUa+HYrafWNRwxBQsk7NYV17pv2MF8BDRLkKPJzWLb/h8dTOYlDw6iNq5Gug
ue7eLJTYjMRXb8pq2kdD7eBjgdPt/qhrbsEO86xF5YldVuacLanNoujMTWlh96tqIiVGZ1lLrBAy
qZOd7kfjzlZjvWAONM5B0xgOy+QVyeaW64sGoR5dq0WO4sLX+pxRUrDSXRqBrmi2+gy21sbiPiT7
OAmoJdrkWR/5vrvpsYy6LbEWGja6pUiHZ3PMk5lZgJUfwE0f0FHoFCsR8S6GnPYVFf+sXC4/QkYf
eD9tay9V+VhqT7AZ3jTLewENgRNEsg/m8WNSlgZbqk/PxMUsjMsRHsBE8E9W3lue9pkJrYYo49yZ
IjWQdYAJzkpSPHC2YWYvHc79UmzrIvzseK80u0YFnVyDzFsbZXDnNKDIpTd92Puidy5FUvW4pXiY
ndynqaUsMmGSeqmZTrSkP7stKaSWdtN9tn4zcfb2WGpEni97ETz78fjRIzJmjfKZhqtYrTlfzW/Y
w6R5C/eNOeg7LulUUPtnk/pAI7wmUKJYVJy2OzJBCJ3/wCHNNSEsfym4r3yF4gkz7QvTIFoXtGxZ
lKR9ev3WqyEKwhzmJ1cgl7jZQ2EGn8jXtfY3xyjHkEY3rB2CXRzZLzWtAtqAXhTvgl4djMauj0SK
podvJJHGGZzmQbxOcQvjzBiZwN1eKqYRLra2HUcCt/N+VMdSttoL7fMzu3x0jyyOmwGKcbQkhJBN
5ArcKAsCaNxhxIegcWt8lDLiuBjiOyGF5NDo9XWnPMFCo3+a95QXfmDF+6Yj+tyc9Rq3Dy0GQvRF
Yu3Rj+SiNTUsE7WWno1cH451asUbW5o+ezZLqULvvWciyaOHqjwVhfWRT6JdhabRnZkB+9vIw5Y3
mfXD1LCXq6ygheR45kriCKfzYqO3BIQ2D5k2WdWO90Md/kBWF17bCNC4m6X2afB0JvYO0U7VeHBA
Oly+R8dWEd151FDHUHCsRFM/frRmc1eTohDbrvEQWLhN5n2rvA2rG8lXjAviyrVqxNk4j5/9sHsB
y4TMewouIsCmwn5UrNnL4MH45SLMSPFDx1cm3fiRW4W1EmHEHD6E119OKR+K+IveXvp0q02JjDSB
WAUOVwnZ7fSRvFKVTiR+jLSNVPrT9BgH6D5jPjc7ly2RxPObxOqu9jdAUnAwojReED9Wv2VeueL8
w20//0rLp5M91DR70/Adx2p/YOSEYDieLp7jjR8eAq+V6r+kSuVJokLdB4TW7cvBt8+2beF0rOlU
mSWaVgj17EnEc7f7b+gK9ay+UoJhkBG44aWcDVhdxM120rz8Yex4KCqEaJ+JTj1IXNx4nfxDN0/a
aZbLLmrPhqMx5Zvlpq3BUrYL5Dzff7fGbZJe4ik0zI+2G9XV1Tt18ILGoLPLN/AX7Nu/2Wp/ZamZ
f2dAfpPUpCWlVBbJJfafhOgyt2BQCPe34VrskKM65IHB2DaTxz6y1L6bkvcIWBc8dfEUIdlZS+RU
wEV8ypJv1c1NbZTihcd6OJwih/GZTbbevizz4H5O0h4hpRBsScJB05NXmdmrsJXpP6AazZls+B/o
7fyNKMc1hZKuoXTbATH3N3ygozoO53xCK1cqgASVvjXT8iFotHUBsm5NC6vcz3J9PfefnLL1ZwzY
1yApm8cQ6AsFIZdMBA+ZpDz2Oop8CAUca8q8aKF2JPZX+wd4pf13jCL/ZGVbQuqO7lpoDWz9D4pd
j53ZD8owW8hklt5aqUX2e5lm2zqhnx9jAXqvGnNP7obAUR77RC0a8TnvSU1mbkm6R0+7ZpurYkAy
mXgH36bfkUnjsbajQzpLYpD8oYZ0zKM7q69vL0URrJTnl6vU8QjoCPBR4RqgK2o4c7I9PQHYEtUq
nEjhc+z4MdAnc+1aKsaBgBLFipi96C6oocbST/X8cvuVasSHAHIBe8ei6QQ67Ewrul3WTT5sRw+4
VUbhPNGfvjJRxRXh2NbWlxP6Bct23rK251dacCGVvnqd96CgLvLHptaOXhKi11QRpiI9ITgLI/hd
HPTDbhioZcl0jK5obHkSzRe62toRwU700CmzueaUQbEQ1T88M+5/eWYc2xEsNkvwHwvc4d+XGhVj
QNdLgynCER/m5b4pJv9xbFR1DovxgtFiYQaaSremVoRLUXHFKXSGbDeAHJgIEiMdYrJisncw2xbb
fqY2NZLgYeSyw/72YatIJx3IBw9jvXkoWzD6WqBhjKEf+lCGBkEptulsidbhaLCMft259H3LGntd
OQSPdTU9qtGOz1UoUbZO3F9niWY6YFYWLkO80M3kSalbroF/uW3XI6HEKzUZydECgbNgUhkepWX5
hLy4dHydOj0iytjFiW6/OJDzdpWTsGzTDl9QkGh0dRMYSDBOuuD7Y1mKU1S2TASwvT1WKix3U+e8
Dql7f9Oh3l6QF9+DX0O1Y3n22kspNb0xaJ9zDa27UPrw3FTGleB6ru1DimrDMunJkHqMQTpj2BHj
pjj50SRXQSaLD6Y5K2ih8qczq/S6FgaZ6rChdUrjSMCZjmmCyJgpzH5QUse7f38u99U/0OXVf9mQ
3JmEKV0H4DH/sf54urVAcSEygNTgTXU3NRpriIyq3miSLm9nBfqumRDt+LZOm6Gv3bMr4vZRjGxG
IytMLJC4gWjsCty3DoI/OzRWhiaeuzZs7lttDC6TfLOVrB/KiKac74VUXxXXnsi412tyI0MiMb7I
8voiS/OMMlM7ypar7FAxESGrQdsXkajXRYDG+gZjmWqUnL0htiDmk3XvJ+PFwUoUVk7+eHvJW/LO
JOqnJ7OgZhmHwUFFSmSnAF22bua9YBAVuqkpSve9NH6HSVi/a3mAQjtvXn0AfzAYUkkDUU9ewEKO
S0ie1va/P9KsGaH7t5PAZft3dSlclyON9/7vj6cQYytxViUL2yHRqVJFEYMlytOdLcAr9x/w2CdY
egFR4kQ/n7zCA6GR1Z+VFVd3lY6iK0Jgh4ArZ2yD1oIep+2fa2lf/TgaHiLiNdiruddaFWbPmRrI
5mofbG94v4mvby9eS1M9NPwf5HvhGlKdaz5DAtowgNeXet0OSw86JI2MtEKNhNist4ixIx0E0ZVN
PybI73yhp/8A7jX0P98cMKWS+YIjUR1ZynXmM+kvlN0aMh1x4jGMDDsIttro6ztANJTbQbG7Eacc
/IKKKzetPnspM10887MlmAXtxk0FVxjk/dF7f0wFOc1uIqvj1A4eqe39K5klDFdAQBnHGyGwbdRv
LlAG1NL6YKZG/axlenMYMClBOvP3Ue2NRCvmAphEn25ypIx0j8M3nE8BpCezXdFiTM9m79A/t/L0
HLYefc6Jfrg7usG+DjKfJriTrjXqkxfuHe4K4tBqgLh/7hLRcCd21T1zR9Q0vKPsoubJKftFi/6f
uq4jb1miH13dCGWJhE6JVQDZdgaWKC4MOp+doS/nIkGA77qEE8buOCn7jTF/ePucw9xnp5UhiEds
Fz4JWkuKrWndNu4CKaz1A77umtsqEWGDQQaDDyrCKwdjPJZKw2nnBP1hjLgWykZZT5Wo7kJy1AEC
2h9oUb4yLyrudY1bTR4jBb5BSjUM8EyzaYOr6YqTMn4oZh8U2sdfwBnD4+0jv2jDf3iyDDGfbH99
tFg0bGSSMsuUumXqfwCgYYFOiRuU8QIHo7W94U3L2RGGZpMcgKJ2mCjZ/TGXLWMNK2+yz7izfvp5
8NFJWd0z7vEgMTQQztLJXYkGrSQHx7CtKr09Dk1nHybgm7uiwXBgNNZ9rxpi4qrSPwWlSJnAzGrq
1smZqr3fPmOzyx9lCo3q9uEYRtVFyz39hxuTrhxHxaa2iv4UDoZxcFiJWzHKeq5dmMMYmKodpVwQ
Dc2+DYLsZ92rB6uw7zixp+ONJNTpNuda5EJhLPtp53od6F4NEmOcB2gl2gNDqOJHaNHoCuiiveCE
zhfEEF3wWXgnq3Ofvn0wGprF70XXG0joXKAEQPiyeFz1tLgPelZmj7oyfgStHfyYoPaE47BlYEi4
JNiMtagNtWPGt0pqm8lroPfmOuE3lkHb6IzgRwCLQx2BdykxrCZQzRgLas7d9wkd5qg5S9soLy5K
0dmW16MIW44luJXbyr9t/33d1kcuTDO2Zbgyp6gJ62qtze3DbsYOI9S4F056uil9xSz31Vc5jMCz
yAqXd9DCpha6zQU067jC0poTEoXFeiZ14iTmXq9qbX27dtalWo6JNoK9SlZdNPCOmhq6A47514im
9gpdoreFlsnW2UZ6vWX+NpEO3E/vSTJclOitL5hbS4Mz7h+qcsOaF/HfF7llczZbumtTqyr5R3k3
+YOR2iVRS7QhYliDZbKKeKReBkCeC88eyWUabAzOrU0GHqhIZuk1Xm2zvDeVcRlMI3pux0sDxO9S
6NEumwIgJAxpaT37SmzjHJ1GA3sBGDQQEga6iCMldFYmFlOwtkk3OzZRtCwnHXugbXdQZMKQSpNh
RWTW8tpJu30u8nxRz0S+xHDluelZdgJ1UJQ9FYxmH+yBAL/5kWmCobl+3xYqV1v6YY9jWhfWoS1F
8KiA0OOsrQ5G33RE1YRResre7SYIzreXG4dTkmY2P1I6XTO8DLpLFnBbvI701DepzRqybL94jRv1
pIgfPgcWvL4OYcZCCxUBoT0D55tJiH9XsSLYHvvJrJS/vfS+tCmBYvH9Od8YYqTySO8k/LoDUxuS
1Evhnmskq6h0nPhAFyJY3MwEblKjrKo6ODySmeuMAbYbfOZj1tl3WjgyLwIfxjz2/rs9YYzdOdU+
B0uOO0kGK4p+07tUqbKXiVMGEDDQQ+SGkWwdEJVwDqIZeIro1M4ew7bXwS+JfNtTbVPLMtCo55E3
G3J1oFi3HoCUrBCmmc+msP27SiGAi6tv5yfSuTdnGJKj58FG00f9PQQld9fNes9wNKCeZr3b7pw0
5m6mOLHQUzPbk+W29czJ2Jo07zsU7mjs7hCEa/8Q+mH+Pd/CNnVlMpNU1ry16xbAmr8XBUFvjKMV
eyiLcIAkptzZMaqDfHoIOHMKUK27Yg6v9lizDFv3hpVHu8a/CsH00wteApTTETy10ciOdt+KJy/J
7lzfWX8flQZ6K6OGzjBgMQVTAB6voOZs6eHuVZP9Q3yAO9fV/3l8+WZ4apXkfBLkhfJmzd/sXyqc
iakqbaQ6IpNKQzKK9uTVKhiM3WwgZsF26c8wsFCUE6SKdmv1JYaW+dKkFyWixro/GIx8cRhww/ZT
F03CzbiGT5cwWeC2SAzH186GnUDIS5EL9Qu3AtPnqPz4/pOqazQGfFoBSLHdJIZXQSApTciG3bS+
uQ3GgSen5SgJZ7lTGBonUSZIwm62RoKv6mMlja3U3ehUhxB4Cw8VlxnCkPSZdj7RUbHXzUCorzM8
JiPDnChj5WiNfMTO0p+NG1S7TL5wbeLn6tMczECJA4NHndJhnA6oaPI7rd92QQPcNoddYfir2nTj
81ijDeC+2ayzXprrwKIt3ni/gthjMFz03U4jZmMqO/7GqBCvLii6JWru7NCn2fJWn0TPvvT63eAw
Wb1B0stE/wl2zT1iHgqhnMbXm1GuMumYR5Uvd7cPC/hp/7Cwnb/f1G08UkIYjmMwIBbooMRcDf9l
LchAwcZXza98ZmOO02xZN2/vTSFm0jTby6LQfe0azXQozzHPNjbrBwuZ8TLqiMa8UbS1kS7uTF3L
7AEZeItRYxAaQeYKd4MIgGn3bbMt6QduooxSApOCR4xx1aGJt8YFzI7uOrazSJWplEFxtafcA6/j
teKQx2gKb0sC8dh/bHhVlvjbbs72Mx2reJ+FepI9zux1wqRbMR1MN6WjzSch+QN01W2FUMI0y9mE
dEJMnXHVF6usGOptMqT1fTQBU46nEs7xzTCtiotitAy/tAQKHRJZTYVSkyJw743jMvcEmehzrwat
/ngKzfSpx/1y0Lqcmef8K79X1kq1LUlQDkdOdjJV7YB3Ikpb+dOx8aalE8L6SIyvoJYtZV1EMx6V
l+uR+1o9/fdXvls2yF+feX7Ojk5RagNWNqTj/FGXglqzE5knvwbzpRd2932T4fJdrDhTO6LKg+qS
Tlws2jh4sc1gB/Jx/DA6uApNdP1eEn2ItyRqOmrHkbaUpXgfOlG+lx5tgjSp8MiMdvGONBK2/H2V
2skn+pufpAXHj1rSxYdikGINI2Pps0n98MkBX8aCmxE3u2LZZSttEv759uLMByzQ8f/+XeAC9sfW
R2sLNL4hEBYbMPPsP3qgtPxCrsb0L3vy0hapQeUYdeb0KRNo7J7/kWX6tEmj5HWs+NlgBrM2tokD
Fk50sUMtmcMuoHTRBaqwkFn4Z5ltQfGdhVNX7zLgdEoSCyhpULwVAQfymIbj9fbioAQ9kH0NmMt7
M9IcUyC/0Gvq70b5b/MH0//6LNVejWX6tSdhE10NmCvck0QizwVJONcnytKeGM7ld6BKUiZ0E6It
+oWbyfe3PFEOIzw4yBlyStQ+wLSCqEWxCFU4/xxTBCZ4IKuzr9yFNY9xmi58awcZY/wofvZl1l5s
oT0wrI9P2eC9dROxIAk/37MVau02aTjZMY3Wi1t3Kkzd/FjH4pcwJyAnCuM2akp68VG+w35rvZae
gJSncCxVVQXl3mvlcxdYgP8iqOg4THemeqXh8KuabXCFaArOkAxndVjBVEJdeOgE5hAecrdY3vpk
XSNIm50/Y42NuUvmlh2D/+8/JPGDH/x2NoVF2bUZ/41HJl4C4RLczp0xIB4Zeu/30KS7OsGRWlXg
NnBF10cxv3A7r484cCRhlkdar+bu+4Zierm9TTM1PocqXXmEQX/7/Pwq7h9uns5pkBd3EHdeGGfn
rvK9Myki9CEThtTff0c82Bc9jSqY+K8FWvdX9DJn5ILaBoFpsYaiEfyAeFEQHhRBykIR5WcUYO2T
Sb/2OQ0CrPWtsyssvMquyLprkasRiFtiHQql2j2hw8xZuL/k+pRsszbwl1plP2X5mN8LkTSbnPn8
Ls3Nx3TMtXvZ2IiNyuY8z6ig/8buQRM6kxviUO9yG0niNLXNGhSptZIjfFYoP8mqqVob7XeYHwiW
oSBUZPSFs4FXk5p+LrJSfwFP0e9kZyc/VYaE/DYZ8/SfLXBNGIlxs0vLaWcKOZ69afTu/B7+pyV9
sc1qazpYuraY/C7/2bBtYUwYXyzq47sattkOucs280fMR6UrXhNY5uuyLplrKogZI7cKY3gdR6+C
sEj9ITotAklIB6oU1Vdm8nZoGXAQX1jwHPMN+tIf/hTdgcFtTrXUm22MZ3fjtX6/q2XU7LpRR/dT
1ntfxcO5D2HTNEbyICD8geeyHyrL7lc3YGsk0/HwTTu2HJ2NwenPmac/+FFIQvzN4W7KZImdNH/K
PXiTcZ+s/d6dXmo6+7Sj4RoaXJhwtHjJADMMAOGj3lnN/W0T/H8d5XQOf1Z5nX81/x9kOUnK8f9z
lNMyr5vP//EQ/vz8a5rT/P98hzlhIP2XVDpjJuYBumkLi9/qv9OcHPtfumtCXRPKNpy5UZrltywn
w/iXaSi6qDbie0fQvf7fWU7yXwRDMf3gDGPSZpOJ938R5fTn+JEZmMkeLAVjMBsu1Z93bS2dWh0S
dbzR6tw9aWygXWocaZmdBDRVzrhxXSROz1zZCU4hsAqWknoKtNo/4f0mqci39qZdXk1NG3cibF9h
8INgcQrSl9L7QQK+ykDyZWOvHzPdufiT0t7sX395w6/fdcZfh6gGp+vfTl4aegRlUWMKybvM26P/
EV6m8jLBCEXbqkAzgEwwpseLKY062tsBx8RZjHnU941t0HjOucHTuC7Zqtd9nbyRdC1h94NAK3L/
QHb7QUiQZcZguCviGLGomMlXjEoIEo1aqCrGMUlRtbIt94jH6k2LmAzoGdfq0eeGG0xIfup4x6gU
x8AjeF70cjnTqkhBcQvbSjLoJGfDrgiWb5Eu/E/yzmxHbivN1u9y7mmQ3CQ32cDpi5jHzIicUzdE
KiVx3Jznpz8fw+5uS9Vlo24O0GgUYJQt2RlikNz/sNa3Wkczl3nTJlsX8HnmdV8h6f4o7eYzFMY8
8A++WbX91jo4KXHjQfYZkgIvC+uB1LhKlPv3mY2xaSQ63cqt+k1zu2f7zYNc8aFN2i4ywCTFASDk
wNQoYpE1s8kvTxxxTOe/CgwgkKRBZzPjNQAFBEiWG2MKTr2TPEeleEHxwU+O9U3MOmcTONaRjVS1
Vm3OkAMfu4e5Dp7vdkARsk4sRgDEKWy9KNrmgAl3ZTk9kWoZrKwMH5Dbdeh41dohx2rZBjjsvTqF
CCX1NRafaeHmBKZ0iAqWcHxeG0SeKyhyzcIYnI9qXknlZriCnfWJh1fu3D2zxMXAxzljxIF73jev
IUkEbJqTB3EC/UELj5UgMu1jiyRhCXb4nmCJyyxoWRgFmSiDN1arIA7wgE/ePi+YDmFQgRWJwWYB
e/7e5pBayJG8qBYQr1e1p9pPnmupWLSsfWl2J6fXgJH0ryx1Wq4voyGdWnChRhGvipZDplNsmvom
skgIz6NFYbHmxaswoqFGewdxFvFBw+mBtWPp+wYdXSOuYFvfEyp5igc3PTuxtdMSgF0GlBf0TFjD
iwaaOS4gQ7XtHhKbuQp6upSw09XBtvGoekAqEwBtdWyx2/AQSVWGIsdgJEjHRl+apehW6kFtai2p
UKIWRGLNJbfT6BSmQJ9t4lFWIuzEylSQURKVbawJeEbs5N97Uz0nWl6+NBxh4ZPlAW6DM4tddeYc
BjHuAWa0eHrztcxSOBBuhJDIgGZzgARGJ67nXXZoW6XvIP6uxt4bmWYOMNGbwZvI/OjrtajsH5Hh
h8dSpx2Xxsmd7VYj1AU2K+e6AA0Pcxf+Ub12FdCmPoI5O4pTPkXvhuWdS8N5iWrj2RfNF8e805RG
X6lWSSaenCo9jw78zHGPe6KaSK5pbeQiYWyhkp1KSN3ohQZivmRbvfgkihSW/lwX2Tcd+8+iLZBm
09k0xptpFhdmt8+AevVFkTYZFB8QWBlFql4zNk75wZKrXYX9c1+iXkW7ww3a9ctWuWvIu6fexycF
gcnyrjqTZKYSvLkY3VpJc4aVfsVET3aPZ2ylGe2bHG2OMfe/FqkYGEF5U5mv9CU2wtf6oZ4Aj9N5
fMoA2Tpu8TJ7Qbt37YcvZWVmi9wWDMbqQy6NFQT6ZSvwJVHKY/nXY7k0jPwBJ9JWoly1iDBbDlgb
9nmI2I61Hjkrk0Sh/xYwI1yEpvsJaB9F0LbyWZfH5ju68oUejBgncEPzTWa7yZMXRzkZAFN/7bfl
bkgNouviXZ1gG+uLewWtErFBs/Yr0OiJWEw+xO86oTyiq34aNJLHGHYMBAmgclo6vH8WDtyRrB2w
eSqMU2nxla3FKTSrnC9Mfu1nYQLH07IvsmpJKf9Vr/ovUjqfLGePElQLhEnTWCZOEtD0V9pS182z
E9oXzW/vRJShKiwlNhBRv5e6VOjj8MkE4eSTMuJ85OhB8Ct05a6qG5cskO3EgOvJrLMHgK8eMUka
Ssb5ZLwNGwgCRbzkMo+MC3Rnw2QtJ6sZDmmUQ/RBBoz0sRnYAsqG34ayLUi0YJMX6THPm4mf2HeP
MucQkWMN7dOjNQqGkDMVkXIxTmujU1SxeSvXBTjHfRCOOpPfNPxi9tZbo4Fbg0sItSbnRVJp07ck
Hnmbwrl9jAaifXQY7TtwyPnVhEKzyGmoNpjngr3VGgd61eSamOk+qAGZu3qqGEDSmqkivM8m+oAR
Me+InnVn4NbhK3sqXOPCwyROKFD2kz2Kiwow8KOuvxbobdCvIxfTsk4cgsrW1povxKt0ghPy1egg
RF1uJar80Neaj9R39cVcnTyFjH5WdtQhI6i8aFUnRX9vFU0LUCJPvgRVnC61CV8HdEAEyFbmLSHM
duuAbJZ7uxBiwz3cndO0S3cSzP/RaGcXdIJW1HD9BHxSwNupMMKvjYV7yMr17qFI9emg2OOvA0k/
NiW5dmDHcNe6qnrIIJzwpGpPk1fvp96fXkYfrfuU6u7dwN5nBbSvQEV00XDmXqKedqCybKhi5Mac
HRXdw/wPLsjrl9JXxgPxM3I19BCBfFJX3FwnDKE0H0CtZF41e4Twk1us/e9VOU7MBsNpjUYlPFRu
9IArbHbxoQmXlVFdETgzYgJ5sJbqSlASFpopofdy3ZwBjAL5KXQ8MlYFihiCx4iRrCgtZA5uA5Mm
xKDux+D8JfiTpL6m9IGhWx2r8jkr+mivSh7vOiN5KY5qlwloD7YP9WxksqSfVAJEuXsCi8qNRupA
xm/RUkXskRssphxWg94lLPebOt00bm8ui+6E75VRX9PyCFrFOmtdOCCG/1iNsHYnbxfTzC4UwOSF
vAOCfGKcuCbqYxe2LLA7qZajFamV66LnI1eU1Zbcjvk7wceb3nHXXonPzm7HLX8m3EsYS2cOBt/Z
rMaxL/aASA6nbwVOd5mZsFTGPq04f+XX2mxP8azaMI2vLu7ppVd8y7IyXMoOVgybt4MxwMyNbQwj
OlyOuNOxZZmQ2MP2G7YjlC8hOi/fdQgXIcAYXkJY4neIFMufte4i9nYaE4NS+tIi9Zn8+BF6Y7Os
UH4FLYx4MhuxAIH8XLS1XJPtuG6N6s4orFM1N54dU7KiFD+sBJlFIfFyOFa65x59KsOO0tHtV9XQ
PTX4FSwEvUM1sMUlk0BE4daN62UGvxKCJhrjBCEHtlSItI33gJPtURWxuSAZgEAFTS2DXoCXdfca
cJglvfs3v6u/JQIX/BQn+cLKYij+8qNwCtZN5szDxQB0LOsvk0gXU3w/ZN+BnF8rQiKWUDmelchP
eHp2eVC5K5blm9bGvDA48acsgfRgaXiaTGrdHJ/j0ICGLvKX1PIVJq/4ddDsK+yyXTWWr2MNujb0
7QPjtg/5gPQwQwvGMjlq/I+sGx4HnUlw9WIW8WeU8mESb3ii3cEHP97z1DYRUt/EOtt1e4l7jkD4
QA3mFpkCWOMFEey8RKuX3gBkcMAPAAvnldBbSJG5II/Cj69FfN/p5cskvW2b8nGz0miIDoSuKLA+
Ghp8HVjVoJ6dcU5k4r2SopJ3JaVXQrGcxPoV1miPa0i9FKxvkKyy9eqb8cGx7Gs88iE7aPMViRAa
Lloq8oMAVEuFhy2ciRV3DZ/EcBxxKDxvbcvkh49FcmmSOmuhnluqvexBpZiT+si1CMpcif8V2MSe
F6BhOhsGWxa/k38QyfBzLFP07QGqBsN9EiMM3Cjh1FekuC4B0Ew4apMzlSNHW2uQkVOfdFmm176b
6aYVtMXa98WR8S0QaMTsr43oMN/iIVpZudgx+sdLWbB5Jyr1lOh6e0WzcA6hNIx+Yb2lQe7sR2FP
q7ZuxVvC5ggf9GuUTsW5z7rmUtjiNT+RKeS/pokRnG3dEYvb3/q3jDMaE0mqaohPENoJQ8SlGpBI
SWu4U1juKqySVx/a7sEDq4CjXPOu3oTRuAUAs9WB7290Z3ai0QNcQbfzF8phen+41L05fnewhrIE
D07MlmEa9tbdyDsbm2r5WHXf09at956BCD5sL70M6kfdn7In7wFT2jfgXcndmHjas3TLJ1PmzbZI
XPITieiozIG/qPg7pDV/1/dR/BCYFOeTn1s7G/f5w+2fdSFWS/I/hlS0WJiJRSZGWV95Pi6sWBR3
7BV5oSC4FunETMl7dZBe7rB3qbObu/dy9jpZ3metKhJ5Vf+OkJkjcnJwjvsVLdGkvzuJi4QhiNs7
k5K3GnsQ+qHnIzc2aVCj7FQ4SJBYa6cYB7p+xbJFadVb3pfOuYftiQFXey0TwEBxV9BsCG/XQnB3
9BPoggH+rQSDrcXG8lYdMT3nRUz0+jExY05ne7gbLUSpIZqZzK8fNG4jNiI84kkjxSMVr+P00dYy
pOAeXWYK1zquJRBFWfhE3EWukmjTBOpOpg2LJr/DZNXm/qoc456NLv8q+UnZKm5/mGUYcI495OCk
trpkIwQH4lyEXoumiNVQZLXdni9d+uYnz120AOLhMMgLuw1OurMb6yjEICeQjjSDmAa0QUg5ygko
5piyG17ISaHtT6R6EtFLEuBIBSN69jOD4lFVPhwMt/5WFplEvjIOy8qCPpd0xiLj7smUfuViuCAM
GGWIcEg2iUOOSQvsZHvTr3e9ay9EYIi7ytLvdcNkIkyh2Qw5HdTIkoW77z/WjyIhcBKiPciHItu1
PiJFV4On4qQ9ZtTYeHNdk9+RwXNlqAtWYvZx9aP6inHxW17ax1DjUZz7VTXzT+vOm+4ariKkFZ+1
aHCP9NJ4AsnAT4k3rWC0OrZBhxPwkgbepTMx3vnw7zZTyTfbVNvbVw+Cl6BD5uErt6y+kcdcbAjb
8bZDggg6akJKSb/Cgc8bYLLA57aNCQEdm9P+9+9RUAyoQSbH2MZ+BFVyGZk1NQ+VcNASE0MmSgRD
TV5u/5ilOwyUCVqEN1h4arm/XC9h20q8Lj6XYlhFqd1vi9GnjaoWGsa6pR3DY3NE9mPsBgyME6i6
YCAO01d4r9BfnVRWftaR1a907amyn2wq8FnoRluC4YCknHJWEXDP1RZ+iYbq3BaWv8xRNq4oDmER
gvHEBj8BU02ZWFMqMHuaF+B9FXGwjsylVNi9aKKgRCjTN5gnVIMp2b+wM1dZEjVHrME4qYxSnrty
POBAQ6ogmgbaSedf5NwaEHb4yTiSiJ2kyLaC0ln363vPoWCwGQfM3xeQQGgmWD1dzATipchDeeiN
dAeTgT+Qbx6yJHDfxrTa1Y1tPI1eDkdLViARbW0LBgQoZ6sDX7k9mjJPSBYB4KWq2NrfXgkqNOMj
SRfLoGnSR0f9KH3PhQzGl8Dm9FQJuMQxgzGbUfGltDxsX4zNtKJ9DAue/4qN17IaiEQa+5DgxmkA
HilkiMIdjz7vEmfPuP377fPbBA9ctYj8YfVGDHD1GMkIl7LVPsrQ006MxcVeTbzLkM7AdBw83P5+
yOe0qyVx6bTO2qAdC7+YZ+Wz0M+bnrQOLkyVs9cyhc4OQyeno4lPg/OIet8FM7uvWhcXbzUBZ5/n
Ekr3vqb1cEiG2AaRj0KRV7iiHGitY66BBsWXj9q4O5TkvnSSYL7eTem2i6vww/ao++O3Zhbxgnen
8XAxjSdAeay82DYGwW1mHTw0pR5t7cl5dHRL7Yb5xetOK0Xmyr72i8/btec+e61HU1zTed88Ep7o
T050Mcue5tPDCTLr2IYh2mKFvws8NsSWm2/0+TawWiV2OPnwXcla7ktX7VwPInSqEQNHEX0V07TO
0B25HLRr05iyrU0Y4R24oScTWNQin8Mz6qKI1xGwIqOtyUsPoD5OxoDIqjInYpaTUxg33oUGmk4k
30lSY7a397YV5kfXDWnXMO2vBh+geuS1M23aJ2UYx/IDYUWLG4VamHUDX9zfwwHiwO9LqJ3W3hXE
+/rxydMrg0CSGCb/vPMXYNd4qhmSlelXF5frPYQN1lrk5gKaQQhagPZPCwFyL7eZ8M1vidtKEPHk
0R7tbM8J6J3S6UdaCf2U2MFbmTb9jt4rPhZd567kiJtPzwE2hUT9oSbqsfs1ySzXER83dUXAXrSp
zOAkRoTn88rIDOg5UfXd3uspUKuK7IUth0yxytyIGFbRN8vbF3p7YjTqajBmD3rle4Dh4nQr9PgZ
/su9HVTZ8bYkMjiHEBjwkNmtdwo8K1l7ioKUuau1B6N4byc190HXXklrVcsyNne2l3EO+o69MkIt
YwSWYCr2dfyr825LZUHPMEFUK1eF7dpOHUzBIbjmvrXXYaMjKqwNQecbkUdU4jZd3Z5G1QK9yRwQ
8AhjEK8BMxRxxkrAUOixkZgZaUuqeNIXr+Q0+/qI+aap48f+qwDoTT6HDJ988WE0touRmswV1A7v
hAPUh4aDFK/QuPOZd/Fi5waPBsH7q5XVFgjnV0IkjDNiK9jJKaNYT+xRDrCjmKS9aOj9f7+iWtuz
F2j6dn0rKTQs0ttgxIADOwvayWDXh9sfBPhquOXhvDecDlNoMzBP9UzibqwxQKyRG4e4ihi8sDQ4
lhqDt1tYbsn9z+2XF4ehD7K9xpVEbl3ld42WlpvY56TQhLYf4sk9ImMw5CKtHChkPe2hb5s/8FUM
59uGD4N0upmA5Cw7x2rxtMOTYES2JVMludd4VzxoRXVOGDV2lQC4E8wdPu39Mq6AeXEb8f1ENdCa
enjy9ohnxT6wjEuZr7rQ9e9CycuEgcx9ZEp5GIPpQSSMqebiZbCcdxr19sjMX6z0IuzWNxIur4S9
H5jtJeyfgkLoL4zMHB50niAb3esirePxM+m/T1UOzrMs9Evm4M0NPO0lKSDCLVG85w+E0jB9t1t/
B5n9C9j1VaR1wwVwJJ3zHF1Uq5lpNB8sRl5ubzzd6Kvw2uwOMTmljiRCTbNKdch0pjNeW8RLH9fc
JmUUf/AElQFKDSjTGA2LQV/6dlFtQwBUS8dAWmZEHn7KskelU60TozROtp19Sz1pkEuYMEIKfZSN
qL1uz6aQYCNlSCYUKT9pVQu+9Ap6AXk3K6sKXyosQPDo88goro1WPCkZ4z9Men2P6UgStWjwQ3pb
4UJqBEthDmvmdeERPVu1a+r2/lZ4jrFXH1mgUAlMYo9d5kvdZHc5M+XV7TYHLuGdvLl41Ky4Ih+J
+Sr4vZfYnVi6BH6zj5J4pw1j+RnjB19I0zwx4/ef80Ld8YJTD1pO84b8czWKxH9j+M5EPzVXoquc
O63urxkzKcV4n6iS4TPsPW0f4e7miuXePW9V6g1CNVZhadhHzl1c95MKWWPDZupcZ6JybuQ1LhKG
iblzh/gAh3ZzRbxDADHrmdogheZWYtzo2HDwmAwG4+U2Q220bO9FXrfV+syb6VJy26piJZOJubEO
MFb62YPyyHK1bbVRyNbxSuDJLmecMq/mpiyYmeCaPQUM/uAm1gihQLeYsj5rJjF2CqVZ1Q3RvTXD
qIdB9duScBnYXjB6RGqd2ScQmU5TDu/GyJdlER9un6ywA+vF6+vHoA/wn/jTMYptOj9S8FqMsLdS
KSGYL7W84NxsrPlesWC8a6ehnrxjCnXQKMLxCOQpXEyyKC4KqVLqCETgOAxneAqNuZVubzLtBg3/
srbZvKgSgJWCIMZBWmwZK5+BKH1LHJxkt3qrz521xPZwlylANTmJI1WN+nOqxQY11gqmub9Vok0W
vQ9kp1Ib22K6j+gECaM5apibvFlfjuvE7V8cvUApLD1iMds63/SpZ+/AcTE0sdfBuE1LAzTbPNWW
LLo3g7uOJU5p2x6nlemrY1WHgq6w/iHyyYTxLh8irDn7EqrpyorsbjtEwFH8yj9KU1+j83JhmPru
shH1M9C4aMXrgzXoXKNpBsnrbClJgC2dYHur4Vni6UxQinY6jU7T7qsYm4qtkUzRGfaLoF+Gh9FU
u9b+wjTHfs7n3USVMFczO1nuu1T52xRWPBqlagnydNh7KmnPll5aGGx4COqke6TbRxxY9lcrH69a
6hXvvU0b34UpIQzS3IE+yNec9SEJFJCR6Z5uJW6IW6nsxjtRAIDIZwXG7aWF598/ZktuG+GUzd8o
5M1fBPLsuWwDwpKHXthEL+z+YrCaAs+xEohBa2OycWEaw6VibWA70TV0wIfeatFAkMenS7KIeosC
YD6Qu/lJuX1GfW7TTK0KtgP7K6aR4oCNg8QV9dCzlvpfrwgxkBf8c0UIoXV1+5H9pAeZ/43f9SCm
95uwXfJxBd5Nj0Ed+ujf5SCG95uHZc72HCkxh+kmyuo/9CCaIX+TSAeFZxiWkDTW/Fqdc6r+3/+j
mc5vHuoN9n/oDm3btb1/RRIi5o/2JwE3khDb46QDMiQcw8bSjfbkz6Ld3m0CvWoUFmAEDQAugqLC
VtxEtnr2y7jmdtJY6iLv82yAkpe+wB6xskuNRJjcCGKwY+gz9LMazdxl1NL2AE9blfAeChlVP80b
CzSKTl9OhwhMXb0rSihXp9zu3W8jMwkJ056Is8G1Pixn1mKlaYw0Ejwx7JSoScWLUxl6dSa0Go8M
ZXsMnd318oPeS6DJZKAyuTMzxzSPfiMDm80jrFnYS1NbwniZp6ZWmAyQjKXntauYQRyVP8lXvOzI
aqCrnVoHOoCeaM9tUDhyD6kucDZGCZuDo2D8Do4/JOkkZ6nbtCWBTZ4kZ/WtxtVp3sV6O2hrsLBC
rLnIRMpniUM+ZFFiN9rQhHa8hSiFyOUy+COvatEyYskNnFvrIRdDRaYcCXsLPS5xkgftkO97SZIN
fKIKkUqVo8OFS+GJJ4kQtHs169Jlp5z32RqAOD9C6kL/weS1eZVGXwPgHyukAY0gLW+XNK3ufq+a
IpXogJWdnSR22O5jyjtbh1VBVPR3msoWCGncaR4fskm0vv1KYn3YbVXdB5jPlObGTrQoDVN0+5AW
itlITrZByX6liSsMiNkQXrFKZe27sDjPi9Ey372smzAOTxouvLbQjQKxXZDAdMxM17z3B79O44XI
sKS/xLo5ffqVzXfhM4NS4IsYmRJLk0QvpDWMZO401PMBvQRyNtgns4M3MEBiKvJrFzJDuHlWHm50
LkZcb8LBb55G1n/pIhbp+IVfzn4MpqRSDcI62rEnYT4dT1BD74M2M0MGPmQYLyzXSi6dHAd7qRkh
e5GhmSWQA1Yu6rTc8Wkba5v07jTR/dcym1HUkUtk352Qqp5WiQAbuDH0cHw29MbrOX9b6Ie6VTrV
99jTSHhJB7coXjI6KTDTbZXA3VGtCTPMB47WrLysz6ONoRmBwsiUovzu26rpXhSLUJ3z24zdQ9TY
5SbQiduwh+FrTMHufiuMlBSYtENac4+klxbWjUNAG8D36Yp90mtgd1KA0kAxToy5xxkWi+CHKqPK
PhuNoTsrqxyDZJ9kkp44tDLtedCJ58Iq5TcfosnCt6gPIL2aMTyeYmkHIWliQNH9ZIutyWMCkJWR
dTEaSMU7qxb2QGacXWf0+n1NtF8/dUQQYsbxm23lWMiLigaD9kYTWIruC2b79RO68Qk1Efsr7WH2
1xU76hYL106SeVqz8gc89ms2d0h0STBooi9W4YphPyYO5zLfZGutWqzFX4ahIEVEKhVVK7KCg3AP
YWQyL+go8OguaFx9/ZLjmMiOkc/HOrDP6or3skNUcxdJHspFPrX2cJoCs67WbhIlDtSBSI1vyGdk
bSxyU2uihpiX0NKw6RM2cTSjMDcPgyi0L1PG83Pgy8C6zOTAxbfnmrQPhRs0BwMECWKPJKz1KUTF
ZbnBPiTMpmYVKvxia+oTozZLKada5zEYB3Ze2G+hiNaYSywP9gfzItstHzXdhAg5NpP5SAHie5eJ
dwgcoRQW8CJuiMP9jAM9tSh0PUZ4HYyrGHCrEh4Qjj6lHG55EpYRs6WZPJokATgBOCLnvCt8HEO8
b8KdSd87bOyOoeOH10aW0x9M24hIL4aG6WXlqVBR7lOT1SSDGuQfqEBL9UciMxXmK80tYNdy12SB
7cHBG+vOfWEoP8rj4KS8vVCZRArtk2N8B4OQDsuyhv8BsmQgpiL3cWst/Rhy8DKc6pplFfdAguvC
1X5EWSMfehWXTxxucGIlyuhyWYaWKpaim4NA7LAN9HMYAPJa1TISX7xwJD4dppQtHhuRBE/UrcUz
dSmgkiHVqu5If+pEq0YicllRy/VwQZyUPt1Kq5w83ia2XDaF4WhssACGMCxZn3QKY7c+zcFD1Tht
+9FV5jbsUOoeWQ+6H3nCRmtuC8gF+tdrrX8qrf0c/u0zL8YqCsLm3++L79ljU33/3pw/iv8BIlxT
wHf45zXXU54FPxVct9//hwKXrdBvUtBFG46Oyc6e/1N/KHANaf/muOzHHOg186/gUPrPmstGuCuw
sUnpOfyf2d30nzWX8RuIU931XORDFF6G8a/UXL/CcySWWoEK2DY56gTC318qerJdModnwH4uCC7e
oUUoX/XAWeruUYvM8oTTs9s6WotUsI5OhdkWrxQEbPxEyPvVdK+klS2KcW3alvaI6OBRt2iWXKsG
9V2kxaVhnf83XvSfLYv2bObC9GMKXXJ9LMZDPxeJomcKXJZB+wxKdwawNB1cZl2sYOOHrIqqZmfg
lF4Scxcc//TF/ndq3//uRxuUrfOK13Vg9/z8o7MWQPRID/hsGynOIPYT56wBiRePtgP9ftCPfWG+
Q/N+SDodVQi5tiuBl5hRA6LMsWSHIoLOXPsJZ6BZqh9JGTunPv0bAIlBSf7nOlqy/ZLcW5TShqBw
t7jr/lxHq6m3FMmb+ctoqumcV254B8Y/30Eilgx21CaEUMbeC5dQUO/cQjnrJreSA0uhOcg76Nd/
feHM2W33Xy4tvjOX1oK7XPI/mFLyFzceFy21x0SML6LKnUc7oEA2s2Ifk/OxrR0/WZkplwW03bjQ
CyIstdh8yiYLnWiNMHkyzeAYduO2LiU4fqzxnUdcV40f7M4t0OXEUX/ISlFgDNGif/1i0hpZPCMu
TYmt3y72n5yEGvpsro0x4NVgD90wNYVEFJIVmlkQ2qc597sLnybBNKKd6tcxFgTvmOPRU+zJraJa
/fW1tP/hWnq6LnhqkcF6tNu/cjzCzvChrBTtS1623qHL9QXQfBhiGJk+u8JEXu77H+QhQZ6hVjq1
boGGsYK073smFn+4G3bkkmDvxMWLUpIAYFvkS7J/3zRLD04uGGW0eAincq2GXWiq4EHzce6qNO/W
cRIVLBlMiCgOqGHL1rytlK2xTxwdXELpdevRdKP9qOrXsiSRy0nipxLV8YVp/dHjJH3DUHlpomHa
Vx7eyak3lg0c4kuQy2tgxNWXkQHmyqhVcBTVdG4J2kgLrzrpdvJ3t6X4ZZwBBUbnLTI7RMFx4YX+
5Xl2fXJwwUh0L244Ne9Jtp7QzG9dEfYoJgc87ob1GUWq2tZT4q0zE2pxTRwsK2Ksr/RcA9NJy16k
iXSWRoCrGHL3vUgdLEBTee7wW0KpF9O74bYfNTv7K5BjRlm0exJt+GMBZ2bVSwXUcR5tQkc6/fW9
8g/vK0836KVNg/tEGtRsP78H3GiI0tgP9JdO6+gJQIWAGLHIkgjHYQ3bur7TcjVnT8f7v/7Bhvmz
IZEn3jNxYrPuELrByffrudL3VqXn2uS9xLZzcMrkJUli784q7XhFisw5tbPjpKlja4zDii4YdrhE
VAcJykOd4GTHm003qUIoer3YGIWYLjVMbJJfw2ARhCpC50uChWEz2x0I2lgx5aXkGq3+d1pZHw03
/Yxa6s3QXRQS6IVrMUmrsa6xhATZN45ZdG7T7Kr5xcdojs2xn4x3msQ70dNfdwbTTGABX+1q0u8f
rG5M1pVDv5GzSFywKniwqf9Kzy8PfhmuwwItX5ipVR010SqiJXTTiKgHfPxrkneaNqgO06CtwPni
ypilE0IHxBSSotDZJJ8bKGRChCWbJHNR6Kb1ymJmjUn5jMp02KQJaS9eiMixQMsqdPO+KIkvCSqR
bhNWUstS69J9NfGgcrc9hF0E8VAnRYt0BGdBX93syDLICIJBOIxivTsn7L7Jd3gXqewvmqvIdx+i
Z1lqxAXrXMW0RNpPJBkZEXm982ExLho3kqdu/gtZy2S7KVBjhqi2QwyHh8/NUjvQHwWULc6f/t0O
s/coZK2HZxgNzqRBeEbbylClfWg8RtmtWdxp7mnoNLGy6rTedU7zYdDsbUtT1c8mWtmUFiPwxr/z
hxvzKOmnE2k+kBgTMIsxeYmKX6oIrKGa5Wld8uKKqHtgHN2cCnjI1oBaRtUovBK/YJ5UuzhL7VAH
zx4V9wyicEoLInRqS7cPWMsXf/3ciH98Yk2eWd10eGbwOP16cnsFe6ixqr0X6AMZ307yRt32HPVx
vsfx8MGey1pqwMVbuq6DQJNzYDzx4DW2jm4obsHdNO3JYS+7agt0jq2CKJUSnuTnIsLim7W7tkj7
FSDwZqW1RFawZ6GvyA1aj2tN5ANLVvb8na9AFqvBXrMy7QLNfyekGN/RhISXscyj5g5HAz8ZSglu
5L++Br8Yqnhz8M1wztrS48h1fz3fuoygdxJbkpfmlhA8Cl6nlozkY4gGsbSr6v6vfx4F8z/cCtSU
TLN1aXMjWPNU8k8HfBt71JOTFb+A8Phut1I7mISAa8lbEPfWA4hPe23ljoONtB8fM895701im//6
Q1hznf3L/YhR2RXMPmFY6rcK6k8fYmj0+V7rY754PzsldXr16vC+cZp4P4CLPPhZP1zcKf462aJ6
aFDT6R3LPIBe99YMCxj0/OC3au/0I9I2ZYtFnUs8XbpR72rfCtcAZOZZ1YRGdgR7IA30cqSCRAzv
fObz+I3akBQcM9hUybj3vQSIt8xfkRDkq4F0UK6I7+2MSJCjONXjthL4DbyhwdceJkdlmN33cch3
EfvRd58A7ymygt+Ps/9vDs+f2tDt9/zuQ32v/wd0oPPN8s8bULj+P0/859/+e/9pCOs3yeFv80Lh
7oL69h/tJ30pyxyL58ymquVFw/vxj+7T5pd4a1u6oCSiLeW/9kfvabi/MZY36Elnx+i/YP78+eWr
mYbFEknyxP38pDVTp3jiveBSVsxBmsrSNjmy4795ln5+lP7rv/7LK52G26+GRgsuvjfmyzRrSe+r
dANAc5Vu/nSFL//o+/xnf4D53fWnpzTp7OH/cfZlTZKjSrO/CDMJbeg1t1pTqurq/UU209OtXQgJ
rb/+c9U9dk4Wk6Ts6qms8gEERAQQeLiXUW+yMIf44N7rMki8RiC/ut36xwj4vwEsA7toHQDf3HVq
kHnWkenvJK4y3IJcZ+T+AXTi/yvK/q+PZWQXfeAg0NaegXp+B4qzkdt+icAsL3v6dS6mb7eHoZsk
9dSZLXyfyIOFPkRrAct6HnLzcLtp3Qwtd6OLr58BNcnxZmiHxDA+OxF4i4y+fouT6psJStvbfeg+
X7k843nbz7ye2CHypyXA9ZKhMhAykSh3vN2Bzk4VypImj11TOJ4dGkiiQoMRTw2ZA35U+ut2+5oB
vFOmXExSCSWYNhox/xyoHeRGoJ5BDJT8bmtd8WE8TZHadQYrBAUxkEMgWKyKvFpp/OMx6L/WqZ7K
PEInBqA3DZ3J/ZWYxalsyYPVVY/IqB5QnPlQy+Fu2zgUV5ZmA2LmqKIhT4YGZdXiez1AYe1245ol
thRP5t0MNkZI14WcYKv2gPfc98bMcQGo4v22LpbVv1hl8IsXsS0zwLCHRSc6/ZwDjphAjfh28zoj
Upy4ngDZqWoQbsSzxP3UseijO1ZrkU7XuuLHDu7IhrSgT0tAvbmU2DR4xi0hM7Ht4xUXdiyB/Eff
JC9xJ8DjEeEJs6gNurF1xX9JF1UOSjnjl8pKMu8IuQe8LuCByZSH25+viXJUOZB62JyLkUhUFZvZ
HZz4EXh1SCqPwOX4+RoxrK4TxY87Xs7CBQNI2Ha4V6CiNc3pyY4dY8dBD7XiB8vW+7/T7X/9+T1L
cGGkMbS3eCZrFqbV/AhSvIXJbzrFOB727nQaE3MlQ6uxp3eyiYt+KtlIwWuGGxr1jC94rN2nICL/
cns5NM68HIguPQ3Ca6ZDFuyu4RbtsGuK5gf4+3BDzHK5ZrHvkeHaTC0juxiBsAYc1sqyDlEAb4Oh
DALLgeFD0cUDJLrpzr09/awgaQD6bySUISKEjN/424WyfITMRj4mJ6PsAl6dRvczSEQhmwTOH4ir
f+7Awm2jjF5UpxKCXhLKLEBDSZQpJn8tWLps/Ozi8YqunC+UW9X/llwJHL5I3RqswDxEoegnoJi+
97Q4Cki0pyOUbPG0/mh3Pgrw2gqSDYDc1RW4CbYtlBJVrGHsZyiWeGG8aDV7k4+K7hRFLk5TJiuu
qTM0JbJYkeiTCKXHIXPHB0CU/2IR+3z763VNK2EFyNGoQU7HDTvXT+6c1kd1n8HXMnMaI36H3lzY
FwSmqbBQrg+afRScR8UzOLi/xjQ6bvp4U4kmFa70dDYyHrpeAgT8PEj/GyrzxbbN2lziy8XXswFi
m40wvXAozWOWdi/UjFYMVjcxS3y8aDqyARZAqbcXCjy4HVEyPkLmhICuGYj2f7ZNjhJAXLw8R1bT
goMGgifRAyRRxgnFeXg/WMn36sawmNTFGAyvjxtBoiqUUH3clzmV0JmFXrvojGabb6mpZGBB+lrQ
mYZN4p2yuHmARs5z3tPX21Ok2Y2Wx9DLEfTQMYLMhvDDisrvUzP95TPymA/1o8vclRFo/Os9YF1M
EmgxymqagSjuDIpyEROSz7YxDCut65ZA8d4SSkJJNqL13mjufbCkpnb0BoGLbRucyjIUdTBOVI57
YVW3kMW1wQMNkrsU5Uab5t9Q/NeSoKOP89oLM6CKnpwa1WCRPfgLtDMFzm5uVxxZM02G6si22TvC
yPzQbvGSbCGfn+ZPXr/2AqpZY0NxZrNqnTwpUP6E9y7yswJHyh+glPNtN0ND8WNwBuO8bWF/Ybl4
FJT/hDbOyvrq5kXxYGtqSruISxY2DUp92Qh8M4pz+2+m2XfH20usmxtlY84TFP9Vs8XCjBmTf/Q7
FhkPJk6zcuWwp+tA8WHHsEgZ14aDizMS5lmR5Lukd++3fb2y8TZ4P8bbZsbAtBOC3gGPORUQYdva
Vny3svA+EHmtC4E1B9jTqunx4f73DY3jxVY5zNt5nS8l02bY4pER9LFgJkw5uDW2ta747WwOCQjO
ejMsipqdSQJpsDZOV4LyVaPEpyvOavVmvUgQ0tAdIDxXeLIH5hXyyeDPqvbbvl9x2CoBFhIP2m4Y
5wWo+AH130MppXq53bpuAMvvFyE/w8tm3jho3Yr6T26JujcJciGzaVYwAld3LUyQ4rUGKhuGIkO6
AnV8LxZnAefJswGaUugHZVuME30obtv3jg0ki8CxsGob9xTNkv2KeA3dsW1zpHgtA0PPaJVOEbZx
0z057QBBVShXvqQ9qPi2daH4LliZfDAHF2VYeNZTZo3lrvDZ3u+7P7fbvxp4MEWK/5oCDAJgBi/C
uEL9dFJVUM2MgNW43boClfrPjQagTMWDIz9KCGFeEYrpobacCpwrEC11IFuUDrsMZf64PLko0MIf
wwl499BXRjDinxF0WaSHVDs5DAZEaPJmF6fgsmnX0kyLI/7r0ogvU7zfRIGiC8bPIswtYBPb/Jgb
YQfV5dqJUO06r8QYjRcxJQwQFzJqEQhjQmAFcu49mu0Obwore6qucSUAmIyWZQw4VehJsBxa7AiB
RtQdziseqjENFYYA4qESD/7TvOxJXwDPAbMZKF8Oty1D1/jy+0V4yVmTGQ1EfsLRBq8v0tLTHWgq
zG2Ov9RdXLbegriusCwWAaBeRwdqkOgeL7L+yn6qMx3F7b0O5Yhmms7hO8MCc2swlfQ+YKnzUiPQ
pEfOQHl+e54Wc7xmpqr/J+6CDgYHZ9NDQhp27BynYejueEGHe0ZyMDvGdXmftLG3MjrdyigRYajN
3h5R1hK6kxieo3y2v/itU/2+PR5N654SEHyGgrTCQfFqRVE1SYDwB9R/5cs1/uAtc3hhU0AJO17V
IsFgDNJ94rkzPYG8pQSTcN6uBLT3S9WV9VARlEnf5Tm4w/KwzpJjObRfZCH+IdFwQtDq3G9N97vh
Mz9l4oFHyGx2G6dNcXVouICFrO6i0EFEqQFCiYA7BOC7To6312WZ/2vjWub0Yu4MZx46iNvnIe1Q
DQPWLeOpo8jKcp6Cg91Dygxqnu4RDPsA2UC843avmkPAu9bjRa/+JEAjZNMsBJcYGENtcQJQ/nuM
5/Q90qkrLqQzOSUYEJPlg42iyhA1URASlQnkyKUzrhidrnUlGBhAVmQWJ16IEufyxwxZ5mnnIHW2
BrjTta8EgCaKQNNmm1m4MCCxDlQbfhPcnn1d04qn5wAZCmPRHo9RnA0hot+o5vm2qenl8fzSnEqS
iHgw2zm0C0Eg9wI6oq5cy1WaywdeMVYVe5jMZLTNss3gDV9xciBzhpqJ9n6MXmRen6fJeCq6X6tp
Wc00qWKvVHKTArgUBbORFjvWUhsYT2ctOaRrXfHsEfKRNfZA1EYbcwWCe0ccIQ8Ur1inxq1dxa2h
R1oB3ZJlIXZZ58U38xlqu6BZyMFUD1KYt6pA7U7foP5ETs5/akgBBYl/85f/txCXDM+a/dFdhnrh
1QzVNihocNMQZB47A5r3kBTbIT7WoEubJ2slYl3PlkOyRvFrqNvnIgYuMQSfS/pMnW54dQrB/+56
szwKEKtO9RBECcgyYRuNxc9mSu42mbf6RmkaXd717USCMRZQkR3xROb+2dS0q8QTb0a921TGNEzH
mu9qM+33goluZf/SBNx3+c2LpTEhuJ3EszGGcz19h9gGeHtr/06AiQ51a59vj2CxrWveqYSVGiVG
aURi9NGy9ggyckg1IMjv5w6XyNtdLDv6lS5QO/vBwpIaxjqbphnWKA56qPs4Os5N2h2nDMyyeMbI
wMkYjSBl5MaWJJPrO8rZwifOBAw7JOrmKnmibv3dpBCGmzaGYpXRndqV2Rt1L8MGWNqvUcQPjTe0
Kwuimy0lxPiF26HgQciQdybYmWviHvzY7U4D6MTuyqEHu4lTUZSucv7l9vpogpqjhJ1m5LScHK8N
IWeX3qdxOz6bZEhW7sS61pffL4w4ifuWeIZogfWJu+QwCub+6OqFDmjT16ul1DG1IBHiSxKAwjsG
UxN5bors66a2HSVogRvFiWTDm9DGmaTY2R5wpSAhxwPTysdrvO+9BOJicpAEqWMxtSygAhyUMZh/
5hRkQPFh2/crxxErc905wXN6CC1OY597vXEQDog2b7eu2TkcJXRk+YCiztJkAXgX0/nBcYojN99I
/wmQ9JXQrYmAKmLV5ZB9joXNghnUUvs5evFreRhdgOWr7uH2KDT+pkL1oLrg95AvxBIY5bNX0FcH
IwLxIcqyuf/Qe7UF7nt7BYqrcQZ7mcqL9barCIlXyyIBcRIwX7Z7Xq0hxnRNK3GjsvyRDNi/A1DJ
P47e9AkERsfbU6RrWgkQUKSFUhGS3sGS/IF64M6Ps5UF1jjAgs68nBAoe3iotp5JULbp0XDTE+/L
37XJT9u+XHFg8Kn1CU8MTApxrD3Ed8hOlnwNy6BxAJt+/PiCWimkKhyyqBaeKeSSoBR9AInJ3h7i
H6imXYmgOidQvBg8Yyh6aTsCbmI67KZGnkaQ21I88kGO3F05a+jWWHHmvvfTmE82CTgZvkCXHBTp
a1WFmqZVmB6Ns6ifcA0IBFRtUYAGbbjqx+311ZjPe5XBhT+5XWu6FcNXt1DRirvPpvzaQv3wduOa
5VUxej1UIJyeLedGlA5YBKQMIIEGoASJzxpl0bc70U2O4rY9CHMmsAyTgEr7FTRRB+ZBOeh227rZ
Uazf8cVU9hW2Ro5CW0AVxpcKIcc2vJXQqZsg1f7HiYBnAAsLgOGnuUPBS8RASRS/yBZcbz3I9m+P
QzdHigO4jhWj6m4kAVCxe2w6h8X+bzetmyLF7N0IimbQPvaDcWGGBk2PcWwL8wfYDNNtIUjFuKHy
X4guHWBFfLx3HQJJQXPFQDXz8q55emH9bd5YKO4xokBC5K+pCBhW6Eq2QbO0Kp6NzgQyvD6+egn5
E4jbcErH5l6Xj7NTrMy97vMV0x/yIe6aqCfBlHFoiy6myUBEe3thdWkHFcxmgwpU9oPnY2cZX6PR
PJBol1jy2JX9veOMr7HXBZMD9q5mWMmP6eZsGefFcogYOAKoX4jQqloU0/ffzc76Ynss2TeTffBR
33V7aJr9YOEwuuwngXeBmmVuQtSOQgDFSqbD2GXtAbLr1VnKldCqORepdTptI1u/HssmTDz3yafF
b9S17m1pPJYQ3GQyBW22XBmQrivFvx3s9+Bkgl7nUJEg7enBBWsJyEKf41be+24SZHazcjPUzZ3i
7046mOBE8eowz+2XuELxUcmCKm6K3VQMK31o7OBfCLQ8AlcrnerQd2J+mFn5xYSYyj4uBn6Kcbzp
wKCwYuUaF1LRaNDRtgZQBMLkzLF7lXksIHCMctRtDz/MX8LmpUn3KJoQwofgfCN+zRNe2kB6s9Ff
VKxbzb0R+WRRh3Y8VN+bKWgKbu0HqE8/ks6fwUfuIibc9hmNib2Lm10MJMIj4WT0WBOLp+V9kXfG
AavUgXIYVOJT5sqTA4KFXTk3m7AWLnimPk5dWUNiZkaVS9iWw4gSVdKAQ6sA8Vi9MiTd2ivhJmVT
75GGYHd34m+pU0DMAtxRGw1LiTGpl4mBRaICcSZ3HjPPMZ/rCrzXt1dD0cb770uzioLzMoeA5jiC
t/vfxurVz+n9hMScN46H0v0bTzPg5QKONyYOHpzFT5zZwTuVHjv7zYEMit3/tZz3xjbd5Sh7os5D
kZDP7gR+RYNAGi9xH1evh7pZVmJTXecOcgBxHKazCb5fAHI+zWa29mqrCxVKOKJuHKHYcO5DGcM4
jChsSH7XdtXXyfLOTpN9uT3fmqingupAIVWUFoXWe0vTp6E1P5F5eOv9/Kl105+3u9DMk4qrGyqZ
GVXZtKFjCLqTPkTSCqv6e1vjy/RdeK9soLMksrINjbj7FRn0xSyKjd+tHEK6DgkYALfb0C5Z+gpN
u+mI5fYOtz9cs74qkI6D0N9JoBWI5Ffb7CxI1kHyapiLIzg9GaqhuNyLobe/3e5NtwbL7xfTxMFI
NjXL60QN1looDqdQI4jstdLtJXBdSeMaSkgwTYjP0ElMIfDCnxs7f+0EZBNASHb743U2Sj9+PEn8
xhkkdmNeZRCoKp8Whx9ZezbBk7uyHEpR/H/jjqF4syNE4pp9moRFFPog3kXcOCbRr7R8yCoLClTg
TAOJwEi+p9LaoxL5IFH+4K5esnVjVNxdltTv+wHAvszuXjwij3XqvtCEfXfbfNOdjKkovBEs3XE2
Ej8QdDoNzfgJtHt3dpo9ygL1AWxjugkkTR+XCzTfXdrVqN1IUtjaJFHJAcbnbXlRKLF+bH20pqyV
UDUJIT0OoZP6FWS7hx7yTLdt7bqjoA7/Y/MVqInGyiI8TCAcvY/T2od8ZLR2LbvuKOC8+ti6ZTs4
ZLpzBTCeeOnc6qsPtmnclF9vf/x1I2IqTo5j5nNQgFQATri/6wrypemIfbNt6/aOe6vZXd0cKf7o
+KPjRhOpwjKyDOjmQO+iJPF/Kt21r4661hVHrEx3QClTlIUueNrufTPd9xAjurs9Q7rGFTfLwMkI
JB7Eo0BXY4HDBnouZeKsAVc0rasoubJFMdzQJ1lo2JydGr8v7mjdr+zUGttRgW4l5yypuEyx0wmw
z9eolu3PzJhXooPu2xW/qkHMACCakQIAXDyMqf1jJmKtMOD9ZPvvDYItXG6X2w9quopmBmlKKCH6
WfrOLnXvqW0fCAN3bZIdZkjBzIV19PlXWULlF7UDpXgYze/I+x5vr/w7eujaNyzzerEFUtCa543X
4zW7rUDz/gBCGSt6AY/T+z99UImHSUDa6UXy8xQPAd4X7ivgt3sy76rI38/lr26e9zQ9EwmNz7zb
dd5bLN8qmZyo8KDu9rvIF625EzhC72T2Y7a/D8OPJnodyx9p9cY88I1DzAPdmN9nXM/RG4G6TWLO
x1G6+wE3HB+g7in/PFFw6czNqWkiaAKIPZITjzN41CAemhViN4qTHPMdVCFDDALS7TtGHyPyZ+zD
iT5Lq9sLqPT2NlBfSfOQj6duephIfY5z70ya8Q5AiC/p+P7RoMpcuRa8382uze9iWBfz65dpSQwb
BmRDuCzCQMDMeSgskJDP36QBgWT+F0kWcbsTFn8uoHEx1Ttq/hrkDGbJDkSoa0lBnacoxxGvTXNi
pTwNuYAwXtsZoKkFcHjfoUp7ZbSLV1wbrBICW6tGPZ1lJCgFGp/iCCCMbIQYDbOeo8w7m/EaOEI3
FCUYdq4EyZ0v4jCfBJ6dLOjUOt740HgQ57rtF7oelIhotCCq6Ns5DnsbtpD36RsbIZfncv/r7Q40
gUVFCgI1S7MKggNh6lvFfZwKUE/5tX243brm81WsoOBJR0DWFwW9D3OanRxSS04SH/K8XXv/0Oyq
KlTQKwk0Z8sW5xk+3nV5GkCA6bnIh7Pn0uPtUei6UOIjidsZqhHcD9wIBJRADZle/5iU5bHu20+3
u9BN1PL7hXv2KDbu6zZlAcQ/GqibPSHmmPckov02Q1IxgLadlrk5cUiF2giBULSgOaiCBr6yP+m+
X3HquoPCfERjL8jLge/E2LPlvQuxzNvfnqDreSCm8jMC6+LbfCRRQPpJ7uNy/pVX8z00MQ8uuIeq
1v47lmm00pnOKRS/huIhQJJt7ga2N7KfXdpC6JLBzvyVxdDkuJmnuDVfKL4HqGkHUvgn4FD+ygV7
MnL6p5z5Q4WnJUCdo7M9QeQz9//cnkGNFatgwShpM8jPjlaA9/8vaUoePAmZPjbdt5C6vN2Ffz3u
qohBimfUzB0gJk4Lf08s9y8JVZt6nh5EXJ2g7QKiCY99Y0PTbPNMFTTYtUYGH8mHYGj9X4Y/3TEX
jHQTa15TYa25v8a2XcX95zmPDM6WM8fAnpoRcHcXLLJ4tbk9abrml98vXF/4WWX3sTkEzmT4oTdl
VXFIq8Svd0UsPXNlpnQmp8IFJwGZY0BcJdRn8j3PwQQ5RXeR5A8J757KaHjKx/pNQiEUEhlvt0em
cSMVOoh6Tah2CUsGFsGhzrLm3/5kbLRmqsxaHklUH1AZFCmEdjJAAzLLeS0ZMGmsP237fiUMiKy3
evBPyWAo5f3ckU9d1K3Ee80JxVUCgENEXI/VKINFHM2R/k8Et7uM0VNB7Rdg+z7fHoHGtv6F4LOY
PTZ+IYO4qk5u6UM8uHx1U76yvWuCsgrXS9seHL6e3wZ9PnyC7No/1C3Anz7dJ3VxTykuEn65MmG6
kSgXIN+0ujmPvTaQlv2l482DUSyK0+VKNlETuRzFx3OEpLrkoBstK3M82Tn0m8U4+fuhiNzjkHS/
sSVEYGH3nH1l8nwlXmoGZSm9iiLuwf8KjUDIFzw6M+jAYkh/7Nu0+LFp/VUE7WQQORTUrAO8+D8Q
KHqgro0WqDEsNo5gcf2L4EWGbGpwL62DOqLVDzp3Q5AWTfroOWm14unXJwmckx+7SABwrGlVGOeu
YZDDJtAbgGJzAOW6FStevvXftwVbResODcgVRyeaz/WU4Ho78Gl8kiAI+Xx7DXTNK65eSjti9mAY
Z6er7ezYihZCxV4n1vZ1TfuqjxcciYxqBnd/3CZ+e6jxRjPdp7ULhYxNA1C9nM92YnV+NJ1ts4EE
lzQERCnBjBKVd5s6UMF1le0uCiXVfO6d4ldnJX+JcQ3popkcW/EwIAGHhs3tfC5bYT36NO6h1GCN
KzOjMU0VTyykGUEsx5/PWVXhaUC6dG/NorhPqrlb6UIzADUwIerIum1hnFVG0v2AQ9Ue9RG/b0/8
OzfGFdNXEcRV7/sTCgLnc+rYwxm6OOCi4hNkjAe3vWeGMUKhHfIbDWHiMIBuFjKdufvUdbQBxXHu
TYfOscB2fPtrdENdfr+IJUYZ2zHYkeYzi33wMEkI2z5mSC6uXFF0zVsfm6/nXqQsA+AvN1lm3qNa
zbb3rj1km+g7XFsFNNudG4NBbRzPmd0jUA1D+TSCqf+4bXaUMAjp86TtwREGYmpxEtT+KWpkcW63
ram3A5X8x7mJzVHyOkcMMcBhs4f46zm1vWNa9Ptlm00MG2qxLdj3vegthpxjnNV7n6yl3XULowTI
AQJftddb81kmbt8faj8ejSBza9qvTJ3GTVUwMkmIn7cTfIiY+TNy1/cFaLZ3wGFuOsGDSvzj7PnT
DKVCn8/nIp//lEg7pKP9p2XOy+3V0X3+8vuFXxTGXNQOTfD5sS9QAcmbU0bT+Y1KUGlv60JxvS7q
qxoCz/MZzzXzya7b+tQVlBx7Of2+3YNmkW3F+8BDRrkQ6CESsjjmBBJqeVytgTF1U6Q4h1HmtS9s
1GSDG1meMr+xITlQ9ZCLyvnKFC07xpVQqfJeD33JKUSKRmhmdiP4hotT4lFn3/HunPrmxp1QcYXJ
StISSjnjOR/bfN9aqXkvbQjubloDFc9rkKaMjLGAfi7lZwGXP4x2K1fmR7PAKqK3oDHx25kNZyhU
xq8SiLo7maBme9unK8d/qG5HU1K401lA7urv2aqib8AYkZX4p/t25ZTAHQYZecKmsxV71h6L3Ox9
IfKN3674L8kKG9UC4LO3wdN3ImXhHqCHu2aXGtO3rI/RIbZni1ZQXz4LEJCxYzO53qtFk/FHC8Ll
tYueboIU/4qYNdS9nXbnAoD2HYdq784V5SYGBHtRILqMb7FMWj5CzO/MM1q/cGdMznDmbZW99rvC
xkX0tOyhcKNUyDMbeHxKYf73Zjkax9t2qZl9FSSMMv4pBYVQexYQaEVG8jlm5YFM+crUaILOv4DC
lk/lzO323ObRP0Naf3YqqDLYbeBX49fbI9B1oXiWXY5eH+GOde4yEKgm9uvQTDsB3ms5bMvV2Cr3
JZQ9hMRA2jNq7564NwUpzfa1dB/AYJeuuPD1VAS0Iz8a0VQ1mUNReHfu+mI6tQJSKdRNKOQpmf0M
NiwHhXep+SMzyvF0e+Ku+wREjD72SDwAs0Z3Ls5WVienREp2N9cQPL/dum5Zll4vzLboTUiVATF8
tmYG/bs6g1cnQ30QhWTHvCFrD0zLMl/Z1lRMcuHLepyl1Zwpz9h9Bjm9XVFScQdRg2a3bG5VvA0b
YqvA5MnlccrnEprsSf97iHCSRdPclSvne92MKethVbkJQQFbnKfRfkM9P+SBAK3YAS33EzoDK8ty
fdHtd/nhi2WROXSdQIvYnvOyBiKsJ/lpCY0rrS/GemUx/gVABrgyIqTHYvjdkcj4qYjnRYoFeLDb
VqX5fBV2bFpT4bESn+9RVgewaZzjY5DC3G79ehLNVnHBVptD+EMOzVl4/EsOWDYQYaGX53epm53m
Ee9OnD85o3y93Z1uMIshXKyFZxV89qeoPlcs/1U30NvyvXrjpq2igL226dy2d1F3nnnkHifV+A6S
i2tv4LpPX36/+HQLmqWRS1OB4jMDkNgYPLgI9BsXWTkRjHVs4xlXiHMto/Q5cWcXive5Lf66Pe06
I1XOAlMyQqRkGMXZamkCMrrYBaiC+sjG78ApFs0rpyadMSnuPPmzPYErtz5zBgNtJki6epOsDymR
1TmfG/9ECzYfDOSEIQHjs8O20Skn8C6yeA4y1Po8AtN4mHL7z2g6oWWvcXVpopSK6DWGDpRYhazP
c1XvyOCevKn+BxImz2C6XTk0aIxLRfR63IHKWWVzdGEf6SiCqEy+bZodlRxzGpFHhk5rfTYG9pba
9BNrh79TsYlD1LVVcsym9hh0+Ib6PMT1j5GlYmcTe40CRGO3KqS3tlriO+5YnzsyQMmvzqEkNFb2
iYNJaMV4rs+8xRTjkSkUb/zBKs85A68O9ASNnfAsa8UjdANYer0IGrnDo/e7xHkmrgHdgeIlBzHZ
cRTTj22rqwSOPBuLriAmP/eFlez8tj5ChBEv32Lj7mkooaOuJ0adFBwh3En9eymt8iF21tipddOj
BAwcWtqEQf/q7PvkNEJhmnTFJ2iCrbx0XF9b21DWlhaoEIu8uTpnLvtZokptJ4b00+2Jvx4ULBX7
m7uLZEs78TPq6D47hfuU2imIoQB0AJP6yuZ8/YBsqbhfHs2AD0Lc7wxcFEX5eml8g6izffA8VM6Y
rokHWuF1X4vJXKtBur4g0NT8aK/+2NlGgRfBM4TqI8Q6wMuIjJzdaExru7RuUMoRALwXEwQy/OqM
NPl9bI2fvHn+4ZD485QChSfSA25/X26v0fX1t9SKKprRJAWCrDi3aWseqwZpcSANi5U9WzdXim/H
ER2ztpiKMxH5s8EFiEniB8uMV7YE3Twpnj1nM4uaDs1D1W/ee9E4n9u2pKfZAPAudZNqx1zHDaJm
W7Id19SPa5/bDECmiCPNZJPPjUehXu+TTWksqEZ9bBvk6i7YllgbLBSBO8+x0p2ZT97KSlw/dzBH
WQmofbZDnzpt0HhAvZrNAaqZ+8Z15p3Hq2d/yot937VHAQL2LYbFVK4Sk/V5VkLRPTATSEuO9Zjt
mMzX5AB0w1EWAsnDGTiMjAdiuo9wj5i64uDnKVCq95Z5ZhbfNdOKkV23YaY+ImQskfCKlAcpp4e6
+8vD6kxQeNs2TUr87fyydKRE63kVx7uIILHbuGN8ut36dQeBbPVHm/IdaguZjVWQSMv5B0qP3T+U
DdO57OP5l+lV4H60SP29FfO47Q4A5fqPXXZ+l3T9TKsFVkRBMxhzWR/jqrfW9HeuRyymZgYhSMry
1B6awKvmzNtxXtHu7A7EZd9vT5qmA/XddmatMVnCqgLZJk9wiqBixia+Faa+26I+su0d16mCBvjX
P53dV93OSA25co7VfbkSQugYWwWBnk/Q1/nM91YzVn9MCPF+2jYxSgwxZ1wjWDTwwCl6/pXUkQuc
eklXypR1tqoEc6sUrZ+YcRlApfqU2sZpwmUsBl8xa+hdgg2WMbly6NF1pUQPvGV7NejlOkSPn5AP
+pr5L4hWu2h+ZQnbVxnddLRl6uPKDEp/UuToB2FpbNtT6iW7ajK2hQ5bCR1jZXR2M6RdAOUDCHbb
xh7yEGv7hSbqqY8qmevFA60iANFI7v3K3GJ8mRozAFr1821j0nWgxAkWQ1WBGnCFFEzEO0rEoTPJ
2Z2dh23tK8c0V7I4RbVhFbRNCmnjoe13ElLZD1VieCs79vXzLSREP4a6qOwt2jZzE4xJZO38rGM7
Q4IvcQfuAHJsWFOvPQRqHFt9S5gsZLKHeKgDp+F/HKf9MZbZGq2MbiEUM+JdMjEvm9vAodlpatsv
sajv0yhb8TXNp6tPCax0yi6bSzTfZ5/9vrlznG3kCRDi+Dj/DhJlqJTNEaAz4u37sf8eE3YYo6Hc
IWN2v8mOVOaRJJO9qJDTCqbGeE7d/NOSI2pMtnZ/1yFY1WeEuYvnhFixwHYTt7t8kUfh0fB1aPm+
ik3oHNF5b4/it+PF+4pma+AI3booewUIOySUTUgdQC4Wibrc9e14X0yAI26bODUlVHo+yQaQiwM7
bwQV52+gjXqrybDi35rvV9NBltWXczIVTWA7/rFz86eCV/9sWnI1HeQRCFw6LReALifsuW3BMGFG
LDlbVrTm0IuJ/jslzugyqoukx9yOAq93pQhKT8QHg4zWHirx/JBbdfq9t4HMjDN/eMwGI1mjNV8C
37Uulf21yXpm2Cj7DmgJ/M43I4GkJ7iMpTCqc5HQwfzKeUNJcZwcy+Nk5QSqiS7q60hHPT7VI+TG
I8d/yGRxckrzvhnbr7eXSmMF79IBF/MIEbDeSkgtAhNctfUD1MWnSoJTrUlrtrKJa7pQ0/8UOQRn
EZwLYu6WbwZNhgc699vQVcCUfjSEjFVDBCifCLIsNv2jYCNhdx3HcXbl+qLZpNTHF4NzExgnSwQU
fKrFWN6ZrRGBMQ+6816Z/ti0DOoDjCC07FhORWCkhHzrRm4HIJtZq7/QrcAytItFdj0wFFjAOgXW
FPEd9LqPLsm2AQ2Y+iIyQAc9lZ0pgj7jj8ZIP9FK3BUeWUFg6759+f3i2+eeTDOVkwiKKfMPnoED
v1W0azKPutYVnzZcp0tEhVy4mzntjsbOg0f4ymVC47kqJwrkico+6iOBe29CD5EHySW2iG5METXu
tpmNktukRWEbUK8TQSLADXc3xqzyH72SybVCGt0YFO9ywduQG5aXB8gIBLVbPhWsmID77KNtZ3A1
te/OJge+Hu47GUCb9v4z6dptPqUm9vPRhX5q54uA4PL86NkRMnNeNr1tmnpDsctm6EZwNcXIalhj
uiulTPYZ91ZMR2OWKjVH1CWgDc+R1PArnu/LyU/26f9xdiVLkuJK8IswQywSupJbVWZVdvVWvVyw
7p4ZVkkgFgFf/zznVKNXJGac0iwPEloiFAp5uDurLnNhUe10e4anVo3Kf31F3df0o5ItTuVGz/6f
zszyy/3p4e8fljYxh+S1T4DPh0Or0idQNMmd20U/nQay3b659M24p4n6WLkbzzE7Dd+m5ei34Aa9
lok+Epr+VNnw+/5Q3l8MZmfhU5VFQwvh6+tctvuIqyMITDaFeMxOvqcpVJ5UqOtr0+QgYwN0ZBdC
CPEqxnmbgTE7296wCEzzY12jMt45t9V40npeuZm8H4Mxm3XDz4SsuYs5H2dkDwkx9cEIVp2gAxLt
Pc/rd3j2BcNm0+uV+Xr/LGZ2sj0IVZaVFewirX0k+7CDusmEcaqKfdNtY69jNt1Hpct8NA6iVz5W
R3CnpzHg4Z+N2+0qwG9iQuRj5Jjv9zfX+7bIbPIP5PqCPEsEsrya/QXetCKGkti8D6m7MmVLu9e6
YwPclkwueOSumV8bYFPV31mBXPX9r19q3D5/Cu40Xtmra0vA2yUHrzmqtpb7+60vzY11+MyuqHrT
IgPuJ+MBl6GHWha/22rYlEtkNu8Hqm9yXo5DdRVD3j4hcqc7ZoJuJRu38PE28UdaJ6MBda1C3BLu
26B6qkP10ZFrDFoLlmBLW82ZCosgujXfqmNPq59F7n6ooojs+qLcOEFW2NiYrkn6slZXr833kndP
YmxWMj8LG8dWt/KVyxyTw/Gpri1BKuK8RIkyx/v7Zqnx2/9vQsZWm4QL35VXRaQ+sHoGk94Abrlt
rVshY1qQug5L5N3GSP6DIOBBNtvEn1hk2aoIi6EClKK+Mj6To5v4IC6J6rVs29KOtIw1B6qEd+Pt
YaF3Yl6lt5Rn/ZT7+uv9iXn/fsxslMPUlMYvwPx4VVQjwZNduSePExh+K0U+jTVd4XpaGIbNTAGO
nqiNKE4dd5B/dKdOEqRYkR+s+Mul5iNr82Qacj8cmcLCn+Jh/FmGrzpdSwovWK1NSpHlw0ydEN6+
b9nrMIwXMHR/rQ15qLceyswy2jLHJiJyuKWlupNbV1940J2pMGWc+8OjoP0plGtg1IUVZ7c5fGNo
SW1SWed5dW16sAJ57EF7bRHzvPgDTvwnv18rQ1kwaJukIuq80kslldd6AFN9XORDgbfdPlm7fS+N
wzJpPjJol2lWXSMV4cm76H87UfEB7DN/88a/dmZY8XpLe8uyb7y8cQMtzuoqq/bkBMmj6bMnnvkr
fm9pGJaB62yWk+feXozd+tCl6kUW3RGFLz98Xp956u3v2/nSJraOZd2lvEvrCa9YU1s8DknWgxtA
Z4+BW35GrdDGwNXmpSiU24+NSRRuKfn8lJtagxS16P6+P4iFrDH4eP67dxWy0QKpYXXVZfocekOz
b7EQY1U86kZ8RtnZaRzpQ6P8I++GFde1sEA2LQWZHIK7RFpfKxk9pAF5BfnSA3PHTygXONQ8Wxnb
wjaziSl6cI6mTplnV8Omb21YnHDF+9yBAuf+1C01f/v/jdX3koYDaCLrK6oxD2b2f9BAfGyJs3Kr
WGreOr3zbihQUAwHPFXJdyiZfWUI82tvG1oOfHH//fq29BgLp6q+RlX/ambvV+qLne8GK2Hfgquy
q9L9IfI7pVV97evsU+HMl6Ft1rh6ltq27NuvSwN4uaivMkn5b2/0na8mLNq/ty2rZdbhMIu8ZRHS
PBJozsdIkWQ8hihlAGFmWbTi5X43C4OwFXJm4DgDgPyrmyTLz9QRv6VIVvzfUtPW/EwB8K1JP1ZX
Q6Gv5Ad5eYoCUPRs+3BrfnKGqu6hZem1VJ56FKjgBcQ/WPN2C67BBppQ5gymApbwqntNTiXkn0+N
GItTyQJnj+oLUORQXxzuD2VBvI3ZGBNHSdRaICl8zSUrX/Damjzl1SQPfhpE+74H1ATJbrYLpdFH
wJvE3qOif8rUtEkUHewYt7TRGx8ShX0aOK68EVAoN5Z8CFEYvVHHBbDz/7bO6zzVOYURFo7TxPVY
gc3OP8oQxLAeeZo6Z2UelzbcbTHfjGLgYP9y07K+GjBmxUU9OvF04zK7v0oL56xd4l8VEthvVsrr
1NOvycSOIdQJlZD7hOMlc1sfNyf8ZgRKDYx7KH7D44b3qoyODYKdUYAObA7XLkwLW9tGzrGCmF6l
IZRgSfM9k+R5cOcrT/LdSMdPWVOvnBtLi2E59sFNQjJ1k7iOKC2JS9x24n59MW4T8v+Pf8zGNPUZ
E7VbS3mdu+o8ZHkKqWp2riA0cn8hFr7eBjZNE6NdInCrTOZqONXu5J6CKO+3+a7AWmYUw0gPes/F
NXC1j7yZ+J2Ga+/ISzNzG9GbLTTPlQcG76y8Ts7MIC/ex2nW/YIozcdtM2OtKwgVdFcJZDoYBCri
1lfVTiSrUjQLRmZLPkHoCbQfGdL4NWDiMfJBv7RTP0L3RsTSGza9YTEbxtQCvuF5WSqvbCi7YI/8
ez7HiJvF921T9H9HU9lPQUUEIIP55zTp9jXgqCtbZ2GCbBxT2c+0NF4nrpB9PHSyeEEFzguHZFvs
TmskTkt9WP6a1I6cBPPElU/8mHG+D4voVGj6nJP54f4ULexSW/uJsuJ2wQvEtaLiJc+UZ04tSqCm
Lwq6C8m3+50sGLHN2xQMhvQuUF/XvO9IGGciIuqjYbRaSyoudGBjaSoJ4a1A0fIquija606chynP
V86C22y/4+JsHA0EgoDOGQdxrTu8dDsODgBVyfE57WQUD4gMQADiqB2vgm319aBF+K/ryHMfR5kq
BCR9aPjDZMF0Tp15eLy/GgvjsUmuQOqTi6FxxLXDq0fvJd+HunocJmff18W16IpLnTfbdFuYzfHS
uTMNigBnXOWG/k2PNuYzp8f7A1lY9f8D7A4ddTrVAqsdDdnJ9YJqP1RhsLLsS61bSYlGe9TvZY18
Ji/NnvCi2A9Tu6YpuWR3Vkwe+LgPhQWydS13X7K0+kDThsZN5e/vz83774zMLuOX8KJgNnARN3sA
/yTYnmT40k7tsalNrCt5Gsv0yQXh/P3uFoZjg/EwO0h9COQ+tAhfRZ+CkTEoYki9rQQxS+1bntAd
au1QJfGqzFR5gAa8Pota+jvdu+rP/SEsmIWNnAJMXgu3o9U1K6qz9uQ3AJieXXf4QXzkIzPzVWTF
YVtX1tFtgC8bpTTi6kzqezqLxxaZ1CIQT5SMn4NWgrdKne53tbCLbZhUNgaDjhLhPIPUZxxQzoBK
nFiAN3tlny3NmrWPUfvOmNRwjtOsDoBMnkzjviSDPmSVc/HD8IAL0wrgaGko1mk+1ZqHboIFKtPk
O0/5E5fd2oPdwv6ywUwi4R4yNlF1Rb39n6IoH9NEfyowhE2rYMOYhgGvs6Fs0LzMCyee05bHAP5N
22ojmA0lo5gVvErx6uoy78bCaAI3xsTrZsUXLk3PLUB5E8s6buEWhmJ6dNP8aSKwk0a3e0pZfL0/
P0vt3/5/0/4o+3zySySAAyaOfKLxDG2aWOrg1/32FwKpf2VS3rTPJ69B2Srap97wuZbBk1ePr03n
PeYKzGn3+1jYnv9yxr3poyHzmGd5Xl5lz/Gw5lblPjIbuVWZDZpCblGByDlHuJkN4Aru6z7GO+Ea
WHBp/i0rjiAZpoWOin+TT3A+R5eidt/PN95B/002v5mbnhRZqdK0vBaRgry0JAmILPRauLTw9TYg
uBkizyEdfJBvsn0G+fOYFri0jHSVIH9hbW1McJhljaEj1pa7URBTqb63abhyw136ejtZMihTV81U
XuuSZKhPKcXOMfOIYMPLVw6B9500scEUUcS4yprWu0TdAGHjHKIP3D/5TvPLa72HQlXPRbrGfvm+
qRG7knEmPUv6KRkvVcG6b4wivGmhQvMtG2sidpAzQ9HNFoMjNqGMB20vkVXauziO+V2m1bn159dt
TVtHTWq0KubK8S5KI/ejiPGPc+GucRq8v5uIDbDguKv4FFUfl8bPUE/vQpmk9ES1v//tCwtgAywi
45eo8u0g5GDGXTJFf7x5/Kt39MkNwGd7v4/39yyxURYyh+xPnzLv0iXm3IvmuTVk1+XB923N34b2
xl2I3kcVAY7kSzoGD+4QPueTeE5nvbJxlmboNqo3zfMJ4K+yofRS9fyL6ZIjVuAQ8AIl6lG/cmIu
rfHt/zd9DKJm4Osz7EIy/0XT+XM4bcMrkMiKHmtfVrqQfIQ1S/Zhhl6wu9NgOBxiHiLdsTKApSW2
rj+UTATQqwDWFTY/QHXwKQu7r5AxP25bYuvEUWMZgbAioZe5ZR/qDhm9RIX7QKYP99tfWmPLgh1w
mBE/qPwL99nHwecnPSffvZA+JKL5eL+LhSW2AReAjDl1gEqhS6mIF3PP+yergpUtutT2zZO/2T5B
NIC8T9bjxTU3j521bK/n0qys7cIjL7HxFm4lU5onET6dlL+6qBnjoRm+5L3z0KQM+WfUaenocfD9
Bzj4P/ena2FD2QAM0ECICq8a4yX0aH4MlAOF3QQJFYh69SuLvtSFZdgFXkN9qUY4Vi0/A2X20w3D
H6xiP+6PYGlRLJtOK1QIO23vXfpxuJDOPEzzvLLeC9uVWTbdzCGd+DR4F7BajMfUAFWedYLtvXbM
di4UyjbOkGXVwDm1IxhLxks9jeEuKWkLDIxHjhHznZUuloZiWXYzcxBbUTlekrwGSUZYOPsIWbmD
q2u1l2207dWX2JogpM1FS0QzXbqMBLHMUxNLdzW9u7CVbJRFV6BYV2X5eBHUFJeMevrBL0DvNrZm
LcG01IVl413Auspkyr+4bnbt8b6EcqY9T+in+7t1qXn2XxfCtau8iTrmEg4uP/NsGh68UBYX0ibd
NiduAyqAD60piN/NBYn88FzpNtuDgxWVFoEO9/dH8X4ei1DLpAkP6oDTwr/Q6iQGvYOk0IFBtaJ0
/5Tc2bH2BDat+10tmLet+NEaBhqZVkyXUg49tHdZ/uD4fK2mdKl1y8JF7tKmnTCQPAWrr8saZ1c6
kVj59gWj+z94RRMifAmwEm4/qH3LdLMnea8vXPFxr9xuLXRd2lSWcbPBZH6FNzL4j7Q7VrQIXkEh
NH/yp1Us+9JEWSe32+nKAScXudweb4q4Aavjz9mj48p169/6q/9P5xP7iZ033oxkCSMXvEcIUj4Y
KIp41TcIixwqfZNK8g7CfR1kc9BAnTeRB+BbHaeo9S7Z2iVpYYz2Q3zlDE7byIBcJjmNn3Ov5LuA
5mvBw+IQLdMfPIjW+TmaT/yP7vhHijD2g08iJbtBdQcUnGqGa8e0S6MqxljZFB5b9VyH5vW+JS3s
EvuFXudhzXVnxksm/OqTO+sOqcF8eDTMR7HR/T6WptByDGzqXQbFcXMRTg1lrr5L/xZZJlZGsNT6
7f838dfU+WoqdQDnGQ6fnML5xXi+CexIbP6ahmYmrCVOFmminT8Ep1kOF/iEtYfJ2/Hx3v62jnhg
dIMGsI7hgpKcl9AVMu56ephd7wMCvl+93+dxS/KVnOzSSlv+IGSVC2B2M1ygKu3FIqRqnzjc2dN6
Y+6RhJY/QKFJDR2haLh0mrTgXcp+Gy1PbeR/vb+RFubLRhj5FUv8zhXmwrPq1AfHWbELfjSFECVR
fpyuMQcv7CkbXBR6CYAwDRkuvFcZ3l90ss/GcK3cdKl1y+YLF1VUErLhF6jZlpeaJj/w5Dpuu+rY
KAw9gpugQvhzKfJWPUao+/kW4OBfQ8Is4K6IjcMY2wpvqzUYUFsP75IEFMtPBLfcHQI8MB9zj36t
mwqJw9oUOxdQ+jSeCZSzHUr5ilUuTZ9l8E7nTEkIOPjF6aOHcVZpzP1pTV9zwUpsMv92ck0pJR0u
KKgJ4651yrjN1SNpqm3XBxutUasQhcW5GS651x984X5wHWgKVeF57MdNRS/ExmoMsEBRmqa/cDZW
B6HcagfurbUCtqUZsoxc9KoS7tCbi3TZABHYojj5LakeWTZuA8sTG7ABbj1Dmd8Y+EUPz/iih/ZP
JJOVK/WCF7Hp/FUyFF3X9cNFAMJZs+5j6qqL8PPXzoGCYM4fAexakw5YCPZszEbf9lxVINO+VBUx
YHnlBVi8A/bcjRQsJWMXrSz5wqLYsA3oA2dmSNP2Ahmdq/S9f2pIlQHg+e2+410wORuHAEHvgjYl
rEIxlh1rrfqdWSfqXmrdMuhO8C7pkqS7OAGepb1aDg9lF26rSCI29IDzDJUR1Yw4WKo2nsfM7Odu
XHsfXvp26wjPRpX4TMOXg58nyOJczhB7Ic1qqdbtTHgnRLBZf27RB026YrjQQP0WYhSxpuQkoPRC
E/JX6pcrKZ+lcVhWDZCxR0PXMxdcT8iu1aHZh0n4z6btY0MOXEV8QQyWgBeBB4p3SXdB6NMVj7rw
6TYFECkHMEdxnAdD0spH7gj30jbGPd7/9gXLsvFKpvcJayECiAD96DE6H/MZxJJ4WP21rf2b53gT
vvISgD3HzWFa6fgEpr6jEemVzdtqZ4mNT4Jh9bIsMPUKokCH1huCXRkkzsaptyw3kLkwhet3FxYZ
kEcOdSzSKVzx00vral/Dwx4IWMn7S4D3qIui4bR3UGH5cH/el1q3DDcMAiBgu7y7FCA7PrZ4BDjl
1SpgeOGMsTlpZCrdsZmj7tIAPXLIk0Hs9HxTKMdbvBxBF6tbRncAbq7GZTdDfcdR2CQy8+DjNo5C
nEs+sNk/IQb0kWlTxcdME+dEc2CLCkd2T5ARGvQ+w+PfXht/27susUEZrFeypgHpLl7RPWhU6TVa
fZhYthLULhyjNiijn0RQKahJXhQB+BcoyIdJRJ907n1wwnrbhrCBGXk+5C60qBCYIf2DemFv/DH2
Q/31/nZbcCPEMnNokXtQCx5w+6oGdwcFinGP/5rYify1+oulLm7/v/EknglBcOy5+iLwBuqgZHIM
oxe/kNtS6jYwIw+q2nM7pNNzikoEIOKrY3DjS7g/PwvmaEMy3MgVHRgZAd/iEqyYrSf+aMnXOGCW
WreMPeJdr7wOF3neFP0f09bzoyea4vH+ty/tTutmzd0hckD0h9QAyXdFrX8XrP2cT8VPjRqO+H4f
SyOwzmfw53IHjwsI8GSj48IbP2TOtG3n26AMBVE/k3U4gpomgnoc9eUQ99Bn/n3/0xdCGBuRUdI8
IzVn5tLJgMWoEwR/fBWquK28b4wF00M4qBXw1oIJ2KxtsqjzsE/a9hJOx8QZY1ZV7S9dJe62KMmm
+mEZzwbRI9EsQLEkKX9u8jBcWeH3v53ZbTvcIz4rUD7ldGR86YAEPNQVHT71I1nj+1vq4vb/Gw9R
j2SCJzXA9vjtePBmFR1Sz7SPbeGuEV68v0+ZzSnkzdJ4LZEopSgbKEtUHoQP4qkSyRqe4f3dxGxe
oeoGjwH2trgOJpz3LKDTYQxl+BGilADde7rdyQog7C1bl9k0Qz5j6TywHmD1OnmmromLVOwaWUHq
pfoEMsuVGHBp0iwHUoeyb6NxyK8Nqb+gBuUf3ZGVESw1bfmNm9g6Ki51ec36fDgmCQjyaYbHn/vz
8/6GojavkEGA4dABe7ar+d+Dpw95wM+V228D6lGbXGiSAa8msIdevUBd/Nnx4rnFi9L9j39/J1Gb
VshFKaRXG+Cuwxy1idonj4gIL32ZnGboOPRMr0zS+0tAbY4hN53U0Iyo2wBh6N9QWug/GFmsZXWX
GrdMuiFlwxoWlqCuQy3XbL4XfJUedGl1b32+cRdTFlSTVwcl+MHaQ+AF58RPfwzlGmXB0qdb8T3r
mdc1NS9B6wQfYYRpURPgbp1168gPQ5Du8bQDDjAEsabDpXvgIqtX9s7S1FgWm4iWZd7glVdUZ75G
gDCwMvneVuzl/tZcmhrLaieVFVExz+UV+It2VyaQe+jCjSpK1Aa1ga5O0qnAMWA8v/s8zYH7jXim
WnlnWPh2G9TGQykz1HoIMETUwzMVUf8xNaqbVo7JpeZv1vxmUxKU7oxtDzo/4nJQ+nXPTW/W6qMX
VjWygnSIbXngDMXENL37HVSfj1SGX9xum6IiNCr/++mGoMRQsLS4NrIUcdFqcNZmv2iZHTftmug2
ZW+mRo9R28EJF1dUYFTTBbKWWXSB/zfbkHLAPf63g8h3RrCjjEA2BzTdC42rflpA1OH+5y/NvmWx
o5prXlU3VxYkdC/Bj/Yw8OQv6Hj8s60Dy2hFwysxhWN57aL5COFxGvsjIK+oHdnWvmW1faTyOp9d
WO2oySFAKvJQeirYD3JVh25h99tANprqMAxpBnR85c1znPI8/BuFh8Vavnqp/Vs+480WciT3KSh+
yquegNQBFZKKZ96sLPDCgWtD2WQbBjrQAMbTMv1I5vpzo3pUg48PdZN/Frz6eH8ZFiBz1IavDQbX
rly3iHm6aDdX+jBo9nvQ1dFJeBYTB+F7Nv5mkGKPRyjg3e91YffaREKDimaq815c28Ql+yCr/b2G
Yggoi8xaQuz9eya1OYTMMNdefovl3CxE4N5eQGlxcLz0pZFrNaZLXVgWziAxagyyyqhFS8NPEZ/U
LnDz9GSyLPw0oahnxVUtzZZl6yqYch0UqLIhFaoMyKj7XUvxVoKbLUvHlf221Ill78DpkVYENapB
Pf2aufqfFKX1Jtz2KIIKvf/aCkN8lDc5rjq8Nf2+aft810fBxo+3UW1FFfU42bDYo+vMD4nbu+eu
r1GYmag1YO/CYtv8QX7nhcVUdeC+IvlDxOmPqHQ+5JJCqJisHakLDsXmC0o9lqWYmfKaFkGG5RUz
+4FsSfb5vtXd/NL/Zz2pDWvL3KRqhlCLa5P2rzxynd3gecWlhQ7hrpLzgLrGxpyq0PBtZm6D3MLJ
FH3hg3Fx0kH6Mvdl/hHkfOXe4227ElsuLYt9jNNZVpVAhY9u2J622XPI+n1bOC+QaN04CsvMh7l0
MgrinStCWLMvwkA8hoRnwIKsMl8uLbxl4b42oVOBTe+adEztmOzFbiqiNdKPBdOmlmlziJ6AWwb+
Y2BdvhPh9Gtopdw5fv/9/sZa+nzLuKWYKh4lMxYhGoqdQztnB/LRNeDPwhLbwDYXTK+loF1xzVLW
7XLj+nGQJK94HQCpFvFX4pGF89aGrmnw9AWyMCgF5MmhYfWe+PpJlnMZ94IfWKNW8p8LcxVaIfk0
kch4zC2uftHA9vKg3k1utiZG/W+S/x0btyFqRaUZ03jCvSoQIc2ZezAelN3IJ0k/ZdDFcOrfBYD3
rOaX0TcPbv9lLoJdl32rVfkgRrMrmu40BT837QtboY1pQOQiF5fWFunqM89Z9aHNeLtyLC7tC8v0
p2HK6tYFOUKURscSagmRBxB+2T2Awn+/bQCW6fdGUbfwC1DGJkqHu4Y2bribA+1vUzOjgTWGVA9F
7dfgJ0iCes+oPOb+GvHW0oa2fEo+j7Pr0PFW940cVoa8ouvlxSmkERllPHhDd3S8YZ4O1ex3abJx
xixfk81UTaLEMZkS+lhk5IlwsVIrv3B82YA5A0kf6hBdXfvELXc6yrt94xdR7FWkOfCOpoBZZOmu
7lEVs2n5bQid57d6LHMsv5l4Hid4pryMUFDc5gls3JzDAlQSFjUKJE1LHmiYykMwqPxl27dbfkY0
UPpocAG9Tq14FJxDIbHWa7ymt+35jpexcXNDNEMIZ0Kqty0n/yFK2RyPnVCHbZ9+O8fe3KuyqQYv
p0IYVCjzGJDxoXfXrs1LH24ZdOgwVvgNPlz75V8tSAYFWQ1CF/yRDVYjkIYdGqHw2TR9mHt9VjQ/
0bF4LjZKT+GN+L8z4wJaUYYguYJ8RZ7toEY+7KB21D1y0LV82Tb51lnudiL0wR5VXsuWpq+AOPMq
hmhXN29zEDZcjZIE2OA8ya/CcVK5GybdurEbJm62EhEu+D0bsRb5wtA2LItrlCVPKsxenFY81V51
Kvr+OJuNntsGq3G/wsnaJWCW8VDbXya9iLNh3vhWYEPUZO+WLq4bt4BQIXMR5GfOyn9yuVYtsBAS
2hi1rB77MGUsv2Zgj/J89ZdJUxnjvWvlbP73KfodD2ET5OQZyLsqBhuOphz4pdHESY24qh2uM09+
3pjteqf6hhrP/TSzp5p4u6An/whvTaZ3wRhtIBvz55lXuimvvhNGv0gpk2oPVWj/QzH30Y+Eqn7t
QXvBpdiidgYI8RRtFtfZ0308qY4/0bpjK1jFpdYtix8KYRyehfk19aJM7ABI0T/naurWrpwL8/Rv
qcUbXxt6XM/Q+86vCavTXRO2f4GN9UOkst8pZSsH98IYbDAEG/xhTHueX0PfKx5CCk5Gxxd/bfFX
rt343NXRPNazc9YQhf0whQl5QCn+2rPX+5/u2kiLSQGq1Wckgp5ZJ56LOekfHE+tlcu8P/muTX4h
siloinKOzjoYh50qQh+kkjUUhkGSDzKjduU8fd/Y3X/R6W/WWCpNSjOhG2L0az2H31oy78dmVSht
qX3ryJhS1hJGp+jclqMGCaMzQTS+1HFTkpXiJv5uvOHaoItWT5lH0jE6u1V0jAZUNk2e/l75zrwb
k+lLCVDGTlAsf6KmlWNkYVA2ECPqSNVELorbvUA/IpD6OrFQ7KtwHlZWZWFr2fCLCBQP0OBJ6Llr
Xf/UVTP5Gvr+mt9Y+vzblnuz5k1NnHLMXHou5iGKg3Iqj4AKV18GMCt+22R5tt4SPGwDDXlc7FQY
puHrQIAWfqGlIGvFSktjsPaVct0ukYLPZ3DQOMGu0lnyp2sElHM0qGQ3ccSE3H7HKgI8C6dA3Zxb
Nf8FPqMgVoOBFEC9RsD17jDQwe3/N0vhNOoGJNHeGSZ3wPFzzml7Uqra5F1dG0TiuI4nnYSGZ9As
f28c9Zm02xBCrg0fIbii+AB8otwijdIHr9OnGTX1u5RyudHKrEuqjMDFz5oxPKNkFEKKjE953A+p
fDW5F604j3fnn7q2NBUSt/mYI945y3Aqzz2V2YU6OnqYkjJZgVK9a8tY4tv/b5bYd9ISir+Fdx7y
2T/DUUlsUT5vmaSQ28CRMBtIMDRleG5aP/roIZnykqsuPBRS648bbBld3O7cbwYAgjPU185NeDY8
4nuIbjcfmpmptSjj3as7mrcuoy6Zy64wkp79yAzsM4pPo/4rBVOC6pKS/6UZ1emz9Gv9BUqiSfdl
26AsHyi7UlZ5k8xnQ0YIVPHZO9dJMq+s+b+Q+f8LcTEoy659Pei8pSUGVTh97NXROZL576TU58Gn
EjnKqNvJ6VdazWnslsnX3EHtIHTefsmKXCeTJiDPBVREdPGIRlI4hSQqvrKue+0o/5alya/EgOkp
Fb46s0x3D2MDrBCiHIkzFlLi2ybJ2roZNB0aqLfRczsmwjxW09SLxwBZxE05NEyT/9+tRdu0MXPJ
yDlMa9SUyBDXsCLy0i05RjRveZC+n0ia9yTA0gqR77zbs3IcsKr9fX9+3vUeaN8KwLU7THQAPA8s
2bLYKWTOL8XUtYcwcLOVLha8B7fOOZI1UzZ3Ijh7VUKg/mfoA7ADzYr7W2jdBrBMivouFGr9s5wB
r4+1mvkuNZH39f78EDiCd8MzuD/Le8x1W1e5l7tnV2ftac7K8Ihz9A8W5OCWQXTExvoHjJOPirMi
Vm0joDCQvlbK/z4T8ZGX5feWhb8zkvwAgWOxp1lzniV9zBNegZOefeBD514DHj1pF4/3vCfI8vmG
HFSdveDF9cfIjdpFhvxdMKReJgGTSpWqY8gQHkgx/q1JuC/beq+k/K7G6TMlCLIbN3hltUp3Khmf
TUV3InDgKaLXPks+Sl2nMQpbv8oWFDuVOkDB5SvJ1Ec3jfLDrR3ms1OduPt8LvcZ6T/WU/3LCVmN
9xX2S6AIvXTrc8TyC3QoTwDzPjSt/pJ1wblnYRNztz/qHOh/hUtxlu3LsD4xmu0kyg9R7XMJApfH
guZ+fPvuLJxniA/wMIZYAItTEJPHqIV+MjmYVPIEydzyQ9/Tcw6Udgkh8tILPyTNFMRAcp3y0n/q
qzBOivk80OiQhPMhMuljRvU509NZee4jCuJewUkVV7qHWhSNCyf4Og70l0jaKwTrriaoXzRJk92c
zi9Ql3vIpcl2PBd/eJUdb9NbSFIdgib6igsqNO28sjiEKBBpxfiBw3p2ae79CAq9n9r5OJbBJRqC
HzXSuGFkPglv+N6UqPOLQhab1NU7N5mHvRL1r9tMD4V5AagO94nqfxxdSXecvBL9RZyDEAjYMvTk
9tSeEm904sQfCCGBkEDAr3/Xb5NFBqcHVKq6dQfxauPhJQRLAe5NJ4Qp1qyRS2G9PM1Jxg/DYB5V
GD500/YPj+l9K+MZhIbo348VME180af5+2IM/IHEwUhTJxx2FWT/l4nmMDQBLUf8puLBHRgXBeE9
L5p5wSJlk7CbENML1dC/7Dt5CDryhjaIFVCA/TOtj4ohi34vaasew9RdCbHLldHoLcy7oIZRkcUP
2oKiaxk7LII+Gy2eyCaQtNBEyWlRUVBDlLhU3UhEJVU0Po08jQsEp0H1Mo1pc8QNIMp09O4VC4mz
mvR0ay30vFBKPMZ+fTJm7C+90wjBsKGtHaIY8R3r35lI2THYGbQ0MHJmwdYXoeo+k95lB6S7Vnp1
h3WOKkbUCwhKW9GZMSqHkf7LVVfnW/jUMX7DJv07DrCXzMCBLsAVOEjcEBreZYHs3JFvAS3mRp/C
HSyYTcJTbhrCO7osJ8RGljkLgALlgf6EScUbIrdkQXJ+3IL0HerSD0QKxse0U0ewryBQTuVbGMzv
tjdHj9C+Itq6Wwd5QLVPuSvx3F7nKPrcfqTzqbxS0ZUkt7Xs97AW4P2XJg9PHFZ9xSgFUjW0qfrY
Ys3G5FW5REFpHSRFRMhaJdnYYiVFbqPisMhPx2Jm7gJ/KgmuVqMK4tgFr+1Xz1plisiHeJlq2UoR
NkXX6afQuYdo76JqTcd/YyheIB7jhegovIiteJQzBafFIYtrZiBQpVvELwZoS9XZECr8UR5DJBAj
UfxrM/tWRkm2lVilymK1W3RWqJRFtPv/fh68JVtf2mW58cZfhrlBPevYKyRfQbXP/BSY9D9YI7tq
6pCuAepQkWTRBbKpX4nhd6vK39OO1R0f3gLYDENTXaF09IVcR/tjogyLDH1lOInQMWTFpJd/+Ovf
AkSAMjTNCN8mM33ksMsrMG3DKD91KBV7lhfrNiPTtb0b3ZrVyZCcCOQisJgRpoo79clUKysnx+PQ
ZKagATtMAT14ayuaclQLUlCvTkFjzhuf+qKx8IjaN6BoYwDq+NaG7U/UpzxNe3LvyRYVAeu6S0sR
m+rS+ZK7vNQmgwEgKadRW1gNj1Ww62e9D5+p2l4iMZ1COmFFtHqii51lUWmQ71pkjsFQwPGTztSv
mbenNHU3QC99gZG8pHEzFVLsySmPzHdowSVd4PpRNz8lP/WXRa3XRoHFosG+yZrF3SfJeM1abR53
kd/RqakQmVSDH5aWUU7u+UrzykTxXGgZ/ono/okFSql6L4pE5wonmPyC6G09opHEFlatcF3L2rhi
2fLo2BiiMuTP6SrubW4u8Rye1q5vC67muunNTfTyeei7/AiabQa++o68BJEhkbs/gdkILxtfMwIP
vS19pJx3BevtUmaZ/JNSO5Sz7KOip3NSBeP+D5OwKty2XrJhPycdw/nXwiEnG5SjSQdRBQ6mO8tt
am7YiIpjonAniNHXjeE1WbZzJsLpiVlaWbbFt1juxUQgq4cwoPuYucTJIZoUHF9cmNKHJk/foPV+
oIBQwTEkHQJp3F52vSHngSd/PQx6i9bK9LC4ZCmyxL2LDYFjoVnzaqSpgtuqEkW/zL9CM0dF26KO
bXKcSrruAlek/I4ChPgmIdlOMZJdzz1dWUk6W5smkycaBqp2gSeVnSJabVBMHrcdgDUN0keEakd3
aBBw9BDLGNH7zTZVMltWgu131+XGIOM7/wJJ9YyTdwmAGcglZX8RYxbXXu38STnYt5NxGU6RJwiB
W6j5WNhiro02Qw0RFJ7WLgwKOYXjGw/ZWGUsFQWIZN1eSFi0T0WwxLurmBxhfhymsB2LOExIhm5+
2BTGikXGqFkKnPzK4sfLGhx9q6At7ZrHye/LYXRuPRMoWHTZS7W8I8C6q/iUkR5lQiGAR8OsvfZ5
Z97aLEUHGsSsoiJycL10AzD6Tl2S2OwfHsuIQ4RhqmxbGyDMrAtYIalCWRtGOajCr3H83fEGHsep
TqpxSLdz50P5zDs7PysIdnSNoCH9EoNCfUCQsHsa+wXyrIAY9y+2pPtgI5NbQdN+O29i9lEVtmHM
q7zVEJM0sxDP67AeHU3dKdabLhPiYQXaxZLhQorXut/a6b3Rnb5L+s6f+Bjx74Auw7fgsHWCvgm2
9LtZ56FoRZxWjW128A6FQbi5HAzbCmJSd/QJNdc8C7rawv29sMHi6law5NCOmhwcOtYLfJe7Ot05
v5cdSWqC8eMIK0n9J17i4NHnsX3IRyxvQD2kCLIN97pNyY3vcVaMTUt/x30WPWGQS8pw4WhTcdqe
oR7weeFN2L969KclQSj4j0lb9I6A4rWaBkfQLNG9ZnzPoISM/HUznfia89aW/SL+kGV8nprhTywI
vvdWBCWGCnRs6/bl9ewPfc/osfHyJYOatwBU23+AMNEfwl1s5ZhNsurU0jYF8xN59LCQOCKxSRYo
fwBm4o2VjeXNC02NL2Fq3cq7PtIIjtoQpljsS7hVIsgfu2YQFe039MTrzA4EtL8zQvBUsbRb9C56
x64azphlNJlvukdnxDS0T1MMSUlj05d5G7/YuOZ3mfFRiWZ+Q5e+sv/giaSKBu1YwSX46wby3aLz
HA+dphS1Mgjv6TYEBaix5uC47d8pWJKXCfLIuzGnEYZz8xhEsSvApZzPSkFTbLjPfUUbnuD4quEC
pWn/X4tk+mJrt/Zg1h7utUac8bp4MW2Leqd8y5/6RWclCmNcwplPHeG8Qe/h9rB89MSRphZpDhOU
+WdFsCDM6YC0JVLumWDY4SHJMrEaVww8xivLJ6xbwCMsZG/nkpocZTaa3aedxq7Md7nCwapVVZMO
6lPm6d/Mpmvph23Bv6J49vc4PrNtfdy2LXmN8XzBvsZ2UJkO/ZF69jxK9xq2zhXhHjXvUOXjUmrk
F55IOIVESX+JZPCQ6p3XboF6J0asFT6nVsVw8HHxScKm5ERju5U9n8TF6gQefkNCS4MXWfbEhiUL
V33XQ9iFiUu6qjdg4G2un6rEQLDbkzgtpZgILGHirowo+vR1zdgpUstXDHHskfDpabPARGU/RPUI
LhIar+Vj67qk6LM0PTjQmOYEvf0opq5KVK9r2Hk254xFb7Kld+hLR9SdkZc69eaP0slX2FkJ/zkY
fzZj9htvMXhYpmk7GrveMP/aog3DvoBx8/MQY8cdA0E7Otn6bzcvQW3m+HPZcd03S+hfs9WMIPnB
yw4gSV/RdvU3snNaRSno3urn4Ze0TYt9dLRAoslSWh2t5ZpNQH9w7w/XbNxQv1Qo8gceuvUYtvaT
694UvY1l6dQYY7QjoymQ4RqXaAyHMsCTf0mmqK1mbuLvlE/jcRfoqdcOrZmZlDtoBGSeSMC7g4In
aGUVkunitctQKKO47mYHqsoWfSFXAiYqg3fXXkyiWluW4JOR3/OKe8RE5ip3nNw0ml86gXZiGl1z
8lL2Z68WX8Vj8ivRasJpg3ZkLAxGQl3hT+yVdLw/RU3/1vABstGILGl6RJxg8uUw1l/HbRmeZ7Y2
aPElO0QtDc4JYjPQ+7VtjS7uO1Q/a6K82at5iNvz5snfLhhJrcAcrFS3JJdhtb907BMo5MnDgmfh
TmFFVgxgVxwgBO/wJKXILkv2P+OWkYoLFKWeC3FgGKAr5t1yF2EB8twnU1oyyxOkbboGOVIhABC/
BMdpluyauAhxBXuwP2lciZWMuuW/Tkrz2OGRfbABbPOKkRtylSNBqU6SD2WHAeaJFDO4XumRrOOv
2Vl3J/umvfZkmj8V9RMguyG/BQ4/07HpiyHorpwHyLZC1OFCZ379nTHOf7EQZE8zdKL2tL0NbaQq
TPzvw7iOxToAGRjktvVPs+2bXwgSjenBNjDv1pg2uGpEAZXTQv60mgoD+wI0z8FURw4Kw0+Tr4r9
F+T7pIA5ZD74iz/rxPMwKj/ZIpzAHz/FRuXhdd82FP1kSfJ6XBgrXEPnX1swTvezHvZ7oMDoUHUn
02uE3cUj4Zu+pwgubOp8ZuOFjJY9grjWsEOfO4Jqhq7W7WYo95ywckmNqWm4BP+NC8jfM8avl9XN
4XTKg/VHPAiWAxz/iY+LlQr0r97tGNahfTiIaeaPMCyP4yJLW8wKuGGRY22nJawHHmW/k4Sb6YpA
gujbS+YPRGzrV5+v+Fm+a/eaQLQ4FlQN81jsE3WHWXqP7nbuzw5vlZc2msODhMILeGTGKrF6gBap
S0obZDie2GHWLeI/KszMGvU7tsUA3/HnKPJQrmM7dVzbbDztW8cvwTSpG2MkN6iSLQ0LQ5lXBRds
emtztn3OuFzh7jWGwBXCtJuKtEnXewNHyJKSgYG1FsikCp0I2sKNHeQYEZR+5SAcLNUGvn+HmAtP
pGnU7za0Q1ekWbyvp6B3rpI6c3WM1hE5QWPQLRhMQPtTC1KAm6gLs0KyOHB3TW4whyRtPH2HYvgb
Utsc4nz7b4Mn+VkEw3bL2pEthym1wT8oOiM0XVvXANoGl/BvTFj2aKI8mYrMDOJj35AYMO9z/95h
Cr/X3cQlohtwZa173p4db0Rp/ZIUQsDMKZ4pjim8Ne9T64cjzha8eWTaXHobpgVbFb9f2bDCriKa
8+vWoPVtAN5UssEI0YQb5qc0mKNyxYdZxjqJKwenGXCw8SVddrhOPi2EwiMk1W2lI03AjfLzEe2c
xYugw9E7YIrduIjK+75Do50bGHtiAuyv2CQCEgnksJSukeQzn9r+3CHhDt0Xx2UP+tBwG5Y8v2UJ
0cc+8sMhjaO8Rlkfj0jnIkWY6e1vLFN5F6dEfEo55aWbJgzynvfLbeu3rMCiQ9xhikdXAc5CTfJU
XfptXP8ZdHW3XPLlftt0gJBdK+5RKChQo228YxoZR6MYl9OMeljMohue28D2FxNmwWHeWqkrPzWS
PsJODqYBDdIibLv9C6NAIxM6i47KkPU5D+PslA3Rr9G2GhzqbgEzTdiLpAvQhgYY1dSO4rJGwl/9
wPsLOiH7bOF4WbEoaIqpXYa3aFj6W2OoPttd51XvlTtOeUAfMRH4Kkyn4VONaIJGO8MyYpqfkg0A
mZDxVM5Wkb8K4VAl2XG9k07oYphd9sAUTO/4FAe13lEJhGrz4sdv7GD23R+gVsCVoRSAux5InWAi
qAhZ9lKg0wbqs0/AIVJRS5L6uhPzh0GVeaT7ZI9RY4NKM/rPLjlujsBjG9MGfXJwoo2uOsmZKQDH
/jwaLrq2kfjPry4sVCbBkl6D9jxGawbkD63NQwe+0EG1ja+RKfo7VKR7ipeAFAzK0EcS++EOHuZ/
MbEOBRRhaR3O7QbwKXyHNbT8JLEasGxshhfUC/ssRNs+LS4aLzzdg4+eufg7Iyl5auCiiE09Sl9k
rf/Vix4lGT3OAbsYhfmO5w/53iP1ajUYRHNEs4WI3SnmPvYvCNBLauod/H2bdfoM97b9aPwWXPst
2e4iUM6LdtNJYXJkOCfYARRqjr+HyehjOGPoia2Bd3mmIngExuHRQD0Of8LBf2HsA8hsHKcgkJKh
PRk3AaoUMT81Cw2ONhyWCuQ9dxB49IFckncm1vx+m+mzGtsdPe+yRI9zNG5FwMExW2Tfl2hhQPqL
kh1Vdo2rsONrGaBcnzGBm1JH5Jd1KizQWH/IvcMQPan2NxpMV6pxNncGrpB3E2J5azybHvYbsb1r
gjaubZC0OCjxjt7Ah09jzshhl9F80E0rcIMPBvc/APkriM9zjWs+eduCLsddv0bnZsNnrX244K9g
3t4j9Urj1RwRY9pVsQhsCZeM8BoiTFeUMEpbHyxdE9yVXVytsWM/T2ECSBQNyQgPr2KZh7wIG7Me
1AromTkzX/OU+zrinXgK4Masi24P2t/LMuMyYnNb77TJgTXpEdB9z+IDDHR9yYYEMMqQ2oo0iilg
iVH7OY6y/YsRBOEO6YJcHkyLvl46jOMRbXHLaZjqR5AqoW8U7b+JB/MTFdiL2G1FVLLY2ke6wAAc
7RK7YRGTfYcNHu8R31jRi2S4cGTP/UEDwI467deLSCmz2Lzo9SsK1fiyucm/G0+btqCjCs9pp7H1
8EC+x75ZX8fJI/Zy0ukhN0reonmXB1RxNL0DGvQT3lFbc6BR92Ojh+8QG7ZiQ0/zoePZvHUZyZ48
0wBB+nXpK74ksNFDetlp5nv4OxUeb2uRG8E2IYcZS81yoS/pOKpHOqN0FKTZ/VvAe/nf0sGdJRa5
e5FNawseT20FyvVYOARKvS7WiXtKkv4DvHFb/7hK/FzRtuOHH2LOa564/iqwRj7pJo/Q8yGrrc52
iQ8CavPVBImuRuchaEoCWDl4h6vApSr9WDq5HRvKzDE0nD6NirKz7zLZFVuYtXe5FEAv2plw/RLA
rk5XgibkFafZH1fohnVlWDdvhzjNcMNvyXz6+YFYSyg8JtxNNyJbVArfkCPWDOJJJe1wmWalqtmp
Iu6IPIucujvP9vUQby757qDbfRjJgPFgW/1/KqbkAjeKxRfKYetwFiQAjjZzFl/zYVrK1Ggwr/sJ
ZBhl+4mVNBvS25D+3ci6PfQ8ycpMoshCxwebZ6m7KlURrLltfAfh8CNV1mI5ZjucBrCH9/W4uvjO
SnrXB/2LmFtXSADcAIIfaMxfFZcHN6SXdI4HAJjTq4GUsgAyhkspBjSMK2qWa1MmTfMZoSFHk7mX
JEt+yzQ8tGn8KpOt1EvwkeOYo/MSZ8+CS4wuDBj/JZ+xy7LpgWbkso9z+DMZlirHzI360YRYibqF
V72Yr5OFbwmuW206SAv6Jq57rAPKmEdFMhOcw6lqzPjeG1nC1RPjNAaRrlv+TpT+mnp2YQZWrmFY
btJ9uM6cBzPdp0SWfukOeN6quF/Pcxa8iAGKQUrkcY9CNE6k3jrMq2K55Bo7NJadf6DiVZqvYNS+
oHL6HeT8ZLWsJ7NeUq2e1r096MWcue8ebRywMtIWi+Pg1xDz65KyC1fjDeYWj5GXBvChuJNr+AFA
7D8u1GMWB/8104bGqkUrNFnA8OBilJq47Dyn/j6Fn8IdGyIKHdT8R2GtYGcFw8lkBzGUn9EYn2OU
/tmrW74HVzhH1Mqqd0Ozy5ynL2pmOZ6l/k8XYD2a0XceyJIlkJ9xCOFz2u5HANjQoyS6lHuSlmCo
9QX0oUFBWHA/8BG6Y8WOIS7XKYnfPG/O1jf/xbFGdNpShwkWYaD1qjKZ1qPIk6Of0msvx/Y4eHHN
suxPJNxXipN4QoM+IRxweqAGCph9KJVxZ4McWCDNDP1r5qGnzTr0N9RXcwNvdFiy/2tMpLF9xcS5
8rbDmmR/g25xPKGl4xAX4h/aMbg6pp/bsT3kU/YFm271Pe3qT4pfjsE6fKUZHDoS+jkN0/XnIQCF
/pBtaO532P8uw0NgsBvKxfCfpvEJVetvsK4Y3OHKPORhjf+ydjhEvEUHpbBdwSIkOwxgILT5eoJO
rSJtd9vmHPouyEaSsZpJWBG8Qc1IGUlSyR1jDUHPhFUV3GF7LFbjGOe0wbY5cPyOevvZQnGIhHv6
BAdcjRUter8QlbPHmDDnGniqJGjps792IqceH4KQGGT39jzPY2UEhcl6R4eaQOJ1QBLGdhCJGUFe
Ve8Da56YxI7L6yjDaOr5cXDD7zWIOD669RXXGuKnDGzpwzSZy9Dql3G0wTGJ/FiFGfIDSUPseXZ9
iHV4f4sGyWoc7jPpZ35gsRU1CPjs1iTjC4BoUcqUIWdiTiJgOHiO8IHpC07YXEC4R0sutq2aFwQ4
NmtatmH2Z1vW59Suh3WIro0I0a6zAOt7U64NrUJYfBUgAUK/FIe1TTjsCOnLkMXfKljugwAEE/AD
4LLrYVDHTylP2zO+sBBrPcCHjQCGjyT3oVhsiF34MCRHlzRPQ5ddIhq/2MY9ZUl0lzTrR7iTayyy
yqKpBaTXzkh3C4G0qiz5E7WrqXbcBl94R1cRrfer3+ooHY92dw8bt8CEmigog0l8xymmG6a/iTV/
kG+MTrcl6gg+lS0H4HDF2A7HHLtCwcavRfNbyDOGJVh0rxf7SDbWnpQ3/41bHlXdOmDjqkIU0+kW
ZtPZKnbFoXXlCNyrAfCRj/dMzu01W4fnTs4ACmbtzmSBuddu+RForDnOwZz+/yEG4PC+U3u3KHJH
QtiO0wyorsPKdEMbPxn3rVf42G3kT0+jOlQZLkPyowuBL1YxZuDQERHetXqolbTXhTTy1a+LrTzq
lP8h5Kbmhf0IZ5v+y2UhyJtRdC81Qy/kb2CiHEgUPMdxf5dr83se+/tMN2cEB7BjNGWA3rkcKwTF
IHEjHi/trK8c2Mbjnralo1nZ7P1YLUEUFksXnleOlAtcOQIgIvQM2EUWyTSWNFG2hgGH2AD86q1i
+N9WpUCCTpvrtrmjnPUvEfEvNgASnBBMlJij8ACGN5c3xaxjWgm1vbdYYQCHqpOVzNgYYSj1iGsF
WkDkHZ/HN7nv6OSHsMp03xU+80/Q6WCyWu9VyM+e2icsbHH/7xnKKj6wfkgQR7j6pcay9zFr1Isb
+ycz9C8tklqLJHKsWOGyArREfQ9u2Sr0j3eptXHNhCLFatTLLlVQeJnuRzSg6VOfxljmWV2vHepS
3GMH1IGkVoixnUpUtjvuRI3VW7QWSKT8PQ2rOGEZDBfVtkY2853E1F14l/SlEPsLETtWGs2zNeS3
D7egNKI9ZIrcN7k/M9OeQHCEOYQ9tj8vtc/JJzoatBLiZRNoB+Bk35RrEF+7PDokcjEXvzUgNwis
/mSCm7Pbk+dsNNXEx98qTuX/vy0DDlLZJB0UhH3zpNLYnad8ekz36R7zyF4OPfvh+YcFXVA58V5+
Pmp7R9Pt2TT9ByJg5iKAcTssNgMcVo4lbGCy0oDiWwLiV+dokRkSiDJ2n7YaYtScQhyHcOqi7Ttd
Zk0CxAjW2Qk8wAJ+IBOInBP172JeXoNxOGi+k0IEC1qLfvkXtOmvNAdcOg0CkLBKgC/RZK7neMvR
+Ju/4Yq1AL6N956tGeARLHj9yv7xtCkb6Q60x54mzmtMWfeNmZ4DodBVq+GV57htSCr/pin44Xke
w7tkRoKrEtd8RxeF1rgvpdJ/Sb7dTIMCobevMY+fZxJ8ygU8Bprdso0N6De3h1aJCUsBh7U5Ek/R
tg8nEAmPrmnWKssGVpt+/y9v3Q88dwZv8siW+aFdtrTMo/mc4kwk/WaLMez2sm/9P4jhf5bl9DNW
SpcpJMtPbDX/BSpozkYO+clTpGwuaAE7rZ6B8EwFUOFLyvc3towPMR58nntTd1koQHlxH+uGlVHs
6NsscUR6PEMFX0h4ynHJVyRMn/cwwOY9fMFS/JiP3bvsFPgRbfsArTbGZpb8gXD2LKfohjSjr1yS
tx51iy7ZG1uXFzhxXVBKcfllwOOWeDxwt/1zIrxvh+VGeQIkDTSiyaePkQF4jvAHTEIDmlxp0FiN
gX77kef+MS5BHMsWRXU+mTeWk5+hmaQvTk1DmYQmKrNNNU/h3GzVjmzCqg+xTdlCjMMybEAU0w0W
9QCJX3ZwwuoVJg9n1WbdJVmTQ4ZszyLQdCpJwKLKtxK5Ka7ntTXpEwWHuUTwG/ZsJv5QIA3eU2CP
BQNcjOlAAidHB5WhF58rqHmQtSwZ4mPwqslDS+MRS33KW0jgfHqLCZy4cBdEBHAqQXuegbm2p2x6
xgQFTmyS5JU0mv7eW7BScuHH3yuIwa/gtUgKvC5YsT7VkMC04z7+A7FMfQDY4nXaD03dsOFV8uz3
jldX7mHsHwFRyGq1ZrzICJXaCgVWlpkhZxsa0AS2EFQSj4tYkPVGAP486QBvYuDdW6KWh8VkwROb
0LkNeHyxErElCOj8gICy7LQ0pK0RPNFXIBelF4kbJz4sUOlWPVi9JagtwS1sADciCiHHmYEnS7j4
8QBcZYSdIz5SrLamEzpY9tIoM11gGUOObEq3y6SVv3UbSgIan62EVbx/RRjPfoWt5f6OFvdxbAAY
UAVhYZxjIR/Dh+I4YMp7ZQHcNGCL9ZT34ftgTHM1SMjAnsnJxwmQJQREc4rlm1/YUTUjhq0p/vJu
vQ0q7o5Liq6OmHhGHGsnkS3GW3CjyX9UTBrbiAWISTh2hWrRB6QIpi7F0n+F3lx3sXvMYAvwrT4Y
zwM69vuEw829w1x+0iwFcmN6BwaOBCvNNcGRwMIZNSm4cYPFF7CNq+Hxc9SSf9O6rc+TyM2hXVz4
HO4z5g8QDWpNE33oQuyqVIKeaOxt8zSBxX0Wreafme/0Kwk1GGXJ0Bx7bc1pcEgnDB3UTGib5lpY
KENUHsRHeAzJsu3IDBoX9kO6G8yxh6NwkaRYtgrbgcmDeN2b1vGO5Y91WIzESffUaBbJQvl9PvAk
DAFK5gZfbheuvzjdHT4ZbP8teuEaHsjLJ66RGNdY/54ouBP3GyZLjFUvHFlVBfy+DIRJqrtiJQUn
syi8Mxw7Mm0tviRD+YqliwjuA8X5peexr1Z84QV8YMiBIJvkYDX01TJv34be/WucIZUYQQQwe7SA
RcOnA8BaWfROOswyRmCKQvPpcjDOlhTjErfR3yyVtIgS+hqHDqhDAgmezUxSgenPz9w2FvAyUEUw
q/tq1WSsQF+TN7kEU6H1bkoCnXdpZmwpsaje7iXSiZ7+x9GZbEeKJFH0iziHyRm2ATFHSCEppJS0
4WgqwJlnh6/vS2+qKzszVRIBjtmz+57VFkMrOUNG5Im/bjLhsnTWmAZzwXywUvlzFcVQXqqeD0Zk
ypNtDjYvImS8jYIjSoIu7SGp2rbVyNCNWuibnv/jaHal/+TH4nGKovlRrvfy0pCYOUbAhspgtG1P
b9rUvvpGylrTxSZ2LvHPmayPslzK4sitor49U/Ld1+WwfFZxIz71lMjN0HWVPa8WR1QeZvmi21YN
M7tNOSGisYqt3pSOrcN4m65wQxgYKAFt1nOJ6DhXfPulA38PYenIkJhN3GhgcWCwkx/1+R7VTIiA
Z0uKR83VwAVRXleC04vcJ7vk/Q800f9kDlQSF4xVBSHviK6HWF+6bpPbxsBa23KI49CoU8fbLHme
JEHdOlyDuW3Tz0YMTcfANuutI5MN82RR6aitb+sDGeV10SBcm5LRu7SVa4FlOVpBm+jbSZhCVL1b
y5h/DrnVDbAUSe8yi+1sdUhZpfamVLe+9Mu6kAfUT1O7eMKG9+Ov5Bo/f0W/ZuSx+81oUwRjK3xW
Ftlclq2/2HP8ZBqKmi9LM4ADkpcSqiviZeyDm7loGZwSjCb5yGgPhe1k1hGpKX6aDV274fVvKe7b
1qm3XT7mJ8fKMBCODBZeXS6muhBjnnsbz+P+3Qw038VGSzBIh4NlGckV+sh7ECUx55th0OPnNvGN
8yQy1H8xz1UaRFLk73Gel286hI2zMeqeFK1B1XV9I313+RbawFvTSGDij0Als01bAjEWZOUg2ZRs
eprPS9EDhbAarTtpA7pxoMVJ6yMizE2+X4omwWPnTk7NKyubmzX9BuSOcQddpu2MzKSMJn7U7b6F
jpyc4jV3je62INozq0xl+08qtO5TomnwdJ0eZSzSKZfEQovlIoWim8TfnMVLHfqtOf+WFUOoTZkY
zUs3ty44n00K0mYs6chov3lRG30p9aBOLCTfVI1eEsb48mwKGfIdAgc1hMNdN115ofhGibKdqfuI
3ZxjntnQAmky8xjvElPjLSstkdBOe2b0VixGi1Yl5aydNNMEErLqREsCB4dpEVSD7bDnvnXyaKeK
EWjC9iHiLBu5/9o6icXD0uhI2ADORhcOtsn1AFSnvrX72esOOQ6YeNdSvDebyRlsorVzdzWNtCaj
I8/XaAbkKIUR+sUE1FBNLtkB027yDX9Ac2JOth08DxE9EjQPgWC13bRt3biTgZDT+NGMhfWJa3/x
T6spqQls7u/vmTltQk0qdf/ZFoX5Vg65/EX5BK5LZ59ZRQrfTFHnrVxqpU90R1Y5lUglubQPeMvt
IqSHhdyx0764z07jWMz+RmOg9WlznYmQYh7iVEu/pxQV3WbdZsUGlGRZftj1Ka2tOzjuOxKv6Les
z+busSfp7F3GOenBhISdQuSEadlxl6avhUeYZ+B7cnzxKzx0EKEI3AxPPW2fMb57rNiIKYM5Td05
zHnzfS0GkWJBQoigvfVyLfM59mpB+KUa5iNNLZevzFdIPFKDPHX87MtpkO2QMw42IDhAZpZ7ZyLQ
7+dIW2e7eqOKQPrdQZSgUwfDbUzGt8bCwWR6c/kh2YGThAYj2OaQ9AufumNPgxsIqzZeCjMyEzjO
kZE+p7XlhYPqHPAcu8M1gLrA0CmzR4Rif5jLHzNPbNh1q7IoTCYr+0auTb4ydF8IMdR/MywKeEpY
TquNT1E3ECOIut1iGs1toubMqO2HC6RQY2DJGsR96MrK3vhr67ZrIXvaR2aQNYipS/2x8cfaExs/
1/SSQY/tFzQdGDTsSuPsNpIOnVcAFCA7Kb0gx7m3zAyEVLdYFq4lasV3LR1Zi6/wXHmDRxJzOnC8
U8JEj9HYcLiYTlHfI8fqjoZXMRGbuLZfflvOD02m1V+LL2QbzLOtzCAfMkFkUzwiLnkzIxhkiQjE
VqtsY9lUmdWUoVWLXIUENIP2jeR3xLeo0A3nQRitCbqSO1r8FJU9QEslTXuPFgjREusWOVAjixD6
TVMLn7V6YxFtpNXDgQ4DF6A8T3Z7LYV76llwD3WIgOkDL61lVYK82J6TZfpyl/w3G3hb9Cu1HxU5
k1nLucG1M06R+U+lzS+apKYaU440rzGZSo3LJ53xjdd8oEb/MqRlGTI52+Xsdt2WBZhPt1xpRC9M
no6Lwcr0zNjbuuOglclft9SvU28ci5gMq9V+wPgX8tCgB82+Pa1fPzz7oDqTx6X/AqSHlyggLxST
d9ecJ0agPRiY3p0F4dJ1Ot6bSV4nq/ygvL15/mTu/IlHIstsd9eBH0F8AjsTzNdpd72ztuTI3AzR
P1SD9eBQcTDCa+h4gOwU91KMJ0e3mpOFYhAwFOt24+ScdY7NgCHjQ5tG8DpJD6ZcRKhcafUC4fFA
jvl9Soa9TKY+ZKBGTzt7/QFL07wxu+VkJclHL90PvcwfvKY8eFr1UGqzs+Gz/0AlOkRGTkcRIa9F
wytvFBnCBKjAG7KwrYeQpg6aWrFCNc2Lm5myhhnK9mR083g0Qdsz2R16D1jZq49T5t/R91EvfX9n
9/KQtNWzwXLlwNXZMMp5hFUpfibvvSJXNWuDxKTTziRaazNoW8taCgq3lJKCl44l+icrGk9d7Frb
dqj/CuLDucP/YjH+G50GAjoFFGnMiGF0fKEgeDO5tkNv/GcKhhwFYFqdHUtIUHvW39bbEfal33It
XyaXb7KxVB9YjFzCuIUIiqHG28x4WR0qbea/W/SVu15W3ym3B/hFtpsH/uwyNMccEDtumdZNS76b
km4E8Ul/EyJo7aW4YrOE4NJek3T+yQ3r5PEJ0vKSi9pSi20S1znjwHgYaUlZfVkcpKv/N3czccWj
sVe0dMHcaG04aSsXpt8FVFts6cy7++FhAVWtc8/aLHb3KV0mT+yK27kZBDRd08lWEyUxN6iDmFAP
1vdkOGiFdfEK2PIP7LjaN5r20nf4JlbfVEDUcLNjcg6q14+XKIVONCttCJx0+jdIeUtzD13XgGQy
2/HQTGKfVggWnrtCuPHWgttcJR3FViTm+cIpDjo+IA9+z0CJldmY/VFfA0eAfHcfrLyiAjGhYNQs
WKounheVnyLPvZWuIFuyP7e8bxjx14+5ljQUo8tL7hVPniXO9gjDEzmmgCefTnxqb0nP0N2YicMr
oNNxAMxp/xEPYt647uozE/XzekNQI957g/4oHrq9k2kD805WJWj10AHKZ/eqjKtdZHfnfuABzEdX
bRBlt5SpyaYwrH3UqxeHecORk+KuhP2YZ2RizEm5ybTxv/WygJqj6fJ639JAs8h03DGpfkDFerH1
5NmcxneXwIaKwU81Vx/t0FxtLz/hngl8UINQG5f/mFkcM8t+mup+2CZ5dpqGSd+n5YitEUVqZgTW
Gdln2Zt/vSb5xrFNJnl8MAbrltn+N/EZISNXCKX0w1qMt8GeLi0aeVjX45Uoj3dLQCwLuevz7ieB
4Fwva5TGR5V7WgDLlUA79x+jVTy7TNc2wPgbBu8gbx6ta1f8lwvGFeYUv+qrCGok44MgVNtx1NkZ
qLGicuem4485RhRlWhxvmwIRevQQq7CCHGXvHAc1r7OWh3kVOKg/7kOZPqayC3Ua7a1V19NmWeLr
oMp0a9rLQ4yQ2nV4KOP2o8QQyG7gf+m4PGVCFrwJVlUAhjgzD1oqn1lYKVfCbDuo5JAU7plSec0T
0dlVPPm/g9TObC27goy1WySmI+YAZrs4vb/9PKJJnVX3xybN+mDIOD/6iSpCffStrW3xAqPwfQXr
DexanitPvXrr5KCSZ9OvzonZfbmJ/K9JzK3dmNv1G/JRanOhHcB1l41tVlS44iHP3aDgaVeNf9WY
l4kZRNHIyw8ddKeekpdidK5142xbEb9URnGPFCCelx5tY9qVDdOUbC1bpX8jxXuXSoHHO88OCrfT
WI2ouRgcNqbTfMhMgtvIi8nvuDWtM+fGm1eZKIF2u8GfdJor48+OeJBEvesy/SLKKhyrBGKoPyLN
Uc3F9OlN95XmrBcZRbwp5nrf8hOKGfHcpGZnB+2Rb9LBh1EdBmu8zL7/VDdgm77PUp6+/Y8h2HPN
awBn9WveMm7tesdGuBWhW3Fb0hPRrZWXJHGLLbtG8N2Uyg66GAnM8aN/2LtChaOSNZv0M32Ej4bn
oW9PeJDSnbeUGT1tc6r1BEU3FybIjI9ZxzjPXXWL6J0SLX3Hf3EBFWLwprybQ4hmiGC7a0sG1UWM
J8Idj9JXWy2bbnGmbmktYIz6k/SdC1wiWkkc/1cXjAD4xF/N2f+JhblbGuoEHBBVLa5pnXN846Ks
bcgfpMQSP8HsVU9Oa70NM8Hhtv8iPcr6go9/ff6mwtrbPDnsDj8VTXUmkSYQuXZNtHrPlsZzNHVY
/voGGdPJ8y1fp9gUIxCpmYjH1OCnFdVUhHh/2kOfyXeykdRGJMzK4s6etp2q9gbBFTtL2PiixuaF
ZvZAHjenlVsincLNR9NTHhV7YxwObJQFDhyIIi8fcNR85IN3VFXz4s+8iQcLfdkf3jvH/08zhNpi
Wn3O7ejoifJqeJwSkY8kqs3JE0UZIdbOlnUELzTpoW1rVcgGVvnSNkxJKryWK+G/nhh1vO+IVXOb
bLv+OqodQh+L6DNJnOoQc8M5jnfGn7XnCLooo2YyUr3KieqTK+WRANYm7WNV6cfB8l5sNmagWuzn
1A4tb77lYngUNWcOKtok+ydan3e/L767VL+ldndtWpyrbpEFqm931TQ/S24zjbvF99a+ik+TkutX
Zcmh03Ai2VlBcJAj1Qk48W8Eo8CMtq8ncz1rGvlpmOq1Rq4MG+wS4MVUSpUbP2oqutcUK3Xu+EGV
lemOOMsQ+Tj/KCGzLDH/uXrhB26a/FWJd+F+vwxoIA9xaXvn2TblpxrQQd3xuW/HW5SwpMvR67cm
r9+U1KJtmeBxHpOrSfVc+PMZ/RWtrL5kTo0L0ssusBpb2WNP6ZE1E4nFHnZB86isPHfm6S20vV4U
+wJDbjFIROwy1Kaaxmz00YQUNUCxT0o4bj6pfCh2yo4vush4QkjM6tKniroIE1iy90cb77RyT7Xd
zIHWd/tMTVs7BZaipXsYdGdfO0RgxeN/OhUYzeeUbDQth/rKsF6oD7uoi63VuN22J9EA3437A5J3
LXLvO4/cfeIvB6PN2NTe7EzmZBv6Hs5iBYzeh/1KeS/0NEWify6inXeJwUy+sG4WPUjkGR9Lr5/G
TtsVWv+8SCskWJqqRLePZWQ8SYcDKY/kb0q2bVxoT36x0KNUySMj2MPYDyezFh8un23QWSKw3Xin
pc52/dN1zJS3IlsYhAwMUTLojcKpL2As5q1TZNtpLOKNFrvbBB/jVLQhGg5kIhViPqrrAKU/2MVp
KcbXxm4lAmB0m5G1yv7di/PPaO5vFPFypR72gnEHJBUS4xJdEjn9eZ04TBzuBGVfdHAi8Ne+PEnl
+bB7Yq9r+nPDyxTA/3Femp3jFehnLh75snzujPifDm6FZbgVkNDci27QJul+ffKWVttpFTc39uFQ
xtneN5A3+67e4/V4ivwmECoNAN63Vu+BRHtPCNufS6q9uHRoI70u38nWniNM7wgN1ZjtIPq2Vkso
gf62JGaQMsREvtD3ldQAu8vDtNa9Pueu1edgN/4zVozAVZCNYrTsrUiz65zXMBENRCHStJnxi2p5
l1ETZl6zn8mHWBrcTYvAIlXzeOIf+fW5D3Mq4GIwchhHlGdW04Ct/mVJ+48BohbQsQN21nRYIHJj
spJTvnbzVXMeqzKYBA1K5S5vhYbvq7QfPCpz1sTs8c+/KD3eRWbD57z4f5Gm3aUJNAGCZJfIfI56
6bNqbwkVokqHWm5uJ0Pft663bXQZkhYVqAGqlQo8jMf0QIbHpTP1oImjiyarh7bu9nGEMptWJyrs
h8YqgHX803rTQuIgwo9P7O441W2/t9IO/5Tadr05M/WP92M3vc5yPED6N5BfQ6Dm/IwneGUJ8DpP
QKLWViXpoRX13cfTPS/Oibd36BNYvMGBhEEhOSrTxqzqlYyEeeKFem7IWYz5jERfcQokWxeQvEZ+
nNwh3UwcDSlv9aZGfhRV5wRTjudYamzPq/dCefpGWXW4vnHUYIV5170Q8Lz3IvMuFnlHBZI7y7DQ
n4lMQYtKT7PQQwBzH/9c+eDnI9kCnflvNb9Gyr2TmXQg2mjfLsw1U85IXmDGFtKLwAOLVmE1WPWT
EaDayI0/KaLM5kdjjM5pO92jPr4iHkyBnmQfRC99dMzBXacmjt95q7JOYfAbjYBbm1j7aTiyKeHs
Mkhk+9mFed4li4dH3kv/6tx/kK2znZJy5xvuOxL1ZdHNEzLqt15kh0m0y0rT7hcK2ai1/jwZoWIO
3WOasCIM+rQbvG4LhtAEbYGhHG2Y/Z7giPDp6+HZdNyS04htDBm0xMgcmWs1khMjvTwoU9Y8ipSy
SHKvVBQrd9QHU1lcIn8EhPfREwYUPDuUVJlBreTR7HPURxvmVncf0qXelo2AjeR5Nnk8TRoew8mh
qe8tJ+yGgmoIfHVbBQPXxw5eLM8sKgm95Gm9FDhrJ8AE7dEc4x2ukAFgBL+B6D+riMg7zAVC55w3
3eq3E9Uxbdip2Dg713IohZeNZ4z3yGPsYdUMMgzs1nZ/6NB0CF2AeIu3eIbeOOxcadznHo+T2R+9
Rj/7lYMhzXJC3YwO6OFstWjwFnaJ01MD8jqco52nLfBRzmWmZ++rK3PwjEyl6cKM4UBuxQCmNX04
VvTa+NUe3wOxDnJvpuPXGnCuKDG0LN4XWbUxUue7YjW6Xfys1YSQAu+Jl5w8jjpuzJsobsjzDIr7
FkilPzA2RtPk8OL313y+Yv1L/JrSXttouBoFgMl64aN5udW2xzoueM56FSj1SYVuVvxXu+1WdQsA
YO6EpvaWQs5f0rH4GdkDdFK+u9U6LK/9vxkltbBHeYqFlVGyOgfapziwliebi0IMZ7vtyPw9s8oX
oyuSoLSB7Cs/MDpN37Qye21mDO3aWwVGhO7jAhgi/gAXPkMz77JafRVuQhcPXrKJBdtpEuleE4tb
sqxOvdWcsfxtGjt+svmhuOFPZQvCNbLtZX3fZdzF8IF/PZdLoFzZwCpja7+3A49VqddbQqvPC0cT
1/pRzxPE3fyL4viNvEkfNtb80imI2nyr4V2pYw1XsH7m9btPeJRrH+ayLvrAsCZkcjgsPiy7Mk5R
asPSD7eklbtuEVtPs7fr02bpPfkxpPI75aMfl596i3tq/Yuy1yaa3F8uzHck3MvCA6/53SPpHkz9
zG1MhkQsWurDeovfIjBH76zBqcSTyaLz/JQuX9wIa4/1sb77ysQ5tKX+rOfVi2vam5Q5/Bp+oeco
MI1JvNcYpg2bAdpWcmso+abq8diswHoC8gsqcMLC3bPddObERxtbPfe5B6vm/P8Vup6guaqbwEVY
Kwpem6Z+UvSsQTulxSbV6y+VN+e8sIg/Yui6sfjcKq/8zkr3v8LDmCwZAAE3O5sxShgmQ+vC+yx6
VO2sWomzBe+8L6sZeNiBylN4I3ivWi96NV/bvING8QqWozR6+aY50zNFTBfiR9qx5EJuLIbWTEmX
bt8Bw2B7nQ/movVh1de00+QwzqNBX6/pkJoLCAlTSEQqxz4asf+1AttCqvqQ16rcoxK9tbL7gGDb
QwZTAOkbb4gDPaXJKRbcOrhKrALgrGDuEZT+vIaHQJZ1YFVp2lw7dp8GjUVcyaTIR8mHR5uCZprG
lz7tEHUU5cbi3+eyec1Y7QMTecCE+GNF064QYscMmwAng/50SL6LZNm1OSVmrl9GvI1BpLMgfkyn
q4CA9UztucD0FKjSvisO/plmvskrujeGPBiJSu7v6uDpKM2FITZyplP1tab94esTZ8PBQcGOhYIN
5Ucfl5Cif9hIChv8Jc/Ekn4pDFYUNtYDA3Rtk44EE83J72ihOxvp95iX/2a3J8zB7A6p0T6xdQk0
270bViJgd+MD1DJlYYkOY5r5pZo7IOt2eRQQh8vivJg2az3xmGz02gOj6KkLsX/B73IDYjTlKevz
s/Tqf1mliWOpDe9NgbO9n2h1MDpcDM4JDE3y0lLDeMuwV1q103rvrvLhuZFslRzM99KNXyPsZQzw
HOJ4Muy0zSj/pKM+Te5GXyR/2uhs1z6F1zdqQBLSqz9W3ULRh9PadG/Iwyk2iB5MiYoMwTgrO3fT
2R797GB+F/gW2IN6nqwUwp13qAV7VCbDBbJwX3jOR+fk+CQroNbBxqZv0tLImv/lm57qQ1OX5BwN
klQicz35lxeU0jFENPyn+3O3cztm563ajY1pXKsFx7DVYs5zYhaKII0wHunKyzDK4RhVub9ZT6a6
hEu2urvjIMtkceluBJ7tENox4j8ZPdJ7QJdmlFoaZRdRxCBAuh6ioMjt4mrXiDfvHBuhsyT1VooF
5ozL0judDUKj5NnWoNX0DDzM9hd5bgYAtdmZsInq9gcdAsKTlv7qeX7Ge36OZfqpK/ZdpNnFYD0w
r8bmkHo2aGX8zx6gbn2NxTFFZj5ig95jE/MZc7nvrEQ+WvkCLZMqGvz5sezQuDGcsDjhbquCnDTt
R+cBY0x7sMbxVXCiKI76WFkY9IxlW1Tpdmj1Bhy9PrpmcaonfO8J+UIoknvT029uX71AbL/VNpo8
7pRrFPd/XpqdZoWsyp94tXLrYpL1UlLH0AfF5Lf4THEidbbRA2Z3Qb4lv2ckYkAmOZKp74ZLb9nB
FPfhqjKK2btFrU5N31ftFjTs12lHStYSCBXu+eYu5V32/ZdYxAiog5NgXWVWVcMfPeeeRIltL43D
Wob0bvTN3bJNhDgrTQtMNRHTuN5XvvC/pMf7qYhfCvQM08+PuZMd/So6TSZeO9LWII1PxuAcs9x6
mBucvtjfST5hSjFbMXnEeSCH+t4uExFc7oXQsjhwMm+gkpy6QHOLW5E0ML6yv+NfRgSdyn1cSw1Y
toctgnWkvZc/a/Pn1O5zj+SS5OruTHx9zicIgT9Xgkg6QJkM9+mUSenhAT+RHQSJ4zv3uGYiuVhX
YU/ncrYfVe0+GSb7V7zhPsX+e9SpkWasvaQNpdN6ec2VZRmptxOPdZRWfVy/e/Iq4k1qEnC1BkOh
G1pDE3ZM0UyK3gSqy+ATrdTy0if1gzGQLEdUU0Q/orx0x6yp2C6Tf6TSe6rS6kP3vWtswBhqrf7/
4pIIiCDtm8fSaw5rfzRTpdvMvkVU3/UauFSwkCyy5gPJX6fJrS52g9BJNd755oVnvnwwLQS7tl6S
vd7CjncGT3NEmtvWtoeaqU6ThUbblo8ebPShTUdCe0Tfb0EzzUdCyeN9pcvkoiLpPpskKsHmGsub
bKmQMYzpx1Hh6d55hhb/kECAsa4SXhY2avL+JThPuFnioXwoFYeNmuujGCrSlMZZJ6rJX7udin25
SzDWxrvDCb9xRvEwWCbJaitRaaq/pALpqXkprDKAprcQiNQmCxkpPPVMv01OMD1Wf743IyN3v04f
nSJfc6+Y95mIAcyEkgT/ZlDDCxG3a6FnfbEd6WUqCA+rmoSDKp/tU5726X+NP8F+UDIE6zjN0fUI
lJ3ZyDLRPbBm3JkOCuqDqU3yDYA7ni0yUzclzf9iF+fGJ4Mo7eK9NpOoNdBkr78Td/07PzAD8dw7
5Vn0g9jx7k/2oUJpJe6u1jbVRGFURPHV18k8qPIPOaUY5bw62pjkLI1D/eW79jntuIfxhQClJvNb
o/pxN2vzZ6/yA0l4Z4YSjy4se2J7f6NXf+TV9Ehi398qdQt/fMMvT6VYE1Mwdq/wHfGB6o6is2ce
mqjkH6b8N8BBku3sAlY5I/Bs6n4iXnRWx8glFt0Phkgmg8h1pfGCD/84tc4DNiHItHaH6f4CITT8
/5VOLtE9SaPrVJHP2qaTuvh2fXAnsuqgZ55iX110NNmsHj71QX1xVHk7p0tvQAeXCBIqsVZzwBxW
zXxlMFgGcEjf5iifRe8CcMxmRxaPuwUreIo0fdgjpH5Mi3UmhwQTIw6gsLOmNCTPaNsvvOhxNH6K
Ql57sIpgtFIGfYN/g6R/iqVgYj9lJRmJ48lJZqgEkgZCqY0fKsLUJj3/t1TRxGy/WRFwijbfbV/y
3i95FnIDJJDGunY7wgT7Bg8tx/bGgUHf2lVaAIfUKB5OMzxTmBl7zeufbEElEBnkVBJ5wCdqEeox
2uI2jzoDASpeQNNTnef/lBaTJLjE/lG6eXupKow71myu9vR+Rvwy/ovq7rNbTO9pksUVl6t3cua1
oYP9DbqmS0m+qhhhMlLe+MukKG+mjvbTPbatTahGXbwUWfs9gq1BtD5AKl6R9nNcriB19sL8MAGV
DuOlqI/alA0/pr7oe2eJvf1Q6sbvELeFv0kiiE7dVEgZXsuoIQeJrRq/uKVOoe/9snqvKtLtEHyp
ejNye9i5Pm8KKys2vI3I54nicMyEsXcz882g+33TZ25DDQtK4hj3wej/CkRdzrwyfqg6DCBVqb1a
o6X/57KD8ceCJIA0IeyevDRWTLZUpgdXVxRAnvOcKI7LabCJ8EiM+TgSQrTh93ByaR3ZP1n0ZBWS
YB+V3U1mYZSM5RQKRl3JPDKzmS3kYY3PaliK4ZKi0dwHx1M7r3S8i55jfI6tuaH8FafFzumehp5Y
UY/p7TVrvKdmNIh1kFDcZpVjWhZpRDRlaUTAVM01zSiUl8EmKW+pogcelozh8/xSztTqcat+kXmY
nUyV/4I/nNlU62N7yFi69Ucc/ls/tjcMj7ca+IF8pxweYiRJSleMOvw+fY2amJSQnlqj6+1i6xNL
TtgRCgJ5wNO+T0uXjtJ/SXVg9M4d42s1Vp95Z/1neR4xrUMNaq+b3aZw6+bFksOHAtJw7PgwGEvB
6UFBT1d+zsbF3ExV+jhVWO7HCXM5ntli19sxeVpOxywjc9pgUsqsSQvjb1RGB00WiyOq8G2KhQ1C
Xd4tltAGfkFrj/2oBudPsitjeOvcTab17rvQR4lZf4Cn2NtYqV8nI78tpf7IZqZzai6zj3mYX01z
uLkuMVJOm9XvbSGrS2PBa1d+zIitZI6ZNWcTVP6IknYze0/uo9o6j0nVRZzl+DSaAS7HKEUGxQq0
Icw5JwN3aU562QN4a81lcKVgyiS+FF3Vg2BZneaBW2txvq/B2TZYOP/rh+bPGLs96R410Wb5zcxT
2j+DHFn1u3A00ItMtJ6kjPFe2gimcvEgX+K8e+xa86ZyXiJiQNXA4lgFvlN+Wgltrt33T0nTE+NW
/vWx/ge86W1RcMiFE9pv0S5PWi6vdU5qyPovRVpSC1LOkST0RN0DE+xa2CU4qB2xZhiYHU8Ge9Xg
gEhXo9749IsecZG1SYGbs9WIpJvmbCWpCD18Vo2cD30MzUXCIl6UqKf4O1RxtddV6xagFf5z6rfp
EY0pWTXZPHB9z/jyvUV76iDYTu7sJW5IQuXSB43ipKKfBrkjZaYNdUjwc6Fh5JkTPw08yIpzWeZM
B5Tt9FhMR7ZYpPiL2HNmXayYXNz9MsX109TI/DNvdYOJGwAn02Dd1TO+3ozlyjc0/PBMvMp3XXPy
kzQr9UfcFm7dHkXfpfklK+3Z1urmbhWwogt75MPWN7Lb1NVjw8nvEyNr9jrOtmhgmuakzqm1XP1t
HOcRKB4nPR+zGk7A3uW+nyP9nFle+jiyM2if92J57tPfiJ8mh/nJzS8xav2PUC3zHM+MS7iAQW86
/AkmELBwdJP21OAfXpY/QxGmoMXjOJHkRyDPv3w1guJXIlrwASXkfxyd13LkOBZEv4gRJEHQvJb3
qpKXXhhSdw+9J0Dz9Xu4T7O707Mjg4LJm3mSN5M1aHlEFcio8W1YvgXYHs71KilvZNjfpO6Ia2c6
x39WGtFOx2E1b/HBDx8V0luJI3+t84D9BfaU+99Ym/4tHnsCjXi+/P9MEFPVGn5lvkrZRqAAJ0N3
pRJVQQoJzQjmDaKIUWCYddug/tEN+pwV8ar2gDXdexwGOMSk+VFNxhih6znmuQt1/mamLaOaWE4h
M9MB1xvpyxCcAu0PH/WUmMd4JA5ZzRQVkw43g0NKgcAReoI+SODwSLq2hTnJCoMN4Ub/BAh6BNrS
mpdIT2Td+tj7p4bOXuzQk+Nx7hn2f27XsD0nWUWybeBR1wOhzuxkfGbuSrigJvw7TQS+DBxQjLUI
MDzHOXLEZATIBFJ6DzyO3E19K3YAdhJna7t45ipvVRjTvSqwMUaZ/6AoksFg4ifRrGpOJkEW4Oyg
AKY81gl3Dp3XP2UM3atK17uywBxSD/N00qBQV/xUg+d5DjG2si8fCLd730M9hk8qGKpjgfa1DsOO
412oejzZwxydTFJ1v84QoRSIcjzMZuGtvZmy0Tjxw+cpdZMridf5ZJMHO4tySoDN9VO8zuwYlRpb
5SexXbDblv23r/FpbtqysQ95ECoCCh485dQwMIxNWbig0bpPcorogYJX5Lqnp28X1EN2jVlFVwKD
IU8sv3J2XoHnUhNLRzEPiukqhQucyOPifhIOYfIHRU3A+uNaNVB5hfOr5844VlMTPOe51jt+GCFw
pt6VR19NmGTCykpOUjKPXIdEykCCF0OO7zTL0x9tlBPRJKCA63Go4+0ktckQykACCOxZ4UvAkraL
8b7dpFdwPiQIkm8Jb0nomCbITd/J+l9fNzznC9PjjjNOHjqpLo3ivQ5jw19x1aInYUpt/eQrnYRH
VeBGwlmGv6mFaUQkHqvssS+TfLypJgkllEp3jMmNOgFDphKraWL4iwNJLlb/dgrRNFEdUmJYs2FR
FMPuyIM+9VHFKInVbp0y/R8FseOcBCnTcH2Rs4NQlgE/XBtz4G7DJpjH24y28Rxi213b5mRiqYiS
aqcSb6z3Jlvmpo46BOeQranWtX6WUrvvhW+Uz6VvZK+BQJbBSFHuy1E732aTi1Wdpum+pTzqJkE9
byONJlVKZrsiGrm3sCjdzwHU3msxw7LTcwgrRjfeT4X9OVqVqqslSI5Z9PuegxGYguWnm1Q07Vb6
vFDDOm3CJ09SPqfNGM5IFzjgeRtvWuN5WCoQgpTMCsn6HusYGxrNkiTwfFl/2MItXnMePoTtS6Jn
2iIHQjTgMhqBiUsRbkzbTOXWVqQtSPC5IFJ0f1LY2GGBmeoPxBr/X2U65QOYLTQPGveuIiDNlzcq
WzHuEtva8821Tqpm5TZWsxdxaL4TSpn2/DAX/gcX/LbAILMOobuvyJUiJ6Rex6YU/GvDAJApeupK
GW127Vvynk8Vr9d75bp62qYUpKw0BPWdiKR7t2t3+OQOkj8CC2o6CWb9UuHwYx7skXWNK2wcOzIr
ebL1sFHuYWZZ3xF7zzUqSSe6smpRUqEXfTt4iDaCMf5pcKCmdyYafow+yyW69u+Gp9Or3fkGUXir
OFsycR9tpqEmEY3ciwGTBnoTxAsuBe0xSwznJR5FeTY7M985zJfe6zxLcL0nqthXCcqOYxjtxSBS
l62CktTcQDb+n+sZwX9KVZBNSE8FVAxWEPgJQG+0Rx+V4AvfWrDV7hb8G3TAMdaCKezR77J80zu5
+Osp03gmywDOPXXVJjGRSl2UDu/gRzVJaSmLhvVIJM6ZedpIxWVjh+Pa3gDRw8DcNOIQj5g3GxNO
itMQ0bQRFHY26d5NPFvwCsxa7wcvyv8kHEo72bLZJ3Cu1q5XgSvzCD4YBEkBjZatEWw6m8kW8RWx
aXxcZGGcMUOxHYSNZQTjjpUC6zLIlixf3H2KQFV3s/NidfDderpPFHYeMo0z4+CnEPWA0jNGtDTc
hHkIiXG6Q9XtwagN2yqJkqcwae1/IDgIkqaJ8+ybc/QADdAQyazzvRw8A+VYjf2BbkjgdTTv+rg6
em3QneDO/a8QfVbsGh7FDu5G5Z3wIZaX2etQfWsXKnraMIVrpv7Uy4Snm2AYl0jnd8qG/giVi+u4
ZNhI5Yw8OE7PfLgGqJqlc743hqWJlSHmPZ/Iva052Je84hi8NFXwneLJXTwn5kuKpgIKo5yZMehR
bpLOcG9NSpCfXzKgFzXbG5GGHj5Z/c9RQX7ShmVe8OOan+nkgYLkCcq9r0x5FawSwtw7NzeajS2L
YJNEy7x/iNy3KXTVqzPMb6Iws2trDD1TLi/fdjL1UYqAj27i1u9eg9Rn3uNXKt5ACRyeytEgumOd
l7sKsujw2dNKhdsPC4PFayRtAdXRIzAZCwCHeNZoPpfJuzD9bQv5PihraOAhiD/nT1O1vLh8nHtF
6HOTXibcafzuGCmCpMDknrLWOLiiyty5syK+7ymes+UG/ZFoT+Q0G9bVDqsko79A8K9CM3Y69Wkz
3Gepwmfssp80Gr8VbQ+THKyVnM2VwS2BSi4cW0Q2tUnnsgC/pVxzo+P2HkfJRTJ5wh7NGfNCfgRs
mrXm87a2Pe8QZM3JM7pH34b8uGCQTAavwXaXdc1vHUR3wZRpEh1ZMn+d99WfRJC2quPv0PEpXdDz
JiafwVbF4ymkxsAFhkJGc9PxNi0qONL5aL9MHaPxcLSIqEUvTNoOcxaUnIx0UTTjsaI3Qlkxhvd5
a1JcEbEoc3km57vTUXI2x+k85xwBgNbJId5b/zomVCfo3xK+9TzGd8tqcOG0F1N9qOKDJ8o5T4JN
mjADLbzTLDAVpgVSPJA+LLsIwY2aFivx8GqMEw+NqrF3U9qRZIHauppb2R5b6TtPPApyQMiR8tdT
JerLOFMMkjFt01wi8cSqKPaf5rJBmIkKJ99FtmHtOsucN2hRwNo6z/orpVPdU4tbrVkt11KCoysd
wcHoyz49511OrwP8VmLA8CzAX5GTbpNmuoOuSw++9DviPWn4XLtmw6sswdqU1WAshJqwivLJXtVd
3X0WksaGntvu0S766ZoPVf/jOsjFucjmx+waFdRp6VACYCKtTIbZ3CJZ1BdNudJjBF2Fq61HqelL
DNrCrbI3rO+AtNx5foudSuG7GpunSLvpnmBduDMMozn0QDBWeQmRsF0IELUUNnbYMv2XFHm/Q3ed
1n5H/Vzaw3QPxcARJkiezjgfHEixylsxU/s2Pc0mC7A72xndjNNDh515yij72AJ6EztqqZbuAFEd
/Vr1BCJbaw8e1kC0I40UO7D0YrDvZ9cHLuR6hTy1URmZRMnBlafSCw5xnhe7UiB6qyGon+Xgjnw6
0kh+QzagL8Qucucbnd3agCOLGMiCuJsd5189SH0AVOKv0b8JexQufpugHDi3+2ozwKCEeuK5iCoj
kUC8qtgwvXjXpRGDyYpJ3F6CX11xrYJU4pT9yvDUl7bRnQwSb1s/qUh+gzPhis/KgtNpWGtmv/FO
FSkgyYJcZ1qigeaGGmBOkGmrwjY7+qKFkZG7ERebJBlnTOsjYYY+muetML3uSFDau1JT5X6mqsh/
Stb/ruiZgiYYut8HH3GL73j+DCF+k4GuBqDWyVRv9Wz8Vm2esXN0fyxoA5uUnDbsdxs3VN7di9K3
tnWLITao6BCvDWbKQlm/qITdGpdwt52FVxz93MWg0tbuxsfsegOGmx6c0aRWxExM4s5F+UHkSjz6
ekAbZZc99rkAE20wvSqCODybHIs/KjWbdT5hWcCZDCTdT2WNFxhIcITnZtXJzjyHDlc9I8mxT011
/ah0br+3PceFHWK3E4n516zr8lnCXaMaJveo9NDxunIdE6nd1K9MEbqjyaCY+gAen1pm1c42HYN3
A2AlL6oxQAZS7dQ06I1JzO4iyDFuIkXIUHOSnMn6Y8friVZaFqiWJnaGK6s5ZzqTUWlBBGk4dSIu
/kDMK+6DFs3aHiOXi4sM91msxuc5yQChDFG8GasSK6XAP1X4dbkeHW5mIm7LbVh5hGbN1nypxjol
nq8afSZhidGsJBoOM0/vVUdZUK8csdURM1tbWRN/g/n6PLnz3c4y42/Q5d1+SJr+0tELs2NGad7C
NMe/zevgDOAAh45kehCoQN14zzmvNgbgbRy3OBpzfhmtpaNvoyjL97GP9A2Qo/Vc1ZwKnhDEaW3i
E7d+0s6GvK3xXIaNv3FEjGsvAJFHxoTUh2y53tTGdBRouRurmcfTlCcVKFfsOTrqP7OgbyREXyYv
iY/hkN9k6GytLNNE6gxdrShQz2523xfXPOzKZZes9m2dLC4Uq10HIcU5hT9wzyPWVD0Lfq3XYYrV
v9aUrHVs4MW7ayL/9roHEIPtYk2SxAaxObct3CrTfmPCLXaREj+CS9ypB+x7JuZPMsgATmCUkA9B
oOXb0qgJI0mSOEnic3UoDlUT8kzB78u1kpTENtTtDkWJQPFr1I87N7LPmT/9TC7flvC5yJbOn9RX
7w4/qLBSawdQDSTB7cxsm2KvfRMWcH/kfvnPgZ/wYXQPiftdtR69qvUXwgsSL3aTqTHf8HtsijBY
d9V1rPS2BjyAjd/LErA4DakyjeI3XY25gF4QbAjbIMKI84g+BCZgNXH0uT46fT7ywdBPy1/FhCc4
wSed2kLtAZXiTBXFyYySN93k1zzCcGXb5ldETZAKnUvCCVNBBppbNFKJs9cwt3k3bjI4t6tItJea
LVsF+gWSx04EJU5nat/j/GXiH8gydbIcbq9VFwyrjsB5kyS4AyQCgdHe8bPNI2yqQWIKCs8wStYI
LGuu07fEsL9Mmz0fr6+btkRRyMZy02XjpIis+ZM1ApmO/qLR3KZWvgtBXG4Ms3phrMLIGpqDcqAR
XRuh1nZybXp/DxoR1S94CYXC3pwd7QRGfoePBmx411HMV5HmW5ZQQrDVKpJfA0LlJsAtHoXzn0TD
7A+c9QjtGMUA84bKiInNG0tC2ZpBJ/bd+zDfXRhNzDc/jILDobil1rC1nPDd1kxi5uxgOOahMaOT
kQSHZiRH0QPzQZB+oaRHH/mr9NRnzu+44KsNNVb7LAGEt6y7iLtfKk1YRwGpIO/sTNOOawCG1T99
+FvbH9U8bsDj4qda/NHpf254x7J0wVNIsYcJPBJPimfbK1ZRLoH6tkNznk10tQW8CuiQWBMsMKgY
q8Dhm4hSohN6OxPQXJZhYnovYzruMvGcw+1MWOG+1R39Kf3xCxOWNnfWgQ3xY6p+jKhdjdZnhkJp
8sulZebiUjQArhDzbITYw94jjejcM+6ddAEFlp0bd5pI7pq1MZbiwr/J4+/2xrwKGtzMgya/a1Ol
gC90wJTtBVtQ0lsX3IMbp1efPDlqCSRkGZooh2qJJda7QGGSSKvuzVf5C0fctlJ625DQmaPqFugG
j0XD4liS9352I1HFZT1bM/nv06/QsDZTM5kgPHlKDPDG+vswJO/xoGhmEH8JKh6henz4dWqzz5is
fm9j4iGqsIDzgR18cfBy9Vj8b/GAQXUGQ5dXu9QY91Yk8AjQPjOKBZlkrIfY/8qG5rtqjFdhTf12
UO77siIRHkl48kcnYT0JYLgw1veBm55M5ctjgxmqzacX5b108YcJRWIVk1u2mv7DWho4R7huEc6x
J90sCJaueKMWl5KAhNrNaGEOEkIMNrOLzW7wYMtPNXstUZnRxJpKgsPbjXyMicVP52Qgw0qzChe0
IHxANTXOTmfT0COCpw6KkO+kLKk0pVLbeeuy6DZp3DucArsyLTDdFrd6WZ+NEV54h1mb0mGPHcVI
aIwQUpvKY6Co/+4a7KuS98qyEOzZfcrn8ZMKwIOzGHpyAYjB6JvFKpQvQA+cP8Q2l9WQpsNeaqhI
oD7zWV0b6eGlGZmM1jjeN1UV479sC8ZGhaq+VRvYD67P0yG23ZJ4YdJdzEgX3N54mlkBr4rIhRoe
hC8996R6Rp5f4KVwNkjAYDYXQ80J61jvMdUz9JEqY9rmdgQ0D7g5xYDY9ytXvYHhuUDzPtlzBEu0
3asJGIkWJ+xbXNH8HsUtH2n6I0WNIIzsyCuHBa+fiiT/gJ4GZj7pyl2Rsg8WscH9uXkEE5n7AgjE
RhCWWbvMjfd1JK9tt9zbY7wJ/MRfI0VegIou7i39OqmqP7E10h+BAMja00Ow42dDMFmrvdfjDbQL
90F/Mu86CNlUyGCyj6P0RPTnhRqDFYV/L1VEFxVtALgx/lkG/vmkya6cKwQW7UvrAt0GFGIzoHBx
V/JSpvwA7dnvseDNLhMDHqhKpsbaJVlOtc74xUT+1/WoTQxBYNB8V/VrfzkdK1yLKypq/ik+/UIi
0wXGEpeycGAHW2Ns2Cj0bowG7ETaRT+J3yEQGOuxSFnQ7VeI5g8C6FRNmDMVEL2W/UBl3pnCg33m
xJfIDJ9Qdp55aCKd+Xa1UVl0jUZ35zfdx5zyE9NTjxVmqLYNO0ZllumWSPMfGCIX5hWbmV9hS9UJ
+s4pHzu0T/tscZWGPvQpMq4dhXkeAkr4aA9DCyNKRA8ETtsyubqD/ghmkzalXrCEKAxMC1zrBtJi
qpgeLKgXOcIfYFcbLYoIxq6L1p0fvNjAkNuUHs0g6KJtxa4BxyPgRK9HWpwshOkpelm+CZD8i6Np
+DMJ88zTnKWYQzTgajseeS2CA6j8va3VI9TjpeDLL1sKk3BLbyJ/eEl64xm0TLJxwgluw8A91ojs
VeEAxjPIdQYV/vxSoq+w50VAnXkkk7gvUdCCkNaJFkMGDUXg5lNitOtudkjE61floaKWbD5aA9EK
3CeZMWcCOsgnu9JA5iJeHXX7WtdgW+fIePUbDGUSp4SOBupYMv0ncZn0m1awpUeP6hQXYm1YNFeU
UdCiE4baJkz2jmE9qAh8ixfuFcfdPq4xBxdWs4Zi2TOJUleBjd01eRA17bAbQX0Jw/h01IT1vPf2
OUdozNum1egYtsBT3USEOLrsbqLFFOxwKW3vtG/uUVApHq3eGB0dHFX+8X119niHaytYrnpsAbzf
xVp2Xobv0Tmzagu6/sp7gZtjPcxDc/Xbwd7qhpR7Z1styqCYtv7iNfSD6FMb020qfcZS87/a5kE4
znNxa3ANOtwPM1KRtB7eqW2HZdIS7uL4qN30h2aF7lvh9j5H1fTVUq56R2H3SE1aN9vt72nRuieH
rqWvIhnCV7t0wDQFEdbNCN8OoHC+o5ALkmPH0ABC3LnK7/E6xvdwAtutmMz5DsEXA2sQw2VLJRhU
A/95iqjkmgnybD1fWauG8jHoybzIYyjg7VUWbrNj4lIBcOefoJT1lDspKCeH8knR8MGcz7kFiLrB
qbYKYlJNhcM4tCRs4/sL8Y7rG+JxY+MLBJG4nB5M8zDEAN7Rdr8O5wE0sl8A1zDtm2ZMtg35jdDZ
ucZQs+VBGK9oQmW04ZZi52TBf1guvXXkiJKRwHRBn3iLZpM+o7nkO5JkQiBHfFakB9pevLcgEJKo
UzjMi79hMvyyIcV3GdvPbhO8UwX7jA59cF1b7OYAOLaOxUscWqABrE0TiEcOmYWRxsFpAnCluHcn
TIV9FBqrnFKjPQh441raaiSHhefaIhTA6tRNckfdUJt2LPFJMGywQeJTw4JEHET7mR+7CPDQp7i1
1lL63/jnX33ZPYrJ/VjE34iGxgJKPNFsGJ5pkV0LxPMmmU8JX5sUw6tOtLmCBEIZi5ks/AnrPjkL
+ivoP8osiBDbsFL1Awdeii4qsnQPdggVvoSToMnS+Bjhyyo5iVBwF4/f0BRccrGTue1N34OhVD7b
kwRGYcCn6E3FgAPwEr/Y4gXueAnTamQ0XfFpbeNDODrHukt4NvjT1uydcovm/Uis5oEf2T8GegD2
0oAtAYLC7yj5k8zhdxnI78bHLd4016Eu786oL5GLw8/R+SGarRfPt9WPSJxXSHrbxUcq/bo/ohTy
KvBvupieh5Y2W4t6OzEZv23Y6Ucg/GgzGNmtztqHl3sg9w1eTbSvpMYjzc1hlTCDDbKc9ydtlvsZ
7L9jDLdMmvWhsxlzJf//QxONnTJK2yNbN0+C5ODqBGuywqAl5q7aFI2fHka1wLhz5qR1NG6pckA8
Uh0D0pH4E13BSr17cdIBSPTArpfv1hB8YMTaTlX4VjVYBtnX311R3LEBnLo4Oqp0vOJbP09zcGNS
8CMqPhxKO7u5mD4wtvyayBs7pvM3RL0N0W7JrCqFhoMpz8+sbQbidnbkKeZV2+GtTUouMSjijHXX
TiCgrvEqTeh2kYu0YQnrte24bzWUowbzpsxksPRd74nhl5vJTek/o+fIlhH+MZNZTDR7r4QY//ME
d3kRrllxJy/HhA+F7m6kLk9hA1rgyDgLFT4GOWAyW3W7jEm880nL08kcmW7PfrYLYt7Sgbqi0V2D
LD769szzHgNwpCboYw5tUJH+iyoDaSF5cZzsjLHkOya6tKna8rMZ4T/xCiiKChaK3TDNE+BqOSLA
YPxnVvRfrYLcndajiXe/lmDl3cIzD9HUU5Aw9/LQO0ujvWtBvaFACvNVXiIoaLT7PGDWVFXGziZ/
sWMcibGIK+ytMkoTwEkImc4NF11KmBPuB2bByWA2YGJLm6dyw4+9xDZ0dP//TE09nwEc46tPOwOA
G4Gcw5ERDOqBDay4MWWPiEy1Rbvz3Kg76MxLyULB4FsPYWL+trIiOqZiw71zupefZZl5mC9wxSlK
yTHTLICmqqIGOXVktx6zwNkRjgSkSo3LyO+FY6GeHZjzYajWeLJxTYoMfUvC5XYtT+XrGJfLNgvM
+BZ3o4Xy19vPTdIa+1glMMXd0TtKDUC+mLgfxtr3TkPY4xiqzPxiwv85sN2IbegGeJ30XO3xdhRb
jKzyMpcGjBJHcFkalkmEAaiftldvN5cxAHanbbsN//c19b0+CUZpJ2eqcoYNHR7IE90oCX3E1Wfd
N+x9ILe5SyvjJNOJsuWeNo2lqnkv2wjcs+cDGnJV4TKznPXecBn3AjDHcchkeheX8Xyvej55yohw
hAbSePSCPQnppmU9Wf02gKW2LRomY9pCQ2cKEW9toSnmFGzUYgAtYqW5S7zMaUC9tOnT0Oi/NtgC
VlfqHtzICJ1NB+HyxV0ICg3Ug5WBcrdVU67PtWP7l8IYMF7kfvk0zuWyjTuIGvHs10DOQa2ueKak
n6Pb+Xv2mn4/pcG8VVg2Yecz6bNSzlKvDfN9ZAb/JOfRktgt+Vh6sDnwg0/wQ+Ifh9nEqm7FxQwF
ADRmWXyaKoYQY7jNlnFXH/AAlscCxcxgu4MgeS387k/PiwhPQPCfiGr4q257cAP3qx/SUz9kp0TQ
bI4ouhPoaEHRQuWMuzuuia0ccOnCr6Du0SJSE9rJZ9H2zqoMu60PojEz7Lujmr+z3ZJxJtGwGpZw
Yh0uIRmIeyxjMiOA/UxTnjOwOdh3E7ra1ZfAK7wEujZtMjsnU3vc6ZR6m5QacSDTVmPEl8pbOm5q
Rl38LLCsbvKJVP8SyKjg9uK+P8EX37TS+RibdD1Y80tiVxAH4r1NoUWjmNbK9hW68z8l8UbFDU/Q
frmVFNHFnYJLRleoVRvXIV1kxOIirPDY1dVv3A0N3sniNCXpfUxRRVv3GVbT06Csr24en5V2iffz
KM0oVuoTd1jJzvhZginelLzYqEGxqJ6y2XnyaolXJvvqSeb1hr93uuZmo9k1YGfoioovE8Qlzkbi
gkm9buLmIV1xq7VFdt3OPruMwREAKBiGF7TAVxMusDfY3srO4/0sh9OQwRAw54rhotEeo1Y826W9
8+bsuvx3mfCetEHfZ0OEkjRdI5/iFNzVv7nqdpE3PAWmeXXrlmVQfzUL46Qvxne/0Jcq6IKl/sgE
sl4Ge6YhaGI9GUk1n/C5nTCVMGzW3yRFdmVeHLHY3BrX3AvsxrtAFIyfiyds3U828paLqQivGPyc
KkofTuLeu2a+W/8Pvgw3yjvbc5eqgIeuceE6Sra4QYf7P8sjabARtdj4ndx9nSW9H3zwmD3RQ8jM
CT9d2PQv0ZR534gvzKLiLL8O+LR8BdYtbNwvq7KOdjmBh7K4raxISPmvLrEcvjgI23Ph3jrGczSO
RHDeUs49q6z+/6NVGAYdOwc2AjNqoIgyTrjjFMPEZMybgRT0cNsE126u1j1zVyRzK2cUGznBw0ZB
o6iVnnEvpTMcBqw0SiKkhGrdYsTuYnBFiWjtwXCpzvgOEID64RuSyQuoTFq93ZDteDGy1KbYWdw/
oMRvhoRqsCAvPnXlrW1f73OIIgs9yyd7K+vfAb8czGeIuVG/XpTmrPPti7ZNqP505S7CQhuZ2Vo6
07jvR9AUhGATlE3tTNsSKmXLvYbwJpUaSLlAyKG+nhgxfAWjAaeKJHKdbTlgdqkAfh1ipwnFyaKz
nbn6qTcoH5kcsVKIPDmjr3MTWdtWxx/USa8nMAecCRwJileftbSKv6l69gltM5u1ZPZvZDWHbMS9
BYYsL5BmKvFaWOBpi6k8LHGIYnSx7sdL70mTwGkYaAYqNNcHblE8BIzltmmWX3aR3iWjYgKYTK8k
xsI2Y0wWesW1iskGzf1Jw7fhVj0Dzc0hagiHkFFYX1piM/OY/JFVcV40knmyr4RFHv8fJIPL3YrO
ezID+rgjYimBbpM9puvdHHJ2NqiarT1vzBCvd5/w8kcakjWIA4Ax69AinODY4UuQT1tZz09toeFw
5iM0xMWkPN8qEW1wFX7PeF9ETla9IDCguSjkxXup89PydcVhDP7nHfH6yhGy8fPsLcSsH42Quxyf
Wxwof/73VHI3MJ17ViyFvyj9frD3i/6W6fIW2T5vXsARRno0q+W1Om050baNQ5wVwer/XBor2/Sm
x02d7lwMPqF5yawe+o4RZRR2tJuUKEQjAnpymf2mcbKx5xBjpH+IMu8geSpFWMHpd1386O7D1+ap
yfxHLa0dgSLcrrYgFuH0j9qmuj61zh0FonMfH/PQZuZGlyHg5eEJTwusiNxfOwWvxDiYPtJ0ROaV
/tnDAbaaaue9JPezmgpik2JaW8S3lxVK3mCt+PoHkIVmRdKGlR0O8zaP3isOOm3Lrc3HlocuhuDi
PXeIk2a4Yaw2hxjv713Ldw5+H4MBdFpMCQRfYq5fZi2OQKHuMSDYofO/NG4g3revFEQtlfdsyZTI
j+4HCOMnt6j/QsEjWMxyXz4qhe2SXKchOyRnQwuTLqr5yUyWfcyfd0VrFH9JtRn8WXJgaYIPtkaY
d0eaJeF2ZtwehLNpemQ/+kuQZorgb2t2TNmTfyWNkqh47po8/rEwQf0y2w9XVg3CtpZos754KKd7
tlpxbskcIpvgbW8zJvjzJWhrZ5ewKNq+ekUy2zkBN6W5ItzhYBcCiLYe+uTDd0hjeVqecEyB4cZJ
wUOj5hUxvIUOb1Xuiw5bDzCWvj0yiduZQ/mBCQKAV0oJ8hCmP6OXsJx6es4YSLK549Rv8uQFRsKh
oNoVuJj/FsbNxaJMJPMKF0p8/+MpTZgZqvtWWBHf5Vj+64JJ0r8zxJtSZKTDCabvhmB4NCUKC9ej
5YjlU9z8QN+72MX0lpnu3ZfItujBOcxzfubSqt6CPrwMc/GlpDmulgzwGMW0hDhPAQJV71vPXefS
KR+4x7ovFyrTSG87djJD3wHZPFdt97dCGDU4PVeUVb9US/Gk4d+K1NtXMydpndsP2fRPQR1/jmiw
Bxfb/B2FQuLxha4ZCCLkHrLnyI5XNAwciulmDDNejdATqMk4wcrqJ/LSfd4waIR+ixmc/CSKcFVa
x6ABpu6XwVuPaXvleks3UmfWD9tPwltkkJHk1T9edc0Dqi/kxsZANGB7YcWVXCu9cMMlYs3A+lA5
EU4ULB0aCQMYRjI6B2+5Bg5tGeG29Jix0cZ0QRu39/kQx8/Mfmau+77MnkBVSdRkwEulJ6ZPHrY0
dsR9NLzYg40MqwtoJ3WdQu+Aw8vM1RhoEpTd1Wznr8bFsTqOmYAywBlGJdWRRQHEqP7kkm8z/bCN
3TigwRpM2Pwg28fe9KWaGhvsMLwy33gzvDgC/QINVfPcqweP52Jk4ANybzmNqSujL39tx9toUyBC
dE86SJikkrEQPKuRcW5J3VzrjqYEV90CxJUV18CDrfQDB261VkQYvHYoNy2WCq4kf7OOzCo3PJxQ
z31RnAxQ/8SLYveldwx+1IU9iecZT8EZ69a00KactzqCEN6ivxwU3+s/p5KMtVQaMGrHTYnfX2K6
4p2ZQo8u5J60evntU4nw4RbcWJDmSW99VIUmSNPFCJk5VacEb9y/TRQ9l7AGQE7+upDACpdJbzLe
MRgtRKnxSj/oO/HeZ0pHn1sIAVFI26BV+U9u9z+WzmM5bmRZw0+ECHizbe/ZtE1qg9CQErwHCubp
75c6d6UZieyGqcpK8xvDwBNgoKxHzPWJ3qRxH2aciJJK0G1gcJtR+eysGdgGHwY2/zgs2gGLTlp4
+Gw3abczWtT+LVA1YDWYcgUV/Ynu4C/jtSEB16iyKAMVNSvDXXzJOYJKhVqF1R9tUpXObL+hZWBq
Ux8iLbuMlPsU+BdfFEQqMFFFT34TDajKjICwLmOTdUxbyJXgCE0HJzTClxAyE7UF3j5uda7MxdvP
dbrzFYC8PLDSjYn3YFw7p77o4m97wU/enJtXE8fppJV2CP3knuJlUzFjBVDvV9/EkA8mHoCLDGs5
zy1Qn7nM1Q7R4NAgU6pPSTcjulQikNjmx8oJAogMZQ1mttWyDxGeYA4GYlKxLvQ0QScF8hq6xKCm
bUS5SfQShfcM+T96iltrnr9sp7oQ3g4B/t9och29Jb2rPNmlw/AEc2rjxaY6IZvdoO6KflCSO9sU
v/kNqijaipZEzHHPvISq3qTkIIs4GBPjXmea711EzynNAWgzXmEG09kRrG4FDuOaTNfRrrK3uEyZ
XbnqewHkc6AfJR3j6kkP+6PZtz9Rl7z6DVkJsJhdDsg/45sDuz0qr3hmoHucC9AEo8q6Xz4+euSO
qNKNjHaVuYHR8NTZYg2X0JXzL5Wdfg5adXXGhOfp7sLc+nSK7nUW/Z+QUI/kwSYbpyc70g7IOZyR
pdt7nTp3U3ag2fvWRyD1UHPK0VYTheyxE9BoQsJcEaelTVel71TncL389VIgz9HjfmeQlBe1+A4w
S1MDYkH9ZamqbevSoMvad1xVNkbq/TUsB+j3ctE6uFZJxjQtzUqwGBhZwGbEZgS3jCLGGKPjtLd0
FoG9UcDOK0v0d0obvitUThCyzp/G6Edxn8VwCZjTCuLeSMHqC8Ox9jCpau4JV2i64Hs9sLrTRFO1
bMeVhxDxYiJLmyCsGgRoxIfD+N009RM4KXezQEBuu3GP1QMpkbS26jTauj457DjyVLRxj7zyQ3Ay
09zdarsv1o3bbycbTFAMQ3xlTeahxW4j07KDvtDKbATCsByUCYPREQ2TqIE3USI4VzPO7RKNGYdl
XxoWpWhmb3wdNbAAngST/fWM5nfBOM8aozOTtL0hcvA5bKk9DA68G2oELhBRxoBFIoTbAlYl8wQF
0z2hjo0nmjf52xQjQhiWK2tQ+BQl/l+gPeTocwyztlkuyqIF21oNc+3cuE/UTOnSjdBkkRTJHO0Y
e608eOuz6VFhMbi9eNiONkpGiManDqoF5kKyFH7O5nizHDhGck0ut7rU8PJjDf0k884qHlaAtBAz
KgKIm0WHHALdcy1s3xZMOfdmFKKFE3XMqQoeWzT9beA0tq2zbwcc6qDooUR9AFe8jfXgPzhEDwI3
ODrFaVkDiKp9BD4i9W55xpPXTu81kytnmj6rjKOrDB4+xDO04l/zlhpytMlhzQbKVJc2y0s8IWUz
jz2wnqUZvnVEsL+KwgpOuTKjnTEHv72y+65A/lEQEdLUkB0Xuzrj4cPDSHewaeHBek8Gd5aZy31G
Oi/VdHqy6lvuJmUaWnYLXPLymjfxsfIyjqIluid6O6FRP5zlVc6gtcrlnzk4q9e81sWyD9iMge5B
E+peEA5kxqXtMl2GZVaIa110XEKxRtJ0G8nV/oFi/SeCYhfaQPhSFNMhGpxzix2TWSRbx9Y+Iivd
y4YYAwA5RD3QCFe3XD5R+WUXDeY+mALwLsZtlrXFqstBwfnkGUVXPSapLprK58zA+VNLlgODOJC1
/qbt0VF9bZCATQpAm1cf4v9YYehQWr8QVDubyr6Xw3Fg6xRH8JwAUbCIbZM1BP11Y7xOI5eaHGUR
2wbgbH2+VYww7L9p/dqlyTmjA5pSh2ZIsvhhzYoC0cV3hxbyGY5J8gHYFhYjX841lJDg1C0JDwJs
98nI4FcyMvdu4PbXJSiyjLZLwqZxeyIcM1gHwAKpNGEue+Yy25IhLTS8fmdoxdHu5m3dfGUAx0cA
Bp7xMbqPzv7m+4y63s0jrWGulW1LtxrFB5Aw9F7cCy4EWzvFPBgsBL/hIKntpajJ0J32rGStHB0M
hFoneoG+3SsX7Ia3DqEJuCw1nUgHB0HsUdxoze1woTDyBiq3Xv1E1SNDho8/KnR8+MVlMgBBwotz
UdT1Xubyh0vPAWoxu0bFxhcMztoxptXCzc4Uxj4d0abcDV73B9l4E/5jeTQgQMkCH7ACtKLoGkvV
5x3LMt1bCCcnDf6Zzj0OaN0n3zbMMRhkBOtqOJbEMflETYOk1bq/o/AQQH+dzGMSeVRMMSAoClvj
lacwwTiPccJS2dUjSeS3I1ZtQYTmH3iiqGjCbv8cy2nTDjXOpH8WxiV+4a1mpNbc8StgxjvNBKT/
vTAWjV7Ye3kpA0cWSxLI7ctCVtK4v7Hp9HkQxVGCEL/QkPtrqIHJq4/S99Jc/vC3ZmPeLKYBg50d
FjBrpvC2sE/3L2P3I6pTLkI2Due9S402ozXsWxhJSit2PsmTkcUU1A8DABkCnvI97AZWb4GENviD
lfLM1ZShszAzW2OKwVPAM2zvVzNMh9dx+o5LFHFLd8Ma1NRLW9A6kQWIn46+SysIIv2ugYKB18iG
2w1NG9RjQQv53XLeHXBpbvvbR2nNIP1Q2mcaMSQ0D83yPqJNCYruGKMk0leIy5gXD/liOye9whTv
/y9UTbs0/o9VPxOg0b/QgkBUWmgIUDG5yEegWWe5H4yB5TfswWJGAboTIxQUKk9c8+Klb7YfHmBc
IV5xdLTkvOCpTkIg51ETW3sD+C9fKrBVKD54ZGCvFMWvfFnb+7SeEF1jFMvv9h1YUvJvM4ZZYFQb
u/2dMitiTXN98tZpa8HWLY4GgYLZ+6WFfYLz2EHzplPZYLLYUVIILmdAAMec/wtcRIUjSPDBD3uq
L+dfHY3wLH3waLOlOzRGujGGWa4wmvRjZrzErA3Pr7cMRbayVXsVnOz8kXY3VidXgbrZlQuQ7SaL
d3zB5enMXzBuX9dsr4lw4Osxbby3ColYfiNBNUmND7JdqlF/Gw/uioXFgzPJd0ukACpMOJY7Zi3w
oOt5tbhvYHDUghGxhzAbqOzF3rHLc8IlsaGxv+XLlYCPRFOD753Knw6FHlACCOzq5xxVy9bsnnIe
COPiB28DDM3WgnjGIk9+96BRKg+JL+MpKF659hhKDgam28UNj15Sdjd0ZPbMqZsVz4VSneZe7z5V
afYbXz3GShEVJj4eH+DUjjMYOonGMPpO1J+cx8vXbLkHHmVm6ZdS6suCxnSIJrkVhZ8MTNpkuNVg
eGNt2TiFc+Rd8LTmxDhFwB1D4nUy5BtawNDhBwrnD25+5tGO/ie+NKuJ4pQx1g5o9WYOn1s8WJWK
DxEniU5TcUTXdp7IAdlyZf2N5N4K/+BtYHKC8N6gD9sIa/Y8qyG7DtaXvAXVFyffxOaZxC3p4ntc
4TNXasxquDm9Pktw71sAFOCh+0ZHZdfaa455tKfyKZotCYza0H8w+gdCl9CwhiwVZdvBqTYsEmQr
tqZzxPYRJ47iN2/+n7TZcByT3gNhjMYhu0gR8OM3U3feXP6GS/VqcdQrPrmJhOvhZ4IWOVNQrJ7b
oXLknifqoxj47khNVGG46fW7DJ3iZMq2SfCIEsynB4yIFrobIAn2dKJploVoXSK0GiGvKKms7IcK
MSEWamNWd+UjGgqYSo4VmLhru99x4mQBKEUXCKDJ9Lbf1Uyuao6PSb0yDrgkXb7SugeWRBIniqPr
O1uPNMKKbwoFjRaEamkFYl105l9lweAvv0LfiB26sd2PnAS+F3gxpM48rb415jwtDWjPGPasDeA7
fvE6QxQhkMWxsUe1bxOGHqlvs8GSa2NpwfcS2fhX0bApyQ6SvDgYTf0sP1ANzYqI6+rZPgPGHT5l
MNl8SK6Uj0cmyYehRajTqK42lQEn5wR9Wc4JrtSgePDR61ACuMZHahyYLGTu8hddpnOSl8gQutqO
WF0kxrsZ9g+n0s/Ilb9VZvaYrfmFR2WExnpqwy/ZGsNMMs1Wm5hyRWXzNBjuG9pL675+Ghq2FNNa
yWN4soUOdoTfRoaFKRa5q56S5fev6KPfONoXDwqKxhgSUdTGPNJwRHW2WOeLeFD/wcoKizxmrdoF
O4RDwgE9udD/bspftiq9qPnUKKTjWmPXDEe9Np5lkQyoW4GmREKPU7tbYeNy4BHIGT1SaWn1s+yc
pfmk8YR8APrJCgxCmjkHA+eiip5inplHLVw2JuwLe8B/2ie+zPN8Gpb2rw0Weh237TemXoc291+M
3rmZ3XyOAm2Dfjpmq6igeGP3mzHULZvq/+oQQeQKZ9PG1O9I6imqCZhKZKUTfup2CjM7nEd+BMUv
lcygrJyLaWJEigPTSZuzTz2IjnronCplvmeu+RSHnrOyMiRW7OI4uvMZve/j0lfHoEgeeCbu8fA5
wPi/J8h0lEH2TceWd2VYn0XZnREI37dheLSIAPTM9jFiHytYT+vJz54Mu+CmaAU7AdIvpaDtWByd
jbyfM0//jTo7x7Z3kVrw1Ij3nr2wlkNzh0repjWGk9dEE3pIKFxwHOZTY1A9YV45Btq08uL6p/CK
s6O1b1OBNZBvN/+NPIo00bdWj7d20j01TUG7QV31KVVrzez3NDKPOq7pbmPsI2FLwvZ5yUpwieXs
H5bCeM1RaZbkcgQDx6DnAIV5b7F+iwFGLQWyW443p/2t4RKdmHf2tm5eQ/29JW6yZSUcxwQtSOV9
yNT8w2g+dXZNpdMn3ll9c/UAEeHCBEaTqHo1KvBkV1JlyWk69aNny5ZDULG0fOI8Aw+izzswmr2O
WYH9TQ9nVQJ4LGlyNP3VD3/i/sHJx/knO2ZmkKQjA99nz1iTMoYTBzrIIcEvi4m9eP15U/xC4CxI
TYnAdOaYDdwK63eNakzexjC2nrrsWc4YFrwcHVo1/Frit4wv5lOJxLLUYrqnIJR2i/qMskWqHOkO
dhyV0/gFdYahF0PJdFhHhrsfsQMwpk8uVJ4OodDzUNBHNU8yay5c6986OjwNKJ3q04aSnYIGz5Ho
BX69Xjrm+OaRHAOXAjJ7Xc/PTksqWXxMCMpYNrljvFxdMouJrgLRuTKhuTUdExj9INEWo7GN0X+U
IGRm54eg3XhcJptUnkyCEzON0ovG0IH3RkeKjhLnLAkdn6w4UWXqsYD81xYQvDqsFGABJA62eZLv
HyEuqonIGjxKyiTTAiXBZ3AZIcMfs3sOsh55hw826yaIlj3Pr8Rqo/+LtRQgMCmvlP/pkNyHBRov
mP1Impl3SHoTWAv3PznWKBhYPPwoUONVWUTQgHgoTbiJzDvvhCMUzDRUD07+J496I0ljlHy+//fZ
krfJ7y1ApqsJPDylkel+8DT56SD/HmLASaReA28JEd11OnyzMKyUiaR5LDKMal1mjDeWAER22VsS
/U3zQHv/zIvpjYcMkxoKyCbh1OJOfCTyBu0zc7KdX9yN4m9AZs5nxvHrwkweSMCKLhm+rsbBZFUW
KNuyCny1EEwuinMrJAmHfL4f0itbgqq50dEXMmkkxm9sk7RD1h9VYLC0B+ZXGx/V0xEzsDGDp1xC
oUA7Q0FUSe8aXWyuUdJC2p2HJO9PkpUWZXqbxnTrhT+VjggazhFAnaKxvg7YybIGDrhX3ppeJPzx
YgVnwFFRLS9ZymJzH6Yewaqbp42ECQuuiozLNnHsHLhJw2UGygYYku4kPvAAm8/UvGF2k/oFCcQ1
WlPbzHny3OBLisOpQL9Ai8UZHBLB2+g9mD0hrlA8sJHM90VlrXv/3/kn+0pHg1f3tVXsgfgtZ9DV
XFs6px8SMUD/r1PvP3vwbxS5jK/hrtRPKUGgkKVOQJjy3xEq9m1UnDI5FNvigdgPeDxmcazE9Erp
EfTmNXDNXcrdak0IZ4aUaQzXrPigD4D1IU1hjHBOstUUHpL4v1Hetf8hls6I5LN2Im8tJWHsl9sy
GVZB5sLZKl4Numzo0twZrwPmIjhl26b59wwCHn+ISKLhk4UcWyYBKyn4TYoZuBhLYT8Pg/ssx4TR
T1cvjw+ACE4xd0KDQfJZx/MQGmFgTe4oht3OdLaR5ASRd5tSEPOJuaMFtvG4qrQ58kbZhwQtKaqJ
LBLeQxWu5X9HcpqMgiIYThOyq1wFP42u2Ua+LZvcNbUH9wjx+t86RBpv0wf1NiF9Seg9SOCXqDtk
3fGfmLC+q+xvo+zWC8dYjJcAUabQ/38ly9JjQbHIg1bfEpZ507Khp3DTUOba/Mk+jZH3NQFCdExB
lOXcgl5aRgFPQX6opnO9ECT4K/bGQsLGWY4SAtBYsteOTqCb9YdQvUgN4LMTkeC4kyvxPbzvKgFH
WLxK8C1ZI63xyNhdCdtHFnumPxF7eFCyUPlp1zKBSQgl5Ksf/jh0VWTz6iYGR1h1VIlIH+xqWlxS
ckqmTnNUHiHh0A1/WIuzeljqXU62FrHwmCSawBbCh+eCko65M4n6v7ZI/jWPJBmiAG+8SqcQc1rU
PD6qaIQugoZe3r4vzLJ6WuwgkKUVYFAbyxnoo5vBJcvyTWXMDeiJSyeYcdW8OawTeEvTtm1BeCfJ
Vd5Sm3sH+TMvs03mwNz4NCACSnNF3i8nPhUabY72N7LN66BGdZCGhwtEcjhKkyMn0um4BUgQtJyj
VVk7UPLbWP1aXA/BNfheFBEcC8nwhhoySBDvMI24cyM4m9LAkzOv5lAHwUqlkCNR8Oz6/T7nTcgD
4UYa+2swoUsQo4PsFmef8l9SoaBPTop7k0cSui8Th7QcGNysHN0zKS5r4t/grnTWrDy3fKXGt9zr
5PFPwx+mRHuj6m4GmZCWxbIsOWNlNcjltuTmk5kwB023vCciqTbSTGOzKhLjtOeD0OxC7lYCB922
CKC/dbXZTWwqGpQe6p/h/NwhVM99sB6q+PeCls5o6xuDk5JUgBkKMPAdhXqW7eTyWYFlnN9s573w
ghXvsaRN16QAh+Xsa7OtdGjk/ckalZNAmmw0AvlJaeLJImZlQzLZ0mz8dyIJXJd35VI+D7F2ll4h
l2JRkqoq39CPYiJBTmqtTc1CG5/9wlmQmNg8PIL4g4/+/wRsCErpRHV4DDm8MBJ0sF6HBMSkBxib
7EbyCap4m48JUZjp0occBkwbwObc2wqZJyKVmZeQqb59XM0yjmnOVB81TEkysLY68Nwcijtql55t
I92mmpbZcLQVcTvai6gCMv/3wHQZ+sFhI7VmaeE4Kg0qOViJsxeOG5qkWYf3SrGtXfBXfLqcq/BU
VgzWoXYgjczzl/PJCo35TWIjLxAOsbHBYRrvntz68nMyHTds8Dsv8qtlTgvI/rJ869CcQN4lAHiq
trplroNouFuj+eR3sPkFZ+34nBpBV/kIt5CPQwKpsH1YpUMCixTUlV+Dj+o9pCR82ClOjqJTmMRv
ipLCy8v7GGQKMKWfvs6uO3/4pioxR/SqG26i3cFtmyeSQ5pASf88FBGhNyFdaOYdCtTbNCuuc0tb
RcgSyOsxlXJeizw5jiB2VqpkMiMJnCyoyelOCxKPRBJ30b5cquDO7N+z2uNBiGmcua/pDqm2IPMB
BJeMMw0MxC1Dc9x4Nl5ruExVEY3BeHnJ9RLOAvo/TtTfpTE/Mj8wJm1PcLsPyJC5qrvKbpPCEfz9
X4MiRIaM//v5+WSk2ZOujW8QmBAwGtqPIAi+lA+jyaXLH7ffUmhpRnh20+QEMJ9GgrWf+uwSNd57
iS7GWnduemdcUMo/TnQ1JxcDhqk5OjQdwB7eIq/6qu3xEXTxKUrVRlJ/KVpyEi3f6+7tjB5CP2kn
hCb28pdzbeAW5BqvcUIzqHW7e8zsRaIR6fDZJTy72G2/MHx+1nR6LIQFoHgIq8ZVA3RlSleGjnxF
lrXFes4RiYcOAxUwThAnprLhG1xE0xbQtbj17CefMWA5TmjFR87b2DRPfYB57ZI/I7t2ktdajQvY
UltUBtW1NoobY5sbntzYCKmjpaZkH0Y6LIiGZNaxhQ3ppPaVI2ja9G5rPmdF8aSqDkGKgqJ5zpT/
nGlG/R2hgQ3LXqPLSU8O6cOMQjam254j5YbCN6pSuaFtxxgRKy2vIA/aH12Svo7kHjoAKqgy8DeT
CZNNmhSQGW5FR+ImTcepLQE90GyZKeB63zzUOe6cGW9SzsrKM8EphfXLvzLNmGStrMMOaSdyrBc5
9AYV0CRTVDhgM6BTjzPCrXYZGSyzudtWGbSWhmLSdPVli4PRs6WpBz6p4KdzFOMMEjH0lKC0t8WF
i1OHsbfpeETgOYYGV+E8R4Qmgreugdgz8mCLVDViUlSn6fyfDXCfURlGXEhlPPd2lLzOkGLmWrt0
BahCg8bt3QrCbaBV+3mI3XvNuHKtF40DCt0NMBbyGTJi0qhGPNer0V0Ywug33VcvahzeZZyvSud5
6CBUT2gCk9Qyw8NuBsnc19YchHwyLFgXmShjhj7Lg2RltPqfIDELqAjg260HCm0EUTys0bmUmDn4
CCF3xSYAuxZCC5JDSdqNY/k8UmUn84gDrRDlh7eKrBstXugywDEVOAqLVNgcPulUc+7zoNXvBCAs
82yoqMwwShjY1oMfMMx2T02XOHixIW7OqtFo4oIS3ZK/EesNA91RMWSzEOyqtnJGk9+QjGxjUkMF
W4aEyE5l4APLFTTQ0mEdQUBuywncubkxnfqdor5sUIOadO1DH6ZNFXzLhenRR03Wx0k6xm/SDUBI
BDOK7o+ijitLB9JZjB0fWKa5S1kh1rHiAMX7GaRJh0sjBEyQoz3ed6TAuX8fgP0gWEsBV6302GUV
7Rg1g39CohMlyGwpXkqRki85Q+SjfZZljykOtykjIChAp4Z5VNg9PBRHbApkaTRKT4yfkDzJZlYg
X4DJ+GXiZdQIJ8g/k4eQY/fDe8Uz9NBqylUM+SbGGqNbN+VMJ4HXEOLPRj+u4pZjum9dSkZa/ozh
s4lMQMNUd91SzXMGZkI8Axkks2KXbLXNtBcSAVfXULx7nqHytmmNjWGLI1qwcmj/kKAo9yGfTO6g
AI9ipsXpiq1LBRCMUkr+lO58jaeiDHdJYWPsEqb4jYakRpol/xgNb3KgyNLTe3zg3sge5NxO5UyG
7ad0+G9ldihCcPiecaBhcHJQj/Hc/gw29oPDfWqiKx/aM4uTtZH58w6NQmb0OLmn8wdCwxu+UG7K
LZBVIROV8ikeCjJ86Ue8Cmd7Cu+jM/2OHMCwiEclLLTOmfdMHTNbv9s656TX7Gyw2egl7QcO6Jwe
BZ8x0cGwetgLBc23QJS5pz84GH/ltXEd2uxdC9QHldCU45WDMR5rmc8M4IYOaGbQSaffOWy5C143
eMU1SocfJktbygS5ZD1Ve/AnIAc5cpXXY0FODdY/PFT1I07UGuUKyCWPkIEGybtsWWk8l/n0bwHQ
HAkAE/BoaZrbqnqXdKfwPic9vEJ0ueRVfUQTZCPP39G6bZEhTs+DpJOylScV1OUxgqMpdVkHSbKA
suUo9Og1+NqvEG5XQfXXRQ1w1Tv500Jy7jIxdWhhIkFhIEifLQCC4zdYROBSfPWLhE2+K0Gob11h
ZmDzJR5CBFIZsGUjFmnTeAd4lAeZQEQccy1s3XAA7QjRU1KACikRWFdrnciLRaG7Ee34MtBgDZSX
tjipoLoAsb5NcfavngQ0se1Yoi3Nzsi7gBUgtZ3oi7XgXmden2wzWW8yYks4n2USKgGoQa95GDos
52n8OY299034r/nwnXnTqzwRCVkS6XTgNQZ5Mm2yzPD2pPPy66ruTl3YX2gsyZ5064wNbe9k2F3X
D8YUgVe+twrlpjR+9coFkAge4q3q5HNkoXTJf+2kXYmYSz2zU54zr6O7TEc233oVz41JL282ok9Q
06+IWKD8q2amT8yoA7cApoQss4dJM00Qbnspf9BM4Pz6UKzfkGaZDOcyAzEBPI7htpQ7nX+UvDr3
R3RV6KilFtQDtE4YVwREHYJmGyIAHEMz7wrvaeZwThrkAsrmlKMI6Bo5LS14x2RHshnYeJRNBF3c
mMj4aAfFXvcKMlnEwNGGmFeg3+gs/yx4l7vVCWkJ8P3wgAhPlR4e2RjygNEswp4YReO6Tg4pgncF
kbqyvMNoOP+VOXK5DdEJpjXhM23Bbi3uT9NgCqDiPU2snc8On6sKMb/2NTXdLTrvAHuCxtniEc74
3vrVxA5eFNqh9ttfmtu+GiNSXWCc6tn50Mzlr8jwxIb68MZ4axC70tp8bjB+R4ECZ414zhDRtYaj
E+In3WyknVq6w27OdaC7Ncy1HJaNUe30TH827IVCw7kwaMEFvT7mBGiTVKuzkk/KJS/Ut5puHNKm
R+ZMAs0c7eXMhSuzb5DBI6AfPGV/xzqVBquwIjownvt3vAlAa+o0e+fzjLd1HBx9dnKQJhM4N8S9
OIMT8bv03d1oNyfNRR1ZyhgJlDKVlqNZtkJDWtVVI0Ys1qGZweqPfHDp/vJE+msK0h9ZOZVCTWas
Gg8Ly3Hlj84rMINES63nLvpFx3bboYFCW+FgIfh3ScLxa/DLSxiBLG9Qrena4Vp0/lpeUlemBwKK
ZCPSlMHcbce6wehSggJFYQTJys3tMz4ZezlfK8xKAa9rv426pCdb1rSHAxBvBh09jU5wF2Tvbgk3
mENHKlbWEZgaBMLBGVn+Ro9AjvLfrd3sOrYYXU2Icslazkz01L5kpi4ppgwsZO8q2hEoT+xK/rsO
vlPbRBAJn0X1LG08XrrjhdjzMUFlsSaO9SQ30adXD4XTurFuWn2zMz4epAG9hTQ2+83kOs+JViIf
Wj0bTC1cQ02bURrlYA9pGYbAweRODVOdixnum2kddY9M0UYKM/UZyFsciCNUQ54EEGL2ox39ShRO
kbNl7Qj8yVwCq/iUy5ozWCwUCFmvA32pBdJUUqf1aIghUrxq6WtL9KCdKDm0hLOQNxG6DT4dxEVn
uTB2mWk+S67iDEyFaciIuYSf/FYKhcUyzFBe0YM31wRpEJX+rh6GvxivIqzb4uRruOCNsScooOui
6VTTiWWYv1W6t61Zi1mVUE5DDvw1Van9MoBu6ekpQfcFSr1g94RqIC8vT5ne4ygZR/PJTrle5Fds
fbjOJgdQjR/KvhT0ajUYwjiOcJ4Lu8+sxgDa8Yx9nHU3DyDPBGLD6+ZLjqvjQkbOCX4anRwKjcv0
001sKGpgGYmGeAjsOOrck5XkP6UfDFsU9HukI2BbdgBBgsHeu0NSvMa6h/ItWPCcefDZnDUDBAj4
Q214RdporSuoJ/2AwHmb9D8Nxw7nw4tu53+abAIXjBNCZ0GpterX1rIfWpHfQt3hQQE1x/PZGHbw
TzNeT5k82113GDqskYL2YSWYg7SthYHbom9c9B+RGsYIJ7QjEBhG8GQhiy5HakvBsW/Kob/bxLs5
dLL1gjz0qpmwZoTNV0UK/9LgyaB20TnEbcFmmFVwNVnXLnHcsdUpCSAM+eabU9YXulacICGtSj0d
DcLy4q7yOlCbygI2rC3dsTS6T4TPj3KSW7p6Ikk5R+60p4e07uzi+R+4F3nbJXLPjLwRGVtIsYdh
Q9zDf2sAoz3j8mFbe2UVRFi0V1iMg3rRjOGrhNnojHSbi2TnkzdjMHVmte4Mj9kl4k5hUB6cYfgC
TwjbZDkrP/lrx7QL4TSxe+g5cxWVLV4Rc0oa1pu/gDgDRwDJ74zADmS9VLpPL6T5woUBgmEJei/9
U1Xjq0VaA49lI28gRu3ZmqLfTQEA12me09gGYTU+1Bx4oOFgmZpcku+wCGIDwiDzNFVHCzQeDGNh
DkNOvyyd93v2zPOQ5ffM5OnR61iRR/wMAQSsvH5FlvhLSoA2NaigFpQU2fuJ+M943kk2Z4A/ph2W
H2RMiD1R96eYLihsBOps+rf0jdx+ZdltKy18jaz4buFP1LSonstkq8erGx+aY8F3R2QMkbK+swmI
ctESIhE1ZnbXbgYHx7VGEubcPAR2hShMu6z1ZtwtZLthPm4nvd6D/EdujEHGAjYF3vZDSpY4pRR1
kkME0cplIflsq1aj1CuXd7/xNuhphqvEz79T8DRhHf6UyIRVSNkaZLSTat+aJrprSHbTTCffIfb0
/5KZhZTCiT+cBOiPPt29OiHL33XdSOu438JDfy5o+ZuY3bc4tIfdhiYfPHI6LO3WdGFO53/QJsf8
R99kASIyWUnXoFOrEEgjKmS8UYRwNPDWAoCAX4PYXro2jc9SNRebUY7X6+CRg/k6TiV0KuPYJx6i
EHGFyGNl3cxm/MPi480jmubNkPvoa0TbOIvvHkPKoWmYsgAuoJpB/z1cuZpi2EPtg875VucV28r6
CwSbHWzDeJkZ/1Wuta9cPC8T3kw0CuHKR8olQEBjTsIvI9OgRphfXjMekFteo7Jwb+BxuApFjCAk
sxwAr3akta0/0HeNHQqA+XPBzEl5Q7BvZOpFkwC9/j+UuAnCxM2DZvEmxGiIxx6qedNNtJNI/12O
TBPYhusdRPGakRgaay4gk+4cIljRuv6qodoKnf3ILKUARyzfy/3iHL0xdHc1Db/EwWxt6+0jcrFG
DEAfyc964S1hG1l6/0QOAGn4PPG3DccYOqmboY1RpmnQavYLWPxAhHP/MNnhNvLejWmiOTj8FJTo
YaO/5Kn7oiLalbiOxo21bVoTtbrod4AaDJYN4aoeaJvQRqflmyokatDZX89YF3oeWjCRvbIhdyQc
Zgksy8xycC6hPK5cdIRnjFWybBvPaJ1XdNZZkxRnLV2AcMwwK6Y1TRXUUsG27SUb+v2gOZ/YUALU
OPEktcn+C48ZzLG6pNGw77T2NHr0/2UGxKEDiII/pBjhD0W7nhzIt3wUIfw12itIBkboRi3bRUDC
TrpBCg5po2wTIB4neQrxsaFRgNwoWRUnGQ+SowYZHCyiSKriuhzoyiGpQHFiMgeSbaows5fkoOoS
dMjywbtmtaJR7qOF5JQXiBY8SOOt7lFZpJSwTfLc8MdAOFhLnc+aBFwHlFTaY08wn3fmPJ1pb+9c
N8WVs0PLgdx7Gu9B3d39lsF1G/obg/O3Rzgf6RPjyRAZkmHq6ETnW4uJXU0rJC/6S4/sZ69R0rZz
c2yC7jD6aNGNBq0/QKlM5rlm/ycB3mXoyTOPSiYKRT1/LUo7dOiIcuzO6wBX2DRt7z609RUPDsuD
r4XJQvPF04lStKotuF+APsnwmNTubM46Hh1J7FtFoTtNKFWUepOvGw+jg6Z4N+fkIiEKnu5LQowL
U3eVLdFFDgN/si92Hp9S2zqBH9vnrZXtFRYLg+bDVmSj9VNwmGmfIdl5sIYcDBZHaio4Od2fOCMp
SFrvuQcUgJzX3QBF5mjTS8pkPRuMb6dbtkE33jwO594nNUyaY0hXIWpT5uoUUv5wmXkwbtSiegHZ
OE36S+iCiwA/ayBKk5L9TEO11aaxYMODEW2O6OxDYEEgZjh604hgGZlrOZwdJ9yoHFO84f84Oo/l
yHEgiH4RIgg6kNf2Tmqp5XVhjBy9B+3X7+Oe1s3OqJsEUKjKfBkSKSNPtW2+cpq++5y4nude2k4d
a/UUmWCGMtoUKJVOXsIpWkWUm4Hxbpm4svzswkPeuybJAXjDNvXU3Bnca7V0mJsNZGUh+6fJxNfJ
3pmgDWFRx4X/OdLU4TUdpLwYfOk6BxRGRQDxbk1b4F9e1aul3F6KCKOTRwvTFhgqThjxNXbIVDDv
EO2B6iwaV2gPTuQs7KcFmRu+tuO072fMFRUL1ejztxbmLv6JTcZ71aMY0xJPAFPNTre7nOgzVbcf
VQljyUScg5Ccp5bLLZz+pTH3nQOLbfv+35x9Wvhll13ACfqPdLYeQ896D3XyzMKRXBkKh8DXqcpe
8I4mG7d6s11ueqZtPuO5W9sy3g1UHDwHWgEAWWht0nlTYXruJ7BSUMqwMKhgfOOh8brD3tgafIrl
XuBzfcCbe+YX0Lhz2JoDOqJF4G6NxoJPYN8V4fQo6Zs8lHywafLQYan3tJzOZVd131GN5IDUtb1N
t3JpsQjLiSmLgcRzFG5mNyovPlf7dT7g/HBf4bdQVqHKNeR7ZYgGDwvYGaYEy4VHOOWToLpmdh9W
X72eip1rOaBOVEEcppiecPBwso1fspMlOYvpZ40ENEIc0HE5bPqfZVmB7N+l7HdI+yfbdxdi1ked
1oea/aOzl/6CmY83QvWIeq70wrzlDbPn7lcMcuNZam/X6tywheQs8FWOxIFQD/Y8U5f6/8KWZDzc
/qN7TWvxS0zOl6WKf8mQfY9c+8zGXqfoZ2aLDomfQVDkEaoO7kMoQIjQ9OMyNQaKnl1mU6NF0zGn
krtVVjvdmt7cqkHauylMrgISFeTlEcexufV767IEpKfqi+zDfyYgzE3G7XtDLLhxIGVPH3oPk4iJ
2v+zj2X8adpdcpznRMCIdBk1KCK/ed8GMV9TmxNX/y/WRcLg4ZLyBrSE4UxQYgiJDCnZALGiGxbW
V0LyssPevbz7RhoeQVbSFyak1VR3oYv7LngIBHhLMCql33xUI2T12i367Rg8QuxDqs2wA0bmG1Ds
b6Otz4WqznU9PI4eBY3klr7Fqv1tQ/xuRmZj0hr4KOAAhEB06tnOsCOf6StGTg2Z+BL1fnSl6trj
q/p2GifZd10BZoDOdaC6Yg3D+oyx6Ahojh4Dr0KLSHUXimLLtjPSI2uOZNCQJKU93lnwCSuN2NFE
0xSOGWecvAxTdiSQ7NEcOJ6coVHUL/YCTWUJLxWPsj0ocqK4T/qOVIos+6wVUG9jvnUakkKh6DB0
RVIRhjfej5V3qmazZ1BlWOvMKZ5THx6ii530VuecyEbrPo8YUTJTPxWO8xX3Vb8LgoBZQgy3Wt+W
7xznx5J52XTEQIl30vYofgJg8CTIED9jFAjCTepm7Oth2MiNaFu1cbOCsxpqLqQPdNdsYI2lP0e3
QpLAnusOyI49pgwZpl9d1LscLxoSEaAXRvXVuDV4a1bqWGfo+yvY5zTLPgt7fEjB00YD47+2Z6EH
ejk4YrGfaVfdOzDwUYFj9WX9meOISH4a6Kr5L4Hnj+sg8kDcNMI/hqDTt3U/xEByaB9NfvdgOt5p
ztI7aXc0IOFqxoyKMVX528EDKA3MopouVcf2CQb9RUQsVoO83VFjktAOeRme915l82OcxZuxSz9U
mdzMARVxUf+Gnt5UeXkpbJh30+geeAYJLX3wp5Dhz7AzN+m41F8mjE08Xkz5opVUffTqTwk/Ysis
g6dX1twSy50LPR7FEYqVAIgVt/Dw1VDdnnMA6XdycWp3l2DEc2ikd+N08lKf7sZ8cpt8b1jpZzaA
3Tec7IC5dQsjYlcmzhu0dibqc/acFgXJasUjbP39HHv/AkMf5nL6DoU85U66rUaJBwqxnu29xBP2
HcqlujLK9eCF7S6YiqdZ0Upz6vA3ixXsRiERTpTta2BiUCzdM7Me82A7HWb+0uXA19TWc2xSCQ9t
c8dg7ilzRuxXTvcwkUmAMJiXUxLtV3sDm3yV7spm/vHHRUPGKAZupp1suPueE9EyF4aZabYWu9cE
MbClXZw647Uzu7coqHAsZc9ZXRYnGpZcYGnZDAZWPjTX/cYKRqw79S5wiGuj4Yi1kI7xOtT2sVt+
EcPmTWVzPRgrOlipTOFcleVHNyYFWF7jsMRlnQwUuZ+Kr8RXLa438j9IDWPxAey12/5JEIqg4Gut
FNxa15he8NZfTek8kM3N9Y0vZBdaHQPlcPhVE/hFq+HLwUS4twIuQK3lfmazfTcnvKNNyogU1NM5
JDHvvkeFhNqZHVqN8yWe2NViKc7NYD1NKv1WhUT0HSIuGxtgtD2mNZDM2CH7tD8kgSt3PkaN77DV
6O9t2RKvPtN/9Ub1x4Tt2STp9sj1uuLiycbcBz4Yn5JmFkE0G3IPjZUu1LCJevDWzvg+6ULum9Jm
SM2KxYOPiNuzKs2r6R1byGpxXD0gd0x2TjEtceo2AcvYR+U8YccisY0otVJhtRRMC2Gq3ememM2G
GJ1Uq98sCf5UZx49u/0xMkaYnHoqiOlfpGH/2AN1FGTKrAycnnHYR1syIG+6MPYO2vuNzlFbpmg+
8cxzKuLs6WgTDqWfnMjdiC+VQbEcEk64iZT/lwLwcmoq0AkvPWwVvKQE4j7Iqr53DefJbmO+uBIT
Y+a6NMdLOzq0EwumskgA5lLIDhr4xkFHJSOLgBxsPcJ9q1jLZLOi5A+D4Ky8/FWFYM4aB4Du4N2q
2vwxPdd/mP3Yum+zbpl56Pu6sh6ccS539K4eShjMq9Cn+87uE1i0JTsVusR+eSi74ZLh9K/IEFI/
YzQ8LwIErCrFug9tqvUJcvc8qv+dkm4loYjPxmtQzHhJKM65ezPJodYN26pYoL/rVk/+ahaQkjPD
fKjKpVqJ82FlK/thtKKPZOz2gd9O67bQt4pQmbOT9RzcXjWstD9BhGw9PB31Tfj2r1DNo+Va19Lh
2lUC9llZemxX1AkXa3APc4IQb6zC/ViViMWtCV6/58NZUc5ec1hUQCb/V0UBIRVa7Gs9XSDMXVwN
KKnQuIrtYU3EyXFGCGl70NoatmYsp+u2jQHWlJCFCNNjQN8MX5PX76IgZPwZnwoM2bYDs00m9oao
w6sfGbu+zz6WKaOg5s0cu6X9NW680n1QBlcnqVrnW0XiOc0NjgcAXAaDFtv3eX8g/xYBWeLOr5GM
v6mg8xYTFhWpJzguN1oq1VaoJLlHDAYXtea2aWMrbFMiQ/I9epuj5bA5BZqQ7XI9+XF2GkuHlYIx
/uj1FPtWyZbGqxG9E0NSckNitu1bvTxQOAbc7dOP2Kblp1RyZDS+Ulb/5OfVOZhxtKcWyZ65fh8C
l8alSch8psN/GdmkXW6RyFbeOCL4sfr8PDBFWBVteoWPyG0vk2dfkJXr+99FDP46pgMkltKmBU2X
54KGuz9/GBboSLwQi1aSmWqz4CgQpbjmW+6VpCb3GwRhnHzVWebFWZfFQ2M6GB49oYFi+/KUVcWd
ZHRtk4G79Qi7oQxtL43FwMdljmw1ycNsEpXNK4qFuP7Lh/GOZMVnCaIySwRT3JDiz8tE8ixjkwZF
ziotzzROPE2TwSKMokXhgb6JslSfg3QxhZaPTCIBqY3ciYdLUzl/KuwVJ0v9FFvFTNIPm24Hb31q
nDOFC8cbMt+SiM+V8jBGpsRcVSrdZpI7gjTIVaibFJiVzd0CaIiBUhOetNaA8Yws/KT3cOag+ist
zSU5P0Wiflx+94xEC3dw70O7PcUR5ZdFl8keDYQf+TEFWB3ME34QRtGFaB7tanqql8+z/K/aSoVe
6NGEPJioYgVHRm06z2MM0YOJyyM7zyumMnQ9A47T8ZCVzsYJ/ZOZsj9phEdVwuyobf+WFMitSbpO
E35XiHxSzqDVqOoHnHpouYZsH4dkjS27CAmxqzKPXoY2vxbK/FemDWnmzXbEjk9ST4bLq/+GUICu
wp+PfTpdFmvJ8ulb1zupXLw5hGH+/1gTztUyVN0a6ywHhqRMd4qNMCe6Se2dFs7FKr27eQDgVbjD
xqqc6od5p/nixhrgRjY6e+Bp1YnWFSrFROMLqJN+l/SWd+mSHkLXlDPDDNrRyGgzEz+3iQNt7lMX
lDW4BHB8UnHFkpDfWjrqBLt6RBEn6V+Bf5+cttq+dAUZ4NJuYCaN4tOY6WOl0rc3vmygTCQ9Y0Fz
Rngd2YQGWABwu0i/hL0fwHikC9kYw28+eOlpjG2cE4UWW7NI+7WcZbMBhdR/hWnhwU/KBnHyEDJ5
qwxjxT7vB5I7Tbuk/YDKyyDV+NFPVHKLVQylBBRwf1JDoV6qlgbpEDTYs6MqmNDud1V4AFVZ7iyX
KUNmR/GJSxnG6KGXD2JiKA1ekft3404vZu6YhzZmH0UIoJ9NRjJlQ6Vq5JqWHXHuUXV1gl8ASRip
mhNxE53NWgWab8mVAGo5tneDeRzHaCuShGCaReOHQ8NZlUI8l/aHHsv3Iv9Y/gP00uPyX7IoAkwk
3JfSB1mHoIgp5YJTyIp8cUGCp/5XMeGPAQSn/GM5vNb2u1OR+tYHX94y+y8QcdqbER1LcfKT5jck
YFzy9LCSL7tIZJ385rx4aJZ/qlBjWGjuXNRgfoBk0t3lxYuG1tEKf4ccSuC1K6o7PDMDlfAcHVMo
LUUgd7impuFlBKPk6j+CYrmbvHfgbhS68YGGgS1v0kRA7D6Nndhn0Z8rSSK2Ph1UA6ZscZgdvbre
um1ANwRtU2PiWanpWdDvH9Tz8gPy4WTWfEVFc0Z0oskASRD5Rhn4MS9YlfY7mnbJD5/TDPMIF0ed
EmtoLS0VcEm6BH8KiWZr8iSfhozE3RYLu5F9GGjreDopZ0keRc95RyfaQy8QPE58RFhovPKscTyG
Fpii/NOHHIt5CFxZig52kWBhKv+wJEmCxcnkS+SLU5594/c0G4CxE0hZD8aYVe/5Bf0g9+nkLxq4
5YfiL50Nnbk7sSnh1jyaqbv8Bka1+MocxiHNSbXlg0ll2aQIDcENb9uaf9F/jcToLF9fQcJBnf+i
HDcn+peMwMid4myEkFHR9V7ECMObtyitoqWHzAPlEfHPGNAoDSmc5y88kQcuF+vFD7N4rajL76Pi
lrjFjdvaEUYoJ0116mt9nHR/wHDwNcbRYSzsHU+1FRfTfy5HYALFqWwLfEGMXd1nHYHyup8HjOlq
x0/Ih11OHEK9dtJi2gPEyqRfAU4H6bVWa1i+64ovGQPcZOXrZaE45o832E98IwWHLo2idWR018H6
8QqBTqbeDgak5eJkDA85gw9+Hac1cQoVN8QOEyINdzs1UYf65b5XvsF0/GjRQiv5Y8pYc2N/9AVw
KKp3Et2SJ1vAdy9jBi7XlpPKpC3Ja8Siixtk+AEAKe6/xkeB2UnI39x7cNJ8HdC56aUErlLUh17r
HLcR3tfCrYe1F9L49KsYr96nyWdcFrfR2RtJ9DHpqisgTOsm/10+nSRKrkZInoH0POk232n/s8ur
jYkj3yaUoczTfUXmVkc+AC8Lz8drxH1ovCy/5/IXiAl26+7JWAY7jPqWMUHU8RDlsrraAp6C/K0p
qZafY9lcQPp9sD/o5SeuK/NljuCd1urRGJm4z08YWaVN3xeFgFdNx5b/M23K/fLH8JyXzYVfRFc7
npo9jVMyXZvlteZpEAYJe8w4JBYMGc0ZuHzitgSAW731VbBXVnTht5iLAM8gUSrNa1cFNH12ywvr
yRlh4AmbEb3332U9xDIaAV8FtyUe7zDD7G9TjABwM0uxjVObO1oVvi/Csyg19gZMPWMscerwbll9
tR/n6lcm82scd19ThBTYIl8GirLzKUjpBGd6aLt5K4rsGk/K3+MctsmpNH38JHhpIhecN+mRRu2f
i6p2TwzFtguCxiE+wyjnV0oPVnXHb4smhbBe9PkBzc2ufolzAx0Q6RmexQyhMN/bAE9XStMvMFCT
WgMacX2OOenRVsAfsH6mEZ1h5R2jhGU/mV+J1T2kQK/zNMEBwfRRdlcCM1aW2dHmhvM1SbiY1V/v
oHcRQwNcDWPxqFxumHlwbqTeEPS+G9CQuKr7h8wlOnduwsGTulgV+PoJPuUKsR+thFmZU75QITNt
r2f6HuR56TrnwttdnJb7SDwnWxkpiGi1dvZz7zFgzjYW5ta8NuRJlFAqxPhlg4nnaHqNiG4MdIGs
CbaST8YTcQbRWo5YmqFWnkj0PhmETs70Sg0LStIErUwAR65YTNV86bR45jyG9UKZOfTHagoPQxNu
uwpPZD1epGBQL9pD1ZOv7Ktxb8+VOg/UMW1sG48Fo5MpEZxPKPGC+rEV0U+nKX2Wg7Sk4YwI7ZRF
bEdpx4yE0UXizue5jPfzmJ2Unp+sGaiUEzwsoesFeN9axJBEaOR5aMzFDH6X3d3mixnoLR1kK6Fp
AfjDs1p8OPzQM1wT3/HX8dSd5zndTgYcRE83T5bt0D7ppn94Sr7NyGP8o9cQgY+j01wbJ71XoXyp
+mZrMClmlGBiYeKk8Ipnz++f7bw/J0jYDcGoAlPTqg2Mx1AOx55HCZJwXcSE/xpgnow2+bVkcVZh
TYAlqscyKIZdLT40RFF0Ts5bXbMLGJnR4e/p+Nu5oiajqW2TvQuInL4weNp0N3D9dQmQ9ifSKDvm
DH3AEQi67zkB/jv6ziMXrL9BJYtLz2+4fiXnOnpzgwBZa5Pdgq456rS7b2V8aBpzY3TWkceOHQe3
0hicRd9ctEJYh/XzEKR0DAaMETy1XVgtcvLkVcnoPIvQwzYcFxe/qzIQcSRkNcu7LPK8Pvim86Vt
7y4MidGIW2SSCRNCa6Iy1Bqbj3C4u+Q8RtMZHkuNIs8pDzyuF7j1IG/HZtOqao9lYNVTtdYhyqt6
aM5Fyh4eFnSHcZIbqFfklsJja1sJ1w3tgBbRz3IYifUZ/irLeBZQsuxZ7tGx6HVE6k4DGXWdyQk7
9JSf53G44oWGTiey6N2fSiAOeh9Mi3ijhnKHAWRA3mYR0eu8Kqt9tIiFPVUwZlXv1oeUuCLs/xBR
TFj0jPU82HpW/k7Deqfj6tseArCmLPqAwQDIyobckdxB8JOj8iU72IlNhLjRncfQK03MCvsxDrsa
yR5hP3QFsG4kARkl1uTdnLht9kjNeHdd0ueRh6V4K+foKj0qx8mB3tRva3+8uVX1kPGmyO6ta8v3
dJwOoQMskjoNNo13TIbhWSGVxTNx7ROHKwqdrdnddNUItxzwMWyhkX+vLefkm8OpSeNL3y1yfY9s
e6Sp7uAdHKffdJLWrBWLUyBt0jlFecp9cz+51vfkdCAqk+SLuzFqzq6/TqHz47tEMPUDgDvPtHhN
zODBze23TjO4By64ZYRxaEvnlprjPo68JzsazmPAeMwwnqMm2JGsfQd2kM4BvcQK1V9vMtRf3qEw
r38HSWR0nW0MDevYDFChwqJrUKeGEw6X8qib+mK506PvqrvZ7h515L/6tIiz0j/17NpDnLwIxCUG
1Q5hv9RNElVshP1uBmzo1t0ryrNTTXfb7cI1gRzM3qzzzBa5tlPL2/F8xEqS0YFvhQApp0PjPqZ/
eV7RsRDRF2OGT1WZ3aHimtpbQCX4rTwCMtk4kU+LTRLKCxG/DEpSej9d9Y3bRt+riLkOwVwv/qL6
B79YPscA7FeGAbLGSm0AQhUXxKAajo1oz2WD4nCKayYVjmpxny8JUDr4dqaAMpDZOg4dPMj1klwy
q6y/m8ak2gRN/ifr4WeMqwvWURJWxh62rutNFGH/ZyhsbdMafmzHdjY87BBT6uw8FUqgcrUb5s+W
bknbbGjz1dO8o9npAnbs621foz2uB8UQJyGj1RBKbzsC1rdwCeZrmAkmil0VUeF3/VuWVeIcVpwh
besfdRWc27bee1VL4pmzKwI2V6SQ74UGM6PpklksdLIlDgTDnPCCnavMRXAwJPvEZk8w7bre+zD7
QOMIwjtyBz1n7D5nTBi0Kj7CBjtlYcvHuUpxK5oQi20bLg0NWmmBmzMLWMOTxzU/Sv1bk5aoisoS
7mhbXmOzsBHfzTirss956lhZXmDuZVvW2zB1bwSlAe4wmpUok38mNAQQTh2Uo6lpaY00zLIBolum
hiy8tN9Hfc5z+2q2xk8OMyD08rswgXbMkGBYV5qMoIZxhdFQfOTTuQ6aM4ZH5G/o1pr9QI77ttEd
5tfAvbCy0dIRelTqd1/5txJJhU7zK/qBu7lImY63dYSwyhM/czu+KxYhdt2tm5XEkHaYXGoiT1W+
8Mjbd7vyHIbj7QP38IX/cEen4FE0BHqzJeLxeNACY/w8f9D8vm8NiEUlaUbreTCxQkbtzuQn1hOI
VxIaTqLDXGpBElOhIrMX7wMakO9ccVZ4yKl42f9Vkf0v6pnoZlX32JCBF/fDbyvFfanrjtfXDmnE
g1b0GFYyIigyXJBEI7kA/lLd3Ps1HR4LQkpnbPB/bxdcuzvn6xDfaaDVJ0nhp9pk4BUFHq8iJHbQ
rHui488TlLfl+mN71WuStfBJCBTqe3rLWbqjUdTux6ESKB+gNLrCOoq2JhSC4oNiguIDt1ple9uc
AVCc5oy9aGbK9MWizCR97J6Cd34j+fljaIMP5eb5oZtLhqsjE+2MdpirPA4W/zUYi+8EYaVf9HQ4
kudRtNyh1SHT0MJLQdwQ3Y3KckgcJqOGiY+6NQu9qsvsSzB02d5ir4bPIT5BSnc7K6bvMJm0eAEa
P9eptVMubWEnTwnnbfbdQOSq5R9TY9p4U/fcqJHxQXGLJDEOeUt2+9wkL5lguxygaoD9Z1ErMkLb
Elm8CzDFRrTYe6RdWqZr7xkd3YShd07Sh/uAmg/d1rTRwri1dbP0A/pDaM13cVQ+kGTwTL7EQ5y1
VxWkN5Mg267EaDLTBBVTx59vQBbyeHbkSMIVHE6Wg1txiRwA3L4F2E0dnM+4LDu0umgE6ZT1yXgB
3/np8x20dvZRzu3VNLJvAwo0SGP4ejLiZIZGKhiXDQwYmXII/F6Oao4GccNfCksvC3FAMS+be5Mf
0ojIlV00JCq6hSz3lqViseNUTntIqVEDQ2LdiPEA2ml5WCJIY1/elD2e4tDfCSasR4N7Ov7RF83m
5BKu06fknI0OIYrSR/psHzpn/rMRH/Pq0pe2XWR/C2LCys5FHP04Dn6G0kkn5GEWDT18V9pk1+x7
utmOh4eGOAsEoYiH+HmMKbzL3fRoRLT8QSVJXnN5oDNNv35kOkSex6ptAyxCA74UFYAPzYjgxPzw
OgpMP+Wwn0qWBAtsihssaOZTJiiB5g7gk5zVOs8TmnxWTz5UOTD/RABQm2vOhk0uge96oT4o0dlb
20XKjSaMwJ3WXcyR6o3LAkOdwT0NuBmLIWPkk+GnpOQ9iH788AzN6FUZCMyHOx3pLeP/nbRJEO9b
xrCInVLjtcuR2cRL/tzsfOhUF2jlkEwJ8oGn5CGE/R0udaSfiHFje/FzlHtX7BmPuV3yiTwbyufI
zXgq6KyDLdRrn8rLnut4PYUGZ6OojY2qAcCX4LYPUb6AfC1kI5yGrkNsrKjd4GDIMfviuoR/jBRO
dl1bAO4IcUwa8ti21i5nvYI0JHYaJFuHVTuKp4uwmmteGE/1RKNkDo5jpA6Ryg4oBZ7QeHLjsEgG
Jpl113KrQkLfbh1Ax17p7XSNKrMdSOSN+rs0nJ8jPqjVReeqWXQomNEimxbHhLZ0li+8jeu4yTed
1ZKROA5v+cwiIQUiaa2Db3VbSUXRzeEVcHj91KNmwCoEA3nhcoUhbpQWGEFSl+dqcWdZQbadGiZk
Tmo9ZEIeYydAZqSOYxKsLH/aVYYhmBTamEHxqFD2M8pK4ng/TZj7k9IacfQk98vLWaYuqT+0oiYU
m0mGSHH5mwmxuMFDRBx2tgZGL3no7aym9TZtPx/qbrpHhatJ/bJ7ZCPNmZnEj6fijyxHelOM4pBQ
xeGwtejE09IL47Ql5NaD/NGIeBuG6EnDpGVgD910K4cs4ZJfPRnsiDZpCUlaj/T3F/xypS1764eK
eUVB58TI54nvc3xK4unJj0NG0MNLU3jP1tyfR7iTHFLW2aQOroX965JGD5yJWi+R9arV3MfaiH3J
d/5lEuFKZxr3mS23ijY+5PWVj3arzfG/ao6zqr8xMYf96l8830MHJHdxL/djQC6aW9YwOF0xIDkP
s7MaBEOshslJPrtcGvP2tS0MALIekvAxKD8T4vCGMXnsudAs2TxXyyY3mPwQYP91pH5p5P1FS6PH
409Ni/BHdJgWW+vqsxYTb34xvNK8LxI6/Aw2ikV6QaJzhgIwZdRYReovnuiplot11SlfGToAf1Sa
DhAANnjVu9nIdyprHkrXYQIFSYLrEbobt7/Bx36D7E90jfFqt6zfGsRxPlLpzeHNqsaTXSbmJg1S
56NyqcvCZr4zbXSMpRmdR529ahLb1mHPFlB7uOJlXfjHQFXVeU592mtMQVatIm5MjkuYhVjRVgBU
bipsq2X+Ryl8s6ju8Arw4fyCQS3etCWNDE9+ETr5uSKah+U5AqqQ2KqIZe3JE09aB7ybwcYwMxbr
OiYNnUkMagR5XFCxgEBmZ+BycM1E7564gn261iABX0i6zGPNpqkrVLYwkdzZeqm5p7jhuHe1vQ9R
DOOWYt+c/ZLbvnVMKjoT2knPKc8xq8N3xpJ0D6uZzu3Qwg7iNLDYMrdt0rzbI9G67EMZNNI83rvN
1JCFq7FYSwXkdsZMk/mHwU0OVaJeNZzwIKM7b4Ll3/QLatoMxxfTnMlgkWEz3DJ2S276/TZAIuz0
PeGMErp3Gf/yKG7YgKyzYRtHhDVIHgBE36oyozJpwmMogwDsG4mrVZ0ahyH1fjtfKkZnM71wIoNR
27rHsJDXxmtPukJhGlSErPp9c/Z7FLxJms3kzyBUNYejpAEW1DHd3WD4y73B36es89lPofy5t8Bk
VII8gelKi35GicXuywUZoP+ZjKKjYyhCRdDjoECCOkWoZdDpJ49LJYmkHUpX48TxvutC1G4imtZp
BCO6t+NvhSJv1eIsHhdiRZP69DwFKB4wORkZVavMbR/czNjTccGZ5xh/DfmcZuLg+HNf0HgdmZF7
vF1c8NPYYgA0ZyfhkwwUzPFVgtrg16JFIybWYWulRVEcux7HlpmzcrT3FkT5wxRkO/Q/ZzOMdnFa
XmaFRjOfbTjDDRLMzuqfnQgZe9BId8PkOgNixXah+E7+cjFVHFPcmOPFLt3k+tg5BLT3FvnPpbwP
s5goeoPTB/lsRhWxd5mJHhujwkDdjHeGHcLAWq6NSeQ8E6q7L03/WofZfUceAMwRGgC9C1qsYDC2
FyyUTZ33HplULZmBLtnQbewcs7h+GDv7L0d8HtX3FpGMyGJoatjc/TkOfeTMfRdsCPJYL0ldcVU9
VaXPqbk4N72Y1GLpfzjdu86ZyzoDc1Cs4eGLoCZpGuACo9oTFnSOZ2udJyMt5fAF1eRm8Jq3McnP
+egl+6EhvLH7zXsOjmUbN38nKjk3ZLBRmSyXorx09EsVA4s5T1ZxDIei9pt/TmAcGiPd+n5+IJ8d
GIjsyHHKLagFRIQXig6vQJolkL2BrqJGJsQH7Ii8wxxUr7KSf10WS+KCO/3VJWr7Nk/uZ7pUfio+
PQfC6YL75u3YmvkyaAuuYRg+UKk/FYJ+A21j/Lgye5EMNEldemyW98jCDE0mYZqWaxJNv2qs5q+0
Sl9kxIJXLkwWU35jtTp32MFmZ2ndU7CEHiARJH5CIz5G3eIiSSCSxIXV1Uy0/y3U2LD0AQd2YIZt
Rg3e3G5AqDzWdruvVH5xw/kvw1rGVFMwiPCop4k581LnlR1c1el2YCLsT9H98l1GlX8Zo3A76Zc6
JHMLbSWQscdsJqelix6KeQK3IqHvLfVJlksgAQNTA7SkmCf7B3+qxl0blX9pkLMKid3tmIoSDNUl
3/Yi0GSXDBogMMkH0tRzGdpbRaG/XOplJDaWZExF5ArJ4ntj0f7j0AwzGtpo9mp97ibxhkpkqxpM
xzWyIouESzHTtenbExGnO4yGr3BFDtIIUCbgbcSlWWpAn2heoanb98sLORUYxanJcmHsh8H/TauW
OTAdhci65T6qhxgUP19NFPn7VpvoiXEUpdgFh0mdx2TcscJ+ij7k+OdmkxMe7CqD8DwEdytQD+iW
eFH6XGIJWxzadCtb0TJHmOynSEQ34dXgeWq/58YuGbKWCuhRYNAy8Zk2RFONRhV4FCqzTYcFjcW9
n6ziszDYu9xKXFG3vHZwFzb51MQXiN0xBv16PysfhY43z5swl7epKu4H8K4D2SYO8EsTz+Gaxii0
AhOeDwIsmcUAdZVgQ0SBt7bJTd8Q2eocepu090aiIEQ5+Smn4E4bEa3vsjAeI8AqSKvIDCmA/1O5
X0HXkiVhFMHGVs1LARbLgCmsX3qa0IqfFksW7qXhrk39dVAO8QcSBiSrKBUi1BErx3S5+7NhO8vW
oEHVVfbTWCB7HhVU4OLNJayBuGXuN8A1kAMxNN/QgWccZjFMKcNrajyPAbkU47Al8+0hoe/EMsGu
kV6jEClXSfPQzL6qlrz3DG+9kSWHJCn/ZZO8hSggkMwzB1+a4I36j6Mz2Y4TiYLoF3EOJCQJ25pL
VZJKs+wNR5LtZIZkhq/vS6960e22VAU5xIu4scoW44suGNyxOL55TQ/dU11rf0Zrw8jAWpTO4YEP
7JiJvw1H+c4tP0knoDPTNMz//mRCcV2mH8iAm9J+Da0OMNK/JWl3sxe9GYpcuGg/OEnE4aRBoNTv
LCJHsgzE9+W9G0CQRYVi/BFvqrmhhV7tC0ayGU9k43KVj64uQf716hXUQAbxi3jBuIYZ3sdJXqoS
aqMexkPUvkCLgtKr44cyNjcckcz9K1zJBEGmwX0Nm5DpvXdaPxGcc3c5b5mE+imX5dCy9TF+4FLJ
1zkm+G4msDoxNq6twI+9TWt/pYSjGqBmHHJlvZPSfOzxQXE/J9csr1FqrewEViZL8aMiKSBIKT5u
t8UhUf5uk/aPExDxrC2QiGCe70IoH5cgqJhfav9oIvraBY24mNGLwDqgjd+b2L6LWuoSBkqVq+aN
SC0CQnACjASVWD6pyb/KErRjsSTF0V2a35ntm7fF0Pbt22TOOEHnwFnQmkUCzsW0YseidyoF8/um
UcOW3fwHiPHvhok1iVj3MZOC2hQa9NpUXzChP3pl/m46v92IdEZt73qzr6V1nxJbNMChUHMRrycV
ba3ORf+LWCZ1mx7ZT3dVXh8637ePImKRJSXn9k19kFHNoZUvzK/cGmx58yvQzheY1P2kQ4qOwqc0
GgMi6fOmzYejLMcjDvEtnBsGdiTqxPDmkmlJgOi1aX1ze4whFtfk6BrQTati564sp3ML75BHgUnV
yGU2W+6Zqm8NLbct/48cp2krhk9U4mNd04wjlH6N8+lecgsIWnpx1rR7dC2j6NSvG5WF889Yl1iN
Z0OAkUcyhfvmhdmXWD5sg8VtENysqgNOoo2m3CI2iI36t/ayP+WU/iPwsKHsmYLZKlsXwvojyNe3
j45OklHpY4MZ1k9aWDL2XVYwYBi8Lz9ZYZGxIZOWEzOEjFrsqzoihN0SUmDL3S95/tjaM+N6Sshb
1Pw+g0IBHcc5U9w40fUzKAx2QGzs9KsVoCQtzvxzGV/IHlxaqX+0tA69wUWeEcDqRiqpy45j9Xzt
6umxjuyzJAdrIBBsc+bwLL5X7lh0DXRyn3H+nYr85rAAxX32PvJ2bAKVPuhBfFGOFW06lsOigVeW
znjoaRfK+Gia7x7Q1pqv4KLDpTf37GKtRnllvedLDk0MKwRcYc+2jbXtNACikfx1zSBv66OPJPtE
qIYecDwZFJpty9p5cynXWWaNTgt+gFm4k9jj3lUJtSVNu+9d8eYU7mlZetYsKkTskvaN0sxftVho
8xueJF69VQdG+pu3Aw/Cxl+HlYihz2mX/qv50nbEh51NEOSvuiWPB9gDDYCfRcmW2jTmP5ueybJp
3H9jwQNUlZhFEXVfU4mlfVjpfYPh6opT0acSJFYX/OXk2hHCOe8EpseVQLaDgU2+tZiGzoPzlRGC
XfmkOjf/uoCSVgZYsnMBWFOconoSvMFhWsK7hKnzxGQ58hOmKWH95pCPhALpKfuzs/x9r8U/14v/
SeoNz1Apr2oiuV4ZFNl1gQcwT7x83Jmgv0+pQbGa6USYl+afsT2WeXNHib3Yg6jr7bXPS34XipRG
ie9ZxR6aPO+T03NEHg2oF4zL65cxO0/M+5h7gL5PwT2FCwcXRr8pDQHBIv8kOaTC9TrBTe0I4OpM
3x1vq/hR1vgrrINjs9beFw1QOg52Jv01pN0+YzzT6WgvIu9hyud3R4Y7rNt3q2oakiqy+44rRcQH
3Nn0THH3L72Q/TLjBNDyiljHMA1hvZQswtrDx25keG8K/bQI/w1U2zHuUPYmr/wglsKXJpecW2j5
MZP/Q/69MhW/RBwdA3jHZJhBqNASbhfYUceeg03SfarRyw+iL3GusUuNY47LJrWtnYjl12xmYFDR
CJM5ewzm8jFi3jt2tHzavCtBYbevVZBzcBH+Ke3HI3NLyVAUn5ZL/42Z7VdD7W7OF3pQHvE7vK17
GgRDIHz8dz18E5ixaGlR85bwl3cQlwvVjce4rZajh6RBQqTlyxxHjkIw/GZzTT2BuUQuP+uxEbnr
IWDjCqcasHP7hJXjRk3ij7TCbZAUP8Iyj1wW3Tb/oajjw5PBvoqLN2P66GCmsT1bcX9LTXybZyYs
ZqR/sYSAboV3QUtLcjsBFeeW/jlIUk0pyKixWd2c0yOJipMi5raRvfVNORCXLYkmshjcgAOTfsgc
XentRNe+QPqhbUVMJ5PrX6MPLjOpqWmx/orQnNy+PjtNIcE/LhEcwuQQrfSJth7W+nM6XWFfwcyh
qLMr66/EZPmmm2d2zf7biYKnlnnIJirpoc3gl+J4oj3KYH5WuX6lI6DbTkQmrQ4B2hk6zKiR9ewz
tFmPj4ip3i+ixfvIMSxmAWziEod6OepfciVAZcFEGj0G/2ldHLt90O70sr72sZf+MpG8RYG3H/2E
XYQ0nQwBpWQmRFb6tjKghwmJ3iYqf9n+/DUm3BHc5MkhW4VDiWGyQ730STkAFmf0ChG6v2Gz/6xt
sOvr1cT0ho1cHpzsuF6k1gtMxZX40Ebyl0XHTOWSzIwDXlHuU8cx5LVsIjo0MAw8RKMCocfeARl7
ftMtyw5lsgGWGWixTX1xMWaT6EpuhGwuIfuuW3TIhTxgGNgCUPVUcTrY/fHVbbwBEyb/zGwENzlk
XErqc9AF/6IZNafn4ZC01PXSuY+S8nWym19W4R+9vuCxluyYwXS0o4nquO49d/Mzw+pm67ule52w
/0ERJkc+Qzjgao++3xSgBesed2SQWbvMb5+dsn/jfvTcQOKzC0AmyWrA5zXxmWRk/4vGyX4oC5A3
njXB/WPA1vAIUz8dYJQy1LI31p0lgwuVdf3JNs0t93X+6CP8xy5WSUoqt0ITnIAESCBWNJsMttZa
NxwP4Dza2L2SP1bAiHrCxvS1btdlsiCYpuimTrLhARn6tcopvgxL3gUnCI9YX49AXC+143zZk3qw
7Qq1rkNHaVwywJN58flUNWnr1bjjUXjVfXDpZ5HuHfhrKZ5S9L2boLQHFwuI2rj6ilR58buY+3tV
PXdIhMGiYdB3bJ14p2Lxt1fi73r0bLzoQVi4AaMGspuj7+xq+OO0oPwrxPrR0xSZmZMoKnW2soan
J/+jOuqp45zIZSF4ZZodTKgf17i/wsRWMDrGG2iZP8IrvpwIXD9vIwYb1HnLZSDIrXIcfSwY4aZT
bDTroo7H6h9kQhLBEEehZYi39Wg1Ff69XC1EoL1Iysh9ZfydirjKVyQseje9L8LwoOf6jJg/bijD
oakxA9mbzg5TdSHu0AmBI6/1YhR5Y8/b+C7Wy8lwku86JoQi614HiXnRG97sqH2kl/e0PsB9KJBG
OUrKkUWKElJXSLNLQ16TdpjBR9jBLmjbz7FvfrSb/xl7ggi2D6XK7q/h6gOypiS55m53BcBIsoze
GARSDHDce+OB83ol5B/H5nycmuQbEBU/WhN8FD5DbXs2uFUCcOB8cAM6CgN+DdAQZaRiKd26dMxu
vHlhqhK+OH7xovoAW7P2n3obO+7QTrCTMHmGWOC3HgtxOdKGXM03BfwwljlmvvjOnfML6zHsbzd6
9uDfbaXXVaxg4UuPIlZQQLKLrPTotwuOk/QhrMbbEnOVjoT+6L2RShVmSiBMmnccta9EmB6Lerqk
A14a35uRrvEiNx4LXDSfrcZoPLhYxPKY84oXW+8t1KBN4ne/8eWDwR89DKTjUawNK11wrTllRFAR
1nOjxXC3SsnB5t0vnhVcOBQEMgtYMngwpd0TSXNv6OcfWUgMcJYNddFR9jgNinp37Ia59ZJhhPVK
GyCEQ5lpv50L92nAAqVjZ9qXrYLqYfPHqoF0E63ojPhq3HkjE4I1HunuM270u0SJN2wgEfQ1TrTR
EPYXiif7UyDmixPK7xle5ugj8faErhpezqnHuZh2bzJjoDl2GSBUPT0hjn9UA1UaTo5LbMpbBvzC
O5ZR9WkAO8U+0kYA5x+azxac+XYeY8YUzOlQNO7dUX2FS/WIpQtwkXJf19+qxWG6yaTB/xzRZuEy
VEvvuyBEPcxXX8ed4nPYjNg/N944n+bYOWNxqTeJAaex1I/Y3gMa1MJdsmS31okfVmucUPFD26JE
c1AgZnPRtkNxlZzzUwNkAgcBp/Zy9QXzI11M07zaAIZYOqlPoM6h5PtzbPHDe3XOJ+u2jihaOBkG
I0E4M7q0IIY2KQfjLg1uYt0Hht9hOT3b/fLoz3MIyQ8KQlq+24SMoVk8OnV4P80xFRQsDqXIVmos
6W3OD4yhwhf2+BPRcBra898K65edjAeE1xsRVMw/ydWeAngwFHQxOJnoNVhlufViixhy6dviViI2
lqzR61odNYT3xPg9DvrOw3NGvGo/r87GOf9xg3Q/hMsuzsqbpcjvFVD4kRJ/h3GO4UCrtyxFAjfr
V0KC78UsRH5UhkARQaAJjXXSS312ZXtQHCkKZZ/HrgCaVxCeZKkU7Fy1kKx+9a2s5avsgs++Nv/W
NbJHElxVVka81w4Tk9t0NFMwclMuiJaYG3GoxUMQxk+TkaexxpSvJ7xRQj3bMvqOxuqlafW3LVym
7zxPbhWeCm/0tiosMuARoB2GZqAfawgYH8APSk0BNkk88PgiOJGOdwc6tjqCFqQxbj4yPzNZsIrr
KWGsTctkuusPVVGca5vDU9oDAzBtdL9eO70kqvba2Fe7ZwS+dlAJJ8ClRF6WXDO7TEaJUwJnAILA
k63MU55zUdTOhXeNBSXRu8SF0dm64kCMkRgLOkFc+n+9CUro+m+CNDtEVvB3SbhGSz2eQxM8xnzD
1cRegV3mxe+CuyKK32vC9WXv4vqCFjLZ90gad7OXnUXOVI4Egc2ECy3jtP47j4nVMGMb8fUxHIke
t8u5xD+s3P4t8ML3iQWDM/brUHEQzjkSRob7ami9D6smMVTfevmySiI/SjOEMY91nz6mTDeWzP+h
F5s/dy+qMKL1hli4tp9nfz4kSGTAOvhtMN+H9kTZGXlLnCCEpmO2dqB2JXM3PQ7XhYNSFjNywAzT
8ngsyJFOSeINCcsOfU7VzaVNqifTqAfpL4B73fPaD7u+jgghx6x3H/LeBpa5boqSXyt7wBsExrRw
rlBzrxk1XmDJ033NC4V3nOBdn7oPw5i/VCQPN4BHqfvszEspovv1JhRMw8H4FBTYcsdI53cJLmxi
ZWCLei8jtbFrJppjZm4BTbtxEn3ADqHNI3ru1PAU8D8ASf4yNWvSDZbnxqwPUhxrkqS0BERh8hCD
ZFlvI2Uz/Szl9N1x7lXrY970bwjStCgAiKm7ioN1eq05OSFC/HipQ+JKFUffzz+TmrlM7F7acaQb
TN6GDquc6W8NlBicu3uL8oSBbGOV9/sgNRdL8TvGYXUwFNXgtfL3TIMIRNrBXTQ3IUbc5jlz2Qtt
rg2+AylAUj8NW37ARL80lIIjTH21nfuOiIbMzmI/j92LQ2wVFEfyXCFVsabyUJQAL+r6Gd8eqFgL
dDZyja0u6wG6bOy7uZuuTUtLgjDASojHbmbo+nk7vSb5+NWm2MZ96ZR3Mgn+P1b8nUkqKpdukYy3
RYrx2pOA5JzAZ1E593bNTXzszXxX5w43W36ukK1Xe0DjHHGdrfFid/17aMZjkEAzZQegK4XvWmby
XPJDrw+y2+nnfEnZK5c/g5sfQqGx85j+Y/1hE14/2dsFKi6jAhK6pAbcU1BHX8YQrYqwFwZlwV0D
WuKG3Nfh/9yl7nLi0J7+dBP9MGnz0zvuPvfaD+HQY201bXWf6CzmclKO5yL0v+fWIAuMFBbL/jJi
UTPWcM95865tOMDIpXrHUHFsV5xa2T2yxpGKGEmro/FCWR7q+1AmD9IyWG5a4LMWoaU9aIqJg1o3
ct5JfrB9sX11D6FUn0tigclpqu2i9N8+U0zXOiBPaj51guvUevtNSmtbusGd8MRJxExFTXUQZnpp
k5BFeuJOOa+uCccKr60J9m5P/mypBRdeqreZuzW3siA0WOK3kbp6Wab4ru2rz8r0n2XTWpsp7oH8
Oa5gGN2VD90SZyC2PcaLvX5KnOqFARwawvjpS/uWBbgAIdPfx1PxmHTqtQfAwiVd4LzgXRqkeWlL
vTadtf/y0DumAfm4CPdm6Cl1LAHjpvRm7myysYeos59sCmnFguMYww0yvlXdWsn5BuAcdvKqgG7f
nWjWSXaL53EjLmSwEz6iaJ2nE+lREHJOlJBDnug0gN02Lu6xb8sTZ1MKBznMNPXjgFeKCpf2fs7o
0pvsHUEmQH7ubzHn19gF0eLV+AymDuVIoW4swfiK11E+ubUrGP3UnH+75S7BkUz0TV+Ez4DUWOIx
whWaw9/sQ8bFGkf84iT5Fizwt8K62ffRJ/FQfCNMZCqvvB9seZVsPROD2iDM+C6XR9kyNqwriicH
zmJ45uDtx88NC0K7qFfKTM+qwbw/s9IyP6SE0bsbbHFk+vw7wjdGfcbRHtlGs5FjKsV62K/cbkfP
5LXPuv2w4GYOWUN6oFnQCMAJAVkr8avYINdt8AGeR5R2tLvi4NasS+XSPHYLN5lgSv4ZY73WQXY1
rl2ibmEEYPYQ2RONkjnAQQFzimTYWHowjTiiT7wz2O4aZ5OqGH6LJY42msVYMIPQlCbQdxjjUsw6
mqRjIgIsmqzFxUJ6b/4qPbxzVrqaOfiRNo4DkQnOl9WK28jbTM3CW+DE+j6xGrVRon/Q8J2IMMn+
oKAFyVRAPaYHnEFA7nnPkl1Jy4icQ/6ufPWnDLkec6QdsrSG7cG3U08KsP14q9L+UcoSk0AzX1xh
Dn0/U66M10/G+7TTdLVVMDvcoSW16TLvtJY4vpLwfsjnFYzVM7pMDJ638P9TyOiyYNWeeKma7EWN
I1q/RGHzDImQvlhorYSO+v8C6hb2dXTtDzPi0PMm1q2hleUFre7eyvSP6LgUJxrxTtgA2xM0tjx0
Dq2gqqcZiZNmALe2fkxQS89mWj0C8Y3FYNz5bssVK/6wk/LR9+K7pnC/8TJgpOgJCHu21nejaboj
UdKdHSo0c+ipDykF5fRHd0CVICWSPi46/6hLajNR3Kt9CSrsNtlu8OARHkAAw4V1rPJ2BWLExWEo
uV4QwnlxWfZaKd68zv5icEKQJHPqveuyaDBHfUlyEZDidBjST/BSMTKdugre/AKGIUR7q0i4N+E+
FlTXQvvfm7h+Sxr/Ma+aG1lIyfuHT3ROuzuv8J9bfoPBrllD55PPq5JRDtErvEc0EQUzjA0t9u4k
dmOYIxra53Vy2HniiOPgPiR5rcfpEXrdEzDh1dFaEU8gJlJQWq6JHqcOEFJKiCqcuXgqXE0ICTsh
+Qh4SBjjqDwv33u23F2FsOBb6mCHcmcl5oXTyg+i4DfCIm9+ucbkcgTveQo/bEK0Wx+ANNB+cJBN
HxwKK/nWdrkWR1QMp/UXpv9LDIiFsKV/P6beviaTW3RoG3HnXlzs7EWUXr0sJ+Q3vQemOktuxERY
qQexmSU0tOu4vBCDrX4Wpy4YW4Tfoak+Ilfc++PyWfAXFJ6T7elZpXouAOfLaS2ewnsP3XBi7NRm
3g2K2LGOPDDXFu6k+YpTjdk85s+qg7GthGmIn3MehTZS8erVecCx3xOSic90YUi2TfL+ld/nUiz5
85C37/S43qlmpviGtTh0ih8o3uzE/p3b6Es9NDdoIoBsg+KcMnF5Uh5umWYOJUd0uHeC39tu6xDl
n3EhwayC9yA7YjE/NX55mfuFK2xbI1IjeSIQegf27E8XY2VWWO/LAnx0mtbGqDKZLuGSfYou6vbu
EL/EQXJu/ekp8r2n3p0vUU8CywpRQitDBeJkUXUR2hhOgvGhlNm57gfKREdqr6eKrJsthIavHeIW
Wl2CM5glgtYWBY64kdYvvdzlnonPaepfXa8/1En51Abk0cVg/4mW6RTW8rcbMo2uO+7xGB5ekin9
EFTmNoIBWj12r3IMkUEL72u07bNFNbo7qb9O1T9YnfoZ7eKYyeY6Vx3VL0zzGRDcDLiorQfm7T6o
A5vjWPMoGffz4NIIVGQxEWJtn6dWHUTZiEM1zEzJiym/jvihB+O/6LS/LoZb6FwV9ys/U8v6vFTF
yc8SKLNuulvRpVYqXnyLMgtn8CkXZ/3WkUT8xSSN++9VFN0PeaJ6Gzv+TxViZKiAigDuOfiRfKxp
1goV6lPs+rB7oh8vH/9WgltHG45vBUeusLDVEcZMus9D7sFJmvyp1cgSPzz7NbUsGQ7GHhIRjuvg
1A3etYw5LZfeiiHUX2MVkzxmuFQNT0h7f2o3sraZqb/KCbulQ4+Q9nX21ow1NzQmhNRi8klJjaZW
i/1YqAx2CqK6HFbdM6g+Es8/S8nwKfD0CUt5tE4on0c+RCOGk+f2d00YWTuqlrCOuIAm6+aTbNjb
QCoF1F8N0c5eTgLSwpqa3BmbTOE2BHBRdmybYZd+lLl3n7eJCyKhhipklRfJx00Q8uI3Ppm0OfgO
l+7o1hCd9MxFNQa02TjNk+Swiicnw0respjp8KNKAv2SiPpPH8l7NXa/u9p7FAWKUwGg6VD18/8f
jNQ4S7o5+Vw689ORa7LUcB7D4Tdlh2ennR/YCHYsJ8eMT7ArcgAN+NwfKqhJHsDnT7dUt2LMySMW
PWAw8RMldM0F46VKGDEV5tEroKTW8mGR3h/HgrEbJd3FX2tii+oP9n9STnV16guO0DR6XRxHMT2r
mnft0olN0dNBEByZSvXjiwWAkpG/QxvRGibSYawo7gBGenPX/yTEaTlnf1vCO+RhgReaMR73eTO+
L+Hq/G+mO/ykW2ca3lLVnRdM6XFR4SeZtk1KxQmWDk5ABUvpoJZxL+b0BaShu2lQWtFMkUpj3OUq
VGsJeLCdGxBMNi/3gFxeV0/T2D+v/wGwrVe8XNQQ4LhkHLkrWVyjwOz71D/FQ/+yhPpOhfGemUy0
izvIpWnscIZK6PDDdsXQxlgfbjaDeoUwjWXAi9eBJ7kKfHNHjXPLK1toTBIDOAFLNLNBv7JXgEn0
tMKvleC0xlboOgfPLytvbwLLzijEm+tob8kZRn/qUJsmcyc5apJQ1geNCan8hQWpKDDqZkUGjgZu
tuXtWTyT6tXpVBc9EhXk3jpEsSopj8tTXSMF2WH62Ct71Q3woSfxBaTjeu2lwlb/ybDOuHyeUSot
GHKjX7+0VeIVV4WFBZekThZj84LR90Yyv6npHmOkrohze1kbxmxsnmLCMWTdtCO7g4zFwm8yPDSL
yHY2rXE52XBd1ffRKMJq17RcZHeWVeA/MYqc7i4aprS/M4lvJ19G1LlasRySwUGm5y58jnI+xD+9
9qEok+5YY8tRVFpUxme1Xs1DYYlos8vzMe0e9BzgX/US7muM3r1UXaNgMm+wdj3vx4udTH5JO67n
i4hkRHa/HkpFC5CG8UfNmrtaGU2bTVsHqyZ23nESGWiTbCRFMzK/fKXaS7J3OAMGJj2GSt0BwFcW
xXi+HZxSoQcHBb8p9DwDp+357dLEnjAPwA+fTqVT8URzHQ/apygybvQrKBtoX6hBPYbamiF1Q5cu
1jf8PEwieUKoismRH5qalanMSrKppTUY9lPQO9kGRgWt7FlpwaXaKx9h8G8Vl+G0833Xcw6Drjlh
h0QevZeOwHKJuN2GhP2aHMzpcXaSgD7jSpeIlFgcsp9BWwWehlD0GBCBSigTPmSZxUfk57FtoSLD
FoNB1soA6TPvujdlt3J8aGprCq9MSBMe7cFkzrKVAb/lisbtrOhXq1uejK85YHhqtsbQXP+TcADZ
jLyJcaOVSfdd0rWwaQK+i6EmZdFaLCFZnq9du0VmkX2eJYiFW52TIvupodAzTtazs3qhQmkvDuE5
X5fsCBN+mC5bYYKF/VdEETaOrc7Wh+2oAkBlcJEYU5JGmNpJg66wJH9lAn69oVNgO1tIjIzditG3
foQ7OPLaYAKpxxd4l2qu18myS0jWExS7vy19KQWhiFnZw+fQs75/dK3nE4xqM4uS1VbzARF1m+zR
Ervc8ajh2ZqWsx0BFlEtNr9qSi7e4qmpavHqz07XPi/BEDYTlkJ/ah/Iwlr6za6A3Jx4hydgyBoi
TYRjkonjJHeFy0cNjqtwOMBzhIrVojbu2Cy4NMlolSzQQQUUZaQLxtTh74Qg8kLIOh6jRxLiZfPe
FZWD56Bzmtk8Kx2K4Mvr+qbjJEkZHDafxXbSle4W21X7O22QHb6npW+pWhDsnONBirIXM6Nl7Gc/
mkhb8O7EdZF+cqB3xhvWdRNFdxzUyZTqWLUMx8ZO5BZ/ZMLA2m56GekQWlznMd+ckqwpw4NKQnt4
maUruDqzWs1es4+CqJjwaaCXx1Q+4M7IEH4TmsbP/Qi5tOfKYojOoyDzx3vgiXabwVVrdFQx55/K
cHjro8nrnrIS7czltEUPIk1+3SS8kGRN5dG0mFgD2bVNGi8Fens3IItltD7amaBzzRVARXY4N+I1
iclaoyEMS/x/wy7HsAzmzGRxQRywZcL7jtXRHZ9GMcuVq4yZLkAxdywXbRi6Vml9BpPTR8eIFvv1
Gx9Ld8ruUovfhfaTuhogVbGErEwaEFutJW+dCnWNHw53LaQ60bbtR2yDcyO5CxZT/RTat0eCClq6
9GdpO22TA3c6Vn7accsRqItt5gj5IizAeWAKGZxmpIYmdRPHOre5Q0xkH/QGRjkkPVSjE3pF3Lbr
NLsziI1poLBby5lAbBd7XvvTZWNU3jp7UDjKhO1NWGgLSWo63LLodOVrncq5fKbuKpvNuWprg/g8
r5Sp2bNbZBgdluVjiYIDWHAyvfIvHSFaQr5B4ASEnqLQY7i6cVp/8RvKFgKvg+tZ2VAj8e+lCCGW
18M/PTReFq/3UidZe6m5I9bkHNxG+FFBlBqkJWUyDOJnZ+85iO2K9SAFFQ/kcOiOjPCYvfvuEEXM
gy2U4lWJTif1RN7Khqoy5bGmTdB02TwcW66nbI+LXXmd3MALdznjGraVdfKYKtLkG6cRlgR5Wcdt
UOw67dg2Ti8zw3c51VTjyvmQzZGS9cOodM7leiik1PV26u25NjuDs2Gcj1Yyhv3fiUiDQq8nXpbO
L/Y04cS5uIMPjPpmxVWTm0vkKl01hzZHALrPGpt4zrGlmUr+gy1mS+eCh2xMAE0HlvSKe+PIQFIM
MwEsOnSiSAJnvzh+WSLPxxBn1mZcoXNtbsZEMxzwQ0i8rBzwrfnw/HFIjj2aHIeDpeNn5ghYc5fq
AxemEITT1P62ABqrB4LpU/A8WTVOV/A5HCGYnFhjH7lHR3oxN2qBvXZIngbacnjnljU+OjjER4tB
Ry7uulS1VtYfBWu7RgQM04DDO4QrrLUbRt5xSoAA4/Jc7QbRNvG/2Bt1jADSJjVyVqEJXSGjlaYQ
akuAVVs9CsyQtEzgmsplKNS0E2C+PdPPTN/aPi9xelbCrsd85xurKiV+x5xHPLNoX4FsP4y0r+Ki
KGDbhhwIvGNRUeqTUCFq7PoB6FSS7OGWt1wS6JoFGp6Gjjt9TV3c9N8ZHNG1LcXn/AUPIFk6EPlq
jtP2s1CVXv6ShorW3qU2nqzgiDGAsTrQKEKSNaNo8pH/bBG05VmNM1HlnetD/ahYwcra+piqkgYZ
1JK8gkEf1sSuQgtstXPIW3LYd4NeZEP4woLrvBit5Y8TUpKzB+MQAOzy6AuZ/EBDceD5rsvkltiy
sD9IK8yEIJnYL+I5FqU7q3MbpRAzCKo5fUO18ETwejpa5BXrY9N3FfXyHPg6lmI5VKp6xFYZR79Z
SED4UKSYt+G3y3yQ0JCak79NZw0dAU9ecblcfKYfTfCHGELESAwiK10zOI3zCMZVrsI6fk/qvgem
VPp+MNKl6Gt7xI9heWkbE9edW4Jrps+b5MlEcbJ8d77xguVI6MjxFCEvhzT5DsZyzJhCRLXrPeJT
T/JhzwmuwpIK0lxQOxvHY49C0AJqpB68jogy9LLFGN0gcnUnWzP9ss7RVFTYOeLBdNG/BMOAEpuB
xRD4GwqZG6OJB9F4qE3fuclZN7VUw4nzgGvZWw9yeXdfJkxRdp2BgZSfCce26iag8Q6/jG0UfbZZ
osd3y4ZJR5OwGIe42LutUjjmQzMEb1EJxPR3mniaHYn0nKb+ty4UaCFk8api4wbb0wc/4ejoDKNh
iKTK2QsaKjNj0kGsZLSjGg95uYj+jwL5VaqKR0nMsvpIG6dzPPSLVffdJrOjKF1THC9i8FhL1lsc
PUiF6HDLPxg+YymcAxYIHGMWNWHhyJiQu01v29PLBC+U1b+Oyih9oehpUjVD67lvMeE60qhqXylZ
DH84bunks3DScvnuiQph6KtUyHOG0qbd9grCO45cajtTS9mw2wJ8Uec5jyjoTAM6NRkcI3TRPCwo
B5v/I+k8diRHrij6RQRog+Q2HdNnljcbotzQBr3/ep1oLQQJwkx3VSYZ8cy9535o+ApNAUySZTnj
/yV1IgmuFO4PcmSnkP3doJtzEdDpsW1+UbKa8r+wAXIFk5wXfUJSHekh9rUeIyOLSRazHYKtke8k
swIKTnv4Swc0QQNDbT6pj8Wq252FaBT0OTGPxofDzqKhJ6t9ny3KhGPdftUMl45vbYROhoA6BpkC
86fHYuhxevlZhVU1h8sACbYvKxle+a7rPF+T8B2yrBLTLIu/lGkj8AlKCWZEg6lbSH+XZDIrhiqz
b9BbTsgyeStmPks0kziCvYSc38Zc5HGWi9cdPQso192Gc4IPKZKIgK6xNoOVGa1Fx5Ke0qXPHd1d
WTn1wUBZD//RNinO8L1q5mAee1FXyqM+2QzGwcHIAtJO3BVSeYnEjE3CzDsemw2fxCi+uF8iQoX1
Wdr9JV+Ejd0oLDL1Lad2OCcDAKcUOhqqBbqRFrxcDgYvCaPqT7RaiL22N1Tqni2LMmJDhkcOP1Li
zcqCmCR+Wa+qpC1yg4KMMkacJtA6dXoyM55IxOsWm1D81wXqqe/Ig/1DFpIdi/qbj3cc8DIwQ82O
cRQtIG1sfJVwEdicd2HPU2rSGez4bXgNeOUJwRVbfjQ9u+Z1VlnevhxwmL542M4xcNadZ1ifcyZ0
arLWTQ0InlNqxsxdipHD3aiwza7TNpxvEUyduAWd1iDoJpwRpRLJ9zGRcJ7nM/jYywb0eb3yUEKo
PHMTZPLLSKO50LdDsvNLmFNzpDmkOhBqxvilRTA8n4uSbC4YEW2IKBL1d1F0D4BCPHIiDOb8POHM
SSP/ZIs0jYO5tb35r/JcRXvgTUv9fZZUqYf6OJrSrDyKUBf6RbQNkKc1s8UxBTLGZleGK9nKQfvF
cq1zAJZxahOeQ7dSgl4JiYjAsZ2maJRXQxmPFjJri78ekwP0xSvoc0pAEdOj3tNoCIuHmEHV9IUz
XrU24Sh0ohLdpFxmSnsSR71vAiWG7oH9R1UTtypnmW+iJkGbuOKLyNKJXVVe+L+DKXusUixVTAm3
eGDMc6+4SixXTVf66K8a68R+nwbQEzPW9GGcP9Cdht5L5iydiyKh0oUUfOxRLW4k/k7ux1wk7QzE
hSq/sT84MUM4A/RklugZPsmo9QE4+ixFHGsATbtyCWycfjKR0Z5eCORZKuS8s+uPf5w9hKRBEUyj
n3wMEwoqzwkzt3oi7CG2f4fQrnMSNLSBhtyLPF2/+a3rDRpkSC8ir73Q7arRmeojwYd/lDmD0qSA
flH2bbD/jHkWVEEuRVQPoqDTraWl2NBaLk+UYiRhr1wn11MGeo6YZLzujFlyZ8euXiNUy/VorJ9S
etaMj3PHfowcEM8nCj1EXBxZDLxfGrNPRuDpDpD8d81mwT9iBs+7OgpKzcjLmx2mafXQNPlcB7Ee
t9BYygEeFRWaXYLCntn9X2TVtFhJJuTPuPkyvIn1T81lm16xY1c6VWBZG/PdNkXK8oCpXtuQtkna
BgqZHNUKYa9mZUcPbE6E858WdX3ikuPk0Veh7yrGsd6Whi2mahN1OEAYbLWaJCucdTXr7o1ecVPg
gBxzxNyyz/X41EWxGWPgjXFrkvk3PouMjnaNhjIrAsiK5K8si9v76ykpqTOZOFXJ2fJdyzo4RYw/
lUAhrV+npGNQHDBGgfA/MarBB5Anv3kDlbIinMEiTrnIL4YprePMWviCER4etsiox61M5GeqQXGv
E7z7RtjE6mt1SqadXSMurt2BpV5c4mVX1tQU917CYK0iWgS8Mrjyai/HQYLLDeBFZ+fTLjEmsgRr
Z77ZdmGpgSDDwdaG2qKLsD206l7fxAw6bnUVk1DhmhNfQ3fsQnwEdEzLJitLInAru7NIUeZQOUS5
mf8XO0m8s3xYsU3YdVcxhrxttAH1T8vMPhho7L/ylqU2LFmXFZGJBT3f6rXnX/N/Fq5CiodBGNNR
1lJ8tyN9bxmxVaA9iTdAbdCX94l+bgCGXjyjbL5MjAVMfvJhCHkZTNx87IKZGY9MLfy4BITaJO3H
yHTreWGatwUblB9oSmuI7n3abZAW5g824jWYmvh3ApnmL2UzhzvHmbqDBeYa1pJExcqi/Ra3NJ5E
AsV75EBsfXXsbeRk62ebw4WBVm7tKKynbZIu3aVKWwy3s8deK67bV6BW1t2uUe+Eg5GuEVDhTBq0
igRau4FZBetFzYT/tEXKYF6GCZGoJCbBnSLtkX/NZl6gQhCyS5whOtDt90SiWnFHeEGo7A6tDwYT
d7hHmIQ5pOe6K/F1+yyaODiIdF1UImeE1AnEPqtj7J/WP8dlTxVaOuYGhOrWLl16yxLb2Qdq4lO8
xNip3OkzdrzHoaHViG36WFDBbnJKLLkPwSGyWMVpVz6XgA+U3HrQmwum4Y8yJ8gr94qD2of2dU6Q
sAOPENLbRAkeEt+ZhNk+ZGzYp6BH8GAAreDrZU2SFdXNJQK6NwS9pNfR0M/nJGJBqQ3wxBuSEIEE
hPND4uAIA8XqxfwOVRvYw6JKPkZH4QL0zxC/Rr3g52M5DGiwtwUWOG0j+/liY1FZEnKKuYOR9Aa0
KI/6DOuh8bXAmW3APuMmDev/mgJzYEjqBpEfuOuy5dlO/EAlt5spQWE2iXgOE5suHhEJ04nE2bmL
zW2XVXtO9SeD/Qo8EGKUOrbb49bVzC15bCrqerwYennPmmmT8ZLM+l+yfMUSgRnYD/KlN7FRbM06
eynYf6Finsk6NuFaWnvHL4KQb5YB3a40f6MQPaahb8ySrXsOOrJCy7h8cB5vZNJc3R5lRA3UuyQx
RRm8dMPb05TS9rr9jIMdH131NqoSmCB2TC8IAKbmbuv4lpDibdwu388g6YE/KUicaT1BkSL+cEnf
NMKDacDWXL4ByQZBY7Cyr5U4qPouzc8xdrZp4x0yMpp0kxioadF5Kf3pd3Bdue5a58LDeEnESCCq
eTZ0ooeWJeAcPFuTfzI146o0mlHOTQId5uR2+GdMks87D59UsYg3Mm8/mpZkZbAS4Yxz33or52Rv
T13QwY2WfRqgdqXScJ4tMPzlaL4aUfHC+QtKuCZ4ZX7H6H0IfX07WC7KRx5lRmKozJA3azCgYA2M
cK+MaFwvzL5623wv++xZ+t6z+geVPNeTLjQfCyN8tokne89EmcnPF/Ebm0p+kc2514AfSygjEbtF
dPygj5OtsPRV5SNYcPvHJftKNfMIlzKo5PTLQHEPwe+hL18WT992cjzFRXIIWTkTrh16zkaE82li
GzUJ691Xak2jcFdDRKCVL6jwB43RffOhz/4Fa+spMaqfphoR+Tkq3OIsKn4ZwT88xSbJdjGbqWVf
LKR0kjOd65KcHxh3I9+ZMf4KlP8VsUO5pHhEtWplWKk78i0cEj8xSONsT/bSkYgep69yzjnwhnVT
TwGKr3uC59QCysDTWJHFYzTvg/rUOYBAxIHOL5kXGKyEs/DYJUQhZulrgezAaacbQ75HXXeuvvS2
ba1tnZlIbgSMzFzWXVoFaulvAerQRX9DRvZFOAzJfW5Q8a5NyPtipmp5wYkm3XPCS6UQDLDK0bP6
F48psW19KzCQbfkbtM8bv0nZXjbXCPNtYpWQ+ZE4Fr/6uOz8zHkwoMGLxEP22m0GPrW0/CbW/RT1
+CvYNDDZO4smXzewhGp3PkZpEsQkWiipJlTGC3PIVS+0wHJA3pVwzNGuVYkXqANj4vius/+stsVR
bHOooE3nWWEwwUaizp4bs744ZOhourNnkLVRR3NNojbzzbnrbzPcVCsRO30wAEYXG97UY1mX/56v
BEYI26x39bv3yOEU0AQAJdnSnI2cDmYo1k2ZPBugyvWJcxJzoaGcr7yl6jNPp/pMLQ7P1T+4ifNI
332wOBboF5BIzpfCEIrIuEFnT69kbJG1bPD7HJjz7ptI+xwjf5NWmJU4+8CbP4dOivVEX/fk8Rpm
dTTolnwWTiCt+m9UgycvMd4W7KL8kIrUxJc905eXB87LbU5+ENa8I5/3ztUyAnlBqXtOwB4Peb0L
zm1i78CKVdIb8VWBC34Uk4XOwNhHbgTaFk8Df17HIUdm38nRTUCHhI2yO1TfyQwyQn29NQtYUyGM
U3YT9g9b3YPwvhcsLDVWl4qRP3/Cs0iGB7uPn2rdOxcRjHtW8pQPq8EbWS2HwaJx2kxsXYGw4Dw6
6KO/Uf/bG9KjzkHSimqH+7xlajHF1jqzaf9RU3gTHCK8awhH0CYUa0t7hU9wdWsvUGeaOrOyyoN0
hZKVK5xigL/df3PdcdvQbWTeoggwHzLsNjlywZz30+zBTnJ8qNtKK79V/ZB10LfGojlGhrWv8Vqq
z9qyQDmmkAtHs3w03AYDSqoHBrPNVW/jhK651KIasYyZVKg1R+dZ5ixqenEZ2nnnLhCj67THU2vY
myEJuf3mKt7XXf+S8st4+bx1JN+Wpj16ZKgvlgxs37xI8NgOcHvTvTIk2hTUFgk0bMdD54p2twev
oaUyMAgFVnWHlMma8SUgTzMY5+JUtM5avXCzNmNvjJnRpXFEQzILlwm7f7UrK1AKgiJrL94Y4q7C
982tPA3zYRzKIzrMV838Dqmb28bgQsWaVDLIwS4ohvmoYATliN+3zll0clpbPDTNJMlkR0rF302F
zCGMMHTM/S+HAITVwBdLPsyFlQ+rmYugYPXjYVcJ+6Ruly7p1XofvxNj/g5dOnrAQhMP82yjR0oO
9my/l030kOMnXegmkkEeF5caBaPASUfqnjaIzdVfHYXRO8vOvYEyk3FU+pHrfqBulQmzgJm2565U
J3m9deJPLU8vJi+5onEzNd0ov5H63dRzT1Ze4KVPbHh2goezcPpn9Qmza7lY9nKj3g/aQvtMOzJs
JYz81isf48h/VKZh9eiyQlq15CAYPrl8brVTp2nJCQ+b+uoCzVC/Wbx4ybrOWUDVxiEncMPOpk/k
QbwuHZcas5gRYJYEbWpwJBX6KyayG6m/u6zF2IiGXYfyqBUQn635qetmHEPFpa4gJIaZscuwq+g9
FgMsdqw5+m0O3MdqyREnIk357iYHoShVpAM+Z3SHbYsEy839Q+kND0B9dmNEFIcHr7NyNjUqRFXR
hrbY6zE9OeYlY6k3yj/kxDgY9eq8pIQkl/lx5uPXBBNhyoWRSRyCCNKIMTqRSeAlsQ/vrTt7I4Ni
9b3E3UB3yKeu/jgDZc08YO51Yv8oq+Gp9YjmoIzSHECVYfldUeg2rfuQJMmTOh3UpelY/r3hU6sQ
fTCFubeDtenG4ehTcQysPZgBIuDwjkQvU0BlL8C1D0QmQ1NfNk5v7SYzBOkHA4oQg2kyT1JxTZDQ
s/7fzfjiHRo6JKocfc024fuuwvzIt3BPFVTf/FVXMCiIvXIgEof5r9ae6+JcD3AUOHHZZK3yCeai
KrcxvYVc64vsPmyup6ZPLr1EnsQjBWUQtqQiRWSBK3tQ9+khldlJQ35fU7E51jd57BA9xbVBxJTm
5aUqPvouxFTh0veSsEMs+k7Gy0fthbuZc9OX7VZnlKPKHXVuVqnCbgMj4Fonbw5CBjr3wbsOGWWy
b63rZQ78WHtqsvQiloRAIpK0GjcFkkfANxaonHMpnKzTzBU24QtURgo3So8kOh0tbzwmoxrkROwv
Gf+iOrjmqr4jmlCVP7bfndSXrAyLSTYFENLWEbNcdVDmsn5okvE9XPwtSv0jVw7Zk+bXAMGg94Zr
GVoHdS93ef6GOEBRH9iSPKm6BOrHfw0z1H6k0Jxb6I7Fi07db2uvucdnEkNcd2xYwMOrOsgqEC5D
x+6BPxFMlfqCReef1cnCqvTIaOZPR8uG9mCn7lLsQsSdkGRNh4NE8yzj4WsQ5hi4YFD6PP/QFDGG
p5Td6kG1GJ4sd1PWITN2EQsCO7aKie0tshgaTuLud02GUQWgE9GOBKLAZCsjsHcVyxBwQPTpXlgc
qxL/q25dOkoC1omwuZNfezCooFomkUvAWRBRRMJt2rm9dWx6pY5H6g0+70Ed/n1Juir/rVrLPlpO
JVpKCMD/XpeEsGeQqSf1WrMdPrDTRDNkYkxs7KeQ673pZsJ0/K2q2GfgSAanjHrfmUrdDVzAq9bn
VrMk5p+w3UV1txtwQDK73PStdx68S0M3pXySUcNIm3w1USOpz7JvD8qm7ZaBAe3TcEmQmK65cJ6m
RRxq3l+pEx6yyJ03WNtYODvV8NnztDbp0mSXnRq2SB69HSvDwzRgRMK0ZxeInvOC+XO085P6pgEn
UDdaB7y45xd25VWVgSnPaYpiT1Ax5j1dK2GtG67ldcWRb2TJfywzd+riVU+Lm0Iy5Fvt0DWqZzRp
Xx3ZbaVDixm7cMqtjfrzTPoIQZdU17gzeUdRop+zKbwg1ub9Lva+OzAks/cC+yALuLNLJpKfP9dQ
n9SjwKLjTR0XGW+/qz+UatgWdjvI66r6GZphpxkGLmeiVxB7ETLTeZeKZJaybn+IJqWocYIEiE3c
LyfemKBlHloj7HZDRiccH9QEuyKergp+UFBy5Vq+1x0HTbm1Vf8c4bubCD2/LlAPypt6JfhL9M48
mrKmFAeOwMuFd/qWxRp08nQtWDoXWGNVUCyIFRLDSo0HR3CXLS/U30Y+3iEh0+IVG6tK2SPGG0Hw
G7MzYoUVSEbxqGIl5LAn90WdazLx9zzLPAheaHy2xXiXnXNxUhQv5UWVueoaZTGKHRd8pfqkqQ4X
mHCYnhjAnMps5rdwLZ7JcP7GznL0YjxMks+Sh0P9utzjB2f0rozqAGaaBByqbzr/Gxm85AYndvNY
FuNWW4yz7j8YRRJQEfL4EToExvFfkdJOgpzaH4uSX2uu6uzsO/G4GOlWVf0aR2LFE1g142tDF0FQ
2J7UzSA2/WfCXvipTd5NrkI+ZHUumzQeBFiopka084dqMjU5P6k/Sr10qjIKKVkKZmuqnKICzBIg
Z7VrspBorzQpuyYdWa6GLDby6CgZ+TSevLEuxTTlbvTsC+H7kYspoenVXPuEwOOi2iPfJGZXyI2l
YK8IiZfF+LPp4lEY/9hau+ZT8fNir45XY2ku5O1wNPrNgQv6mHDXQr1nCdsEHtlAstXfbSzRPqeg
D64lZse8chinOQCnqsJnf7SYP8JfHlN0OG7D4qO8xKZ2j+EjJk79KLlsWQ4d1PfAOvQzCx2SdeLj
ZKYfLgyNHIkgC+QgpEpUznCeOnHhFNrOkXxXMwea59jwT3oantWBoI5g3XWYPVZ3J0zJROHIq1XV
ES47Jgk5fEE1YGAZEeB02YN2OqTR/G4R0sbK6MY69FE1YFVOz8r3QpGwM82awVR2s/0CeZNHrzCt
Rjm/dSZ6cEYak1xusRy+SeoNuhGRXuzKk+2X1GHOsbC0U81969f1Jl6SN1VNIVgBvdPJf90xuljV
uQvsCqsyGYK+lA/EAT/y/ws+L6bR/jCcR36mnr8P7c6j5dc7j4kIzwRowX2WQzXEHgAoD5jCEv6k
ygrOC9o2FKUU3I3MMvbHjnxw2Y/UjqGfY8ffI7Vh0RVf9CS69F3xzTxqL+r/jylCDkll3lIzwXbx
/gQdRaV3VNH5jUL9z5zCo+GxEE8o8f22vVdVbcA1d49Zs9ylORgbdd6WXv9jRMkFZcrRglMQ+u6T
KPtjG6JXAp8apMwgmC1uLKnd1GhRFYD5IPdsbUBpTIzVwhD+s1lHV0K4f7yQ1T0SXA7V9rWO2eV0
LWtJfbJualJjtM5GlVOYYElEsbgK5X4xSnR3GIEt38JMUIMjT08hs8wVI/TtzOExlybxYtknC6Cj
5/WPrJZWnm491L7Grd7+K9h66MKNG72qs9DUmze/xJfN5GmkCYzhz6gCJLacWx9Wv6oNH7kvWdXc
za6/QrkjaY33XObllqCWDfrQY5ux9Pe0wmKV1L2p8tjKzRuCxTOHx2Ua099Ci28QMc78dQGTog+W
lxvBCAGo0K9L92Wb42fhxITe6vZ/c9o+eLzHhWV2e8yfZBUSGYu/5dzp8q0Y8Wk67r7O5ptTz9wm
pG77Ds9hmP/70BDnnYzKOfjklOrJyXHdhzYVJy0bXhBjXtjIfo2gcv/13COGMULIuC5UMfDvoobj
SZz8Xe+qEwCleUfC0wskwVeBXnDdm8sjU8ZNpllY37KT0RCJyWTepIfukBaq8YdlxSRw5vuBhlah
WzNK7r4D6q6pIRQ3VZyOP0ZHXpya53H+gznIfGZ5lYNyfNZPfoSzxkUOs7IcB+dt+JhU+Fk76p+0
RuSqAa+Vzs4wom1bIVnx+HeQ4N7bdn4mwIynhkLVncr0QfPx30C8uDS9wpU49k+i2fu2D/FN+toK
y+C5LIpzOKXv4wCxqGOnYHv8sWVMtpN1osQ/YPH5d5gIbPLqJRR18qI6qnw0HyOeFlmTR8Ge+t71
4zMwX4G4v72qmRL2KWYEtKaqN0LKyl5FfwQHx9siF+brXAGOgNDncS9XffFHA/GtNUQklcXnMKd7
yHhQc2uWlz5APazop1FY54bDrDdbd1Vh+wSiWQVRN/xpon1J/O4cCuvqMAoaPX8309O5ufWAky5A
/7lVT07pAmm2W/di6bO7HUvjtxTZQ5o0m86XJkmny81ijDjGEZu5eqd6G0jsH4kzEP9N42rb2Vcx
9RuXUec4+PSE9jG2KsSPEoiJAdeaasRGbWio0HHDxPEIFQRGFfHkc/I2CdMgR7t4q1OkQggQvtFu
ndqWr9fLUvKBBvnu5doJT83rGJH0JTTITE47BipIAQKR9RiiETKa5GVCy7eKRqYkpIjgwum7dF3H
eCFl2Yb0ij7RwEb6t/j5W16MH9IRaqYBVLZluwz8OKE7sv88m9A+bSI4Jyl/CwddO4qGF0EmCgoY
PEnoO1YJkgEcbtgiivbczizb0LeBXqzLj1m0SKXlaykahEQjS8xCN5GK1uSwLXFOLKbHdl6d8a7w
X4TTpPs6WTBLow5i5SF01Tk7/p9b4QyJPYw17fxl0VMhTnbYbuhbd1h25mw/ukb7ruZhqii2EdFS
0Q9nG8SrVgwb5G7HmYQy18+CicuMlTPDItphNWKe6oKjjcfCJVLasA8QreE8d/ypLmKb3ASIVkRv
sHqDyNHnTeLI96bPX8VAOi7pBNjgEa6IBjIK5yfhFAH/eU9jP2gawJUZV6LGTiEC9uVhacECwy49
Q3vIMthrgXozIKIP42cngVM+l4YVzK737A9Mnn08roaEq+KaDxZccjSZezJymFxKPvaWvqWIsbXl
kABdQubypcMT1R/RiIQbs6gRvGUdLUMcEGVOThAJN2z45TPimcDgqmCYwN8bbzyWb31BGVWm59mt
7iZ5Ox0BAtngQEPC3bwwYKeHKS1WeyF3sZmf1XWfjOONKBJ3hQL9MPAv+JZVbLUSPTnjYol1bKfu
1SiEYZR2/rhTZZaaiOGlOKBfOEeaFkwlE8XJl6Bd48PoDbwV2V7Pp71Faa3+Rp4+oq2c7N5STpfa
jJXPP/bMOMKo+MktcYnsaW87w6vdW1+ThKTvSwTClCC9H10inMzKzxqvogWvttTpsYXLCa+WTmC8
SALfS5LLwhGpm+IwDdhb1q3DtlUZ1Xl63kiOuc/pEG9KUQXqXzSk+ZGCyzoUunf0IU8wiU9vERV3
6FG2egIKAcOpVNDaMMomC7FeD5WyGXIaQbep115rNGdIxq994/dBAagMt3d8Io4iX5Fp9J4YoeQC
ZDPb4uFjlgAwvN6lbV8gBkurszE30R4RZf1IY5AGMomp0vr40lvVsdWT/ziXhJogt49eIrbtYAz7
OJfu0bDb1w7YM/QQ7ejmBLGZbnItouTPGMTTomtgH/B2K5IicTcfRVjlEAvr86CZ4N9bl7RF3uQL
08dd7NZXrY0fFCKk8fIPOP/7pB4fc5AZhALeajv8Kk06YkKpUDyH+mvmWc9zTvBfP7m0YQYpIOo9
TM0SWMyyJx4TUY4LNQjz/nrSIZxSzzwTp04IAu2t3i0Po+PfKSSYCNv271Irp39fPDZJ/9fGY9Av
wIgTx7M2ub+Md7VLbiLm2Q5ThJ6vBNN+M4gvvs+PvAc2mwH2ouElo137ojHeeaIlFZHSf2fP4b1e
4nOa1A8cSgejau89my41v3XZB8V6XgREBlw1c2ElaOYEi6c37lRAshOU2Y4JomE+zF33g1MBUIn1
p9fxuU3BKFqJxZbXyjeo9FDceBw18WLuiTzn+mB1Q7LGE2M3YIrkIGVYjScPjCUDir1G/PTczkfs
G2vVkqknZRjmXRg1lC8k1ho5jvWZRmGO9adKAzPg0O2ptQj6nmJFYNGDZDWOu+JljjBoc9mnI7tE
meX1vlXg+r5An2eO0U4O8SUzs61s+o+iyH/4yZ4aQRlCBsnVdHRQv92m7er/0pQkJCYHxpQd4F3f
ssEicaqizsgMpHpz4VpBraFJ1sqDPk+P+PjR6/OrOuT2hvXR4b8nlVbUmAE2GVrRYT8tjNl4ie0R
XFs8a+BFs7NbxJQn3U81ss5tk9hQ2hlEBBDeWOYVnXcPC/3SWN2L7FlLINd/1xxq4Yk1ucGdjZsi
GAqcjHa3L3xkVXOPnwFhmHUzhBEDko8OHkXLaIJMaz2fSNT+kKoaQ/1ocRsxP1P5CDDa9iGJR+s6
ytSAz38k2HEXl0A5XLoLmRLelUnALmPKuYcDY1vE9gNnK6tIV8VxYRCAZ9QmpBy0Ok1s4X4hi8RX
439njILmWISrqVBPwwioVQwTcRp2Xh0Ev7O51j1ZH0JEW6/IIwiaH+OjaWf4tfX3ZE5/tcxmqJEZ
f0OaIz3THHJN6tlcJRUTZk1ym6k3PDPju2Vae7NiTGF4E5M4PSO8AuxrzKDcsB6rVHx1U/3NAvY9
GZiCo7u8JZErVth3nfNgFEwY1WSJgEEyb+rXssE5Yng9h4GNnqADLibq7nMxrXiFNOioEWlYmPED
SbyPDClCjC2JA4RFq2nC0z91gRI2J1mH5EzRqkoG3ZzvnNYZ2KmOLwLKyTpz0nodCnjAhot1GzXQ
b2F77y2VdNjLCwvOD2RzWO1FfaUEfmhgHDJN0DrFJEIcpmrYpZk/I0Msak79MNBpxgPFpiPGcTP0
/bUz+5tZDhDhcJ3iSnvmUz6YSf0y5S4TnYGQMl9nWsyAMdeNN7tFRNyxzvBdGKBoDF3KoeItdZsn
OvVA4IAdmHWHScheQMtfGzN5jLX00Cf+48xWa461bavR/zWazdkOw5StHpSYChdYajsHmwzliBOi
qPWnvENrFg7uQ947FxC398JvjpoWH1imXhZilpT04wqp+RXnEsCfsLyEYDXJDhNr819KWrI1eyZR
iO/e09bZo7u+FoULK6z8Wjj/e6F/jI7H5E8/c5H+OaJ/TtgqrBIMBoMpZvYV4hrmSTClrJndGgIH
67I0BxhWti9NY//371nz8nrbmaULFly/T5Z19AdWC6hgh7UYWkIN0xDjX/GZ9ulR5tq5dA1kCAu+
jj6XTCDicgtnvVjR2t4kMSEon6dng9T0lT5Gv/VEtKvV5WssZ/zKuvYqsiLd5LP1lRDlfPEYFMJ+
2EdY96eiRC+CIT1o3H7YDdi7ywjFrDBN4hWL4tSW3n9FweBOZoPO1FfHsQUfs0TB4qfj81hZU9Ab
1qvM89/KBOncOW7Bg+2x/WriLT4wwafuojWePJD+Q//OKuCcueZhntM7RU98R9bb4w7uP4xw+u2m
ame0OtnPxYFj9aiNYJeQqwBUqyYuqKIlr2l0UWwSSDq99hAyVrE07O/KnfJbEUeYp8eFN9vTIB96
qADuxAR4x9gBc7go0LvIckaQ3pgRX5Q3hHQttbMjnaH5GqvZ+i+FHXNqkjp/ziFLnGv8XNnGBlGH
MjnkmG6Nnq/Uydh6EEeTLs8FWXPbro8II4E09NMkKk2ySpz5w8vKCikM+huHAA5I9xH5N56DDMwN
wyfO/VElQWg3DsTxg2gdFti8ze+2ZZfHuV6iZ80FH2DWGoj9GC4mFJyUVWgNnhqlrl++dmXTrYx+
0N7nVjgBCYJR4PCTrGJfHPgyrq0vYZYKtCbo9PEZwnxgl02FZy/zT+yP7PMNGKxvTFIDx08+9Tr8
m7wJZBMtGUbqbYzn0jD6U8Qpjb3xtWS5kI7tDeJozWmeztyeDRyMhPXjuO/w4kI72Ik6uxW2ru8j
0X5hZf9JGZFjSL2TBPzK7O/T06YHyoT9YGhfmm8+9xI7XdV6zslcOvkoMeRd+emSp6EdHgnxAs+Y
E12QAwzzBb71yhheeEHkvqFiwD5AacrAiGi80CTHwk9AXDKJ9anPV7oN6xXK5INv4SUvK8sK+B8s
8jL/qyOmeJOP/RvKMwRRYrl6dvOR8qR0Q/Y2My3D//ZqDnh9TRnUXhHkjvj0PM5EodBUjOMBGaHx
zFk0sLEeFlTcXAhk9AqTqAC2zZ4zn92UTtMS+naq0utkwsuqRvxD6eDdOodoZFKDsph2tnakOBam
ToctCogyojhHSVOTpuqq+Z1Vw2xlNBuBok5IUEbe82v0Pje6ex/zmuAC+6KHETY7dCkQUYyVaPVH
nhNM9ZmzdReaPkhSTEBT+i7XcoOEjUSYLsemFU9JVZwHvd54oLxij+NIb4YnUIsBp9Ihd6pnKYrP
eeoe/dj86PBBwS0xjl7bXphVPhDvfQj5rEYPoMkg8+nukP1EFV3Yq4mZ+d4bjY3DxouZiRMAHmFX
2eAr0aV26fzyvUC10WEgCEkHXmrkU5XDj4NXvtM8otT4x+Hpr11AnlZund0yfAVzu6+ShDMln295
Jl7cKL71fEgrgBwLNBoCyDB0I0/WnvXeeRYx4FPanBdn0L2d0GoCrfkXKv+5rHugMVXNlnzeeZ3F
YogRR5Zfpla/YeQOjNI7s9Bk+u/p/6VC208owxBJ8gijvGP4S03MGLLqndP/ODuT3riRbk3/lYtv
3URzHhp9e6FMpaR0UpJluzxsCLvs4jzP/PX9sO5GDitIIJcWjAjGcE5ExnkHLws8yBLRLVTBJ1cp
fxWKuVwSq+iPacdziNs9IDRwZzkDYm6wsqmF1HDwguaLo5hfzHn82+sotmsFwtnNqvve8UTvqscE
1VGI1avjWvlRLaJ7fV7uUQJ6rwEEP2CH9Lx0qJpQcipuQEBzO3TrCr1HC5phHr+fTZCLUdjy9jr7
Sm2h66k0PzMbOOOY32c2JEJe3kA4qcFXsxnveLP9Qip9ipQB4FrAxCn6BwWh7Bl3uxKXRATl380m
Jfi1ymxqicqPweSBfUN1pAsoC4E8LEb0OAyeUpFnzKh3ACWzeYUqdCqMGGQn4ad4otIb980FKXC/
dxfI1h102LakDBM331BxWg7F5H7VdftDhbXlDeSB51Xep5pVuLj57ejCInAqHnlnG/sP746Xgk9x
jg4YgG6sAxTqWS4TG6conZbuN5jQeGJU7VcEQ96l6fCxiGOQpdE7t9Z/uFP7pVCdj2zhz0NOGcsM
HJCzCplhdp7+Z0J1lqBYilW75GMzj849ZD3n6Gjovk5m8y1oC6AAyagC2KsoqECVJDEqn+fGUPAM
QG7HDRDj/M9//e//93//nv5P+Kt8LrMZKeT/Kvr8uYyLrv3v/1j/+S/s2Na/Pvz87/8oOvQ707I8
1+Hvf39/gcPJf9L+VxeO6pLjaH+2Gj+yK9+j+Fp32vft1k1J68bvrfMibfMju9bPLdRrrOG4bkHc
u7mucf33xhePN8JxrnRKSMnXyu5e+tJ+d13T2u9Nx62J1EqGDaUHzeY+Ko3i3oCifrvd+jq3b825
+nvripajiJ02aF1nCI4M/E5X0/Z2sm0QuQH1RAhO2x1Jpt/xfu8oVAI1SJpUP4dt/5SPpp805XUz
5Li/N42sYq9PVaSfzYyrYxsoD0qGrdL2d9tvT5AjbEob2aZE113tXObBj0rvbyPeDXh1uXdgguz0
IZubte9XGz9VCDXPcPozqrUZEr1YmZLOt79fElTO+vdXbRsGYio6tJlV5P0XFiPGcZkzdMzJbHfb
Pawr+MYWctZRvephUKlaFH2pnbPI9Q1teajM8WI4AY/pJW9T0f2a9aAjPmx3J9mxjhDHVBf4bRxb
67MXcvAzCq38jG+UGpx6jm1R9GG7G9maCBHdaNBA1cSpzoZaWuoRbdgCMGO2OMfr2hfC2nQsqi9l
U51tLf0nK5C2w3Zw59u19SPfWhIhqqe0d3nHwN7ZSqZ3bt6B6mqRwh8vRZ0daj0B3TXccXacMwUE
b0A9Ik85SK4amS1Gem3wYu2k8xkkzBNy22hFV+3OyCSLbwuh7qVdaZtGPIOjRWKjKY5NB+spS29r
/Oms5+sGIIS8OvAb3TDC+ewQ7xhXNPGpc7F83m5dEpC2EOwOmmC13irT2Qnn+K6zjPgwGIvxMHtd
v7O3ZF2IMd/VDu9x/XjuSYqQlJHUmPVPUHHTnSWWdSCEPCu81I3qDVzuO54fcRVt0Zx2usftKZLE
ni2EuGsEadtp7YA5GhjWyZvwrFswUdluXfbxQmTHg4auiFnz8Z0S+k5nlad4juq7puWCel0XQnCn
btLVltH256RC0bMbtHubEkZepeft9mUTJMR34k15MzZaf7atGWrfkCkooqFdud26JokyS4jgBmEu
zFaW7hzlFDaD0wrsSXKQv+OxLJZbGIdgv4AspafKSQ5KtxzYD7DT0KCNgbrqRxWU4va3SEZqCQHv
wibEv8XOUVlTXwwV0WyzvO5CaAlhroStmw5hU5+p9Ey3/JzCsMuY98JccipaQpgjdWwFgw1ZugsC
EMox5bswRFoMUh1qQWDyyvGbYuCprqeut7NwsskS4h5vrEW30r46Y23q3JQWCq7uiBLtdUux9vrq
nHc1B6yrw5keFot7Y3bA6vIi9w7brUs3nRD0RWsOiYZyxlnDrracv7vc/nvuW/yUenCj93rbPQWR
X87LsY4RrnAeUIY45iCj27C6bw3zwaTut/0tkgxhCRmiR9ox7wfO5mSp/dTNHoZAe6lWhdjt9k3Z
5hDyg6urqjEnVnleCZwqIp5FP3cH5Pka98mbrQoTENNGYoAn5jDFoRiyPOqVSwYh/gGVGvSniyHl
ZQAfs186Qi9QTup/bGBMPOp5YWYVwSl1A4NqV9x7ycdu4dR5mMdlaj8hta/ydoeoVI7MuUfZkLKj
Xnn0MheDh6a3tSTTHXRms74DgG6BxZyMH0gsxfZzWVUUhaeqrO7Q84spiYxI7A7wNFTdwfoNPTFc
MrtoWt8lsxCqWIo/BEjizyDf4hjY74iFYYgTAoyx8LCofdF9mwo9AeC6LKMZwHGNkNjCUniuh+95
jcAEFmYFOKTtmX9zZRHAExInAtfBtFger1Zt9wE75POcWo9xZjxtN78G9x/3LtvWhcRZ2FU5dboe
P7YN8OcGOzDbfM5BknZmdM31gS6EhKhXLC+InORxRBp54kUJxpsJdKy53x6CZIZ0IStafTwUXq8n
j0qOTnJqaC84UcWgWp0v2x1o6yZ/a5KEzJgsNugBG4GRytPgvFmq9thCpvvpBPZwW/VAFT0nbA5N
gDLBASEy/dDpdQUui0fZ7U94M08yh0KeRNmQ+K5iJE6gkSo6vmF69nBd00KSRBTJxUbESB5RzkZA
ajB64Ez6dLvd+pt5gw8XcmSGpyOFWxaHqgF4Sr3+GRbxjyxegdHW53GxITuo3+Ys+2u7P9lmEBJh
NA4zxSQeec3GCozjVBlDwpt+btq39dCO9k43svUQ0uGoV3qj9DOThh/SkjawDjEv3jlYZI0LIZ+H
OGehIhY/Tov3qWpB3FqW3u5kcskEaULAOzNi/Une4ZRV46M3qjhxeYX991jb9k4Pa1S8ES2aEO+u
1sD4MdP/SSmobL1XG++GKwOaqOTsq5b53yP51cmuBcbUu5YSP6LSBqC8aE7Ifz2BUHx/Xfvr2F61
34/mgj5GQPuxdVY971c5KfcWB8Z1zQtRMSAeq6+Foceeaw8sQ2M56n0Ao29o09N2F7JVEAJBtbTR
sQJmyI3701QNt0ZifMWw3rcDbedokuzTf9Plq0nCrmtGxRq7PqtH2r80sVrfybiyjxciwAhsa0G7
O3pcjPEwZhCv15rFOGEz0SvX9aEKgVBNWU5RHBuxLl85EB0Sk3Y/UR1RIOwEqTXuvPWt2/6NcFDF
cGjHWnHQgPNRmqvvUJmMsbXGMgLcaP7iuFZ3jL0CB+cF/aTtpZesiyociFAZLX6FmopPqexD6PKq
7dUv1zUtxEWaFnphmxNULS5Ox7qmqFLG5bftxiWrrgqHHGpono3GoOKTSr/kyGvANi+fo175C6Lt
TmDL5mb9+6s9a1SWntRGo+B/MAernpiGAJSmXTnzQlwjP5ROzVwovlMjZJxRS8DD02t37mqS1K0K
IW2h9Inb3BQ9old7yuthgN06fFxQyN2e/3V/vLVThUMtXQw7raMmerSi5oz2DlrVGASvRlee9hcP
1qftbmRLIAS3mddGOOhj9KhTPbkfWrU/upY77UzS261jB/j7Apd5veSqxiC6EmBgr1I1QfDJ2knc
staFYDaXJqt0pL0RZQAKjeVMTrXWDnYeSd5eYMsTAheVTI3Kc6L4YYpZPRvpuUJD6NjP6k74vh1h
lieEb+igkBZ2TuCnYfWsFP07BXtX0w4RqlDDnSl6exeB//19ASJsoEIviqgmaunnKYygFFeo3RSA
FzCdrJqdKoGsGyGQp37BrglNtkcozfeVAf20nd+FRT6BN14RU2781zXb1fKEmHYpYxZlXMWP4zhi
JmwYLdA8Tb1ytoSYpgrnWiakzMew/tFZP+f4h675WuceEeW87vuFqFY0JJ8bfvo+cgu+oDBwD81r
5+MlP4wsTwjlanBycIlK9AiDzrnlZ6R3q6nxcMqhf5xTzDNBSqj1c5MBcjecIrm1HeKxH2CrXTU4
R9jQVljUdtiF4WNaa9kD0q4WCgPQW7dbl8SjWIlCrjvFoMRTfAr4Nlj43MUTMB+PlQ4ie7sLSUJx
hXTVGaERRXMYPSI/AaMMxi4WLFa9k9HXafgzo1uukK5mu9AmcEnho52554HKPpI/uq8l0K8Bv143
AiFpKRrbF5na6NFV4wo1nxXYvlYhtluXLIErLDCwCKR9FJMFRgSkHF4qsz+YiGhuty6bfSFXoebi
TCMkpMcoBu7B689nI6ov222vc/zW3K99vrppqHXZ41VK25OF76A1fq3IgQiy4PLpjH+BVnnnrHjR
7c5kC2383lk/2lFqun34GHrItfakWZywkHRSEqw1R69Zros3V0hXyZgrU2o24aMzaxSakMo+mK76
aXsQstUQMlWKbGCoo6aNzXdm3ygV0jd9h//fduuynSTkKk3RqyafmKIObXd17j/rnEeDaX25qvk/
0AKll9eQVhQfWaOEt8YqhwQXeZcY9duH67oQotnVimbM1SF8LED4Lkb8OMQIdujKy3bzkg0r4gZK
bpawlVzu9vnyT4FhopFoPzPLOuULvGisgIxl3MkZkrUQC/AQL70x1XSAZw3VpiENT9VcvkNm+a/r
hiKEA6gvz0aSInw0LOQjVPMhWBAoYco+AAi+T9FNDMGkb/cl2bWOEBJ6r2FvCgULANCMVuxw76IE
el3TYkAYYZUgeMEPomb6suBLe+rQZt75XSr7biEeUM4fxjRCLMGBG3eoUPFFyR9L0+1Pl6ywWFJ3
utgEy9crPprvt27qfEYdGlQfzqjb7Uu+Xiyr53o6N2o1Kr46Kc4n/ATMZ/iTyrzTvCSf2sKhNsej
A31XCfzSC5cDEubqref25RHPe0QFy+T2ulEIpxusajdXKu7js50jApTgTDjgG3Td9rHXtXl1AvU4
v8ZZT5RBkAlQz1SX6YTHIijZ7a+XrLEptA/mW20AZXs+WMUPToBmUj/5NbyY7eYl+chcl/7V5w+2
oVM67fBTz3GeoII2oeaDZc8xzPAAbN17lBN2Muu6rG+c1abxe1d2orcGLBrPb3XcsVB8GiLV73C1
y5XgrleUn9eNSEgVtQoBrZ0N17fVCj6C457r2XuyCzxowLSfMFK+W9S91ZdtYWH6RqD6qNUuwSrv
4KfoMgUxYGhNx2p12nvqlcybCHuAoqBjdqK4vpmYB2ISnomJsg4l6SiInu0J4uz2zMkGI8zcgih2
PPVz4EPjORVhcsRB8Qu6eX5BxXpnv0m2sy1k27KoOy9RDc8PKueiJe1JH4O7ulg+bQ9B1ryQbzv0
A5TcThCn4ehrYKQsiCPVXgRSvh8Mc2eLrav7xk4WgRAekMsm0jXPH7KpO5RO88stoZBtD0HWuHAB
MXjM13oHJaEAu2j7qEXGFEACqcq/ttuXTJGIb9AaE30znLH9NKWcFuB+dL/kUENUrc12Tj3JjhVB
Djq/f+Kmsz2/yrxHL4xvsxoWD0TQ5/VmELfG++2hyKZqHeKr5DVbMVyhrA/8ttZMnOsLM4Rk1+IY
vzMQ2VytHb/qIPEqxS4DrFUXXEIAlqXoYlH6upnCwb67bgxCVoT5ggFdhLY35mYvjaJ+mU1r59Ik
iWcRrzAuQzonCMr7FDXvA8f8UbrBw4KrM1pen7a/XjZBQjgrCfBX5Ac8H7LbydDqFsE6dCTJFzs5
SbbEQkAvS6CXRlWyAhHEwKbKQr+ytL3CvOTz/wVivFpfwM1FOiQJ6Vt1VlaZOpQoZMarlL2BoMS4
k/Rkh6wwS1Fct+iHuS7q5JUNhsN5QLSQU0g/K2F4WrwWHNjeiSQbkpA+AhsJcxuvVD81ktR4N6BG
avP0WwXRGX9g2BpXLby5hv6rmZuUrEL82l1VwKrnNaPAKdWe62x52W5fsu7muqdftc+dDfUmh40V
cq+90eLBvmlRG9/ZVZIEZQq7yjRwiit5qGWS8gNczS/6En5YL1lLMj5GebuTaiWDMIR3J7fBFDRq
aq4i67mH9k5r6zdIaTkftydJsq8MYa2B9mUIZXPVGdTsZ9DYyACiFOlq2SWtxx8Wls91VezkKdkz
pCGsOOJ4i5o1uevriN7XRn47dNWtgmrErJmftKY7LglAa9goMTdHqsY7/UqSmCFshHZaAOa0KXM4
lD/gvdnIY3KgzM0JZYDn7XmUrdMaS682m+15SEC4ruO7MMRuo2y5s8ymPW43LhvA2umrxr0xHNGQ
qdhrNcJpvf6hQqb7RrPb+thY5ofrOhFOEXPQpwlIg+tjTWvBq4XtaszxdJqaGDY9Wis7722ymRKu
iHml6npr9usm6HlUqOt6+LkoZv11exiy5oVEOSBOppth5fg20AYkoP+avGqn7inJiyLEy3UwQYqg
cflFgkLeaNTPcwjtFXnV7U+XLLOI8bJhr3U5YEgfRbGznurvFFJ8UTov6JDunOeS2RExXrYTdVSR
dNfvp6L/ZpS99hwH8x6CTJJMRISXjcflMqUMIPba9ykqfNhK/aNX5csa05AdHtE3vXIgQkyjlatX
Ad44Ph6F+E1F+bswybWdw1ay0CKKa8QiSUcDyfFrC7EEClUZ5DugBtaHFrWtbucEka3F+vdXUZ3F
vFRAEnT81Iqt90ugaYdM4bfm9maStS6Es7tkNYpcw5qQsIeMi+mmD6vodrvxNWG/8etFF2J4wREn
D1wUBT0uPUcr0u5QXvmZF91p1As0YvKX7X5kCyEEc1JGDV7ElY3/PHpPmY3zhzpiy8JPgO0OZAMR
TnFsZYYU1UE6SNQPTgc5OnXDH6v274jWSGmh1rrdkWQ5RDhX2rc1LmG25acmKRa2SfKi1kW5U2SV
zJMI5UIjR9e7tHT8FvNtlN+sNv+KvW35EyZQt8dXkw1hncNX+7V31RaDRsPyzUxBChYMDrLDmbqz
pbR1yt/YU5oQ0SnWd5M71o6PKe07dOX+iXr3oCcj0q72izMZ/pKiFtYPiDZUP7cXZb1EvdXlOp2v
RzSUejgvjuVXNb7mQV+iKR5jGbs4JsRZVTPfaelIQRxa2G2RjdHOppOkSW2d4FfdZnrUqBBmiR4s
JT5AxMacZV7a7mZye/VBDdKfVatNtwv1m73bqmTtREhKGaSYcNm55dtZAWELmdoWg3d0c3a2t2wD
Ctkmwr1Qt1wV5xVj6V8gaig/PAutrbBwjZ0uZLOm/z5rMQa3bG7T9ilBdLfgs+69Ln+aTedk4Ox4
MIPuAfb/dSfAH5A5ND7nYUFLd8DPIJ8spDCqp7A3P25vPMly/BsDr3cA0qG11umWr7YzElf6bDy0
1lgdt1uX3CNExFyaLh1a8zOL/QkiWItYTAQgz83fW9648xArWW8RLDcoBsIVuWn5WDZ1N5brtKdl
Rsk0dQEUbI9CMkciOg5TVBS2NLbUOOUo6Gm6dvL60NzZTbIBCNkmHmJTRxiEfKwoH4MS5epZvysD
9cqPFzOLh7Rwigi339p4wFZRhgZlhkTx9tTIPn6dslfbp6m7qBrKxfJxmVOPkW4aD944YgJtBMNO
F7LZFwLaQsxlju3JAuPCsxWOjtOhCpES2B6A5NhVhXM90zXPmrC68WvQnAg6+mqBphieb/76igHC
cufx7d/D440MrwrnO7yTptTSgo4wiNGiLL1f2uITchYhqQmxsTC7i6v50PS9jRFVe2eBKQVJd9IQ
Hx+a6CVvvVXf7qpNh5zX7+uGhxulsMLSfQQ2FDQ8y/whcxFeqfN2er89s29vDdNbs+erreHoadzp
ga77c1f90k3zKUBHbarbq35dmX8g39rOrjR30X3VjMevo5O1n6d8GH5sf/zbm84UYW/g0ccaELfp
TyFCrznYXrx66uWqTWeKgDdTTVXNyhXTt7tl1QJyVrG1X26DXUWgNn878x6yTjaM9e+v1sBoFjdX
xxqnk3jsVoLs2S6Wq94ZTBHlhkZg1ipWZPmdkmP3PtrZPZ5Vw2l7AWS7RzxjoybQrITWCxYhG3jq
Tcd/+qL4tt28bGKEsO8ti+1jl5YfqMqvJkm+prr1Ybtp2ZcLgR5EmA41+NlSxy4/6XP26GoD0o7a
de9w5h/4ryWICvzedX8qVsPOKIrfFR4i3NtfL5kYEf+VBdHoJGal+8hU9TdpY3Y3qZ792m78bc6+
bYrqJ/qEjym2z5oPZns4uiUVoTg9tjCTzA7qTa1jz2eflqH8PA/OaZ6ys53jkLLd+9uXEVMEhg2D
voC1Lk1Km9n7putuPT3+WaJ15AGo2+lDsvju+vdXAVf1/DTHYhnEnIlDSTpBRrAhBWKiYew9CchW
SIhpnKOq0VIGNL0RTr8zmgIjNzLHzmkrG4Bw2i4ITTSth3RJZGs/jTi7KM7yN+/tL9trIGteCOsm
Ll2P52/NR3Jk/KrqrAJare43BA+Ha4j17DEhtBvdtRtuPLofq+rRLlL1kBEjO9Mj20NCcJfdGKPW
VRh+syB1hw0ypvG8E8MoQvj9qmqE+QcubEC8B9St5qtAVHiLfhepyifUd3aGINk/opKMPoxJENYj
mGF+uaCBV4x3IZbJO9dxWevCT/Oi9mJvNpkUV6WMkk/F9ySpdiZG1rZwUy5BB8DVrDVeLqxfQOVe
8tLcOW5kTQtxW+ijU0Fk0HmYnxH8jJVfVb9HepLseRG65jbNEBvjrPsG9nZHGMLtsTGxeI2j+rrC
oinqxUBjDRHJDw3fM/AVr+1vQ9J93o5Y2cwIEVsZDam6G3W/bKeMomLt3syT2u/MuySeHCFYZ8h4
jedmum+5Yf6pykMHn0Krv5iW3mD5WP5z3SCEsF3qzJmTsteBWmLXWrSGhrv37o8gyRSJyLWpHtss
XzSSWofqUDNjlep1yc4MyRoXrtGmgSJ/UtccyDyr3Xr9UGHOV/y6al7+AK2pDRx5pFr8NsRbNzL7
h2Ga/7qu7XXJXx2FURXnDs4YRKsXm9jtqe2NFXrXvWKaIlKN38mhGffrr+XBsDCDsP4pVhOj7U9f
P/HP32qmva7Fq08fcEWwl0SHlo8OwUNnlN8s1+vxJ6vjgxrv1dIkeUGEQoVtGIeRVqm+VQCHio2T
2WPXEO3pp7zdvCEyLdTc7rUQM2Cf33kpimHJ2cnr84Li7M4sSToQL6JWF9kToN/KH227fa+0GLzW
gWphuoNpw/ZCvL35DfE2mrgJBkxujCuv18DP93rjIZ7UZec3uax14ayqwmEZ8Wcs/HzBgK7T/uqU
8qqoNcS7ZlSqSzeqae5Peh77czngYrK6f21Pi6R8bYjXzCRFcTeY2sqPk+xzrOGL3kZ/B0uJfGn6
PTVNeKkmtimrP7oFY2vcCWnZigtx4caGo8y8FfhtGqN227XejwEI1lPLbW5naLI1Ee6fI+hZdbAC
iu9cFT979sDexTuh0nd21NvvPYZIR1CxnuOC65b+WLrpQYmjD2HenGM04c1Ou2RDHe109HYOMcRr
qJJ52axj3+IPOGfcOFlzmlX9yC/Dv/pJ3wtByWyJV0XXUYH4W17pN3GgoFaLru3Q7lWkJCMQL4pp
g7uDPsaVn84BMuOaNSPabFKELPrq2PaDdVUZ3hBZBJ3uGC1agJm/4KhXY+Lcm9XJUDF3um5PiZSv
htvuMFdF5meZeud0w4dqCD5tR6JsjtZIeXVSjK2rp0Y5YtYK5++mma3HzFo8KrTRU+fuoUZkqyyE
XTkOaluVRuZbeoF+O26CLVt3TLqP24OQtS/EXN5nKSVfe9XOHYdDn84tzwrdVepWtiGyHdg2vJ3P
euanyPXelUlX3jvtLl9N9u3CBdKMFcvLu7bwo6COJ7BhSX4aygxp1+25kaQ8R7g5Wm2JRXo9FL7n
Yixrd615a/Db7F7L4l/bPUhGIN4ezdDSMgqOua+V2Q/b0JQb3cIf87rGhdtjZxaj3gY0Xsyl8mDN
FrLouHDt/CCTTI54fWQzelOnVoU/xVhAqmWd3cHGai5hUMw78y8JMFFJMPccIx9bLfetqnvQuKRO
ZvCjnbyjOeU72182ivXvr2IYC585VvI28wc7/JX381FbBnxD6p1bhuTEES+TbVK1TQ3t1Q+UHke+
9FLalD0tjKqa8e+gs99vr7RsFEIQa11oh+FU5bxMQKmovfv16AfZuLPUsl2q/z5Jfa20S7iqj0It
R8u9z+cZxcWs3MNiSWZJBK9iRIKBbLrEvkId8g4AwXKr9YicOLh9fyx7JT1jG7V3f5IMRl///mrF
o2GMFd5MQ79uPETelfwcxKirby+EpHGRFDDkCINnOvfuEOmId32GUZUXmFdeK2whHw1usdgTsuH+
lLS/Yp3Sc4MyPwYi3pBf9YRjiISAekj0qJ8rEjZq/kdrvc0XhRXeXjU9otjhVGRUPFMGgGSve8QY
wLlNQUTu3CUkUSDyATAgqSHW9RyVU/JoDNMtnjDfvab7ft3Hr1nq1cbBmDnqwmLM/DJ/l88wcvJo
rHYynSQCLCENxcWiIpFfpX4ZmwclMo5R4pyiIeSowYTJvE4qyrCEvd/PfcK1UUv8oo5QbK/LCf/I
7rQ9P5JsbQlJSMFcr08d7C+xbMgPVltfsgzb+Fn5FGrLTkFbtsRCJnIWlNX6RYv9HvcgCz9w2ER3
nT3vAJgk4WsJFwqlC+KqdcbYz2Onr250Ox6yY+KaxR77XTZHQgR7jmdjroddfJjlxyJvsC0r1fiw
DCbmQ7OzR6eUjMMUTn6cc+cwnjqU8hHRWm1B7GOTqPnd9kLLWl838atA6ILMhVmML2xhzQ95nza3
auqYVzYuRNncjlPV5nbooy76VFn9fYDdy3XZWWQgavbUBWZmhH6CEOShAAqHLwG25NvTItmbIgEx
dQa7GCjf+oGR4Zio3U96dcRt4cN287JZF8LL6TPMr6s09LPU+hS0uKkZxZftpmVfLkQVbsEVP1gg
pGSje9/M5oNjDFguKn9vNy/B1BmmEFaNvQRDG9ahP2jzt7RobxYbm+n2ezV/UmocYAvz0EeIQfDX
7R5lAxLCDIujugpKRbmADDiOeftgYKsRzsXOrU6yFCIbQldGdRpcmkcpNLlpowifRQXHk+2Pl7Uu
BC9miDhXJfiuWVGhfijmsbkPmnjvTi1rXQheRRn6MtY95WKpxXNsTn7Qu7fbH7428efLqSESHMKC
h+Rw0pWLghT/oXLxxcrT5KOlYOWoY093DPtg58IrG8W68K9SkN6PYd5VEd50pho8dU5eninoFjv3
XUmWNtZeX7U+K86ozaUV+rET11hoTV/MyvmZ1MNR6+2dSqVkixpCOEcxIZcbjECzi6S8mVDs/tAh
CLbcRAuivNsrIpsmIbDTdh5crR+VSzgu/XiMOAmCo2t2zs5EydoXAhs/pcJjjthMoZPhfJtDB+nD
j9sfL5shIYi1adDCqe2VC8YzpzWI2yh8dvp+56Yr2a0izSEKSiuvKha5Lcv+RkVv6MZTsi/9gpq1
E2C3BIZwJ6IlIxHpDqbR2hg7osWeOH3zhLpRdDfGi3Kyht78vj1ZkpX4g/MQ9F7Rda1yKSatxUao
nW7Sag+yJPt+4UyOMB2OlahWLksavTOQTc/S5q5U6+sudSLPIfA6I8mHxLssnk19K8A9JXlckvm6
bC1qyqrjPNlDwcFpqvMZz+F/cq8pD9vTLskUIgNB16c2tutIucxzcVS09IxCJPZKdfeuc4udXCeb
fSHIesrFoxWOwQWHn4c0tO9wjT/NQAO2hyDbOUKYtZFjdENocJgt+C261KXuFQO7yKtaFwkHKNPm
NY8S3qVuwuY4BV6DaVq01/q/zII3jhyRcWBm7EqMIEOfHzYnpHTwFk1vM+8+6NWbpqxvhuC95qY3
c4Wp+fDNNfqzZ4bHwHnSXRxYv9vBKUa+4bqhCier4VU1rzqFd3GD+XMXBc+ckDuINckWEEkJZtfF
uFBZwSWJyu7s5l4Hdirq7rsi2vtpKNnJ2tr1qzMvg2Nkhykxrlmjyo/DyqgC80mxi0z7sBTYWZ2S
AHf27amSjWfdi686q8yo1WrDCC7ZVDxgmPqwJC0ul+nddc0LZ2tYG3jk5V5wWZzs1GJa51r5V1Vp
/tlu3uMr39p0wqlaYdubIuwXXAobdGuSx/19z1F7M+PljL8xu5sHxQTvAFc9UKnbe5r594Xqz351
Ebc7WGbrFlYbXCbcEPP6pZm/BEN8RAb/pAzKEXmbQ2RFp3iqjhNX6RwagpVhgXvKoUA0s69G3/AW
H/B5DTGFW7qXFgJeHx1Hczhuz4wkl4h8hXaqGqs27eCi1eodEj4fRm7iO+El26BCnortDFDx0LgX
e5k/Gl6IR6TS+rU5fk7W58jtAUg2pshZyHLXXuIAow+AfC9D4j4WnXpJx2XnuFiv8H+uoCHyFYKB
N5LMa91LlzYAmIZ3ydQ+hRAwhgQgQ2QYt+hU/9geimQtROKCWzqlqim9dwmSIHiIkmX5Mg7htPPW
JlkNdf37qwi286Ht8zoixJA5qouQH3LpJc6NL8E07RxMsi6EjDQu3qCliu1eSrd/GN3oXR3n1iks
7POIUvV1mUgVMpGl8mCYRot7geR3G1b1fMxCNTtqbrBH8ZCtg5iMyrhTIrQrVq9O/OEbD/PfyXrZ
XmTZT2uRUWUtHcQCtQsubqh+0SK1uERK8A/yls1BrbzgGKLRi4m9WfiZaTbnLvSynVCR7WXhWpLx
RjM5lRpcBn34pOnP1vgBYVIgMsWz0mq32CftdCSbQCHwgeKYTRSTbufOaw9TEDWH2eDleHsG3454
XWQquNgv1LCqWJ7CNY+ji5SFvtjRPTjMPYbtv/f8P8NeF+kKVj7ZwKG4BHVFgrBpg6nrdNBHP1Xv
QrPA6iW99SJ/ctZcHXsfDOOH0s2HwBgOVf5k1tFNs3gHrpk3eq2e4cJrNQub18fMeK+MT43h4lr0
tdX2ZC7fdqrB5EMI7rZyepDgFhfy8uNcU1J9XD9zsLPbHhfZcszuNQsVi+jzPLcvTmPf8a7Gz43w
MYEYtX6ft7e99TcTpi6SJUIMc1aDBu9iuOkDn+IE5dFc3mdkZNP8nGrtiRNNC5ejlWNFj5/w9qb4
9/7+1ooJaaGPpiadc1YshTLuzI9gB7SlPqaML5tOTqTddEt2qvvgZolvvdA4ak2KtKV9aks/rqfH
uLAOOacS//Rm5TbVXtR057HuX37mW98mJJQqRINUWTTvMmYfZtyxtKa5QRfnUC7LMbPLG878JD3h
wXy33gws41QjrDt7O79G3o5G3VtX6lXid5Sm6M1xvdAXRn7TG156Ezm4yW5PvHTrCVnFTbWlqJPF
A0j2HY+kSNUOWvo9aO9s44T18qWuXoohuBmKX53rZ1F6rGbu/sWBXYfe7s7bjLH29tYUCylH0erQ
QINpvcpTXlC1Gz7AA75YjOtz3+dSi89O+rh6MwHRvs0XCOHTqbG+eGg9MP1zcOHXBmuvpV8mx7pZ
gp9TfYprlEUG9269TqybqFjQCDbXLbK/cSWrI8Ly4tloJ6ULHZD75b1Xpe0hcaM9VTVZ48LDZOsm
MNfi0L5gdfTUz8NJD/vrsrDIDZmi2C5tK8LeHoLDzf9n7suWI8eRbH9lrJ6bNdgIktem+4FkLAqG
lpRyq3yhZeXCnQD35evvCVVOt5KdFG/H0y0ri1RESCAJwAG4+/FznMK6o11zK5stR3Ht1hcrmqYx
Bf1KKs9Z8x64iPsM3MCvz9i1li/7ygt7KBpUa1qQjjrnSde7DpM3RJQPr7f96y0WEcBF287MqD1p
eebtYbQtV8aWV023Vfip4j3i2sb+uussVpQxpEVJKHrfbJ1PpKs6X9rWXZ7nt4SwEMrk8mQw5MNe
v9pajy1WkLwAjWg9FfIsk9SAAVkoA2nBtHNd64sFpIOSOficTBzowJmR75JsLkGVmNWd3piqa7e/
WBtC1hRDzbh1TlsQbRkhkrOODZrp12//14detgT1DbpEwTqdoE6shy9jiFqTUX/g2OB0FG6M9soD
LKF9JeQ9JMVWezZEWu07ISBVH0vuv/4AK+epJaAvi1PV0Cgyz1UvnnK7fCIoeQBQa8MpWGt+YciQ
llBxBsEr+BoQZTPaIw3FyRm3lGTW+mZhzUaHJKxpCNy9GhM/rsDFZ2f2Fk3sWuuXz1+sFY4TycJu
Etx8L7/1NrToBL+O2h6wyZ/bnvOMVlMPXGYitOHaTpUiOtRuuUlr03Jps4zXKu8xZy5yN80NaAns
yEf50xS7F2jO3aCJtRVHWxvihQVzy+ZycHLzPFIXXv5cu6iwen1yrg3AwnZl1CkzzdE0kXJwSd8i
iDDl/uuNr9z3EssXNlVPDCdk51yr85z09zQvDpG5RRC/1vxi900Sptp66sS56aQ/Od1TgcvQMLoq
VcSWcD47mToJ3Rx+Jn1pukZZ3vI2lVd2zcJq0dsJlBA5O+uk81nT7cJZ7EVdbDS/MqzLepBWm7ox
9cTO/Sx3cy1uYlBlXDeol0u+MNlGQG2pdWJ+NrUECyv0N7xi1gUEHlm+e/0Sa3e/sNwKecu8FQY7
Q/n7ZqbNaXtRWJszC7NV6QDUBzh2MU/aACDoR4fNrhjijTjrr1NobIl2o9jEnbGf6Bmic+8zMw5K
IXY5rY6DHe2MXGwcx9c6aGG1xEy01pROkCOZhDcmJPYyRujGdrjyEEvEm8E1M4SMyXkK1ZsSEM1w
Sm8RRPHNubsp1ZUn3CX0rakqnotunmG+/RwYIKqFukMd+RpCkRur20plCFsC4Mx8nONOs/lMp8lL
YojjxtbNM0lf3WaeNCAQxPRjHbYHKcIn07A2zqkrA7Rkya3rukwiu5rPMU2TtyDkmpgbFrlQ/lUW
skTHzYj9gkdhGs9T6jyNk3Go5JYS99roXx7phX2HrACwFXIbZ9VUu1KJmyws3zskTFwjUsqzumu3
tSU8jjjIDgHDPJwdbvmt3eDopeVXIBa3asNXjH1Jktta05xBERC91BWDa7TOvaOne8QBHl8fhbX2
F/vynAPpBRLq8QyMHNA0RGXnLtPNkccsP75+ibWJtLB0gyONjbT7iPxBK+A2170/5vEWAf1K60uY
sUGMnOmJDGeprOwdHYVZuhJUd9ftoEvQXRhnFbinmuHcOkZzQ6QjAlnxLe70tZu/TOAXE9WZOxEL
U6NroFEhU+Nwobx7vddXBnbJUAuCUJUrE73ODQWuykp6aqJ/cqu77sy+hN1VuUpB6ZmPZxk59xM1
HlpItRTtuHVgXOuay+cvuiZlXVWDCXA8g+XhktAFD8kk4bxe1zuL7bkgDrV1ZvdnaZd+ndT3ZRb6
Q5huwFDWbn6xRfcVd0INMe5zTBBTRTURSkCirtk4vqyc25fIO1l2TSs0qc+j2exjSm5pNyLVMd3H
cXVVbpotGYiZMGWfQ3j7nHZt5I2aHCMrYW4U0o1U00oPLdF2fSXakU1GfRaGijwR2W+MNJ53r4/u
WuOLU3VliQKci6o5Z133J8SpIteWiJpd1/jCZg2nJ6jwQeNV2X9WrC1cI+6vAs2wJdguz6Cai6Wx
OZcZIsFphQ2rnbH0l1tZgF9nuRm/rBYvrCoXECgvw6iBVVnEEyn0ThvxSEPnISHqLKxinwLI4ebG
dRz47N9Qd2NZRHWPJ3JmK9lTXhhHFGy219nZEm83ZqC0AQyoPjekeZCCfqF2/+b1YV4J0/GFCc/I
rk0jKkvPYdH7zqiPnSl8UjUHDmPjBPUI9VadwIo9PwesXwwKQnPY5e2iPpM6PZeRue+o9vqy+wMM
lR9ef5o1i1jswYi+19nQ4hLMim8hCHZfZeN1S+kScteZYawB08Tdx6NzbEfQSdSGAG9uJsjGaX7l
7pdQuxyaA5UGpfs5pWb+xHSSHy8Jk+sMeomyG1OpcjMy9Lmb6GNUjsfWGP64qtvZZcRfjKwgECDI
VaTPgDZ0uyRumGvADjZufGWLX0Ls5llXyGQhf9LU8ScId8UuJeNbR8UbJrAyL5dFVVboOCUkTtUZ
yvbAqe3rbtzJMTzizHXdQr1E8WGtyZCSHcuzQI7jrGnWBIQW5oYHs9Y/CxPWw3wpPB70Obad0LX0
BKEP4xPvpytHd3F2zuLMrKpRlOecjNmui2dxiKw+u7L3FyYbQvIayA5WnQfduglH3ZZ5tqYkmKvr
rGqJ4it7wVKkZ0pEXWOUe0B+qpFHk8poK6i+lnFbAvmszAEpOG1xhZi5uY3ygHA/5bHXTh97h7si
O5nGe9J8qUrmhWl9oCAYUslBJ6YHpgXXJuUubwBBHm/qePAwAzknruwiD78kithvx8/4yYhSoOce
0S9iKx27MnOW0vLMLOaUSys/W7WBu7MKV8IENAg3N0x3xUNdYv/Cac7pbDjFGZiOvarCvTDGPTOr
GzorL3Hox6vWnyX+T0ZkrpJWFcgcdvzYNaafh7OzMX9Wlocl1bA5JQ4L27bAwo8TVqfkTTpYnyYZ
/mGTbGuNW+so/vMKiqXZ1qpL8QRd8Y3T9GEyoB/nwA5yyUEkAXD9xpCsUNmB9PXnS/WjjgtpNeXZ
GO8IMU+WZu44PE+2wnwvnHE3lG+4VMiQ9i5CzVd242IVAbrOdtIxK89TVCC9S9NI7sGym7bfqpEO
+gtY77fKRFZGbEmNmjoh8oFRZoFApH9rleEbR1l3Na1vQa5/ZSJwyYpqgeJMx2Ykg7Z1iFdD+shL
I5Btvj6hf22YdImWbIuE1JXspgDwacRaBiV2jZLHIdRXubV0iRyqTSPNG4vyYDCtP7Skngqns1m2
G1vSr08ydAkaSkmnY5D38MAw5E6M5F72yVZ91Frbl1F/cdigc2RLWdosqOuq2o32nO0dTNeNnv+1
IYJD9+fWe95gxQLfaAAaNRQxVX/WieGBBmfXdOQ9hOL/vG6ALw/34iHSUoYlV5IFiQ4nFNcPgSUg
RZLyrbjFCm0vW/Jjkw4spFWCbW+WiXvZNICssWI3qzKPV7ZnFrcDf894eugFPSQkctMpdWvsULma
XLLFpfXricyWmNSYWelEQZ1+bgxjF6bORzOt/X6Ov1zTjWyJSS3EPFY0daYgK055xR/rcd7xXm2B
Rn49GdgShppwu+dhZkxBU9unTBRql3SoYZA5fWei6AZVmDHdyBOsXWoxqx2wxPYdTeegJftsys+g
N9y3k+FO5E8aiW/XdddicncirJAry+ZAaiin8TIit+DjzPcRU9lVlg94488TmyjQXExTMQdNE1be
mA/5obFEunFY/LXtM7LcJofQwBm3nQIz0iIY8ixyp5h1G2GJtdYXOyOyTbatCxPEUwh3n5xMU6iQ
zZP/euf/unWwrv/cMxw0FAWzof3bJVPjNpF5U2VsY/b82ounP/c6+xsvJlZrKVXQ64y6HIA6RhBM
+VvcXtJolQkR9JC2HpVgjTDzbmOtXHuixWiEpSRmhnKIoMys2ScKyaCiCafD6/31a4ugS3SwQ5wC
1cJTF9CWczfOhX0op4zurKImR8s2isfx2rw9XR4Z+OT0ioJqJpgaGt7niVEfWStQXlBlWzUAa721
cHRGIrrecGgXQAi6y1yTJ92fMuXVxo7y6+ZB8f3z9IJeiT0A1NcE4Ly0XUUNUACE0xa77q+PVGR5
XpCyMPpMzXWAyo4JguUqrYMs7IwDt+PKp1LIDWfz16NOlicHQxllN9vREIBfWaeeFsNwiPsejPbO
oHzDUfOHyq6ui76TJVgY7Agag9LQU6kG5scdFGm16jeCy2uPsjD4GhH9apx7emLW3eQQP7f4/QUI
zXv5yY62mCsurf073JM4l/nw4iQxQLYSkCJcpW9HN7SyTygAUab9/XUjXEnLkiVZuqw5ZAwpmtfi
Uvoeu2NhHpKhc0F55vK8PVcXtNQxjvqbRt28ftG1qbxYh8tp7ntlsT5w5gHSGBxFukGVWVvlH2vN
LzyRKUlkZAlZBaLUReFVtc1GoGPDbmPc12xlYeiZAWn5seB9oIpoD1Dl144w12TVMS/VVfsgWUJl
46KmUFltYI6FY8x7iOCMnRdGqC+4amknS/5KK8uLDsqlfTDE7D7N2/cyrD6/Pror3bOEy2bQyGvL
qekDg4632ahmr5zrjzwagzCLnl6/xopRLFks02oGA6do+8Ae6M6c9LkwHQ8nnasOCmTJYjmYwAyU
TtUHpmm8aZPxTT7WG47ZyqLxb7DZMg4RSa37QLLwq47b2yTH+mqON9FYBGme7F7voBUbsBdbd09Z
JE2Qk4CBXz1BOSOJw40FfK3lhfHmEHPtWjump8Ip7qNw3PHCuW5dWDJThpSPeTlF9ASMdY6jhnmc
ZbGRqFspRiL20mqdZo5FiMbTMB9BEBa/HbrRbzV3HXtwuybZG4b2mnrcZ/mWsPFKXy0Bs5LWEwFR
UhZ0BBTVTWU7+5QVo//6GK8Y2hIrO0dWyqlKLq2THWjD/IY43+aEPNgsvM4ZJ0vELO+IoUPLIScQ
bz05wnhnddnGmdb59ca2JL9MlBxKgEBRNJTq8C7mpURVavW5LJPKn6oi8Ye8HLG+ptYh77pp46pr
Q7LYtHlLSjVbEDHKm/QIOIGPEu13r4/HWtOXz1/s1E3WyBRsd/QUUvm25XnQcbYFn1pZ8JYI2tQY
J1OiAOzE0/FP2TpnVZS3Ux1u8bqsDcbCqo1Qy6iM0C1FS9+oWt8DCH9Hit6DsfhZASq0bDxEsbI2
5u7auWPJr44lBJopDA/UgpRrJsVDqOsIWgXOYebyIErzw5BbD6LIvHgeDwxiztcN0mIZqMNQpVVo
ktMojM9xOx26yTlc1fQSY+uAzqqwMzQtUlEjK0BB6zp9eb3tlfGXCyiAqkWPA5ogp0yBjtbkjywx
PshQbyQ/V3alJcA24xrcCjYnp16k+3qssbBHxyZOIPelbsF9+3DdU1xWshcWkgwM+N0aT6FRSGPG
UWCnnVs35sZTrBjgEmpb99wAJw6ad+bYFzG5UdkWzuPXDjhZcmWSomR9TtFBJXmP7E8XT66a3qXQ
MQ+hzVynG8O89gSLbRvUAEaF4z6mUJ29N6j9vRqGjWPZ2gxaWDibUDJWJ+icuCh3VWR5MYHsXSZ3
rw/t2p0vDt3R1MWm0HURtL0BlkDgcXdz3KQby8Va6wurhZa7HLosZSdII8euFTmxl9Oo22h9pWuW
KNs4ZtCOhoTzyenCPyTLHvnYHpQ1bpwmV9bWJbq2s6th5D3mTotquuKub5+MFmwI4Qd4cnHyBXrx
GwvQihUvIbaFip2mHzB7ZCVvtGOeJqc9dbnzmRD6ZNv5dVa8RNQ6hoZusexUwEynR5bPyHZtNTg7
YtAt0PyKuS1BtXk0CgKlezxJfpAh2dGoCtB1Kk0gybkfdbcVIFgb+suEe7Ei2facpCqbs8BBpTLC
4/Yfdt8c9TBet90sgbVpwmRoRAXc6xB8nCir+czTdEvuc+3mFyZdpmOY2L2RBlAqpeFHcCuNWyJ2
K2dLc2HOFlOgKBnR9KCbE0cy1yS9VxkDktobk3XFpM2FSZu2hDxy1c2nBvVvPm1UepPNNt/YCla6
ZgmnHQ2WhSZ10qDv0lvIeH2fUWbpkmSL/2Hl7pd42lbMmZWEaRnUrChid8qjvHEjwJDfX7WciouJ
v5iXkHDuh4w0eaChZXfMOFiZZR9tlZCvjO4SVDtGWeOYTaYCSCB9Yun4jqfmg0bV8GiNx+se4DIw
Lx/AAMYeIksz0jaAjk6sJy6D2sp1jS+sdq5UD7egmE9WOO+qMX1jAz7tvt72yiIqFltwBV3CekI5
QmDT8F1ukqBoIZMwMfuujs23JC+uW0XFwnhJY9sK5G7shGoL689SZM3JrFOLuSRFNPT1Z1mbpQsr
BgEPVjVa50FdAk4Odqlxry1ni3ltrfWFBY+5QWoaWbCBQp0VU9+Lovl41Y0vYbUDcJAArDsqMFHD
DrjlaHmsGa4iBiT8sum8mJo2CsmEPfMyUEx8hS7JkSXkyqYXZluDAyOkY1cGw6yBtc/y4QBw1VaZ
zorZLmG1Vmum4wivOCjHRn1yVEGCxujAWu3mjjTAbwjCA+c6E1sibHncoUgD3XTqwsbPUXDqgirc
3LCxldX539C0PJlMMaAmy+7AW9ACnQCShgz/vj571ppfmHA6C7CxUIVMnMDq6QLNL1KQP1ZWnidu
hVXa2pimaxda2LAF5pyu1I0KLAdYTgiGxX4cmtMfKWu3HP/LpPxF+H8Jqg2bJEurBl0li68OKlpr
a9+TvRpTL2p6V3RbJRwryx5fGHPS9hCXinAdXpQ3uEhd7uXwUebGbRx9fX1YVtaLJcLWAU3OPEEd
JJCDfjDN+I1tmFur9spILKG1KjPpFJpGFiAtemQx9RLJPs7Oldv9ElubWQbLQ5vFQWuWPUq7U7kD
v9SWJtOKXS/htQUbrVKDECDI06S5bca+9SUw7a405+9NCPGQ1/t/rY8un79Y9zi0550wdpKApe0f
FohyrFYe9HxdQQFZwmxDMvIiByo4yPTwfcBeOVOxETRfmzkLg9Y9aIeNJEkCjMODZZDMtYpxK8S5
1vsLIy6g5yRC3SUBncZvqq9vbNYdsEfcaQAyX+/5tftf7MOxSKllFINx0mmCwEeXUJ/qcYvnc21c
F6YbtYUxRXOL1k0oFZb1zuLdTuTd8fWbX+mfJb42yWORRQq+d8yi6L7X6T4xQ7fVbXzmk96/fpGV
HlpCbBtjymVs93EA1bz3XVkxt67bre1mrfHFrtyFoyksoaOgZPHoG2V8y6Jq3tjL1rrn8vlLqyoj
EUGRnZ4Mq35kAys80lqNG5aJFw/2FhRjZYyXCNiSD1IZiNEG85jkCJOCA1ix0Hahdf30PAL//WX8
P9E39fDXntL843/w/ovSUw0pv3bx9h+Hb+ruc/Gt+Z/LX/3zt37+m3+8VQX+X/7KT3+Bdn9c1//c
fv7pza5sk3Z6032rp8dvTZe3z63jDi+/+f/65X99e27l7aS//f23L6orQTLw+C1KVPnbj69uvv79
N3rJ3/33y/Z/fHl5xr//9vC5/hx1n6d/+5Nvn5v2778ZpvidwRuF3C296E/Qi07U8O35K8l+lwIE
AdKRFC/OhaKrVHUb48+o8zuzLSkcCnJSCTpFTIxGdc/fMet3SSS3HfyHV2gB//a/t/fTAP1rwP6r
7IoHlZRt8/fffp4TUpgcTZlgZzQloZwvQdhTpmw2AA+741H+VFLWwdMizMNp0fFfdMyPK/8HV1ru
siDxTCCLiishfXaf2hCDMqj5yFP7zevXEQuovURfU0cQxP8ZdYgllqGssGgqw2l4DGlLSKJ7DjKD
hjfALat3SZFeBlRxeqniiD7bSSo7vy8SPeyqqRo7PwUfUf15yvI62ndgGuRubvIx3kmZq9YvOkeF
fpn0oE6JQLINljYzzO8BLazMIy8pYgRGP0/53qymOT02o6L6DswxZrOrQ6snjwTZ7eHQxnNb7B2k
bQkQH6rXbgRZutrjYo710cjaku4nqBfURwfUmtYZuUCZ7vWYSbnrLVQ+70zIeEznekRF1k0mNW2P
lR1N1hFR8kF6FJywxV6kNW5Wt6rpnuamGyuvMq0xO9usmGZ/rCI53sxJPc17exq42FUdiZqbsjDy
79MgRO4hfpO0fhSzvrvJkMhrvo0ssacdm4dI+wAJV9ZjPhV63rHBSconOzLq+iGXiZP5EgktqEJl
pO5BB1YSuB2uUVdDeYpTPgqQ4mrd+63qlPFnWbedsWNqYtPBwaNGx7mwZOZ2heTlIyihbPHAhJxB
mzLl5KsslZL7ru/7aad7DoEFhKVHcZYUIHlX2IXZnWJSh9Qb2WxZ+zIrutY3UIw1nGSiscDKyH4g
bXEs7FqHO0tFE/GqyE6jXa6FER/CEUimg6WB83VtHTHp29bUvU16JTK/t2Mj35V1mjwiBNgULmqz
iuEUm0OoTjRp5Scnj/rqEEe8625tO3M6r0aFfOqV0k6Hd3yGlPc7nWSKeqjJDFuvz4d22kUhJ90N
ZikxPqWNze39CFDuCT6BEbtKq9l4I8EX0T4aSTFVAQF4dvYUryoRWPNESoTAInPyysGQxUlYUDUM
8skoygczD53htu7Nod9H0B0d/DLsOst1EhZzFwOVvbcYAS9omcINQRxQVQ0KnerquzULmp2hKCoo
mICLlrtAVMtiN0YiTi/k0+3oI41cjDvLMQzualVw4jVzbhYe43Z1NPPMdiMOTDHNNfgWC4vfpGUu
O0+qrFTHQbIoBQg0z9/OnM1vlZHJjz0hcE/MdEoumbCktkAuOjbFAdQCYoC9WE3iObNJP+Z1LFs3
BG/GvDNVN5vHNpRUQDJSSXBv2ZWj9yA5qb5DHQBK9ROfsuiG6tmmu6KBTrVnk3yOQfqOEoq3kId3
jEBkdpQf1Sin+I5nGrHvVOgi9FBJ20y7oc7gNHE5D8wTjQmWHSvvkvSEEJ4hIVY1o46XTD0DKKMO
iTf1zRx6g0qG28KCsNINEgWmsZdtDfUOpzYa6YNTkeinoW77wg8pUfFNZ6kC1k9tZXjGWFupK2sL
zDWmZcaT38yypT4KDNLxAXx4ht5FqGnUhyZlVemD52FwWq8eSaus96llzsb8kJMGRMJnUqAy1f5e
NhO31c42hWE+WDGbpu6WiCqhg89jKeqbLubMHCqXKFZOvoPJnvmRU3XNzrYGx/QySDnEblOboXho
rXFIPEzK5J5ojLLbCxU9tmXIHho2imGvLNrGu6wQduoTXhPuVuhnSEFYVH2D9+skd1WfpO2dk6WC
QS5oMO7oPNuVPw5j1p9rNjo2dNl2c5n3UPqjQt1YdTd8ayeWFDch0sDUc1B0+QUrSFf6HQF6ed9b
fMi8isrkLe3yMUfBVVGVbtankwA9dNLtdMPZx3LQ2R2tze7RICIcXdR5Z4FpqAsNS0johSEL6gDu
LMQcPSRjZAP64eRh+UEZseJ+pIqkAjo+ryGiPI5VEgBxPlku0vg290UvosKt+zFKXduYpd5VqYUa
+BKNVSdMx+wrK1T1vYa2IIYYUt5I8Jh2yR+oKkkz3ZOIGklgy3qqPKxsWKWhwmPKY2q0KnftAZy0
fleV2joJhVpczOWGOR4yBK3t8k7nWePGI6f5rnGiPvfmtp+PiOQ5H1InrctjpwswTBbJnDpemhnF
W4xFfpMX0SjvoK0R9099MU5kN4ONKXbNDHLpLrXF2Lu22SSxV7ZsBh130aStB/Q7Nd0wL2J7V6TQ
oPNplofyRMNOdy7o9srPUR1H5xpVUgcz4fGfoaPBIxmPeeGGIDhAcLpO84zvDRZHkYvtrn7vGHZ2
m9V12EBDJ6KVLwQ0T0H7iGS/b5Wgw/MtggQ81NtxhNlbcwIeS6dNUNs1idSo99C8Nx+IoGnhdX1X
2y6o6y8VdXXTOth45HTMrJJJNzVTc/5Mq04POHUztF4ISj5YGoQLrp1TKECJzrbUnkD7DqSYYTsA
5i+Juqs7oLRBTx43mZ+FFuZH0aPsB+4HZpE7CBslwIA9IP4Vp6gCcmcdmYUPHrOJ3dhmMo9uEhdD
4bb5iEISnFmk7ckI0Xu3TRKeuFNrFtNOdWSevM7pgGXg8ZRXkA5ODdPTWA1v60oBDhsndepGRVho
v7CdwTyQruGzN899Xh+THkTZlweek/MQxznqYqxhJkHuWIl2uRl3ybEnjYMSy1ENs/WG0Yk6N8jH
DrV2ixnMbq5ZoA72EyS9tHFrYN/oKjdujPQj5yjl8c1e2uPt3ybwy00ho/FuqBhop90kBYOk3zaU
lyhsRZe5eQea1c9mauSxi0IgIn0cOvrs9LcwGzCWukh3cUL0cNel2rkfzYymH8qGTdHhbxkkdxrJ
63iXIj5H3aGto8SfYrDougPun7usSnm7EQZ8do7+FTuTNuEEwFYcj6lABRiO6T+7aI5jVo3KnHQ3
J9wbJt0dLSD1/8C65LgF07d52t1RkQclCqhxB6hkQtaoQOXBcLh4XV5NRssNK/Gf6as/3xeQ6BZC
JZYDQeRlxET0maTgOcx2mTVNd7oj5kOR0XEHAaH/rMLlRxcwwUyOwhVhL/GePciPE5Em2W7Gsfu+
T0Bch3R9dsshHrQv1YTdMal/xBL/I1fyNvlSq0Z9b5eO4k+e5b3+Vj619bdv7e1nvfzN/w9dSnYR
UFt3KXdN+/mrav7rXZngn5eO5fMf/nAspfwdw86hqyccBt8Sft1ffiVczN+Fg0khLbh1oLgGkuCH
W2nR36GMaMHjYza9VMr/cCmp/buDPR2VhJRZqMdDhPI/8Cj5gr9ZSButI4lPObMkXNSlp4fVqS7p
kJnfKq5uzZLwdyPYoHwdz86B9pK9G0TF/GKuncPzt8Q26F/fsrrkf32b59mPb3/1t89NPf/yr/6W
Op+TSMU+fKoKMSG82HlePftYP947Iw7Q1uXlX7/z/Fkazfp/f9FozrJsx2MkZoj//vMl187Lt4ko
jEBlR6dy+IdI58WZSyfyjMvbairJbhhi68BkJT4wq/2ale1wH42zCzmdnbLqFHWuw/TJ1BV2VOp8
QLn73nTSFrzjBKfvS61yGExTFQbPP0lQ3wcgLwFl37/eQ+ean/o+dbOJRDthhZPb1jyNfHuYaTBi
B6v2VNgUgGe8j2V3b4Db90+dJelxSlG7n86xOuMkrM5xiGxZTrTwFl88v31+kUmtziBpASf584/6
6ERDBgazCwnAOBq7KB7TXRSBRnnks32XNjXcDh3ad/Hlp3kEPRIEapWv6UE1vAEpWQXmpFxlhwzn
KnfUoGXvLy+hkeHFqibX1CX2xHaIwNUrCln4uoqcA2/bOxq1812kDfEENGuzY30YXTBo5lMc6eE2
0s27qihCn8TE7B8z7CCnMfYswJsfO5K3j3iO/lgiOvzXZ89fXGwFvlEa3Ty/lTOLHl/7o+eGcrM/
gkpU3QCuA3keM0F97mBnL1+eP9PMGl988fxZL/S7H2OOyPGU9kdBBwQVeBI/haFhHhqBItwaXH5P
YzNRtx+a0U/Z0B6qrOUBRdTmpK2hP9q0Su6gESt3pT2rRzba3ENeI/4ABwds/KPTgyuxIr5iY+6l
Q5O+f/4p/+dPDYI0f332r58sztgxzWO5o3mdeBS+yMGJwy6GS4f3Aw6lh6hwoiM0EBFKmePKNZoh
fkKkoTzOdV8do5HYj7rpa7c3ivRrPA7A/MTFpzacqB8LI7k1WxaeI54JH/V74V51wnQLDcC1i93Z
dDHp1V7nTN3FU6zuiFWru+nyUlkDtLOdWu+fv6jtCQT2z18bMSLAdqW/WB2Eo8McSIViiD3tVMbp
8rYs+z72IMhsnHinPsE88UD/fFuXon7TzDeUz0Uwmy2v4IgKGsB1zSK/zdT/pezLtuvUlWi/iDHo
hOCV1ff2cpbj+IURJ9lIAiH67uvvRCvHOD77ntz7oq0qlXC2DWqqZs2qV06HbVAr7+Oist68XDIc
DwhfKYb7ILKHhL8hxg+jlshmoJFzBvP+whc0HZ9x509DE+cFP0NtqhohRhB9hjFJhgfcbft7k7lL
zOAfNXGPBC5UntpELkz7tF/0LtwmKY35IwCXdmgPpfzBu3jbi6b/SlBPk2bFJpnWEd1g1YsOZFpH
tCj1YjLL+ANeohH5gbS0xLFuUaSclS5dYrsZXwDyBX89slYYH5/ckfCv03FzhQJOAlW2SnniQfDb
tM1GMFVL9fXDXvgvXkTLmuI184HM9ZDbh4MYgXMUXlNsNJOj/oPPnFooS8Tg7/+VeLiwwNWE8Kwd
8HwPF7fa14kNWXc/y59NP8j/1f08twIF4cJALHjlOqN5Q7WIawHexovkXNxUt4DPUS4iHIVW6fRn
1o3ljS7WMJkcQYN610tbweOiR/1pRm+U0UrbzdPeZ8x6Yo8xXC//bz+jyMpTkXXZ0+CXqNPQqu6R
2yU4nDwmlgSFnb7HSbuPeyd+Rn4Q37l+JNdx6eff20PN4+R7JVW1rrnytx4ukc+GIXdSJCjtUT/1
8YgiKF5NrpI1J/gbm5cBwVikWnjuyqJ185K1hQxlWbGLJFUMniuKOgelJUP49dhrG1XDQpomGO0y
f3iSSfFAJ33lw8NqyjHaFZxkX8fGXGh9E6Ba9FALexMBU/5q1RfUvKMvSF00trjSuSutjlt3V4uc
3+LAR306wKuWURfzVyDo/+LDtvzpuP/H20epgxXPdXwHJxy8in++faBE8Su45/lPYSUOGD6wdQk4
RF5dc/RwPbBxZsgj54o0RWzlang1ga5YGHFdHUc4Xq4sNr4O+GDXVqfEckiR/F46ZnKUefm7p3WG
Lx+SbIy3n/Tatm88+FK13TwsvOKhdEr8xv/lcVoHL9AmZ80jJa5CNaamO8IDSo5J6YuVVGP8Unuo
yD193CQiDwViF1+1qc3c36btaH8wVTSlP5XhPIhcWoCTD2plASe3LFFM3GWh4Rpjnj34TbfDJ7nu
hCvicOqZKUKCYdyw370/Rz/bGT1fg+IMM/60Uz4SM+2ycRd+FphHYxg/NkFu7UBeU+4+6WfbJMrN
oxY9oo51L6MtT+ALC2eTea7WEZVd7C7tt3qqHtT6z9NkYF6NxO6WvUrW0ZgOX7B5ioUFLNWLN9Q8
5LXfvaEw8QmspgzUCgmojTigOCGiEGFNgvJqcVkuDJLdLNGLi81M+/YujSjKcuO8uNmtFBdrkqYx
LdnYqWbL/6d54/QT3p8y/7wYP0FL72Pzz5vGZun9X0aylO4SEGGHKG7DTvCbg9OY2GopqYsKoZNO
9+Ym0QNx6sLB1f+2+zdj1kfRXwLSGmj84UPG3cmZrkm2PVXC8p0pMPdxG8mbAXXEDMf/acSpRYyQ
WIW90lcKZSFnyDa+aCFJth3JjS856ng88eF7K+khqkR88rwS54l3MY9MnCdEF91HUTy2fAziYWli
pSJjYR8dN0VWRG7aRzL1nEmne1o3j6o8Mjazne51vLta2eS+oQCvU9fu13VRVhc4/H83ekA1ARLQ
3nXaZMTyvNADOViUSVhO86xJqR+jrbVhkMCV9r/3ap3g9el3DH8B7oBwngTTxfLP3zGKn8CfVzrG
TziCnuqx9B99KgCpTaJ2oVdNHLt+gD7df8Txkp+Kd70PffWub0feLVRhD9Mx7UdPefDBXuudmP5I
o++8DK5BnY5NiAXUOkbvK8O9N+nMEXTIqGrihgGrTBhOC4ce1o3+onVPG+IE4oYeonINYvJYZu4P
B7gzWxQjM5fISHefClBWhlkbZIdiunhIeGM3zHT4Uotm5qePtSXukposnCjOUU1KqgMnr2MN1200
kENa1NWls4H0rnkif6CY6EJEXv8qcRVZzRYe+RmRfdX6HoqZg/2ptjy8eLOcO385cen8HZUOscqm
ALiLL4Xicuj6U5DYt3Gn//OvGBPUyDV75vwkGXhQK86tY/PeeBUI8EMt17WL02Eer5yaV/tZVWT4
vFLeOnChEfds8MQ9J6A0Ew6rTi6I/8/21Gg9R3GTVQA3/+LTgB7tUeOtLm2+qpvAqHdq5DQ9m6oV
S27Ll6Ln1o4g1Hqp+qa6OFNv0isXrt67LYIMycVtkkPrtvZttFXwQAE6KrvcuTnJ4D9MYwW8bfNY
NUmu231R+J2tlG0Uu6rLBfCf6Ilu+N1L33vz6NyLOyoOiV39rSbGhAP4eByhJrEBACCAGBAPS9ln
hs4a5QfEkGTRjwRlegE/ANVRMxa4s5i4uHiWLw9aLEhkhUAIj0s14pQc6uFPhqinROnibq6N+ukZ
2nI214/Uon6kn5NLajtyjRDOcOYuKOfDOkqbc37QmrFzhnOi1TQX0TpGffkwxSdowzeMGXocfqwm
pDRNNiOKop3vw7+fYuFeDXe6JCsVr8AS1tS4Qzbl0RKqkEvd1U1lpNFBxistmJ1bHj8Yz2YIa5fg
I/aDAyK4IN/H47Tq3o0aFNuqqROtoypVpyrLhnWOUwxoE1t10jrdENy1QKcw2fgdPebmUO48VrPf
utmQBfXvJ2hdkJPgL6AwS+N2//w6fQqAiUd8M4A/8DNLMaPICReDWf4EaGCs3BXNg3XJBuOU+sVD
bvQteAMh3VXUisYQdc6GZQxoySK9y+/jIuHDvqPlbsh84+RIRtrNEKgPj9ED+lnASLoIKnSIv+al
WAiEp78RO7uqHLjuEB6yoab4b+w89HZWvIKdLF6kdWY+IVjbg5DeiE5FboodikQUO99jzinBqWll
daJ8AoxULAZURX+dnsgSCgYqsCRHcXL1HVZuXAOZ13VXyB+uaW6KvhteeCuj1Yj69nsr9aIHbZGW
XndOhRBTOAWL1rQ+9W5jHhFAxqLVFUMOppU4Xc8js6Gym3TpxG2GgLpTPQa9CtOiZ09uEbAnu2vs
JQ/8aq117xZgfk2WVh9di8mBQEaWre0o4stqErWOp+AXLgIc/ql2OcTvMgrgwucwGWqdEQixHC1R
PeqB+VlSey4y2w2tyqj3qKK4KlCT+9zEPRwiU48isHjOSUYOKPe2+qTXFnpwmqlN50lkmllOM98f
qy20XpvZvL8/Vqs+Tf/zsVWg/nJos3QCxR9vOwlMF9cv3P/xggJ1+mkvCkZBEKgy3pIKiWPwXTgA
lSBabCnk4+s9Yt5L/Dboz/6rVvAsh6neUwbpoN7hOP621zo9c0RA7tz+wIs0PXXape7P+vP59x/K
Bf2HYgFLEAB9lFPT0itDHP3hfvKbjn+4gs+a2JfJQy6ObmMveqxCj0mdkqfAaONl5SqQpkYBecpG
DwDnwi6AZ8dob/XkaZrgRngNtAoeV0zogKipqmyjT6hGkDTgRfXVVoson4lKNKmltubkTEfI8/eo
9rzPo9rzrkfNyfjTXJRezW4KscndmPf/RIMtH5jJsntjxO3PEVxSO63Sg42P8Lywy3+kVWVAHNjA
FwW2g/8TqVCmTDjxsp1ONaKtkgVgPuRSDGZzoKhus0Lh5/i1osaijJjzMo4oARoXChgcVHDG2sKe
QCXPnqykRz3K2rhoVc97hUMW0mc7IrDENZ29CiZaNGbwdkEsFVwKN/AvgBkEl5xMMWVvTHfzQJ8E
7qkwxoU2m/X6IU0NoPY8AF/hGDqmgcMGj9zx0JYFvBsJzuQiVw+m4f2oB9q/DK3K1tQiwwYwHVSw
btTFa/zumjD2l+9Acz98/AzgFTNd13SJRRG2cT5nFDdd5JdmMfZvfQlPvxlmPdKMPLcnJ5zTHhWR
Ub6gtfuP07LgMAqzfYLbtkK8W3YLLeqmzb942VhctWBzvDcupdFai8zKyCkW5FFLTZQBD8BRfzct
moPdGvkZvlX37ucaUAdUdZ1x0D6su68q9QO2Zm0KiM27HfA9+LCQJrsqArI00r0+hCFV0NgkeWou
9blL/SkGQyCXNc3XCHuRk5OqJ+3c102eyIe4LfOzliL8CVapQz0UO56iAaL0ZntlDc6ixQEV6fW9
s9Q96fX+l2Ioj93kp9F6d0jcfVBH/pfazz/rnc7Ebih4uegsM442//uuZOlM3j//ph6IhRyUz/Dd
Kd78ya/pF3ZVD5Wn3qqh84HQispdLZuz6IdkCHvUDjnFquxPugfsVLXzyuqMu0ZF9tp4EiXKNwxh
4FxTM6WnQHG5zYOA7cHmLU9UoIgUgBP9E85RQVhyLr8DCn9ImrzC/pr6IYib7Z8IJ4swM8nZhk/w
BCd+Bg8XQH8urm7LYgQdENAqQ/aQ0SQM6LhpZGSHrEUN8192BrhgNjC5GKeD1tx4jFdHf2pmXZvl
oWkBiU/twFoF2N3rq2q9XRaVW2Q1OF8dwdRyyF2yI+Di/1qjYHZkB/m1SYfuKuoILIJZ8pzTC6Vj
An5uNLqnG38sQaQn2vqgQNq51boyaBEhsmMTNVenKx0CT1/SvIo28yVQ3xtnMZouffpO+G6rVdrC
A/gqIm29q/IYLJDvzdjmwwEJjFspa3vrOCi+Hc6jd5kyvKJeNO6I6NzL6HXLJpPFyZkkraqx6xzM
uj9pCWvMb32rTL4ehNktZp02QQznFSihatPBx1u+CQfE0V3deztwo+D6lQ/xN+lkzgK+y+GgBpl9
tYAZ0XoFXovdwIRYwTPHvjmqgi/Ks4KLKzPv0XLrmzfpCS7v6yToo01m0AxBpIGNHaANvTUc2r7z
nkBaym81uIEnh5WLss2ToP1HLvPZu5BOZjGKrL6bxXxdiICt/vcn5WjWxD8/KayNFCXffBs3Je8z
8UXvdFkO+nbnTTJ8L9Q1/aNuDH8U62JI63DWueDzaFGhpPxtk6WpecSXR95nadtPorYn5pCFQE61
a1rUT8wYh70At/eDbgaCGhMgTj7PKo9XZjgUdrYtbOXezZjjJWsPiZ0LrQN+zVqSIijWoNvrFzng
jzurL4IvhWeYK8/JEdGdxHx0y20CSiWcOiGKIUM8UAHJo8XGJ9YFpTpOWkI1ePUFlRW0oBvptdtI
CPoQB/wHCqplB+nB6dy4fRTqENgwnT8/6cxJl/xpN+sMgsj1Pdb2aV7j+KDm7OwkHI34G9CkyXPV
tsbKshm2lCGOTt5otsuUJOY3cwRW0mq8n3+aJhS7jzuZkqJtlxwJjRu/RO3YSLXs7E9NYcKdawLB
x5B7cvZIAYS1HtVy5/dn3ALcnVHaqRlqXdASdi6BuV4AXJUBfvQ+rzBs0Af5wAEUgE1dnLF+HYGC
fhYejmmuhONGiyDodTc0YdlKi0gY5yvH76LN3TiN2MJO2/KgxdgoXgDkbC5eXFrPoP5f+A751UQN
gonA3zwNpOAncC6/6F1MqxCbO+B6wy9UBfQYJ+7VHRTinPo8bsnRDHMLHsH5oD6fyvWoXcAt+Om4
bkSm2vUW90F3EmH1qZtB7As+FRg0ZShsHyH3oTo4UxPLvELAEL1RJQqrXYAa7f9R6Z420xZa1I1Z
0+oQRVa1QdSdhyJu/I0dUWelFOcvngKRMOhTx1PSxdFzgLo9tOUvZkSiwwhU50KLdiDdJfVMudOi
qrNDm1nRVZTiW1R53xNroMvYi/p9wJS81QzJymk7vGo9n/So6vOveoq1Z88NZ0SZTIRDey9IVlrU
MVEdDdUDc9h01jVjvc1Hc2dUpnOKTKbW2PxMBL0hzk3wLkYmkSEpXLD0T7oYV9/hbl0CJnca+S7K
C+cEWGaxAndFtnJGxz/1uIWFcdcV33BvHFH0zosOLfzLt7yJ8LHz4pubGO5G2Gm9rkYz/1bY7olj
Z3/yXRbcpyPf57+my8ZYaj2OSu6KcHHkhW98gD84KhehkNTZa/gDTgLWpRot/B0AmhgyWi8IOLDW
fhMnF9rceA/gYwgfFC4HCDYugWQsV61AAEvrgKtDBIPegkb9YZaRl6TDzSdkuRE8usN1hHMPJd+D
zFgmtsNR3r1hT6gtF02DxYR9iFrvL5nWli4d93GHAJUMUmiCKfeFeAS3yj/vk1QaGYoBtflrHrkt
CttX3sFseVaGDrfQ3vteBNrflubmwgZCekH00N1AD92bkuQb0SHBCsHPYtPKLL2HE/JJ9PFurvSV
K1JevlFGla70hcxr1e9R0Ur1GOBT1fgFjWfQvaZqbiVt+G7Wz1CI7j+D2l5jImazwOxuYqyuAHKH
Y5bwWyIA1G/l+GKjguuOcWnAw1EOL0EHKGoAH+85Cbq7GUq0tCcJKoyFPvDgdGGuQYrB7/ExrdON
Pgl98rbPxp+OU5/E+cnYp5AjPh225ofafXuskR50Cfr6rOOSknePlpF0X92SFCukZddH8McERyMe
2Ap5tfKlcsozrxCmabSDOIvr+BphLw2tvC4uLsHZd6K4wa49vDgVkdtqKBH1mURtZgPKBKRqm4Wg
vC/g1u7lw/wux4O8tXkPiij9MoP8tN86EndcbaKbenrxmaduoOUHIdYk6Wa21c+8fzQGUffnoW4Z
R9YEKxe4pIJBKAEupq9IsAIPj7jqxpb8dZTucNBS1Fn+Q5S8aEHPYTSyd04dVADLYM6/PafPEvMv
RywyoQb/cEDbABMGyP0FyMiZnNCfbi1Jn1QyYip/rZkt9/BCsxNKWsanvhrkIsHlY0kqkoEFYFL+
27AeQKHbb1Xl5gd90USBx8aL26sWgACvlshWZBstGj2o982ov94vuUli/ioU6pK0pU+2g0X4Iup7
0i1F0MRLp8jVskNC0bYQzVeOq89KcQYAzzgGF5AIWBTecuern7lir3Xe5C4Qg4E4UVRstDQOLiDs
SD5vlh1ytK6DUhUyZaLAffSRdqL/UdKG58FMPLbSt+VINewRgWzkuMTdk7YoXZR8UVmqdlosqOfv
AZLGKzbdrC0ndcMi4d0mdUdApV1wS+K0dPZyQHvHooZX3WJmt4rBq7BgIL/zlnqoMszXIPfd7RDE
4yKOY7ZVQ9Yu4763roxW7XKEc+caJwPKTU49MekUktFPhj6208QKsEdyhNJT9kCYjbDJ1FQFooRa
j0vfg5bADblCHDtARkJCH0aj/aaXjkrF47rNDbmxyi4+NCitvGOoqgFIe3XSkLXazpIdC8oIgTQs
6boxZPSYJLQ6aWm20JA3Pev9GdqCx/0QOhMRw7wu6sXOtip2qqOfn9RapK3NTnBVaWFeMvX6qMei
5ue8WOpe4Z7ayi+987RZ5T4S2BxEXPe4NwIMI0h3MpHshByqtIe/j3H8Uol4bpjbgieiUN8LWT8E
qRv949VvbTaAENmw8hWA9/bPqrZeMy/IvsWJFyMRjDn73MaF2jYcehpASHMStKYnTkCUnFnJo59k
zrhkk04PZP6Tx3AGRCXu6QKOrJJF1trxZnbN9Vm6VkF7wlvw6MfM/fHeSWOQ3Ewa8Z/ONFRb9IKq
fcnBM1P/ZLAKdBpdCddiQ5A8oZWBBQTnsqgjpFF1lD9yQcg+N6d8hqZGyknlkniJjPpgrQ8HWH3K
RzFcUsPfFACxHef1j+K3scZ5Ty7uS19bXWvmGyuKUi+7jifpF9i/oOR989ZwT4atBV8/cYNqT5FY
tCpKhBConJiqYKEaiy9BlJ6cJNLYzl7k5oukoPbO8BU2XT8ghxw3V1DLoNHi3JSFuemclO1mVeMl
3cZBsvP4bJVVs0F4ZwXnGzvbiEY+9IiyPvggbcCVaqSblrpGFCpftGtWeOZCD7uTIe+ZwM0jRiCz
EBufpwFS1ZxgI9Jy3FsyAzoWLCWoa1fi5XFdd1GRiH4tKPnRjyT7lSdOSAPA+MIxHrZGUfZviQEs
hd1U0XKAUzz0UbviCalHIVKJvce08osnJRq+MhtUhdKDDq/pJTKCtR7UqthCzlENh+ROi4aZdqiP
QHDB75I6h58mvaXCAS1kkWfLnACPuy4qUyJRFsE/5IrIg4kMZRzTpq5W6iaZhu890yYqzDOEGmcb
LWK59TbIGDL2SYRaH2HvlnzPuHjpVR9cokIGl3bqoU64gVpXKE2mB7pE9duojI0QtxeKTCyOZcXv
hxfbRuCkp19zFEM9xH1eLZBLGxbSFePzmJkmXlxbXHUTG7cmKqIHA07nK2g3evAzlK/zuFO6/qrL
e3updbZZffdBi4KDAgXAbJMOyL1Biut35N94y8Cz1ZF3Jj2jVHe3wJsif/yLRR6jcneXuy8OrmdX
sAyuncnBoSVB4g/SNIaTBkLOk6WykPr6Lk1jg+clvyScuIcUZZ8eGmDm7t9bkcLp38MTej+ua+Bx
VrWHyAVgD8VWz0NtGc/Er5BvOrZfIqNqr6aV7dJUGc+gRe2PhZNOmTOwEnlHN6Jg+UqPpoJVS1bl
QBfnAILoR9sqTR+suvlwOWi7Vm3KSPz+F4jYkZs6TkRYJb5z7Ef72kg6pvjL8HTVeoj0WZ1fXXWD
cNm5zxVZ1VF1IdoDV1aIBzNew3k/Hf7uynQgagN6fKD4YoEtzANHILcT1Ph22gxQWKO7CLbTmlk9
mzKLyAc9kEqrn0xNagSbNkduxJYr017BR16FQJemv0Dc3KMCzS8qfY4IQV3fSBoAsm8147HPLQuc
ISHI03FINJZ3oEnK94E3tjczpuW+jf0Perd3xEmN6k3G0rli81mYqRN80Z4W5UeLgHf5VUsioi9W
G0V3v4wNJ+iibQokD08+nDZGehrCzulGi9zx6o3g1F7qp3lDOeypbdCQ+FG1bpFWDJdmgFBhVJKj
6SKyUlLLC7uoZm/49h5bK4lvroMNLLelsza5Kk7DFOHCbXpTlQb/SVNHhliCm6dojI1Nw4ZhC4RM
e01HUFBoE5HA2wIUyGvaGfiLtKAeH23Z/sUHruslqw9IExwmqUmpBQ4tbBj/RUbgANcZW0GevnKe
hF5bNA+WY1TXpLaTfQ5SrxCImvqqdcjitrDop81Gi3pgdEB78+es3rC2gwpq44l4bZiNC78PZALq
o7mD0Lp8dMzYXsEbhYgwderqoJtIkmKtiPl9NAzUMYlpj7IZ1EZ9xqnRJlp0sxrzdHee/GGOfk4/
lN/+t3/T0rH9P35fFPsQsn+AgwYu+r9+X1VpVqyTTvcN1LhyLWNLhM50nrCmRvdylmJb52Z9LTkV
O63j06GiKwgGEAeoNtRwRKiVTcL9E9KE6TFpKa5AKsZl1LMun3qtndp3Xf/e+/+36+xyXZN43Og4
JQEgOGQuHGv6WqzFGOltBx2Y1GLi9mCrnIKa8+hsPM+tVeuHn4xnMUa5JuxmBpLWeoseJx69iz8k
WzkF93UDf72zkIHjbOCAZU/pGGQXjzoL1zZR8StB3SVglOtH5GnY2zzBJZIhzxP3AhSiEX3r/Uyi
sMJf+6eXNOAPS3uxzy0syR6Ky4c+SOpfYpQKXxmstzZazHr6xVA0e8xsBOOAHDs7gSNfeKqqLTMa
pBpoUYxj6HXRcOpEOzw72S8hx+wFjG7ZwQHXGl5oPBqZBnypkAq816ODayA7OisBGDV7XCfwL9AP
MyWP1/pfcBfd4Ivy2+yxCbLiWrXkLGNGVoQIvmsAj1yWPSUIaeTRAxcTRjYp+Bs+jm/cV86TYwpn
53GLrSsU8Hr16ZtRU/b2aWLUWH8BptneFO3/+P7DReXZFMgnYiMP0v/MaTc6WDWNwJPPXo+zyLOL
/OR1xYQ3rON0iZzf6GB4TnRgbfGItGJ3oyWtR2SNluEsI5sGnnfAwLZd58od2DZwx2OukgtqgwMC
VJHVzmlJfy0KL39Q4C+Iy3S4alWmeqScG1m91KIecO3gySsbwD6nSRTJOceKjTct6aaPrBzJXfCq
tID8rgRY95HCXNGNakBL2QvA+HDIZEgfrdMjARjha8+BSvDlcAOSLt4hmVwsUPuG1BMaZlzYLvWX
+iO+f/L6U0bZyw2ypg9xMxUZwba0EcFYXVwEve5Nnrh26KYE5d/eB9jU0zPoNEMbZ7n3ZjmRh/wZ
JPuHbdwgOBUkxaF+75V6RMsI9Pr+wvfpjz4PAPieDI3ePNem9/DJD6DFWceHcASI6ag1CtvRB5dB
Dd4lRNlAU8H8jO2RAWI8xyJ6dbH2X7TU1JfUVf5N2pF8NCm7IOxkPNsN6w+m6fIFMv2NZyQp8Y0H
V2vVATl5RQJOdsVaLR4r/EFYYpInQ6ApWKfCIBfFQetkHmxULYdNJHIUJ4mM5mCoAUVoUtvPw1nW
vdnGn6y1iGvfmcHJbLdWj2zr6RLH4LzYsyi/aRiFBk7onsuQXd2rAEjzIYddDFfybEcUMsCQej3i
eGC5F4uD4cYrcYJyJlE3Zh2TS+bmjxPadD+UhNOwbpPoVLZR+MlMFDUq+unsOHOM3EOCOsoX3WR9
mZz94UEL8AbC7QzP8jNYR8ddNnbSDfUI5VPwybXgtp2mBniZDn4tTlhxxLWvaJiqLn3QUu4lEvEL
Pq1G4qobmSLENSK/CseL/+hQOxNn+dxfyKRlp6wcflZR69zAcuNrKefCuQlj/CAh5naXKmnbtySJ
Poy1SIpawvUql3HujXvChLnXvbrrx3tP65CH6YRmB5ZH3qTFHlwM+d5RFgikPdpk4MfUfRBQJBsp
0iykiHnv/GIYdr1s0qPtR8jHM4bo3HRyXIHiKb4qCY4GN2P1LSMFssA7xC36lv8SuE/+IJmF17mv
kQHARei2HJeOqgSjSBJLVK5Lm6MsDP/NY9U/kVf7LyjGEoRubsmbQpbYMvKRjPS/DxT/lbnrO0BU
4fKIRRWLKYY/wasSL2JZV1T0xuoInLvTXtvlTbFIO5Hutfu6N5Cpmptmutdbrx6VvPo9alrp79F5
rh61UaSmsVX++G/z9eP0BGYDYUzK0h4OWdED11KzLPyUEeA1gIPjMtyCQEo7sXwRdEfX5tUC9+Xu
lpdRuYgDr7u5uLSj+MfSMOyL6/L86+jzcd9TNUVkIcJTaK782BmwSEJE4SfAvIu6OI21pb4Sohag
hEo3DamDVVwzb4vcn2JDWtu7gWvmqi+CQw0yFB+A5yfREbKtYrPYxLWgN6N1rhypUlvwYrpbpy/2
ZqWyb8QAbJzjmHtyncw+sMAmq0B57TMKTz9rL/e7qayy36a0jZC3O5n6Qf9VdbmxRMYkPbk+0pKX
VorcKaFQOy5gONM1Q+yfbIRgTw6Kvb3Zcrx6+CjfTKf4RVnvfXNyCeyDjMavyFpDSqTntbeeIglD
BnbzlAqwvhQNnBSmUbcrv2DuJcuMdg1cKDtHZW5u+satj17n0q1t9ME+8KncO4bqd7TrzINfFGo7
eEgGDDgqUzd9Ts+5IMbK84fxwQYqFCHArrlmQqVLwf36S1XauMvbWfeMhcsJwQdivXAKUuYq74xX
Oo4v+D8pf+AAcKJjQX+RDtxWjWL7GEGbbdHhf6d1s/QyqKF4zPLirUdtm2+ojGkuKxCH7BNwX321
0i7UetnXdFMC27buY2p+YzHZstSfKvpcenzcOxR4FdscqdLIlALREIJayQ+3aELwBTW/hsJHmWev
yW88SuO1TQznUBdZfPLB7LFKzSL+mnTecxeMzS8jEesG/FxrDwSIW1QWS8DWlDRXqSJn7YD24oD6
p2BXSuJ83ZQsf6okeDtT5sg3UoxrKy/rQ6J4uqBJ7h8Q+Kf3RoseonE4gxC21AMWtboy1F1TCnS1
0b0bTNOdeswOCf/wGG3s87pbUFOlOxv0IyDdMctzZKKaQeNl9joGavELAI8ZNhw3++Wwb93Ixh8Z
NuZFX2bmo12M2dYQrr91jdh+MJiPT6+gxVsVlws9J/P9fxrbVLdcuskapDPNgTjIzDasjAKwDkpF
FZUmtkUh91gNn0DigtPH1DjTKUXry2Z8mlWzHlHJJy11kd0TpBhU92f8X3X6Ifon9G36AqoqtvC4
T5ZIgYi/NG1RnWvpP9iGYF+0yiM1GOYtcPFMKj8oJRIoubnRg4L4oNkSCAZoMbAH+ONQfYaaolqA
h3WF9Lqzk471/yHtypZbxbX2E1ElJoFujefZjjPtGyp7ZwfEDAIEPP3/IafjtM/p093131BoxHEM
SGt9w4HWWv1Qh3wTJDHCWHqbLEvdNmftGNUCdTqatAYTh9I0mwejCb51a3ogLVP2bELkY1kgTJcy
Ccy6UbrVtrOBXVMHVUzjHv8/286mCB+ZR1/Pg2PE16DmIl6pqjRp/zAJXB2udQPFjQ4YQAnXewzA
KuPv/KMRZ/jzAt0FYcQFyhOpVdycun5vwVuaWTrkUWY8Iv+JZMwcz9piLQd3QRF3O5Xji3xgbAHa
5mdpbLuVxjbVsx5f61BcuWu79fyaU4xzfpW+xvFYqxayyoaJ3/pIp/iNRHqFbYlogZl0ab9XNerQ
AxS1gAU2pAj+3CBogl2AChS7bkqg4AUxu9gGkH1MueEGz/eQ/VqqkjpYgsMP0U8qT7dDKFK1MC7y
Wub2izDTvQG4JXAAG3Zweu6vuRmdeBaxg6pSZxpHuqYJBg1vjD8aEN2q5lka9PuIiZmVDsYxGFet
fVoWUxprJWAnmf0Q6hHZYP0QT/rU+Fkhznvhuvt7qI3wsdJbOe8zX4dAU2zvLcsMgRiG9F+Rw4kD
0Sgwi2r77EAh6iEuskWc0vyZZjLa2qPekip2wCviqWXX86rLiud+MLin6WuaF81eS7J0ipiUAbZJ
TnGbSzvfB9Vs0AUgo0LTVlhK1LM2BQl20Q/DG0iCctLHbT1DZNp9bArjbCLZ+ittR09J2Ik+ABpE
l4mJTPp/6YHoZj6tfd1YgMijz4cCMl4U1go77IGLGVxf0ie8y97BE/B/G8ZrUzfimIBZbC19pwqw
dSqg3OMk9lEmOSzeECmZAXNvv0DsaB52dvpL10Ztn7EHPj1Zj9TBmUORvhKFJSA+GGMJPkJ+EVJv
vKTCXtkoAHIB5pRrrtxcIXJ+2ARb3nfbjgRlgBABn9SaAB9URDaUO6TxEejWHmHm+GcFXvCkBRT2
2S3KzMOiNL70LYR/IfBEjgln9TwDdBwW5Gm/7GpAWXrehhtI1ebL3M3dHcKNyTyCPtIJ/zGIMphI
KPdBSsUca/BhZ0KcEvi93FwFROtf4g7vgKJjiJn71a4D22ai6i1fDBCF69BtfHB1ZfetG4HG/qQe
n2Ban2G22v7sFsegeMfsA6/2+NnCVwgRheo1gNzBLKFuuK2jstoneux7AWiWP3UojwSE/uKE5N5Q
xwzIKGasRV1xfFijfI7zdJ/SmP5Kk+R3psnq4pRl8XdLX2Wm8i2WgEcV003L0BFOI7YFutufkSB1
F+tO0sCXCWgddq6sJ9ds8OCFXMbabhkYA0lcvqawm5tQrW4OrSzNU2fokNZAPUxgZm0vpyFYR54J
nc6V2oioIhf296JqpXm9KXlxYoObbH2dy3lYdcU5qeIKmpW28Wqmw4krXC5zV4XtlB+CFm9mn7jP
GuiHXir1dIXkz0ddC7LRiEDypin6H6GTnQUUgx6qsT4EGH8aWGb/o92WkZ8fJEHoXe3o4VtD5nLU
K1T7fbX9R4Kr23GjsFeQo7PqhZ2TbFLasIF3khYrSxDHkat0s+ozmO5IfQq0dLt1oizAAol0EgxJ
lP0gl9ugsxtkJbrovkF1odAjxmp77FizqpulbvdYW/SokIQKewiWO5zOUaWBNHAKCyeBxIQrp6DQ
kp3r1OUMgrvYDBFSQAKEd+81B6vSCOwPxy3Pke9qLxAUgF5hVOnHAWR1PP91xOK+hnMfmDE1HN/c
dTi1A+uj4u15MPvgAEt0uXR4lx0EaAWTPKDZS1Xxeg7p3nShVSJ7CR362viWPPJy4A8MlE5V3bPM
XUI8ARI/46Csx+7PMip/C2Ox+pnnS8v00xeWF3SDLHHlqWKn9Q9gmx2iURAoq/y9E9nlBfKOyUbq
ZjtV9TDaOwBUV17Mup9mDJKoBMKaVl1jCY6V/Bbg8e+HWx1xajmz8sqcqC63BlUEUlTOwNBzppkU
/bQz0uTEyozNsNwgeFHydsGjtNwGZZ+vYiwL1ymQCxsTN+jSjJoGGiEQrSRB6wK+PKSzPo26c5Iw
3yvcTDzGde5POl1vXgi08iZp1Jtvhj/mgIv8d1WIeR/7sKcd7IVrA4s6MXt/0sQBxNRIjiSM79S/
moA/mO2QRR8twBQrlTHrBPICfhOfyJg/y12+hhVhfFJtyOhc28yRFP/VpnJy/zmOxVU4bWVmXNkD
zOIUoFIWLhUCE9xYc50XIaiII3+3DhxtbsmkANQVv8jmgZFghWV88AGi2grS/vwVsRAdD4ou3ics
MdcE0jbzNDKcB7dCFptDmuV3RD3c/c57pZdkMhiZdnb1IV/UWAysuwBySUGJ9WZpJP1rXgYbzpJ6
J0hsLhxE8iYIfAYfgJymmWV+aEX9miO5/AyDzWJawhjjYDpFv4SkarEy/caaxxDc20Aphc+TUOgb
s9L5jtRlMgPoK342ZfIEHYDmN1Au8wau7dA/hm5HARHUI4gReNKUWbgMqtY8OWEcYlts2D8d+QNL
ZtANEgiM77iiKdCukJsxPylHvoJqACLo88yCRj70DfJhQnqbHltZv1YF616gpdzPncxCrHEEYtW6
NSWNxi59IssteE3cI7XFX5o8AlwNP4+lKrKh2jUikOfKr+uTzOMHeLJz3FNmskzrHqI0YxHBO0Q+
tfBXZstmj3wCvooCZKQbSGrgo2RnyhHL/wJb9U071SA5dVBVTubwZZWEC+QKzE0SdyBcBA5bWIXA
k4Ek2lToTXOJaUcnUDuWP+qgOEX4dQSTQpvFcQwlxCwqNr3ZBj/rQQfpPODWIxn214WBFv/Cg/rJ
ry3zuaj1YdmkWThTRcbaBo4RuNOurfizZBbQv7EzpXeSOi5oJyYCxFAqd6CY/R8Mb10OoEjTUrtI
lunANpmm15dDeyAyjddCVv4c5OD84udYllhG6rwXwAUGNW7iW98eLN5VH++xLEB3XmSXogwTKAKb
9NY9JVCkUlMn4Deur33Hqe2RTSL82vCuRO1saACpT5JNjYjv76rW112Txz9q0Voer6PsaMWVscyx
71gGuR4dA3CkParlwY8UjOwAi3I1qJVOjCgocBoDcBPG+CQo7JRfHIiyGmN2PoTg1SWWSP6OTxDV
9lXq4+G+bRwHlMvfGZkCMne/UQLjxIQSBQGcDgaR96JGCN/4FuCEzsVEancaN31cPCdwSgDELF4A
KCY2LpFgIqvTqkE6Enq3YnNtyayeeapSJgKZyKF3vSC1gSSlw07hXBQcRp3dYWLuilJCQLocamot
QZaCNhBEtrEAb90HRzew6HTbZqNrpQN3ItrOBGQfHiFVEiCUjS88LbaQ1LDf1aBU4xjkRM2cmNjz
q0EiDnBbhq756CTQLbaTg2EU4Xsj5cw1BO6SMsg92gMMA3bfGwxGhhem18IDl8U+kz4GCTzmdFdH
lrYE/5CsIEUc7mzABebWAIMMFlpPoY8oWQKQzRYhOrYBPjSaa+kgLxk4cXhXyv437A+i2sIPBHg8
4D3a6FHGzJ5xVn0OQiAchs7jIGxby69BvUIKVJDqqhKDXwdF45XGbdP1Sr6hyQvxKVIkAAAtWoul
swzATv401MEbOGH6VppxtB4KqO6qKKPwsZYVXRcsrTEGWZokn0A7nl1jkJCXmoz7zccisaeSAL+p
aTp9KdoPMeLc66bu5hXiKUvXjpyxujSj/BhY8UvqpD7k0cBMF8J4hoyhv1dV6qCKLE3mCLxH27t6
SxiG10D7FfL557gx+004ah8iAwLq/Hh2O6i6OGiLZZxt8YRyW+zbyEMWj4DjxLehW48IskOBpzXc
jG6NlhqPqrVviL2t2EMAYe+VkcbmcwzdXiTp6APpnPBUhfIhGUlguSXYUk9jeC0PhjnTGugB5QX0
iyXi71N11+puny1Z78IIUC0DxtaUFitf7xd2UX/Y49asA1B/jjAORRWKWqTvSuA/z37+bvaOthWs
d3ZqgRvqc+6Qcndd8xourQdE5412iuA0ljMx1N0kiaCeJkKgq7FUwy4zmIKtHm6LKEwf7CH6Xj9g
19dldvow9reblL1axjbpgfBPYSf9GDfhzFKfiKfFCkt/dyrNlizpYOMfkIbDJK1rd1fHYf4Ive+Z
2mf2WVOsUsSHPRkbzUPfhcVoOhPNVaIQIsfmJI0tto3xlT1n0bEgev8E9NnlCoIB1sucDqZG5lgb
O+vUbzT49EJW3I/q8sWu42MwxjphnLOmaWa/yriLABRn/FD63F8xTYgFD5h1TrLEmLjAqrzXxhwm
dB8ZuA6vWX5GMBjutl8nmnZf870J7rhQwP7eJytr55WA3KdSDsC+jDkiB+HW8eeUCaSMDK4Hc9UK
zx1AL/ufrjPJeuzVffw7PVAJ6n3CnXjb2DmH9ppwXpu0momk1n+lEFSeMD0eTgkWSQACUneecMke
07q9qB5VyrFh5cljXSTlonEzvtKTpjw3Y/BN9XCgO1DYbb8r8Eyb1qPeCLwYBDZYINOQMNWnkNDu
sa+nESodanpJ40SPacf3ppGUR/XygTEa9vvIJ6vf7dh2K9Vm8K30Nc738UP831kfRpQB+J/2vnSE
2yDzoyNR9586PaatCS0gXX8Z2LrSdNmsODS5PcasdtrmEd0oYoQ6CxofGyALHKdpJEbl5bqFo3EG
SRqQU8DDR2xiU1qdi+w5ucQOLOUoHlWL3qqjOfUzRIVHaLECGUejUlGdQzunBGGNQ3BnQ/FkfXIs
9pS5sXFQJRJ0EzOLLjFH1Eanmb/Gc7uaBpljv4Jx/e4AKHcqmND28dBCgBsMs33PtBIxiO4U1q0A
+a95t6FU+1ohsgbsQts/R2bDPV4lx7gPJJxhwULnsFTcV8zxl5EuxarC7hQeo9qsb8r2oTPIsE14
80MfjPahLzPDi+o2mFOGrEKBd907o2Ji4rtbxnqkLUu//gmDdfOcWmmB7yMwp1Jn1ZuOuz0zCufZ
6i1/ATpwtqBl0ZxCCiFpQHlfk9ScqrwSqaEu1cs8PDpReZJaGK26jtONn4GLog54fQKhmJeQWxt5
QiOvqv2QBt63yNDwkr2EuQ+hTZgTb1ynrxFUp3iVNryfmXZXzqvYtw4Vnk6e9Et37kogCiZgbUNR
qImds+uTgwkY3JsOwMzoPpFNfPhhYMPTz3PiPofwMvvpwkxiUspKzKKhiRa0IrqHJ4B8ZpTySWWF
7a8AdHjItstw0piXNrPYh91qJ2yKlzWy89PeAWOhj2E4U+v1REJAfhFbNdvkneiW1NXW/pBnM70H
iz2BJwQBuvp5yJpu3gIXN8/9BjvwrD4YBfB7AqDDn00sjy6Srb+RckLMxmFe4IfuHHJB9RpGCIBy
g+2HDn/QArN+aEFbSLZdEEYndShLom+0GBC+sSrWtMrjqWvPCjvXd9LpwT+QxUvnFseSZsUFqNyL
XrHkABEl8phr+lMe6M7eiAqx6+3qCCIAIP1pFGEL9zsiTbYlPDgz8LpXgZNyC0Ts3NpqCEAzuF7T
9FVSRI2LhlRzVdR6enALbA+p0UIXndbdJNCy7NXSIj6tSBNuDNbsANN0gX+GwpU/IilDhrMSmk1x
EQaLtJef9aoxRhAT4ZqxiypDCeuH5uTZtPX7R2RGskOZRI/IgYp930W4kwapr6UU7RNxR68C+Jgu
ECR5x3tXnlK3NXdd58Dqwwq5B1k0BPQsQNDHRtL78tR2jrMuhvgncozoIaGQsGIcmlnXMoci7qQH
a3Lid1k7KxBZfsIyppkBeo/X2likJmUeYXqzyqDPPOes6D1ZC2jsNzCI2VxPHQvWmT5WXK4nx9o4
wAvKNWCWLfeQ6GdrOF8cyz6yD25aL7D7nFnMfM+ljhVeVP+Ult0e4cpTeEbuVvOKvw4VgL4Rdjp9
E4kPaT1IGGA8ijhk29IfwB0uE9AqYhipNBEe6ZDw85dE8nRS4HY+plpTHLPxzLH0Y4qH/kZVqcY2
F+lCSjPwVBHgpnSv6dXPGCnhXDj2pYpJu5KCVp4qOjwYEHmL3yItoxdoC8tz2uReMpaKHIxNHrTN
rCOdth3GA9Bkn2cwVWgXbUjfblW3bre+DIxipDZw9a+RDhUboHg/Sr9w110popXb+AyU0C5dcksP
dpJzsQgrM94jldjPTRiAHAa3cmYshbSHlMGR4c28zNM83UCPuF6HuP2XDc/drQml1LnRk+HQlXU+
8wH+ODdwRfYSS5JLkZzgoADUgTukJ+haR8vWqqpVFLD60POGI+6VVK+Gn+1IiTs9ToAt0DPxI6oa
0wNSLz2aSLsuAaQiy7Zo4ASSG6DbIYq60ilmk7Y2vjJk6bmOqb9RbCwMUtHfbpE+6FhDeAJRwaM0
tRnERYoPC6SyEM/C16DFJ5RhnB/tjDfLqq/3Lm6lRWy4ctHZwMoQx0VsgYbGM7HFT4Om0UdGd0Bp
QmABN/ORIvf86oRm4ZWtLs6Qe2nmZVLnW7erNixCTtAPNHEEw6jxMoFMQJl3XphXyW8SYpvFMqxJ
qGtlc9AL880wmPbOAI5kGjKpv1iy3yEG4iJRyXQ8sueC0PKNh/Ywky6B54glnXMm5G9wK/CgRNYe
O2JBT6looo3JA6jMpW2/T9m4fbHtn5FeBKBl1P1SD+tmAWMK9giBrlMDlO4vBpjcRM/S/tynlgTC
vCKw/WybZ4QnkCBBDz4unN0yT0+GFDlwAGJJnCBZOQOjK32I8i3+l/GiJzU9MKtkUy5HtaIuYkt4
u/TbrAAcv+PMv9iWJY5O1a1jMFOlCQugEuneoKuTHYeM4gIZ5HqmwF0BvssplbxcKehXA2FzIEXc
GppGgH6Jxp000DS9ENJmZwK3JrOo7Y1dwR7FtFq5aho9mMEdKHsFEeM3si7dsWSgduRm+M7HZ64d
s0nRwtWBG4jD9ozQVcvbftG1cXYOYIKFeGUjflFWQcyz0X9rSFmUhDuPJbGGma7Hr25fFdM8M9kx
HQ8g2MuJEeGH6lPN0CYIBOnToXKKWehX7Kg6MkathRtZbHKrg7AX+C02HizjLKpbYnf06F7nvk6W
UH0RANXQyuG514Jw5uZFttMCBADBD8T6uTWTLYvYDyc22Y6b2F+H4mEwTe4ZgwHBWgaWe+WvHebq
uwIEFW+AvjagJxDFZ4kwVlmb9IdiPPBl1qfZHJtjviywU5hatDGeIXf6ZlZd94H83ACkMhYq2G1X
GlxfRM3ymUTsG4/LJBjWGizaQkuzTx2eI0vSa9E0Kan+SKPAWfqxlkFqM8P9qicvAMIk08EVWHAR
eKANPtAjqWk784iaHfSA4nzukt7Z5mXTtFBSah7s3EmXqu520IX7RxfhGoirOYB/YTUCRUIhnl0h
xSRzLP7UQtQdBnG2eYxZiC0qsBDAcy8icwBFAIQE4Hsg5ymNUk4GXu9kZWILiAjVQ4o80wSk7G6l
6vTUpJN2gGUUwH/HyOTOb+Si4ILg1X7gngMTq2RukDeiaf0ayNNhbWlgmkx8aCfzfgxNlJrEQjB+
0QRPXiUJAVgHHGgELrsIgIdroNJbyP2Z1IthtDejwNDbIUdCMkj5lhRdtuJDhvuhINq0dAYDqT3m
n3tHngMa7MCNDkKIA2kIsMTNwter/IR4GijJGqyTNL0GbZxi1QRKbfVI8z7adYhrIBRSV49xkbtw
cLIu+P3QC8xqyEgH/4Mh7oxqMTcqWIld3LRskQBWBHHVEJXC39fFL1WgYUhmuSPjqeNUwzGGNNbE
1OsOzARzOF7roPaxMBIX2Iuxi2rAbgEaKRo0YFBTyCj2iJ1hATzKBXbMKbdNk3yeJWYRzyAbaUPm
S4oaeVj0uZ7iSYTfVULaOSTzIZtnQ3JSI6B2pzrzd+qAnwFbNWBamdAW2dkVxQsgjU51qcW4/fFY
xArWOelDB3EUfDMru7Kdk6qr3XxtxGJY5pFrQGAKzK4mocjCd9A+JBk0Vcp+j6yTeSR9b3umHwan
EJ960Tt9stSwtSyNYAAbrR9DCAcgWKetTSy8poHcZIUBLk5kvbYg9e3C9r03cyRaG9isMheBWxjO
OWvhC6zFxjM9hnzOtVKV1aF29sjy9vO24fUMYVOkKAowIaWWvPpxGP+AmcCoiKLVT3je614d+cED
sCh8BqtB/0AJfhQ8fsPmCgn4pgJ4v7HxahmL6iCZAVQtrNkhpqeaYF5M15mcajIxjqY4c0uA2Ego
pFd8fMGQRIByMmFVsvKpIcHfgCWWVwyIB1ixnUz5oJkndShDUAKx2mrmekA+66q6aZCwMcpVl1TW
tZ/U9T0SenQb5zabF9GIE3d0a11zRFoYNKwvekjFWQo5IRBovVhOO2Mx0U7jQt1vhP5sArG6RYDA
vxbtIk29qJfRPDWKqIIOLBww4JilLSDBlCAXm/9y/SiHc4CUa9xrHDtmqzvZUNLwepYMC9gqu5u4
0p7gEhmfJRiSVlOJS9D3FRxUXZCeah1uwlp1Yaa0vRYa1XjCoggXFn+htwjN+LW/t3OAqkDd8vdZ
RN9hoRY9B/C6XMEbDxkhFsTPFGyZmSUFX6pWMCIg3RhaBdAraIXNBLSKY+2BuBY54/0BGAuqO6cF
bzHM6YRio7lxtAGAwdY2l7YpElgqEgrGVCwg2AT0GHjg9DFFKAH+FS6ZIq6P1p7oiyLH612LHRsh
lhDyjYCJztRYg7XBotCLZnYd2wB0hrc94nxjZ6zwxDwfgIxXrXGL2J/VD+W1CJgWXlh9R+aqcyYT
5Dc7C+Kd43VJEGezqkFg7Dq26/ypg4T2QnU229qYVqHrX1sTKhroW6Tl8jqWSyTeWqSE1J8AuzvN
Q4Y1XsCMZ2k7rD20kL6fwzut2LrxBugTftGE1+pEXjTdaS9p1T2BRcV2uZV1y7IFeVMzO3loakjQ
8ZaBO6Rxeq2r9bdygJ7ataqFWMHeQrLZJwV0biPsmAE0D9eudOVBzZFVPIHmScYXbtZ5qZNJLPG4
MwV8OtkEAYjfYL39yhCceiuKEHYQuWkfUt+OlrBfXdf1kB4bO35sSBw8g49srOFrATVm1gXPVVzX
c8Ta+7lqBXhAeMgRsrVqza3qIRV5ewy4az41b6JMA7il52RaSLuCYgitpgK81YWAiyRs1gLIILEC
7iCzyHb+OE3GU0tPS8P71uHbqZXqxTzuET4I7LMPEuYTxZ/3wCzAeDsWPJn4tZ38JF+rkmZL6xAF
/VmVoiGDAmYmf6lShT8a9G1eIt1ahk9DBe0gt0OOTs0a1YM594FMmUZUMw+9Tz4PlrZyNBkcbtVY
8BfrxA8eVadbfWI1+izskSm+a8iDiExKH2yBW2fVBfEI7HWgYya/Lue32DDala4/gg8/5/ABfXUH
6k+HGqDmXs/IjhgIdwE7PXWh9QL+exV6fHRBUQf4Kn2eJabt4vbO8A534IyiWvWvsyRP2axrQSi5
a1CdVatstOBbK8g+sF+hUiAqgdjrdVYh3EkiBgD3GpCKEWDph2wNubDPQ4SlwjoZD+rs1nDrd2u4
6/cPutymhwkmkG1q/ts4Vbz1uV3pH3S5m+o29i8/5V9e7fYJbl3uphfBCMy7a7670m2a24e5m+bW
5d99H385zf++khqmPqXe9uW8Cfn59ieo+lvxLy/xl11uDXdfxL+f6vZn3E11+8L+1dXuPsG/Gvu/
v5e/nOp/f1KIOcAr2jdzDwIhWNrx8TZUh/9R/taEVBRGZYn7Oepabqw4v85yLV8HfBv2X6+gKtVU
30f99Se6XfXWhyDvPMxuLd9n+v9eH5sZbL0lHEH/83u6Xud23eu1vl/99hnvP8ff/d3XK/7HXDU4
EHYJI+bbVW/XuKu7Fe8/6F8OUQ3fPuptCtWSjP/yuzrV8A/q/kGXfz8VMPXNtIfDz8SKerFvutCZ
VUDEe6oYtqNkgJUJIHfQCoyW7ZHS9aeaK3JjAf/xApQphhXl2Kw6dn0ATBzAK1uQ1Ku1kcOzaaqa
g3YGT3O2A+YXDDpV1Q4s2ZQMq8DCKIyF0ZvO1EJSyQPvz0OaAdDL0a7tauamfN2UpRs4e5D0VKd2
N8Twlv8yejOcz4G3qpsVnO+bEVSORfLmc6GtLEg+e1maxgvkpBCPIml+BipzaZVZvYfYUnbWEH3Z
2qw+qjbVq8SdO2e06qaghWdn1c2IYSUWItiyVl0Mn2CJlGFpillVh6TIgeGyIoAFx4uohn94dcNt
j45t+Aii/pcrsx7KS4b/M8hMROAyV+4GILH6CYX2x06VYTYZel3CPptvDdZXFwrHdQ/SH+iSy89h
aqw6qH7saxa7jMN5boG8Cx9vABCrCFkAdaoOiBJCpPRW/tYpdt0d0Jf94tsYIE//6P6tFuKKiet1
JpGQ6YOEO1ze4Imsc2evzhJ4V7Rt1uzu6rEg4lOsT/EbuhvQ1eG2jQOoNfwxh+qhDgW2t1CBou3i
VqfOwsRpl6BB/r6rV5MUwt1UxUDXqlFVOYmcp6SXqxJ4e2AmkSeEkZONr8jxMlqxa71qVPXq7HYA
vI5uVHFQAnjq1EUyxa+iz7FqmLC4P+VmVcPzLO3mgAC0Ho8Gg02gryeOk1JHkASmRhp+tYBQI2xH
u3nE8vooA1IfKx2G1U7rXlTVrR7yWxc7rV3sNdBVHVLAkefUClqvH0equus11Ey3SnUd1wn663VU
AymGlzSvxELRdNUZdKBOn3zdO+ouRPhYMbm2Xc8VZ1exdyELC7RDPWXQ5QyRw12T2jThwZyWqVhr
pUZx7muk+tN5rZsV8VR3v4YH+KbWYTQdCJi8i8j85E7HWgNvczKyo28HsxAQ60Q0X1V963LPvFbt
QeSCjv2tq6n5Ug1XRGzIF0w4XC1gnIaYtWWCKC0Sl27CERQBh0jyI82hDjQaKdx6hFTXIRosU89Y
3YF+4hTg87mqdEa30NHFGgGQaf6FDYKm0SajATJHYwQQd8qZI4sK4co/hPAgyJ7CV65ur6J5hdKT
HvvVyIZd+wFqIWdQPRGQjivEaVQomPO6iqYhpN5hPO7EGeAgaTSVPqtOheyrk6rTx7oGpG7Y4SBG
O1dl1Xw3T0eig2j8YNVSIbctsdstk8gQT1Q5ggr9xjX2eZN32fTagOAT8ACd0/wMYW6DxL3RQn85
KKa3GeDi/jnXXV04zucb+7tqSri20Izu1Hy9PL69Vz5dRCt/8BBD0L+9Ya6vHaQAN9c+qvxt5PUl
I31OvACgJw8MP+jjasiYpgl/luCFLbLRbE4dkq+zXpnK3cqquZXxdcRdvSpiB90ugPx/EbJxhwkC
n2BNMZCYU4tru9sh88Vn0QrqSQOYyFY1qvrr2BZsHC8YqmF2G4aouj9ti1L3rmq3FgiHoEFJiAFa
JucAAevlTHPEq9k3abCuM0dusyjDxpQLGPMMSbmKzcQlZ2kjdkA6N/NUn2rsGCuqQs+AjG6QddsY
3V5VuaGRe1iMSsiDCJ2kHjMo9Io7Z1jiNacfQGY1DuoshQ+oMfBmd6s3YN22TQ0b2kXoyghAtRO9
K+yFg48Nih8qbweE9fCXAPU95RpErK/N3GKQqvy6muotxkt2uYaUDK52+wBhlYltK6zr1b7VZ0kJ
dAx88eRgrIaElwvEqckDa1IIVWo+fTdgXhM2qfzp1pn0KpD6j/5XX246w11f6bxUuExSQk850JEC
aATE0RImEE7KgqUJvSZ5bS4pR0QSSIfPuhzEqrwrYbAyjrgOVvPIcAzqlaE7EWNLBR0zfapmpF24
VF3uh4xzg1rLofqOEao1t8tpYjhORw/ArGczV0BoGP86+k5D8ET0uHwLaQRdD1skh7KK4f0LM8O5
DZ7LRfVVci1/7kvawUaaBtAHzai0iaPjlaQ4AwKuByDDxCiOMGJiQldNtSq2gWp1XAAdVKsamzfI
Q47e8qzyfMzjWciTT6rRTwrxekTgS+CnbkXVWo5OVKo1zeGhVFkANAkdKr+smVh+Ig4QKgGDZzy7
NdzqwrEVCA59QSOwFVQ/dZBQY742gLvxPiDDN0iJJOptgLrE3UzqEj3UTqAIjYlV59u1k/FDAX0l
diVgTaZjFTPaA47HaRe9ggcF8yPyGuALQLKQQ2pYNvpraesAWRX9Q59L8PO0OEEmPNBfnYw4SH4S
fxckA4EBIn6w43A1a1Zn1apDvPefzep3BrQxNA1uVlg8rmzp2gvdb8HMBj5rAv2wdssNHjyHxbAK
SkT7azcaLnmZe90ojAb+XL43GrgGBWMvkBaxdqbwmFGtLDZK/CmYUrWqKcHKk1vVyi3ybcqsz5Ao
xhxunb8jpZAgw8ByIOid5kwgOL5q3JDO4XVEn7SB79V7+NYjAfBzVXDHnofChuiyBXUqOakGu1yo
dfIQcXNjOZl3t1YGqRIr8IEQc2NHn62fdarl/2j7suVGmWbbJyICKMZbgWbJsiy37fYN0dPHPBdD
8fR7VeLPuN39//uciHNuCCozq1C7JaAyV64Vt80Hjxjx+FnNr+oo+OxY2d5SKdXIsgwsOkZ74Oqg
DHfvQxRFwzMdpsLeozm6OlsKVAmxULlrNSd+oIMLgEeVAotHI3Bb6Ofa4EfWGxCAyUU+bvNu6HGT
xYQJv/8HO8+4J+WXtiWo6CASw9VDxTv7TCFCD4Y7y5m2ywTdmtId7qDoqqcJaGU2PQ769Dlmvu6U
XqqyjOZFGOgdL5FA4ZM+hQ0YPmTbA3NFsXQAajrzgW0aNoZcflKcyhuhinBTMl9NoKNSdu1wE2Gj
e/EA4VuyjUDcnoCK+ulKvlcy1aUBqqBcPdvSNACdvkkbC2+Rclhh0/fAzBfyUbiRoI/UzdGyw9XA
OIg8+ArukOHohuFwFMEIFDqd0gG3d0WBrsV7wOeo+t1DMTQMSh7WKxqD6ixe6+bUz2suMXmZiMBb
ZtO6ZiPePse8BI2r3H5UhybcfgqxWhVP1ND9EpkNlFQ61zg4vRIDOzipOKXDMiY/RZLbBlXWWySN
rSVydlEoChLC00LwjFAQrUFnyyWhTaAw769Xo0jsUSOwDgKZqOrteLFBMOgno5auadi7EWw9Gy+9
M9mrARwUm0+OYMh+Rqi37D/by/EQVbl2bIomsyCngkVG56aLargL9ZADnJTbGxc7yytI7ZtV0EzD
noZ0SDvnQTX65ESjOkm0a2eOfgEBoUspR64Rhlc0Zi5TarBwnLvO3AWinWLP7ThYBtz8m4b279gD
x8uEn4gOsj+aLi88GtGwaeMcOKW68QDvGa6NrUY3NAIAVxnc6MASiwNBZAaHTNqcFkDVaVIg7iKH
qNZ3lyLUD7Xhvk3Qe0AYTOjMkQmtaPnannrQxsp4YG+LU1/a/yzxaA0EvMuCuJkMqPtaeGEfiR0N
J151AKNZsUdDxcnYQ1E95Wn2djWwItVIX1r2nmU8BeqmZEjaOFKlD1yiCf5lSeiDYh36fNIWlyZA
xMvY2DM0yoGrHwGBDKAoGtKBxVYCHE0Z+p8cyxDaLcYmMi1gBJ+Y5kAnR7AQUikOik0jeOxNAB99
PrTTBlV4UNc7cXRVY2eViCr/w0tzDUjyUGzGnPBG89Hc/3k+RUQgp50jliu8X5+cyxoABYPLFyB0
F1T/GzMCh1faQDByZaF55+wofI3OjBBEAubwo+FJeEgkxnpF0Z0V256I2HhPBw7W1HMVtKC15+K+
sNDkkSdBvqXPBIppSDKYzWkeOSijtYo5rlL6c7x76dPlf/FmSIl9mNvJuYP80xVqau5Qqw7R4ZSh
9SatmgPgguCWAgD2YYy8LJYFf2kp1cQ9WGPxD7nmoCbo1lntxOtlTjiU2Ur04ds65ACZ8f/HdZZr
j//75+n6SfWYCYayOjPZqWz1bZ/o5p4HDO9bWd+zk6ixDF69MnbKLJYcRrQAQxWQncg0kHeOofAa
TTlrjbvoJZFTKJLWpqEyQj3Cr0MQPvG0Fmsyknu+IoWPaEJao/mqWcVOnL7dpSsBnM+qMpjYQRNj
DfW72PCQ1DAOcZ2bgG7jns9DPPIgMYGxS/d38iOXI5x1VXO+e3uvCcZ4jyyfcocfSHhxuszZjCWH
XNi7TZUO6N+hM6fRZ3sB5h0I+coQKJi/9LpZ7Wk+mWiChq+Pj28KaFHkfHIMfe6cLF0omyQf0c8x
VCdgJerTpJnV6W9DclCIAKu11Uxorf3fY2mlLA6/2RYY0RrrVilM8ejMAGhlPiukrcoUiP+9e/97
HORAFaCCkcx0svUnbiwa6oDxKkUMwOzvkttN1IcfZLgzQAuygIG2LQ/Pmh2i+Qz1ZcPIgXEeDQYA
c3Jj0hzkXXoQ2Et7NDRrtN6DI0kBgHkqn3UNSXhkgUA4KoPxRj+vMeGd5j6xo1uIZqVnHFL8bA28
x0Dhwsqh97YtK/uhDSxopy5DNIfs+xCEJluldWdvCLKya2IZ5gkU4eP9BJoUU7DuCBI0cR8YOLSx
AhbsOtZ9u69w8xoTKz1NztsEmkUHh2XzVBrR/NFMk7UNKI1fOXWGXGcntqUWs2uFRqt1VyFPZpgm
JPWkLVAM7lWl1c4h5BBYYAVmtuJQ6eJXF5raAalhdlWb4qAmkXrWOu7EXvks0Ct25dIlOq6cNWvc
cWa7MUSec3FIFf2fOdJAsxbQ6Ubp0TWXD5OF4PpOAIupgGE/kj3jLvdqSHxs56WWD0Nu+oCJnc0f
ZFmufNbc1N4XiR6CMAEbOyb3k06s9DtA/dG3pWBLv1qMmpiAu6X9IoUD841IkNbPMcsSi2OxLctA
7SdZTfidQut+fEIK7RkNlcojL4W5LTuj2vG8yR7B5PddB/Dxx+8BYwzBiyZEWoaogISKPhkGIi8i
A1Qji/lWnX8cGnJIweSl4GVI3k9zSwvwdA6MtTd0JjvnKfBAY+C8AN+qBYdQA106mnjA8tVUikCa
JjHOyO2yM0W3I/fThg3Hkv+TlaZxiEDxdEQnKf6ragU6legMLRuQiMEKNfrxiJQQeYUMoTM6NC2a
pGbP57EVc3aw+h+QNLPQFy3jaDkaI4nUoRW6PiQiBF17mPY52qBxYJMWKbuxRsJ+wnPE6826cP7J
MiM/Ag1cIfUZ5/mxBSLKS+1A82hS62TuOu66GO9Wha0YZ0j1omt9EOgAlDr3cgjWKHFxo6CDlLz7
5jXVvrlOkAY4owHvGbvO8qXLk2mllXHw3HWAI2l9KZ6DOjZXLm+L58CG7GBZhi5UFFplpZjo2e0Y
OppQNnAPGrSY5z5tI0mCeajNPZ7gnSMvDRcv9dX9n87NsjD27AFbci67P1kHeAxrYg3vCq59tiTb
CcpnQLEL1AyPQ1ivyTYCcjn5s1tOyftSWzdyBQMNXWtX05u10yjVDvQpzjpF2+5XPU2eWrQYXNW+
1i9DXmcrshd5b/i5Chi5K0G9aH/Gq5n2Ekw1P+AP0EKpJE+/orutXbWhG9wBCzg9VAq/kj3U83qT
BYaJxBguErd80xmAE3HwbD7HryxKxp/DFEKuALe1a1/xaQf1k3qnGnn4gO0gMPRWYf2MX3UO/hOK
BL2ZuFoJaGHe3qzBN4nOJ2g6+qCwyNADlSFr1MgePjKi1SBbC2FnZ6Dx7EtRK4qnhCaeZu9nYYFU
Kdni97PFO58lY3nuCpBjxaF1jfD2usd3kd3RAU3sxp2ZBFBthHLg6pODhiIJrlWVO3uKXSLA845M
mAnMaZ+FDyD3K25akyXrQAXsv2zROJYoVeWZvZ394GPiTYYYX0Ooi62nJv0Y0coSyX+NIJ6oLIm9
PI6gJhoqaPgoQLW5BbtNjl+RokaXQG442si1fVMFJ9gsGR7R5sSW2xDyByH6G5TYPLrgDO18VzrI
62YOfjRZcxZK1aApRO5pPkyTa6MGPB7b5syl1K7eI+HLard6EAAm7gdH0TfjVClPyGDNEQxNP6tc
gHjIStASVaA+rEm+dYhAf0PpWTuCWZc/gEdR3IH7fMcKfGxPLUW5MYU++BRLB6Zm30Bhpx1pVHfx
hJ7Kfgc+9/Yem0uvnxqUJQOIuZFQLm+RhysZsiNTy8UXWy98aoEGPSq2w5BT8anL2dFtbeVYlnpG
g6KXRVqv3OJAiDVY90sLnTKgxaVDZKnqQTHlAVjzHHcRnAJba+hoKei+57g3olIgPRQue9r/02kR
QgSyQTss+l5rMV5jeb8G2ZeJGk5mYluPxoXi1xTwYrNIek7A3ULdr4ZWoLB3ZP+s+kkhRcLGYyYi
YzWBhcOnQHIsS9FZmLbb5H2pT2Gpc1FcLW/jLShX9MTnuelzbhX3ZpVho2mkybbReea3eoydppqh
cb5ToTNqNN+HKnc3eq9OkCKAPjVpV5ONu/3kjcrYXsnxH22qnIsOP7SmLjE0JWvawevEqPlUeFwI
ouey5Yc6ZgT1ok0wDF+oajm7Z+7oP8/n8qbBIEk3c053ZWdt+rL74sQ+yC9Xpj5m50H0fbROFbR6
2sUfw1R2GRcDMnRZz7c0eg/l8j5GN7N3O61II7JTxHs82Q0pkPQeT5ekUPfVqkHAVEnWajqUVWCt
276ZVouNziR/5lkvXdDYUozpgJcQ/fpv87gzoCmIIoe0hpTWkNrrsk4/xiwrchCvbVGN+gnlA+tQ
1+bd/PegIViv0BaNP8DyL0KVbQ4jk1PYuJ+/T52H5PlkQ8b3WxA29UrTB3XdctzZiF2gatlPAOr7
SwhoMTCs2oo4CNqwzk+GAZ5QiqJJdtiDfUFSmf85ibfp+a1UosUalL6NAu1uVSqgIQV55lVaWeOZ
xiHkcTa9QCmRbIqM+RiIrus17lb2PJvcyAlrqCwi/wbsNQPxUPLLQOVtrxSC3dNh4r3t20Mbrhdb
g/Y6lBDVcJUXqoFtMaTaBykcRgdkq8G32iDnXYwBGBylcFhkpQxi1K8U8MHc9doGdLa5R7ZlDeTk
gHtqbXtegxxWoblnPcSrprxU9349oICyzTQZw2cH3jl+oPTa75fFaxc/g8ro8OVz9R0YlEAJI0Vb
QWrYXJleos/aNi5tARV6aEs2VxlAJgqgQ2J/NFGonAiwsjlP/H2tZfnf1xIlf3HjRDs4erSyLbN9
oEOilVC814LuTdeGlyBF0ifX2Hdqxh/6Pnfv+zySOSpoyQwh9FUDFdHzGIkr1OIL7S3aRjvOfYmt
zOfo5Xo0Q5Xrk00Yo3s/Yn0adZX2HOfR85jG9nUc8LpXpyza05Bad9zJPqILrT1TD0+euOE10Y40
oKAIzPToZTQeY9n3Q3ZEB9u0B2qqMdEM5nWQzvO1Fr8cmkEx6EB+u9SylLyUjSQuZLfxYTReRteg
QZ+fXENF59VpwGVyV1a21KDYhGoEkAVw+vdR3t81UyaOZKJDBVanLUSxdZA5IgyZR3DJJ4hTTYAH
UsWuD/VoJDaUhCG7vaOtREqPODqlAzgcA59rmraibQrZaFtCZ4ttmfHJRgsYqPqtVKfs1hEaQAEZ
Al/YB9IwNIva+0bNjjOdGNpd3wjDStGsTVMHRWYPccGNgv7JTSMLpFNa5Ru0GaSbWlZTF68I9R+j
BgQNSnqxhz4le/0JJk9D8lYoOc7eBSZPcHpUaaN57ifHvJT0phO+ydA2RHYLXUTQNHqaKjB1BRoY
/Z1eM5+CTn+FIFNxIWfH9RVI8vTHOm/cB6FHWzJHOYT42IA+3FGPraexVNt9oVapT14zbJV16Cao
o8kLBNA+ni8wLznany6AYuKHC8RO62xAZQrUK9pc+MmMUg9DpF1omJsA9AlN97K0P4DA0zl1gYj9
1ozj7zUaOSYd/KcQgjM2g15aILUo0y+j0lwpAABKG2QXIbssMyEPGH2vNWyC3cB4yabc3EDcBV8r
E6z12ZiDH0ZiVnoJdlkOZCsgvAJ622K72N24GTY1gJLIc0Ec7NNUGioEppRz0acLvaj3hcVDEuPL
ZHZhU606qU9BB6vskKii0yYBBIvLw+Imm5jCyJ8GJILI8XmJeZ2qQaEYWWif6Y11Wg5D17eHvgJ0
6d0eAo10YiOI9vx/T9Fy2E/th5iSx+M25e73PhzLO3Al6+dG2dAA1NCQebbwOj7b63xLdrLQGZdz
hrTVz3i3WcwhBCXBaYci62+Lflhvsf+2aAhBrL5oY8f2dHROyT0FbUDMwLG245i+zlsUKpzIw6f9
BxqFXyD6BTytdAJfpm/iZES2+PdYW65WR/HrvAMi77yf6evBB6DJOSYsr5HSKZpbm6GBT1UmNKPk
tQ0e4dp+FBY600FY8w8k7JwvGu6fyOFpwWlKmuaoMwAhoV/EbvibD6tI4epPhV9I50vOMWv9bU6g
KcGpDWNIc6elWGuD8EReYleMjPYrx/151YPE5dK0Peg81BC7ryifXlsb3A/gixRe1oLL0R5E6aOi
klwAPR73liOUrW635dXR3Bo7H/RhMRd0y5I8TMTD/di3+sunSRpvFLCtGuWVN+A9cIRu743BFTlU
J/ACif6gxt6kZsGe0ma8y4ST/UhZik5KvL09gF+zQY8pIiJFZU/N0N9R/uxvEe9r/McINLE5XoEu
YN/p0i/gpcjvCejQrVVUt55M0TZoAIseCVBRRqp1GMGxNcMc8ooB6gk1jA0bwV7VgW93W7Gi98rS
gNq2REIkRTwvSvO5T4sKoCVpUcJQoLHTnhftNNGtE4iWAFqM1xTVHu5DtS5O0DbADgTiZPOQROqJ
N1aDCbkTMKzI1x2yS1OTqMWJlnhfh0wQ9PTsRNHwZwZ9vwXQIxqvQPIRniZLTy+tFNLroqj40UVA
THHXfRWTGvgZNlpzhMnVfhUBpOMCabex2gQNVO/5VNABtJeyyjQ4ICMnKH+6GE3wYEPmUsHWhWaj
aFOvdHA+yAdyaPnlOCG9JvL8klfgEiVd865ORgCq/nQ0loK9hHSEyKjNM9LexbdYOsKkMk46Aw/x
eUSqKi9btb295XcGZuebEQVq0rvzg16o33j6DKXQ/AcyfaoXu2K604BvOqGBHRRhbwFFH6+bTAGe
T0mcreDdxlS5fbREYNo+0iXppgCRIlBG0Jgnd6zo9jHGvwf0Q9CrzNB6t890NLHTvwww6zUD+v+5
G8H0sdjBjbM2sjR6/ku8Je167JZANrbgIitB75GlDX6lMidJY9UJmxXKxiYE7ZC7cCttXBlWziEZ
W7PnFpWXhiMJieTAXdR01YpYNsGzAkorBXyHNDQs479PqjUD4LxCnJGkKkF/Kw8KeCoBL4R+Bp/+
tUlHApkyKMIMgD2p1lqA3bjSnPqUtEJcI3koRnPdViXY3eWIDgD8G3GLl05pcfNOvXSoFdMIlI7g
4wCyD5LI4XExJWOTH4de/UomOlidW+4dVefzzDZuon3RmL8g0dMdwf0JGaNuTHuIg5adByJ0EzWm
oUK+XRrJQ5F0NofT2AjzX0WmqsDLpOMJWyZtXU/9sCKspTag+wbv5fDQmGLojA5gSQNvQXpazKDv
TbpV1XVvE5oWEtv1pF5S3YaUkcJdG/dkRcdfrmuCtahDx09SJh7bPkIe1XSvugosVzRWYA+1NOVI
zmlQVTRUQmidvA7on3YQrQ488jp41JwtYX9DZ7F4NMEFfYMcQNk0TeeVjXKpB3CLUWRpoju7FoW6
p3X0Bj+d1hzEmrx62w0HDf2uYMPEJwKOI7lP9OpAy1IEkJAg7FPqBxrFBYgoseWsT7QaclYdSOxr
ARotC3qjBvTwTK3HNmyK9C8BmllR8IhBEwUl0t2AL/KegUb3jK5s3JqbsHqsQY6xUgcos5X4owVI
+ISQC2p9NUzGXRcWAFzInCq205oXx1ENVjwMc72M2ApohvSMhxL4WioDzTaKYfsJTzQvC/LfAiMb
IgBBnW/UooYKsCzBKbIEF8jSXIYckNuP/I5M5LRaENiorjFsKIIcVgciJ5pPtmURzeyA0c27O7Kr
rTJAkgaaWejX105NVxe7KgquwaQYoP4iSqsw10FkpYEjdQqSHzme5SBXkZ6odXEKLZh0Y0E7eEVG
cDcjnE7nUFBXFuuuQ1kK8tS+6z5HJReXJQUgFANtAUGs7ChxQI64NUYIYbeNjxssuydHpreoeZfa
MwgysoNdlgVufK6+NfLOvas4dA1yM4agQjBNntrYyTMfnHJlT3nwrXbqu2FAQn41Tq8VNnz4q5Yc
HSR9/Ss18idzSIvXTsF/LfqXxRfsB3I/KrL22vUlEgKGqZ2daJx2IrS7Q626A1R59T+uXI7Gxyub
8spKVN1VokSepcxeUbT/eOW+S5+SKle9pDD6yxQXG5CYgY17MpStUQrlGxvwPXe7VAcZduOsQfHv
ntDz3x9QR9e2bEjU+xSEZp7d1tWL2XbPErSN+f+A2giVzin9pmiK+hz2durr+NHfh1mgbNG/nRzi
NGnPI0+mtelO5aMdBSCMjgztO4Q03j6Gho+hBGH4vWNIAn76GGJy//gYseGUv32MBi82Z4b3ZK8b
8XuuB8hXoAiRP4IKtrwyjtuKHBmuigOwfIUtijsy4W2r9d2WdVsa0vRoAlaJhpyN83T0ddutJ6ei
MQA95iBFticj9nsWmbeg1PIrtloAJnDzBj0B89aHMgkDEaQj2ZowlKhfyXUFkuMbEEb51QrepkMS
DPXE2EQ2wejUU8eNt0Mrz1LA3y2lB7pUjqy4n5BbyRgSp9IDch6o9mjqXgVLpU+6DoaG7AJKINMJ
bLDQ1FN/kBnqopCKkVGkU0NRxSTEqarVK95bAi+uKvBhisFoTr1kUKGDzvse78cgg45B/7hfHJBG
QLT6Hi3GZl3yYAe5zs5jyJ/tqXiXpeC+AsOEAzJU4KzJC85rd0+VvlyfIMfrgF7WCoL1DByYhiha
BcHgbMtYa5hPeu+aNEJTwdmSsDuJxdMZeXWwuK249NYc2Jlu4FBdB0nYZYrYo04stXIkLPWRKGzJ
J0eLT0aq75G/z4PA8BxZsYahkQywsGAwxTrl4FCiV8D5bZCMY1xBJ0S+LFKpnA5ztMEZunxRml8O
rlDEWlR4+x0ia5cYCgNIIRavAHb5VeamzyJuKrT6wU7ctGnsgsmizma7IyTDmBOIV2lf4jXd+IXX
twH3MOReRsnYTgee6ugWGboY6TbYFm8o43KbTwA70G6xyPLoLtTw4OJ8QKeFsMcX1w1Cf2S5fqDq
jl3eT5Nonz9FDXYia4uHDDv4q4L/tI5ZKFw4sW34ThGhwCmFWQfWjtda4L+Uyhq9jj0blddGptjX
zFDZDSw7awXPG2immN1JybBfI6UaPdPwOqdHaCKSOjaQfSkATY/aI3l5Zh4EaCsewjAyaA0y95AW
PUU51qAlGfJgwCOl+SqPyhQKVl10q0Rdg34HQKWaxdGtBHE/yFocbxrBPuvVrIemYRDYm9qw3rwp
ttU0lUx/my8jyGmjwW5tQnEGvQONzSv5T2lnAnO7NOoT/intzFmumlFzIu8kK+PkrUawatKvafHS
r4mGka1/nPu3YPqt4a6WnoZjEdujV1iu8qiE4o8zMepvtuH97FOckkDLfWybcdsWKTtGowPSHfml
BQ7iQVSjuJk9Z8eqExlUDfHlbED3zbB7+WCnL3Pwb/yQgAt06svBUteVZSNBBBKT49RG+lHo3PIh
Cc9WZFscfxsil6DXK5q3uFkxWT6PoJD9yaHJ9TM8cX3uMEh8KVp0oUNeZo/oX7WBePzXRGfgdXM9
cMpn65L0MslYJS1oUywHFGi/R8cRwO6Z9X0xMxHGyxVyu3y7gm0CuyVZ41xPD6NsTTOWYEvJb+GQ
7xUFLJvoXkpWdT4mGw6VT2jJOfqeT2p9p8pKrxLl7lHtADGQlV48aduHFjknyCzU0G2VEeTIW2Ov
oYdsnoT24s5vIW4mtCm4gxwpXymZW33lFcqRpp5Hxzzoq2fokc32RkClCIJExrpOm/prhXdVTSvL
B1YEYCvKBZDG0t7L6eiACpfpNSRXb6HVPUHkovShvZfeBhXpFjoj2yBtQtro7P9NnFIivVCo4Joe
x0jzXDaBbl/e0czt1Av+YuiROAoVmGWyplmueeOAO0oVMehXrLsJJNguRHgUEORtmjbRtiR0Mdns
ztRK9SHNx/Q+bvWfZKYoJ3bUbWEY4kVGqa69ZTnwMKVi3PCuWRw1EzcB1OPNG9nKKPJHNDlemcnM
WwKhZt8G6npLETTBEEh3SgHYG9nkhN4Ce+ucB3D0MAaIL12DtTt6Bly62Qd9o68jmfqyYTe5+dFe
Ylv0KuP/Zh+mDOqzdbCKxqi7S4vB2aR6X67LIsq/gMaQ7aBL6XpRwPMvQ9SgadkO7ZXiYphMAZIS
FegxKVhj4PPp8+GOnGmVTA8pSMhCvDoN0Nny87DUH/VuiK+DzYddn1qOijScxQ8VHpbZatDCYG+w
rWa2bf+THEoJuqtjro/8MIdDtg96MxChAnqqBgvLVI13Rlx2z9y3RmN4VpWWQ3BqzFY0DKtOMkwq
kIGVXqiSVhBXQCsLDfMRCmahOdxQmXavTmedyYy/LhiKQoDcq7TBkg5U0HIIwezIa2viNTAE36QZ
9nfL4xbZkUysYmRIoAXw4TFMT9vl4RuMa9nU+yGAfBEpsMA5QeZlflbTRB056BhkSCcD7O7YQ2rD
ppdVtrwb+UM8BRveReGFTJ3qQO84an6Sj0zLpMX2+yQ+TvVR64afFP9/OynugBYD2wM+Wtc6yJPa
48VNQkA9qnZg9XfRhEclwdvmrQh4+VikwT+afOuq7SZeOXiZPINOkM1D6/cheZdgZKza8zIcUnSc
aVlY+66yDwzZWTwyZ7rHKKQ+4/6vI2YXxWrIrPoBkBDdM/NIvzq6JjaQlW5OIILrD0MLsRzXdtoL
8svMVwCY+DLVENIQZd18d+po32rA265KwLnBTwCh0Jx9h/JO9GLptu6lKLfNS/aKpH20i7clhwmA
pW4w35ZES/kpxHc35u3wopR6D2pGnAn04K2gczC8FC2uSWeDtP01rmQTaGJdEJZ6I8+jDWmDBUir
nC0bFBc1iJPXNGy6BkLhUOQkpTDSDKty3T6/20lazEICAw/jNMG74NkpIBu8wokR4PmzglTHfPLR
9V9iVAB+Dv0Us03Ysc6PJjvYx64rXmzIWXdDWT21WpmcMzBEr0boerxQWAylxz04gqGzadirSu/d
XZLqwTZCs6KPxmRjHQ8V/q+rbOp8VmbQ/aCx4EYHWhHDWI8QFYIuqDWtmWpvgWX6GZgi3BNvPUBX
/EJn7/bFRPbJ1OZ4orgnkykBIyPseKqGe7KTiZz/q/3T+viOf/g8v69Pn9MlRMf72oNublx0tW00
xTLwhfz30IPIVujdpStS8L7Xg4PSRZF8b5gdpGtg25H/aTqQjMgJcwybEgi9JDZUYRLcpf9carG8
LzdPT0Dpa405FMKlGoJRmvJb1FaeqznZhmykndCB+fRuyNQV63XwYuNRyoxQ26M0qs64scHJjJXZ
Ot3ZBsv8l7hmbw/gpHoLm2FkMszlZXcGa4j1Jf03bOLjH6v9HkbTyyDEf7GFbz+bsDGGAtOFVyY0
6VltX+M2Nq5Aew7oH8YXvVRPGQezBUW2BuM7y2IOuBJ1bEpkfDPFoDqMGnDdUoxQTGvVtEDT6aix
zDHyCmBfNj9cQfXn8GwIphNoI+4pmpYdXdy32FwcUtvxMNpArRiBku8y6GA+qRVKEoEdhGcagupv
2+Q8vilQpLvlgvlC9rimGdPR9dSWKxpOk8Z2IGNWZ282RgDCjEWxIy8tGUFw40xDuaTIwMlHSxag
18m6kJ/NMAAtiuIiWRF5OuVN5KFtcsDEIQd3olxKF1YTNPHicENDLY2Go65Cs6ivo+IxRN3oZmRz
KoUCmhqUz8v0tq1Vz7W7tcYZVArDxL2ONVrVdKkWWg09aCdsDqBx14P94c+IweHHZsSj/lMEkFNI
i8uSx1/WsLF/98eYQR8e7yy5vgYSBykVixk4TpJ2v0+UDRHpz7bZD1J9kOzXDVhgzULRtmZtoCqh
g9UUdbD6ZNMQJZN5SAgbwtREgzmbFkzN+yRC61DUu4lGFPo+UUc7wikK0Uqd6OWly9Ij5AftG6DB
9s3W9Se0cTVnkMTakCyvnTXy2+OanNxW3LNAyopLJ5mKIrsr7UwHKy1mp7GZrNFS32xouqO2Gnai
zfd5tpwEKY0t4P3xPZlUp8dLFYift/QJxt7pjhH0gFfkpTV01OAKVe+vZBoqBR1Eg53u6CNAXbs+
mLqlAgDy7ycC6Q9Uv5QHsnA1h+rT9D1I4n5PCbgWBLnbqe6qOYE3xIzf4UF7JSd9yVCNheh7El3p
CxalHG0fv09v86ryI0sHfXOROvsYzwFgd509d+v80dST4jHHexIb0/ES1gzfcVM3PFOP2h05gZCe
dgxECR5NeJ+O+1UOEldhrx2rTO4YuxFoQsdDyAekdwL7Dvju0xpF5WYY4++gwf1mddD3AdGIu88j
qDHaWaa9YiL5aaKoFMc3E4BmCl9RE31vSgi+ptRih7K4JqEX7RV1YXMVVE22ccBaMEAG6aVLYwa2
0wwVjEwqSUkpF2kHslb/YP89HjXDs+42UbdH6/IICGsKpILM/H3KAVZ2XHksRkFjcXxIFjaUCbQH
sGoWMe7hfV+CS2MIrlDxCq6WhioLXo/dbQ8Z2ys4ApDzt9D6NTjuiSL0INHux+7bJEwz8TI3siR9
+K/AHqzEMyU7cCOXpFhag5Y06waaffIKda8jedtBvTvo0fQmd3a4L1mQ8Qv5noaNrvoRWGG/xNh5
4LXlzzB6VPQmFLTdnP81rJarEZD5PUzuY+bVyE4XVTqjXS5Kq3U9GJX7dABwAsJkWz6l6RG6YNkx
1xRjK4BCuERDCRh7qTm3LkDqutbN8qseR1/jaKh+1Qn07lJ7jFZsBAS6icpfnVt/FUpUfM3rIoE0
TmrfhI4fc6VE2QUCFW9XqbXx41UsI07WqIM1oD9+rZn6xhoDpenhCMwWccR8MEMbcqaV+ZuNJkkK
DifUILHhOusMubcbRGLKg4mSDYR5TONGtrB94YPRPwwaHgeuCdnhZgIX1hIP6StAGlsVb6mN1lzn
w3PPJ4iWlsa9KUbrwOTLqgXsxkZLRYIy9tReUGwfgXb93TiLx5ORychkbRzG1nF+lql6UsFyspzY
ljZb3H9PfospE1c8xbx+pXdkelumF2XRQ2y+DdQ92QfXuUTMAfYhm752IWQHlvQupYGl3dAhdm5Y
4YY6D8TwVIVQqoBUhObHqDNCci6Z7ljQqh4FmO5TymvDiwo0qzdtmHntpIabKTaNOwWI2/mguXp0
cltj3ecB0lvkoJABcktegR/Zhmw9+v981YxDCNN17aUfQBfCzXTclEWLv19dKkhAtuKAl0bxAvZc
GxKVpnLo/oe1K2uuVGeSv4gIdsHr4eybd7vtF6LdC7tYhYBfP6nC1/j29DcTEzEvClQqiePlgFSV
lam6prmt/YG9VCCvOTke1PtipR1tFBMLRAsK/4lpHExY1a9qtLQ3deFl1ceFAX7crIUgiGMgu8iN
3Hiuva5bx6K1b6QBbYGsSYojEgZgdAgnf1OZUEVIjZAHeQXynUjJ03F1JTygvQHkQV83kPRLB93Y
/GcfcqQmTcF2EivvZTG6iovvnHc+jlvWmY6cfRlPt6Y2nUmGLEvN8VaN0QmTxhoT/y3qcPo59j/N
Ax8KWO4H+62BLMMKxEfxQ2yF3nb0gLGRoDG8mKmfbETdGs+lJr4X5QA18wQ8eNjV/QDds7Ua1CTN
/GcSwLfDBQU9KZg1Nf15GoZ5EmRV50lNiYAW4CZa2GenpHa0IJ9kGiDmlJ2icABJO410YTp+XNLQ
lOkIoDjFdLQGJNC4KqssNRSCJwaE16EFlpz9EAwaWtE295qdVkFZtfHbWMgb5qDWa9XL733rdb9Q
MvU79hzvmeUWeJi9wb7JmJ5B96mNj/jNVpdstMxNa3vswUzblySMdpPKH1Ejy9EHtiZG3Tj1cwvp
4swZjgZloL74fA7HXjweqdfpUJzvRn/aESSoHKBT3jeI6M0IIQUfAiXL322tCwYKEqUmZ/IbPucS
6ojWI7//uJ7TYI/uZd0Z/BsoT9GZtl4iLL2tP4IlHZgbFaThNkCBpeOCqkyho1VDk0JoO20W25T6
V0N7q3HsPiaeX+GUrGsDfofReu4OsnBvRlmkqNxNfIQLQJyUqIYGwGQXriyHx7sv3tgtr5sx7y+L
s8MUsXdWPXxxg5B7shmcogEX+AsIYvxLW1aOteoQDzj4VvhSmWZ4HVucW9aA329dCwxkswtqrqZV
moQani5jsQaeCKIGy/NpMPMKZNYbejB1ZLdHYV953hVrqZxpJMyRgVvpLQCCaTs7//Hwo9UL0zJA
toiydMV26Cp6xMjkqMukS52ID5chMkojtYHqAzZDTSENvC9+cW+U8ZocncRAeZBVMetg2nK2zStY
Y7VvINNmx6uiKiA3YRj2bZJN9d5JuvzALWe8mSAECY24tH4dIPfItEj75cl675Yme+tYMQQ0qXDT
ei9zA8wjvhhvLCw5Typ090JPBJt3e8SI3HlSCFzbrZ+OGxMKfatCVSq4qlKBmmqoAwSt/ItlSwO4
GnW0B9dGDPorlB6AkPHDD6cmMJe0VQ28OUI+q8/JepnIHfTRIG+MdM4NMMPDTZHJ+mK6UKhvzcKF
+A4oUPSkGY+lr99Rz1UmugJvSb4XripPUFNpERrgWpRt9QrwOxY2/GMVP8+7tSkQSU0ML0w23MZB
c8hMEBIut0JuCZ8GCJo9rTaM6T5M0/baglRh43ky2dA3qlRfKz3hD1ByM8/Ua0K/u/BagPcPY9T4
tS43LhAXm7T0P2yoXL0LS82bv4uoquWXarJuyJ++iiCPbzdRLOvNspAM21sLssUXWgfBYdBvjCxF
kAmUKpXivzKy5HcrU3br9BDvbkOw1pO9dR0WGI1hnpqID09mGu+60TNec2lAyZo3447cMqTQcwMH
+2bqzeN/WnYytWrlStBw0bJFKPnRIlhgowlrj6rBcFM4U7clFjLqpoitf+nGqkuUZXpTh5tlNJQI
Suj8d4TXwlMPTaFjm+GnpK4dI1peuh4KEdRo6iiOyLgCLlF19RTYw1bR9FMXKYPkklVdNnejUeqX
qNJ+zSsh43FNI/6delHrONe+05/ZNE1PHW+7Gw06YjQWG1Z82+T+lcYGIBdvm9ECZwDuCEaN+g4b
rH0IgpWnRJs0YIrGLY0VvWncuyAMpHnCEc3D2CUBjVVTlDy6xe8K/3k7mQLrLkLeP8iCZ6DlyvuT
q8idABu29qlpV9DSAV/U7IJqmtpynDvqpTw3gQFMjC11ewMYbp75V+rRJI4N+goBgv5EXVqSeeKO
ZenjqGhP8r7J7jUVteVVbO+wweghdxNXhwG1+1dyQVImvkKD4rBM6IpW36EQAAgKtQg1okjaeZGo
qPuDBejyCgwTPlLZlbtKax9o5sq2tZWpOTFEtlp/bYspvK3yMrxFtWS+TyBvtNLJpzZRZscrcaVR
ash5PHI/cm9np6zBw6XB/8C8buaDKUl3smi/TFruxdVtjBQUtn7GnTUKroAh8SPdPDn45XzuBQqZ
AK1N/S9v/yEZ841gCIJXnb5LRd7vXVQLPUSx8zNOp+IH131kDlj5VIAu7W8OWcOe/LGsZge8ePt9
NeLQpVbIcVi6Z+CRWSUuNO25EVUXlmvWi9lup7BIXqp6qK9DEgGnrcyCy3iXATi+RTLKelkmfXSx
W08RyZqm8jS/GQfTx3ckiUuU90Ee6UsjQgDe4n6Eyi8GGvVupSvIvLMrDjyJNfhrsvimiX1OVpa7
MOdQw3NsH7KuebtxWjN9agtsBZMu6n6WiFVppm3/bpHGqtiYvjodgho58Nk4aQscD7H9PhpVg2I7
NT2E2M08ffL05gkpj36T5tjtNwoL4Sp8RNvYeF0ycaUe08GmMHVZGxijAXyHGhWe/BiNIpTL104J
xJSa+jnf9wa+1X0wmCagsEYsAIXwvapRyS3QquAL8oC8vQeuKJwFembqb0I+0ngIbre1afnTiSbm
amJHxS3T8FjnyXhkqqyi7jx+ddQVdSM3xPc07M/GBK1tsHCAn7Eu5ZncyGPSonLXCZDFHgA+EoHn
FDUynqM21waEeVquEkOXt0bvVVdgXzSgWZE6dWVV4v+zUuKk/8ywosy/AyEgOMxz+wdrvfZELyfR
JP4VMmi7LsabPmjMqN+CSa9ZL1s9NcGVeXcikwRN31b3LICkER5tU3d4C/PqAOId7ZfhGGcIl06v
LZgFAoZ6/xvwZml7R+j9HuWlQG2qScxB3WKq14dpiMubKbT5Kht5fMlVVWqWAB4tIQk09z7tTuvw
dl3I4sgtcCkS+QyRzAAWCl0fTTCwq+r8SAM5/r02ZW4jx2+GUHIV+nipwZD2In5X0hAvkTlE4MgF
K5pf+9ZLC/6vbWrIYUtOYG39mGO6tf1i/LCjfC9rntyJ2oofzMICMD7XQV/VpMlD3pbNGU+cVxqc
4ri6gKL6wgc3P1tjlq+hjAuBRdX1Bd6AK7qkJtRSPMLUyDhkGGEQ7lRCPe6GjL3zDkhcfmePrL7m
wI+uut7Xv8XNoK3L2uQH6mbIWEAdUz5lhjqCAWe7isEM8y1M6wHYCt07sNhLT6g6dQNsh1Yia9vn
qYjii66NPgh0AQOAkGy31kovOpaqq9xa5aZHdXxBvBKaaFGDZBhQWGtQ2cRH6n66GWo1gMXAjUag
gql5R2UHGLaq8rvvIqauIuap3kggrYR3HXxenlER564/PZCSQAlAKmXgKo+wA6U8eUCTqPwe1R9r
kIcGxTlwEYEjGQ8k/b5DMm0z1agBGcrauEcpvXGft/62QZTyhjyKJLWAOPCHFaJT4NllqTut8LQZ
D+RsWyjMbscGmCtMpRmNWhPhyGZjl3IqgsrVtkPvvJrQ1DpkoGNadYoZxpnC6kRdiNRYT45oP7rR
MCbbBKXK66Fu3X3FIRhGZ3UXP/W+LWWypoM8jVKXTuuLs93J8ISgTrqirFZnd6AKTnm/TRpPA0i5
EMfWtryTDtTWnB3LQlByDciw0gSyU+qsGYdkNwIDNK+0TPhzTUSKoEq4zmJse8wcQLe46LNbP8Mb
bZjYXR1ymIAhOA2m97aY+tSFJIJdyCDqcpEGLC7adap12XbuV9GkOMsT6zD3jRAv37rkV1qiLNzs
dhwEzodqMvB28/o5SmxBUjcc8+RURDI7Y7fz0UxeCrDPn/24rPpT0ZzITjO60LdAo6oT1Yx1ZQps
PvUhBIMZaimtUDNXZHPUAP78ZcABitosNCB0hTA60qhA2sVJ8TA5o/M4tIDJjMmNaDXnkSyWNh1A
HyFuW2XqLb1epZVgJ/LgyEismxZKaI3WuNhRoVSyrcEhRVNjSMkeUYzlr6iLkljj+r/ciVm1uE0A
cWmQhfdF7qBSeqqLU6eaZLDQF2NcADM0FSe6ouHSFgPIia0BvI2fcyJyp3HyrKYKfD5/XtK41vT1
BlJayc7Oo2xNuuGHQlWHVfg/WZuNLi8CAPyLk+fZOtdN6zS45a82zMTZkOKjiVJbnMnmeuDXc+z8
RIOT8hBga0Ac7dOFRgZU0IHSGbxqhXa3pKmmnsUnfaxf28/KchtpBjJRmooarQNFpfKiHrnSxCnu
5olzRuuftZbl/70W2T/vuKxl/nNHWtnk3DqhFhuPTzyM6gyVt4Tg9T67OO6YT2mHx8oyiu3E1y6N
IiEe52ZzsR1NXgazDQ94tR07MwVih2zzpQeAyiE1jCPZqOFuhXpm1aDMACSlL3GHEwR4u1o2PmmA
33up9lJ1dfnOLe/Fwz/CO6ig5wvgSeeLfw3p4cCeIZVxVMNczfxflvh/94EEGKq8wN+9cYTjnOvB
tVdE9FDEebxtoFM7s0NYDMouVaU71w4/8rPpPSaTab38bVLomc3MDvHfJw1pZb1Elp2cJUfxpSi0
4ZaaLmE5tDKDxTIhEHfrJmpDnsVK9FVXbJa8MnZGgjOqK43xy9RcBFpYl+G8ZG+Aq0MfVFBC3UHF
9G7rMDZ2WQgiWLLZyFCumo5xUIPyatOjpv4QsjZ/HrVpx2sToFZl163MX+wyKj/sDIxthxr4umen
xBny0774/9te1qhfo+zVnPhS2StQXkKTeZyTZTVoa8/Cbx6X/Fnem/Wud7whWPJnEilMRGETb7sk
xYQdveaRPZzINNvjoAxRUUY5t0kLs3NsVY/LrQUeOLu6jsdgWaYJ+69L08Bo5PPStJAOKudb4ZrB
ZKBCsHUnBAZzQFKueeW6gda0BeoAhvA6j+AJNR5Q1/JUKBv5NWYIBUUgSHa0wjyXFvhcRYLdBwVN
atHPBtvTeaXFtKxZJ9kO7xt2okHgwO5TJxfnHmX866Fg2HGrjcy888CLrxptpGaVyQPP9L7MR1B1
qS5tVxweIdcmw+xENtcDwQFA4Tc0OLupdV2kwreLjZu/l2W10fu6LE3yNQSzUtlmOEdhG0TL9mC0
pkFqus9lwxZHhbHCrmroNOdQddjZ0X7Gi4CDoC7tZ6jrer1EIRJSE0uXRlHLhu9LdvYinHp6VBDv
wmH67nc4EkVM788gFMcej/pMGemKmiTkkIjNmh1NDcGyjteGmkL9ZYWwBMG/1Tf3f9jnlb/cZMz9
ZMU8LrcIcfSHgUUPpt3rbwxCrH7oJD8KkfZBM6TeFYK/3Rk0HignHEv/u1FfyMGBKnFQMnDK10NV
XTh0RNY04O4saEy9Q9m5Xru1TC5+HBXXeAL2AKmt5IdrPvaVMX23UJS+ho4tV9vmcIcUMWIPLYQ7
8c4d3wrdbldJZkW3nLv2lQZwBEBthRrQUGI3D1Qa+JdDE3UUQ31kRgxqRUdBoIZW3pNNdg5QdmM/
3teIDG6tSJM3YR6bN0aj37VqU5silUQ92WnxVgNjPhSBIfIYMWYeEVU5UFHLUuhCXag7O0eQn8+D
5E92akaklo5O4u7/tKtlwQ6tHUuj23/xV3a6QTZp8QkFOfPgH9NRvYv8sS7nj7fU25AbIJH8NFX5
blnWBKb+knoyqLV2uLguEjoDMPk3fYjXNQrNkvs28wH7LaHYMDQ+DwzbqF5Y26CMTzb5m+cBBSAl
/+FnIE/irvgtbL7OsoJBP/QeyaAUp5S8DSrfCn8jdQYYd569D8lP1OjVT7YQ4ybGo/Fc67w8Gciu
bifPxqYS5AOrqPC6H5YZBdqUF7/Bwf0snNF+8bUBwX1E3q+upuuH0kbpPsOZ7C7lXh/ITjfeRrs/
SNfIf+tsOorRr98A2oRAF9gPmWhXseynB93k6S606+xYsza7sb04Wht+L9+ApN+NVZb/0sf4m8jT
8bmXw4jTp8HPviHsM77Z5Yb1rHxhAuFA5Wp10yFhXnyqm8QJqigVoMB22lPiGdND1xoP4Olw3qDR
DDWn0O7O0A+r7kHT9k52/DCIyvS1vHDQ1t01bQwgdeKtNR/FdSDAjK5awZNLbcQ47FtW/944GzdN
+A+AayCTpRzM1h13qKGMN6mZ8VsUv/DbMkSBFwIOFeL1TnFrQHvNW1UFPvGU35AJNVwaMtPSt+LV
oJX7SOvSrVSgD/yptTvTy5MVwsbyaKn33jwQolpgCstb6sVuWF4KM74sk/ISb/0xTkDi+bkQR8J4
jS9TutUIIoIN9cfC5MNio10VXvODyN4mxcdZZWI8dcWKO4rybSZ+m1vyoeZLvxqi6dQC6yoM7wgJ
m5XjgsWjzK3rjFmYII2B4EC6JYxDxM32ggKNZxokkxsbF9PqP/xbINyRJouck9Z4TkB0FHbZfCsT
27g3ETQ7/8Xe1/yrPTW7b07efvjXAAAFxF6B/5tvfpia90OEaqo5ksXDvv3gd0US5MxccIMSJoFK
1QrwL3RNB+6J0L7FL6Z86iHJtO9Qwr3tRsv4NuHBGwkWv+MVBvqUNtPOo3CmG6hUeyDKQEGymomc
bvk0qJlticBQ5FbzTHJwQhSB0UwLiIobkUJ0nP0zk+6pM0AUaaYTe/q3FuAjcsBOD7UX0aaIGvse
CPF0iz+Gf5ZZAr5hiFfvrdaqkBeILaiFCx161BboVS0z+wHpou1YsSlCTWK8AUeX8SO1UVkIxGz6
7Ey6XPumNG9KGWm7fuq7o1t34xl5doiPs7K+r/GYR3lez1+xjXgMM4B7V/H9JBowhlWsUqoi9mur
6Tz422ebhPXfPltU6V8+W6JpENlVtV9UuhUPbRG0Vtwd5+Is1QVqvjtS2VdraveoI2kPlcwyuUJk
FRRyFK7zGlZvrASMAbPRRdp24w2xtkIam+PU2rHtADGzIB5C/NbJ2JYJ3tGRc56UitegGi50tm0j
iJ2zathZA+NHDZCQi3TFcKErakRagqEsdN31MlDX4XvS6uGqaNiwtdLIOnisiu+9UZW0jaD6BfLk
jBLP6oU8Rtsykd+0nlD9IwPosUfHAY8Sa0nrf4nxz5fkNMGJUgAsTZytHGIc+8FGNyK46zAPNShh
vqkVrLi12m5ldEAG9oAFPboOINJ2Nn0jt1AHzalTVYjA9ThrJEnXXTvl1keo5VPT/+Y24Ju/44Ai
QsaKiaemKHYo5UZeD9+8renE065QXZlXQQrdkJeM1/oxM13IjmuT/qo7w68x9b1bJJqHG7Bpo2Jd
+VuG7watYMhcqWULwXfkP6bsY9kSceP9VKCyHdTaYNjdesCMBcguJgc62lK30tP0MB981SgqNpIv
XcQyk0Na68hE16gu9Qi4GiVOvzKM3tn43NfPDqFd8ZLo3S3KM24/7gh1mlPUIU6TT2Z3RpEJ6CUK
EFWfIdAZmtuoQlF5yQa5pXFqNJZ8T93K3A3cFKhhQZPwqL+UbV2ilD93wCDjucOKjEnZfvhYrhBB
1bbI/ipvGhAsGsB/CaWFrELyFlrr4iJkCDAh9KWCroREo8yA5kfqHpfYeXVbML51Kw+hyWFFxkaN
0JUHpMyhrNnNYq8ME9Qf86iw1kYFoOGAnYGD1/ippS8avkLxpctsfOfoMvYeKitPoXCGuDk1yFHl
EiHdf/od+IU4eP3J8mUm9acsMaBZHtBayxwICSEUrxqzYNbGHnI3v4IerNvq4AK/VkZoXXTxZCi4
FzVkpqspllbgpiPfJNipMJxBQu88RUVALhnZRp830O+J7c2yQpPoTzidxKDp8wRfaVAlO/qqoaso
czoOJgUXRpzn/A1Zu6mxAd9VXg6zoXTejnvyIZPtlP/MpiWXPvlQtywLxw6WEddg5dpwISjZSCSM
JE8+mhTRyAb18ujng1eDcCj6NdtyGiF3p2Hlti+03xSB/BKkzJIEKj8xyNM7oNnPODt+jWb+Edyk
yZ4TPWmJ9gwUtHUxNfADSiseoRQ/ppd6zDm4l4R2hyI0M6i72ESMJ49WYIzkP4co2wCkyIH9SCBc
44TxL5HW72Xkdt+aEXl7zY31e2x4PHBPtjr+jmV2wEurBwtOg2p+lm1cvFzxfXA4fhepHM/zpWYJ
7Wg02FPxrEYlkRqhxpVAZo2gxRtwGuwSE0V7oMN4BfDyDmKdzYM3Vf4ZxYJNQHZNgHyxbOL6Jgut
6dZ3Buxf1IQYXAHIGJXOyUZ98aNXQk5X6vwpKqdmNYCR70zNKLXirKtmsVFXSNEGTm5uywmAcMnb
S+tG5ZMPFOx964WBbjYxcC3rxuX5kzN05RMir4A3VuKeHKMyvwIl5d1Qr0mbnwOvx3kR6NWBVjWP
8T1Ua5bqQIsHkTxQN5+caQ0skL2jbudVSA8iwL2l7piELU5jjbe21E3BFZockN2wAhpFJl471iXo
LWjUc/vk0nXYodKoPpjNDUIGdzSIrWuyqpxR3xeaZk1gW84aFGQ0xw6bA4SSiiy84H8rvNCVJqtv
4MuWe9MonWll1mGPAPwIJnijwMGwgDKzuqImgirAMUzQLN2/+S3TaAa50LSl+39farnlH0v98QmW
e/zhRwOsleLQGw9hDJFlDSoh5YoulwbEH866tKphBaGE/LQMsASU9HVZ/DOF+suwp1ZcunT15w3y
DhlJg4Hl8H9eJq4/PxjdhT7JbFzuSka3qe1y5drG3SQSnN3Uh1imUHd2oUuaUlXpC5Q364NmJeVt
B2lIB6mgM1eMndRUowMUiBZWwWhaHzZJV2m21SBqdBnVNwDYaNFuG5GhVuJzLs0oU6DlBmZeFvuk
o3Z7yvEkorsuAyPodaQrsyv3YuzMRdy7m6xK/GC+4+fCiFKhcBsc3pLunQuOU3JtpOt5KZoci9ec
yfhmXioXRrWJE62eXXzNv1ogIdqBYUIcXaGL43zF8v7j6i82chk8m+X4YmMeNfzzarG5apllVRpY
bDVYQoPUxjce9G7+fdUzcFPFYFKnbuhk/r0wIaEtM/MmVh415NX2cef0AQ3Wtuffl4i3FLXUL/Mk
KaAUiCIeRL4AEeWi5TeeZV1Bk1L/rCbnqrl69dMW7BozXHBYvDBtzyzJwc3k6+GBNcMTAdIJhh4p
LDoiAbN9MZEH2Yt6ukGV+UofcSDInfQWBHr2XZqk7IoH0oZ61GgT2Jxzq/vZj1GGTF8HRF7l123g
uSFYDFgRnZrcVuf52n3tPq+y1Piw0VWf2+5rHI/5Si8L9jqPRjvd8B8yIbI7x3GyO/Beu+e2m05k
gjhEdtcBiH8T4lkG1bwhCsit7+9ikDHdkhc1XdPuM6uUF+oNSZrdNbx8KRkHk4ZamUxDC84KVzOj
w2LrS6sJvFTPduRCA7koUHRRooiHbLRmXENONOrsbL3cNWLC2mUDGKiX9SIrNw/MGIDXMjx84LSc
vJPtdnc0jX4k4CJqKJVWX1Y3atDwpvNHWH6EDCdKCfav62LiYXM7+Cw+L59MsDBZGaBJRE0qfmHk
27pNuNI0l335qWozBIzUBF0VuVDjT+AAaY3WmH8qWpT1PkT3ikIEy231jnt7rQZufflJ+6bXjron
vy2/OARIwfsv8sPy6Qbu+Ddl9EprzX9Df6hU1HW8mbtTZR/BsCFVMY08MBMiCVpZDN/Ttns08yJ7
TCHZeGS6DoSuskPPztLK7jphHw7wp9duO1AZHbyisp8EiO7ISXdNI+hcvbkklqOtNacsVgICfA/9
YDzLbuQXqXpu5U9bYEXAnFz7xkPjDs2tB9KrzsuMBzL1Bqi9oiJKTmQb+qjaF0mpB/MEx4weBmMb
CmGAiRMQPeyr+/RAi4MTNzsiKmKsqEsTfPyzaK4x3JGpnxBKzIe+2dHiqDYpzqnFf9EgfVwtMU5I
4UY38907SwJtlrgbWsxjmbzqdnUlf2r8NP1eZsw4U2/A9nAXMrMHnQh+oEkbojsgVdY0SKYSEpkr
uwmHI3WzqbL2LEGwjlzoI0hUxunTAxk0Bo0Xv570PX0A0Hrox0gMOEriTCWTFz2x+rvJZuK2muTP
UPr+N0i7jxsoAo77aEA3FtoapFvAaKa+f66aAgp8qKD+Bp5CG5S4RXeq+gTQNfNuNvdQ4BN1Db4Q
xGiCjxM3KNT2M05vweZnSH2cel6tvgD1rLSFmLhh3Wv42FUUvlD+OtL5u2hF+VghybYXLSR+EKX1
H5UDpbaxB3y32zcNQc731AEAMpP278zKb7p8NF9F2o3QAzX5nWsl/c6rzeEY1m6GOEWmgzXQHh6z
Ecq4HAKdP9R0aJTavxNMZwWCwfgXDbehleNfI9dRkqDqyBNPA7OFkaH4LI+HZ2hUgMsZ9sVNqurz
3GdIIyKgNru5qL0nN1RHfKw2KrdltST9ERLRASSPR9B8o7xDWxXjz4LFQJf65gtkh2uAEo1i3w5d
9lz39plVRvyOep48qACPvgpm6pfSGJFas8bk/XOmzCFGQTNLNwJs27L0tZamSBBFPH+mKx652Xwl
/2L7m1+kGzqem1X+Jc+mudZ4AjPY/ktWb86xOeOD5kzugdJr8yhDlmzjaDXKTD5zdORMq+R1uyf7
kOYrPiGxe636qtq5oB94MYtq5rNyc8/YZJbXHIBCgjhvXs58VthLw552INA2fe1Z+XuIk6FKDTAF
ZyzBo2xW0two7HwQuz54sOs4+w99GaRiFSYiPPkZZEcAlcnKazE5SLgYck0DyBOW1wQagtY6nYY1
MFThaXELRyfejlHOgsFGNacEUOMkir5/jKXJN2ApG7ZzdwIRm+02+Egm6x+FNCYQuOZnGqRGMhCG
oajrjnq02pAZH6vZhvxYLbK0aNsL3iHi5ZnZijizID90lp7RXKnX6nm7T/2iCahLDYK8IOaM2qtd
+wBsKo8WBGKBraREyPaXNWYPNeHfa/ztLlYN7deqB/dkPNrVg5YZJ+JmCKFOus9Qa7UZ1JcCGn2J
ikXLmxqi3Q+2nE46xF83eDiyU9xGcdB5k31us9J61kGXPtPWCV4ewUJZrSOg5r6RW5jX9tnQo51n
lj2K6t13+sa0LYQrasQs7jpd705d1HtrPcqSd1Fcytry3/oMtKtTNyVHvcj5g5pI401WQkPHBFzI
SjL3kOVYx21N92eEgE8cd/Id2VIZ9LYf32aeYUDMdQLLqFVOEFHOPnwdKLIIyDHytYHkaQ+GXnB/
2Pp6oCsLR1XJhYdwAa7mUXVlxd+dboCKu4cyIdWAFFNEuxaA3p3T2UjKCjyJOmwjwO/Ppp2P58xd
zZBaV3xp8x8j7sZ16yLoSn/LPO7TOyjLKQ2uW8fXnbccXLsQU5Rv5jTogchSCS29SO47t9f2OjKd
NxIl4QHyctNrPQxn4tD2Odg7k1K+6XUOOUjUX2gyLR45Su9Ruo2rqKkgG4pH8qOWig/bMkpXXNfb
jeQNmIFsPChRolEc6SOHbp6f3br5Pn9i9aO4Fci+yKOIxR6KBemTX1TnstT8xxSET0c8UdS3UI5v
yp7reFuYcWwfXQaqlH/bJyQyVqXR1ns8/oYLNvzDZXJcCX1ou9xlZpWsan1IxxWNsDiZVl3txLtS
jtA106CD4PkqqKW6i41l+bgHtq2561XTglgf2QvYqEsDi61sWbutQ7MPCOVGeDecge+Y7YYHwrct
do2l004HdniVE03romzlW80dcmvthgs8PSLNMG945mibRF1F7vhxRba/jQJYCvocYCV3Kf57jh5S
B9t2YtVT0/CfFqKMP5O63SIQJ9+MIszWwE+NV+F5iOwZZbvlOXMDk0/aKvQK4+wRIwIFiqnvICKH
fU50JBM1TEWR6QppCmi5VhOEaAFe3aZMoFpZFdwRiItsIACA/o3lXhDIKa++evxyYb6aU6fvU9vB
I7nShuxg6xreEnUGDfS+jWyI6RjpzxDfCs90ne+VH6drw3GKq5/p3imeynYzCC5Q6416cah5/rTb
4vdY9t2jFyfdLgzL4hAVDpTS1GLkMVlQXE9a5ztC++k6ZBNfM90b96AQJIw6NT7n9SZkjrmhrkTx
3r374WBbzs4tCsDFx+5h4iFK+7OkOCCngQJDKDzcQRnkw1azixamBx67m79pVoQWXrVqcFKpeMZj
fQ3IotQeEF3Db0EmUbWm2v8Mqas9cr0mXmFQeQKRYnMXIxgz26hLA0C3d3sr0BgIEHq7N59QBt4f
bbNS3NQewocNpCGWrgsCRfxerUtqRUBIe64fZIphHFKtz27bRA/M6fJzP2ZhQIze7j92UVr5ubSU
PBMi8Btw+eYQJaxW+Noa7+DbEMD8m/ktE+4Irhf8IXIn6R90rwHhkHrUjvGHbx+D0dgyRXwfGyCv
FiESWTgbTm+2DmWeQYwvkIv5sBMQAxyZs538J56Gm0ibUGPQddnelkm8RZIDeT1vwnMRuXKw26Ao
JMvzvZEV3TfyiLvE3qUQ51ths1UEM/V8p+nD7q99Ip5HvgxVMs5/MXZmy20j25p+lR37uhGdmIET
ffqCM8VBEiVZlm8Qsl3GPM94+v6QVG3Jdp2qrqhAMEfAFAFkrvUPjrvTLKThAqvG/Ux+pW31sShb
ifj3e/n9l2H/W+svY987d/NUpaO028mfbvqRpCtW6OVhIAKwySpVf8iAhGFznE3fc++2GHrvD30q
f+im4zy1icrO0h+8Iyjw6jqmTQtlnY0wleT9Jkaj2kZKkBN7mtdA7bzg6edD4k76UojXd870O6+6
QExin5aY+xgwr3srrTEoHts3JvZ7PzwZWJt36ZMhasHvtK/Qpkn1TWICLg7jsjhBgs/WwJ7KT5Wt
fpPURsX6xmMr/v4+RoRTsFI886W1+GNK1hoI43LzXnTrodxgjxxsEtv3j+YI9cocniX6Pc87rOkC
bzw7htMftZaNTFh66msdXzvow4MY1AXZghKECLdEzgqTsLBRHKUNTToXzbkoW/UObqdsZa+oPcnW
vxobWwGZizRDQFXJziwTWFdiQKuVg3MoW8FSc67vKwvBgLF5KVsn13+0se1c8KNdoXDrp/eBPxMY
2vCIUrdpfMvgEK+Q1TBulQLXv1Gx4yc/yas1TlLTCcpXcmMVsbWdily/06PCXHamFbx0WnZJk9z4
AbEffKPbfg/KP4fbQQt8o4s1hPx5V6CP4BKKcdOj2XQe6IHhk7z9Zb1mZNbWLqqr+5A7aukd3O5D
lmGM9G5IlBZBszXbADHcCUOi9wa1MDD8UO5QsEGJqgC1T3BlUZphf5DFZszfipJ6yNvhY+v4c1G2
RgJ62P84Np/A6JRZukLa9mjWdrZ35wUWaEQc2ZwyDU6yLA9zFy+fsn0U2+FRZfEp9Qyitv/DM/Pg
zuoH4yKm+CzFEPSs17fARqON7DWm0x+w9Pw71rbXXrJaG3V6DQm95pXrf+ZCv+LaK6sLa9M6tb4m
QglAeKjEc6ijDcd97d1nQY0eNw//ExwZclBeFxB06fXTBFQcc8RavzR53SxzNRs+R67+2rl2/IdW
Ngyf81BmUrJVEvF3y8VodfBNgSGbzz3t12ij9CNpkk4NT56qvCaKZ1wXlF2spsc8Cl7lMk1uEBxY
rgtH7+IbuVhzDX6DkOGLtVTzkrpe7eAlJ6XiVTErf8n6Zmihdsz1Ru8s37vKemw6E14MbrlAsHfa
QppJn23sxTPVCb6mHjRoGy22c5QE/dmBQA3UoAm+RlgDmALtDc0Ove3PI2M1nO6yVH/OWNmckGDK
Tqx6sxM7kGhnDsonRw/Dgx6FG19Ly4ckibo7K7YBtPQ4gw7EXJaVJ8ROtiqd2Rx93/lybRWj9b2G
/HFgccSuxTIULC+JkMm+8oBw3cbsM+VWlsLStVb//tf//r//59vwX/4f+R0wUj/P/pW16V0eZk39
3/+2xL//VVyr99//+9+G6+iOaRpoWJgu6iOW5dD+7fVCEpze6v8KGvTGcCPSHow6rx8abYUBQfo9
yjwfbppfErp1jZ3uzqoKMOkvTTxCw21b+zupc9Ln2bdOWV33sX4fxAcYK9tYrrB60+x2QM3M5GxN
Qbp1pK4cdqnGIhjLcHt1GYzD5qcyPOJzABDmfZkRxWa0IhuTYhCCMpE8+LH3sU52LtNkJfiN32BP
DHp2PphZOpz0+TBETbXJeeihyPRna1K1nxHTT3dmJ1ixm6lVgUdyumsXOVZ2lhPgpiAWf//VG9rv
X71lGRa/LNMkB20ZP3/1yOPlSl/b1kPTh+OOJLAPakqd1qmhlC9VTNJkXk70Ezzo0jGqO9nDgvME
VVsAE/vrXlXmKTdp4HyYpxezzIY+tJgVKzemWQcvSVhpq0iP+5ONJeahLNDJGMlNfZqE9sTXa32f
u6I/DcZ77io8nEb8ZDzK20ytxts2iPQbw9B45kJpsP/hd+nqv345hiDqy7djAA2xTMv8+cvpnbh0
gM5nD9dFulWY8PJz4xMZivweR9nuHqr+k3wchnWmbOQjTxbnXsC1svuxwKtYC9xXYsDt2jLTDNU0
HkxBVmPWYJrNZ62tTva8RuSleMkikT+bSoFlUNHTdcyNQ23fBUpe3QG035CwNx/yWU2/RNsWuYPY
O8g6JMPibVOg/yhb5YAqHDbmrMtP1AzX2io04O3p6ZLgVLSf7AzVfi+D8jh4aGbofVwtaw8WYdA8
4F1vPvzS11DvakvbOzh3/LK0lw5zWmu6N3OjtJ+bOh92Uk/Qg+WvOKpG+EfVu+ljMx+IFBaVGSEA
RiENrW7RQT28Sd0ie9Ratdoo6pSvZasc3ffJdXSOeO/tNd5oFJpYa0YTfxCX7xp7fiqrzUY2lJoI
/uEXYbg//SJMIRyV/00cs21oyLY+304fnlQ8WbQRKRn/weQVhX2cGM69iryy5BmG5SfVrbVXuQgz
lG44+qY3nJXAZYmmVFhBRvFJuspeXWKleezVHlZ+rNyiKBbN7PYWAgLEe6eMMJeJy4McJBtk8X+s
u07mi9jb1rUDymbUnWRn95N6EIajHuQnY4j1cpGFI2grEkViZzjR/r35tz7XCqNqt//w7Pn5sT9/
mQhAWYawHFdDiM61fv4y46ASapIK72IP9UgqNnUXKvyFOy1UXEDfqbruEjd7yYW5lmtd2aOqAlh6
vdGjcIvwLGnEwoF73BW7mjzD/Jyt5qfrhwMko1PX4uVGB1mNxwdBJzUgnOZP2bKKVeRdNZHeq24c
LmSwRTaIVHlrIDsTEiVA1l0x2mwZFQVaNp6b3FvgXP7+W3Ht335iumEL01Y1JHeFof/yrbCiMvys
SayLwC73pM+GGUibxEDYZpdbqYnqW1G0Gor70JqS1Qfp5RxDAymXLOvQz4MY6yAlL6WVPXsEBzdY
zaquIgUt7rReSihgbiLPgRWyfzBnxGDkb+22sJ/fe9UW6DRbYN3Yz6GhwosQxQgVfyeL7VzXOzCU
glH/rU72K+ZQ07Xz3E/WjbXDUttQXqpZ3nth+5PxwGMYXxHNj1Dqssq9bAlLPLa8Chsu2fqht2vU
NQa5hnsMWm3+CYxf+DkVm0irp11mAlSZ60U+WDwjCCqimsKOH8F+BzC+6Sy62h0etJlAUkBEJnXL
TmkuzW39iINS0hCWwyIs8DPknXvV22PuXZzbJkRmfmq8g5Pan5OsbS6yKufVtUrIYWxkUTaoCRQq
ob7+/W9EM3+7dVz8NlwVcwHXNNiFz+0fnkOjK3jdjXp5CQJ1jjpnz1FdhV+zHtChN1jijsxPCDwP
ADD6esHXAkUM8vveS0FaaYNvKioZthU+/jzSrTrBBmY8uqkSwnFFi8Xqo4qYFHK1suiE0zoo2umh
C2xURfxsE86OeEWu5CdkYoGazkV2GM3OsWeVm7mYVoiPlo457GQRotHblLKIFfI6BGq2dnR+5ZIR
FHpavQ4nq/lAvYYtzsqoqq7EIQJV0z4xoLpdqddmipAETmDqlXqN21x+6+nmB+p14Q/1uu3T9noK
eZ4RYg64by22XzTNbu8tzfVv4w7+6wCJ50VvNZzChUiPIBTsR9Uv915QqC+oijQbnqneVnaLIvTP
C3JdfeOAd+rYQch6y2he36fV/YkI8DxcTlu0uU8ovjjWrTGBG8W6cSy74BHNdQN8DtG6yq73Y01G
AFqBvUT9IvzO8ilbpFPpPcXdpK08ZUhuM7ChuzbvtL2cyWzIAL7P1IvUv7jFADkZn6zOG5YapnEE
p+EmO/NB1ptVM65rU2+XqjW91ckG2W9glC6Efp3DCbeYWNW3jk8EJTPa9AsC8DfSGbKJmoM5TO4L
IEZrGdljAH8C+1S7qdTdEBKwVzVd5wqc9IsT1je1lz1BZohvBY/D+5GNEZ4XGFybefdInsvHzs7P
H/N0qrEJKLqtLFpl0u7rDuC4LGLCrN/VtdhErZ7fE2FXV7lI7ItW5smtKO2tOg72RVYNodesPM2b
NvpcpxlljXPHtbvXJ9lZK7K9DNZiGoS6YWLtZcAokBmyua4ZbLDRnYAQzmLJQbrtRcnU+7AyCerl
9V73qvJHp8WvejQ5cF5rb8k23bgrVb3eGkmtgAeakGuAxbkpwja//NU8Sbwf0qLcErDo1mWHJV4W
FpdiZqMAg8QleSaiZEqOaWOdZNxS1MmDiXGA7GtNPKWcsCQnP4yfnTxfTWM+PkUxBA2ntFRyLezY
Wd0aEDRyXqSzuKGZFCuIRcNNXzUVGbi+6+NTHeXlslaFe48+abDVnSLEcSYfj7FGdB5Iov1gaSQK
rDxwvsKpWiepb/zwW/fQNWRk5HDgAO694QfhFkDTtPn7J6H+69uSVYMhdMGLwVJVlWfKzw9CwlBl
ow1Kh2G8Soi190gvScoAclN3btCqO6TCiIjIug7vqKDpHqfGKjG8QSXfsgv1Puoy1gN9mX7L+VUC
LjOe33uA4fdJVHvhzp4lVqTOSovIKvufzl1LUZV2NrCVn7BwxBh36dd1el1H6KCPl60xxuc2aLQ7
2SDIgNz9/deg/rounb8GU7BumP+zLLnD/vA+sIcBnLcj2vMbpt12ZyYpt7zA+RgRL8IAujahl/l+
0ye+vjIGvfz1YSBHFAkgf3n3BwV6dmTKouXfX7Kh/rLOsVVHdRz+cg4PD+O3nSdMUxWjwTA6Xxf0
k2dXKKH74RdiwskclEdtJ96Wrie2f1bLd3ylAqX6vdpHt/FaLfQ2/ILVxnvvOmrslRmWGRpNaxnm
TG03fNJMtFzyZD0GNcLBpDxWWawGF8Uv3z5hhGCs+haaR+arxmqcP733y7DI+4ftuNw/vEdCTN7p
bIMNNha65RqC8s8/536chrCazHg3elC9zKWOKUs3YbVts9AkgGRf+qnHUHcmnPRtfAforfr03sNT
jIn8kDYset/DtVGDyhAOA1ZOAQLTCe8cWKB58GCKtLzp51ZZlAefRPBoDf4xMAReVf8Zn/VmDE9Y
Vb+K/vD3vwFtji78/M/l5nVsVEIMzbbhZP38z4VqkY5ksvzdlcOlF8trRIbYvnvS/IzEJRoq1XyI
J79GB5z6bszgtCFQvYgtVBz9tkOYT9iErX1N345oOQfsF6Dufii/t0tOmFP9w6+ZP5I+RwM+/GNM
ofEvcV1dI8JjOM6vUSyBq29uh0G9TdrYuGmxC1+CFALB1pv+5zB1kcADeO7YFUxJYwgXsh4EkL1B
i5EEdJgFn12RJ5gdmdZZJefwlJIXld2y3MwOfkDYRRZzE1nqOuoFoo4hq+WhKW7ImH0FbBX9SIsz
i0beSJmvk5HynJdZanhJZLC9GF7SbFJRlscm6ewbksj9tqmM6Q5utr/iUa49z/N0jRf+mKa3eTQF
pUeLZGJRnFU/4AWCgmR3Bmh/cvw4v9G4u9U5PNSiQOW3p0l5qtDdOMtesloWx7acdrCfX2W9rJKN
8jB2pbdSWfYvr2eQlfU8Za0O3aLNMn8r6z6czLGbbTtG9eFDXdpl6bER5crsS/wm5RB5KhPy11ZL
qvRjneyjmFU+e6B1BCx+v2qsqNkTOsLdstIq975ABTGBOYaLowo/00myFWw/zTxGhUa4PlY9ZPJa
pTvIcu7k/rLx1ZDV7bhOvNrCVW2KxyUCyrxRrCZ9sNvAPk2Gd2sZAaW5qk08dVE3wsQrxEzJ3/jG
QTHSH+89elP8QATb5tFuxKwXGUkizt43NjbLcg53ngjhdEQLWvMkexhJGe+IjROAnhtlnR4ba0JX
wd31TKk7btJxnFbXOUJWvNEU3drVNqxjlOLmcVrtZGvVVe31dYbcK+91/C3fJ7XVKVxB9Cy2clZj
KrxzmPg3jinMfAkdEEeKwht3ibiep/E944h1y7PsLucZSOsvGoQ0b2TRCxxjZu2A65wvQR5KHz2N
xNKOcpTv+MquKvibyKuSdboGHYFc91n2D40QcQ5PDVbyuxkH74ue1+HRQRuOZ0y30QLDuCD0aFz0
CSks/CTcdWOZQbYclHiBY0t6L7uAMdChsOFGGmpavtYio9m6HWrCdfKa9EmyGSYj3BuKVnxKJo8F
iJ28goCsV1aTawdcR4eL0nVf1dKLX8FFsZTIGvXs+G58y+rUWsiGzBp+dKWt3IdeHh+nuklW8gRE
xg/ODGfMu/GMVB8y9gN/CnmSxHvMC1dHfXVItknRu9vaUIrPWG8vR1F5Gy2poZa6pHGU5tBHJbmH
lmDgkqdLtFdjW8Cx5isj8igWxRCKcunxEPNUP7uXraoVdiuLnf9WFgPFBc+E8ep1qorfcEmM5uy4
rXjAECPceBqBPFkss0rcQmncXfs2A/xsrALyjVfr3+RsdmErW0x2zSW7cPVBUwbjkuoH2XatyWBC
pCDerpfqKE12w54Fq5X5yvWE/RUiItCGal6axGPfrnmOiUYk67byOtpcGEfdyN6uubecW+DE2fWa
55/DBm2DfC3Pmpgg2CfbJpM+n2A+yOsm3txfr+vvrlkOGmrlt2v24wrBfvJut002bHolNrdt5e4L
cnNw0NoCYIfSsbSQH8ekrYCtkhMpQtvcubLFUXLYilmCrdu1ZwOpIzIdH9e2GRcyz9GDqN54ofMc
6wFG0rJOIC8aHOXHa23RaWIB1M7LlHgVhLwA9Pghqkv4HBUqbyxBkgd4l8lDmeJI2bv3sgOgAX0t
oFKtZbEQsXZhsOwoh+AA5qz6oM82sq52SBa34RIr1HGfd8nybRjz1kEDLqct0d3WuuRB+GZzO6rW
9r1HWo4t/8w238m52qlxT3wjWbcsi+Ig+8mhlT9gxyaGei/rskH0x9GIXqZyaveOXiYrIrvR1mgG
80bEWXryh4qV+rDysmLvxDn2ViJLF0lQjH8E0ybJ7PrHmEzf2EFrn5yc5EJUeRmYcITvptpgY6k1
/v3goSOTdVr6RVMdcsUMAjDLTqfRXiNTR4i/mdKLPPMw5uZNFA3WHmnAbeFYyAtpk31oouAPvddK
0qQK4paWY55C3hobo/BV2HRYZo9x6S6FB+ZBqdelgTBHAsri1fHFGQntOf1J1MYZ+JIjgAJBqOXf
ldb/VuLs+tkaRLw0+tF7qNGnXGHDIKB9TG/nhsVf3Pxy3rD1nXv4ENDmgqD/BEoYgrMKouCn82HR
DZ8vr4uNOxYomKN+vqnQAFl5CRY6Waey4B479RVi3sLrtPrFraHaB6jG7QSxjE+uYd2U6Txr5apL
Z8LoSB869TYLY3I5ciSxSC8oxwfPVYsbGzPptRyQZttJi5wvUEsSDHL6eg9M33mcXOtOtk9WRExX
LftzUBCeh92I3/l8ptT1Efoy7Eduu2Y/iCDelFrlffGqzXWg7nRrrZ3yG1UQ4cLk7/P1QkDNLpSM
Ly5mQ3DSyN8s83lCgEs3edhmnyYnGHcaVPBN2rTtS1yMC9lB0eHn4d2XHhBfKi+ug/mUPFVtQt6u
WTXc+WAgjhYKmCvZoJj1xuWp+dw6urF1kCrdBvGgPOcGf/n5nEjclaspcBJSuCB+8Egur19XjrH6
AryLf7EUHGq82URYjqgiED8Ekl6ayfK3w1RUO1xIxk9Tjs/K/EXHKboKCGCmJ2tSXCB4kbaYeCU9
kax6KkccPELwBLvcj7ENuya+yX6baCcQz7JIXc5CMLJB9e0HZcCcc36bVkpkXor54CSs7Uo9Utby
9Rm6HQ3Ot8Aa6usLtUjDaZuj+7OUg2SvDvTuyHLyJEvW0Lq4bvS8hvNc27LMVW9gUC1sUDFPiaEo
97FfHFSv858HO+fLgex5jUVWlQrMSaTDWrZaqZ+sFFJ3exl8BEn6IykccZaleUYNFMVTNs+IPB3C
6sQvzZLz/kkWTwL8JiGFHMGeOsfW7FidduWg7Xq7vdXmBrhukMg+NCtDseOhb+2nIsLDDlyWc/RM
7c+PY2DhsjMN3331S2/4iH23XUoQzNXjZWAHzdLhHbktdWHES+wYt1rn6OcavsllqkRw0lNx+9Y5
U0j4DW26upY14oUwNMsGp5t5sjrDh1RE90noJhdS4wT8A/eP1kpo01onXWtNzc9Mnqg28m9t0ahr
kOhiDd5ZR4nLip4TX7HWqeLmGNtQLHsk2b0gLo6yOOjaDgwaq6jcMx+yqVjnYxY/+0FFJmM29WIh
HT/jluBsK+G9tUbJEK9QbBr3srUT9quRB9WtHKr460kXMBaSsrgj+PIkz5NmRnkjLyqd54cy/tcX
JVtToo/yohQUPlksxOXWGydxlCjPK95zLmYkwBceO5mrWIDscpUR+IAM9RWPAPvcyZZiAu8TXTvJ
OcO5k5mm06ps/DVb+iWwpOgBHMj0pIN2jxvYwbIk+pwlGmrssuSo+l6fRHwtJcV41P28v5NtXuPe
otfl3MqS5ouHEmnJawlU5XM72OpZtmV++lUNzPCqGi5wmCc3YvSn6ylElSy4N7yj1AZHYLVaZO4I
IGS+OK/N0SxQE+cgWzPe8ws1NcjTyFb837mnEpC2rS+eLNtNlqk4NVYV70mN5Y+TZUfbWBHqShb9
RDQnp/I+28IK+RXjU+qPqI3JRtFwqlyv3ZusVvLHIe7yTRYRopetvaenx3rkiXYd26CT4iSPsmua
IVVOoJ6F+3zSoO27NY4PCdl3JnJRYLgB/Z9UfX1OdKwFkjhVV+TX67NZ4vMLKIePUQDGYsSxYXOt
LAOXprJW76K0M/aEHkYs4eY5BECQVE8/V32wHyYw6ogjZg+q26fnMgzOQlGVHLDoxIZN1bETmlvN
sG4O3gjizEvL/EHWYXT1xUw1gFhzVej2mMbPG6FRTjCqsBa0vObpy/hBBTrlBZg7yqIcoRWbIO7E
RdaoAWu90UzijWwLxri/Iwxy7S579AOG121BJEkWHcKeCPd3l8keviCV0xxldaMAa+QH2t3Iol+X
Bkwj6AKyKA99pT3qTZKc5JncCXpFyNsLyhIXKg/CXOG9seKHktz1xiDWumi7NU+acpM1ub2SA7tc
VS79H9d/bV2602qEbA4sj1mmSNdu4yTaasGYPcjuZkZiVhOT9nb5jm+wBzKf3Ri/qSV8Ufj4/hJn
J5S9bV2/i+0Zma04N+9V8lM82BuQfMNJlq5VGG6QNhyGLYTat+Ho/OtAx8duidLBPigGe50Y8BxG
ULB3XeSk14NXO7PhgnfjtjkyM2mN3N0wZG/9dLftN62NsZ8bFOGqj331RD67OYEETFfxkATfvL0M
M7+3C6P723Y5nldzyuYvyTdkuexVSYro0DZw86U7+ntRiui8F6EOIT8zd4amSGeW30/vrXJsDSxz
Vbli2DtksG5rXf0hU8KWEyDRVlXWVqaEWbWdRowILg2rUNnLi+ynsUev2E97d3P1UNLUp64Nm3vX
cMv7RE8+SSRMEfnOxi4Kd9Py6iQluxgtaJWQjPPtu85WolTpMWDbEsdhUIAC+rOL1NiKh6BcIYUz
rMc+j8eF7WZ36B5GewmQutZJmJQ1NPXqau6G5zcAkWJAAd0SDl8aQsrBZADZzSDOoPunP8lWLMYw
OMbXIYl7fzP4xOkKpUdNU9VycQpid62SHbvT58OI+sWdnxZfR62Kb2RJ1jut9jZU1smDsJRhNbJp
uzV1tI5DxKkPo113j2bc1uumDOpNPxcNRbX3VuSHS9maG5F7W1bGjWyUVUXXrVxdqPeyhF8O8rxj
mh/wYP84m1A3oV9Z9zhlNxclPrVa1t+rs/15n5JCd71GLGSbrLN8BRursCcgNPeXdW58aqpWO3ZR
en4faI2DWMjiLwP1zCQtziD4YD1hiuntTHJAlGbeLtccJzlnrBMQXVAJYfn2TlEy7ZB5vfXbJ1b4
G9X2QH81RI+IpBGlmFkIwAP6sjOPstQOinnAGONVluQByP+4jHA63+ppj1B35/iXjnjqPFhO44WN
Mt/d4aqrY1S35xmbwDSPfa8EFysAJJVkeEBOnzT5T4qQtV4ZgeUggcrXJw9RVR0SXVdOsjT28GiH
Xv0kS5Xdd8cqd6ZtQubsGPoBjpLzIf7PJzN0220Tly+yR6KWbz1kcUySpWkUEbaERoMELSSgCcva
hYta9rkvE/dWzA3p3JAbgFkRhIWmn/fuLWTjtxGwXX9MhQZdx0z23QxR0NXJuDdQv5y0+pLOMAWb
R/uuLgijyA6yrp/FgBSwsNdBda4Y97a7yeyTZQ5LK9ZCwNKZcZaH3h2wYcNDd9NhqMSGnobAmYHO
49xiwF8cdEJqsp9sBVz42OHKtpPKWplrYYliOQcprOWqaOwvZIMsz62K538D8wn/PsBLKHN77eH9
k6+MwaqY6xSfViN2P7a+9xty84jZzdeg78sXgrOkQ/jzn8m7apeSbKSsr/CgJ2xWFzsxhOVLwDYp
HQrrU9ey4EGCky33XP8+PMOl5lABzb5rNBRrJnycntlIIIA+f6rmOvlJ1slW2a/vquDXVsft38bm
lVct3T7QtsqkQ5JrAkSSUOK/AYCyllXv9fJTbjX+qXWMeuua8fRoJN5JwaTj+/wByGQvP2AKf62x
K5x8r1bkHn+JNmqDG6VS7xKPPUQo/3LyY+1OmPU4Y0+AhL+pNR9kgz5pwY375wiHf+n5SgWyMW4B
46FPKy0fmm3vlOojf0pl2yd+tpLFpAZpbBK2WchiPcRs01gp+FWotUtd0TZ9H0VghxjqgnBclNx5
B6XR1Uc5cRWVBFbnYmAxsZsRa/eI8KITPDp3CIyti0Abzu5MDooHLEKF6a86WE+ksr3G0J9RDEPS
ME6LpeomxrNiZURrlayE51bqz1VRv4ymntz5xD8f/2KQoo5ileWadcqw1VaUKGattPJ9UJfcMatQ
fuinFW8sa2fplrlJFS3bjmC8iY/z8pVFvTbYWc0vX1ls8FNdTmlQ3o9jYtxoiasskYEaPwtEk5Zd
a6ZHQi7dM5i0zMAzQfYKCkOBbuYOn10H0V4En9Kj3imylxz8V710BS5IploB0ZC4ezaUk5yhaNq3
08riL6elV530+aZUenVF/jA9vx8iHT24Qpzea1KV9/gCTNayqsziKBtwF8nOkN/bo0DY93OWci/z
nnnCJczapWNpbmIyn5+7ql4lM2YpsjEx8IvGOUYowd4OHZbnVzATI70qip+SsnkbqXrpdaTskPxn
ZKml+nWkRDthMXk/5s0uxKvitc62A4JVPyqcKBdl0VlPJiod67zrw1NVKvGhUgZt45pW/kCkhdyW
3Rnf2qldyFFxPr60wRQ+NwTjV6DKgnNgkFpVTeJ3kGDjS1R7wdJPk/Jr2DuoPJA5iz3eqEpRf55C
t0SzpQ5ukYvs9k6Vv7DoT1flYBCLwngJvafR+cKCE0xtG/6YjU5iWG8vWaraSy83wzu18bSd48TW
LtdVkkTg77Hp7YcXw8qxseHdqireS8sLoVVN9+yVav7YQSFYFniE7FQ3zx8FqSronu60LIygeOzH
Xtw2uCVy3+WPsoc5ODt/GpM7WWVVbr2MHCfYy/6T35nbMlWTlWwliN+ckUe7l6eSVU4wrLDaae9l
qQl0F74RPiZy7jCslI2FpzLSsFyM5es5INjii+w75Gl1TkMTxneo6JjphOkjoatzl2T5Fz0EI20g
6XNTOQ7Y2glSR63mX0ZvRM2zNfhR4OXxuRBfZXdFBZs0OCzsZRFdBjtv+pdcb8sdznr1RlbjY7pq
jCiFS5Fq+1wLyrWctFPMm5yb8dHKGih5urEHQxZf4tzAt8cA3F3bHf5UeefxKix5VxNNvhQNKKNg
7CB5ZX28tPyq3aHipZAgncv/n4OvU81n+8sJVB8X0KjJUV+ZFRsamP3oWTxFKmJkrVqYC1mfqcO0
Kvxev3arsuFDt8ZJPnazWCztBevk0xhKS3CSiN/DuHEXta3il9BMxrPAeTdDD/qTEG5wa1llsJjm
hyjrg27rws1Yy6JVmuThCRQcZdHTnzrfaj4FemWch9SPSWMyWWeZkIlbJA6jbmGR8/8Gm30ltIzg
BMCmQ6S67hdDx00O60RxQayl2wxxoxw8t2wPkLudjR4Wyn00IvgWwPH+YnbtWZPjpxgZqD6svhcZ
FhWD3fQotOI9XHhudraLsd0jYz3uIq9ubtNRQVUYK5JPJIj+SKMu+OGLnanpXEepak9O4gy40XDv
KTPJLIpKdQszoL1pggm31i4z1yHan49iflCwex++KlaNljUxMfwiu12sC283KpW/ampNf8rCxtkV
JUEIWRyBlO1iJY6uRUxO9Z3m1vG12PvcpSnWZyuRR8ZTIgay5XqW8X6l2JjRQNHKr51t0tW7EiPF
a6tV+c3OJiJ0HRvkNuu8JMBqcB5bWGRP6lHF/nG+Kug9KbZxSndtTU2IpK0jUKGcW123CHe+qozX
1sT1lK3fqeLaOiWRtyXFDhljnrmySYRgCa5fW00Vp2dTQ3BcThWEQt+KBh1VWeTdpm6ntka2YB6b
Df201UwP05T5vGqnDVvs26BqjfW+dopm543ZE95Dw7CAZVmf5IE/79unSL+162k4/tpDdgugvC5I
5CVbWawLTIazwMQ0abaPTA3NOblTA86o8G55+eo24ihWuCl9xE//H2Xnsds60rXrKyLAHKZUlmw5
e9s9IXZqFnMo5qs/D8vdrUbjww+cSYEVSMmSVWGtN6hGNU4VcZX+8BKQpaqmOl0N/cm+GPfpev9t
aJoTi8pTcmG3NnXVmfqrWWJpenu2xJn14gvnLJOIFU8Ni1I4tw1aOVv1YKNg8gkT2OMFLOvL7cWi
CvuRRqseMw7k/3p9KBwSkaMy3amxtxfzzOzk+LK+u7X3sVac0a5+V698e3ZSmv6GwJjx9QzvJfIM
qKKr3YoqtASnFRHgkj2vrLK/m/NcOF2o6iZWGf9cOqTS0G9BcsDSiq0OwOLu61IN7epcC0WHH5/q
+T8e1+XJwYxiUgvrS87rc9y451Sk6vas+UiMBObOSH32ZujgBqMRnJqY/3JVdZ3M49wkqnvdCeL3
Fg831W5MvnVqWp1tLOCrD0NCBXMlcGdQzvZbQTRAtWdFMJ0WMUEOVA/HloccCbhCYiBsaA1SAaqo
uzS4a9dCVbvOafZ6BFFctY1NQ5KaHH8d6qZuE5lKvfvU67z7LJfbPrCWC4uwTWxs7XAjb9gR+GJd
yUr22Wqg6jESbBvX0WK999auroLI+Os2Vf26t42ds12hufqjyeVhnk3tDkhD7tvFvSpmO0Gwai3U
lWpLSBhtwUG3m/90IDUOAXG9Vw1OteEw63V1/k+7GqFuJU0e7Vu2y1+v+L9eTN1rtMEPAohrZI7Q
bz5G815f7RHntQDX9VdRKwPFHFrJyY31XauqtzGjFesbPdDGgym9NHQMJ8FQuo1PXl3kh1HE+XsS
ZU+KUrLIKOXfovv3iAAw+v89ItKabjsvHfKwAQqiQd8RvOri8s7UvZ1t4bV7a/LyFHGEW/12R2tm
/dGqmnvoMcWdav8a7M26tx0KHO2cvu8e0ZqH2WLj2DEROwlI97XeEVuqKmxmp3v8aqxLeQDQtwq5
0lathWzzZMcZW9+qx3x1GB7+MRlq2ou+2jit3k6TNuubPI/6za0t9YXnfdUr5d106zIM5FRDdadq
/Fe/qkuJFsZ/Hvc/B07rO1A9qlBPdA3/r7ZblV8dC7sa45cNjjD7DALaNiDjMoV1PNf3E26MZHaq
Rr80cFN0S1BVPX0kzX4bdy3cSr7lvWp0W3c1BZmtdJu1aJ9ao3xuEp25xEy8kx9khEvGNnsy/Q/V
p1pAnKZHj8jj5tbmOvh4JCVsOiNz2mcBVuC5elbDVZFbAdt23fe+XkO12UJPEQ0R8mhW/ng0Ch0M
TFHk9wTj8ntJ7OMoUIFoosoY+d/1KVWPGgOWswOPPaDjvI5WHXAnjX01WEiGFbl5rpxskK9RgeGv
02CFF/jxS+Ek06dRgFlvnaIjD91gSpfHACRKOZ/nBlI9G8f4ESFNDBo1GJgZR+dwLOz5F0T7DSSU
MQ7zfgRrZAVglmwEBfKkf9UikniD1SLd4SG9redZetLWfRfcpWpnTfP0WkvA5ImLsr7hZ6evJ2F0
SnAlQvCx5+eXF+U1WgpEVLv6YjkmeVxvzmuyQ3/X1ZUqZCKroy0txJ7i+N79pyC0Bvd9YlorEt88
6L78VJ239v+MXaZGrNi2//mM260i84cznnw79exbu7q6tS21n9wlyGav7+A/r3RrU28mW5Be9nEh
/GeoX9rJoXFLhLZiR94jDItRvRdb+8kv5K5NF/D7xVPgQeTUqs5/rUvzscZ+6UEnkfoqe2MJF6/L
L8NYBK9L1MstcRePz4BeW47u3mL7vzPXarB66S4aEBz1pHRoDXxjxHfV6SAV9Bzxc2HPfddmTo0N
W8xPHe91ymiVsyUDBZZB1dUlMunjGUTryvuYgrciwuc7n8arqkHlfClKfXz4qgmbwJY/PX7VXO9Y
LJX+pGpBRoTERTegtLxv4M+hDY/d8qAKEyDsrowsHYgCbWVj/9XRgqjEcsX3d53u9C4M/7UHUZUw
ZoY63p7QoBPwkMbiUOYJZvT/PBlyfLArLdCXASac0J0Ke4f2mPvYAbp5tCsvPc62B7NsqIGWrIVF
VOS+wHrejDiNsCulrbfig9UuE9tTampsmthm2LoJdHXsfR57TJNSbbrTk3ncFkS2fqDC0xjujxal
va2eFeadpdXedR5Iq6mOBrY5vp365zA6cDiX7jeELP8wy646F5g1IAJ4u0yBZ59J68plk8Zmde4M
F++uSYtOWDoQc4ZQ6Tpt/SoGYOCs8O2J4F79WrDBObRYYW9VbwG58L4di3eC0Xm36ccl9PtEPtdr
UhWVmSV0PFwchzjAFACGFLYifamfpREtX0VWjv+u/tAWt0DoV4svRIXgpaxX0VKJf1VVx3/a8nVc
7ZdY0KpbjKXbMbc4xxY40CQEGY+5EDtP6C2s2CR9MpwWJkwjmx9ycF+DSbdes36yj5lnR/u8HqJv
GjSCCSjNj2ZBcrQc5u6a6oV1P5Ht3DTtVD5MidDlIY5hopWgvNDDGKOTITO8IqUZPZprwampuY4r
kS0l3L8DA8smXY64xtCphrFE/yZ8nZ7VM1Qh3AQQeLyHlgouTdgL3uZIGdrW/IdV1yhtkkjHFapP
D8kAIjwaHHFN0XG4Vo1A81VGLpEIqrcOsVYLuwP6ZGHCdOvQXKe51wBuek2Jcm4pvQ8rjtBaFq13
cSEWfxv7H+7aHOEBderX4CBZgiYEwRwfDbiuKGCNGu6ornYHedjejXFB4mftUG2q1zE45iLWzhjg
sM0GDcJQKxbvIehAiPuenfzQ5/xZNo32WgPtOsrFNvd5U2ofpaNt1IAZh+1t32T2nbozKoHqKOsV
bEaeC0Mnv/uXFUTn5Kx2mfWQuo75QERy3MeFhoPIP23qqk1Fs1nDGfs5mAc4hJyMhnny+cfkXlU4
bW5eg+pVVayKCSIsAP2dpsr75bVzn+3Yd+c7Gwbf9nZXs94fW/UQyjnyDqpDvZUI7AMWPjEi86sr
tgcVX+uleJ/xfH8YaiMOSegTcG6X+eA10tupYX5EisC1A9bdtff/+y5nSJq3HvMlzTKHR8SJhkfY
CEh9WPgkk0m6u7X3SUmieFl8joMMUx1Zrut3hFhP6ibVzt+L6EM3riEuz3og202EffTdb7qjfyhR
nTQ4oDvg/dZiiXy/4dfvntTc7RCAr7Ni0Z0kjlFHkFnWg1PLv+7mE/0APfynFfe/eVx8/6XzpxQA
vVWaRji4OCURhp43aUDV0Q3TQ5ln+tbMDcDA0r+fDVTVlCJVOpiHWE/8e1VT7WuTGhUsIjp8JX7N
sgLwZ7vipZ7N6EkrngEJQ3lZiwVLpm3aTMleVYGLrjbKzXxo0gVhS7+/k0Y3PzhLgZAlWfcNlKrl
pDoTb5r3uDCXO9WL3+10KUp8eFRvW6DoNYPjUp2qCaYFUFt7flA1JyLGEMm7iONNaW5Xv+l8tdMY
AJRucwDpG1W9+VV/Gd2o+rSOkY3WbZSnte75E9xoY37xfWQ7TQ0jU7a8y4sGq4fDxPQ2rzXVpJvm
OzKx+b0aL/mXPWATz6qzjvCBET0NwiaAz8MCyBSIbIAUM7HRMZMr9lhsASdmnzp/mnWX3aOd3JOX
0re8ofEJWTuTjW3IvPk0tUMNuNLMNnMx47enDbgE9B9x5wSP2dllsnny4Hbn80y2NS+8g010fe97
gbu3q/yjTmsNkL6rbQTpySPp2BNCwMlTEDG5G3AU//AJdNsdCs2GaVtoXNjTVV1pDnCjpkbA0XT5
WlNtLLBvr1fR42BD/IlVmlAskTOW5FGPcDuWkb31K5MobrYiyY/e9DQH644oQNo35vWRwJirs2W2
y+bNTGB5I59x5vc/hcDYflZI7D3XuhWfYr/4DIb4u0jj4BAlRnDMIo3YFsdhVsmE/6LlzUnm/OCu
aAZfTqe0rflb0c/xE2yKbSeckZN6rGEi7gWyB1kE+rwxXnvL+CMwTD/UQYRt7T4i2ql5YWuRINJn
gD9j3G+GkV8PUYISz6kO2y40Q/THINCRPydPGJqLgABEImIH6NmDeFpPckumYzeOPeuynqeXCdhi
KKruviccHxOx/5U5JRKzjdXt4spo9nWnFeFoAzA182GDriRAp+TTcPvle9f0B/wLT3JxHqy61S+B
BNvK4jTsgqQtQyOZ/4z6722J+jJn399IYfNZyE9UBg9pUH4bCsAkZt1Dxa2eTdBq4dhiLm9q3+Iy
2zhtw7LSdNiPCft7Xn6g+7W3+GTKANO8yZO/dbYJW8d+hw3QnIEcczrB7CW004GQgaaNG3MpcwBW
zh9mYi4AvtlTBkklNgz4hEy6q0sW2LnAbKqps2vigqxeYvJ2ToZHwVT1B9Ci37WxLF/76M8GCd0D
JLQ3jego+4TlWk8EkIpkFZyachaPxdvqhnkFj8lfsjSoMhFeACI5/s7TuL0as4UZWv7aD4PxZnnn
AQTlRovEqwEvZFuhbLCdmAOIeNon7MWv9jKdK6HjxJUV17HD88mAIrNbMr4MEr3DIQFPek7iU9B0
O8/EPDGqWixy7PGpN5KWzWfXHBIX0cFh6B+Bfmztdh5BIdtno/K1UE+SAqRd/+ItFQnLuVq2fVS2
Z5GOp7YHm4vUEqlZ4Otarx/HEY5ZZZcAX8F1IVtPtj/xsFCpSRN1PW5xA64MSeRefQ+YM645om/c
Q9cnaGcm+sYFASmQXjguCzwGGwug0IhK48yx3N+MvcbWPWpPxLBDu+lmUBz6OQ0E/PCmScxdMzfy
3GcIpz+oywbeWx7+q28xdRrKyh0OUu9PVU2gC3Qkd6mnGKr76wExHkFpZIbFtIwHyB4lbGe7DbF6
n9DRWORZBIm5d3r9QTfr5gyQfOEXlvjYpXA+3soZkElvzr9Zq1xoMkvwJMWqJs/OIGT1i8+uibhC
GW+i2sODKvd/PePn9Jn6HOBmr0nC0vxhut6LiPrQJKd3iuGq7rx0+FlLvh4RLI+17SLgW6PdTAa+
KleR7CF4aPMsQT8Y41VXvJbJ0uzyHiBy2/8uPDRLAOp6yKbW9W7REv9haKNTsfjaS4TAbzQnF8Pq
30qnq/Yol3x2Za7tvEjy5SHsiPrPcK+7YiCFT6LakNWLTIY/4tbuUDJM3EPmklCpx34fDW254f1m
l6KYDkHCB1LUaLaYhTPcNxUflpGL12Ikr282HF0iccjSYr8QUD66Qt4VRYW0T1a9jbW+Eas3DD6V
2EThmUZGM9t3VXTX1qhKZPwYdWN4rCPjIzE9QjWyveicNzb9Mgw7mIvOWTM1Qcw+s0+5QOSi7Zo/
hVFVIZ7Ult7+iUpPGk52ijW5zDFMjZ+60jKOKPS2ce9sUUCuPPmi5+K9sfUkDKyJo69fXBPPjfet
NaIvHINNbYPiZBpsEjI/++jaYAn7zJ83nryruzz03dkNRVBi+F7U/r4i3XPtgSy2seyupdMTzUWO
BDE1eFid0NGklP0bMf00FIPzYVUxjCxCTg9CD45jjuaJL8+VNv8OPPSvnODTGQvsP63xVJJ5ChNB
upjFedrMDnC+ygz8DWHo6cjJKye7hppNXjSXdOyYg/3J3mOeYYb96vRp5cY7hO4J7Gp7Z89+sE3r
Ae+MDHKqGNOLKgbhpBeyo5e8aF2ow24BjHd48TMIFkSWwsLVwr5r/0wt590Z55+t2ZEDS+w7wNiX
GhaiNxNHtF2/2aKD8E1iNrrzyvwVWXHnOrHch12bt8c6lsVjMYPD05L+SfRLaPdFvivY1G1NiFmI
YqU4fBkjWNrC3fQGzsqNKSwEgfzs2BZ+fIctTYTaj5VclqBwThE7tbNIMuOcjhYMzaRcLlWajccS
EeQ7oOHWwRBivh+SImYzC60VeEyzH0aMEck1Gbs6zbzHoouTXdzeNz20Hlu4JFMxgEQ7gy1x2eBz
mCD+u1lRkJsu08mb20DiHSGcV9cKsAtcRPMm5XHQXPwGytR/60jab1rP6VHbT9AY7oEBWTOWTEjk
69+WhpOT0QzVh9aQEw2ybjrVju1sobzKsGO6/JgcmD4JvJYPaMUd4GSwD+BUcf3rhfXBAoazIlSt
j8ntezx8hY63poN/BnGRjxhBlJBpffwgns6BLWuGDyOIhrAAJfUROEghOYvffsQVUwQ6hs0HFLIJ
UW0k3mLNOmM4aF7RnwwISHjRVlVTsZjXUoNFNCUfS5fVG3hJNpjuuNs39sQia9vnxOVMHMX2cO0Q
cb1K/tbL5Ld7AGeclVmAtnVQQLXMPeeevTYRpeBRW1rttcv4yEZ7M7i8SySGMqS8pxGNZERh+tha
o6Co+QCNAvYb46DnTraxcYGM73VdkxinyO/+kJNiRhsEjn/1Qk5n3g/oiWxBCrkb3LCscDCs/KFx
Ri+cRWbtMkLAoeUMB7PKAjzJ03G/1Ncha+ZjL9PouvC3aKl7B2bxLU8i8UggtQ/RpGLJajX9ASl0
FP3K5dG1Zxbsqp03BBJA16HcTWKKk6w+pP0GMkO3t1YT1L5MNzDiswd37KtTsOC0irQjHiz18kfV
V/iMVMuhwZVvN9fBO+Dgbd+OKcQXfv/RAuJ3bnzBn+KCDcFwuFtAa3vuLsqSOIxyAq2yRQdHcLlP
UyhDIkLjyxjzR1fLruY6dcc5gSu36Nttj3aohg4bC7eA+EBAAC3WyNn0QeGFelGRiGR56NLIfR7r
gKC6U+xlb9XhWBHUqILY32YYwIWSzPJOJrW7nf12OCPU4d6nwkj5p1vALUjCZYbNhFqyhX7wqvSu
tBpAutbdjDTdbnDm9AK3ozmw8Xd4Zw/opjVHA8UMocno0vFTRRyq/ml7S48Rm3COA1I0SZISQp49
Y9d1UXWoYpFv7PRNukbzGM+TGRJR+4PZmwzzKOZz6YTDPNRhImPtwa1lf53cSQtL0vX3Uoxig2Yz
f7genBOsN8qKME/WtY9EuwE39AB/qhYFytLBQNszDJTp0bwMEaX1dSO7Qm/c8y8xXTtJthEbxeAc
Rz6OqYV/j5D7YYi1PBx8/cEmoLOz3HkOjU47d0H1JoTr3ZWd9rud+KImx7Du7bopd3LOfkkL/E6L
qDjOOY9V36Z3+TBOoZbOXjjhMtCx7qMKwbKiu8UZI+9oN0e4B4kBpnQfRZiuId0hPO23PdnjxY6A
b011skn6ydlIwf9JX5vFWRMDFFCLwOg8VSd/HnAG8avmDs2xq95ypLKAilhYIppYbgCWZUcmCvfS
TgGOLhObJ6Md5AGS7S6ZNChrjViOhZNLoJX1ayerJ00H8IbAtjx4Un4aIjc3VmvY/MJyfnyB/bD0
Eyy5JT75Ma5Fa0y0H5Jshxw0O/jYmLc6p486SMQZjpJO9mr5Q0oLrBzbgi0/CjgU+KxvlmnCfagP
PvOotMPOG4h1INM05WhDS/eBVOl0nQAZolkk97kfv3uI1eymwMTNVOS7ZYpdDsMDH9AwiL0bR/pO
ePk7hkDTtiFktkNyVd/lCWjCSosRWjHru3JCD0tGLFGFa1uhhyTcXksHb9MVabcRUXIgBpefM6R3
Xd10L+zx7zC77JAxTx8tw9AONT+kMJofcwAcY5GKJ8l5NnZINFs+eRMBr6RrJCdWvTXZ6XOyq614
OhS1a2xTADah8JGTTR9iMTlsb+SwKUBIbh0ve0oCcXEdv911SOSSty70/QAd77h4egDjF5ET5nCo
NENW7HuE35ferZDzSvFiQE99H836Tnp+G0JXzvdR4DCTRCLeofL0aaC7s2t6Ob4YBWGhAvZNY5pY
fQUBnqUWwl9NlE5bzB9f+Kp8Yiz+d8Kf+V5oOF3M1tbLwcjEBOVA63stjiYtgnZmVADzmcR7QnwG
nutGAxsIqL1rNwNbin3joGDeoAQBOrzqnpscCpdFIjAg599OIOjzyZ5DnZ203WMNxvzzA5mF8SLS
/EmLmmUz6EZ0L6T16drk4ZehPqd9Jk7lzHRta8C5KrIZtXfxOGVCPb3gvbs1cKHbNI2BIlIVQZ2L
wCll8tyZJSCvKUfTMW7CCIHVg65xZhkap/0qnAUUhF0VWCO5zlMUZMsejiZmGBmE1H7ROKlPRQoQ
IGhOWF7252kUw1ld3YrYtftzkQKdglPDSu0RbgfffpjL3D/w5dZnK9frs0u8a98t1XVG7PeMJNJy
TgsObQG8pI16mt+RDOjz6dCQYESG5kL0wg8J9V+FEbTnrCnfW78ggFLaY3tckoIjcgCr2c9nZIn7
+TxaPVrmnsQL1zWKInQc1FnM0j4N2mqIVx+meSnPrCIlh6Ap2jl99e4moAK6Ia54PqEWic9uYVcb
LakSzlJ+dFYF21f2oUl2dQi77yNNb89L36KXNTqHlunw3OoZ2MWEbWnYtNVrmnU/ZVf2X5+VulIf
U7I4aJ/P0eKj/NKLQ7S6Uapzhrry1+pqzcf3vW3rcuJNU7hTNJ7d+A1SU81EtzOQ+ud0QVY28NJ3
q4xLYyP1Jjt13ULCfdkaY/ZkaEGKmz1/GMk3BxlKlCDYwUsZRRsmqfUNNA9DJa+ZxnSBhO4myeao
CBM9ig5L3hxH2SCsUOKKmCansYOXqLFZAwY7WWf1DhDzIC/sLW+k7Wr8Kix/2ahLaSQ1x9/ICpMO
ECVSIdC/X6sy4Gg12sRrMKQ6A3QwzwKO+ab24LE1P/wl/0HcxeeTjdCQG0zH53RMHQ8sbFATcVLf
VW1O1bldC1VVhY2YB//m61f5v7ojjOj/NXr0ArmfR0FwsTwY9bjBbPmTw0m/kTaqcDtXsxEYKbPj
0BQBSR0GxDX+35WfIpY+h23Qgs8UXgPkjmIA8beffwk8JcgATobW3UV5n5xyrUDO/aHHJnDfJ8NT
GdV3GfPAGZVsHNLq4jtycjGBcglNq8djdjEfJNrwhMM1f+dlrRYCjCadEKfLc9QUJXP3UuyNMX7y
yIpFxQu+62+t7luHYQ0T6I5TnKcYmci2NS+zgbXNASKC99K3/IaDwQcvWVSvgaJBYj9QxhAph/Gk
VW7GT8efr2JGkM3xNMmuiThjgHhDM+TnSBfocnca2yrIWBc+mhNaMJoTLmSdQ20CpOVbZpgFsf2C
4lFZ19k5qJZffNn40wBaPdljibemmXbbhBSZOXbBdRSLdSCoXMMa26QcIbZOK6sHvYDUOHCM2oi8
TsM+j6sHJyXjjJAVov3lAaL9siULEzAKwWdrQtkWjxvTX7IPUP/tJSpTe4MlcrmV2tLcZQhnWEal
vddMs3tvav1Tji/RE96Z5KSdpfs5ZeLgLR3e85394nmiOvATKI8RcfT3qoxQTEi1731k1xvkaQcQ
oyK/ajrnHhkMuzpPxPe4Tt6IJG1w4LY/h1g8IYjq/S4E8TTWBbPU3Ic8YvtSxmkTtjq2bbZ0fxCZ
94kFMEd5etcfCZY8kxqE49I3EK2IlmyrWGYnE8X5rVfYyxEV0+WwkDrYgtK0tovWyR3bx21Vj+lB
b9Z4R0BEqiTS2onevQL0x65QDM8lfBIrrZLPSKtdmOAkE8yXrNarlbyS7HTLXZ7lqH920vgox65B
nRzCJNl+8jB4taR+GqADNJZbNJezJ5FmBeTWbGaS2nVzkV+aoh4vzhq9m4H6jlbbHIOh1d6wvt6J
wCKkCmNvG/X5borT+A2k4A+B0dS93Zraq6U7GvYZ+rjz+wJko1Ml+7yd/M+W+HUb+GDrZTRfCHzG
29xGTmkgg3xEkX/ro+T+XQajtfEyz3jgBGCd2jqRBwn37CWxO1jvZMJ/t8gHO0H6q8WQmP20YT0F
VV6v3iP2MbAG8WQ1EaENTZQ/8/o3sgIJOdKkDpfWDV5AG0f7OPEgDDcLHltLtjwQYvg1m91pmUX3
MsrOf+oRtkhK8MwYTbcHlMCZjlT+O+fNnlXOOyOXloe3+le3GqkaVV0Vavjt7lvb/3yE6naXSM3z
iJVpp5jIJ+yP1dT467IasTtWdXWl1psh0Rmk6v+6vPXfhqs2VfynTT1Htc1GV24tvZ5CznY52m9l
WbOorpe6xxaGcOrfrdZgsyFY+3MNyO4OP7a/6l+3fpViJg2oOdo+zkRzVkW9LrOjXSE+puq2nP+u
o17NLnJI76rZjJ8dQ+fn4BfWBhBR/Kza6sJldk/t8aDaVKHDTdeTMbr7airc7DFmGrvd1OHceLJR
8/9qUx2lXFryO6vW8frwr7ZUk6FhDPrp1saJc4OYvfVQ2bmxS/w6Pjg1UuOV1jhXvbb1a1QECUvf
1H1vfeO9AIj8YuradF4iUexcDIieqnnh+BTPIRJv1WcC4uKQYgB5JDECaxl2IiZ7W8MMhu3Q5sRS
ovLerQZ5Z6f5wWeNveDkyRZpyfITzLFDxpH/UiLZekDc5a1sc+8K/VDfaRy7mFZi937sppQdvn6f
Td0ZMZTignuvwFIHIDcoqmVnBYaL6UmBfly1fBcespN80MELAf37smv1T/TWyq0Y3XKnL8Yj6eae
I2aPTGOVTRuJuuHBbisyPTqCTIYJUY6t9zYbBv2t8UYAo122simIJOX4Q2FBFVsfaf3Lkr3kpAyg
sY+d92W0620Bd+45TxApqKfqB7H8+aKa2tjsr0FenFRNFRCF472E+r1V41Vb15tvgTO0d6o2JNVC
hmm677o5AKfWiW1VZONzKaISGmwy7rR4HJ9VW1Kx2QUcdVW1AFfOS9IUv5Gh+WvAMiFVTVQSDMr6
DFUU5p/J6Ign9ZigXpKTjnVheBsw9Ng92Fqbn1Rbw+/2rtOiayDJ4c/VFr3E+NFYCh0Tz2zee368
hieYtlVb7CRPRUkGVTU51QDqNq9+qnldNSXjMm/02jAPqprOsnqeiYp/PaHEAtsEqKQwrwrkChz0
Ma1T75hK5lckW/4G3X4NkQv7cyP6dmv/7zhC/CVwSMvcq+fdBg5G8jKRjeNkU4wbFJyqeyQD7ZM1
rfo5TTKFqk0VQ6VX991axKkGnNOcl1XzCWrOPx23wUa2eMfa1B9vTepqzqPq/tbmp8VvPWjZ/bRJ
EPqtTO8rk5SxwKz36+rW5modIII2OKsRGhmmr2Fl3ORHzQQM05mojqe1jRmKXnRvMYGgXcSeYa+q
hqgK3BB6eNeeI99EFK0gnzVWuA5ORlEcUyEAVa/VUfQ1jsHgTJBq4uwl3DcryMG3VTYR5rVqk1Q/
mhLkfjf27ttUtuNRaOzYVG8+yezYtfW8jW248kPneueoZVPiZkTndM0QiKTl7qs3lBzBAvGuak5h
ZC9rnkDVEj9yXy3bQSWpK55UU9XH7CaKerlTVRBT9gYPx88GnYetOTXBq5MMGpJgibZzgsB/Ndga
HfWSTZ2qVki9oL/GJkcNtpguHmEwXFRnBKLj9ZvJv/WwGWeL31VdP+rrQ7OO7W4XBOWdGogtMXu6
uccZCePCULWNrDw7IVGhCjjfB0k9QKJhyZvUwqbWJt/0IsKdaxqnG6CLbCzXXI5eLvfCG3Kwn3Fy
KFELeY3Hp7pui32gYQydj6vu5ei+ECRwSP4a/a4ClfWmZQPRqVz/1scZq/tcFm+OMc3s85nlMI3J
2Ytb3mVJoDujI5q/DdpEsiWI3pGDxoJjQvw56O2DqjX12L561onZMdm5eFl6oILOnmkG0LcypKjL
SLzJiUhW3pCSgkZjHo0y9jaCnMAa5fM2A0iXXZLb/Z4w1hob89nOFy9zb5Ub2yziY2BuER/1H93V
D0YVZn60bO3BKttvvalhxeM38wNvGhmOaiJenXN20SxokSnJ403s1lANTTQEUc2qvnfl8BhFjf6K
k6FC3IStHUQvBXGtrGGvrmsNn89sgC5aC3Ul1j2GW9n3cRnnX03GFCVnzRqeU5n/rF3fOkpsLK7C
QR9uZot7KZrig723/Onb4jpMhfEbm419FkiHw9KDnJeQDXlJDrvrgEs4WRggrvwtXvHXomzDGG+M
NzuVpwQg70+jQBhOe8yxMXk23eqCMm+5rwzitKWWljt/TGuS3sk3Nn3NYfAhMoguEOjTZ92jPVQt
gQA3+dmK73q8uIdAGis6v/S3s06MsExFhXG2T9BWBxnrLubTko7l69inK7swF2dVzRv0RgFN3MG8
dx+jfiYP1Y8NXA1rekxae+WXpXIPKjg9ygaNEEcrj9g9YeKQu+2RoF+7s1daOSdz65mtPy+/kIMk
QbEFBLVLNRL9JLXyMDW7hOCNG9rmE66Dz/HCDGQx1e7jyKxw+y5BfWlG/WZ6HZq1RfnkcFp7Gxbf
eOqkuVd9SJ8Glx4P7XByf/VMzm+28IKXokaeH4uMt8GxZly0MWFe+yaE4Ig142q61nT0Fp//H2Pn
tRw5rqThJ2IEvbktX6WSV6un+4bRlt57Pv1+zJpz2KGd2dgbBAGCVIkGBDJ/U/VE7pdaT7L4JceJ
V2roAZcvjZccQr+0PrVFhdlunh1lX+dZ6rPj16dbrTSr53aYz6aaqMha6KekSueHbCladbib41Yn
XEOt7Jr+0LuKjZaRbj+Muuaw5p2yDREdNAOk0Vj2xBbfmGnK7jK9th/UQWOvP7Xz3oyiHsHapS67
pCCBic1T/yCV26myqrFIqhaEUbMhPA19RliyCTFMc606hDCEcphUi+UPkASwOXqBPZO1AE5EdWx1
es+uOp+7cHq7VWWPVpf9JbKShyzt/zKLuDhnRLwe+r76u0AB09njK1dtP+wYVG+81/kpa9/WcDRj
04xatQFAjrTIcpaoJRg06jGCAaYfPBqJOx7CHjKllqrBI28SJAG7n6fr4mEkbdLPxRroUapuZT7B
uCPKsBy/ts9Vg3xRbSvoMgY1Uzlf24WTH8I4pcjjNgdgDMVySEuSyEtbZDJ6IgQUAOew27fMyj+V
fhU+SM3zJn+BVuJIvuwc2lg5KoMds5DOuzfVzvV7G98PECMtoBd6VMBSWRy/SiWsyTGhVz9fpaq1
QDkg46VHqZZTHp/9wQM5vByJjGf2OA/R7Q9Lk21N26hOgxepWdlAiHVAE0WqEd7ve9tcAtHL4aFt
lRe4GPZGqqnuWE81FFypye9rA/2U2ln9JL89W3BeoxUr+Gkuv3sBFk26Vu6lWmIuz6OZ43Yjv83O
kEGKEYJaanK2yO+f0pIQL4llUmuWlqtbpWrqi02ygEDyVDFWm0VzUm0yQwHmn5+csZg2cRA43wAQ
39Vs4UnH+9RY82/iFu8TkdAvZQddhKR8+IrPN596poYbPDrLBxAc6aksbP/SGnN45/tKdCIPmZ8K
RDwf9Sx+T5Fn+9lOzos54dfuuOXPPCtsLJeT8aKVmBq7MegbYj/RzzOJ+IYIPgsDLXDjh3TMY5A4
QXBHivQYj/ObPefGBjlO4Btlat+3c1fMm6zSeLx5U/s0e5RCse30kWgoEtn+NweFx22fwEB3h4p8
WlD1AK6AnsOhU9HY7GCxeO14B1h+PtdN9R3bTOVsadn0ZnUVj934pOEH/47v2o98drck6FHuLv1D
aIe/qi5LHqM4Qrc2dZQDNH31vbRijUlre9Bc3f4U2kdSYulnY56Hg6FE8d5V0rtA8X4wXVcvZh39
MqPiezeGJumdyjlpIEbJsrkYZyE0NtZxigIT5AcvNJKvA0midLJcoEgVyUqHFzupRm+nh6SXKoAA
L0VxJCIfk/LD9LzNY8xfUCcmS6B9rubAO1kemU+A7+m+CpHHNB3ASgNY+Kbp/av11YX1/TDk2ouh
NheI6NWGLFRwUAsiYhZylwReRuK9KnPz2jEex/GrjuOJ8Vy0tnuasg75wxGAcr0lzqicNIW8Gpym
6gB3XkcexDcuP4B6qA8pEbAd+kr2LrfzxUd2PvN5RGLTDr5UmVu/zjofbZr0R4fEPeBuJyRiSqGY
Y3gdvfjHlGO6OA5o52K1+HuGBlO2uocbYNBsrT5sn0neakerssJLYOVE5aPS3QW5aryD/Pw+WHH5
20QFk1zQr6jrKsjfIcH6okQcYmi7jYpI3RnnvuFFLbToqQKlIjUpKqvVDhDnCY4tPaTwSx2ky+jd
+ZBVXpBR0YD9xSewEfsYL4bHXjPV14nU6t7TyXVL1UJI8SGL0YJfdvagC18HAzL2aPdXaTJgHxyd
yK52jZtor15vtKA8ARAtNWnSDAvBtzZNLnLA8vU5G3yZmbtEp0LzF7XPsnudfCCtZlQ+Sw1PqmCf
uj4WOsvOkZUN+er2IjVP17rXSElBCDhI0kubjkfIufdyGxYNB0jBpOTAq4G96HJA4CrTPqkSFTQC
PZhVx0+dTvZh2aksxTgQ+FMgDZylB6Hu4eIXqECtpwzc9IL4anL7zVk0FNvIm16nmHDHZGn6a+Nj
jZbX4SXNQr50RRv/tlsbXWnmTi9OaL+kw88ST9w3YprbybBGrEly460cyx9hgtCE7CNEq24Rp/RO
IEbNN1vDz1DpvWEvfXNDDy4VNjVb2TuoZHqwX7eOvvnE974EDFNP2cULmUFARYtepEAcpdhXiV/s
k/+26VOUbYLKQ7zb1qOXKRhBefke2t/mMQ0j49UtOuM1mRUGfTAtZ6nGitedtRl4iHTRBtt45QM2
OVl06583pJFHVFpP9nJ4FdQH4O4+guhw2yqlc16kSOKG0a4ZxrMTxM5Lizb6wxgr0Mx1AGiFGcCO
xpHmKJ2JCIbPaMmxpvHbfAvqt9lzgcY9wOa/z1d3v4tM8fcw+wFGYZvyApdOx+Ku6W5VaWvNeldr
fM+kholpcZwrAHa3qu5z1JwdfYAbj9I0GjPpvC5WsfWogldpm2b/ouW8GFKrW6U/tVZd0IM/KkVv
T48l4JD7WxMsSBytBm9jOHn05Li85i3aWfakmxtyu2SKjSF4kcJTw6NaGPOD1EbfbR6i2j0Wehol
27lZosB15WxkbxHxlU8tndBZk8SHtc3wkl+eqvLR68vmWYtglf1y8BYdG/VFCp4jFDx6stVrm28O
n+pIHa8o+qgvfeDH11qz/1o7JKxTUN5omuPa5mJX1o63kzb9gGAFMkJba7Snqx7FT+3oZQ98A7MH
UuiXHhLERWoYZdrqRja9NHzRWrM9/9Emh1lN8b1u/WCnlVUGyCd3nqVwa6KEDoQAGOq0laoCSJdc
TD3sEjiqr3Xsl69+UhJe8+LoKG1ZlBOrjIGYh3lRbqfKVzc8+/5ZOpsGHq0FKsWGCfynVLHDShlm
90EX1a/1XL60BArv0XutX4sEkVszVPytCh0Ur4fhzunMngvAzhD41I5EKkgpza5f1amOH5vYPctO
acJnTCN433hnbRrKh8kc7+w67Lmfg/GpMYfy4o11BypoCrL7Oij3eblX1KHcNY1T7zQrmAEe+c3B
VAznvk+gaMS9nyz2Y3t83D43hl/Ah++vftnfW32AYntITgpewne/iw9WiOBBYrHSKZgBeKVWncbI
/jm7OQi2+qz2AcwJJQTTrfb6rmUOsm2YfeQe/kJ6tplBCW/HSIFI6vM1l2wf+BjY9SYYdFUZLiAm
Pmm1Ex0DPggEuFUg6YCU+16/U2e05lpNMUguwE5ylWM66u+suxhsQC/sSkN9yLr0jBm1cq26Enps
P7jnrIcAZxif4maIWf65rJNBe2Z96L7OmaVdJjLaxDtagolGscnyqYUztVFHnHRRJyZ9O+EG4JV9
smlnvpEshu/V/lkLG+9pEeGbIDHYU2XCewyMq9nE6kHBGGVTRO/zPL+REdpFrVYeCrt17/oMNxgC
AWyuxTSgAG8b1R2iZZ9BWIy40LX9oXRCfFx13X/o85+cJrwgt2Js0H0eto5pkLktFO2aMVfNrFF9
NlLOPFTZfGchOBuEgEQyBcvFRIeTNyWnRhvqS9359R77yGHXOE5wTd163qmt/jkY8Q8AMdXtgxmK
hjqXzxbwj+dKNz8pcVSdMtQar8gkgivhm7JPG6e9lkVBlEQf4G/N/jaopv4KkODU1QgytnWyzevy
6GWjd86NqdqlzBtYWpnhxsBNa1v33cmqFkRg0Gl7c7CTAwDh70g1fVvMRE8mWfItV6vfAofrtqiz
EcHjubEbBbhe0rZ3GiU6CcC10JJgxd4ZfO0NG7aN+r1K9AlenVnfDQANzsoS8DCaZ5lRa8u0mikK
j1FHHiQNEWbJEyQjoqFVP+nZt95WHtIUni/iKNs0fga9/Ht2jepC/k3lS5jUaK6pl6motBcThofJ
Y0+6166HBPyNU22NPIyuXV4Fl2BkhpFpvL9TiC9P2pXI7Q3L01tmhKycHk0KJ/qEUS8TzIQYql3V
9TG0p++uqbrX0U3aLaHANiQUegM74K1Gbsl2zkEf4ggRQKbRckzLinqJlHyGCJBvhzj62WQlLtmR
eeJb3icgVpC3qg9c0N91ikXMSBie7AOmHG1lPREY0Tcx6LKdHzevntvAMXMb3N9UoziHNeNgrJjb
eeibbdkRE6jzJzRN1WsfRdq1XQrHxLDSgYSZ5ptQD/y92YHUCzWdFYridIy9VrMPksTdAso6REXw
UyHzgBJDhKIQoYwfvTWU7y2y5ny0T12OjZ3jwmnSA3Ig6gg91WN6fB80AHnmZ1Yk7Za8Z1WaD9ia
ZxvcAD6lsRry5x1rgVDvJsjFj6NHgL3Wu4mscPCCsAqfz7YCoeSrHTh8M76OIC832GYxq2BR2CUq
HB6zJXg9p8HB9hb12ar/Gbh+hkCZAbzR1VNADGYO8NA/hjNWjTqE+U2nQWVqfw2QBiNgv/vGA85X
2w5RZ2dj5q26RWi62KtFB0K5UzBg0VQF+Uj0YoLAJ7FQuq9TNb2Mod1cCTVm27mbEEXL2kfYyy9E
mpuNhZ782Zt0UKC6b50d270ofu9dlMR3L9aC06ni7lvjetcyYpg1G4VhLK2q04zCEhaqXweAqMeq
677ifWDACbaDvVIm0/2AV9HVIXhcLATiINVfU8e9A/8wMcsefa7g8HVk1U50IwC+FMd73ej8TVNA
osjiikBFG5hk3UrrVLlVsbESuz0CXS8AxXkWoBs+BgfIzBcnJymlF2huIR37WlqdS5Sn0HZJHB/L
qTWPfV15f6XeG1ymTm39H7Nd7+C88y31FoiM8iMy+m1uZcFFHwP8ESu12bFS9049wLOjBQ4U3Akp
KcVn8dZBuHesgqCHau6YM957ozU8pQMaRQ41xGSSfWsGb3mm2HdrUQ2Fc6vazPzPdg1FDJuvB8tn
7ugNFjhGNwPoWXnewQ98bxt6qK9pDH1blswbXQ14FX3TuJvrmLQps4+faa7v8yCZLuqMfBNCUc9a
HPyyFocoqDpXdIvlYWR1xod4KRbxHDMftatq1u3z0LfTQxsvIzc1rwza5zpiqlvV6bEMHDXcpg63
EUzYWWlZf3R9yszDit6TVEfn0CyeLGO0D2Mesf5eCt+9n70OHlqrxfume06dJrmELA8uqe9EO6OA
AAAbO7qzbPNZDwzYG97IE4Xd4wDiivhevB+U+nnGoJLAHouzbhE407KTYMDsJSMNVRhYomktXlcg
MP9bKB35oh5t08LDLsMIkdTyS5AaY+a1hFnwa3CQPV8SAcqs73UfW1cMt+BIYAbqwbEOetBYUzBM
rDh9jiU0ckVQ+syDWtw15vSkhvMItcO3dyOqNNtpqSJTMG17k5tlpi5AMydM4ZV0SE/OGugizyzu
QGSchglGCnClh87snpUW/6fcjJOdjonmvBXMXLgQ+C3wZ3tnmHI4BbP7MKaaxlSwyx49UnOXuKne
Z+BGn/DaAG1YfAuHKP2k5rjEeO1Pt/B5uCVK4CyhgnrWWemkPFCO52r3Ukx8wgBYecrOl95ogGOv
VkqpAPb0QQpMdW5e5DS4Vr5FdZCfs7hkyB47Z4dhN/AQUgqA4Ip5W6CYFjmFzXthb02GvPtBg9Jb
AxTAf204JA1/D8kR/z4mwHpK5vA9RAoO8dHDhLXcznFGCO4L3giA9i7RuLvo/6bKNu3r36xr2rt2
yI71WPOZBBWYOFhaqwkkoRYeZ12fnfBLkZfGZyTkUeQcX/QksE7poLzMBAEWeqt6rMzFeCD+qnbG
KfbGkGz9zotn7xxG1kNMKm2b6sgqtWqO8J8BYty+c019umpp/DaqrFLDKkBGMYQyvJg0VT66NknD
3wMK9H5TgAiyujvYJLzBcpX2TTginX53g6O9Att1kcZWJhYCJuO0tuDq87RvdkVqe0+wAJxHdXqb
QfA9GYAR7DxoDlWcfC6ZGCBfGQGtLEmmSnVO9Yw5X5kB0FSUY9K5IfMnIwX+Yu3yoDO2VVn0J9gR
xVtn1s1phC2ylaqeOA1449rCL1Rp7pku8/+0nb3Ty+DnZCvTsYjT+Q7hj6d+BuxtunbyGCDl8hg0
Wk1mGClMp3fSvVXb1bGEBm4EsDOUBIm5jJ+3MDXcAalgJyTJWAQbZx6zPavoR4M4B6P4LsseuxCw
2LfcfsO0rD1nC2amXHB1IQiLs+k8RgtutDYm9QwwIlyQpFJMevSuKIa/j//bJO3SPVteu/pSBlxX
r4VOt8mKlFKAno0Oclqrq2DnHyYcIU9W+BY3IAX817EJ0kMAndduDbhFw/iKUDnqhnje3XQ1BCMk
uKHMZMHgxg5K3ovghuzo/BSS5Ph9cpvgAi7LmvdMVvklsilvtFXBJTvJZjITQYKFxb831AVoX7fV
URAqleO0QAqZy2aXogduHTR4PfibRNGWOAKtAVisPVmVL46S7xI1wCH3p9kPoJiXC9csZ5StFZ9o
a4k67wWqKI3jnE3ZSXpGTsuVQRYx+Pv4djmJ9NJCddrYTpbu5FcmaE2TgEX4bHH1OwaNehSFEcfb
QnIfzmA4f3TL/RvNyDnlqFFLDliKRK6/bMYskUlpYXwn1SyrjmGp6PjPLL8pB/cZ4J1xkj8pPwPn
5TCqBsRJ+mrvleVPOS4dAzjmy2283WFpFLxU7pN1sRbS6No2lnp3RGoFTyZAHzfsrzwN0G7JUI9T
Ou5Vvf4meGApBmDUXQ2/jngqkiNZNdiYEVVOyhjvNntJet9wXqEafO1hLu69JuSO2kiIHtqkeZV7
byfu40Dc5zDXBsO6NUTo7TF1J71VXFKH5V8botm23jSwwzoQ6ibYye2SuyFbJR6fyUY25SmwQt0n
r9xtvKLPL/g6eqDPZHMpICLwbCjHCq93xpYhmQEiAHPGahgj0D825WgHRwqQyK6RX26bc9qDhrKj
k/y9sWmIUTe7uE0+z6N+kSt3u0pQSzeFlU47udZyVZK2YP3faoivLBgAuSdyhGxJ2+1xkLoURopj
SNOFQDQRfRy6F7nxt0dTLs36NMiemsjnpgLDvpNLIT9S72uuTxsU+pYIOrNcq/reLrYhyF3erq+Z
O/0M8Mo4ZMwGeOpetSpvYdqGh3yG6Nzq04u+DB3y2c5i2znOwQwSGDu+jQqdEyXcBj0hK8mL//WH
//gNsontFWR3PdRvPW93DzUZHEp7Q9/JECDf9w658ZMNIGt8SeHy3i7uDU7xx1vzB6ji4xU0SOMV
EazJuTkYYa7N+9gNvypdpu7XK8wgeNEdF0r3Orio/VOGieVBfkvvV4+pPasHNBr7edtk4bUddAWY
xzIOLa+1HClb/9rmdeWMcECY7ORJ6OP0wBSGpcvyIOgj0k4mHOv18Vk62NVMB1PfDkiwneQJHjtr
OE25xbKk2ufOgPGRu4Ar//Xv2kV69kOwwl5uAFdYACnrszfH966+ABiNwq4XeRuGt2VYlidJqmtb
QfRnGZEsfXb2vlMNYFbSJydQGCOlvxTr2/rHI3rblP1z5Q0nrzG38iTcDsFW4Ki8tw0JAhkLWbA3
RxS6z+sbvj7L0ibVYHkK1b4/NID0jqETHWSfKQ+79FiP//gISl3ummzdjpH6bfPDfql+aLs9tmVl
238PPdjKkeBPzXMAV26TAo8pUkBuvQ3Ceflw6B5E00BnoTrpB3woyNMzL5A7Ptg6xqDOYz63zw5z
A9aHV52IxawWeGwnzzmglKHu7qwFqzqP5XM+uN3BNGemEo2u7tSgIHbTIzCzIcF7EN7BlC92keY8
1LsgKh8dzIvXGy9/Vaq312mtS+P6mHw4pBjS9tRjPygPoxT1MlzLlp5AXzJjOE9y9eUkBXjGCcwK
j13vQ6vfylsCq51W2fyjdXCNv3ILESVZt0y4Bu8h1X2xhUsRcsG6WEnPxMGhhsQLvmFM9E9RD9wd
GZO9XGMp5LbHy/QEoVzWyFP6PZ/0ixcb2UGdx7vELBEo87qTDDIao3YLZ7dEPXcXFsHtC2C0PyHl
Z2c5odx52WKkbxc2jB0NP+fBe8Iszr1hlv3EfvXxPDvk8kSsg4Gqqc6Z49bfp7ejtusniPfrVSwz
h5E0WT4zmZtZO9+CLiSkEngBf4FLNpiJe8iPShdya1BODHRRRs3a33TMZLIFXrc6Tq5zngDmkM89
Qo9EoziytxmOYbfZ1W0VFWlBQc5N126DMFzqh9pIjIOcX36Xb0fjudUfZyNvD6ppPMtdXW+tbOVd
9yM2pmgzFgVK/1DI/16grQOHIt9+qd8mdixPSxxpWD6A8d9rmZ3Dzm/z4R5BdvMENK26CGtniLrq
wrPwuwyz7HZ/5U6sY8x6Y/hA/0qhZ5qTV+8sCNLIYjgGDicFL4HLCL5DIXBfcsnkzshjHajEHi3g
wX6Bb8h/B3PpsI7o6528PdDLeL9ehHWvbEmX//tUzNVG2Ev361AvP0aqt7n4WpetW+McYfvBhBZh
BpnoKp19UvFYlC7yZ29TLtnEYZNX7bZJXvtvWP3tQym/849Zxu3YMne3wAKuJASxx+BDL/NXkiOE
ruU1mQvkYLbBZH5Fa4V4ctgnp6IJQ3Uv3W+b/vIFjQCDdEF6m8fJkyozurVY26Y5I+WgoRSpARNb
JmHy76zFDSUp9T/msrdfX84jTJz7sUDXrWe7AZ5+sMlSzVv0eguSUN9d+SFmfdFdXT3LtEwmdbIl
xe3Uy7RQqiSC0LwOIICsnaXLWpWttVhv49q2/o0Px0b5pw6hDsYwxkwZODuAAPlJ6vLmccUTlvHL
/tuPn0ut2ETKoP4xjZRbeHvy5m8BRPuzPK4RSrqAppd7EHYdkhvypPzzphx9G6oA5TQnt0x3H6kg
AUyRdQn3gRMiBA/Zu+5Y14CyQ4q1n1QH/8eg1fn59uuXJ/lG9ljfmdt85vYwS6un5x35k/++d7J1
6yWbH+ty0O2sf/T6+Ac+HqVoJDZa+02bkZqVcWWdPcix/9S2dpG9t3m2bK6F3I+1Klty3L+e9Y/l
jPSWjh/+1D+1fTjrh78ULAM+RnN1F8LoW15xPJzJVVTzba0qL7wUhFIgZ0IjYvG+hNnWYm2bMzxB
od/Rp2oNNm+dZLiVk69d/9gjm74ZgBAiBX97ouVlkfdkfVnWl+pf29bD5L2Tfv/U9v89lT/nC7m/
iEH7jTsXhzamtctcWD5ca3Fbya71P2IV/9T9Q9ttPbGc9vYX5Dwf+tz+wpB4V00ZfqudF25laJA1
qGyt32gZQ9aqbK0TsrXzh7YPVenn9wgG9D+0GkmEpLAh8vFykntneiuP8G1TWqU+E8pmWZ1V2UH3
itd1eAdMBW18rSvzQiOXuoz8zIUCIkpWZrm30JEfWO28leGB6D+SrA3KwH/T1W6Dhq0SQ5DRpShn
SJiIv+3+abhdHwVHFv1rn/UxWNs+PC5Slb1j0KSELFyYXoM6m7vO0dN5K+vfBIAB4aJkfAvaITrc
3ni5KGtxG1bXulyuf63KjvXVlWpAIOXv4VvqH84gbXOWgJ3QEl6jdbC/Taxv++X+rEc2eJWweMvO
FoERY4mQ/LFyXLvJsVLIxGCtytaHfjKIrm1//OOy58Mhg1cp+9m4BxX4VEOlwDVAehApNzSQHMuH
q8QRr32VocvPkiw7yZUpkz7PTrPqbJrMsU7ysq939Pbu/xHM/GOqsHaVLbm9UdET0bt1ugW5cgfR
EyOOkEnR0coeZq8kHYOaizY9yCt6i1PKEzDOetz8JS/y31GtWg32WGeTOmlIDuZ5dk6QCIYlDmlN
irohW7lZ674VKOifhdamXHSHndnCgIwBeY18WLoWHE3dvxPOtkUCIFLRrpGrKvelzqAy6VXxVsbw
TIRPri83eG4R3Wlv8cwPl18u6h+36LZ0vV11WbPI5u01j0hOzp457eUqy59dC/kBa1Uu7Ie226pO
9nwkc649Zff6L+lhqG9trPU22BhiFRfk/ntXxOPRQAhwr8OYpQr1DAHS4ozPJHstndyZ4SDTs+z1
PGCeepLg3VQHr5GWHbXlHGpSZ/dlULcb6TV32XhS5tLcqX0GSG8Yik0T8apL4WWuubU9AJ4amKJr
mrgHNQqtfI9kEIbLrOz3RCVBDU/OudGD5hFOFrlmRGMhnmcO7kWxek398W1BtL8EyMC+wL+pd6jG
jahyUJW2DMGjLCE9UY+oQMR2lb7EnoOyoNndTzFaCA6whYNObv/oWf78lFbND/iOp97UyvcxN3HV
Sv2vecmUvMYH/uIHKkjxrHnrvdn65hGtJ7PrByQctBZ1nGHYBE1df65nML0syctPupraWxR1gFdF
yHapxWILYBJKnnOrQr9JVXcVEsEoQ5XguDFirB7GZQ+hJMwEBhwFwkQ7NoVdPsxTUj3IlhRZUTjo
nuU5wsIE4a0iDnZlhfyQPw1fTJJnx1ZdpPwytTKwI0GJY7cEgDeuz8otLmJUr1UIn4aPkaiKguGu
zQowQV47sB5uCvcCUoP0mkewvUX1a+qn6GlYCogu0ZOvJl+R1VTO0lRmmHSju4gqV4HwmWGRrXGC
pwY17CeVTOhTqmjadhrHgBUEO2LbA1qV2lzLHEtRPGQ30zB0D1rSeY/zUtQZsD2bZwt2NT3WHaGe
pVutdHBFG8jOmBNmc+Ooowvj/5qSaH641UBzoPzr8Mytx1eR5T2iMhNtq7DdoHtq7B3NMnfT1ORo
vAGmLwzNvNgOUGdgrdpOt/Wk3WAFjwwGDuClF5bXCqrdtVmKtcrzeUwKYqgD0kY23LRSv+SzmRpb
zTS0ixTFFPynsegrZTt5sNy9MCXYjKjBW+8DGHXtsf+SDPlfBql0cOHQ/Xm3TPjMIBNBKxQVKjH9
/It05+cwT/QvU5OAVkAQ5y0YM2DX6GA9zhq5ZGtKrLvKzfuL3sftKU3j4oFboEH5b9WXZlR4uLLU
vFeN/q1GNejejZLHwa4aqK9K/RL3JI4cxB73UpUdpEI/Ib+e7+tx02PcsZmW7rGWYsoXg+VajiOD
TZOjQLtlzNj9cbCVf3XS2byTU9WNqT04XniCHIZTZ4Ys2oEPTrVbf0EbJL/DcE5u562NuX1sunaf
q8jabH0slvsge8WocCZoXzSslW3zDqJF8wL3vH8gdHyWGka77QumdZChshGxpqWHtDlG+fGgxH1T
XfS4cA0EqA3th4jFsqnAoLuin9Zf64GwcpmidiI7HJQszshgJqDZuBS6qbRHxDa1rVTl8mSpunyq
HDBhy/WxxxGgS7VM9OKjPf6+/TtpkvtHu6jhnC3XD9VpEHnZ5OFPzzMzDibKKbIpRRXMMNzXujxt
Y4uE5B+Nslv2dJA7dsMjwBkQeMGwAdeFpUJZMSjp9V91HYSn3h4CNN7D6mtZHmR/PIT1IdVRbapm
xSFgrbi4hRMPPDdBFFy7pRgSdE9cwz/+saPvU+xk3gPfjvdQGOK7cszwMFwK2ZI2k1U2lg02imqx
FjX4Df5LRznk1ns9uhsxB/z/HJK6A/gKVTt+PE3bFYjcPo8PpUo0cPvh10lv+SNTUerNNW0XHgVp
R9NqYcCiSHkfLUWOwMS9VCffR7Ew8gfI62pMcH3ZXaool2/WTrKFg94dH76OPDIHxy5RlbCsPDwx
JkW5OO8WUHyUpWTvh0OlKn+4RXX05CAEfjtU/tofR2S6ue9KABofdyy/aipjyI7Pc2H/lWJPCnJp
dtO7dqrSO3eMAJxoKG92GXlGlWzFPilC7VUtw+Hq6vX3PNTU18Eu1Fc9rB86BtgHctMwXRAd5OvX
G+h/OXWr39lAS97djFORzCnvU9QM3qNK+QwfOXiUnWYZ3PtFbD/JPpDC+xRC3Uu+9Bzr92TQzDfN
j4pPWnKWLnxzsle1aaBfPoR1Ol37QEvvx6VA3E8fNmZSs2k384YxGzTeUpU+EE1J5PjuLzUZcC91
iV3CXErfM69GR1sz2q1Ujb4ZTgauqbvStFDE39hW179gY4V0kTXq+whC5XvTY4ugwtc7LvzKd6Bg
5c7OfPM0Ypn5VNrjGxCa7otVfpvdxv1sKW57ycoI6SRb7740M0AK1bHyJ0R00NIN+9+BY7dfgGzp
uznGRdxu/DcN8Bkatu0A3pOtOGz3M9aw8IX/0wQt8u+dH9p0ywEVm83XcvDqPX5tJQpzTvGWKZZ9
adJuQnO7L950GNMvWL9vZKcCjO0NBMZnmLzqvTTZfkN+wR3Ko1RH1CTOmjclW6nWsWs+zWTppCZn
7Ab1XkXrTYcRfRdMM7iEwgqNuxqtGGjRtY8Km53fE3SPux1YPGQ9kZbdV/7gXGRP3/re3tQGi+cO
t5PZZ+RBMCZ679Wq38LxiS5SdSLVBqYQ9XdStTEiwgdS969SnZXpm8s3/0FqU589MV7nT0YMvscf
g1MYDcpzmrXqfeRDIw597KqGvHoC6LNHdqJ/Lr32UxK36h1gheFZ11telRhV+Spxr9JB2tFFPJRK
nT1IkxQmKkeRDYGh7nQMVwvcYzM7eJbuMXS0p9x8bpri4HZuhWFhvUfGvLyzJ6e4izrIcotYcHmn
qBRNV7nIzKrTLvZ6RMftqHkMNQcr8Ml6QyEs/aJalbdHN7M8SRWODpB6vXgvzRFJSqMHS7B00/rJ
36DpB6omH3FXVluA4lX6BRR1doSO7xx0ch9fbMu4y13FejXDzLkvEwuAxdKtndRfE2jJM5827Z5p
nYYbEVvuUsxa6m+J4DXgd//TtnaRLUtpf1W9rh3/6Xi9BQDT2fFjPc7Nw6hUwKULF+k7UF0mX6Jf
uep/MsfBfm+cEX2gXC+uWWjYKBtXKYi4Yf7cV+6zdB2N9FpHhvdX3eTqzq1j6z4tPQxY6hq1FHRh
P0FH+qEgfrWPi60LbOiqlrxU7hh/6zQAYpbhNo+e2QUXxXaSY5SG6iuqKvVGTu/Mf6ml1/zoyBsB
IzJjdBgn40TMtkR1t7SePRvNcV53B2FLLd8kWV2gjItG1bVkTL3aZbjrfT2+1IiT/73j1kd2l2sr
PBLAz8j479Q5UOOd7A/BPV7lbLHj0mhX0AkrxzzfqrJb97RkPPBqR7eegaY/W2ZiHVV7gLu9nsJy
zDsbePnFCS1ln2qFji3V8D+Mnddu61yybp+IAMNkupWoZAVbzvYN4WUvM2dOpqffg3R3+++NfYBz
QzCJkmmGmlX1jc/em/T7HvC6aU6aIeytlWTj3YiPi9e1avPE3ajS+uPY78TOV9g8ynfjPjp9Qkg6
FOb2+mC1hfhEkwgsUvCc5+rjps0SG5FKMG3qqqovsd7We2FU/U3ktCbuvn6JLYG04WPRrMqDD2Wm
XoLF8jv/LQ6GpyQSyl+FTsufL8pyDVRcYX6Naf8RKor9qllNBu1Ymx5CCzY4IUpwi4Ta2WUzVFxV
/PTYpbG5Ix2Q3jpIgehxbkzyZzzILH8K33gAvyM+VL70AB9kupOIsAnCk8ARfzPIyLrsHgOsOZr2
vpP0LMMpbh7dljGh7Crtlr4NSXsODkvormyP5Jrv73XdwINqsGekgZriFqfJ7LjM2XZNCRAEwlkm
YF3wr7nX7N59zFP3VRtj5Sw61+UcgO+tw7S+WRalAXkut2N50OMOMJVGXHaQJa1uReO4TwGC9FXV
h+q5q0r/KaqnN90M9MuyNM0d4LZu3i67upp9jDTTv1uWwi7YtWmZ3otC95/8iVpiYTYPpWHbT/5u
8DP7LeZVuWsHtd3ZbR+8F/qu7mvrvaQjC8ucqt73QV+8YnO37szIuWccecLkobjUvgI8P0C8IbtQ
W/2smzdEBRVnnHVnJcuwA3Y0chMBXjMi4+9id2gCUwvtQD797tAYteFVljS3PZaCFzlPuDBGr8Eb
2VsWlw0UbItLM+G2hWX1kWYnvjmQFd0NGI6uyN0VF2OeWKB4j45inHO7mu7JArzKMhrfx2hu9GjR
c8CBArmX6q/x1I/vQx2Z62FeH83r/3t/B+TS7/6+43Mc2tPWTeAAfPv38X/X/7+O/9/7L9+rVz3K
bVdsRG7G654B+7Xsx/qq20LfWfM6cBn1ddmQM/j9WbfsAiiyuZbzuv/1Wd6c4KwUdxfrvBOXiTmr
Ld2qUbdcGdm/1qnYR7u52P7utmwcYtdd1TV6g6C8VbLWRDCJ5mvQ6j7Y2NzrXgfHxssGrbhdJoPg
/1V0z/pKa6qNHibqKagQ4vGQWhYgtKundp4si5ahILr/Wc4qr2O4Buvx31uX9b+LyyeWdbDtjnlE
Q9vvqp8j/S6nPPSmwbktOV0fHfYfEMnctwQ9ExdVmR9cHy2pPtj3o9W5HwYAOrKFbn9rOg6Gowm8
lSJVI6qvqIkRHh+aUtkauju9QGTod5KjLsDTZ2RZh+U7wox2vq5qzTNO2O7FlxqFrvnYmFfc6py1
J/pGTFwHDGOrN+1wo9chzO7ZcGdx1Pkx1zHDAnEug69lwzLpYHVvHJqsUKJ39kGkogSu0/rXzE6U
K4Bo6el7FxuxZJpguhiwY4CQ22JFCIIuJh7qnVJl3Y7BH1h847sS7TuIkf4linGCT2Tb3UZNp+3V
uM0O/pCKSxjoeGIo5fSchuk3TYfZNx8OsYO/UYSAjoX17xU/mZ0xyOBSFU1zLeaJoRIehgW4xHkH
Q5+lSA0tG2ZbXrQUXTzIZHXTu4W8LPsvu2HwtME0csQADThNMnuy0zKPl2yXXANgHfiqNekd0CEM
IkyM0QypDlt80OqLGchkVyGtOScZogpjENPJdugsRh1vHe2sjw4FKOOjKyLzQNqjuHHHqb/JqmE4
KGpUHjOjwNjH76JT0vggnnrbOSXliNdrTZIkkom/jdtWxYFBrbeOWwwIXYEuA4Dq7qhPlJs0tuXV
h/YEN5jeQZ44dANVXfcwSax+MHceHiMTPLIUq06GJKWCQn1qqEGvw0E1ngfHgeUN9/QF75luVUXj
cPbxoQJBnadeNYYRJCz4cbybEHz46fQnaZyNjx/ZK9XrBq5NNGvtp+iBXtLvyFKnP0pi/CHxi7zc
DEiUB46+zVpezn4vdt18BCfGv4M+sBKLh4EBlTUC6aTF5E9BX6IuxYdLrwFDwKw/wkYd7mqM1Gca
/wR0rT675ihBIXMHMDIq91mjAZIB3jdcYmgtBOXDPhdK9Ogrrn2xNdS0ixF8KDokd6bf77u0H1+F
xdhJ04JHp+BO0ca8ABugDq8RDYCboOy7/fIpPU4OtdFrN7mt9R65xOIGRVDMUHXuDDZdDDn8dvWz
SowAEZddlrl/rLTmLcvK/73ld/chW/iEfMHvcZZ1VeWgQ6OAt85wDLyYZYuVY6vIZ4mB5c3gqxn4
Ck5JBm+bvGWP0mNehGjnbsa2wOdyXtTFiGhJmMVhWfTTWluhToxXmDwgkrNsBgXzRM9D/J5KMZbH
wU0qHCyYWya/+yxzyzqcxtm70WlR6nO6sf4/PjcBjCoRqP/XsZfFf3y1jY/AgUho9Y91vx9Zvn+I
yukmS1+bMQwfeeb6qyK2zYPuo63ocuNBdW1/Z/Shsp5y/s22W8R3VlXsl6XlQ8JwH1qZuWfTVPag
i6aLKxskhW3evnSDXa2M3g4+2kB5RFDkfglN2+YOjwM44OtAy/WIHYDyyiz+JplxCx0k/lNFdcxr
p2lfZ7v7dWLK8kye+6gCcT8jFKjOuVaFW3Cm0yoRanX+3bBsJcD6134CS56itdeqfKZFBufm+QjL
R5Ydfxc7a7BXdl9Ts/zPl/yvQytDgl5I959TelQBZs5f8nuAZTHt1T3Fr/jGc3rFPskhwIAI61Ac
X5QuREKi23cCkuNdas1PX62gw0CEzs86lL5YKqXO3iZVcLZVjEtiFdT/z+K8Dqfu/hzNk2UdLZja
Bl80qiDz1t8Ny37LuqpWs63ocQVYFlvLyDcRWBhPxiPp/ar+EyFccAu1ftOCEflbV47PdsmgvR4b
/yGf8s6jVay76jKGhmkP2a1jAFWJgbidR7Pr9wVdtRAcI3r2sa06mKkLE2R+ive2Gl3yVK22GWPd
OxXWLhkDstepWSsk1ovsiV8Xrsl5Oy+JBQHFnIR4x1P01W9S67M0/RuVRGYACQddU1InhNJPRdla
4PtIMlDQkN/D6J78PC8+jSb+UARZap6WNNDTNWSaHW5YAtSCCdIzm7L+ya/7BqY5A4hl62CH5THM
kAIuW3MsPE9+NzWrZWuchhmelzDllq1ja6WXWhHvyXwkKh75bVpXD8u2WDjknAAtEZNHt2WrKpcY
JyHmA3OKbpe5ZaJmwdukq9Xhd9Uyhxtq6MX4+Px86neramf2LqYQtVrW2U0IbtJp0J0CB13/7vf7
PWqfnRtRWDf+pLPvFONKhRLpYUjckhKRT/FES7Wj60jtqKKjQrMeabt0AhWzbFgmgwM1aK3M+9SK
Mlbb389ovvJZTiVku/8c5h+7mHaMhmw5+O/ROmw61p09lt7PcZfNfhrzFf/Yc7IUZY0dlvAMy0UI
Nh9e6WskgihY//HBZcPPVy4/MMxUf+sK8fyzzlh+we+Xj27CJejbUj00Yev9n3/T797/Oq72lQVw
G35+w3wWlrl//Nj5x/38pmXLz5fKMruNAbsiFd+ZraMei3m3ZQdf1KR5ltllyzIZl9O/zApHgm7o
/7hUhM6K7LdEG9ipDc25SaJqXWNgEURIzYIm/zCLZoShR09jpx6s0J92tiv/0pY7eilgRTX67PQE
60hh4Ufhwgdze3kI0/arznx3S8x0dECYRpUeeZo1zihb99NSsMiO5UqpeZADmhXg8B2XHGODu5VT
J8+MM/eI8J5E07mrjtsOrsf4WPsVzcXySQsGDobMDyJ2cunU5mTH6C8rup5I6GxSsluF0D/Coj8p
VD3HAkvEEQRDORf8CoWiQ4Led4+OmGGqmxwjRbvWbaLcqTFD3hI/o7vKPwpiEezl5lX90CGTSpPz
zzoNE5fVVPTZ4fdTAZk8L6tBLuGbqtwtG9CgfbQTiquq7ZByTg9N9dCkor/rCYRau4aFnjMk7yda
RoCXxfyQ4EkpMVnBIQfbg0rakB3aYTUgNRUu/YZmeum0AQeweTKm/rXu0fFnxdEOepOufyYF2eI1
GrNhqxewxpZ1OQSG3YTLGgnTf6+TE4EESFN9V+GiVzimf5vNE3AUbmlXd60Frilt4eIMxDB30zyJ
UqPcO6M9rpZFniDGXQyNAsFQ87Pqd31jiZfIbI2bZZWjVDpcsmHCLrQpNsu6ZWLovk6ZCGbjsss/
NkDMM8bm54uX1aZeUN8di/ywfPGyzg/7leW2hteONRXr+UcuG6NEzY+mBYBwXmWSVr/YtuL1QRhf
i3JTIAi+azUtulIz/x6iyj/0mnEGRJ6eBsyq7paJM8H6B2tlbn/XpWOXY+IGmT9RlVhB0ugbeF7L
m8RMzDuS/ebPZ2VkbabCx/0obBtctBwGbX6Kx9Bkls7uZxmHpGpbF6lY0+fL9rA09eMcPMeNczu5
RAfdVFErqqS4c91EuTWjYzAvGFH8r8lg1m+SrOXNKNJ5WIjeB/c/GjN+9xsSKEfpxKN3OZCtFhbe
FdEdhnfyUhaj93NFTWUU0GvcrqAiN7dFnQVXQZLsqsfFQ+kHw3HZbZkQkukrbIHK/bK47KtBWffM
is7x5VPLOhQVKZKE5MwYbli7auDepbnh3sHlnm4MQ74Hfg0lZF6v21mHk1S88mMH5f+yGwTMA5X7
8LzsQeR3p0aacYwmrr9ijNq9ErjWHWJR+w4HsWqjhQ5eBsNk3y0btBa4p1pSnFkWlw0AU8SlSgkY
cd5QIMeGLaVkw1h3Ec/fpDNPv/uG5E4xM2vsXapX8dYZ6ZgAZxleS9QQHvYsycawIaOt7bbyt4Zr
QA6H33IF9RxdRdugDTUS8gcD+VDHSDEVmr1Mlgmxy4RbFm6e+jQQbZQBdngKZiH+TOrzAQ//a25e
hK/3krd4+eGt4dJ/N1ur+JhD3yxz2DVn1K9v2lklJOcWxmVumfRLo+Q8YVBL4+SyEnSt3Lk6Fe8h
BvhSjI/hT+PV3OetEnbXr6o+kWZpGcXOwoffCTEyUodlOVtUD53IXsQsPJKzkqaefwLeRCiPrEV/
ZFaA3aBBkhSAu3uzTPSqHSYMjuqZv/GfWT11P6NEh4HR5GAfl81dN6EQXWZjsDMg/5OYMgfgfIp2
UPZ+zpgzYkGSwBmJHYsS4nIWfzYDeznOWZkd7BPsDlCYIV8QG2U0FCR28u8oxZcPLSItqt2A/Zdn
ag8Bvo43hexebU7rMcIObNtq4j0chbsZ5q7ahMMU7pEnTrZZ/t7fs73MLf8BaljhRgScKwWXtKMq
da9OArFvMWq7sYyiPFgMEpIqrleKKne9sJ5S/mrTHFDoI+pQ+Q9zCWg1MbkDkH5STC+uETHPorR8
7ri253/WMpcBbdhUYEF473baTQPZIqgsCl1GCYkvSYfTP04MEmXOm+U2IBRtba0omU++n4RbFZqf
IguVjWGeir4ebprQ6n8mhoiGG1+fz1w2vmeaXt0g+a1u3LwCOr7M5o7baZtldrFeXeaWSWL7Fd1O
LjSMuXe+mO1YSqNCoEPQ8X9eWKVr54coAwQwa0TnP3OZLH/w76LMDMgyGr6Z/qxhmuYexeV0FIvm
dJltJxJeeWaP3u9/ZrlOfxeXOVfrsbdCwMvDu4ATyMSY2/5+J6YU4U4K85jMvffLdbBMonmxp8Sx
naLmtKwqfRNzh8AhGllsDbrF0cBSOv6/XVHcp1pT4z5q5GjAZtXYz6wt9f6QAPlCJM85nfkQlcDG
YJksi3EEhViLlO+akLI/YgzZrqbG7nBFUeLhaDuFZ2DT1RbDuAoyrHVD/Kk91akYxeiqvyP38+Wm
w6NWzmBd4hF8YwsM55DSj5TON3rWoRtNzllRhSsYZRRKpzI8WfTCnANfrqm3N6t+zC6ZxisidyvT
c6GsHtWqXfPIKCmhk1ksK3kANzAPbSf1ivpe3089DkKWgyet/dLWbb4VFGHoYpcdXixNsI1ajChF
vlK6jPoIbYIeL1weGvGt0DVrPWqjsvGVFluYTt/C/gdPNz0ZIj3kZUn+DkuiqBFvVV/hWTimW/BL
0cZE6Fe08hQGtbri5YgyOSwKr0GQEcoT4Ff6SWJKuopK6TWISaqgpVoDZYu2fTV7RLcGXbikKChO
r6dS7/E3dhqvBFHROOQau+G7sTkxTudilcLnp849BWMSryMMtvw8VuGaYlEaaaSrOxXwrRFDx8c0
s+q+Yx9Ftkon1XqYTGfnw7pRynbf6iEnAQ5dJCzOtAjRije9oC+mf3adOXWJESTxWPNl8+qeny2a
BjvGtg55sjOUESGwQr+/7JUdEcW0pv74TvAcbpwR/X6pWAlsItp0nInYU6DNccCj0b7JHx7k7rhP
nOsAAmlPxVM90UyLe4aDA4Oa848uUemimZcBwGAncFS8tqSAOYXqKVS+Wx9vmXo4z1eQHlvtOQ2n
vyYb13nDi7JikK3Y/qXQ5WeVQUfSuUXXWt9h1jT21BtDG8ccNRYeCdFTkTQ44FroxFBweynpBEMg
Cp8SNV1b7YwUgbW8GvT2xed94UF5XeHLjD9oRgnH4busyo1gQkzdmq6cEaKXeZaVss2Cxr+OENen
yvlTprjqBWrwMXbKtnUYCPZa580BYGcZ4ZFeua3phl8KHNZVMeBNrA3Tq1uRsCABqSl/bSwS4RoZ
0cHQyOS5sXqFuOCsjTH1/LB7HDVnixEu7SMhrViKUKm2MkJSks+k0uR2qgbpjWFabhXnOVTyfGXG
mb+p05z8TJdvTUspTlPIAfuWzGCkabfBELegKceDVD8Y+Ydrd7S7jawfmgSr1hq/LvL5G8st37S2
A88CIMkxMD1uu2c6cg1gR3G4xsUzWxENausJ/urKxTB11Y5DtortcG8KRV11ILusWDwDEqsETZJg
vlLio0r18hj3FQdiqKrJvWYEJtvGl8DtPvygqoE6FV/x9DrpCfC1NPykOTfzGv0JC8Wnjn5Jqi7Q
UvujCzJ1rm20g3Q8cm3DKG1SZjQBW77+TfoGhIn1FvfmpRgo2qfuSejslmn92VCJ/nmmx5sO1+G2
bE7+JDGQzccd9rwW7rJ5uB//4JxNvvoxyeW7JjGUV9vxTsRE/nKacb0FiUCs0Sn0CZ7QOZBJSc8w
YMOAa2JdFxIgWPzRcZJWdYkpsGIoh3IgyAqFVq3bHede9VKbhD+WAkej3NaZ6V/xNmw3lHbi9VDZ
T9aQeUYueRAoYGjT9BWP+9TTXAreTd1Gq6bJXugXReTYMoYekgi/JLo3rRoj4dknls7oYdMo6TMw
/yvoNGfVvHQWBLoqStDd9wcn0r8KJfnKIv2zqQzMAmvI/CpjKDLcu7yX49bJKBZEGr3sTkofUTgG
rxpZ0CED9tePxYMaV5dqTlTl41yI/Ws0NtYLPT84pFW26cQK7l29GRRrljuXt10Yr6LCIlsyN+pW
wXAoNF4KGT1CFvA+WC88Na1gHWuHOotubRoxVmVaXLKk+M4M+1BV1kcTMfAaxF3opJkn1HRPowr5
IL/Fr6X30dU7/U2Lm1kAqtqr6EDfSCOGyNN3iWcpuNHrSjuuFDMfPN9QPh3IRqHf0YgeGRuBqZTe
2tZuHOpHbN4oQ2diRxZgZ05kMsP8KR/UrcDVe+uEFv3D9KxEJpeZUry6ahHfdOsgdGaG2H1nhNDG
0+dxalMP/sxjWE+fxWC96MV47ay1nlnV1gqG8wSaM7EgzzX4T2qWdS7AWDtFA2ew0KmoieaQ+D5t
2taujxTPifC6fxuj8t0N0kerlKfBoqdR7Z/DNt039OAkA9dE3DZbkGygabpTCDiQhjbAaHVqeknJ
CFypPaPm/oQqb6b7qil6krgjzDj40EAD8K4IzPexHd7xps5Wdqo8NQ4gmzbS35os+ezB6RnV8Ia+
7C9tu/TFGrupiw5SZI8jMvJ1qhb3pQReHsFh6hI6qjkfDwITsV1BGYCeP4PcUTPtKEACU2sOgZRX
PI3wEHTIj/et/bcRDWgK3rB4bGP1nguQvwCUV4rosbxUc7BN6Ulv82sCmmelTb25Ea67Gyz38JY1
APqgDR2KwWzh7Sc0y4+0R4T4aOLGfsQUo7igG6aFzwabrnNHlj6ZHbLCrfmpZu0pUftXyY9i6PcS
0YQB6TN9dmvlyJPvgeayciWlzakPLhrO9IWp79q43w+Fv232TZ9vG04LDwlG/tQOhxW1vYj4vwcF
bJeXiCzVvsVPTW0wFhvcU1LA+pRGQj0l3/YRd2/v+H/TFAvlhP60fKhfLNmedLe9k066xs/hWrbB
u5kxbkRChnVDn77ZaOrhkxbdmtIMLg8C68+Ja4OKANj4nLCh1noimmHjGCoNxnInGGccXEbLRXbB
erQmDohUclXcLvLFakkqT6kzrODw3Kbx0KwqGyKgKmg4MrLgsbDSv2U71KusTXuvciWOkYgO61A9
dKp7bxsEkWMIOTsPuqPREGWX0n+XLffdJPWtBczbbrqzQfYOckrigbizlJRqaOWDEqV3CuTuCwxC
Gp0CUmgGucO6MzjJNqcRy5OJB7qWeVK3XQT/jrPq4j7zsocmgxHVJYq61Q2YDU0d3WMA3/qw7XnB
EUle3S91kPKkASJjNGbuHb99VMQIdtOV76KFND4qEX0v8r1u3G3QgRRtIjyK3cT1UlIENQWOlMZ4
L1cVbh6CsErE6yogIyBVNSNjneyzqXMOmEy+2BHwHt7gsiu/tJbYeOy5PQv4OnF0EkqBw1wPQzHm
cqmie43Hj4c6ia4m/HumqDoFUfGNyWi4EpqkrGQ8+Y2DUUn+R4Nc50w1KgkNRzA/cvDnzM8yqI4W
wWLQ5pfOpWiIvwioqzMComdi7WeHosXaDGavCH34HE1GAInTDRfH5VVjjV7iyNlhkLe5hYFU3MBR
rV4SveLu6NdWPam3ZpcNBONpshIOMZiV0rcRRN8d+ez2aBYzIcsc4L0N/ZNZ9BtNNwcCK0wzIhu2
gyXvlH4oD5GS3BkBATmetLlu5juDzFRVTT0BbdjtEGkbjZV5JISerDD4A98KdmpCz16oVdwBXDTK
N0m/j6hIDr5lDDgDt1QrL1kJxgzEvVildNvuJzOovQYiptvH63gyz7V06U2Vf03lBqvlU4Qxa04S
GuAjvXdJuUHKeBd3QmzVvHoDsnAj8wniczEjmt8rgXH14GqI9YvwqRQ2kRA9UA5JglWlBsSdRQRm
khb03NnRtGRiDWn369hC3GONqELMj1iCgOz6Ec92S98KY3zUVetUxdyBIWc4EZhKUJX8a9p+56Ut
xOFsE2rWLrKG92m4oXPmKaUjdYUvSLXJNM4TVuIXlBi0jUyM1y20Su04p+DNFwUy39zbtoYe8qo3
R0XbWhgerVxTeRCF2HYAbueHVLGCg4oUaqSBejfT5XD/SHiwKcYRdOBbFxp/dEsZt77eAUtGQgrR
kOFpmoK3IyI0Xa7+QkE7QGCCbWKIfoUYv41CGEmJ8W1Ybb6yBtL9JtQknpukEE3wgrp6jRxVhypn
ewkupyvF5SqxTf2DhMtfPJTLY5dQtdYp3I9YFSW6dg+wL/NolUFAaWiemhTm/IFNRI7Y03UK+06y
EyZcWm0Y9rbWOcQBcbkGNddAT2lfY60CR90elYirrajFqknLpzjNkSNZN4Axvakgfu5bF1dfkhQr
Kw13PY7jUDuni0ULeym+Rs39LLMp9mhkK7lM5dXO+ze76T8hie6ncVxbuvZeDJEJLbkH0Yv4wh9q
Ez5Jn6+pg6ileOgS+yobB1lGnJ07R1JAqVQK2e5bbLY42mfGo9/eS6GC6oYhioMYjjuq7XtDmJ9T
U5yEZnHrBi1+TtQxatW+LRl1dEXee2Gk3mE48qR3uGK6Mt8G4Xgf+mZHL6B9paCCgUvsw2yeXh33
3rEUmkT0mcWXtcO6bWMCbAJM8HWBF+uFN0KxxeZ81dWSekO4U8r8nKdPYPNcip3+nmtyXZehsRli
jZFYp7GrHuUbRbeMtXPTBAA7SfrRu4A3uCvpOcntTV+pr0qaUmqR+s4fYO4NPmZ4KRi0ypbroGs/
w4rWe9M4EF80eUqA0dsrk6iS0Vd/qyYHImkT6nCKS1XkrrWis/ga/BBSV1n79ObmlaGtHSf+Gu3w
NaROOY4yWysdbMDY1ceDPb4UIko3vr5LBQXpHB0qGtRgY+EDUwj5muTBnKFm5O/H/Ndcq17zQqBW
UmtkWvGrU3YxItLRSp6Ggbe3iav3tuwJOTqrpUzYUB4OMYl2bReG8lfp45GRhOWlDcKtgZHI1h2H
Y5nof1IFwW4YQ36feUNV+0lH0hMF8WKr0KOyqrjjN65iMzZ0uZX6vrnk49aFAjyOpNvp56o8Pwmg
sxXIAiuUCClVrbhB+5f65EKi6Kvw05NqK0DN4xJnId+k9BQ1+xDAxoqmJXtVF/pXb4CdSp80y853
QaG925qyt6eB/IlLN49RfhUFqFN43V/wZj6IqPttpYeXCeQwZN8kWeMGC4Vguq1DLFzvBt6m3IoI
DvMPWmJo/e6+8be8+C4WyxHPKA2j86yzn11tOI41MBI4c3jJG/VtV4uPnH8WSJRrlLj6Tpktl8Ny
PKWmCvU9yuU2ihinqcT+Zdk/c4/SBkJT/fw4tDZ1MO74HFVwGQC+DQ/YCj0lmq54OGDtnhGS+qu+
8uke+nKHl8oxXshtP9qZJNqkMdWc6DjDuhrpxDFNXIapPKJ8g4CXe5MmW3K9VU17zZtq6e+VRi9V
Rs8ECdv7gpO3ynvjqqQJKUNhvHbULbWg7zzcf2aeihucQlM8BpO111ICdBFgysfTiQgA0h5jWEeH
3VpJg0ZjSMIkrO7cMLiWf3nw+lR+epSVQ9hdU8FIzarR08Q9tihCfQ1rjBpGvcAPqn8EQJpu6eG6
i+3uRFkBoZ+SXkQatB6DwFM/k1tH40H7CHLnw5bNc6NyYSbmM94XD7qVeyLApxALYCjgGMmON03N
3YKsiw7xfWOor7I1/yh2R16ZTrfGwLsuVknGxLz/7SkyUEx0h0pekgoOOA8A2uBmeLP25s+DV0cJ
ThOkQpDap0S3JhJ3zWdZDdvKVp5TLIlXdmj0674g8FZNuhl8rhaiGJkXLlJxoa5Mkd4UfvsnF0go
QjkBpaT9qZYPdiqORmY1a12RxFQ57fcqgOohVhRPzP680tU2SMGxoo+LzzAL94Arbuoo3KqJ+RU6
NXmqmiogTqpYKUY7fSwviYWhaF2lh7LDMlWq5Yau8I9Ea2gX1XHoNqNNnFB4jlv63/wccLC54Scc
ZXhrRzlNwv0pVzT4TpYWrhA9+r1x77dIKHz/e8qVRx0rocEqwkcleYeZmJuTvlYClW6sXr+MsMc8
o9U+bdkedDd6KHoq6ygAv1p/Ptlh+j5q3UuSo6vGbQH6VcHfHPWXMenPRUx7nh98EEJ8YKwaruyi
25rl+C7LWZen8iJXMpeOwKmAPa7TbUdsPmcqhx1VvNAzRlKzaqRjAK+TTQjfXRNHiqTJT1mKnVJh
3mdOL6igK29T0J/UCoS0m591HuHCdnZtUTjrrAdyl7ebqI9eo7QW6+/KLD9NI/3jlyW9lnpxzaA1
tnbGw8WqcVsyW/B4xynvNz7+8XQ5odXWyiM6owdd6WhOR/mLymI/9mAJQ7xB41glqSfzjquRnvNJ
GJ5KTRUGV4AWJO/X6rqdhhinxCjZToF9REH5YYnqPZ2m2w7OF2U168wd8mIl0NoU6bl5QQ+mE+z0
Ol7bvaThWMEtKp4uiJduoNZOu8o0NiZ4A94/Gn6U6drRubu6Se32eDpA0acNfHAkkHX+qNJw7web
5I1NPmVlENFxFednI32WIvEwUL2rw/Y17CiBz5fgNGIxRWOJug0sLhT0E5cp9XdkxF99u72Qub31
AeUzSkCHllbaBheiYyqyhzbU37LBEgz0QsJa9FSOC+VJtLwY8+hhaRUIVJIyJI/LPaOxB0y1X8s2
/mT0+4gKtD2AzcdTefI9dC+vZnmqS/+N8IB+jJAQxSdRf1Io5NQaZityNJONk+l7uoxI68WjQchQ
BfhDKqfCLpULY82XISO3O0l7i1927hWm1TOmH9xtNoGimUSa7PP6nBcKBQIOsHES5ZNx72pECyEi
39kPk4JuMgNZiUlWMDjBTRf1DBohJ1DbV9ZlbGJbPJq7scm0GyWlglWhRKASYTNQc0IVeYa2G0e3
OiCPi1b1iAfToBnZvTI2QOPtpNktiz/rwNDH3JdN6ns2Eg5A/KXOu6rFbNzOCrwMZven4dURETBu
DCwsexjXlTseChtJOiKnd4s8siboP7UNqez5e7aTRqAqhU+mD4g9Q5vnKa2bXUeEXve8w7qaBGTU
PuAv/CHbdFZ28faZlP4gtM7d2f63jWfneky1D/rIeNc0tLvFqgjwOU7fFAlQtTAI7a1e++vnDjcN
EXbm+3+MWMg1KSLHAxsgXAOIs5rzN1k8lpzqJurnkC1UjqFND59vf4au/tk1tG+PPIR96R8gMQNI
J2PVuvr/8HVmy40qa5u+lR37uIlmHjr67wPNsiRL8qSqOiFcZRdzQjLD1fcDrlVeq3b3f0KIJEGy
jJLM751uXoLpt7UpBuUkp7eLJgTGsKFPdTjfe+4L/nnYHgqSJUaxbIf4OKr2Q1aci9hsF3HaPYoA
9Dl13X1ZmJQ0nXOioyZ33LeytzDxD+RlsNJrPEEHnpJRNuzLg6kG3bIqDX4RHinwqMruyMcQKxnI
Hgy/XjG57vhZG3vRmgTqWKzedkYQmphNwOxQbRwJNKfAEzUxHBwag3IdW8W5jNsvfTYFLfZxu/WN
7GcXjdWpxmkjoLytWqyUjcDjATsY4AOGsfZC9Us0OCcv+KlXBphsSR6ay4KziFzB8Bg/Zt2Lb0S4
C7ms0cLACBZIrBd9jZdDn/dL14tZOztWtwBT3caRqt0Sj9Ea71hWt5RY+ox8KC06mA3VF7s171lj
P9lqdqsyN10rpRlBtAi+4DGChN3Vt6iZ1CVED4bBiXToEDtE5ZAiVbOcyp7rVkesrvM/1ie0dVQI
hrSSZEuQKWfpBwMsbKO69uuIkj/rKFX6LeAKFipI3EHcu7pnDaeQu+SK1F0mtq2haGqftBRDQNXA
8qXNC2hVFKys4i2JJd4votulA3VmLbW8vW7u66xuFkMAMFWNFJ8cJ3ltKPLxtMmVhYD0UKV5uA/i
dppA618tJC4LqpUBdid9eVGzDGBFt77nE/Tkf5NUWJZaojB3rY8VNUtosuVdgDSwYTJy9W3uSpFT
7GxUdCftfYu+bglHpVh7wsIlfQD2sKfEmkZS8YvGpgMv44bBGSHZliEuFUzvFn2ZNFdJZvqqIt5o
MuQ/UJc/BZZcpg11mx5HDa2jrMlcqtjHrcTxgydCKE1/KZtIPdWdusmYUy4GB+V0NJJYbqpnrzCN
rak2coND5H6UsbOwE7EOdQJbxoCHQxCY1aGj3p64ENzjpH+xBSRTtX4GNeP/L0aoP1Rk/aiK79Kc
sjrrVnxqY5volXaDFwMuElJEx9oBP5UlRfvC6BVEsfhBpl62HmuDh3FXfcGiZy2saf6ZI40b272V
MJKmUf4i7NHYOXoOm9nMhzuzmjChEjoN8Rtw+JykZF6bkieOdmNthtwWSmciwK4oBPJDY5llWy9Z
WmZLRxP+EssVAZcT1WsRL4lsExhATT/Jc9rzFsnAT9hIS2tpmuaUpyCPlhnfapvv1tdqexdHCQQm
fvbIfF5Km79YWrwleiIqMYHNsAYkY7vtzfIsiMVJdsTqsz8E+VWlhMIdJRY+/5V1mFTYfVclyz3e
WyuGDUEjLagzsywHrGdtu0W+jIN2Z7JwJ144I2K1McUWsNjAI2bjtac8JLwFreyrapv1Q6b76zYe
bkaH6rJ12ufKR+sJDajcCoJoGKLrcx+NdFJ+mqQEUdYJvheG3awct7kLwFApHHo6xijBQNncLt7w
b+YrGuJLqzYK4dMuCpjWJXZDIEyQBXxanQqdTthIQ8Km4E62fOzW+CGh+i9O5lAz3PRC32NUko9M
KyzuObPQ3vrAelX1n20/vmE9Q7gFRuGWvIyVreKM41OH9l8x3+JsU7c3aoqCAsgQ95oKkQl1D6Vr
7zswZpsUnzhs11WofPVK0103WkngWpTkJ5A/Z52OLul4JpgOsNdS1ZjpsM5B3MuMlXXtFmMfc4kn
RrLisb2PDX+4s30VbIOljymg5DhB3m8UvODhIT/WSqpuSveCxwUTQ3V4aXttN1YqVeG+fK5bEBG7
q5d6IKpl33kaE8V05NMHp7Cqv6Y2EJnxU2+ji8tqn0UwT8W27aEasRxoegDo0FOYs+9KdOPngDwS
JSfMmnCnVVcpb2XefjUCcr1S/5Q0cCvN5q1zKegXMSV42JVPNUUB8t48fH+FTfHDeG59locx7g1r
BDqvyqReC53h0DtEF2RxfFXMAvd8a+CWG4t8kUNFWWktaz5n8sSvCvGuGt33ulWZsdjdTmPs2U6m
212efoe7QXol7qfgvayMdad84C+KuavCmPKLlW5DLHAhG64SJd5lKoHOpW9cZOXFd3nFvW3IVcCX
vBgKD3ogILgmPWsd1l13X7hrA/bsyu1N0jaa12HIzzxhY2bBxsIskM+VuYAHUmyGeBLs1qw7CG2D
ID8WbzEiK5YK8aOuev4ylJRew9yKeEXhJA3y5ixslLnKD2rt3Tcl2IG+qlg7mfdtBcw29uKH40ze
LCZLo7KCWNfyX9HUcRt4Y3WOpo1F9S2DSXs3N9mpJMqIykOR2Py11RRB4/e7DPojnFydsZRgdVfx
cPEv22FVSMZhv9Ce4iaKuQ/UW4W9xErTdWcZGDvXtq2VOXq3IApNVG7UtPMq69alz0Im69BBxIuy
z+Ve9tVT6xTjVo+NaN2W6X0PZQzsGHTOKFO55cdDsLHbJPgI92C1IHFM4RhjUeljU0F1eG2UVXPf
Fu5DKvhCxZguskIr72uvLsjw3rg89N0CT5YaeAPXsXPpDxT5KTPWYf+9azRcxB1g+bjRXgwbZmFR
fSskTi4oupgKZWuvdM4ZiNiqGM1qyaR17SMdbIFY8cyZgja697gcVr7d1sQX3iVl028w/oa56N97
Y3AKbNYqLMs2iV6Ey05JqMdo3Z1G/gCTnP6dIRfzKMe9aEZ5lU1CGcYOXtIB/NPkuRTgIF0qw8+e
/ODYN7T7yDLaVS2yYKOkJCNIzf3pWHA0s/qlr1t/YWKDvHQGdelUA+OzMb6ZvbsrDWKy45+OzQ06
ZukP2aOtVZ2auZ9CiJEYgkNnFM9lApmi5ubSqyd0HAevhOET+OHaj0pcPBp94Xjmj0lxwkQcd5LK
042lrztHHeZ1Cv6ybgN770H5uUOo+KxNMeNBoYC253wBjvlWpYgt0RHlFF83ve9iahOnT54NTq07
ZBThBXJn58O5NUAPLNP/Gl5goDCqLP1uXDc61P22PA1Nkm6hZeyH1j8TF4L0hVpEovVQdRyuGQzD
LRPWezn2J9NszsxSsS0OD4lPD+5OBUJQtUnMhrt7mp2Bo5ztODSZzlYZlRNjJ616r/XkoGf9ozKM
2qmBC6TDA97k0S4rmeLWnvGuJ0azEHZ1U/J6pM6V8DDge9NRZkpIT6UbHmqwNGpur7pZ10eNsNg4
dIeNUtfeqhrzpWeG3C3RNcWZYRkw1uflFlulPZxJHuWJqqPvL76lNnFifm+QOK28B1bzmpjJ97oM
R+5+fdtJ/i9mRHgheesbe6y+BQZFyDie5PQxCJpBxpOeu8HSxKKMCgOIrcXX3JbtBuITI+xdXMfP
/P8fnO9lUXqrgHoBZVqK/pWnLpSOZZUVvPdV/1DpznuR1jd3qB5BIfylHiv45DsEZ3k4Skmf5YCp
TewdcFSF1GDbhJJN5IG7aLJRsuRXQZ0d3zhglPZd8zt3KQU8sQnNEjXyfFZq6YrYnX3b25g/3A3G
sHX4BYkg32YM3L6tfDGa6CfmZoLKs+y3uQqtDfl7WL4Lp7qRM0U1WuRnaW40nycnYzruyt4uM1vc
j8V3PXHhpvfrxo2g1KlmQS4DutNiip9RBgh2vvbm6O8Amu46HL1TDyVtJTSsEaBeR1KF0+uFd701
aos4Ck9FrpBaaWRHG7VaImS2rQdLXUObs5hddMtG2Fut6wPcxgpJBIt80LkwDmv8/BPzrmRRGqDo
JN0xRHjtyZoRfjsU8XuYy8l0qt4bQuHvJpXTtKniML1lETZloA3dizaG3oHKxrKvyB53rUhb9454
CovyYjQEQWBTzceIVl0G19WlWo7e2zrZCUshCVy+jAaV4CojOeKpd4X+jelfX4BY9YAYPeFOMKe2
slaKdVec61HVDiJrN51QgpVMmJQV1S4XGvNWasKRiPjv9WLthuMpyhiA/FCKtVrUd4FLcHugErsA
40jzlGrtpQpy5fZL2pfrsq2YAtTBRdGY9HcifwsA9GRMGKUXKNFKGfRXu5ZnU613mZcO61pjvpvW
iU09yEAslOLI4neXOjC+F+YhMBg1yQl0gMN+enAcctNC5t5672SkvFL8MqX7AoKy7YmBQ9NyMFiU
hgHTiD7QzwhWzmGnnqOuge2h7YsgzTYa5QE7sy+97k1UHqajhSRIcYDrWpT6reqjJxiWTEfxobLq
FqGGsO/FaDz6RvxgMqZsXKfZJuW49QrtzudJjlh02eQAZERTruOYaiSJnXFULnTZGytolOy5AZOd
Al5MlVE1R8sd5eF2aLWNU9fMSig2emQWLAolPZp9+ebH7VtSgVXE40KTD6lsGn40SP78/Ise2m9R
b703bY5fv74y1LTYYn4PXjZgrCBZtdvhd0qyAPaFKCmeKWcjH59Cy3mJnX6n6sZehkxVlVo/Yr+D
3MOEo9PwQLQqt1kcf2qmspZqwQMDa4jWMzeW5Amrdt9LgW1g8t00THLYkj1F3avtUIlL6/w2+t6q
HEZzG9bas0cOq5Te17CZGPFReFQ6iBQQ7UiByPqjlZF7musUuDP3WcXFrfHzM4ZHLcyr9lG21GLq
ADFs7tgnhGME2vnFQ4aQYeGNw1E03ioaLVKU6AJicjTwSQFmdTeWWz4YVvZaVmSVKaqD1z6ENLV9
8kzKy4aHrMByH7taY8JmrRhyQaDxSICGaz4nBHQiN8FezDLKV6E2KwWWqiQ1tI/0s605ZIbiGxhT
c28Kfzc98sAFbqNIrIUZCrTpSH18aV2lUd1bZe8uwRpZdhNat1CkcUkbu1oLOD2dC/Oxrw96Axoc
AKeUyg+cHIh6pLa66EocJOGl6g7/2g68PE011qXOnhI8Y2OkFTzXxm2jNS+ZSgkMV6RJkb5VEHZX
ns2khIlih1plggHxk4qwnVCDgeIAs1+/+iZdbdOU5rFxHPxQCpIhE8ZsDC2cnIJmU5+6wqxPWh41
JwoQI7Bep+ygj3SLSin6fVaZxUNsKskDy+rp9dyQV+gf8SnisWn7eEH6YaAtS0uttr8O01Hp2zWx
hvI8N0EHAIewzK+fF4m7IGYcd/u1NVbFA3UY+QBd7LFQMe+YmwziXe+lp+4+Oky9UgJMN3zacPV5
IQrpqPQ7XdnP/SBb99deEl8/XXXeoC3ZhQgqga35ZHNbZVf1EoadhY3LX21p5C41TH3Ocw+8uwbY
LjEFbSvpzmbf/tqwtru6puju/mg3mRtgpdMBaP3VX5M2LhbmEZxUv/9sTolWuw9gGM0XndvTfCB6
KrQurEU2hS79S0ym55P0IU7lRVffzbu2lydTBty4jvq4efLKID3oklqiCLqGJ0ftXslAWKbIb+ql
cPpTpzL4zqcOpVctA8h6+3k3Tr14i7DBXH1cOPC7I1mFFM2mty1TXOcS7aPr/FauV9xAXczT/E5d
RGTj6LsBBQm6d43MdiynleW8G6E8PXWe/pxJhc+hqmdDatXjfB2NMylllPI4X8gSkPqk8PzNfLSO
reUApxdVTZpf542VynKTlPy0sMoKw2Vj53hddFm1nA/DaM6vvGG0K8lgZhSf+mTRGMK6AtT6vE5S
DT3rAbGlSKFv6tqIzpTYw03e9ekFCH5iDhTFFYs6Z5UHUfuQYKm5qnBVeBxKaS991DdPzL3KZdDZ
6UtN9Y3fndXdwhE/Oye1nC+it8QiVZr8m1kW74TKIpcsxc1t4+xHXwhkg7HxJkaI7Kmb/6x7ZhQZ
mAoIR75s1YKBY1Qvfs+MZlEeqVZByc1woTHtGPoB0cRMd1p6j/k2BAt5B4g4GPUo39LSuTow/L9H
XfzVFWH5qrImYPZWeV91sNtFEqfDJioColE8TV4Jk8dXM3UYgqbA5bktSAoklaPC5KeV8jof0ALN
YZDwi/W8Ox8oI4pDcZAqTHe41Ee/IujXNhSz1bxbTxfIHd1dt72Lo97v9yDrOYc+DY5mdTIPl2Pp
qBvF0HAhnvrM1/fABLe9tNqPjzofEJXfbEUFpjV3ma/fKyo8/zYE788lfDYU6buxTYiLBAI9kxaU
7RppxUSCFuGJn5myrpU+fsTEIFqWmlV/y1LlXreKLgAjvo6uH/6UmfUKwdu7dbbuEoFcI5vtnJSq
iicPisiNg6N37obFa8vvP9PBxY32S+e3X6wcK5fQWqMe4B80JuNVOIX9tbf1fBkE3fjgaVG+8ewM
u52sau9g97tbUpv9M7Gm1cqQifoCozDGMCm8SDV5EKOu3xtFhtGCYXdAE2CBTRLKe24cgKIgT+4T
lk5bA6+FU5KY6baRuKSkAoArS7rhlFhGvTUErAJhAv43ppadtGbQtzjbBCfN0+0tPxTnmCQIAXIG
XH5ldwLSybZA2r8zrDi8MhthSqc59o8gvcNXwn6rWYcvqjoYHuaukTUqVGX+6tq31R9dDWTODyoZ
39u2thh9m+QR9lR8JPts2/l4m+K2TDljbqPguW1l0YXrjrjQVVGqoH5+d830imTl2B/XejR213lD
vKyzNLCT2My72tRPa1HiBkZhbQuGNoK7Y2rZuPoEez2S/cd5YUxR2dX98g4Q/G0kzQ+jKir9cP0v
deFhe4NOidWgu8tJUYFj2SEGRpdwNXAVXkHa6ddzW5e7/pXZPRx9HDfBhOg3tzmdseoG7JnmvS70
s3ssynbz3nwh9GneLiY9Dzoz15g3lmn5BDfzG/psg89ZAuXa+r753Q/8Y6VjbXeemwrPFVi6lbu8
JEK9T9N6peod7AoKKPVGiU3+d8RBhmvUiOgxlTGhlqVXZ4fHAkSAqZHaZLL82K9kiQEfddyPnvMu
xvmUmqbN5yXmA7kV1GcbSB3PaRcbmK46a/6g7ubCvVBSPgQ35v+nMbBsdadolPjnE+eO82Y+gA4V
OHg6eRwL6OOJZ++DaQEqw9K4b6n/nINMQmvBNfAbVcMKkMfKL3qBUYU1osfJGwBHwxHvQs+9axQg
vPEk9fS5PXO8R+w+1Edvmu5KiSxGCRv6i/yQF7hCWQNp0/4g5Hpub0JWRF1T3EBxHMyJeuJVY6DL
zCJyVgs75VA53E2L+WU9kFwq+hYrc0s5zE1lnHB03v94Obd+Hm89hGtppvz8o33e/aPN0l1tn8lk
3bnUUMm9Gg6hPvzaqGp1jRr+1tGEL56FjvVFixEfqEVSfAO0e7PMwn5VHPFSa1q9N23D3LpaHK69
zMD1Aw/4FzPXgM9QeAjdZTwNNHyZyjS6kXhJqDEDJqwMZV0Zw8HFZcsfYmMFK5zxT/T3g5TZ+1Bg
6tlU+pfAqlQYpLnLir1T7rrbTtdabEVVoPuF2hnBzs8ES+saaZerZ6+Fp30ln1x5wDA7Pwgdm8HI
GSEk9M1GZkV6a1VAtEFJtY2ChOub7S+5QLZubm0ZFHeaLNONikBsnzdB9uIOw55ipHjVOiNH9eT7
hyxs4wffDH7ObzfqLv9B2ednJ8/aez8AZeinE6bPAYMSTCuGGyjswNxiJ/k9xpL0NG8M0TcnaTbQ
ay0XiwOFVbqEIHky9MjsF3MftJzTS2jaaODMw6/d35eYu2dFccuyNN99Xjo1oAWbSluvG4k0oO/H
Pb4t3v28JxIEaE6L7f28G5ewWKCn7ju3uncABOt9RQUEdpgaLXOplLehBVeNhSm/OiO4ddSn1Wue
ZjdoHt0PIppPDfPR96q1kWSJgAT7fFzkLjKBhcJCfipHewH6lqyHIeMG5iS3z9CJ1+iUJ3O53JE4
zOlasYiIlt7Ou58HklTJyEGGZ9lS7j5HL0pLjLiBIfXRtUPpbaoCim/X29U+NJq7eW/ezF2sqd+8
Kyd1kdkF1Mtq5xr1qrIXLrquDJU6q/QWEwUd8dUqmg7PfUrFV5dpSk20tCz68Fj9wZJeufs4RdfS
ZakH1vmjM/+ne41kCau0nCuCIS7y+z0+zu/8rOTO4j0qKAWHvqi7zbKGh/0QJJl48KclR6SWcHV+
t7lVU68SSmBQd7CEQ7miX0rVdY9Sj8sjWpYba2LrSUVWhd+YfSkqB0vZGD65w414nA9auNqv4IEU
O7WAJ1i3RrEVDnzXtDaC58jPnXXRYo6gxz06KuSdhOe0SN36zH4aU1g2Xh4o7xvwNf9dtExJjbK2
njKutYYgmxx7ywhXRZwiIIIp8Eg1c91zrYthGdbjWPoUTh2dFSYiO9bmmLobZh0v5qOOAdI51I5/
BJ7HYDSK0vuisst7B8YaEHoZfZdOdleK2HopjcJBUxFgBzJm0a1QKCBMHZx/ngmWWlFUd8Pv8EU+
zrQZsZbFUOkXsCUq7o5Mn7oUhRIGntE19n18o7Q6ByJJnW032Poh5hkBHSZrQLTj/Mj4Vm+HTHXu
Tb6ftZMkxjVPib+LVMV56ifLIvx4F1Ka7rZq/HFYZFMGQ+MM2gmoM6VwievW1CRg8J+KafPRry7N
nGwL5dcZ85F6GEhI7kyfCELE7WDcaxiJzYNtNOFjYeNZEWH0tp535w0dTMduHpjZTyogjIc+O8xt
dNBMyoFUQLq97zUmybRtcLBFWp66sMvWSZbWL3oU/5j/1ZrxM7K68C3mXqWYPhB0MZ3jYlV0MKdz
UoeaQhmb1ctoTPBB57+b4uMc4aXaQnezX+dIG15KkooDkirvoNWDdwDyBN/qdAAJGYtgk/BsKEnD
5pCYD/35kkmwsVKaaJP2MmsIKTDR8ZGqu6j463F5Jkd9CDBhWFiqy1ZMDZ+bOo0IAIb1+jQipF03
PYnrVdQbx1zoyTqyYuWGSP7ccRe+WVF7MavOuKFbEMDi1X909bPmPE9dzbC/FF70q+sfVzVHlYz1
XCaUEV/1UhjPql8WT0H7t52ofdVaW/84onl/O/LnOYVXdNuq9CGhjLIlWbxSe56xKP4BRFVzPb9M
NAwBomlTeDEOk+5ZxbfrUCbTem1+KfCgVchU/WfrvI8zfHk3GpSsvUG5E1ZwQDJiblOg4jtQeeVu
bkf4TvF0btSy3sUXeeoN6OeJxdyrsbXG2s0dqrl1fjlvpGuBlTlNvChwzvjVfz4yaMG3xivDw8A4
fwn4aezSnsKclklx8YUmLvMrZqEvNWDq3Wd77wfazjUA7udT/9kXtumvvjXevQs8Dhpsh93gNG8s
jD65jzJz7cgM75K6Qfs9v/zsUw3AHX/2mQ/bqoVZS0uwTATNMHhSMH8/CFGr1Kenl7oC42t+NW+q
gGcX9KRw8dnW6u4gT5/7iT0mmzjDx2w+GYkjTk1/XIdyJSBNVdkMVy4Y2d+uwcTJWYqhV+HXFGi1
sOtrveiCkYG4BGooLjIdHDTivrHyBj37+4Fd3WLg99laGIazAmk1VvOJ8wZrZXGpduXUc26oOvhh
NlOOLTqNjKSZ2wjceCIMQS7mXaRM+bYycFqad3UTyaiCVvM470Z2tOIBqT8Vnq5fksx8mpu7CO/W
2iRDLh7EcKs0oF6WEM5+PqpY6pkkzfFKULb5WInx49JeajaHLm4K/JQ4CcRjWOMrxHp0+lhaiptg
binGfUeu0k33SSb5z09rTp+WaVi4AUnqb5+fdr5kwqfNKgyaJSr97eyEnvG42NR5AC96Mkv/cEef
/NQ/d2UVokTzoNDMR+cDY58yss/7qSq+ploqdvPekMkDQyUSn1RbezFzXWSBUXTB261fVdSz133l
DFCZwmzpY1RwnzMVIjrJt4AfSuyz5t4fJzpGCHdaulOuR3SxlCq6wDcLWFp014T8iyMG8odG6d2b
qvP2g9ejOvK8i2yT52pqFh46mzIBTq+bxL31tREvKcRHx/lobcdkYgzJS6DBnq5NInb6TnFvJaKx
jSjjfjOfpesd5cgmju89JfVexvg4v6WrtOoRp1cQwOmt/DgGyC2Fsp13h2T4OpI7i4dVVTxVgb+e
39Krwca0keTrpk31FxPVWBK5pzo1QDxUFXExQVYnkrKdUyctsJdYs314oebjMKQmdkO/D/cKHIbP
U8ZxHBhEsdi3eLQaFqqTsH0MwqZ9JGiJ0mEKOdQP2MXyhgCZbnj97KE1/nMXG+lp7k/qSbU1WoSW
8245XXBCcadrzed0ZWYt8RTxtp5hbetmKM+9QG/PBACqfanwa1UxyWwMO3gLr03Y5m9kOGXwBIMp
a8BEbTvWLkL/Ln627Oq7ZyjiLfF16C+2/GLollzXOBMeqUbap2LUJBlInvMtVuRq7ipdcD69U92H
MSUbblAjniRW2T2Mhdcu5vezESmmrS1f/QKqoiJ7JmNKYh0qRJXrPLLdG8SB09y1jvWvrauiQdRt
jQ9FRWf+G3K/k0uHddRff0PCGurjb8gz5lTz31CiGnqOhPwOfbfd+DIxN6majDvIAdlKx9jjed5t
y0Ss9FDVn826+nV09ALjb7tqossdoFG2Qe0MTmIo8YtKTvpKHdTyHjJ8t5daUu2wTcZHVInSlYNv
3pdhaG9QoM2fbnWoUmV8ryXDBCbkMYJyzh49v7yvqGfmDYYLnSFeu0yGW/yyMuzv0q44UpkjMmp6
9cdug8kzMcNmvWQdQG8puwF1BDHQfp3Z96lmrP1eiY7ARu4ype66ntulq8MFQugsjoaVr/O6IzIi
aDjD8CKCX7ze/bhAtzcck1QtbYrXcxz1aJpwQac9GQewePJy+DjYlqG2LssWR4LpwNxlPuq1en4A
QMBFPwagwglsk5aBdTKpb57saTPvhmlnH0bCJee9uX3uoWXgR4A+Ds7UIkb6Pp3b5WQchVa2CUm9
Wc4G7ChdnwuM/h+jAMJkpcGzmI3QnbF6tj03eQRODz/ai9RZNppefcNtA7V5+4bbOM8w6C/XoDD9
XYB10NYNU/GYdIActaK2b0anLjGAbl5VXJtW2Dhq91inkoDWpNGml0r1Uqrac1AmHZY6BGUNwrtZ
MRkqseYkx6aQHRkgxoBr/xBcWGMgxhbBFVl5dzT02r5a08bU4S1a+XWII3tyFGtOUDAP6P/gWpZm
Uu71kWnFZ/+mqqKNWrNkm9vm09oQFv4QNdl23p0PqFH5jm29dffZzYFJ5VR5dka8aV9T6Vdnt1WW
nx1wlmFqFg8/Pi9TGY7c1iOivvmk+UDTRP0qSUMfyQUXmtu0WvSEXUfZft5tc9/eiKiADaGSjeMF
1s1lSXfoPEgA8241DOEapxp1N+86Sf5cA3ddEFP5jyjUN1XdWLdiCBCweQ9aH5snoAss+AP1JzQs
dRuXBUuauW3eRJGojmiukC3TVx1zY+OPZbGvW/EVLjDSc8/XV5rqxg/dIKyLqX9vqC0gnCGuYo+N
GZLX6WBe5smDakbqSgUdWs9tHwf84qsx6Nph3sNK0bp44vvcfW6JLE3dM2n9+3XiNFdhRdTKunTa
FiFpXX0N0FB9XIPFBXRtOX5F/OIuSw9kOgb616YBKMLv9fFzz/c/9uaxqsfl4vNY+4+93+fNg9zv
nvN5YE7do96BVU8D4O+eH+83HZsMd/4f53l9APsx6PZBNyQnlI3JyUr8hyYb2h12LMnps31+9dEm
ewCzDmYD3T+bRclIv5j3q7H9kQYQ88lnOPmZlZ/mV/OmkgOeKnraECD21wFfU6P+b/umE+1yNcju
4o4cyo/LfF6hrZRhrcWTd990/XkzX4tJQbv497/+5//53z/6/xW855c8HYJc/Au14iXHT6v6r3/b
2r//VXw079/+698O7EbP9kxXN1QVEaml2Rz/8foQiYDe2v8Qah36cV94P9RYt+xvvd+jV5iWXu2q
lLX6bMHrfh4QoPF6XqxRF/P6s24nKMWhXnz1pylzOE2js2lCjczsyaP0d5fMc22hty0PGOi1c5d5
42bSXYoSvq9cKFHnMVEhJCDdBHFi3pejZXxsslG7Nxla78CG+a5xSzLvYeUXW0ULmsVnv/kAmBsB
mnmEZXIRURS1xE4KtztZIutP8yvj96upB84pgmkcvNOQpcnJ17V9HTX5tYig0vrm8Lc9T6h7K/SG
zX//zVven9+8Yxq2bbqeZbiObrjuP7/5yBrg8QWR81YS43qy9Sy/7xo1vSfdYnqNersC35ha5Noa
SCaDttFjHTJtfjXHpYdtoKz8kwK4ucpM1cLwpq+uXuSUWCjQ1vu2BZ1UbUNUfX/tF035Q6ZlQ/pM
+CKh658j0PAXVX9Jk7p5NhBNPSRwuedWt6njk+YjMZx3Uw1QpTcUzPOncyy0B+sgrUrE+431Atci
XY6OSA/zUZEnf7t+X/zt+oqh7rumRGjpa6Se+n6NWUfVnqg+//dftGf8xxdtayr3uWO6GpIv0/zn
F924wmXCGoh3KiIdfjF8f/M3HGQeX6qFlQXCPtzy5u/483CXY4taCXH30S+sGpTC+IjeheZYHinr
oIdNuOEye2gIzZwaW3fiD88vfd+cXjr6r16FZb+3knmXDApvj2eVsW7denyt68VQ/V/Ozms5ciRL
068yVvfogTu02fZcRCAEg5pJZiZ5A0vBgtYaT78fWD3bDJAbMTVWlWaVReHh+vgR348/fEIgZqum
sr1oU91+NDxx9/b1lFcOHnNZUMnpmTcVeON13dnTD6+OHwd8zI+cAYtfmJB+8KA6GomG6yGBWzoZ
w11nWcFV2xfXb38DEjje/ev/d3foPEPg64rMW3Ua5EfSXDTX0//9Lfxoo2d//ahU9MqdsE/2eUSW
RwA6BIR9ODyoXvk4DkIg8NbhS7KbuS++8t2yNmNrqM8q9P89yULmX381x/Amo4b1i2YjEhTmRopg
Kj/92W+df7zSYCG8LY3/PDr+6rfj8FdejFXoB83ir/+1e81vfqSv9f+Zf+r/fdfxz/zXY57y78lv
uQ5/VXlNJsHyu45+L63/69O5P5ofR3/ZZE3YjPftazU+vNZt0vz3MT5/5//0i//x+vZbHsfi9Z9/
/MpbwqL8Njgt2R//+tJ87Gvy3Raaf/2/vjYPxD//WFWArJLl97/+qJt//qFI5x+SjCSVSjYB4cu0
+FX969uXLO0fDvtrFju2KDXnXvnjPzLIZ8E//zD+IVVNaI5lC0phHFVnj9YU6fAlRdP+YRmCH5CO
pZkakbU//rvn/7rA/pqy/8+FdrTZIYxwS5FQbVOxw+OKs/V4s4ea2vIx/MC1C/L8LjTKKoYX1ZIU
L6+6USEEoTgw3v5aSEfr6P01KtTPmjVNSeGsqRumtmgW7WVhm31eQcPy6m09kqKH3RT/yk1K9WIz
6tzWCLN1CgbCbUxcCz0qv0/vZumzu/zoMxj01oI3olFbZJic9M7iQiEBvQmRYQpWUPvKbzZSRS6g
PuPQOiX52lMdbU63Zxy1Z2q2o1KUzdBZQjUdqbIS3psOrZR5FlFuhK5iFMiVI2uqTkfLcCBoQH44
3dj84f9tp5i6iXXCxNJBW7ctR1t0LlO0TPSzVsxUZOF16/mgG4YmIEO3Ge8qnTBUEtf6na1Xzvp0
y4tuvrVsqUQSVRMqj20vulklpHKSSZhQcNqZv6nGRsZYUJu7Sn1cAqfbEsfm2Fs3LeSB2FqOOrc2
Gw3vzLGiGisbiVqoRaWTza6HHmC0G1I9b5M/PQThjdlNT9SxUjxn1l+duEEVBlxPr/OuUTL74vTn
ma/Go1EXUgCzwRPHwhJCs5Yfx4wtBz8EchwmCWpULl05YW49/u1WNFvOtzP3NB2fZ+Bdp424VWI/
p1pWV6jJJ9ZQX3cYqA+nWxHzRB13RifszeiqnFCOai06U48aTtM0AeE29i3hUd8CeJF7CPKCKnuQ
HuV6ZUI4XqsRQLCHXGwolstuED2015Md5mfG9s20fvd5DAbW5MCyNE0gZUia03G3RUKyaj5CtHSA
u+HT99SK4C/xSCZfUSn4BEsd1Y5xR4FNb6zMklDsBhKx3ATKGP3mMNKUg2U1+leO8/KyGqV2ywkQ
nluUHzaAYIMbbHNbdxhBbV4k76bH771+mEKvW3Vkg6ySNu1IDQN0UtpIVZ6eo/m18W5IdDJ9hWYb
HOEO5xkjc9xUbALwL0GIwetSPLeucup7RVkArGswD1s4A6fb+6RroOkcW3AqSVU483Z83zWjNuI0
JkFcduP04niedRGRde+qXnd2uufPftQ3Q1qqYTqmhgfH/HCO2ErbVLynEUqYDACJTjVu+ikwdwEl
5ltM0XRjdr53V+YESyObTCmielQvA8P09m1eZWvHrLMzj5DlvYXOimHzBjENVRjYourivAntVp3I
zyH6osl70MvPVd4It8DeIz+Z1deQMD2XkYpwD93h+vToL890GncsiOWmY6mmoVvL2S5lE6Rz6Gcy
NbEFOvc4BOkvBS3z2iO3vok5y6EA3p1u9cMZ+9as7QCe0VnYlr04bkoKkpOq0wE3OpFzEbSNioXd
UOJuFAW8nKksrvtMmpvCVP0LXaoKoGA1vABh3O1Pf5TF8cqaExxGmm7omkYxlVyMPhmgfUypBNGq
DE5BSQHmfRuPoBRPN7Oc5bd2HIGBIEjol2I5y0CSeB+Pdr1Wxw5RG93ukPtRk51d6O22zfsAjnBt
UCPPk0U3GYhhUu9Pf4b5cH23+vkIDgfefPpyt+mmXAx67AtnLMqmW2dlhMOKTG/bWnWIwCMTnWe/
DTht5kWvOJR5n254HsMPDRsc/Jaqm1wwiy1ewEZto6SlYUAU644kKWJyCpXijUwuR1FRw5GmKo9l
rX4Arq6c6ffihKHPUpgqs2xRU6AZy8XW+BntFuDBAWhrbpGJYGPkATkmvczOXCgfejo3ZQFRdGa7
nL4eH2ZxoTgtSgrQErsmcwuyfFehSnyOGpGpuqkY3IOjmialWpAAwpRg2+mR/tBViYlmCux8tivm
/sKVVESV7aDo0lK+EobrSCNdMrU66wYnSPX3m7IEhCBMbVvV7Pk58f7cLge1tkwVEnCTR9VBLUwq
mQxcSuBbda9Yn+7X4lKaly6NYQJa3NFY1wu7wYKaLsOBckdSwMSzHyVib3LAf5F5F/zEs5Kc6dxn
7XFFYM3PTyIOmOPORQAyY65GAqS9g0KlKpJNClpzHWoW6l/wfM+sm0+2JovT5ALgzeDIN0fVu0tQ
RR8SehzQA+qvnOuqCg8R8vO/ws6Kr8t0RMHLMeBlnR7U5Sn8NqrcOLppGLyatGWrFENwJNrgfoj9
mauKlGpKbXT/QNoVnPtom1J0syLz2CuyYWvrw7gXqm+eOYA/WbIWj07+6LpwMPWPh9qPh3RK8oYq
LQBgZA4LhN7mZODYNsMzl92Hs54NYczPQ4m/7+Nl1+Zx0zHnLFnyhokFex7Vv6Sznx7WDx16sykd
kixgm9Kr5VoNu5K6YiNF3KkV5OEO8bYth3iNWzc5M3Yflg1NUbQs8QLo5mzUHI9dA/auEjP7PZ6q
Lw2c7RWat+m6rDKPWqTql1G23pfTvft4kWEqC0vHdsd3itN0se8FvG5kJTniWtupnjt1TtJWOuF2
KuWRXkWF5ZCJ+kIhbW9tjcNTFIf94fRn+HjKChpm+eI4Nzht5XG3QVnayaBYlEInhq2EGyEHZUYe
ZU7+OzELDcO9ANMFPTLvhv04DgqqWkFBZdvpz/HJemL7aLrAS4wFt7zX4syUYPJQJSops4jh1/fy
C7WF1e50M59019aFUDn5hOVYcnGpULMVOxSLcX/ZTrMxQqSeatOrdlqb9sgjtOqmpvx1r1YmEVtD
SR5ON28zmke39+zKedf8YsITpzFLjwLmFbYrfJeeig896g7IFl0FlirdPE+/IceRnhncz5vVSV10
HO4Ze/HkKe0wUYhfs848uMwrxxhIcyl1soFWJDYNL0PQUmIBKLv41uONys40/8nWotf/bn5xk5Y5
YhCg6uH+oYQB4EK5zif0xNldfdXr4L6T8cxm/qzDhmFghjpYiWyy41WNGZO3pNDmq8as2DolLHBi
Yajp2MlrYqveg0+u8yYPOBtPT/BnXbVUx+Fa1QXnsDxuOC0LR9EB3pHk3WcmGJ92+Dk5NWzAKFeK
n6lXBF+aHi73mXY/dljiSdL4R5oWzsLFDKemhhSOGbCuiQRvpzwiHQEJuYSXWFOgE6xSL+m3YbrF
GfD4d7tM0/Zsijo8/uXyfgflMA5NysGpq6X43gSF9bUXadFsUICzEKlNbAXYa+rx5j/d8Gd9dmDA
Mc4Wz3g5z8W7ix4uoAzrEao9opHB14RCsv0UWcm+Q4WWNJQ+eizMIbpIkVd4ON3yx1nG6+Iw1KqG
lUGs8bjl2hFU8U/zNkafc20HA9zuzMO5tdLazCaA3voDwDMTcb8z1+7iQiTyMz8wLYnjh35r9qLl
VGRT1av+MxX2UbcdkG55ELqD2FJdmN3V6V5+Mr4a6rE4XlSHmgRrcSP2RVmFJhLrq8irWyAtdrjr
O6gWRl/Hl1npG9tSDY2HweiKp9MtL31b8zMDzzkeUlyGUmOSjwc4GtKmbgsQsjE5ZEg2axVUpKC9
S6Jyoq5S+c4d4m/I2YXCO6mK24radEc7ktustPvnM59mPi2OT+3jT7MYCLQzG42saXDBo6qt47zx
XrIuCB7II43MGIaTF3nf6rk+rEodB50gtUB/YvDPGO6fjgq5CypvEgcf2/LRSVHPEE82cI5hEvbO
CKAV9cEQXsCewDiqWrGD+h1c+g1MFBWFntsIb9Nj15n6dQcSd3N6WBZL8W2ODDzYrA68nRj3x3Pk
WEkpc1kh4NKTggZZTmvi7nsWsByl29pqlZ6bh/k3vpsHk5enzkbnkSRINcNYOW5xSrKkyAk8IGoC
8BXwpFdykGZN/5SXwNxmuvxIMbsVjfcBGpFxoEJxNIc/T/f7o6UieRFa3GdSkn+lL/pdBsxBlQ0c
8Q5lAZsiUNvhwiOV3DzX38+OGZ7ZljZbRAI7+7i/GI64P4NwWgeWVUM9Gk1IGyj5RZQX6hj7a5GK
ql7jWONt0QcV/O4+ikcyOGU8QqXwJPKuqo7qIZBWCYA1UNr4uxq0wJ8Vq1QiBtA855f+bHgwMTgd
OQVxECxOqGQqLDWDm4toGXTJu5ysyXrdiREQ1+l5+OR4wn0rOIF1HiK6vtiV/qQ1nWGhnO4Q3tPc
sSCVfOenqIbdlk1oo6Vlyym/M6xypDRd88iiWJ3+BJ/sAAJTRMc03AM2udLH89N5WtKEyfwJqsL+
JQpyTUy9yZ8Kyvn+/mZDOICwgjqHBOeg4tFdZxbeZOJkmqjLNJydgo/nOcwUTFbKK4sz3RKf9Ysc
QQ1aJUVMUi72mVmhBFGQr7iK2kmWbuubnGdUpYy9GyXGhI9xqA+NryJX1Be+920okumaJMd8cuPM
aR/wlQAILvVxPLRtmt57Hq6yM4fhp58RBxGvUJ6F2tLXmET9MHRqWeDlo+RMUjL2rXZiVKAcUsRP
T/O8kN4dO/NBR7iIUDC+mTeP4/HYN11nVcjVwUvRLG2TRnG8jXmX7uMx5rlQ9ilADfQZOs2EepO2
083p5j/ZUEfNL94MsWYEJgxUZiMqAoP8TS/yt0LDz3hm3j/ZUAY95a2NITeftMf9jKe+qfoCyhAZ
NNmfstGLdebEwdeIvq8TYWToV6nV3qBAyz3dxU9bth2ItrxQCLgvjtSuMGuPgw6+ZOON5gptORXx
hz4B7CDFTg1RthCNjF3FMqLb001/so4MyQzboHWZYbHYw1VHhldEWgw83KC9iKu+3XgOJdkpuR5n
bLcP62j28PHOJ+okBcju+aO8s1dzHex1WpF45EUa2MaMirMQWB7cwd42UWWS075Xx/rW0ybvushI
lz7d1XnbvlvHeMQMPOa6sA26ScBwMb9wadPB4maAHIRi0B3IwlHseo5R/ZrS5cj/JcI0NM/s06WP
Ax8jDlHBqcWLCK/18jDh7eW0YqwxE4wuiTdWl4CiKVIj+lEEFkHSPo2QEjQy5nfFAkl+4MEKHuuk
Rvfh7/WfV8oc9MWRwFRTqbrofzOWURh2b15WIAhUNmKgo1sn1cKlGid9SCmECc60uVheJIgQKABv
bBgkUhAwWF7hgaF6uUbRr0UefPhTjHpbvCa9sJMvMkhH8/V0FxcWw19TbNM7bCSeoWI+S94tMTy+
huV7ybgCcZZsMKzV7/kUtDtglwT8Da/eD7Izz1zES7v0rVWODR68xhzldxZXvlHpAWrYGSQTJXYz
GbySzn3w6uqphIIURu11WEbfOlySgAdnwTJUtvSmKs98jMVQv30KCklZ4ZpFOEwspteLJ0/mXsmn
aEdAurJExWwslI3lyOnMTlocyTSFR5Kzas4U0W3iFMfDXMxxiHaCWToQYgJF3KSX09D2f7tDprRw
ss4hEOSfluaFY1A6W+kDQNoy1YELQ/gsQgtlAlsbzpian3SIpmyi4hopMGQvHXcomkKUb+xiRA+A
qnPU34oJBVnfH50zZ+CHSTKJzLJKDEIzNqfBYuTIamyQbvfCNRQjvd5YZg/X2IrKDrBPNobdxen9
8GFpSge3BKEHdp7kxDMXG0L69RCn0FxBiZUC+FZNCa6idIypqGEnlta0qS3q1aiErzM4AZOafR9m
bpeh58226+r03Cm03KJ8IkKW+nzRkgMEd/N4qA2JXFfVOgQK9EkAhFO88JmTIBYk4EAzBZWXQ+aa
2Lr1mfv9s8GgaebZIrGNsOVinzaTZsX+iNiidKLptq308uuYZNa2SzPNbdJOvQz1YNyqlRF9Q9M9
v57U6wF6PMXM5/ywy7vobRQwa8iNIFjMnX88Ck2ohiWIHcSswAJ+SzE3H0OcEDXOwKp50TsCPGf2
7HLlzS3iI8LJPq8/bvvjFksyT4nj4s3wgclttRCx3bLRA9dMkuhMU59NsU7Ewja47YnDLMY5K+YM
GQW3vsSO/hpaA/oPGTWeIm2jRy002xQQQWk/nV7rn3aQq504iSAFwlrs4bB0SlMAuCbu1GnrPhXa
Rc8TfVNRrXmmg8vj4m0sOQVnu4l7Rl+MZSu1uMKfCrAqb4JbDi/9oYoqeaZDC6uQ/AFVGnjqCU1Y
Oo+8eZjfXWaFjpGQxSWo/2owX6c8AQY8WdqVlWYxNOBcay+UAYwl6pPJ37u235qe01osg+Mdd+pi
k3pa35uaoqcr4NlyTWlW+hoRcdsHhVed8bJ9NpbzwcSpS5KQvvTNF7g7ujbF6lbRHLxvu8i8KRzN
OtOh5ZvurUcW7n8y0uYCiaWJLUce5cJHDrLn+HtS4UDuAR3EO4sar91EbeDakZHvymoARGP0OuXs
5uiT3pCAL0MHilQDOBEkfrF30HTb/P21Sz4WT3kbY/xDvqlV0a4QPAAUlWJuuOyGPq28MawaF+As
ig//m+Ywx+cnHefwcv3acIG9ka3SJ5qvoqPrBxcJMipYo0AO3NONfVzGgnQkmjHwGfFYXezLtgqb
flBnyCSiIJzvESky6xRI1wvgo+FFIvIDXEaU96U0sIdPN/5xddG4TkgNENS8nxaNo6/MsBpwO3ur
NS/x1/kPBVST/elWPh54tEL5Nql/uKtwtxzv1LzPElGOOAyaIh5QkoVHOBBPvY+1Wf9WcZAMsgf1
zJp5M2bfv2dmB9P8h31DYjT+seNWqTWKyhD8xEoJoFdChBV76TU/geGSM+wJeyOS4aUK5aWn97sC
UqMbxVG1T7QBorpBAjUZJv+LuTaYas3COiT2tPhIVdiRD/oWkgBZCjg0vvM96VHihrRQWkTei5MU
xq1dlPmZGfhsng02OYcycSBcRMdjIWG14I7hGZu0akS5ZTwrXPT9z9Pz/GkrFqlHho6hSJ7bcSuI
tfZmZBD0Z5tSgcMDimocKyJ994zd9tmCwjp0hDT582GD2mqU2V3Bghq0llB4kgQkKLd+gbBspPO1
lYDkiPZiPRbnLJO3sNHxsuLWIYPEwh2AlSbm/fzu2skcIP3U+2EldeF+MksIg110FWvyMdCCDloj
nN/OidA8UIN9Tem2Z7ffZVpA0CNhPLHFz6KufuWp/Fo4E6zELlIIZyOQ67TUM2m5h25Oiuomd0G9
6iYBoU5BtJo65ds0UM7cLh8PHzpDNu5c4GCSr7XY/5mc0CnQ6EycjFJfsYn8G68MQqpUJtSLGxO/
uVihdTju/u5SOW54sVQybcoVW8PA0wov/RFw9ZmukcRRfWbHzR1YzhbPMdYISQMfs8Rg0wHVLwJE
v6n72xZjPuvMNOnaHuLB7aw2OTOgn7Y3DyZW/JyYtrg6IqOcQYkSXY4miPt1oPThbafAmUkFbaW+
HH+dHsh55y47SIAVq3V+0+pv/pV3yzFhvytlQ6zRqxDd8WOjucJc0ndhbY73p5siQV2bbdN3zS0d
FtbiIHGqqkHRIS43RUMZHYg6ZDqsKNLZc/lA3S/gZNJ8cOfYA8ww5O3qvOMxU7XKyKsKGADp7+s+
gWqxgwCjdau48oDJeRncL7jecW+n38fWr5G49JCc1MEZkSsfpoi94U9tSCmslapBrrBShztJ9pTx
pCaGSCjZHYfO5P5sClLJkXTx69xxCehP6Oa2yAojsmDULSGRNQdzXmjrrsqyct5deqYFu7avPHmX
ATbtVmRR9vm2MPvaQzV2smdJEr9Xh22gQ1JUwiK6iEgcoD5Ooj5TmUp0yMpJO5RGY15lKoQpXQKz
aocwfRizDoUoEklEvY7bSd0MqTM9yKwI115VhlfEHTI36XvnpqqccjtlUl0XAg+FXWa884gkH6qk
1B7sXq2vkrBtN4SfEA3lQ6yjIvcuyk6l1t4EmeVNXopItKwOeiHH/ZBaykXN43cTkit0pVBPuW0Q
k1jJyDEuDaxK6leU3nxVpBFvcxwktxx36cGHO8GI1flGIAbxjAJldM0z2n4ehj6+nqxh2OLEVJ4m
fAE9ZGp4OS4JimCZO8DRQ2mJFxgHiaviAtkoFHHgm6hbf0UFpupOgCKuU2oRNnZtpF/6zgx/wuPF
2hzC4RExG3sbUuMNehpt+8hA7CCk7Bsy2VS5plCSad1NUUZmSJrnPyyt9A8jimVhfTnn/CLS0Xdz
ieEYdz+0PkEixhEedPWs0Vb4roN1Vx6qEV1ckI0v2tiScG+pJdopFAS4VYVE+KTZ1bVfOyirCz2+
TdOi/GoMSLN7RRVeEbMQqyJsmpuWPEWqfBuR/qkUavQV5ewZrdvXzWUEy2h0TYUcRlOxB1dVzGaV
4DJZaXGSXiWJBWE8wv1kiEG+aLVaXCObVm2d2LO+jAB310WAlrs/6N/SARUAYv7BwYkrpImsNMAX
mivGPpgm/XmiNHhjWxlSJR7iRrK0ArcdEKhWqkmsyapkkWlVF2wVw7c3EsnBcR3httkhRHXfNJmz
UaPGRFUhaPY9eXoHx4m2aGJtgF/69aq2px7ajAV7eN0iovENrpH5Kx0i4ohQrTZhZqPVWoqekg0J
mUK1ynKbDhLh3EYEXbEjeUg8eGNHfc8Q3wk9Ivzb/pmK+Al/46abwl9T4gDkqvdRm0D8Kp6KpKRg
UIEpCV5KwezfO1OKVxI4BnJNAwB/Wc7Z++WjYjRPOSSndThM/YbDrjqYpSavdeRdlLpFelAkPjve
+aoE4N1UO77I9f46UrQvKvLfG62wSnBZYgAKrepIqKS3SRIO66JOKQh9eyCjEZfRmjoZ8Nur73kb
Ppmh/N4R716huBOjHYPggfTqizjp0PBwqhVMohfOuid91h73hT9SIQbXFi0hQPlYvI1K8YGU2T3K
Jq9Tmt2Gduhvw9xDNEhJIWTnOCj1WSo1RyNm3UN62DHUDxmy7VIxtS0pfvV6zMKf5IgiT0AYbuUT
6HeJFlA+Ba8kGpHTyj1F/+YJ3SUIFh+mKUK/ugVnUXTdHSv6utagB2sAC9ceQVJXG5qJ7SoOzSTJ
pWzTB8j3D00gdjbjjd66pXFokEuvGKm+9XpEJjpzkiuY0Djr07GqXZSzCTRqCSi20QmUFWz4gbzS
LAYQpKi4lcXvOIhBGZU2Wsoi27aoSmz9Qg/vPNMO3MiuMYMyDwXaIomKHUFvkoPg5FWu0LLqRoza
cJdCCXDQa2ynu6HznVto3l204rUWIfT1OirBpZM6t4PwbnlDfucYYW3jNVqRVf3Q+/betkjoSsB9
EAy/q4nFrEuKbnbNUJhrLOcd9QKrNtL3o6dvpIoApqMdCgC6nocyBXKhbYCj1e9NQn2kcKzMEJ3B
EOwl+kuI89bxjkKlx8iPnlsT8Vo9oIrJiK+s0d6BRG9IsJquUJ550qr6upDFPUUKOdhAfl1CClQJ
kGgNR+syGbXLsk7cjpw7dFEDatz92y5CCxbo4lB6QGyRiSDNJUe/3rQ3TjfepVUDqcu2gXQq8bZP
eeJ08HzXnalO6ITLDZqf1+VkfE/7FCVWNlOdrKocljZyVU2RtWslBkzgkxaWNON3p8r3WaQjGKC6
YpZSLYLhidIVZtMvIYeb06tfmLmrR86mK9TXTkXwy0ZZkUjw2qPUwW/HK6NL5XWJxrEIk++5OfVu
blJWBaLuoU5jsH9luA0iH0XSeM9pD7k92BtFfVBGBL4RPHFcJOvBhOjWDwtsDNWsvBMxDCCZB79U
NG6k1dFdEugmVUPUXGk3qIfdoPx33bZ11K6MsRbjDlHjyHHNVkHBy2y04latnfxX0ob+b9900kvZ
VRJUr/xWVRO+5qkCG8h3rFl7V00NaBzI51TEpIyFQ/eS6GO1ifsA7dgQ7rnB7qpQM2SBRL790JAS
tm+nAqE5xHG2VWsi7KVAHsjtOl07wr8sOc/4m38j+KZY5Dut8ZCRgpSL/bJGmHgXOfGmiCTLOGeJ
SXJP9XGfxylxQGKR3D7JDcTDLZyM66oPYSxXD6PekWcibhI1vbMys8QU8xOXF1+1dhp0yttaq/kG
9KFa0ZWuGqEsT7o7vmTHdUBhipwiuySMbgLfQX+kDg81qYFteSmccl/nIaTzfFMYNr+YwiyZzzzO
LkI7MkwOUJiu9NjWwepB35dQfVX4+UqJLHqo6Fuemqsuqb7XrbntLQdQeYJ9kxi/Zim5kHvSmrRv
GfroDuoVnq0+CxWlgz540pR6VuqO0A+tiApO29bL1nY/vjRRXK78UrkfTRPUk/no5JKbwEcCNpR7
X/q7Ovc2I5p8OvwDHfGzLPZYyl75W3jBT9+QXw11QIZdVKEbFAIUYEZS0GDfea31TWjTDUoB3coI
9a3W1GCGBMIUDJgS4hrwn6x8fE4ldan62lLqOztxriZe3GtDoE5pF1fgpeLVaDgvddzd93qwaRvd
9QfbjScN+JPc2xJV9SK6xPQaV9VIBVCo+l8GNXkmPwpBUfU19+S3biTZO0+8Z3/M7iYxXSg+AiOy
h6iv3QX+AAa7H9ZBL1+iyEaGPH9xajCuk5Z1KHHDequ8V0o8sb1G+QKOmcTpAKmTSrnLbBQt1Gqu
8KLQtRQ/+CIyimh5Ds+G37ulp+uubaRol0xPU1BdKHONZpMPN7k/EJGOb5X2t49MoSjAl1rYeaR8
R5KhHjkoWk/ZxBFNUBtTYPCKQxdUG2T7MAL1u6wEVZ8aYBG8P4ls7QKyFV0y1lCWV+JXREh+lg4b
myJcsF/ZN99DpsZMJay/5NWQ9bSO0mof57br5K1rV4yogQ7ECjkFJl6Y62oWs0X/W1klItwNPUC6
sg9A7GJi6UgeDIYO2lZGSHyp11U0XspIRwNNcVDwTkl/yi6jtJ2H+YsydTutMw6DrIGzy41horZS
2g7Pge6SBK9XtTY8TtZgq4f5FyNX7xK/SvdOEv4uFAz30tfzDXrfX5AcPuTI/Rha9Ccw9/t40tcJ
6j2lUlx6GAk60oXl+JOKPCwtE8Vx5cUXxWHAxkdfYM/euaiCEBXHcN/6Ci6q1o0hvooaonKbWw+p
6rsa91cyDjvCIui8pSYhLOOi6c2NVrYb3SpfUs+MV5YZP4wIaQ+JuAw6fWN4zg0Mrb2kBKUgA3qW
oR8k2HZ94hTPoqZa4ejedm3o5sqIstfcEgUfKxVJqcxD8CGvNuXUXxigPOMBhH/pbQROkaZoV23/
5HB1NYl6r07awzA4EkZYbO3GHOQ5ZfPcF9U32AB7u54OaZSCDjQQzRmnL0Ro4MtXzT2VSNctpbgr
SvbAYncm2fBa71JTy8nBEFB2leSPQa0/lKiLgekGfVh9jzWbzPnEDUYHz5+PsVTtjMx4zEB2a3wP
93XR2m4LKsx3qps81C500Gs+wGttsCDlhVBkWlIQXtkAm04jlGCCzJLlVQQeTQ+1lRpGOzsstqQ0
3eddfKfkfD24RvnrEKTxFyNNNnk2rRR4cYFTXOdWtSqqR9PnptWmx0H/rvQ/cvGlQPKOpO+vDSg/
hAHcNuQN7Xw1ihe1/llH8Sw8sSYOxXrUn8IWaLC1SlBlDYdnL74CvP1Vm+xDExauVdpwT9Foym/y
/kbJHx2Es8d6RFQYhFOXuVnxi+Nuh+jfhdqrXIxPSgcqHWlznXfMKlXEFbbOCq0Bt6tUt6tfdRTH
rThE4BcNKu1OQQO2gs0D+WsdmVeB+qMldITJuCZv8EvbDze1AAFdtm5Vk1NIrkbQoddcfk8SDz63
PJQpDjrn1Se9oke8yC8ewsq66mVxqzRfPe8umaCF1t4NtMeNnX3NA4LnabOxfBxQOhQ3Y3QTQCyJ
InkWIGaRg6zOn7U6viaNfAW0h4jtvc61HCOfG6YpxMuLsWmxD5RLOApbv/01cYXGIKybZGLHdZeq
yl2HOszgxbuR/wc4Zz2gnRQQ0rB5vEXoBeNmOETaPdoFCkFize9cTTzkyoWIntrwOaFU3nZymETB
duSBA+R3NLcA6V3F/52OhWtM3VbRL/LiRiTXenwgFEa0SncT8Ewrp4QOiE7ZYL90SBbUqrca45qY
g9gW/pOv3yrSfsiab02683TpxtV2LJ4rnpHoGuJ1gAI5qtwDrY46V1D/Ms37lKdtbQDQRA2zLvOb
ClVXww82ZghWqrtRqQ4qNZ4+qXVZ6daVkkX+ahgGt82bR2t01qP5zfOR4KxJrHru2uYGsYSvtf2T
6jy8HOEGXVRtNQboh3Hsa+PMin5yyvHCM8N7IMFfRl/delH2TUgsHqfckJu66f1qpSC5iljnum2U
gz5TM2Y1PQMN+oxbA036uSY4tgF2XkxKs8nTcTv14wX6PbABZAdB/LGrwRP4j3b/OmrZJtW/FMb3
SdVdLb6DRee3h8meXCdGRMAzr5VwZ+rhZU0BSVVwhOZIMRBfAX4AOwLvkxFsNbs45GW/I/mUB4p9
QGLyUjIJXpCiWKd/MezuqUUm20x70hl9kE8/s/TWakccS+GVxmKOS+1e6fcB2WCrsng1Je4YLUI2
LMTZU7nOLAjt95dmIB7roj30ZbpFjOwqh2+YUghgOBtii78x+mcpxOGOwpAfnWlEa3wadyhz/UjU
/KEqB974ONILwMZSQYjcGSO0aI0fnAX7fobhC6+51wmDVSN61F3o88LKsUnj8M8AKsvKkzg94Gk8
5oJvBlnUuaNmXkvPhBGfXPHfmE2Jch1kCoJlIGuzfU2wJON1UKY5eHkFvVa5ak3obOFNiYyIsDao
p2uzgMkaBvRetMMNsbJtboinqAq5YSCzh7DCTZQesmidJ9EhDIurihczTpRZ/KBzjeI5hujsh49t
1v0cPDTn7WDvIKxqIoTM9cqL+U9t+L8cncd2q8gWhp+ItaDIU4GynOTsCevYbZNTURTh6e+nO+x0
2pagau8/rpw5HzpZGN6Kbdd7IoahP48JQy4P5OQwM8uj09V3VSgutCteaXDcNVXKvkJAntnPY1RX
GIK9z8HyztmaM1hj96k8LoLxT3gooY1fw1uvRlhtK254ix6nW5+omCjIpkiGDW1TOcWla7lLDRav
/sUq/ys4LKQKdxb/xYL/thndqyJt2zDEJgt+ekFJLTXk4fToaeJ4q7irZ5Api1iRJ8jpIXJGvnUR
jHFSdFvZZrsR4q9ouCfgB/ezmp916p8oy3iZfXliAH927bfSMmkdSE++DuPZzLZO+LyyOIvG2nrN
weYbpdVk63OoGe101+r+DaBpVzU2xsvX3OVftVT/6NjjeaRfqFnCuE6cf6knXrweAMliDi3lwSig
byhoP/t5eMdscbBF9+GazKUE++NhfRDpiyzNKAyzY63JBJThxiGGjWixKZyizk84Q9FI+pTh5ATT
l/0O4e+maX4E9TkG9YZZjg/CyyPlP0uz3Q7kkSlxbNr2P4LR7ORQmm08Jt8FbWx8jOoQTtYRdTWN
1yJmldsMhjwQ0UG2O+UIXhL7BlFw7gUnOF3R4cSs2BzIMKdB+90ZRx4dtRk5b5z1yyDyOpnqS9Op
S+llhFCBUxBhHLhHyXfW5y23hwJdegvzfV6k9CsdMv4mJD+d8e5mZfkZxH+onjYmZ5XN0s/afUpE
80G2AijB8oHDeZ8Grwgp0dOZP0amTr3Idv7IC5O8mT1n6Lqee4Ogi3k+jk350fJ+A6RtiA8eD9Yc
cKALtt688T5w098XvXEpexC0OVT/JUN2nBHObWW4WPEwimu/DH9ZXxAjY5b30LzUQ7IcO57zX2E6
bzbtc0iontOE33Txp4cO0xNBJFfbru+DLvw2OutaDppbY36lr6zWahf696k5Po/elVbROG0ehP9R
cYfI4dO10KbSo51Q9JaSNNnaIbt4GYfOOVzvBwwXKjPuzHmJ3YHCpSykg6w6LPJvpM+x9wz8zTk9
6iAGVCjRoORXPy1xevXUbn3+0nHh17kMAoNMue8sEbvU/Rz1dPACTPVFvHKb0ccHT/6n+CxJtQoQ
Ynlcul7Wx0HZRyb1zHVq07XMkdUf4AP2xNCfQo8eql5e0+LB1dm/xOF7NgrUiDw1XXFQ1bwRcqwP
nrcs90jCQI0AozijwvmRh/jYrWvshsaunA6TMuJ5/czL2wc97vT6HhbthrTbPQv+0evDg5d++GFy
WqrxXGQFEvl+gxImolRnX5TfRJ5Al4ioyPxDzeZtUPyxIa/uuc7WFwoYTxr5lV2cMtE8Ovj73ezF
SKyz5z3mZJNI/bsmD+HMPca4BFkfpdQI9upQFBwqZhV7sorXaTwEBWis/SSYnUuBjq25G+ZnP6Wt
pPiXSI+yZr2p9VvW0/uqn3N29ZYPNs9PdgFMUT7xOG/ylTLVxSQQhbOqf6+FimRwcZUdjyPrih87
Gfn+h5tUraFbUiy/lf3igPIk+XwGt9gowR9A967Z0cf6R6vXHkD30qz1P+Xi9q/9mPLHmOZKehts
Om9tLImhPM6me9D2Y1M91j7VHO2+0UCZctNDIQzhfeO+ui2QBh1vOtn7Rvg1+V08kpW+AoZ30t0U
PUss+FLtngP9Jur+fqFrJqU+uK4TIF9EFH5Ldem0N4ZlOzAx5wgA8lydDA2JUhQjCO20U31ADctA
JgDXSBu0+6TKdo1XHt3AfK6UexBFcyg945p4NBDfAteyYbqTdXOdavIZiomOTQFwcOsgUUg/0BSA
Fq7W1jDhoBoaaZFDU9PTlFzeoxehQszvMjmVsW7Sn7LvyexI3wvVX7HSn73F2woj3HYiPSxzeppN
65/u/McVNOZQZ0QoViyToVmRl5hT19uUC32frvtXaQli1wbqR5uTPnYBM3KhMxWVRXpCO7Gfa5bz
0Bg7FEZS7gODci2bmVoATJPCTymHBJOWsr8i5Kb1MMzXgykz1r/RqRjK3IMzZ4eVsIVNgiMe8WBy
QP/1olUnNnoKXztnAl9p1j4Ke7q9634/SPlRW96Doxg3Bu+hpeQzWjO+kdbmhTS88rsJcgiDhv+B
Bd/UVvRcO+lgAmOTMQ4jx71H2Z6aLoFd7cUq3AiwgE0+OSa3J7KEGmO8bO7FMk9RXcB6SRLbq1J8
dqEPeBcO+YNVrn2sLXEhE3TXj/ZxbVO1uznxY13UiD6V6I5WmOW70dZfnYfNfWpdwpFl+x9LWxDR
JUS/DIxTFCYDDr/+PvEJhpS++5SZzYkckufQLZh73YmoDtdgP7wlBduEBsRgZwXiwmAiuV+FgGO2
C2FiE68ZzU2StcOG4G/r2TeX5lWGXRniQJjGNycBTnwt+aR5yIWQZGumJaaTjlYo2IrizCgxhS/S
nX0q0UdlwvVIQGs3JX80TLvv0E3Qf9dB1h2MrHDfar92jMs6jl39CNS75t8UosjgpzVaWewc5ZVA
CrwTVPsM9l0f8Fgtsg3vTG9C/WnCT2RKmR8D7vBYqIDFlLViC8WSnSA5208xktqda6m3KQLzqzdS
MrQZkmrGitPWd2Vu9zE7wrqp6ml4MuilO6bG6p7tpJgOdl0MO9CN9kJO9EqneE3ibTE6wJ52X+ww
k9VxMI3Xka32mKcsi2FT2Y+WbNtiQ4y8vTUsStdXjwqrpdIGS0A5/dK5WEQdnQRD64dRQYLD2QPj
uaxkxO+rBF5irJZ8W8nKnXa1CNQRWKlBKFnrM1wz/sI6qF78GTqTd2rZ4BkALl7G7KmwZtPfGm7A
NhL4c3aZMjvkwMcQyGjHn7a0hddtRt2URzuc4Up0aj45nR62DvH1z0YyNQ88vyI2tU2aeOJC92VW
Ci7iwO+0Vj3tabdSoL6NZhH3hwPdiXLbklJ/CRPPj6j9YY8LkrqIliQV7zSnDfDtrNJOSblZYxUU
fFS3c25GjF8K3JKNbehT1/u0edlVwaKfWnS/ddaQ3dflOpo0HYaDxzjHceP0Vn00AQS3dZdl+0SY
yXeCUBCWTLrDa9os6hTmmRXftDjbhSQVRqoZAGIxBcSRGRzWTNUXOTbW3tH0zwZLiG/HDRU0lhee
GgNQl7w6LpRg8JONAUdxpizKvksFMWJkv1rQkg0l7UVOziqp+OepvK0k4M27jgLlra2ZgBscTG+u
W3+55eRv1Cj1HqGEcYMOrRfX1TKiWg8ws9TlmyCjnVSkhuAkCC1InFW2NeooXV0dsov+cl83kVUN
aTRgL92Z3VRHgi7njSqUvix0nJ8Laoueq7rB82XrupN74hUnrtlR9JX1vjTwgMgVA+wsr+tgPaiy
cU983CVtM0Zaet3NPVWW8GVZZ2e3noNZh5dOmiW+TRtwvkuBDKusOtuVbap/oWmgenvN0B0QDe1i
e5UMGUatq/e+qU3nH4r2dR52jrMq1R9Td1kriCO/6d9XY03ax64wpP+yhtLjP0TdqCrGHb4I/e77
te3+OdQIzpAtpWHB4gV0TSwnYlWC8qlURKaeinBy6CDXidvsFp/78TJKo7qxQznZGSQ3r2FuBHFX
IlyAUXNdv/q0Opx6v6mDDe67NVJ//m/FqMqaYLfhAu3kIYJkDE5sPeTUp3cUqf0D7BjlnR4oDutj
y52Z1jZLoIz1MW+dOjxZHi3QRCGF7dy9m2XnpckGCRyFRRtFGnDKQySnou021FKHYHtAcEn9WeLF
Bfjg4MnGX8OHOmNTz8zB/I+HzQclRlrCj7Tp/Fz1n2PVN+OT5+g5PBpO4cj3JLGG8EjFrUj+fB79
5WFpk3n5oIJ6sE+F1yYqGpSfkkfqjI17SBstPd7GLs+J2ykb860N4ezOnsNysSX/kyT6YRkcuYPq
4K2xzclvP92hF8O18vXcMQjM2Nnpu2rQ+cyeD2emsJDdD30vCc3usUVtc0rEbGQoQervRboYn7eW
xM/BCXy2F9fsk3xbiHXIoMIzB4tMVJNRVpvHgBRK4EMy/Zth2iedETBCWJRujH/8yr23xV3iQ8zh
lv4bzXHUv3IODUpQV51q+VmjNGCYdGbfrMEeklXlr4Y5atL+QC34Osyu8z6CkAMfmC7P1/6o1Gwy
gheeu9ovrd1m/w2BmPvz3DjzlWDr0d4vnacKOkOlqLd1Cw4O6mfbhqR7PECi4m+afLGgmsWQaihd
Y1nTIU49U3SfjqZybemBoHlUgWZYhim57sxqg4OzTWlgp/icDTyl5DJpU+E/p5yC1PBJbf6Sr7Wo
K9GSIt+rPrT700S/W/23kFxJOF9R9W3Ue+hlk83g6wHbVpFUOUuaoJ+hS0fL3jn+wPAttViKc7B0
Vs+HM7ZG/93VQZPvWpPA07PR0wgSy3mV4q/XrT/HNqHl7luYmmvyY8tS31FOIid9C7qxfVicNE3a
/bLmlGrbWH0apgynbLO4z6vO+MW/FQRvnjnPNC6mBsj+d6u61XyGp1mTe2rrx+xS8VJlBystRoJO
1lws8bgS4P1v5Z8SW03h2o2tX3UisYybNNRYBJz1f8nghuUzmq41PwQeyRVoEdET5hK9UdU1wGVT
ZY4PQ+Uy/GWtX+TvYwcX/JHO/uzuSTq3/UuAtFm/uO3idVt3yQ2bDKy6MrsvK5/8aKIoktl4VP0Q
zXwl/1VWNqR7/ljX2SxTWRSxk4DYrIk5/zglWdxkV1kfzSDDaTeITBzmKpucYyiD4LwW6XASdpXQ
oJv2KKKKYZ2nxypp8eQnSRPcZ7Cj9xyUZFO0vfgIc/hpUiplEsHZZW96lmrvpcyqVTBSwDINdBFt
rKEHAKoyA1t8MLb0opc6D+7RqzHOhIl5JlENUZuzlHn9UJR1910Mgf2Bxhc+whh8/7ezgnHX8Co+
uTToXm3iUL+yEqG9NCSAbRnoknlFsyvjbxlgUUwnubdmvQxHBOhA8wu55c+dGRoO+0iQDCgtYAEi
mmSp97ayEsy6ydPhR5AgM23soJ1DBAWJvUMjK6I8WYb7vh9z/OFlFTx5qtPri6pkS1BF1vwSg5Kr
WGmnoDo5aNeBtmHLPtXzkD0QDNs/ZJYht0aSfDjp+Mn49db5lBQNg432ru/STeNgObam6ZKuw97y
RsLyVyR/mP2YSsJhWys7iGrXeDdnSDYv9d7z0B8vslnqXSrQ2LXaf6zQj7NPzs0pKRFUmQ0e6nYd
07fEVfIHzDl9bIyBRsqlPWDo9yJX6GNVD8aOocrY+H6bnYk4WPfchs3FTWz5xXJB1WjYnxJEeNFQ
dEbsUvQYzZqy37VonX2aWNZbryS1Zt1kPNL4aJqRWZhTde+XiXWHhIkPscLlUCxZzjhvwJRpfSTj
p3pyweq+F6Oe3vqe7q6rbZbOdnITbR1JvDd1ZM99fYeaAHlPzVOJznXuw+tiCPukvNEeI8sj0GSD
ymWIM3IZ35GUqE3Xqt9ctV68Dh1kjl7HPT/+n246Y1eE4Qqg3oKukulz49WGXdM1Ihr4eI+0nzpx
H8hLBrDl1RKrRs+SZFhAUwvOS7yVsA/20NvofRMjarugjtRC45iVOO+ulPDtje3eIfNGKM9l+thl
IBiT3b+JHojT9Nv1LEWSXlW/5rdpUG8aYdPBJc5mWLGo4MePutquoznznE3Xh090UF0YbVAJJD7n
WDivb+MYoAgplj7KEmvXjjKN/dmnIAE/+SZxWOKsmU98FNnjuuYur5vrRGEtHxxZupvWu8Xo3cQa
c4XoFGGdh+DN78kRDty4o2X0rEf3kXHkn1ExJaVwjjycNf07Y0qyV9kxA/oM9BpZ7cZ1VxY/0+JT
LRjf7MkjLLQIsGU16anX9mlMqVjzhrKJpBlGia5qUGq0GrzeGyso6dNrTPM0tyu1t51EyaDHmbsH
5IBg64YFv2yjiZf1nlB4H1K3zKKaawht5dMcErbd9bzCRnk74+GMjqbKy503Y/Ej2+YMRZlFYrUS
LsF63RKgEcY4/j9CpUAtGV+3QdC0NEj1PxPMQUcL98UonRdn8AfI4uFt9FY7Gv7fYiaceRtaZnmc
cVXG3DdUyqad2ufl4p4JcjP2yAKmV9+55foYytkilTh3emLuaMje7ktO0mzoIsmlHHX9JDatLY4k
51GaJ90DVdpxOLcoCIsac0OWw0+qMc5TNgSlC75nQ9vb1bO+5EDIIv4xuCsq2yFgxBpRNl8dQdct
xALUnVkpg0ldVnvEHHAHub7QLgL9BX4NHysvDqUQpPC59pGnyoiqmiGpzIp3oVE2OLcLO11fsrns
YqdS57Y2nn0Bk975H4UNBA5BfiDbzd3QyfaIzOt1dMAo1qm7Jq3zkTHB37QKIkqdXj+lbY/8za71
YxEW064ahR2b0orp7Z4jGhDfOXJtitE4pvOS2JcQNWO0uNAqZqrSY7oICGv+Hq6ltKPctnTAT9iO
6hs7XC3l72iZXlzaph+RWmLHmfJ/EjE+WPnyifj2o+v6TznKByGD+zwbH0Axdg0j8UYRYOk1hvFG
H/lD7TcQiAG1h/YQgBGNb5ZMrpk07Z2/Wg+WXkDN8mH+a6c62NtuDvo41yalPIz4zIlTWZlsUENx
dKQA9hDeGkE71UcqUqaWTrIivfOdUiHEMXksAkKTR2W7u0UV5lZhaQRtGPIrKNkAu2BXlOemyyOA
g76aaJXfmnBYX6Xj6Cs2DXunQ93cdUGo9i1JXJdZi8yHOm9RQsFtucG2mYp+eTK7gZfSmyzqrEKv
6VGJ+a8WAh0CzRe8qmyJnmrjZG0sAKKu5ojuzeFucO19apvmZtUlwgTLUffl3BtvyvSWXZCbQ8wH
+ZOaLhSgL9kmyac+alYvdH7TelJmv0Q0UyI/AOLZtqwDseeO2P1uQijqPLKISEgoQxV0G/ZvcQjD
9Dwn7QdB52WUIy19ryVcyFQt/ZGluNuOpifPZc16X5ZZnKNq2eVjDScj70t3dmJXrfLGFSyP2B2d
bWJY0w5kh9KzDpyXcvU8SVGBgBsUQYP6mI1ivzS+uWlsahqRcgt2ofofvNR6P44p51o3IJFYdWSu
Aa0poKUnkwDwu6HkY+FTtYiezkropMGlH41oqqaANBUio9h2vAejRNltFLx3WiJ7SLMnZ52bfZg6
1S1biT/QuyD9Y9+mhjqa+wlRPWlD6NJnO274un6rcQAaX+fnNbRH0D1fomBx5NGqMkQnytz6N+iz
tQCqZdsV3HPlPYM4uNPEAuaGyyaZugOlNZs5UcfS1CsegeBrUPqnGxb4XcbmPboM1EBZ+qvy7JYl
cOyq7igruaMWsbzgkn9Ya/gYrBlotjjqAeQR8oCBs/aYc7pV0+30RNHkrhO5D2EYSbu8ijA9cUbH
YyZ+iqF7rzTQdjWsjyOO8qhzR1aBvv30687ZUe3+a815uV1856fJeITWsTejbOaAdsf+KCqbTBio
Jn2TkSTTS5pk4ZalBx+lK60J+Uj27ioqSdObo3bTNdVb51rPVlCjIStDNIvLcvF1+V5Ow4F6dBTV
o/kzmeU2aCuNqq5P37yEAxopRxG7aQg8oaqDmqszDk7jZGoOhuwmVJmcSl6ojJ1iYnmeuGLPKp2W
qCnVhSS+U2Mz6zYLQbWhhIATQ3KqcsCsIPjiiY60X92JZaG6hlLhInmzlulxrOaDcKC7l8z6Z1cL
MP5UQilhytoRSJrFfkcWd1HMFcrmgtzUSfJztk2IOnYsIsoeePIbtE25pT0EL3QPm15GT2+FfsP1
lf86+6nVQ0Inzonpmvh64iQ2o+zv+jIYNn6GqadsEIZmwr/UvrWfMyOPZWcbrPL8JGVZvoFPokkL
BtiWenVQp3RoQjFyRSv3tlXULE8rTccDBcLW8kDH9l8uborEFskl1gIdeRMrVNItDwmTayQm64ms
dnvrVlbcAw2jx5j/ybQaY1LksYRZ428Sdv4DhQcEaib639Kor7KGshHo96NUsZDKXjxV2n5KK7nP
Etxs5hQ+52YBouEGv2TpoU/xVRXlqBCicZwKvlPF2JIPHzMLZT7QipDdynlhi469TGauRtHT+AKc
Mw4CAWbVb7XfubsprE9EUqhTYKCqthNr3Zo4d86qsyBjK+ePjG6kaIF47VrH5reDS8uaP1oh91bh
3nXw6ngsADWTNDuMS3ZiG33o5vRhSBmEBtD1wp++giy5SpbG7drn/zXM6sCbzVGu+lOsVbKhTbPm
iLNoXJPpk4FgLDCa+0H7F0dYfzPJA7gTjX+o7I6cg4gGXLpAC0DmrKRF3k0ohlxIiiRNPO3ldxqg
itck2LerLa8+lXxLEP7YWR5GcPFkxbTOOwkCj3ZV3s0hDedDrj7zfE7pn7A+CuAyiBLWea9dPzFU
aD6V4JCgnn/SyzTvRgJ+IjMgx6rOLxO7xBOOH/suYAkG83Uj4c1n1TYL5gmI9BQMMEyrDaGyO5Iy
9nLEJszRxOfS2P+ZoqWGuDL2GSCmFUEzOudqNv8rfEoG1wbBZFe/rGn22NrLh9lgtjBNCb1mqCeD
fy8yx3xfiOroz8VZrc2ZbOUhwg1gPtLVdWwMJWD5crRampmjm6gkc7WbgshOxVb3SHbKrqB7Tx2d
1hJxVRP4SZ74NUtabn8R/Cbl9MzivudofEgsY8btMP+RUH1Lxxf2Ab/cP8nv403IGLirtnapf7mG
7xu4oG1YMRtOaXhvWwESLePqpdYY09T15KtGRVWPjJZ9rdfJl3/LPBh5IJksW07Q6WhpdKBGXxzo
wvFggNrDmkpzk7h1EPUGNZD1qn6zPk9ja+6/lDFt8Vu+YQdDPSYejGR8Y86583vvm7IMtuKJomJp
IFYBKjMoNcTP7lDWqpIa9rUjoBK2CMcKhLcOsoZaTDXcTcMaMm4Vd6Vpn9xUICOafqzZ/kgbVudk
oBLY42dBf1NEKZDrTeIqIsluzsEJjKVbFfuAQYjnEayUC2hiJ8qXInOedGI9iaQbNjSXCiSpPL7+
Qj9dW9ibjMHspoWuGzc/ZkWgYJA5fZyatS9Vb5njH+DkULql1REP/mtotGdDOgdfIQiQ4ugmSVzW
AaNv5u5lV6JtqwOuhjYWlcLqsHqfkAsf4TJQFVTwSmbHJQdmJ/hWo6FYd8AhXoyM5TnwiozuyySN
pWTeMKdD3goo6tA4p4wCUWsjV6Dzea+ke5k992YqWUARi5+2tbwNZURHyiLlhsII84iXYF+O0xRx
xRR3QWX8Ot6IY2ccXgB2+s1MrEpieOcBQarubXyCqOnsAXnHdOEV2JKmupXed5J1T0J1cajmn8ru
z0ageOXE/SDqqwbeDZXed2L9yGkEBCDbzs0KWT4sz81oxHbFqVaI8csVSRb5U36anPFWxGvuWaif
iNbAXOXv+7ZASJFEUKpboxSbFbnnBCOek7LSez7JAhytdn6qlt+QtiVUbPjOuHpf2mD+sJJJRXp2
n6mL3g8madB5f5MDjMNy16r+nrILHzqbx66vMSrMf/hL8DfCREdpsb5S3vq+BOLZ7ZAPuIN7dsg5
2U9tc114iiISG2nM7HcK3A8Ph/vg5T7cWH03pGgnggx7kHK+gsb/dpX7QcszOIjDw4IBcUvu+0HY
aNla4GGgY7M+KOpeZQ0crqTcic77W6yaV3o41ZBghWMemtXf9FK/BpSQF5NzBla/g/rlIa3vc+rd
a+XtKYsoEdh6pz4jVdOyDLRvaRC5RvNojU6zpRt7QiQ2PYQLJdpWcywS92LfXJ0IYxAXefLLReiF
GPPUpAD91XwPSDeg8Rl2BU+soRDJNFl7bRr51tn6MbFUSvzXzb+UEMYyYRYe7WJfjzOCv5axJXh1
EQ904t5f9aEKUCG1FeJzVOi50R89O79IUx+THKNmH0Ct+0+2KuI8NLbjnD4yOGMDzoKnrBv3huii
NED7SH1OtWEJaDdG474Z881DluMtcJn52nq+n8N5t8zJDhi34ixDibCSuhxz8D+UKXZLM6yBPoof
n552Du+NQBcYDgjsmfSSoaJqxTqnpf6vK80vAjQutlO/0WF8ddd52erAN2IrbY+rPz3b7rgbbum2
Tv1hlH0Mpr/FBMWMrjKoQYuN2rLtQ03JiOxuhiy9XTwHcQ5mBzNIHu0eJ+Ta5YeS5midTP/WcHoB
0WUjrs+dqE9QPCepsFouwZ/JFrcRq+NsBpmgl9L3ihqBqKn9e9M3t57tcWymX4Zw/matnj1sQxtb
e+9glm5km/nfmnNEysCC9RZLFaeoC8ml0tt2sM9yQN0tXf9kK5rJa9s59rPYdX65W1YXhrKM8Ksd
MhOHgaM/Uzc55io/ZRwydQ9s6PoA2KAWwYJKSs7/zM4+iTmJeD52ubH+WfUQs+lfLCYKWYp4yu2H
VLA/TJ7e6VyfCnP5g1d0CVkr7ojSgPpBIZh+Tzc1Wd2idlXqmNTTdRHPxP28O6bJWB3EHrbIm+hc
oO53h9WNhin56noTymo6p3m+E6SGco4OL4HFOIjMc0Oa2clZq21Wg+dMN3wySREJw4X4ETIKBHIJ
Wq5kGodYJ/UR+Ou7SMqtlGQ6hW3x7IgEK8Qw7fxkfQy19TbRvU2GcXdIZ+M/q6C8maiQa2gml8Cs
RKz69NUt2QDrpdqprIu91WOQ095dsKz/Fs99DEtAEgAKxF28fR06pM08rajcLAswonFOvqWPaAvZ
U5q9aNTGRl6kRVWD8wFNNF4HXt4w0vcxo+GVBN04Q0Cg84nD3L3LVvGvS63vtEVZGqpdOqvbE7zP
PZS1Sq7A06azL6GmhsDaBnMIEcv7XrcPlUfkES/nxferYFtB4KhC/2RdfcWdel9gkMNE0B9nkcRF
68fDPLy1oj4SVyd5QTMTCVlPvYSaD/PYf9Ove3MF2Qc8VybaLHyrYrg3x+YSYLK21VUPtEulqzhm
3nIOC/fJqPOvCVVNH8KUUgnvph9zTQ1T0p1rzBj27Rf1nF06dZTeO4eWEnbLN57pBDgZ3XwgSukO
Q3S28fABd9q5Ct+MM0cy9AbGkXG4j6YpVBjt0OVYtVnuBuTBan1TUKJWnZyDtLO3U1395WXw4hEN
GTdYN2JfF8tOBBhCWQsaes1BxNzul/jLcoOiBsanYX7zoF5Abyk8LUAPRbI8Y3nG+41rIG9K3E4O
jEKflL9BF9yvIazJ6qNi54ypSutpSsKzv3a/o1982k15Mq2GdxD21Q7wDfbv5khebq8f+5FgaH4h
5OhTLj6LcYDA0EQoV7re+gG+YyzycIY39xgCYdYB9GKFsT4b1vA4WG2MIhY5wZj8mRNisbmnuwY9
KJ7oMHBfefG3dfbepea+EsEhd3iaArapfNqDSEZYPdF8VhZxmArAjEW2Lr6FjeKsE/FgB1jsvAl6
InGxLJpNnE4OXevNlFEd65M9PoPPIjPwoC5Z2CxH89BayfygMyw9oaeYwxq/vevTXIHti+XcL8re
B94w7HqaHp+GDn8lNuYfnXodYssmjawegLAyzeafj8OSMGHKwyopithE5XNnCkmqign6RKTjh6SC
lwDmdEvA8l9ltCcGvQOH89afvuduInjG2+tm/ZWFFfmgGWm9hzM+StgfigFGbBPoJjAscn5bfseo
QUJMIU5LS4RiD/UNkgdmfpcpcsfbdIyGWRwQhB07HBZlyQDUVMilEjns3arbhZa6Jz5vgx14k+E6
dPX/ODqz5UaRIIp+ERFQLAWvArTLluVFbb8QXtn3na+fw7zNRE9M2xJUZd6892Tpm3LmgVWvBdiR
gPc9yKvLmoiHa+j1lNq63V/V/9vP4dJF6K4GtJK08FKSSwV0aamNrack2QFn0CbRcS+F3WelBrtx
gGFpktMkbZMLa6Nk8Usx0g52UXI2k/afU1gXXg4ifSy6Bo4iSwIy5D/08Bh28SnEU23TcCnfw6hy
6BrsctYufFjnOBf7yiAmS2uA235vs+8ztvV7HhrfjlZfiqT20T4o860y8VBx0u9iLHuX4XOybabW
T4WzTQaBZa3h+9I8MGlbGls3a3KMuvF5YgZDBOqpCK/8VNtiYn4xj8afkmgHjFJu1/UXA0NjEPKD
KcFbHTJYQ+6RbeqNJHrNaZdm6EeIP44VvCWKhZHxtRxfyvHbSbDDS3TCNrumCEOMhaC9Tf9Sa3D7
4reN5UtYWyy/k4/a1L1aSbcNlvE37Iatjo/cHGJ/6IkdMzFncXnMSJZwCTLDsAYS4ptVFrtey/d6
l8HfwZ9aaClFHQ9x1b/H4aVQ413PzdJO/bdVdhfioV4WUiswzsbJX5ruUqg7iatrXbe52DQUjjwy
Jzn0ab8b7Fd+b69M59tAPHelOsz9Zy9nv+NBrvv4ZDfVgyzzUxnSoeXxc7GEF6efjt2onyD4n8tl
Zhv90dEjSkWkblTMLp1PhlTBopR8naN+pOJ7VMPYn2zbUytGHdH0TOqVcFtyrBzuS2V4jIwZ2IN5
wbWj4S+Vl8lA6laWU7DYX1lobUKY8w5pTYUsazupL22knQLtT12yg1isU09dXSECpjOkjxqaxaat
OALl8MFL8OuYCkVosqVAeszmQ29dmWg+RyK/BHV7SYAcV8V8JWzBnPnoIJzYCyGVdcAYiF3MjGB2
UOHGSmdmq+wa2V71Rn8Vkj5pFUrtUX6x0vi7ygIScKZVoAYUh9zUzmmff2V29cLB5E1Zvy2Bks//
b07U2DRj+22sfq7j0j7ITloSPc/xTAQKydYas39Wmd1FamsutqhLxn5plqg8OzGLkWK+mHnZVj03
GGDA7TpXwbLUbqhIMDiGJ/AJxJSsh9gq6T3KncaoJE3LU8nGJrNKPbvtEeuYI7FNoCWGzddz5fE5
Z9P8l1mZwZSLXEKtvhVsPJBa8xfihdgoSwthIfoQFDpx1j+P6PMQgPddiJd0lMtLYHJvRQKkqBXc
61XOM9sXAHSM+Yhx1+0+xqGFTUPsKpPVbTmxuxg9HrfMrW+VJ72erox//cTQnqTzMRgLCffSVTvz
zYrtNWSOIyala9BNTlcCgWzS4Q89h66/GzuvTYgEjC3r4KP6kJMayZtb0KefMLhcWT2Nqs67kR01
FJSWtaNqM3tK0PgVtvuc0H7O1NUKxq1VRScdu3ZvH/tEo32pg4epxqc1tHupF69poh9nIhFzzKXi
9FsFV2qwkHmDCaEzD27M1zoYHxupVNgUOnszBOqWAWmtKT/kZFxkEfJi8e9kGNcpGc9qfR9YwBam
IV9ifFXb7EhQck9H+aCoy34Z8oeBkJgz62SR2e9qWGvTgWmGAQ9Ng5OxniKk+E0QgocW2TnNvgd2
lSCL14eeGUKvt9+UecfcoL6oqzUGYtx1bdg1osNWrzypYjnUUfFmdRM4E4J0uHiVwp9wOIlaPslm
2pPqwgh2IKZjclKGnCfwB5rlb8ly4C3LtukmvyrYBLpQzGancnrjojhySfwF4EZEpWxs9TW2HVyj
OAVneggCaU7tvNpcXDTOXuLMnW8l4i2dhl1UaPtE7w5Wn26VNnW1iVuCebZN9aGRewJRG8Wmlw72
k4H8MRlM4ZvPpFq8OHB4ou0L9cvBbINNGAy+kcef1GIbo1VcHc+tga22QjSrqQTTQvGKKfXNSttG
GKdVDLzaTJtXTextU53XTlF/8YfsspwC2WLpxYbFzieROdsoRDqvxyvetnNnIuqYWG1auBiFbvgc
fF4TSyLoxL/LRTmXhnPvsNj2UUk8xPqZSiL2/eIhTx8SheVBhEPRkdlQtJjHNGXO2Kh+5FyV0fin
x1iA7Z6oJwEUqWylaNwZEEQZOltmHR45MFTiX7oC7u9ip7X639AHpwbJU1FebTgjnqjGq5HPRwN7
RInUVmAS3eAbfRjlcO6s6qlJDD/q0nNSYskv9Z91FAKJ/Toa2n3Sij1bH3ei1HdL2zOsh4YGLsqa
2kM2OiQGCz/BYL2Y4RGe+LENPoMpfeCCY8wHlqIqKBrNJ0fTMGIXPr/2XTfiG6LlOxt7mk0oEdLI
wCD4G35G+19P+VaGLRDK15lY3mRCOTAXHBhjQkrB8Nl/cBI11C+Gxm0wGBQcTYjHDgYPJtMUQ124
GAyFewjrHzaT0JxxTJzobxOrIjYMgRke89gF71VBcLt/XF1ODbGeWfAKWy8AoHBcqcLFYuw7CAUi
3xVms3OoSHu0Ni+wL4KpQNtd9PmSpp91+6fWhavbfzoQJINzSQ/KTzHRA42t5i1aciRa9xGNzgHs
LvOvZHzMW/1fqViUdDgaWCpCtGg+l4ntSuuUK2JrtteeeIah/sBAemgzwx9m+VeSfGChNXQZRmnw
K4qmO4/Gl5GQtk8nP4HMMAfBRo/++mrGKN0xC/2jhyO223zHCZHWQJ4ttukpbeflbY0AFl0yinEb
9zdtf1ToVL5wrkhpneEd7tF4Ydpy5HVpewxor2zZ7NLkEKiRh6GBA5wXyxSnuf3XNbmnNGTzMtG/
MNZjn3c8PQyZ/mU1XMtLXz5QBr+H2K5njgJOBHKvtkEFa9X9Z2Y2V0NZc5e1a9oSjkbwZRU41syo
piyySreHueWYeP4yPmo1yt2wT8gu9k9Tl77mLCjom1WtTuFDYHfRYjBSbXSv+avZ3/g459U55AMd
BUZswu0YWpA0OMwaaRNwvoXBVxW/czG5xjrAM21m/gZOJ86WfuHnWvp5Z+bR+qHO9ynWPiKU9xVl
/GvWKsZZucIxiL5HIdVUV30WKvF6Ia61Wb/Hmv1h9m/I1qov5mAXJOo2N6M7ottHZD9ORfrXzfNr
ke9a7nVyFo4ev4Ml2woaoSp+hhD2ro7F2dFaLyi1zy52ftqg4hQ7sV3AbbLgV1H1fQF3y4SrulM7
IEUWMB7XYc+6R56dmy2HHZGew4BqrFDmB3Jn8c2e5uCjWR/JNO9e41i38RIyJ8Q3NiMPi9i3M7t8
6iol95hqzB7rAyIsOkIlddnaJ7OyjYOoOrgcMKj8LtVPuJoCwasQ8fqCjtwXxAi92uggaUh6ezzj
0CV0cB+p7MjTZ3V4mlWzxuTf1e6k6SRKFGPGvGt/4or/XOaUEY5TfUjBl5drq6Ityltel+k2kPPn
aGqE/RwGgcpEormYpLGJ5/C1ry3+TelZ+S3qyzJZ/a42UEDbBFDgqE+nqFf6g6ng/kFhABC+Ip26
Gpomqt111Bh7AxLM3LBgPmFRUA5mvMU4wP8mZ5CFC/JxmO2bPcQSFTXXqcRqPxBEDqNeizfJXIid
HS1nC+GQg5aMbl8Ou6G1PrHftxScrMmRIbBhAwNdK0OkweKLTQowDDR+A4MtbsScc+ZNGxFqV5E6
T4OJdm1a+xSUqAtRNiIqyVTd7p/tot9XKn8Fmirw4q1lN97UFQegTp82OolEDkna4KooTE7nNfXT
62en6de5lfKSUU8utfQYf7cIRN0XTkZmSIMbZQJVh2SVUTzwv8bKzmcaBnq86SuTlEq3fKUTL0yz
RJO/5LS2owZCJbJzhn1TQyxQvRrCPvD1/ACnsshfKofCyp5GYFCDnJ+QyQq/kaCudJPwPyYPxNW0
2poiO8sSXYyp5suIxdFMp3vcojck+A/dychwydn9IY8Xh0FsRT3oWF/NsFjXPC+RvYKmBOQuQxew
jLdwHMWgwlgQeLJVitY2an9YqELGjxbaXYzsRevSX3D4lyRrCSh2t16oz6pd/hjLvN5CyGLsXSBC
NlTflq5gny+iA+ECr2qMj8Amg2GYpOCdhCFVXBs4hfNfLbY0bIJEFdqSwqAsUJQNrIRFY5FWJMph
OctBRDP+ATDEhymuHysruuBs/1kMTRzpSr/4XL9Zq6eyQpwAtiau2OQ+Vm2rXKsSNswiPzVuVINn
YGF17M5SgzjKqGNs7GADo3Vwx2iM3CgZP7Ruubek0aZl+UzX/Hcd9NsaDrfHzviHskwvIuaYo4mJ
N0MegwrqlxRTZbgFmNjhQQBkWGlTshUJEAqNU9k1eLU2SVd+doF4Xni5C15svkVQVJ3gZYxgBx96
HS14xLfPKBDvW2HA4Zgs9TfHtu7PLZEX7so3p2rlBhsZLsEEnAz9rt8JlOuUtc/aTAwNd/1vXOCy
qUdZA2kj6SVreFo5/goWFO3bfPpFABj3TStIYyXDEwtw9wy66Y7Sg4I5EbDa6LWrxGlkCto8thA4
M0fmXp+ZYfsV/0DAD+fKOFF9Ggpzimy+RDIn966BKAkGlcp7HemPQjuboJe8pRhGDgVByJfGWSYc
uHqqbBnubKNB5XbOzFNiht0umKuXcso+bYd0a15pu4wNjZtkor4cwge9poFjieNmhIzihlpOy5cO
WysIXpfZeuwK67voHS6p0suy4jo01UfdYX0sFaaQbGH04oQWR4jnCkcZGJ3C8MbWhMIcBQou/vJU
58EDHvxzM4lT0mh73eglyvI7QHt1m83WM+C518HGd4Hz51bM/XfaR49zDxY8kZckQeHJ8byv6S0j
0q5NjBQiRLaLq/6x04yPNg/vyzi8abW4I+tThqr6iUHpVu0UJGbnR2C2PURjO3mzQOWNE63fLzaG
+GzZ6ZH6y0Rrk5gr1JHYNoFnApzmZi7DmlA/5MGpDcEDJNQ1HJaB0R/aCk45dsF3mjCdqBHpP0uv
P6uU2ZOacE4yFHuYxvyWJGt1uOA+VQWUvqTh4UjM5rFI7XzrMICMRaF6qeTGUTAYqHbygEU53Mic
JY+ii/Fjm4az3gL/wOskG0KU7yIkd7/A8TC7Nsed3JEikoPchk2du3Op134TjQeeU8NlQP9cCxvf
A1qqSWjITwcewDKYeaU7Aj4ksMM5vHIQHdtEfNltep5S8gCAiEAgZc7gB3URbKMK37Mq8O6I6RQL
/VGzq79FRZufJXUqjE6s61BbDkB9Ly1/PrSMPVr9EFTWvFcG1kNLE8KXXsM+XYdpSwLRqk6Q1ZWi
O82QLL3YbB9HqzvqEKEW3ni8ODtAGDEDyOGU61buQy8jspM0LGJnKm4q9i0pxQ9rqdio0Dvc3olC
GRqs0hOjgn1ncUeXA+fsnHYcTgUIIHTX2O9NeYsizhnwEfvE4ZlsmfgEGH6wTFEbToMftc57q5h3
CckmiIMLEaa9jNUnJ4+PpsKQoVQyprlsh97Q2t1YJXUawZVuhplGtbIyL+tKuAwCRadGDCJlhEkq
/qixXyw03EoYfqkDrKFJcGKhbuPDFAeqcAaxUx8/dzZskUwW/4ocUZSEmt/zq+erR3fuB7SaDBmW
7jCxZoLt85BsWR2qu1HYdvvWgedJUKc5h+pAB15hzBkkPjFzDOQVb7jcN0G1An2fhDC0rVZYr05i
q4SkQactnQWTUBBqKWON97GoVa/LjQTzN729VJcKvknw5/SQeqjNXdy26TbRkICJeWJrrFcsAiJo
ZXLSjI3CSdbdmmqkeQ7fElScKrE+qgm938CFz+q2rYFZwdWz/FJk6Rs+Kr6adeFXBPZCOfYa3ZGO
TSDizMcGvszdvpPKy2KL6yCNN1aWbEzG/vai/puhV6VlDEZYyIs6w4Pviu3YpP4y9N6cGyjfyepe
X3f06uAd67J6bYHkVQ1hSDNSP7pqPLAV+6DX8l89zu9s8VEBqfQM5RXjNU/BkRqJ0PYxC8two4Qr
MXZmJKLpg2+PAnaJU50HoN1WKOtN05TvzBoeBrThTciYD+qf+pxGFIiVZb4uZfvcUhUYRXtQJGSP
dtmvvWdSxi9KpDwQ2H6NIusSOArtfXcyIv0smkc5I0DR5ax0AVerypOmgIEYzB3J0mVTIdq6LWwj
MH1bo5kuVkF0Ls6nz7B8dpLmFTD2nkHusc+WW1G2dDowNlK2f1sKgi9qXN4hW1Jm9ZF85Zlq3BEn
qiB/htwVXBdz/me3xUh00Pwza2C0IT2YiubKWAKQcmLR4Rsuj3Z4wuNYrybt1yELH+c0OEWMCXtw
LFDHN1xKnuzFK+uCf9I52gZq/tAhI3T9Z9rNFwNSVJLadxShxy5zcK0ycunafd9/MgDexJVKHUe3
aCznICuHlRP5VSLkeopQHtHpsMsmd2wfblZ8zBLq1ay9mozdY3U8l3V3bCTxHghgm6LHzIG1mojY
uWzVr0DFJmNzCRt699KXFihlaI2ACcKRgtRp/xChm8E8YLDcBI65FbL1ygX72ZTJk8JhWpFlxsP1
EA7ZaR7jc+4Uu4gNrk3ZWhy3BhiXIH8Lqv6uK9Yxw14TDcodoB6kTfNxpGBBzrV5V23Kg7zHslS0
8B6bJvICQ+Xu72dz15m0s0W3i3QEgSa5B7gc2Cd3jJzOQzBBh61cJah2y2hDIvxgC9GNlNmehOlH
sFqOsMkfEjQACfTXUaYXA4efUXyqiGlahYkYg06rLVA0LJ2QAy7mPNxnA0/KHPLfjx7LET1lCdFE
in+yvDrcuGEYeoYBKKH7LgmoUgJXGNmX+D50xicCDcLw1H1RNTwTJvVgIe/I6t1aafullNc6kz+E
L+B6zMdqUH4pW/0+QFXT7NsISnDou21uOXzhhWcGk5tzDBPlXXxrMQ4W8iGtJXUTVqcw/RMpQe05
xluKjLGk41FaNfOzYnyt6aO4y7eaNew0OzkGBsEtqVwNjMOZwkw4HfBsqs9Doa+KMCcEuAmNlc/b
BD0C6pnJUodgPHcGxWY525eOif5Qqk/wOom2Gilj4+UsOemZnadenfDE80PshgygSKlDDlwoxJZ2
/Ohqa2coC5WisvwjEYJSK/ZKo5yJQT+NGCFCYmQMY+fIA+y5x0h8mmXnzklzDyfMY2pO8zH86dQD
rjVhH6jrfB9VwUXDTEZQ7FQ65alxALUGeUcvrpmSuUWfeF0Kxjhlp/NGCrk3A21v6+SOWeLSweTt
XK3JXGUiicYoBCRXw9NcEDGthAK8qDhN8Ck9MXf/wrK5R1nPkTNR4bATdadkXItW3p8jkRxqKnP2
5qJxwtUDJr+ROk53DZ0RWnPqo62/5Ww021jSdEcH1kOezsLPIiFOdK0vpmaQzMd/xs1DoCl1IzL+
rrNgni+HD6Mor6Oc8XI3m94WD9hU240oAO5FdfNUxc7HnDuTOyTBS2zB0qloBZzoUq1wciLve47v
V0RpL5DmRpPzsR2MG2UDzbvCsapsnHx8KAECkqWTGtxZzJejMp4MPGP06l7JvGxkyVtpfZnwRaoc
Egj+l4XqrsTWlwLKsJ/V/BUSBG+ZTXS/ORUNzT7jSxWHV5TeCd+AR0LQBscG0KikW8rVcj8s7cm2
umcHNxzIIIGWPTdXpJ0EVlBExwasa6KeQou1HG5bJy9vCJ6snMcCOkfJqYhmfJh8RSgGJAQr8x4o
UHBLIGGdJuFlRa8Uq67W6f6gze8atS7OS0423SG5M9TKfMB6uIsxum9yKyIpYwLSiTrnKSRhYqXK
vUryG9zkkUJTPLGbE+CD9T1r8WFomLdJwLAMukdKMdwf0WhlO9tu/L7qV1Ijc5eJ7Y+pEru5/IVu
zunFKWNwm1ZpeuwLqgXxwWzSb5sEdfAHsL7HBeMGmXqeash5fcmz06xUbXkJzAT5ulEeF4BFGwd/
ihdEU+mpor+bUn9cetw5gTSuTuXQiFsK1VkSHE0GzD12Xa/T7K0z1py/C12h9ayK6Jl1jIw2mxa2
iAW+cFYrKrTJ+LImbmY8yR5AEB7sRaUSNpqYWrG8qbaOI1v7blDpdXv0iaYyHSW2NBFAb2pS2qnx
ULFAZKcE9i2bi9CnFL1Gmb1Te6xXjA1+wpr4GUT9l0ZJbRgMTcr2+gg2DQu1xyF+CkzzARP+Loli
qgd8YKhr7c5IqWn6jr4trqC/dCy06/P5tRTOL0sp6AUQnVq8RmXEBDc0+clKCF8Y1c2QSDFwutJ8
spBt3TJFO5FGj+0ieiEn9h1l2baBI9ZVxrPI5Ssr9LAs6RH0p2YPpvZRrgNbWkxO5+zdUbSXWepf
vWo/zMpEaRmcFlJlqCJk3UdCGlbFYoUAVbsz4QcngtW84zBe4958YczH8CAiLZBbv9b0QPACiHBD
bqOSESJzkPyzJvOpLvVLECcHcpdeYeEyZE5kDCO2fX4GVbsPsbbPOKjDbh1qtA2NGx+OoFgOWg48
U/Ez29iqowXcADLQPC+cSzhRCm/JtZdqIW4gg3ZHMp/6PvAik3YCvLA6Nu84QSYerXfNCFy7tffM
PY2dEAhGQxieo0XjQgyRtBnG3AuuwliLQPPNxyzIUe/FTRolD5BK09NQu0z2conKFcZqPbZGd+5r
nFYOCwVKJuJZP/02vMvFkuCr0lRuT/Xe6lwFaA//zIU9F6JTHuglvUBVsM5nnTsRwJ7VWz4KF4Gj
XH1MrjIO3silluATDqLhYsf62RidPU4ITzPgHgl5DQyFN9viaE6ZniO7DwOaDfbCGPU7RhegsdD2
AZ6zqOy3tn6LMPyHA5wQIahlA6m/Ecp9RCZLzqTJypPTOj/mpO/J1B/JAJI9DFIiEzjwrG+9nndT
AJWchdKHsU4oCdIrVJRfjB9c80rwbzBwShJJWdwubu590N6W4F8dM99IpnuYjTetSYqtFOAy2HN3
TdrJFyE+u1SnbmYKPqrqyWqmHD0tBSRT2q4BTVTkONXJEnjBXCzevJCcUp2nZil8gjL+ZEi+uzH2
83l4Zolr7FVFwzzJYOeO3uZ/utXf2lALdnUwUUlghiWKlWOZxpaPzFXjOl4salbrFs71txpzG6DT
0aU7kbXBeb019eIc2u1XKHCUOXbptqHMaUP4/Rl9O0P3XvdaBjVS+DTue1XT2HOEw7HK8w8iYBSL
NfUkT+gT6veNT8KFmHLs1+pDZ25md3upOafVhTsWYmtYuFUc0xdO8aFgj1W7/jC29dnp4k9Us0Nc
NigiDLtYqxp5ujLu5rZ6gG59cEC+N5F5w36puSoBYCbwirpFe/itsWKwVaekgq12va7tDfyTBaNO
pWHoWzqTBlWk/eynQyHIrWgLL23IRpNwhO4zHCyzvGdztEJC8NLPrEhJGfgjGuNPASycyGZb1/Ze
rbZGSLxWfGsBfkF+I3OPKMRO1caEaQX7dR4V/AtwK3vjeRrxinf5QxhAT0uaFyZ9eOvA9ZKs1YLs
aZjmp0U3n3Ha7hSZHmSI0o+XuudZcbL5PI8UZmas/xLnxTA8PvYBDSkn/TbhUVUbnIFrhZeYveOK
mVuXb5wEhamUVKuRrxYLlwFbWuxmUCCfJ/xAbENAErdINtpkzZf6kx1TucuaiJUK3HLBVQWfHENq
QXUL0GXjMDhlKgCALec4j4v21+RcZgwh3oXW/9UjCNw8eKF/23eL+bhE+kUhrQQ+X+GGp9RSyOq4
WjH8a9bGFMfN3SpwABGzeo8HZBYte64cvkmrZIYjhw0mMmqVX52upU1CcxeHJJ8mxQ1y4ki6Iu/l
zGYUkHdfbdn5Yzx6WRBw9w4xyyuUktw79h1ggv44gQwbSPtGNfas6CsX2AwTBfY+U8COu1iTqhtK
jZqv8qWe+GbMGGReOsbTuP7MzgET3DAFS7ls1So5jyFBoSqZz9mc+YsR0JVxAzcpX/IoLl1vHAww
MSJiIU+cAn4M6vTUKTgFZ4PSUGeBCrqY/VmTEuqN4YTFqMI90gOlj1and1H0mwi0sj2az/ng3LSK
YziMsASzkkC5sp/EoU5oziCozib5v3Jsjr1OpECtcd78oGW7iorCnWofNOr4shRiPECYb5Povoum
bAgVA5wwQ+WfPVnPeTVS+rSmPw/ZlsQv1rkCA3ti7RyKzg25cxqpQf6QAH4tl+At19rvOUATQ2E5
iv670RGCjTTaLUzoAzKSYsBmEccWizXE+FcU78pCMMG2nws6ELal7/LFPOnjcy65pzTc40NMSywd
7cx/cAs6anhsK1dLHT/6zH4j94mjCATJzownnsNY/Zek2uMwyYvdDn8RW3A4pe3yaAbmS2VX35NK
IL1ax186n24YAFyIolM+ErS0nL1Ns9En5BYbZjNlp2+jQrxB4fglZXtM9QeTmH/hnMAG/SvQFUQn
f4JYeSj4kJtpOlqJcZ8qTu0mPbBL+WxKJCJAp22oXmWIDqHkl3hk4EoZu9itBy6ZBxCBK248dXm1
GKyzCHFndMj3ymmOHmt+Ow3HY0INxVJ1zNF7AEjrkUcOUro6VsykrPnRHzJAlDOjxxJTao4rdsn2
xHWIlE3blrj9GA0HFld6YUuXhq950DiyltoXavbirCYZDjmNzm0hGZchKhctM0tGwa7edG4fGk8q
En6RJT5+rTH8HNbgVvkqKE+glPCem7eaPSodKEUemDd1So7LaiRU8l1q4cPXp/Dcx59mwmSY16pm
WQHaa18peznl3Hj2rjSLi7EYF9v4IYzBN59sMsKts04HI4tNI98SZgeWiW0u/LEXxwVc9TJn1iej
eDvMVi89MEk2r+yHVm67hpS53SHJiS+m0F4ydbsUlUMNv4oVbe6MXpQz5u5eBtSnmRuwVOQ+jU2E
mpTWJNilOs97QV2lik+LW4b1O/xoEYlDBhmoSm/wKy5FUW3n6JMFm1tTyu0Em3a1eWN0hzqQ+y26
X24wyZTOSiXdTGjh9iBc0RPtrfOjwoAia5pDzZi/XFm+oYm+pBwGlm41SGy9fU5wrWv4+zoHtQRu
18iwnRkejhV6A2qjqvgqdPwNIWlMBKMw2OLGI4wa7hqlPwr13SwwCCz6poSeFOt4I9t3RT+DOOXr
hwEwvMwEYQYOQwLklJ+HcgYWS0IUSh5AbU5nrvhWa3c12E2gqg99+camZzezg8qLonPbGDhr9Z96
5trjWqlyBHmFhptB7vws+nM2PhfjXiXX5oz7pT8kU+2ZChCLIkDN4dqR2S4ZUr8Mv230iRTsiLnc
WG2xVRX6hpWZbh1hkDzYRrG1MCs4Ufhhq+F5LvQ/AxD57ABwVrTC7UXvhX0IrVR7MfMSFblx2Lsg
cTz1ww9b/DYhfiR1yHy2xHGud/M2rxHuJ0Eyt2FBAk1oSDqwOsIrOeu2fTXzmQYqJVBa/jTN/NhO
FwXejjkEJ2Ep/hQrroA8FjPDneZm13L3GuMz/UKif9lTxGhrP6HNVaNBFab5I2A7emyIM9SzY00c
E5E758VmmLusOlDLAouqPyBHMv5g+yY+SbFUZ0CWnTFu0hBEo6J5NnGjcmEDcij3S/fZOQifpnMY
x6e4A+mGqyklnE7BhL6+1FuNt8hu83NLRNR4CCOgfjU9vtbJJwLXbEZ47OrjoL4I3kUt9gxly4GD
Sv+ZhMCOtXtTHpSILTzj00h5EV6n9rVIHzqDJedynVt8Y2DaVIyDbM0P16GBbfhah8HNfEuYzpCI
NKdsL0bG9CychBnjxb2xmeTadLJRouy2bWj47NtEmK3wDqobFdhZyAADRBGvy7cxwBJLSSqvUOlo
3um9ejMKNh3Isyq3dEkrsl6LvpbmXtEQhQtSHTXkFPHpJvCwCK4pWK3qg80FoePhH/Xtqn9q+Qfm
uqw+V/NngY26IuK1hH/2R1CR9IwfCrpTpGAb16LGJQgxAIKQa8KmsHw5fcQqnO1HpivWtGU6jXJG
kG43NjtojmF9kSs3HCpYArQMtqFFk2hW29x+abMXq/EG/McWTB7i3/QJZzP8Ncj96SwlaxdvULDA
OA+2WPwunI5sjt0oBhn5tDiW3BRd7rC7oEFznPyG/TyN7nBOkOIhkxjqRHwYxiJo+nXEXU/9ybI+
irgDK2yc4Mcy2ZmXPrBEeDfZipujYdjMr2dzdfmy2G/Jz4Zz4J1DeCb8XyMEkg0Q1t2J4LGKdI/L
99jGQJ+t9LdMFLcrm99eMcEPqngAprrDw0d+PM+126pZs9kjohmLIjgNy/hlhNDsS/CkLA0jQ7xy
6bPk1REYkEyZXJnngxSAYgNGIyYGUk5yz145L0cuoOzz9Jjezd6yEy2an7pghLD8YlS48ggiDMVm
Ec8ZrMpGTXyw1YT+QU321jFqdVdtuqukkmQKcS9NigJmokUUH3L18T+Ozqu5VSyNor+IKnJ4lQDl
ZFmyfV8oR3IOB/j1vein6Zq50/aV4Jwv7L22LQN0fO2MazicmEqtVNpiaSawZv43spHqdemUlh+D
ghMCaSCmrNyI39qJs72C2GZWB2O4S4nk2cggwQ66XWztTSSNQMtom1xhvMsYCRCigDFa5TRpzFr0
cpub7/DArQAzcuMWTDqL8qOT3lr0IkrcepY0I6bBPgi8NySGSl7eMu6L8F5FT0N+l81DE5wHETKv
PE9AnDtcexVbMDeB3adMe+pV02J/x3RY/ya9dLesOABkssB7zauJpUC6awfHV1PeXXJwcmyvBlE8
mf7azxvdeSkJPwIyijKy3KkYuAf9W6lHvK9nPQENtCHN5uTMHwJDKxIkD3yYG8Ow7mnAGXgWxnlC
6Rg/LHuXKXe7fIdjapimJ0A9mvY2Ce4mD6CR7GbFR67DGAJRh628k4nJ7AJ9CXvV/SI/XDS+ItwO
IzhccrAesXM2WahjZnH6zB17n7Gbkfgael6NlWeMl7d7CUhfMhCSOtkxqkmW8FryYnhCBfbZQFg+
9qNjxYUKMmK5q1cZtAWy9ZjZGb6STC9O2UuAnmGNmRqXlx3a74wRBHkKvD+MI4MY5zKyXIy1zmPW
hpsME1MZGNJJ3b5v0n0t8KtUlzIv6dvvbOr38POvOQybqJTXYzyvYfkwUKhWEftPJXX+5QgyLSpg
2I8M8C1Xn04sAqHuKqQk8D20ADPjxjfI72NUoDXPGl5Vu2sJzpqlq9CPYf0q2suIGzLbFFnh22r2
HUc8qFJXHkYJSxa8Pza7aw3tZZBpGyC5/yZScAhRM/1UTjcF+noL2bwzIFZMlGOXp382LonWEDcK
u71Ewk2De51rnm2Usi3Ykwmm42F2bCqxH1qiVCQGc0uotD51wIhr7FLjmn/PrpN/dFt25diEiEUR
VE0/sya/DMXwnO34pLTzxpQYqA01p26pfYUWTmA4X3NurHQJvjVrdiwqwIIDzheLUBwRzMjTEhUb
3W8oVdd+8hTGFN3HyK7XdFaxCgaAoEUWKdMuq/GSPIKKemlyu6m+aOMIDe62NMvwa7bBlHik+BAP
uZ1z8UkMIrITNM9t4UnWsE9JJQi7/M2Wp7VQiKLcJu3A8SpWTdFf2wRiNW/rCewfk7RcZvInuy1q
Txam77mE3l8zNr0MRlX/HarDTJVt5ad5VjcmQx17OkpK5Q31JYQZIySisPA2sLseEhkpa3vOMDeR
XRCosGP3UuCXNIXppB1Rsm5FdcEmz4lC2FSHOGpGHhAb4o6S3B3Iiqo7RnGpfFVMsRm6+gHm7Gig
AlNahP7WA39ktuRV0uKqKDAMTbpVjvTUe5ZaFGSBGm1TcGCFuGJM+dEl51pWIyViDpeEML0xXGsW
EK+JhxV0CxUTcBFEbIFLcfzCHhUswEIEijZaDGaq0XfM8D1iiEiC/OsZSkbtu0wFMWJxQivmRHtd
ei/Y3TTStxiLnSr/mBCCM0FqAxOJpjoN1RNMPi83Zb4e7EVsHlUWxVhrN5OAjs7EfbA5M5lfxmLt
WKpfLOB3SNkFfyyaEwgZk1/riN36bpuPOK6baEc41WuiBy9xd+qr2VfDH04gFOBYLgQywJmuyqTy
zrhnpKOh67scfE4/3DouCfleNNaOd1+2v2WKwbx7b5tnafDdZbu0eUR442PqzyTAyVOHrwHq3wwN
LhIJLzUE2vH+r1jQCCKihALnS3WL4CmDMd5kOkhUz6EvN6uKeetA2ILp1hpOK/GBgTNS902ocBVJ
OyxLY8WYFK23Xr1N0XMOyQYK6UUi+sL8SoIYP0Lzar5mqJuXvkONMKOqt/ctHUyMqy3W8DWmL/jm
+HoyL8A/OQx8UmIkMZLYJMV5GQ13Sh6duhuKiUb9JpW0p4q0gXXqoaWypO6UR2h5c1p3Q3sL+KjR
gRbFl23dbFh+NRqGoryMrAWd7NnWH606u63Jkz2+i2TfoqiqCINj2cBvM/2iIsdXYHCCWNvlzrWT
Zkt+8tJzUbUo3N3t2LiTQNosxMoAmcZKdi07EKdwY8VT61dQh7uJbR8GUiIccejNBP2o2yX4JJBK
P0FlTqtPKwWHwC4PqV1tqsbcBLj1ZU0+IYR85ZaAHiexJ57QfcU70WtemgbrvmbaEjXrAjvWsrrC
U+LSh6LnPVm9cYuhbyuof2xj3Oa84CUn0AzobpZUMmL0PW61LeSVIwLDnRxQdlXpE//RPSYgEEzv
epwHt54ccDAMfgFlRQRnRU23ImDVizPMGLxtlcoE08TVymtfDj8y5S6XC/qiNthBqHc7xD/JjLcg
VbYAjHdD7txk55+RxJeIrIRQSNvKACneUOJqYAu44Sc9p/eUAcvKbo65UEtiyFIBbsTJrUP7nlic
jTFUliDZ4Bg/Yk7dmZit1xbyq8scsA1WClQtlF1mnLwPpsWIw6JbqCcCMVhXhavOzqATZulvDX22
6OEcDvEpVcfHjLAqtQrSNuuLitcy77ON3mufUoLfp3g2xvyaZb9NESLWEm+jIJVY0c4h7vBaSw5y
FF6EaHed4fyFo/MWsaNtKpnvZLk+ruDUvDB9aXOOS0P+YX/y2ymDa5uK10+CjL9qD1IfXFGN9LBG
BvAsSuSFzjIdtSna2hnWtzVvmrT3UGC4tp4fhqE/l139bKaGsdMx1WEbIxlwIGYZpg9vXpIGoC3F
3mauFJXTPWKSRkz5xrLkW0886Ezh2soDc1/tBVfNBgQbI+z3Kr8OJmt/Z8+Bjd5pUjx45b4phKeP
w57z5CuN+R05eCHH/cIyuKQRXky89brGk87sIeH3sClRsqHY9rZ+SpXFVXhShDPgclKpkeHcSV8R
rijeK+tjRtLeqZ9UQBnBC1b+MyG4zRLJjcbs0XGYREryAaCTQxBPiRxaqxi2nMm/MlHfkAsx4Pjt
DFbGVkYjGdOLGea+n5/w9P5veKYR76GSnqPAQ+/7G/LRi15eG1xiuNvhh1BbW0ayafBZlWBUykKB
JP89ZK8jyWaDWfsqjjYRmEgWyR3Q2WjZ5mmcyktTZm5Sm1gJMdyWzX5uW1iZOpxKsjPG7jlgHyvk
4CzmylOYpXInHSEPu1bDfK2KriojDTuXfhllPo30kTg/cf1IJOimgUG8GfhrRVDrtq4+X6bKwMfW
QSwCSKfLn5XGfZaiVTcU3AO87TOYT4PxQYE4w5oat7QKv7aIUXGSLTeIK2YyA9PhGMfqPu1w1okb
YoadHj2W3A6CJvloY+qz1EOQdIkzBOU9KTPNeyxDFOhHst86sA3L8Cc8SnHv1amDjke9hWm9VRnN
LxiiYKAzmqBV4BFWpb2wqR56bW/ELGKzCM6VQ0dNhabHLWE3lAI0/fB9DYWyqbB9k5tOIjCR/Lg/
2Pi8ZJWXZSYpJnOMc3yf9kjcyRaqy9AzQkwycNJOfWbglE89p9LAb4Y+gpm2N4BeMLMlrXrMb0y+
XtKgwy9gvZrZcgix8+Qn1gjYWmNvMNdTHXOjzPKHHCyQGYMNIIwWqaPLT9DypfwKnYSWOe+Vm2xk
e7nvf9O5BW80fKXY+qimQRlFI7KGMQcsnGqpuRr66RuY4M0Z+7Pgt1znc4Z4A9/nopCnoJfmBRsB
CyfPDb+xmokPIc1eUcS1l2KagktUlw9bJ7xb0T3yvrnq8/qeAcIi76j712vwF4im44goAqR6qfY6
ReEPvrenFKW/wECejCF+xzmi9lY4PWsBISYmdc6zaurXpFK+RD/SFmgsh8pJ9J5WC8zLYm4hmafG
BrbaYYKIHfBVV02PJNpoKjr3Mts4BvaDeLyYUdLiDZF+NC29knMTb+Z4ZLkVvOR0L27LB7sWellh
8AjBraT6QxUcvpPAuwrXU9k4E2EPxqKa1oqAmBz+zoRCE++oOD0GIw6IulX/qhRPW5hpqFcGcbZw
1TO3tLB0yKa0HkrFQZ9e3WUm1stU6KoCaFsDmuRRMYyPMJ42dhpc+yLzw7ncd428jVRO30J9tSkp
lULbqKN1xtVvuYoCx8ZM0YrrL43G+J5IrpUu6r9Shkkeqs8QxCt2+gi8NLZRQ5b2UVO8thS9q1wD
G4FfTxPiTU5S4D3p9NDk+JE3uukWvclVDpowBt6QKv0Bryhw0w4do7Uplpjx1Aovho26yLFg27Iw
LWV2gkYuMRS3cHykx4Fs23gSR7MZ9ixsthCty02Sz29xiTsc6j3ON8sdQrrIQfIRpr2IjNFjUKE/
Nj5tUV8xlHla4lzlkaHRiCAEmnqQjh8oUo5V2TKBQczLSFKLLDLcmifxCKesa26GQkOK5xIPumwd
1XFm6aj6I/nZzYKV4ohjHvIQjNxxvryUegctQVa2dWNuhc62gRkF91ld8Qn3+d0Ow9sQIzVpVPtQ
ttlXFDM4bglk6hkBRPMfu5B/ek3CsujdTqveBoPUq0hjlpYa91Kb79PIqgzeBmEUZnqUAk4cgnEd
U1Oov4I34slumjIxlE4vZp4/hyw6iS78XNBKmhiPDeNPsjZ2YTlXvtb3fqAyCqjZ9hay1xIhpsXK
uVLDP+au4LjGnSHruxbpKFbQ3BWjVq3ajpIip9CJeolRoHxOFZtTSN3ClsG6gPas4n4l8LZp7F3C
pjaXxj1Eq20TtS78FISBHTUqWwQkTEdJAgeQmY/aZvmgppialjamoonLJ+syqSmtV7xpgQuQIEj2
hsmattgFk7InoMO3qwzYOuAkB5wjyx+2PnL6MquBX1QQMYbvOiaqTmzRJHhjheeP248MwlVmZ2uo
D0ND7YsakfnFCan5hqSkXWmrF9PoXmE/7cYhv5Hv7BpUmWGf+70iXbP6N0ZeNhiowPHmbBa8cBQU
N3vKLpxMWzXuD6MMcYN1jFRazz6Vtk15t+Z3A7OI3L/KsuSTRfDPlpaYQutFqFeAxedQA0gwJAfB
pk8kuCtpCRDhr+fJutVa6kVmDlyPnEgT2cOMQiixq701TUh/y7XjHBeKFXHRLr4ft7MwG1AHFk68
USWLwpAkiLrnfteR8ZnHMP5SlzGdVO81zGOIcFrnq5iILurArbF8iCLNsyYKLF7GAtRh4rAzc/h9
GJboL3NIn8Rmr3TeZNbDDTMDhtA8z0SQy/q+C4JTYWvkfEFG4RbtzWojq9gbgt+8d/wx0/1akzYE
Nm1Js/AKC7O2rjI0wqbuMAdPmdwtvVHJLUm9z5f2p1XlZyahw+onGwnuSbZIFcEjCC8qmNNtGDCb
Tide7OqP2nHXKA81L7ZEVqxaE/FD5NVZemzgvMvpZ1o8q1ZZS5P+oY3HCSdmiPHJIJU9RfVPJNK6
EJTQNYNItEVcLT7kOhw1rzHA8AK9bCwTbs/qpWuxJSQwQ0qNPpCxMTTGSoXVlTX9i4q4SlbAn2fj
3pki3BPjWpFyurYGIQGCZwBOtna08w+biTrRP0xACw/yQpjdlDnbyLR12kIrW3JDMsGcpKRGA4JY
gsYYqXKLVvUXqU0jOMDxUEyAV7pvc3goy6zXvC+jpt4mw5FguNBwjqRrbDVZWs9OdGio+0tsJCFp
X0H/XSuHVBhui3TPmL8JpFyHsvKjklq/SmZGhmzX6oDNcgdlxMzdSQm/lDR6UQzhFXFyjOf6lM/A
8kbu+ibYFU7u2SFG7/gPyVUiqps5NN9SSIaUcKgGEla5+FQYTREWcbBt0o3xa+ET3NmVthlQ7o3W
XYc2BL+AkA4LSfroByi2HNJ+kNH7Fm+xlYIdqj776C23ic5hvqIg6lVBRERL1TItRAHG4AMlqo4/
DyoOKoCjpMv7MMLvPXCsTtM/jjCXG/xYt+FRZkXdz5dQe3dkTxJvAE9Z9YGvlUN/bK1nnYyfhWkR
XFnht9aeymT+cTruoSgDcJBPIgeoxMZKzW+K+DPRq4S0MkAy8Vcv2ganPTkYF6zpLlNplcvXWpbb
Ygo8JKBeZryStrQWL7UUErl1yhmGm7xcXQXfFoAcIjpVeYxS8Qwa+UvpaozUeGDQUvI37WtQOTPM
DfyvvQPfgw8LZs52VJs/IanfQDSmZGQ1FTFMJbuBw4KpWpIS3DTvWzzTzGMy6WItabGIlAXasJrh
YyvhRuG8zmUkVW22nedl4zMeCmj1kwYIhM14h0M70fKTjOzMRiQ11A0WpMYl0RLdsEJuLZgZQPp/
ie6gCq/3NrsQnvSORzAnX7rH4ESuDY/6M53xBfPVxiy5RR0vLqAnSTa8lky3ce2R8k2aZQ3NIdsM
wAkc/dFmL/jghThRG9oolqVDFW7j7pig94VfMTvblC4HDSzp7/V0qhDdhYnXyVtGl22346IWYDou
JugV512tH+b8ng+I6tDuzvp7rv0arEbsvWlcrVLxmJZwfsXZumMWiu9LaFeAkLMEtAu+16eC5870
sZGyJIREAjdb4Wa3wABkvH5IAFDUUM61S0bX6DecihoeQuMrn94zpiftL1iaOdkwB1CuaX/UBtJK
PN6lhULffusg2uFhsrqb6AnN6QFGgNyB+2zAtwJimx0CHTsbteYmZ1sXm9FGhM9xoASJThb8LgPg
993WvsYEhYOrOGekftvW+ofSAQOuCiAtd/pdqM6GZ2XvdvHouDAJnvJiaGRs0AxsAOMmDA9avuml
PcNz8r+9MqloBjc6aMDBngiTeqXyWusRkjkJbQwr7n9SczPjv3K81QaUS1hsMOLOdb/S81WdgSBd
Ve2PhKW9fTPzjSWfKAvz+dvOFh0l6CVgIeRlaUdRMLisXsm5T/IbCoFEwsYinqJClOwVxk8c0xMd
DYguZL4h3Us38RsAFNsG57TIheoDUP3G2JE3k9muPvhq/UH3KgNyDGoAi1A9CIhuyieABat8saQE
fjZ9yw6IKSgExFk5KjUYYgDevQKD4/hnKd54reiprPqcAcpR7oX9uYjZLes0Nex/3zPUoLLw1NLv
7UumPrsldvIB2mXGzIMIZxYnEIxV/ikvKRmTF7PhV4FvY5kIaRLAZMtY9jdZbJ/yIdyZ0nXI/VLB
yBLqV8ao3DXrAH73iuSlzLn2I5BmAg8xeJLVFVNZbQrz36gTZRgCbCv3EVOKjD/UMRuSWOgknbF2
tJAUavYTN2V8RxzUtbs+upPpwauFKa/5KoQ7YKQcNn2Npw0UBrz14WKWDwz7XJclymVMFCErflJ4
UWLz9nSM7N+rt4KoHoOT9ZsmB/vUeUJdEqC+00h7x83K1OW1Ta88KRaOGke7MHROKvhnSySKn9Ho
GNRtAowfVtmSECIG6JGnNgc5f1P57dLolpa/PdADqg3palRA4pGxRLkfqbtE7Lr2JsYr/rw9nq5a
37BIGbjEowEB/w+gz9jaapCKgfYzgz7iAHsFTq8uhsdRHDS+dIfiP20Xdy1+zphIAqRUOcwVIHoy
n1WCh8rVvqEKSeEewI4yn0f7IQ2EP7gojKKLhAIsA27Oi4NrtiYPrgdOsxWSTQTlqZ1uGtMvhZ6h
SefnKHnBcqxhe67yEz5IZJgbA8+I07vDZzj/kJMSR3+sTmxp8GS8FYQs4jsPiQu6Tu02Z8oLQH15
slALuGI596qng7atUagL1b9WDd1oQtyGZiSk1pdHtg6veAyG6Z8mvQmUNKX+q807pBxN7BeWV5BP
PtmuTRXWhiel3wGISVEDknCr8YCk9lUJD0p5zzFDdVCbpu+kODbqEQ4ezcIJ1mJlfU9M2y1e6Oie
CR8XKz89Mi+28wwzX8KAyZhU/KW8/wSG9XcH/Km8NVlo98ccORSFlqOdEVG3llhQHkD5YT5QKqGY
nU6T9YyJPVc4Cf1iADcBU2RfGJ9Z+2FV/hBe0uTD0Pw4oOEGMXfHQIb/sMk/J55MfcP/VM4uoZK3
AJe9vYsKFi25m+r7JDoOuO8kfTsiV5iVdwgMncMiFyITATj2Dsq71WOwZqYmq5MvLcpXghNVDETo
o+ZnAbywk79lzIDtYTJORKyTLTpNPyL66og14O6EXFA6m0ldIzyLBNU5Pk0SDBY3+j/m4Wa2xjRc
0itRSnL+GRcbqwVxKTT99yE+1P2WkEA9oStijMG0iiBBi+Nvzq6MtIb52OtutKyUv5OuY5S6nj/G
Gn3ZlpczHNa55jGyAqeKyNoMWZQjDeylSx4+8+q9ipgrs60Z8vmMrb1ucdUyM+SAdsJ/kfolO69F
BtxguY0OKXtS5+ForzOASstbWE9SBBoz9rP8pZnfQ5ZSljQc1Thyw+S2RA/FJdfN8NXSmoVumu2m
5GSGWzvbQOL3h/4dKy2K6Y8M8Lz8E2ufeY2eg06tDd+66gN/MsYS4OlZwWQX3Y83hju13Yzhu9y+
SWq8t1V5jfOPx85h4T9qjxQZZ6Pztxj4QMrX6IcFefuSjGJvD3g9p1U7HPPyixLINYzPOX3XWawi
Lsq/kyhwGZXA9rw0kA1VqOA1dRag9cC4jKbqs0k0gYcjFe1eIwg3yrj43T7C4cMYBm+cR7fLcIhF
jE6QeRvYD6AqdfNrwcGFJxO2IqcyKUo16it2g4LcNYsCQvVCiP4lWk6LJqop0CcasNnPQL5mdCtZ
uRUvmaleWFuU0qUwfElBfaU9zHhaWfqJjYX2bsnfCc9hhhuv0OAJob6FwfyIbA9b7MqWviwkQOBf
1OTVzLdtuuuzq5M89OCClwhlRgb+R3mYrWt3B5TmDiuhgeOSQ5H9voxwyQs5eWPgS43hF85L3wO6
0f4UvhoGOjBDD2p7l5E6FsYddiN62808OqtajPqqM/748KLkohN5pJseaQJUVB/83PjYEzWJ+McJ
zkF+C5yHrN06Y6coZ2Fem+otFyB9/TB/1+dTAxhfJcec2JCQ4xDuAloGGvSqPEqgGxryAwgNlrmc
t+rkVtajqD4Uis7QkV0btqXEvJHtsUpqMzKUjjsYitYqsvZDRyh5s0u6P2n4HMMbMAvEVS40b1D9
PawdbzA81D4pVkn8WWT8rvkxU3bTY092jrHxpvcEIhFkHlMqkbSJLu2vZRkM+4vHCf1VzbfY7CQq
6bK1zunEMBeAXrmWltSq4SFLN/Y/TnFZRK4BY+1l4XArQJ3FsnHSbB3aMkagTaJQgv3KiPeyf70F
/4m93PyliE+HzXdkaBuzO9jVm8kIRfZIyKsxltGAURDiz2MEo0PbTEaIkdKmwI5T4srBitIgvE4u
QULANito6DVwpfRNxK0xM2u+d9G7+gZzRDfZVBB2YaiANrFBvlYtO/nud87v4Cm6bN8gjWPeExHS
koDlr3AC/0zJRnQn2/wyuJTaq5i+WKivo+ldn3Z24GUOZSj3BCtUaXrGEascGs61kAB3MFaygY0R
K7i11F0/HmQU+ol2QIXgjH8FRAOE9S1JE6zRAkk+xYRqMKlGRObS60ClnRyII9uauX/MVl1Bd48e
M2zOEoLmScYWNq177YmaLI62SzzFyHy6JL+7XHY8TUVvgMVVbCfFD8xHqHzk9K9oKHr0NyL9y5uv
GfunYoGiASXCkpc5ci/BMR6YNJ306qpAUI5MqgUei5m5idupPyOMSCMHWZP8E8xVanVTczqBUTZg
8ibbpH61eyxh1UGpuDUFFYy+szifxBsOgolUrPmNsQBo1T3PHivPQrtFTOvqrVn/M4HxOcx5QQp9
KArmleWfgJ+k2y7ZxzIvRsGwqNo09WeaEPB0nnR/FtjZhw/8CYu0DB+rBzo4JAyq7Y4kXjDZHtc1
4K+AKr4rQJf+lOj0++TYM/1sfEQaq4nHoIUZmKbnMvhLqPuUNPMt3beqq4YuCnI2x4bJ/9nwRMjZ
DkQbGyA79LcugTr6IHZ16pHTak+7+FBpapHrRfWrpfyp1bV1AMFXqyWpuqxxtqxbZOTqW8C8AxsC
Gz7CXfKbSZyLwz+x0C3411RnAYF4AXShT57xaXKGfpA2rcely+oylkFLYmioOCyzeFpnEMcJQ2is
bWE/CZBnXmjy0cfNQxu/c+iS1hd6AgxYN/sDnpkZ+nV2bubfsKYSIG/eXsfFvwxBa9U9w4jrm9+C
pt+ZBfVj6Epc4a4S3duB+QaGF394qXgCGrdGANIbmCH3oYGMIQZO55rtn94S87VT1PcWP7HhoCBs
z4XljmdsietFvamA4QeeGXLVAw7rjcPI0RjQIjCyCPNDDF5hFj/KTHy0K03HhGgjOhywl2DzRfyb
RDyyf2XxXSFhIZ5rl+q/9vwv+jZQR6jSLtP+YePyjTwhw2gj+Nqa5bF+Q+5pSy9ShbfX4kZhidzd
k+HfgJhId1B3YZc+TdOFsCyylA08SVZAvJsvI3UGrcyxosh/rE4y6RRI+1oiB/FOGzKwpW7mc5/g
OMtIRAfpa0Tbvq42TkJ0LBQSE18H3YGi/JqkgPFnMKixu0a1ezGxpmFqtqeNGeIHe2oMoQtL90yO
e34U5yioNWf+l2HLaqofPToMylH0gStTlcSZG+NLzqPhRCi5zF8oTQ8pNL35BGCvFwenusrhIWCZ
ETyNF5RznXg3JeZtjwwqnTH5RUTTxZb2U0cRZSONM8mf6tJ7/UP2HAyLaPgp8REy7wEBeAoRuEJK
VZ/0Iz3QBHNrB8xF1+AO82Fho6xG+Z9i/iYVjTArmrUxPK3qpzFetWQHPHBt9vuK11KFCng35jOU
eCdhwntSWAkEOmXI8hVr3L13a/hM4k9yNiJswdrgG6WP5AwMEa88S2RrfIoMPsFOjjjWPcVeV5Yv
8pMxrtkltwz6jB2X+GziN4E2ghAw5TDl6ZjKHf0q/r/Jcfv2xbCnVT3+m7mf+PRkDur0BCe6RR2b
sow177R4JK2kDNbVgbHanlBWH8QjyrmVE/lpdUOYykTXzA9zfA6kt6j8kAafSZqe3qMck1Txb8hY
P9xlGZ3jhmQCeJEWytVG9wP9auvnQfGgMsXZrZ1eWIkNMX7y7jdFXDdgvpwWXxMHZDLEJKpsqcQN
9Zy2x6n7Vap023C7g/ZyZ3JFy8/lAExzzPQxA736WS7WdEaYWr0MPWls839W9FUp6d6svmxGrFjb
7IEVxLq0rgXNCyYw8hTZqHNBIcVofMk+1j3zvm0uTklPTDhJDsS2kcqIyrj/hL6AqmyX5L//F20P
xX6N8AzqjK/dHFNmy5nrcDSZqKdBcPVc3ENJr548dQ0j03kBzgu+nijCUbuKlmyMb8LAURWdCPzV
8q1TXlvpMnBMk6gycNBMR5XsYAIEbIPjfq+axMbtY2NPIKb4gdzTV7+zClQGVh7QDTSNIMJRIqAA
Tp8TW4noZ55+LEQBPcVkXh9VDUHqSDAT+86eRSqvLE/lpi2vFh1mYvyEzKrlBLvgc0qvaXsXxbZV
kENuA+1WOKggMI2X2kpKIClxC6boXME4oP8p3WFEaUqeYoewAatZg9Hytw/xt96NcOC3B0WwtHhM
NSQoV3Irk8sQnuCtxIzfcYE583BSnmyXUl6+fr/QZ1Gw0PngTjVR7LJUKHJf/132FZod+wtPc5jR
AoFCeU1NDJJrPT2wSBBQyjmd+3ejPQGzj+YdQXaV/cz6PYxr1EtAqmo65XwEoq6t5CvOL54L+8qe
su+OIKgmErK0/jxIf5Z2jp9SgKMGm1ODLIZVaAJIIWNlXrXcNWf4XOQkeLjPaKzslututeATbQ3o
4ap8bRmWd0m8ThV2OUuHR8QpCoOODc+KEsxutixScWciUFn+QKs+q/xeyourD3eD10kf5kh00Cay
6TPgxU88NLNLHliBuIB7ErqbFCLc/q0NLxwPYRuhxB25ZzzFJOYD8/c9SG0cSCC1P3XtXo2biT0B
pkCdwTV2JZRTqARlcipK3gtUSavplNivJJZQQ7iErur1A/UOuR5t9q/EEgVPqIXTn/pzRgcCo3yj
Oai6NTqEc0/Leg5TvxtuIEKoZk7EyFa8QMULezppNGBt04awk1b8ONpVvD7RdIysf4n2Gelv7fw9
Si+O+FKrLXPcHjU2W02nhz2uW+xZOSOaf4p6j7qAAdOaNQADP4S3flsfTMPAhQGp7qKzJTPifYGT
F6OPQV6wjW/ZUu8O+++42jHAIHQVQgz/xTfllbzkAqBZxsq/SeO9PGv3HnWkoiwU92aFwWalKocc
nk32U2LIlX1KbQXt+N66Wwh/hD5to295ONXduWQDGNS/GtbfgQEpTbjM9lhDJLwJ9acIVpStuf7D
x7XpeZ1M+xvmRDJjARYVyvEblwjW/Vk5iP6R9Lji+QLQ9UEa6T7az7S5xvl5TC/F/KUjbtDYdFXY
VfYRwxXrYNS3ycEsym2csBNC6TIcWjQqjD40LIbXSn+xbUqzZqsa+6r1AhgiHdvcYRtW1yH6GoAF
1zNwy37woGdtbOjrhfgx0i2ujcEmm1s+Juix4IER5MUEAxx2Eb925Pdm+Z8+Hmr5GGV8Ws5HPe26
2EZPj6f/IlfvbVl5ADhQ0Ms2N8Yu5p0rxZY8d8gq1zTZjIhGMgW8Bdmf/ApOdpbACtL56Dub/GTa
sexlUjDPGBf9J1FK1Js3edgPM+GJ+SEnySuoeOOOKRsKeZfPxOBwHY3qTShX+rkqvca4uBijr006
KPWsBb6delaqkRwl1pLzipkbmxZUvJIqnDt59iSOxApjBwmFVEwRkJC8e5acMsgy8/pPFR7CNJUO
fOKQ79vWk/nPDvdPQrKPHq1RUHckbuX83egQiD+v0ASnbxRNMnvb4P9b3uP96zU2fQrXBbdYu0z/
K9ZkrXHLDbeT7UM0fubwHgbAwyW1ZI/Kr0XZ/RjGV5AdvkO4iy6vU8MDlgr28EcevgzjNbduJqpV
ZG/US8zGmjfAlVp9ZUUyLGy0NfvonlBSojZmM3aJfN/kKYMKtBZtAIMyOuFn2qYkBZtx/hk0RyO7
Z6CnGDM3nH9Uix9oV7CSx5BosJDZJNVRD7Vbpt0DkOn/ODqv3caRLAw/EQGyWEy3lkTlbMnhhmgn
5pz59PNxgL1Y7PZM2xJZdc4fuS78PxPnpRPghvaBz44U1dCqYk1fNWBF4u217k/+WONZM11TrOoU
/wKfyi/ZtyNBlkm8jlAcj1eGPx2wRb6a1aGOedrXZgeNfzarjab3OKZXTSa2BJGwcrp+hKEPCXde
xRuHjMh6ql7RJBFZMIb6khtxoAgwqrn+qhA3LWf5uIiyf020nweRIGVe77WXTOz66DPK1hFrIKcP
5TejfNKlacxKtx0/Xs3YZsitigpuSwVnTQqAbh+Gd/qBDH3hGAf4Ia/7spMLATaGRexTdI/ts1Y8
Ie8Qykrz3KuEd6EXY8fgK9g76aXqbiKn6s6FPioSfWV3FwBu3d7zEXvhzTZuFaLXAOPr1Ows9aKo
p45bH+EP3I0NWifi717DTIFSDOW4Xxx7n0DtiNDV9mzWpxiQXavPYXscCfjqABron1LnM4neVkC0
+Y59acItMLNpM80g+CC7TqOEzPgQRgHoRogHvEcVv2lEoMbmN0QlejG6Cbf0HbrYKSAOaa2iEnef
2+RsPJv2iN+eHCtImPeCHG2Sp16kwVd7VfSLY+FLA4LK5cXsrkZy9ZkShLjL99J4TP0/Oo4ExZTs
MPktSF5nYtbDlil/pL/2mlWQf4Wat8kMApCLt3J4BtmtpyyPlkOTBXLblPfR4wlfFQ69dD125Jcp
wNhAzy/LMCS1gnoYBVR/8QC0s9XUQmSiLUi2HuirfY21vTIee4cD7VFL6c7BlBWhkAlD/09kA7to
bpL9Jqp+bAxwL+B/1PCHSJ9ra/qVNpHVj8PSk6zOdo4GMndrxsNSkgL5N8MqYtxQboDlKeFz4OxI
LlZ/i7TlqF5CeS60A1FhDHMRFb6QK6mOnJFmiGYR6R+ooj19WXYE/PymtpsC+jLStCjDJZBOwaOv
FW/Uc5LIuq2DQ8ZsHRBbUNXhi/ReTWNlT4saDWQdvjucOuN4NbIf/OlG705I3WBHUdSL4gztX+YB
wvJnmtM2tPaYkTifa66N2blzyrQv8hnwXfotSUTH7mfSxhfHnHayoJh89v0++V82NSkINckPJrqJ
DLUEfm/87zZIdviBPoXnn6BO23sEzl7lC+K2CMjgiP6K+YjiLa+i3zT/5EOFF878zwYYjmQVe9YS
FAQUpgfxO+YwstxEaEd1dJ0qZPPDZBv1BGwXFAOuJZCHncUbJkHTriSIWiPHFV4o5R9PZjysKSmx
8BmXG8e8KQCWldiX5VrlpavxrOZig4cvxvwY0ZcRz1DoYfJ+GUSIkgYkWuj5pozRNC5RYo8Ktx/A
s09AQtuVG71nfXpYxbdemxQK/KjgGwNQRP+Pt41EC13+wTmU6d7OkDog0uBN3QNcORGxrh/oRtjX
yMnNwP1ymiJ2DnQIvrRYoNQGXKU6Rids417jYiYwWHPObQs43VHBxU3YreAexDOom73jfGrJY042
SzSifu1oMZ6C4FywbyupA1ZWErXcrir1HFbtcih+WwQD2lK3thEZyJP2lqEqpOF4oUzPyHxGw4VE
F6dyM2Jk6mcTMT7m16ABhI13oSSAtfhUoScyKjnMpjk02A0j41BZu6IIoZXuVUyRrs7Cot4tuOPo
qQev+KhtFZL9VCvx0lLPxYR+6oY0wKlwvF48w23nPUNcSBVl4j2o4evA0WSb7B/DShbjGk7QJl8s
ZytCdsvK+xZaTwEaNxKcSNHA2K+s6E31Tw6Wm7L8rSiF4RMAJ/D2ZAvwT5k2Bw8Zli3zJyBcviAB
fxNGtwCPXNq9W/AzHnIX82mjU0RCjJWSCzZm2Ik/Ff8qypMsn/ZwjUe3sLf9KUqPLDDEg/ShO3E/
5X8ZWqo83uJlBOXs06WYrmnDWN6uVNw7RCnHO+itpN6IB7oz3dxM5rrJb3JYpRrL/mrQoQpqgGdk
lnn3L0WR4md3OlJxtF8z8wxNBVTZQXHssoEw3KU/XElTEMNWtq99+ykIKQ/+ifjkJRsd5NovH73h
gBZPCy6KlSHrrSkvg/mqEgKhOv/yGFPCLU4ZJoaVMQJf43dZSIpDGdeqv5HhtrAfSXGKKX0Ytvrw
k3qb2ZhijOZSCzfj8Ovgu0sRg/I34LUxTtlA3BlnM7U6Ap907H+hvKB+YTARGK0ZfxUH0Xd/0xPk
7hRO4vzR620WfKGCDa1bPK83a8IKPHkaGKz5gKPor+q+0FfF2XbGOf30OBAuAmoUWG4xsH/jL8Ur
2iXnzH5V+6vHZ5si4pdI8VfoWGF3YHi6rd+7+F88amuNYwM1F4EpVyTfY4L/bFhNA2wPHbW1ClEg
QXIJUfmTrCrzd5sU43RFxJ/dr1Hbt9HN8vfY/sLiS7G+DUhsBINQ/ZLjug7XARX04UJGGyHv48Tg
2KAfeJUhdl+3/SiobhCXAQ1xg7JEnW+2llIkt/evJRnamOT0Hz3GX4WSFQAc/QgLYpvc6+DYtRwh
zlL17mAY0irpT72lqHMKrF9uGm5wOg71pWu8pZOdRlPHtv+HFmpd9wUqrnrRSmdDBvuyA+qf4ps9
S9TrTzl7pT71coZtKY+Lga89yR3+U7XPwiYY2ubnZ5WFrHkZGcB1BpiYKSrlp2lU9U5n7XDIKjoG
Acs+/PijZ+Qow4tiwaLS9ZgTGAjwGLA7F9pHdRM+pPCzvicRemS6I3hJ2Tm5/GTrKuqhHT4VJd9w
BTDMqxwqzZqlmYSRyvsVoEjWotFP5sTzvalM8ijc8SucNiJgxJ8+yVNR4O374Uuaj4BoJWoLqO96
sa2zohzs4TmXpYzrsFsphjuSyY1TRN6nfA9GOspNzS+if4f9d0dcyVwBnvT7Xn6k0VYb3z2yR2p5
9DVavi8sQgoeqR5LEMox+5kjpCzPswk7/as/ymxYVCjAILBEe9dRhxQ8gixdSbiazKM0T6O+i633
lF7nfIOeG7mC/gCj9TJSvJc4NxhiCW56sdCUT7yX9ty1+sxgSS1u+8leTTyvZkb6FZwV+SeKhbEA
VOAtrl6lBQj3b0qIf/D+9PSgGnuJMAE7dIeKMHjgCdOHp9D3WcIsyiNAeQPLdFWR2X00eDFi07Xn
r/NHzw/1jMfVe1yUSXDTsYEJBpeBCSeGWBz921Dei9hggP1np2ctp8V2hlnXcbtDYoL5NyUfufV3
g/6p9eQZpkvzS0XUTMZKM54jzIt58h5kX5FzNfKdfPebhUNeJQgy+WwSJy1wgJYiJUdkKPg8GSyr
IXghMsE3b2ozp2ah00q4oNmMPbHvu2DXESUXcdZSTKMhSJyV9bNfsfHbZatuRt1VSDTLnzl6y1Fe
DTwBEYp/ka3SbK/gziK1QS7ElxAbjTUu8c4x8t9MObM3pqi0lTmo7Ltsl3DeY8ZcgIgPquHsEEHW
U3dKeSp94O/kL1mfTXBNJpUmMAI30XERsUT9VNunrj12C3/aT+pB635K5UYbcSgOfKwosNtxjePj
pfqnzPxHh3YW4A9os+VBsLGsGeHSLr9Tb2X2TDj+rzKsevkDeJx4rkGAg66xc7HhBNp3UTovJpKb
FgBCvsdiUQbgCo+EKwLpuYuBQDvKjECwx6ijoSmelvLWEbGQ+De7vmATA4g0ulfyiWv/GVsWACcL
RLsZUDZoPSkNuOB8Z+nzb0YmOJ+BKwUnd6f/s+p71vKjJ8cuPhIN1uMcT7ydXv7h6DTVL3tcSpp0
cXiJ1tUUSrgnj2/yZ2jPRDV23bMjlnZwXgfGMkV8hqJYm8l1xGjXoMoN+FEoiljEQFvanMA3yxXh
MZ0IN89S9dd5lK1U8Wi8zZwNZa3k9D6CZdboFlum1/yQDa5jYO9Iz4JMGWsjqx2lZ5zgeyveB/IE
b4SH76ukRmzSoYmpeZm0CxugKY95e+wpzU53cbFUzJWP91fd4zWU+WcNkBnbj8C42+0foQ6FdRny
O/JEDoMyPXAlVxGv8WqsGJ8vbck/A9NKug99t2S/LutykwWHkve8TtNlIG4SbTkZg/NFVASbsbln
zR29OiGdh7LcNv+4VjmHCtqLkocfsNW8JBoJzEu0Ial164YrIL49EVx/S8WRK6r/MAWqvTciqBbl
HYoZSgMKM+QOy+nL4LShNAG7ebNB9CQpZBG3Lr9rn2l8a9pu0bxlMJ0qnypNIB+azd3a0nqoxiuN
yi6OY1T2YXhHQZTz+wLlwI+j77XvBrvZ3PdQI9SOcbMK1OUJqUeZo++x3vFgf5gH1Vln5blFNh/6
d6/detoys/ZJ01yILFuGIEahTx4imcJ0gLXouAXE8BqrdikBpCZ31uWPz8rykVrf8DKrCWOPG1cr
LqSiXYWPzu7u5KYugWayCXYtOhGBS+6c1/2S+1BXNKOE6Abp19KPynQ1WsLF0pvaXgdyN729kXzF
BJ4kw29uXOKCOxooqXJtBDQE8lJoWkGIdpc4+PDG9wYJOwfSexj8VhKRqb0n2K6grdgZlmXhrBVG
P+WDEcGer0osviSmpgwuKsQOoyB++hyJDWZYGO+0e/X7bfIMQjSxUhJQdkV9xHKsIJlFHzaQ+Yra
pjLeRnI7OpS9jvM7ZLsJFsP2fnr1XYhx5ZMOb7YfLMpjQcSmjbyEdKgALYYEhEpCztVopxir7mGS
SYqPO9jhEAK0LZIll3tBgh2KXw0036Zyd9VPX8D1RvejoagY6N4GaT3E2i4zDyXj4WA8+ng/KpuB
L0iMJINpMCC5seWYmYz4GmfA4NqCd4+oeJ3fLmjeetr+moaB1iIF6i71YwFdVV2V6Uic0YKlGmMJ
p2AWuCbRLeQpUfXtqauOz2AWS8tVRFRxXRx55DJ4Q2Cf3PpNGbNAEUg2qk2ukP6rts5DcpIUdbVR
wdFNew4Bx+LfaJGBAvzeoJhLj6J4sZi8RtSwSBPKNQ+4jE6GuvXZ/emlZCknPaF8AfOpzU/tEUbf
6LoVdRUZC9V/16uPMvqVhCGrdNJOMwEommdR7hzyXItXwY2Mub/Zy+HCl0yignROc9JJD19P2zgL
fwkEl4IOVz+FTlbnXiAYIcjc2Zg1ek7EgpuOKCwyD9W9Z9CzhxqtXjaooTjtwRdmyQW6f86Xgvcg
GZAedE8sKssqvsfm5JodTSFD8xDmF0Y2dzJwIxEL6y8UeZPooGXevIwKgfwDUjb+bCYk7D9/HXh5
mHqIqvN3CzED3UmX0i4WORnWHd3otN60hrqW4p5W75FSbY3miTe7Cj+8zODOQm1qXTvrow1xcIJJ
6d19BI9NGKNbT1tPyAW06NTWfxQbrmpEdYLBAJXg4I8bPZJosYNLSXl5xcfvABwSTRrUC4WQigJh
omQ8i43PON22+aWqjj7Wg5BkYj3KHgnWfwfzXam5indJ0D/q6SpkAHfI2Blp6k6ECa40y5uBWuRz
IF6dlstFT6AcdffLoBEvklyVtqMF0S3h3VTKYtGRdiQhYQlzJ+9vpFst+OeQBgdVCGNbHxpKtZL6
nlIv4XMq2oY7+G4EZksY8EsP3YjjgbwkKnTQr9jw0FNkwmNBDGH862nDJdST/WFDpdS2m2io8lY2
RQolCEbUcIax4+BtWsgeHQUwi04XllPG61H+hKbJ2CHQv6BbHN1qhCoxJ5wvIC5LnJUZLJ8cQ1SL
OPyxTgGhDmQomHhgHaYfQRIpwes8QkdsZKsIeVc2vFEas5mi2xDCq3JxxOh/MBggrsY6JoyF0LDl
04cmrfaVbNAzMrOd1B0EmAn61vpL88g7qOr4BboiirYpBSij49azKf/hj7+tfcVghbvy6lWcgzC3
ZJPJ7OooH4r3L7UP5CwuhvHReddE+5DlR0VoHtvBdMqyUxB9CnEtKK/0eeEqbr1xgIKEXGEcIaFg
JB8r4PwBMyxFypX7hmd6EWmvanKXzecUvWvOsYZGG+2niloHyjOC6jZKb+E7IKsCnFpwPgbcW/RF
wh8CuUyTfUqHch2AeoX1cfbfFyoqruo3juz7OKtkA1oZ0/DbKZgZySfM2KpJS3iptLNK+Yx97ZP2
pe/nG4xYD+I54+Yc2MWeylEneI8Qywsd3aFCPVPAv4HZoEujTQJm2OETow9ukQI0CtR9JvaLwtAJ
Fpm/0P6p4ul3Ou4Zka8GRVnBKxDRDRVtNiCY7C2l3FDowIWhIRf/7ioosrrxObH1Q96XELflX0PI
nMVTQUwZFzWB6npIfFW5KttqQ4L3KkSoOHQMNaGHNHNjVMc+kpS2xXet+o5odUxoI6qqt7LxqQG6
URViNJt+2HlZcQ5ljFfHflEhp0qd5bUbVxRRA+d85vOPPn8YdbsaHZO7IIMLNx0Uq/NaRWhLCIAh
doUw+CIaAmGb7i/Vo1NtaL8Kaqag/1+gsmjBLhX7VTfPdBcQRcMFQ16IoTcITwd81O0yQY0Aamo6
2Ohcrr2gwX0H8RERGiXCH5wRhGoyMwXo07fS2AuYAySpnrx61rvdHWTEcduvZZ3sy3fBbDNBJOeY
XhvLWPjxp9X9b9aiylshtudIZXeJhLCrdUKMaWqJIzdkcuuV4MVj6ZkIBnBqTIn9PY25IDYpaJpp
wxdOVCBJhj9ozUOtzbvhVZqXsHfgjAnGI0WvXztoaLp0kcrvPP+Z1Bjn/0T+oFvBLNfFF2rGkxK9
B6jPlQ+bkY75rLLdFo0v+s/QR1gEKbrVKh6zfdEQB6Tv1IbeJHFU/X8qfHWBSkVdANJdCt04j0b6
zKDqWERktmuJvk+Q400aPaLxwQjk3ImwUNEE2th2rPzbKka3Hf6ImIkxR1QI1IBj4PXnkHn9pMh1
p+5sU9/HmYXhqmdy1/my52QwQgOYyeyKtMrhppnfVLRNyHvIs8f/UjdfOrobim2h6neEtuhAh0N/
j8QcwfrS6IBvBp2+Gx/iLsD7s+QloOAn+LbGCwOyUN4iGyMREIiNKibpHkVJ0oP6yOOIoDFmLXJy
53YnEAAvPaT9qyNijHmM5ghRxDLnaar5ErTwvbS5Tmg77zOEsjZJoW6UfCF+9ttbV1xlSXAfv3Oy
sJEDYJF7aSys8Gi1JYw5eORS14jZX/bOO3KCKNOXOozo2vcetkJgoFiqnN+K3bnkbL9EgFtkqASQ
FRxZsb3MSKEKtrG2DQyTyOPn4CE+I6ET1go65kfyrJf4EXKrdg0skjR08jeNBPiD/A3x3THZPns+
rTvq14r/VnobqV7UcZ9Wu+EvJa7PHpVFiVxk3mVh2bT6Qn8l6g+qrw55hgb9Mk1IOuDVPCQ1J5am
qNtoGIY6gL8hBDVoTnH/I42SIGKMA3tL0CGt8dN+5wW89JxZljCx9m4FqCXTgYi4JfGRmKEsw3rx
MU8l6rSy7G4da8xT1AinZAyipqxXI9H6HvaAOUWkMzbI31Kkgb6aby3xCJHuD0m+nP8tKWBK3uBj
iu4NCYH+umyOY7tTbPCkbfrIlLfW/5o9BvynRNClrypvl5KXVRMLM70qoYuU04f70XkErvh07OJm
hWgnyTSvqHTUZgqQSC2dkCuBlWNEjkQP3xVz59FDrZLDf4zA0TEbb+aXpymeCV2yTOtRdVFDuQGW
+wTvAXV2/0aWgKZrt42T4FIHa9IAY4NkyztFN6cBUlle/LxdI7pMeDR86vX2oLijXM/9BITH0UrV
E6BzxrQU6G5Gd4fqUu7lxNtkWJnJJaFB0T+wQFDyMAuRMYr7lHt24O24GylhtdFkgmEOSwPgviFU
87Ut1uS9GPGatCZsIyMETLEZhSt0dBtPBZf7XZTnXCwKvD0ZjTJeFJPZc+cKbSdUEV/8PV0dfaiw
r77qDhAtcMD4XlBmODRA1/pXjou0aM5mu62ye4MmYPitmbWrksuofqPM7YVtkeqBxJjbM747EPah
mrgtaO1o8mMCkV9zYKvW/9Gio/4xqee6hqcQa+E7B7ZpEDrJWTEFaynDZVlNa/TquBv0QUEh8xSs
QHH0Nkadm1dXP4FF8rcFHVsx7CxJvanqrQeDyeHsCyz7PVfJAKqD17W5qdDOkspiPkDBBybp7YQZ
T4GLH0X3NxFvW5MPjuOdipxTN6wa414i8m/sp61WjN+X2D804dFiDhSKw4B9CPSz01wMC3pF3TvZ
c7CS5cgmbRYfukbCqkrhNuZWnJBlTrRi4rtz6MqQHFP9Wul/AbSEoj2LOcq+3zlYHo30n2xTMLgM
AfeRymbqryOdTYw/UdOCVfxLC0rbyGRgXDrZ6jWhoQ37dviWxxuajEBhEPJuxqjYgdJp3iVHD5Fg
p1KsH4dDYmSZrOp71bo6scI4QAgyR3FDqhjxja+R5ba1v8yC+J7T46ZdhvAYTB+IBkJnRtQbo6Kb
TC59i9ZS570dr75xKpnCyZB3p2xDFgtmJt3AoYdUdVboefjWU3rl3yYwjpYXD0wdL7VPt2q8UszG
Rb3ZkUQQgoJ7GcMx3i1UZppA8kGOtfjTiKaJehv35lortmEAO+/7OzW8BP13jOpfFIKRIlrbBgyC
8tZwkGtYWk1/9nIiBZjzp2E+2uisJgy+Lk6zbReeJu9mV3eLOggzQ/UzuFp+BjAjNRmFJ+tsA8X9
5csZRyIzHYnHbyiWCTVJ3pvZH7sM6RCCIMMhUAyleiRvyrvjmEvH/4io8Sx5V6SyQKdFPZspsW0u
Sgi/DJYi2KTWziJ1N9fE3lcgsA0WC97t6GprrzGRDaTouI0yUfTcuElNaFelgSETMIkAzwKY1fRq
XUYVFNuPzSKES//FQrTAdx03eFD5wCtcJZgZuJPQ3K4I2jHRqJofkviecNh65q703oZhL0vlF/78
ntUZVLSJz55LhNoHlV5Un6OAcrWNaXucL6R/5cjgFX5pgV9b3QbxjxZ+tFBogzVu236XVT1LaOdS
trnuBLwEs3yI76IHGCxonMhTErnbtP6MlBDzk7NMwkvh2KQNGhbSdBAqzew2tnC289NbfNZgA7SW
o1UuQMemh2qzeKsdldXp2wQ3LOJ/LcKaAgtPigpGZswbSDESD8Vb4fza3TEaWlhCTGxaAIXjrBB3
/guB4TwtODQ6ujIfgM8j+bfqjlMzoiwhkB9EvMVY4Rv0lxFM4zncVPpQ73vz/22VLkB2Md8zlxb7
YEunlpJViOvx0dRDvS7Rn5gCnzo3bwfPy9gVy/o9IzMJf8CwtalFE5oklgBHx8CPMZkviazWxfQ0
wXkZl/3XCVmMQzuQJsi5ZkRE3hiB4+sCFxxPWqLXOwQwS6s2N+FEHhLJdmVjoZeesZFHOBHTHVgr
36BOFP+36JaVejeGYEVBIav8c+DxF6CDHTVxlKE15i8JDIR1hMcspg89gq1Js/4PExxwWu1BbtEb
LS13zBPsJ9bo+qb+aeBoTWCi7LuSg8km6x6racrhEaO493yyMXH6NAP4I/HGOoL/0ObVtrasY0zn
0K4YVzw+ZsxwC6vhKKqrdwVNWoU1vPV2VvvFveUjfskxMCQZ7W2W+gzhvwhFw1VhrSZK4NGae/TY
KrK4ZpNOsXT5hrM2HZvv0iTZf8hJM8ixJ9ExiCgyDr2l0vwbVYI2pH7weTsze1YP+9uEgyY3UjZD
TA88smXZu0EDPg9XEXGddzw0eYVH3N82YOh98y9tLxQHnWkVX1CJ/WJh+naQWRnVeMrM5xyyoDqH
BB1BP3mYdtuFnSB0a2KynhzKJSRSD98JTibshlV+8wevba5v1emzyzF0gk9VqdvQTOfk4wOjAbRO
NicZr0KERp4GZIkTOa6cvZ3uVeLLzNJZt0l4LjuwtlT5tKtRvHQE1lr/AuhRHy9mCoAV6QudyFol
QlSf5W6MKd3pNmZ26FBUDOlWj9qlzausThsf3faYHxWkIw7gnSDGOeu/Czb3EY2N1uH0Jhycy5zf
Xa5acSZ7z50qDL60MFikPVcJ0df5vUEh4c0f78BfEaNMN0YEHGOLfPxUIEinxvwlctRdpKa0yESL
TKS7ZAJdQSuKfipvH3wMW7ruyLjiMkFdoGv+WkkPlN4Ar5FjXpQTlpg5kbNdhol2KKvgXI24f7DJ
tKR0mmaz0XrQXyNj5K0uFERuxGznFckttYZNgUFEImrMIW5FczO5Hh2NZbdjuy+DgroxhZb6v3RM
xpeq7c5hQBsmGXKO6rDCrcksWjp1umSzWCs6UxKbqAdfxGzVtdBjAZOk8fCwFno1p2hod0ut1A/s
/69xAFpvk+xwbEmmZohaOogfsrZY6KypCpaClO6bsSW5lkw3UycStrGXik5mO4YrQpda8q11Xdkq
bL4tB8hT79etcL56llSPZzmS2t8EN8bdAdsqF7YwlnDmmG8WKhbuXGc90OP3yCieAUumBrHbpALM
onMbrDgoL1+67tciv28qGZyDkrQIcH3fPGt9tByQfScIdUhwdmdnNjieq/s93Cfzg7Zu0l2bmysj
erWA9RUaGJPxxwhJ5tW/xxLdxz/DJo6mJfFaj44OqmbFSh6DOXyMyhFh3yDQPtoJzW4kSHbrTC2e
NIoga+97nIzS/87HeN/5zqyPXWZF8Wpar01ukIxTE4yd+yRhkPHTXJ3qYdlHS8+Rb306FXVYA55D
n5zuxr4WTX81EHt7XNk197CO1q591misKEOJybpOH71l7UPf2aR6jSyAUy0dz4Hi/IxlSHIe0uQB
SUwV4Fy8tw5mzZy5l3AnioGFgVxSzFaqe94pYNvGLmysTR95MOkoG0qi42h5wLyLMr/BqRey9sgf
sloXecTqOosauB7JoZZGxIb7LvT3GHRKxF+tBdQeGb90y7I9aQTbQHb6mPrCehOPdOk1AXWsEfvD
WeO5b1vCF3B35P6/CTGv57cjDE2Fv5xopKC4iQzLjWIsUYzg58+yb7DyoaQrMv2pHPvbCWcJF4Ut
Wr+UkIlQBfC1zioHXBuxsPU1imocaGarUDJybq2K73qjoPbVeXl0YIq8z27J3PXpMa7Rs9f1z4Kj
suw4g8/QmCr0W6DfiZQvnUNhMLlUDwd3UMT2Euz1FmEMZQC5BH/+iLCH675H/Qh7MOx32PrQYUfH
mlntWV/Uo3r+HcuvShKp6l/SGDFwjxWY83quxchHYqpb4kEoAtJA6gbLJeeedT9i8yVEowztVS/0
u0I+xoSAiozuZQdbm+JXM7mXvZRITy/cTLDZwUz+8mDUfGcVkX5qqD48TAGtUElV7xH2yk1E7ZhS
WocpjHbkFVIqNr/cdHsT+3pOa4o/PI7KCE29xLHnO0SccZU4fudqs8QWUQ48u/5b6+0LjtHSqVZT
bn908ZACZ1lrJj+K4GJIVpI7qUAzyZlGo+oY1yEALAD4nSxUQTyMAqPsENxq2HX+QZ7LL5qntmFD
DjjPNYgshvmdTQJR1RBwrr5L9sJaLHvU3kZJd3ZGds69ooekxmpYYEQqm47cS+ulyL4mA1cr8G6t
O7jdaEUratfEu2ClpOvbuwgHogY9NKSlW+GJVtNqOxoRK2u4UiC2C7FPxqvnN/uaOuW0Uo869gyZ
J4vUOHpJugmpSCeZ71Pvml1q64RgtFSj7uK5h864FaqACkSXCkAjuvRPgVWMVYWbhzT0dG4W3te8
Z6WByAs5ksAR0wM7hrHc9H62rTr08/q4TpFM0hmzipn3TCSNwg7XRU2yVlV+jp31lpgjIq3vHARS
I7jW8sQiaj7SXD9GBvQzh1XiNDfqypc6rHdbCWjP6USg20sIQFGqZCH0+WlWxccE7OUADsTV3Uj8
oATn1TZYkhvYxEZbcplSGqzvhd26xApU+WUQ7dw58jN3Jw/Ms5V6G6L2ojHzZJPFUNesK8fc0sb9
IpPy0QQ9e8Ub3j2iV5OVxdSSl+VKk912ZDhxGo/ktOcsNVOYCm3qFgXTXYdtLS78bW+Oe6na66LL
1uW89ZBZxzhPQwz9ATZvBxw57cQREetZrL6zbaFKUd0IYaHah6+h//RT7Ww4yIDB9JqRhqVrghag
ZD5Mx5unUpODhwqf69ZRiDvj7Bo50CJcf5knngKbLfxE2NL9CV8mqIKl3M/N4tz1/s8LNVYMvbzo
3VoWKCw86nOn/BwBbMlqZfOKFcq/Nr1IMyI0GpaKftM+JBgEZ+ConsoaOLBK/4Z4cguWpUbz9k4Q
ru0kO/dVtisJZ7D5uH0OiIKYo6x6R3HKNtDc+PAjNFIS0VzXTjeZHzrJCGKHcNcMVQopZHbNrJg5
p8b3jp4Vn63WXiYDexuNiCVmV9ieKK7WQ6m7EY2FiYhciWjViVVXaNbOD4lRYw1WAQQ0bhJM8JYq
joTN5vWrZJBwHlGIfdQzkRDR41Cw9FT8mD+QObYIFz0+/BrZFhTiYijzc49T0yeQJ/Noa4A19CTU
AEOxBbuxNSEPimJAK4h/n3VdtVTqSvJ1Vu9s9KwJJquCzCwDtzshH6Qcrz1yaUyLPJbsLWBBDauY
qx6oiPspK+K9TSuVVflHBkkUdd4pxOwiu2wVhPBVir/RRmtTN8WqYC4naB+5bn1rPOVR4b5tYAUG
DNATUMmYchZ77Qqiv+/AQtSAnDlt5ZGfomY97zCs7Ern/6ESbGHpySaQ4Cq9tyvoOjJNkpr4oUyJ
lexpNvQ3IP3kM4g13hF8dwU6chszqvz2yk/6A73oTQNxyHx16RDFkBEu5eQbJqN16E1vjkm3VdBz
d7IHYfU29K+KoLAANr9XX9NsGavo/Mgn7GS56CeGQ8+8TIYCREAtjUH4DwqOWStijYBcGXFcOkHE
Tu+2AK9e5380NG3GKbrGtOJVQOpMNoRH+EeFsAK5wUZOCNkTRjH8OjJK9obp/OjyK86Zqn3l7ujm
sdeGda8PmNO11cjoPwTKq+JQStE0x8b7a8efNFw2XI6RP89H2t5yFDLQPmvjEU3Oyld/e/NXMbyb
yn4x4/V1+aeb/cJHJjEkKnisvitt9pykWhHBt9RxmqjgBCm/qtCvglzyIYU5Zp2MOSKw8SpwuKS6
EbLXoov7j6PzWJIU2YLoF2GGFttKrStFyQ1WqtEEEEAAXz+H2c2zmVddnQkRV7gfl9CH2fdh/bFr
oJpIk5ppSzP0cOMAQxjWXabEMsjp5MNlJoFW+Gp695A79ZhGOyM5jThhqnjYxBqDzdreG1a7q/L4
4LBXHZoXW567gc2PzhgwDG0c2axRsTu4kIbwWJ1x4G0NXUO6EVxhBcLYxlxJKY6iYVvY/TFid+xn
eBYSjLOmj5moJB8l3HloPQwdyWhX8n/K5arJm69pHHYekxW/rzfuhCbN67gu+LRHchUAIQBDP459
/er5+T71p2tkMkPzkp2NDVxAYO515pVTcujRTesjUasuSAY328Bh3gzDW+SPD4o+JqT6Kgug1VpI
IWwBByJxSvQLOQ50fx/AmtExv0dYMLuQ7AzRgFkcGARFqFJZziJINjMD6L28je65o2fOSenVw/Kf
hJr+JFLrGrHk6wgukUw686nelJX+nCFx6AKTSNSfJHphS77xNOwSkB1l3aD+nXcPsGZ6F5qcdWj4
rzWJdRScGGvOQ8vKxeaMUIh81QBlJTaQlGdnWSUPXvrzOMVvvpNxT5huuRiMV4OpvFm/MmzaegLw
KoKoih1VgVhLq38FgT+EOW8B9/6N1Qb+9jpG5Be3H3SCVK/RE4U+xiJkphcVU2pbLoqYEpQRnlpc
Rjm0+9Q7COOnjnYNdyPP3MEZ/YdBGnsDHLoY+ATmKEO6hHCaDn0w/LYZA3vsbRnZLDGZlEbEKQm+
d6Ru8Z3Ptko2gs3wKHC2DiyWjKc5Dkd63Ebo+eK0/i0Hsjtdmq5c5usR34HOkLqPqUc4fnxgcob7
TzE+0sboFMJFaCAdVIlx142Z4klLDTTOse/IcvGUZgsTzHzb0Z2iJXDQB6f6r4PgK9J1rJY11g74
q7b1POjNZp7Clqbbbci7nd1YYOsi2BePoX3T8dYm8IDCcW/U1Ls6l30Fu4XN5jHmTa1r55VkkBdE
nNewxZvjFvOhnUDTS440Os9eCguPxV9rLT0KVY3QHlZkT4bO3MpkZFAy3Axja6NrxmngPE5GMJHK
+5eU8wqXH+ZggbBZOwPL+IiYCQwI+xoHfTvknVFbD4W41QHzpXjcpaxfA0y8RVruI5vNXNuway4W
LdFgEseB5ta7wiCZD4/pqOitY+/HLNVrw3FTaCYFl43+zfJe8xqBI/W1yKKZ9cICrD5Y0a2Ec1JG
/XM+2Stfxu8RUEdf5IehkLeejYE+5jut4Wmb8x9q9DJW9sKPuUvvq56GU9x4DISqBYD9lVC8qi2R
U/D4zGFcKbb/5mwQ8vw3O6ZxHap9CSiizpGnWMFfmzsJmtUO2I53I4IwwdNmhMVrw3FDFAGC8mQ6
2hlYPz5DEekEf5WrSgWnDq+YPvWPmMJ7GvFNZeB/KiB5Ys0rs/OGCN9CO22IrqdgZ/ptuPpat15b
mwrOiPAf5DwQrkQvZzb6W9pcMZoFmburlECvTkmYG/mFFIdnW31X+avqp0Ntcz7WzjGwdO6e7znM
xQHKV9lLY8DyB9ZZb4PDNIw7r6qByQXGSrWMlWIs+1EfkBWATlFvoRIV5xbKQpAH2B4om+v6bpYI
WspkoxOxJzOkET7z07Y7WJ7LFRKRZNJRqNE0OChWw758VKO7dXUEvy4AotrZx8WrHiJFmVNEiELo
vOAuwCXVasRDMC/6GiyITKRQcEWWs87Mk5rc16hpt9Kyzn3ibyx2jk4ZLwy92tfesLab9lC0AhkQ
EjNGlv/qsDiomudwvgSVxDucr21CrayRhYjnrlXVvKrsKyq+pxa4SS3WAL45htgylf3amqJ9oatd
kk3PYVWtAnTPbIGYfGcLe8L2hbPZmo4WM7Cw81ZczOibCthGxFwan21Atnqw9KGT1rp3NiV7kkzf
dshVivyUhFwmUU9+7y8PBYYe0vOgGA8TLRR0RtLduYOdc5SCqYTk3kfOTgWwFFnCCIghteGhzWFs
OGYmZ6y6+ez8FdkscZJsTLKWMEvY3tw1zC5Xd0/6FQBwViIsAGPSbHWhcJcFJ5A0bS+uIeJB7tr7
KLulKrETOBG7EUrfBmDQpH0XdKUmMkw7qo957G/S1P2JFJoNXW4Ne+JAXPnpfe5BUl2+02+xRshZ
tnUoST4rlHEDYu9JV/sqaZAY/0UtinwPr+YsRWjRvhhVfyl07CmGfrE8f+M0FU6uYT84IPezmCQI
tt+aZ5yaINyFlrdyennTDBfjHOQOJqreGGFIO7skg0/+pjPA2n2URr/KKw5TlIo5E8PewFIrtpFE
CUvJ7dTNd6E+GyTSZfDlMNqGPfsIJtbbntgQHkeKc55/ZtzIcTJiyhniQ6wY0Kbtt+vG94r1+zJ3
Oyw+IQt421CzDSnDAK07r15/8avyFAXZYiju3mypx5ToJ0e9zvcFDuGeDRAQBCZsvGtKcT6695l0
UsL5y9KtqN/zKT147dWGIJNk4wmzx6bG0xC4wyVPJyydOAEQjVu2wvQtF+lA+TeDBZT/USEZsDr1
GMfi4CnzbhKzpUfVqx0zIxvcVYse6GnU4QkCdXUVakgKy9ApZsf/dIvjCZhGcTO8Gi1j9afVIcs+
xZwo/TGkoPxTPHRd54DNSYd3VHakIUXMhWTiM+ywm5AYqnCTJgQpkWbpAa8QVbbR0aJM9bkey6tl
kHGF+qRMi+fAhEPgnbIoAV8lC+LvMo1ixD5WyW9UenSziPpitjS1k6+Z4O0HHJK9AORSG29xwRRz
lLPaGAgGxFs7KwjBQMo//HY203RodSs97Pb66DL9qTbZGGGIBwTemqda4hcKxDJUkYmOhiptCk5x
2d9sJMApR5umt+fId69Vlpw9fVybmbNVZcf92eGw8IivuTjiZQqftZFyZvAurW9g/cdFUFTXVFiH
MZY7H/fWhMZYmtqz5ntYJRkME3Vp9d0lgzjdxDD5gynYjRGyRguw9TxzJnsh07Bg0k1pTXeKICsn
My0QSB7EaC7q4pAN+qLp34O83UQOVyT0OOU1i5ZUxIRjiD+PJRMi7jg/zEb0utIh+5ob6vMZ8W1w
dEWbrCt2juacNS5rFUU89USdg5FKCoCSZAQ5A53hrFfnkk8t9Lw6g0m0EsNEgRc7C1nMWnK0c1bK
eLHFzM4BbkS7Wv8dCY0w2avlqb4LoKBkAIvhz5Debe06c9zWGj+yMDFZoD9z4F+EHsDeMQb9pa6x
50dXIbt/iPC2MnFe4jqRTBfoxTDlok9VKByh9namePXnWO8UsWaHjCqd+2DcS22gLlR+aC0wlzkB
Zxcf61dOnyZnt4vGXiM37E9Ta499GD40If84Si5j45zHVPyzPVRBJdpMnV7RnSBIZexNBRnxvR+Y
DHpMhpUdfWPBDQFKFbStN3Fv+4nFC919i1mALQvsj2boHrqsArDr41yM6/iFQfIyEhHeLGDBT9xp
T12FcSj57I33ZrzX1bTpw4w9HUGpSuzm6CZ6yifLiteeN/61UcOpR6laNzWRnlDRjZLqmPukh4QO
iRwNjKQHnBLCZtJiZ1T5o/HeTIsnpqF4sGwPoDJ8pBAqk4dEZJAk1Co6V81nG540/i3TAOWZ6b7n
rBphO3gqOti5dS4I3AHTZKNm5zdPAPH1Uf0xVuarHRCHTbuvFd4ub20QJLArQ8PZFL62ZYC5oMbe
OlCpUl/faBTCjPfWylSPtDTn9R4OBgxdnLhaLvdJOrLAcBk2lcs2Yp+Zt3fJgm8d8+aXSq1HjtII
6cEo7bMEiN964qtr1d5wabULZznl1amAm2ex/C21f6F4ZEThMZ7Fp41JxyyJ+Z0Q+BB7RPPFwBA3
v43aU2vBNuLmLFMcnVX66MjxcYQgrLXcZ7Ha+vW3os7v5LTo+7tLbUO3grMc4Vub3Sr8W3hSAdG8
+mJ4FxNaIEXkuXOn6/0QePoSw9xYWJO1vGLaI+Ee4+6J4EpyX2szUIEOq0+OUYuULJ2FH0sFqDO0
yQNz26OMqluWqrtbGjethDo8WUBJwD3q7mPI1ZcTddtq3PrYI+tGW1YdNaBD+oYWflTSXUzsZn0G
DrrC7MmYKh0NZAkj33RrMG3IfxPNJxZp9gnoyS9B5Ld+xH/eGf6LqvpPCbfsKZYzIN04wOKkVYrg
Gk2ldUM4e/NSJPHagKPPoUQx0KtVlgu+yse9pX/WOKRzPsACP6wwBphvEx6cunqWbrY3SDcyvfAH
AvyRRTzc3+gWYA7pbL7NUl1ry3uuLeJWyDQyEVWjELlyMQxMsphoaShfk+JSOOJmMNdLR6kxKQ83
diMOTknaZ0V7KJBGIzNxtOCzsdBW6/pDa42Tb+FgU1FLwFGysdDETJZ9tkt/E8XpRgZIiZDrOIpK
KzUfQPwhGcEmY2JzHnQmm6XL4dDF7D70hBoC5o0pm3ta22tD919ETWPTZsO66SJqRBtVGVkrhfMZ
oAjA2/WXUJ4QP3J1u9jFRDvifoa5XqSGQ62AhCXSCHsPAVRHc+5Ql+hz8ja0ETtla9FEzYsho2c7
6O+KJpSBJuhFEzDcIJCxQ07js99IIE0tgzt64UuBEETPYqaY8hjwVVdaMT0NAYF4fiToDvON0bYr
l5pWptqVqQURgT1sYayAo3oTkp4ZY3hPg5+YPZAlyr7M4VBs05ieRb3Ra/7RoeITQmFWVwzHaoj5
KOSZPDKj9+zXmnVFju8yH+Sv2bP7NMlRqafFkKMkj4ajya5Tg1/Mh0OzXOzGeFi7ZbDSbQePobeK
A59gamAVUGYN2hVE0ssJAoDWmUsX748H5dVGquIy7uoS7676vF8W/hwLhlalCt6FBS6QssOVkv1T
88UN6y6K2N91Rk1/gVM8GYIU//qMpKYtnkHaMtLvfY5mt3LPOPEIvw3xkwnAGP9kByOrfC/bipLN
Ojb2eJCVe6jkdK6K/Fr02SYs4I6Zjb1LrEcMC8hqEcK6DC6QoNtsYxdjYyJQ8Ex3y2TkWcbWQsxz
xqA6sfD+yyswuB7YLZGQDFdM3QklJxr7Ij3XMQj1kgCAXPPZUyF8FZydq0nad49zNg4FssoKzyiW
ZAx3RQqhSqCGTr3moDXttRfyTNDduqKUABplvVc5cokq7djQa9lCND5+XBe+hrkSfU2fapV3VzFt
VdWFqdgZvwtGAeO1MTsdTRbHutfRO4nUpZcsvlrLrci48NnX6vXe0fo3MZbfQaqWU+keWiu5MeJm
pgSehYRJ4L7RGvf7Tx+wtm9rwhglryFmbf7Bg4jgeOLdrKZ91GV/ZVQQZqYdMrTpTuXyKCRXu0f6
z79kecFEqpXh2vAYFRXRwaEkSn1kibXGAiJm+C7xJXJAEjNiQnWbyAqWGQsnHUtaFFPS+pRiAle2
UYffXVEe0fdvG3IMIgs5rBn/6Zl6rkzAv0KbNkaGgjkY7Ufsm1+9Az4zRc41UqbFvYdKkUoa1PjY
MI8hR8qb3OBp6Jh0lrBiSqdLl74+7ZSliKDGVOZIFg0BfGL8PCFWtbotz2ZYndyh+Jd5PVnf4GNF
VK0ysyXYz6nXpSJeTEv3BbHEXDdiT52KqwHph+HvSnoat/nI0QbKKbo0OnxrDxIW8y0jJ7U+Dxa2
lz7qTN8Q9EuBD+3ZJq27ls2D1eHKhOFNuBKupFh/LtglTna31AzkQYZ7NnXqSzFiKTHrHR8eIjJt
pWZnVNbJNeOlg5rMc5ggl6Fgbcr+ZOrWXSQc+EV5irNgXZT6v0xD11OjBvJdQtZNGeEKr9YBNEMk
N3hFDXZr1CjKR0fkoVFlmmUiYsuvDsKyp5F9aOGxaGOahwAR7/00PQYPcqCMNIz4ur+eqK4HhFJG
mhw8j3VUxuZPN2oExcM9adpzGtwNM99Fen9IEvuHvLCVcNNDpXMh1/rJbFl9WwRZeejjgFNGVbgY
/OojDuJHHY2o0pxjFrCnH1moE3uL5gRAAeJwu3wvvOkxf1RCAX/TxZrXAHss1h7WVhmjyygaMNpG
/5oQ0EKliUun9ZcYk6UWcEWk1smB4pz20yaNAzoYE9NL/K8X4LZN27Iw+A3UbGhxYnEeNOch2WNp
HcsSE2fh4EMeQUPxJPKcWbdPn9Sb6BEotECvmYfR0DdWh2JoJADO5iaJW+fajRnXFLCUQb8R0vtU
9s6SvfnWzUlpo05+KonqLI0OYDpVDAryvjPewgCBPvtkIqoDvHa4lSANF25z1h0GGwKzW+jQ3w7U
6ZiuiVJsnWVcYUYZk+IodYzQrYM6r+0xQpazAFbG+8n3XoqUQDssmrPHCZHKTuLwaXTjvTaGR+fO
yhURbvRgWvWq//RcjT873nhefM7h7aJbNJYNri54PTetY/kuXftehvW2neBvGdHe7eR14nMXDqqU
Ahh0bMdINH58B/RVMt4dy6fuMksWe/lLVzFydQNKNnXJA8kJWF47ejUXMJwVlvcuSh+6G+/Hbnop
Jo1FFP6bKrsXYBOEDfyC1TVbGEbKYOt0gPfEzWHnBMCAdURFO4IJaXBhyaDP6m8Odn+6rrUfzVR3
sfVTZ2Wp/OQQGm0GQPP0Lvj06UE0Dvm4cwIIcKg0B/Uj/TfOjHcj7O6Gz4CYgBDHuNuTu0gEXbjS
bh1QpJHS1HGbq4+DyS3Nd3cMnmNGbgWh4DVdCgqAndlcwcxin2hWlv2SgU/h6oFTxboIbaA5audp
QEzR88RUhfeSsDxysaa4dv2HROst9lJ8my+OMq+4dP4sTmKR3NlWn+vU2TkDXP/kw8l5P5GDCIeb
t4YcbKujUaB/SUp5MKzhRIgh7tIX28jZcCboyzK3O6beHPOCSjxKyBMgvSzQGbbbiEDF+F2HbIDw
tlrQWjRMgWyAn4eRh8pzF4N41RyJ6y6nlwYXV5u73gx3kfYr4AO2rdiOLlB0s5MUq1AgJsm328Jq
6/2XWrwPGR9RNL4mPepopqQGIBaRk6CMuXSwGWyJmJwRgptGbvFuwlEXFNCJ4IVkJSAMUNHzrmH6
SFLkHqH75xiclSUAqwxUIIGCgNF9GzeY/tXQDSs87pkaiZ3ujiIDNd4GJwyP51C5nxbXQqXMd78u
nxo4DspPX0bDJq39RzXixYsAXKsWViZyYHZFRtlvNHxOXnI0ph4HElYyK0ABkeWCmWm+F4bGiCqY
6WKrimAsPycQxCUcZkhPqQ4yQmv0reZ2oBZZZSQEhQ4hJKiJShUu9SVtUKM5fnJVkTw7ERJSo3NI
R+6I5mQHzw4GVcvGTOQhwV3r2T/TvGxx3Qu+Deqz73pwfzO/vUxiHlOjMMhjJ6AjwutUM09R6mdE
3Dx5RJwnmn2t/IZt+rgMIUNYrElgTEt2rxbeoLZOfmVVIpXkKw+68UzqxnpArsa0fzcivW4TkhN4
RPTWfwMV/6415GLhCxPIOwsnmFMXtadScl8Uo3ucerS2bcmevi03qKf0ZTOyOknZRJeIuJ8aS5T4
N8BMZ0XCeViCvIHdrmnfeTQiPQzCrTd2Wz1pD4HOwWxqpEcX03DRhhzckaRSK34039WPZcXGzFWY
gUWJXjSLyA/sA0nmYIV1Q5fTe6tbtyaXu6rDQWtS4DbyH6aNW1yxZmXmTtBTgJYnb3piGESAnKXf
YAnFM5Wbf/aIYW30tM8GRTwloFs8zQ+HT5+D4gHZwgBMpOwZbhoW8wOOydtUSmIDvSOiEvwHcXJp
ZqSYUbMB09XZ7qub1TFqZywA2qE9qAFyiCrMPbcNfcqIiFq57BmUmZ2BjnkAJEC3T8X0rYnqYpb+
rUoZzNc1vzPqv2taVEczKrd2Rbi1J6+2E+81stSdNnuVIBkUVqKCqDWkAcGHwzSsoWSXSgP4ldAn
+zZk4Nx1sZrhvCfbb45qMGC+WS2fe1pDBxj1ajfliNA1TyDLt06JXtyDqP4KUMkrT8cUYeGpA8Pl
AvAiTsu1yA7OE5oMI/8FQ7ycsn++5CvV/D2Astugyi+mB88EQWzTnMu5T39gIlnrzrORmwH2Y4fE
aJv7JGBRkeTOLuXyflLBlw2k2YFU0GDS8pzq17WN9y6b9kwir85QbaI2flT+tA7MgURVjXlX1PvY
06J9lutURBpOdRBVhIkswrR9OLW8W05xqQUQSqpVVCmEFqMcSyei2DEFDOg9Aq7PzLQ/0z5a1rlz
TxuUzyOVwggWKs0UyjqUqYNBdp5P9qGBRdQ364eZBC+5CZ3ar4KHrVsvRDz8KUYdg/Qhp0KL8OId
EI+jO/ZwzPxu3zj6buDlj/LiGFXNidXUytfxuXraWYX+wjdwn+vtNkzg3qWc3xTWWFJpo137PbeB
nbQjNtdRLcOEZq53MHKjuTPcBCJeim3agoAYVuSxa+E2E/HB1LPLaBpvWUk8nDTWxB9ApJpxiGBc
LY8psIvMoOqbc9BhVAUfmBjpUnkXAx7iwPzHMecgBr25doHYcOWv48HdNdZeOY4BaCS3T64Bsa2M
n4mOHhc9WVVt2a3NISdTi6kmylRjRIPmoMBVQ0OmxJiuR8shgEauhrw+Whlrb/6aJLTGz10OyzK0
9BXmz4wILxiX5kDnECkQ2lM3Y7sIQSuYMU8KDEytM/ikXhkRnI9Ce1gofEYjPTYSbHEZIbbQqAUr
spEdOsClOULvy7Rp3zfGzUmnXWmQvDMaqG1k1hCT6fz0nX9um+4xGCBYZal/mNJ69wv6wHqGhCuU
pa7A8xXIjCO1QvE9JGIry2ndCBa2ZlJsQ8yEQxHZa9W407KI45fWN3G8ccybcBrC4SUd8xdLkifC
rp5DyNdm2gynlBTdzomtT5XSk4H8vSRU5WtDBeuJg8jVbKoAiE7MJcRK4C94kkb2LSL35/8pvzm9
JxaZsdGk/YsC91HpgVwJDWspMZg7Px8OxPSdsmT68vUQkcvkv/gFXvW2iffkq24GyKTcfJigBihn
IvbeOn/8rKboyoxvk5MaWatuG9OrIazs7pCOQjCm4bIrywEWPcwjHdOysKqb7RYvWtEbqBH7T6a5
xXZOmu8bpaO6Uruo4TBV/txbp0g72oGZFuRiNi+McouswKSoV2jmZnpdOS0qM1y1tnqIIsU8nsKK
6Fv2TnaJoTAurBs18ZwzV90L12Fvi5xJWodE+W/9iMUxzDI1R6txtrXGvZEtX2AMS6yKypOb+Wc7
V86CgoKojkGxrBjxyYDW1HU2tF5PF5HOJtjaMm5xUDZH5QMZ50/+URa73dp3X92e/aShqF9bOv0n
LRCvBQyKQEEUkAMfgq5pzdognTXIcsKQVfurFdixFQ4YAD2AbPyu/kYl8kj00V5q9QDF0bxpvfos
0woNmEG/bUfxNlIZw6Ty0MTILhJU7hMZhcWlC+sf26aEyUyc34FQJ2k4Hzyo31S5ksVPDRqJX42W
gq918EccCA6QwSph+gcJ4ZHYnXd2kMLjn8o1rv8cHJqXhqjKEqBOZu5BcO70XleXwoip3YcwZnfI
GD0pwKWU5aZk2psk2b8e1JxGnlfRdWQxkBsEKFOvWDB5EJ99srhPkXgl+XHl+MFe9t8N04uQwS12
2iSk/ks/gdizbUpZUn6CmLlG5HIHJf3rxNGr0b13nWSJU/KYRNG6rLAw5+Kkd+OXRwJa5lUA5jv2
dJfA0M+DVGu9Exctxb2C/ijiC+Pn3APZPuu18wQpv5LjQvbGdRz7g+spKNNfkLOW+izdYIk9md6X
HRVH4oM3Fab4nmwBhfB26ZA2sZexUWxqtHSkjrbfjaz/KIpx+FlksvT4yVZdAqtSxrLcD7XLehQg
kx909WHAzfncGwhMbAmejJkSAgjg4k3ljnuvzdNb7dYVBmKBJisnvzR6zibwuOD824ppLaEELuGx
3QzvGDhgWlwrLg1nrAc3vQzxAAvzXzGx88pgezSQUYBc4TkabxaSM5RarFb5SI8D3Yx/rmbJ/Sen
j15sCoAzzburll19bqez0c7yE5oIZ5sSfJ6hUlqA1evTjZdrK0imi7S/g/SP2aSbbFPql8nbOfLd
8ne1IHahECu/KZeh+BIR/FFtbQLQHkiC8qItsMmlkRWrUMIHCJYIhxVWYBJ+Ou/ZV9cOlYL8xJXJ
roStz1OlXjGlMoBM2jV8tKo7gbSyBIj37cQ6bo7OmNn/PEMIXrcmHgFWp3F5t0YWqKhU55SEc9Fv
aNrx/GaoQsroLYKGHbrosW+DXPkdHDTYPROgBXg+Isczi4wzOVMw5vT7lnMaq68Eb1UcBrSb/zTg
kwQKMA76i/AS9X2xSNHXuVZyYbTJK0vXz2nqsecLeHytKF2kDWtyjWui5d3V2nOO7M/FcZjwZybY
BECioGZj6At286tnt0U6YXu0GmjFYlcHfB7Qpz9ja99qb2zqiQTTwoN1xTi6ZHvN/J3sVVb3C9Pb
FBBP7RgqMKbAaCdAmsPASd5G190ODUK0J/OTr8eoCUD2VwLBJS0cWvjDwGTc5hJlxUenJZLLvPyv
69eK5ICYzTRbRkFkr6A+JCwD0Du7tl1erhIbdRL1Co037hYunX4ePC9KVL568QrT2eBdILLMbz7i
eM9j3LUbJicknzn9fujXaH6eGjZo8ZNGrVRWf/NnKw9VeXSMGaYlqo8y3Vnts4QS0mHfSJhwLeqB
9Ui18MpTnz/HxrBAg2X8NQx0QR+Y1oWQC737HiY0H2eprhloW3PjRDoJZRuajCfj16OJdxkKG95W
NOseHU86b3mQKGdnr7zhcwsACtLSxnBfSwIvJD/6LUPP0Cb7eU+PeRX5bOm81u1trP+qDDPJ8FeR
euDTWATMe4gWa/gKs2rXpmc6swZbQhggPAClD/qyLJ9s5i/0O8hOikM6qpsBh1Ek2t6lKcAhwzWI
OeHg8xtN9zo/lAFSUloG4EE1fw/4BB5+YfcNM/1k3xofxsGrxAaprapgp3W7pv3p8sskb5N1wP6B
PJS3IqJ6uwF7Ik6hYOam1Utj5AwOYY9OMBPzh0kABagPFohMjzD+eMAtvjA3yPiVinieg09bZa+S
aDkIBN/bqd0MEZVMjzr7SVX6EyYVulT07ptZmMXWI3e5G3j6yoS5MvJFc2lKZvk3GBAW9PL+K0zv
rncoDBO/or0tZ2SGXeKC6VY+m0t57tMPLc830wzlN7ongjrQypjyf1vrHMtL911opwoOVB2cmvnx
Y57iLg3xz9KvibjpwwceyQLHKkoEYGwbDnVCPrL4K6u3tfXCXNDhIBlsniUQAdkz/2vpevhfBEJH
GjisHdlJTyDENsciJH99qbNWquiU3d5fBxI1yspAYap9OX14L8xN5/ADsPiNNoBrqg5cdyyenpLx
PLKUog1byRgRXQ8uvbrjt13WOg4MmyVSQtaUR4bjxhk+IJGsAQYsfNxvkUMB49JLPjfOVSSrKNik
QBgm82oNu56pxzQntcmXEJVsOzXcn1tXm5ceH1y8cfYV++t6gC9YvUr7VSDw0h5FNtMk8DgsCr96
qiOXNvgbGlrSr1PAn257cLljZqIZsbLoHawthA/ya0xtZcIHM4FE0DuOCZgV+Pz+thXnxHxLmCeY
sGWy/MxaDIXJXptgmeqXjgt56Ei6spd9+wMu1G4PQ3xigZ0JVEqrTiGAT1jOLFqe0OIao7vmejSD
32Y4xuOvtL5AptZocwWTlmw45uKmlImydpvOTthhX4/A9uLz0DXXqDpWalqQ6LbJUmD6sBjDU5u8
RfFvgKdhSD8iXiuOrR7YhF4dO3MDbKCPX9Dz2JfUeSblJuBvDgQoEGsDf2HE59NYb5bxT6eSmZaB
9U4La1trzzzowwWyJJqDYliPOR6ZZ4UiUHEc8YoRbTlmb2bEuJDkt+HZK6lp+USyXU1bRapILiHY
vDXzhcHkl9noU8bzLcI1Nd7OIWoo3lZIdMZzrV4MxvHOt4ZBK+7ILb1DwH+ymhlekANsqIJrJJ/L
ce1QsYeA6+AHW++S+CYW5I2J0hMRubPH5VI0xwYFoAYAEBhp125zrMnFFHCs72Pj0Do/jfbpabue
OIyUfDvHZvOyMj4lzhgddaPcGcmvAUamK66afJ00C/cT4BqHywO3C7vXkrfCJjgzbneSfFhNC96y
kbANYJnptPVcsNEMaSmd42hp2K+pgEOwb3y5UtZrrpmIy3al+97K54qsEv29RGIT0p43hK+hSeuJ
0hlnHsRxQASJW740SXC5OUm2tKBbuuFe4+WFFUSjtrS4YPLuHJpoohh2cbQUazNoNrIEZM8Tl9xm
aQWPpxlZGBO2M0uqg+PIGBB7eqWQNON1AHRc7Gt6cjP+IF5N5HsPIGea3tLgpTJQcekvZj+PrJje
xgGRK1cdxANrdPgFW/ZIHLyfjp4D07JQ8Z+a5DEU717w2jWshbYWSzmfg8xR3Lvq02GSXoDex9pB
t1NRVJ7cvEKA1C0JhVu3frNAjMjJANVyPHZjzzam2rQZ29C1HkQ7aY3rkcktXSmt/rvgOWyGLcj2
zSSLjSrPto152Dr7pbOVGhBwa9vaCHeAzadb23ufefsp9Dr0Y433bmTJCvniQqKGxY07EaboC3aW
3Y/hnx0sMMjTGTihmsfiy/2HQ6oBegAGrfPvWvTVmji2MGIGCQSOAQdwA6AQ5/UshnLVqwfHScXe
1hT1TRjxZ0hijl+bPDyz0QxtEzoCA8m47xOCxC44FAJ/vPkku+DElpN4i2Gv1dq97f8j7bx2JNex
dP0qjb4e4YgUKYqDM3OREZHeVZavG6GsvPd6+vOpejBdGZnIROH0xQZ6m2KIZnFxrd9QKLewOfKN
r5H4yQW6F2cxznMiAVmMSAqKvJ9B7PL0K9AHdUvkbatQE7v1XtPbcLGBj7l68ik/tP5GSsP6avbd
+qZqK4k6ZQiexWbvwIcgxIsYVOHKXWLseb/Bi8o4fgtmmb4pWA8vgQFrzdmCTgO88+7K1YjSzZvu
gUPDeNeE3pkOzVkehBiahelP8F0PdcUGCvo8uhh0825pgLpZqsL3g+7CCxmjC7xEFkP7ei72TjLU
H9O+gbC1oM4OuHUh17JD8m22vysgqI80i72erLmYvXrTP1whWGtOgKc40TX+EZ1eY9TgB30Rlc69
MVF2HhZDczkYQGtLVwIk1e5N1fgfAyFmJIvYclNRU2KLfEEUR78cxYHuNuDnnmST/xGrZJqMZlKn
/qzDD8AcaCx4PRKqMz1ZFBCp35jLtUDVH5wk+dw631oHwk5Re2abzfupUsOV60TNzijsp8wEjd6X
4pYiL++p9SaH62C9lmxjWq4SEr28kJBlgjvPUkiMSa12soVPTWPxvIZK3KfuV8+DRTlwfwAc4IVa
79xW+vuioVFT0f0oFEdWJsNEIR91kQHRPx/zFGQGsmq5LANkOhf9PXDAqSOWyTXbwxXvGu9slto7
B3ZyPiebNVF6qbVBiMjOUCsU39MU4+3sZR8TiidwfYOLlcfOAkB/EQ09PJhhy6Z6yFXb0SGvAoQn
22HzMshoUtWoNLq+j48FvgQQpAJIKwui8WGc/gKNiyswLq6DfpA4cTopSsxJj4RZicvaAqBcDxRP
qs+JCh5GsH8xFIR9N45nfW1+lmv2PWroj/Db6OjMqJ90ztc5ht6naBKUvfu17zd6uPNDptHP2HPe
Vxo5FEtq7zk3Ob5fA1iBTrYI3lU3qUou+pgVd4rbIoj39RzjRkmMW72LnsQ+V8EHwDtAH215Q39L
0mGH0dMXFzAOT0fDszyIzlPkgZMUPjXObMrvIHV2l57pzjzX/VBMYCWB/wA+S/Zpi7BjD4Fi9eGW
+OUtj2MU4fz0TdHiYJ7175KO91Jn0VhBcdDpeMDIL3no9EijCNjofWg8HIOFQa1Ano3BMrk/0aSZ
IWjortTTN9dLlP81yoCl/hDj0Az01pD+91ycsXIX48cJQgNKnp6TZ7QiymosSboqvyozeRq1quIm
6Z1mRWaJ65nWbOzVOQ2uziKlRDEDoxX8Eg3pI1y/KK4deRdXgUYUuC9CpAt3Xllahb9kh7IG96lp
a7Cw+M23lLO40qqc4tdabCDsVrJsJwjetVgeQ5dtFS3Nld70tyXhofPLBXmJiYNZO4mBlHLGcPwU
8t9upQErosE8NKMp0Ooq0pyeFdjfcCBpcIqlDj7HoQ+QgSKYiZs73rojOqJV0GXEBoMI1dbkGVgq
tc+U0/PgR1yUR0NPT4KayLoKykFUlST3SjXSoLyasmIs831jCj2RekQk+jedh/U3Um1m9Opd50e4
VEyxVZc6m9KCW2iiR7HvAq9Aiw4GXYxnMeDakidpBpwx/9JZSszLrnTjivJYBnwp/BZq+hHFATKd
opaf4DXMzVQMST6YfZTPYYcZkQ6B5yL2EWEWUMXhqhuAguPknSM7WfEeMGGNv8bOBHQFCzYe8E40
FXqLEGy9zNWvtZFCfqk8VD7Ay7lpnC2gKdsRlW6Vr9aIawBmc/I5QD4M60RnrmKIgKWNo8hBwDhS
tATdMJ7zn+3Q+Gj2d24azTduNmbyTi1DuD260yYg8cz5kwAvZ6veTEqi2W/rL1kKkA90ih8BrS4X
A6S/Wp2JtjceD1RMT5QUgabnNhXpBmlPTPo282DSwZ0IkIkYDvDb7MIrPlmKBT0VEShEBCPZpIjl
kuTEt8bWIZLRo3UzWqAzwYPqX5C0v2Y/zfFBddpqQVwujsQCSFX3i4ddRpAR/aYDivOB/854EhYS
vYEgURjDektgvV0/9gXJQmlz5awgDYp6vjOG/BLYgRAacj341zw/zeNlZfXgwZtwfqfKOt/qvnoO
wk/9mCYQ7lBwW5IfiQlSqKgdN+vw3QdRCdGM2NFfLKOzbFzWzraChloXkRseTAydI54wu6c5aeBL
UiOU45h1wDXolibyvC+hk0+XRjoVLlpLnBq6yYPjJwgwFqixZBL1eM96+MK4nRTO6WDrav6goXNA
pU1VmvngkLzaGFKbGeSpAwLcYsMGFighysu1Dec4Om/KPByRH4r6EfR0R5MGfKJfi/jAT2yDc9ms
De2W3nc2LE8BCTUakTTZ5PgjAFYI8wxly6MU4k9F2tj37YiyXgsWn76QkXb5UARd1DlXZTek5Xzo
nCkKuhvX03nh74c4ajvoOrm3yYKGS67qr2MwRGuC4FPXqM8yGzugrsJ1C5cKMRKDmdpz4iIKIYAL
+jE4yKRN5NtOhmE+HJqwq1zvTY6yOBhOB3rA8EtQ3R+Kt6VPx7H8qTonAm+bskNWRPXdpKSm0MdJ
kH9VocrETZTFqqHOW+kSfNjUwIJGA0dUCqr/4pjCbo6+nT98CLMpk8tZ1k7SzsBFmhj0MWnDSM2s
hvSniMxO7d+FtlXy0i2aEidFyVK+m72x4kkL94yPNkBv6SVGXcRmKJI0aj6BEmKn7RoAguNNCPoF
/FmfnSL1Yt5FrsYiaVb0Qd/EboyRxbKaEtX9UaKSTAwFuWQXu6WY8UD9D/RYcVUOAah3YHbB+FOq
XOP1aXCbnT8u3Vzj1Gv7RfJIGtamFb9op0frDd/GVkjXKEveoPJYqWtPi61qgPoIF3jqpmt2FueJ
8K713HKtN4RxeIapz3uo6XljHagvBumNo4KtEti21rke6cquF0gc96gZ8h8vb9c+yR9Y4iS9Smyr
x29GyHm9cKskR6ErFhCWUDr3wzcLhQUDHqIX5bm3DoVFWKQv7XCmotxFNS13eOCatUhQXKz72Kfe
OqdB8wCZzEHlMKhKN6EYtrbNeA4w0vZo06YQh6DK0+j40PVlB6/UAfdoDxRMVbxXfbsGLhcJ9Lgv
dq2pnrKFPWoM0gPtTUViWdNfRhfFBAMqiZL2LbjggkriEjq4R0UyC5pPU6cSsmnWyKEW0kbrBF8y
D0NQLFEZTQl9I3AK58WMvzkU8mpl71DH3PB1pq9IaLBz03nKCOFa5eNlhjpNKPB0HamQIe4cdSE9
+tz15xtjqWVfcihqn97F2MLiJcUG10d2tejlu9OMuMBH1vnQgtwDpJemw2quHFVmiu5DVuYp0kl2
jsA0z/OC0D2aDOi3HaIkbOiQ1mgAsaWXg6KDh5plhMRfkK+8Giu71EkMaiSILGIjDbYU1WxU2OGs
rhxEW4s2GRJAItWYI0eU+3F2NouA/nehCWanHk5c5iyAzuF8m4csogo30To/60tcAq+duIKK7xUL
1iPcRCA4g7JGyNIgYhFeO1bRN3fdYIi/W1jiA+2XeAzPGieSyxWgrLF7j5VIBrmrzUqU9aAyzuCk
PBkSPByu5/slKxTSSwIjUIpXVVYS5WqZYXYd9z88NvSN7JpK/IjLriXTarUsKN54enAHRJuCqjht
lAsZzElBmdCW4xl2s1pkB+67sQvEVT05E/GCPdtclF7TqKsmWsOaKkck+uVnGLYmP0+8daEkU3I5
7mXgcKLasO9AGWa9arEJ6cllHbWW6fu4Lcr+PUe1SndT5+DYFiRimG6J2Et6CZAiJFbPel6v+54z
LmZTR/uuN9BeoakM78pWoeyTBdksMeQJECSbAz/BgJAOEL64Q1yx9xzEXXV9Oc0T5q8F/aj4mubo
0EMYrFAvB7UIOMfPdDJdeppM8WTWysQ3btnQppkoWY6HdqSrf6pC1/0hlL9ud9sYqHsRhhnY+noE
y4Oemh/x2KsFBkVTSUWzd4vWfF0TmcH6KM00vqEIm9uzQhkDktWYntjUZgGotsqxU36BgtugDprD
onaZrgmL0+xVmm1YIZzYyFaie79kGYmb7eX32G/HH6Oten5O7OEJIJbRoulSTuKWj0nvlFRxgx0U
QX7v9BN9k8WAtcOCrXVS8BlTRjE9Q3uIeuHqUJ5TPRrEC8B97IJii3uvBLV1YqYVimzuGsCACyXS
5cT6lQa+0XsNFLOqnoKtQOqnt8oUs97ViEJj5dn7/besU4pWHwJRmzdHUOQUg0Rqz4JmAJPm0BsX
DzKRMzgFP7PqYU1WuqxCAJ26yxBhuZN1mH6GL4K4itenEcr0TbGA6JDYyGiw418av13emDCAdCW6
LLo0oaHaHRFQgKyBzafO6zUVrkqRwXW9qZDjDuHWfqs6meW7WVYlf13G5QfQeBKMDuh9dppCzPvs
ylB/tWKGuE9jGb/drJkSqCURgQpZAjl8Q5QsQEijiAGULhSSPi20VR9QR2y+J3mNyY6uyxhOXZtU
wMxILRHYV+mArg6ITwx7lR/jtAlYNjn3hEKX07FGojWJksLb1vVXrOt6WHWoIqE4t+Xs7AJHeyqn
OhkgyOi0k7PsF6IMf3A3FUjleFkPSKCzFYVG4vhymAeBPUkPmb2E6GPwE45aV3IhOQEMRgYvo0Mp
BDoGibQaoXnIFO4Bficaq0uc0JfpphRDeh9FCJiOxi1H6nht/252gEwdisKgSw3LRzunRHM/uE7J
b6ddqqPSXsSR7n8g2D+W2H7DNYN2uGieRuwrh5tagUd1YlALCFWVl3URGESiEddFN27K/PiB5EWh
ZZOPHvrAlcRyOVIaoRYQTwaryixGhxBmIrmNdqmRni5j7jbv0Vcq+9OeZ1j2iQ1ZdndwjMpkb5Xj
gv6N56I9D5zJab/61YSHarB0U/ylHQaIswIh8eRHHiH4d1oNAtwOemeLLPHLQK4ru7cIp7HnV3C7
KiBdGWGyiMxvgnM0V5f8gwWElXFv1f543dO6mi7m0K3S71yfOZtkXZCpAfo2xjRMyQic8HpMfJAE
PHhMNZIWtkinUdUB9zdSJdukucWy3s8KA158CtdlRgq3S6vT0deyfhO0xnjYDNgZfLttBsDpGei5
eVchfkRvpi1ilxzbICnNRo+78xDBnuRHLbqSBKFJHMwD4hq3L6sS8PNZEQD978uVZ2k6OvnDNNYO
wLKlEgDXZDDrOxwmzHyG/FnxkI2+NA/K60HIonkdfSUhXNvDSGtDneej8qP3EXKhGNv0rlvT3Imb
krgwz2Eaoiymqik5G0HXIQ05tD6SDTafbnQ1DslB1XFV3AJtpTKawJK8aPNZ1BxzQ9VcDxpR3bEp
suyqmVrTnyWgUqZzdy6zGNRvVMBLi7bAtQ5ViabZaja3hHzOKrvLW28KDzWXXPzRAAy08PhUQYM2
c2w9vAeM0pG3RxA86MPM7dIDKVUG5WMEZdDLVR4dzv8IkwTGZU3Qh761J4LS3v3emLeq2yQkh90I
wSVChlHVELIy+FXtluNr0BlxDlih7ynnt405YXmQyJmRhKZys2YfGs7xAIgrjwHNAXmwat798x//
57//7/f5P6Of1X2VL1FV/qMcinu4On33X/9U//xH/a+/e/Hjv/7pm0DLIJDG86XyXKHN9s+/f31I
yoh/WfwHUhhDXscQo3N0MZFp0SJO9kUW9t7JywMJ97mRlLFmG04YYx+PxIvT8RdF/zgNKovAXxhN
+A7GQD34tBKSPDCYXzG5g6BenaUK9AaS1meU15j5l39L8OSnaF/Bz9dSgbDkbn38U1o7wsSn+0o9
sKNuQdIS7peCFDWNTQGleRlOi86r7lo85s9eHtp/MjTz/e9ZCLZZ+mO+tZqBLesYDxABDhrnOT/r
drnQoueyVuJnWbTQR/92TE+7gZLGNYFvfbtNxx9jjnNkXIfEj1772P6kqIBgQ0dKW46hS620id69
PJ5+8o2PxztaaUu5nZcvfQfRIFSGTcA7Z8ZfYUqNPv3/Gcm44vGXleE85/Cv4CC6k3fXr4X4OPBM
P4mNP7/yUU8XzjNC+8LnmFDSOx5q7afcqwxU5SlbXTw77UDSZ9CNhVWVJ1wBQa3XYP/X3wdtiKip
deDBRDuayVoBt4xrIGWD8fHrnZoYkqKAlpuCXfD9278fzUjPtewSz/fk0Wwm5A4WFVgMHrMiuyoj
GPKLGeuLiOLXKx/2TDTwuIk8RXmdza3ktof+2JPOIIOi7xkLSpH4GZigAsZDPKxH7R40cOuzLpqz
/QwGeHvPy/IiAzN2ePmDn1vTP3/E9s//+BFYfUpB4gBiELwiDSafOqSo5nVEn7WixJHAhHl5xGeO
RuAGXmA0TSWFUOPjEUfQbaAXOYqyoGxfjWl9ZQHGf3T5219eHuq5KQ4kAq0cRo+Tr46iXIY+UxJ1
m+YF+i5nObXtNzJoEG5LIWCMeVefmWR0zuu+05jNyhJd6HT9q+sl8HzXk4Y72BW+Lzk2R1sKRkTn
uD40h8HNWn1olrr+3pEszK+EOMO8Pb7GtvzKetINtJVecLSdUhEvEUhmLpcmoxTSixxnuc6d6fRU
WdViDk7hi8dK0VXp9cvz/NzQWrpSKV/CeLBHZ1Q1JBtK0jaovFJert78SbbVA97UECopAhspwlfu
ELHN2vHXMqeB79KZNNY92rctaWScezgXanT3T7yw/1V5OaSZGtUBErrvLayiX6GLPHEZCfc87dA7
q3jQv7K4z365UtL6inPMrf54M/sKWfSyWFCGEqH64mZReN5ys9JLDJbPMp3lm8zCsHhlqZ85tAF5
i7RWMeu+PJrvcWk0RQDuTuV0wee8myHM98p4VJEQ58RtxvFsePr3awxOwve1EMz37wX5I1DEWenX
qcdm6loxfE+nVrzjMeudoYkMIk9VPyxdmo8vj6meLrJlkQ35gva2r308u05XOIAcceidigF0YpbZ
oTqLjQcF/eWBnsakx9nQ0TImTtLGQePwumtkcpozo7A/KEelxqnPXx5KPN0y2hjXN1KSdyr/eCJX
3RZTGa01QmhLdJkMzXoxmxKBnLlFhlRre9B5151heNeic6OQY3LD7EFoF8eT1UaYdPhQiUJNf2wd
a+jVC5RHH2GVVxZcbMHx8RF7/EOPgqdX+ZImvIuWAnK2NpBv4onXmOj8K7OJLs74Pmbrt7VpwoOu
ACtThm1o+b88Xc/OllaBJO2QwvhHPwKBIJ/tDV63JPWAWDPP7ueJNtJ7N5hhVlDMRJCoaOPYfeWM
PR2YaC00d68R7PvgaEsMgCMTng0N7uc9uLRmdlkS0MpL1J+5YNO7fTr3NMxe/txnNuIWzFx6NcLl
YXy046U3DS0v+61SnIOwnvv0jQiDFBhLmL6yvs98oDAkxb5nPGAC+mhmyYYtLKLt1dgJXB/qVd0X
M/LqGDvMV43pBD31GNTKyx/4TOD2GZaIifNEIIU4+kJ/cio3HgBx1n5tIGkBRvNOnCJ07xXGBQ+6
Ff23qhZpilQDXGag0mWG4gDsSGQ8bWpfmfBtuH9v8t+3s+fRjHQF6yytOLo1rR+3msYzwigi7bGB
ccU7S035lUP/3FzjQQBQI+CcyuM8pAUS3iaN28DazKa9Gzb5oW/cee/wXOaSeBcNfvPKwdnugH9/
2Paq9cWfQx7tX4r+Zdpr+FydeAdNo7niB8Dt5H+QQ0qQ/QGIURkDduWSqV9b5e1Pf2n0o1Vu6mFY
w43chYP5B93M6XVXy+6hvRrqZcIwZu+Ry+5MJtsDwAQBnIqrOYuXArmLv3yMPVljefTgrBRKGFXU
LCCaMl+fLUGK2aovkf3CuHGs+1cWe3tLHn07ggqEZqu55tlT/PM/bspgsLGTbEqh/Rq6V8EGUgvb
28ABM+oLd7ibO8xsCs/kr0z6tlUfjxt4rvbYytDmqHhuv+uPcaVZaIaVIzWxdkSwbcgg46VDqYFY
cZBf2V6/D8bxaGzkIKD14vE2OxqNhkg9kQ/QKSbl8xBa2K8zUJka1vAOdRpwfTRir3rpmHvrmOla
0Uelc6eBPDkBIjBU494MGwWoD/B5fznI+E9nQoNkgfHGEcBj9ii0YSSAvFab4JzRtug5el6+3Czw
ZK/l0CMhnIyoAr484uMwsp22wFjYvz7FJHAExxlwLeMWRWIaCFHau9e0C8z5aAPxyqQ/3VlMN3cS
9Rpm3nhHc444ha5xHW/QC4XBRe3dGrRTYrBdw/e+MQhQjmUYRzucyVT9BZIOXOiXv/PJHuNqUsJ6
gnTMI4U5mtlhDIELYgICSLUR/pVdMkS40yhA0hjea+RfvTzckw9mOC140Sjm1xP6KNF1hsngWYaZ
XQZ27E6Cy+BrAYRNzeJeFaO0v1D3iq4dM6TfXh75yRZ6PLJ/FDN8VYHPQZphH889ToKpGOEh96AA
GsS98yU5L3r4FK/M7pNrgkEtqkLkh4QNHq6PT3DsT6vTTFiaq2ySZ3QDu7dDgF6NCXu8YXVN61CP
ZnplVz2zpiBPqT8oSh4ujOfHow6q9vJ+ZO+23WYzY5ZpuIRHV6NRBuTm5Wl9ck58V7ocksA1tA2D
48dwGc1IvPV9gZRrh7Bqo4pbSGVgql4e5plPogDNtiG/JjQd5zY27ti6CGpgCGEKFFI3VpbO+0vT
lMsrW/SZoYjaMLOtZfqk3tb0j6gbonqAmMuAxn1S4NQp2hDgaCxhsYbrj5e/6pk9+Wioo9MwuEnn
9sa2PMG8FVS2cqnFpQtmPycAtUi/5zWO/7Ygxo744/OOFwwIBBxwb0H/ODHe7eA4as+bF1f6aO5f
idpPqzUQ+zU5PgFOUtk+LogJV8guoPqLyqPvIZe5Oug20yuElO8dqhHIIixV9HAQFz/XJLUfitnN
zl6e46cblN/gW2Fh1Lu+Vdty/7GcZojARrSw7Fv6I9FhyH1sz/NyzF8Z5+laer7RAlzpVjlQ+ii+
1L0/oqpGZMvhkmA97aYB0kNVUWxCYCBBKEg5YwX36eXPO8oKSbg9nu+/y/4uV8lx5cC2XdoNA7SR
ZIi7K6+I4dfGUQ3ttkKwZsCu0sYIYoyoeb5B/VHevzz8c1/NtvQ9Td0vcI/Lq5OIoowuaozYrieb
G+WmVfwZ46c1us2HpEjPqOsY+coW9o+O6O+P9rXeWh3Cuu7vF/kfaxqADolaC6JA+FMH9tlxTmsn
RKi6pAg3xti1g4XaFM6zfVODd4atQG46W+8iV2N2Gps6PQ1piwEmVR8C2oT3dM+AIU0IrfKiSC8H
lASisjKHBQwdUidzvvcHXJYcY+6ADF3BUHnf9OqtUwOpw+YLPQ7cKgEo/RrLFJiVgdZcZg4Ap2zc
TIo+FImPvSvIRZGVArAgwn5rEo2X9dY8gk9Ao3fOvqVD/Tatpm/Ua1CP7hTSQRixekhF5rP3fpxj
qOc+epz9feIVP7vcnmZlBge2kTup0ZFNUvfNELf3Wac/0pjlAvC6h5cX/LnjxE1GbqQEj0x1FLLW
SIMZRtlkX4wa0iBt9+lCwEbNXgn4T9NRnrEuPHKXyMFKu/LxuQ2LYF2SCn7AVLQpLAFf1zcobUFd
Ull1PWnP+eqDZ/8E2Gi+gaztPqilq+8GH8pelsI1AP+pQI4V9gZ4U/nKNBxd7L93oOFNIEmVJWT3
o2koMI6oHEOBdG6COr1q3TwsztoIJ5Md9lAlll0zEm5ricXyy/P/XEzdik1qmxh+gXsUz1LK252p
fdi3EC9xsvOmh6wc36t0jelk+8F9VC8RHl/AIN8EODGt1P15E52//DOe2QaGnsrW7CB/pQDweHV4
0xuExhHLnNs2hBHvYQQHF7YempuXBzqaaJp7hBVaJZabnzgutgD0x1GvlniqwKXSv51GbA83XYy4
SIFvjot/M8f6u1wxSXp5zKPw8mTMo8U1dZKDUE8rsAhd/KaosLMHFuSft7FyPr481DPz+OfnHd+Q
TiHIzbsx2Tc0+j5AzRlOwR5Ur5Tzn/0gKzzP5WryrDnaM3ldOw1SGEwiYr1YSDkhaxWi4gra8JX9
+TTBp2lBJ5x2MEU+3hWP18vROlqkhOgSg2k6oSuOFuDSA7tewyl7U6B4dzE0GXWEqY+1eWXwo+/8
fSrp+Us6QzwXg+PULaowdQGKid3lWDenFdCUSy+zyUEGrzaBfpe1/ngu/89Y6CB5gcezWR5tzAnh
BSniGUgc5pZ+HNIT9pGEFnpms3RXZkaPQIg9yowSbpDdI4eKWnYwY1IZj1cieC0wP/vtRAZqFMpK
UoHHE99Gc50C9Pd2obskzrtkNghJt4As629TpOzy8+WNe3Quf38+3RrhKR4A1BqPhlNero0/QucJ
B00KucC6Jh53q0Zst7YUsa2/iVq7JvRfWeSjlIOReSpLltn6Ad2i49BjV3KMBhjYSecH8w7MZXiw
6xDjl0caMg4qfiUCHR3Rf41Hxw+TBxJWcfylgw2T1AeNBNcRcZHdWBZJsVNAXIf9y1P69MN4g/uK
ZvxWxX2yowqepWCSmNLaTTZ3yN69qT03PWtyU15hKzhevDze0w+jUOpJ7nJL3vq0+z+5QJE1QAO3
7cYLVRUDJE8/ffvyKE+/Srlaqw2joX3KDEc3xSqhTZbQenEabZczT81yn4S4cTrhMNxhaGIPL4/3
9Bzw1thyQrqzWz/xaGMulJBC6DIANcISV4JmTpoDpmEzHtpZFL/yceIo3P3eHKRB7AxfBFst5/Gp
g7kFBMsjE4WV2F/FKd5CHjbWp/lmImmTbD5Dfwe1v3X5ZGLYn7a1/RlV7+XE1XBeV5hX+9nDsxlb
L/9yUsuvJI4w87C1/3d3wL9+qULaRwKi0Pp4HRa1Cp2NSBy5YikPpnY1rY8K0DIY+bO/XwJG+t+h
tkn7486uvQB8emDpoY49dmxL3e9RH5/fxAMU5peHOu5p/et0ahrGFLW3PXa0vfrI75C/oEkO3W3B
377iaN1QgcJDYx1AVp60TlOPuIqZrj3L6hVO++jDSkKWJUkGJBUb1EgURjrfXv5hz21DKvb/+7uO
5sAhZHIRI7oM5Fl/irC8R5GoHXZJOcWv5KJPz/FWPrQ+HbUtY37yBBxS8LY9+AsmYOn2cZ6ibCKX
fuheCRjHrR5iEl/ELJP0ccvzl8cLi8cgSYTiLd2IboKQiAds0pYomqyk2jiabzoUCK+HnUB8b91U
Tf1RI2ZIQ+CVdX/umyFLCR/UCeXZ43OXRWOoiwp2iykt1gOLtqVzGqyKh9pfryMnhgcPib5r1HFK
UfdLECw+8izVMoUX8UQP7CQO0vrD2GkUzV4eTGyZ5eOkYjs0vGpJYqiQHqeDqc0bbgGX0cY1yXbA
1am7Y+3UHxTQ5EPsyeJ2niqzN3Ean2fDXG+6/827dSz7s7pirl2YOSgerPBa08jLHzJbDOhYAKHA
3DTw7vOqLpZXfvbvSXjys9ntW6puhfCOEmbB5sQGBwWzeIGrQU9s+dT16lM3o3pXy9TuIrqEH7sC
iKRTFw9bIEbEcaYxnqABB6YegUFAvPvQC+bLNhlBog52PJBZzIchqILTSiPaGOmcWu0Q9qcNVb+9
acwX2KKQ4OAAoTTvu2gQTJ/EmMSIEEeXahZ6Q8L6dJpRZ8/dGtO4XGA+GIudduOrzBlwMPJ+1jbE
1zq4GVr7qwkydz8Ar72qZRFc4X73iWfOpqjSYHiBQFbkLno3u7K4KfseqRqVXdoFFXLpttHOXbXY
NR2o95f3xdNki23x7/lVR7UlmaNDtzYTGkEpZloU9Mu3KbypfVNIewf7HgaZ48pXYF1PTzsQBEVJ
hwK2kU83Y9Rxq/dgHkm0YvIeCDjIo6ISd75lFRfovybn+F3DJhdeD6o6Zt5XKeN4N9CG/utjyG+R
knwz4LnpekeRpxM1flMbN3JscCmBsQPvAY2M06zDPvblyX7mSqGla4lzvCu3w7jFnj+ur62x2zk5
lVgC2rKc4J3zDQ1VvO1a2vgFb2toIaQzsJZO/HCZ3+EDAKIZg9NdJNbm3cu/5unSkzcRDyydBLCS
7tHSK38J1jHCTzoFDprugWQP+zke44uQxoN3i1/FKj40k9XvXx53+8jHR5pxA+CZniUpdY/LL94y
4iqYoD9UjBMyOmUy7YUdg1cqeU/TJ24TgqtktgH1iaNlhagC01gA0/GiqL5o7Zyem35GKTQv26+w
5mEItemIgYCH/8jffyDlaTDbGmBGEBzFLMB9Fglnhi57ZOgADOfnkK3Cu5dHAQT+zERyYUq6fKD5
nrQT8P6E6tEyTqfRnUDM/mxxOsStd5Qz+P+BoUb8saw/FR4Glv2PEAHoeYz3TtSfNAYpLTxISR3W
BT73HQDAE6eViOfsxwBNpwkmTwLF712LxtS69phN7ZroC9wXIoW7GyK8OPKHYb0PKve0nfH5KLMD
LDoKmzkUg/rCQ2EYMSY8UxASbqghi1NUYtzkHKLervBvezGjy5fgFKWvg25Tj7p28KiwX0cUtsqY
vp2P8SqqIpuPEOqmCO8GG1MUoesW95/aR/B4xgkiDPLraUibyyKePzuky5HzBXOIPGl3IkyJ8V8i
QH8wnHHXhss36I+4gU39qYnPSVHJGgWaNKK5zuBni7tgQActVPuVDomfyl2FdBTVLrW8CwNMdd7H
qLFwTS/6Ayw75NbeqxEpDMwOC6hm73L8uWmp1vJhGOBbmcspG+k/eifNeocNGTy5EyNuM5yrKhjc
83sMgCDho6EHhQgDSUPnPUaDIwi/r/jHe/4vDFhX7xZDwhWf85gYkSEfxN2w1t81ddGs/5oNYCcP
FmONAtm8USP97Ta7qvzY2+ZSWXTYsuwOzOWJQI9yzW5GnFGH4rSE7wjPQpkDaFf4epcZbu32c6eD
E5YWmTd0hTFldwbyLnkuvfBycM5UfpoNYhek143Z+ShFhbdx2N3O+dmEkk7W3mxeuymRHLpTFb1H
aRtDQYFrrPt2aq4QsXHttwqVzOwMQV40vYbLGJuffryCiRNhQIu3gKgeZoV04XgfjmeR7Q8QtDHH
uVf4W1Qx6qrw/1fsqz/IFmnU7G0yfcUpD/MkVIwEWoPTz2h9X/XXEl4KHBCeCP2lnz3gaqbzNzI7
HUuD3igIHkSLu+bLzO3Tpt9asKFNj/tSkhw0xC8QR3jaQXNawcwZC2F9xbli4/Tc1urC5Nku1shZ
k7qVuY+WInJq/Rc93OLhUiCNlUCfn5fPq/1Zjdymb3MILllWXgANE+FdkH/RKOXXJT6x/4+9M1lu
G1u39KvcOHNkodkbTUTdO2AvihTVutEEIdvyRt9t9O9UT1EvVh+UefOknHnSdWY1qInCCpkiRRDA
36z1LcAWUhpPRVGCscPPAi1BpuMRZvGhgsXcuqswIX2sS3aVe+yDuwh8DPFC2L+x8k8COxgBt1l3
gJINXEVum87cZCgeW/c2JcSzz/0zsxt+RIlRiF3Sc5TcbRBe7HKDg8yErmUbX+xwvAUpsrWaAxuE
FCO0CyLz769Wf3XRB/3pBNKhdUau9v7OZzShnWQKdWtpx9NJGSkQdVbmP1mwvl3Vf7y3MDiDUYzv
wGWI/P5pRpkozdiYFn2UJxFl+L+ctRD6XAqHpHCvTbcu1v5vfijVKdKa9BcSsmfswas+rfuftBJ/
7tS42S9LbF6MQw9vv381Gst1b5ZsfuKQ3PSOTL5DleOky0P9s2biz7MQJvaIASzfwp3Ene/9U5m4
1L2QVNqV6EjPiToxPMyJ496OYwVmhynpv308sXcse08kRBzXH5/Pj0M9zmULf5Ax/VKdj8EJiHbw
s5Hcn+9xODaFz5G0aPspmt7/XYsRSzYzCtgmt05zBK8Avkc1b8YYKhoBfsWpzLgL/LsfVi9gCoiC
1JEsMn6cA0qmGUOPgZihalQcrLDBBN0odfX3z7J85N9/Vhf5Bu0YWgAmGj+2vMlcuVjmFCoKmT+B
pTgTDfWxQ669aQCxS8P7TF3ubSohflI5/Lk08hhnEDPqU/8J90elDBiAoNMtbIEZ8+dTlEX2uZeW
Zq0FW5BU9mEXySjaEdr7M0nQXz8zfg7kI+yzfzya5BY4iat4Zkdi6W9yoC51SFQdBnjnkEQEw2Ic
9g6hDrqfHNK/OD9oNih0aTqQB/04yajsOXXdmEC+ZVz53DqqOyD6IofSmp2kAEu2IJX//vj+RbXv
WxxXal2HKNQ/uSwAuhlJ6bUoOVMW1U4MMDyw6ugIE55MNSya20Fm8bOT99Oa3+CjxRLt2hk9vSmH
ttj+/cv588fNR+29bLtY1QgWKe/PpInJFBkeJk1x46p9be1z4wO2JfYlDcCYG9UGiB59YfzEV/On
E3gZ7NiCPo9IYIb5Pzxtj0FoVD6op5Z4PVRnwwiHZDPr2Xmru4oWyG6ssQigcO2xIv/kEvz+6d/0
nH901PwodGREQMS2lS9gaqYVQJZcwFvgAQwmSeRe8gFI45+2lO8/bH96UvnDXYhEoDHiw7xwQWTy
opzYoZwqzLnb1DSx5yTMhvLXo/s/3jlT9ZtT9WtZTU1MytkP3/7XpXotHtrm9bU9v1T/c3no7//1
/QP/6xx/bUpdfm9//F/vHsTv/+35Ny/ty7tvtgVN+HTXvTbT/avusva/PbTL//y//eF/vL79lsep
ev3Pf3wtuwI80v2rwsz/j99+tJhul/XX7xbd5df/9rObl5yHoemO+/jlxwe8vuj2P/9BuNUvQiIf
Z3KE5oq1NmXJ8Pr2Izf4BfkaTRrDDyGks5y9BdamiIfxI5cFYyC5SGIQ5w73j/8g8uDtZ7b9i486
m1usZBZhLo/777/99ter+6+H5a/9xMw13t8FUC5ZPDkuU2qixez7wzTXH/rGZi9rbvuuGdWWxGK/
cNchpDNyBFVsD48G/Avz6GUDzmagYkQ5NPjJpy9yasUXmtvQe24t2A5bHZCxsHZcF2ReCwDGHdfm
VDrPre3mX0IGKoBSK9zqsOCSAJqmaZjY3awgGY2bOvPJFppHELWAnLg8nyq9hI+spQLpf9fxzbcq
8rqSVIkG7NC2jvB1NyC1VZ/vzHBW3jPalDA4VALQm1oJU8f9lsrIUdfQ4ES+mwwD136QF1LAYmhp
D0wX7uQBb11fHzKnDYguAH/WNCfQRdp9Cj3ylmAHu5FXkE5hKwldI2sNknnbXALl7cawsG+myh2s
c9t2RnwuzCFPr3pt52THJUYpJxLViLkKxMYha3PqCDoRkXvrkdTkl9tEs9MhL6pjl6O/gqRpZXJQ
ZBkG9m0kFIAqAKLo/GOu2bAoNqXO0DpyAYC13TqNDpb21yLxIO3s4LqZIwBVpYwXBHzCwV7y7DRJ
eJTmztqJZ5onN+aCR4+VeppMjCrMQNU6ZIoC3AWIpHHFdW58TMOEbo7ITV0SDZLaEIZJ9lAtrPva
GOeDOdT48oGYjCsR8ruHWjU7B9lC9IbnGaqgqC9plDIpx9A3BV+CqA4PVm9F876ZuiG/jdAGkrnK
bBo5ywB6Bg527sMa0UWUJI+81V2wTh1bw3oehhCK24hMZkvCOMGrnWMtj2WkkXY+PxuAIHH7TC36
VdUsZCGyhUq4Mn1Lo1sGDcZ0FRXjo67TatqH0CmMta162J0d2wAF/aN2gvqjAQErZoltKBNeO7/z
agSCRDJOLWYQsb9xjuYchF1NopstBrl2oliTgOyMWM4ibL5zkoJmLMw0/qwqqAwb6KFOtLcDM5ke
+7LGHhQOURUdcvid6fVchtHHEmeVsddThQB0LCdRb0lVaz7XOddxLLZW/yyHJADEOY6WxcwyFhRM
U9GtgKAanyuhQG8FcC4ieujCvdetHSk6QZKFrhvZjs6qpwrsN9MYt1c14RvjPhv6KftcNP0c7c3A
KaNd7gXk/zZ0dtUmMcbpS8SCnC45K1Bf8Z9Ha591XfiMC3cq7zyILU8T1WPzEs1xY5yC3Ohe4hTi
2L6avLDn2PkQ9ItxiEgkiNP7sKqrfEOJB/O9b0bMwfjOhbnHZT68zCZKNcJFXMnxBtA42Sv4WdZ3
6jU41TC/uJTkOccIYOUsg10FrrBdx0wQuZaEcdbsOs24kpiaTOw92Xb22uihe5ySMChetKgTUA9M
5cl2kKPrbYqSDyHpVoyz/dn0LmbjkPU9Yn8IYLN7mlSWKjWHE6xnxVIkH7GywUzy230HTi/bCfLS
v0kF/G2tEPfgbnMbMkUsc4QSyhAsesjNiqyr2bT0i0+qbPrgRrZLoMkEUm5VWrIl264XeE3HuUua
70nOTXfj9nOdbnsk/MYaVmIK/9Vj07sh40Pqp7rGn4skLyK7wjANUDaBoTEkcZzrkGWckt5+xK+U
44TmEnrsc0EsdyBqaR9mZcKJiXTIhcPm5CURMB08G2ueDAymTaEBNKfPmWV4yRSS4ybNOl4btF9k
lxXREmcio4mRVZOhJqSAMR50YbsfGfwoa+XTjPkbz53c76GF/2lNBHvmL3+mqy5pGoL1GMIJ2Dxd
WmqASRIkKwRxyDGshilpdk2yoNpCaRfzVtZJG+yAe6Wga5KyZ+HnECW1UWFffOnsZZrWpznrTxr5
dIZi6flQspFsIWoCeeiu6MxQuxtNnsen2TD96FoNg6hv3DZjcCc9grpqIhjbcy0qm2iBfh6ATca1
Ox6H3He7YzthxmagZfDBu1ZjD58SWotf3g5zEFdkf9ByXgnMtFxgXatm4mjXzDY9EDPTJq4Aq66Q
+g9kD6ksWvV222dbC6l6uJ3f+HgtBI94a1UubyUUTXLuQq/VLcFnBYJp2H39uEnDeryM8YzfytXl
pqfJveSl1d9LPu/JNuiM/BRrF/BSZeUOo7SwEXjTirE3v5a2MpK13ygPpGNBJNLrKJXK1rEAml72
S8jc6Pk5gSFkGq2zQMXpEprTkondcOd05ppYzGlqkuiMeXAiBRy/dvFoVgUXa2WCMF5zuyF2kJRw
Ii6qHAod8OEeQFwTxbylML1lfBormzcWgGuuT2MLpes14xWlT1Vhm9W1DAZavsYZ2xytaZf7J0zB
ef6ieXvR+I1claAwsq96TIFEMjLnrYuvEy7T1QbhARyHrLeHO9syo+nGESFYalWRxbO2kcuSuCNk
1W4TD0zNZWpts4WbmBOI4eYLjBzSVwApCa7jvg2scolVMIHAEj5LPOjwINK08rObWcSeeUuXht9L
lCPrCdE5bXtX1DH3nwqY1JKE6A05BOwuIDG5HZC6c5USOWxabkrANaFebpKcZKgHLG1g/1dp30Cn
LyLTeUmABUW8ib1ZrXO23ObdWHoMWW27ccJVVkmvxQIPVvbMjTQej7HTF+nZSBozuVa9n39vF53k
Kszl+NCOjSGuicOFo9vYReoC6jYMayuauscHXRZTtiTKeGFNwmXhuLtwAva5AHvhU8GMGqxtqtkA
P6VlHrRn8JSVvcP41Gb3da+8j0xKSVUZJYvPXZzZcwQFpVbxp0JFQbcDzQhE2yg6JdYmwIT60VKJ
Ee3Z3Y9qXnVDVhE7HROM6J2SIM/VGhAtQRex24IeUzbj42ySXU6+iDn4w73KJ+oFTTlnf/WrOtG7
uHe1nRBMGxb+jv66H88VRFr14Pe2l6M9gE9Ich0lNSWhp5dFfkluJ7829vVFGT4RId4IXvlDNKO8
/g48MeNK2Za59nf17BTNp2YQ43drCPtobcEFqnZ6rhtyeSt8Bfd6EOaw0VllBtteZmD+BV8AcNVt
02wHHVoJriItun1GUsQnPt0z220HBnpSW/i6gOhG/a4wxzT7KgDLVdsQUh3woakW7dYvKzO0YSOa
nfUJVRNr4iKzRusWtNTyx3dFBjY2a9qaCAkxjgQ/V97AGmWcUusAhhpb9UybBOiSWZu3DwK3Da+N
fBLhN5dg13qdqwBqjhjCgrAlMbBk9BU6tA/w0ezpAP9QEsAxAJHq12Kh5l7NLbKfTx4yO7bG2Jqc
A5pAAAnJQPLXDo4LMDii4pVXfxiagbnHaiYnxyLrXpme+6GEK8YdtRqy+aSyzOweTF3zwKqL0+uI
YzofWti21ioJTa2uQMS6FmHVNfEWenJsZseDC40GeaLzcTB4wGIbZ9yHmoEwEZjTFiwoTynm97Ty
RDK8NXH/Vjv7L5vUd43t3za9/w+2sx7DgH/dzm7buKz+9/96188uj/i1nxXeL7SeDsofBLco0Tya
xV/bWcf+he7RY7C2sG9ksNj9futmLUHDin0Klwq7VgY/9MC/NbPOLwiFBJ0xQ2paEJdx+r/Ryzpv
7q9/TjRZaYMsQbQO9IfZO3OfH4bQSTaNAPeW/QHGkOAxUFNNY9EOtnYfosocwpNDUTURC1WPMwxQ
8MMJuTxoH632s6OcFL484JV0y6ogBK4bAb8snkZqCLkasPM3B/iv8A0h0pvmhcTyvlk7BnGYNw2+
NHuTpCHWv6GHGX2OZ19L2Ki1rT6CFRSGQwWrXH/eqL6CQMTUy4aWTJCirXFDoq7FWnYta9uIxMUr
LDFusCIzAzZLbxLmQxL0TvQY+FmREAqdUqpFkJol5C1BlW20ZnfXezrKwoXVGyXBjcyF0VQPDml4
Qn9DqxtkwO2rtvM1fVQJ1Zzk2xj+dnuEV1xOnxSVsN7lbu1U10NT6/LgRQPSDwkSlXlo6w64M4LG
rrigu03ZHAzRCDo5wy75xXmb9bTX45gkaF4sNZcEFYGqbZ8D3Ckh3MWhDuIDfuM0P9QT5/GhSaQ9
bIVqRm/XKbYTRCAWpeqJZfJMtcWEnW1kmMQGEAMR9td0fRFtvLCrb17feubBVKowP6pyuQtWhFfq
j0NVoYem0p4DNp5jMl5FJUvFY27LJnvg8u9FW5HEDmVZiBmYC3c3BCTHD9p0s3VjYblQAKmtYdjG
QRwYt5F0+pHtWAPWfG9H8SB38eyRO5JmBiGVYUL//WrYlTM8twOcR7jKbTmX5HTPhBPdO25EzHta
ti59p0Fg4HQzE5oYcdxrDzEjRuR+IMKdD11/E9W5CklqmiL0F4OcTINYBjcLbrIWIdAhZYiTvtpG
jjbYmYM+vBjIi27xzJTP3uyKV3fM+/Jke7Xkj2xEH3wWbFeDtYbgG62QD1MJgN+k0nQY/lYHuJNR
vU5T3y1AqcriM+CImFg9Q035LtOxlW1H0LHudZbQk6yErC1u/tCyq6tIEAhQbK1ENd2WnsguI2JX
yZ+5ko2n1TYsDA45OX4yPHXlGJToPrXoH8w5D6PyY1lmM+kg3ZJmBNEzeTWq1qIx4IgvGHsxs38M
x8zeSeTtyTe/7Xv/tsOvyGCpaQ3yotFK2dsSRHV848NBV9+natJsq+1qcHfTpEJ6V8C5nX8RrTXE
S65iPFO9Nhaqn9kFkr9sfqd6fHboDsi0qbnuyb2ZAXfdxI5TmR/SvpheOe19gt58Cygp9kW6gTWB
HkG0YdMHgM9HNajZwKPMAvxpYcQaNiJMM0zbQ+DnNHBxE8JanmRcPi5+oAq3R2trUhTdcbpRUe7B
6SRE3lU0EIg4N0M6uc0mdwhcYVpbLBR9DWEYgnjtLmGlZdfoszbjvtoHwknkKuZ646+RCkoegAO5
PwhYleoF9Ke0PxU6bFq15fLc45kp7WSBDPXLFAGNkNq3MlAlgc9j67643aDzYwJ2H96dCUudIBQh
xmmG7erO/GGhdL+ySjh7ZumEXwOnAuSt4ooMeqBNbrIj8QWJlN8SrJVkHbKJJOp4Z6U5jagagILR
2/dBlG4JE/MHOvylQ4/IorBuOpkK93ZuDa8+e1NWEvFt6+apz11Ie5RVMwURrqpw7Zv1SEFEy+Js
fV/ZMyVhPZIllk+hguoat9l69rPpAzztxXxd+DCGGHbw6ap1gZotUpn52KP1kxuwlWW4nwLRVKRw
iDa9VI2N4IKiaq7XrY/8eV3gISev1tW5t9Nex19s1T0alKIDxZ829pw/TkbTqF1Oa2xegjaazQu6
OnbzIHV1f4TMrcL7WUeDvwVsb4VXYhnxnJaJ8XBCkFqqD0MF9YTIkqhAHJ9XxreICDHkg5ENAPro
D3JgZUUf6GWbNDG+L5O48ZOk3ZkO7H6U3LYT4nASPrxxPCTd5JV7TTYpOeKZU7fmWtPmIzzIraSq
UcPX87C1ydlsaNQihzjkbJ7i67ZNPo2TSaRVbjdnt+Omt89dMLxfU69pvT2Q+nrGP99B4HVqoJn7
SfaOCQc2YI9H2YbdN92X2tTJA1OksfZOYLfd8TYrSPQ5mH3NemZd9BX5yY+56IbwuWYczfDELQ1O
2BVQ6ATObBXk/YYUk9rCaGOpp8EtqOY5RZMXOxv5J/cbTo+VcP042MBKpz0WORu73VhhQbzDnEhk
gGqbstslZaVezJn588pzdCyuCOUdxp0/OsOvbtH/XzD+w6de+9cF4655Kb6+338sD/i1Xgx+kRR3
CPyEpOOgY/+9XjTkL/glAI547CdxpVFP/l4wSusX9IAmyw9WE6xDFyTGbwWjsH5hI+65sKjY32Jb
cf+dgvEHI+aifxRUEuzwUbHx3Y9ckLSWYUOqibnK8mE69Mxwt2FroTbv7eg0xG10yhikARL2+ofS
345DQUYToRUEbZBs4WF9uBmnajiVc6V+trx9r93g1aAMsYEBYmJZ8Cw/qv/NnFuiLnW/KvKKWPCu
K6iF2ts6msy7MiMML55YnSbELe8Le/ZOAWXfoWgag8gFvyNhA35ty2X1pBLnZ2yPN3jHPwvttxfH
VllgfsEKxxL/hwVjWXM7C80U12I1swLQjkQgTHQ6zbncTp9ZWUQ3jGqIi2KYw1zGEA8pa5NCPvXM
6W665qXKRrEjk8Y6NZLBn+s8lQS5bzwLLr1TL5k2mrYQMgqRXEPUbeds8DfxZOp9JtTaMwaXkXvU
7A0fvdSMnMztc+4aVhWcHGuILm9fgkAFu5gVEEkRtdz84XP+2yrtjyjet83x+zeBtR4rfYS0aDVQ
775faDtl54atcsANvD21qcwrp4R8PZcfI6/0bhqmX1kmHm1AaE8+KgMrr/0rk4746u2vybmLn1si
Oe7ShGRCGVn3f/8K39AR716hayM9peOyOZmQ/XJi/lHuG3eul0SLQHPCq0DaddwFe1rmM4uJ+Vza
jdhV0CZq00deOUXlTZ5R8iHFGNfoXAaafHJQ68wub5K5ztmZOyD3x266LtJJPkRx/iVo3EsmxlvR
xA0a18k7SyO7ddLMugcssVdDPuEcYvieEipyGULg8gFlSqIJWozsQp000R2EYibOE6vA41x5iD27
1r5SYm5O1sh43cmsL3U0P+mo6C8texffdEhUdux5UwUyuQ9SYo4J3mgwvNgb7XT5o9PN808kK3JZ
g/7wVsIAJRsAoevS/XJN+uNbKUZMZIMLJBd2+rfezNp7ACTtVmNiKOfJOk6VvA0Lq7htmsgh96hU
lyolbaoOB4zb+kAuFlHLJLYU+7AJ7jFCNIRXB8881t13DFvPqRd9KedCn61RO9u5J70YhIQL9FgY
57IkXPb3wzE4vEUBmUPbrB6jh9Fuq53bdCchjEsWDid2UvJWNdtsluWNpPhiRP5Y9E79efYmZ82u
hAxOHJW7gTDvne/XqM2LK9Mx9L3nNnd9PxYXxucPMejclTvG1Q3Z3d9YoDzhNrOOSnbqJxYue3n/
/vn+orF6M6GA1ECqBi9SLmvqPyjTAYuPErq6XjWqT9ZpMuK1UVl4B8e9DvLquqdJ3smc+I5UTPfI
8p/HKf4I/vpMfoix01XEODouT60mN4dLR39T2M4NUMaDRf/+cUYlgy60+snLlow/fnzhkHeR2Hku
0jfpgMN7/8JzP3aDUbrpyhqSmRWb6xDIGdyM4DTr1BErw2J/lk+SNFUfkrgdBVtjRtzu5CDGT3Ep
yP1ioHGaKuvZz4O1DPv8XBE26omYwJ2cbDjcAatpmLdJHHhnctnEikwAe9NX1pdG2dFajpPYMPL4
Hi3XH5Y5n0fSGj1v7q5nC4x6JNN9Wgwk8JiYqIoqaE5uTVhbhPQ6pCRc8b9OpdPY113WPdLPr7yG
3pMO/t5P/Kc+MVd2ajzX5uweqtL2N2OTPDWtuVdVfQTtnwLH3QI6YBUl85uu2sphYhOQkFQZNfee
mZ5jBngb2L3XgtQG1kpki+v7KB/uKCqxOM31iQo7o3Nytk7qf8mShE9a9pBGip3sSPDpKjIwClC1
I8RT1pNOmwfPepgR06+RQIYMowkFnbtuLW1S79z+pZzudc66buZuwUdivOTR936IxQcLPoXH3NHk
9nY9B4xYDSO5Csw4gAdWOFdA+hkOlLI9NwURjRFDk3VSaurKgvWAn9zL9DL6RjujEPa9TQ4IanES
uNXWIoZhxcWLXAwjJirZ9WkRJDHxlhrKW9tU+8o3XobcDHa6mdiLTfYlYRny6xeJzYb3z7uUlc3k
pc/nTwTGQAFCgDwSBHIUpMJtAiXUvY6SYQu5rbp4k0r2Tm3Jk1Xq4FDUxa2Ulr8fOhnvZVeFtygb
yfr0UPaxe/8eZb7/bSA83so4mVz7RlMrX96+BC36/XHiXVY0UoxaiDbIQ+WwcBRsBTOdr/NqWfax
BixvymhYVWMqXkX6sSoVoyj6lqt0nNQ3NAWfE+CnzzEUDdTBpSBuJh7XcLMGpvXhhj7QPXWi0Dem
ye6hsPJH3RjWSlWBffLCo5UJ7zEy+8+iq8Ybi5SCp5yzNyOz2wvG/pa8+O4x7tOt7dbiY1pXtIPt
vKtjp96TtKOfDCJk9USKj2jIMyAMK7rFsUef0sq7RrbzpW8Dtg5jeVN3hGO2cOo2bpNuuer7V0HP
Dif3Ja6EuBzpJZ1o102V/dC0uAAiPkNPIlQvo2eXz2Ft35WTldw6jsT4YPTBsSw6li5t8/3tO52A
Gf/1B7SeYTGI42xG+KBL7RjHX7/YiF8clUdcOxCmRMs5XsdVfMQafdeV8a2d5sVF2V19IvSApFP2
vx+D8IY4hGBrVljEVTAfSxm0l1a77roMy2EtRhKPHW33fLBHDBlxPzRrD0sxLdnyRSL2i5x1nWDu
KUkXqTtWPr9/IcCM4OcyIvOg5uD0OtwTIDV8ChmSHRJeCuuWyD4afR2eUhE5BMOL/hpy8ol8APMu
MfkDbVV1V3bWhVdeID7E1p0Rt69ejkxkjNO7Ypiai5fX7jV9P2vHyDpZtWW/4KsvsQB9iWsf31w7
S70TnAD7xjFTQp+EJDmGW8TyXRF1IdrUabztHPhDSa/vfCe2iC+R55Jff9eSbQQPtb2KUzNaJ+mk
dqzRalzBpX1AdPRd57a91GXl2q8lGozooZrMEbaOmD5VbO7XdoghLgtd6krT7PQ+b9r2iE6zPVp+
Px3MnLR7gtCI+puHe52wAlctioaxI1YqqD6b7fAKWf8LGip9iRyKLEsigjdsMzvWhFGtwyq3Sacm
OWVs2vuU0fLebfYBU7D71NiYug3uSTK5J/uN7Hhigm57Zba3zUQQoh3a4SEJiuAYo7zaVURpeyKx
jhbitvU85V9JuUlPIySMK5ZrW7M8mpOVl+sAQwUJIiyoJKpTwx3WIxEr9N6Dij4x5p2ed43TFo+y
b83t7JTGtl2+BTBPxzH73n0wxa99x9HL53lvIYy48iPxYPbVdP32hRWjvbfKOvuAnmreFHlXksGX
teuGuRWxN0G9h9hQbHqCkSBliL5dJ3EU7IUfvlAjlOfZaClQkbhwFS3E1h0K88BRVuuJiea97U3l
sSGfZYUip783GMKdVJB97BGN3JdG1917OR1HLIhtNuDEoXyJ6ivYlvJ6ShEg1AmrIsTyggl3P+6n
iNt10BUkvhkCT4Ox/PPt+7d/+QUaGyJVEOV06jYb4njz9qeFOs1OjfjYOHX/YiWaBZ4/7DSHdFCN
fZKVyDdoXsZdTs21CX3LPjg1ZTJnR7CPEJUxaR4BOzkzRTY3I7JGQ02s0TScWJE2e+US6fxWMs8Z
4UUZ7gDO421vz/aZAq3ZEzr3oQ4L7w4xlncXZIxquNN9e/s7TexmXeLntx43krWnG3MdxF5zN6Oa
2Ig62ls22t6amdMTQ2B636JDy5TpSzAcsXrVrHdxX9XIAE8YX7noz/3RqHMGywRq7euJdTfBBsVj
WNcAeGKqNdXCCFEeqc7GQifIXad+UONmYtx5b8jC30yEGeNJSXQTc2rjd2jKE7e0/j7B2YUKFtVD
kvh3FTOrVYKo4IqkGTqP2en2QzCzXDGru9ZX10Qddqc4d7dzoqrPeQ8Ttd86dv80FZWPK9Zvdq0v
811Z1tyJfSe78WZPriqjwizUTg8BXc6Zs7G8V8VrW1nux5QUs41NLMUte41qM+emfkDpQoLoqL6Z
cmh2b/89Zy54VO5SfejhS2fN8amu7fohTq3ncor7U9ASudflardo3jd0ZeUOd++dSSW96YbkFZVR
ue7EJUnm8YLVZxW7dPbcVSoY91/nxP7mDGX06MiBdCYh1qru5FFP/Q1qNgT6VuWfsf2Upybl1kXf
lDG536nB+4x4uF0htCCCuehvMfsH13NlWmDZij3M+XvBjfRIiTLckNGHWKpPT2ZQWSsG66uoijEK
wVWx4wcCXJJIPIsxUVcDuQMrL6ZErMhE3PX+BdQzOc8eHeJYBOgZ8vhsBpSmGZ6rKEmfprY/6768
05bByTJoVH8zyZBEJ23KOv2QWEqeNEOBVRsTayS1/eAmzgeHT/01712PosodQ7lOsva6Rr55rMjs
SnZeX5n7cJrODiuOrS8tGNpz/yXg9zDm3gb5YhaLgLnmBrq5zti1OGh6G+1WaJwn19jiHRnXXpf3
J7fxki1w7Gk7V9PF9SmYxWxsCjNxD6ITu85ri4PG3JEONbwbLY9OYJCc3gXjTafucQ+GOzswKGIL
tlSFbVxX6Nv2ZXkxM6bBlVZ3mZdDk62lpt5rtk73MCokSfb4ndBBhwCHY2hGJ4yiel1S3G0m3NhM
VLkLpD1OqGmCyG8m906+N0iNFeU9swvviAAYAFrJS2HJclfPmiEn67k2rXYtoYFHN15qNnDfUeet
oqG40IpwN2zscdNc17HZb2O5aZhCbAp4q2vSwR9c0h8PBgN1VZXtxg26Z1kE3lrm2Ws3qRvhlvHN
SGHWjF2xswX+EFx8cYUROG7N+TBm3+agwsQZmafCmR+JCCsP5Br0m7HnGtYygWZ2fepIEtc5H0uU
ru7Kj8bFSjY8Wp0utzL47HFvWWHttNeIKPxDaJUfE5Jq131gxLCVKWPSBm9U89w4Aas4toDcDz8z
EOAqORirPtb5bs6mV6Cu43ogOzk3rQ8y9wguS+LmOjKqMwPsO3swjQ3uweqQJTlxqsEZL82Th/1i
M6B42Nc6uSQgwLex7X5H8uJvI7sn2K2hWpusz8UiROAO/ymeDJLrStntpmo+Oj6UKfQr2aYQ87F2
W0LkOVdPUzbc6vTr4DY3cZDllyn9YsBK3FPXjQ/Qkp7Np47P/SEYxoyw7gKNn3Z2JlpN5vvz6Rz2
9mYMa3/TeXhfIXdckD+VJ3+q2Nsl8xdwDQftgrC3akSBbqzkcbTIRqyI0M4yWqi0XaMawmUIJHwb
tc69NdGgpfiTpsxZ6vdCcrlsr4aImLCiwsLoZYV5k6T+GRv6owz6esf690YCOztmzDmxfuut04ya
3mjaZoXFgBQqqWL/cPK41JvA2lDBYhGcplciiPdopMcr0YpwbVY5NxFUUdpZDKgUk4ljEHA3+U9x
Lm4niEC7vnNMtJjBazLB3CApYmfqXO2LR8/OiDNv/w9R57EcN5Kt4SdCBLzZwpUveqcNQmSL8CaR
8E9/P8zmbmbaSC2SBWSe81sd7yyZ/vCldgjT+qTiUN9GKZGIaO65W7egnCbnSPIXPkKassOUFbPa
ute05LtNKqywhnTRpkIzkqXWhzjZJaP+ua6n8UB85Rs0pffiTXAQhSqfFTzbwWoPXuTW30Tcmb5M
cejaGWgjpJCveiWULztRoYj/Vb7x4Re8JKiJwbKVeHYzCk43HmGP44hEAYIbNS5vGwaomPLtYlNA
4FvdQvEG5382qu3B8ZS/e3dP0DgbHWOivlSSQtYaARFpA81vDrYQdqrVXoZFIYXcvbZKtXEbGJck
NZMnmjKfGKpU2pn/4tJ+Wtjg9Lb62FrnqaA+3DcQ/4WW0zeEiTONuAae3MJsbhLVol9LgicazGbR
Zm2HTbhgmIN2zSbx03ozVyMLFc/k6mvj2AYNTZRI83bzrDOWN/joOWIMMloPN2qN5bhKquWYDcuP
oAqFA0GcSieV4dbVu+T+bhWUt6dT8x/Be8/p2lp+szFi20Zq0opbA2fxlQeWxnCnauFiUKHGE0IB
ssePlTBl7LnttZUbR0RTFqFbULu24xEJyfhhOVR+3mb8l5Dk+UsjbhraoiP+4wsV4uZpnfnMrH7V
jiQPkjFo6b7Zp83ZGKwvQAE6frY/UlvKQ4WjNR5S5VTtyjKBFopi2zqYzW2Mmq0+dhYdF01rR934
UdJAENRzK0losZ5cHJCsz9VKL2Vjha6esN/S5Ol3QuNsJLSjnNORWkZJNfoOROiL1gVUSVpBLWvw
eg1pp05XedVyljaZOaFxyqNGQWs5uwsC+rwiI5AVnfU57F2ULKPa8xms+SfG+Gyauu8hIX55VPTY
njSBOr1FLc2EviwbokRDnlxv/pqUkMrJf2uOS8Eag7ZAMeNWp7Y32yCxX5wtY4WZiyXQJkJFaLsN
OxuVHDT/Cf96paPMpUWD78aVtC8zv47ZhgcgJ450pczFLsyDDrDw7HTrU1rQguyWGkJ4myNBpzM4
3BLOsjmPsrEg31IsQUaDne/OMAMW1m7LVVtqjxby1lvDCFLJ3W0rw6mU7Cxdi5Gb+V7yYI9lqHV2
pDY9lu01yY40fp40wEsb7QXOHVh/VyTngmyBzsqqt1lz4l5uPVXBRndQM0JU56wdQ9q3NXXubr08
6Jom47nmp77U1AObUl6AhuwbaHY/cZDmut7GFgHNoal258HN8sjRlo/V44LvGn52Iw3wBrZNnsU8
RNFP6LxK4+qs29fNLChUMMYh6kn7DEvkwpHFWDtrvBUIFGOt6i3OUwy7Uz5NYbU/lXZTE6VgTn8o
+r2YevWnyeUQt43CV2DhbqiEecvMltBSqBLXfhlWzYxxBY68cEG/JVmgyy3KrP1AA+s3dRnOBpKG
vh5kUHzYVvatkkke5vnwWq/OyzCK9wx2m5LLpotYkkJr5RO2UE0eUdspip5yNSQ3k/shdok1cIfZ
OZrNxI1p4SMvLPUbLyF9lr2GJcjexzpEVTR/li8D1nGGU9svbE+5lbTWs6uWKi521/A7dFf9PGyB
lbuTv+RraHI6cPin7FrLAnTqbr50NJx8OwtcN+LqFvqbkpH/U3WbwujmNLdaJXBsbPRQU4hQEo6j
nNHqC9AnjXdoHS9yyaigSSudb9BRgsTgTq1zFBKFLAOeUzUuVX6PMr0ZXjGcs5T3yqIBG7VyGcqa
VVdQAp9aduDw+48yZ5YvZzrJ9GI6twlOmY2x+irr9i5VNKkY0ic4KP70rVVQty9bRITPnUkfONDk
aCc2HtSwzYOag2/euAkHC/c9AE7XLbQzZehL8oFCHaIzzG79Eu78iI1qPKVguiAx1hPWh4fMLc85
phmWHRRtzJsUfx8qPSNuoDRvdjJe4DYsjrRSHtycWAHLJIaAkmUZa3Rd32EfItbZV09zN/A07hIe
JYErBQ6wDxGEtwH7njwrRsty0ReIsN3UPpM/gI6mRPYre7e5kGXTXCziaRnMOQD72Tumm9kf53Ho
GWHGUEscVjEM/1HRugSdq70XV2QMq31RUbsqvgSfz20xxlNpEQSjNO0hV/AHUxUVTGtdnHvZhakm
vtA7r2dtUFC02TUvPT4wX9HOrJHru9GbVuh0mhFYrJfJyAEsEfE/sl4S/2FhdjGJzcONT7V0qt1R
S59oDZ/83t5GHwrscSG+YFuQssrhN7WXXfuW3S09JT5p/las/s5yEKpdxNh793BBhdnU/pWqNka9
a9wZNJCQtDEyanzwn1J0fx3qQvwltueENlOJLsb5WVb+kVHVR9deT+44n0aqrDu7fcWB/cM09lyy
e3KxT5X9L5HHDGbgq+MBl7Tluun0Lq1EpUHZuYqaauNx/ybFgki/GjTfIVfAnlek3uqmcSk7XwXK
a7/X2I+t4t9YF8+UR1GWG9hJc+8ozsHgA6zsFRCwk09p7Lm1f7rZ/JYTLlknJSJSS1rw2uZ5/XEW
3qe6Wj60erUDRoZXopTqg7We9LXSArb4NURxERZ7Iqtd822WHoXl5gKeqL0CgfHccY5PmDFS9MgB
8t46ymy+yGJ3MEkuoUHYGBCwq01Ol1DeeBCl+ja0xA1a6v5i5A/m49Q2WEaSFndSlUy+UVSvgzM8
KPVTgTgaU1mPnNArrLhwJ+uUCJUcjOa9chSg5KW792g1g97NcVUVrBWj0iOuwpeCz2T4KcXw7uQ1
8C/eaC4/k3NlekkaMkYsXTlm2mjHyMUMLhK804lmyHhUKj2YrPY8SyJY2kn79XJb2wEXhOCkmhE+
U8IDyh7LRiVKaG2qDEG/U44Oyu8G/J6E5pjfzDpL3Gff0EmRQf74g/MjrR1psQfzlAHLE0haRhhJ
VcRszKWKs9+vxZ1UsfxUzFCHDbeLv3gJpz0iMiLLluSe1+0/Kl5O5APeFHWJi9l6x5Yp+Hq6HpXQ
bJMQkuAAV5N+DxcJlrpN7wkCpEjlAHvqRGKF2eOK/OxGhad1EPzeYdVjvtv6in42VHPxZ06UcJ3R
26tSRwpqVv9mFThBLf8mrKcM58tnx35KtIsNioG8IEpw/R1nsPLQI+CnII781oOFk6rGUt4aG2oC
fb3U2Nw+EqNE+C+ZwRIlP1v2/GHO08Vz1s6nhzyPsxIIWBjD86rn2JU0IvgLa8SAAnN8ldMbd3l6
lCSuoc0rneF7kPmbvZjls9qwXxH2/i7kPKMgfG9IGHrAVlIxq/Zckkjo6FNHVjzjoIsxSQCaaeN7
Jlhfk2l9AM3OD1v21+zBU8e+LIM1631k1O9OI9iJkjkP4bl5yHQprlR5hrVF0wPu1HyYv1Vifgwg
EL9KPTtEdfeS6Lw4siMthZ+3++I41X8S5f0mqu2zqJKLXW4uiO3Fbc86sKKvDs510Xf1lgEc3L8M
laWGFNbGbS6IrtlyEppGxnBzTZ6lPk6Xvm2eWx0CwKPDgBwqwi2gT8nFms/ZshxMDRFdLw0ggrat
Y6VrVwb1mU2QpmlEL1TPWzxYhmPWAT/6s2fXoH7afJ8cuorGN6dt51grN2vXaHF4ph7IgsuwNA3h
gCvJ58QqYgGk4o6IRWC6Q/IPcJJ2f3eeMTE/jbTLj0jGE39NZbyRTS2cJcHfQWu8O+shcqPfIfPa
Y70qb3rjkMg/pRe0AjNuOFaEpjIeeuVmjONZjGqcTq4vukUNZe9EXeLGTU0ULZyfbzusHrWTviZj
8llRrsXEnPymwDKzzj0/DbPfK5wsFpOqqj3Vk/XZmht3UUm1sxz6UBmRaOdlwaQOfJZ4VrxqPQKh
p6T19KjQOIT4cJ8pMMdC6xRftsPsz1fs4dhq+EE8tyVaNoRIn6YEt7RvWk7hti1KsDIDFGtrjq7o
5nBeZ8qRtDnWB/eDbJ2fSvTvpYtgtKOATwIdBYury8Ocd49NRQF7TnFJnhRsFhPTCY7XyzQVr3Yi
n5lJgwTFuC9UK4kH+Lp46qJm358MWttjXZ+Y4gyYvnnWo6ZoGsYRt/Y9BI548Zwp1IsGztMc26j1
EOxa+Ith79BAjaUxP6RdAzpWII/U1xYCDUym4dBdcMZeDVncsQflGMOdYHEmA8F4J0LIXsSU0IXJ
0rUB9l1cOEHqUA1FIXy4eh9Z5tAe7mnHFkgCWIJEIn1uGTILqgswIV56TX9Bt5Gea5oY8eakrx7L
WGhZ1LJta48NEpJPGzLaJNrilFcGBmL0Q7y/ZjCpEpNWQ9OXyjF/0wD2lAwYt5QgjbPbLo9dIw/p
gozT6fghiTouuhJxD3C1p+XbhxLXEoEMmJ9GnVPAOvIsFeePrQ+/HA1OwCFZBROQFu5z7bMCVw6s
gbyyorhoDrzyomHZ1IGS1NfV0Q6ZAhRAvFIZu9X4VSGSJR4yeZhXvy5W7woQStStuSXYwYExS6TN
yXbOv/Wu0g6d1f7aE06pUVGTSCzpE5a1Z1nBr3pORQP6sK8utnrKXKZXGFEfDZ57sMucc7M+a8p2
xLv3mxrcwmq+xxNpczDjza0QRQcEntl7KNXC5srLL2r8dsbWjWwdcCnJ46wn39ivVSqAgdEa8m04
1bb1kMr5T0F7wTjD9rmWGM7VVl7kWpEvzuNwXsbl3G6mfi5M8qGLpCST1D44TsqQQtrwlul/R2Xk
RVOr98ROtADEb05bDLPyJBq+knX4Qbg3gUt4FrDv+JbxZlgaU56jr/pNN6prFral9aeCmX7PavEo
ZI3LV1PNQwFwGYli8cLRwNCRqjb9ljkUocNBsyen0EW/z8ZflqE0J5LBhl37CsaFYbh/ZeI3uajt
iU/DppHQRAbWYWWEYFr4jzXKPVW9h9Ja5MHYrg67JLFtHkqx7LeFWZK6B2RgKL7sB/OFXo+L4xTc
jfz/ggiZsSEL+77/UETFJmZ2gz9AHylTPZyttbcPXlO9WFnxVJa1w8gEOwrLEs1up0WaNyjxdtmA
5F0s6yEPPlqLYo9YQ03UezSZ22lrBxhKy7OsP5igmss4T+fapO7PhkTl5S3ibVZOSIb/Wu00+6nK
0L75kDh+Wpv1ZynhgUv9zkYvJu9WsTxqdvqTdZI7UCET0EZ+kHPvhWOv5TEsduJ7GT6wpDN5IjH8
LeY/Vu5QaiD4QCGt8iTszyLVbOSOqDyGcbMelrQ62CY/dNLDY6+3AM3sl6wGELKdro12+aGHEPio
jtzkuM8D6SqvA66WyPVQzq/ujDOffZbwxf5fVwmgNILM8hRW0QOR5pd/agNxDFqpbIfRnZSoaxFB
FCRDuvC9p/61K7PupnfeqaSmbe/BqfAtIGfO/05V8+gu5oyyeWbZ6tnlS5u3DQgz8rBL0hmfodZo
FvtgZeKGnE25zu6nkCK96mUP9oHOKSjF+FDN6Dg8+79aNs7Z6eXf1HvBvYJTj2v0XPW2erPU+n3r
eS5zy93d6dl0N730KetBOPAOqp+FXr8rln6kF6E9eAOMb/doMncFc4shkWn5v7IJM2F/SAVJysDk
YbrWGUvPRS2t4jqyp2fjd2qlDHIJuj0iu5VQJvl/9RoUXk9UhW13LObThfvnWjX2gAeQszqXfWCt
5i/VtNkpq7Y0gvUIhNcFipWjxbKs4yLaiji9+bFXsXE4dr3FzqJoR69PLt0446huFqhMFACG9dAM
q/J3LYHI3JR5qqyt9GnxDrm7N9UMrXouydI9Z32aRMZCku7gXLBNnutRI19YRxhhyg+7ATsmIyxQ
tuGOdi/u6taIUZoZoZsKFUyaoBNKbWRI/vkWq5j6QbTU5klDooOzu7GJQJyxqLdK3OOjxvJjYKzJ
vNvgcJQbSkoqX137pLgJEqOV/NS4XwKK8TKszomE54IkxmwJ26KN7E35rYr8UVuzw8yDHatCHosN
ng1bFO/GVkXAZ4ZPQugeNWuJE3x9sOE+4YfoIuRr03joL125/OG4coOp0p8aT3APlGUZV61lhKVw
dZRv5R33CV/qEI9kiczEELPXMgaQhiUIdeVqL5hp5YDzmJrBa1HrSwySkITybS3s19WrvleNIBB7
tG4GSF6IzAm1FBhxMO2orELXFeD+7iAfTpm1vqltvPZQcyUOlkJxPRIxI9mglKwK5bvRCMXoMhsm
lpUuE4RYlKsrwaPOS5mjiKjoqsf59pQpwyO8sX7AO/cX79yDB+wERJOC1upwz2P73JrjTY5lHhqq
QHxSgZySbY7h7HFtFTWc2fjQQ7MOqkTtZRhzwkQdb5vJHJp6/Z20mYtajGcnM6GvPL2+KlZyRyn1
bGTpocWB6mNz+Rz5oNtMVX3v09l32T4im2MPfjScW4PPJ0S00YfavqqiNXwfho3sGhG2LZiUPvdv
ynaWY/bOMSF9t9ejAQrx3MgcH8wwmtGicljlBI/M/c00vTOOhumRcBuusfU2aN1XrhjXHIvV7qoi
/LpozqaginQtvJNdOv8Js0APpzHo1mDlJCw6RJUYpkQZNn7Y+sqmKrh/i9zNgrZfkOSRRqCnxnRq
VGDxvCQVKiNmDUUoqmjFfLasa7U3RK1bAvjbjcdW1ke17DiTkG0d92ywBK0ZOXuGjGYbaY+6UnsG
SyJ8M28f8fof3d77y3C2+bPdkdTi1YiNGLr8VHAPaJvaxbiqoPWUWKFwK+ybFQuhqf+r7Fw55ljr
/N77msWuPduRUwTrBNezPY2I8hp0MFxGJKc59cg95SiPva0d7AUZZIbxhL1VotfyzgYwEnCjQltG
/5GmHg+tlzKmOu5p3WzgE3QwubWSolkmpzydwyaFZVtT5jMc7xlaS+toZEe3QqpYC+WnzZyFtMju
gAvzArhD7qvCjSYwA+AXbB80YM8E/2QwtlYXF4ADl9zN3/nwm90DnUX6ZD7Plu1rzaJiStfMwEL6
wPoRJpjXEBVWha8tVXaAHE1CyPCgWASxBDO5RYVZX+r5ZpGKmdnbvzrXbpzHlFYjzuQd+INX/2Ow
tiBxU+OUYeRjLCCsXgpMQ3PNBJi9uGbahW7X/Li19Zh3phlOEtJJrAiRSuMulOJpGrYu9uYc2tEE
hayUrTwA8dQqxfSysR9BZIm3ONTQpZXCID2ACGsTDskat3li3V21tsh9hWuuuTmGbCB2o0j6w9pI
BkT0UHoy8cI7+rWwSHge7DRmg3vVavfvNlb/oGDw85EagIKkChGfn9mjsNQTRxWoafMf7vtXylHh
kA0eQEjPQ5b99UykCPmowuQTGcUxlI7HwsYMpgHLbXX3AAw+rZY49FWNtoeUHrYaUub/jQaBBg3B
I4NNk+vsjmYwuqTF6qCIcD+AEZ7ac9V4DbFMvK6mEHxsQGpEAUSo5rlDpyQYHL5mM5dvdjr35Dtw
egvYdWVOngpdQ221D6em+02wxTXb11UP4XfkjNuxVfsLhfe/uTCwkpEAvA0XuUfYdii9kbj811AY
D5/5xWCGRGmew8lsGiZIopls8YSv9jvdsQKuo8ono8UKk17AvHh3PWdvRfYD71NudeQteQHy332U
wIxqYjYxCZYKCAdOTcNbA2z6aBQwUR3N6SPp8yRCZt76ZTtzB3nNsTLay5IzltYQSNhscWOlYiBo
Rb+W9vzcqs4YdUNPWPgovlbE2X63KotveMNVwfIhFXBPxWDwmex3sdfLpelnmf3qw5IeCWLh0Mq+
V7m1QengCcHU98OLaB0SHKKE9PSK36F08ZW1/BWdo4RZax9qc3poXQzbw3ZRKrWOF2t85srgoCv3
j8vUQrszfla6A6gw4IWeEM4v5oLa46RMO/c8bm/1kI1+JogKJl3yczXNLuh6KksyLYKlfxr07N+Y
KZcN6w1KFOcXx5zV8yCMw4jA2GzRKuis8wuXA9nMjeebO4isNj9m89S/1+Y/xExvRCFc7RmMY2ks
hMYuPswimr0MHW0x/iH1i1F1qXAIiDJHs+/JcJpLGA0805lnlCGZqWhqywsQVJTSpg5gYv31MkZN
XFTHYrUxWJIzVu+A+NAUhFoPY8+ntPyWE3GZeE8/3Sq1j7Gz8QVbS09kEhFGrSe+qb34kn2qHBpj
YbzovKhYkKy1tv2NF1CLJ3v72AQ6gQWUS6lRwPZLsbcCaX/HZXhIkCJqvdOfrA7VFTBQBwqWvSdj
H2son0KF91Mm0C/juryPEzQajhgZPSNx/mworvGpVSpjsaDdcwi2Adsyz2Dx+Z1Wh2d9yUOLF5pI
0DH5+B8fLpX1RRuWP8R0OASZUUGtjv0/2P93fmpVOKC/CWwGaP5dUWAybQmwyGstCJb3zvAevEK7
Z07pxI0HfNd01qklSw9SkAfQaNXqsNkstFC8xF0tzBMpJBdzq84w00IH0CFTb2TR62XxjtteCTKa
1sPcNUcipNb6gBcTbeJADMpqf3qVUgYE2TB7qq9N3/43cYGHaeo+YRBNwtGb3/ej1l9vrkFGs5ws
bkW4HcMZPnSzyyLNHR7Vwpdu+6wP4Gtj3XxhL0cyPI3/bT1LF2VD7UFw1Nxa0V7IEdq7R8gI6Mj+
KbONJKd2XPxpvBdu+ksf0Tdo4fM8qhvvPdpiSlgTX6kN5ShuqlHs0HBShqtFrlZiF5GzIEsqB5Vr
pDW/Le11bm1ubkc+wWiNQT3Oz7l7IFwwvVJcRXbM4iPFZr0rm4w4s+bNcZZHXVrZwR2SoO/zyzyi
uG5Kmi/oEwwrZ4tK5YNIsheXzjtQ5429Z+XtT8Sl2FY0MkZkOnwHZJ71kRDXJk13sSX5SaUcjn1a
Xryeobgz9KPeiRlZGTul9IRHLl8TICV4VFekNdDPZ8JVkITZZ9Ve0thrclB2DczXEOJN9sY3KjCO
1szj7u8b+Nca1siGi0goqI7yog6hgoBOFX3xF9kqOLjFdUItN0z5eFK8eaeIoGB67Wkpyyzw6qw4
qOwhZO2Nh5Txn3B6+zlrFnCLhB2itZ3HBu29aep0/HoqW4Un3gDgwUw3XuvJ/haDYJ9YemR5QnvF
KcCUUVBxWRbPOMmec54i5vceFHF7TXQjmjrSEwnphjYpitsMh0ycAfPF1gI1UCD6KbbMjudlu+dd
8d6WEfxodcKGdKCwk0w4Vz/jwql8G58CswqXq+2KSz0U4apsNYVPZBLi+yJ/a9y6UHeq/tI2yGNH
ZXrokPXHiMY5/pSzFExP+LtfdT4X1VkQ8y5CC9q0Se+7HpqC1KPRC+9hcxWGGO7BiQ1qzRD0c21L
0xhpDYUO0lkovWb81ozNPsxu2QTLiiyeoAzEIRFpL8N5TVWCtN0/Ih3zoCDoitWntQLFQQ5QUL3n
gjOdbUu9mWkIYA13j28onIvs2zaQt+BVzwhGGh4HjaWLEDbq3Ta9CWsJazV0V8dYvnRnmY8j9rwp
HdZTY4lPkdR3AhjSaBsJgsxihj1n1W6dOY2xqxT4HwstKlYC2ZGKLJhU+j80tijkylPUl6Wmb1uy
i9tiDIjOCSmPiTCMr+eteTcNYo6ngh80VoNHu7enQ+mQwmg0/0ncPbiu6jfL3V4kYW2B7vIHb2of
dCxxCBqd07TORzbo18HUX7aNkI6tZNBph+FjWL3DkvcPucDPwZUQJbP2nlnTxyToA2e08xdq7E6C
NI9omqhxzZx3R69/M3P7AiPPgrwc7lU7P7hJEXBS1DEWInz3PJC+svAhCJTvlqZhz4IlUKnnLUR/
Tvrxw3Ks6YYqghjPAdzDdYjTN9tjW29GpHvmjDKKdL9M5s8T2mH+/Rq5lcqcirXVZYTwV3MMbU56
v2M6YCRbPpik8LlxkXU05HDXIt4u8PsReEKahtR+Id44pvISoZb5sWh4w22jQCQ1P2s5YCdwUXOt
De84e3elh+OyR0yD6ndWNU92aRISOoMyTqL0+7VfAwXKMEpagun7SvmwcTfFptOSXcl4bbjFLXPF
SbSGefUAU47WAvW/7bGBXMZASF4dOMJjyDdvc4LMfuhHRIK1HRDlyqRh8wB1TLFOofkTecP+aPGC
Ta2Zg5PaBHM6OBoHpESMq1t3bBASpMoM+4TGJEAG82MM7r2gHmO2zR1lvAAtZsQe8BtmpKd0BjEo
tzK1D9V+a2OGpCVgdMAg3JnpfUYCYRAouGzS28XHj7A3uU/snx64Hv2miq77k1aDvY4/C/65uFG6
b5KhueR/qWwtA1VqGZWEmYnnN1dIVstGcH1Gp318rhV2JWWByRgLagU6Dx6sWsF9zR9sLMqtlstt
ZX8/otd/g7iBWHKiYSgRJ1aP2Szv2WAxBapBVy93zCnVU7nlT2tTmGejK14m5b54y7Mzri0bUH4h
FINeDsIS2BmcU9fmnzPiltNS9lHdlzfiG3hM+0yN0Vs4F7UtSHkwJal8u6RHMT5KnS5pxs1D1wwR
vsjrCqe8J2yVnXUnVQqJapm9TXbpca6CyVjvFq6wQ1VxXntkPhKwnOKcWx4wLaKb5ie1J6sMKa/j
no6bIKy07OKYp9oUmrgrfbMWvOh5/VzTDBo6BVa2zPlTVMbRLOsVIAi5F204t2U2poBS72+nOyS2
O13SKj3PgOn7s/9sEnvxBBLE++eemuWa26SNOcQnJh6AzVi8E2okI5I1aE2jU2p0iTtCXFW57Wma
kNlAWkZZNo1Xt5YHpaDC2sHJhtDUCWhA4S+0Kn1J0ZOv9hqqSRa6QP2A71l9Xtu3fBsVqD47dJtM
XMklC7SR6iCl/5/P/KFLtOZgWnyvg3pB39NEtl0M4HxllMuECXQDjl26+pSZzZFfwxJZTD3ddgY4
za4uFqSsxpXGZV+47k0wre+yGJMeaWiBbhqfSnIHG8jUnS0VFGIvdCYoGCUMGeQrXhzEFTqzq2b4
e05pg/4nMBX7C9OLh2h88X4dqzbeB+g1o3BCMa/WoRqRD+TbelPG/LFWqTjv+pwQunp+WEbLX4y6
CCZ3UGPPSV/qqrRPRsd80xp/y5w+bqmpSkxvgEBylJ9qihiiQkT6MrThocdmEM2N8HjvRuEr7Bil
GtdpcVaG/LEiSZLbsdj5Sj4wijiI3oVxJW3urzpb/1UGXusCiFRJzOrC14S2knTMIyFFK0s+hhQC
1+SiHqXeTReUJ4fGa34EJvvT0hukH2r/QzB/cE48D0x4seRqDVQGbIuc1s4Jt2nn1snqQda8aNHk
kdxMxqvua2Ak/lq/wqMRL7BzmWLtvynrRgzqoS0xBNMJgWskie0xw+u3q7N05XijSNzrB9iE9cvq
KDRpqp4aEzwaydghNLHUo8WlTSUPEC0geCQtrw8KYtj9omU8I4k+udRMmiQJIAHOqKbRBjYwDwQW
MaFxaGYtJieBBGfZIR0kOzZWWrpYJDdDNwjsSpIUEjJIy6AlG8oyGKl09Ka62v7lTyNchLlkK1lm
l6PqSRw668y2yJ/mawbJzeJQdWga9VL/T0lFS2jKmQzWZ5617aAajy1oH/jSmIdoKGZy7LK3sbd/
s1I8IsAgagqRvDL19y0j9IBTgRA9MqOXi5jZIfIeI5JJ/iq0hp2VKrzOcFOl/tVNPDwqv2wrxquW
jNdV0fuHSlEJk7UZxcqh/9Ra14h6L78BKTvopsaVOx1l4/KqMesFyPkzX3HFsw7dcEhMB+VFab7i
zvtXkGp7MvFNsQvrh1UHXAdMxX04z+4DOcUXD/j/iOPhi7zXETmRqxf3EhgkcFdNRCoJzvdUg7Jd
yuxRU1LLPCoN1pZ+d41upmv7ng2qUso+e2hsrpoy9Q7W1PK5eiSxzBNekWFSvycWTcCjvXmA9nJz
TBDwmuJpTlyX6al8as3hliyruHQJSVdcMOvraAoFdh98BKr2zBUrjkqi4ClBJ7Rqw6WqsvZMMyIM
EiFADQ69wUtZWGuLdPjiX106+cnytmXfKMujYSEvIOr/ma2nRxYwNwFm//yPKAlR3Mh9fLDx1N/L
wfhjQos31ZVnuTq5Zf+DLjA9rdZytRLiwOAwvjt7wVKz/91kTfQz6t6FDCv1JnO6kyaQ7QRi5Tjg
wxfLjGjS6pBm9cA4pPrUEQgICsWyWKNpU5rz0LZSR8mZVkck8V4Mi7EGWinau7H/z//+atLo/Oun
5Pb//5ywz5p0Hq86Fje2LPkibCw+RCNzfSB80RDhPJsLSqJSXQ5yMtHyD3p6AE+mwirzklM19NlB
eEwPqNCxqJJkEdaaPj4iKHSxvvLrcB7BuBC7Iz1Ljxj5NYqOMgRsteLiUszJ9BmYuSl+PhHsEPI+
19+o/jnrEMCVSmO/rvWGXt7Y92/pWK964/3p83yff/T/4+s8luRWtiv6LxoLEUiYBDDQpLx37dic
IGia8N7n12uhGNKV3uBNEF3FJtldVcg8ec7ea6t3k+RB+lxJdLHyUr3nrG5wutpHNDjyzXC3Tykf
483obkITef4VMFzuaZi8lr4sKH9QDGQJ2/nBsVEhijo33/7PQ7a9i1Y573Vn9Pes3puByB/2fEHQ
UUCDQnqDUMKcOuvi625xNKdh2wcjMjXhHTtY8Zcua51LT+zNpR79TY4K8+jnnrVPDP01S5QpF2Hm
HoYwR4sPFO7stdYyqoR9FMq3j9zxvLBE4ALRdpzjP5exT9xjH7uIupxIrfFM0KN0LdjcQ2k98qST
F+HInVdl8JKyetgRv52+lbjbE380H+Ogp29wYC5WMphXiIDhRRr9ezXxxksAojsIaePDBiBzz/2P
ZFLjo5nsdGllkLMmI3bOEJSw9GLmaHr3UdqZT1hY7P8W3L2ulWYHCyrOPlGJvXAqN90o6bRraQNx
smcpk4NuZN1SneziNKk+yeamcVFnHxjMDkXv2dsEo8eK0ETxGWEWXxQ5vNccm+li8oSHvq5hdhU1
99R0fz3RHwj0ZpvvW5QUGFWBFDgYiWn9TyD34RLb+Q5gXrzrWks/PS8tH6K/Xz0fCkYAiygqd4Jm
2E4bPA8pFEpkQFJv3hQGZ9dj2mUjfVh1VmMj39OTDdYIHTGNHN4NYhHRRHfVXoJiDbuyO2amXZ3/
uUDNBW5bzb9vvheuKdCI/M8lmOWpg6efa3TD+/xpkUcZ23A0gmYgLTNcYqSaOApgsUyHtj2hWVp3
SEsuSdTNv255lAEjx4VeYCSyPRTjSKPS8CSzZoclPdhZZmUfgIoLd/38so/yZYafFrAfwAgBGmti
EWSDsKHIQAq8Tynyu7ycsgPk/PquSf8n8KNyKyxXHN1BiWOsfTNKyAlrrx/8NzZ2bcG93N45sKFj
iWfGEZKq8mRPx8nP85Wu0ZzVR0NfFnaeXB2T3pli5iDYbZ6ThCpqD8DSy42elieE9d0X2UZnJ7Pk
vdDVt8KYgO8Fkf5wWd+Qp7vrbFTa1rAvDv6hd345aPb2OJxserlZbH2IpNPxrKbYJbQO3XFF59TN
vR/jEEZHG9s4w4WJUaFvEKoWTfseCwFlQ8gxJiuL2cVCjmSC3G4U1rUsc3dnZFTiBLWGSyfP0N/N
r8PzEuhIcLpq3DQwfpf6bBbuDXlGUW/srdkDHvj0aKMIe54Qqlmm+FU2Sfv5d7FIcQ8owvB6K07f
mcDQJ5jhNRWKgpWuSni68zuvg+dd9HEkeQvhkMxWourI7KpudkYtYA3azNZdM7sxaLTWObckFZGs
Vslo4hFP8nMMHm7tjuF41PHdLIe549ownkVq4h3R+vpHYeB6VXE+rmJDxyKcdA8E5CTGVnbwQDG3
JwiHDdxT2bkINQK7NSc6aqgqhs6JFkG9LeVF1qK+/70MRXmNnAL5cA742K9uAz2QW1wrnX525G0b
pT5lKc1da/v51qD0o1Pm3LLGQdKrdwOKYVWe1BAXrGTjPoaQ+s4bFR4CEKcbPAHZLq3EYTBN/R2A
W2sfSaJVC8ik8Wks6gq5ovWZlAMNQmkOzJ3kK8FB/Vvp1PFKKurK1jI/RFTjFWRLtXK734IUKF6g
zr/Ok4Wo1bp3J6HdO/QZmpc0+2aOplxBGE/3dhu/R6YCATEZLzWEyEvKhygAVPNTpdYtpl27DwTT
HRInkg+LGmtNAnW+QSa3DJRKjyaUQQ6iLrZewEAozXnoVm61U0O7s0ZzWQBb2Q+KMxByd1btAo9M
l/eYqCZjlTiOfSsA0AN2aWqat1W97VCCX8BxqwsmEn6WTv8NeUutsSEgdOGIsGJknp3qsESX5DQA
l2cmVpK6wY22Ho5SGl1bZU82mZmjXLoutq1sysiU1TJvW8MyR7MzHonG4IwylQy14na6JO475sWB
5BISTdIBmWiWaOLEXdh44XurF9qZQrR/NbWOQ3V57yfXWNMwojaRoY2pZxqS3dg1AqQ3H3uRqo7h
WvvD1lr7xYp/Dx3Fr01jukR0AZRoTt5ACMk6EWKTy2IOukV8rmakAz5U4/h38UnAL3QzZYnG4StN
V1qJBMigxgmLK6k6S9owOlktxfRdIvkwTC9d1/NRYuzAWylKuwMfzdTnWzrBPGbYh1mi33Kt/S1S
ZFllYIpTHRU6FWNtvxhVcg5xXiPMAttgYV2FoYrbgwiGA9iA/AYBPF1rKGxQ+mM0sEX7xylNtFj8
ludJz7NzBzFiV2fmozewHTV1jl+o6P1jOJj7SKZPGzKNvB6YiXR16DBEw+Cl9DDRymg9RFj/CzQm
Cyxkxur5xvpu/zD1AR98lamjLydzi3kyo0pzzDULNuzwjsisPuw08mpA0bM40AbVm+k0WlRghLMi
mWjKX43BJh9wCHiuUB1r4YYK+I8hwCeGsQuuRDl4DVrX34swJ+sgzxRF8YABYmowYofRZwDh4qUI
aGBT/Dl7h/PJUu9NAfOBi5bF80iYFTp+9IiSrm7jceBi6dM8M8UpDmtTwAA/jCkd8hIY3BgCrhC0
BJ+L/xSqZGk33AduitQi8DpxfF5GY+L8TWIPTRiPMjkREXP6WrO3oTV8Q8OBOawOWUM8GzpSSNpr
4hriEDJKXE8wgE/DfCF7oDm0tDptHzoD52hnOsRzSy8x44ukdyc1aqKAydCVjb5ZjLqsD2WcfUtB
q51xl+SHHK3PoiG5jZs0zOjVVT2bLAoKG7ffNm0adZmKuYweghuwH29bBML6e/ZpuEnfcuAXs6nx
HbiBfe6FbO652tWS6u+55Ixhc7C7tlrnIr36k9/ubXOgMRjW44VsZPTELEXbtnXdrYbuVV/M3WPa
YYxi/CxZdYmYdl1Qnir0AA8k4Nqy5Lu2gYkOvc5zuc0ruSCnsEUIH7cnb5QDZ7H0JWPhWWFoGt4p
aKpNWquQ7pSEpdNPJ8wu2rb0G3uDAcR5kIsLEyqZz/R2xGFThispDRLVUrlq/X5n1X34yH3qhwZ3
cRE7S1VF9akhGXJjzvSLvz/5GA2gu3gvke/elE2MkEP2HRAsQLCbZzmnIQ8G+d9u8rocV/p8ywiM
HLt0fgiLOiRmmMxypCYg7qOqQrOerOoqj8FeoGoWdtNR8RUg1xof7WZLUzDSSRbm9L+VJaJvnM/J
ibFnvA+q/KOwaFSOoWse4kzGJ/5Fjr9VaV10J/VXTtqOmIGydxen3A63YMrRHwyOO6GcL4mdOscQ
vDyZnvrhc1Cdc7UL+hfkXq0CjHrX5z3nGKVYxU7rnP3Byg+hbrzVsXEYtFH/GBBUbdrOesFEW18t
OtWGlGC+qEoX/GjjTaaA9quqmFW8eEUyFMgiC75naoLh5KVqBxKXO5UbloZgPJ6eXzXhaZQ/Zy+Q
gix8xfUlb4Ky9EaqEVmz+XFMfYHM53+eRh4HmAlaXDpmHOMJGIiTOjt0aZ+QrmQXK2DUULilSYoK
gzFOCuYu7j3zJppqQ3qUAe982jZVXJ7iGfWHBcE/OnW3I6OLkge2xSrv6wQqYJCcNTSCLGcrRWLU
q1707hHTj1wS88HZvndW7HXrjCCju0tXetu1mAVqSXAYzhf/RExEdTRU3d/cuMj2LrX8QvRBf3te
KmGeAz370lN1tzKHmTfFpSeA0PrKP/ZTA4fKRmnjTeUxku2xiO38WMedd7flsHluBoOqqtXfz2pX
WN9gm10NjY+DaJPktbJh8FaB4a7QAltbsKXJnhw3ezUCgELXPEEnqrulWw720ehSyDojd7XC+3Qs
SvDYNK8o/oD+IZc08kdcKO2T7iczC5tQRJmrmJwhzFRVHc9Oqjq4PC+SsMJLG1jToU7qPUNXfVWU
NXSXeABXGpkjYg0j1u7cedQSif/wBBI90aH1LRxVMTDEMx1XQq20wNPWWh8lD9N6TQHGofCW7IfQ
glqmpFujIChwUVYJJXRiiWMnGPmQ/0JQNk2nCTS0vwknTZJfrYhCnT/TeGABN4DAWEvKjjqomwNp
JelpnC+yI2bKL0a2HIIfSqeoNl6pMHejw3idqBo6u2NEOrrNphw6b4ft5i4b4R87gxOghfT60OA9
XUTz/2TOIrzKqb7ngOaOttmFLxFu82VlZOGu73tANointkiGUObqDj52Wk0bBwQQ0lczvQ3SupA4
b6/t0Js2td+kN0/IyxMElfRjt4l6fTpGHaKtgnS5bZswE5BpA2Otzt+rrhqCvW2TJGKPfUFkS1oc
EYkFq95Tw1Lj7ASXvO03JZ3TvDCyS5bZ/R3bU7md0TBIh4yzH9l3WjzNi6noZURx+kXpO3wmeJMG
LU0B4hFgMtOUNDFx9jLS6iAG7088mfWpDckaKjzmVsx31T73UZpltQhXYnKrm9XozlbHn3moZQjs
YgpMOu9kaMd5ds19211psQGwq3bdxfNH72ho06ZMw9XzIQYbVrQ8pM/bIq1AgJSs7JyDYSexNfEz
nfEc024n2roYbOuYCIecbVJuAKBqaKd9E9yr45sXll3QDxWMyD7DZku6X3PrW4hiZoDTo2y9d9Oi
rGg57a2EclEnzIr6pWnU8kS5Jk+26Ud7En5eZFXsEt+LbioXwas5hGxATaxtRYpksBCqPuphW23C
0GYe78pVpxvRN1SkgCkQaF6mUfsRy0ZbZ+Cvb4MTbp8LKjEim0TIgQbEvQwC/SgdlZy0UJ6Rus/9
1Pm3jDCd2OwpK00gDFGd2bw+6UpVuh+80bpASrJOaMHgTMCtPltGxGzfY1qMKrWtppslE/OauJ++
rVG91MPSMTS5S6PuIkRGx6rl/8BAyNCF0wstFdM8TM2xzGIJOlLvMFnc9Q6IuDF3tTi1LOiYaBfR
tS9e6ScsmPa3Rk5qb4e4jvkXwdKbe861/urvQcvI66WiUYD7xQu2tZvOmk2PzCfB3PI4Gi6bGus0
zWRwjab6PimwGk8MVGd4t9LUg2Pm2+FBppTqQSP3RpB+VV2/CuwYnTTk24ZI86RnYFt4V4NMqrMX
6QA4OAPURg+YwVK7xkOVgzB+TuZKosOT2wbF/bNSNZNC3NhrMmHaE6DU9xAD5IXgL46gjbyOVp0f
KngiZjBsTSe1r9wAA4ihuZGJjy87VA3hCU0lfzdGAW4hGcKX6WeHnWOT5nynpnfqKGS3dnr2GPDq
i6kV2ntl0iOD+QQpXol3v82CG5Ck6GNp0m8+VrWRbgxEB5ssBp31tCLnUx6eO9a1NP/hQPdoBdrK
ZSMi9/rPw6yy+oMFmukv+SzRe29bMsbFyZP621Au864t34SB9tbWtGndAWnhDbWapaW37tbw2Hyb
BFlyMRcUBIEHoAhiXK9R+aYH6kCeB6qw9GVWrF4w+Ee35yWZKAhkUppHPMnaG+KgRabftNYJf8KZ
ZQQbNF9kd0bbXkvsHUG4tNmsbTgE9I9gXEERwPa38nO8mVLzqnWh9T7vS0nDXU1df/C/CICGYF+1
7Tcm1Nyr7jenwXhKxFn24rnlSeoh5/A6Vxs/8Uiicqt6Z+t9fU9JlHDEfE6Z9M9CN3m/vOjhZgz5
naZ/TZJ+lysNmF01BzyGdnPo3Cpg37GnM8euYBNY4OF82fkHROGYcRyohqZGSFPQ9XsffdU14nC8
TFMPetpoqWMS+X/oVKEZ9zxIayyaLMboz8gMcdEOdflFGw/2oFdgWeBDaxpJDyixYm2hWcbJ0mB6
ZEL+yJ1KPewIdCxRNleBsl8A8/37KMUga4q02OjQCb6p/EEL1fnMbZ1m6pgOG3NsnE+ykjawJ+03
+mnYVK0PMHj9upgc8yWLoRpqjM+PUAzAwDLz7KL009Smal9j4lnlrO85lJ8XDR/U6vlVFDMofH41
0PLDnzusrRaZcmxHxv15saIaxaCDiml+qhsJLpvnsrV0GVJW7ZFiMXu0mdJvETt2FzcATdnBqZbr
CeBAr6MTmy8kioQretHtkpriPshM31gJ8384dgUSHSz5LpqBExIjZxFbIBrkEHr7LFQCJw0ngnYw
mf9qw7lwx5NQCDotg3Jo7PYcTuOjNVcT1cCxx6uTVwnx6BMGyQc+Y41iAEQFcSPtmTgsQhuYz+9S
aNkbu0LBbkJJwQrhfFVYbG49pTQxdrQeo/vzwtjW2oXzD+TkpnfT/4wOls9IC/q7beJJDOnY31Et
c7qcq7JkhK9SiHERB3H2K0ELS4+9Sa4VZoIV59pfQyHL117r1qjlYGanvgc9TMoN3sabjfLMSYmR
QS27Urr3NTZZfjKdoPyYs+HY/7GXP2TLi1iOIB2K+SYpkurO8Sr42ffUYzUcKPQJzdaxy+ytipnc
ozgQyKgjRIXgKnTVrsdRw7TQOK6gz2hBgFE2n9MAfEE7If9Ie3CDPcrBNeRVm6A99OeJU31LcLct
zfCrRs1MGiwSpqa+52CRsRBRB/dFcwHizAFA6zwL8VYp2Sj1k6a7P7AtI9t1UJ3Se/PX/UjGXDV6
MWp6B6HxwCrdl9mRmuPISGgDI9bbh3O3TBA6u3tuHE2ExMWn8l4TjXPo02H6Rkhiu2wIzjzidl0m
GoDpRhG62dro9JTlITzHWH7AgmXw/3/pBJcshtGrX23UkpBNsqMhMg2E+FpWwbBIdfQA01SIVwdz
0jpuG7F5PuyNHIZaLV7AcMFDdJmm2+Ho/qzK/kpqXvE+NGW9bTQXGXbdxq+hO/0wG2FfmsTOFvjP
rEtG3iHDeI2MS4Vkb0VqTbom+PjMLBhnyNwXrYqmuc8gGc6NPKfZQXMfDZkeYBMBJoscvoWM3F2f
8XaSh3oyvHECLEgvNEtb+wcJsD+pT6tHi6rZU82V5a7cAfDMkBKXzbUhVBWzEhGTmUFvnEYUjuWZ
jW41HMiAIeNCnOg8D8p9jzXz3CmZ/WqgZgWWsQEJpD+o28UDMQUyfx3lteUxUXBgDNzrYpZBkv36
QxTdtq8oGnWT6YNbJ+rUWw6mo/llzZzx2LtAhkwkdMhhO2NTmtVPbCE4A4tgz9LjHkLGvKtAOT1p
PsmyxsT7wRAXAYvAIh80sXGkxZKtFW7c21h+uYzAlnBChg+KANjUjlNZW3fkDY4KIjo6o4jOAI6i
s+sXTEr/eWx28UtN02L3fOqf559fFWHLTEUDq+Rl/rABZmPjbtLV5Z+L0wDadqT/O9aCdvd8PpT9
yJBAfOnkn2i7iSb0cUS9fJxkY+z9zhIPGKT9W/ejNlAI4iDAqVm3041Xmmmdq6cLVrX66ucgk7zW
i7714JFWQWglezFj/uu22WH62ukjpQVEFPvh+/6ZzWH61jMIpc4QwMcK76WIkfIY5u/CxFcR6J31
ZsRs8NHQ7KQA/fU8ryLJt/Yd6VgFc1tuN1RzjUfL8NmUqHS4HxOemEdlau098bfiHT5196ucRL80
YroJQhbpESkFHwcJF7KnV/e8DPoIZwOBLS/4G22BvVd03tmZLxphlPpqbIw/fC4t0gKMQl/9/RMc
0ttm0DGC/+93g/tS4AIUZUjflLfRUb9peBj756PnhUQisWM7JGOrL0SJHQotVy3HoxQ1uS0mrsse
5y/yARJraZvfm8S3rs+nnpe0CAU3P7idf/kDx2/fhKyudQl6m8yh8KwpM4C4kn64quoOvd5ba15d
RaFl/BniqfrEvUT3XwVyX9lZ9jmt0nl+WVhS7J26vFGs0hl2DOvRmD2nbyWsdxQzfMI0vXyLnPyh
andTdOX0fZBes8aqzWAbXt+cAraZcPS+qKFgj/Ync/OsruP8iEp6WUSBeWjTCr1jm2qLdKp9gVOU
JZ1e1W/LDTmBGXm7CyZkEnDk/sCxmo13NeFJpVl/6Lq+1wLgWY0oXiCyNEuz5BHIUYbegJoYoSss
Y4u4tm5JHCwr3fwzyg9a/xxNDSfeEkeFTwqh+bKzYhPBfB8fTAPptKbXB2d2HzPSIkY7Tec1FY2q
QxuhDj85VuhY8m3awVbnoAowUYL4xBE3PkZQVW+0+KfJJHhnRi6gOybjiFZWoQNJlWSyNWpI7nQ0
cwy3MXSUwBRBsxRH3Wxu/kBMcNqE5bKY0+JbbpCCFFCIgUiCbc0kkdsbFwyRzSVqyQTOwmxPo0uH
7L29S79iGD7/xRzkJy2KZO1p7q987n5aHaJ8RvzLTtRwOzgYrsmyA7MYckYegt8j/W+bOnOJP5gp
DZDius+rC44rmMa093zvOpnk59qZ6+51mewjC2QJA9DykNrm1oWpQrZuBaJkPNHD7K8Z5rUitqpF
VaoWY6pD4nqZhWtFTOiqQ47miQYgJoYXGVNAsZP9CHzaNgH9WKQQs/XTmj595G+LXBfleSqRKgdW
2+9a7MgkdZMnrrLD2FjZXbUsFxHz3NKiFTZb4D0r3vd+dmq6/FQFzbBsqdMXyjShYETskfTfVlP3
VfsEpVBTA9gtglunmd5JJxeldMm+zXtO+VGJU5tqho6lPi6iDhtv6CA774p9LPRtMZLXYrmNtils
HaxPNFYs+Ji6bGj0yzarvus6AIm0rwC9GKW/9q2S76C1qYlLRLLZMgzQsEpU0qM0re+a3i99r4mX
jYqBB4tmn6Hk2JHoxq1r3kJmt29uKPFdTB29NqTrpoNokfTjG1phmt8zUZQs8ll6xY7GIWijJ4O3
r3rjSg8m3TKMXGgg+fd+EUX7vtJWBM/3K5ecAYxe4NdUCgRk8t3PsM6WrWW260FZzi4qV2H45eMb
f/gQLoeujPaqgxVgufzKLfbAQ97iUQhisSBsmMB4orFb7FNAaFd97iSnASJjHbS0SzEdkTQN7iVw
RsCtjJ+nRV2MNeqJ5AHdgMlV1v8GY/cdCMcEQtFsN+Wc+1xiksMgms4cS4EyazU546drhZARE8ed
Vc4H107eEOxZa4hnrEU9hetgf3GIWhuG/VuiiVh5UlHSjBtLJWJj9k07D0mTleQQvDC60sJKlm10
s/cPfoVoMgUYx6QP3CIIQkZ9iiLOzN4SjdExcbmfOFRpNRZfxMhYG2cwuquJjtSxoCWqsv3CcW6/
lyyUhWdulfI/4gyzaD0xqCRkrjyMkfGpOdjoCmnfgkhkmOYwYBN3+RU5Dq90qH33aJRu8rEjebK/
l1CFKYvTTVLjszgI4sWuHiekUnknwbH/uxm227iNnTWZfiGoKD5vVvXVuP2XnzCFJOqEXOyATIxy
qragBX6ETv5ztNMZBDKDkaCuL0PUXOdivhVc3RRrG54sope+3gMD/lBsyz0hE+vOeS3pH1zNGAJ/
YIBagGK/McLCOkWRj3C6HgGoELTDBsBSZZSQbUx4XxU6bTnhiND7NF00BZkRA1F4ql82svxJos0l
MmV5g6xOzzgGcERXA1BknfxuZrCPZI5IF1dUK1E7SLDtfatr3aEb5HXKrVMpkMEzI7q5Bpxyy1PR
vjXIU0PePfuVKTmAgqI06M8dkVpEjSP91vvsQfAPnne//N5X6DCmChOor/pqFRrGWtW5dYB+iOg5
Puagx2c1z2V08pvXtRFx18ExqcQfjdbPOh/KXTKk2qGeiGCX3Ho0dZRaYeAf6OzUlB3FgPC7Q40M
eP2PBvwR9Jd3rFo3QpOuf/BJ+iBMe5YfextXwkGxGkHSpDvk4Fl5xRpRrwoDFZ9FDjIVNzyRLvsN
cw1WIUmGVYCZWhjgdt+bEqBsmnUvSaV5h9a/VjVOa3wiZGtnHSokmwmGl4AcHAfnmlYQaaZgQAPH
urMxb1rD3kGPKXjUHlpJg4E89Z6xNxst3WMyxMUf1ic9zb0LOVXR2ncJa7AeXUACBGT1szK410Q9
xWdt1P6MaXstcZ9tS534iGkQf8o8/6Dzgi7KT/6UXf+W1+pbrYyLGeJlx6JTWsifqQhn0qkJ98bj
kJ1AMq6rz7EFTdPpw7dqks5BNHjTBp7HWAvXNqViJN5T+x4W0+HuqYJBfKvnu8zh/nDaHRP2tTNE
4sit9QLQh1MGSeDDOGEogBCHeH4bT9pwiJGEuXEu9+CnT9IZLhL1/wGdAlxwPzpk3khCRYDTpNWq
/NBFUbfJcj5LCW7UceKc4VfZJSF8EyPDbxXot7YvryIojLPbJIeqDnYyysWHO8tDkOmkyKWj754X
8UORxBvzZy+DH5AsD0DRRzNn0MJdFFoUb0bT1y/G9DaJCXFpeLIdHXFiwRpsmFiUDAu9CPx0TX/g
w8O7jht6N0b5Tw+OT6x1ztpus6WuG3SbjaLdugaVR6UN+tKfAvRlrb3ucDefrZLzew4OStYGchEk
I32RfdEi7C99i7bVIkOBBtbSm+34iCzJcLfuhLyaG+XE9x4TmD+eVPszLwmRyKS1aTJ9W6bBd18v
f+f2iJoJLAKtd7gQIr7kupXsGCgsEm2raR0NXi1I1wb+iy2TlnuvGe9Q6mK3+GnE5fdo7H+Vo42y
BkvOhmbtgJh5Og81iFjSaP/gyPsTm/kdNxROBGYCO3ekIuxJt8dJH5UHMdblgZqJEfK5wv+yKD0I
P2ZNvgBCRHvjMqt4LUfjQ0AXxsqd1yu6y6kPeDtPCh/Ls3ogrsVBneS7JAJMGvbuPU4RRXuFB5IJ
GMXacAdEYDYKMtvqlm057gmknZaOIB/GpxB81BazA6HDsxxJssRWzujqHglwCB3t06VtB8e2bqz9
oPVb2ThLWbvqVGcJ6qrak1e7pHurriEi2d/9oN0xgK8H4mjeWlauegZQGvKVj3VzqZDZKxI0bdm7
m+FPG4h2bVhAHVpUJAVKYaI4y31pYFaxxvAUNwWXKtg62GMVfq2zR3G1aJOefItSbmo7A9Co6T/c
oBTXMvP1K/ju1tWCnQdD8iDyZIOaitJnmgPmIYzWVvIdy4/2Yomm3QeIXRajLz9axnarxBcPGggS
MZqd7lCa2LupccEpEInjcJfsGNRCNy4hk/jmOFwzXK1Z1poHjsv/GQ4MhqxkRqi0+Qas5bCv8KLG
Aak+k04XDMZchKldoyFiDwjViYnJgvKC1c98lQVJWg40rNFcoe4xTOS8o7iOeRjv8sjZc5beFKnH
cIVR5i5ISFEo1EMmPgd5i57jtPn3CXVijvUq0iko8v3v//oP+kOuaUhISoTNGjbku3+J/UJ45YDf
w6BdK5Jm3A5wTphYztolUYfpF7oShx0R0WCQrxteatTNln7KO/fFmOyfQbN0jchkaIbyJInGy7//
6SwxB+T9vx/Pc3XpGo4j57Rz+lH8+f9JJasbCUMn7WDYPScPAF2TC8ZphFzeJE8InrIHd/kPPJn5
TlGq/BWXAJ4BtKVZRPBgQ2MCbA80tOppo021PAyu1xzqsV8j60leLSN5DTzylgMEuEx/ug3LYYdw
MNMfeAX1R4dDSmuAuSlcz8RBgBjQKxfaIf083e5PXR4PmHIbA4iCHa7sFrYmrh+oiha5AEWBT993
oxPK6exIUvZIqHASUXGY686vilvbieaFF8CCgEWUglZCzGrikqGyoNWX6nl0jAAILhGi2XgQh4i1
bwTu0sYRywvYs10D3woYGyaiqnRdstts8GYVfm4OLe2xz0H8JJGYJ6UALAuvW8My4yYzEu8Q4KwD
3Qobln/DwDBkaNu4MJuzkkW4tcIpWIbk8m4QplcHu9SA2c+X50N45O8xgsDNP0+lYR5uaEK9Az1g
wNQm9KNYbQl2mv/W8+8//6oTSgIBCGCxfBVe5Xypcry0htGdVF3iZSg44wl41yt3ypkTMq/hZjJ+
VUPj3lDOL6q5K1cHg/tCm4WUDAE13OAYkfTtBG2cS9oAcOhsJO44wS7PHlIpzGkvejQZAR2B9ajl
KbVsR6ZHZHA8LzC5Pi9SyDeEvdYW01G8xhZTgCypnJ3XaL+auM8w9ILMIPSyODwfWkl0nZhruI0+
HlSWPbrWrnY0PWlIahfVEjClTOPce2gqQXF9ExRV+yk0QZ+LMiYaAF792EzybtQlGgiXyAT4Df7p
ecmrFNqD08AHtULtlOkFxaXeEsFCwXKvh9J8IxOdTkKsXlSeGyjzlLEKKEpEGDjfA88YMEDBEjED
wm6MkZlNWw1LGREBk9I6ZliIVH7ivfCUdTPKc+J67rU1CuvWTBcnsbSN3bXewR2ZzA91CwHWlCNn
U9s8EOsCLr2sp9Nt5FN5wuxbIxe2A4z4Td1umCX43UI5kXVqOeBo89QRz1R6eAoa2bVoZajjqAX5
hWSuijlc/QW9kyxTJ2sxN5RLoxrEYTQ9TJnGpD1oOzBfpK24pNcX0/Ell4Cc4nGZzPdJO98d+doL
ZLojEq/46Ms8WQTMicw6Kx8WfD6AE4pMgtmRz2jGO9k4CdYD6yLRVBWIecK6INTq31wBQcLqDXxO
AKFvaYDsvsgLZxXK+TAQpWDvGgdFmMqapeOM9cHAt7ogwqDJGjCttYsjmZDtea4ZHSY3+N2w1CLz
mE5KWUhigb4bRkXihCz2rRvXe8MrqXFpI+00Es0vkd9gyiyQZPmVx+hhfi5mvSEIDA9H3bjU/NSi
SCndquJ91cyjo3kXEtsSftoyPCFG+OX/N2Vnthy3kmXZX2nLd1QDcIcDKKuqh5iDERxFUSRfYKRI
YZ5Hx9/0t/SP9QKzuvuKui11WaYpr1K6jAgE4H78nL3XdtKJqfAlu688B9JBB5oVTwy0nZMbjCHY
oAZnXdrm20biLdQc4oIlEVZUkjrfLNptTJzVfsoLlAyG9Y4sQT9GC3fcL3MJpG9kEgJst3UmPLvI
qnM0SQgmPT/6gf3VPjAArI45OMbNyHKzbrUBHHM0q5tEzOEB7+nJzfz2WsSNQ9VXpV/7iEfE6C5K
mWdnVHrJbmg988og8XzjNX52IVzksLIcLwV2arydgnSUMgERoy9SL0me+oWErNPeJQ/Aoj2AcABf
N6IIO+hfPww1BL7Oq8T4Brd/AvZ04WnUNYBYnf4B2eyJzpV/8PPJ3cdm92OIhvw2zqb6qrBMd9UJ
0V8hBZRb3Yn47IypPgz28FQOtBCGEdft5E6bHIejDlT7rS0eY4n2NRQU682YlWz0oCSz4apz+mVM
YZR7fA/Dtaf8iyCyLmOySK6DQBpHXXgNyRzRygwEmzD4qSuKEkZbM+W7NRYGRrJm2OVlv1zQZeYn
cHgZpBLQSFdvFZCeczKCX+rCcLxoll8krah1P9jOFiwIO6hbWwemVvn9DOb64FK5E7JDzSUCGEeZ
DawHxuQxJmhiY3DufjWGA6ya4kTTo97nTjCvQ43sh2Y5kuU8v5RchW/5GEAGDYLpgomn/c/E3//+
ffrX8L28+efG3/7Hv/H772Wlm5gO3Kff/sd9mfPff1v+nf/zd37+N/7jMv7elG35o/vt39q/l1cv
+Xv7+S/99JN59f98d5uX7uWn32Bjizt9S+dO3723fdZ9vAs+x/I3/3//8L+9f/yUe129//s/vpd9
Abbn7j3kqSLC++OPljLNWuqe/3cE+M1L8ZL/z//xy7/xzwxww3X/heLO9zzSOZVpOYofNr633b//
w/DEv5iOKYRlWQ7iJ+VQ/hUM4KJ//4f/L2qJwDbZ9yUVmLLcf/zvEHB+HuhNXOlSKN+hPpP/lRBw
+SnZ11HUnq5YflEIhpXzqcYjctNvJZKerVQZDbpwIRY7qEQZr17UvjsexlD9kIi/aWphyGgdyG91
bJBM3JKg2HvXVLeIpkf1TpxNcmoGcH2JA3nED+iCCHlhONWTElrg9hoYKRo4VloV9Ry7K/jGAQpL
MJzf6rm77OlG0Zlr8ZR3JB3TBe+mHg/KK63HiSWQZ6zI4yXUjqH5THeCYCefgxh4S1IxGL4u9pdY
MM3DlGysCqQvRol74y/f7n8+BT8FX5s/l8XOcsk8y3altF3hLBft57LYygzsJIGPz1igZkQ0f6dj
8BBF57AAgmxsnJ2PnZLDO8kVudrZ1KARltpwDmAEGZCcOYcRJWWPYhXhOViRZGOuneKYFJ21nrA7
7a25oooM5JZjK1RHvGMYm2A7eVgwk00ZivfQtO5LL58OWlgPVmm/216BGwb7mbpByVKe+tzcJF51
W+K9ZB4rCK/wxgr+IE7gYEqSfa2677Vyv1hEknjuvENQi26bMCPVP6NkYI8Mq25n06uqPQOO/3Q1
54ADElboJAdUVg2eucka9Q767hUDfQKf0t+Qr9mm9TO+bOMAsf4kPORzXUzSkU7sb0E6JZsYJg8U
mARtSJBuxxUaNzZvNwf4bYDwNl6dBxohJjuy2+GHpSN1mbberjeNexMhdxEacjMO9R3NvPiAVcyB
mHPvNEm3aydoEbRj3pV5k6joqnQJr8m2Ue6ojQyjl9QCCOVYX35/R9ifwuq5IWxhmb4ypev7tvf5
hnAak50gS7khyhgmNg3IDYGSt15EOk5VQNMGkfJNRfMXw61Ovn87FaO31gbzEQLj6K2MtF6gVK5l
B3xvwk27XvztwUT27djRHqoR+TpF2G2H5EamVn9mPLD6w2dYnvP/e9ZbbmoKa1PZ/BMCa99c1om/
nPWKDJuih49l6xEAyO0GpGFQ8tB49YtfiruA/J04D51Nl816w952W416RxTCD6j9ZCTpW6fq+Cp1
go0GbbwWzgXpf+22LN6Dcfg2Fu3uD+/481V3HW+58hL/BEcj7yOz/C/v2NfMz6exLrcG/EKiBCQm
hvSbB3jg7Ntk1Xj2gDZn4XVLfRvXYUp2lUvuSVKD+tzgqkp3PQEuSQObHELHysra7slNxfcBn/I8
svuqDIN5RCeFjOZpa1ZRuf39Z/i8+HJ6923bJ8ZO2ZbEhPjzRR/4kwqYH8ANM/6hzDC6qhHijZVN
/KuavzhG/XVqovL4+1e1fv2uWfI9mt4CUaZtCfHzy5ZRRWtnonukdboLlPnM8eVH63LsdWIWNLN4
VcbUr8hzXwneXF1qUD8RLITfv4/PXyAGS9rEvimXrQ9oDnvcX2+5oYoCTB+Ya73RVGtbeY953dzB
5P/TC338pJ9vbl5J2TDiHMcS9Md/fqWiGsLCmVUHPoC2usGgFJlqiWeneY6c+HLMCr0hAaykO1pf
EUrOu0ENTnM1OmrBlK8MsBt5tJJ9Julro2Fw8/tL8anVsjx+LtGYLguJw+UQ5qd3GPDohRXy6S3x
26lun6JS0Eat6moLPQGiO9AErw1dYFCogxqirLvirrXwjQv9DhLmD+9mSW3/fL2WL0f4guv2yzfT
GiFNr6HB9qxjALDV0QzKlwky9dzlFAkqOLCVd2CZqqR8+f1rf34kuBBoOGyP0HeJC/DzOhQb42gC
Ke62qZhB9QAIWHMLM4kN7Xk1+IudgJSrXInL37+uZf3ymT3Lp6SyWEp8i0ro53ukn2QLedpvtp7d
HsAS74e+fgiL8pr40V2A8S7ahviGhja7Fqq9/8OrLzXDz1ecV1eSik9J32M3+fnVXUx6ad06DRy1
8rof+/tq9M41pgLtezeelG8RHejALx4sA7+1fc5VcJNE1UOdWJdu1ezmsv7DW7KXW+7TW7JZXR2P
UtT7dX1tJYHH3K7NdrLwLXeacZTYCrkYoZtn1+yeBRAzoKdnOwYgYfSXBuOf3mYIMx+Wu3gM1n1C
KMxQ3QMYKbV99LOOf6F/xVd3V8gM0Mf0Opek8nDF0fjRUa7/sEn8usR4P32GT49V18IID0I+g+v4
FwAYbnzZvfJNH/7w9S1L1S/XyjVt0xasp2yjP399ysi9KcGWQ/ujefBKfedl84XNXL07jFbx4NT+
BXXamxxQX2LxMQWpQMwsO5xi1vAKDuciDc0/3dF/+6bYyalWlRS2u9zxf9kg4wTrEFtkwwiEtsDU
72dUc5qIQdDTW3xMd0naH+gaPpKOdCMHNEZRf68H/gy1IMIS9Dg3xlA9/v5a/c2dzpbHacO0LBvt
zvLnf3lX4KiyfEQkTYqxedfN5WMPS6AdymtyNv+wvf7dM0157nuSBdZGEP1po0skzfza6ZttnCLH
II38HpWFB2GV4KzZDfDQxi427GFaBTW5llKhRYo96vXff+SPp/fz7SFcwapGe05a5qfbw28sS00J
yQTCD24svQujQzjdk6tnePqO9MbXTroEtYm337+u/es67tnCVa7lOryodD+tKrWhZjABYN1C7by5
VfGcGxCx3Mi8zPv60SgJaZ2q6zGoN1hbXSLnZPLMqoy0wyaEQtUL+jwiwQnK+A8gtSurbR7sCX3l
79+n9XdLjfA4HQvpSYYinx7TnuQk5Hw1+LnQv7Hk8Bpa1WNVAuEIA2qzhqGuab/1lroJzRC/+Gh+
bUyiOZUBm7Brv+vJ3hQCv4Tv3kBOeI0HOLp/eI/Ld/T5O0SQx3Zosi2a/qd7KfXDsgac1mx1UDK+
3mDcv9OWfQmO576yqgcbvfeqN8rnhsBI1LDoT6I/LDPi75YzKT3WXQ4bHk/Pz88Oq0eOqyHkiTbL
780IJWGsNGI1wAGqbiEO0R6lKYfyumhPnVMgbMivwyWy0M/jtZyH2yILSQQ3SZGBvrirLXyxpMGt
J8P64RWMRIfklkJIwfVBEyKr4NooG3NlpPvZrPa4SF1a5qbfIbAPcXEjM5vsGQ2jE4jN76/3r4sX
wydo8NSGfE5LfHpkTK/AYueY1rYa5VeFbefIxHeV+B7sdg1McTDGP9Vgyzf48zfMzquWbogreWbk
p6vbjrbquySztl0JaAzOAMD0+SUUTK4w1VCLaIRD83ib2860sfMWzYYdneeqNlZuU+9///mdX79r
1i3ekKlcbMCW/WmdTJIANmgqiUuLhrOLkShA6Ji2HJXjbwVJ1VDGOeOSYD6MCnM1eerTdJVe5TSP
bXuhHJrxow7923zyrp3hHdmyXJXJEoaUOdAdqeYbtz+nhHNPSbjv2uY1qx2kFYVAnUNQ0CjInYi+
58N89OLuMeqnmwEle5GSAu62WzkNd124pLvN8KyU73+leVq1XKK0Ifd6GgnZJMfpgdRUZJydJjmh
uZxDLBhutxmwcQLge8jq8Ob3l836/CW6SBloZ3HbfJzIP296ZMnbyKFqMj+RyqyyAkjbZD6EPVw0
R4Y74E3kTVWMm1UavuVIaw+mge+wh5hNC/m/ugH98914lnBNWnzeRyvpL5tdBFQWRXGDz72GnEKP
8AX+QIT0uyOAJU4uRgu4xbzwbK3FZjyPC8XY695/f1E+19TLu5AWMR6mz/PEMejnZSOTyM1iM4e1
FMzkxVfRqws/K5zqvS/KhxJoZ1PPf3h+rb95UUGLTLkUs4KWwvKA/+WjT9UYEdWU6q2VAUhuBm4S
IHlioj+Ue5jPxr2y4gNjlO9Gru/4zniIvluddy8mn/FjhkTVr4x79Lm3qeXFf3jY7b+5T5ajlljO
GdJn3/n57TmJ18EW9aZtnutrLyUcwQ/vsumL2wT7KqUZM6Imp0mDObkpiRcBOpPrbhcYck+Cyxp3
IqY8fGxZ/co87cUwO9QNZNZBwU/QLrXnphLH33+Nn3dJvkZOsCz7rjSBTatP9RxGhq4twkZv29Qg
jCrNNgFIm6M360fL97558XXaTptCAxj9/Qv/Ukfwyp5jfhzUfUsK99NinMIgQrodT9sOUhtw/SJc
j3b+WL0lIr/VOevxBCzuoGbrpSO00wMmlHfxa16Mj7CCN4byihWJnQTq4B2NiQ2NrJBGoj78/n3+
cs7/eJ/IX3iPkC7Exz35l3uur2VEzkU6bX3BOaQdru3ZJOwxvg17DtAlTsHYvMD4uRF1W1GA0que
xGVbASc21JFzv1zxdGBfZp/9Q/1gy0+7i4uXiE4V/2FjW062P99w9PLJHZyScavb9MekTeuqR52z
QdDxMOlMXox9UpOene6UFbywH44Mn5p4Tx5JvGeZSg5o89cjKQmnRuyHNuTByisLAWlW3Ur6xsCU
w5OjquugCr7lVZT96eKKX59oikjLkyxFJhvT57ugz2oxhL0xbNttjw5/BxvD4EheFDvpVnjnRfoj
i3g2sqBJ9p7GvhPPzaXVAPUOsgDHVpptUWazv8RVczDDjsiNdDyVxG0DB9cgEobx4PjRbUw4HKxE
cgabHDGIdV2wqx0HgZAsmhA5d9k3lWp3z7Qf7T68nm0UjhQKdbSNJ2s/yWw6Ex7d8IxUxhoe+9Es
J5e0IiYOZq0R0S+XEQweiKraJNYz8lfkvfdbPy5m8l59cx8LmzwfWgHrQAI06SNUMHqMz3WxYMzT
qIOCGyMkCg60pYlzw4mjGufOdNBBuhqgZyXTJ7OzLjPYG6UR/XCM8gG6P+kLWfHmQD9yPSSWds6c
L3m1wGjjWNpVcr6PgvLWdYfHHICMSAD1dBZRvnOSMUXo16ofIegL7okuxqg8YcRpHTDtzKA2GYr0
f8JzJlJQtmHlX/mBka3HTpIGR/4XXT/UUFNtrMUIolOYwYUvpoSK1nwV5nQ3SVLYEW+SnCCnU+/b
xlEh0Mxt76oauFcV83pwTmVz7ZA9UVFIkK1DfzowrWkrDZDIKlW4PSWudLuN8ImF+dpJbBQjRH7u
aH6Ai1LIRy1bv+AIIApGy/L0cfd0vSZEcsCHMcRNQbAHztjBcvaMhpG7h0X/+Ie14nO/xzW5kTl0
0NmQvvvLBoDrlDA4sgm2YSHunVDSaXVfS7d6dhAwTkqiGZjvcARuOEqE2vj+h5f/fJzg5QFH+8rj
pW3ly09HnrlOiL/OmmFrZBDd80lQwJHbcnABUbo3eQIov4mc8pQN2FZ1V1m7ypKYQ2P3+vfv5KNP
/tey9+OdIPRiDGkuY8hPi3sezwVWg2zYOj5m6VxvyVLBYzwsmRus7AicPMIpGgZtRXKrsvGZ8JlC
eOKIEi/ekzKJl+zooNoGFkuY7nJ79WODub6LdyQglVdxAzbnA7aJLsreEIHAzeNjRsIXZWxjgeQk
MI33Vi1DtI8f7E3dld0/RXKy9x/P6ph3LM0iAsxAPxz85hZhWH8eI4e4yZk04jG6gWTdX8GEhrNX
o6Md9jGCkn2MoodxSqa2huqP82SKWx/MgTV6p7okb6jyq3ofujy/su3jPxTxf7MhSRZ2pJUfXU2l
Pi36FDHab0bYWoFVB1vZdJvCda5KVXL7E4Kb2N4PP4kgtJLTloz2D5Muxlb2yjuncw1lhYB7FJpH
Y5y6VTH24x8avYKG/y/bEtWPRyXGu/QFRerP21JkBV0YBDSEaqMW+6Adrb0RZPZShSHqE+O6MdRt
lY0RKi7UnqF90fkKUqjW41cHF0Dc9SYABDFduxRTspmyy2kWeKQRhZF32K4J4UZ6h/aIAzQlAjWg
hRPzfuyMfO2Lpt0noUesDD2nQ+l0O+X3UBSpJla2J0m0yFPy0OZhT/MxXs2ETa2X/7VyfbRb0aza
lMSJbki2VWf52yKCOhj4AJc507zq+YJTjvaj/qqt6PiMQZft0BljFZubQ94XTBmXLZg41XwdQsGB
xkumUj6z6PQ3cIr3VVnWl/ZEWZdHGZB0pwiw+s/cNKmxcU2Ys0oRthaJ6IYU+RFSc4Ue3JN2RzL9
iIOU79AiHAjssLudUYkR50N9NPrZ3hnj4KpO5SF0xb4OfO9sLyElOht55BNA7tAWSuIkLktSVbBT
n+wOCnZA4tm6r7yHCAsS/lz8dgH8lnVVDd0JA/wbahBTZda5yL03DXhvN8xoJ+uCz2snNE2+142f
3zt2VnzB8M4G6W8UEpwrILeXUxXLawfHDyS48mu17LlkYW7dBmdTHwH89tnicIY0CD1DzHIhLst1
W2SIsWWYH3UQDLhzh9XHyyUN500Ab28RcIY9mnxrT9jY0xw9damjbw3b+V60rd64sEo3PUCHdcnX
jKch9lCsm+2BsSJn7hCWmlwOSWWdzFehTEAe1q806oqv2aDA6LU3kam75xTl1XCYKAaOeZZhR4nM
9jIhP3jdxD3pWiXiZDnrc6TfKl21b2OI0N4Ktl7IQ4U2+7s7JBKUSniaMYvf5PYEncIYrxnDcdZV
yMo9Ny4xw4XFLfaNted6azpF2YMFiGdRSwnVbNoGOx3r6Yteys0WctQLCTvkpblJR3p0RQY9Wa5n
q7ZJ1+yCE0ED/tmNcDmr5GLO9Ba9ICHkNt8lhybuwCg6ATV+GBlnzw66pMhsIoqm2l1HceA/YInU
ozqrTIFSwraRBgv2tSmO/ECxqhlXbPOum/YYdiwhIYymTnyfj15/woZ/l9TuLRi+7qmYa17Pv/JU
zOuU3nhHM5v6olonvRL3RhrK27TMLqMw41YWeXDGygLz10aPHtTBdN9UBDXVBKG1kasugx7MYrOs
rV7o4L5o1IBDLiNxziOuiGFCjofGoF7apzo1nmYvuAHIxBelWoIfZgvde6+frFlAC+gJ5I3QyVyr
2riQOL4vTM1QMhERiGr7DhKnfOIZt0c4GDWJx8dIaKihKomOpBU+AQHWB0hTAL9a0l8oSQI8eBu/
nnFvDDs/TJ3bWk87azm58S1Ft4a3ZDtGxhWJbfvaSL/ENjoK7Q8tEtX5EcmDfdePBG9JeV9P5XAc
g/x6mNt4a4z2MWpZ4jjOnqMsGQ+RCUhyxMfR8jEI8dP+cn4iQQqr3MfvrDb/1ibauhAtnRfsrkYQ
juvCpb3ij8z/uoD9kQcE1b8G32SBimI1vkNMcYQbtHItbzwlnCRWAQKHo2mzQuX9Ylys1m7FoopP
wdtUgCxXZQSArnRvCgihe6Wz5tAJvoFKg9zU8CS7sEWpUcIro5DXHHzHhFLQk7W3hb6PWkMO1sEu
yJEAeUeXvDkA13tujIgWS3cBOym4xPoOsD0wEUfPU0PYZVQDys2/Ah4/zAMfxJyz8tBFY72LzSDc
9P2Lr7V97kzdsxUvYOUW4u7yCynI58GfikNUQ5MWrr/Dnj+F28HLD1YRQipafrET27l8o9BwTHu+
DN1uugoUv4SMBC6CFCJ5V9qrsLCsY82C8UWlljjD5H5ogjy6kT7SkwX8EVYesLpsRHq+/LY3sQdq
bFE7XF897o+wesK0uI4NcKat319RT4JAnFr4IOxveDcJXGu7Uzci9KRASygr93NFidGNOC6A27Ot
kP24NpYIvQChVV+BerF7EK0J6tId347IaK6mxXSTz/NIila7pKZUt7UbPnhoqPdZk8ijYcDPQU6L
yAJF9hLe5+6iGdUNEB1i1OwGl1BlvLCP7SdOmGjInS2SyjXKFCz4yclVnIW82McXihd9x7n8KfBG
RstJf65t2hrVlAKuSkJz5Tn7D30jaYbzqSB1Bq8gzzER0B3ZCRIDVGl9zTWCRuReGcxvynzt+F/Y
oXC4MKhMREL4HIdZ2lrFdJxi0izCvn7z8Jp/0D3tYbjNzOVI0/hYiK3sa+nsP44nGfKMXhfWhn6M
PFYdXcl82HeKK9jFOEBbU93iJd8TKxHv47aVq6kKOQYT5rnRESknoUWISKpA8cylJAM+Lc8guU5T
Z4wbSU8Vci8FTd+eabilZ3+I4VTApHCBaRBNW68z663OwxM8dVYCxzgowgC+xI5E7z/3HYZksJtj
R7xVkADqY4saO3HnD+lBD5yumirA4WjUaydwrb0f98MqIU2FxC3Rb4Hpns0I9mgLzTPM5VrWDtB/
5UBMBc+VMPAWdnvsyvlQxchIRcfGXOWENPqNsRvrEGxFzMltbudgV7sLqLVbBXZWXVZ58dCF+sXN
gJfqqXTXgJFpsxbYv4rKX03SIljcwanEb0kBCpDGaE/CXbJAeUzWfM4wJ42QcnlMzfg84Yc0m1iu
hsGsz41svmVBeIosBHw5wiYLlY806edYeYAZbXGEGO3ZSHDTAeQtdlVpE1RNspsqrX3aUBM1KdkN
8ptD9sr1x1nS28VpR1GUN+gB5TzvPPnWQw7xTeUfA7d+t+de04nOhx31BwOs/iUawoicY0pJc7JY
NInSa51Wn1wnOLZRJ8HBUOy0EEGzBfiJRA9ndGyTTqxFckyS+TxkRNP4Lrlinv2tMV21qgcUvXVd
eofcIO9mNMPHENvlDYgqe28Fato21gRvLFVbaNXu1Rg8AbSRB5tT+b4XX1UhihNkql7d16lexz1e
3Q70OHfuDM+SSEM/74yttF8Jq2eVCQ+UH2zfLSQvIy6GW9Bh3S7JTEyqRvlFe9Z9ZMD2AovG51nS
cUot31s7zsnRaEDKzmm8dsZerKOBhOCP05ZLKA95Gba/nhqoAZaKB3Kj2YnymphEc5LniFjSrSxu
4VLFvvkwOkYFIXYstxXl4KqscKT4pcR+2h1SCKDnjycRi1G/QtuYtuVJDzHkrKVTLBZ+zpgkfMBF
GkL2Qim/JVidaXBEwArpRbgdf6fMx27TjP3dFM5fSgghuwXuWhMZy8pv72zbWhegEM9uWE+r3msM
kHdKn7xG8fCmhI/02b4bdEWnlaFs5aXDTnT+o4L4Sh+kJawbG/jRzqQH+UZFZ8ZvTDh7kmtKQi/H
HIahiNSNrXt27iLShNYCOqX3518OKvbPdVNdO14sTpZrvFcN7McIjhnVIjoB9Nu7VpPEhZQeCD0T
YxL44gPgzD5Ir0NE4Qf2X2/jJ7o5FM5T5WYM1VOn2Y2RGULy9J8MKE4IhWR+46nnGnzEitBFjOF+
eAGZ/GTXPl7gKdIseuXDZMrwPBuavJcQclTqEUbiDvpC80BuIxcwBDUhrYDaCA6+1zwR6kcaWVJy
6oBjjQVUXpOKeqjzYsu1U2eUtd6l38ZPUw2dILIDtU9c5y5iwkUeKJMOjpJsAwaNYlzCcMBmpXfz
HBPbjqVo3YFO/7gDarKKAt09KKN7tcLhuYijZieWEiGT6ouI7/qBJaLEaUTmTEKqbOjpFQNG+yzU
DWe/hpZqRmxc/hqKUN1qDAMrwbnFghyLtjd9EHFSnvLqEPmm/yUCnUI2S3+t0Gzs5tY+WlMAIqos
N0BpsJQt3Su/IpGdQexbOnMFi9iqj3AEDw9V3DqXkSB+MdZ0TcaOh8NIKpJ7l73TKzLrKGbwgH29
nxuDSBNV1OsRXy7+rp6wSTHD0aedAcz6W2gwPlMDAXAWuBRYC3G+zpKh2ZWNu69iOm6Uc+g2HCRC
yRfD4lpCd5gOpQnZUA/jyQjc+BBuukg0F1Wf9yc/oh1nymHHuIN1ksyE7USsUqDH6jFbzzpoziMT
mg1MyBIbqPWQ5S7YJ8+/1WN+xJqGNT8u4rWuoz2btnuZ0Kq5LZricgbXuB3rmpW6jSnTlS1u2wKZ
R6aLzQiYCoMGbthGmbehGToXnhE86ioBmhyJB2TAVJEz/pe6pPU97DDCEbVQhd8hS1CjNKShousN
Gb2S/Dz49QnN1gvI5XSPqe9F4sRbTU2b7lzP5dM7NCSNxNvT+SVj3rkaoMyfWzAtqbKKe8OeT/de
4jW7ys+j9VwMqyYHHYnWqcv8cjcXOPKxxJAJBR7M9paS2Y+/0Ph5TQYEnj73dN7az0pcm7LMjoAp
61XeZwndpvQ7nMvpYqq49Yp4+pqVGmhVOLq37RgduQcJN8BVzfWd3LvpK11V+wLTZ469EsdloX4w
S+wuGFWS7dgV5TYNp53BQuvacr4kN2vcGB2J8uKlTfiWEqFvht6W6yA2rwK/u2tmjI1BkhMyV73X
DP0gtz5CpU6OGLzvoKVAnlGhu6uzDpRStR+rZLiwcCOuZjodK9U1j2FFKnHXCn+btoTBVNGeTBoU
QvMta8MFW4NJwrxdrRKzjLZJNmBLx/M4zV9E4Y8r4aLQ1KU5bmo9kK4Amx4VP1K2utV7YfcHK0AE
jo8e8mNkH10DQ0+v4rcq717wGUYEUaDWsqzuCydXQJiW020y3Mi2az57RerSeHGufA8cThb56JGH
4TmzqKKUsi4gECNRJwkbIq9x8Hp5O/iOuoh9CqG+Kq8mc8KDM73mSfulHUBxJE8xgaUAG5YwFeXW
6yDrboeYXcbS2AnL2tq7iXHgS3rNYJdvuxxjE/0DCufkSUWAoSc3F2sfBB4HJhtqIp+GbdQDLXRD
s3PcFZJGpC9BVBfgVnUNcs3OYEw0NSAmQVTNqgGJw8wMAntlQPYjkba0Q+JX3Uzt5qx/LHQyUYgD
zyCp4avt9dh7kNH06qnrp0cPK8lNsoMSRhxX2Pd7t29e2trS25QDNS6u3j/inf6aTxiQjTxdU2XO
G2+yLmYA3KfII5WiEOWWqXkLRw+fIA1PQn1q+ixOAyu7a57cAJ+d6AisVAFOrbiZjhAsnrqSAw4c
zIOopno1NiTcDpPtrmyadqvJAAowZKyBGAFF41VbkmgyK1HnpoRjPEjq8UYoIsa3SUwDZ4AcqHSx
a2hI7tSSq+DFd2KwOsCjtLESx8UXpe+z+R2VPbxBO91M2AF4PssdYlTWooCN2kMYhObW5D5G+D1m
mCWDwOlR5pPQmCX+puggG8aCqIPCXCJL9d3cN/s4kncch58LNZ8djn/4Yq5qIt3MRSugOLeY5b6y
0mun8QiYia8z2ztnIv5qkztCXUiDDQiUFoSRQfYka52AlLEG5V7I5C60GdsioeUpqjsaznF4w+D0
iUyGcuXG1bPKCGy1Fl4prDEyMgBFOawKIJ5N2b0ZsjtFMythTU244pzz0BAWxmXM1zZiDBqQI+1b
+huBTtNdE5MNEnX+thwRG7RGMjGpUu+BhLHdnD4CabDrPRLqvUlanFmQANybgMJc+QQ2+nXkbctJ
BTtI2WsylihUmZhhHCOGjAU7WDMOOZeRMNd2p5BglClpUiAGUJ186yZV79V4D8OE2KOaqsGog24b
s8Ufc3ximw/gb8poh61rBnRIjEdOm/1QAw0x4NgtMJk11k4KbayLG0KBqlU4XbgAqM18YV8wbLb2
raojeBXEgJdZQwN1Jv6L7IhUNvZ+gM85uma/l4axkUPBuMQy3mQYvEurGDbEtvrrLnPfqgKUZeKm
X/SgN1P41fTCxyzjpAZCIdsCQ/sB3ue5xWk/b/yh9s+hm5pbMXVEgJbqmdbMDPsk/doF8gDXj14x
mcVTWwv+QWcbsHV6b+v0IBt2hagb8nsb4JLb+icgY/ZtpziD5Eshq1Lz9ZhM/P9lf53WdGSjNjkg
z4e5ZYz7eaS6gdf0kAnWUD7nZQ+AZu2QvXAoLaJCBfhHTFzbgJDYhzkAbMDE+xs9Lv86qrL3SfXD
mniK6aKzQNiUgdds2Rm9fYgrEj0ofLLQzNNrOeU7jonE3DR+9HVI9bht6vHdocY5ua6pd+RE0qFU
9I9jhiCMaL4lKRHcsuppwxvxj0DF+77Sl+SLCjgl5Q9jQEYBMGvgpNVJICdGZmcbup/jqsNjTLMu
ukoceBgLrpNjKvgIXCSFoRmnFPO+rNVw5eBkKuK9pc3XXqTxqo2ooNyslKdhfKMzX+KhX9vwbKyW
HXiw4YEM3cSdjJ8y7slIqpn+OVW6DjoXncD/Yu68ci1H0u08FU2ADbqged2b2x/vM1+IY8mgZwT9
tDQETUwfs24Lt25Dagh6EdANdFZnZZ5tGPGbtb6l/GDHinLZQDklWqvpzrg3f/3ZaBtE3R/DdMHG
CJvqT0XeMHU/MLfCyJXHNyGN6rkcMnNveuNvBwAHFoTX2GZ6n67wm8LXRCrxAG5SJe7DmYCKytgR
PCI3REKV0VT2B1EMHxNpv2XFyTe0msaXQQR48IXDlivCCdhBpA+hv/dYRsOCgRnZjGUkc9PecFS1
KRnGCzpotrkt/3jU25FJ1A4RHB/t76BJVLRI++wrNhENuUtotZJnS/G2rg78euaaUnxhmALl26WY
9qp/zBT4SyT9KXtO6w6E0lfCzNpGzu2IFCAbCBPuN4ADHvvPlleT5G1DICHjkVi841EoaczHX3Z4
5BlUmFZmxCgViCBM+wdyPW5L3EdFikwbmqsCLUd2N4b/Zxcp3NkBmUDNlD9xW9ypzJSs03KWDo6x
48Sedijx6CQ7MO/x5B0GZV5p2tsOSkqQdD+VbnkHFXn0WCgvuRgQz4ysetAqgofNgaAz72PB7h0p
OXxmA8EGiZvmanVjvE0tCiwA/XMyr4NdRsmFtOmout+G6swoNTFIO3WPk5k9rOVof5ckT3lclXti
/daMUHFxa+IWCkHBY/YYVRzlpLuiYa4iO1jMh3anSoTVWU2kRKVJleOOO2rgUoT82Ttd2Osap0Ss
yA9gJy7l9DCQET29eVJPu6wsHgCAZvB3smKvOUYs5Gwn7afPHuI5kkfcAgrok1YtGTsF3rT3WdjG
VQ3Y3x2H4Wy7d4XYD8RqgMF8VsAMu16mZwivZLOSQzYA9S7CgUajCNhy+3w69LfNaXHUXzkbyGVS
BrvtrreN/bofjgaQlVNh/LakKY5IPd9JlyjZFLBad9JHX2bmyRGgZpxkPqleYaav+bcr4A+NcxVI
pDdAGr5K8nXWqBbi6f1avEMiyY/jkqQ7v34jAhJs9sxgx5DQZ0Fx2+xGSd2x9IDQJ3mJy+Y2r2Jv
P1HwWklzMY0xQPiQAVTvQufkLXeGj7aNAJkiCm3ieUW6gGxns4Eyn4CDoTvJsbePSR1mUY4RMeIG
/ypGRWXKETfSmTI7V9u56rDcl/VuHRrMlhNcLdZbz0B9nxdgLEur96/suNvooKsvw485cm2ggXws
wXhvwmZyN7kN50FoZDSAx75cfu5M1RfPNI42N9ghH1obamTpIL/mz3EJKtlZtfPUhD2rE7KuKAAA
YvUEtig/LvZS/87D/JIA3yzlyCWNMbVPikfoae1WT1CZfR+6M9+KAE2GmlGtGR3TrMbLnm0PUUyJ
l4j6EqrcVy+nYCXjT/urxAyb49KRNZK2x9nwv9yy/plMzHMdHW/ZLBGEEdI0mFJv/PpEbLWMZsjR
eyetH+oio1OH29T38UeneJwIfhujRM/MpNkgncL7Mlu3NLIerm1b2tQQJqsoC229WdEkGEXFWJiI
AvgBlN5MIDQ1cIUYiX0fk0MJrFf21Wny6APwCHDRkl2EFx7ZZ1OTzuBiyds2vj+eyK3F/9GMkI3D
d3cZ4/vUxlLXmOGpIxD7xPbqtjZBsNmyc2BlMpoKg9rYDyVcCC0s9wwcsSEqQlI+kqdlmNRkCfhV
5CQkxuc2dHqYe752gotnxLtmkAZxfOa1iEnsNebXouUHUBOGZJHh7aqU3+7SADVz2xtQ36cVMdSD
KK2nuwmdYxOmxnlCHUBuRwzfOssRQZNKYC62+WTbwwsdvk56cd/zbY9L8imWmnF83I7gNdM5xjYQ
d8eQsJqdSUQfiC5H7TNBicj5ZW35o5wNW7hwoyXRSDCkTIoFNyNxV3IVSenuMgAjDMfqS0O1HIxT
elOsyHnAPPva6uvnGWp7rXS1xS3MWSOLR/bx2VUwkzCCsTR1zfSxFcmvPwDcAtZdBDKZEIteHk0f
p3BS/tLaV49JKa4MKzwVqpnuZIoObgrgY3h52m4Hot43qSP2BELY7C4TluOsghhlSUBJSCG0Dy3U
Kt+lmxFKApp4z0t+D5ugOEvdH0U2ure9Ig+uqrEkhxhdD4TsJNEfnUYB84WUJL0BnAJtxPG7vTln
94P5Prj7ZgYgCgWOhas/HQm2DA8wNl67DGhUWNcnSrd3d6XT0wOdmjlGg43Xess8+roaqvTkkwoD
rVp16+yRrGzp381z+cwn6l0noqfjtrmjzZxMTnDPoGlXzIeVRTbu85231F2kZ8PcVlmRXeK/RmhL
Cf4zdW8RpHXc+B0kr2IqTob3u+EKvHUAAG8ncKk3xpoagH53Q48zfxVz+QMce0PYhnnbTU1wLQgS
Y0pcsNgJ4+hPP5CusRdTl17Myn0P3GRrZJC+LYKhj1qjUxiTwYpIhmWZTh3lMeLf3ub22B5db3lb
k3pm3KrGpC2oWKM8VJ1/D9sL/sSaUsYteohnXpzZpvWKvr3KGxjvYbambTGsVT1lV7zCSZ3YaSh3
qGR6r/M5okirIbGMaFZwhOSEQCTKk710elSGs8kEm2sJUlIEwdOrur2lggPbierWaDK+vVVz08ek
whuxB5c0/67aNcFglK+xVA9gKx/nDn4qm/NfhZZ3eQVHLo8NVHqK4XHcZ69tk792LsybKgB/bsu9
HCbM79689eY83adJC/BYsp8d580iIUQNUAcwAP9MjWfAIwXbo7LnxG1/t0JTVMlX4DMWFyiO/zJh
4erxcnUyPVq1S2WTrN6WxH0fGvfNbf3rqXU+uqK4LA369KwfU5oy1h2ZRW/XpCdz8sSek9whv9t5
bHzQcGmpP7mnkYXkRLIXrXmohGJ3StwErfslDv0H4HE/ygcCDE9M5iIFST/e9AOL2QKxSEdPsjMa
dVv7VIbMsq1CHrl3iZ8TmjSj3t06TMw2hn0aS+uhSfLHCqoHVZ3/1bH2JnDM2EBaDbdFjoyAhJ18
iacN2Jxh2yAu3yQOi0oX7HariADyyX+hbHqCOrPrJv+n9dJXU/F7BweGoWs3/bkIJp5Qvt8mn9W4
wmVJBY8WXd6mpTduXFF8BI3GRY3ZINUX0+76sx65lBhAsfUqwGQ3D7K3eNTBMBw89eb0hXfdVWv4
bkq6UY4wmnTmfm82oRkhizqQW3py2MUBAATtAFBg3DDFujWQ5BAKpVyQSAnisvmQFHLrNIRspV12
q+3wIZW1h6QGprzDZ1lmfYUqe1AbohQc2YEDgky7aZrs1sX/FP3hDpgGePWGtJOIRQc7C9b9jL5u
J/GcdtCcLRdFgnDMizTYFxUY8VqHh5TUcstFB05wxTGs5ivLioKWnIiiQgVCYkJF6T2CiNw6CjVP
CsbBGtozuQDd3iBmbZMw4iYtfN6WBsWIOZZT5APBwV688htK0tZdxSnuaPY/DSOpAiwuVoS83cV9
8dor6tTQZsbE30cDHIVxH+/6nifVJLUbCaJ+G6m8tOcb0P2xWCRDmnKcxMTOBLzKJSCkwWTxa/Go
U8VYUR/zU7NpEBvYqqSib2fniVkSIB3F/idzR5PTOLySNOxG2tBDM9txJ9CxEyF+23SBITXA7QZd
TlaHMXYni8wuhY99k1UJARggTCNfQgnGcERQ9NjNu6Iib7J4EQ6UbitB0uD9SGU8tMATkHTOzI/b
Ndiu+A4dQn2IBe0qyF5B8WZgyt3QXyA1SLobAoTdbdIlzn6+ymm79oaqf1WQpuBePRprGk12yBPy
c+Ri780QU25zsdYAlcL8ljYGCzTY2QatAz7vcniQi/ftTz1zh+o4WD6JTYH+9Ox0O6pTQyfOlIoj
dRKcHAuiIrdomR55GRwNb+s27LuGErXL+Iwx61Gk0Igwn8FsQ2bWzfJaeR5l2FydQZLZO5GrO4KN
0fKUI1PidVKzLHekZuSbgKm45f6ewWkioW2y7kb1MC4xYEVeSYsU04ZZS447ND2mZXNdxTQsAx9V
MMO+Wur0OhAkipOnvMla0pDZUXqkfnCYBW91jzKrFvmBAGu6G0YefYOuiDVGfZulHvEEVdpy0kM6
nYvrbHGmzdw477kG8dhnOB4cBPkNBnmPJZiVEYK2mHa+bcTMMlAfjQLSJh15R77Q8KWb56BkvwUD
Rh59Ce4vEDO5HL1ZwXxK51Oa4w5HIhcao4F1YrnJLQI7Acdu5oGemesHGXxDOo1n3qCPzI8GeBEe
YkFr3MtHmypvp0ugAEWLE8uV1T63KdLxD/qMWOeNlVKrKl4D2XVkjiNDoxb7Xeih2HDgcFGP6q1s
h/c/9UPDurZmb9eSlrUNC0w+NVQJHt7CPzidZx9FQ+eTW/5ysjt2cNKfx6+Au3se8nv0aJQSTvvt
GZbz5mv4IqJLhyfMfUtU+PNy12AJdDTliSIvZKv9FlNV3f4izKZZleDNnmiPG5GKOyGX60rTtsSo
pLZoU1AtCMp+eySSrnA/A6/7jfr+g7YecLsgOXlOobHMdMN+z0PGkrOLs4+CIMe9B6cgM9udn7C3
gfNVU3TJI2fJgzlOx8DTT2SKUaxavK2DFwWEqiSaj9dnCz2OzW2Xu7+rNjt203IJ+/ZoB9M5iX1B
Po+489362KALXzt4vQ9B725lw2hMvks7+EwdLpgQKZWpLYQLfiO24Vgf4sTsLrMaNV8+RI1Neajc
ltHKGq/H27AL+u7VhhvU+FYU5/qc8OQixmFRnP0e8vB+bImYg1bsmW/a8p7Uuv1PXP2wxgty+3GA
mTb09BS9OB7+eKvr+cpjtdzDiGaaj26j9O5Hra5VL7grElbJTfzhJvnOJ1J8KDk5ewoy0iGmLfda
5I7qOTPpFZcWwpmde8eJBShSffQ4rH7PcIBR79j9c+lWd60xv+mh33skN/M+bgKj+apdkzbPezcY
Fo5zuBckh6xgHxarDUF3Jew9FlMmvmvqeViwyKLTLn6fYOvJoYzm5tFqyf10ut+ptp5lEr40s3Fd
LWxtZ+dqyXR+hPt5LDXWABoXOnq4rp3bX/FubbPAychvMK8a0zpUjkYnONk/LTTknTM6wbJ1S4vw
xTHEVcEUsAMGdBw6m2WTL+Py7FXFP/8npX71H79m7FfD4ijSjT2XgIdRlmxsgMptbCE+K88z6W4L
wURPZgIFIvfqb2fB7qCCsIuc0H6108GJ3CqG0+eslen4hSS7/TVMKXoJadCcpccQ6cYDnfGG6p0+
3SoHcJO6ZD9mBGcCRtAUo10RCMaHgAROYwBGM1DYb1XqlRcnbCO/6brtkrQEhlt9uFVm/eHA6iBq
qwBb20PxZ9wdtMt9GHP7KtVSN7koFX06mcASJdeZHg5idQHJlGzZahQ227TivnShDgoHHYyVIhoh
z5BqZf1n/IuOsDm2mm4g33NXQQzb4NyYmX5OfFxd0x1Q+XabMK9u48JrNz4iCmpPApTIvCIAw88R
YHbc/UPJLyekmDZG8LoObzqjXtjQi0tmI5qwuvLAylj1zt2U/MyTZtjZ2daumvPmujjUrrNZuiEG
rJR/+iXKUcELWILhKobIttXBIiO7T1/RM+fbPpVTlGQ0MBCjd7TFeRR7Je5RBOXbjMbHBO7lALnb
WuhHoDNNT6018aWT8gAU4mDWUJZHHc47p7DunObbRmWKiWQJG41ZybvA988Adc979F/t2d2jm3lK
0bZddWWPsCYdzL2NEHoBwrz11YIUWX2kyjuIxk8vlU7OuOQIwaJaaRCjYYc0o8bADFNh/MEsf3KI
b37jw2F5Z0/fjrDiW0WA6sZpcOjGefvEzvq5H2tjhyYFI94UPzCwoM3q6880Vz/ZNH/4A8ywrs8P
Jk/ntgzVEumgx5CKpnrQmMt1l3b3GAFZ5Nnu95CR9MegMa95+lzR7JNqDm6q5c3T8bILCLxJc3wD
0ySiXLCfk4sgnMJu8crIH3rxYWW3xDsrd2yewJD8s5HlLWbTESkspq3irSXmdctmbjgalRlc1w23
GgKG8zjad+0QhkedjnOEbSTbhuxsIkUIzn5wrS++gUH0l7mC0fnBZTPBZOtsLzMSzzBF6BizmjKS
mgtlAN7gC2PamiBFImhTG/aE2LWxGyGASIha7JtDitOsY0wzTJlHXwXndCH2hchN62xaJxGA6E3Z
Sxwckz112E3lAeUu84nkuiQ8ODKUuJHCso+pDL5nu1o2nEIyKhmAu/zwmWV9UgqMvPGRafviVoTX
siaReGhsZtSgqgvKaZHWfPMorS7aYWPhANKiCirumc8ImjersE9z5j41LOiacageMwyP9xM883ik
VqUq9/aZzn5sSKMn0YPkdVNQlG3K+9q9oAicoyZbMypF8VMwHRWzuexNoGFiU9R8cd262TVq/oz9
5sPWAUGFRI+klRWgz0L1WwlU4+DbqQ/Dfs2PmvgEMBc2g3jXCEakFKRWKCZ7OAvIaDPna08CcCds
jV40kO9OUv0umvjBtnCthQYhXXmsskcVcjpOnf1u+RT0c0t8VejOxTbz02802/auXNJ7i4T4qKfs
7bU+DkvYsW3sOhb5LLJkotK9a6i9wNSDPmW4ov+IfEhK1ZQcWX5ft51TbUuLw3txw63ftR+z4GUR
hLi30JHtVqm94z00o/oiWZ5EL4diVjJxU6w/puGSUIeC3cXVX7NcHkXwkg9lt1PKDNBp91c9sZGo
bxg4dhSecuKGzZo2csyuOpjTO6twptI1heVsMQzKvM+Rd5lErGgehXVgBdKxQ8CGnpO/kuQLXJkk
XfXrTyhn813tA7oNjekhFXvckHQ6S9QAU4uyOVUH3+YTEUWdMXrHNjNqj3vGJfK265cDSnocRehj
G5ffOqfpeJ4XyPnpwP6fcQiOv7Fwosk3GUqhhV3WfkgKe9lP7StKCNR7zl5joDCX6kYkzadvtsgw
3Evnjdmut5YQP7O6zpeKhwYDyTj5BsfceF0w2oYgC1peB7yCMHlmz7fJshSMPx/IlLSnuloHZqX/
HWi+Z6vWsuNCZ6IK+72w2puhtvONbDPG5Il6j/v0jImu2LkFfw/DX+pNEA07U4eHiaKpIQ9tby6G
3BWdcTv3iAeSOtm1ZYFoR+g7XieORXEpc2pAE64f5XjPrGhymUKwAN3lU/JlhiFtV0CO6Qogs5qT
4G31KZ0x1izdZtQjSxk3fO+YrzEjx5zAvKodcSEkPZs48oG++8BroorA6m0xLkgI27s5F2yrS3j+
4zjd6nj+JBvFOLVhbXGXI0TJBEGlKiNrhXRK8kZcBt2s25J4fiYEuL0OxlbuGfcWFzX63L3gU0cx
3ZHRQIRnoggT+kqTGhBzLRLufE19IwieIeszUuVCxxFbJtZ6WkCr2rqQE+8hv4EtqAhNWJiWAnrn
3Jtpyxn1LgfR8ueStaQpftSPGPxLNw3WGSXyblaJ+Wg4PTaVnB2USYJlKsLpQXmSMNTSDO97jVM3
WZzkXM213mtgin+EajKOx8e2roYzAoiSU0M2VXI9coIugs3zrPCPxyD9XKmHPfLiXxke/L0To5ue
i68BWfk2Z0KLxCPFQ9l397ZAR6JQ93SKgYdtIu23BptA5+B+MQTGChcJcFx9yeGRVQ3IR9A6HYO7
Tbqg8uqnEDIwxaSeiw9HT6eCNYhxpd3pl+0/okN7Zao3RGlpvRruOjX3NEowl5Te1bawaiT/6Lbd
eUBvOV2sAFgck0ViEhyWeIhdoFviXZhtouCMenUPtVDtuXJJetl4mXM/VqtcuNBXQ8/Qhf5lqxMD
0r4WSGV47rP8RxvtUYAD36QxSop0Sj57lpt+W/4qreS8ULHG41fom7fj2fLK69wjArxvh/sprK9a
SaEjDfkhs+kBy9cFt+SLFxivOXYc0EqJSeyZO1xyQhyMxHpShvqOmhZj0dguXzW35VYTjpkR6lW2
TP8m/THRKrn5TxIsesMGKfkwSE3eiBGJC0o5bTz14S+Zth++1X3Oifo0J/PsAjN2nWkNyiUhGwJ1
OdSc14N9EDY2rT+sjBJp3LIw+xkkH6RXG8855NUqIG3Adg9DYV6GlGyvOM4/XUCAcd9/eyZ9b4af
wmbplRTnZFyebLd7Ax/LSof9Ue2SuWO7BH0UI4a2EKSwPZNuK8RdIL4kwyC/bJ5Nu+k22BLu4Wvz
xpgf4EQ4Gxr1NknxQE5S1C0BCWbchVFq4QHSjANvQobqtDvSKw+pkxFRWLbZwedrz5xoWrZiGh6W
Akbd+u4bAxdLwieNKyXbVuTLH6oY+y9oH0gYXWQrxsU43uS+8riOqFmO1BKJoj5PUCUeZDW/wIwg
wEKqo0P68tZD9U/vi7J8LLLbhajAi1DjA5x062bS1XkAvn2WvnEalP1VqiHdi7Fhl+bUFOrjZG9a
wRJLoFUqkyVyJr6tQeA9cPHgT6qCx3auymNaMKxKO31rO33LqqVBrbzowx/zhpGtuNFaPOoq8E4Y
uJj9qWra5MPiR0YJkq+bukc3cbZHcmElA6auYYL9YMUMMf8IcCYj/LZaMj1YTJPxliC9wCu3m8Yq
4b5iyLKuOrKBlxiwgKwtbR2rPMR5XmFvl6aZHp4tmQbHblXyV5PkN89+EdnI/PZhkLgAMOWHzbxu
qzP4z1IU2WYirntHuDaldMziI7Dlw9ykxA7XC2NIk/jdITN2IbOrqEFsGrWY5P8cNWNDSqjHZ7np
BY2+pG26UC/aVHbS3p+FzVIiU9rf+72Bc8UYycACztoa/lbm9ENz+5kPxT7IyvfYADnSJVQS5rQY
O81YfRtYXNm9K8eTVaBvG9W0dVVISEpLUEedEwcbpmG2ayvX3nWj81SwtNsEvaxpR4HFNsbEzgqb
m+2DFvcNePN4DDmd9XPsMMOTbEN31uReiDkM/g3RxP1XgsOKEEPe4vmeuUKg/m6VHeFw53Co2t3o
ZQPjefvsjPVjwfW8GX2CbgbALsK/iq3gsSwrUg09+T2VLrZUhYuRCeFzVuQ3jE32639jg9OkWF4b
Q3nXakSwmQx0bTJ+YOR0UilzcwTvu0Gb65xSfvSqweZT5wbuE9q4zku8HfMPb90Nua4ceP7v0FAQ
1RBUz0TTEY/AhnuTyyo99Bze/EliC4Mh/zdwkD9wrr/7x4Xv4ntjYutgtbL+y9viotKOR2fVsg2B
cSxqQteDsKH/qQ8a2UPZmD+LGJNIoAYIl/KGoTf1b9mV+8EvXhuv5ptRM+qvARx7+coIIRaRwJm0
kPfKt3+PRg3lGdEdM0wYX0gvAPqB10LX7VT+muLj/eSN++kKE0VPVtCffQUr96DCZmnUurrEDWjh
Qf0bc/cKsPmvrxuCKkqE0OVl/4Ga/SfYiGOSv7VgX9j1rndjLTU73yB574sAcxUKpk1Ldtb2/+zV
x5H/r38pNCHg36tf3wu8ldHxn/5SXyyGHawrlKR/KFXzPZiYJuf2mVN93JZ4DyAtbAw9PKjYrhgM
25eioGiZqtLeTyUmA4YCBvjmjWsHHI2ljAwh2XyW58HsECqZUa3sb6P1dORX2TUEJ5wNLjGbyhyu
qBYXZuzOrSySXRH7w77znemhTheiGDiCzRYNYZJ/JHlzECE7YqpjvffnNzxTv+ySbeJMZbcxfbvi
m0BHbXZdyUCXZA5DrokSysJANFkTOS7xS1w0V1MQlldJ+wzUzN+0gfMITxAzVUiuj7tsiMPqWeE3
D+yawk2eX+WVc98G/qWHU7ZVr+hj9C4O0TTNE0MPSpCUL8RXxg4XNwq2a9xWVKSEWaWT8ZtpQGY3
LChrZiMeCWqlcwkzkCGMU4Yd5q9bfzRuVqkVqNb8RC6bQE7i+Vc38eKHL566ZqXQ46vRyV7X2bGU
Fh1MXf0yBK7sqjeDi+G+ToWmv2Z4GQaTR74Lb7w7w3SZu3cEpPpZqas/35n/K2z//xuT/2+wf/D/
/OcPl//znykBf5H5/9cv///A9gc8r/97av/h/eN//Pe/Yf7X3/8Xs99y/8EiATSya/t+yLH0T2J/
8A/hOajZTCYyPitHHj6kniuv3/6Hw9APKL9tA47jKOTu0HW//l+G84/QtULU5GCwIMwGoKb+GVZw
99d58lfKAuEF//Hr/1b15V0tq06TPoDm7u9ngA8mOATRvZK1rFD8yz1UzRYw7JwVS1uZXzF3K6qN
lMXuNl7cqTooK6xf7cSvus2ipPedxFAlNrXnGMGuUw6rpAA31UiOoiAWL2nz276d61c/W61wvehk
TmZHF0435jLkt4PW5FNNq671OklJiq+FaWAL0magI9WXiOwFx8EN7uL6lUwZhEihl4j8TEI2/yLF
XKsYkojudhFW/YrmVTAKDz2MRPUgfkhXonJwWFpVDAljXF5uh5Zla5F48gVoOBNsjPlbWTYGLwn5
mRGAYAEqllwO5Kz+iKo8w9q6TXSt+we3wcmxx7W+vJKaOUV1XXZXBaHM37B/2MXJJp5uGp3y86UL
vDw1epTlY7dmzQR9z/+uyRT+xtDqPzNkYSAWmy7jhtLPeTFdNYknkl2HZaMcf3nNtK3eksnsjv6i
nFNjCvET5o1+61J7epE6q7+0qQIWnV3pvYdwPdptm/vWlzkIUx2w7hDRFAsGAHtpDQEDFMOvnFPB
DPBkWKwF9qHRTQC2bOoir6uL6lCR5DyT7EqNXFbEbW6TcbZvMc1bXWQGqv8shqB+rcgAmSmiwmy/
GPXMhTyr4sGsTENFnQ4Yota+yUrFN/zxvRxLmRzmEuDibq7H5MbreoR5PTT1p8TjMxL2hLQ8mMPu
Yhs+duDGbfhGgQ+sX5Hxxb8zxyx/EdmXYSxdX5JkE0iIcze9jHiwX31lTrcstKCf2HVh3mSp63wK
v+IvUe3sfXlNjPCGUSADVTvnC5w5fb6LbbMtdlOdJMe4ErSwy9LOjFhk5bypsS+v7WDgT2gCgYJx
QENgk0HX+J9ChsurzXrhZkHn8GKGmU9oWcwHBf4+pR4txlOvoSCRIFfIetPTlH0jZfG8B4r48Lk0
tf9M7d6Yewx6hFBU85IiF+SuZyeY4M4E2CfjZBcWfoogV4ZAl3LbikqYFj8N8pM7FF/TKu50kFqR
tiV1hEmMLy2QseJ6dFHPEvnQptBLqrp+6VztR1mju2NVcB04M+kWnp/JU5Xp4lc1VfSjUJPLt2Du
RL/rF+z1GM5GfWX2S3db8Fy/UAU3d6MrCdCIi0L/UFfrqzlgNoMeN65+i4ynk5Ft8lmrIf4Oq845
SSPHtWz2lnpT0JfImyCN47kb1scW+qc7Rfa8oMwI8ja88+VYv+R9ptstFrb5QDspQaX0GSILbTb6
Jy74WRTu3feQA2kVDI+oR0ozt65qhGI/UxdwNOjaGb9xus83rGs8e4M/KrnDh52Qr8NHxPTOfM3d
HOWVPb2FeuQpykt+hix009OozeSmCXMptq6fz3PEeMx0CDnF9w3bAhzJxSY+7Yqo1uXgmcIGeiwc
JkxV5prZiY61fm0kmsqxxxbkMGmsIxPTPplBYljfuUnz08uc3qSinzYnx3h1qbiKYzZ41pclmu42
aPlOVTRAwW5iXP3qWEjTtx3wh1u39FJyqWb/E7tazlKCHf4WhKf+qZc8E9vJKhkc2IUwXoFfh3d9
L2Au821o3qx4tNiTkntIS2WX3S1+xeaOzMDkQg4B6eEzYm3werzFJQ6v7JzqkMg2mREX5Vm1+RFK
y74P6qI915I/P24WHtN4Quq/6ZDLk3i08HFVCNs5KXsWjMx1pHmcLOHqg54sFK1GovmyowUd5Man
pYOgOagEB7DbY7KiSFnuJi9cji5l6YvTovEh9Hn9EqcAALkhbMsggKQuLFbrhubbyzrzlW1jOp8R
tI39ljFlfZoWdxaEv/nzbbb0PfHvhfczlyzLAYWRkmqOS/DSLZ76wcdjfCuG1cjpxhntNAc60ROh
O9KWtryhOkqQSCEctk3xZAEokVvlk7C9b9ge/BRTyleJFL8TFlemmPWACnUTzy0vbPIHfc69ieVQ
j0NjG/SpuGlkBh+wNuOoc1oiLsqyPaGTGc+2aombzMMWj0E2l+HPwnz5WpelvJZO66B36fyDpqg8
uw3VMufcROw3pICsx67ncFx2DQ083THL8vHitkl13c003uFoTNeLM3THBCcYyeu2jHpgWoTbpXrP
jmhwNsLNkfpQveeXKSbXe8bgtgGIVOynZfZu+nY0UZiY1aly8H0FZbgYG62T4Y7HOv2QxBhiDE3k
jV21tPsiLC7o2Mh+RWJM4ubMdi9Jw3LXOxj8xlygI5iF9zuL3eWt6GY4RBYTf6PGFTw5k7kHTodw
ZOzGyygcudNpXT8q3Vl3WvhJZOWle+WA33pAgEnYX9IPuzWM8IgyEghX0odVlBuDXW/dunWvm0TK
3eTGGFXNUaGRgunIsrS0z55DKnphxMOZM8mM2m7UTyo26ovPnuCQBShTjLYWZ+UzbrSCxXwvQ5Ns
dmRlUca4exneG9+NHI9o4s7Pqiu0DfXtYAGFsJgeRTByijWk28AvDXGVqgGnWOWKfZ/J1ybw1QEo
LNaqLBE3ikXajrYjj9rxf1J3HsuRI9uW/Zee4xqUO4BBT0JLigiq5ATGJJnQWuPreyHrWhcZmS/5
6j7rQVtNykqkBwCHw/2cvdc28lNcxLzbddLNK1ymi8KjbifVQaMUVKWI3hprPUhSjwM1FuhJiCBt
UM9TSkIzWNZOMs9E1e6xKz17qlbhHvNjOVdM28MuEFrJFm0RahcZlDMl033+LIQ+smdBdVmLjzKn
Fk04a0ELIB4fwIG611nVKnNga8G3RhXNouj55WGpVnNyeJLbkRY2WiPAROYYe5uaLQs5b2HxEhSO
xORXUFZBQFHU88KjtIOqL9mqEUCPIka6Ad5A7nzsu6yypbsh+kzuRp3LK/2K4O40e4ZzAHWxU9sX
g0DhGTHgnJ5QHM3t0dbAKKr+jn3fgC132peEbXEY/DF+MSpQUn5Hwk1CZWzZoQtgQSj8PTWjGge6
jPZoC2kNu6F7IvFR3Sp6JrckLwHsG/p4zjoIpVqO9TpPIVZJi12Aq2DVqho72ca+bl7r3iR7pAIT
b9xcxYbgIfsxW9Tjapk72xIZ0p1VNuPebAw4RUODPUDJjY0cVELfVB4jXlDWmXkS4T9GvRieSZsP
z/STKChntJGEbxm3UnWTja6gVpADiFF45PhVTS1nRY3Fxq8KRCY128qz1eCWF3kAilvHaUqohpK+
mKYvj7mOstoFdfjUq472AiMMNevIB4NeSTNENZ9b4eEuSnzjKErfOaAhwKLXOrzJSQRSC1LAcxhW
aHbMfGzvQ4puwQzHQnhNkXxcDgqVhBnCHX+WxTh5nHxIn/yydpdSwBel7ynzradV1iYvFXYnDEqk
hNvTQ9SRtcaBFa/BC9f70aTJyBIq6ZUpFenaSXZIXR1tGKiBZVuQ/54TxEr5Sh/hfXn5KsjcDOV6
Htw4uas9Wi66TTuP8WI3Qtn7lRleNY40ng1hxbs8CYMbNjk56LRMbvQsYzepWQmxseWg7wQfTHKc
KCq3baPddtDJXtjZ1O+dJaa3xLBhDxX23Owny0KBmj6w0/Lg5OJbJSkvWUmlzgq9oHhh8BHT6z6k
B5yUV+j8z32PE5nnuXLRpO558NlRV0tnUTrVO22RBNyh7I5J34PEbsitrEivBu8k3DNsiH5r1Z5z
JzsNGDd1VP3RZ3/LR6I0UcoAHmWTFCG3QIJ0aw2a9hY1GlpBZLMxPcKB5zwYibbURzHQLlC98IC8
rSWQG+JvlsyQrTQlxlvRj+iZaCUEpKjyzoFzZ/N0qxVm3O6xLBWRsSUU3rxN69w8o+XrDiww3BBh
UawwHL+qECgKepJdHxNiOSbKpixbY232/CDaWHkDT2eM22xRWG4e8l7amMRQxLI0ZDnWYfJnbDTL
SUXMUwOzJ22M4hHrpkN5qeSshJRWoe9gAbuQ+0rK+jhWMgbCncTenRqY6oSEwE9BctMdcv76ClOK
R40wNnDPWGp5SIZEORZshCQ9Ky/d5in5vcsaeFM9s1wXf1hE7x7oXm96NyhXzCXBoIRRWlaR7LyG
fOxwMMlFtXMfl0nLR3RRkKmYrgBxmd1+xNv6quv4ittKS9deS6fJUM2q2FLDLNqbrDBEuhigbgbw
wPGKKAbWEkPyd9LuspI+dE7Youk1xyHKKDLZnXNrKw3c5SCVID8UVCiJQjBmqSTKozRM5aEuwUFX
Fuuw1erGxrBYeudIRJxdVTjJtva6ZxdGwcFQ8/TejYcS8yX5cLhl34PJL1V59iHX0OjwmXxjS9Zv
SVzeO5H9ICaRWo7rJ+Y+tOgdyN4K7CPSZ4wMqLQAyJbPVWiiJ2VZmIdqCSvAQUglUthLdSdeg3A4
N6Zzzwdb4nzLriwa+11RdLMWI3pq8l2skrMLbw/jvHKy3Qp5ggusxfopy0eLHKNXBEJoPqX6lAyb
1veoNJC0T5vMUgcJafhAcPyR3jGWcyhdJiHpykahnz/rw2IXGu0xC7ObyjcePatsASohDfKEs7Fa
F+Uh+ktE/CU8oZGTV5Th5mN7vdA1QIrCkOOqS7C9tM2tpQWvlk6DVNfzgMo6lcYkLL/15vDWNDQd
2vZGs9M3mq7nsUxfCz9yMExWHnJyRFTDcyriq0ZNQAQ3hLKzaIPRUujXk9sa5duq/9ZH7i05j0e1
CU8xEVKtTDexATrAerUzuG1dtLOFIJJ63Dqmea5zcasN3tJslTPivc1g+Ej28h9pVAoktnx2KxzQ
07cOibflLEbdVNYtVl3f0bF0tfG2QzBXpc6zVkJ7HnBiqrIdKMCO5Cv3J9FhQqR6RLs0vyPy774Y
ANNZaEBbo15Rzjkqjc8fWCwAHaz6qr6hNHrkbHRvkuM2KM5tRYO2064598zs0QCYhDieTMVsPpQl
jfyJWoWk0SfrjwTcSba9EqFG9kKo8K909uIIp7Cj5DdtQv/YY7fmj+8pOOX56EqgoMqmJ5xvGNXb
MOj5nojvhRG+eJ53l/jNsfXDtWyLdWHeJR47rnQS24gTWQsGdLOeHmuknaPh7FccQqpTmgxrtDAL
vUjfUD6e4L4GAIsmxXUBqnE6E0JmgfbDmHNXb56Upv2uSBot0XcjDJ8zmmGQ2DI4SvkP2lAIG1KI
j4p96ov2vgtfy658pUA0czPSC/ddfaO2RNi2IQq24DHBOhWEdMHorU0K5Nanrd2WMIyauU7qLIcE
nKc2DReB/8PW4VSOEQEl4RvgFgpHKE2GZzw+bOOwEsbVddW/eJqzcaJ+BVV1pfA1NSYkypAvUwS3
tSLPvdGdO5/6c5Y+cd6eR+LR0K+cBn+LhXiLFNmitdB8le52rNOVzSnF7h5jHcMxPamNphurunYP
CNzvUUguTDBx/TBNV+rOCgbAulno1HGMQlklAuuNfXY6C4x1uHGw40T57ViTQti1u8ZDYC2jTQAE
rcrHlajwe2qADdtAvXcQl4/wPFrT2ri+sY4HLOPFFdF2mwyql4uECyob3ehniXBVVVCn8xGbDLxz
tv5zdhq3RmuhdbXfwEgtPM1YyBR8ESDBTNPwL17T9gGd0lzX7O5cKmG0jW9qIkpH9LymlRxZ1xeW
qG/cmmw26Txi/38kPXbvSWU5iineKFg4o74kH4E2+w9FyTZovBd4CPjD0QnNnWBAupO+SURfo+2v
FYhLsnv0wvRWqczHVuR4fSr3SIPdRBFr8MgbD1emAvmCZLlmPcRItmsDBRC/M3DnPQ14ezGaKl3A
0gudl8wK6h0f1+TG0GL3WR0pZwRmPG+cxw6JT1IGAR5HajCq20TzQqp7pR7PVYRQOYQGwAY7eYQU
5bG+JuamzsezS3mpmnSFUXzl2S4HudF3oqdkEBVZyCwuY0sIeVK3MG6wqFe+/YR4y5i7GsJkNaFV
VGYGrl+HZluURNVyCHHZxhp5a0ag11syOgNjQrLz8sdNl3S0Xzp2AS6J8v3aNTGjB3moQ0EMsvyK
Ah2qDppLA5GLKWDMOxIEPVB1xsB3domyg25PFWmEZVNSs1MPKIgWvOBOgB4bliVaImZIdhdkmV6+
uw2fmjilijwskKsF4qwiGjX9WS87HKGAe92niN2se5cjCJD09toHhSXjqjCilBY5dio+RWwp2vZe
REHr33Rxbx3iLmdOuirbRDXWw+LhQwPhN5X5i8AWtphQqogeIXoAlDJ8vc+tuQZVUz4GWOMsSu2z
LhbaFRZAe93ilRi+aARO4S8feo+/jDW1qj+0AVtKEhVTncYdwJoWLP+ShBx9gYMvX5OqijjpP7g2
yHigVqfOg30RPZE41Rhqk2s9TSaKDqZrc1aaxs2fR7kIGPjrquChA8uWBpChiztoCtO0FDQOmZPR
3EQTM0BroE5htchWqMloWfXFiBct/WlE4NxSJ3JQGLq8jF0MnTiLAlRWidd8F2GNakpPki/u3e/G
EIT7AbdkEbMur4obmuQ9S0/jOpziFZLtG+X8j2+c/nGIi+lg+3Yw9I46cwOf8l63Rv0y85TvtX3G
SjdP8/s/D6f9ZqobxKrxddA1bqE1tcY/TD+dHb2Eljoz1/UWcomA5Veu642x7hasnPsaawf0rmpu
fZGAcplcOj0v6osQ0EhOBYPyM4n3w8BCg64aAfOjrbu2NuQM5o/lslugmZ93sy76hxkBvww3vYYf
hoOmCDSA2CmcSit2qiuzOULlWIZ7f+cEV1/c1Im0fvFOmxa0WJXNIck0l+sHsl28Zh74znW+NQ6A
aRbpBt7GTDsqi/CL9eOnKONyMEe1JN88VZriUrShKCndKvpY4UGdU15X1vGKwueOfhcOkU20Ctdf
XN307v4y4JR2C1LNRD1z8W5jbir6dmRAIsNWxkqnNbhxFyaa79WwaAjXtBZfjPibNZL0yr9HvHgp
cOwTG0HNVtnTXKqX/hwJKLrrmcMThDeVPnSL4Rysvrq1l8lCPyfNx3Gnl+fDpDE9z0BtMI1bA3k9
Y2115uyXljdb3NiHR3sW7kndXXa3uXFXzrozLv6vLv0C6v/LT7iYt0g5qV7zEwhtX42L9maFTmhN
BXCpbUhu5wi9hWl9bm//G8/5N2v4p7t+sTTQYlRa999Dm/PuBMSOzuSc3Vc2D3ZiyfPmfZ3hRI9W
9vKLRz794X+aZNOP+3DrNfnvwTkpLIcljR0/OuD/PQQ7xMJbGgbyBGIHM8Ha/Wror+b3RZ6HrK0m
mmabh0FwBqb8SN76dKvZMK6Gbb7+8hn/brn4MM3MSSXw4VqDREMMzAs1LRfRvpjDBt7Sw/ofLBd/
v0uTJOLjYFZHwbTlqf776pw9Aq4505n24spmufjy6n778kr8c4YApW+qFwM63gSumtaneF4v+gXG
GGRfy+kKNfygS/3O2E3rovsfrYsfxp3u+oe7WvkFgNF6nDU75uyc0xVSxoW7GVkXCfL5b6xSv3mM
Al2ASQAN5l/DuHhfRk/0uLKmV9XcRdxW9Lg/L3I8fr00/W7V/zTYxfvR6KGjNPmnxxj9NUmddb/+
zyYpmytB48Y0JA6Ti7Uw1EpzVHsgA3Nt1V1Nk+avSVrulK2y+vPbP63nf7/8FpGYGtFf5IhL/ecm
9eINTBC9pzZuDlUbynOscPxBl2jd/3mQ6QdfDuJI3YAq4NiSTdDn+SF9appsiGZhO8xHn8MVeQEK
rb3/0SiXua2N3Y19yiikw0OxvQ6xqJfJ9z+P8Xmt/Hm7TIpkzDpD17ltF3NBNDZUZLziBmoCOUY3
HsWXmV5UiADTGGRQYD78eUDjs27p54hCRwjFIxIOO+GLLQDhE2E8AuXAx7zAVbjwoj1WfYUy4GTn
xRc5A357Mm7poC3q+fBYXeMnU2cJX0iKwyCXkcjOJ1sTdLTZn3/bxZvx128z2JeotuUQ1vgzDPvD
ex/pQC3tkDgz9ibpCptvPbMP4tlmucHGshnTfz5ZJftY5hB5oxwOLuZRpkKubmBXd8VeUb1Dogxf
xDpdbEN+XpG0UJsJVTPxBqoXK5kyVvizcGs06hoD9IBtR+zVK+yXq2Kezd03o19iRSQNWiG04EdP
OtGsXwLQ+XIt/80r8+mHXDx2GZG70NYA6uj31Go+bXucutp88QA/fzB+vdyL3R5oERcomT0b5oBj
xFN++Gu7027kwTwDQshumjM5lF/ttL66uOnff5g3UkFt1Ff2LHooHsptNYtX7aZY08Jnk2n9qG/T
9b8/Uf8P9JzX+Xt6rsv39/r4kv9/oNiUPNP/WrG5fG1e3rISkWZK8W7Yvv3v/zX9D39JNhVL/Ise
E5UD6HWmRv2AF6p7r2r0l472L1tn76JqKnm6KoCy/yvb1P7Fq2EgWwZBw3qElvtv2ab4l8oyxVfF
4cxp0nb9R7LNz/OELx+nVSjY1lSQl9P55/M8wRKK9CRE6OVypDwYQxeuchJZ110bf1Vv0KeV++9v
1DSWw/kKKb5FuCl4hOlV+TAnzRGhk2/GGmq7ogHdX4udHoOQSUL2GflQHEaAkJC7/NPPDnMjrR8U
KL5lhUvnF5ysAx9JVSZBgks3M/SxtCrwwXaOUT0jY3l1q36Y0cUmSbwrob7ZRrWgZxFpbJGoQSuJ
+h5qcXP68LRv/vr9H4Wvn79XP69KU/m42mx60b3+st+lB8WzGqxF16liEwxkwJHtDn0t1CDl1aNS
vwvwHH+pp5E0/15u+8tzw9PH/kWlPCQoPfxMRv1wLzOvK4QFpGaBwzdaQd+EMlwa+jLL5Jenl2lF
/vDchKWT7c3+DE0ZU9W6jOkdYEv5fdlwhQB/Vm2gN0slGsZN1SYw/QfwiZ7Vm5ueoLpHrLdAKmug
b13m+C96GFhfzaOLGy6oVGGg5uIdnV04MdyfpxG5zUHT6zB+0LpqW72rcHILWXwrgjLbNVoTX/dp
/JWb5GJQyOAW0dvs5OzJaMPW5POgdLDGUPiEddqyk+9jqdWHDLHQAupaNNAvtGGHxl8+5cu60l/D
4qJjbtkTwfDiMGUhoLCbGHyPL8ltMxE9w/rWbPQJerFpqKkTntL+aEOc8QlpzehydQV3C8EHulp1
4+wfTfXp11i6nGaDJnEbXWYTDwQO8M2M8LgYOiYaEKfzqrLffLfstu7orn1f/+I7Nm03Pky9nyOy
66GeBwKD+POLzWCtmG1nO6G2iBCC3lgO5KWxqYKF5zhbsy2V71FatN+bisyFuhzVhz9f78VL9tfo
OsOqSHCldC7ufmwZfWzUeLOJDgPOnhddt7Vsw9Xh+dpAy/482m+mmK0xuSyLK3X4KnyeYqrW5qFI
CDIq3WK8RlVoHBJgeTnG5FHPku86S9nqz0P+bn7ZDMkrLoVUARN8HpMOVCbGhCeqqFrwbgoyvxKR
hjulMdtXgBf2pnUSMBJdW27LTo/3ls4ULNq8vMNaLI9f/BzzN3f80++5eM3iYKQbCn1pUXUJOXgp
Gt2wmuPm44NE1SSji1JW7JoM/Rzgc2saClUkg3bOdY6yc3ig56VFT3muXiHcX0noRyHu55mj+E81
UomgJIGvoiLL2xMpRAhW4w+zR7iYv/Txuanrma9BKdZeTHVTuYj+AM9UGEYzN3mVgbtAuX7EQo98
7C5V/ZUHerztcmSDVoJwoF14Hj4B7Nl2o+2CEhI1PWs2vCeZSVTvzbqIoNZp1d4zQYFgkCBKdXiI
cvcFYtzWT8k6zUsdjFrpX+MTfet7gkUrVa9noVkL7olbzjP8xktXHeYp9d8wtvcR/wBY+I/EsGbD
GK4BZq5r073mm0+UdbbTkmyr1hx1yS8w49tQR72jNEvObkvMvvO+TVaBpa4Kh0QDEC2KOxPaXZMP
hPYgHoEI1IAIIxVjJQhHqXAMuUV2zfydJ8RUlTH4aTLUCFY6uZ59nYXxoSVqGSUccXfwLLOpV12S
zst8nhWjhSqmYmefLNoo2xC+tCbmZKkKiw3yZI3yyofO0G5I03nGuZz294b3XgE5LAfvtomMa1Gr
jwr/ARf2zW49gqbiBHtm860xtFXcUBGXhFHx+T19MTPVi83LtBbYvCSImKa/2Jp9flNMP806vB/W
oiKprgBznfrJ21Dp+7FJ5ULg5NM95Y3G495KxUxzfLjYxHz5qP+GdBnrz55J+CY9dwsqHaHHiMGS
ZdeelNrbuxm6zPaubh4zw111TH+c2bua5qOsX0NnL51FiFBZ4CjN/IPbHyDkw0JYgbuFzr630V9a
1Lza53JIVobK0Y30JB39txFES4mMNSdSZQNrc+Hl1bYFGj0lpLaNs1I7Cx4NtBYdXCn54kB49oEr
sjUhXvlStZP3odNeI43WRm83d1CPXr2suGoGBwvLN78E0qYMs1KGixIYRFiw67HB19Mb03LzUHbx
CvIRjgwk97FWHqF54JfoXQi2kwOhWYcm6sFg3MVoAxLmm111WObBMUahfGNXPRGU61XfPTYcBDvm
7Dz3003qAZnpeyCQIGySwL0Jav22UON3BYRxT9Pgzw//86IEtUub9j7sezgZUyr6WT/4sNciDDIb
wE85i4FIHSTCVnMKp9dHDetm++ehSLj99YvnwJ3BtGXj6aUB+Hme0VXHHQE8gUcFtzeBd73Arzdl
Inbsj1FoK9E2gEtuB8oagupTVlWvnWudXSO8LyNQ876C9NZQcFYJYkSIgZzlQPUR7zPdCtCfusFC
qsg1XoI76CPLWLVjctNR5PLY8eOuG6OdIJj6Se/gqKkjIGIVYBoxHRlQmDvcAPDQWUvro4a2FRfV
WEWLodeYBtq8dAgMhqeR2PtcgrzXid0yyUIqdr5BjK9A5+jG51yrT2HxbljXMar+kAx5ll5cQWjo
bkrIGu4uJClE1LcIOs1IQ4uUn4NBPmXJD5onhKoZBwIMeGGCzSCSY60px8QRKwSPuEJYYxJUFKTI
OgKBBeWqNGQZxrNu4R6NB6AZQr+BIbuIRm/n6QLVDMEwUTNlkrlXcR0uLKO+CpyKud4hroA4C5c5
HoNHxRue9BTjT0S6R5WuxsTfRFl9Cvg8DrDlkDy5r/xB/Hatu42b+GTWbo+0AN4aUaDfu1ocKhR1
LKlnp4axp5rmyW7kcuwLFOJBMM7TKfHGM72zMkQPctwrwPActPfoU3/4tfIciTcND3Ly6ICdrYj0
zBpjMdYHnDLQL7geLEv4BJD55biWCDZWwxuUSM9s2Vaj4y4HMex0tzogzsn6BxOoMffSuLehnKdh
1Cy6ICeCT3nQ3WWoPIQJ8nvdWhqufCQcC0oLiGVKc/XTmJKAURYzpK+zNgc/WIziRG+UmSM2ZdiS
dh9uAKERcFRtaApQRsN4vpapsvLM5qEs7jyT2EsCnKAJ3gUusnCVGNLr0VGuBqArvgbj3hYzN4eA
F5N/hPLcjV8iQs8CsIijyx7l1i+Po/VDj+9chPIoltcSTJDg/5A2Pa6ogAbTzEaj3pqBedUFxVOK
RqbIya6RV2wmYeqH+FFG74cAslKr/GjlXqCZLHN7ZgLpz50S/oMB4MbZkLyCp7efWWiwp3CD0iV/
isjhoFJ22vjIyYmU6rcweeKezQqlW2kaKEOx0otipuf6SRTpbTNox7iXCz+HywdyzbPxTck72sdg
7B8UjEFZMcwbU197zinBVw+eZ+5B3gi1yZyCGLGoFlAGDyIyZiYwtR57judHW1/Im4oJMSrH1jFm
jfVNkW8gK1eRjYhdLis0xyAlF1pDogFBkSMC984T3RxT1ns2fkviBob8XTkcK9YaqqUYCdtZW5Od
JsQ34gcW9JWFUEjDYkcKUMA1m3VOIqktvbOD5aVDBhED1JSRPTewLnTWSyKRAGIiMKl9e6im+v5t
1KJHT/U3gSdYPORCT6IrA2mK7XdgpJhIvbFsynKTq97JRUMCBilBYEic0WiJNdvvnXSTJ0UMVy7y
xzBUlm0jcAAGk4AMnIfCgd+Ml4bWUhrQ83dQ4RszpJwYtNmyG1Dexg4ACbgQutng95Pv6dgeeu5D
OBwFlXlRYwsw8vtQA/qWlOu8s5i4ckl5/ZoX8j0u3K3svXVcoWroOo9Zm4vnDmbq3JXKIeXZhgQF
m+g6e6s5ux4STtTRd0Pgo0Mu13xnHujczzQ+Xjb54xXWgkXaQfKIJE6TmPCeP39QzM+nCnS8gsML
UbQ2VReVqvrF98QYbeRRsaMuixLP/GyQdQUzGnkWEHrIk+l2KsYevNxOFuHYNSzmLA65Gds37Ijq
Rct68pwpInlstSDZyyLQsLD0ZMkoYckJ3IXfb1ckxuPs+gYipEae3PgxNBYW2XYGQ6xb+gLTB+VW
cnMKhbKSGpNR0Gqjv0mHstrVg9pDElLLhaZo+h2ZswMvBYgeshnjGL0bBGGKCGBWshsK5Nk5VYRL
NE7HsbCJg35jKb61yvS4fGcBnWRqZoWG98/38VJaMu3/KIqzGUABhATIviheNcgEuiimUAYvpr32
9EHfGGbvXxeGxK1X4HVuQ/SDnaYRIZjZYuPZhkUoCDE0iedo+gSMkddQveoFpH5z/uef97MQcHFQ
nnzhQuX0aAlsWZ+3DfgJAVS2IUdzT2326FHNFevQuJy8JnMbxtEOE08/N7LaODW6biysEdiNW7fv
vq+Wx2FEr2UJxdp6GBtZKj19N476xNaKUeC6YdOdq6QevzjwTb/qv/7Vlnpx5J0ArNjYOfK6Se/u
6hbK0twu6uGlHVw0neS+EzsVY8YAYelJjt1loHxxxv/1J9gqXkjkGJyfTQ77n2+cX0xKxc7G9RY2
+XUVmSgy8LQsDM9UCZzSY1wMBhzosCf8L8jz3Z8f3OftHq+nRnNQnQ79Fk1W9bLE4MS5rcgebIjb
Y4Wqa9U+kTeZ7YvUmuzUP7BcEICn2MXmH49r2gbSL3gCgg7lxXxJFBevABzpBWE39lVhi/bZMtlw
NuCy0JTa5i4f/QzHn+ie/kcjX5a0wHiaStZQcoAQmW2lDitHG8nraxWE87Km2MnZofNfsSNEj18M
Pc2nv+fbz7sNCMg2MVKY1L0vZVqJR1a1tFmInNFgxSUcPb+LieZRPADSloQi5G7SGt5yNlwT0AkL
IVpWiXMzVN8has3Uob7ui2rVcFTScoTXMjoalrtAwAr5U1u7Przh8spocMqlRNS5K0kqDktZX3lL
jq9r5OcHO+8BXIaL0R8fK9InsBqvDFpQjlItFYiAXf8WBrfkpq6qAFV1gosCEKZqOFeDy6LI/mfU
qoNWdfAEw33XKlDPy5Vv/BB+QL6Vs6+zat2Bn/YFmYbyLcyKrV6MNFQjYkQJmFFt3H1iHYXmgQxl
SSBUHCS7qGwOVmA9S5LA1UJ7DLCBoHcDt53P68Y6//lJXPBifnkSl/VUgywIfYBmQDXBqJA3muSU
4vrUdypgwzdJTM9a9Eq7ECVLaRUTE0O5Mbr/86+4ONhNLx+qNqperOm0mn82LD4c7CIMXCnabmsR
GUox5+BVzolA1Sms5uKL7/BvLhjFiJAUcU06H9KafsuHsaQC/7jVLGuRm1V5E6bplCdgCkBvRUsq
4AZoo8nTNn5Ql6r6nQ2FX5/jhMTC/OeLnj5Un94BE9+xbpiSb5jKnuBiwUPY3Jj4eqkxIKQ+hkNd
P1SxSOEaZ8lRC+P0i5Vmoo9cDqhrVIstS0ORyd9+vvJ4THSXjbDOPhSGaFznEZAfNVp1eeG+V2Fp
+Rxu1Ojoh6EOrrshw1sFAWAusQBmT2q9lN6xtAqcQ8l40jFtzkh9LwGifXVj8MD/8lMN9kp01XT6
HRS5L8qhNSFXVpY0Hh76uN8KozZhbUc1CLASXPYZAuL4xmbdXmc9NMzMysV1iQ2e+hggNjB6QHRB
B8Zji6UMBPNEpJz8HJmTPiSqOwzzNnerR5AQ4VIqefxmN4U1pYCFGMf4SLFrLfvEcWeOY6SwakvD
+C5rL7rDl+++BtUo1pxM9ZNdWOM9WQfaPs0IrsYCnVnRzMmYWMHgdY/YZIOd0VjVI6VkBC6WrZJ4
SfzcK75xF+hiYJqTkcYwCEGsS1a2mriclkNrWC5ROqdnQFm02ARfvjezJ5ARO4E27j1FyzZD2LlX
lZtr380KJupQYZ2xc9u810MxnMCBG3sClWsqQUXpnAbDjO5xoqbLwjPUdW5KbdsGQf+YFZF5GFwb
wpZm5uvG9b2lNAr7R4FieO5CTZsEH9xnKO6pe13XQfaExS09lqziMDXTbJGSZAs6285va5OYcPBS
APDY1erhLByt+rYO+tTcWE0aHUBsWt1qZHR1zgnWPntZr65hr+Dec3tVfStiqAl7UwD/73U1XnkO
5G1Xr8orcrea75UQycFESYfvL7GOlhIV+0zh3EwsD29oDnpi1Rk+jM3cwJ4gczvzb4EvkJdlOVpa
by2/IDqlQQuUR8e0KbVxoYJuSTvqDZrbf4uMcbL2iaGfrDG6a8gXOlKe8aR7QgPVxr6RIm1Cem2H
pd4nuReKrvLmZ/BgkeJkjYbdPvBeHa3Jn1VFVfCrVQaSgzyX4h0CbfFSttIM52Uv3Kus7IMHI57U
oKU9FtCDAbjPfKd1NpJ5g2so81Y1NLg9cZLqsoyJQogT4CljRZSZkuTKbhRWtY3ZLSx9nSRgPy/9
he2W0Z009eqFLCAQKJVSsoUqg7UgQGODMcQjzk9vd66Uza3T5hbhh1b55Da6tvdJi08Qh1fuSowi
vDWw8JXt8GoKRQ5bgBDqs7Dx9wBIQTputb1gUwjebd4DOsF7EUTWt0YHTeNZrb2HMJHtZKEQbVGw
oyW4VWlXEOd1nHV2tWnMvl7Rqu0ORhyT1MuOetbInJ0IKBSiE53k2fDLbB1As3urnHo4V6EOyztQ
apRP+C2LbdJ0+WLsRxxtAUGffPrlVi2T5i7ss+4GzgqmuihwH5LI1fdhkZG4mHflIdVtiqQ+7u67
pnNyYiA9GwOphc+SCrgKkL0ZDciGjccEV3N1HGYDIWorCznApuhEuIoGPTnFCfNs1uQaoSmKZd6r
LSkQ5VDZhyKy8+9VZLl0jWrFN4hcy639WJbaXVvxH+DaarO7BjzAOrFkc4+NFLJuqVu7mJfjlLVq
darhh4NR9cgt7tJM24ixsK5838GTSK59fzZ50IekLaKDX40JGA2NCWxO9S+MgPU5HyBWxrrmLoko
H3cBuVAUDfxItngN8gr/VOkrz3Ax4+t2Gl22drxoMFMsOh1OKVYqKiRBr23MBDBZF4XeNxon7TFV
1EFgPabBondNtxsLmXwrW4tiN8bSDtq8j7lXdYuErUQH1jKt/QX+VH8F0xuUfxSh6dKIIdx3lqL1
M82bAHyVClSdTZGbnaLIoVXhiF79JkbDOPggCw9+ooi72CVtHKR7+lZSnwB4axvjIePBnAgJCB9c
0pIWHiq/CMavr4bgSor0eywSGBmgKaxViSdsW4w9W65AFYeMtHmwTb4nvrfmGNx1Aj9m31f5EflE
dVOatbYL6ZDQz1DxEFGSBmKXqvq+iOSQzGx3bLBjJ6nYRZ2b3/RW2l9bRdbcckpyurmjlnTnR5k9
yDS/du084QxKdLbZOOWpSgilnSG1SPmwxjj8BLv/fR7XxAgTGNUcRdFrd0bu4FO1vC5JyV2qox9a
3WDbK9Nm1bU6OQkBc2IlVLc1ETO3HWdE29OXqh/m+4H4kckTpYe3HmAGPmrGaF7RlKsfiMZkRtMv
1nZ5WI4PtfZ/ODqP5caNKIp+EaqQw5YEwJxERW5QkjhCTo2Mr/eBF97YnikJJLpfuPcefvKEKBvW
JAyDFg/nFJxBQCG6qzFv/U6WOrP3DebxyFCcpBRF7+E7xeksLeh1g6GBmTj+yCd1J/+rvtrj0F5q
bMXvjTYRIl0uNJCyUIZrZy/xtSo1Fk+QHOCNGSoSZycEUswpvb0hrCY9yRJ5XLNNLHaihgN3vE5A
fYxhNc0qgkwrx0ZMVes2kA9SzFOnMI59G9ubuFGsmz0rYp/WxFJw7xlebATmc46C/sWyOVD7vnL2
Dtw58nbV9C0yy+otHYv0oqQjsKW2nJi1tuMHrzaruoSgVGC3AJR6296pnWmBopz1T0NU1QsJAJLb
xX1xJlyJ9MAAdhSDtlB9t/l9FiQzT0aISn90kARcFb4Kw+kq7hizj8wOMz4Bgl7l09gwtTKybzO3
L8T8sCUsrroM76fn+lUxl5svvY7qkkXB4EA4VklQLQ6RwV/BCd9yS6WPZUHH5MbFzsF1N67reC93
p6q8zDomn/bFSny5elfTbt1LRy25yNqu0I9Oc2XmKWevS2bBeGUaKE/PtL6T5gJAsOgORbiHyLAK
SH0Opa2uf1XaW9j8gzqbMWUKp0vQXfVsLxUvZoC/WDkaZI0Bq13PQwiD46jM/1Ljt5wPtbVLoh+q
RzLZx11Xq+vGlD2FePAsZKtkNh+hTkVxGTTCRjRz00qAjPDRquO2QIi6XPsuqtfGKzipzkOj3aQY
uk+deBFMANmaiEtMDrF8TsPHEk3PF9u1crLTsdvp5MtBEGgDMqaKdZjsycDxykJ15XGfQNCwyWGo
NWWtqmw6hOBxfqrZW8aSNlu24Pp2cM44+PgAoNQCvG/HbjXBHgkG6XemrF5Vyr8I4BCX6z8VqGMy
cpNNgReqtyH6CdJXjvOeko6/zvY04gYsyXh3CFTqhv6Adugam4Aws5DB/GcVmX6adietJRe+sLDA
LiC+fD1UXoe5l30mR9ZJHtI7EAE3wpap8tkIOf+YgmmtKtkRjOEhF+KM///FQbfQDs0tYVI6B8NF
IyKXnGHu/HlcNTxpCvip7o4VMIM0f+Rx85rn4iNZ3Hx6sdFlYgKDd5E0ALBHcQxnNtLRH/b5c4F5
VKbIA4q7keUzfm7mxNo9c7qNk9DNRhw+c0muq/AQJ21UWXWlsvar/CcR1zB/V6gXoAD6RfdDderZ
5rNLw5PBqt+gqG+HHdO9f3p6neRLVLIMmpyVVZssBMS+C8ZVEjLXhqxKzPEOZ3rL9OBM6somq7lS
isbPs/QWNYszsDiTF/Gq5CHEct4zLa6vU6WtgXqRYXjIaW9nKfeLuHRLwyCjTtqMmTGcCPIDwqZ5
epP+RnXud1Lrh0myEzyxOrOxanOMcRTGDkETzYZ8ljUZG+wCPq3qhi9/Q1gAwSfglbA/m1oBqIeU
o8WNLgif60ijJSvUNLRDy3akqr4d+o5U41QaYSarJokE8FHDNQbVKz8y7HYCS5+W/CThecPUlgdQ
+4NNmtGYXXsk4NkIhIn9LASWi7YsBxoCd9ToEukCMJKkb+KxOuWiZRgJ4GZsyBZLVxoQDPL4VkQV
U2m8MZi4tTMbEWIgZSB0pt1vB+kupoHEf3lNDcAaMvSa4pXaia1DSfT1VgI8Yckb2Bcr8q+x0M5r
RcwbbWi5nnCPNQ4gUoWHvE+jf7Nybp1ym9os5f+6+N2y9jkLgY4PTj1UyRH7/1pPMSrTDr9pQ+A3
JiHOnH5fcQsHlV0DmjQuQ3ah3As25tlVK3e8NNPRkmT4Y4KNivraWrmPvB1c/UHVBxBtPOKg9vKy
J7t+XIvltJAzVnTvznBT+WpFWElyLfFCcav717x9H2PLBSbtEbS5GpYQKj07RqqyrQV+0BTYIaH2
Qab7AzU/jYbX9EJbkfNzmnLkeY7csuMdbb8yyS12ilXdXENRuBk/SKL8C8OLiey6rDLaaZCSdFlU
lusp+4PwC0jgQHacYt8ckpwNAFED4RzF05aPQfdtaL5ZnobwINXdSrE3VpL7JrkYxLEE8DJVJXTl
fhsp8Yqby1E/7dyTGCaKjFawVPzRulK+bskL7DVPCfYBeXV95CnFbYwfdbkr0p6vGsr62ou7z2LE
DQZKYUgutXNInW3IeUBPnkIkSpqzWrt2El9K+5KYr9DRjrX8ImdfJStnOTqExZ3YGpJoHHdoUxD3
fL8JSWQK586WChWNL3XQegMpEksOTkliAKbDVSXYZ7GNslQi7JyW7yBsW3qeDqZg8lVYxERL/MP+
D4jE2gzPWQb0iwSDCT5YDhrEAj7Q1iQRRtY6iO9W9BpmL5byksnXMmPUUSMeSVcGj2dECELiwhrS
kiW9SxAKTUUcIuV1AJINgYcK5jlo/3LgAayaIHVwgrSvikzkWvhW938iP1pszgUJ1HINU9J57Yz4
wK55ZWmfmXgP1M5PnJOsSXuSVN2+Rh6KVR4ej5+TeALBcFeVZOah6yAKe9Ijz7Siu96hKYkNTyWR
1Ql/i/wwOsYuYLYwZq9Z969LCDGP43sOmZTXdqxYtzfFpgmbfT84PN9fYsfW4zB5koCdSiXajM8I
uHChfkNtpOg86upZZj8KdgXyV4jlv6TAHAMCutjSdfL3TCdWcUSUsrW2AocM19nTjbdMGCtHB1vg
pEBBxdpWMWjYV/JgCGZQ/KZQN0WhbXKs50WsruxSv+bNXtOKFamJAdsXqFNEJySebf0bAQcon/Jg
ozrBcqDuRgIPSlgvgb1AIVdQItrqU7f/DcFPOcCvtjB3pYabzcTjfQPbeeuVR9RCeJEZvy6fo7aN
Ewt98atRfmiw8cwKwgFD274sN0riuBVdRQznMaClGJ6d+bfsuZl6qgt2bQmufKnVvyr4ZEyzniw2
wHl+A6RNWxhe1GzyrAoSIXt9adDWVMH7KH5P7B+hOW7TgUW3CDtBVNTJEBL7jg+6WI4c2JTghOqA
0zU4ivEPro3fS6+kLiLdIKFEeurlI0hecuyWabrKJZMw82xrg/rUYZXICnBS8UTXm0TKhuW+q2hb
CZUtG81kfGuJsmxpWkj78JLORIpy6DM6O8vv0M4BMlzlxq9sPfT4OI/hqiFxdHRCj7SkdcaPE627
8aQWqkettJnlL8v4tTHWd47jBhwgKsdSHJle2b2QJic1rN27pHJNUkhIvyGfPqGTWWoTkmiZqoUE
+8kLbw/U3tJ91TOwJfOaSzijTckfF4hs+Jo1hYsf5VzPPbGm1nrQSlIcpDctHflCZJ5aflnNP5HV
N1gvqAZy7MdiN1Oh5M7OtHmoENjD8BjRQyHNZKSVtT9Qo1hUDtskeXEyYG7z5ENsJE37ERq2W8x3
o1MvPSC6uqd6YsKREBJe5rRL5Mtn6uw5LKRRb+0Ldkz5fAoJ7deH966+0I34aPa9Svai6knY6kdU
is+p2i0pooUBwKxx1mpDzIjcuaV0HKP7iCI+J918etVKQIaHHMYHNhCK8oINPIleHQAKJTmEMZnJ
8b3LJh655RwN5xeqtDvqs08YwGqoGETfpNnYGuWMOfgqmp2+pJDT8WWq/I6f5dy3pV+SJFFn5VUZ
weCZFlk1RGw2qIP+zypqKOPhyRE6qUxQwHLSlgvCE6Nwk9vITKb2RmPthyyJBzJRskn3HFQXaVw/
RmMkplA33F6O3800+FXqj2m8KEvZ2/6OxX4onhZy48GWXF2N+T721kNBFlUSGuy0+3KYN8wUV9Vs
nqag3SWzcigHg4I+DjadAJDnDFvJNI+M3FeDzJ2ZAZqIyXBT23nPWIq8oH7nhFf4CL6R2keN/Ek1
Ls/AopfCmwLbfkXHuMnMZGsryl4rAzfTp91ATssCnpOacisrR6vp+c/4u+1+AVIQsUfYaIRUTgeZ
xFXZiJ86Dfh0022onZjWe718FqDdW7iCCvYnWL0ouCYPCfC+bpB99hRoyrw1oswl0CmbmHZR7JY6
VW/qHLL8JWRUVjr7TLdI/+cKy2QZ5coiW1O60E+KiIRlrqHBwaA7d19t9TQl+hKnzJk9tnK6DlD2
tSrdSijMtVzq2znhVVSvkvLbtBvkCv6cFN7U134xmZy5I8fPvElYFaJDXetc6CpWhFSzNogwNw5T
KFHCbacHEDBPSrP3YiveSNAKJ4UbuesuXH7n3KgwMmh+5PDnVHPX6r1L73vsrOGDgONrbQcaiiDo
V9P4Pin/0OaQVKYXjutU3QmQ3Zkx5toyH1rGG5BzhfT2pW/DZ1cOm2yQX3ob8t/MxzB2fpV8mJkN
1mlI0LlyA8Zt851DIV1pEzgh2kSHDygQ1lufGypTIuitRsFxPFn2R1hGr9L8FNY7gdfMoi4kcm2G
1vLU4DcX8puqYG3LiCFBxUOgI3XkNz4e42IXJp9lDV8e58RfIiH6AVPSNl8SQBFh/mb0g2gKsjWs
bINyTD7m8LSy0rpVGdEATYq4TdulMglptFWVc434igYjv4ZojWaFNBhyefzKTHPjNAr5xRZDKjKh
WrP0B0FWVK5+GYX2MxQKPxmjoKZtWXmH1zwy9o6SyltJWbIOr2AXDhBHd405+rJoY29gAEN+1jVF
1ZOFJjZ1ZzXFZCwp1T7ok0+zir/0lqINffTsIO8grdWduAmVYTFmx83aQf1Wx9um056AsXnexDaF
YkaN3XnRPJyMSkLMMz9jyiajdfZFAwuhjNH1Pkxr5EtkbusQ7J0IzvpYnwRSgWG4NjAVEshMJN2O
HHjiMI4Dg1X6qUn3TTtfp7V5bsMfu8s9tX4iqjqa+KYXnIeO7Cox7K08fI9oJApqxZmDm0vlFlFH
W9JFL0gsXqioOPeYYRJe2D3zAKIFLZI6ikMSELJbm9sqi/b2ZB+dsRRU8W21L0riOu2+I/SXeOVV
Npi7bIiBoER+wJuZ1nK/ywtsThnDO0tKSHmbfWEpF8dWQh/xmTiWkRZtLHs4Fom145xZqUbvFfp0
sNk1QIkyPyO52LYtW+7VaMVMagqg5B9mXvwQKaPctdzJV6Wm72sGcxXTVmII0WpN1Fjiollp+VTG
VlvHkfONLDQ5z1OZPbuAx5zYiJSlnLUF7Lcnxkiu3EjcGrPdEUCjkRoNcPdNLUggRfHMa5ZrOsNM
TgNZm7qNGgLSlfIoeuv65I2Xuv83GnHZ0d8b5THMBu2so9y+kw5LzHQq2V9knpWbxVoD082xvutA
fSeM3req/BJMsh90Cm+JE1C69hPO7IrChfQk1KfRsgtgw3+ewNDxqyfiHpq9dmksIzkoFXRTKHpX
leCnVZiAGlSK8h7pDId4XQhlnOOzCIOv1FF5uXWZ1XwoEnLDFesbSJXDcCJZS/YSs5gyimlTefS0
ySoZ60QkCatWsDb14nWqC2/QW269dD5EhVn4HJ/Fy4SKZAXvCyXZcElN+9DEne6l7Hx+KmiL9M/p
Pu6td5PUolUaQrRXCru/Z6GjvQ0hlQm4DihLdU8+R8JVO4DQixmPVGrWHOMMGD1xwIwvyvFo2t0d
o/SjyOdnMxPbPSftNrXCU5iUl9gy3TJp65s+dxMztojJ8CynpMPq4boyk92URSSDMXL9XKwnqzEE
wydSMrp6vOxeDx7NN53K9NFfpl5Ko+ErmQ6PvSOLi5MMRp2fKMI8DKOg15sw78lZ/1Ib0Snl5hRD
cM9182MozXM+Rd4IGEck6peiZbZPsh5p2Y3FCaXZu8wJ3syikbcVrbxUZP96OQXT1bJdEUsstGxO
bx0x9l40qcQudLTYojn0ZszRpXhWZ50ru7rKupR5UyXF0G0r2AJSy/0wjspmGLrZTVvxTFt7eZSi
h7+ZP9tafrOtQHioLCu34umTvEviW43it3T0z7ooj07E/+zEmeWTCn2zIvuUcRTFMqOYNg0PusVi
QYqJ3O2KZEB3BXKdKbN8t0UyHnIb2aMsenU3T3l1kdBwr1u6TJdsCYbMhOx7Q7F8dVK2wStJNNuQ
TpCtBZGnFcpvxlqc/CzyJjRYiTrFpcfkWfZTXYlduwIg1BLCOqH4X8l90f5q3Vx4hkxaekYnOGbJ
cxzUotxGk6y/Gw40r6FCjnQro8GB+ED0+EMUBEtQZOjQmEcx2yCFzSWNNjLJqAHkZ9Kl5WAqQCUY
DDWirL5bg60XR6Uata0+KM6NQO++ovcNOWvgNw/2t1PRJVBpOSEUMuwRDH5hOV4aMXduQRy+R7Zm
8TXEjvHEVYAzYa5KX2UMLfuW6BVOTZkuyJ25Aplyta1+bEqb97c3tfhgJ8utt+wMk0dvwKdfIRvJ
t6O99NTDAFLOEBYNJLxWd5EiuizDDqmedZRkeKGzaj+pBk6e9L5EbvN9N9tDlTq8CEF6n/ruzywg
LU+Gn6fmbq5Hb0y51OKiOOuiONLYnqV0vJLPfWRz8l0N1dUIpbM0lgdWaemK6GhSfMUmLkefj/kv
QdLYxbRGbR1+2tlIHqQA/OMIhhG503+B8dv2UvbRy+HyZfUNtfF0+RmxajKN6KDn+IGkMNq1FqEt
EaxxX07RYXPUOq6Zzn5pAV4183TJ6iz2VZNdyzCng9E8IxSrKUCH3PcHe/ojqxfPk3JNE40WTGcG
YLbvSWcMx75Wp63m2L9JS3geJiC1wnpSghJwhHpgc7TSR8qvuPkCz/49tt2eBNIzJqLuO03i7Bri
eQXiSIgs7QMIJ9JZ/VSMn0ixhPAay+Zvkwwx8e1u7S3B1Qztpx6EpFpCH5iMgzYBa56LjME+C7O4
VO5TU4FkH4vfckK6rzAIKkyL6Dz8Er4ddpeCgSda9BbJDMfUuc5rFfq5Plf3hPED42ECRfaNY59m
otVHaIk2BEUdd6QvBfFRThrzzhyk9JW6M90uoHTJDJNDnSEVSpbO47DILtKAI0Wrpo2w1QesWlfS
LI8IjI2FQqSSbWqniJ+yA3NgwUlLg/yLsuqa2BZo6BT9ulXb51YfN2L6lwhmSYtUn8SaYyGcs172
sCainY7i1LXkqnfzBgJ9wCY8Dc7OwPe6nax7TcxGMyAeVquHHRfUa0pioPeG10t32HxLpgxxvGmr
CLdbeK9a5T0UC+dwDnu3DASeqoqc0iYLx+UPzQ8tmeCtRTFTSxzUH0VabSNg1bvMgJQGHR6uTULQ
qXDSi9T3fljmPAgbeoFq6q5M+P+y6kEtGejJlxw3zM9NRvf6gRBnsufBIlyiYJjftVztngICgMra
qfNo6HelrZ1Gi2x5Bzl5SLRm0Opsu7O3gcInH+fDoN6U7hYwSNMk+WUIiZwxNM9Ch8fEcVtb9l2u
kalDZg/lLRxErvHuMBbcV2ASme9I/VL9s73xjUE37pHM3ZCiKODWQ+IylhC6BlbVns19OkfxHS0y
pipCQSCjEmI8Sd920VlvqR3eeqN4qWKE2o4++p0SsJTpwK6QGBlpXg9/3kq57AayP6XyQUvJ+Zvv
IhbDxfjA5Y5Eb6AlZvrZJWBH85tevHE0rqHfncMeqUoEDWYnJ8HW0QuZuNL0Iqr6EOs9tjBz54z2
horzVjBmnLLeHfLxGAPVXloonJhryQy4xZihJAKMrcPgqnxvxhgKwuKiOhD6ue9a9aWLqsOYz9Sa
VXCIx2wlN60vN/OxGXWO2HFrYs6TbOOrC/pVXh0NfP/gGNZ5orsGPkgVZ3cSz5hUVHeqQn8oN5L5
kO30k9MYaSFrIZTbVvo2pM1ZZ79dvLXlIe9KimDbT9B5TcmEnGYLsJrCHi7s8G3LX4njxfNHJr5a
9dXRtvWMr2PvcFcP0y4cQHrgbKYu1rFpCCiUbZ6sG71fKfnaTtjBiZ+SrE3yE9Z1gYZtvKTlW89R
lzv/dBNZI12eg4nRHuCyIIKhQ02W0Yfz6CvVl6l8NOdiW2dLP3ZiE3UvirqT2GhyaAzZkbwBzM0H
1lUO87pIfNb2l5hvPTaMtmf+1VfYVT6hJraG2GgUGXhrYRU8VcjE7XQr5beRhlIeGtpsY6+X5Anx
rEWDY366O/OrHdeuSBbz1C5tKRDFt+68GgMcZWYnbUr+MuQ4FKdriLReiqkmvxvam6zR0QVkxfpd
djesvdmd6nFnL3bH+opk3Q0HgqU1n0uT3nME24DdhthioUXUqbxR94bwV1jcK5mdcvoBFKYF355p
+z5ndYJ3PUo+g1Rys/aZUQ5orPrl5lTFW6CzhMDSuMNmnoJiO83fjnxlQbORRrroXchAzo72Jus9
/a90dg4j9Kb/s5oNsu4tAISVwlNJsZdST0LsYxKSw/IbhsKrGOXY5yTsl7/ctcMdjBIAy64uMdJi
ZkaFxYdbDs9yRHRmf0XJT29S0rPrzdJjnmGiJb63YBGAlai/M4xeZTajbpZt+sA0FIVEMShujOjI
yjvmMo1nsQdr+U2YJqzy+lTWXwIfBo4jt2LOq8VMi5i+9XSDS6NQZEcsM6s+fai9vY+LdAE8uM0y
x3ZmFvxbYUKaf9ekbZ20rsSilxzNIX1tzHctPWdIxcx3e9oUM18xyhigBZ3Oo8PC6AwrUhVXTRf/
1Yz0W173FoxQ+llMPzOHiFICL6s3WrLvnE1pfseSuTdlhddgq2DRULW3SD90JvODSF5J3TWVHJ/Z
MOPTdJWSfjZOl0hLvxOxcYRXmfm7UZ8oenwll9dFmnlxLzNnTqiV/bTROAaUVS2he29/lJrfbFaZ
LWrrHBZalp2CKd119rvtaOhM/EC+IxFYJ6a+d4yvKnzVKuVGAplBdG41q+em7z0lxzSj/splvras
YpvIyYZYPU2tVxqyNxUNJCm74wlDOnDbiUO1yBhZl31/kmtsr3NP2sEyjm12GhU60scTHY07RcMW
kvdS14qvei4Pvd7u9aEYdrmo7ypyEIMTpy6Xl5wcv+hB4eRM2i4iwslmW6mmG3Wi/7d+k6HeMmqU
JkpCYqVSkshTRCNxpDSek9iCwgMpHtWJv3jsItb3UyqueV3uMw7RAR93ha2xiyaPV9lD8uGlvXAb
A4WF/bOMvpXmAyQvJd4pxFBhy9uh/GYgudftvcpJllIjqcY1izcFxpVW/rbGBwSTu0b4MxMnXyzS
LxFu9NjylWByJUp4Jf9y+HKiMFtnMTxsp90o9uTiqt6gDOS6ttZ5xjczezOaD8cZrxXHAg/nAmrI
Uzvy22DILcjWpmIPgZOTiBS2i9M6YIocSOx/MuPaTT8CL2c5koXVNFslBjoBusMcm3NUXVhmiOHa
Wjcj+7L13CvwomU2HdQdFPc65ZAVzLeV0QHxzcc5FD7jCpImC8KclFWlHtWWfuR9kG9pYK/oRleS
vksbVI068c8Nkt7vJkE9MiHMHLgU5V/gI1L6Zc7Hkc1ZcedNJDd6V+aYu6aPLn1vzcp3ID6E8all
lRQw7q5hoTk/vfTjLO83O+nyQyps35BwNiW3gcX3aLxZo6cjo9K0BEPdQ1GJDMQ9yjqn1jYjg/BW
izx5nN3GegGogBDJj8Su7oRbZH4Jyx6Z/KB81Jk4J5yyASfBdJ1JBHOkB4ZqoutfI+mpiT+BIq6J
N9Z8y2isst7cFkSKyapwwxogSdntQfP0pb1HyOHK1tMIdzSHrPk3Nev0khVoi+BPqzeiY23onKPY
l2swvMxqx98YVYv4KDLLk0b20eIZzDa4Tsc1sBihtaEhW5WSXyQMwit27zPLl1cmwAgCI9fivFMi
HkFw6jPbtdi9VjTkipnu+q64TrHGzExfC+TMevdVs2EwJWNfyAeFHyowXsyIrTtL3r8iQhABZqb5
SNNbQLJ0yxCr/bGx6TNkC2bnmufMrPIw2MLs3uc02aXcfGpDeiVMhs47WGeUB6spx6RXqrxp1lbR
zLtpDwpLW2pFdndl+lJEiT+xArIzaTNMA1E0Eqp9Tvm7KM629h41RNEJv+ivfbwHy74y669mfrO0
l8x4b7Mf5At6dFKWU7d9jNl4DtNfHFGbvPwyaxKFcN+qiHI0c2XS3nBDD+mxbKEUMJ1UoJK8DQVC
nRzw0ZDwPC/OfOcmWYvuXNXqCn/Nq7YkwJtIDVq8/eEOtcK6t9YRF7TwYj6LRkUaTu4ERmUWFucU
d4n+O2vRysjXhoadk49kjrR1KJvMRLiZS89IBLZ71V1qiqpBSI6rVR841J+F/N6319w8992ll35z
MvDFPx1edSUuvWV7cv+Y9VNZvdjzC8gOnUmwzgKKufs6+aW7W5v2tGWgSUfFyUS0icHR07ozwfZJ
ezOtfUCfb/DKHHT4Lk7VXwmPchtbXivTmUJBSY6ZtbEVv8jqdZKfqnQ/mrdeRWIFrR2lcpc+reqt
lvfqwJQwIOtZvOfTI5M6X1VvDD5MtnhNfShE4nYlE8zgKdWnVLZWTbRvAsgU4lB2Dt81lfCJbQn5
3F6aaK6qxsiw3rEp7b4bNV+Ncfsxsz/ItSPO35XuXIQ2rvs0cKPacUeGEvAuOfIOQZxvivxhqyC/
4S8VZrtSKJhxcm5mQhggT/IdSPxgJsbTfF0UQcqmUZDlYszKKWQz4iYG8mmZoEFd8K2+2UcwigxQ
9slpNJ9Nk3GrSusIAl7eqXSIghLh6aijPyJF6qsdKlyq23vN9LyLmM8r6dpEn19QutnJi6696xYj
KtPHkYWqn2MgrlkKaxvssOuB/P9WplX+iJ1wl8Q9BuSDxdKiqMAT8bXRL+ALIYg19CGUoPVeULTK
UbHuibvnWKdQfzVDEk6yYDVX5zQ+o5Lc9rBC1HBc68ZGi0HzJQR1D1yW7blhymo6u07CIv8RZH5t
H2P+uJAfi9+3U99quqv5QR0uSn66N07YhCbTHJ9d5PdOuI3CPU5HZol3yyIeaN2zMleR9oj5y0rx
xyIElUoPs5uf2yeVBXvYU0+rwNrp/MJ6ayY1gYqMeuFW6dXI0OgOmnytBm4p472qPrvMWOdBAEpK
/UzL0yznXqtoflfjXIpNX4bULh4k/LNHMw5Gz98ioXA0AoOA5RHZN8JkVnv9vG4LNB1CFAcMAX6k
NtsIpFufdd9JPh7qZgZvKpfdGkyhB9rJa5mxGigJSRvfZ5q2k+3hWQcoO6Yk2GQRxn+yLwY8bSiw
AwcATwKkRi+/BuDx1KTAUS3GwF7iGAO1YPNmBAvFxgHSCLSU7GmRU1XE9a8tW/oaauVLnkdIGqI/
6F3n0SzKG/I2iexH+xhY2YuZMz7JMdCPCAJGtfBlMysWWd7LXEiniXSSIitfBpKbdvFswtAQa0PJ
tjHvQFTmbjM778PkHJm62g3nW4zKyizwjLYXKULX2hPZgWgLvdXsh2O+l1AjsihjOThsxgE/LN7S
ghhFOQfpTRhIrQS+VSgZJZjzzxJgHJ3cD7L2JHQeclOf4zLbMoTaNQspstQ/8Cm9GBnvTpNfHYXS
zBEn1skkFYTnoEFkWVfEVI8aF/xc0W1p5HIb1msec06qPHVUL2isnH9aU+5bECXEFj3adHhReiln
IEkAgP0zY51rWSvbvIUav4BTEZmTr4x+kxdc05c2/TJyxJsVRM9oF3Qd8s4Z1Zm66hbYYbFrI38a
9xNom3wON0ME76vUv+UkR8q0YKAOuipoNilbCMpgCUKVJxKmB2tOGNxdiV64dh+4DPgy1SfGNOG/
tjPb+tXIhmbxIDSvM9PwYWRXlhLzE2BaaP+4GVnQSOO1VLE7CE5/tpT2AwV8jyqPW2tqDdb766q6
Cnw25WZkhYsrUFtJbbaKIHf1EPM4kckBmo9h80DPKE9n9CiG/W0U6yj8a+p9PrzHBJt258Y4kUxT
Rqdh3iHLrNPXihHntHHI1AcYt8mYMCGvEN0laz+Dxk/bZdHkMwVri32UUZ+/FBxf4UvXw9l9B9dV
5hczOMnPHJ3adBtUH0HhYG5j+9g0hwgBDYkRTUIQgsv50hg3WBZrfjR7WlHyhGxWEJ3OQMnhneX+
bO4ZLgS5H2Y34iDIKG3S3dS/yMNPXZ9DInAqn6bQ+c0kN0brb5IAEc/PSkFBnEIfuvGVZW2qqq8W
uQuUQilvZlvCbHKrB/+KYJwOIz+dd/IYh7dC28vRZjA3KR2wWQuUbnypKfRfhbNTGaV1rkb1Kj6k
/q5131r+20XnmQzThkan9ebEBUDmTn8DGFDnbe43M2DD5bzvVKZROxPVk+P8qfq2LLeFdqdFB9QC
xia3DK/leviPsvNYjtzI2vYVIQIm4bblfZHFot0gSDYbCZ/w5uq/B5qNpucPKf5Z9UgtmgKQOOe1
4XttXlT2U9WAaO+5j8pX15amQFSzz4PPFv1t/AvLRyqexscgDdZ6hFi0f9CQKqagnZ9Wvk1I5uBH
6nRa6ZF42kQpRMNvahmQIyMKGJa+ZS8itHWWdROstkZpQnaSZKvW1PSYCHR69C3o5sZ8GeXfghYK
Oz0b9gEPahCv6hfEWP6AsuCzmCuy5zroHciJWVzGeDdpezvlv2W/GngDL2IE/l1z9FtjOYYb5Lrs
pKTnhcg+8l+sUL2uVka1S7WNpKCzfCUairAYCW7Qs5gVK2gGPflw3aXfXPrCXHUZFc+zRvnRC3eG
fqYdLFG/ZESC1rCrvV/8WngQNOqf071T7P3yw6qp0rro9cpO+VbxulYPrjpH5C+Yzgcojde8YcIo
0IlpANXnihcqnAFOPslRQOIJ7wiUB91Eaux0smOSJti/rw59PMURPgahruWRaOufAwbwH2iMowXl
2uZrj0LaiQpwo7yXEuKUucKb9iI7tDFHpvkBDkEczOTukJFM81taPdrGyqD5EYab7AngYFJxMrcg
8vK5dt4tcIPKPgzhum8Ry9xi8iQqhDrVImQr6U9m9hZy9I3ewYN4pl9O/5jsOz29MSoOQLlk12Tb
FGlmBPfepOfUf0otRBpMc/x/MJLYPCcxQEy1IpcLkitsd34N2kfMlrOzxQY6Vk9PRnJgynGDU4Yg
r4hPAcgMvcbGSg7bPPit4EYVYnekqL7z3XkowVnRg/dizLZkfS2bdEnICW7FVdy8Feo9Rk43BSej
+9J6gczmlKBosrt3KghTRe/WOZ+PGn/pjL+ncCPzM13yvfUrZk0Z1L7QvVVarS1vg6UmoFcY8HNp
lo86XV0jt3ZEljOIr5n88NiTLp1WvwSDuazuA+rQJu1Q/R8T4OXoPYL6BR6o04/SXcNJ5vOyurZP
OsWY/kvhKfwIWJHAdRIfY/VOM/OFiTIbY4xXqq0zYCbYiWCHoMPI1+ScAWVequhNdVf3g1ChuLm1
RLQRwlGpY+Rs0d7SJQoS9pRYlIGxw1EKeUbeVvTrWShYbQwLNQwV8WecXqskMVlGdk3/u+WuKc8d
y2eCv9Cr3bUavym24m1TrDKtoOZpJI5kZ9L7K8+1AjxLSTP5EKm9An6xHUbFkXOK55JXwqsfH+Ba
7O6UCZ5LQpnFA7sw/X3dtPWQjvRI0+x9YfOJGGdp7AaAVDZp136VzEej2tkxUmM0zn3zkIxfAbKi
mvTWpMU2NPjbpCR7KuuW/GAIEImz8fpVmdmPtBW+kiy+VHHKewC3LTqirgG47uBAcxvDMPU00rfW
XiCuTjMb3W1r51Er7cYpjvl2HQ7pyqKMGcsPDGypf7tlf0xtdfYzubLbI4aUXv2K4ZIRL5AutUa1
gpjojqdtV4P+C6j4gnvOKnepo+0T36XfbMpw/7cbGQb3GuWUaSDb40VukEI4tNUuwwhMnyQ0NvMq
NLmK6CwZqmXXEmFQOS+mZf8EmbmIx5O08eRExA4QjBIbT2ks1xMubLhb0Ny4XzUp78cWa4B/MAH2
lQ0AETqbxs5hRl5dL1hFnH8UbSF9T86u2x8gHjd5bmzzpL2N8XugvyH4usYgLQkK/D5WjCw1IXX6
2QG0NtK91fcIEsDei5se1KvEgxMLlooqQ2ZZdPJverANp4NGDktvDvALl9AhRsvy1iHtAwvSQIPl
ZP2wBiZ1dow4PzOec8em/0D/0LNfk+5ReQcBjw530O591C+idkLsNx0rnqaWjq4sTra6hqfFib9k
lmyFOob698Tw6LsO7xsydwhzc+akLt1GbumiYT30VEWDHe5N96eL1bOXZps4sfcMPmuTHDSrfzcr
Yz0Bm1GyTPkmrwh2niijxY2oBLPYKYGkR4dVSq3oyY77b/yru4kIFl8HdvTLdEVoas/G0bDDIOTy
zZsS3s0b1Gvt1YeBYKG81c91SGOJi2k/P/U12jzSq0qEPT7eh6Tf2mG4w528GVW2HEh9KjGT6hhA
aiv5oXWF3HaG017fFuymmnGzVbqJglNZPkbqlhno6ccCaie/StmSmyhJjfiUXrucog9RO6ck7+cy
tAX+8m2Zj5gYpn3GNuKTdtP53TpI5qFV31lqWtK5tqVxdp8k1jHtKxafFBevcUoIdaLBdTZBL1rM
aUU5G0QA/gif0tj99YhMcDZ16qcvVsdmlhrxlxZ1yK+zLX/hmtgvtbR3bQ1j2PRrdBkoQuUCK+ZC
9XfuLlf9IDJ0QKg9FhqjogsQua3f3jzz2ygC1AGs1r4M9qPkASJbAoKYAS9cIvoOsP5GG9ooFhB6
OOYH6iRbWudiFE7YJqRhfklE62WJg6Mi6DKH4QKmzLFVwGk3/j1wl6F7p5R11tVv2zw8pjJ/dBIq
JFmHc2KWjFSuBsYhs3/vqWHR95NSazqpPQ+mwfU3I9WZWsCEppgG4stIgJqWuUQ9qV3YIwG0nkV1
HO3dwIEn2AkTAZ6gQ18MMfAaDEwCB9Kj5grhjDAH17G+03UYVgAd5b2JMniQWbrDWY98F0DWaDai
hRVyukswS+WJZPB9WFAMWV2ov9gFXdVgSknwqZW3In1x22pjBsUhNmgQr+d69Wpt2uW6ZFuTwnrP
c/fJ9OG8ek650P10Inbtgkk/FGCOybbnaE6Q1stuTgIMt4kebVNNngVtv4uY5Tkp5YvSxWFeU530
bFFmQrG9xqtDmBBqAUbU8T2amlUExisAnroIjf4p7+N92xFNMGcZlAF1W6jwXekMCzvq1w6XMk7U
qmOIbVpjO5nPXsS/o4TgniiWAVAHcqX3hHXsUJADdABlF/gextJ66AvrTRcAEYhztkPT7VLJyYLx
QUPzXpUfdPMdFIeiywQBjM8EG+5cqa+G3L6Hc4gPea0yjjZeRDCYUXNB+x22ayZi/0yq8tLuURkh
/YipcebfjfAayd5pjfXI98pSHUQc9s5xwCEa8jXHjcgasAX5PiUuKjb3yXDcnaNxhrv+wF/oCDkD
9htaXOl0jxXqkR5mlDoaGmh+goAALinfRaq/hX3wTD7NMqqivW+ED5PHrj+VIVbE+lrb7SmFvvAg
x8IyO1fKORkcPzW9jjldqBFXdZThWdPjfQ9y5ATT2bCaJwnmiJtnaxI5owdya0rj2hbBtkbNJmpz
H4c9MX3y2CmYT8lMUUfvqccjln0HZLn1khBrpzpHeXUJ3GpW9N51jwcsbhc9iVp2++5jWEISuLMN
6D8v3CiouyFzF7YQC7d9iPFFFtl4HuPq4DjyOcqjU0XfmlH3W3A1yKl0zsZdhRq+lmQ6ZbxRs3ZX
Nbwso5s1lsTnEDiLF94etxM071jxfPXN2sPOFfTj1u3kivfbg50HW9E0Jxt325C/h5MEtM8YbCiJ
N1Ff+BTBQovk8DVOPF7466dGJHfDMy8tObmFb/M20DeGHNb1pDHWUwWswoObX6o2Xkgn2OSKCN+J
hlBfIA8VPdxCE8V7kbhfpAWd+575suiauzDa7VRqN1GCp/R2/WbaHBxjnoMMCny8ZsqfwMEQKagI
4+PYfaum7FaaUEzMVv67TToC3NMWYF6gg/A8haYHubObi+jHKjp1AEw0DhiNtSc9GY3H2p1fdDYk
AAlJZ9cCNKOTXJnu2dK0aa11sJ1aNH7mFjoaFndlfdf6bEfV7Zc0Sa+RXiEh9snRNzWIxr5lCSyw
VaYa9c8qtzAWt9W753hzzGsHLMjQ4atvvxjRvnY+8qZJ/+0Gmr7E64I9bYTg0gZQAk0m7qGBNEqL
TizzDozWmRDGkNXuzbFpHuxW8GUP5XftOTsr1h5SJqhKtoex8p1FWHuvcZxcgPSWkqo+z43ew9TY
Sojy2tHuVLZmi8A1knXTx7dR1dBAWCjdOj311tYNXppGrYP8l1XC8dcrHQ+9FYarTqtIt/a578iK
QDJgl4wXY3zu3QmngvyYb99xINCpcGa3wor6dPLckdjk/jqLfzrqK7Oh2vnj3VTlg5G0j3X5Kd17
YgxsG2ggMDNSZfpEMfxCUY0eeAe7PIwxEIzz2zB3OupYX+6E/ZERMtQV7d1E3mvY99oYGW7Xcvgd
TRzAmHYbtTVjin3JlSuXbc18OE3kxzCjPiQRqYiqX2ddoZj/xt+o34FkPnsvesoMir8PGXWsNZNc
gYhzsprj1EEYp/GakheSSJ58HzdwtA7xsYweKZ3Fa0vLclU9F9Vj0BHs+qZJgeEDEXd6TE3sqwTt
KH0ZjWQM5Evc/d3GaUC2XAvl4C8/+0yju87DkIR7LZ65xfLWGfIKdXQ2Sfi1mvp1GI6E9mEsSLfC
yDcRv79mXwOas5FLc2a8SbdcD3W1dXXA+Ly/CwaDNvJhH3jfgm9IPTpjpMLa+qiG+NPk+Ejx+QwJ
zD+jWe8ChfrwjjA4MQFBI6axaXhymLGQOuPUg62E0NvWzhvi1NXQcaePH7Qaj8QdO59eebTNeJlU
2oJaCVQoL6RbwnnsjYnJi204CIqVbNwXLa22sYO9GVSzJYoQAS3/nKOtc/CiVhYCxqewn1YANbsh
h24JgnuboTfgvKZT/Gj7INOYX1QYkricn6bIOdAfTr4J6ilOsHHSrhkLhIFFuztqTMvSpCnqLRCv
3ewMeowmEzQYJCRaphn+aMLoW0z684FtDIoZeHYbf459/lYhjCDDGKL4PSnkO2D2Mayh9pWebz1a
G3gMnKfB7tcNxioSiT6bZPg9+A0OMWvPErXmizwEqK432VgBm6ngdeycr4R3/aK1mt8925ub6rwR
cytZq5kcp2L3VZpc1kvTmgR9jNVy1lEYtX7uSB3o4/o6oqOoKu3gT1B4Gm7ZjmnQ01HiY73DTryY
xaZ5diLu89wU4kkDlBj8OZEmI26iPDd5ccm6+hQH3bJltB+1d41I6TKBynvo9Z+U07nrfhLM6tn0
IkD5W/dsJ/ZjY4er2tT4+AFCF1JErFTJuSYX2KglmNK3ibqo75noHJnCPVfZ3QJ7zD2s492wp953
fvpWjFkbl+GlY/BvwXli4MyxGA6EQ2z80OQFizSowAPK14keXHu45k31RGE4/CXYrufkC4cwhZbY
t9KwT1UBjM6QNAI3cNuKqj0gTjqEnY+6Kt+UDTIFntGoj4+W0N8IUnoL4bM7nBemVGuaKo6lF217
bAGuJO0lDrcBw21Z8KQj7ypiyVOz61lxikzfhpm+pwEY8hEAUCU9aUkhuK52x9f8NjiAmuYE74WU
tltjh3gr3Pi18MvHoOJXKp32pXR5i8AySNg4746m9qKieUWx2mAT2GW8rdlV51XzQnAsFnU/+R6m
7K0NTIaz6T74yZIwkn7V1gkV7klrnQnx0C99Vt2cxnuZNOvSu2W4a4klooy5f8feMCtyNl6e/4R5
Dfw8gTlqjLkpGfS67GEbyCm6GpSEbI0SdMka1FfS+s2iq1jiqTi/6f7wmvXiNjhzTkFlbTXiV9ss
WVuaOVzUkFHLjRFWWv5La+j+g5s7zyLJvpMYWIQkkhpWGarfoohnafTPBcg3J5wxYIgBf2+/aJu+
NDXmsSZ1d2gncRzLQyDw7KHPJ8Ub4p+O+ukZjevJgJVqdIB9wR0/Hgt+GWTdWdXdhDYsQ0g0EFfd
jpYG/Ebd7LCDE1QzcbhpKWhDsfTb4r1u8kuYfvYArM0YHwZfW3AsZjEFOFkfbCMPRyysSak51YJJ
fhcNGaIne1sJQEMvoeEOeVJj1MsR7TfL3sKHnPPNcK9Usi7NaGso/1hXFNiDlSnZvwV+vqn9z6Qj
myxosL8W+yqHcgebssyBL8HYwp+rgSyqPvg9VeN3pG/HKTvP1QQdW5pVUuBzHbnvsB7meNpYG+vs
nnVk72rIgSryu7v6F3rlMuVEzpJV71abKBdQKIh9tf5qZAQAyEA7ecI/TTVhjQayv5TZP950cfCS
1NGOjP1lj63C5SZp8jkew2Od0Y8Su2+O5mD0PJxXckkBPKhGAU4QHjv9Omfa98SKg9TWXI05OsyB
REKOOPD+yGS1bjmPM5olG7AhasTx8JtQ8tGCsDpubFh7Uqpq654VQJjGT6GnK1j1rci+S7vdFkHz
UflvxC1s2uacQgsNM08TvEwO0QoAmhlEkMmfGyBR23pUcXgg03+uqMBQLa+J2246oG/yXJkmUQLa
FIUWaD4jRg7ZMGd9Z0g7kM6vGklKdcTVVvoZnL/sgl03R0njHDUJtyQvCdCYN4fyl5q1iRACxdxk
hmE/9PBRhoYenI9eDcE+z/QD+MGN8qFrlaCkx8GVEMebVfae93yiCPOZmLMbFK818dl4yq8wn6gn
+clkc7X1swmhMwX+jw98mls8mTyssaZtmyZ+iLE2J8Vbz4t3MI+iza6hDvVtmccxGvDmEpJbghTb
zXrM7qG6aTS9yKFZlPRs6OiWvNY9SNNbeWOws8H8oAzScDwOAEcxaMEwEpHjCeYb8LeU/DyAC58J
n4H41LXe0W1+G8OPZH0pet6lxLejuZ87Lj0Z8s6Gosi7ZaNRPWxBM2c1ULpxwC/0akbMeMLFccxK
MjdWmf6tiiBGQhevcgmr402Djv9Q2w9VuSfBs5YfAQFmheieam4/vamfQhoqSv6+Y14KApiCFOK8
7l7l/OWw+cX4TNzMJoSZlSM0rtRmX8McQWirlklA6JjfrDsfSsImkjQwdgahYx6SkjAPVhbuZVdz
FtSPbZSW7AIMCw6YvW/0BGQDWkKEEi6+GRFDiKB/qjyfQAdadMpXN/wkFggS4yXB5t7oyymBmUZh
VfFhmvP2hV+NgFxG3HDpkcxX91wp0jHo1ly7QOYVH0vKpK9ZE86EYAM1zMfLaC5vtVkyiAM+yHHZ
kAdRl5uAekpT/xlQKhD2vDZctQgQJadAEia6jKk3OQKgIiFFpujmwnqU1cXXKK4ox2069Ycep44D
H5M7FQzGCc/jV1jVp7DosMZYJC6l+9KTb9j4wqWJXHiaSzHNCK6vB7u32SHIsn9JmWhtXe0ax16E
EwK42lhayHkk4MZAgMOUkHQucPaE3m9N6D+Nll0c27xT8HbR++iWesEzodNLC9zKNbHfC+NZi/L3
1GhXTUX9ySj2uvatsNpi5mH9gIisxHCy0Y6QrUvwZ0QpR4uEPB43pQSICEGG49h+nIhkweresJsz
sOBaIOGHqNdQDDcHJF/Czmddsu/1WY7unNNxTk3zy3tk8dnYGH4hKIPEWcdRc0hG/Uyel+sRNUUo
OoJC7zVrB9yJH02OjEtz17LbBZjAe/W79Z6q/g7Ji4SuxkCEnpnonMg4AR2GszwCuFVFq6DY9ebD
LLStkTbGLYbhd78olkPGQI9TObrqvg9uL4HmDIYqXsbsEqlBUUT0wn/VdF+COHUvItsUlY7xbnga
AiFWTLRyst1gb0AfeaLIA3L2g4yLVWkiPy5ohM6ic0+UwBC/FF2JRoFZ2qOaSYIEIUwW3KI+WfnP
0nt0Ww5DdIeobkoEVj6AMFU6Cw+1DjVaO1TEChA08niFHHVSEzheGCRobVs7Au7UeU3Tz9q5CK4g
8qmwuQU8hCVRGowl47fsKTWZ6170Z5y1t6n8zpGr22W6dDTcusl2JOGLrPU54nyr8ZR4myS7RR7P
piLI15OU/EQPZvYJlmKlez1koi7So8Z2NpLALL0Rad7BxNCq/0QUXvDhWHMwRML9CcI0WfDKbnbs
e23JDroWxt0OgkUnb42zk8FP3r1jc5nY6g1x4aDJp5cYxogGhezdcAEuKKVr7k71UpI5Ft3s/oZH
o6tvVE01Ghbf6hkzli94ZSOQ4E3XsZBmvym9ge6OvJ2bI90BhgKzHtU9ky9xh+AVxAbph7A/J8KM
x13rnoCYVB6vicKaI5KM6aybggj8Z0L0wkWXIs7uAjYJ0HAOHZ03GXYChW6vqq90hy713OTLYc8P
7076pIU3M7hEJK7UXzZu+ezZ5tDqnHDlts+Wu7K4PiMQEZ7qZcbekAhqoGgdYA6xSL5HTeo79wwr
qUDpChm1GrQHzDG7hLHIGONtxVcbG0QX7xyXuyx5CyuoRNISVPfKOOfEuBkY49uLo5YWjEnd3pLh
Q4zfwbjvLLTeuzF69iUS5GaToULOxttsy5LaPg7OKY7//pxwBg67bMLXvqA5grSpyWffvSXR0eo/
SdKwxpvlvxY8kOrkcfhm2i0ldVO/esBvPjno0V5HvxHCfpJ3la76CTRhYL1RH1Hrnxx0gTHCOAuE
w9O2OgJuAgBgkY4NE34UbxznsSyQsPIqm2Do61mJpS1y5JY2kU/jvrS39OYtUkj2keG3uOgj6Ujk
3TjIBl8a30C1iO9uIv5O3dzwBz9UhRI64QlHu8axpbM143rlLjpo8xGObLJ5MrpbgAEW8xGBasDu
pPzsIXdI0unJDXylVwVxjTt9i/5ciuOECsxUAC4W9VabINY3egvmA6xDgdUsoif7aUTd6pJ2q+9a
1muvF/tx3Nnmi22cRvWUpheBaTDOWAc2Y/aDMt+PXrL+QVWX0PNIFDlYI6MuIz5ZjdOt9T4Gcrld
hhRzn5WH3Co22nAoUMb5by696RVFyphaLSCS9lfb/UYatrFAiT2kdxm2Ui4VQspZFZEuTDN+smp7
ZZX1c1eJtSPd0wDSQvTzYdaWcD8U2fRWOfY1Jw8Divq1smzabcyPuRdAaMlx9OaIl+ZhiEg2Cnh8
bhkXzEFRYWJ8J8QM1T/MMP6wpaZRCyxPpRWuxohj/G2UWGRaRsDHCXQwREVXNY8pANxEJGDGY1ck
xymf55RHy+/xmT4MyV1jcp4LlwwWfJnFPKILa3oWgH6dJBjWWId9v4/CkwZ9lE9vjfrqDBxH8VOB
2TGp3mX3WWv7COLMLmEJ7TmT5jp1b5qHV8Ige0KdTWYxElcRPw9r3a1XdXHqil85SiB/claVfPXT
ktX+lVr10VSXIud+tDFoew84hFwoaz0h9OGU83KWE2UwtJZwvUbnJcv3g8Qpne3j4d5Yb06rPcaU
w2TIIFrxkU+83XncEjOk4szFy03I1MFCjCp+nP7dop8LgIyAqwQN9ylvPsOQDxdjV9TVZ9MhJ007
404N+51VOVCTRMs+RKGBzAtA2LtKlK6JL3jRvYUmr5PIZA1gvaKExNVBIOzmqRRqLWCDTZrRGjQU
0Xi0Zlg55YX+Pber5KADUlHHRc9b8O55H1W8jZIniwzoAthZt28lkuCcKwFitgoTZC8gHdoR5zaL
JvsZ0ibXf7bGZFlYhxYiMps3cMYaQdK7KDOMGO0bNOaqDnFt8FkWhb8cxaOFKibDY0TS/cFM0DHi
XnDTnypTe1kGJwLXD4l50bTfunWpYR4dthOj2IBsuEHIP/ExNB1yJKr9nNMMxa+PHeJDTvsRP/9r
6W8CFa4r92FoEM80G2/Ypxayp3gDL4jU/zn03/q6XGWKM5zflOrLpTl0wGz+Rs5ZeTlCWrN5jy13
aUSchn2/dHDhN4qhhSCGmpO0QjGdOtnKia7Ka48d0ztJVtspZnYRFMyqAjKN2A5mrKGQC0M9kXt1
DJut5XHVKzTmPiZxrFoY9vx0JLbL2pMTdRwI8tNks4Ze4ayd9d7IKjCUrpsmeaCDazlGn4ZB4oUP
AOQtJR4oX3sM8WHaZnkewI9U+6jI7gNctDR7WdjOmljMnGaqGKGbivx1gtVLg/ItkSj30xGiYNV6
1XYeezLAzYkjW2ARMOBJnNljQ12Q/Zuhj1ipEjNn+hTQbJgSoxPHh7HkDDflSbbpxjK0g2c5a0En
oJhTqEpjhet6hysWSm8itxvpWIKUvjU3daWdyY1al+gPZBusAjprKwSddEIZRoTYF8VTq5/05i0H
KdDj58jYaynMbcoxA5hS2189Hj1Rl9TBnguXD8zCME3UFbS4McXrAn9nz1fq3XhblMWxLXmfj+av
suyvxHEjOGRUjobHbPSIk8G7RhfAMUy1tWupZU3wYdhfU24tEWp7JqNDRNAJx9UuMLyDCE6k8e7G
cI/rFlLAINGxWQptfDR7fdPk/rLiwpUZW5oeJsU6cNytEzDP+V9mMvxMMTgW0p20gOCLLJe8pwkh
UZQH2o00VjgVyzHRAAcBo1xIt2SfwzuElq8dtTbC1a5G0MwkrN5TNr9jVXjBpXOt/NYmRUzdgghe
CIXrvvSidAlF1V0JB8BTrPTYWAoyEa/ZFKVMXIIL41MGyllYQKakI2jAKG1yQXO1qdLxl8HJec87
8gEafToTefTLcycCWT2x7xLudK2jDjOWM7Efx1GyMDSNXqhI850L/jIEdHYk4Hw1jF4M1gwVWTXa
aHKR9TQT0vQ4qnpUzF1w93I92zbtnL+VxzGnRF8VZ9ewIpg2GSxbylBR/AfRYWxKQvkFGT+OzlvU
x+qwsbKIpL54zo0287raKNMMrzrQ6yKISi2Yrer+Srqh2ArMiu/0i+YoVQYbDGaIy1ukeZuiTC/K
KMkSJ5AEL2upHkg7Pxr0RfkS0VHo4NxIfrsxx9qm9hpnqTKz+/KyhkRXzQrHi6dUBwuQp/XOiqC2
0GFjxVbhGJKQw8JAgOiU0G9pBTaKfivcQSRk5E419Xgb/HHY4oHMbmXdtscCf+1Vy4yZZlO88uO6
1C/MTjgsSBhZa00+oZsp5KEq0+hsOCNpDRiM840p+azy2AtXBCOppzK3uEZ2hZg4D+xHfmNC/xKC
pfCP+TPH2on+IRiG+WVYILfE7kHt1dgVMJdxOznfIKput3A9AYbckUItQAmSFgqrgwzkBT9Eh1jT
SZItwiK8xzbgK7cFRON/UtOUxbZZeuoVe4tciawNtoNXQLlGvn4JBd0L0yiym9QaDyqjVj5Hf2ef
LalpxEZ2wK3pGPMqbIOGANbGrxtybrxQdihqpfuqABb9Re1l8Z7LEN71QHm0k7opRgzXY4b39dpt
NqPua9069DMwURKVnZOQJianLk+2Fd08DwmI778U65j/0/Ui6HLwDXAI19T53x9dDsLA9JdMlHuI
IXjLXW7MOq5/jW27D6no9tNq41rt2sJ7WTfZJqsl4T54pBCUkG57dpkd9Jo5mp7rZlBPhGy+DOji
/n+7OISOCswRruuYwjL/+BmzPJjcoiNwP2hAI4Lex4nGKUVTOUpLwm7+pYrjf/pObB2bqOVbOtXx
hmX80WEVTFk4eZxAKyRX8jHlHN7n+sxfo+3Y/PNvZog/qzTm72UZhqG7jmUZ9h99J7k+uhkOTdqM
o3a2+mDE3hQTvoGcVGweRCK2KJRMNpk5t0jnHdY3W6O8RkbZWrgz5ly03tIxivBfPoT/6T/htNUd
z+XV7Jj0hf3xmRvIB/TGpXMqK4h8hCUmw6a5JWmIpRMZy78Ucxnm/34O//Xt5n//t94Xa+4lSyKw
VLLgPUKb8p44N84jfFLryCsfOaLwaPe3hFAEy/I4PoVAzJxDGfzzFfmjCG5uMRWmLeib8JnC7T/v
NapIKmmPuYeHQIVsSPRab+IYC2GJiftsFrK6qZrr9c/f9a/isb/Vzfz1belr131yFASV7X8UTYGb
e3Yc1v5qwjM7Ybx2jG1Y6vvcDkjpJwnBKfe2039pKTHtnr2vAus+DM1hCqdrOIRvxlxiGLUEBLSb
kmgcltEdLR1Az4/sc3dPzzcimA6lat/t4cmgnjCKwRvsTW3OEXHk4AINkqRMKyndCpQ2cUyuSqYP
+oc2PJaQqfBCBEDNxW3OoK0I6Rp8wofFIkP6XxdPhKBs3OapQXeegPqXplrbgChF+uj6K68vrl16
bzjegN1WWQZ/YtzK9oGt+qAHu3p2eE4KJvM6AMBSpxzj2o3JFIohW9KHNj8aNGwQrNn1DxFA/lCo
9aB5K0e1eys46jwnER45IiLPbbGXzhFKBBC6LR4nGJVB50FB0WOYiKRcW7/5qEQ6qzsVnGX/fCX/
vJP/upJCtzmpPIMD668n/m93sk66vMcdS3pqboLF66hwyV2I14PK07UmyMISfRkfO3cYERGaCIPq
Acmi5SNKSrvmX47Ovw6rP2+sv/84fxww3BtGmsUoY9HuueC8ottUI9xdABP/VaWRtvY9EMGqJene
BOA5EWtMj1r2K1OxgXMbQX+pYaMmNIrXm3SDf/m8/jhn/vNxUfdE35NOl9CfN36bAM2KVsFW6Dbg
Y1SygjR1ilxBs+h5VZ0V/8sTbv13l91/iootmosM2v6YE/y53uhvVyjVIqMWGamIQ+VVT6YkbKIL
Bu1UOGRbN4HtX4PSb+hRLVCSRBqtspMfO+T/BOZjQt0CXkJ4QLdsXNQvMRt9MYwbLe4apLLexKRf
jdtOWCWYJTmKMokBTDWvv+bSBCDwRH2s+67fTTLB09e4GhFXpOBaap4WXCYzs5+Q7+Wi/FDs4/Rn
lD916WDUHObjfxxHIOYs/Zcb5f/1oQiDD4OSRZNe8vk6/e1DaeOB8c4KKLXxszCmJDxO34VN6GWX
DvSHhu5cPRyIklxpQXhN11b/8gqYb8Q/blRbYI8Vpms7Ng/Qf/8AY6VB8JezbdHJjSNRIiR8aLTu
iirR9//8jP5RtTXfczaPpus5jo3K4897zvQcnHz/x9l57baOpd32hQ4BkovxVqJE5WBbtuwbwnJg
zplP/w/WVffuQhVwLgoFdO3eDiLX+sKcY9ax7dh4oxQJTr4yycdJJJ9NQziCryOaiKLp8//jq/7H
b/iPN1GKJ0NvUsNkCadjc1dmLkvjxSsN1pArsnoOmJPh8QuMcP/8lTXlb261//yJxR+PfDSogaYh
K0PmlePZy5eVgvz/Wo48bgqYuoxhTM/gfLgnrc245oLmbTHg3YDnsTQqaR3B5ODsTINmmdWMdps4
usq5ctUKUTOTJV29Am7aWn9pt7ylaAi8V79bXB1hmjNlOhkqR3D0ooaPiLGCBx55MHfkaDv9cNXb
ehHV8lLSGTbMKJHXcsxIEi7g0ZCRLQMsMzU6ffJnGKuztRAN//9wLM5+JV9Vrd5EI384KQq3oZvU
g87xRQCB79aV/TrGVEvmisEsBvoRG2BUP0AjHn3wUysAB8WbRq5G9eJL7z7T+URchOW2/nOOmjkz
z3ZN6tQxZPWb4wBns++xOyVbAawS/Bkm2xKlvTXLL+xhO9S/cCE3dYArsJwOpl6+pBbf9lh9VWl0
TDMG36CAtb5Co8uST5j1O2NF0Dqf6Me3cq7vhzo4xIKuPCclIg/YIpvPMdyqZEye5DhddIRE1wOc
GF9ZhYOKmhVHXsM4Ic7f41lqbLc7L2+YU7SOAtVYA+St5pY7kbXg2fpObaxb1SrvWZdsGyZtpqjJ
W6OP7WiwjKfCqKEPR46avpmFRYIMc/D8YxxnKdmboX57lscOYmuDX40y2qnelfJPvX5NynrfDvi+
KFsJ13FH4NVGzCKUndZYh5dKJn+7K5lWEVkTquBvntJm2PYaCvBm3ZEzBFS4gr0tgFmQh5Ahbc/H
PemQS8W/E/SE0n1wEyqWVJnxzARTMWpK4hedLi8oWEgiYLG6ak92JRPJHgJZ67JLHOQRrfOG0aLF
H+i1mY4WOaF5lmF4NeZfJCgL/n/TGOBgt7nx0xNYPaGDaN7M8aHw4crVLQJ1Pfa7CFiDrWCgcwPW
UBb5BVn6VXRA4pl/TCAGgKivyvHbpnLN8dia06cJYVsiPi1hDDnqZ75vSd+nWM0Zp2KyJLlpjA/2
+AUQOh7dQuYdw1zOQUuB5mg2vrBnQQqBCK6YdZdJhIYBo0+fIm/AhZZj1jJxW4CKLGYhY/A7kssj
ej7xF1NODzHqh2VPTgzp7uXOYH+j1JDoCS7SfkLpNFlPE9wFe9atQ6dhlcouRKr3eAsCf9swrowr
Rw/fW3IXsCXXKkjys5Yv5eEpZIOigRQtfgvtd9SVc4ibtvGMcwN6wZdWA7KqMdlOEgN9yvVC/uoj
Bmdl/GBo7iiAO+wuu4cgmacJiR+4IqIpxLykKaktazyczcuURMQnhMsiuHSluI/SIfZIXngpFFfy
IIE2h8B8H0akK9XSMD5htSzTGabdf5HThSehHPclDlb7ihOpzK+VkcBAX5v87RP+CLQzI8cIyMNF
W+lLIyoRJ6H8JjrE8DA8383BbZNpPWpURtPTREFsWQl+mfdRq5ymxo7J7jswEMg13lLK8ZThKKjH
eT9WM6bTSYYi1T6rn6Wf0cShIBwlRQ0dPiZ01QObP8Xa89bND0sT3lmnBCQmG7e6vI7FKWqOMVJp
rWFEPoBEeMNOtPGi6SrZ0yEyMZE7VZORy2HzULOGGO3KTQHFBP9SLf1NPasJRVNtwU0pW3RG/30v
d8VE0jc1omMqekt4eMSUPKpmb4oIw3JlxSyqJcoT5BaSthsNCmDsv35wxzvnI6xocuVfKoW/vcxs
i5mAZmuWKf6oFLSh1MYupMJWLbk/ZphLbnqf9Hthhdge64KH04+1p3++Q/+3TlWFopIFTHeoEAb8
Rz/cUZrY1PuWI4Mhdb05zrBvlEckC30bBt3XP381Os7//Sn5ggbJwzSiWEH+rFLRPYwpIySPAETW
FeG0ngLyHXAaa6D66e9iXvV2q0GMRnpWktZ+KFT9ndJ+Z1BCpyOqZW/bYBWAj6ZG+FGZLPrpdobZ
+9mwKSzY5zjxDPxJA06MHF+1hw6hnFaEP2LqIOMDOWN+aMJLggheQSFQQFfykW8p+SrQsFiH6t6Y
zdAUDtgjRu2Z1FTOIE5v2Coly26ZlYUV/SjSsQfTDaoY3oKNzB/XDlKdmPmhrBEs5CEsRl0h5pUM
TmGuWU29BwG0dlTGtvEbw1ZoEva7nXwrPd4sbmY7oVDznnIKk16IZSO7ZVnt6iZal3LgGHmztPLZ
dwk94uAlN6MCuMXa2ySrkdOODEF+gzm/CXTjAAYiMAAR22QWwD4TPhUThjbQAt1nOaVKEh2O3ZIM
A8E6M5m1bgU+/hukAlmyOXy5gUaFYWq2BtKyJMzBJivB5he5U5DsKLKy7rjk0IZDuaiXCUFUVSav
straCnbAEfugItjJ+iHMfywiKlLsib6BpQbAzHAo/E8luSl40ckR6+OGleUbPJqyPyZGyUcr8B31
s+/KgNJVGv1hUJ6G5pcYMCvqEWPEgHgUIkURoY7LDJm/Fn3NwJaYm9xmsWZmKFgilGosNoTB7nqm
rZ+tFKADXEELwnCbgYQPkY2w3PR9ZOD9PeOq1qW1wChGCt3KMjlAtXVmDRt0ykBcPke02sT2gcUf
qShb9ZSlONNl1/BnSuyaPOFlqTwF/j20j42MIwpXeoQGpudPd8XvlF4ImF9avGbq8FVm17gKZuQv
rq0P1RSIgFUyBtbUiezvAfesffGdBD+Z/6n1PGExGBRXx/4Y7Y2ohlKPDA7DncyPTCrgohk+R+vm
DRDbicPokNaMYpGjBdH5DmINhOl41lghCyJxpuxHZSHtzX7vRyO/JcaOMXthXMPurCM7j40lmzPg
5oztFqlXAip6hBTH45fC6D17rpX3AcFIYKIp/xTGzcY/lVLK4nyY8D1HDfyMYoU4Uorw11YVhcMN
xyTQmrOM5wJnCJJvBZyD2+arqHs1PVe2nhPUWYiPrBiMX3hM64+quKF+qQz+OlaX8xq61gtImuij
USFaKXpNOHf571huVP0EsFZGhBqO24E3va4eXv9qYatIfgP/lOO8N4MVMgAfxwKuq7R6lfQI6o2A
CIPcUF+QE7SIkOlOyX2cZDQaRJzAao4pFCx94H/mwV3X+ScCjMjaCKYcMI5MkJZq4jlEN6N+PuTs
FSP9aCbPY8IKnYV037+1eQ6h/4y0yzHabpn33aoT+zolcQ11SuAxssKyilI/OaltSbblExfQoreP
BRViOaTrArmccWf5mkkWMXU4sPVdjsiliF5CxcB6vlQoaUctw2f60NSPgAWLmqNQRZ4zRyuQq141
47ZX92p4rMHFdAlTIjxy1BhJqmC12pTikVNleZKxVAss/RmuDhXlADqY8bmWV7L+0MTJnMV00Yqa
JEF53egX3qaFnEPrLHADSW+w6XWEN6zv9fpDRjFjBq81rnJkDowQ3LH9jQO23jM+j4PRSyEZvkf1
xAkCR8VbxM2vx3PTklxTTK8+MslZxhkfG/8g4Hom6EhEBhHWhTQoWyeTvyNHYSl9ysZWDHeveiNV
HAGlTbITAajsLzo3Gy+ldWfgEokEoylZNlKL57NbeAg6haTwWW5DRduF9YUAvHXHkqat7b3OHslW
1qZKugevK8VuDzNeeu+iXwHVvsRbjbizGJ6H4YSIHXMlyBLTMboL8mE8ohy7sDjwry8VncYgZ6OH
11ku7F3RsdEPETHgktaqad10zbaTEQnCyh1CjdIJbjKc8fZJRRURyfsoeejwKViD/2iWQJtxnfr+
NCEqD0Cyt7NUB52YNlNlZBjL9qNmlVzCLNPkF41j3LKlm2Kot5YmLmjahQkZ2DPvPPFqMJLYyChR
e6mAxVQ2MnuJTX3HQ8w7Mym/gO2PlcAfOFTzWhapnn6UG8gOKr0iRZISxHsxsU9UOj421G4xNHh2
rmGVvChDusEVR5T8IedvlzG38jHIHQkDKEHIq6yZ2Jp0cGpzbOfe5hPwDRINLWNilUNZmXFxC80A
aunvxlm/AFva5r/zQfKt4WIkdMLkHwazktNI7pQ+zO5NQbLQ1TzUiME460X/K4aDr3+FA2zaq+It
m2hrUdTqAfFFqitwNGrc8GiW8kpBXwRVkaWFnx7kDmm9edZSaLLhUqPTGppoZUtfWXNXSFpjDhDo
UH9QkEfdrzwIWKwsj7mFaAYSmnPjQehcJS7SXBjgM5liUNnclaP0LSluqyKHfIpreLIhsroriS7T
tDGK11g567yxwth0BK7NZVH5MshvZscl4p/0kUFFMp09/9vjshd6jReIMYNXX4RCHjTIwM5DRBfj
D2pheHFaqHBwOOrjXt7605OvcY8h2WrfGqPGAo6FFmGJrojLKMZbD/9F/hh9LGr1W2E0FxPVV6FO
Oz/6UIpiy53OfANzL9HW2DHb30Dh5LIqZFCFFu9VLz52c66Xl7U/EcaUphCODlW9tPFVdS+S4l3a
9LlJMpov2FCosUBbtHQVxOAuIuzcvVvJlxETZCKWE+pwTMrpRavXtb6LODfKEHuchCodARR9gfeJ
HgVx8y9ZQ8QuQ0dp8KpYYYwmcBvI6wywnb3qET7Fqy54A8LPJe8GyJU4djX/3S6uuFLWvQq5BSl5
AOclSDg0vM8eeHSt4c6vw13j35IciTLHip5b21R5MbMKb2a+jLA9VJn3olXAkjppU+TIqbjDSLuk
z3wLzZOOILrBJ1GYm1jdMp/xvPugPURyrIBBTz0XEqG2rKKDCKzhPMzB3ZUh7OxQ4WmCFNF6w0qf
AReZiXdl3GnBY/a3Ylffj8LR9G4rmxsh3Xu2SAGkHYW5a5xTDmpYBLJVw1azoNZFprAbs98usGF6
lGhagF/S+MnoEn0nYk2PIwxLfkywCrOGjhqV+DU92dsCEPWIZDRBSMbwxBjI+YnXjQ/+y3bysXSi
jjNFumjWV99aAGbnB+40DaugB3KR5UxW6FUJW07e/fA9lH4lSH8RwaH2mcxevfnxqlvoX9r5jeI+
VGo3nWUgUKpxH3519ra2T2JicoWMhhiODI2NhX9WHg5R+FuVuKq2eXnwhpI3ajtysOuECmEQDSl/
1JHO3x2jAFnh1ou8VYdaK271T0QT5E39CISCyCmF66nZBswtPBF0kYO/EeNPI/z91GTXyAeVo0T9
q5L3SCz6dRoThFkxCiNYtSa7cYOVGHMvlkXteyo2BrFzo98cVO5KOcIhhe4HWBbbzvgAubIiNxoJ
dB18t8ktTV684NsrZqY3weHHPtJfGeTuszJ5jakz7NmP0yEQNd788Tkqb1n1HDSEtn2Mak7myrRK
ZIpe3VszE5yQfak2RhMsbhXMeUX+SEei2jhldaGu2hktpfJ35Z9Fivc2kVcFBw4rLmBhIDdmNJeU
F4yEZoVleGeOurBUVLkz3gAhdoXQTG8BFKCLCIP+AKZ6n9Rbwqxwegv76vVgHKetQuJQNVong+pM
DtCoJvU5DjJ+1KcB9nDK/k4evhLrpIafTcBj1r6AXEbx/dnJn3VQrMsW6Svib2EETxNdWVNWS6HY
TDefdOujJ9VBkvmoGcU+KTpnwTpWL1HBCMPJmUmcOAWGDDnDWsFuaLvopiqdPduFGCXdBK6DOOgz
Ll6EtZQgyAoHB5TJGJeM7wLWGIeHDnAISoKxTB5B+Vqb3yyuQ0Q7RFupe7s/kfhQes/owX2CLdGY
psYhnNlKh4inspg2qNW41JZ6shTdXTYOKqNJ7zOR91l8QA/BKxR0cKjrt9bYNc19Mp+AS2rZaaaL
Egkm8vcQCIH8bnVMTS74pwrzMWbPSXzWAVlwsHEWSq9h7nJz6nOI4kXVXgwF7sSOV4Psp1Bde7Fb
kOA7qYj8Dla50aytjIYlHVaJ9h7wjsgvKPpI+MSvDhQmNB/VuK39HJ2GS8wEwQuy2OH49ZHfBcE6
Z3tNnR4gkYSTkbwBhkz0ewI3oDKvI15N1fUaykunxIWpcIzkPEPFqDt9/Soq8tW2BTZdEnt67020
rleeOnET/SVmcDhd6mBdp+g+Zei5bmb8qOI9SbYWDCf6MP2HJ1uwbxSkeXGUNX2JyshBqE9YCW3O
84D1HolsTZN/lGDnk9esnbH95y98SVhMxbhQ0MGWDDQJESh4vvWVNsD2WmkZVGxMoUcLFhAH7HBE
oOUhTeKmbk7gKDyuc9A11FxkqkNb7jXgo2+tuhkVJyMPsN82w28QrghIjSzaXyVyLPvdMEz8de+N
t/NTykj8bW6jkRLpipZLiUjbVwMg4sUsjrxIY3Gouc9hxat8BSeoKVOISt7RhQsJ/PGWA1p6i0CZ
5NK316/06eRVH/L4To9HW9QKkkj2xvCMp9bTT128MZl0x7s6cvzpWstgHx5M8bnUh49+elbEiwh3
M0EiI/X9A1FtkrjeT8uTBPgPowguN5D3SvdObTpaW6tmV3mto52lSMj3uA8BlNHdrT2befqdqLqa
JCGqDqHT+IN4WinfiGa8+M3vbnky7w73KoSkLnmFLZgEXMQbdmyj/gzFrWg21XiY2teK3jpYWzns
7b+mx3xSOPd6Z0I9ijxTGPDD7zasO++ggY7U1iX0J0dH30l4AylGWjyBF4epD9ngjRe8b2DB+Xvy
yowWrNG8JbkCDhxw9iEACw6GcjdRjzJqi93IevHLZytcwxSUlU0x4q1YSYjZs52sXkGS1SbVNRRw
1YVGrE2IUBftTdMc4m3GEB5ovFHBliox6xwCi4xr2pNBwCgpAY+iLi1U+ZwqCbriYRlTrnXFKRm3
+Pm6dO+NZCqtlBG13XKstoDJdOskUvBG7IemczV3dvGbhcsRufUwPMuTS/NUqJiW/4rs7MGYYghP
bl5ernTlyc4dSjMDV2DSXNXMDfWrYZFtvEqlXdYzA/D3tfZtUAN3n8Qn89t6NOI1IgKw3lO05vb7
kP8lZVUTIsHJR+DjAvRGa9EdFBjbaQgeBkPiqxndqo6ChB7zzAy4JHtchsFDe9ANe85yFBdzKSpL
V/p8yzgW5S3PjsI/S8nJCxI6uu+EEpvpVWRuymJuFhYZ4ZzShQI9CH80z7UT4gE2Ee+Q9IJsvTEi
R+mZDPuHyFpF6O2b/o39FBYPh6OeUDl4riTYGu3Mh5lAQIpaWpX6W0dHN65Aaglr52u8/2g3liEb
khj3Sb9nQsesL6226SyY5xYIfuTyOUAynb4CXrNGxwK9AhWZIXQMOmDFG0BpQXpgZPAPD0fZ7KzW
8Vs6+03Qg80oFqzpwIMQWkIHuZYKtwCaR5WH0ivdlN6b7vMorTS6dzSVzNjlg6+4AgE53bLm2tZC
BYL/VYlTLo8LUDLglKv3HmwIEoKLTTNkrpH398l+sDas3yqmlPgIk11fr4bqNUu+bWSlNAUDasZ1
YO+4xx3moLAQjPGqaS8BgJPxTkWpWAiy7gCxSE0hFVMW29C+DRhH1YPef2LAMZhyI8LiKVwi7eXA
SuNjT28Z5jtDfTHslzFHE71DE9lJH4p20MOblj9zc6ThJuIH4u6ojnb3EERYwbYa2k0hnevwrJfX
stij3gdeOzTLuVarlhVFkdkug/Y5RPZuGbtIY4C0TM2jWe0K82jZ1UI191l61+O1wg2Gc5zxJO5S
a0Me9KKVz9hnKcq0eKdzjU8IsDX05OT7ApayL5rx1USc3Jc5P9jCtzeeeu3F1FbD7A1OHxUoXH0/
QS1LXY/GQrt3w7PFLHK4jgnGu42FpLxfkWat8MhU2YelOzWjyMblw9dKkqFomvuvnMkWtffwSFJC
Ot+V7LMIv8Pxg0q8TE/5/PAecFZVULlTUpWBfmobT94qNSRJTid9PVY7rXzrR0dWH2lBOGKyruvX
MNyxUcqNbWTtgXzNnklvMykshJheEtyFh5HKBgdtR7djfHg+nGVHTHddefawkii8L5sQXjd+1UB5
eKo758X1bi/h892x4hukD7hhAKz4juziXhv7zngypfcx+KrjwywkJQWqcSvlZKprMok8Y4eCYWLN
Ju10/mt7moSjDi6tSPWoAmyDrqbzC3Ywx09nPP2gTlr2Rvik5P650Z9Sc425ixU+Ouy1nX927Tay
t2PKbPuDNQzFT2OeKuWeG0e1PskM8GGbhP4LjzqxLiqnTMYaPcueSDKXB6y4M2E6LBZdu8nLVzHD
vXkWFP8DCUIQnHrmPknuNKlgbOEONVbjFHOmom1tnn+jdrJBo/93q5zlcuFOPHuJwfp4aXjvhnbu
5V3PFzGnXYJuze7fyVhLh1tsr7Xu1df3mflo5ZsY9mb+Sey449s92NDlZLjdcNY8H/D+LTd+OQ8o
20XHWAl3xvjc0lub8tkwKC3uclfu9KFfebBhMmpmIoOGmyodVHvmcC2lN7+nItn6yq1uHqn/HFD5
A9ot0+c4hb7w2gCRIkMMTZoNS1+AwCdwRSe4kVhfYtM5/REmM8bxiltNbz5C1N7EBW34poE8ljOA
bMgSBUuwsvu9BtZ8uk+4LHJt3ar07qgICgOXwqbRqSbmnQjP0sjhI2hEuh1z7059zyPQTTCeCJZk
NA+2InPKGmYM0kY+kVLfMrib19g12mMkzJYJsRXMw762QsbAbtv8JNET6gy0KmawwDzvTaxYN4Wx
VWU3SrZeQ9TnbYovOEETXHtFdPKLL23apJjf2+DRDr/KBE+hXBbKoShf6D8mJpmNIFxgMc3TvS0S
94RY33CfkmQF3kN1CbgylBWQDRvieOHRXZ9BEHIv9vqJpNQOI3Jx6JOr1gE1d2YEHdtVmeJXrZ4s
FtMR6UgoHJwhRjW+ZO0e92uJCUSRn5twFyAgh5gHQ1JCL8dzRZ9SuyFZtFAmg01GCoOxYnMCoA8M
ws5sT77gBnI9f2MgyIJ7MFz4kUwcokz4qvoe6d9hyhXitLKjEO+mvNf+te8+yRlcaTT6pFXl5TVN
1zk2xKH4jdi0m5Lrw/ztGS5jcIve6RtohCcW28G+zi9We/H9Xe67Nkw7nZjHzpnDw7PXnAnrLEM0
cZ/AN9I0mIMc5vFbycNvrktjX1mgHsDculG3YsQx1dqCiEvcwhUVULqTCzezVjADYUUBB8ZOiWXo
o9RBhuzS6sXmWfSsxfzbaka0l8OCoXOhHNv2jQywZxBIyEdWonzBfkO8EQviV1X91BnuiZfG2HFl
zsQNiVUXXkJqOx7RMyP/IHSRzvBh+PJW1Hvd2Ej6z4RigMfdX/jJDmdhNu4NIuGyTZrtwZRV5DCZ
Dzx1mIKY7FuUqUM94mam4FnZQNKgaPX6VRC0kvesRZaNfykgbChofTaY73SLoJCNlu8bsc1YOeY8
kGA6TbY7VnXSkILOa5DYOiIU0kAcZclN7daEtC5q4zckJ3kg6heUjHTQtHKZqTvVOlbKRmfm16/l
7MyApuCibDmZMrFHOlrV4j0CFySjk/WeNGbtWXiDdpDmG1/oa3WiYT6H/jVgIg0sOA/2MRY+iUMa
fxEjS0Ky8nxHWC/mIAc0u1XDnSMv3VGQreCJ7+iliotHDUpkertLTLx8WB21LdG6ZAIufP25BeVv
FjvwgbPbnTlMH5FkCvaHqWhhHeWUTv2na/lz7xZ9bNbcMujqOaKLUt6nHscGlw3uKJ+FWOaXjA1a
xw5+ZeXmTSdNvsfkgJhEcydWADbOcvIwWCl+iwP+uQ2flZYYOUD/VfTTlhiTfUK62+4UMKKoMsvl
kZhiuPGAIswSzPdREFJSYiFxqvE2inPlP+WqS5cWla881rL16bc7fW7h2e/TFfsPYheXvsEJ1xZU
3ujDJK4t782vL7L6NOh3oV7bxmcdNmGJjhyp5rCczvj3wTJn4YfPDM6T9lPJ2974+K3FsQ/vTXkk
eblqnmNlX4a/jfnUgDK22LoQSGz8MDj566LDrg4fhpuGjHADcC28Rzl/8atjUn+X9idHxEgiDABN
jKwaS9gb8yMx8QWzdQGvVLwQ80OCRzj+FJA8lUNUYeUpaHdMEHs6lz5joXNIp14IVqs/FBrYHxxT
/SWXLoPbDdRjAY0CRhrWpFWsnRXk20FL1qb+k3cemdn21RTGcz5uZSM4xbnmFs2uVyE0JNwjso/l
qKSaCe20u6VkhXJ78DF+pZ6C0bjooG+MTfsYDQ8FSYU886AEPmRVtadoNOa1rFWDm8rznFA6XfFl
yHilQWpM0sfdxZI69FKjYue7quuMfUuf0c5e9cQV9oUkKaIeE8HjqBHWkrGY0ZmriyUphEy3aPDN
svwBiNjusH9xiTXozsELaaQxwIqBZPZCsjJr/HB0hkho3F25iVinWQ/GeNIKpqTZuVZdObhJLOiy
bGauLC07Wel09GZobOSE1YT+myRfAZr7BFtJtLAS+B8gs0TIoo0kLbtl9NSgT0oYlGEscowasJ2E
okYg23kM5n7krFQqey9aS6Y/wqyGbVxq9RUsrpYhma8wbGQHzWJYH9HaAixM+Ckt683DOaFH9iYK
v0Kp3vCUrtKJSHZ+WMxfNN8k8+XrXOiPJqR88k9mzmpHNJvGe2XRli3/HwZk9Hom2n0FskQAVEJf
ddep/rSljf1vcmllVmr+t0z2v2Uhf8hxAuK45MRj/m1F0rDK1LHBbwcfLogFgJARHk8R1trdlHhj
kiGg84oqoBNqXdQbTM6z1b9RquM/y1X+V7vLN2UZJiAp2cBH9Ie81LbNzCIJ0HK6GsldJ+yafJis
cNkY6/+iU/7DMIN2ly9lCyZDpq7h0Zm1vf+hU9aIu4gLLZccP7SoFexGIhSl6D/++QdSZjnPn79m
1D6yLGQTWbT8x68ZjMuEOLyQnM7Aa75uy0zyl5WUtrE7aErwVLGiu5oIpg+GzKKZaOzMkdPEf9hm
qP6LfPdvfruarNmqqqvCNnVztnD9x48c4GkOywLpEXodG4bkNEFPIaMu0TR58S8/t/03sqP/+mJ/
6JxkwGK21czZRQNzf6WziZ/xBTFvA1GMXyZm2KhNiWWCZZM3zU89VmSa+ocuMVYGFBav06isBjac
7EzNytzAtzwRmjr7HTkn24hQga4HJpL5BC81iaP7+s5KqT2p+iagr+mXwlxq0ltYvl+GwXTZ04mf
8oknjbsvg/IubEJX93PXYPZgp9W6l3Owr1DEYMcqEPEk8UKUJaPdUxXxjaOqr9t5CIXlxWfyWtHA
qxBFIHsZJejll1gvKdB7t1O2DbfxbBuNqjt0JN58nG7EKckpYE4WhyG8v5ognMw23Ew9dtUc6/km
o9WMaDGDOlwP6d3EIKAN9TKmwzTYMU06WhTKygKFSfSlFfoqJTxOUaK9xO7PIDtBDJfQDo6WzJCL
Ut6wmSDoGrYcOCj40h14fQBV6NJYslqov0JLWrXej/Dk1ZCiF2XMy0wVygU7pByOEKjohgNiYHRT
VB9aMMylFXONgaZ1r7OjUnWkOM1ZBSa8kmtshsj+exMgR4XcUYX9lc6oS9Z3sCEZgVRxyXiJJZAQ
K5/6bwjTb5RdK9U8yMS+y1P1mgNGXkgyEF+AfHMagQCu4tOpKL1xqri+aDrTa1YOZ1UZ+YjiOQ0n
BRJAHPLLFJKk9pl19kavepgq6aGWGaQzuPSqnh/TvKQoXpqk+UxaZd7WO1UXrSAXBC2oHz5jlRqt
SduT3JyavkExhh6QNzfAVpPd8fs6ahuukMyuFX5VwlLXEVPphJoBIB3sRhJplKek2kg8gjFrxLyg
sp/N/IRH/Mvr9TenF/pBC2Uwxl9LVv6QLlJhdVZYcFBWhWfRfUdk51YYLeGqAdBoJqWhDoeNXOqj
/BRnMBW6BiikrqG7xzUUr+3RrzeFqcWv//ydmdbfnTJ4QHVD6Kg18KD99ykj0Z/mbOtIN430beux
DujEwRhQ67wiAYVBgWLpqjJ6IABP0tB4DNjMRUHKJyp90CkJnGXw0kQzlMrGZPVbz1sVgQe4RPP6
Jqmvsrr1CmAV49KutkFYb1RCLLIKgMBDpiicxodNAjVKKCVLXULAyE+CeTyHX3rzL4m4CkzIiOul
HZNfH6s49RiNNYm+enbKiZRAcVjz767bdpAhMuIdmkxe+/xN5KpTvj2khvYicZrOWJsVqwqm33p9
lhRzTanhgS0VDEJiBD0zi8OcQVmtvGMI3QyAjGBYZ8gTdXk9c/CL2Qcdoshm+VECGMv1dtkHTNFC
xD7lcEFz3iWPypu3r5nTVex/28uY4y9IkJn4V2s8iI6c9wnyAH8omRMmsOBF+EPyYq/AacA7VAzB
zgSK1Wti2dcoFWa8sgeXfRHkENsF3FSbGdpWGV1iN4X+hF2cyfuziU8ooF3z34vBXpXlc2meaxJX
wv7XAIyds24V3oeVFnsJ4V8RaLdIM9m1wqIxxKZlADxkR2CGgWA7TVZAqj0ila4E7lKW2/t5VQtN
3cfHzuCBFJ2j2q/z4SoN5qZoXy34qL4+OJm8IYEkZdFtKoChzG1XHiscRQhjKA8sNqMsjCag7I5v
7CUdLzR+wUDMc+TRNhyhfAc2He/kXzIWKnl7CzKfrlVDWU0DjJq8hZ+MFesalB8xHWNinnJpr8Sb
NvjQgOKYOTWs9VEz7tJkZVvr5lOQPRXjCA0rw2jqbYv6XBTVjU/ES+9Sssqsa283e8teV/zGrQ6Z
kHHx0AXZbLHMg/2TAHPMY8BewYpU6U2BQI9T2NexnmMZaIenOVK4QFeDIEODJY+izEJd0rAkpDdj
PWA/RSpt+Hi20XnWOKss49YQNYzHVlCDIsIrd4XBjLIfSsh9BPTmA/mTUqyzbCUvZOAzNoJ9Kyso
nf2tgUTG6MHaiXkxlPxihl6mxlNioAnFYVMh5FOUtcYE20veVXOrqbhiGOpsGoVoMnJfklHnTeZ9
ic7Q0HneFql4xjAj+78WW2COHdEJlEdP9vTOkGxiadXSrliyI2NOJZJK6N9C+yYTe2sAN6fnhWa/
AFmyCIHWKaxJrd6723XtaCJcRxVBmczlWp27H9ZSxRmALcTY1wlWOvi2fbUNzU1IVrlM/WCVyAkt
4siYtligqj3OlLeOMUGEIDhRzkX2TcD0kkyJavw/zs5rO24kS9evMqvu0QMETACzpvuCzEwmvRGd
dINF0cB7j6efD6o6XSREZJ7mVZVEEQFExA6z92/WHrhI8CN+2GPBCuz1qsd41YR8k0YgQ5wJdcqt
J7/ti28J14xefG8SiH8NLADNvSyRH0/JFpvMVhP9MpRsPXCTZvQ0qlcG/mOujiR6AwcBBcBN1T1B
K2mrS60FOkQJaliV+BBkpI/SikR5yi71mAHk0zgSKWBtEtjL9ql0L7vqZrJk10hhTOgnz0BTpeUW
jIh2YK0iUz0S+c/SjjAx1FYTd8ZxmVeUgP3kexRdCWBnoBnhsNRbv0BLrsSIi8IHAqYYj6oJtXX9
DOJL19pUAr/L9BmBKMU4xqQjQmDLA85WUMUoUVtAIoHd1mxOPRFNZvUHpfJkgDgo+1M2JETh4K2q
5P79Ox2KiKId+smRASm5vhgApGcSHLj6NGg/NQDGTnMeBWdpeqL18G2BNwomrnYSK/G2TAqywmhT
jMax3wM8LIZNpMm7oC8vYu12EhFFA3ON1wrQXzI8AwImBghE9HmEhwy+KAH4vlUkgFA4BoK6yaML
E3AY7E6SJx3hB2QElAyf46kXuoXuS3nrI17ccpSLj9LuVFjUKEfsoTY+SXpPguECGdDG67B5GUJq
K5BOT1CUxTOp90g0kFqlamQf+elRj1i5YVig1o8T5djwLpTxLgcjHhg3GBW6IKDInEMX04/9BgWt
ARBVdlYWxyXJscHyz2MwIS0YAyX3AD5/D/t4C+Glag4wPCZfhxYHVvcbU3gQs8VaKxD5RUvHuMvB
NvkpdX10buGrpd35iD+VF28ltFGGwsovcN3h+g16nep20eKC1+AFbQOeC58TLIICzhSGC6idancc
vqj+aUa2KYGtCn1olXsBNUJYcmTy6/DSRZVDQVFFeM9tW58E5WNIKcuezqLAtSbFq/jZ9sXW4JQc
k0sJNRhHIy67AOIiOEqICBCzN5xMehQ8MosMYA6U+hqm9SGeEZuphjAaDvhSMWkcsg0detwrhoxd
Dc1NLWR3BYSjkiXFdTs78ZqbiuKFCrEvr1+L4s4X+I34r8JztvZYkhv4riUPyDMr6luXX3XWVR09
asi+NA3Od4jDwg2iXOBNEpvA6gLsetz2sHUvfP9YwwnQ607Y4kAT9cm6rb6ROB5IxKDOEzBehqpf
N05+JPXnqKR0oQGfQfAsPAk4iJU5BgHRQ4skhu8CAmIGWGV5N2j+YVo8tO2dTn+PugOYACeMYtt4
b4Z9GrhvmDAk8ZOPUOyIpnCjsdGFdx4H5Xpi0DMnIWJGkkJ5A2hKu/aFhuLnTZbB8gdMFif4jk4E
H9y1MsVk833SqMLD+VnH7pVG2r0iqR7nFxUjIoAioN3rBtNZ48zP8FQKyFAF+GwiadTqAdcc6gQY
iihqfFxq32LUxl2Iaz0azx0q0PDE6x5j8wQHneluY4gTTMoPIvW04vwDI9HotRM/hL5u3TogVSej
BX3g/CqYxGbSr0blIVEbrGHKiSDJhKAWmJ9YZobSgI+wE8m69B6BbEwnEAcdbppGhUd01pjPToiz
LJxLjCa06Cfqt1XVElOn43ALEBbR5ws1DiFZ1KdAtY4H30beCwcRLTguIuWn2was1d1Tl7UvojtL
bcSxjBdwbwnQfI+jtk06UTsP2BD64RjBJ8hf4J/8Eu9naf/sKPHA1lyPL7vP1r/TjeE066oFbchR
OfbPqNVJ246FVAsOdlZESijU7KvKiys6NQ3PgnLE4M3Tsm2WK/oedZffSUtwt8SUMFJVaev67LrR
uk2BthNqFUPZAeBQ2fBMH3yaWTrxNgt1a7P7S3+/3tAeADnSFFLoljG/Q8Cp86oE8YyUnQRukGqR
NU5ZzHY3I9RPG+KmYkiLFJA0ZwknUvSh0eIqg9E1B31rPMmxuFR9+MPSPgVVBTnX3EaB+1zH/tYK
h3vLu3bi9rtnUbcyFe1CV4uV4U3G7S1UKO9FFybCfxV5CfKXXVNft6Z9kwctxDryr4YxAHlE4lEv
JVqOxc8KmG5UZec9RrReE18qYBRaricVAgqOl69TZVJyTQ5Ts34OfALYa458PFtsiYFOOpJObrE4
BgGtUFHXEPJUEuUWEOi27Phv2fUYk1Id8qYq1k2dgTVuH+uGekviWj/TiPIUu8xoBVvEnS0E5XCo
HPvg2afcTk9AdvTZ1+Jt1Rv3esAR38ITML5CF/VIjJPar7xK8/oyqS9IaJeeexLZ4THb2LZqu+MG
QHhmGMisD9FGwvUdQ3SKIkE5o7loRf8NzdiHqkKBb3Q4yQ6I6wMbqMfmVFoh+YToxS7gnLWTREDs
jEeFGl8knOoKvKYjM4P1yK3JpOaJ+lhVvroiXsUkgwVSTi2Lt+tchei3Csx4pKocKNW9CTFLqDFy
ZZuouPcL+dMdqePH0cqi0D1wU0/cba4pPwwt3GIzdetDYnMjQLcdiiKdc1aWj27zU4JhRlLkSPXO
MwXuFGpnsLhH+Dsue6eF+yRuRBsrir41FNVZZfy3OLFOE4+ewMW7859Vmwqds8VB6izggplj46Nk
D2MYPQdxCZ52mynFaac9uyHFlErdijS4Viii5rJdl85xzVg31euAfW43nfuAIJbyjhrSdiT3UekC
7oSFWMhjguSxnjaHZn7n1Q9dJCnJgiOxkJYDheM08nsjYe7kSNTG4GtTkT9CoTotmGQOKbUoQSNO
edwdc7/nBQntdxE3ReS7JGTgta2sggoc2eRWpnGPu1LVwrpv2x44RQdR8yJAy2NY727W+G3xlAiR
4nL1a0mZ1Do+tpu2GQICXaCjslF712oMKdkLsupY4XZ2OUZBt2rDjA7tuZO7DigL3SgRHcviRhw1
aSPDw8FX2mNyuXgoRrqxdXo7exyDxjzNRB3eS+GnD2YQW69plsVkCwwV7YKh49p1WEtLu8ntAbM8
Q+1Pe72rb5SE5EPWpJCrsqZmb1EaHxlliWdVExntaZ4346mdFfmd72fNedzU3JNys7yq0Wx7ZS0Y
3RWpBMrpdlqAp9ITdWsrNZJ0CKHk11WTOyBh4/TFHcpkT5oeDz5662Na20A+S0P2Qkdmw5mntbNK
6ZuiIU/XkM5GiXZi2Rw21IMNpTkesoAae4/F5nXP5QqJyqHGsIUaqOREAb6nKZ5DMGkuuA4FSmAN
RTmhSgOCSFN+DuCtONPa5SUYk8MIq/kc/HxD+XdipuPw3sXcyi5CEFI2FHINUriOK6SDVS5b0pPZ
lPf6MJ7iaHrI0o4Y3JtJcAxnpQHU+1XxIKRVOB65gOFwb/aVmwIIksk9Ku/qwwRfy96nXBVWh+lQ
rdP0tBDWhMe1hyenfdDRRywNVpMeKUX9SscoGc9iSeUtw0m5bKmkRDeuaBGro66q89eI58Ks8d8E
zKqKHKNjBaQHMOez1zbXRHwUkVXWcCjxBkBKm9o9yxXlVBYUAkEBGWO7yka071ooJsFrVMMuggml
vISCtRayIvr416py3vsPQdGcjSZ6kdDhbMEPgNWibBH7x3VTnpYS+gXpcqk7R9JBlUB77pXHlKOU
QqbETZVbkjArg8x8iCA9MME4zVYN0rM5abpAtEd+jNsop5w2J3VKVrwtX8ZK3GQJSVcHKdXycPS7
rdtYh4D4oTX5pwl66FUBWANEymQ2kFZ3UvtR1C85abPWYr6IbykZpCyCEGHdVWgSjpm55sarM3m0
Hh078BMmfra2AFUZkO/+BmD70K8uMueO3EpcXIVTbgdG00DW+9zyTxpRwEIrV4IMe+t259VwUck3
heyyruKjug3w7VSLtXR+wMtIoCr4Nvc9FlCFNL3DFqjjU5OQcHQnMY7s3imQF049DLqfdN04arF7
T+t+1ZrIB6MnawEeB2JmAY50muGYJeACDjZn/+h6AKhoIsRZnbfhETQiP7vG9urQLn6YDWyzUWFt
0M4nK+vyRwljtrSPqHYo1sbsvqnFScDtIzhxUyDmF4N8JgXZGRAMxytX2aqG9oOa4rlW5puKdbst
wNRMoGnw8qKBZXAnR9w/25rCaIGLBbcyx9PPEUk8aUbnwhjeUvKQXZ5eNsbjUH5TRu5PvQm/ODy3
QNxU8rvp4QKdQoaajP4orMKypSpCRqqpERLB+8DKNTAE4OTQ3UptNLe2ho6KOteaSsbnTQDazY8R
4II+TUZt91ouPju1IfWEVCEruv5bUS31ElE2SYsCDlkdAwQsK4dvhOXZ0LndrYbGyhYomXMepZOM
l5jUgSPRbBpLU+CyiO7QSCTxnjvdpoq04jwbrPCJ5ZlT5uCGl8agNuyhdTQggDyYXMCGvMV4qTXs
k7xvzX1b0ydrqSmktFRHIFdkzSplo5KNgnor0n1mX62zseXe6EHY2t1pn1QiDTLy1FVtpAdU25ry
9u82XmnnoXAGBBot5gk1G6nf9WDKtk6QoWqR6DbK7nW8LmoD2R0H1ncfls1VoZfm9e43+ewyQdnA
MG3KvDpidR9fJKzbqkEQSuJMFSbXXRE32NsmSIdZqstemDV7LhPi91K3ob9vcHbk6Ll42k40ylXE
SYthN82j2BiVw5jKxLnq1pzNEmBVagF8XQ6dCbVRBaaSoLjaTBIBKZabQNLQJcpzG92ivAJCXioY
rlSTsWKl1qsw0OqJ252dIWar3BfGqO35is96zbZtRlCTOgXZWa9RFs8VsBLOylIkZ95W8obTzQW9
njQGSY3O654Wfy/kWEh1YDyo6exj6Gl9HCc6wsxAeFDBxQuRXAOOEIdpXZFurUv14T+dE7ZuCMHn
oZdpWb+G8N3kVLEy8UjVTGrImJfmph4Ams+n8mYJ0LKw9H11+d+6Ez1KIQwsWgyOL6o9+7i2xban
09luKiXu4Mz7hXku8lC96gY/+q6XrmGDDAZyAwlE8RAk0HuybUMgToI4ahE3U4G1xk5nf8eGmnOP
ZsYFiopUEfZojP12XpamBqvXsnhTTdJDH0dBTx29NULqX5XrJjdcOcWN6w3DjWnl8JbJ8J4rvaK8
7B4Obabm6mi0imiljfKJnFASs1YdUy2Cmqm4rhMff+IyUp6zFNHWdSJUB5oibqaCS8pRkynIFmTC
fdY9U7vY/Ra/j5GJlKyhWzisce6fK5coiVlXWc6RXViuco5gnQBhptyg84fvYZFpexAhnzcnbXXa
VLinz3IBeV5IcGWjtjbq7Khw4+Cks4J+TUoEO11NWe/+uF85kw9HaMnXaTaSrSZzUbdmaIx40hUm
oyCA/vYtx6Jyyuhqsnw0bbQL2q6yKMlnPefUQCgAQWVfd5zqhrFtgGum4jgNnfLZdFJuM2S+ybxa
LTCBtMiDQw++5wYhQOemtIZEgZXs15eDTi2xLBOqNy3cB2u0TGjLrkoaPQl+jiVGjX7YxXBCUEth
907XGOOOa+HZPEEim4IDZpboiISN7V3f1c49zM46OtzdL7+v1vSLxVKAVJBUNbJOHyd8hZEtJQbP
WgdjAjKpLkhZc70Z9JcOf+ZrrXPgtxYDZa8yMSEowNcERlfBo3aqoagooHYudT+vxyBYcLXVorj4
abQTfDoLswkKqmCMx625jk+8TEuutVzPscyrfUNgM5EBed39RR/nlW0YbLiGaaIRSOWKpXQ2rxS1
aDy7ZL/zTFgWylhskiGrj6LSBXynkMTc3dzHw9Hvzc12u9wv+wZhdQyrsdO+0RLVOqkTN/j+n7di
OgCyLDZywzZn2xHK4g53FDQTlMyGH0tNhZRzLfcEyUzW+M+PkUgsAiEheWfJWd/1sW23bYR6cG7H
7VaRwU9Gn5JUQqK8y9xim+REJ61fAHjkiGaC1Sg8JTkqUbxEl4SLYcxk2gOk+mRETQM8l47iNYrs
c91HzdMQmi9aarmYq95ZMcIrOLyGGkYZ+NBxAXHknhu3Ns36v1eLXx0BTI1KvKFZqDkZs/7OGpAQ
iPmBDfTd8Wcypfh8X/60FLP6FhqUhvM+BW5Q1cZR2I/hKtKccIV7BchgpS3vdg/+529jkkyhiKHa
hj17GysIyGYJCJPk9tM1zlbGoVfD1lJj0Pa1FmFC3quOdqmFKiJohV3paw0j4AIDSDQlCnKue1aN
j9mdv7rHYaMwpcYB9xca7d35oZdd5Za5yYhwB6POEv7g2N89DCqniUC33XUsG3NV2160J7g1c9oK
348MuWPUX1HXQnQUOKE6SyyFtew0NlJr3bdlADIaFyy1qOyLXDfTNZpI9WEROsE6GyI80oYYUxhH
LcVxRTKUkhoJvKfI7/FUynNUDkcfkq8W2TroaGTn78a8yu8Hy+pfXLNWzxqpKxvZd9DysGi3Lijs
g0Qq0fWh4kU6sHas+rIepH6q1a2AoUL+1FbJYPpQFDf4FnUX7PvNd1D/DnivrDqxPSqiRhRq20KB
/JhEIgKgTtYSe0dtY2tmuBE4OuTQudB/jAYV0mTLSTiUNbfVsQ7hjxcG5zTUdSgOgGyIUV5El955
yMoRFxMr9e5tReT3JN/DOyp9xZGZdiOPKcu8ugg0RBaUQlOO9aRvTketLPut49iTh4dZ9ipbnWsj
+jG4EheNYbiyiqLeImoV+tuQzY3yuuqkR22a94+Rp1dbLwTdHiNdAoBFuMZpn5ahfRSrePYEgWSn
0CQRcRT1yImOVaMbgLqo+x4bw+idx64P7ZdKSsStOjQfy/5Z90V5jKhGgHeCKAF0IQFRChDNXSoT
2LqiFIduKLL7ZnCoyKlSYINZaDATEzHh77Ie8EXfJCb0BXcoAJllOLdmraOStE1i7E1dcCVovXBd
r9Qe6yBPR2sZao434vgYFtFpEerkEONg2NRkkvDIjLotoozNcSF8+6aMyc5kHvAC0+7Nk8oeBqwX
HfxfY28iGXMsoGSAkBo1veQljxv1hytCLEEUiYNLnIUdmB/fPJI9LrKHvq6RXY8ms4N8rJtLPCEx
Deg85AuHtAT2iNUlZJxesdBeK9w7L45BSXeczWrA61pWcx8x7AeBV4c8DEdfK46UynEfkjAQ34I+
k3uW4tm11mbz4eJsUDxXHcfUOSd+PC4EzdCm8JIBICLa0FImlgOdpYRmjoRIV6Me6FJatAZTvHWG
a9yD+5HA03tMKzKJOePulXEK9tliYNmWozoG65DQxOxQl0QI/UQlKJzIQzmzDZM2PzCRWzaocw/j
CRtccVmi0H7ZdQ0csSp2IXTvfgV9vlWwHauGaQlT45YI9HhWrOtCxQy8QnHWqWujn+KcKAGbEh7P
UJUTkF3q9Rj1R9HQoEQgjzIHD240V12JodAv9Gq2dgL4rTEAK0iveYg+Jy4XuDtAayUlZVmnOYBG
bFhZWrDRgJfSZtg1JgdTjlYCVOHU/ucl6L+f+//xXrOrP3uw+tf/8ufnLB/KwPPr2R//dR48l1mV
vdX/O/3av//Zx1/612X+mn6ry9fX+vwpn//LD7/I8/9qf/VUP334AwJwQT1cN6/lcPNaNXH9qxHe
dPqX/78//K/XX0+5HfLXf/7xTCa/np5GTSH9468fHb/8849fGPf/fv/8v3548ZTwezdNFTz99u9f
n6r6n3+wHjv/4FApHJPkEbckjdnYvU4/0vgBhzIT2Dl2F+SZOcGkWVn7//zD1v7B4qniTqBPx+tf
v1RRYeBHhvYPwPcq2HviiV8klv7fi30Yor+H7L/SJrnKAm79tPlxHioCFUvDkNSNP0ZkY5cV4glG
eGZ0duO56ywoRWWsWWW9+MH1eqGsQqzanrSkLShXZNIpFbDVo1EZ+KelqR7/9PBtsc6q3Ij7593R
8fF0/PdLzU4sPSQyK+N+dxZbZfTdZAe+i/vsavfDPx4F/n74LOqtUviQOzrYx1VTIrPlYdyq+xpE
tbAy3M3uRha+YH7OyBTMVKtBJGd+oqE9Vvi1gitoV7jMn39PsL/G8f24fTzc/vsj1OmI9e4Ilcgm
TYcUM9DKbhLEFLzxKHDG68KIMXkqij1dtdTKbHFqS4kgepckaCSI6CbOxLXqmQ14L2QO8ja73f0t
CwMyF6FPsRjTud6KMzyaoGxy/NCx7Ot0yvC+WclytbuZpY+Zmn/XZZOpz1igjgOLb0i1b1KbLJ1c
UvFagrSJhd64zC0lzA52N7cUWb/QDO/aq0ylTD0/c8/aihMQWsXVOCYgIzDiuwz9IlSMlVNREEuO
Br1KfPzDPSs2NlJxh/5cMUejhuJutYMBhhip4n2XlM9nJrnUj93QS5fCVmKD99OC/t5IRpltNRvz
+j93gQ+bwPuZ+TEV9tfMNFR1Fl5d2PiR7SMEEMH5LbCO7K/8vKTcWB34/R6ky6dtkO6cfQOn0F7t
w6RZt/k5gpWl6QETOBqRcEPvfs/4fToraWMWYYZdgL2yU5SkR/Omg/tvAVZ0IjLMu+fHp+PA82ex
FQdZEiuFUq8lXsA1GMHR1veE7dKrTxHwbuYlRtZ1VcSr2/2dDZEUWcx2zxV36a1nQWSOohFVR8/3
yu2g3wvtbndvTCP395Hsr1lDb0ztvXvlfqwClHYjhNb7i6K5Kewr38OPuyrAySDLhBdqtafflzpH
/9hS7cQF8cb8VIGSGQ9G+Rizr+3+iqVni4/PzqcUoTP1TjL+cJDz7fOXHHvA3Q//eHv+u4tmm2Le
+aEToxoIF/6y0B5d86qU3yv9zUQXSib/UXr170Zm0esrnMuTPCOyPBV/5h6XB0SrmmRTlP3j7u9Y
6KT5AtQkJb5r3gCJuLi23Vcb9b7wcvejP13idceexaxXB4antVPMWu5dXOc3QHjgYXcrAA/fdzex
9PazsPVdu43GhCbqukQDE2IBcsPOniFeev9Z4AZqblamhjGhZzRrUb9kcFGNFo2c2L7+2utPn/Uu
zsaqlbUeudA31JZ6e/No18p1iubV7scvLMz2LIyzeISCHhMA3NqxHfc3ZvWS2Mp2JNmYDcnR7laW
xmAWwh1A9kzDrg8hnhIlYUgRCAmkoXaz+/ELa9y82jSg/9za9oiWmOavDLtddyLbc+1bGuB5DBck
tsDfNutIu0YcHF/Cyc2SZEMSbXa//FLfzAI4dHJF7Vuiq2yLTTcO6w6xWKtW9jx+YZ2Ws52XpLE1
eiV9Eyf9aYm9vA8kivIDOI8eeiKMvBCJvTJe7f6ahaGQs4AGcu5qHh7fqCuDG7R7mW3GLuz2LHYL
K6qcxXLXKHh+pkr0zFkCxoaJd0dUOeeorT9S1DwmTxmsckvu2ZUXYkPOgnv0jczBMxYhDueygIYI
cGEb15sUzhEU6y922Cy+7baDN+95bBKQ/A/IBgeHtoy8PdN3aTimv3+3egRdGwyOPTJvRfBcjPpV
BxLvayM9i2kzjrpksHjxGnpe0aEYpo9ffOvZriwbzYqySTwaNu9aN4dju3H3JJYXok3O4pnEOpci
7FbXZYnkQJw9UD9c5127p7a69PhZMJuJ63jSpFOq7F4WPfjmI9fYU1xfGEtrFsk29VO1HdGwCxtY
ZlJBQM/es40tPXoWtW4Hnyrq1W6ty3Gdqf3GyPyvjaU1C1ljkIFS6tMOmSgXujueR2W952i7sDZb
s/iU7Fs5Yn5wPMRZGhwJ1Mhd9SpFP2z3DF8YzHmVvh/gyBU5B/7a1ZKVBDqNF0KHsM4YquuvNTGL
z9aph6EqLabjZGkQQ5ONOxQQbUTtdzewsIZZsyhVW6JSVHS/k13juECuC1WNG9+4VmCz7m5iaRhm
0RoMhdepFsvkpPosNOfRTlACDqHmNk2+5zOWhmIWtsjyJGZYMdRAdMGiQgWHWJdWXxyFWdRCXUjK
qiGy/DGjCIPv2Xha7F2DF959Do3upN4Upco0KkpjG4ObBz12IkRzv7v7F2LXnMVuiF1ImmNZt06a
+DBHg6VR8tXXHj2L3XbIWsXOOZrIRHXUO0VVh9si65Voz+l/YTs35wFcuNw0I3YnrW9i0D1HbaPD
LB82vvAjyDBiHVgou+z+mBn45t83pV+Vxnd7oVFhiYTtGeFMlafInyNXrG3YRuAxQDmgUAcpNxcw
YdPoeHeTC5FhzqK7Flooy4EvsLofCQyrEQUxFxRkdrf7+UtDPwvuvIbnFkqBvGiUQxD1BvO40vAs
2f30haXDnMU1I0ORuWN0Ctc4UTDHCXLKgbl3GAcB0NzH3a0szYFZZAsf0RHPkvU6JX94arrBjerE
/UogxAlTB0svRe0oiCHZs7u9pT6bxXrXhBhKAyNY14b1JFDprYp9aLuFR89pVaThRStKjYXQLk+t
GrktW3e/9tq/+BfvJm/dw6BuIqLcHC2gwwN6D82eRy/cEIxZlNtWCVp8MNMXFYtutXlOgaeD+tlm
Gcza0cC7LFsJjFZ29/9Sa7OYj2FPWhVOtWvIbRtdv+zHMz0PWGHwrWvWFn6Czj48ycLUmluieUoe
pEFIU0Ny6htvXXxlefdNcasb17q150ayNObT378bF9uUcQ3QLHnJDB81gAZh1TFR33b31dIHzOLb
NHFSCm3MKFRjOKGOfpDjW4skA/qyVO5xp/PrZM8xbWGpmqNRg6RoetUmyZZk7pPgdHnZQzBDKot8
zGha4Z4Va6mZWbTrYYuRTdtg8uWUW3PUsERRL0302ePI3XNMXmpiFuBxUoCBBYmN5gBqyl4Z3eYO
XiYIlZbC3LOwi4WR0afZ/W7YweGolp5V6H4KNEaMl0iBmN7hnGK/tp6J3Qz8dseCpQibN9dvsuY6
9XC2nPwa8yOAnzgLvaZhswoG/MVKhJnttVGAPYD4MJFLuhBvFGQafPU6QC5492xa6Ji5JJcjSuyH
6oGzJi5FFRY2Q3pnTeK4tvn2tRZmK0kCUahre3YMEBbxJkQf4hBUpHuMSbKFiqhj3X+tnekL3/W+
rWvR4Dg5gd2jGYp+pTemCh2NMAwEsD3L4kJk69Nx7l0jOejsZMxpJDejCMyT/9MNWmvPw6eHfJI9
12fLBviytFP9Ac+nTn3T5a2Rjzd+7ax398/S02frRl2oNtxKnp5pDaUytdNOvHrELFmHgvO1JsTH
3jEajE38SUDMxbqiQ/c7cUP4LO7X7tH6bJ0Yqz4Fq4erWBVYB9pQn3gqkK0m3ZP1XOqg2RqhpRaJ
eay0sKVCcllHo+8gL5wXY6y9Pf2zsM3NMYyDQq06bLGQQnPdl1g39+5lU383w2MXILCJ5A4old1D
sdTUtEa9m6heho5jEhusqejg2Zial0V6Baz9thkpmLjFc1ygieObm93NLfSdmAU5yC+jjwarJSMa
rRVXRclGOJtCb+Se2FgIPDGLbqfM8UgJkYwfG6e4a+3Mcm5qqyuSx90fMD3nk9gT04e9669RcUwT
51P8nqilkhjLNnXvwO2l5Kno4Z4dYqmXZgEe+eNY9A4zrK1OMv3UVn4MzdXu9zemWfrZB8zCG+Io
pUK8VdfjWbwK1sHB8S32k7eIohz5GxSC7270C/VSO1mP6/TwTT349q08ijb+wTf+N1pt3YttfO6t
sEQ62JdkXrgqzEHloxg1lFVU3kieNHF/WKMfrm8KZPvNYs+2vjQrZitCj56251l8dBFra0uJTwYo
oLs7dGmsZqtBhX5rZCa8vUrKuoAbDQEDLa3ga4+fYETv55vhtLrbRJx5fOtHHr/F6U1fff/Sm2uz
0FfzXqSdACo6qPKkarYGDsqG4e2J9IUun6vggTnLhhoj2mcM+ZIDEaA93DrKnldfevgsyi07x1xe
IJ4uSjdADqERvrZNMr9S94TJwqj+wr6/D3MrzX1ue926OAyOwbTvWZ2WHjsLPk8Zxwovp456+iZA
AAHPOORMdg/nwqlyDu3KwrIPkIXxn2GncGYMtpaLIwOnVmHH3zOMtlNjzy1s6Stm0YQWeBD7PvKR
MglEA6Qe6bK3AhM5fZ3k3f6l6tOVCj3Fj1O/M0O4+CaprxYOcGYVq8H7YmVDm77s3fAWNhhoOxhb
UtaYimQJN5coet49Dku9M1sQmmCw4LoghzOuxNp4LvZ0+sKUn0PMes1Xqj4Px/XYSfswrpPLAP7V
1+blHF+WceuUGWks/FwEClI5rm8dknOHQYSTyJe6ZY581ewxcDKbNCmCMYeWjn8bWgPt2+6HL+zK
c0yZMgxjWpkkqifXVNASafYQFldBcv21x8+mS+4VuGaXPF40FE6Uk8G4yiYtx33w4KWxnf7+3XTs
wNiAGOT5Ka5RPWIlxbCvDLH06NmKUwd9rBgu3V4LMolYImXtngm5MM9V8fGlTaEosB14Mjm4Aw3B
b+R7R+V1d48vvfYs9lvsO8MopBIcGy5CNQJPkz1TZenJs/AMfcmBt6avM3x9ERD5gZvUnmPbtCf/
frRCK+hjj7QZHsilz6OLBMIyFuaA2S3jvrU3erlhsvTGnqX+82+w52A1UMJKnxR0/bQy5pq3ae1i
tbvjP4+k38g6pTY4ECiqCo+HYR0HCCa1Tb4yUrkRCUKwuxtZev+p8Xfz3WpEjywWo6sgW+XKAkeU
L0UqJPaPTzaVtk7g+RJJxGdjnIbI5GiCC+yeSb/UPdMXvX/zIsz6riorsCjZQc6ByR6ukKzJ8bPY
3TWf7+K/8WodLQ+CIOMDlOFKdzd+jTHEC2uZbl3tnT6fR679S0Dm3UeUTTxCNaX76/GholDuyZfI
/drd3nZmkVs6lhqPssB8y+gPpHFC4ohs455lYenNZ8FrxY5A7PDPCOPle5VB0Pbc7BaePQeqJZ1a
QhUiqCqzPXG6mCUHd9VxH3N/Yc7/Blbr0h5EvTqshdn+cHN9gjzvmZRLbz67VMejKYvA4KDUNdh9
ZWigDxbaLMqeKbn05rNoTYfSl63P401YlXqDoNc+0PTnNz8EFD5GU+Youl15uLZibCDX6SCrUxSn
Ucorq5NutLzNJH+xO66WmpoFbtKN+uDEzBzVpAY/bCAbTrMHqAhmsA+721jqqNle21gyQlPTGLhl
1geDlWxl6u1Z8ZdeX3zsKa/g1dsJGjKta0Hy0DivdnCXY5Rn7Wnh05UNJcPZy2OsISFiZ9FZllQX
qVrih9fl6qrx+uHQTlV/9YU+opnZh8SjWgWeHdunyuA/dFogDjyLtr728Nna48qB7jfa6Ez4hokp
dxSdOxwgNl97+mzxiftKFJrr25iYjgNZCjsND2Is0/bkKD6NYinmpwdVun6byVA/q1D1KuA21kMW
rvVQi/ACc9ICuZ6vfIeYnx7q3AnUZCjCMz9qIxS+XD/JV6meQxj7WgPTJH63v4gecXAt78IzKeM4
Rw8xx2dJ1ft9x+XPp6pw5gtS6hqupuXy1KkgkCRZgA5UrTx6wnHPfdntyTEsjcdscUqmlEXadVgs
Wnm2wiMcq4Igh7Icp/vuRJ9GNUM+W5Ryt8aHSNdiHFFL80Av2lunbnO4sk2HnlOGjEePhd/XBmUW
36qfY19i9jESZlwynCzyHlOv9fbkxJeGZBbWudBBkmNac5bqnrpW+ipATg8TeS9Dcav1hmRPDC4N
yizCW80bMzdr5akwMBUzzCo6coHIrGXcBF8pyjIoszCvobHHABbSMwdpoW+dofiXTRt92z0KvzIM
v90RkIyZJd0Esimq2jv+WZ3nCmr9AgastVH80eluSymR9uZiAt37/zj7siY5dajJX0QEiP211q5e
vJTbdtsvCl/7XiEESEKAgF8/WZ6Jb9pyU8zUW0c/oJLOoiMpTyaIQkPW/ScGk/mQLpRonIaSFFjZ
Wh1GGbSPPJBJfeOVB0mZux6UzMGHPImbvjle/6ELC505MQwoBakyD7pkXmb+G33FPoGs9CXtyvnG
AZwgzoUYqEeS4GEU0OMaSGWPpQiCs6g8dpsl3fICz7gFTcuWPEx1aE6th+vkTJB2ZQJv7vawpBO8
syWigQZv9xj6HbTA9OS9xDP4YFfi9c2DAD7vxKtOqM66KK0ePYh7xXQLhiF0o2+mguIYVvgNHX7k
UyXGXyDLgSQhXn3R6ZLtr1t/IZxdTDzI9jzQZ1X9o+18SAT3GftXqfxjaFJ21klR3t02jBPNoZHo
jqUQ6VNlS0EJA8bsLJk78Dzrb17b0ds2vMyJaHSXssL36+HBQicGnfkpGi80+EgIaeLbhnCB8t7c
asiUtPQBLb8gwwYsBtJ4abuGklzwNRcYjw6vdsw8L38oRzwjo92iT4YDxC2qlRPEgr1daDwIAljf
iRK+DBqO7osOoqqAuPaQZOk+tk3W/JC2w73Ait0XkouLjbdJT3GMHoaHujTqefbi6VFD4eDjhWpu
JdEuzegy9KsaBGyrY6J9PT9EORqmxhi0n9haocXC1ccpLouVJLA0EycJFDFq5KaNODS9a6jfRc8Z
le0O3VS3tbGCYvzPecy8nmpfsvJp4PxrVoEEM1bzJuZoybWtyQ7XA3HJv5ztm8rOg5ghKx7LMTGP
QUvkfdr6zVrtcdk03tj0XNw8K5DqQb0HtaMZLYpNDfGIgv7qQ2gZ0qZB9Tav9RW8jdNMSerEuiW6
oKyR5VPFfehYQq2+fcdTBq3WbACNbZ1+CcAMn4xQ1NU9tCyvr9+Ct7no+rqcGwEli+JRVhRyOSV0
DGluIGOvxju8ysy3mSlxigfAyWddJhU5++DC/WBqVXxN89JficoFJ3DB9pVlrA1tWDwCIehVO0IE
h0LCCALllVVaGuCyeq9ikoVMh13Mwwfp5c13MjRYoZZ5ZKVgXzKCE/KgXCpmPRfFI8iavWMgoGkD
JCI/dn3I9lbK2zJL4oQ8zVt/9sKmeKqHNtpNo3oPSg8g/DOovw4akinXXWppsZzAL/Oig6CoFE8Z
SN6PXRnyrxMq35W8tbRWTsAX8Zi2LKPsCRtivuVN9SCD3DtYCJjUfZpur89haRRnf0fDmNfkPJSP
1dCn+T3sEs7Hcaow8CEKawjPQZY+EFG7cgpZWjMn+An6iiMdBexpsDnZhjYLHipQbRyuz2bh6y4U
P0uDkoFxyD/3rB1/gPIGmjyFSFfbiRdWy8XiZ3h6o0mgYBNURVD4E2DqKZOHRtUvXZkEKzZZ2LHi
S45+FYRFplLgskv2hKKuOPahH+xZAU2EMpjk/vpCOXSB/wcsf5Gb+3OMES3W4QyY40NDZR6CCQMU
v2aGVm2cg0DfdKOERhroy0X/fWSmMXcRLUFlcd8YkwIijhYZ6J9kCcgBwYSfZ621kI2sM7BRlVk1
hejRtzr94Vtjp/ephtrdfV5Xovpaldbv71NQMeTQ7Iq7CIpHUwaG/l9UNX22Ai9bsFPkzC6ocNya
fORJO1hoRgbqyQdl0a4NJd17HNzX11dxwd1cALLpm7aHjo86G1AGbiRNx09gM2Nfbvv6ZdRXbqAD
Q3Ne+fJMokE+ZiUoz+sAbcjXv37ZkN7Y8CMnedFmNMPgQRWnyMuGNbvJy018CsPGiv9qm8bFtzGu
WCqPcxk3KaicY4lWxpXB33yGg/ddPP/V1KDumIH8cqie9CABjq3OAtzFk9cP91HVvVShf0z7btw0
1KyV55cvvzFdt1XDhmWaeBOH5oTvfeZmAuV3WKTbXCu1MqelEZwFFYlpksrm3mNPpxlIca/cUQ/y
HCUEbla2hKVlc7aEqIesb62m6sl0wX9AmDLoBnib3mq7iVgcbi8LByQdWl0g47eSjBZ83GWqtDkY
TziwPI9R21XnaAwDSKakvbztWBO7+4GII4iuMvaEVlN5BBXiB+EpXOPVoKmsLjO87u0LxnFbN2wx
tzMNCv5olWzrl7wIxfAuL5mEevaoGYVK2fWBlsLKqf8y2B3MOax+utTRPQveUzZAjTzoPxroOoHM
rkb/A/5zfbSFqt1t7dDK1hZvS96jVGioSjREteoY9vfLzN/6uHbYtmr6cX2sBUdwOwgESJTTsJzV
OYtN8bFHdsIlB/XHldJ2yUJOISK8NJCh0uoMDYThREDA02yVgWbO2NKb3cDxNmHDWBa4636AZHQV
beshEvLo18VFsVRAJXt301K53QOWGihJgJ/ynAmJ22E5MHkyTcw/3fZ5x8cIdHaFqFR7jrIULDho
IBFb4OvQ4nb9+wte9Zt6+VV2ZnEkg6kKxodhJtluzvpsCxmBCe2ePTiV++hbg41/JaUtmP3CtPZ6
J4ig2q7R16bPdd54h0vsQxN1ZOVpjIb05/X5LI1x+f+r+dQ6li3IR/njPOAO4zmAmikA/1VDMhQt
TQd3uz7OQoS4oH8apjmH47Zn7kEaw/f8UG9VWZs1SNzSPJwdZsLlYl8RMaNmg1yoLvIOnWKD2eLk
LlY8d2kIZ4chcQEqzSnvz9NEyUOdUvpddNCCbAsk6RX3WlomJ9J5PxZxmwbmXGfztJPp4D0oUd8E
VQbxsRPiPjTpIfBkkvsR7PJo7IALW7312iQPGgjXsZieUl4nEP/UUEyQ/143/cLO7LYDcK+CqCaf
44+zNxb9CIXrqQJtQlWmaXE543o011BVQf7soQbGsxitqPM8pu9j7OfJGleQo/DxP1V94HgIFymV
fA7iBz+yuoEcoLXMk3jd0Q0DJM6HPA4IzhixD3Nlu1JvRJ6MrdirsPI6vPNS1mV2TwLazN5mmJrc
D47U2MCvIc7Fq3lrkrLpq13WWZ1/bvs86QE0L1RZQHbc5jSHwDgBeejRjH0ed3dDQtOm3laVqUtv
K0Tk//8Raf/PTH83br2OaSsyOrMKFeQYFbjI7dM76NOtdXdcss8b1aLbAyETNDlNCcQBONzpMJH0
kA3FdF+iSh0G+/m6zyykWbcPgict9egoMYV6IFtWt8URghECyuPTfyOGbFIvWtlcl9zzEu6vVguU
rZ2CnHqF6jeDzlqtoM+JTVUKlAmXochUfZtHSJgOdP7v+uwWovy3i74aUoYaWJrZeg80w4PvSUKi
l3wNNUR5V7LtQqpyNS8aaB900TTFj4NnB6jxAlVwEHSCWo3qQyhXXZ/GkpGchGiGCa4+RMVjTAWH
e/ttpk19n3V53B9ykBz7/4LTJytAqcFs6K3lSIef9//6t5MkUcXFTLSTeWRgbE+7nZAa7OwHD2zc
2R4KPX14D1biMughO8RsL97NrSx7KPW0mlcvcUpMvAtG00Cq9fpCvL3cIDr904XAEMCkhOD8Y18a
jbcuoeMXRitdbYKhKFe2n7edBvIpfw4yqWAmnKn2Af1tw14hNf30SWg/3DIF4rIL+wHEcgPaq8cC
xOp2AyLu7li3yRiDElFlKwVNsJA73HYQcEviIrOx+UNbo1fS3KVZovtPotAqepF5n0CEPCnmqMJl
S9T1IDHvqjKaoErmo/DtT2QaE/oJikljfFdPs6/bI5QKlXgZRSNUt0n8NgAv8SSzzj9cX5cFH3e7
THAapvmgIYeJrUvI6L4T7RBC4LoC7kTcs8jLQOCtBxxrom1rosysXT6+aW7oUDl7dU1ImRUZyL4T
CFl8TSR0fyA0SW66QIl999Dn07mxEW6l7kDo9aNvUC4VfXETggYfd4pwOwtsmrkZT0LYF5JItELl
azijN10I374Y6lXuRLdrbSqihjvjlZAXDkrqQQ8ZreehAq103A36pj5VjOREtW6aPhZc6HuWUg6G
iZy/w2U2RNE1QH7XvWvByO4lWQK4oFe3kCQEffk3GyHQum4iK1lp6eOX/79aqalPR9CCqvGkISy2
Sfqi3ZcXTcTrP33JDk451ecCFPBxO5z6qjpryEVuWKiLIx31E9jb25UrkKU5OFsMjdGa2nBvPiUk
zcCy5Vf7vFQrAIs3YxsGdvYRGo3A2VX1cIf49aEe20Ny3X+vs/mIG/734+ivpL2lSTih3Bc8V6Op
xlOkuNj50DeBEvcaQfTCx93zNKtUlc6cBQ8+p08snZJNi67YFSMvfdwJZN0KFoQF5Mhq9KhsDMA8
kIs0/1z3oKWPO5FsYiJ170fDiTWzaI990NDgIWYFqW95T4mhvfRnAFy6vFBexRbSOzWELpkP8rDd
0Pvty20TcHbkvom6YKgmi+jlGvSauNRSEFm+7eOXVXsVvUSNIoY49niagBnbMiXMIfbqYXf96wvR
GzrRC/xNgWcTYiFILTWUJKfsiXYS0IyAlrsiVGsQmSUbO/FLhpSDYwaKzYlBG2VPoCafJv3K+r9Z
dsG+TvyCFz8Nmw7rbyLmP5ABGDpoSJZ4gMnWDjtLv98JXTzH9wFYeMxJgKtya9PS3zX2plvD2HcP
xqILAIaSl1ci3BgGs9qbBjQ6/hOoHQNF/rvJ0u5hUM+9QAXT2ZNl5fukyD6AK/QzqZsvnl//vD7E
wiK5J0ILimKRRwKuOgQEOq1xCq0S3K9e//ol1/x13sQqOVHsgwS9VMJ2p8jE+7qGMq1Coh5x7PT4
80zodk7XUINLE3ECGp0xVk2gczyBELB6FBL8CNZO4W3bgHvqgy8Bm26L8dSrSW4zSN8ciorf1JuL
ZXIjOuSm9cIRUpHQMNqKjr+fvKTbxjx9vm6HhWhz+9wNlBkhT9KZkz+BTYhVot0kbZXsk7GrVo6t
C1mJOAFtvXaUk/Uv4ufsOxMGh35F8zvVp/bYcb2m3rk0jBPUpvNIj4ZOJD9TY73KIPlikj7b8VKb
o5IXbfLrS/bm1ULsu8edOgppXMTYgC4t9umD7sv5HbRkIJBkuqSsttI0eKOqsxpKFmnelyAmHKHt
e33wBXu5J5coES2XTNtTDeWFDRMB6JNU/aXReDy4bQRnA2chlymObGjjZVH1nI00/2ibWu0Hgffq
lVks2Or3SfL1NhgqQiwYgk9WAndFaf9JTg20dXX2VGT6JvwjDOUEPko+2nS+xNsKFO4eucDzLyh1
Wty3X1+phcTi9uNHtkqnyGIboUmt7+tQs5Pni5XAXFoiJ/KBRkxBWWrNqW7H6QCR3+L4uw6soQr2
NI/x+foclvyJ/FmQ4NA1hsSPYe1Mgt6JaNHuhZeVuxgP1CspcmkMJwHIYir6GCQDJ57jWZ8U+Ycp
6OJ3hb2JcBqGdkJf8CRs0FHYchCuse80gb5XPGTVdkhqf3d9nRbM4Xa6RwWJPVkoA+aniu9p1vWH
WkHo2h+xJVoydivjLKyV2/SuS1/mIzfm1I+dtzW1yfb9YKpTq9C+dX0qC1uv2/QOYi+datV3pxqQ
hK3u5mpHI+zuydhDjskkp0K3DFQy+Nf1ARfixG2El23qNVFemVMUzmILtZOvhA9rzMpLhnGCHIAh
0wm/sSdmyLyBpk6F9mYYhvEA7OlQOt/fNonL5F6lrD7qLCVqHk6Q97U7SPiW+5iVa4oQS7Nwop1U
AzpgJtLf8bacn4iCIkENovZ9IOP8Q4jj4PP1WSzZ3gn3bBwlF1Cef7AGrciNBMJuOLBh+NzofhtI
cZ6T5sP1oZas7kT9JDxSQPYeW3HHvrK2nLZhDITIbR93In6ao3lkYMM7gQ0P4mzA0YPIpVmTuXjz
p0d/abtwKcKKymk44REpPegpjY+4bL7p+I2vX2zzypP80g8rCFkhW/lNVW305bGfR8NaebL04539
23Jaok+mHk5TEpl3NA7E/TDy+O6GhcePvzjwqx9fKxW0o72cbrIJZsVDzqZhYk2Q5s3sh687wYzX
1wgyRCUWHooZ27qM2JaqrtmPU/Hrtt9/WbVXv59T7Xslm2c80gyfxOzPm1HGa1CYpZ/vRDHIhWs0
JUNpeIP1j9HxXLV7YAD7TVXo5JY8hCVyIhgaVTToaTAe6xovlQroGi+4icEI33ZDVpbgAdfFcBIK
ZVlmwa0n7BomYckvnZDNbMg9Jchw8lMcZdp0nPeT8NcS6MLX3UZ5RucWIud4gdskOSA0VnXQgM67
Tzd5jdsgh8Qf+SXX0wnUItGed9gaocz57/WPv5n7o9ztasM1JW7gZH/xGqvLLeFBeZwa4221n3Rf
0+zWtOY+aCWcQMgC2AAO/GnCtj0z6V04rsIBl0zgBK9sJWviAC6JvKYHqPiSr+hD+XZ9kRZCy21s
M1OdpmnX4LfzDrGUDUAj19nlET5t8ltuFmEIJ3xrWWs2BBdDSBl0O5K2yDwl7sBvm4ITuZAWNw3q
humkdfpcyy7eCD8vto3hfCU3vHkyxQSc+JVqDAY/w8Wuydl3EjH5g7ZNYHY9rTIGSlHK7mhF0nnb
Gzz3b708rFd8eMk8TnBDXtSUlIGpsU9GufVtFgLcWg67IZ7WKuMF93K72aKmo14rCOcbOxTfOWEA
yoFDesU4S193NuXM9yG8DMlVCONCzzaavaLbh1lH5hXTLAS528wmPVNlaM2cjnUfvM8Uv9MhQXOh
RCzS8nDdwZbGuPz/1d42ZTJWoaexQjSvxYar5luGuuVjJIaPA8Uf14e5FBJ/Xd1Btf3iA6+G0SSe
WWPy6chVmm4i5f+YhtB7klHd3Ctg4bcKEboy1pv1Ksa6mOvVWKKNWJ7PdDpCuPq9iJLT5T2H4WpQ
ptF+YuG/kMBaIRNeGsqJfnBDB5MXJtPRaAGO9uC9BgZownNRz+Nn9OweunZNU2XJ2ZxMEFmeFWSK
pyPNEC1T2fFdW9qVJVsIRbevjWgjpqKaIYbBGhpuDQ07cqgZNCzHgCm7cqZfmoIT8CzMBzNWHUDS
WcUO2iP/oho3t33c7VzLynmeowAf1zFer7GXv2BPb7c3ua/br0abeAaUow+LjZ8nj1H8zPv+09Tr
08DsAZCgFQ7bhWB0G9dIjC55wHL8I5F4ZMvq+EF20QPv8ZLhBWtNxEuDOBFPWjG1aIqGj+rqnPHx
s5V2J1T8uB4WC4Z2JWOmyOCyKZbBUYfJ94TjmJKGgE1dt8WCr7ptazIKcgDr2+CY1eiB3fgcfWwb
jvfneBt7eXETWVCUu5IxgHFkGYOC6R1Ph0+kTp5ntRZtC8kwcUO51CD4RwfhnSnHXSTE8+WxOcr/
qfL6W0qGlZheMkLwZxrs01Y10IVv7+oBb5LaSjgRS1bu5xeqhsQJZYAYIQGUJuWdqO2B4FLOzMk5
EeLAoeSd8eFjnTUP3jwcrtt8YTi3Y43R2mPMKFJs9DSyze9jjCRbGXrfpnF+f8m2Cpk3ve1BLsrd
FjYxdn2LDujyjgTNALqU4ldKyrUT64Jl3M61JJ3sGKoAqUrl4ZlSlr73Mj2s5Kqlrzvx3ffAekZT
jd6KavxIgnR4yasherluiN8Y2Tc2crcniQ3UCNUW9ZMWwZFA/mwDwEqy5www2QzmiIryOTMgFMJV
VLuzWbeFgsI/Iyjq78Zh9TF5IQfEl7m/3uIJmb0UxdGTECn7DJo8tCk30F2KVBOuQEKWhnC2diIy
5lOGjh5Rd8NW28sdd5aE285Py/31xVzIxK60zIQeQRBZJtVTP1ZQGQam6ytRLd1MSPZsN6eUrV1O
LY3k5AKW5mDCSAv2xGX/DzoYp2+4N5x2Tc2+j3aavl2fz0Jec4Fq2sTUgxJ1jfk0Oy2GfR/jPSAb
EwWSKVyYDGheWsk/C9ZxQWtRDI7UIs/FIwvm4plTQ/Z2tuGuUPzX9ckslHYuck0AE1Re2CmfbEzK
p8yPvW9MzlV4aCqbfGcDmB7bLowfvNQHkcX1MZdmdVnYV25tWY97sigTj3UxmKPwyvJUe3W8y6BX
f5tbu1A21iUKMGfCnnBD6QPHkyRbKLFD+onc9nQT4c7/z1kwD5dxhcfFUy1woUUrK7emAKANly3l
St294M+RE/+ki4T16xjPw1WXHZlIT7hzwg17W9K9apLn28zhpIA+VtRXPoX1jbhw+8/mH1ZE93G5
StG0EDFutxjEZircqKnqySe4/eC5B2k3WvBLLgi2AEOF4b4pVX8TOwYs46SBCczagZ9YWCYcA71B
Uz6kuIagTdZgvUt2ccqCxLAMvzoRT4xPHk6peJatk5wU27aS+T1atIO1u7uFlXPBbtHY5uiRxw5Q
zh1GKaZPbHw2eG0DWWpYhk+BT7w1saaLV72x57mSMZksc8062hcbDtFMOPOliTQQ55u8zO0j07UY
g67kQ7ERMepZLUO2zeT4Q7XE3lYSuPC3saySoE5EfSfS8jQYOaIcTNdetBeSlqsQU49ZOjEgZIuN
DeQHIhTDTVt0VtHqbr+0/k60cwb5JTxqWZxOo+A/IBmGbVj7a+DeBZ91AXAiNQE6G/PqDpTH36lN
D7JAi0Q3QIxpuLtu4qUJOAW/aRkTXp0qmLigwY9+GrxkpzqwbO5uG8AJbD22KZ2ysLpLhuR7EEm1
EWXx+fq3l9bHiWk+jkgkIqjuiA/e8GS4A5X6+6zJ7iTJVtbnbbKbKP8L/4b9XBLss48isjvL8WzN
uXqkcSk2qPvHTdt5m6Jvn8pu+gH87Jq234Lruog4MjcK3HTxJbBnCAv4wn6USqXnnET/Xl+8Bcu7
gLisVIDAlLq6myp7Oa+040ZV8sttH79Y7FW5ICYt8RqY4+ej4C5PKLQg4II53Pb1y6K9+joAmug5
LH8vDp354xThRbPxvZXfvrT0TkwzDgnfccjw29HrEW/7qOoBImvJthjRp3/bDJz9W0NVOusmFCMb
o4Nk8/uEEMCLbvu6E9SiCorSZJevJyA43WaCV5t8Xuv4X1ofJ6Kz2hRj5hOkDAaY2AaAnnkrOdpY
ldVrotsLkf13p4/X1k0AiMpGk+pswTLOy/i5BLiyrNawQgsB4ALffEY7K7wC86jFPG1QEWLvHNaA
4wur5CLbjGhJQZDvMANl7AYdOAotIHgg6Qj6WK7beWkMpyivq4DPZXdZpQQky3f+TH9l5Uh3aN1M
DteHWFokJ5C18TivmMYQYk7jB1qXyUkBAHO8/vkFO7uYNrQwDAPqL+8YNdUzJ1A4SOkXKeKTAoju
+hBLi+SEsyll1Wa2wgxMDXwCByPrnqKZHzw3E93dNoYTzpHJw7hTUQNDMJr+rIso1MexNrHddbVE
+/JtwzhxTUzSNmlSYCo0Qd4zef+S6WB4FwO1u5KYllbLCW5wCsvWA6/bISjiu3Dot9Aq2wXFGlhr
yZ2cHRvyg7SnoFM76MTcEYOLMS8L0xUrLHzcBbVldYTXrlBgebIIanSMi25T8oKvrP7S5y/H8Ve7
jvYhgBQRLA2REtf4nddsWnSR3fjjnViOukSjP3CaDn02gDKjO8piTTNjwaYuYI2C+JiakWFdSIQn
Lkn8/3oxVLuU8XbFbZbW5jL0q7XxgqoIAbGcDw3Tuznytym1K/cpS5++/P/Vp/taAKUTdvOhDsVh
HM1p0muK0wvZx+Vjr8OOZm07z4dQjkdvfjSm2l+IoJqbCCWi3GViBziNtLaGUePEHHiQHnU637ji
TqBGPAERfqjnQ0mB3STf8mRtf3+7dRm/2gnSgUB8L9Mw5lge8n20STbhNr0vN2znxVu7Uli/7ZR/
CbnEtPGC3O/nA827c2y9MxhKDqHXrlz4vW3av+Rb8owCcuK180Vh4jj69qhFf1+YeiPaeqXtb2kG
TsSqbiS0MHI+JEkY7bwat/5qjIJNI6J8xciXT/19vM9ceJoGVytUZ3MMIYXZRLzkezJWdG+g6bAH
Cvl7QCq28sL3dpz9JetCurYo6hi+OvBpnwwaYPa17LBkDCeEI0hEUt9T80FDWGs/j7Q6qhTPYaT1
6GZkdI0Ub2kKzjaMBxifB9OMHDp/FiFEsqVY8dZ8wRDkzyQEPp1wSKrLBi9nVj5Ak7L/xqdeQjRX
sveMTv/JHtCQpPDfF1UoVhA8Sx7mxLjkSZr5hYdR/RrX7rwN3ieAwOznYE3AesnBnFDvsgli7ukw
HdApi5tWFuyaVm0aP93bOjoX/U09xGHobkFjmYqxENSciyDZ5033VEZrF3tvGh2fdrYekqD3XvY+
Pg2P6vGYw4o1BNWb649PO35rpirRVIztWc78IRzsFz7XdEOy/paKAt93/HVsdVbEfdaec+ADqqcg
16Q/g8BPrV0Tvxl4GMBxW62bsB67pj0nKjlDk+DFoi0N7x0vgGd/vqEmxRCOj7KuD0Cj6eszj+07
2+F5zauSU1esVqRL9nVc1LRVWdW4Ez6PXa2hB4d7ChOIlW3i7Y//LQjSN15tJ9meDTTIN5Wx33FH
u8Yw8Pbq/yUComiZQzHS4uNGT0fPz+XdREx/D/0mwGSist3fYgKSOxtR5iUDYVGmz5nS1bCd44aN
Wwt+lZ8R18Tsro/yZqoI/1IEKeBduYxkf5aeeDcG4QNH50Ot9Wlk5CEka6fypWGccGYmLnmgwug8
tDEI8eS3yrb3Cu+4QR2wXbzKNPt2bP+lC1IRUxhjy/EcsHzHumGjawmOzLWde+nzTmibGJ1IHe7Y
zszg0EknPANHeK/H80nFD9cNsuReTnDHpex6cPjps0r1g5/UP+tGPqYgrYePfb4+xNIsnOBOqiok
UVmM5977kPhqU15OuN3a9fZS8DmRbcFDKOrEjOfffcs6BoM4MAErDLILH3cR1HEfNkHTIG0EgUfZ
hpho+GzC0qwkjoWV+QtCnagOZBWNPmsmvzBZ/cy65lgEg7xpayAuirqu8QreGUrOIqBoaKqiAjCC
1a9fjqx/1ZUhcaHTTaUGLtosPLO+eq7wSDyg3zKM+V6o7M7DjXYf1ufrLvRm5YShLgv46viGgnIC
LQMh59L/3+gYtM1syzb6bhLAHvP+I+XNF4n4vm24izu8Gs6CIECB7ik890N1niro54b6Me3MOzBP
bH/PLOgPBqTr14db8jInzAEUzLt5oAoVgsL8ipTLj7OJ1Rp71ZKbOTHe4aUQKGiizp1If1mZ/yI1
rh14Jtb2qKUBnAiPTBvqpg2Qp2a0vVDQinRFs8VmskZIv5DPXWGQLogLpfxSn7uge4E0/X0510fJ
A7ZplLlPWb5y570wjoun9oApCweNlZJAPYcs3de4yk2r+D6O0/+HYRYM7qqEsMajKSFgOa1aZPOu
99W2nOa1jLhgDRdWzekwgMzZSsQlbtZHQ5sNWKP4YQ7ALXeTx7q6INHghdForTqXov1naLpuB0k0
urn+8YUtycVST0kcDlI0/ZnjMY4gl+fWflJR/VI1N71thMSFUNNq6gIbS3n28hncVkHdPvg1vwk3
j6878UyrmHaANvRn0sf/xqbj4mM/y0l8uL4+S07qhDNFMzrA8n1zlkN+dymYey0OSYV1ytRjFI7j
jXZwojqpmnoq9dydwaA/j5sKlJLfxdyXCV55y+zZVHnxfH1GS/Hg7OEmAAFYVMj5PEyQVwPrbAbl
x+LGKspFTk9AbdGpauQ58UK75cnsf/ajOtq00G/95/oEFkLOxU8DiG3ivCmbcxCW/RYKQ2C1JxUF
xJmtAUIWosLFTsczVCzCuG3OuC7GAd78w9N4l+bx4XJSum0Wl6FfbXvFhOoMG219tqgHS6nvAUF6
7NP4xn3IhU2X6WyjpqT1OZxrvk2bHmxpQ6H2TJubOp9DHNv/nAIbPAX9I6ySYt6HThvA8Jl85JEw
OzzcfLm+TkumcOKb94lvSKaas09AlzbmTAGdy+heoEFzR3roEd4WgS6QGhhthuI2rc7Ul1/CrL+j
fv/pUoe0nVzbWhdiL3GiXBOmkibB+2giOrsJwqzeRb23BgVeWionsqMKeq4As/EzEu77krWnIp6/
+km0V+WayORC7LnY6UTNuTFQdjpDkTn8ClZTvs1BtfsTvWxyd93gS0M4jzZQRylNkpLiHKfhgw1G
sUVVvfEy/HF9gAUjuIhpK9gAusi5OI9+eN/kw49SjJ+vfzqLflcvbxTqrspHXLTQatPesB/FNPNy
54XBFH/SOeiX+52Ns7SEslMDiHa9beIwb0EBLG0RjZBHr1VKNrgZgOTyRmsZsWID3uyu01sGKGwx
7UdNJZs2Eirw9OjVkU2DnewTws5JXLWwRW2mJPhnmrCX/PLDuPTY+4ZZ5XU7rsyYvCTK1Pr7JLnF
09Kk5or+JALkO/e6syOzmyLEhdY9REkzjgfwIVZMbTkUtUYfwnBTsO8kEfdWJ3GNH6ohWvuZeH2j
203ohTGaMkQfjcTfjP10gRunQZpTFEVZcBGFLfHGOnzoOPOacANCxSZ7pFkydV/CPoBIkAjacms9
n/8q61nacSvSrApTwPOVFxxBA0w9/1QnYcvel/hJ7Qxwo2zEz9ZWhEBONc6GuX3XzDoJvW2Qm8oT
+6zqFJ83QQ9k9AeczujYbmo8X8eQwYE+QFRuRB3H+B1pLZoXiMd7qEQTb+bpi50jO8Qfqy6ExMRW
JSCvD3YJzYJp2AQMVO0/wq7j7Ts1Vo2ntoJEl45WMgZz+qUZQhEN23IWQ/rJ5M3IvvuxTHWzr8L6
f1F0Zdtx4lDwizgHIbG9Ar24vbQdO44nLxzHTiTEJrSA0NdP9cvMw2RmGtBSt27dKsiAazHoOWaH
tePlaBqWqn4ZK1K69TY0t7mVtFWpSYDyaks2kZ0EvOfR0JVCLn2GvkiZ9EmVTiHN/swc8wtjdWMj
R9hd45mGcKEwBtK4czMm6L2wIXosC1/KKoGcv600LGjKHwsMXdJzaVjM/jlTCPlVmmLXw1FJOpu+
KpDIzWkd4MsQviRd4+4nXNC61t6vBd1ySMzxL2EE0mXrZpZLv1LG7BERWRwBInsvin2odl9+5dqu
O/K9N7tt8jinu0h0VTKKInxna1h5JbGa4t8TIi7LuR5YkfLvPGbdxg88LfvsKSJ9Mgz3cdqn6WcU
cUvkMXKKtr/VFEROK03MLl7bgJ/yUyUymCvsgef50WRsNuKoV405vVsO6NrVSRHQGqi2aNz1YQX7
Rq5QloquP0zQTmYjdLOzXmyTI5xgfc3TMAtREZWu+58dBrm6e8BB5MqHPc2z1jca07+WIG4gz8Fy
cqumdKjyuUN06YHCc8KHh3JGkNQf12eYcKmnYi7Cg1JI/f6NuEUeLmMcDDKmpNoo+yhJ1BfFEYkW
Wfi37VPm7li82Nw3fnbCvWGGnRb/IbRFrOxeZXEmcoyK6omhB72r9jFhba6uFMuK3AV45K1PmVHR
elq2VNh7Kfdodcco3un0ELZ9634uW7JH720Ll2hdafB1VQptGXKI5LYk20XxNB9lU5DUsPd5L5z5
yHUatbBGSMzUvpbpTvUfH+W8LyuEJND5PLdlgtJRYZDDIopWk41BUabE8qzLouwwVjFQhT0Aq0Ck
g1blkNjxMLpd9t8SMz4jQn2WebKvU+IcuSVJq/44pNapTy+s2e8Rs4K/NYyb3V/Gvif0P7j1ld0P
sIEmagYEm5T8SNY1ZM8r2Tr2syRh9BeJcxBm5dDBx/Hn2vceXeMCHlBmwvaHuAuEk8cELkavW+tB
cEWELK+YAQu9rHdKNiDNfl6RaeoZ3GGnGkmn2Jlshkfs9sUlH8ZbZJTnRVzxzbvlPu32RXEIA9Y4
+kqH1q4/dU/b7N2uZVQ0emvjDj+3715zraESDUKF+XkzjFy0TZcSabYds3yEnRfsMn/6od+SZwcb
nrmvVgz3RV8YcicW6U9sKNcMjNNCu99k6Ofo2u4lh//AgIbnutTdID1F1nSENfQcZZCkRhUOTVn+
o6Mc6AsXeWx4FSFtd74UuVvmv8lgh/lXbvHz/iHFZ9l/Jxa3U3IYLe/DIXcRHJH3FOfxXiuYwdlf
K5WdPS4knZivW2OM/eF7TALOVSEiSCUqgkns+RnHzdI/gekT4SUuDB0FphH3yf/jne1Qo7MR0z+n
VesZmSr4sCaCtNzK0X5mxbruV4zi4nCvPCLzciyVnQ9dQyZB1EUbmOG3lQiryr4nWHQvW50KYbYr
5xkbThi9S8qnJfBo/EU7T8STNdNiapMMvljrrgM7+xpBRhvu6TyO4j/YopT2g3RRWp7TsPGNVGto
M8OOOgpj9pyouCBD5de279t7gJSuuwY1FTFretpp7AiWsSzGzArqLWTQdLicEAwg52LtK/A1tznp
nGJkZj5x3M6LOqMCxLTxz1bCTqp/3LFTuHwwAsE8/h5mrDfT9USpieOmKXnamYuNljKZjtA0K7NU
SEF1+r9y13H0hNMSz1LHwzJHX+M4JRg8y+cp7auWSj2eArxpFcRbolPkG/uXqqySSbQmVQBu+Y+I
MZ8veP1lqmqukyUrjrsryvDe59Ab7RXueYZ7R6Si83XUTgwnJyMpa5YEirNTEVTRNZPFpHF+KecN
nFstcxt3caVLCAMvMmd59MtBgnXr0w0pe9l3YNej1y6j80mSeMtfvEH0yVjpGEA2VJgGDP7k096m
R5z1Yv9djrOgdZl1W7deBsk7FJrMFjjpmza9OaiWckuKHy3167ZUFjZGHlYoWuR+rMaM59jtO5Rx
PoOmk5VqqQyN2DJfHOrLYQYa8so+eIhI01ApXmwbPeJj7u5ZCFAlf0QGl5iiomId4OAdYcSzyfsU
Au0DApbdeErzdlJ/vE8Wpg56isOIAdOoJ/GRd3H4r2iT9TPBgxJRiZ34dWlGmmdJclzwj2VWT3ks
2A+o08k8nkS0yeyEPNhlfGjVwMWV4xSYYzQ3/b7Dhd51s3qQXcu9riM6cIUYGYoDvdgdX9GFiyI5
N1M87/MHU9RDYV86HZ/jVGQXgnZmWVZTIdkK7OnUtA3VCug4hrr1LRwJai/XNed3q8S4oagzujjy
BCeyJDvhWknLBqDTt7SBQtm1z0TOnl37EkC1b0qvevZVylZ3L3xAJNReCVZsiL5b4vzX5pMue53s
IsJ/NMB5HglhSuaeNZa3ElKwonB7ELCezKb5MRDCps88XzBzUM0sWgpX5XxF+ki1borYR89jc1k7
b7FNR7Se16gekghHSwVggov00PJUJtMhdnnM/666TJe3UfSSnZHqhNH1u0TmpNiPkx3g43y0MpfR
H76W486PnPV7uyF7b5HtYwTwMP01u0qUqZYeeY5rk6QwsUzqsovmAi3PLMJEsXG3+C686S2Dajhx
Y/o4AZHZ73ydgIirfIV1cHwOazqKf2MQk5mAYkkMoTqRiGvxD0PuOT2ogirDmhzHlN9OKcLHELsw
tqbAYW6zbIvTO791yfQ0QNgb/Ugm0Q2/dukJZCgTTPizrPF77yakF+HA9ctDHCMV9CVahnAvYlMo
REtpfM8fqwvF+MCtxGhEg4ElRfs7BLpYOp5iARcEdRG8VOqPZgnKwUZuJYGzZVlMudMXjb/0a60n
fJn5PMiEsgBIkNlkPUQxFyo7Dd3knDoAzhi1oipwqe5PKS6UYf1R7JlOykNJHevPe7kzO13Q4lUi
1BMnpXDHtt0/I5gE1ZnqJ0w8A16n60sxWclsldhbfB/stuH04xpCOxQyYD2QWdHV4QaEukaGNjam
slDTiP4Y+gL5rsfedUAHlZ220A5AQGsGPRBQkhbfIdXKYBG6cS9/JYCA43tyc+CLz8AedFsPYu3W
pa/sNrAA7aXIYQR0V2iOsu2uh2+2IkeXGporjIJEdllf4L5FAwOHOExmrvA8a8eqiabUyyqNUlPc
TwAfq8BXQUjBcz5tJv0ViFL4nHG+bH+F5Mmwo3wrVXrcweZlAIE9tuqXsVvefQokxIiiymSnKTYz
2VSx1PD36YovheA/+lKIAAjXIF8lSt8JR0b6s3TIU70qEXP64RB9MP7ojWuTGCqTrUBh1gWdFj3E
1mguZhVC74YI8KLYyiKpHPLek7yxbdcPMMKetNl4gyT2Ap3HdJ3tWFkfreZpyDwZYMsyzNn4goFB
FgnIr1YkLTaJx803HaCcciim9g43UdIMMK4qTm1qcjj9D22ch7J2k9uzjxUnQ/hvWKxyv1aYTiNa
0Phxin9K0ZcYFUWaFYhguNtsHHf6vu6uv+f5ENg/GjvWzVXA7p+X2o8Eue2HNYf5Sl8hjqdV7JlC
Y1hu8G0fxd5XcwbNK16mn8te1VnHZ//Nsi6KxTkgBRi301ymcZxXeHbkelbQ8aeS4K7CyMPXYltD
XohteQS1Os7khg1wKalGmXAkIiMe2S+6KZEC66dqxKB1yg+Ab1342kKHVKg6Qyky38Orsmv1V1Jq
gXBVZENPe1xPvvOou/au79hUWXAHS/kk0NwyF8Ww0jAs57KOvMVkHw0iZ8Y8G1BNA9CN3xF8hhKE
0uh1H9JawwVIFsAFsy7eJK4OqWolsEhuLMRmitNULFhWUsxd+l+86Tl5DmRAdUChM3e+yst1sE8T
m3Ty5DRmRiwc2RCU8ijEvsfNnmJYGArNdEjVfelht6DgBNSBDwaOolR+LbnBSrwNEE77VS5uALBz
GM6KfqMkmgsEx3HtEPa7tSz86tcCgczVqBY5QdK7SWt+JQxukq5iGy9QhA1LNsCUbI6JjH4XY5S5
30iCiubkqSO2j54ixJIh4gFmFfEyIVzNU8rTao23n65zJH/FaJXc1kohdy+8YHVuON8lLCGYqgpZ
gEu4VwlSmthxysYxiqpNb9nfNuon1ASobOxeawx6wkAiARNEUW5tkZnKmu7B+wHiRrL3G+DbqArX
IAavsPdDbofFHCa3OCRHtTrptrTeZzEX8mEc1wIeZUhRs3w+zC2qslvaebDdWm+gYGh6ommMzVQR
bDLynUVRLm2t9nyJTplc5/0nRL4OEAfAEWMx+86717FIkTkMf57WATFv21bSb84x8/XRYbF0f9t5
mHcP4L4YfZUGx83PcnMhvEGs3SIuSZhA8vsxYdagkInInP1AqPwUY9bUCDGgpCeOo6LidF72X4XH
PnjM7BRjW3msLP0D5qiMT7VXS2YfLI8UP+VRO9KxMtK13TnlaHBeh7BEHjGocYHNW9MZonlSoQAZ
+yfLYPGDGDZYhO8PE7FJAvNx0AAnqudWS3guyyR7ZUKE9kotjkrRIH8XEQbVgIxGGPAGklm1/Jo5
HG5DTZCIvdITpMVIEEym2MOiCtk76/xjQ23R6ou1fgVXO7S5HiqX+jBfQoag3bTiZIPlfZWRvgVG
zaHmyIC5ginMMSFw4sMMqYr3BUEQaF7FH3MKR+0Ac+aJtqKaSiZahCK2KE0p2H+gu1eTj9NgkXQc
5vEPiVWJER1J8JJ05SOWsLS+nTHaVZL3WP34UaDm5prdGCNW8dIsyTv2oO4hA25tBMvhJZ/3Jas1
sCu6GR72zdcZeKGDxwnxcc5RZ3URTMkXQM3+a8c5Hi7ztPTyKjJGMN6/Dpi9xodzDNiw1eVyLFyS
kufiBrIRu1e4SXxA3tzOxTUu2z2zBxWpzkcnTcay2y9wJRYyOVid2nQ8JlD4Z/7EHHU7CCQUn+MM
L9B2zaa7kcCppsYfFz8BpXE51YuaxVIcNj9LSk45yo5UngNGUKEAGgsHm9rGe0dQ5wpOFHIZgSGd
fZuwy+PpPVa+KHFVpaBQlzupwNDxc4RxNK9fLQrDZ+sxoHHNsG/EXFO4bknWZCZexeesQRhmP1g5
+wn1Yd4hBSrjhWvRTRHS3ZkVAsnDRvd+wMzFLJIDJCwyQ4Yzx3cZq2leFPpqTJroP5g9JMciM69b
Evu2lrQf6DfG2jdnqk4L4McqVxhnmu5WoVEh45S38/AMa6Os+1ymdVCXDIuoXeoWQR/YaPCSXqzG
c02gGY8zwVDlf5sGpsH/HqPZYCmLhJPodVu5WDO0va0ZVAV5haRH3H1Tq84uRkHZvmEw0s9vGIS0
/Re6jLDvAuG+WPuvt32CHzLA0fZtGdLY3Ocpbr7ygL4VNIqHce4T/5Tg5sXuKktrGbK6cKcN+6Gl
saf8OKOUk6EuZ0f457BFaYHXMYes03f4wThFa0Ru7clFMsQVHFImp+R120soQmpvUvBdtE0ENh+G
7/I/McwBkAaGGbOJ/QSs3WBEM1ND9bEAs5ehf7aE+aT6KFBwbzC8RHzmgAIIpVNigV1GVBXL1Q4d
S3EYkpzxI6gGNNxqfByGAK8s9uWPGIVz95WMODh/LJEdd1vlqAjEI4t2mr2rqS3599IjBQfamMFt
K0zgQI+ULyBcovUXFuu0vwJB0+LRRybMD95J/9mvuMjbapFrKA+7A70HEx0iy/iRA6HEZ07zff0c
+hT3T4L56rYpZV+qBvP7i0Q07y4YbPFRn6y89qBRhmd0xbrC/+IpKhx4bA3Kt0+z3xN/yNiYxyjb
imngGCybs13/c7rLQByXXZd9xkHDpynBIeL2+hY1nG2XNsllhy7hKm1xwc1PXsfJ8rwxIP72atHA
wMgax+zagcLbNTqS2MV5HU0oJh9ajBMuF6xZd6SBdHgt/EaFC7ZnN0ZUa4QcoeSAcTWIfFORhMx7
jQcewZAjSlMeyjIKH2079b/h9YAP1buFRff9QssMF30SmbgaFC36aii1ARuGEOu7nen8uqF2vKcM
5hAY5UItwVo3XfjIclYlqba/s80XP9swJr9Qm2dfaRz2vSnjdT3rwSTHxN3C4+RMplM2qHasPY56
e4JTeB7jjQrxDh5/fx3HdNnrdtHJb53uMCNKnXuAk0Nh0Hv2rK9066mu0VNyRwIgchR0VE+hVT09
bDLd/sqQsvJ1ANjOftAWKPBuXRSRoMRnsx4mrqRpVNqqTwsH8buS7hTYt+3hj7jxUCIpbZ2nP+B0
UvslBndrfWowwEfQh0o1PTYLKIhyW+YTEiRLfQq7IAFpeZGgDd9nys6JJVhvpWtFfMG2c4CzKZVJ
09pl+hjSPeanOfQw75iymVUSMfG6SXa+f2kf7xfKMmCBsA6IrJ82t1xLAkPtKuJz+j53JvszRXYg
2PmGyZrjDskPrmfdRzrExQx+hWPU3pKlGJ+W2JVRQw3vn/vdmLX2LO3pY6lV+hojkjZUMfLqpzMw
Cn1sNU/+SFLgyBPrCL8Hgw1cdXmRgOlKo5DmZwQxT9NZgzJaDtiIGWnKPaRPCHgz2VO6YvyxTsch
9WjL6OlVTbvsKnjRyamikKZeImklWOsB0A+ww88/nR/xOUG0jkhS6rxM78Brt7Ie4CKKFDj4WS41
cY5Hhzzh7h8Ls9PXDYa1qhYafjuoQ3bW6GI3iOuEleMvonIbmjAS9Pwsipm+hpHWIh4yUnp6shTA
+1SmvfHgZfIQNQxOcJ5VKIgFxINx8OhUrLtI70FXOnSIipi8At7iPlN4X0CYogvJmd3YjsOEEv7J
pGkUN0jcndC5gX2Rq3y8ynD2Eai/uk02fHvoAiDJBbFvPpEzC06Fd2syHNFgTM3dikzjf+DjSnlZ
ZazNWfMFldSUS+kfeXR7VWAtdA9v0omdYZzR9nWer/mVslT+6D0f3TEZJVZtjlykDCdehqSwFciU
VcPGVl3v0x75BocA/gymPYb5r8l38VawzCwNYlI1xaQhxrDqknZdepRb6vd6iUrOLgWsCR6YwUI5
CyCc5cUwnT4NyLPLjlvIy5fRaYHuSDYC3ped+49IyNvrdNm6e3VLpTsNG27+S/Auu13iqVEHixu7
rFmcuKluA/xuq6G3OXkqpj2AbbWoDnBDk3Z938pZxKge5i0F5zYsC7gLFeQLGzG9XSEKMnkSaJnd
7Z7uulnKXtz6XBH5DS5Xi3OWFYYcWL/4Di8Pt1wFKwT6RtaWvnEl5vVhE5Z5ZMQQvZwIeq5vkDtP
1yITafbM6YatraC3kAeLKhD/8wWGJSc1IBp24iEL13YY8NzATOYt2TzitbUqWvLLjSX5iwDu7I/v
MhhGgMoQibzaotPtAYxHF9cdcD6p2TJSVk8L5t/uST/Z7gImc2v/cxqOaFVQAP5vhtH+3+DWXDVT
HlIHFxbNcDXZLFVwNFuNgEBKJgO2/BZi9pYyge4pLN5j+75F+YZLU0EZ11+kync09ZlQpIYuz4rG
Wi6GKsnR6mzwlPH+VyGnOtwDiiTLM/LsYGIotbnNs4HAht2d4+Nn63E4n0CWaILUFXTEK4UEz/0h
8zS39Yg7O4cDrAJdVPKlRcYj0N5+LilYs0pTgaYH8sjTp5HiPEcBfjv4cTum43kYmXd3PO531bS3
w+tgMJ7/W4Wi/68DytPfvYL/zBlmw/E1+AU/K5l9G6qwFPRK7Nojlhc6hgfGgDETs5rsCAgqP/ws
3HVmfv0gtphQQ5fRDGi+espOGUaH/o6mz13t9GplBYcoKBQ4hMq1hvPhhXR7hJAXg+oCQT/UXFiK
NtbRImzr25KEYTA+TbIwnRZNUg8g2K7kYkc+fA8QML0QoCJWxUtJyNEUaOzeJ1Ah3XFU49PXvKC1
jro6Te6N3MyP3YDGxBRbKDP48nVl/Ie5NdEfDLkGwxGiuwIgZRnoI+ztrDhOuICiRvd2GQ5osOIa
jG2PmxugDQod9A/8F3KMUa7MOPJRJ1kdjd/9tBXj9zh21Bz6cdpr0pbpS2/GkVZRN87Tj430Ojv1
25bJx3ZBh/wUoVUhzt7pNjsvGSrXOgnxnteDje01jnW/nBMBvQESS/DmHneZ5PN5pC6wO90a/Cd1
XiaygUlOEj/QaJU5VguHWMC4fBgbx5H2/dD2gC1wsY36Th76FGT/CXgk62qepMigibrJPBf91n8R
1G/FZfetoXU3Q7kC1L8L/wgjG5CoEDlkOCpbUpZXAxg+vK1j0WG6IC+FHLdTtwdX6polaR5ODqq5
5U9C8lKdwCOT8Hv2EovH7KXaK6UL89DhHoKXm9bt7w79imsMpgHBrcHhuljhYrkcMEwtJOrJpcTk
jezQpbM14aLd0aSZlqnHuYw5y/mf7ZLZlie3DU5/FIXojfrYHYMt4dWnGCHYHuwQx0pCeV2iGKJ/
tSgwtSrQGYBp1YDosn07bPk85rD/6dhCHUJp96jz120eJvLUpaQgtVsgFfoeXEnyRxTaPQB9UYDY
zvYI4XOICjerqtJ4jMQV8pGoxCAM2LNa9hMK9QKoOm+AaIaksf4meUfVy99V0mrfbEMJ/i4rW4Yr
nRMBIjghdLrPqICiIBZ9xJpkKYw+l0GXz/ApCPmpXYN5SrDmxSH1agdzyeOI1Q69ERCMDjHbFdr9
mKVECzgda7Nmxp3JkPfz8wS9u60KWs7vKPf9NQ9k+cZdwD7iEq7NL6PKUJ8P1iqoc6edqusKS0EH
VQtJLdYLXBqrWfYiOujR5kD0q7fvPZAsPCCQhpEh42wqIuSM0oHdMrwS3nDEwl3mG6K+FwG9q3rI
U/UKxNW2hzHR+fjhbGFxlRZt9gr1S/Js5migh2HO8wRpFKorF3EkaOzh/jVyepBoF3ucZsLEVzcl
/fhqQjffQSoxjNfR5Lq7lEsL5mNLx3Y7Q8ZJptpg3mClNVQLbj2QQiemgjUxlDPANkloIBbBrhhH
UOINIOoAaJVnVB5klvHh0XYFhCLrGuMqVLyDNazhNJmrG6PU3ymO4PJqwCeTB2bh59toBiesA58k
mc4ZhT7lPkipX8FfFv92OZQP/RoPyFjxXRw/yz7PfmEEX/XvBRpUfyU8oh5XJZA5v2AXx48Rgc2m
qRQeBARAm5i3gG5DAV3TTsPDNGocq3nrlTmNMGhwYBi6rfgYlGbh95S3iIysscz5lNdbYng4JNry
64h8224+bF00TlfYl0velLmK8rsktm74i0pyLa97TC1AxWZxxqF/zNwrNA1ieLd5DqnHBMUOzJz3
Lk0wStuV71M8luoRnV//W+hoDUcTZdz/VDvZ+j99OQ4xyOkljyALgzNdQUwdj0nxrhWiaoe6SAj5
zDY5XYH+NnsCY4U4viTzeZQ3Y2iXFR3cknXh6tHzzeCK5Byam34TGz1vsPOa71DSIOMisFx0R9PT
JblrY7rRk0fwD+KB0Y0Rp2UoAP6SzWS0UnPRSRAM6LIf2BZr3gygsn86Tnh+hyYs5Q2M2taPbFnz
L5xICQCuLiJ7MBo/ro4jZe+gNRiRwJROB4N6tT2gClHlXeSR1nkSEMOYuV5dIaGBg+xjWJ6Myl1o
YB6v3UOxwESoqzRQWPcwOb7Ig9IR14cUKW/2eQNtzT9HFI7RNWq7G2s4g4Z6Xfzi76NkU08dRFmf
GPaKi3reNuitV8OsBS0dVnrZaRvs3TC4kD/itsI/zVyOhRSACB+Z38drr/LQHtzY6peY9eUl8cVY
NFTGhNZsauX+zHQ7/wx4K129KS4aRQ344wg47w8FaD6TADH/Z4dVOZ89KurhACtz/TkWG3uDMEQ/
QFZb/isJt28wj81eFLQzr+MwThGkXjr+yCSwL5jbPnyjukN3AVWdeN4GlT0zlOL/2kFOHBz4qN73
riuLvxJVNz0tU5qTGm1FFOKgm/n3Nu2gIZ2CN4madL7dSPTpKaD//A2VLUAbUkq2Zu5jVBgr9Dp3
BSDFkS9QMpyRFR7QsPAmm2N63BI/L9dcFmaloIHLPD8XHdsOBE1aX6Oxs8w4WAIaVzGQFyqufeiP
cFEy77Zg+y9eYr/d9Ly8scOKFoGS1pwQ3CV7WK8v29aUzPcvxb60LzhSo/s1a+XXgBGlO2Y9WFa7
8biFPhhdvR39/jsVA5U1Q2wkvdjZ6PXCXe7k2YceWpIO2TpOzdtPENbsYAmdGXhm5+JfrsOBKaTP
v+zKNDliehtVSx8owDVgYhrOMaNTXBOQiGXDYgWJBoecHn2QlQMFoM/C3lFu3chghnTDQ1tSntVY
cQXUL8KrA4VTIlrB4ESe0q7T64ED/MGLKR/m9Kjp5ORlXG33IAzcQY88GhAOCgYWDL/QYW+CSvh+
6LOu52jeZyE9g7Oa36EhpGC3NzfGsMnst3AibtIParthQHCOkOMNBcolEiE5uy6GDH4rM9wa04Nt
c/FsypWvNX6YiKs4hgKaqY1/94BT0QnIelge5mxKtmZnfqAN5GndK3rZ8pqoYhJPaCIj41B3C22P
EEbBtdXnys1n1wMI8kBaEPsLsExRWvGmcyy8pC33p3G72TmCTs/PiYohG+dS0JchXdcL7JLJW2JI
sh2EidBLgFolRsVl9FhTykRfUeOGh3KE7VrlDOfyDPaTx3csz7axHpDk9xMnY44+fJDAoSClJpDH
Xn7iM4PNzmMYr8beAWioOceim6IJud83/rKhy+a3Gm2CktRjN6WPNk7yCvPw/oxPCvYLISxXuYFC
WCOeo5IAEcCqMXQ6ujVK8w1FLkrIW8AHcDua1ycHXQjurSWaSMMD3fo3mEIM31OuxUsfL+yQTCC+
68WXeN65h/+aHyPdWC23nygWJl23XUBLNOpl/w/o2BR3Fko33SidyJMvx/xvFxfFcEbirjlgC7co
P+D7aZp2RLTa/xyd23KcyBJFv4gI7lW8Qt8lte6S5RfC8sjcKaCAAr7+rD5PExPjseVuqMrcufbO
fVQ7uotdbkzqf5cQUqdh8raz6yY769TnYLUlp9ClSo0nL4iFwYN2m+qvFUa9ZiJlc8KgdlpjnFbF
9tDkYtbxqsN83iEj8u14wxbdy8Dzjk20rPsgLymTc5OFeexHurtWmWC+Jorpc/IGGoc2sF6WVNhv
qwmrS5G30YfvoDNRYPvrXqTpYBKzDt5LUVWUil0L0AftFcor6TLud5PWwv1dlelqZYemdKrolGXe
bD1PGYRq0lQklNO1o7YeAm0AIMOmKFjvyp07HxFfaLm017EoJmSg3O84wpzpHjAMnCYo5PDH0RWq
IF2tl/SqZ5ZXTDKs7+Y2EkxoW6F+m9TzzgHjwZz7EUopdhVvgAYq8XYGzuKuKYMOoqYJinvE9+7v
dIuwT61WfG0l4xaU1y5vDqsTMMYKZZ1KVkgjFB1ZAVH9IuMxkElld9X7gKZwi0diEB1rtiL5rwjR
wV0XiEIkvsV7QkZQyV+ibRjRHYoUCuZsZzSNdH7C2/5xuHXlyxq0drjzU1maewZMzXCcISvjISRr
8whoPRXndB30/KCtPPPggh1cl77jmx+PgKDL2i/jb1np9TPvF1w3POtuevCjufrXFpMJY2sople9
ukoc8rksIp4OK3uuK9HPJ5o67e5INpi806RrQy5KWk9q1yGGTdDm7H0l/myJDhJVEsKQrcWxmDgp
UsTi74jPqNrV62bIQGhgpZy6bK5y1s3rlPrilzcToRtnlNh1AhEeDIepM3y0bJiJ2gShyfsnZ7Rw
dIZw/Rut2fRZ2Ev5lxwWtwebamkKuiydL01azu2hG7WzsEakvjFDBZD1FcDCSxwR9OKUYa9+9o0V
aupWF3G5mwiqmfms7mYZtZ+Dp0WkYm+1x/lvzouxHoSyQnG6oRF3i2COpFJ+cIucUJjeOgP/FrdI
a1Oa6jJ5aQQvLtznVAn3rlPs1fLIxNn7PlN400KsTv7th2bYbI+JP9NyFMXiQvRCgNKNl6zojEqu
TavIj0w7BKX5kpc+ub8QCmHfB+Ypjbb2exwr5DsrmvyZsYs//vZg2/xjxz4b+qG6CfezJYK93LZ/
W2AcppzsTxTnm7JV7/BOW2faYzD+aTBcjozv3CvUfvgbfrkTh4GBwOtsLe5vngH/MbD7/EO7QTqD
FWg0SSpaiCFO4fFTO/bwyx3ttd3VDPt3o6hRYjywQ1Z0Vul+jhzom8HGL5OEOq8BpU3l/FZ5OUzX
LqVrRLZhUX0SuZvZy44/GnE39L6rrVtfN8HRynHKN7kGzvzLAqk8op0vTC7d9Z41Mt1dGQS39qDx
1R+1jPlPRdTD72FEb4ydkEF3vBZqmJK6txxiQ5nAHnIAnHfy56fh4Nput56AVP0vHCIVoX7gKyMl
4o4ajlQbpO6i3TV96bAZtJoCh89tDbjymmz8dhcfEHS113RIJrfZnmmQhjuNEHwXrLcjH3/sbmZm
CuYl1S6rR7Twue/1S7U6xR0kzyATS/e12uPWphwMIwwWs8ucsw06Uk/BxvLETIQn953O9nzKRZe0
wzjwhCrl/7O9Lgh39DYR6rQTdCendb1h707YJ2PjL8GvYMnDH0OYx5t2l+kL10VxvSEcJm68tj8Y
JLOFUaTr/KkdCE9yY6MnVYsuSZ2No6uvglPTATMs9ZBSV0yUfHW5epegjPQHB/PmEVEs0mOGKHFm
gG+Y80JLrUCahfNhPECVXWpNJVeVWAmTkJy1PxpkbIz12MNqzZ2Nht76tzEB1FbXxH7eqm9/tsPp
QYxpfcXJknLOW+HwQ2pI0X6Doegh3qD3yyTlT3tYU53urbq0DlMlnV0vQ0LngW6jI94LVIZCaf8t
KhpEzRQ/wRBroJj94DSK2QxlQ5qkFb/7svZ4NLq1omrovG66n0lhbONgy4c5cRpCrJOK244xuyjG
NwTe8k/ogMkz1kKbHyO7vUxdj5TA+XetJJG7Vrtx9I/ZiiBYMjPad3U9vhdupe7yok2fIpCINwvo
jQfP7prDBLv4aLU1IxprLE+mczURFmH43Uc3uToNFyikdl7uC8/luFvzajxJiZuBdPBFQNPghjnx
yhrvLpsG58du6TXigXOn3eeeiyA5wp2zdXRAJ3XCikViq5Fnilfd7ENeOx1XVjD/51sbDETYkwkv
rWH6Mn3muMk6cYM6tNfcP3O9t5X0SUUel1PA6jkLXTCrnIQ4Bnc/U4P/DcRo/URcWB574spKJi0y
n0mwLDGps0neG+K56iFa8FXp97L2i2BvGbdm631oZT+MUrJ/flHbL3lKw32lK+GVkv3MqZCHNKRE
cZpv7lPnOHu9/4v73S/PPX+zd1DA8lefrtUzgfCdddT1En7Xkj6W7b42kmbUyL9Lg43msART+T2a
lRA6Bl0PjrKL/FBYCzr3smGY3GXB4p0Lw7kTRxxLybYadRom134kmnsaEtEs/UmDptU4ZFVm72pJ
DX3WRF5e1FLLOxuG5T0PsMNNfVMMOCyXPGfWXdu/Zg3i0XnG3WvTTHeevap3uJn6K6+C+anWHXIj
PqsTvMZtfxTzGYDNSWHSqoiYGaYxuk8dT6ZHxeS6h+hubLApafOZ5sChDe1OlbYJmLB2ed9HxjZ+
S7tMprLv7PIqj3bLZNAN0lnx7BmO0VFO5QOjPeu7GIy+4eWj+8DBLnd94PVn3Vibk5hlrP4pN8/+
GxtZ792Qcpx+DMXYcFMgMQh9iqAXDwi11gVZCtaF+bjlkqLQ9l/DlqELNpntR/stijQw8pqifCsC
cOTZxQLF4YXS+UaZPWqgkAi4YktLKS9ZRbXE+Gyadlk4bv8RZAYYFW7KT9huHH7OTkg3zAdnHmo7
F4922gLBMQxBZvGoHqo4mIQqj1YPZ3g3CkakIPNMC12LBacYmcaRRAYvCJ/7puk93B14cuzRM/6p
9nvdUDUUQ7scRsU7iyszMMGln9X2vHme++yhgxzIow7y/drCo8crZdrNS6FK1FOCnO5pMLLhV9+P
HhuE2ODqfGoKypSfUDB9sdi7Svxf5I5v1KzLvVzpyLHvoVp5tFf1oRCehVLS8vn622zeAxRpwBvs
XmNSp5bz7a8RizHz0Prq/2918UTBgznZdB3MXpw6e+eeij6KYsVlw3BMWSJPgqq8gUecu974AE+F
9gjDPhW4q7SUe6GzQr6BLef6aTOMzReClBZImKI3HdWfqIpuSPqm52sTs5mf3DxtXnNkx2fR2GrX
NJF6qYnyTHBdZOpE3z8TyC+Db7vqZucuEP6Yvy8YLd6Rx0W4b7aennqyosA9Ezfu4PlDNFMLNUCW
5s7FL8YxPHMsz7gaTccWeDvGMOssW1ytSrzgDqy9x2Dj8mn2g6mWnQNZxZrcvJ+ewwzYlmiX8nEZ
lu4BwwMXXgoUzeWWS7VHAvOGZ/gFUXlYDKo0unc2Y6V7omWVUz5S5lJBlZuhUY5ShM2kRW6LYsXn
XycaNsvZpVPtTsem8rcC2+ZkqqM10wieJiYTLnPVErqiV47OEouKrky2bGvGA5CZwuLTt9E+dMve
5o137HPhh+0zPz4K87iBb8d5a/MDpC67LYT25a9gc2igla4Z/8+DyCVnsp3+jpRFi9ks21W3lr5Y
Y2S+y6GA8CGZdCVWCBajIEeDXwJo7IriWXYet7m9dNMjZrJ1Qgghh+3YRTiJYkd4uLXBC8KfLLeZ
UAQqH+7CWf6fJcEQlQTtxG8OIzFHu8EjQyAebJ7kfYRnrQcJqVLJaM5tgQ9ptrvYq9cCRg+04h2z
YY0STX2pGP7y6d2FTiv+kr1SnyhS+0fHmi2mR7e3uKXYtU++xdb0vRV60153eDQOVeZheBVchekl
z21zAFhgumZJ91kb13ssGCoeirXiUXGcbruCkw13nLDZua2YmuxqZY/I/wNwbGJ3Vn2YWWV+RDJy
Dyty+TWUqMzexJFTC6jNxz73jMVYbGbs/FpP/MYXvcj6DTM4OTHbVgb5KefrecM2Kq+6D5iqNaA8
90sQqTdhSn2duqkEnkt9vg2v5WOwambGMSPPcZeCcVH/ca+VnGYLSf62DNlzQHV9XzAZ/FTIQU8S
JhZGk4LwrNlN44EyoueSfZx/CjKKH5wscL+80sk+ohHahvqXLzuvg/xr4Ym/R1JYfs88Ac7OnecR
XJTxF3YUnnSWJheF+y2DfL24Q4TmB14HtdtPitkAcp3zoVOJfb/y1RMPlbwzdVq8FriYjtHWM9OZ
3A5LJvN0BrXdhL0zYX4f/CO8s4Fbncvovssy60g+xvIJnUFpNrvya7XpuOJcdUx1eB6cb0uPzEFT
bx5/67GLLib3wkcxFc1JZUv6iMwc3cOIBU/NFDWULNiVSpTowTp0jV+8joNsHgerS48Vfq5/I6nj
AjKkGPaiRHRv8Eq28AI2LJH22JKLmXj5K92BZ6lqcVDtzcimEmYkWdIwpTngG66qL993R/2i7RHp
CLdQfXLCKQUtBMONdS69aeePTQB1UNWZ3Cv8OT8Bs3ZwToxXhxbXAe95tT014LfXmm44oWXl1Vae
y87qIgrqH1xdEAfDUJ+Jo2yPMixghzQLmnobLO7UWW725Y71bXTj3YovwxyfpiBn6QN8ZHZnZ1r/
sQqpGlAh234MME4drQpzw86Z16r844fleK4y1juitFCkchkBAyaBh03gUCNzfczNglVcVqEbe4WD
v3HAyxtdUAs258WR7uJx0nTUl4hJ9Iyu2gjgbvy6nGO8lPm81/bkRIy+eq/+KkvPMMkOQyxtIlwj
dagUy5wPasXkmjRDUP2BQWVFpiQwXO9CmU+fFgNRcb0JMhzOUS/Fjm5+9PZinBfJ+ltAF2deNNM+
bsHoX2+sYTmFeYiMHuI4i0trwIK8VUUhTpGVF3heI5nXV90EFP5+KIl12oYbApqJSc5nkuNL+zQy
nb5U2CmeVdgHM1PwYeNwdqT8rwxpzUgzrygVqr7M0tNEa4w2nobg20Fpgw212HgfwNf9/6wqi4rr
Jpo02jtT4HFJRfC2Max3TyPUE+n/UAR20OB6Cc23MAwsdo2uM1wDUBHDYb4VBbCXhs+YsAZErJkS
z4txLTg7sTUSF/U8mx9uxnm+ZwLgfIg1oIMqIUEsWsi0ZGGnjt4W2dp0pDQo2AxW/yNsMe0yP8Ld
eWxbQjJ67Ru8+2tFZ+HPXbqXVYnRbqsWv0HkiGxgVE9a6WuTk/1jNrYTwa4FiOJQ2nOyily/UR7m
yxHq1Ttma4dTbUWieOT0YRFCm4mUZYDK5nEz2YKslgHJ5wxnyrLeofAPA95mlbOzL5swLcmoLu8Y
HDPRaSGgRcw64PA0b/1N7HRubUsP0ZAo23h94pEY8GPJoZKP+Rpt9a5fxPi4Ah9fw65312OvETTn
HlKfs3FJm73b4aJLJjPApmedk0I58Vs/IA3SG24urvqGlD8Le1rBjkF3HkKe937NkoKqyNkju5G2
DfDR/pgO5bmjjv/NDpf+ZCJ//Cfl3HG8AO/+6bFEhc+u6pqfJp3WLywATXf0V0+xba2vu+k6ZC3u
pbwWu8gV+sGMBm9kntJ7W2vpiyzJytrmgPF4FQ4cdAtKE6LmmRJV+d8tKwP/w3XCjI9LOuKDrobu
Okk2hM7SYTPwwnXDcYss4Sfa1lXwC0on8MKdCote1cgdY35zTa49AZOtVy/916hyPeIb8Rz/mGFD
Kj6wLDBmLy6KM6V1HoDK6iG7h7ZACuQ7mJbbjoLGaxKJ//nfCHuSnhSpmy8i6sP+RrEMjc03qSYs
lSKdvH+zO1fvfe+i1ultU3fpRvS1G7OZQHD35aN1dnJXSCxzY/WbjDymVlNUlYcNH/vUUlZXTObX
Mkw/l7bRMti5tXQPUeOvD+Ew1/YHwG/o/4ep1dXpDoDULG9WWZngh2iYmQuIjhCnbdwIyxOUniwt
jJsVIyW0SxX2B3IcIvsCR1gUBzTFjBngYt8Ynq1T/+hohXnEse70O5Wn+mIHLvdqKl3vpV6JPYgx
fPQ8JsQhHssaVVW6VfmLpx8F3MWu/4Xz9fZKO5J7Uhd1/9+NiH5pSNxk9QyDapjixgcUd4j8BP4Y
IuJRo3ZiZafURjmnwV8XsXMsaNwEuxnMmWo4w326tzXcc8nNrZv0tl8Ge4cBZP3c3mjuKsE5P9l3
K1m3f+DAa7WrYKXlFSemrHcK/yO7xppqyl8iwOaeMzdFBs6lD1nX1kBsBCJgDt/hp+XPimBX7rky
uodoXt3moArcifEwzHxBEYb3D0NCC26kgm+6Qyu/N4ZSiBks9qFTU1pO8VLMkSzforF0+muF7gvi
wr9cBXtx7v3QQlTxsrxSSCcUywmIy3xNSTAI/5qpphSYWwiQvpBNxGy7DJEWgAEu/PkbjUgkYVfZ
paUuAl/muiMgRP8EiyKcoQsG3R9z7lmGiXAm+k6VvGwMpOirVYxcSuPYl2O1nxvcnm+j1bHbCL86
/FO8NW3o3y5R4yzZ3vJG3X1TbyKmxiznw//GJe8hNyonq/RriaFI36MXofmuQoblfQ9XM+My8fT8
Cj27hbtZ0NvtapCNIeF+WuanbOsi+gQmgd3HBHbx4jiqDveTLovlOAXd/Bj4LgneRBJ0bp2EDIWG
O8cWEDaM3gp6fQdOdN9j9mTo22nviQSK9Qyx3UG34lq/uKqGoxjWrj/acnPeOYiH5ssmPmVO6hCp
6yx8OKczSRBNSdUjVnG30qt3vL9VNvyOAHFOIxdsemonNknix2QnypWTQYPQafbXlc+r5dNI9d58
FqEa1X3OArvpB4HOD3+rYFA5skWtvlvG6eFu03oqn1v8mYx6VLhlxzpQtrrmjT0j9pEQFy5fvNWT
8BMyfrFqjASEjD85oU/muy5GKNnYbfui/ZW3KOxPaJirfchdbw1glYPOolLzB3lkliUYm/jCaJxX
tjPL+sUJnXpzdkGIJfrcRAwynsuqcFhUanwmHj7XeXtxGUaJP3RDiz+iwSpgJS6PasoC0l3a1l/h
om+dR2JSssfWpOhRP0gr8Dr/xD4SjwgZ+NHhn4/UE6RMsjhWb91LKbyTjT+l+5a8JfquJLrAZy7E
UOaLOCsXdd6Vmhiflu2mTRPXvjEEtGTtVD91IW7bM8pi0FzHdQmksy8tWNwCYOZL5SDQyZoFW3VO
I8monClZ9K/GihfeG8gqglesfjTe747Z3K2HnDffT/eq76PDkvVhepl9ZySwg0FJfm+No85/NvgA
d+XbpoT/yjBPN8AHwHPN+0heWfkhBs+VnyXpEV4aFynH44ebtWE57avK3UZGnZqVk+ZMGIO76lPp
FdNQou1VMrD2vQlrJ30p8tI4OOycuu0eCJ3B53F7dkZzzMjezUXJ6lDb5HsWHJTZae3JzJK7pcOv
HEu6K6jtQfX+oXKabUvYTut33HdNIG0bD/+yRh/D7OZf65aJ8i4aKeNJ46Bm7o713POEz4g++ly2
erHI4G2X9P3GZjl74h/y7MUvHeYLu3TwW9QH2/ZHcXHFhJ07HsAAxvcBRGk8MZFHNU+NsvxP20wg
GNlKTD6ry9yo2S+MKMdXiGvRPnf9MHp3EGOsRGXMvlaH3HJl8cxnsj1hYfOLfYp5cT2UzPJeglUE
RVI0FRZLIh08Yk4GTUns1IzpmP1H2alD0jWHNBAVSnOwRKdmsUagFHKWHDxs3dh8CsMPTjHY2k50
ZqqR5UctI5PCwiOMXcMaVeo6eIQ/Pbi6WuuTDX+0PZoiV2rYOYFQ2b6oSb44FWGR8lefl2junqDe
yo7H3LlNr+d129LYR1HlX6CUtc9hbQ3BWh1b4eOfJ76gYUCEtsI4kvM6cIpjOAZaSy7BkIZ4r1vQ
JP4xqtAZ8JcNbjeezNRF1UMQdSYEcmqGQSSzDovtfm7TZbPQlG1mqWl406YYTQOfitVDZ2vZmXXM
2OP70234RnEQz6l4GLqGOVFbwOHxVPUQT2vkUDZj4H/FMTKI2LUUoD5TueXJtLddeoTUbA+ih0eP
tRBGHdJpsR9txp3bPsJwQr00eI/tUHnr2W4EnvJlcgtmW97MZNGxIvuP26YDNEHhtTJe0drKfdH0
uDZDYk5iFYzZe8lLR0JlOLxYhJ39cai1OHVKG4hWTFW/b4eZ63GtuWiTQa+M2Mp+zI+ecn1nT5YA
6h1hB0V1TSfyww+O8mnjHJaMHHxRl6+MeOCig8gzIVa2uf4s13YCfTHIJnE+DXRGLEljZMdd6P6l
K5/udSqIQVgXBzFX1F30kbXQokmUL5Cj27b4djzlWffSBxHUYUSOFuVlYxDF+nBoHC7XNN8XOS4L
wkohrnDSY/8rZ+bvt4C1LamrwfrTWzVglvGV9Ucu21RcHCYqG/nnBdYNbGfEuc/EiIG1keaw3ppm
E7U2TviVIYgfFTfIgIlJGpfkir4TNIW/t7VLZz5lVmefarSn19u5eLdqFqnGmQ2u+cJISJ3DOqND
pGLAohYFge/EKZP9d2bhzVVBKVT7ajLdgILe1UQzDS7/NzmZO9is4CoKG4EKuJajr82DuJ6n7FyM
arsuFURjbAB6IpBOVkrgrFxsrf6EVjXa7H0w9rg86GAUrFOcJh3tGbLl+mhKbsH6aPAERx3udQfl
qiLOZIjOQbDJoqO+bIv02V7dvhiTaQVpP2y0IvXCnHVcxyOyRmUf5BBo85X2YeZdNAPY+ZBHi4ko
fKa5uIxRg/+tQo9mJNm0P4RMeWAEmMru03wRX2yws74pyvhMZu6Qerf2WCKZpd8q5sK4FE1putB4
rBuRdDxg2hqOfggKfqk9Sxbv3dJHzNFki1Grt6bcnDED80zkZFGdc0NRC9IGDxH7dql/oSdSVPsb
Ve6pEA6Zcx13jLOjF+FWMaRVqOumVOY2L0Ap+NJmu7ezOmk225HsM83bxSV8GOCEORkUUf6L/SRT
/pCGtynsvtIqYsgkHWRmzCJQ0nlFT+fjdqIxRoowJ8/Dyes9oyJN28cmplBBz7A4J9xhfmnWE3jW
UB0C0UsHtXlSeGiFKZzhZa7wZNSrS4VmGGNcO1ChajerTBSkgc1wZf1qg0VAwtKtBSZjnge6R7WE
X8Asn0BOAc5lH3gsFh2ReXGRbeF0V0BtfgCN5/qqpsUsh6iWjXk1tL73bZltOhF9iROjINYoiit3
7vUd0T6Y6ZrUluNRhKOlPzO/5yOAofU9AGPPC/Ql9yYMEvPYbJTPvMUgQJXVLb/NAiRyl/aFu+5z
nsf2TdbUaPsCLgdDg2/5v3Bx8MGJra1h5kIHgq+JRlt9jUsZ3uvQLeZjaxldHMcJPf6Ro0fbS7KN
9YpxFnyhgSj2o/DgFO5ts7k9Zf+tYxoWZ361Ya3PRBbHPQ+O6hi75so9+iT0jV8aNOOfJVFmmfav
eORTyu+vbSC4CrxGtM6p6Ndqe7dLtW7JPFphgB0mt9KI+8lX7DbPuvmCDWe1Lxuk5Yc/DkWe6AgR
4lRjFpakHrENycum6RdqJz3H0FhBiz217OrD5qp5Oa513+HUmaPXoXUY501oaCWpWUxoSUvK+08G
rP6/TQKRJjqcN4yI/XxzcbqMPtY0XL8aY0h8QemDb8tv0puo/Fbu3C3zW7yohSz+oOO5z+GSi/H+
pkFpVHk1wJITMbydMWd6Rzy91g82O+fck3RqHgiPwOytFXCodjekRjgh9MyyAqkuvalRB5+p/EWX
GXR1UGemvaajUi11U42zKxKt4FKdFiomKGnq02nQKCVouCHJV3TTt5geDsEHdFZ8kyiPfDkRfnJz
5t12g69UwUvEIvUA1FCXuNIGusdfmo4IZwbqYhZvY0tl2y8N/5H7tpyTrFPdFSey+nCsYH1trdD5
XVqB+1cEaG0/VlhE87mkf8f3h128Mt+pqSlH1EjI1/EWvFLs8BNGMLW1Q+u2DlA6p8pC944LUNzj
kqProbGZu2CzmsfCEhhIF1tW3tEldAyehc1IoKaB7acoxrf9cj4pS+ep8TN7X1Zu+In7mpBOBous
0k2LJjrkjArcmEaVg7Ck5n9Dm5xPQbkVP6ss1LMgduiBiNL1n1VSF7GeEPExmW8GuDjPfFII3LFK
SYYk8uVBbsH24vS99ePlFks9FxVEzxlU43s41Rz5zMez/ZCF7t+c6fIW81PfpqOkP9xvjK3pQLgF
KXuL8tS5uSb6oM/2duVxMXZbpp8jN/UeB7wodwXuQLTDsmbKW3Sj2+xCUjWfbhot4Irr20haI3Py
aIGN9DLkG6uFGCQWKqs/Qt7v8Yz8xQh4JPsHrqKUVxWGdLeVDuS5Ugq4v2ztlwlb1bonGPFWyuDa
LZK2SclwcAixJADF/DKaRQtQI6ScgVnm4cLTVOfvnueUC8aXAg2uzm0M7W0WvPsdaQ+x32X2L69X
k3sA3VunmOxgaF6C6oJd3099EY8O48Nu6NLHgv9jny4t9DS/r8vDF7BU/cLPv/z2B1195ECjDOu3
YKEoGaRNvM0ykBx5UkUp/B1VoRru0injxwtJ9ZGHsJmMdSsVEApbuOxXFTGUR4mtXvg0Mbd0keW9
EyI07zK/AcPQeVi5/yl1G8pvxAoeCE8sAXnEzdfoETrwQl4DPQhJhatnEZFbRwcbVZ50mY1P58PF
mszGhqxrJOxsUF/BfjDyk5/ljo80VkV1HNeqKlHY6UKumEKWgONYdS/2SCRUoomCvTflGrn7TbAU
ZV+Mnm1zJsMBoNPfzv3aHZru4Jt+aJ/KkcDUC9GJ2YQqwpUCyCOp3W1vLerdzAa0WzZfiSoaboJo
VklzmUYkax5wmMs3GCzbA7pRJjvpDTCITFYyJqhjweOS3rP1tYGyJE0NHcVL+FlT8x/iq1iObc+S
IUFnbqXOfDSzz0Q8zsKm+z8PyPRNxj5jXOePNVFS7INKmPG0Mv7FzzK7TXgAWA5eYbeD/GAKkv0O
yDlZTyepoS4/BvxDy3xsZD/QqoWu929ilcNzEIap2gG2yfwyG5mNL1aZlefQBIzYGFSbb5dXNop7
CN/nTbrlw0BE8n/853bdDc6NZ+sBD3gYZhyBMcbhqn6CJizSN+Zj2Hz5La362ZACIo7wqexfo8cp
IRNLLyTycKkhCNJa62M6kli0I/3G+iYJGPuU00rzOyBY096YZa1t9mjnDa7sGYvD79an2eALKzCN
m3ERuP0lTAWnC/gcjD61b1hBh6M/jsCZZIGobDdLlkSCZLbQST676tvzRIAC4BvMRLAjUdcR77IN
GA5BtryHJAsfMoye2R6zNtZulWJZOBLtiDOgTrlzqbuiJ4F/ghhaVEoKWMe4J3b4ttMxqghvulUl
fEsV6u7VrXrYiDWsrRfqzFRcGrBI7xzKjH66VbpQl2YSeDOzNOVKiavCDckBmuq+5jMe7PWLWL3o
RI7LSlgcryyu9dEmuErhK8Dtoer8YUCdQYjVMnTui61HWLVH6BFmU5jcgDcDxge96NCYLBIB1lis
DbJ6Ckr2tiA3HOWYtTYYL96/fRpm45sgVCjRQ9p35ADXfIVREwUfuavL72ZjYGeUrOWxYo030WSh
37z2U1G/KV+b6W/WrF7/B8qLLmzAfKdjrqebVyfVy3jcMHerR4n0qe7J7ZzuB+Z1e9xTjTiaXtz4
hdHtXJJ92/AZkbtmZNSUWOEhFeZgP/FLVFLNU/pp5CbP/XZDEXoiiw7MrDx5qjITMOl0h214JV03
kwcc3H1JxmkDOjVm41bE/rTqJw0rxy3Ah0PhwBN2DBaDQb7tGMkz9HYZ2Uy5Pfy57Q48SegpYAAy
erwE6hK9YxrK9e+yYWw/9+DRDMMIozyi93ZPUhemvb9p7EsiCxzaCfbiQD6Wkmzfg0ADGQ/p3Dkf
obOWx9L1lHMPLySR/ZuG8phtgro6AK+wscQJUJD/gj5QEuNcCZ/oh+ub+8Iu24vspEGuZqPlbD/9
j6Pzao5TWaPoL6KqaaBpXicHjUbJlqwXyrJ0yJkm/fq7uE+n6pRthYHuL+y9dixmc1SOYKhQOUWW
7BlxldZ1QjJ+tZk3P81d6ZXf3ViOwU4JLyr/WPGID0WbzDtDlOUZL4e+LI8elsjkAW4bGxq4QtVn
E4fijFIJ+QoLy8zZ1lZlN4e5s5EHafSK2Y5FM7LHRZr6FnWr9jFOuqZ9cseM7TwOvwD/X6Xjt8hj
hI9vAfXYfkYf6J454d3/dCMVGljsIFCXp0kgh6dzQsOftcgQlyk7Mi0GWbGJYif6jTA0HY4Bdp7V
R+qX3anworqB/eeoVn1LCi44oEVrv+EhcN+QSFB50cZFzqNnQeDashHBrBvUWPWuQ2e64ZAmC3K3
yu9Eeq4T12J156QYAyKe9gE7zexa+LIiWqapk3b+qEaikA95naZqR9QqtVlrV+kp8eL8m6EvEycD
YR7BUdrSy1tOIN/LJUDpOFDZ38fMWzexxhW/pOjxcYRDCEa3SsPo5gaMWL4M8KrgyIacUtVkaA0u
FTyCKxAZNla+KltzqpxFwzb0RIqta54o4cm5JD4CVqYEiODWAYvvliBib4PFjuQlNAVdXB6Q3TX5
FpIDQIxJxP3fGjO9voMvU/0d3ZzYs+2gY1Pg0JknN1O5H3Ga4kFscv8aqCzhIoGQifEpo7NZc1fk
85z5oX2NRiLfz5ASV6sMzaDCjNarVR9dwOBRc5wgI+59HNFdNf5AwnbfGiVxXmSRi2875oj+SDyX
4zuv66XcZSbkysNGh1QWqWI07OYUwwoxmPSP49Dk/TlNIABus7Rm9hJKL2E9UgvdHiw2NHzQxZSf
I2dBEAcqdYYtmPn+fg5LIJ9hDwt5GzrcKACnCkosWUXZp4/VksxZRPJPgpEnalDsXVtAAHhBmo4C
fFvltjmGbiafBhZmREkDK4ESPWFN3nghigR+PR2q9TKYhucadwUqCAPaYaNANUfo/wAX7knApO+l
nbcKCAK9/8J8hhKCKPt8z02PgEYSSPFuYw+xNlkd6u/1ihQb1x3UE/Qc9YAFGPuXX4KtQaW4ykLR
iaLATo+ZXyFupn5ynX2nBE2BEiWSBC6ivDqIqR/ivRAhVGb2n3F7KKImuo/MDZ6jOhzfEn+hOHUH
Uz+OstW3xOZ0QB0YAUxw5ArEYIpKGAOa7+RRDgD1DsAt5V8dDcDBk8aKXosakQnFteQfmlEkqZu3
sNqd2bzu0faG+YnzM6sflVz0rygrnD9ui5IMmOC8ztBo9E5NygII9O/k4xBpI34h44hrZjvmQ/8Y
2lbKoArE9plRkVfvQ5uFEUKiMcDl7OJSoP5zsJ1xCt340PI/SSfR0+Df05rXfJA3jgzsZZDWUdV4
FZ+CiwKn2GLKWo1WcUnabYSHEunRCoYZwV1OTCun+H0efA/DascBsU2mGoUxlTOVEuvZjoVsmaRb
knj1uXJyzkEvMqgbCixiPwr0ULA3qcMRbbwleE2qPn4pAOq9BwCjnU3S+qssYPGTD7OsMAfZt/xZ
3erySwxQFPi7wW+d+bgNRKseNFuiz3BxA2e3DoTabeWD1N14DVvYBi3QK1W+qvdJCc9/RysbP4cm
DhCC1V0lX0GtW8kJ3g3CNXDFdMqRstxTIhLIAmzp828IEAvIGFZDn6ILkH10hU5eK2zvnwUBLM1J
I8ZmKM0QqdtlXopUoVLMqjbKNz1KrIK9fkKKWMAwW7cRSzoPjbJVIHTD18Vb3s0mxziUOIgwIgDU
DV0c10O2zJxyBUBzLujG84qjmrv4pWrz6c6kauBIBNTEbBpxsJkUOwhNiZRi6wK+hgpxdQWGbdVN
e5e5t7NXEQvT3ZoH94figrOdZQY24Ipj+XmUqEURPPLdNBGioYI7p9oypOc5aZAKfVrBTDuRWCMy
NPwmCYK/ufoXtW0ZAcFy5QnQMIPAkI0y0RFen9X7ua7mf00XIBFMYGciWhcS4QSTApq0oGmvSavp
D3Vu9X8Az/KAZ54FMM6LV3k6km58ZDQ/uCWQLH7LRamFE86t303HzIvvk+Hkjr0KC5Gmb8WvMHPT
L4nbutqMdpLaJBaN6hJhmV2OmqcNQ6xVQ5ifMhRJgkakYYyaWOVxckYUjWiJ4ZuQlTbEl7GaOn9j
0t6ND3GH/m3f2WWQbdj1DvkN9TsiyXZB33WSMIzHC+zxrDtEXTFiHV6UmM+uFNh6UNMwIuGHc1vE
oSCbuh6M+GeYDPwsoq84HvtgYICOeao5w95EQlj1ark2EVXOgaZrDH/V/Qy0Si/rJND2RMt0sxu8
8TyNnA80nHyPFNH6rFNkArumooNh8GHVwDuiNe7GJ8nnLGJNydcDroTJgzQTdaGeVPJQ+cYhdLqm
UpqpGdMrIo525vVME/j/tAYe0hHkN9mDnJKs/J3wKSR3l01c+1yrjNElhFUtt1FEuUan4tWquSov
8AfDOBNK59l1Yb9eOGfK+InXYGo53akNt3CR2uBOxgXKBqSenTgR9lsn7RasnwLyE458mjSFI3AJ
1t0/5L4p0sZwySXMj2vDFwBuEsfjSfd2acTOiKJf+pMLYtTnrIlXEkkY+gOtYEvoxGNF7MrM7DEY
s5122OqbfYGQqG0eSJzKwpdx5mG9G7uDfZzEAWNgVKBc/uc+Za3yGMF8V9eRsbS1B6pEe0MtkrVH
Y8POq4AXj2MZXTKXV9BlKoIW+iBs02CKxYzI6v1CsYQGaisV/l+sSCnb2PYUjajLPwr0eRFWk1bI
E7iepi12gqiD6lssgvmB5JjMPhpZsoPeI4rT/OwA0Fv56BU9LlO1oMzaFl5hFi7WCYTOgfZJWmgW
TYNf0PCbw/QZILVCzwNDiWfVRbBM8TAMfPxQjwLaD7QeQPHRa66YFxXZhXiQnUzYH7RTGfubHnBU
+JXp9b876WS6xL1BDHuK3ierC+9TWDBnSIiAn78bVMIaIMkGnmO4U9K5NfUA/DfKjGVvZMr0GRWk
glV5DafM0w8+qnRY9FXvAiUZleuTFNPnqfcJmytYBZlo3TAQOzMyNsyMdXluSz6AVeBRyZAPCVvS
eUi8ur51xdqZ69rQ486ZKAH/2X6sht+AZofiaWS7nf0XMWdhqDJP2XJ3G9DDp7mWiK9Z3El9w1DP
OSJKIFrPUQ8r7gmQVYHMVbSle+sgnFvnAfEBtGJ4+e6rcht7foqky7hNQMLJEFQ3fb1x0ac1pxAe
FCNlrOTTIRpSJ36rikiVn1rUsxvvs8amSIVHiFoE3VPwIOMKJsEggE/5NAXtlod1rs+TTwrEZrb8
Id6NNkmFcB7c+tvwmm5Rv4zDB3cnsKQg1n0BvGGiU91AN8S0lMCBDs+mZCLHDF078zdychGbHSOg
RkCxWkXd/VKp4tjiwY1Ya5fji3FQ9G8TR2S/GOJTYJAHhoEkVBKlMsiFnKF0r/SO3ZBVfeMT9oY3
JhkOIxPkT+yZstCbSfX1+NDFV68KZf52g1OBQyYrtC+OcrGXHsyWdPSddZpNWSnHbPhdpGWdvTMe
sfDepxZylL1C0YF3wehIVRc5ef2CI5qJCsNwgxn8UjN1zg6jj0knhrA27twUQN8HgRB9eBpATNKG
FppeFohY2zSHxo8A02PcjejDkYyz5WN8HFNTzBSJeKgoWMqsMldNVz+HvOAdKB6qsqAkh1cD8ukg
GI4IEIZdMxtHHsNpYPo0JzIa32fMu2ABo6SJ/uH5SqMLjlGsVtoNWciAQaUWgRqPZQVgQ3RjXbQq
EGmW+10FAaXgJs0I/Njg7nKmM0xHz/otywSVe0If7/RbTez9wl6hY2MRG8FdhTCzpRhBdgH2U+o2
AHPm2/NzhyucjaFVcTlJEuSqH5FaxrtwqDV3a3W0iWSldrTZWsCDjcVMV9ilcNlIiyyLXmAF1OUP
yTcoFmc2meKZbhe5petPU3pAdDC4l5kVfokvbN1mMwOgjeBQ1EcgYn0W0ZfN2uPUrtS54P3FPO06
9ldSCCEeo8FYGz8Jiv5jhqBAQBaeh9ThkYSN/oPurgsv1FRz9SirEanPYW5RnvDgVvxGX2CESY9U
kDw+VGAbhxNDAz7xLTpgZAPGjir93PHb1v7GoSjtWd06qBvcaYkmuIRDwpSkCehpN41DjX2ts2Ay
uzoXai73zKH7eUeiEZMqJi5T/ZSYYim6B5IVlHlOxmII8i1bbsgam6mOWJ8Iz0zwYhdcE/GrYRJU
fxddiCoOvIQI2yciHVaGH5pLiKeWZvWFBYhrF4YbY4ooAT8J9Sdhry+13bWPi7twlkiQmvPJpDXu
baG8/skFWiiuHc1/i7Nbt82twnH/ZXq4MOeIVqX96pbW0e+VJLJzp0Hkdtd5QMP5bBtLlyA13OUN
a7pj70fdzPaliIEJfEi7Dqd7bECSHFqMB6JD4CQ5TOdq7tuTARpkg93o8XGEoemym56pHa4EmWKC
aUxXJ5+jVVvZu9KzZf03JgvVMItLjgIJocjbqDZ1dY9ukwXwfvGQxZ+571YvS9plP6CZgCiki9hL
Yo6q10Yuw/II7Dop0E6UOnDQGOENy0+gpPjXoC11nw34bxY+ecq8tfNpN+k/RO52e6bkIVDimPH3
zY3mxhzG3vNeqaohvwnJd7jVvBpyqxYmMVsZIVXfjaBwkmdVMlL7oFDMV7CWUzcHwYDHAdQZ0z8B
TqnnI2AnNHI02C5a/IH+edoEqYN6KsvagJ5HdI3FAGSqsFVD73M8Xv50fi1EWlh31xoq/eDaDMY4
/kkzSDeUc6X5hbYrYzi9QmKRMCD1wGo0+89JGvrjFeuCvOHgAgYCeUXiVmGOxDkViXRAi6ZEZNw3
pDR+f5xtDS7XJbeOSnNImuCutIvbiImKP76l7MvU+go5agP5P1wXAMH85QbRQM9b+RzNGYzYdj8O
EiqJywIqoClguHto8R4veNHXm2HV6VsHMHlEtOx4e/P5VfHXMFhxciwXSxqsCB1B4NbfyJIZK+GR
XfFpQcbJTAX7vtmF1ZzoPypiU3ewQb54hylk27bTKmjXPVJQJ9cO8In/VbkpBAl6UHKaLrj/XMR7
I1xza4992N5Ztdc3h7rD9gydB1j5uWhCpmcutCazGRHcvTdBUxFiRmrNXiFuLrm7naT+G47EvMyo
DtHf8xhhnJxchpPJmCPE6SFF7WixCgkGEYjwkTHMVB+JAeBEIyHNch54XjmEo7JR7k0NNVu1EGe7
uFQ+yzozWSFZSoOtJxyzUWI9Sl0gS4LSFPRHLEwQp93Ob7pnnSBhuhrT2zEFQ2B/0RVk9o+2s8p+
H/HDEhQnclCfxYwEaF8UGYMkUaL3ekjGERBa6FDN3FSRMjPjcp8EPh4Hfh4MbBvtZjWn/q5RTtNf
UCBX/7oCChJrxKiaEalJDpt6yWJcQ1J4HlgySOYEIi2J++gBrFvO+AN0cmPxkjU7jd4Bza9aMCFg
LBfJyQYrlh9pOHBq0iFPtvXO2qLPPwVwSnUeWRWxjhLMU3/Vlo1EPJq6drrDH/Beu7oc1Z7B2lS8
hVCC2RkUNVdINwzUjcqNAqQUedXhtCkZBv7WSyw9LD5+VFZnBkn5fFEUveOZczZtnug7aNijHpVf
iJvLfyU5iRYcWRZEipDZ6K4RKasYnUWz89d4fVGedDmlNLH+ivGdBfWOppkWLBb1SGPaBVizdmzQ
c3mC6JzFNzzxYfdshp4A7z3DN27ROa/ZVZiFNSWfpYVCoEDEqk5sa3PzR1ms0r7lrHnOWSZWpPCU
iAGh6CejKQ/c7Nh8sCNUAV8No9DRFPyfHwW/xT/NRvOihioAJ8wKm06O2xV7lFuQ4XOS2oHE0DT+
4v7rjY0xIKpbwF/VHPQEtjULj4xPLvsNldQsnnuQ5p9oHbtu37UzFQgpTwiENrNjRnuXo5/SSGaW
CU1staT3yh7o0GZnxNprWM4VvA3a/kJYvAr3KjiWFNSFsuttZznhnVWhYNMKDbg96nl0pkeWCEqc
DHoZs8smvJE3t2xEfkTOLu7sjSLvGqc1pW5CQ/k9TqvoldPaMR/Z0qX6DhOWMTvTHKzzAo1VSWXf
cekUxqTJVxI25mFUFRaUNu0W/5rZqxIP/AoloNIFgL3MrtZEmKpnHo6aJQlBqa1WO7IPGZckBGZ1
++r/7bUbszDfjpbrvhml+COQSrtfUZpG1mvjSW49bOSKoTAqtfphsvupviRDSwIdfC5RWex78/X+
SSZm4kBfcgc0GBO7rhN7gdyF0zzVgd5S+4Y9Is2x++sgj/FpxFIu2dzJ5UfA5Y9Tm2yqd4p7cD4m
HKAk6qjG5eSLMQCU1GM1MinpGhvOMkVpgwy+f6LiwStFPeWovRxcqNAEXtLstpRI5kbaA3uxqEIn
BfQnHIdP6YT9+opMXf9Gnk8uXlOFDeQ9q3u/J6qRHTihPqHFqoBBYpDd8S2sIOopym8LGPZjUIWx
ugYyoHofHPYwr2WtPIfqvWdty2vLg8NYjskrDEubfE+Gq+G1o+JdLpVK1Q/mGgidqvVSfUV0Gv+E
2P3ig5v5tiC1p+QpadJWuGc8srb3PBfQxt4zvu3hMR8mWV2mUC7Nu8DTpsk3gia7TUDpemRGKPaE
XZ+TXMbeeLa4CjFrJLtO4L2EZcVwjcEWEq5XljOal84r8+VRUuh7x85IhEUSiTlCMQZ36PkVNIai
yAP9WzSL1Qz7qgtVeSc+q7W/B2csl9vQx54DZak25DbR9PU/9jJBvjNIgp1HpqUlXXU2ugUybjbe
gB5MYyj6K6+Z5nuXzKshA+Y/cT2TaIpHEPtMkGa/gl7PuenNn+7kMrbXMEjzQ0PCp96ocvDFiQ7X
WSMAvASBVu/CEPeTyP2PTZ9ySUAGGAkEFXIZDZANp/YDTYzAlCEmbzpFvhrfihKjIeRHKTsKwyI5
ONQi2REH7DpyYrz6l7WX198zOldrSyHIMQSnVMpjM7OKWQc9zLY1yRz/R2vjhtCubD8iCyVDvEUC
EYpr0pXDcC7RIJqnYrC8/EraFaMcYUcNM6ZESS+4rdVqdOMwwXEbtYClTklKCMCpKoYM6Gwd2q8u
IMWe9N0avesOStJUPaKYXHJUyEvgviZyGPMz1lLUqsz7nY7wKCFshYtziFP/X+ai5L9wFbK4wSGl
foSux58E2n7+WJMh4O4Jj0hfFdrN+I0peJUdotwN47smcaOiDqZmcn93ioSi14z9zZexbafLWDMW
trUP6diBIpQiSu62ajkvkk6sMQGpUMFNsOnn0+KL9c8jAqvpS3UMsng7QiJhX6qQim2ryaWxD5oo
kfqFRghPLvKgpNfImR0bKITDYOK/wWFjxWTZJselBhw1saELUv0yM9IHXe5w3mYdMqWoJWs52aAl
ZAHEYhy4kwzsGIKHT/f0gsEwrk4YabDC9pM31H9mpp0ahRXOsGXXjWkvrkJ1MNnRuTBkAPW5HuX2
WhAnfjyYHZ/CzBYBHa3/Ulj2eqsaxxkumEo5KkYnc+OTk0K1fRVzrUC4VoAboTlDW/sWI6UEG4MF
sp6LUz3fj1Ex2q/BrBgAumirvLtTuJxdI2Jj/5DmEzNY4TQMlvLQaIFpMpuZZ3Yy9C5sS/BPuOgR
CK2cWxPdW6U4kgF4zf6RmXthc0l6XRHvRxVRvzeuz1Cmd7BB7+AVCbErVLde5xqQZrOzZ3JdNuzB
AfBt4nrANsMlnS53WLruZG2NTZDBY6HQ4NRH/u3Ze0DJPC8v6ziS56rwyQgwQw0pnIGTnuMN9gTu
HpVF03iaWX52D63lFfaz9GaVghiIfFZLqhJg74nf658MPJj8QQ46Y+eGYV+hkuFgwZrWpf504Wv5
wUUHWdhcemwtLw4kfuvoJFl4YDILWNDltxf8iNmuy51gujaiaRnUA1El+Fc6sVZkU2Exoax7dND5
5AzNxcQVhwn78/TGHGGlqMnGMNMHN52pvUKCsgrvG+TqSDGZU1T1ivOVhGQhmvBTFh5VkkA2H3u7
S58oIvHDJsUwpty0WMTcQ1K7ptiBRIhRIKm67j+NDtza3jeJKffzEFLbouGELA5TPqqyXRYXU/Re
tbK3nlNIec4JdxyTXDFi+t8lqH5xZmbQZVnWOVzf0qT5cB6n2qBLTKAbfBo88w1fn6U9Q89lcQLn
kMHgQonM0YfrcQ6GotqPZCthN7OCTLya0Q/Mp6gy9WQ0YIBX6kg3fvSRF0/2qSzYB9+pa0z30TbM
TU+ZRpuImo7SaDuBFpLNLm/TFawgxjm9LTQaMzgMeoFTPGi6zdEZIFF3xFiRJ5nmOINdvJmMQBRw
9KiAav8FvLSrjkbwxB8LdpbzC7cKehzEba13S/ICJ9hQAJBr5mqcCYaJctaricFLhsYzWPQ1dDGU
HUd+7OTM5hFX7ahHpgMsxGPnD2+tFz6ziHIxweO/616bKoBInNgu+3MrmxyPPrXW86NYQid5jdbD
ew+LQWe30AU1eVkp0agmtA8MHMJz6h1lD2GNqIBFu0+EWMrPIAmr+q3qAXEcjJF+8BROOFk3dPlx
z2fOQvEQFZAHnluDnXoflBmDWp0N9l+WyMhPcT4hpxvhUuRnPXVOckMNi+E5c91RvQ1TOLr3XCKb
tdvBWo5BM3GFi6Yz19KeUK0xtWXsPLkpJTqezqIH0u0MRF34EjKyQ1IuynXyGzXSC1mBWSHq6v+Z
LlPLBGkYSNVFI1SzV82ajllKTSmk8BBMuEAdifB7R/k7VCgRC3Q624bffLuN+KTg8vS4VuD9IkKS
0Jk8qHO490P5b7Ctyn3iuAA1K+CVJvvG77xmj2Kik3tQfHV71anCS0pdxsVLvB7JU5sORgsZwjEJ
9MduWsHOWeXlZHSMKR8Dy0mjCWQqmvwgGy9M/hUtU7bRh5FyURzUd2A7PD5mzSp68zzCTAFuszkc
z4JsBaoJAtHrD8U4b/whX4ZNUduiotq3wvAkUDRYkSHIsmMF5pIVm7wgzlDJb2Z7FQ/WaOBUpWiq
4g9RA+WAxEhB53fIilcbysw+0QAbei25dT1mOhIoMcZNr342veSg4iKouEJbXK9zxCdSwx3fK6Sq
VXIcGYwhflgmv61utrFN8NiQnRHeoAPCRUsw2CKK8YdW7H3I+QU08SxVT1BlZu/IJhumfgFpg92/
VwkAT2njwzBjpP7/vseS2LR1JSnogOw6ggG3NZqi+O0a9g/Oe5NZMKxrh62ktAumaPswQyEPHcrX
XIQzUjlJOofdmNcC8X3y1mXA76HoMG29A1pgvbJZPfMIgFkqy93gqgk4GjKUd8fwAlP8ZP6drIbU
PrLEgFcw2jU9jIfzB1+gRWH1BooHeaxsh8K9idEbCVry6ry2N0wdeLNIf6OJMcTHgkZoqMpOjHuD
B0HtOb6j1OHoZr6DhR9oinPXWIyWBnGgRwAcarcBcBZHFjysvnBIR+c88QWp3QzLItGHmC6rXIDH
WIRF/T7gKvffu3hdhccEofxWLnby3TLGFmstnzS6HTNydAKedNv+UlfOJGqEEwvPZdQgINmhwHHk
3bc96Q0boM6EUtLSte0pc6EYPCxB3kFAg0C5n9yWQRjaOp94P+gDyOKXWZTeHqQAQ9mJtXKE0GB9
/0/R0AnrbISdPDCiYdiUtIvdPOi06P9xe+X2k8NihkTePHHy/7u2yRBHFkx6HH2ejQmaNWJgcPFD
42PtmEL48PaSoc/8BepHpdeOqp0iS6+j0M6XdvjNZoDhGrhxxh4t+ZZJHPd4qadGPYeJBf7zJJTL
h827k/PYhIObX3ykA/aWDglvHo1r1J58P1XMsjGLRFFzcuPOafunFZTm3UK9+vaAu1blj0IyIq6W
NTanCkZc/F80F9LA4MbEUa+2EXv47APwnlsbibM5M07q4eDryYuAiwx2rl6iFP53stHa6qlN42md
KquZ0T6ZP6oLNx2Q7FWvXLj82ot24hu7qaWtovqAc5XJQlN7nFlJrPUvbC2uLvfBpJgKlpIy8QuN
i5S/HNene1gGk1lMVd0WZRqUXb8gRCCMSfkhuipSv/OQXfawJVqKAXcTFu54H5CbFueJoF7rt21y
5DaVWTAcdT53zjNmIhYiQg3Fj6rXm66cmfbu1cDQ6dhX4MzYvJVO9ox+mSedFT52+IFYguWLEFBi
W+YpHT9IoAyzh7waeZ3cMQ79tyDwEuety0vgHuAq7DdUGlbw0VR1/5bhemWpaxWs8oLCYVPWL2l1
ikTNyFRPblZeCItFV0W/hLqaqRT7NaZLk71LEhKDOHFyj+64ahZsDtQZVtS9IVZry4oMAZc1HFtU
XB/Hahha8wRQyedrZI0r/3gpmWWbnkhQphZo/6tHUodyDO1SY1+BmgYZlEhogQEWZUioVX3tC9oA
ds9yTehll8X+1VCdAJK1kKaErNXrbRUsEVop9srVJeurwUGFM0PB2xeqDoInnh7q/M4fGnn0mdmM
B8UNAR00aAwaAIJxxa8kHWX11SELQFKl8M6/VWlBgHLoopDeEZvLiHe2jLij5V0Gmzkb2549Sd7A
20opuG8b20Kvqmgq2fsGGWqdggXqEh8EGOmA1Ueqyl9VGqcfcceEDUOmBfWSaryH4P2Fxd7OPuea
rd17oEcgtLsyJ1NYwqskJgi/PBl044FxtzNdddIF9ZnTEaH9ZRrt7hcMvbkgIcy1FgISmspz8mob
MRxCEILaexEkf0cj2KDYZDZwPDD2NZTxwK0iLKBTTG8HL4lLMGTlMz9HeJSWP4WX4ZQTrLsXqgIm
O5ioYu//SEgDrvQPZ2RO5QHQYhGPJQMmZPlUJzmdGAg15EOEM/HqMNhJnQ8e4yH6iVh71ttsxA70
zqDSns9gYBdrq8Kyi1FVrx4IDsp2/EvdAiKFFByZTgQIltRyPwE/AqFArLuo5lmQAwdVqGWfPKg2
A8qGDhcwhQ+2jHJDuFAy/mdDwCn3vTcSvLxBpbOic6mIyz3iOHYMcH6XaJsqt/gxUYkoLWU+6p9K
VNPfKD8BnJGJ0z151O/yyZKYW+/rqnLYkCmKdFAgDn90kopAnmiUSfKbV7VIwfl4EmkrIuMZ0wDp
CBUSpaHsCNNiGM38NcQETzLaZF19xNe89JMrnxNuX17Llqp0P7SgQK/8qifzHWHJqy6uyysBBVDS
SZCFyCRmDtexEjdi7IB/Yacr3I5POGYkNm6H0Mj+xrq1qU8x5DsijGXDGBhjRaguIQcFK/AOJDd+
XzK8sQvPejmS/sKqPzEJyXgtbtfuwQSjxVx/8lz9wBYH51VSEp2xGbwhbV/QUCKMC5JIfgoHkRH/
uzSKbLd1oLkQwgrRGWf11eojZHRRnPKV7GAwbJtylwWGp0tYXNx36ygDE68PoTLzxjsrH8qpogWW
tKWdzvQuijDqwEXu+/pbWjgnzomVBBCVCw1YBtkfi69zhq8MoqCpKvmlnJapylES8BLdrKZFytQV
kteU+ToHKUqVRF6qftLeV1OoXmQQxrMAVw29F/vjTTdVYXoipQv/FDl8nAeMTZgrczXTmo39gHIw
qrEznqqaoNPlQEuDDCPsQDk/WYOvOuLDkE4NwcXNrFHgTe9yP6Gfxmc8uxunKPwAVw0Vgtr4q2GQ
eQcBDjGyI2ic+jJqbw23QIIk+xLGzYLoC6EbEK1XVbeMdndBSBd7IavNmVF9MQuYoJCx4Y//I2C4
VNFpZIIFGQklirL3GA0Xqh5nrMLk1wSqStO18+uU7ObraCGdMRFNXr6ZiHuUrSJom6i5exnUhR9F
wcuWKmUcuPafQa0DOvUyBORL12Y+4gG37y3v5zoP9skQrqeGn7RE5zYToDTCx2oznUTZeQPhRK4z
9aeaaCNl7SL8TAX45rRplidKMMf6q7y2JHYmgteUM/pAE48ip/btCXRl1REetWSVwwM90ibEf1mq
ADndzLEcxXvYw+WBFFoZhErZ0M6vKSTi6iHxGoxxSvtr71p0LPA9eppwLU3LTFhfHi8LmT0YcJFh
geV+VS1R9SyXjNPv6UO7I5+C/uP3dtH8VXriX2Tf+cPLbOkjKezJv8XJ1p6lEYw1xFRkB9tF/tr2
PWpd4hf9+sY16oPNAIT94uWrZBffPWusZA3mE16jj0yMnIcubdIPMFqI6JpwQKHGPH/p7gRR+dU2
RktygX+7AEUh55IgPeQUmh1OziCbRt2scyC/hNe7Ze1LWMYQ1x5/mYKpe7YzBddtZ4gcr80Wpdgo
QHJOvmSbHDhtgP/fX3qWSfZqB3NhosBLaGwsDjQqo03HQVn26mOsXnYsnECep75vh+eRDUu8l8wF
icFrBeuIKo5JN2OnHdlvIQtBVo1LtfiPUYtKHHr36A+I+6xU/suYbpKtQ3n+HIosqE6WS3Lp3sNb
bB9m5m/yTYzh/BtzOcujeG7x9FSzsNcl4GSnBgjY0LBICvRb1CVdcjUoQfRz0Tlz+dDks9c+NEMa
q22GujXfFW4cJBelFy9hn7b4/7igLYZsVuiWZ5G3KzEqX8EHodPkb9FidZQ3/PEJM9TK8Eh2sEqD
moaAhWqIA8xjpE6uAcPchZ7vG0gUoyI3RUQb9R6SbzhDjDRF1kBpNRFD0gccEIADwqBUfyO/aY7Q
Rsb6q51s78ozbrXMx3qn23ULJoQDV+4ALgIv21LccD7wLNX1BFqxxU8BLTRNCf8KxWTd3Lae4jMC
qVo/oIPmo0Az3P/DENp9kdLNuVUsFts2uQR+ctYxIPlHt2QqtIXwoY8sePmpNQ/VvSqVdLdVr1H0
MNyX3QnMpel+FFWMgb3towv+GBC9/oYUS11YDD03EtHnQDYoXf27VycJEWfARPgW53FgsSQpHuEr
W5OqfyrH7ovfmSvlHzBw1QknQVY/z8Zuna8IRVOP4aEQIVMsVNgZ001y7dN23+RyTnZqTPrPKOPq
OQqn9l9G7slnEyrMIiuWeKSGXfI/Veh1KcPawnOe/0fSeXXXiaxB9BexFjSh4fXkpJwsvbBkWyaH
poEGfv3dzH2dGcujc6DDV1W7CmDnLObtJMNPkQHa+IS6qVAmLMbSgk6p1sWEneSsjJUTE2pWcsC9
bXQEQTvxQJNxM8fl+99VlIkRhlvl6br628Y+UxXQs+bZ8ez0GXsvpwUVgiDfr/5BdSl9XJV4SFel
vinWtgDC3fgpSiVT4u//wTqXrmP2uENTxlXRReTgftu0l2J7aNDi7d8rd8xQTRBRf2R7rCJRt9KX
8iLhFMU7rh6gMCTjY85Mky5MSl0HfYaCoNIrdp6JDOZSeZwrYc7QpFHgiun7bZrkjvuY8eGNuKgF
bo3d3MHE+EP6fZxeEr20mcPSUIb5t57jidEDamXlkZLyi0l+rb4G9lxwBGF1rq0poWYxCqR1hcjB
y0m+n2DEbyFgav1Ck2+ss2DG7KJt2zocqPZLUov3vRcnBy/0XY2S6T/6ROq7Y1/l0DuTkDGqH7qJ
fQajX6c7cln4AkPYw8QGijBg/hMhRXcdM6qT7nMuMiA2waoLmjV2c0l9AMPlpDAH6VRCHXCsDZ/s
ySsXcU556wY9fIai40mfViDrjSlLQkJ4QX+sjotMvejsxLyJt5y1rPlsW5/sZIhJy79PcGxcZJrZ
z7R4eWIfuKXzM9OeET71ecA3a0OgXc8JGWrcHLtMHSVJuXX+Qr8g+z6vjiAqlB3SEmUz7GRW33H2
EHeTBCm47mQI/bj52V/qiAAM1nUWYc+rkHbwEQ8q646yraO/kyQEt2ucgOT1siw9F5Ex0N+yZeSN
LRyxeZdjKLnL2hhcrYnWGIHE13EAq8TZF3MbOkYwO4qi47JtCp5S9JuN4LRQQzVZ9SeTFkqyEzUc
85pmXRMSF6837izzwH+r38I4T08gC3X7IlNyaqD8qbnhU2kKo7CKG7p7F8UFfdOMYPf9eEJSsB3l
ETSxLPmIbRNvqz/yyt4Sz+eiEQVpwhWwk73ifAQd+3XAsNhdEBjGCBu+5TPyR2CLGRfGmDgVnW0p
5Wx7XNQ4UUOgJR735GHh2oYfLKfmfuzp+N2mCFX1peoT8bsDr9AdsLUN3p4dizsl5lHIp6x3suZs
kkaiD7dRMYbec15FwCN1TMbkjub4SO691CEqMgx4tWyoGsAIYHEVZ59sbY8/J7P6g9+uCeMB2a05
AW/rI/+x18LzHNpgfZCMO+TiAZKyR0Bwy+KQdGdOVnQxaiXi38g2nFo3eIsrfXWxmlQrt7kb4nun
XkdHczrRf4Vf10CwBxXjR8S2PMBWV72k3GdgI0CbxI82rmDAaOFoJfDsqgM3ouLNwfYkL7a2M3Py
VDW/FHymEcrb1Ikg33Ra984ZERKj2YnAZEs/TGX4wz7nJ3KMnOjmPc19cXcHfqYs36w6YYdtQ5k6
u2nJDPXRSDbljYQt/i12FTM5z/YwEg6ifKzRCd9Yy2jogbyiG/1EHKLTaBv4cxndZ55fg+SkbFpn
GwfDm5ucYg/FZh9rTm93DAO97nmxB2ipyPItaw4ZQVYrBRshvAaRlVO17PbrSb3ibM9NxU4KRgu7
geBcDDKvSYX6qTgFl/0xhJlPNzkpt2WnejfktkHNNjlQmDxTdcdjzzEzyBxMVWGl2evhfVS6vjGX
GccnWo3pkGSP43+abgsuK+kGcwTF9OCNlfMvKbNc/+EMicCLaFu4aIlhZv+WVRPTED3iPL0mvSQz
n+mRS1YiBbhMhsSWV35VgCa8/RziEZC7xLWT8Vlk5PjvFPbP+YtNt70P4U4g6oZ18GKsIbzTDOpO
zGowDBRUO9k3TC9+dp18mDSP8IKC/JS2Zo0eu36f7SvJP7CDPBkZ1KDBXSqsn/D9chh+2BSqSf5W
PdJyQ2fU6soIXMwaTPOJT2yKDiIFNYmUg9DN3nBYQvOiobaGdLmFsxL8TL4N15nyjOyz9kZfb7GF
iv66SEls2ZfIl2y4LSfNxiH9xG6HjloVZFtgNpL9a4Y+cyE90P6ZeQL/oRoNQ6TBdnFZUdpckHkk
8k7VQrio1V5JHfdq+uPQRZnOymZaZtojApdAyNYL3TX+q5i/VFnPrLwavfkzCldXW14Wa6WjSiiO
HKl7sE8ze5kmUy1IfobSRx1x7fWyz3zF/KqbnNR/3WOIgg/H1GFjh6MzPdsYLOvHDLCY+UteCztM
Ad+2+ySVuDalINBgT51X8wUma3GX5W2h6QRaIBWTvgBeqXUF8G4YUEtnHZsro2tEB86edFtU6dI5
KH0NVb4JLQv3PnmL6tj+N6S0/SixhgN384Tu8rlmymyTEx92INuj/tsrkH8Is2fcawHammGNHdRO
YDHkhxzbueaRNlP7JFF+40PqF4E8jrE1B8dsCYm9zLyp32tAMLnaaj2WRU7Vf5GORAEBluX9dStL
1sWGcqJO3Nh+7fqOgOU84fZZUucHC695y/CsFFs+KO7wYRCwD9nWEOU3dBX9w3GPzzsMSKc2FQv6
NnHLSlNobzXPs3BQDrvC6X4FWY6i7802AF6/al+JNhmNNylFygpQXkDwOVxUoFZF/kvuG+Q4hmLh
LxxSZfhQZZZ4JFKtBsw3NsjFDIJiPx7mVEr2aj+qf0HbaZ4MU2pO7EBjXhNjcNcyajEHr2qwR1Y6
cr0DUZ36pKouH16UTTeY3TvwAJYwNWgY/5WHFg4eFKrMhHpnxEIDJNnnuMpuo7/o55CHlDgb20B4
qG0GQVBd3GXcUbzNVaHJaCSccV8M8ZarPtCua8AdiYYNxu8h0pXfiwcaTev8Vjhrml3i3EKw7jHX
8r2D0Z2JSTFzP9YTETgwfwaPuVdZHsdFei7HjeNn8mGYK7xMQHLzF0p4mI0aJ4WdZjrMcseshsbz
BzIp1nqCj6R0M5z4iOIQeLFW2pF+zxgfwO6hzT4meUrFhsdO3KCZxrV7boKJBK6Ll2qblL207tdM
b37k90hgisFWIAcAXJo3nUGq/IcQ1VknWwe2tbelzU6+FQq14I2WorT7tDsm/m+BZcMn3PC+NCVI
+DJskviJyRUGVnhAtc++WU7OAFWr0Mm/mcdBhruUfgo3uTEY8cw9mTqmOlj8a0iaJPCCq51ncHzw
oFEY8IxMm6f1GZW4bO9jjAzjC1OVvqOxuF0PdWBmJ/fqhSixGOgUyuuZ0D3nCRzFjnVPXYU1rDF3
p/T4kXDY5l2Yjvb4aBTAxB9fDFC8+dodjI/amdktCbAH1jw8s8LandoEfScyjJAhq9+jT6mE5lCG
Z+yPo9pYza86nEnpb8ZWqICTEof+NytJ0+w5IcbN2ZrJNS4P+CB+eiMIWk2XHkYdxF1sCJnBOO+V
8bytJ18szA/H2r5xMkZOBWwmu9OCwDw/I7jTz6pc2GJbQ1UI2GW4jYXBBClmewtYDleJHfvkLjGb
TcFh/aHQ8YLI+M+OnWFcHSB5+Ld5sjzx5Yp2/sjK3ilOHP5yqge4CPrNdQm6Lr32LewIShiqtr4S
YIIJ54hhMv8KmtDrHYQbxiLewkCmwrS42t7WXMawlNiM4RZxwrajEF9f4hrMV4PqgouKIu5G0q9m
dUeeJe/YQDig4CHswOAhMbdrV2AcdU8ppm5SSEWVHBpCuvjiKLFeg1C9W0a/BK07bs0StXAu6Jw0
PoVzbf/KQq+sqVuGsfjuLaW5TUCoxDog8LsfH7oRvx85bvQd3yZbDsxTJAfidwAsNnLivSa2n/9h
k5alXAMSciRLwzQeWcUT9Lhjt3TDXGKDZe2Kn+p0lv3esQqvKKiw6dY+OmU78oP11jnUU9sO93XU
cFNxXQvbK+QkEuBUxKNFMnVaGVd2SYQDAjanGM3AkKkR5bJqz6iaKW8KqOOrSteIbVkTowZnOqVU
t9WUrYMsiir/ZroV95NwR0VXjhksHYFDONELHyc0k3YOKfzVlRd2OzdD7tsPS4h/vAKRbW0q8h4a
ehGjkoNVcekAW2y/wIzF/V90kz0fEkKyTMRl4Q/XqJhJOo+xUU+k05bhjhSX+OXabFMbD5fd1Uny
htBU6JANDkfb+2AfdATnFAqZHc7IhIL4O5UdK0SqaVLdY0AI82dBEnDhpCOB3SU+A8X7bIT/uIt9
hLRNjuk3AnXlOepUtmO+oo1oetwI4eofnlg/ewZBu6hfxcgF9gRVAasTMStebobIDP1JxyjvaPy8
5ZDRuH4LjxZnOzAXSBKZCwMgrKNHrTunPGJ3ENWDoYvTf7dp9VBs9AUaNPAPK0ReRixI1LvSWYez
sfckxdtoKQSuC4H9bsikKC9Lj1v6UDqcYp5FZDAepXBH1U2PAZBCYUH0uLgYgNV1SW1H7FOPjeGH
cXNv++A128X/OyMkpE+M/TyWNr/KgKgUbTYegJTIjoDj2K2Fps1Mby5ZkPRCKQsHmNnX8PmZ/bFu
DHZUs+WmXc58N+C3OhRLxQyBtU/F93hx2IrRnWZ9w9FE3BIY2JQRCug4m+HcmeU2hsxl084APJqZ
QYnnMfOjARxtpAf2mSVNcAgp15bfA6fxduXKASmRqOwbutipWeP6CvKIfA6bN6641eoMyk5dsoz2
tpvt55BJBlLdGdWghn/LmoIuoCLu07uiK6W7TTq3FwdbuzRlAvFe8KRWgtEHmc/VnAAFxmZW85vu
ZV4tuPD+u7CEfz8vJZ8YVRmMpOC/2P07Z2Cu3yoJwfwQQRv748pY+Iw9J/3h+eJsGWKu/xZubp7D
ruERUcPKlmJQTHm7YQDCzoxT09oM4G2LbaEmrrTY0DCbwFX/7465AnSqzMZm1GDs55cVPg+GTXkQ
K9eKF9+k0Pv+AH5EcClAu/0qmQ9YmDzzgkmEz4Br67VN9xVqlV9Q4FJrB94toBnW1SjNLIqzQjWE
B8R8diZpswP6xgwtsBfMj0zwk/AjCQN9Gci2ztcEYPAfrPNkqrPYLdjwFG1lq9ePdIUWVKjtMNkz
cDUQK59iByDGHrda2+6SQnDjqhiQU6FS5fI1w3wb7vBdkd2Lhba++AXDNxHBLsAIzD6GrylT9ZVw
H8Y+vKlwL7BB8X9Y9BYTV8fX75Xx8enhloGKDLw2+G3blfYIVTEi985R6fLVYPCqqktHiyw4B6eF
70OElGoNak/WizIg6o02MFMZDeGIv3Bp5mjfxFShHiBdYwq24zmR94ULTmILtJTiLii+5VVAIdBn
wP6MAWi8GUdwvBgliX1GF06ibLaxZREftEOPk60y2Bs3iASafreusBEj+Ok01ueKGR0L3VNrT5yb
tGijG3RF8WENLVFByRHKe7QFgvvOFm3qPwUjuBIIcSvQZM6IJxD0XIuSQExPN6gWJUGVHm9P4M6E
ATmoFY+xyYCOYHvwsGSTK92DlOHX0DOz9R13lXm6JT34gVVrnRG3VoufEiU3J6Y/3p7CPwOenYqs
/hxigaZvfhhhPxHh4dStiEmLFy8vODLHk6J6LsYs9juphXXlPSGaj4c5eAqciQtiozL83BnUNKZ3
tam9R/YhTpEB1l8J67Il56Frx+83PP86PXepbyXXOdLU7xQGIeOWYjmChoHvLNky03e+ZjIUO834
kFFxlxOdC6c18MM6TyRvRn3w3obMas1bkUXQ1fII+29FI+KZGOh6DKHfgnMlDijWUbpOGwCLMJL+
FFgHq+0yNt6bTvJIfMqa8MQ1RJx7YVxQHOooZx8OQxiEm8LNK++sIhtWgcDVy7ebRNiY46Uxz7kn
GPHbOnX28zx1E59+DNEMiAepGfyS0/TRqxV+GLeIVRiYFh0cPRpyOO0RsSfxMRntbxkyl3zLulyT
RMCunuoEY91BmQ5wjUfDhMuLVcbUbsC5ISt8yBkrhB8MiWg5AKMARFlbBFV2yIn+CR9Fi6059dQL
ASl2dsEHVbwM1LutLU/TCt4xavkXE0agiG0YCiqpIdwdh2bBIp9HeLgvFErqU1H+l73zqCXApd1i
sCMtFPSsINRdnintI5FooXLQaxzQUXufgJxT3Cjz/mKwH3AlKJzwsUSM6AFrBO6nctzkPpZD+upo
qTHCudAq1qzjMKHXN/lv5Sm6dv3JqsINEY+OJXxyoqZGYC6Ch7BfnHbTKcSBc6yt6BGrB80zJUea
F5OAutkOo7RCqlvYPThBxdGRZCrJcip3UM8KsmXYPeoZA64MIsc8L4wfYaP0A+x72fXOBBDIC7Gr
noK4xGYlC9XdIhxnw4OYJz4cCBHZXgocSoeBGa93T55wtA5CO9mElJWPmJA8mNx0bfXii1CNiZlT
lzLfts20vj8ADigMpkHM4O1mMH/wXQ6abT6j3AKn4VFRQTt9+3SGUKlTZvgnopJcPLXWY2lt6MtF
+fh/tznALPI4MU14+QZElPOuu0Y9jFWFSYVIomvvmUHUGsTR2NKbR8nF3yQcrOHcjAHLLpk29JGp
8TleNwBwYGc1I89GThKHRTmLKpYcC37DzK53deuayyWmH6vfRQznl3OIeP/TTQPG37ZHGz9MeeYE
W5d804ecR6gp8O6d5m/U5jVjV6pp5YckW8JP5EtiogfXL07hAcI0PVe5Z1MCOFhNdBCzrwZcXhnu
w21Mpl1frLRv2ZYAQPX4Ron8ktKoYt/DtOlqSVmMyDpQwQVXUIaTqHRO+zbHIPiwseD4e7QK8hW/
J2eOyu+MPj8GsExsae0MUp2qc4XdXVzK0BpRTzVVG8WDbt01nD6lIC4uUyJ7UexwfQeMYNzFLY8Z
eGk6STXBfI07kAeHET8aX8H1triQtQQQULUm46Oke5xipIQq1uWku7xr4R7RRGQeITRg1fDtNTE3
s0CaI6TH8hWqHaaQUFtYmrx59HiXsVKklwwhYKK9qGOwYHNcnW7NwOl03+ANE89e0WPrYp6JDO+x
OL1X5FiJQOV+gOwe+EP5UjOFr14tGgumr4D46UdDWnThgesMqAYaNLBb5oP6o2p7ctkzsy5xGFNR
eMxitkAx+Fcp0xvAxXOJZewctN5IkShfTdd9DPFiB+FmbUdu7a0kQG9vIcCFnLa7YURSxvkA4RYM
QfIW96N2GOS4aikuPAvuQ5XUpu/uCJ/yfAU+ywtnG2VCTOlI2QkteZxJgKnXDX7VXQUu9WBjgHzH
c0cZU6eFOucew6aSaGlSuq8FyOf6q4kiinvBZea3Jg0sFFhF2ki4KrgMoZic6uS5mloAyn+YHu2T
Wi7J2W0nC9Rlk7vVt/JsJQ/cgaPsN64qhtG0wbvtc+33XvJWslqZz7KTDEpQz/sAommPLc9/S0vo
PhAB18NqONj8/bHifvuPKVnkac4UfcvEQy2opP+GkasEcAWNXRGUhustEBizsVDBy9ARgmOnHsEs
M0+O0hnIdyh6Kh5kX/0acmgoV56iSWd4phoqubZhydH1gjK+jh8T36G8Q5WRQ5NNlKAAZA5lyg/D
NIQAeYZBmTesEqU1EwHg+bG2uFLyNYYDyykcTgVzlxnBw28CqrmWLmR5Gu2ZsJchXanfURsa601W
oayeBzACLjEe0ScFcg8OD2arCfwWQVQqxiadk5N+HAIviKhB4mbQTGcENpPZmOB01n4ClmP4jxOp
Kexnq62czt80YdVZn0vSOYHYLsGcENGgc4dIAC9MU7sHWsn8utsJLcL6yaLsooFM4NDtRQSntGJe
1hJkPGJdLBmV7heyGmo+0JmDH+a2iJA/NYcg571dGdd+hQsLV/Tkb3oyFHa2S1M//8wre4H1wyX+
JcnTbMYP1TefChVDuDcqWEPnUrUOBUE1z+qtSPHbbmzuZg6+VUmUFFwKQNuNVlGhjtzvxibap9mC
hLl1lCAcsG9dHHRPfYe5/56Re0+PElklM/4BT+nOf+qAUtUbJ5cl+idCOLDbnlqG7tpy7bRJ4LDu
XjJSRuBgJccKHhtyj7cKP2t7r6lp6Q5G+QbdT7fqOfJGmrc1hDFJkKeGTLgF+TgTKcqwsb85cdf9
IwGeek+TyBcMndqey4e4WuiL95LAyont0A95ShnnUom+mOpm1Vb1l2omXR7pzbVdcnS+pLvWMKl6
HLHYJ6dJsYvU21zAar33NeM/xSi5SkW7673A+qZY2qFKp+MjfKEUncPaFq8jfvqQqDBEYMzY4QEr
k8x/I7T55R1zIpsgH0NyTgRVktNMzpAbBCg1XagqnY6nHyrzSpL3JUemRWxyl5IUbJOjoNXZS5gc
bhGZujc7mwzP4MgWwcgKafK+CDvYK5K8hXsmADrzlRvqoDhI6aj7N1b59FS4yMQS3dkJhz0KbxRR
aUEhU/xAjqiTX0TpFKi7OCy/KRqKNTPtxIrMS85z5fMw2dZsNv3UjQG0a76uTTTiiL95conVvZlR
8W7jULkwJsHYy58MHc59bSfOKfhSYxgdUU4YJtpGllQ4FhM/eIi6sZGgzCaLGo2ob0GqOb597HXU
UNM1pYxzuoyG6VVebAWHcvp6VnmnSAoLV4ig9GcjoXNiOcpT79KaOvwdkzLNt05nj3jWtIN5Oc8s
b2c7RfSrXgTmKExPsb8JGYGaI2Y++lxt3/JegRiFL4QKekbtbNat7ZnvFgxwuluonoAEMgSFdxmx
iylGcqzV7PcNxlBis+KVVWG+c0MDizAHtEvFcQUPh7BPPtwhAFWfTKetBKSDIswAwLP6h31gvjYq
HA8Z956PIcmaR5q+/cPIWeDOwbh7bwVl9B77ZvocuCy5lALAUmC4VGS3iSHxd8jyBro/tpPwZAmv
IbtNtyJDMyuxJadfSBrbxXT9b1m34crWDJksceVpD7xzlL+VKMU/kMe6L1EqN9jKLC2eVxfDC8W9
4gUf2ERMLEvsCzAnNjTsBFyqmj65L2tN17CrsbZznwT+kxlcC4aehX+ile4VAktJHq5LYJHruftH
iHS6cryn52XRlDVw+qmnH8sZkmDvVUw8YUqQ+Xml6zuaiRNhHOEn846Q76nzisfeTZmsrK5fbuI1
ZQV8lvzabyMGF/Axrq++nNRXb1UC0YNzjZ/c9TFB8dNU0x+455BY0PY2JPBXrQhJeiyEeSA3jR4Z
qqDZVlbp2/dLl4HN2NR4WJa3mYOZyLajWjqA4Rp01FalQfTXbwkn7FJWuGtZKuaPTYfDbFu2oE2r
0MdS2QQ+F1M0O5N/1rFIvxPhF7fKpWhj20WybU8oMBUpOlmlRyVXsZOpaBucotw2wYHWnkJ+pGKo
Tng42d7Bnsl/CRVp3EYLGO47VJlkRI4aF/MYCKskc5+M3hl8UDJBxPRre1Mzbmc3hUUnibQ5E6HA
Shh6P+NABzR0iDTbA6qoiIDFYXNrK3t2t0wPKm8XlbWvzqgCRFZIhjE8rmcFOpBYZ+kgi8bhsosY
z5XbMS+cOzrrp52ERsmaF5ShPi/49L5GSC/+jq53Vpmmk7EmqGXSV0M8qtwNKLHNmwxGLE6D5u/8
A9y8IOSlCxk+Yo70xh1t9NI7BWUeWnur0D0Cek7AefUZ0SdCNY4HVJsOa5eEYZXoJnaPKpRjdeXo
4Hg4lawy5Noh54Kf9Z+M4TlV+QuNHnaDqSsQ17YmKOBann4zfhlEm7AP7L8uxKFvK3csiCKJ63+D
jR3A1Cz4ENFJy+pThg5+ZEKEhB5HLKhw1SEhEA2FwUN19tCqJ9/vmVk19YBcHInwMnVz713iAsfn
PvI9DjW5wIO1h8PQo/w6+NfQw5TlPRStEb+1Cfr6RvhGZ2+N6q1Px3La5hL4U3XPnQqhnrwwfUew
OzxsXFzKKKFrZhpput6lEZsyAusNf033ZxacxamutezkJrqQZW+y1JRxpsK5irfHqr5tVUQF51eu
czAvUVPVPqu4lO8RZqu30EkV7yDlSDc5tVPCTSJlce5NFkjKnUuwzAFJ0Sc9DOmlKbi17aw+yt8w
NHRvPte1i80VyJwiCpqIGuGEiOEktnb6GtWEpP8Q+qinuzpBPGOe6xfxbhJLib0oTQTPTNK32H5S
LOfOLY/cvH3rW6ea7kjCNvq1yBuXmHKbtmG5QdhVDU5F8OpHzuf037Ib+/41kBaRzITpbv2Nhaqw
XsPMhY1hWhqNiH2T0tyCB6CdMIzqngUSqnjFFG+q7SgH657by44Vmc8fVF5jbpmdVuXeScvGQv/x
bYwD1mTFd3QTWN4xwwIKhjObYWjRrcnUrkbCkef10tl95sRUIo90qhdX5wK2MvAxm1Dn1kCR4Nnh
exrvqAHKxKchAamnLXCfzKenFpfGh+0wSNu1FeziV2vhovIeEVdHjC1MLD/5YJTHhIhqkJMbTcn8
hvQVmYNGRgOjhXFcHAks50R0E87SdwRcanlaDEeMrWlGn3WXIwnRDdnIPD5or8+94zBFVvhGkhu3
8IYJu8npj439D1qiHCpy2I/kLjfMKAkyU2MJ7CmJinRTYsmiLFMS6ufYGAmQEDSV72Z7SrJbxLyp
3gsCFM2JxlBdPkoZhPwE0yjpPjGlnjGsiQLuwGcrpFJc/udm2nImaeq3Ug/lcGG1q6rvNG4s75BX
uej8HYadnPhZbDfdQ0nMTzxO0pmHu7FJm+qBFIJcUHryGeGQG0CEl8JW0aUvUZg+Zjo+xR71gL5r
3vZkPlAaLOpXzIpiBvrJNv0msM2m87byPIruOWGViLhBhpWMzar2yIoSYn0riSL5P06f1vJx5ZbN
+3lp+Zh2NTRtD9vRjAN154+pkntkkKrE65agdu4nEF0rM6VTTylvr3uoWIY4GmI3/xdQ2tPvLZO2
bP62L7+mSVYvPppOfihlOIy7ISuw6gVBygTRN1BjGQHO+DqmJlK/liqQTKA8qclXFWagjYOhK/hp
4ivFLjKyi+9VGnn3Kudusa+UNf+mxcPlBJEPPQmmYCIkv6O1tCA1g8K3MazTWExFJN47AqeE0ivO
gOQsmNgzbiK+tbXptHhoOQ+uBphUf9g03DDtRZK5tmxEI9N5R/91jXHMOXHzHiJ8FunxZAtkbmgD
CR3ZsqUaEK4dGgJ0zIalhtcH5dSeogBv1hwxaTW8xnQQJV2BfkZbCYNmtLDm1EY0TsIRYZZIgAQC
0r6vsqjbzyXFuGfowJy7U0/b8bazmPLsqdlQeCJdRLYrlXMKDyTjeirMq1WQ5Pwst6jcY7jRbpkl
B2B3BPt9vFZUgq3X2w3fqRcetC87upNbtogNvFXxIWOGMfs8rC04hohLeJV6ZmNbHSo2YJF7pXvh
GWs+xqycj4ywg2HfkkzN94sube/EumXjluLq9OA0MbjmZc7FAm0v7t6l1+n5XWF5HGlpt8z8JzM5
J/ylCeDS8Kma6USJSXoPKcZpn7k/ARYPZzW7Z7aMxEW+CUGTIMzqZhAbPN7K3GPcFM0p8GHmgMqj
3eUQm4izoeoqQcKm01Z2l1kkKLZo7XV0Sq1ubkiqtRRMbsJsDNMrnPkci8MwNCneBS/5DQTAE8Bl
TXrNDUTL+4VmzuUuMkMfPMBJXAZwmjB9dr5lBd8SXG2y8buME47TqLI4FTMCFt2LOl//Sdbd59il
L7xYw1cSEfTjaR+LX21ShOkDKICoONN/1y2HSvnyGZyPmfZ0LZEKYoU0zdvCdBQTEVnjgqQ5qwdX
wGDC5EbBKl+En1sfAVS+9kpwOK6vQZXlE58IbgGc2H3PtC+q4wCKlhr2Cz+Gig2AvtZusADWvAWC
dDhEJ1z6B76xbnnjFh+JHTUVdctDpOZvDFRUWwZN6gCeB79fPY5D57e33AQmv3VhQb3iQiCz2UdL
PYDR5Cj7B6IUtvu6GrrvxW/NuI+pgR75xbKKF21xa8Lp4zIfgj715L6bQ2g2Je2i7qvrA07567Q2
Rlj01Nw8LlSWzDtr9Nz2qDqmVsewZMfasFYOVK/MbhjuGlEZyRR6rClBb1hNDnR1tC/FLPp/xL+h
BBL9Cx5ihSMJB9yAsd4EYPrPOaYec7JCK0t3I9PU4W/FdB3WfIoIDrTEdPHRZcbt7HDVw2cvZxm9
JoOFd1OA5CgvY2X19RnNvbN3SMjWeMCTxVzQ99OmvVWEMk4+jYQhh3gAMjgwiQwZgQwLDPzHabn6
KpBi9y6a93EOq2b49quhxHIyhl9hS4dpVwt19HVtvY2uCrGsgFx/LrO5ffDpw+B9h4S355WgOCeS
zU9P/e7KQ3Ow5JVxbHHUl+KpZUbwrVkDDwtm84tvj23zyPnBufdiS3pHVxZc1lzgmT9Vl0YY8BZ9
IawdAEcU065Dgn1hORPHLLWcak9KP9gDza2OMBfmp3a0XWJkNag+Vwe/mdaNL21KyfuZaJb/Z2Y1
vkbOZJ1VHy9f0FahvTahVFtCTcwnNRWYp7yDi3Swh8nz2T1s6e7aOtUvTToFF62JW2+LdsSKmiEz
P1mAWlz4pnlwxBmV7WuHulFQ3MGBsggMNlU0XnC1DjZX9DbI7gFBD9m5Fp7kaaCwcTtYUP3aPIvP
qV5mmjQx/W1I1ma/ujwH7WpalyuzleH23gA2xzXvazfFg8HLM9LUitDLpLU3H9CLU0UrbUoc3Qoc
YU6N8rvnOHGRFOAZQslgIkDpnyIFdTfRfqHaDfHX4S8tZBKgtIbYD33B1ncWkwS981EkSA/nxUxx
qKoXDnd69okTwTUZDsRVZ6DjrvPAgD+6pQUJaMKDy6c0s/tGgytGB66XHoBJMitXPuM0O9OqlxPE
Q05kWbX4WbYS9udEltM+gVBcz0bM/Xp0trEBDtAXwI14EBN9gr6zmNtcu3mzBUxDbgOiK/LS2Z5y
hiMcFqvy2AeV+wi3BK7pWKqjY3R3hUjnHgkhuQ8hbK73QlHVQTVId+DEr5+Tsu70McwiOBcdFzdW
4dDru6soMOUyRcFlsXGz0EIaaUAC7OqxmJk8JJ0vdjTtQdJqHS8weJxJNbwnJbxspUz10sxa3DHX
68iJQ7R5N4tqqC5TIcJgiJnZQScJxro5hSS0on1J9TCsTUAnFLqPWnEsrE3Lxh1HcOkpB+YrxASD
Hkz7R7xP2iW/G9ZpD7sAEyXFpwZfC6bEEyTg6dS1jvmFzAoXcInt74wqiXPszf6JZFN9JjyUz3uZ
kEzbmXKxirPHobn6shSkxoNbFwbnJYWh3tb+H2fnsRy30q3ZV7nxjxvR8Eh09O1BOZIFUqKR4dEE
oSPpwHuPp+8F9YTKQxQ6aqZghJCFRO40O7+9vtKtIbdy6uNUkPdafAxirs5ukcjj6xSLDCw+ScVM
EzZ0y7ym/raPDAXX1Woo+Notpzp8LOfxJqqTvkGKHc2+R5XB7H52BVZLnyrmW7YFVoOv5hQLP72H
Wt/h28JNPNk8Ba8Y1RHWQRNl9HfM2PScoDU91NUwrmvDekTDNbIx429l0acIPSuNguayislJdt3P
QSNQ3byuplvDXq6Va9gQWKVS48iJf/RnDKsRPd/09Uz5bImjlv+xKMFxQciJg38gsTaPuUnGC4fm
qD737fgCeiY2P6hpTEnIyPyON4MxRwCfoBYdYhOnqVMLmxcmAhmQAdqd0jdnhHZak+6okKDgOCrz
mVA1uMuJQOpyz9t9nhSuoVgQNNCB0U0Mz0TDFNDFBDg8CSC/uv8RZfisjAcFiWV3MxtKwslQsUo3
+4T2U4vaQ9aolmhOgAlxXKVwD2HK0BaPTkOBypArFSxJnBahhB2zljNwe4i0WbFM8GGNWTYHhWN6
V9xjcTynnzFGVsqv09D0/Kqy1c3xbGkNt6F3deVw1XMQkEHq70gee2r0ClyPuVEYAqrICHLqv4OD
RfZ6GXK203JZBeNx2iuu6T4LDDXYF8COUKazzZqd/OICdHKgRA8mRXKcIVJnevYry9Dv/vNf//P/
/O8f4/8KfpHlA8NW5P+Vd9kjEt62+e//uP/5r/L//fXu53//R8H2wDFNskwOf//x/TnifPzf/9H+
R0g6R4QwtZdyVpLkpzAWFhk5t3IgtFZhrv4DHELU0ank/7KSc72S+TdpBW6zur38EzR75Tcsf3/z
G3I44C0bPxxTkaL1r4gcua3aWSVc7uJk+KQT78y4ZLG7H1J28Qu1MYrjc9P1dfmZaRMcxG5q+6jh
ZnoQ3T/M58P407CNjFUnmRDeQrQatV7bXf7B5srvtf78vUziFd7rRvicNBNE1qkOiR7bLez7656/
tPumP7g27aqydpMXUhggdbUBPXpehED6r3u+/ufzK3wwxhR/jnv0R5N+SGzLX8BJ7fB4+flLP7w3
prQ/n98h2nWjMEpfgiiwCFwDiVnQB+w1a6oevMuNLAP0vUbUPxsZwH+IXJC3JscTHbCkBIJqLYin
YpxOuqg+JDbJjsttaStRoi5/f/NFLD0kO124OHdmuWlYJ6uL2vbR19lEijsuLvtJgfOYMtlSKGqV
2Q1XBrn5swUYpT+g7i0d5HaRS2Y3dbiFzw99rAL936uZCLQvYE4GVETs3mOrO08o/ZXkQ54axq+i
jbrQOl9+i5Vhq4o/XwI7BLebWyN+wW8IsWdXoXLznFEZ3I24WIljVZpLJifWGi4Oo3srKMxj4TRf
0WRHh7kzXwqYNBsfY+01pNlC1fIGlWjnegoXsTecgUqD0r9GCzeiY+0tpOgOXFG0SK7C+9aHGujY
/pOYTQ3v3uTO0Liwu/wxtLXXWP7+ZkgFBmVGsBU0D0m2iTk0wIOce6pCcVzsInsgB4cB+XajnbD7
nPPPEMojBDRVFM69utOcwU0/Z34V5OUR2JbCBfns6GQ2s1aN1Y0f+X5XaEL6oABNY9hJGZ6qoMLJ
5VJ6YJknY+KQj0KnnSAC7w3VsLKNiWOtT4w/+yRmN0u6Pp/uUQ9wq42gkSsbMIhfLvf5ypShSvMe
ZK9xJmUx3mOp5H5sy/KlN/pfNWKAE9mmYu8Y6saS9n7HIS/780WiEhwH/tshqFwcfOCTc1q8scgX
U+hhZP1o3M4oGsNxI/BWJlxVmgvJiXZaBDnEqxG7WHvuStHdcKMpuL8t5mpr3Xu//zRXmgXVYEzw
oAsdL9DCcV44Hzhe/eT45IxcDrl4d98JDM2Gp14j1RRuDML3B4XmStOWXbHRpAo1fI4W9dTXqG7q
8Nmsi/Gq1VZzpUGedaJlS+O7HgTZ+sXyjfFznQafLg+597+M5i4D5E2UQ7SvUs4srlc7ynRjRw0g
A7N4IY9Vb3TP0g3/Xgc1V5quJhwVWirWMk9BFuQ/GJirlN9DhJDdiIhRKxFFZK4b9ruwD4T5NQ+x
VB6uGneaK81hoTDHcWoMzRtwTWUmI13s7qjmiaqXmBLB/nS5E9+PJpgvf3Zi62rCSAO+kFlRQUXS
+rOI208zGUEkBMnLdY1Ik4Ol6Xx1Ks29SaC4+6IPBlIQlMLZnP/FzbhrHAFPAwLa+GzG2ktJUwTS
EqRMkRqfEZ+0469S+DCURQEf+wUWf0OWuldtNDQY+gJPADnM2RT3sbEczO+Z2epkm2PqCM2nHrJ7
/2UO+1jgoUzOA5eFfBqH4hAT+nZyl/QIW/ZpBdZe7CnmE9PTNBuh+bFeSDDAsrtGYWUhpb0ASv0I
Qe0HjRyd/vdgJX3PFWw9KvlfZGO60qLo1+eARkJVOHuUSoJzghZoZvcK7aIrXueuJB0I4dGue4BP
ud1vhKmxTGbvDHQhDTaUdaM7BKK+pyYOkNKCMoyiD9yTTtkD5ClnwkQHiYNxT9WqA/BaGQxsGLlo
FGX33MBAzF+bsdfU4XW008409wo1ivlTNBVq1O1sKj/MIwsbx/KusiizR1RpkHlMxgypGvek40OR
tQqdm0bq+JL1jgr/DAZ6kcIvqesW2iP342SOwzGmdCpXGrr3OEdt7gA11jF3mY+Xh6q2jMl3usKV
5vsEGwVEY0nlKWhrAE5DjS0wxao5bR+toSzxSi4YFeP3hNR4Ge5CW7PND/WUNtGtrvsdslAkzNM3
P7Yoo9n4VSvztJBXBydtQLlHNj2qBg/R5ETaTd51aIQvv/Xa8+V1AAeFqsk0+0lXrCDjptAZbozB
ANx7+fkrU7WQZhnIJ+6gl117n6dh9JmcXL43ex/CE0fw8sp3kCYZBIH4eVl67bEIjMrPQuec9N0u
2+rn5XdYWaGFNKmAGY/HOlQmz6dMTjwo+Kw2jzZu6dQUlm5jUYaMdq1CSoTENNvouLUPI41GCExp
nyEbvA+LZApg3CARaO6RCAbVxty80oIjDS0KQpR6mJPmfnIr7aUFXYlbXJ5YPy732trjpZEVi9I0
BGUG91atfW3LvPkwWxSAXfdwaXtBJZRG3eoszhFSuq8+l/z6bsaOyrxuDXaW9eXNDkMLnUldHMO9
MZuC/NHqKQzHjTBIuF8cqDZOv1/3HtI+Q+W+3Mfpp/CGeUgoCcTIy35ExhbWD5cbWIk/Z/k6b15k
oAKgJPMV3NtlFSDKdNqIDLdC1m/f4zZaXjdNOXKYU8/SIIn1n9ENx82Rm1kqXw2hYXpx+T1WFnZH
inHVsURURkp8D0DvleykepxT5GBQGs8sI/Pd5VbWekuKdJujIaJvXDCrDEuzzO+xFpqRBxYJBnyX
m1jZWTpSXJvAAvWgblovDGCJaodKCTTxIwPC51pk51y3v4VFm09k3bgX+9JhZIHt9+W2V0LSkCIe
X5QEvZ8Ze3g4p/MN3IrwU0NWMj9c8Xwqd6Tn+2yGcWwItBNlI9T1BQF57jhJrpnmebo0oUAWSfGW
TWdKmfu/Ji6g7GZjJnx3cPFkaTbRwKPFuMFiaGgVxWulOCdt7F/BZH4CkvDhct+stbH8/U0gVl2L
00dsTqeY2spciU9olym1n76i/7+53MS7n5fXkCYT4cYDuMFw5jo7uKHy4wkvlo34fjcweLQ0jeAp
C9M4sCeuyz6nanuI1bMTbeQc1362NHdQ8x9zGxUi9oReXN3YGTIb7E02Rs278cYvlyYOxI1J1k+p
fsOFzm0QO8/YDt/qdfsSt9FHozPPcTlsDP+1TyzNHo4bWLA66aTFfGJXZcPdMIPRHLhu061/rvvG
0vRhG3lY88TplLRF9IML2xpT9awsNybAlW8h7wkgPQJC4XL0VJjzd1Q6M5BJY9gYRO/uo0zhSAHs
1qmF3taZTm3CxAdiBFPeuPmrTRoQzUrS7/SyTq8bVI4U0qjOfKVyQ/WEdZ2iAheApHSewYvUG+Nq
JSLkHQK6nBBYAtTJiGTzudChx1A1HR3JsWUb09Lax1iafjNlJFZmxNAW1JNowaSpYykA1A/FlT20
tPrm6VHQTAV2HfRQX/oA3qPxu2Fzp3DVOJU3BElOOb+lYq6yswehPAh/TI/6iDT78uPXel+K6mjO
wSBjEnDK1BYya+nnN9g6aLve3xyta01I0TyFyljCalNP8FY+Yyb0qWral7wani6/wdrHlQPZBNhX
GY160iuhP9pouoCtUCXuXLPWm9Q//fl5OzubDGsxcNrZDVyic+Mn+EN3s+YUj1e9gS2FM06rDs5e
OgPImPG9hAV+h6483/jCK5OpLQUwLjTomjB/pizc+dSw9J/+X4yRm0fsFNvXTXj20vybKBjiogQ7
N/CVE/V7lYc/gd9FV34CKX4H8h5j3TJISSDhMIHOlFJDEoiXu39lfNpS/GJjNcBfy3h66oOn0JJP
QciGqy6Re1xuYWWI2tLCPFdKmNl1pJ3mEjxNT9HbsdaN8Hj56Wu/XwrhKsngEyKyOanoiW90fD/J
uIgGL/Iy3hhDay8ghXDUQGQHX6DiAw8+xIzH5rtV6xRnXX6DtcdLIYwy36oHSxGe7k7ul6LAtnmn
NYZ7XXxZUgT7UMIGvDZdr+modNDNLoCFvv34lf63pPBVFRxSrDB2PFMb7O6MkhgDzrjT1fHUarhM
XXNSN4UlxTG1WFGCs7TjdWqpdyfdgXSzb2AG/3X5I6y9hhTAXdLrJqwU4SWT/ez31AYCEqpOtVmV
Gzv3tRaWv7+ZItS2d/0JTB3VpmxURB7AQ2wj+87IqIG87iWWEfamiUrRUUdaofACnI5uuxHCP34Z
qFbNTD1cbmJlPrWkYIYnOKPwWtg4mvMJy4FzlNR/97PpjfHWVnslHiwpogdkvak/JoOXJTFoD9sh
J5aWo357+Q3WHi9FM1gjB8hkJDw40uDvUgssemDfXH742keWYlmHARKAZ8PbOi2+TJlQ7/Su+zDm
sO8uN7Dy600pmofRzipkDoPnW4oG8C2qd9QVB8fLT1/5uqYUzAlyzREuGOZiZnm2FebSSkOUWIoH
JI3+dSuOKYUyPrh9lQeCFceOKar0M+tL3df6hzyGEHn5PdZ6SYrmphrS1o0642Sq5ePv5Rhh38Z0
vfT0v/L7JhWafwZZRHYY/szQe1PcdS+C2kuvoyoH+NN8Awcpuhv6Rjzgj/VUN+Ln5fdZ+y7Le74J
7CGdyoIthn4SRVSil+rwNStHFXBiHt5YTuwEV3acFN52O6oDhXTGaUgK7D2r6lC3XBtefou1r6L/
+RawE0EDWeHoqeGc1M8N7CIKNAHUlvpG+K21IMV25JiIE8OE2tMejx8o2KU970HubYm/VsLblMK7
sdIuofxqvmmyojgtGR6hh8Wp5B+Xu2ilATm1hp1P0oPQw3h5LID4cW13Z05FdXCxNr2yCSnG0T5Q
NegUSDjCDl6+S80tknw2Z9l0jZYJxq0U4J0LP9JP1AFspcKnxeXVVT3QUHX+z3W9tITJm3DAJYy6
OtEzTS0gtsbntLBUA3phXakb+421DyFFOYJXjcLDymC1jtEP9kl2mhTta8hqdLzuJaSY1kPHsNWG
kwk3/7B+9dlkY6YABbV3oB8dZWO6WgkJQ4roolzI6wkbG5Nqjb/8rK/uKKwZv1/3ElJIT341Qr3i
U1cCfgdc0ydAK9YOSHPw5boWpJAukORRASscz4/tb6iLwacUWMLMhnNlvu33nfab0QTNyuaKmNkU
AsBTlLEpKML+5KTDE0WBXy+/xcpX0KVlm0It6urjVHjCD/xb4H44MM2w7C8/fQmsd5YkXQppgDSJ
y6GHN8ChZ8e1RoP2wtYPeWNQnwsKEsYQ3LXLja29ihTdpq1SXICLrEfZzBijN29xFLXYNm8JOtca
kKLb7yFXCzUdvCSiSmovhlbxYgi2yUZErIS2LoW2mcwgBKGr/N7qF6zdD9psfaOoNb5uh6kvL/Zm
QFFPqzkYf3PgNfXvgZi1j3DM/I3j3Nqvl+IZFheHf4d0iZiyeyq6JyCTxnhESJFe2YIU04A5KPVw
HPVk1AqHadgjBzKHL34A+Oq6ISTFdGBTnwB9yDzh8/wts0Dl4AsjNsbnWgdJazSVau2UziZCON0A
h85NGfY6wUzREkUUc2td9w6/1chvPnI1U9vei3nJTDIF7u3I1g6IlKKNQboSBJoU0lPV2ST2nAHF
U8GN3qC3VQSFoaW9q76BXFvAxVcWmVlt3VA7FrXHLFeK7IdbqpTEbrSwxOs7s9LvioI3PWT2aNkB
0zBzp611oDDpfprtRxxwxE7B5Pm615CC2ccABjYFlVg7aprTfeOSHQttvz5cfvzKYPotEH7zDsmI
NR784OXx5YStSjNO0CdATFhFa23001obUkQHJg7pgKAGj+I6YHmQiw+NM6W3ShVs7bzXPoUU0mim
od35VBxPrfYRufAzFcDQMA3K2+qtAbX2GlJQw1pplwLa3muSBOuIVll4sVG765Vmq4m1oJBCeygL
qNTUtXtBZqd/mZWpQSmwcCPc+Norz5crCYqesmT2qY5XUdZigWdtx+jj3IHS37gsWVmoZZU/9oKt
qdYlJ8YmxTxwYtLrIN3cUrbbHWNDT29LBHKvl8fuMlW8E3+y4r+ApEJx0KB6lS2MZyph+31nMEup
vj4cgw6nEtyKqcnQ2itzyeoy/N5ES+EPlIJONaeXpG0e1a4WtIPLT0O13ZaCY+0bSQHfca2rxaZi
eV0o0n1QdD6Ug97ZmE7WPtDS6ps3oDbbKdrYBdJfmcVnaE0vdszDg+VcP7kFeEm8Oq6Le1WKe7O0
RmgxKm2NSp18tnMdK3S/0XTIwHy5ZkvvvtZjUvBHOsbqatnbXtCUsJKGvLnBErA7Xh5la0+Xwp6i
+mFoBbYGU2J/01VoDpREiJvLD1+ZU2TtPIzHcBxEYXtY60AC1sEMJHqrnnqDe9LLTbz/+x1ZNz9E
ZZlSBq56urPc8HZWBgEa1MLWK6w9f4nONyMK2xptwbPZXsT5aweyVLmrjeC6nZQj6+PxAcejRaPk
ssC00HoeKytLP6CZL6qNGev9L+DIGnmINrB36s46+SDtPGD4/e3gRvqDhdf3VekCRxbJY9NkgzRL
bU9XdFwcq0TFcS/WhLgqK+7IQvgm7IJpyhIVvkMf32K7QJrRjLr4oQ8hFV45jKRg7uzCYZqNbOib
kbtLKJm/c/ryKl2ciVnBn4NoipVWCZvG9ppBH37p7dAj+vFd9covIMUwfGADtKrSezBZqJMHXbfT
p82k8toQklbtucfdwy0D45QXUH8aRwn3+gSHs23Hjb34SguyYEyAh7DjMrc9PMgBVKFBvvGXFdXI
DHF31TQhq8aqXM9UJ+uAHXV289CUWY/Ii9LWy09fewHpTN3pVhnkfmN50QiKw+/r5jMmNNMRQw6x
0cTKPCSktXmyup6i+sTyAF7fYGcLXyOpratOKxS2/zk+zapusxQipNdAh692BaBPzCKrPt3Ixq39
+OXvbyZR9kRpB6WM3m8K61wpMICosh6u/PVS7KruaIi8NC2vwtAE5JJuHqF5VBtr2Npvl2IXUaDm
l72wPJ2k3sME7eteWObz5YGz9nApcqMUc4tR4LAEzMt5Vqcmve+doX+6/PS1YSlFbjCD0tGLfBn0
ONDtKzUIPJd79j0U8isnTlkqJgLo1hhOsSUuop960jQ3QHTja2TLnJ6kxbeqXb8klaSfsMLGWWDC
qMavDZUUWX1dftX5l0JMBxfutg5xVTnJZ10AhoXKNqlbZ573d6Sg0f4c+g12AE2KEYFXlKUKl9J9
ANqT/jUZ7Uuths6B259sYxpdGUyOFMUFVNigj1TT03XLBIszzLpx50SlGR0vj6e1Bpa/vwnjDNvU
zs/02aOoll2WDqBSORugg/LrYk2Wi1XCNFqQ8aYHkgd7i8ZZwP9pE88bAbH2AlIsJ2aDrVCggnaP
IveTPRndTzYRnbsxEa3EmyNFs4aXgYWyRPXmBvi4H2TP4CB9mCrjRjys/X4poBfLMzGVreZ18H1e
B8hAMBqdaOtEs/J4WSxW5akpdEub2Wnl2GUFJWLZQxn2VnbdIiZrxUCZJW2clZZnotKYHDwbIP5c
JwZ0ZKlYZNiYTTQ+g4eQ2jVxsZhM4bepualy3XQty8QK0M11qwN9qX7DQ9EQ4WTd26GhXRdhthTC
g98aiaP0miewEN8XJKB3uXHlccyRtWIAhkIrnFLTg3JjYS+P2aqGY/nu/+M4uRICslgMPyMLFLlG
E9AeH/159m9UzGxPuROUG4NorQkpiAuhw7TPEv004RSiUI2HaSSgDZhN0WtIzWV07ceQwtmGGWxW
Vj96An+R4ENmo2Tdsdrl7uvl+XRZA/6d4XFsKZxFpAlMeSLyYX7wLbJK4MpiGL+1JW4JdZ4k/1xu
Zlkt32lGVpBBdlcrA7fAk8BlwcyGEw490z4x+6ffF2W6Ou8o+9wIkZWvI+vJbPARbmI5ptfATsLc
jIvEpLeM/Ywl4OfL77MyTclaMjtszbhwNZRYLTiSLIRMBdBv4y5u7fdL63UA0dnHeQ+zKiVoj0mJ
hMKNp+mgXXtz7FhL02+X0REp8TS6poesC+azOyZ728ni/TggW7uui5aue9NEZwYW3Hpn9rA5LJ4m
dn8/rPZKCYIji8h0E3dENJqzN+SOuKMCJfKK3v+rFrzJ5d+/9hWkGNcFFgtVNGqnYOJEOLUAzH5r
c9KRs+HlJtZGkRTdfmiw0x7i2auywnTuCwG18AlECOWv1zUgRbc6t2Wm1vjWY9Hx0VSwgEVn12wc
+VemDllHFlmTpuupgIgPzuRAVTDc2ymr8W6BVGFk/haWYqWXZEVZlnKd2ApVO/nOxJ6SDcG019yp
/nW5j1a+s6wl0yGaT3bi8p19+1ldZI49n36vbCqv1n6/FM62koXqrPGVTUMZDvCqho+LUOPLdT9f
imScyky3xED2hIC8OflqWp36YP6OUNTaSH6t/f7l728COQIob4Mv0058YUCZziS8vkrmjRhYWRlM
6eQ8Ieiu+2DwPbPR/pls6xdcvu9d3H3wg3KA+WucwZVu7S7XvrUU08AEO9UM58krNdgJkIznMJ92
ptMtyPC2c5StI+labEiRHdgFFgW5tgyq4BsUd+Vkp2Ad06B/GfVNLdla30nh3ZjojVFJ+15h9q9q
8iPIuQ0i33rAY/akgaLbj9mwpet7t+8oHpP0J2RM4oD7UfEMFBObP4w+btmaGHg9b+Y51ppY3vPN
SEODbyaQ6d3nCntlbAOcBRBPvWuo9VvSy7UmljPymyYCvKeoeTUdaDPkKRM3B/8M9H0fL/+6HJHv
xgsdJcd7NqIPsbFvgDPSPcZjl7Z7pRuyqzafPH95tTevEC1A7XgU1A+mqAYCMJd71eQY1kIO3Vj7
3h1YNCGFfBb2U2DQ6R4aefelxXQh+qEWGMaclBarkH/M0Q/nH3NtFcEDe1H7qnts2pUmg8Hosb3r
Vf3s1opzngbEYKU7hXdtPigbtxHLh/7XTpQm5CnADmp17Nv8rDnGuJ+QaqU4RR6wMJr2RjCcEqvf
Og2uDQRpEkjUGdN5xtqTbrbKryKth896D3Di8jBbG8lS8Nsj7JbYarP72nLj+CVOcH7+il+cCjF2
bkPMeS+381vO8U6PyXt3QAOZUeFh5rU17u2/+g53dY/yatunpBFLgkcLTLeOrzPFOdhsaHiD918w
vTOLj5afRziIJoNdxY+ijQL7bowhyv9TYZVSmvu4TIvuIa7devYxEbFVPMsu/+qV3jGkqUStM6us
Rm044zvBFeA+txPcIHbcnvfAP7BLsK7Jh5AMkhpqcKbAy8ox2TrgLHOXNJADdxia4Sp81ZvIRw3V
BqifQX177sxhGj9NapW7N4Gfj+IYJxgyX25lZaxa0qRVccOVpMznT2i1ivtJc+unPC2b03VPl6Ys
W8zUFs5lcI8Ta5197abYUW9U7AyHKxuQJixV6yjxqAf9OYOrCKsXGyT7NAbNlmp7hRBJ6eyfk65Q
lNgyLWqU2jnuTerZO9WeMcVBF3GwDWvW9gPo3DHcg2RCKKvASm5uClVtcwaDoSwENR9LsnYv6tnG
CGwy8mBfWj6T0ZcqMWt3+FQWjq9EOy1tVdJpocpt0SM2syb8rctfQVt+7DuRbEgTEgZouG6ag3Vu
Ir+wPg4WJ038NzMY4zeJr9Rk5BsXc4L5yD7YaXCXyMsJkrLQB+xSLKsay+MUabnyaoWtYoL9hjrb
P1/+dSsRK9fscO/Q9ZnjBy9Z4ioPpnCjD4Fo6leMpaYfl5tYmfst6f3L0XCUOgggXTtZs0/8EDiB
PQ5noyr6o4vvGH5Uer+/3Nja+0jzsznjSTL3mNbhWs60h6mrgbtGMp4zU908G600Ip/BhF2pA+aB
yUuVVwlmzNhgo2a3jBAvSQtj7Y01YGV2kI9geHyHeLvkylkD16Fhq5R13bFxVfx2LnfWMs28MzLl
Q1ihckvZ+bFyTmtjJi60X7hdVGcuX6BbZcWWiG2Fygmf/M8wtkHu19bUku5q3cICijbhB4MDZOdo
97oeze4tztauGgAkT5KQBDoENEKyo3DGPmA4ho3EPqRKnaqj0dVHgeEtmIXkYIEIM9KXqzpD1oV2
VT6JOq7sDyRjWgy2W/0YDMjgDHv47JZU5F1uZm3sLH9/s4+0LTwGgqhNX3zyV9EhA6t2q6YFhQRx
Uodbx7uVraQpzcxlo2mBrkTl2QnLxBUAcqmLeG5sfPCy3YClX/Q39nDRdHKKENcHZp4Yf0zN1LEs
3elBN8eveH9qw2mei6gPDoGuNcMhxANDZDusjvz5iO1iN7X3uLU0Y7tTuUQuH+dSRF16a5phE/vn
2O/s/B+rinxx6FNEOt8h2uh4YWBIm4c25sWizE5giQagImaXaZ9T8j2pf6M4Q5U/jSaKg3SPdtaq
TgKcu6XftH02DD+L0dR98UETQ5Y/cWgBCX60m0SLfkWzqmr6oYT6kL2Seglb+ziWTRj+HVO5rD4B
i6/in4ZD9cwdLDkzQzJU4B7+OPSto+SHkuxKASg1qPIb0YIIJJOZ4dnyoQRWWH0FCCSMvQVKvsIC
EQ/W8DaPXM2qd2lUWPp5njvf/QC/qTSn/dAZHV63RtVhHOgVTVSV3zCi8sVN1Zqa+dUZDT9vDwO+
e/iM0QFweFITG6qvoYLt31lVsXBSqSCCGuO1QOLFB8Cnhn9qK7VtvjaJiAtMBPD+QRMKRmroD42R
KDofWIXuUO2dsaXUUAtSZX7Arz4O7UOW9WX7xCkyygFZwv023B3mTDaqLJUyvnhj/K3MXHIhkeqS
x2nMcvIE8urmSN1mbhx8Bzfoy0G0MnH9xj++CaKgr/3OyLXypYusYE9lqH6bCS6VcMPtsRSi/PFy
OyvBakjB2iZ5osxYp55dXZT2KeYayH3NuQIdjuYcp1ehOBzNkKK1KCO7SLOhfK5yIwFqlYNY30VB
pPx9+TV+Mz3fmejlWiI8Qht8VbPsGStQpxd3WZI2if6tsBNsTw65UPOBM8SgVlVRc33Z4UaOmyRS
Mbyamiq5QayGo/JuSsQYYyrsC3Fuy0QUj7huYDvTsIZoO/ycYuOB03cXnjJ8JPzXEsLck+mn3ew5
3HsjaAXSi1NKxN3KS+RMgf5Z1aZgfPBzzApCzCaT0gp3ponn1yGqAO+P+8LqA/3b1JFQBYbVczs5
1A4+8YshUFnj9+e29RdzeaEXMwMF9oqPo5nB6W1Bh+9x1oQJfcfuzo49AwJNgH1QMQ3wGZsQRyBc
Nuo+nw8Da1EbHBtbWaacZmrbcue7Nm4t+JB0MQYputpWOIwpMU5tBpVZZ7gvdc9NHaXDn7E1LIIW
dcI8Gs/4h6jBTZnEc37Aqo4r+QNFsxYmQbVC6c0uyEjpnU2ndI38zhdZlow76smg8ldpGeFmXYtW
Uz7oaa2DOTMzu82gIpDeKBVPNTWf0g4BXAXAlo173vPQD3n6i31y7j5ScWWLH0M1qU5Lb7oafsi2
alaAT4PEgJfWlDiyFDcRjprlZ4eNkTYdQpE4iXX0U2gSzS0ybfgLVjnZxRGlbt81u3mwsKe+71t8
fMpHra0p6sEXRHP6jTB7tzLX0eRs5PK557gN1XPbc4l3jt1hsl8ZX2EGsAQXELGLJxUTt/3QThy+
d7nghJsejbxN88fLIbIyY5n6n8syXAWKWYHIe3aJQxpwDUiwY1mo1cYrrj1f2gRjmpTguzfMHnIu
39n7uhJzvaH5W/cma8+X9r2RYepmhGniE0VxeLsDkMPEu0yaLL+93EEr38iQOkiPldDSmZ2eo5gp
F48Ud5/o7kMyI2VRja7Z+2ah7LVa++hGm1Uca41KbzWC+AswcgvvQ7dvPuh6lWFSnChdgJOwGVmm
uMUP0PSjQz2UDRkk3Z710YZv6GZBuJHTWOlZuQIQK6VCx/4jxhe2Cdv7GDOR5dqx6qbj5Z5dOR/J
RYBuHI0Y60KzjtF42L/SVrOiv0pcFPMvdWPZ8cSE2TsV6xx08/z75UbX3mr5MW9W0FbphwBDQ+HN
9SgWmViuWLtO9f1rhH+Opktb/iYdGyy6teaFY4TAfigM7L2i2YO/sQP43f3vLGlyMSCTuJXjjWs/
FS0GfNZDFzqt5uCPqmPacsTdBj7oreqajQIcB8svHBeHcUJql2GXZOFEZ8FdovoL/HB002klRoyH
HPvbHhdVAwfdG7InvfN32ltj2e98FhI33mFsq76OLEBhcsytENvZE2sByqid3mRtsxcuRtwdnnAj
BWyJ7zTanZnrcXQMqRVSz4VKlQo+as3szBv9sLLRl0sWgVSUTo6h5pOdCJbrzi8oiN0JW4W7uBP6
3EVnW01wGL1TGvJLnsYJH5PFy4NoZRumG38OIt9Jc8F9UfOCd2u7x4mwvZucLDhqNjlxaC/5Rjtr
g1Wae+ypai2UmPVL0oysiGHp3ituqW/ctK29hTQ1i4DVJFYi+4MdlMqJe6JPfktOJqmjFDPz/Mt1
fSVNZX4XjcCIVPtDZYzFHrNwvD/1Rj3CL7sjIbuFzXq3qyxsIf/8JPYAoUn38+ohq/XQOEctud6j
KK1pKzG91sDy9zcTR5ci0CZX5n7FVdFaqum0v6usmrbuCtceLw2pvmQ67NLS/VoEVnrr4m77YwgV
Y2Muf3c9oXekgZT1QP2NJsvOUV6CkAnGp8F4wKnnTnTDZ/Z26iHs6gdlDjcWzaXX/zVJ0Z40tDpX
zXD8i5xXk/PQmSNgcsD5ffhSYxewsbFYa0IaVxjjtGqoFs4rDm/mbTm76UmrFDbAZb515/E+Gd36
F9fVbsI4pFYoPVPmcYg665eIy8dOPAJzOrP9/KzG1l3DVqzIxa1uBbt0zv66HDUrbyer9/uhqzoX
d4y/uR9yW7zGs/LIYSM+RFarKIfLjayMORn/quIi32mNa79Snaj/wKJy+Gg4YtNaZ+0dpKUQs4qo
thPD+Zon9Y9QD8JDlTt/O1QgX/n7l4bfhKSZZDarUCy++nHQfe1K9aYukvLTdZ2zdNqbh3dtztKp
i+QbpsPGnTZ2ZbbYj/pbg2ut86WAj6jStJ2pS78hYuFetevbQ5qHV227GblSwGudVSdzPqXfSNFi
RKCFDddi9bTR8doSx+/Et0yGj0JYwp3iJt/UJsVAOcj3dT/c4mcR/l/Ovm05Upzp9omIEAKEuKXK
2NW2+zzdY98Qbc98IM4ChICn34v+bzxqq9jB3EyEIxqVDpkpZa5cK/bW+S9ngmZVHyZTzh4KeJlR
7kUTdzPv90Y2zH6E8oJSs6yegfd6xvP+jhP/U943H0pkLmNAOxINtcWe1K8Z/nj9KNj8gAn5R4qN
Fq5Tlc+1P92hlqLioEYGzaGQOwZGEu2i86982jLiWY40IbxDlaqEUb1Xqbb4b7MtoGDpDF43Wj6r
sX/MOnVSFQNVWlb98JHzCdx5PW3rjPbcI1E7gBSvcfrduVOVJ/3HzHd+tFX7GRhEepNSYPh9NONe
X1eLCZidAiTrMiFI3XyQkpGYpVLHoBU8VEXAFAzv4LgpIKAuNk1ESO5kvcM/Q+hvj0fGtXg3k2C+
lOtCkLYpn5cOmubbcWi6OWn0lPy2iabwTn0HeygGpk/VOt2FKJ4jtfsElO1Zo/sxDkCGfX0hbb/F
8CUu+u86h9TsJcMBLE9QE4ebGtzR/aXbdq/T2DaI4VIgxNNQrqX3OIwcSsgiUyexeuQS1u2R7Cl2
zLg1pLyHeH0b0UeojDxL3H0/VjV6146tkeE4wEJKQw6p8Bfsh84/LGAMSXIn9+lNrqCzu3MrsRxp
E7ZE0JkrwzX1L9StvpIeQOMxC8jBj29voTchCY866GFBwOqCKOfjrbP8KtPR2fm4ZXvNZgKJqtvs
gNnpAlxodxoK54dmYCVt6C5SyTaCcR/QBWegrMEI1OvSGA0vaLhH1OvrctyZw7uPwoCbWCWJyhrQ
2My/SKe/MP8D1ex7G0I8MM0+Ae7xaer8neL2u7kLjLTt/5utUC3zVbcE/oXAPw5g0oW5pSfkVP9K
Gf1Xcfd0/dRua/NOuDMhSsorpkCFNf3FPIZaK7C6XewWmX/ygQn/K0UjwM6N3TYQ/e+E8l56I55q
5fPcqzpRK0gDJt6qWFJcHdZljxfQdgYMEx8HpGTXbsEwQbbcMVElms3dYwperp0zYJuIYedkqsdw
ZJS8VHkWRHFfgUZnQKb/xKCq9IlxqM5e3xrLVEygkvbmRWbrVD2XUz/dSU+FdxS67HE47LKgWLyJ
ifaJkGyUQYmwD8nl7Acpe+c+0NNBX2VCfZA11chVjeQFae7xwnB4P2xGcmx1DGMXEJQgqd9UzxAh
rr7O/SIurA+q0/ERtn15Y4KoJefh0DvFcz2DhUbg/boss7xAmMjdiUcWIw8MI4f2Ta4L5eOhP5fJ
vPjo4VUuJLfDS7o6XSwD/ev6Ytn22YjfNIDKxOiq6EWIyb2V0iHNqQEIbq/l0+IXTbDLWHKRlp4X
vYwQYUm2Km/cNA7/wL0eDH7rkp6XclpPOAw0uT4jm3EYdl6CiZODJt3/xSPGfnaLhphjinDCq2pP
1MU2hGHo6bxEbg6TeHFm1tzOnhPd9F7T3GAWeyBky76YeBc0tA9SrS7/OTlZ+cnNxoHEK/47+AY0
gS5LBaa4EWj0F2y2ezuwJvzKXLWnvGL79duxfmMggO5NrQv+oQfuVvN3LklbI8W7C221rL8JbnFK
nXmOWItnsgafiA/qiBwsDxca9P7364fINgHDwin4+8HYt7gvYEF7WSeuTyMC+84JtRi3iRTxCZmy
kBf+A1TT/klbeiID0iu0hFjUNGTPEZF71mebhmHdmi8QbEDl/qlylWiSGsim9bx63N+ZiW0jjNCN
+vYC2EfmvAxRH31IQ1xspefWWTzlu0y4tjEMe46mwu8KqZ2XDqSon0DfW8UuuAceKagsdgK3bZkM
e2aL33Chh/SFT1P1lc8B/8fJ5z0g9hZ33rlImTy1WjSh66yr8yKnQSV5Jy/9iIeZdnADBWnWHnDC
NoxxRS8mVomhGJyXPCT0lA5NcB6isjmL4f/86yEKmoCbQJOWdP5YDe78pIqhJxDQLNLhizN7uzR1
lg03kSZ66gEMEKXzAtHOL6BsKB7n3OnPC1F852pr2W8TYyJHL1Bdq/2LXtbhF1gP+FakOcSDhwXa
Rn3j/Ap3Det55emLGFDcCFw9/FBzDwZ+SKjtpIVsEzDsmjeKRj7E7tHTEaT6loDp618U48SRSiJm
YJi1WqBQtsx59toXnvgbUEh2O/aQgb/uW237axi0niEWTtsgKGLI4LreSTolskvoO7wAC7IndWFb
IdOkJ39oWTZBv3TBbQ05QQfCDo9OqNp1ryxjudqYVeoyC2nb9mWIIbqV/pwkiIbaIXjIgCG707rJ
/mmbIvoQiGYnM29JxZlV6wVwNeCaw+UJuST20HVuQU+yWNWDUqoXD3WDVFCSrVEDJM24pD07VyUY
qXacpGXbqBHThZyHjq9qeZIjjnUzpJ8d6PDe55PYG8GyZ38UsAHvyWXlYc+yBjSbhEMjBjmsnUNt
265tXm/MUo3pzAAuhc2osPLXc7lx+ZXeXN3pCgpGAUTKAOmbmiAB6nVybq4fdtuebXN9M+rSRo0i
o1ifICacOHy9Dfqnyu8uaEROIEL5wQu+S9rtpAYsIcAsDktBgkF3U/aa8SJKSBTcEB1Nj3XTPkAU
ojpfn5LtIBjeIZpTIctgTV8mF5rJIETtlvM8AhYFurz6EGY34NRwEpFCx0HN5uUJfTVB7IBFOW62
1BOl48ErMDVcxELWsll910Hq0oGMDPV0+YMRTOn6MllOswluhtYrd8sySl9k6qxlsuaYwujlwbRz
sizbYLLe1muWFS7NPHDDAEp4gx6H6kbVyAJMS/16fQq2IQyTRw8h6fuidV4KNvK/5u1144fImWS5
fyyQmby3skwH9EICYhaLztP1eErVCFDH5AWOt6eHbDHB32n0NyZYziWQGV1AHwDU+9zSElgDlNGB
9fSgfoTKTQttk5MI5WWt5/znsZUzzH5ALnaE1lv0wgvHedr0X4Yqbb9LWR9qvA3479aXN7Oqi4zp
pev5Rc3NuRyCGwl4UYx+iGQN82OZlN9FqTdjcF4XLjCk6c8Q+fdzBh2HU09ALtlIER60EsPOW9mG
Y+ul9IJ2hA5bgQtrGO4yQ1sc4u9S3psJEMrdoQQZ4+siwunzpELvXGj/uc4m6AdEejdyWQzFJMP1
WuDBHenwl74BprTzCxytLMzOec6+Xz9QFm/yBxtuMc7BsngUovAbSQMFY99Id98Otq8bhg5BCAf5
RMWKuC1Bk6EJQiPnewUr2+psu/NmF+QYDixaafqy2UHZ4Lme1cHDKFDWu744tgG2v78ZADg0QqDQ
SS8Z0PVn30H7KbCC52gtv14fwLY+29/fDEDreahATOK8CI1y6Bk9ZUV3KdQ67Alc2AYwLvRq8dBT
sKXhyibwnF98rob5PsOd+BCzXsCJEbRbMpVeierHUz97+nYtK3rnFHuyhNsxeeeFSwwjZmkBdbFm
og+iGR7LCUUV3aLUyNLxxnOCSz+E3rGXm0lyS3HdjvLWEX9TUQDz3mYrqMuiVGl/55b4/kb8QXFb
FmIBn9jQPZVz2D6HWbmOwII2eq9G8P5RDSPjlV6L1AVvgRNeSFiKm9QD6o1XUNHcT06/vxl/0NyW
SytIhGLXRUM/44zsPY2hYIp+b436tkbjCVDqe8ovttUyLLvkVGWgYs5ekS9zogTIzyB/WNHvs9db
aAFd/EF4Cw4A7eK1yC/b/RmUyR9UClZ20T3UKGEvSl5qf/w2ocOqT/nddWN//6HwBweu1D4umdGQ
vUKPFKRpeB/HjRYfh2YdvtZp39yshbibGjT07LysbKtoGL+PMDUNouYXf3UZFHnFEHflLhWI7euG
5UvHVwIkIPRpqwtDK3w8Cb/a2x/bxw3Ll5IIL5wYch0Vr7/hNt3cuJ6Xfbm+EzZjMW/oDRRm+igH
Crh011+AuqRnX/HHNduF8ll+v8mGy5bBm4Vw3CdJZXFC1xj7gO4j/+bQ7zehdO0KMGWB1ppLNgO7
zxx0NKoCWd41j/45NoIRuJdZ5Q3Ul7C5ZfjdH0o0L0MQ9kbW7pIcG8EwcaSpBUNiFyleASS3s1S3
2/F30uJYZHqPD1e5fTuoIkaPeP9vNlfCj04RKHKX+Xx9Dttv/TM+haaUuvQj9M0zTZ/aEf1DuMam
8eIT/pfXr78K6XWHcB4hN+w4QxdumYpFvIJbicXIKvNz14AesVnK7OBuGMYcEb8dRV/Tp8pb89t6
KfubsG/5Td3pPc0zm0kYJl236F8Ft2z+qksqv/l9BW7HKW2Xy/W9sNg0N2xag1SjJm3qXbYTOxDy
Pz+I8lMUwOldH8Cy2SZiTs8++gJET5965T2P6As7+QFYHStoEZ6rfpcB0zaMEcgFdCo9MP2Jv2Xa
PNWNLu5UT39Cnqy6C1QldvbbshkmGG5rIOODjHgREx4M/LmGQnn5M82HvauzJdiZQLiFN1vjbw/c
Cgm/S1wcL7yO0GdUwAk60/zX1q56Qg9d+3J9d2wT2o7Fm5s0YNJLH2W9eI3KTp4Dz+/PVVG0O6Hb
tinbqG++rv1qAbtf7UMIEA8B0aX8f6lwoF4dgd0hV8MeF4rljmVy566BABFMJNqnrpzvwkq+ZGLC
9aeckwncTicZNsfqwGFoGLwkbELzAm2fVD8D5Y2W8HhY+70uQNs8DFvPI8oKJibxKruuFDEpA33T
eUF+CmURfXRF6NwMY5YeC4ehYfogB+sj+Gv4x7IM7mgGtV0IBg1JB1mXHeO3eBcTBFeid3KleNc/
Acw3F8lQB9VtWMwFJDcoDfduPbZRDNvXuVukpS7CCx2DFlfsSt1DlQHVWwHN9EN28gcmLnCCwJW1
94QG4DDOHGgkBOUozse+vtnPGzvhuLtST6T+UwDUh/rlEToFHwKQWO7ywtmWaPv7mxGIx/MmD8EO
DCaiJvdjKFH/X5JvuMvXqt95DlrQ4H+w7JZcBaovy+apr9yf/sTHBL1hIPJKoYAXZkB2ade79yq8
SF2vVd9a1iwJRE//ObaMRsDHIx19Enqsn5amzc8Flx+CiO71KFo85R/8XaVe0nwO2aXOuh+yB4P/
FM3DzsLZtscwfOnMsgg6KKYC5FXHdKrTmw09WIHA6lBm9w++XZWjWNR5gj1JdEicUC/2PqAB+uAl
xUTADT34KCrRNE8pGft7tKfKb4dbGEIT/FZB+LNpUGt7AjB1AQRxWjWa8+vskORyEJrwN855swQr
KV5Tt0FCmMlqakDADrrP6+fSsrsmx5WWwquR/Aqf/CpFdzmYYoOtI5+0xc4AlrNpsurOHag3HNCY
PHHlotjoeA4DlwEo5W+vT8D2/e3vb7xH7Szzogv4J8o9r04oENTFbegQf/15bADDcgOvwbMvKgt0
usn5LnfDEY2O+bhz9i1h1QS9qbAsQVsSlq/gQSVpLEIPVUcetlM8gDilPjkhZOynTdXxWNgz+Z6i
YeGsrNvydQKBfwyNvzX2KrrGqYao6fUVs1ytAiN4Z2MWQtWPBU+EOd1j1Weh/6iifvHPYIiY8lNV
u5PcWT/L+TXBb4AMTmHpYjpbZjGeNPtnET6Im2n99fpkLOfLRL8RdACAz98rXiUSV/IEeEY6nz3R
Qgf7+gC2GWwn480B7joHJG05ZU8eJnNDffVNR5m85VN/cMtNDJzf+RrXM698bbP0n7qFZ2WO9zxl
uH5en4JtjbapvZkCTctqBZmgANmqCtrbtgpAvROC3+Dg1daEwXkc3LoMYlavJF3IBweg4C98bYsj
LcbgQDcsPJNd6EmomLy2OJhflkLCDuuiAUFKlt/KoTgkN4Vx6H+XKcDzb3GCyn+quzzrz0Om3PYy
y6wtj7kq3wjV1AWP2xrkxStYT7Kbxm87aNcsoAO5vs22k2rYddA2YCOoe/aUegP/KseKNnE+c/2s
pmXZG+T9EmxoQuCYK72wAo3aRefVdzCNXLaWBVK2n6UOP6tRfeTDY5PpL9enZDm5JiWm0/QhJAuW
/DXoA9LEYqomEN1wHRxzhSYCDlQXYzC5fvVKFzp8bDUDZBAk/zWUSF4KZyI3x6ZhXNIL7fklvKr3
9Ls02i/R/EGN2bTzVLYtkmHecHyzV7GifOWhWNfTMA/rHGeiio75cBMFlxFIpcxV6T15E+JgO6mk
ymsVh9Wu0Nu7Udb/41BJPEz7ehn0bSmLPqZO80MO47ftwo8e8FMk9lbqXQvBOMZrb0lrT3UVS7OY
OA2994uA3kSrpy8RSNBuD+w1xjDixdL4OQWHAE0gs3FJPZZech3QHVjQu1uNjxsHqZ6a1AcnqXdP
Fsof69+3za7i+efrv/1d48bnjZOUVWBgQx8B1kcy1GdKstyQPp/iuqEgXGDTmdTBycmi6d4hEKW8
Pui71xEMus31TXRiYLMfxJTSpJaQmOP18kEEhUj02tw2LjSfro9i23ojiEBGqgjV5FNQjlRLcx7D
9V/lr05MQtqFR+IsZmIEEC3A06zXeblPA3f4qw3L5eLmwbjnem2bb4QPvF2GWSBG3YPdAYWUIazd
8sYREMPc2QnbAEYAEekmvFCBLw9PcZefFJDU8sTrsHi9vgeW75swS8jC1FM4Nd49ehboaQHnX0JY
0+7ECss5MjGVEip/eLu33n3GmixR6No98wwc48KH+m+Yuf+7PgnLQTLBk7QfVEVciKtlc9Oc2qx5
haCxPHsE+prXR7Atk2HkmVQlEl+dd58q9UILvdxMpDlEa+yHJvOPamot+9xx7+u0Xj9qX5T/q+gi
d0oCtp++/f2NLS8q4A1E5/HTq/YH3G1wXqM024lztpU3THgBxI9DYc67b4v0ET29aHJikp4KJO93
IAO2EQwDhnBe69aQT0u2EbLtl3dT8DzzgR7zECYWMgtDB3si4L/l5D0sNWRZQFunDx4cw37LbF5z
D3RGSY1eUjRXlyr2MsgrHDqWJgoSpTdeRlFE79nQ9DelCIEnp53aWXrLyTExkJRpPgt3pokqI6hs
0bAOycmR5RztLI4ltv2min9zNME+ThUHNw4O/vSx9ryfYHnLoAWe3210CP6Y8riuhiB203AnmlpO
k4mIrCUkpJq8iO4Xn9HiXA/edGlXCCXFUxHuKdrYBtn+/mZaqhBMO+CLzfAmKr1YjDq8E7XbnoOp
lsn1nbeNYVo1Qdef13N2K1skAFuOIyUzBqHZdbet23IDNDGQavWbZa5dmgDp/80XrgfpH4bA1oY9
6PlbTGrypmVP58k2mmHnmjakSaESlzB8nU30J5NedspK/2uQgwXDS/leP5Lt1Bkxm1dsBSZVRdAq
C4J7EuXiJAec74VXX8sq+LphZF+YQmELFO07l0RLIDShkjIaO7evmghCWYp9rtexLc9pui4JePJl
muRk3AMNWQ6GCZYE3zNwO23mJgIEwWucuRBSiFmzyod5zdof10+fZTomXnKpcMutSU0TOTXzrxBh
4GPHQ6+/1xk0Ph61Xwc7NwiLDyLG1R3Ny1zMs4dWBT/nDxmoax/Aovz39WnYPr5N742hgsaI5u0M
SSg0TEcf0G/inFIwbewEFsuJJoYbKBV3loHgnAmx9BUYMivxmaO4TGJCc/K1JrLNT8qhkXe+Ph3b
1hs+gWoKq5TYFaVbJNeRj9bcGe9Db2n/uj6CbcGMcE99CsR6DpGrMoD+JbAenvttHqNw3JmB7fuG
E0inbmqnVkb3PMi7H3wIi/8Vinq313+9bX0Mw6cz0hYp/GYWZ6nKb0G4+8pCNEbN/bzHHWCbgBHu
Vb2xEfMQL02SD2DC9rvTiNfHTrx8/+ss2jzam/MKXuupJGpdE6Tf1ONURFzG0kuP2Roz0ZOAeYJR
MUe8hymDr7gVC3V+orWyHQ5dKFhkGHOLengK6Sd+nw6l85OVPjD1PUd99/r+/o7ifyCRfBYZ9sw4
aO1HrnMR18r9RNPxBT1P4AMP/We/rvU55fQbmJC/LWBL3tht1rC5jbgbgd8tW9AvPyV5Xn3d/n/9
B9n2y/AAC+p2c9at+D1tRllc96Q9g/392M2VRduwb44Dd7JJVYj894Oqq5jmIPTIYfo77uv9MMl+
U2+//XqEBqRO0PCe+U2dMDXdtWjohLo3GJHqYLwBS/vDtH6HWPyewPT7UYWZZIZ+mkXlhIt9MuR+
8Yv5+T9gFghizar5wRnrPUbJ9/VLcEwMP8DSSOdkzvk9w7UTPJbDmQ4hAe1D/8gWdC1gpZ+XKviO
fwmOWjEVtxPE5HLAYhsB7dHrZ8M2WcNT1BCmGEAq5CUQclb3shAw5XptX9dZdjdh4RbsmNMwQZhD
R5B9bOV6C9DOTxWAyLTJxF6iyHLCTQwmBPbIQCsQAsa/r+4pH5ezU/K9stj7Hptx02EM64RawgID
YmBkvhVr8yTLit2I3n8+tA182543p1zOQAVvYHcRg/38lrj8aZlwDSgi8OTkcq8RyzYPwxE4CPtK
TmsvYojHitivwNo3N68e323DshwnE4TJeF/5M6ImPs7L9lz33gQBhPRRB1P6JXTLneWyTcS4APCw
85uu35ZLLSXSwL64m3vyUIRQj7u+IbYTZVwB6o70EVQhMMLmvwUYxk94ZRxiFffRI/jf7W6jdXXR
C7Jt95jqc+1x6Emswc7q2H67YdOUzzPoCFJ8XQhWP5bzCGVftVv2tHzexF6CGHku1QJpdjyRZ3mH
uzYQ2920c9O2nCCTipBWA0mhK+cnrMRjCLm6Wxm2Ogbt6mfo7d5c393378TMRFzKpUlJU9V+spQM
BJmDQDNy8BV061/Kynma8mBnHNtkDLNuPerM4biN0w2PspxufIjeyFk+jnoXDWfbDsOoWZW3JNPa
T2iaFjcpCGVO/ej8uL5Qtglsg77xS2ogmdtVi5+0/vpL583r9hKGmMAnr9PnY0MYtlxDqQfd+yvW
aOJJCpJYQADah7ULu9NcDi/XB7EtkmHOrJBUTa3vJzhd2XnYdJWhbL+zSLaPG9asda1XaEj5SdaP
3Q142f/hoE7fWR7bxw1jrr3ecRQQBYlAc3EsAMeB/sUeu4HFDkwkpYYEhnIcx08k7x76dDyVc/t5
Y+qWU/8SrYinh5afGdU1UCapquY4Roo0EOqoll8ddJUPftyIzj6HKyV5gANE8IOJ8r+6E8LmsV9u
WDAlNGhQYG5FnBKA6PwVaaGgOeipTUJBX09QflhLB6kmga8rihQTkuTjzo+3be92pt5ab+47tRgY
rDfQXxjgVjGpy++AGtzRrj6F4248s8Rjk0ZwaZSTKgmnDeJCEvvEAWUM2CrOxaIO5UiYCZTMGPQi
1mnxQHhQfS/beoqdClCrY5tsGLDqvazSDN5BkAUc8qAiuvOIc6w4wZhhwSjLZSldJXyP43pngLi+
1wyXx36MjrSk+MzESepSziCAWr1ENp2LkxQ8L2vdPuR6dm6vL5DlIJlYyQWSW0I0zIOJ8c8a7n+Q
+uxX868SrRaVu0fqZ/F1JmSSpcqZVhBqJij9/RhAa3WqeohNX5+D7eOGJbdFsLSzpPDSDZAECg9u
XLl2CbEtFmCCJXXAxmAIEIWHFGo/CGEFH8H2tVbLpZ+cfNy5UNgmYVi0gDaLTwbfS2gXaPDChOPp
YJ8ZzpERiZnTqGH2Zz/h+RI9QOZu/aJl1sdz0QfHrtUmaFKUcnA7qLclDNR0pyXKvXggfMcObItj
mHGZz1WBxJSXpEGX3ihZKzCEN6/Hjo9hxTVUKFfEGXzcKYd46UFY0rjLr0MfN7GQQ7gsYhgmrDxr
b2uBLoPZR9PwsY8bwZehHTkCpTniYwQKkVKBeGFxRL9zIi2uwdS6XFg1SCyGl5SDk53VsmQXyN9k
Z6ictV9SXCOmCcQ7x2ZimDDrS19N3ugnKRTpPxKOXl3Zyb2zaTFhf/v7m2gZVbIrg9n1EuijQU+V
hXiYUdymdZAfoovxEVH+OwRBBbwCu7WX1CMqjOj6ycC1AeXDY8tj2K+Yml5CH8hLQMg44sWEjSaN
83Ts4/S/P30gfkVpT9BAtDT6m86zJgbb7sELool/XBioNQH/huxPiD55V480zgW6Ra//dtvOGrab
FQ4gPprDdkPkPqDPtHwg2x3UL9YdIKrF9ZjYRwpJzoCvKfza1D6BBnw4BcNugtViYiY2jfoV067u
YGIt+yrQ4J3mHdSH2OdsLL6j2Wonb21ZJROeJsJomFKB46MqrJKa0cjMm/q1qMBbeX0fbKtk2O9Q
ENrgquUlmSa/hrVoTmGBrp1jHzfMN1PZTJs285JW6L+1WFn8/3HBtf3y7e9vfEMW+XkGajGgkkbw
U2Vl88plvYfqsS28Ybd8yj2vbxaKoI5HAIFcUiwH1H0dvdsKZPv9hvWSeZj7jERljpoTDU4Qpsxv
m2n599jSG4G3TXWgva6pshid9gDObaq78G1ix69tx+OdeopnmK/qxFI11bQVFKdvtOke0q78miKL
0vA97/a+BAdAF0ZNi0Bbcq3HaUWHCzoxs++ZI0L2qtRUdv/zs9QrTmGQFq8LyP7Wz0vj5dMcQ1yU
h8WnsnULkZ/GSJaLPEUdWSK1g6+1bJsJXCNhUYjB6TFziEOe6gAKFp7eldu2fX3zN28Pddijgy/w
3USS/rGstHeekThPDp0Jk+dPhKQgLAIYDqip7yj/Vze5h9ftsY8btp7SmTB0/7rJ9pqibgAUn1rV
7fWPW8zRlH7rBRqJax/XyLHVOpZ6DOJ6wHWvJPl6vj6EbeUNi0dGGA/OqHcTjrSalwXBCfQLB8uz
1LD1ts6bVkBGNClBqxczv6M3XZplO1HC9tMNW1cTyzVaRdwkKwC4XwaQE7j5biv8did9x9RNur42
mwQ2UrmJipbEv0EZ+4sq+scQ5aJxiMPIyXdOkGWTTcgajyI9DRMwF1maPbcjSEe0B1HyXrJoZwTL
Qpmwte3Z37WSI/We4a63aNqei/WYHh1gqobtDl4j3XTD12gFxKMLXts5qvZ6uG0/3YjTNWSJKWlq
nKCh/Zx5aHYonFRcrp99izc3mfrUOBcOeDix8iVIJxZZfh0aMJF5Q/RYdWSPIN42he3vb3xbyiDO
3QuJUSjz//LRAH/P+/kYQISZmLRFudM0oOcoIfWkk9/L39Xjy/UFsv10w37rEY8E8KNga3N3OJG+
9W/W5VjHFw6OYb+ZpGsxDKObsFY+lAwCsy74js7HfroRqQdwOC9TDedAIJ55gppP93ENqbcTDS33
YBNT1q6un/aQAIWWJCByPrswTlBOpv9Co+trtYTHIpeJKqtxFeuov7kGtGmoIqxO3bzblG85/SaQ
LKtml0J0N0Im3P20uPWJlupjO/C7/VYWy/khhvVy1JzKpu+wTKtecYcfRz8/V1Gnv17fZNsUjODL
RJ31M0BeSTvgildX00carrdbRrmqwr0KnW0S29/f2C/0s9PUSRcEAocMHyEO1W2dGShR7Gyyxf8T
IwKD0GokDdj4EqB1qpPcKNpESv+dU39PTck2gmHGgmUZmlc8Fwmjpge0E2lfF4B96HzslHlt+2BY
cjsvM/JcDQbwVRBnEXto3SmhAjlB7s3x9c227YNh0aTrATYpkTUlUQQW70n8I0PIYVz/+PvRPjCB
ZLoC0Q0fcQ3ym+ADga5wNuPF07aAQ6n2fiyC52Y5RHMKuiEjC0azcVTSkywRIe/cTSRWll4UlwGF
ZgLKU53cSQW8v++BiS6jvG6pQ+ADIS3xlwgU+xCh46ERzl4AfX9LAhNexsFqv4J8BgN0IvqbB23+
E81Fe1kA29cN66ZTVUQTxdeXWbRxGXXTaR+ZYFsb06pL3ejM6YAKzoBLFEjYnmt3U+2JDvZRBCZe
TKl8JWldwrAjX59AguKC9Hk6BqwE0cd/3VJaj2gUnDRsri/E53bYqN8V6qbX7eF9iw5MRFhN/HFI
oSCQEBLcczxuIVD+Zau2HzcDw555vzqYQYZcA7L9cbaAfX2Ypi/VjOvp9Um8T9fiQ533v2sk8lUP
SudBQim0wSPnSa1hwjoA9zb3FLmnIgi+Fqv/YcwBguhABnx9YMvJNUFg6TI6ZQfd5EQvDja9A6oz
78Q/xz5u3LdT6TtOVQeIR9tLXGgIbwDB2+14WYtdmPCvCQqBVbBu6RnOUP6aeO3cT42EBOh2Nb4+
A9sYhmGLqBvcQKEFqCrId0i5gIqvay49bY5VUQMT+6ULZxgj9IMmfl7Vp1RXKnZpVd9d//nvX/7A
x/nfU9UOqGQDW+Yn2lWnbIEMwzBtLRr0s0PwqtoPq7ZjZJo4eqRb0cjutlxLckdydLOGc75HhW3b
BSNoA2Kk+8CRMI5ylcNt69D8Oxl6Jh4qlQ+HpNdggoaVKz5HNUvXIEk93T4sLOrXuCF1tgeRtayR
CQFrcz61qELCDa5Lc7PgSlOKXdSC7eNGpG7R702cHPdv2ivUCGn4Wa+7XTcWF2sivxa0BaY0r7pb
5Xs/03YdP0nkds/9WMc5ifbqPJZdNgn3ROd79UgEIOxR/lUJFMkpgDtOQLKb69ZgWyPDmAemwqZP
B1TKh+DfoZn+ppsA0PVvv3srC10zcaE75g3dOshvw1hW2RmMsqG851SSoYYKJfH6v320f9c3chAd
n+M1CMfhfH3od6eFoQ0vS71A62zO+2/UbaL/sWFewnMDAoO97i7b97dT8eZVMWAS+VRQ/iWrQn4p
W5V+Wvtj9Tf8emNTdAgmRzE08psIpuyih1zeVmwejtwr8fVtTm9+u+5HDYATz8HPGnifKAgvoEro
IA41YI58vb7+755bjGE4WY4suzMOovjKVDs+L9HqrxAfcpf/jcTP+JFAhEEMB0tLOoaN085fNGu7
ELr3PZQzoECRdecKUerQMx7DGJ6WdStBe8qcf6WNH3xEyWAhsQdF5e/Xl+r3rv6RqsT3DR/L1VxH
OWSKP6Ujgf5OO6fuQi6gGB5RLNCAInQPsmDD93bp0hkwYrcd5nNYq6aaY0UKjwUor62kukW1bW0l
VLa9Co2t64oHxGPuj2M57+RNLAZt5k14ACJfBOfsq2qhZJmJ7Cebp//H2Zc1yWl7b38iqoQAIW6B
7p5999jjG2ricYQQQggQ26f/P533vciPuKerpnITp+IGtBwdnfMszS5MJpYWBmYinYlgNHC2kf7H
ozr2twWUCZm3N2EjPy0RpFP6AsezbEJgU/3BZBQKIelYf62ehYdtQgZzqkVFEdsCgtcN/Ctq8CZT
gHHa5MxyPTV625ihwQGzTUAel0AiAQGUt+nLZIcADJZGWo5goPL9JGcradawAgSbqimp+pIMJb5v
E1Scg6MxYHT+I7hi9Xy3TFDDzwMvCMKLpo5k/ZWqLB6ziS5LguLKhKznmSzSe9MyWsDUkBOPr8yy
diRtUG44F4VPrY9NlIEHYtzDGyx8BAUGqyL0yCXw0X+ZaqKPfBq/DQNS9zO79ETE31oiuGptmdZN
/KiNFuYHGqG9yUiAlnoPiGJNxzHnWpDlkToDy7usLALVhAeM8lDlIWeN+gEq/tjvg0QCiptxCjrg
VURhnHYGtXQi5v7HV8Hwsu1N4z+ruB1TWH0tO7SG5hRC0+eKaacesQlVMixHMDFW81zUk3e5wBAb
8Qq8votOwnjv85H+8zNQDfrf4wnDWrd9UbXPkoo+Jy0CbTujsFz5Z3s2f55Lsi3h8G4cgpEm9Nkh
uD+6CEJflXdW/uLUB2wDCYzPh2qKlmdwWOROzoZBLVOLXRXrczoJJ84Msi3doLHsr3xE91r36PQX
00izo96ALMiB0KNqOf7AvRE4FYvTAed6rsvg9z//4goc9RUpshWx9Mzu+GMyHMMq7H/nzIAE5Bdl
sjwXDpLDfHI/NECMqS3DOE2iLy4/2MhvHiNrqKZaRp+JBj5eiCG5gfspy0fb12conacmbxNSigin
7BTF+pk3luTwEEN4hO4KLjxjschzpminxmuTuZg6iddJ+MUz9BuCPmdL4tG07yHkk6q47N0Od/by
HA321Cdt8pdwWa2JWFM8s2G6YwZ91sLD+Tk0rL/4fMv+OQ6TZBMWdBK2yjpXPLvQyL0+Fu9FM5Dd
sZ2yWmiDr/Fyjv534mu2RSHD/ZmtShTPYKO/23AtDskIjmiTwNDs8685ER225R/dJv4CB+XiuVi8
0E+Fhj1tlqikGs4M16lP2AQIeJMwFheYkH+aWzpCy2ABFzpbu7OG7Kcesck1eLISndAmeS609cA/
RVuaNx1K4dA/OfMVJ9YwPz76X9cIx0eUAcBnfWR6bn4QpbhNUtRqZCKyAZ4y5A260WFzrhp46os2
ex+4vqgbZ6NeTHFEzBzDi4urDlJh0zkJvT/bx8TAS/7vJ1Ht1eMCE9MXYbv2pTB27g7SEa/KoKti
vDTQiDOurskNh9Yy8pqRSDjotX59ZkxPfeQmLhQjLF0AXJcvOgzra7T9H3jf2os6+ZIxGL5wEwu0
9JY18al84Z3qUuN4eVUFzTntu1M7ZxMHQq/HQZSE8xPa5O2HdeHwHfG0/JIOeUy2xSLo0MxLEcnl
yfTL/JNL0+66sC9fvrTtt3xBPunV0ZbqlyJWlUqH1RR9asygdp///om53RaMnAiGJQFy7mUCF7fO
xLTiOGF67fy07Hx3TuT8xBxsK0bQRF1EXdvkCQjbOLc8aS4S5r6WY5L4+HH/2vTML5CLaRc8OVAs
/oKnc39A860zaTULc+YGQf8R1v3vjZjEm73Og1p6k+TsafH9vrox4dQ0BylLWMjuRoFl8LMivlX3
0KSf60vFhljCWbrwEreTCzTzdoVQQXUgXhgmeTiDsJFyGQp2KecSqEh0KyLYUlY28u5xoU0SATpl
Uk0g0a6LHi59Cxl9lvZt0e8SvUo4hykQ8tIlpl4BzOAQv40+MCAXvAIkZAlUT2+mqAqLPapBU5FZ
29v2xValgpTBVJGlSyV6Oyo1QT3ayyWcSPsLBbCm2QFdgt4hqJEM/XU5JyDGCDVfI5Uffi1FrItL
Ea31Gw9k4O9Im/TRnoFDFmeQqDH+DWdl8UhLEHUPUB+EMTWS5Pi3N4hwghe9bNV3F/RNckBhO0Qy
mMyW3U8Oekd/6WQIFwjeM43Dra/Q0txpvwl0tszHuxp8EFnGBvAmcyZj80t3em6vrEdxoeJx190w
baPbHiM+P/fQe+vsjhYtvhqaoHV1z12xejkD+3Z5YzU19cEoqum4g9BCMSxZbxvH98qFXXtRgCPi
UroIdO5gnSeWnyZuxuiBBXZ9ZAa2SHuhbVcdRCDpvFuSKFr3SuFimSpVVwKVdagU5mFCe5ryee28
K8Wh9RkPKSkXK/dr0rYg3B9ZHZdDNS+3E+5G4V6j8py04O/Y1YIxV1ESrzmNazCqXBVE+sBFIMa9
0rOeXabhqGgDwNTMGN7MIfw1dnY15j2e55FdWEqwjZuIQOWAhsgUDmWjKn2/8IV/U34F4PMcyPZv
ToYVawLz/d3r1sC7LvS4ru/GxdJdGhgLq5cevH13LcVYeFgRw/J9LN364VY1hGnhzaBIj+Xa8HTi
ofcmwk6298Yp22as9WS1g2bnpG+ARxBj3g5DTVI5R6bNmY1okpnZJcGhjOV8HaJIHWQd7cNducRz
cjM1tVzyAMBt8s4g1wfYHDyc1RUOJUuy2Toz/WrJ0A+ZQJsB5R9orqtDsHqy/2WItB9J4Gjm6Uhq
sAJFvNxP/hCxDEzHGJefCrdFOKhPXpF3rsEnHpnxfgpyvO7SZRA6ycLOjFmlGbNjDovDsttHIwyA
gIAfURJZPNa+9cFRlnJ1Q/0A8mrT/BCtP5ALUCthtMjsim4OAT/XS5sSlKlUMG9KUq/HLWFnWg11
goV07d8+Qvsrr8lUXkEta5V5AcLVhwL5ubwq+rV8UrFsurSdWEevW7hDkCyELaXMGrXg8cIyJbKm
xP+fSx62gU4Bf+2vukmW6s5qeJuRWSYjXghC69ddPTTVbtTKqctF0IXsZ5R1b7n1VnkBeGigscd0
vd60ymtCmipnkuBHl0T+mCodqvYG5C/77K0+fHyw5JsSHUMP/hi1JvV3q8UsUmCl4BadlG6IL2Hu
hJpCIWmkU1/ASWOnejjGZYED7mlvvaR/rWU3s6wAlznJBWGkzzx/Ct0PFIb94dV3tP4+SV+8grkF
IallOop0lmBk2pfFr4MKdYVmuZqrnn5HPbNekUhAnPsa7nsFO3MInDotN6lYETkoZM+WP4WR6qcd
ox5kpVQ1Qbk8iX3N888P5VOn5Sbh0op0sFyrgqde+lqDZydhYMQa9/y1n9+kW2Ec8zIsh+SpqMGy
gwEiv4s8f/ziGG3Srb7iDO3XpnyG7ovM+8ILL7iDmg3stb/kNBoDZ/2/530fOB8ohap8LrrJP5Dj
jbtdgi/m9Fs2N4kdPNVCEzzNoKY8B855hyEJxiZz5SC+dqHfWuMwmF+1RDXB0xjRtj1gT/mx0g+e
XtdzltEnFhHbXLbmcfBRP135U0CH6cp5g7yZhsKdqa0ch/oPydCW2q0YkZNqZ/60rO2YU/kIfh+O
hoas6QQLoXQi1a4JIDYBIuoXH7nNv3qfwubL8ScSgu6NiV8cCGauB6QNIW7JEFpyiJqbrJymc4CY
Ext+y/xGo9wMQvrxk46UdDvWTw3MtrnAWTC2jTtXqTo1V5sNTwJYZDUVj7HhS9pDmhl2GxceMIfn
dJBOPWCz5Rde+MXATfwkdAvZ/b4PPJOPpF8/vhRStiTwEOQRppY6fipiLlsQcFYAh2FpHJ2Dd5wo
5mxJ4AXhcRwK4V6mMap3UBOgP6dlNo89BTECIE3P5mMUyzMsgBPTviWEgztcmAIixC9TBDqKK8cR
G0joFF665ywj+Z830JYMDmEfm8Rj4F44vC8gjBm2qZy6/hAOIP+XULPL56kl9z4T8xc/ahMQyDJ3
VSOle1lK49JlwSaBFn+QlsfHfr4MTlRf/kMTr8US1pHBR+mwhnZZd6u5jS8Kam/r8KubMtoEAjpp
ySL4ZL1IHyAvHgX9lT+Pdyu2S/75d5yIbluquGB1GMW1858oThigAnibEbukEvRHGIsDUsRD98gX
6LSLcyoHpx65CQGmbhrXWvn/H0mC9f0InxYDouo/Tww7UNW1D7o61vmZiHoiKmwtd0RUN0UHQ64X
wyRdrhYlZb/TI9oCZx5wah9tcgFYS/B5qqvxRYxqXTJRRbO4WmeYNx88dK3OieideMyWXw41eCkq
3gwvpOTi1cZR+7as3Ltq1iY502Q+MVRbtx0f9yTmmSV6TKZgFXd0RfKeVR6co3afL7kT8WBLNJ+a
dmZzAqk/MiD/9mx5YJ0eczUlr0HDbpoWfO2hrc/JRfwZxhiTrfcOmfpu7V1kX/pl6ia4fwQxksHO
42SBW9vas9yW8NN8nsZx4O+cBzS6V+AHgnMlgM7laRz2oXf/+cefiO5bbrrTgN3IwqGFUq7BpR77
2xBXW4is+fIaJMQHZKxn+ninhnkTO8Cnb/1q0BRl9J5nVNgbYTCyNKK/RVNkqHjdduSc2Nepdbm5
LhgoS8w12mAvnKji0Q02fiuSZLn1JhqdyeVPPWITNqCFRv04dtNL72R1R1wPeADx4b+ARMmckyA6
VYLe8tfliFQ1hgT9yxrb1xVM8JSBh3FLGzA2keC/hEmRDjOWa1Kt0d0AStvn6+LEeRJu4gfU/Dxr
NKr5qqOwdoFBqVpzBtoPmteQyraZp0zIHj5/2ImlsSW5W7/xijWuybOZdZM7n8JBFvBq4nsAhlE0
K70pepoJuGifP+9ExN/y3mFYhKoNCnHPpJFA6lce3LXx4//0KPsW7HHoPO5KOsG977hEP3/on2U5
Y7Klwfe0GPuuSeYX9P1VQzJU2hagA2UTJWGfJoPD/bwQAwmSHJ0Gf72By6YRb6iKUe+6Nokpx7wq
bLXEu4XBGewR0qjI9T5/u38QwX+4VgSbHAWs81WrUiRPbhSyf+EB8+pbyEaX8e3aR6g0oPqh/Z+o
xdpY51Mrx7V4V2OHF7kaqwJZs6LOsTWfqgYSDkCCJBjWSJt3+DjK6btsk1b0WTNZmIL1rGvgFBC5
RADBJMyEoscV08GxVV3DVNK7lBrWoiRnXStRbSsUQeFEDKVnIqhAiTGsc3hLL+O3eVUojBWiWO1L
UdZ1nxviDNRiK+VhQ1ofZpUfyqsh7Z4WEW4OHopAFU2ewY2FeG4KXNhRXaTh3ZGUANHc4BK3Wmrf
J8KLFrtuWNqcrCsNu5RyEpNnumCmdk7FxRJfMLBW6V7BxM7vdwrE5A4vW5S8UbmuGJ0eaRzPFOJh
kNfpv2mfC3QQgQ5d+Qs7mnG/xKUKvO89q0SlMt3APKRJna3p4NKKjFH7WDTADiTgGwxjcD3HUAf9
IXtAQGEdYFXJLrx4KBW7YIuHjmQuR8BD8aaFB/1VlKcS1EM7C4ejJbfjpMU9irqChjmEVDTNVR8O
kd77jAT2gLOc9iILGPRwL001zGOfDo2bYwgNJ60fArnAp47tQFAnxe/PV92JKLM1/2GkDSdUGZrn
hStIQCGMkWbwgFBxzy0cV8+s7RMZxNbth2i2VBR2xM8kgspCGtJ60PD17VRyZmuf+ozNaQNNuwjC
uQtKFsDArRf14rUPRi/6xpRzNV9UHB7rnw/YqU/ZHDpqWRpQXQBHCGdUtHdCxda7GttgZGce8MdT
DZJPmzBgwzpcewmbArQYMFQeBBdw1w/S5HyV54/fgEccH/2vnlGPMrSKCCF7MnmVny1VU5dpK8G7
PJP7nnrA8b//6wF8Qj8n9EGQVoq8a4XiV2S/yB8Mt/w++AWHtmPHtx+q4kIVzbRf3TlVzFOjv5ne
MJjDMvIhuEYx0TvNZ/JtLScvjVdan7ko/jHhw+hv6hEU5hC9h0gOmn3VpGyF6EvXXcrQ3LChuYYM
0uPnK/WPewLP2SQQq1AM3SkJ3bKSPq2zzhdjb4uSHERyrlj759EKtsgwFsWMqQ6aZdzJC7uS+9Y1
+eqFu8+/4NTPH7OVfy2jsCpp4zEQx6cGqmWoyMMgjBfmJZqU/EpkCoMtpQ+tAVuuSQC0veP0cZmK
5W/0s9szN6c/T3WwBYXJtSVlC445DE76W9nz/REJDRtLVA67NHDnxJ//vN2CLdhLNcyjI4Cj+9CB
HmUoCpErnDi/tJmDLcaLNwGu50epSdWW3rugSYfuRggN8c8n+dTLb0N32zcz1B8gnAVMBUeRZlfC
Pvbi8x//8x4ItqQ+0HyWMCJossT+eh869QK7zyveRpdTFLx+/ohTi3Szne0QrQZ2zbAGa8MQFklB
01dXYRWbOO8qjV7R5485NUyb3TxFA10LOObsaSg/ICmv0wb+Ap//9olR2iK4ONp+kSin/7dMCTEH
aE7ubcAegvVc7n1ilLYQLuMDID51FAyyXlR3MK/3Xy3v6K5SY32uSH7qM4678F/hgtqp0nBBgphW
PD1Cx6kHm/n4FUdd/c8H6sQkbMl8oURDkztIQfJarwdt5uS5rIv4azQ7dCj/9wNkZ0HKLUoEo8qi
+xt/RGvztVW6ZfCxDhbJaKiDHBqbNxNjl3EJ+lsyg6f7+dicmuHNPg5tZeJE4LgplvaGdf5hUuF1
P/IzO/nU0G8OZvSGvBHA8nDflcmUmghacsWYnDNEPxGotygsMTa9niS48BiVgyvbG7qg0qiT5uYY
pceha8+M0qk1utnGrqzcFC/YxsL3vhWNYe8amJJ0Rolthyrn18REg/8AswoauwFONHsZBd/Rt/3w
qulMWnFiIraoLOhlwVBzgIvjRIjKwhCK1bEvmzOHzYmJ2GKyBl9LNR0VLW0i35JZ3U/ri0r4rSsq
B0cD//LzxXpiGraYLAZLJjm3oJzCofcw1/HvgIifQ1F+DPqcLvmpL9lsZsGQUNPjlyAfugkSECpp
+XHE37aa5dVXc6QtMkvXoFWMsYj2uBmWADqheQL/MZF3dVDuPh+sUzO+2dlzOfsG5f9wD/DQuiuc
+NCxKvef//iJsBFv9jUtTI0ldBRBb+I7NfEPulT7JOlfPv/5U+++OZ0nMg4lDxA2DDAYqROQu529
sxyUU3O82c3QtfDpitLGHqYbb5Hsj6uVQQchZdbcJ+RreiPBtuffIilK4gTRqSrrZ7CvgVtDCsNL
8v3zQToxB9uOvJ5KB/InJC7JoNHiLQw/DEF3W8f1OTPBE9OwbcjTeWpgWnW0fm3oCnAR2CMtad4+
f/1TP77ZaSj+AvLSr2xPHGQ5BEhofhf+/tpvH5/5r5xiVbA1J34L9dKI/FX49PcU9372+W+fGvbN
vgIispAVzjSk7csBtOvv1EJnEX623plgeiLKbZXVle3ipg+P2sPWvWuQYUEtvStqdzeW7GsZEdvs
r6P3wtQbOHqFyF7yIoxeav9sj+7U+2+2l5N0MkEJUeCBuBtLlv3qF3De8qt9rdSZ+HNiC/+nue4N
OFlMBxRnG0NRT+85b1VGqb1MvPhhHb+mch9s2+oTld3YN0gdw0XFObcjdDTjcz/uB//UsP9TPQ6D
LXIHNV0dRj3EAFNcBuNf2tdM5bSf+LTvq6V+YER7T5zouIMKvhsXSFwukJCahmH+iTov+TbEluLP
nEXVjgbH2iNGYh32DoDlAUp3td4DHIo5bqHb3oe81NkUte5v0iSA8MAyMXxdmt7cyKoZm3QqwXgD
/pRdWdB0HqGI0CQ74+MabxVYLmENvXw1gjqfxZybH0HdAl/KA5J23pyolBHnbkyiyA9KpbmYdG0u
4e0W2oNKoulbl7T0jtuw/WjwxV4ORedySmvDquBRUB4U8PiciyAPIzHaX33SOPGb06YoMwEJ7iVF
6wFQ714BQgjbEGiL7AQb3aHrXfy0Bk37oinRtzZM2ivZNPO1k9z/iyl0WQ2p1V7AmShILUCEGYGM
Z5tSMQKFqWKD4mbftkdUTrtAe0CMviCAsEIMhQClNewAPat+uNq5Z0E1lMLCSfGM1VENkKFcV4l+
e+IB0EvHIlczG+9EBc24nQViERQLTcP1nnchxteD5QPwa5GaX8QQDL+AbEa3XLWgSGRirKAD3iO9
eYX3VNmmhZ7YO2+S9Zp5IS1+wkmrU7e0BKMBZacx2okJQ4uGexhcHUGoV/AWpGjG+OEP4i/U7tsS
DYklgLBiXjdrN1xpstaXYE3SjCVKXBvahi5ng5zGFDI3whyE7ku1E30Py1P8f+gQMHQvimvQRKoL
rxqBwCaCmFfoHKIhvoTIvlFEmnWY+d7SRK9dYAVN7SwGjCurm9zCX29JkykBv8OIzoLwiOJc2gNl
qVPux1AC9FoKLzd/bm/N4vhB+n0s0JqbIGbZ2yh51JXBlYeoAbPUhCKsMgVo0PIkFzM9LQ4vtthY
rhdgkhf2lhsUbDI6y7LJIVfhIN8b1+jCELmID8MoRAZiWgBQPJR6X3f4J0NLRqF5EJL4glBvDVKM
qs37yjiak2Ee/Mtm7IG5VmtY/fKg/ipS2rd4SeMn/jsJi/CbwNbsUqh+BVc1EPDzxcwpJc+qD4Jg
57D42I6MVIWXfB1ksOs7b7qXrAYBvgh4/b30mri6SNwS/rBdNF/0USc+oGTL2ieKGssTjaupT/u6
duSXgfANwOQQRRnSZfX435YH+FcrYpHx1nY3vY/VpdfQuy1j3/wG0tr9XIuuvgEQmB8mFuD9OwHz
TDpggNKuGswjMpUyuk7+aWGv7dBcDYEOP7g9erh0Ib9e0OfJ/aY1RSbsMH0TVVc/CDGyvwbFpLjy
5egfnNDO5ZMd6iADCRuVrAKGsEjWAQ1a06RP+N/eamuXhwC/6ccaBvYA/OIvXUMgmt4hGMh9Qul4
SWbeXIar6fco7AZwZyzL4jBB6iml3bAA1OKP+ln3U5RKrgpU2wHXZVet6Wv/QXZDp+BG2CIMyDxS
opN3baiZvRbWuL91RcFCUsEclbmmlRNpMIjx3lfDInNRqGW9hPRPL2CHkEzdQSzgKKcFcMpXkg0Y
rcBAjCs3ih/tfyo5PFlLGIB8UTO8imgAmqzi6tvIVdz81XKFtR8nWvBDvEz2YjYrl1VWLr5dM4KY
cgug+nooabUI6HtTCBpnC3y8fvdAcP9Fk8Q8OMCMHzQ29hMvwQBPlXdcflM1qr8LgxBLSFCKPdp4
NV4Ta+mFQYT3L9cv1QHo1f6igFdXTigsk19xLoPLARfMMcr1kYFxWyCuvazBcc20RdcccVVLtV52
6CfNh7DqSH+LTgBg0j3sX2xewuPVQh+RoLzhuYbMv5Wcgntg0Qeo5zTJEh/EyMc7LqIJHom9RecQ
Lbf7oCyYhEITUDWAPvFmQasRi4NEvpdkGuoTzzBUHMdUDrTv0ga6ozeJCcdLtkLywhGp9ygRmS5P
IlAbwNEN6++NXKN2N7UUDXXb9p73TSZV7+6DwQek36CuTTKiQa8Au2JIcsB7h+m2EH10WyMEfFsA
7XlzOPcOgC0CWc/itk/Ddq4fJmnobcjC/gkcc9Ap0G8uX5QIgwObpH1jVccecXQBfrH4HtRpVzG/
FCDGgBcRawLwyz86AHMID6E7UNbNWqXcVWR9oQAuMYtgVBwfJfyq+RUyD6dnvMyUZaQujhD/hQf3
KK2hfY8WtvdEWV2Qy96LJ5BeoFpo6z2Hh0y7N+gN17npR7+8ZQKQBl0TSsC38DhiqYzHW+UHKGVS
MP36izbparNHCb783h8RVO4iTLpFviHHhO5eDch7dAkaYhs/tXGLfq0SR/RYUWPp0zKy2DVxr741
oaV3qtT1AxS3w29uwjjsGln6818LdNmugcmBIEFi49ZNkO6xg34TWD3+N+tzvJUBZ+Y36vbdb6/A
zga8B65cdEHLOVCu3SF1gXy7wO3oGoCTDlNGxzJHB3+8YzRY4tSQSvt3IAT5MMs2LqLwnVewdCnE
6D0tFXBB151a2M8+8uQPOjboNbdQLv5gydL8SMoKpMoesPQli11Bl/3sM3rNvdl7g+8VtqNmLuqu
OTwMJ0hYjeZmsMR9tEIvNItIiyYzUqmVZAVBOKzRn7+HK7SFaZm30CpFPDg2zXGs+RnG/chdokXw
NK0zDiNmIhUhye7ZOzwk3XPcY80tAoyEFJoc1aWHs+1yMmH/HkVAw2RTAeRGVWgyZO0a8Zy1GvSC
Mk7Yvk0smChVUAwNbgVQkjKdwemZJCWOapGQ4HKQIZqcftcAiyQdQ48etQaQooUW7PdUIIgghSz6
Ww1j1yfoRJm/F4FgEcywDtyDqMT663UBQHWROIjSKRC9SNcYOsmQLaXsJ9S3bHsdjjXmbXJ88TKA
NEGOTztaM8IyiLTbUqWE4ARLZycx6gghqrlFSIIHG3RGGjgIe9JLoKWW1Ajktz1k6oc8iHtMqY+2
/nw3JgwEtQGvuOYraRh/rn1pr6a5Gx+hlLCSfEVjrz/A6Ld/VesYtqlBAAfQEHZROxWNvsqSpK0y
M5JwfwTJ/IzUqu/WUNY36M/KbNKsHAAU8MIlFUEFUgezzHoXR56RSdnshiodUf0uM4VRVWndzwHN
G94U9a6jiaWXTRzyy3mYl7e4bpfvJqp8lovK2VzgcAzLtKhEVwOR1tg9Rs671olJ5muGCAl4x7wg
BbdoQNzTUiJOKmScaufqgGNsBcPhVs7X1AUL0FdN/dF6AX3ogeS+giomuZl56V9ZU7VlhiBa3UIf
oX5IvCkAzY6sNgCPH8fzVNRlmAZ1jwA+RoAeZw0Mv38KyRLQsEFbrbMRajxAO9AAQZN0IQYjhkoO
oDXWE28whzDeAShmEaZcj+LbUPrlE5ya1WOMaOug0bqihk5wh1mzog1BlFp8Dk5LxNo26wtevNN2
dG+ssPU7J6a9s4XDESosQWDpa8j674cFDBkk4+u7XWwTZ9L3kCg6HORXtCDA9UgCfhfuFceFxL1O
23s+a2XTMbLlI1WlfKjE8SIDGyMcBdAz5E0WBscuDlQv6uiiWeJCpxAZQyu+QZL5084Vew+bbvoW
gdK9V4C5vFOok35o8CT3LADvHpJOyI3L1XybHOj2XrwMKch8yZssY/WIy7LIKpcAvyYodAZGYOsz
GGEycJu8FWONX0OCDv0W7BCQ3l5lDfiIacb5L1xoAqB/ucKVQode8V1ADfqdjkBRXrAAGTCYRJVE
VtO36Ow7lHXwMRWtfpU9XtW0w3JZKbC01dqCH1cswHiLyEx7IE+G73w20atrcQ0Ez8e7DnF3u/Bt
pe94JKpnUQ9myTtcYDMUL9zzROEIBNUOzFkDaSxX+DyXcohuYwmnjmyx83jVa2P2gYEcpOzgPwIO
Q5HLuVnhBNNCvb6D8cGcw57Hfy1Rv0xxc5huy4muMusC9FkMuqYv7QqWDqcIeMeuds74gL/eBwTs
L1Ql6d3iAe8BEoZlD6HTiDKgdK4HmE7Saeeavr+DBsZcwccxAqCCJLCgdEHSPSobY9NH7apvCXcY
dCNqcqEaO78WwA9d2qSL8qUVkE3wkvHWKnhSW2rsFbIWlUGpa33sOPTx4MKkfvodKQ6AcmK0ixgV
BLBhTW5d474D3tPdFD5uVYKR+ClsG/WLAXuWZOXg20sQy9iVsaa56ohZvlPMKTiRfL0G9qC4dwwK
SwNgcRlKQ1Uu2qaBJDzo9kQK90aRNQEe6FpoULG+WOtdCCDMm8W5V+UdbB9oXvWlzIythyuIyza3
qBhjubkF+LBUN4gPJsKlVjEzvyZFdCwgBzXGbwaH8ToMeuej+g7DLa0qdvDJBHGyBvyPNyYZSX3k
+w/CFjxFJwnFE0L45QIjGKhHK4DeBUM5Liso5wzXKjrVF8tAxx82tu7DTLpHCi50sVMt1lgIMnaQ
A+HV3hboZz+AqveTGgGroLguxIUzRuMaPcfBPXZnlaSU4s6iW90/CjbUNziRgxu2ROPlgO3zPIYC
4RkdtTLIZRutaFUkYDADRw6Ntf/j7DyW40aWKPpFiIA323b0Ep3sBiFRo4L3Bff172DeRlMiGhG9
Y3ABNMpX5s1z2wP7gyadK65LurabKNIq9V0W6bH1mkaTVlPCmujxdWHUbvG9swk7XQlNa1PB4W7w
vBuuv9w2XPjb48Efhf41JUlx04bwaSEhmMlPU28LtrS5N547I9THnZaO95Q6Bi0RypqRyjkLrzQJ
0NQHzNQ1Gpflmr3QLvNuyGH4JDZLxBxmX/LRGrPfcjAo/a31kvvdchlKdqaso/LabrAwv7UKk8kW
6EvRZRIFbUio26ej6sIV9m1YGtxVzKY1wn/CykydK+nlkbv3qRptri3qNsuDVkqruBVwPK41PAcW
wGoeA/Lvq+U06XDWbltdRi+YWiZcS7NCpPELGvAo7nFACAPtN6zCPjrGtpEyRjsuHrspGmLrs6Ox
BNiFzt7IdRS9UemFNFM4RYn7mJsdRy+WXunc2ixdLUs0qMBD6mjmk12mnvsD3xmuzXuanzOXWXIv
ugOUo4lHTheB57KBGuWnvk/REqbu6LW3pmt6xk1bGhxo/LSQ5QEHnkF7cHG0IF4FgzK4aky98a4H
3+i8WzueG/8ToOJlrYyE+RLDclvcejK2dryBaIFw5ER8ChkVGUat3kDbGTlXz9DzBsSgVZAWX9I4
LKuHwG+GZ3yxOZwDqanMq2Whq6/bqBu0E4SUVByGKZ1e4tni2O+atlse3RkAKs+iyv7K5szSoBHx
Aw38H8N7ZxVR9jx1HHG+mZk3+4954xQ/zCBhOpSc26N9HMkkOuVU3escM1g+P+R2Tm31aBQD+Y7O
NR8gUGX9F6ZTHh3zVneTa+YZx+CpLVB9xYHbp1fFULqPU4WsFE4Q19BwiMEuZHq+3DfisgiPmtth
Ob2rq6HDBAAXDDFCSnEG89omd9ke8jzth+8GvdLvTbcp38w5yo0fVmQN9p2dWxG+nqFlkonWbuae
K95NO9hIYqaGGype2pEO+J/6ph1ha2qp086/KimfPnDOHPVfMu+88ihyn2UDJa+b7RPL5HjaNUQB
dgA//cLdSdfPQBMDQ967FHl9aGVSfba7lviU77Aw+7IZyucp1v1XRJX+PuaCfaWHsX4dl6l7sxS0
EmKWgkhRGLpNf8z6THw0Qi2LjslYiF8tiFc8Y+Nx9INb6pupJCqy5sgtgxnopw4X0p4Kp33b68G9
g7g14agfJdFN2FkOxdscMI3jMLMasjnOBB3MsO5eRVPOvwbdFJ89e+gOWuvIe0tPxanzY+Mp0fFb
uJUFxEkpPJCHrkSnO/XGiBtfHKCl5FRq7XzLsfZ2wd4Wjiw6uzB1unSfediVRQlWJeAUqO1O7iRH
7+zKN3RW0XYkbsg9BTPxIB2DnZwrGR9bh0Npy6oNPIi06CN3XedDX1v+jYA9wLLBbcDwtZLbV9M2
e1kmBrcxdykl1z033JFs4MtCycw37dF5iPWEEINR+0d91Mfv6GqTH+FIPDWg2uJ+xqMpOv1r8d7O
DjfJPKvde2nq5VsEoe7eGAttvraIVb/5lc/VyePsmkGGOQW2h5tGI+2MWWA6drbTNS6zd/YkI0Ax
ptijl7eIPWI27gfl/GgDuG0OYR8Sa2kzv/kKuMo+1lnkAhyOCYNT59q2REw955PdsrJOfq+jBjD7
21IrCPX6ei3vuokAgF9n/bVWLieQoUnb00hU45pNvPrQ1UkAtr/vtLs2EkiyRi/jjiZYD16Lij4O
iG4eWY36p5Cl3L2KOuz28kzIpSXZlLXKw4Cno+Kq9Yk+7YZZoA+e8ij4ZYZz8Og3RfZsDzZXWpfo
Y9Pkyddwdo3vsiq44BPO557M/jfdEq9AXyOmhoBH7dTcye2wHU5G33rfRJBOJAM6zgncRz5XLjVD
nBUAH8EEJK7IHBcfNTAWr7EPDHOwxzCCNWyJ4achRGDuLU4rn7rAaR9M2wu/YHhv7d0h0zFcaHUS
CKEdFlch1lt7KzcpSm+X+Hoal1a5l53F8istzUZN3kW7EQnBk+dMabFHNeVU7GWCk7bVlSGOrm2q
hUf8exjTdWBQYmtkifkdSEb0RQK/EHtTIwu+G1tubXY6RFeeU1I8XsySYp3eJPR9TKdEh05JFrUi
6tU6/QkYrb/P4TiYh9nPhvLogJmZ7nMqV7R9Q26ggXWnGdmJJMr44uqp19xgaA4Rgup9Xbupccwl
VjbowefBSfv8c0xBWfoNcKt2So0KPsaYpfmHNhMuxc3kO4Ys5t7fWVP3MRalv9caBzG9iNP0bQSG
snclZIAIpll5iALuEJS1pCcp54LySMfwP5nd4A4U/XIm2UmwEeAorSp6Yq0su+M8zlI/hp1ZTtch
57mZbbzpWW+tmZt0eoQ64DmvTmuI+oZNHrpF0cV1sUSnx5BFo7c/dUXaTCctnQg1JCaQ1SXBQySm
MBYMcBHY1kcgd/anNrQ5U9eenx8bXzAnkNFXO6EHhTgCI/TYw+MlfOROUX0r5mZOfrfZbIh95Q/c
hAnMGe0PX3btDz0Q8g6wRP2NmnA227yauC87VSK/yNFpufF08leOce1bHIbZh3YmiDuOHBg5sOsp
X4AbdTkTSBoNiGPa5Af6x0jXOuuesGT8oS5BoBDuGkGVFGxYhs5fOEy3j800MBI9w/0e+gZ7PaiZ
4FeEQPZUEtt8GJLlSGHZ+Set5dy5q3vp3zFuB+pSMMLh0GpOvwuc6xh5nkM6hp2n/M6Cz7mmdmT2
qgm2nAO3Le25bApid83Qkmtyylret/iS+PsJOptGrr2qjnUKd2JfpqX+LEVSPRdDkXy17Mb8YFZ4
jewz3KVfIhaP6hUAP0XYHQc3eR0lYG860VHOtkRskvY4Zdb05FYpQebcd/Sbxczrc6g5xneSf/Pz
IANKHGtRpoeOw4d1XUCqeI3qwc0IExYd8MGxs/TuBnJbGzuHep68b1DN2ddw1MAEJk7MvuYcbfm0
EDfAAzr+mIO90XjNnS1MeVVrE6kIm3R/dEhjMxmup9xia6hYEXeyqPDXFZo931Hs49kHIlPatGsc
jLmgqyS/LbIynycX1swuTltc5AsOX99wJnUobLdN6tU8brHXU5Qn17mNNwMRI+eGxBD1EjVsno8y
6a38FGkN3BXNozjnioQIt6OKsrotJ4cVtYFavIy35TRTGo1e1SvJr2Gi0c2xtZGxf7cOy7acJRP+
h9xAD1qdEwjw72yGBWR52SklhLe4K+SO5VEo1Z+0y1ASvEzRTQyYgk55YoHaH7iZkouyhulbJj0u
4+cFDiv5e7VY2S4woqDrnROmVL+5Bx8Grf1qS/96O32/1huKhoILACrSFEpTG46fONdW+77bNI9f
0wYo2iRIOLNIRghPSIi+5zJdbJc4nFCftfPc6cfgxcfzDbX2FYqKoo2KrK0Evhp5GR/SsP3idfYl
le90sqKhmHRZx/0YQFcK0X7kyxbDXtKRhEEIsjFqV4Qsf9UgO26WVT0iGVJl8ugO7PrxPMCBXNRo
51toZSipNcglqIuopFQW7xrWkDzIvy3KXnKQd4aUL+ffsdILahnyFIsw6Spmdjx73q7VuQK4ub5R
5rv2cGVm944Dqasmisz9rtuXUGJu44aQzWU/XZnKuU5e3TBG56SL+DocOTiOBQH/8w9f697lk/5Y
lGjkltiR5Z5CIhG7MqASptW6r1XozhtyzLXGUWaxXiH+azvbxcc8yHbp0Kd7q0g+nf/5a0NHmcUE
PZoRsqTL1m5wCbU5ZCPyDCZ7V1HOuD//krUvUGdwlfpZUZK+jNvwRx0Sl3Yy/cIKDLUUuNWSwq0Q
AJzKfvok+6V3x9q5rHfV0t9c4nasu1Q8LfUXaZgUB2Im/c6xZXE83zYrHaAW+05B65mibP7/831W
tkUZHsvyvorK8LIlSC3tHdrcrqacfSDNl6KqgDaaBhzetWwTRrr2GcoMbo3KcxLKX5f852M/jYem
SX/ZqFU5Mm25r6zsOGo5Zth6RhvWPXbmbYa7gbn3vfBzSO0KcISKlXyjtVZGq1qPmdq+n8QpVU+h
3Wv/OGlQvJmFuIiZajMu/7tetFEfoX5ZGiqYyFYV90vRWeH0j+eH09qPV+azyTG/wS6DLT/IiEXp
bMmEMX9e9nBlHofWxC08ZzbEDuaBKbH9g7Fs+pc9XdmM21xILE94ut6OT6KihsFrKLM///CVZVr1
uY6DLpoxGrJONfqUHbGCbl+jxxxr/jj/hpXRqXpWD30y6yKbnFPjDnezRZiHfRhe/J6q7atMu1As
bC6v/2O/sdxSDH6kUbiYIyAiDVHvuDxtPX2tmZRpHDeVg6pyCv5dTBfBee4ZX7ry0j42l/f+8evj
zOsJxcz+idvgV8pIMpIQ3haNYmUNUg2sJ8KJEUwuHl7k91Nc37vLSajiYp/rT+c7ea19lNmLBWgw
+UgpT8RIswNC2GGXhjD4SMls6ZJXZrBqY233uvQI61on6jhRKjZxu4vsi7gZtmUqM5jIdOL76BlP
seUTUwa/r0fX2H49bsttV25pqpU1CVDygzYU8l0ltMfQr+51rXiMLPtXFRQHXSRE5MKNObfSVqqb
NSsbYda2YYcRRhxdk2BqT7Obvp7v7LWnL1/4x2AV3VQs3jQ+F49pESPiM10Qhzxd9nRlIicdkKDa
HvntRpP2xwrq19GL9A2T1JXVyFAmstkimgAbQVlHnvsneK0v1ig/VY11JHj2PbO8jf3mfVwQ1mfq
jDbLKMXZjRf1GlG5dLoauvxU1cY//39ZdT9Yw8Gfk48WE3HOLytrUF2h8qQmXpg5PtsoyE/ZkxM2
prS8rJ5O9YOK3bCawUhS6B6QxiUt5B0qIePDZT2v7NH+tNByW2Z4rHc/ByikB8O/tCxAtX8CEO1U
keNap6Tu053hy2zvO/aziCxsbO0tHsva1FD2aqeo3HIGMnvCNeaTW7MMojvaMmJbefhfvk1C77DP
dBZ2dOeQH+K+0A8XVuipJk0u/jZz1wr8cEfvNaZwcj8PCGku6lnVlKkcHCLuocSssa7sXYyo/vK1
W1emdELaKJ8Ha6nUQloeN/lVVxcxIgPz1iNvtnFQWtlEVfwF4XAPwXtoI7+3vtTLqXqJJWC0e4hG
88tlzbR0/B8Lq06KNAxkjhAIgdiRA+VwZaWbX7A2fJQ9OrHyvrbruaWdiu5xtObx3mzKLb+ftacr
kzfs8ECZbMnTa8P6Yk5Nc9dr6AIuaxllf9YnHTA9pG8MUXGiuyE1Fx+kE+qfzz9+ZVdQqRd2Mmgz
6WSCmnMAtRLU9mFy8D+DZvoTytOAcWm1dXV+v6GQUf+3kwcynSjobN4lMtM6FMIPjtxtX89/yfvD
1FQ9kbIs7qKW9Be7Z+b/4yFD24+phaLZ/e5q1sYm+v5RxlT5F50u5jlwteUlfZoeTdAzZCvDD4jb
BGL0xdWNwL+dpRdtauwt/20yNC9Y7bhaxdEJGdU+nrCL4a57EfjXNlUSxlhjA9gVXY1qElKfvcPy
sEEhP0bVp/Odstbly///mNd+j0c6VgS0V7dg0chyooov5o0g4fuwOX6/MrFDMXEBbZY+x178SLZo
nw/+qTXsOy/KHwNOmv304FfuHaVJF8Xe8Nj67xeZhgAdrqMTRRxQXpE5oSbEcqbj+fZaG1/KbA/7
hguXj63eTpiIygztJxPmoI3VnRHVi0rJvEJs8/X8y9Y6R9mysUXoPS1Jm196LsedE7FL1STYL1q4
TJWSYdcUEGR93/wqgt7f90b5k1pW63DRT1f5GKiLIozD/Boc7vDV9tHTJQFao/MPf/9KZ/rKOZzQ
GFpXy9De4i4prxKJBbXnpeF1VJnB1iF5GS5/1x+avjKxs2aqtVr3BTUlg/FbW1zO8jg71c4Snikh
yZoJAenJ7o6D3+2DyPoSzBVWeGa5wdpZ6XwVntEnaTBMFIj8XraXPfo5tCZJGm8ce97fVkyVn1GO
FCPojhm/UVB5yIioMBQ+kLJ5XfgQ2x+x9hpl/qdyCAI8jfTfMm5vJk2+6Jr/EE8S/4Z8P2ubruRr
jaVMemw+InJCzfQTaJogix9w9mmwkDg/3lZ2LpWmkZX2HE9dar+1cwjbDnAdhWtomKOPrhOUGy9Z
+wRlslf65MagV5yfmY4MfWiKN2ALycZ0XFm2VH5GicNHG0hT+zlVnM8daey1Pn8OnDLakb5G3BX1
+9a2twJrK9+iMjXEWDdRjlflW5hSnaANP8B5t5e1k0rUKHNcllPKfN5czOaGamz3HRrcjWmx9sOV
Wa/7tm/GOEq96VYFK3L51XjBXeScZKOk+O/WFNe1oZlBb71FUU4McNFZw7bYWLHWfvry/z928iIZ
p6mf+OkzEWTvgEw/CAC+FW18UWm86SlzWbqu5pnYAL/5k2HdoJoFVoes/7LdSOVmQLWyhBNo+W8/
CioOaCj/POPCjdRTdu08CXD9sRv9jYLu7kfmGtWHNnL9DbvrlYCK6SlTd+wjex6jMP0d+N0Dp6AH
eEf94V8lIhVrMf5t4YMzNg+yFvVujJzvdR9cNmBVlIY7FbY+TL77U7QxtRMJyo1YUg1/fuFbGVNq
ET5A1IJa1t7+qZWJDTa96PcUv20cDtceruziCLxnfyor+yfZ+x7A24izThNv3APWHq5MZBNOYC2b
UvyeUjS+u3zKzC9W1kVXlzWMMpO7QJ+mcG4CnLDyYtePjoHaPn677OHKTLYiN8AGyHV/RhQC7/61
os7rcd7o0+Uy987BxlWm8ZzMeDdSJfazJbuyK3zvH9cYKWyx8m8m3i7Xc+PehPOMYH4Yzcsmtwru
qEpQDr1rjm8VZjsoQ8Vc3zQNN9jzDbayu6nQDnDqVmnrmvvPElOM42JfA6AshuEhwRg266pbpO0b
q+zKgUY1x6j9SjpJO3RvZRp9byg2zIruCHT2OSAgPNX9xjVj5YSrUjy8xhLzMOTdWwBC7bah2OJK
zC46Ha1HxXG+1dbesbTmHxuG5ugEpLxhJJpT7Bq5VEJ+N6fLNgtVVebKKBaVrMajAXJCUJ+O++j5
n70ys1VJmeZ6gzPBeTsa6UejOXXJ5wueC0xb2SNQBCdI0ePypbU844fgatE8e1Ut+40Webe5eb6y
SZjkL3W7cuonO9ORUNd91ScfgiyDljZ7i4r3/Ge8e1b1dDVrSmmoHPFsil6Hou33PkJ3agAAhURL
vBp15VZE/N05x3uU0VOLMU18OYvXsNa6PQL4u8UiJNXRWxAlWeAhwKVzVL/nP+vdVYvXKZuFxCNq
qPV8fPFDXAv0sq2OWPksTuzlG+QL8ubGVH0Le0u/oajkwpcubfzHDMm7OOyj2BheJq9o9gtR2sXA
QFrlfYup4p6qGCTA5S3ZlA1G/tpXLmPnjxcKS3q6aNrhZZBLPQovLDNQBwKo4ZAJ5FuesfewKXFK
7h/nG3ZlWKoZ2LLO+6ZIvPg1jIV3ykWo36JNk0cKFbRLIjL0nbLjhHHOO3JzeMn9LrkeKGn7gB3F
VkRmrc3M/7YZhNvMbxt/eNHj8g2Y5b995I5kCfQue+MKdXIW1wlcjQ7nW2xthikLRUuJb1wPfv5K
hiy5sSOKSMKqETeZQ06Foo+t96zNMGXB0AmAk4eruheXkpafoqAGJ6y5kOQmOiBExebtEOnXhcWM
O/9h7+5tnq6mZs1Ji4pwtovXciD6y3UUHsMyn3VkkPvGJfwYSCLP51+2Mu4MZf0owQ54nEDGj6E/
Zwc9GuFf2+G3zN9Uca59jrJkhGaeSR9u0Uck4lHxU+gI4JFwOiFwx6FF3Y8xBIqMpRDQ922x0Yjv
bk80orpmJP3YJrFfvQ6G7+4H6qCe5okhcr7V1p6uLBB6TbSfQj3MrKKu+kDhWXzKQBlv6ajWmmx5
7R/rD27hHVy7qH6ZjLm/HWa6vJ6d4qpttXI3uvIlwGVlY+FZ+xRlVUipErAS3BFfQqcLPuczRZr7
PsDo4HC+qVamqaGsC1MfFYnVp+VrSBGlfg1rpoXYMJl5Q1kkaBZqlrFFHmW5cZ1ZG9DKsjDERShr
PO1e06lsyz2OINrP2LLTX4VObcb5b1prM2VJCGMnhnrQ1i+D1Sf6XnpQS35GQTOOr+dfsDIA1Dyu
dCOXQo4qexUlMNS8kBMCRAoOFhctED9UvBvR5hFipcXUvK7fyl5rZBY8T3qn7dnS6itANETuIri+
579npcHU7G5q66QqCysjbSzdpzz3ZH/lxbVz0T3Q09UEry6oETSga72mo00FIu6V2RGzkmErab/W
RMp8n2YxZIjGkleULIVxKBufUmjC0qgoxgJQycZivNbtS/P9Me8FhHjQK4548us5u899k8KgJYcP
+QV8VFZ+LgqQo+e7ZGVeqnYHukb412gGIBVtBKhqAMUW3jpT6Ym7KSUCdIh60/Cvz79srf+VRQCL
Wky3Std7zO3BITSDNa6J7GFjtqz1jjrlu7h150gkr9KLXYAghAzL0Q2uqXjzN3pmrbWUGe8H1uRW
thu/TprnHwY4l/XiVmY7xMcsAT3hgnZyAzXzK0Gf6JYMo1d8F8zpeoLGkj5YPp5JG73+bkfwAmW7
t1PAVXkzxK+S2verdky6GwdGzMZe8m5H8HRlq5du3Zo5B9hX7inACs1eOvvcGpzo2FQYyl7WRksX
/TFJUnAtg92N2gvnlL6msDihGA+7dXE8//x3u5qPUOa6D4xMZn7M83uXioTWNm58SiVL0sr1kP48
/5J3ZzovWfrnj4/wa2P2W0c0r63TJV5xbOeglie37QuXSjj8waePVqr5/T/S16jN2+iftd5X9vqp
KDo5AXZ4XlBzxV6YSOhSd863Autr/a9Mc1DIRp6QLXutKQHTd2lUWvYeFFTg3s7FmGzs8GtfoUx3
dx5sKh1r/xm1ihXt/TqnxHPSuMCf75u15ytzfRiKZoq82Xsu0Q19TJtR2NhuNyT/zz///Ti1G6gZ
37RHxKZj3/EIRygxrqog9KYYO/mq1todGtAguDdBePZfjame5Bdbj3urwymz6mRKBeMkwtck0Owt
4+SV7/0rR9yDcUyzzHoxFxiYr0fTrcGd+3D+a9eerqwJKSS5vIAA+mIn+bSvsc64r5zL7rQ0pbIY
hHhbOe0grBcu6tTG++mYPJhVWnw9/+NXBrSa/I1tZ7CBIZovUFDn9gEeXpjs87jAMs9v87fzL1lZ
cP7KAWezU8ImsbDeplpbjpUOCqh+oPi1uDUsWBKXvUaZ/K4gVlIhMXiMs1rPjq2dlsYXMwko2AXz
AKevz6SoL8ma0y/qSmBpbVXm9EsKg+WrX7bUu/f6Uqd+/mPWRpWyBnQu1svzJMXvUEhoqZ4dO1/x
qfa3/JrWnq+sAVA1U61Nsvg5ttnv89j5TunA1pVoZVSpWWDRNXlkVlb0Mo0EYiYrHN19DGO4PXYG
DL2LWkjN/aKYwK4k7+UrMeC+OIVR0323G6NKLikAdQM1/+v2IawbaQQvEr7wPXX0xncX6svRgSz5
6bJPUCZ3mWNJFAOsobS9rQ8xJ6OjYWw5l/wbWfsrAcMHLL3zxxY8GSXOlPiUPUKixFpHDiNbVutk
cfoNFqGXPIioBzYUcWICjuh2/l4XC/Gh7Odev5lTEjRXXsadUuZWWoFh4R79EUlKpR2EbLgW+rKV
U76DMVhVeGv2XnoVh7VFrEo0Iwb11lIuC0XHMb97TURZ/mWttgzpP74rreoxjZJQPMN6Ge8lUJbb
ytli4q+cW9TkM946CzRDiCW9Cvc9cw8YRn+eek57bVY8Ggtw5PxnrE0SZQVpyyoPIsQSr6Ia5wEb
Vqggu9o2HMS75bTlLrOy9qoZaQkQ2QCKLR6GqRCnxR46DyNr1xpFfZhN7dtl36KsJnZpxEaVjQ41
HRKiQZBx9uqs4ePoVlun1pXm+isB3cWzyDPPeRyEmTzoM7Aety78fV3GW55mK231VxbaD+eqgs30
8O90FL38aguuP+CdvV0E9O5wvrFWll7VNcLvjXpKHFN7Ip2eTzcyrfMTTGB3Sz+xMoRVz4japZQi
pe7rFQbddBNHwaNY0LYwleVdW/WnS4OrbuCqS0xSmYNuOd2rG8WehFFXgOsxbWtgmXTq5KI6Xl6j
zPjWszUsHgr/uc1i/c71e/81cja9zv7NjL2zUKqZ6rQvRouMSPA0mV4+pyfoC2N3TXRVC4Ct25n/
wTQXkLSbWm5+l7IyOtcwb2Ew7gcsLj7HgR15zCsbOLcsLHi/7jQ5wt6XVQYMEf6r6/tHuxBTJ07F
GMe3IvMnioYFCf07LkCyuRXBWN5FUdTOO8ftYaqBMXIS6wHLU12vDkPZDeUp9sI2AmcU5M4H4XcA
lM6PyJW55SiHDT9rRG3FXvocmqCLduVkpR1AIgtPdwBS8PLPv2Zl4KtIhbBoelKSVfzMDb1KryET
GMOVpsGiuej5Kk5h0jKSn3FZQSnLbLC3suawkTXIDzeOHGsLhLpkk4hxnDFqn7ELch7KMAP27euf
Szt5RaC0dYld6Q1VZZBmIoIFPIVPmE5koAWhJ34XbloFH5qqHS8LMqj6ghZyZItMpXkOSw/qjac5
PwpNlpednVRZQdglOphPK30W+H4D3kzhizljdt0IsSUsXRtMSqAn1DoStRhyPAs3Dj64A6RSJ4I5
en4orayhqqxAFLEVo6ISz1j8VOg742zurS8lPHGHgExjmR+nCYOkb6NNhdNFykw3UBUHAweMAYhh
yksLQKxhkeGKkA3ogy+bIH+Ba8wRVH6Eo4ObZMK5Tf9P7e+k8c/5VluZHyq3xky1YvAGETwZbvSJ
xKF27xmG+GDYVoavdhkZW1Nk6eR3VmzH+u8REJm35mkYSD27vtPfwJ+/mWwKqoYMFL9pZd/srj8l
DfmEy75Lmfd614fVhKn8c97GcJ/hlQMR7eqbdiRXTvnqll/VyphWYS11r3lzNpgFHEwsXh6mjgD5
U4VEa7psAKikFgjnWmPJKXiy/Qw7l9Jt5nFXxIj+L2ooexkYfxzNIVrCrazH8rlsqbkdBB460Oeu
W5O0XuJRzHD+NWvtpBw7/Gh0KVex82cZ6Oa1xD/lHibc82UPX176xzeEkDrdHnrfs8hzMrdyQRGT
Kri+7OnqyCXYKTSA4M92GMZ3Oif9mzJIXi97uDJOAdVlhhl5zW/AX/kvqcNcuzJKn8PHZc9XzgkD
lkNWTCbqVVL9BHAJ+ql9F8QF557zL1jZ+lRgS4zHUBEkjfjUgqE/+B6GvP9akXiQqDf28JWxo2Jb
gEd3Se+MxpPr562xo40gzga59eX8F6w9XtmWdE0Hmqxp0afaGNz7UpBrlBJ7psuevmxXf4zNlHPN
hFRWe/XNJrryywbu7+yGm/HtlQXcUuZvWTWg6LO5fg4xC8Dg3E4g3JeWmcSfHbzi5a4jXthsTLSV
zlaZLVPUFJEmPf+pbvz8hX3pe+pY8cusTz/Ot9baC5SZnM5cEBn+5pP0YIXXBR6GQEntEzGRLZHr
ykakIlvcOIoC3P40GIF+sKfC4ch4Gu9LcKtXtRe1O0CPwakahq0C6HdVSCRelSmegvjkjp2A207H
T3WGLGwXwrB6SAfrdq603WyDV7eCGTx9wwljY16ufaYy8SezSalDr/pXwLYFnjLV3aD7vyR5STS2
qdwlFPNg/HJhgkKVMNoOKvc4a/tX16AMVThjR+lQ9Ov8qFiZoapw0cw13YA6aj3ZKYDLkzuVbn6V
+U76+bLnKytAM41zm6Yy+QQBPPYepFaE9VdRaV6fX9YbqkaxNSwZD7iuvOq1cyec6DpNQfe5nL4o
DWan1QrX3Y9LyOqyL1JWhUk0oVs1ufOU1xieQGMzPxguk+mypy+z9481zQxdyNYE8J5Tf7Qqbp+B
p8ngWMADTYoL36GsBHFr6KzJGkcqXEROrlNKnEe3XMDfLz51A1V3KObKHnsiuQ8oWm4nu7q3sf8u
RfkoKELLFwnlZM4fHYgz5CLExietLG4qCyYfXdyoktl+klmBw2CHZMbt6+nkmcnWaXHlEvQXEQYz
HQzaB+1Zr5v2hCGUtvNLrrnp6LfHQQu/JeTtNgRna5+jRBBL8OV273XNM5rl8COeDelvILr1i6Zr
5hY+Z62jVOGhAPYdtrotX83B+NjWqXP9ryJIONOPCSeDe3IKrG5Fhe4hsG+1sHi8aIirGkR3tlsd
jx/jSVgVki1y40b/7GTwejf0vCtrmqGcC+DNj63A0OkJ74+4OblLUdZRl765Ed9de76yAgz4vmii
kOaTPrYQxykRmIMryirl7/MNtNL7KimmtsFgN6TqnkonmkcsnQSBDz81qHtoHCvdKqB6d0A7nrpb
5+AS8JCKrJtynn+I0XkWJpxtf76Si2tUsCUGWlrlr9spr1H2aNmQlTJ7J3rD0yV/cfwZpwzhftZG
sA14zFwSweEtyp5szw2+HlHrfBOoJvEKGbBEwHIOuNvhfKe82+m8QJmSdabJGh5+9q1B/neDP5X5
FoTRZWUhjqfuw6AynCnTigZ/NnqjrIr2sQCHNiO831hT3j218AZlJ/YxDseKWUveXAQJFh56XfSk
GelbGcGOwz3VuIEj7mDbEtsbWeGVAabuzHrmWRiKGe6NmXqvIo6Sm2laHIcGN/xGzVDyNntWdcmc
5+uUOWmUblaikUB6PkV6ix0scJ9dV8itybLS/SqPDT+OzAWAnr8Ziag/hkTJ7Z0ry/qSJYWfv7z2
j23f1ScAL1mdvZE4MrBHxZ9UOxVaWl8iouH51n+f32tTxCEss7+RK6QbIjf9XZl1vdH47y5YPF2Z
4m0Y+rjlxekbq7jRHztcZBsqJihtfjb7casLVhYSdQN2vRGrVOkCEx/wuDL2wTSXQwrnPaqRy6fR
bNiYHsyVLoKNKbPW6cqcB2o215hHx29JGC6Wf0FX11cu9/7ucNGiom7BZduVUEC65K0e6rkiKtwN
Jyk0VCfnn7/SMepW23hB4c14AX3DGUC7cbghITcTRfXZ98etPEbw/vqu7rYyBvqlZ2NKmLEJbpfV
yzYxY+tK91ha1OtgHfcj7os7bdjKr650iyr2tyvE/obLYWtqys/YbyDYClC6pBc22tKYf8xF3Auc
edLn9M3qnNemTapjGCQnbPC27o8rA1lFshEFRgU4lvmbHZh4RBTOFy9oqi8ZeLh9gXPb6bLOV+Y8
O/lYDJOdf7Ms5wuLvHmHJxTSk2Gers6/YWWBV8X+dcCMbBo23QDnl+LYORPJvg6YflmU7oC/JTHn
vkiAwp9/31rHK5t8Hhn4EuLm/GZaRazBbOtu/sfZlXS3jTPbX8RzQBAEwa0Gy0OcSG47aWeD4yTd
HEASJEFw+vXvKt/GQZviO9pqQQhDFQpVt+7tAzDCr2z80ucdc6e4nCDzZPgrG/38S6K79NnT4LS4
6s+7IH+GogzqJTK4ywQkX42p4vtOFhBPv+7z7vVeINFsasrvyqT+Sg1eVlGSxisfX/AjLqCfBRWi
xRoR+gbW7t9LESEjuUd2rBvGXZWdFX+um4VzjSeztcRYHt4NIP6751A3q7dFMfGrSMjDyCVti5sJ
WABoiP4khuhbtD0VR52I/N+iA3Hl5SksrdX5dL1zH+jrg7yLP6c/c9KY5mR5ASyATM6cTxtJ82DN
+JbGcczbdBOEl5qs+mkIeQPSKP4aU/4cpEP67fJEFtwUoX9OpCVeaq1us58pGPUOjIMRWxL0mFqu
gSWv1Frv7ILZEceq0WqRDm3aiVde+/yeQ2cTXoPF0H+6bh6OWbca6nwUlD6vNAIcZyohBQiGLEhP
2RZCRUPb3V4e5+MNAcr7z/UyXlGwQsfh61zS9GB69dwTgHMqgCH3l0f4eKWAs/xzBAn9J9F4rQ9x
7l5rxNQoxNW7LkV/81ot8fcl9N/nGoByzhhaenXn6eIVYGTUxLR8nCa0qMpZP4C/rdvgdQXSGtzp
SVsdz4zNluVPVR/fAiDylZnwyqk6joCESSQzyCrfcX/Sn6CYAcGaVnbzWsLoY1Q2tGHOu/jOTLO6
rwJRTvwOssXzI6s7dEDqdACDyJB7Ktim2eA3EIeFNMsmgJrwDAgK1iGNOtQ7c1HScWWmH5sZd3sD
FKQLBebnP0IhR23BOTwfoDZXbecy/uXVVl71AkCu/M/5mgCtxX6u+OuI/jIwZnHr/WhbclXOBcvp
OAsvHOCBWFf9HCw9q4zHY8btdzOfC0ArF+h5Zz46mY6fsJ4CfwZn1c+qjh4qQ6ddVQksW4SK54qr
WDIwx1WYjtQRqaV6bXwoIyRd/hzmqxIJCx93+wAaFNuEyKbwTpIKSn8dYCC8hpr8Zd+wcIxcWD+d
DBpUNVaHM/8Lotfm0AymgdhzVN3T0FqxEvMt7ILLAtenQEqjDx88WZNXQ6Ycerq2IqhLTBlEuS7P
ZWmlHONPApbPOZqtXiEQ2w87SIGmNRTnxPx03fcd2zdBnaN/rBWvg0TzGAQjM2/rafArrQSSHz+J
uAvx5+ANRH54RuIjZ+alHKqxfbP9CNm1cBpLkDxHE6FbqLBCt2qe+3b8UudVZFfgRkur51g60YHn
TQxRuA0i9cL7IRsPee+X8cpJ+zjq5y7YHxwjQzZUJLxLGOSbLUu656YonwwChF0ea3PjSQ/6K5e3
aulYO0YPWlefzLN3XkqwrmZZ/SlLVLufkJ/2iuYqws8QdO6Oc8wg+YW2JYSd0fRW4n2/9ROIvF01
BRf/X0AcK4/nXrwGeUj2VV+wfQofDCY7SHSaxrcrF8nCvvynBUD2BRSfC/3TjPObLKFvRygz911f
RrvJk+Vj0CXZSmpvwQu47QACOQXjcYbbxNTpoYCOxqHogA0pINGysvMLxzhynECNt0DZD1X4Cj06
JHaKtM3u8TwAJcjlbVmagusEPKZ4BCXw1yGe/0qY/x0oI4iwkeseZDw6z+tdgNG0YDuG/Ad/hdxC
v7NE40EcipWM29LiODZuBqj3luPMXn+LonOQkW1sdx0BWYhV+POvj5AjFSxvz0uD0vBNbJgsj7KR
Sq0k1s4B6wdXuYvDTyEoa/UU8ld0i/0Cghkinn0O2Ul9j+70PQRg6QbsMtOVJ8mxbujdQvPW8/XP
KvahKjrULPCOpU969evyUVrYDReNrwiIw2hR/y/RrXWFAkSNxwC/7v+7SHzhhSYrueWvYV3wDgnP
xNO7dvDYlQvkYvBthdbUXAT6J8FRhWrrUPwqaRi9Xrc6jiFDCGKuoMbM74C9qreTROtArMo1Jp2F
C8IF3fcdKcEeb+H1SjpDmbWDFGwwQBJXn1+pRpZ/XzcLx5xp1OeWV3gvqD6LN80IljZo4vi7y19f
moVjzw16UvwhjMI7Sup7VbUNhCAsFOnFY9ys0mwuDeKYNQNjL0iqTHTXsFpuSA7lESDof0mIH22B
3F/hAFzwqy5gm/AWQvGjH92ZfHohoDDYyLF5jNMuvNIcHHOWflOqsu6jO6Tp/p3AAbxJ+Vqb2IIl
u1BtDfHdsSqN/GZnFCuzJu0CkLRNw8vlbV5Ym9B5wMM32hQKfvIbCN/TEwSBQYwQdl2xQWpiPl0e
Y2kK5/Dg3b1TQuJUQ3cZGtu1hqy5TPmY7H30f369/P2lOZxP17vvg5Q3lTXN8XDO2bff+wvO2V+5
zdZkLBeOqYvLzmoFJlWBsmGZnFNnZZ8U8UMAEpH5hle0Cj/7GYnVyrN4aTaOWTd8QA4exdxH3mTN
ho5gxecgkwdt3FXktiF30dnMBBRITgFCOH82W3qWuvCj/pruP3zcMWkLnooQyZrk75SGxQ702ejA
L2go1v780vI44TdjbV4TLcIHAzXwG95QdS8anuxQSV6Lw5bOq2PONGVZo42hjxaInQ3tjH8A//oa
T9nCBNwuGCNCqK/IiT5iAh0qbLKaj3ZohxzihxDDvsokXKS6TnI/mUDveafrs0+FWN1h9ocMCsvR
vLs8xMIq/QerPqP/Kc4G7xtEpeWXOkvRVy/aNTWzpa87Nm2sUDLOpPcNAbd3N+voATmKcCVWXdqC
8+/vHEai5ESmmUd3gF7X20yjZzST7Ln1QUdx3eKcp/VuBA2mzr40iL+y1v8iz2RZKAtd+TZkztXM
KaUpOghD3GfK4xvdV2gBuxq5wJljwpUCYUKRW+9b22flwWZ5c0NC89fllfmNGfog0maOAWcW9Zoy
YwFatltcmPGjrog9SHDzDHmpb0DX9kpHNI5yyW/GiBy6IUUTNBhodnMCBa/R76t9XbYrcf/SUXBs
nRglrenT8lesPAqcLDIT0dCyvZetFlcXhnAR7UYErB7rWP2a8twHkVrXf8bbrCm2hX+ddBQkopxr
HIImkcjaBE0FbZmDkj6QX3EziZ1kc/Dkp/z58uYtXISuGmkJeDm0HFJ+BzblxxKKZAS8FJuklq+z
d103D+bimL4sozZs06r+aSLpgx6G66+TsmTYeN4oQeffzXp7eToLTsZFuDdxkY/djB4JCrUqADXw
IJ5LRECXv/5bcuyDkx44TkBSXIOmJsEdkxHa+bMYnY7JtolEl8HhxCBx+kpJ0mT6oU2mpn2AYImc
0o1WEfAju0JAie8Hb+KymECIPXQk3ksV9nzFEJcm73iRNCqgeBWU8leeKxAYDbawr9GcJyuGtfR5
x4mAko7VWln2UEL6pd3ZdGz9TeJRc12+x4XXNRoIIuIX7EFEnqgAem3trJ+NLQYVbWY1QTL38jYu
TcTxEIZEYRnQij00ZTjeDkU07LL0Ki28kLsgO8CUMqlYzh74XDxlLe3vUORcw9ct/HMXX2dNy7vS
xDWwPB4IYxkOVHVIS+FnT5eXZiFp4sLp2CwYKMP7CUV4ZJaO59KcyYj8MvXqSccB5Cv0nBWbqL5O
YRPr5fgGy2kzt5Py/wl9SW8ASQ1viyq9iooSX3figsCfq6CNOf1nMjYZPseJQof1bOtW3V5esKUd
Of/+PizIK2gSlZT+tClr+IYKHZkNemDYStixcNW4oDpbm3oide3/BEwXrVmF5+1azw924TAUK3a9
NIRj10izo7bSCf9nVxKNvEkd0XBbe625p15WrRj37/P/get0kXWRDvsA0TeUxkfVtyCXtrqWe+x+
o+sN+tp8/Wr6Mi/8b1NAxyHcA8KiSX6gFYSM8CAACwq5RUoenW+saod/ypFptUtUF80v1O+94AG0
UJ2PwLIHvTdlUwuIXgOGAHweJVikn7aAWRXlsAUNcypnFEXaNnmwoJjmoAvVAxpfDiGV7dTfGMEK
fjOYevBufC/nwcphOZ/pD9bABWVluAXR1CzpA3Sy+f2U4YpCl096j3b2vdes4nyXhnHugS4KGAek
vvsHcH6wy4DueYg306zALLqFrJKIj4yW9derDMDFZ6lUoGASkeCBytCfDipWJtvWJRgdVkL731/6
aNWc8BIN1Bb+Zjb5RkeDVs2eDHkDJzSVTSCCXRBAFu5v2+Lhkt2quLAjvSG9ThN2x8Ou5fZBIHfN
s10wFmkO6lOdZuLmisnz2N1QDSS6gmIYOwnb08+gkgFNBgel9+Wvf7iP+LqzjzAMgDGiMX0qQXS2
sbnhe5lG39FBkT5VBcjSLw/zoQvDMI79M/gXGFcD9oPunP9IFAExCmSB63qlWPihg8EA7gYO4Iuq
QqKfGiGHg0niX5KBengeyL/XzcC50MHO66fpZMlpSsgU3wpCAnbbDdCd3F4eYGEGLq5uKpo8oRQd
U0mbesCeAhequpbqTdSU5O/LYyxsg8uZCwa4YYQGhH7JopjNGxmnWbjpw9VHy4elO5B+Ojm7SZFO
6SQIf2aof7TljRcB31hslGqsuI/DKZJ/+0ag6++uyeKYrzGTLRxil0fXsIx1XV1FJ1GRbmSbqkn9
4mfkMxK8DoyC9Da0NKUr18zSRp1/f3cdo0jCkd0e9QtSJcUuy9LkAQWyYDuLca0stjSEc+Pzc9WW
VON4QpNR+T/iWSMn+TbKaDhcdxQcw8/8VvMASZiTHQeqv5Us7ONTEutgpZFlaQqOxVNOoEZW5uQ0
0HTqbjMWm/QrEXPQ7utZimnF7pe23rF7PQoeDkaol0wK+sAq76v20FgKquvmJgLydcV/LQ3jWD/L
ut6qIqAnUKjPEAhPEumTeCNa0eldxnvTI7/eh9NVgHouXAwe7RnDi8QvXgZZtNHW2iLUDwX2SK1s
f/xRmIABzsH5u0MMuka/orKsX0SvvHIzRGZCmYDb/FHOZXqfDjZ/yk0WVgbdgaz1bofOrHXsfXw0
hAvNazRBrVZl8qTz8hlEWcldinzXHJPimhgIkzvv4rvJ0YFSg4Yj/yREqW7QQyd3g8VZSBKW/dXT
NV2w81r9J2jAMI4jyExZNn49VE8Top7baRx7YzbKY2gLRXcKx2WnMpZ+ntLSZpscKp/hGprkYz8u
XKwdJpTNUZK0QMVY0PxNwBj8inowT10TrmNmjnOQWU5DVgXgPAcpxydmuirckjiKb9Ogt2LFppYm
4XgIwuPa97MuOPESprNvAGht9i3q6St+eml7HNdQApFUQGcJ7cEFCOITdFtsROhtTKsSKJWofleX
fFfgkliZz9KxdnyEbOfcxHObgJDeAg7PIAl0J5TBDQ44+xrwe2HRXPCdDWeNrmQ1nyjxA7rnJAzY
vMX7ISrXOPk+DoZBYub4Bt7hjSt8I9EZDqrqJ4HSNHBQSYaYBBGx7fzyHtxzNP6nNXOabmkX9ukO
wjoiuwOqltldWMo6/Qaitbi7uea2Ei5aT/CxDa3EgbfMa09s1HbYFFSoNUzm0rI6HiMJGtLGdRuf
GtM23q4RCSia1ZiQqzQtsaaOrwBFbZx7WdO+UGn5vZ0gLTY3evxxeXkWjp4L1DOsrC36U9ApnDBD
twneJHpDugaEb6HgyXjdCReOW0C5yWo/TcKTmZMq+iR17f0zlL4vH8KRmbW3wtJkHL+QNCDrmQqN
UWg6fkkyMMlN4EE9dI2/Uixd2m3HM0CGsmWGJezUdAGd9shEl+OGp4G/sh0fRwvCheFZGSSR8vP2
hRDT35o0Q6I09NItGcJk16Z9sRJjLczDReRJUK1UaepjHl6T0Zssm3p+l49nmrHL5+rjeF64ULym
DaBfGkTdCx1M+wDBeCTRQb8eUlxzczyfUgSMw6HmDMzS143ovCAgHxDlMjTJk/V89jcDKckGdTck
YYhf7TJZgxMKfZEr01taP8fqcYdKMviEnYbCj6adFCrQOxkl/Lpr1OXqxUMH+sUEfHO81O0WSzbd
6rFItj3u75UhlqZw/v1dqMNtGXMGP/sCNl//HsyjHuCRQXDdFery5iqdB0PKxuoTUv4QwUGr7V1Z
oLAGDW26FxE/O/x23HQQHFx5BS/QdgoXs8c96H1FkagR2rTema8zn9IXa0c0MfCmFhL62WVzD42G
7HOH3pTHucvuaEriZu/lKCdtQMGa7EXtF1skqNSedr1+prFALocPgHeXQ4sUKvAwcQNe9J7PNyCC
7sBp6uVZBFZgisK3N0RRcAs8fpB+HrVQ3SPpc6Zf0dI4NVC2zNGZfagHmsmVeHVpEx1/pKIGiTma
9S+D58UnUAMO6Z3XeiNdSW8t+CNXYVZXfVTkFQ1PihbkaRqACVGpEY/I16n/jybkwjgufjALikTG
pupfCINmzsTNrdVQGwtm0G6AgOp42UUs3A8ujFCBGbLsEHmfKF77/U2mTDNtbYKgdePPXrjyQFqa
i+OILChSAXptUF/xvPLLUPDgoBgYkA1VuFt9NayVE5em4zghAtnuoJgyetKmDb0vJGIm2iiIFdYH
Nophratr4Yy5+ELTIR8m5776NNTFtAVTuN13Zo0ZdOnjjhcCV/g48sIGJ22ZPWT11LX7EQn/YH95
y5e+7wQelIpkNn7fv8hZoYwsPTA0eipcZcJa2gMn5KBt2SUDZNde0EMVTDeUx+0ACmcx6q9zkDTm
dN00HDu3fVPrPBHxCcns8qENhuxbwVqzcmLPJ/OD56hL/spZAT7jslZPIG0fN3oebs4kszeJ7bvd
WWwyCDKy4rAW1suFF9okoDaeuv5Fjx307EFGPXh4vafJdYR7EKT681oDPRCjI2hjnlgS8e9UcDR8
x+OcrvUYLE3Ase5JJhXLRKqeVFgUm7OoxI0EBfCmS+erEFtgLHXsmtYI700Jdp0p0uXnaUavPGBb
Ov7UdlR/v3ygFpyUCzGc6q6KWm0Rn3H/S5b55aNBOW1bBNBG8tE/c9394TLAkrin4Wiw3SwdNKjI
BPXqbwYSk9MBCqDZtAWUmIRrfa4LqSkX+VKOgV+EnbRPtG3RIRqyYduE4T9nLVMu6mzT6KjdTaG9
BY/yz6vW0QXCNFOE5oasGp+GJqUGefEO3U3cFMrsTManceslqbfGLrh09lxnJnxR1HU+nxJhZbFn
EZrCyEQTskuQUl+Jo5YGcTzaVIOAnJAZD1rZI00QDJ+noi3u6nlV6WDp7DnOLMnphI4smf+lOWCn
wxl4t6lzv3jIAGJ7nP11/sqluTiJFYwERo4UCUnTQRQT4IBbjSzRnTeLNdnNhRH+g64MsxyyLyCt
NHmbjnseQVMSlVTfO8zQmbfX7YkLr8TDtoiMHwYnEoYhuBZ5+KDGaPwrMam6uXyQFy5KF17Js3pU
4GVO4DcrBeEOjwTJuAUYiExrONeFa8ZlAwYNgC90Qv23bEILN+RCSp7d5NbX4bZveIum6pDIFKC4
MrkyG87O2/bukaMC0YA9EPXfEgn+72AIn7uvKQiM1EpEubRqTviixjGVcS2CBwkofjFsoIstg0+U
xGO04kGXDphj88PAlUrrYT6RKNdsl7QD/TzoJOM7pdgasdDSNBybF5qMaMhDpybalcNuo9HpxO/a
TKbd/rrT5Zi8KNI4JbVNPok8KiBCDsREuR2hA7WyDwsuxSUKtj10Y7OolQ8NZQUkGYbdNAp/p5Bz
uvHCNeGqhWVy4Yi0HspOGGR/9FjnfxOCux+dW2sP8oWddnGIue4kYXM9nnqvMFv09LR7C3jTl8yz
Py/vwtII59/fWUPTtl5VZRnaanIA8QVgbFvVFu2nXsivl0dYWiHHHkiahg2r8vrFwBzsThUz/6YZ
NINX8i5LN7xjDQpyDhLwCXJiuW0/8SACjH3QdvT+ET347hDbo1yo8AiKe5VuTFQl2bcu1g1k26+b
oGMplFnbemAYP9kZ/mwjZBd9U6YXK0XJjzGcXPwHZojmm34MpHeCnHluQWNfEPMvS0Njb5NhVuH3
ckKSbm/ncEKIE9SRFx1RpPDELmzz1EfwxkDYtZdIw6NlNOrrtF+Z+QJbpnD5/5g36JzQfngazgKw
ZdzyPYnDvYYufBMH/2gFrJDIGd/WxP5VSH+NXmvBtl3MIlcRE5OZulOZeZAhEXGxJUFP9o2gZDMG
azzAS8M4D4eyUl7TTAZlbV3b5kRrVmSHJOEt2QOEXMWPs4cQaGWfF+zERTIKWoMvImHireNeuwnP
c4p6uRbCLVy0LmqRBDoNAupFb6UO5CEpUCYDyoymT9BLSp8io6dvjefzt8smseBVXBQjgBtzHJcD
OanUJzdJCK845Flyk3vDGrT5N4/eBy9Ulx2wHFE1L/tYnISXp9NXydM+9zeBRZHOIEM+Neq+jiob
vnIso7rJkP/I7ohnGvtZFhmAdhv0QXoKVKL5PEqoMmZVWW8ypLLGgwDcxy92Q1uEkHAFVCv42gQK
xVHh11P6gwLQiDq3iMaGjzfeBP6tlRzp0iFwnJnJeQNx2mp6kg2F4CrJ8mzc1XqK+cpje2kAx1l5
YTyYkoTsVzo1FQiu0f+T0Y0G2KBb61FfOmrOxa5UPw7aROMT6Jn/MgWPIY+Vt/uMhjs/hmBwJVdr
80vnzAnmmTcnkvomemuVnQ9o0EBlNtF3cbfGoLpUvnTJCFWMvlkBmcUnE/j/DiS7lUQQUHZCFhw0
qvmm6dmjhAZLPfLnmTXjpzCO8n1brNGFLrggl6wQjQ4i8IQZH8AZGRi1TyRpoTAoUN9OXqSV3vg2
U7uGs1kazclkWK8pjRe17E31yOshOtsWnoz3Wd4emyG+igSAo2nxz5hD4X3UdQHKDEmBp4vOvPm2
t/386yrf4xIFDwN0lkXlszcC5dL9VPR7SVFg6KvsuoKfi6EEwRidQf4Wvg0QXJZbMTdd/RfgQYys
VOKWdsFxAm01R9SfZ/jq8+1moqbYpIVsNqmH+mIh7BpUe8EXuDhKLWQtirmLTzKPxTMYrUa9qVAl
W2nDXDBOF0Vp9YDPIuPy1kgTIrL3foEzK9gnNii2l7d6aQKO+WdFHvRpVmYnUHbnP6YeOSoDfrbr
LmQXQ5mJzE8AwpmemE9B3CgHa+0OvNzFGqZk4e+7AEpgmpFiBVXnm6rb9lM3CXvbGJ18vbw4C6fI
hU9C9NKqqCvMw2CTsEYzdWJ22ZSV0KuL0KwfVMgUXR5pIQJ3EZMNmdCGGQjviCbPYou+xmnDqnBP
NQabfJDjcS8xm7Gm24hV/cqgS4t3PnXvHi6xnUScI9R+G9O2H5/bWgAvR0iKe+DyrBauMXIe+N0A
SAioceCjeotZAYn1evgcSZVvqh5pI6P50dfq6fJIS+vn2LvJhS6K0ZdH9PAD86XUviz6zxL8Z1sR
oCI6Q4dpLNvHGXf3iuUs2KZLY9gkRU+AXcKQSUheSFylkJqc9BGF+DXzX9ogJwyAKM+cTUOSn3Tb
1s9Cl+nzPE5rfLRLX3dMnwg7IOVBkxOBwwr2TZ9x9dB1Yah2lzflY/OJXNBkoVOwf4yMvXF0Pexy
0YKAuoE2uKm9Rw7I/spGfDyPyIVOcoVmLptk4g2y3cUnuAP+6f8h4/7xNkcuOJJZyOtW6dg9UAig
dfcCivf3rJWwfOnbyLu5vFRLczgv4TtL0ZEfJGijsA80ImmCN/YwNd4eGCU2r2S8ljbDMfazvt4Q
daiwNAlSIM3Ev2cc0KRS4rlXNcPpunmc5/duHqbsVTNKmT4l0Da6o3Gb/4hbm63c6kt74Vi5ZiOX
fhTJE1RqWU+22ifAPW2SXBTCv0tZHq8Z9/l5+t+XUeTSDiYJJWggkcUJu29ukjh+tOJoCNp1frtk
Qli97Tv1fN2qOXZuYgEGFWCKTzTX6PvN6IgLEizRebWy+UsL55g6T6dRgplxQHMqkgxGx7cJr5tb
dGOsFVEWDrCLg1S+H0EuLilOPM75oWQ9PbaZuu4iARH6n8eKFrGt0b6pTkpbwIaxHToZTgOH1p2h
8Vd0UByv2gkX14j2EQb4WGdP7EyqgYJktYsICBUvf33hVAnXynPw942JVwHXHz/yHsQgwNEcmtz8
EBMuKT1Vh7BqV/Z8aUccg5cqkrUvavsy9ETnGz7innroAKuMVh7aS7NxbB1cbW3QFbI76cznGzYi
UhGgSJgCW+11lIOvD2qBuaFrUgwLqbLIhTs2IPRI8qw1D1mLLNnE0O1hrTS3GaVAJOJ9PDWZ3CfV
VOzBfqO3APatsUEtjk3/PIFZm4JKoGyyE/fF8SzwLT2dbxl0L3a8zFvQFc5fQMGot9BwyXdeU/cr
t9vSKju+AWTCrJSTSE+M8k+qTf0tL8SzJkhrZT5a3cdJAlSKYOfyEV2cqOMqTNWhUQT8fl9UPhEA
/oqikochrmr11gBG3T+UM0j/93VI0UJJS8LNcKBWtRCgTSPS2BVTWfofLpYSyMkuB4OOwZHNpsNo
db5T1P9XenY/RdGRMcDKJlBBgRwBMLKoiFfM5uOYFci2PzeaouUuJvOUnvQA2YFhfi5FhDo3qBt/
X5XSK3eXV3rhQnapDpso7gRTKOJ3QG0fU942h6lAuI/rs/o1JmmzvzzOgu93+Q7lZDVp/LZ/a0I0
E5YE6lXJEH4CL6W/slcLnsaFVUKHWIBAuam/mLAjxa4bhPzW8dL7cXkCS593/Ayvc15wkjcPKtFN
qEDjh47rTRkaVBxvLg+xYGQurpIBTTlaz8qjrmsGJgy7NQkYJMRUNTtP2+2s9BFMp2sKn0tb4joT
nhoKzqX2gYQpBM1I4FXBnYinsPvWWtEHK6/vjx9FkcuG2CQt8SGSVp540N5JBcir7n8ixHiw+ZBs
fnsPn9h9ew5rLq/j0pl2nEdmRFWKua2+0BLFenKn0IOhwPaNzmQomkHmJovAkgH6kbV2s4UpughH
iex0P+El9iJ58I2KIHoVdYCUldXZBnZ0Dz3Nv8YwRB64Gq+NdVzAI4kTlnDA6U6QiGjZgdSFKW/8
dmZ/X17FBRfk0iYyBtV5v2nUi2lBbGR8ZNY9Mt7KELFhR+7DSqxJeSyYFncCkmkaM1VWWXFC/0Px
DBUBfqqq+NflaSx93AlAsrbifcVp/kWh+RCBWpPQ6GamY5fvLg+wYEb8PPAfjw0FjcaRFifpyRQa
jU1Z5F90i3QvQMFxQvhV0gs84s67QxkRGeJjmWweQQ4mw4kjmwlUZQ+hB57qy7NZyJNH3PEKlNMO
2PdOPwwD2DJ1DE33DGDobUaGz4CkVHjnADU9lASFSNblB909d7p99PrrCvGRy7DoTR7tqryNvgcx
lMTnTKWHGlXCFd+wtFuObzBhK9CrVJUvCRvR9dXMwc42bfjos0S/XV7CBW/gwiBB+GCQblDekUPD
aZvJ7ofJx12JkJom7d3QRj5gmCUSUCiuXh5x4Yy7uMgyF+kUguz3O5cpM3ecQVRvp6ZyGL5eHmBh
1cKzj3h3xukAkR2tBgle2Qy0UzSq55OJLcItdIOuue2ldXPcACh3gp5BtfGYjNDXBbX+cUoNoH6g
h0UZcP6X0eQL7ZJfxcz+uW5a5+m+m1bs8zYb60T9aPxu2M8BB3rFUITy0eCtBM5Lk3K8Q0LQSz9S
BkbeLtNoNhA3gHV1mwwskHhh86OtycHv1FN/fkVentWSCf+XkxHAVea3069SNskXcPIn25Kk+pB4
QKqXdZftoCiLtoZ6kAdvKOnWGCCnpYlfI2C0V9zi0pl0/IhUDQmyvJzeQIelX+RQYvNYVB0uz3Hp
QDrvkQRMRCCsLdMfaCewN0i4V3umsm5TURj0dUM4niIsmqjKQaz1I0Wcmvm9PHQRONbMKOuVs7Ew
CRdfCGqYgYxozDoK0AYeiC2n+xIdjZuuAy3d5UkshJQuuNAkQdSndRIdNTRM0AxR/UaAo5kJL2QN
DWETsv3VfsjFGQ6hCSCrQ9MfBh28e1I09eecQqvh8lwWTpQLMRzQvO+jQ689MiilFGD4LXyDh24q
r0yMuIBCKGDWMbLb0dEE/NMwy0dBc7S2ntdJzOHdGJIv/w8zXdr98zTfOR8ezbpgzVAfiQ+0fHm+
wjl6PTbeWWnguhVzIgbbgzlyGr3uqJtC31kkxsgmBC/cv5c/vzQDx8SntPK8UCXmqAwS0cix949U
h88jztxKDLp0fB0zl4Augl6biCMdR/hLGz1zYn6U4K/dTgBr/H4Rjed0z+UJLZ0wx+SBXuwAFdLz
W+cRoR5I0Y+oGCV6itKV2GBhyVwUOy2RQuxkXf4vNkDkvoM81LTvmjVWxYUpuJh1E0GCOgl1fAQ0
3Qf9XyDuQNZKVtzJ0t934oChDIYS3DblseRFmR1Kr4aB2DN1+FMYFOVVjO08ctGSuAorhL/VdJyi
4JtM6bBFL9R1BafIJWoUpBnzhJvp2OT5L8uhLQA4xpoLOccqH2TsXZpGyP9y1XrTdJRg7rknEVCY
SVnw45RYvQ3s6hN3aZtdyzZDZ0MVj0fjay/ekDEO/lWmoiv5t6XPO5YtlAqVN/Tqx8jGt1zRdleP
CBsuW9n5sHy0Ro5RG2ZTniHWO5oY91FDVLkBvFd/SrQg27PWVitkvxIZLx1Yx6JlrJphrFl3tMHc
37OZAmsTjOreS8hVrOdQkzhHfu/8uOpwlkLTDhiiMvMGDCa63KjBt+Nf4CrU9fPlVVuYiUvAKGcI
I5RxBqoADzshMpRMNx1VANlTr/pxeYyFbXeRi7KWaGtEq9uRxr3+pIfRvHWNuI5b6D8ixmh9arWP
PNZR/x9nZ7IkJ8+s4SsiQgghxBZq6urRPdhtbwi3BzEJECCEuPrz4rPxX5+rK6J3DocNlKSUMlOZ
z7uA4agFf5gLmPb7n37G8E4LFXVbloBx1dODXuWnNEX/nFpP0xzyfkm5yEslEuemYR26v2Z7DVIY
rYR50Fn4y0JINWHT+IrkzqWaqnM/5MSycxSPgkni5NtcwxxQEgG55y54JCUtrtsgunCHeW6mTwxc
gVRVoERVP6hlOhAfvfNhcUki4dyzT+ybdb1vhTfh2bWlyI7j+gMNLZfSvGdcAnpi0dWSLyW4XerH
+uWsCI+lonuvYjd/XrSI6VUDKnlhVZ35KadFg5n1a9+qSsPlHPSGrkFbFtdf31+y5x6+/sK/lhJX
AJFFoDJea9+ze7LY8CnuAVf/2NNPjmqKunHTx0o/tL0PXcGhnX1QJiDRcCGte+7r1/X719dXc5f3
0F3rvgnspdey95bHYLzYenUmbD6t/SPYGMq8sd23dqwsYL/QCeF+v4392XV8Z2gTjdeCTG7cZROv
Q7tyo8EPSwIRjdmH5ge15//7C1kOPHQ3avodLcBZIpuMb8byY3xYjqub/3164bXBzEUR3ju0Zym0
R3nIpnRDz8oPObP89BI5F2xwQa397yU4ruSBlDa4WRacVS/vL7BzU7QujL8WQGCzigemr3500keR
E4RFdgN/VrN5Ki0ILRU6XTcFKZ7drD+2aZ1SKQ2Q7uCniOoH6u2CRIPNsEO8eSmPe25Bn2yJlQnL
3Awsuqf55LEUSU8otTJAGA7vj9cZt+e0irIFQZbkXhfdC4WiFCPrxz+eLdJb2VYt49PHyyD+3Gb+
NTVg1kwjxLCXa9LFBx2h/CxuLrJBz4zTaTUlhyQHoqSO3w9dkFW3xvdNiDtvEnxIEIpHp9WUAPPW
RVEaaBcPctxmKA59w4HSXQryzhyw/ymnLAiImuNifqDhVie6iKq0Wv2DkgkKZYU+/9gGfFpMSXKQ
AZWbinszkCq/bQ2P6+2cTUW5fX9Bnfshq4vy1yzbhYOz3i/VA0rC0J24HuImAEHKRSgCCCJy9f5r
zs33iZ23zMtnb4CUtIJ2THQrkf8yO6rquvjYIUtOPB41SN5Cdqq4h0oUDM+YMCabxSdOXRioc7/g
xLLVYBjJBKkfCtnyq4H58nOYl9GlKvLVr/lHPHOq8ExwE+YHI5LTxEaF/7WFUKH5VfRzNxzysAY7
yC4myg5LwKx3W3Sl921uYTQ7BYbvF2kntDFCR0pPHa4jfBJsbCH95ejQkYQ/V5wVWzeN6PtakEv2
UoAmW3OLNo+622e5KjqI7rggTieP181tWAiGE6SrxJDfUySYxY6wdvJvVRiV/JUFf66lRNzE+FdI
nOj4HnWFPZIElei6A+h+TbXTQ5kNn2AOVmzo4rPqV4shhO8zxODWIzkyyezNK5UvLhW2nFvKJ04d
q0cRL21cPVAIejzrfq2e7apnNg/ti42mCyfWmWqO/2hY94BrR6VfeD/Grva3ZKDZpp/HpxCq00mO
fEOKatQhnT0Xp3HcbCi6Cy8cxqtN/neN/Efb2oJijz4P/MC2qcL/d7gBf5rQ2HQxefXvMfyPtLXK
xQhmZ5S/yZA/+mMtUtBooZJZtvGu6MSlC7Rzr1n//q9dJx7KhjUWYxh5PVj9a9GTXwwJL7i/aaW6
dG9y7jUnmxufTT/ltJ2v+8mUaZy3N1HFcOMItS/F2IWd599H8n/EqWuBDDzQddmPJc4OsefpZLRB
WvfjHZreELXElxj056b/ZIuzKGx3DMnMe0DnY7EFLqOr7oUubPUJoPQi+9jR+R+d6mHMJbQzJ4su
aTGnXSZnSHOSLx85CEDT/t+Zn/0BQE6vqN4W1wYqpVOp7sLWiJ8fe/zpHtDNTEUZLV4ciNrdUcSW
+lvTeeUFKso/T4GQnzpFdDZ5lgEgeDUs/DEbwSYLVVdeWElnHn7qFEUgPVutVPUKp/vNhFBiqMFY
+ODDT0KFgRoGmgZRR133ZTpAYjeB3PmFDNm5L19t4y97hnAr2LRgXF7ZBVS9zGdiA/XHS2mZc08/
2S1cTXpYGefX7ZDJDXRnlsRa9vj+ivmnVYWAmv7vp1fMNLBprtGZ3D1kMzr5auQEQHKLPzjw66/6
a2w85aPy0Pr01yCnid64pgjpVYw21OXSufDPbQ4qISeL3iIZWYvK8msCLQOownpp0ZmnovK/NH5+
IfA4M0ynSQwuoLygB82vXQtojgABarBS7/1Vquz9iTgzy6e9jYVeXDGHUJdQKJFm34cRuNGtymXU
XJjpcy84WaQ8LDCzfBx/QIwxareFahp3QHfq/MG94WSZVmqaMEycXg8LKrsLax0QwBdTeue+/mSd
lpExFmzz9nUBzG8aUabci3K8MPZnZvfUe2ZwmyYQBMQV1eObVNCpFBl7DBUyw+9P7rkX0P81Ahoo
eOWs59BVxZnYFva1UtAtCsPh7WMvODlXWtXEc1PT+oiCRLklfvVsFLAxELf4SKoK+8SJkUm/yMeR
yProrOdvSI+qaAXQ4/tf/+/JDU/bi2hWUoUCNnUUGfrJNEeJ3GiB0Xv/6f8e/PC0q6gYcVvSViX9
1bqVoVOGDyKMvc+99csL33/uDaemZeTULjrKj8M85s+QSYMCU0+m2CQ9sx99yYl9oTIbmch6yqAy
uPK2oUGDhN0MO4D01gU7ODcP6+/7a6/mXYar1YhVRxsjVTs4VKYvWLTvT8O5h69//9fDAQKefd/O
7bGFKtKWIRJOBzt/f//h52bgxDl0xC7eoJw8Goo8o5C4jGQTGjHmBry2919x7vtPbLgVY6OB44WJ
oQEraX33u+vCS/Dxc99/Yr80CBuNdCbEhFYFTGoQKBoVjelUXlJZOfeGEwMmAbLLvCnhAE3tZ+rz
Z8oNaCgBCsPeH58zLzhN9TqNZGIzGn10ZVMB1oDLZg4WalK2WKnvv+LMFJzmexUyiyicLLujVhNA
q+t9Npr+mw8+/cSKC0BwXeei4kho9/Bn9GcGKd6PffqJ9Sot2DyRsD4SZ3cctdypn2txwcc6N/Tr
3/9lWiZfOkNco46GoUDOVGOYZCUAtL43fegWJwxPOejC6sG3flAfhx5yDygNv+8mhKwfG5wT61WL
UiZop+5I4yhKssDUm4VfqoU9Nzj0fwdnyCqvqiUGB8IbPc5enO5ShTfBugG9//nn3nBivENcWqQg
RoXtf3qVlrHdejTO5KLzc+4FJ7Y7OLWgNGQGPihH2EX5M2E224wZ4Brv/4IzhnXaoiNb2nXStt3R
+GtjfNSFm76eX95/+JmvP+3DQedzF6G6G8PjsC0LIV26DKjfnPRFidJz339iuhz4f9V6lTpWot0b
2YSbesXwfuz7T0xXZmKynsD00tK8cQOTWtNp/Xo6vv+Cc1+/Dtxf5guZUbOMudZH3rQG+z4RL73i
4vX9p58b/vWtfz1dFyiW7UcvP5pZ7Oi66VSk2ZeXl/+5zz+xXiEMhK2zdX6h3wT3DRaG/WdQ/ML4
n3v+iQHb0qAPhcd4vm1/4CaMpp27mBc4NzontlsA04UKvLE5Sje9sor8rgKIHDUB8L7vD/+5rz+x
XYoCy9Ara5y7lT6aEaLo6NKJNh96+GnTjKEWYlMTK48sQNFuIlmjpy9B2Xj0Ulb5zOefdshkExTy
jMHWHNjOSyMeyU/ziPD6/e8/M/qn/TGyAhkUxEN1VCFaQNfK7j/2hYDg8WMvOLFdEgOLAOnZ7sh9
+IUtFtKRdeLWp+2l1bk+6T9ZaXCx15/2l3lZXKfP2pfF0cUor/xDgEfJ67CLsU3X5iKC+txIrfPz
12sGPhJ0DiHEsK2wuNIYXxkI7YEHztv7I7Vulf/6HSdWXLSqHbH1qKMb9I2xtDqS9SRzJO43JQhm
QMC3avrguj0x6RZthkgBCUyLnJ60bxfEGRd1ns8N1YlJt4UZg9Kj+CVrqGrG/pavStIZbz4UCyMY
PpkLg5sqbXlztF7Xbf8cBjHult6fhzMGd9r5omddA3cXV0cWoXcIOtvQOkU4/7GHn2RBTRSWiMJ0
fRSEB2tpZQy2ZXOpWuLMwJ92uGQQbQ0bg149HUzFn4GXuCxDyeYl/te5sTmxZpPFzOauaqHyAz8R
dG59QNt6/7FFeYr8Vg3KTmMuqmNGomeJstk0b+cPaVACQrz+pL/sVy+QXsln2RxNhoamVrcPGZFt
IvNLY3Nu8E/sV1uGQk1QZI+4B4aD3vXI/gwgivtU6Y8dZeGJ1RKXL3EFHwXDv4ImV08owg/52NI8
sVpc8heVw/0ehHVdm/7ZE3COff7Yw08sVnYd9BmyujmuBLQ/U+vzi87zmZE/bUFBAVqDQiuqj9QH
clQVs9u4YHwaqyJI3v/8M2fMaQeKmhRSnxQlt5kEnxItCGpHK+k9ijm8GfXFouIz5nXaepKFa38a
sC9HU6L+E6pr1UvUXFQ/9/8/4/aPM+a0+0RYVAWNDcIM8JDab1Bt192Twbn52SzM97Z0EtVPOciy
2dGZDYdhLEyZJQtfBLoYoS9D6u0k/HHmWzp3dZ4ADtltC4OxSUoosBY7auOKAiyfF7ialjVV9z5U
3bpja3VXHYSE8AT64Cx1TG4LfLFQX5Trm7kCWM7NJqkafOLO9tlIN6gtWyXYCCvyHYtkedcWBA2v
4FEs3Q5wfnoLlrK6pX2rjwNuv+21hZ99ZSuw21OVe+UW0lrdV4Sf0ytp83wBrnDxvwOskH+KKAnu
gdfxNy6mwaPLW/Crg6x4klNDDiZQCm+DEERqJ4P+tqb0SOJ1RfnKWB0eqPAUsFjZaHYorFwI0rwZ
e/adjQ6imexuakP1iyvoeQBuI6Y9MAglTTXgNL+BM3Y25SH0b7dZPA93pqLriOUZWQlCDfs5tEzc
xqgQ7ZI47nVz1YbL/I1Lab4gEOKfjB/znQuZ2ULhGHMAlsb4rMG2ChLRQIBhK/kaAEOX+5OLIeC6
ChSvrc9qAblkAeGijhseJCiPsM8yb+SO0mAZIXANvn2e4c4jE4M3b3S0tthVBZ0SGWDegV4voOvG
i2u6liAkJGgihovZ3uyI1tB1WfG7n2RHmEsA5+92ii7uWz8w3AtbUxVwAPkEE41H7I5DN/hQ35Qg
VBIozSLmyubxvu2cuOIUIZga44BuqgjiuvthFuyFcQtas+TAOkGAJ2JoCjFlfdBxy15bUEqWRE6z
z3ZgSpgvMUbBPyA4R5fnRNyA7r26CxPh5b64BtNqeKlM7H1FXCk3AkLN7XUDEb6NhSDUVzWM/i/p
+7M8akB3mk3dapBWgxbU+ZsakmR9QgaxPJahF4MlWzfhYeZe9bPS2nw1CxoEM2PRQ2K6udnWbe3t
DBmgAmoW8dKalR5DfB9+hbVhffDGCUvVlAsKGxZROf+IXjdxOzjCQNJfcCX1AMUB3l/JWvruAL5j
9qv1/PVeKh6zYEO1GNo9j7BZFHOMenShS3sbxcgTpX2biTtNRnyLB9HqNildh7oc10eQFKIVrlxS
t8T5w6CYPyXDSEcITJEp+tEsFMPpdD6wTZBbTZJsdFV3RQofpTwxHbNbju7VKlGLXGhC0Qk6bnUH
kfENczacD4MPjNi2DDPR3HrMdiUkZQvYNqp5fHdE3wR5qQtbDFtaYTtIoYiHPxc1ai4LXxiKz9Aw
3kcy6Fx9Kp1U2Ve/NE2Q6p5kLEWSsB0Oig/o12HzyjgFX/sJqBi09MdThsRtAdeQJaQqRfMG2amu
SAWi1r5KxwKkm4MfdVl+qzp0N8D1HXsIYWRhIB8h3UqGVFY9oGGm98FuU4hz1dps+kffZJjjhE6h
jbYR6PnNNoaeer9HqznGQoQ9WhmyLCJyLxZINO8tGk7aZIGw0j4o0ZCbcADAD4vOmm7n6RA6H6Ft
0DeLjwUXC1Q9qdiUZoxn9K5QoDukZOyB2ouCoGpeXN1BGAplZWW4JLwe0fGIZhAfeHSUW8UGqMFi
bO5sqAqEuTTjRxYb0z0VARJj6HO383ioie38m9lBqxU6YFNY2iKJRhf2X4WRFDUWinr0hwQXaMb9
qgNGPOGVbOJXHrcNYhDitYK/Vtj0phvplsFsvaLk4mrO27Jx2zCC2PaULNSfvW9ItuIshplza29Q
JzbSnSyWmV0XcQWU/9ZOrK6mhGL4p523ZD35XuH+YPpZyTrXR+T3y5Ym1ittPSRuso3BqWEkfyLB
iKZM5UifH4rF1TFS3H21XIExhUo7qsrBpHkE9dXd5EOOO0WV6sBBHg8t/1qg7/Gusqu4XzVp3V8j
4PpToxVBBkNNnp63ITZYCx2sotabnGk5PfA8UlDGKhz0BvwpAkOOTBmUOiQauXfM75Z9HmEZfHfd
YqYrGzttdoh4MnJlSV4GWwI1tvFaNcDlbsZ6DCLgMybakwd/yWL3uexRZ7ePgYQv5m0MbdHhIZJC
B9gR+2DC2ep1GbmGvnwf/85DTwUPWSZj/ptw4UGmYspztbPQdCk3EViJ076cW26vvFz5zQI7qpb+
l5NxJF+QbarsDsIf0m0JLQubCCdL8zwwmj/jasuRlzFWK7M6NiUdmlRQvqA6khcmDpMirAA0RCyh
ozQEsmG0qap8ZZ8BUVfNoRiAF5o3tqZtDT3IWefVdlQ8zr/LWOEAiWxWkJTrmEYvwFhCGcZNC4w+
c9Lr9mQKewKGit91G9eO9fMUZCK85brK+aHsTZNvTFzOwV5iY3G3VpdtfxP5UGZNsWLrq6r1dYfW
TeTBSgCRQ4SZhGHnS0tdaBTAgc0uISNQaXrVFYxpIE38yQKbSFS5a5vIc4+5QvXFFVjb/nfKh5Av
CXBcdf+ylKUdrukAgvjGmyZ8SVgFS6+SdtbxTV0Jabe8h+JCiVb/KWtga/XACKjvsly3sKAbAH2Q
gx2rGQpJ2pt3tZni5ToUrnzLR5KFe4WqiWHrzxNo/WzOJ73lxbwMX/noR2C691Mdv7G4i327UWU0
cSBnTBTs+mDI6sPEGgW4Dg9D911zf4m3ZlyGiKVONJ3rtxVvlT3WNojt75aMwc0EzIt/m2FRyyso
LOZfMYRzEeyLDNqK804za+sgQRwTzmIPzs0SfSoiNEF/oVFTAxpHmATdvPQQh2yYkJ65F7Zumg2J
O9ohrho9VGNWlS3bGwHPDozEkgfxljYCIrcw1qac90T5GUhAvBlBYJDwk3p8b7f09S9GUTcNyE3e
ueIrQ2pHA58AHbHEeHy034Tj8C54GCtf4htZNO1dwYPqSSKc1necN5JdDzPwH34Cu+r0G8ma8Uco
F8EelFQ53RGfe6DatGuT7FbndVgGSRt4xB0y3pl4MyzrRqoLw+jVDJlGl2jIzMSHmuGWYafnsY3v
TAHVrgz9QA1xV7wiEtKRrI0QUdazda/gKkJiDQ5OR0BlX+YpehsBNsYhkXetBDZBxeE4pKRURuza
PAuvmWiYd2BlPYsN5GEHH7X0i/U3NPNznANoNKySDO2k4JTRXu9qnDBBkk9Qxd4Kwhr2RFSbD3c6
aGcbQ4Glbd/QVx7nV4Fi9eOQAep3o3Afzq8Eml/Da2NXKqJDVQToT5A6wq088oBZDypF72koe0D6
8t73giD71g0Eq3PgeW+3KJUFu4vGXf08h1N4K728ndqk7eD7XI+5w6E7eyWN77wBfDwbdEwdDEpQ
6I7GyExDSNmqMgbbDhdk2Giqqq4qA+oaZGLGJJ6DOdgVxDgGYosVjcs3sisV+4r+8sZ/WabcQ1VL
WXnlAzAnXXOtMWjh5wFimmWbBEuTQda4o/CTbEOjZY+d2JEkaqsGpgcSGb6ORp7kB1nUvvfdeuCn
HiNaFMcZhf+uSeoedfQpMwWY8Ymhs85EqtEwU1zFBYRPkoX0c/iCSDPIdmO5ULKNTNh+U6Lv5HeR
A6uGPRVuwAbs2qbpEwHVrWeTNwWayBSkcX+pIujFb9txMKL9egpV4kEEpryJh5zXaRuOct4WYA/k
O/i2g/rKCxbmWwU7J7+AnQDvGWfgIm9pHQzINQ8ZRDxliRlC23rT91duoKjZo41aoifqB6J/E3kA
ll+QmZpdMQYuxk7ULTS/WOtGfUvDnNtfaC4VQDP22uht3czTtNetVcULSD2B3OmA0GGDduNh+IIO
okwePD+HI8TDqUfwAYgB63daFPBE94yN87e+xxn8Jqc6kDyZcgEFJbj5o3y2JmbdYxCpcbmO636Q
u7ke4ZHgJ2XsKYTDT7B5zR7cEuLAkt9bPyqesmUtAkcNOEyK1UHRvho5Ci2SnLdBsW1cIX5J61u4
ZiAW9qkDKr43CWWIn3YhdEnMc6Fx2KSyHDtxE2PcF5mg/BcM7crYfB+4vBtugmrRzTafApL6Xojz
MdGx65ctw5a9JDSbbAByXyxVWo0NYlMS9tak/QwBZJy5y6QgqVbC1TJwVvzNEFItr0NIOSBJlleW
XIUoW/uJWnPMT8xGr9p6tnd+Yl0DF6+HR79socnZfUE/IC33BoEx2l4snETrRQtsDpsQEGBQovNv
MmLEiys77IqDaeoxFbXq1DVHEL6D9N+kUgRFw5sse8YOlT/EfZXgBGSfJ1+M09088vpLTCKomEML
J3iMJtG3iEFac1PmM82ufb+HdOwYsanaKymxQ1gVxSnL16IaBepGv2MTdA0QccUtbpvw1FQ7Mnep
wx0RqmN6gmjD6R4NEMTY6FFAprvaZkCRsAc4DbBownIczCiMj1AqVZf4c4uYBW0TgnGxfHKtX1TY
wPtwE8ssGjfxnMfN89S24ec2GBGotA3DQQAS+uTtZESnOwHujdvgG4snSM4O353P2gczkbXDJ5+r
+q71dP4F56cZXq2AWmUSVeu/bTRr9/CPZf9JeRCav2uXLtJw8wutd3mTVXAQUf6JHbnJAsRJuJ5d
bpdqKO1a/x75m8nxBaLqAwxYs9oi55cVfpphGbabal6aZlsVOPpex463zX0LXZA8NQitxF0TgWhA
vMpB+sS38MmD3A1FyiLBv9Ae1RxvMDpQeC3rgpuqC8pbL6az2JoK3tYWVgbrXBrUCf05zcW292b7
K1PrKZGNGm1fHOezTo0358WmtTE+07BhFf8bR/Mzg0L0gLNtgoK6kL0vEiUJwO+Jghih2sopXLKt
8BFBmTYAxRwXEq2vEulLzh8HRG8iXYKlDnZzHCO9AvnP6hAwB6ui6LO5gignhoE4ObjrMSb6ykBn
eEqypoJrmwXBNOyIjUe9ReV4/rVqPPULx2ylNx2kVecEwQkCr7rB9vsNslljtY2iycLQQ2gnBXCu
rloEI0WK7AvrIfJDRiCJvBHLaehmnFSsBuR/V2X+eic3+GB9hw60y0VXHpDwHVn8PGnFgoVfFHMu
dg7mCGucB9ikbuLsl47nGXjzphuw5PIePyuMWjgD1lOI6nqsVfw56uBGN10f3GRwgq7jAvWpaJp3
9SE26EpJqA953bDPlyit3Fjeo8czyo4Z0GB6w1QIc4Jf7FepDHr+1oakNEjVK1Bh+hr607tYLf50
sMFoAbbFwbIdmsVHjDIp7cHPrbEo2WwGfEiQQ7bcQcP8INVkVQr4GSTra9RJqT3ItdOrzQOsE9p3
s3oGNhfhghRM5nvJVz07rgXU4KxDmuZZ857fSN/25bGAzEOXmGKC8+tsieOqGJFeUtQh3dcI1P7Q
yPFjNWQltKdb5J8moSA4tnYGelkNYQgPggXYAWnnN8m6lj87uJIbkE4RWHicDUczgXAco0rp62ol
11ZP9A6y4kgvodoF/UC1gOjNpvXo4qUMFdhvBPV8M/RG8qK5bsmCnuC4ccMdI+gX2Dj4v9V9lUms
CbiFdLhieRfoVEIeewu55mnNYWI0oF263MKpR+dMU9n8i6ST/FyVugbFhq8nSTxUL2g+0geQNaaH
BcLdV9pjUwivIPfINSRDeLflCJaOfAb14brBMYtjKwummiIPBsUMYOZxMt9EJAhuAzQxP2u1gJyY
u6L+WUeu/wVTicqb3KH/IBlcrtdZgFMn5xl8v6pz8jMYK+UbJC7NUyW1bXd89Ox33WDPhJSrUPeD
p5cp7TwmU+FTrMfWUNqnkVAL0Ac2QhV2vgIEcqaegCdX9yrv488EuY/jFOeYkQa+50EiS4e8SeW7
bYP+smjDWDB/qwevhPPT1hHYbzKDQi1HeTEOOVOSez5FuZc0BRkeOe5sbizPIOhs46C4Y6GIis1S
rauSA7q9jTOgDI4BQjCkUYT9ns9df+0g9XFEP9fYbrBg+K8Rbc/TBp38w7ZkM0qjmyno0iwfsFeg
lg3pFXQdloeOYKsQQ4BnzznvvlLUHw9pnDm9pIQCYJguLrYVTgEvT21MkMWqUKP8A+rH0x3BPfeu
nWDTfmNoit0TCsuzku1e+JB9gX3alxoUtSKpfL6oJEQq9DNBDfhjkPPhWMRAlCdNTcaNG1X1TYyz
+uVcsfzuZ1t+J0jZwVHDRpVWGYVJZSjOuvnzzxc3z99EXM1vyhbI7Dtm991i5RUGPjpMkTY24X3p
vYHc1D62NC431mJX2qClGjkD5uCqbaBdIZqtmSt1N4ggl0kbDc1RsBFZ1KGJ7a+uy71vgDqba4mQ
ukH1n7R3bCbsxeY+vge2PUGHKjf9K89nTVKL5I0F1kVHj6GepiMCE/4FqYLqaLyIfMaPCPdFGc0/
aNerO+BNkBQjpJ6fHfKU9FANcfadISyukwLiq88Va9pPDGpAr5ltsWvAx1mPQXDG0T/tRFAlWs5R
fCPrGvpWKbJlMMYFnIhy0/oIGRONHXpMsp7WbTKTCEn2ZVqQrxycWX5if8r2fRBRluKGwlwX0Ux3
HdZLfk+UGMUtWPktnBhSiwk3b8hxN3FbP9a04/21Nrz/ZUCwTNsudN2GZ3VZgj1f2VekWrD4/ShD
GF95w/BAuAdWqGlmDhAmnR6CiK3KZD6FS2lwDLapF+vgpoiZuI4jYn4i7T5+7roiyJGdDKN9jQZo
JMFaH4M5IeuXZhMcq866XEEQqpBiL5qqvJIoCso2iisk+UWXk2uvLyCYCTGn7B7ZZI7jLcoxHNHa
R5FVC6JQ2wfl3o2x8Ha1QqFAQpGNcegdz8unyCsCL0F7Fjb2sZ9xe7fEOM/w1+TRa0gsUjTDYMAt
q+K7EqVUw0bW8fyENV3tcBqMV9BeU8nUiAx5tsZhwaBpEdGTCD03pYzIDoFMVn6LcEsQYO0I+cKh
EHEFSbpMpX1T6S7FpGR7xGTqFidwN6I6zo8ftMCLrtU0hmmOrRcegDeXe0qtfQRKfToUPbYonNNs
5xcxkJyai2ZM6IJdr+b5+ExajBc09DrvkaB+9oDkIhK82FGD38itj1/JZOAOQkkTeddhksu+8y26
SW1ksRX2nXbYA2augsSNlbDIDSh7iwys3vkuFmGi5jVfHFGjD/OEVvxE1qx4atqwsCnKPcr7AbnP
dBSIeIup6dPVQ7jiJZ9CJMY8aC7l/m+hB1gBRXOi2tYhDvS9cF6+7eERe/vGxBhS5UXiJctKzLZs
BiSK4zyuM/yfDv22MkJpBxoGyKErh/KtqGPk/cqcIL0HgY7nssUtRRtDez73/eqFMMLiDTDU9SN+
8/Ib2sSeTBpfIlvtGxgSbs2Ce9NrOAAMBw3WAqfudxva4RFVH81VqHAeoGlf/DZc1j95U9vH1SM5
YBZQdxV58YHXuffoRV3V3Uim4LBKL+76R8Bw2pWwOLvtIpbhEXlm+NENqiTScG69HQN6rknQuYAu
945ylKr2HgQyUhKK8MlRXI30aLC/N65Vu9o2/HtTh/QT1jLSD7VX4HoLn/6I7lwkT4sgRiNO6cE7
dcNEbDLOAGRsiJ3Al6hnHMVBCD4O8rCx/MxzjjslgSuYe1EExXVuFPuZRYX3japR3gs6IH+CFv3W
f5kJRJoO/8fZlzRHqjNd/yIiQIAEW6qoyUN57G57Q7R7YJLEIOZf/x3u+y18dU3xRG0c4VpIQlKm
pMyT57iqgaIziRADjlpSPCAXnfyBCWWhYeNuWXfUio5xgajQo7AQugmQnIvAOqdEQx4csP/cQAsL
W9yw5o0C/tWs3gtX4rZV9In/GyreGbwnIXmGxJELFzNWyjz7dYJod2HVaidrV52g8Z0rhEZUw454
6yKiYRpW+R0KZF0SAr3EcA/squemG9iBkxwPCmtQ5i1kLS3vUAroGo0GNqZZmhkNzFa0/lz6lufv
ded4R99L8aACgaUZH+2MOi9tO5ZvQwa6f0p8K30CDSHk73JRVs/SAxrUr3g1DEGGUttuG1FqnqSB
2qSxBft4DqQKSnKdZtoOCjKNE8LI5T6H7GTo+MjwPU94sJ+R/Yj2OH3hEjxjqNRNZ8SsOeFk7s+J
6mUYIZ5foC7AM0Bx34+RHzjAw9CAQ0qWb9LGsbJN0UMJPTSpNf7uer9+bEukuzxFi/dCFdAKRcUx
Ho144T4BG+7dU1x37pwiLY54u7fuVuKNU+A9RvC0TztfnKcuTextVhnTDZtynGJlHc3MTW6DoyFG
rNO3mmrY1MQmj6RM65AkLYQCUfiOUnExP8xh+QXKwaBnirdNkr93w3zs8VQhXIigF/0JotL0fkJ2
3N7iFMvjLeo2i19xhvuqMaS4jPqJm39D9gWvi7jLcPcdWOwEKd6CfQjETr6jSWF88KJVTeibtjMF
ZewCxVD0HehOPARPAzcG08rOihO6L2w+/a7B7VcdDPAgQvXPElEIanfHCgxGm2Tn4XC/r9y4zkMC
KUUFyascoQghRXbw8iz7QQxa/DKgGllvvJrHu6i2K3M7RgVrb9phKt/yFv/jzpTe/5MlxUUreSlQ
+IhDFFhZFPCz7p6ltPxOYsQrEt9TBxn36YjXKuUHbDU89uY4PYqUckk+ar9D+nZgHVM7DqLsNExY
geL9FM+aTVw73g/Di2zn0HV2kR8E0Ds8MByA/TYVixoelDIh6ZMROQR5GeSbMgQdbaxHNVoJ3Jow
nxwBXpUAUFX+1EFa4d42EHkMGlQrdkFn5dPvAlusP5MpMkFDZYnvJt6qzy5j6ltplF4bJMxLDOBO
M2MK0vn8Qeqbhwr+hG9NNbR7JG3Ua2/Kal+7JbILMXQF9rWB2zYvh/ENMi0WCDJipLwClTbjUQDM
8U6wyE82H5HxdWK7uOnAOGRu0yE3drhRIrmPCDqWsXK7+3KmsgLI759EQD4Uk/0eZ/DYUPnM2r+4
PFXxzwKEV7uGmsTY59lU3AxGOv7qIfnnhGCV6aIsUNRzDk0HvhTc13yQqimWvENeSfr7uMOAy0IY
T3jqT3iSjgIBiKoHtRVOoijEW6z8Hk8ixQHrt0hMV6wTz2PqqoOlsuQN4enqGe4kfi+phYwo8mzJ
nwSqp2KrWMbtTYp04blopAk2atTjviFlP56Qai+g82vZnbdH3NIdtwYHTIcH0UDzVy82q4OIFIJ1
tDf6/qAyawrMBK+WQHUONkMxEhx9HHXt23hQVXlQpel126ElZomgtp9mga8owCtgKR/OXZaU+Z2A
0nL2YiSu1e+RCOVPThJX3nMyGkgYitbi3/OMY0PiUhzRXd8YjXlD0jJ3t0gTkTueQv/oCFarqP2B
JqzmYI8snpCXMQHVMN2Ie99YI4ffkuVyY5Q0i8Oo6JFlgoZ45N8jEkPkxm9a8l1Ok8nfCoSOigPY
fqd0a4wTcscw6aLf492EeAwi5Gl8D103+BO8OpH695PRKZugnLAbHwC0aN/cFsQYqGmrWqddgaUv
gY1mNNUnQBwxJR3Lto3/r+KpQDDmMIE37zosn6PB7by8LqhlR8UpR6B8B1V7eKGEwdWutL+E+dLQ
diTiZaSyEuWQM+o3tSt3U5Hm2QJDwQrma2l+NLBdK1woaiKYcwJhXVXcjAA9mAhjAE4kr1wBDXFX
4CT18AArQJOCirD5ExjLxs1lyNrS8DXEXQr1V0M4mCAnS8842FTwPyA1Z7jqFzgynQEWt7/Ux3sH
ODLXNHekSmSDMwwCTCSxC4GiuSHBbY7hDSLt1KHXIRR1WlgzHXDlHzwB3Cxq9PqClhvG1+TWFjaU
rVWwRJYCOCwr4hMOBroBAu0NPuehsb1qZUGWOtCws5DRxo0QFXMnlIvSR1DEjGFhevZfSNp6K4yn
S13Mv38yaeQHOhupRJTx2iVi9Q5SSAT0kf9DofbCrtKpYfPBn9NtDEbh4KH7So0ucx4tYypWalQX
gJa2btaVSEqvZtaNaSPQcTCRdRUWwF7QpAokBFvHXwi1TAAjXjaSpQnTbBxxcjxgGaD2uDudx7le
rJ2yp/+hsG6pA83Ezd6A5Cw1jKMzoia/dyA9QYzqw8/FmrrTUg+anVcML2zqciD5kegoAmWkctPF
rX87ZAV/uTxNC6uus8M6uJPHeRHzE/EHevIUxzV6oC1rV0xjYdV1Wtg4R76PNg4iWq4RQItMbswe
ZGayQkAcp8j+8lcszJRODAvBo7gaB4DXK6sEmsUGtVL9MPaIxbHtpPAyWcOxL3SkU3rETuP7RlON
t44JaVuSgaAFKjrw7hmuRpe/ZWHGdDlYU4G5oJJEnSofwggeE4hyCgCqnPaeiWvLfXVaBpoZENzO
GHopst/eLKtgOXiWXP6EhVkimj+MW1GZxSCKk4nDBDdQ+QZmGDir1bLHpV07d/zJGxaN7Q6JFeMK
Ek04pOaKIyHsP9eNfu70U+PIxidWZUh4c9Qq4O0fgb4aLNP1akXl1zxfrks0V1g5uV05kexwxsbv
sZueHfclFuZfgC2egYZ9i6vkIPsRgutrbKtLK6J5Q9rFVhkbKE5J/aLbznXSAujNQwefvOJvl5ZE
c4d5C4Ua2YgOlYoRLmoEdFh5kMQmOVxelaX2NWdoRpwiTWs5NwRiXK2hPgoiVy4fC5OjE9AgDxVZ
VZ3ZN6PyyIM3AZh1YyIVhlB64yLudvkDFuxaJ6HxSAKB3MwmN3limTtAw2IX+UHS18NjU5UFeN6Z
WZRr1YtL36TdeaoBwQcSG+RmtFE4AU245DHCJbpuVqnLFxbE0oy8ilI4qgYccQig2SBZA2wg4c3H
5cn6krzVdXV+XYrHv1G6aXNq/RqkHMNWEe93bNhPvR+DVdkIEAg7cYI+L/e39DHz759sHqieUY1O
0Zx6n0M9aoBwrcHX6CGWGtfNPe6iyVdjc1IeirQrhCC3PF8lKFjyJv/I7HwaO+TXs56ytD0hNYds
Avw5EuLP82S1Sd4hdiy+AT96YJ7cy/rKJ6bOFuvUrQ08H0EI0OMNOAtAKwMwhthdXo6FgkmdCw2R
N18a0YBPmvp78KYjei9naTxW3eHtbgTWapXswnNHJ0YTQ9ny2MV3zBxdLSrFQfHQhqKrjib05Ae8
DtlovF3+qoV98B/iWOT8TaO0mpOTjq8VKnC2zdhcpe/tujptLFLoKbNT2Z68AZw1pK0/uI3qi8sj
X/AmOldsbNLIANS9PeXM+IZcJNDsCvImQ3Rt1aquEw8UlFkA3qlOwqEv1IJWLHLWV5IA6AyoOXBz
lDu2OvUJ1MBMz/9mr5/mS3OjHUxFH2WdbXjw67z19ii7joAtgLAiz4d45en09cZxdA6nqmq6tqpG
dYp5zrZFhFT3fEW4vLZLjc+W8cl9pMqQSALx5hQnLQilZfRmrBfRfz05jq4L7/lVSh3fABxklnC2
OYSHm+yFoV5/5ea/NHrtFOoT7//PfuulvwtYwSaxVx9gS43PX/VpauIZjxPJBM7BHzgUl4w3lfvO
yrwvTc3c6afGc4QzWz4hFxbZ8NgJRJEhRfrBAdJe2TVLHejHDsRdSmgik5t44i/KLMcjhH2+WRZT
K9RcS9ND/v0FJhC5qve4OpkTPEJLgWks5yW+bl9qF0pwD4FhOMpxarbxO1i9+QbphetYcRxfM9oa
9LQZCInTPxKJS1ABmmdVRGtawgvzorM1AU5PpzlEfFMU2PxglUzdJgDUz3m5PDMLC6tTNZle2U0O
He0bkUCtVsxEgOMIqqZhTH5f14N2e3SQjGG1rOwbc1JOthFZ3leb3AVLAQBKI6rMLnezNFGa8Y58
jEFg1ZObNgfUCWCjt/+hsHep8Xn2PtmXB0iNKZG+jZENNvkRyCYUqiDbiVKGy6P/567z31Cpo/M2
1dSruqYjSFDnSfI0lFUeZGDGBFb5OKmEI6CcHrgA0THq2SrknxAiqLp+xX0sfZ5m3W4+eCwnQP8C
Lq2a/mbyMugNGHNY+8/l7/v6EgY6bW0CO6M2VMIwga7F+JG7xu/aLr+56UQ3qK37IWxyutzTvN5f
TaRm6h3vMkgRNw3QE+0sKtNIHjRI6xxN4d6aAFRcM2cO0VkIAK63rNgbhrB2oz4oePOzR4BtZTt8
+RFofF6oT/tt7InfdpCzCw16GPtw6NKgrr8V/a/Lc/TleqN5bb1bAcZ2YqGQrY3LI/K4H3HFVvz4
P8G4/8w/2tZWWngWKALA/xyyQN72oR80WxXW23GDJ93W25bhPd0m25dfTmBtQJCyHcJ4Uwd98K1Y
WZiludM2QD2iXpX0mLu8uEGkImjZt4S+pO2au//SY+IDdXefeBMBXhELXxRn3soT8B/fiUy+X16b
heHrLAWcx1WXgWUl9FuJi1+E6hze3MPgt5MUa5HUhQ2gExUkSkDE28QiDSbMA0WUZVCna0qzS41r
Dh/MKH7q0QkLGyO1zpDyIWuyWgtzrxMTGIZUPpXtgMKnst0Cq8kfi74lBxTH2tf4D4fowphJjWsC
Ku4GVCb/ksl9Ud6h4AJX2ZXduTQ58++fLBuEMTFLSwXzGEaA8+LhDxnjaHt57yxNj2bXEhpFSgns
HQtoGZp2gY0+EHUKLze/NHbNtEk7QNgjRvNG9VJ03x3yerndr0V8MeeayTpZCxpKBpPqv8kXM7Ru
SBbw7w5417f8DqqCH5f7WRq/ZrlGJ0dHuQCGs6zcdK0EtmJtahZmXs90dnVe0EniCwbxCvqLICk+
au/bVcPW85ngQy9T5nZD6JRV99cD47TcuJnELepy+0tj1+zVbkluDn0xhEBnBcL/64KRMsrWJGgW
Jl3Xt5yZuBruYtNIdoQwZJCbT5eH/fWVySG6uGVdo0QMWUBYKso4P9y7h2HT7J/zXbFt2crULA1+
/v2TtSpAgDgbMDXSy4LYL4CwvNJW9RTmFKOasB0ljAnltP0x7UvA/5Irx61ZKkpfgUhlc+MZilbe
6ZUXB1sz1Lp3vSiO4b0SdkjGJ99Y8Ypfxx2xlpppovbUL4sE9mODTDdtxVNuDS+dco8eIb+svN1N
rf1sqWmjDCe4vH8WDlo9WykdO05R8Amzyr53Fso/8jBLKUC413kbPVs50Sa3457D2ySocr+ps5Xs
/ZdXaVQ6a+ZaAJ4lQbIwhHRM//TCfUJ1YMiN8d7Jo2OLJ/rl6VnY+nrebSxRLD7zZoSkuU2HE0+v
O1/J7IU+mdToV6jPY2IITYeFpGQb5IfroFPyGYWw/craLg1es1vfQhayRxlTmI3+65yrwp6q5Ipx
LW1WPeUmwW2CImY4HqqiAArHKEcWAYq4Atspj4bjnRrGw3pgmypZU4JcWnTNoA1bpoAo4oNYzFEQ
YAXgJEgTD2R55549Xl7xhXOAaMZtQTwdIGIYxND3Aegwjy4FKUEqVl4GS2uimbjvWWUmAN4LEV9A
+SBQiaa94j4WRq4n3fBOBSqKY+Rec+v0j2DCKaOVw3fBS+iZNoqazogrNG2nJJyaegMWChDE5NuE
yJUuFibG0gw6Ac7ZLS1sJ0/i7P3bX0UiCCKV+ZM+WZophXTBiYJ7OIPOlR09M56vTPjSkDUjHjyQ
8rs2nAPjETSkug20slesa6np+fdPo0bdE/Vahm1S8nerfhrcFbe51K7973bngoqhmbef6VYh6l63
Rn5VugQTrRlnCz6uWkRYQKtN936XA6q5xjK5tP00mxycUQF5golGFd7OKRFoUD8dM9mMqlmZ7yXb
0cyyclJBbPCmhNL+U7rvOX8vrxLedYieD6u7TEJ4ZZ5yIwLJYbUd4jUVlqXLn57/kn0unMiAQwSI
fFvKbyA52pWSbqQLv3LHDRCge+V2qm56v9xe9o8LO0jPig2x5QljxDK7BmDnNupYm7Wc2FLTmqlG
lo1EmwdTRU10Wj/WLLxuyJqd9s6UtN6Edn3DRil7FcTiGhUZrO38JZ/MFNpSKAAg8ItQ/uPDLaAI
141YM1MXdfWiA78Eojf3pN2m9Om6djUbzUGF6eEZ1YeVeUg7bPbd5XaX3q56PrDH/iJZjIbHk7hv
9+ndH+vR3ZyMB0hABZf7WHACuqYLQRxzcjzcJOnwDgaPEIifgLGbgbn7yx18vf0sPSdoI31EwNoE
6hYbJdtQBGTJmhoHmSf4v/FAS1d14aBmUOCBw/xsUJOySbYgU7pLdmBBexnPt/be3myS4PmAwkTn
6Sb+ft0HaUeqW7cdYwwzxtWR9beDd40qrwMGxX/v+nYASaufw6OhquwIV3CKUBJy3ZA1U51Dybxx
oj60OUMJTL9ldO119fX+sXzNVmuYqgJleh+iBvHOE+y7zKCViMoNkk5rDvnrY8TyNbu1q8J1WtBC
hSO4KFDOeQcqqg0p14K6SztUM9++zhPQ/uJYHUHBB6oNlYd9XBTb6+ZeO2Upj1ht25ggsDbFqJOc
3OfrGtYOV9FXterJhEX1ZeCxA+TVV7bLvJO/MCs9L9hOqdeWBVoemvqkUHuISMXrgJcgonS/3DmH
evkL/rktftWR9+8t7/PSzjlIAUP6WO7yU/zO7rtgb7zap2KXnbyn4ubgvlzua2GRPc1qu5zZZS3R
VSXCEtUIa+5tYW96mtVKsMJ4Rg3WpB4VviCc3GTJjwYKepdHvdS6ZrhQQ2QZGN4QPnOf0vxXlT6Z
4sd1Tc8T9emQnajyTIuj6c4H1qv66aB+vL1K68yxPM1iDVn7pfThywxHhh0oKrOx3XjJdc89S8/4
NZadi6rGuVi23j2zRWh3bGXGl/aJZq6iB9Iqi+BryACKvdIJgLdcMat/3nVfbXfNYlFnmrqxgVmp
f/Sb6D0/NAfIKYT+Zrp/ELfi1t08suNv8XF5gf95oX7RnS7oMoDGSZrza8e8AyvPAwHJw4MJbsQd
qvA//kb38q68M47ZHdtGP9ekIhaOA13npY0NMMOACyv04TuQZTb9gLsl+DrmR0ArhpU34uwgvvo0
zZpLP+pRjQ2+fe69xtWt8FCPXj1G1mva791qLYq35J+YZtyGX5hMjeDqi1Fj7brTEaX0ezKBRxZE
aL5HziUMvvK7RzsZbsFccEPA1zbJYiMlCWkO+fDRCC+v5tLEap6gsEC5ZUQYCmlfsxhkzQ+x+VCl
a9rbC/OpOQMIt2S4GlR9CPGH0Kf9Dk/llaVaGrjmCpqMp6jw63FBAK3AtjLsrcjFY1+eBgpO6MuT
s+AmmXaCt2A9McB3inUy6C1KmqugiMQN9OmvejhYTHMKqGJmBu/hKz0PnAx7N74qXmkx3SEogics
mLfCLtmS9FDEPzOQa61BzhZmRReGsVEqWoCnt4fac4QK5/LcF2QHhcj95UlfsEFdFQb17sqLQKkS
dt3Ggma1f+uCwZCqG3BU0X7lUrxwFdHFYbqJCGvK5pnPmgdSNi9T5ezrwr6DtOWhqKzt5W9ZmirN
0EuuoHeFhGmYjDeC3abTLs1WTGup6fn3T+dsDv4xIHwGOH3P5YFAAmzHxgoaWDTnu8ujXzizqGa9
uASOZgcWtRBcCcy+Aw3u5XaXhq6ZbplJVEvPd5vBeRr9b311VxkrFrXUtGaxNncaDs2lPlTq1rCP
PHrg10WGLKoZK6qcFHhEMOpx2PrGrbouu27pii/pANlBZ55lYjsBjX4xelX0EFIJ/94h3CtcUEOg
YTc1wBPd4Aly5W3GnW330+YTYGztuwFNO2PI7bPJr4q3A7j373ZRGZdZ4P/HBSwWO8uzThNA+5c3
3YLFu5opwstGjuEnCNKQx2w6ggvG8N5Y/2q1a1Hghb2no6uagqGIt8flQZrFDyed7gGp/Nvmw5XL
qVmj40azNeIDSBRtEhqhkLdeuUEuzY1mkCLPQa7ISzzMUOEM4KkTNBUJ0q6977NqOzp0LQ21cGjr
QCswxmZQE87RUUZ2KR/3lL5a6bRp13JOCy7L1Yy0gJhGnlJsTGgVf4OggQRP7eX9s7S62pkamZZg
Ro0z1SrYb/CkxaDFBmfZYLX89XIPC5Ojo6hoZzigmkEPE2gwQkPw9mBMeb2lsYzDZBD0OreuA6nI
mClZ5bg4W2QDUjR/Tctw4eDWJV56a5KJA35scNWDLCwN0njTuP2+IFUAXsuHLlt5gCzsVh1Q1eSl
n6YJ5omJ8d41oruYlaBu9x/AR3tAqehKNwtbSQdVObYv6spqEQep/HfQnoDc2fPSlZvlUuPz758c
aFER8OW6MObOSjZg8g2aacXPLexTR7PlaEiHmA20C0s7sDNr63dvNegCL2/RpWGTfw+7BJNMRAYM
u0gGEPXlAYI517WsGW7XupDOcWbvJm9Ue6iHlYmeD7svXnSOZraFIGXHSygQEAm62+k2QSgu68Bm
3FZbTp659ciHNVqNBQPWAVVW3di9F+EbXNaDWQ5KWfmLDwr0NfjNP9V/X3yMjqritfD9pJmn/9uH
2ngPT+PDnt3dgt4oeDaOq0iEhS2k80VAmdgcbKxwiPJoor71BAyeVxGDOJYOrSq5W0R2irZz8xgP
p2Tt5b6wM3VglTXYtssntKvqX5AkCrr6KnVljFgzVTDwGAiXCbxhBbiZ2ADmpeI6T6zjqWwEcP9v
0ON4nuRxWsODLi2gZqYgiulSk8E2o/GRFQ1qIo9Medf5AB1P1YAs0fBBrYcUfdI9QKHo2YYExMol
Z2nkmrmyobc5mKAAli0fcuOQJ09cPl3lYXTsFDaEaVcVmi6d28J9itrrFlHHTIFNNpKgckewWaXg
aItCwOy3l4e84Lx02FTdtjzJwaiKUHzW7pqZRnywQGEYuH0kdzwm5tZGAvkhL3N7K6GjcU3lFKjG
Zwf36XSyMsPNnQhLHNniufB8taWMOlsIp60s88IRrgOqjIF7g5cU6EDVqJ0u1BuqqVtQMCTTqRkj
cHiKyl35mAXPQDT7jbxcmKhHQl/evWrOXrJy0C61qx200HCyBWnx1JQq3RtZuYeK2MqWWrCCf/KS
n+Y/tyFSAX4K3DWdv5RB1AVVufzH5T21NGztoG0RasQtGduVO/IvWBGH38K0po/LjS8MXK9idX0r
r/sC1R9gvPbUuzu+e97L5aYXxq3nrAsOpTlRWUiDNwfwvJnj78vtLg1Z8zilyBtRU7ML2+zYtH8y
RM27x8tNfz1kU09Re4DhRqi77cNs2oFENCrDK9qlVM8NuQ31PAiZ2T8tvDDPJQVl7m0DevW1iMRs
5v+5ZqD9eao+bb945BkYLCMB9kff3xhQ0tvIIoVmX16BlAVMwZc/48uZRzfztH3qJjIbqmqjcc85
aPw3UGpxgwJVT3vumSsmuvQhmoniHgx+X1/Kn6zmFNEmcDwqCu71rLTe8xKImMsf8uU640PIvz8E
kNyY1k3inqHJ4OeBWSoQ92Zm4h4ut780UZrJonYn6RVL5c84ok9NEzk78BnuylZZK/O01IFmA+1o
yaawuHMGdftTb0KdFrSLWQji1nYl3vrl25BSPWeU+P4YQ0xK/pRJ1j9lZv7btjj4lyF8JvdxPTqh
YvW4jQsxrMRHvzxi0OM8kk+7SwyeiVriSXx4NVQdYvPvaE/9Js+9uxQip0ELSZPr9jGbR/C5JzFB
6yZryLn3QFbZg8MzQFYY2sTl8Hp5Ayx9i3Ye1yO0SsHxJD6kD408U4LSdoCEI5QKAFBTHTayPUBn
9HJnC7uZzZvk0+dAMkumvc3ck4JaTL2JSxBAbCZnWoVdLHWg2X0/+HHdDm3yYfnyacDKbVk2qCtH
r5k8dCmsHrDp+CMZGiMYpsw+GyUU1K+bG83SHS6hNRUP5pk4pQJhb5Ym6jVrQGV0nanrGaFYjGmV
sNb46XJCwrYk/QYIvjxo+m7l6rVg63puiERtISkQ+ufChLw8aKcH397RIkZ2ZZCJWovxLyyyniRq
uYCkXNsO55h3Usz0B7UFa0dA65prHfQxNPumA4hLh64dz1BPuycZBHozaJNdcwFD45pJq6EzO9II
8n9HEwoPD2nTgr1dWiOe9Zf30sJCUM2oVZMlaVmOzhnaFKBB59FbZVrfUZib7S93sLQEmiHHbma0
dZ1D1QKhxPpQdSDI3YD0HKoMlztY+gLNkHMLoAMfWkznvAegARK4PaQQzB6ZamgfXO7i61Q5VkKz
59S0XKghdNiuUrD4rAbo0H2D1rzsHwbPHkA+PEJ/TDwIBezsnQAPtPzelwl1vQ2FlJoA6tiz2A8f
IsHdh0mHdpDbznST9LvwCBhsA8tTI1kjXVyacs0/pNDLRdPzQWpyVA9DBfamS2snvDwZS61r9wBo
/1YoOjLFT8tpb0Xig6iZQHTvusa1O4Ag5sAjhOTPJvTVtr3oINgkoZq7Bv5aGLyejYKGJHGH3HLO
bdnfg2+K3Ll5H1+TNwIXhuYMDEDLi3Gsxc8kTcWmnOWAAz9qQK5/eXIWdvp/8lLCsElKfPMcj4NP
bp20JXwHkn4/lUFpKEhWXO7nywc/vkPzCWnMWlR3CXJSCVhOodl75zH3Noe0OapPIAsETXaGH2rl
/b7c4dKHzb9/Ouy9ybehYzX256juyAYaRnvU2RtHCwj1FVe6tO7z7596gNxh5+al2Z8dG3y6dHKt
7eDRl+uGr3kHyNPjWdFXuHn3hezNIM5sS7XQjVFQFQKjUlWu5ZVnM/jiTaRnrmRmwreM4/gLvBM5
SFotO22TNBBplGX+TUL9NH/qbaiul9vayP32PBYFEKybArri1kMR4Tzst35LMggl15OKIDqizM6/
Y3HRou7fKZ203KMGnVmPXWYbznONM4icTaT9wMCXTtAP50Ec0+I8GnY1C57leBP0ARSPJWRFoTad
fUgJ3Y4YKilnQWuSQoATUx5MForuoIUHYdT3Aamxdtrg7aimIYCCR+HvXbsb2XNXmbG6Kydpm9nG
9TNRPkJMRVj3aZRWfGenEan+er7VZj89m0BgNIpAf/e7r1Kfh9QA/bf/FrvGALUyvFJQqLgHEaxD
/aMJ5DfK8S6v95J9aB6wILiHlnEy/eJ9l4N0238RVQdSP9PaMxt4Q0tmv+M0aqDQVJkrG3j2IV+t
vOYYVeLhVPLc6UwqlBQcc+JBj9IpO/oO7cfJ7bYuo4Vfhx6kEeTBN2i1Fv5bMB09IdirUsS0iukp
HeV010Mx4Uh6dy1dt2D6ehowJTTpwS8ynQvuekfRJdO90yj7OLhGvJZY/rrSgFI9JziWamTETcnJ
zNIDKRSwgj307KLu0aHuUXXiV0y9Q253ryO1NkbtPoGAd43UkPyT9v1i7fRUYcGmgsfAQr2n5uRF
pwSqveoFUZnE4KHnGL27r5TiECATPa1uIo9Du4K7ufRSSA5F44MLEcX61s9ryDUYXYTSSULhBZCS
FSB97wdbxK9EsWk8xXUMyl3aSpbeCBNshwxyqiIdIWwEuvh8WzTKm17TUUAkWDTQ3QM9A7QSfvkx
CPVPdaKQvaEDIDfQWqt9ZuzMlsXIUyH4gu0W9TZEy/KWYBzTIN3eDrM87sRfs5V1Br2XIoWQL4GS
gnyMcs9snnoIWPV3Oe3wjKgg5DV+5BbOw/upAavUK5Sm6ulHRSZrvAOBVSn/qJTA62wgQNq7LvRi
EwkZRNRYSOM81h4xnhPQyThPdkVjRFKbLLcfCwhkO1BIasgzJMb7DBplDdLi1BTEekn6IU2/JUau
rFu/54n/WvYGBO9aKE5COqqt02jv0nGC+pQF1UbvSPG32ttdYtNt6fmjFwLs29YAxRmgAfZx5QEl
Xsvb7J6ZBASrLcAtw1YoyzjGyhjzP7QkECGiRaTaM+QAffu2IGbn7SC7ZVd7CcHZ+LaDrpZbBrkN
PofDQArfAJbUdtWHHLhTQo0J4SEVdvBt3jGrsny8izvWyVs5QSYsoHbfRPsWkjvFX9T8dF6KOuy+
q/cQJM4fagmijNvWgBgPhBlx4zY3DYNYiw15PyGjDwklUffRbPoJIkIRTzNvB4LCnAWN8CJHhWU0
OMUEjSrW5S/McW33ETlREXsb2WVj99AlLiicNuC8h67Jlk5pJH9VncCrBNomzix47/vsz+gOJH7s
3cy1T9A8yz6wjyA427QxM89dlNKp2WF3drZ6K5JWOt+zRGTTPoXiZ79B5L0Bl3dZ+CWSonFBnJem
8K1oa4+8glYIBx9Z2EEj2tx7vbKKIyR9IV6hOr8qFeISTX07EWOwwG3AOQS4NhI0ptWpHkl0Hlqp
QJuYxF11yih0JHZRaxXRpjZzZJDcsfN+QAiWNls6xBACS8A7TA8IasLmRAEW9u8xo5BIkUYs4q0X
QykUBVFNYx96JbnaUbsAt01Q4LUQQj4YEpmVDUXkTU5ZmR3BgA1FZL+xofKjMl+2N5BLL+s9BRKb
hK41etUNr9PyhcazVNesOfVL4bDuHxE4TFIRTFB4x4YCDyE9DXHO2hPECHsTcp6mOQuokcmXeyZK
Wt4VkHmKoUHPKgJ1UjIYbnUDS6v6DXZdSZ6i0S76R2ZRGyBmR/ot4hQpFAHbTZI45quH6gv80hoQ
8BhAI9z5BqakJNHOkgb9yaOu43fMJVH5mrul60P/p/Xb+0Lwhj8bxMGJLpw0E2dedgW5x71+8p8r
c5DZPmuSuH6H+lkJFegOum39X24TnrwIsO9OJ7OH8nyQMo+7ADtDbC+MMcFkm3BoQO4hrhzTLZRJ
iuQjtiFgE8KkaHoyQbthbBRKXED+6PRgf8wtSSHGNfE5C15VVv3Xz8vGOA0m5EGAfU8NloALu+yT
EyRrbOOhZU7WHGSRyTLdIRac1G/UgDD9i+F1KWBrNYHEGLf/H2df1hs3zzT7iwRQFCVSt7N6S8ZJ
7DjJDZFVC7Xv1K//SnlxAIePOTrQTYCMAUoiu5vNZnXV8GXOGy6T3Qg1IQl52qJvD65L4ukLRuvR
kc/Q5KzEaYgjnMIOoZyhtXc98bBtxUaePHI5eTSKm0s+j9DWBLpIlXvQGqg/28Y3suQ68J0i74jz
hKa/prvPM4jR7qHTDVHVbQ8wMuXIDdJ2hJjcxW8DXSPmFCm9c9pUrrHJuMtIb+21xtkXWtsZtA0F
8NFF2uyoRtSOkuglIbCasHxo+/iGMRAOIKz2UEHnvxKvv4nT8t7xxcoq2VIaIz1kUpEaG/10YS4K
EqjiOBDZBE9r10OZb9s8Gtlg3VMQhgbxfOmTKHxGXBcZdG8UpG6vj7+c9N6YRRNDgk0fAuJ9OlyC
CYXRXsXtoYVU7CEnfX07qeHT9cdYEmkTSUJ8x00ZeBLuhQv6YhZOz1BPf6zb+NeSj0UsQoWzf19Q
5CnXH2hZGhNTUkK2IUhR2byoqhbHgCNm0G7UxzQH9f71R9imbvn91UkzoXNBAaYdLvMMEj2e+4ek
y/pT6qGngjhr1X5LLd4EmuAKEmpMcTk9sUIMateDlx0a9UScR9VEH6KM/5o4f7z+RZaoY0JPGMSA
p7hW/UUMXQkB5sBndHFeQby1Fk6bIRhxIcdXeB703e4ISS5RhW6qkt0zFYW7PoZ+QSHhPFDRapCp
X/8mmyEYYaLs5nBoIZl9qRuZHkuQkuwgHwnmyClcKQa9zXWCw5kRBtA3mssKfCb3QY4DR59CAExH
9V2Q5fUpiv0H6qP/vtYLR3EsHjMksCvOa5tMIzgoD732GWRk3iN9C/OT52C1wHfiFBW7acuS4aoT
h/0ZZ8iIhbeTpNCCqxhQpWLlBSwGY2JcRj8rHamaDCIB7qjO0oPe6a0X82ztesU2tybaJUf6WSg+
uXdgJTvqZHzfc/HYA0k6Cv/h73muB4/b5OZ7TtO1C1bLvJo4GFQNh9kpSXYfwUjztoGUog9ybAgK
Qz8595/YLN6lIR4XFmsMsBY3NyEwSQXETaeXmeQuznCDizNxjh3F3wWp737zyhmwZWeIoA573S9s
S2dkGGUkHbeOAHlfeFuTfRQTaEi7RaLWOCBtD1h+fx0euTNkqFD0Tz2qyA7kNKsAZSeXOisR3ja+
9+/4ipYRatN6hmPjnWUj3ANOcGvAbpsJGGGjDhgkmWWgLzmXQKHuaorq+s3Q8yCEGmA2sOlWyiIN
/R0Zx8b/khRVBgbStF+0JK+vkCVymVxDIs20Pyo+XMZ2JkfI2PkH0RRoUgrpWlO37RFGABmJNxNw
dY6oM0N6GsfxtK8cFA98SHL84iGX1Uq+aTFvk30IjKcu6928v8hJiGfidNmDyKUAuzEkllGjyO5d
Duns6xNne9hSWXtleZA8Rq8IZBju+yrM9oukQYK0r67zdA8esMehZCsPskyfyUoU1Rk4hivsLYuY
Aa45wz36OcHfAKDJig3Y4t/fe6pX36KUx92qS8gdW07KkRi+aMQ6SMpCwya6gQ7lDeSsF5348J0r
i5Xqs8W1TDUQJnNUrqKpvkgANPRezY7y9jE4Y+eVBywr8UbW6RqxIW97Jy6Fq+7b5UaDMJxIsUIa
5yncM+HCLA4eKq/chJgMoHL1rz3k1TwQNtTJPW7LoF2uSgVNeH9o+Nfr9mZJBP8WI1+t0VgH6cDr
pLtAOHTGGT3sJRcUmhA+CgsjpTIZToWYo2L1lnLxz7fmz8g4VCucISkKdV9CEOZGgpa2D/lj5Jdn
NUPbskSVZIf0sNlB9fm5mdZub2x2YYSLAGoacch73N6waKYJusdU7ZeHucHB+ff1ubQ8wuRDypUP
bRPWY63qrj0D8qtOUwot5G2jG5GB8U6iPlDAsLN53kNAeEa9D8q920Zf4tErO0gqVLghBAS6OaLj
JwWd3q8cEj3b9jtTE6QMFVAH3YDRRU12BJKQxzlumpWbDtu8LyHu1btHRQ4TjqLsPg+rgENZz6HV
PQpYEIPfNjmGy489hGlZM6f3SY+i7k6QGoarfJ0cro9vicWmwJoiiqvAbQeIogMDGsVJXd9reObR
aVm41spk2VlMvGk/R1mSTSx+VshGVc3uiYssUPP5kiEiz8lWWJGJPgVHMegM2wEBUhLnXvle9Q5E
82uSd7bPMPyYlBENwmqOn/NAPEac3deVz6FxHF1iVXztyjFasdm3F8U3Eamjkn7QhCEuCHMowlN/
nPfl1MS7IgQDwJZ1903upKBH01QKrroLbauHJKh/tFnxCFMINjm1byqqJGM3espXw4XRkdc7oqdF
BZ6i4L3lAwB+NxYD/Gys7n2A3yfykNOXNnzuSbbl5Zlrpl0J4BRSU7TINXHyh/fhvOtCtbKHvxkx
MLYRS6GCVZRQCsN7ywwy04+Zu5LzvGmdGHj5/VUoQuNzjDtP9FRG2Y1AtyxLfvr5fVl8KaJyZc7f
3LHxCKN0k7UZUoAR717iOoGNd67+mvJbgCy22D3GX/zh1SfMDU/nlGJ8udy6pCPC9YQKwKajFYY3
Ymmp6sTzR/DGZAwi3NV0Fmj72uBOGNrIlQKBo7TALcARSYOKf9HgNwTKV2bFtrD031nRqp30OKEL
o3Pe+VDxyJzqkOjHEPBSlc+n6x9gM0sjNZqcOO7DjA5H0vJjWWFJm3He6k+Gr1agTJN1hi/A5R17
pF07nruOj2uYpcU8/pPWMddMfqY4olhJ9BxUbN7jZvA8xOKgfW/F6i3zb/JBZnHAe+qCwgQqa4N8
mt1s39bvcgHh7zX+R9sjDN+tgrkK/X7pmqg+qOw8gdIrZPNOd87eK1ZSFdssGc7LAk6LEkgx8Py+
L1t/n8fnIF3DQNgGX35/5bnuMOMWtvbHYy/id3OmzioTt6NYw/VYAo9JCQnhQGinRrDOMK1PEx3u
PF7u4MkH6O3dbnIAMxGKiyrig4dVxqFRhdHOTdYUMd5+eWJutayB8cQTJn7m38P0odA/4uL3MJ2v
v/fbM0/MjTakMxlpjpg5j9OhQqZABF9KYMfrw78dF4hJS+hMfqZT3KgftXSCR8/r+C7K3Onn9dFt
L2+YDYubERevmJqheReBuCkOH2T5sm1sI9pDAygucb+EoFOMJ9Fnh6EXB9EFK1HZNjFGxA+dKYHq
KoZ3wVcv3lfRyjZumxIz2ougIqzAuDyLn91MQOSxeChZuhIFbK9txHlcI5cyWIzRDaIHXg+HRorv
1yfcNrQR5XUFNqAxnDE0Eibqy100FSu7k2VSTErCqsWRqqkSrGU0HXq3/RHM8204sZUmFNvwRk5W
ogowRAGoCij72rnfc9QF0jU93b/ZxX93J3jfv6GR5REhcyedXzoPCJAEzue0Qpkj4959r/GLcvzb
pC2/FlzE+3CcgzskXhwFc3Ip6vJxmsp0U1pLzIY0nlBehxN4sqqqOUYQ68ZpaeMCGY7sJHM6DMva
p7w90aAGy1d50gnfFuTMHrRpDoqCZQP4gmj6zHUm0OTGv5atu8YJYLFdk7FQoruODQz7Fye/eJfs
h26tD9tmW4Y/19TJQ3/ptRz8dDfLQxQVOz99vO5ylq1FGN4czkDbFIBPHUMvBDAkO/MwOCfx8JCN
mxAJjAjDq2tXARuE09xRjAxpJ33xO/Hh+ttbJt3sNkOur5MSigBHt3MPVRgcfPCPXB/aMutmWxnz
xDiBuW84au8OEuw7r37opx/Xx7a9tuHQmvEAysVL96wY3rV+/n0O5coxwjb0ss6v0ijwx0uRu9jM
dXAaqk9q+LPtlQ33hGqZM3kDxnXDc69+6HGtO8b2wsvvr17YB7Gng/4OkEw2pya59OVKNmYxbG7s
rmwCeaXAveWRMxcq2gyJKkB/30TjZjcspdnT9XmxmYnhnBMvBqk1Xr+jn6W6p0Bbs3pb/mH2iLl+
4Yekg+M0A0gPc/84hu47udpobXt1wy+TYFQgSe/zn2wAjkex/GeiQOIP9uht72+2hoV9lPXectgP
63dBVezmEHotK+65bKxv7IlmVxivW+WoADuR504ntweoVlC5L3nb76DVfAJ28euQivR4fZUtxmS2
ifkDb0s6gZ/BBQN8uZv8tJ529ViC2sTPplMo+63ZuNktpkbieiPkZo+x3+58Gp5b1u07YO+vf4nF
3YLFGF65m24834M6BtzCy05iysHuEznbwppJI6hrJ26zZb1xS1+0L1Q9X3/n5d3eWmvDlesojSe+
HKxE79zpCUASMUT7IS5+bRvf9OF8bluq4WcA+u7KufgciGbPy230fMTkEyxpF3YlIN/HsSiPOKvs
WuKerr+5bTUNF26CGRB+B0Ornu9iDjRpu4bjsgxttnF1OCP7Q4uM1hV6VzfjoWVrfAC2oY1kWUFK
Oco95GIlSsjHcdAU7CYxXckJLL5qtnBxyL+wfoBewBiND2OgziIG/dzgohswWsuD3wQpMGK2bzkd
NLkcDYssxDvARU+t97OJ7xr+2YX6QTXek7Ut4O1raDzJ8NcxEXPDILD+O45xPxviWr2NomSPzsdi
V1A+36TKcQHkpvtB0uwMOpG1u07bKi2/v4oUjcwZBd85ilbNKSg+ZtvKJMTUd5VBV2U8wLgsSPfA
b95MBT1cdwdLoDB7tyAaGpdMwrC85mYMH5rxpyvWTmG26TASZRT0M2DGwRInIJG5GxJg+5Xbfrr+
4m+3z2CZDUdOsxq4cbTUHpve+UlLDx0Z6G7ru+9dgBtz2YMDstz10CPucK5nTZfu+z5YObtaHMbs
PtIKlDxFjWf7MroR3HtUqJt3Ut3kM18pSVgmz2xBCvs6lXWAhanz8ZxRsgMwb3d96mxDG7l0x8k8
ZTGCd+LdBSgAeck26j5i9hR1g6CTQsskLjI/yPaLLFfAK7b5NlxapQxNGTMsqRvmZ0eSxyI7gG0s
Fe22vIstU/XKc1uWtSB1QbaSzDfUfyT8plkjnLZ4mEk6yCvBASRN8p9oKAzu0KaHJV1gMPkQbIw7
zNiNR8BgM2cxR+7EZ2h976MiXJl529sbPhz4nvLiBB40ROj06N8L0uxCfyUjtS2r4cKxLGvul1hW
N33uwrtxfIpBZy3H35vs3MSLFyFNc7Lwt8vyvnW+cbby2pY5MQHiNRDTTYg4f0xAZ9JGDTp38l22
Vou0TIqJBieuJHW9nHTD4EfoPPsQpiqGbO+V37fNyvLcV6Yekb6N0EeBzd59x1BzBypsW1wx4d9+
OwHtzzAygmFV5zOYvVf7+21zbjho3LTIaTvMisra3VDdFMmLjrcVAEyqwSEqoNy67CQVmlfzh8A9
Xp9p2zsbbumjqpxwB/4eehBuvej6Q7wWVCwh3IRx56OO+yiW3VE6Mwgdu/gLWsjX7j5tFmi4ZZhH
MdgA4ZYgBEWn/ZRFJ+kG805FPkD9rFljhLDMj4nITmlLZCmS/hi21Q2gg7cQiD1WmmzbQU04NtSb
AzIlvDtC2+x2TtGl2m5CTzFigq5xGZxqPWCGqMPv3RgYet9bQehbVtYEV6sYjWOBjPqjHPOdAI/F
kPBt/mkyC06t8jAjsHPZo2MzIdWAruJqFf6+mPUbZ06TTLBDfyF6/ZCxJK7T7eYs8R9iMZSPRajf
aVa4e1B1PXeV6x/KMfDRIYZO1VQTumvDeQ2Dapk9E+gRRsqtWgmX693bUr7z1riHbOMaKROZgAZv
EtEd40btk6TaAzV5uB4lbEMb8bj1WebxvuiP0GJ+cXGu3qGo/2XT2KaybaimXFGOw67WXnVfdZP7
pXKYu+1ay6RibGThT2NQ4s3nZsfDaZ/1bMVUbaHBSDsAU3eauluO0qP/NWv1TZqgrKM3ZsAmjkk0
vl8OHMNzeQHibh9NauNqLsffV7urGoaK6BI+BszafCzgyYewXdXgsUyLidVpsxquI5z+OOtoR5L3
hXsT9hsvTUykTovG7jqmMeA0JPnWc/UFcNODx2J/5SZs8ZU34oMJ1wmdrHEbUJABCTT+FuiGOOea
sn0G1pajUPOTbv165VE2nzJ2XvTcpG0bBh0ax7vjyPtziSxqk0v9FTB9vcBOPXsgalmuLVHVRF88
W1MtsWy7f+sZr0ZGG7UXl8rvjon6NM0PQO/tOCTa/JVM3jInJmDHycqu8AWGn0AkvHfCdjqBaC4+
Xp8Wy8v/B6+TQDeziCDwUE3loUs+uvELLsoO/sYjDjECcNUFINtbBANjCB/HYLVxgpWjn21ejPjL
05KCSy4acLPEw0MF4lo0mLvd6fq8WIyeLJ78alEVzHBUYIOA6EpwBmjvjM77c5ehez2dDx5qedcf
Y/uI5fdXj2nGCEwFC++/61xaEkFOfBO9EyMmRCelEXWzIEWS5gBcACqcnSymU1a1v7a9ueGqasqQ
p/19cxf0A/flGk2dbUaMHYTnZKqmee6PMRkAZ+yqXT3IbZ3IvgnQIU7Coqin3QWpgHNSofwsp06f
Ro2W/GIdz/tmuA/80DCeZB7qASxC/SWhSb3Tc/uDgsvhMYw97+P12bc9wbCbhR0EXDcsvWdNMvp3
qc6iH345efPXana8dOVi8e2SLD7EuI4oPT1WA20A4gZ/A/LAWgIGkUGQKXI+j067qAHMzruR8l9F
FL4L0/bH9c970wjwXMO46jhFT2ZbJff1WNX1LgF2We84CE7W0K1L/f0/exoeYFiZkGAQIb2MnnNW
yqNyhi8jOrZGf/5Tu/R3PaIwsLTxb/sa41wmIyfpuFLFk/LZvcBaHXk4kJUIYrEEE+3TExklqR7R
XB9Vn1tw3OwoST8WEouz6e3FMoWvQlQpwS/j5ix67vu8vlPZ6B0Sx9l0lgTJnbE/9E0Eive2Hi5t
iC6WWqLtUGddegbjyhrc2GJMJpKHofVryrG0z23PwxQSLsR/r4dJPG+bn2VhXs1PMLTchSQPWNhL
Ub2QiMz5DgRGqym17fUNVwdgIO2jYYiekyCb7gECQTgvRLhy2H5z/8f8Gx7OWm8YiiztwdhZt/Qz
8ORT8eBSHGnoCGTwCX9K15gAbc8yvDoKdeulnp6fBRqfDzRNyx11u+QA5kFx6DxIEW5bEcO5e6fj
WHQ2oouJ/CkVJC48sLatpKg2fzOcWYD6Kw9yMV4mqIncOMPg7RI0Fb6EDO0t19/f8ggT6jPGiBET
UGLPdTBrED4weo9t6pOrN5Jj+ybip83CmGSBPz2JfgR1qlLU1Tc5q/jXTtKYrmSub1/1BL7JIh2B
X4i0Va+fNVTNo30PYkYN8fS2lzulaUVPOYiB1LkCPHQ6syafyV05ZSo6MKcqR9z3Rbh6wlVNsJbt
WnzJFCkVEGNwQW/VX9CMFO0hslmcHbCpr6ybZVMxWaZlGKO5FERNT9Qr65OI/DtFcIM/yvnPWMkA
fGlPMboqVp5msxIjLrQ+T9wid/AtGpdXdUf8CcwdnXiuph5EbtdN0fZJRniQ/TQARYFPSmrcx6qs
ekySD387uVqVFnutwHsDMn1+uP442zfRf2OpbKpCgm2suUhnKo6JRhlN9U57641zf77+CEsQMpFG
MvfKwIm66F5xH1VpN/5GGjwBWHF3l1bZmiqczdKMMBF4Tj+xCTQnNF9gEC0YuKplc7v+EZbRTbhR
q/oZjFQxdO9rNCeUqcoefenIb9dHt0yRCTjSvKiHGvXdS9v38bl1knBHUbPel+5EP8QS1CnXn2P7
CmPv1/UE/eO8HC5qQWWVdU4Og7e6AravWH5/tS8TtMr2riDOHQmKaCHw/CjqIj5H2ikBJ1glAbJ4
iIkyqh2pS1EP0904gJ8JSvAnFoobgWC6X4I2CEV/OEp/vz5jFv8wYUeAr/Zx6Gvs1m1R7AE0JUdA
ptGCXc1rUP03D75g6zU8vnRiOnhu3F/GMOUHwuSvsOTZccoSb49ebLULSbKWhduWyHB3rTvd4QYX
BsCSsXF3+ehCCIjmA2tAogdGbCDpCEX1+/H69NkMzkgMdN87QYkO3gtkOrxzX/XZS5fwcSWy2EY3
XD6JUmfoagHWhIVGoU1xyVhW85/rr26ZKhOj1M6NC75midbjsMDFZd75OBcjnizJPgdd8/H6YywG
ZpJOy7kL81k3LjjhBue2zoODKIv6MLogwLn+BNuHGE4fucKhmZYu+MwA8NaKzPu/J0lRTP59ONVr
tEG25MMELukaDLO8K/SdDvxvCSZrr8GjfBrnpwTUbbIh55p09IYWHugaHPbggKEQ/PUbk1ATzVSr
IlOFpgRsJNnHvEzqUxO5a9DGN0FZAUhK/41t4Gpp0lm4oGity3OQCXEYeXlOWo/vdIgL/9GVX9HH
f1o/kdtKASaWSfNa4pEC0xm55ygM3wXMvSRde6tC/yFowXsiBu8ecLQPIDFMNxqLESBw401Ql/cB
hUzBUpQPoFEA97Zz3/G8B01lEqwUOmxmbwYGPjI9KEKAyeZ8x+bxQJe5hLrKYZvVG7FBBVMwuiUe
IGnRo5kfrWcqDcWJR8XPWebt6fpjLMHbxDeJEFtOFM3/LwR1wYNKGHsiGXI1YExuAGx3vl5/lCXa
mTgnNdCCek1PLiBZ8B6CQMcfqxapzvXR/97ovFGgMUmWx0h0lScb/gRiWncuD32nhuqQgnBsl7hZ
UX+re+zvN31ZReWXvulY/VH6ZNRgU9V9RrJbXKuHgThCVMFzPgk+EfZeBJrmI4qhqid/BhziCsjN
pCJomn3YopJMd2hhL2MCJklUkzdmgqY6JGR0SBZXRN7pvtQ/ExBsq904D+nKvbPFdE3who4mPyJQ
rLhQL6k+jlX1mAOac1KxzlZKBJaVNhn7Ek8x7JcJCOmdYfpRx6FDd3GOgsf1pbZ9gJFwyBl0w2Xm
VRctVHRPGpzUk7pKHvgMzabrj7B8gQlvA8epl2ZBDdWQuZiinQJfcQJaqLE4bht/+bTXqaYESeNU
VPSSV36jT2wc2ugJWuVltHJja5kjE+bWF16culKCr93NPkaLFMmYDh+mbspW4pPtAcYiRFVAZi9t
5B34zsgJBMx0nwd9tOOi21hHNMFuqDQIFKvJfGk7CqZyMTpfca8Vr9GA2NbYCOE1rjmS3i38ywi1
WjCNEvHHHSe64gOWDdeU3BUpmNFooPxLq/z7hR4QO7q3yxvQKIMi2oHI25OHoNL1YIi7blOWFTFB
cGoKp/9pi+Q+6Mvo3H/qCY8fQ6cJVozqLxPFGzHWxMNJ4dSg3Qb9YInMOEeDO50z1MJB2XtAh0ms
3pMqTe4qMFjr/UjmQtyguZk470ENGnxjXeRUT6Wjc/WllmPdf26LsBi/JKBhqd95+TivXt3apsJI
GfUsB1CkMPneI5Bae5kbHYDOoXRA2v2zmmkn1oBwtgcZ6UYwciDQaVX/Lw2oe8APAQK9+f+IRLYn
GFYqJqCpm5LWkNXTzxK1yZNKtHeuQLb2tM1ujEwjEUPl0MitLoGE3SyqBCoBrAEqGWsSBJZvMOFf
inYMmtCkvKBYTI95B4NkOGjv04iuif1aDgkmBKycm5xlE3cv0RBW+1Jj4DwJ/B1zg09xSda6bSwx
w4SDESEjkOm17kVKHd2KfsK2ANaWbmUpbF+x/P5qWwCjeAB+YE0vjDcCYPpU71nUkxMXBTkUoEFa
CRWWrM/EhyWD6wS89XCk8mYFBQcM3OPCDvyz+fx96Cp92w2rkdC2+stcvvqomg35WHkhVr+Ys1vi
9t5tIrBTDBCMW0n+bMtibEbgIyS9kllzGcGn7oEp3gGBBeVt+3zdRSwlGxP/pJ1ENjrLoIRWTBAh
QkPRV+gUfAs6PziFdfl5AoXGXexA0+H682zfYzi9lpHvJa5GhjPr5AHSpjjLcNyuvGwb3vD4XPdj
w7WsLmWQAKyKLWnCjfP1sS0m/B9yJ9W1Ug846UUqUyeiSApatYF9xMFaHHmuVssCFrMyAYDjlIZR
0UbupRZDVh6gt5Fx6J4nrthNcpGp2/Y9xlbCAGbCPp7QiyY9aG+hylrzpj23HWEnf5j9FUFCy4qb
3E+MhNkESmj3Usq8/zNGkwclEZKsIWRtk7X8/soHW39AEdODdJdOcYTpwzz43nGse6WCduVYYYkp
JqiM9ZyUY4XYJXxkNw3Ki8niEMuJmC//qxRq89fXxPY1hrtLDtBgB55z2C5O9WIpA/tYmHlGj871
J9iWw9jXGSuaiuCS668WrIh7efE0/tk2uOHdLM/TfsohlRolXqOPJM6jX2lYx/nK9Nhe3nBv8Gfx
rG6w2CN1hw8EWm1fhxgZ9PW3t0y+iS5js/Tawsm9SyJH9ywHN/E+pzQN+cGpvGQ4X3+K5RtMlFkO
cRqtQd13l8Qk/aGyRkNORdTNCsDCYqwmyIyMHewn9nH+KrCP164LUUhdRvwkR1CkHTwcOG7SATDy
07bPMTb2vCjmBgxLHjh5C/JFRs0U7H2S0rU7Ktt0Gf4NwWWW1x5FXhJ3+XsyNlN6AsSQreF6LFHd
ZIii9ZiTjFbe/64RwDP2JMQ0Pi8nmBmaSSvXv7anGH5ddnKEZlDsXcBNDwyBaoqJ3kk/dX+HkaY3
vkqz8WnbghgOPmqxyKh16UtUSAg9O2CBkTxeu6aw+Yjh4RTtrzwpS0TzhLXfW4fmv3XGgFDLVLPi
hjYLNp3cqVEOlG1xqSGIU91DTctDJwEH1/3vBPT6BRj3k9ij4HWYwbt12DJrzGTOFB6IyMqQuBdV
VuUprwC+3fmOEH+uD//2tOHW699dijbBGNUjxIr/1jyVwHFqiJIbSA/Vp+tPeNtPmEnnJYtOlypy
kxcpYg6iYtyIe/s+Tp01PLLtExbTfrXR9kPRyVwM2AU7dMKOyoluaOdUu66u05W96W0vYSZWcCwy
KPpkLnY/XFOMYwitpVLfMi6/VtCS3hR/WbhM4KvvaEF2HQ9knC8CN4hgEPccDxd5ZaGbFVN6236Z
CRSkPeUFlFDR3LVkJGPaeg9LSs1yXLa6Pi6runGVet22KIazl2XQZQ4BKf9fVVcN4c2/9e0+Y5vu
v5kJDoT+WlwXaIm5CK8Z/pZetDvSU4XbMAg/y5VU1Ga8hsvnsZrTWDmwLd7rWxkHs9xlZRSuQTcs
45vAwFpWMgIsHVqIYRy+T3TZf+rqYFP3S8D+gwp0XCGbXqUvOpTjWSWg8T9BSg26aptc28QF1mUc
Z9AiQ2wCuU3/3KMbF6CWLOii/su2Jxi+TcNkKDkyh5cIBaU7tD0WFbJaUv68PrzFr8Viva9cDqKJ
GadxOF88bwqOcz19H0kHxhycms8+FHC2WZFJ9tWmuD1qmsy96LwGD1LJArADTk4LuNX177CZkbGL
t4Wb5q5TdS+QUBb3QUCbDynbCPhhwvDlxG1m1Jn99qXN8+kzY6gm0Kn091lXrWQhlmghjM07qXM3
ZEg7L4muJEhDxOM4R/WZ82BN5cT2BMOR6ZCxiPa1uCurtjrWdfGV5nFz9MSapVoeYOIBIakphOKy
eZGZ4x4kCDCiKS2Wy7Bt24MJBxzjRoJrqepfUL7Okn2ZDGEP/U0SPl63IdsHLLvGK1/QfcLTwSPN
C6hh6Q2KBg+iKLOHSbPf1x+wpBT/rWSDU+zfB4wirUc6tHgAikW3rKR+/H4cMj9+oiOq3Ifc14Q/
i0k5xTluyFoh6W/z0FvPXT741YdBc3VossJT3ymbi+4kA8D/LnWcqKE9kxDnwRoaUKMD8uqqSYPW
O3Xc7dl3wXIwru14S4i493PudWvSV7aZXrz41QvRapyIk7r9C7Qhg3FXJlX2EcKY8ls119ukLphJ
NyYEgQ7m6JKLauYaQjUJukz2BXXd79cX0xJxuBETxilraiiUDi9sLttH6BBPPnSlwGy9Upyx5Com
AlAPuRs39dIrR9MkviuzQVfBHRSCffRwxjRv6YMrfcr0SULtFuLX2z7LCBP9EHeUJax/aRuBDloi
0WMfeUG3qfUyAKD536UPggIvnTdYFlR91Vi0JxBu/IFxRqdNH2DCAtEdnKOwxervUd5nH7vGKZ4l
dp+VjcxiuSbvWBJWkPgNp+4FyUYiTtrl0GUNCod8rlpOVnAelqUPjDjBeg21U9D9vNQLvhQEAu2p
jwFjRdH/VILcdZeU/SbqJw9e8e96uGXnuQ2AdEe38W+r9rHm6ZaF8NDd9u/IY8TEgOb17uhO6c3c
uaeOrRRS3lwEjGwc2WSehWkYo2mszuUuxpEHjQA7Ga/dr73p2Rje2AccnkKCx0vmY1L493XofvJF
e75unMsK/icSY2hjZfMxCVqnrNsjTpmZLHYsvhci35X5xpkxIv2Yx2hVgLrw0aUQyO1+C+/3kM8r
tm+bl+X3V1FbDhGNJnRaHNEntG+Hdh/xX9umxcjeCt+B0EMNVgJMBPd+p/mHwfcx/JbkCrNuhOpi
luWkQqeDTsmjDyHctH7ELK3Mis0YjcwNosXEqwLQTGDwSQV7l94VIMu9PjG2KTe8U85TG9IOPtQF
chfy4BAOa+9tMUUzEMeyz2OHwFRa8eLJk2aPUF1P8g/XX9w2uuGiI8NbJxFefHZ/u8WXKr/HvGxD
yHrCjMJVPlA2NLCXomjPSJEPq5b4ZujFyIaDuskYRGi/+Dsrk3O3BJf/vXu8qSEYTzBctFRd7dAW
xlik/n7uwZBbbNIBxNCGg7ae15deBlMc69/oSDxMqI9fX06LHZpwazIoDY4KLCebP+RM7pqqP14f
2eI+geGbEy6EknDEyAMsnDi/W6iGRd22cGgSPWZ+gT6uCasJ3ySZs6vcL9MmmiZMtuGajMZpkOQe
dHSjZnyWTYTDcuYU84dyCJO19mjLvJt46r7WU6BcR0PgQX8p+uG25NXKVmQb2vDQ2RuCYcD12JGB
gAeIpE8JaBKvr6ltaGMDjf2my3UA96QYOsni03rUsg1t+GcRdWXV1BSz3pZfujH+MM9rAdFiiSYU
GiJygPGm8J5ufvG639gkGPaKbTOyfM6rrRNMR/6YJKE+Zvl8y73ouSialWTR9trG3olDNyMx96pj
jk6VaCcy2g8P3C2dfI+eNic4XP8CS0D/D5MjBOpdXSBsdcM9vOn/SHuTLjt1Jlj0F7EWjRAwZTfV
uCu3u+wJyz72EUIIEEJ0v/4Gfm9QR19pc9e+UwYSajIlZUZG9CBLado/5iY26yiNrVOU1UWg+Aw3
MIfqr1fcv7a4/twy1Bl1x2DJwrrioKvnSxpdRrPmu2eRo3kbzKx55oN+CM3juKjHIkfpa756f7Jk
L7rv2PI2hLkB8qOhBIa6XbsQqsu7eA+S42raMlSQwIMGqsCs48BoWA9qpX7Hu7wa6ohSG8tKM0oT
KDAPp5Tf68e2/eNXQ+4hcxMWZ8zO9T25/eYrt2mymcRLqxogQ0wNZmbxUSwVPPXDU9I8xdUluInO
F8Ow7LZCDWgwcw6ml8jM0SGAOMi92hDlO37BtXks42XR2gZDOumTbKGZXatT1P3bpOYzVTuu2LUO
1vEKYgfRwvVsT6U3U/tmbZ4Jbr6w3P+Ho5BYxjv0clyowjHbxMNDkfUfxo4fTNE9XV/m7cH42jJb
BtzXkxnTEq5H1f8iFZjmMOGmeAL47tAp730Yd6fd25nDm9p4Vji4pJ4XHF2QdMs3J4ebZRJdrg/E
sdo2khW5cgTZIjRuoibHEUPIb7ghMuyYg8OabWrHWQ1ZI+VmDqhGORLoAeZFjDqB6z/van0b1Atj
a7JkkeC6MKfep4cljY8L2wveu+bFtmMiR46KEJDAmEtasXzCkxWaevl+D66ft+w4EIPfjHr7+SX7
66Fvb9oy4QZRmRQEKtj8ostbumxI69P1KXf4t8gy3sBrYlYlaBpv4nH8dztd4NzwRkMY6nhbF5bp
gpjy/w+l4OUtAzyN5Uev/oO3mt88X+/BNfWW9QapCGnYIWrgd9H8lWqx/kJANl4P15t3ODgb5ss9
UTOfYI4wgBI2Wy7pPd6ymKeMJ/dZ+e/1bhx+wYb6To2Ro5F6OangeziOgAV1m0DDbbZlI3wHWSjI
kFLzT9c07UfRePOlbaJ6B0HvWAGb89GULEp8aKieOlOm80klnh7PaaBAhnt9clwdWPZb+yZLSYwO
+nA4Ub7k0LC5v960wzXYrI8CP8ma2iynteUXE/kfymK8o7y878ubeG+i1GYxrMqwH/wQf2/m5BAV
6k7Czq7/vWvXWAYM6fV0nUe1nBoQiGdgAYy7/igmsrP3XfNuGW/XQEUW4l/LKcrmo06bg0H1821/
bllt5691VpSYlDYeH0XXHWc2fwyR+7+peRuwG1V8LDwxL6dpKtWzGqp+/CzHgWZvQpS2DcfrvTjm
x6YEHEzBs6GiUAzC/ZC0K6q05xsHYK0saoO5Fy7RejJ9hJrZmaQH6jfs1FbtsrMEDs9mUwGmrccZ
mZvhHwQU7otSvR3C4T2CXlMerPEfGawQNISs2fWpcuxUmx1wVCGfkZ/XuK+T+77okYtcz6baK3N2
NG/jN0XqV3M3RMMpK4pc8SfpqwO99XVt4zYH2ZZgOZ31ifnB4yrlv3RYb+LijVIbtAlGo3GF0ok+
lV75lm/CbaIBwuamWbeFzNfeTK0xaLwa4iMDC39D669133253rxr/28768WVzfhiLia9tCemcJtK
ExQ8M498ut64wzPb2sRKVqDCAeEZyEli9ibUKoMUQvwoh677Cuz6zgw5rkA2RH3BdTkb+wYBsCHI
Ce/zZbnr6/UQFiLvvJ2huOZp27Uv5mlGXW7NtYQ3UvGbxV+PwPHs+InXC9IjUPf8t21PNfNqZr6c
4jEY7wc0TobgDjjWM+hyH4Rkh5YS/WGKv4W3qdtiz1rjoXStW9/AHrhAqLb9iPtQGQGJsRx2o5+O
KbOxuXxd2jkLRo1br3eC64CLvYk9F38fWTNWynaJahhFg8t0zM2TJ6KdWJnrry2vXaIAJRoHYGL7
fv6sif8uK3a2kMMabJX6EHS/eAFjyhGGQCHvEbm3Yh5PWu08HV1/bp3HwaBCXfWYlKSJL6gxyjuo
ju/s0df/PbEBtqyuRO97aBvRMewWNrV5hrshrrmnW1xFYkNsqZe1s9x+3lueuhHorCeVPXZ6L+3h
+v/Nd7ww37UwcQf9aX0q8NcZZ4cEHIneIyrOd07i150Q9Bb/20HP1lLGW5SGx2dgzE5QmMvxRPKQ
i+NTsTNJr69wYiNseymSICyNPs1D9V4oL8d5/HR9/l1Nb99fTFDvrbrlPZpewMpX4Y/9eC/Ot7mU
/43NJDaitgwMjZe50ychIUqVnJv2UsqdPe9aV8ta4RbHMps03i3ZI16pR8T24MJCfVNFT5TYANq4
ivWwND32TTSA+4Q+kEl8AJ7zpmdXklkmSycEk+DL9GlCLjslWT5Hz9fX0zExNmY2ScZ4nNINRTDx
UzfmHm4O8Qo1wmov5uzY8TZudl1H03gB/t0rvS2wHQZnZADzHniL3ay8axSW2Y4gcgxpiycG9z/G
5m5zO3i1z/Hn2ybJMtpJNS3IotE8nE5dlIcpOEc+OTKgLq534Nj6NnQ2mnrtBb7E9gz0OZWfOzbd
seGmkyqxAbNdAmkPIkp4A4i9xRAMivr4fP2/X39XJDaXpt9mky8Z0ydd/xu3zR2Wl4k3U/hb9NND
vEdi5Zody3gBuYjB/rv+7UUubS5B+bobjXE4NBstO2UgUklJ2p9IR45TCO0NTo7XZ8fVtGW1hEvw
AvlJf+pIde9Ny3nI9ogXHVNiA6JAEBQVcAr6FM/Do/TZhwHiPlCH/X7Tn9uoKMUhLy2KDE92TDe4
B97E6bJjS64/t0y1b8TYaoU/T1pe34eZDCAdOusjIG/LTqLCMe82MmrEXq/jodB/MV1TyN519W0B
HvD9//f4ixfCZ1lRpLf8espVJH604Ge4bdK34bw4Whde6LWJo/40jrrLtQQtjOiy2wI8iY1h1XRh
KKTS5HvadqAE9vH6jNe9J79rxi0L9eJiCMpuJN/rrG5zMNNDaban326bFys0pVND67E05HulS3UY
4ukZFaf/3Na2ZaKi91jHa0W+J0WW5hqFCzkoQcady55jWmxclOj6kiKT4v3w4ga6Ixzvmq7bRSU7
LMlGp7ZtN0AdS3o/0iagueHzephb8JUDoLZ3LrkGYBkrBdq5LUK6/ANwkbqnNO2+aMmGTzdNvg2Q
ysok4LqZyHfPh2ZT2pvnEHVNO0eq69ctS5VMNBrgkeXXhsPKm1hPOart9/yvq/Xt+wtbBdydJ4BE
lT8m09ONgi7IAAlqV7VzZjsuNDZIqlAAnBOWyX+aDawD+i48o5K3A9PiMAd7ddauDWRZbTTXI5Dm
ovsRA2HzkK5Fdo/QuzoS0BYdry+xqwvLdlOlurqXfvejZfUXFY3JP3E4L8doyfjOebJtxVdeDTZ2
SkNtTXRIG/8z1rR/O1UZOc8gCsy9kYOgrxeyzNOKnq4Px7EsNoZqqXrg2X10Nrf00g8NNKnjt5rF
bxN1I2Q4sQkpV0+NoD+fq59Rt4wPBrIA50CYr9cH4Ni3sWXQzVRnshaa/RwYHUAP2cc5KMrZzmq7
Wt+m7YVVTGmoadTD3/mk/rLwcDqUE+K/13/dcde0MVU+NTUYx8v+Gdvo89zLQ5R2J8TbECasPkFi
4CC96MZl3sb3YhzwcDP4ZRL1TDIt8nEJ3lYegmy+qg64z+04qOz1jfs/9JJ0DRDtjJCymKJLL0F9
Dnkq7uVMeNixwzO4dB6maq/o1mEmNuaqKQ33VtxBn8ORHoNkuM84/xEP0UlPxX02djvPSdcOsOy9
G9aO+6ASfEbZ4rGGintO0moPTO8ag3VYgwe4YEAChc+RVx9wGD1NZXwKRXBRsEQPdM03bTQbhYW4
SRCibrR7zsr0Dw+7t3xo35i2f6do+EdU5b1u97LyDvdo47Fo7xu86nXzc0BNaXw3Tyr9qmcziSMN
peE7O83Vi2X0iUQVSIwj6nscQbRGRrH4qHw8v6fEb3Zg8Y51tzFaPRgCMrj45mcPKbSDidsp90uW
7KyIY+FtcNYYsQjpYNb89MHCCmkTPzcpyL2yzvwSoronVXMbSDaxQVqZVB4OKDP8yIKiPbIewoOs
2zvUHQH8xBbYRRBhGbK6qn+KAdzc/vKVsfZu21nbrmJL9SWJ+ZkXHFr18W2RI5uDEBnjuK6mUP5k
cTgcI0APnlIUw+8su2tnWeaOOs3O94uu+xEQSfJY1ulBID4IeQWzd4d+veIwgo7Ff52x30gfQA+S
/ZjT+kzJY9dH/xY0eSpDel/CmYWdPCgeX3gxfOzj9P66E3BsaBu8pRKuk2zrta9ll9dV14BmFSRm
11t33CNs9Ba0H4GVKcL1O487Fv4BWWt5IUnZqgMfuHoktAXp4G1dWcavhMbazG3xHRFJmYCTLZjb
JW/DWnRvh7FNW//AkTbcoQZyWKpN/Ur6RHnjEhW/gGGvzUHr8hNUhfix8tvya6/qqTzoYDcu5+pt
25Yvzmk2gUHL603/T+lN99t1jHnjR6XVu8r/0mGLXJ9B11bYvr/oRUgv8WQwZL+AKogPxCv5KRa4
9N/WevTf1qc5VlK3BIUzk3gG9RTqJCuk+K437pog64Y/ASyvgixLfzFC307e9NFM43tU/N1Df+jj
Rv99vRvXdrbcwDhkiSjSNb34ZLloKPDmKus/RtxjR1UXO8vwN835yk0/shyBBHeh6Ujh/ZqDNqir
Qw8is8A/qFRUEJwnyyyb4KxjsKl9JoXyFsjUAO/p5X3aT1n0VSdLo86BGUYx5RGqIdroDY98kcFd
pTEPvtwyF9QW8up0U7IpKutjR8dvxEu+jFR/7DVYX9lyk3RnRO1sgwAJDJKysj5KD/ztuQCFzYFy
yD3urKdjx9tAuEoVYDKKxfQrmHt6t3Fc3CUdn27zSDb+LRr8FKq+6/KrJhChQ11qdZf0cXSXjhK4
3Fnx8/WVcI3C8nzZGouw4HT+RUPq51GYRYeF1Lfh7BIbCVcA4OJxXYlLOIkop0ndH5pR7lFoOw5W
m+Cyr+ZMjmPl/YiWSp0X8ArlE8/IfRqse0brmp7t+wu35ldFFhhdT7988HodSQx+hXGiO9eO17UI
osRGwvFZDzEyj8HF9GQ6hKw5x8QP8l6kh1mqr02/vinGBkiVxj9FhBw9s/zGlX5n6V2XBpvwMjVp
XRt/jH8VXnLGC+QpoORUZssHOfkfUlOdEsPvt0djTf0PM2RMrm8517JZjrCtyEbIHrTfVF8Nw6Es
PbqepQzxyAMnTbMzOtfKWY6Q4q3QRDKmX8eyjKsDxNj6+RB7Q7uzeI6XqY2oM6ufyHBW2VeP0DeM
Lx6gEx7iBGCXo+uHntBPWpT3Qs/H67PmGI/NhNlWLGCCoD+VJn6+lG189BjjO48HR9zABhdFhEV1
WLL067Q2Ovmjq3QZv0+QQ6zOOE2KgOcSklxrfYbs7Lo8p9k47UnNvbodQFCwfX9hYhox5SwVWfLo
R6U4qgkE2hOHMMFc7FJJvjp36GL7/qKLkM6ySJOi/cB7PcYnXbZ9BTxEfyOVK7EjkWlmhqGKfXnx
daYfkaSo3w/BLp/ZqzcH/L51QVm8tJsHWvJLKss0uheh4OI9aWQav6PAY/+ew2HXKbhWwzZOXsnR
r/lwKea5fqAb2Tvz9ZxHos1ueQ9hOJZlGlTgqG41+qIKqGqkEKe8A8lCeZhx4O0Y/6tXOkrsECQo
BkLPExuzzMBX+S5UINj+IhKg/85+30n9zfRKlCCbjMW4i7F17DI7JpmOY7lWlMlLRavioe6i4OSr
9Nt183fsATsmqcHT0i60lhfN1uhB+ebztNFU8NWsh6RM94KTrm627y8shceDCSQHooQN4TrnfjSr
5EBIej9Uzfd4KdVte8COU0JJlZU4UtuLQqEd9OIMe4h75GbK8kZGamKL4ShdD0EdBc3/R/5o8GZG
0qcvczz1b2OAJHZ0EsIXKFYbeHMRINihOQH759c0KnBZ1qT0gp3z0rUmlvlPnmhQk2z6y1+qKj6J
sxAef1Csm4C+Arjx+g5zWL5dEQpGm3QQxdBcCG/ZWaPG9WhGCLpmele+xWUhluUTtYAwUxTqsoTx
8p21c/oO/muP9tExADsk6Y/LVJu4aeC6eg5GtWDNW1Kyc8x6b+eYdAzADkX64QB5RS26iwAes0bl
0QI0UET82xheiS1vQzsf3C2N316WGbdMv0WyiVL57aYFtsOPS5hknYxCzL6G6pW3cWivISqYIy3q
na3qWoLt+wv3UcyIatSUg5Kshy4kHNR0Fr3wjwit7GU4XEuwfX/RBZ+XJp5N312Il4YfBcnWNy0R
4Q6/tat1K9BQxJ3kw6qbiy8pctCq8OI7Osl+Pl1fA1f7li0THtGgAdfQJfRAJk9lFPzqxY2U78Su
C2WB4OEQkPYy0Rq1ZcUAvaR8yHqxR17kcEV2mFHUOKxltlQXFDFPd4uH+LLJVHIfTurdClaJ402z
ZMcVUynKKQNL7AfS8g8g6uuPSB3fSHpqhxVNqdsEsVK8SQdP30/l0Ps5xCNA83j95x1zZFeF+kNJ
4bGF+qCy9s3koQxbp9PPvmqfZr2rkem44NghxJCSKWt1Ky+irIp7uRFHahQCnAoBsHWSxp/6Wojz
bQOyjFo0MZ+TdK4uxK+XA+ABv31TLo/VwD/8pcq63ovDdfyPnBRyPGU5DApctOl0XDxviO6hLD8C
hgNlgT1JJlcvln1Tf64G8DZjA8c6PUwqmY4tjvC8o5Beuz4Qh4nbRaSpwC0gIKBA5chbBufJSwNI
CoA5di9T5erAuqKzQZf1HKwK8phQRfVl/LYfkYK5/veu3Wsd0b6M1kBIKi7LhpIJcfi/45sUIme1
yYGN2kOLvvp8psSOnqkAidYReNTPcquDOki9rshNx0gnebgUdElRHUwV6fu2Kj+UPf1yfXQOs7Gj
aqgCmReR+Xh6LA2SSKDZfTOhCA55Urxzls5bPoKP8ib6Lgxx+4kXJ1VITSrqmcufZh2Te3+UyMS3
bb0zFMcusENrsmpVO7d+dYGMBIkPXHfQSC1CP413/JirA8vs04WBCSNV9WWJhGo+sMLzi4dsJNGe
qKhrMbaOX8yPHwdeUFApLylOwDsBdwL/KM4m5MUJuKHfdb37gnaNxTJ70/prVhEGIngvmn9A8E8f
SObfSlJoB9LALo+dbML+sSjab7xSPA8JmKGHbqx3oE6uAVg2z2eTNEFR6sdCd28mBm3fGHXwOyvt
Wgjb5kOgwJBoCy5QVFpzwao+e+tzSJRHOj6taZM9VuFY3CaqSezA2bJOavREWeMOUU5jroqRPMvZ
pG/m2Cv/XLdzx3TZwTIoe7BEZhW/tHjgx0dQtS9Vnq56/nG9fccxYofLQtVKkBaWI2yjkWeqxve6
Uuo+WQC6vt6DawSbf35pHDUyNRnqhB6ZF9TfadmSPi8HIXfSC44lDyzjBpMvmGBFO12M4O3dstAv
rT+Lg5mr/iAFU/kI3rSdveuarG2IL4bChO7msRjlhdfFuv70TZ/IhzTVMf88V3qof902Y5aNA1NV
pwuKwh45lJx5MC3HSkER8XrjrjGE/x2DDCMEJsfFvygFRZdUlXe1qD/1HCGY6x241tsycA3Y0TxN
Cbv4S9qs4MonYVC88X2PTzvJetcQLCtPAxkaVmTjhQ9L8j0c5HhclKKP8wh5neuDcHRhVx3TBUFW
PDPXzxD5ePcXlDc3IDRuKviS6z04psmuPIYq89wzyHRt7zMDUAsWRh5TJsz36+077MKuPoaGma55
zcTPNsl+l1P8Nt0k4WUQ/A7C8XMQDHt1tq6BWPbdlgtbkn4QF1J2Rn9qpQjBl1/VRv57fSSutdi+
v7A645s0W0O9ft4y2iBOroEpaIDPQ5BqJwPiGsL2/UUPRSgXAnncEslsBaZ8E9Px0IUolrpxrS2D
LnhNkxRFnRdV8RpDiMQ3ZONvPbR9y6Qnsy5l3A7LZ6noDxU2uD5liL7cZb4Zd6KcrhmyjFqVKNKl
AV0+s3QV4YH4fAkeIxmMdMemXR1YNq3MjOqiDB3wttZ5Yfz2uC6U7rwFXm89sutUi6jzgqEZ5ksR
tSgq8Psk63M8928Ti4jsMlVAakHYMRN2kfWCN4AuDF/vynJM9sh2XAPYrPzFDvWV51cZXZfPII6U
7+XKyG/cc+SfWywssqtUkSZPWmn65XO44vGSevNwlJpFSKLjIX69C9cALCNu/aUNUR/BLm3oddUB
eEtzDufhRnca2QIwCIT4/aAm876Q8NPS0/y4+ozvbP/tL/8Hi0Iju1Z1mtbAB9m+ea/L4h2tExAZ
bxWrGkWl16fn9UdkZMNIZIKXlaHJ8B6sazpPvTB9aLJIq7xLZ3lqM/Mx1mY5tyL7MAzFbrJ089Gv
jcsya2mWpq08FlzoBO2IsFvqowJL5ps2q77EdeHvTJ9r8S3jplMaVLALXAm2pKJuGUJ6EEyjv65P
nmN17KJWpMdVwdVSPjMVmbuWTR9TDo7pVBffrnfg+H+7prUomqJDAJXiWbHdaNJuTJKHNZ3Ner6t
A8u8FWtjPx294iKSjpJ3Bpqm7Gem+rTdca+uKdo2wAv/sUxhOYPLacAGRjnYAoL7/O+9aRx2g2uu
LrbvL7ow/eh7kGJdLkxRCN9Nkem9k+/zNpR5r9iuFIZjz9r1rbKOSNB0yXqZEDi4QyHGdy7W9gmK
E1+9GmGk6yvy+vUpsktdDdjKg4VM5TMdY8B8GOXBgRlv+E56TU7KH9SDwKXkNgOxVWJS8FRnSO4U
OJ8G8YPHKIDLQbG73l0fjGv/WmZuoEDv1SXB8dcNQXpYoH44HKtmTXdyDa6lt+y7aDrPK1VXPkvw
KyLpihBu1qrP1SDjHQt09GAXwII/lkzpEJv3a9Gr+Eg6Q4tfU6G97ODjkd//vmmi7ELY1PeBng0k
e/b9jqrPPExU9b2euri8zdBtgYCwHeYJUeDyOUyYPrKg8o9AZX29/vcOy7ALYVUPmh4cqeyy0Oa7
Alq+bZD6JFlNoMSC2OD1Xhybya6J5Ws/8LrvvW+a6So6tcjgjgAlQZf3eL2DVxE8FBDw/zoS4sOB
rKYoPhMd/Ms9hCUQEny7pe4h+nS/oBr0HJB+Z+u6RhP9t7OlKupB+lV0ST1T5oaRP7MH9N31kbga
ty7mIlBBUgZNdGFjsP4GX41+FF6xh3pztW5ZtV8gFQnw2fBeyiT9CrGvITo0VdHtYQJc62BZNaDE
ARK4ovzSei3JBQdDk9fnbEZkyOBFc2q88n6sxz2AosPE7epZGrA4Q9o+vGgtB6Cio+lEJK/zqtvF
6zhmzC6h1XUXir4dyi+8o+JR6t576Jd2rwTVNQDrEBcSFTEjJAKfgUNu78PC0MeoWH1E6/heWMJh
4XYJLRPQoIijxfvGqrF/24IU4Fhk03y/9BMwu6m3EztwjWT7/uIoF8Yz0NQYyAVMdbHMUyYhAtsO
tMm9KE6frxuH44S1oWwFl8EUriXQTG3NTz5lXR5PYXxeQRM+K3YXjMXe7do1bZaRC0PmaZywMlTB
6wbVWB04jdI7L0bRaNDt2rtr3ix7Jxr6WHXR8mdQLoHldinMaaWIKGQZ+X190lw9WDavYJOtH2bm
favxCEi9ZPowgk0rX0m9Pt3WhWX2ErUoPfSS40tYIQN8N5XLag4LyMi6Q1Wve5rujiWxcW1L3aMe
Zg7K517J+hRhNxwXVDrHxiyHBBmbnZuPY75sJBvgcpBxKjV/jtqenyBYlr7xpvgT3nJ74PnXq7xo
ZOPZwjrrVDy3OA/1+ByGCKCDzuUdcKUAA87gzVPGix8aFvwbsFC+GzRkzK8vlMObxdvUvrDSNAmz
2K/F+L6YohB1ZBBJB4HWegurBoZl+QBV9SvzPVahXhUAnrIux2NVDXvqNH9Z+F55edqYNmkoAO4T
ChL/Sv5NyeqfSC+i72vvRx+gGcsfyVitdV4Ui3oATRfglYXSP/0yqE8srqG+qqv6SzDRL2DRgNRK
xrzbcDmRjYWbsiAwaxnQS4iHBZg5oAMm8gFvmj0v7lo4y03wYaA1FJ2H9zSCJDnLomDMgwT6aTdu
DMtJyLhkIP7s+bNER0mu12gFwVanpp0boONiEFsegoITCRjeKLyw2vfPLCqDA+37EcU/Q3hQTfnb
oOL4gCdSuWPFjgmz8XABZ0OUjlUFMaAqRvorMo0AbxIY3XdG5DiLbDScQIlKPzKC8MsEwF0Rm8+s
avQTyho/NkvCjmtW+Dtducay/cILq/UTVZcxNEef/Rp7PmEQIztw4GH3/JGrfcsrGIQFp3ROvG+p
bO8Iicf3q1dkH29yOXZlrtamkhnvzHviBdHdmJjnv9NzW+PbiF7MDKkqvbB0Di9I4H6QeKneNbq9
LSsV2bW4om4nTy6wCX/0+BuZJk+ma72dvKBrzi2DFkyCpRBO+KKHERpEU9+/rWa2J2bvOMNsLBxH
OJayNovfQUKtaf9lWSzS4JxpHojlPIOAkd74XrFBcUMquOyyIvoJDuf4Pi5L3Pi013e3aflGNhoO
kgKsb3UdXoQfzz9UtbnUYPbk3v87LhX/A4hLp6JsM7y32pT5/F6yCYwHNFjX4WHwElEdyyllezzO
jkW30XE8DQuEGRvvq+woVIX8upvX+yzsRHi8bg+um4UNjTOVjsOVzss7TYPhHz61KpK5LpdwQeh8
zdoRhdAZvHo6pBHDRaNLs8w7CsQQq+kwNlWy5x4dOzCy7gJFtqiWTGNwkX1TV0cIV5rHuQY10yEr
aLhz4XAtnmX+ZiJy4JhTSOeiopTxqQxOE1KY+SDBA5J3i6/3tFNcS2e9B7QvZ5qBIeHCM0mSt6RC
7uO0zOO6V4T06oTFxJbGZH4vqME1guVNJj4AdFQ/1mnwlQzNcr6+OV4dQkzsgBgBDCGYwxo9aJF1
B5OG7THeSDpva347+l/44iZrBlTMBgPLewayJt517OSj/PbG5q1DkNaDYSvYdFGS089fof+yHAdU
9e7MjWP27TjYWMkpqOYYrWfSvCtLgX9vl/dzgEHcNj2WQVS4AE0sQ0gdaQyIIJ9U6pXDJxKGRO7B
ZlyDsMxBei3teFVT1PuCGSYOKnZak6iGylXo3RL7wh6yzGDQA+gBFOqx8iIl8321+uozbidiZ5Jc
I7BOxYYEM4P+c4RQthoJz5HxfqdDL/6zBuGex3eZgXXVrVNvTSdZJWU+BMPzLLT3rmSS7dAbuFq3
LrqmHfvBA8lBCWwX/20qQOgj1qS3zY8d8GrLqEpCk6J1vqJ8rCmVf9JStCJntCZ7NTeOMdgxrwLP
LBWUMzxoPNfzWw+su0/QjrrpXhUTW09TI5MEwoQuxSCC+lOQlkUFws6Y7AXVXL+/nRYvHBEqe/t0
aqMQm0iP9ASNFpUP/W2ZSfz+tndfNL80UamaaSRgDSu3KNQkvvjhUu+ssOvnt+8vWs80iEqEn+Dn
oyb86aWFPHZjuYcqcdiXXaop4oqmsu/w70QB7ci2dDdn/cPA1J74gmsAlgnPaUO6gejt+O3XODdB
kx7+LySxXc1b1lvMxucq2hxQsqI+ixdpcATx1x4C3DVBtvn6fesNLCh+l4jNIgcJPsbagKNKlYPe
ec05urDDWK3RYYXgSfEbKMfhmARFdU4QUb4jrQl3TjPHJNkhrEgNHjfGh4WFun7qoii+A5vFHlGY
q3XrJFZ8gXpB2GMTRX76VtamOZIVWbXr5+Sr7+qY2CGqKImQMk0MWq/A24VKhXdMkzfGA2cQyrPv
JN0r+XMNY1ufF5bGhhVifuyvp97w8Nk4l3dUQ/Dk+jhcy7x1+6J5xevaF/6CoyxUWzlbVbdnOO72
HOu9RJSrC+swTlHDE4jGTI/LhMPAFOSHz+SYr3q4KSyExbCMOSHVCKxqgUHQFhs1Z6PQx43O6dP1
SXKtgWXNbEqWABWExW/Jky9ThcJOKHjtwXxdjVu2DBrhNeYCVZD56OGO5TPwpuVhXaPk6frfbwfK
/wQkY2LHmMg8gh6p6chj2/F7gBpzaZpvfhs/1Cq83NaFdalOWTItWVRiDOmg1dGw7CkT5fAzbPoQ
AiJevPOScsyVXXsJ8vt0ATUP+vlLRNCFAYKrZbNXGulq3jqS/UIFE1Gby9D9BibxwGTYJbfhSbEQ
limjFkS2oHMeH8MoVssBKLfyO6mnqdjxSa7f376/sOVwEUWAEhP8fg2GgLzppvqEqu29ojmHHduB
Jtlnmob9Qh79tadP0gTiqwRjaYRaNr7wu+s7yTUGy5R5gTuumOvpcVqI/ilIVOtDr5tlZ6O6xmBZ
sihXRVM9jo98mEEkpcHUO3Hv7MXiy23/b1mzQCIhi1cZPrZjkh0YK5eDp7plJxzn+H07zAT+OFrW
epgeKRs/py3y1Yjovo9mlAVc/31XB7YhZygDgJIHtugCnmG9TivPOwbcYUXLPeJ0xxLb4SUsZpFV
pT8+ykkz0F4C9tzON9EExsSOLKEiIqKQRhofWUE/hXWEulEqb0keo+1t0l7YV2rKkoPQqDhrKN/e
wdLSO+5Xn+Jq2Kvncrhqu8ByCbugNAHkgDWfzlNJ36pOQgMJsYoy3jnLXk1xYBDWadzScfUizVD/
tB0HfSg+ID/9tpHjCUUBd0DanPu1vL++m1wrbRlzLPDu9iC3y/OgrU79kH5JvOy2y2NkWXIiKbhN
J28pgdsAWCCrGwQrxLxTe+OyA8uMUwqubSAv1xLqpbzJSV38H86upDtOndv+ItYSSAgxpRp3seM4
MXEyYeXm1qVHiEYgfv3blZGfYopv1cQDD1CpOdKRzm5uObKWCKr2G6G8kkDa5EoyDv0ySBe/v3PN
l5rpW4dUR1WWL1yrOzyQHi7PwUpPbDpl77eFN8gJPXFmN935hZl2pWJ819QL38gwVubZZlE2daNb
NknnXwOFOvhPjOp+gMnX23U9sE5lVbcemFVgAkSyRmEpaab+JtO98zJpfl1eYauUMe5QSEsKDFLX
+uTghwDZplntbaymlZizDTvrClp6sFnE55U7HmrPcfd5/iUl2W3QN37ktP4DMIAbW/jaZFgBPirQ
ys/KMAgMUNBfa1htHvlSbymHr61bK6ZxXOYGaCDnXzbPThSSYjy6qlM3Uzq9kqzznl3c5S5P/FpT
Voj7QLf4IIVi4jU00F57Aw2MIc3mvegzb6e1ksdUTVs4/rXWrJCnHLwoUyVobTFgLZn0Z8ZL2GMU
L7NHAfdtr3ubtLmVWaqHCQWPMo2IJCeJ2Nnp4tpnQ5tVSQx0BvAHXx9G4+zCJWl325jClfPJ5lSi
Ps6C4UwBRZmBRDnqF9DFzgA7QyFA7c96BvnGtrWyim2Pw1EXkM4AG+SUjoTeZfCXhLHC4vjDdVvW
X+TKuRfgIzD3HuIMn5UHmeehwTl1eeGu7Lm2v+GogYfsijQ74RUuuWnHuojKTPAjSlpbStJr42NF
eU40kz1DojZNAoxjkS1P7cS2zN3WOmAFeeIwhwZqzk7CdHqXKwCTTVuWUedv+ZWsbIm2kSuDOhal
oEen0Zz435uC7hKJgj7VIAcE3wa/ibd9XNfGyorsJfDODzU8PWWmV3fYcfOvkjbZy+XJXvm6Tag0
WdUmKMIjghUk41UaAS25tGG0JE7Ir3uutymVrOAAkXJN7gFIf5gG0B3PspQbq3WtA+cN8V1ai/QM
Nj2pAT2wAkeKVQPegjgeLa8bHvv01koscsazNqoC480UwC/DSUuykWGuLFTb1VNUgTPjMHDTSIDY
8InnzEATOqCQ93J5r7YSnLVmzkP3boiADQE4mzXFqa+bZneW90r8kNw3MzBb1w2TFc/gwE2pbIbm
NELaKxqbwTto2N/sr/u6Fc+kb/EwZsbipDrISkFbqrrT/aYg3doCss5p4RLISFPSnMy4VPs5oOYL
L5wtkdC1sbeiF4LDQnqFdM/uYN7+/HYFydrv8zRuofI/PtT+olB6JVzrhlSUp2FJRNThkeah4+yB
J65+hgsUOKeXJ+HjjvxFpeRQHm6ZKt37tMcigqRNfsCJhuf76Sp0s09DK5KZqya8jjnkfvRMA9dq
Z7lNKb33w00RzbU+WNHsSD0UQ1BVJ1kkj/B64LvOuP+F4IheFQfUdvw0vKe+E5byhEuL/FUPhqqb
wJDgKnEhDJEVyUp7wk/ToDnVic73uUScBUomN6JR9VUJ3l+UyjO0UqbQkToxKW+WuUsO/0NV4889
/e/X3L/4lKVbdYDOsPleKvzwI5Uo0BcRqGMT3v3SEoqZ93UzT8sLlHsrmFBNeq7MPVXB0LWH3M3H
1Du40Ccq/ZspFC1chdIcwkHdTgNgp37psWyXJx/1c1TLSeH29xMs9N7SAsTJSFa1T9u9G3q18yNf
wKP1xsp5KYhqyjcXuAdX3hOkg9mNVxoNL/YM+GFfHKBjB0BvVHuT236rimUew6juhrA4Dl0YuBs3
6pW1aZMlx7zoIWwvm1MOicFdHrresyomEw0SAklXhbBNlxwBNe2V07iQjx35wVA/c6LGZe0jxneT
9P7xdkqFFcX+MIVeaog+LcJP9hNN4sbkW/idtY9bAWyaRnPpF+49LNafRvDxdg2wdxtXz7UZOP//
3TFZBqUi0A53/1QaFG2SiBO8ZQTQV7s8/n8uSR+sfpsiSQPpkJqoKo2K0MD9JQ+fSTaTY1ENjyoF
XWvEettTlemD9ts58tWS3kEActk5PPvcwJt9B5gkmHWlOLgV31Ptv/SVNvcusE77yz9ybRSsozyH
ubnAQtSnuRmTqJ1nceNlOo00ya5ibfvUZlUmEFLR0hnrEwMctgs1jwoCqHhAN7Vt1jphnemza+au
TYPxVNE6fcprhK+zZPxe98F1mSG1xf/NaOYqXDr3Pq+rF/5HHq+ZXi/PwcoyD62kAU6IcyhNX57A
ozS4o2rG82NRAN29IayxkjTYODhRV6nrVFKeRl3ND37aPPigtj8EVVHsILxYb6yllX7YYDgBrF0g
U2TPeDJ4Ts7X1LC9TnLbpzYn1IMIQgOKoz71QdFEyq+L3eBtkjhWVpBNCGXdwLSGUMeJadHuGKTD
gIM+842v4ubi51tbWaDhcUREMp5aOlEgFOanalL9zmyr+K114fz/d/tZUrO0nyA7cjIQ1Hh1msD7
HtYZ1pPDKoCZLi/Vj9+d/iKFirI3izvM8lQmKJ3yBBIMman5PWraLchcw9dwJuO/l9taW07W1gQ5
1pGkrqpPM+vEQwvsHdkhxZqCw3Xft+4ZiU5933Pq8dSZHAohjGXz76Vo6VUFGBpYmxLpQlokom9O
s0sfsiypjk0DCSAPh/zl37824da2wTzZFBCyaU5lnvwL9bkl4mfLymufIuB48v9XVK4JawPW16dC
+M2N7xNyBwZtdXP5569Mr42Ic1XWl2Ni6pMc4O7nhbo5zGmypfh6/o0fnL1/AeKSABSSEGelIFAr
ytuHOgO+su7ueFG8yNa/08s3aq6rHVGbEGoyXWe4BnenXEDAo4XJX9PTb9eNkxXXPQnKkGtMM5So
XwJa/guVgo0IW1lBNvczF7Q2cz/Xp8Dp9R9gKK979wb02S3d/LUWrBjGqwZKhF3eneqSyz1RKGHr
Lt8Hnfl1eXRWjjbbyiCVqjPIZrsT0fln2BW/+NPwdHYndHx2jSqEDz3l/x8GQsig6XJPnWgAPpUX
pgR3Df+6Cgj9y7zA9WQ9zct48lzP+87L0HxZUqO+Xh6elfG3gXEz7OdYmPrqlOsp3/OMx2EAZxie
pFswlJVAs3FxwEpBBgSnwcnJnFuccW9V1d8i8Xoc+/F28eW/Mx3+B3zWyq5h0zyXpW25Sfz6VAbF
/HlpSehHKp/abHd5wNa+b53TvJMcTm2jOsmwb2HsYcpd6TpiY8te+7oVy3xw2kV0qcQ+4RQHhnVa
7kK58C1K4Nr3z/9/lwOIuSFLmhTNSeKo8eDBEvlyU9Vz7eNWLCsSdombDeY+h5cthAgc+O1kWyza
tYVqHcYtEUuBQmBzWhpW7kjukF05Vb/x6H6V0p9PbTuCoW9kWS1MneZykLfJUr7AJ7zaeNpdGxvr
LE5dEfRSaVznZ7ARxhDi4k6x6Uu18nUbFIfb70wWUqmTG/LmHwj6h1VERzysX7XmbdrlBHsRqLd0
zSlr8tcRDoIPvVtcRcrzqY2CMzPtAwqJsVNAcy8KxlLehCCDXxeutgVBQtIhNVmgTsb1T9PA7lW+
BaBZSXX/AsA5MJcYTahOdSp/jKy9P5fAe6K/BLJ9htrKxspZa8YKWdKE4H/QWp3U4qc7nrHvZTW8
EQ5jEVbqL9ovDtfNsh2+y+jPeqq8PMrD/N+pxFto1Oqp2MLBry1SK4JFhpdKJ0/FsaRdfxT+QI40
h2XGdb/eOoS9uhvDwATtCU/R5KHrq/pRZszdX/d1K3znXJHJH/3qhCwawi2ajw0q3sVwHdDuL8bl
WAZEK8ggnwRsUOrHmky8f8jmsPxy1e+3GZfJ0grdyiQ45hnUtLnMxhunIv9d/vjKCrUhcBNf9Ny7
xnvgTfANUjDHJNe3edn9wwN3107kuvuADYYr3EqmsnX6U5UHJYDpIMAWO2lq1Mgu92Nlgf6FiGMC
qVwDHRADEbRyCP7Fy/JWWfLDNBR3PSttYEnvc8i9579HVx14WP+o/eEAQN+Npv3G+Kw1YeUOWdmH
pMUi+g09yz2HgR4ry294ON5BJ2YrmftwiNCN8//f5Q9w302adJrZKwF+ZcfdOh4oXtuvGH983NqA
EuHj8bM17LWtMCieAtsQXlkbj91rv9zafTrU6NthXqbXsfV/ZTIv8YBPt8DEax+3Np967ltg0rzp
VaGijRLFECXmWkvLP7Tjd2PujzBBSRc9vWYJKno6JXJXpGpLPWrlp9sFfzUHZ74cmV5nd9R7Qdhn
f1629Fw/xEXQwK70S7goC2g9Tq9dP3wd2i4WLUwdZ+LByWV8ako81KU+QMVXrR9bShmltjytOS9j
kHnBHMocZ+l3oZPLX9d934ph2roQ1gIj+fWPlEbGkz4yuX69/PEP81sMlRW9uvOHIVj6ej8AufoN
jhvlPoAP6M2g/rvcwNpEn///bhk5S+sarqHfU7Ol3C0hqmQRFL+D39d93greQfee21Q1fr8T3LWt
lp8LmMNvvE+vrSMreMceskBtoer9Ilx4z6TtTibw/xZJSA8GTHfqjfRR1RDev64zVjwv7pgVi4P2
WpcNR+l43YPg/rUhZyUTIANCT7yZ6v2ky4MJ5e3cXXWHwYOc9SLXiJaJCY69+xwc8JSo39SIjdX/
8QLltnay63hVAZ2D8HVqA3o/ywnq1T6hu57BrPHysH+spICff84w3q1RkbbQS2vr4B+JZ1ynuWHE
CVSzm3o3E88+k0WZ7oqhJ80UIZtpFFximrSoR7hNBy0tjnO9UL51ZK912Ar3pQkq2KNhLLUK94Gg
Ryc9En9L/2Xt61a8w6lcm5y41Z7B6SI9wOakeK67ZX4uupE4V61jbuMDJAAarRsCxgJ3ivI4F6X/
fS74cnd5uta6YIW8i2qCzJOm2qeKYZJYyKJqSV68lm1kNGsNWIFSVxzmbjqHoXaQ+09tUeo9MwNY
rmTc8ihYW3J2nb1wUfGeHZHGHUOFujikuPy3NAJPMZS7zq1yVT8EjtO2+b7Mumppd6lEiWM3Gub4
7a4E4lVcOV12QZ4ADjxCj4a9st60kONt1RKMO7gHVSS+PGUfHwLcrsYz13WzYqrF6wImGCyf6/Br
kyZiAxm+9nUrYqAqqz34Y6ex7Mc54oA846mbna776VbATEAhql4XXZwkqg4OkzudZQpcOh4vf//8
I/8qCFBuF+NN1cu594LyN3FK8Dp4OUkCGdOMQLkFhfWKVbeND9+SDRDkeUv7oDn70XgADFtSd/Rj
3lYvKYMekW7qZ5SX2sjh5ls96Y09YHWFW2E6TPmQsmxUv5p+fJpbH+DC/LZNK2ijNw9pMEcBjLiz
8Lkdgo0H8Y+Pa24X9D2PUFJ4Uv2qOS5nSFhv5ql+4Km4A7vx+exSTRXbIDusTZt1VCeGcDHDAekX
MeaBt8ujgKh14OZfYR270cTasra2oXCYA+YjcOIgQz15kGTaD2W+dRCsfN0uihPRDQCECyQxeaIz
bC/wEd8FsMIat2hway1YkeNhhYlhaoe49Oop2+Uu1X1UeeOWLceHL/xgFpzbfX9qByKjWTA4r6lH
g6cATPsIRh1yXxv/PyAhkp23wDvcCOD2QLoMNpKFP9yoDyLIlkU56yiErBnkPjGTzpK4Ziz5DK2X
EtuOUw9n64i8lZ2T7w3xi67eQ+BhnH5Nc+bkPkZ7cgf3YRzapftZZ41x/5l0w4cogMjKW196mZNG
soEhFZBiYNqXFMb0tRZPsxd6Zb2vYCqg4Zqju6b+EYoUsLGD4zW5nG+FFiz/CviQKSCM2MGh+WdQ
CIogO6tBDTun7LJQRQ4s2/EMnBmezOUWtndtW7HWKndIz2TjY4MXzaciG3HqI/QyPGDBLBgiTRnQ
vpf3y5VVZVeOhCd0VXaeeMXmEkbeok3kO9B/vPz1laPfrhotHjatzlDxGo7myW2DO2xSj5x6GzvU
yq5hV4lanuZsYOUUT8TcLFXJH8Dr7g9QWDBHFvgbrawN0bn1d4FR82FIIfBIYq8enZ1cBPAJ0v95
eYTWPm5FtU7drMJPnWIkx+Gx052JJkqnjT1vZfxtNE2f1XxSs5+84kV4/lkZp3C+9no405cKKBSY
q15luA2rqaGUNMJwIo2JS/4zlQOBUH9T/WmtD9bwS84ML4vMeRWatvKZLEMpvnXQDgj+a01H+o0H
+pWJCKzLKadF6IhuDG673+RZHy7P7koc2+CQtOtk40BW7aec+R0Zf0P8Zt868kaMBRjq2UYSsrZz
W7sFGyCaSpKQv54ZuvkMFnYPTbcxa3YZwrmneKIHu/nIk6376Uq3bMSIKYoC4oJOEQt0K5Gg6orp
6xJUz6IrjmM9b93d1to5ZybvIm9SlLVQRB7jnrr/9ZJ/8jmeUnz3czo1z1Wqr0t4bRDJSDRvnETl
cZpDzX+Be2Sb8y3k5cq6sjEjuMrOekaV5LUKUevxWFFGholvl9fXSmzYgkqy8PnU+U34s0vpg0nz
0/nTrR6/Xvf5c5/ejT98Aeq+h07QT6LkjZd/Ob94d+6VOZ+tqMRnpMkyK8OfSSuOLM+7CK4T//q1
eF6yTc+dteG3wnqqABtPi8mP4XcbeCfcAIx/G7go2m6cDitZsi2tLLWaCVzdcQY1/GXm9OEc45UL
x7TcedK+uUm7raZWZtuWSlbSOIsMxjn2Fg9aoUUCX8c8grrxkHwN4aDu31ye9rUuWWMWmikTrUen
uHL0Xg7BJ1HJ58KZPzc6vD1facZebYzeyvTY1fqcEyFGxeaYKNCoG1ir/g/FgrV+WPtiUofKmStn
joXQy7+BI+d/iJ9N9EHUPQRO5gRpD+ynzkNpgHO87jC0q/h5aPDKD0vGnwEBOzGAXFtUNNlWjWIl
5bGL+Ao6MzoHs/1nKMZjE8x7UoaPoh6h7H5VIZByu5R/dntptGnmeFbD3VllYOnql/N1zyWAgVZb
YgMrp9ZfNX3BGxeIK/rzfGqdN3i4GA5R6SzjTdPJm2J0f9LZZ8e233p7WDlO7FK/UBPjwziRn+DZ
PHk+36uZAx1Y3587lo5X+f9g/KxdE3BEACo1meJ0cdJ9wqSzA/puq7y5tgCsdwBmpmRmsgtjSGYA
XO/s1Cgf5mZ6yjNvI/7/EF4/uJMxawNIaGLCZqzC2J3n6LzIJjm9uWH6Wef03ksxcIW8H/wCTJ66
PnqJ2igQrPXNegUoM6j2lC3a7XV3LAnZ94Tdp778ybZE6lb2G1tzecrgG5tPlY51HsayUJCnI8FV
DGWKneP/H5f9PAVZADhzTATh0VnGJIOFXETmeePxfuXX2/V/t+uDwIFOZjxACx4VIK+/zeHOuZGs
rhwvfwEASsevCM917FYNVEVI/S0tAbTEeXz5WFmZXbvyP7W4sssmHWI1l0dUTp7OZda+9l8MCqHR
5TbWRujct3cZC/jnkpUs6GPC1PiQlaR6wdv/tJEorvXAimzQ5jxouJYidjv/0+Jg4VTGe6lp+wOH
/vG6Hljx7YNZCo2aMYipU7VRDsuJCDjRfy5/fGUHpFZgu6wvGum7fTwzFXvMP52DWfg9EtPB/x9e
K9emwQpkWFxWTZbw/mc+858eh6cyJfMW5nttnVrHuuCl8IxWfiwrH0bNJXBmb23qpN+90Jl3lwdq
pQO2Eo7r5nOvkVrHSqGMjhqP2HnJtJFWr33cutYQPaqQ8bSLSWleidvqHU3mqzQyKbd1b7x+EqZW
dRdPmgBh2abyTk/N7yZJrvK0Rgvn6HgXY1O6ECi/ky4OOlDXRjeTUTk52Y6B3XTl8FthLKbco1Xl
dzGdx/SoJ9l/8YlXXpd02tI33dQA0AAZwDgrB7+KQBBXy87AyfJ0efGsZDaeFcJ9SaiZ866LEWlQ
3J9/Cd+JctnsBW1ugiL4dM43xkrur2vOCureBy+zCOmAMy3/3ibpZ7dHMzq9rZ3iWMvixRn9h7bc
QrKv7CGeFdsJJwEhDAvsvI1T0d6YSh8SX9wtNf3mDnLj6WotSKwonyAFUGnFaZxDaH3HFvBeMk9U
1y0wW/BGopoh/Sygcdn3xrvXda/cHXjEbb3RwMomZWveqKJyU0e5bQzAwePoSn7QrWoPlOkvl2d9
ZXxs2ZsGCh99KtGAo7S8S90Uh0WRLLeXv74yyTbQDQCxdFbng+K8nnqdllHVz/vzgoKMfBuhPH93
uaGVI9XWvKkUYLYs99v4fJ/xAv019POXQZWgcV+bVtpwN5aamo5CuzEX3V1lkiZqeP55wPvY1Xu6
jXozsmOAVvduLCZTfO7DND80gm05lq6NkhXiIxNjyFlC4jyBEgcbp71Xq8dxaR6GgGy8Iq4tKCuu
XbosELLI3LhKQFOOJrFUt8CvOr8uT/TKpmjj33JU5BnvPBL32I3gRvdZzlJHEnkT6AB7t/V/0mJ4
KiBoEl1ucCUCbUhcLkpBvNEn8ah9+hJCRmu5lYHr6iO0x+UWqH4lUGxsHNgpnGbz7P3AI9NRl8FR
qunLudIxt979KOqXy51ZecqwQXFiKiHvP2L0RlW9GKidRTUNjjToH8/vMjiNbwK+xXJbGzjrfM+n
ECzupPd+eKS99yb+rVj4HcN14HJXPlxnnNo5KBO0yuqicmJvaLCnJI4ObgvVJuR4+fsf/nx831rH
adrm2QR2yRuKEc5D7+H5begC56CU116zuaMJ62xinHQwYBXim+CueCS04bgaJwM0kiEJOF4FX0NR
zLpOVqMeO88PyrdkZP3Rc4f84FAU6S4P08o02BqMxJEELvFdCffEmiQoBy3VGAUqvIpJj19/Dph3
WaKXh5TPRML1xQWY7QHURlrcpNPoqI0jaq0D1jKFBYvHEkblPXMn+imXTL78D+aSHwYcfv55db3/
+TppeZ8LGIexBsLjLTPHoB6aQ6Jh/SIVvB1KBqff0Nt6nFpZtnZSmhZ+WHI9J69Q4ezyh7Gt/Twy
FDpGXxyDbX9j2teasXJTmVR5AvKAhC98IH8S+Pw+pkNNP6VQ7t/Y6dea8P7/0BWLSTEZc/HmpKz9
JseguklTstRR0RUbZ9WH5yFmx4pxoRzeKjev3vIZ+vOmhgc26aH2p7T7vUJ9/ro496w4N0TlHWOq
eoMs6llKsG72uah+jIt7ZQt2HjpBnkTUqi3eqgHKiGe2GvUE3y1wxrgc5iuTYeehgvliSANdvLm5
YOP9wgGM2wFfIJMDd/Jl3th0VybEzkYh3hpW7sDlvVeb6SFt6/nARyMeEth7HxRvNi4Fa72xYh5m
XG2f87B48whp7uqxIAe9dPo2dYcti5W1npybfhf4TmHckrlO+Sb88+MqOK+7QmuQmjX9L+y6LYTH
Wk/Ou9q7ZjxvCeZML9WbKHJPY/vF9rhriV89tATyRZcnf2WLtJNStaiczF4CV1FPO3eGj197T2TX
3KI5da0w95iXFYnTBZ9S03ZDG6XFCBHD3qkWd2uzWvv9VpjXmiZj6gw4o8Ceo1E1dEhMYU3Qb+lc
rOzydlIK29gExq5L/cQo0PSjeM4L+QBM9K2skh8MrlARdfGycdVs2AlpyZzUndu+fvKqQezyPk0/
A0C3dUVYWVB2IjrD0IJNc1W/ASg83EJuKv/kje534bb/XP75aw1YB3rjLMvk6Ll+c0n2va0XB85A
SKuAo/M2Kmcf5tIQ57Oi29OiqJKG1W+5cW+6EeJVoh3uCvJtYsGnDhpe0eWerLVjhfgw1U3YNrJ+
AyNz/qVML3ZFWeldNRvvO54GpkPZZ1fRodApK9AFcVNZgVHx1uE5Q0e0cJ1TXhbO8XJf1mbFOs97
zwQUkO36jTkTrA9maB0SUJ5D+ONcbmBtsKwwJ2akc8g6+gvgGEhr0PZTl4O7VLmQtQnTb2oqtlAl
H0NcMVRWuKug8MgI+F+sKNjVZOxkeSyrmprjJNMwgv1t8LsD9AQQNeCry6hQ2gG59TpsMtq3j3vH
H5tkSccn44nxMA2afnb9pXy9PJAfz5Rnkzok94s6TZ36bTnb1gXVkEcO7hHR6LtbBkBrTZy3uXeH
CtxmuirokvGJj1B/MD75TNIgvW2EuMrfjHs2taNe+q7veNG8STlkX6QLkXAGpPjlEfp4u/dCK/5Z
FTpDBSHWJ89AEQjw03FyaRdJl0M69bomziP3boSCvCBZk4n6bQRB95QV0DRyoGSxUR/6czX7q3CK
4bGCPRHtMlWBIr882EDLPRhH4dJHoRaLMJGYBZNvQ5bLnu6gUtBIL2qzs2hfUfspUBVnhebsyDuV
TMGdkpkqp0/w5GX+f3XYMSBYASvpsu+5B6+WL6pFre5L4HSeOoZFP32eCrhYQIvcKVL/RiO5q5Yb
rGMICqCKRGhZ7iu9TErh0auBnnEkfZzpzUvVDJDn/g0JLMWyjT1jbSKtTak2vTNPWVi/mQFerT7v
zaEe6cvlKTyvho/G2NqQckf7XGdLE0sBMSqvQAF0Z5AnRFVLIGzdh5sGt2vhZO1HCZQlhxD1xNhQ
/g3JSBClSoM/pLZ82T/eWz1bEc5AJtOTRV/9SNPaQBSgdo6TW7awNzFLCIQ373+3ckyveWrlns2R
YaYN05YUMlbaP5nM/5loUFJ3A+0enYEA7n15flYm36a/SB9qfIarMq49URym1vBobulWjX3t6+eh
fBfAZAmgHDvWVTwZ7P1lKOefTmfk6+XfvjIhwtqBSEUoH/kkY9bASKAm/T8JqNf/QBuXHc4Ruw9a
5v2+3NZaT6ytiGvPOEO41G8pdIMDOPzq2nzlOThDG/nmyvK1qTAedpowcWkRMwFXDUKRyCZnJZfQ
bC6ptSasQM+Lwc0L2oSf/ji5w9X9SeRZs3eCzaR5rQUr2lklPMDDSP3mB2Y8BuAu3gIZD3sCmQX7
6ybCCvMxAGM3BB7kU5kmt57GhbXiYbfx8bUVZeUUECNw8dCStrFnIBlWKv+FQIxujpISsKCFF2a3
jFM2XBd7NgtFlR4kcnlPHrlPEvLiDdBQPwjH0fJweaxWNl8bUG7qtuJDN7Zx7rifvdCvZAQ4TRI1
ePWutH+l3bdnI8rTHA+rTkLFJ5n1yzOKgfAwDEiiN24aK6vKlmnMBwhmlV4pYw83+sPU8U8lKfC4
U7Ofl8dpJbiDc8PvtinugvoKGkIZp8RpRDSN3FP7QiVbb2xr3z///933PdUtyTTnZazGMn82CmIa
u6LrAZm6/PvXBsgK7ETD5KxlYRPzgVR3fIK+Z93j0lJhS7zcwloP7MBus8wdSBbC8MzJH8AFdn7Q
RtONs27t61ZM92np1B09ZyABTSBCOwzJEHn+PG3Ewdr3rbCWMie+BikoFizE9VFBdqHbmbm+qhgH
iIX19h9UXg+6klu/UaN+c0LDSDjVRpa6EsO2ImNSpQYWVUrGfTur29R37oQzy4O70CcuspvL07uy
gGxMvWBOOQFC1sRqEvXXMVvKL4wBAK+1+PdyCytTYAPrmeZGllnaoM6jxIEVVfukp1Jt/P6PX4Y8
G1kvxhYvs27FHnM/y53ISwcR3uN/SwOiWpk5/dF1y648cH/qph8eHUqyhVFcm59zh9/FNgsnwdJ2
lm9pjQfnwQuPMpv1fgA0bwdXY3JdevAX/L7vu1ovBXskoVf9IB2/E2pp/+1g5XHdaWSLNiZchqYL
SRYzvK6EELDp5/kTZXVylRwbosSK8rEOh5z6moGHMo3sAKH5UOyk6LZKTGuL2Ipyk3JAToZAvuUO
7tMo7JsdFMSduyXJt8xCVibb5t/lZeoky6KyuIcx3UHpKcU2RfpH6Og/NyCLHK8KFpuI14spGYmk
WZzyvrlX1Cf3YYPM9vLXV8bJ5uEZVeROM3H6yKqAfhaAvx8FQcU9aqrm9+UmVvIo29u4d2FIK2ct
3ybIC31WgafuyNSqW5n08qdDym9+x8jGul2Jff/czXcBKDxwPkWhw0+ekA/npFC18mE0ytmluH9H
szN+BQpUXjk1VrhPxVwmjXTzWBWBNLcKb5PTryJMwnIDVX0+Mz64MNu0ES9t/LqHWU9chlCLzL/I
wP8ku0bfQpjmR1caILz9TwHfXNIrG7PtfMxYOXSDn7K4FkNx+yc9FOWypRC3FjBWzJulKOsgJPJN
Bq3bRIDfn9xJLTehK7xPHhs3Dsm1JW2FPlfJDFn/pHnrfcgaHtos7Q5OXc9xohqxReleacSmivSO
N2JZFX7c17LudyzrXRjJzeBBH2jlsPr2cuysTIjNGSmDIJFgzfmA0mX9XlWte1MsC91f/vpKZNp0
ES9UNQbLyBhYnuZ+zIV+5qqNJ1QLfuTC7R/dJd/S3FmZfJszkvKAqqTQ2T3J+XQQXdg+9k63PHtz
UpxZHeL1cp/WRszaAVLY1AGk0ssYBcdGHFLCYfnL5ZCkG4O2EpM2RyStsVtmY+jGiRMcmYZPQi3I
DW+6R1k0N8LDNuPjHwUcsq/rkZXQK1erpvcXGsuF4Vn9/0j7st64caDbXyRA1EJJr+rNduwkztJu
z4swSSZaKJKiNkr69d9RvnsBD8dsXfR9GGDgAGJzqWKx6tQ5QYxk9/MCzEp/4yEz4vmZKFZOwFud
43lyL7gmwTiZxMnsbThlm60Ydp+zGPzwQRie0QDD9V4uM8Rf5j5R0wHyofMW8tg2jGH3Hq/BhJdV
zTlznX43k1od4zH44g9AaV/fCcsZNrtEWAgpRMlgLzMamx+oYChzjdH0NXOhdQBhji2yS9s46+32
5haT0BubmrZu/hcjMVD5CgbB5U6ANTLVjL3eNpvVK7wZJa6dNvTqGGD8mLGfvIKD0RBX+T2Urber
hi0Yg8Ve/tM7UkV6EbVHzjynf0H+FkFG8sRgHbxGyc71P6Aj5ksdyY0r03IKTA5JSuqlaMIE2fps
CndV4KKNmkW/wLD3+/qyWRyMKaos2QScawC4aOcNySMFjdjXIlTOVh7I9vsNa+cDpB4hO9RcurLI
n7wymO5F0/JPJbzOhkOxDWHYexc6WStnRs+z07G/6JjTE3eg8Z5OoqL311fJdoQNmwcxyDDPxSQu
+UzpS1K5wTfZgj2RaqZ/+HChG4892+kyjD5rV7A2CLvOkuR/lUA9giEwneHQjmVb/FrDpFjET30G
QMv1iVm234T2qRKSG36IPLMXhkm994AW5w8gZ+C3VZ09E92nI9m56EQVF4osyPwBulxNtVNlyNnL
bTMw7B7IoblRSU3PdE7qXZY7ITo26VYh07Y+64F441U4SWSLBoDyoQtx5ZYT5ILrEiCv67/dcqxM
bJ/LZTzkLm8ustTexzJ2+afaoy6YgOc2FZN4vj7MHyTMO4G3CemjAiw7KF83FzcRP8tMf9YTv9cM
jVBrQ7Wr5r91zdDHJ92TAhgkTgowzGy2SdlmafgACIHlg17wYprdaT6WZfNIQzU+ILFxjG4uCHuG
GwBxDqq0RVM+zFS8ZkN3D22Pm2j0qWei/MI4WkoJqY1L5Qe/x6HsQc2zWViwHTHD5oNOOHMlYnke
8i6CVCefYXxkEsGv67tv+b6J7OtG7oOJDh1kGj2gR4gqzqeIDJfbPm7c7TPUY+s2iOtzULjZp7Jd
+NMU02+3fdwwbRDqzlRSp7n8QcaAJkmkfhBv4YIt94bZWUKhfNtNqhAX1fu4LZxC+GlWaMiFlV4i
NyzcZnpmWwk4RPMgijk7a9IKGh5og1LII1ri2ugOnBBgGEO3jBt2Vdp1vG2iFGoKTnYAVq6rHvO2
E+6XsS4K56sGPdRW0L8u4Dv+wOxDQdUasEWnEZfYZ5l/okqE7bHLmr7bT4OXPDqDAgmhSxGlXd9J
C6IGNHr/9qM5VCI4r+EDoEe7pG4R0RcHmuI16LGC+eDHw+VPEkUFfXXiVNDHrO+2yFtsG214hiJD
I6KbF80lAu/xqZ6j4ChYlkI8fSOQtlmYER2oOpzIxD15iQsPJPfAM3xzG0624Hq23284iHAJW4H0
nLiA4Kv5KEdRv0o0Q6kWVDrXt8fioU1AoCfCfg79gZ/BIuodPFJ/4WqZD6yHB51YtfVoXp3CO8fO
RAZCHCxGNFuoC11C9iBXumaPRCjNO91lKIPh0PFsV4gtNh3LKTdbVQI1sgRSo80Z5hftaQ0oF2cq
3rkjoEhLk9yJARxd11fQcgT+gxhU6CeIQsnRFiOco4csxM8lJyi43fb59Wi8CUMKqgcJBLi8+GHk
Q1Zndp4CtBVtnF/LATORgdA0RZwzxeKSab/3d+CoTOjzAngLVEnRrbZlh7Y1MnxAhuRoIOLBOw96
VZfNAQxFXyXdmITt64aVB6HHaiYhgKwrRGoaU3E+RInP+cYzw/Z9w8gZkPB5DYz8RcfJL0VkBeQh
+3J9e232Z1i4N7XKWyafnAc88x9AU9cNX3B6C/8hC0jcnZcSlGzXh3p/GsQE/wV12YUqAwHsELHp
g7tWJ3dNNvZbQOb3p0JMWme3msK6IC6wHi0NP2T9wGAOpT82r1PtZd3zJIGWuskqiIkBpDV6usRU
NXCMWfYJAE1xRvQ8bByoP13S/3VXkLr5t9ENmpVCQG/ikTOv/8Qd5N3voFOT+J8KdP4HvwdBp3A5
Tbybh5dB59QP7zwv6H5QrICT7Iaez/XvLIumpdzFKmHBdy8huGlpVRTzwXE8LZ8pClKTOAxqzAaC
/ZhL+ZVPg26++SRHk25aLn7TPnjgvYw2JmY7AoYzAUdPG8wDMpbK196ha0h+Ji7PNzpibF9f//7G
VZUMRJZ1r8gZCCb/BIKmml7wGl/IRsT5/hOZJIYX0dHMRgh3JI8dAepOB8hY6qT4FEOJKlUSlM5s
ie/WtuDe3VLmsU3JcC0dshYFdSp1kYlSnzLVhU8zeAz31y3yfe9LTKXXPOuYH2Shd55jvwo+Uprp
/A7yLcSHfLhQG9tiG8VwMYujO7zC8+iMbJJzzIl2DziY431e1XrDtViGMGF9EFOJAcqhzdNI8Uwe
RfEP1yC4RVi7VQZ9/0YnJqLPTQD6DfiMVE9Y+Wm8DO6li7P86AV6uM9Cp3noIygcX98Xy66b3NZh
4YJ01kWQTCZUou+ghhjRr1Wnmulw2wCGf3FDN2eg2GxAMYxOhpTxvvjmSK7ExgQslhKv+/TGEiGf
0GmwtME9ZrTfsTH4ULrReAho0N95pcQ903xoZuhQL713k8gmoFHrYr4ZE33GmSBTRM7ggpYxSAzF
9OP6atlOl2H3oc9BiOjjBaHAWfIaO/G0E56U6aK0/+v6ELYdN+28RvNFJxAHeS6Jq9/Sj+nwrEBq
uXWl2AYwYohMNBUoK3IPfQWzl6F1vsPN4PCi2qgV2r5vGDm4Iv2xn0RzQSw/evuIRCH/6vjZjQU8
YsL6aMYA9pLj8r/Rw1zE9KjrzYqqZYtNTB+ttIh4EyIOlVoX+wnUyWnClqI9gGg53wgaLE9RYiL6
mPJBJcPa7gk6wi6EnVH2KD1chMz3hxOE6MQ+yNophUypfJ4JeRHzpm64xSJNtN9Cee/2UKS4aEXY
t0wk/GlN8uJ2+SzA6ZTqLEx2kLIBn7YW6Gu66VibEEDNeAYOKknPske178CCkrBDO7Xx6fr3LSGf
ydc9VIkXUV1GkGf0X3Lt/paJHxy5kI8RkqYbGQTb2TDMHxz9iduX8MbgD853aMpIdl6fNA9NHmzN
4322OUpM5t3cdbuJFWo+Mxdi04rTfUY8DU0wHABWRiSdPe8f7foPPrQo+xpPSZGBser6Klps12To
LQEmhrhghwxJHolwV/o1cQ6FQin7xgEM5wBWkCWBqAYcaAxAZYrDX8FFuHyrac5mWCZUEMq+KPZo
nG5/Htx9vTYt8gRtF4kTfoAs1JKOrpy/apK9rrSd/w+pX8vZMHGEnlbjOKKZ5DLPDv/kylFWaTPE
QQRWQFXcGDabQEI8/ciQVEiiD6xDPy5V+X2VNNNGoc+y/SaIkMuBNxBU755AxxWAM5lDey2FDHC4
YT/v516ICSNUNAdmUAzdk0SxMmV18zknbrYfKvEqwX171Euo982w9aK1TWf9+5s4wPVclfUchy0R
Snxq46L5WQGvcrhuK7bJGM4AiMuucgeve1oZO4OgLO60N1zWCuyqQTF3UHyemq00ku10ef+eShkX
TiYD3EpzLN1PQwd0V9xw9wP3u63WRttqGXFBNQkf0R+gRF7YkDpd3OEeAu7L7+urZfu6Yfg9Mnj5
ynB8cR2wx3VD5tz5ZN767Rbvb+IGkXGRDL013RPYIqod8CK/Vk7O3OsvSb5ZKLPsgYkanFm3AG43
gmlIhHIP7FuTehUy6A5DK8xNq/Qf6GAG8QSngv8tm244DjUaWFdXddvHjVBfjaplQe/xj4Nf/gpm
dMGoYQuhbTEGEySIx7yCynA0P3ZRD5WclnZ3ueY/ZZ6jXFIDQ5uIybsb19Di+mRsAxq27QUxRmpm
JCN1/GUZmUo7ha7YeE6KXQMiW7QSjftw2Xp924YzjH0AzLLAXS0v1Ct/zbJLJfjqKT6Px9ND5vB9
O20huS3vSxMwyMHEpqKE8I9rVJYlQFiDB2MFdwyF97INgbKEgSbXNJlryiMfzjGACCmYOxnCMRmk
ThK/qgZMhtpL4qMHBjgvj7egpBYnEBpOQDpJKbK+b5/+uMtB44WOsubx+omwrJsJHwSWo2+8WnRP
6I5J0nICEePcRccsb3RKerGvNlnaLIfBRBCuSomKI5PxOLdARclaP6uu+OXK+mc29V8FTkYdbLXO
2MZaZ/vmDlO9bMcyhEeoFvkYZpPetTw+B9Q7yaD6pJcexVpUym9bQsNDuD5S4Qrk30+8yYYDpMr+
6ULw27mDUnd94qJsdZuuOiUm+/QwtNNccg5P564cbhGfH5qx25KNta2a4R0yNkYdulXnRxUMIc4C
aHHW1MNqsDLzKYhAA0i6bbEbWo51YDiHco6blY8Mt896MahB7LUatvhdbR83bn5Z9QKAD5ByzMzL
TujnHdOiQHnn+o6vO/tOejkwLn3QpIFUPKOIK8pIHQjN1a4H1QDcWd/xlFeanG8byDT9oHVyneju
ye3iZAcRt+P/vaVLt/pyfQzLBW1iCcGKELNOrUslQAlHmRj3NHFE2nh9ub9tiPXAvTHHjGS67Uen
feKyofUub/Wa80fPv5rzZaMd7089+p1NMamn51aRlVa2fYJQoDccXVkI/sD1QvDOmzpwTXxHQ32F
ujUtHfCfp3mXB9VPV+VufwZNcqayvQsCnfbA5Rw5uyqbkNW/bf6Gh6AOC+ci0PyjnvvmoEA2kfui
OdzKOkFMrCEQzSjZOAmQ5niIorEV7F//iCnU36//fst5/w/S0IUADVZQXJzCd6EXlv0cCtf9Ni54
XU9NM2w8pCz+xzc8QuayTvdgILi48XiZkL/dJcvEyh1raNYc15odiMfiblcXzdIcr0/N4ihMJkGw
G2HLGSJsyKt0D/GcZUuKkExt5QZsT2uTSpBBiV44DA+EFcAFSfFLUdEPIBrzngatZ6SO8daO5vAL
ZOWmuwjEVBuhnm1ihutgSa2coR/5xxi5lzQgCDDBz7BhbJaPm9hDTes8qRtfXFAvTJ77IIudNPRL
ZP5u2hUTehiqJu8Ln4nLWItwX7JC3sUMKsXXv24J4kxawdYJmCvAGHrJhRx2TrPkSBnGv9Z7bk0T
FW2y+xMiyMC9MYYz+a5pTryk9VtxgZpcufM0wFZ1BFz4bRNaXfsb/6p6L6wWniePcZT8gkTob2iH
zj8z8EvuA7HUpypGp9HcLflTAUexYa22M7D+/c2gaL0NJ7en7DKWWfuXjNq+T2UR+nfX52S5lv5D
gJ3EOgBeu/ioi/rbGi1KYGgfndwLN5yy7fcbIUJctyIesxJnrEODCZjyyQ9gW7Y6smw/3wgRPOjS
kswZio+oqX4HH0NzkE3V30NEML7ctkCGgUea9nEmwUDl+MQvX1SAvr8fs9vl02M2dFnw+aZhTAzi
XGohwNiDh9XIuhRAsHZA5h0qjkSw5vf1MSxbYRIM8ihz4sId2GXxM/agY5Ld08VFu/5tnzdeA7zn
eRxFAvcKc4MErLqirL9TaCTcxrJKTDwidzpeE2ixfQRAIz5wUmaHBK/p67/e4q1MGGInwkyiwqAe
1oxZXmZPmubJMUCm9oTk/ecevSa79Z+EujVjb4IMAVrXiSwjfkErRpWWTlOnwLIgHUzrrRDaYh//
QRWGcwZ5e3iPbtW3J07V/oPUcrij6B2+8VQZBh7JADcUIr/L2Oow/x67I7g4d7wO8+j5+tbYJmEY
eRfXbOpBOHfJ1geTN7RPiFr4E3pybqI2p+RPVPHGyUoOMdGmJ+yCnHW3Lxcpsx36yKofcVR0l1Xw
StwWL5hAQgaGNtlPE7+AgsPfabJg5/MmphtpNMtSmQBCcBZGkAml9cWdVJync47WriaqnV0rHf7P
9e2wuBETNRjRHAqSYl7ZcPIvgKMuJx+Wv3Fd0PfffCZMsFT90BfgFruwnn5hDK2PMyrC9wI3UxP5
csPb2qawLt/b/VbTQHMObrSpGn+xIEujzVYC2w6sQ775dINoMK81eE8nChYcwHrlvZvNQPQiLrjx
DBkBPCRvad9FBfxGQ0BIqsKOjjs28y32KdsUDIt2mazZEkQ1sJRhdwi91n9tFnTYTI0SG7eqbQMM
kw4YLzgEc3BO+fS9ZWO4G/BMPF0/oLYypckOWC6gLxZtjkohHHZMIeIJcHPaL606TZR7h2V9IwTB
fhyg5dKHOF8Fv/EV7pr4wSUQPiEok15GP+z3Bcki9CZ1PBIp8Fj8pvVzTRChh5u8EX3GLizS6isr
0BK+E6zYZGaP3zVD1wQOOksLrsNWyAvpnJ/dyhG1Ctetman1fSiXkqWF39wGrwV29t82A7aIWFSF
W190QPz9ogdNUygotimQ3c2GZ3z/xLmJYfIdAeoNmvKArvhIjKae19cvUdPIeX/90L1vNK7JJyjd
YIh8KtenR9sj4S/b5k7GIbmDGITeeubaBjEsf4606BYeFB/dAfr1mQcWvcx1oV4eiC1SZdsQhvHL
2F3QEQwH7I3oFqvD6LHvg/lElk2VYNtOGLZflRUtfVRzLzUyESeBR3lXdltYQdvHjXA9p04Q9ANy
KOUgXmMd6U8JgwLf9T22fNzE70kwOSW+L+AYneoO0ttyH6poOFz/uGXh/wPdYxGvMh8PjXBChoJ5
9b5q2KECSeTGCX0/wnVNuB6Phxh5ZnRJrFLAQQmpwDWxJKfsnPXqfg6Hu1X/FG553ngQvH+XuyZF
Hw8BfEFGFbesiP/RS8vSpnHzPRpdoOQUthuu0JL6cU0UX0YYY+A0geUhZBgmACpjKYK0BIbprHL5
uDDEDqiBANLbPkY9y4+3bdh6St7c9BL7RToMcul6Ne50Rdxz7VZVvBsDtPBvrOH7hSM3NiyeN7Qv
Ve3zSwes3R9z9OuxeyB+rNK2CD6raqrubpuPYfm5M/tlj/8+dgkYtrsp0nudNPRHxXLvRmyZGxvG
L2nyf+xzbRKI+urLtFaJssWpn5yk43+HTgTEohydtFCFe9ZJd5OUGIWu47+3K3SKmozIr16igGTo
IB1i2u7xiAy+XF8+i3MwkX9u74QwYLDRs6qU9wvarF+D0A//vv51i/GayL/OyRepcyTT1vq4agoo
Dca/+lbPQHGXP6vu51yyX7Uqt/q5bbMxHvN68IGHcBCvcBDdR2nDaJMdQbfpTBsH2zaAcedLAO0C
cMPwS9y30yOkCFDWLVQfNfvrC2b7/upm31inL0eUJgNkIxpX0VOYl+ou8uqNpJzFKk1AH8Q/ZEiX
BsWcbCIndG105ACwiw/KrK6LUs67cp+oTUSmJRqLDCeQNF7D4mwSyJ7Xv7wV6VnOS3YaYULu/AJF
OQU9Arp1EdkmZ/iBwCdUQGqNfcxRbnUGAPtmj/3FBVoe5dHTmpDsacJD1m12qJmRPti4AC07ZpIf
ya5L6kHq5D4rJv0lBir+kaj+x03HwQQuzAwsmDrxk3tOJvrMmOf/nkaUAq5/3bZkhldjrirUQFUN
TtUwGe9n1jjHIJoYkgizJI9g9Hr2QUR320JFhicTS4lGVJRAL4KT8RIvjPvpLJP6pie4a6IUyyFp
oQnqsI/zEsyvAJJC7oSWBU92Tb50H0nUd/3GTGx3twlM5FFQ9okf5U+dxPWmEzSOr1zoc6zCVFbT
3/My1PtyFB9Iz74QQKeu75flqJlIRd0V1dCqEDmrOgrVIV+GpL5TjlDRt+sDWCzWBCsysOm4DnHz
JxeowYNevq2z8qj6oXtIEfFR3RNxGz2nawIX65xC9ZsLfvEqiE9x5dHPY3Zjv4JL1yV840dnFAhG
SIzXl7adm1cVR25wcl236vbXV2r1x/+tJ7smt2E8Cj6Pfg8xjBlZVhHVn9GL6t7jWG7FvdZDZjg0
1wFde5sU4sLBFLYr0OpRiek3Un78WIqkfKqhNdjVep9k5fR3hHfu9ZlZ0hCuyXlIhjmg4eDhilPk
dwvMXxB+y9a+yLwFGgyAFrZb0Vkkkg+8Yr8aDVmv60PbzrfhIcomw4kO8/pSgDvjkE1R8RmQdnm6
/nVLXG8CGmNCdZY4FZj5ke+HHk5egz5KqRP4Fs9N0Qwb8bVlEiakMRMZSGXI+l7hSYP2wLXCNtS3
JWJdE82YFZlyEHTwCx0EQ949iU5SE7rx2y32b3IggrCABYhwELYX2dOf7NMar/Ei/wWFjnSgNU/r
sPA3ttt2wk2EI9TAxdLKWlwERpC9/Knjok0zICDGsWsOwOXsnXz6vkzOq/bd20LS0PAMoixFBR4x
aLPk4aNi8kPlS+clmpp6v7jFXStbfSx60BEHCXE3Lox3j55P3dWLvPFGzcxAxOcr71XP9L4Iyi8D
oZ9r5e302G+0CL17l2MIY1pJ00dFnDEBpj/+yKX+iHTohyVInkqtngCs2bhl3z3dGMaI6dSc0KVv
nOXcSU9+ANFYfKr6cquJ2TYJw+U1TaZ5LtDEjCf9Mc4n91Cp6XkVniwywOTKsH++7gvedd+YhhH5
ZG07ghExWM4QtqlS6PWQUzYOy87Rgn6+PoRtpQxnJjnToMPpl3NQjstn0F44943jD7+uf/39CYRm
ujYJHdagarmc2zBPcHC77DBUozoOs7eVGnx/AqGZrFUJaNfnecZWj2i892hdHnkY6lu8sR+aqVqo
iEBIvHaXM8TQvqgW4LIhAEuR1r/8hW9gL22LtJrjW7ODlA8RzbCcsyQnB5FRDTHxqF9FeW/qi8Q0
DMuOpwFYEenI8zSH/VNVKmSbNduIz207sP79ze/XXI+zAxwk2mI7ncpgeC7z9v76AXrf1EKz3RrZ
RRK4uoxf+158YRSpUs/7SycrNG75DRqnDbdk2wLDosHRG8XOwOJX8O1/Isn8KQr189JtMkC/71lD
s8la4a0X574TvUYjPawq6A0gvHEvTqhgbZxU20oZhhz0xRgUpZufF7//CnbbBvzG9VgelsFJ82HZ
GMUyETNJO6yyZCDTys8BaNXSdSZdOD6jCfqTGJON82SZiZmrzblUwAhjDH8Ofq9DwG+gUTy8X+Xi
t+V9LcfWzNhGhLuxwnV+mtJIHnxxvH5i3w1O/NDMywIAQLs8Cf1XHZVAaX/zoHe/HliJ3R6Xb00s
b2EEwUCGTauuDKuQUf8103QPiYLP2+Zg22XDouMwiKkYMAdwsO+FRqNL16XeFO59DHN9mWxDGDc0
iCUpmv8S73VhEMssn+ewTQlewcS/XB/AYtKxYdJTJOvSz+rsO52S+waRBYnnB2RzbnNMZqqVOQAu
YZW8P0uE37/KwocjfaqgSV7TLZSf7YwaRj3UumJC5/5rybxPswSi2QkRe15foXeznmDuWf/+xm97
rt9wMBJNrxUetQnqUaCkP+FRdV9B57pIPqte7Hgb3QK3xGirvbwZTTfVNBYq4K9eMxbBgyf8Xnyt
kopskUhbTpTZWC0cORZJUrSvjmhKr9xVXjUtJ66CtqmQ9CZaguRgcLPqn9uWb/0dbyYEfr+8q9Xc
vuok29Xw660DrXs+p1M57oEEO4wD/r55FCx+xWyjplXThhAnaF4TOJJ1pxhOmpwntGqPR4HYs0ri
u+szsw1lmH9OBgrOkbh5lZjNOjucb6HHfTKx40T4juR0f30ki6s3c69QUdSr8mjzqql+nr3oCJ6T
ow8mUB78KEpvd9sohivo3FWAWbnNK3Jr9y1O9dKUx6CJn6LeBR3XVkXOtmxGtJ4A7VspqIu9QoYm
XYeasVZszHZ90t7X5XDMnFvXzfALEu3zGnhs+Zoscl/k3726vQesDqmXn9VcbBwDi38wU5VAdbt9
ltTyNQNvufbkKZuDdKzlvs90us4nhs+oML/ru2RZPjNbqdUUkLDl8rXrQYngiz2SbTsNG3JXZuj/
n1jJzFAO8ehFBBHTWbjeXQ4IyUpF0xbjHq1+h865qUrih2aeskbhIqg9P7mAoq//uyhR5wFHUCDU
xopZPJ6Zm+yQsu2gDVq9MlzTnRs85I743JPxY8K34m/LLWomKAcdOWU5kuI189oyjQt56rzkDC24
jSn8gWP+J0OJNfL/7UVdfLYkTudcvGABuicdvRwkYbseMIZB7lvh5ZPa+csi6Re4ikZ84J6oEvQm
emRwkpRKFar6DuKAQ/1UOV2mL0Ex8/5+knTcKtdZDMGEcWce4Fp+6eUvAqVwtPZ7fywhyevD0LQL
+Gv00Rc/i2Grq8yyryaXLF96SvNO1EdJErB0ggFvCKtDhq61MU/G225/k1R2zhJOUOLMX4BRvlOB
2NPgQTViX3R5Cs70b5WLtDrZeDZY4hhTQJ6zpMhpXznfaO7CgQgtNd/Xzeje6BBNhHcceC1YmBPn
rBiqt3Dpa9g9L/3B0/1u8OLjdR9lmYep5COSwe+cSHgXmjRBgywcCXGTLBPZ0uuyXIhmVlsmrapI
EbogpCwzyOMGzjTrNg2mqQKbWdhSkXLf61Wym6Kcq40MhG1axnWC3EPetHMyXVid++FjUFHCv43u
snS3BX9mUluFgGqKYmwuXtHIvwdc7X/l4xR8v2lXzFw2HVu0y9dhd5GNqPP9UijSnYa+CreoWSy7
YqazNdJiUQLp9YsDLe6FkB2hwSGDkw2590HQceN0WZytmddeAr9YonZsL34myuFvT4OC6Dn2Y5f9
1U9ABn+9vly22azDvwlcvTjPErAZQxDBlx/WAAK55h1Ymj6sEcR2b6zFa5oZbF7EI1+gHHRZTXK9
z1ezLLvxIwd2OnMJmvXZESz2G9GKJXwwC9xMkGimMUhkvaz/wf3ouMbHnQoOK4lSnn8PvHmDy85i
LWa1OwH5R5Zpv7wkdZd86zQvvkm6yC/Xd8fi/M3u/CbPFwo/U1wcrNueTc1ybBJy57Fg2XdLs1XE
sp01w+QV4A3lzFlxEQPtFlAooE33YUQXCAPtX1+EG1gOyzBma/6UkyVwSRu/sCh5Gqr6WETRqy7U
/fXFsmzFf/rxpYucY6Hil6rzpu4Vd1pdpD044JzP1wew7IYp6jNIqDgNXhm9zE33lEeo8CT53bQE
aUW3GlMtB9fU8okWCeKxRtAXQgt5BF+lm2YKbFwBImsPV9e+H5B2Vg3fEiqyLZph/5ATWOjgZOHL
OPb6Y5Hx4aWm0ybRk23L12HfuBcZV0EwtmCsiPJOt6egcyPyISFjtxwKOrEtukfbLIzAMfegC+XK
lb6ZTc9ep/RaJtUbwZFt240XI4jPl1BWkG3OEdutGyHb4TIG0UObJRspZ9sQxmtx8CYnCVzWv2S8
dF6IJ/PMP06ymkMwVeEZ5OrPLHGdreWy7IrZngY+7dhjXVwcAOAtUq3FTzRkQYYS/3PdUizunqy3
zZttJ7UYXFDSOueqFh8KTXY1fjsrh93AhgPh/JSJJ8X72wIKs1utlnVeNdBrPOKBOMhjLnMhDmOo
p2TjkrRtj+EfZeeFNBjd6sDaMf6cZZ7YZVlJHlTP+DEXgf/7+rJZxvkPcwFNPJDLQeiMdfW3Tkkw
7nryIZvU0zKhf+L6IBZb8VfX82ZvvLKucq/QBcAKeMUpdC/ttjfe9nFj4ynkfSEYQqtDPM7fywG5
gtrrt1I3tuVZ//7ml09kVqqdYOXA5e47BAtukH9aSxpu4r/etjiGO/QhL+/LsKxfcOHSvytdFi/9
qkC34Upsy7P+/c0McDk5SzwP7CUa0Lt+FDV4Y0Hc5+dbN7ltiQxHODikScquYi+yz1/UVPyilXvy
l+DB38wEWZyHSTAARi1ZBT6tXhgoY5+CBQR+eybCYE7HkqgthjvbRAyPOKI63M8TrY+lLJ69wv0M
baADI9NDPOZbjt22G4ZZ82USBI0j9bFhvk7R6arTxXerjb22rJNJKTBBRCCoRFYfp7wNf4QI6IeD
Jjr4FkCWd0stwTIFk1cAvdEV5ciRHhcUr3ZEltNp0dP4fN0aLI8Dk1cAnAWzhOJ4fcw8vDsFQIOn
QgSQvp7ych+JbkbCVIe3+SWTUSBSuQDHg6yPc1t9DeFUD5J0wen6TGzrZNi1C+VuFYYN1qkKPhVz
Q3eTAF7mto8bVt0PKi/lxLDTWnn3w4w7iIKe8bZzZLZLi3BQUzgjWlbRMu3IGPCjC5ru0xzmWxyG
FmMz26PR1Ugbf47qY1600T0QWv6pq3v3Dn03DUSAmhuN2uyRTliM1kMnZkgWL4P/QKLFie+CcKC7
PMiK1w6CosGP63tim5L3b09LmtHXECurj90Q679G9D58FEmonV1cL97zkjvJliq8xUj+YBLf+PSo
rJdh8brq2La6emo9/qWk9SFTQXFyGlCDR9FW7/T74DM//PP3N0OhEtPKZOTR2cMLukLelcCR5ECA
hYtzgi87DWQ4qlHfjfEWVNwyO7OLuuU1DwLSVsdoqe7cPD/iEi5SmnWfEHGfliraSv7aBjLCkobm
ozerplrBHF/roZ92c+QXOx+cYxQkmsesp1swVdtQ69/fLGM4OLR3/BzHkA3/4MpnKSSOPmRRdgfG
IZJGRf/t+iG0DbQezjcD0UkTf+oZO4J7+CvUpv+piHPpRu/kz1Dp9dvq9/VxLK9GE6vnoANNJkiF
Awm/sFT4y1mP9X0TjnexHL+jw+C5L8Pj9bEsntQE7WWtrqO2jdix95Ns5fWuqu5Q154YD7cNYIQw
Eup/HjaHnkEbvutb9jqw8sb9MJxCDT5F8T+cfV1znLjW9S9SlQAh4Jb+cLftdmwnTjpzQ02SCQgh
vkGIX/+uznPjo5jmrT4XU1OeU6j1sbe29l57rZRU+R6luRN69UU8ROqpVx401KSIfSFXMgVLi2RF
L2LsczqFBLUkLRnZgJ45P1VOrtfI25cOlhW5BLTpa91RlEer5G72O4kbetxV03ycQwnuNnETJ47H
bMzeiAttEJPGQK0nvnNvnL93oR+tNal9vE7MxutBDouARs3N9z3vBicOXXQixEYMU3bTaWU2ZI94
JSIwGNqe6NxsORiE9rieb/35ln2TlI+JSXvYQprR715fefeEzuUaWfrHESSzgXpDLvpEZCOKCj15
8ou+2/gZuuzdZA0lsbT8l7+/80/EDDzIUGTY92H7w5e9909AMzQJXjfkj70Ss+F6xJOUdA3W3sfV
MUn3CQm0Z5eW/ymSHvrO342mmldCsI8NgkWWZbs+0dx4Wb4PafI4ZUj8jdn81RM1eGUcGusbA0ng
qf93yVzRO1gyke+zLBi2Snrznvf9Gq/e0oZYdh35PJypA0c+D6pMDnOWkifVj0CCXt+Sy8H8u8DK
bMQeRFcEmxX8kpFZsE8LfvBpeWhDWW/nXq4ksxb2wobs9WAt9AM/z/dczUiRRP0ejvVuZEhcpvV0
plBeXzlhS9O5/IJ357cRWrrGl9h14jxMc/CPz8aDKqc9StUrOeulISwT18COSyZxsEA09oiUUpwY
km4mFu0mE3y+visLdv4XeM9x0f+H2jd6ZIp2B253UBmA1eAROt5rTIRL07AsvYdMeAXNgnwftSVY
jzCNCBQ8Zrj3Z3FT+p3Z/dN9GUo1pLhcO2AbdmUe9juWzN+uL9GCYdgAvm5ynXCkSbafxRB8qqJ8
PjRidtfQb0uft6w6u3R1pQbLU0tg6zs9phu6iqpf2l7LqBNPRIGncYRkmW3SunsDX/wOyigrFaiF
rbWReyP0pTOBLpR9R7wfwuNfQdXmFnHtOFXcMN2syWcvjWMF6LyfvSFgmAYLxlNWzp8U7TEN59yD
SOv6Li94DhtkxE0RpGEuxH7o59OIjhawSTonoFp2CVcw8DUw08J22+giz3f9wkOb+l74GiAHwvWR
FipY8Ursz+PoAzdrow/9SaW9oo54QzqahcdARLO466vS/S/yHf9zpYjnvvFWzO22Gp2KtEj45mJ8
dSLR6ofWUJHuSZ7Lf3iJ/21A0tKFnwvuC3o/4LGe/BMMJku2vSL41xSqMWnMqkpw9NWl3p4HQLOl
Q2DqbTtDj2I7Gj6EGyXZFMRu7yNjk7WEpnetGyLuBZyKo6UMpHJoauIlqfdhMgZiA/5DX4K4RzrO
3nfSCpIMEKv0tj3o836hgh9+d03uqHhM2u48M5SkNg31pkMRarT9pq4pNmE1108FGZ1iO0UDeAg2
dC5ou/VLYIf8MZz7WJvQkGOKpvvssyt9hnJE2hEnLkBK78VdEXUvs2xY9cNNRsj3OblbsX1qvP5n
KXtclJ1Bk9y2Ci/5IjcAVmXD68C4ceq1ynlqsgSsYmZUIXnNRnf2H1rHkeOG5WEC4psiH8wD/Hn5
afYJWMiFZpxNTzxoDRs2fkFqswk5OPz2cz2N8o6MaRMekr5tGd6MVBTpc1C3bPrPNa10XrrZS/1m
gz33NjkthkeWcjZso5YOIHsFzFCLao622IIoePFr6P1ua7zk2clruMcOOTjEACngWdjn39VMpPME
NCT4fWcDqAGI5KpQP6Bgn00AR0uIu7bVmELcBIWcKfZQpMKqZWEOjHwRCBHczVVQ3lMnqUYW+6DK
qn6jV1WTWEQCF4By8sp/AnWwHxzCMh3VXQi0VV/Guddgl31POog3dZBFsL6uricS57S+aAS7ae1R
tSetyfgnMvLwa5S6HHFQkHf9xnguMShaCvNTOw00VgzpjvmUds9z6usGfhXNazGYe/o8JgGRryXC
aNQ1M9ZmhzQC7csere4t+K2B9vfEv1nujfyb6XXS/C5H0LT+NxcNrTZTQYF3DYzwujvm9djOAG/T
MTZGz91dWrNuPAqouX4lSKCVr6Xvz86m4rVmxXaMSDc8NkDqcDCYMByg3nPdn9zjoMeieTBgeXRW
pjF6VqsfJGrEIwuNmR6baGR5DPFNFJgqGXbJFgcdQX9Tmn9qLzc/S+75xUPDp0ZvkIHKhyMFjjG/
K+YA6sl0crM+Vk0F44MeLLg+ojEV9aats3B48wYJkdYZSsevhZqmbFvRwN2BMzT8XEJ1YjrgduX/
QonafwrGfqQHZyIBBYm2Dt/SjvpfZ1P7yReto2KOZVD3n3oTtOIepVdn2JVu6YwHr+kT50HLLHQe
ewSZ8jwFAJdtiZwaeQJvZTbsWNZW5gty+X37RDJIMm5Rw6Xntqas29UKuuaxiy4f+gIJFzPExB1D
786nUwkeTQdKrRsTMtbGHeORiEVfBNkDy5L6hDbg7rlLquhXEuTttMFt0pp95qgWpai8fk1mqFpu
JFLybym0qUBU1hHm74KyStpnx/ghmTYB2siH10FAAVXGxp+ito5hjSWEo6O+DbH7uRJxNgvI4vR1
h58xuSMcCekc/9SBTOJFdFnk3BGn56DMT+X8q8Ni9nGOFke6zao+4jFvXPSoNiwxz47jes0WraWq
23LTkXzjaeQnYqKq6MvUDv2/Y2R008XgnvInOLxUZBtwKF50AHvvN9ah73ZjWnrR3k8n4W+hqTfP
G+ZUODtZB+LLIW6jopC/4LzaYsM7Cj5oDl4bP/ZZLWdwFkaZ1xxGMHiMnzQDaFLGENOj8w5quLyQ
YI2rOv6JpkMzfg6LLPiOiwDnDqBWMT1Og+rSTRtVOnmG+BZgHcOcqXLTN8pEu6hQKEqIANTiGxl0
LkM+35fJQ+9ObnqHLi5a3gPVBn1sdIkB9otLpdsTPviJiVs2dO4e1DygN8oKaIRC0gmJYiVcj9zl
yL+G8JAVGFaZp0BYn6VZ18dFLQrqxl0djhAWcCofiYskg69lOWqF86YdXb9TuCyy/jcMtuvAYJ7w
7yTg1OxckBV+GXCbfEPUXxVPEetm+qKRb/ePepqqGhwzCXSk6pLx9mgURJdPGWnd4S510sHfIYE4
kH3kQi/kNRhJ0z9EzZwDIhZ65aNfuCZB0bjwwkMqm6B+YX3SON/YRWvBBYqExUVYGRqXPJpc1MzT
CeCiVAZwFVkVuHvgJ0T/ylIGRjUivMm9Q69B1RwJtK4AptGFBG17Bz72MImdOgjFsUB3XIoYbUyn
AR8UkKA2WReUWwrGueJ1pr6ucaWWox8jmYTTZaIm+FmOeQEAk0rqBsCTGhHZbpxn/D8TOP/qULsA
aO/KDhLEmzGfsuZe5En9O4tmYDpk3Tbyzc9V/er0qfqvdXo4+QoidOH3YYr6bxM8AwiqACgfj0VR
+d24QS8Or06TRvoh3ERl1nxmeVQk31DEmsvdpd5rNADuUqav6DpL+P3YDYHaJemA27ktoIqw8zJ8
8B77r7pTmEXk3su8MN352ul+ZpVA1jfu2lZEG7SFQ+DbjS6pjlxwP7vz0mYIatxrjIifTgoWm13k
zNUXzZqoRjEqz9N7RmW6Rjy9EKv/pYpXM+ApOYLpIM2GhzShESr9kr/orvH214PcheDT7t3w036q
BgdPGb+oDJK1lXzzilqtlOyWJnAZ9d2T2OQNdVxgufbdnHXZBkrAvd71RUYkroRRrZUFliZhJWmT
3O+LHMkjdDwP39wybbfgO16DPC/NwUrmCJePMkdCdk8qWhwiz/2tOpfscmVuIhTzmC1wpxyuyrLz
sj1thvzQQPFqo5HhPHqpWMutLT2XrFdfFgIkLie8MfqA0aPs4WKhmODe8UvPSTaV5u6G44Q2fevp
6lBSVV4/gRtAUNUBCt8MNVLmjh+syWh/uNcYwZpJnZikZigonDPPxY0Od1vqWDTZTQl/sABcQETv
jixHiD53Iyg06jLD1dolZTu+dI6HEsb1JfrwPGEA6+UKprCm7YRQoBeunc9zMJk3oygIikxZr/Rf
frjbGMLKRHVJgBguc4szhCqE2BQdyoBQIB7e0OjByNZnbvjltslcfsH71VI1dYPSSU8mM0hzKprQ
e403Sr4hRZGu0V9+mLvFfC5L+W4UlYJXry7BHDkOAtEOuP0KJsvY8edvPGp+MCffOc6auNHCAWOX
v78bjBchBAbrQp2hQNNuGn8Y771iuk05B5X+//26hEDbMI2Bf+LlBbLVKb0VBcK569ux9NstX0VB
OBAIFBNPgnT+thsbiHXiqbeSSljaBsu4Q7yRwx6A+ZMUyS807kNTzef7oQODG6vHlzHRb8G67OfS
IbYMvdMm6zU6aP6P/Rt0Uf0mU1CxhPJGEctJkBV7XFgzG+Y2FDWf86iU/zcOBdfq9sJ1e31DFozd
hrcZl7QOnLo8m1I/eWHAtzxr+09D3tW35CJBJ2LZOi1Qlw4B/D6bIBifmwDklznDvt/2+y37bhxw
8UTlnJ+7emoOhXTwCoX410Ep77/rIywtv2XbeQ+yVmFAm+z4bviUd7wHCypuRL67/v2lHbiM+86c
kXOc/X6oslMOnJi3r9F9lb+MYGCp93gxzmtc9UvTsOy68yqU1pHWOIetbGOkkSBSWjudtwalW/q+
ZdkdciLpVIK5nDGdveDDBY3VrM3P66u09HnLtCtHoZ0S5dujC4ruWIxducsvPHa3fd0yZVkqqVDN
zc/ovECjKbAiTvicltqsAc8WfIWNbkuESadQQO4A4lJpXNDe3Tuump8u9PGIRIrbbM3Gt9Gm1TWe
0PlZK5+9qToK6v9q44CO+/o6LU3DsmUBFsGsKaU48x79qwKHagvwe3EMSaGP0q39esWTLw1kmzWt
EXZkWpyB5s03iWj9TdPidTYXkF10S3VT+xOnrmXcphhmyJ7lybHDC/wO+Y3k3yAps5XXxdIsLNNm
pPC8iaHbhUbObzWSiMRVw15zXEYbBxFbt7JaC8ZhN1kioaO9EjDis+rw4txUfl/KfZRoaCxc3/dL
bPlXhh7LZBk30kdVrpDHOzvzWGgoXI/Dc1nr5hPytuSfGrmQbwF4eOgWfUR6R+FibjP7vzot5awK
E3XZuZoK73uHNPzXoE3l9vq0ltbNMnsw7qNtpJS4PNypeETlO3Fi3ldrehQLnt1urATVVYGkMRjL
/XKqnkBcqu7dLAg3VTKuYSmXhrBi9W7gda2GOTq6pk5iVfr/iMkLYsgj/Li+RAtH+K/WhFGMBvkc
cQ4gXeaGCXGRgXG+gbVIHBs0Xny9PszCTtg9CVyRaPRGkp2RHtlD4jq8G/3KrARQS4tkGXlV1P1M
gjw/V1oG2xJOcd8O/HUa/bUa1tIIl2m9u8Np6qegAhuzc5ixYsd7426Tkcst6jz17voKLW2EdX+H
uksdb+jEH+I+E9HwjbaXlDgUCra0h9z4bTbhWKZ+ER8xkOGOjnROfgFiajbzBDb265NY2mbrFmep
ooLMSXZuwEH40k2aO9se4bK47R63EZ9p37WotIM+1WFZtEXeqE1jnci1xpaFn2+jO4cZzQ7Y6+zM
66n/VGQyPGukDtbkU5Z4OW2RHIUIZ5hMO55EZ8TjhVA7peg4GrJyQ6ECHyPpksW0KotHplB4JxRF
RvDH37Q3tnqOU85O2heFOAOvxp8TWldq02QuWXEkS2t3OdfvTMRlXCU9mP/OAE7V0V05D23/WHMX
lZ/bfr9l5ZdMTCQK7L3p/AmlsbYCsm92zBpFySXG+eAOtJGcJjUDvo/YSmlfvpV4bzz2pnzlKKE8
aaWKtyhiN26FZeuDyljuzZk8Qy8gKjfCCVO9i4ZqbS8+RkZzSi0jV9xLSN0jX+EO1dcaDGRTxp8n
R/rb4KKygA66O2RiHh2IDce3nzDL+j1AtC99BbhLcr84EqdBFWT0h2LFuSx4SFtcR0V+wFHjwh1C
2+jeZBdNez5WG1S79Z6KcK0r6UNnD17GS5D07iQPVaQ9xvwctMYoF6SXJxRwaJ8ig6LIylQ+PGsY
wrrWp7GpMjJqDGE0i6tSPYCYA9VXtyfwAhxViMAVqGzdYDkYzYrqvUTMwZj02RmVX7RLFKRypmPY
Kv+m9BgGsG0frfleg57Jx2rWChQThYmrIHjQ7POlYztmuRgeyh795tfns7R6licQoc7SNMJV2ZOJ
bAgaJ2nn1aewZfWmcsvnHExTK4nMj102pnZxd+8Ow9wTGTWlVucADPHxLN1/o2h4yVz1xa8SN+Z1
+bXpLswnVfFsAvde1+QWJ4GRLSeBPsoeDSJednZr1j1V2chRKfPNGv3o0iJaLoIZjzaswMT+NL3i
0gbUwnWrLZnmfw2vZIyijNpe37DLYv3lWjEVyzEgdwB+LqjD/5Frn4pKbJGjWDsNSx+3gnxwxTMd
5iP4lBvwI3UQ8KhLf03X9cOMIwhULV/QKPQ6E99EpypPThBQ34mqEXE1ehdyiIcg5Y9FH+yvr9LS
WbORoqAE99MBFEj3F45hNgJdCaTS50Ghddv0OGMc3SVzkH1yLkIMeWj+vRB4Xx97YRFtwkeqGFqs
IwP1O5QbZ0CBEjXFuWR6xWQ/fGBiHS0PYVQ0FTnAO38YyQWtL7SGrmL/6XI4D+j+vHA/xdPgrYVa
S/OxXESQgDkNAMD/G8+Z5nBLkQld8acfX6+YzWXUd07BRRYyN2oozkXfPpa4TCnQVzFUh3/XRIYQ
dnM+1QwFuwuhZevlN0EOMazlEQDz6OiYuuExqRH1iCTYM4lEq0vgmf7IhF4/C5c1+sBa/wKX+l2p
JpG3TyEyGM8oRYNfMRclmWPCW0YO10dZ2iHLJyR1NuayqaKTVrAucJ2g9puX2+sf/zBUwEpZPqEp
k94jpAqPkDAawy0HgvWQsrDbiRHRnNvT6Pn6QAuzsNGmSVe2ym0g2toMITlBpka/5pEQK1az9HUr
TFAkYIB9QmChLVLyCmiBmtBn5E9r/NALO20DM3VQOSAQnsKjbrJ/2AjBLyD33A0i+LXX5tIIlt0n
M51RFSiSE6Qo83HT5CGiHDFO43NZOcVtR8mGEPAIXeqlSwqkeRJn3hQBVyfAoYNx5eWxNInL9rwz
96qW9TC6TXisqvSbgLTUtovGN/SFtivHdWkAy7BBo+IMhUmCo0xaoDHd6MTKIDr8fzzMFwwisG77
NJlGD5nd4CT7AP4D4sVmatJj6Cff88r8e90YlgaxTBr4yjIBjemAOtOUx6gwgRFc1+cm4t7OiSBj
fH2YJauwjNsA+hbOwPA9KQM2oyQs74KbPYeNuaYA+DFA2oIjHcv8LJRTfJsjKF02SgExNBvZrPmo
pVvEhl3TRICnA6pxZ0LMSyub7gUUfcknWdM5DnpRxxK15c/taPJTouQvwdeE6xYW0KZ4ZOC0GoAP
G5+Auote/hBZxgHAvTdxO/qRze2IVNnUgbyQn1h0gY6WHRCSfab2N22/zexYzSGgcWPS/cBjppcx
hZ7md1HcpmCCH28Zu2obt0u1GZ8MB11H10A1B7wLa4CqpaW3LH3ovEbTgo9PkGStQWVf5HkM+PN4
vr42C0G9zcEHDW81zzzVT3oAuhyhXLup0P1wBz7sI95JWXy7a7fp+ISXMVOOZfeETttfoYG6oWjH
FGzCq4qgS4tlG3rEhwQKPfoJgNNDJ1NxPw+arMhgLDgrm3YvxZtElWKiJzOPAhjDzNkIClglRCS6
p/X8+sIcbP49lSWVke7cPrlNlAAaNmWginAmUApc3/GFq+Mv+j0OdrJsYM4pacLuBy0BzHQHrT6P
mTQr/nbpXWJz7/GC53KsUufUhVSM4ydZGC95cNDXhCZVZ47GsI/FgDrCQTP4ZA8tTyAoBZ6YkjEU
9ywCfw9QoCB+X9u8pVlf/v7uRk7mKeyJaZ2TG4bPYQdtniFro88t193KXba0b5e/vxuhckC7wf3C
OdHS6bcqggJ45g9ipY1u6euWGwCTZKS6FglAod3mmOoEqu+iXHufLH3duuyHSYfohVDmSaNN4aFw
dbXxAzztr5+4pa9btzyTYN1MWyHPjEDhpwsb70gur+7bvm7ZfNNS6MXXBf8xSTVt8tkLDhl4yld+
+9Kda4PrwKJfJMmoAK5DUhTl4tch7aKvfs8Bz05ZEJdFdAIUHLQLxq/vwR3z46Zp2Zi7jptEKC5w
YMuWQF6eep+Mdr5d//iCNdhou6puBZUGPkbkE8Ro5fSWJsH8MHA5rqzb0ggXJ/rOGjSjsP+J8+PA
x880ks2dqFUSl0C3r/ixhQSBjbArGLSfizwi/2aA2u1zCO+JyXlo5YwKGK60DZKKv0hQPFBa37gl
l/P9bk4uA4uMCmr3BI02oLITv+LpQ+Y27RpiZuGGsZF2YnbABd269PQnqheafwFCv4UMePprHs0a
ReLS1ljGrlGqQv0gh3MuavM5HRL9haKG1cetQolk5QpYGsSyeZcTBN1OT0+JgGaZe3kCCenRY5E4
420vaWYZftWVXZSGHj0xot+GESmNYrpN+RtKOVYaj7Z5DwW3sD+FHQemNoyQDYoDl6zJsiycXhtl
Nwrwb6eelue0Dd148ooqBl3Br6Tqfpgs9eKUEJDjUv+B8PwmWDjmdIkB353fJiKy9wWOF3Sqgu2f
PWFtyXaO191ETY0hLLOvEh9twM5AT5yx7LXhLjlVslwDnSwcKu/y93cTgEJpk3tD0p/gp9gvAR6N
5ybjWbCZsrr4ct01Xoz5g1yWZxk577OgLXvMoAnQjwU611MFWvTtbR+3bnGlDVoXAH88iUi5//BO
B+NDadAWs+ITFxyITS0nAhlFJPM4mpdEE5sI2VFKGvJQgi4KLVur2bKlRbKsu+ogbsj7mqKMMhaP
kMOtXoIQ7Uy3XemeZdmhYqr2NOXHpPHRPJQCslv2t/E3+pGNvKNoPhz9qMTXx4ScTOORE9Ly/ueb
ttgC3F3/xsI5t2njXEN8LwggkI3nPoslc8CNnzjpptCovl4fYimusdnioPObmymZxA9Nyp9iyqpY
Q17ui3vJUZUNFG49ErVx3SB1OCaO/+Bl+Mf1sRdOqQ2xQ+taPiuP+EfVe99SPb39SSTiKfV78hXZ
Xx9k4Yi6lh1f1GSGIMj4sWNp+g83c/Uzytzs9bavW4bclFSV2Ty7/+fnUMYjJ4aoY2VzFi4HG1zn
TqYggzbsGE78KMn8mzrqJw013YM88r4Pq8fc6ZuDh/9y23QsezbgxEbxmPrHhOfVAdVl9wlYFrXC
Z7J0nG1znipF85mKH7IYgexHOypBv2jpyS/zqFah/gsbbmPrQGYh0F2RiR9c8O4NhSj3ZwEc4krG
eGEONuNvkgTGEwRMdFWY6C0yijRmBeObCDSbt4VMNrAujHSd5GizPSKeQdto1aOrFvxCDrr9w7V0
z5LZ27C6JnVqZFkvq0SRxID+HxpR0U91aY8wZavjAYdLy/6MSFQ/yrH4ev2ALS3f5e/vbu4UjHF5
hV66Iy/qr11Asg1EEb62I49uXDzL3GkXTk4xQW6rSuC7XF5+TahCszFdVR1cOl+WyQPjUxWadtkP
ZGfyHwCFG3CE+IFaYSFZWiH3f1fITdgIuODs48GEPtHLBGiTl5u8y9YQ1EsTsIycFU0FAWEPS6S6
CWIvSpZ9PI2Dv+K1LmHkB5HTnyP3bo/7oKGg3hnkD965Lt0SNqXTRYEmOpMo6+7CSQbBhlTm7aYj
ZUPvZAitVS9zqyfEIkNMpX6hHi12zqXr5rYRrGKagWxOlMi5emLhcG60njeRmkwMfdG1gHZhS2yE
HTUDzRqjAFBykdxFDiw99uBw2972+y/377sNiby8kg7yh+cxudR7QSEQ54XDX1B+VN+uD7E0Acuu
Fdpg9Iwu7h/K9bPXvq5/Bm2yJnew9PHL39/9/pDmhVv5unqiLkTnQIVfbkkyeyurs/R1y55dH5gI
MTXZWYLZ6RAgBGrglAowY9y2NJZBQ33erZogBwIYZBaHcBABIBgquUnZwo9sNeOqBy3DgDT3t6qc
3qjEI77h5QMhAErXpHN3t03CurqJcHNTobv9W2CYeJRFT6CelEUrJvzxFoQ2bs4UJZ3HMYq+gf5E
7wjIyJ61q9LjLb89tCFzIc/SlhYs+naBMhpkZTecj2uK75cD/rezg+S6dTYlOKMnqAx8GwzpN6jp
PxetDyxU0E8r7vRipR+NYFmvaAx12TgG34QMvmjhzcgJ4PAzhRGmMuMrT8aP9wAl6P+dCFJ+ZdSa
1j8aAq0MEfF+A13SNe7ljyfh2AAl9NaSsZnT9DhMPigMINwb7QKnApeJhn7l0ed05fpcmoa1H6ar
Pchiuf6RQ+P7YKbMlYeypzS6cZms3XDQAu1AABWtWj5oYJ5AAYIKxpzfBkhwbAY7BeR+MoHH54gQ
o27fvH5W1ctIPIfc5o4cG4HE6wY55DTxHxrihOAPgksJN6jkI9i4xdwcG2sE4RMnH/CsO6g8R+5h
qEQMgdhft33ccqYdHquUO9GUxgpCoduEFcMeD5bft33dioyaDpQmReoOD0Otn2QlcnTq39aB5zs2
sgj95TpF+yB+eqqF3A5gE0KCuvx+00+34UTaS7wO/PX+ESF2uk0kGpsLqm4DTjh/ycxOYQcYg0sO
1DhIECe1X/7r9gD83PbjLaOdm9J3eN9iaWZok+9lAODbXNGbejh9x+YioTVpugIkPimIvijbTXOi
7/wCmY7bfr0V+1TRUMikqcjBgNDtCRKDLOakDVYenAsOLbj8/V3wI6cKK6/bNI/V2EElAs0eWYHo
8/pv//j6cmypWPRUhWOb4LfTqKzYNmw9QzeJzJt9BozlbWNYNivCCQr2SQHk6VDn+jyLQG/asCSn
qKm+Xh9iaZEsw3UjqUkzJwARVDNKi1MHYo0Cpru9/vmlVbKinypRTphkHj7fCVT7EwB4wyGkmwuS
9/oIl5P+9yXv2OChxtNB0M85f1DKudOCbAz6iQCFD09zij6fvB9uwnk4NnRIej3xQ7RaHGjjP0ia
bMJZvwkUzZy+3AZusrIhl+vwo/lYFj2YSiYsiJr7NOKP2h33A/e3Jpg/5WxtiIU9t7FCxuOdMTVk
yBH4gv2JQuExjQnp1rSdlr5vmfUwO03T9VI/hAaIKj3ArPNs/ve2/b4M+s6qwc49giKx1w+NDPcd
/9Ll/JFL1PnAONlON9bEAWb832GMnxnQuYHYr2pGUF4MRRLfHGrZkCGwTVTgwAzBGqh0HoFtvCNy
18/ypsZ+XACWURtWReie7PyDLHLwElSi/u1X2fDt+g4sba9l0ykaAKcqDJr7qsfXO80eqEfWroQF
c7YhQrIZIM0pSjCAA5J5cI18TZMij2nlH4OO3ffRarZzwTXZKKGhHYHtJbl+YLR+5iELt1KLIgaG
5yY1QLCqWqbsmrHzQG3Y34Eq/9GgjW4zt6skHQu7YAOElMQTlcxOcGy66Nkd+uYIus5hxakurY1l
wUmYzQ6vM3pEc3K6Rac9ZKjisutF9eiBE7C+7Ya2JTmTXEHVLquxQL7/n5R+us3wh9tCI9+y4FBU
EMobm+TAJAfM0k0gfHVwPaWTt5vswNbdlMqApLbo/YMQwFxtGAGjakjIbZVOx2bVqmoaIXvD/ENq
5kjGNfqfToVzY53ZsSm1jPL9tOVpe+/OIP9I3XaKfReRxvW1WThANuYnGQqhIHEUQN2tANmkiuAy
YnQyuA91T6d6ZYsX7kob4SP6pgUcZuzvqD/LDfPZQ8L5nKBPJ0y3zpyY39dns2BrNtinoSCvnJtc
3nOCXK8W4pOR5Y3n1NbbTECzT/2kmB6kbLTa0Lbm0ZsH6VPwIt/28y1rDsOGSFOloYh5lEO7ftQv
ph7XdA+WFufy93cXsgadqq77lB/45GfJXQkyqLspofwmLh/f+QvSU+BogoWXH1L/0rfN4CB4q74G
M+crx2hpBnaYrcqxnp0Bx8gbzxId6dtRNWuNDAsXGrPu4oZnQzqKnP8JG00wgEpz4H1jNk3R/ogY
2jg3xNDZW9nrP/mOD+JHG9Ojo9GfQnRnHHRpWhWjhMuKeJpG7oHVEozCW5W180te1yGoatPGZyDA
ztFzRmoc8DuvDI1+CdqJ/S4b3wWTWNFmbezPk/neOCWVT4nAv6YIiDxgnecGAZJx/c8C3N3VTtZ5
lBzyHM9/V/CwfKW1x39UFRSE9wwCGd+ROBFPSVNe+KMFqBdQAXT74ZnoyP3OdY/ukblC0wq687kX
ATJU0u40zlmV7nTFZvQrcV6CfixO/dJNtw3vpcCTsc7azoW+J9EowaPE2OgD5sKyT6aPBgkkUKmH
AK18E8F/24X5pMovbB6a6AunIXI4WjUgG1dsBu+tm0MJAQesjTqQ/wrkefCH/8fZlTXJjTLbP3QV
IaENvapKtXS7vbR3vxD2jEcrQhsC6dffU/5eepimFKEXh6MfQAWZSZKcPAcE2CVYWt5HQ4E/cyAJ
n9caAjvvG5BZQ2igryv5qfdmn74Nap+I1AOKWr9bVjp33+PWictjXqP5KgMWefIPMW31L1GGHK14
Zf+1KECo/aB4pOojygOg4CXMQbPZ7PcFP3BnlhIEsQXeNlLJovpzE0+CHSSlBckat/DoIQ54MG3A
ZC0x1QTAkKao2npV8UVFCXjGb5ZKkjDw0gK9byEwAfua0TzfcAw2V60E50Z8qWuQrVMH6Mk2qtbz
/ZhnOYBM9BkenSqHxVF0YW5RvmeQoWSTrh+6cNhQfLVNYDxtib6WA4iSo0uJLTuMSMWiI+3C66Qr
VRzv/whLYDLhZgFr1eANKoLQRPKe9vN07CK8oe0b/GYAL+K2gD55HIhGnusQDVAqQuUIz4H7EkgT
Z8YCMIlXOowutaw/KWjFB2kccvfoQ7hr66pgW53b31/8ALTnzkkPdr1L4KJFrKxlGjrBVhOybXuN
7LEORLHizJTn0omaryUPnCdoDcTfw6R3NzzNNoVxjxKNmDVdb9z3IR7cxwHtrKUoWTZBrja7v8c3
Y3zlMPgPUGsOEjWUmCII9GcoLagMDIuT+8MdcMgJWCtg69GpqP3K/XV/RsumGOCt/6M9Qysg8q//
eXUwLT+DYgt2axvbuE+hDgyWCOgboBncdf0j3naWtFAQD77/6Zb9MPFcYg5oOLI8f3CVqvs0gObf
t4UFMgMJRrNzjtvcL2y2J50n8rHAT4iAHkiFYE9/7re9KzegQrZFMryiX/up6ueBXpYRNdUIrzrk
nZPPXrER92zjG45xI8+R1aSTyziIv9wFOJRYJVs0ILbBjUxscUQUoo8NF//EE6oAxW8I/pR60Hr6
cH+TbTMYp47keemXcRyUf9JgVQTPToT61L7BDY92WXTLg1Z6KR0X/Et95AFZW9Vju8EYYLFQE6BF
wiEYQsfFxwMA9oXcitlQ8/gC2M7OqrYJ0sonMiaBV+BQuFWOZI5SqjuUU7q/6G+CtKR0k6YoFuiI
dC1kF+K8TwU0zfZtgYnOorJCHuUR9bh045NMUNVBljEd7++vbf0N72V9L9B97qlH3kQ/hAbjIPRS
4u/+UG+yHlvSL1MHl1IQEePlIrmWt9W5YXJUIti7JYfaauGM2f0fYvECUwU3kkMSx24F/mlcFyA2
EU8HZ9iJ84I+xb+DHApoLZGekGcZg8cryjF63Ij39z/dtgeGA0PNr3XA8U+vqN35KZOgBuEtKM8a
f7Md1TaF4cYir/q66KgH6ZAiAJeWjPDEVp0rKkkAQQEHUiT7CmAmAsuVos8LDvNPS32Dm+tRvGnx
yLAvCTa5z0pQWKPiuIiHyMWTLxl5f8oDZJFVvEmhZ7EkE3+lVq/rkxUKUwsdogy3nC5LSPTp/l7b
BjdSVJqIaZGFUzwxwEWfQCSafOiqddoHeDAla0kIpaUiaRBN5eR4R1Lo5ghc5c6tvf2mFyc9ESi5
4M4aXPPcl2cggPLLXOzSRIUIs3EIL2QFdS8aWkGFH4W/gxrw9qZrtzrPbMtu+G8584SOwxhcJVKI
p1HQqIe8htq77oYHU42+GVH++Xjif2Xu0B9arrZ4Wy3OazKWuUm3KFYkHeriA5an4TJdwKWadb1c
TnvM0jVBV2N1u9f7dYfoiSn6Di0FKNd9uT/469/vmpgr5M9kAAaiuxI0Q8q58r7UdJHnOVrBEbRv
CiOPzgVkIaibd9ccReYjig+AsqpqgJ4VUtL7U7x+jLkmO5nK3TDsp6C7jl6zHKTLhiPvIRU3hWAd
Bi+B83x/ntdN1TX1aTmJlzFxeXet++69YoCVVv5mNmrbCsOFa+FA3YxUHThI8I4petw5agFVsCGp
twgpbN9vOLICUSf0e6AgIzpo78jb69ak5l1XATcx/Fh4/hIjBc0f6sZpD1EoLihwbvHP2b7c8OIo
kfEQEwI/m6X7jtYSMlLeCsm1fRtrnMFu7d1UjeFjAemgqAZOrmXo1IZ1Wr7dROxxVsTOICZYZ+JG
XyHlO/0zczVtibvbhjdKQ25ZoYmi9lzEBtRt3AYg9IlsViZsoxveC9q9hsSjxOiiReGMNU547ua5
zXYtvMkaFgke8iLxlzJ1A++fHKiQ59nj0Ub2ZokLJkoPMjgRLR2nud7QGrUQZwbjQQPnk+/Rv/f9
gNu6vTh4c56jrNL2w5VrtL7RFTfUona2aINer6i4JkavB5HeIrgqn8q2LU/9PEYZKGVQLUgiECHe
SnTA7YVPM90EgNr22/DiMa4cVa5Bc60b8RepsdHJPG3hx2z7YXgx88HuMUHPBUl0D7k7KhEf8rZc
HngyffQlbjj7NsVw53ppoSm4wuPAtYfeXJBGgSdaDqveyLZuxv/fQpdrgvhoWNG4gRwmBPYatP+M
8S1cv2dB8RGkGM7zXOJBcNcvMQF9Ocjahat6xI5qrZ4E0+Lz6jlobd43vOHdzIm6qWR+AyJwnwJN
2ZVvBhU+3x/ccqCZcD7Fpo4n0Pi7Cr36V8WH6H2ZhOMncFCO5/tTWKzV5AVzB08FHcQXIF9Qvush
NXjqGo+c9g1uuLZwVulHrddcF6nEG6lQ0J/zfagl1wT0LU20olSq5EW5KBj0MvyUrHwrpbaEDZML
jIdJBaabfj5DIv5rWY1XtF8/1p78wF3o86EnoKnnDVewbbLp0ujvBnGDlJdlleRrD3Bic0ssiu9T
0zq/72+EbQ7DnVk/IsLOgwQ2QZ1AKzh9gvb2+7jZPCcsZmSi+ijERNHJldfX3EXrR9SgDbtn6Ea7
//m20W+79OKIwDPevE7Kma/oVR+PvKLheW4300bb6IYLiyEQ0CON5bUUKH8EULHK0Ju2RYtvG/0W
yV98u4Byej+ES4k2PecL95s63cZS2sa+bfeLsWXid/k0qRJ3D0edywbr4s9bwcdy1JgkX7TrOjXr
qbyCPZazRxVCc5QBoaaBHzjIwamFe8jXZjPJsxwJJoKvjIFXirRQ51uqIcAa6zr0Msb8/TDXn6ZJ
ftxnS8bxXJYBAyg1lhfiVO10Ej6AIudEuTL/dn8C27oZ/hwUk9fR2sWGR3Hw+c8zUeTzPFt06F7B
L5/sO3kiw6dlRCGujMzmuuROlSHP6KHlvQkIspjWf3B9njsGUD+QF6mlEwAoDbFZlNKKZWMbLBHJ
RPOpsh3xFK/naw9+vzxlzrxk0JjWF88NtghubXMYjg0wKytIVC3XP7lf3aNgCijD36OArOr9vbat
kuHcKJUWoKvT8zmoJgdv/xoCp8cwBo/zzgkMDx/niIBTsZkvSx396KlC73KjP9//eNvy3H7Ui+gh
QO80uxQsiuBhIe/+JN496Z8qwtx9cduE9EmuvHyo1vmKu1uVqgm9z0Aw7xK6CF0TzyeKgQIOE+L7
VV78AFVYm95Cxf3Fse2s4cV4cgINaxjq6x94+tK1QG30s7/RqPdqeuEHJrtkkgdRP01tcVoGiNGy
KLmiFf2p9d3jQIsBfT7ghARqZeMJ8NWIhNkMK62dcuXr3Bensoni4+I2b11ISh3DortW667GGUxi
WGqh4wYQdVGcIlkVaTzX7Sla5XjasR0Y3bDVfqAQZVyX8oQX2OniN5x3MqUtgGBbD1G2RfL/7Q1a
9gwYK1Z+Dql+69HpGnsjSGD7J2zRngI2foRx9AQVOLH9bixPq3DYufKD5lJUmwIDr1osRjcslqLY
xoJ8gUiwJ+qfRXGji4aYcrjVG24b3zhvIOMz9T65CeCqAB1FHDxEcTqETbOrPdkP/nPk6DHygAkr
Tsz3i7eArFVvnbIoN95iLZ9vHjhrMStfNlh8nP4riK2gvNGlzprwXW/h+HzjtGmSZVxDKJacROIE
kO3Oo6OOk11lcoxu+DDLQS0gwq48aWcUh8Sfup9dHIFQPSSbGhivZmCYw3BhNLWDzBycpSfdFe/W
IuhSPPBfylw+VDF916+7Wj8xj+HM3IfiSde7xamFRvyBuZNI65HuKpFgdMOR57JYig5S1icABt8V
unzWaN9I0Xx7qsJ217UfkxiuvCxJHaGAUZwU2Lgg3hEsIH4XG6eDbR8MT1YCxZF4dfMTG9X4yBk7
OyN7QufqlE6sq9EL2m2EVcs5ZILKC1fKPuaIGTqor6DLeBOsmaD1j6rsrlMnD0PX/nU/gFtmMgHm
nVugT//m3HxMrknyA/LHjyCXPYyxznxan8pKfrg/06tpDURobl/wIq1BXz3ojyCceNJxHILfALEK
D/48qwQA1fensP0Yw9Vn1oPtPNeYQgTPvCcHn/cH3XmXdS1PzfIUj+FGBnXrSf9PnQw/xnD7uGB9
UY4SMbFdISvvH3RZv5sYPU1j8LaeyQWCis9NWHy8/8MsQdJkmMwrv2DQjEKMnwrULJ0O7YypcJwo
vNyfwGLapm4zgYhlA7ixkzlO8bNqk8ybA53GIJI9VN34UAViA6xn+yVGFNBoJQUggzuZB8aaTAGs
d2W5szzf/xk2GzPcnzikdzsCa9bdKJqr5+gBpeswUUD4Etxhj/ensf0IIxBU+ZAHJR7jsuLGu+pS
0h3DKtcbo1syHhN5LnKhwJWCJFRUw3SeOxeV/VJVnxdUWQ46iOvzrl9hQnshWEum0VMs67ym/dij
m/qQV+WwgVy1rJFJKymLOAClycAgWxEfAj3J1Ad57YajW5bIBPSiBIjycRfkp6AvxANSc0fP6TTr
Bi/VqGHzKfVLXv/Yt06Gr9eyKwCAxvHLGZKtLz0Fac3bwofA0cavsS2Vcb6vYKjkNSFO1uSi+QDs
pHcaxjrcuRG3WV/E3UpMrqMZNiKHQOabdVnYQUnVfr6/OK/TePlQgf738DXDNXgMBveLCiBaf2Sx
bJzxNOVQA+uzwkOjFT+NM+4dRUraBg3S56jjoI7OIkgVBOHB46BH2fiplihmYu6nmNGJN4JlkIbn
b5ywCN6uRU6zPBjYoSWRPhDwJ+9zUxN3H03+kBed62Sgj9fHNWzYeah69SQD6F3mImLZ/RW2WYeR
3xfJkPO56lnWFrU4zcQr0nlatgK/JWKayGYPvOB60rAOOijnqqZuPPg0D46B523xfVic1YQyx31D
Pd8dWaYVv8xT0Kerls9y8urUWfyfu1bJJKoc5zIh6ENl2bp67Qkkv+u7NgzqjfPX9hOMEOCFgI0s
GnstSxql0JlmH1YaDQfCC3EelrnayDAte23yUTLHYTPBE1/WTw0DQ5nfpnnS7qIh8gOTiLIMOx9S
VsrJahaFH0IXaioBo1uFBpslGYEAbH418pQWdjokzlGjt/xpjVj9Vo/BrtIqfoBxvIdl40bBiE0O
26B5z5LYw9sAGw/7TMg41WlVJVN4C8OuI6pM+46Ht5KcnvaNbrhxkgxxeIOgZg2i8VcZltM1r8tu
4yy3LL6JaF7XYAD5WcUyUvvtBR27xYXMlbpUU7PzHDEhzcFAV0aimt18AFeFYkYbZ77Wu5BOfmDC
mYtQqQptaAy0eRrcUmNz4aO4Qn/+9+TprdKkJW03Uc1RNdKi0hryu7M8dJE8gaL4oR7qSy3mE25d
WQx/TsqtJ0SLO3u33Xpx9II1RUugAHAezR05ai+ojtTxttotLaedCXFulxgshxyj525y7an8RCte
ZTxaUj143sEleosAzPY7DNfO17Ud8ihnmUvy9pAr30m9DvSs9z3D9jsMr4Y/8BqVYpYFfv2z67s6
BbHS99n3z2gv+NWVwVZxwBLF/2iEvNgOkEWIShFEKJgBmN4aWr/pRjpeXVx0M6/w8p1FIZN/EnqL
Q6JaJ8lYOZQHYECryxK2/qHg7hbi2bJoJuK5cdCbCkVNJxNz8Z6MC8Vlrf6eFNMliphIe3SkbmSn
tpmMe7sXhDx0Qo9lKp/K6UfSghX+gVdD0F6bmYWHRfUOrsFU7euz9gMTC91G+TKNXDtZPHr6Lx57
3QdG9S6oI0Y3zvIO0qGDPyVJBs6K5JBj9COpqmHjfmspQZhgaMAqitX1BUYn9cd61GXWKQ5Ywqwu
UH35q40bSH61W+rxFos2dZ9xTvlS0T5Bwluw0wK8ywmqeONF5U5/6PNlSxvdNo8RAFBqD4cmIhE4
/xi888qcFc21p9HfqMBbji9T85nULJkZx/g5eXLUmwpJVfj+fnSxDW2c6o3bMPDyYOgix5meEQdC
Uu2WrLNtcONQh0q1KIcJHatx9dnVZ93/5Ze7vts3wdGN5mPo5Rg6Cj65+q3sL+6+ZME3odEkHpqO
JSH4D6toOrURSQ6VJFA7U2pfKdk3SSn7FcZCmjjJ8NYYH6M2Xg9y7ePz/T19/TzyTVQ07nBaQzkx
yVQCLsF0mpYkhbDA8OX+8K9bOyjr/n1sT8xrAMtZouMUTlmkmzNa6A7D2kIkrN5I9F83HN+UZgZ8
bE5aomGVfptJrz2QgJw4mTeGty2Q4a+OAr2D46voCKHsw5R/m1F+ub82r58GvomFbmnPO1LjwxkF
77hAVuNCWHgWJ9Z4KZ6tN6axrY/htXkByrzaxQ/wi3PcTYdkqNLI27qqvK4K5vuJ4bcBUqeGRbfh
54/t8jjmecYa+jHI/4mDExqss5w7xzZnx0BsPUNZjMrEStck8uMZNOPHBF3ibrtCXLc5tCN5rNat
aGTZdZPilMiAc4icIRpxiie0DzregjvYPv5mDS8ypx4NgJ07Yr3E+AXc4Ic4OQjnHTLb432rso1/
+/vL8UFgCOV4fDlFRUiG8UOc00Onwc2/yW9nsSgTMV2vQblCuzU69svykPvsCI87V4W/0SNg8QuT
1LRwITfDK6xQ7nsPLXo1QhCSxN7wNCztCZQW+xzbhE0LKCMM422LNVuPkf4q1i2lE9v6GFm4X0RD
OzKJ9fGe+uavJchTX+wqzvjU8GbR99xbQow9eGPaoahR1BvLbjMcw5GRvbUTcV3IJE/5FR52Yri8
AS74LpTVP/dt07Iw/4FE03ZemMDHj/VHLn/M4i1tP+wb2kitRTTNpRwxdAEuFpl8iZOPs/5+f2xL
MDD1kcfAA3/gcvts/XmUNNWN3KiTWEz9P+jnEhdzoD0QDPq/5/Ub4Ido7DnFwXKiSbExh2VfTfjz
SquZ1C7sfB3EQxFcKPkdR+0x957vr45tU2+r9iLgCOnEtRvjN3hQqo+cD1q8LcSurmDfNxHQM9TP
k3kYMXhUHJbhW7+LPwsDGz5KvXoNGUXeA4mU4qFYGnL2iyH/vW9NDC+t+rBRYYs1n/l30I6lOuwO
Ad2AedgW3HDUKhpySCxjwSmAWylSuusQLw+N2DJ3y/gm0Dl3cabXoJE5dvHnjj607nR0g1396j5I
5v9tLcQdWqQ28CXmtsei+b6CoklucYvYvtw4W9eu0BFg2khmG/kLVYi/y3C8AS/KT7u21USZxWVd
TWUywJWc0+j5WSxuYMWt4r4lzJjwMt55lCTo3jmS/tGJT0RvGKNtXMNBgxwAy7jEuP0yfpg67z1a
nrL7C2Ib2kiO/QkPHnWDobmbPBV9coCw8T4rN5Fk09zKOSmx1n7wZcADSjieZLIFoLEZiuGfCVRq
A1rdNtL/Aum2lDcn2rcbAdc2uOGfPtoOgWPqI2S9j3m7pmB+wEPExuCWFTcRZGVIVTgucP4EUjtl
iy6psVA/7++m5cNN/Jj0wwr3BHx4rD8mSXnR5RMj+Wnf4IZvDrEDiYAKg/tRfW6WL039sLJ4ww5t
X347+16cQWM1DXEO5c7jcLsDzhe2JkcVbViibclvk74YvJinsPIpBudtc9FzeSLhlstbzmYTJjZN
SYwHPAxd+V+qNoSwfJWO8TPtveP9VX+9huabSDHVNoWE9gy21HGfmhBFOlyZOj0MKSrF4FDp6l+x
u0WGZNsF40zNS7zCCK9Ossjl7ACmsCqlZTyfk3rZelhKsOb/BQv5JgPpvLadKjqOvRhOMQUIt5XH
MPleFz+Xzk2LSR/KXXU038SN6YoGNV9r2KvqrwqtgXm1tpmKPXK+vzWW3M+Ei43+AJb/sIoApn/H
qb6G6r0av4n2p/Lk5f4Ulg0xcWJRwOMqCTDFWF3D9Yvyn0W7dQm3WJZJQBrpKQ4SB2OLxXmgzhfw
8qdN96sp56M7Hep6F7AbmN9/Ox/EWqtGcUwzFz9jQdObc1e4kvOto8DigiYeDI98SC8LEJrzuTsO
bvJ2XeZrsUbPveg/398GSwAxEWE9kBST5xRJxvNGv9Osmd5LvW4ANWx7bBzB0bD2UV3gQUnlspPH
3hnCOusXj+qjl1RbHcy2VTJcG4+gnUOWAvrI+TKeSx1Vl3DJSepyZz3hC7aodGxWZRzMsWrcOG59
mpV99KNeE32uyDwf5phnnuRlGkB443H0vY0agM0HjaMafRsiDkBOmkHN8JJX4V9Urd/ydjyvgXqb
1Js9LpZNMvFhdRWVMdif42yZCnEoqTsc43YW6TIjWd1lZP8Bid062bq2ibMEDQ8PoOsPrhBQ39We
6OO+9G83LME+xND9EGVuvLhvb9zA8tI3SbIPO4N7wb/HH/xSNX3uR0dwPh0qJwKymZybetx3hJvc
j5E7jF4SN0FGokGeXC6Shw5d+L/3Lf3N718kCGUz1AlBx2ZGG89XD26nV5Q8fYiPbZipJYCYwDDh
6gjYexVmgqzTEQ2u4WM8gCbi/udbfM6EepGxKHTA5zBbGu+8sG+lEI9lHB7BAPwIkuM3c1jttFHD
u/OICgdKiGH2R9cmyJMxi9tdej8wUcOXvbDT40iSIAvAB5ycaCtb/YSbcRNtRFpLDDTxXRIVMtUQ
P8jGKr66Ef+LxOvZ4967bclW2xS3LXphSZJ6AwWnWpBRcMOzizvL4c3iNc7zSoj/DtToXXC5v+m2
mQyHllWkq2HFagmvfBd19akW6DaWa/Vc3f6zbxLDq5durruAL0HWSzQaufIjU/H7SpTvCjwmb8xh
8Q0T55UTovE6Q4IM3Brz+zLooQeQa7yg3P8JtuEN3wavgjfRGMOTho2/alBDfYPmWfLl/ui2XTAO
bw6WhhnVsyCL/pBCeyC9JkPngE7cp9OhoDX+3TeTcYBPyTqvPB/4RyS2T+MUPrAQjbS8FW/AqbJx
f7ScpsRw75EytshY84+0Ln4w3j148/gRBY1nD3AgL0Rf+L7fYng6BX5mbNCc9REkT2/cEfcY7PfZ
m8b39TBtVMMt+26iwNwa+ZqMBMl67tcP/eC7qZPj2Lj/Cyz5gAkAA6Q3b8gcTs9rsOpPK5LmrHIa
/oQbVLOvaG2CwLjQA1pH6fRc43XssjgESuMRrjH3f4Blq030lxrmuKymlmTQ00nS3HN/KpwSUs7N
EbjCTGv3fH8i20rd/v4iIk6TO3mi9KbnREKJ25mb9rBAferqQ5j+dH8K21YbLh740xJ0caOfiwT1
vHmm3mFOKrnvzDN5LZnbq7FSCj8g1FGKKkiXJpR8vf/plvhh0lqKIKG5u4J03ZXLZ9ctLqqaP4Bf
+Vo0e7/fcGrCB1C8oq35WXTlZUlaljZ5tYXusi294clTvmrWeWx+7hw3P3BZD6AvLbb6XS22YwK7
mKJsoV4/PhdEsky0cwta+mE9+ctmAcfyA/5DZwkyM+0qOT4HzhvJfsdbj3G2cW9+99Ls26CiRdvF
z3ni/QPhijardLzFp/V6o0Ho+4bFi3ieV/BpjL/DWfyYSOj+qqtYZRFI/FMahutjNUXNOXJ+zkrU
J7/Kf9w311d/FeY1jjuQAoNbFyx8v5PYIScWOBDGHuTn+4O/6gsY3DjhRAjdioRH9e9SjMAneUOQ
+rQnj0vuvsNNmG9Ei1eNCtOY/jDQYK7jsv/tcYGsAMJ6fbhUxzFhu56PMYPhFA4JUVav5/43pyOU
RWJ05DwkIHSa0rjq5EZ563XcRuib2Wy1rIBR5sGYA2oyDc4ZrWQj/awhFR99SzqNjHCWMy/Wr13f
RG0Or/cYaQ616vDikeZdXIbNM+QrdEU2UlLLyprNDUTndRyVY/07R0PAgTbJEx6KxoOzSXhgsRCz
sSHpfeFFrK1/1yDmpZ/jsY7RGhAvlJTf/lCiMpCCqU/3zdFi6yZwFY3eQcLlFDzSEZR40Gj/wob4
/a6xzcAWKRRvh8UDTNH1yAVkNdV5zrfU7GzbcFu9F6Gnd1RA9CqWB3ZjKwUT5995BS21AuL1u77e
zNjpopHdBnn/G5qO3qEq5xwdjFvSqbY9NkIbb4tJFm05/oaAqjceIqfQ3tEPe10f61547nFKcvJr
3w8xwhkFhX2b6H556N3ITfsKbbhoONwIZxb7MRs02ki5Y+LP029URMbxQdIo5yfq16OT7ft6I5D1
vK/I4rXYZ7TApoqpz1HibKFcX80PEV2MGEZkQ3UT6eBRLdF18fhBePOpLKJPfRG/1zTfQlNZjNVM
00tAncIuGHHdz5vkVKJT5uAGyLM6qKvcXybbDMaV3GW9z3IRJicu1NveA6P3OFafWl3tgpqFvpmo
L7WvIBoye499Lr6M4HdLQ7F5VbJYkZmnC80RvWN8fd5N9My9cXwbcgAS7q+NbfTbmr0IFXU0g8lb
U6D+Kj28iYpAPE9i3OLts7iy2ZRRO1GlJr1CQrhrO56SEoxroMcesl5zefLkVsiw2KqZoaMYCEqR
cFoemT8x5ygJaKUVZLC+jlECmunFX3KdFqTa4pG1/S4jUYkYXXomY+8xl0Q88qgIedpBGuiHy2f/
3TpH3Ybp2rbH9HDhLosDEN0jScq/gdFcD+2Ey/L9vbf4hZn51nnplgWPuocAL/XoZPFX51G1A2R6
/Sbmv+9PYvkFZvvCUnKuE5QNTzW0jCCkBdraeP9PuG3QC/NdRiW9Tmh26tE0nFIvfFyQ2KGRaYtf
zvb5hn8wzxWKjR0D/VSNJCtzq2quvuo+lOPWDcpiTGbbAgfZG1jWpfvIezQCo2G7zEY8LUBWD/Kw
vg6a876dMM+6mKMjYiL0RIekO4AoRZ7CItl6prYZk+kSyoGa9cCWR1GRf8DGsvypIjS62YIp2yYw
XMEFZR2L+2p5kODfAwFi+KwYcsvdSY3J8V46fodEkkPucQBPIcgWvSOqbX/dX/zXv56YDQzd5Did
BAahTONY3xjeFvrYtEocIrR6HO/P8bqtErOTAfQrZGq6BHMQ0ryfVV2BdZdsvdu/bqbEbGJg8zgO
a9jnZ67o+xwiSbd8gAZVRmh12vcDDG/m4TiABnlyTrQMVudA+mG9sQjJrYdi2wIZzhzgrpOPyyDf
QH15ObY0fC6izTzm9TMIrxT/DkXg7Sg7pV35Jk/i7ikSIAgkzc2QggFqTCOwvk2MWfetlOHLLilZ
ArmbMIf4PNKNPwLrnAy/9o1u+LIbTjWfSIfR64LSq1/o/IDezS3IrM0XDE+mUyAh78j7B3TbLyfF
yyHlZArfxutOKRpitjSQpqv8aQj8x4iMCN16IIcWwur3l8fy/WbzQlQyOVXQDTsRv5/qpyjo5ZBR
AHW8t65W8xavim0aI20N2IKmdMfF3aTo37EYxIEKJBtd0G3UD14F4oSE3gz5xdkZMQbClgKS3qnq
O3CBeWCevEmryWr4pVTwfFuwTrZHZ91SL/lz8/kP9gdTGg6ulPCZ6PL1kUBrZwUpeDVAZ3dBYHcO
DitZcaC5n1NUMorlLz6uc5uOcqnFgwih4XoSuCK4H6WXuP5vn8VhmM3NpJd3kJJexd/IM7o+reUt
0xTdpGXKVxQ7D3Pe9/oIUc2ieZqHaPZ2nafE7KHgTo/aCx7VcXGBBUcloUc4TbWrlELMFgrRDI1P
1rg8S7cXNWwY7b+TPvau8JrDsPgt+ee+NVuCotlEwUoQmpa545ykiD+NeQSO8Onj/aEtIZEacYSH
DTRH3Dw/017izbUpi0tZx+KoKrwBcDAaP/sCEsv3J7P9DiOqAHmAvgG0Tp7AFhGdFboUPiVNr573
jW7chkuP0VDniXNaRFunUJ7uU2cnxykxmyqCZCqJVCHOvbmbU3DYflclojp4W/a8JIXEpJdXwwpq
UDBknXg5hce+wjUsyIONR3XLLpu9FVxA42taYweNPTJD/e9NroIHrprvzOFHXW3RB1jCodlo0Rdq
8LWH5MDVaCgKgGqIbpfsMh/2QDSwSLeJX8TD0tF0Ul7RPiLtWI41hxI0JD026n22rzeyg3oYAcBf
FEDnE/tb3WjBueP/6G5cubsM1GyzoJHbSrxEV2cyjvSAhxPvCMnkjaPC9vWGI6thyTsPXYAnVqMw
X8/6Q+6seG3Qu4jQsPaG86rObQHjS/gjWyCAEYB37X9PSfvWxnBeOoZz2TQ9f4RCVJdSvNCm+VJ9
uj/47ex65Uwzey3KGsIjvl85J+Xrz7cK040RXAKN6Gr98/4UltBmdlyUcU56PwfVmfSnMkzrKEzK
z11Yq2CjT982gZEKKFqoOVCKP7ojWVN3hHblEG3FB9vgxqFfx8QVkZ75I1TXxNktJzcrVH3atzSG
00ofxy5Y7so8LRdZ/cqH8E2Hfv9dr13EJPQFlRrQYIXHH4Ohqt4COeJcQ6jGHfd9u5HE9yEdRx5T
BE7IZxwC3gxvvGXON2C3Fp81uy8gWQlFMd/nj9GMgCBvDJOALg6Z505bZBi2KQyvDUamllD77Xn0
YDY8zsFgSpZ/pq70N6KaJUc16ePRKNGV4Cy7HVzii1IsB9e+D6KmYnZSxkE3CC3U8eJLcHZ7wxBu
LJ3lRDM7NKBlH07/z9m3NsmpY1v+lRvnO315Cpi43REDJOQ7s7LKVba/EOVymYcA8X79+lm4z0yX
ZZNMENF9wi7bEpL2lra21l6ranuGq67kgUh4z7rWxeX6UUB4JIjtw6r154s1WDL6XcxG5nXQS7ZT
cRw22AfXHfk80a/PAjFDuQbzZL19bEADaZekX8oFzLg0z/NrIOPNpF5iHn5VI+2mfxfasFxY87nG
OZcWA2xvkxbhIWUDs4ceqgTLOk4zJsuXa8gsgFBUB4+O/IhZDcH5K+uKbmkNdBrvL+tcF5xbV51U
CAjBmFeUyAH8FK8kUfOol0G0gD2as0/uOAarSpKQwWQeUdutCEYgv20eUTq7VWnnhN26Vz6Zr9Ro
ijLXALQd92mNgMgPsW+I/qrqTQ0AhV+jrbQwdbGQ6bivVIKaBkj1Cn6QrzMhvjADIpnpiItt7nWN
fzIEUAAp9UhWNs7dy1M51MIagYRHwjy2RcN8DsfFLOeM8fM1GVVT1q1cC9GuM7PMbgYIqSeUGAum
OROr8KUYJK0TwFPNaOcb+bHA3b5ps2eaG1tJL5Zk8GbMn6/GAN19TyWpyz3RFJ67HpEuG6PE0qNV
KGFN5msxqJZJYhqoWNwkvojTw3a53nI45x3i1odctVlAR7pqXCrmhpcU7eP9nWFu+jm/Tdtej4ZY
L/ddI7LA86MK0ZwfVmmX7cosaKpyJ2h5vU60XVa545mY7chqwDH2De0HeYu9DvTlGaXKqtpRrATn
w1VtIPjt9RwZnKyxRAJ1umLUnu5P1own8AUXg5yVfjTKsKOxFyw6YnMQNHVhB51rnPPhQUiMghRp
eej6pLYGkd7Sli6xwsw1zkXTqqkjSBTE4sBMQ3WDQAqeS7ldQoXOGBFfZ0E62UhyYSwPrEOAMoi4
8AHRB7lS25zu9esmnzuDwU2ek76sywNF0O6lPWi207ReQq/NnF88eI0a1I/SJI920xZBVbKryBNK
MKARpLyX4lL+dG4ZOFcOFE1maVmWh2qAATVSElzy2hcXLGhmm/sNqzayWGvLsMStpo0cWkeXFPku
G1nUz/eXYK4DznuhqA0rxfPZQa0FGbE7DYgnlmHwHbUeyULKY64PzoHVWsHxBcnJnQq+TIcZ4QXE
RS8FiW/3xzCz0DxCzVCTrDGjHhFEW506gOKsTlT2ZUI3UIM+1cFSbmhmqXnc2aDqcoAnqfLgqwXZ
dGrtX6BLpy6h1WemiUedyaVegVauKQ+iyq4/0epVbz63IfII9+dp7vsnX/+YetJlaLqYWXkoDATr
WSV5JWrAvHWNT6P60DhrGOQLfAV7XQsoKPV7k1plH0tLQKG5j59+/qF9PIVrZavE1YHGQp5ZRA4j
tx4LgB3XfT/nx2IOXUbqN+M+YnguKvTkBsT6sODGM7spj9FKdb+Dy8LLxF67obbFxZG805M3vMIv
3WHnrIdz5CLyaTTUUnmQR/bM8ER7jDTcXJVu8bVrzs04NzZyCYJtslYeGiAVLCzI4/R0socQjo1o
yTwiQbIyuuPRWiDi6AEMa+HRlRgDX1xaVMAr/Op7AV9XQYpEIl1bFR5hZVx7WRSoP/pCbJZgBDML
zmO1aJVljZ50437QgBiBdPXnppTBHGU+i0xb2FZnPIKHbIGBQcQDlBLu/LKV7aEGk12bloWzyh9+
49Et/JqFzRjuukRPvEBVO0epl/DdM6bEI7Y6mvfU7ORwl0JSNB0L30JIvK3S+nPTwGhHaq7LsfCQ
raBmUKSlYXzCi9ZzoKsHMIp7Xd9+8s3YBRBgoZu5peBCbkbrwhiNvPBklKJaKREvy6Y6N1ecY/u6
wsoBDGR7Cn7Hzsql0BDsro9rVICRKDgzIWoOujxKS5I7MzvJb4BkgXYVzlSINkZQS5u4ZhVU7IxS
dWaD2MgPq+yLhyb7Ai0NTamrvawMoEsA9eYVqhvpugXhQWed6deVnnfSjmXm959Bd95GS1CqmdXm
wWZVltNSg1owajsTpIR9IuSDHcYg6r0/NTMLwLPlqpJRDiZp8PFDVThypYsWCUXmGMxYqlacMSqe
MlfsWrGMxEra+XU8kR/FnlqNyWiVkIuytaxLMkvS43KzbkDTRH44uwlUwGKhreQduLkR509wsKYr
BjdWo2ihi7k14Y7vNDWSina1tDNQFRvcSFJnphdBSmslaoiny01luaiNAuz3BhGig48iCE8b/aWq
y7nP55y8IJpKQrxc78iUjVSZmtumsPQqOHMY8ZAzkoJc1c98coi0MTjhHpfbUGxKnFTIyLEukbK/
v8x/HoTEo8+gXZaIsZSEuGhJpXhiZCDvdDCr4dO69rnrtBHXYwycZ77vSvPkF5BUNsNCc9Y1PnnK
BxsVaJz1Yj+qu7LyR+oMBSCRllnW+uv99n+W2v3+gifxBLop4iex6bHEag6IqqiEkp2CdN2ZbqYM
IBiI/ho2CCAU0HxGT6pW9pYhKocWat8L1+0/24HEc+xWzSiD8sEc9p3ehNDUhCgNajFJqLxrOLHu
D3POBqaff5hGEst9YrJC2Rm11j4EUav1W4HKpbAqkpZMzs8HEkLdV9Hqg1xmSGtVQF+Vgj34QqFq
lmD0SoMK2Q7q5+vuBZLJHe3YgcdYNMGbF5WAZBAFCme67D+vmy3O7UkBrSy1qrRDE0gXGiLJqDG8
oaxrnIvXBxbKWUeYdlBa+b01GmpRljzeb/uPpgR9R26ZoyKuyqoNNLdRmw2yOMdGYUciX0OqLRyC
fzQk9MAtNIKasU8SQXI1X2vtTgl1BzEJW3NcoHVuVYnARjKg4geFMnirH5C+tCAP+n5/cv54uKJx
blUjnA3h2CWSS6NAeQNBp2RDG4dYBEfuRZa79FTKSFLc72za/H7bVtAZt8o+VFRlyc8kKMxS18fF
fujx5GSMndtI5FppYeaARn7hyqH9uTMehZCydoiVKABtdg2Kl7THFozc+znJ0m6hh5m540EIZITa
Xqohr29o2RttwFBUljuDTuS49UaJzO39WZuxLl50uJIMUpnIZbuVCvZpP2HPqVSu0vyBPOnkNB/2
QGPMFBNoStWFooq2DdJOftOToF+zZ6D1aW0+tC5DPDIRxFxyow5ld52Kp1EwZyzV689NDOfYJFBl
pmih7Aba0EPESyHgqR8Xdo25xjmfDgINQhB4dXWLmLyD97RyTW2xCmjONjmXZq0RNUqvSa4oUG3L
EhZbUUi7mxn2sXffamZ2PV5WmIW0RGA5qG7VFLJ5EA2WFcSqijwdQS0RoZIzsnNJU0v3fn9zQ+J8
m2SZHJK0lNw0mDAtAKBaRttTOw/h4ve7mFkSHoTQjajxrjKqYiMfo6ORCOZD7S9mfuda5yK2PEIi
Kg8b2c1rsbWGCGeb3xpL0lQz08ODD0gg1XmryZgePLvuMVW6pUqK6sZypDv3p2euC86VkZVQ+1Qc
JIiTQ5YTlWXMafos2CRqt4TPmeti+vkHf9bHmBYJ6Afc1hweKDhvSNI9MUX9cn8Ec0sw/fxD80HU
CEWn5rIrJtV4JSwNLmAAXnpjmWud82g1qwMRZLqyy3KR2r6B993GWEwDzrXOuzTgEpLg45SmrGqB
NgRGo5+O6nUzwx3ThTSCYpjFkquGiBYRHHd2LsOG7rc+t6yc76ps0mSsCsntJLwLFVXWOqrY1U5O
iyXp3ZkufsMfRLjrRiHoTWCcXyuwcDniMHGfQF3Dvj+ImQXgeSFTUc6aOBlyj8V5jPDRCBxdAYD/
futz389duZg/6kXapVPoona2GlZfAtOMLROn8f0OZoIJHohQlJrWQGQX502ZNw+01xTgcLqEZpYO
+c93gxBjP5IxcO53Nzee6ecfXI1QvUK1JgzKL4B/lqsEQqwVtFKkadtY18W0UB+66HxJJniZxYaq
+tVR0/V3FWwIQBDAsu73MLX0h3hS5Tya1lRjIkUAAC7W1k5pYdhaP6xCLUHtnPNoSrIh6isqucWA
Ey1QQFDXZtHFBA/3glHNfT/n1UNK+15tER6lxRjsAiIlm9RAyHF/dqZ9/0+zw3l10/s1ikoQbQMv
SDeGSdgzaYDSD8Na8vJOHDb3+5kZBQ9LyMe6SSoEFC7o4U230rtPUqqrKxvnTuW0JH5RSoji5bj5
xsKstfsQNYLrvpxzaryisT7OMUOyogXIZ6B1LVoFN4ScPXccQ8oc7ylhJ7lYiMSWG7EDA5OwcFLO
uC/P/Ri0pdaE0fTlI6q5ZD3uX/WhU3ZCkC9ph80t6/TzD+6bgjBfqCNcO1ChbFo0KfJNSct8YV1n
tjueNUccQl0cYtw7O8nc+mG+j6q0cMuyPqIcRrbHwfi+bo15L66Vmg5pnHtBXFe+U+ApLTnlLBuF
lR1wTqx2cpqXOk6GIkkUKwgCSLqJerLSRDknlsUCubgS0ElwAL4hBQbmIrL4SjqzxDwYQYQO5Ijr
gIIiBqWzUfn+RRBRh7Rq4nkEQlTTQA/yBptb2nyrpDhz+lZbgu3NfTnnuV1dymORd4qbJnFid8T/
kvTRUjg0Y5sy57ldNgwRxHARyvnqAdEQqpvyFjRhQWpN9KF9lC8kCOdGMXn3BxeDjuHQlwIuBaQQ
JK+S8a6ok1WKxyqwaL82znKpHxQ5AyiwlsQN8NTmVuiEds2jFVrnj14zBeNzQxGq571qNRUT7Ewo
lhKZM0cXj0HwizYRGlHxf0Rad1bH9K0qsqskZc+ln13XmSfntl0BvkgVpUc/SBZ97/L6c90Azbuu
bc5pKWGKIcfh3+dKw/BUWPbhEtZ5xmp4wAExjCgAfarodhVS46oZmBYSQ7f7nz4z8zzYwDDlQfUF
fDoRjKvM+tHumLFNWNlZNdKm9zuZOb14xIFMWDimcp97ha/rgMfkwSYoO2qXRbEKEqBqPOAAevYg
ozQo8Phxpvt4wtBx5dDLQlk5BM51VT9kBEwY5o+UjoNFS7gu7WvkuAwo4N6fpZltiAcepCNkMcK2
BNxTDL5WGjCBUnghLL51Uesuk1HOmRPnybIPmUEYLPMaARSIRtI9yDm4DO6PYa5x/vRN40zSU1N0
DQ11nCiFgRBAsApmhTXmXTip5KCMdWSbTLBI50bsKH2+FKDM2Sjnw6kOJrlSLdE4SZQvFSlRPc20
Uplk7TQtX3C3mYw4jyyIItUsharOvSrrXFHqnEgE5kPRjg3owvumPffy0svqzFLwMAM1KZUQ/Ih/
rzMDj2QKqoR1hWEq6vC546YLGO4BtfmDIY62DB1UUsa4BB+aWQweZUD8OlFbEJG7FDI0x6hmBzUT
VbdoUV9131DneuD8ORBRcJbl8IJOn+DPEniEVaUzTolYkIf7Xcz4M89qo4pZquKhKPcA/TRshKHQ
K/PT5ksjAWetGijJQBG4v6pmCOvBuTXYhP08CKfbq4LeUlJodtksYaLmZotzaxFIaAXE6saPIgIe
ik7QiEGRArsV1vqfyDk3RX68Ess099Sm7dygBUtSY6K6WcNYV6455+Jd2CVpj3ozDyd/S04o5IVw
Oe0lTTrmQ9Uspb5MeMDv93CVhxoEQUoBTisyD8SthhMaYAlnbV65TNaqW9O1Z1kv2n3T4H07TYJV
UlMqOHN/9cdCG9m/n15IrhgHvw3ZNpCzwgFH5qqyH3TBuXygmFVsIgPmDZog7kSpV7zlMtY/m5jK
QxAKHBoUEiC5B7mswPZNk90y3VDsMQqXwGN/dkiVxxjgNgUoWuPjbpVpKGhsPiNK6JzpdNUav3Qk
lM0uWNqf9171NyYcDTQfo4GoasiBopBJq6EESI4W6Ab+fIioPM7Ab9JmIgrKvIlXlwnDa5XQp0Yq
dlPFchhKl3Js3ft72NyqcI7vB0aiAvmWe34ryW7Uo3igpX3xKMig57rfxdxccY6f1j0z9bbOvC4t
tNDBk7RSb8ZaB+L/fgdzY+DcXmzLv0PcQFISr2g72ZX69gyy0ep2v4cZw+LpcCCylPVKwUQ3ULsH
Qwle0pLeiE9co/KfW39JeWKuG87Fq3GE8xEUPdKhhmYtqnIrUgtWlyNVE4rd4IYKjdYt/G/UOEVO
QZ+KTWwCpkKJvdnkYHbUczjM/TmbWXaeCAc4JqHP5VZEukzyZF94U0Tw+6xre7KED/ds5JkyGrIu
85qCBZcgqdRPeThxya1rfhrSh+aZHwKxouWiK/vYrN6iAHXMx6CqkyU98xmL5QlpjKEMqrzFQkMI
qQO+0rhGkV5Csb5fitP/fO1TeV4aIACCJNMRSk8wBhIl7oQ9VqXkLcO2eH+W5rrg/JoIjQbkLHap
qExusi96KWs2LFFvkyGt64LzbNVsDTqOuugyFpdWVaMaxYfNfh6DwXfMQkwWNtwZW+XZaaJyVAu1
wMEXmIG2FVia2YKwiHedWW2emoagMJeNBZ4caBRTJ2hxXjda329DUogLt9e5AXAndwFSUJMBEuAN
eBTwZeBDY5asEkVUVZ6WRg6LLAmiNPNolbNvg6FD+MjofE9hAXVWLfRvxDR4h5FkX8s8FeX8/ihe
jMrYlq0KKeB1OQokUH51alLmUMJB8sCL6mEAT0Sp2UHrj58BAw+f7o9ibhW4EB33pBCkVRgBbfPA
FVnhX1AvtC4DgnqvXwfAJJP5chshuk3ZFz8IC6tkwoKjzX0558tpUJggggjQNsHLQ6zQzMlZuTT1
c63zblyCTc7Eo6eXglO02w1FJWU2BZmG6KyaeB4aJrasr1sQQ/8gUt4zUE8WCPbjHpxl99ufOZh5
YBhSFQj2epJ5qaxvWOkn/85xiVOOi+g+sWixpJQ3s6vy4LBhqEITZTvMG8NjEsWOoYCpRhnEr1mk
v9wfzcxy8BAxGXI+mRgK8Oc6wiulHGSlLUAdb4maYG4I3Olc5BWp4lYvQwtKwTLmK35mYfUsV4Mt
CqK6sCYzQTJPXEPLJIuiNsw8Iw+p01Vhgpy4cEh1EBXIEzlrQ/UrIcH3+5M2NyjOt4MmGrVOEFJP
K6LU7nPfpqHSbZDOAQwR5uat64ZzcpBotbpPxdTrVIiTht2jEasH4o/eGCwxXc2NhPP1hjZFH0gZ
qDUGowd9RG/TRhOdpDQbqyBhu1k3Es7pK+yrlU5hyEEDNBzEwD1fLk64wl6ExZz/zFB4ANnQAd8v
gNfdVY3g61QLSCgFoiYoLcgmPN0fx4y38BQ2A9ItIusL5rEhePErQBKmYsqFSZprnDu3K5S51Klc
IcAxxwqqMii0yaPFfMhc69O0fYhjU32US8PAecTU9rPRI6mTmaB8WzcvnJenEhRA0gb5VFSGoUbI
QCqHRWAwuN/6zI7Lk9iwQA7HUZnS/Vr3MJSsdab7/HSVNysfWgmLYNzpc/+QzNE4v4bgWB+2QMm6
Y4AayVr4UvQt6EJpvVQbO7cInEeredGEag37kf36m1yBv6CMpXFhmua+nvNlH1BAg3XplAPOW0eu
q+xzFMSRa/prY2OexaaLUVotJARALxqmPlKakNO1irKJDff+Us9M0G9IslyBvvSAwzVIoXhiiYMe
gJsNOlHrHh9VHkgmgnoVGU0Fbxa4LbqkB9yEAc3vMlzetaT6dn8YM0vB09oQSAyocW4C2BI071UB
riijah+0RvEXHG6uA86bp0dC0OLVGEbQ9hYRqxNFoOMk0kpMn8rz2jBVbigN6tQjZS3YoqgmXww8
+VuRFiwSDcyt9vTzD3tSJqh+0KW4avVBL2u70hzzyErMuFsHMFJ5DBnRQbUbdrECmMsQgTsTRe69
TlZRsKoqjyGD+IEYGFIdBLi19xHE1vGylonrWBLQPOfPQhaSDkLMUmgNgfoiATVry4JkLljQ3Nxz
RzJD+ZVSlZIIRXIzLa2QlMxVKOQc73vATPM8bmyAwL0cVNPMS3FZIIJJ2+0IdaaliGLmTODFg9UM
pHtyO4KGssezDgIY2ZTsQYzdHtIt2qCv2494FeGug2AOSBH9H00NP1O7oLVHihBm3SRxXizQviGS
gqp2YCidzE9dqoyr0CcqjyFrWKqIUommcRhYMs28fjFNPLe0nNfK2einmYFTMqilKxmmOrTKXHn5
56FjxpDokG0GTLJqmFdSeQsmTdGaqHW1eBHCMbN78mQ2atEWIBPVRpcMqF/oSrgsCYCPVapwKWaZ
64JzXsPPalHpqtEN9bZ4GlOIFQVm+Ky3mbDOePg3WRGv41QbxwklUpL4dcpCp3qfvKwzTW57gDxU
CER0KrpRUn+rehQE1uG6+lzsm9Nj2od9H3QgRUpTvJhACBKkFDJS2nohLgVZk/f8IYrjsWlNLyNF
hRjaDXQjtyd0lz+wyGJxeNGh4XB/fuY64YJ1FHuCWFRFsB5N/MMpkqpTvEimI6CXl6REZzyNx6oZ
kpCBihiLIBZpYlUUhPF6xla+xfymahaxAjpYKjLbQgWU+Cgzpy27h/vzM/fp3Cbh0yAQQgNp8yAa
BABPoHCVgY91ne3zALWmqiWtiEV8emleaa9LlgYK8ZWNy79aJzLLRQLCQwDP84g6EcQZvVBZ1KGd
MxxuY4A2k68Fia64kPw4BMG4LyT92sntp9WHFi9lFhAVYAQa4SKJKbJoiye2WEwK7/7KzuxsPEKN
khiaSSPev7oIZPaFgWLxWqc3HY8Y60ITHqYmD2lG+saXIICg3VgIcEBbIL1y//NnDJOHpxmGiiqb
bkoTNOb3QYF+nESRPl3X+LToHzY2qJI3+UhEGZhPoAGqUohxhQdX4LrWpxX50HqqxH0cRhPeaqoV
njZmX2DGyknnHJZC3xyc4SjxC0apeIxQJ3ohbbi0J8/NuvLrp4uAbiVapGBJ8UC7H8AAfesBm9jd
n5g5k+Q8tosMUcyoprhMQGHQUDPJqycC6DEhS8/wcwPg3VY0DACRS9GF3uYjS4CEQeDWLbjUXOPc
YetDPq9XS+wJUJVSLkpPB1vR6NKTzUzrPAytisBvE9fAasdy0tuj3rigQV3FVqGqPPAM0X0lsxiF
lQVVoTpOKqmwsOsU+r/N8r/f+v8VvLPrv8/t6l//g9+/sXwoI4gmc7/91xNL8b//mf7N//s7v/6L
f3nv7Pyavlf8X/rl36Ddv/t1XuvXX36zyWo8+Tw07+Vwe68AafvZPr5w+pv/v3/4X+8/W3ka8vd/
/vXGmqyeWgsilv319x/tvv/zr4mP478/Nv/3n03f/8+//jfOsPI1iV75f/L+WtX4x0T/h2mCdkMi
EpElcQKddO8//0SS/2HKkiTititJwG7jT7JJk+KffwnmPyRVlnRTNUwJJ5Y6Qa8r1vz8M1X5h66K
mggxGSRJFWTs/vq/H/fL6vxntf4ra9Iri7K6+udfP0/g/wRfRJOgx2UYGrSXRQPlVfwD1dD3cpD7
WfTSOsMmcYKHxIkOkC9zBDuyoe/SfSmc0Vbs3oNclFPWjmvY/dK96udm/ttXmJgiRUTEqvPSx8QM
qaCWafRSH/19/l3dBPv6UKaW8rU61p64TU7Bt+giH6rth7X6ezo+Dv8nnde9jrkdCWlnAVzGcfQS
PYdfxHf/2sWW8B4cO8hJjI6agvTE6pYCFk4Z+e9J/zBcbpetcz03cVWKXug5QzH+CZ36ruJBAu9c
bJMlZMrPIoN7g5w2nA/nUS6kDXALWOPe7Y+9Q53k5NvVxt+3TuII5/Tdd+Jv4q5xJBsa7NvmMXIg
T7RQJPUz3rj3FdypGIRN4ZspBp0dRS93y+3oke/sJLwK52Dvu9kmPw2BZZyTkwZK3YXw/2exwr3e
uRM/limEVEAB+RLvPoPVWHaIZ74FW8nJXObpG12zANd5Fp3mov2obfnlxxKA/Odllf8CuLOiQtIK
hSB8pgVFsaQ3hC560R4LGBt9Lr6JZ/Ig2ukt/Ro+yqBL35nnm7lRztlWO0kPjas69X606ZW5JfXy
d/0qPBkL4ZX583Ly23fJCgFa2IRgKx/FMSkKYIz4LmpVG+WNsYPwVpxDu7JQPK3DOmNXP6h2uTMv
Xen6XyUNVEAVruRWvQtttg82gBpLB20LOdUtSUC1bI0O3YY2kENxaLF956Xb6pa50gHPJenJvIVO
4oa24jYb7RLcRmfqyceGQ+12jyFb5jl0E6fzMgcR/aN2GI/653LXPIAE7DW71textlW7eRV/yJ5i
ibbiBIfeiSMrd2qnftMusU1ujS05hV14CVpPYObVudtUG82JvdqRruMFKMBNdJMTqzkrruQYP0o0
+Tz1pNrppjlFm9DVbXzTSbf1jX8lju8YsdW9i5vGlr12x87JU+0oSEtsmk3pCKHV2dMv5LNyJS+B
azqNXTqtO9gas6oz3YwvzUkuLGKbn9Nbt/Efqg07+HboBa58K/ftiV7iB4q5dQVHdlHW7NvCQbGU
S3RLN8pFODR28aLtY0i67sVt+Z58Eq5Qotd2eWJrl3w3PEP6kx6MHbs15+SKibr0O33Xg1nQBiBN
u1bYyiobgPNtUdlQLQst0co28QbejmzuRv4WPZpO8SLt0hf1RTyaD8Je/5I8xFZ6jTfC9+7BfOzs
7E25qPsoc9hr+ET29IasqnxiiSWYVn5MX9NbeUyfO3x6GFmGhs/XJEs8Gzew8Zzat/Dof+2e096q
TsMrxIY+yVflXG/bvaBb+dZ3zXO0F879np5gQV8KC4Vr2+a1dAxbv5qObAGK4zTb2PbPeHpwhaN6
0p1qk0RW8Qx7Oudu9lh8Yp/6F3LFzipAfmXTnPvJ2R/pKwDrgRWfum/xV/VGLfOx2VTPwwlbPbGr
85BYHfySlFZ0q78rmZU/GbrTFPDPcZd6hb6pt/STKcJY5S/Nm7yLsXeIG1R1bcbJ2roNRu3U+L/u
GKjhcJlvJ50tnvsLfe5degbRyEZyKhgl84RNH1hNY1FbzGzQ/YypZdrsTRD38sXAwlzGfb2pUKzR
OPSWXXM3v+Sh1Vv0U8Xc7BAP+Ovql4jY4lX9Ip78h6yxzcfqud8Zxxb3PCfYaefk4jvkWsd2clAe
gqca2bPP8jE7gxfnVGLZLuaDYUG0tHGSMxiTHN9ijmJ/MSzZahzy3bxRFJVtFLeyfG90yt3owqzg
u8EGdWYHBAfthjj06F8aJy/QSj7a40b6Ebux7yi35ECO+QZyWI6JPe0hI5b/aH5FP0gCZPvgi34i
T6NuGVf/WrzHbngxrvot/RTsJyrBl/hSeAG1Mmr3L8kx3AmNlaSYJlvdqF47WTwOM4fAQ7vGaqHU
6BWYnf0TxcZyYT+6wUZKb2c8wFq/GicQTFSRnX3pbsHX7CDXdph6gP8qnv4gDLb/6D/G5+yMKOqq
Pb+WdngQTsnFOFampW3CF+0m3UCwhsyaHf8wHqOrmTrDUcd/QL/1EBwLR78Vdv+EveMh2XXPyjf2
QB9iR7iJ1yzEEhlPwSdhtMzUUq+tVW4jzziqmL12I2eW6ETXepMcQLz/hB0memDv0SfpTN6Mrbyt
VYtdwm36BGxM+jQ+1+dyX9rJw/Ak7MOteCypFd/SnXwJjuIVtHCfskt3Yyfsmt/ETfaUP1Xnyk4e
U0+/aTcltjV8kvyoPRDIcJ1Fpz9lD+Ihemy+Bb5DL9LD8F2FVeSRLQ2bNyOz/WO/J5+Lxx7BH3YO
+vhaPsNCHf+LcusNGy6T4T/kQp/EIzlkzA73xSNWFwDJA7tETvUiXZE5vFEBDqze2FaMLPKYQOjK
DjftF9+OXLj0LkwwkY0zsS240sZvrfw2OKix+lxulP24KVzlXXSMx+KourKFVrfVlsER3XBPXf1d
Uy2BHlKHPeYP9Scf4qPvwSOqCMzcqmD81PI32cl0/BuKnmR4aHnOnpPn/oQn8PYG5Alm+FPpShfB
1a6gxDo0rZ3v04ty7fbqA3v1vexKt/VTcAvEHbYH7Bu2fGZb6ZoalnRlIOu61Sf1qB7yr/mn7FOM
jdl/Yfj36HxbnoQdIptdtQvsGmF0uCVvnTO+Svhd6kDwLrL6Ddymd8JbXyAAiw/qQT4Y3zrZVrct
AGPvXW35OjYu4Vi6SmPVLjuY35steOPfW2aPhVVTuGwSWNKp9DAmsAv0FhBIWQfVvsqmDn6d2EvF
0Bwv4b+jWFPWRYPouqiZPOEvuHlio0ur6MV/Fwd7QJEiCLxrSxmt6i3HCseQ7bTMzrofsv+8C/we
r/ynWy6SE2nVdnmMbpXPhpfeFB+n64CNPE7t5ImdowMeEL+mn/LaIkegfsjn9IqpKffxQ3sSvPRJ
+CFv6WPkktv9D9N/opd++zLNECVRU3Cx0rjLRE6SFHRViHA/7y66FVmfH0/fnt3oDPXPzVa2sUUc
mPVtd/qmW4fKMi0JMc9GtjaPVzDKWdcbIg/7ItuirW1T65DtvlYWpBS8J0uyQve2ofb2KNgXVN+g
vd2LpeOW1lqX1LJN5zG1Lv4ucUT7gFsaYh7FOgXoorJOh5P6fwi7ruXGkWX5RYiAN6/dDQ/QivaF
QSPBEIQj/NffhM7D3dVsjGKdNCsRQKO7TGZWlekX9nn9JEtMw8JvWyj3hBXlyRrzR4PBCpcdvBdC
A0Zl4qwkev+0VqfNHW4CJkuxJish7IbbIiItiN8x1VviQ88RPr6nPcG0QxLuQ1z1Y1/h63vNRrrE
9VUXwUZBPjJi+UdoT8nRurhPe/BvL3JEdSseYMlTAR87kc/lGcEmWRds73gjeYTnCY/A/ISZrkWu
QU8wDcll1sPbI+YiIR7n6zo6nvOILNg1bPCSOLuSGWx/xD/nwQGVQFcKAb/AnP2Eb5akotF6jkFv
5E0jksOhZvhzjrgKWYdb1rHQbciH/aJnwzn79DEwCX90HvA8PGLOhp0b/4m7FpzlGa21GJaYWi9q
FxTdmPyGbDTzRWG73QSvUmbuQC18fkPMDivLzV+sTMU0bZ3QwTulZGt6CwgRbfduDeTk7C50K1G7
Yu6brDCSm3amfVhs/Z4syCqY8PuB4xnweaVJvcAzN4FOPIMdK+I7LdnWpquYAX6IKi68rRnRrytq
negmoRNWxy5JQ96MbO8Itx2d7HIatmSRE9NRiI43K9KWLrYicczdY7IULKfk3WNmN+YYSB5M85Us
duNsp8gZ4b2lYt3MT1slJdlGeG0p2RuIWnOCkIZciP2pUdMr7Sk0PYHivszPglrYohyWgwsXwcIj
9EJLGuINmV+mQ+3P1YW8LPMRSsRrTYPsFhcTYc8GHsAeyER1qzLD1luPNOwQ93UMrSsoexInfBJf
pKK3D3U6InUJsWU7huB7REi+24f46uho2K8d0+3GWiBT0Mg+9Ncl8WKTpcQscd8x8VtzuX8yhMNf
Etke12FCzJhiZyIpNJ3dnporbM6MLuzTLmIv8uU7x55geeGuFtcA+hHinSJ6Gq0Br1YIR6aTCX6e
szM8SOrDvGO18C7giUhmO1hs3cHAYebldP68Fv9WGHY0MXfmDnfXmF5Gt+vjrSd7EUm7gWMw505v
UrtLn8cbU20Ex2yNkG9bwt+UixQmwPsNKfmWYPzNuP3ALGROVxO5gnF74cwfxfA4sVuYsQKrWDKc
1k1MmcBwi2Qitw/smZd7D1qrcg86CVD7jXAHbhz7+xd/8K0q++PGVEGWkcHqBjoY/RvdQCsrgRsw
LviwjxbQnp8Ss7JjprrDpiMfhZeyyNPZE1GK7tewoTiqRPMF0njvMLaicFjnt4N357eZmVgZTSmS
l9asDuAaDAY/2vrFQfvQ3J4nybL3f+MIvoW7f96+jlFxc+NHSf2BKccV+oxrNW7/Rcb5XY4EEX+x
ka8NqAMCLTH7HF6k2umnxENYHaon/cGZ0013JznkBav2hYW45RnSFjYeEKWZgOcQA+G+TX3HLySX
18jlM6XcCTotACyYISuYTk36j/aRbmqCr/yRXA2FRKtrD0Pwd7f4n7iPof7/A/5A5PlxnHJZuMQH
w0mD0RPglPad29q626BDOQ6FYCeu4NWL2JM3XDDyv9zAt4Tibyv8wy3ncQUKOObiw/xikbqzNsQm
hYGoMjIiI+s3HA8AI1qrMP5oMj4hCBPZy2o+obJl8RlCWJqSYZewFlvit2nz/x1GAXcxeJmXJf6n
0g3t+TXU+YjxIdp3iAV5kjYE8Sypr/H5dUtp8Qvm+f2Bf6yHLvIqGioJwKZ/AHENpkaqTSXEh5Jp
99h+O7H7TGjmZsFk4eiIVAoUi0fzX1Nwsm98rLeg66sYaNw7Cmwmr7U0xOW5KTK0ZN+PlnosN5Gl
sQviAUdHaAEU005iUj2p9gt19N0z4m93/yP8k7lXDWXbFB8wTDsjwF8kq0Z+/DJTqzY1u9k319Kg
IjN+qdIR/03LINzVBV40VBFdMxVJV3/2hkOLmF4pL6WwuyDe2TcFsAlUw1pViCz58tAQT61yA8w8
aXpmhO9Ad4onjSw5pa/bE2DSb43rv6VT/1oJ3JAkazMbAPMnfG+sf8C6k9DrSXyR+Z2GkfJP53Vt
Akwud5A+GyR1JcYdCpqExV1kLUfG5ftYmug2CoW6xcm+XLEXUkqXs1HZlJvj7VLTsrAmiXBv1rbW
Xn7/Yqi/JUF/3C8aRGgqwmNR/jk6vitel7STJn7X3TORRPtk//QTZ4Kpfn1OngFYQltg2I3T8EjM
nzbntWjtZ4OeDTI73SDP3D11YpyGk/AQVn83Un+Cs/NaYhXBKitIZ36OUkpHoypQYsTvOEddj/vL
HmOIarw+hcgtqzzeAGJgiSZsxEr9gHYz3vQiuxwTmFpEowBBCozCwskp6BPtp2pbXDw1UqW/mLI/
UewftznXVfzjlesdJ1S5jiWU7skVE8kAiYwUEyWiNbfhkCzw5mudoKaPJuibKtEKQxpdtWQCcCKD
/X3J/qROftzLD3FQYrSdxrdYMn33vMq0UBiSBYgBDI0WgKBaVqDd/kPe/P2yf8LV/76s9MNfakUk
81XL87tor6aOtgQKzJnpA4IwwSmAVwh2FLMoSNDFKTMFu0DsYSRURbzlQ2SR7pQP+Tch97fa+Y+d
/f+75yd9NcRx38pKz++qfW5d1oD5gE4ZJP+QrMGKDNhW3h69MlAI77086S757937hESfGZbiz5jX
nIy8At7t9jJ7u7hlW6JAeuXYTJ0Xu6YkP1erbvFbzqr/m4n/n1H7x77/Phf/2FBcp6Cr6Xwm1Yxd
MBSwtro32h/SS0LT3pIStC30xHTReQPsRsqSEGhiWxHR1GuCfAiRq6e9/Yajovm+vjX21GkdHLUX
bQCztKTkyTDSYrTkiych5ud0ynmbqHZLfyKapR2OZYVJMeQ12JgBxsnW0LO0Y4NuCgqr4YD68Kg/
KYeGlTrDcNwareMd4emnoi8Ct7mmthC2F4Qy1S0rqHLCHOxP3jE+hhJCWaqdlN/6mv5hxFQJDYG1
mXlFL0o0s/5xAlGfFmH05yjuwBPUbnEblqKne0ZHcuTwC82JVJANYD7Kw71E3FUSKRTvDYcEoMYE
c8bnBEas1cnoJCzeJbpV/nIuf73DH+eSw/zaNzSTInLh/Ij2sTJ4D94zJCryzsA6cDYWkAgnCVtL
1ZzSeZ41OmVkEW/UYELu5qDGv0tgVViJ/Hv6hQb87jb+z7PyYwF/tp8f59HlGXrn7rJhoRyTmk4f
GLuHXBcVCpcgptkKbr3jrgNA6AVGjuykhRp0wDq+4GZbMtZMGUk3sJ6Jrnaxh22xjpmc04HwD1hf
70VLv4ETzu18IQeFSApk5LRcKLTFPMTj897ZXaitYns6vUD6IZ/a9gqprT0sJHrb/N1a/QEJ/e9p
Edcb6H4lqj+bEEQYCtJfikaEkUwDw0BJFUlXqZuAYsreBOzfVyjvOYAsizcU2MAjJCZ+vRxrTNEh
FOnqOXdBsuCwvBM7CjHoxe1Xr5aCGTAG2t5E0sNYyHdg8cXbFV05JW8L8DlFXSBgvx3oHYLRIezA
ReAlehJ9TQ/IdP/+kH9oCH48pPHDJKu6GI2vHg+JdWTGlrc1UGzCUoBtxvI6b1uKiPIk2mDyR96i
V7Qy2/2maxH176P3z501SxkgZjDAsBoGTNsPmnuE0PYFjjM++NFIkmsd2U/pY4oZwvxuWkE7nJXr
7m4I2+Ykpl72UUlrrgWs1JI6IQLunCdT4Twj2gKbf9IkM58+hFW6PQKYQrVUSoWeVn5XAqZSY4pg
PX5hFDKBKh/EdQMJWU+E7Qgjj79la8ReFjFGlz43KcwRGiQi13iZ5epCZ+gPlT909CRsdWIAKI53
2a4lbz91hJ5Mj2okcUci4On4wb4mnJ/iZcaI1HhAhbJTAmgAMWehKBqoZ3osVzyNXZ4YbgH6UEVC
l9EZKMzdyOFxBzwILu5YgGNHwkUkWtPOLs9PK4pJgl9ofR5tFQkyRR1o/VkqZ9xWKwl6r9QgPWuw
RGRogLJ1PY5KT4yP3sOEOvxKTpX57sMUwAXiNsBMPRsZ0G38XV5rLDopAIOhPyraJGC8RE8uzguw
FVTplCe1zTGMWnOMmGQ99NF04rCq4SVF3qDWGHdDOStzDdjaGVZo/ArdxRZgzspbhgYuRPfeJoKM
jyklGkNrsGHFbwaoEJHo4V4hcGKxlQTKi0wIkXqaoiG7Wxee8CIiQkvar3qs4wNM/IzwaKoJui65
+NpjmDliJdvAPIsbLV7EPR1O8mJQqAAwp7CE1OdmbCD2eNHkD3mYhsZHdDMcaZkHMF8D3u3gNsvI
5g4vn98UB+7R+pVi5zv+AEoHuHjzZI2t+9VquBp26V8+NDOB7eJXbcUiAKb8Cbf9BOI3Z6MgWmhh
xcBCkd1zJAL/sEIREaY2kufRWLUO8i0FpPfQOUlDotJE5U+d0eSryBeaSPH/XgUTR7PnqV5bBQbz
ZdalY8bbjFOmgggH/9BRtTPhtdHXVHmbfT7/4YQ0amSDhp/fFm9TNvlrHtvoB8Md68YURDIhiZ5M
zN9jyaadUFbNZBhnhl6IoElIw7KOqCEa4rIRJg6TyUh5RPKEEALbVrZlyKTvqYuGfbL9wqJlrmhr
ywYsWoUcskfYpBCABhxJAaumVHJbkqYgfwo0wZXIBJXIhyaRlkzoIe/nQMHjUDezY8ITzb1gNFk0
08auNjPzxX4+l1QMFRwK5aHTCIInsHtHpG20AaoowXTpJoDLsHWwcpDIKCRZqN7Fi1cz+FsGjQF0
DlUBqH9CayJiLEdPAfjO24aDk3YCK+Wn9mBVMRU3OE1pOOI4Gy5OWAu6inOateHiTvP76A1u4nWH
CL8cGoesocaiQ+59CdHT/GxIDJi62QTG8u0hpTYjqwwv4JY7BqUEQGhuWe9maQGCNGCns5jnFZNG
pRcchYjJfrssYeuN+dlncB2cLSfRjIEef5Nqg47+Ye/p66kAzd0ibgckbsas9ks/ofX+SXUogqCI
8Qd3NBsG2yauxUXNLuuJCQH+sbRl/IHfBmYP+jVlzxATXE8czawukPFZzxCij4rO8g+qcPhvf8Ux
ZKWfoRnI/c3UO79KwmQHpxeZmMsal0xfZTAk27Z3M2OdrAfOrwo0EmcVGLOYGL68e0VEg6/LHEBj
CW0Us69o2RHZSz+w00SvRNmDvJEiJm27iiXpthssOcx3OsQYDVjGyELLcCZJRFxEDDX0jGPyojCT
RbQFWU/7OU9fcIGGZXsum13uZU5sIgBiral+yTRnIHM10ofdSmAFFCSxCxcjuU3Y9CQ2ZcfpCYfP
MYIaRMq8MjGAZ1iAoIHqAZEzmL4akZVARdJgc+lmCfTaWKb2tAVat8aL7796+q2sK2HwR2DOtUAS
yG4mfAOZgv2GVbGUpRpOlgzbotrFF0QXElF3rYffXCNohgymN6MF58zA+GjKNFlHcPubKJTJeG88
/gR1hTnrdOqVSiMf299qApw/C+YiulVmXuCIGMSw5o1WLXpaAxDVI7LlGBRbbrUQzT7ksG8qvOBh
3Rwm7BnBfgE2UwniEqp/9GHj3t6fAol88D0B4KOY3N5QD2Rujg+YFT0SSyAOKrdvAs9H+kXkoN00
jgpPRz+j0WImWgaQ5Gi08yTybgp4LAK8An4hcZ5+NP+eQDKRdQE+ikzBiO2uH4qtvBY9mfafhTfh
BwzrtS48CbIFHCUkLBMZHAMAyGiV8IAI0Je9rdwKOu6yJZ4JQhHJkTGUkUgdBENYfQHxZzTLmFbj
l0YwA81DAHCqGqKbA9s/N3LGxpqgEJIfCbKh15uUj/YsOXlOuoag51+6LJ6kywnmLWCka3WOIIkx
oY7qz/0ndj/0Ke/UFF3RHE1xD1OIOYq3PpRV3Hq1Tu8ZG0BkSofBgV531zi1iMMU+dmKNzFoTjaF
AD7xAvirMIDYofAHK5O50SYHQ74pA91OFjks61oORTsBv758LuadXEGRpX10CuXBSHY2MiRRo6q+
rd9uqoWT5uVvmjcotkVLHdjeo6w5er5ulyimi28IUXVwkLkPPFA8wRFDtELhTiNTD8WegRwXEqJA
tnIGCpWET2AS91cAJvgZ9FAXIiqdpYXIziLrFXDrdNMyjb4h+WrvMvQm6DNRbrFFfW0RM2PzLeyy
htVg4VBBnIrCcgYjZTbegJC+WFYWSHQoxmapKhqzIrwNPuWtusx8YzZD2wSTdsh0E+b/VDL6fSAA
mcAigsmcEczZ6nELniMxbgDly9pCXMHp4nF0t/YbP5HJ4DfbguKNVp9obs2ATDXOK1RXUSiktCMK
KE4EPIOtvBfxzTDHFWQ19a3zJx6fUd3fMLLYuV+Q69Q1QYm6CB1KRYDnt6cOs2ceG7Ryf8/rCN5c
fuA677sxYbQtqZK9bBqwRhhyC59Rg8uOkZltecRcmo3v3xkdIYmZRbL5AVHsPUN45U9rHtWPzED3
EazrScs9RD7AkzvB1EuifT+cOtgdnqOy36PNgfQdsdNVeRHtxGShmVlDCoQiFXlVSGm9SN7KaDoM
fBwWGsuAE1mRsSKZTmC75XK+8edAGo69MhPbHle59HT8hBRAAGQMEHkgY28aNwn9POH632SIsUcs
9BlJj1qCjfKEOCioaOKoXu6+9407kx4ahfppMttNtsR9tKfqjqXmC4vHyfXf98vy/aLJ7l7gHYDn
j3C4IcSiwh27H+mQh6NrV7ZUOyKs7kpP5yWYFlGCoIiMQXUydi2CfkddiStsa3BCdmtnHzFY6Mjp
zSeCEwTfCO67oMfhHALRrLDPOyTLeL9IQnuAvxSw6WIxUUyaxmxrmUr7zLxAuvFaCV45Qs8ru/HN
Lg/GBtbxhKNsVrsMGsIT0DnBeZrw/vGjA1A2i3Su9QrSD/cu2L2lE16i2lpc5k7toGbchT+F8ysf
ly8JGkfkKfd8iaUW3QFhwQnKsYojHVIDSAdBfaU4ODqihYm9wEFj86i41xyRuWHL7Pak7x2knVS9
9gPpHER/7JARzY431YdgFmwkxQnnmPBufmsIhI+WvCqo7sbbikqI72GVc9Lsexznwevx4dt5+W8X
j+fMeNVmCAvwigk2UUFKcMpuuX8HKZKV50Mld2WB2NfVHwZ0eeR17hxlobv8SVvILtqzELxMsIaG
PZmF2wY5aa3M14PG0cDkQeoWd9YLGikcUWipngDNDEwrf1M8rJriXNY3BBX0gtt1pcNzJ5+UBY6b
2sNXvfD29NOECyQKS4Y5PGHvHUy8g43nGbecwRVZ0KX51Q6GQFmoq7sAP4StgfOLEpJNCfFf45c6
ea0HBxvbHT+0z8ysSYHWJaSE6xrswQQQ7CZB+iUa5C4uS6eB0qv2O3IAcbcwdloYiUQJIX600yXW
QFtgRFSDZAaWxJTsO2xE7mRf8Q0NfjgibRqPA0YAYRcH7nstLd6MP312t3QLwAkZ1EDnU8SqHcCc
ikQVgULtRTE+Q4U1rE0DUcTm6RpnyMNEMr9cJLRWfVWR7O4g0sKV9OPkQX4Q5L50Fmxh87Y+lTfu
5YKtBI1BK+HZc4VcIFJza4d3ZfKZ3cAgaBsBnXnh9qOw9BWNFJ84H0/YbsF/mr0tHYoCr7NoWAsY
AsyrYmYE6hzS5hTau4oZVNhEO1g63Y3sBEwg8J/NXXcF3ZoOl9XLng7a4U016037TQ6CTt0XcK+T
Vb4sfo88xiytDw6HHA5zVvhCYPOJLnNM2GCmSuuIOqsf5Ql4xAGNyVKCHYNTAquby7aGa6ss/+qA
wBQk5szsCgYL2eCih6iTCyeY6i/BVkyxJPf8EDNgF3fVhdWxOoKnjj6hBQxhkYARNLMDaE9Qs4kJ
ka65OXw2cK+GNQu2XrP8DHwroAFQAQpB0uy0ztelQfShZWBdVSCALfxhZO0qVyfxQqCIfi+kVslg
UGMP+L4jqSNBqDKeOtPIZlUXOHTDK/fpRrcyQAG6xePVQq+oeYLZXCvwqLA+exkHDiQFlh29gUl0
Su4YnxDvcDdx0LqSeQEqhjIA3enC1AFh0SwUlK1+KDSGIEF2RD+GUJqwi9/Yna3CqLXL3Es9YGeZ
E8GPJFQyTD64tDjggtnte6bZrxW0bNAtIFsl4hE1/pbkSTWR1tPic3xgOx2MZnYhWC+AE19zaYls
4nTJSDmvIpKeVTdi6iWRMKMVYMNXuQAeccAyQugHXCICktwSaYv0Kj/ODwIHg3wNUDSc2gOUHAKx
SLTFsPWRCBDlozBTaCPM1mud0UdPgNpTrcrqFpAiWJKZmW+npamtm2pYW0agQ0CSUS5ywIFhXB//
9OTLKpnCZ7OBAHuRBw1ERnC5t/ehW9eYkLmBRcbyX2ZE5kIuvvKp+1fjU8VnS1SheMNzqK9ahk7l
gtQLkZUejrfXrJP79ytzoGYhCL5gPNCK2Eoe2cBadzpDmO3qR6gdSbHSvNTpAz5mw751k46AscOm
1RElv2gFCu0BQckGMA1SYeljVJkGcQkkgMVSherkKkHycFdsGR4Ae2mVwgbkQD6Ceo3gLxiZYOJa
H+WiC9/bHHrTFgRv8gHbpR8vSzwcviAQw+b4CzLyFlDPC/kRbEIPelEP5TDD/+Gxi18MssyE7DD0
HTsGDVZJEZxmxVFKvtSF4EKaRUWnXxan4VqS4qEe327lylB66gTWaOBMfRlvxDu0wQgMENIpZmka
FNMFty0y3WtNTgVgzp3sa670MFhKcxtfyaSC6f3UF3OuX32/DtEpGLzUroZbflmDfYXIBjKoGqcD
gAZLtj2S+4gB3OJOdVivC+TKsqMfREA5LWTXTn0eMT0AGvxu3bpAvtySCua13OQbxD+fqYkJNlax
rTh2nXB0MCuHPDGggRQfT8V8fWA3XOvrhKPRriRTDlSruwoIOVDhOELlmXwoHr7WkYodx2PtvPGS
Ids4wjxrHvcFzAwk1r5fCgMpESstxVuOZLHcQem6RMcS5PoIxWIHwC6tdxe0niKQKpvG0xz91MOL
D3PahLGJ3wUiAFmo+KRijBeem9UWoOu0x3UwotqWPAS7MWTPklfjrrs9volW6FSMzQy56sfzUN/5
sxFMWx3o1ms7+kAJddKFglm5zX4yVRIfpDPG91kIQ1GqSN8BTA+w5nmvqAt+8waeMnq1Bdindypf
cZ+AaUp6HUK8EYFqXzyCAqiVYJUcRIzL54pnlcWT7MxDte9eFqCRJqp8FQ/pGh2Hz9HhAGQjbJYc
yayWpS3N10I/jgXQHdEe16Kt78Q1MM+t9LRzT/vsQhHuiY3Oa5lW1vPeLPpA8Sq3WAFR8BQKlcBV
vr8Dvnb549Md9vHm7coOFt3Z1TYss/+EMSsXPeNC7NmAx6tWvPlwQP+gA9XUyds9CPQOlx4FRth5
qN8iiZt9oe8+pCPaxRxlEweWG0x04S/3NbzuUJGuRd0r0QEs4mmf9uwmPlra3XtIn5FH2gjx8jer
V8UGiav1OrwdEBkQp1UQAaZr7PdQ3xQ+OGZIM+DxzYooQeTPaBDAI6zHsJTcOEgxR4iiJEBfqzYQ
Lhujrw48FjZFhB2LwChu7z1SUhyGGir5GviXBlwX4DfhHL2m0ir+zCJqpDhqqR0BLdEX2mlYlnfE
K/cCb7S6PW/TqrhJia0QcCkP0HhmZ6Ugw9fCw3gAxB4P9WdjC8BJRgLVd+2NNw5w9wnKfDjeVQXo
Z22cFGB3QJ1p6/RUC4TVjHgZ7ghABaU0KHsBnuohEguTPRCXWVcaByMEfNLq7UBqglSVpl4KiR26
k7f0+nZ340FjGapqgKQ5NXy/GwHEwMH4TKzXFgLsUIRThVb5IzdxkGxsqvgMqGkrOyOBCYhNFZ4m
gl0WKgK7CHDnCl4gbM6cx9lIFlZ9QpCyAE7fV8fREr6MrxQu/i59Flu1Idi/LVTPD2mLohTg/zwA
sNyfRduzD6ktblXS/sEHQzbLT6kWCufJG8zZf4ssuUM1fhbq2Xh/Qsad73B7CkSA2PxnFDjFIpkl
46DXVQsBv62c3qBSUIgFq9TsQGqZGX3dephxjCT7heURZp3WH/SKgRnHooiyVVX4obPj4zRp1XqW
DYE+CCb/GVZ3dQtxhvf2fyvXE8Q/L2bwPIZn6pg6z0MZ9W+hw6RjKoAmdVD51JjmReQrggckfzhJ
WJ3ZocI+crT7TUwo/MGHgzr653V/iNWSWM8zLW3ig3BHL3UBlv0MDuagPcm0QapohKmZ6+Ybkd/j
7ySaMLNTP5b3X1eeV+QfTHwtGWgkrvbxoT4Kd6Mg2Qnx85yxI9f/6FfD7nl732D2/n5Z8T/eqjET
Z7whiipkej/EYBel1tshG+ND66k2yiKRk7/XOeN3b7v4NMzWakxEcwAfr++V6Nd2aafDL6qW/3zZ
/7yHH5KuYcD48yjFo/detEFuY0lOdL5Y2r76UIGg//2J/0uP+K8n/rGPVaHmX5qGJ86Cp5M49cfL
mVAoQN7nfPsMBU9E3oyKy4uOaC31ouXfL/9fasR/Xf6HgKB8v0c+l4b4wDmvRQTKhlQo23Mu3jgR
dSAijLoreYoHYMvlNkWASpSHiKDaerqlU4Wd37pw8KnCeL/3C0REaKzyyz3+l8YO5Ry8LCq8iup1
+cemQFsVSWmVKj7o58kg9Upm1aIC8sF6uPUV4vfXhwbJM1wvaj1/OwjzAvw8CP+8+I/dIGbteBEx
Dv0wrtVzv+Y3Jez7h3YvvpDHtUcoRuM9d5Yf/GO4wtT+8nr+uDrkRTwGRWqyrkqapvx49Km7vHtM
OBF2s8w5cRIzXaFKevVaqxAZldbFiwCbyOwgBBfW0RRfnmSE54InByixcXbrbevySPSyUHQu5t9v
Du0Cfq7Nj7v7sTbTGGW9IOPuJmv59tsvzsndiYCYMi9n5d64rTlBPwCg3BzpHm2bgH4BbULpqmY1
DDt9b0ClmUMC0kEAr0DtCd4Eqm0gEtRAtGDPiHwI9zz/+EjPYAMsdQ1UHD8zF/01Xg42VybG2dtO
slVD6GgLe/4ISOydL0FYAJw1Dx0y/XfwCgQE4QotNx3gpIQ0NW1sGbCthXrXm8JiJ7X9GIRZcWvN
c+qhFpIIv5x10VD+MKuzXExDLwVR0nRRVX+Y1QjiY6Ecodqsj4OAiiiCAioV3DAiDgCmCIK/pBk+
hW/RHzWiojBG1r7rHmgX3Rz5a7atP9Lla1PsxK/Lyyy+dBtSt7W4r1FeeCGDshkYCsuMvY48MX9Y
o4cWTfUH2ImxWvDX0cdVoDzgtpODJvvgWRBdb7lTMAbKg1+LX0BI+Wu/v4SiN/r4qeMlR0dkGoHB
OL5ROniZqVzj8Qbrj97FpD4me1z9UzY7N0dtX7PSofVz5oYkZg8i9ghBYB2MX+LkdIBAr7piady1
UcBJ6jS5Vvvuowmil9dflWiBUFP1CqBje4QqUc+ihe4lvnFLj8W6BB+KUgzNR6VvDmWwwnTUHcsk
/ZzVXogVpy2/mcDVghc8lqjkLm/TDbzOA6qIrbZ9e03ALcHlBu1Xci326cdcMN3vYe+gVEF9crzK
l5goAwCrAKVkFSiLVlFrEyGwJioCr8YS4XO+Jdrg9tovECzgqcf9C3U8izqBBqKB0K5kKEz1VRuF
e+SWgX6MLb3D4z7aK3iWJZQ2uvN8E8gvJJnyjRVDIvB4eQB56YTQqWbq+tGCWq2DbIV58GDuZFNf
3yro8NOVvNccpbYhw2lAt72d1IMYqkQ8bDyOWI4NKk06lFoVvrhWd5UDQQAcBuCcreqkn0+rdTQ2
2rHJBdlZh3JDW80piwTAZ5BI+jQZ0hXoqzjXy8LCnBNXCZKdlo7OMQuOhVNTeQOyZKHMtUclYmso
JcCbi4sFwi3Hklx5PQSYVsVQSuyT5jD4KHbnyUpfiqAPCJiJ7+yyc4DU+tly/r5zXyiAiMg5tSIb
2nZbQQUE6sVRoAbUG6wWtsEaXRlTOjk1kBoVhWgl7B6DLAxRuxuzz9ZK7CAJB2c1MzeD8w5Vmfwf
YefVpDjShOtfRIQ84lbeIATCNjdEYxoJITwC9OvPU33ixDfL9JmO3Z3djZhpuaqszHxNXk/etbcP
1XCRtL3aWfod7xkswBCJKrSDz3Tpc68mikCgdVs9c/1KF+l5BuDvFQM4GRTzkn1GDX92d8mhO6/m
MPFDekWnoOixKBD+74csVfuYPMNLCFQAbHe0H73GOXWbFSrz68KVh1V8s+lzBQtRCvWa9OHCP299
1Lz3WYNIOIle0cJdJNRKexr7knvpAmABDaqrHW4DtUNLHtKuD1kLwE1yN1RrRFLwoVRZBIiZg+3g
MVYd0DclIkWCvqO5GW1Kuw6ZnSjkyrJVhyBgJK2doeJDSuubpOY6ZY9zDPY0E+KdPc79Nkuq8UY3
3AhgyX8WQyl+BWvE9aHhGj59oAieAXA0BRYEaG94cnQ6zDegM2gPnjYRxR6QlnuOj7SPxzeaRlvn
ERYOfX5XD+2Lr7LWzgEJDIJcAp5rUBLkIbg0ZED+dHwf7u4IjYrJvXLYwOzxJ4IeSO3pAU1h0X2E
NdAncH+Bjky1kAaEzGLy4HEB2Z17d1cCBW+twO57KGYuTgLJCuilmbWM4A79ixop7XjbGHa8vVT6
2ukERGEfEamz/p5dxl7ztzpTJiiY/LNboVK+Ry93mQ/lCCaqYyr2NgEKmndYmucvRcfuisNo1y8j
o0/QVNkV/GbMKeCkfkxBGxNCBMJnu/DzXneKbN4+dgsbXZd1cc+j2pacIV2lZ5THnegFwWYn/CZO
Lo2ZnIHlF1q1zukFDRG5XkiAOVeosSieAdQ1kJ+rDSuDkp5P10AGqCn/26wMSPbDNE/raSdur8D7
oWiogQl7Qg3uYxXRmfqwTr4ZtMI9K5q2Zgi7NjCoyA9h8lxVILUT4OsZYBzkMPx1uVkkz37RXbZT
edh4x4jYfIJMdxnegHR3fD4wf6E3FIc6v15QC51tXcjCEH7SVPUXgw5uAXl6Z0uzj9GEN/xcMFln
y+tB4mE18dOakndyTreR/Rf01mrAFhRrctbxIZs5j6AMNWf3tZ/QP8YnwJ72erevMRqzq5P3Oi49
DiINQUazhoC5/HEhAuzYtb28ZpoUKNRLse6zebjGOcRBpGd9yPEhlqDQTxcfJ8wT6mELIp3qHIaL
kL6HeBwwOw4u+7a3xleqZ1cLBU3sEbw88gjgFiymBdbiq5Bi9hPakoO2S5/Z7W8aRJE7x1pVITry
0IUuSsfVoC9w82nKoaNccGRc+8RQajh1sJseTm4rJXzah/55oPUXUflZBkrUApsh4mdAaWpPdppA
dXbDYzZT7NqTu3sAicJnig1/Sg0gObPvjWg71we9vcf5ZT9pW54haVa0SEi/Qoe+lL/cOVnD3RnR
LQ0rFLK0BOyqt/Ou3pOIAdMJZlXu3fjvLZ4nShLHL4Ii0qR44dGcohCQHRDdoByAKQp8PKtmdMBR
M7F46IXHoAsuWQrxuL9Ptf7OU3v64BKEmi0ORuJ375Te4iduN7VzCut45+At5hxnT1vtFaHJizKc
KswWbL3agaAewCSJ4Dy4qGcdut9EiheuKBWuHlilcPdXIuCjp0SwFoiDhpBccjey054li2TnE7DK
dCYkpapzxVHqSK9Ggh3VRi6vRATkfUiXJzX4h86Vj4Ma5skFPUL3DJn37jXxtrv7PjFuQ3m6nxbj
q73KmBsOWNRbwUgL4He4tE9D2uG0wi2yEIyN6pR3b2e4hsQCAbrzCu+bHL5ME6Dz87eAi0popqX9
SA4fZbT4KP395yFoDWp8U3YO6A7UHbgHtUuXEjmMfbP7MA44AMkc0ydQlvmhcmiGZzKUTDjLoCj9
zpr3DtcP4FZz6K22EHbPPlGUD6dnhjXVfQwYddSFLec4rqL7hpkHPSl6fd5dctL2SvOPQSstcU65
eS9S8icMq9MMVVZvS7s2VYevqJNC93A5voMmPttwahP5aqucV3Pq84MtMwxk3hLBr3b3J3Ju3Yd7
6G6R97CBVf+B/cAelIx9ZKSQpeFNjLf24esMM7N3JozsUsNCQBVANKEvJQJcO+EQm59BDL/yHkoc
Po+xxlKGV9uhOG8kvCwem04PipEW7j5Lf3kL9MECYBhbDzgIW3b+pvNZ2nevY5/6xeA1Po+1sBgR
eGjWkYw8g+lpulhfgfQbi2vTUIIoVoMcgrdBytj6MiGae2NrbfktIuzcV0zG4sUXBH6D2mYxApq/
EZ7xP18/a/pthn0vrUfHvQGBneEjjE+F94TOVPb5X8Q8bT4/9Q5uJcP84u6R275i6FMrdIk0W9Lt
l0ZsZljxg2574+9X7HreRoN2Q3E3MqsBfJsgf+ofPLhMXbgKHim4/wFjjC5+6eHKAWeTnCO62Wi5
N9X48bSpHyugc+TuZwh2txvkgyd4auXfeBINiSqN8DLlXNs+XQXklFNxfI7klajkqqCIdA+OO0eQ
i8rILVzmiVp7BCYcpeGR1UCTkKNZ7o6uVnps+Hy6txNmMzHKcIhy/WQbQw+221Y+28roYrrPm9u5
I1KCLwGpTGEfHiMchAyW8y7dh8sG4gEksGRBSgj3Fg8kRCxW0T8FlJRLfZDAEOQZYX4F+ZDA5FsH
j7DJgRRfgg/yAPs1M0ayv+i2WIgVGpwtmu9XWNM947AQNhxtzP1ypxrg9GZ91i6Jeor9aXAMae9b
ErEVPYzgd1wd1NP8u+PfHcVZAfPCOj47JbjouLEQB/QFXYQEtVvZnehhPaNW0naNDzDdhTaFp4I4
BZEJ8PRCJ1nfYzfDCexq0Tk5QQKpBvuWXQ0eCOdIOMvSZ0uc5/WQmQP+JS0FUG+1ehS30FZ4AvsY
ly9eycK5BU3v4Gkwzp7LO8G8wVLtQ3FP9OW3YwNS9onjookPKdEJNh9xLioQKEHIaM87n0oqJeR5
KAAaeJPoponf+QfZIcUMn2wBhW3r47ZACCPeUpTklNeKi2macB0IFyOWGID0EwAW+48YVwVbjXaI
ETFmCeYK/D8gMAdu5DZoQmJXXCG/Bod7ObBggCxyUh1ft0sa6bk7Vn3DwZvLIKtEQsFPM0JcbXjD
/U50mOhs54etfBSCxU1Mq0ZTbQZhLHvy1S6e0bGe9GSHuPzsiOowhPEbegI0krPueJ2Rhq/ww8pp
ccs2o4X2krNbeIVuyWwy4jTfs+XqRCmuh3WXYpMckHkmHda+5LJNUHa+KBswGLmskaaSWoo6RfcK
HOwwbyDN4VR2oZzYR9VblO6BL8eXvQU4OpkDaaCDRYLT0Xe4wuk0By+W9X1Mq2MWG+4phAM43/ZE
VUjiHhLPeY+g27YabwpgrcZedT+ZTZOdrE0dnaz+wep3j84RdDBoUQnoLiYjEIJawFn1+NJ2VuI0
bSc655PWV32ZH/foX5C4PDji4fSHok9C/okd0m0ggxY/SU4MKLrE4ag1rx5T+Bbaw5fOgUr2jAES
NYmUHtmCL2+6uVkbqX8BEkzgk3lS/2m1Psl3KOdwTyMPMm+ACh37Y0tsMRxoIETN0k7bLuRTKJra
qCaA0LJiS8FPrwMX6yEAYphM+xgGN7utbRf4Oux6JbuqjjA2+NwDJsUnakdoMPF5BjLn3jCfkDlp
7h5Mx1pNX/1nBNZjtsMCUyRIjmhSYfY1vVZ2oUbZ2Wb/EhvwSlqepgrzq3Zvd3YXIU31w7IEhv9Q
qI35Aqgr8LDa9UC/SUWhSyhiQpBdtZz9i2hAb5Qqwuw20yqqMM6xqD23ts6zHjkmcA6/WsQa9Lcf
pmUq1jN5pC9vi96sBYE82LKVWrhLIfW4XIdt6BxRNb/Ei9ScuZ2BMSzD5mrJPTKBco5twD0waJu5
Svoa0ftw4urkvMAyDf90sc8yGeUWvCVtPYRpogMT77x6eC0/R3AR9tvcslWiV/D3PcKZojh7eueS
y21OH9B4S38rWPvwdgKgWngjeQnsWENg53QCisZQqehvP+pswUZPDlswKCkWSgMle55wc9MFE11J
LiiwwQ+BXy/u8+FfVpialxN9RXOPXMj0mxXt5cXkidiEkvezXVuvSWt41K0b0CTJLlRAFbu+zXbT
8NC4Xr3GRXDQupWcNFDNeL4yODDEtB289JhO7G4MtnznADval6Sg/GAIlUhZyMOmBk2Gxjrf+lAS
7ksTxt/OwwJjxLAt6lKwXdoZj/AOmixQ98/H8knl7yoWdklZPcDeDfrZ+uJ/nYfVEGR7PG6FtOXh
Khbr+p4a1/jF38t6w0aO6TA5MHPhIWOy1z0enDs2UVTY+650tg+VvWiCHduq5S6ojmpLmiCjASBF
DSHtkj2lNOU/Zky7GHqJgWcJYNvDBeQuPm5EVZXdUbs9QdChPIsr797vcGK9yE7cFyQIYE7y3aVw
H6w9WK0gUlq3HD5G15ZtTtuTsl8MNQ9t3cjwSKcsrP2sziAqnSMlf3pycnJ+o1fjFPd0vk60dTpD
CC6t8BCdKHex4goN7wV4fY0LD14/YeJFGQVbd6hQhbYioFAWi5HtrA84obSA8ZHDhY3o7hnQMrTB
dZpbah83OXRIWKOR2fR3O/G4l2O3Pn6WBpnd6EUaaNhl061u8VWCL173josPCbU6arJpk28W1Sx/
wpY9Uak9SIlLF/4VMGR8TjXcAndH+3yNK9hDreCBWE+/OnudJAscuFwx7pM9GbSfAz0PrndCzmj1
jD6/xtLRGktwH272Di6Wu4MvYdAn3gKO7ggr0cnejkyvdnU72oYVtal6YX9Jsyr8LEYv5zDBwxij
ldwyVg2x7Qn8u49KWE2QMEITSrDJC2ezOKR48O/KEXnswIh7+0DxaAbAy4H24nHYDGE0D/ZIsDQX
tQAajzaZHQoSCdoE3E60W/bAWHY7NOjOnhYLms8QthzxmuIYCBltUwATIsApAnj+S0F6RyFtP0Ij
pp+AMI+eGK1cR34x8tY95cGldC7QYYFNAsJJ62APXxwbnnzyTAU9YPpYt3EBO7qtfJDzA/Sgzu74
UMJy/DxkJxWKiP5ZVwEAVUmWDBs6uGATuHcxvjdqu7rZ0ui5HZ0/4D6gdOZ0hg2I7G5y78oP59Jb
LM/9xUqCHl4458LpTMqzs1juB8YpIlGyWNfunfq4cPS1cbUvA4OsjaLeVzDlOUT6xNDd1j7Cxw9A
/97xj88YEPtoBjDT9pV1m9/RBc1LkEtKfgx0/bsZqrp3340bqLEHXuxjaheGX2IKsfOV6YEvrLrX
UIdAUEFp9hqyiNWjm8c4U7YiZbbYooSqigy+U4kvTr/9VQ+ul0hhBTZbjLcZFsiQF/fYjkzZrj6g
sGkIdM6YBLrFy6PuuSgDLAnLPhL9HdqiZqqh/VSjvZLUjcUbNpGnwL9p4h37A87NxS5W25udU260
HGJwC5QiD3ekW0enBcsKbgsIFJwDrXcy7HrzSPmDj9xXsJgqHF5sffU4o6qPI2SXeYWWdiNlUnT+
1Hw8OrFkEB6NhxmCQ6Qb51bfxNHtfvEvpgsZQi4dIutl+1U6u4gBib1WfxecPqdN5SigLgwXyra/
oV2KwIv+xNoMVRLWLEyPYGA4RtRvYCSetHv5IhvauEMNEbdTFEl2QqYZ+k3WZ02UFGKqbUd24Kx/
w9pN9aeLdyS5Y6iaiQX2G9Z+vMr1It9x8YnOc7vH3I5n83kTjnaGHy7PVmuGARpGPbQGLFSZx6Rj
0jDZpQxHJhkScORZHbbcw7LT9vqPvvbtmlLbU9AoCE0fT5e9TlMeqoB6tL84L/E1JmMZ2NicojAc
rAOso5zLeE+2zpd2B/dpx3nIbj5ewzS0ri+HzeMQl39BOBWBMP/11v948DdM6r5dmI/XXtHGFKo0
U3TaCDjS1P3RKAv9lWt1b2deeW59DZ3B5N8QovqO939/8T+uLT7KHzQDtV1vbwsk7GPRZAJ1EuKa
+ZyyFNdOZ9H3M98saDYJ1SaghWQFXx08tqx19cvU5r+IB4iGJSgHiiRQOUPX32D4U6EdCqU+6wCt
jie+sxdmft+3e+Mxjx388tza388tS6ZkmGYbOFtqv7scK09mDMinSuedSwj0Q7jkvHbTT1Oc+Ewr
pZMXtnuZFq7gPXsa7RD3dLY/8gxOnj0mKJDtHRIWBhpESFP//iq6+fdG5PaYRKB3QCoxfBfA7x+f
RTrlxfV2P+ljmjxW8p3YmJHZ2Pns7rdklFyjwkqLYD6nK83S7YTwntB2gVoeoaqp/cHkYcfIlDHl
rXNXgZEZXbptq/Z0mv+TQSuEw4fFWCdsY6OwZcPJYfMxMcQKjJDv9F6t/g00TPC/1vz8r4sfqSUb
xgtiERpInVgpp07I+US7zdunaeUmL3c+O7uOGnI/vBZ/gshxVhF2aUdeP8lUiMU1vUINfW3HipMY
694gJoSCTl+c9foAYZGqaaPTj1x+ncbk0cl6jRYsUnx+DMIvITUr4RjQMgkfyJ3IYucjKDkJTW3K
ZIroM8qPOVqDcBbvZ5XO50H+CSTBW0wY7bE88hO0wqajQh89VTHxIlmzl8ZmvojIz+PjYIRwYmTw
VPN89ODE701Uy0m8k0dLpZPtvJEQ4c0VNGAXJx48LDQg9td6EM9mRYbd3dXL6SZQJHsvujXxFiRh
Q1PBowvVakfUdKX9Onk0AO8IzVBm0J2hXwS0RA6LISVlW2lDXr98Nb6fSQ+qpnzY0GZNla+OdbZS
ukxFhEJpSZvCRrp0hq4NS8Qx0MBZ/fPOyrInjaARalYJXGsO0ldtMh2o5wJG71f2KNS9eZLEbfxG
LRrZ3lL8Fjvzty1+En1KHhP5erDiZ6FCsnYTkPuh0+k/lmAj1idJr6sNi46VLWh5fTz6uuEoSG7s
cvRwPtqwms9eFHyZmOENIsTK3Q8ZHnhFv+cA5tAzkRvwX+6+cpF0tHXv9E2qbDtURJ/awYqMJefe
EDepMWIBYMXj1ofuzmCxsPca3uY3WxCZaaadOQcI56+zexvn7lBOVAOG9SOlMUPOnGrdsea5/MmP
CxTMjv8RPWko83aHO/diRz14m3b3OEN67vbYNjCPvZ45+8gLoIK7g17nZu2nfdct+708LmdkgNHw
6xGsJ3k4S4qC5DCexOtOuBsMYQYOS3K3Lx1plo2p7G7D4odObkOo/LpsNLSH8EgXNXYm7h00xq6F
2N0Iel1Y7hRJXZ82aa93dOwXzonD9f3oDPhZQ8HMFknRyUZ+evAHeNCxJwY5bxg1PW4q4WvWhh2I
W8c9/LwNaDnmA2omExkCPTMYFIvPf0emb6rPf88qEZjasPDaRGlTeTurDvnDMG5aro9bWMzhFhrj
ZP05TzwQC1tBIBONWDtL+hos8J3VB1aetpKPrWDZ8xUSPjwv/OiMYRFDBQYWWTf93zIJ9Z3kIc4S
U9UInwbjMv4ieZxbRed1rLjJI5JlVASwXoEL9+Es9Zb38SjMNpkU9rXh4av7UbBqP2V7fPaQjeIg
PP7lhYkX8tcLg2sCRZLcSlLfmItG634ytKaNZhnRR/Uthk/Si+SN9s6IlCXbaCO3joquYfku+fMJ
ir0VBcNXcGAx3JIvfM2dr7ZzjnGS/+XWfjwD8Uk0VY5bBZ/a/x4ydVnnp7rm7J9c3QumsDdMO8Up
WDvzhU8DAsL+el5e0N2wZy1wos2r399NHjM0GU/KKqnpfTQuOpcxVr/2sPULW+fnz/jH/b2ttfPj
tL+bV1UbO5OkLSxG7wMDMAclKX+NsMAV8epjkS5otKPgYCpvRdoG5YKKHO63SNr+/cYUwfb662Ma
MlQwTcHx7Tur+ONYNoq6OWrmS2RqsVdzEjAdxQ3pWPW3/tRvbHQU5MbUwbhzdoJ/XxwG5C9Xf3sf
d/bd4Sg1fC+kS2GKKjj1iixJDqu7PYM0pXEaLudz2AbYCqvO2R6Boo6862B09Uej0UXGiNMSh4PK
1BtLXjIPAUZHrtsN2Ih9xqC3pGdqZ5vjzvH9LtGwe3Ww6wR/RYnquO6lsauOv+th801X0++g/cNd
vgv42/s8frBqEZzgGOlyKlbDYWfnY/6wOZ4cY4lwYfgQBPz9eEAxRAK5NrP1o22tA0IbqS1fbHD9
ZYbm/+eFmW1V8PdkTX0j7zFNRyn3e15YzPohpdbADfV4BL5CRaO7Elg1+43T4xV83TYiHXLgEP37
s32PLfx7zfzvJkSq98eakdp3PLFzSawZZ9ZezRWb7omb7r1R3+xa6J66H9Wo1+PMO/hBjELit8z6
50X7vxt4y6yv7UqpTmfewtGNk3Q+EtpV4A90kVnfRQTRGytEnJ04W3659F92Yt+B2Pjfpd/qSe1a
VaYiLs1JNCfbkL4EYDW/nKxly2pqaz7SpyK2PIGYrCfGdGzs583mf46PsBRLlcVaWdlKc7r9FhDT
Lqy6XR9vfpSX1KK9LeMJ7hyFIIgxnSLYM4VD51DvD4awYoeDrUMCx69sSeRKpmjRMrbDXq8RGTyE
hc9gbbi/fPAf3zdZu8kpKXU62tv7Pj4WNdOaDtpY8p3ZkXVnj3In6y9Qr9IutCLiejBohxTQv3mr
tsVh8tda++PSb++7OVfcVc2l5SEexymMK8ACOwSa9TPIXqOSPe4Dy027kGKQJYCqNb3jrGP7mUVZ
g7Loi0ZQ/2GByU+gX0nzWQJgNXecIGKRUDF8Peg1b701tfC/X5v+d/kPv5XzEWcsvNIl/e002t6f
LU7zQhvPHIhC81mM14huzahKifyyxYrdWpsiyUYPf4QEOvc2ACD9/s0ld3o5glqKmsOnFQqumPML
DjB7u/3gM38F8W93a/x2t2+xWD7Jckd+VRrWK2JOzm0WSz0s6KlV9lv3dg/Ya8rgNpvN6J6ku5TP
3+V86EKGnRIu/QvfoYn63RIDANVaZYJOYF3EiJkpba8u+FQvorfKCmZT/tJv0H5KjzqSoYssyVDV
d3+uu/Ro3Y+HhTqGOQPft/YcpqsoNmUTUA09HxX+1lxzR+ExycJ8uZIH067b4ZZ69LeiHummaw85
4vb+4JeA0f4pJWEoksY64BdZf4vY+ovJmiXrYEzPmGEF/m0lXLJgwsPfgsGJLBwFMrIqhhnQkgVI
py9vITXHXsXwsbd4rlBuwhEE2889g31XkBT4YeF3kK7T3oOqU9tHhyyfdjMuPdQzeZZjP7FGEmQ3
nzAuY310jqXlPqEqhuxo/3uZfzcW3rfon0/4dhwwBWwrbTGIIyRiwmVv568x5ATLb0ePNBreg7sV
rH9LHb6TzL8uqmukLW38avV3T2EywOq0N9lbZA4kLn3A1FTlTLfmVUGlm+rd0RQcsL97Op/U+RQY
w5LemPPbWfjjymMiQhsdgcrx+5YMn2om0y/ue3EgQy1MR1a46fvW1P2w7SD4ige/JmxiG/714Dxe
2zRkXfgpvx2+ZnVcqMX3245n5LVJqmy4qhRiSN6eRNHWg3A6+fcn/rGVJdqo/++i4i38ceKTilzu
95eu8pRsLA4z0g3c7ik1ezc2Dqnp+pd9832mvD0nOgVEWJqqtA3pO1z9ccm7vl+01FpRvxu3dFRg
SFoLkKEUzNuby04+I99oYhhbPUwncOaBTXP1oHCEaILvXXGA1vNd8JxcJjbl8AGs60OxhkPkFkrv
l5v9Ka+XJUNjyKBpKsII/L/vp1lcd/ruclfHeVc/pG3G5awg25CRBqZTB/th6b/SM35In3q2HTSH
BPo58wNa1hO14dZ6QGkcYgnhPOlgnbpbZnTB4mQ00EbL/v0hf9qrsoTyg7XK0tHejySpqaWbujio
Y2LkecJmdXEsgJ4EttYV3nqmW0ydV/bLLpF/2CX/uezb2fJQDMZgq0dky959craSc4QtAhJdH4E0
Or/FbyHph7OM65mq0mlTp6Kw++/3KBbb3UspeMwrnG+Rgi1CzqGXA+zFM/52tR/Soz+vprzFgMvx
udcMhas1aVx+PdyDk2byXINkfAzHX78+3I+XM4V4B+lSW3oPOdtKaert/qyOZ2o3X3jbQT6thXwN
2afVod84fgS5//L/vXJ+aKszyfOPq74lM+rj8jCM9knF51PMpTJ9KZL8Z18Dpbgy/uwe7cL5K6HL
jtbGdGRk9Lg6QHjwy9p9rQ8TCCTsyRlJ+WH3y739VJD8597el1dd3U+XNm9Et46fYP72PTn7evBy
oQCk5QAPC1g/HRfSFC0yDZMEdGVg8fLmia0OcD4eY/9+W7LIiP+KXn+8rbco3ZSX4nA5c0dStEWX
DxfuFm8hrQgmINI3dNdw2rfeb6pS5ceN9sd13wL17ZorL2N7UfFMI3v4aDAQOzC+ReQIi/RBeKT5
CvfnabuItlFjXJc8fevjl6cX4e796YXAzdQVMQryGwv4M3a/6v220tgQT++VgWLaMw+fLNtYo3cg
1VqkpN2/pSHfu+xfF30rUk4t9fVYmFxUdAlrh15PjZg4OHm4YjF3rNv61FJ8nidYAC07O3dLO++X
QPDrLbwdA51Dx7zvDG7h5omxfs3ROQMt9WHdH3An2A51XLI1pFkuZh5OBZ9renT//ep/vAUFlZgM
8CSUjW+3oD23ymlf75XxtvLvF+u+txLFLuLLwVr0pXVfptK0ShCXwcKKcFj5bdz4jwcM8I5sSsK/
tt1+W/in85WRWSXpieRjqegjqZHhHFqVhq8M5kiwym4DTAIMIIwBsaMz+vfz6z8tPQVFHCuP401/
tyNWlXqntDqNis39ZILRPSQWaHdMmjp56bx2kkqY2U74l+kzXgYQIsyU/hZj+SOFJDhDVpKBIwIU
/P9r+Onehz3Ya+ikIsXrUTHaw4M9cP5903/NOaCpIP9x0+/lS523bsfdk1wnnrWtR+XMmlVbaCCs
JCXXkoORPAqhTDoZkoyuNe2B1LtACQiOAmrExvoMnF8yvp/QxP/c0lu4L3Zlq96eJRIFwLPJzBwA
exn0nGaJR+OUEVcChAkzs9tlNp7L8qa8CwpnKIrqANbP+t+v6KdaWlY71Po6nxUk/+1E3+616qnt
dWXsJMllfaauq3pzL7fTb1wzXSqfI7jC1gbDuKloyAO74ReCc4CtjnfWp+13F4HfdXvjYIjhKDf4
25ibHxPWP+5Qf8sCQLzVTmfbUVj5cUw5Mh8ZpZOCa246rCvI3tDlv2EpBEI7d+X3Iu6ON4ZdyzEY
fN3GDOT9Gu4p99ESrBcU4f9+hT+A8rLMWHSZtAigQ37v4rQeneJ2aJ7CNn3mJJcu88dGHrTaCiHS
qra6XTtaxCBk/lDk879cXOz79+j858Xf4lJbKR/HQuXiCl2zJPFCrzoD7MEO73a7T9e92SybgfpL
OFB/vKwi00DCz4GUSeRSf5xE5f2gP57bWhkzuTQHrGB8LvzYp9O2sJOkoxz6G+DGftntdyF1Y1hO
eJzadcIuj39lJvyUuGl/3MxbodxWbkfGDN4VTihNBCJQ6aPlpaMM9j2Wb8gVD7K9UXsrYMRy5H7c
Rz17OAziq7AP6dS/nFaqIn+fBn99FZVQyWApVaWG/e/rUdHBL9q5qY61JEat6B0cdpFMC816JUg9
nqRvEpNxMe7LnVEJZVvMlarb6R4kIhbTKGivX1uBfAit0cIJEQ91vJbgFF4rHFxQvyDRso44Fs8g
FKZA6oMUzSqIt2hZhx4UmCP6xFnOjC2EJmBFeI1GAlQyOTKs5BQmyxNQzZFoAwecovPsp1WQ0nBF
kdMj3SwtasCMjgnQLgx6yNTQSKkPT91ZTtpBbxaehzXboTflQmlCxxD/TQse3+giWDdPsFX6ibnX
gB3IGF1aAk3LGY+GqV0Whp6n2Kj++ExLg/GqTiovoYVqIeeFvR9CWaDh4Mwf9ozeRza4B3HcpLOZ
ETFwWQ9CKBeZALA3KKqyK4KO9lTmT4gmBaJReuZM5g6zg0R0oHedotYiSRaCdfEfSboXrfV5Z5Wg
l4W/FQ4coFCYqRitW83NWQdf9PktJ0g44lOMVZG78WxVNMKbDt8/swWf2yoYwsqLQUUx8rz5w01m
upVc93Q7pV2gQ/6sPmftGdKvszV6bQoMnz6eI7onV7pTqIrczDfoq4ZWuEznx8ZFPS+CrhqHjIBg
yt7O1dsklajruNrTGkEzPIKReCoMMGcySyR7LkSEI1YPJM7MzwVDPFuEYT47pSEaGySQJIedW6B2
UxEk/Zbth1UiyA/3p3W4QwoRXXMvbTHyLmYqG1/Sq9yQxlmWm97mBfYAgTwsXSWaTaT5ujjR4kId
uooBc9vASh7LOssU1I2Ib7icCg1+eVARkqBMon8ijVFhHnu0NUc4VzLz+ID9ohPmnp/R1GTkIdBS
gx07lGoIE3zJjp2h7gux06Tnc4DBK/66n+zJK5rNk2VhtZejsJNtLsFq9cHYXdYuEhArxC6X+X+a
Q4d36gPXiheGfIO1vdHWXCQ3rdGIPZGQBTQHbIQmsfm0aHBh7TfjHEaXMUPdltBmqqcZb4iUJUc3
k3rPIdwiON24wvqd3pNcTxRijWB9zOdng7e3HC1wGfeKCGX5JtUQFmyD2QzHHocxlfPkwOOAk124
8bQTLzusixIBeryGDhQMAyyMlgPTxcEApKGNSdf1Zn2tYYpIR/7nACrGQcZvmq4HJsoerMHbHLET
QsFE/798l4TBoNssge82wrvSFVyU9Tao0bTJHhQbtEc05l+kPtjU3e0YT8E1gvNBzHEvDBAb4K1M
7mVskiqbL3M7lNnpImcjIuD2APvmm6LN5FEPWzBMwZOEzwHH5tnbdRmZbh2/SK1MG82fPbl5dAR9
eDgPe1L0bvSGR2HLtgQDSQAbwkw1G7FSztEcax5kvgKeZY1lYIhlaPmrjFA0whK24y3nty6p0YF/
ZnO8gzc4haL15x8+2ER3HDzNxiDfCF9ikAfRixDbc8q1ymB+7i07MZekYuYboZeZyLKVOJ43KtzC
Clsmv12d0jKyQkMsNrHEjTHkbuH+T9RBp8Wn3c2WLzEK4PjA2B4EVMhFljPJZhlNMMGqpoM4uYwS
J4kXG1VoKV/IfIQPNunlksCQhcAloeV52tVLGfqSevN5TjfRms1qb8v6Y8sx7fVTBOb9bILXo4rw
EU31AERiMJD7gUkTC4IGMV9MTZy3kGOM9CVYl7vlvoQXKiJbd5nUMJ7aHfaMFC3oRg8nhqs7a/Qr
2NIrHvyJ6VeZfgUdhz6GyahUmmAvC9aigDuaNRIdADOcDMUTXJj8csenXpBWBgBf/O6BkjjfH13F
+JupJxNGZWMkYz/YndSEDUAAiwSTd1P1nkhHKRHZbPBBid7xYDAs06EAAO4kuUJ/JrkeH4fXkzWZ
D3LAgnj4UMJmXDlOvER4c+uo9goeMtMFsEeMTecJL404dIbUjJtjnMxTNRchX+ct6kyLT44kOh3n
q6ALwRPDKluvj+7k7BZ7Lky8TF89Jtjs++KlzxKTniurmS/FWidGI6dl9xwrFHO4F3QNe1QhRPQk
TZx72dbfiLWpBgjlNDfF3yRxzi4teD0cUOmTYmotror1mdI4teKxaYWVmIJXomqtB694CHc7viRf
rFdRJBHi5q8eorsnZ9JM8WPTdgbCnA8zt3h8l2msC6g7HGi9/0PTmTWriixR+BcZASoOr1UUMyji
gL4Yup1nUUD99fer03Gjo7vPuLcUVVmZK1euxcv/pjmZlVlSufz+uL81vQvlcUTeF19lx2AB2n60
5+YtJz88Bjxrs0cFpuHkUY+wCDfrsft7OZ8RF46zXpcrQy5rpvH3uM27ualnwHXG9OJoJEguZD50
Ru5WR5+Uiymoci8g/dKpsvH4ihfrMyZIr/UrhrygY2nJWDArvlQ7ZtxecneZbDbh3ZuypfqmyK9f
tri92Htxrbp/TeijakHvCD7gf7dqOBoNm+MjhLbCG40ICyfYeILgQarAqRnkcYUP8Ht+JmE795yr
KTeHOKxTIhrpZpO+GuuxKKewHMS46w0Gsf4bX6mBfPKagk7ggB03GBhqDcWBON0H2d4ycCfuvHQG
23UxzT36NiV3Ih3QCfFpPXDOyX9JwvQzDOHBYSGRhp8hy32hUKKUzG8vj3saeByNWnlHB/GT8L4M
eV9KCAuwBSAwwGNguiXd7JlU99soIVjwMG0ajog9I0QhD1xXku4CmYjnBZmcJytqPifllzhiaENg
nxi3RAMbFeZwRWgspj3lZVc706Gcr/5CyJ/i1oH2zJulmvzoH/4T5yA0E4/oLDKsPSJRuSZLRtJa
U+DCiok5CyWTADrIAaY8qTL3tQ5CCxgQvbYgNYCmScKjaSIE4uOO9eSrvZIFJrq6AxguYEtwFy5d
9uc0b1Cg/Zz4KRDF0ocaWXl966+/8QImIRICPlgB0iOEKDv09jbsePLw3ynsjXa0k6st0z1ERuf1
s3d7e8OkzSWHUqnjY2tMLHntwjDctb0su0AA/c44dhtryMWZeoHqu0p6Dyjaw10J8h2WctpqOP2S
yTKC+sV/mu7FhxwEgDR4ZGMDlcI3JEl0cVgwQ14Z0Bj1sdd5o9OBMA6pFUIP4y5UFIGjhC6Cubra
xKKTff3QqM/GgyM7jNqHJ6KHwqPiiP3jckAQtiWPU4OedM5AUeMPW8CgLQf+GMiMRCA+Up/QMkzf
9hmlS/147CGaLD6TRpp0i2SMGzIefxjqQKEj1H0ydgZdh5FSfeYK0yZW3hnnJsf3zb2NeJBCF4KZ
3RG2D8S7nM9FYxnGDHHe4wOhC8Pmeg08mX4Gqddmb8Ks4caOMeggKPcdeCaYZm2BIRwnjAltJ4I8
sETs38h+y7NYY/Ydc+K4FSAmWCxE0OSrwCa+TaSUERQgoVRwUhnsYq2xWYeh1xp76Zc/ZU8ff9N/
xQKpSg/Drr1c35xxi7WrGI9D3RLoLoWOBaENv11sNEwltW9REQe/xV5KkiVMHvpjb+/0fUYdHlJ+
Epl6p9iDR+UthaTuAIL0Usvvby7SQxSHWzMfkFZfP4IjT5JOGM0wtwUkRYpdnDok/Bdp4qPxcHcX
NbkPP24GUGDMMtQ+AgZhZXZGtTw+iKDbcSY9dt4tbtgBRw8i6UH8mAYRZCLp3pGa95CVIFzKjPfy
G61ulT1hfoBH+IBuqYw74TlLA75PkMClkXfnNcArLWiH6KQytmbJSYJTdlOcc69xHp5tecd/nGMC
3SkvbDZWiwW0zYEHb3rXJEfg+9rT5p2UEDGFkWaxtWOoxl0BLT6On1OojM3a7p1neU75k+dWybXl
yZ1CXdmE92kHz5IHYAxpj1wsT3pus7xeWM2nSJLxz8bSNK2MU7XRHjr6l5bJLjW83UXrX/JeAYIm
pppM9HGEg8ibrzXllkVs+LtqyzPDUmW8b5c9UubxPrBZbwhz8KvQb1h5slGWP22fsDqh+iLv4UCH
pCVsCSefXkOPZ9ylhN1ThGZFV3BJOaNz7Duco/NoUSeUG69pbmPnQ2LoMUMfYJk3keTWUMYLJ0Zo
Kp6GBJqTCH6ECMIOjwGjHBUeSoAVlAa2eq+QTR4ImnDwTg5XMTnmsISaMybamM9imT6x9s96MLlY
z3juphe0VNJvBvNJghDOE9dx+MTeI2bXsFvVe3oTk0KwTjVwtK4sb7HebOc1pDdg8n8cI2ZzSAlq
Lz25uwbEmZNIRNSvbLeC2TF/AVf81OSgFZ6sKQNVRcCBe7gZryBrhrtdZwQlTuB66J2d5szbpemU
2wHpGLbJ60e3nkwL9miPmMXI6WRNcDeJ4D2E3MaLMgFLp8JNcXAnrwDL3xG3R4gM14R2rBq4Ppgu
jU5jbljjBQ1rtpySbsVnElfDneYLJFzxvSPQ/yPALxa9LQBCTOCBA0T3Jzs7GXNYzua53tucI53T
EN9hqlD5pPD/2EZsfZjZsOIPwtry71llu73DgvSYHBApu+dZObvLlgXfNT66HEKHeUmtoaOA/jlj
NzrWc+W6ZRCmzX8/Vx5HUlO9NnBOn4jxpl5oguuKoiXqps/rZmze/X6ZoGmJbnSdkQ1/VMhnzVhd
vi939NTjGZnL3UHG7aIzlMf3VU5xXwoN4n3dvDTZPdy5ZGCLmoj7aUnKycL+OQjzMkeEYLLMw1AX
MGRsSKs9KQ1ifkdXx42/Bi/nBVLxlIRDPFx0uUCoQq/qPFq6p8o1Hd5TX6xrF7q+g3rLdnvD/430
hFptQQrITJjOQQrO9OK9Ae062G7/lWxHIwaW3bLWg6h7Ae2lILs6DMZF1pftG/pdfeRYMEHQOc+d
L6cJ/Z2IGSgNGVDFLtZjfy9687G5HvGDYQWrDqCV9NBQg7FOx9+mQumLsXTEsEE5j9vK2++Drf4t
MDe+eSPZLo+YdE2p6L90bDAA5bsd1WVAdab4zuFJS19gUmMBD30Y63vYzuBsYdNTXoM+g3Wixahe
323fGHet9u79pvbeog1Fjdmu9nRxPgLNPMl1XhYKcAwao5f74lV1xZPxZWYiXiw7Ix1Xl5Rseupj
OSLflD5U2uTUGWKCwD3wpU7cBNcZOlVzCvI4nE5twjVsA0H68a/wanghqc7i3wANybcTh/rIAT1A
fWDMk3lcgsK5J3b4pus5FMIV0bPvMThDRXj3AIXyXxbqJCO/cJKWbjqZyF5ISH3oWQR9teAeSVhA
HZ2Q9HbyEPk78fnr6jlrypRg8Ri+boFx5gojazNi/ZJ8ABUSCWRbvDXQG6vJ+xwBcbrAcP549HhJ
bXMwKMn8iJcLXXbp6kcnvHvRYBIo+wiHKMpPS9Ab0mYsE3h7DLBu/r6mgOV3R4LkbMHx7fkjquqX
9P3RiMkRBEuSSLkPz/VBq8BYnzVAnIaYGnJ0894QfYMLZMHREODkGJsj0JjHj98Gb1xQcF+xsYBD
7PLp1wvOjzNwfBywQa9Gjs9nWD9aTHQhAKJzfx77gcuZsy/IYLlsQXr+P8THPHpDDNEHKLBpo5Lo
yAGngnOHZDJtdHJSveBaTYJfpMb/XSXo5nj8gU+XbIdneI5j5j1FwwBjnY6dLUP9RlfVb3tLzhfB
WLYOjJ/MHsr1SdAJtKBUnRPr5/g+mSyOyR4LTPWI9QUyEk8XMXlQLPBaWl+jDyvT9od/N2/oglAd
MrEtwv5PMCWmZS6b4C7U8FBteGb9SsecsdG2A6LGCUd5hFPiVSEv5DtslqosBQxcdHrmzMGvktYu
afBGUXuIAjV/Hex50rmLxHBoruFt4V57fu+lotLZNyNzqXAOaTttJFAhc8IX0Dafx7bs5He/UtG8
oondHv9dq3QfH4EJaa92+zbnGG/ekyjxbUt+qOon7bszgm4rLapgcLiu4IX4x7PiFwkljKLKWqfH
54fzCcdP9xqjfwkypu777Cn9b2nDJy5RBzbDw8kpt0ccruI3qnFPos0hQ/nMtqLzKX4c1RmNPHX6
ZTdzeE+OPfsHIEDcEi1oJvyj7zfugIL3XNkN6PuKCvZ8U/FpfsIio8yeQhc/GrrKKc340++oW0Dp
0vKIJNBoJEMC7GmsRY/jP06LaW0JsotGxqkrNA6BEh076QVm/iTHQbLB5fvAM+RkUrUCqcZ6rGtJ
+YN+Rxfrn1zj682UELR0zA/evF93A0P7Dm99g6P9YO/8V5VMp2+7ZgQIpChfINgi9LhbH+ehOP84
3YyGIOVRfCMV16pHbIsYfOk4Q5NQ/42Oy5hrxD1ecZjE4uw1ROHHAAoWakTMvTX6oqwnWp6M1OjH
K2Y4W13GaDQalD59YjiLzYdGfIDJZkQunLoQYWXj/HXlMdskA9xe+plyKg0Sgvg5WvwDtzlVJz/n
zslzSl+g7n91np6Eo215Yi7MBxbh+2KpzfheQCdaXr2XHsF98/aBYkfGUKCRAio96BdcbCQRgV69
eFHHev8sBjVlZaGX+Lvrff/pFelxEoRpgKShu8BA/m7cEbMl9YkbTAccwOI1Ni8bU/tKEuT9I14r
ZC+d4APsTnTkahDcrPuPNqVazv3xzX4hj0+lrKVBv3IZ9/d0rvTS6PYJrYg9jvF7AKix7o1se2NO
4+C7sBrsXPBEvsoBVanLAOfh0n2la4PAQxYF43hK2v3WWCwZVLAuuGicxow2yM3ugBufbX3v3WON
K/gmvQR47IsPiSUoQzWw0EfBM5umHf841TVmkO8qhteLdKnae3Mdshi5kL9EzDpiHk3OlP47fKpJ
ICXKMssL+gTB7YZ0ljUJ3u4Hv4nJ9S95XhEV6eAsaB+RVDly8BtxobqoZb32NgRjhdFKTx6Q47mP
J9f55IE1Gim8220IKp3+8LY924aXMZWZvdBBtAiQbxrk0HoRrmBiXsBUdv/cps9M2aHpor5EMsfv
rT47lBUvAo2D0fXq/DqIJ9RZkDVNedqSX13uTs31y1RXRhmJHhhUtbA/naiEJ6kUcgDRi7n9wo5K
u6VNpY4HBCqZGVzmyeQMTDaC1993u++o/XXm9cvrd+1WwOgfjAShOkB5/9RisMOyayBUPHHwNeJ2
uronx+euANUlZBOuDSbjSDG9B2Qdhi0nZ8wwh6OtXvy/o4zcbz4b/jU3++3RNavp2ys/QT+50xAa
8N57AS/wzsDp6IjO09szerbxk4NjuH4GQAcjA33nEs8bpsgXn/QoGZjU7OLR/pfTDtt7973XZO+N
8JtHX8semfdgacO5vLdno09Y31dflC+WXTXaNtD5ltx2+y0jDifLbQP+8YjbI+yrZdhQ3aVkZ2ov
+C7CZ0FJjgDYMl4jRRvEKAHn+elK7gmsDZ5FXBOLD9UkuL0idvX28Zv5vCbnv9H1C8BTqiyiHZCE
OBw4G60XU7cHX2dHvDtdYiwaA+YauVynbVRCDsAr1UW+cF5F69Xp0wRJsXTI815s57W6vDiWAuxP
Iz/PKcOvBCUZ99yYPvF4bHo+gzZ88pPkBixC5KgMSe64aNts/iHtIv1oRBkOOxisGt8cBwliQ1mO
RRMR7ArvUFp14D0loFp0pv4RNXOkyEBGxFQSAJRGfWtQXkHee7ew7SLerAeJG2h3QGTp3Hhi6+/j
9NLuYHrchRWQHWx3rC106k6gPMKIuGDODjSycH5N6DfvJnqdFnPBZfBglgrs246B0posGhV69S/5
RCnnqQ66Kvjy7zEBRaM5pjubvqNTpX0qgJXP7MzhnxUbDv5CqOVf/dn1LiJGTUsfOcHorYY00tso
bDxrqHZ9kgXZR+cuGvbs27r3EKOjXh5/SZBAj+z3o6VjzpwnvByanKipFj6DxpeO+kB1F8vgQU70
XOm86BY9C+YRgJk+JLhkkcTKJyHz01IUAjTkThoUp1f4ciHJ0Ir0xBAVMVeRFkXRDLEuZjZJiPjP
yDxJkiYsklUJ7kcy2bVPSURRgajJZBAbBAyfe5ssNMdTMic7O3M5GFusuQDzbXPpovT15B7kRPXJ
5qZvOreGb71Ub6l+f7clACfQBtrFF9maewbNTpL0L4qDsjvvk7t3EfiTYaVVTafLljNtlRTCbvhs
+Qx1GAyVUW82uYtv2zK8EnB4IW+RUiYyOUsE6InygGg0iI7GMW6ynNWI4HRtXTXevL5hUx8yle08
NX2k1eHHRS2NhLOQx6j8smq/0BmEJUO/3EOdHXth0IrG95RUHb+LNt1NfkLqyUUU05dGfpAcUqA0
iPyb0LKabH9GEB6URaY16NIVbe7l+IdoW6etO6LO+MV4A20RkMvx6G2InymvE4LGv75vB6MPr0eW
CiY3OAYMwNAJlDQE0fND4dCgpTLm/voxro5eIGyD2WvRxgSJx2C4WfxmKFROhtbo72eov+2ndLj7
+JZP+eVD6LSfsxj9drMIfbGhms8fI62VsxyoSLt0I3rikuprLTMGJwo87rY/j9SBTlqQU2G8xax0
httxuahQ8SL5x6fB6PCWHT4D9cnktW2Yym+27W1DlSeEUE8sM5u94HMdDnQoW7q42avTTYzP6YUB
GOobWG80Ll8tqLnBEjJaciidR8hmPHv+gAuaKXwqtzzXfTbqggUxUTeZKVXFmKyEWbKQwFKRY1dh
ly5Jr+H2KX54cBILWOT02/uyt2PqofF3xauqXh2T+PEHWvspvE5/hhaEmT3+tOWjWerS32nHG3RW
Ns/ZeWmnaDPJB0JX51Jkdbg7KZD6zgicMGvqovGzAELEEGpp38iZAY74DSBXctmuREbBq2df6szP
hFuYHdwfo5OQAoshy0S1X7s1igC6lHLH949gidEymcEa83V3cwz9ncNWgtvzpwEPcM3rifUzOQ2h
M2iWxwc+wy+sZtTlGwwRC++ir78l6sTYRrg+JQCufTNN1OMihuDo3DTdXg/P2CaitSQyOAfqUujD
5kEDgQ8wGl3WR/cT+mdKPJK2lA7h127CDYYUcA1orvBnDhiJ6ZnG9xiLyQQFhJSEtlGiY9u5ugb3
/FJ1+kmLKIDr2D2sH0PqfgNv41b0adpX0weiN7xFX7w1c0SrVNgvw61JvGPA7wEcqFGI1jVZGCqG
arGcko8+GxhiL/AmabAxumF7S+Kcvg37xcrgQ0rCpR/iHLBObEV+UVtqFMPHuPBrw6/ITKgeIDwg
toJkADddO+2/SFw/KJthbgk0MTNQ/MsQMLe/OQUa8s7BqmlPluusfIPRBk2aWqJZyX/2iTpzejMC
6+D9hNpWWHzErgzTpaRjq6fDwC4+DiBSpvdCH1WzyrK7gB739ZIM0IQ7gNbypyNW+OGOZ/24tqEb
IymAhNMeiQtxWuihZov87YjwlIZ3KxAG2Lm0ZA8KgTBhonHQYhPXNrLaUdDH3K4dgUMil0BmBxtS
dPhs0NXkHVStkse8WoCNshvx3CpicxK0+DPMn6uAxQkQqqigKFZx/YCZDnrCMOUV7sXDRlMclN6t
TbmrcGLl6Nuoqh8zhir79mOSPRZALXqC6B1nD7BRs+GlBHZkSZCR8YL3aoL6AiVKW1zRlvo9cddj
HqsedFEvKe2X5bcfNAFOH02ReCPe/hVFm5lNsuKHNbzewXmRWrrsfQ8BJlyzNofJRX54Ljbh5tTx
zCdtbtGkGca1HHVf6m45Pd0A7xmkMaU6jbuHVRX1W7TWqS37nCjVyN72EwHy4LpapnQyL86HyvQL
bZ90EDTw9Fa/+6CX1qZ7iyp2EDdDh/IK4yzUkfE1s0y7j7QBTXsEChlFQ0ZbtHHbtDaNLKePg5B7
ZH6dEkLK4+V9UFitkbe/fmXVcM/ltl06QIBR5+GWYQtF7/VrvR+An3soXFxUBzjg6nxb6tQLraN8
7MXk6vT3fnEJsx2oZcmgJikgcVnTpO/e8sutI7qTpyXNi0ePz7ZqlnwZFrhIrdoHe1WIE4yTbfFR
oPYpjgRz5GDEhLe2FIcf/zHV1Q4OyPjbnR/Hl/exZBRUVGnSfTnn+clrLp1mZHT8SxE1dTyrG/KF
Gr4pbgvMLHBUPzOHP3mnV3YxnSqgMIDRLwyX0OL/0L9WIGgwDKdU+xrR69PLuiK05Fa1W6E6gO0w
wsSG+n7jAmM/7f2m+k+p1OkpZ2iNfHsD6+kAoLz/OUAdZEe0+6Jp2up1UHNNXJ/ffgpjC1Kaa+6i
2lNTacw6ppiB/7AQMkKVElFJc9d0TKTgzychtRr030vbOC7DaqFe0UpV6TsphxDOxAlzsEeMyw4P
R5/hONvQ2bykuIcBHS7V3VT0+emRefQ8vcr1vI3p5zcftBAjMf5Cep/Z3ik9xSCKtW4LJcnXAW3s
0NuEYLC9yWXb9bL9H8KdSmWfOJjo98AmYMdvzM3GezJwNPRoniHCM/3Mn15Jc4UX258GGTIj1kYj
m5nuk0QRkFCkoaPVpAMU7+w4K/QVPB4FyP4CwK77EyJtOOHezj50efiJJk/9TAFrjtLNEMl1iP2n
MAD2tYhLQhtL283JcugFqXGSO9n+Ockk49TLzGhKjfCXXprpPuEwQOCDQ6yIJG3oznrJCUhB0RFB
5aLEtVNBJwwSJKVasvEVyfPmBAiMcqKvTGVm6bN0Uho9J/RkJ9fNZPc1CAHWPHtLLzu46UPuPHPe
P+rOob0fIEr09Cx7EqCadrVl8litkoL8p4MGMHJyWCh/S0G67Z5j5hqmQIBvRlt0jm7/DbkJ4T8b
9gQCdEaYp6SeT7qrhJJT3P8YLY70uPTZv8I6lZOAlaaZv5IkxPMbH5j/JzJgu/AwemL3NaBNZDiz
ek5qJR9Pmbz8IOh4tv0Csk69LIEShX2uo9uK8r5OEXyZX6ZdZCzCJi/7FKdBPT4I2mMlBBQWUH5t
NbuFisjc00KEKRQCqE8azrHpRCB5gZbZPD1nAeJcNGHSDEqyB+WmwXiVCNFZv9PCuuxBEkiuaQv+
0Y/62u4fhI/RLIqCVkdMAi3spOlI5RT4bDpNQcoLF3+8jmT/BjIyXS6oeDI/jZDVS7pTvhTeX/Lh
0l7kboDJqTMym/sk+8DVfvpRhZLTjvVbDrRUiDk94lEo52WkaCJenQy58XJcMGHo0UZM6/XuxV/t
Q9l0DbwPgNV1MmAJe3ebkEIRRXa6QVPI0KMDpY/Pi690d5LbT845QcHkPmh79OdkwMUaJKp2kFPR
VteJ5PhdZxsW4uHebbQjL/6t5X79jnZoeWbB5OXjOJpgq5GW1BJSzrtuD/HMAzZFzkOgE8m2bwy7
9PqkEX7AGfgBg1kpFcfOC9ja75W2eK03X66+juwRNg37+IfXYYwEI8eYu1p7dAKMhDcGvmiP0uvm
ELpIqDgievWFmyQTvgc3vfrFE65qasYlA2pE1z3q7XSPs0OaTQLUd7U+zMflQBTqlhoheicORp+L
Fy3qAB42zbM57VxlUV4CX9iEhQZX7yVogyJrlLgn5xzHebFCfVWcQWcJ3TggBjVDoCc9KAFZCQ0i
L+iF8om+ZveGY4Jui3hPU9IBbLAAPI9TbembTjoz7t4RLgz8okJB0eEDXPtOYLYFK3OCASlWyDCB
TZtuMe3rb4zWNBH34yKZyyu/l/QqePN8VexxX+4j6N61S+lqRTqiaHOLy+qtUMmYR1ppRmtl0inV
se66bsHBmWVIWpIuFO4lnfxidpF1CA4KZd4Gbo43eSdlOMvdfUB7Hr1ywbkL9O5OkdTxjKRP2iQe
34RrHkgEn3Wu7r7XgPG4exAn2WBJ90sg5tS/ws1+Bqfh48SLlsb4cAkaX3C6cJk96UHAUycAl5Zs
PQn7FypaM6NFBVSwv9pPzBKmPwfE9qcWAIn1aF1O/AriJEZTI92vc9aVv0CeF7xD3TlKn7/wl73n
JvNoFufgUnhl26mcR+HlnwGKF+RuBnGENIujUc+YgXiuzbk5PHJ5UXWrskc41u9e0zR6a8/r0iHt
yVK2YLPBnTn4YOhttFzHrcPQPAwfR/d6kO3FF823A42lOnp31a2GihHgDqBtUTDXIAhMIOnwZaP0
rvA6YsP63Qxw2ZuGe+fR1m0zO5tIBW/KueYzFZD97cUGFaMsI11aBT1NUaGd1kVA//MHz0x/xuyz
Rfzki30IYXsY1nwZIh8K1QygIMriybky/tDeXgpuFuKH9P6Fm8o2ujZgkL5lvSTp/Skpd7aOenlj
YBtBGE53ASGLt67vSPfgwg/h02C0BFGXVz3fUaR9+X4YP0u4n6iLEIOBbC5JQtaRyvQMQy3dz0p5
XKpmx6754JuzSUSZ9jVxH8pGin6pdtP+CCJt7Zg6Wy4fdntmtVE0ce4YobZ9PBJpl3B+sgCDkoTP
j/a8umvaMAyHrvidxGu2yYo9hBiYPFShy+3mpO2g5rv07t3+yJuONLTLvaZeckDvtrJ2CdSCd0zi
sfl2BWzEHbdHalQ2vAe1gT5ENHlzzE5qt7PQKqXSmEPiReGGsVtpXN3iMKrwxC6cB1Uf8wQMeUWk
vgtDNak4n66/xLFoplvKmmfzQ5v4vjIp7p5d2hKPUv6a0Z2C4693sS1YRAUVGfMZJkXhm76ig0VY
0jGCujdDXVjBpDpFbWw61xaJX+8zsJCApsEDYkd4yqe4L9KrKXIMuimSiLmFNFdciHLDX0IWk+8I
bhS/gnt4iCFUE+jwT9oPWHgcVJvq95GPj+h2iNHFkzCnNOcyO4TJsaIEuvtGz08O3oRI+kArV8KV
hWds4igQE9Iztm6DWhznH3DQXA8dOOAtQPqwRx02CBQHFJTP5BqoMS9HbVPVITu9R4INet3xtJXv
IT0SdPTxaA2nVPypTSa1OnhlEc+p/bm58BwmznMNfLnpbtJr6oqv2uk0QcEgQiwag2+yivlMN06L
GUTjhJSOQBuzqxLV+ZtArIBl8k4DFJNqAYGx1vxE6HSenDTgV/FjTk1r4pHn0Qpvck5TTwZIypdM
LFEv/B6CnbHzupU6LG6Ekc8EKbrQpELGFg2l615+GJ2QwPsE6FlpSqOOGjogIYpPLTvlO6G1Q8La
hf4Dp2vVJaP6/pHMSm9np204jRzqzNpmV+J7cDJ9dffnRSFmPcHRgkaUZbtNaKA9EnqBR1FdSCh/
T9iB5DvI+yWGTRuA+wysQxxW8zPqSJULb0c7MJNnzWfWIvqirbznMkFZ7gbeqHO9x95ZNUEad5MM
wbRdU0zmXHiKO6OAqMJnKTOd+lsuyd/fkS5zFFUKo+CkkapWOnsHWnu+bw9pccyMO6kDexsHjKsk
NyDvVHBSFDT9z+Cu2l/vzLiomNLugCC8R/R8cXN3diOyoa7epxC7SkLnM8MAQH7H1EGTW8pNxf7w
LNokoak5MX360qBAdBUJ+vkAlxj6evX0MByccoiFYY85LE2wdbo0o3Ikzqc4T4L9T2+UTyeN9k7v
lB/eRa0uP3E5Sna35m4tl7JZaX84uqV2ewRdCsJfP6RTpKERIGQa6kD4NdHnHxX9tWcDpa1aknQC
hxZOM7Xz17Q0fCDvDnxDrpuP2yRL+CQwwPD4gqbqQL/h1jTpwOYvpavPRgQwkpFjFoJyoDv30rT+
jnropYfOORh0pEOHlgfiikNH9xSbbfvQFr0Rh5liCvZdog2VA4qRmq/WUYgig8Q2Qk3q2zuanFXj
f8SxdXdc/Hwhmo2ynkKQR0gK+sjHtmBI1qzSjq1SLALYZXKaM/loOXuPP+bT6r0mdYfMkj4p7pf1
rktoATWeWRxQdq1HeXbi3OzYLrcY5zguBZhmNC9VFf0qiB4ahYrDHQr8QYf0TbRnrwHbC4Yb7+cK
l4TGy+KyoZt8QEUPA4XV+rbhmmUl/wOcOpMGHOB6lr61ShwAIJla336tdRG2wcue784mw8a8AT0b
qn2Lqki9ni6fj0W/UJMCZLM+zO5UOK7wDrC7YwuuGBGoTF6kHqtxBhUEa2Ya9PB0R6XAJ0fgmMv2
QVvB2U3JngQjD32yGIv24Qx/KpJ/xHN0p5iI8WbGCGzpoV4sii6/dhTvXLqats7VCam54eoPd4nM
P60Gywenf+fCz0ruTcZJexyKf3TCzbRCHzLMTTw8jKUEwiJDyDLQpq+thXQzTZBriuTcJmqRWgLj
rFbW7oLFOSc6IQeFpcicA8B/+Q+oW6Y850Xnf7rgDZtr8Aanc2csomad/pFbda8bVJcIM70jqclw
KMaKlEDbLnNOsgx31wGnhErIpgi2H3bYi4FicA/42FUlLsNDGeAUCXt6s4fGcPG/0z6nhWRDQo2G
yAvCcp2957zQP5z30NLdPZCmJ+tbGVRuVUyl4tG2iAuGJnpvB7MS+lidSbqpveOAhAM8oSt/cf2W
x5bqbuFWgsbWTr8jTZBxTKZlsQATkGj4BjQiChtcyo0fTit8wlam6XYYMv6nMEeE8EgpqAOBprAd
uIImMJ+WmHDxZNnZRt+m5iteB+zlzXeUMzDYPPlnJt/8C+gYO/JIqlmT8p3XDUzi72AMZM2GF+wl
2gv4W+H4ISOFNBJV7xECFfJ9G9ibIdMfO75fLYwb5jnnuz3VsEImV02gs6BBZ3H6C8qoajuthyTw
S6+nGuD5kKhqlM+hTBXOPqklJCmPsj4Ad/qsoKVsJnv6zYIhAEAzmlwwfJbpR9M79G6tVy1GOBCs
cN+wWhnOOobEsqVL7k77ES7yBsJnT4LgQ0TPIPXI+3Cii0fyfQ9BVuIsGNxvb0Md4oQ6EJXwXBgw
PX7yb6DrzR25T/yaxiHVOvNc+FOkeX7WYq/InP68t1PLyxKs4UPq4JfX8EjzirUnQYBSu7enlK/5
knNnIN0JNGg85HVq59aY5LxvkTXqV3MPGSRgfsYz/xXR//LfHTHwOdsgiE+q677mSq0A4LjiS08e
/doppvNlxmWlwE8AdM7cRh6h498y6YkIYxeb2vcMg3LKGDHlbLxJxo9OhnsIZRZ0tG31EhS/fckU
Arsj5eNZAoZIP+MH6KKsO2d+QWfAh6tECAEzOZBYWLWdBBefIXikEcImdtoeiVkcXHp2Yk2p56zg
QPLS81T0veitQk5KYvWv5NaJ3sn/yn2HoKkbpuSuO/ij7HdiBRfUpa3XreHLTtgB/NJafQ8Yksoa
midC4knn2ViaNJx2MeIF51qeHCtcVI0YgOJJcyv/KuebMJTKaKtVOa+J5lqUIz0pO8WQ9RADEGXH
Qe3tNtf1ps+mkpsXLRnqPi3kSxNJz9gxUKhlj306mQYUO+hZHET4YPHC1rzYjhszO4+F1kdYHLXt
CeO5sWb56GoxnzYrRjfNPfdpmCLhGBiRR9TsJJzIiL+tbyk4OtjO5o22V4E+DWM9XACXiCkP2CHo
BT+43hoYmJAALBmCcU8SPxNmY7js+Ys+qTNwLMQQVI4cOA6anjtYnMnH9EskjyLfZ/rrX4bypLQo
HCxDifC4bOA2QJt1xKLAb6ArsqcS0R3K8YuWTUHvSPNqqKHCQ4SZbCE7E3otOSRF3SBhJ5EuPgCw
T9H5nrSgGXcsB6KWjhq8mgu99BtXqY9OP73ftR6y7C9lD35ho/tvnA3x0YFxsxuzcvG2/HIL0wyP
oSONpscy7Cp0Hd+B8Qqe9lv8/WOwQjk82TSWfhAfGiM6TTBS0SJADuqhOvYQd6ORz2+jqNfg50vH
fYHsFli8IGU1HBbh1lKz798Qnzx5WfclP8AZ64js4myrZ/fPEmHnoEtj8YnlUaRrw+s8SVwFoXZt
JX9LR0Uk4IjcxVIhmshox+i44L+P2XZYSRG184hPYpiC/UL93qE9e3DM2Wg0/IvcQKHpnNAadfdt
0bZk92u/GPTtRRBGGCZiSaFg0jeGOrQ5dmDiQbSN34bAd9BUyBy0/dEh0xTaZ8pgTyXefA86sPva
azaE1XMaiT+oXbrPlRjuG7RoobRsaT67S8zzRnrCDY/JwT8yZCfSK4eVkU2rmeFcLG8yN4qsLzpk
rPX23kYF7Dyx+nZn3lc1jrS0mSuKPXO9D46qR1qEO42Ew/Jm4ee6x32HW3MNqgyyAxLktF397bWW
2xGbSlMM6E0zfcMULd3PGeDieAkvswbbSOGcniuvoUzaIvYxKkAHmOcd8bW7e/F6Lv5H0pl1KaoE
QfgXeY6Kgr6yr6I2ri8ctW1ERZBFgV9/v5r7cpeZHkeKqqzMyIhIqMY7J5T0kMYMRahyIXzuIZBC
pNgpwWW5XiMPUOwzD36t0Bk70TmsCdfNlhZuCz8DTrv4Pv9avCasHtZ3CSnsuyg/jOdmXLP2YWAq
ezp4bJhDPDKvsK0FNUwYS85mtD57r7dnTDPSne7uSTkNZWg9osH/fq3Rt/KcMhU0WM2EtR/+cClq
2oy9YsH9fNk+jjU+PTF1R20hlXjlZnhqFnBC2dWbMa32dqcIDVq7W1+s1NlNdObhsORxpY+X1zn5
FGfn3xeJZo6yVnitvH2V8LiyJvzHEowoom0vcUEj2NZvdFIoyXK92DErDVs0lOHm4zrQCm9+QhZI
oFeFJh9CSovvQBSRD6JSh5ITZZy964Q0EdvJy5TSGXqysRtcl6llIeWnz4tJPV7eRvmPvnG9E1wT
jQb/JLEjeKEw54SkEpl//If4SzCXBV12gI4aLIsXaj0LyE1zRV1DldVfBPFdjXoKagwgF8IjCgWY
F4SnD/MLTTwGUISucotmPfuVP55pznmgmvPL8Sj4s3OkixbHstfareEv8dEcO1d4JGy4EQX681Kh
53xCmTCFpJtwCtOX4hmJ/o1MgSa27HyBRe+8/PsMti570JkuYn5jOCGa0h8macYbknGJYSR5zT/y
An1l6oVYaO2FyE5e8qV6ntNZM7vMsAieUaLylliMECpn/pep1DeYQYNvcPLpfOjEQRj72Dh9jFzL
rokovtjGIWI+hkMZZxOuR8TMcqHK+FrMxMaw4Sp/XVI8ccRSRpm92df8TmV9+Vi1YqUzRrszv2BK
Ttm8KElqv6zs2oebaVWLcUpPnWrsBhmIW43TlyecQrjHcaQYWDBE8NsSJovCZzxxvjiqvA4Pk02d
HLJ2jiwFQ2Gv8JvBzhkM6vOn4FW0znutmOgwBSwi2MG1h/gA+wrWCALvsTs9/j0Xmgd4wivIkCuk
WdB/OS4z3ZEZAPqBTao7FWMpOd4QbN8GdFPSlqkZ9HqzxuDPNHvm2gA73S43jW9YTA0yu79jfiI7
s9r9qyfpvX2EYJHK2wv2rI3aLIpl6dPBZZjfApm0Fs+044v9RLWXKh5EYymx5PFqDl8KdoHgKiUt
MpkxU065mNjZVrp6/tz1xpp7goNMKhnsaYRBFBNYsMimJn/0c5mFqegFQ4gUXVzdYuo8WQitkmko
/tWccIp4bBtMFYI3D/EyyCSPgiQh7SIxIOOfIBgT+lO7fzqPLSUl1L0YmtrLh9GWdgYtj+4vWyg3
YwjhGuIH4Vj13tuW37hHeBjAd5W/6OxR5fwrQqE494yhV6BVpLCXX4yGVuOxwKNHsGAFFzgX2T4Y
MZOrvy+oPGJ05B/N9txguycwe9bV6bmsToxF48NklnOGUV1u3V+CzOHMOt62vD02p4E6OUH7EB4c
kyeV9ilAYIwriX2kVQ4j434gCUe2+OR75m6INwTfSMhIeOswauE170kkhLOpcLPZB88lciNeq2TC
+UCPCQE/PFPU4LoAR2fHhSasUcRkk//fxAXFH0Jys7EgJOMJMdC+SxXLkHopQd+jcIAmhWVHyAok
J7z1D7CCFo+tog4qA10oK6qez73girDl1wRV5oA7cEbTVfjC5oqVUoc3jRJvHz4/CMorrT3fMXAx
hPIAomFPo+1fJkbMuM5+VXGMAtKe/VtGaY6NvyA5IsKF0IFmPr1pWBcMucT5ttFaFjcr/8GxJWGT
hIKTZvh+PyDtLnU0VWiTNlD8D6TNmB/eAZpBnQU6CLr3IrlcUavML3skmoiUBkv7twD8gXgwR9DL
MGZbWBLMuQvIEzDjEooCRyxnx0ngIEHRRxL9y+VtRUgzTMRKmBLrJqE1FSRBgCr2ytgVLH4yGeTl
QLg5k+h0cteGpoWCPYS+vzHejtLwqWEGyvQLtBLCSTqKzsF+O/pa0wg4R0hzyXUJ7MC6jMYYIZGH
BliDMq1+G0qkN3iKh6jtBwW0UDUOLXg30AYF5rAn20UgC2ppUDyrU4p229aGqgaOJknGix30O1vo
IiseW0IRpFzY5jNor+I8omgWp4yVcND0YDcTTYzph1fQbfgf5vjw5rhLPjaPiESGlyjyE4F0i9oE
dAeitkh+ARVoY//9A8xGGNWwAypSWc1Zp66zLoasMoYf7MZteYHKMMe8pgJgKVpzwJXP+wRToXSq
/a/iHcPGSo4OSRmUXaA3yOXCYxmp/B5nAKFeeQuHbV3YgG0QvZkSkKdv/KzItj3OBzUt01pYpjE3
5r4mRadNwE+xE++Zmc3ZtYj85QLEWsBZTa8JAAfATIStsFxGGBwEYoxD1XOQQXlah32rQM0X8hhO
DZQ5vhxb+d8wE1ay50+/jZUuevOpCTSyehv/lN/MjNWhkuJCgzzzprWEtOflxdl7/aBhw0FyAVhC
UR5RXwgdELzRjMQWal8oVG3sOVBMT7fHoELQQVbbf+6/700EmBGaQbIQ+mMmNgQrgK3zyn7BSBBc
zbcH/BbwzditjMq5i/0prmnSNTvChmV+CUZc0YYcWWto/KSHc4ShhJmA+vc+oX1uPScY/9yOP78K
cyZpnAC/FMz5+Hq/3WcLb28FHA29geEf4sC9wRpX20mAmmPPDZICOuw9wfvlxSGl/jJScn3Wg7uz
3YquIuWb5nm8UL4meIO8GwomAb0mwCZjU65dpnj83RF40uXWf8Wu4poV3GuE/Ptj6x+xGOEBhc8G
v8yM91XhvCKON+8wWR+r9UTLhLYLH57lZQmKvsP/aB2WIxi/zZpNxbQVLlWTlkyGUcmbMCXonet1
jbiPTe8EE6SHToQ0AZ8N0WpS/JsFIMjX5ZTSsBXQUW02MpsX06fsBKOSgIniABs9hmQ70Zxb/tjQ
R0+5UT4VO5gdRLoBrwhXIJ2AWgyQwBNp0Ca/xSUy8hHxTTqVORTbXieHGj/ZfyEVDUGIFJi5YqH8
xUOqpYhLV/LysXGWs4hSCtpp62Z3GBnDm74AM9BK5vZUN2PkGosCkP9k+Jf7eakeoK+dDIP6Z2os
qeKA8U//sMPTAZqGmCmtwba2Uo10EgzLYQUYpuY8NkyRthXKupcqw+dlDpW+MwAwRB8NCNdiKpBP
zdfuiCOd4Np+ZhQ2dzOzippSAG+omtT+tf1QTUoBzEczYghIiL2fBZVWDh9xqDzs0w2yhjqOqGdl
iNxsVtFKEx6AAQWFjQs8NST5ueNUKydq7QlpEi9stEadCSWjCsKO9Ypih1wdD3aSYnsWXS4sTge+
4vJFIaoY/rg1he9i7vjw52iXMdAL/M1QLLoVLVH0QPe0BPEReOPP8ExT1qd/u5NWE4ovy4Ex7Fyu
o161+GXNhaSk+mUGK/RRBNkqQoWgcqD7Ggpxpi2/DfZemCbkb+IodwpPpS5FIoxPFT7SN3iD/ujP
vyRwNgwx+4dYebVq9bYVj1zYCOe8NaE5dBgBv75mgdDs0AjnykRpyF6SBGYtbNOYUsAOFmZq58Rm
i9+Fp1iAocFc5aol+8xYIogYLwpPWo1EY4TgYeTcz6MFN/t85auWKIo+qoTKNUPESCgSwYgf9ejn
QcznukZ6c4NsTJ3InXEv9AijEudqmlUFpBghbXUm0YCyacCosXPUekS06fq6XEpBYezWuJlQynkO
/kZvplEoGlmy+Oqwj2/iEppTDhnKIo4SgR5ow9L4dNpSZQs554dn8hOQkitTWhGUXxTlhWCnfbbw
kJABPFEcxqyAsFqbnY6zv5GOP9GU7k0i5Irib3poozmAServHJIRx3Fi+wrFd90teZ9NzfbWYMh0
uXqbawv43BT/awRIJAZCFIh7h+MICtxyaigSQp+8dA4nKGkug6p/xDlk58a/2d2qcTK7LA+Nzr6/
7XjmRD3ftIiMXnCSc1aRKWG1u8SRSYG3Jry7AGjANzKtO7D0T3VkLQfbpZ85nFGt2g+O/qHTF3db
NsVIKLgmX5geg1HQwhA5MGxZK7asxYJxTJLhviNacDd2tBjqijaXqXsGbhRM716U7mijpRUthH/Q
z3cP2Sp3mBA28XnwPQdjvRA0FzElqz2dkt4cmxKfAY+ES9btc7pZjC3KlosXpgBT7QQVLfboTt7H
FlTfm+bLsELUOjOqSwYuLBmPrzeVLL/VmCL7Fr89YbzrY041iJij/dvt0JbOjTSx65cNtDXt1syK
h3tyFXR3hYkDer8jqr4tWuPYu06YcE8dJcXaCFb8phr8ibqPUr1jzPREZ/olt6lo1ZHUIj/f4yGn
T72QsXNDEWrxL6P+d4RpT8T/Jt7zgIjbzVAbhAOKnSBKjuxxDl41V+9Qcx/qJd1MaDarY4DpzYB3
yRh1/rSAEpvVxyE9lV1ZYfajMGqSztzxeC8JmTO5O9MtjjhVlQVKAzAFgZPOLG6G0JT/zdIBEThz
cYED0h4bq7RTKFsUauMCbx6NTFXINs8dfh0iU1u+HCqlm5aeJlY5MZ7+3Y/hHuK7gtRScHXvjnzM
kLYOudZYAWIkaQRJV7zZkmAVIFwJFggmuWsgbqDzWWKVhLBpGvIFBHUMX66aGTMIziuyQGCHhk4K
znaUfPjyqbeICy++4mszxC2H+OM6nNm1c8aNi4FIqfk6/8Nqkg0H1kawUe+I1khaRDwK5e05yoOo
WZ1xU4Qb0awJXUCVzCJxLUc1325Ivsnwys40Lkuiv9aQwPATRASkToidHihA+AmYBIfSK4lWsY4k
QluywUYdOxTIh1aFAEWfI9eXoQWVJnNOFmjE4NUwMw5Q47PDeRLzcDpmMSeRvcUiVEb1hZsxs8Dw
Wz2mCad9oPffjA9KQWGxT7wkV8TlUfSAKqO91PocBvxqqmePAAbyVO/qDcQHeq543WAKKf28jRbK
8sjnn7UZ390EPtRP99EfStQwrEewYOjE9WtI2pvuro0h2MDoYIwFA54QbX9dzHzg5EC0Rzs1lejE
oJCn18mvgcLfHNKdlrcmhm3k3u+L2iEIyH6Gxh7S0wdnSF5tCeCj4r3DlMXxA/IMdZaimgDbBslU
g1ZMWPsIJ7u3KIepxMZb2ulnR6k4EQIXWjsBfeAjFv5CVwW73I2Q8ky24Rkhq/r8/Ycz0FXLjFhM
tmvQkFZGfQn2VGwQVfZBUCxvy30ghfoR3EJj85tv7czupnwOcrhPEvdYc0KL/nxp57k6qpx/FMZA
uBPxqDmp5e+/hrygDbp1pW6YZQ+dDbBOc+n5CaeML5bXqphew0BszFfWieb+3I8/7uKxhB7i/tm/
pMeNvZ1DaTD5QHi4+BKsZguPVL2+oJ6g8jYb5pHClMRlnhResDQrOCQU9YfV74d1hyxG327qbIOP
I7JC0TqMOVYD1ftLwtWW0cTojkm6O9LBQPeSG594G+kykuUwyyhl8f9kEc/AJ7CStNBa474hZH7O
cWyYkYCJaUnhWksJTVOl+4pURyBxMdbRDi+HuPJF8MK1FkB243iSpk24+sSGBxUlThL7hOWkqFMI
ACJGOeqSERpQe+822RfX2XuFK+eqse76GoqFye+C2G74C8Leb1bhwwUyxtk0mrmx1YAlAcI4OJuD
pht4p6yvw3DtMJSPq3spO9ZkrF25nilIwMHg4YkwiLUcfuDQ/fDfZQCyxbSej2pYeBiQPpF5hxgw
CI23YBUgKGfU4OCHRk8I0kXuuUTlyg8DPHaU3+ADBV1P2iaC8S68bQC8VCe9CgvBeIuTbCue3ZQQ
xFJz9vSRw4rNlBKN9PgPQkj6NIYBwGgnE0tTZHYaVooyegU+7B8d+ESdIlpBkCN5pRoJvr+XLmJ4
UhgJ7DAEODK3DF1gsKuFOPC7pigQHSzecryhzDJFDEcuzrszi2V4hF5POEUQGz4MM3ZioBa0NWvA
vI/CRb9+CvL9kictd+LiqUgZ4y0vYPKlJZJZqYGx3Nw7T2RRn+PZ9BrpAASsqRj3AXYy1poFvBZh
O8ov7kW1W8n6vhTIG0BacAeMKfFdHhqS/tKnu/O5/QBNIax/su4DVaTeV2m9XDLIJld3tQrI6pSh
A8j+AZTfEX5l3TLNoaGI9p0zOrOtqIIbq7tSCmMpwgULIhQ7NPzGBZmitY59ktAPmOl0ofJRQjeF
z5gxNQDVbUvJMFytRE4vvDTlX1J38Texc/dg9EjXlv5MtdqVZCG2u/BjU8w7BQA78xmeXbMduOfw
RxGCtQFXPGh39VXTuUrDSgRzxwGk55wcQqLXKwxN8EjRR85PApUCsnERwInwtb7eMgf2KNEs5n1Q
rxyJOXt9dlTUgiZKCLIlPojqIY6+KDpd339EU3KbmbqL7Umq+xYsdav7xWnjowIXgUrIeIqyL5AG
SpxoCz0EHAxdtIvW17ShXZRpNC3+tSLwl6VUnGzPKdcbN6CFNe86o+NG+hdcOSl01kj/mOAw49yT
uBIv6bXE6rHACoANh6Hx+vra0beiOOIKl/4ntEOWVOsBJ4ROo7AgxpumWTnzIeUorQ+e6G5++Dto
DE2N1B+Hu0llcCeyC7gPKSh/ytKqqFHcV9iJySJYgXFSTnPcD9HNsULUWY0orwUwEoiCoCP6mz32
dKwqn7TbSS51y7/eJVb81F+ppa7Do2SSchUjg5qPyBeag/B+03XvA5luCNB2gOGxBRsDmRuRmbQ/
iGV3oj7wmYr4jxRloLbNuafXlnUoVKPWhGEA5TnA0HptGWrlq8vrGA7LMgnENrhpRyGu/Z7CM66+
xNwf7Ow1y59aosLIOjpw9OR2TKkGQdmPVxlASXh21vJBXr6oDXgdbK8oPAdkASII9Fgzi/yF+QZq
DrsdSxol+gWIBJs+1kte0+zAp63JFj/qVWiyiU9zwMNteRB1IHs15e9v/3wVExdsQAITKbgAm4Kz
SEjp9VxnS/Sb7PE1DZLGaizQb44D5ZHFEbgDoIvC6zqywAmom6aGVXvUTWDGx4dM0sIrweFm7cTm
bpc5zMSVqCQ4RcK8Num0KBN3N9vttjyCFdNao9WFkSdKDoDmiWY2G2TKfAqMq9pJ7Veqtz4VHX0g
jn3D1yQ9EDVnzQmZV4Zcqnu0f28yjLm9gp8J7qiOws+FGGjhR2RiMAarKA2FJZs3/6m4Vpkly6DN
xJ5o41OzwM0WANTWYRb+oNOBqyAaKcQzD7KNWBqA8vmYUMvAa97NjJ6n0XzVJcFJDNWkJkqpzTBn
brWPmG9Gv5UtRsloHAzc5Y2Fz21jys71iqCekwakJq430R9qZkYxo18pXht3WiDahfkl3xNMKO9F
L42kJzNAIXuNToS4sOWDk/iTHzYQhMKay/XJRF7gCVEOCxUoo9JiutUEtesHsEEfgWieY9HIyrVJ
dRyPzSqI3nOje16mXqVJ+k3LSu1JDHT+0esyjV5Mskrthy3Z72CwqO37y1ZIc7NgNNJG55IhIrKW
fMJ8ghTBf4UzXcHEofXSVS55uazdfxJ5MePfl5EpeA03qzZl62F/ibaKtit439kmc3tnsv0GoxSu
3U+Kvn2QmhVUxlO2zk+i9uCKfS0l/Mm5GzEsSW1RrCpUbgRnY0BO8qAMRga8RCW8y6z3pi+tlzk2
YuuDyh/lr/4y6UBO/oBH8QZPgxv9iNKBLMNl/Waa1lgbu7iGurNFSonXw5DNDax6Pckvf9qbmndY
CQjwSET4mS77YD9G6oqrAmaJ/bAmTus9oYoTc2Q6rXizSXruRpn1PCdHjBvofOBEqSD0xkEJwupz
PbCmK6XQXqend4v1crQhi2mId0RTbWQlNMtgKLMZRjzq8bGawYQoOTSiowtLYb54WFMhNYCk0gLV
FgB2qYt9hk+RgY6k10pjoj8smcwQ9kW8bnP3AR0lnMHPvNk51f1MbYeqsvgI532hQWbWeUgN15UM
xnrCbpBoQo2fehvOoMlV4ajAvpSfDR88JOnjYWR27sB7kDrSSFD7qErdh4yp5SL1SJ2n3tjIsc+c
h5hnLnrzLQScMg5RIr8TYRwzu079drYChMN7poIJhgZtKW9mfekbFII6B+/a6ff5mvTyVUSFc3am
D1Z4rH2N5ztI88WwM6TOnAwMnN0qfIoILCnw4LX8+djEGhJXIR4lqTPpyFfHmTNxvksgrY68lWyS
ynR7GxD65178VeXWnRzGzjiUWSfFqyCuTNf3M8ag3Frgn/A/00Sdo0OXfxljZM1+CuNahogF5rq0
SIxzD6DP2BekNRZWzcaDeCuTR6cDtRBoYBtjBQDliK5hG5iz7dDoScFk8GtvsK64Mx92s6bYSep1
Nt/J9XloMJDY6NCVwkKV/JcufGlEV3luYCfwvLtlR9THvHX5XrAWaASeBiiI9oabWMqb+iLtQXfR
hE+H/9J2dLEvzO7gOWmK8W8zYcc7UpXUgNHF1vrYsasQXAE37zQPSMhI4eq5IARN3LAKrphy/Cj8
aBd8vIf9cmqzR1yORSJHdGCUS6woGpysebtD91lb+d/XGJLcenkPiH3XWePBusSih2EURvilVO8h
/0kjAa8lLFdqtGRfkE1+WvVS6a3xXNTCtQp/lNj9kJNAmKI6lljMOeBLPBIkmMJOR3qsn5P1h050
2N5wiEeF/lkmx7lW8tZHptjfjJw0Rz+PR5DzsD3esrcaPxDhRV56iSMhXSFlzDYyES//G4RTk/4o
NghYOwELIUN80JS/lfogBArfdDAAcJdF4LxOYFdT4FOjw6RSy+3YHOqfdWvdJfOzmg6QS+h52KGj
h+VPLGBVYS3ojyvHTv7p4aenKbY6m1t7hOKRD/+Whb2rBjjpIPlnq5H8KY36whZ2vr1TebCE9485
fQaPxxIwr5Rs8JpSEcSqEkwUSkrvTV8OpQfr/IXyz4XyzO3HY1F9nffN/VLNDnQJWdvNGm+gSjRf
Z8YLJJF5INswE8msjlP/LUqtF1gQ3bWuMBsFGhv2sR+6QW6S2vls2VfWe0ivDm4AXIZxbt3mwCnv
UCFnrBCQO7cqkKWo/1hzEOTOxMq4TizMrKeN9rlv0lNOdCi2Ve/Q4FbES+Oaq/1i5jyIvehvT2Ot
/m1wH1AkrRiTQMLXpD7BW02NUwibiJBuQWM/N7NJmE0txFCFQaI5mGrtAAEO3xnWNSzpea0Xie09
oR8W1g36CtwIutD5Hz39ZksaOE5MaXK+z4XrBQ4IOH7giYYYQEtITRY4c338kXmLVR3zA2x+lYFb
+gWdFmixI1o8cr4dTpCS9st4aA2Iak/13duN+10lQ1X6ODBw4Y34eWPWGEDHAnqRZKfhMgx5Hh55
hPh40WzrJclMQL74gfVAUExFVQj74XlgbXetPT5x2ZYwI7SZX//F+GEkXinIzZAf3J7ya8ueBWmf
LFubqV9RM9cG2CyRV1AW/SkvVkNZou0krNI505SwOChoEvgLmUSxSyCwzCBl4Hs80wtx04hUzWL5
sHftrLldvrQX2pL1lnSeOm+sFaAlyOuwjImtIjMfiTkVbdupzeWP+2F3Sl4uNB5YfLFfHcnzdwVP
kRkPW3bnIeS/y82C4BgbIFXfVefO84PiJW4RvuClGoTBSR8U1UgdI3OEussEkKcNhyJdYAKkNz+M
+MO1Z4md2H78VywlTx6orx/pbn4fDHBPwLHTLzcBWZLX9dpn+Q6Gh94eoC3RKwsvjPeGZBaT+em+
Ja5MzXvEnd3g/aC1U6OIrdjKFiNYHSijcK+7PFIHEeHQZDD73VYuz2g446e/OBsF7Cy53mSN+Uq3
SuPEU3emHEbSYh4x+MURtgTebXx937RkvkChN7RyLzfjfYaNKXhZCLtk7MK5h7AOR+WQKvqkBQOD
/NtiL5HPzIYzLtm3YLRMdun2OYYhUDp6s+UgDcYE5oGtQA/1KmP41+r4MOI+r412d/M1tQoaRx62
T0yAlnQs+dl0P+kpuWvnD0TgfHcPpNxvzhKIBpFpRL9Y2heoNP2R/nYrrdsIE7XbBSGYKXNh2rQZ
e7NOdbJfXMnFO+qQfGq1cC3u1q1EPPKnpc19MTtSSN0+xh/674n/CAfOcMEmxfetmNm9X3wIOQZb
nJSEVhHCKaYsR9OxzjWLAI0VGGfWN8Nly6LY6f5GYQLYVur3ctWy59GU72tv/JPBByD1WLR271Af
MMJzS8IW5ps6pRmZupmNc5ZXw9MGx3aTY7wExNg8rIGWB+KyiZefkQFyfscU5vphIADrRVewNd64
nVW0a6CJzoF5evgkJZvb/KQqm/Hp97+TtaLDdMb1aKoNXloFe8J8BbMaCSJAHOgHax1hLh+fiBl5
hkF6gS+UTQL1RKypzwLMrxg2tUL0y8VwnRmzwpo8jUGEkpVT+sB0JjayXfrYj0mAlc4E8p1OjdJ5
D+05Xv5XxWNGBjSR2JkdvoAGy4rtxxVz+3qD0uXW7vBkpV9L/zbCcErysxMvAB8xvMKyTJ/Mf3qk
Y60wXk8X9+h9mrkZFren97H3oE49jjgTy6dhq1F9Zw9rTCOj8LvBVnobMqQwL+0NYfoZFViXjA06
bvgaYUg5duaLIcLq3TiaJLo4g7ThE7sibJcT651ahVdAjw0yq8cjSd4CR9HrRouKboP9T3B3bhg9
wQWTFw8jx+aClvEP4RJZ4eiXzHx0t1KqYd5Chw4lBWHSprubCU+v9waLOeI2UhLoCjAjbFgNUWkO
wcEBui73KPHErSbV3MKiRo5bo2UAy8uZRniRk/OPg6EraFcjfyyrFBwEr6eVrAaL3Kp/yGXEsqLp
YPbTvCINqOii75NF96eY59myC8fyOY0Y19C4+UH2uh+6JHTAa/djk/2EN/MxEHrtzXMxC1G3hdSN
4ymVWJebac783tabBnS7S6NfZLjGS+v+60+cwuuBxhf53SqbJStMp334WbUzkyrgFvY2Sk2vlpYz
4jB5CJ3a7eRpIUe/GQI1fF2GKzyNA65t4qKolKlSzIf3RN8G/R1eH14swdTo9p2Oo8BPfU1M1ABa
r6WavIT9K7yp2GXd3RBP8VkOBLuREoAhIoThzeM4g1oGn/iX2svmSoQMQLcfBgncGWD38duUfiar
Bxn6FkydFc2u03VNvreBtzNT50rAX6Ls3lZ8AJeRWqrWxAVHmeogFO2OTx9ONUrg6ao1qkixKIRh
Miu4umFMNrNmWJd8dZoJMFqEHXI0O7wtSe2RzaQEl5JJIIMFVGY7J6WyXwCeCpmQmgXn93agbJ50
5BIrXZdCpE2WMfujIzbF7vR34srkiQBxJy76iuEMA/PeLzDe4zqVKEd+4yeDXNWK5t1Ya/2ERIGL
4r3NxtZ88FQHxKHWG2bG998lBTFWG1q1YEhRCM0wnLrpX/pDb0qsKWWjVUIehPCZMB9TFtQedq6e
rQADvsbbzV/W+9TT2ANSmBisrSFRVVGJ2Q927b+C448LcjJy6hu1hZ4+7TRzZ+LaSw0JFG3CxPVi
mc4BmGFUBpgXvRxOMBZRY2MwJ96/Mp/H0sfCkCxHxYaTl3U7iKNNdWNOmJ5uSGY8NV+Hx4q5V6iI
sTLsNvfo+5f1GoB2D4kg06cTo3pZCdQTQBa7Y7jsBo5sL7v3mfrh1LvPhNQQczxIpeUHBGzU63RP
360m4Cg43YiAr+/EGUDO+ITSR6tjnWxf9qVVN1aT6IueNXdbmzqjt9MVU6rS57LOguxhlDid0Rmm
NpobyUb4Y4EmtOeKfmrGq1y9TKVED++29/Dx4Farv9c3tWYTjj5mXGz4dpOJ3kv29G19J9QTdHrH
pNyINFptjhUBiQjyW2XJbHcZ+26dspy5TGzgc+tAHsXd9IY/OCSue+NKkPLkDP92b9jq932yaXcV
9ubCM7L4GTAqbNM7OX5lbL4wocoNJhupNysouXAECntwunXGnbzD0BLnXqpTATmI+nWDDAPQFNxN
Ai+t1WEoWUlsA+wkkICTw7cB2yx3xFdIEFgR4glUemNJn0UAHj/N4jkBh/802tu9mdQSTwWFhZLB
QjpJWoYqhE1EGQRPHIu4qcnQ3t3UuIxRhWu8JIDiEt9RknlX5hYMJ1Hsz0i1elu8MvVDvcbm2nfu
BMvZ/ESJQf2L56Uod0jF6aNQ2dKHPF4nRktd0jMuGb8iV7CGA3nk8AfSVYmSyuweZowNq5IYSrGa
0+3+jbcj78UsNrbp40h5+SswdtkeBHfvY8iAgsin/SV0Sev2N3WfcAAP9SmLJmHqK3MtfwHKTdeA
8Q3T+tYtX6fV659E5c6AMMECu3dziD+g4GrxoMxU/ydTqLuwd4fmiRhNRNHG+69Z47yAV/7vp8M5
i7Zuq2gSc+eZluCMX9i+dhfK+WlHKBd9k0xTjoNTS4j+Glz8WMqfSk6ktQbi1NLfDwgNYcB6GDgn
WzEj3aEobO9AqfsJaN/cgBBA3KXzAjI3BI7CbgJR0X54GGzvD3vaYWLlffUM29d973a/3BO1jY17
cU64TsBOCpADN10tX+z8zuJc1bC0Ac3fRh+vypf5nYOPpJJVzimqb0bNEJJSpHSSbGeiXTNhWspm
XkdzW1ZMUIKq02fwhCm+oLTOcEjwb05equkfBY18JOBOVmWpyy8LH61vfp33i7y35Q1WPbg+2qWJ
PAskD0OM2nQrDzXsy1F4qzUYGmUWm8KsSUnMWxQXmoxuGheoOSaz2gyPHq3A/mFmTfds4nyda8wx
0lPtnC3go5GEjHXid/RmQiP5Bn0JExtma0xS+/vV0vUrHCySIKfQmquJA7O4t2/79qehgU6WZw7/
Sj/Zfl7mfaxKlxbWT8thiE1kGNjc/iBDTsjh/sS2IUYeXvSq+q/V0sVEQnILKYcmAY1vpaY13DsN
ENVAH0HH7NeymlFm8MK30lh/AHo3qBa4agZ2LVAi1MU0EcCTCuChxH9tJXyDYjvKQL/0ClezeGSJ
WyuzSB0oCMSwLVuY6HQu5opm7eXufaptFVgm7TkNgPb9pze+jNB2L2IzH8DWea3zEMMwATpD76QT
2YPHvK251uxvPTCQ81wWovOBFe7PLBpZj0wr2ORhfzqkKKum6+yauiPy1QlVRjhdVHvkVipkMepp
WpBEJMLR1M+2yfkJT+8yseAWJhCA1zJlFVfVsLz0fkaYuNxOn8Gy0hOL0Vx/85Ck+lU5yiV2aftq
38No1exhOPHE8GsTg7zH+hAA50FJ/MH7cqICtFx4Ul/xSO55IiWgAFDIjq2u1GFfeRO9zJez2MVn
QMFdQp1afKC8x02vA2EQDScwZ/hFD7+C34uph1rMNNTSmSGrRj6wbr2hgG+N6VyT4opDPTG+pT2H
rQHVAnKlV2N3rmbUKVQe2BlbA4sUyRjeVIUGYbWn5Dp9ZPOZG+3T/vrv6IMjHewKUFV9eMn8xCfg
rGN2WLchFVnfdS5gI9UwlcZ52aRetaaQ7xYNW3UME3Cs3jd/hy5MnQ5wnxkP6oQ0SR6asPqYGgvY
F9ytDC+n+027LbLKaPTPwkbKrj4covV9x3SHA9h8oiAxuhc4arqEMMmFWbW8GavfAZNvtILk+khP
lKHYH+6G5nS+6zNfsg6DVZdh83yxmiPw8wHaJMabN0V/0tox79boC9tL/84D68acHPZ/kIINzq43
ffgzD3CIusqqz5WN62dDJqHFPyOUED6XDA1j8sv7ZaBRpnEhPhni2K6rufV2OgwkHZR+XgW23/gj
Ws1kUyPYPOa4oly1Rp2a5bjxqNKqRNQ0UuebV+p8MGRYKpk9bqIXmDH188u+N3wb2NaDX2m0yRle
xYZo/fGXtgxzZqeF8ZyE9Y7ZGv+RdF7LjWpZGH4iqsjhVmQUUA6+oSy3jQCBkBAIePr5OHMxZ+pU
zXTbEuy91h97zAaALOLVfMefdwwCgmdCAF3xIBPkOQsFFEOx8oVxKwtBwpVz0RIbU514Rj6ZTHfv
jDOWTN/qvnmzUNX9saIlolhr/T9L8xUAuC8KEX4HiPRODQyynqSz8OQ9FaZKjQfgFo4fPWpd7Ye4
QQzqY8h6z8F1Q+egf+toLn1Sm/nGyTz8L7Va5j7oLimrR/o1Zf7iVGJBlTyU+jTH+OmcC4AHPZjc
OTg+kZ5HxIweUBhNYCt3M+AHZ6lTwcuKS/GXn1qOas9c87vcBP5ALqAtS1TMAswV7Zc1h9aE4PPD
c8J9gI0Qjj9XU5SL65moHDnxrooFkzLF8EKnVBegyC29piurnzVgQuupkfPjc5TOGJAeR9l/btmm
rxmfZ4q4o3s6Gd0X6UaRA8Ga0GK1RdgIc0W7LX9uDCrWcgrXuEIZpmXeiuyShqkC9zNd88IsZ498
eW3jjpLfLBrKBMhpLsPGyYgoxjr5fEyQZndN0xDJS75rflGgogFjFJh+El1YKBRLyk7KBPGaDeQs
TzRBtwdn+/wh2pNJOv3WgSTcXIhSfW4lEWk40QtAkRrYkDbGf7nfIiZC7cFdkTpqBP2jhgbyoh6W
04wpmyEf2Jl46qfPNX2/Uo/LbQ0xYX0XB2mOjTQsF5fxD9h5lm5i1b8vKnQmdePof/d//b8k/Inz
h4OFyxdVR4VcbjTyYcPnapjM3hrdgh+b+ruduCAdFIP6Vlpn1wfhAtqORCD1W8An7DLvptFQ8b4q
KpecvjbcOkDgKRzVAhnrKEVZ6q+6wa3rtQxC88f8ncDRY5zi3GwcWrbqEtEnPsI1Ztz30Wynq6Nx
1DJWMYQaOyE58+d/cJ0uy98KLlTghceHhdxw5V1f6If6gK+MVzb6+MOHK0zFsGjgLKbwBBRoBhvp
gSmHHMj4BX+ePibdsxyKXYhUjiJ4WWdyGOcSukYEGEwJw6z/l8cIgn7vifdcbn8eayUaYk6vJBRD
kwUCSZEYZpAXNCcj8B5iCYUnP5MjG063o5BDsqGu0avBy9lC8PzWFgCY15rOhB5Nn0xuthKV/xAm
oRYfiThA5KrRuXwDJjXOIzm/w9NBOl2E09k1Nt6z81+RiFYrel4GVDaj/STQxYMspQlqz3x3e4RJ
WH+80fSqK1dS1eUTo5FPVC1zpHSL10b30+oLJhcrj6zDUF6QBBdoEtBTv/DPd3HqMq/fvxnn+QR/
UzQPPYGprV2EEBJkQMWoX2uozKjNkNJTDDAGIg+pZyKzw1xGVu2yZJT97HW8376wrh5e6jw4mS7m
qtyVP2/7PRL86Vl8RZzi0pqkAE3e5EVobZSIN9uMH9nsVf7pXAGt4Olve8QmaCCPlJlyGNV/WWHe
7V91grCy7N+Jfn34Ux1RfYXhgGtqhClV4uVyOaUhebdSxBwUP8Jina3Nc8MNwVDAiAi9okXSn/LH
M1d/6+dsjf35dUzX41+CJRBEOkKFXO4J++ldCTqs9Go/c0TyCV/LbikjzlNI2HwRf4GPOHh4pMos
y90tEk9FTMcPmjzzVEePOCMssfCGkwKqDLJXeBzEoeHoLk0nc/ITVkZora31fWlu6UPLCYHAPUIe
2YEInJb5iALJjGS9bKIkpIdXy15dOI0JQOrd1XkFw2hgK15JhHt7vcunSsSYp6BPjgZuXLICn2Ay
aDtWBVe+6uot3IrXEcCIFfnSXiTM7ulC3t3+pI2y4RLEWeG+XOGrixAG3+evgHu3uSBcDmTeKuSo
e/lyb2z5IrxsY6uHr5OxUi/qun44HWAOMPlCX1AQIf9rSC+BBTVsMZZjNS4WxpdGoS1iBOHQR5M3
3/LrVb1i3aTZZ5GgPypD8WxtmsV/Yw4abYW0SOK09rdAhQ0b3WExuixRRBYKoRYSswFTSbSwf3Ob
+O2XEGQ39+G9Nun5vWnj15c6V+fvZRGncb0U5/Kp3FWbV6QuupX0XV7s1xbQNhKi8bvZj8cXhO/Z
PNf6rC8dPrJiDwO9ft0j+cznCR6Hmo6Bfpjl38NZBhb9uR0zxjDLThZsHktjC8JQMz3LawHIqzhw
Q6RMTL/ymsNmR1IIU3V1MoAh1vDtang/5dfbtePf0Tp00bjB/Y7GfeS54lnz+JFnHWGUD0d0hIgD
U/ayf+X+tm0X+tmMIcZgsY4mGfHL+1x3XpOcYq+s5HCq4cDbGeqe6d3m75XuWcxp1ib/1lB7SYSe
8i2MmwJ1OgPx8bHPON5uq3xFIieukDfu9cFR7Dw4CGjhiYnzX8v611rnvwnv2EH4d/cFQs+1f9ZC
Cu9naXc/Z3/VuT6LvnkAnq3PyUH09SX4cPN342D4KY4ZbsX0KO3Q+bLgaCBd7ex17n5q/m/38zMY
L8a/x3VAcUjU5PJ2kNn0cXqRkq59po7sdHf/TXeVOoXpZfFwTckVuwpIHufWJZuC3irApmt7uh+M
tRGyr2mOTCFsOU8pR9biIaKCgwF1UXwLcbXX/+Qnqg16YWh1aGCgHpupqShza/rYYceaJaEhzaE2
mWerHUo9RGNY5RALqeQoIPfYw1ap0XuhnVn4JsmB6Vfh54+WCl6rvzzMjulx2NzPFU5Ncas20+Sk
AofWM5mve/tA6J84H+KqpgSSNM597fI8WY5GrgakVc4d91/ajhBmDhkgZVzGKILLnTgXgJc7g67n
3LfCjMNkCNrr9EdwZABUh6R7rkUkp3N5K0BTV+fXme1X5kj8aZtFVnFiBKUWaUIokQXKOa0+HLUK
+TgNyM7a1cT5s1mZ9mi4RobbBBmh/2GEYq4dZknpMt2pJWE3sEum5Z7fbEU+4XybycBJlDDlfWa7
4jHhm+TAsqqF4GVXswwEfqAm+CcixW+mRknyZ0aOJ1jrK5E3iYviwBcub+KoW4dPx0qCVsTGTMqO
kLvw1qxhdgnWiOCI3FEQk4ddbUgXL6DpiNwOcXnzeZq2ctDfTCKz4QMw9PRu1lzonU7btB16v7hQ
r09SPXg5vDufOli+BFDOwgL0IWyeAGrAKC3Dx+vucBMVYXFzBH0u+E3I/iC5/dNrwtaRz3dsuc2i
TFjI2rABt3Hfq0/m0IJBWB7cDYsyx8josqK0zvgHl79QCAC5fTUcnT1Koc4jcje1CdG1TPc1RO0j
HMzZpw4sqPbfN2lXhEWix3Gpiz/cD6/yCrumnkhZb9OU8GDQNyBdj38OM0J2u2LOcpZ9AZLy+A63
QJLs7OOmGs2Wmx7heO+DRxLw0l1pvMnj5hOM1xuSfXpclvdmnsCYwPB8lmOQbiiIQ6vQwcHg8ibU
PaBSGP0HnMOWv2TyE3CyIQWjuWEAR0QxCUR0SmhTEuN3zUaQGxHaSRG6Z1k+ABfY/Dd6Sy2S/by7
WbFmpeFJSoCnw99iiYWqCrvOu+8QtDS3CDpAale3mPARKlLd6bxKfgrU4HtlQ+jUsO4Rn80hfuz3
XOyCFzvRLSCRhF/Q6n9oMUvSo0jy+2v25BwwNpkR5MeCe3wIStJR0U+wGPjDlC+DRLB8X7RVzjMJ
wX5A2tDrS0uN4YCJP8myVfdeyZLHMd5ItEGvlNfuxiN+kcSZPxK4IbvYCNplvxv4ukN6FqaeO7BX
trr6PUPFlaUuSiOddeTKdGKUc/bNcgGYUFXuIK5kp47q1mnJu9yS/glpQ65w75TiyUyIYJ0Vwrw+
5C453ChXOTG5EMr42R/7w3tbo2kxQwvEY9k/AgFmLtCoE8IaRnDtYJdG0DonjZf/LHTOHeEKaE9c
B8nidgIVtDNS/YMOCY3/yVbKzWOpnXTy44y6ocKv3ivRcEFkQFqZt4m82/GtweBpkvvowlJfTJ9Z
OOnGJtmIV2NETCDJvxh767hH2mT+U0OBxV32nv8ekFHFjrfQyVpfbWel4Heqb8D6cd2AtNvCCvoI
th1ZyKF6MPYBkUkuV6n199RsFThaQ0VBwPRfZzMZ9wzN2rxD3ibc/X4In8qPcRDyiKH/VYJ3SrVf
djvAsKkkx3x4dCZNwqCbY3YBz2vc1a7H+t6xvKOnY78lfddnPdyKPzfWO3B+xVahtV5H5lu+r6Jx
n/irP04tBlySN4eXmvaK2S8LCyumNi1AL2MGD5MBeG161KCwKcNMv9uD5LwG8GdbBJZlq+IkBuo4
tzlyXT0uF8aSm98XQ32f7NW1Gpr/9LV+gWyHVFOurxvZT+D6IN4sd2i2r29ceBeZmBcHOBj5JKbF
YT0gtZ/EfuBMzBDUHkETZ3hyPenYMDlCn2AZTO3m36t3GtmRXrPqLw3HrYEn8ALQLO/1F6LpkShZ
yRGWxubNJMlCHGpfGjcKNnLaoSwoA/7pSNv8T40Jcdt0UQc45iLkZP18zbNl2wG2w6w4UDDCiqen
5DTns8IoEjzVWS4Aco7TSfX4bWiwBrDesyQNru6rFLjBX3EZa0ERofsOYOIOyRqdIUG2J8uYGHSe
xcdBQj+acV3z//5qa06NFBLCBPh7odj7GTfp4h1VzEO1y65x5iuxvtHpzUzZviNOEzDAcjY74GLT
KOwLy7drfY0RLoH8eOfeiwRq9UzSQnzDJ6/QpEVhSsF5Lm4V/7iXkCkSYcg/hi8TM/r6Ttcm6CAn
9ZGzBM/nc9EuUvsbnw4kKsuftdbWOdjOykChcLgddObZQAhfhzJmsgRTmuIzmbtkD9Aeae+Oftwp
I+3mZyewLrZeIlhxb1yMkCuQLYL701grhpusmpO5fV6bef6bH7RL/ntfcsKBuDAkfVkPDzGBzMgy
0QibD0P3vqZTQHcEkuGeUAHaTEYXR3XX3R0ipFMkYtz2JVoEkj4NWBxeIkS2+tbqwoYdnxOAh3v2
emzR2ljdMjO+qseWW+phRLVuv7nA77L9OqiWJ7GDA/HFrGAxaqqrtTccmSuKlDhiX7vBNyUbuLFw
VEi5wu0I9Q5SLKFb2QM5RTAUKqCEOJTxZjKUN8D+KM0OJlsMyyBRUpmjy+4bGPcWFMaSX1Cl0tDn
ozTriMt3eJ/613eB5uA2Sx+bqb2i41Y+yx576+cHVojkr4M548FXY0FcYncQxqDP7GEnBtWvRpBf
H1nrhzfVbrahnJGQK2wkhkDN+7Q+KwI0S3cVojetlURPOh+vB3yBb4FJUR7zbG8ig3ErbT6u0gPH
i6aGLfeh7BUAUDwmsDwQvrkv47p3rW/zjRzr2zio4UAhy8YofYPMQTYjIun93Ecrs7lFxhCJj2As
/Cn4j1DFz5XA+YPF8wqPnfG7uKOISVaUUTvy79qhS/kSHStUmYU52n9N/jtUv9TSB0r3hTmZGTkP
zINOgLePsubyebvVykSgshAt/7taFf/EBftP5XLuqQuSot+bBJwYF8CSPeTm3N38l+/zg+oiNi6N
SX0x8Q5uAxP724pO/fsmUu8nRXj2cnowFega2bQbY27ILFIQiKNTyH7PH9nZxMtMauAQWVq3lkkX
S+1hWYeoge6fE5qNJuo/U/vXFIY4BSX2sRUkOIDQk0J7yLObwqFGWpCEx8L8woYobq12b4jzV7JF
7wDPKe/aa3XomYD01Usnrwv8gaeQ5xqYyr3Id0px6hvVKSv+GkWZmdkG9RE4F9pZJsSWWxKLAGYY
7AiyNrulbtKs6rfDhI/aRiQsixfKRwaAbG+ArYe4IP/5680UuTXwtL18yU3O92+2Rv6MEH0tLWHB
R/+qENnnmwdLv74CkQY25y3bDLtynWLT20OoTSCpJxMOaJOeq8Ip3rfvbqF6aRvpIKqKzXVySf4h
xseLzkkJ4iPvjaVirhg2OFUiuAMmC96XO/d+H1HXxuirdNvnO/iEvO4UpPn/mJiWkv1GdbIoNFcG
Zt0L69xODYfPXAy6njganSIzAkOb+f+luhB1ReP1EAhT5AzFWeKfgsBCIRDN/+pCqcNSQc0gXwdz
Ox9X/vCaEwN+Hr2fWwViBPkU+gsOFj7yUAexewZ30y9U775ohzj/7Aw0RXL0fNpv1F/wDUY4/DXH
x2rkdvhuVI9vIikiA/2UIjkfAiUTl5YozGabJAuRgL6N0NywtiD5lKLmKJCg1kD6hy/VJsL4yVda
uRLP5curwtt6OI6L8bbiJW4ZeVzhFQ4RUHF9VjdtEYjc6u2BpRbN5lcnO6K04dhUzm8z5N/eo9eW
Tn/uvJz2RKSFvcd5SzB7WBPI5bAvcJzOhH/lk5oSWngKcyb00Vsj9pmf/kUWC95P40gl/Obui3PJ
stPC69EGLsCjKgSHhB+wsT7Jw1Rrl3dgTXfWlnO9hUFd8cBWPximGzdZKnh3ieoeMOmKgC9QodPp
ZdrcZtxcryOpGXrql/+kpfWZJdtEiQeCsz4/wsJ0mxPiMWRMPK/FXANLJ8eYHVmdGb1fccovnzEf
2PEBhci5e9vkQ0R+vfn0K5/xdOrma+YcAwT5rJJdmvKLA52ALImgJJUcaLRDkYk8/51GJk4Hfvo0
UhD85bbCrP9g5yTR9VQwkQF6oVjQwb6nZIk0gkEgf4yEBshxDA3MJAZs082xXl6mHLmmAbcAZdLb
dEvjk5D3I/MXJV2IoUOA5yeVsmgO9PJLEQMJeu673Bmf2eOamrO/Vb0lVIB/bQjcHML87t4Pn+6o
pFFSbARQ8CfEAwZhk+MIBP9U/xZxdyjOghKNXyoDGkv4h6V3+4RyWhAi6rU/GTO+Rtpjsr1fP5WX
wGqMcRlWfBtEtmWANEJYt56xVStbW+mOui8Srm/qqmy5omFhP8mgtY2655aYPDuK6puoDwDYUlfB
ai0f2x/RCCF0dua4vokBfB/dr+fOhaM1QmmI74L7RK2nHlsaK1H8GXPKjvipnswU64yRHJzbZhA6
PR1Z2GSLNGMgah2A5XL0FOFUkRJ2R7uHlXsCA/VF2oVD/MboRF8XuXnSXNlm/mc9DZw2c7eyQiDx
+WG+HZAm+/wPLVQZ50lHA8ydhf02l6Gy4TAaFeMja2Z1VYF7VG+ol31to+nTnQnn97EbaYGhHdDG
QE+gdKcJidLA+hFk77gU57CQ7zkbW0cELZ8Pp3vQ4NLZNT+EgULlmjBPa35VxrFwPA479eU/Wzdq
C/vx8dXrY1gUsttpK/lU9czjoSKeq6WRO5kRPepIv1Pcdy+89jUXPOKc+f7F6etvuE7BNJUwzbxO
XZEYO2ixSGUCOsGnLS/uv5/EGU5d4RaxfuXpYyAJklPhlN5TXCQwQHLQortL7Cbz7gfqH6g19piL
xiwSqd6mscpFrWmtEzl48cvBHBgxFwk6ds0IKqpcGMuFSCl45BYio8rz8mIAL4rwff9KNhbdxjFl
dUxhXoE2DGcCAr0HasThhtZ2/ZyPH0pXZ9zZZYsbiHqg9sTfc2dKZWrjx6l+GcqKuEU1NtiDGZFd
P2VSBz3DHSWTMXAqy+8bSLCAl3pvRCi6o+7lKzW2SB/nwYDRno3H4ozaCfEeabRTk4B5Baamv4Je
gC1idgALktiROyLu4Px+OWjCAROQMBAgXgUiuixyP+/LhL3i+UVM/KNfZM1cU9fyVq39JIFTbZfJ
C8gGszuzal94xm31evvKHdNFki5RIRRkQiKu2JWqX+SRfpBX4rmVHIWqdEY2eHfxhx2vh2hgNk9m
InuU5pKJUmd2tv44bIFNE+QrGV36c8nU/2xJMWkpg8H6P+A72KVVbH3h1oAzj6Dcm8VrWnXbUDlU
ETQIyQi/AMAeiaE2x5IaN2cD0lU6deW/RHFrxKQSjiJevOWIHH1VfctnFvRCswd1zbnxph8RyLg2
9uLaes3rKpSo/AJSWPGpfPGIw+q/uW/gjZoQGZV0fNP2y8GCs6yOLJhly2Fw1My4HIPi2P0IAU/s
P+vyoRaIZrDfUafHd/amja1wKOIDdrVC2oC8Gsw/UmnB4iT8EmgKIgokpl9hlxf+CPZzBnT++8Ah
bTo3vS/4GeQUHe+eUaOBE4GXjxWIyeUravdvMTYq8pkouhL85Gf8y2HPmDcqr7cvLxvU6BNxB/FE
CcOen2T2mRtrksubPGikCAJaxbhSLUAR7/1/FTSq94mqn5IL5jpy0zgKq/2F1UNTHVqxXvn8eZVz
+3aoaeoU/ZE2BkQNzCwgNUi3B58XoAHy3BJIzhHh5jjsAkLzEU4r60/AJQyWKs6YRphXwI4yRyIA
5oMVF/EFgxEXPUKI4us1xtLfh/HQ4A4Z7YbO29A4Gt/0LxLv9dtwI1OZkQHSIS6pmNud4lqIPlqn
dlyOT4fguwRIGJUnHDRQGuqi/zoKJUd9zSvkYxM0Mev0gAtjbjKq7akE/MtArhZ9LK+EvQXcANHz
+kR3VFrPc8e+yLDjpFi8HuuPeXdEgAbtuWySlZoueS+aF46X/hnkYZK4dWsj8iwwcgwMdSmp/UzV
g/MCboZq6qMhj6kyqYWgSuDHjq8PRjBJs2XVt8qtBpH1CboPiKgtX00kWP9pFGV4kfAWihv56WmO
tWgJrr0wOd6+Su0AQpmsNI1oprA59TmacacXwvK9YpmZM2x8TnwzU0skaLOFnEyJyyxWiyUFB8mD
R9m1FFe5rUgJkKdenIc75xnQrH+T8YB50roEU5GVAQt+QFSC2wVvRB4RTRJ/cK+G5ZxKuAuf2fIB
jAn7RiCHy5BevjxUgc0fBITkDr76NdntgLQl8/D8o64pW2kjSPfMuE7pwFPFLf+DTX8h8Yn2Lq63
1FFCCn4IQGcCOJVY6c4o9N+Xt4DQx4XbIH5vanhCkAYKbxg4TboyLsYlMyKieQ7TQ74Y4U10FzHc
HuLzgEeSedTH6zibO/AaRLk/Tm+sR84NgWbLIemiMJMXL0qIlO0zoYObJWltImnTsfuxZaHLcMo8
elJ4SEbczIjBaJjmb3byJWPF+xBT4OCpU8v1UK2aSP7qyy2tCaww1U+v2cD2ouhK3W4wV8/3twpo
0ni8hMH0XVFo1LA2gYxMjTTMhS1L2mshjPb4rf+cFN0xQSmRg1UuGDBxMtbszWjTuim03Em//Fru
h8sHzai8BkDMluo/Eninee/8QtTbf2lUD6FGZgWxRWy0mo34CPSt8eRQsKWttlRKn1gpwC2W48Cy
VZJhzjSxLERczpyhykbfNU8HQoae00WmOverQd1U7nRymGdMdjNkP50rsPOzKgPefOYPUnAGPCiT
JVS9rR5nYwlopw32R3Kw5aJlGLfdey1COvC6krhwpyDpMuaBhLfCDKvS8fs/lcPqR2/cbC/Z5b4/
Zv+yfTuutS/o9s9awwMGGu73u+eqXOkEZWORwVvNR4oQGVC4j18Mu09njGhdft6/6r9UJZw0KBcW
8pH/oGoWOJKmmcFmydP59CvMoFK+mYbBpdbyveqO+JmPicvvotydhr92WGPhfWChmKMIZN7kY2xc
61ACLxVnQ/GN7R0NMOV7KCHK/Nh01FE5FmqgHO7ArgZW6i3Lqoz0Y8dcrav/AEtYHTKy/jO3LbZc
n3nvfBYyqX+ElEn0uH0LUclMqNrFm+F/mja/G+5WryGOS989qM/zEJPAhozgJkmDQthpmcotRrbB
YelM16px7etj1s8B65UNUzSh1tTaVVHrQcmAqNbo3P49vem0nggweY6+DQAtXQNJIk1EPKCeR9ia
Zja8ooyty3QSliwbBMvnQnsf+lWi2O/tMLPgD1lohYcN5JygX8gPnMiC0+ylJS08yZZV5LnTV9Uv
OzhfubCiR4giutcWejgD1XC/1YAeOeK7vRsPz/ztg7JidaTgjmQRxG3aMa8xtQUv0plHF2lLWXok
AS5vf5pvv/0MveoV5xTLoHidVivjWKGt3Kd2arcd/kd6WQGZerQtWnBH5DGvV5NwYWTdwlJPDC9z
FXqo+/xDlxw2lob3eFxDZRHpgViRI+xyDx7OY8e8u6PyayM739+Kff8WvgiNkjY8zjUOL+IcPNRc
hV/aEjA2MYz853qfI6dH4HC77ZCEEgPVkw/36JHb6MgL+U+Atbu66HyVvdOrR4Ig72FCos7oWbsu
wQADuJP8aQmwI7fo7E1+VmGD8WtXwB4ikEivqOugBuRyemrFoh48Pt83KT1/zj2PIVkG4si9roty
5G7o//e55lL9wehX9s5oXl8Asw/eKswd2SZlCYnx/VBT+5mSW0DKe/Q53f7jt5CBmTN8QYmpskcQ
CDk8muY/fh/4PmbKlq2qEUI1W3EYiUmAAYr9JpscIpcSSoxMGdTcJmJ4JjGka4SdgudBpCEDf+3w
d+EgmFj862PTIW8Uro/ISMLSwBds38n8Abp/jc5guL8qGq/PQsgCg3SD2n7f8etHN9Qa6N4jJeKS
npmF/VzLU1gDf1VDwHJ9eDOTTJFGYGMK+pibWw0e9y0C5kG9aGccJSIOeCDx74ILwMS/RAR6BPCO
5ghaTgNmxhQNJLuU5p8tqV8dyMwNLTgzA7sdqCgqnI5ESFgjltEtBrbfFrfOZ5GSxwiibzq+um9x
UrMAfzMILFC++BOIfXMj6xeMllk62QGAPkks+nkuhMeac4rZtEeOUXi8Z6KAapJkN/q/Aiw1PtQ9
Fw3FfvQointVtQUBORFqhEz9RWLbQpemMbfRg/ITIjnR7YhhT/XfikFchMzrxrAGFTpWCPCfK6Qi
FftWDEqPqIxTlNjWnei48GXk78Aggu6z7xBnSX8xFVsgSS5CGkpg+EV+rXoL/y0oDtob7144ItkC
+lJIg/QRGpf2arZeT7pRJ3kNKNWKakAys4lJcW+1xzIn4RWuFgCJN/jhmQ7DfP4YSz3z5DqSlSCf
HIC2le1yBDqvVWXY1dfrYIGn8O4/Lo/Op3B7WhiYRjPZVU+fWOKDcjNeG+KOsKcpewMT2AOp/xgV
tCMhkpyhYeKMQ7PU9w6KlU9Yb/l1QvQ/njpz1Y6ytotEd4Z1mNAfIwLwm7rQnjZwYVc6ArCdO53O
UOkflITr4e3kqi+917/JupiWbjsk2Ij0L9TeM8RXzzQg4B91HHQujOM6/04XT9Jf7TFk1bKg1wgg
EPyJ6Z1ckZ815J4IMaX8DDFX+F30u5e9qFES6C46oqqZA/hwvYMAklcQwhoqGMkQaeIkQgq/u6Pz
48BWUXDzkqlU8GEn8vCPSVOySaI6H07kKVFoiFf92zu4VvRcZHiU062RnRC2gBjERW+jtkFm/ldh
hyK3znmvTPQoLoD/QYzNvbrvN6DvCegaAXopRyIKMRGIH6aQ2/JcUivHXDuGn3M5zQ783UEbqmy8
gCLPhWbn2qz7nvpFyBv6TGXw1MVaqLt+rC/jK5UWzx8yBeR9y6qzesLBs1Yi7oYKt/PRG0a3R0y2
f8jxO77f48/dRe8P7IB2kPxFM0TjDwU/fGb9tdxg3p2ouoHJbV92AezsNNgYbk8+21x9eDhNCW90
iTON1N8b3wvTH+RPn/hk5+ukieA3nAt1pMAqk3yB/raOnkvOy8rrBCc5Eic8InKGlp8yO0gDXd8h
GRGSo+W+i8sP2tRzypA92sp/9Bgv4gfbHKsFmheUgMbX06IfyIeaXSEn3eOgMnhaCLJAFcnGOwST
Sgkd4nARUHyQqUEniREVOFqQ+OAVu8fPEYfjJKIKJk8O6uMWzT2PLdh3WofGZ/ngDL4moDiKI6BQ
4HM0WQCLuPCYsi/oX+mKUz3kowkWmdt2oageEm+d4epqdiBNUGnMlcCuJ7bp7iQgvvBY04QtfH+x
FLYK6gzaNw/cURamrzkOd3rOCFTiOe8XloG8KmdAOOixsGHyUdpr055hSQBw9T0jziBc74GF5o4s
HdA4m6OTqCU326gU+JEhshWWj5urQi4jY1B1ZGPlUj5gZ/xsG/4uKkW+KlymDBebns4R3jcAZwe8
dIjx20ecvqMLaGD50DQmNT7WT90tTLxjslf+6G8sEst8e8n2MwgwLLBQuLcjDdISrz9hj3ZBXDDf
d7V2henuAZXApoFkQcE5+/xj3EbonfLpSz6H1Nxy5Us3f8mu9AjaJQfg3sLNJrvIGxDLXikekm0R
bI75BBhmhY58SjioOTMi44Wu6rV7kif+JA1Sn7BCsVtyp0wc7NJcm9TI/nLDIHnpWXo5XpY4Tg2e
PfRF3PjsjeSzTloV7UWSlls1SEdx/Dm9sXxuVOjWxmdD3j1IeBojhcXLqWLx43LRU4RUAyRJQUc2
vERS2+fjdnUoaQfMMCMKsds8u4f6L3m8BqQZouV3qN/DDOKWU4YgJsI+AqYqFe8oeFQsmKsWJzry
u5/qO8GJvGf4u9ernrrIet6wVYDybbCNCAuafclD2OsrlKoeUMN6ddsCPiv2YkB4Ag5nBEBFUOIM
FNRUgRzguILBOaM8wjNLYbKKzpqaMg+pGhau1VDtH8j5uHlZU51Ts3iD+tV/SKbRv+9vcx45adlt
Xox7eD/t8SjZiGZQt+aB9Ss7g1MsRp6aKVCXnY+MeChclC9wCxsMoDzI8q76Mwgu1razNbQx2pS3
ryceu44BSDmvCjqb8JDdrk+aCVjDcbXs9TCvQl1BFkJC2Q5dyQmjrqEEsuowBdG0pavY1qZIKmn2
/njpbCu4OjGgh6n4RTlhGnvwes1btjaYDnR6xbpdDl+0JCQkL4e0rv3IEWs+ZttkNZD8AfZM8oI5
Sexvu1z7QsFRfPYG4gViUxl4+wiXoo9/MuggMuzfm6docWO6Vdz4jQ1rAY6zf1Ploc15UvmhFRAW
//2PcmOkBDrQI4Y5hnWOtUgm1eGr+CLGxHBTSk76+eNAMC/FR4QzPOy3NHNioQkr7a+YBP/glCEd
VqbsKacxQCajBIZHwCxVCVqQvwkIz53md6Q6hQYevCPKDjqYg+CacT3K3ruwufDY6wjQQ7HPsPcr
H9OCh9XNzPnrIk2jLHbS4lcXgtzChkrGVeG0PYu9y1NOKAoZWwTQFJGA4C4o0dr2aD9A55qF7Enm
GbqibMKBhCcOnTNCtnUTJoNn8bvOvhF85jjX1tof3VWXE6ii+Pbxi0KSkroErMepk65XlF7hsCud
mfvDl06QofttevTEm7P+j4O2mwhiVjkeYtRnvaORtrBC3gSlKnKZ4Q90eZyw2dg3fIU2SoBhGaXo
h7lOC6QPOTrUE4/eSd51NtHuH4fE5sUFThbpotssEhWZKmRPevdgqGc5aSuofBzeoE/jgpm+spM6
8+mjpVVyOA0BuBjv0Bpt8pD72Br8KXfHIbEkzttvfjviUBrCmrOQMVKzTjxd/yPpvJpUVbow/Ius
MofbDoAkRQRlbixnFLNiAvHXn6f3qS/UPvvMGJru1Su8oZEOMQJ2qsaYMf4KdGBL/VVt/+AiA1cq
pn80vlr0cJ6aDm0OmaMnAMUjIzDmxBvfCbiLFQjl52z1w0TAvRuvYGY4aoWLBTk1MzpYE2jRPHW3
abcmzZuuZDoMHqouJEoQ5AK49CGRfBKpU5s5dzRQnteMMMH5LOlH8b8XjXUfDxVrjIZene2205dY
PDQwLEvbfldNR3r7WYznlBzQPWr1W0xakL9f06/qlPapZcYon/n/m3NUTJr69WIBNL3NPR0NDZ9+
1TaOR+DJTsBg56AFXZI6g58yR/3zT9R8Vk+ng567ZQQghA+MniIEuPkL7sL24VBJtuRKlQvOvqyS
p4R8hy0KmzKbfm/aRjoOkBnIMF7UviG/jnYWCvwziEIYmM0o/oEDnbwv+nyPEhFYbgSEYGK1/KgJ
81FhzVHkHI9BHnKtJjMQuaMFDLPTz3xyPIpfdPAgpPzOUWKCv2/bwNCNChR/HqORao3okuEJq4+g
PPUoHsTsHxJCxaiArmhreU8pEqYk8PJ33qPq4Ca8JaueHK82CHCa6ZuCKcjFSoJdIqiGcuGW8SMk
J1zpuNw/zvzzxXsKBCMgQC6hIR9ztJh3/ElDcBFiTQEJnWRAtxbzvpycp8iA7aeVruUyuOvmj7Gy
XiJFfTVUJYePfbfRGN0Fs9YMdF0bqJq+rjlzGuFNl5kT+kTrNddExhvNfdDcwBbgoiy+LrGsqxf+
4v13zEtOnU1sH9ETUn6ZL4gPCMkq/5zi4yR6Z4V8qQYLSW5mpD2RGUO3pwUjZjQbddhsryotPTCQ
MKlxGTRQQEKYYX7RH2cmy63QVRlMh6tI+g5IGX818f2umD6zKXEo6E6o1m8ISJzyXYpWcq25yvjP
fHKz57wi62cZx4EX3cATr3n7mYPA2yD2OAboig7DvERlW4z7jBs0bg2Nm7r2gy89BMT+yJPu/Hky
QS22t1x+ljxTeYerxTuWHw/5KkYSsGrBBvCzWOfVXSQnyHjOcbfGqmvk85cum6t8RB/0PsYAVGDK
IZY8foYUzj5DP1lvT7xTjYAk1fXvqytR9S6n6CqJF9BsvUequNa72dBu15pUJuA9mdhvwM6OuCEv
Lnm4M7nNmrrWjT+wnav4AUfv5wsHEgIbuiJmfVp/CCwtPyaYEI+8w+Ioo81gWnn5i7IQ7RyRA4GX
RamZJkT0TRRDPhSyl7Qj4EnsFYY/v2hI/PQhw7G8vYaazAcvwSQVZwDuGVYViiuoYO5L2QdNaj59
v7b5J0BRTd1AUHF6uaoaTJjksOwpBeAKIoh+8ssHSqZGQ/w1/xnhN2Tcl7SR2Ub5iu64gGVNr5nB
TdobP38BdefvBUPGSR4Bf8d+JBgsf+Blt58WdQX8M8swDF+0EGc7pz+U+xdLg0zW98kjj17N6T19
5ow97jByLDAOEY+zOW44u0mKCKx7lA3A3sXPYIpdFbNE2mIg9MCV2jDEgc7HF3RojH6vAVDSARn/
Vusia+bkeCF5IPRGrnKjztsI7ZKLHQIdSYx1f0h0YcFKm21Iv2g8xBELhaO7RJD2bv9MUEWpfu5f
PWoz20G2iAiPAB9H6KFW7n76nTQ28KDQMV82aZgjDGz8nk555+hbHtgAlOye6a6vRr+nH3q4UyOi
ajhqtMJAbROFaRVABD9EoFKP1gNy+D62L8HJ3SsDrAUwjTI0+OY9CD2GFa0CsLoszlbnLX+XPJ8O
rqdUBViSaaLhZ9yxLmsGoXxABlVQDd1m3sTFAUIXoCBUk4FVzgfLgswTMYe/pkQCC4w0aJ0RTSD0
Toz1xiFkGoK4mLn9/jrs6q4hAJS4lx6xRtbM2kA97G2GZUCOeowSQPt8AXTaIM6qWmHyWj/9Or/h
sgDvsS2H+R1sZ8s5MScgdvxi1dHhLtxpSscWzJUt1panxDS6EfafUZj4BavQMzIEHwH+w6goAVkd
2JcOJIO01/XIQ+ngcUWRdO4QHFqNqdh9Hn1JBCl/4d3OyTonrGnR1iM675MSBV1uCO4i/A7fbQ9k
l/2aN/PvbYJeexu+5rSf3r/EjGZ+I1qBfsDHPGD1Q4iE00F8nJelXT7HWO19UdsHWINZwTKAbkv4
B4E2slC4u7l0KLvJZ8z13no4uxkQqeVr3EIerOzIzhIjHO4vkFo9Tbn3ZUbLtnwIlBdGIaOCMZVI
Q05W4zGZaOPmwCfsF9YKA0KzY9jgV5LPVmWd344BnZ9AXLCrSTbxQ0DAaYt52SqrcI8Z4ktSg1OB
pTqwRn+AiR8IkOysuztYAGBHIfVL6aHQ4KPhAGIQLCYdbIvpcwYe+iKaMVNz5jMYldKRpMl2oZ8x
CtqTRtcVg58VCCz54J6DK1brPQJAEU365gjMwviGFE7HlDjDkV0i9bak3Uyl97Hqw08HtQRA4x4N
50uAFyLhGWEh3frd/x58OjW8wg6OjQTDY+Acf8yTvkzR7CK4otAizz8NVaDOHHWRg7nTRmwvjlpK
qNtAPN7TMt33xQkA5xX5BaqztaE5wIo3npkkknzC3X5GQcTZakXcUm9r32A8s09Oldveh6MLRIFg
ZaE555A/gKKRo99Ri6xop4dZz7vZVUWvnMKcEc6sHzdSXA9/mXJMEY2qEC/a9tFRR1OyBdKuXPRf
5upnO1ps3+NksKhCVMqvJAb3cL9TzY/quwpPtnuK9mpGKG+TPzzIwuj40UFFAm+4pfuPWJRaIZc2
77pfnNnASu8BVnMzvtoI0yAhifXtC1AriqbWKfkgEYHeK09GsPMsoKhixpM/aXw+j3818T9CZ+ag
0ZWdVHe0rE7O0ZRv7wCxFX4X6sVoBsyVgqrlPxGDBZ/LYGkgaLU/GrL/EdhrPe3Owz6woNs5f22B
padogiZiDf+uDk3DcoF5IqLHHCqnB+vL+TpVV8x/EeMNJ7NO0PHIIKi6L0Q+WAQTCrgHQOrzWlPs
DuiKI65OglUs6gn9tiP5M0zbAQejO0WI9ID/uWxPUVUdIRhetCQEfGuMuJAswP0aTdoGTMi9hVkV
gKVDwLlIyGinFhnFiIcsGiye6U3QvyWK0RbjqVKJlXTPyRwvSXc67AOmaqFoUKsZzSM0y7lR/TvC
AjZYl4e2m5vObICSIpoIkwu3h5jRyHdghxOULgntdZQbiQr0KiWpik3Qu1o0Mqptb2AuIL4IRP7P
1YHxY3MnwWsZJGJh0Jr0rVquYZwP9x5ckxohA45jp1b9t9PYAk6hzHpgS+ef829YNbD2IynGeAqJ
HsmIKIe42iF6BQ20FAqspXmmHHU6pu5w+rS+Uu82jBybuDbQCOhOgCTfhL9Phw+Vifey537yr1yg
KloYCcfGj6RPMfwYN6cBKL2ImxxQJY0IqjhGbIcnA7gy3QELjOBUs0sAADHjXT7y/h9H78rFA27u
InsAhnb05Derv0/Y9LsPtQY+HtINZTbVYFQJPXMFPnJd1Mll2uToWzi/OHENAMtI+Y/P7i2u2hJ8
0uHvcZN3IJXjHtKv1fhNxmEyHVG4XNRAu/22T/X7iIBkBHjiihVgSDvtJ5+jGHUEmHxQXa3Seb9E
2hv4B5DptE6S4VHyx+PW/EHSj3E7pU4GlXBXcJqT+Lh1+c3kbDOfsySKqBJ2qap/K68NpqvtgYYH
k7mzJBMFCV3xELexhbWR0mugJUam5UARZmzpyqofSEbLKCUcrKbXRUoHV14AlfK9gWck90T4lAHg
6wsOVaz+jn2xwDKJxugD5O/TBf/TfMvbw6GiDQ9tNYhW3NlH/w4xBE2bzlljedX8o9dPu4quIYDX
nf1Jq00TPY29Y6CfDKVZs0UT3jG9Wibaol4U5u9uGmM7r5PV1CCd8S5/U8ae7ctiZwEHM4zLfogs
XHTeMiQDG1TYYCCAMysjhz7KPAzacy8aMVjiuNsl+oQOwbr2JHAQz+HX2wPaXG8HzDNPjIWBIs6I
qAPB1ExRF3v3HIFugr27+ztM6Pmeo8MkHw5o6unzUQP02fIM3iJ+O8D3GN1W8WWniM9kLgdVUFLb
rS1WftNXNlA0nog8DPm2YE7Q3wBug7EPNMICFRZ5UMAz7bcDGKYZAWe+XbBOeS5aoDHeGmHYTiXQ
aTVsxiOEUUYcGSFwAJ9mTFMcxshu2hZnNA1H1ikui9lhZXUOTuLyKI9wYswnaTMuroMTQisovozU
kMn4yGmq1g5d2RnIoRF9PtFUo/xEf5pZyFBBSCzu4cDtFDk3J6hNFxnPiyrC/skwDl/0P1bIjDmU
fY/5bvT7ObudvPOdDIrNMSzbDJLO7rt/p2vJu+kBVrDkLkzODfATciOKFpd9E2e8085+aQAMHfva
yhqmicKsgxjY0yiLM8lDWuu1MJW2SS0Ia2xrBG4YBin430MEwnDGoHCr31EvHKrZq6WRH5/R2798
bBqF4fZBRfoByRpd5Lad9Ud0Avi3TGYZ/lICUGucGUzAvp3fthTpJe0rjKqY4USYqtBYEItK4Wqg
IaUheYiy0wyxnmPBP1/kKCTSotGtW/w4V2FHvJrW72BBpoxX+a8p/Fs3VUAgZYSxBdRAz/NjP4/0
tOloNPgq9tBfUCszeb8H1X7WBIjjVu0tKY5tM44dyTtyrTjUdRFlEkBjmf4wVDCt+/M3OIyZB4I0
eCO4SOeU0nk6VH2+GDYx0e+Yjgbrw0fthJQJGDUfsRsxIgWEfd5+bmRpmh31t/+FrAmxgesDJ43p
NxxwdD9NvCH8VhP7ek4yzeMbA1y/1xwjtAClkVsR0bAXTb5G8jVF/RAz5r7y/z4UMJMF98a+7wGt
ZVvB/l+JjGd/FYsdreadbiRwHvfeZ7YteXhqOjAAmsbF+cza8cfgdWEynf5vSlurHRIPqFAAh2/Q
L2vSuoC4oT6nmP5gLRZvlLbbIIhPrAWRf/X39o/hkGTN1/rmn9sRv/SP7fiY0XEw/6FJAdy4K7Lb
GMEkBrI9jRUhlkqGds7W5sc01g9/DUn3gOcvZXyVUIsdKQsB0BjyaS0X4XAJccrN8YFt+Js9AeEX
BBsNa/A7r0L+ab8QbhI7IywN/mhnvFZyCz1w6te4IjLfy746JL2vRRaGSdtzryAoBLhbdv40Oihw
Iq7L6hoPvL8XN7OwF9d1iTQbMxUmyH14RHUpwqEXOwd13jquln4j8X2D8A91IZ2YgEriSOp4kDYt
ugxTD9dtelLoQcAizLO16c0bRQa92Kd2dptrXCY33VlUOTmf5ejwAf1F6+jwMYw3nc+r+BnTXrBX
dGPLg8wYDPN2oDMuwItPagVeT2R2c4LjTcfNuECIKsh48TiQPRZn56JcVIvY7ivB6sX0Eg4q6tCX
wQxo7F1ESqTjfV+sjFwTi1ZLlzq+Eh6NiDhcczUaw7x1mLwnLK3Cp5fOu/eQR89ljGknV0J2DGBD
5CjD94T3z7jLOOA+6FRwB7dFeA1Bv9znaz5KDqztLLMQvT3yDF1RNurrDK9bN84bc4MFbKoQeZOJ
D7XaBerFUzH6G3hURbsX/9dQkaszTnCH6cUg8EPefae8ztRz22B9wGGF0nUqAzIAG5lUgseU0TLW
pb6PqYF9V+/aKoNkhgIkwB9NQRHE4fAvXBdufOUXYKuXmeO44YcDovX6Idy4kFFx1GfpyFDrxoA2
udA0t0PWJG422XVnxsNtnzPK58Wv2/mQ8RuIMf8EOwIIeC1ilGk9x8FNdph0RNCyAmylruMHZRP6
Pxdx8bwo/yT/PDs1ne+35fNV4oPlyCS8j6XrNhTw1qPc5BWmyA+epfTStIe5HRA41aN7BKtqOCZz
RwbgLG+W20Fb5265Dq1r0BP2SUjuqPCbH6ZfmZ2mQ1yv5xRFmEy2Aihw+Tng4zUsj943QtB4SRmf
20KljuOwT3GNDMEiuRoILfjpaBQNBTPwkbuWZx07kXHK/UADF5gZD9QNGKMn3dbamN2k6VJBqQIV
edW9v4tYmtZEMGDLzo9Qj+g1ylOLZE7ktXBYrX10KMAkk8636EuwqiO251fCbYVwj9UiIzTSnzvy
uLTyV5raDhA2ZSfZEDOFw5zA9HJ98C1mhuFnmZmAZAahdflLYLihtGGaljG7YI+E8hFnbeMu/B7i
89wY5+xytElBYMaS1buPwytf7wAsBtbMhWxPepunm7IycJ9YebPgkQO6LNHDEVRO0szU1T7UX79S
LWmAVIIe1magIJ4i3M4KRzFbSrKQeNXO4Ll/e2KRVWr9knHEuztojj1kZ7q5t+RZcuTeZCTjSkQw
V2SenHUY+v7K8W3NDsmPJ3Ne8YFjfODEIMiqTeKQXMZkzvHdWj83oR7Z2cA4VaIbae/8AnAKxNnb
nxFS85m6mBDWQZnJgCR1uC5tN8eDvPuLADGemfZisbj1IbfYgGfCnUxOKo5WIe81tHjuxwAZ4kXs
aI2nZ9aJCOZEok9qgvt6wDjyvglJzl6oToAWTT5rl7nVXR3F+vuVjTvKNcrde3DpuOq9+JXgugv3
iB4gegc8F5J678WMUjemB446MNRRNugaBABtAqpTs23MT6Hu4O7ewj1N4kilRDbUjMBQ4hzJeKXh
eFG0ieIbps7sFapKgitTKxG6sXQ2eKT17au/ZK+nxBp2bBwSfnuEaPwhBGMvjj7rH/GTyGRgf/eZ
PFHuD83tQW+eJVrXwrgSIuQhhsACjwi+BgP65iOk+bIi1W4YI5UxUt6N2HgcV/LfHzrTN7sHeXV2
h8ME6xu0/eb8MTsKNoePM+8ie/pQ9qFfrtGnpeAaD5nA7NExpEXAZbzY09LvwW7IPrT/gXO3/3kf
S9ykYiRGzpG5V05Wzv5+Yf2HVAeORuMya1d+J2ZczvrhUlSLIwj2oUNMa7TsULcZpRnsP+x1sFJ4
r2ZmFBd9pQzdoZM8x9z3Z84+N6PO9jMZ0qYeTWOXOwTD1x7yUMuBnem9t870gmCO9sY8Y25uG4UC
dlx/spAYrWZAaezbOCPm87nIA86oKP47L2/SM+EOLZf3RbuX6zc8bArsK1kIHtpgjf7+BF2VAFaa
plxExUd0rfIreCGuzmDKZpyHZXjI1txeb5UhT2wviBph56IqZvmLYYvP8UoJ4ubyqYXi0GH/WYk4
SRg+avM5HC4SluYHdXlg2W+MvcslkOq0khsPth7PywmN1IdOjoJNB1abeMns72K2H5NCwV3nHMkt
8r1IwpB6Dgtwl0tw6ng99fwXOPbacWX4ZolQAJKkBqyqMWru5aQPtSXO+SLbh1Jf+TlMSKWT3tDw
4yIhIusQQstxFgJz5XsXUC661vo9YacWsPTMrap9g7IF66fN/c8lm7Znm4hnK3HNRWI+uDrT/pwx
qs50yCs6tRORHWBCf4fKODniJEGKAIRSJESPpwoT5EmckJucyszlNBFZQo3ZdMwdLLyf3awtLbVU
ta0irNSvsviImBRA+4telPGrrmRNCYR9HeVdbw3HkTQVV0S9kzj2mGtNvy2NKBRGwICUCSvDmRO7
Osw6tvb5t1T4UmbrxHEaU9l1QpPxtuyFhuU1TRCsdHlbmUu3cMOnH7qlLbMPU+WQsOyQpOTHhOCL
sXWfXJtLAf9rvRsTCngB14mILiQhJ8iZDoGULNXNfJY+ptRN9j9O33PNpMsvNIvPuYljUkb/udTa
+IWzqqQnnWmFxC+pipd2JubS7ZFhgOy0mnGXvckJo6xnwP7NyerHt+l6t6Ey18UsPGtqX5/XEQ0w
I+yG916R0FUTWhQnpaRX24xUkLkmqg3I37y3ixzyeOO8AleCbctcNlcUUdRHjlPanMmaPIaHpJRJ
Lg4QbYjsWgDKR5/0MPaZ5Yc89Zsi5qLFEz1krGl8ZZ+zkPxe3FyQEuRN9jmzdTdpKrN7nZOlsFeK
UjxFyTr4IA29fOqUBE3lkpxqDw3Ucdj6lE3eJi+SPDKkBmQiR3D+JLZ4HrEO7AWIa15GHVLy98yL
+AwuKSqf6RzqDLkKTnAXrYW2SNiUkddwTNKKNjQvNDEJkxg5aQozbKhh7nByj1turbOMyySpJqR3
66wwRfbdByNQOTKGgofc4GW6ZpsLvlmDj/CQCTiqfqHi8qx3PEjyBrIDN+bK4bBdrBc6DYQQ/LDI
JBYXdk3T4mM9ZmtSVOlL4iZ1jNpsmmiPLPphFK1W3FpvR8XOP66sqH+dTaH4msZDDhbOwzdDE7Hs
TDz4+NZR8tFpTPSmj5vV5UspJJ2EM5rm3AmjJtO+D0wOs0hpiip/XHtXO0q9vb9kdF36I7wMzcgG
k5ufkWBM13WXL5hOPur5hPSHT4smMsM63BEkprPN0PB/Whi/AgFdkUC5MMCrQmOMALtopE5NBjtD
3UKiwH+OFOScubliORbNlqYRU91tfmRVzzZ9BoAr2Bpgnq7bfP9Wm6jmQkF+QsaOs5rRcgG4OyTD
Lk8hooB2i/J4pLjT+X4EBfr1URLynM1dZdJkB7s9CeQBP5XlEqGpgU9xcg42B+u1JQB9iOc76SLI
F5hWm9r0NrffTfVbbLnWW0nfuk1D22+PCfOvFN/uMOHYHj/jo3bI50CBMk98jdg2IK8Y4VjLvk5R
uSTNqPkKkZMejxoJrej5m58m5NiI23r9H2czyJzDpKHqu86LwLDViKsNO+HOONEVE91fE5bjyFjh
PgUj4aWXDpjqjVHqmjaIJBAD+5Zu0ZKiVAMns0bITsaUsbOo3RQOpZS4avc8e86TlQcXbsHqYP/E
JhFOq7BYbM8NwxZiUtpF2SJpASzmdrxnAA7DwuXTO6EkgoUNW9ICPREte1SCpsfk0npN3lNmmyqH
AUoiEHs3UqFexoO2mqisjcaboT7i89ubrJLldYxv5W85NUPvamYFN/xDPxOOZgzTaUPa9sdny7n5
nCvgsKCvO/MWTjwjZ/N02FsdjE3SaPMxu+W9oGaDIyva4QYTJZ7ATZP448ZnsrE3kThuU1coGrSe
Mqlxunz5TOQfb8QD8ON+g0ljzv2ZIMjmPKk8wXsORc3JrehHkqOlcHQpMgfGtwgrJAO3eaa0+Njs
aFnI1cnp5lY7/VmCDDbDSU5LnyxxzRil2KGw2s1vT94KLHSbYqXmVxnZIXSDBjnEKTPDLFZEnL05
QPb5LdOaWH7mUjfseqPR8jYjUKJOgKwLz5DOLhdd2COI9X9zur95mcR5HuGs4wW4OglMAtXSVN6q
VF7aU4reg0P4WN+nTbVmJUq1sj8q4CJlzVvTzWYVnqEgUgIMpkRhIvKaJNDoWhK1nWRIzcll4bre
Etn8dgQkgPTjMzGR8YB57pIgUzE/8Gtj4sRXzB9gsFSN6Aj4g+NDlU/83OpbuPpJ+0H/Z3RXbfvE
Ecb7e+TfeSrTPkhCpKXk55bUKFthkUFYfQd3bwfF94jk3Ld0Wg3E1Qu6t1ir0ZmBTHrmHt69vOFN
1U95oRGDgzj4/8JpIp/MOpEiGiDWBTfkKwKV9zENCiS/QaYha5Gd6YHUFt5sgn9fpvph7sUtNUMv
YcCRZQDiuRTdKl6HNCdC2Vbv6QlPKRkdZh4zILHurR3uiZ+l8rg0pk7krT7k5JvaiyH4y2hJmNw9
xEQpE3yjqIfJUAMRucrDrvwnjl/2OtzRTqH3grOBJGNhi+K/kf9b31RFtDuOHD+kq/jITcAC5thJ
FdX2RpFun/X6OSZ7TOKD2imuKI93rNJT+CH5F+ykAbL19/VxCsiJbcuD+FhAKp7WKlqeKCuPY+AE
bDOQEO0Z/QiPRv39lxMFJAWsKJRHzyH8sjsiL7rRMdmxuMKRD1KQo2PaaTsSoCvNAWxbOSMoZOzH
VPVRw8coHKav+Wy6l0OdolVCSUWzp8zuzgZ6Q/6w3RYqp+tDBrRtQwxJjHyrew6lpASOKbIYE0zY
e+u2Zb42kVAnQ4/YYxIsVUc0C0hWyfvpUUVkVBsVgOzkHSzO+AfnQGdzWDhxQh02nABRdakgEdiY
ed7ZDz4HEQSGGt5wIkKzdJ9jchqMkySmB5D/Fj6a5YT2hLPgRMbQulSfz2KpKKfIeSQFheb8Reqw
SDEbG6jTgsgRxzFynxxRglcEMqU1fgCCsDym9x1kS/76FTAKLkiLpuGW9vKEsxpgiV38pYEBSsDU
tgADlmfej4DAoFN6QVMGiloPtMycFI95CsEKzRuCEErAahWdIPxhljPmUt5PDSbw3fO8ZaUVuZK5
gt4p2ym9ASaccGpLurcXZP0JokxQxg583Ii+zz+yCr0pEhJn4y1JoYZukHZZIhPiQD7xeHtgjYQx
yqb8IJ9yjm6sHI+dVlhk4oh956WV7s2j59lzz1ZiCffAWgZDbKEKo6Qji8wCCMQuHfIyL7TLZK3H
QDLoav9McC2SLNN1OuJNByJYIr6asDQ9kZrQ5jh5uDatvbjmOmGS+huZgrIpXkxuJe0U06P1vCNJ
T58LmCJrbQIUKF8M2QQryIraUc4AiM7LhsYKC99pWG+9h5EBZVPtmIV1/KCdN2UzxUXGR42n9IPD
mlXecllo1qteECrboINqI6SbUoADTnxOEN0DFzYsFb5fI7GpQaao/YibZtVXKS0cOoQBsHWEVr0R
NPDo8wUFKz/YCX1EjMhulDO/is2VDw+QGaNtMAfyEDMNI8n9u3J6OHh0Sjuby2Kz4YZ1YhaBRsNp
Qa66l+kgJkM2hN/vC4rxOydx3ykeIykOl9Lfd5JiXpcPxiqibWZaSdDCSeyB3njgTLn6dIHwgFoC
3wm+OBcqJFGI8Rtk1sRt9rvvyV+kiaCWAv5+Y4Iu+1EwiGm9/u1bKkXSy7zm0eApO1x0MMXZZ5sg
SGuKVLEKlt5u4ZlI4vAsgxXsE66Nl/LwueQw04PfpEoFVfgDWYNb8KE6c8jsoL12FiVt/J5cm5o2
cEg0p9xfxzJnA1+fpp+ZmwYMJGi4bDAM2K60BO9yeSEKBpMLTlAnuOFjJuULBkyMc5w5KiRqYnWs
f0pC5vB0U6Z9NJkPRm2onf/0n0Csd8wmwWvyQc3df7bjvY5XHp1XCDNzKKblev1KmxY4EMYT/zqA
a9It1zwz8gd6/RWasjyuqJ+kn7Pko6UcAfc0u05BJh2QQCEUNGI+a4sbsuMfR/Znb9xh8Twyi4kb
lvV0e4o2nTy7JKWmao4iVGcN7Vpc/zqbGv+ou14ua21ZQB5BtNKIarwBMotTc94BSs6FDfsEfzEg
4+pCpMVN8YjgjxwRFWV/tqF9zhj9xxThYhjg+2YOXwBUuETumD/8HHirjvghjb0ZGF4NGKkC2gt2
5LNXTxhjsEW4ab7hiw4B/o7DqF2pN62nS49WhED3BECpCStn6nT6hA7Xd/OJPLfFSThRcZLaemRa
E4c2ZE6l6+wIfyo+YkclbjHcReKpc2KcwHCXsks+Nwl3B3F1RrvzxhVZicHOjJsrsU8a6t0UG+rB
qzNEw8h0DMsjwW4Ab4tWQMEdJIc/6FQ+qOOi9PT7gThlenvQmqebVsys4l/8AN2pukMJnd+9eHWb
ZpE7Ss3BPAGp55heQAjQ+3juyY+BCD3sauLqt58tSun/dUIUYyXNBv4FYxyrFSTsiavIGSo3MtC7
bV0XCqoQjlUu49SLhYz5w63RRROrxXAP+bGkfmIWyPX/fDm0XOj80ZKgWuYW/WZEbFaIyofat3sZ
r4yE3w5bVy1R5Yv3biHdz4/bv+sT3EVwnZQNG1a3MTZZLRJLleWOuJLZ0WbVKA5kaf4AFXJQcsNT
cxNqavQJaZitX7P+QQBw+nA5yN2G7vYeFwnJf+/WanFkQtPaHlhFUFMlGthIkfMmxy2VXISFKKZA
9hU9BhSYFC9eA6VyXzYcKiQcEfc/TuZNTpnaRTNEQoeqakAFZQZO3JaigCCObhEK8g38kj7i1BWz
bkOgxi7QZT/BMEGupD+Hl17Aje2OZ7NmAzcuZ2bfK2lmuKctY2FkoMwvw7BaqYZ8VpKL13hjP2Jw
3JetMaDFocu9/ewiAFdf1S7HD6h6Asesuz0v4q+Yv4MnIKnfnwaiFnJP1wTQ0xuB/DsWQN29fOrb
vyDUdgMIeWJeJfPx7BIUi/74769v8GVFDtOH5FUX0PmYcTvP4+/tMgOd2D14W9Q4xQghNBelefos
LdShO79XoHf4PBsYLdvNvRobL0M2ugVly2hgDgkvAsbkBUB1NOmo4z+AOjRJwlaRzI5DC3DwDGL/
G50w3WxaXbXthVuILKjzju2BBl1fLfuk3LIfPx7iBOxuMq1HNPGqe/DIV1V85iAvry33RctTMCdu
P5yXXqFmZ6/u42MNWKovzuniVZMuoXyFiE029Vs3mHjSPoOAU4sHuDR3UaCJgDuVlowdXE1zDXwB
Te/qHsGUiJgFDCUltKnmNQ0WfZguCp2ZsLFaIjbAWKVrSZmQjkZgQqXJNZeAY3cLJMIZ4TRU3l5I
pixHEZ6mGY1N4EZ0wK4P5qqZC8PX6pOxkXKaGWEVx+QsdBBpRtBUuH+Vk98mOZlEdPEGk5b1c/Am
P0tUrZdeTRV3cgYC0dIVH1mX1mtod3so/AtsKblWaSIMYmBUYB6sBxfFLedH7ZISsxn25t5KIqQd
mTe7sz+8epZGDOVMGryPcrU5gMacbqKISQ+uy9Vvuzu+FpCZqRGApLimp8NghLKtYESgzQLRWc9j
cPCF3VCjriLFpDpmnnUMrhzzB9OSHao/aJR0fzlocsQkJ70suHF3e7knT1vea3o7rTgldTEzpmNA
UUKtuAzAnJNvae45g6QftMkIUgqIJ3/T++OiLpbpkwLY2ey35DJvVLPpzWyGEld18ba/FhFVmhw1
rS80JJsY1sjBzcrNwOTwsLkPV5ibnoiee41Uy33EvHb/Gb/N7C3evb1uH+W/g9i3nQQFRfaaOhd2
G3kBqIH2ldbZEQc/BlUYz7rtYrJ+lza6SQ3kBNtkKad5sf60XchrT2tQ0f3oN6cNoGngD7FSbIs7
6PK/SzE/tpCk/1SUcD1vcRi/aKtB8IT38FXzA0M7eO2gUsQQc6guEQGIBTRWekv49ezqaQk+EKcl
lF1b1kdcmwJyxp6vMYFtJeY70VsA5F6loHGFcUg/ooAFFOOWzE5Aiy82x06hJEkdCpIPLGILGOCl
G7482GQjTFLEnCzlg/6Hg4ZtEzbydod4LXhb8YB0gp4nqBQgJwPrAyRE7lDq2CWAK1BzQ5X2eZn4
7yXnFa8FELEKU5RR8EHIhA7wQz+RDhGXM7mqnJ5gzPiD7rLGs9P++zQBzGgcUPHVlvUhLQdiOkgW
BwQWIbUugAyfaEEf4XdcQXXzl89lVxhcSSPhb64okqwm3HrMZoNFcfO6zIrga/mIgbjHVjCk/P9a
531AOvy/ktQ3f6Kc1eXQlusdzCCJgvlzTM4CVbQtemn1VC26o0zvalQos6wF63a8Blp2Haor0yFQ
NNYX9RZQ0QwvPu4XSqT50reWQs/KBLTSkE9KTZO9TcsZ9axOanbER4PL4DW7TGqhi31TNCoqYIKl
dHEwb4JGeioSu/VhildWNoqyl2aWxoaAC1Pw9/g1NrT5UIwvc/YHX/gqMhz3anXkOoGBZMHnfhmL
LtBO8OTvqovaOZiR7gbrBhCbVx/8CNagfcUwlLgXAFoEgow7QhesBeEwW0Cf0Zopyz9oQczhOW9N
9MDnR5j03ttE70VOMdqZp1H09hpYiEmIEINpBBqe0TKNwliRc56JkXc6SsNkRDJFkUsGHnGIb8zN
gYAwu6WgcExHgqg3UIehBRHEFN30iM6OCbSkVwA/s/8IO7Mm1bVrWf8Vh5+P4iAJdTfuuQ/qUQei
hxcCika0QkiA4Nffb5Zfjrd37B22wxVr1aKRpuYcIzNHpgMi/krF0T8JX9Qw1Z29C1D4PNvmJ5BS
FB1P+7pBp2LG0NZ4RtumULqI3t1D5hVQNo0OfciBieI6gIVIqCkBwgtvBGK7BM9hGxHl12kHNkDf
Cc7/CfDGpHbIYjb7+fyepLRZW7gcAe2LVhb6XYCsVDykorzhG+5u3P50geOKMQgAsNSbK9ZZTuun
H3J9gCFrWhlqIBpOpq3h/3Fe8F3WDjItIBanDPdf0uGyLTgKy9o5TTgZwFdQgUZcF712om8aYWfE
JFwbqamwTxMPXndkLRMG1B+Q20ART2GzTJmu3lzKUtpUoG8B4oQob4BQmOw1YXY56AGT7fBIQXju
fyv73Z8QFwSMoSSCInW3RJdTs73hO6B5KGwPLjQPy2H04qzeCAkMxWRIFIl9wBtmm0GC441WezoG
DpSJiTd7RYCaTySEJPpxRlfOzEDz1cHSBl0DwBXFLHOIzP+uQRJZ6Av87Xu8OOV65nHXHbQAASL5
oGFnDykRDj0Z0obGGUwkQpXqAEhR1Du01YJviQEqQicyImEvjbjCAKJHegKo/7TdtOInBJ5pHLY7
cqUfCLYF+BKDIigzDjsCmRnH9vYOjFoOw2J6D4wPiFh1t5SkCEzu0R48yCRdZW/GNPy7ww9ephyS
t5wq2Z2sgBuDBRdBzhP4XOotezJhzBHIFGwHzLsIkzvKIhoJkm+mwP1umho/SzemDYoZlYD/gORy
pqegyUfhJdg7DdCzwWpnGbAyc60n8A5xD25g1Jcgv/ZDjl/gVU5TuNezm3nfaPGC3YTMzUsBV5SU
6PstwJAbFlwc/h0GQFGmz9FSjPbhKYwAMzKKbB1pFhoHLrvLSgcsEYeqEyM+jTBDwFsBejZJtOVs
JqXiHpc9b8+jBGO9SJDcJfyQZW3Ga3pMajILTr2OsQeypwU67yyaEIMJKccH8hRkLFiZ2N/IWB7p
HZJZ/TMj+65OuHqonGg0FjycchCwxz2mM8HgPfYLpClgOqJ4KxNBcL5QFrvZwnG22MwJLQgd0poc
vsGg/Jnx8uJJN8NyEUXQskWEUzQD/DBl62ePYUIr5/2Y3E3WStKwoBb4YlgBBifu13CTbn/hsXez
TBcDI511G2eG94VA+j7uGlEcTMbZ3m73ULjQO9xl8LlwW4Xy1uUOxpEg2wER2c4YcRUzbAIVdN2u
L3NrwHnSfYhgTPdiJ1x3/Sh75FmGNF3orxTRpjo5OxT7Xzut+5NohGAOxYRgX0t252gFCfOhKWNZ
cttHDwf+fu3kN7YHbrPNa4OOCRZtGiOvQUBDvcvhxkMpWN8ug/tk8yLA88J9LHRm4XZ08zg9PJ6l
kM0oNtm+cPFltWg4wNjRp/fuaRbl7yjOn4a9JxyHh+q8EXIOqLMHg76r9VRKDkJXeOOMEjqSC+SP
hSsNmy4pEBxuDn2w7BOcNwx/MV+WJ+S06tFP+qJwhtEJw/j+83CnBQ8+cPLvh5x4BBQ5Ga+c76EC
eXRvPybnxi9P76xRK6ZkTfiPKee+s2fTE4vSmzijN8Uv+E1sjNi298cRfqf1DJQrJZ0gYP3k0Ors
gbA9awcVIfkYrDzcTTIEHqAcrmD3RCFqX8TsIiIH6yG4X4PkvzkoJvIZF8pDPDIQqegivDbLsut4
jZKPivnDlglsMqUG58EVXo1wIYCctOTcwz0LBtAJBhiRnPgUHUShwcveGQ5Pj7cWSPWeqww2Ivdu
8ynl8ded80ja+C5uicgZ7dl2NxrT19gWfgGvoJfEJ0FTwoNiV4gMRMPv3xmK7e2F3+KLSsBVvvZU
ADJL0giXMK3gsN1I+rHstLNmpA1ERQermxcJ/cOe/QcfJAchq6gWAKOLoYDR+XpIyNjbbqwid9s2
7u9lhErl2KKVj99w8ngpVi5CONIO02vI9ktXIzED44OIMZQCa8j1Bf9M5zJYj/uB3J/Ck8FBw5JP
3aWfjo9ev7/55cYE7jOHsRFQsvClFqHqLewdwJhAD9/EUqAxIrlDYJ7Xjzhk91ihUeAjbwtdnBQ5
H0gHJpUWSKnxP538Gf1r/pTlXIXNi14BQT+nefgIVrMmb/DBtYXB0NFZI0QtiXEhSOu51ZucWu1b
+feDzfWFcw0v4Ds3ChEKffaFCiWa5XdnmKVETKUOzwPkQELnknQP1PpHLBEj9p2agTH7zcbIdo0k
u0xmmZD9ZJGz36rb+FeG0LFvGKgDv8geTBhOSRL5cdeeHHURlXZ8/P0YNOtl3SQSsr3JDaNd8KDW
GU1KH+ttV2x7bCddPGrFeAB1VIQCZBF12fMoQdeXqxAQFaAxNlL2J2pGExxDmg6QbUDRspNAFfOK
zujCpkMhJTRx2RqqB/mP4GH2QtbA3jK4hYmt/CRB7QcUbIfFGqYW+jWSb/yC0xXzFhyWyBDwK2bT
AiKnS8O1EbXNhUUNkA8Vw+aOluTKGqATHu3Fl1lnEbSK5yHGrHsJwa9Br42H+LYklKjOWvV4zm6I
IHIlg1yN6gFcPE85Z548gT6isjwxlLLHKAFNza82aDarRCOCUghfo3rEk9s6CPAXHvqbCaUomJM7
PwDaU8+FruCML0FNyQqb5HC+4oWnh2g8gz01K+ZIJ4wRVPvlQ2xgWQUiyvdCk2Lvo9HpxS7gHX1p
ccoLEM7SIfKOAgP8bX85xc+4KhZPuF4s+g02xe+JnhUyngMeGCHK+H5YR/jZQv+hHoeFx152DRcf
PlIo6VxG+SrgUsQlfMu8SHOo9UgG5JxQOuQc3vPYDFKfRw+CJ6bFggtBbjBdpvcVyJFkPzMQoGB8
urtjBvVhQxjxtOcCKedk4ysUOQfE6EPp4uSxFbrQ5SneRYyhA1kd3pgYdL0lZjgK4K48hssWkDt0
tywYmpTJz7SMmMyDVQcU99of6PBioO873ooJXQYKAlAuETYg4aIjqGj1Q86TA7o7l5l7triSCIBe
yEsTqlWni0un/QyJ6UDKssVPv4Mewzm1nBNo0+AeHZh9ZExUlHNv8gpGhGxB/gVvoeLOCyZqMe/n
X5CgQe1Gc6dzO1k8eKPtMKLERoVxy7b9PVRQcfyKLbfb7tfeCtZ7RfMipOBSAmjxQEPE0bXtwn5t
tlvIYSQtb/6nDQBBkZoyQgZcs1oao9vl103jhvfpi4gwYZgBS52bS6GuO9bOlldXsaVzGGdR+UsK
gpwnAHVGt+ZN6EBQqP4alFjgNNg89d4kIkw+vQwXuUzoSIBWj36nYeO1BjQXLPYLpzRjNxuSL7bf
wdR6sEDV/hWvBmEGIWHHSP3NkC0GUi7OlErS+keGAx4ACZqHqyHtzZSCmmrSAUxGg3JgN+CYgjSe
IaDkadtuFSrn636KSaEm+DPSA7jlELyAkKxKQu3nKe1M7jiIspHqUS7iIZAsEu2MhBAYl36MgvaE
tQhcVSkIAfAQ10QmBJy5XKJjaN1zNjf61uhLVChvm+CkBX6UvF7QNdv4HaLsYI0DkUuRUO2t0nYh
RFjx/ugiZlJCZmDYgR+2c/vaDUPKIGQOQm5izX5mR7LtbF12KQN/p/qw0yMtwyfZnhiJ9kJtMKFw
xcPo6CrJSnGtS1RdkjUsQJtqlymmmRSy+ydcEks0Rklb/TqdtHa+Pe3yIocAEAKtYHpgQcymsYSF
VCAvKKSkQZG/HwFumcEF26rogu0BUw2M1zEkp76FYIi20N1+yLDtQI9xtS2XbLiD/xv31yU4/emx
fRbJVIixVZBT/wjJhGe64nyT+6DDSduM/Y4abJoi6HgHwltgh45ikl8a0X4zaMjgj0filovqGmEi
28d1RnV5moDtcRbC8YbVx+bv33nDvNrJ21LBxlxqZU/VQ28MLYkOnY1LtR+dmFEBtSdG1y4TOs2T
E1qhaH2hm6FP00PMo8pE1lrBlASx1sehMOXOI2T7Dp7OJz/uKZgRVjF6RSqzA5qnZLRdXD4H9SJF
DpN3DoZFjMJg600R05PaIL880R6sXJwED/7KAdanUb1HooEvulAcLRSHmFgsSJNy7iKf9beF0u72
9pRa+CI4sP/iJKpKhD2/MmuOHvZw+7hBj/KE/5PCuzG5van6FDa1qTwgVuZg07fj6ghgeOjfAqBO
hbgEXIHi245Omts3gGubPl4cGN8F29Nuvxe/ZJsxgRd7CnbxniAKDx8AhQn1lIudTLf6MJcWooB4
LSG37BFype8QmVyFceRRcI9X14wnTYvk+wLh/9JpntvU2lGbKeHo/DNSNuAgQvfUsDQBWmGzkDjC
SYoQQVEcUt0YbGpb9lO+5JRm3sB5e0D4JoWFe1kKreTdopTletgVVa9/9E9QLOim2GSMteM6xC+O
RkDde/4I5TrYhXgAqatQFHFscML5ojt/e5Pv10aMxlTTjn9rBTz2aUIPgl6D14XA5MbhUs2zFEVa
EMxWPtz3YrByHzNBHIwf/fHK3a2wbnwgzl9mv80qozMpuuBFYjk35oWCrBwjLwO2iPCPc0eXyb6O
az5QXPQ0u53DwP/LmIK9FM27d5vyrDt0By5XgkjI/IbgP7Z2EwzJsPH12AZQkmRQA4ygjMSVviAz
u9kU5cNHuLuFAQ0Updp9vb6EEaUVi+ASqAsaQM7lLOLE9haSxrCVw8+jLtOwfENxjiNOS2qSuU60
BgMY24PTFZq69eop+mW2mt8QAfBhv+OSr/BhRhKgnZsihDZMp4oGj5aGGpFm+DCIxGfEOpJruWaG
AamxNKH14FKACFCSQ2sZ+3U3yfTfAtNNEqSyfCvWwHYLy8cOCwN8G1/GJcSs6UxDmLCQUX17XcoA
A1mncNH/c7Qs9/qdS4tqdULxlNT+ZxvY2G0J+hsULUvoNCAE6FNvaf60aVQ6H24A5qKhCuXH0pV4
XsGs6Aso5dgUt7Hca1HNOYgmjR7IFyEeveYFQcC2fXYnKP6phTFiTDwGSYB/OMZgTu2tewtO+Zkz
Mt8/hW/9Pr8gTUhPqMolBxKS2kpoW0foddubV9bsi2zsEZct1IQsk7+NhEoXSfG8tTirkCB1PeQl
6NSsZ0BM69XBYTWRKJXo8n5PM19Llr/yRh4X/bdqY6YZroDufeWFwEaiw4YEehRIIIUWZSLKetAI
tLsC7EQE8IL7PzyEUBUX4OWmX2CHbfNRmUUhP3F89fy+yN55AhAbbsMQBbJRjWSKc78zq2cWnNTg
MscTdcbBu3GSIQkjQGlGUJBn1AS3HL7FGBSpPFjtGIFK93dWzR3CxfTYW+BQmDlKarvC6YhklRij
o+HK/TKQqgd4Pc4Ibx/g5Y7CFZ0SrLR7mJnZLe2EbFMGwydPtpC1mh56q7hxLrlASzFHdWiq2T2n
NAsSTqVNn5w0Qe+e8hokHml3xWbFSCrbGDXkFjmMM387xUoUDDbKtGlNgV4D1ApTXAQmo8OchW3S
GJf+b6tBN0y9xyTCgS2lYpp5wAqggT5QKIhr+89//Pf/+78/7f857MpBefkcyts/bs/roDzemvp/
/qkY//zH/V9/3Nv+zz91TVdluasqiqp1TFU1OuLvf9ZDKh5+W/4vSX5/Vp/zW5nE1Lel7W+6Tg/C
Ad6l6B9gb39sZzKpRupkxLf5mzc3u3/25kano3YMS9OMrvnvb160yrM5n1RlIoV6jTtv/DSQkkiq
1/idAFRQnxSvsMFVv4P4vJxaiiv1zfS7JVPhC+wC9EricGffjVII6fiDo08kCwMr951ibvJ0cUlN
iZTUj/EhlXDZfifHdwRTiqUZvAXIzvpt9hSeR51YUZ/ZGphX3OaMAjN8t8IZxXCxcSIczC/i7/IB
+Q02P3mGHCoMz/vzFrpkJPdqWuBT3oUKDf/67sjiAvzH3TE7qmoastGx5M6/X6DmcFfN0+ulTGA7
mfvjMVLdZkaXmpx7q76GYG5xislnpTNo+3/93qr1N+8t//t7W9LqUBdWq0ywQgu+cxS6xrxQ7flz
/UguiT6UQrVfQLT5t8XNtZwZw3ny8mVbkJXDgKyP9QWjUGLyBhEZIJsmRXiPGJxhyL/+nH++gv/X
NVL+/XOW98/5ZX64RmofDzMcu2qyXkqM2lo7gLIbHJjYEASZyqgAie0f26CyQCZFYDgJB393x/7s
edIUs9sVT5RhWX9Y0qpUPor3+6pM7i97SWQsTsCa1/vGChFOiF1LXymZ/kr++hqYYh38cZ1oqmwa
pqp0ddX4wzUwOof6rJ0LTGY/9kWvbYud5U3WNTM/aOYmFYLBD+5CtkxOLZzt13kPL5jBfoI7xicM
R5E7h/+7gxc/WgQrBwTGrPgAcuI8pdC8JSoV3oa0gJr68uteCDUnRLbwv3cPA9fT7E3y4McRY+CE
UjGiQJDggymPvDnkuv/K7yll04t0vq2qexWEPPHk0HdOSKPyOfn4QkhkSd7d2ycgJfKSv7Bv6+/h
XED3vovv6K8vlqyIq/EfV0uzVF2XZU1V//hUnTTzrqpqV2YtMn7vNQwb9ms+O0lBR9uyJnTk+L+1
jVO2vZviqab/g3FxO5KvzhXxZemIAF7XnN62EuK856uPjbXS++BOtbifsTh3LOGV2nLR08PdVwFF
OqhfzpPV4l72JKIRdgYhJ7DqGI41fcMMX9trdD67JpFSDCM12YHBzTZ5ak6F8VPlPn0r/TQRLRyB
DCbYX+G93u4ZmfzDvlAP3tzrT/HN5eOoi2Ecrh9F9MXlkZMIGsfwz3qEDsg0/SdJoquMgtrYnW7u
eyvTJ8bdb/JAp4EjIua71aQ6+rJGwNsdgVhYeBYK8AGWKl2mGK9DVIZYwiGJZXCifg7a9988y7rY
U/7jzuiWbnQ7qm52lT/sd/JTLQ/V58Wdwc2v/5qfmoi+vKJhIAvgiK+vg7tY9K3dYsFdUxlm1vzb
th1z3zT/GBY/aic5Le79wj060k5d1u5n8Fnc4k+fwwCjDMx+hT8pWXw9DK+0wPyRivSBAh1DNJWU
UvsxvMJ+OzibDhX3EkkLruL3jEn9scn+bhn+yXfVFVmRVb3bVS3tDztFcTQ/z47WyhOCWrHwFL4Y
5JjErbMoUGz9zZXVuuqf7BFK1+SEtzqarOhdjc/zv056uTxrt45uyhMzuqbdhZ6b0alvDb/hB92d
lKyY7zDI0DFGx6zrlRHmv0QQHTKUjnFFV0GyJf7t15RzOj5Hr81hWYzOWTlU+7eTR/br6LxfQfMs
tEH7cyRrZ/VwjMQYWOM7wwrgTxXOht/BeWP5jX+JyLxEpNhF8QR3Vx/ACghY7nUjkUDTTbFxz42+
nio5Wtfg4Zs5TypHMSYBcu84tdBBfoZFD08LtLwqA/hf2EBzqXgl6qGHgmqOslca3CfoXebVuk1u
o5V/SPVIJ/y2SYzeyyfZZs3WwwmBHV/cxl3EqbROYynpBkSB9Q1ghdWkHSip0VdDPFQiM2LFkIJM
HhJCMDxpXc2/9N5BmZ3X5fS5B8799tUe4svoOpTn/MHwPe3kNBqZkmtzXjji2EwJ8UV8koNWJSe+
mOZX3r2nBJhY9vh5+IZHe/jf/mWixw1VhRRqYERK6WDsrhDGUFG3UgiauQX53WupR3rqz9kzEwzl
JgD4s+/CGjeMhb3iO4fOZbZKFJD+bnreCPW3GXXSk1s651TOvqFKMpHc09zLiCvR9PUoPhA50gKX
1fE11qNPxFHf07BYw/x2+IprpzQdZfjtM9Bv9VeEDxkYITcf/4iOggpFASJBm8xtvW+NOV4Hzw2D
YWN9gifYhnGwwiedanCMjZo4YLtUcoSuXexvsQ46JcewTN+TYnBdSz9IwaU5bpDfzkChinhxjDkN
Xn7WaPUNFZNpHn2vfNjcXMkIVw9Uzgz7iJjOYq0Q4ESpcvEBVUm/AJLjxfhd6Ye31PfHtUqEEvFD
yMUsHHRRDTYoGXgTPETnpLry1VQ0f8vj3hp/8se8hm5jnoYikNjv6R0m9ojGGdKlAzz9sI0f/sEb
bQjJ2mAQoIp7nUkOUpOFJzBoI0Ajf82rhZ+8WShDnC5DKXrkxEIzv/KaPnvfdTV+pfX4EuFrjCEz
m3LV72z0DYjGbcdO3t1UIyoWZXiYrvZWrM0/U2sEkoZby0zaqv45J9Y00SgrtBGDfSqAvMCtkJIS
QkR/tDAzPbvkUu+dy6MjUM4p4TxI9ZQRqCsiqe0zlTdV/kxV1ZF+vjgnvnleJ/XkmOPMPqBesni9
hTQ4I4na3nbNAichjvwdOhOwlmIJFt0uQIfOo8eO7qmYvHZlX16wKsq1jr5eBCxudLCwF7aKcnLm
2eXfoZ9ga+0mr6G2Lkd8b314m3Rx8lveiM1GA3KZU728sSSZK9OayPkqOuFzLA1l4kx8Ff0n0YmQ
S/0bhsxVxsgG4E7v3vvC9wBZ8bGPnU0jhagDAXRPHn8XvAioO2/NTRXXEMhrad7dXSfYaveLEfXr
KrTmrBltxhcne4L1Xw3vo87VJR4U7Gv35WnihG9nwOnbbnSNqtycctTrJ+qBcytsvA/siMw9ktQ0
pSpabVd8prE6Q/FKGCGjbBo2I/aXN3iBe+TqhiCcqTQ77yrNPUZ8nJ4RVb4ZfzC6V3bXJZ6hV8pZ
X1o5wkRvUi3FKh9Vs2b3HVw32oIjXhqfetbsFWtDK2tnl9FqcJ2cRsfJo98coXNFJ9kuGDEhk63P
nZIH0ri7/EyJ2mxttp4hOq9N7WHZuV/B5JkRE18RXnZ84/fkGRx3XO5m/P0pPZNEWfu9oTFnQ0H3
2gBnyYNuitv+7pR2svsO7B54Te7LAJUVNuN2kz1ZomabfHL+THuFJUkqwN3A9Zi6prTWUz3UqYVO
gbF9wrqjvQOgGFbT84xDg/+u7l5Doz1+4FXWQfdu7s+hAppohgTBFUm9JgfY3Onptd/ubtTXHdZT
B2yXlIWwXK+iyw8hLA8+DEhlv/TVfTWiiy8Jnly/WD/bhp7gMG8ND5ULozY/FzGYU6/cTl72n31g
CCZC30RoFAkTsVaflu/lG9syZIUCOMbH6WEjsX9f0m+fsyx5zcpIo3tFVsCpxWj+BJpEHa92mIdz
QnT2Bhp6rFYZf3w/sQklaS9skvsPfWyGM0llM0en3YTVxZmkHsZmp69+M39OGchB7LB9bGW2fBwe
l8r222sRU+MyETY/z/V9xMaNxVOC/efJuWo+C1yds/c998waYGpi9M5rHfsOwlGyEwan3KsHLpBY
tm2+pKFT513md9xlxb6BHN/5Gl7zttufpg+LVW7AwXlErQWH/HWo+pe4Du5jBB8/h9BMLdKOKea5
V3rWZVNmrjvH5DK+Rtq2RjmZdIIKL4IrZ9RqgbN3nRohBUBm8XAxguQ/U/6w3FlfV9aCx0jePGaX
/jc5DWqYqo06a/ry/LOn0UTzZ9g3yLH5F3nq9pbcFQfnY1HzSRnWln4nU6J2VHPWP8ZU9fgxMcqP
b3+/IICutQ/wc+Ft0IzegDx49Z3iM90HfoXsI1IMdq6k1VCe3UePOW7hI4wRvOfRX03qTJ59JhW3
B8M0MSX5jLTNd+UKl/Lwna4CK7wlyOajm09E1aSdsRUcOViTL9OO8Wvzeu1b2Sln1w3/Vu3Jm3st
su0O2GySyMiiv3tY75+GWsb2YGy+CZXMWALFwoWYPF0xH8vIN2NVX6ebr1Kpd9oxibbnbnPHQLU0
5o1OT1diwArolaK9X2VzDu+B/GMOqZnWOGAe845knyf6W1hpkgno30dd97VyuvjC9I+5hm3RCSsH
bNk7TIOfN8cM7+3zuNMGq8Wjf++V2X3AL4bPPXvXbVCvGXjgJyXTczzzCmJw0w7ExoSAxZzZ3KG6
YBx9eh83jXOXnEqDcTXH7eYt96SZPLuiZs/UGbubAm5D2sHu0g1Npv4/kTV8E0V96/FjXU2eB2EI
TI/aWRyT1QBfzav4rLdYiszYSuu0kx4Y4cV+pBxoIaagt8WDM4jnn3Jo+LhHXVYoecrEtw2bORdx
VyRqWLJao3amt1GR8LXfr9795RMXI3OkGcIJEOpHPOAYpHKbXn2rnRqKiDkxmqg9Cwnxef0lmw8g
n7qEZndE3MUTbQhl2sl9Lh9dB6PBw91VGS9YshEo2QOMdvYdGwnWhChEvv2W2ArNeRIcQdunoyVC
HXtwTDZQHkDzt+zAzm/5nBWLO2P1ktOqIU0ja+7Ru9b4I+HW55oXG0BVYqu99a6E0+fYpZZIqC/e
efLenXNWfKEFOMhhGGs4q+1jpoXHCV1h6dxogDgYM9J8Aq5Hs/kGxbCNzOQ9JwgjQ51xwHEWMMFW
SH6LuTpX78W8h1tFJJctacRCXLmQYXrAoAxWgF+enfPT7WCIiZk7Zi++HFiTI076lF6IRKB4wGjq
tOChZS8kgOqFqzkwnNl/0251A2XcFj6fqZ6UwVn8JU9D+YNYbnVMJMIuOY5QVj18QnY1iqrzRG2S
W50YlkOmRN0vRaV4mR/eodlGLzO/NbHxSWQj6ra52nIMGqnyWbSKo38o9A7TV+3WnHrV7t6EXMfL
V2L/4Vuw6zynuoJSRiXnsROuiArGF7xiqqzzpknHpbMjdO0thvpn5nTLLXPVd7L5MGtFRvsWLHiB
8oKtHGfBjyAaSQOtAYURMpOLyAToz3mtnv1v658kW2iT2H9wWxCy1C+zHXJiEKAwUcdQ45yHlEHX
Kf8PDsqxeQEdAN7puBVuFcw6b1hlMl5RtoaAguC1+6NX3gKdgA80vBcEUJ5CKm3tqJrTNG6L3/AA
20/crEJs08+t894Xk8+mi/3ai4hmr4S6pxZ8kMSEFopb1GNqS0KZkF5yNAinwd3nXNKoTRMpefTM
N1aDjuY/CIWl9r8NFMN5kKGGjxxLJ7+OXznD5AiMoBrNScPxScjeyNiaSzpEOglkReBKzPTrIRm0
YyXvGjSFDORZcwArc2bm3141/EQItU5j+mKVUC20C+IRdFaZtQUEOCXW+JqVkYq1NDD5/Jx9YzKV
7t4q/9ZOe/dUXx693g6P4nmm9q2+MUeXkLVzKhFsK/QNRE9dx93ZY80UQ3TfMQlHifnDGbBD1Wox
oWT6VRVQawGVHDourOd33RL355+uzPJVmem1KeUsXABVzil5UYFD1FDO0AqQafN1rlO0s3Wfwn+J
e3XHlvGfO4+6m1phwLTIy42SycwG7EkWITiYFeyWaw3lCDfrp2WWcGMQz7E4LU/DAm3tqN2fC1fv
HwaoTO9TfY76Djn0fW3OVQSUo9PstMcX1EoLrKsZDuf0f0VSKkXduEzkjLR3pX+bFutO8jk7uDAh
ptB9Izhl6BavyW14NG0smW5gcYh8nzHy0mP25COep2pfn1QbcAL02jOE04uSu0qWbUSAiUdVt0pV
977pDJbPD/O6FmXfqQcTs4L9SKvJaazi5s/yrBjJMHwroTbSl5+IuiBmBHhMesARCjSsWgcz64Qd
tYbCZwxy0QSdGAq7XdzmZs7GzUUIGJdHe47rVcr0zWrIEf7wi8FzWoYksg6uvjVV2Di8K+ZkFeQS
cUqBPrPG30mFUp1hWUiHodZXonv/5TMpj4tmD0VQaOEWhvm+vUJHH8khW060Yu34be9OMIuUHXa3
TROjH7g58hZdhv8Ovr2Gvr8IrnHjS8l1Xe4pr5hQRaIU3BNp3gHXIJpldoKnuk4505uEjNAdj3ha
ZZZ/GsmwU90B2WTkEbHRuofw1sPuZyMPigRwPasCZV/0OpiWgQH4QMuGZZ/mZGIOuAwBIjPf7LXj
2+LiHocX99WxrxkZnemnci6DO8MRlGhMUuNCaI0+2TlDKBhV8T0Bx2Ep4sVvZVhpDCkdqvjV60yu
sUAxODsQ0I0f1PinwTmyEE4w6+uXInAjBv7pdUFCPrRnI+zRZlZPO7pdEhIE8eaxLaNU/AE21IRT
HW1auYFmI7Q0NBhf6lRB5+W/FCw2/Tdcn+q1O6Bf+e29JtqAtsvj6brnF6FjwJ/pSpXh3yLASL48
k5bfLia6ThkXqeR3yZAsmBuigmCgNaVGXQ0VWwoMLo2eVX3OlfSem/6KjEqecbAcJGlP6roKclk3
yBVwRF72FyyWXM8x5x1jfOBglwkv+fhExxcSpiJQMmYX2LtvP9ZI6908q6eSPY5jyaLjlTk5TWUM
8nVywbLYYdnWj+yipx6vDvYtJVr/i35kfWdIeUfqE0J+qKY21EJ5VuYEmnGvi4RV8SBbrcRNzNPG
3UBlCLMNjfC8JKsOORds1mqMoGRxFUHaV/xH8yJAJdXjZKfknxzolpAJsecQddDOJCQxn0AeFw6+
k/wO5vQc44OSAysg6aGBXgN6aeMqU/Z0lTx8cnyMX8kzhWIaVDlsQvDxqpSTUVNcgIIqPIL8k9sD
kXtYflKJB3JjsuiKQNpCpyKIe+4Oy2NOwb4xDJu3qNPbeBXpeR1ZY34HOJBTv4/ilkaRa3mN6+gG
NCYNeDgSpi37VM4DfWEMT+BiJmqYYtuGq8GK3Aaamyb54LoE2UadDkQoACoSa3pXAqHK3/r7GCkO
wMeVp+zoHXJp+A7w7XNgtmE3zxlbYohTT/IFybT6DOX/yMlte4DIIvsuUoZ0tJoLnUbRkUrZO5XD
TtYShXkfH3MrLod3/zU+UWJHanje1CkFT9drw2/yFLHi2WrI0SX3q+VRIFCfXBJJQ8/hZQRamGnh
dX0OsWv2ivRCv6hk+Bz2Wl/HCnsJlNReeJiIjabvBdaA3WT/4PzrRPpSHZkZP0KTvw1X9cspE/6n
cSc/zJQ9fXLWjrRRFdTkOQH1nYEwGh8CM7250M11rgcEH/UfW0b0mt7TW0Us7lk9aXpfRksyvird
2881w2qcEVHnMe9mx+yR0KIep0oGWYPa7xRo+Doo6dU/hadYic998lKR1IZSSPA8wFRerj8p+drC
9cqrbXVWBa8NjQJPGY+MPGD+qXAeY9oHwEbU3mGXgWWwEFf2NbuaEZo1fbg8rDT2ylAUMj02DGNM
y9AlROOJCRSFlS+N71iB6cEFm7cOtrm0690U0UCoTMUWzph+n1v5o/WvHthfm5g4+NQhaDMmEbzN
+rnn/vO6C9Oj99V8c1AHzC9PjuSD+NTStPWuNJZ8/tN/jB8DK2YQlHtSRW18nNzo2/xjdOGoGXQX
3wDNDnO8K+IzdffmW7xhWPtF2Mb3sHY7Plupywh6z4rIGu+dhg+svg0H4F24Q4RCXHdir5ZDOTkE
L+9ErA8mAZ7ute4hrX1MpAltFN5wes8YYu2/eY3M/st7zKQhcYvhbWSh0N10+I2p6ml3bJnN7WVz
D1ekbUjc6CZUsXu7I2t+eC/+FAopM3urBMkTsRH3cVkTUXBh8rOFwIVfoYoyQtDkK93CqBkdcpou
GogmaqikVDYxAn5JStAyIhzokIKnb2Qq+Su6W2SYVHtfT46oRX4K2nCcf6BfaEq+wbru42NcYwBq
w2kZbfKYqcEbc0Yc+2NwstfJUcYPj9KcNuWwPEw0JhZ6z4DghmHBBuW+F9h1Y/iYlz2svdmQXjMr
M4a134ZX8gDZKzAUJ6s8pWClGC38JnyJTHqQeszEEwuxeUmBHd9i2jZwYLdO+CBN/I0v1AZJmR+Q
/g65u5vD5M38lQd5XGEiqnt1qOBJjcOAbyC8pQQkKuTAweudI2ZU/z9hZ7LkKNZE6XfpPWZihq2Y
EWieN5ikiAAEEmgCoafvj+xF/5WVVmlWVlNmpBBc7nU/fgbifB5c8biESqKFup9NnkyN2A/6S+KU
YEqvzovoPMm/W7pLi5jxnehn30A74u62ge1nEJCjYLPGmebwhEnz8AagsrsiZC+/RwbZ0lbG6KHP
ddoU+2TK7A3oxGGHV+fynN1+dSenpHSNfRvKNilatO2CPmwP2USbXic3uq6RNkXtT3AO18WvMi+h
o0NjSVnFfMwqcYDCsil+jsS5YicRoZgOYv4xjXZceResjxG4W9quIrjsHMOMhKFWb+iC4ZviZbes
g/Mig1eP+MUlT3hVrZrR24aoOa5ihNkYt1p5bAILhzUaYb7ckmp3/bYf1m3c2JUveaqrOMWs+gab
A7+VPIoSEm8ensT/1UcJVI8eTrSfmAduGihCFyAuGCqdZjW4tanck5xlyJH0k/5UmCDmE6gzjnhs
Q/ZgBzwcMhyRJws+BVbyjk7Iqzb5+EOPB/7sd+tyeucRNfpM0h3mrWmAmP+NCZEwIzhwlq+MCPbb
JbhNiuiyFcesY8V5zNu4OXI/mwXJlBzSbKvdXJspDreb8oP1W6x4rg9rEMoTfanFTA6IRsGIuB0V
gYR7s9/FjIWbY714Yl1BD75hmrQVJ+m8t+oNjd1zoqySkOo5EqNHLIVMw3bGkrVAoy82LBOm0JzL
1feFPHAQVqY+k8dYOuh+2i84dV6t+Lwgn1/ItMWqYKTMAfDS+Se4LphSA2xwuTdmb6ARoNiPOf1c
sudKJyKAEOq2AwiFgiFgRBzxV/r9iM9fMsM1RiP9qULAc+2xA4u790Te1VNzUm3A5josDV2Ii0eR
w5+Zd+MkX8Sv4JCvOMmyhC1MrnY/U3SaURFXgsMRPO4nbeIC1c0DROYKLc7gW7+8B59ZjWFpMLci
Vnd1BRMBc0ZqPxo4+pcJ6I1kIFm9HPKWRtB4OD8zXLgdxoTco8sQdfazw5CC6W1IzX5QfHUqTMks
BrL75k7CZTgfdfyRixVhcYPWIQUsg3OWD/lBG3SNhcJ7taJJboL39EXLTFl9RgqxkMaPAYBONoWM
JOMZp06wYYE1kK714EpNehm3YRlQLSxuYTK9H8uJvCGpnvFYrC/PCu4xTNcYtVu32QclFpOO2v4E
94gRR5w87ZLM1XrYcpbXiy7kBFUYRKIykr8UDAjX5wCdVsA+INog5j3YLLqgaeRYTt8bILtRudHB
Qu+j7CfBrGID4PdxdDicyTSDAYkFx5e6F/Z6acur+5rVG38Yf2qLIsI1SOUiKSPXxlQMNdqadM+7
jB+0RSVHVShc/YotIdKLWIK6OeFFtOktAnxy1YAD18kCDIpGwkQlBAtMaULZQaymb4REHz204Y3L
49lolVtTxs8e5JGDBNr56ngLAa7OjSuP7z/KiRREmU36kyILD6qzdz8WMzBYSqbcl0fNlAy/8EH9
Bg5nTNn7mghcPc2tlwa+i2K+ZuMHBeQVJ7Z8LHq1W3/dMOC8cTqJ3iBOGLZWYznKvp/E0+AHqKwf
46KGKsZLy2GuUy0RdzsuImVKLFkRfH6wL4oep9YVM+JvcrqhnTQDCBEcNljNaxknwXtkku4SKHEP
oFniSFGNW4iFBAY6cCotYn/gVVtVLLKe21W5JPccPmR3HlewcmuLE6UZfWZ9aNXbVxwDAB+4ZJn4
xuLFdshzrMjfNCbyrKApNij5+l6Dd3sn90Uo2eF0lJEMMuPXazi3TYjQv3rZuB25xtV6rPDR6LN9
niDgpLZiFtJf2ycyXexZ2KelaRMm6xfCWXyBtvTCOW04KKKXfV2pNy+H27jaE40FeWp6jukLUZKE
HNws3cZq3wBC5e7MHFtxrqMmVOyPl/jZOiUqUo755vKD5F2wctYzp2QRaX5rNz7trWu6F+c1bg8F
gwWof9wsbAtpBxJ2nhwy4GW4fwwL52EBYtlM6/GTEjGHMhDejKqYQI5QcGRKTowEaddJtiLeaahM
334+O7tQB6yrizgDhRybO54SLyb+/XtCsLonb/LRpd+OA5WJBqcEuF6+p7rips6fm6uvx8JepeC4
RLxEMeZVUTZ+ua2t02hnFFCrelMQGnqJxbkxVaaSTasbP/00kE7ahKNkhI3NzOTEpv1SbPJe4CZA
APapeWR+Rp9rXwWw/Hl89RX7uqGwZGus+eD+FK79T/hw2cNWg504rjdGgEu0f9+w0aaQX0HBj9lx
8FX+4LDo7Ezv4inozY2FdMrmTw/6DsWfOjbH11EGT6IenhflIeVIOx9xpvCw5OgmKRSE50kjPcpY
kO92HuUYEp26L5OPvB9fMg+L2eZYcCgup3lQ2aLzOAlO66ibR8pBo8+LoFypVKpDcc6rTGmCXwa/
DfaTFOhxBgMX0STaOvcdvx2D0xFPnVsKFsnIhRw8SDm87cXXM7f08B3W1JRP6xZJi/d9qEXdxEAY
RLAu0TYmCVXEkZx1O80cYn3fxKm7xgurGyQW/tRsbA1QVrb1VdMFr/Pwxu6SByVxPOhPqA3ViJqS
47di5yLnJeA0T7hheUAYsBIIsWSL4QtKF+/eY1zxK2lEuQ9K3leHVwLjn3148xV2bx3qN69Uve/u
HYLf105DjbjjDNUAoYwhGc6vzjMBohjGNG7yZmE5T7hZX2fB/rDaU6LVrASolk18eZ5eZszp2EIp
G6kKAuOrbZz+LBWZHPW0J3aZi9t8CWMzTld487D0t7evcnz3YTlGqf9i3iJkTvfAFZx9SR5fIgVG
f+HxuhISmF76WUINU4oBFgxa3F29GgV4D37Yd3bQSAbar4ZpfB9Jy/MPIAMNRNXyyxTldW0zqeLP
q4n+qe0ex6eAfIeAQ6+3xeFllrOK9RhTbPPaDEbaUo7f7GZbcHvjhDYerF/aEuj87nxTCkyyqAXP
1Gz5vOnuPrlhJrKZEeoLLXNuX3fD1jFtl6NcO3WPAEo1Q+JvofDS7WWqowd5bhvIhS/GlQc8i65j
yYdlonjM7synLfy0KDNujnkixZmAXzvBQeJt4V5zRo5gBvku01wl9Ugiq+FHfpAZKltxlonerXNL
6v7CNZoR84THiVOEb5G8ggHDmy+uvWJIrgf1dURwdM30YdkYFuHtL4uZhIZyBGfF9eO2HBikrY5Y
r3Jrqz+Pi5tDDYFFCHKMmp+BTea+yvhVcSK6N8FKCaHS3C4Ayc9q65J4RYvO7rN/0tpnOEK+va4e
Xn8S3SOQqkNXM0YfcMYtnBOICVhh6fvPetBYBUeF18+ZMuf+jLIiVAECf0yB9B67YzRhNYWjVyMD
5CcjlwgAppipM+Qf1zDDYSfKPHDr6LFW5uSZNWxFAGpf/EqFPwyJ6HuyGasth8o7htDSYk6g8irE
MpUyNmnPFTMIiei8L0FzwLy0o0xkFyOqt9UFNwVWqTu42+179KJQk9cJw8SpQoYjISkMCVhRs0wl
giu1IFjXnzAB0w/FdT2WTqJuEYDE3GndBYPtGSM4cykiL1wVU/1H/LlgJqWQdySCfzF0jkwq5OgK
QPDBQYs1D/Aw5wfhJmUxjbJVRNnVSR9+NuBZIOD+YcuD9y3sDfakzDlnMV41zbrij90ykWu39eFe
j1uX1IrrgUwtA8Mq7CpPg8Vty/40QEg0hXexfz6j4hGkxap3p8E85x423yXgDSUIBAxq/I2Eo9DK
2KjrBCMk8ohNTz8HtRQ+ETgYnq6O8PRSqK5BnZdUua9TygPFPIPXY1VursebavF6XY+8luUm2xTB
LdDgnddjdUaDj5P/M+Z3eNBAZ9Dkp2g6QwlFdRFVATBP2OySeRPn2/dBBedDorBMTtmY5hrfgGb9
9ppDvf7wcQcOJa8fFmgT0yvXHQjYYJZF52/l+Fw9Jh8+UCZ1PifaT+XHzntlfoPc/fa0EzAHyhxm
JD50ysNn/Rw38fPwnBWKVR7OeNeAgUCRAgc1vLx3IHKY6mn4M82TQJtymNxLu92+10JYfLXB4Jit
wJDzQ3rI1+rX7UjwyZlZqPBVA8ECDgkW2wCd2k+31ZY4H8ICGz8WOkNhOYA6GJf9DLs+XX5SRjXw
KPjbYPZk68eHmPkDBXxnQ41RJzfqUafeGpC4TrDRekwMOkjN57V1KNSv4FYFcuvzFij0fMgLUwut
B4swOerwSpYFW+0O9yGCEpnUiPaDRGVMQBEZrJ/f1fHFsF13mt3nCyit5189fl7MBRqs/o4iDTnv
gM7kaIiTilzoQ4nBeRtcQJE0D9E69qQtDUj/+jL4G527oB6EBuoEsjxfvOnurbEkdDv4G7F1fLFO
1RZXp/Wl3skGSV+x3hyS2ywXwoR4bPjdKZv4WtN8djB9Xh/LNbAiJ4/kyQ/3xTQLplyxKR+uqLMJ
W+SeSSJcppIlvNT3jIcPWA53RnAzgg9oZOe8i7AT3BI7nH59tmhVcPp8u+l7dJWWerHImlUJJS+b
35mSZJZ5uGduo3iwo5PWe+3O+lAwHXl/g4DT9lG0tGeAUhlj/JHJ5HBioLGFoKWOupYJ9FKgcyvV
UTsYcWhXQRfdJteXrTNGH1gawx7RSw3r1VkGFre5d7kGmA2VyrjTZ0z/QP9o3JgmJAiG98xR2Xo6
sAeIoLhMAQJi/UqhssrBhion3zxJYjmVuvN4R9UxOeg7ypz3Tl3SneWbFNeTOe0foHEl+yahsMnn
yIyKPY/n1rKRzT4HJWLoFzyO5jKDXZ7aMiXTQjypCymutyVMVGnWv1569ORGQzJz+O9uWBGi/jnd
o2x6h2/YG8Z1F+eXbBlvYtBf8+0OLo6Cd6huaz8vthSIdiDk1Ror0x/wZLpsrhGUSaXA2DF4gYTZ
q7UfG/5xG6lffOQEZiPOQktlzO+TnzbMQQa18HfG0t5cvCM1Op+ayeNQI70hPHf9uVjlTj2BOYf6
FiLm/nIoCVZP3MGERiAb9CjNczFgbz52q9es3pGw/IPqVjxx8XAhwVdJRBJtDXi2/0rGvvjBuQ7x
1wWeBvamxeh8esy7t91M1Np+AxLw16SeqizPL0CX/aOOYN6bRxiK2wI/nh8oUfUthphpzHi7icGG
YSWIUbb8PHzc9vheErr6r8S05Jcjy/ZN8u+Cp7be+xWosl3RxTGLvxzvunOTdSR8jLCaK6uYzcWk
3Pxc+VZtA5kEpWX98q4YDl/Vcd15BnRRTV4Zl7jsltm+kJyaKc4nkpgN5eH9jODu2k4EbpxW+zVg
VxWbH097BmcpuOJGf3Hfl01VRsXT7zK2dWH8lmfNYI+Dv9lRH02eZZjeZ5xU58LXBFe9eKRHt+ZE
LBbXatpCDr1ODGMiMna5jFJ6PQD1dgYaVbB1vfpM4yvgh50+bXCO+vg80tLQgzEMb0D/b/sLYZi2
REmgBBSpDA+aDTCNUDmEMJpgntQFdHewkmqHCvtDcPix2sKZRxAXdVsSXcmi6aichHWDq8i23Jhz
jqHoM5cWqEhq9Hycqrgrz64jef7Av2FmHuQ9v6SI9qe106nEgr9TIElRPRbXj+krSLYlhxgci6o/
ZihNLHI/eZt4N9l7W/6+N+jMeT0wzcKSJLMHskWSnQE3mHEFBy9smYPwCTjHmvXN8BXu3vy1bZiM
93UAobfmxaYweE2wZ54McKPihyjbuqidoHBfCJX1WmgYJylD6GGDzXVmstvP3w6/TXak0T1uYCyS
XMSJ1rHYkIMkw96z7mrjMSIJdiJQ7pgaiPew2CXbgiRMT5sQu5MxcKd2z5zX9pNQJjsUUsKsODVe
tXxFdDgD3hOUQkb/L5yeV0oO9IBhFkJrxPpv2AWcMtBOnobF0fnsHGOhLV4n6pZFfbEl6ruE9Fjs
8XRq0g/CD6ueX+c3l7vWjpq4jfqj5DaENnGHUQcPbqFs1L6DtPDoV3Enm6O9Rb9bRdqW5F4dHd6U
uo1CITc96lCeGtGon59iqpCADdLXWJ/4Hr4P5LQ9xzgdcbRcW/vc4iJmKcsrmASg+5qfIam24Qq3
wh7YYpnuuqhCuVHaz59eYOfoLJPW5mtBAEp3n0M913mHaecfbsGMFRvJ1LknjqQfAOyV3DbfTkq6
neKQlazvqxJ5jXMeBMot5v24/1DTKSeAfuP0FJwz/m24/8YAlVKMA7GOL6lL+IlaucT6cmz0M+jC
fkNVkmfvctOZXvUKE6l/oLep+gPB1AT4IsYVBWnmlPc156IEd13tJwHltddtXr54YsoomWuiJa4y
oIaZfJBTK4dkxC1v/bLtI+7KWT1/f98x1pYswsvV9W0Je6dieylsk1xHgjWlISaGl6/L8r7usx6Y
m8QAnPgVDYBHr6f37vxNtEIKMdT08aIiI+8SUYq84FKpuHAPq+lznrHjr7jsN5yOMVV/saQRdq8H
bXRf1QAonOIMXXZn5mevDZvZf0tazD9JTFRVkjVJVRVR036TtDzf5yS5aJm4Uhdn6AfXqDicUVoL
p3Zt/EC44UzBQIUR+yA2EZE8VsxHZuBB9400BTAHiP3OmTIlX0DyR2YLjGjJgfcF0hFzZjzlEREn
+wypPRVbD2631/V9/f5JTrCMDtUUIv20odxvl/W8jRBGzooF5ZUwfR1vm9eor8SPaEKA68aD+QdE
bvRRseDQl0CsnOyPjTqVg+vpb5pA+Q8yV0nTJcQ+mmwoqvKbOq941/Kjvt7FFYOgrbs/byf1Avvf
4Bsjn839xwA6qYcI5/tcwtQlEcgiRcWfdaO/6G1l+f/8S14l6aZkGANdknTllzDu9P/Fvu9rnZRG
8RRXfbSS3lueNPZe9z9DN2CmhwYCsGk6+JqSktXHZ6bWAYfKb5x+MEP876XyS230m9JLMqRe5aWK
sqJov6mRnplaqM+qFlfbLcNacwisC6I3ab+XzNr+nzc0DMU5q8IrRxuHKjCi772O8JkOeoM8HHHw
Z8L5AL+tnMGSHIwI8Pnvi5T/IOb8x0Vq3M//uV+lJldZW/HgKAhtnLpw4dXC/Wt+s5ZVjJzFDrzp
qb4MN3qM9l1yD6m1urgoImY/ve3v356faPR35b/u2m9q7eremGl54YKyIG4dSNQI9mFecf+SH8lK
vHy8xY1lfxvv6wBnin08MYrRw4JmwphnT2hFPwHbkmaxHTgo/qzlw2OGi6iTrQoojhqBhh+n3IEw
l4QhprlpDPqR2XXlLz1+B6zVUYCo4Aifdjh/g5qlZ6IlGQWolY0jOEzR5Ynst97vRtkmpXsY4waB
VuUnDC0iL8cefnhYcOKnTZ+R4VKHU8OhWR8s8AJ4xkMD86KFbeBmtdCOPhMbfJNBjvtgBxl3mdeG
vq1M8Uk599kMCAxgZYpWJ/uYUrXEv8AYmvW3/le9i6VRgTHKa0PsGPXkEB+omzM6ezOfEFhcZlC0
/23J/HVd/7YFSvdrrg6urOt1Rj1esmoYrR8v/oTZ1ezidY0jiqu3FgqWtPMaa9iHiw2xwyDy9bBa
JGM8rjfWQiISbJHCXLoYS8Ax6y9vn/SHjUBR0dwjKxd1w/i18P93YUulcX5+xA5v2gG4TxsyCMa6
iIt8M0Gj9lmg7w0Vcut245/elOa/XyzlDy+WohryQJIRtev/b53/z+eL50yqE5nPf8Ir2Zs+5guk
sswwaAr1hT5J9hJ0s30+/J7rQDYy1roWeeUB/vLDC8DeTI5vJ6K2h2mP9Xu1/8Rp2Yz1mGzTIcwo
2EDp0Wz+ctWi+ofz7R+X/dt+YOaS8EGdig12hE8XyVGLz+I95UEPZrg4oVrcdwyxFcR8ePpBonU6
JH84Dpy6zmr5Zvnh9kNHp07kycedTF9ud7pCOxSHA3KaYTngH6c7qnOzewCmAfh6uehWQRdPadAw
timsE1hi8Nrettn61rta+ImNfpE3OR9Jznup9qMUmBs3SD/42Hs4ZJqMeK4BXNJrAgnHIGw8WaRL
YSYyM0EEzAGr+pl1fEYfEomK8ZkACVgOk/RQrJP94welk9PXro++EKsi0pSptdst0IA2ef6Y+2yc
UWhS8FbTmysBr6Mi7ql7JP+ChQxXiaNyegjuwyfI24SoKwf/vZbEP5kk/OOp/LYp3gzOV7GQuxVl
Esk7V6JsxPF7nkawV8KCTYJh9TBj+PSVEtJGhYY0Z5dNzgt0MiDc1QrLAHZQCHZraUYTPkKzUfmd
l26eLgYTzDOHeWtjxF4N5yDHP4+e6s4MVPlSdvl3Mr0h+CkDc5KOaeLzA/TODNLwAm8EeE9Pc3g/
YaN54ycI+BimayN+uy7rWpo8UodyFhzDwJhVcHs88cQYK2RNZECfCEIybQjU20PkmUV67gxnivLQ
p4ei5vLPaPN6gRTbOiLl1kK0QAPfVSEcSKi4ffF4twYD57/v9y8N9m9nkKINBtJAMrUBWuLfTm6j
rW5qXny6FWNy94xnCKMgzCo9D6PYN6GvxETjdvM3afgft6z//djf3r383mVlW/KxkkfLfiPSLV5i
Dv+txtMIf8Qd9kU44Fgz+7+/7i/Dhv/6ur+tLk15yHKS8bnrbay72G5ibHMnZC1dd9Z2X7F0Jstv
00lszOMf5PP090OySIJCAMoDReUcYxuI4817OJ9/n/o3fD4H3jpP3n7Bdsakkld7CANo+IGswtjw
gR4KLsEyXw7Iw0wgLd0xtsEUi3eJmMHH6DHSA0w3gTho7qD5w9DjfEzHvcUM/uTJ+Kv8y9Yn98fW
P++CZA5MTdX5y5CxavlnJaSW+ushaM/3SmSzghnUudLFrnWfF0OvlxdgbCTS9IQJHjhObkTqGTDv
Mz93kcFMlI3oHL6hDr88vOjb3K4kFP1uDvyDLPWNWM4yIFCo7iV3aJ+BVummJMiUr78s3l+L8/fv
IVJuGgOU91TBvxkMFOd7U+tXrV2l67fbRLBufGgmMVJ275sy1JWhbdUbETvATRqXCKjZHY7ZRAow
jQ/FkBbWK0gIMcff30VQBUORA0fzn542uiykUeoy+zDo9nRHQnc9J2Wn3cBt9f97TXKlf3gcoirS
a4mqqSvab94sg1zVpapW2xUEFBeupuGB380/rp1NtwLk0NxPvIq40Dq4Tt9ROzeDylE8ooShAA3C
JiinfZgoQugwhhyA8lQclRN0OZSuE2PaE4V92depJQXWd/DZXFYKlOEHnF006wE4kfe0Lh6MiOXV
x4ndNwgoMGOC1rEN00ZX5+4JU8zCHCUgOyXoR6z3tbS9r5WtDvFx3lJRHtrg7Eu2NsoQreSLwabF
ZKAkhmcwsjhEgD4IqZ4NjtdV7eGWeCxj828nhyT9aVlL1B+iKClYTqi/3cfkLlbXMi3b1aMX4Vvy
BAbPpAdmK+wckdwt1EljD8IsMHCZeoQfN4a3zL7dK3EEFzIx8pzTednhnDgpxrB8IY/vcVKYsSd7
Kc3vfXk7VI42ghb8Aw+aP0FY1KtqtFBtJRaW90icVKPSWr93nwnskVhYCJNXDNXSG8xLXIiNPVFI
C45PLANt86ubN1uR3EhxIU+7HwFHumaFAetJd1GhZFafyZa75k6JWdrHl3XbKBy9xAeaC2WWbzqP
Qi+sA9YFRzxxZK8Ar5evDmPS5Rk+fELXcI3efCwa9+vy6WpjCcLydVockG6P5Kias6xgRuKiExl+
t1FGjwXpkHNxkmOCkMOLe8VMwvE5CfQAfcjxPWmmvEdH/E6C9FDDd1Yng7BY9zvVNplBoEKQegXn
VmYfJJVNVLBEz5MERcUrhpfJG3kLnz4ShTEjQ4e17lPajXsVwAXSI3IIBAcpVyaFZPq5ePKd6YGa
SQ4tpItfrG/DS8I6ysdX7zV6HEnHiBvS3BGJjzSo7OQUENwn+rKXueVwCHCUe/fNeyZib6C7daRv
QUjBVMYdW0ANi/4TCOP75hdBF4DjjoUD8UF5eEGZAQlsm4TZghcHtgdoRaTstdkzMMeyj1x1dIO5
om7gec7PUPBI0hxOVCwPihB2IKQl5N3G7vaN8xbzkx0jkGKGGwtOODPsJm3Zh65rKzvo1X1sLk/S
qTEOzOML1HPdFvC6ZZkBa9SROYeJzJz0vEzDHD8FmZ6V/E73GaVE1BvIOFH1QeZqIiQ5HvklY2GN
OxGCvdS/xMYSkjBzqrEEW1iEOlJ4wiHxtSnEEtQtGrRQZTdAvzCHbYF1Nt8VqkQdwFSBy4eByRq5
3JzkqZ73jZLGWykBUnqoyL1FhQ4pueWq8emikxes5wjFSojYie/DMrAvDBSwrQkN+w7HB0oKNK0a
LgIkfg9ehAcpw5Jiybp86y7UDa/1IOa75QIuMGsbR72Y6F+MFjK8PITJdYrOkxsMKzwq8PrlBcO1
KuV5M03prcECzMLGdZTOe4Il2hPb1vGjwCeDrwQvgxVXR5iHIOkV5pDRYJG9uRNPFtd7o45TLEPU
OU8uFpwHlB/FYhINHwZDAY8169+PCuBbAXft6Qvz96iBh9/T6S6eDrFPHNULKPsQlpkX2B+KeQqI
coLmqZgl0/eoXDDqmSDx8Wso5Tfw0wFHvObJbuZ2U6jm9hr3zJtzx2/34biokkWfrqJEqNlTl6AQ
8hDFMBth2EMXgfupJXqSq0LdhlsUdMDS8O4C2SGpz9eoLAxqkDssHylI+y7dDZXxw0dzvy/pU6FV
uk829MStotJ7+fjteTdfCaFuurmtko/wdroRP9+52hAaj7Vb9U0482fsQ3w9QGw8ZNqfzZic8WKn
+49frDL3OjoVVr3Qx+30OsYSkZa8gLL58aRAwvGVXXEKNZTsSFj86PTN6cDH3m9sWH2qMC6zxDXb
2vy8em0YvAnT8+xmJ64x6SbcscB0Knh+PbfRmBaBxjltWniiTOF8em3QxFiYctxAa3bzRRnKO4iw
Y32ieHp09y7T1j2P4bKkzM9eTPjcJqaIZ4mnK+Pr/pPN8L1aS8CrlwXVdz9Vw16Xf0HBiS0d0XML
E8C2cCOi0yxY1II+vHwDs7CbDOC+fUDbzD2RqJNiqm0Vl8nufsCTZi3NnjGCPviLyURYYQqFQwul
PLOs3IVdFVcRr1PUjTSyytNN3ounduoXnrHf57BzIcY7NwQWLybqnOFjI7oxJMBlxGX9hQ9akqUe
V8vBiUcZwnWcJJwh75DtbQkiky/P/nV8PwizkiPcGCcH7v+XjMx0ok7RZG3N6PnLFPRxGnDzTf8V
wXO5Ox/7GfR6xCjBfxNjk2G3YSIZvTZkLdvnWPbOmxKzE93LF0wHXCwnphpBGP1opFmb3t3ZDFyk
ElMzMsYFIkkDE/qSIiMPmArbZPngksJ6ICxJnwnTA6hTkCxuGHCa+25boqwoSYE8x9K8jjX+IDSs
PK4KZoPqaF9VwMJr4pud0xarsYD/LYIWz3A7T54YfEu8YmfXMJ9wZ/uM5RkVx0iZavA6jMVlCq1q
e/a7SHMxLy6Yylw9mTwRkQxsafKZyXsx9CAEbEqHtREgYA6rQOFpkFHI/28g5T6JZEERMWEtPVB3
sKl6b2+ACRInkq3GIi/VwCUWcNaG9Jh8ddXKo3KtErWZsIxvHGsYW/SmlBTR4WDBhntqQj2+Egsh
egoFVMtrjP8ugypbnCjEOyQTmgcM0dUdZ8Jm4CujF14hcOFGwhgjt+i6qjYJlZuwbyMmoLeNuoNC
MhHW9Y8aQ3WfZuxqaXymuTc9yUZM7ZXgaoJXrzD68BUAtJxNooGuWB5LBkwvV2KvSOZosBdaYM67
CUfgVBpppEt2R4F/a/ziW5kO5OFnbsYJY/HBBm0f8ELQuiq+8vgiTeUp4wl1JyEpGqPXV+bFD/SM
IwYnf+lnxH+bG+J7KemSDACmmgPjtz6gLPTH9dOp4gpiXJ4jb/EE1uO0RVyxV07nz/C1uEyEt1Wv
VBuXHFSXUbf5SxX/7yL+n9fwW/GZPR+Xl1pxDfCWjbf18XUkXx4vFhQFhBJ/aWRF+V89wz8/7rcp
hF59Wvmt83HEn17C12N4BjFi2GpBMZ1qEaU40qr332rsfzu68anyQNPlgUGnIv3Wtqc3WXy/koEI
ZAbLyVeQyX0Ntm3qGaL1udnX59++piTK/0bJ//mZv7Xswr0u1E6qpFV+nYrmkOf3XMpofGNUO/ri
gQDrPJYXzd2ujWE3xq6Ce7FE+Ef83fB1ZIZWkJghn/IL+v/hFSI2KEzvLs4BRSp81uc/Y564IeF3
bS6h0QzsIg8frX/xzy8rQ0I9Ah28EWYaMEb+fLOMug1Be3gonp1zz/RAKnD/QslhwHguRmX3jQDh
sS+nap85yGjyJVgtYsfK0/qoV3QkvVPaZWys1Q2eEV1Ll/Hcciwym8dSFzIQh4Oj7vW5pCAadD4j
aBMoNrWtAeX/MuiZEcBXqtTb+D0FV3xAhig8LADeUF6rSRM1ufNm8IwnrXM1A+Xjvz7+4zoiDRfP
dO34oeforCzFueg9ehteuXzlFhYKBVDYpVwIb/dW2uKtb5meJzJI6sEoa/gTZxhPyvmoTH5y99kz
JU085ZeXKniuhAI7JHXaXpwnEaH4uy4K1U5QrozoEk4mylXSbFCv4wxG9MG6QRFroCa9Mz6e3ZAw
QvJE3o0ZIPYcmoVrPl5H7R5NIxYQGTS6GImfOdSJGUOf0FB1HDAJqehm6F8wpPFl6oUeqsHgy0fu
rsXU4srwnRAASh/1A48Q3hb68cdQcgKdzbcfsgj4zoXYiedjXSFHLnjMcRXAGi3+IHTMXY0qNOVQ
ghkRqzzdEIcOmP8bE5cMB26YPh6KfPfaLzheMXbiYVV2Pruq/iDzrzJcC/SJ4as3YLHz6vjOnXMy
LHf42maQVWprsGpgJGvB1fRZc8T/fqKSd5gjdfVUVphQlq9xDjVWkFwz2X1uodbGA9lVy6XRzUrx
dDOml3xWtJFcRiWYTG7rrxFATfMBRUSSilSClgnyKCd+d34Pnwm+M8Ej48wfsPCYkL5t1fAh+UMz
7Wbpxxt85/owB1v4IaYze3npbfx5hdXVNg4a9BIlFAX7LqzkPqE1bhEeocrPbCQ2CeCzMS+vlsE6
KGy9sAhircEqspfD+3qvJu3DrboVdv6tU54KjNXh8DnNC434CHXt+etxtYv2bkGPlrTRA1Ofz+Zh
9CnIaudeDKuDJ4AJNp0V7m6Y72eWDHHsNTzCwkeiqrt76D1g9jxhhD/Bo5piPdO7NrSm3cBIh43V
/wewPVDfoWPEFVTr3hUfvyfe/4xehE7I216qPloHpx4EIy7+K2imhK9udP425mqQkMAMNw6tPk4X
4qSMfg07P0y0Zr50bP0vMgZQffbjewIUSBAHP5hAtQH1m1EvDv8vR2e2nSi7RdEnYgwQBLmlx76L
Gm8YmhgQlb5/+prU+C9OnapUysDX7GbtuS6Ta7vTcg9r6h/MVU7wmVWao1SnEOUajlPiXM/0IYfa
haHXI725ZvEIVwjEwBMbjwcZBcbh/DfaFmBWAIpmVVgXfAnorPtjs2f/I/7Cr7H2HBvd/0KkZhrf
E6J1+ZasB/PYLTt/EpqsATS5h9jy98l5HxrMy15X9NM6InwDgAP/Bm4roFxM9spAx/BBoR33SON4
vK6uEcPsV5WWziZ+gQumUFgEhjjQgqy2pXHnu/puZp+fx+hputuHf2TAaZ4IG2CRx5m/f4wTMO52
vz8e8QwP5qgIjCslDCX2sYA5UBqpaOWNjcLXKYL6VOmkvdXyuhkLVk97T59W9LfPpeHSvzQwe4Eo
YkTf1G6wUDqOk4rG7G3hOk3L9mKRXkPGsqDc/HH4sgOM69U5St44QRkaCN1QOqJapDoEhKaz8bkl
srNHNj2DOz6NAgP9NNMnAtXp0HZK8zp7865gCH5BOACsaILVRQIi2mN7lervgu6qPzD0jxDCezBd
8/za73XJjrsT9sc8dDyQ+aucb6sWrN29KVzqAi01f0O/y4J1Z1JqnJ9NcXsliQSySEb8mh+BEH1H
Zr5P9++tFmI3QxMo8xWmhhL/AgKRtc/cEkmh5CLTq9+8Hy3iEDI0mHx+AY/I5iACY7FWTJFyIXVv
JMmkyKPzjqpamWxKP1wtisvyD8gbQrvpxovV0XOfo49OV1R6bNmhXVA3K086ClYYZjmHKiUaY+BA
N98//Bw8hCXvAAvbAYOM+Khz1nIkzbnXNtMFp8XpLjIdwux0aT3l1Yprixf4tLPjtViO7ieLbkNN
CYe5cbFPCysqrc+e1098w0OaukzPh+axATFM4d3ijAy+cQtl1IM/flv3jdKRgTvF8rroTU4QcDvG
pbWv3ZGPiawxdTEFgO1n3MEc3ZMDAjpT9jKnN3PBboALMBbKQO148k/g1rS0Ugenc4afFkWqIUAy
8bw/c52sb6JleuBWdxg1rN5kR5QbGBRZ7gTrMGCh5TEieRrNvtoTN1zEUZU57NPA8ouFTjhfmA/B
dnzcYTSa8fz155pvkZvXGKO/tW6ke6ZjExKdEWfJwubUAKzZQ3pQUcFa8pb5tCMNoyDxhAkmNOZh
3h5Hew1v5FShRu5aiCm/c/pGjGTgYTHa+uxOgreyxnl61Mk0X+ARYVkNvkkqrckp54m/1tYUaTNq
ahxovNEm8rAgkjYuq2gLjIeN+QZcwr5CWLgs7YvjfObH/Iu5IvaHEce0eqEGQHVlHZZ/RP98LeOC
C0rpfBpoIkCs0XpbLYhqfiyO9GJiXdsb7Lp14hz3Pg0+HpPv0HRhHxXGBcRCb6z45hs/+PZXrFJg
nBtHc44OeqNmwVdrjIgaPyKhgfng3/l+bOGNMrHGVL/vi/aorOC8XYGN5z9/G5/dvR8dfP+eq3QN
qIQTgQm4PwHzEn2iD7ZT57TS/P+/1VhMc8IgeHNpPk1V9Mu3x+uZuPHvc8bgf2/HjGyEzmDFXIkI
2sxPtuUqvfHxsYi5ENewLcZLD53DcTZWbUXCkt4s7RP+Mkb0IKQ6MJaMQUm22unWjtMYdF2BqIxH
y4Thk27vqlqiLV1G/qmcjxZev60h3kWvIqAwdrvf8Vm+j9dpv7imjPyONWxuCe1Yl2ssrXPKRCOY
F0+4rzmu9vArCZnwL0Y/efA8xje3O3xZmSwZ7JvwN4rS0Tzje4DzAQ4+v6NnLpZFbEtp9EYa46cZ
ckB+QY+ZEjYHojHabMKiwdrz+yS6Fj/z0tGJxvgyjopr6x7HzpkCZ8LKztOaYhnlMXpwCBmt6R0p
GaNaY0uOZmA7x0V7wb7AN2/35MBVd6wzZ/SZ4Bais3FUvu4T85reYM7CbWUs9b1sfk5gKGODLhrE
Q+FX+xUSp+aH5uFCxvkCJYJojMoLDAmcSAgIIBGD+GpY0pwP183L2xBzH/kU+6cX0nXh/FoENwuc
ERee7Ky4FS8sZhHzGd36i2y1MkJ917N7PTQeiPAwFJjwlSNlA2dDerq1j7dEDSANqhKwxYJT2XgN
5kWZMnn8/8zQLyHFxuNrh3DrHvHiFPr+QB+u/IRvKzmE9EdZ27RHX4QAzOJ9VpwZ6hxAfzBfydz/
E5PBewer4APSHb5kMd5MhBQBU3LcW/9ZpwZH32ZT+e/YWAnGe3u9CAvsUPGdWrTz0Woc0ZHLXObs
dD8KXIo7bLWM8Gsc7Bj/6c0qvwkGdxM1px1Z/RkOTcNgH+eG2hs0UpHBcRmTdqeoGg168WSiHMab
+xWbpEX1jYcQ5GkmPkcv3yWr/jTdYN5yVf/w0gCExnJniRPHxNZDGQ/nt3Pv16TzNrvZ3+vmY1gL
X+7+hXDJHwzZI/qTPRobFDq52u7UUy9Wv5uZC85gEDmrlfK1oTdPlkIkqIq8i8nIpuL6p0NmQESF
ljuerKgzmcnDPIWJA7dg4/NZZnMGmEsm402m2IFfmFfSNyP/IKsBGZyeVPeqXZ7eVToy20o4dZGt
D22NlBgMIo5qgudBULWvjHN0O0/8R2AdWbuGMieuRsdV+Nfm8LS1O/dX/cXPYKVEHia9kic3Yfox
cGKw6NUNTPa9N7m7ca5MByDoSTT6dvl+sDgZn6qxYhHhEY9ijHOtlN0cSh7vyNpwkxJrwQEmsjXY
LHBA3hZUTjtOTBmU4ZsuoY4oHv4bk93GMee4ptrJI6CAcpEv430dmZu3cwS42DF369ODGfd6uCcK
YKxuvFH/G4zI1pG52j3jnKYD1IVevhFtWY3sdDLAzuMbWEduMUI8BpQbY4xsCW/s/ePDmKyp7VnY
aFxW2KNx/drs9+u1NDf+EBBvJqmXmkfmMNkGTsGtvxK5pTvgk1T/IvO16FXWK+34nDXB8CNRFQIb
TMjtPeOo3Jvdkd997hh4a3gh/GcfZ6BQRlWcZFxZcxO3/9+84gnSRKAdGjn4AyTZnKeyuoguzf6Q
8Ff5DnGm56hiJ7TE7KQW9ydUMxr1AESBoaGie85hWBEiUx2uzkwEE9TTFz0L4zUvhE7hMacq7zvN
dBuK5rjX0Etl4fI5rhpPlrF6Tr7rZtxFobFlatY4QwGgE6sutzyl0H7CV7hvNtcLho5jg+y5z417
4+1jGrbHbMHZ4BMMX9HXHQI6yR/D2Rx5/Xs6QgSozBJQrfvRvhhB2/abx2M/GMVhQ4NTma/IwGEv
rIhLDk9jo3PhsgxWVzkwQOYcNY1WhuM8mJwn4j5zGvt8iNRecKFo1oxLnDqEhZ9pzmUfPDinj77w
GXfpMaytR+UFjO4AHtnvmwXy7zsT9gTMg5FN51zVPDoSn/FGYawND2mF0Dj9Ur8F0YYnUxI8To3Z
fVi9vUljIKwrJ1YbbBhQJiQdZwcIe51mTyBoh5JR7WS7MCZ45cH+A9HHsIv/HXdWZrxvgyn9PT/O
zPhOl5gGDCbeFljN77P151dx8o+5fOqM42IRM/glQwj2RHDkfqMo+2lBo0X/2EW2ZaqL0xmj0g8B
4GDMC9WaLBtKuh/jptPaMeZZiNiPLxiDHDN5W8zH44taYqLN4GyAaWq6fs8QlP+VsolEhHHFmT7P
6Je87f5XJwNeyKWxpRI0DhJoU0dGyU9/Hk/DlizL+nqD0dncsIpgkiErkZToc1wyqx1FRqAfC7Ak
t5S7nSJAbrkNT8do7HRiQRJ8+SGtqdnaiEs8zNy2xrPiHOi/ip9qdht4LT5WGTIzciKtdnL5HMLj
Q4myLNITSuJtsVCBIXht5yrMNTL4K/ogBXKHYZXtLHHQ/weMGBjbdktXiuENA3XAmo7C8zgzBjxU
DXxP+x6IKDNciEvonTeW1BMngne/8nEN1jdbc/WAyc2m853NJcDIaLOisdeRTL34LMhJtlysO85R
lI00Bdjf1ZZZwtxnwC80ft/05egKIhyEUjY9sA1IczRjzB6Px9giIuVTDRQl+DEgGCWy18ZrLeJ4
SM1H8Nxm9XYGGcTMAnp4TyCSVOj4Nx7M0aJ+SOGyseX4NMyZcaA03gPVF10ifg26jNWsoKqz45ep
J37sTJrV/0Tjg9Gr8UAB3XHEkJiXpn/02Zupywi31FBO4fPkX9nMyA6gMs/6mbrGFyIxcJ2k14xM
DSxHxjwhaE0bntSKOihBOqkS07l7ujn8rzLxhcVo43MZTwcUixDWmZkFJnYkSIY9x1jiDlYMu0om
ViSsiBfcAWv6w4wV89nuECId7ltauC9LnnAeAlDgRnmO0fjni8kSTrdvkDPH7h7O30DWZYb+V4yb
ERfk5ka9SQagKwTo4ZUBc0b79HsIGwxdU73pBPDIpyfeiyKD6qI9/WFeUN0yNY/DCoqNevNhNqjz
ZpfwqK+TDXfTVGKGHLILqCnoNb66Sdb5ltlfK99xW8k/A/5/uHxAENjG74X+XVnUISisdcAu0b80
1jDZxhhslhZOSwOdVRi9KLG4pcN0zJHFG++p/RqYCLk/Ma9ku24mGDAw/BN5MpSlcJ4daohwXNXo
KAOmsqy2cKi9TsRjilKrP2ucNICxNYDNX/wLImZUx3QHSZpC2rs90SHsFZAmU859J30km3Kvkphf
2psyfFHfmkyPAcRkoijI+cK+zBi0NLA2DadWsQkHD5Uzd/Ym+G1CI+OZD37odfmqzczXLWrMSHnI
pEK3AOrry1UGN6fdyjSZpy/IEuNhDVrTUHHJCG8qVJQ1QU8z3jKw4hUDBjF8nA7VgZuR17rpnlr3
5AFQ987R2ws+cKAIPw7o3IzwGwkEJKDUljS6OSiPDB0AMYLD5ZZ3brtPdbPYVrndY3lCTPwoGXWn
SEDg/9NC6No8E/u9paT4WrRwtKl3oUpOQbgy/jKu9+bRvhbCOYyxhPQzyFSlleKut5yJ13y2CJjq
enPevCO3mkJ7s/SZN6QE1/FeEiC10oIvdn29j5CTS05T+sH7rJDFAf4VI0qOT/PZ3agOtrKTTB/T
esrcqN/IUDJmXvgZ7Cilyl+RJfNTNM99VIDl6AANIdv4jKM4Gh2OHRrgAi6QxMC48MTpSAVdrETc
QIfPrXgtO7aRQt41xF8Nw9PNzBI5soEEKWAOgVZ9QLvw12p+M0/J5qrLjKwnUis7kv+iqWAOzXQd
lPe2v6bptoFWT0EyXV/agbYD1QgZ9YzgvD6VVfdXyMSXbOaLwIiLCrYq3NdZsvj0U7tv8YbNnKh3
WohJcfLdVFyMIegGaZ5T1M0Dt1F+0uDcFrLRI5loUhw1GCOYUPHUaUDQSzCQOjHAdphw2Y2413dl
h4v0C97Pa80oNnnIjLYeVWVUxQjE8PmFnRJZzKQxj029zsmA8WXbQTQckQNvG9fuLPZysjSoE8Cc
KS8yGt7b0GvAJ9kCkF9EkW/EDoyWZuBSU2sQF5+MPk3llhVQHfs1O7yxTEIEQ8yfzsEmS+2OeS8M
jxVx35B+AMh+uvKfgBvQrYCAADM8d6ZfNe2UwlZEg4f8xl6mH/bJf3eqqUIqb70oi3H73uqC8TJG
qDavS/PaQuNO6bwrv0//s8lqq0L5xtmnONkDV3UEmhjUHIMatGBB7wWeA/IxeiVfEpk8KR5ACAN3
kCWVHC377v/0Q2q/VynT5JSTtuK6pf5MmMyZCqWABejWMD07viV6G0vn4P7NzeCv8z8QSxGTAsfF
4n1OP+vejwOsfhe7r9wVinmw+txEvHcbZM9ImYJRGrNWTZxYsGtBC3GLv4cFqCA4E2qNHApnmKnO
+OtK6W3oej/UOYHX7D8euYSOj5UEBcyIhHm1lBequNC++sqNAUF4+R/+TPXXzE+cljK8TmUWKBYF
uSksJGEfmdUFYxcO1vorUf0enDX4ql1In2Wj/EXNAY9uuTbZhwpLAwCAGjIyT5EWmRCWsVQaaMxB
lYGZCIqb3Vo6MjY5w9jO4g9cRFrcJWg3mCf/enUW2VE48fJrTtdLnfOphwzDpQgjFWXP3C5jpvzw
vIhlOTX0Y0ftkRFFMwB5cQ132v15BaDDx3VxG0ieeJJRvKjBBDrTawOHkACU8G2tM6Juvq7gY6dj
NX9fJ3b/oLBV/lGRzJwphSsvWDGnjkK85Gpev5AA0UqBZhf8ygtqqT+1aialWTOYSZmN89AMac7j
3AAq7HUSwMXzkDjGOT+2muzVK/obPFqKR3NOntmDg37bcwR1wF5AR/XULRuTTm8QOtmRGPW9IH/s
zqI/vfYj7kX2BNmcYfyMjooHzHWK61fLPKELBQ5yOHVI5kFq0lBRxSGIGmpDmAQugT+sXmb/yzWL
pr50UwLrP7jHMGKv0aYfIYmqVTKkueCuhEKPjYxH8Y4XM/OeGNbwMzvBt8bQMHi41NXOfHzl0R05
/V5zRT7AAWu/uQUXhAQwxY6iZuJX9ccrouBI0eeNhmsvsrBovYZACsyMwT1LBUlFZfG9FWLwlJ+X
2wOZuby3zaYnEcFH+WVSUSYEIcfLZt9aMY4ClALl1RgW6nfs1IC4DC7Rnmonrkr7/m0NVNO1iRdh
yUwUgpq231Jf7O1sm9B6PUNC+cTAtGT8WRjip3bPST2YTLVOV5P6m/szcKJT+lB3XI5TUH7NXa8c
ViaKu03POUPVzWW3Zadu98FM3CrSRYVJOqmWxOohXQVgRQ+StwU1WlzVkyVJmU74yoRuhWKhyLxe
N+MRjCWf6x/dHr3oClLZEcPQjg5+NPEEUqtFRlf0G2CJCjOyX1MonEB+WIfXFuCybFAHAjSa3AhT
aTqUnPE7ycm+y69ONIpFfqloMT+wafiQWUsGfQia4iyxePTALEE5UFop17hT6A5Z+lwRDLrUYNrx
MJFNsLUdcBxlGYAeGSzCAEm4w9NXyEfIM3JLj4AY0z3tYJQlA4ghBNbdUQ9tNpVmdNSat3yop9u/
x3nvwn5vXtpSRI0y8ciK7yETaftsQxE4n9k5WGCFqaE1dMvjyxbQIOp+Bbm0fI48t5JZNxNjEjpi
q8YTV2CYJ9uC5ea++wWSTRyjJgYGIAvo6ityr0NMP4Ti2vNLB/A5wK7Eiuo/B1E6icbMnoY2iDnG
MqiAXZsl6YaKnxpX62gTO/UVN8tpJdVEY/4YJNwyLsvR+a+ZxyRfJJzQOb/rlXqi0DNlHY2saW4n
Rpar7wZucO62YPtxSiLf9XBmv9KZBl8y2XXUEgezu7QLkVsXnSitN8bhtxWBgR/zuClWjteqbqKi
Qqsz8+U7t3r0W3Cusk6Z4mHLz5sD1Wcy/YiBl/IOCzvBKrf+ojHd/EkM8djd04p+EU5InpoQ8WOQ
A53uDGdK3FQLwkZqhbsnQ8y5/RZ/lArDvWEtbhEoLDlMwvVn8Tr1ZAGrqcNOxSdEPISrCpNBqPy0
70fGXp84Azy2j03THgw5o14QT7H5gHuEBnRCU0Pd03ZfEnuDCISOmqPpRZK9rsm4aCXRYl/C12Ir
0tQvNZvNEDBsBf+/1MbqN+gUkxfAa6o2nK4aQ9CSw3oqxrTUpLcwMVMXfC4mMaQGnA7bPjEpNiXg
UbUfWI/QQFzaclXtEJ7CASbL5b06QDtjFA20ay14D7P/xsY0/lOr2gA7ZX6ybOyyN4pN3RrFPXez
LTU5bdgm2mhvCH9C+K3ZVupjAolqxQmi0FBYC9l5lDRQgSIEWbCBpOWAGGv01rQ1AiFubqDqid9i
AiT8TjNaswZIwpyR/bybg1HpZL9FvqYx3UVf29SvLYySXUDBwaoZ5VvqH1+FmcbUPuedKNFeAPT2
xqe0IPOdGtQy1GPOhLj+VyoWZdmoWSsP0u9cN9+HDp8jJsuahF01lysbKvhzPyU+uL4Fo7q8vNoG
okLHmkX2h6Obm9GoqkbiYE8iPCXG2oi/gHBHu1FIr5z+z8Vz/eSd3iRmPwi5bz04l3M1qsN/ODOJ
H2LYwTblIaG3oOAuaL9kQBTNpDYkEdrMDt4phQhK3ulOZMGQhKJMsUPFSIlLYMLQjsPwQLCZ7iCa
g4AbHGCJLl5Q7gGT9bbC792ILjEFlwzxr4N36HMvEqmlN2UMR0mFupI/btft1xSHU5rjMzJMlzo2
apN+XT54McJNheOWle6gzYNsXyh+UrpJbmVPSo8huu4GJcqcMoI0ObV4+KEIuWbmcBIoVzowgWkI
GYMCqZUVCLVzYkxQ4/wNEoXW52pyKNGhgXHPgCB/Io88hXxJV7hUIZpYLGmBAwU5FWHMPBuDAI/T
Jt2TqhRojeiXoXIAGjHZoET6KjE1GrtJ+WDXOo1oI1UNDDcqnJIpfLtjmJaR10ISf4/WPCOMlIfe
Ir7GTJw62m9t6SP6ke5Xb0ymKJDmMFiamf+M55O3m226u2rpO5yeCDRmG2419DkN1Q1pLxMgC7Rt
kBNlk2Xr5omZkyZtSRErKhS0HxjmlNza7QU7cLszH6vzSYrl/fsv/CpbnwSVoj0pRQbcbxnSMcB+
mYYW63J8VKXbrjluzTHANycdEwL8CHwktgIxW5JvpnDO6HUy8ljOUx1ELqtzuDN4vB3w8baHDAV0
R8PUopfOnpcYK6AfeWvO0d/Q/zxb8iUPBU8kfIvb6KDfJZzrdwIODBKeJNhSVT+fU0hMyGnESMGC
J1Yvfzi5Zj75HOc9d6J5rzmXhz21PHiF0rwAwva5vEK7RjG6JL5ojWl+jtCBKr6kroJ2VVGkwivP
KdfyIsqsOrarxdRRE5fHFnxx3Q8IXZnaHk1ms8WAFovv2NrCOUcwnv9RVjiiylmA910FO8h6NFxW
FAjAMUFoWSSOemJAAdu1xUDhijcBGXcyCt8PHS1+rFHR5i5y8tnRGeoTeBXPbZfF6MkpqQ772RQm
moegScAxkdC5w1SFKkl3+Ky0gHBzyo1OTYRiB8qDA+BEGfssgC7X6Ef/mJLHwBGUnuzM8dWdE2GR
BLjlVof4WLWLslpKIK0Uk0QbfugstqHVwJtHS+eLp5AIDZrKioAzZsjTxFvgXPMWIhuHSQlgNnD9
fciFSEazUz5umBC3NXeqvnB+N4Gd7LRthnwnqVDM6itqWYnNt+HLRHqKKzi8k0vgpfPmCI4Cajud
wjdTyNG+Lm0KmqzkGVBUfER44/xshZ0DJKxGveAL3C7ZDUxkmJGeTN8afSXqVwTBNc20Q8Q6e41V
NXwq9xB1w9AuLxFJFYe0VSabKsIag+k6ryWT4KzDP6swaRz1trpC/iTT56Z1tHhyyZjZUUa0L/3R
ZBBraNTdrlrgqf5i8uBQcWpJfkIHh7hjGCVvaPb/8jlfGJxgqO4x72AIuLjLTuOkN142JxTlDlQ8
AXI4r7BF4kerXLXrZ2KJhKXCMWHWgyAEJo41pNz3Y8i7mZATTD0BSA8Ktpfx2qerdCctp/vyKhNB
bJKGBAvd1nnSMiylmUVrQdVh9FWYAzlKyZxnboe3LNEi3U/9jzZJj4bbnM4cMf7pgG/f3x84jcaL
6EAyBdEElMzBSx3GxALU5XsjlpSN6s6b+HQrFh1XhvKQUDcJ9lNbAIwiPUQENpvZIRJwsig695Ry
uKxUO/4mrJle0hkUJYuMVdlpMO9ivCuIp/s1J3156j+u3prRippO/Jswa00gbn02v6cWAfzUIZNr
V9Tj7C3JPCogXNkY7UBHef3s8WOqgXwcPpoZTcywsz/UjUqmyjhwRZIzEpOTcsuW0Qov2XW6Syhk
Mkhgaofi50Xp0+N2Y1TEqcbx5oaxUMLDI6sb8xxTguXwwVuA3IugBOW4oVgRceqlQ58C8ujw9j82
0hysBEC4rQmqkbxRlPQpy5jaKrPb72aBsYFFWB+ahFDN0xHRxmPV0dhh2plStwxwCAcyJOmgh37Y
FgHrbl95vKpyRfPlJDufR42jmq/8flaUcGoywRnRz4j9P7Taso6tITrPZOupemJ6TAT4RRlcvOFO
ACSwdcgXawoXEGCLq4A8KjB/5S1XD+33yp0+PapjkSe4pZ8esWvWXiPjmU5Dpi7AWxaJTWWG3dMe
IeS8gDYi2UBQJWJTBR9iOcwlc/6L0o4Xg4BCNuZwr5lj2QvoGrJTsInXysQ60wEUkr/Ejb1o/87I
3L3Ptx6P2Yjc4DFM6U5SKfRaSUBnIsdPIFtnijLmZsLfrZp/8tUIBM3WFeZbSCG5gEOU/n8dBaZ+
TGL0EXuFWRnDNVawSaObxFFLHjlyJTv1IhAh1a6gOKW+EktQXL9hvtKe/uRABBRgPnMnVwjEEd8p
94aorxKJ4uaF4u0ztvGRizCzcwgPezwFOf5LNKdVfSI4yvFGUuc1glxqSJHzoUTDZb9PhmPP8Cot
CXRnjB5M50wCZLGdNF4nePiAB8wKDUsJc/BdkHn1oWC/UBw7tvUl7BdDLaNnoUpoyVcgqYUXUkgt
TJL+yUVdMAebdWbkUdjEIgmdy4yQYYPO/C7Ebu8z0V7+hp1TrLtVQb2bReDAaVrpbv8jLtXUw785
KMzKHL7Ixcm3CQwnVpZDDzMg+d1ExsSiPY+V6l2Byu/Re2+sLb4izYxFTKH4st6J83U5tYE1ZfoB
blV8e+GhNZdon2EuDnbqb0pR6087KeXIuUqPytQOzlNsCswJoz7b6VyeuI0OTVl3pZP8x/vHfp0/
CnQf0BeRHdmu2wRrIIjKD0guFnFUjul5wD7gLhCcCc3Lp9+zbKqcxsfQGTKq8KmjFU67HAaDWu70
i8+Lmyj9TQkklS+Wa+Fpl0x66I+SSSgw/4vmCu43srqTtFKJCr4iHP5yS+Ev/7VHOXNKwuqV8iat
PE6hq/3OMM5VqRo9iXj9Se6U6U+FbAUTBMQ54M1fTlG5Ms7Vf9Myt8Q/ih7vdtFNHnXsUURmHqKd
dwDzpia+sSolf3RN1MsuQb9RIfD0PjgLEdySg2iBVQjCuO9tWFsbEKMOVxN1XdUJfZbb5EhaDBGU
MBJPa2p7VH8swJoC/HcexqOjNoVMolgp3DINdwrWod+ViPVPtppGZrTmN+WBFpnx+S3frO69dsPu
Pn56pc/ULjVUlnLdH7KTyNxy6cD/gJm7nHhvr6Vx890Q2mvu55vTQsf8Kw7NmdcD3MK4VlCsIvQ1
QMvMhzGUJZnVWDC61ggvGZP7JgjiuWYK3bYxjwzQDFOr7udTGmZcM4FXY1WsTxAVAIJnIA1u2p7L
5rVIDikWOQuaNdPKF+q5KHpJaM1YbSgFNkTM0+Bl6PJfNmDNN2ZVIRDPdNTfD6FLXTAi2EldUpOx
8o9YTGG8E56kTUqGLgBfAHCgg6F4GMXio7fRL8JBhIEyng1fgXDBFIPzf55R7pKd8JCfP5rxEY9V
7RXpcbKnEE59enystOBPxX6YmcUO51DtRfJgvFF7eu+H+hnN/5T4S4BGvFVorEHWKjdkdh+KELsn
laT/vnEBgNDABTnH60teRu430H2MRt4PhS2DvQSEaMx6s4KafIlWyWMCdQjDst6r2Q4hI5mAnk9c
hXG/0BUbxbeqr8mREaKXJSPWdtksE2Ry8lxUjkF7J+ogOZzR+L2RzEg/Y00ExUvkVRSzOBzT6REo
p/q/NDLqvS0NT+QZpUP3Kc97UHbVkv8n/7SU8ol0WhicmMhiOP4ufBrXkcU81WqYLSlfQ197z9se
kzdLjTm9UKvbcXGd4Ckjfr+RHSHNYG09IqKDdnTdCpcKUp9bT0zzOeSci0C8QpdfJGv6Pt3Hm4Zm
tqLazAn12Rfw3XYdKnXNUwv/FZBN7mZ37cZ5JU3milcuBOqmBVx+S3lb6M0Hsp3HBFAvVECG7V2O
kmRd3dTN7CeAhS7b+ZbX0CqnN7JRke3j85KG2gIcO2XMj4tQs4LLDKHtF/OJkxmgAuezCYi02/lM
cJrPQZTpV0yWyqU6vZizZpKvGM9BCHP6N6dJxKJ6xLsO2HS4hSoJMM+OUxt0d9q44CCD0AK7iOCg
/JjlVsfCbREGZnrOAN9Vp1TzuN6UX/ZhvRRfe4UI/WPPSErJpZPzR8V6glO+sSUg1wMlSMGaLmli
64FBOyDwxxUxI/dIrKm0LZbBdQZY49oK9nvmU58O9wwOMIRaLz5MPMRuGjwEsi8nI5TcowGCOSzs
3+cXVclsVbGfPnTtP7Y94scRelXlMgoZXjGTYBsPG8iBwYGgNquoTnvgd4RrGNudgtE9EyAeKFr9
7UqsY1imkaEcEHuQ1mqxp+IAc3lSHqPxCHybUiBMnUsmH/NwK4jeG5doUcA19Ey9RkAhWiwy6SZf
FSSctdPciZawBmi38anp/PdnEUU+UNEC7feh+XgcquWwHNmOU7v0e8ZVSivOzHqGfuhUoTyj8hrN
NdoAOgmzheshkx88DR8fodkSDwPqQzWn4JqHUReUB34IyJhmzG1BstEuvMfoh4kRKgHGDDRi53eD
xa+V2O0kUyuYtBZmxyj138wnUWV6rWr0EFxjVFlwnOCEGlxkgN2CnEAgqHz9TOSDkB9CqrPve0w2
3prpy5bvb9nGfGccTo2If/xgtq4ii71f/NK6f82lHwWBf/2VPb8VGr9o5JkL4g7qcVT1JoS3kPpm
SJ8LHw9LgkZt4vPRWcYV2h+s3sh9lr3oTYFTzNFFqtitqbYULV5IAOUT4Bh6KUl7yJle9Jm9IZuk
eRybdTuXOBsC1oTVJX9q72irishN4FFwzY1pvNBf4ZrCWh3X0ZaaFCX5NzYktFDYUkwW0SmfXgLV
65IF+GNAn2JuTUpU7NZQo3MqOfmciW6o2l1E8UHLjoqHRsKxqAWXmCQODq/fl2qLwCAZGUnXXW+3
rFAuW2WPAof6nET7lu9Eski2tKPCjVbnPFsCoM+Z0Wb65IkoCsowhW4m0SbzAnkp0ndrYHzsyK3R
PSCAyif1EmnWq/DgjWrCVl20i6mMJ4tda9yDX6CNwam2ll6i6UV8YU2k+Qy4lWrRT2laN9ZXtEA4
STsZDcoBT9tPsZ8ANCpMxqF0aTGAIYppDU83ySONj5jIadQE0U7G5gtCKqoJyjct/5fzzUmJlAJf
GOzXES5/WM2LGZUoh5R5Vs67v88vvGv98dS94sqlkeDQiEWYbpKjZsi/q3X1XfwoijsP7gXauBWo
zp4y/iVa80QjjM0oIFBr4oraTNN5t68p7E0XLX1UZG0UUtQJbQE+u+oTURcalXqbl1NlbiLZr25O
kilELcUUA8K1/HHhEBKLCgS46p7DGh5ojpXsxHr9liXC11MsrXLhVoCDQUgWutKMu40OD2cB54iW
ILlY5/mRlIBQssqdzESNEuxntLJUiJiJn2tszn2eEQj4nzuaZKaolu8bdXKGZt+mCvTrh/d1Lg/h
zAPSjsa8chSEqTNPuumPYC1gWYS13Z+mj6HGSzgU6G+ZEqaESbBxgxWD99YdEUZ1prem2JT+BM2P
IPmcaPMyvEHtx8QCeKT402doRv+OsroQcDMUK6FADBxiUgKpiDuUIjUTWABIBxezzEpgFMEpZ2v6
PbNr+EfnGK1kKNgEHhwvlvhZCNJDLDANR/dCkmLTG2oSR5nuUih0VJFASjAYUePPQj03NplYGEIv
vcdkNK3Z/UzG7iX9Gjp0dLknVvJNuQkhDAQIPELeGJmzPOcZPHjJziV0FEZ5lKBaEmi/lmDLGHFq
rPYw6uNai/fVXRsIJ7kdNE6f+S9wgZIflQ8A+V2KMK8sVi/1r20MzChq/Z5ymSQEhKirmBkY/Mnr
0GW7JrSiZNm899Jz2U5xANJQOcibqWyLoquB8Jt9FZfJ5x9H57WcuLat4SdSlSKSblEkR4PtGxVg
WzmDAk/fn/pm1Vmrep+2QZpzjD/6Cjy57kPe8EEgWuCF0IwbENV7B+4LlhzVB96oHKL/f8vrOK+q
swh9KQNYHPg/ngWt7ZtsQuF25L4nH8TVv0lSzE4i4hAiaiadDmlUrVtFjsgqC/tsUK4N4NEJS74R
tCB87qXkBSh3GBWSazecQE0iVgFikOoFE6TBgAmsHvXcwBPqW/K+6OiBbMTo70/tgT5BwFd64+5M
wQSFhxJPXMSxvfbFJ/3HqLUHpqHfEvqzdbD8McsaHh3JWr9CEzIujaO47iDd8Ee5zdFQLcYLPtf0
p2MkV3c89+UfHojervGqo3lUne5PPGtkbcAfn0iDf76mLzLW/cKAiAN1B/KNLkFta+GG/CiV7fzI
7BKNNvH54KqxuO22xNprHIBgX+XuCTbHw8MiNEJ7E+uLt3Ih5T7FH2Rso90JHgHKWzvY0sodnkzy
WJfqJ7sHo0sWU93G6M1wq3MDkMwm/VKWUesnAtnzlVS6Sn8ozDX3P9HPsQyry9FCxANFgPwoJ+Es
Yazkhxbof+6vEe8LIZkcZDxfEBAw61PSOvUGsc1X0tVn41ssHU1YYAEuSQXJfdbzRF+oGtsvXNjS
KH55eZ/FDl2WWFk5VXqx29+ZCdLxwR+P/8j4JZiCv/BJKn20Fu9dsmfhpjs7bS38gPL/h4Gdrbyo
G57OmJkNdX1wneGKhrYrfN7qpAQLKzmcJOSUiILs6hHoVsscxcssUX7YsUBbCT8uH8WLK7SgKI+B
7RNblQj/CBpHHOile1+HdF0YC8xD+GW4kEs+ZcPPj5CiaNZQLhLpX1llfsqZvFzgTkyeQ8xEn61X
Wq3N++xXEOyO2jb8ygKwIxMIBkd0aQe8G8JDorqUBooH1o5Fh7qY24/Avt7qXuCWPusT4K70E5Ih
v1YU0BGLe6xAcoD1Hs1u7+HffC54CVhfms/+LyXWjKUTAyh1a6ee6pJPlgjWLzrQh9DLc3P+Stln
x+UTIUJDnWn73e6m+ezcw8lqW2WgXoDXfZPDuDReFy1j+W7SCa1sSHxmrojJUT8bplfHTOf1F18S
b1EMPIG59ZTVLhhBFF4b+TNVVSvKV+VPx6bL3+W99sMtq6dYcS/mONrTB85kwPiGjlI5NDdkTPQi
H9OnR7P0ObkI3sCCdlXO+Tg3KOHZt5KTeUa/LUVOiBAtP+M2me0QivKefx1AB79jWqVyV+UZ2lXI
9cje5eR1gOX4T6kbrMZw23lPqjYmSfSDj0Lh3Xw6Ov+khWo8zVKOKQD4Je8eU1A2HkeksZLOkWxT
boXAGDqMv5M/P8Vl+/W45lKXhkWDtI6ZBtqwWyfwfXwlF7yhhbxMGH+ubye7Deap4gp5I4c0ApfP
nIBN3X3GZ0lypOwQwT9xgonVTUEA9l1UC4iTQfX1cF1/mOkuzlZUF5WsdOVh1p9U7lC9flRM/38F
IPVzmRwDGQbIhld9yktACDjSRlgz+72bFSIZ7kEo9GBCGPUDB1WWXFuEYdoyxRoM43PIuMCg40s7
i13tfVRxVhWsTWAZzTa44mrhrqeJnAqdZjtCKt+bgR+ZcXBb/ab9r8LxI02N07yoGRENd7lfA9bJ
eJ3nLBMjIAJPWhdAqDw6EtQRtuBJ2heX9iuZLRPVQ2WZ4EmHsDNKNOC4mvSzzo0y8Qg/wo2TKThJ
8qE1fDm4pV/clrG2mfA/skiv/SROQM3sypS7M78RQOM/P4xjKjklxarYQOKfWvVLFu9ozQkePjA2
kWjeP0+S6ajmgrP3iXIHfYNL3DsoC45DdmbqV/pFPAObRZk3gxPlhGay+Bz2er8qxH1Xnfn7Odhl
LA79xcAZle41OLwkWD9b8Idoq4kBm8yyrnesu0XJKEj9teIRoMmUpCE5l0+a4pWJTUdVX34c+a8l
hWEIEA8j5c8zzCx0F/kq0lNeTDTw+t/Q7Fn3NcTTTrnovlVx/pLYXSW6jUyOqmNwaF5oBRyQs6T6
FkS3GJZx7A6q/UwuuvCnpueO7DORG9TAFv+jpz+Z0NoVx57U/BnJMX233jiuZPNeNT8CAYoRg5ns
8e5ykKXgT4jt8lMpUVFBfEFziagBfruNcu5aN+4QvrkSaRTvctXGN663GHxc0W0N0kHnpjM9DWae
c67QP0WKfxivZ8rfKBiO8jom+mrM3AI1ylpmI1a+JNCPdHasefxn4r6Z5Kqc+jmvf+eQaS8AiNOp
MUKVzT5lNKr9cDXf9Bm2Vh8QgfV6WaHEldLeDWxP/Up9SvNZdXgGToDLdIY68b/IiPeZLL2M62qS
uDR3GCA4o1P9O7nEBIfgaR5YTiaRYAevujSXEeqiaOg3dc1bv2fDI+10OXPl+QHi8AhLvi+s08fq
Z7YZPeQ6MBuU2RBbFXm6/bd0GKBteeKWKwcODAKGnME5f6OXeb3fcFqldkw2XuwW1scWqpKcB8Jz
vwZyaWZ74yf8SDcMJfMtYQp+fkqcxlrj4pZW42/loldwVdKKGlL7DQZhmLftG06ezfYNzo0tPLUx
OsBMsu/BCpJkrZGpQo4Tkxl6U6zL1TJlugs+3yCE1DlTRHZ7PmofWYqGxa4O8anzWSGkupS0vLmc
L6Ag7ftT5olUtzCf9a8RulnjiTAppPvyewgobPFKQnbGjG2slYTmGSQBxW7bwKqisSlOAI/avRyp
UPbro3FDpPPi0xk9UbioofWMvGHSM8O3rQdmYBUpJ/pGd7gjBeR3it7rUXYhohFkk0sGrVe/6EJA
V9AeEAD11dHEBXpXPwiY+2tv6ME/kx2EQ/mBgOOHZD1HWnHDcte/Iyekgg2GLGJunk7eRvWV3pVm
038fAf4OjJipgVFrAgwZG2Eq3+dI4OgnrwO9mZ/SwcA/31b9R48Or1BIXxHFFRr1f6ugQS4p3RFn
yOU6wIug+iJqRg3XNogDHyX1NDPlWn68kM3rTq5yCbkx+XUVVLtnVvazmzOIEd8SHvNswZ8GL2pX
6EvqbxxwhExgHmzZeKg9hfoiou6XVt1UA7R35NGTyKgT2TudqHAH6YgTcF4fkcxocFPV3OSbwU4V
Yn+ZXaeDABMHcU4zRJG0actc+VjDcNx4bDXcZhKpcTB7hTO7qdESXwNJZJwL2E3oIy6H7RA4GT0f
lMMWngDcKc9fi1LY6fWFzgwa3p7HTrMjPE0TR2K/0Idyky5Q2C0VynN3OklDN+P/RNoMfhROkLJc
+uavuKaiTcuuMxLWaDbhc4f82eh/qbpOtiHxXjZtDVb8wxKk72UcP6Ff9V9A3QSpkpLIR8T+IaU2
WEmE6Z7s2+Ha6n4+rLSD+BNpWNLd6huAalw3tRUR9grsw+zBD8udTtHxRMQ0zNsXuDLKUAhcQxRq
ANlB2BybI+Dscw1FaDK7d1bV3MbYGdcaV186VYT3GN8xsK4UjFq5zZhf5tbzL4buiyz8XC33nwFq
ZBd/r9oGb+TXueew4Fyq4Bc2n6SAPnzOZiiAx8rxd5ysk9vEJmW06zpD9eB1J/EaRWNMU+s3nZQ6
WxrvxM8waTEdMJu2Wcz4Z+vzM77rPXyTgmpkri0lSlJpztL4a60ZOxEt11Ooi9f/RO9z9StGbosv
u91L2Ncg3VxToOB9CbwXqDsJh/zEOkQhEBfAD4VcFk04jzcduPzaYOL3CgGseRmvQL36HwMLjoN+
3PPt58EH+vSZlXcuK/uLZSf2NcXV39ZIqgIK5wfIRKO5guiBHBWMAcVBZE3+AurXMROKLOAuRFPd
rcT3irmO62nyZ/FJoAO96a0rfypkpdR2ZNhFiaySWHAKFJG2sFl1gA5vX5z5gLqijkjYLzC4ONlz
DYxqoIeVwWxlvwVcuSIXTlavdteZq7BbiD8qMgGj/+Qz79kkqaE+DTqDi1NnVjPuEFJwbT7f34qI
c+sqMgzxxBObdE1QSDwt7dA8j6qxC7DDE3rR7suXhSwlOzGsgpkU2VKQNlXrGusnDrQDPCZ9S2mH
AsE1D/nozpVljfGvObym0DzbbC5FtBjaG09qC17Fbxk7dbF8b9VgoaCM3L5VS75NOP0++s3wsICM
/GKomwFdz+No28VW0lgZOiANjmicLTDLhyCGtGzmSMnk5Sv0gIsgU4M7XZECtbYYwn6L0iMGSU8d
Gl40sFPaOklBBDdiq+iv1PJUglOeTRRRb3fW+sKBj4vNk0u7u0pHenJQMpEvSMnRWbmIVPqYy/C1
1A7SNw2D5UNJ/IpSKfBzAKTPidL4noAydFSBA4U8aMt4LSHLHPe9OWmODWSVfMrjaeLWFmwI5vdE
xDJl4+nv7RJxwh8navfHNyDxvqNPWsO+H6rrDBUP4VPfObk+ZCJpqNLQbzgt5jTli0KlnN1LvVA8
16sAabQNzeG0NaiDGd3E90mVtFNXBfYM02n3GgmjOHawRx5ypIX5MXvuZpUzcuH1jm44GVaKyKcF
RybdCHP226q6O77PBElAQZMz+twdrHYIkpS7QKDKHwgKo0fQ+q+f7qP4wMlU8A0vJvdysQ5pbUCB
2t8FRE6/krKCehNt8EshXNa0FpMP/Qvq1k8/DFOWcJZJkVQQb7rSozevGE8WKo/N2wbUYv4tyGCY
B9v4jvUoiqiJxObx7J2IedeY5yeF2SWaNwwdG0aN1wlaLYr8XrCMI74RFoDkO/1kJAwfCU25XL89
nJhLsyiTLFvaBmyKA6Opt9VNfjH41lciKWdouHkofZ5z8y9x0OOqq444LOD1yVUSyQf5wRduGMgF
0CG6hlTP4/CIukimwwcmK5islHF10IJP4f3FngNGSgdTBxGGzBhs7s5oYSinDIv34L3ra3Y3TZ4+
O4QjSZwcm8lGbbz0kf1P954g4A/IQBSHYAqcTByjBr7y0mrvFCKFPZXBi7qymyWO2ayyptOcPBHg
SALTd5AhzXhGnVBxg6I2V3cTS7uJvxKwzhq7F8KveY4m/MBXL6KyyV1BcEKLKyqqVmPkzZgdzxN4
Ce7L9s9rZG6D6NiDklfIbHG0UyqFA/ZF5wROntxNO6sNNvQdhmCoUFzaRRMXXMKlvC4VK6J+WbrE
1UZmlQ51zGGIRpUdOgzDvKALz9JNZJy7fNEjiccP2/3kiZd/FDsxY4Qb4wuy8vwXUdxQO/jbxsrN
RSeAuFP9EMfGF3FQ7U3j8XdMFVsJ86OgOvE9IcWb9PLJBEvSD84kICas3GTTpWxbNrK5t/aX3gSM
MDsdIUrmmo+6OM2kXZUdRl4vhv4BLJZUL8ckUmhmM9Y3V+FSXKBE5D3jEck56IiJnKPSGTWV/JVI
Vk30ECtDOPX/EiU0zSXEPvCMLfNL8RAL77mfRNYBKicEYsYSd1DeTvE4EtJYpHhIpYhquHIituUc
CQOSssoLsmNYHNNf5iTzWH+KkBdXZVqlwWkWWMJxIh6fu+45l47xB7j1izOHvlDT1g7a1BarmsuO
5mQk1Aiv2V2ZWet0b5AmPbvmqGxVS/3TDa/LrVTa5BdzzQsjf+tsXYx1sPxwx9fnI0L9ts5hwfco
wLBYYRgUqWPcTTxz5jftGflZhM97x0+EFhHf6GKOcQVX4NrkBWQZR5rpvTasUi6y3/YX/2O5yZ6n
PuKFQeyWPxcVbdnP+2wHMFM17oDGF20A6WFvF01MTq/NVh/sL4P8KXlZki88wi+f4Jp6cznSgQVg
2zzng2DFB56sZJouuM9ggyVEwb07PknpY99naVsxg6jSPuKnRIYzPmb6PJFWCNh0hh7o+mPQLDLu
ctUNruCLHWaV0gfcepOsYjpRY1UhhOJiNA/KYMnXUvVVGMbQqo2jQToNJBV/EmyGbUjnYE1IBJYm
eDYw7qN2zIEECclg1bO76iNAmeYxMsZMPS0VdOKnlm5fCV3Y+j41lmO3DT/NX42D+nWHcUeLAAwE
l9RplqqTFMBKVYbrtsU2BvlNgwlfWealDflb87z5KrW1sBy4sgldypZqCr6pjV6EEjwyXs5gbvsM
rxIhAsjaaT7/4F1mNKkIpc890N+gOytEt6IhiYi7sIvMR87Q1AxhDlhLGdtwWTPTn+G6Dlw9+uxo
qKzdSfr6XHMaJCJO3KX+K1Ys/Da8Q0T+9o9JHwD8PxdLsrgG9We9lkJr2HKRzh7QTNT/Pv9g9rL6
rm+53hh/xgP7CoGvUzWk/fTewaXfmUxLggN9HzdfPaXG0SLk2ov8N9pM2UVWg4qlvlePN3v/xI4b
qCxQgCHgAf0noL8GvaTuHHsdToV49UTUiJBwo01Or53w9mJ7hr5yVWQOoIAS+6KffIR3k0o8rxdd
0J0UwglMKgISdp/SglM4KilWtTrTkQ3aFRsBZb4HaAgL+RhA3kbGQF/9Ijv8KBCguM/hRuYakxZo
+HHYqis5drsB5S2HtxT6CIFC1MpsEn4/2wHbB+2h3IFXK+GpNNE5EpzXw6xj88BEKbmBfjBerMfc
ow9WS50XBpHGD7biwmcZDc21PEzIMlIaDb0TFAKaJa/cFordrdnwUiwRgBEvD584fBHw7KU4Y6XU
TjJRLh6ai1UyLNVgFYQavufcppsXYFesfGHmSr+0XGMgLVgcVwLhdaNXc9z2bksturGsfygwV1tP
mF0FqPZyp+tXsi4j7tIIJVWGtWctlzzdTvEr4T5D780O7Suc1dhEMrTaKL/Hl0WUBLeK/vFut28S
pK6EDOMAw+xVuMZP0pxInO9TN64PLzqA0UgAzqBCmh2ZCgAjgSlLXELIuLCuhYdpCXjv42D3StZV
/iton+/EH1J4PltgR2TRXaJXRJxBeyMQrfYtbMA146/0k1Z3hhh8lr+hwEM22Qg4HqUT2AUNsP2c
cQZfKcQcvx0CmhgAiH2tWT05ZUo3kBzTgFnbD9ll+G5j9NLOS3GoQ386TXsErq5uxcw17sKXyW4O
Ibxpnwxd8C+w2aboIf8qubV0qjW/cubz944DTUI9IiP6owA09U0Savp5jESBvGscbLoPTv+2Zoo1
yn/vC3g3nfMN/ENsZ/mWGUw65fWDzlhhpaMEhNUFyDbd4ld8oxlXURk4L20D1Dns0Zu1rATH0Dgx
CjaDNRvX6WlWe3nvRh/KzxslhcSfU1D5cwRpixAUFE75B0VfITp9/UX3GRKgumV0X+4ZLlNwG5Mj
0tIcExoZXayV+TXnmg1DKXO+h4yuTI/dTZAOL76EtwX7reatbRZ7AxuBZmzjcauhg4P016d3exEy
zvHNt4gMnKx8BMZfZnACfqLmiCzlGoPnBUwWWTEHWepYN47wweBFI1T27B7OCGnl5pE9EbXcN2mD
L+YW6IdN4DL1F2xaaoyUAiKgxV4Iap8+S4BF8BxCPvhfiBftvYc6GuR9q1tYjiYWbl5vDBVKmc/3
V7u/SChPPvPZ9ZU5PVCBV1z7r5YDfD/7oWqFujlquM+og8Gr5U9WULDCGt/PMfgyuccWTDekBAqB
jeGm5cX2CJxtVii8yWqlIZu3JPOUyDX5yHFoWcmkLrBfoDzEO/YbHg3cHS3ObF82HIHuCjQLptvN
HIJmJT77nvnWYlB93vGmRVxEEFCEXeIdxorejGsxuailS7KQgmD8YQROd36eNORwEyRvo/TEITWg
0wGQhS2ZhVaQOiL2lhIbMDEYo4EMZq6vekIWENXWXvK26992AwYQMh7hq7YltF6RL8JhMNV17myw
ksouhWnAIUCT4ctkrCECHSMbTcglewS3SIDlJOigPpAYWD1QHWzk2yFy9SbcdbLqVWLo5/RR878t
f9/3+jAS41BMyU6GCiJG9sgAJYHPmL8NDFLjNVqMvwg5sxchBzzAP9pVB1iY0bdsIve1Q90ShkvT
7YE4VQi3ZFu9aYnYp/BVDAEMNphPKlf8SJfxMnQGzWNIQc3FCMlfN+Ubxa4MNfXDRvEqCWRaIusP
+w0/xizxAt0RmZpbi08RMgZzIz/Oa4JTMX/yQyt3HkyKuqYMEt0VfuX8C6kLr81rXLF/IqN7osoC
EJyEOFtZXA0ULJOnLiMCVrZYEmVlGwzV/LdqV50+1zpq3520JXW13E/IReIDQieoVJlzuZRU7KG4
+pCD8Xxxv1XCia1X2GjfwIZGhEcGPRUizNeqeTTGRe8WQueAq4UWcIzJQdpy7s5nwOUroTuzpbG3
sGmUtNyFn6iLMhGXtlvQflHs+JiCdYI6XDo0kYVXLpVcplr++ZqqEwBpsDQoyN7rHezBCq8y7jkO
RtomGcWKo3kYQEu3/KahbOvk5iMxTKznobqhEYJ9zO8BYn4MXnxvkNLS+f3ZH8Anmu98gW4xJdv6
/69Z2uZeZ+2MP1K6erfyHdneRdkwact7iPL3RgUA8FJXOjGDjdeZOzsho0OGLvuTuPPRXilU0O3q
tS7tHp/M/CNjsp2G5Ylj9p+3CgPFSOoSaN+E5MULxnVpGT4EW91yIsd/+TX7aA58qfx67CZYI1jm
CMBzGBuDO0mr37PHcFAJPEw86UTalHLmDsL4pSN0/SicED5Ut/TV84oOA6oeBDZwg+MTMdQj2Q+7
CIk4Co8px2igSCRejvvwDCzX/akr4xjeK86SPfbY3EHWF+/paFi8zgGjECPTmUTThFqI7pMUaI1c
naXMmOVlH9UBMqY56F+RH/0hXvwlYCLyGDnPiTeRSD/tToxdY1t8PnEwuk9LWSokJC5SFg2MdwvO
U8OpvCeiASvAAbjRd9EPA1y15ojC4rngPhzv2h5tgTlXN9mv4WogQUvl0nnpNXYRNXyxqkLVbF6U
5yAryaxoT5+jZc+m2ADc8DgBLjOHL5VhmDfLEx7tSiBV5Nou09sTArFdZp8lMZQOrJH5peyLF81G
MpLADUJ83qDP9mfakOjfZNrYdU7xBwu+V+nImDT6/boInfKOSuu3pBrkjUXgs3RxL4MyuJVGgBO6
qaf1WlHAjmMv+FAPyiP7QoaX7UN6POKHwGJ/ZhMLj+D8NBpd9U+TPFan/AuRzStWXVkGqEdqSzcc
3OUOCCVwnp/dV0EuyeG9gfp3dabqb+MAiD8gqTsZXvNJDkQCFLUONvQQ7V7henYkh7legYYEHySs
bo0Z8KYfOYRzpFwxBL/EbrQRfH030j2RbA0aksO/SUN1KPYyLVDk1qywPTCHQZ8Li/oqTltNuwe+
wg5gYhyJUT7ass38NHAevraJD5CFJKU5Ngcmw2sz208CJMw+u9TYoJM61axc7zWjiERkAiUM4C5A
V/UC7Yh5wR5Sn7hhM1fdJJ5ROwBECj8ZKizVzT+r74ZuntDHroJMkOo/mwBpIHTuj0tCv0J/5g9m
v8C56LiQ5UwedRvFDWEHdrTBAKRa4AZnmYSJS7SRPtsVkmHxruxxmikEcayUXc2lNcneUTBNRQkQ
uMVCIJfcgzN41nOhmhC3AiUrwRCHt4M0auDKSO3smz/argJkSzSTtwscHLiiP3SkQPYAAAtbbfX3
lqf5C3AF+PeiXtWKYW+cg2s4CcbCZF2f658Xw560NL2MpZxdBn53b6xE701gKlLoKUMOjG5LCRQv
XL16d9Qw8ZR3D+a7ZMnZjaAiBjpz4ltCphNO0RLqCHX1a4la5vxErGinPlEIwQdK9XiSxaeYA2dA
Ok5BGH84nZ3JBrED3mY1d7RzPR7x2jJ0kesDOUmzDV8kNpIzpon2r9jws51RsW0F6tCBymnH09YS
KhU0yabXd1jR5+MiX3TAFuIVW2JudxOkTTKAP2zDnbYoSVY6CauIPDEBkwMC8nTPAn0jvYSghUVw
ZxdjDwLVKTiX+4PKXftNnJwqsLjuGXiVdMmlGH5xfzcfiM7RKRJ0m3vE8iRLw8XJBJ6HqvaEwE69
R1SlgAqSnBMh39Ie0Tco49hu8ZCvx2ivHQKgJkZQFh7Suf1mA95YKJawBpQEpa73gOjmcvgQi0Xu
Zpe3w9kysdpzY3VlvOpdfvc9FD9E3owecpL5Cj/87fDHEXXD+/F4nYX9OIlj1/WKfYh2BcNXqr1S
bQMkUDiHDU9Hv3mUsWwvsvX75UULDA5YN8JHqS70cIFwgdvY2LF5s273C50HAFkbysAVog6NiEce
euRSB9kFSkSFRQKx/AfOzVDrpD8Kr9zx+d31X+p9Spr46R/okqGB3jBL1HE3ZPothH27ChHpMaSB
anDOJqx1l+kmNvzmqO+L5fNY1ROWys6k3tuKsXVaGgdsrjsagMDMvsrfPFmXP7KvbvW1TkcWeSx0
jkdo6jHFtJ/dpd4JC4OuJgFZyJ+8q8+I//g3q/9lFPLMy9PTv0Q+oxGhrjWAjfhvlOa/vJmjunvj
aRMXmOPo+nMFzhudNNwRM8UGdqjwpE3R7DXMaaTF/QWQSAZE0JJ3zZJeXvAntZu6cGQIm4AXSvpq
l4Or/gUbCUL9ZfO5kRlEdQvaQGz7uk+SeChN/2SlRs1IzG+Q8UO52nScFPzMU20Dh/WMMNUFzzxg
NGg7o9eChFZfXALUXV+nmN0f/SRmeKd/ZNvE6Zh6BRdJHWjbBUcBtMsvayjxKGxgAYMEKRWuBKJ6
g0JQlkPucWt/QY6Ymf/+Y8LsXeNqLgESTvpdd5TDa8d9icdA3yL1u/Z+C2tlWrr32smfz+sbq6/F
F8YKzBP4kG4G2ry/AEQbLern8Bu2FsugpR3LT5zZEN7kncA9KGtuv03mzQ4z+Uw1Bg5i3g/Sec/g
VWJgEc2nMniAZTPCjJykU48Y4oLf+BsmG6P8F99YwsG4ZfxCVDJlNkXM7BwEBISY3JbM7XfxtQc2
y+vlO9sKNNKB8+5VjoAT6AyhPKAhm+bpSovXPju8rp3C4GtFiCNdYZcQafGyS06kiQrCkb3pjzj+
MDa5AMvk2G77gfAt70ktA6sgasRFepE/ZheJxB78U6QBgoFx+0jedEk0+wJmjJTU3k5YAI94yrzQ
Z+tpfwcOjdoFNy5wEqJ+YfWXLJIwBo5UpNHBdghXQuskykXBB96gggV7vLZvNoYUtZelmZvZJPjz
BJCLrju9gVhw5itIJIalreCc1nF/8te6z2QlfUBwT5krJQwnjWPIWQTP5P02mPX4NPWf6YM859f0
aaHzyyxYB0wNhBBOB5js83Zn5CItUl6x9xcHPp62GyNwvkbHv0EjWDdMb6ndkjE2JxZEPUK4ievJ
DnI3f6otAe137csY52QJLFQf89l458YKH321RNEU/EdLen+AP8om/5YabnD4X2cbFviehODWMfmo
Tynv7Dp5xDeG18BpnRYDCqUFoeIQOhTb2JPjLcUndn6Q0YsJdvDHSyaPFpO3wYVOzy/cwiq00Ypl
8EZkHZK+suDZeW45y32zsZMPZNhk0Pq6jTfdmxGKsWBBhRXEg0zRVfdlIg8hnRyNOpSwR4P8fXou
ObWIfmPefrqv+vQy3JFqdTzCIMIevDPuQzwx9LoDonxJuLiX/1WtseHO3AmzWkQEapKW1M+5v24g
mBbChF1o/PeYfr1QYS+bQ38HfN/WSxVDG4kdV6C3yiGwxmTICTg4KvL0+V2E1ZOL5Bw27hPwCSSH
oMud9DB/5GFXgxkAIvMGZgtEoERz4OfuMG8mi7hg1BRWLfugj1md/4dM/pr9nlkctODk09Y/rPhc
a8LcFI8FnZUKCL/a5WR3bl+0Mf+pHxVlzspJYm114xuTk7LrUEQJBP044ozs4deH6SJOoUiT3/mh
kxbqxlvjhst+BDVqzmq65M2XdoRizAit/UYLN11tp9k2WhOcVnU25SBz9W0lm+qbO0ok8tfO5Ln4
MUNPe65O8tfsF5QEyqX/IDVlcn9TOvAtX7ppogz2WYVtDBjMNcCBAUQJSgPCm9ZGxhLiiVwEQ6QP
SCsh5BvBnLNKibO5y8kqYuUJoUs5Frj3DGYkHqeWZAZMOPPhp/nRTC+nLE9eQvLA6SlcB2/icZek
BJlP51Vt4ZX4MyIPTsv6bpT7vLvh3TJFVzn1S34LPPXpTakXOtNa9f3E8MSvMa2gFgMzMYJ8e0iU
/EZfEL7J2zTdgowFjU2RJT8WjDiXvo10DhXjWjyaJEgxPsRf3SFx5G14I5G3+RgehH0REPjehyf2
BPE223R27Rnr2S+s2Hvq5wlyR3TMO99KRawLDel+xQ0kWC10ADFiYYN3Xb1B7BSEDJ43Wn2Izt2C
j8XtHZEta987gKjgQpZpLF7qmZxJweC3s6ic8NJgi28RkVzRrYbczZVD9wUYqG46xSr4eJx003OT
rZramVLbXmDkIbQ+WmCSB1AOc9ALfrbEtQNn2GwY6sSjfEifa3B89hYJN9BX/t0thkfIBYJKclzX
mBoAd8Z1Ibv1SkTieSElryxOWXR/4d0haU4I1yKlQthF+XszPvfpTA58hME1AlXNfS6lo4gIqFoL
2m5mrmPl82VMqXlTrHzu5OxjyHhI7+SSr1vSp6Rz/0vgSeLWHyPgm4ItB36UTPop6YHeoo60GdYZ
sgabhgnd4dHlDQhXOop7YVM266jZkRJELI/KW1a8PiEgX+0jzWylPQjcU1rsdJw4BNAZKQ5kjLET
X5cFi1Zcau2mKb7D+k9qNgQw5MGkKi/wQeNeI6wpxWw2dXS1AIJg9dK6e9p6vDfje2hQmc5NNX6n
cAIxSin+hXZEphQgU47SRDvS9TL7wA+NRePVA6uNHH8b8b0ZWTdzP8daXy+e1XcQH0SdXxDaaqmn
bp0j7DGX6b3qFqXqpRCEI+bEeYqbeaZ6LIfypq2uPcR35MaA8YZXPGg1ZMlknwDgjvy89RlIQ+Z7
bjA8LPg1ycjeiHdIGfOH6t3WYdPzh8GbNDg3Nr2nDwvd0QI54A/0EIizMnNbYRXg2+rxBnkdkZsv
C+fs+0XnQMJ7ml5Lze1G98nvi2SD/Ythe7Ro1aHfQP3S0XhhDgGGOJu6p4uLXiR3mYirLZbP9wAF
U4Hoqt4LaY1dkJ/ORypr3vMDkKA2F/kDBi7t9t1H0q+rb3FSReYoRSHLwxXypfCRf0GnAUkRpkFG
LFg4o+JDpotEXteIrVIyOUkPOJmKNxmrnq9bCk2MylW3W/1RUGsLU8syJhMMIJ0jijl4gQZHChzM
bB2WZWmToZeV7Uj+io17Z24TbCGZ3lrMdHpN04i+eBHkO/oEJkQMC9Kt6UCGe6/rvyuuIqGdkfFE
Lm8B8XEhn1Ahr5vZ6l4PgOaLVHqT1pd/8/hA48+0NTih3h5Vwj+ZA0GIgJiQuEccCdJCAj5nBX/h
8loZoxu8vAGcZdLAn+TOS8YPbeaO6GHvTNLUPpgvhAKWWCyDyLT68iLVi7eAoTb6MDnwQ4a/Fpud
OJsPtZ8r32+cRNFVbjo70S9Sg794Wj/BQkPyiiM8EkY4I/NrWyMh/0RJP61yI9Xa/UJSPLaf7CO/
D3sftPJls1297gm4GogjmmDSMpNbf0u747v1a83lS+a+SopbRCKlsCIhdYlXn6E4UrY8kTtT2WJN
iemj8wKOQczfyalChUvO+aPU5/wQ5XP/RiC4olNPJCrUHgOLGkpUAoKd1/YwscdkWX+n4/qFpVdR
r1WlucG4HujVydhV/xF2ZkuKY9mafpVjdd1YawSprU9fbM1CQogZbjBwQExCgBAgnr4/RZXZifQM
S6+0qsqMjHBNe6+9hn+Ax1rdHA13nluYXYPXEQW2y/pNY+HD9ADeAyhRfXu5hDmGofigZH3C1IOu
3Ae/HM9BHDC7JW/UvirrSDCDUt/pAp5+o9uF4azOuHIK1u/DkcMUbImYJzJ3oHbj/ONdftm0qoD2
r6hxh/BzL7UtVSMNdhdTIWVcI502vQf5BZytBsspG0DhlJi5B+BJzudpxbgCA2/vs7gDV3HR1kCb
YnKaI8+14ZBan5jf4BCTsYOcl+YzeqMCLadKTwcCaljvfqt/GJUR69uDLuzRefmUbt6IOwCmw/Ir
rkY4p+cuw3ZAhhQ9wFxbAtgaitITiCJkZK3dewdFFWGKAwzZzTnuyEM9uPNerQrFNY49SqH0CKOP
3klshhQVtGQhnNOdpL68MsgVxSrn7QDwY7BzCyj0kdfFVHVy3hBRCvTEqLEpnMFBImtBaztHY9Zh
iHR8NB6DtGEM9IPAZGsvewm9lPAP8MZjIXDGNRIfJ2KeYd90fw/ZK6n9QmaJwF6k9HTaU+ILrMZ9
7yqPjKQzQaXb6CquEmSgFzGCsaVZJyQOStNM898xw7aT1Q5OaHvRT/psO7p1DK89ume0WS+QeW6A
+86KrwwZuTfWwdkTbbMDPqVKV4uykf6Kmpnnkd4+bVQgFvte+2TBe7rElG9PcfXow+wxslijtG6x
KohJQAA7HifsxQNitHeeMOPwmUDQnZjjgy9FwGH7ias1XrIRX5LYQ4a+F0eUeKD78dtbFaqCVXh8
Oi+OdqYpLqPOM9ikYkil+zDsZY6QGgIPh0TCwmnBztIGhwTcqYBretIgynBj6LcbXs5E1kEUE+cC
PGAfigfAZFlZENjeKDS75HpsgWL0LjyyDOhp921T2aD4ZuUXK3uyeGBjSLVNbQ0zgtrMwXqW2hTM
/hcjFhCL2N43N09HrIvXLuvceRLnfTXozFHBdZgAlCMWwZG+b1dBKzB8JfTwb0NOqZpqs8vA/Plk
Osr43t6/G1ZHpsUHYtwVa6ulkNEUAjbR/8wAz10iCdGmDQpIEgfV54v8yVIGSCBQUi/2dHIPb/sc
mZt2SjnTwdEcpkgGvRMmeKr0NPSTER0L9F+SZZxud/boolwhVM3myXjAN33i4IBgIoolEg5EOiLH
eIvk6KZbyGLIx26Ow9CDnuWgaVsO0Id6RvqXkkrYU85Y4UxOKXkwZWw8nhDQvEC8EaVPqwk5kVDL
7E56o/27ajAgYTl9MDkkSotqJw8piqAnY9KF/nFEDwccsIRpgerS1zqZ7huUVR8vl+VWMXtUsWB/
fMiUoAx0F6hJbzku1/wRmF5nR+u1YehxdWyIwEkBQ6FbMUCZIgAm0EqPjI8SNtUH9CmKBiHzW9ad
EuNKCNAf4fMHPSy75b1mH92FCn3p0PtvwR4/IIIAYYRFJuANIp8wxjgI0ibmI22fwYsiaGyDhHtt
Hmf0hpxlNWTKUmaR0a3t5ibRBUDyQEbTzz4NSEnQBOCE3W/OzEknr5A0j6ODmyCG37rwgl6UEBuy
IK1CsCFAvgn4tboF4kcQKB/+aab4xxg9kVsxzWirqzuG4UByQX0Spl7oSgZvaLO0UI/xmyC17LbH
+THQ+Tp9ckm8aVZKqj12ndJjuBQD062f7uGYUITnQ+LQ07qk2DQe/TKkROxsX116z1jeCRDDzNvP
XbDmKqpN3JcPQuVAz3Tpwsrbfs7WrsQfzWstV2BL/NsQ8Lgy1QYX3aIR35oq3o11jipoWO0JrOpW
I+LgqHWwNUg9jLP0PoN31CAuSYszvsuPRkeNZpDb6dfEnPusAlfVhBqXrQURWVngJcAwLc9i2jeP
+SfHeoMIBKiHoRpV1M16xcd5HV4aDpADZxzf0GUESojRQuXz024d2BMheSC7gryShXSdfEoGPKwE
fSd9FZwScAEAZ4HSYdBXAe9rOkgUOfeITYZg60onXBD81C6Y+KXV7h1BESUX+ILTw2vLRODCiJ8u
W6ePclOW5PAQG7Qm4wHNZUZ7pM9T2k37FP5H3N4ZHxiCLC3Y1SHDb2ZrtCLGDEqZjxw2z62UtpL2
B+k9yHd94+qQvlD4I07VjJ1QbRjcdqZK2kbgKVzFRQyrZjjHKOzsNJ0Rqmd6AYFZB0XQwOLDpc++
ZzR+GmsqIsl+++vao5HGEy97xh6ekXSDLOEBvoXEC+rsX//1v//f//16/59sW/SLc50Vl/+6VHm/
OFwe5X//S/2TD7KitA1DUvWO3NG/uS8f77djq91qSeMKvi+izOPz6JXhvvPs0zODn9KyNE5crITk
AWhkdSdPsIW5xwYKc/TYIEVcx/WoprpGI8N0S9q2L2H6/3yT8p+Mk3+/ycZC+muF7HPGI8n/yzSe
cv3KM3l8M3tnGn69j5/FJe2zhwvItxVzoFwWDODA/bSiH65t8LP//d6CzX//q623VVX+/draX699
WNbyWa65dj6RdmChtnf6B+inTOBGuJ8dKEewdlRByB70O5E+/+Hyf/w+qqTKzX1IsvTNM/pQmHvp
9rhy+ZqkpV690KeoLLhwHPID1njvh+s13/tvj/vb9ZrX8dur/hw1ycxlrnefoTXb0R3gsnpvj5DT
BNov6xnUhfvDNf/4eVWVxadKmqF1mn//2zVbHVO6H64XeVzq7hvSIKqQbgdUlnUYqePxdVUODdU6
DTs/WnL/8Vn/57rfPMDlfdtsS+1CHkteRp4Dfg60f6OAjuKgfV0YSM1dnX9+VrXT+fsXlRVDUQ1J
04yO0pEaC/jfn1YtjEerlctjyo/GkNN2GxOdzxTJYbE2m6NpgUcZtF/6CEwifnnD1T26YlE8A/UO
W1eA8or0IJVgxLTEZsOvdO3Trj32N2evZVdripGgYz9bXk5TKZ00FlqN7RstZ/+aHKEtuc3FRrNu
28F+cbOBhn627N3VYznbu/uWNNNt9DZuPjKQCxWV7Bj/0VUcU1TdLeDUJHD0dfGuvE3c9XO4vomF
ZM0AxELZcmweyuVPxI2/DkphiJ+Cf18kVUpP07/hj3XCHXT2mBG/88aCkZ50TEtaFxtOAXKw9Oht
COiicX2c8Q87gIVCnjOOtGGvlqAL+Je00bggBijhRA9QhTjClXPAKZ7j3TWuRej05HB+hWxp+X5q
c85Lni33rxjyMneSfOCCZ6uLZ6QF8hhgQy5mJh6CKOXGmLaeBLZg+JlhkivPZgkeOHU8unnFSTCG
TUAilPb9K5uesPJUo8XiRUdC4PI4+7hdVTC1vru8ibBLLYSj8u6yTVN9Qw/JN4dVCJfB6n6GfnpI
mufiLlKT2emzy+MmubBfCENjOYvJj1As3jstoJnd2CB97JifXnS7eCsjDS7+/f5wR1tgxkoia23z
8YeiEYmDk0jQP4s26jzdGWhWlnzInNuZNf5oV7vbpe6Chdq8qM78BWDYpnEPOcga7oXl6N5F9Cxr
17JR/L1Yu73CauhuZnHSmgKxFyyD3bKn4VFlNgsoPbg+Y99wuEvTdz9NT246OdHFuYq0Wg99oKgU
5zZ8V2FuGIV1zYCarwEisd7SSfNF0mHhhj1Ik/zlOG3XmT92stVzNH7uwWXU0Ev3cfesW+XVmjRL
fMK6DOPDYLEuBV1U9eqDfhshGxWM9pbU25w1wbkMxhsMfGHVdBc2SJIL0HJxJXBuelm8i1ZyD2TF
LkkbAMuymD+4ruKtSGlAx1QDAc8WQKXZxLYlmyhp6TTrjuVqaZP9PFlf3VE5XgajA2ZDtN614BDu
GztqeS8SW4uZ/bTH3TqcLQjZuLXfMKKbdP10n57H6HQd7XP88lP9DXuuKQXUvspqKcNmH7BVE/Ur
joFGdUm12uFCtnPHBTkolDHnDxKpD0k8xagDDhl51c+UX+CwpqWESx357PYt7l3vEXpz0tdIbBth
rMZKdiDB1VGF+HpafSdUbMcDixWjmw4bx0EhvsLAs1+Sd0+eVlTZU9SaiDZRNP30zmIOhWuaR1R5
glrGcRzm0V7QcrZay8vGSOD3z13ozhkNCstzNHdF6y10GE+6gIqFM32E06jjTacgTePoS7PNjrtE
jx9ZWDoe2mg7wMjvIEqRxKZAm2WBzzAPitQXnn0gJ0c8W015GHsdq1Eqm3q6423bsFnswbITgcvc
kpmwbzxwuh8x4B0U41OqdtHVXhfbAza8ctTxg7d4FW4b3IkN9BX4Iia64HPQfhC46DZeJppw3+KX
FVrj5HM3wtF/THmDJLkGmFeuEzIjwIpiVAqbBaXrLBOpZ89mi8XeSs5J4JnOUwS5d2gaAUijhacU
KDh3+IQDYjceoOqiPz1PKqok5/y2o/ltFjlvpwp60fyhi75nBHgdakJ4ysg7edhwQQyDeCigJlL6
D2EkxdchuCNPXS/7IxmLRJYpQiRi4cpiNBpd3QXiKwtw/skBJgiuwbRcF1iMw+OJAkxWF0svTkYY
0vGKvSDBvG4hgqvfN7BSD15jmH7ogSjOKHfW7tvmI+h+4jaPr0x4xubpcX++2GtCVp3GsyTgVzy0
B/sDJp9ICr9i041dYI2K1W32DUfC+rHBqJEOfdJRxPrRX5igq5AD7lL7YUzLSbBYM+45f3Wmn3WG
ai9aVJBKaJYJfOcCzARE/HJi9i/QbuoNmxgtu3wQEDDdtfu0Z/Q5YwgyFKK5MDxM6DnV+YnYsy9q
J2bEtCYqsdkAgvG/1NkcwjNGjo0JMN063g+Q1CR5Rs1FUoajhU1O3GTzKP4fna48XC6oVp2K2dDH
Qr0mWLffAu6gpViUDLBSncpp3NmRYWnDGm9a2cktZF7ahXrM/gJVamP5QVzN/fJhbxsTXMRrrEEW
d5xm+2gJklov25mK4OSM9KixsQsz4sD6xlg+SdgRGTsO6BKC7VcftRbNVgcUqHFliilvSafX3IBm
nt2W5bUm/dKem15v30WqDoyW1zctb/D2/51WVANlgp0gQiSMxLDYM+GVs7Afa7wTv+qkT8MthMkz
RQB94G21/tJuOc2fffvcxl22+NZH7vrZcDO9tijtC8MWK4qOmtsag5JzTG++WikizJPhy5dka1jY
luMhOcvJjUWr32+LuRPKMSSeiwhhlWMrtcNlzxANCMMQuzCcI2zrT9kbyNVPeVfYfXretHanT7xF
+1/TKVOp3F4dZncrRC/5bs8fzsOZV3bvMlitjO7weRO7eoqkZN09uU8vvPT4kY3hB/Pgxu/QM62z
8PQ0gi3KKeBG0ZcU9BFiACiC7wXstfDGK715AJKxV7fX6GbD77XrhyvFazZw85dsHULsfpiYsE2x
B7DgzhDK2HgByjLMSREnIWlyVD93RgyNzdlsJgdg1luiQzeDU/hsTe7uJB41L9dNXo7Nh0n29tkl
3Gi7BTGQ1r7AislTfXat0c9C9mZQeFiW8VkIReQBQbM+tPneDkaaFX+GTYLy7AegPghvW8KcCEYc
mTZ2lLPYXQcjidE89hn4GwzObLnCIsYtLqMFFwuC15zFInqKcFgzAW4EzVqNGU1sWxOcToFkuL+c
6MHogFLn0Q+NJ3EQ87TWGtUGhJQQyrYAZ5DL9WagTCq0BlYoBlky+vAk3ASfpIBzCFvHWtqn9N5P
RiDFExmjo3WZEtOa/a2F+IDT3bUbX99rsMidMh4lC2TR2eYYhS9w8+JPkT6jUS4AiKAkyS58ls6h
5ciN8i+siZsgEFZkcS/sXHFoBEl/EHcwB5U1yXCnA1060fvV9GCz7zfd7qzezYpaNJs50X2Xzyvq
8Tozu8niNWFqlMX3AFEEkOHwGIq03IJJjT/2e0SQIpwki/iAfTm3YjQn+ifBZfheYpa+TLEzsRvX
cxje9MnHWiZSYwx8wmoSGoMupXj0R3r34KCLKEa/TqpbB/6QB5rTAfYw1oZ9VhkzdI6Sg9e285d4
hl8cbKzSzKJ4X8RNKj6pvU9fbxJKIhsJhGTB8V7jbOkGvxa+9vaYZjWO3IOT5Z27rYWMkdnM8/oc
nYTffpA0hufmDBSrEsqEByqIq7su0kHu3btbZVS0vOWInUK33Vr6fTk1rS8gACOI3SJuyaTUghwm
wWFj0A7egEfwVJWGX0ryCSPhjk68meko+8/aVThkPiTZYHea02UAx7Jw+l4mRsAiRNFbuATEvU3/
VnzdvryXKV4zhBQBTLh9FhrWWZyHgYmHb5zHbwJZ0JqOPowo/ObF5OPB1wPOgmCG16CPmKChsoBv
BuyN8VZ3psskiurE2xoA25cWBMGGpDDKF8r24o54RQfSinKux+xcvimfmPSEX3+QeuXgHq3mdM/H
R05Gox/cjk7A5j9gAx8c7cB7Dw4PAmR0/ljzr0EL7+9+v08Q8zQRcO/UYhK5nerT12BVdrpnezDo
3K3B6DS5B2swN4NPRAZJXQxAmf8+/WRxWy3IXaBrkBXc11u15+mLKb3/5iKowUd9ZUONFqJYw9xh
SjvXenSw4w0Go9HadXGmr0MesdkVOE4Tn7yTxSf1yO8uq3kUDchfODD5EqQeQXLfnIhLhTWCvJLx
0l6nZnmuyWJdhFY46Fy6Zq7Lbn4DdrZNZzDKw4EAPpYw9Rl50y2XGBwsojOGukyrQ5ya6ByWMKME
C87HiQOmqCMDbEUb5kLh28QsZBD0q7e9rlmpWx15Jhwz+h7K+Wh/tGdXAb7XcfrvwUCak9eSGQpS
zJUZOlGf7Be7kT6vmGsqX6qHT5zdn87nV9TyK34jhb49dao9rOxeT0fZCPIMCOYeMkr8BtHX7KcY
/FoIrMF7/4S5iTIftCPPcWqb8+juRLXb2/vOQwzg1TfbEXPXkxU5VXTqO1x4QLwUHrAz/wtBAK6I
MhFv13IKm8rmNBzndk/dtRqusABFbodMz8aP+DSkAdmi7hJASkLFJ6DdG5zfIfHDcLxngCNbjjNt
bUU0B1P7xACaNHneU8MIRZDKVsOevFrNLys+ZcdG8QBA4nU3hTBxPcP9FnPZshj5UwDuUPLcoRYC
50dQinrppigaRLkaNMVYvcEOBEpvfBpn8AvAWKIvc4uJ2aRYTVy8Y5NiU+Of8TtFtqRqsVr2bkBD
14M1o7OUjw+rUVRazgctx2PvC6qH0o2mmt3PLaN/4CVF0zOSABa90QEVSUj+l2r4ZSW93mcHIM4C
Zlsi53SI4NVFhojCwg6NqRyHbbq6lXXu8Yc/4byRYRvgA4AHrnWfPAM1QjBHd5H/ETPcDZ2Y0ctC
sR5aY64hOUnHHR2b7srSukEemFbtCCU0jITbHBjw3RxW/dIm+GLgMg+AIx1dQiWhglxse7ThZZFl
DSmzSGa8zHBGxILWgL1OQbLlpK3708YWDtQL5KEH6Cf3izHIQ3MvdVLaX4DL3ykzwg3eYQ7Uo1dL
mE5jMGM1Qy54DkJDbszGUSUFWzN79T81ThUuZKQjeXxVzw4tmv9z+ZQqUPAK23iHo8J64qz7q3Ah
7BHi8McYKag0XlaQj/KWaG31AmBeXMlDRLCujvx2pOcQxf6bDbGzBfgFlgkeRQ6Z0HNS2y+sVKQg
Q88ZmRCQl2zXU/T69I5tSTClhORj9kpbwdq0sgxZ6MDqgcNI/Qfq+xdveiEjBE8FlHw3JQbQyZZt
hlFcDaVKqM93IsFLtQCefYIDEj+t6IWezcd/nsLyOqpqtuHTIb3D0/aFMOtwJSvA/XxozkwlV/dB
3gc9Id4rJpwjPmGjkYBSzDXJgHvQY+pXgQL1TuRfLdkHqP9mZMDArHAe6FDwA5BwUJmhPKz7IaSB
v1CmKOIgWNNgAfxWkDXNj4D6+gI007SRUw1r2CP7Rr/rYeKua9HiT/h7b9jkrZ2X5R+dsWSvqlb8
5L4aiUSMXkA2wImSAyQfSjj9wyoZZ6ptbvdimNlpCl5mUnZTXEJooOCSGg93fnqSGZylb2TNU2hC
jcjI+UT35NjotuBhROtL+Mo6/MRsFmXqA+LPwSW+5nuypBviDJCBATVZjCX8ISxRD38+ShlnQmNO
Vdm3L4t+IJDMSenv9lgRBmZAwDHwh7C4E7olfiV2EFJ+3dY1DXevrs/ewN+oq8RdKmfDqXwAnmX3
/cQJwiV5VdzcgG1oGbqHlDL0kZybgEgdVvTYFLDXdFzgZjwD4Kvyqt1OyyJE5gdMk9gcPR1pa2ti
+pOnK999kLe45C4XDO739qlj19B1tp8+b092Dg9A4EtE1mgAxuDvcFR2yKHVuWG49Kjo4r2jdlis
Pu6sdF40eUgDwQAxw31Z8vCKCUVJMSk7H9hx+AqUIIStszdcDg62jxrg5gTqosnPzjQE8T0BYgM+
NQB2Benf5Ofcb/azGil0K5uXeEE+bJUheEd127pjluEDPsHBUbFqCQlTn5l05yq0Xhc5hyP5I1QM
dBNyD65LRjnhkh+BQazFbB9MzrMKyXmLsShjyRCzUxVLGKDNuAkhA9pcCt2AbIX/qrhhBED92fRN
FziYAVcGLAy9ms0nZi51tbLjoQv0U7jkctzyff+eat09cMVd17C6cYzfgbgRpank6U5R0t6crv8S
6Smp17uUGnmPBmxvUzzdu9Y7xh/UTG5euUZAR+De0Fh7KI5v9u/e7hyn4CdYiKkxGA7rYJyjq7hD
9uboZYg7bX3TpvQ7bg82lBVtGrIFz8Btte7QMl9iaN36yy7uLMNLGPote2M4O6A9e+FL8BRhIRh3
Ku90yOKiCZwf3OF1uyN5zta37tJiOZGoI+1Cg25/5JfZLqAa3nBwcb9w6FwCS/sMIHDgc6x4oJWb
VFzqaYPN/QunLD6ig7el/kAeExthXq1vRkiu02RsGn+3sz2ZtcMZ5JkJ01TaqBkgYivlxKCdWoXd
IyO/m0w+v482rUgVPuug4cNNaA/MyFU8Fb2+wq1E3Uga8lSQuexV/gVEZdLjrXmpr7GVx2EPeNZ1
UlE+3ymfLSrm4fAy3t0ty5Jm4OrwQAIsN+sDHYHxerHxvkBP0IynerhqtQW2PzDPV2xtuPhiBeiN
cjhnI6P1MeU89XYme2ZpTahq9v24O1GDjT6fbNC+RwXEu2KjYhlYk2L4POmMmIK/JmXZLaeEEI3k
g77wrkH3gd/eqAK4Fd5HBU/9oMkNxwpK2LBpReviPLMZQYOatLCAMNyhv7R8SBGO1YumpHwY6ule
HkDvP+SNzldPQ2dPrPTVxaEVvQDOQfNXjQEhdNwOSLSjGHQozZtkhxr0KJhPnLGpwzNPEz7XEPue
6DWvlYWzW7LgQLtgDzwmHX46KdAkgl+WpJvKiol8pwEVmWHNKqu7M+mAd9l8yfkoEtL5226G1Te9
suGoHqs+S50mJDBb8Wrbk4rmv4fMBv3zpEPV2xT22NSPSW6YBJbWqSmW6MBRa9DhAZ9Azxqfx+oQ
QoFWu6OmHZzUzr7/tJcL2kp3e0P/m0dmVRD1UzRThd95+jvGTWT/OFaItECgwW7Xdvou3CexgLUQ
70UIeE8R1vAw9O3CmTBo9u2uv18se/QF+VMsmF7Uhu3QHIU0fTiwXgJNPNgjo0J20l3tc0adhimX
eAlfWw9Tsw/JFUBHp6FbtPnlaTjskcHSh5fcqwhh5LC65tFzCTcW142cNXrkmxig7HHIWZKB7lcR
6JoqCEN4ZqnaB971EiFfvQxWDys82MNzXPndd3/PDlssUEMQh/RmJe5splMizpjni6IUMf2QSWbz
guw4USZ0y5uZB2WsdhKTveyaEQdP20LnFzyP0mOYkU0Id/covo6UA7817wG1ZoOQiJBbN+gTYFcG
WYy/eyA0woEIXsfL1mzXgGKc1qEdT/BVw49J1CJLeMU7QLf34S5zK4YT8AiPTmqO9l5u2h+1RxAk
P5N/GAgqzbjvrwNXxoFtXVLbcocRr/Ft+GkcTW1Ztl/S+MGDs+gWaxZiU/tD1i+sgZjSROsRLU6u
5B84U81+94fxeruZIf/TLXybg77rp9JevrgFRO5nqASL9u5tx1eF09NxqX5JLKej0ckvOi6sO26O
XBfPOespItQ6qGGKwKlcetlTRNVIxLCc7PduCXO3Gd82Y5ESCIbXBZMgwJRXhkwn4TcR9l//jGX4
43N0ZFMyZEUyzV8wgt8mq3XnvHxl97c0jrG+o+M9og+E9dwydGnoB1sKYGFEzCK34ZQZBq3qu2dM
j5ZfuAC2GC+frX++IaXBJfztxf52Q99e7Ln8fC6yVkvjbrx+JiP8AYQ4WB5vzQrJG2sGUkzEJpt/
vqz+58vqqsasXjMU/Rtk4f5sSfnjJUtjEvamY76QMAKML/YoeNI1pWbj81nGXGw5zZ2p6qHV7FHv
N83LjxgNHK9nhbu6C+vh6KV2Np1oPQ49xJiYVf7zrWrNrfztDRmKIrclTdEl+dsw/G4s98XzzSez
ydRmUCXQUW1adQltoaYVwuobDJgMnSxn6kxLO1LDeagQN3GSshDbYufuwRVdrTT95ztT/w6EYF/+
z50pEnf+22J6nHLzpJ/4diwihLTOUafp65UrXmZpKQ7KBqwfMlO/tFfLr7lljYGFgX2FB9d2dj/c
zN9BKNyMaaqmDhizbajfbmYvHfbXTwsjLU6vOKYz7L6avt2b5pNpDVDCy+lYeQQ5JITJHiwLbExA
nrLetGzfv7HZMM/4IXLpf3hDakeWFEPv8P9t49syK+6XGwhoburmkKSSAFTWaZWtjMXZu9NQ8sD4
DstdZ/hmagYX0S12NzgrwwM6Qxfw6hZDCjWjUFagPOBj02ooQQhccO4rG8xHI/BuL8J6Qb/CeW+B
jpXDxxYMleKrsL+ZP/V+2DjKHwKI2jFMVeYvXVOkBrrx2zc/Xm95pQBSGR/obzN6WiMqgR/vG1TC
f+ZYJf2ND1RhTqEXzjOBpzp1F+K6baLYi9eP+kNMU/6AFvnLLTUf4bdbKp7XvLwduCVTnNLHtNW7
jam5bPKtUgSHZ6AxjKWp7La74DLVzP/ADgO5G/zzApT/+K1/ezPfEFgXdf98mldu4+EmdeY/upcP
stY0nrqNG8tD/QGGpP7xS5hKRzNlyVR0+duCf++zw70sFWk8s6GEenQ5aa1ApB5g7womv1WAJMFG
eAxpbs7yv9mydwCWMZFIUN/OXibUo/TffY8fBoa7rqKMSRxu03rZ7fwAEPu1976FME1tgpdmKqwb
89utHu/Z46Tcjc/YJP+PmV0nSRXnKafmYCC+PBRAcOUMeuHDIm1rDyj4//nbqH+IoZqm6bqhySrR
3vgWQ4+Xon622u/PeLZICmtNkopaBCOXNf/0Fl996BYOnBWv79FMuTNmE5mdJeDLg/T404n3h3Xy
+718fxlG5y6XN5N7IXG7CUZNZ/foAqKllQqopLn8HTwOML0A1fAfLv6nkP2Xi3/bvrfiKdX58fMZ
T+wYjhoyaos1rfXCEwPN9qZ4B4keLUaKDSv8jIc0eH44ztTmQP++Fn77FOa33do5PR9HXa0/432g
DyW46hTrnGJvGodG8JievC8TbIXuVHPd+dI9ZmYODQjgVxRgzpmKF0iMad98pfdTcqT9YUf95eV8
28G5nJmtQuPW5KGcHCNA5wnHLcOZwRe89okZa4kmvr6a/KAZ5LU543LcyANGgowqenfxjJvWKsa0
nL5DZqfRzd97P7zAP2XDf7nLb2fKPn/o2eXAXU7o1SqctCUYCkYD3WUfMy5gJSE9c3xCvbsHlYUD
j7ODQr9l/3D8K39ayDr/UXUV1KWifkvLK90o2pe3Xo/vdunYMQMJ2b9ZzD88bz5/2VVwcXbpxvhh
Cf942W8ZI9Yt/7ls123WLsGuwbP4JkP1CC4mRUyD7C992jj/HEXkX8f197Wrd9qyLsskjpr2LYws
i0/xet7VeryP3uQ8k9vKZI7bIcuHh+y2w3PAwDvM2kJL3+icQK01GyYxPbrHPbjCYYqK1T3i76UQ
lVCX5spOnz2o9NF3+wRMdLGIxiclqEP+tHdz9MRWk2WM5gCNLflrGWt7C0XT5rOf3ScgrCuYp2fw
TI7JmXHwwb8kmaPM5QG5Tjdb7JOSIYOJn5G/pHzzMRdb1bGOw51oz/OtgVJycEQ8y99P6wpsstBj
YPrDptcMMXpRzUoEuBGHjsz0CVgJ/dPHivks3A9kcrw6UvGjmR0QY1KS6bvRM1XRrgvp/iKMBD67
2Lwnb0/zz6kco2I0hWjnPzzETsmsZ7WbR9KwE5uphrrJQMUPBzY1ZIQKOYxqCP/qbeVuhv8nGDVA
aR4Zxo1uSUYiS9JNWY2I5mR1tzBQoPP8U6DU/pBOar99av3bkZXl5UM7GlpNaxBBQ+KAKdaYIgh5
igqHq+Dr/QFPUGUWE0e7AFfIXAKJka088PoRA7Y3cIwrIQH3FYE8UZ7cvevi6Y13QPxsicj/Q4X6
J8wsN2zqRkeWO4bxK+7+lgVlj6LdrmupHhfId7/dJSuy4TRYn6ExhuS9h9RROnLbz+kysSShnTJq
WDzcd6LEUJBD7K9oB4xAiUW6jcg9zSqGOWHutRnlMNhDxwTA0Pw4xLqih+XmyzrRDgF+FCpJa6El
lbv0P72D1YblbsaMnh8IG32pKePW++5RM2BzLhM01rQvZdbokWX2P+9OxfiWB7Zl0zQNnl+RdLPT
loxvn+xwr1umcTq/4oeyA6woZUimKGyo1yuSoS0uFSatB3yJTm//xgAvv71cHCyz+tSBJX8N68Yu
/khS27o4h+KWaFXGLm3Jpb1sbNQehtiblPCo6Z3aRp/Lu7d2G1faKug8MpoPhYZq9qRTtYV5yKcf
ebDPnmirzxRTCrTq2peKzvihvWOz4r0ib6AbiEhgM3Q5wLQEbKMdH9xXXIH6POWGe4fh2sbE7UM7
TD0ODjKKpdXdOh4q1DwNq9BbY3U5VtCpxe1Dw5srfJhPS7n5h4xJf4uYjPF4vUR7A1/Z9hLgDWjx
PfIdrw7emNkMkSuNoeaVQdHz3M0VwiaWusqhGezO7pevV4HSUtnbG+nldEZ3vLF1ukDYPNjP/Ug2
0aV6vJ3O65S2cx0bDjRzDFKYK6H4FVVlWhc4IEGkNIqZwnRC0yAySWqoPelkFnfr9WRCzzj3mYfS
HQInbBLa3zx6vnu2GMTfmjZSK2LB29lbDtrG5ii1+Ew06HU7e3bi7MQeYoKXnxmjgiWQK1gHzHoO
UQf5P+0BGVQxkbLPnBy91Pzc1ZdIabuXHHRAgXJC3bbu7czZo99zW447KFuYL6+lMKXnDis9vD+1
7kWdfU54nt+QocQlWwUFfERgrZydOpuj+e4uUWi9X84iqzWvU0RPDBoegwpf1jcKiA+Ie7hutXbF
52k9+B5P44A2coE0FXAUZLOJJoCetENXLSOjDf+L0SR75k1TSeXTdR6APACklMpXfZ/Wh9qSJRhH
2tjIi65EbXeCNG7KHVQCFvId+Q4TZfZrr41czaeNiqKmuE8dx2ie7zo5Kci2ZImJdbBym2SnEu+r
oYTbexvF1fP/J+w8luOGtS36RaxiBjlVs3OQWqEl9YQlKzAnMIDk17/FO3p1J3dgl0u2FbpB4GCf
fdZeopHAbE808oW1tnW0cnjcVvuymQn61ASWSKaoXHiaMbuHmuJgssS5Ke4p08hTLw916fITV/uK
F8QWME5jQgoj5rzra5qCjeep0qMlgh6pWxAHyhultV9hetfBFWTwVYU4EnzbFZfsMXeBs9cf0WCt
/PSdXqfXrdVCUyyY5E1o4hDeWu9nZpwYKBMcjZWQOwMWAvNHcwVAEKxz/L9mgAzjP7vH/zv7XVPX
dWEbwmWHsVzX+a/KWYxj57ta3p8HdGQbd48kiaIed9rCLfdHouelx/ntU88z6JPiBXAXMKEuHpqJ
yekoxSIJfGcSD2oAXzK/qeYnsZ2VYZ3qfcPT4kJGpCQ5i5GGN4SvpCf1TLZbqzW3mQEma4ZEqa29
7rliNr9RzBmzEsJp4Em/FiOhyw29FqoJkwF60e9s2vMZaaFOQ+Ytc4sJ7cqBIQ5/aI7SAFkEx7Az
b/2cUZO4tL0TECweE38Oo9xdQvzTzssZSKYk6JIgav9mYz6a2ZIzSW+6+sma7zmGFcpV38D2fzD5
fNHgBcWUkCyFn52cPLed4VXFYxAP5YUtc6UmJixcDHrdh8spGIJbEOK3tzlgaKJ71iGrfpKWr8MS
HvPy0kr4yXQKXclYRER3t3rKR5AwGYQcyPazQXwmPNUG83LKTKsD0jinQwixQrKANqMDFkwBGZLh
Qzai4Of8WQOrNDvr0Ugvc9KvfbgUsRORDEFaHXF4wC/6X8/wePHKnY6d3zR2QmSHeCKKRmuCdgRY
nCh6r5KBulDrnmXNwBXxWBVMPwDfgGoGrE4RsLHWgOcbmjuXddqRu6RNOSmEQGTTj7GdcFqQR6le
RuSd/k+qONAHeIffndgMbF6pdpWuftDdAXyHG8juJU5R0xZyYLzhuU5Vs9Fo0atq19K517wvChoi
6snhNdmF1M1JXrvmRtBtJ0+FnE+tDldlSPez/mRzEMQl896c64oBvCYkUZDjpZyQzDJGDIWi+IJq
G1vrJA83duSss21XXsFUjKeB9lKuOL8c/mCMePyKrzElGm3GyxICiY03zRA9mCkgQdLVLLbtHGJe
TNKI2d66UMDPpT/dDjiCGbKEZZXvIgCDNS3K1iAcJ96r7ObOa2F095RJBU06+Ek0eOg+VpFhLcsv
H3qf/DSdRwOJ0QUVoyUYLyl2y+y5yUu8q+2697St0KCvaW/QFsT0a+Mzoekr9ssCmk1tU7dgQkMc
CGm9jlgsKpkfCIbT+99c4xi1bklxacfoybc83qPJuGlFzAgiJx0PdA8K3iIRM9WyddMOGEq2kf4B
PIq+P9CtXOdYG//ZPA/MlpeXkadFVZeEiVp65mZzLMRKH/mhmWOBxQo35Gh8LIQ4epk0uvtlrGLy
Nkn2mOFifqyvsxMM/gmyUwSgL2C6WicSeyRmHtfAIeKNwziGlQRKAhk7DBCngT0FHV19teQhUPIV
JN5tjJFVQx8zKsiaX9XEJZqk5LC88H4E6izmQL7wmAhnm/sb5UF2owB6mPdRuQTRNrv5xcbZLAN8
EkjR3IP8+MtWp4Je14j9SdkLaP41zW+aCeCB113XgUJZw4ZKSc331GJMV5VBnZYM8n55tGONfMSb
wQxq8dHW+9DHI4WJzQdXpDtsnTSm25MAlA41YyzyAA2ODCpo4cMpMfY5IYuWZx3z8NEJGUymvu73
vc7Q8aiDXsFSUy4SIDcdnDlhCp6I7MMB947ARuDeXTZBqCR2cuvUh6HbqxkZ2/y1hLaKUV+b+k/Y
WJoBfTD+zYCtXNAhsEOWo39Ed3se6LE1nJ7QlyWd7NT/mV2KLd86GcWdooIeJT7tnMHoVKGIi6M5
/MsyAsYLmqBpAZZcBjHpSXjhqXCvvvbPm4fLCNJ5nugbg3DqdN529nEJiA48YgttmAfKEuNhjs1L
WA17w8AeIqF/6Xc0+ZUoINjwL1NytLyaHLcvLSEZbSwvHhWCmBvwS/FWjvgzimhtN4zAi3Nf3OZJ
BG4NyYD/+Olm9qXrP8rBePC677GuNm1z6UFumOylCbBCuR90Z18wzV0rezNn6jHmhYwN/yE0w03D
wefPoMOTXS7wxQz3Dhm2cddiuOXcCYbwWNpyJRiWa4XiIMD9Fy1D4SxUZlWbcEcTCxwF+SO8FF5N
1aeQMvy3eVyOQc6d8CeewNImJ5IrBtsLKkZ8xO60HyvQEToKZw3EPhmPVWutLO2FBWN41rtefrrJ
v4kQMC+oqXTc+aXTbqLZCZddgHnh8jYNv2Pbrr0eVAPKrT/uEy1aJzXbOLkXAkicTZYEzWcKOcUz
3ciPUNIsGx8TVHcr3y/lSkSHVSwcM0yJzIdqFcEDk8VEAGlTOYMJ7KlJepvLD4WUBXkVu4l9o/Zh
9Y4MqtVrqkLTpoiYmqCmpskwc/IpXe1qF2+eDRqh3musLr9jsM+459UvskTzI3sLys9hdD4jrGTh
j1eeUuC8RfHhOufZxTxLgBnKBmYLZ6N4oZ2G4QHGkqVxipzHntkOJ4wfq2k32MA3JE9uZ/NuqK0g
Kr00xEq2chN7TEimnyr/UMV5+ftE7TsaGm7PbLy0n/UUSiQhUUXM8cqB4KQlSCjnMK4znXA8awao
oa5mduE0UGIhpPWKD18sXm4JxtJAo06xK43DDcc1RZKwyPNmEN13OQKMsym2y+1mnunOxRhtNTDp
pzi7hNZdanDUyo4aGLsWQXjhtW5+ea0a9d1CznA9/RpOjzU5N1m57eKbzU7RMLSYobfYj6PO3HZ0
7xWKo78dWO0OgNueZUKshEW3aPo24r+MAo/CRXF2Dv2+0QBaUBYppr1H8yMnE6ESyXu0KqyGuItk
KxhclN2vsvE8GBt7z4Qv5P9Hgw1A4tSLalygZCNPmEayynwd/CW+pLQ/dUq70n2ZrBqi9MlqCURL
v+POCybgfDPnmWuddSsoYwWxhu/UgZ0FozCCbIJ7YaCMdOFXcHDYa73+Ta1nxX3AJjBhIDuq4zwz
DR+w1ccsqYP2I3pATbJGHP/xYlr1M7k2+pJkMZ+oy7lSgA3F/7rM9PTUY2oI5lFf0f87lA5wl/ac
Wd6p9x47Kl+FBOos5jLwKtjWMtSd5WgI26e00sCIkM5Jz6qE8B/JF58OlofJTQzx1UvNna92sXXU
2Nby9LeGyznYBy1CEDLFLSyta8093hAyUOJf15NmpjMQTH3Ddl5zDbLrdCUBi88Awsq8OE2tt8p8
/9XKyf5KUkLLCPM194M2fXdttEaH/0r9btfKgtwpjKv9dLZtHGp1cejxhffZzcYWOtTfhnu18DfI
+V8GX2y2MD+G93AkwNomiYPasc+ibVSgPYqthOhXOtOuBACmuR+TjgBIcV6QUpMl66mHXxGCbml7
gNDei56qfVmSH9hPK825CryLehId9OpfoyeYeb4M/7XoPgAEL+hUT52i1MOPDP1dgI9iBL0S9dlq
pm3r8zWY5cm4A9bDfDLY36ZjIh7zSr8ozbjYPmRyfxhXdVifRFHsbf2vI+wheXW5JEhx5Q7lUrUI
jhx3oY1gYzSd5pgN5ZOrZVw4IH61rfxJxN8EyWGa3g2rvbSEXk1x8Wky/lOOJDcVbcBluOczyQVY
yoFSM9dcNEet/1fTAAz9+iU2tz2FRIONLnEAX0FxVFyeOpJGHKIXqvK1Tp9ykth8mCqY2yILCqEW
ct/4LYGsi586Re213kv93iTjxmN+F2yEYxxqnx50ofP0Pi8bXGzCPyvKtU+mRld/OSC8BKN2I+65
eAa0hJGakGIW9S9ZGWuhnyfOmSQhNSY5tMtSSy+CqVkA95goTS8+GYDwUi97t8BRpeG6VEgs2pse
8XS31LnWWzg6QWdAXGrTJzhQLsP6y+qvxVfD426HJ63KNsrWj4lubv3yw6NQ48vn81s7nbBvFeZz
jloWRZeWSrkhdtgn+LFKT6L91kKwg97vQ+mc9VGhPtzL8iP0fjPrdwp3rv5U4CukP7CS/b3gGl55
y3kwB2psNim8nsYcz7MDWShDRh62WkYxJggAWN6j6MNidLKfX5ato8AiGnMA19aT3vXE6jzWxlla
PonxcpuW86rQ7qJR0HfUuRZ2EBEPsUSm4PI3Y1hOkrmP5M813wrmzajSl0008dwHTSeqFilHg3M5
JmRQw7COT4uak6a3tmO3KwM7fm3du4/PU8HnarVkvZyEjlUHvaswiP9rQOfEpFK3Twl4YZldp3lm
iLpAn6EF7u/y/FaPTNArOsFvuo3i6XO3NsBrGo/UH9nwYQw2N29nNVGiOALdjC/AaxRITnCdoOoM
IW8/TNe0+jZtypM+W+mU35wgrQ55q7VOvbbNeGiimDO4Jxlo002HnDEXf+CDmb5z6m8L0uZS6yRd
Q/WCLZbJQRJBCrKYo0EyMfRmEhqr+r/Qxq+LpXQuP22TSxjSj6RI0L1NNzM2JPRTalIPihgcmiJr
rvofvWuaxkuz5r/kDRgepqdjNMEc5P1X7yvLlEy1ydfOpv3hYKLUiNwzkcPMiYXCXF5bH63FCG5c
nGHbZ/mR4BvPXCfYwcnNq8l8NE0NBhEDjVyhCoKKhSNPglCdGRDX6P0oLhvT4G7L1NnGZr+VJkBY
YAHQyKR8myhBRvdpitIdR6qItmFBOu1fAtPdmlGvY4xA0yXvaEjk477g0hCHXHs4YCaNWCT2eyhF
/bD2U/yQLabL6a20NnN6URLwMvt2zOoi5K3iZpWh1lgElhTSADUMIMfLPi3u0YX/2rYXc3Hh02bp
GB6Ib6r9dvtkbSRH4oMi432MvqaG/AfZn3z1LYdLlXy7+rRyzd/JA0pEWAzSEZe7cDVzYLvJjVli
v0QK1z8aZ1g1KK8ZXEDPvA5ElrXNZsCRXv4W+lf5Y/+He/vG/TtY6uB29AJtBMWFbMLLXPmsCkiO
I7sKHEGbgywZ/jzNA9OVQ349GOqip0Ba66ubsrrGqySJUEDD1rOgoq0yfA9EDxSk+BHPJwD6OOhv
Xw4vscMIfGKIo8FV0oL9PtgMXJVf43wqwxaGUbN1k+I48ORAGekLAUKOBND4ZvkocHedupbalkBz
jZBDD8OsxXC48+21DtksZOl0JJnPm4KhK0M7+zjL9c+cOCURfXYG94lw3HRlc+1TMAQGWE417FJh
QDLFS0fsihavJSVgaaiDPX4oWCdoM55MOd7sTVc5K839toZbwX+PfW9TCSh/FrCwr6r6F7K6NKhY
NfJpL/fz8CnNQ1sw1cxN3mD6flylhRVEznRuLXOVa58meX/ONUey7try6invkxuAxJmu2JKXRRZC
2azOrroZJXumhf7o3NPmS8bXScN/Pz4lH2Vxqwbuotx70aua/t8EWzdhUxZca0u2I0PJg4NFyxnP
WtFuHQ5KM/7rwRbYbgvjEI06jaiKjBjAj70azD9RnKORahf0E0lEU+JsChencFe9D/Kos5lzhkfp
DEry1+Nyy3e5cptdjRzSZEhenAA2zO6Goc5eIl6wpCNSz91XapY690gxW6QKvkF2chPrYZiNwPhH
jLY05WxuW73N3BnTNZ0P7cH60VVgJ7DJNftBd/KjDr2/YqZkLMDutx8Gz3Xl9H+VxjwnFMr4yYi6
owNCvoaSTV0pWhJevT8uPT69yJIHWhGMhKc4lbtW3HVKSJ2F52rdGn3gtXgNrdugEX7Y1Di94bDO
ANCZPYZsZLls3ilE1ufSKoKc4Qp7qnaWlBsj2nih+BEz1SlJ1h0RxwYJFujScde/WtG1YHS9mrXA
NaOfFMk/ka8a1UthpvwCD8zweeSo96aHbGrCJc/e44wd2YswI3Q4mZ0oCtpiQV+W6yZMvnTNvnum
OMhSXzkVZqcONisd0zRZV4mz5pK/0UE+V89KEuyZAKIefwz5Xvs8Pn0G5J9g7mFj9eJZatbarM0g
owGbyxHsGkEplnnMl4Cixn4dEvQ/8oK4LbgEYxLQxtFXEkbaBVbPT85L7FUZq6/G4i3KdJcM4blh
ozHuU3V+1HW1NqsvPm5SVtakfzh/IwW+z3UvbtNjWuB+ZCZ7iM5J8dbyo5Q69jUG9rtuDHQOX3vG
Ikxs3/yuRZ/+8C3RAEVFOU8AKExJuJQKaKgp7qnPLatn7sV4Hrp7q9rAgKN4mSpt54X/ppIhCC4i
CWKh7/o8Y7eISFkddHCu78buVJNkqWL2vNo/ulwXjPbP6U46tUQDXC1GwuIqQwNgFVrDPmHZiIh8
eMTt3kKWAJfsq0OGzDj1R+6/hvFoMqaWGx95QjszwjoAfc+iR5o9aSnjmX3yx4a30pnHYSIbsFeK
KpYWPxFiTroXpkdo4wYFIcXIK8n+KDR3pfGiZQIfQH6d/RdrMFd1G5KOqT/MTb+yenvPJR95QCRM
MjfuqiTDyXJpXk1bl5ZNGI3PkU83p7GOMcnRNZJd5U8noW5T227rRNFHCgZlrWeNGSXkNOUwteBY
X6P/WWVP0qTAk8ln4ThbGkRwQV+yZmRG5nfq07c0ks9cDxOYizYrGFhbUyAOjEDpBPTecTPiHzNk
slUEFtjdSVKNd4x8hQZTAtGtKjCVwQupKqTz/sPrQAJE+S6vuQxmW8ModwONAuyCTzbZwSJkeD8t
95EqP/Vh/OzIE5fqqe2igA7pZ2657yJLr623TmHUNdQU4YtLcVdhjCxhi871Odc/InlLupsqOw5Q
kqA/KOGMf+XMjXvpwIbXaQQJx+bphvNptmhSp5xXyQQP8iOMrWAm8s3Nt3r/NNvrNCdWJsx3Gn8x
tQhT4a9tfUt7kxNgXxdctFP3E8+6VzA/WQd+8mxqzKPqTJAQ1ub58ZnekoxvbvxBrUt4TI/GKtB8
mXfA4q9HZEsUWFyZktS7rd0wRV2dp54lYJJG5rhH3VVrywL91/9YxMaioj1l0bAquusgnE0/tI90
Wtv+ZiODeWVx4VMFloMgErOMe3I9Y+ckQejycEC4Q1LW2MhBpVjduwAtPnF17sCnxBz0Df9cJ/Pc
d8aNk40/tkuhPWRHxx3eIthVpXRWVUfaBXci9NRoaXR/GVPyVhMLpLDKIq20SDktjYdW4xT+51ju
OlLdGwC8QA8RfmtGJci4q6VP7LJEdqFlm5GuNm97N3vsKAOKLl43qcV8bLfWii+/ZviZlI7QvmLB
ZhDo0DtH6cpdFydbq9JfZUMGX63tE7yhLSgva2CQvsHXnEEj4FZWp3ZgzS09LJ0q+9PW8ntYv6Ab
qgIA2RT0/UkgzkeQ7LkgNOHWh04288mXpsQIzFACOcxG7vk0EXyLYW0BktbncueAdDeCSl5C78SR
ECITSCt59F6WpMRpMGgYbD2k+RkFOmkZsfYJUIFNpcEXcmmtetbFyGYC1pnQkd6x5xGWaRW0jt+s
OtDoSn2mKnmyTBTlAh2/Lzkryl1d6mBsw/YjHM2zLbzPKPSOKI1vbcz1zVR/HpTvKTP2EXHSfuO8
pfTEBu50A4NvNBa2Q4RJZ6Qj1Wh8zOfGi1Jdj+E2rwE0xpE7kuxLHoPuPFpsFBUtPHeutrZO1jwz
kylkCfMhbGwdLHN5iftmm9EYDo23mrQudR10c1eO4Ps7is5xyY061rBDUrQl5ajAmCvCdfCHhDYQ
gmgZM+rYZiYpznF99Q0yppz4mBh0J8ARVWYUdN1HR9Klp9MMzKlalc25OO+mBA2w0Z4cwYhhRLR4
pfKLFdmPZuE8pdPC2PUIZJkZMHWavUuenpm/jplCW6OJhc30Tan8bK6Mia2gsbxjPAMZLkqdyKb+
YnbF3vDbzTD3BKc3f3qBm6i0cF4JUmVIM+rG1xGx20RocKvhPDQt5cKtxQeAYjvjf6hyhnbvtXK/
cAWuK5fnQ7/39Owng5JKvpk9xl6fzDptZe3SkOG8YXiMooqA8hF5mgQ9ZV7yjLispDvOuTq6A7YP
ByMVm1jHwygfbO/P4LnF+rEKDWNV6N7J66+6zd0LWmvq5kGRIMN0WGbiC726S1adCnLr47eKAIuj
C2ZHswIHXv2y9lxuB7xLG8UsuDIEbhOK0YEha7sEi1ZDVlNvNdu5aq61fdbtX2TORGcMnaQWCMO1
jqe8rpKzI7rbnMNSnWgIzhpE+jdZo3K4+bM5Mj5pR/NflsFx5tibw+rYhbxSJvoJxoBC22s28bYp
w0SNuYTLABGKG26OJqFH7EeWglAd75Lc2baCwS6/DNw42s6tvCuyAyzejlCWqxqJtVwXxbhWCGkm
qc597m9rfAdeFwEPX3Dn9ftAEhPSFJN/SWfsxri89gWNMd+lG+DfnJZ53pxe00BZKHgheywqTkUP
i5RQy6yJ0kAd6f8itsMeHpJlEvXhl9ZDRC4aNS106H09AHPi5yhcgsSK6FQm8+tct0Q8LImz+cHU
X8bL1KbENTY7FxuPm5Hdo3cvIq+g60SyPI4dD+VtfWoD92EL0Quu2PZ9+/Dwu01W308nPpbst6eH
p1P38J4/vL/DJzq9txt+P+FFfjo9vZ+2y2/lw5aENuZiTnReH9awwx6SPQDl1dMJUBl/seWvhtX7
9glW+2oLwbXH6RHIeAVAG24t+W1/+ku5M57NJxrIz17w2z0sMKLwUd8Yf9q2f10wEzTsoKJFwF+3
I1AwurHb7oU+DOruYQFvVOdlqClZ8b12a7Gd182G4cgV7i5kkxIiwfgLRBvTW3rUDmR6PhT7vudo
WkXTxnxB8/VO38wszM+UWIn/0H8LELNNMP0Yd1oLTP+jn/pfyuI3+6dNkYoDMT/0WP9Qq1kYUAdo
CPFQuyeH2XR8azgBT+XRWfOPEdof0GrrctdSS4ao1LoClVH120UjS6P9kqDC4rfSYt/UEdkJ9bWZ
qbixFqc5UAcOXgGXKbaonBdFa2+TqZiy7zLmOtbZISwXF900H+0w3oSsI0f/iXV+eOtczyhLUXvs
dQjnyM0JLVis1kcb2oyRvxu01u3exHNwXrw6Tv9WKH3Xw3Yrhs8KTA29hI3XjHu3kA+mg8mZuWi3
8uliR3uvxmdZUJTFrGSa7inyxDg3nFeUjXDzR/ZX2KiHTm0puRAMyo2ZcaEfzwYRom6XPXultbXG
+bMAE50z/pDP/dYOi0PcXx0egwmzYFNTj6g1gAPZbnrmgyMYIJU7rkZ0X5OEQo3ElDqlTWWcWwwd
Bd+UE95JvFTEvvvZp5kQfW4CVmRDsDW49+O9R2FuuMeq+WepOpJFky33GeFJunapavMYTTQzMH91
6A0xhEgrJsg2ldvE++thUQx6d3AtLfCwhnM+C11uxplQCPndd+flle2JPaFXGUh5lLRFl4MmUYeE
v1HQ72aL3mn112ufWnzVgHPz8k3hhiLpISJ+o6TeTICn+Hq4nnv97I3ZGU7R4JE00WbbRom1Q0C6
Kt19n7xQ1AahNB89HC4GU/PM9kbAFpnE9ofi1I3hKUax0QYk6WGz1PmxG7/3ZbJuZ+dqamCZIYYb
JMIPE2PWxl+IDiNagCUe4HjMJ9abA1UDdqXJlc9BM1Thqepw97bE4oXZo0vKdA84UKj00qfL4UO3
SbPJDLx00U+rb7uNxeS1TG4+d/YmeUcHecDhsGpyrD/Ra1aDFSBT0KS+sAFmAoinlR0abhB2zyiL
eKe0HU2wxWkUGeSRYT2ba/15sgljI6RpkVeWcq5DGREYFe3o0C5GQ8TtdtnZrRhqwV76m4QRY1Xc
cgtm2FKM1YykULlaHondxPFi15P9hX4KqgBfZ6tp2kOD5GcPz+30Bmt2LyG+m0wMG0Ct1fzhU+c2
VOVGTTDX3rNexpnavb2U7tnBMRWCRjA51npAPfY1FLcy+rbTozJetOw0OufO/ejqfVc+8YfI+LY6
nA70CQrvnC7z1uSEuNhqYG8r8qBxWHkUiRggHd1Z4bV9KM2zNjTrbCZJDJITWlTn8nrSs/edem+F
V42dj07iqJHt3D51/a2khNAjTAr/FPGdQ9BPz6PzsrjiPEAImcniZ0CLyJ/PuDGCtlmOE+uYGW8p
J/3Q7XE8ivy1QAvK463NS5xjrqjNzzx7n1BYnJduJiZAT5/pyukpMpW1dD4NHS5dX51S9xULzyZj
a9CZGKOHECKkyOp3wg2W4DCKDIBVOlH29OcYgNzF47+RRMqlLJ6JQRWgvf1/lXvjEN9M+N0fuOsS
1fJYYAoyseA5rwYXNLmvfOSniXaBeRSw+3D0sSqxKpD18JUJTgPZvdqQDFIRRGI7ofPN5ofnFL+C
ySPHZx5LEBg8huuMbIqaeK6S91lO7t4U8LvwkBjFdh7v2DAfevdHG4uDN9L6aGACuhgk56+YvaOO
kc+xWuWOjmeS+Uuu5YMbeAZXogxjfrKLepTQ7s0lfRG7Qz4wHszjio44NT3uosWjAHeF1/6vIPKu
LtynOH9UBOkmSXadtc9BHjr7NtC6jcM3nwvFiInDc3vm84BPdPzUaHdpd9DgHPTkSEuOKN0pg6os
9svjohHUgttm8pADqoRr6aVAx8rddbIb5HvHn+vpcbQwSGiEOxS/Y/aSJGygFFhz/dK4MXZRig37
nTVeZLggydPDMpqx72gokRFCnPMfw3d2DM17n95CUa7bxFyFMT1CcjAjHsy8OFr0fkyEnHSCzegT
0vsR9xc//WLBjtzoY6y4Gsd0m15k+EJXCVCNIGSeDaeujgnk/sikMgI+qyMBflvNq8c1oui+Z01t
lrfbzEfqWpqCZ39gZpETPMcYMkz3MqQjJ+ejl8knyyZbyqneMGzo8x82vCg6Jo259/Rwm423EjW2
rjC1VvLgZn9Vnx6UDl2xbVfG7F6muQja8u7RX22l88a/2koynDPuS3Oz3OzUKlSU1dOLrJ/DRD1M
4y+JNIu+JFF8i+lvMBjzz6gVbKsjro5NnEEG2XN7T95Hvd6ltf+hUwzHjrZumGh35wE3lXe1TViM
hn+OdGQHzXt2y7NkeU20W+P6V0vTU+e/6EZztDjasCcS0Mg5MtP3/eziHkcVDQzoFDXgupRtuAAi
Pygm7fN+LfV4F+aE8CVgG5YesMeRSjx6RbFTRvuZPMTC/fVoM5uFtp66nRcdfVZFjkFXdlSbEJfc
0go8/u847iXwIDk1awN/lj3In4rPVackvxgYMVB8TQLkEifmJJmfRJT/VlOy12sIKGF5UMJbu2K6
6i4mAKAGgwmyyPH5VWxNaQQl3ilFwkK2UvQzFu+46Lkqc9Ovi+80+ehyA0f8sG4zfiw5HAfMLLOQ
e3MyXh3/07d2gh+8o4RSHgE6NNcFZ4Q57Jv5Q+DQqMRI7AA8gua1HmDX0OvVquigcKMWGKydAm0Q
4X6MAxMpe55pjacMP+l/5gKZwApE0xdd/2nMc9IACc9Y2z+dc9Do4ValejQwJTk5iaxcjtJJA/80
cN6L7mKXMLMTCEQANIyfOr43IM5A4DnMnAjCODTr6A2ETI7hcU4IF27KA12Kzq65c/4z1MnKiJcY
3tlXwC7Q7SjorlKx8s5vIq3dtJ5+6KOSPL/VnMykZerbsb2lPB3z1K8t/V5GGtSKZNXn+drgBlT7
065xfyb75sjyBYt4lSR7t0HE1MvnuI2fRvSyAt+Rip5FZ7dEKmiBXmZHLXsZiKGrtQ/ZnQQjoFKe
iFIy00vFfScvmSMiHbs9SsGTWbQwatiVIi0+xDmXcXy8DgquouiMvW7jlnxzMkK92i/KUmV5B8ux
t9HMzq2hS5KGV8MdJjhuyiS5r2csVWqgVqOH3RCEiZkOr4C1ODLac1jB6yoczCCEYpAj2FtBvLxy
XH9bMjTD9p5r6a6hxCgOGNi5FPK0sHQX2UHPnQNuDbIGaRaaX/Pw2xn1PxG5hyY3z5FdBEbtPM76
oTbHq8kEkunJExWjmB5DRaU+YrMrin9eD5Y8WphTpAVx6mcW49TXmvxSOQnszMk+LO8haGQXw3WG
g5Lig69h+vE1xI3lasbWSqqtgWxrUTho2bErjwWLcQaqp9JTnA/nqDu5aK+eJIOyeUvNIw1cAp+J
E0GKBlXCrjOkzb3OnqIhJn5soG0Ib6HWaLdH1iqdkMgy0j70aJcVzm6xMelDtu25kVYNfeHQdlcR
cCuluMICI+EEtWe1V2P455JN4VrsAU0WJCQDtZl/8hd3ZCVOYwlOySOIDUmmLLCqZjxGTnPuQ+fS
Y07+zy+kTZ8+FM1TY+tTB6mKsz5o5VYj0HB2Azdb7ufxPfosKmJePJO+KeljThdewqF6MZcZkSne
x7wlroEKu0pG2ijFFfPfvYLeppHQGnnd3qjSg+2ExJU3GekeTCza7U0f+1Pj7uOcaZAG/hvVX2iM
bOlvbt8R/UMo8dsYcV5kJloukUj5myMdvMgI3elwG4W+7T2i3Kpsb+bzc5EV19gkp4Z3hzMrW4ga
3O08ZJWsR7YYzkpOpwllTZ83XR/+q0vCrJi9GNJUYDSh1PEmqOmzgrVmEKSmUZ+R2Gbr9xRKlyHj
12Yg2ZoZjwow5JsZ/R9pZ7LcNpZ22ydCBJqDbioSYE9REiVRnCAsWULf93j6f8F1BzbTYQ1uVVRE
VpUzRYEAztfsvfYzHQO950CJtQ38isA7Yylx1WJ44F3zLg+Zk9vxJog6QrLH4skbWHoQcNI8ZuTp
CLJL+el98lCTT628qIljx87ICHoYnmv1s86kk1EmWy4BATgMAq320DQPY3cIeL7SKPzRszCHSiIm
prM9smI2lm+BD5DLUnZ6gIYp49aXAp/NdYv7RIUT3UXEA45McWJaygwVjxiewrrdTiHCwqRnFFvV
y4Iwba/HykdvX6avWncVPfOl/GAP3A76uTH1O20WS1jFl11GW3lkYBfBzOMYM7V7vYX4zFG8yIW9
IduyZhco4apOlMAtJQt+GC/noEQihwQmtQNuLJUvKOwjwi+757Efz77BnAC1Ga/BqNkr2HaKtnsu
mujRqPULVekHCiIS/9TsEE3Bh58hjVX1a0k5PD3yZlaS6aggty5r75STSdfAXDWL92A4IJJ/SnLl
V6kgGSlztPgyBbFrKtnRL7XH+Wbr4mkfFvUl8dEfFLaT7tJK2w+G7fr2UdPtrYmlsVuO8eTSLTgo
odPqFHx1+dUfwg+mpJuxHnF+yveilA/gdfKLbLCLkP0dW6hQHr7a3Fy1rE3tqCRRescKZ5W0Z8tk
5k3um9GFu96DvDWiOvF8ANWT7QxsfteYuF9Idw8+w/Zr0j2YlYQicMYYOMua4VKq6DLIYjaKFVtp
g7Qn2/OcwHzJo0uJxgiXWgHK8wd7zF6QlBDHvNLRTfEa6aaHnvtQZvyu68l7ok8P8/xshOaA5tgZ
MhTQpY98mDpMzJrG8jXmMAzLad1X0p7eCJuDvzRQ0ww83ykNlYb1we+OSeW53CNJtrFGNFEyUBU7
/0ooH3OUynN9IeZIUu+htfhY497io+toIljtCFqqEaRBT+ldkWmehNPJCNlcFr0bBC9FHp0KogIl
/ZinGVpGbLDxEN0p/OBwGlBE77u64CzhKqY7BelIrlyH2lhELF440wBvYY5kfKAXwacyNshFQ7cb
X9uRYs4b6jsTrH6hS4cshQIJw8qa1Hu/fUnJ1xPGRaD5yUt0+TYBCIjB4jJfeGVyiBqROX6IRDf3
XqfxGNO0CtQnBu9HltaIUVy+nFpZq95riQVXj1QUo1xrkHJ8c37CmbD2yISuHnzjhzdnmQRLc6CB
UF/kOFgFMSZYMT7oGkNVhrPl/EZqfEfptOUgJFcP0ezW9mPMaV+gpEz7YkXI0aLD1xA9edgOVKk4
JUb1EEz1ux/gs0UDZ9SGg+Guw6qE0GfZwc7ysX5OMbmeMqLOwoE92Yl6lzdb27wool4Gcb3sgURZ
urqz49Glj2RMBW+YGwefUA5/o+UeLA0Vl1S3BC96YMQRbucqYyDZO8HX4cvW/ZBKru0ReJwETmrP
oX+smLh8hWKSRt2TgI53JlHQNyDvIReM6nBhQDu2mlPUpMRRQg0Ezmiz7Xscmo0tXQZWreZ7jezS
RPVlTG7JGsPqP8IkWk/iITLJI/NW5PIaRDEEc3hxTErK1ZwuMY9P5Y0ITyC7qk+4zjH6fdrJYxjj
uOwe+N+Zajg90aAp68mI+mSu4I0S3S36Br23FmnEKM7DTqdgbDRgyDcvqXzVWzQHvLi5uxWE2kZm
HuW6WUkIV/QRcJfNLKF7ZFiRFjghGZyVybBvcmpmBkX6+GAwCBeUYNV1oAmPk3LR1rT7FlVwC3W3
pbfpELlmP2dFX/bEhAjdypBP+3F6MzWkKeqijRnwdkwK8Ubp6I5Vxp4ZeSdmvgpZffiMXoZg2DDr
yar1FAN7VovVNB1TlNLI8NJZ7qwcioBJAOHjFfg+Yj59t2KQQpktKcN7LlgqZff/9vias4X3Pyo1
pOm2CUhEVpUbldqot2quG6VxkPwfUrntAEM2hbqxQYceAnau2MTctGWI0CpusdQNfVPyhpMqe6nQ
QFd2xkOdvVat9MSf4BdidkMBw0ppgaHR0+W1VvCG0AeImKxh1MFJmLDkqflqlwITar5UNR5LlFsh
U4cawp/Bfqyj6StI9CTuc9Yg1vJR95mnJV998JLJ7P3iq6IMixrzXhUxiVTfiumaNcoq0tMtrFsz
Kc+19XPItVU9oK8ysGxdK97OhvCWNMG6Xy+6qGIAMnKYZo5XGnf/vq7KDfliNjcC9LFlYFimpYpb
wpowpcBgP49FQEf0IAMX6KDWBl++fB5m94ZV79N1Mz5GMk0c02gfryftuGxyGabCjYdviDG/0FG3
X7SG2khF6q8J89bNTkNvCnMy9YM2pms9GdySiaxwmFbJ0nZERc8hy3tAzQEcj75TUqrSBdIqC/vK
mW1oswEPtkCy+uZKzXfY7QcTs8NeJrYKnMwNfSKclDDntaofCmavVGgVTWcvW0smn3W5kbE2+HAV
xOz+6EinQoXe0PJ/9yFure5wl4hdk23LFoqlAr3iU/5m9m+lykiLKeoPaeDtK5ruUQIJztYnxpGP
4sEdJVCyXBG5idE0BwQixsu+D471CJPOst3GQ/sEk6gcAeBon/N2YZS2Xl2ubUTYoY0raMNbXsX9
maioKh91tsvoFQgAO+TmEwvUOyXEoZZeWMG3TCLRb4xAKhBo9PJZLV9S7WCB0K/xgA0GCCsc8qgo
pomVMWGw9k89PyrZU4DQSEFT8m7rOEbCD4uzqVNRDlPpYHcax4cwPoqQv2oJHcXLgHd9zIOdX11S
hb2bcfHoRjpcrp7xpM7aN9IPrA+T9yFOlmBSiRgNtm139aHWqtm5v0j0thXjKSbCeJsNzikT6UB8
Lw1kqlqsaGUmF9FZy3iDM+pAKUfRhuvSw318mLRLm6totz8wJGEruEflnvhYXvuUgJ5lZbpyEi3S
KQKN/4ECHBF0NXwM0xXTelcSHT6cJtvb2qm6DInFrazXWd9rzJ56vf7mTr15pEFACJXbxLIMAyQC
/vo/b5FKGrxgCLXovkHNZOzo9USIBf8o8m/IEzekjP/8oBugjx/liix1SnTPwcErTvcJ8d2NssuI
eqyf/n3n38CD/vOzbt7/ce8VIvL16N7T3MD8aDq8AAgyou/OmT8f8v/8mBvEjhrgEx0b/rEJ2432
nr2kOeKcdQPlG5jPd1/SDUJHGTVJDlqunTxeWRE27SmY7r1ya33H0PzuB928trSisxup4zfqaBMn
h1dSa6wrpJTFNxiO737Q/P//9mYaJaQ8niWi+6h46KcFO8nY+1Lt96r9//yO5tvytx8UdYyjcplL
F08UztBAh70KUKB8S7qHf990f/uVdNO2BIGENrmEN09S1Ikoa7wiug/ifaU8cmtjhrbK7fjdqaff
vNZNGyqDaswxo7rQYZnc/KSkSg1h63FyH0dbldy1MP2ZzbSBpFnzZM27327sz3SPGy9nyVNYtKGI
oIhuUYJiwTaQP0XbSsVwxLIyyQ+tucb9aNn3Oem83mn+a/UL8SJ/0ZbnvjxH3pMaHAdt3ZTzUPCp
aZ4VtJ2eYf4YBgCryLD7aw1MCDd9zbRLYRqXSCf+5Og95PH531f6F3bzt9P11wXg2Ie+wPEmNPPm
+fYbuzD8duICYNfyNcT5Sk07NySO6b8XvbYMDcaUMhmb1nMAhmJrTtGh7on4CrND7eH2LVTpUUux
w6rThjLMDezGUdA+JhmJjawRC+aBEbO0sLLWIZ4x3x9eY+yzuZZDhjHXiYXyeTWp8ODowdVCP6o8
/mODRDI/1BXJIvzD20nfm2wc1arc5Hid0csGZfMWMntoa05hBbhwOXj3Sk+vbFTfHf83VfCvqyQU
AeRGMyzjPzWI7GlGWOddct/ECI5Xeg4bmc8ou55wmvHAWzcKX/79zfyqa26+GU3WhWyYXF7VMm8q
jnycrFjpx+g+DQ62+JnVTJRxiI013KtslyERh7WzmEfTZeutwngfpcEKFaVb4d9ig/nvj3P7SPKg
/P5pfsE6fnv4faSmUirxaTjczBD2knEO4sOUikVifMNZRMX752nwqzg2ZTzkli5M27gtjkNfDbR6
nPRDwPJF8Zcx2+fQmAsfNftArlqo+6jq3ztsfHnCxFfyNgrXI6avp6b+GAbJsc19QnuFv8dKzzMM
Qiqe5z3PzOao8rNFQRIj07GbVYNeQmN61YQ/IsBu1ktghwuLbU/NylMDps9C1McrV9sF4fSMwzRB
5tA+R/5AWrbk0S2yP6gYF6Fo3kWdj+gThWuynUUbGjaorAl28UiVSFbkZCpsjD9l8RBHxsGKflro
opPJWgzFfTfCA5s+DZNVIs6k6dgxtI2n5zF5ydHqCCQig8ZK9L3Srx72NkMM7N/wjZj6QtQh86NZ
qsqgH81VPX4yML1r+a9aY9+pRUFIBHyIlpXsYN0p8dUsH0T7FemPLXulAh9h3gePdttu5QHXBlIx
EwuKY6cXK5SdiG5V6qaVMOUvlHTrWG+XsSc5cvkZdHdS9hZIzx127XTYWJK9j/2z1tHmMuZkiM3g
J9RIec92st8uo4EYqEgHTEAfS2eDzOcuHIdDaLwHure0kXSqBWbODB9KddR2FJYzvmIcmCBZyFG8
ya2T6VUD/g4zxlU0wuHbcp1g7QzoAVDgPWmBuohZTwVwpdpxIOYCaTEm74bZR5pUNZJsFJxoEqyR
oBRkHd4jeoiS9CCa0WWBfaOIHnuNoHQ481S6s1tkDC2YDQMHRMuckNdOGn/KETlHxbDJUuHAQFqa
6DuMMGTa+lyoJy8ltiLfW8Rn20X46DcJGeZHr07dhkMG010UxUvJ9J0u3+bIpjzlgmq3ZqnexlsD
4S5k6jZ/rnI66XEV9D4iB+6x+mT1G2+Q8d7S9ahPVvBTRQmVR8tZDWJcRYTNHL1S708nDwW27aWE
xKBtwEINg2PJzeObIOXIM4Z9wEY7sq88UgbEtRhc6R559WR8BtBxzWRBG+6f1I4Zq8eUNkbscrTZ
KGXNrrSfkZW3ts5cW1/ICg7uA0AJXDoxq8S8PEooEQVOWnFNaogDYlqWyaNMc6LH2tJMlYUVgq+A
Vyc+Nb63INjNABKWn7gX0Y/EerdX8Hkz+Uny411fW6ifr/HJtBYSCyUtIui3almlsj+T3VxG9NWW
294vtvAuz+1UvjHOuI/mLbuF4ybaxrbKNSN3VuA9q5+ZhS8Ex3tTBo9VDJiCEa1ZHLvR2xuYlieU
KKs6ew7VLylEP1zh3LXXOBSDWYsbQk2QXYbfI1O0KXmzEcsF7CLQFNXmfaZcsYbYYuZW6aq6NOiM
W+AlXsbSBBPEvN5YlbXCyKxz61E8wsLhZiDyV/NcpeW7HoiOCN96yfX7dF3Z9YOwV0ARWHDH7deI
AizikGyfqrhf4FLo9tSAjoGmTsoeY8lca/2sElFXafBj3umWyKZEIqPxwCAeA1GBuwBZfZGhrcnU
S8zDns8IhIplgP5KxeoxVEtysETowJMGQ3WKEYbGq6rtB21Un4Ncc7ow2uuEZUQqrk1tcpqJYTdy
/AFjpYiNo5K/5HjmSlhNuV2v+oaooH7PdWLP5koTtrX6h0hnNytqjgKGpJm5oUEUJrEmRbEaQaRo
8KiGfj1DcTh9lsgqhnZmmuF3zUZX9971ccQpeZoJUD6FSx0wWebJ1IdHVp0RmIIhYVNgV45OpT8a
GKJmGApoiArfP46V1j806Irwzz8PyBrBbMEHIVVEKvm7k0fJIuorfTUlGZEk768gORvViun6dspC
V5U/Iix9E74vD5ZUR7ut5547IwbgG92pAxkeMWZ55Ohjmzwppu4YMcF043VEAWq9s6hSoBBkX4qN
d44Vkxr2eLgvhg8aomfaU9m7dP4He9KpIYmowVQnKnHWhmRjiH41tMPZwH85D9wNgHO+Ui3DMthM
1sGWm50/RVuYVjBr6o3fwLXyIe6m8i6RJSTcxVpWpJ1KKkReGe6onnVUZebkrbyQzx9FDvwZs4ge
JqAO1ZsZ9KiLSFpPvvAuOrLHNiOFx4oXJNaBt8xqCCbDkoGhRskR7JEOlQwLH7u4zjC4MRyRnczp
6FUoQfSFDqrKTtdDehnZv5JEMWvAMyxr6CBjpFTpFO4jJgGW+ACRsOiwS0ZxtlHaU4OdOfOZOlOE
aNV5oGY27W0F+G3XoxxRLcbaKF65uyYPQ0UQrIaLtNHxV1nrQf+pItEXab1TYmujYJ+GfYArzMTg
gtCsB1jHmySteLkYQF4BaMtwlTxn8L/86VNqMfWdea5HFjbJ0Lu6dNTI5CrxKbfgRjxs35Fo8WGU
p6Hpr8pQLeyRGuk4a5ZyNnpTI7DSX7waKUfLq73bDriOo5ZFIoo87OGMJLhotrW0TIQvk9MyiE4x
05aoYwd7Z0rrJgKEVWzR4chi3eR8SyvGwGz/Al65JAPRY3YLM18wX69P0Sr0XGoXGZPYW5A66ZWp
DqHG8YePtGRg88PNyftqCYl9cnOJe96pwg+GN8ahv+8+lYvEe6N3zS/tRbxGZ1OibLgzCBxEJrlg
kOurjomMtVoeSa4qf/r2TCm1dsxzpxNEIaVzDLFR+nUtfzD4YZcXm82m4tNWeP7seS0sCApt9Qd/
RHFvY5LorXVSHicoYAp/LO7x1YBNDOQZCaAHAEvL5pA19j4HvvXv8la5qfD/X8lpqvi01bkZuhlA
yEUY2HlZ6gdzLJwSVVE8bfsJQba29extEX+kFp2h+++fOpfwv5X4v36opcqGwWyR4dHtcJ22qxZl
oBHLnY6PoceCt0QKcAgZJ6qctprFt1eu/v0zb1ve//1QZERCV4x5BH0zAfHzVG2Zx1Bcm5shxXsn
oiXClrHfaOFsjjiyCh6Vh0DbT+0uyg5K7ghrg8Msl1QXuzCSXtwLSrkUIayEmgJbr1hDmWgvMKJY
w50w8QvKHNM/ovZZy74M/1qUbhUQD92i7oE8WA6IMcJP04D4SGXb1o7od7nEyXRYSrW5HeejPPfu
51fk2GmblBvu31dBu+ln/ncVbEOFpGypZBfcdFdNxb5RrWe5KqtJoV1KkC+8Dtv8S8keZqU53NAM
U0Kvx8fIPHTSm6lfu/5q6tMxnk7dREM7XiwjXBFVTik5qIpjIQ9TEVJ6DHAb5AlRRA9gvA3lczMl
m3bM3ARpYV3267CK3xWFgFmr/OYX++uNbLP6tg2cTjId659Tmj7wzVadCv1AQZpmyOhatgbdOa43
tsar9Zj2qxLSwL8v5y2Kf76cvybkCqEZ4HCtm59K+62XQ5tzOUN9E2wqpUSdSjwUMqgI5AcjwxFS
BioIcCuVdfnmp/8FpaDKAo2qTkwCsTXzl/1bc1rHQS9ZHGGHQOxzUpom+YgObkWFiamEFGR0FvRh
TG/uNOkV83MlbQx4tJkXOP/+JOo8er15olVgDlCBDZMNz+3Vz0NLjWVvEIdOR8tQLcvyK52uAVVF
Ph8gnJiCxmXgXaqCUjXiXZ3ABOs2Q/2B3Hqa9+JasA/NhiPvZV59KzxQ33zGv7zqVE03DJOpl8Ej
cDM+1gGplijhxMF6QMkPNq9m4w/BN2XARW62huzcOHBOzw7T2ga7uUdnzY586s4dDBeasW/HUPZf
HkeVMRR5IgKosHX7JoTmZGXyWMPiBA9oqfc5UJqRcZjeYJKejJkacqdO/nIIPhrEE+in85YdKC54
qbqYgGosOijMlsjIyM/94c3trAx3gjlAwC6bmFDkPnZsYUFxVLh8WnpItY/AdmNklPp9UqBdxBcX
sIZNvHczOgftpUcO8FMZP/wBGKD+IRs486PH9IRI0J1rer295myOy+4UsifEyrVQPPJw47eUbWly
goIVqi+TdEEmHFechyhwrOeJ5bF5NOB7NBHWC8TpI6KDGFpwwbbA7mbs/t4vziVBNwm8TlsFGxgv
1OHTI2Nz0l891s9IsCEBt/dWoCxxIc6Fj206Jc19J10l7ArZqUDrRlP771tHWH+7v3m+LGaFqm6a
v77H3560JjGEJEpFO+BrCey1lN17ptgljaPnB99zZn9FF/F7hCeDb6xDLgoa1u3YR3mGhYiAV8L4
xrGWY7eNQ6gcSPbN7CIgfQXqu6AwD4nxtnlMAu8jmAZ0baiHlMcQYlY828TwhJSftKZ3Qejm3qEy
r3792Qa0vqrBvkri2zfvcBnicbaWClCQgGFCX8MBYcxj05nFp0Hgt5HPIoncNHoIX1sAfsI7Mq9f
CCPZVN4zJ6Pc/QhRf2s2wKdio6BYph2f6VA1JVVPCHHrP04aAaHHoUe9i2i0YD8ZW5c+eclEtshT
pIQmOKXnMHxJFIK96gams7aZoaa06Ur9o5JeQ7lfTGhCf5HJtGJR4X1qxVHQwEX6QUUGaiKL65pp
qXnFxqi6dV8qbhoiPkjXGdC7jtbJhCNfM4Od51hQcmDocQdZDzEpht25Qm7e7xP7GgFLMysYzNTQ
ScbODI/Uh9LCa6k9pyaake5SzS4+KEWLbkQbeBpU0DfVPOYmGFatofxSPbIWHjF3SzAJoD+WxUan
hSrgdINp0/vnHJZW1rPZG0+251qRgTMGEasvQ0Fc2gwre+lj/r1yrdlPY7UNZfs+lVucR4j2wyJf
tNpwP+u05dlembwY6sc0czOjc5HxdENCwXq+g+DTeRSSiX+Ic8ynhP9FP5QOn0y9knOZPFhy67zY
LYfilNHu5ozPoB3jH7HdIn0YWkoQB2hBrLlIc+1umQBeShYaDCgB6NtpXowE2+NqQIwCBrpaYG9j
GJF2tNiroHE9c200K9tzuLnw5MuwbboA2UmIosZMLrYOJJrHOiu2OhGa3SF6UvRac/w8/4RViXY8
WVu5DZmEzpWCX/IoeT7sDN/XDLVSZCdQxUpwI9R4eSR9HaPZjdi+w99bKkBOOpWJmHgdynbfl9my
Q+DVB+NOAksWcVsr4LlsyI9+aa8VrzmOTbbWlPpcQJZrX5AIM0inWah0rJK64lR5/8mduBx0ZROj
Eo/HB01H4tcZ3oE+6aCYCX3Gg++vZ6K2UlQ/YuAkRo+tMJBgISPzh4DK8y0YxqXALpXiJRoGMvzM
rQLuW0JzW9UnSFJydArLq9J8NcDHJSD5Shs7EYvjmWVYJ/tMiR1P0+7lDLUmLVDRS/1davVgh5Of
aNNXuZ8eu7w79nr5ioZ0mY+ob4cGLufwUulgo3KKOGkAM9VnmBbybQfxCh4b08HCx25iBztr+Ioj
GjyKXS2WFsjbGTDicWMCMP5aXwNvhjZNMIlLIUXsMPmJgYEtoX+YkhVu12021AddwRw1HseRIRss
JJ9s5BzqeMGQwmaaq/iv3aQ+WsxfjRws49jTm6VnE5+Lh+gtoqGPfRgKkdchfSVi2APdkvks0esN
2AEI4vlWHbNjBeErmlMD+b9qxmQ5encsRjO9b5A2ASOD+R6S6x8q5bNcQPG1o3spJKSjftPCgVq9
dKrZBFmlH7NOSmuvMZ4AU/jImGwayG6ZtjNZ/sOOPyp5Z/YQsxT5YvHGiloSMpJrqpzLiZcClGcf
7RGK9XJ2kFngPrTumAkJEmu2nQF2WZo7RjSsFDQrySt26ZF4ArM8dB0IPiTBHJjRlDv5QKetuCbJ
qT6KhsJ8sux3EzN3e5wif582I/zDJcL6ZYPdTA6fJMr/Ut3HdLXJ8zgeW+astQl6CmwEeEs0Y6gv
tRmAZ+fWB9g6WlPUjilZoAXAKTw5RvNg6/mq8HrGuwEqh3gZN2IP+zbmIFfgLNNBQwfT5OKbytic
G8fbipDIFtuQEVEJ/v1nbRp63Kr1aGgH6BgVVD10cno04tl4yqfr6OOb4g6g/9tZvNca/IjWOPFO
gQksCWZ/HGKMMwrGdSm2TUakQJ+FCsQlvoyiY5L2qHcvOg65iIE98spGGk6q0jtFB+o50d1g2vQe
giztgQXmwmaIlHRiSUmFoBLlp6YwH+VzPeZZzqjM5A7+0eb4hIWND8NalFKwT0r52DA5tgDMJNOF
wzG1WkfC5SbgK2Cgm9nBvXKu5jlj6O2LSxbozhi2a/qofaxGjAGJMKnQmMPIq3mmdGZW/65M/lY/
cpE5jlEvzf/68yoXGpkPnidTl6AQgm91B2oHo27LmRhpT//+Wcrf2g2+TgNsIcM5U9zMCipdBEVR
ddqhxXXbSq8p2tLkhGt6qHBd1U6ezTugdC0jICTXYD7tAsoIcCDffJD5t7q9t0xNUdCQEUf2vz3a
b9VYNsVm0fjIZPQwd9UGZTmpA4nyZGF5CWMNL8M5qx9NSyOFtl4nZIEE0Pa++RDyX+5wjQwUm2W9
ZiGQutEFyB7+YnWmkNksT9TPLB0dowjx97+PtD467xN/MWLxiRTSIGBAiLGA5lvM5WmDq65mYCRj
bpjLfKtWqaf7Jy1HqSrA0oXXUByoORaoNtCu/5hQ+2gVhHvbW8BPUcNjGn0VANR6s3tSQvDsBYEL
oTnjqtGCFauG2mCQH+PxEPazzn0/l9u8pheNBzRJd9njPgleQT6grqBPT4VerZhOASaXZoW0eMYv
P+KjLvWJ1f+2Mo8Q0Z0ABtbIA5ByYjJydPBYLSIBKovgGR/bNseCIPw6htGXPaMUAltpbAj9yMSy
sbByR+skOgXSZ8TfxxbOQsnEwsyPn5/itDxmme+MPIAhFe+YwcKKyafOPgvAIt4ch3Jn148Gb/H5
mf3my/zLHaXZTIUMmztK1n6pBH+7oxpJLwxTldXDUGH0Dp5N2kLq+YLBtw7HtmVjYk4EcwwEnFMY
6k9R902Pof7l6RK6IOWS/whLyHP7+ttHMAdd+CCQtMN8M9jW5xgpD0Iv5vn4ws+eGrW6m0tdUcwZ
BZRfNPKtYE6kfXjs+SJ8DzZJDXXAHAtNvTF3A0ebRpFVh9fb3InfqQP0vzRF5FPRTMt0/XM24J+f
OMwzo03aELxMdgK31jCwtpkAdZe4OIXSHo55o3wIZNKZ+Qn/ZvQhqdPweFq+yrTIjXLrjnHEU1mY
VCLWGaspbJQYw3DAGAFjeJu5sgYboYv465+h9RgmOK1pBlKOBm6YnVGaK7P07uACLlFWKPXVKtnA
vHUR1Q7+F85s5oyLDgqq1frrMny3UUMH5mLUCQUACvfNXfSXC2KgWBAqEzwDec3NG6GuFJSSk6cc
tA5U5L6foY6K/BqOWwlArSiw7W8bXKIt5/y/f/QvmerNK9Eg7lCX0WkomvFr7vfb3WN4xYBDc1QO
ocqTaeLXALAYDKvs3mia+zyMduy7mTiWjswQYWDAGDOYmUGq9bxyor4OpmRhDRHPpcNCsKJSM8OL
2VpuyQghB1Ck4VzQLCKNYMuWu0ZI63G0YAyfUmZ/pRJvrVp77Clq//2r/ZqB/PmrKbqlqqpOqqOm
/WdG0iGgn5SoGg6pOW5FULtC2uN/MYN9l6PaZf+hUIWyAEswRv4iacftNwNr5b/KDLgWukLmq6wI
ntCbhxM+SxYGWdgfLOXcs+fpiFPo0eGrpjPjicME/v1dgpWZ4hqemetxFFrRY43fZg5yyb8T5qrz
YPHmovCBxDzBtSzZMuYX2m/f96hVnSQXfk9QW7yMUBykhAn6oHdJuYASRpiEXF6UDPBUwgKMsgoA
s80SQxigeFlB6K863zCjS1Tk/jp1u2OKWY/XsmEBj8i+uT15J/zl8+KyNeZyEEmzfvN5c8ZSGKP0
7tAM+TLxc9fqug0sazXdDYz8RzaWesX+LT5UVezGWQnfH98Efu2cPxWCPxbZTzBuSXSe5H1dX5m6
r3VAG+2MjM0+MCdXLx3S+3ZAs4bHeYohkchfk8frAUGMZ9bOSJoNwvwk4B1ATIWVnAvvUx/QvNfq
fk4UMWu2OyxoyIzBmd6oJJcqylGKybbQ9llD3jZnW66sxvQrgeZvD4AcnpDSkAgxIBkzSTAgd8nF
+DNrQLS23CRd4WT6p912+wx2LE8R+pPEnF0ucUS8IzlUNV4qS052RsCEQd+moAJqA7hhSNoUNBIq
djweXbXpS3CepbxryHEqzgrQfYCKX6aBlIStQ1ZC2sdqoX+OyRciIRiCe0gYGEYpOyt1ozAghHus
ZGcLUZA9HVt7EVchKw4SfgQ+hkCsJP6Zgul16uG19ZT7ihPf1EyO7YPBzSLNl5K9PH2Gaj0PA9OG
7ihr5iLHYl6mjxF48qAFBssamCGjN1YsrK2NzBqJiYPUrTvbuJPz8T7u9xVk+jb66phR2Ly8I1o8
hONAvFmTIqeYlPbIhsZ44mXr5KPt8Igj+fVgzV/1r0Z7IIf3LiQYvjO3BaNIiKc+m9dOt9cDtMRE
WVUBBrJF3JJOJBJXNjKqCt3N3lW2kYPqxPVzyGYe8YX6VBfcdzYWYqndaDj91Kc57subHgWSJE1y
k/bCOtOTjKdYX9LMe7C2FyP5CfVRMnCesb1Ctb0IcpfoCoWVSIN0Y2FnzbopjiB/wemcgJFA1ELq
7lnvuQUsQgeF+6DyfJav4MoXE14aPAVjY+G9/czhW5VviOjT8WffnXJqQKNmtsl3OYLI9gLJmfs3
WzwxbM0QQMAEW2TMVFFbpHDzRPswmSmxAB9Trbn8oB6XP/y/lPY5HYaVNlZuXtbLel9wHjaUg2na
OlNcrRQ8WzFrSdjcMoTG2eqAYT4YGZSH/qutVRCRA8e8TvONO2nbuWnLAwpDqcY667BmsKYnycLD
NHvcM7S/77XgzQw2YzAOYXDGNiMbz00n/Rw76y4NoDUxd0DZrmqkh87ONMA2xV4AhLZ8i0peW09G
fwhkb5MJ7hnNtceTKaq9DbNyAAJIXNbKgA1ZGZGLeGM531kpkSA9Zj/mjepMli72so9nEg67TNAB
/DEt/ZlPLl62nCvi2Zuk5CnBFF73EJ5kaAQ8zXFmrbySxDT9qR81B/OdFuxwCOsG7i7NSYpjyQJQ
Rwuh9O/GiCrlCASTBebg4IFd+AwK5vmrFpoIRsw3kKB+9IaVoCxfqx5QtY+wXIEjwJ5qxNU1cAzr
Mbl2R+B8jxXpGrK3jcoPpXtvhydJyUjP8dCWsYXIST+A7JGsI4MBIg5GH3lRX5zU5ANW+AyGChuy
6qIP0W1s89DyVs8aJDf+l2HdRx2hSsBJcoBNDGBJ4fo/zs5sqXGtzbZPpAhJS+0tttw3GDAYbhRA
gvq+19PXWJyb/Wfu2Blx6rZ2VRpbWutr5hzT6B5N1FsRkwoVkZOFYErP3yJOt6z56UHkrhJ7Av9E
w3sF4hmQFkyBc9p+av5zxMeCqwbhx15DhPEaUErublKblT3Oi8wwr/psnOew26QtJFzyGDFo57I8
YwbO581c0P8tiqGtZjIYbziP2P3M6rzoQ6wYsK/Tx7E6JQoDYBQvcdZsB353rfqy5ui+T/Dk2Be7
MTdx8CtSYw5jjp+QWFH9UVP79WyeXIz+Ge8LwXUyeiT0c49lAZ6rPCUp6lkGA3CgkaE4l1+SacRz
F3FjylajBJgRvxZ8GGv4kn5IpTy5YtoH4XRCZJbUG/5FRgEC27AxMZZeDhVXcbhUgmaLo8Q2mT73
zyXuZxdJCEeefOxl8orp45dhPyAzaLC1GIzXbXEEK8AbwLiok4Rq9GRnzUCepF0crDWYoCA4IyEk
2iIX7z0xa8rESI4n3fDZAhQuDnsLBMwlZErNPRE04EK3fbtbtZDDQ+0wKs8RMVI91yRWkIavIJvB
WbqIRShLbbo4XyWHab7VDTb2ttfXcaw+BPw3Ew7njGrHDd5ju/Z07NQ2dr60UXeTPt5nSJhxgSAv
MjHWv/Tx2uLvEqL5SekTmrMgFIg9B2AsqnyZ4CfjmP5SKP5rjWGrJvpZguGpFP+3JiI1Ls/toe4x
XKO4qmmYybU3kCZWO6UIl+O09M+hC1GjeghMDX0a2h+0pMie+uT5/+OzuPSR6CpcnZ2jbBX+UZ9p
3agpHXgBclOMO2NnIHQoGPKxtbp3HZBYDLWd6C1Nx3vD+BhbZ2VzgpaVvgffZv3FwGD9S/Vq09wK
S+MRkfvq//0wsSqSYAqbARoj2kMyVPP4sZPa/pngseVIrokSM8T3phkaEk9Qe44RL/m1CzTjTmjd
ZmCSWYSzR0FVyKViBsmYn7hgaUB8Xpp2yyatDiZOahueiBlsTdLFBnC8ZXPCJ35QlWADi6fRP0Hv
eIrAOkGEHT7SeTJ+4bbrbHvZz8ey+8gaAQe3ltkKMuFzBIeStbj22RdaX51bvEWhupIPa4+2E6d3
gicXlK2WxMBTefd1Oj2kQUQIkfGFX/svP+ufTbpm23LHjbALvfPvmeKjyKPcT/T+OEG1agbIhugE
o8z3IsKKzP6qDSUyVwKUCHiJePhZOGmmyvjwGuR/GRiIf/tV2UQy/ON/TPH7TlIUwcjngTEBFcw1
vzJW/P57HZGV28szcaWwjREl8Grts5YBfPF3PRYHH2pSoCBTKVjbGVAe6GYSlGk5obtzcRPMXLhH
ZhsXR7vJEPklh9TR3rgNYj3Ctl4Ezz6ZJz77rkkAvwFANLBX+eufp1l/dtOYH0Fo8zq7zESs38YL
SBTzpO/YIg36k8WAzyChsebjdainNanDgknrFrcEYnXDbg/urq4decdQDdf9V2fCoUKoPOmJR9yO
gc94UlZj/BBuI3o4krWNA2NlvicN+76/zB5aH5E42a0cUC6c+zZ4tiUcyS9XKuPjoA446xva5kMi
z8rgHRBigO2uKT1Nsdbo+XRJRegOpvIJiVRh3YGDz6dlGLlIRuU8gClK+sMwXVo/JgOIKQ1hSYok
3dxZ407hB6gIb5NDnoSFcGC9OHm3RbWekTx55cr3WRylTrrqGP+Pz1IV3YXHoYo2jgvfBf5Ndg8H
gfn1R+gKTyG5qCRmRePyKh33pdd8j70MNd2pqm/CNhd6t5mD4S5HJUrYExmjzzbVbEd5TCjTYJBT
qAGiP9nBQ0lF5hM6DcC/1aHOldrB4kbJJQ+fkDZebV39THvSsaFjFu6uy67CVdY1By2ZB4SMRpD6
iLS2X7JpXDOCA1fKy0+iBTsP/tZ0vJJiMidbo72peUatyrYlGFcT9iHmVw3xZ9wgDimXL9390CEg
7XcY5eLpmJFJqeSMohXYjMkKY+XiL6/8v1jB0fUYFpopU9g6Y+f/PT3zDGFlBnDxWLBByKi2De3V
TQjb1swFyWxQXipWxoY3TqsEmag+z95s5aeZMsJF1QHD46kTO9AqeEs/K1PZ+M4xlOrJCyGp2zLV
t+CySo2m4CuLJ1JTsfisIuYoI2YMxtx3/VB66pydDQKYFbW6K/rRcxKgC9krWXJAG8+uMj9D38RI
6Mm8wAgFjhE8FSrkh3D6iGO4Nvp4sAkqorGa4oNWhhDeU89qCTCED2DC2qfXyy3ZYNnELRcwy7hO
VgGjMxILTajPNLfdvBunYYM7ZVWAy6nJGi7Th4K1PC2dqw4bF9mgzTXrH3tLXYI+1CULL19n6reG
5s06dlT7hkPiwcM44DZxyPygqo8DihE4pDUQh95yUL2EVKYbM+uZD+uLgES9soSXgi6EbOulTPdp
LDIqrJXKplY/GylhKN0m0lYyqC1Jn3m9OwwMjN9YUCA2XsicNXIOHpWex9S+y6n8KoV+hOLdB/KI
47JyV4IoxcJfZ7UCEuIjQUXsOnR6/I4GUI50fEuT20j3PMoaUDI4kY/m40Yvn4byzY5xyDT2ncK3
4TOgLjvc6vyfKSZcIal7ZU5h4omOXPM5JK5nsH85yquP+99Rp+UUE21qKltUisvatO//+xn+t6PU
ZXylSmkWcqPf10RiTgPyCub22KC9wKQifVJx0x/AhrK/nVYNHO0Ux4n9YCEhahLoKWwnnO4zUh7x
m8sABnHtzQOoIlwiXDZDo26LROfEPTdRttNckuHC97r5isdrK7+FrPYSPdwM4w0CZx/einhascDV
SKZx0FCGo0wuHc7tUYfnzs8/phH5vCapGU/6CObA0X+GQFoYeSZ74BSw5cCOB52NUgaEGgLQAckJ
4T4EXPnf39aPEvS32RrrLYbweLAMg8rpf194Ne8CS480vi2TDTRxsjYwyKzmsemBBlM+0dj2Ohkb
5socbuH4kh/ojATYs35nPCdli8b71QEBWOXwE38QO3ELmqxbsbW9GwNm+gyZeuXScaGOjA/N4ZSI
Xac/6uNWh6ghuB8EK8oi5Eco38OO+BLKaYASeKLmhrQU6zGNnoy280oAsIr9qGP0ngWkN96cUMNL
HJ+SlkSjAlnqsLOGFIIL6nW1WtAiSymqgTNxkMCFCm4MRwsOOzhNXjBit0m7TeBe2wolj1B3WZHu
RI7EHDBjhY5TjZw7M1dPbv5VTEiy7A/oJqVNKG29xhPnW9GizKZ1jMa9G0JcITeBWkROGwkr/MtP
9SNP/uOnQnRoscyDGvHjqPtHmY2eIMKcpwLpTYDgzNOtZDulS+6vUxwdrP4jx1ZCnWqNwaoslY0w
RrqqBKq2v3RIFUts81wGDyFBZG4bHlzUOgrtUZDeD0jw8ITxsFfgOmhU6Rtp91EbMFlhihOgbPC1
0xQy/KIArphI+eRujeQZT4APAwJwFUYipETfd2W4woOXWWt32OChX3QcEHp2U6anueq3QiUlhsVe
aZGA1WzrAThMSSjX9CJnNlzsITlTHVkEgttND//SHfy8/L9/h4yyHF3o0slv/X6/RUOn9r1ojpUL
KUBLPyd0SUjbptKnUqwf56L5yROCILCBUf8SSmE6s8aoP6Y1wO3oWeWKC6F5jaVYETUC3dxzgu4x
o5WA9NGpr9qZwPTIHDaFNl0GYtNIGJJOmx4KzX+/vOJfCCNouyG2MBpnZ+D+DvQISp+V0Bx3x4RC
kGZHyU0AqS5Zb+gOBXOBsHm3+9iryTQkj5FqaQzfdf50c4hhPOvMmT5lc+GaBO8WxDZV4L2L53qK
PaxZ+3KyVonpo1WMkDEug4jny+aeJRCXJ77Wnkc46PDHB0YQtckXoOk7JNDk2w3kHBxS6h4dBlbe
V2vHYQbD+rwWGO+IXQfhEaPOCYQNWmaNfCMUZ7fzt1H0HeXaysLUFRbIZhZVnskkKWbJyxaM6RwB
++4mb9KzdaBSZcDVIKMcuqZLykWB4Mpifu1cOr/fyEFYT2eSZP1RU8gCofwfhhafTHPPl4XhhNMo
2pEBtJ6xiziMDeYZ54f2qCEI6kTJoQsHwQmXQ238qE993pMUHKM9rRNpO2sFepkUjyMKzjbG9/WR
Otaut7lxjUs31yvXAKtbHWEsD2Q0EGLxa4qQqyDtjHmywFT0qEulzMJHIThZ5KebzzrfRhqY6P14
s68k48pgXpEBxXBiau6FP0tazRkiHl8j6SUZJRV5uPKVVawL+tPK/YqHdw4+wLhhwA4HPqf/MZbB
i+MHe6O+gbx7KkB/QX0MHlQgiSPjqZHnU+7NbZ7y16Td/ihy8AbYiHRwy7zGjXXWwHhHRCi5xjok
vAgeNOUPFZV735OPVYfo4s2vUfqLkMZb6LEVvsCh6u/g8JH2nOUFGEL9DrDFxkqRMyjRhd0Gbls+
gsv5OrostqDHNvz5LQWEPH9bkGkyg1NpvuzqXgrA6M8MB+MATxcedAIUYEtl8Cg7hkfRytVvP/Fx
I9r8lV98V4x9fQluYQ4tEAPJKSCGLjv51rXacwufx0tZtcrLQMBnJi3GbnCXlynsOXURBRyvjKRT
03wQ2UlU0ZI5FQyXNq1RPRL41CxrNK6BheDls2lh/IcPxvyltyRVkZdYfhcI48z4W3GtvUPCCwGn
ytLUsQYjYScDYMifJoZ4NbPoKig3OL68JF356UMCTcIdHE8NMZzhW8KDXIenpEKyegoLx0vH58Z+
sSJlYTufofVWaYcio5t4sAcYpSLb2WCyKXQHiLsayZD5K9fzTE0x0HsxuJ4rQvRuhGl4Ol5o3P4r
GFCLIniryvqpkzDO8gvAa58A4RnBeo6HCtX92BGIFm7i6G+FiPZnB6wL5OqGabJMNiznt32ykSR5
4ltJc1SBo7XbhrKxxUzNfw+FZmURnNWJALC7RcNYsQUb/jJR+xc4Eup0TUMSgS7Csn9Hu9goWos4
cuujDl85fxtofJGR2sFbMK+RlAYse6gXjF9gYP1zmnyJ6Gt6qbDs+vabSNeNuP736f4vOmzdtAAR
aRZ+JVafv91VMbZxzRBxeeymadV9p0nm4yb4hjXNTuDiws/J4VbXrHtcZF+OsDZyzlXX9oeSF7tR
/1LDdjNY/nIK9U0XkbuGpjcFUTQXzkMMds/Iv4RlXKuEeV2m7xDlrNg1EBvfT8qSJtOMDFJzPjSb
Qgi/bSX2lYX21o65S+bXcbS3pu+zBmyCd5OALParoLJ5VmtT3xU8abid56l/VKL5xdVNziS4w/6m
ctgsofP1DXsvFyxd7izsyTz7mb+IZyhT+rBtrYndh49AUN+Vo3iNeCZ7FUUdkdkcsLIxDUrMtYZP
MCZjcMS7K4HzVmcF8ZcxmJwX/m/FIBUOjoONAr+N8VOV/aPq6gbUdoFWlOQzYOqTpw+DDHsZtm//
/XOLPyVW5ITaTMiYuiE0+b28m3K0IrPTFEdt6Pie1CXSoAUW5n1FGN2MZV5xXU9jQgMj8gu6GaNx
kNZatR7LamFIQDmSPlFdGGIR89sjxqrxSiQMfdyaVA/T+XC1lOQVT+Qu9uGGG7ped+mtQvdT4KDh
kvdiGOd/+bP+fK8tlwmiDuaB71D7/SmekphHzan6EyAFLVuNqOhz7aMi7Ie1JFxb7aia+8nYx+Wl
5QnWN5Tgo7PR9GvcfeGnGMprVL617our3PucAFn2FpuvibhP2hdY5BN+5FC8QHn9y+eWE7f//d0t
ZD7ITDQhoIf+7nbqaZqwIyFDFvG1Xyr1BYOvJS5T82ZgA6aqNoJHEMtOec0ia2mIF8UHUmzeZ7GH
1xh7s6Jd7eRiGSdcQrp2r4VfMUg/QEuLqntUeJBs88VmndplUFDr8wCSDog792UaPGbjV1z85Tyx
/vQE8Reh6AC3Y+qaYf/moNL1cmbxn/enttn46i4qtkp1yxkwdc1BpfnH/L82a9aECzLotkLMpE74
IIobUPLGMnKXHQJubqOSSYaFL8CKNkP0rYLETiIKHlyNMfAJtMsyIIlEL6OSA7mJYvTqF08vKNzu
hPOIfp0J4Mtg/HIvvlFvbApKYWMot9PVHNUse+jujKeoJUcDs7CGrmkqt7nKbhSUaloi+UMzmJ2V
YeeXVLR/uQb+RYFDE2wavOg/uk9dvqb/eN+TUSlhMdtYJMtLDPiax9GkFS41xqtYzcBoClhrdned
RbzuTMRYDDv++9n788iRXCSWGHgI5KMnB/P/+AhmbxezGun1KUNqrrT7bL6fw8to/mVSgm/uj2ec
f0JKarh64SL9yPT+8Q+h3+jGadLbo9pnB78dKMWpdSDlQNFHr2bEUK04mLsHB2JoF5EYVZT7FFBm
GVovI2yHOHc2lZS4OeDOL8IHFXtF+DhRaPPW4/XcE5Z654vLoF1D5Vkp30C0uPpeHXQod88ZO0GX
JmEw3gp/X6T6ZhSfQEIFyCHcLQ3jAfwcjAOYLNmbkpFwxCwltzyHIGI5o7Mzz583nVi7Ufg+CzQh
eMMnn6wUVn6zA9rDPwf1YYQOwZBPBvCM+jKm98nHEzNXkg/o+w1mXgzVA6QB7MuZHyvLAXu09KUK
z0XAnT+xuMHSorOL1okqAlUlzmwQxpcIqBHPbHqiana3/XBBDjPoXgo0ISNYc2FCmq62DHBlVY1h
HwIfCLzAOWGN9ir31M+PEZgjiQExEU8Alv5lzPoy5SrtLY4HgjELT5m0hc5mLWdQX4Tmi5ytByNm
s8LcOhXKiwxQTBkXb7H6nLPBQGCAWUCZ73UAOIwcAeSEaClqPHInmbMShwLfn7uuQAMHhb5Lqwpz
mrPtqRJC/pn5gIHOHuy7SLngX5qg11Sknvgd6FVnl05Xw1kPyiXVPJM+vSLno7yXefKleRuCzeR/
u86rbSAn4oWZsTu9dy0lcI9i/F0n8rdoH8gC7uIbUTFeASOR5UBKMMuQfTmAUsPvrDwJQ19F4G4i
9Ro3TwLnDsCAhT5tbV5Dk9ovn1fjDNUV2DQ5T01/cpHIPAw9C44WVEK8wu6CM9Zj02xErz0WG7rC
Gb8dtdbK0rpFWiEnKIy9nDuHBGZka/9jLlu+uS24i4VsMyKn3SUce1rE6ALuhIkGZ4w/bU7xMiLV
y1xzETgqj+m7buL7b7pfEkJkiWldWvO5I2M4Z/wXtLRiHyEBXUI/td1NUQ+JhcqGvzi6uTVl7SVP
lE1QD+ui45cVZ/b0un2RP7PKVEejmFOLkI9FOrTPz1W3dIIzkQgpLvv1gN2svg2cRxjYGCgfBBYP
c3psK7GrAOS752ZuDlYeXip6DNeovfRpiGiZyqdpsFCcvfmu7L4Pc2JuRQifIvF34dg+Vj5BBJ3O
w3Bjy5fI0WC0oewxEAKRpzUBCMkhHYXkRedtfD+OE2ZyF4SHAk0m207WYzVBYylR3o3dyg3CbQoZ
oT4N1ckw23VNgl5mJJs8e9LgVkMfjdnxw7+taPYNDr6mjljDEfKBdyImJEEbvkKN5wR3cc6yBy8R
w1ippmFcBYVl6Jnp3IHKloNE296h2ZIDQmi9Fv2nOpAxRP0e5bTZVI36nUYUZ/psdLvOsHF5ZZ5C
ykcT5vdzXmwYYiw0InX9+OfJjoF8IKiAR/Fr5BPkJriMzTSArhifkVECiDvihGlROajO18x5Ulak
qF6y3oU+fkQ5gyCmR1otlMfMXZNgCswPYTMBabz4bA7w5ZQcg7mK6hpo0aIU5I8Nz7HyAhGGBnJX
aQ9m/qG5yrIKTgAxW5aVDcGFrO8aYK003oQKkNVUAWpxSZMC9N2EXprexoxXoTgoyXbmbVc7zMZ0
cU2IPKj/atobtmRo0aipsyWE5OVkH4qSXVZ2s+L7ovgooT1IBE8Hp2Vw+5UhQSTIwuruhHpt8OFZ
XUiXbdiT8vRV+ZvgobGQCYF1CAmjVEkWVQ85OwT7cUQ5q2XbQL6ENVQa9Y28xSZFW7Zou6vR39iB
Lip2nZKEovQYUC5h8/k6EYjz6FsXVbwHZOTUmldY12H8zhkIRQNQDkuD8/8+MI7Rknutwl3Mtk2F
mD89utlrQ1yNBbyoATmx7YO1tKXg+zVrNnRYqCbghkD4JKVZr28WshWNnDM8QyGxDlH3iB4gc24G
uj/GNT0i2A5puaDImYfX76HCkwzGq0w95I8jC1RC1iNVJcfLs0cm2rnHZTAmm0zNn0sUI3JqLZEo
AOwS/xwF9l2CUC8Zn+RELPws4KxiReCR1TKkfBwun5CmY5sowsn0VAJghRfhNNFZBvuJu2ELMRqP
M5ctsKNRPap0ACondZntp5JtKqkXEykYYblr3LPFg7Zr0Bk0/gUBI4wtBpuXXDhcz/VdEkDKHtZo
NjvgrUN1HzT5Mgu/nVbQ/GK6158r9SwPTkePVmNCxnDrbtom2LcuVPj2rXxMoTZVaCV29VfCsSa0
sxs/ApjPVCkEBaVAwGZwG7Fds9Uir4YdzQK5ExmuYETYuCvrVP9WMWfVHUP/hmz68VsH5Tzv54DG
J8yXKmZxe9rbZKH0OJlQgobtI28/DI/TFPXrRIcV3KwtE1Lb2YGWZVvoR7kpY3b+JXbKg5H1d1rN
HEnZzwnYRS7+YpfYePGMF05j2WH1buUJEh+I9PL68GkAuF+2aL6zh7T65BrvBsy6xIFKu5PFPtHC
mNLoFCoV7tzAU/J6VTKBSdPhljNVm2wGnsHoNZPYaU2wZTBHJXbX5c0as+dyRAwDLD/l3cgHTsmQ
Hg4TASRee77IteEoaI08qfzghr+bE/jbPQnOwecwf9jipLIOGZ7T8lchMx09GR6sQ8kxMW6QVbPp
828VrWFF6T01CcmNGgbEhQNpJ0KNKoWYNncY4XvT+EJeEiCrTMEzwDd2HqSPO+JaCz8dh1xv/SFA
yddgIdWc1VSJnyysAUR4ZLCuDp7c5Cl3oj053mZDNTORbopsooh/5bQF6UQhBfidqWCHWH/CQLGQ
sU5D8NZgDwziKx9+ZOCZ8B83/pXzs0Nb6BstNJuljyW3/cVrn3f+BjYFsr1Yzu/C+lGPcYbohEz3
q5aZVYnciEzx0WE/oR2aiKkhk0Q/Y1nUf0ZEPkcUOJCEFxqfxGmOzEsjdmoW6XqVT87GS+2cWvVV
sQD06I89jTXcEhmWIA112M2YnwJclvAEIjCHN1O7+vgo3wMYc6VxVWfIPE65j4eM2JHJm2Vp1z7x
Y9YaGdc1cTsSLBWTpwx7BHdyol+H6VleAmNOCLhaexMV8WAdEGIA04D+qBLUxZQ6V8DyLfxxa0+r
0SUc65Cm+9AteRu9Cn9eIlOpN5MDq70nKpRvdsoBebbkYt+CectQRDheSAJTfWTNUrF4HRLtMKU2
QoLDDAPLxOykZY8azpWqvOtBB8nvuFKR7s6cBxkadtSvP3IK804DQhA6LoCiU91jVlrHHcJs2+Ew
XGfK2ilxVSS/lPa9zYGdaefWwFs+bsf8K4qfc4tkn+DdDbNzka1U47nRJLsQIna6L7J9KdV89rYu
rxhtShj51ngoOajRH+hURoQK1Xz9LmZg/mzt8b8bL0P80RDpqkromHAYl2E4kP/7fzRE7pSRQBvq
DCHB3atwvhTrk0Yzag9NF66FnmPcRXXKunOMHtBuTBXKctACoO/n7NDB+XCTEME1iN6ULFYWGYgF
5vFTji6RunD/IkxvvS6BK04Gaapa67pAO0uedtejLY2lJiVRVwAm6rlkXQ2yTUUfn/3oABCQ/OXv
/XPIoauGzmDLpA9koyg70X/8vUiS4lIAZT4as+zC1JsddRgN/b2BBMTGPNrRBkzFacZCkJPn+4MN
YtQefQuuJ5mNhz6pAW1Hargm4PgeTOYJPV2SjI+0GKHWyMuxEMTRV4DJTeErM8nTus2VYO4Meqd0
j0ltk8gaEeJF5ZHH6yr6sCr6bIewzLoUz2GJGK+6VyKbKSbebuK/Amf139+E++dwhG/CYZ5qsmCF
7vLbN9Hzs3PnsFxFjLsc/G4bmaipOaa3U6ucfC1kTx/f2ciNKBcEZ39qJjsT74GLrNuBZ8Iiikxr
S4FPTlp46SNu5eXTyQ1RuAJmjXQJmxi5nvgzmw2hsoH+sYtNOLxTvGr5yoPqQ+cKA0SqcRkYnx1T
e2fA1xw9K/qbdHAX8SnoKUOknNWUm8cWKNhStcC/801HxsEJw3MXdPvU0JfVWB/KuNwn7G1lolaW
9qvB2bqkS7u2s07ncjek4gu/G+eLgCdZIXbIv2eN1Vl2jLWZBDQW6oL5o4/zP9i4jHXy/lXOXZu6
9moFg804Y3nQthR+qh4/MDZhqcdwKL9P0L6kNT2Luv7vH4o51b+8o8wRcUPwogL8+W0szrxpDrqe
w3tqHoTU7Df+ssL0XVj+Ig/uC/ORrLyHweZ83CgCb40obvHQnLVS2ZYi3xosqu2+vvYd60+lI/2o
IrFjWkR+cTEUaW+4xcV7YzDEolyL3XXs67y5w0o3+3UZFA8mq/WZ9jlIL4rpPGjumrHJl1YeVRup
+rSyMEbJVWNV1AAs6QYafEaWch8k2LTt1fxSh9XFQjAyF6y8rBcLlmuKRqUv39OeCNYgvFdhqYoY
3zZzOLIp3MFYmOp4yEp/lYutQVjQ3AyAiTlvVPM2NvHWZtboWJsgzBZqQob5kua9qcHElA+oc68i
w7xMno7c4IdKtZ5BYjqNsux65Vz3+rUMjQ3xWsdeqLeKLF299vHLky37pjv5oUfKkZbapSEVRA8h
aeaxtUIzwbimeI2A4rXuOkVorwYYouPowgKxqB+cvF3U0IZ0521IsNRRtZZ84qqzH9oiv6sQEcGQ
oek++8W8cUNStoL+rSkJTRwBEFNiTGW2LpO3Qu/v+icV4Lazhh6BFbRiYrAZuRmDeUBuqALcsryB
glKnC41iJJpg6Xr7L8el+NdHT3fZyeDnhR8nD5F/HJcxw+bEam2i90C7Bsj9QOKG+dUc7/sY7m9b
rH7aeoys03C2+285Yiq7Natwbmz6c5ag+Bxc44TvGJvRg1kRtEEiA3tkto7z2hXhrcEP0xCujQ+B
cJrIfZ3tQxpGe8a6ACi/okgwcvnL6fczUfzfYTfqbcaAbJkQfmn6b6PhRPEnpFH8YfCZoI7GH7lV
g1Am5zOHwNTSM4HEXEEIvmMLjJCGsajJ1Ey9hDmwaBTMNe/D0HgJz8QgBqa4ob7sibGykUCWKXq5
R4VxRTNX64HFadvvrP7ooKnPSKAI9VdlmjZqhqGHoZk+VWu/Xbr+PtevvVGuYoy9hXrSZeDtqu1O
IgeKq2VLRTE9Jf20d0691KYHWoKqezW1ncPauVk5KbkduHQdBpBjMy1F/2Q6t3RW3rqIacuAoy4o
ybMKYNbqS9xKZkw8ot0tZ2gic64e3IBRU3egNy+4f4PAYdOO/ynTcdbExPY6b7r6wUjnv883zM9/
nm+CRSSPs4nBlhiS/33IhMEXmAx9czRIuitpmJ1uW8TbRi1eHashS9yPvsj/4wvKluZYeukEpg8z
WIorTo21NXK1jyAHEY4Omlkeu9SuwkMRrTvrlhTzrlIFSt2RHTBoPwE6hL0bUW6ujQIG6q6qTmuR
MbjxUR5PcEo1Y6UhxBxyJOwxbhV1YG2kSfMP5obGXFZh+VyjrKdF0QL3TXUnWvYQTBUQD/OWmM2C
ve+SHPBlUnyyAL5qovaCwYTjXh1FOi1DFveO76koqxoGtNkzp0JBt1zUiZcJhhCtufQR5Md+dMcy
kKFQt1aKtyFkQZFom9Kg1YZvFKjQAdJkPyvwykXDDn0dZ+h/KwpasOnYQqydBa0kZ31sID5LDO0S
M6RUSXU13cuEVRjagIxbEcmioCrrGA7nWXrObWJvSQ4/FhG8TOYrJCD2RvpKN79WE/NWCncHNOtJ
M+vXcLiUYeGpzWMYfoPsCjTcURHiCjRXcLumGDO3RsGcmutxULHyYhar9CdzVJ9DGN456N7G8U12
quIyxwz/+CzD++BTUU2Qg0VFNd6N1bnPxf2coR9pNebLWCqc1tzXwlzmtNRqpR6MAhJ4ou8n2i5p
6Yo2UTcvhiFCvPUVULFVo07m6HA3W58wUZnP2kufbDD0WZtC/X/62xJFP7r/g2K41wIQ1xARvhqO
PcdY+qDzE8cQlCpLbKcKvtF8X7T+Qdd2Lg9loTKfFs+tU0vG+nAINdR9PMURafOVWVwk26FHICQW
lgUQNWgX+FpR2iENcUD2dEvfYa7SbWywseAGF4UjE4xvvmrujGJgtamUawsP4zidAttahhG6JeuW
O7U363jjekRJLoTNkRK2MPcKXm2sptpEGGVNpeA80lATLT3Ci8K80fLNy8F4XveeD+lBmPS7hQHr
F/FXiF1J2zXZ/Bi6LErp9GK4XkO06WaxwZCMxhyoFKrj3LTfEmxZ7C5sws2lNm5Wf/rniZlhZs1v
cnnbkvjjF/oT2g2Euz+aFJudQv0ycltyErEDA9ZUfQw6nWChV5810J85y+4dS+7k6dKMs/akoB6p
VQA647R1ObDvOFZ7kHk9lC6auaZ9zboGnXP4aAb12pqJn+oOIBc4wvpl4rSLkY5yxE6mgTCTimjq
+x8Qp7NL6g7BCKOEZliQ/eAlEWrvsLmUZbqe42Zp9ZBbndwTTAqcoL+KWHDUJATOZV7oHMIoQcrD
CI2ZfRM9T/Talf9lZWdiKU4hydcOD6hoP5mAMhBX31QRyH6USShqMBtTOxNPjJ6FnT8BlYF+EK+w
ipWIaALmwGNFXoa7TMbqGL83qob7MV6Bg/G0odk5862M+kXm2xDlDCk19mqHHyHfMohe+PgUKVKX
UakuHetgOA9tdW20T+mOIhDUBu4Wf2cO8/O42Lg4kqUsJnV6cpnT5TylJNaTQmZ7DV+VEk4PPqUn
cQGAfftlq8VrlTH9xMlNePUMiKzHWcKgFa8vdjFU1JSPcL47g8VRiPGzc3Z51RxLP913gYkZPRo9
BAieJlde1UIJygttdEFNcbBw+6I3hSqkKgy8yBsA9VwhR4rcdV7Wj2CU17HaYD8V5ypz4CqRGG1m
1yTDYeqH3TG0mh3/f/hbQE3ECUjMBsjGG6mknR6QR6vtAxRICAzM1sDn9D431cI1y72Gu7RiH52R
d9igyrgzy/Te6IjQnbMdaLyBWM8mk1t9ZRXlDaBTLpa82HORX0sQiAbSSJdftO2mJ9tNcQtSryXJ
fhgATkNRdKkx4uBLM1Lu3mrnot2LkF0qpLm14mns7VOlw2MMXCLrY4monEf4jzDLJPA8pAZMDLon
m+srzNJjV8Zv/KvfNn5YV3fvY9QNtAoE8M2vWnPqGbwQ5sBtA8+K/MWMC9bh3CS5xLNRQ7EqaKKT
zuKbEZBpFfuuAiw5mdCm2U90K6Y+91qmHhPE2ipNWNrRdXV7vfzObMjm/8fZme62jW3d9okIsG/+
sldry7bs2H8I25HZimIjis3Tf4PBBW5KNiLgHFSdLqlQpsi9115rzjHZ/1jo+scaT3Te0kEZ37Qz
qbeEXlpHEtOQHMvKGolYwpPM852xgVKhG+VEN7p1TkjIBeHsmso+p2wURjLHgaYdEzRHfiqZYGrB
apeXnRlrZDSWoU4iqmZ1C+04eGnUBfDGx8eOFmxZnu9F1avTT02JHnR6CedB8WlDi9UjLTVayMNG
5WDN5AxQdYqVCSkRB91FY4Nz8Bo7stuF5FQYL2xlqS3bNQ0/mhO2tbSWwhLSj0OSmFN6e3pry4jf
bvC7BKSIHXfX1n/xknqV/S49y+7JJc56l9giViZbDU0fOZcfQ9BZ9mshYH23k4feVRzRzex9tKJL
704ewxMuzFk0mP/w+rfus8rzJ26zcP5w1VaCOmEtFT4Gwz8PneaC+QXMwUW/GAJus31096KtYi4k
czJgFbqjHLetRRa0ITJmu3ERUNl6YPDvGXYUzZYD7Q4YtJ1tQI7bk//rOfVL50vjNz4Lfmf3trwi
nNIrg9H+Ovqozm0xFEMUaqhVfDgU/ISXtyNCB3tcqGuFT8uTvlBtD2S7ywPhj/wjqT//CYQI8AHP
zvzTkF3uiS7g7j8/WfMAu2u5F5bIjHzeDHu+UuUACHOYtrnc08nbL8ug4KcRQy7Fn/iF1+KOHX6i
X8nkkXf1nlSRZ0zKzwySts026ma/nB/TAL5gZsrqyZkneSmie+p3Ku5CJpWc0dYpPeKNvYQdWoe+
eIoqIPUJmSCrQqEhh0ylJla8mpGfiDwanbTXQ5ax1cThFFlrLTs7nZQG0QWVuYmBmNQa/fKV4/z8
d3mM1P1beWyKqDOgv1i6ZtGw+W95nKnwCZHMNdvGv/zKHOZMDhyDZ+OxUZA9OpPE5IGE6HD4xW5P
XSt9bi6tx7BRWRhu7enBxVfswYVSfBdvay8JID1uwAwtBw74+Gns6lfzqW7UDfkMCwIEViRrh8kS
Q4a8ykI5xKT5K0O9QDcPOqBrPWYEACBZ9ZPAem0lR3iSHsWl8lk0bsFg6RcP3So5aBleVLvfWWCD
OBX/Uh7Pv8gzv5N3/fL0XD+326NXb3IPNNbW8CkTFopLrOaiOeI65QvBIuHoOyQMNiwIG6OON/nn
dTzZpFTBYyHYdeicbsng7M78arczc+OghTAEdswZ/EuY+ZOr+ZZPvebkG8qCVXOXrrrm+ZgvOKRO
aLi9Zi0H2Al9644mxSo/OfVhJnJwCgrb7XnyL5qXk2j4NgaCX67FZXKPTPMdDJ3beTS/XPItH7t9
eddxZne0Fxml5mRXCPwwCvyapUPE1DOv2yqvp5W+rUN1K2/rj/El/dAei0X0hvFQs2y6wZNfPEnr
5o6N6Q35eL8fnkg7K2yU1b5BD0Be6kvDrfgOzfvLChgkZRY/6LZ4ldb9Q/+uAYKKsMjOf1Fwn94F
jDuO+pX9Tij6gnrHeEBb1RtCoWlD7PqAj5qx0ZOL9Wl9Zr/R9Kz6zfk3hBCei9HRHXJh7/TnPPbP
xA6AIG3DesvI1SEq6UW+J3SQgwsTBQybR++0j145c6Japuzrt8QxutOyfBY25yUD6OmhWaWBtZF2
VLYAYD6mj+GlO4z7/oGD5RPw1Muary3oyYG1k8cT37Zq3ycun5Ry4Y6P5vPFOJYjBaen+B58LQsv
CQ7jbE6wz0cGHva4l1bia/PMqoiYWl+cV1CN6KGTsIwhtpLs8p6EZYVx0lP7cHwT991D8WTcDQtt
hYK7fKXR2fJkBaorbWlcj1kwy6o/uv3xrQFFC2nQoPSnL0xSqA0dYve6x0gVlht1VR2qneKN6+O9
8tw8tE/nrbgeOTCQxwjmcV09yOvxSfZfD4KTOofB2UuOaL+iGXPmv1nn7Negc5lJ2vNegavgzzo4
uoNDH4FdxwjeZ+oQMw77YrMcV5vf/GfgPH597R/BxbkMutz6qXmPkFbYHUrdbl0v0JElYqiNnoSc
gBdgPfrEQbv5orAXjaf7lZPfk29weaDngFAHIf+XEEyaf24/XjIOeJrd31vv7Ss0wM/6l7BRltmz
5k2BsClWyGh5KT/P0A1euPfmk7XN9/HOeNDYBoYgvcOxLRLK8Jk+tb/4uoAzfhVYoVC9YQSo4HZ6
5yVzwWf4FvR2uto18DDoniTih7TV36SioArpNGd4qGmnI9yIMK54VDI8PS/ZC+X2g3dak4sJG9B6
u3jAq7+EDYv/UnnvONOTxmM61buyK1bxU3rf3vN/srnz1eHwrQaXlPV5MnSxaz/3z4f+Dpssw3Q0
o1VrM1zlRumh/oEytLu/zN5Wcr/BYjiYZvzMyzYjRKX8jl0wLOxs1T5ay0vpGs/13bSXj7ByHJ7B
WLbNu5Nr3OOoqwa7e+EYddnnsAJpd1PZfmjwVyI3fVRXRCHts7f2jBmM1D1H/DgHlw0mvMXxnq2R
itef4NIyGtvndyYJcdCEVyQNxY/iC7ygfROoL+aLtBk2lz3gQaSXL8c7iukXPWQQ4RPe8dniavS+
Bj97irfiMluIO21hLHqeveJt+fqaLXsn9THd+9ied/mzGtQepovtyB9U7Mpd83bZnwM2Q/tef4zC
04JgnI0YNkETTJvucfdLcVWPRG+n+oy/WPZQK/W7UV6opMWHx5WyoAHP9UDw+uIqfwRldwNA9b1L
OTOnNCSriG4h9V95yYtkBOXIxH0bIxqbil3fB2flTY3QjyQ3tmPpu4KQa5mKalrWPDW71pTmrZB2
1SVptnOiMppBjESQRQBtnRG8CCw/NPJwrQzxY6KOzr9rAVn+Xgpg89TRtBqodKU/7dq/2rFTr9Vo
obMaHx76UfmVHBUlfxsS1BnDvdStxoYcOHC2WuKXBgPYy0EtSEw38a0S/AGr7ripU4QCbir+Hqxb
DP4fHA0mZCog6rIu08hTr0ZKYnmJ6rHM6+3QJH7HudZMSJohUhFv9Wec/oohpc2HhAt47F5NEXOb
xvuNW/TtWZgnWuRfMiwR1e/YwkS7oDJJlH57HrZF8pCbzrn1OnkpDB7sqEs1s6wGZaEURER5Q7ko
G7Ba7/p7vJMLRzMQ6rNnh8DpyZxwkHNJAvrgWzCTnz4k1jALugODN/UafmBchnbQBanfFqpBd+Jr
fnJU1MldT8tw+e878h3syh3RZUURCeZW0Nlf1Y/kxeVdOnT9NroMoKioSZhQ9tqOTvTBUqrViV1b
Y/wuJDutRy8vSBgZFzTfOGDv/v1ZlG9vz/xZDACYEn5l+u9XnpeTrBYjr0e/1bHCJ259mYk6QwlZ
Bj6ON6uOpo0iPQvn2iZAqjq5ur6v45AQgToN6mo3ohKgD9j4zcNAkXLepip3zQXodIEdhWMmvvG+
fzcp8IlN+ACqCCBUU6+b06p47BU9OUPQK1fCHV68M0I/X3WUsASI5ld1QO5Z69dxUPSu8K533iWs
L3fHy90Z/omth5jICBGa6A6k9lJjp/sYrScTIPhGP95qpV8vD/Nn1UQR1wGZniyF/z0pWJWgqwOI
nO1xIoXe1+W3DCJkvSlqol2e/v1VSt9XQq6G79wyMDARO6fN3/Vfi1FzUZomE1retHXxOaNBLZ/c
RlJEj0l4QZdKzU7skrnWGaEmy1MSxsvh8qVNjBM9UfLTfqEvMNwijkM7zCDprgnplp3akKy/SQpI
j++asGQqI4c8nQg+LJqlL2kooxGC5mQS2GGjkQfn1AGzdVTVTmtbfJwiOB9zzUAzuTwGJuDgdEtX
8Rl2cqBmT6p6J3Oibt6pz6Ck4MpFytowmwT1tFAE53yxU4ydYzjh/aR9qmyPp2W20X4XGySyJ4h/
4Oiow/pV9CY1cxVv3U/S4xhD63dhk4okWUhxKFDsD6QJqC7EJhU9c3YX35XDrjqgaDpN6Y3nVP5m
ppm/DV1RdazjCiiAq0ldKshHC9ILVFhC3e4vCwR5LxwVPqwtZxN6aXoGgMjRgpKsQ6dfMEGiVRBq
ONLd4TW9ZdT9Yyv+z3wNchXuXVT2swPGEq8exboUlEmsk25rPcZbxZdceAm7fqOt0iUNINGtdwT+
QWVZm8tuZ/jGLyh6C+TDT91zDp7UtuzEj71mheBrMQXG5rQ+PXHUhygxR3X1v+S77L18FxldeMWW
/GEK2Vx2vqoNIZiwYhjZqcBWKpuT+q0H/5uERAL/ijOKd2yWzlyP49NjleddVLRbDCwEJaMQNDhg
8fip8qbmKUh9rVw2MJjS0m5ExseuMu616PHyrDcr6XhjRCt9aw/wcfjmJUU2IOlo1+2Bo4BurcM/
vhW0wq+ii4dzp6Qfo63TYTOIe7iYYKG3SOA2NK3F5MYkVf42veP66pxrzeaCkO96exnHU9okMgRg
OSLgrmJQ4Wc9MlJOcF3mtfKbeHyYjNcMxEGUbpP6MzutYtll6E8eJY2yU2vXFLTD4cb69MMeq+Pw
QDBBqcYDeLU8FaleWXJeNNtq1F7b2trl72KXhmQJM/yzPCV67cd7SMSMHGV/SIb7DpexqH/Cu10p
2pNG+/fGJ/rhFdU1vDZsgBq02et3YiQ9ZZwqtd4ilycEjoiuzny8wJfB5mwTWM0Q8amQnoy49K0y
d7szCP3W/feH+JMyfvVi6niwMVjq3Jtvt6WFqNgWZVtvC5o1VUkLSf6qs5d6QoRf4IyQvaP+q+33
dUUu6sPYWF6nfQxp95Rmb0cjejkxEm8gBs4255ulyk/fGQ+SjBBNlZgIXxXy4K4qOtBxvY05qYEB
BKrRH72pf5FrYgA4VcdfkVk6pbgXxXu10XDu4NF/gHpxSW/RJ74BuP4U2XPrjbMFbberFaw99YQC
VaczPCVSOKc3ZSao5DvheJhQShvCref1h/cIKgk+XP5F6tc1U27Moj4uJTJm5cZcneRX1kelvQAZ
27exCk8kdkgOn6eK/34gJGv+Qa6eCAPEMHN3ljRDN69flEhXj8YkVChnGN/Y0uC3I9RTVyKj6Axi
z0P/lHTOHORp2WBqz0ACp60sP6nZohlW07CiH2d8EhsfI3hFRERH8c+/40Yi1cUAtkUDib4OaKnn
ucNE42/ZB6XfwaTvYQQwfv+wPtoD+UNM6RNGhwfzFVV3fIj3CZDvRb5Bfzgx3n1FMKveZy/muuDE
b+2Kd2unP7I3rI/ryjPYL9J97EULwQMp71+cmI6OSjOKHFVjA3/K/excI0gXtUt8akDY7XIKpmBY
pgvQvGvMM8tqVYa1C8tlQRfBq13LCUz6Dpkbrytm+ndQWykb+Ktz+C8dtpojEbAurZPyPdsKwb4M
OHUvGLNsywdAGf64jl/Zpniex1kcglzMQYVNxvpnu6ar8tCtqy0RshxI7NO97jfL+lFeyauzTgKm
jWWGI0i54Sn3s6DcFEG3qoJ+xbBnYz60L9bT8aN+EbkziGiZ0hETFt04c3JO+OH5YAFlzdDJimfR
+G+dJzSFJZZWV2/1Pdb5TbdkqVjPbVOU60LYLsWdFZr7ZHHGuZWtkQLs2uXZP/uCT/kEZ5j/u11a
ofiGIuiu+qxBywXSY7IYA3E73FnhKcQIJi2sMH4RVsLKCuH030uPw935lf6uf3ltly1i0heBNjYv
3hobQKA8tsvhTuLxpCu9w4yBuPmt+SXuml/RxnqEJL4THs3gvJ5LDwQ3mDWHFcyYe1RIDAIWeL9W
zYvxIDLj2xoP8SZ6ygPxNQ3ke22rLtKgCZVttJ47l8VL9BTBVfbl19S5jzfqQl2Mr9rDeK8vSDkN
5YWypSMaaNv+vlmpi+xF5PmqQssBHRdclua6dqfAXHPcrsIovOdRdFq/ClU3DuD6hppXhlUIrtc/
L8sQ+Xf4/36VPwXGoBuF8RqRyePEKWP+J/P1FPBPeMlLGUZnWnv0OcWF7krB2UvXl+X8d76OQiVI
1+Kd9jbs0uBsd37rMuP37PPK8gb+C+qM9/dX/AAubUD78xB80tL37slXs+lErcf74NNyPuVFTtsS
FbljOOWK1zvUtimvFcotZ9rqa7mzj4scagkgCcYrmUOUnizaZmi9EgxSh8nG9NDKQjUR1mKgPQm+
tZ674HNHnSBuF0PpioI/SIL8Q/f4Xu06rFxpgTLObXxjnQTC6uQdbd1rfGkxP3aX1/n3IVl4MtZA
Gfm9PE2LG2viD/sQylhTxfhJrSfLV/tQM8Asi3OWxByJVFd6p34jz5wxo/Yv+Y4EbbjZFqFOPQgz
yNR9KPU74vpkeW8kqxuf5YcjM7JsSgaTgx379tWR2aiERDlGNFXKwjesgGNuxFPBMWl0i8GdVSbH
W1vCj5ekfqdBwYkXgfh/33haacaFNCHizgUEmXexsZo3o8aRjYXRgO3zLHq6w42F5nvGJ3dcwaRN
9UXMAoXSf6+ayLogFtj8t2UXyGLYFkH9WU5ecWLe7g6HS/a//Zj//4Lyfy84WicpytKSbhoTUSQF
s3HMqRgbsf2hSmeClBGMHd74Pn+o103qZQPbmSVpyp+Gw1/H5jJLhjq/TBUynjxsz4QanMlp3h+F
g7LVK1j9HUdPAxIP1reGNzUN/v0Bfji+0CMgc4GnSZPVP7rwv67fVKi2LqcGh9o5SPogH9A5k1zt
4jOX8dJU3r8v96duuSovZqe1DiiXzUP+U5D+dT0xVU41KXKUF3nCxGaCwMCMIxs9VBZ/BCW2oHxl
xRvSrlTdQXBwqnpZtIGQMWIhgKbcaFRelfAkc+oexNytBPckxzhNc7fId5Jg3cNWIN+W/sMMDh20
gZzyfcTwLQVYgvFE16GAZMt6UFdHs/BiBITDWsf1NglKeKIEVrvmMCTUB7PM4rhswS5WSu6Rh+S3
HCbTtnPTNg+wWhJ+22dZqJfwnjQJvE6ULslm/V2Jv47Ilk18ndB7wN+ctrXwlEvHWS9nk9OKyAOc
jRlv/n13v7P/eGnm2o2DFwQNuq//fYZlIT+BU8Cw0DQFIxnqBYUiJtJbF+2uU5fP1rn2z3mCPqBG
jIYI4yK85tprHS+rfj+lhXc8I1Gg1K6Xpvr7THTkmQQ1yFgFtsrzXqAnN99RpZ/pNOaWUU7+eCaq
Gx7EUT/5FlzRRlDdhiSWaVSepz4GVQSHvVxdpniZSeMqybRVW72lXRGk5qKOoBHxH9pMwTOZkeB4
aji6J+RrCDiTVDV325k3UO112tscCfwuOpHh3d54MEEqcW+un0yDkoZ+pG4QVz3/+l9P5qU9mXIi
JaftwBS9wOrtRIULnIlE1mh3127Hr+RC5rs9/VY+5Z30uyVO8cPcDev8LQ/rkO+5filJ8nYqtIpf
LMPdEk/vY7ZAnp0/Y7CnJ8BtAoc9viewOztvLENAocC84pfsXvgADUv7E5zEBAbT8gr8mqeFIaya
yI1QMtHFwh+M3FsLDJnNxgN8gw6XgUODOghd6sXHLoT/tEW5vo7koGUoQymeeLLpzKYNmijQvJ7V
d/qRG20tLQycEHYhOMRCxehY0Z+Fp4PFRWCkswlTE0zu/MuIX9G2vl2+SCxIyMH4UoJmFb3mQbLt
EcPQgHs2ntNfjBI8iLDreQ67lB6YXodYMJ4Ut6ZKArBiEm0JFNez6gB3BP47dtPT2aWtC7m2K51k
RLmHTdLp5n4F1gv3YoDkJVEUNpfXIXrNl1jT4YuraAvetcjT3uQ72UIZ5/S/R4Yvy+SZmSEEYMa3
9AUNtH3MCzEg7DhJ1AfzjPTRIwrcNLwItc1vDGQwZsTeaWUf9TCtseIR4w3rPjIxdaE/9h0ILpuK
5vgZfzb70wv/+0V9mTbt47A3Q+j0fuocg9a1lie/QFrRLFB1rjH6LrJ9ViMdt1H6a/vTnf4xHS5I
bJbY/dDJoKjtni47Zcnpem2G3IKtHvY+YG7q4+PX8YtBxb5ifvfSvgj3COCq3CUhLHkjR8mg9xkT
+GAbHBLWHfUe56uF+ITBGmzpTngtB4bxDu6VgcCHAzjt4VC9QQJArFltMHtsAM4vk7X8AExpJz7Q
Gjt+5C/W7/ol/ri8Wr+7o638pnuF+GbCs2tn+4LKqmZiyaql4u0z7PRFk+zoAJwkO6gvx+fG54FP
mbJ/CL/bRz1E79GDkfzFkYViXH6Q0RzdGpv8VCJYVEEcjnF5zGOm/76xBqGZqNyLbjtgp++WAlPK
pyQDcG7RlfUy7eVSvv97gSV27vsqQeSiRcsPpxQF0VWVgKgst5KmO2+H1tOJQPaNFru9xEHOjr9o
cwHVBz/GYTmapRLmewrcSYL1e4cJghgWMi26anWZyTktGKli07QsnCtD8oeTk75rspNpHo+uSAXJ
e1dYT5yHs25RQ5+urNROAHNA4rCWcr/L5V9KypCj4URlsSyoD4PxMQpe0Z7cPvuNR53JkjexQGTy
5JhjPo8gCKCNhaWu8MrU+X10b+EBkNctEF/UlhL9dYhWm3gZxbmnwF46i8dAyUcnZ9gyaq4xiAQy
9G7aSMsM1sN4HNdkXe96+bImCsYBT+KPDXIQHQmdrAdtirkji+mU5F5LYhEBRXFgJEycp8JVFCqr
30IBAUmIttplPOQg72BNoWr9GA1SdwV0mcSXNjzrJJqy/2Q0BaypW0T5fqqqh2YkpABzZYEy4Lna
G6/ajdL/O3ddYmpoyogmqUC/M8jkzCCSsojarSrv4nY/HN808UtL940y52QFkKl49s7aoTIPCCD0
diGnOwFGB83fY6kB+Kv9Efl+aioHAlCZI4PjKGahXDmCKkfRImTuKKPKEV6trPFbnTMdf4Oc8yoy
VxM5XRSn/XAzpOmPn+9qt7N0ExQSiGBC5a9njgXZdA1dMkZm1eGCfutyOWjRK9Yo+7RIm1DQVvJL
lTKteaNNbA6MOogUFm7c3p+GkZB+ZFWiUz1X3ldHC+F4iTlc0a0+t0v45tnJ8riZKrNAfG+eHj9f
qixQMWJJU3DSF5oYQ8xcnG4U4eYPBzyLugnCLbwrgr+vyybal9LFRFM3YMVsoLeK8FCyEed0ummE
p1NfuLIIvlvddAidzsh/qtm6xrzyoh3Aqrs57Bxz9nMrG4BY+UQKKG8DBKxR7NxBxvV9zl0ZSjSK
aUegQDQ3MRFtuXSgBkoQ0LwT6ca3TiJSQ9urF7y0b7YFr28nIgelG5Qh5B5b24isR5UuGQVukSgr
aQCXkDh93gag7B1DbyHbyo52kZl9Ivpj6c30VZIe2kpz80JfiXSSNJMoyBECpyltiqO46xuvqonK
UlhvMBFFR7R65eBIFNgNBJWOjUSjXdGTtEQZBudvLGv/+Fm2vAv5Qi5UdELqrdPYvI5eP594HPFk
cTLR1WttQ5uaI83prN124w4cR86humv8I1SEwrbHJ7x0jYHKpb9xHJq7V9eXtYCDqeSN6qJ0XQSS
Jlv1rYINXBeDcx9E1YZb++895KeHzaKnTbK8xMN/7TmeztFJj7PpzyXKfJ+Ca1bedFQR9Y1R//et
iuEvYynO7ORXqNdHy0KfukbqeY4M9N76vHKyo9TGQhr2tYaFLHolru7fP9v3Lvl/L3nVHGTGFXXH
86WZl8ty5PRF6Vpt9JjM731a3yjZv99ILkb8C8uGhmpCudqKLQsnopg1KGFrDnccGLoGiQliK4gU
gnm48ZP9eDUst4ohirDJrjOOhVaSASFyNzWwwYnS4JMoWLNAMonKXV8TyXHyB7Y+g4SOebMoxkV+
JsoT7jtaQ9LQlFS8U5FrifBCYFV1BLKfxE2f5U8ZFiyWmjIQsG1INa8b0zHqY/CAlh6F6DLpkLgZ
iQBGGcR54YnFHhkCsNLRI9DMJe7VLbEylYyumQqULFeJMS2Y1tvakZYhEPGMGl8svlK08GX0dlI3
FvrlgKeO1xmmZT5TPlE9NoHVvokUkhLhKo15XycFIeHdDOtdT/WnorwSnOBekk3ZHES0I/N+IQpD
GJ8ZFhxJhgGj2jHDLyhDJJYpcSzgo6PZpjSTLjeGVz9/IyYHXQ5tlvFHXfL3gU3qp1NqZqyTHLr6
dnCM05IIbW6OMb7++9v/YazKs8a4TgObDZ1Snz/LX9eKMklPinrWeR2/AGJ6TbMxZos+UnLroKd7
eCPcFbM+2bjtbop29O/L0nx5KhG2ZdGCrvHfyyeXuAZYEzfbstpYSZAlCK+l7VC+TsP2nLxrEK+M
8BitzAtAuWw1SkBygi57EqdPSUJ/N6juXJWcyNWV+Hbj9GCcEqepyTTDdCpaXgZafkTyTDHbzwaP
Ta3KNhW3J8/DYw4ag/xwOr4KR+JXHs5iKMgqGaF0cMawVAikLB/UOZzKHYJhJHJVeTabpyzHeEHz
hgOYmi0jHouJLTWPQc1pdI2VhyShZso2ibo08s8bX9iPD8dfd+xqSz8WsXXM0/TPKqtMtG2PXqdj
MGh2idr6Q7SvuzcQjvVbU/O0m5WTjs267/EDKtDBm1v7mfa9u0DUMGRdvkWMrcb1WeU4kHJwiidm
maofEQqA+PkYcKtSFF9YmiCuIQwAUzfB3Qec4UKDxJCK6irFx2E5p9qPOF1XocEMKfNUyW84nqMo
eEXLTaCN7sQoSAtHjj1AhkGTh+I5JD24IUXQDHWF1GkizGE5hRowYZI3kNpbfm0sdUTgJiLcGzqA
H+RA//15r1+YQjbo9Ij1luOHJMOKtrp3goYqC234Qe3yFaYL1sl7Rrn/wzf/952+7pBLZZHXvVRv
6eDQhDNkOzo5SuSCkrMIFeKjyPBG4fnb0xta3J5AngzenXPjY3wvYLgBqDLBi6DDwSz/31d2jE+p
pqWoUGuO/UYyIvnxkA4GsYGbTchdi6ZagxmzSHlfxPcB0PaNT/B9UscnYF5NYII8J0ddvQImDrIR
2SI62NNzgUuvi9llck/rDl1E31QcCFpxjv2NjfLHpfLvy15ty3qBhqPMuOz8g5MM51nMJfODob2Z
3U6rDjJklDLW2SgPJ0uHqbP798/9U9nD4FxD4YjuSf5z5vhrqRbTojbKs8G4otnlyiYFsO+g3ujP
m/NIL+PWpB5MCt/kf2tGqgLa2Qjf/ugorr7pnvOxdR7QUCSnJznH3gSrN32T80dR2mm5zwadcKDS
Qyg6Z9R3zeY02wd9yOMxx3b63KI3KF5brAyMNgJatMdUIpnSm0ag1vbYL07Q9q31cPGF55akZhzE
gFQiNIP39Jw72SUitMrC/PIIJRY7xFMcH+AFHmkVguasvFS7n9TgXOwm5R1KFURTdIA1oY+ewQgy
WShnj9DWi7iuxSXUs8S4o1Gh9qAg/Vyi3R4qqnMRt7BrygYTnjswkmPkzZSEooRWT7IVzq+kQ5mr
7uhQuRCQoavBZG66jF90G8GliWuBxNG8i+4l0latHRGfCIM0yzkyTWo252mL8Id8HKKWB1iD7KY0
UVtqC0+rXXEEALBTFchK3ulVXvXRi/512iek+5m4coJKY0RiN6MTG15SBxynhGNYKHegLYmnBVBX
Nruj/IpZNy23tbFD83eu3g0IP0PQVGsjWR4/uxfpsZ1CUyf0ip/AnogMkVa1+qj0XyXJAlJceOcP
5eSaFubcZws3ZrZIxE2Hd0xjFoobdri8T3K6ypHwnJvPY/p+SXaRfH9M7k90bnTz88Q84ii9RFFr
JxBSDfktUka7o/yy3iJjc+7eTugGLwggR1b3BqjwON+GjsCz05GZx0OX79TzPeGz/35jfmikIVxD
MI9i3jBkuh3/XauOGlT0KOGVoUc3dx8ASMjoKV2NXAYo/GgaphuL05/Dx/VL8/clrxanbFBgAYgW
++G0yEtEX60U9vQyE/gy/W7IVkK7POFC1XwDCFt/3l+sJSrMON2M83c9x17excBcZFxuSbYgF4bY
yo/xtC5gzF7O98QcW4iHob52GJaz7lPhxJrfUNjevHFXa10ukodZ1iavPvDmxM0Uj7fUQJNRb4az
DyFVNG58V+ZPqw1HU2OOScd28KdU/Gt5i0e5HPJCJiTVZoKAXssuF6MYlk/arzkht/XOiSvRZOsc
QdiM7+07rDsxxOxUtm7CKb8OrePTWK/AH9AxGHub5kJ7cRqGx2Q3risSEx5jX7tPAp37vDnvJCYX
aFtkFh472Q5LayNgcToHwuL42DjGV/WcPaC6fdIftbfxt+YZJNatyc328UeJJxtrbLXVnGTVP5a7
+rF7pDlCF5IkJCyFGY7Q7kY356fSA7EWfBp91iKK1wds80y8myxSACDTEgHVFrBMcS0OgwNJtI0D
wgrmzTdlT77xHv1QdHJl9loaa1z4T9Ptr+9GThT52Dcjpce0EfI3yk8QUREcvuKlAnEmp19HupWj
fKhP5f1sgRZI5os4JxOlt5xXBLT3//5If1pX394zk1MrdcDccLh6tUvlXNZTzke65CAR9UOF4DFN
ScZAwJXgLzbYjc9NT2v4SGdKSYA7JiSfQYk+Mmaw9hK/PipYs84EhDJ5OEFMVdSDGp19xfht9YeU
LBET2+gsiNM41F6opysoXmRZwIY+Lqx6CrXyqzyVflszvpGnA6Zt4gXlDYPE3sDYZ8RRqJ2GXZSI
gWKetsce8lx/p8qfF1kkMhGFS3yjN6L+9BrR4Jn10ejVOdr9d8lLkpNyOqlRtU3Mwa0Z7Ve8E1aO
UnjkTF/W+FT7rdS2X3U8bUyFdhhxpFrsZCIbb3zannoae8YxEJi8tZ+5sThG0X2vZF7ST5uy0t2S
3O2MKdM5xtOd0dDDGd8e94D6o9r0IPebJ5hbGSxl8AidaivUKNaR8SJxDiZH/knFpMnJrE6nGy/I
DwWSNMtYZtMSP7txVSDrkRIp51pFaDZutOQ9HYHORK6UOIqEPRVylrr/90P4Q7NZ406jM2WHobV2
jVcipMgSGdviGTX24OeWyi/SRTDe7VktB8Y306tMESFuTtrvmuGfAC9UbJZ6fqMy/HOd65fh789x
9ZNrQmmNgsznYIrS2Ejj0S9i4ja/jF94ZrPX8k55UAHyRo4AIpNMt0/ckvylEUZ0x+yLs0ItOCwk
ECv7jxs36YdyXQK9h8KUaYOqKFdPZI/CyGykWdlz5rBQG46Vjc4J60sh3DMwYEqOghpY7fF/ODD9
58JXY7TIOptnKeXCx0YK6zjZcbAPL1nh5snmUsElSL2hWkLrI/WECD9IiFkfZG0a1s20O5s980zt
xrL14xpuKLyYBGuidPojdPhrJU1paxbM4qutW6bpQr28NQA1Loh+hH5fVogQ6n11eXVvfAXz93/9
fPx91fkQ/9dVFa0VTmRVw19vlol6yGvJ7/NFLi4BdolZ8H+Unddy48iWRb8IEfDmlSBoRYqURBm+
IKSSBO89vn5W1sNElVpTionovtG3urpIwWSePGfvtTnPLloO2TalZokkyNmaPR7seh0HnxqUhp/G
I+LC/+fr0HFSeCoU7EZfbkwHPMSKKpmUeHimwRk1BibdevihZ4vS6JvPYZwpDol00Zhufvmx86ao
RgNNTgK5rYiavWbDzNlGxCO4sjFQEYduPpzzXruNO+XG2jrFhVahjkBdTwHCSjd1KHuK5J+KSL0T
O0xGfqvK1Lr3+6WdwF1C+yAW0bJBZc7fpgZiV5F3nARIxdz58xkE6Al4ngP6SXoIOUUwIVUG+qjR
h5YZFPTnFk3AnJOeUtAA7eejBkjeAKzfBfuiuaJJiZIbMZ4pUv/YVKxko+NB13GrJjjPDp5m1tte
viuCrZQwuF3O+Z5+pjVfmmbwDOgOc1OuzD5exvk6aV9i6piiLBdN4wV5vi6K9r5X5G2N5GWVl8sZ
0sEdxwH8RTr1BY0sEgSRj/IP85KBHr9ovqOz4S/BzeHfNJio0+lXG8lE6Xj2fEIGlJbMRSflbVIk
ii12zlHELKkQhipedTp2mb8NZGMZi/BgyzPZk/1qF6cOI2d0BcSSBBo4WKsEANAnezKUvbm9ikmO
2FLiEG21xflu9HpIqk01uS1cMYanDvFzJsmzCJi06homHbWgtJ9aNyU9su9TwOWfsc5KnJjMg871
lC7xbaps8aYMy3kePQ0ftFJg3gm01Rh8MhgKuGk0FOQG2FLZIPL1i+zUB1SRzfxTWtZ3bwZTDcWy
sffSZvlSd1dZrZXwy0q24UuSfMYMzariLP1UJSjfLQjMakQhiQqR/u/fb0aZqLNWGryBXA9RQA0M
yXUYR2LuFnLaLDifzDRU60LZdPS/exr4JdRw5lR+QXVdpyuDwUvyY5Pl97v/ZW1gTAUlDwoRKtCv
8shBjcdcTtXimIpeUuMhOtLu0U5fAzxWhPguCJBbquvhKv3SbjgcmaT3oGeScoxULNeJPpyGKHyw
5BNcM96EwJPRsRO4nS4kQvDwq4O0uTacfVGqu2XvGiozYuCEkGMSXPCvmO7YOjlcV7iwItdE5gwd
kFwBzRU6KVJ7QWPDn8hcnfMjDCMVmKNLG0BnDas2THonBv0GXHJopKsZUZPCnHmNBk/Z+1vjaN/w
UtVP6b3k5UgAYLxXXna2t9pd8+xv8zfn0C6yQ/t2V77FCkwPOko2F2IRuU/mwl68mO/InRH/Vx/Y
BfkdTE8wDcacVHbZOlmXGwPuwwsCAzbV/nOUJg8GYm40nqYF2ykAbqL3j3qAlEdmiEpuIq+vRRcb
mrgcbzp7HWPKaaZEzEQL6yFmakxtJ+62zGLTJ+sgfqETMJc0nn136n60nn9TwSLXZLrkAK1E6/e1
sp991R6SODu2ybUJ57VZflDfB85HQnnN1E0hpFF0vBwKF0ZX3Ix1X/8Q2vVdRfXXl/hyjCcBwFIr
J8mOxnwK1J0uI5nt4QJPbqMcEoUaAs7rlIXkPOJ30LYz68pRHixxmGRQM/aA9TgM9NNmsMAIkULt
NyHonKuIHrKTeBNZD//e5NVvOvFMRHWV4auhMngT1/WPTX6w56oewjA7RtB+i2JlOJewI9SAxS2o
dWRK+kqKU0Ze1prnPWTAkX0wIgvaeROUNHDmOyn65cTcVukFiZBXXvKx2P77S37XRP3rS34pButK
7nDh6OkRprLUreNaRP7t+nqt0HKK7xBa4aPsr0EDbmj178/+5hD710d/qTqKIErtxrbSo6lF9BgZ
L5QHoSQQckyqgH9/2H9pnwqacsQ1BmZFh7+/PMUIJ7REj5xMtJ7qAvPvcjJh0pSVpxrLmZA2tmdU
fItSd1Uw/azzpLRKhJOswNSFbMLwfz6H59haFAr8Xc9AsEmkDpw9gt7UlQ4XH6EN3CMNHzaDrVVo
LNlJ2+GHsz/22v9WUTSbGUcj5NYwTn15rrIga6pWHSgeG0LQ8TMGJa0PvzuHxS12tFR61SJkj/Ml
QygigccHvUYHPtzWRgpKnG5RuqYeykCBIJs03pEQaRy+jQZ+07gRB6Z0KhF1okwpz1rwGA+n2TlH
NolFEhmz8Bp55XSaCo00bit1orgIDpSWLwTsDBMtxepWBXWQNYVQNlDRFx9U9hp0ork6FOO1Q0x9
dsberdoPEqqd8kX8EL21DpidOR/pKOKQoZ/9on4YcSNlbHJMjxkdO5q8pkoYkA/3pFdSF3NewTSp
c+Qdps88meCzuZO/p6y24GyqIeqmAX005w1NRHRy5vLNE+0RCq5TPz2lFa1d4HZWJOgpUBdwTDMo
Xw7paRL2JiNeG9nksoEUZkfOyCeimxgMpp+SFHOmq7iQGbOJmbcohThlECTbLRPkNBLG55xNW5RH
fa4Q9MNFHghzlqClmRAMwTz4lg8oR19gd8iyYJWblxoFct8eCrgE6Ne4hWRLeDZ/dDPxjwNKuWlB
JWLGO6nBT0NsVH3IR7BpsrkEX7gKVUdgQEivBIxP7Zx9hs1hwIZWlyQWtAXhQUCUgpXV8+h6EaKv
HrD5FLR3XbSLqdNyO1sbJOcFRXFUsu4mQb8XWtdeJuqi799QSK6UWoaY6xBAy/JJr0mF5IubO0LI
Ek80HArYro8YUd25oziAHh5jEkqqVTAxuh9psSL5aZBt5vOh4ofIAiItaN2krMEG/Xtfoaufy9tx
Xo7mVap2U3VhOQqmwav1bG+TATjUVxNdYN/3yyArTgV6ti4ziKAdXYcXd5z8Ta6zSw4vNrvkmKB5
krYODKfhViV3rAOHLUmLDPV3Bq+4RVpsUTyG+blj0Gml+q1D4h5aEAagwH5EsWxMa8PCbic1Nw1n
lHBOvLwJgejfj2R/TD7BZ9UNyZCxGexUqSdvYpEZd/Xg38BUWdLqYEOskOn6QUmOTr/MinHjF9oZ
eKzbBdZZjdStz6Aj7D78wOa53fU2TzVKWJS1SXqVyX8W70VdRxtKdP5AudKJPzkM04e6ER0fja+U
xt1bluLHS6ER2f69WqJ7pAbLyIQQT1bEH6jkH+Lbk5P9EGsU+RqCaxIFealzooq6jwLEYR0vNTp3
qfEiIvcy3EZmJ0Zpu5I1QKFp34UBJ5fixue/5YT8oVfFTR5Cp06uFidoNtZuGrHqcHxWrhadyGII
9/y+WmjXdX8tDWec2+5o2rysD3EfrjuNMxxwPH+V4rFoOQ/HYr2BqCOFHxNomYKrN/IgBxG8tvg4
Zqjda5Jrsr05kW5WQsU+JDgDM14WcXxPuRmjcoqm7Dh09lETj0+EK8/HEmZwIyCym4U7BbBeeQ44
N8TzWZnTtRZuwfIvgpOe4ievV4Rel66pDDRIJgzAKDF6btkcAqp9xm6zKE1GXyjakwDM4mStxOYV
zB8BvFhZz9Z5Om10aJFzSbdHle51GpdxGq56hWCSTrppp0OX8LqB7DD6rSiYZf+lMw8ycQBIYoxZ
virEEzisPq3+0g8mQsBT2E5eGmS7UsAV6ABWiYlftllFNrxdicNrkxJN1S01Wd8TN0kPmPk0am4j
W1p6tI2rH4oz5Rv1qvHXlvSlilC0rqx1fSyOSWsB0V2F3QYDjIgSFg1gr2TtjDdj9ZyDa20MdsUS
Cwdx9uWpNDwmc7K5iqG1Ok86UdQpnoOXIniSw/vpVpFv7EvZrDM6QP46yI7+uOzmhSO9DZwHcv2u
mW/19i7p3/zxRQ12TaHvlMLz/VdJ3CwZjoeWLZwJvH+D++M9Lh8DBR8A/rVhBz81Mu98c6NSE1bO
hVoxLgG9BcubisN3d9P6Hmd40qBMQHIydIWnUMEMvW6Y2MUeVYNSkEFF+jMNx+Vo7K32VfK9FgVn
tzLK3ZzcpsGyi9+hk2D/KZ+Sxus/4/m2Lj4ioP7pox2vyDtp7E0pedBdTQ3ceL5XwL3IAHCXFlCD
cFnkTEaX1P4JkwQ5Am0cwom9UjzuHVwchf8wGTCGeFdJU7cznONvMnl+0lbpzoG5qwEIOwNMivDU
4CKn+DEwcCrh478rLAVl+neViUUvTWcuwcr2pUhXaA/oasFj0P7yr8FrimdDRdDDoNqtgL+BDCYf
V0UiiK+Jg6L4C4M2xm34hfojDMv2vWsWOnOgR9Xrb7Ge9PFNt7N+6R+EYPDfkJ7GOmA8cPBL32lv
LLozJ4Lb8RRes3t1Yz5JcKDvk6X2YhaCL4IvI/ZIVaZtQSYOvdRz/0u7t4/KvfbMCdO6Yagn4ebd
5lsTmPqrcZvftDfREfq7iLZnmMDm7VoP/pUoR3zq2q0N+3bFO89PdbU/+crpr5RwMlaUXf5Qn4jc
88YtzoBnchS8yVN38CsNZ9E92ik0wGgTbFR3cnFwLbpFuraPvCiLGMajuCvCULBoPsuB2egCzhC9
LYBrEnvXO9YJ5ZQ/C4Oyfck+zUv02eysm3KJenTFGr2HZoz3efxFp+zMQy/d9jeM4pzn/KQBnDvW
W7wyW389efa63g5rbR956Ur2DC6/59yyYSjAhZzF5O7B4O2bJ+bD9iF65aooGOm3fEFIrbYr78Zn
9TyccX8fjYeIa/bpwHr9zF6t53wr3WrPyR1br+ClY7i/G28ga25p2akb5vlDuS4W9npc6bt8C4om
fkgInIHUd5I91MIbbU/I0pGa6QYO5RrmaAE/NFrcAZ9bxitpYdFpuD5kLiQ+5IcuAID78SnZFZdo
l9/W7cEiGc9a5SvsdMqDby/Ll44ZCM10L4c2O+97vglcx6X4e/IEpXM4oDLYmhiLHpgOvBs35mOw
iTbya3WH4wk6543DV5hhQSpLZ1HC4UyOML2gaIqex/ysI85fqG76YO/GZX/DdXr0d6AeN9aKn8vc
6a7FZa0Wb4En2DIOv3ufLPgh4lV8G99DSNz4OzLwXpxCPPOPpNG5wd646W+Hy618CPYl5ZrAF6wK
fnrVbRbAAtsNJKj0BSDskv+/BIX52N4oy3xJ2sjmDeLhTbLP7nT8V/UJvwYVXP1CgONj96pikJfX
rEH8QPPv/6BYz4sVJq91wZ/h76pddu73+aqkcsLru2iJ3wEFTC4ekgqopHiyxz1KEnosc+dWyaaG
ljwu7Xmjoy/4dH7xzHFNqsfCs27jG+G5B2RR7jRMV6Y7LJLGzZ6Sp/FkbfPncPsYLAlucZWtxvVs
wMDGN+MKVQbfB+bqnbwjqVVc+wUBKa6yHC5v2ioC1Mm6yzMN/s8FG7LJl7yFQFw5zoNrBWy67M4m
DtYnwJ4wGY7pPd7KA+b7B+suOKe3w3r4CM71U+POz/M2vM3AbWpP7d4+GW/ZJr73uW0j2MSn4Nwc
wtt+5eBOI/qRHWNDvUZrtH2rlibii5D61i0uTBbzxEVOW2HAONO75x97fF0fHXksi/hXfUKscWds
soP25JDNvA9X5sk+FR/VB7IRC3/8U3MZBm/6oNakYp3fig9iaTbVVYIYBQh0o21In32zxF7uKu0C
6xplRtqIv+Bb6u/GQb0dTjHb1xu/1OmiP0V22MQJr3F99DlvMRzPdjEK7x8d2upCyxqUEaKL8hhd
8z3mNkj+/n25r25sIl511382SATgXoLrbV3nlT9x5iINB+kYqx6ULUpGhKm0k7OL/a4c0/30XIRL
83l8zY/hsX5MHoYH3JvyG8Mssnhxh9HUYPYcg8zk44Bozp/6s3In36NsyT/REM+f6SPojNO4U5/R
U4KeREEKoobNIeJ7MgmR0JKCw+gW8D3VX7KD/nfB4RfnNFBPB3Eu2kYKvGnh2C4obXCbWPYmhHnP
oeOqvvCpaR9Q2TmCME5lV5BRc0C8p1lnQw/o75RHGpCedaDLtRxO8i2wjZ5OZLuerSUVniq5KEpr
xx3m1bDUZ/i/qzGnOrgMGCEQSEHZyD18DQaUOLi5PAcUGqghF/JT8p4XrLfUy+IXGTxXT9VJhevK
PiRv+c7KI/Tre3ap6n58nT/jVzgH2/k4H+F6OhTXPmXMwqlcJiF0wLsHGVoBnmMZCCPs/IX9DgXU
sjwNSzlnS14b2LgtfzZ9wgV2YqKOTTJreSXykwStaeHf0CprceiindjSR37Ktv2adV9CxwRCOVvk
R9ioAKZlAGsL6xPwNfchJm990c4L4zN8ZYhPu5HryfepX6VHGvnqiu5usw0uYM64W8mNeFcAjjyR
chie4tvSa26itfKUHAzX3gha6LTPcCpuuB/YCWOoE9Zb+0SwMY3YPe8AENMrJOD4ubuMbn6HSIS7
Wr82XLgSIqtyh61x0S31Wyi42/y+vM080D2bdg+cYsuJ23Lth+jDfjBPkVvtkh0eYOgqzUd14Vwy
gn8prk21kO6CG/8BmjB6KD1ewGKuOOKRkYOLdKKCI8IYGfKSkrLg9LVoLvZL+6af4Azj0Rn3IepT
VzlkW+2sWEtC/aLIk1tPJDE6LuZsLh1PD89yvA/eScll+uSzaH1OyqKvF7TvlyOu6Z6MS1jr9hNN
uPRaMr3BgKJ8mvfBFpQqKpfsxfjs6aIv6jOXl5tRPWgc5FmhGRKeSL1amXtxEXf1E2MhTif8iDwF
7ZvJQrBHzhTQbICnUC5a9HzPwY125g9uH6HPs6xGC2U3PxqPYIRNfFE2mCZvNBe8NpgK8hqNmCuB
mlaE07R5QyJn8ZSIviCqqUWK2gMW+zK4zZ7yw/xp3prLk7bv99nWxFj0+6NDEqMJEjlk4RJ1IFE/
OjDRRaYteXBJHY0RI0dI/1Bs4y/lgIRsgz4FNlwZ1bK8tZEcNauexAwkQwy8mBGV3jRRMAvLZ/aJ
ZbrbzxcyLszONSqGaouhXwdcCLoKPuNT4m8XHBF9XHPX9Fl7md66NxoRFq7bJ/kuvmDdD8qlvcoP
qP2A3tDQ+6w/pvvmXn9Da3EdbrXH6oHnO8cz7KbIy/3fBJJfE+8sN4UvxIDgvjywpGwIGyAQ1Hjp
3tLCBeJB48G8OjwE9Wr+BeqY0cV9s3fuzYP17J+HfbPLT+NK3k97WPmn6E43Fv1z8WncBOd+Y9/A
eSnWZPgqW4aU87vvWRqyyEUgMf/BOQV+e0HAKIeDFDxBwBohloS6drPb+IDhgko43mq/chVYoSvB
5icC55dK6cnyBJte5wyLDNJNoQ8gPRFndzT0hLChKiEB123BjvOAZij2CCNe5FfUp8UbeaoEedex
l1qefPfv04QmJmv/mTtZIFXxycEZ+M1/+6N7brZDpdQmbaiOnSKCWSGb6Ir82zJAE6rOt01AEERg
4XHM513JtW+RvU5mskUW5RmD4SlJfm9zMhfTyEiNN5pkn+ABBDT/OMqL4UteXyySoxMiMzpHOdNj
HPw1TAnS7X5QASnf9LoZ66kmXl6h1v7609ipPCR5Rc+2ypaU5yHmdZ+2JJKLpWl5pfZqY9ifl3bq
ls5Rmtf0IbUSnOAPI/hvxplIYzQVHbGjaZr6RZciKb5UF9DOcJeIbn8pXaTx2hQ/9Nq/a1AjwDFt
OIzwRn5rLv64dVoNZFat0FTQJh3LbNOy303GcNurwht0GREc2dbLv5+X76Q/QvXzvx/6ZVKLSTGy
iQNCAnhPglrqXCL5KgF7yAKy7pN1Qn2BUrc2DHea93LMGWB+IGRwHfzkC/itn/ny5Io7zPU1bBva
yZdTcDDOU6UEDWwM50DjkY63DLlN7jDzk2YkR7bX6QgBxB5uoTJo4mUjDUsrhCHdEX+ABKO64Oik
mwN+OyKjL3eLNNvYnbYLK+gKp9YctwNDYuYyoo809fTIjerGn+bfwyPF4Jmyfhg7fDOgFoBPE4Iu
2gggy7yuf9zTdKitumeKxZODTfyMjstWPnAiDeWORvP//15q2I+4mcIly239+8N8J5G1opf4MP9U
KQeawFmv73FdkTkFrvzip8V+yl+05mKSLi2MDQPNPJPuiNEO3r+/zO+f7OvtxPUnayhhoQf/Ht3/
8ZObGmrEiE+kIOXwVW1TG5sFUZbMQCfWy9LK9mpHAVl23Mtwq9gv2XamTnd8EVUgUsc5lnS21w9r
xYzZkOnTTMm49nUTUfH409f95hUnUdfRLZYaW4Ce/752waAQidlI+TH1iZQckMETFE8nJYGTFqz0
qFzdqsk7j5iVH4RFq44zkuxSL0UloqbJJgBUhhgkN09BRgqPfjGKN/b8eiR/ggHvvy/ud+oCHRK1
bQrvCvKCL+9Kjbh1Mmru9JiwTgTyncRho8yNR1SQAxl6stUhcol3in31KcrkFtQ5lUNLcGp3jlAt
inkASZXDiLQf1HYxXgrV8fQURxivhsUcZHag9hYcT7V3pqtCYZKk8spo0L2EI3YlzvnRdCukgGnR
3tTQVavybBKA7AePhV+teM4lAJ5z+diPxjNOInNElYfJ8prX2j0gp00WW89i/mMyIsCOuUAQ9PTv
6/SdTA22uI00C4KTzLr6912VQieapLKis2azMCDiZPXIacxzHzEF9tNhxuVds1gwW/v3R3+zmKOk
NEzhJcM8/1UbVjvERsVtnx9zsmehR4C6liea1zb23nMR09L54Wf9vQl9eeHoH1pMzC3hjv66Vw5N
Vrak42VHWSr2GhSDwUHsgh+yx9/OTEzr+PimZQjne32eA1pN9op66TA2KWZwrmZj2UWdFzRn5oq4
VdQVEsM8cm7nDmYfF26mq1UOyNw+xF379+X6bjpLvLHMJot907K+rl25WrZZHVfZ0cYCSeRSstHx
MkZY5d3xd6YJLgt+DtAvdbm0sIr5LhaQgMGZtIEYkz7lnxwNgEgP/J952ctuPIkzYsdB1vRsVKHD
ZiDUw9ia5iGg4u9Odf8QFD/c9u8qFhHTrEJSFtDh37rmP5a9Ph2T0Kib3+qFfA63sBvg1qeUVWgS
FZTLLG+MHV0SWlHaobNgFdbI0urQ+Gsh3djgIuY2/766/8e3siwZNLqGrePLFL/Hh11KU54d+yne
9NJhLui7KyOjEIp6K14qLKgJ8AYxNLGIGJkkm5RwVRgAUXI61bQBsXz695eyxN73nwcWkRjKd81i
t/qyiJV+1WdBl+RHWT6AAENUIibAoXURasTKicGKzdvf7rycvMX6g6WroDK6kZjbyTQy1YGutXkq
FLqzkJM6ovzEDFavcVHI8yaZyTcpOC7x28wq3snt1SYzTYwGUyldC4nY0B7K+sPsknVX5OsyPDeh
vsrMS8+kuGLyp1vv8jBsSU824kedIJueURrj8xhJdj6ixwc5lCOFQbcEaQzluD+6aEHnYi1GXvgY
/DJjKnvoC1ob+afQTjvM6cLqKiSb4i0yWjy9xZlA+x9u+TeFB3w+nj+b/Qzc85fCQ8H5bZa1kR2n
FJ2Xni4NeihMqzO24bkadlBD/n07f/v2/nM7Rea1WO+EwePvtXZsdbULG9afCueiHAUA/h1PApTl
I2aUBgqO4SMMLpQjCuAkprMGEx65BGmm/iQ//G7x5djAU6Wp1JO/1Tt/vIRGImmS4gyZqNd95v7c
rjbfMQFmGGgOH2P8w8/+e239z8/OeYuHmBfM+FrspJnahpPFW19zX+uZUyRpSwU/d8FYPkZ0JdRL
isJLpRPSZhWrpLpW5vts6mS5s0lS25SopqNI5M/BKyov/7458Ji/edkcYTABOQ5SxhEnrT8uySBn
EzBwln3hMnXEaHWKD1l0CJpLan5ovfYshC1OSnOI1IQE8/PAS6BWbq19JLkn3OkmGtwm7im5X9Gy
qWF5zHCPCrRcFdselY5Y7Dg8H/LWEaK3CtFlWNBXrM8ThURIE5hKvZ3RLn4kQId8NLRIZxa98msy
HNAQQo7Te0P1y7bMGykrMWdkwSFmvFgZz3hT6A7fpROuS2sfmIQm2sqikMM7lVHjtIzj5RAy5Bax
yka/t4PnbHptwRA3pEdVtzktNf7TBGKY7mKVlIZ3BVHHfI5hII8lAQApv8a/wuotO48ky5ae2T+l
8caaVzS1LEvoEhZwFEBEqTm2UUBb2bB16nvmqgWWpWqnDJ9MLHUijhLi7twMQDls4cyj5y0VHhi+
6cqpn0pK7tlUT8xbWvirzOZujWmVtStkFMz78H3Ogmp5r47bMhtwiG5hKDYS2YnQ2/DeDdAUKaQz
NF8GuBnSWiAAMIlnLj6m5waJddDriH6Nc4DrkTZTamBuvkr8flGYqfa46YdkF9UAbozmzQkQGLtj
Qw5ugLaAsjzcmfR7IAoOFsID5cTipib8qRFM2OY1TMqVHBZ7TsRrmgzLpGVHY3Re6OqKWIM9zT2w
C3zlrtfB7b0XQbmzDYQbjgmr72zwMtbQCZo0vQ86Nsf0LJvzBqbLasCK6/CTOJjAFVvQGwA0TTeG
gc5gwO0a4j3Ke1I4CaKsKUSbon7XaflMDqZe/V3oOiWlpECdonXILjBFgydUUIEF8TFatiB8lDJf
CXEUnQ3PiUK3fWXVtyIs31Anc65kZRwmDeYh/cBxjJZBv+45WlrSO+ANXsupOisB0RT12kfQiuao
pfvRHgjhOpHnu1fTCx03uFG/xSJ0hAEyKDONz/og1CaZFfyaAIMM+YwdFQwaq2DaXebWXDpSv1HC
eUk4wNYHNAguk0LtlAEUFJ88rgW7MkFPomFyUsIAnZhLJaZZ4LF9OorBbVe2HhQW9KTAd7sXLXq0
0Bnh6qEVf2AXzwtlV5Dwm2XniG2SbU4Jd4LvGCP2x+80Z8dcptFGJJx10pvXotmPh6a9L/sDNJ+w
XYoEP2spjQzkqP6F2SxEytdH4UdWR0Ju7c4Rm4uUermVH2P5czL619RWHvS8BT9v88RKK5mkea1M
1+XYvKlZdQJ/tukVfS9Xw2sfZZATWApTkt34YzAYIduw4Nz9ezX87mxqkMhEU0mhz8Cp7+/FMKw6
IxkyPTtq98xTO0iSXKjr/JwyzmyRMWOEUNw4Wsm5O99VKAmEKlo4JWX4yq3QEnDlf9pElG9ad4as
EoulycDdwer+/a2GWG3nWR0p0uyLabxMZXZv8lWwleAwCqOzCR5INC4qysifK/BvP16AX3XSYVhg
tS87RN5KlR31SIWtZo0CzkI3OHxk7eiG/gvyJ7omTXYYi4EZyU+703c/OZsn5xaIAKJl8PdPHitS
OYROlxIB5c3v0j1WWCdb2awEilfW6wF3X7TS7NWgL81oScDf/MkoAAKPzCAO93WzKDQ0X8zWoFAt
S9uDxsj7oWkiQIN8O4Dk/36CbFEwf9nwDYGIYj81Met9La9GvUi4WVJ6rJ8jYPKMys4DS8kivW8+
OvSKL1Ir/PFEjfK/iLpQcLTvFidqxBREOt0XF6ag+oUkQ+Q4GXshc3DJzaOVanlR4unGkr/GfbOC
3dydZtAwHfqkBbMOuvv+Hf1nnRUE1A8qu6t+kzyAEBEzDfQMzJjMBcjJ7qTkS/2J5oNuAYR1C3np
CDAAOpGYYHcvPDAqNOdlUHn52UdhQCCe9JL9dCw1xM37z6US6mHRAoNR/eXmjjl1aNul2VEd7pqK
CJjg1bDeIwk8a9KRgI5Kk7QlLOZRTbAkf5MJS4/edjOpR0NBk72XdnqGOIE9qAcXIQ/hcwGeD49R
V74P1DMYJTXBwbVWxkDP42OuUtpbjJ2O9swgS6O930JCo+YdGN20l5lBqp1DbQGeOWIYbXD2p7tE
jtATnRsxMI36dVpPntYWqyxWwgWvzSLrpkXelpsK8U0cAdxkjAITdcT3ZGw6vdnMYf7QSCrGanNZ
ah8V+03Db5BkdjyHgxVmtKpK9+29JQ97dUj3it1tdEC7Fc9uKGOL4BCCe0rYqyYoqT6zKw0JaE7J
muxqU1vFydlHC1kkYpuxY3UracEuJ9U1AMNgFS0o1NiLTNMF+prn9zANCdPMiRBkowWd5mY1icQo
e6Uxuu0SApD6j1k+AG4sUL9KAzSL9yl+ZOcni7o0gnNMa6YfyPSxX2qrOA6zdCLrZDd3n4bFA5k3
yLXm9RBffOva1TTsxObm9FthtI2l5HXASTDl04F9rmuZoGBZboQUOOS9CKMtRXmHT6kp7rLmCuO4
o+MwxgS9VR+sOC17Nna/e9IaZJzHI6fCfEMtIiyN7Ms4tIzUdEv1pZ0uYusuS+Y8GBRQEoQB2jEk
hLQ58es6ReYJb5RQyRtZzlj2kNvKLXNWna4dTrlqSggm6e9CK9zo+YF/D/fwwlMVEblaEkE+kjcF
VBDdLcOPsL/KzYQ6DgdcaSxAxcGPGTwBzBYDlyKVD5P94ugYK8I1BtGVrZUrJzqIQ544+rSVv6n3
/LuqcXWqTAvijXOSJEAL2rBJMWVUQW9x9z9s9nthWcJUwPIrDzZQjqvsnNuEu462EWNXQVrugCkP
YNzUXzg8d6Scd7lJtMfBIiuTxn0d4oqaLQr3irmubKP+XgVFuhKy0qYKH/uuXU0bFCf/XiO/e+8N
zl82xApe/a8dMMPszLbsq/Tozwc2E3H+RDRdOWKU/8MG8u3eZdDWAOFEupFqGX9vILOa1wVHLjwR
dGZDr0RkkaU7eabJjs8Pf2xwnojybKQXO/7JC/tN59gwhE8d/Ch7ly0Oo3+crMrCwGzAa3s0yrM/
ryMDJvNJcn4IjvrmPP/np3zlBMRGNucMh1KaJWelwynZHqLqWpK9Qi0m/xTH9O29g0uEIN0Q+/LX
bng3GA063PTIFIaWMjU6BwhaU435w2Ttuw8yZRoGKhAkmditvy+eEzTD3Bt8EC8bS3AeXGfzrFa3
vOb/fhq/AQNz/f74pC+PiNLHjoLZi8cx2YHwGuhy2ZxcJmkrrBblmqon7tcy0cWUWSkKEaSpmnpN
ievlRB4Z2T52fozg/K6M+PNLfelPZzMkw9Aq0+OIWKu8jZu13x20GlDhzfxqWyvRdv33dfjpgot/
/8fTKplOk00mzxFVtZVeifqTyjXHMk4F//6gb3owf13vL4+QBMAuMzSuN4DeZRgu/XCDYl5MeKzw
4Df3frf69wd+1+TkE2ltADEQ1caX+tnPgnGY4pQXkVWAMW2dThw41woRLPM+Z9qHJpmb2nWJq8C7
UxW3R07E4RBfam8byx++jnigvtY9QC9ZkgglgeH7ZV2QWr8LdcdJjsJtF+MngYAomQFKgwdozRyr
mZDYwbqSGXJCi4XOLw07BjX//hrklP77e3x1cIVNLNW6FVFco2e6Gc6T7CH9MFY2iwhBf0vnFH6k
F792C1xrn0JSiHsDqcYlubM493xOj+HzKOS9d8Vj9qqfRzZO+hBLxCAkQVJavpf6Mn1Ot8aSU7Fn
eo3n79Jb+2QLvehj/J7tVDfaB/vu2F0Gk1H2MYzWDbnXBEoE+bK4y0kU3dHcmLBBgFtaCOnl+5Qv
fTqXiFtCb1DXiJ+l5+wOc9Qc4gR1MbOGuhulm9DeyNqDNO5j1OAdsRHLUD4WCHtmL0g3Nt8b0WJy
E8+rsdk46PWalaye6ypfm2tOtL21KadVjyoTd+y7j7Mo8MLFqDCRWsibsF7Ow16EKnCGDxbFU/U0
s4e+SEsKBldedtvUIxL6Vt+3ruEW/KqztO+kVeXRrXHRpKxRIBO6ZCymXUkcjnabRsJGNz9b/8PZ
ee04qnVb+ImQAGPCLTka53RjVbRxIDiAzdOfj9oXf7e7VCWdbmnHLoNhhbnGHCE9zZvwGDyIYpZB
5N6UOdTZ4zvtvIkWITxJj+4l4T0QkGVr7jlWvb4Lc4rcxUdj0+N4oZTeTpW3hkAM++4fRgcHgllQ
wJVFeWXdXUASTw/rIKXkd1r75uCub0rQQAkcdo2l8HYa76y9vQbdMDP/MsiiftTLzeti7/bs2yB3
T47mw1f09qnkw8SMcPGK2+CS3JJzCr/TR0mxgnYp+ZcPQuRzsybwUzONQe4rKZwnx7CILcJH0UGC
Yg6zYIgPokXKVwDphN9AB2b377DwbCkEfhMDeHcGEfRXmKp3RiHFXVqEGgRk2KquYF1sIdlOt4B3
CcSr7XvBhxFmpFOC2yryZ46BXQQFXgx2lVtIh6FrXbmj3IbKr9pn/+RtCIyqI21QJRtP5SIVT+Bu
vQ1fibp0kFMGx8k1zbjvqWSWaRudktZvfYIH6KLCishgIMIHxNa/ic9zPUX/OVeXm7c25Os6VXwY
7ga9Ea5K8oSCugiLEeRThCo8HYTS2PZvoZpeXzfkWZHkFBDd6whONbvMzgAv/sG520frmBBJaSrw
zSF0m30PWzdXh497n9bBftp36yB3RQICWjcP6IzZ0TztcttMcAuzGGSOameeHmgDNC+OaGuWGhQe
OmdfeNjF3TtvCLs2LyuAzN0CqmpxBHU2sZ9Pz4JD7C2pinfS6+sXPNWgcDLILm/GmF4Izcvm47bK
YeHKQ3HSvB0/e2NxSByII5LeJo16o9ty/6nShHuY+pDErOnj4ErcxnGe+4cPsoCNF33SLKVBvkDw
Lj3sPrUwixA21jhsvuzxls/sPexxLaouPsjZgXgdaXSHLN4t6Jmvw+FX3uUMsIZYuH2sbJ3O/eFK
DoW756DxdiIm9WTLthHINmgN0MAhvkBqIyf66qiql6np8TiXOOFw5IIOCqNmD0dzxzTT6ot/OEFX
v9otuRgyssKB1npCHVdqoLax3AyVxxwdX4YbN5S502N+6jnbm4n79n7Uyi67ynZZoU7AYQJ6zOoy
xHe1GtYempntkhYRaBuwRA0kibsfahQF/p7ZjEAHobBIq5+X/a/q+t/dp99FIfcw2nreDI8qYBuE
lMNAg2R3NvNYDRFYuI/kMbvgMs1JGs+BVRlpiTTKYmO0SYtYS6B/ka6mM4I0B16qTb6Yc7XOVn9e
2DuniwCDQqc6hf8IyXPwRe8RNvx9l+gDY5WPoNIJ74fXn7+K1NWAP32V3lPJ0hj9uv/gq2Cum11c
FeLsNhvBw+jOyZ0kXO3k7GB1qNM6lsi+vRFm+kuh+p3VBFX+/x7oc6Wa663cz7mLrrVzu3OkP7ee
hEP0uQcHDSnZEQHs9eiJ7OfNJuhOq2zrGkq1lqmzZQaJCgIsUl5+eTzf1pB/3NhTYXsggrMivOow
6OpnwzOuwT2j10wK42ONyBdKEF2bX4q7b6tIjjoi0QD4W6hPD6N9CNtt0fIwKLMgFnHCwjKFAf7r
hb7y0v55+UCSPZ1cb1Lqn+pVSWl6D1zYDoPSrpwmVEf7KSLjl0NUjIyoXEk2WplpO+3FvQWLzutu
AjiAabsnB31vP8iCYvk2zDw1KP2b3e3QhVulerSJZB+n5iHxzu7BBcX3WPPCzfiUZpN8Jr4ek8tv
wXDfHeD4Dp1FNCgYFIG/RzE5AZpUGhge965evnnp9d+uwktf5MQaFLtFWYwKPUYil20w9DA2HF9T
OqM9x2herrD2fx4z33FF+tilqOQo6ZAN+0+9WvqYm3p3wVByV2I9nCPZVnWzj2ClV+3t02Hj9Dom
xR1a636sgY/3tse4QieBy5FARE42Pp/sfAdGxFzsQ50tSDaq5T4MvcKuS8MCknIqDBdlaCi9+res
128rfR4jpAFst8EYns4Wx/YqtReZjMtCxkIbT6xEuloNa5CBWfVHdVqA3uiNVWm+JoWdddD2uFbh
j7ab35KziVz9ZnWCMAYbixhYcjqejnCtapTbqvN7RBC371kN7ooNHgn25VPGw4hszSPFv6NDx4EB
yD9kwaNvkmIGLXcDF2OJtfWFfZYyg7GMkowQheK9KjJfI908P9sV1V7AX/qCi4TuLsd81P7hqsSa
Ua8J7qmx+ZwLIVXbBJfLCjJEiYSUjE94WFCAEUuxJY604ODuE3FwcvYpU+T8mr8eF+I7zTpICRLS
AE6BomUUqKEt+f3S2apY4IHwhQyY7+89A/PM1ODP7TCo76jwNxxcmpWnzWS6ZbjMoJ5/x4SFCke1
NXxj0f/hVbvA84UeCnu0kNv07fjIWrQIuCxhSThS5Z47PqZ9OnbpUsrVuo+0QblQpqVDMGdjZh8U
TeqwWfWJXr691OB4kk3ciOgqB7cvMRLN3oAIrk0qXyzchmqiWvEwPOycnQhO2xURlfLRb1P9HvVz
D4ft8ujjLK2f3F5uH7Y2ypR9FoJaluRW8eFWxjpT+EYWIWAUyQirPNjvN5TZaBx+jZjudq7nxQ2H
0B4RPET7scr9vSY0t6o5X3r43Sl06MqpVCXyLZYzv1bS8jG+bcK6TQ+cIK79SXb8ZQn/tgkGIwDy
DZ71Mt71f198I4ra7rYjT7ElG7WHCCkVrlM8w8zsNr5iEKEjsiouqKbadI9llhAcSMxF/CU7ZT88
nJflYUIDXiBU99b7xAUKtnj1W6Pum7MrgfSsVJ2ZKuGLT2dolo/r/qrCTj5sE7nUyCmqyRvUcVWl
KsGBBpsXIBwW/VN6VTh+kNsr71/PClljpKEY18ypDoJTbBs7h9kkkW7++HhcP39ZTb+BOjjhkxKO
Two2cM93ebnujdy4bJCEkT29Y5joFTMHvwNksr0jmlv0e1JGyaVvTAJpclKJ9blOItFOx8hXpGDp
bH2D/MJBbEOUDLOv7oyRN5O2vWEYDdwteLvH8CpNWmnyy81/U13hKSx1/nX8wkrr72HwIMXz9Ni1
dNZv0BQqrH3tbLwVNmAkbFInz5Wg6EAchS16x9Pj2LpZSz8fYTXOD7o6rqFV9rM20lWK2z2CNXXY
0aB+uct/ixyabKgaWGOhcsrPsapSfukp7bWCtXiTzH4DIIdE8AhSJyuNpWxx0EfecnIadEfnTdCF
+8C0JCCjuN+d/haTi3oIHINig56HLP2ynSrdGv/3PCadnZwzbEpRXEi9p3m83Tx6uAXAN+rBmdNI
PKdHU2pdgs/s/DiQEUj3BiF0/2RRIQPT4+vy2AeNIFqa3s6podrz2enCMi+36a7CXwdrPEWAUAzN
Q0eTQvBQ1OpnWmD5xxFdzLE9MsZkTkoY9+afgofXriMrd0Y8xSei/BxNTtnv7LpBVbIp+Vg4A7Wa
GO3paPz8av7DaP/49lTFBIVqki5JMrITfAr/HkEwC2v9eNs1s1uIfM96jGTPSNVQ9vJACu7uw7kv
HqEUkEPLseGwUD11hJVAyJFkcIuIuQu3gyJB0Lq48G/HoRqeHKLLKu80RmGXAlBN+/Y8D8BDPCOS
CBEWAuW1WQhxb0JiNEiKuj57Pac3bIelLcS5AwnDPYbbVIh1r3IOZFrLY2F68eG9xpw3PfSofh7f
vJtn2IQ4uuQIeWVigVt512U/JSw7Bi0K9mkdFCP4mW2MhCppgutMjh6+NnyEfbfvA44kF/KfzKsn
RkUkW0WCYhrQRSHxGKwm2CZ0cW5zYiZT0aH1Z7buI7wGW8dw727PLZK9q9v9VKKwzdmb+8AN50gn
af0Y6F4dGW7tFq99tOFlrHguAX1AO/t4R7xWHmeOPhRMMdgEh7Xs9YbF4vC6i5tQT3bWJoagw0t4
zZyzf4j1SS8RTGgySBc9hL2zbSxPWExiIT1H/cFu+vAUw9ZSgw+vfXFIPYU+GK2ZowfyMOe/GGNg
I8TxvuCXMYjJAjmaawxEAId+gJmQJ4dIsEaQUBLk8QGtKwK11fcNumR+omdhXBFi3QjgggGDh2LY
2/ExatCjwy3ZenAB5EIsFZ59yns0891z2g66P1dHPS/+gM3z2g60mYooXnPVkBezkIfXhUYSR3L1
hUHzKfi47/PAqLHc4OTdXGyEguoFSkucBy7ZCt7WATCxhfHp40x/cMLP9sd1iC/yqAqM5BTvXM0B
CPTH2ajnVlYZu6hgwd62HpbvJkiT1RtsgxbBv4aq/ZQcZiU6x6Eag+CFiic6ZUBLGtTNiG4INRnR
CykqZjgnj/MIZx2Pmt4WPGsghLW/ee+PN1Mx2MbbQApPARmWzsdbP2zD2lF9HrXzsPPZ1dMtyF9E
Qu6ig0v4qg1u7BYBuivPGJRulWjhmXTx40Iiy16OT2mzUN3Kb6xDevW04OJrAbSnpPE3Y4E/dzWx
nokRm/oY0Pk4+s0OtuBubRHx3tnZxALPXI1Bjfyzf3ZmonmfUWhFu7CYiNH20OFv46ufOTyS8OZt
4ptLbzToWcag9jULgwrzwH1VNg90SEStq4EioHuPsPuJaCW5cGQjxd199NCcNz5zz926JxvKWoSV
fXhDiH8aHcLGvXsD8GdXtHGK5wKkRlmfhBE4+IZGuWW1zjm6Rjd352/d5nUG7kJ+ad95k7zW2bm4
Z0UnMj9vLlxHe+P2wjzJk334sB2vdCSvSGDmuQSL8iNHnABOhMfXjmYBNyVnYuARcCTELrgXHgm5
nVgN9HxSTP3diC67BxKa3B20yrHgYpllH2cof+9DVL9kaA6akT6AzjfQuCV51Q6IPnAGOJsGu6Sr
vptQm9j7WBpe/HIO09MCYoq1yT4+JvBVYtb8QJjLyFH7jjEi8zU4eJKXR0TEmFm3sHmVL8RVpNmN
TwCDwxmX9xTVhL2rDNPGxR8nvILGtZbmmT0sCjCN7F6viwtLiGNeeLDMozlgGPFJuSO7ZdR6REYE
DJ4oB76s3MPk7mkhtFCGlsDszdJ9sMdMXgpLVhk87YLH4updLcgnDrMd6W45O9m6o8Xk2Xag92wz
psgG+pZNcWkErN2B4sv4JPRTdYDpIc/sFsm27B8T2dMTKThblmTBlPTz5OzJdhET9RpITr3IuIUL
C8l2SEIar1aMDgMlNFhHcg+Zu88A8S8+fMPYcPfDm/+I797xN9TnWZfwtbkZFJ5QmuGw/FOBPq6c
lOtHJs/uafZym+9XkHxKzgh09MEw6SSZ6+S+TFhaWqB1QGJbG8NcMAVrnHm1Ody4Jg+azX9DhqDp
mCxMF6+8WtcJ0uSPw3prbs3hcVGb5FOO3Tx9hZHfmns70IOPMvKuphMjNOcnwxAmif3Jxv454pk5
dLPMRXydl+bLfRCKpjWa1LPJzvzcphMskK2eebazOYQHc+RvEdcy30TRnDCdTfiPdWHh30T664UM
YEB85aPxlFCYNtjhHrDxs06TfJ3Pdr88z6dKmadJj17BkbLf62Nl/NyLyoSqvG+aszTTbmbhl8il
YUdhljuiy/oL4PKFDP1dlnAtRBgEg0Is+zfRSbxyJCh1abaLT2Yqv1ysV9Gwprd1f+E5xJ/qdjM9
rc7mYRi+WDydI4Ya7z/XRv/lEf5zE10WhCHJEmGCT/DVWREO7aaCMQcx660szGXOmnI0168XczrF
X/WDSVrREbLHhee6mrmk/aSZjWPTtcHT0mS1MoOdNQ0IMiXjxASaxfnMjht3dYmtAQ7B5uD68uI3
kb8zB/HiPn6LYX+5uGrxP6zQf39fRmVQ28srrb75uw0P26HNbg7CSzCYVa7vR2f38HVfJ3Mpe4Lv
C/YEYJUf1Z2fH8dXN/+np/F05FS2O0G9lTyNhweNMFkmD3ybTAla3MWuOjcjGHNzfEhfe6+wn1Zj
jvPB2ynGt9cpzbA/v033D1t1OfsNCIgawqWD3+yHk639+Ruw83X2/vdejS69EI6f3utOJH80ytte
r24fB6N7c8tskCR9/zELPqZxWVkrK5xN/IZn+8t4+YrE++ei2DGKWP9zIvsCm/64qFjejUvWSNJM
X/fetn7ezDP2piLc971+EWLgaKL0C8BaTnm6ubtqExHge4vrQTHJWrtQRxoOK/R3dzGAmMiefLp2
UWbb0qFX+/PLfFaa/zeXsWdlOndKRP2p7C/r60EhnEGadY2nxDCTVwZ0HXWojWLy6li7LvYqZyCy
9Mn2hMWL5jtYhrXzzr/0/hGV/n0E+7obuYt5QgIHoPKsH8vEa67tr6U8m0tpvTyxKlNUTW9jd5qN
qObSNZMLD6GHZydu6grOONXe6MO+5XRM15dxZa6x4hEp0jmAt/a+M3XqLWu7fdNHy3SahYUVuBfz
9fYimGttaZgIKqf0UejqMHIfL2tq1c6eefdOJ3qtlpFr6KZiHW++ZEqvnGZwxrDqCQRHOamHpRsE
EO7xoaMVd4im3TawaczgoXQWGi0TgAbo5OC4FPIEfgwzrG74ErIzpZf7Ic4y1rMbP7tPp2NBIh3O
gtm+wJJo2l9ITCLDZS5hypPyGkrHW2C2QSO5NlcXfJ4t3cAbhqYrTGI2D2dFEozryOZlMsNow7QE
YkGsbv3IhvHDvdk5y8ngFgxgzpgDOR5gtsELVeI7WAvfJ8BXZDCr1wNncX5QXjhxzh+cWfl6Z1qX
YXiY4u4y2KvmgIFQmFaTzugEegMp2UTh4JGZXYUU5mvLn9XjbPVCUfc5qb3PPJlsrxa3hHMMFKer
5R/M6O4mo1Fmk5fuQfkHcCWGZG/6tm75lhVulpY1upn2Ug4jPBqsKE/oLXrhLR00cdhzZqyRn7fF
1p6c3HA/YiM0B3fHjGlNsyHwCGhf8QBmTRByxaNjKa9i9LkZbG11QKrC24WBjl2XjLv2co5J056R
TK5W3Vjvp701H7EMyYvuEyZHXCjGlu/7/485J/fJAWD3RGmlPc25qhQMGUWaNIPBwaKtY0yWIJM0
g+BQmQGDKQl29lix8XapK0tfskxOJg/zfW+1q94vC8BzR+xrynXNRRBEsA+Wq79XyFo6XrIShH7W
jDgIUrs0zUhoTfGdbrBVho0/IrgvvBFds+9m/S+P4ku7+7xWgjeIwKaI3BTtCXi/tELWyDtNnB1j
hZJ4l0zZXpF9KtZhXLTWDn9A0a+vzmEAjVgNcTw/wCI4r8QX1Uorj2YoURq7R9TlwAeSqd7pL3MQ
77zNzpNytVu1wa3ry0PUBmg0T+O275zf4WY3VssRb2vme1fzgRj3V78O7legj/trxjsAkaTlW5mu
UNgnT+0gGiY/dllMciz8MFR4r9/3Np9zTjHCseAqoLPZBoZhbaawED6QrECN8C6cpl+hOzspB+TQ
3QQuMUnHtPDudDw6e6qyhGJQWRkcAoRkjw9jsbc/UJTJdihRTO+oE53F1hMGZFNMtk7d88sFHOre
6/1VU7y+7m58I9GZWiuo9FSZDZruteWcpiwPj/ecMHvXCM/hfX7soPkMlJh14caOgt3Oe9k6G9wZ
8whCRBGI9mZyHLQvHFsfVFTE5cWiZDZLqAHxLdA5/hEmdWbKspzk45v9GHL+jljprIXogtoSCkYW
kz+qPePzEVyivRlf+OHL1Av1t+0yW2FScPSZ7JzmbhgQXubZGMjI0x2J8yokhPXjtaFHbe5C4DfQ
HOW1WF2AClXz8/M8w4tlN4JbG5If2pj8MTnClcj3t/bNJ8T31pF7GEMlMlxrw75FdZrqtXlIc6cX
zh7TUyq/SjNheE6gDaJ14XNwcMIEp101I0hC+kh6Y8elSdBXY0rJIkZMJ0z7169UGr763YLUfseb
52MTdaULJyg6aXhZXWeQrfFdTXCUBT29QMBZ751ZBwKgJx3o6BfTyr9qTvsL8Cv1O1TynwmEPJ1f
tLXoYP09f/XDmT/eNuKMxZKFbf7eN89uQvVpXe0oWidMpzR1GWyM7DRNIjv3RqOIlc1O4OybhplO
d+701WW3Fa0UzKTyUslMUzZFF1W/hVdItyZtHRgRLmVsxZzp+UUyxmTOOVljYUC0z3Q4PEIOwpyw
4wQt2GtgapiDl4m1tf3JDI5VyBs9pUIgsjPcMEkiwsInTMECS3dIRjQHOsXsbDKK5t1Rxx+sVnv+
08vZBMD4RD5nvbM9oG03f2ugPHX+vtY/tQP85X6nAnnu/D0QFeeKUouz7ctuBQ98JqSHUenX773F
PccuDohhs6qDzTtGqLuBQQbDoMBbipRAZGcK3Wx/8/LzotjVz89v9M87ejpt6HIt9qvjXZyJIQaM
Mb5cNUZk5uaXtfe7U9yfl3kq47Xm2LTZhctoKYYspE2OcZDGQX3224Hhmfrx9YhpTmiGDI+SFuvT
EBXvG+HwAHef6SP5aF6pbWbnRTs+4KvmISagWaWPUff/Ju/pfR1En5+kznWxvNfE7vX+PTcKvdeU
mci7pSWLGqk9e6Vk4kVap6RQTdscFpaGL+De2oZ4HMZ7qzeRrd0er0ljcrXxkg724exiY4l2M3u4
oQ9zyd6xLF1CvDsh8aV4rosfOQ6OoPUkuyT6XA37/mV2PVn7+DzUXvXa6W0sfDjxCLVZ4Uq7eDkO
26mMJR0KYd3deg+4W0DiB09+kftdAkY2u3xsQVtfq4f50C0mruQ+4NuaVyy1JtRrWVQlpModj9YN
q1zzmpZBtS7mSuEYPUd7A5BF7mqqNSWFvhkafHGwFeiQ2I5hFIKj53b+gOeOZ59bTrJRq6TZHeO/
zQSu5xTSvU6siHdegKdi4WMRY2pgyIQjXuljIn2/2Lgbbylwe34rWKLu0P9SHP0UnHlwo2p+niLM
reE/JM2HfgyomY9VuCV4B4jvnqAvJLkIARUtYSJDjrBVZ0I/yVO94tsIH1gz5eYrlqc3t2LxwcJv
Y58VT/jAx0/fhPQps3KalcmNrQYVL5U5YXjNW5XHp3ohnKITbDJmTT4Q7qlWONyVwlqUY1P4Vkzh
G57e8StjRxhvlxdwH0BWrOhgsGGOykEe82GyQ51tqn1UhB7h+kKY9dUWWxuVR1n7D3/nCzPD2xMV
ULv9kshtTr+evCh6ViHbipufsGYLDIU0p0h5vO32Ua806TbguQHM5horhUahih8k+/sLSlBLXR4h
6g726551AGYugvMavwvxVRlnb6jlaLDDVKvN7SdRoUG2PGF5hpfs1dzBQsXL9GZuXapv1CW7F5wS
+Sbb7erYsLie5+R+E5BS2Fv8DbH6bhYNOCCmogDRCHZltz975AFRT7ri5XtbAEDejXu6k5Xh9sq7
wTQHrw4EZ5geYINmYjZ3szad4911FqrUDLjszzh7AEJJaaau6XBDWR1v+f/xZq2MmRI/r4vyd6dD
HaUnNKnul/7U5Dw02u12rwqRw3xjJa4LJdJ9lczp2BzHcYhHhBVOPv1fEKhnb62v1evPqz4VyOfr
trrmvZM44zjaWLV9rdkdAw9VV3f4aq3Br2fypzbpP1fstvw/8IPbTZdAF76ueHP6UELz4AaptAdV
1GDLhu9q9ux0HC8IHwCwX71hbIn33lByws+fH/mz3uKfW3niO5XSzciaPreyXANrJUkajIccPoEE
LByfrPnPl/uCY/5ZsP94w08sOGO/O1TthTdMAbNO14V5cdbpMXBfW9Pz4pcVZ9d4cTRXoN/+yP75
4tJ3lcCfL/pptzCO1115vHFxgOBX6Dk2pYwzyznSTvxfICL8JL7Z5LtkHATCwESwN/5+x/eHkh3U
26adne3bZ2PRd4QsfPnUPeShdAiPvOkycF1aD2ZAU5HBPn6D/ksDcX605lSoBNJSrN19GvXxNRq7
y6u7rgCWnMJ0PW/lgEi/Bh8BO4drQoS2sQ2gpaSPSlyHwXiSzOO3hYn6jGPmgKP06g4kxgSfzFZx
XFvUZMe5YcWDuHMf2EdsAdaMVttcnzxcjOUpfUX/kDYmRbSJzNNM3NocJ1/H+09ap2ZytCjlHLOy
nc9PSu3u00c9alTqGduOUMf/sj58V9AYYLSyygjSEPT+/UgvmZyL2yJvZ9iYk4BqYU/m37tzzK8a
726heR6mBsw1CIAqjJavuuOPCdoTauXSl07trMG/WlqwexbrNw7rySlHDvtLnfZsf9XNQUns7NeQ
cxsSyYl/f69b1mSqtjlj8mSpNNWHa7qutvi2e5GXOFH+PAmUb9bYvy72tPbomVFo2paLychdprec
fusFN+wDEk8b0T9BZfJLq2BP26dwGTzWOqE4nImuZo0V8wRF6PnlJkb4gOHsUC338/zlBCkep1eI
tErQznakXV5c6NXCffqoB6RxsJkJwQb7xxP8abxMf/5C3wGcf32hpxXs3oeG0R4v8qwhrkXBff0Q
lZNmbCz7b0JkBA0kI/tcW/rDUeeHUKNNOMVjybxrdnFyOXvC9xbM+3I/JGPRooLrE2ns/HyPcvcG
n8aTJHL26PdUbAYZvH+/4Y1etH3jzkOngsvT+9YzMmjvc4kWfYW/aUg+Ojlxb7uLK4OyIxZHi+Hh
SUr6w+DXbfa7cv2vu3lamvrX+6POtjwxnXi2l+xVJYOeisWSBvfG1oHtVQ72+1lz/m2gd2Prp8fQ
TfA/ptVOr7O9mufdY5Ct7SkCSCX2I9xOdWKsMV4dkb1W//bsvx3w/3v2z3P5dlWk6/1cybNjgOlM
kbnZyQYSkD2qLqkxxdEJl9WbDUPtHJ2WUijNkaSoKd68d/RAdq910OMPfx4Q33UQ/nwFz8xeSd4c
pbvMgKDuwrD2GmgYXccq0IsvLa5BTRV8cUtyDV5K95g+UmCm9SZQhkqZFBe72TrFBgob0kCOGHa2
rF6xwP35FqXvXhbeTGD0qPjJ4Xp6WaXc9turceqsOi2xNY/pdXgtoYLosdA9I2yeV73f7Ci/ncx/
XPT5ZQmtWudHaS/NoAWPIbqZWOo7XNym6icf4DIu3TYSxmc/j0CkREQkVw+6j0Lfv3kVvwzYzcb/
5Ul8N4JkKG2G2gXp0mb+e9jm6IbV7KiKMyMtwMPQV7wprcWBz9UGPY4E0EAIbMws8VW9/PIW1G9q
FokjtYxHoaZSFD6tHEq5NzAw5NpQjCkNW7BRTjCO4shO/p75Am2ILeyNNtJ8MrA4Sx484BrAwsLF
mdWWLPj0PDpKeM6U2/DgKfbZ4Xxj5p4xhJhhquPSkYenZBPgxYbQSeWniY2yDq622s9UdvOLZaya
BUjZbnb55dF+07fH9uuPr/e0FO20064Vuq+HupIdvYeG7jbAptPfDzehSIgHZAm4HDsqIYy0+do9
Ui1VqmIM5CLlVY4w9cElnt9VUE3lePNapL8ASP8h5M/LliLLGoYrUFyR3v/9/ndKWXIsuYmz/tY+
QlqZ9zM7hydDksDFbebn4SXBgly7uceNLW1sPEXy4wvKQBpUurnrYVRjqs3U6Hv3ZngWyJntQIBH
EYM5aw/7fu6CDnB5wI7pwkMGE1hiRK2/bSa7PIL0iy3UkFV5VwxJlC3PURcABDQq2bg+oG47jzRG
pUgLCUefj/6qPo2rXlDju3y1FUJFrrYKY0fCoIYwAXsX6GcrW9yBpQUM9vD3t1Qo1pwTN74CZoeG
8uZzKr0t0FZvJ5y3YUCOOCNmaT4ySPU9mcqtc3xHkCWeXHKoElosP0847bulBxaHCs8VWa745eP2
xz5xLHfyvnnoLaOidQV/uU8iUE+OZ1u/F1dUzzdyFg6ErXTDH4g6mW8sGoZHOzm7SyPCJiowACoJ
64ThkyWeOYAYOKPHhpps6IFHmhC3OFs5igkMaYr+3hntkk8b5R8Unv9H2QqqS8sT/jYD6Jm6ezQq
/NpuO2m2HUiGh9uvR+7CQQFkfvwynZ7N/b4qyT8v1dUhfzy4pmml/aPaSrPDEYt/X4Hjo/uKs3ez
ma75q31mKVcH1R6ZcMHP70z65kz717fs3ukfl94XfXwPVC59vHQID65qpU/YuYacI2Twej9f7juo
4K/LPa3JMnqjSqjZKLKBzPpGQ6ljYwaE9yGiVaCMsXBEO7+wz4NHrLt9S4zPY/qQv4EHv33tbu/4
42sfyI4Vdw9ebjuBv5Hid2kMHukd3xTzfLN//tJf3ozPC9Gfr/fpACRmbbO/F1yspwWcFA66vR0D
q4mUUS+9JUUN8iBQmi3tVE5IIUE/NKB4AavtJyHD+OEURNb0bXkmtLiHjYVTlyhUvuOCPJbOFpBP
fx8yRcj/3EA2ROXJnnsPsESRRrlhC7Pr5+3chaf3iZ3BY0W1hdWOBgo2cusWVvPdw6g1x1sDOIkG
zfhs7cf4IJ0RhzdW7heTCsHHb+XddxskniIQu0lvVv8R9pyOu9tVlVmcoe7YdxsLFf/uE0FjwSOF
VNqM6x1iZw3uoZjCzUwL3azSLoigTBD5/zIsu53gnxf0x8087dbtdbM3zjU3o3oSqQ7DhhG3VDdm
77fZ9t0Kif8uRDdVB2XoPxVnMibsFVnqfGuA76AiKw7yUBF6B2v/omy9XfTbN/uOucE+3WdZ7tGJ
Ivf374FeGo+m5VmLM4wwcW9BpE7G9Uaz91MxXLJzCL1xtK5e1iSFTKetCbsXa76TKcyHF9upHfqE
Q+ivrfkhw3WHPtu3TlBPc7+/t8bIMu/mWI9jr7EHkhVmyKudS4pRjhkWw1kz4R9KGnr+NhU3tqgm
n0ePqB2vQRZl/TzH6Ep/8w7hyhMjgMsa/s9PX/RY5fd9r626fvn8EcKSJnPK7hwJUOc+rDmekvjx
nM1kecF64KvjLFvprQCLf0ATo5N2hrgsWWcqV2Ix6KrdI1wfbZBpf73uuYgJ3vYytOfLJ4W1tnWa
xl6WsBXu8bofp9Uai8bk/lpYfSXInCKDkn18SxPls8vIUjDB4sC+myKXX1bjaw9mLDFzh3E+JYaF
dK71g20wxbgYlkuy3nyekaVfghOQk/IiWzWsNpLB9HCtdBjj6wOeNGA8vJnK2prGeExd0nr0dGOy
eMgNqckCOW2SDAjysbPLlxdcoGANe0VA4z73ijg+HsMTuRnzFp6iuVLYch9ZjNTXfLhgebO6438I
qLZISCPBTsA/yzzYkLKid9xd6aU2ZB2an4cJEZ+N5StjYmkrH5tQ/v5JaEclO2cqQ5PjWoyraQA3
5RrqID4D1VX4/MPw/KIslSWBXRwSCEw1TFgxt+mFeLYhyTErSDQ7jtHo5gl5gQBThhPcZGCk4Q6B
Lcbr+8+j5zu2g6RqWBbiyEM/Sn/aDoz+7iocr0IHHF2c+c3RzCRNqhDgTluu6brSUpUnhFTS+owf
S5rs5uphv8wsOqCjys8WP98OHeLvBvP/cXZmy4pi3dq+IiNoROB00ouIKLYnhi4b7AWxwav/n5nf
wV87v9yVETsyKqsyK1cuhMmcY7zjbf5xPb+dGJ1Pc9Wu5l4ZK2N/kbi6iMsphjkinmEgOCNzRzCD
irVk08RxSDaZgwjdoMAq8nJVCmWVwKMXiqy9CLsXmwd232JTuROZdJeksB+pCC2KsLM7RJFuUnSd
eoNtZ3Byfm0AqUb0XQ5ldtmLRJqoswX7gz/8ZEGUq9NoCNGgFuVP0EJnKe6h/GokM+J5EFP+2xYl
MkIlKF1mQOavWdBwigZLdz47K1UbMT+Gp9m4HZdpt8/S7HePgpXEKG9g47cw4ebb+DXI7BfhLyZx
GI7qYJQpQQbzwhkXMcTLaxBm3zlTlukEWQIY5ztIEwnOwjdLjd7an5liYrqZ81zv4g7jfSVjDt8a
MYlHaxFnrcFbbDrDbFSmhQj3V0EjzkH8789RVf74HC1INIi5dVRMv1VXRdM29ora+Y6J99EChHIP
T6Y5GpDi5d6ULBgX2sxqbjDTXEoCMt5GxA3nnZVCPZTYxBTiNdKgYLuUOEUKdqJeLjSc1cXZBD62
nW1Bjw3SB9mDldIOcOEFJs8jsYXa3mfyhAVPyAAu6JTZHYRe7cS36AkfrZUQTdZu/AcmLBdP+YHx
Zgfak61c3xH4ie0VeipnGbOHjyr4zfOMudMTuxUWlu028PH/crN+3YzfT2HEZ0RsUBDzr99u1rL1
Kqvv8qyMtbtzze++vmY+a1cZpF6ZooNZnCZOq3YXfyluBUZTKKqJdbxvTl14N6xnFRk69Myp8XI6
3EssKs7+uZWSnaPeU2sC1aiq46oMVNUpqCw7mMARRc4R6F1g7OFLyOx20Do5Z/ZTDRfba7dFwuA+
0BAe3L6uiZQ35amdQhuPhKvb9KETfozFvSR8ZGDtw3dSkIqSHHEuNL0Koksbl2pRD55aoOaGEZ2a
/Gh1pbyuCC+tSfMOXw9phLpHOVY4BLy+zfCAAhCsQCYbO6XfuBpP10PXhotFWccEib/bREqKZn3N
jDHhVPXCtHq3VMn3D7fz89QdAyuWU/hi8tRxLTvpaE5NBimWlE/nkd4gR6CdAynQxN3yOkuEfP6x
CVrBAYcXyyUn9qoFnA5ttF3m+PtNMPo4LP2a/vIUl0bweqZgCwbUH9eeE7lFihWeG7XT6RnJsyaX
1tNePpf+ZqgM8L6FxricVm3J+Tln6tErmi61KqUIiWbt8I29r529vt2T7VfkWwFTn8fnV5i9EZxP
v1fnXC3+ijz/h+f7XwsNMytYDxovp/JbE4KV+F35HLTvmB2y3JV4gHqqLw/jj3uctydfzs/5fWMj
YhYKzH1+fRruh7OGYYpsNU0ujv/EKshhTzEAXtF37ScXyo5OABM8Xry9xb3nwmiF5UN3mqAQQ53l
GDGmxhELGcPeY27tyDxvvILv2p40E4rBd6KGz48oZm/Y6ICZKxVfkWvO4Ri11qkVkDNJZuorhQlR
zBuvHmGJeBGkaRo9GvukASgiORQ3oVsfs3Gf5CzkxuIbM3xiEFCHSGYWcOHa6f4gWgnRezqJ7953
gpQSLwcO3NYCR5pLBGeUjvPH67Gdd5kq9nq4yoTaYNCbmpnFHrKyfB2pS7/zQ0r42Sl7bSi7mR6Y
wXUFwrnPGXlTWNAv1zsU+RBLSvdzljr0V5eVWXlGAHCuSjP3sGFeKU64hEPc8i+9L/Y26YlC5YXw
ZQbNqMou0kKCVwmOcxEU25Z7zHaP2HhjGeS818Bh7iPGYsuTtlFUFIsrxGyRndwDWhh7gGII3huG
2xlKK1mH8lUPKtJz0Ip1UUSTR8gREn/m1ldMdFLBp6e1PigJuLw67X4ZL7/M9DsQD9dGZA4wJwFj
WTq3v/RD/0EE/2tR4hjBqAG2Z0eRHes/OlIi0c/K5fGgBCHQVxcdr3LJVPPV2XOHgxX052Xw6rV+
7KfDArKCr2+P2ImhVNNEIJlrzfY2EmLAOPZG0nGNnzc2Oh38cKX3VgtvKp7sg3WzaPCO4MAxZhc8
ufxly9Mm143u3yN68CpqCaP3ofNxy+5z+FyUi4IZA/DeArnp7DJR+JI1O1rfFpywlctZ40d4EjBi
zPWYPPOD1DZmxxFoWpmhIn5k8Dj8fQYfmxBZABSvNWUjvsE+GT2CZrzE1iQhvBirpbJPLLoUp54j
rREn+DU7xOhYf3qIkIMbxTCyjqNb8M2Ys0VfNHenlrjHWCCYYj+GpkEJrsb1tIUyc9kz8Zj/OEc0
EImeVWjTyp+HLS2RWP1m0vxILRe5133FN7sXZvSVUwXWVMqrzqh9JeJi7jpoJC64fMOq7Pia/5Bq
IcWtxJyhW6boDEMw2EJC4XewkjrlMD7gb6P/eORj54V0q4mU3mlTDXFwiPDZR49Xzj/JMe7EOMW7
ulPmZUS5Tmmeq57So+vmi5Ue4aLLGZ69rS4dh/dM3zBFiFT/JJ+xFnYh/Xtm0CFwDhZ1C71uE94h
P73GqCC9R/yGxdfF2dkpukfvsTmkCpJEtvvs2C28VoSyYjk0eZM2vEqbIjEGZKVQ/YTN0A6PDtUs
T470oL81aH/qz0joIkGHLdc0jd823eOhXb9aGlPgmPruEn7bbIhQi04e1FmeJyRYiU3S5Q8+Y2z8
45ak9qDHcv+9zOj88TrArlXVNFBU/84rvB/uV/Oxv3/Hakqqug0drHCrp2OX7psDE42xPXw8+qrW
fxCHefPai9OK0ILjy5EnP8Qtti98sAg4X4HK2ITitj/dbzvCUaCDKnwfY2NFDOctLO6jj764kfqG
kUbjfxmtcgo/q4g6uO6IWs+v31Rr+aczYRHYujhL/s593MLHdWGp3mN6RSuI6JdjaB+qb8ZNeev1
l4fyJ16HCg4BSE7X0za13x7KY2m/ysup1ZC7xcsczzSLpjlBGkFfX7pBT3X6K9SS05+lBuOgO8o2
f3Ow/uPo6J+X8FvrtS9vkCq14jsGl2/jzAYIBlPNhlHXKM5pp/7QKFdzY1qSpbStuOWL1w4sC8kD
J88RTc7CzhBJKPDosEroOPa+C5eL0cffVrD6p2L+n1f6W1P2Ouja7XM9fMfYcxGKfeq2ATOmWMjB
yKCFnv/7QtXlB//9QLAMW7FlqIiK1dj/PBC+2q1T1Ueezf2HAGbkaa6rOKqfpGskykgh53IjBKmC
k046rtMRvVveRxfczVpu9gg397+8Oe0/vjn/uKDfULK9crp/22+zGRsCXdlN0EZiECO1ZDgPavtw
SRht15q/1BUV5revB8hV1J13H6oJbmjTEMYOvTvMQbe4+dU+JDB5TWBYJ7z/kN+FWfjfNBT/y9r6
/7fwtwmQSbzRq7SWDQMJQ/bOK1nC6SP4Ug8nZ+uWmr/te/5yhLcUYBxspaJbDUMn+788S1zMFQw2
2sxHflvkR3acsq0f5eEus5QMSKm1X6Dz/7gL1aWydiIIhBEeiIgN5ltmIMBqcuQnlcD3vjUjs4uc
aG93DDb/fml/ROQhOqHkxKJER4P7P5dZYZlGobX0BtxMBn3QYSUoIqKoirftXO7Kp969EdM+JKFM
24Mm/Pv3/yNA+c/v/9uteV00dV98jGZc0PRz7GvAlNitl/ClmNsKIJhDzLl/6CIFcYdS0HtJHkin
mTI75p1EC38rkbrhK95CdSH0Q42fuAwO75cIh1pFnZIITvt0iQYvB62j51j+SKrloDVnjRhB+rTd
DDVL/NqHL7wwv+6lDA4HvwhoROyrj7bmjUOo/+8f+5c09b/e7n/c9t/e7of57uw7JS9T7cOZ5GV6
iPSzzomQlwrWUqRrPeSjgosLv05PC+BwNfyK11IW+CeBE0Ra4nkh0sJJFkTbiw8sxITFRO8fDdsb
jpWB2WHu52HoNChB2YHYIiPpeWHFSneyYmuqfusTnFSH/BNjwLwYLO9L4zAITz5IbTnl0HnxylY3
/y+L7o/z438+9N+2El15EI1itxvQf2rv2SIaHrZV/DHzpeJbHa+h/nVPreDxw8Wf6Q9WjjPKlkNp
kbhXnc1bgaMEHGY8vfYlnLTy+G9c/z9Sf/55hb9tHRgbWZZ55AqvM6PyJkmaS1LfEu9GbPWxyhdS
V7d3967pGpu/3Z4/bf2YvkAnhbdA6tVvSMj7Xd50rSwUtv66d/m4NTU1/HJiO9WkUUGBsS1iHRQI
+THBUFuADmUrMLPHy1n+QFOuiEBfRheIhP6JXRkryWk9PNlRgx3dmgf972v5j6wYW8YxosOmmPhd
K3aoqsPy/mLuW1PT6g6l3TU/RrzMd010FJLdCanBUnBrmlh6aLiz9GGYW/k+J+IbU5iD8wLr3XUu
joqjGuIm/FHgfGt/m7L+aeYH68LmjgLH/Re18/Fcnuz9G1AVsr8gG0SPTwllT59h5Ojf7wgZe5A5
/vv8ZnKMvAFthU7d+9vGWi/Nx/txtIn9iKvZuYelHEBtFwPNM4eQMcLTortY0tOX4jlMkokRPfEr
nRG6rrogvJ1g4Z9iqPKQaQARnuy+dnR2ssl3NGmjCLQy5LMS7LRWC7KcusnMrfyYcTjB2bOYD3gi
Wb7lzWa6yHa7kSbC0a4I4iYAAX17L1jrYka5hZdutxgkMwuSTjfGQOOywv225dFvclKm8VXWHlMD
hPnDZePnsnebLsbffrJABRAjv3WrHMMRbDnXdu1VVPU6V5wge8+eYWaHtKtdfPagHySxPrfzzZsw
pXBz8yZoKjx292efGn92d8NG0JhcnWMSju4L8ODMRGDA67XZTJQA0ani8CYo8HFnLag0tMbJgnFB
iLOOtkMtlT4cH0U/QVrSEzkomNy0hkML6b9jzSlnizSKVBf+8uzY4ss7QbKPGa98ft3f28pkTMRj
KcRkdmTwwuJ9O1gCrVAx96R42aBjJqjWAdtJXBDlDCqIgHaIbmq0s7wj6VNMJ/hdLQ6z8JPin9Vz
udN+MV92xFqqs/CthReVL8Cr8SmB+FA4kHdykHUe8g/fsw+ohJ8PgSvCwkkJsyNa3v6iTYJSgMdA
HE/4+ydNEM8IiRJqT+PPShk1yNQBXXVFn4wls1vJZwcu1J2gF3jHRL/Gq3t/7MhpxUtKth61yCby
o1reZncA33WseJQdE7SsI6f/eAlHEyMXu6iLOPSJLxbqKM7CkeaOsRBefRbdX9o+PvXz6GyemDtM
CLEFJQlhLznjj+d0d3a09O6IOARG+NR5U9Y2tPRRnaEa248y9RDfXS0BlHd3oyYajfDSiXE49x+e
BnuP9QXvU8EzKplJZ+1J2+QqcGr6SANuY/Yh5K4L58ZJ8wcWDidmBSwGhDxO4z15RpUdyCnJAfjD
ezX4QZEhc4KRMsFWZngYYR/WHRfs3ju5Hm33Kcp1FnY9r2cnHvMvh6UY3qa3mHqCl3ai8hzbGsZJ
LEGWhSEsKL90bqJkNuH07DG5lIgOMC5ohyNGE5vJfRbPlIaH8C74Er6cenmorBDw3WAJEzv1Fa01
VuxA/CCBcp5T2/z0cjuknYhWHVQ3EVvj13zDKy8FeqOYN0kiQvSizBODSewit25GOJNQ7W+0xADK
AtdloYraj20XT6HdOTHdSQcHgaoKH15HFr8VnvQAc5O6CmN1NDGLQUxctmirHgQaRdyD0etI631K
y5EWMx12s4zYOC7h6HW9/aA/Bnm7Jnt+u/InRQ/y+k6N2GIcdKxdZOnOjhHh07szecFY2h3zHm94
j49igkaHd0rqxovejKFsAa4Tq2x68JOZBwtlcQEP1CkwjSgLHRxjOTtElyd9E6tCjGkfGNk8HXw2
GtzP9FTqIqmiw7C7KoYrTThVsmMsdHG79cQbP0crc4cxAvJG5FB845C16enBXOoZ71m3b3Y9+pE4
HFcYOIhVd4cxR5Y18ejmv/qIG+uPVLLu5AGPAZhHKdl1JyPHm0vn21V/9cp4SQrujEQhWUC8Dbwn
lZscc6xZWaG27vAhHzsw4f0QxQQIHJ5MsFx2iwXZwBw/h4wRm5YPhhcn99M1exM/nlJmvQC8JUNQ
IG7xTo2bHoGcSWWn+Wuz+1aua/cQ0TJgdTreLPmygUi3BJ0975oeuq298CN21cTi2QPQpQ1zlHWO
1xKYCoYH66ufH9kwRQqa0XEiQiPog77TaJ0u3tIzZPHoEyrwwLVhTJAUXinM4aoXv0TLnX+wqgLM
W1ebdZmtkwTBKrtxOpsBSWL2HWpOuXoqDK5K8V4lxyv//hQeU8fIGnxEroZRhP56trX7jFgE1j7r
h9RWkFBw1L1OEYL7YQsnGHI/M3N6WJz99btPwhen3C1YTqTnLbbE2NrMbl8WNfcMOJ3K4tG7lolS
+Qo2pki/mvT8DFpVaKSPY0QYwWdUY4fz8SULkNtmdMNnuHumIXt1zAuasImxHd5hVnoNpl9OhRe5
mOApW3p0pjlr/Jgsh7QM523GkmZ4wpQHR18UcTwQwqtMQb4aj+7BxJ7IvwVzPLRp830Fs6Jwblme
vxQOp7VaxJ2Vfe6ZnPwgsjfLre/puZVg8dk/rXj3TxYOsA5eI2T1uSGLsNvk3ZBLyjbXt7hfWPn4
IHIALtIXD/GyiDoO+wiHFGfjw5sRz/U+ROjffQQg3EWRscfvrqA38CCd6oi9krfJpMdDt4hHOwbY
31agv4OW37BBQGhUOM5Kb3Ih0pwd5352gHq/YL1GemsEj3mBaP6M8GUfiIhTuCEmjEZxn7CAwYeR
sbdRb7PhBPAeXm75Te/tzRWrsod3bfxjmak1zvD3XPmAnUp/N75EcZ5YgjF0U0AH4NL7t4fPN235
9cc/omLkkDNHHHU86murS4B9Y7qmeOwQKzK8xHogAhhn8My6vXBmf6pQqTgKZ610VrNwMQ7giLDJ
kePonAExL02GI271AGUvIqKlzBES45yjl2RW3vROcP/2LSwFyIX4aTR+zZ+mVjLlWcvRzCBj1hpV
+4CLWRpyCfZA2HvJ5AN0zx0yOcDFF5MuypXJfjKbHS9s2yg3Gv7X27ut2AB5WLLBTbUxP79cpQty
HN3o5NrOArrqTVTRopqvr1hZ4UvicNd3/E7ZxcSAIf1QmUdD6V904Ptil+Jy3LA9tNbwQ2Q54acX
b82bneNYoU/xPRB5h2WJE4usaewRaQZMk/lD0gtSgayCtdtHTopsAHxtTgoEvfbB89NvnuY5UlLo
Mdt2p3dvJ6StKlQW8Eempy2J4YXIi5lUrNcRUriB5izhwl7cj/sAzD7AClYDjAk08QFuJQsjVRL6
XS4XHFjxsHtZ7Pfi/grSllhO4LXksMbFa+rn6aLusbWcduA1/lpC6/4NyPgAHMhUC1cjOGP3loN+
tdkSBMGcRvcM2891urQuCLpLl7EcsLlNU72gBIOGTShC737qtVteuSoGnVPI0llW/p7hOnuSID4E
q+gjG95OebsMBg9fxsh+XbmNo+owiMvJ9xlooPhCmTTMjwOmKrY4z59DH80tZjjmdO+p4TllipfC
BeKscLGSgAZ9tQQcQwqq8XYJqst5z5sALfqxZWMnQAeCDW8Duzi7JX2+doz33uU9f9z9J7JU1gA1
9mXwpcSBD0QOR3QeqK3kRaSu+OYL7QuPKTWnBORKozTGjLm0rBZ7bpNrcslf1hN1JMvt4hlTXqKj
yKlJSZDmPhHd4WjRQE+eP4zTGzk5xn28FtDK61t3SPkcHjI6sjZ3XcUFo3xLtwGZw0vSxke0o2Xv
PTAWUD9aYH5GRlOFnw4Jki5hFx+vLwGH3Xt6d0ZW2L8MGEGD7YqwTJ+p80bGZmaMHduP7vTY76++
C/yXNGlNc/lpXk6fMYi5s8QZ6g3aH+2HfEWeyz0pGo/Qio77Zrp49fc1btgvxkBynfKyo1lmPWAQ
QtHfx3XRdCqvx9l/7SNR7HI5yyGlCeKNLdgQEYc5AxLx7q2M8Tun4NB8KaM1Kl9n1kO4Smtr0yoy
C/fsbh/Hm6NXLaqkFe3YXGGYKGG39LH2gYLPS8wd0LMPAR4Ynd68z7v37avoJLW09owMx/zjo49v
7oBADvFZBx132psrvvhmhApSzz8EXAB7MZXqv74+ttaK0L2+bTnSiO6SkrOGr9yoHVq+o/mdH6wQ
KBNwwPtM2/dcswIsq4zGI0rwFlmwPFZooX1NY+J/yWH87LgGsj33rt1x27pHcrpNfgH+oG2qTOew
BYVh9+0PuFtSXsg/P6sjlWY5akar+sFNuq4sZDbMFumhYZ29UZEFUuX9CWpEyEdXuTLDdWELomc4
eq3htkjreLskxKSH05HhjJE0omToQeL+ZDZTWNtrjX+qN8RupsBTvi2pI1/eF84GX8d05ReHBZq8
BoPsMGBZsQGI1jfYO3UfegEFM/9D02WWBhxSx06+e8Yrn3T/dHC+GOKHkaf+gr1XozZ+/egYpzic
ZGw/MM8jsuRZs3wTa6QGj2vaEJ5ye8IP8ae15VxFbz4/4PIKpQ1KzGdCA0S9eBQ4Nsn7y4+2d2HD
PDOVdZofzLCDq3j7VeUPzvEAdtRHXMb5IyiczqQzsdl5xe2K+/BAYtE1Wwo7N02NKTfmwmG6ObzH
FCOzjx9/R6c1Z1o4sRJcBtoemYaOBrERltem/DoQV15uO2ir3Q4sBss5AUQJwOXPx39cgmbpGXgJ
iHoGhRc9sPQGe6w35iamN5FFQru7QKt891XxoVRcLC6rxEyNHw6s1a0jWoQ5yW8kT612oNqiOvsW
R6OKUfbowDyZP8j+pznG7ETRsu8/Kr+yE5qsI1MJl0wDE21e/WNozoTNszu5eXER7PZIXaEuki3l
bvSbv9xTl4MuWv0jQxTv1YrqXwMCXRf0XkAOlfeU1S7pV9jleymJVKLwh+ZFfAiDCg6f7t6eYEng
W/PHvgtdCd8TE5eALo0/KEApO+6Oc/SL0Xe6xEHy8XTV+IA2XNhfN9e28iz5xveXv3/D//xVm2Ky
0h6jiiygxiUp5wOuZDjxUqZRq+F0+/HfiL3EJ/3OMzgCl3VmyNvei3GxY9tw4HVK+yPE79xUScLD
9I+Glu3HtUcvHzo3FUyySNmr6f/8xZ7S9+t0aFthiMrWsgnIXsHLBBQFQzUtmC38PcC3X48UVMRw
PY8p5R7mAF3WC4f69rTlxBEFPaxzH+Wv0XqR6HKZpQ3l4SXLsUkqE6KM/GIAxqHJ0krojPNfyMaN
9OWqs+YUal3d59MCAYfs6iAntZB2c/wsN/rIhg0RM7MV5eLoqutaEW3TM8wM8L0TWW+hY5FGK6hR
Q5TjO4Y8bqsMzndXAi/LViB4GlHOGZx+SR/zYRcSkUX22WV1jtwOk8+7M9FP/p4goYUddrzYfrMw
sqXszCXEQA82uAYgLWm1Zc5H34tQaoSZUDXO2MVH5HGe0hFiVjpuzUOyuiOr3BhsDtMmwMfr62un
UKUNonLC6hGwAPKWZORg9sSHo3ngt0pgqMNwgd8XN/UjWGOtPkepl0tuzcOJjn4bBIPbA4jjy98b
RoNvXxDYVTrrU7xuDhzMVJiUqY2zWNs+t9BaoRbxHxPq4i879Kl7BlGhb9bpes/BcUyU5vhAptnm
yW4KnA1ERieySM1wTYUEniFpkOsHjcGe3osLk9MPro3CexDgUDmfvmExnMU09QF8D86iGFBUaktP
a2Cwfsjy8WSr8HSuZXTARIW5PvNdTkoiGB2gg9rxunD7OSKwWkrGq1bQpacdvWm1byA2WjKhSlQp
iFu1M6uocPkB8cMK5AYyMWlBN+9wd/IL8Uy7va8z+GRTSBW9vsOw+03Cyt2pt4iPNnd8XByaC6x8
6d8hiOFm5gCx3fd8ahXXiBv/H45Nx+SxSY7v7u50r94KwvC4S3f9FjHoJGiKhFQo+U+gBBgN4ssW
5FBH0sswfffXd6LdgPaGHUcV/t0C8nOXroy4GMoqWYJEe3Y1bWcCK0HsffG61r07W0v8+bE1p5qp
ZoQB3QIjwBNegDfUdyV7hc5aQff7QYGDd/yDkd0ppIM+ut9weAm2WsQDOEVThcReXKXEAI8iJ9CD
AdSpKh5+wpwCavizJOyJs9bSMRkdvAdB7zmzOYiFpYoffKppbnsd90PfQGYyPwD0nef4sBhyGe15
OxoM2py5Awr69eI88P3cxN6p0xt8HMwmekr6cDk4bxBCJkp6Y+OetHN1uDX7e+gEuAS4lJ/lCfrN
wftVC0d0EINmEJx6UwuX44s3fx4EFP75i4ljm1ol38KFP5+T7ZId2THkssOhZo9A5224hyKqi16+
MOhgzR/WvPGgeaEvbDHGGueXLU+SmkJWskcf5tkBz1t5L/U7HTH9+3voa86ZtQqI+XQWqY/wQH5o
Kz84B5jEZsYBbvi93tuMrBFJaRSV3fngXonpeaJnbXFw3gP1gliswaVMZzDiWL0TyGb885hVjARJ
hulpbfkf0+vq7Tor6YSIx+kKdA7EGZtkpGMvXO378zNVfIo63nRLK1AzmcsmmjlLJ+edAn1P8meQ
D7ftzUBdfHFJu2F7Xe/mkOeq16qEjWfMiFPHvthOL70Op6kh7IYMub3lgOViVqRNLvARjJQXkrqm
Cusn80S3xqfcJdQRH0yth3cmlJIOvq0N9hYS4IPfvbrmINRpfurKm9+ebz/TGxVjyqlN09F4nMKF
Ad7AqU1MDZz14hFyUHNDftG+6YMpd570EHCO3877OnkXPjjcDTyDcgIrXN6JI76V0jSMPe20veAf
f3M6vJgATwixnIUEyJ8vd01DWlnh4jqvR6nEgc4DTHXneX4dReskLfLFgppqLDcnmJIYKw3ppRiu
1+svcNQVrQPh7OgvO3TyzuvrX5QUmIC0HXeZIUa5I3TtsBTqnFjEvXsF2MKsx7lu1m9PodUqZQ0C
DHHg9126+pfL1ADoV8fgDobtHnnGoT8r4K+6RntD7y0LI1lT6VKMzaQkKb2zGU2oS2ofKK4FXgME
SovKzmZTM5S0RcfBoo7WT3aKXI2j/SlArrx0Op+uvozrNeMDeXf2ZEIIXqcXFQN3SBVrwB2OcXkr
bwsOzOF1zQFvimD7mu4F2HTecKy8V49hsoBAKh2KCRITi0+0VumllrTm/Vpxtls0m8JWvRasM7dF
A05I/Rd0zzdrxioxCQkcrP3GuzzXV6lBgReufzhnbiVgRKfyjZ+zHShkf7JD09HKT3QW712l8I5p
N1JYz+Hecl9KX9d7daR4tbziquXaLQfCd3J0c/NEfLhTKT40aMkFbNlCOY+eSkKZWbsmZ/f5M6r0
zYWauHI5Yi6SXG3gkLuyoOaxZ979q499VInTkThk9JXsn/zNJFbg7e9yykLQfoyjRwbBWhm37xzK
A6z8Wy5uAr8uB56g26axpt0lof4USE1ezRy87S2s7gGJGKFJfVVCbG/LmSldLbstvadEeVrX1Egn
p92kNgMNL1HQaNGzD6E9hkBxFmRJzsu82+2EFAvvmiph9FA4ATekslJgiGPNeAq3z0VJo+os4lmc
uQd/BOZcwuzxRiEgMMGjfXWwec073qlIT0ow4RC6gXPwAECg9ieOEcvwz22qAIA4Ger1FEugrU6o
IcJLar99d/geMyb7B0+tKU3zLZtzi/eEFXX4tQD22FYJba5jwtG4p6S8+dphcNl3X6R4HDlGd6Mr
ygdn02BqaDhHVLXz7xuPcZS/gxK3jlf0hR6Z4FWMEGt7cBuIf9LDWna2OC3yshduG+9D72w53pRM
R89Ivu3Z1xDTxod06MwvD3cp3g9IubQxPTpFqQhNb3ZCm6dFP8uNfnS2HDx5hzO/jPZYu3aE7Ofv
gaH54XtdeDrCIO5dnZ09KgzcOk8OLpf968dlqvQK6kAf900oXUKyF5lJQtelDzi4Bx56GJa8/S4x
K+iTRsr64MKAa8SOei8Av2Qeo/Rph2TTdOkv4g+pE7O7bKLaBKUOLMc6eycxecTZ7rrNlh4t1FtO
xugFQUwmHM89+vMv0MRpMF+O5nZwl7qj1aHt9JH1XoxwfDmK1R7urdif/AsO369stRT1ChffYmUg
yaS9pCd+OvPjir4bJuZqXvdXanL4gV/pyY8r8LNVvSMrpb/RhpZTwxig6UENbkr1s5XtCmLU5Gf6
NF2CBxjPb8k2pIY9LhqhSNWV5M/HFXonD6eG5bQDxxPNnrANX28Eqq5ThJrmtNDfrkRF7v0ibMAv
jp6JfWqLIVQhLOJcn2Lc6sLex5zOWbZ75Mf9+ivsQGWX6dqZRZ9qLjjsPwrB9z2rw+M8T8iNNXzP
TGBdhBQVlAN4Qcby20ymnVEJhHoVPzgbQYXAU6HmZS8gC7acwTIs5b1Fs8VX7J1xnb3IhSh4XcSO
ev4Z0tZwRCfNdIeWYnNTCbwMDZ6P/9p2K8y0mcRLX+QPSEf1a5gjxYI8yzs4+JvBl7jLOV7rFZce
s8vzuSWQxl+fyX79piTUg5YueWVy0HiDItLpZ8z7GBvfI5v5hd6j5JC9MyD2dSYt+eCeMb3VJbVy
FzL6CsMmWvWOOKlODzfafqPbv3e7xCJgiG7FXFp71oG5fsVRuSaG4oOwY8zOipk1RjXW8AnnkHaF
S2HuPapO3gUwSG41rw9OxaNGVOMd8rmls6n9JptAKW8zd+OPgouhaN0stzcmERM5FPa3lyBfg1DI
Vk2eX41Dt/6r3aMbW1DKAsYB/YIeqqJa+gVOze6Dmt59ggcvJ2uDhAtQ5s9y9atgfqrd523zai2W
iyu1BkOpN/Bnla8/I3t9RvPhYpjoPRZPegyiQ2znYNNgPjPZo95R1uPaJw62m+dvOZz5IFkpOLwu
XUZYGGB6nIFtb39khHVingU5i2hk3R1iQ3oRObimhC51vHaZQYmGlA0JGyje+pG9BinyhyI41Dyb
+4UO/6J+HE5u6zzanwmjBPu9blujF9j0BCjjO6A2MkjRprJZkkcDY/C0XpK7uzYZxhMKEUEZwO31
NDVp1Sf1pOwZmZXq3a+UM5XSJ73Xf0TdvTNyIGxW27KAbo0+VWNoaGmeBARRBkFVJJPPbXVXc+BL
DBhWQD3/efFtJkni0jtOHvRU4ggHHTGNWzcyyJeFQx7elbBWG+tUts4brwHED5QW2BVIi/0Pk9+B
JcZzdERef9y+ChYQGhp2yE9/pWj4f8NHG086Xu1zrs2swvleQP9eR+/e7tAJRwyHHgCK8UeWEt/3
6GyG53veuQSmnRDD9TbgLjxYajXkOJUrXQ469ereovH7pIaOBWBfyU5yokiUDsnbEOt3ChDOAeLB
icnxSFIw9Whj6zhDOeV66dF6xbvRGeo4Z9p675fT4tZjCBsncqSpeKRJicMENWABQv7xreQ7io1I
UusOPs0fn4/xa+fpnwzCoCZH+AAMbycbrIJHYSznpdAKztl/5syxnk6scSzJLSeRZf+PpPNaUlSL
wvATWYWIhFsymLPtDdV2t0hQEIk+/fn2nKoTZ6a7FXdY619/2PFkdrHr7wTti2uO9hjPHT+5C5c1
cQOAZZPpzTbhVj2n843/cJeW8EP+xqbcPwrOLCOXG6uK/8IZlJv+dUVkSF/7wartHdJ1X1MPgK22
FwuEdZePfQGdUTfiydOJmnk3O1IyizE3Da9mjs/UqlNmlvzoV2iS6QwCI+oT+vSt4CmozyUTM/JB
Hg54ihjHihFvFAxMAYIHFfLLA2AallHINIrSV2WMB6qHi1e8BBoSDTZjrIeyl29jSI102xeR2cCr
md1/msoqa5gTREdRWNJd7XsyUqgzx2YTo9FI1QDDGFg7diH2L+Yi17fHHfVCk8FU2KyRSL4sQ2EP
1yptTW/ldrsDU8w9haicU42npJXuHmTtlqIAxS7ZQ7Pj9HQcV5mx0mOgFVDM8mVLfyvauNcnfFwg
IuLI11Or9texT3iam5jt73VBiHz5tglVU+ONwSiMYZCTV/vp3Xm22JWcMSytxSmVUwbo/qDic9CQ
rpDvHt3hLS0aRkfi81O9Fzac9tRY3Sn9eWSDtZhWQQYbOudSzAnmIRNLwC788XPVzx7MC3TmQsDT
XbwwFAe59wuy+EsRnKq4mE262aPe8tRxmBfHSeUqkqMfYJ6XVn9WcSW1FaQa3+/vh27Lls7+Jq8s
fjpnaurXDSaJ6vc/bG+WIOOVS7QRv37EkvkGR6hnFic/bRLYBFNIhMVjDKhSrpisV8H16paXBNYm
Yypoe8pftdpPBXjmTGpwf5FPIAC3fXHR4f829sRn/t6AHgNCiNUBNVRSZ5IOD3z89p9r+m+Xo7fz
RidFPHu+y+fKCS0m7eTbCMXye05gwHvfQMpgAOYg+BrJX1+jyn0SYIpJuz3+LHJqpMFJv6cc1ycw
be2qMCtX5DknWvU69hJlIKJD1C7PY2+Nhss79gq+cuCkaxF6VdEyr8mcJ7UymNzaaEe2+KizE2mZ
TkJJth/lKjLvhvVorXxb56cE4SY9F/O5Dm/TcXeQ2VUR2ah6FaSfwqteVtUg31KIW8st+TzCLL4/
1U5Ue1FjqrjMklvFrcj9DQde39/f+FSsv75eAUcoLBZrEGSjbyYVjkdPjuAOAxmlxKvgi1LTYWl5
D8sDkqHrcf5iElDMyvemzvwTmqfn7E8NQO/NGv+DZE8dHIHorNfqL3avgmM8/GKCO/acL9wCzG/S
DqhG/GU7ojYYk0nPkcBIEAkqMDofeTR12carbIa6aseUlAv+XJgx8D/zT7oBsirMHwW8xQ44VIot
DvLhSbOQYhNLD6S9BU9FQ8Iuh7FeVrs/0R/GlyBD/N/uwCZj4C5IFFXrieXIwuK34Qxfo2jLCNT2
9krLO05ddmeIInEBshDQokiQynC/F0srMTv8fTnFqvn4p3EWtLTBZ7ZfrS4fd7r7N3Hgc+Dd1IZ3
WXRk6KUp1/rVuOJGvhC4csuYQb8MIs1VZZV9/T4tbACkE0Pe9dHw2ZrP4L7uvsHRJrqPtvtpK715
hcV6r5wRZweoU+blruEmKc4JHX4EqlXTMFrD4qrJJoSZPY35FhYzU6T5sliPBrPYU5qay/dahtFg
Tnr78UP/uSL96XLA4AjqWcBs4Y0pluNEK+ZKZ2ZnuWVAEv8bbQEPsK+Y9aioXyOivlh999TyqOBL
it8kZj5VObDJzHmDFvofR4fwuy0JqQoJYj9KsAUkCsSMerXYuybGZu9zba5p6kEPP5jfIihX7ScF
uOVtH4v7SswhoNmsM+BE+r8NuMG+3l9U2mdsf7rP4imQn2TJCH2BKYUYR4jqmhqTMF+bD1V36pkS
vEB4NGebngTIIrc+3aLyXpXXT+n84Zidls6k9AzyN/iU13Hrx5MliTYljMe9vPbSYLIqf47Ay5fO
Swynx1NBO1WNeZG+y30PAlRfYwLFTK5UTrjzueXYxHKR25DyYOIMdLG1sSL3eHEJGMf/xYv0yvfX
6GMFNM4hZAvPL/fCt7CbcDb+mtlu5teBDpnr9iv6bWyG+jWfQ4BKhTt4Nl5FF6ObdbrQwTMB/eEG
Te8OFEiW3hND31k9H7uMuF2XQ20LsNJynWG1vdvviZ0COzuKszGq2XfyEdIsC+fqam9fkOFlKwi4
VA6rfXoGoMDSYL196rQsTCbWe1AJ971481m8l+zSfn8h0xAenUZZIQ8UrIJWVX0xy6mk5ceOAPnF
oQ6BI4cscoZCN4ObICZoSs6fnjYWW7rkWCYiI1um++ccc3ORDgXcVHIVAP+cqTLQts8emclsYTUB
bmR0j8iJ+4FMsSVFWbFkHngUP1xgSyUcnwnm4NR0P3BbjkTuZrAyewZ0uXm+XLXZxL/KhytDArCH
W99QVKgeLKheVJFR70xWHDgt1dbaSOzxF33ob0S6njCI3u1ozxBdSPYzPCQjr/XQn712ZW+Gxouk
FUI9wXMUSFO/DLwU7EuCW+xuMA2FB0WDuvgVNEjeF+DvQnOvuoB59YGyY6UBeI8QjuoM7J+wFGpu
aa4vsOkpAOQgJhQUW71xeCOTtAbq3eE540EdOdc3mhjSGu0MX3dWCwSNflVy/yjea6bCgGC6AIsY
lAEtFq8EBm5HbVf33gbxI2DEBqGaULS5MIVR/Qig+c6ghbhQQbasQUSJVf6X3LajCl2cpRtnMQ+U
8VglljoQKuIC9EANpL5hU5612D5jOICdBW+2hr6YmYa/YQ3Tv4NeDObmF9uZaDH+oW7E5+LtAz32
9nP9USwV1wnWLF0aIyHoHEs9sd7QpcVdcIXXhnQaA9mckHiMHhC4Eutwt/9QJhmwoVY4thJQbywM
dNvMD3ozoGRgqDChwqhJYCVZ25nyQUG29oXXR8Eg1n49ZkAhnx0zX3/mW5OeqY5owiMHcadOSrqv
Nchsnj+Mo3jiGfBSZU/g6QKJDhxwDl3Wtyib48GEDfM4QuGBAHlDH98CD+bqlkhXjAq20KuMRgzV
TZ0S0BKDrSPR3qTKSlDW1QvUp34CRJYdG2ssuXxbinc5hEcl2OXAPJGfjJ0BSI+EHybTWsMLwtZE
xdaKuUxMyjODsNzZVCN8g5rZuPXTdIY64HcDUQ0I7/0GVJhyT98hgvEpPGYpIyD7iZZ3lxRBf//L
u0XFfqSFRRB+d8SCf2K2joTD2t0+HdyGvrETROWXOwHYDsa3bzo5O01u+knGMcI0wt7pRcCowpPY
66jbae40fDIee3TSVu+JkqPYhYdiAi0gNaxQhptLqmRTg/L4oX5KwxcJKWa1sZbJ2oGgEMqrifc1
f0zpCstl//2dqU7Bftm0DJphFILYQF06L0PtW3XDRra/saCzvptAYWT4cdJtL13iX14BUByqUrum
FgEjO8LOIABVyIwPLUmG3Smx4bl0pjJhIwM6jTWnA+7HRd6J2B86rCfydWzs+MHXzy+oFFqgxU7F
iLqcw9xDeUbph41SztK0nuwdQHWxCTj/ZXJ/8fj8UcchVkgyxTmzRdyGhJLfFhg8narb37/RcWN3
0uucqr2oEuCdKC5fpLPHGPphjDG22yislG07crFUH7nM4ma6RajSbhyUkS+hCiKXDnvdMnXGCtPB
N3sQfJqrFekIxa3hTB5uh/g/sjBleIj5wEoA9K7LCR38M6S3ksvecN1F5F2u+xiO8WnPqct4J1rA
YKUu2z8yp9LDmHYCvfTIqygUOSY4NSMLTLuI5v2Ek05epaPrEJ8zmo7aB/El3whLt5qKXY3DWj48
FDtJnUS6jY4P/IlpeduFnq6rdjmOmXuTKIzzJ0yffpbgOFfPkbqle1Ks8bhV6LwIJeZqUh1DbIXm
D4CtLrkFppqIDyr13ah3Bgraq7Ft0uVUXnWM9p4+03h54hgDhhrr5zR8QdGSO7OWKMkx6yr85n2Q
dadvloDrVeG3I4th3oMb1uw8iZi0TX6f00bwGtjfjw0jU2MajksnavykmL94I5rmJnpmv+6cqsCt
7aZX9x9kiiaVaaW5j8ZSJhb2ZeWcMXyzHxMSJAXv3FUytxzNJc0runBofF4roRkqp17OQfS7vXMR
06LusM4yNcpyS/1lnscMxZitKQcAFkVJ8Z4uC9wD8EulqRxb06dQ//HT/93d3r30leowkp2BAa+Z
MC57juyGEdHLIdONF4zbgVVhJ419jXD0+lQ7knXu3fEJZA7CYuaF3dV2IxhLiWGS9Dp/Y4oFzehJ
U21+Hn5ZWd+0ldlaxUMFjyOwmJ8KeAPY3svhnOGpFm8/XpoEFX+lYcqZDTpSe95082XA5vIQeMve
V/SjmD9Q0Uq8tb3Tl8HY1ZskzI9jqEl47wCdprIHUi9i4SYRwusiYHDZEqKmWX9rjAgY0AH0UbqQ
WJmQzdubk/tXwBt5TejAeAOtz8La3G2DadyfvB6pG9qezGLxSJXzQ08BO9+VYH2J5/r5UPpTXVwu
nLX/eC3nf3pUZnZiAFpF1Lf8gUVDzUNyJjfnHIYpBUkgCJqFRctXo0c0t9qWg8imZZpjI1MICtzX
cmJNnHDH8Onu9ItwiXft8nTqN5kFlevEBws4qI2tYGtYPIDJYu4to58imEPGertrw6LPWq/N+Ssg
Y4tPgofg4IHrbXHE/J1CznD6ExW8R53gXRSrDsQk/75nxAfMJARWEN/l8AFbAcOk/QNrCFfoqEA/
xbgAVYszgZ0ommoXSY4YXcpA0WIBBRA3OyfwvI8HGGkpBkdsejQjV9TbIm0pc7bBz7CaXhzBRqPx
ODo0itwZuZ3hgqMdPIIsV91WqJDET+QA/Ee2lT7WBQ2UqVEEy5dZx1ztAbnipv00L+vSBu/tJLH3
MGwEurpPZqtqMtfOABugVVCMGPAJbUhCqwDXi+c3z1N7Ekzvs/jEd9S+qIPuZoplk6iOIutxlStL
CFRSZxdbIdP8pTphziGb4S7BioXqBSWgTigXzrQu3gOnI2FbAbf+06M9/NCQh6rVbeHsaPUsyT1i
Ew//z4d5SgJ1EAM7AAdcjPHJpe8p2oWqsEIfiyZb4/jB06QRusOUaF+QsoL6pAdsPPhawAzRsYVy
sQMyvkA0Om3X22TAejAgNHmr7DweJpr2mqLvjvHKZxG9grSzI+Ye9gA5WU4Z/dqJ5ugjT+XWS1ag
zsReGdup0nABze83pXLWpKUlCOqsZBQ2sYfjVbSODPgF/UpddWecrkJ4BbHVCNu5+hvTG0YqlbHk
Tv1hWFIuv/uP+Q258DzvLX0nBYw7FplXcnTZ8CWHp7WW9+MNFnV8KPbX99Q6aC+TWQk/d1jFc/q/
lF6hME+Y6QAu5CI3a8zV/kLVspK1wOE/lMr+Un9ycJX+Pdcur2Iva94dfuW8gNJBd8z0A1RWxtEk
gl+Vk4BOOfn8gvkbXwWhRbqpmwx8WgCG4LDCmEj9BPfKHsEL0JDRAkxGzAacM6Ph+z5vzfcRDgku
LmOzBrI4RQgzRlv9VyFWSTIlVMFWNWwL7mo+LgOO2tOGNEN9Ltbfk0GnfKPfepss6NjPpFW9XzEK
fy+gmYNVaT6+JaZ+G0D3YHcwFn3P2ZQSgqGRO/76ZZFSGknmbwbSFdm/lQs9iqr4Fda7snOlwso2
4yvnD0uHtadrc8btW0FL9caXE08afqW9zL6+nc+Nk3OeWEbhcDZuU7o7DVPEC0QSXBEECyUSZ6Zg
jC6H1Bzjhtbl1o/xTQRCvODI/wA4BRlDWBY9NHYXcyz/juTSHlpfqjnB39wakhWj07A+Odc4xbCr
ocve9AXhfKz9OANrqQXCyhHS+3ESPsD6JOcNLzWfX4VaRnQaw2ZxHhcrcOOFCm7xJDSmb83XljYf
6gQVf9W5oxbklASnLEQehmkPmV8u/k2pjNJb0AuY1qzaPcS/GH+ypQysHaJ47L6pdXIXF5XL+zCq
ZyVz2UOreqruvCxglAlsBRecE8WCAsk8qD7huHP0IiCiXfVgY24EWwQXH+yiuO822gwslQn6bQfu
2MyibhnWBx+2NI3Ahl1b2hGgd+SWwz4ieWQIey5a510EMtHWvRWCYsTm9zj3v5kywpHJw16i/Agq
CbasOC+h7oYH7RhTnlja30GvZ8jx8BaTTtH9aydOMAZZ1uuUeq+xozuy9gimyYxJBJ1bhuf/QgEW
totTJFmKtm+4sN+47xxmAmhduA8nAP6irTSzQw/7mRmU3wJ9MKPZ6kHs8CaVsJpzqOLGh0dV6ovg
E4QkxwUN9tIdYCx8MHnGsJ0MS2y4JsISQYgzBFD8u6F/GHbEqeIZaKx/GUqwkuzH1HuSp0eyanOi
z1KfwTDL/27ZyHr+FSBavKdNVVjyaZdBfuv2HXPtHfNDZVZoaC4lewLWRSNL7uHsNyWAkWZnk3sI
8CaKuWP8nfOb2NTti5m8pCWCHQOaTxMrh5nKpXa5sNwM8wGzpEWJhKBGHixxzzHp4fwzi3JXC0MF
1kAGUqIZIK9gGJPE/ERiTCCYcXTn1QLl1pa2dHT6wJix6VFLV/l4iuEoHKHojGDDYeQxYo/k6ap8
nRKsFV7zd0RryGYld3ZyrPcvfd5M7TLfRrzlwqIEMxAHP2UHj7yEOshwnwhByumhiHcP2Xs2/iuz
+xqaSDDF0SFFCXgoCkvqCe7y5BhbvDDtfvWgoORTAy7sx8d5Nl7xnnNF9TtgFArcexGo2VL9Bmyh
/RzI9G1vumT1nTdNMOdbPfR9s6aqiyPIDPDjmYqY72QfNaSIEtD0AbbmGPgtHqITagUFCT3JEE7i
cArWoqyMzHu9SZXsSitGGdfgM2jqT/s58jLm6x+abb6gPejwG1CyTdxWCacfq5+60bmpnAG9HJIy
iI1jyjCr7YilW6vDvOkBpW06TnrUbJgrlLZ4frQO17uS+g+y7mpvRFjC7G7YZDTWdiLG5zo0G+s9
p8zEsJXSzk+uECGq9/k+sUagnfS/BMxT+qcLSCPP1pGzhTR2lMhWxts3UazKfAA0LkQ8PZWV9EXf
gFNbxDBGdR4rpdrRcDc+Q+XBItFYg2PEJmAqUC/VOncjpKIRZ+7+rjglprrXpzfuzZSRKXSK2v1o
5xQS+Qgti0fiZpov8bdPkcpyabJl/5Fminw3VbbVdJs9YLCruS2nYcHFxpUHUP9R1kzRZYayLSW6
PTbCenBrfLvgzDGSkV6zt26/KzrJNcl3T6wIqQagM626caCOg5HM9dM8d6/y7knRDgIAIQ/lIq3D
KlrlgGy0FbIdV7MMyQH3NKOPKNBksR3kKQr8vHXulwcWeh8DzYGtK24LtlgByNrcsjJcvly9li/M
oSZuJwNfcByDu8RjcNdLT6KbfGi7TTT11PtX3TlpaRW/JUzz8XrI9wOzcg0G1QbKkpLbQEz310Vm
nESurJ/3e47Q18R+0g5OKR3sTxyUaHAOccHo19YHO4HZT3NGLyXDiZxanBSNFCa8k4f9AWDa0TsL
d07VZlRWhE/3DSXk7XYgHlJ1kzF0UbfDZzVQSvGRx+9rS4n28o0XExU7K45d7zwoHWGYtV8jarrC
1optrIUwNvBGAXdhZA6fAwhwM1kf5W4+3eOg95yfsZYGJAxmr+uviLxfnOWxx1XXz5U/ojox1kT7
hzfluoRYcB229zqkQJ64RrvGIy7yPj8pBxj6Efl7DHn8K0sZNcuXiiqAsryza0AmDnNI8ZojcTOd
7nOGdANedpWrbyHtvPwuJH1lPNdn8MLZqVA0WGzNdcRmeqP7KknLQ8Jgvr4Gf9Jb9w2+/iAgmTVN
KayFYyAz7nk7mLgV8+yFlZelbzW6cr7+Km15fYldBBM+95U8z7mE8YkLC6TqnaUKJfgdEvqpkTzj
dwi6RGyI6FRgI+c/F73XzLO5Sq33hnfTfw+z8S9BDWTx3YPPGYadHuL67oMvaOvBM8aC4EzxXpPq
RP4HWDTNeDB6us+fB1SDEoKZbTDp4MbYI+yawOs6vOGXiSCcJa+Ii220G/sVI/wFi3jwulAPU9rl
VT/H6UzfoDz16ivuIQ/rtdHDx62m5z5nfhKqgRRorMvlRMan74OGk3DkI6XQ+8H01iZwaJPPiyVN
9Xgu3V5Io1fRpg06KqSjtHy09PsmhCywHePcrts3MqyOau8IoIqE3oFcOpmhobOVr5yxqvwJ4m3J
LBAVMocArM3GB6cunyvs6T+KrSx5ECzEniBiytYHnmr205XCz8RhbPzK/el8chrpbjk2P+f2pxaT
ruQPrOqGUoTrgrELN5gunlB3azwJvs3mPvFzHhjQ6l9KljWNFUYgY0tneK+YaWZ9ZKdlgrgauwWh
byA2SGFjU1sm8+wi/SYL/sjoJCV4wbwUyI2Nw0s0Vm+PAlNR7GiC2aGxkjYMEdxEeH6Oz2O7N+wi
DuWSwA7AnXZJRpeCD2IE18U2wBgadyqFMTTAR+Ymij1OrXpsUQq+AUVKn7N69LlWWLfm4DYp2qJQ
TiycNh5ymJOYUS4wDRhyP324FWzOyi1F0KdUzmWHRgEtiBgYxItSI+a1WiOUfG0ntMUB8CTcm2ML
n4ACeHQtlm9C6o4RA7jgs8dnIBMzCmwKhE+uM6ZdpKqYT2Z8dq50k1PfQJ371VIwrfI9KiiulE0Z
wNqZDdcxGRnEV97no530nQLHPOGL8ti31CCf0qwL93FKblNGGKr98noa5U20eYfT3+c5AqlkqjtH
PgQx6lSNZ+Sg3A8Zaa3b+EoPgkuqZt53pLMMyCcWMcIIKBJkouHehdPTtLA/WlgDyaa22vj6vr5K
01NUzFkl+g2Hmte28aCnf7J9JYxmAtaCgSRhLNwyC6wjv2JjTpH9TOxXb8M3nU6Ockn5O16rHSIe
mq2jkblt7QGOG8+DdKnPCdVKSfZTxa2LFyaPM8KhiJcKjAkjtJxVLUiWk3wIQUemJzhO09k79Sin
3ktquA8hGC84h28LVBY8lHuHQamPDT1N8tjOG5Go87HV1H4QfTo2tanDWKUu7VeYryXW7RckHkeV
rQZfb/yw/0rcNQpruExqR+a4R8d0pwl2lMF6QWlCLgQvA6oBlosLYFsNJucyfQu8t9oPE6+lmXEk
pwlVTmlGOvUaU0PI7IPb3a2a4dz0OgqI6h6ts1PM95tY6uL+pxI+ZwoZjADrOXdGP/kbrnK3ma5r
d8oCgVvmcN47rL6GwT4oFklB7FjYFiBAVCBPp0BpJGEZfPeh9kR/bwV9oafDe2H6aVWM/PB/SA9J
7vO0X1CfNxHJZ2wycBmkA4Q7pUHWbJHUPyYE6ljEZGCJym/VEtAXH9cD12Fz/Lb4AahZVXIWXY3z
/U+5fc7TbqcNUJhaHH95hVg10L16GaQoA9fu80dUoDxtNKiA31Dmx/5AZ6hDQhmtcEytZUeOXQBW
fbqPEezSVtAsfUKaCGxjYGl52mqM5Nye/DaO4dYja3Qdu1Om7yDr6/aX9SwrNqSBFgIP3PByme/v
8nLUudD9JyN7TINFM/01nSEYq9ZQhrBtPlHKvNEoQ7ZHQXtght70gNEIsOPqh6qQur8nnuhaxdaj
Cgm62horuDgtjXhi65GZuN0GtTsCyPnzMhHcsfGKq5JokPxc4CKdEytEjHqmgy+NA4ML5A6L89tY
TVZ1x4akXqG2U0CcQnoK9XtEuwOVeTG+4Cpf2upNrK5CXAn9vlxlg5eqoUrE0epz5zpI/ihbXhAR
bvQtQs8o9miecUe0QRFmB6O+AWPTdsNGyq8Vn/N2PDmQlfwMpWjbowcC+rmp3e7BkAgPahsxn2Rm
2UzLF/JbMeu3NZ0E8iggEg13a7cnz5hxlaEE7enRh9iNqfeZzm4d1EPBlORpIfuaUN8W3xzOUUrl
7MSH0WN915f3yIp7r0i8svuRxycuyef3uwlf48zKfifYJVdedIoDNGjTtT4yJZDx1+qp/jIyLiXi
15iTMz1dPqF0aKxUtuwH4iGoNnJE7tqxAxgx6n4SFqs0cUqAl8bt4jDi8dZXDN9S7dJe79RjF8g6
xiG71LtkS2X6ocn+JRwGRkY9n4xtaYGOvDqBooOSpu4I7QB5m8qENnklgc5xU19Q7HVIQpRlskEH
DlUVXgQZYhExirZReo0wiysR/mQKVEE3YwcZQfLVG85QO7FiGVIwjl1RzuCOw2x65MTgr1hStNcx
8UHfjQBKxounFKi6x+SCGKzdFOwF/MmdslqCsuCBFBusDjHckXA8or3Xv5O33d/aYl1FjpY7Y4JM
rxWnOK1gMU/rWfveIcsY9b/JPUQgwDt6PLdy5N+vxXyKeidhWKoDm29jOv/+tP2jePKkYK1A/2kU
pw/hjv0CFuEN/KevtzxxgOuuM/9gL3jK2FzLtXVSV3PGLVCKTKIeqFdMdedBCO4xQHyM3NZCxw3G
LtJCVu6CskX4rgB/gfPkNigyLCVc+jifUVoVC149j84rntbc+TgxJjPN+nsSwtpGppXMh8oBQFLs
svTAtmB6rHpgB86FHsyUkoP1AFYezX+E/2Lt1A87P/L+Rut57fxt3WBfhBXad/OySLb13SE2JAGS
5V6x4KTAvsihrcG8sw3ZRnw0QqcDVKD5sMMogDAkUL2qtEH4hID/b1itT8/beq05a6SOWwo1wP94
k2U2P6LHNcAnrknQCheLx/dZW/U/9uKyYEf6DKu3DJz+erP6kCZRwSwYBX12Rm8CDCPA4b1xQm/J
cIUrjeGXs2X/Ya5/+CFU40twsWJOYG6DNX4D+eyVuT9bSqC/xPtjGOAgg7dC9AR/wChm+IhMp72d
4sGtOOP2p6VXcpkgWiAnCkQpO7cZCIW9DLM1HslP8AlbfPJtbq9PemOuWSFIz+eIhMU3tTab5IpQ
4CVCb7nvUaaYuh+Obkvlbk+sbyryEPac0R2ADB5oCAhKIRucFaHnFkI1QoD/AtBPZvEgenfnggAu
eFl7L5g6CABBn7HEh05wRuA/vbEC0reJMg03YPrVvRpmANA6GTLC2EzQoqNyXTBt5W6j2FVVoQdn
V35gAbKX7amEnOpDiXo3959Ze206CAEAvh6HVSs7mQNn6E6ARBdbV04FgFqGsf/TX59ipD+a/SIb
mQ0e8aFIn5jH1jAaKizTXYWUVS/i4eLlP+9tzfCy3M/QJvORb1ngT7G6mcrMvQw599lYrDXrR8Gm
meJZOBipgP06VCIWSxdGrkcUleflMw//tV4ML/lHtsgstiS1hfY2cZaHnnx3POdnvQ1yFx6P8oLr
MtL5B5w2sNsEDdab9VUxuXcCM/Omyx+jdtXGmSwZWpp/iXXy5iQGYBeQcllbEiinU31nZ+b4g6dO
Az4v5yCxNjJYYk1lKwqiF94oUpB6Zcxw7DcHztwZBcToB36ra7gw6abCgv99gMSEhsLkOgUku9Qj
JGsjzRdYoLuiIUCLjoj6IvgTz/MZIRv2mxNLqEgB4Bh9f4bl29F6V/KmYD451/7jBr8L7RRivxzs
uIe+joVQK9imlm5NtdUIXyDNZayyE4jkpQwEReblaPtN3CzvB+7h2XRfM6g0f4Ea48YMJcmOJ/iW
o4y2oWci+rEalfttXr1o1bAmKjrwlXvwnuIYt6Idlyy7cinS4Awn698N6i27gzrJqk/ExYu2BPVJ
zgVO8AHlxl8bBxUB8+Y9M28Pl1A2s/j9ZoNwHi2kD9wX4wvdCmLrQUi2fSWygAbumaPhzdZDsHjC
hOZfUuGPYAvbnbkrQHs7dRFOp3ZU853BKjAdI/li9vv78ovZ672cbd4nRDIOJmxQ4pf51lneEQ61
C17V7QVjrBUmYRrljDeCiUtjcp4o/zSNOnRlfgvzUPFI8XrDwmt2/OeVhHkeDQ0caPhnx0nNQA3U
W7KYl0BedPkbC0J5TlAknvv1Ar9va4T71D6GUdBYlIPRgSwAJZCvw44BEryQHDcdmlveHqSzT0AR
pzD1oYpNVwqh3BAXEUJy3hUI6k188TtPaIn72ZXMWOjjVNgY2rbmz9v++cOfAD7gE+JcFPTCe4BT
8jJmsua3wm0FWoUJTTL9UQ4k5h0M3cxm7U5xXmHPt1gPi3pdr+kEvgrI/ExfPvM+iFmpATWoIcMQ
5hf2cYzNpPi/BAueeEbHbN7ty2W00z0smBw4GPs0cTQ38t6M9VD5iwZhi6oHSeeiRyIaGNu76jXl
HFn6b8PVhr4ls8rDe7d5z/Qt1zHhZfixocJyRm7JgxR8+p6ZB+5rfDxwNtz4hqkBovwp4nQwghpQ
mq8TfWjH71MWmxTRHKXTM168hGqInK6J8PoDpRudn3vdizYSSQFlQJBrsaRpIjgV2Fuh5q32HyyG
+GsOvJyuaxlrxGQb+/k+gTGzz4Ox2yZAEfE2wazvdl8PQpsFUw5fkO6WBy/GZA3MOibgsU8mof35
yYOPm+9F32AqRyirddA48bKEyQKpvOfQhxMAFo0H5ucfSTyH8UA6/Gqv4aWyuhyPHYovQC0Oid6F
MgNQPvlRNiKvqWcq5ehMDYD9rGLWptCyDFuw15gk88sNzyTC7ZbdHICywK/CkQsk5qthbKytulDC
WxOVPCXr3vCl7cvXMIAFSMU6Irlqc2UxRthIS0oIsFeep1Bphg1Q2BTjstGvskSOT/GfExjAz3Fw
FcPg7+u+JPFR8KgGX/LpeM1hLrFHU2RQ9s7yb7lFakBsi/2K8pKdduwAQD5ug6YYiJ+pn3Mr/4RU
0ghGdr0AZkeFKLFQOJvgg7E0rGZ2hFbDFzCDGbt8wEy9moV2ZZegDZ+pfyIkhfkVyB4ETld4XjB1
34up4r+JorjY6oAUXZvANS/jogRkxlDA3NPJ+PfNKOA4GtmDXy1KD0oQ7+L7FcA+38Zrcqe+d1gZ
Qkir3PN93cMZgJHP1advAJSyZbykgsZSng9XyDmmO8WDvtZDcVS8cv6+Zd/I3VfIRSLQTcT+cDcH
0dizjgCCUFdJoRTCcDrTSHVTkwMKY2J5SSqawpbG+RxxPxOjMbOcCcOjr+L0Ru04IqOd7Ctq2JmQ
/mS3J9x4ZC2L9w1VwqLDNgIvB49hqk6zBuzX/kwpwGiBm8rtR/iIN2HL6160DMLEwsGc0u+sD7Yp
rdurvn4ZIYrHDJBjjW97SY6Kh93GnSiCxUf1Yfyl8wZOnsUfS5ABQaB+AeqgRZekMD8zESkMG3+4
QmShiO5wb6DZ5LMsuJ/8lHMOEgSxcyd8XA7lIVuB98y0tUDFH7wjsDs0VoSyzEQkiz6BqqhB/0W8
p7GM/n1aN+p8e5e475rbQkxQvM5/+6+Zjt9U7EvYiBRznRoWg5g4BLeSgaNLCEmgW9bL2DDRnB7y
I50Hle00ZMhLN6CFL9WRX879r9XZpHaUbQZtf4eUQNwHZuuUIn+1lfx+Dnm2Vgo7foXxc5G4U8iq
Aaw3HSxnfI2oNFjAMZYso1BhkvCXk3gELSSy6uwoXflCpWGi3VIraRtuqPI/ks6sS1EsCMK/yHNE
QPCVfVdx98Xj1qCoqLj/+vmyZpaenq4qFbg3b2ZkRCReZn5vocUgDlzOo3L5vO/HpAMk37YhmCJj
I0oQq473cRF0WPbQ8ACJiGRk/zg42b1Yoi3a5PQ0wOlu5eOdzNzkdTNVoWpRmzYYttkqngvXaVVn
xK9zzFsdExwblcJf/WzAmsuigXfCORiBmRSBkSndcRtMpemXKDdp2JgRxmRdI5HMjXAf01F57w9U
sAHqpJ/95p+swevN0ToxMY7PJ2PYGef483+B8UkUMjnEl1+HaefkN5pd3+2i6yFUO6vDRzP89XyI
gGbj3TnKG+/6iZXO9FpDRDrMCrz1nM/2hjUNB7aBoYTdYlrcnKYGp1uPeoD20bQBGJqq2rTzce4L
eAGrilgiw2ugWevQDS5i4wN8W9r3s937AZXEgiNsm7yDGvQaHJb4AqUcgpfSr3AMpSNaswywrEAK
Rf8dtcMO9yLM1vAVUHwjXuGGDhjI2Uayd09PdEcjIDqu/g00eHHf3Rhr5NPL5xxdTZHnlNvLjo8B
pvrjaPxHhvUL4bpokFW1oEFgJaNd8V6gSEa2/0L74JNidADCMLnMSW/vL4/eCEgVl1QgtPkNKOkV
BXVzh/LSaz8nzSVT766uQItsDQ/IiL9kWvdTbnboRdjnmNd7Mgz2yfQtq9BDcD9ORvAckAAeKAT6
Bv7Z7rcDIsMTbt/kiETQh4FEtUqnHNNQuBKN324V0DHCpQphEZxFzXp24pYafmYGuSEHGJsB4Gxj
DnDbM/TwzcCN6M6lROBJz8gEL7Fozb4RTqxv7fDDwO9b0BpddrgazvTGrWI4ea+Nmdy/NvACRU31
tj4QKUNActhAB/wudf++GrPAKHNUoPGQ7i/VzbEzeeKjRHbwxrTObl7hpQ50ZqZdPXNHhaWf/GZ+
pZUPsby0oQOZ937z5OHiQYKlEOoFUgBE1RgYKsASUGvKDA8IemV4dRBBh3ylvDnvNal543cO24I+
1yUoHn6J7TKlmW4/YioqJrXnKglj236RcD9D+gjtHVIQIBkISNAUGQeyNzUp0ijWwJyUq8+HrV+B
8U669QTaXW/9wTqy6yyqSUEEAeyDZFjREPDetwmtiwvTF6HUnVZ2S48uiv18Osc6fJxTuuDni/PM
PsXk6K1OefWJaG8oClIWyEXKsjvQZ931bUiPx0BQCKCTXloxKAv/R+SoPi4+ElctOOK6cnVaCjcf
7fDzB2nHBlmjmWMdt3qAzDZlWdirXSekAMO8xYFjAv8P+QC2XpdQFXpgy7qPThRKHbJGmkvu5kta
Pfhi9FlkGvLU+5zA9O/87zOn11Tk5yzFPhJWmAf/v9VfeuANK6hajeF+eaLcvWewGj9ic2GGtPdd
5tnHdAqo+mTSE7ry2cf2B/uKQfeFy0AgyHq0mEZMQQahAFaDxojqMfqMPuOOyIvAu0DcVuQWpm9s
0XAmNxdefh9yODS6t5gVvKkK2lmcOmmIWCf0GJzwjSACguqIGoi2NIgE//P0m+GHiu7gNNkh2CjQ
3uA9Qp6GIgIdwkUImq9w5BlzJ9vud8o8LQIY6P3umffD514U0lATx2JV/c5e/Yt3E2FPtmn8irAP
8cDFvD8+jip+s2c5WqCX3QHqnh6EJP8wPMFoghIbXvjjhYAm19mRvh+2l6E/sOyrlSTgaYo/4yCM
TuvOVvhQ8NzsY//Yb12jcHzYm0gJssY7I0YOv/1moY1hP7V3XbjwpX0NmB/zpce5M9AhcOUtKoHs
EcGze0XK8L3VRh+KahjeDuwOmLHltLWsEzR5XUtFXfiI9ns8ivLcp+YPeSszQdyXXmcGzF62Qb3/
BRcPc1FCNSpHv6dS0bB0LwCzULrOzBN2YG/11oypEAkezDrgVz4zxeOxr5hevmcGxxHbG0yUQCr9
faU5RQpnN4fc5RQ0Q5Mxd+9j7VXhcG2vOHbb++usQ2eDW+wDw9n1BDQdN9wVq+nWEt+Cr6/qrPTK
z7Es1Aamk58nDO29IamFLxbm/nFzhW923eQDbezPPhFAEgYIXWvhNk675QkOh+3hIOtglY4b4jZJ
MBCskmcT3Uz/jHcAqlpmKYXs6SmxeEpOr5OIezI4tjvCv0i8Ewles9kqUNCPCaX+GLJYRXxicDCl
3nO4gdp3kvknIL3Wez82YjAY+Nwl0tGADf02XeG/du0ODSSHOECppZJV02kTjqtwTjXxWTvn4pSO
+Zh0H9nSabv29o9NRXfSWX2ivBZbzyt2pM5j84pbGuvnYLqw4XRHK/ZjFUkpyx0K0IuZjhwGNOyq
MpCeL1UuaBeTWUgExlJPhojdEiXSh4Obc6LpKa9saAF7JNxXoJyQaG1thBGFty8FHIW1BzsA89W2
0+Aki4Qs3UPk5H3SPAxVUDlc/qRNxc7c0AylURnA4n7FMJlZrDC1xLRSY+cccaetJjmWRDdbp/GA
m5i9kRhmgALv1Zz4Rx4AFNcfoNyDCoP6kOu5DekFTfvLDrYtIiS/XRist1xFnJnwgunq/SyahDd4
rwRmSvNAiNeheM6Pn21xEYPeiaXEaC5jmcZ5Kz8jKRVoGnb23nxHLVuATd3O9ex9sfe5wepGZv22
0Z8WE/OS7CGfczptcEnyAcGOcIS8m+p3bvHZxTIajYvw1z8mv4Rhd4DYb38Nru7AfwV737CTLnYU
UUR+zVSXzDX72vzjMl15Klb2yROdaekkYJV+47A4t53xJzdc7eB3FjhngfPQIWDEtUQyxdngXE2/
XKzBwj1BAkOowhVwVpkVlgX3dQALdttG90gC+GM4jTnY590dmB4VGgHqwzAql6eYV0vcfrj/8K4F
x7P618FmPB5buXVzxMEroWFJptSmTDbcR2FtuS9HHj6PiR+vfSJKCHN2ZR/sgT5MFjdexRwAyjuG
u3XPiTXQAcBrH6ZxhWcx7MjW5gBoQWLjs5EvmwedFpsoZvS3/u1FdFgtJJIOwek3THN4uzwx4B+M
pJbLZ35xdNqyuPY2JXuExvzJOyKAd8mGETfbYXiY+L4c7BHof9dBXckvqT8zDKbMAnKvvMHBr/nk
Clg3BSluSt+sj/Ido96efyCY4QX/5+WR4jHNwYHtsZ1iW3ezw3KU3zct0hYexQt0mOXcUbxi+HyD
lH8CkHIC9IvGDFhak7GlzvB1vkEBCT8mx+BJwiaKe+ubQ9jpzNEnQMq01xjtDDOU339uNzP0Y3Qc
zAxD8SctDjDsw8mDSFtmChk2Tj/TZAbSDmGaETx/vQeykjFZeKdlhT4PQfVJ6sOboHEr+QVJdIsm
VrhYZPp6rdoMQ2ynJk+3sShBSEDNyEQMdKah1+qRxRVwhW1j+8ZNmKtHEN9DZQIjCGo7Mas3r7P0
utg0yw3VBI9IMTl6zbWaQFe24QtB07f6WEzDEOMewV03nasZwJGjiXy171ChfdKTA7MjryFvBYvx
wByIdwN4AFMM1aYOzkAo1KoZRJYGI8w2uQtTpeCfQ4KyaMHRZbpoYG91ndCVqictiF4YcX0V/McT
pAgwosmKoeQOu84qaS+IUKIVKP8ykD3nEWVilT5pZnOulNVYR61UOq8DyU7ec3P/yZDTs9/ljLdP
htM4p39PDSDgOmQRQaIkilu/YzhDRtM4us+YnllbcQwTxjKG6Y23gKrnzKhrcdK2GCnIkZQkSJMX
qv2bYtun4gwU/aJDYkzwZp0+F4iED+k5FRoxDGAaLzMKDtrh2H3JFR/75Di0VpluqVrtFfEbER0F
55HzmNRCoVlziZ/UvE570bJPsizpZ/bGtX1A3i7iHbteMgegsHRoj/LfWzrGDsahSev3S6BiMfuG
WVLxmABH0lfH0dFaO8vLroM62NzzlhPSwtCj1CDb3+f0aqlKSbr+7uuISWhiMUSUehqygSl8CUSx
GkN1FsNOxerFqIqvhMtw/OSEhx6NJNJtCo8GpYn0951xJElf6TOjdXDvOTmhjJAGQYcODfEfu7Md
JCGH9AwWDZN06Dvg8wkh06qGHJZuOdcDYmNF7OstKtP9O33HiASHWEuSOXPwitXxiV4tjbr8AiBu
G/khlQ5eMRQhUit7CH768ff7IiqdG/oiDmrZBNS2jeZ12kP2g4hipUEHO7zJabV8J+gq4mZCbuvj
oAe0Nf6Nfwl6eiSYIso+a0A8zTn+Ubcglq1B1VwqX2rIJWGHpb/KtIjG8NM1gIV8Cs+0e3Y2VcDx
iJks/95smlZAFgQm+j/sGNP5yzaeqBEdjdlN+SO54wGPI7pTxB0wZY4hxMOWHiAZoHnID2uEfQSd
VigsdUcJ8DXpV+j6bZAZ3GO52x7OIat/G1TON+77kaYmQ9oeMV1meQ4IXMkBKpaTiefgk5vX0dlo
x1kXRjU31BR38fF4gwPvnR5ZybzW2sM4G2O3EzKKbLB/9DcGaoaM5XbviFkxB7Kq2c9/GLVDlHOP
+LdILwWo7s85hDYBgl6BbvsnbKSmDPr598MuWRx9Gxd5zbxe03lhFrP1zsk7bHRi4wKJKKcBDyM6
BJJlYdQCmn1k+rOsbHTfS0x/15J9fTz5swnYNsNvktu0Rchbtnk1ylsYZWRhZHMMtczuCQJtYhTU
Kpp+vg5SBz0EEktGOU18Ih9hnBGmIAIsh7ick2f5R3HoD0rvgLThLMkUFnF08ouIM4dPOCk9jhEK
ZakYVk7p/fjcpbcKYazRSOAHy/6LU6XPFuaIq5Z8DXsIyboQLljkAcfRjfryMyu9erJaEBXBVUe/
QAkoOsjG49Po2D/7YvZF7uXSi0eDdUtfnHoKfjjWIZeLYzplzrcwRoDlk3UX8jkUOfF6tEbDnBLl
7fk99smKdBNmw42kajvgVGrYfs7bW3k3Z48ZTF7sVUbhLh7BNS58OedOm/biRV3EOhmgjt53scjQ
Qo3E5Jcx98xD30aSOWiPSA5JYSe9nDvhgHkZdk0DhxTcPbBp4d24L2H/nHFJ4XZVuLSeqfEl3JwZ
G1VE0u3A5t4THZ2UoNqCER2b+0xqA6L20+AY6Z+cvxIwwMmqa5/dN3v2jAc/rSQz7fiiYv956lxI
P9AaHY4lbg5f57/klGJWLQ/J2qQq4MiaNQiA/iYFJQ9bOsEkiq5Mw5p06UTtAEql4fW3kH0uBFJi
Q/UpEQqyNAWOFDZ7Gkmac7m6p1nh34PLjCop/+6KcLvy+FLjkHg7BqdL4yGwc7YvLObPieKbI0ze
Zh+67Hf37bW3Zv8M5rLmDPJe7nd+Jy3AYri7LVE1YaQKt97C4m0hZr9oGY10Rnpld3G2x2Yxkd8r
EUkzAsaHC2niF+EJd5o+3DI74FmHboepxNSqbGJ/naHxQknpfHuwGzjyeB3cQ6zVE+aKKwvijmzJ
fjr1Css9Vkd7++MVv3zLYkUfr021Y4IHMSAzYzKVminw+h59g6AD6xbdEeh8Gzrv9E3MbNvdiI3f
61c0jV7JIee/w1a/8++eNFPZfL0R/ZlTCF97fE1gextz6Kn2fSwKQiopEHPYZqlo9t42jt481JLZ
drBHkRyaTOrJTrCqOBqZNdUa0dv1VsN7clirW1oNpDj9pyv13YtpVkWGtUOfcSIg+tgmNNNDTo9+
/WGVvJIfRxi5LOHSXS04vuyu3QdkoV358nAHSShjnek7AvGny6bTPjNGNJytHQ3g6+TfMAapwYeU
ggjjXdSBASYtbwwzZd6c5vO1lpUyoSjN99yLtLcsJKtnmzBjkpmXMjjkAb1WPJrpx0EwZ+EBkdnQ
9yRb6xMhEZ3Qv1LCdn4VPDtuedKjmsJ/z6Yxc6Rp51Yj8csco6HAwXTSGuANBMa3P8Kemzxnp1RH
uzdTXu7KPfr4lfjd/OgbO/oKovmuA6ZV0S3Xhr2R+H90wfO4yTBsp9dwKe7Tx3GPvdR/Y4rEiWlY
U7z0jnziGIUa4VW6l7Q4hze4MLRI/7YNtmR9ut6QHT6OR9qPsfoTrwJlUfpahks5z1WlR9eDakt7
WA21jNI6VsOue5iZzGOwd1DhcxmYUzn4bzJ5xmHSFCQqi1ea4i0xwN6J2tI/JuakiVS6IrwdZ/SR
761npos1vwPwFj+gB887xMtdJ/siS3Ib2rT0hAYlJEc6QyB/9Nf+lQyRo/EWQgGfjERYdPL51z6m
etgEnfxy5AMooe7U8a5M6R3pu1ai5eqgobVCD3Y6PDu1c+bneg5vgcnS4Ah4QZeCT7zbfQaQEUg5
GFVUIRyi+0rwpJp9S9P7wswSW8Gt4+UyFmi0w3OMLS/Mgm5Wb0rfGKshgE1gTk7zZ6Qtb24Tdalr
oJP0GQKBryeBA0W7vq3IQVbsGknzQf7oy5oRWTwzFy7ea6cQwVScyC59IzYCzRU79gdHJIRrD0n/
5o0t7WP0IFOnTiIJGigJNPNMvIouOCjJtx+AXO8jgdhumfkPHiZHEHXCanGIcPkXmyccksSP/5fU
eWu+8o8DLULeD4GLH83wLaLHy/Gqe7pHqUYCBN2Eo4x3cwA4Hfyj3Tqioc4mJDbgn6TAkIdUisXN
jy1KuIeGRzoarcIx1zPUYxJgeQU1Bhw5DMlcuJFj9jOja3HxFzkjTGcfQRPOOUAKGypYvxzJ12D6
cRiTh7py+NmM4ehloqm+B53BXrAuDiYxIf6QbpFr3fhMvC+G3OFfJhw7WqQBxwIYpaLQ3AjBYEk8
wsYZZAO5M6rN6BR2oi+0ie5SDpNrorEj+Jsz60RP++2CTkodrdmbDQUiY7ZITiLZUmOKBrJwk7xN
BuqUI5Ph00o8PgGS0KXyDnxRohXJIO1ayqj0NpEPTFZJIpDXaQ4csh3gyYS7vMO8A46glz24B4yO
oYLem6AqGm5XnLaY7t8wXyYp4WQG/Zlw4kpdQIp54GQGBoG1H0DRlbsBlXB2mVX+2Ted+6bnrpJr
UKTcQdPpOs2LFASnpFdwIFWBQGh1Q21BrWaGl9l9A7JBDlM6vw0pEmnS74+dVvsUOVwA/zbpeYgx
ZnTynj4GeDj/dKFXXD1pRF8JQtifc69pgVqbn/fycBuY493HxmqxBIA/Di4lPE8OTM0tqEMgwm36
AjR9SOXNiNFHP0f1sJwIMIoJQZ/AoKvskaC2n0KQ4Kg4hQAVpJQg60+XIZgPb7frOf/+0a5Cdnjo
n+jCvmFdcErS2EfM2Qud0m+CO6Au8VmBJgDrK7j2MKtRRw2v90e6mJfhUbVBIsqwxgUGZydmX7aH
yEYeXi/YKQOMXHYqsBYVHBmJVM8kvIJM9iEw0GAO2z5Te6k5HPnzC/JebDfsN9/18TT/wZqCOO+p
ZMR4xKwp/f8CwH0MjB4DlLtwEQekQ9OVjwl81mWsVTc6jWWhbVrWZSzMCuecvzCqllAv7kftVE16
Hi1olsiLdI0JCNiU+txVgKH4MMlFl13zNBFmg5NLeXHDyXlHeE6xTzXEfY/ky8bLgBP0a6ePBJYH
9jwAr2iXdrASGC/AxEgLjLXlslzIBll2FEobGiPwj7iklc9Z3PPgQMrF6v3GNYl8tFisbiTvQfSD
HZIwXUznNBGiFUMuoW0F4mCrj8R5vQ4eLJQVwx8SsN6Xh/cKcbj9hR8jc0I+HrRc+76Fopf9dl1X
/Htowg2EOMFctIkR0gD8o14QitEjuN+8BxT9t0o+HtxlHjQ2HnbBqSyHK/kRlxN0lyzPf6+5iBfg
7zBTWNykaOCsiU0s/pY7BoMlqKpY+iieFpGREUTk2oT7QHz/I29wQPCYf3OFcW0R7lynkJknDewP
xmbhYPYh8HObvKmEE/ksXLwN1M56MUiJZIAiuRTD8T4J5piUNxHSbOiL0uQDUz7RJ6B65MiGhEY9
jtgkRBfAQIwjmwwuI5+IcL3TE2h4AS6L7ubMwYEcNtJnoAMmWb0UPCIDR8FEzaR7lK70vgmK/38y
GB3ofkngUnrl0FDEF4raSToEgZRI0k4irY7lVb/pDaiDqhXAnMHsziuQGIKRDcx81pesNeIUq6xm
0JT0pvg/QcqfYMVHwtjROy+F28qilZfB44Ah5QeWD0CrXLtc8EacHQkJVE3ME3nNyNr4DT0Lgu4S
AOUNGapLLiu5oTjm8vNHoUqq4NsisZdTEK9JawNRCiucDw9VBf44xAphH7+5H5Nm2MV/XDeJU9Il
EPBBHuwLxhJZsX8cQxKzGPNGrCK++6G3nOJQzFegx3WZeWrwzTxd+fm/+u4TNhmxS+4dB8yJ4ZLc
xxOyjjl8fMhGf/tI9v9zrXobzWbYFWxkUlykNWHL2oz7TTre9GQ02RsdPHNvSH0AqrE06/WP4Xyj
OqvpM0Ptx2cl3jCxAAWbbbJzH2wp0x4iDY8NiH1sQ6higFs0OWSFlOFh+vFO4QfnLYnCcpadKGBX
A2pbuj04mHAHEdG3XYooW0/kuOMPVCpuoSKhnCaAvbxvtGJkwFwZdekb6syADLkmBjTIWGacUiBR
IYM75NJpoQhoR9jtt7+0XgpAPJCI5Dg+Dmg+/u1mg77Ol7qux81nCmy/ptqYTsV3lL+3hCHczx7J
URfiGTg2biVKojgFUJP9GL0nF6ec90w8/QFeOI6Zv7U4xAcYGqRrGbuFPn1ac/KzCzidNgYx3b54
/LWhMStHVdsVRl3nn1yoGvQZSfThsUtNQEbGk4RThcqF5hXGU11pIT3z73VQwYnnWt/T+8tefpxf
6TyuVIyrtN2JFI8s+4C57ObtXnR3ieV9F8Z5uESntPglyNJcc3paXBfNsM9UayfmPcX7jW4UFQjh
jrDPrJrenHNgW+401jr0FL6FNT69DHg358qLcBx3SMl6c7gx8AjJA1EjvRJatf8ozzq2+U/1OGOo
oOY7MRUUXFmc+Vrb64tjRwh/oGTknm/+LcdfmyQ9u4f38BoqlBeRieCMB45G62/5mlH3n+JdaN/k
Bi8z5UVqkbmwnX7sPlRYHjCaBlUlZ81O4ds/kkfS2urzbnTIpTHeRi7IH0OBwENQFpRKVllluGnA
WOvBxhQSIWELKdDHIR+bKhSQ0YYyjZzJpR9EIxlQDVuHAweT4n1d0jM0yUQHbu0tk+208ikSWUfy
fi050IgsxdCrGDKhJGDABDzFQWA/AJUqF6/kLItqNZSP2qwNaOXrVr/rPyBJkmpgi3dlYKPwjLnL
HMj0ZUEQLJ55i1MWlh15yZiONsrNfz3kk3iScDklJ4XUpwCVyNAxrbJOu0NsxBu6dxy7Xiq5JVDm
Ej7IadBluvj/w2mXJJFhmjIdexfb4A2LDBPs0nKGqTrHLHeDRxvxo7JiamIMyucQgsUB2Zo7QRxF
DHcDYijCZKF5plXYLmCEHTgObf0gWH+ZMrh2YWrYdMZyEi1CDG0qJA00XCPGE2S3MJoEFGNMNh3S
+o5kNHKb2g92r3BYbvV+lQoywHize5WoBaNLMwSmRInfDAL47RypJN/AJ2ZcMx51oa3LMr6Q9569
ovBoSpweQbsdKLoLC6BEI1v7bMZnV+iglDxYqfJIPq2UtfuenjNEt1mfHJ1U9YH8ohNuc4/zOybt
Asyltr86Kr6E1Os3GTLpCC0VEfP8OdUL/4o9NJsESH3VX/mtfpVXZXp5uFTKxrxiF5cOqxCmknQ0
yfNZ9LwtEHzNnAI1QuhXUtfzcBeQfvwNB+WsS1cXHevsOnqnJT1IfBCBMuj4w1SjRJKZT8tXwnlE
Qtn2hQV/ZasI6PG1yShGkgsaMuZaIaDrWzDncMVbc8jwDRIToaXYUmgI6VM+FCBqd/g0bVZ4jY8t
jF6me5/GsEmpzwUsJImo+90h33cgl0HTP+pIhtrxX3CLntbPCOWlU4y/V0vyj2LKGdWD1frGz9Ac
Kkj2sbSDGQdpccjOJeJFKEyxT1b802mJbPBcheXOpDJXk3IHA4wfYbPQQaJl8XIALMFgl0s2LmeJ
gRpkfh2vmMHZDqpz1EGNY7dZ+QsVZuM1rD7BN+Nh0/mADZezU5bnC7uU/pc42RfNXzwqx58tKrfb
P0ij3eEPQSUAjm5hevnj2Z+n3AAcnJGIjwrwJq49NJcILoUwzMwLjG9Mn7y940MwNUYIwAvs0h9b
Y3RKiundoZxTotc3+x/NWqXoDRoYw58t3pViZ3oNzziYQiLfSytIqD0C7Ypfa23/dJLnQwR+XKXn
Ccykw55fOuAMsLYDqjAi/p6854VunL6ntdqhsu2iy6M+wxN6dp+ZFKiq9FekbHvM8CLrkKEsPvS7
9z/i2yu+z2iQVBOdbGKi0WM2d3X6CIr9aoCtMk0gfHRI4w40dJl185cTMtdOFN+HYW46dMJL74rI
ZcLMUngP9eQxu4lkDdX0i7Tts4ElwNxXF9EViRqDPf9KSMHJqRZKT5GvCfTqeU4axwxcANIhExoA
oDtTigRh/7BjwOmPjAWGQfOZUZWTtmBOEoOKW9veXxeMBLP/als3YNcQfyTgYvgHd+Hqo8EMICOv
imB1oRdcUdXqnQlZLsQYUkNt8Jnxws1E5mE+4lb2YV5qBFqRtjJJBiloX6TDUtMXw9cGFd+KzvMn
wEmDp4Vro9gU6XUAH+M2WQ06NVV3PcRQfqIKKwgSHVTFH6Nn4SUi0N5DkKzsFR0eGlrjdw7RFIlz
PfwgpwEguUWQrBpsBq4eLRip15W7TzOvxsqANK/jMccPNRSxgZKFumWJplorA1g8HWow3a7oqPKo
89XPfef0XB4Yll0GOlsFT2aKjO5Q3ZZwUYeIaM9MUmVhc3LA0wrMhUouCeKWq8vzc1gYYUEHmf5o
cNwgo+wby7KFDxZaeqhMPXDveVt1jJv3RDB4crHdUz/u+xZCpethlmUdQogNGG3diXBo38Aj2z7G
jQ8lwlTvwRBvCr85Q39/KRSdj1jz6YewUXDXkAmmDTjrw1av9m3+OIRXwBLQG4wvaY55V/c4O96t
6936tCNjUl8ZbwkRNGghnG6wbLp75w7w9aWKeLM7Xhc8lOtQ9WmqY9BCK7dzQsppd6gzTh5+60Xp
3pgv0sEeb73qPzmBy0BRbHo/Rda6h8DTL2c+5S+gKqI9dVU9RUN+ODv3EqJllUm5LfizlnaGgjZO
JeM5kir8/pJXAmCXP8ftV5oJD0pJGI1ub1QpCKnguEtQfjldEjhk2FRCjasNH3O1z9y7fhtNmJEA
uMOt61mQwRkNUDjVv/scmOCz/fQ4u7z7HC/eN/iQ6lPRov2DF1va8+nRnnYhW1G+glXW0wui4XqM
Xvt4D7Dpp3okdJ++Ga/0/IXGEyD2GzVwYKP32dXQG/Ft15R3vmMxcIHQ6j7mTFbq0ZD4i33XOaT0
G4+7F7XgY3JHkCEdIz5AB8PLc8y48+ILi00U5YxcQ0cP511LH2IkAUH2O3wiuO9TCFfHUbttK2Dn
AqWUCRJZB2q+vvtDXp9xLyycNqNAmHA6f4cfH98Fv4fXAn0LLN3Y8tbl7Ohg4Ekdoi1kqFxYxi2f
wSKv6enirrY/CA5+1+OgdZ79VVwv8K1rW59U4XH4BsZx9n14Gl6iu89En0ErFEuHMqpNS9tUfSTX
fmt8NF3ohjIE6AvSjJQCqze6Lm1r8vGj0rr7F781GK7s2mV9+b1uYPQ7uD/YFF8CNx9BhI7p8Am1
HnAICdWI1QPzHiTZhsO6Lmx6nR4ztJjl57Ucgd5/QN+oT/4KrSOH6rsd6pi8ghGvC9P5Th/JATtq
3osjWUQRZdgZMn0E7uyvRwlTrfVVxP+kcpJD/3WuvnqXebqzy7T3Cx/wqmEVWypjsngg/3T/7dRj
7eudsq+jeTIAQNvCT2U3qsmb3h/8Pl8bX93CvwQQRAXXOaeto60rFPoG2hCDqubpY8IGc5ZWJACj
rbvoBqyaZjyzq1zY527XErLdB5VnjYVDyRDSRYUiZXnf1xhoYI7l1W+vYL6FgSDRPr+9S8c76s6p
IxKE641ZEBh/uKvMeFsnwuHK6d58nYRjs8pv0G6dVtjV+jrWFLXz7wBLl5t+Si94twyMD4PLgtO+
bXqHUTtA3iMND77Y8S7oZgqsqIbH9OIb0Nwe1vBgep2A9fn1m5v7jrFvvCHIW/ZQIeNsjKKiB5Dz
RZUKbFngBAZcsT/u8UbpruwLM1WOgH/1y8OHTH5fOM0MB9+QhsqgARikVD75KuxT7p/DEM6fbqsP
58qQ5jpq7W6bT+3phnvUcLjBvuYZ3zYtDnmUdvLHKAqbmdbEFzxPIAf5tXcZavEj5UBMnyM8d9pJ
GSAZbQMz23rUGp4gyaOQKO3i7rS3J1wS+hVjTz0cDGgKEm1bqep/6OjJUIrfP4QaxBbDubfTL2Or
Q7w7IL8QVWnsQZSCONlCCwSs9QCTJ23WmErVzClCQq1/maLF9iFOhDZPXPfVaDX62WW2kIbiy22l
10dymr7cU9bxWn4zrh3TtCq0knR+RnhLe6z4oBl0rH/t+OyoH+sOMr0bBXBp0MCG68AOTDewo78J
05qWwByn9xOtxb+u690R3hMdopN7dpoddjdWRluTvuiPn8bz5xifW5O2ZptUPsauNLxq0YwNAkti
k1gzXPzn9qoQvbv2YjK7p2OZ/nAv+Ct0/FLpn3o2P1sdIDuSieCq53ymeuMVuzbZwVahpVm6rbtl
bvH3CRc/Ay+r9Fv4zNuo4dBOV3M9OgyYXt4u3YLUkCnhx+A3PdJ1cr9JK2rCEuZF9ABWdbGHt27h
BJNbt+0c8elzVBzZcgWFczaiUJMkiQ4deLAqVnd35Mh4SRKS8FTDM5upuxd/VHlMyAOE3oNqEoCm
jzcysTtCVul+vUhTYGpn6G5YWpBToB0L/Z8USRXmo0D7GBBbeWVvuxYC8Lvm73NSINK2lzXwsywg
2p3sf1E22+eUmLT/93RbKHPjewvKkA0wR6MB7A/JJZQqmOJVqg00Z3ux1prH0DiqSHynY4YCMlb8
7fiAdL6fXbL7IX2PJw+fcIDgzhggpAjYZu8Yg2nmHYew02l9ESZRx/kHr3JGXGw0kafdtnBx82vG
wGPuV/QJAVGWUGz64QaqDGAfHwkoz71DnJiLSJBeQMAMiLtPBggRAxNUSesEzZZJJNvBIMl60TWv
FljD4WKywECxwWuB6MUmXEGU6TNR1+DZYVWKy3L+Hh/zMjjmGLYQDRGZk/10LY15b0whoatm0bx3
FhNibCaD7Q2Ma3y26vWaVQPDxPjXbjQbO7HFNVPUyEDxrrocneElLxqnGtRFfFjU4/Yx5ya1z/aT
f8ZZO8k0TFPfCRYj03XbYZkgWjrbKqZWQF8RwpOQTX13qnFvCOPbbxKYgX4XkhoggtOe07KHtMaM
Scr1C/TDp5O5xyCD0qn7MiBrYRJJDP9bOjrSwUw/Y2tml7Tw5i2fGX2H3dfhNCbUyJl7ybC6tfgM
B/swaJEAJFkCMXHxwbn1QRHM3K6/bz/Sr3H0qGBUmcd3r8/jJtH/nZHckKf9Ixsztz3/Nu54Pd/g
cDKuYAXFDvHStOtdZXROeAsx5vsnRr+Lt7PQ7XdSLM6DDgYBH7i0FvS5DtWgc82a8T1HYnjJNK/t
VKilBm3uVhlg8K7z2OS1vgnpptvsJHbeBmXwhAl5tX7rZsz3H9iI63bSTrC4R0YGMXXam67g4rmd
5Bvqk64JlqFDCPdLsmkrKshPPnb7LWszCJiDkSpemjpOgJUB+gm8DIOvdU9HjxQ4z1GmbWeif6y1
XAvknpjrX2vaNDvRiq7aWf1wszWYjAsRpGsZ/jG40JOogvv61gubs3c9hQ9T1pOxhk9V+ijDSktU
4qPItt3WMHMV934KkTwF0YhelDOMjYQcVe/PgXGlDWyMBBvyUlh8AMFAyPN0GqAMvPpoGrkGh05J
y+PcCnZHmxY72y/Ksrfjkv8EnOksPNeOzl7EFjy5Ntv5Z0dRbwEnpRPYGTMtW10oJSdrQYbmRnZ0
sYdB/M0D1tbPPlRoCIPkECbZogyyEzSWOpkNlCEmEw93Ru5C5suV464DIRaGpdYjqxBeP57zk0HP
fur2oDXdzhTmZcoIxiM79T7UPiO4MdD7s++XRwzj94nZ8uMz6TbhA5Dl4qwr1Yo03T2xkjWeKxel
VtboM/kSQeHUuHZ2Gy/qnr/QaitTplnGKM4rqxajLCxZ7BttkuCwYgKBGfSYlIsTBjaCSSQbVtfJ
obJJ52UfX4w+e+5qCJ2MxQjgxHwOmHywhoGFfvb6+mHByjKMGKHesb7oXZkHa59wOD68Rqd78hM+
H9xJh6O9OvjP/1g6r2ZV0SUM/yKqFBTxlpxEEPONZdjmCILirz9Przlnn9oztWYl5Qvdb+pWflT9
8HxFcBdyCuUMxqut481MunvmhAantM2iP53YbkfqRPuEUgtJrq2XPi05VxpvHu2C4rJCpRggrwqW
Zf+iyQCvtRmkrJxmhfM3y5LF4RHLgPzWjHUkTpCbAUO0RXJEago9WMaauqW6q7sHfmjbYUfwMvGN
2W8vb6LWhk7AzyacCghmERj1vYaFEG+5UHrw6O3khN4KX43VS6Rg7Fk/hLSfOQ8waLnFFE4aRVIb
sMtZP3bV+JGSdTCSQBEmN0/whwe0auz2W1DihNie1y33EdwCGV71Cqq4scvxzzHY9P1pExBPOrqN
L+mKOE6OQCYK+kdfZQNe/Yf9N5KzZeYkl7Hwu2k/XSE16dts1JOdnz2wSR4upfqUi5uiIzyHV+Qc
+ubiPtzXUI8ItJCXTqUbfXxsxEzcYKN8BwXPtrCoNP06O1PjE9qADRq7Joqc/oeAhgaPN3tMsfMr
93JlhmGimzOOn/gbdp3C4fDkCuCkC+/rr9PmlOPC51vif3T423/knMmWQl8BZkanhL2cezk7DBtJ
8K24C0FFmDxxdVQO/XcSIlr+2Gti8QiToHjiKuXz6HL+KQFxEHQ/zJ2kej2Dd37CKGPTSE1YxRhq
kEkjUrfUYObNDunXKWMdZVqFjK2/fDoKxR+9vEUcGT/pt38FjX0eLSi9xvW0WPdx66yGLZeo18Aw
eS8LXvdzovp4wmmD5N3DPuhK+AVxezjFufyp75DImplIZk78AeVzryFDZx0OXB7gPVnNnxzrH+gA
3puedwmeNwrNj03HwLHUsguuI1Ih+PyrrzBiUvG0vcjq2Ls/Bjva0n+JQYMQPAJJxrQmC042ekbq
4R8eq6/TDa8JgC5rsE9xST0WSdVJrKglg0Y+rCuUORwMo7XqXkpu317Ychcz4LMtYHqYfWhnp6wj
ihK7n8rzV0kp9i+McUTMtGgRYMUbTjTx5D75gIDpQKzeJ2p4qVVKbcAIgplunpiZido/ZvtJPI9k
+NysTVts+OhILabbn6zugE8kpnZsmGve18v8Gj6zh/u2ipGsc1VidCRQAJ7BqymHdmXaXaP1dTu+
tLAUjM/Bm2tswjQTr/CuIbvMWnHJv3ETpe9pN7y8nZ9hEYu+blzNK+Ts5zlScIdh2PHzF04uzqPV
iq9jgC81ud+J8n0TnbOnFTYBhQEdpW6wQ/sH1IOqu64z6X3veBeOxD/YnO0VSqV3rDMr171gt3Yr
28hnXRpCS8cnaXqVTcvBQizjav50XnTwgxv0NCrKPiZhqlM0/yImHRX+xWovm+t6e6ZKex8tfl3l
59P0HrFb8ITpqabrdZ10JDnl/DXJiaZT8/u7afsT6s5LZF9XbIlVxONrzfIOrnWTOblslsHB/jL7
6sHSj28MejHVIS4c9kjLZTkmuM0nOPNKN+xNxZ6+XrFoGjZ+nvW7Ft3rvWPmnU3+GRLLfTYnRAmb
7cnFxtwe1l5CablODghhefrJ3Qkz+k85J0IBQSZseJVAitPF8kNG4fIy2vs+kkfUO1BhtFCs9wxQ
4mE74QtEhMHB3Jd6BNbFzsCd0NireViP2Bfvf9TYwyw82D7BAT3OOl/3J1QiHO6GO+FkItuls8Hc
6CL38xldm1h1QuQEc5xgQihtPmRPwi7Mp+pgWuBdSoGgvsP7ncQbFBAVxmfGIZxQSVvl42ueNvfX
8oZvZoTe44UW4/fFUY07JkXhdnL9xxBLpSABDEfY70lBn94alBNIbSssLNbhGRLGIR2MdDI93enq
zqEi1KTm1CtDGXbCxxUqWKtiCjGiGxkFdeBwfX/HDXvLYiKwP31K7H2r8WvX+A7nh+SEfPG+Qn5+
TG3kPcyN+T0WaD44WAGZbs63N8GmTdTEK+vl7745/fU81CK4NhogNtJDzQLJ4ces0WKTlA311WHE
EBDbgyMLkABs1HBakcBM2KgrgqM7nLzDi+rsXwaHeQkoFToLypvD0SY+P1kUCRRcwyBa0CvOEDYR
8sMdgcY7w0HOqdi+T4Pk5Tk/bdcZMdK8b70/oEWyXHsoq1xfbomEmiCZPNxJTvjDQuEOuy+f1v7j
vwnfsrS0HbwX5PKArf4NYn35NJZE3ZKcz1L9vCXkvL6YPoFEe5CPnSCK6tdhmtPb7Kd+K8oJTqOZ
LoMk5+4EFXKzSB4nAKFut5Y7dcRgckdbYJBJKzMSaOxZWaK+7okBhVWjtGJfOZv7veoj3Twun5PG
BHijfB3kIrb+1OY69OWW6i9YDz22J5kHyHvOZOCRbXyDrrdJVt5VbYcx5Dx/VKGScZHfB3lnxpzw
LikFgMJcwZpuhXJpJAZRtPb6t6aqOH/tRZsytFObYXuStzZ3b88mzM8m07uJWqbOcdiR7ISQ8msC
FAJx+QzxOTiT3zJMypucayGNTWj4/O7vAxAhuAzgIDtcSf2Se9rb9QPGZQIFmneERLwKwpQPTN90
Otxt2TGj5DT3SrDffRf09CbA6CdrkJ7uyHX5YIM398w+XLY75t/8qj1AmLLI7tnFXr8tuinwBQ4z
g6LpjdzbSkLL52VAWipk1GR629lpaTadEo3KeOGDTTLSBZcWTP6OUPens8sApUNm3E2nXSwnUF91
L2BnZ2frNjsTWQLoFhDO0tiyvoAL6AJA3Gm1F9FjloF/gRtYUzKZUDwfMU7zzxd1ntPdne4Bu53Z
z2fvY5LJwQI+ohLJziTKlP9IT8SwAST/r4VTi/F3VXtdPmxuRH5Cq+XwTpjtxWvTafhCvWfmtW49
AZOX+YtzomQhgA4RWW52/JZi/zhe5hMeauMSAfcjjhlLQ/MYwpZSCb4TTadm5KDnmosyKi1LhT67
ItqOAaj5+aKZ69Scat+0/pjTFcCdddRmFfBKhKSlsrI+MmEi2+X5vv89B2AMreiaqbPzktEsegig
d/SeXV49SYnpfbJy9KSTVD4vIUKZi+rrSp1F+IHbTcEYiSByWNIXgEYm13p6xLQXmAMqaX2Omzi8
gDF8p0wyvdiXnBn01JX8LvM34zrIItn1AvTIzHNgZAQDASktmJce/pzJyW2Z1FoNBW7tJLk+O6Iu
zoTBrxyUEDWp22KHf60RmHymeF1MdEkE2L28Faw26si7+zlZ50WRtv4UpDAxKYwfhHfbLWKCUhik
wQIeDpBVMh+w5cF4NjT3/96o3GJE2iPWSCAv1GbuzKZYMmnKazZ9FITeOSOnXN0Y7IlMjzql/Vvq
n/SVtximwWIIG8Msn/j0zPukin5AVPZ1crUi3SunQlkL/4yEaMoQx1WGukctTFvJ4WEZHq/lp+lh
PX+JYl6Uwcw2fFNEYyBKilSLX1k3Jh6u4skRQxcRr/mZoGRmPy+ryZc1j3/vwGDlHu5DdD7IIbvz
DVIOsCBGkIj1xho/iVbyq4xQhUFN1B+xrmvR1WwwcWPURnQHz/2ba1uN31IInga3EdFyULzQQbK9
YE+EHBdLM3aUpWijxAIuw2O6SOb+DJnatoA8A/ZH2Z11hxAvaosJViZsetyEaMiNpGvPETuWJIQr
fAdEHairKs44lvRpI9rTp3cb7nc7dAtG9mLaW9eEeZgijYSQUIZQ+rDwg9f+C+N/D1DKeFjXpob3
RHKNjSrVPcMjRO+UEFfmy5Bl0n7DT9fkZ/B/kROKWAZFQVakgAU99KfyhBgmU4UkyiEGAy9NK35w
gzznnFaoEc1qre7lxb4y3ka8YOvPehUyJNk/9C3kPQ26nWIMV4Fyd4gjYHtYH4Mj5q+MzG5MgzCB
Zwk2Icyqg3xbnAIco2dPTVDds+zGb/fN76kSvYas58dPLmx9Cf1Vbw3+grQzMkLQSIPykCvOETA+
CUrnk+9EOqOxWmOxQMgouRjHhQiFL0jDxaWF9FuG1ODlGb1n+MjxvMN9DpQRH2ZTWc+oQuifEPEh
cufeCFWxpWEv7DtGClF/8Qzg1eCQkZhxQAVd+OCn+Jgug5On0iIQeH2ho3rZWlYjnCVmc8vVjPGG
RsahooVHSb0XPXPl/qi3ic0sbXXbzDvDL7wePcrb6Q5I1HUenHnX6ILL2/O8Bc0i+RMa0Y7i0nzC
UyxWC5JjXzJaVzj+roHt7AW9rKrR5RuIwqQ1EdkBmnl3IKWdOxclU5+hFsjfiJ9ArI808D6WcV5f
m/sD1VgdF7EatgA5kVn10GSgTVRDndNGODw8EYniPojOqvnDsMpkxXJUclmIaE8QvSN3knkpCiWe
ElcECfFkASGIXjOcPwm1RaH2IyNkiTBhA3Af9uZLfP/8PIRjCPjQeOPu5yViUhv0IjSFNvA1Ma0k
k0VFKkNaj65bb+DO27wa6GOOOPZ6QADeF8EnKHfAQLE3vdTBRAuUiaS6T4gsFlj+73mzFUkbMwBu
jsDNYzK+gYDzFkM1w/i4gJUJWnf/iKQXSf2/YIjdxY4Y2wNzb43pQP6NIhIO0UoSw3jMiHyOuNTQ
6yL8HqI2HCsxyUkzdWQkvQXjZPzTsPD0GeyUBzsFJ1Su7PtEYQrs2ZEukTLKp+kAiTsMISGtw/7N
G9xKFCbeghohahSJCoPhUJ1gDwmUvLd93FCMBE9igUOkebjh2j4eQkkxIZdn2mVUUYPKUSbYKnkJ
Lvkn0eF0vZe+SICgBBH8ofjbilgXrXHMqAXGUBI6jfqtM20hH9VOCClBbDO1IdLDlim8kpihZits
TSRsRQe6l60+IXib8ocun392x4IvIAQvff6aLwfj90zyaDbvHKOqT1yg3d+SF4jNskj5pQ1ilBhB
w0xy7sPsjA2QLPjhNT8Q7Us4j83gZq9C+fvbaBFiEfcSnrGt/INLdEd4hRXUMenNW+F0gen4AlKh
HTmwD29WCmHl/WdAxMcpaRxXjLGip2Oo8OidtlXUvPfh7UPUYmfxjnCGDLWZ5vdmZTa+oX2HEfSY
UBoR/grGh/eyR3XCwC3JuTjbzxxT4LZ1QZZXyaxilGGvtS4suRheans1EFfaPTgH1zGZYnjrocRR
/SE0FbuDbjMUWwTvDBYTx6wcx5x+oZxh11ihBkDUYWQi5hOTjsQ0/vC6oU3scJUfsHGiUuGG/wZk
YsW3UTPt7DGlWISVnLABWmdDjrM/6K3HWaQkt0HbB+J2V+FtJJb8vkgxkxe/+osU40vYTPq4Sybq
BJ13OTr5JyIxxJgNnp9AOcoBRxv+2GqDp7/ydbvPMK+DpzLK+9/lHx5OxhEgT2Trct9FyIQfo83N
4e15niQs+2cj1GNbH12O2NHNe/1DRvRP7l/CeLyVKJ9wEQ3EYbkxQAyIiQDJGFxtlmoqOcavyXio
7/UQ1R0Rk6MuTg5R4b6WrQl2JpVqpw4INEdEKS4aeXGof5FrkM3OfJw1TwUS3d5wqoyGaCY7A+5t
TkAioxDMIwnjiBsi6UXxkNQxInZHXz/dngtZ+uWhk9hkow1yiCHQ0+/T0VOSSQaEE7FGf9FrcFmW
Xvml3MIe9CesL3KxJ4nX6eA3FB23RHOvqTrtoXBdkR0qh14fMauoQ9DnOKhBXDgBDtXCFmKltA/c
FK3dVvNAH1YPYFnv5gq51KdLufrvpPaoDcAFdGiWxZuJtJZgYuBhIfPYSW2wa/IYG79ibOYQ9KlN
7fqaTbvmnOORC0AkhqjQx4O59C9y6/ZseurhIb+Sobnrkkj4lxfBKfJBQqyGMLzs/vmfqnjdwyEb
wQt0Q/VoM3tqfoN7oZEqvKcnOooeh9gL7EGhU6bHpXAeI1lxpv7BFY+4SKIb50XMk2Y38g7fnGr0
Gf2CDvMgSBpgW2gznMERqRhCMH65AA5LjoQxB/C/8l8BggKyws4gFoqBbcN+jF4G6DCk1Rxc8iua
D0ZO3Qcfvx9AeFjKglzPBT3OCue/nT9AU/Jm1oCPvXmXWhGg3CPP4Yp4A88mY4aw3YCaSLKiUP68
WIorXFob0fPTisp5x8ICgMyJ6QQ4smhAONJPruCycAiuMXv+daVhH6SVVHfSOwxYMtJCqJIB+CEy
wUQ/oKQQ4gCa5fBCN8TH/MuQsWxgSYq9h2C1Qn2j+nw/tz04R+Dk4CnAzO6HRqNiYjPEz8rRkCCI
bRFazs+6AWG8Ea1g4XaWlHd78tHwSItPiOxNVpyYYnsYO/WGHcEkzEPUOLdEPEEq6muoXpGnDwbz
gc04X4Lw6GmZBWLTVI5ImRt3khd4yL5mZg/vwoFnTcaf5ry3oo8SnZOWn2PsUOIwFTrqHIsm9Ysm
tbDPwcfacZlQSJAaNLhvK6tPeOo5rt1phHETX6VYRPs+lh6sFH2/3kZZTkCJ3R20AvbFQvUhI6Ad
8gXzGWui3hM0I1YvWFl5vk5ATInFAs472QCltpXMfom34L0GSaCL29F188wy6uaVhctAfuN7ynhu
sqgRm6LT0jmEpda+DyAJdCfL4XYxsmGwp+/0Fmtjw3DaMigD+vMk5JVTozsP9MNdW6WCF+48Tpm4
gNUO4JYvaDsPW7hs8DiGeFjHgbIzrFZCZcG9DrDmylbiyqTLW5Rs9bj88+CXdI6pknDKeKuUmkOO
fMbRmGo+IyEHyttLY6ZnmOs1EE3LD80Yg77MhGUKbQ99jrfgWwJDkBaUKnaWLyDc/j5DrgRKUkpQ
dbztO1Bi1gzKylB5Z0C7WOk69o+WbhMbuVHIEy2jqeKSi8vzV7BTGeicerAobXktr0gbtxLjy1Kj
d7V/eTFXMxxM7m2+IojZbYjqIehEtw27NyIkBZ/8pJQ8tAv+nD6zIb/Y2J3CnEjlwGLAUScGrl7A
7EMkKNJw29Usywtz1gNXBjO3VPs5+k61KWyYC7tN8iiD36w7mHCHT/IcMNcmOg1lOz7czxj9OEHa
mlWsnyVfDZVPUwJ9QWc7bBekqvWyG502Ejf367WQjHz5zgU5YqsmOSbP6ceuSRRL6n3LVXr2F3py
/FzDaHtv+PdXTFwPNnwRrCUhAg741JjFQPhqP3ohAlpoZgcz2GEtC1wNtfkd8eFHsBheL1o4faTz
FyFquLZr5laBsMM6moq3GiqDEvj5bY7GrBCXlBjI9i7kJeTni8XnXlKkS/YjPYITLYTD0IUQ8Bq/
x8ue3f+94fzCxt93kDsha9o1zLYCogIRZJAQyreCLqdlyocCJW1Fqv8bgPBb2vj7sX4I+dqOiiga
/d5CGZPkCGLOwQ5+YkiW75t9IqHCUlRLrUMk+8W0L4yuQ4sWlyFT9DB2j9u5OiCRHYRCPGVv+0xJ
0/KuKAJBXEATaKS5cz4gjmAgfj/egaOCdo7u1mPI5D/OuIpwZEC3978CVBt87MBGOjv76wDBngno
bvvncM8qWXTTTvLugJYgqypnEkpOh5x2g0f0oA8RBT2n3TV4TC8Jv7185Im7P+JUgCXbGxZcFRgG
+BSphaCwoeMlIP0/K8mzHWdT1pjAZjsOZJ8vmeJTGvLugFde43KPYXQtdkIxJRreZd1Bsc8JI9bH
rq1PxGOguLsL18CN6ACHdBo1WO2es8IvOJrH/x98vNX+XBekR3W98xr+ZdEZehUxG4/tVkfTTPyV
TWAUsTxJB3EPA3I1rzsoXX3cs1JkIq45YorWMJC8joPzL/XQeMzqkJlArG4YclgS72/0tBhs8L3h
mKOiqzlT8BsEhJNcLGIKmMdxoz/C0oSE35kjkK3Mw0xaO5IkuZIPjmFzNqAGg3TJNCQoGvInSFeY
HqB2p8fPokn9xJ05Rx+gt96jszErdgkg5jWJ05R7sOdBfHorX37edCa5hy/7HjE001aH3yNskE6H
/a/raMuVf4q1q1OHT1zgo1bQytX8RzoJRT42byHL/vUQJB65+dI2Hdw/ovB61gpS8cwpqHnbp2PE
75AsrsAYwnEh/nQbt//vu3x7SNdpuc4AsgVGIRR/xCE0mT5gZjSYC/430vwZ5Odd572YpbZ7g+Jy
27JAiBboeYfNgyvrONC4ezj7x7ub4YL/ca6jAPQ/M2SMkM5QfhVWYSydos86W2COXDMRnjRyne3e
4uQWBB0ALyOuC7nYQsI8LCqKlZNNj4EkkfyduIvPhnvfew7uyyoH8AUxnYSfQHIHLtuX2w+7UzQs
3/UxKhIlfKEc8E/pAjyQOv3kbX8j3d5eYnXYDDncoO1hbVEjaCjq6sEfeHdfPrhVIziM6LvE8exT
ykE2/v0AGjslEFEW5UYJkc+efC57VPx5mwEdOKMPbONewPI+bb5pP64x1gEUbihpKTu6QyNrLIPO
KDyt6QkrS3fI3i4FQ6fS7CQC+GjB3M4sx1k4+W34YcnyFnzQQrITDd6TVvQdXOYVpOyZhVa5DQWr
9WPP2qwV+MXJzWZygXD1NztEHPNCQfDY/fhPQXsqiWmP4DX+6txM54hBuLpVAknmdwbMwtTPuDBA
Q9Ljv7JtIfk82dA4Bnzpe6D7qDm4AEaIFWioAkYwB8c94bdIJ9FQwlnahLgbm5bJJdAEf9KrHhpc
prgKHfl2mHoV9/gi0dqemHdMHCBadw22k3vluUaB5VwoOM1yeHOZynnhmINZunMhXpGbln6Xg3U+
HI7dfoQUDeJkTU9varibV+vj2XmB0o25SOAUDu5+pyNUGbXTXWep5eryOT8CxPCLDN+umhxm+s+E
ewWzZ84vdzxHIuPMLpgA9r055jdsK8L7na3TTAVSNaOBHGe0B1K2CbzRY3o0xTB++LtFodAF0Kus
6W5F+KOQGStutXJGGjd1LDMYvIaPet+OfUQuybf7MJE6yk6Uk5bh5uAmFKr53/o6Oie3Qh4wuSaM
9hVynasUXJi6Q6N4ASluMVWjcG3EBH4n2SMC/qV3CmTkGPDI3A+Ia7gsMhx30HVQ8XzD+2CF6Jo/
pLyPirfN/cXqlRAR6U0Mh0ev0SEsn1nbeUO6IIy3ogq/1TOOfItF1s1eMWyrYu+4s3z6Ar5yfPRu
G/GFw/H7DPeSW45CVhztMCA636LiUVTmvLBxSopT941aPW7PadoQEYr+E3FF3NrOSHeWRFbOsQd5
E2TVBf90ECdSO/1iVj/s+wY3BjkGEnCY3/7Co8g8E0SwRm64cK4hDDPiBYu5ooWjTFbuyfLgQxba
x5bTVUFlCEvLwQ9/Lf8J4lGhEP0mzdgAdqbuTa5Jz3uKVJC9hoqIfBgl7tpaKkWsEhwFm5qrR5Ti
SAoKmhlJ9RcVeZFN2kzE7ZJyOdPH3EhqoEISUFKKsouyzO6BEGdtJOXvv6Q+j5q8dNUdLH50JOOu
8M8S71dsxPRPtKUzSuEMEiP+LBh+nNYzdOaEpNQUdqXbk88kc+BBxEXr6ynWKPXQ1cKFvJ9IOpq5
SJAxjCjrdkKMLMuVdbev5tX8FHxJSifdlxFbVjPvZij3AMrmj/nv4cDygruwJwWBbXul285Kt+s8
I0nSwm7u1rwsbuiIeLQPs/+4fcl0ahPuwkyjtneJa4Cw/PIxAWw/n/wCST3sZsekC5Tu9EJtWqaI
A3wRejzJBTzaX66o7Qd1icyXIg6yM9Sx0cbH6XFakws5/1qGGq+GyDcVHOSMK485RQDttrCV6LyO
ulvFT7QofY59kQgdtv1/RsRMVGhyQBeAavs3YEBwLj0ownFU10ycQ2F92SFcZSEcUlQHHC/UTYbT
odKhXYQ55mFrUtkvNMhMpvPQ6YFgCctzD7//QqqgL8o/ZdnL7tPjiBPPxbDpdbYIz0VqgbrHzlj+
Fyo/2jDqpGgKLMchq1F4fUFD6RviThI9EBp2ybpAgOGQB0rtzYh7C9xU+CW2j9Rs7SH8+1L6ocyG
5ziexAr/noP3f7Dpybdi3JXZ2uS8yNuw9mglUCtaYdbnB1/ciTOT305ZdvLnXibXY/9xy0DIYWkh
2yDuPymk24Q3djA1YgSwno4oifuZvLByTof5dkwkVS2DO7mN/sXP9v9d3FpqjNBiE7HE+yO+FTha
Pr3rxDJtCguP288+8/s+dqwMlhdbTi/+DZ/2gzbSxhU5r4F2fuBDZKFHbc7DUDhhXo8v5zytTyyH
0ycCv0DZdqphObVsRbSJ9CkFVsz5IcVxIUoghP+B46Pe3HFqqtHbe1s8JsZkzUji3L7pr/NOzhJr
zdGEdJFOG660FcI2xAtkSRNikSvcWbU1iy0rlyJD491tD5tMjPJNaAzu2FDgXcQDqr/cxpPxKBCT
1gKoKQb0ONBu73fT7lsiL2pSgeQRCchw4Zt1KQdUGmUR4JGVDY/AJY70HatOQvVBMjbzoxYCX10R
WVWMC1k4M8/rOf+8RewgO1o3iAjp0zQH2XfeQWSDcjJ5r1mJ+4bz5WWjh4+ddWjJKXVH/7Xi+VZ2
hyowTdthj63OA36HXG6UuHo8aw1nLIDwE7dcNAIylgT1OTogDDkLxZ3KWw8uzi5A34daZn/kLOwz
IKl75BJ7wHjcab7eAmrINslQ4R//1GtyT39m+FfQUNKMsC9fL1s6STTYa+LXuMlWVqYoJpr8CSwB
QA2W6LfXcDaj7UWm+aXcjZOJdPGTMrjj1YDvb3hU5XzLGABbB2i8TU6Z4KUXTxvp43aCKD/QCLiQ
cOB4xiptmeHCGJa2E1MJPb1J2KIl1SwEQJeS4rQzWvEL8vye4bo9Lb62Ej4T9OAsMJ/3jCvUXHwH
qD2BICjgsfbiF7Ov64+tE0UnQkz67JmnoevEp7rrBL1EssMpwSc9bq+Bjh/GMYIvI3SAPgicBgGz
O2OC8TYdND613yHGi5AXsIk/91ALcWFFFUTjzo9+IPgmIEfQQ277CdX06BbdNkiLKJzvlpW03BeV
X7mTQg4kCErtGz7iA/Plg9PfWuJ4Y4WJnLJ2elw87OiSe4FVRn0W5ntOGexdF5fmkfq/in9gDusZ
CXiUYD2vn4kKO2RjVCaTeDq+Hmlf3ioqYIA2CkIMRNbk7kBQiHyRjvBOJgarxXD0Ed3grrtoLy4z
xbV3hFfCBnFQMGSI4Bj+reTgY1QzM4zCtriIQfZrRCMnYim4a2W3WTf+FWskAoXozjYzLMo1T05O
3JXjni2oJT0HYW0Fn16Tdo2SUAFyKba4lGFlkzJk1hOwKqAuDMALKM8FSgVul7wktDlbiiVDgtUI
/BsZo/Ok//WwkBxYw1wYtNrPyZsXR+oCEHbWJ7Zj3ho/XM25k4yqeh3XmDNs7U8yLNARaZB4RWbc
WsJuNqmWVHg2onay4oYct4Kmjs77X9YfdJfct4/t3eerApXoQybzoV2QLDdyYymf0CLdPSNhFNnZ
s6NIHwi+dPZ2d+/BWp1o1DtejZZNirYbpR3CNEYnux1G73yHbM1f/veyHpvzgOImf/w5wI4hsoR0
xTvfSfSR9kS3Reodo0is7OHULjfKNEKVQ9nKNHMyToavj03GXt6Pv6n0crQyKY3bgPLHvU4EWFWY
n3OmFRRmv7ZtguCmL6eiVOShiPuLeTBhP+bk259jLRdqvoiJN1v/x0EcfEZ9R+fFhzTU73Yu6UzX
VJhOIqwQ1p1mSnwcCCbYH3ft79OMbn2bp1zLwJ7XBjgtIhOkBUtQ29PnfD7Ar9rfGiHsikTVnMjc
kTgZAmVwaJN/DCT1jPQF3NiXclL4lZv/5IinSQjbVH6SR0FBOrxNa+hbRmWlZCdDgjDChbON91Mz
f5hUjzHL7RadY9WjeYPHalnLPuk6BSFOtY0kQtzunUxmYyEX+cvMyL4yAm0zPiEr6RAH1Gf9oSBw
MKB2gWPe7hVYWBprbThVl+JbHV7bfKg1IkMLrCdkaUe8nzzuwxBJEaIO+wJLQ8yOjdECXcOy4mtO
9O28YwfU1k8MB3KLSngRUbPsEgr7p8X/2iA3FBFvHpYTwXEkx7GS65k09Gy7HWpCX800IgF/rI+L
vd/xeTYjK0j5Gogkh4laaNyYsPXwIzBvo8Ep8SDRooTUoLmXfh67XhdZZAZLYLOTm9Ae0PdCWL3+
vS6OHInJocO52E1IzmJwEomySASwVWKuPxceZC2uNnHqb0h8NnjtpHx8SUC+uzpaFYLKIsbYkQS0
VXD1tQIG/kL6TnX8OiRHB1XDuAHzQykJto4yhSODl/MdPghaO/utP41E5XdXbgclEDVpuqLmHVc9
PPilv+ujKX+QxZ80zDAB7t0U3mkb0vWc8UproeinEb0j8j8Oeow8RypLs/7XGp+RaReWgl4HX6KU
j/1gL/yKAjNB772vZG+dQbxBcPk+xLK7a6YO7yZchRIGwhl8tXaAj/ShirtH7E9vCPkW7e5W4b0n
d2BGY0SMzVKyqUihcpZ0UzqiMUAI3tOgjJ7AUTSqHcSaOgEjrFshsFreYTrfyRAFPhNmBVnoEVkp
I6/i/rgfAzIMOgkKLQHbrTmD7cKS/VfDUjwcdt2Vd2HUjERteu/YnaRedADoG5zLlLOvqL2j/6UH
lProx66RqRE1GofH9HgkUbZgAxGBU3K+SEAmyjgWT2dUQy/OcH5GdOWLN/1G326hxoVG9htw/zct
LL2zAUvSsRX2HYO8Pyb6wefWdUsWBwlt70BDi4MV0Svi79GuMBoSAXJMC0JmLnhMTqTaHEY6Z/EW
S7ukv6CNokAlI5XgGmFA+YvEKXeM8GHT59cUWQ+f/45RdrC+uqQmY3bZq4Q1cYj4XOiSLXi2V8G/
LwYiUv5IiS7BCdPZez+DS65hwMfybFbZYEh+A4/VD2k0uuEtCH0gC96qv4Cpiqf88g2UOdhrgNmQ
3g36qcEr5p3nchyQ8c8Em7hFMAkQyPo2+tnFzpgyULfCn0Lhxh84R3Hhr5YG2AZfBnahkX0UzN35
vFoTFwKXRQjUH4vTjj8JGV3pe+yq0/Punioox9qAQkl/Xoyp2ei+nyP0oUKaVgFeNYy/QEVn32rG
ty0BNFT9n/iSGtt+iOr6OOp5M0I2HQw15dz7hUdMHJqnZefEfI7EfQbmTn9k3dyX+2S5KyGhDd4x
atlikSO5On6N1zRdZ2xUayWDunW+oEFecgIX+DGmuOZPQbeqD/uDX3hh0NWQdhFrbzGlMBnAMQSr
4SVgwslpfF7/rGplMpCIXUWyE1akA04QzaH4LxnbuG0hQVkzolXrmkQFI4AVRPYwfpxMSjnE4gsl
vOHb+NEPLYw+bRATBagXMVaGdwoMqkjaSkppLXzFq/yCV4fnxgwAMUJNf47iIUqcntf8xy2USWl+
xmX6CeQtKMddioZ7+NlhqqszMbA0m1Ui3tV/F9g4AqKHuO7pFuDT/vE2gNjYlLtnv42Dc/DMPnCy
9QTg7zs5oo0fYZa1vqgl0INIcwHoX0+EUMUlCa/zBnQjsR65i5tb4aSr8zuWuTQTd54J7HhGtLn3
GdMwnMbH0XmE0YWC+JXeUm3NwbXkKfPY8YiPHruD1Q8fwTkRe2fLrjHt450Y4rsLJ1Tz7jMreGPg
lKn/gOYkOYBDT04i7iB3zy8GfovXnJITGDxjSCtnjkGkLSudlF/Eji1T+4dMBK0Qcle22FnqmP6w
E6p7SUKWEGM2A7PT4WLOE2IJgnNWUITZxNuEFxwtpMJYV4eufoZEFak5eZa0RJhU7Fd8GBPtuy0D
mCD/aXDetlkprJ8a6JGBHxMAfsp3Cl2HZHzvMkEcW8yuNQkt1nvWp5pyPsB1UIJtUJCDJ//Uh9h8
aZ2IuIO57nmSHYDXkFfRHiC0IMoAOtg9DY9Oy2d67d3jDOstPv59gKzpzASJDXqD5LcA9vvgfcYU
08qMZZc8AkLJsjcXOq0pKD9KsR95WEKZSO6hSL6/YABpZySeAM1/bJAeR0rX4nTkvZXFNDmBwjLY
2LvDnG+q2u0vngx1t68Dfi6fg94gZx37X1zvS3WjLA65ugHUALj/cO9cPcA/hwfALQBQp7jZdAAU
T22FCZ4wRrzfnOzMpeHE5HxeI4M8+bDTZGJJsc5dMBXklCTom1wY1dGFAYXfcTotyzhn3d2KaXmE
Mf8WL79ou5eNgRo7PX5DLa3r7DZr87mMicPpcBAWTh91F1xXyvhBSbOrFdRfYhwrmAoSMq8Sin/C
a0IBrLZZTZ8NeQGYBLir/jUkaXZsnHj+gUnCy4MN1cu7UX+t3r8r6OfhaWMRYqlCeHtEvrjNDHkE
hr3Gzm9cwfgLIHHhO0TB1iU/52NlO2MikZMtZiuLYG9+IyhO3TPlIz4k3/kPtaaEcO6pe40JMZj1
4r49wbQx2Mu1yR6NBmR/nIPTviZQ7DlvCKxkwC8XYnEyoQV7/LmtC/vIgDDks0S8mDp+si0CqVSb
39a3hLr0OCamqQvmkX0cJh5bh5+FWAxHLu4fqMbrtr1CYHhJ2DJkul3HIls8IT8kfIocwm0rpLhX
s9teX7bz6QonAYXGYC6JLaIC14YCTmApIaVBWi6Rscp1SfSeyuAAtBE87wOVIr9aRsiVZFaCSAHO
oW+9EZNyj49E0Dj/I+q8lhTXmiX8RETgEbfyQhICIewN0TjhvX/6/0tmnzgxsWdmTzc0ktaqVZWV
lckHwn6aqwItpmZRl/NhMg6zBetG4ZpOEse9+Bn1lOWhJFJ6EDoWH1aIcnNvHfC0WlBs6JVst8DR
8BKaAelRIzIstkwFselQnxBKrtfoQT1xE7p1iVsYTZqkHw1A6v/ENWHalSevbilYg7uL6zKwB0h6
SV9xkhiDqoNTAHad80JyOADjI8XHd5Ml+mdikbOboWn6cBdEJVoHkHChxpMhM5CiWlEjF5Bgx7fZ
1hsYDnTHUISAQnTx89lXSpHFNtPnZvEHGmFqIZIlaTG4HweRRU0EVk3ptnHqUHH9Kitw8SQIEs4Y
mTw77IPGguyqQMoQch/Ii/inDc5lQ7xIKc9I5+mh8h0UQj4gpVvIIBWGIaXAaFQxB4fwBI8Cx1Oq
JReeHYo6JxL2rcdU0RDCOtJScFwh7HhAcEIPw26XkSi/213cyOX1zutI3q0hQxUBpBYfFbwq5NZu
6PtCSX9TG9ySGsuWroDF1DesT+BZk+ez4FJ5F/S9XWYjgP2lio78qgcBJxV3wXCYrGG2RgyiBVbg
lt9bUM6pN8L7wz3ik9wgxa5JjRhBUy/DYiKDGEWlS9uaEhmHbnAG8S9WW2/dV8MBqFTTQMJNX9aA
jyNO7UlDMm0B9/okakFwu7gYmiJdOv0syQMhBrT24hFC6vQ60xJ0aJjb/YrkF+pUyiAVQwa2sibs
1Up2Aru9sEdSSB1zhIiOoy1c2d50D3ybIx9zJeHeRjDYK0nBv85hcpfwk6cJ/FeeFEIjPlNqMqdK
JgqR4wNW5OwjI84HW0DRGvU2JScoMCgGEXW0j+CEeRv68OSStM67ECl8AI23S+pHjs2BAbOy+nHW
nZyB0FERNt/AiBEpbaG6zNVyU3gBPIQfcf1u0/VC36X76Q4WK7Bp6krQAhlOy1jegIIQo6oZN9n6
JcJ+c16Bzw5rHN/rQ5s0urgSAR8C0mDQ7a4o735apDi4WUkcQ2OJzlEtCVFjYsKmuxlOl6A3LHmu
AmMDhKXgct5H7znX/VjB40QLCnE52Jyk8KMqcl1T/l5u7eBhXrPtuD4wBu9siuBmGQ30qWe0JKXb
HG07+05zxAU/6TfSPKcIYDjgyYFZbdnX7PKH8N1ngLFsC3WwFqqD/Jx7VBlRJHYPA/Htz1EBK4Sn
e4y0OwzgFaS6gFBUjOvxMeVRJuSzIe1qWrOf4ytZU5eiilqS3c22ERQFYkGVfxwJ4GWMjm7hA03F
ffaEBSILSo5xe+PvQmliXoNLGzHRbzSFlayb2Eim8K81M4BOfaS6YAIBBK0pqWUdIYQcied4M/BK
7j4cfxtzLr/eOrHFWOgaPoK1bscTd0PLX6K5Gy81A3eWpOiRiAVAzd0I0WtFXPHSwh8p2THsQfSW
HL13TM54FxxUSenVyazES2TzaJportALIX80AD8dpGzoyrqfhahb9U6zjVPSmnoYKdsKEkEMVS8/
8St9oBazsQ6QYgf34AsjljIIcYgFh9cDCjqLAHMT+o8byrQvipzA+Ks7W4HsCeUxnVdlB6HYbnXZ
nH3JSDF9wVkNwXQ8T0yvU/pY1Bt3c+6B/XrSaK+PaZIhlwzMSkG4dRHH3mMOg30a8zCM78CD3kNB
lguDvOvF15Vo0wOecsV+gwI2OToh3m7MrMScxjWB1+sj/Y9p2rv3TOp/UFvhviEqFazRk/1G+w6X
dYW0jKAgspmaJbqjbLppc023QR2TgSsCw/Ea2nJCdSUtSTna0zanQ31e7Jh4wXFq9QymLTCnisTx
WHMS7xaf9OOQZ8ECr/C891ltVBnhC84jF7WdwpYRjw1WITpQOCihEoujy85HxPrDmBMhyz7aZ0yp
ksQmQRksWCKrD09aiFOTuKyIwV6ZdvN0k1ZbSuig//JGEp6ucHOY6tE7HFgt4vzRgqLwt2KtYARR
HfFxp4CofEZeeMShBLlJ1qf+lEYcK9dpmnm4S7GjJx4IgmPfIZWLi/3qlh47zF9NvaqF2rxu2xd5
fw3LbFLdOYAzDIeQ+452bT5US9GNEpxKAN3sivvkFmx4Y2nkNuinNEzdmuyL4qw4/9TbV+Tqi+B+
/6SUM1rHEoBF3TySpYAS2TiewBGHbM11dAEMfthAbV4mPijc8QPaMYgRpG+8qviUQQnGJ+I0PBf9
96B+hh9MJkw0gg1qYNDIhNZHMfwweAMXkn3wJIne8IP1AQE0TwPiPKkRgBRp04e5ffTvQDiJFy/y
rtEEWvS/HyJ5eSUk+0xe827BJAGb0AXk5MSnD/5665xR/A8KyUZxeJ3lbeLLlQBU6BkETqOrRyAB
vpJbJ+x9nIlB1Nylj/bmaJcHT5be3ys9uzlp/KCUvXsvNMLRZUYOQ4B4mZwSPQqyPqSYpXl9DK5E
49MfIIrPgiFgDyojmdLso3WwDjirWYYor3NDvv9WDz5oeY4PWtOtEq13Pk4Y+0V1hcF1CQTPvwfY
bmcPZrfegjQ0ioQmJgWOwGNVGRX3a9dhk3hNVqUWQnPOrdCKK5mPSf1kfcA7/fvLhQ/fJe6ck0ML
9idUbyDV8qDOWscq4hsU0Afo1aJiXBjOZrEeuyzVEg6oK6DZTpLtrM0btxJnpLkt8XuOUX4bXHn+
Ltwmcfjg7xEnjkQOVEcYFsTv8Ny6LBHWFDC5hRXWR6j9F2YRFM5Sc9kJGK5hymDn7BAG1WQhvkLE
23vvykQEkxzxwWm6RFyR6ZloJRzV3Mm+k/s12PBlli93ILqxM/YdLQfqF7RCj/hhSgMWVIJT5N+a
RLOZZTr7EiU15VN0OFU8WQgopFVbBSZVTpi1pXM6OV+6aEMPYt3GO4ZQ3vGqaDhpkCUAxyKw1pUl
ZuIVwyhkTcLEY2HqjSjx2jqoyBh+sabh8+lx/OAE4V+wIGATsBWoPpBzjFWyKp7yNcvlnVU9gL7y
Qei2EE+eCzQX/YZ/ap17+n9phcsfiTRcgQJp7d//EY5LqM+/qXMxvbjQbUoq3FHuWR27jc8EL2RC
ecnHEsNV2F4jVg1yfHYzOV/dzITE/uFlwTJgrktTDJy//jvDSLDCYaAJL+wHgZw5N2i7fWl+2EaH
oya+xIwreJcYkVX+TVYA2G/amnFBWt9bJ8yJ4ZxicwKEKH0h4NrE55zjUgYNnLWt0+TaQ+X0zJBu
/9DiF3uAwE/MpEMxqgBdK9D+U9GXBneZLTpr8OC12cpEWv0O65zgrcdAwvbEkDfL/p3k3BU90BRp
VqAMyCEp/qmpll8pZMDnR1IUY/lO2/3Ncc40yc+OS7IZ4Eg8EwbGcGPJYEzTyOBMJGMj06MnYWas
24zpEhRl2EEcAywCp47xrH6foa1t6VXS2NaAkK7hp7htaRqGc9QhwvgbX+FLlzCZzbD0488snmiZ
T9Dl53dCK9gba2Ld4QpHE0q3ETrNWmWAWboBzgRD1KI14svhaPLzs1VcZlloM5C+fu2E50udN5nh
catpLj737/5wAQiAMamWs2UgDtEv2LoZTspse002asVy7Xy7PAu4UC43S+gN8XXekpf//68sQyU7
C5Is0wgsV75zfj+Dvb1rZWnGrBxLi3jAzw7S/2xrnfTfY8LOkDjBh8FZwan5JBaKCW7GIv89QX7y
zP2Sj+jb3SzLtHbkj5C3eJjemoRGX+HverQZ74obLTgIG1Z+QL8PosRLvj2/T40NT5D834df6kX/
/XOjrbdOA1yoeTXrZTlPQdj40FkScwEfrIN/t6X0+2Q86Bk3RfdOw4Rrm43AVA826NicMDNFGKRR
I8c4lhYmF7/RpDfachkLaEZ4/L0X8ZiIqSvd2/dkR8NGw0rg6ydeybVzG5K9mx38A6keLhsuTgA3
YgBRO5oxKdb6DHjSWkVaSzjQTSZKJxDjL/9WiJxcSBi1LLRrnoFkye/8rhdwvrCHWDCjBPDdjd14
9IM5DIpYG+29Ipkz4MkE/lk8iRMCk4wpmxzWL87NSYMEvMYpII8xOHzTPgQV6myN7ItIR3k6oD8C
cGfl6PGfGd1ockJcWlTnTMLlrVPcTGEuD6fRhZFd5iJoBsRFEKpO3v+Cm9Bljw16Nd6NYdF2Jd3P
ip0Km1iM4Ven4dRSI6vl5tWvxFsmLoJvt2qf8flAaJDwD3bs11+oCvJD6E5lBcfM+3m/3HkxCdO/
htNnF9wSdhjzuBU6P+R7xCWmeTu7JbOhbvFPYS9vGeMGP/sKE6E0gVIX3mfAnvVxqeRIvPCNup35
nMl5seLrmR4Qw18qDTfGQYbN4fI4lMdyVnU+bY2CIQBtT7NphBmt+2zdW7UYLq03Z9xUHhyMRzNB
NgrJg6EMP1pqbaDZdKZLWYj2wCnqVIIHWMANFAXkLWxGxamGe80+GNmjeBprJ5G1aMui+OsoW9Jg
oIwQqFHJUhmrod9M5cyDI7LoYRpd5aVaR4xx4sVQJFWvkUuw/tj2ijMfi6pJuwwvSAYirXEEBYr2
knNvFf6O/iEyepjYMk4sTZ27b3TYCYFuwzrh70yfFDAmxzMryfv7ofwYjfGOjjLzi2h043rPOcG3
pDhZMqF5sA4oC1wwdznFGMDvk0P3liLpEzzaDbIR5hK7a6754H+x7OCiGFm943znNcNX+5Je0h1m
T43w7D4x4qgxLqnDhFzLn64uNw7PbUc3Y/JgLlUTq7rXixBAxP8wSzCQN4lOcy1zHTBq1IuMhNo7
STchudqlZy+TimmsvKfqvcnD33wPxkDG5Exe/cG7g/FYd9c99pgDHR57iI/be/uM9YJKBb1thXN/
h30SpSqF3qZdG53Zs63XShB2saXm1Aba9kvz9I2kSrZK8ipJe7CG4p+Y97i8IKncPg1Ko00bh9TN
H8NYyXMEbNDsVRKdHgL4GJn6AIlcXZBWsURE1+WtKB7grcHz6ALnaVFokospbVYAi4UVpFNGK6rA
4aa8ioDk3BixJK4hfol8EhrIswbipO0bm4081rmv3TMD5vSBmXG6spvLDCDl/X9uXy94Jrhb7mfI
pmtagC1vLJ7yLy61sZbdcRbXnAs6zgwrMnDANzTahl1qX7ERbbRzr9kuQKespMTs5XvGjDqyC6nB
8CRLyIfb+hxOOzQhKG1b3xCeE/RXTvnx7hVsOWKWqec5NF+Y0Oip0FtJZw0RMfdMi6bVcv6iyAsY
jRL7QYcKiYzJTCypzMGZJRyuuid5OFFSIg/qKnF3RqJ1QXZeYhJXJjzYH2SU/xwTtLOAln+eNmXi
qPSXiy1BJ7cVQ8pdySnyaBx6spSvE8Z8NVcOOnsMkAnm2kpWfEQojA4L5QDSkAyJVzVX4AMY8m0u
G7zguPWOxtKDwMXQLIpdO8iCwAs8ZIFtr+OR/QQcwP/OLXm9qfLXSbgkvtKruQ4LbL/ceSyDbHaz
JmXapR05w0n2lLDCsBAnEeFMEAIe2mjwKXmT9aySvJv3BMwjLMxedNiLzgPNxKe148bQIv6GLH4S
zh/UgtEs9m9kRpuQtEaF7y4+oq/Nvx7dEzXJwckCMrQNk9bIZXkefiOuPDuJUMw5iPbZFXADZ9bR
lbtpkk04Hr/mM2T2X7VjERLDAcbnAaT9DtZd6uXf4NU6sekIorVe0fv2oKHU4+mkXjPXLD8PULE0
x4KZWrPAVkBSAHFTGJBEzG6924TV0ezd59c5DEt0B+5375vcR4Mb+GIXu8iYFDz69ItwAaEe9T79
c+8WMy3NvfHRSkHo/xRLIKKZMt4c4W1m7fhv6rJNwvvwOUQnghOEWXAcEYwOxhDOi9KE4ZJdcHNf
YwZNGLVgez3GpXY9uOoBQHLDW8D/LK7+3b+HjKK7F2u5nLMRuBUbEw4ftE0vZeaGulphbdeG9uAx
H+ngPkfH0d7SpIFa/ltrspVijH3D5KvyW5QdWPSqVFjJT2RLbubLmykS4uAB3PMgbjC5Cu3UBDFs
l2yGouW7iltq+nGo3kEqWf8nHRoAOqXsS537okO8YJB6dc5+PkliG9D0yOtmLD0BEF25Z6AI4cl8
NYcoWvXyv0YizHfC0ErvmxznqD9Ex0hSH1f3DN4PD66ZNSIoRT/OVIHxq22Exn2vTHXD+RE+w2kH
eUvMv+RTcR2Sn7nX2YGC5bTcgfKPodRMIWUR1xo+oi+1G6yoCzHZZYaBq9+gQk54+BNbgKHUgfQa
XHJLLLY0b9xIHit5/PHpN3+bwWaw3YhdfB3lK/oUlWwdoKFU7XIc5PRie6XkjaBJXArK6bdzYqYV
0w9sDLjjK1YROGQfIaXoPgLUBdyqdmlxfXECmCLS8ENMuuCtZFXkBLgV4jH18hgIDx/k/ozb02BG
oRvRDp9c6MkAAmG3eQ0r6Xb2AdZnYX3G9cU0O4e1tNypEi+0LM/JhS7psLjEExxBds2DhlgqsvXh
Dy1VJAqRkmpBHbt1IE8ymxa2UESEdE4cMPN00Q1DIRrbDKsIYBoOFY4OA6x2vXgC671B89jnbQQa
wGqVZ16DPEXJAIR2VBphpotMeK+RqNu2DUQOY3uug4J/cxieoN0RLpg1RpQKn3EGbqMHbqVq8NBo
CcQLZ8Cwcy6FzBjWxlNnsYDjdcLSdB3BbnSE/v8kp6ApOt/Fheyu8+1BlsYCVe1aiKE5rbXFIgT5
o/LWWYkdGEGbNKy1xReQ/gLn6D6axsKltRCYXYn0q3zsKHbLAq1MZnFCQOC8kJWWbhswKieGAA1q
7pACGFtKHZyHLqUyNxS/aU/fKTgVTLNuYUc9o0rpNKG53ls3l1Z7/IRKfmMcCTYvLhUmMO7eJAJT
mRTZ+nUb32vPkwQMMqD8OxoVaKTuflaZb1MPcsvJkUKrLVI3kecPlz9ebflFYgXS7ZzEsq2Or2Fj
io3pfbaL13aJfU6mTvZTjHURmJxyxK7txJsiVAHB/0quBzbywUCarnmIIgr+2oER7XQOkwDRJaQP
Qmm1TOcwcWktb378jxK86SoXoKElKVFqBhp7EXcutjLTAG3SCAgIDOOa5TlODZhczzeBXiFtesR/
gwJ0lhzwa3VjvuJBnY4Ch8XLjR/hGTPrnTJsdzbJXM/0GAOOapPK5Msp+G0xWshP5DsOcQ6AAQ/n
d8SDFQF9IOFhb+HwI22Dg9uQbLH9aUs54NVWoT6JbaAF+heXn5Bc7JJsI0DuOY78yAsDZgUJm0m5
K3RZ3qYxC5SEmgoZkWQBaxwKHG8895xP2HFa9eGeef1dpw8ExwfrpJSaXhS1/6rR3wM6CpqryI7A
r2cYJ0Ks0X23zrB89mBx6jixIDUmKpkrfsB8y/QmQvpopHxwdJJbPcJTSDIJG1HyVgcDVXbL7mOf
IdEETQr3TzJIxr4zVa5bTvITz8+wawdTyRpAIGuEgxgZlCX3DfMb+3FkTmZJ8EtmxAeM+cgFZYa7
tT/LQ2s2+4dwSN9EvRJpqOstOZ5IUBD1OPCWUG/Ih7/m8jYu9t7UaQcrg4qFPo/3wLRawDnNzKF0
Tl8+ncZwFMZxQvbAiSjEC1QgAVtwoU7AvGCgcQVBUDwYOMf2B8FN6cDT7PvkxADIzuGHdFddZwj3
ZA9YhA5k4k0TDssMyeF4axq8ZVh/TBL/vqBxtTWuTWrlQyE0kC4qEw9kfXcHaZc1UwHrcETenCK9
esUD4kQkMxLygbTeh0MNl2/a/9LfutofajUmhV2CE6GrzvzwFvuSgovoAZUczE8IwS/zxSi84UhB
FDobFhAS9YFL3ZO4LjIDjBTjd/LxdEmncDc8hY1sCpN9691C/RIZQyq4UFjihz9NOdfhkb8p8ZEY
aiwMESOJWr+4yNlZxxpRn0hUxP3ONZoW0oi0sluPBhGzAvQvhF0M3O/PwRaKzT6qduFHu3XEU7T6
GKkhEYLwuo6Oo6IHhRbWqmIuxYUfiuRwB4yqJE/4uahZexQbEKUlSKK7jla5WQeiV8J2oyFu0/+2
F7AAXKEGRGJeq2FqfV3/F46K7X00oA/v1PvonWlumlp40UWeU2UMkmMWT5rwzQuJWxZZ3K9A+uUf
qE5sA0SleEs7RHgMAoeJL8LJGYxs1NaFjk1ijdbxSK+aPOelaHyxO+DeqjukVo+wNupLHH9osjRh
PKs41jk3E8QGSgcLsqPir/nL0ZlD0uyjiBmScWNlsJLUYBBib9DbWS8gTdOxmnpEo7A6AMsEp5uM
1O23bRepqYblkXX/wEelZsrZCeJYVe9BjuQyOMseIFGCyWdA5+ceCS7Ri99/Xc1SSO45ue2wWUf1
CLsV5K1+Ha2ihTQf9dMIeuRrQP0bPRPycxR+iKyAVXwMHYJAfNqwTUI1c3P2e7hVTmBmpKoFUF0O
GVAZfHz79Cud+/AelohhHCpgXGx9FSMnQsSbBsTBQV21h7qNTf5LHiahtFq7HIg7RgbRlw7vzpvC
rqOQLGcVCj1p8nID5uUHE0uce2eIZ0tSF426LkAiASwVcjEfazg5RwSEWxOtahKSOXEw6uxVShY4
0oT3dpRsS9+MUtLPu8gKecha8fr5xjqNyos7rWoiFOcfhl+cAwldXg/tOVJqgaMAB6GQd5jWpOjI
BvnHnqT/VLUzk2ae6dpgax2uwecevHOFIsClK4gZ27Z3mmx72NKGdUQrOlGrj8CF6XD4NB0wjnqA
2xhJetuRfrWtKVOJs/QMa4Dgh8FHx2h2iZg7cZSjA1mmRlhebrDjrtv//HLGY9J8/ur0ERZVhvBh
Jp7xYO6ynHQpnF7kOAPECXrFFicBb1OJ3myFByFBPcoXdSdhe0wewlMDsQ0BIblFRmcTd+aK1AWn
wXxODaVMBoXncEeFz4BF86k2Vk4CssFb9+vrmdDfoa5/Wi9mZNDfQEkOgUqTqpN3sTryI4ggI7sX
zifORBr9EmbTlMOdoAHHBJQcksgDxREMcZz3uBzfx/U+QQNyBGMOdjylX5i+BdQw9Z23IYWtmjoP
LVQAXU2c6dxgaMM99NCRhHsjtg1qcQK5ehA64MU8hkZa6zyYnz8ygMNYBtTKKpSqdbzl18adtnkV
llNfjkkdEV+2Dpy+75jR8pBUsRLAw+P0ES9JWfnVDvunMfrHK3QsBv+GORoSKhMbiEQG3hY20NM+
FQtcB0TM2NErKRWKNoHKC6wGUTNeXhETWEBfcKFLt0IRQrAAoZOPrQ6vbVzrNMZGW+O0DA1wlE1h
6PxAWkUX7GGt8qBA7CPoEuca5mx2dB99evok7PQUBs2Rku8qvAsQPN6cmqVV69WSIyUXacKgy8ib
tdAo95nIxrCeyP93hvSou4MnYBcyLEfGUXCiY55yFD8JvAOGbcxr/2My6c6EA6rlPcadeJKcTxxj
b51rXVJ5E6GDJtP+KB9xLGkq2OA0uvIcpR4kthx5N2rLiA5PxOSHseivJ6UXx1cNQuxK/H5UZmMx
NwrM+FepnngUa846GIyQG1E5wmsFKXR+ioQWcjDNxa/abcPLRGgVcYU6CjO1juFsAKVs6iEOneEb
li2CeZBjD0zaUQP4RXMluRpY1zn8az4y5FmJ7BQCyaAUgo+Pnj5/k8TDlsW2nqxbD2yJ3OuyDhsS
zV3dk33r2/9D9d1BD4IXUZCIOyd9Ej01EhJfM7HMJGgc7RKKmHZrQU5rX3zWPOdFExflp7sZMOUC
qR686OVA7nTXI0nUBd+ASNOntPDPnZq7CS+oi2GVDLy58a+QJXZhg+ZVUNjQUYZ9gQ/sKX15Oqze
MBJK0Q7z7aaiuVdBTLQW5SHsGtrHKl0e3Wfn3dupX9kC/IH7oqzuhgdiIyz2axHNI0pl7Gkfg+Z8
ol6Fen2SaitxVkL+h7DGVv6xfWDQoYH2WVVZIW3KaNhD+EAAZPdeB28fUfZVxDw8Zqd2GX4UscX8
oiv6odHfYIC4KU7ve1Qo6WSUYS5oWFFvZni4r7KSf1KmJCcPNGYpKweMKOwGa9AJAAjFi49zhF9R
/vAzztHuwrlHpcyNROTVPcPzhK7gApyCU+T+BR1bqFHoaMAyogvhMDmUVeNKDxqarOAZnWMg7sdk
nTdIoqFYN3x6K7B2ppe0fO7gyYzRk12vuW+kHkmIHi0YXw3rjgpJ1bk3/BryoKz5KjpIbmONcAAq
5k7hxKFdeXgG02mm8bKba7va/zA8QLTaeVeIVBfnhgxCbj2ZdERpold4Du7Ux4Zd3nSetZhmfu3e
Lh1/CNCBI7lakN2nVe8cZ4DrdhPIqL74Ahhm06w4frP/30iPGsHTJ9N/Dte9QvpmEp5J0Im6uLtu
JXzFNf8RNxjG5KiDOXDsUSlad8C8wDWHHW8azakC5Mo5p57akAsIpAXW4jy403eRB2YVNiHdOro3
zCZSut1c1legmkI9vIuVqbUIgFsNvmu3moGFbakUCm3O5Grvk0iD4+pwuO3DTTG8gymD8IlSztl2
5NBHrb89daWR2uAYutkSQmsP51IQlI5pbe8x16pjcLnnGMJVWOchdFd9bCNQi7epDnT9RZaCxum4
uvXud5AghPdKfjalszJ+f216EP1bzP3fcpw3h1c4+UTqz5JqCVID6tW/fIyMiCq61lb/T+Xy2j4z
t9LmU+Bx/yeETh8LTZMDQQU1D6q4UhcppugRrTEnwpogDxgiT58m2cfUri4aMOUrcemK446J8erN
XPJg+6CHYIOWN+9Q4ecxirIgPFWuhnY14jzYuk6xsy8vX30d2zllFCka98d5jDdWJZbbxiEYzodD
ZkEQ2Nt0mPD4K7U6d3MI0opGz7hKeaYkkw/yNumaEltqZmn9q+SoT2H6o4l1JKCvNgiRwY/wShw3
qNuCoXY2/fPsPqSjNZZOpuA0iAgfjqSOcPupu10NibxW+q8ghDpAeqMcEcRfjSK86ni/d/cLIFC3
ed9lw/mmVcTH4KyBbgxVBaPnsPPmJFIvd3j232keVah88U37u7zMAupjc8ZB3UN0swWaFJa5tx02
nAOrBtA/mpcD7B6mWT1jBX/bptOiH+o5XpCA5dHhyllf04VyVANRJN7VeUL4YVb6zCMsk74qx/10
sIceFf5q8RXVjEo6dfcMNJsO9+8EWamEEcg0IRlFImlwd/AYujrr9hP1r71gDGZK0MdgZn7+9UH6
hYa9beODhwDmr1Qd24wwRTfm4TCBdww0/AWt9EM/TpUI6xCNzdnMnYn6ENCupqmH2mwC/iqZXLgA
zhO2AQrZdtm5JxmV8iwhjyVtwS2IUz+XmTVkkxaDCFRLCmyPFSAkFTAYZZWhXOicpBMfChz6HOQ4
EthiqAKZ3rqGxQBGP+QZdRgMFVQn44MvstoTBteX4MjclY2+AiN0/UrC3JpdI5nygIQjSA0SymKa
gNg8oEqTudxgzVX5B+juiNxe/QcnBFcxsXWt4niIz1CP6R0DumYsyR2PRgiP1ndK9Mh+KIQa/fVA
0NrbMGnckLt7t/jIrBvbs7Xrrt3SsDG1S7NSeIqPrGbkQvgK77JHHPYW75MjzcFTF/1X/g3tR0oo
Ld9mWO4zBkJvF8pQiUNUDJhGKFIk7AAFkjd69Bb/A4ZiBssNlnVqjRDR2uiuTG31pxBZRjzAQ9fE
GyIQjAAI47SbPhv6h6i8OkNqlSPwFNSsVgRQxXQylsz4A9tM0HvV5HlFEuuNP9tNUgTzBgJcJSlk
2H9oY4ARlf37zvzpqFiGLzmVCyIAgG7o6Zi4iyAN2arwikNwhO/5aLNm+OhLfgCBAGXAMV/De7TX
9B4R+iD1Xo3kQ/z+IpnkXQMJSImvDGqHcv8dHenmEDXTErGq2Hta0o/jwzi06egx4ZIeQxxUSb+P
wAhGYXfqgNICePdCclmK8g/WvT9ggY3FIa52gUr03zAuHw2qBXcT9Ij6TD0MD2EvzF2YOzpFiAVw
nwACX+gjfZGsc69mm+Yz4l+I2hi2l3YebkBHGIP6GBSB5c0ibwPXAzzBaGSPTLYwBCuu6LUGuuVf
dhwsLcOrgfM0UPc2ySI2sCLj6Y+MyAI88WHfICXPudjO+R8Ycb6SMqNkmgXtqLunBjC/0wgSyFNg
/EWeB3QkyCi7KuoQjewJlKoxby6qfiEKC+wyiZc2e1v4gDX+HvINt1DFCp0Cu9j+JxkpKj+zYd5q
7ZzfFk6wBxeCce7yN0Q+EO1aCfA63U0bWf8VgcPs/vL/5O3+u4h7AMShZAmmNHdGTf0a/UHQCbEp
4amlCjRx2SGj3we1+b8oIgbdlXYmbZ8ZYG55VaRW5Mm1ij+kTEDdnjiiJjG39WuL0DAhSxOv+8D7
QcCiI/6PxQYv6ceH5R5RgIBEqrEsTQFxRV1K52z2+yFCXNjwIxB9SgvVBNz+BPE5gYj0fEG2yx2E
xzgqjgjq0CYmjwGccOa/TQXu0OL4JBAILHx04TCS0ALtnAMhNzNAkSCJ+Wvd5IogyFxMKJsvyNIa
/ym5kGM+4FqQNmlgxaBOIWPNPJc1U767uzmoS4IRuQDGLjS2okqIOmh0Gfw+NaUfTw6AUdNRtr3P
DmnZ0lvFZMdufA7gqz3Sm5UEz1C8n39cDJAaoaEzNUWh/3D4ZmAjJy+lH+ukXpVoV+2wE+j9xRke
6qnwGA4zWntBqhfRoOKF1N5hM2zCg1TcpFDg9xl8DX1VxCTDLtD2ht+G3GXdfK/eFPTczoq54aRe
J18i46G7a+0mp26Dv99gGjM73WCCCcjVgFgneiWJc8g9Q71PrJ4GvsO1YCGRnWpK7sTx6w4Yabde
NKqJ33AjwdlYjX444PoDclIdq14wEQOcrjD95CZARtP5PFPl4aLoi2W+tiZvGA2TKdzZ4t+lfe7k
oZulXqPNwWs60j7hXRFhRTGG853QKj/BbhfhFX4gKnfvPzO603rYLaGUGBBT8kCCh1dH8EjdJAFz
2sOoQxhW5lfBd/4Ug0vbCSxXlcV0tG40tT4s+ck9YE2PaBQjS8aSn0xiOPoxnu0cQm+/merPzAVX
gx8Bl1ubISeivGl44ZRQG3EdkHJo6qT3kMi2toWcT16MV7wjHhAtgyDb9iC7unTdTRbnrp3cO+qY
QecOmmIVTrKTBwroQlsK4ItcBDSqnfakCyDpgVsDMexfXV9rUmAx/sBcBxNmDJG03sz0/DrnYRHR
Fr8n6y7iBYZUKnvXVaYsNdGOj1UYdgHEKTWAbRHX5RQvc6ifA22MPFUVVZtfGYQC4ywCewj+VjMs
FxCsWpp63mXLYjMAnV2H+A+QYMaSlUlHPyu0uQ9ri4iCfyC3fLnk2EPoqI1KrLmEiEWLoF1ISbo5
Xrhdr+W9d5kUWIybruDEPdy4hg+1YhPOUJxACqNE2dik5Qjcyv39gmRP/wb7iBGnMjq4O/ogxFE4
Z0WC9DN37jmpydkux1cQDvY2Z0RMaCnNYCkeqWg3piEcl4xGwaIB1/8fH2hPr1WFeBXbjR+yoiCm
bgDS6tx5lMEJIuixFZ2NT719HD/STZgBA7KUmVygWtiORPu8Y6q9II2gTscA5BvdgxsDGuYZ4I0c
Dg11ddo4XDmcTypdfhxG8bmoBiGdRhhLBa/2s8fRCFH7VmSn78dyNzikCnMMYLAyJrDoyWMf3d+b
5Q7EAjo7yVENuo0nmoxoW4QF9XFnE0HQOv7WIh2JojKdlAH58WLmGkX8Z4jJpF5Vx7aIi8o1upBV
BLpoY8VJmepGqfv9rDB6uS1z4IfdcIE+Xo9F5e6t7gI+4MNhzjBXacV2ZNdzhfAo+ahaLDnDPeww
zpDch7M7K/EkmZF5+18URJdezfHyZS1NjyG5FG4ZzpVO5M47MkemK7MpUZX3gUXSsYbWGbCLeA8F
M8ZraI+X+3B/c1JkOvs+9B8IGrDQIBrNQGs3bokBt7HiUtNSxrVGgbjb6MsodFLqzucpnzU1mdku
j7btTaa8vi254L9a3/DPCETRcPmYvZpVBaOWzWgHgrP+UKLycesjZurJX8ClkWWkUUjxhsMuPtq3
aEyDD0Ewqgam4RFUAJf1toOcagHzPqcSN4+2gdNUUGWCp+QVui8boS6rhL3iczD+Wo0a8k6PwPkD
9D6h7fRpmqRB52HBmlOCt+ZI/9Xts0/9SEpK/SklvdPR6ohrJUJkaEDMcjp0Yqe+SK7cxzYve7fm
yuPc2cfR2XgOv9ELQo1j3JigyRk/QCw3JH8ScyesAetlRA36LuQ5a0eCNtKwQURHnfOgzIF/ckod
A0RIe44NR4qnTnKe1kYnNKx9sRzK/9IQs9oX/bXeIYszj5SEUx5qNmOYxy3Z8TqTv9OKsVdzFyj/
fXrS8uUoOjlM1JEqlAeh3W31tj6wM/BcvGrdOm+iy9rvb1xEHDWLoWGLnfOJd/7snE0Yk4dFxMih
deBjAWDm6DHesBsszgvd/YAiDenDJ1gfrpNhpbN1aGM/kl3v3N/2OeXejMIxNBxQdJwNs5DuHBfK
IakExPNmO0GxjsTrw0ZLyD85s9Msi33aGaCUiwUuJRKh6PbReu+Opi3lPosuKuB1SPLmkbF85REM
VRCcYW4yMDCCkQv5BHNg4aVfd93hjrLb/jEW4slsw4+YRunTnsH0olIn5f0ZjNRMW5zek9VQ4wZu
P2c4XA3iGkex+O3aPRACGH5iYAZyZzKDbEm3YTbizha9UcymgpVpBJslMdryvJs7b5CE1e0OBYRq
WiwxOKjIryg4cxOAEp4nedrpZXo1PXHirI4t8VTJspiBhMImsXuIXJVfU0m2F0lsf7q/th9EOBIl
0h70hofbP9r6qpvEv+bMnIyavSpLhimxEimDDt4bVgIcBiMlPv/AZAmuvFrG5O7W+xxLu8GIeplc
yA7QPFaDKqPUw1Fo+wu/D3gYJVZ5gUEassN9ZnjTLonAXFQ9tRb5xBPKCFE44AL6OskUkWdVq8Gb
gt+zRG9c/66m1FIXWm5R6dA1zehY5P6sgW3DjwuFP4Lqj0Jy5QivtqZdIM0Hdkp05Cj2i63jjSHG
FyA3WwgmJpwoKYEF3UGYMy/2Ho3g3AbekL2+XAYzCNk8ohd7oNgdxZMgSQFzYIEEhX6nY3ppEnDX
GRbS0BpzY38c3vSO4XmOkrLDx9ih5qJbViP7Om0s40Da8bi5d8bifnfyT0OZao4e/ipyqvrHqPtY
Nk2K3zIUSA3H1Sop0Sh60/4Wgh0lE7vDxn2H1IepyqgQgw+qvYrwM12RqdW9YW/IAfKNy3E1Pjn5
qukPjhGFvqjPR7rP62CKjdqHvrv6GQVGxBlNZhy9MqZxTPuYuNHsoX7urSET2TUa/BH96Ce9KRoy
ZU6dSk9vBdwsnityS00Gs+2Y9A1AyomTABZy29iasPRUvtPrzB0W6QylheG1x+pw66tNWmIiHBkI
vxhRI0scfN0qoB37INjjy4AuhJHul6SjQu8XO4xud1Zktm/ZFPW5FiKXVGhoRieojiH5cZ+szUtW
QQtlN5ZTwytElPhq9ccft92q+6+kZvESD5vP3EJipOg+5Y3tXDlxbtCBXVnMtlH3q6DMQsm3GFCi
qFgTRuJ0b+FjVuHe0YEw+yjMXhGckpSV+ol/a3wpfNK9ZrBxd64Mv/c1E8kG+CXulHfEFVlankgj
ElnHh0Dm25IwAh2rec64/6drxx+w87qbfu+RnFwDBVDeFQ0ac/Wkp9J742dr48vWa3bQecd2oteT
fOa1hmUClqZjSEok6q0W/7R8FaTY4jP+xyC51bv+j6XzWlIdW4LoFxGBN68yWw5hhG29EC0aEN7b
r5+VnImOO3emDwfQNmWysrJCfSySNLzZpe82rV4jhglTcuu8hB+/8DNLJO07ftpYLiKcN3a2xYnS
/RRd4w1KxWRRieLC/aHi5Z4pjAstUwPMvQ+8YB7EsmqJpNJB7hentI3Ti/CiMEDwkV5tB+IAVVhG
WaJXc2IWOfGKc7NPF5up6wvi5Z88ZMScJ/XkAlpegxBMov2DiskxWA9fVC2ct4SpHBb/ba27N9RZ
bjgpxAdRFdshwafUUaCAiGhXhBood14ozJpyAhJGJW+HhPIbG93OvT6MNZeUSjOMnbr5ZVHe5gWI
eEG9vDy4M9JLZfFjUN2Zn85veIBa8XFXTNfNfUS2hk1z7e25Nwh9AaMLQUHkB11dqwdCPieLKg7L
bYRo+KI875kqwYZcgOKqgzukzvvbjOrm++fMuEaIW7Mw2CmkuAa/v+GIadbstgRqnpNCsB4s+wzw
HJMwkpR8iRM1UpDoCXH2aYMDVejzP1EwRfAAUQIkDJiBR4lOg4svjE4LRd3hSJkO0xcd5m0WzZNU
DRBXyBiD3n/C8LfMfBMRom5U5TjdzKIpIBnTXLHWGgdD3ZZmeeJcfi0ed9E/oLSKnmfdO4EbGh6U
yOFgIcam0i0OFDUHloYUXlgNOb2UC9/cDGYLaYZn03zG9yFymldlKWi2ziIuZcsDdhrw9nxAH8EH
cTFJJsqMX6h6zfQaVgIEnIM9iWZ0NuH1yptJVafCRWYPgewuyb5XNQhpmhvRxi4sM/b4oFHoKDnU
o61TqjJUy14bncPaD5nu2ysF7+ROiWGE2AdVX6bvTE5IlC7HY+WbtLQTQHN6HZuBlQ5QnBJif5mz
WEUuPxvrUtTUTaW4OeDKHRjqivYa6oo2oBJlCVxUt0nDb7phM0oLimhNi8mQzIw52RR0cxdaksq2
94hpx5LckmIu0qMMg664Mh9lwGXnMf6MLyz9iLnWuV9BDqrOzHSOYIj2Ksg4J5kxNj6W1Ia8y5jY
TZ9H8YvatIGvA7U2N2anXyiZFvm2Z9bpF9OFU3Iwat/zxpcFDysEOw+9J04oahdPf/mmx4iwLEZ5
nYf9juE5eAPmrvt8+3fEs6Mix6lhsigKHOjBI0+7s0NsnhvmSJjCLEVaux8xMZBHGxNUgutSkm26
UTHBf7DsEXVq59s5wQw2zjKNnxLgQLTPZ7tONnyD9Io1v/dK8X1QbCJTBwFiMCox0/1Fcwu7i/xS
jenw7p5GgyMvZUxrCKkxxEIoK/fQoStP0GqX3Q4vspSSwfvbT5pYgmfFb/Ty0axzzo5Xu4bkKLXv
a0l/gr4+lng/f6OZxaYjKPXwmDj/ZurugdL8zavD9bFz1KpQsG9vcCeu+2sztvtigyRCpKIwDiv8
C1SqhA+NmIugEJpTYtX+ih30O/7uk1XTQng6DAf3CTfO+FwStExjBnUiqIbZQuDjbjM2kTKeITWI
lviAm72CiDUanM3FPnfDpgkRjw73OJBXjPLWSgxIVzOqpYe6wAJFe0Rw2dYmX4GM4qk5JlzyM+JP
qOrLcaFCzaXxD1u8GV9ykYeNnsgzrxoG9m/Ft1sj0VdFXzGAGch5hyRX+yGCPyw447hB+HY4XjBV
9hpZlAB1GIhyIKgcUJ+6n4tu0owlQW4v93KGRqIrU45b7SOSUwUjJRv1t+VtEYihg47H6K/esSFI
6gOV2wQkwCgQ/77weZvxtTZhLl0azhiy4HysuseKWelOrQxmUo2fdMed/f4/YoR4ATwdi/ycNIIK
939ciNYT58yscbSprH4ZWHi7fKgmjt3h4NhwrzVDk2DgM6VoXgwva/jLzT5g+94yaUqg7NJ7DphD
B/yDNoAG6khKGqQsA6MPg6h8jQhGcPQeIjZxF6BEvy7gQxKblIOYBXyjxONIXO8mrj9zSoMpSv3u
dfky1T65P19nXAq4SKvfN1oFROrmvYzHlAA6EdCJCIXVcIdCWwfyN9PLYoBExud2kT2VOm3T/vxU
TmyITjuGQSe50Fuqx23Z74vyd4b8B/mmh+5hB7gPL+svxbXg8MCPgVw4PnNVVllU7DvwTTY2cpu0
L1bDOmpN0/HNQPFpocHaR/SHPnWG6HjcegJccoou7cE9ccwurkWJl6YJOEWg1lJjxRywQy4RKiS+
UCEp83ndqNIlIWOO+RR2qkXXXrdOchvHY1FPSG9iIv2YkdV+hArElOQBgAs00kKp2iIPof6sknnX
kBk7hrq0uozISYibEVrgZAS7nmbzkXzbDLk4tamloCiKlfj5W475S3E8tOZBYlhnpB3G5SWvZUdh
BL9DrCt9Mhgz8WagDTn4KfB+BpSajKhf/cNqIpvqszkxCCTx02DGEIrd3emJQgfBPei4Uecx+A5y
I0hYQBR0+D5oM8J+pmkaUA4CtUVs4fLkvC/Fl7WdeGSI8ttVy8Xgtuc5qSMYzMZ0K+1UjYQzj05v
uifoUUTEgDpMv2FxnJ9MR4/HPt8a/LxPUMua9RJDx+FtzZfYBIi6IOzCK2epY4CjvFWijufxGEKQ
AHmxYSWJBTot1NOB5a1kEL2iSJgWJ1ig3ZT1KX2XlXTkHYrTKxr1CT0dbdSbExP1Cz9s4tltAv5W
vxw1VoRnNYY0iqMTs7z+OKbrxRsiz+xMOWFbK03mFjoJzh+bb7oW352PeY7pwVao+gjS67jEG9BB
Ox5XAhUQNqiWvW3uzkvDj4yhIghClBgn5qK+5iCU5MCed7CYecCHIysszS5JIwQe8eDNsrqQRsUh
I23rIOTlUhiwKBC6dH6xIer1XPtltxtswY+rrhSu1BaqvjWhZU0V7O5uTIeWSYkiIAdFAeyHTDnS
naT6QmzMKefgtygpcPJlNQiSV7iwKA+mcGb5Bgb/ePadOIqzI9xUusbIqEAp2+gFeB/fmnDy4eKX
YGkwGjegjg57hB7/pJcEakulQJI7w27FGR7QDaBgCie9pefsNj0xv6nFAbE7Z1iHHoZnqEpwbvRB
kMHBEz2r4/7OyeDCtRtQ2kTanKjSAYRVW7sYFS8fTALWYqZ6hpp5oaB0jaG1mdIELeyuEVJSQB82
BgreGQtQzvL4GlDYR+rcCpgINxhQ5dzQV1e3h/zfg4oGdSfEqbkDQwul+HaSO9ySWDkKCbIG5D6y
3DCmYrG2ibtvYdCiua1LqxVjh8D0D85lQA0iDq4LWlw93piS/TDNAsGlwklzKBJmCPTAR/CQrGIC
dYUn5cfwMGlMPOv0IcivwyRpd8j9LbvqMyppYlErMMJPFwkDJtOX/y2QAy6D76T4pgh/70QmM4vk
g045kYPt7izXdy2Wg01LJlKS9w6TprMatdzrxqkzJdJ9QAdtOlXgnQL9RQ9/PaLv0GNDZhg4LBir
NTQUDsG/JSTUioYwL7j0GFrZyWRC0GWVaAKk0QxxJTWbDZE8MJSoMCfsJ1jTK9j9HBNVXpneU++A
fRgDQER/fHffIYMHG3KIXmmW+fgGFS3GFRAwEsx+x2j1hU92u5VMzQcq8mtMa8KUOuSPLE/E6Y+T
SdMkvrRXSTkU6k0GGUYNxpREfeV18qkwDnZIEAKejUs9pgXmAHLKRr+p9GoAmADQLpOAV7zbIooH
AVWnwHM7lgU97wXEyHV1ImKQJUUwkxasoUQ2gG+8ts1w1L0LLgjBhUvvwg1IgmFGdRbDd7fHr7lI
iFEMSPiYxNU+956aFKRZTgbAD/0o+Hteze+rbhC4bWANFkaVT8gN2G1nzLmGW+OynyKIo8JBLRGm
T93yPI7CCq9B+WO46iP+NOBWgs7wjmgWOZE/8CnvvLge8OzxwE4/0h9EY07eouVS8IKDQuGSg8yr
c1X45cRIuDGHFO/UhS0T8InWGPo1pbV7fBjQmBopjve/3jGm7OK1GS6G1aAXnAsfcaPRNhFBQj6S
47QGq93SkYh5uoNggkfjiDnrGfc3Yx9FjRf9PVPb4taFkoBNsyz3F/GKXRcIMcAIDOFms1H0qFag
KKv8sQAaC7LM0FdnsoCju7j42Nn0St0Ksrwz/etj+3kiBwWGrQsISRGgh68FwDMZPpSVYPXpPHAa
lpAwVeYwUUdALra2TQQB14Pv0uLjsKvi2Nw4pT5HNcVrJ1WrF1AS8ZI2+YdNOpIEPFEU0Cmpzhbo
mg4qExbvAQfL5/JUPZC0tbWYAwhxxAxL0ejGPJdKxixrDNGZOJfuZcwBRi2miqV97BN4aJHUfEsR
ZMbJ+7FYAQ+NVysAkaS8TqXI4rXsAi4aQZiXj8rFxkElzMKA6mu0EROuoGz2pCs653no1qBoD8ZC
oSVZWG2rDdWFOkVAH5sIkHAEmxjliY4eOzGEGtJLPj61LRhd9IeD788h7WOB0U0BWa7aHGpQJot1
MMCnw6vH5qr0NRSjANuBv1lGDotIkttFooL+4DmNrYwU59TWrKkhJOHMI2yS2/HL4VzfInRnKXhx
6NBO55oQAdYRQ3RSGhgA6onT2N469gHHZHFxuqxiMQEgFFlE+j64RZH6MfImvQl7H8cmZcFgBrFK
nJekF7A7uwE2gBi7D8IMXzaE10NUxGRhPMwA3RAoZ7sIxhxdcjwdbU7IUg4i0pVo2xGkbLXBDD3Q
mSCl0WkqBJ7it1pHLDbNxJxRYeGpdFbwR4YwdYVV73k4BPyiYuJoqicRwN8lXONlVarsRLBEubHp
BQeTBIuk125bRhWBgu8AtCNiP0YlJx6y9Q4qoDSKc3ESz7VGmGe8qwGi5wup0Q3cO1xZXUgahpaF
3MhrdwMqRt465m+1cUoce7cHqmRPfvjNg7diSiqUOC5CAtYOjyehds+/bcPDYEvfIweem4m0myr/
Cl/wmTXOThwxUAEYGCVL1HF1aXx7pHE+kFXiv8jgHpkerdPH2edPQ6WwAzJ7l4k6fcz2JkhNxu6i
wUFNXTC1Q4AWicyEieZhqFCsMSIUjBTRPfSqlZvxfbASmA+OEZGnbgXc3CEyKExt4eYa1kyRgqxe
xlYsAnaAI0vFg+YbxQnXWPF7hjUYegt3wh8ghMMmAezYFw+ZXgdckAQztF3dbPfHhoLFsv26bdic
dL3j9VkmfodpiGOMC19C3A3Oh1rvegtKSMQ9DixdPoyp2heIv/5mmhXpQlLxVg6Lg4lVDaidQHwb
URIdYWclo6GOcM/91eZgoogSX7hbiINpxGKjIRgPCbzgUmC9vOQxIVocZSkIPD4mDTBVnKghdwIP
jKAU8SfnxbWZY4Szw2YFGcwGDheHiUPJyn53CAMc8GX0SoqdmEUO8LrPmSA2nhG4vSay9DgmmmpE
NVbJHJdyxXiRPHVZa07fV1QpXGDc1/aCKUgX24UMyqIofdqLulvAKdlJwYYKtLASOH4oiqA2gve7
I9HA5R/t40QrcPX2/eE5fHrdMkUNNYgjIaCbU+InRfKKSxcjoo2bsmHNcQQxOODJLAR8IM7FGSOQ
BguIqCW7dyWK9bgXyC1gkQOL83+yJgE+I2ZiJlQZxAcDVmTAm3TZS9wG15M1Ik7BExjsvM6aSAXk
D3LeUoaSwbUSA1bdJTZG8TPukkAQY3M4mopJoXCxU5gSAY+8H0QaLBCeGiUgxRgcVM0MYiMcPAcz
/oYsncepJ9TjMBEgUny/BAimZBUEtHgyDgA2lEfnPiBvxgco5c9UgiU+0Z1A9aLCmdTUymjcRwsY
xBwnRADBPzHEU4I7Y0Hx+XpRjoyYAU+uHKUmrxgqIsDJ5FArkX16Ec3hSCEtoxPVYHkVc1RYGAVl
OIkhhX4i5yTAasGWWfvwVynVxmPKhYSCSgwZXEj/KUHDlJEMWAkWXLlB10xNsKEtHS3PlfKlGNzu
Gv0VWG7Ck3A3ULwCAriEmeBgNckguDVcA1OgEXYI0SZ3KDm6oZs0lWK59sAPLWaFQ+VMrob3XXvq
lYaO4L1FJKZy3mTDDn7Cd211VOpkDfGdszbxy3DWC2qTTJQm/NnKSm9DEXPhPuR/9EmQUiP5QruB
CLnVkMOn8yYOEzEvWajaEmt8QTZUkO2SJ8UNkVreRxmHyXGWArqojoCBjOMypffIIU4oMDsNK03y
MMD+9B6IsOtJbIoXIV7c49GgQ/KrExF/2eG+860TiX4lZI0QUOdNh7NcNBa9zWeHtrWF1+69eBMS
mTaCLMyA9Yo4GSygSA/4DKxWvd3DpHDByYw8Ttni5s8X84lXSBGupVZchH6K2xI5FuY+5UE6D168
mDCAORCUJ3CZdDJA9yGDFAEX2b+wgmU9mUoTGWzsAGyaXpaROqHFlnXjZsgza2UbEeczTqV/phIu
zdqfdtrwszOH7o140Y0GGIkEktWm598Khy9Fo0CDNrgwyK2SfktxlbMaaiZ9YS7N2zeklT2+1/nD
C3Lc4xUMI/gw24QWjgp/HwkLR23AF+Q4+ezNMEYFZOZB1VZdl/yK7ZrZgAFU5zwdQKe/hKDZj88d
fRaBBJbgYtsOAsP9ouWQPyPhAKNanMshN3dKVAHmQ2Nwb/lHsQ9vTaQUT7mBRHYDzFMf202WIEKS
+lEPPSlC1GnDy0AQCP7EFnAyybF00TY928TrKHWQHenjcYBV1Yw53SjFdLOUwF2Rp0A/WqNiqGst
npgmNIckhFAPOZkkIXamjscszXvAkHTouowQJNzBCGBVYuU7MRiqT77DvcLL8rU5slMAp1QEBSFH
CL9x3hDvSjgESmThJnSnuA2K29ACyRFvVoKF82hk9FDiIYTcIkrSMHhaLlcJtV0kyDADVJ0HlHyp
AfMfTMIjiHV4gLIX82ainyGCwxwdPrrCcweouxp2h+9FWkCuGiXdrIvIIWVDZDxIUH1nT9vZgR3B
oOzV8yRsRUZ0uA8ZWUXSeo5lbE2WDbsBtL2UeJOoeZWSVdoIAz1d8KOYuKmvMV1WHxOsmIOwrSvL
0/ehGacAXyk2QdnxK7du5Dxbt5WJEioWW6EDP84PkgWXjLuWkPAnpSyIWVwjWT7ekBAGU8d/y/0h
SyYfhO+dvvuY4S/dEAuDvc2y7f/NAZwluIJeg02nSMeZFCOzHoo5p4SDnY+7Sf6FcoieDWCmSCYG
r3YcARHxO1J3rjVh3t0BUQB25DTBSWEfpvAMoeeT3NMYjvV7TaBeIcmlVjDQ3nJ4bji1Lvopa9rY
QIfFDmgizMwgJ9JDNScWrEykv8URop9YXRBSBh+frqMzCfwL/Saldxm4KIXdfbrpYttcEdnQJPim
ZlJ0UXvSl4aPe/meKSCA4R7OqLrSIOB/bG/GtuPxO/Rz4yu5COrWqQfzJocY7BZqD20vj+iF0pMg
hlrExsdk4TBrSuQq6EYt2hPCGJceHQ1UuscSE9RwpceEmaoQnBgoim6gayqIzuBItnalyWymhCCP
+s+IPK/XmwP7SvNSClrkr8pvpgTuDOdG6WgBVatX4JHV50RbFWYzd5CvItQpdbCc0LYmfI7g1G3/
BOjv1uvWDKHu5sGdne3mUmK77/FzvG46tHbf6W+YweHqvJcVkOEcvf4PTRrbzgM44PcQVKYvaH1v
qwpHYp4jxNM5tVvdfHgeFwYtBnlp+gHCuy9TggcjVe03nC4JVzFxuUM7IwqFQxqF6s6DaadMyAyq
1gc4rNIXz40HoLVbfL2tV+3dfJpqgt3MQV7vll2ZFWCt2duTW8z/Ng86hwq/z/nm9018SK2U5EFw
zvsL6aiISe3MpWITi0uxglioSXiUBajDjijy/bStCj3fNXfHYMmmXwXHpGfbEZ1hP9ScEehyIlOo
caBJJ8HdafQvBJH/2nGuzoTwmh8NwHxIeYVg+4CQIJ3kK4+J4TY+H2QHqyQWJRvYcnH7MmEKyQEb
4bN9I1F67SA9jWh+8vZIpALgSQOS/eSk6lwTEAAIIrvVhIOEBC6kY/7oK4MrEW6JaeGFMU36N2rW
3prP0c8j2tNhxwW9TZKvwaWeSMv1V7lbgCn2URAPbT7hJzjStHlG1geRE5e7ED6yI5w9lzj4HAPt
qudF8jNQXfSva7cyUeVhRk6T1IlZdAVFllTmkYiJi0sfcgHAY3HLEgIDYvoyKvma0mnkZbiPbjT1
IRJTgKvTPq1ywnLwe7IoPyopk0iG6jfiBm3Hwqs5ni9050s4I8JbeMGlyU5Ts/onZkwe/9ql5Wx+
6BSnKiPU+ndzp3lw8gM3hQmLo3DpL/9yj6L0hhLl21pSBvJJrHzcFgUvmf5vQhlxe+FadPq+jSeZ
fzVMgDjb7mj0+6sKs0rKy+pNc5S6UAR8RVPS0KCEw4StFYoaUAmzA/Xok702F+/mHdyde4PLQyWZ
8umFaTriIayZ7ZcvZp1rpoGY1T3tGXeN6JDs0EphWhG4UuyPGSDiUvWq+4QZj9SnmEroM4OBJ/HW
dChtaABRLVPd0i0YEi3KM9IF0fhCdQq/fnJPbCO0QySiEeVt9DbmRYi0Ky+/h4Qmp4/ZH9y8jkHo
lYY1/wwIiUUlFwKR/SfLS9MTUahqTUVaZMm02AEZRGoFWD6JIyPYTWN7OQRfEEJDcZQQY/ympvKi
4+PGxoGOpARY+v3DsMx/4wbziRiRAc/qCadE89ZUJlgxMXvLFaJenPc1QqdI/ZVJ5BRfV2bHiygS
U3NtOecsp7t7E2vB9N9UWL5LYA4ef77izWcuy2axemT8nDNRh5jDwLwO1pC/8XOHnrCBaaMZrEuK
0yK3rJwmx1Fq//qR0eBvCjJSnxoDhDyNK3hQvxRCB72OLPpB2wz6OIiMq0GdySaokD1MHtTRg7lR
LwW9KXu1wY0XnhlJUqPqqShMvSBMIO7WuhBKr19zWWccw51eZf09ikzBy6iXv4ZIEFKOtkS96ID+
n6gPC6U95gV8NfFn6TfCq1akVpOmRFU1fvgYHYMd7fGqcOm7PeC6qVlcDDwhRhBauVYUM/EuuH5o
3ihj6jKc6Pyn054N5H+8s6aW/Pks5JJ2fZV3pAVBQYvwAciSupOy/jhwbN8Zc3txBWMRwpueVA1V
DgY8QoHAZzf+HWwtgD6CXM52lKkg0MfRktY7lxs4byij01UMqDhH/p7GN2iMiwRUqIJiiZicAoL0
JPppEJVVvzd55afKjFuR5ra9At5CZR06YjzEcevUQ862lEC1TlopwwwVOLOsXAtxTGIg+P1OBvOe
T1YEiowK1lvChfD2iQ53P8BOjDpQPQUe/RVQ5QqbGA3UHEnQCpXG6djxX55S6pLTb9TtgWQeyog8
bd0XctyksSVLLcFEKuhZ0qnsx4apiYiVdcUCaPC1RDxGYsoG2EAKj1r6mDw0pFlvhj1rUL7wd1iO
C7s7s5H6oZzHlo6dspq5oFUh0s7CED22WH1pdpCvNgx9AU/vRURM83QC+khs+rIqvPoHiSSi7gol
UY0XVckvu4/eI4x8lXiaC/2tIREb+cSmM9G0mfejk6RAnbg/WsKaUUGFyXEcbgnqfJ+AVJBQhw0k
ASfUBaPEYPAemgtLNJnPLNWqFemRpkTLW3yKr939wFcYRZGX/IbMX60OLBKxvkRNqHjFfgRwccY3
qvtBpunuVQ78g6y++FtFMA0mP/AagrGwqSlrSV6qSWsDAeExvMcPckLAOkrIHr343uPb7kX5nlIR
2QgqWwwvpm3ISbMncb9P/XXaHa7d1uQF65gnkJJVAOqUclh00kq40pJVEeyi3kTmCgQ3Q8FblSOw
Wd0W5EPYiZJxwPWgE1xJ+d6UWYnae2RoorHCCAbdDOMn2VgOHEY4bz3bdoJodj9je86kVlSGoIHo
gHRI7ZLFwoIZ/cceENtrq0g/LwbIqSD+d2R0JZxoybQgGr2IwmllSVNo/sBPANDkG/xFzSmhTfOP
Yj0rRXPFcJ1oqtGXMNG0IxhSkPXA0Ys24QIYsdITCk9c2aUfslNA4Mqzvr8EeQAJo/xDoTAOyE/V
Jx0rA+evPdok0oy6jwBRKLaXYQwbMtS0oIRBxLQtpONVtBkqE/g4FapCXHKF/Cg0u60pEevuZ0sO
APCasbCEucMr8xP2immVWhRVw29Z2clkqgXG4KkcPIow5P3yWOcOAwkSerUKZL/p+ldXhkz8ycSt
JreXa7LkNLJdGrhAQo66sd5H/GL1cl2cNbI4GFBTj/OgGp81Bxm7iowXig/9gk8/9G6aEyJDEcCl
/wLSwAWIxp9BhVcygJbzv2s/aczBKaj1M0dfE8tNxiuKCP82L8O/ZeLDelmzVmNGoM15T03JeRNb
828I+5sG8rwIPXP3nkjuXSDrHF2RnVH6Cs/yBwgiUl3i7tcYYobQDUkWrloHEw159gHI+Ui/D5VX
TJra94fqZ0YuKvxym0v0K+/75TOnPFOz0R2mPvPO9skK7RCFXnt372/m786DjcqGpC9XEgs1EL6Y
98Wavr9mvTVN6+MHIyBeDAVgYm/nCWeemTXHJuZC+DONSEShaO9C3tf4IARRkZnJe+Umy1TRFFHA
lTBtonml5ltkFTmuagVlyonzXpJv0mv3BJDOVJ0k5q1DxXKOMREsYfdivqZjT2F27hQ60onegTye
R62bRaKIaSDGcIeyh+pHZ0iKalGdrDx+8ZVL6ICcaXtk2aRDWuJPOW9tgUW3npwKFaeuSelMaNKS
zIC9RAcM4oS9ih5U5aT9JTIFh9hcasRMB4jE+6/kCr9iOOhnWFbn2IZRx6a5rMGNGpYIjQBZOvnf
NtGUGZRIhu8xgFWvZBijoqEol2EF51wP62+LkK1ov5erhNTskuMgNBsPb64xS4rQQKZAmNDKJF5W
bzxWVEZruArJFUDSE8ngXxH4or0ueJPi3oZaAYEPjHZALb7hq4MdTgaoM9NcaapM0X1hogRzJaiQ
ZS3FClQy4H2xhx+nOF6xjsLeOWJ2DROfUaWvL74vwNeu/cOfvv8laEnMc9Orhzw2vdVTZqdA+MHs
4TDq6A6KVZKCJQZWlwWRmNrW5zB2skob8DdDpIgSd/eZVFDDfibPRKKjWYZp0ZoDbIA5CZ/C0nVb
k3e8anBgj6HmEeSymOUe9dsFOMVXpzlS5MNPLUIFIKwunknLbDZ8d4H/agg7h2+c+IcDoRZNRUtI
9zqP9hpCGs+ikX3Z3r33KU2h201Fm7hAJVhaBFsTgMg7rqhIS9m3A9RVAre10VQhw7vBteUrgaco
+Dr25aMKk3XUvQ3U/tcw6vyTpsGR81DDEqJU7n+GN6Br2VvNzdgqegBPUEK2gQ+CYay1K5xaBtP+
yXWqa7oZbnrXX6gfrPeDab3TrwIe8D25v7p0FXKxemlD511hgKCZALOQrEarWNIsBXQ8lJFepEsS
FKG701MnMGU+d2FbN8KOa/08TSP2Lnhja74KoLeQPwEiu4XRZjkn056sgMJbJLfKZlvAb9ge4Fum
UTuvs4vGwn2xcwrZo8nDAXaV8duCex6M4dXp1TGsL8vLFo+mEQVSwdv8rZM1nY4GPTIuH3WZYcV/
QhzYFZh9vSKFaVHkARDxjvGjaCEDEyxmP0JTmr1LVnBhovyIn3Kj/9gvB4e3cz07VefTr6Qnd4u1
ne/o9o1vYb2MpuoGYiyyJz8fb422l9cazUj5i0GlguhcJf4khfHKa7bLQT4BeBni5rzCFQC8SYq/
jbcjsm/U+0E/ErDuVXtmFqSXzCPwbj74OovZO85fSX1YpOEOvACVOgCclluhhKClX4Ac9ODWyGBT
sMgodQ91mHSQVnEj6RU4W0d077kVSreDxYmBEoRLHipzA4V5X1l9+04vNRMEtqw6MkJw10cL7LGb
LI4xizJBFINAtbebUKy4IJKLrt46bgZITkc1MGOQaerwoDYld70gbmQnE+T5ezQ5IZmD+X1iEoaY
yLqFSDwj1ZjhdncrFfC7J9R5/CGS5wRbWSa+BXFlF2Wx5fE3pbC/UwnSEkBSiXeRlXeeZk+QyfgC
xPF656ab7+IrNLOSdXu7pdEWih9JXP/SgPMfJGc7oKb3JDoxpU6elYM7XZd0OFiXkj18bDFKQwAY
JCh6e87Ai4E2azq4cNVL0Bd6Ys17S8dPy2K1OdlV2FE1YhRqAxOpXmGaOzdwFUA0QB3neHLz3NuT
vNrPfnlPgFcd8gTCSJj2AbUhnXk1cp6LIa9Ymx3MacYiG7+vlAjhX9xejdwkY9QeqC5bwZXxSAcQ
zmKfumc+G5dIxKG3aNolVL9IwBpOTrILqximidrZqEiQB12/BkDqM2fWH3Gbg7/69u3KAuHvO0xR
q+WacVTnGhEaY6NWLsUC+rY5KjVyIKTGunVmdd4tooxm3Bo00xe/xgSmGjL0JgEsDVDlxNqV7Qyx
MURhfGie6oHAM6FBACESkIi+GfCGjcah0xN8JAUgwl3kwK/7RbNXwTvSHc4wKtLyFms7n4ENgsZA
OwdXKJI17Pmzx1SZatX7zOv9J+Qppo41aRvXhKiWRegm5F1aW+rd4+47zw7OiilphOMC/eHf9JkO
FAN9Acv1GrCT95SQ2c7J+rdK9MTTwBmmAZ7QDmlNRDqq3nr8oKAtReZP+8EgsqKLC0AfYc+zFc/W
DTjjZdXKBG9/KUWN4sEuDy7bnZmhO2IdC2XiU2KbMWEu4LvFgTXX5IMezw8v8BJQPJgzK6+CWPGs
vZlQsJV3Egf3EhyAhMnBE9QMarbigMk6KX7S+/YI+j914vce4N0EOxvlke27XaLNvuZXq6ARtFfa
68nNVFe3NpRi5m51a2vaAZVFX8u4dUbRK+dZWeUnAOVxihD0eLeK87C+Y/aDmy+Zr7sCO6bNPWNo
CURM5+PvnCfU5bU1ezAIj8Pewn4i/AT8WsN255DUSoCOvISwMKCwR3vRDPIOqpk/oIYVSumwBmhZ
niyob94pg1Kr/yYWlfaNK/JBT3o7IpluM/HG6n0o25BgKYOL/7W/v/B54IWY8eqoSWw4ePQ0t2bf
r4E0KT1pTJX6IEfHNyZzpsL4j1xGZr9m1/GF1Hl3BWcftpiQVkPz/EO95i2Zjlu7hXIs5pX/BmXJ
EXdbJZr0eAs202MoJCuVvkm3uiBRLrunv1ebSSEbcqd6uIEaomzE3w1bfJEP00SuDGVhFM7vBxiB
2l5lWoU6Rajy7FQoqj0Jr9cpCnKMfnC3ixdIv4hjEcZ+khOKItmBiyUgmc9F6OkF+0WeU87klzLq
8Mc+Xr2NrX2hnf3pzPzd5Kn5M8eN9UoeO6c3OUG/3LcnB0QyIXaE5+CDwNYLmKRha5IGTGkHk0iS
gM4QW8RqtUrId9eijN1b1LeUFIA0RqrAiham3RETAm21n29YkX0meGj88kD47hmFN8Ue53SbCprZ
k0JsnCcq0oNL03pkOQT1vUbnfCXkUPi6nb3ZXyO5FAGwBRP/M/A8PKh0/eHfsjdCTh6lsB013e1I
xZgrZWUpmqE9Qi0kWQgK5yvBF31k+nK7wXZrrVJkZ0MdGjyDaLsaSvHPF1JamC8m8Fmezg0O2gSV
st55BxsGTquUUNAKwltfDXQSpuss9ri2hiqUBx/a0SJ48X58Jk6aRnccEfR7zU5oBuv4NUNLBmIr
f0OVJPLKdf9E/z4girhym3mLaEsRNI3hAqEe7Qpu2zkwxN5UCNGhZzAfICnMWxoDjfGDjn5Ro+19
XOjW+F3jbn92FPWVCWtozMOpTSF1gaNJOwiyhiQqrFKAuj1DiNdZvz46zNX4eyWbJF0HHprZS3T1
QefUbTJuDZvqEdwuJbcsBGIfXcNy550QbUkr9Yj8ScE8SXPHkDSYtQqLygIkF1w4pjePvyMcigFj
DIFjNjeZwe1GXIq+hPvgQUFjRIG66l8Id6FSsyN37wKDSvIyYG7psDFpgAPAiQWfrMdCpNCIp9GF
sqOwgVzlSZU1TwPJ22eUVwk7oQ71JnfTWwVo+UnbClH36Rykh9lbgG1aaNqnkUD2ZzRnPtpMXcBK
0rSBTxTODOhhM1ChNqC9F4cmPwcZfwohhTqsIuezPVSchDwIkrxnciBs/Hd6a8Z8N6txsx7MM0JR
CHqRflRZe3wbKa/zi0t80a+lM3PlhDW8kj2iZzO+eD5t93bnRakIpRxsZZWrB03BkU5YDXXERiRu
Fufc7kFcqjub5d3k45NbiysnuwXm1rBrMfrGdgWJqg11rMvoETcn5275W2Y6uZVNWEsnO+s3px1s
b+gwtR+ou1e8Yvfkol7TsOnxRmSRkuukOmjEVX7T48AHkIK61/RBfr+HuYu9mZydV/juXi7W7GY3
0vu8EZ+nu+Vzh4RglWgVQ+reaXDkVsJW6q3p1q95rYupoR72WwmL84fb6n8kqSV5nMN408FfuDeJ
KPPWWC6kIrE2O5pEKJYjclhLaivrDRRu9Wg0/Dn2Pm4rtI+9594gg1H72Ifk7bTCTade4ZlKW79+
Cx/u27lNTgEAYaFbBRGYUyqv3D11WNfxZH+34M2IgCWoEmcx/7kNscXEcbHK1DHFce3wCek7zsmK
6ycMgSQ1vqENxH0EQmiX3YY/G0tVmDCIH8B5JHw3BDVjkawEcGte7NU9vonlNAVVs0Ya1kxUAr3i
Bp4Prru3YJDSrsGVhTTY+afhhMOR3ve3N+cFcR8SnP/GLzATGL3nR1cjHNaJ0siyu8d5XMfFMT7F
wwfDvEYokpEZiPtykWAjR08mCiMgYJiJC3z27uzpZtasWgZktE9ATSqygADd7b9rpMYvJGhjClJR
leqGZlkQhVMBanbuRakwYU+eIUNdUFlnkAZ9MjdC3ToCBtz339L0+ItAFVNUcJBSbgHCN+/ledzs
q/pWxN5cx/clauAHFrXQ3f9eWFrwdgADbhHWeMAp/6Kiyl3hKy0VWAkU0FCuVX8/OnvM/SE3yXCh
XIpXBL8WLh/EyicJTGPC3x6QPZtrR1ngv9G+0Gd+AdtcjQhRHsxUKfOCXwGZBwvydV2jB6OyYJDD
2tqixk1K+ST/oRhOZSNau08iDPkQxKndg99yb/SO0h58sJSXEdqzoivIFHur9MR6cSjra8IcypAl
ceH0EiQszk4rrtNIo7avFiopjD75Co+jczna4i9aLjnyd4JVHcPVoqzdbDN9Cg4TIqOeuF9KpuRj
b8iJQ592Vgup1PACvQxZbpK/Bvf6hiUpofAHc7HmXZ2Kd26rGiCKww6HB+KjaiqEcXkjsTZYXBYY
RwgtShOYjkq0ucm5HD//FHdBidqe3xM4fT8bHTRQMNzj46um2Ur2fEnd3apFvdO+V12MFVk7BW3E
Vi0NhrrTsN5eQTxUlYQ0imeGxS6Cwkj+sYxuqIbsfVD8ODtXczV0uzgfRu49+N3MSKgTMUyegciD
P8HAYyhPrCWhG/HKzbobNNyb8CRU1Z48qeO+7HVwd55zCrFn5+z8dNqbMpOM7HOw68AuqbA8F7dG
wR95haBKneenEczcfbZyBiq0vv3nhBIjZcY8zukV1H1wkLQ6eDQA29hSBzaDfQoF+e8o0eZqcDYn
+zY6Di7e/lu4Vfv2wKY8SIPq6G1qNJ1XqOs26UmteXfnjL7MMShOK2EFw7X6a6IDoLeqqOLr7foX
7xKWaatFXcGjCnn1W3wr9J/tGm958ja0Qu9cfQ9mqbXL5m1Kdss7Bk2Ea3A4PJ1mnDShkIKzLNbA
pnQ9oVP50GhU99/xgkCIS3og+VjvbuHcbdE71f+LRVdmlnijIwXLUlvzXdXX8YqOXs0//SApg7Xh
5J/BTSvRpls+4/KK3DvdFQYCGDBfNyVTxu4C9VGEgRwGL4ZwsWQBzlJfclNY0rX/SDqvJcWZJQg/
kSKwAm7lBcJ7bojBCQkj4c3T75ds7Dn/zu7OgJC6q6uysjID6sWDH5ZhlOE22c36S1Rcq51CmESP
tdE+wb/e1YfGIr46Nd+cFbl7+6DA5H4Wve2az0yU1ppVHIQgFNWOaVix0joIM3igVEH9lti7E14Z
VEVCHRuEbLInHFZp5OGBFvagazBFGFsr9RxH0A/LTU5o991nDZGATbBz6d6gc9y4Mw8IsXE7b52D
xC8Oqh2UjAFoaKd3qpiUyQ6Hu9L/yq6U4aKI4Ezv4NBBkE9UuGqXSVnlG+IoqAOQYSRxkosvVTu4
7RtvY6YD+43uB7zqQIciQYgW8ghkN9AVv7T4DGrOC0LAgYY3g9kkdlJglKU03WFnsgv6LMHCKvFY
tmG9Ew/rA1ib4au1EyNgwvBRq8YpVl12l07+lzrTNQ+Q3EwZBpQMtrD/APjRNMIVYhEg7wpTawoo
sCNoHn1jkGKsqCaT/FozH2qNyjwlYZVtQaD4uUg3jYE56gLAxRURAxdSvgqo/WBJgUr5AlL/A3oC
bvbegZx8RbNF/Y8TyPjRr7T3oOCI0af2pfVosRv31qHLCLifb1FDbz9ae0Tm1FAu9tAKSO1zxTlN
i70MEoKfr185/ldP/J32o18fnRYUt1zq/cfw8HdE7wVxIBg6GEi/wb/VG8/XD/onIBlVDsHgjhb9
MeW4+24KEOxoKKoPKg7oKpOl9Tc4wIUrBsVVRhaYNNkc0xxPEj+F6gUlXP5Ko6ydNBvTQ59whSb0
6rA150RtC6E07b5DG6ARMB2CjU81R/l79J6gox5yWnkLRtCTxqX7ZbIb7IdIWwg/3RqlhHS3Sr1S
mTGPcwvg0DlPgbPgT2vqysXkIV0NwNwGgwuaLihxO9UB5S0+sWIcK/LLB5NtW3cqo3RF3B6DZ/qX
l4208dqf3qHJZ+HHm7qP6OWkE2RH4MKcreWw0s0nL0/em+U+gsgnELWc943bZg+gEk00+t19jerG
nNiXJhRS7nms6XMmnXjQcWCcyeRKPdMBWJ/pSLw5NZSN45ImlefHybJrrhUVJVD7dI0FqeLdjZ8y
23gz0EmM8qhhp18/Dg9RpZtOri4oBS1ga02GaD2bMeks44/oUW3hHfcuzvrVI/onHFU90lwrib59
vtmY9IzxsWUitDIpwS5e5wRyn4OmFE51VPGyXQlO5xwbiE/x0wkPhYBJYFOxSZdQw9OMHzENxE3P
AIqsUbH1iDmaJDX+IDJqIONtT3XRYMMPyHy2PUYQ4Q/zjOuiScaf/2Lz275E3OFOJ20VnKKLagfB
PEa54q/kvP1XWC75dvPidQ6bYt3u/LlH5C6+iCqUIBVlmEZYfx22wrBjdkWX5Wm5nbvdnLp89KNF
f7MLkylzxF2j1EeU4amB6bd9tsBBk9HDq7afzSRcwqSa1T42CfmjbKMQx39RA759vH3nAPDhlzw4
VjHKPe6SbRq9OX+9r8tvHRuRcd8e8Nhh0m85vhnaYcABni0TAuqQjFjzv+whBpyOAbHR3LMjSFaE
gVDoPKAgMTug235H9JnRF4pklSPW3G2e3U4GHkHbtftC9KYyQ58ocuewyjkxPAORSBJ6CK2DU5vG
geqKh+MzkzzYLg26+MyNWtsoDr8+hSE9IoZk5nOE8uYMVkynH++ru2GqVskDEONrUFSllRPdH8K7
keImN6CuB0eAfsa4WkicGqm4G53aUhTdAiEPdKKNmMdkbUE0iQY+N0P94y49fFyoQY/BBDisePuL
4/O20VrlqQ8lpc4oG3LCiqcixa7oC6kldQ9X8kFXL0nThKOUgxf0f3Hc031lMKgMFiyrrQWca+ph
dY9wGfQH2uDEFtK79bonkYGnfeSOLOGmcdt72azCFlRdiuAfYYDv5ebO8bUVq6G2UvWtadrV6if0
qJBco/ZWkQPBGJKu5qHrodAZ1M0HPFmdtHoh/S6mjCIcj7zbpakCxGVp3ASGsOYyTOhfwMDy86bl
ZNM0pnFzdCBWkFWikUUQ4da3kHrbKjSyhmjVdLsrvgbcJgiu77A+fQvf0TYzIcApCJMNGD0i42MF
MARFSxmLm+1gakWWPWT8iSz0PaiNiQjnQM5sD09oJio7Wn4xRNwnm5uMB0VDbXMQG+caW3lQ6RFR
QJFcEFBJKcSE6BC4icRFYy6sT31avWkt4JFxMXEfcV9CoAAv/Z5RPlBAcLJxk+BP6i6JiknTRIcs
PghkqdtagefEc9liaedcA/2LrAOoNQg0xJI3T/tKr4vBGKYESP0xvyFXR3DyOXybNOFUgsKw0EgN
sz14V2mWY0ai9Htus5kyBCEZ4iOo4EzDCfaVjLdQjlkrRjgui4R8HJYuJzgwlyqJOghhAkcYYIHu
m4LnzWPLEaSkmvXXQVmI+bLhTxwaXpfNvHKAtpiEtb6u9XbLTcS9DYaNmlVffnI/XKO9DKi6I5or
eAM0yzRL5LpwRnBf8aDXE+hhhr1t1U0hR+CVuTyDDzFgM1DDkKfeu1Lc+McWXUK2Lm57TBnG4MgE
G3Y/7WnONN1yIs2A58P/BrqNGhkoTpcUl4JvVl3k5+hzFrAYAcxRrcDjkZm7YXv0J0CceE8eFmB9
fZKzzkpNpgkYC4Jv0BTNpgpCT++T/jYHQFTYkdw2F1LUk9OV0c1LVo3OvgWMJMbco1lj0KRneDWY
luUQ9RGxrpTWgJj1Yw/ZHF/8Y5UJmdOkOy/9IDjIaM+cPKZrEESCpNiSNdum2JMUskhbdFDgpErY
YYNaHfbnQAtwT6ILIkc2npX0QR5NzffUbUicMRDfjNmFviAJ2UarWyIJf9lvPyYVwi/bPaE/v1Lu
hisTju/P3urmC0WooTAL0qtf2eIBYYdyW7s28PA7bhZxVocVcVnQvffFijobDFeJDrDixqo0IxxA
/K1Ov9MKD/yC5GWnbHdeztOtSf+LrYj8G0VK2TY+tEqaS0K9V+aIZ3w3L3fvNFMs7zHJ+jPaTzHM
dOfwpfdch3t1HL1HohR8IV5oxv91IKk3Y4y79wzJhfhR22siQA9cWNOMqMIWpyPCSThgnjTsNFnI
48cw6z16FG/WZf7iWbW/nH3QHXckIfS84MEgpvBxaGmyIJ9Q21TxxPbpba1+7EKCLgusVX+1U7CK
mp01AGGToj/rb/rk+KjhIPgxO/cAbKtrs+bEx2Z5fZoceQJObfPhGVXpyT1+wjcnprcNT/06HrQk
uU51yKZgCQYtFZmVTiZOqw1WxC3asRBJRKicUKI4e6tGqz55EnBQPG503mVUMR/+fkg5Qn3r3Vkc
zmNccdPZvXc4NR+TauwfOo0jk/f0Fb0HphCk0hWX8oSGHI0U1P59Gmo1sK0jqpHuh+/Uovn45lgG
e5JkR38ohCkqFZQXCxNdFA6Kgg/oRUnTTn4Tt1mn5jELpHqgC8OEsoh5pjozyqObAe+XOox+IWDW
mdpHEYrtdEXBBBaXV/546ai6VhWEsw/TBElHv7+KDJegx8h5QpsTOjJMaQRVmHah63gIVjjIT3X6
bnVsr9XWmJIxLvHUOK72q5SeIUT78LPht/reijBOodbbrrccxBw7IPsAO0fQyTPrNmU9PYdH6CIV
OpAobXKgQagjypCebDkK9541iJj4QIYXPKPuHFcNuziAO8Bo8pwzxmiX+5GVsBR1dGEfmpAtM48k
jxYDPEXHdZ2Tb786Bz0FugOVGJCMU9pClguSVoJFGrGI3j8DMajTyYEABVTTwoKmate9otshp5wr
Hv9nh+c+jPMzNT/pnsbhRBnQoIHk/BYwu2CAiYsqHJJ+FbPVnDT+ACMaEO0MqBDeqCrVmceU7psR
vt76p7jjwZFh9JLRdCBMGq2MP3Hy8CCY28LpoAy03rUG/pTLQYzMnUccmBpwxCOFqE1CVOtrgM/U
wcuWnDJuyfvQpkByk0yx21VPKe2OKBS2v+RA22vxMPF81jy1KMo/5QcGW+HaGuAMn8kC9nC3Bsxw
JRKUZ9kkQe7pie3SZ5dHSQfQcY2ClBNj3Ual7T5TlGPEy5YMnbSexHkXyoMAI1J/Q7wPfFSgkEPM
VvHdyqZZ8IFtAsVbMGiGRlu1hxyjd2oZgcm4J0pSg4u8oHu1ENlF79CFdt7P5aBAjMfqd5Bh/Hsv
W9/6NgtShe3Nhd8R7RuZHQN7TpHFUYHu0aZXSK/R0K2FRcS2IazjuMk8aWNUJDjyrzhUIYmywecM
whW0lkCA1IejizAR0gAuh1XS86LNJMC34qTjdHvcPpgMq2IphiLT1TMCyN5wzlPuZz4yZiVCtMjb
jKiD+ZFnkrtp6a1+hFGe7JLjUFzOz49BD+YAR1wb/EUkoKeON+l9diNis+NjcAWKX3juIpi+ak6p
+dr9huw5asSUXvDMpE+cMY+4IIH+Pzah/9ZYON+E6TRWk+hbLx6diu2PDcmRjgwle7uwAAxAc1V/
YzcCVJHQS2eqiwgA+xL8nLG8j59MUUQcYe1HpHzskCbD0LOMr16FqWBAamRM/9TnUWyRutQ3/C+D
fiFzBWCCZqoT3WyWmoWm2ce3tv9plrFvlp/oeX2fG8gp14nZBk9cK2KPP2oDQ1JJgr49PMB9j3sD
GeEBhfcYIoBG1JpxDJIQN0/Mb33B75XTqZcSI+KL9RPWMZCYKJjdU9sA26QECQlbpJ7K0MGAOxSp
wLuqP0s9oaM1jJ4S0rIKNa3pvAf1iOnY0bGlxswhrHef7ilUyFPef3PIq5ZR3truETqh8A41U7xW
xtvg/5yObbObYG2V89Tahwg9bjPKZnsyvh/Tz5P5Gox6ErCGvrv/8UAYI5m3vDFoVKGKBKOToUCL
gX3H8Gt+Ptl3bo49ZCCnyBzUoUT/5xTKUOUUlbq1dqF7m1FrYzFPmVj2v0wzvwfl9nsA9emPbtJy
b337Mh++UnnLhvgc3OmKQjPSbBKWWQG29L5QzU/vBiSM843xqz+UZtAZUXwW0A3KCBadUKCZvUZH
4/kaXYRpJFQ7JienIczoHOlfkDTBuOXmQasac2Ha60K8xQMlGQeVx+cpXBOa9YLg4dovZELaLYJF
oXHQhNS7M2XGCTDgMlYnLhmi65PBTlY2r3Sd6lXEtEnG9d6TUXfNeZXm8KDiNsZrU7zTO8JhDLfw
so5gGEgI4avmk2tcpySjqjcpkTDeAuMZ49fR0Ve60AQbEs1zwQ1gehGfp2BAJci5pI7Bfw+vi8PQ
HPAlfp3OqUem5SGiiSrodYD0d3C3r4O3f7fH9Ob8OlY/UvAE+fIz79wcvtuMVVoM4AqUKFnkqRqp
Ua5a/n1bgh3y3ZaiqHTpiyAByIugGN80miWvU3LuQNQdtfqKfhLdaH68aYcK1j8Ht7ngKzxH5lru
OXU6nXgeByRIWhIqe2X2tICvzb1WcwsuDkw1GA6AZLqH8XhAJUmaT2cyHOlgVsmtvjM6xQ+XolOI
ncpHqGHCupeeKrwlWmbo44fgSbT5KxYImu6Vnjf20xuKZ6Cs/7FQzzhxDQ4ydqPLuZvvKlSFHOPg
VRoX8+cdt/elkSoLdbWbcThb02o9gr8fQuHwNHt5R8gX0BHonlDj8j5rMOYk9NE0UfaBlAQLiLJR
9IdDE6Ep4rCjOlyJhpCTAUsM7ltdSQ5tyx7/iqITDC5IWOKXkr1Rj5QgH5do9cleSJx4RfgDbCvy
q5/xJfGeM1wBSpR16OnNGWwzxOAQHazblZhzRgePZqU09lOl0ti3Kx2ZDyn3e3sSxfv/Ym9Cpd5C
FeWTGP/jjDc4O0Q/PUMRZmvol3p3B/hqAjL0+QQQaPNpu7BTyKpIYFVNazH/AJM2hcrv1SBRklzo
7chBfwdGZlHjkHzwYPWEmfqQZCa+G1Y/8ZLhuc3UFk0SDYS9ghhR20T/Z0br/xiTFL0nyl50zHyd
R0feFoAUurLsB150X1Qw+iPHInjOoc+wefv/jteHwXaWWUc1DjGz5Be5rHjaqsGFxfwnM5O4Yj+G
SXXuQI2j9zuCqMKPfNzVV2yPnxu9miAN/lLcWHhOPxKKvx7o7ggmEO1JLKJHX9Y4lPbkXhoBUU3P
5UPa55TjkamiTFZlxqGkGq8xoWXzPBKHREYbaiEXnZp3H6mbWm8K0NGN1IdXPiu87YQb9AexgU4t
yL1Pp8IUlH5BUmIL/ugOIsppSkUQwerL/A+COEz0FTkxT+7NL0Mg1p+EG/GLeCc6I9uXVxhtR9xI
lLA44yDfNFZ43idv6zFO0cJYKW6SprvQTKe3CwtAIVYAInZLhMetRlFFsGapgHgctvpKhskUkwGX
0ppdXFkK69OIv/e48K48JVq3beikz5zLwpJHu2gkiQ/wbpYZq+/HptA4q2BcZnn69wOc8zP4fXGK
NxHv9fiVvTCqIWvVghJpJ3RB3Jc1mLoqT5/ALpPTAC76/slqL9BEhU5ioKvyaH9wgjstvlxgxiGD
GcpQdj+YEEJ/FuYvjH4L0rT0Ko4JqITZMYDgG8O0O0feFOvooIA7Y+xfnHKbjjH7XwJEv6gX4KLJ
bdJSHaCoIZyzaL8nSvV12oPHhnCuW3SyoiVH89mtAb4FJsF+/nLcB3X3KZyXwX0f3p3p8GtQCbeK
TcJ7qAHoijO0q6XP+RgUwGQXb2jmtMRh6MBDk8NzCC0brsqX1OJOQqFD0gy3J54v3tsHO9O8+KVd
XvE8Y0K1PrcueSB+D4JyWAvTZed+cbEQzTjPq20zimkQUo2nuEM+ovvkw3lSIB0vuiWPtIKKgfOr
qSNfvBREDZdOIXVMbAvc0xZu9pcsKgMhhSv/ZRquyqAcZ8Gl8/r6d3Zz8I3YELQ90+FpsfdOY5r7
SMCNCyS0wxOxWG6SYL7Cf7lejpY7BpJvgmFUH30HhR7xeQxStRIhmIb9PvGABPEJQgIOkLgwx0R8
fvgNYe89OF/TAxdGjPitbp0bnAbP1rJ3GYsxuTqz9KvTi11A/5aRsTh4uTjBMfJulTla6S02OB85
mRQH+h+IJIsTjLUfqw8mh13fPjfZIKk7yBY6p+1FspGr16AYiT4hVBDAMGaEq0EyqTXPJm7ViK7A
4EAgrKC4ySAGLaUWmyHuM9GSxHbWviboSpza3BOylQ5YGU8L0t4qwU885qhiurBVLFiPBfQBZtNU
WFdQmKzZxtXmbE2n18DskdUK9hXsM9hGd3qqbgRSS+z6Ib9+WI8ENWua/KcyNczWVVdA+5uo5iOG
oIE8KnZZh8Km86H69erhJW3prpaQKxAciWIMnHnuFhbCzvljZ/zx4nCwM/h/gKrI2rb2WbDPHVil
AB9cDI3Mu3Vjgk+qDAjn3frmn06k8/yr9PXDLip4jcXVLdokrfCwqFCXQdHHwYA1KueaGx82KDMM
OQelHVWBAebkhoCE8DJZqkyRzKsUihsuVFRq/hW/W1K0A7Q3cdvPhp1we82UTUQsWtRpl/JByRok
kfW28lW6q2Cgg5Lddvua0/zjTWn0MWgAtRPjCKmYgNfDTWb7Iz3v02lrLiEgVggJ6/l5AOfk90rS
yTTBxWFtd2VvJc5IkZ38DZC9yd42ywUoWukneOvBfqTOB+BvcecQZOPDgMGUdc+durQ/ZKN09pxt
SnLsQy8DT3HvK9Jolpb6xHJBBHzHghegvLct4VvK/VSadfC/KxadrnTFBBdZtYY2wu+NXEZeU+8W
d23Za0w1JsPZyPCaZY6uwRl/yR5dl2VUG5MTAf99zhQ5R1pUbgppgzT221QbgNBFR7IVV5zChgyS
OL20nzXrAT7HG4k2coeO1iAcwDB+2/tJWYukAmVNq4Ylx5/YY/ZtzuUerN5+tYzuuvpSmM3Ki1tm
9egA0DucIaanb/3aFXAMCBK8ebn95FPK4/adYx58p8Re4JlEJO8uh4SrI15MmDRAPmOJcYjt4L0R
/zoPJyURvjkwUjzalLH1euCd8vCSsLQ2Fr8iKbz+pR05L5X9z/q4Kzws3uKz2aPhnbpcG8DASp+8
6DJjkT2Zxqy5cfT1aWecLYO+6ct7zSq6gOLLSUZJ78U5FDb6cGHo9b28hBqQCt4/hNV+Y8GYCmAY
gxLGGE7wiXmfu31ZVystysHqxSt1oQderce68uBHa33WT3SGLLl+ML41o21mrhv9Q3h7cBi8GH9p
ZxAhSRwgm/Wv/Bw62R/3tjZoPyyO+PCM4yiJ9iTGtGtP7v1q0V002iI9msMr9BjOd3QaEE1BhyFj
GpL0pmqZRedVmhgVT1/jCwCZPevRk+QRvQHy0DM+OW9QZIB5Js7woo3dcgVeu0tD56CT5USSd/HK
b/dpOtxHxnHegPdvd88w+cUxxp+NurxS5zhb4xMSDX9xz4VQQwfRQKLu6UaDcKUsTBMVynjZLkpb
kJe0oQdnzCP8cbPqnMJkWRsAxRec1IbDwqkuvoxCcmHWZbafHHGmgK7Zrj+wc2leyvanbNMbwYe2
bMcQh4AKobiWWCSVGdQWDGnILzrF5sFoPutUVHDJPg+bG5xPih/rBuxbwqSLB/zdZbc6Hl83NI8j
fYwaOv/7wX5wKQG2x/OSV23eouekTp5AtvB1qxCHLHX5mSC0X2HHnF1Cw0/mr+jSe4K3mdZ+cOjh
kRLFFXs5qzWxhInOnevXLmXWXxq83eKu5KH04twnFWa2Z9Awl7O8Y3oxoLFT2y3xJcmcgga6Tz02
EGylO7g9LaKSg0PDq7tvNY5WnRUZFelmn3Em6XwnWQ8/CZOlZrnZ6OuaWHSYHpayiPjHdr2VD45n
x0BgBQRxSrO/R3x+eTeUCY7W/o+u9fFPe4ylDi0vPNPdo8Ci4vW+u2R0CLn9Hw+OTzh9OdmvSzyt
tW98icGXb3YxcfZMfu4OteE4uTlxxCskVKIsjrdtLFi3txmrmoXGl6//SAVr+LH+fmy20G1WHz48
oviQbzJOLWi67J2EnWIVa/a3U140Gu6R9TkkTrZgD9F9Odt3iicGYvwvVX4DAdjUZu4rb8WM5sH0
VayqEuHLnQLHjRkxaDY3HX6+xrT2nnOHxmxqkS7nLbqIxIIGPc4XRXX16D6xkrGWoCFOpVvp7uFJ
xE9ijzGeYjQG+l3p1hbxgxo0/WuwB5dd1u/QaKs4F0eRtYdszY62eBz5uEqnhlsG6fPfzWqf/+6w
OglZsdU+27IwO0EuAUH7rWCCwL6TlayYe35h+4X5hLWa0dZo8z3wgFmxyy4/Ubei55n99ca0ATS7
WOqba1xYvJ7lXWxkRSmh3egSGWmY56b9oj7lpRGHP/zR6UTU+oxXJEP3Ln0J+gaS05XBVaVprD92
8vd27lH2d/h78Mg7FZ4TtUIKrogI6UC5UZcaU15PpYH8fJj9lAUZQ+Ay5FR5p5HGc5QDJd8mNBpO
IBoNQpplrCGR+TWkyOu+xn5URst2IPboqGJnRnE9KTXvavVgedvPaQuqVJbZLexQD5Mt+m85jROz
X4DDP3vsjtFpclKvEJkPp6iLh3n/+0urAumPHh1yMBPxV8FWsyscsCVuQgXCYRI+1+ixLKp7jA1o
2aSpg5tPuxzmwmpTTCQqg3Kv0sEUqW26plucX6ZgyPFqU0NwptrLU7dsRqn9fPmVgSmrBxwH6BsC
85oksKg5TJwrqvVpBNwNzRwPhH65q6qrQj5IlAMdNttlxP+BXJNJSp5XpQVZaUvVpN7Hmxg1D33u
HIhBVKDlGEfffsEHvZ0xkX6Oqniriesm37PbDgWMGe0+57ZD1QQvrVrsJHUsJmAMI5vykcGa89gJ
fy70aUpF3/XTS3HvQv0RtTUEItuUhOxGEANkpzAsvbllHvEGshhtNXHkZFhQxrQUdbK1rAt4FAjz
yZ0AHG4wqwGPnLCmJJye/g4wpbUecn49HWMIbiKVgSuezrV1pVmbfSbJ4IuBEO8u7vhoa03PVgk7
DE8mdcCb0+jNuQIZna64vSc2MWcTZUzaPJycqq1MdKpbyzVhOosaiykY0GrF+iFQgSeX+mqtyDBa
9hcQYxitZcji6PNUtMwQD4F0iEwu13UMU17DAhli+O6KUsKFytaQlj79jT6SfXQLURuEav2N3tHl
hnz/TeRncBSNOPGRKeBVimMoQIMR3p39ouBlHwDVqEbh0EGt+R6+OIbgcCZ4Lvc0anJzcaqjzofY
aa84GFtMV1Kskn7Oi4AgENmLJRo1FciBk0OHWWdGMHg6VSkork7NlXoCpwFD0V5xrf65IJ8bNQsy
na76AnqyqICBWnwQHfP3vers1Kk3896xd4+wC13ve+8SL+klA00iMwvIRWm/LX1z92HsT7R62lMi
Ogj0FyzW6IoCeg71fm9+BOto9QSKbGiuHv6RIHy+bYZTae+AVMpo31sCl4mqXp011jnj+F9QqZIj
n7viQ5OgPLPD34Gc/vfllTOxb+5tfn97xWXzDvnCPkzSsLy+7ZKjVVi63ztziRqUpBF6jb4zQo24
oTToqdtZhNS6/fQalvoGyTh/tT5X7TeUew6jQqvg4wHzsWsPK0+da9V+Qvh/Oe91IfeXtOGoom+D
JWOvNSc5+0eqeriKTKRe2hej90ZPkrzj5Rzq9vndKp2ARBgBWjYvZgtrFf8qNREkFMp2eR1X8QGz
3w0CZeVKvGzk7W8N8QheeEZILTVFozSPKMBi/KUNy2c4wtu16jdOS3cPI9EyDl69nZ18+sU4G7Zb
NFXsuvYo5TvnNELuCP6CKwygkVL/UXcuDLxlhNSDvQ5PXFAHVJsBMNqxqX2EnHezh/3ai7aZLFcY
r1glMGExFcOVCUMm/I2E9lXghYfOphFwba96x2BfOMnVg9oZT0qo30ye65d8BBm17T+L0b1htb5l
d1IdZrt6GmQ79sxlVup/6HITYdKyfa+42d+SgE4HX2oT3Zc836TQqLbxujS6I8dxtP2Xsrqs7s9L
3Ldwevx7ItQn8r02LZDsrqFYMRrAaHmRYx3/oNkwJNOhrgAspT++RIRyIIwYTjzezDTWQGdro0uQ
BYQronPBN9vXWRklhMRCYhJojQyi0rBes3e/gQQh3l09i17x3R3WfMiHfnuE/C5VOKYhsEaiqrWR
KtMdUuanyYRYAdEq6Yd9fG0/qewyKgWFlerO3JBbdS4/2j1PR4oYNFzQqUuMcP1iPbZpJj3tqdl9
7m6z9BZ9EqYO13c0V4bp7uqWukrv610XQ0Hpsl7YUjBpae19mkTUcld8B9QCZ6hxeyz1s7wN4PzE
NMuF1Gezm/fqrdc0T+xkV3q7l0brCwxNkYC2CAudlnAWgkgNwYDRpIcQU0I4WJA0JKh4ctuZnNLM
2Vqoiby9cgTE2cXUdDbTsByaq3wjqiyzJ6AwBAlO7e6XaIIa9MVBpJs6D54JKM1IzRdioU+Pu91G
Xs0IY7qdQpLLnNomVicaMmbj8tmIxUvcYL6UlUCaX0A/Kt4gv4Et4bZK7XmaAcPQvQHtp58zgmpQ
XRlgeFAEmOKJ2/RAAjTVziC+gk6ZS71O673vdAlZjSHBAajjLZGPPEIeaD/fuybTVczU4HrJE2RK
fu/k1O80bKjRqjAlWOcPCr2JAUy7q3XLa43rxIPT3/IbMtBKttLovnaiWpSINXun/JCWI/IvRDAy
rvxpldclyrqGFdOToZtaR2u11s0jXEI/9n0WQzC8WvGueAmKBKXZ6eQua3LDRJzpNIk7meJDY3gh
KuyU6sxS/l6RMCWAXK7Kc6Q6o6dBonOCYVDsYu15p69wxZfYLtGv11+L1aStyOpl/pij/UDqUeMU
tR+4EN3njQjsBeCfdneO3k4++86LPVrf5CkPq9TZ+/TC7WIPKb9N2aqPa9F3jjsumlMFqzHaIPpm
Z6uGs+yoYbDsUMPhqDkcS0COKXVWmBoh5BMt8ifiiEeB28TaPG8bYW7vhil+b7k1hPWDURiDYNpN
EqZu7Sqt8bDUqg9yf+/ipHfmBxq9MfZr8NlLwd4ac5ubaWbLMd1twKTB5hLQCMAANK6ndgwZXQV8
g8/GKy9tDIbF7JJGJQp142Pz0F12qmFDzq2TS+vsM8lZDLGn8q5jrMyaOJuduomT+8nQDGjYhtcO
taLbqdpjLO8UNaElOcY82PVfKOGdx2euf2LS7K7b/f6w/5lWMAvEIE6dFTbaYXpjE4CC4rrJlWYr
7PWaOd7FGIJ+rK9p59tKZwOjoXXoEqpzLNZyG+fBxXX7gXSBUN7Svm75ybz94r5ooGE3vNI13j1W
+wyfu0bvULcMFBrTirVfbOo2YgggIa18fETHQFQJRKq5U3ouD5bBRZakS1dKheWwX2dU3BCZwjai
CQT46/8l/rHPDHOw3mfQCOC5JIS8S9DaxN0gm6btfuqbAy0/mWPaO4z/okZQ7lV7j6C1p7szEP+h
/9BLlzqlRYvh6L8Mvfv/FGcMrIAGkOPqcwfQ/ZswVD+T9dlkg2t0S8GCygJttwBy37BFxHvxcuK0
bLjnuxbXibuUAhqMEnparErIFgj9BWiblfpFLknMlWG/GJ5aOgb4DJb99/I4EYE8yyhfgwLloOXM
i3gQttls1LtP9SkHT3c/yJt/cMxLsxIyk8d2ucxpmuM7VYuS1W7f1228egyjYGEfwztDBxKqhVgn
/IvMCdli7x6jwSKTZmTWEyPCIm76wrjvS0LewmfQ/+Qu7oBNzqtbK128ApYIp9WMLWOCWRZZr3fa
7u1P0Gy6zfH/ldCAFlll5kpaljTriIUV59HiLO8m3Q9vz1CxzxpvZt6SXUpLrYSI4nd9n9WGb3bv
nVTXP75Cli1YHwNaYtNJRbDOFCahhwIsqixJ+E+T+jd4VZn1+PUTv8javb0CFYC5dMX3uM5YEuVu
oR/T++3CFXqxwUg47OKLJ1Kk0uksOwgi0hmtOg1qoypjJ5cAB04kNRoOa/HYVyLCqBhmk3UIcQE7
+jZdunB4ejHJC3Qd2pXR5rC6kMKwY7hZiiyPFUk9rRtvU3MaNJTc5Vja94UFG2jzgOYDcYg9Q8GQ
Oph9rm4axNSsdT/dKgoQytzanKXBjuiZpOZZlE3l7ioDVGMEiWiFC3JsnRjECMu/cGJsWE5J1cfC
bpD6X8x3Xd03+c+ZeE1eWrXNpkG3FAEwGqzE4HYDH1ooTR0Jk5aw2jwzOOozgjZ8d8rjfesT3vvL
6ck5L07DPZGAyjK2a9t66xhUJ98FnQ0Inju7E/3JljOHYbUnkRT3KW0bTs6o6YUxcrbVQFFWoiL6
VEt3p3HmBDYTIdXP7ebHu4QFh7lpg1DXflIZHSwiEbF3L/FCbOGb828zaqJ64hrhp0Vb2CuhsUoe
TNDd8akDwggL82ovW6IyEOhQRBkAmVoZkRA+Hxd68o5BxTsznlGkkmOkmg2aOKUWdoIM28X27rXq
TzbE8gC1YJyPDSdFuYGFSBaVglXIY7Q+SFB53eOfSiu6+yK+4N7sJ+ySZPhBlYZ1u2VQ6XddJee1
p1N36v6ovhwIdxuksLdjCtCeN4N+BdeE/zRuShZPDj8qwsVLKncb7FHylgsV9MWtDR9U4OERFbgG
qsoIkf0t6Qnt0bx4jmhP+oy30hyC5eLle1KaOgcp1FWgW/Ylgyz06oZMdDUzFIVTmtU/Hg3f2GSE
yb+owUprz0eE/EnXF3kKOoN0WJjIpXpUKw05zy8yOSYzSDDd0QpidrUD6wX9iWWPPgRdGRp2h1W1
bF0mNJWeqKHS99g8xpftld5c50Ds7EDz2qXrMhhSapfoYlaI284SDNA/jvIQUh95VucG0gnL6wqm
U5tJIOEeXc5uAyy101i/5aRHQYVq5MO9TJ40gZFHeOxgku5IlngB6ZOfw+8MYAceMSVz8Vce1ujY
Uy1eYhFJjxtZyJv+pXNBNiQJlqyRwbXHXR0wMD6BCY7iC4zbbCBlgYJ73BSda3jplMEAyBtP9NLj
gDEOuIpk26iYwdqbCDIqQAz7MIB9gtj6+VMLUGQ6o/EDS05cCPkkBYPLdWuqL8enhzwX3FkyoIid
U5oiRUKeeY7IpODbElhkVE59M7wg30uWDx1OuYpGVtm+9rfH7vKT3aP56t+azKlDT4BWIMXiKtwB
FHfc+/ru7aNyTCEJHLJGZ4KeLR1v3lSMOeSxaPsPefSrpF3gdB2gEF7FuXZswmeqUExlTukZ1Ocs
LjYSc8ZfsZzaIiKpE4mMyYUh5r1XXJ3GWmO1FWNTi2yxpyyfGggy09eHd/4aN9CPS2cotgM5LCrN
BrDC4kjlD1+ClSzKyRFqnTRCKX7AAYz14w/UAQL4oMHpfUInEnSkAT4DFxTGSQC78MCydNHZdNAc
Ktn30TlHXI2pbkgPZLBNGjEkUssVjefo2zapaQaH+ffv2jFxEqbNbVrfvzpSPS3ZpoOZM2r7dS/h
A956eXc6ycq8WWGEt+ClIOcg7PZ7QaCAS3+wLzDamOPwTt3KinTnBncw8RQQA9I8zsUPE715uxE2
HP5gDkpkwWuG8Rs5DxESt1vviCBKmNyQKIVkQgnerBxD/j62lynBUXrRJCsGydRzm3mVQGLRda8e
0CWKTiPDL9p1SLqw7ZJQ02CF9W0G5D2stkGcQmt+lzkHMxrM/1bh55U7QMRiE/Chm4eoDmsZTQhb
7Zt0l81ymDwsxWtQW1jH3du+EYKF9tJXuiPsEr7rdv53C+trgqOTbL7ua2nZJ1jKH2cMnGk1mtfB
eB9AOcPb+o6SAxbbDiCRcwslg3F2jV09uDJuVnBeIT2GqPiVo/zZr0G9DexIcaWHRJiXWyWSxoDO
CGyBjD9GB3v+iKRnA02LbtgfLRZiQDPefByjPwewcN5u0tN0fN167Z1CySnfvHrDv5f8PZrQj1bx
FZKpKhkutAAWpugVVzkQM3cjmrCpMY3afMhJk9qcBzFk3WWnFt54GmcCNtbEbQlAK3c5bhOP851l
pdNUXqFm5zu/4AmrDbf8uzo1cB9EGMilQHv9ZJWSXKPefRrqXoyH8lHF+uxF2uwaI+Vi6D0TA7Rj
Oe+kBR575y2D4PA8OLwofKxh7CE/C2XDUdqk+ohXrNvBGEn69z+SzqtJbS0Iwr+IKhAgxKtyBiFE
eqEIS44CIYlf729w7bWvvWYJ0jlzZnq6eyxfAYs8QOxjPeIqrrJqJPtgSVlF0D1RXCzji1OdiBk5
c4eVaFuySDlYE16NttiDw6/FdPo24vnVtBIa2/jolCyfyjitGknLeMe1x7uXaejki6RiHML0ZeHi
lAjrD8yk787JnrZQmjGlMmcLKdPE6+w8yUMtAYgHI+4NjhPBOdokVVCeOZ3lYxMScc0wMUqFFi2F
WZNx13i9k46SGx307KGDtdJ34jz227C7P05T3rKsBZF03dwNzVwhsFpZi04YPKRfqxhUgkXep1WX
04fmIU/zXkItbY++wNYu5H2fViEAgtnOvoxinjI2fNOjFKIH7ReDip5Xt+0rCsuNplzzlKkbMBfr
gN/CqO93Qo0MgR8h5SaRQcuvuBgHMPr9ub58kvZ8GTc8WTpMQueLAMqah0tLQ1UaV5K7v4ULYrQS
lKlb9FOeMnus2ruao0Bzi5B31q1p8nX947ijI886kbEweqCJ0wK0Tv5SCBXIL1jVC37DdB4He40q
s2E+02awTxkDfnMU0nhUSIEkRlzaXwAh+2F1MP3AasNZb4T3oNs278Fz3TNb84bJLvhGxskVCLuc
SWtRRrBj1md/HMxnyK3SWq+nvMj0sWhlVH7Mn3+TycsIb9TdPdYVCRSc0m+kuHeTBU2E5ODgI5yJ
qqzQKmpFytn4UIBjai9jyzOCJm+RS8ndJUokdarREGIWefevFQlrKI+y+oByqvv3iVJ8GHgc60Ry
yqQGtCGVMXcPI3vjnrDnS67QfxBeI6IodoMp75otie0yKFO6uoHmsqrDOixIO/cGkdTusrpKuiNt
8v8LLvmU4+wU9kgeMblbV9mRZG3CgZ2vVFqeXAlqA8NN5WOwIekUuUfGS3DnI/4E3LC3JSdtkNyX
TDWQZS88TGEyIgEg7+67YrvSxMRJ/CeEg8+qJyVt4FPf9wreBaPF+cVW8VoUApKJymgBCjAm3vdN
JtLjwyzynB56MYiDrHCdq8M3KfNGh4h8n7oC03+CLCks8YMblaHiQFSS9DzqGV5DdGcNNts+FdVE
lynoshMJIKTxXbN2uqao0ISHKEgnEh9HEPY+IIjwD0XOIy2g/x30BltajKsF1akNGhRB0ONbMgBF
Sk5+UeVLoSX+VTjM2FLuilCJGdgkbnQQiAoCEEkEkVq5b3JuypWTxPvElbsYj0w+x515CxFfjtSG
GrnQkzyoIKgKb5RK9xk0wi52j2Y1uPKGaG2hkeullxCU0QHb4vHSsRMIieyKCy6XQby0hHIpED7w
LFuENzNhMQQCmJBGeTLAuzWo+TlsGNu89TeKiI9NUHNFO4UlAZ0Huh8/5mIXB0Lh2cMXhHYlBNSf
zQrpzhrn1ZKRUtKUOMb7GPtDr0eqKF3JL5CjvHwBIgeczkTyt61aNRHyTgAXvCFa48VOd1PaD3SH
ZswUEHWG3IIuGiz5kkl+Mn0BgaOAlznG0Nh60wqClITDphCoRcn3wJf4MVQwrRV+/Zq3iAeMUFRf
qHv3QRGf3e9PvCXD3UWlkeOeQPWaNKjlLw7lsdR6LKHdx/lGFfZUK6T6QAH94SOr1801tddroLmV
cx+w8eNW9HE61I7P+c0/46Ki2VlF9F1fT7YaaME7a0LWbhkn/+a8gi9Bz+O2kPgCZ3hPt+u9gisI
1YUay8iWMON0vxm88b8ngORZw0wIALvd5Y+aEIow5zYzOGQz1+BrxZSJHOnJuU8PMMamrCQUOctR
8Rv7zQ7glQqOc7oQ3TnXWqSZ/eEhEv+YAhipmPbZQBw7ETBQ9sXOiwAggY4gr/cnml2MFRIRDGOo
/U5+B9wsz3IuYqpMWbHEBYCvR/ZY3NieIvDHxtJ6RFeMfwPxCrv5qgufgnz0xP+1KU+6KyB+VNZ5
CSvnvdtgX0qv/bKjPU9TAIaIeR73nEOMjUqI/Yz/WH2s87Dl16ZiX+LlJp/kq/wJFcHcQ0HlpNOg
a3CdeHWB/KShcrRBw3ZN3Y91BxMDwCLGvTMMZXewPhkIDNaD/CThIn/qhg/JaYWnvOdRBmfCNlBJ
x5Z4Llhv7PxEUGF1vBHtBHHWIwWljhCrRwxuocxBYnP+RA6gYKSygebBjEhjZ1gNp4atT/zFsFDy
t/+EHaggCM7EujDHtQbvBjGGyC1J8bBUmELvx/zIRI9fQwqh0iPNHWLyIFZiqxjfhHnIE/EXH+js
aGymJJZfbMRuTL92Qif2DZfhZ8vRKUHhoLeSDocs6n06NgwixYgh3nx8fAMgM/obmjZ8lGFz+IIQ
qlJJf50eXE4H1wGMj0psY+Dn6tBBsKnBsbFCTyPkrz1q4WQer872KktJ0QpvP7zSIu47fKwn8gFJ
rJo2tN0lV5GlMTqxN4EkfOTYWdz6y8GKXDnnPoAuF7IIOQYFZHlzTmEAt2hF7DSWvoyTUdyrCeic
KC4wBCfRckR8BBriFoPsHoBNLmAs5AJAxoR2BqAw7o8zZPfUmDKDdSmlyxm9XDM4DlgBEg2xDNxe
sGjphzJuRhBpJk34qbIkKWVLjgqOPSZ/bBuhROF3CwBbkGZOkLm8gCBZaPIAndi16zRNje0B4sKW
I5ZuDv/cByTlqxZMFvuaQ9hMtEhJSMwZI1kbgIvyJHcy66WFDkAgHxWbdj4S+++kkzxIFr43E80C
u03O05YH6yO+cxws4be7va1k6BdHQXkKko2HFjHk/znCNcF0qe9hnkOnEcyeX5LbLuPfiS6HLvmn
lNj05DWrT1p0Ns/2mRgl2Q47iFVXMZm2Dle4WKg//AgCHUnYPZVZPjVShUvWGB5NwG1Jt6gA0RRy
NqkjgtlYsHiX8W5BQljx1J+LoyB+vBwXZizlxAP4pPKbo4IRcqHbJTnJ02NTn7T2Znt8qZxmDy7G
jApY6dqMGeHEa6ieivDtZjynvZPZIkb6uDmLg9KSSa1sh8wHWjQnuTlJOOk90nduKkGR+09BRCDQ
rGpYOypzzJuLptNwS2Ryck2RTF7A8EmIBNJtDx8OkUIdyV/OLbB5FVzzxXl7INV1y+Q974VPTvyc
U769fVAMW9d1Mz6u33NYKu5EE2j4CU9lGZfgmcCoxNpzSicCjp2rgM06AKiEbnC3j4VCnkCE9U4M
cFZIGnk18QiktdI2jkOJZcQwIEK01jRxwYgLw50onHQkCfSsmJWc27xvct/zoCR9pYKMHvwu9SDr
9OJJwkEO5ux+1kscAlTg1q3Sm2sSf75uVndynStmjVF0+ImXun8dtiFATJpm4cXky5LOXYwJyH9t
iPv7mZvtMz1jvnfb9h66bPwU2U896UxE1QinCXRtCVKFiSGqDk5y/+AdvGvHnt2tDi5osJqMScsT
d52t2YnvU2BV8kN4NsYREnR0Qcxa00i194PTH2n7sBF2YH6X7NYGuYyaqRF42549JThvlyPwNZW+
Ec9itZlwJFc8EfgB/JpVpr//WC1ns0dfiiXCKk4bDp0qrh9p61YiQ07lIZcbdfy8ibUZAsAxRNgP
nDI8g7CCAL+FcPdm3ud1DBHsEn9hx37o/9jC758+Q0xXaYvSe0YhrKNHU1AvULYC35B+SzzsOxjo
VKvuToVoBrE98C93BOp6nd4lN3hz2z+L3l8DDCMpXqZ/nR9A+izjy9nPwnEVbOI4PoyE4c3XnoxY
wjyYGlzQ5pLPxJxSSgwuAMSA1kA6MAihvCfGiDgx6FV2ZbEY18GvjMF0l/T6kMnm4DzvsFRYFJkg
/S9/Qgu0k2gXk5G08L4OY8zMNyp+Uzg+orqCayYrCkqPCJUEslFt6lf7pOp+21JJbiG2Wkbff24r
56BTHhFdBnWQPNfkHHrPq24GhY2MAjvR1wQvGL6CNtkPqD1VxQmYeg8u1cVEjnts9+e94XPaCLGf
T9XoOFEWLAGPcNeATvIkw/3azOBLczJtor6kTRzZlYVPTpdQhucHBBMrXu35oyz2C4FWQhaQAxMe
RSTGBiUt+m9QIRDFwQI291ZfA9Iw6YH8WGPORC79nNbr80CZ1uvL3jgkOcRQoIO/5vSUdIL339tR
1uf0RYle0fk7+IorGdIjetTUNDSZCJfL0eFPJQYVIN4iaF4ymgYaAW0cuELAnhd4e09ABIXYJKwv
AGDYX7V/3TURPLH2We7+A05UBHjOf/eb851Vm/PkeoWmd5IpVyfyHhGJa4FU1MBIHaQobb8M3xzb
dPEn1eQ61DZHGUzbiKCQ4kJX2i1/XmDy2MbppJXAZIbWew+XyqQF/7aBwlIN1N/zCeG2R9RdTj+Y
BMqvS9Jxq4hPfb3p9EjXN/Tp0DRp6Dn53571IRdDMkRFGq0ZC2Gd4zHYJC6WU8CbV1D4l/BtywwP
qBVBHx++pOLEXMG5ww+9mi0XxU5xOgt1oUYwjEDJBy/oAXhAlGe3MYAwR1XQNpo73N5XwnO6eWjG
WK7LqDWTPpkGrU/qj/4Ao1xYi52oE30HpX/e7Sc8ITRNWnKvXQOfIcbZvPxlViZfRNTH1bKGTCQU
Tc6UB/Jpgj8BHG774NXTJ5MjPNmd9F1xlRIyVRuIFwgHxiXBWmol9N2wOaWulLv5sWe88e6m3M0Y
zTODicXkZesEcXqs+p3dPV6Mn4aHGzDji0wARyNOr7ZvvLzu7j1ReHoy6pfdRP3IoCzSOhUwaA4z
jx78F2ZevtuPS3A2+BTwXedxTGVvGqaMWWV8jzSHZXXfDOORZLFFR5Ua+eL7Mfl0nLlGgjD8OsWW
3dz5qBl0f4Xf1u69O5AVo+4K4c44gDoQcFPMOdW05YQKxOEPGX2iwPR92cLpx7kbRgz5InTvs7cf
15vD5IMcqrE7z6v4Of9GFwtaNJ9mfzWaM+CfITMnwdziS4ynn6C8kG7JvAdtzruBOtDSo6LD/ucj
Qt49wjqsMf8rw4t7cO/jwiu8Ov2MXgMYDPFtdB1e3D5QSM8/UIQJDnNEvurkC3WtHRmtR1Yo1AhS
RJuszJUeoxTt8sXmArfGPTaWP7044lbsOCm3lfgyEwSjP2b2AUMQst6Qmq1Y07VfP6fLwhaogprr
EImdwmvNKxBpc7JaQq4WYIQ2oDqZZx2qDXQ1ODZwpsK72FFtMaUqcd1EItLVTFPqleWIrFPi+LLH
/3h3hkt72U222+/wHjRHqvW/qc1bxvyaY12KR8YlAJBwh43z7jZrp9Vg0qDTe3cnHbDKPYdjNQAp
mDcpobnPBEoyzi0L3uLI7ZnS7H0Cv6Y70Jc1Pj4XUK8OOKugydL7y/GqSw8cSzT3fo11EIkJI5hk
HnplQrmpJ68+NEsZdDsjM+qa20QQGrKxCUsPgCTqMgMdlkHJmYIDwkxjfawEOmlOFCr3H41J7IXh
HEzaerDFEBK/bLHpyBHuSi+H8n18M2GPUqVHWNmL2nbQmBc7ZjHJXOR+CteP7pJkKSLsVfwZJ4QQ
puTs6qeCHkDRisxZJF20aI039pEEhmlH42cPU6rTrKQQssRHSCy34Z3JHCzZOFCDF2LDAXl42ELM
5JJ5uySwnViJ3/OCiHGt6fzKcCtoLBeh5TzdJrwsKTUxofA/oHp0O5w8+tDqIN1IIBLM55WBXETk
Ix6t383NDadzTUcmAOkfyntFQYcE7widDLdXh3+aS22LVXYcdjbfXWcmO7f/x6Fr32hjktzkiw93
3VRCKZwOI6qxZH4YHcc4Wb1wMKLWtQD43runiARqm9poWNvqoAvyK4DzdLMhjZ4/wzhujgUmprv7
dp6oWmwUGfZ+Vqa9SfaN7uZ7VLL52qs36aJgqEgHfDxd3Fbmr67D83CJ3ASaD//6pbVCRd92XjPp
zRyBiCkfZ68+ivRHacq00qUei6VdjOZjuFrFAvoZ/hzrBYVKvwwfUH5EwvOxYj5AzP/nVosABgVZ
c0CRG4DjFcKjpTvlAloi1fBPo4O7ysSM6g1feJXTxgKFrcNYYhssjqbJ99rWbyM2PEENmzjm0gyX
6ovv3k0XSEAKt537zpT1LZOih41hiVUYiH3Xt7QBZnjTp4md43SKIhB5OxN+xaoP1zM+EP9ixVwV
uWEfa7W6mupUemZsp+ixp0I6UfDmPOnJp8RlZiXVK1ySrteJrx2nRVq/vcEvYDsJ6gZ2JnzZg1c7
1bA1hP6HdQhsa2ZlKrQaZS4aOR+Hfgp/JA7ag9oXoI0Cx2uEtRBvhftFnQYXa3AGOxfzmD0fpuUv
Nzey1BMNBrpYTXwKheKNTc9UbMs0fcVw4AmLJ563WJGHkTYgt2VVs2DI1VYP3U+Qv/ad2hbAgJ+j
9WVJUd8wCTOwuICTIJTZbwd42+hOVoS66q8ZgAlZUuSch7V5iVd3smuxH+h4mzAuyVAKZGsP6wqd
hetpwhaCl0aA89qlyfkh2EmIKMO0dp9RM6Ql9lek/T9BnlrWqtxeLOI7JT04wp/iShkFkWzwcBRe
180Uk08PChcxQ3kqvhCKaYDW5ID/wcG6MOiWHugDcf6BHtGCKY8IIBef0d1OBX1u4ojZdeIYPgVJ
Nx7JKLDAHZqwYjhW9rYEZWGoCLNryQlyt7ibALFJQJxaMBKAQBXi0v+xmWGqT+Bz0SNrcZthrn3T
kpgD8VCFI3GH2MsUAYr1yITz3kC6PoiowyaTrhlA5wej7smIcDDqZk768rFNSCX4G0W04QlzKBIC
JiEyZrTDnMcZwx2xqBR9vcRcxhZSGLjyaCaPjbBIxDYJY9k8ZPbK2eAbYmOAIp9sSvMZw2imv2e2
dVBWj2LgDR+ehUnnzK/9o1Tuhb+HsgTgiVZeLkUAeLxE6iImfuIMv4CDappB6pq8LAx8fJKi2qDe
EKsjOKAVs694O0ESmWhlSp8kCV796Cmey1qukz4BPw+OcXk1j/jHz2TSoADF/2txlah8hAAMqC6E
Ptm9kLMG3XkZlNTbUsTK2QcIgQEQtJODx2llP5M3xbLR4yiyxG1ZbAZgVXBZv7yJIIIYYjNWjeFg
fUj9gNPYBfnMp3mCMyMP4KYskBCBgjdwQr4NIWUAKDPXYtjncblQ7sBqCrdngtJTkbE8Od1H0pbo
UAU6Wnz4g2l4+eNNUpB3pnjnMbkJTBmrOQBB2XNUk/SV0HaYnNJ1Up79x0baC1LyAA1JVnewGBGc
ZlmMkI6Qmuuex7RWLCsZboegWyjQ2MUCBb6Ez2wAPpJeZpxCX+vlST8pRknsY3AnhKQO6m/4IzgN
Tdjo94P55UqGZ816wODKoMM86InT3+vikqjpJDQ+3j0WnbTdL/vkdCFT7CZfPz6suk7XL8xDPP0y
n1oAVQj6Vnd1EqTyy1CkHV3PUyCwg1hjQ8cyyEtzJyU2fSMKQTqRMYeinzVdX+q5q5lJ8+uER5lu
mcyspuCD7W/Hxsd5EbjBAXgnVyr4Fp+KruH0BqsTHgdZDjgYviIScB9/JwyvCLi8dcuQ2cpS4V18
KZVPsLKSK6ARECJ5mGu8I9cyQtYOLLgECkPW8IS7n+6kTyVE0DPUMdeQeMj8VLklpgs4q7u71xoa
6IW88EAWRi/hTqIlaxWyYjU4wYOzEsQLCFu3mD6EbcYiKz40Cg7PQQWNpUdIkByJ9S90EnFFAdMx
o5u5YB8tLVaUWGizJlmgs7eNpI3YgaOUVBekMIOBzNOqjYgk54Y7JJvFD0wysyQgyZKWCmIMfhjh
sqP6JFgR+Zv8tW1q/tkVX4zRSMaroseB3k7fBB4LTug2EnzGlkRkf2K2ho5msEZpusrHz5FMnYDF
VPvRB5Epbv4yk+kxo2rVoE21IHy5h73V405dAyW64PsSneha0rVhf3MquvIYs83wBtQzV31f2GWC
hgTkr3nzuzSkc4iNznFdgXHRLyy5dk9wzLUYkSHd3OulZLR95NfsdXJau3bz6O28WdiAn8TrVAb3
hXPDSGkoUiwnSL+NLMTSIRzKUjhjHPbk0KJzcQV+4gA2Fwx4JVlnZnsG+Dq6ODHLScixSeFSokPv
2krJyRlMYb+nT00EuvyJg5ngizJyoqbXVft9d1bB/ZHRfoRfwrhJszPFF/Gur21M83CpxBRB3HLQ
l1C2EcYZAyV9NQxw+v/7X7q2UBItm2n8fFufJDv2PWQ8YCHuhnQBu/QkMfvnR4/YrpqzCXl+19tO
IvOBrRg1J/xexbJZQBMN6Rz0cyRu+D66TLTdlQn+LNx/0nAIwNEMvRPE35MOmbpEcDNU4/aWP7B+
wUy/c7DjsLvtjrUX0hn9+9CbI367cgfGATTjwg+or5YWeTK2/+NG025D2PkSEoH5GoWrjDqjRsj0
tI81eZ0MnpV42Ylfbn2wVcV9Agc2dYgd1cn68VhfLYu2MhEUtqLT54VIDKuw1XDvgEzhhcZIlkpf
C7YAR7fyon7JIyV44EF9vAmiyua2mi6T1uu0TAE1plqwpy0fFN4B0lGJ1pg6810jwP4mHUiBI2/R
51YdF/AK8XXahETXs9d4GBXiYEj9tGvI84if5NxA53tyGWIpwXgPaLm0akAjkC+hRb4GeUTkAXC7
sQgZHwwxxDRKkH4r96WUVe072QnefvQBhAkjvWA+qbHKaPQB1OEiAJZ/hHjf4QnTnVuVept2Pu3C
Jh3k8ZdwcWPDMbqL74Mm3+jT4adPH4/xCtSbAji3tzz2x5UuYR/+Ht7mntZ4K0LQEsZvGTSGdzj/
cD/oL95otjTgFwBlIaF6CmeUTqM22tsC1KHTkF7AVN5wK+JwSruF+an0Sz/8nhGv07G38qy5zv8+
ZBJnK6+4/G/Cf2NXep/kybUip6bj9dZbVGENmMllIGwe8PobuKEwxE4oBGiLULiD2/EGwHFvOv0e
UmVupM0/2w+SOHWaO7R6ZICFDLLILlB1KV3pnj7+zoOTz0dyC9LauyH532FxForrgiR4Kgn/Nd3T
9YBZVEVClWq6yroOpNg9IRQQ7QN3kZO5qwKs8ZPMPno7FFqtP20t/RIhgXyiErxFAezdvEdfKB1+
b1VsYVVQG/k0fjm7eX1YuPRT9uiPkK8X4x51EQL0wgtV+wzZ64uDx3UsHnWIUiSzvlETnUZ3T8We
EFey7u4+bu1wxZg3bW3Tdyrr7nU2WBucVlfvAHDMcCYBqa8eSAkW+pzdYYNhHT0GqeAb2rHynlnB
brE/LUeYVUxVpx8nN/lMcwcMkXy+NmnaAbh0nWVaXZknRplF1ZkpMEJKTzL2x0ix81XfOYxeIeBQ
gdE9DD3k/ExuU00V0mzuInzSEFRNhU3y9ICvoD+X5iukZUiFiXxDbN1VlxsXpLuEM/NpYTCsjVgE
J4Nh2ks9ddu6C9xOjRTHh1hoYwgCaFcnB6dnyl1BUrALSMOk/48tMNILCfbKWgg3NLNSTC1pIfzu
L/NOPsnHyemK3dPddXBJ0tS38LHHgJRGG7RsSerPtkt/HZf4AIAMy/OP4YT5pDSz+GoKe5JLI1TA
84A3MSE8/ujtkvYD3zjkD7CT7rI6eGvxyYWFIsA448wx4bh7OBhRAUqOcUAejvSMl/5xzlgUUlPU
rMsrNRIFI43SFjW9MKo+5JcXHle/8NdXzA4pUsxsA4MyFpCJD0MoWkAo4iqBxppkP5SUxpVGOAGH
rmyXavhrYVl8A4aTGS5nr/I74rMBTq3zACDMsZRSVkxRc9PxQEF+x+qSlSEFL1RZakQCu52SorUg
Ep1Gkl5+KYTld4D1YiirQvhFb6mNXOzMqKHp4LILSkZ5EQqyb1Y5LKL9DKACGkF4N59DDbJ6PpJu
S8UyQ0qIm4FA0l0qyWlpNmdYKpjzvTEHmz57ah/wuuTB3DEB8z8RW895R5zfSaH8upZg/o1E9o5A
m8/0xYa8nOlUwmXn4vbugGxvB8IGlg58OA8CmVzGgNVPwJO2JpVbRK+OBK4TPwPOQM1ibLBQYYSV
ggEpGPILCnRhLRNGb6CReVkNFxwKDN3INw2UAMc1rRHoNZsl4lywXuZRl78hKF9bfJA/TFGnFK8Q
d/WwQOvEavwKapIKcoXkKm3I3SWjqpQ6pWv+GhoMSGgSjn28q2j8CwJk+LKspf9HWUMIvVikHKh0
TM5+GRZ+XU0ADUT6AmCJ5yeRitbJ00J/Sbt68qU9DfcmQoDhKTFNTwoVGtmF256rV7JVOF5EK1lD
tINZIkK8pIfMy7GzfHfbFSzcbQ9yfs/tJbZP9EFLH0tVS0xLoUr5Pf00liqKqd2M5NZy/nqOVZSL
aLnHnw8M8aXTRm3oMNCMoabyIKH0yO9r0taF6jwUii2YV9SdItzuUYsKLb1jLGQc1zUuJv/Hj/fF
pQlROdPRZep3F98KwBnpSu5dsWAkoSqj9Vr00oxOjdfUbDiXXqAvDfaBgqm0zAmnRsL17EXaK5Ms
a9hCokQ/umS2SAkogoVOf4410iQce/jVQnUtWu0HIDYZtMjel1FDjJ3F6LnHbb/GR+ThYrssQ9IF
vXxOWvaSKT6ICW/oD2sI/vCgUDDyggxEkwK0d0ABDmVq1wROtMWxpW3KQOsqXPoDAiw0K7hNilCr
eP0QcTdcfoSVFoSrD6U2MCcZv7zJinnlMr6dK8LPd5CUKz4ScW/ptLjKFaPZf+MWMbOgKucf+SFG
S4+P8cPDV53hgXSV4Yn9Z10JGY461rgz+vNnj144C4T3TDgoJgvKZeZ0/y6SGArgG2gxjK6ibtGc
NhJ/LpWMUWLG6MUTY4MbhFnZQ/hfYCPx43DB7PLRF8zEeBYB6oQ+z0wUkzVtMNqJ88JQfnYZVBto
1uRWiXemOIv1rQ9mTWNU8lK1X8b1DuHaSiTvshheLBmYYHLzpI46jRHUC3FNpWp/YVLIiLkF3rno
/VmN9h1NA5Z8fBTN/2EtDxlX2/HR1LKY8G4TnffF7r9ZUGXWQmPQYzV13T6uewejk/XcAhM6eW4u
ToM/rHsywk6vxoyus9AGcPlRTEygF9ISj05j4LlJvcODYfXFmKFpFMRhpPk10/sYAYe3MTOgWKmS
/MuM9fF/e1eGEfHRNbM9ejNB7QqHBwYS56khUwK6nC/mM5FJcy/eVI/bpa4E5G7bp/kXCMDaB8yn
x+dSVAtYFrb3MqCiYmm1phVTQnp7/cHEAfF1bK1BN3jkjXfAcAoNwTgjqQIxV7wbzDfGspR8jqfB
Pt5koG5yz06m1CqyQXKu9WPcKIwPRmleb4a6HwFJxUEmi4TPOqHiCAaLwnk6Y7SNGJUfLRD9j01X
fwHZoE3pexK3EVYjA49qC8cCGgdfG+2MReuz47RBvbjHtNV66ZP0zLkJ3/GIgzNtYZoANXzG74Ah
wWK4KdKjDiGw23MU8BnrxLwu8425uF1SlWl9ZCX4BzAr9Ikr+6AeLVfYNaM3ZTri7WbkJ/27rYbv
OfhqmyroHhD1CINk6Mbyj7EFaM1OEA1NClicRojc8lWPPvMOF9Y7T5sYFRsQHZjC6FS4XoJCTF89
XUUVhfZXeDzHdXN06sAp6qJee1IZUV/d6QRf6SQ0QmUkkjh53D34nKzO6BAh+B0X+nGNxI/p0z2Y
oEP4nWuqAphJ2Ys+VmuO5I5SsBG+sEvg3yvmkcbaSI2fa6kmtj9NrlBnQYVR1dEKok7k8KE3JBx8
pHYQDOX5vvMX+BU123MKbHZCkI5fiRyIIkZaOhJa2r/grfg3bz8SRwq2juBhD++1koAtMbYLsMBh
AHeIGPmatGClEDs/3AFasLiZSNjkmtD0VZw2I0lTxNpUtFrUS2nWkrbSF4cFQsiawbtdoh2hnr2E
Cm7XmALYuS0XvgGVtGBiO1Agomh4wyU/Agb/33f8ibx4yeb3lageTcRW5xaK9/djRodsroGgc3Yr
yUzMccS+Q3pHDxi1OQiIChlVWrr7UXSMj5itdBwmknDKWsCzN+aWPK0n4I4s2QMt5dagCSBwCwUU
WC5OXmvw3jCFYPDcnTx8E/fxFV8N4h0jOCe4aSSVHSBi4m5zyYGj6DjLX4TYe/IUX5rjUtqDJDjN
EQNtIei2+SzorUgqaA98QtXHLGBSJ6xBCL9cOPTDHP0HT0AiZYSpq3cIG0HpN+jnR0WXHCDnYgk1
WFaJ0H8Lvz3otfT+HkQAL4vfJyyodC1IU8DYVPuSdRjtOSSboMcvGHhlsIwFEmkMTSpP3Nsz0Nef
PpFGIdnULoVHl/zXFv/vjVLbybOILp3kY7sTz9sLnTJ4P3zrSFYPV0kQzWbwo21JNtT+ZUSsAapj
IcWhfod2zrMIy0c0AKBrtDeoCjA0ImOCoroAwDn5H6HSvigZmSGLiqAmoVXtVHitNJmknjmRPr2N
lTBYJCVGtGAdx1cvpE/GQS1Tw3ZviwF+Y6lzYEOaQI07lb7KccJNELYwK6CLMASYZ3t3+9gS0VTm
IxlCCIcDPxY+k2yvX0FtUOug/LzatO8tyq0r5cKb+iM3ag/bAUqrpZ7FUt/p85MOig2lhatAmY2g
X/JW8vlIQcJQmqTeTXzFWrRsYviHwnaFsUu6LQXIg2RNskMloPPId6lGmE6Hjba6iQUH2W3ZCohm
7aFqggX7tC+E/5bs/AwuhVnzxeC0AVAyiO2kDZ2npgJ5wxkdNs3LqL9bzujuzSoLMtQN7LgHzHv1
2g6zcWY9poUKQQGOAaKC0RUadHBLOtP8LL3E9x9zd4zzXOieisvEh56/yrJiW6FCiB+qvspeA0pl
IAhUpce0ATaeUfo1UEqRm3H/Om5nihTXgG6DZozSDQxAqJ8FQgBydnGDkk4ydPAP7G/cmjxgrB5J
JJlhi5BF20LCCsGOJBwT/DYo/MFp4nJ1IgkGuyOWeuroP12pPZTXf63h6KED7w9Pir1P+0BbeIkO
+xx/dqMkgS5xccnAd/gebkL0VQeHI5wMPobUWgz5pUxuOfhu9+FVnrHpvKE8oxTnyKe8I/NzdMpl
ODlhy5fisLlhfBsOGI/fk4S96E2ar4cj8a7FSViMTDG2xztfZPTcFAczzbc+Ur0j0+f/RDjE+C+O
qlHOgY6vphi5D/+mPcT2XV+U9h+RQfEgbHBNmr5LmyeoIDljmZl8OHqiKnivjxgx+Ad79DekHTic
/l2Na9QiJxg8Bs9KZ9BOytw/WrPGd40IiQG3PTDjImKYbYItI7OZzj7p0s1+Ou3pOB/cF721JBoN
LuRaLI/PvqpZddZd48DbWI+fEYbGV4uRiu4LBjeJxnXxiioF9eYVQ+vrov57A6GRrNKfYZxNK4A1
yZ0k3WjqnTmen15BUTdtYE/SGzFvFhIyrpoY9ox68ZPbZHA1moN6i/oLrrsjfpj9lbJlKvprvrR7
0XSDQYwDY8ke6dY0o4pM0V4zkqSbgG8ca5kKgEtkvVFTDY6IyUhPfoegDWPDLu4iR7QsLe0lF9oe
YrIOv30KeUaUOo1IJNkrRp/QbGfvz6UHE86bmwsxRuUBrd1+WwInXibh3PptV/qtjBXEONKvN4/c
vtU6qwAvuoJS2LrOcO3DHU/wHl6ri3UiWMyM6Z9RDXkVkEcd8AaQQdYmL/XmnkM6n/edMEQDx1Qs
oA26N6mW9qMWvXM8NcXMGWzoosf9nahESxTCw2IMQCIR42wTL1vRzTrPTsEB2pOZUuYTkX6t9TT9
hSrCmRGz4vdbeLNDJJOQdF9EjPu8YhAn3JwDvJ0m3ARk6h16+33c9hs7ce736SNDhLT9PDoklOM2
1XvuGKud/5y/YxBc4VHipRAcgoMrf7qn1NGOGkh0E1VgtprPVwjJYmxIwQBWx2HPaRuQ0YludJBy
0VauFO7ArAEd7jRq2qhhZ5UxtWAI1nS8uXQLbKpGDNV5UVl0KTLC7gKCkzbQBh0MUQR6aEVtCyiD
DjIci49oax8x4wPOY7YBeo3JkL0UDqfXcLP3mANlTvNJk0MDgOUC9V7jGjPZAi690/IrhkU4Xx8b
QY+GmTWdh7iYjq/j5YC/nsdWuJGbZ/cTfB+pM3m7UwedQIsYO5XwwUwdmhqqK3yHDKKDIw3A89zP
8kWdZm9OiSUWvU7Mv3Ep/+ho0FkxlFDQZmjHzAPnfGs7hS2SBMtpemFu4cj6EyGoG/p6vmBVIEMC
c1uhrwb4Z09KL4PrjmuneMWFsEtiZjbCzIjfGKZbN5+zLEOK4bqww1MQNWCup2fF7m/maQ8+0Ozk
gU7QwMbznkSgDiC2QpnU2MIEI3RrGSoZ3QfB9XuERDE3tbMO79ovhmrQRg5AEm71/rpUdpyGPu8R
MgL4m9D3wbqEWyV42D394C9zhQnZtor0EEC5yBEpI/YUsd91vGoD+L/jeF5ZYFmwyvSYWMwciElP
lCDy4booATanEciZ2aCESz7sQC5WrU+5g2HJqchL7U6Tyv8mBHWEUDG4p9kfnRm55sjcDto5FO5Y
Od9lHoJYJ+MTuWnOceElkP/JEGy+h2SEED7sGSPNXHrDvrF3MCceQT0eoj3REX4weq8Pd4ZG+a83
gTSkYuHM7/A3mYbBXuRzgh5JJtOyJHApdJbYNB3QOCdl3B2lCtip4Wq2T6YAtRZ9iGq5sCBSTWQU
DxgowjMHCUtxByFhI6WgFmgPJfMoXAjGOdy9FOUMjBvP9Zk8veB8NhPySvES2QrnvwFsZLo7UkWO
4f1EWJAPMuD9RMT95+l2C0UAxL2zND+kPBBbHLD9T8R9BkGnEfdKNZaztG3FPuOgX8iO0TbeTbY7
mw80tPbObTxkzcvb7tCjvZkq3MCbWcBEJa8fi277i+Ymj6tJh5/siG6IjS+J0nULdWv8gi+MUcY4
x/wWZBM7FcBFgiWBXGuP9l5pl8Ckbwx1FedBuG5EIr/pzLAemvQYBEVGdBrJuJFw2k5eZIOsBTH4
bhh/VwzzvVE7RigUa1sVNwn8paeCa4p6BhPqIfodCWX/YyP6LhpWD1+zm0gXOowzedrv5G63uibc
4hOmLHxMJ9fCAvpRf1isexCIceloiZmLEBmh1XKNwHDpULwzbZrmAK9LvkmCPUDwIsJMwQcFKf9x
CmPAPTNVXTpNyXHTcWl3ExPIJwGWMa6kj0XT3croh42b5gcxKeA1HJsnrErVfo0/8Qk/M3M/R6J+
cgtPs2PZ/KWnfHSscD8rqPNF+I+l81pSG9vC8BNRBYh4qxwRCoBaNxRZIguRn36+hef4lKdtd4OQ
9t4r/aHLCbjCHA81YB5Z218sar8cy8f++PPVsacqbbdgT81XYHdAUXHONCzYq4TAygd5JiK+J5Bg
ZNo/SeHKX5xJiwt7b7d4WND6QVkZxEaw2bb00OWporYrbfNnxJSXtW43wekO9bUHQxNWpEr9f9W9
YcLQi35bTjdBq0f1SDHR6DOWDf6OuaPRNRU9fyzKuBgLa7EX3XW9lzO2nmIW185bzkWKpgt6drgF
aBEMb/JAFrokkYKw5dcUPTIjAJci79TCIwxoY7EWTkSfclkUHvo6XZ/pmSU4Kuk4UvpZO7vJNve7
K2TRBDJM5wJkzYHtI+5UZDAAXKaCAfvS1OpsMf4OP3SockA5RmfRReRMF/cAei/GMgeO8uuIymRf
eJGkPQA6PsF8AwV1VLuNJ5PYK3iHuB1XHiNWOFCzvqgEnZZdp2E2R7SNYe8OYmzApB3cl4pP3KSc
919FwYxgBonzHVeuu/mJD6RDdAt0j2nIQ/0mSlqhNUCs2X7EuoqPgEADSMoFogGiaMtnYU7NEPIF
Yb5Nn7BatAEVwCXBc6+tdS/0GfMhnQDpZMI9FV1HdETJ+9GUvLdASTz5eeCfgsz0urzjzWyt6aWg
IVvZB9gjqA7JQAnRAru+6D1cz5c3IDRXNL3aALMBTNxVvkDyqcGnprXXQcFICF+9i45aVr/1v+rR
hWyfrXTRjpvtGtEu2O+IBZvgv5f7Sj1PqAiOB4NZ8i4B1ffXGB8naOMc4TC+1FuPbYfCWHP2eZps
QLeA5nMNPkupDhraa1bk947axM1nw7fy5ReMykGfl+bxTbtC30cCkj80dMGuMXKVyYS13WouoyO0
hl3+114CrW9T4R2jfc7gGOssqoA39tjOd6cpQH02TIP4f53s3QZvQhnY3XxJ/ZLWZNJwoZ5rQ7qT
1rHtELrvYKrMN6IAKN5tu+6oY45wk6yccvwk+gvpz9rAaxQHv37wdYsF2W8ASM2RM82wj9SP81iD
MrbCxnSMk5DvM2A0fGJX26nNIcn3ZnV3n+p4k2LBjrH4XB84e8xgVSXG0kSU+TlGcQgDJep0SS8d
odlwJAjae2+P9vFu3Ii+SDYSFkUbQWiPPrkSSpEgV7/uA8lrGcfDRImpPRddaP2FLbk2ya59ASxj
z72KrLK/gAgFwGMOyhOENoJQTcL9Upk88+/mbR2Y2pYseePhtJHCRi5BklqZWDISyY8cQ9UfYisH
5xwv3gb5wEPvYOOwQkuewHGdMvJ0n+6dg42csZmRd56cS0oOx2BrKDX4wzlyNspgVaTzz8jrduRb
mI9yoF4Xd3oRmOG515EyZdbzNPZxhwrya3TM+0KZXp7a0RZkVJdZJQVr8n7DL74x6r8D/QVCAPdE
3UdHd3gBzfmeFAaFt0byczRQuGJVKJO594SSFJ64F23vRI6JjMHpj+AjFbl3Z0wqsZyALZlVFSpv
AlNN2BBMwHD8RNLqRFJAX+LhRYJbl+HZ2TqEQrkURiXyYks2IRyWrVCRkAD1ALXG0t3ZHsEoy4vy
Xim/54/wwWWgUAFIWtC3RY7mHmM5CJDE8umNoSNYXpL1iskWVa9Ft+MJ9AyndeAXX0SzmFrygM8L
xS2pgBYktHzDYSxB5EvsIoceIcHLKHGXKi5lFmi6Q1oxRD0RNURoo2bizYPpIoQjWGQFkOqZwuVk
tqAtgwUh0gL2Z0TXOGsvpstMyU1k0m4dsk7pfSkcUyO6WLSgdKROOTehlUm99FiinDV5QOv+UUfH
LwhQ7RkvovbTvj8AX7YFqFCN36Omv/tDPGJA85wCWWtnZ5YRyZ3xZVRDdroXXmbwgIqHrVkCcW1n
Pjg8YI7udE6PEvJ3HwKANJ+YTTdVlquo2jefao0GPRk4iRHS9Cj4Ms7DN2+gPUFQSEW4c5iu8oD1
mU/HZ1Q75N5AX0swDrCvdOUP7RJpfUKIfLFQSvM+qZntJuwaqgvJxHs09XVle+rCWLB55U+Hz/7E
Y4FC8rwYIve9AlTTWQ06Boqs/vBktFf4AfRWJ3zGThQp6Po0s91TbX2M+7aHLvbNQYaEpKw2euEu
pawCRZY9t1TCisAbXjr6b/4gYSYcDtHZfenzhKr8ulUoqp4n45OVOHLJGXLADBfqBe4O0Xl6JE0X
HfmjettieGHjoRDI0ikW4s9zZxl0sef7Wo0JotYH2imUjqDSO8nJ71PRzk0WFhKxmFyPKb/GK0xW
gptxtvH2yRXpePHq7bQ/obPi9IPmus9JVumcBbzKcXTwoQtg2l1qvjTJxCbw5D+yud1JalOw+XMf
qgzXNC39h7nqG/i8aSW3iYU762JxuMLa0I/fOKoKwbyHtoq4zcxw+LV31tnrQOga6F1MVNqYayDU
b/iLGaMdrOP0ub/Hh4Nvmts9/tA38L9hnhW39Epr79lU7b/OX4vMKO78KXGTttEINrHR08Fe306q
EiApc5614lbccXoldh6IKmkrBY1kQB6D9S64gjy7YlkySJVR+49XvnCsn6y4xw3rGsWyp/PDo+Za
mLrFUqwib/YGVjmugmKK0kmlbeM9FPUJ4M96/M2bJr4py99f7QH1XfnbWx+LFSolkeJCOJiM037S
DItLgyy7tFojcTaJMZC5eiUfdZDe7DJAnXiEg6Fxs5t/Ip5fBhviUIlvXoc/l8FdLIaGsQQfplAm
Dr8idItz0khM/c5LXGaKWvvQYLJv3quFINgAJ8qbB0h9+POewqNxJ2Ji96Uo43bAqo8xwvtZAlW4
2iNIx0t3gd15SCIz0pMg5zAms8ucXy6yGZggIiqGhRUz3B3TZzM19+EjKm1kfJf4Q/vViPH0iFYm
OSRiGIU2NAVtTBsuobpkbWML1tGq+N+ApVYfEdM9BoCYGrni+XZkgtdDo/m5FjwnHuy8+zG5TGSa
XAV07cJr0l2ejL6nYEDFeNF423NHAXuHyLqtAIfRMYS3hqhZI4NQWWL0Nnfm+DEpsx2KfJhIMyU/
eLw6c1nR1hDZOOEk0IFV/K8DoJEJOtpxH+PYEWLw/EaOevCWXVMS8Z7MYzUm8gF3Qa9/7myizcHk
nj/wWeF865eYF2A8yhh+wagaCxYA4FRyi++D2fuREQgsym05am5F4J7vZAD81SWlxwiEISwNQ25C
/tbDTyCvJjNdMe4r9A1SKgiYNJh2iqtqjSFbly5mpR3BkGgtjDZbfKiOcbIxaGTMKtZue53VQkUf
fD0qeE5CZxcVnHob/IGWuwizuJ2BI9mSkSwtSnCzAAneXsHPVxa3iVXwzziPhySy4TsshcS5jFXB
U2sgx0olg3SyLEtxgqqQEccqG3vJg1FkIlr4mDz4O9oLbstTOLDRp5ZHIUZ/fDuadYJYxDJK3M/e
tny++ZjbifA35QVjOMexHNSlQ/kWFkVPK1V2EZhMycKQUNzcEH++LaVlscNUUpoXA9yXnjP6E/rg
bzjCBDBmNeAixeiYbrQR7024zzIoj/EM40yJ04vmOPwDzY8i2Vwsdpn4CZ60+CtvFoN14BFQMVda
LO+LuZOFcRs3d6cecGGjlKZtIp8rkGcFQNigwPYKnO8AJbdU9tteB4iMdGN60phOmxx34pOXitOe
eFxBp8RtiqfHG+Lvx0i80jBK5MLOOvJ5lB35ck71JSI/V2T1P0YPe3FgJ/rcbRutFHtffWeDBig0
4M0lcBH5m+IPAq51TfsZqIYHoA5a+vrbFyDFzmY8HeRo0mMzAMCzCSpFWGRhB4QHRId8MO1zyLAM
WEiidy5LQcbu4kJH7NeWoYzqMYaGmyZTfxFNpJWk3tbQIPjVYR9XbthesHvE1jBkVb4wkrZb+lJQ
KjkKgsvzeFnHOBqMdl6NL3bNz7952EMzZOi9htbgA7rWng67gffKZJ8ySgd5krfAmfS0ZwrEBOzO
gsm/9+Gae1oqVn4v6/AzMDxyvODDzl1JxUvyrNPjF44BwBousNDuCV9zcQ+OpC8gIJDnPyeDR8Rd
5NO4JiiOt9NcCJbkZL+sB+oK2negNtmn0GetGvlurVid8NDT0RJvLNuTzuRqPuTISuS46yGhCJAD
ol7LY+Zwcfkr8pSAK2PxyAKqA1zuS0YJnHa0xbnyJUcW2/BhpTicoVrEpXNwsWTov8nk5WYTPyr0
1m5kl9gFZ5INKEGXCF/TBouV+MkkBd9AzjhsBcbd+ErzTlwCCdZzc0d8R3lQ3y8lIGKKqx1nZ77G
txjhmJv3JUQ21OPybndJxWWnEVLsGj9ZOCGjzY340dCOMCtmO4pIcM0OUYeCiIA4QWeGfaeorasx
B9fuANMAns12GY7uM0Yfc33HEUrWQghnZz49AiQNE/PELupisbsDdtrQWig98DuwbbWmwtRvA/W1
UQgH1/CePAsUH9Wwp3XhvP/O3b59sh9xe1HFVQ0A6Z4OM5F7wPSvK2Se6AljB1Vq0Zl6aD8WLbg5
ezp9mkdG6vRMKniqlfGCkxAdgfOItUobXjVKzBny0hhwICbhdwqqe+HvCJVlPhLuhBATPlprCGMa
DndUpCDnsKKhsQGexz10OcmbBvU1YJtKRk6zM5aCXcZ7CqCsq1Op8+k+Y+FUcEW/+qlmV+IdytZV
iAh4WjgKm/8s/pmcmqLvOYxLenNve+disMhxw1kktpul0QW/0/WRAXNK+93Rbuv9X9u4/hFs4Wdg
2/5AyPVeqgPODau8QOTonYzX54cTvK0u9puEHj6ozvN67fUeCQcLw5qngytn7M1jmkbCNb4iL4DV
89Oe/83Hpw3Oe3UgVostykNwQMJHwuqEUwzwmPQ8Cm4dEr6WYPikQyIQM4VDhcNDIvsJGW4tXDaQ
mDFE3pXI7DoioEufq6Mt7yGGAOyQk3Zb9mOx6m46xZ30Zkjt3fNh2jXDVUd/oYOIa5MSt50HgF1m
lyS3pLehZKU1gPyTOm466ARhEgkxj/QVdji/qXh2wShkdjSn5YqGAs0f0mD+ns7iwDvQPRnEHxWx
bEF3C4wbvYA9veSOhwsubEQrKUMQrFEdgjkHrqld4wXDGyDNOF8BSmV2DScRLc3Z7OS0ydFfeNYA
dl4o2qKB5kbNEN1FaB5FH7h7aqR7dz1bi4L+miGtvV5DlxpSxm4nNzog0u+sHeGwCvaaKwQ9CFD5
yoV/9Bddy6YO5wgNBBiqNfbTQ4YpsFzp34pN6W8AUopingztz3FXW1zpFUAvqRngSFXJmQCMmMEc
/M8GQ7rS4ZVosNqsC7g/YBIEb90xe/imyVi2aykWPtPRJ2xZb4pZBhHQsQygx0i+IGfPi/9dNap0
xjITg8s2JgOQrSOhvENdPGsJrdKO2TbvZ6OmMToVAa2SIpCu2uojTnTt1ZOmjM9ccsgY8pM1grf7
gj37WElB9CVjJzsft1ESHZE/W31DLG0lf77Zd08cr2nJ4CVF5+dmtPrazt8xrcZCRI0PyOnG2E56
q/1NpQk0Z9lDIlzBcfZn1lwfryDuWhg4smrebnPVgjsmTRta/0aFPAPf3AuvWwwAaUEzR/Upxf/4
AehZNhT5E8vi7CLxBM/q6gFPN6ivVPL5uDH9xvBD79w/eMDGbgxnmAP8abjCA+UxDg8WvbUOYBSn
i/kgHFwGl+CZ1luom4yxmP8hbCVgb01DBkXwwig9SjNi93MNiJQUtiWiTXQgNA+pe7Ao4i8tRb1m
A9FYD/jrJtAnSXQzD+QUA1jQNyLrJM+kAVW0RfstSdBEpDf8NGmYyl4mYAfZVNSKpEkPoyKJwBL1
Q28aJQiitjS6N9K4R00ItAa6Rj2AyFlOFzN8mk2ADDDlRW3V24HdQspxSxdCsCbyBwY+tHZL1FxF
G7EvglcYFhQbBDdEk8h+N2iQ9/9EnPf86/FyqdCZGl1+SlQg6ln3jz7nDlserYZyYCJk68xH9H0Q
gEQZ7w/wgwBvCkYLwzHA/Al9TxlZ7ET7ozQ/SAewyRO4FslnBvVdgDjc2wgISBFdBQki/JSLjizE
uOOXKyH3oT8Uo+LGo0fXgXnvPJOvGenQBmOMm0RrFLwgaABnwQCC0aIxMxJ2U2XTam3o9/wYn9ky
TXWwpHl1YxbJaBBBex6kdg3gcXDYlBBGBO3PvBFik0Dy6fa44iO/V+nsMXByRz/dsSZwf5jkNDka
wlG0//rufbS4jpoAYYQ4LZMm1pqPZnD295L5IRckGpoyS2SST2uf7tJV/Rt+sCEE0A6Rz79O9xwG
xejkiLTdC50toYpf/F1KOe/2EmbBT41anxkS1exOtfojhriUudbQIPVYsRtJpEFcqBt6ACcYh5ZF
OfvLgwn7ARrpJOsk1PJThyCm2I0PFsMpq6OzPeNS4w/OnYQHTQH6GPRoJzAhGOPQmhQumpcRUvgP
gljCMCgTG801LZlArkJWLmHMF9EIfHILpTv4T7cNoipnuAxdgWeAsk+4UYr2nBquxsAXRrKIImzp
2aseq+yDgQDjai0Z8lSaDLC3iIUBy0d+WEcy7IEuvoZsBJ50xwlrh9Egeyw55iez4w1mX8bBPcaY
QruBUXBn7hS7D+JNi4Yt4zqLGz46Yy/RciGd/pPRbUWvljq7b98aonoke8JOpZNUMGuScRKMWZwh
+Q9TK57XQh4wLUhGXSddwyxSXpu2GGoC0YTz/+W4fEQGeXBn/tzODLkpMXTx1tMpgD11fWGsum17
6BkRaRiJSjNVcezkbv2wlbBDoehxRPDRZG7bJnRIx1fGX3/+QlQd6KVYfVfk87osfKG/znxWz18L
ne6nQXARuQY4HXwbC48Op7WB+QNAZ65zBjJREyVcGwAkrUCWrgtN1XYZYqNCgDCgzlxMT1yRw0Mx
ggmiMDtQhuCRSTvUncD/kOdJ6Bv5I4EqgUeZoNrC0WAAM4GDsLikYtwqEBchj5xVFUwJJA6GOpCN
hhavZhHqhP2yoJ2bMJcX6ogrT/j3fCNdA+/04Pedysuw4VwXmAf4PG64uqVhrbFpE07EayDWLoz0
bK4OLps+kWPXHYICQMJL08oUiggSKn20wCINFwWN6VwXonpfnXIysJxE0lQcecDkqkypOL9rTk06
t/RK0Ztmhs3yAhGIWhiSmTwuQNRscAIq7Hg5xLduV3uQLAiEDkyebU859Y0mx9uWdIIu7laSMU5x
D7eUjHfnFwjvFzln8DVJ4AQF/yvPBI72NcOGajKTlD+IqD5yJXq9wJgRRSCf1gWAWKKAZHhkehzG
GhDWniGqNMDSUFQn/nCaN5AtXCMbqqPiEuNZg/DXnkDRGz2YX0E83auEJXbbWvrxBbrU4s8y5YUb
NssV+TAGigA8Bf2K55QnuF9Cgw3txWbgh1ag0SHOjAfA4ri1WHH0/4oNiE8DRnMN1MCaxxCuQqTd
XyqDtP0EsHAlJhJDZ0D8WfaBwLcMIgA5X400aWP8qOEmMsn6iODdP2nCeQy0kaSbST/WggGQEVOg
P/TYgysEDAQbmkuBhzJig6mDUEPh8kVzWRhE9D1RZB812ZhwwxmGfQcGwwy4MubrZr3Z5MExF62N
w948u8foDCzQJOoIBUuoVjcyU9rvR7iBN2BEjEfMJpppRh32Zs/gZDI/2WVtu76z6vEwZtDMGSBc
rQGQSsbmZ+OVAIP6BhXOOgyVyuxoHw3YfeQY+px+Ac3xaQH4hMZ+TY8fG/u0zcnSMqD9PZg9MP8v
vJZxMd3JqE3acxiLVmZTH9Doc/tbRtpAA0EjkEKf/G60H2j0tR9mRSIuKKKWJWoxF868OykxYiNo
yVwgbzEBU8i4f8x7q2sx27BqB9QCrXcLUT4T5t5hLGqkL53AJHwqSZe6qICBzSQusB2v5MPCQJNT
9gjtrPyr1hDj3rDf1CMJJsZXZps7Qrq9WMwzCZSj0S69TUUyrW8x8iIlH4QNev9cHEMaUZN8ZEBn
MKW9YfE6DGqzmVT6wefTmMW2L7FNHMFfV3XMiJLxjiT7KO0jOyZ0/3JcO3VapXKXrqOCHiOyqkNr
gc5MRabw0ReiGD60epncyecUnXH+Fu2yN7mkmATQqVeBy7w4A0VXBFtpZm9/i0fKII1fk0KdvIhr
BBeOqGgqxweaXew0Cjhg6r8uibBbZG+/NKEIKGB+O6MB5GZlvCNHstt0guF7Q4o+IJPgQK9V/i6z
DugaX16oIjpOGv5OxAbInxg6w0kFSwMOqhejy7sUHLYI+wp4mPKFgyhiw6PLP2RblCB0ROFXANCU
T805oQWFAu4O+wSMTxnuc9ZuYq+1Buo2A0IEIGZGVERDoeARqkkKo4tge1A7Za6VAKkjBXowzVkA
CWKm+OHLSUv7mxAbyJ7UPRY4wnu8pG8DzbHKZ0yD0KveXPl07cezvjXzn+6QrgvLBso0EDKBJ4lf
3mx2cAZYEAFy68ogg/X6dCu9lzI/lnpykLTcXxT+eyLA97LJZCNPwoQE7Ln9J8xIEEZoVmqXm2on
f0fOYVQdk85y4u8wPvYXd+sNhsi6Y1EBCGapRXKaPvHHlHYCgS+KAAh8llgcbD4oflgwTrxiMgCx
8di2sIDD7PMymkOAX7XCs48cqClwe1HYu5s9Y7e8wRogyYZDQPbd1U9eN7301XJWtMw7MeJhQttr
y1gQB4zxi1OJg+ccaWjsguUhfJHjI8fxayc0fq2+eACpl4Hz3PuAj0D8lcmiO5gpwkts6FOsgaW/
XRv69qQrC5c1YLdBSFECiKYLMQBM/hSnOKON1N0FQAsfiHaJM7TPDpa1foWeqyir7ifk67/xoMhM
A5HXAEh4+0kXZgnFwN9+sw9qEhUx/YW3yG1znmHbyDoRLffSwF/nom2YyAzojl+0/lztt/U8X2/p
25x4FDZAFMzr1Nx8wxVKuS5EbaSrqSrhFMzNlL0SQCh4ULnwJKi85xNgICPxGcQ6FRSefWXMJopN
Yu1hbaQttzTzDDegcoEzZ8Skx0WGeUX2VpIWN8OHGT+Mlnj87ZnNj1iKoz6jhUZ2HC972snNTyOi
PanXkZpakoUHm5fDxzoyohzzqb6zOgCLTJMIo09EGdD1doj3qCL8/Gq0y/ZttrhupHQgZR3XwEPc
KyUaLqzbh+FNcVpbI1gjBeDNMZ1j2AciTcvzxfxC6MceFZjd86Kh7tHwZehgmMRlXWf8oXczhVCf
XsO3J/yXYAg7BvwLIwl0xrKQnr6ZwxVFX0N62XRsf/2nTcrkQjpc77ua0s4RJTQhv5RbXOvdDkpj
d4CUEKYwFJvnQpxCObHCiXiQcx8RdIBRukMxfreojbvCNwuzpguKhm/O0I9M6NPBEc96UT/BwjCp
t/NcMEcQE+ng6rif3rMKDM/Rv2E6JywsUfERbueHzgeK8UZBI+rodFhB/8Qtjk4pRDbe4uNiCytS
E3d6gfINCFbQ/Zbi9W1KP48mGT/ZMeGWiDTjc/VGw/Lo0E78rrrhHqWrpoVL2goYFU6XR78bCp8W
Gf3wbZYLpNxQpM96FpU0nNMB+xwHtKeJBycWa9zYm3p4CVAI5+UDjQpqNz713um2uLbfL8yUeS+M
qCijuQuATbbPFRfzcpWW+kF48Ii1MsQkWGPZ4QTFdzB5YeL8QEvFHSZ71inVHD5EN72f3M37StzX
sIVGtvK07TM0Z+JQOYg+hb3gDkWNEfTJaHKjgTHN8xYqL4fpIOjl+Ia2mc7hz7pVDuY8x057iyDl
Zct2wYfD4WevO0RBC+diP5BY4oX4Px/vviqn4JjwFMJPlIYoFB/sC5KKd7y+zU6OUiV2kc4DVKLd
jPTjDgIPskFoezTs1h3A1nf95ByadJHk0L9J37+u+j7SvDl8S7eDkMd4R5A3T8DdGLZNLnTL8dCD
CFfTs6jMJwmNO1/cfzKJzZxTcY9YPGTrrBoKrc6s3SZIVbNPh9Xgjb7h4K32yIsL9cvYG65ecNoW
/mDCWyFskECwDm6rT8Sn4RZDnIq4HVCugBpxezEGsOtC28MuTnrRIJ/nSlLQeqX3vBoEqEttn4ih
vLPOR8O1kxsHOKxAVwyvUAXTH2O4Ylx4GL3JSKxWVk/PmBCw34RdJdoAO7PvCK8M2YGJ70agzUi8
n3z6rhowXS3CkIxeGkEiJlAbwUXLcbVldwtCBlkkzmByfjubvsgP/UXEQS3TFPJ8HJ87bvZOGWXm
O3olXpDRgeY1ERNRmw79MWYHzIpnwjXDRqIUFcSPxsuy0UjPczklavVHubSdncds5MAJQcOeqS71
RE7KRHiRWbtjhmjITCkqAYD4Yuv3QrTwjapqRjBpUme6yRbFA3Wj+gtUwCiEbPClpATegqTPZW7N
o5Jg1geuK5+NwoUxMvoX9mAhzrF2RwDFnK0aVwpE72QjQSQtSXPLXzS187iOcAcTj+6z3p896eZp
rZRxjMsUhvD3ZWyDnpTec9FU5Tmi6A2FrekCUAQnKGbZLO1BPhCJ15MoolH9FzpnDV7riBpo3Bps
90gFsVkvUvieTeAdUx4437+bfldPEydECd7PVZ/rR2vOHyaFc9j2K71dgJ98Y5idKVjuOA2AOmz8
05bzg34d1Dp2j6wsVlXb6iZnfJNbsLReeoNmOUkrZ1DGcusnnAwBPGW28ZNoOb2Z6O1YXGsvb0Yd
+XEOO2EqCjWS43orSuMyDSHLeK4EidqO+PI8pCTdfe1n1uTIARwt5vTXrPDPEGBFOc1tW0Pqe1ch
RjduxiDgs97NihKwwwhF1ojkoPONFIiwJCd7/8LBz/vy4t3kGzbsOYErakecnGywB6HsSqHIO3OU
Z2804oSoOMhlTINZkC7O2R9XXrNhtwPhtkHBBnrqNq0S9BrRhOgqkFfODCK6wD+7qohdNjxgqUe/
FwlT/LYShdkfWFZJuDQ4lsUFppsoGdGb1DS6YxqINRoJCzexbY8B0NHJxKgABNjWHmksWvoUI5cC
m3ZKpnuU2vyYgbLHlnyC1gXNCpuUcC3uS/+46WWch3W0zIkOvDWbELsaMidYr/yZbU7/aa5leiBD
m5fB5PE5ZmGyqRgE7hPnar6CKzKgjEf5JUeDAHc7FmcPboQlH/5x1Lmz5bbJGSGy/vjQkLVDb/DX
SFcjB0BRvDO3wjp4US8XmyShqzBcY4gWY6hL+z4hLdgmQ+iSXB3Frq68MAoWpa6pJGTsKYwK0MML
+MR8qzRu5a4FQYiBcmBiCy1U6GwaTfv0xx7EvhO1vQGJ4uGuoyhCokEabwJ3vukZL5wvHWkQmiZB
v68GU7JEvtlDEonC25uSxngBek7U1xH0aOZo4UUNOkbILvO8w5crGGgA+XQUw/hfFnhoOak2hEEt
0IMlGBQaA2qW57fxE1sVgTZDB9bXIqko2kSRjVI1byLtjJzXRJ37zXUVDt9ntvwehgKMh+2dLXNn
yZ4yPdrqmgfb92erHi5fQZqHQZ7RqrJF90dDL4njCIzsVTWRMZT0mg7PaQSgWqAl+bI5eY26/FNF
ioKCWQruyUFHArGrthVUWh+O/tFMgwBEN+N4qOtfOz6HleWUEyaB4ANUKlQO1/iC0i1/gi4lE+Hx
zbDgZBws0KYyupjxT0B0ZHx/spyVYxnUpgY/SzZosiZJDb0YJE+IyqzJQ8BuQxuptGjBO2BQ7sCk
UynQfV+NwS7EqwMNSS50JtS+AfmPORzBpHdDM7j6U1qxAW8GVuM1ZuDkA56Ir0kdvUYldwqhtbk7
VI/jYVYtAAbtx0QEEYxQ9CXn89xCEoOxKZusnxDdUsJD1Jf2Ls+6xgzcy9b0JrcRGRTRgI4W9xQT
Zm4fXSs9YA1yzwk0MVS4kWUh8Wby6DmGRV2MBcXaOonEZCbtRCoAXJFkqOHxxFjkdJJRojQ4d8DA
e7/D52JMaemtPW/IGFdkI4iUAbHVpuxu0hI+ITSGWDWtNBX2r/hO8UdZQ9xLainUKQF3hTzbIMdX
AjmzIBBpOo8pjUdoRaDRie9uzCOXdUSlwmWxF5iczuiscZnI/UVU1LI+THw+ncIkADu8BircOsNq
ud+B2fV6Go0IR03NJQc1s1LBMgS5APtPI3QzIJtnLH42ET4TAgwXHTmbUZIsySBPSeOBoyxR0ovW
CSpA/HsUsbmHrLvK4t28K/eGd0K1QlqAl8WQ5cIUZyqnMp+K+66buFYy16ZP6MG11JyG+nRCEf+k
r2iaaar4HYN5bwOE2MvqTe8OIXoa8cgCc2nqgWxrhPlQ6ONIQXUUbc8d7vDDkOOAJcXXckvIX71g
Gdy4bHYXmhNkJpyFPNSjw9+LwqB8JNNpjOQukdL8yLSkABwLqmrJC6XIAPJSnj4wItvUd6iGBuyD
wEnZbR8gMJrsOVEXYcUNNG4+2ZfOKap7xCjQIiQyPDA5oKWofRhBoMiRl+moDLKpSL/kJGHdKasm
jdSmAX4gQMPOdKpJysOm1OBxyOTt7LRMUR0oqAhTFhg0/SC8t9gS8rTkmGJ5CZSeNfNbutwJbouz
EQ0RqB+SnoQ1ZxzDtF+x10I/BHBFWKpVpHgpGqpf3WQdIVDKFZipwypBMskx05AAlH85KvleBSRc
ICUxKBecaQEeMYQnMeWXDGdCJ+fegz6q1SOaogEfZtlSSQaBTfLQ07RIKo0XXKYChzsmDqX5Wb+4
oOZ34muVt7gEWj/yZJYBHyQzWW6VxgNhmMFTkYfb0gOOAbYNL0+3GeiXhWy2EXAE7bmxcnl6bgIP
U2PN4DdQgqbDCcTFIURDgvEBVZBeJtw80EnA02VqS9bKR2VdTwlN1Ox07k15xDwKwTK9WNs8JlYG
MFe2FSsyQyaVk1fEU2pAXHFs+TTjLD+OU8dkmtw1GBtvGtoX6PHswJB4zlG815XZgxW7s5cBqC4B
97BKCEKyuHlb8Ey8W0zLKeafT0bKfR2Bx+N5xDxKASfypsjdmuqmb/B0BBMUD40Nn1KeDHkQLzQf
A/jgVWYxT+mtmw44HdAggHy4vrHlxE5oyh1SrQOfi393LBXEvs+17wHPgJ/wVDYa12nOweTGqjWT
HxJ0BXDQlalKBJR7DASO5xP76ogNI/cp7HthNREPYlaKIRortXUMUzU+kp07Jag1Tp0PoCsW4tla
0/ZaM3wm6nK6pywagGIpSK4wfUzSkMhNvcV1gNcC/fXh9VhHForhst6EffjUwYQNTV5sK5ppHmUI
iQXZQdvI2blDAgyDQm21UhkO8cnl57ibacx/TFYQT1D6EhdLNluLT2AB9JjJaJIbjxgPgDX2jWis
ZMIBomoyQ34FQYMzW/fyNGbyiBmWxeMHsKb4VK0ut9OBNsJydVKgbpdRFujEO+lREJ54QMDN+Gim
GTcMJ6Q5FJCy/r9nM84XUcwMRNuptrhduWiOdldX6gU8kfccIxwYIjPPcnxSx2WARJuuwGfu+mW7
W6AYQvJ1I2+V9gIDDknwaXxoP1UTvqC6YNZTqm+ip5iMVAbp/xsBr89Woh7hFOkvXmsqiZCUDNWW
lsjbHMAYK6c4txMleuSLosXa5TAVzYE3bUZp10g/RHoZd8n+6bUMghZlGKk2fRMqItFeathfZMZ2
o8P0sq0hQzqDALbjYNSj1qXcGVCm76bSPIjoBfwKp441oMFBTXXUBxNcRLInIKmr9gSDT30B7Goo
zYnbUEX35ksbxC8/UnFxuyboigS4MVOlSBuk8D+UZDdyZ1pDqJWUI0aX3/WNVs57VcPYhnHIcUiL
aNUDAUb7mhqon3yiXsAn8MU5sEcU4wJnjTPy0674xL5cNDKQW5DyispnhjsNdIuEFjpVxFXfAWbG
louRactIBLywhfIA7mE+egY7c1JhihfdIa/K/WSIxTkuemlb5j5MrxcTNsi2X8CvNhD0ZZgnfI01
my88mywccv4wJY6+dTC3YTaltXc2GyoaIwZEYoiyiyOqJtA9mgy7B7jEy+SrDX+wIF0gVaeZ2LaT
Nd58Og026QvQR5bmHeHRY1G+s8NCSodqNHDn7mB6ACPH2Y5PealK1046CODAOWsqKuI9hwVQsLHD
JtBAHgNUZMWyy8RKV6AndILH5UHkYylgLjSxB4jYiPkNskQZvMm0S34Ps1CHCAiyk3qauqZj3AkM
b1NkduoovCOjRax7UpzGtKjZLk0XmwG2KrkvtSM4vpN7DgVkpoANWHUk+gCbPYHqv1jLN7pmdPu0
KzuVAkrA2XLWd4XtpW8aP98FPhYgXUvAjRWkgzHH5pvjgm3/opZ+U18RsTmL3uqmRkqKoKhOfzuG
99mhucX3owMFWesLuoEGcAq+IQ650r3PuV3o/dHVWJXB+O3ijsCXcp9OGkOc8VsNPoBmV+ODA0mD
gTegh+g0qTk0wdsTDeRa4xiSPXeRb6SZpf8WwSmKHYtROf9MbMoDMEsYAKutnO/TrkuCkHfIX5OX
ddrhSdHRPrjy0BTE1U0d2esX/UUUijJHHTNMOjmM4HmXELirLkEP/V7uCFIZNLSQDWInedJAyoAi
r8gQEPL6wXglRBH56KdQSkl3qYIxHD81J72DDW8gtkGtocXm1fygbj6w3jowHCBzKIhLlxXtU/uL
rK/6Q1rTpy+5KbWAOwjOAiDZGRaFwt8YmoogTMXS/KK9JiUZSUiL4onTjFICXj6mA5f+edd+pmjH
QYFlB2r01PHCBCFPthGJ8Fj6tutJYfLiPbCzn4O+ISLmjqOmDyM8sEJu9PPslnoMud2FnoJdDo40
nySDxy6aMkGhcVnjqENmhG4VR9/H5YinahHDI47zfIksHB1cSxTJ2F2sjitxX8CZwiK4OqJt938g
k6b6Mz0IlaJy+2Dae3oMLFM010kawNNbsCL4mvED0e1ButEnsTkTvKTTG6Tm5m2TnZV07FEWcdKB
I+F3T4ldmNLMF3/Hzc5tO2+Npty5xdqtcrkzB5T8mDyAs5zmCF9RuIDZ4Yn/OvgcStkzYdPrD4sX
Bpn6IwZA07/wAi10nZ6mwqHGt3XN41ox70DuuQrvEtMx4x1M0mMal87NKf7eKfhWmzU813949bc3
HLUAvA/0WGxJZM/1nFOwN8P5mCTE7MeOE+bLdO4Qh8lkAf6SXwD11IqkBtga0PpARyo7Jw1yn7gH
ovNq9MHrizNM0wpIHK9g9SFu6cu9yZ76pRdUlJgK0JlzluDnqUGGRiyvxgLVKqYoIoS3h7OCYJyH
jMpmKQnZnBTwl5bhgvkfS2fWpKgWBOFfRISIC76yI6u4oL4Yre0Cbqi44K+/X/XcmJkeuxuR5XBO
VVZmFu6lBlNu2iwUU8EQoedLXbCTKnbFNPhFIkMgNu0glDFQ0eB1j+gGewO2rII6X6UoaYwjEnr4
1jzABXIfhCwWafhBxAf+wXp0CBKpTQEtXqwXRHuVKatFeYnKX3zFplEctGlchlsnWQCzUlZ5fjfY
G7goQEzk+I/SqhMaNeOFWA5NBpKIY3Tech2RgiCiEsDy6gpvXIYfzzo8evcc3aL99Eqc+qfwyYvl
isCba2Ocp8wqE9aVGUE/8ah5jGjnAn+SUbNopXB+rTtObhYi0fuuP9KNxQuV5piCbOlKdRiXQ5Zc
4TligCDy0jLYm58f8P7fa4rOjtayoMUjLKonJ68Z3xZfOtW3rOfv3nzSa37gXn0lKmc4DcDvLDrI
5KGpOV33cDM7CczdDS/j2lYiYVt+oKPNK3tb2YPoubfVZblTpm1sv7ggjGD/cjf2RFZzdTSY7v0O
6GsymD4cBVJMeJ5XjVAtw5pKQDqw0TK/hQ+v2K23WeevAOlJF32ADPK3NCCwFVZKgsIo+k6eI9Bg
yYvmUrsE+bmbg8I40bAQzPg2kkXzui11oyTjlWvczfp2F673pM4bDF8RoTF7TNqLHkMWdyU8G2ge
Pq9nXya9FmyABndYij1gYQe7hyon2yswirGAbQcdRDJUE8c0AqhZKq9mb/1lyTgYek4jb/sVty29
bQ+E2NZDzLxHnkp1oL3urKml/3UugzaIO8kzQVxdIQuvzO6WCCw4I5Q8UNJFLTqF19GDMYHHrFWb
Z2wsKKs3HnZ7Xmv5RT+vTKTRjLARaSoqvYEgQLLBPgFBTKT3XndCoOpSeKNeg1sgM2ftXMJBcp6d
6LYqjmN4ChNRYj6Wd381ofn4fYTtOqXra9D/bbD1q40uUUBtaLC4a6obhymkhH7X7IMzotN9epeI
DpBRMW7WbZ7KFjQZhSPhfKHajHBhuSaIuX0uzSe6D1X4CDBccOK6E3rRzsrByB3nBQ12SH+mnIwB
PVopFWNhcRqYT+brh3VN0StDy5tV1B2ePorW1Xz/i5wZKkEXYktj6Xfr4TeUctNLrBACz3tzmi0q
o+4O0w244xtaAovPdW9Tz+ofuan4dcy+O3XIa2S6vc3ALfDJUXHe2dMi7Q9gw7lG2jScZgOK4ZE6
7DAfoASl+d3tbp3OqD35yauxC6BArG+hWvcpIVBocAqfR3KMxh07pWvYQmY6ghfdQEPB2Xp0ml12
sByWH0D4IWxu9ObasoefOQrEbqSO6uHDuexWDIbxiu4/0FooLW1OcJRlrkHWGmuoQaina1SGYhb5
ac+6oM90V6kC7Zili3+oNFQrS+1h7DPZktWkWFImSEJ6/ObsHqOD048RjhA/Mi0hXToY/oXSMUJ6
9zhFQMQ6JjOw5rEWWnWw8ounBa+/RembjHFYJg9Gvm4M8vf2ujcnX4KP5mOqgEzd/Lk9DpvpA0/y
6OZW4zb5/mgQtHk+uOfLrofpVuWcGNhIEkbK1e9jAvqkAgQUuSxujhaoitnNO8CzcJEAop03Sx+x
gf/FecL8hpo1yM/LG66pFHi9KjmNWb+ck4PkJd5v9xHzJMTzl9e1UV5m/YyQzqxZ90oWVRGzrSEb
9IhtwTTRBSI70rzS0hG0Hd2DheChtS2Gz+lpfEkoM7I+fAkLXHVZeWd2M8i47l+UZG/jxiTSN9Xl
3n3D4ke/4Qwaq5jqF7Mjwk2lb+iLDw9Ax7huD+PyyHL33p65wiLoI9XsE0fdptpazS9j5EVwAB7T
gWoqD/NTee+PWarGHbVGetjo24Y6DmE9k372CemMii7xkB4v9oXIdwIB4OdD9Z1cbnQ9WxcWthHZ
IIyJIpbqk/IkEG5Tu28aiu4keRSxyM/IHymE8i1JIelfM6oddUzF9Jv0Q5WKAFTHHGk4OvySKs31
n0Id3pxXjuRR/2vs5p6mhYNxDs7Z0gXvGdyk7zdcJZ3yxd5h7jbLsIUa1BhsVOeYaXMO9PlzgMh6
sDqzDzdz74n6pmNCG/Ffv49YbnDX6+ZH+CDIiFwlZ91ErvgBEQlDZXRsG2d6ZOHaEHwzIoZV2N0b
6GjJ5PbGAEWLQ7QGSILCaT+V1fmQrIg7SDvWx+Vj+p5eSSg5frYP7uMS4i/Lqz65BOmWnCFoaJV1
XBPSsIw83etodeXonhGKpse0d7R584MDO5pvxHveA3KWjYaO2LKNsy8dIhDPkByjhHvErEXAdSXP
rO4PTECQwyIC1PjFmlvAcESpxmtNtGkN7tZlcvtB0TojmP7tO90QCgsF6cCZYwZAWUtKg+JgwtSb
4HNCsfPjKOPzrvSpLFUDZvAHdgKU+osZjISQfo85hCK6/XEsjVmETDaFTw9HigUQa3/Ice+WumFi
894NyRV0Cup1Khk/NIcNRqPgB3A+hJuBy8w/lgG8jSHuLHyYWH+euK9Uk4eNi4FLj/qyOqb0+KN4
FXDDfv0etePBLxW0CzTa16InbaumfV+R9h3ZwMKsK5vByoAYPlKc2e7t9ezK+qYH+LIPIcLSPx5o
9TjGFkUokgr2XTT8NLQfsW26/d4qKGhwO2mBh6mKaAGEPL4y92MNTgzE079+OzciyfVjfSYkZb3q
Y7NwrSg5s3DvEzzQ4Y1OhV2+02P6Tzgtmqpit+gftuX0DfCUdku7F++Z9GgtH+5z6A5h52rDZViv
aE8ClX19gpPaMp+UZ1PxF8asFWRCltruL84xOD8uoOXRsCh9B2LoUo4a0nX0/fQnnw5Q77mPHL9R
YrVfFtg+pTtk8umF7kZ76R+ORyWSPUxHSeZHh4/RQF0tWeVx1XqacNoFG+pEAyLvLuwbdVNTvAay
JrEhhuznjDxSNo4QrP9GjLnffi4EpSt/ELfxvfP3uv2i/84Y4bXoYcsEqZjqXRGGMvFHJ3FQHnVl
7ZAp6j09UWy4wgs1mZEvgkMz9yt5N7gz6Hvbz/iEOUyfVKiPqIe5DGE2nENWmMX7p/ahbhgKWTsz
1zds2ziJhwND2ew9XHzsM60DzX12OWOPK9gADcVwdRbk/ePTWOaNrfmbam1/8shJ+skVJzeyKz7f
7i0A9ch2qDiXsCzANHnI0OqaBUnDkgItZCu8al24cYA4o0AQnz4kmn1MuJh9QE1uS86cPG9lVWsU
+CHyWa7FE4d3ZV5TvS0KzL710c0GANKoBjxmg7nMWYX9dF/IG1cuj2npEK+j8gaT2aLAZTFRkAK+
tyrJrGheszPVPZB6EZpiEMUaKVF+K3q6GXgk2U0/ONqq99iK5rpak2myKJFHkKV8vBMNxZhCvMkx
aCINROKdXSwNJe5q9oxfKXyxrPYP6WHFXC/2+PcQvEb6aJKLJCAV+rCLsJjintvQJs9Sw3PWdeq0
RfGJEyKnK8F5E4BmB1Mr52xMjkQZk8nXgmxB71wIbhzQ60t6eLZ9hggKTzhNUsc6gBqD6ovCX4nl
Mn5zxOIy3UqJ6eM90UWPj8vr9jQWcEdU1NcITfrH2I90NH85e32tP2tmUSJ1MdfMWCPJl1DBbrFJ
cm7TYkiGNHx5H0Ty3fUlIYaowEQAVbxuUI2PI0g4wzZdwjXOUCOjb/FU6CM6PU3XycDo0Y2CxFnJ
oL0FjGmMQ6ukGN6TBp0BELS2rsZ8iH1P7gTzQzIxhLwttkOrXww1GmRvr0cyVpFXrki0T8l+pOav
9SpFQst6c3A+PGaI9nmOnM4CFS3A9vQcrd7I88kV1jx1w/0SJebvPa+AnEgJv3gTjJHJj14IRPF7
Gp2HN6HpnTmK47K17TGyS+c47BIOacRgCvsn93G7jARR17PGNbS6x4ziAqaGjQRay5jEpnkbIv0t
JvvpgAv47Rvvly1pOhRa85K/F1rUntzmmETusPxUMRS6ht9hOdv7vdq8eKyjtXGet30kmw9w3RPc
bz1pzVGFoAXNNLb/DlW3gkDjFSiMtVi3borRMIFifGWeGI8TVXcGGIMA3oxrlZnljHb2bZ55Dj45
t3gM9bCicclIDfpEEdvrsnVDumz210+XAcWoihpk2XVtKvmZmUDk3DgemVI1wSWDLwRG/iB4jeFc
/FwKt107BwjkaUHlc31dYhTr3bCn/RVTBMbmuqLUpYbXrGe2mVAXL/8ai2sDce7owCNIWMel2081
ClXPtySDH1qdYBQN6qGZj3muuS/Qds648C/egXWSCdJdOS00P0+j2bxBwG1+/djoTFaas1FHd+Ra
bnGHTz/oWSy/9dl94GBkfYbtccH0fKBEhT9uK8FcJSzMeliuoK4Ktib6rD36yLt3NE9IeM3tOeql
RSSeIgNb+sD3iN47i0Z1iD+JbQkufXFOWFnnP9TyS6osjv4AGjJOQDleOaHrGjuAHCCTy8dv8Y/4
AmyKMQRmE+vHlBhLHD3w9cg1ovCSmFddPyI1b1/NJ4xSRibqYSIRnXi1HjfbL6b09ECxH1uR8K9F
EEz/ra38L3YSlbOa0WoAvIVEQOdhJRvbPhm8F6dNDSDte4OgpB86fLmXeV+cQJaJg5iqqRZnt6wz
6x5cVg3wba/w1FAx9gFdEwFCQLdiKQuJ8Ubh1ZOWfZ9UzGIoXGyS/jY82tashzT2F3Zxe6YzE4rp
QMs+LBowg9ZP2xTrBekt0QbmxiIPKfQbD5yhivCALQfz8veN1gGgtgOW/EMH4p/rx3rgbgRwNCnT
anLHO+q3u3fr1fSpRh2s2vE9ahsfGmbX9vFjYUVyOpvdxrnDaofnBYkCzdKbDhz7oGDmPhGLXnGu
EPPhg3Pbnodq12+ikiW94pTvk3NWT7o87LPmGXYU+/Fz99+za3wEl83ozHqMHzMMIngmIMgPNToR
086kP+/sVkN6IOyKrEXJ/WQlzHx/pSwerwMVcemjd85eIVz2387smp1qr5kB33+18MZyLq0t5j3C
9YpmHQ2ZLG710dIHrZ0sl9TPaeOnecTs2MYMDGmBzsXqwnz+WFwB1kftaUKDVOyLD52WOBZWpLNc
Rwm3eR0taUpKbeGaCTOniD/hUnT48yW9Usze8Ji9/IIGEvK64ci+LFAvS5pt6FQYAHR2F0iHVLte
OA4aSwt3ugCWOfw68gn21DErJ6FaRx1xifvEYPMKr7G4b1BH29xmp8llgl5fDfUdt/TGzSVruqD1
8UGMGSKnCQzytr3a9XY0tjzhhR+ThYTSxqOJyDkvsIueRPF6h2cGBC/vrrU2Cz9Exg1LBmsEJZAG
FwmulRil7G1fqsgUdI/ilBOco8HFL94gnawrV+8V3AOcGlYWWTRPJu9mn/xr6CwTXKMJaK0QgUpr
0Cdh7DEq0Pzj8oIXi5HtpzUP8QB5a/5leqDcyE4IW5hqib+I8hb9rJiSCFWEz8y76XV6i8jSSXbs
k25IMqsBBdfJvjQ7utVHseiUKXGWtAfpon92WrTSITd78Ed6WACnH2NlQ/1zcppE4M5UK5REnRf4
392IeS0iDuXuf7TZavS0r1SlAdnAl/HyYOQisjp65KYXLFORA9GlqQPNexX12pPD2fw83RW+3A+H
kLV/p5w5oNS3eermF27j6EWiNCl578E+XoPLNz5w+7/+nT3TQIhAEtMFnoGz/aHA4FRtwrzb0dtX
aaX77WtMq1tcILQyPOzd8hOsGlPBeWBAJO0VXaeqh3pjztt4QTVGeU0+mtmvJlfdPIBCQjrkbqsL
9q0/QvUdaOj52iyGzmPHoLsEUJ/6lh4N+v5r8ANPvqEbbU3fWgqfuFSSAhzu1uokvNLyblHCpTlN
ZX43FFk1PHWgxK+iNwpkyhqrZTF7cAQYgS1hm0Lx3dAmoSbH+kJNXy1r0CZaIAnbEyY4tMnVkr3w
UaeQ//lRM9zPoNgLVb2ev+bslre8Yenf2KQ7piB70Ux+CbWc13wAzFN6mPC1C/SPPJ5IsmvAMeW3
lHb3M17yS77eoXeTaUKTgMp+wzvWPlA9/nsHG/Lu95AfFI3sgjffUYUzYf7t6+/nsrsTpv8u31E3
foOisyGtdlVyfqG6n0I5KMpLf8ciW3F0M3bMXz6TfhLylYwOUiaarkZe1/Pjjv/+/7XPQbWBsuRN
2pgj4D1sJ4fSGIO2edx9AC9gHmOBQj76uln8hQNLrxZeCDe81QmaJjrNW8tPWmHEibx+YL/v5gPQ
l3wu+VTG4GW24tXPixNumfu1+lsvPskLLVvLJPH7JK2scdnsvTfakfqLnSnKMLS5mlXTgQTHVcTp
tXWXDhuyx/RL8EvTFwjRruZ3gCBe1LM+aStrgcxSFyZx/PP4YH9XyaCpAhKRpJ/0RLfK3+/4k3St
Ii/yAd1b2tk5p6lL/LnQFxinkPSz6E5ohOrSr7Tr9yeDsIGCS3lbpQ9Y//fdoSpwC/oYCpYuLTfR
mXXQePZi5bcXd/FlJ6eU3saPQLevuTJp9Y0vdeoMLFi2JxX2+ZNe80Ok0H6ipBh3y+UPG/YyaPye
Mhn89v3uYsXGun2IDtEDmSjNwqbdxW1dTr+lhdswAtO0nEqLDannvfFO6GQgZfEz512ZlpZ0oYEE
6/fTJ21Lbrm2uOUfOvhFenbLv7RcoSNDdyEnMfBxKExvtL+lsyX9cHVUX3o8sBRfpGjwZS36IGND
8G9fOm0+UYWBRyHlCZBXp3ISv9i0ml284CyEB/gs4uNK1l4AE8dK2GmsO4rWhZoqDmG134VG/03b
fefgKvxDREsoHn6efitusgOBMIKIBlUsgPuy3rTxZBBynPSFflKPlDZZEiLhCXZkij/APRSmiXki
tEKkgO0QOQcJHxkKll4quFNh48SVq/ktupIFSapSOj5ma/B97VNCnnRKrhFuVih6qDW6Z2w+KHXJ
uvBlaSFZj8C88FmLxCVMifWUVxSrKOVJJme+vJrY9/xXjztOz1OsxvLzVLFXKd9FWAKAJlM2R4yV
6ukxwpXMPkY1bzrCX+LjSHRI0fiCtdCeAsvBUuJXIMEkQaHweEhwj0tiQkIe+UwpiuNqGnZtNb4H
OoC1llGH8V74ghHa0iXhDroqpuQ9C+mmTgZNNwkknKC5ke6vCNeJUq0kIzflSk6oIFtnzAnq/OyK
3ZXIFqRO6NPEiiIfVndiKycvpV5bCBlhjykPOapgcuSEvB32hFw6UuvTGOIXNVaFRFZ+IHuW6yQJ
vAScSA3Y20cW9EzJzhjL4VdFRbvLTSEUxkRLEGQCACqIYOYBCQ8fIeZ1e94n6ArlbLJ2mq+BzXCR
WPaJCibrSSYfBNSO6x0Gb4TlpJOehPIssVjsdMTHD6YxSTcfJNX3v3Sb9AkXJtJSnPWsMzeMP1QT
FbuNTMPhm+knOEJNp3724hJLHnHPdeiuYnfGpeLm6mmdAw69gpq0j2SDa78KFS5LxpEhSuEyBIKn
S1lzz53XSTkVM+3HCndd4Z5mdLnI5LIXW9BTn6HDSb7INeF+4WrFVnKJ2Ss/FnCAG0Dds51ut4zZ
aPsx+E5Y0e20b6d7lwocBD7JZiv+1XzWy2MPVD4ZEXf5ll3/FepIkk7rZlFAA+v9jasWySEdeNOU
knu87fkYD3Gwl+BVuZhcNOn9HrQwnO4bVE+rvA9GzEnQIIQ/X5T0Wccn+ZUKwT3gOlEjv+Q9/x58
Sg6nx5yey087fk1hBSqjNAS5k9zLsRURUhT3i7njG3aBV5G7Hcn6YcHwa9lI/uxx62JfDOOJFJzl
R3hmxTzBQIu8p/8wNitH3ltEkoUHlQd2OFHhLkAli3G6zEAfHC2iDoTdkyNmmtoXQrp82L8rxDFw
FF9+SQa7cs6qpS3l4Vk5D6dJmoTPI9SMbxvVZRk2pSDrk7h2sCGmpsBpNunX7Y3L3R3RAUN+kxYD
YwUtgQgGgdjmOIi+LvkxamrccVw5wNZTirrnOZvDcPcly92c553CYqdnAnAed4RhyW3DLvl7QQ0C
GAbbDSo2gojf2ih3vG5SrM5czqyH0QsQ98XiM7h5feOxYB9cBLY+rOlSseR4+JardaQGLlcReodL
jwQtArKoMNmsPBVOwtctd61EXnPnPQ7oufjGyqxJuXmMoLBJtCVHfiMJv22wIhUrDxnaciU79E3Q
Iq7MZ7hCfAu3xz/MVPJzfULc7ux9mnB8EJ7rH+dMYfhtAZMcTgKWKMty9pz3KPoBt/fGHbbm3xEL
aX5/2n3MhjVmcw7PIQp2Tr1rd8bfEa5MQ+4ENfSnc5g9nGOouirygRGXU12qo++o3PXYujPmNnQM
3hKzwZJNNxw/6hkOSfbCfWol6hIbpKTc7X0O++t2xipjotyddk0C7lAbTUKn1trkMnLRviNlAPJQ
eRwnoRN8s7310GAvnefKlovGhYn5Xn7PbeCX3AYYB0fBR7hbyowHYwUkAV4XN2mHefvLM8g4A2jG
vLaw/t3S54Lb2QG4kIKjzBrYffJYCEPm7j3xyE+fHxxpBvZEOEgQQ1zF7GcZCw5sm74NIuuveGqY
bZi8WSvMDNqC5+v+RLYJeguf6idGqCwxsuKloCKig2PuwgOTRQEWSUKxjbpmQBoraf/HEsbl7Jcm
fHS6mFbm8EdMmnGPmTd/0hMuBUsylGliUYQ9LB+2wQk43bjDPCP2uLD5X1619rG0yiH2Zxn4ERwz
Wb+PQmTCGY3MkTne99sLn8VR0EsQTnnJao1TJnNsBpx1sPwV1L3k4EB9ZfUAlZJ8UDJNWhGxJWsG
wefRoED54McnKp3fPCsTNofwClwDU1jWIvJQQGVZb/wnVOo1a7AUbiF2iR2r8OUy+Ni8kpWRFJHl
DhR/MvGfeCOenOvIl83BpyeUzmS5PDkJh38fV8n77/smulg1VqeAkix2kw5+ebDgxSYySR7ZMRAu
IIC8s1aBOlq0/8QV0jp6SzpX1qBuK5fsnHwdlmNjH9IIDcYXOhr8Lod5xu0NISjb80jqZggboqgz
hOxNbvPACrAxYR2hNvoA/mBGCbJ8MJO1lG8loLoOK9jycqo80tyuC8EBmCd4r+FOvgBOHASEPflo
RhsakYaDmzvRYxYs/z4q6sGmozbIPNS3hTAmLqAnLsVfe0r872wBzIQ/JqEMTCKB7t8uxB5qz0bm
GxANJWmW2nLJWr3l+LBKlGkfaB+3hIHdgZto/qCVJAvh4Q9btDEz8sLcwnyDfwjLmyURHuB0SjNk
o22gv6qxgKsQtqVpbHpD3p/a+NCJLmQKkdgs6Gpk2DRSM8UFzixSPPJME0sO/5BhrYBfGQ5XtADa
p2EL36IwvIYYIdg5VhX6mFcknU86TEHGSU67yu5gYIG/HEdGUXUwbflQq+hXBLfAcSd/SssJrKy/
a4NNFKQuN7XptNFJunZe+O7TecG5elg3PN++8T+rKbwJXVaRv1maJ4azxEw2kyJ9AaAnONXNhI1Z
Y0D1gz/gVnp9HiNCSu5l5mQ8cHdCjqzKfSIFMfKQqYa5AZSUR5A1bMNC38Mon0JRssBtHCpn/jLF
icnGb7Nv0pzMllYeLBomzHA7j3Px0R7+cJH51v4JSfBwXBpzQYfxj4ZJ3DMUwyKah4SxzeWO+dHb
l15HuAaaH/cH33Td2Zvia8UtQgI7LW38YFwmEcWHarVjmbMh+tDIia7KeJjotJ/aYwkor1lT3PHF
Hl+tAwVMZyqfjLMY1evgp4G9sjfxSsdMRYN7xHTEr9ikB1vZiU/SbxsrJLFOMWx2hWpRelAbKG6H
mi3H4uCZbtCDHF9BTjc2OAHatZt00MMnjLeGsFYWIZ2snhZuYbZ8+7IXl5/FZ6fjp66MCvyXGDj3
2dlnkNiIC+yQ67aQVxiGs1NxAKF6XEzYY99VRlj+hTaN6DY2P7iFdjFhz4ORffpRRgud664N8U9x
40a88O+zv+OJ6UQW4ixlMyz3k4WNa9bib680ZC8mj5APb8/FQU863S04onCBR1VlhHYoVvvhwoh5
aXMsOJY4NlvyIVef2ykeM9rQptfUZdZ3TYxa3B+Xq4CEBbsrLLzAr8OPvZAGRzhO9V12KvuFJPQ1
5ZKUca7TbI0D5AM4b5sP5/05F4LvSoyr/n7F53NYhomzFj/nNOQg6anHIRz9t7UYjMofroI6lMOM
3ZetJ/imxK5uuPEZMxs5Gz05zb6gJ9jVH36osWyox/A86kn9tiA2UKKQnm4Hc7W3+qPC10YqOuGk
ndCvTR+H+cp7mba2/GZ1frj6J6Ls2tIgQFydGrV83gc0gBZRoHl2Hh/3SuOjS6z1zUOOR/rLXHmb
LQlcyrPZn/aRggJ8MC1JLUEyFSFGk5RkmeplGbobVl4srf1u1r4QIBM7wy9mnWG1IIu1cJktjaJj
gFX2oO2DWDDv3lxKediBewiOipG4klM8qHiuJSeCEx5vV75P4O9PfB/zeDIM8gbvGn1zeI8mHyGZ
AssuBtaIaphmnzfWo3vyZIrYL0/W/WKscR5l9WRFtNrTZnkdap6saZQ6PCWGcUPZkCn7nrCOS1E4
EmUJxWl0lMszMjskt3+Cq4JZ+wvzF6Y2MSwp17qxpdjkQLSIotcLp1dZY+iAzJxORiw5TMRVzDhI
5h5M55niQtdnJSnDAFJDMEMPh8hkmzG936xq107yhTk2DaLSnIGquCXtioZtMasc/lx/+d57pk+/
O2tN6Fl3dU9M3y0cSKkR2fQu2jMFneJcYvZNinoFYdvLmd/D9g53WtbDfQYHxRftyoM6LcK6bNMa
i5E/QSPt3XswRJm0jBBNGcTeOXJwIDH7MEFZAmxJduHcCnOJoAFZUipdCMKFascL1/YzdX1y1mIB
D+5LiV3sT47Gb7C70IIV9jr1ZSB6VsO4JqvEZua9e5GwxjXQuoDzcCtZuhu4Py8HUb101oWG5PyO
pL2rnnUYrybFfMrxbK4iEoQxzgLzpa59ofqcoQZCXzYwEqKiSQIjXnGo4KOo5AKjmIO9EuDvA+HV
Yy8i0IU5y0nC4YY5TIyZbblq9FxlNrUZ8IZr4gzI/EAbhJD5XwxEhSMHdE65ioHobgpvHi2Tw1xG
NpT6gQFLW/p2T0DmE6joCZ9h3X0LqSDCPaH2CPqCSoG4J3hTOFBgX2G0M18SMXGxtc2f3sgRbZwY
m1AJyBToCkuFASkvNActY8fljFDRI6lE7PBla3EWBvs1UVdS9pIqCPTNIAIUJ0BFBUWcA9Gdk0aG
4WLZMp8FSEexPcDl4csu76G0AyfFQq2vLwsV+U3DiIm+qQ4CgXwf/hKswkMymPR/P1hUljR07uPq
9gancL+11ekOdVtHARSX25V5mKrsOVAmtO6E/EfZHt4nN9/swIGRsOgA1QkHiH38wmKCB8Af3bz7
RRAzX8FE7gDUYv4Gc2uJwFAkwUhfjh1EPe9Rg5qEUHyOFdJ4+IM/H1qZqeWh/2umSBogJgSRCOVg
S6+zLN1kMKJR7m19ByWsNW7Dbx4h3RKlMd1EPMIq03g6oXnclAGGAIEIc0+iGERh2F7OUPSiMgTj
G96mXSnb51VSJlqNaCy1M651ImytLlPbNy+GGYwtmbDEJR8xN7Jr1GUcQbImbN6+YDoIYnMlCSne
Xr0GM2JWhWQ8lZyFtqku82bmptu7anaJX/9quQBdKVXrFO7mk6oB18GSEaTRLJlp9AlcRynJcZZW
7+hJe/MSzNh4QgnbUz4T1R0D45BShKPg2T/YwqSh4ik94AvvSd0LdbLzjkVHYGwI5G70k9QIGWIx
fLSnU9a7aW2y7H1mP2WAs605lVhDHH7xJ6bsyMJzir+7PszBvfvZ9QZGXh29/qi3GvZHd4LQfCMw
yd5tT67zP+MtrFfjL0a5cFjDt9OPIIPzZqeyayrlg+hKk0vHxmwY7TQsJR53Ynzk10HPFhc0sSyA
po49t1s7+GbgGmjRL/tO0+0DEwbjmq3nwdUOcE6gXlA7V9sa8cyzutY7Mfv9DGHYQkizz4DP0bdi
eUtTQQYKMtwU0zqO7vrXIEWhIyTEJS8lH+cv+bQ2qjpOPojyPrkr6p6N28XC9MQie7cLEnHeZm9I
Uzvk/huhGz6cwhSkiGqyP4DiJMbVWly4FN00hPhYBhvgaMdptoUC5YvfdZp2kk0Km0UPBzZV/aOZ
pi8ToGJzZ+2izwuwDSllmkle5rs+bqJp39TiLUBRuk1RXXIyd8Ele34HXCQ4cmrSx6EbD3CYIN+u
7Fby3nDi7aRbmacT9AO1MgdM2gBblbcVo9Y8zDgscCHkVZHWh8nJsBNqgAC46Cpk4kc4SbOShEC9
lyqxMH99IwOsg+fy6FgX1RZa1MEiPQf71XQBEZkDBb7U/XoNlyBnGRXA0dhu9mGbm+HKWfGMiCk+
GiTEUrnB0m4wbnjkCvzAO1Yr/WTl+ouSy0PkyqoPKUZfsBjVRso72KlbY31jdgMYMdiCEkewzFMf
gUfsqtAOxHrjoxu34Wfcskl011ooZXacGPAzhDQzAJEIkP8kjjS4Ww1bPFVMqAjkRDypJky/6KZ8
H/FIuI80UnnJsiGPRgNWKNb73uSUKyjmHkbb11mWkAC5qctlPeUgEcGfwwLwqc/hkvBR5sHJErxh
pAWwdW+js3dPBQqn/kVIRGGQYeNpXiuq6E93R7wBX6/nRj7e/wda74CE9s0uE1DMlwcJ6SHnPgNe
VrlIkbfA8mC+QLx6uuULBRSQ2u76OiTtNdfY6VPhhwl1Nr/ELmBlc3139yvfmWQV/ML4oNopQB/P
r5/RHsN105AV0wjpJOsyDI20M155gkalDyen9WxOCiFuwshmIKoLWT7GM7nxnhouswvWfcMXyBqa
Fy1FbiYqYOtPRztRA3o0AF+sgV2GwBN0TWgoeIm9A3lkggrQedNBWwgFL6sKcW1ZyvxLQu4wzXX+
WAxq4Gdp6rq4AqYdDoEYtTJqUj+wb4JCWRZ0oN4jZsWtlP4IsfBjNjwyoldObTOmUymhF8YwJHW2
ebCHU5IAUbXR9egPHFqjrSmGwrRzHAi7FtFVBNLOpXwQlgyYrU5YjEj8eDCX8A1WcBKIDBsT9z5S
L3wQWqPVtBO9nrRyhhTbtWawbKG1ElKTtMrueOUSs2G30nMPEwmjKpxLEHFzClE/FtYRzzSNPInM
t9B8wnvA8EKalHEiQg50tx1j28aoNqb5EJiWv38KpUw0VMJW26OeojcooXsJGY52A9VYHAK+8kh8
/ffVRscJx+FgIly6A1I9rGMGGbANEFYJaXBSTlaqq80vkza+eEjZThDpeQYRa2QaVwE6UpmTdGNV
rHlt/1ohg5dosQBygqyBW0vPpZqO+y7r93we1YgVSe4z6HmUTnhQqSO06aiN5XUfet+ZFB5iPr21
Rcawcm5Wm6bxyLi0+MTwvwfwyjIW0Elv0vI30oh8wIQnwGDfbBZAAG7P36SyCFE2Il2BGQibxlz9
SmlA5sZi+vIGNOfuLeSD7rnIyqXaM6G8JJUMSSleAIPRcXne+9cR5XEG2zGgFOc79IvcqgHxXLKs
0memOTdQrdWuXBx5GON3rBJKSIIjJqS7MxEgxyd4oMvnRhIH+tct0wCPKHGC6P3heBPH9kwZqwTg
WohrAqEs2iXgIwEIpYI34UmxZRFE3snwgwEDPgK6BUaWTDLWn5oaD+b3a/AT6iklV1WIIqCD5+lN
1Oofa83Mh1fE58+WBJLryxFvxDnxIokSyUmAGQm0BQTvjGIqjuulHAVsAuI1zJLwR949qZnOiAzt
2YxSNJmBfxbT+LFUU0ez7i9PERmtGCaTSwvGMt6dZJ8mjwL+SiUcXMHoHHFtkbKqGFgL9adPMLIG
fiW5Wi32Qw5XWC96ehij0JX1AVgUyiwLwybtLAQlhnYKyKQTnINsulIeJXXE5DGgsQ93BgqugJ3O
dQhlkNLpF4ZtgwHNI65/778dW9PxJWnMpP8yYEKf0EQmf3JUwu2E3h4NwfmEUhp6lzNRHHO4wcIq
0hoiOEZbJgwcnqZnjHMOcZt73HY61itooQSUQHjd4SEUu5o/35ulAwLJjPXOrrCiRq2oHmv0vFIN
lhQcHFJRBmtE68m6vy4R9EPuIerCIH7ZgWze4Ris7/LqSCdEHGugjwcDv+jQ3e8Q9eIepfzFCgM2
cbhZLqGfytzp3yKfEYoVETfWmiPwGz+BFaboxrZ3vP5R5SyrYRvl0C8GwvZpVKPy1RGwncd8YnjH
uPgwfK/vEPRwVi6nOPzjYTYaE0GTDLAIW6cpFqThwyvpb3Bb03R0xDhhVO3XBP3LO44HrWFrxP9o
iG92Z3R+i+WaA8t6qKBShpLwgcdP6X5NxxYumkHVfvuEOoBVSnLZSrV9RxfTio7iFxfBvLkzh+a4
Q72KboBnqzHgUKRjGgNGDVITJcUM6w9ng/nex/X86sio3N1Nhi09F3B2CRLSgr7z/uk1EsLQFR05
l42xBrBvd15jmVmny5ZJLC3iYB6MpPl5YC0JJ6iFkyPspdIXhbsF1e1lrQhTfyAOiykaOTWjJ+G5
OqT4XmAeA4mZ4EwG5DYNyTcIiGQuothLlMZsT/Ip4qirbhdD2JX/sXRmzapiSxD+RUQgiMor86gi
isOLodt5whnx1/dXno4b9/btc/Z2gMVaVZlZme7zydO/BlEmVkhNaRMX+m9RStO4TNl070m1aSNO
6m4xYLoVIk3jtEHx0603Z/IZTI5N0bOhU/r50Tod+VgT3UNtRHYw8ThyRAnMQVNGO3RKNEnqrVyZ
V1WRIWCl5vzTveN8h98rd42JetSE4h8nJ55PRcpC5XXwtjjZTfnF5gxLhk9P8jbxXWMURBfryakE
FTMt+DP4RInPcvlMd37tY9+aoK5Bo4+478M26VEahIjPcZThDJy8eK0ymC/wfys0X/aGG+qQ2xiP
n2rc4pfGYtzNTGCKOdfNsgFKMWy0R6qjkUVKK3fnK4iIn5aAlpN1L58knsCbpDTyPbZUh8FH1nAZ
rzKskwDpbBbIjloJb+7WeDT6glgHzE3cHWktVoXOTMoKXyhoPvyQM5VmkjXu4M9eFNz25QyAhJqE
N0tvzEw5mU2Gu7sLumUyxd6+a/39zYd7H8n+etDnb7q7AJyzK+nx2EXQs/zzdbvO6LGiTTssntML
qlBX75l5egobEwSiZ+LlaNZdU0OjaKKD1YMbY8E3X4/rEnNG3HoaqhXuyZ09yiQHSNuTRNVP9F42
LqHOTDmt5cUcHkj4PDg1vHd4aSMgze5YKn787bHLEJIXGysgCK+DBhM3s6tzuo/vd/8DP2PknVP/
Pg+rRafR22JNnB3RSZfBrh01SQS4RfuT+7mxuOdv/meJAlQXMSyITwOGkIiONhr08RmA7+4+QOG+
aHH3ARja1wIpJjY9u1j4A6FiZ1/H5ThBHTv3UewWHcSqZsd/FUz9eU/N2pFg+bZ3Q7R728V1wgGk
5zGAzQ1me2E/No172CZ/7DRRZkSy7oDsa8+vbk49KTXnqKD86taavX9ZDbD3rd0aX7PLqI5bXW1w
8RE1YRjrrvY9bfxJO0tzb+8V/4SU7cDMHKqfJ/r+Y2yAGxjOphGmk87XnampilkxfLCK2c8AUHA/
eHSXhxc0KE+ihlhq2bSmvPWOM44zVPn49wObuKvGufq0W9iJcO5NdP64CqqHvXrjJIXJvPXm7Gd0
3fp0vyxPS0G7VNQDg1BYFB30c7MqSnEYxSKgWf5NxBOmbHkGnopFj5kTcj+B9xaVG1dXl6Rms2LX
vBhOtXyZ3o5gaGrlKiipk8m96lcWXtbbhn1q2UWb2oLEhUNcn3FKUmN9WFZJa9aMaiKYMPVcKFaH
aTaC7ESfHazbI/J03GcHlbR1xv6g/EYD1OgaOFTURChP3Ll1TUprfrNg9whzi2ZsZDzMETK6K7Nz
UTWPNzdMZFkCYaYzRpdH5hSYKUNu+LJJNVpQVzYt+9a/79K7dQr0q1d2rMNaowAaZtuOhXkgPxzd
3lb3jVIhby3VoYyvA1mTl8wsm7tTA7MaXRYfvgF4brdEe4K5Anvl2SH12J62fdW7L4za+tChbgir
PV2Yyw4uD2/e05hNc0HfeaEI+sf0TwsDI2lDrEksg7PsGH0j4O1ep9e4e1/ABuzHfUiEc8jKawcf
Zl+GZvqE/ND+8Ix5bw4XMP/K0Tzh3VRP8xJ/MHyHMhs0wMqgT+qUuw8fDnOMsBQYH9GaWGRgfEmz
cL2BBduw4HYtTt0kcgPWtYVLZTBBYNr0YyeyrcsJps63PDbu2cyDIIY5dxfQFe/Ip+np7qwIv0Qs
2IKuC0NzLeY9vmLJ9wEFgpQB4qh7Y8g+ukjfWid/twnRLZAV9uhuR1Aa4KYGIU7z3JwJn0YCLQQm
ZKWgKjpgvTSgxHziGvGBodst1x3QUwHRcONy6SPXgi2Ef+sfPi+Gh5+MWea7Sx+ZTKNgh6P2qOXZ
eZzt/Owl9uJpgxF7lP0YH3hKZTP3RjQ6/ZJ7ocuS0CQFWd9GPD0P/iZvIdHLGYw7pRsNUYNAS7hM
Ykvk5cEOi3k7MMOaIfQNk3xZhkE72DE9Ue/Yk6Sfzar6IZgcOYyyp5uNCoh4dTJlOHdFUciQ4nS1
KmMcgUhdrqxnSd7RjenEA5LCEiVDPzAN+zDaenvGYh9M5HFece4YISawaBsPaQs8lbd7jSsouS3j
5MoKs16LYX903JgJacGeGuftH9x6aVSU3RQxfEVoGp5cnyeDL7z5OfnXnCRmWFm72ZbUkh21N6eU
Qkm4ws+5KLAnZ+BRzPs5cNTBJsPn5xWLPyAll0paPBs0M7gxyDBFebtvUEkpzD3w48S3YKkY6HIV
yfx4cPkexFgwx5m1w44rs3IZr5+R85Lx/j6mxO0kJpBkVeC9QOoH+8q4jPkHb6x4SnD3OvRIkapS
rlIcs1xpOspA8XSrOStWHLdMml7/3g1rj7PsLtTxlBXPVZx6bcpG7AaKbY3/FOezpxLxrTDeSMPY
Ew/ZVTF3ifEBqPnhU2e7PwCwoD+2xjxPiTDrNPRWmIAUYJYPGgPcJGRJHZVsy0HFq3bcb87LmKuM
RHlM3FC/A+cKLlkUYEBFhxlMTP7bDnVtwNWISTV4oG818Yra9qrldX1JsWSNPq4S7YLbsOkppNmc
3H+xRR+NhJHLjZgZuiWz4q7nuZTZ2LDy53bZ21TxhutOwhfzm6yqFSD64+riAi9BW8+32xw0KoS7
zcG3v4pP/nn87d/cVccmZr7g6Dr80wbj5Oq/gMlN/C/n7smuA25OyvKlmMo2JDBcbEyvFOc6u/Wu
OFXUxFpZ7xHBIjxScNgUWDzKxNixRmTeFbtOLnqAIsvngBCT24wF66DNpQzKaPzETJa1sDrYmYEM
d31ZYyTFaths8xPpV2JF+0K6DDcjP30LWNgBPyzoyMENkP9WJHgF8+6mHJtOtpMX5N8p0ZwNHzTP
Vqu4puYq5HOY/Ra64LgA7c34jZ0cjc4lZb1uNg5t6jXNVxn2/yE365Bi5sndcoJRIGweO0T+CFSW
K87fLFBjiFJCLn2MN2aRbehPq0znNAQRiuZEqORS+rFPinYfx3CrgNWBLew5M3FchIWJ9ZByMP7Z
x/EXrFu3B4Yi42hKzkoMf1599GOYzf1aBUT5xwJXXCcG4qYLtqUQtfl4FK2UXwIGMUvzdMC+cNbE
Sx3bT1nhcKaUwwQtuAbO6dSxPKuU8YISxOiqVzQ4NxBxUKUnJoSMUOHML38ttkhn6y5zAMxMzBRm
SzPM7DEUrTi8ovOgyfzclZnNBz20kHnCYxrQawYN6iM1iTRj1T7BKMEDZCKqJu9SJ+G4jPAjgthJ
UZoKEswUaEABIEiSJEe2og5OsAxzmOxcwHfAmVt6JxHYSD/OMoK9EaHrBxQDB70rjWLZPdc0Gy/3
PSnxsAaewP2KIQLiBlSfY52eguxOuQ07vOnFYv7ADsHQAMZCHezh/5h8r5xyofS2gxYRuHxrTPhh
n76TA5Kyhcrh2BY+zT2A4dClRuQ0nMJjUTO8u++i+ad9wIhWPNTVqMmrMz/y2Oh/cGjy1lipNn7M
qGobk7dmGT8bwyVabKCuJbwcIUr0BE/QDPIHMCXGfm+/uOCG22Sel/IH10pSGpiL4C3Slk0tGVDN
0+jNzD+GqzSbWVy5Bw/fa/MpudCTBxxEwng9kLHH8rj0cW56FSif+DiQYrXvsJABClHShrCgikVg
KleZzhCbvK4jWQuOAynYQStovTY0iI6CQz11IsDRy+W1+Ugp3wS5FUGlXjOSzozQgp8VRPaqbS7u
40zagYA0MLADpqdAW/DikmgGusZcbAO5NyCHsjdyyGHn60289xzqF/SoVfEBHGZz2r1dKFgpNRe8
1N1pbZ5MG0/EJW22bC1Ut3KJLS5qAg1r99Y9Y6nE2pCt/5Dc/zDdH+2Sbz43Ofmp5Zi5pPiL22EV
zAEdxMhWwTDayH8PhRi/YiDtqDN0ADbcpbE6vN32Ct6S/4+Sz+2wlXIGnZdsTXxXsvHWgqZgktPB
eMB0VNz2K6tDlfJyTIXym2rCOczU4PqxaBmfqRZ3AiWyu0Z0L+6F9Y1EZ0XpJOqWKbIrd/yxt3uL
FpMiPTlY1GsoVirvRjpO204sxD81IwtBZE9hvxAUzccGFQ86HNLEcIIk4YksuDntTWb26Xf9jUHv
uqlocAM54UmocVsuN6UcsPAwG5rVfsBOh0Xriu2N/Q5diIT+EJZItYDzbcdewZ9QN0ioQHNM/g75
T6Lycg9ASs0B9jwEvuh4G9jEEf0d+cmfU1CY83acJ/be2UiwqQOwLduNgZsFDbVsS1wnQvOck8tZ
iS8oPbPJ2UC1Rf7APg/OuX2ZoaTsWkh20NJQKvYp89wRzIHtSiLdiCJWQMQdhg0M/XIeSFaiqKCC
nOOWTJqs4LvUwV1slSQUb0Gj/amtKVSk/cvEk/S6BklWBkKsSEUyNaKUNfwuvCLoUdJVokdI7JUT
IaRaRJJpWjtRJIfhzxLr5JO7lm8CdtJsk0cjcYqQM3qzARQDcOIw3OScLFjzbTZi2KTJJ5QiDbI6
hiparZA88I+jlWecJhwrcqyBf65wV5cazKmXyvSYHx0cIPkCBtdKviilE+/8IBEjXXTJk53Cs43H
FOlTF8Rgyr0+4M9DimkXf6MAQRgnOJ/uyiqU0q+2XsuVYa0CTtEsPzs3bxHlWD+wX3IccqMDY/SB
XB3VnLBKyFsCPbhcvCkXSVxazg5H+9aJ3tkpOMTzvaVstnYbVeGxL3GmlcdMpPOHiCoRtZmLSgR2
eg0/B9k9TRANkUY4yvkWe67R2XtmOQe+LmvqV6hWLCsKVj8npSzfcOy/CAgUy37cjsV1nsvLD7K2
OPopGYNNfmAXySgFKzZ75ji583wRQUw2/HFBtcmHvqYUGNRDu5HArHI4UN7E/JUsopVgNiZ3BuwP
NJDEValmgEQckc1NK+drV96uu9UcdSKKMJvXziWVp8DiJGMkjwgIjcHZCVss81HstSz2Hk6mbeRX
aQvnarjn+IJif+sUq2y3FvdQwPMXeDbjU3xybOxX2KtZ5pAynh8whwYP44qtJlBCQUnl9KeGETjc
4M/BxZ/YWd1lXIjdyC8K3vrDGd45/X5GcHfsWpevH6BcckrdCYiW0xSJq5idqbD+TNie+p9kCXQ9
FHRaAEjRnC6lHEHxcfIUvAwpunlhaHQlr4lE8RtkWIhJ7OURlS6mqVQaYskKyyDwoMxSN238I1xi
uTOigSDAGs4/wRT4ooCDNYy9hCKkYsXxRue75PT5+W0k/GHNqS9HZ++xaVYWPPE3GkO//UGVdvDb
FGHDN36tMUsGO2JQCP7dMeF/qM/B/e1jJgMqMsMKn/Ezu8EdG54Q55KlHuMggssEwHq3g+HkEUdS
Bvy5LOLyJv8UxFPstRnw5gJgbr9faPJROclVd/iA0mN/z/ctez/DWBDGtQWX8xOtMRvLxD/kaXhe
g3aJz6NIPNqx7pyml/6rqzuQCT8FGmh9Lky4gXx7n93gu2Fm+VqQE2+U8ZJCgpkhOZS4d5ywP8Vq
mjH6m/9KRcSEbR8/2nSQ0X5Ri6HHgK4XtBgDP4gOXDDFdA6cBu4BVDntEPe+p8c2uydcWMPj+r7U
Dmje5+Ec9qwL+YexiGetMXsVM5EB/7ZjTDhs4Dp5hXYwx3hToCm3qfkoPl6DfeBhjCAAG/cWLRLo
do1KDM8PwyvvNkIivJrxE6y5mpz+whJiArIEpmOg/To0mTLtzyMc2L7YSVJ5LDHmKiMxqGg4t8GR
se0Zc+jCx0CeHfAcqNfCrezsLYvH4rYKiYPwynLF0y2Q+FA2OfbxKa7Xe0KemWYRZYBgS5gjpmhu
QEjmHlEGHuABr4rpNePU0HWiIWiF610v3EfYG5yZN+IifOI1Ui3uCGwnF304xMba6iyA+iF0EY5x
/anl4W9ZFZhCpzLFtcX+GffnViRuqWjFOxHOJv1n2JuQO+9AQ/PJBd2noRT7WVGosNZRq3MUXxKq
n4ZDueaR06RFv6SZD/NoFIlSD/nOsfv1PvwHtVNKyYb1OW9C7eVLOc/7H902fDnXmHvBy4CLF+RG
m9Bweu6UtHnoraIALzGZrRHtKnuY2OFx9eTMF4EUmzqRpzb2yDa1ZPozTKeHZG/apYEdJS+PBFV3
IdDDzu08OekyfJdDbPpIxesMZEtlC+AjiPQDPWPGGAGLRjhHr2D7IyJDAmy8tNfmVg4HfbRzLaud
Iar2+1vMvfHVmEczZsblG0808uxo/hjtIrLTFoN/8mmJEJcjFvcpyrDKQq7Mmdj0pqS6bhPLnWKw
lzucuBiD+VS5iITstCOfC5xdJibPQAecnUecEikbvMwuYmRBzFj7l2HDIIa+w8ANiUyOQl9C+0Kd
fsg98axnjULj0tbgVCRqqvn00GsEt9kx+3A4Pu0lcjC+HxoQDwqWJbaFldaX+4xFBa7FqoNcEw+8
AdvU+g8/IypCPI5qFBJarmNGS6IN1ltqBAh63ui55pOzOveF5XjKxio39tlHQrDHzP6XlkEM0pom
FM4X7UxZ8ccDPN6f5C81HKxJ0Ghi6UZB/Shwu+3z6O2D2+C6YhZDvgDrh7ZTLA6E2QLKpKrSC4t7
R0uxj9tBz6Mrrd3zNygQ5nFUM27lP5uWuqwIyR4RasySufqXdBfd8qZi23dSUak/T24rLnuPXjMo
PTkmL34+H1M43P377J6qY5AqnWLkkduvPoaVLvWegFj8pkZYZxXaV6TC/bt9I0d9R4Y8mJLKfd97
VAobm2cdLiaICYblycCB2W6CbvVCLvpS+aPLuULCEFvBcwFQ7POs8JgAWsoTcAK5wM6JUF7ACXgc
1PV84KDKu6jW7RFVhN1duNSCJEJThFOXW6ZvRBGMT4S0ExE5dahVJcfhfNKdPpJjX6MzAXDvVkmd
dAItGdk6wOYSZIRPzevlOQTsMz2QaRW0+/bm7AXiDVbHwF/2Zu8Qfwi6U1FhHXmoyLKMSMfMKhAG
AXNs9Ieb88M2h86GYWQXFKLtyHFPn0jGGIe+1AWofH4kFjFqos2EyOrQRVZRk/wxGrEIYzcKUyRc
NHiTAwfsNdku1A0dMoYkIiDZAbXffolCcGANDL+07JpM4klFacPqO1pgcOQtQSKjUNlvzvGHl1xV
WaMveKI9tfrgw/bm12cUwXdFbhs/QJlCY6xbgZkwC02S4dNjYH2wA2yewKqzVaaCg3BPHGOF+hMv
tGYXHzcnIJ6N51u+Gn4ebBtxoy+QzHF5XnYG3y29l2BXbG51zHsK8rUluGhI69WlpATshO8+eqcg
55rZrC1SnVmbOYXunQ6KivSTfnyjMIudqyVA0yqrj9kMzELRmgBrIibGkJ6GJ9tkK0FcKyl4d75Y
ouIg5GQP8uiPjPxTnmrJx7+2pedKShKyDy4r9ty72xoCfphzlvLxT7VG7cV8rBcMrHlzUtvJf0XU
kgMU2fnbJ9w0+TLEMAq4yfnVlydldJABkoXm2Lbpk03cn5Yr3X4yHyu7oAUI1GGWvB3uGR7kE7Gm
vZo59MYUkBWxm9NCx+NgNadP2wRCE8YqQargyR8irq92o2nRn0XdBkHbEF4nPFIhvYOKMX493AMs
Y6QrBwsbUJEWj0gK0VsADkuHZtoAXx27IdDeK1g5ZqIOOjZgL00WNaiAtCsevkuY8iGvvN6bhr8P
pkewHLnLhHzigjmAMwMNjHCt5xMDsd1oZ3gy5FPSGdK9175AUrHoTdjEcS/8yZUxX2E5yn/f06uz
489crAlGlNiUvCAkbL7UniNsD6G9ZSYPBKcwvFtUoz6k3LDMOQfqDKwMnI0JPk7qMxAUBvewymgf
8AVdHbC/xr7MnuCGI8ziJzHxa5s5bRAaQTBK+P0rsYyYGkoM1UySUxhM6JGB4oVXDADdI5ZtHNwz
0aoLJSyFsQyJzZyJhKDe4hvPoIPLg/+cNtGc4KmwfVoxXAU4sqNML6zo+ALt6jPzj/lFKEhSS6xQ
QGbStOMDhkw8DHv4NB2iYzq8k2BkDLAxcTfT1jcYswsF5hfpMLKi8XupDNCkj5TunUFH1JaM9zWY
a3j5Zkxt+Y3lX5mfovDVKdRB5KRQ4T98jSHHhZSmnyV0OLiVDGeYXZn1lkpYR+fCCR1QD+E/vjRx
DP0XwLn9eXC081dE5ATNQR0VDjofSC7g4rsFTTTWsHuWbHvGhUbslzTTGc6HIAidAUxFznPr0/r9
jh4PAuJ3SlBpsHAXc2oXvJVo/PELZfMMyqtzT5vjX8w5lgzxbu1kLGAZuaDiogScV/wfmbe7OGfG
KF8DSnHQNVRK+ejt05cT4M4SlINoxZMjeIL8AQ0UcbVGH7qH9pu5zoDZKbpK6CCL6GHpQYkH55cO
WZs1iLyA9f+iiyYhiZQQCTCWl8rtruIjs3C+o06ALppCKoHqPwVPNiQS6l+h5EV/OXXQEIb9sDf0
fX6qP+67zHZAw2y+mbrSdKsDASNcPmU6yl1AqWTLsLoU+ghF/WR6tepwP3lgzV2yF1EsIfshB91e
iUAQneov9EA+oeybKqgDtVLRznlOqbFwaCYLrjPoALn5bVw11DPuzS+WcRMrTqvCxNXIddBhWtag
eEV3mknO2oqEYO/Sdq+kU5NfPbqA5xskJ87P8RtO20DA4jQqC8jNZDDu4JZLyPMuig6ABiz54vsE
LxnJIynd8/K49z4N73Xzb6h2Bl8AGnyW7BfVa0opaA5bg5OvTHlU2geLCHXOzyPOGEsFShox8aH/
eQcaJqBDsEVCRxt39/pnJkjO8DYpSUAnsRVXU83XZk/vgA0rvtWfvja4tt0DT3FsrtrDb7Nf4h2t
DB47mPQDxzAvzn4aaIRH0vtW0fzBBcSus9fOmTDBsvjbihRc+OPTOdTJB/oyi7/dRu2DTRt4Onh3
xMVkwjC+u8Z3SSOyUbUoGl9FRdrFeY3KqebBP3rbwtwlumS81LQGD5eYSDJBt35pSMsE+P4qu1/2
5AbTdNhXbuFODXTxJgEFAIRHCLvBjhpW7IieiD5Qhet3/PmunaGGwqPjflTrzNwPhgbdK2YR2e3l
0Meq0PaGczKj/RZvMsKamSfpMF4TImFo5OUhqiLnguj3FNam+8CHrfJe7JO95kJDpnhxlSov2RYG
Z+SXw6tm8btofb60CASmiGmM0/Lv4fNt78Guzxmqj/vOasCvtvrft70lvgkXN8bUDvTl7rs1bGEQ
fmeZU0J0tx/74VNIA4UffGWA+JcF3kXHwhZ3Jj0FOiFHHtXC/wMnadHZMbRWvaYHKrRWcj7Ee7Tk
8Rw7J/fglxwLmLtiWMr+SJ54TYx5B60TjHT3cnSbRq9eno79NkGYduPQ5XZ3cLC5AM4mlz+QHEyk
tot5HTTYxG9iELSToZVXMzDf7ranjlFIfNgu3jcrl1r5gHEaVAiOgV5+ikoER9fglbeCJraqz0BN
8GWvrs4F71l3+4K1HV0f7CxCxM0HwsneU6R2p6vfxM5hhhn8DTOJhnt+dk1MOEm+XB3P4RMUZ8uT
3Hp5oLQ1c6g0Nho2J+7F7XiU02xpnbi8uZ3gFOxQ0h1Getk/n7zk6b6fTFdq3pNi/zlRGP63GfV1
jQ+bWQ2692AGH5+bN+gLpdGQ0sywqTY0bKLHXIsx2zFlRYVnfxPabvUg4kBF25nBZifVzpuo3esE
E0UAtDK8uvO9a/Ksl+68ivZl8m76KIseSmCy1ZQBdhVV/zXZtax399bbe1DWuzV+PvZ+2Sldtc2K
7nXUv8+xf+61T38yrFqWOCJ22+tryznwDeZWi8kmoieOwYNkItOf3lEdg+NsvoU26dwcjNXP89T4
0BP8vby9wmAxJ5GB71blnAYlnPsjvny8BxUGBtM86aTd3Nzvd3gGYwsUNI03r0k4qR1pd/+FMwVF
/N55Go5BeYt8qWKOuGHXX0dUBKXuAvnDiJ6bob7jfOJE39rbdqrR0VTBG3CoDlGVgC+W+fvlvL7J
sfGHL38ddfBkJFEBWAQnpT2h503v/bJvRqylr6t7I1+yitp5HVV1T9kn87Z9/UOt0wBzRfd49Guc
xHWrfARzc6Gk5/BteMl5yBUq53jvLz9UknQcLLQ7x9tZsWuUG5p3dG4Xi45eG6sB6qLSQ4wF+hvl
8BeCGeONBs6CLxsLFOwbVBSCgmnnDvD5GcUKQ8SV82bk9oj+BL0VnhNIWxiPnsNvcK+YZH76Muxs
UBd/FwLzCnYL3M+xwIEJJQ3PfEqJM2pTvEJF49BMAsJo22uLkGDe3fagFTw+Mp9H1p3YMs35bflE
cMG0U1g1+1qMpoKT70I5e3Tk538cyqIrd+AVG+gdQTg4cuguYJXle1A7CP7BOQUTJTrATrfJQYUD
tHxVUUwcXG18RT14GSk4Qx1SfYp1Cee+YPUQQ1S4aDT6bE8JjlDUskqIUxQ/b4Kd4CnVf4xBUNoh
/3A4T2/BIxDTKz2c27dYSaQc3KVziJmV1Bp0gGwB/KL86lT+gk9GqXnkTwknlY/4w4gJR2jzCs1u
B0Ln5u4SNdslWF+7bcfuDA6j03qbX9YvbGaXpmJt88MMtVY9pgO4468LJaVw/ZVQ/V3nbb7FCj9E
KNOicE/rsTLlB/nG/gWDATxq5ZGkIcWPvYfOllK+jkHkaUCpT02YEinEhNfgekcURGxKQTPWAu76
iPWdXrNr9Oo/rnBau+A8ZRE4SOv65z5mMfY3bYyaQWvZjCNGfZdCoex4mUuGniV+ghNsNsA1Us2c
AQ6owdp2J8Zze0FrRSc346iObt5JNi59dOd96pC/2cW3q1Wq3m0VNVwCHJz5pEqu3TqpidC4av73
BASmejL6zbqN1MkO4wTdr7y/X9YSK+AHhqMdx/jFeVrjpiUGBxiucOh+EC+dCgrccI/OygB+/QPU
wd2BarOFkw6otNTJQI4Mbpu/ag/X1vTFQ8I+hUs6Kn8Lqu8FqYAlrjM+h4zRSQoHE25Sw23tBd8b
nKoTfMFA+2x0X3f7DI8rnTEs+9499mnA3K/bRJc2uIWadx4a0RUXSg9qi/oGddicIwt33RaWDXsR
rbVrJthbPcPfDs/4wmAYwfdIkmkTOu9jn5M/hqfcsehexi7VhP+bMnxb/T/xvWFOY7EGxRrSERDs
jWOx1gQ7xXTBgS2wm2vpEGRSggAmrpbKzNse/XKH6QQGPC5jYhPc+ZBprC2+MB2HOSF98EFjELQZ
58PAi4QJj/Gm38WRAXoXOxvKXrYgxEuIdukZaJM1JI4X9+A+0TIxo3mNLuhEpBKnwUY3ywQiZBKL
hN3FU8H3fo298H4QOc4j6S5oeuGDYuZ6UULISssRhDvKShQul0ygRf45guGIqfLpvwUxEk6phLYm
PZuhV/hzAZJAO8eC24jyhqcB2w52oH2P3vqaXFPUYAgWMrSQKMOWEFlpDaXTWvJ4uEIy3vqHjkPA
iM27sMOe85GWNBObp2D8yHlQeqNq1Vi8hiLndJWNgS9IyI03fRuu78hQd+2oXuXIPPeF5oF7zWKu
uY+3EAeEl1MTp3MODZ/1zHThPNhD/mDoIz5YTeaauA3NlZ7Og2NyhKKzmDfBywcdnZK+3Q89CNe/
q7JUsdV0uzyBXCd8LEbBSuT0Yo2A3/+UCw6VnYyn7oL7MIIW5mCxqoks6ynDXEBX6AQvlrCGX8xE
DkEXFo1/j+Rusj8evZzDlOuAr0QT3L7bFcI4X4DQcOsyJ0u5T8xvMdwr0dqg/CBKBf/fnXanI6bF
2LjZzlcQcBi3xoXNOSu3E92e7KSb4gCm2gY7MEDeh5+41wAXByDzTVrxq7dcLofsE5i80sRPioJM
o63H4oATdOgJOaJhdjmFiPqV40Hoa+FnNwz/irBGBDvS2XugVCwJceeTcHT+RDTyQiTJOGAbFGsO
xhxPfiGPTiGNF5ApcAxSLZCSLOCQBdBitUor9oIP5FuDfqNLWAleDvrFWuVNKpdPgYMNsDgvDhf3
gzt+czcPVDniaju5QKbwD7gzhg8QlUhePXJxW+sex/LOHGoukw0Sv1FwqHyZwGfuDDBulkK88LL8
cqGgnJkwzSM0WOUvgS3mvsgrUOQA4teRzngj/TymhEdqPRVo8AUaEOurfRmBTaISJ0QRsOTgFFfe
/h6fKuwN9RWV5J2PRMH9dIIGhfglUGtAvcJ58I1d+sTY+epYQx6Xe713eGd19XcL6ucWMSLRSA1P
G/BGZvKuMGilN+RUZQrEvWOQ2B7qtGrEWby8L1Jo/2vYJQ8phmXK5N12KUyp4ssx3amBpGw4V+km
+XEd0OHt0grMweuaPk3mjdCxsAY0BFHqIlGLMVFGJHK1HrFJY4ZMAD/AMV3EpRHLzE5Aa8i/SSDi
K9ilxlTHQvImRpN9YDngztIpG/aeKSv6R4cD1gwN1igVAiWNY07ptBWACaf4t8Sks2YBcI/1nKFk
2lSuPIv7DoMkcrNmOh9NhMto+mJ9DPekwWOm4OBvlgq9PUiTImH1H6wcPK370/Kx2u7pdbRB9Oqf
Ur7zneaKGoliCEyCWqzh0kMIV6Sjxy2lLgDyNEX0AflD54xKtXQQLr6CxpSL3zSFd+aP5l/KEn1I
aQJSJ3I34YyJOhX/olfGyYBnFX0eFh0gbRwPROfcY2g57EFsdLuNGaE03mGsgQxDRT4AJ8dfeJLt
zKTbd25QFHBzOKf2Tbz+cBEJxb2DMHTGMom+FZJJ7BRwWRaqNjaDQihc0+ox5AlHQmg5oNvHQW3C
E3RgJ4eLDwUUksH/nQNpzP8+fJjBgf+xGayDCGEr4FRy7h4WEBk4K1tKLiJDQlVEJarZKOzYjHKp
J+Ecf8y6E/92J0fmyyf8FkMiHE9yVwV4kQKuiFdgHUhbuZHY7zqSuCrSKO4f0relyjcFQywZaBTb
ZeFsGW0AjQQi/2WPyTYyYevQxZmBBx+bEV4V9Z/+A8kB0Xlu2TGCgrfNK3ZWwYJF7PBhQFLoeXY3
oFQyeVxcfhkYFRyVxwWFnCw5WDznOGYXE2yWxY+VhiBcR5qicx4h9IyCp69yhMH4ZYVMYslvyYXi
rUU+Pp9deTGRwskSaJCrIdirjowcJlLsOSQR1yTFhY8PSyFmpjy8oIJCrFfcP3YZOF9J4WZXQwoA
61DLRliUgcwBopmuOIg1MGk2PpEj/GhjjeRnrmJuYofayh5uzA2QCzabzbBSAB7hP1xdkij5NPK4
yJtJwC0XgF8BAz4vzt2W34JMkc9CB0VCMWuZogM98hxdNnaxXOitaKJyqQ+yDfmmrA84ETZQk0bs
RIDurXg7TeIxvnsW3CV8kxMh4jeTdRfKTnwiKOnpiehBLtkvRZHg3V1f5XuAEvAlsOFh2pXbLRSL
XES2X2Bo5yHySJSHDMcSdA7bLHeaiycTnXIIAUyLaPJViPkYbZ29bMfLnqgZdlMM6mWQvodTTgSE
K4QLGlA0vSR+opCTpSQUi70dw+z4xzm7tKzXFXa28T+Bt/AnB6TFew8tUqPP3CYxsshk+e1HtB0/
oit8kkni38t6bl2xYUArBwkliP2EeygZus1MbjLaFVGe9OT7NIAwjzNRmeDxJpi9XJJ/9iHsQkMu
cLhjZZaoRL49ue8iZ31iBNPx/12fE87tb2+eNvhbYQPit1NtnhI7BceEYtzhHNYhnGpfyC8Rpsiz
JvZ8LEfWI1paxeNp/OUIF/KnIoVpeOcBK48YZTzgJ82MM5B//eAgL5+xbSk5X1v148mbOz/h2UO/
I68uV5IBN0e8aST9RXSE76Rynwk0HLdZ9qRtIOb/olvFyl489qU4ENJNlivXVDxwPtygHg57zF9i
Px+J373kj3LDGVmyYphNB8UYAjpeu+JuSwwUz5e8itAVULmMSCNmES0JJn5bDOuMoCfm9chIRaAh
rAipAwwCQmwQ3PJM5FBHmyFQOObARPM0AsMKNjVsK401tar07k+7i+SO2o2gO7sWk68aiLHf7dqL
UzD6+PBYKPptnjzeghILsJmH5XyxNs5qEp9CQ2eS+/9iRMnVCLUUYVBN/wvPre14sJltFBp+Mlsu
ueZSVBUxXXpWyN3ndqBC1nv7opW+PXl09Jw9HKcc7qXsVrK9cOJJFScboau/8M9G/xky8IUUFLoT
Sa8DkMJt4jb/gVBeHhjLcFncRljNodF2lZ3tEOSxFCq7YPOr6BnyOUgzOIqrsavNwQOYFEUmcfgV
DsDSjtJyd8ia9qMz7wUxOIUVZLyJwu5CqfRk9zcooRCJzlQUnIqd5w3Uqv6r31g0vTsscr31t/R6
WMWZrhqcDCTphFX9yo0noAOMeJdI5bF28w1suonitr9QnApy4KG5F8ucUxVoUDnpubcjU8vjtrRR
LzCw+rVPQaRenf3Vea8huVH5rJrL1/LwDvVn2pnd8HxXs+3iVhAhUbln7ChYuAYb5F/lXjTHwFzs
6mo8ohqOLk3oZlyybnZ99u5qcEsMDF1fitfUafdulPRtg6aGyXkWM8oeJjd3pJc82fHZhd4e7jPf
eUwkFLNatCFXz3zEwNDquv1wlNsUvVC5tw9/8z4o4Inigw4/KyGkMEYfrZlLVNvuBfdwLEIMqiUY
NSYMLa30riieaHt4FI7rxvCLaupoheYS3RQmB6DeuCiBU+LR/rEeoH7TzwCD3fZAHzSd9kgsN+iD
5B9IqRRsocl3xbuitdKv1BdtSXq13/aTyfRdQVrNtegy7nXDZu3BF4a9MfzXRJd8xexk+TdnnyRq
qA2bw75C3887AIIpI3OxxSb4Q/fFbBj927RCHLnt7/uH7uIVPrAZAdYA3BUJkzllcGLbe6aPHspV
BLc2QPKZOW7vRa9b5ScgXWVDMipjWjR+jc2C7jdobzTvhsGXWNSVyWdTOw0Xs7kT+APYlsPMEuLW
iMkwqBJcqeGb0AH4uzUESgdcu9F/QRBt8w1Y0NV+pk/CNnM6aPjuz6weMtt6tBjysKeMkJX9ra27
/9F0ZsupclsUfiKrsAO5pW9U7LsbSxMDYoOAgPr055vu/1RqJzuJsUFYa84xR8NVbx8AE+Ma9O9j
Kj9d9zxsJufGdH+ewY8y4dUbmW5MlIlGnfdDP2k+3zw77uID0sLE+bO6eh3nhUgvOZuKgydQz+ll
hp05KAyJHHVLOjWWL6/tlpZgLcOfDrmMpqtEHFj7Z+YyZFEe6Pap3fh8XxPNO+JAx8tZbvWixhna
kJyUiId3k2PPKuzOD+MHsz+7nC5LzoJ2avpYxVFt+Rg5gNpg/4SW+jSZDEvr5sPLXpFRSyzBEGcY
QwuuY8CkSWPxVDkX6Jc7vxr31/z0d73oMtRGqlFtMEEMOsb48KIHbxyBLwyAYM6DKx7I13A/VOgV
YiZ1MyGl1Uc/W0IGwi8Ek9kLlpP8rgjjEU+vKzgJ06zCmDTAIj+TizvBps/9ca9og8+4q6xdAvcE
hD1ASgE5+PkE+uhldllWNtnZeABOPf/6riSF9qfKT2vUd+GvYq7I5KjtcgYxqHA0V58K+DXYZH51
5mwRtvMLIsJhfOgYAXSqE//appxdW5SHxUpx6sOH/l6c5giTdNur3H9ymHxOSAEOrrMx41nK4a3h
otKGbzc0tltYykBNbR4bfaIoHBem/SEsdUC15Kre0nzOusA4DzpuCOMEo7qFzevbtlf4HWIHeZnk
C3XT7Tt2xxFPR/YjgAZrHIzHKB2APniL3C0nEqm6F8AtwaThPjFrfjtXY/0JcHXGwPuzTqIn68iP
UCOxSxKrz8ka4xZeHUmwKbGbODVj6CEUPbmKMQ/96XP1kqjz9YynNF/GAbqTYxIN/J4kp11cIV2K
cT10MFgAt0Dz+thpiN99z0+P5XYyO+Gnczq5PNiFyh4HV+uE43coc3OiySIksTHkALsFXdH0JZXp
oWD/Q7I0lz9D3pmY45Othwc80eaMuEYpT24tXkYD6/T0Hmv3Gfa6LGL2wMKLW7XKxtBopFIz+cOY
CR/sdoxpVwoyh7/SjFVPG99GSMsxO8Gshq8T5jHOmX3lblVd4+x+16vSUaJ1tREH7iH90dreR4wT
bNVpua8DhlGMr21o9Hcwu/OELOeCc2oQpcy5uVi2oD5ygt1XyQx2FLAVP4SNjsEpKgd3/TPE4xOW
vVRqUwvSHhUGcCYrpAn4EzsoGeCkIKxH1Cmnk61Y0O5j6wYq3/PuPAu8Lo0xaxW1WGhN/4I5y1Q1
WXo1BC57PcE4BeWpuPOYgrgNWZZnw6HmDjhxYiYa8EVd+FWlnwOkDShs7ECoWWAzIltD5oBLbpe1
k07AXDbEW3KSCTA2MMwtqco4m41hu5sdYw4hCBAZUHaWgYEnRj3T4FIF6vGxM2vYNjnDQBG+IXRg
GZxcaaTU9RXWggK+zh7umblPh0VopAwb6DTIdM6sx6xZgLzNISShjfwLWGxxssCKbo67GDyCFwNC
QXPE5LV2YTY9INpNW0PP3FaOXCIg5dDQTiQ2Lzs8q6mH6gy4I0DyB7eXJh+SOKwdSHVgHakNpWla
IHqAqMhURXjwDDBtU9vKgMARFoZy3Ju8W1LripkB1zlCQ9hNa+o/sdaInV+KJSHv6DDFhP0ljYzc
2AHAQ2wsjIOWUzi0HDa0HiOM6YheDpQijJIrWxKVKEUQai1BilKoMeIYgo4QklTyxXfnDIyW9OWA
hOjSp9RnvATSOijmvSk9L4Aw2twqbE1kQlQQHkvL5qlUQhwAZImRB2eLCYaF3kjzAZ4KSLckfKPd
4j90IHTAcJSYYCAEoPf/6zHakLduRZDKtP4pqcaPx4hWBprchr+WhpmpjckR5iL+Ek5oVIaj2/ji
SXlPnyH9o3hXpH5hYXVh/GIoyO5KmXjHkkOosR8HESBUUnpVGIxIuF4WEjNRNj2GKkJTWt6IZumb
xQH+IYlWoqVLNnj+GJ8hGMfXf6S0leDDq8HQdLurCRz+IMg7tp3aVyRTwt7hd/dywgHo55nOPJnc
jHQhTh3Q//webyzTekjDv1eSTbpQjkTZ9nIk3btCnOVZf94caQwq6zMWer/Sk1kj+EbC2+c948XT
2EJNoM6nYTkKxIpnF68I81fWOfrY3qqc4dk1JrwjOA0mC2nOMRcSGhEr4glfI9r27F+M154j3cFu
knov4r3ZbOLZw99dJ70/ERO+ST0RGRn9ct9Qd7DO+A5YUh0RWyQ0WsCWT1Q4PWlrCSEqKJhJxKkU
kxOrM+vNOmNmcFYN5sAEy+tOpre1Ou4R8dJuGeq4wttBt9QZDGOcxMc0M+TXIM2A86dbaEfGKDIA
da8uQzyUVfw45nY2hdQitvqMALP1l4SHwPfYfrm61YMD0RggbVBxJPS8IoBW9/WnpW33M7JkTuqM
x8O6lL/wuq/gesqAJMf9LXRPIMIZTgVdbF7oxFtw9imMCM9bn+X6v36DkfleRqTTL2cUFbc+EcYi
hhCx83Dlh3IFBU14nivM9ZOgA1eeydn4bgPc3xz5RgZxitVyt5SmnhGwbm5vPiI2F1EaQdCz880s
MQ7c9FeII8mhsRQLT4MgnywPFSUqq+QFKxLxe1LEFqI+iccOA2LVSWeJ12ExYhGMAJFCk+ngw7Xu
07knM5zBuoz6pn46VDe2EnYNpgW6G/9iuIBFLVMwGfkxJvnXe1LlYsDgcCJ+WBAZahEFOfvAkGT0
wVgCKRQNlgiKzijmyzW004kGhPFt0+80nQls3eg9y2xAJaS83+5bej4BGVoh17fXBG8gwtoRAYpm
5Ct4dy5Oqv/UMHSckmYsrb2sbABqoB1wl+LxYATW8/rR2fWmbzdePZ1b+Jn8tZlSawsNlRCc1zZ6
AeSFSMK+gq9QMraKnyqAxsc1I+DUw+/P0baHnZj1OjU867fP+SniyMzLQRckBBp0AEdeC5kvkLeE
Ecl5h57R5gTlbAzRodWIAOd/sO0LS7RCMk9vvDLkd1hAObS3v5ovREtAvnkWQaOz2PsYPhGCzOYZ
1LxL0EZYZdndZOou82hw0KuN8M3941E4V23InVMcdxmICDwmm+kfrQUdDN9hMsVS96blbkwWBECP
xQgqJugUBv8ZHqkE2sBvmUOfN+v5B9SCifEKsxqI5+hdsN6Beh+pwXl2G4NswLBcYJwI297HqBQN
iqQQnG0Wn8a9OwVIMvcsUC9Ud0G+MlTpV/Q6ETgK7PmDOIkIKglKAHdyhxqxH53HousVsIYEYBA4
pJ+QQgEX33yT/5WMIt0QQpDZm2pf5OiNrpj3lXdKSNHkr0FKOXQjbhKo0ysiVc6UEefX/sTpAzDB
rjTk7Qvhcf1V9hMMgtWstHNSq8P9ss+83asIS49whRqlfhMw7wFdFVHaneORGTH0idhGuYqL40Dk
WmvFvnI9oj5OebnVtOa64+IQoY6KdsNtH6uRmuFHWU8A2XB8KoDUTayAYtCA8yyt3O7PBQZTPMqh
PaVe/hnF5eyV+4rixiT1PQ/kUqn3QN97g46nJg5jr/ZWGEd3P3WTpcqAhDQ/m/OAKo4nuDk7NwYr
qa1tWxn0I/uzvUAPRxYek4Pt35/RwM4rJ9cglCPljXGbJC8PZphiQayLZ7g4q+x85Cv7sprrIISb
N13yXC/tO7ETF6eELa1TBYeXIyStgoHlw1aX+zRQIOFQNYM8N3yF0odiGs32Fc5Zz+m8jfxQ6ZgF
VhjeAfVgI/q089JpVlhUqMYg9a89nBEw8NpPMw53PCagbz/tHG6H+ueqG/efLuZ8Ztr66bxHl7/X
0y3T9YtnC74JnZWl+obfRpdRDQQ4tb9rMqTpZKJgEMScd34d2M+L3eyRAxOmBUe9jSoemoGIP1lO
422HBVRgCXt4Zeq6OkDSYnydD5ueneJtVKJzoAXXKYEaM06wUL7iOAqdYHQhBMeoJoWbtcw2W/02
ZevPWfTaZn6DI4mDPi9UipF0Sm1JyPrHf1kFbtlBH10uIeiF1YqeRDsQH2uRD/jCDRfgs2t85tmh
53aCCvwUXbfuJpOvR3l385n3ubo1KJ1gnziyHXokYw2vw6/qT+Sp5Zytyq9ZjGjnkMT3UTRyF9dh
QjI7nDsTvmUfR8JPy2xQg09qrozCbrf8F2stZlKgeniTQcFJTz221WkaUx0CtL7x82BQB/mzc/c+
BLRlFoOMksFiJquezvN3+fFLHSq7lOpn99nGuFZBn0lM3sTemLmWyQ32TLrH0ATUyZ4rGD8LOH42
biouqB+H1r2I1mPA/id+xkIZKpZ5x1bot3ZNdJvc4BnAq4Co+DBSRh7BO0yZobjtkzCKfu+bJvVu
zbBwELyr0G8u1LfdKHmMcmCCAjO0Ai7PYKz2R9QCOdcLxm0pA4TOrrR3xdvhqWvIvVtGF4wqCzSo
sj0rwam0FcaKBbOwyzraj/R2+DwzrQH2Ai3A6q0e7UEWoJWQZwCe02JVo32dkuNKFwgwp5NYXY0L
n4IPtSN2Ij/6/KNHH+C5IrH7sVv76ebu6GmksW7lFoErxD9oo+sPKidtkx0S4rHHKomSvDOYQ7J2
t9CFNJ9R/+L0NITzReWp8PlYb0m7hSPQflq/3d/smRj7csw5Rdw8SozMfGDqE9XjQWLXlJTY9Sls
rur0JvOW79ZHSCzSJK7Vvp1D71hUdlv1kvOYW/ARNWPlIulmQRmmuw60V+TnEANyH2qyce9ZeXv5
IdWVmWFj6zVk7L39d+GsuYzw32oIS6+dWz7/bdeL1hkaqUlZ2PKeP6X90o0nqXgKdhyqkVyWqK2I
L3/aL+jUHk4Vbd2pLuEFit/xBl7CRT5/ghnj+9syc1wBnwxf3TPr/klZPucKJhbiyhf1h68FScV4
fjv3OY69GT4XOF1QC1fjz7APKZNtsMQftGPeJ7dZs7ovRLJ1bBvRUWD6B+/ZC1Q/pzWQPRNtIb4a
dwwhOsjUOn8D5lUqjHXzNmBPSrvmJ4JfxoBECgxwbRBvsehTCPF86MbnwqxKhm5loO5kaFfDROgb
q1fU9jMvVYfdxS8l7lRZi/2+Om5vn8J451JT2YbocBr8AblK1WVJ4xZzXTECVjWHIXKWWSUEuEVH
pvidGYe2wmBgnSx/mdyJnb74wF4QoKlBuigwNUVXh9HtijRXuouzwcwGGcv0PE4Ti52AWwDZ5yiN
MFTNjB7XE1st8geM+kZ3hghA/1E6ZNdkcoO0rzAyglMLTH7e04oTpW2wsTbTT4UvUG/UZeAyPROs
jddEM1VcFUiXEoqazhj5ER6aEvN1ihGIzhbiwti03dR//bBOskochOHQw50PhYdLFrNJrcWMXLTe
Pfeyok0dp79v2KqLl98d1pinPQGFjWZU7fqQnBsm0xz0ZemWRseufYzt3hjgIgB2tAq3Tz1qUYBU
tgwGcS2BJp0DlnvtCXi1d0VFPKfe32OND1shx7RBJuwyxtB/JPCxYhvbB5iQ3redQ/3b0SVPSiom
XgX1B1sa5cxU7Eik6VQhE8hMsbLPY647Gj4ZOYkaRXe+qVXsYRUVwtPG0tkthvH421rNVJx6VhxE
cUOU0TlydSgMeD1gMiz6TQYCXe5WCCQMXBuOBR6q71FDmlN/eEeOF412G+zYQ+rSgUabRNFh6/gO
/XOBYEqILOQThZbuFXAQYhIvM/vJwt9zBxz4gsr6RUnWcdUd65OPoD5Ihg3Dyw/CMxQxF1xBRcAP
I4WncaY/fFlMNzo8jzaLmdRFo9j+4Fp8d/DJ5YqDko6hK3xwm0oJv2zyLVA9X6b5UiKWJXMBfny8
65/JZrzYNUmvdmd5ZHIm4zHlcIW6F8i8WVp2Fqm/l5PQUuxVizMu/pMpowjYX6gNWU6Iv6CDbdyW
oTk3rBfr6BLWk+f8blHq2hSujdtZNeNi8m+6yMx42MN+RtoOJKCmTl0IzIAvcMGwTsbDgrv0EK9o
FMRfApPfpbzlXeTJgV9jLdQzcwgXIsqJmKpyWDgRbCbGVMYkk5czJLco5tE9298KsmRhkWUJ4Y/V
PqZOe10ttXWbsMnPMQcy4IAEotp/2zRDMjSXRp8hm5yIkIZEPSqBkzOxtHYuodily1nVEsHQ8TFf
HKm168KirFPQN1DkCYkFgOE7HoSdYHob7gTtP5CGDIe5NYBDPxrs4tVgGf8lDHmfsFpk5CcV+sCV
VQ2jSzJ/GbdTfs9eUAbk+MllLR4xii2jftE0fpw3FY7EWOQIw2r0n094SvpwYMrsu2IpEGGVONmw
baLoAhogNEzAKsAM5MIhxqbhh6Xja1RCuyikqT1BtgmLJLU/7B6wLsi9omdDbsJgyY9plEqGbNAk
aIvE7Uos2vDA/X6+04lTHTr30WPU+mrszg7fwSQWMyn+P+fv8ee6kj8rPxHLDenMGx/S0RjCLLPY
Dt11z6td8EnabEZHlDV2iweG7ctdCRc6gQZZgGjHJgRvbqUYKjOfA9u4Ae16Pv/DLxR3L7AD/FOE
uCucU+BOuSUwGYBa4T6+T0raOPg/fJbbS3iYhEGJ4InH5B/0PUHs5T7w/uVexnu8DCto4NSVMi3g
R0tRVlLdjsfbfUR7LzevT3i+BIIv/ntEgQzkToQcrljohvgoGEa84Td2nD5pNkIt16eN44qLgW4+
GJJchFzKqPDM1Id5HuCOxTCO0cWAR43BRy8W/h28BOCXlCku1Z6rMu8awFvo4qsx4KUB5diC32C3
CSYjYzBQTPlIA7BPA40Z6PZKGMJi9hibS2iLX9q3TsUlR/sfPRye13AAgWZgtxzVPq9vdMbQ4FrO
wO76GXLzPoDZG8aLnImKW/zI/0TUB0T1PTPZlqBPQMuR6woqzFFCgRZXpw+Ap6BhBuVjgv/ivAZy
OHMJauTa3cY6u/xjWEO7op9B2S5+YgIjyAUvn2UpEU7EAHGwNheyh7AzpBcWCZHEuQiOKYCh8COR
+vCPEYZ5nacO6iuXhCV+hnMH/F4hlojhF1d2yRV+FKJB34m9AkdYSo69+/A17lTuUlpqYUPIpbuH
AiLLhYMjAERgm1xgW0Ya/xIxdb4ShsoMRSYX+uzinpeSzkh/ETInQdEjAqplC5cGdUsPR8i9kKPQ
Hlpi5v2SCcrX/0M+ZyNIyV/qFELHojT5K3JjE4dE4eWNGD4ZuWGh4f2DG2P7RQ4ucYky6slkKmOR
dwgFi3gfQo2JM/6m2YJTEP1rf8LXN5NFYnjFgRmaNxsL92nHdotel5hdMEyiFm+04WKggaU6Ybg3
8xttvEwseF1CN5uQiuxiU0v/bs0Sh3zctXC9btzixFSwN4FKgIfJy8PN3tW/mcf8FuZci5fM3IhI
mWzJs8zhXTOkwkRCChc5xA/50oNTAQb7BLiVd3mETwSKTiHRfRg0SagMtQ4ZW8yquFe5XxlAyYGR
WyxyU8IeuVvOXQJ35bgIjwTkWVZ2cNpvrBE7DfE5MLKEfkR1KcWGLJsby/ly2dgWZtj8TCS0gr+W
HEn5eyamJnArTr3NCsT6eEyIDbA1TrwjQfAen4hKEjuCTboQlsyLLYG9hiqW5Z3XAk0OqmMykR14
78pJC8dJnBF4ZDnbpAx50U2Iy81G2EficsvZCIwML5bm0djxAFiOjcRID6s/ZHayo/56YgUAkrX6
lfQi0dmWdkeuzg0O+zw9hyO8AuveQLGTR5ONGGnnE6YYoqpl3wIrB+uSbYJ5G3J86IZQIAHqeqPw
97dwVpB8xdUKqfSvtxIiihDH+A+Z33OhJwmnqOMWBGjJlSz/hNrENgRr8UvEg3BsWRRGavhiPZUp
Ugo7z8ZvUIQRQc+bKxheBQGoLSPRhFESCGzDOiYruExu5AWDb3pYolEuycO/zQ0UJyAnsFHE+BTE
sCDiqbznOFQwvxffFL7JRpQTYnoj5xHQg7vgjYh4t7rfOGkMdhAhcpZwIXAOYYIjKYyS4CZ/BkWF
f19dMcqIM5UJfoHc7upA/gLlY6mRq47qAxiQhFOCU7z7FxOkMPnvzOWhkbuGkp7ELUhoe3yTlLgh
3RVPK0AKi1z5DnB4tZih8NRkveqHGsY5F7sfStt1gwfXYQRSTD5+PWkPqcm8yk2wK2z4TPDn8ShU
uRF1mQQzQHeWE+woUxYenvJEFkiYdRSM1hkilyzHckoJ5wp3YiBDiJy0Ff/WXR1d524XvWE1ytqd
bvtkl8giK7WasPQY2PA7Rgau/F8KxZ0CN0vuDSqzzcO3fu4+p7u0gr1ACs4X0Q1yWUjZAzWQBwP6
hsGEZwmL7959k3P28Dt/I/5KOF4vesEH+S/ycEx6KCOZplCfy7UkheWDLI1k8V/tTu3ENScDl6Pw
Ec/jViTzuPr7eDQjnlyKZ3wBITpegepKPO1pnh3hcsmHTJ5eNJVXNPHSZ7w2SsFlqMA9Z1cb3ofA
UJurX2/wgpC/Fh4qZFGADGZPQABCAeM5AI8iCuSepZ6XihfQiutQbOfFv+UBkR3oTWwD5sIVYKNe
t9jfG07z2KEEm8hOL8VN6opuESs+C3r28FcfQiIXgvkAbdSAzzSYCyT4YYeea0FXQilQem1m5vx9
fyIlXicG8UZ7xUyH6scVD1vqA6tcx1bOUAEvgxNIDsOfPc8bUzGkVlJSUT4IXUfkJsHhIHLKgXE4
LJ8MMqDJMSFEAMekJOB7HT0FJUbXXI6DOzryHkPfayCC8zsuu1IcfS3XeHBZV2DogvlLlcubz9J5
p5mpRpULvZrivcH9B4XId5tmMQ3fyGmPWG2b/aHY2BDmxFsrZ4QG6NqKOowJY1pBqQ/krZAG8R8C
23Gv2PgX1AyMRuSdkhYCAyfWcdkRCsJC4E/4dXiDjdD6F2QEXXv6j0iz37Ll0XIhtkepK3toPJWd
WbY+dl1oD+zZnjgPyOLA7jlN2TK/oimg/PNUChAcRSXPANiEz6wVIYzEUDy0WACmF/mKzyW5w1yP
XetOcyL9jqwV6JExgpF2RnASlaPBBYU0GyCPDxpCDI36GCx9oRfasoqPq/M9ghiAac4+aA4J+UZy
nX4bSOfiCYLWs1/zl48KgiUP34COfZQMoa7FZ/lgZkH0E9ex7DvsPDtBa8Tx6MPFKZMEYWrKRSU7
1L/CrBjq0dPS53Rz2J0KllNL9AC9onQ6tOeojjGOAr/iYaRX5GF4EOiNEPQ2/+rAj/VYNCshfTaH
2OuRWixri0Y/I0at0u0oDEgvf7K1FM4rEpEecvVf6ZaRFzB+wituhMdDQsVz+i70VANs/C/0MJCi
GA6GVAUh/THR1/KGtRUG0KXbJ326nP7rHHP3yrCGhtSTg/yxIun9Yu+JMF2Os/xr0ZNKf8rQ92XJ
KtULMAVjXWvx9siKJ29O7b9XcrDaLJNd3qQXrFShytY0HOz15DtLnSqcW1kWhGb7/xq3J0NtWRYh
XjsAW/zqvwqUa0UBrheiuDjxSQKHMID/lcWkTLDpSn0qvG9GCAjcG7puATPktoKuydFWWIeeTLWZ
Z8OivX+35vuQ4kD6UQFiZIWUm5BPaH1hgrMx+5mIWKEl2nwc58RnTvahOqLdZweSJrnHdclGdXWO
UiBlJg3wkfwEjsi/AyZNPuZyWDj1OFJtimoptOT4SXkjkh35afaP+svB/JMdZE/gdT0cBLUvR75k
gzvbszOPzLJAYpLsUMI5EA6szOPANLhYJBxHynmQV+vhP4dtbE8kPrk/lHeYKpMNFdc88p40WhG5
JVN8dlvxZ8NHzlSWefCN8SSr6QhEwqnadypcR6efCPUKbsAnNtl58+GvnN3HeTqMMt+QWrzzwNBP
5RrU9/cJ5aIdYWiigADCVDnL9Xozi1+BzqLkJ8HHYTo4YeiHS4cWFjWClxw+l2bXuJbk9HTh7Ww+
uSg3GBPbLRTHDpzrFUUB5IXRIChSDprOSW211+WI2T5IMU1wAsHcqVcliyMNKDOF/gl5KKXjMMns
mpq1b6zfzviJCSmy0tt6AHvSuGzqaRvAYnnfKU98ra7TYpbvjef0evrM1ak2JPLmhT4Sh5sjkzQk
3xgDXVnV0YtgA/DAeF4Gqtflnc/oY2l5+9xGgbSZWV0Cnm8wnBBaOC1fn2jbKtS2mji/LyEUzIgh
nCQnhEjsa1VYYmMrht1QZPwm1KG8xBGfsb7EhgBYAPIOHqRWYWaOqG17TuLdx1qgDaAbfcgN7hIh
8GJw1HG0AIcgv/Fr9xG0l8/pY5pHvfARdE8DFJ1eMZV/xa6al5HqYXYUlPPsae7XVYKF12AtN65H
Kl/L+SfGtOtqs5tpZie873IRkWAFhikOAswBxuR4/mDO1Jpg27IuLxzchIFKbMl0Wl4HkTzRfswH
ixlASQZlgNGFC5X5OVK8AmPw5+gzSj3dlaCEp90lYhl+IYfOxbMAmaW8fITa3M0bS8TJHT5ra8Lx
XipHeNgIm5sj6Mu85Qv3AtEm6TBN2J2g+f93OFso9ZeVl4fpiM3/BLjCpHaLhbm2jec9YX0A8azF
o5yPJcLpiLecM4qbxehYgc4n1CW+jlBV1NfaFjem5MQXqEXz65L3h6olkUHhF7GBUg6/ScSAAsnI
+w5fA8ERrhFxdEZ2LeiSBBBUR/xBkcVDEUGCDqsAZgEElhJvC0QqcKB6Y9oF9m3MNyj3aYtku8H1
g4+MxV3i0aThWywuXhdt0XEmqz+6NHZnfhrRzVmrX4hRgElCDYCA3HwBjj/MaHEhlac4TV0BOthF
2GG0BQf48TI1nn7fVB+mPpeaMaUiff0CgDM5qdidse1peQlyH/IJzbLi8W4km0qPTS8OiFMjRO75
8CE9ErPW56ls7x/+36ntAgcGJIuI0imdsBPY6mMF9dn2sjyfesyLb4Z4+iAgPz469gOmA14r5CPG
pNsYlx0/YMcatY/9mqqhYQw1oL7IuM28uYS5+2Zuxgm8fF/cKjarJYB9cTfY4LhYe/y8oZoHFoL/
G+HppKCxCHPwZn6bG9pTfseg670sSV089o/Zjv9Uy8f8zRE55mLBNFVGfU9bYzKqnN5Lfc3Nm2U1
ukfFXH6QMSlgaKCv74h45g3Qa7bDpKq1bkbZ9L18cLNsys3neIv6FSUPbRPtiJRCdDt8wKNiR7nZ
8LuakUYSZRYA0QR94vGyoE/LRG0YUUk5JYkakvkTtKU0XN5IdGQ+SDGk8fU9SpgCNqd7dAvey2ZU
UkzEobj/6ThyEjQpKBStU8RWD5JeAgyVo+pUul1PNgnxSLzT4QOw04hcJ18Dcvajmiqgjx0oW97p
OWcDGuu0ZEw43SwQOJz2zLvZHB/viVxPGenhQzI1ldF73Fpr3PRG+aV5dcRNef3Jpp68Rww0XeZx
oXxtXPn5jcrxGfGnmteMNVKwSL8Ei77BJMHty9bCBoOrZvdwmtnDqXawKBAmQiUHyupaxMp4/Mbd
ry7c7vpz8248nwturVR9/o3ftS3u7eZ9gMuuS7WYpHC4WhdedsxDhG+awqtZbK/Myi+zpEUvGe17
0+iNlwU9MRzK8fv582jcbPY4W71V52y+nqQE+wXj0DrIc/je1LiMzXbleK/s4nD3yrkeylVz9c4w
iWm4B9abDnNgPeqgjXy7NB7sb4Ofiwbuwi6oeGlvuL/4Ovg26a0fp/8O6zgcwMdE0/k0n/jhUIK1
RgVeU2e7Ey8I1fYvutlnTb34Zwh6GM33trlKBTHqKV7GgITB15PmFHDfvJ10KjItdqt8rILwoV6l
aYtDlX7A1XtYweJ/HtzySXYLbvAWlTHSppbmXWu3WyCEo8VbMYPDivBt0F5X4ywo5lfgT4rWCjgU
6wv8K5BhgBSZA6jwS6a8K2gb0Fw0zvGbdN9Pn2yo91/tc/KZ+BXFgQR+MupM7Pzw7Fi5xDPhImaF
FB136Ermp23UxUZVrTv4GuQGch4DPGmFN0j5VrToqSnxKIXwyUNWJ6XhBb/W0oGXUsHAGJYUlnBV
PEaeBVXl9VfbdGQg4t7btClcS8Sc6pq51gD8rs7D+Qwf2PixOFSPSYq3I4WazGqbu3tTUFtCMQpg
/nnY3eB14lBfoYb1Ch9+ohiCdBgDJn5J6QBnCaLF3WwPy0PPVGKz/r0AsDCPhhv9ml8eE/U5y1fp
QqeVUzrBhQz36y7ZG9ljcgdSKhlo7BEo4VU76ky1ArIK09wKxoMl7i5tOCQpMxTaXBK0EYTSVk80
o2IsxGSTXp6Ln6LxhP7gySuHav6htKPEZS9ZPSaio5LwxnQY6/MNaFvBMTVrQOI5Q9kY0sqYSxWl
bnv8vFo6oBHcpWmXA3YLr0P1sHcH8DcvHuOnpmYV+6BQ+3jERVQ7ejCIOE2gQJfjfEiXA9geR+b3
b4CCe8+8gLw52mbPElfO6I5WAARRvCpfUUux4C1lIV/TxsyBlFJL3Q81FV+U+IgyPAEQdRg0P39q
7aDeQkKwaLKG7XkXM1n4yDmSdAJ0whv4HdVNbHVuUHV7T6dP9eszl8bxGoursjX8tC1Fs5i6512w
XarMfCWgegPrY56SXoQ3d18yAAAXN9oGhWqkRf2Xs+ns7U+PNAQ4zjU2V2AePY2/14zC5+yMZx9k
uUzwu2AcUGw4pXpw3VBkSYgqgH+HoJWu+eKKRPbagaJlt5gOpv75oF2dHPLH5FbPKhyaazPTYbnu
YkreDuhLBTQDkUBhgD1Kh0K2wLGCjAR6LKamuYla9YIbSYFjEgP++Kh9x074qnV9PNGmQKi103Jg
dWFv0LPiPd0kXRhA6iuk2jcHy4Llj5WinrPd0MmzHbdmCoTj9+YGIeKxVVcSEQzPFVgDoYnVgzzJ
HNHrb4kcI4VUhcjKGOs+vTq6/fD2TuuCUEow8cZ9UqiUrto1XrRKAwyKQNMTnJVGejO5v1b7ic6p
NAVGCLS1fluw9NMV3YdIC0dV8GJkhaooeNss7M49Ojf2C44UCTUgk8nDv4HZcMLhjWm3cFhjycMq
ZQK/gZiiK6MaGnTaeFlmZnUWJBHYJAZu+QnJx3NeuhqWfklACZBj5yuTBuYlu+u2WrU3kI+qFfzB
v+TpdpkJru+Zg2UmPOU93PYidsmATH6V4J2Y5WpPtvQVHyr69YsH66S9N253+h8t5KL3G3q3aT7d
dejp6fEbo54vfpSKkunIIjUIOpQDFXNK3lR4Nk4L83fcyR0Varl4ohEZT0OESkoNPriDdf1SLFbN
N3kWh3XWN/d48YEIQWxBn4fC5YQlTYKgAx2HmxE7TOJTdFmwyiEkUz/j17hlVR7c2Tdrq5X4Weq9
Kwfg7OUKU0Hm9WJ9hJdo+1DgfcX54dyG9HmoMJHZ+/eZejW5ex1YbqiPel8oDC7ApDc4vpAWEtWE
4sQpN2c62MJQfwot3GteclB4K1YsBPTVpQGXLIP7JODrQblBZuOdlvZYMziZ1bfNJpcbD0wI4Qaa
byS60GjLyWNHLtt02J22g5LodSWqC6RpiWI8gwvzDavP4o8fxandgmCv2et4cgULsa9YAqmGPpIA
tRYqeAzLrB/xmW+ByUF8YaT2NRcB5xBAA3En8GyP+BroQzKGHghVhCY/gq4n1O/+BKbOk4rZUWkQ
GT8QFhpzuEMdBljyCEgQrinANIcdoO91Ocl2CjxnBqlD/FDN10L7efkg4iA0k5TZOWg0U6gjm9qR
Rqu/hTmizAQzhdTqJvN0rbOFP62Wt79bo64VQwifvmYfT7kY+jHHPwpfuOuI4afm9xAWPOBGAzD4
FC/5LJ5hIF0YLRZ3wRrSgfee0uw2rFGgtOw/n2EHcBkGAjuWXFUf1j3GSpLenE3PSEvuTm/JW7gl
XpLCjrPXiyurZEu7RvuBlT7N3rI9PLe9m+ZcwFFa89jTtB9BqpVrID38p3gYLZgIB3abq8joaWwQ
kg18FecSaKQXJ7/B05sob+FKNav6PVdWdXQHtyN6XPG1l7336DwRRiXzljBVYakPu3uDaqce3mbl
Kp08fHY3VmLISYxsBgE1adjM8Aw4Q7ERskdrLoicAEciZuh9fSWYi1CJQPGcQUxjSSeKCFMZWvRR
Vi15ixflw/6j5324qCxpDPuopU44WpLCJOOX9m+CLWfJFLljFQs9fEljQX82RtfVr5xsdHOLJ3rU
NmDbixpuwcpwnsFo/oDIaqy42tvRaPniETzN2lIvXrrdT9/TAsBatS9j9i05QlzC2PKyccD5XHC+
cTrGY7YpcBbuAKcE5B70p5VkQGGW3hgKyz8GOzUIH4WAz4yvCAY8XBv8LYNeeAv/IK4Gqg2N1CGm
Yu9kHMhfPPeOsGovoDHCeotJBejs4lnXGRw6NsVugwvAnhWeLtQ779phOjDuUCHqYTkG6Btgfa/s
RoQhDuETdT5GxU4Ptx9RJeKov/jsQzBshbt4mjOmyAXMrgJPQdBE5iSoLtboUnMsduJXrBuLy4n4
JYDrm9cC7yo9gbGVqcZLIPRWZZgUn1RzV9mdXZvAqJi9UA87q9sMVGua7TJISB1HSe0H3g/wOM/O
h47SrdE6JX41sFEd0yf6WRCHFGXwKME6ncEUOu3Dj8lhuoHOiZXBk4EPmB9EMSwG5hhqciYnNjXF
ntrRi15DuLIlOx1nWzLvMIXuWp0s1LHfWMXhndlkalJa1ECS1Dk0VkTl2psWIRYMn7D2QS/9/tvH
5m2Wolpk62J0Cwe50e17dB8YVwSrNTuqrtj3fqBWMlPH140uln55l5vFB6a0kcBasmmwazwfMITp
W23QVeJUM+Tqdj6lcYZkHHLN3pvfp2KUOESwO0NPR3+0PldWTqBnz6hap+7exGUTM7D5A+hUHfdr
6tcu2AzT3q5DC1Ie7omrDfz7zckOXMkAu6AdODePr5PB26j2836fnWpyAzCBKtelN3jZ/fU5IIae
sSeOn9BKHqARCPNgvdla4jUwiFFQt1wV+wrYqVEJZ/zjt0YdJ/9lj+xDBsH5DOIMw9JeeLZA7XC3
RCgbL0oLSXZIn0/GOyLj2GdSM+6bqCGTqGSQy45hXgZ2kyAoJ7eWhu+Dt53Npn+G6Bnbee3rZ+9/
JJ3ZsqLaEkW/yAgFRHylb0QUsX0xxAY7FLH362vkrqi459apY7kVFmtlzpxNl4uNLPM7eGhuO37P
wQuL3iV/ut1hRQQ4xHvY7VzxsIDHXeHYnCx7v351GbSO4Sm4BqqD/Wja2Gwa9nXU7XcqB3oLluKu
YHZivnULwFmXcAr56d0+8ZhWY9uNj/1XUPXixgPa43+RwdWROLLD6gVefHLqlsUPvNDgkCO2VfuF
V6Neco27d65x2/mEenKH3An0d1PMgtSaVZVdAmpaJvnHwXP1yJhz97trkOLkfQxZdOkLgp61H2mD
59FW3nQ/bR71gzwmiGr3htmAMIfp6lblirIefO3qfonwbKv+mSHZDzEpdOKwVTlcVFxvbzgXQ3GB
RluELMsb4zqoqxzgOJbB9qGM27UnhrucnqFVniTjpZqWY8M2bI7rgZzI04c5KAKnH44pexLm/zKt
+j8ekCkMvl+5q7+cQ+WeGSQVVDDD5eD9iq/tgT7vwNeB/M8OKkQTPtybnYn3SHgK22whpMsUplDX
mAVIMrpdELZ9i04Ew58m5HpVr6DTcs+YKlH5gBae7qOKG6X1P2+xQb7rNjsSLWHJ1+yX3K68KINP
cFocOUrhFzrFJ9sfkx8CKURLcTXS63H9QpfFENAQ4/rm0SXwh2vpvhgD/Gycrd/Ti+jLll97U6J4
QqGnY7bCPWY/++QNhhtACbCokNPV4C55c/v2kudN6FSrGqWpgesbMD+y5JNVAV+J9v/IfAFeJR5p
uzvbfGt+xJJNi+qb+ykSsdXekelRmDhqYboFD7WTXS6Y0LyYgF/3AXgQOFv0ntTz78m+b3/YwDIQ
WF1B/AbLPl2WVQGdu+XwOib2F+yLmxE371aNec72smhrZt11frRLj1GrgvwGYPqb39AHXHChVgAg
cn5A21fGC1pYzElP+ROPJ0DUpPPGQCzhiK2Ozp3rxj2oGrj24U6PP1eXSRilHAZIHZiiONfcHB06
wuLH08+5cvDRUpyRqmA2bD3GUFq/jNVwC6NChkL1shVi50ix0J07HLIy0OA5NbzXK6O2gs2uYAA7
/kYPdgnW3AUBDpMHyBjQtGPMuZThFwcU8Gx3D++Q2ul7hMuNRfJzdZwdQPX2thrX8G1xvXNuCdtd
SH2imFNU5tEeFiCEJdJ9TkMQufSUUkJTCIMJmmfsB55EegDS0I02va5fTuG+j8lcTptPr4BOarZE
ffOMVgohtYTKvrFP+lm0GcWP9nQzekGOTI5M6FoWQjcawozRDTVKJ64huE2b2+YZ/mvXVMnKRk6k
gq8ZBT7QwH17ouJvDJ6goxX+icPw2R5Ud53QEzhNyss3ntD8Puvje3Ng3T45PTvZcRnpCtfsmKkM
C3j4zi3rEYHqti9FVHfnlDoGu13HuRVh9zZtnWdf4NfHs1/wQ7uTI7MbfaC0p/tGVlYWHiENzvHS
U5+0I3S8d91t4+RwNiloDO71aPkLLjCx6a91ISxBAemdBzyIOJ3QRONBbMYHeHKqpTGAvWSRJkM+
yYfRv/yDnFYt7JpuNWfe5alCOnkKLv6RTeoPcrUvSWKsqGIAQHOOhGuYLd9BfoN+TsolgoDvL8zB
Xc6vsMToNmMcpwCXdEZ7aXVlQniblOcQGQXA1cFcPF4MP+tAR0zI5lN+aQ67JggnmF/bzlvZvQ/z
QrpspUNxGd0E1p/VPeiu6CHyjGuFQu4/YYRGdgBafDCzPY4E25JUSjOlnkdDb57GGEukmYarAX/U
wYbFXBJrxP7NT4LFfaHcBlIkGLWWCSGWPNa9dL7D9sVFNisDwxcfD9RDD2kuVjRY2QIKLjUH9IHw
As2sOFgxY2mdxgyZjFWAysKzbveuBCDwLJrcoyUkG68swQ5o31xc6oAVeAmOOaAfpCcjvUTHADTM
111+zVbN3VoUBSquBS3zLJ5hZm5WpXtZerr0wTnhUCFgLt1PFygYGnI1B8x1stu2MB+50WH6miw4
0GAefkh16Nwt98H1uSQgjHb66QgNLsiABdiOP+YA34ftY3qyOk6rtrYaunLxhzjmzadDU7zV5rqt
ZB3rti7IscOfSQauAYQpLRjssXbwHtNLy0qXSx9Xay494/PstLiNkSlBOwnataUf7Ff4+VoDTCaQ
AhzNLRFbr2knfZkf7orV6FrbrhNcPchQVHJhDuzmuN+JYh2hmm9YmL8gC0oNyl9+metWxqh+e8ML
yMbI5IWNhXeeIBsmQ1uGz2eIr2YXJQb0reWAG17xfbnxnD7XmJLtwrjTACm2hQkIU/FnlouMpfYz
Y9rni2qfHnxBVIQ0Oy1fSAH8DawpIFgkP8U2MPM0E/njR8T5D4rHBPuO3CX7Yd/H7ORgQhHRCf4G
ezDHDrHdgdA03KDXjs2UEzXLc1h1s+UiRglyNZNcNJ/fGFFGp/8xUcNXg8L/jGR8Vfzvus5r0jUg
fQDIV2aOEUZQTVM2sCYtaLKc5OC2SZ6naXA2e8uk78E+DJjT/Mx6aW8b1qAuzfXxa049WnidMevL
e4+W5As0hec5AnPq4IT7oSRsaoyNyWHwBseml2pzRILtOE2/xsSwqXPBVrDQKMyKwxY6CyLWm+Je
eVKdJ//4Qf3k1OI+IdZTff2cy9xNeyIL9TXUglhC9SqKQ9wdfI0BdgtzQz3g9vAvfXihvZPVWHUw
ae04ur10L9HBO/HzXn7DOcSdtN3v4lCk29tu/xHVOcXKaVxChD2F2A17H79YCBomfA0Irw6V+vXK
XOsGJMToG6UD/kls3awKyniGNuINR2wY0yASMXyNkQnAC+OevOuqPbYGK+O22MxB3jx18kKhJ+hW
Ikosnk8IciU4OLRAOCDsgOyWUADNe8wOBjMEoXLTgfUgPOETnDlJBES6Et/HzNFYsyStXJHDYEdm
5sxwQjxwhDsIfAPrFDIfExq2KKc1ZaXAPGCdpUbw4QMLqUIWRU4yrtMyU2yZ8XihIsR/HbfhgWGz
v1HWdS1P/v072DrTHv8RWIesMYTib3c6PVhqv93fahmO/LToXhUpYEXZ/6udHpOSbyFExfOI3EDm
EKD+PqIQ4Kr445/GRsBY88N3OrDbNWP2Sue9lRg/yFhodcbAhVfcqLnajN5akRq1IwaJ12E5BGSQ
DJI2w76bBybRYrp25hGC2uiqETEIUDZuZCtQFfHmMoJR0DR0oWVozinCb4HAZGKUhSbFRZACy4EP
RicclSEcsD99iDBAGNcJt4QRXW/P5xQOSUboI6AY1EYKeGEpgUByHY05b2hlQluGacmdfI+F8QEs
sZEX5D+iGzswoWTKJ1ee0TEG4phAzITVCEOSp1RIPPm7L/upvOKP2wkkygKTJZbL2E1+cIs9A/ca
dmH59Ue5ls/M1gF5FzaQfHD2mGrEVIwPz1h6bwXc9ILyigw1LhwfsmAxyGNVR3K3HlOJniGVHfid
PxYytcBzB+/hM8RocahaDwy61/XUrCuH/rctf18I4dTny7k8LLIi/xg3f4vr5rVyHiUuCUxvHnEY
3jxtGt4NcLfZ2YsF9VjKsZELidrIWmjmGHXcbBB9i00etyrxMPhZOm7W5JI5Hes7b6UdGO4S0pLC
v/YGf6t1y28hcxc03alce4Iq5Z6QNIjcHVRSGM5QmV0TMylsnzAPWkOsFjst+V8zuWFrNRf3I4QK
4gnT4pf4HrVJoNcx4MFnGWrB18Q8obQd54M0ojLnogoJxRIbV2qRcsB9EVt/+CkxjEPkHyVKE+gJ
eEE8e/fekr8jbw7xWIvoXkCHFXpHUVqooTJrhUW27zvXXoHrFy74wxLTJQ3kqddMJJnkFxZkP2i2
3mMzs9pcjA5m6cpAE6+3H4TPQO13uGQ177dMUKHxu5vdWjCAdyu//tqvwnxz0WOA/zU4icdJPBis
pwQGBoEcgstMC34UQFSiELGXzJ7aVxvKwCvfuySB6NTUYwyczJyL2WZPy8WnnMvf08w/otbeZTWg
KWlTM3UINUJVEqRyf0SwkIpL+kDEAcJi5GWIFzjvOw7xnGO5m956uy09A8PzszkH5DN5247VDI75
e66D3wAd8nWe7htzrK8Laudx0fBPOqeiORbLrLf74uxht+8ZPdzjcKP7EpcjZcOJy8KOBYxBx7vG
q4rSxlwXgYaVk19FOna4esep81f0yhtUAXIivQieCYSydxur04rYELgrlDIhG82VSUI9hwMPjQB6
xBB+SWjgK4Z1PdunLKOGA9AFhUyIyq+kThL6d06O86iVC3GqDOu9aTxtivqO4pAhA350ZriTLG9k
nJjH2QkABCUCzRezfYA6bHmRlSAZO8DYehxsZXIh81NIi2UfuhcV/Ke0mowV0bXcyekq07jG2VLY
mrLLwwQ33ym7H9CcnGid9ICF1tdthdXqeTAbMbAQTk44oPd/zvgWfHFcY6INhPJwGsMyE/Om78Fk
MuQ+nPeM2lS1zivFNTCbWxl8X8PcYzciviJo8zEUu9u9CkW+CSfqDdo0HeBbx6V/OdUEd6iV7taS
AvzYifNI2/p4bZ4FMjVwA1R54t6olU6DfWqsL6sXgdVzefoH93kzUBfaCNjZU71TT2mZNZPS4D0D
v8LMrcvSO8TsSR8EzfywykSpBfOKz47HycMhYMA68vyBKoYP9lbv+TSbwS/FODLuSiHCAme1KAN2
GKsxedMmsvWFBZI4mBtnR41VTg4KRP3PHv7Zk/CBEx534o2no5+Ckpt/TO9EIxnx4HnsY+Nf2kq1
oJ02g/2UKsRnbmS8rO7F/vHW9/XFVwHCzQJJlGpdZzdc0lo8xEtXSZpBObtE7/nSZa9NDjg78BXZ
BlSkdruSRojbDpUTP57hvt9i/ygD2UPu5LLsrccON4Sy9354WnJhyGQdUAeGvyFtIt+kycOvBYxs
Lvnf1s6z3XGWlMw/ykGUtgzUQ5g6o/+Hp85gkYbg0TKf6X7+nZBOEZEWFOpkg6iI7YiQsj/khSD3
J5HyMa68GgZxfB6SdJGIN/dxvI9BALQ+Hp+9D3E7SFKP2DHVtjLUFsbij2B7d+iDwNQL74H6Ep6p
zHS18NEr+2C1GP9J685sn7miI5XuBAG06FhfLinscYczT4ThcpTJFsWgBp55ZzBBxu8107c14wD1
jPkHhcMzNJyyiQd921aTD7MRjQeJjE/TWOyp3PxnqHJ8MtnqWGUNCcHqYopys/ngcAC0O1P0RqT0
P8yf7l/rsLt+7XYnqWavwlbX3TX4cog3MTrC5lRnlY1w9O3iPQC+gXBCtwsqjKf5IojkZhtMTnNl
8XdRUGPDjgB8hnYhiLbyZ18ixlmo74YbQeRea3jG33EuZsCabteokzjShMGe8NvKXn4wzIFn4bRg
naEf4F1qAMiJOmPe0YW3zK69wCIFq2WKhIXQiYULiyeUMRRGLsIEgBLwNtSwVXDcMINj/mS21/vs
t1ZwZiF6qoeZC0P3dXNoxG00jcNOQgsrhjBl+giwqBDSCsNuXA7amCTo2ClTcFiJOxsiwp5Us/YI
GOXNoB+ZwxOjFjuWLh7Tnz2sYRCe+Ib76+zOJI93p4cyH2tMYbwHfTLIAu24vRHfO3GEFGnjCU0o
zLMEbiiVgsrxfhhgMI+A8cHG0bQN14AZOnqDUF2jzRtNgR+CJfwgqqLYtIdQt/Vd2b+g+tOGfE/Y
/CXTAqbfAxILy37RZTAAuLBhQH43l7srOpHBBwt2gy5expYzFXLCe7KXl+t40BAvROnKkAAR7p37
oNhcDYD5GttII288wmPbee+o4ZbTZqrEQGmf+WkKrPbsoP5H86/B2PDKXHcafoXdUnsOuRJszoB8
LcojTNJgVeI+jxIThmKytxOMrlGD4DlOkQbQilOINXmHBJ8BQoiQkYgsxmXwY5BcdIUfP+MhMu9+
p7f3MKS3+BQDFSIXXs+HSTtRk2cof0EpRKav928+TKQ+jI2BwX2e63280FP4lbp3xo+vQhRqpBfv
aZKCg7SDdx6+vC/2XEhIrI2ETtxReOnONfp6kCcw/GqgMblfAj3lYfokd1FJPHDkVuzvTgtFg6OF
4ih05MCZNJAdlE7FbzHhvDvnXrOymsOuzwXr+ku42QjdNQgZF340ySJ7D0A3+AGDg27Snvifq9uZ
3+Ae+h/cS4BDySgQ2Xwb+5iZEmPbIB7Hv0Tigpckyz/D9/AzkLR37MkWb1/EyINGcEpkBYHc/rAV
uDHywb7n5p8BE4E/N2wTYDCQXBgOPtlYEKod0ffwqJBzghKVIxxnChms/6eTfh0Ja0Xcv3hODAwF
2Myp6l+950oPzxn0LoyEL8Fy+NwdaZhY99g6IIMvcSC5DBgxCC274y6Yl6/RRExUClw2SdWm0zBz
XAQx1gSwYhSquJxpyw0pfm/wC4LaYEM8Njhn2DhnsBVgYQJLqrMGsd/2ODY4oTmnG85r2gXqgKKt
8WYAFsueNAJA8OPjqHDu8AKNFVIDh6UuSgRUi0QBqiMNT5/TSmQCINsMLY9zxbkOeWzQvksZIm3M
2wMQpOOSVoUE5f4lO6SPXnPXWT8NpAAtCia4gEIqfMYgj5Rf8kJZ2VphdXy62XU9b2XPvjZp2aeo
S7sh5HteTJwdv6FGE25ly3/gIwmz8EuxJbK5n3/4mNcxuLYPhHUekWvv0D3HTPEjZqmiM0URSsMC
QVW4cTnM/77KAM3dz1V4cVwzFTMGqLeedGYDD2LTKbh02GnebsvjpH26+wlJDGpMue00N22HYoNS
s8PQ3AjqvLFkZrtsyDV9+S//sCXWkKHclUmgUAn8B/QCXi7/DwtFBLcMCqs7ql49uCPqcr4DbgPQ
gCcxlQevnbZTGjJ0RNTZ8zLmb+Y0dzRWwX502zIbdgthQQRLgExtUPta0JxrQcNS0P+2mfUSXkqv
hwxpSo1fy8QDHgTiwizXrCOFJNJkXMLu+HLk0sAfMV/xGJ/9pkWI9AgPMTzOFxlDE9YIAtyfDQwX
neIqlzbxYP25/eItN5Fmqe1Rah8sMBmHVtVVp9K0Dg40eesbAM4jhEYSHoLmerrGk/hAcyyuFbIz
iIWDSKdO/S9zdAUjJrFvg9w2nNF/bLcFsI5BhqoBWHHwzlOwP48cOodK5+n2KPrPNB86TscaVdvX
PQXY4ZLrzexF56kSJJiTN3gzmieqprKLL0bg7AdNb+YG0rlCIYEOfHE700ZeOleiQTwKIvUizEKc
eajx66xM5RnguS37VXDiiJpNsNlis5YdGAkSZgtij8VujCE+4LmYTeh40otKRdSUbfc82G909r7O
7JxxWC9L5pCa91kzqcapTngcRghzQQ9FtctUxFkswEwBVNeVk2awPLDREGYFqMFtJYx1rNJgoYsx
PuLXiTqfkMEi1mhi1sAvsbHnrorai2aui9yH8927TjDn20H2qtBVXQLIDheIcV+rtb6jk0V0iKsV
5UbvuVNh74XsylcBnLKF4NciqMkRkvK5BDOgPWeFeIjYzATjKTM6x5DftXTz35Gh9sQPlAiIgoNJ
NuSnEE3Ps3t4p350EfXOGsk+q3tX3Mho3xkkhqCWuPGE5153RMCBK/E+NS4X2EKFfMkjhqpHmfVz
KkoGQkVaAB8MH0wwVIE6RJ793ymYAtMJsqtAHj4YqguQcPKkbFSjPNZxs5hB+L9zdQQlKZxWxPR0
LAAegNQPp6e2z+iV7cN/js+jWyxjDNA1IA9lDBQ4E9GsmrPbxoIoAtaSqi7X3Xojr8RnFkeEwt5Q
qRHDLQcnHxhhJgWYpMdieomFLBdE4AqwMsEyBIpkjzIhRJABYBkcqtYmWrDVCwbEBUZFznnCDZXL
xMNJ617T1da+sWEbQSe4Txppw+k6QNwKQ0FESw9bo2MFi2E0gEFJM/4EyZm8wSDpRo2HmX2rHqwn
u+ag/7BdZkvcmUffPsEiDehyFHqEnt9JXYRacuZoWpqvlWphgUlBgCKjpUAT+KJpsIyffTwRBmmO
nqPbPMSmullaKIHC0RcXRO7ZvGMrqQK1wqnxEh9oT7wemJUa/UYml0LCUdqmm8nZgQENvH3k9cf/
oI5iuTow4YIFhlJPBh2LHPUUF4zRxGA7hTHn9LwBcHvKCIesavtNDYBkj6s7U6x4siEelORD4nhm
cS4aAIFMIcAEi5hXiV2HYDqhYiMmQnB09nYbhK8BEg5xEZKbxsKWF14BjMQBTWIL3/6D6S9Wa6In
YXDKFyzcU1KN8TljrA1RjqcQSkzW2TwZO4POYSd8w60EQA1qMMJRSNTClmeeD9MkU0mClRR64lLx
9u2ooljllhsefrS9JZNr6ZXYKFlJR++woiwwhlTOUKV1r5GU/R8tjjBY26PlgpmKe5o0RrKznHY3
ACh8DuTYnigxvZJ8o0XMJBN4EpcGQWHbfp3A28HMOn1kHbhDPrUrsEJTVNwy9QHUlFnTFX4OjRqq
vFx14wAMdG+76LgZCzqw8/jVhaJ7ZeolYRuCTV7s1wieTSoaPvHDqEbAtehVsFZgGsW+CAHqZ+P/
20UJCREWAXeTxwhfhgmuStBxaYSD2d0pdxxmkAWVEM4NTYxIAOHVqmyvUha17FfSYKP6QHAkViaA
9y/7LjrLuEWuryZhF/KLonjP7YRIvGczlPCvXOB07A8ETIWdP+5CB/kDS9Mca100hLPhmy1Mmx5s
vGNhJSEtTpVUGkuEoU9kgrAt58LUZ2cDkU7y2UwKwCtLZmJT9FhYLfYgVH8x99QYcr/mTXinA8PL
BY1z04BBErsqJC7snSCL8y14+viPzLpOVg2nip0AdL4w71sVWYiywgmRthhy+H6AzgK0+euIJeOJ
j7sfGMPOYN8/ZdesCyQw6Rro1TSguokWGYi3bjQkF+ZgtA9P+IwNgnEb9shZiXsMhjSl3b+/eJ6Y
jHkCmmqJOnySKAB3wPmzY2dcur7zWiQKPGVvM8Q9G+xnDD0JG1MCsVhsT77+zqf5tlrO0W9b3wy5
HkAsUVmAQ3OBdRiF0991QUwrwhZ0dyx+2AexAfKq8ai0O6vqL8ew6ZKaZ7j/BX/gHNEtudpjDG+I
lXROoxPmNVsO88VJoVkSgFafAnhgEFS4kuCFQRv24QbMAQDHCMAZ4KfKDftkTdvxGv7SgGRbztdO
Hzi090sPltcNxYqn7UGx8urJMnlMdPeF8S8xo9gXHfIf/rhfAsgHtJ3+YXaMsHVfn1cGW3+v7r+z
Tx9hHQDM6jAwkgepjPr6sysyjHyBhQGQ3f6Bqd5+pa2pg77gVhwo2MRfD2aXri55ukzd1PgRvixV
HPrfPQOGqfO1tZm+NtiqVlx9Wgk8iC9Oy7n0iwFxAlBcog+onoK8IDj6H0tJxMqfooyYzxpi1Ir2
3e7iDDS/9m61P1iD1Z689H4nGLGBfg2DgHBVCfZn62538kJwD4JkXhaPeB+ORjdX6SnsBn9mQ31O
A37BqnA5FN42CLnoJQ1X47x00cGNRIBHXDlLZPf1xU0Dx3JaLbgl9mhM8q0zEunhMiWt/uY/5je/
TeK63PsGXViRVGwY4tq8AwL1Px/rGBLtCc9nd8ZH3mvmB/fE+cpH9h/vAJkf/ShW7Wyze1i/QvGK
9BT/6gjv8BGU7AcKy280Eiemr09ox7iKL++AWies43Kk5Uq+ZCRRM4CkRuFTYk6ALDTH+h2fg5sP
JscPePMLR2hfHI0eY92/uacjBkx7diS84GGHbR+eHiHBkLMEZ0wLjpu1koRXgmPnJMWeWNz0m0Fx
5bGDBD6nz7z7L/za+p/5EmofF4EYWn4U6nMerTt6QlLl3PNQz2Eu8pRWMZ+YdlyPxG6qQMPYDXYv
0l5wQCgJ8L25983VVuhsIP+glb26+LLDNISvgCeh41fH9dckbplsm2deuLu2xklp7N07jC6zu9kc
oR5UWCN+8YS4eH4Yzp+4TUNgRLzilUELtwBTHSp4Ph/9t/22C4S32CER8AIKKeoquxXqa+Yab9Qg
nGUz8bxmURGxCVgsWbFlrwE1fHf15cRvy0/vs0TCkQOPFZi5N+eTtytzP0ZICl1sZ3ApxWq/XEuy
QTtEbNwN78nL413vQV/rYQjRDuuDdX2h0dVn5eD5Mtm/rqQu3OHXRyyY59WuofpsYG89deCdHnKA
+YHIl457rYBclk+39XIgeLWOUUMdsbYqkt17TdzCCCr4eKtbNncO2byNCsgsmWEQrLHCCxjg+Y5D
2Pjsj86LEdJbXdJnKuv5s3c7vQnwVFmWgVH0ywt3cLV4XKKl7E3HxVBRsdDaNZBq2rwyrGHKk0Jj
cTV7vd6ZYENMSAu75xBH2xf7eHKRu4IIHezx0jC/qs26AtaW+OzGHBSGrnhMAGv4SBFOj5t++PuZ
PDNKBMpG9C9UVMPELA1NrA/Hsh+RQwkwAWZx3ohfChYAABpYVFIa4PbYdt9W9CFLADRk3LB9QTpi
/U0BEKvkSSDBM39Uzg6Ggh1TvTu0EtdWeJjQNfwQDWFbJbNqFyasECmwz8sW7Pu1jdVDEJyoGs52
nnPgreRENygeoZ57h92F7HNY/r/mBIizmEYlGNlv3t4g0j3HskzoSonW4cJ3P3b76r3x4R5dTvLF
ntHmhgk43Jjpb6R07caBc+jS6TWvNiBPyz3ceVyEifi0NfJKJG9cDOSKpHCJ++M2/GXfPrzLgl3h
5Oyg8hFWS1lYLQ48hORigppesCP65uh3d7vOYDO8+tHbOl/hVkf+eTyMWoH9uYdtLJYWlM/C84+W
i+gDDcC8cZmIK82iRnSdoouZtZIZ3uZNCzWpm91pL7I4tqXOKGzuzCxGsXq0k3wxm4ELzfADXMa4
D0GPEj3Zl+7U4mYcl2SbQkMainPLybSPqM3iiNwBJRoNJ/vehGzTRdzKXBpV3PjmfAtHbJxw2I5P
/cXdzORu6CoNf8C0mtBSflYcHXKK4pc7072YjgyiOBNkpu3imEkrucYRikkY/p+GNztNsHd3tQlU
cRO3wNo1amvzYK+0MK+hinFpFFkDwbZWg4MHteAEHMIAUmAB3nKYf2j6pPaaze5y4Zh320ANQnxH
4urS71CpULUC/AMYMeFN032e0jDlWBDA1bQA2KiyUNItWc8z8foQMmC6tIPMCF03gC1CpM4yzEC7
UkxLY9IW0InhurkjNw6UZOvJ8nymrglLJA3cguiN7cVnzlT2BtAe4ZM04UDCqN0GbQpdaOuLOLtb
QQMDSTfAZv05iRPyBsVoCfJinzoZhG9SrnguGtXwQ2sPQRSMA6fQReK6gj4tFjUopskEhGjeBunq
cMaWuNWoNIN14OYH8RXREYUz0f/lDLcXZT/BgJNFIt50cQzfJwiCRj81NsR58nJx0YyaYvixJ/EQ
IQrg7y4GMY7hDUHuCHBtFVZAiGmasUm71J8mjDauKLykxX3VFexN3Jnqkg+WVwMXqpewIWBsIUKB
ugWLBXGtNhG3FrlD/NnD3xJiZQ3Av5d+A5AJ8dCWVjv95OBUU7GeW9r8KGnU0K6IoYeYNeF7R617
bf8FgSJUNXF+RCfFqS3JhLMY8uUCa5SUQTCqkglbKvBFlu1d0sb0gIgkpgyzqivvwXTDocHns0ir
JFKiu6PfXOYnfD7iMbhhrC21dop2ZHyDmZsLZbkG6bS5zHHMA3z/L+RkPiBz3mQBYrvc8nAJfy7n
S0Pn4fIFuPNYnrefDg7BoBmsvfQwbqegH1z85IF7qrwvfJstygBOn7eJ55vL/IbWi+c2djPxueNz
phlpksVO8BkmNEMdP2fk/4iF3mmWXcewSfwsFQ4O88JBIEZchClCG+V7eEmVCIRBGDX8mzTlA90t
RCMgZ7PHmqeHqyFXKggAIR3u7I2rE/IZOrK1z8BblhTPkBXgwqJhldQ9HA9UGuQypd3OlrawKAQj
ejsaU5rZrDMC3NIRr+LH/eB4DKALAM39uX+aD9agBhwFB3T0adnxlVLMHP5GDBd+OIBeHWHbNpDv
agzXnG84IzFZlWuZJDykSGOu7EU332aNslcuuOmyeUlhwHKQQsfnwY5ixleJLLgMhlgB5AsKklzF
lHdnz46EbxKPI8MSKOB8KbYsJiSqyT4qqR27ozd5DycISyioGesBLh7SxYtKwbwq8gzh/DTlnsBP
IANq4AYZu/K7shgW8axWA7l8ktNqcBFn9LJ0weBe+zWUonPy87k9+aukf/2g5zz0l5xjnlA+X8II
UqNMGR+QOfGphUh48pBAENdxB4zlx8OUSQ3m4XRtqDr+0FlgGDfLxBnoefW0u/s+WIcqeumgPWn7
7C6FEPqA82fpQ5z+ma6hPh7ulz6cUL7/l7jYE0ReTmcks3v6Yw4mByIYAzfUTktPusQ7zxMfkg74
7H5U69ThgXnvPiIGXHBThEvIY5GAsaAfakGthd6ywT6J7YXN/gNG+YZ/S58MVQcUU9BIHTsF88EQ
7OyQMXDFVanDUP4b643aZWSqY+am9n+os9nHqaAjIi4fJ1ul9KNEtR/bb0uC6gnNPFkhhBrrTB+5
TElsgloDeZwSnygrjcAlkl1GVEqqZXFnh9aDcWATnoat0tgglSWZvrMtrDZPi2of2zB2nCotLApf
nzJyxyyLUh53UVbxLIZKcepjHkitMfpgT5C9TR0ZxpR6jFaStxofIxrXH4lWHYhgjLzAzxhzqWgM
57sy2VFG7Gh11iNxjSlvzgjLGDsUYJI/Rld4DKlsVT4oYxm6GIX9z/ptwGZ5GgNAJYqCIZFM3ykJ
NL/5Bkxp9+YlZ/Bsp7uhfGEoRXzQMxfQiqld9izM7p22+vKXbsBeGREgAM1IWqvajTg3mnAGf9x0
161H7PTVwxRT4eSQCj8FiANKG/hekMSEAgkAhiJZolF3o4P9nHaCiqPjz2BcDPmYxBD+jrmhzAjk
sRTRfbCnzMeAEN0/+8lrmrLrLmL+Gk6x7ARvRKQlGOwt5ACugzxJ7uM877ADM0oNZrP9FbDanuCw
7bp3L/s7PwNMsbG8hozRRPY5W6j2YqG6M6FPc6DBjmY7Z/vET5ICJCv9Pfxv0Jb1ZbBYcLTNzr2b
QNmmCo7Lw8lJ8ImE4tToV034u37ALshW3qFpxiv1gds1xoN/KE/pvFARMEUh4o5xXarPyY9OSoyc
4TMJqQfSLSWRmLDim2o/fna6pVBa4qJ68o4trL85QHFr42xjb0JjG0HxEQMD+OcAc57ypz9nrH2k
2npQ+3U2YquLXR56AO40RSkXn4CZoWR7wSAHQgNJtFx28XMwEZBP+XIm3nJEHLJc2ibDdLGklUfx
Y1MBVSOZCF8n7O2Trn8GbCBIbMf6o1UmiVvxZvxnbcfte+6Iv92Vk70EKZ9MDViKdbjmnHeztMGR
wlEopUMHakRtzz64eEp9UftmliwkX1r+lj1p9CKwQ/EdhH/MTZOZMwUNJBMqsqSDSQN3mTstlvqS
CvxuDG4Qb9z9QAz0WhxRzPrBr8VvbBkylpzxZxV764S1AfjFG7hUbxyoi1nMXB1zRkC+P1cRZhLC
PZBWBfz3Z8XNCVhdGAOqyeho0QXrY+4KZhoQR8N7YUuM/SKoIUv3HkbDTjCkSD3gT4KzOU6xLG7U
qxnrc0Ey9wY8Z7jZSLYZY3Nicj/ZAsp9hYslN5DsYkzugMTFSQyNDps7640av+PnbJvdWYOjNqtY
yVRdxFgwCK96Hz7PFSrWosNoDQ9P5mmY/dn64FJBa4S/8rNRGXyebl15B1j3626sop42SUf9pTCV
YDqWY6lsTlRs2kWmb1s+MmXN3yKnnONfU8FlmRuHhCBn5ZDvlSVdsbl9TIlLTLMzx2VKsGrvBmnh
D22br5q9fv+3e9smjKazaejBADXIxgi2auqRJMu0kdgZqnRNo0RKikIKj4DaeGl7SdvPAkOky5AD
CUpb3PrMrPAQY8mC/K4p0u9m4Ak1B7YoL6N+j9pZRElFCIp56Iu6AOJ74PK8ZQGz7UT5kG11oXzb
olqkgoJGbGVsUrHCd3IDDNk4LflEWyTkD3edSvwAhViXSUBpDpbt3rJXP90moS5Mo5oEt3NpH0Tl
WnAMmZj2ZeN4xrkxARpOkZzPDik8F3hGwXEAT87JPjnr/9OCdlR6sqNBVZaqO8U+eJQF5O36SF+v
fc1gu4TfwotTKHX39bTwuFdRSrcilR+bB4g4e3AMW/mPSCzHftc5XqGwosVjdEuhDhvwBvPHUc79
98+7n507ll9lH0HM4+Ybn6A4hqUWqcUE1i9RGuxGrUi4ugpE1vszWwKnwBMN5mfh052EhkfMaLpn
XdB7jF9e4+QssaZEgIprGBjUh0zf2rpD6AAcgruv47B7cxRfi0oXBxp72eq/scgjlPKieBidXDlT
3e7uyxxEAcg4gZdVGPGND+74PSJH99WKPxfvhiJrT1gxRLVBd7Wuoi1768FNq/OQm874Tud8+XmN
GgOm5lgvXJfUB9phupz36vAT/f8j/IGrktEDvbrwqzllKwN9KWgPUTV4PZx67y2U0u5ek1ePifPB
qTEGhQ6Om+qSRZZ/nWWF2ufeZ4jRmKoRzyScxEFaxM2BErQIxeltG8Axnv7xtg8gMKY2yWs2Oc+K
myezp380ndeSqlgUhp/IKgmK3JJBMOcby4gYEVTEp59v9amZnpO6bVth77VX+AP6esDTTiRuNdY6
EbYpZE/2cB9c6SafXcRA6IdS/vtjsFkCafsslbFRuMzwkAiuPTJ3A9+In7cqwrJXCuXMTHuZyvI2
2scPjsSgj7p5Z29KZpFO8sxt/ahhH0wDWhRd6LGwpGm/IDTUWLS8N+ppS12L1uBfTryzelPeGd8y
JH6AjDh2ZPhT22DnUOp5W7PahtiE7LOnDztD0bptQU/InGfbA2zBlg0nWpdtpNSIlnOUUkS9FOtc
uFfSmF2Dlh5exPQXoAZx8tyuQZ3ZDYIaAYxcebH4nIRl3qI2ILLR9fPIKAALc1IopAfSg6BsgtAn
s4qZyOqKCuipsihSKVDQMCNcgc+GESAz+JZAYhIAYMDRyAI+C847chUC6Z8BgX1+ucSQbEb8JRvL
OaR0DDnOk3aErmhnI/qi6hFTLonsTKhnNCwMi9APA83z2gcFoc/ZlqyjydHsPb+2h18arMk9xC/8
sHHH0VCCaBWBqXAVZmc15awRecvzJLsGORiu/qI9bAGHwrHFNaGJPoH4zALjjxb5XttfBj6uMmYc
ReY8oEnRma2MBfXAZIK5LSdJSSwmFugAkE1AvEKh+ItmzgTpKnvyno4myLY1lyOGZZe2Hfa/TMQe
I9qPlCDvafjdikBSZmUfZ/I+nD0VKGYKt+PhU7i3RtAzQG5vG3Q3uEHJb0e1xW1Ywy5ZJIArW8zE
RD5pZbINnHy5NS29QTp2gr+pcjaBY/jQT2FdpOyw95AuBsKS4RYSkIG4oA3zVnFgOszS4NGj64P4
gYcJmWQonOeVu6K/Iaj7qPMJAav4E5IxpMxQ7CBraUfNI1y37ObgH/+mEKu+rkq0T5C/eFoZFZws
lyQd0TZ0kqTqeSvvueGUlfITRFUVidq44iXbCzpiEwP2oDUBnM0lFfgyORqT7xIVmfCFoTzgOGDh
FVK4baI5rYUuTKJmPm0YLE7AK17e4Q+IhlLcvUdKDCbLqhhcgyhphihecZX6Ovpd0B0dhVyJrLiG
yoHSpRwVniIcQQ16lzIXmoV2Iu2Eq2jwLDAHyYWiJj3SMcuVZI++KxfY6T86iHsy6PS4MHS1Vrk4
pPAUVg6Wlj3A3hm0Rhf7C3yGY+aF9g5SFTe7vWcqp4a/nHSzdbHacdaQUVRT42SDvlDiI7zTfhYT
KqAyu0HZACj/BiQNeOsG8X0tbffLw5rvOpkzKM5BTm9CDNGW15Y3/0Zzvy4AKO1UBmysodPPMbBE
rhfKC+KQISPOTsWyMx4O13KNjFOTT63BRa3fk12L+AWWZql7QKld24XFN+LtbdGWo98nOUAWHS4A
qtvOTkc3ihHLi3K2p3NPuU0egJzNZ2Yc7yNdRNaYfDVfdPCz/Zl1UyRL9AZOYHQ9Tfdyc74r716t
WFXl57hvHjhgnfhz5AjkbebdEdHkjx9GvQcPC3ZRlUxM0PSkhzcYJxy1llpZBzpEitWcSpNv0V4t
PI5iDMprqEbgqB42pgY2VIC4A+8jqpgUP2e9XuOOc/dndka2Rn4cPUCrX4C+xvQg9EvHxYVZ2Shf
x6aZHjDJGtKsCxAg7S3zjYnVkqXX3rJw65f/vTptnDqY2F50VN2oFVLyC2T2OtK4JG9LyDrhIaQQ
HjqMipBbQloA38XrhBy4PTwTpw32j5YzjBlW2y/k5Y51PAZHMwRBUgaocKl1eGI1jkHG7Ooj/V+T
zf0iEXAKgKQy/P4650IybITI2GRpsCIuhgC/aD65JIYk9goz3Z+/4mwJkN64OBn4SToopAzRrYuj
8RlWnnOa/nl+/YW8gp0kWGN8nPB3t1FPyl3KeVJs5DwFLKmP0BffA8UMzD1gqO6sUBwNSbu+ynr9
kzUnDncAwRAX7UcHr0mfzNxMIelC8n2j0cVJ2njLSXdGYJ2/XWP66vlCyyvglg16FdZTkBRNZdp6
Paz983MSZv4amKfdCvdgO3kYDXSy8mq0/V7Y+1eDfuwTeXwgLoiMON79I+p8pbX6qZZ03RWLvA0l
Z5N+3a5ku31kuuXfFofrvEGvrjMI4SWycE+CoNLivuateAOYRf3NK1oFaFfu/xpRd64NemZIWQMM
Bh3x67Uj5Nf61Qg6iGaS27QpglkFPJ80wyG+5sbQvAedcM1lsg+C7hkh3eOD4fsKAl4IosIcQzZE
sT57Xq1Ek+tbFJC9SZgORwcIsZKGXwSqVtqPFfH57HQQoUbzs71E0QIQYihMVpiB1LVvUgpkgt+A
IkIhn9COstnpFwhwd+e71+31j6P+OklHgCs4npv2S5VzUSw6xanhAf99RlkOmR4lPtn95Hq0WA/6
njYrFAWrvaF3+CU19ETy2CilW6Z1FSLsZ5B2TRA8HJzqrO7RIkhoLsgkgMzoRKh2GvB4QaX0oPby
pOif3jjpEsLN21esmyHbfAh5T8KydS/9BsBOZ1v/wAHJ65UOQDqSErAPIfaPtjs66MAQBoeCl0iJ
L7mZ9UdRils+kWwQrhty+8McBaqlAUuSrrVBmMkZCQ3p7JPH0qSxXltzxFVk7uv4Wo8h+8rHtT7f
EtCXh4MBZ/LvBZ9IYq1w8K6skOcAE+P2J9B56SC8Bv0JXT1rtPuCLGhMfZ9APNrBlbJOm7sFN63U
xHO9vVha8zQcVAN4rCQRdosmOlM9l9SesDQnrF0QDufquOEhn4dyUWH50Zh/RH228ol0X3uTTN9p
1dEW4ciNVx64RU4ueKWcoGk0obNX0G3XnEkFNpWii7EPp9C7YY1eW2qsImg1bbxY5O2zoFLOqPAX
yLf1nxuvL13NIsenAhHckxUqBldlPZggRSiE59BvLvldgzPLEqQ/LUis1Op3fDJhVNMn6wGAQd7B
J6AHTAfoPp50Zn3yCLlSTAyZr/nrvdyrJ6aBLR/xad69HOpNWqpQlpvIzjn5C7H0GjL/5Gaza9mz
cNBHW9pba+Ql3OYHTFGK0+DXyUvnBI3p1LsFL5CTWdtTf7baccyTf0aO6bYyymGRbq+NqZH3Sy2i
FsH0pB4/mv0Ojq9ZUgKmuLs5gMuTmwbXumuenOfoDxNaWrDDTJijki2UzLGN/M8Hnb5+NiNAsYeA
v9K5XeeDX5HoR6WDtA+dG/K0mwpgPNIfh4aJUE21aarD1RMp2yL8fecGwZgGx6z9Cz/QRG+uDkxC
aUuH90N5DRR/8nNW0kjnzsK1l00muSQ7usbsBToN6olWLR2bm8IiuI4uRXd94FMREDPkykmWyKcp
nFAEag6kH8YMMnm7jbG86rQHXFD6+zSTwYjh48BhsyCEypLgIqOzOWCqwOyNpQaMgPOGkMvIqO9N
+lsQmojSoI6rIbfmQAWmwzYERgwDf4XS4NPnSSRmYdL0OHyDQwF8OIEdSOYlymCiFKZCin2Fn9BL
AH2P0lFymuDA10ewolF7TKi0PGiDwEAUG/YcgPDH8I6lwZ+1AIYESEB2Zp48Tz/PydcA3IqbQdnL
gmrzCj0TmFUnQkNKYLb8IYyP2kXmVYw+OlEnMhcmiWnB6PC5EfhaHiYqwp/cuKjyP2TB5HOC3DsN
EF9zq5tDkESIEKA+PSP0ZEV2CvnOiBO5dk+DF05TgNEYwcdFfOlV6IyJpYTGI/j7SADxItv/dlcf
eiXq8dLjnnHGlDNxIcGdF5pNHl5hz6O0gddslMf09pEyEmU30ej/egLzhU8EJULmHie/QeWCRytO
14J+lFEPvjsYAnaGCcJfwOq1v6sFfoxF0LQdhD229JDgXbjbBvRDCbgimfxj2HkDikaW6Z8HpwGA
viOKZ/YZqc3eKxaBjVeMWqd44s5oR8sUE3c6Ix4umLQwEfAEWDnJnQZ8A2leFhYKwX3qX1KWxawe
0nXrOvXR44xZnGL8nKkzRG3/ye/6UCXALejmtB3WpiHIWZnAALtm86MZnXgtQuKIoM3MghpzknXF
MKaeiR6/4J5fC7Kp39Npr5g/Jc1ekTpOdiygp7TCs02pLSYPDo4SPG2KeC3zDh1kM6KiHTunWDQU
hwE2jWE+ukwLkvu+5IL9002qgJFKlTQokw92D0Jc4Iwnlzbg3t7kdMEa6NVtJXfAHHdrFwOKb8x0
zbkem4oVG0PFj1urzP4NU5/xaSc23MMdpLz4hdAYfFlaYVsmUv1EP8gZJKKcAify3vDzhMuAWccU
TtdOByBu9NGPTYgsQC2tJ1LaOa3cZIYrJgCBxLQSfBRDWOgYKeiblRgKLiR0yHsRC6rGOGHBxuhf
OhxFhwl7e1FHYAMSWQloHiCJiTwDJkArFlFBDU8JEkBWF1QqQy3q+f3wdPjsHNkJb1i3GwaWi4UT
HG8gtNpdUub9HtVS730UshUCL4M3xJCVQeXvXCetnZc0N/RQ6ZrrR86rxKuxOVqHJEREftIN7+29
42a8cV0gCoyl2yA0CyB/ffRFhycPIOK6XzlnfNhBANO4JG2qpygovZkaK3DWcVNgrCnfhVDF5cCR
ST3XgBz7w2qBN6g0LQQLVGCfCMgWg2J8aTmMfF/b/ONlU6HE6yGpFghMivrzVj1z6B2ywxPxPemd
IFBNznqmwUuI5PIp3pZhwF8vmrmvjf+OxYikSYHLAcYYnMmJYk+8heME7+3Q6YJBeKA6iTasijcb
YwuwKYi8a90LrpRofLscfTF8BKrthKM6p7PK0MEF9zp90kv44MHJOxX9cZQiCBFZTxOLOybX9bQJ
qUf4x5LnUMn44Z9zFO0qKAHXZXOGf7A+QwUBTfKMmQ3UpI6lHvLx+jJAiQWcHd0vgicSdcDDpZyh
C0vmQihmXCl5pRxD8py88NGpnw3vfV23WlBLJ2S0pk1Gi1YxfUxgVtK3qGxQHCt0dCcEGrvP5aB0
p2mO4WkwzMYMwAAE0NigKcUoR6Yul2E29BLgEXNw8CADBL5LKGHh3tFfkyHIhHZtxKUHzAANhOyK
zIWyHQ0U2hPkfqT2H67YJONi8sK+2+f0fVC25OMqJ8Fpz/wSpDTVOAi/UyKJ7mzl4BfQsgiQDrMD
yhkOOeZQXGBmp3LqQVayz302prYt0IJinkmGhloFszGctbRAPdyd7UressE3y4y7u1gxw4ZdApmG
E8TX5sYcuYt0eOEYfBzSYUmjf8UWLxOtuxWbq2pG/B8IO4eR8rBFRKVLiRZ+hOXZ7pcS8K8wGYEO
oD6nkQJgz/UeNXE3qpg5N5icrKMfIclXFjnmtCiqRid4j98F/fhh1c08JuNaOAQ2ySlTI5bBNI0o
m3r7fXvIKE0nMYO3U0OsmVBqMxs/6Nx+/Gnl6EcbWehb2+ogShvNL6ufFhykFq+BVRBFBdcem5Ru
g+o77DM9oTvpbeXONGzY+shNiCdSxg5/oIooRj0eJkj+IHcP9Oz9Qfx2pBhflmEn6C2RGvQryMRx
HnypAUfp6tPNpp1le3AYWH7Lt7iOo5EV/2zDrx0mKKU3eLn6ruYAsDtAeM89QHStgn9dZ1lIa8F7
7LTk13s6WXiLAcPG940JcdNq+LXX8pcMmIHmQQYoPzb500CghJcQygSyYCEiDSh1fwj0zLtq50R8
RBfK1p0W8jPIVfCmDfc81/eMJ67AMGRgiHxoqAM4JvVvkQEhH1DeoXuJLoKku+ctQX+eHdpLfdBx
OhO+G2kbqjiqwdeW4wA+XtJw71toHnHRfaDCNidfnmpJAQIAHOXKZDwLwgihm5ab06I8no9acp43
xzo6CjVsnDFwYmvAD+s+kRoCL9W2f/PvzyG8o1H4cc+ZR3Nk+n0EtNRqNGVTC8bIegARLGiBsr+J
T8N9TNIlU5U2H08nfrmGD5ZSpcFhV/GTZ5/poPxo6pBNICsweC6+w08U3yZF7wSxD2PSe++BtBME
LUop/zusB2lMw9xrHDoxrRNOScO+H80cJcra+3uWdGL4SnSjY6IMQT0vOv0OYFLteCXptl8YraiW
ktnvgRj85f59Wge3vg7FDZTss9+ioB1mnniAGMsrZaykz/BRSYnaEDa0JQjTJOPnbjOnQKShm73+
jF9kroI0AVDsDyBxv3KMCJ8CiIZO4/iO0UkIv8iJGDYiKWhHoYjEh5i4tqI3q1C+gQK/V8ff48eF
L+I+WUBMbHTTOveQjkTsP3k6O7QHXBiYuD7Gy96msAE8AJiH2RRo9pJvmMXL6TdJbRQUePuo2foG
6w85niQNm3zo1EoUJMhBWUBjbgTN1UQO8Nolsp49Qh+XtIWUhmieiGaDS/cBEacaZHBKNtFHXXn0
nFdoJp5W6bicG8sTBP5Or+ziyMrQ2US27wL9IHkNwZmC0KBdVAzVGPU87xk2nafXnJyDdIfkMo8t
A/6z3BZyJW3q+YEVAedY907WBoWPu/WNODpY4ikYWTHJImbknia6PLRaLrRgToy6RHiJPtW0zVpu
9vNgMFAi0TmBf7n5gXvXKZrNxEh06wHrsHTSuABbVLpZaCbmFP2DjLkE7xZBi+AefIfpG1xa21Gx
SumEOgOkfUsNpGMpsp5L2qfnk50HzfAVGcmTPt+QiVYW0pM7Oay+dPJ1aX+m9nPZ5q0DQY/q4B20
sZExQ1GBiaa41rk6PM7+2X1NT2RwA9yHwrP/REtQ8u+uwTQ43Rj9y0aN1sTfKmpgKoatHs45ppP2
8yRjLsCipZSws+UpUOwy/gKG7jWGyzb89oGIoIgv8JnFwQd4XpUbmE8zUOr0JZLT1BhAO3LquVgf
K+jaKEhx/fD29WPpRXLCiFaLiHamdF4cA6In6xVtCjRk+o3Vy81gvYJTuDliQ1zGp5HyT0mjMTyN
ZFAsGG5ckDPsgae9JUvJTL523rJ27T4SHSsaqlzI3jmzy5eb97TZq4eCGfj0w8ktxES5dkQ3pE2L
8mqpOy2qTs5SYVmjl37zMgC4bE8HqU7SxLOogQpTCjjrFjjZC6UOXBfMWAnPIAd9hYEGonVru/Be
y8IjwV8zm6dPDcFb2xv7BiALcNxXH1TRDcudg555ahdSd/fiFQCGYCZwXKuMNTlOIfPAVETUEkxN
N3c60zZt2M6wuzCD4W0NzWDszue5W9GmxICMVPTeYhMqoEugE5qPaL38brWARhB7GOK5KKaAGkSN
gC0HRgaGBjMsYoHfoDvN8R+kZ4e1xlM9mHYymrONVSv5oi6uoVSrLwGdBLcDnTuzZ44Oh0GMPQct
cGSMyGHQ04PZBewNoKgjB6f4yNFY+cSH6zbv/hFEvyM53H6RmbxJWN4+pBO0xTlFLUys/CWGJgRq
r+RFqP11UHpZeGdlHS+qJQItDaEJGYTRzROXKMD+0cs1k0v8izhEh6KBW3siYNTj5lXOtQedR/UU
RI/kF4hsiAWQgthFxBkh0jWhi2TLV9u6TBrDpidnutrXx09owHJSdtiSKOm4IjomfzLjwh2R+T1E
xi7CWr78S1x3TyBy0En+64DS1oWXjvoeXaYMQa8bEtlkGvRLcVcMhT7JVxzpnAqUFRNAckGY9VQ8
knJK8iZdQoQIz46BzJUM+Xlu0RMTO1SyOUieU2BO66Xk2sj8IMfCHUVvaB38fNlDCIpH8BjgflPs
gPTiXQn1+LF4e/eZCN+wD5QIVlO4od5wBPJ/jtTuFTGKa8AgwUVVc2/wAHg9juFfQiFCMe52iWZh
vRMlJ/kxIoh1gibz/fvxX2T0oZ3fEMRpQcOQMyadmMMzzgD6Ym2l+81v+vA+uH617DIU24Cidx81
kE1qez+3gCbUDkAWEKUK/wYtBMg8h6UPtB/HNJMeOkxMlyaWA9oMFyuMupF6wVsMCtUpagZq99l0
PkM9LiLN1eNy8A5PAS/JrWITyeiG/+VXia70E4nmGhEsHoVBmhH9ZkXvO5NXJF9XeJTGstC9RlSF
qnMTNZmoxqq96dSxPCLvkUdMVBhP4rxWhhFEPL4oa0o+xPftMVAIMhh6eFUon9fgvFRhwYoDTAm9
Hc4STC+sFHww/lvOU5zkakYV4hGfIpl7JxXAvbzXBiO0bExKLMv+vuCZUCzE7FSIuR27hATxgmbJ
tBz5DQnojy3wwZ54iFW4pXFnCdpqV4dic3U724J0se09BldxtivRRIlEVay5eDvw6F6WTzaL1pU9
HgZQFLrD8Xj88F62657l8bxhIm/bin3oaA2XlcmcBjufOMNIgQpJhkdS4uSkgqMnEpUlCxxQEYU5
dEM09kR0Ct9eEYjGR5SxMaK4sCsj1NjQBqAT2Uc1GpDKWPrH5Bxdo4d9GFncepIhENSGUN9wNXDR
fOHVBf6WyDZMgXJ/MBpn1DiVRFb2qDCp2yD5GSE5ZG6IJZzs1R+IQIoiZGBpyklv17tBsNWCC12E
EjUKsRN5rBDCYhQxpFyCUU2lc0eFEeHYudh0aV0eR/l075cJZTlGrYiGI2nHJ5DGo4MN0ZqtLIbI
PyotlBt8sXFlzIot2W3F2N+/DOVKKMGbcQojQhF3aHOppDhe+9J9M1EBkg4a8iKhoO0R+549jmL3
fo0rRAde0E8yJl4IfNPV5WFwGwTwIx8TkHDI8Yk+KJp6//rSEoa5Mwwg/70gYY5L9+xBUi91Oicv
NY58cCtAlxB1+HYbMJh7ww8UyQd+0cNETfLJoAkKOg+9kQuJ7J0wFCUySuL34cgme28uO/GOK09a
8ImezsfOSAgLV5LRt8PpQ1ZNksUS4ik4kZBCwIyBjOw3+qF0pU6o3UmaLsSPB6o6orYnnKxlB1pm
01v3PxgcyvPIETYnoFNNqZ4kEh3RaaO9bk1RpyaAnSESCh9Rwj97EFU2pqCLYgaHiry9RlPs7cg5
05ii7keezDQD5mjpYVrn7Nq8bk4rsh5y2D/9P6Zuc4BovBgcq5wqbED7JLOCz0Z968o+OXfF7PEF
0Uti5ptE5cs37WD7/xNO/HHXRf5Q3Ow5LmiQCIFE9gHwOU7V3Ry119GIPggAdymvIQNLISvD0xVd
CnrXMkqWVr7sNCnKBLSFTjWBGAJW7ZARoSZkAQweH2srEApggfj4y38lUj004PeLOaGw9aAnQre6
OGC6RKuoxyTOfYdMQYFUaUQwRF04P/n4u7agYCx4ZDDpbY0DV84C0VVTEEX8kfsqiIvJTZPTUwB8
8gi5VnyVdQAD1lLHjKfMcUUfFnMnqONrMf/o0SfGRLoxzvjb1xMnXeneSruexgIzBNrTLD/e9s2l
/abSze6AEEeS2D6LkiR9pV8AqoXzlMXK9ZBfIqXY4VhSohP5BPdsMBhU3kA+zS2UpFMEQJb+GqGd
SEq40kG8jIR9iEhbzevXqOGauxaHmKSaIub3CNd9WYaMCOiuTrZ06DGUxXhIsE6WtpNGdzPC8yUS
0ahmpAMThh0/lM8Z/S/dDcG2onKNyTY6U0f8vAS7Lu9UekCCamF2yL4UxDPLBZFKLJfAMp7HmCFR
kNMg+vlQWBeCqpBrraN1KuuLjRI3VhqtWzoKfP7NrF5228/PYdM6RGrDBSGbnykn0E72f6MOZRrP
EFEYRtSkiMUU7KSSFfvlwshGev51Ntgc3E+5l5WjLj5HKTUG517Ty5CFRPueXdTeLSsvjjvjanEj
uyYH/8sWXu59JrsTiXJkEOVVUs2HrIH+fMALIlTYO/SWJVsBLEU4kBdOW0XixzqmbJ+c5jqbUKRy
JbqI2I/IyoiinvxbWnsd2oU3n8+zL6gXOGn+HT6UkxwYEl7om8gOVgE7iQAIfqTzVyDnSKt3mpPc
/a0WeWoTVd6G216KVA0SOIQ6HA/5JTaK2d+9UV1QRxud3zOw3czToL0JUl1Bn0KmTYLfEoog5sFi
N6CyaImbHCnoN3BciIJAoyfcLHMECkRA7XyTIH+eHCsi4ct0ihyQNS8zaXlm+ga0mcV6WfmbwghW
+zqoQT5943WUMioUQdV8UtOV+jntY4EhfMdvmNNWiu+0jPD4Y3V9uYwLv857o8MTQ64JDUnGJOeB
WAr//8QirfLzxBpZfuUxEncAl3MA51TlzKhObRdBmVkGGOkIpFlmEAtGKUFO4XTx9GAMNuPimDl/
bf18LIDP0bOf22OFNAcqufie2/8CzcOzqfuo8N2cWI4YRoGiacSfyrHX4zM5GSDk6fuBrG5+Rp+C
HA9+NewEbshAhFDONpJdLimQsyeW2UFANxZQAzAUpsAIBSCHISoXnRHExxrOrBjFt8Cym7E4wfNt
wRmf1Ur0AOCXkjUlz/mXYc/8obgOz9HsaX8yG3QuLVEg+A32haMRtaTl6vDDKwtRHh1l3R9QO2MC
3gPbrAbaLwwkQ8rXwCRxAdMrIf1LX42sJcy3oH6RKwlo8yeNEZSz7kPkwymj+Gejd5BKCeiNaO22
xB+dZOkWidQyyIS55CZ3Lx/L0fFXV0RCnDJJk/rpCgiCJaFP5HhBwe3RJKIxzwibjIiOhd8ZEEhA
j5Dy8Ih3ElI2cPBAqKOhjBIVEJQJ5gMywkgtGvVnMh+m5HR/c3AgfNe0NccDguzoCwyd5MfGbMIO
8Tr1++gF3RlKAFTXJX1iu2AVwtCUhcXMEjAkJxGEM9q+tStDzF4nUmeNBUaByIC0BJ3JYrdfb6Qm
Mg//KVguNPWQ0LNmTOjGke3O18HLmleea0pz6RbH7iNclpMWtwE1Cfd5ojqhy8aBNRRxJrOP5s8s
Wdi9LLeyNV+oJvU4jx7LTgC22Ftj7fWHLp6vu9/KzQlK43fLx40QWnXqzLoJFb20dtwbvDOvAA7C
e3gx6DWkS67Bj2FxLFZ0k7ndcs7SDYv0tfWhWrm7v80ZtJ13jc6rWz8/ZON6exkXeNMemvNi+saf
hs0MLowClDaNYk8RqIzU+WUc1N2rpOq0BaGUAZqlCemJzIdwowgnM1mT1P9ItaSibZdIGQFFn1Kh
wWSNPZuBbv1QSx+VHUxXWmLjZvRbAMLNNng07LB3AHLl5XQ9d8VOXcFBFX255/FEmzEPT4P1UNu9
qQGZ1L1nOBvhFKNuQAKrsx8Z3vEBxm4CzMBYgEhvFsTbk9Pqcb7gN0NTn671cb3QM0tdZFwVxsi0
gWYnNB4BwZniEmNi8UCzj07vb6RPfr0f2HsdUutaGs2XpIX4+ovyOY0YLL6dDLMmc9uiWGjMfyFC
gNDTQgPoHW3R9bBgQ+4AwdIHD/Sh0r8cRSCwDZ4TRI5vhsbSHEj3C8pR4wOZ6dGlG8N2vUEKgxRx
xxIs5a0i0vbcfpfasjXItuqoTmnbnHSHgioj2agt3CSEnFEjA+UwowXVMAbqhWbmlUhbAA9oeBge
wNW8db9ek/krOHOgzfGaPBLRNWZfXJZF1n1gbkyASeiJFN07x1qKXtFEHQB2TBPYOa/uGzMrfOYP
yhyyDwfX6tSwv3N9WeCLV1kqgn8QBwbl2dH3aK8GOBYt8IdpeukLyz8UlFykfR5aoBPfcuxfelXu
wmPDFs5g6oOM39fXRzfFblX2Beg5BSNyJ8s3cKSvC9C4s4Lswij8s0hnxa6MnrWt+lhW8GbxYSvZ
jgUot9JNZ4g9gJUZt54O/JwGlSZO0WK5ITYdT7y3euWx2WsNlHB9YLHyA7QJdJ8YDiA/4Xn8wEMB
dkjhccT/A8GXWEMICMb4BfbJZ/CMiFRJGn8RSi9HoGRuM/Q8W33QgbP85GL1AaRjA9i7oMkEoCZe
MwiEBIqGAzw+/4vs6nr0oHYSYyBMhtH/zMMfu3acbYxY62tX+wv5TLS8mHyuQ3OEaQkN6faZErK9
z02njbMg9Dl6jk+f7tYV4tmIu8S96YQKUo30jy5+AXsRd8HddcL9Be4+rIWW2OhnlAkdu634LbRp
GZnT0hT3Y3R0QsCtLxgwwLCT0zvCV2nEYLOSQex3PqoM9LAA24FYYdQLcKm//bZdzakP7OnDCBnq
a3fQGauabS5WiJhCXxl3ETu11REXFesyjGIu43Fne7LWXfSruri4+TcG5hBpOjaxV4u1mKk1MPYM
NMMHP4JhmxkTnqy7KkJxM07B5m7KTREj5V9N8WrrdpaU9kxi3GsX17ReEbPcMxISFFtJZUGC5PaZ
8rQgMEJTQ3tLcUzvQrJyiZQRsKudjtHrawmbjYGgOT4TEzi4BuXmO0/dFwZpb7Seatf0nm3gX5cZ
X1WjHLuU++AygnzNJP/iMMppddewKHg+bayEsNEqUPWoYBJRaCvkogTB//Ic+7LHeXh2KhBDCZeS
EXqrayyyTRsFFCzVWEgv0ypP9vto7kyPSUSNAzlbjXwO8Bxa2iA5VfuEbaHWRXokabPdWBQiVknb
FbVuTrNY3TyGTILXAxAUAMva4XXO1GzKzL7X2qv4KNH14Zw/WabGprNKipWAV90clZE2gV35qyxS
jbP0fK7R+ulidb8qfORgfU6iM0PHfce+Lohrr0XW+5kSgYhDNWrZyLbuCFjsvC+H3aoxzhljvLvn
6ZNGMP0WXmPLJikxJpftmtoQAg23of81rXeHxqpwOTqHEjjc7jfJ4EH+rA8NCt7FQkco6OSuObz5
+ar38hXcLd6OWQWPs8d5VW5/S0LmTxt9ng7KwTlJ01GBoEJg7IC65/00vAro5cs3UreFwh5ZPl1X
HKlzGGlIUwD7JdM+/JLWrE0YZajEZHxxB4CaAxaxX8iw7++HN8Yulso+ONRRdeROGaq9xlsFz5gN
isct2tIo0uCWCMAwt7GGPJ8cslQdBafN5cvI08VQZcr0XyO+PQE/AenkdsLa+ozrFWD5kpn4rGB9
lTOdXreXduESoA/ZYq9AWd12UoTMf6Xz4v9X0Ny0SXQpR8hWEWBDm4ajFFAnZqlMBAlAN9i7w+Jm
g2yuNp99ASaYeSY81z1fehCyyi4iuqLdx/lWEMvA5qC0h25Qy2nDOIKTwmkWYoKOWUQ5vC7xhJgD
chX1drEOG5rb71rkFalnd+/oN/5peCKXsxrFFX728BO2j8/ZnSKgGiGM/OfPA+yPgxoQGGGiUGGx
IexAEsC8xEDvA8wQMBW4i9QRoCsRp8GQgBWGli80E5i9VouB0hy2do60tq1hHLjv0HM66NMSRcSJ
3lcZPR5BnOGnwASUVsqsRnSMYrr0WieXW85Kq39282kbULYvYeM5RGQFTb42qtrZkeIX99R+h2IS
lfSeMS6jC61LwlUbrmS66SBgxP44+aj9skbddFRtAGVU4CyHyBt+J0gtXUS09fBCqHFVJTVIsXzy
fkIUV962sHA34qTB5r/2HxEgvM5MUfFy+sCfY9vebX0Jolk9I8UJY9KtaIetnSan8b6iMzH6zjMX
ifGETY6fncOPPu2ayWePFWMJapjO1wPqjwJpMg302SfWbWNOdh4hbDq+O+f9FRrQi1HnHlG3kyNA
ufJJrvE3nfQCzYKjBOVp9gwAKdccu7zkqMNmZ8hsY0BmIg+ZBvf4u8PneKDhoA0JZttGzg0Ov+7m
AyWoYYjgkhIoaGg17PKQda97UHgGEPV+izfOwI2LkZDu4Js4u8cIbILnSVLGSFVABB1yA8DgBSf3
HnV6KnK+6Qaa0hW5aHyQxyCsPThuwPosA0QITsPbBn+13zvKdIhQRMSY0dyX/I7pS3BGTXHbcRjz
62O+MHwLpgb0ONwgnbYXklP4NlrF4LWvqF/+IoPBU/R+JClPoIgoFtR+a3nbqnAocWWfkvvQUVVL
NIwpfsm8AcdycqUPv0bBKYOV4hBd2v5pryI+zS6QA1iH4Pf2yQnbFBkMquFEOB+GzXwZaTaCaBnw
9yf5M/plTOIKOHqcd0qfuPmunYuemHuAmna+unCrygB8BXaRevfKUlvRfL/NX94rNmCGmnEZfbDV
xPI44sAbmePLpjl8LR6zb1dfmu69+yT9I2EiMegMPzH3C45Yl3Kil446/ok+HxoDYYpA7e6N4b0S
FN1rdz1pYlFlmeD3g9cWpEOfyIqAwQ4EqKOMnogbDl54xWKuEODyG1Qz/WgCEH1RsD97dChog/+w
HxAluEbvhconZxWBDQWiLlwUsil4PRpNNaSanSxRRkVwn5PjKF0jqJOsW63OCO42uVvd9vIrWsVt
DgLrvGwspDrLSaWA/xpBBrkoB+M+5dhcL6EB/RBTcKqBubpv6sVp9oCC7Op700WEhsTqcji3I4G2
I240b8KcwlhxO8ngcloZbYGMWszKmPLfhq35B1lNDHYqfvCW1maSrThLAchhSImpEuPGdVwusbwq
tunUxIqAwaGf7mRKVca30Fx9uVRxyXQG+T4wLWunoIpo23AMeK3CUDCCx4qidnVZfTjqyaDFauiE
MbnTprSlpWkRWEwQ42uPi5drqD2vyZJAAwG1j4GWsrAUejXUq3VpvT52SimBJnQnUJq9t4KqK8Dr
a6B9ux8mLN8u+YwCjQocTzGsUV2ekOPSjXfuLxft9Uqq1wCJDEmj18kHLSdBYKEu8trnAyFqWZw8
KuGM5OjjAI1FwBqwZ9O+ggJDuErULVc/JA1MkF9vDP8ILlSVEUtU4Nyr/ugAyx2+O3ZoQP2zBN3g
THRW+k9uw2dy34s364qNrl1WfwL6ZGq6L8HhN1DG3ZYDEvZNZtnttn10DT7O6r7noCcQMQBEnQ8x
qICQJCjCjG2JrMUA6iuvmT7t4jPRp311xk0GG2HQKyJFjt5ljFj684eGsInp/C6dcai3VzdIgpyg
SDItkA470r7pLlpGwF5feRdWgJWNOErouDaTPgEVDGaCKgq3YXuHYrK9jQBM9omKCD9b5Qhrq2Db
Ajn+pgP9tFdglFfnEJAoWhPVCLzJfyyd2ZKi2hKGn8gIFRS4ZR6cZ70hHEpBBUVQxKc/X/Y+sSO6
a3d3WQqLtTL//AforwQwow0jdEl4+CJeRZPAhTBo9xnoiH7ucOezqp2gzmCHtfe4JVCdWgYBFbmj
QyBRrGeXd8xpRq56QIl1DSjZIvpPheOhsTZIQfEiiPTlCueHKsAtiwM2gltmsK5gn22GsC2jNxol
SpUVG8tvLGJ+eKlYTkAupnBfvfd4XBXhuHeAF4meIcJcByhALLaac9eDYYftFZjhlSJrku21DWtT
BJTcBjsbwWrG1zPDWADWyb/cCrZKjFLG1AY6gSwmCw9t7hds6wr9Axwr51zgjfBdaNxXGsf0JseS
QFYaP0UmDkhHDKH89c87bg+jPmTCPK1ykVJ/N8Q2VMo0NkA0Rit+NKx8ojHKldCoq0BdfQ3fBUVh
rO1m+yE/i/AHiM++vsNSY6UNrhbhoCyATtB4mLO8jqyUtxhPwXMfi9cC04MFWICq2w0O++BLfWZY
xpqIDZHisHM9ALtw88ZBbisDpM7dlkS+Y75mT0LCKflO6HSWAqt1WjYZNx0zXlHLpUXUdbSek8Db
6npMouigrDtYCw8az+q3GFZP9FXG/ic57ZgYsNFj176ve3gsFHso9GKevYm00mtroizV5iqyvWb8
akO0eQ77MVYe92SGdO7lKpr/dtLC6jZYRRNy3h8m2FVSg2nMA3Jjj5FsbRfnLngWbg+9E7PcWT/G
3vEKR3fF6uF2qKv76TMwjjuS2pFb2C225fyffcQDvJI2HRHGO5wST863YMGFspemKzgQYsrA0oqw
09uBbMO+6hwWh50ru0/ci4B+enydD4CJ3rLlcJNshWcIh46VfWuLcIQqhu0AhZYFU9VFJz3ciMUP
XSnmYv/4sOR7cctAiBsrcg9QWWFDC5meZyHVrQ2lMU9TH4fdA1nsHnIQnO1/UOOp6ZBeQ+nMWE1s
DEVjoun68YZ2O0qCwyvYyX6YsDlu6psPDv2BUucOXxt5NoY4domqlSNmt+j5sJ4ZjKiCqfJAH273
kHcZLzm6hSTrwnH9rYvlolkqxIEhLO04Qr6WJLjdF6VDcqLs+OJ3iJj2Eo27N/NANdgegtCPdvgL
beTxwiWNoi3C56L4I+0NjPOK1ZyEr+Xw86tg96UWtMYMS0WcJ8k1iwOfvLBYu7JyWGYGO9lnPha/
4qTESzgb7eiadobJJlvsSalX7M4Cjw/b3rAYYue04pLQQxGxjb9MC5Mz6ymGhWyj36NYBEFDosQR
FBTArEBJd9/CdeWgZSLx2qaa1aa/UETNzSHDuQazGv0asUE2e5picAd4bfaYz5E2X9SP0IL3Mui6
LnhvcINBTtpOP9TMR8lHeKw0/B9gO18X8iR8/9kb43PGYYOY0yVOZRo7kRJAW+pPUbHj2CZEAa5N
gjmdQCQpz5McjzxqANAjaKKqy0xbjru4HNxuYfw81h94BurnX+b9GlTen0bNLJqm2FUOmSyA/YsU
Y0hNSMUX0Vhh4j3H7pQxxPl0etoRm+MYFo441gx7c379N05FLEQTL6kE+Gu5OwptVtPmdaT33uDV
Zw8xK7m8rCFx7DR/5cPpLHK3d8CO4QORB1MtUKOgZqupvocYKf7pQ82MGBOPruLvn+6chEHk1Wzg
vahhCT12GiUA2zkpCvP7uPhaJBgYSDc4+zUn/UPcDXH3NeNIM3rO/T749NDc1PEI+Q73hB7PEJks
uzCaLlZwQGkcketJe4+4iGdkXIyQ9vAzJqikV5zCSGBmwrAfHQBGWIPLRWG9xi8dpITNkKqvlpqp
N9LKSfI+UarN9C1JomvUjr+wdWjfHdTiiixSjQ1fWS9uS++vPT8qU8hSQcy2Z9Z0JlCB2GihiSq7
66EHjtZjQHc/ZBuVQSoWvvbN8F4yPzbCfdp2+WI7WCPSdrE+QAyMPYCsaVvFRyuASUJWrOhZKL0x
+j9hI1J4n9w6YT+EfQA51piDFxy4wKkp1u3c+sc5I7pLHCh2NNZflTbL5YID60BmwDB8TeW63V0J
eYf1nbB3JUca2O+JAk9zaWFTxorN+ncbfDnNeTCepb0DO2PPgqjZo2tW28OhSgDQgwQbwHUQA8XB
QyDYYIvOhiyu3N7iSf4aFPRbBGK2i6ey0Q0b/DZghDAKJEuTpVMvFxxUCeJAMwF8tFqzv2tpxamX
tUmI4OhCjiBqBAjNsEp+fka01Y1j7um2eswhv4v7SSEtsr3acfijwhYl9cXXz6kPrR4UDsusriUm
CBJxwnMPf8WAluPQOh9kDlRYsOWZcXKSPl08ch5LAEYICPMMFwCGlJLM5lLr08g9wszvkQ4q8+gf
sbfUkLfdcyxei7MPKwRYw+HvR68JqAdwCS3Rrh8imkBszVvj7pmbKJoKXSs6dSZSofKQ4pQTYPPT
P7VQXYxdTCnhOsyMEtJhDAsU844A3IYBbDktvTFGmsZaxqF0ziU+DBTUE+LlMK1EG0LomfNcyJTk
8JofNnbkCy9K8puwiEpHyeQ52PSRSn0blzbw5z4vni2Gjkzm97JBSnG4wKvjOSC9i7+Qf8NNfg34
Kg/qjkftIUkOjxVxGefW/J9VHXX/WfV+brqvgMddfgFRoaNDOAPhDpfRrswHOGzuONxLkmo09G1G
hhHCMBf+QsGVxzXIdW0GmPiq+fjaYTwi/xtbvhvJFkUhxm8cU+J4EuvWmLKVu8oWMKSmB0kWeghq
E2zhhjh8utgh8l1R6dhuyxIXE6orMZjcjTE5W8yCmWb9ccv7iBz+/oLFYojNo3BD4UOA9VEqcUhz
eyl0L0wkwUaE2XNEZYuvBRkvTx6wDYwYZvT9MfQJJjza9Js5ipesFErMAK1BoM47Xu5XGYN9imnk
0QTZajMoWmyI+JmqDL3RDYnWW0aMH4mdSQpWL7Nw8jbNP31h4NtObh306ORs7LMaJgCvAKDHstxB
/8/nYnYhCPlBiV5zIUo855KVyslMJQPgl1P+Y3TITvXT6YAfQq2yun+AV8D5gIDCs3RV0/MCqkO0
aozjedWnWw47B/Sxd7T02PKtpSMtpwmc3hPgKD0kVAsLFzA7YrlK6oB4n9nnaAWPxUTZc5ma18OM
6w4pK3Ld1PoT74Ify9ClY2HlRjjduNRBM9MhXo/AS0m9uXl0Zq8D5IUo3WlwoApH/XttyTQAVAdT
o9liW7qATDLYZCHa7X2GKLJZylw5Xd6vltp2oUK0nUy10XccVTBKujYXR4sERpLJoMmVJ0ysk193
t3qx9HcuOvhs87Hg/F51eBkaeyGoDy4rvuF9M/sHjbcpofXghD1IM2ug9Mxn5pUtWhurjQTLIZdQ
mOlG5kNWP81EUu/IqJqsVfcDHM4JeGKWzNDi2fzHt97uC0av1Wj0hCa8hzJVTbv02xamS1YTlbDe
do05f4VWNgFLtRUs63k40SeQvte48XeUNJJ0iHtHt+9cs+Av/UyvuZ9a/diHFgPBFu4wxY+psVUk
PWquetjxZykQJZz549cqYLRyRi72rbavwj01sDRzurr/c+JW+NpfJognijdXQYFkvNo2gzow0ItA
Vyt4DK0W2jtPGd7KMHtOBwZeCkAMVryo+MkYo7W3eVS6a0KXmB7ZID6M7D6x1VYnIhUgqqcGyKAY
mdewDt7R6flZ6NaqcPThi4+p7q7WVcgFctbh9byvp4bPiA3DzPJ8ISmDIks8VQ80Ig+yO18BmeF0
Toh4oKlJhXfJJK9XgulnNI4gzWJJseHmmr0J8FUPKveB67tU4LetB3sr7GDxAMhhwbOozeuwjKrY
v8FZPTEsbS0eEWlD977f0oF5PpyqDzDCN36/BV3hB35LX1og3TMwWBhDqPzH+Yy3ak1FvbjGHB5o
rWH6+u+2T6vSRXFEmVuh7fo32MCIomS0BKr2RRlmPVARItjDibmy8+sB4cvduVdewSTucf4BhKb0
7lJY0oIeiLgOvJ7zyMetu3PEs4Dm47LSP4iGu6rbG2sosbthK10mVdi890mAa1ZKnxwXGLewzT3N
D8rXLRIRuEiQ2fDqV/2v9yMx/ObitW/prgIr9yHZGX62KoAPxej4a18rp03/XO/VbqgwCoQRrtld
xGO5VykDyQnkRjOU0gOjmKbxHLemETMvoJhLdeD4ufysGy5H5CjCbsJk8bbrHV9QrxCCEQmpQjYQ
RJymMA+ghdUGt/9COJ3VmtcQLIys677KTTt22vykkrgRSEbX9b3CqDArD+1ycCXGJDt3yvBSHoqz
2sBqeXSdVtlhZOGnzKDhq14+bqsw7Iqt5Z7TkEA9qHCLfCw0nm29SK3bY8Wa65J7injqVlXeVbm7
7fa0Y2ABwFKhZOm8AGRidOjfUR7vqpv7SIMeiFpnLn97bSbf6ulk+NU/MPjqFh9bfyHGSyYl54IW
H/vLsoPZ+WX5ege9+NhLNOfbovfojtR60Lkcf9qX1DIQ4wypWApVrYQh14Jfz0Qm9Xr9oENAxacB
tuj2qkEvb7u8AkBwd9y7zx7coXuyAtEtWpt+e/njaKrhjvcSF3E4zWWr9vTSnEYVk2lMQj7g/W+f
/9Hq8E3hkCw+1faeHNMngm78btVXlBXzOz1W+sS1Qhl90E++QDdazMZncXecfPy6YnDyZaskn+Tt
1kjJzNs1JHazUF2j4BivebM4RlGAMN+kvWKs0Yd0Z39o44jDASmWkp6d1UKYj+W8MsAUTJz9Ai+1
AHXDcjCKGdVZ+mYrUbQEKXMszmguqglFOT4xfTNhVFyMUDeuehmkMXUJVkxIGgM5qnxKbGqn1rF/
5oNAY9j0cJxgt6a8swos1htm7gll8q41AwWW8hOGDOwAiAqFFzeIWHJpc8jSJKVp0Glm7wsnx2Wr
p57Cmdwl/bI5/Cg3OrASGf0kiv+kQK6/XvPxW/SkQ35/XRiLwYLTBjUG3WzVTFWLj2/0UeMnK+as
TQcHt66v3X6wHNuTWytQ0fGjAciCOMEuCu5XN+i+2Ea+s2d7UeTLXxa8euHvzd7CxCq2ruUoeUUv
yF6Gza+/ZJ1HLLrWw6mlF3lrjsZo1OpC/us7FzCOl7nW7ud7jWKGhDWmAq6SeaRGGKAe8fCtHX5h
s/nFTmbAG+B+HhW6tou2VO0CfucVN2OruM+e1f5zO6dWjdqmHN067i3fx9A6VPNHNHju3x9+TfQ1
rlV+BUfvG+pkHYMwG7qrQQb3jBHdwM3CzEQbtRgUxumEufRf9nBV+CBQxGIO+zfavI6jVuOWxRSL
F1h2eh7krFtIxYKXztUV7iPDgXXA2C6+etQy1FZ0fJ31A1WVWB9eCHhH0m4jmVfD1nEnhmzgL9jQ
Zh4GUBUqJstgjkzFaX9nzCK43xALOtYvttARIfN/RiXif1YmJuR0EF/eNvnH6xYSt8xATTdljrs2
hsVzqrCFQ0UdXCbbPWnk0p83qOghdC23g9sAGU3hrvWOOSkUqkwrYSvt+15rj4KmQnknaT4vXsvD
Db/AJzvcsJWmox29QOB9mRUyPIZzBFGXusRGdIb2l9L7bn9hIiNNMIBj6T5nWzwNvj1zcC+sdd+k
eu3Y63+Bklr2Ryk74dmd4UD+4HnDMyePBvKGw8ryIQWS4MCJbaEx++e1JXIjby3RymveWU0N2Q5w
4iHY749D0p8kq5yxlHDPw8KF2uhPvmb6B2f3CEppD9p4WOy2yeje9vl25siAXapbAZCSwO7n7KGa
1Wk7R+i0g4HJlCbwNIB/oNhdSWOsW9t1wwRORxXUhp6+7nbsGJRSsybtgM6py5QboYQlbm0OwosV
OrdOOFgrQ8/7wjApepD5v9HsjwLFwwjt78EgPSeTfNLxftZ2hGfaYAsVty7sD2nbownfBTChYKaz
sSl6qCi6/FpPCYgL7EiZ95f44x5XlwR3CWSD7CYI+eltnuyE7DbdM7N3rDCJEgUFBEvkcQvELJns
ZHujELmconvVloy5hOtNG8apEo3Fz5iOwYfzxNqQ/nKRsTtRZolA4EmokNkFMze7C84qnhcAjIdV
rTssLd0V4fKlZVJyPddffCsRy1lMzjBCAGLAoY+mdyK2CFerIgOvZynxwFA2teblfQ5Y66tZNcLt
+YCF9em59xyxUOO2oI9TA6Dgg0Y6uL2C52NSEL/6eG1qtor+YxH7V5ZIEejzJwNKFWMJcLfWRNX8
Z8999qMeVBlize5u1l31y7Bz9VmnBBD8ttc0SK8HKHElBCFl0m1Hf5jfYjs3cEz8sEFmbXemVX9H
ER/cYZNSNoPDMbAZXrTB5Xa4lhGbbTqE7kBn1Vw91VipiOwRcCwZgP14SpnHZkMDmqhdtDfa5/zB
buCCBxtMXccgyz3Zdo0VbR/VKhzUIG08uDANGfd091daqrJ2vr8BhjdfSyHiEooKcTwW7g+YQ3Bo
yLSWQ+k9ajndlskFZ4PgDb4Q3LzAF6cfRtsOdA9DpBCIAhBvmb/zHZs8aIKSytR1DY44fb6m0WR6
B6sbBvUDvvfN467C/iFLizvH4C+Zk6T67Xl3hsvoau52G0H/iztmfSCT9rlYNGnvytUv7hvMDq9g
obgkX/cNHQJuGuSPkD9LNvTDl/AJr8s0yOKhLeTI43JDxaX5s+jI8LWaXJrRqxN2VGQgBF+6f93J
5ArgCUXfbB9lA0MLvsh9vjo/V0RmvREaP83stKSHAazpi2QTcv746o9ux2ZRBrGZzJIRzfO5P5a1
wUyhARmjsbgoENTFLrhNHgUCEGQhADQLpqGSl8tUA2OIqzX5vKzjTfdinNUg2z4YIeKZgp21qcxm
7sEdQphND4bPOSzgKSU2XGhcjSRw4Fz7CBpim8HVNocLfce2BYg0JccZEbKb1rY+bCFDuXitOaU9
ntQSDQC4NEv93uCzuPH801VrYGiCD5WMyN679yifUG99Gf/sOziSksAAFbJzo7pH+HmGb2UmHGCw
89ELI3QctPwbYroIMfGCSSMHNMTif+62ypUwqatFWgiNfZAtpb+nf1/AE8ZU3xpL4CvhE+Gbjg0U
9O5vCmUBO0IQcKhnaOMdSWMDXSEfghmaoOhMDEGzm45367mQiz8q45cOc7W8DOhIwHrH7+FtiikW
D8gNiOReWTAt9Keb6CE/XxRQnwOMVJb0HyDc4Wr3VJ+3lfpahNNbMuaI/6wXjwuytuvb1CIg0BMB
E0HrvtCNwWMXZH+cZCmqe6TT2uQyPkW9ifK2Lx2zM6ysN3vtGNL8X9YRXnxRuwh1sN5oLIwpADHA
TG6wBZodrV0cVkEXwdpExAU4vWIjsBxdZ1RU4PfHjIYHgc8XxqJ3JX7gyS2ymkUIwYNS/dKCf6ap
XJ47NG+zv765JToIV21BMk761pPxp6mqyw4HUvfQe4tQHC+JYIQ6+Gl+0TjaXVKJXrQ9toJZAuGV
PQg8sEF1+0fzbG6Re3B9HWPKd2RdW2/c/e2079FgTxNoI/T4eP5bOppqqEwuoqw7CR36LL25KdJj
tK/Qo2KPSDbkV22HkDwCyBrzMp9/P0OunP25Ong19SZwnszuLD/Chqts6ugL812PaTvDSZlZvJlo
sppbk9eLUUOXVNTvmIlmQh1JRY4VDjfXOT8K5+npiu+/mBq0dCf/Wv77cLH564v95thZk8D1g4R9
s3UVQsh5ynOCqZI/1/1lnx5axWjHLp9hC/KY/XoM+o/w/WSgTx8bj+7W/AZswmrjouZW93AF3kd9
jgYMbagWKlfv0/Lbvd3tNytf8/TjdstIgypxHamG3e36JcAQXTv9D+0Fs2nkCpmvy6i5HFX/cqZg
Fat327jMKhvyW+8BHqc/TTrLGL0DCMfPMNWndWkN1B0sbw3O1gdSyW/yffmpRghZhx2Hs1jztevu
gdhbC3QO8sdYMngumNcRMtv92JE8jyzZggn1hw2HYqPXgspvVS45Gdj3VPskDjUaau1CIwPe2ffg
8t+7Nga7IkYhEyQbDTf6sLEEr6QaDUzOtPW2oLrxsFQ/7EgNlUBOhwKPxS0ztoPqfMaYUBr/DHva
5uLVowz50xWTTfnvtf77zryjPifVLNiyAgcomLQheYwfZzCYULkOtCE6JOwQqEHXIwfXU0c3B0dt
yYzJ0hcihBdZHReeXfWqm8Hh0BHX1XEwS5d/jB8/WCR72miGNc54IcUdlofRf8K11p1z4Il9pjWA
urjdXk5o4jbbW5eOTAURvbc94Dike71ILGDeT3N9XdWl04FDbV6Cgff0/z6R6XENIGxjuzWr1l/T
k2LtcfQGEmL5NJ21+OOSVtiGnTTBuxzODSaELSQx206I0Lvvv5zJoouT2hsx6p1lT9SSfoaCaFCt
/RBxqrDimEu3A1p0oALab363fseYIAlYfXH4lRl/uycZHBkqU/pQSTkgeqtPICxwugyl/7ElaA6G
O9Ee2Pouoz5jlBFPu8BwCn/GzO7f/CwnUUS1wJorO2rPOuOILRbEnoHllYhRtCFv4nKodmd8V8dN
TjJEhL1Cu/t5IS4CxSKLhUkPTGTdG2KKdoDGKYJWXpFh7ZOZcnnzaZLBKVigNPrWlSER8h+vxFxE
6Dh6AyQ1lLQX9eYLU+YC/Rr1xHV+Ume69TySYrhiEa8SD2umaXQ5lP7JQFL/cLPUnbd5Mt3r37SI
jAUIx7S20rvJ+Dw69Uf2XaWAMK+FORVNAQiZeZKUH2gZz8Dd4QxWDXBo5yp3GyrckkuEbfSGS3to
xNfva8M8NN8wx/hzxlUwNzJzRa6KNZ02hylBcf9ZNm02CulLPqbgWPBS9YZ4lYlLIvN90hI2mxdz
DT+0RiyLUZi509UGRg0MeBAExfTRbjKW8prKWo722zcKvMpxnDkbV2TMGdevzq0ABN0eYcE/cAZH
Dy8DZpcwSh5hMPMmDt/uGIi++2Nn74fQ0MBKTHUGJPk4YCf/JNcQkNy6TuevXT2HqGxN3/5JmZwv
7vzqzJnFdibIoQg1wnWEI7u2KsWsP0AA0Dr/cVmQA1UDzBtDFBKcfdipk+BSl5Ned1SQQBi206Cb
RVAM1KufnWGLERcZRzA8ODqQPV9GKp6Q1u8yU3edZNeDzi87y0vmxW8nITjWhX8Et8YwZexhEEE3
3tHfHqj88NqHAToY10o4xkFRiHjMmQsdvKU1Zs138Gd4jHk8WMp5OuvEY3QGNMksOeJbp43FOmT9
kQlFxcUZ80T7wn9dwo3kuRFuAkwjJquwDI73jwlzA5JT77m4MoV0dajn9m/TvwyTZv29LrUCd+vH
mHtHtITyYWaIc1q5nFGAogDrPcLK/+V+ok1ThHyEkdGvzDyP2phtokXP2euylzGtdWYic2d68/vY
HruXNuvXFLRULjjP3m0V+aJLZUPxiKyAITNDkJSRmgiwILJl8wQIFS6rmyd2eaY9w1sL1nmFixhY
/JRcI498zRa0JAmTYshK+yBpPY2YD95eTEKyWaZMH3AuYBOB+agYAbwgJmpvDFTxLnX66rR4WQVn
T3/1aIIH4RGQ64LHtB6KN2xI4YQwHaXuH877+YOJ0F+lL/SJ+sEyMdRiKnEjIdtG/fi9GKE/mRel
aueXLXj+fdNywNj/oTooJ2ZgULWXILlubCour67NC1v+u2IOkbPZPmwZ8mizv6fvmFvSmWpsAET9
Ts8/A2aBSlaaRU7D2KMfYKjQnffR0kEztdYZYDCa4H8q59tiXw9GtIa1vdU3sZlN9mHbnF/mPPvz
NvG+zDguFukTTPedES3lVGeUwbO1FfF6Rs1s5wwZi9U2maUnp++G1FVWY7jn9vq9bmK8piH7aBDk
7PPr5iROjdt9KKmb/pwiJba6F3P18BuPLY6PMHgeeUIVehdmJTZQZY0LFglO+R/DO4QJGDPSrZmF
G44kETQvXdTQfNBgr/2skfa1q2nYP7x2kkTFgIugnUP44RmOXUZAy+cU7Hr61XHTyR/eMmf/OhG3
fPvAPzStmOrajF+2im2Lg+fFg6lNAz3eHWWnvfowt0T/SmLLoINkr7az++5aohDuw+VyStoXDAr/
rjdONG2adSVHGLEBJhoyslL6ERjnLdQvOJlQvzB4u9hea+V5PcbUcWV/tWks1tEpbSFPB8qdmWgb
Zws60pTanSXXshbj91Rz2acZGePLilQqOufLmp0Xcq/HiGG3ucM4gRuj2PWD8fFv8FzAKHxRndsE
cAtgwWb945QbUo6L1O1friATCCanhJZl9BMbNhKZtYuZJxyC0aHYMZZzFon7NWep1w48Zxuie53n
f/5vGBIrCz/CQxYq4/b7GMLwA+JQym7P3D0EU3M8fSCTuWuDSRYuK/fWoDPN2GC4LvRoevBOzfXb
bcb3KDncoV1DsqBtRajpM+DEYcOwU1SBjuYvxEQ5Dsx74ZW0elbnO9DtuoX8zflpjAxb4uhGK0dD
DyfulEoiumhqMYTCZ6zNPMp6RJlh/yY1iIw97X2c0+2zgp1XRtNmLe5EPICKPceixGech50D7ioj
8S+B3V2Z56kYtTT/4qN6i8823yQ4ACLvX90nMLetDVWGUgS9r5vn48oIEZUoWNgy9KCHlIyOoeoA
VoPugDSYs8fH5+nHaUf4vByQKF3LZeYgCLiTPdbhj1JTRKwKvM9qIbkTBPTRhTq71AcEwD0SY+By
RUfahWC0kZCNyRfuPiog/8C/esHpqxTrW3kK5kklNRT4kdmZAPB2eKSSXV1wznEYTiEydIer24oa
6tzGcxeawAkAfpdSqPCAWvKmY6jk5brTdbo3ZGwImZDskpbDW7F+r3D8XSCedjAj7cgak3x4inZG
AzIHoGaa8wKI72V7lMgIoMlFOVW4CkzAYSqlJhqyHXwTxsOnnTIopyqOqVRYuCITf9VfSe8s7B3g
H7GcgHouJCO7lBh7+Juc+4Txckwxs73yY/D2MCGEHfiZTxclVLSjoJLwG4cKspHCPJXXfyjeuOEy
ttuovXrHTf+9/EcM3e3gHfLUiVvLX+p5kyr0zD/ICYsD/IV8QLosBqXuAsUr+vbDWGHoQHoFVQ6p
F0G8Dcb1CPtxeJ0/c0zlCM0hyICirBkW4BiHVwz5c/szGVNxEZPJ88KztQAfNQAjaMp/duq0CkxO
Mj5ZyVGCH8TNGcN0VFzmppzcMvJ3oKwUwn56TMfPLUgRRqni/ZiCpUDDXI5dYwMpWzCPXb6tTo+f
EMDbDuiY1FnJaThWl+BbNmynhgm6uOQvfmuSNtEo+S3UTE45w13VYiAL+JkzRXBeMvPEQpvi+aHZ
NdqDDaQR+lbhH3aHTJ3um1WXAqN3xAR1JZbwou7iLykN3qNxhb28rfahOMWcwSiFCIWGI3wbsVjk
LIadKAQPbIfJkmU9piPKn6/moyeqvHYobLxXF40Tosxn6ddM0hApQSBBbUIvwGAMARTTIJQjMn0C
7BmBlU4KbPkeMNdcnEfGpDG4TH3kERx/PhCrSCf44wFhSDAGC7jBxbjBC0qd9tPFLgc/Gbmk4qoL
RXKXQloTQRC4RcYyij0mxVC4H/TTXIN/gUQ9M868X+OCE+3/DcsYNott8+n/b1OB8iopDMzM/hGx
oEYTLQt6wwIb8/uOF0WChgMuXQNFigLxPeURyW2w5p/LQ23H8YTy/OZvNq2b2BsQkRZQjkupTiXE
detzC+5x+HETrLFTOmDBkAR2ecw4I/6x7qGOR4XzaKzsDC2n5DEwQEtQTL7Zb4Rf+RV9u2S/4vgK
E3JYdWzaam2+gq3GEaaYl/W/24rHQzDrYUB2+E7gincpZeXPhzDT0XDtn8TXNNyPeOoOa48y2QRY
54Mjk9wxy+VLYYFCZjyfpm/CdF5Ya2OOdYyoAaKm7dQNJgdVQeVvLE4y149y+F9tk5lnEZ3ekrwc
GVC7fab74RTDLLsnPtzoB42neW5HfrTacJZR0v7cq/MkWfKcjkV8bL3lWy5+PDs/l3N4G3eHUiEP
7439u1g5DmnufvRMrVFBoLvuh/2nHUdLI8xHW853ndYWw7Wt0fFAf+FY6G/GRH3mNtJLw1J5qDTJ
7eOWyYizflCNugN1sx21ByBj/LyybZ6EdfzFocR6oZMCReZJM9vAQ5I+Eo/8efx00nHCJj0O09Oo
Tpx97rBzo+dPcDnz+oC7dj58zMOrYYcjKjDapHtjriE2rfF8M7GPPU3e7hZvAZyvcicMuTp0IFEE
E/Q+WJVh35nOk6m/YtZ7teb4EtS2hdHg9PSlyKrYe4BVr1h6wsofzq9RMxgxPmr8cAmX0MQdT47w
MnFGkA5I6lSWwEnij5hbhiR6X6etyTnWTOQPBaVe/vWQXUf58HyxTyqtCl4j1mnemvjkVueb1W8b
XRGJ9czOEWU6BA2aZK+2mk4ImvM0gW1SVewochdtrH8iXDYf1owlzNI3gjOdDr0wCiubVaJf6UbR
iT+cXLUvB3RpBzo6JKvlGuNxiBpA7148AkN+DQHiprTUPTDkAsWJeEKeb/aZ6+yetNPpRBmLf2EC
u2eZ+HQEovTEGGDktE2Lz5e5fJya96CAb/HCsJJuPmsblvg79KffP3zZacktGtIl0N1stJ+3bJQo
ku+NAzcAMk2Z3R/Rjk6xtxSHJ8JwrNA/9wJKgeVz+bS64J7v3AQjfWwv1h65Nk3zqHDn3KlVp+3S
/J+nVwe7I6vaj8LvbvTG3W2OH9LNwsME4I6t+w+CqHk5wuPhDgpU2BmCwSSzbWdV7V/75Oe8E3tk
OZU3T8F/fvY8MfVopIXhw13iVEJzvGoyqPe0oo+VMYeX3/IT73Qf+lwu1jMODs5b8PHbesqDOX8O
pzBcjZ71Ziq8SDxNmfTsGKgS8TSdZzTtU86xUdvv76B927Qb+5VOFNH8UvR2QrAFo+/Hw4IxiwnH
ZHefgKpRrGaz5LQbpxFmy8sM22xO+tf8oFD67DhfyFSAc6DeSQVi54LWM70GlYtSNS7NCPqLqcaT
4ubT9CIRNenUaZdJs+V2IJb6pzCn3V/puz7KuYsjiW/8qxUgOxAV6DznImKX0uwM/p2iQwjtH7FI
QQsBWCMUotYYFEdsnGqvvQSIK0av0qeJJnaP8qgKW2BNo90n6MJBZtPdbMawu9kFmafRU5GvapHW
2YLyIjwbkiiwetYCTDCQv7ygu8Z989Bhik32Jqc4Z6mYjXx4pQMZNbgYrGVkvlBoliwES1YCMwia
HilymD/xvu9UftbuTQ+UO5Ct6HS7ygJlL+8KDhb0Uc2GczyksKTLyLEIBJgwMXwCirrhVwmD/GWD
24SW/rZGUCpY1vWclXKuTXprBS0CjQnjDTRawcwNILdSXAzvQaR1TGDt1rirk96uIBvKxvDdW25m
8gluDL/pQPR/yATOBu4upVCECGJ2hMh/J/tv/Jp/I4aE2ATRBMCMo9KD/QL1u17Wb3B85w2D0Oms
iz8GeJnX0ENljDn+jZtgSjsBbGUARewrLKZj+FM8fY+58/Eq/7pS/Bmt14HRU7nsmJ8+VY1LgiJu
fjdz/EVBj9VBIlbjV6iKQNLBmLJD2dhANk24UuYVrjNkUtypzynTUZw4w9vNV44d3QPqJoTk4nep
vqOsR3H3BqMsnL8FXPs4+OtiglIP9AUhOHb7Q3iKjybdfOTWUT/hUUI2wWyWwXBnOaPZ5GiDCwlN
XCA5uj14ZDXaU//8GhIkZadQJdd0zTPivRXzFHVqa6q9A7WxQfV7mK9warZYh/aBlfCZt79U9+iA
DzUPVj93OqJ1+1Ae2cmE0SBlylsO76Fgpiz8CrUu/hMOEoN69jzAErhHl5abSOI6kUFY9FxgWruz
zAv+oFeQgdiGjzqD9QYq4rmLw8GlOmkNThy/4n8E1MZT6rMFc5id5Y2fvlDRbbwUg9mNtpKObwEp
FW2P7BYck1wCsrfBZU/9Wa9nnU7q6NQoAVwLOubxB9aesOJfW+jXJRV0fcN74keth7cBNvkweDML
xop02c32CNkFcj/vPR3CZamtxQwJ55c+gl+ECk7xj4NREhBF2NlyNUWdwXbFAa5yxkn01gm8s55K
mMbQHo9xlF8Y7uE74G1AQQGR/B6CLHxSIfxLoUM917OpUXwdccUwcfgSnpx9wrrOXHZzSbuUOdG5
gsKI0slXVPs8p0rB2QUWMKTSedtvm5l9IU0Z596G7YsCAHrjJ6fZK2n56R6lV+KBwLqokIS/iPOH
/f/uhMoe9asZPlr2/Imq7n8sndeS4sgWRb+ICLzgNVPeIYMTLwSmkIQTIIzg6+/KnhsT09M9XUWB
lMo8Z59twBukkt4Mr87Z4nMo9sPHxaZBXOlBnnr8eOrno4XuCsSSmUuAW8jJLTed3PDwyQAn7Lu8
q+lYDHqyRwH/ZemMu/rDGROMtnxBYveRdfI1hAbxDDP5USROtvPXOgKeq/kN0gcRrOOxKF/AwvCC
+4fyvHj9JrAw1fYNGAEkcSwZtGH8TM2M43UI2+/FDFOsC/Pcsmv7xZRU/2IZhGuGff9KAq7vZo8I
8gdaiO+yTX78y7xjX/rUkWk/GusyCMhNiwsDAlZu8lXUN9/Uja+qFmj585ZNg/L2gyW/sVvZV7jP
hKnZ2B/r6aPhFG17nPn2dWSQVaXbMbsZmoPJUtXF3jqJ6w+LT3PTNWIIsKoZlrBTyHkRwru/0gTH
wvRrjLVaLdPRw3q9QxUCR+A513/S8IbQaYjNyL4qNfBFGuywzoxvWtlfnJZKk9GBpVZBs8I2ev96
WyX4ayl/NC437D/kD7/XHz4cYnzAJ+ptaTjlEgZ0XvyMIjfvpT5U1RuYes/NxhpmsWHHuBozSjcM
rPkNiCDTt8LInvOQhu4i8F7HXAXlPZNR5YZ85sFO6PshLkUWi9Z7uGRVUEr0Gug0OBH35Mx9xqGx
nsBg6sSWnxELMPsF0EAyw183JhPX6wlXZOXk/o+YrVX791dA8Vbmir+PDj8JChWcBTKRd028W2R1
ofujW/y8cDAAKz30xQMn2eoPQu003Azkpr+eNSfno7cYCeG7G377sgUV43LB2LHDPOUAkWmM9aLo
FdI33LOBy66axY5Vjrz64NLIFr5lEcoVJLvcsrLuS/q+tfj7GympgcVHwxt8OrayMw6uxr8qbC02
RxsSqpwZrfgnfRKAU0qlDiNgtjE2C0y7GX/abkbJdu/5/qbMFPDY1sNuz2+DGvIP/FlRTrPG+N1l
eNSWIYWcss5K3S6WtrNXxL7AFBuHYX3zEJhZGosbHPRQ2ueZ3bfPq9mF+v8nH/PNeqkdNin6i9R1
wzzC1rGf+oaC7GwZe1RBXhzPOpTvBlM/5nQF01/doG+gcgQQmbgXPTT8+5IICccfLsPZxm5F6czl
krIQJYwz3+BVsx8OxYDBP66tEc5kug5T9a2+r4IwfZhuWY15vrzoClXr+5iWW30RwSqPeoFlhK+u
ni26jBgb7u6FfTYYZhB6aLsbfhl4E5p25U/S7LfTF4Yz8rhUgA3yzEidRMTXaihwzdUAN5aIWLRp
rUyHQFM7yQmui/KKhFz/MrvMFzp6fwdGfmS0jk9zWPZEOG6vqsK6JV+/3iPV/wZ4gjI/5enR4XvS
fjEq0dlzlgDFCZ6jFxGOlm1OTTDv/I3Ii/r/JmYFN4OF6gNjiqI96R0Ig+7Ne64RjWeLRVZOodUV
krRLJlzsy5NjfJgTCrTsurgMyk625/al3AphtXGOmFkiuzioCRK3sdQpoKth03z5D1Hznqaquq4w
jBip9iTLSnpUynraWDIbW8bXV3NhqIF51BhftKTGbaT/W0d3HG6D9KR3BT2ij2zY4+zj0rcIR/rB
8BSh5DSxOQHoi+idbCldtTh4hjl69u+P3OemfpNsY34WKS/Z85ZwVEXa8cFHNyxlYbyY9+KZCiMH
/1FfGeiz/bj0hXf+NwzD3egt/cb1jWPbpsecuVfZcth2q7u+cW/hhp1LNZH824QzHq17V0czgRkD
KrfDsxeHN9xYBKOGL0TiNGq3zF7H7UHzG5KrCncbdB5hiDj/grW9G05BgZkbK6IY9suwkTjuByHv
HX68D/lxzd17whmTDNgIrBNVFGYLHqhLNFoOQApZOjh8jgPusvGBtDcOoOdHKvCd1/BFmEsOVeYL
clQKGfqkKjiAhIK/MfhMXQiWvuBHAqd5DCPJZ1S/ib7RjjRTxRyN6aVo8FW/xlQT4hWMUdhYeZAQ
LviakaITCUP2uRMYvFLF/BD6TJPTrI8EQez+JE+QdNNHkNIrcssNolkoF18t50t1PzLH4GDwvghO
1C9BeTIu/Fl2o521ti2iMMgYWmpVZPXiBZmIyRCNI9dqGCXw3M6vv9FNJKoUBuIFxceMSDolce8n
EVnD6EJkNOjZX38/8v+wg+zSAjLlsn+g1Vb7oxR0bSguBBBsTxiGMeyiovonuxoSiwymlUNeddHA
XMle5HfvPha1I4oPcSRf4kdAKeOTcdCtpnic1u6iD2PeMrj3u+yDPYimMmkr/w0T7mT6DXyJAgU0
y/jHrhg+ww1SlSW+rmpHfecBCs3R0T/Ph5gxDyCZL8j8YT0OGcDcYXYIi22c8wq5ArULe97ggalr
VdwkNF5sY/0WY3sBvUMR1K/CGLZ4s81j+5alP/TxUT6vJWSKxXkO9LfSZDvNAbeTb4+drpxR/7Ky
/gGNXyVT46qpeM2+A4nwx/PRZQrXg8dbdGMe6xewrj5GPt3V8+ySez/Ao2/auuibmZzxjlSiytcr
ViWNH3xvuncAMcYfDhP4sXTL5S0GJwJj2PzmIEXZi79ggbt5R7gPN7wSUFFYm0p3S/OUQg7oi7XR
2hNdob8/4gFWI89oRcyvJvboYlv6YEqVTlHOCfm2S/PDURG36MxRi3twiYAG2vpg0+HgracNR8+P
aXu7wCUXcdX45EJneR78u95OLeg/Y3lV2qrrgsBgvQ88ow+S3e4Xsq6eUPWc/qReUiiEUKMR34Mn
Mh5JrrZYnByhho4DbllxslXVgPEuELy4M0CCKWXVSD40zMgmESxZxZ/tRglMYM2Iah2hxDCtATEb
OfjKRfZllNdrRTzgWAZWHkjOadpxyXlBulzm1qIzEGMmz4pqoOjDjEJPd51BYOvAeHBU6+6xsm6o
+bB5RfFVfQnR+NUm4iu89Qc/2eNskO8KQ1Bdo5Fr6yWehgg9iEqTTehek5DkYHEZODeq/VxdxzTd
QEpzCQYgpSOs3mwfmx/AzOG+VZvwz6D80hj+xC7chGF4/ktdKgntwBl1/BkNQ1UzG/akwXGOychp
4sJNoz6l0CcopeInwA6y7LO9uZIH4sq+P1Lj2bT9pJewTxh6V8mjwXpKKtwpN2OcAK+yg9hOBQn3
6B8/09NNwUCFy2X+EupBl8+RQH8AXmVgyQe1b+ntFZNt303mzNZOx/gEz/52xroxV9jcBw2D7IDe
PRvz9KXH7wb4YAmthx3WvG1Bv+phOGkBwmTxCUTMaj6YpC4hgZBl1hgekMq6T5eglPAdZ95P9rXL
5IBwRPFyNaw6RLObr/8qDyQbuTQzMrxp9OBK7owmgapqHJN7xIPSe++POZ7Bye1hN7kBG6bn7NFo
5RMs9HIXu4kPmGDM/XOfu6OPL8G8A11Jnug6iCbkoy0YJxPMriwSkIfQ56jRCkwCBnwa9RKPUPwR
eXpInzNYJDHuvHRxADu8ewD/CvnaIM0vvGNeEfSGaEm8Vjzvt1cZ73TYww/Q9aHWYE05fRgXLzn6
Qf5BKELuOrXPRfNgJbTxfMIYSVlEgDLqeQJKRLdOG8f+ZKwKNMvG5Lgbe4OWLIgEh76J61RHBXsq
AO1xy5BNqm+hIWPSovhWlzlGG1BRqsmLcjjF3AR9CIB9PWeCikjuwCf+gcyVB1Ao5iwMv+cvEubp
V8DNoP7gkWBfd97bHIg3XFX4SmSdXWBaNEyB5LxlEivDZeWvGUYoCisUKO95nY1KGxdTEsj3Wmmx
LPLs09m00YaAwbIlsU6+lkebyayIHsvWnJa+J7ynzaGtmWqUAKmqe3QZHhTWR/RaopcNw8uWjvy9
I486a/kvgPQKD0Cd9zh/onCHynbYg4ZQ7WyRC4DB3x8ew4zb2IVd1bI1spEeRoEIHmrXR+YwK1A+
nTc3cDTCM0SNDsv7AqUcjUYz4tc2bXfBMMCK1zLOeXSO8vtQC34YAuInh0I9OCMV0HSdpRXPElSk
t9GGsa43f8T/XcVrfwSPxSAs4TlVQWmqYHIXg5p6IjM2M7X7CixPCuAtM+5vIbO+ooEMuwMAQ/Ne
2+DwnyVFqGCCYaftvtN9mwqd+GD+DIqgPiss+mX7DEGE5gmaskHIoaq2mTBCyUIVZ0yr4O9PVaEw
TxYJ56OlwpEzlLO8Li2CFTn9lkhqHsdzC20KRGM5jM7EIeGV3xbkBzuC/8IjegPZoJilZE9RHf/w
21swq0XcrOxPIHRTYQLUx/M5divmhPwJQNbtX4Ef/H3BkJQZ6gzW4mMyraFPilH0WFQY1XOaKwVN
bSLlbFvQT5XIlzP+ohfJGirIcAeL50Ht2Rypb0qC2NCM4leFEQ+eiuZNXKb/WlgqVPV90BDvDlcP
4m8HQmLt9E33g5SUiSKe5dBpz256mzEewKiG2cBVNh8LjOsjitk6aTkvr0zZCe398As7EaIclzge
sDN2E0ImniYaZu7+GCEdCwOh0ZGsZ7+f1COTb2BbGLj4PhTl7nO1q2d46pF2B4xxiruV3u4RcLV+
M+5u7YHrcr33yvoYjRx5kvqryhseY2x9y0ntnRsXVeviWJm/L6AN7+MysJ4t+1Py0IJRQOcfctKM
nXhAt2+fA85uCNUHrv6pLTRsJbAKJ7YJXKmcsGCRx2qv6eW3fedoMjRf03mxmuuep53KPxyheZvr
cA/wMjL2L3ZjKJ08EHvgkRmDhB7LnJOximiMxn8VPhyoGMUTokLfX79cQA3G9+LLGf7SIZDiUnrh
w857bWKYjIVx8keNiWrgjdgJGKA/WVznFGS1T+GVIWAKh+bm+nVeNTRUBx3l6e0hdCbgtkzPRhPU
RwK4Ol0ST90bXtP7mNPlbkBo019cAlzOaX1v6iQYSToaHkLkLofShP5HXjtKWc2iHFx0CGUh9bXS
X5CaxXpqfSfW4qVnhsTD2m45gEYMDK/lfKy3BvDTY0TIWnQBTZa3o/6i6bR6jPQ+4tv4z8a9v+Fj
w2bRP4uchu0rmj/ydsSV6QFtAFCWgFT9Q3QlWpzy/N+5dhYb0IFOI4vGoHQ7kBOUQ1dG7gckcHbV
PtLfgjrhbszipjF9iN5syMjtyBF+YOXI3sfN79a+QLZEC80y7GQaAokL6pOffy3sfGySy6VykdKa
VUJ1kcvz2y88GHiAtPpwaJVj2C9aH7aZHAIJlYy3/tmUKGlF9XPy+e1pfWM2vDl6Z1o4jrMfvhVE
s0B3OAN9KPKzwph7yrFEkSQ52jQOGu4FOzYHc6/ja4UYN9ELOffowS9xr2KbIwxsxIuOmWz/TMgL
oOvAxeQTM1mI8bgfGrhBtAD8hoFinPY5aCxO8jnj78mDo6XlMtfhXGb8M2a2P+GNMfhFQQ1hamQ9
/UvNtFkF1lMoKP6CxGx6BOdyxjE86VtDC2kBg9jkBbNe7q+7d8fnHNHzsPs11ism+39zlViU45Q/
SNExU8ioamXeZDzgXJ4Sh35Ib/FVpoecalXGXGrwed6b8i2+qjJghcERqWRiC3jPxF4D/8EtGtQU
KsaXobZYH6rkp7/e+uTJMJHxCUA8EUZUvP/N0THqOvx7DY56TPtm9YQHbYboiCdRlrqnBB4UI9Ux
roAIdAQzuPZqFo+EbVMqXr0bJ3yD2j+BHRgO9VfWhnD6DPNgd1nelz8XNeM0rKebV6lfMjQkkxRG
dAyIzHszBg4j1QcWmh85NKgTGr/27s/wjA0w28r4kuCM8lsfqJe+u3P+V5DG9TyGOfl/OeJDngXO
Mr1Yj4l1At5WCoMXp9TY4VrhykQJ8ZG/M4cgPq1Ci/B+AFwyoDYX7r3kWMvNehQT3vRSmoUuRCa2
7Enbfv7d8F2oJm1AdK4EIhPshCmgdmuIe0Rk6j3q+rY5cMfsROA2s8+IeMQ19u63pH4LXOdduMCj
BZtFS6RH1j+k89n4JwezGeY4kMv0tXr4HhxKCluDccicnPvRYs22/KOy/0Qp8ZTueShCxLPcCkxB
7gpaUYDgHbOofasNndBosbi5qRSFUBKou74Sehi+UMroU1Iv4mebzlt+j4dOVUApiAJzGSLdXFjJ
UIrYuxy0ylBwM4CZr3dpU6Ib4DYx2YZwqM0Su86X1cZboadD5lYPHiRtFcoCpQN7tAbnLTwKmDfO
BzyjuL5ugLw5mWFIH+XFm0Ny6i2RMDDEuChhLmEfAuM6wtChkQAc3XXsHc8YBcGDRtBBmbcjsk/8
8ztkVGvUjPFQX7FsKZThy59mnGcabtegWKgtn0ij2Ln75QTBCSfk5CqrzyHWsg9F9L8dRZjPq5jy
LOQUsytYyJSp5QbU1PL0OLWfCgqCWwFWADC9eTm5HM85vrk6rKefiEdh723QEr1Kk1eu2A0KQ0UC
jZ5etzdDvvNTVNSS24E9aOcc5j0mHMxNDZhJDf/pzMnrCFk1QAS06ne05ECV0i8BfxmiPBT8lqeU
dkf28Y3PmQXm9hIP2FYnk4oarPgyS8TCasUAc9npCbZw8RedZG0uIJvOlSKXJ1HSUPNmFNkc89wl
UToaHgCkn6n9tr3oyTLKQNs5Mf79E7ozOvexfp7h4jryZn3aWVSG9MeWQpVKHU8y6lFQWpBfv/20
VFZQKx4tZViI90l3YYAY6x0msKNKhF2VEHmapBLoXCEo/d148/fYQs0r0gS9yIUvW8MjPhI7OkWV
cjsA1IgronlxX9Z6cQHQhcbZfA3/czaPGwTFX6OqOb4bEJmsI2eUrDjN8jmBezn0a0UWfhi8L6U9
pj7z/fZL+CXX8y43zC3C2gEABaZlAgUE29OYJNC6kzE+TrREUzPGpIJlOnpDcsa2HihMk7ljtIJB
3Ao+0PsY/kFuADncqDvIH41eDCGGzJ4CPqs8hiP+FtBPstlUBnPq1TVaMd30kEYosZSNdQpfszaF
sTEg+fiua9vnlrhPUkZXVDZ3R6OkBDEWQFALdI5HfJUeAjFrpDyBOFXA/EA1V9NjSqkdauGuzqLr
4YQymgsHwaLVDuqXNcqNx2GY69cD8VIg4KRH9tH8iOFAdukxsBEAQ2oQgS3Aqg43DDQEqUeUwZzi
+MQy1xpQryBVRXSTM2MZTio4aqL6eA+I3Gdg1JCpwWOugLHFm3kHOpsxmiJgDjW+gYKsuDvZjTkT
QwujOPTVRVLxkAuVVXPJGBlEd7pn3edGGe9wc2x043F2QpWmxQstijldEhKpqbCG8Ow0Bc5kHx+E
CQ4tiAIzj81XZ6qRF9TbaNm5l+AZXgh1msPsYWYk8TIOauuFDb9JrdjP0/osn4frwci49ydmzRTm
uSx5xAYgHiDDtWNkzUFbRy8d1MZoffkCdFJqpIDAPR1usT4h9tT9poTxgNef6ZVza/gPWwNe8UVn
ZRkDDZTqcTVCOBaM9cVvw5fzViDRI5Zkvnq/isOlcuDO5NaRLFBos4QsjcCFuMSLgWsw6RhuRzRi
a4/FrXB3XBmiv4KUD6wZ19HfnyaVb45eq9HAkqkBF+OzfzB5ttDnMRRhOPObnwZ8Kxxzv8JZAUA6
5oH8ilvFLxB+KEsH83th0c1EGRZUO/zn/m4GP3/sZkzuIu76NHkYVtZfqiXfMYaQR6kqOZVy/bDX
9H5hHsYOcC0bLPvGPrZ/YLo6Nv6cUzJc75gksCfQk7Yihq0w2maKyTTMlYH7jBL7KWLVxCtFSInD
mVf4cT8BkH3KwZ6YV96jvGSpTOk28pQjDibQewa7qaUrIASlds8GUzoRm0nl1MZe33tdrCVUGJzN
1WD3n5YreOJLiXOESdsyaUORUdKpq4+oRsyBXCZUwKq9tjX9nylKbJO/BAp2OHjgDzdkRGN7/0Jc
Lb5gEWOIu8KDGvi1RpxiBYCHYgtpmJ/p2CdIcJqOc10nvwH0tLw0qc45MTSIJkHTB2CzU0SNSEvB
Ce04baB1VJt6m9NW0gFR76Oa+tr3mwtVoUzfKK5Pxvc0HbyzamwWVVIrUPYTd06ofSyCm7+l+aVN
VJmX/NdLDy2yh8nfvnCI6mOa8nOs1asWw5XHn/qQ97HZ/vrtRYn0xyvc1jEa4q6B/sO8qYgdEgfK
yfVrwRrI2a20fsq9hpiGwdkwUuSPX9d7ft3nyXsEowHxPKiTbEXeuxVu2d1COnhY73NIcVK9wCpP
GU0f/lHsBKo6OochB8TvY7AKwY0mnz0UeLWVsL902agZcEL4EdC60nHJb7o3fUbfUulfYq9aYNjk
iaPS4Sv9zmETfhzgjAznh0WJ7pmiTFb6LKVtvm9RpvFpSMKiRdVvwZPHEMbw0yzaBDCDSsF4gv9q
fvThbrFmk+Q4QJN4U1YUg5tC3KOcVCPOJHVMcCqqFoXXOqQ0VNbsaG+6JUUfJXcMff8KMXGNqvSg
1GAUhv7HfP8C9YFRvawnn3sAogus3H+A+K+fsl6+Ob/9J2xMtilo6/zUH2jDMHkQNFI75c/suUg7
4P2YRIozXs4MRmHsnWqAsIp2KmU+Yt6OBZuiu1cBwP96Gu0odsUHxIHNh1dsO2/Dr8fCz27qOMS5
cs7OaBRem+iFBP7dknQoeOc3YrcoUtS+/5a7eh2wzz443L4+ZQrnD5PkW+jSi7pszJKD7Wrtqy0e
WWjWpEJ6g6/3QiilHzotoTknNQwkdTllYsx8f7d73sjZ01he4kcE8p+aEKF+CRsFPUNy5HRYcFr4
BmUP2xNlFPdscujTFl529Rjcqq/IBMzfjqEa8X4nf03OpMh4Qpw9TVnnyKWXQ44bda4Yn+ktQeFt
Ds+cB5tL1DdPI5u/CTfhyKODpSjTU83Bv0jDPIpTj/EqueUVjAH2SrkZ2ozbONR7QZKcT5juwZ8S
VuS/DQTcIUyJtXdld26sEFh8PRmvFiHT8tmZCzTrMk9/JOu32KhZjiajRKuYe123nN59JCiss8s0
ZBCJYxUxCqBYqnKnNrNpeNjuqE6hAddTZk82S07RJdg1Kd8O48p8dXlsNI4+gZZkfFQMiOZu9pm0
Po1BEVxbYdfsUpQ/l+95vr8gAGJW8mLgoOnhb0gNG+F82hezwQzEhNOIeeZL9g4t920NMf296tvS
a6DI3C7S/BCz+Ybg3xFOHlvOADrAnczAQVcULSOD/yH7gwSC8EW/wdfxL4TpGa8xxVfFdPkeXcMC
y9IOAd16fZ20G9wg+J729DrWd+tpwikmJjnjIEi2OFs2MOEb7HZGsPHOsKSsTqIutwifAQwcb6Me
fL9eLp6M8scGt0ScZkdlpYGiAVNV5xPh/UIZVcQyPaLbopSgoGbUQYuVnkYihR8Tcvh2l9kbE3V0
7mb9i95Q+SOVhbh2rl8f66CW7LzMnyaY7RTUQuLUwPEV8Ll4u8ETkhx1tXpZxEQZkqscGzlGUJ+H
zfPLPJBLAeHl3+QG9w3J/FFtKGIA77FjXcDGL3JGwwdVYVGy3Ui2/8OJAEXFkaq99t1Kj/S/j7OB
B7fabdi9M3ZjG9MJKx1Idrchp2nIhCeXktOZUqdlydkTtjn85nGUXkyKF5/eUA2f62mpbA4eLjlp
z9nNOqGue8rNm3UAOWlyZbWKTJTsu0Y2u9x1LO7w9tugy1PrsZwQrr7lWKRBRZPHFrfI/YgkTykP
9YJ0uSumyAA735P8pF/HzfeGahwmB+qongxTcu9VhRC7T2tWMINaX4QNsKSUtOHsCgkYJpIdZt2e
zACjn4zC2K5ilkYpfcjLvAcFqnM5Rj/GgJwRmfI07C9D14XapMjfmAjS63MxOXnk4TyLf0fj1TFo
+WegqjTyQ+s9lE9wq7OmThSFUTGwdg4y/B0UCwDyU7NSRsd06RwZ9qFLIQG1iI/suu+5MZN27YGy
0evbtGL/6HNuYfNhTyavVpzIS/yRiUvnEB24Q/UkTXkbDBbwxuASnVfNgGj6c+OU/IcPhI1FtzDx
DVtgGV9CR+frLZtWysUuh1KfehjMAfgdWYquBBakE9ikNDKl44hj4yhFX5DIGm6ojUoQE5e3lZ4D
r3P133gSYw/COAw7wEPbhuB9SxqLVG/ABi5Jtb1jtiAVl/3xB25Swbt/0s1zi7q4agpIgn12GuC9
WM0zWh4/frm8bGDAMKXhj4AxFEDclM8ONwlUDA0ZyieQe4hQ4oFeR3mjP8B0FVZRoytS6NBvz3cB
mCMCRjmG6fhYBHhhQ615uZ+YCgqEF5WFEk6z9ssXd5JJu4IROQVEn80YLO/OmXtzgUvsA2eOZ8v0
v23Tzunr92DTsuN4wfIYrUa47SRYhoZMctKTgGenoAteAlL9QLht/0l5kMqD10JKb3aBKiLowKun
3nbVtKyPHFWR6+yhuhJclNqea9SI9y//t+PA4Fq5QPZj4tMLS6fy65hXdk4ebxwExdt5JeeI/ie3
AuIlvsF2NVQisO21J1bBaaMyAvvWQ/HBB2jqh5doWBmvhzdqLeur3QBX3K1PZ1aM58dWUn593C0U
VfVwluWIT7J+hv2ro4YFdgyvMGVcO86A2fvQ6mQ+nh7i9ACqBZPztUivFWd065oc2ESiA6Og/is8
TeCTrvuOCtCawQ0s3MIYDoPq6T1O1g1qxvYBm2zAkmUa6J2YRI/MtL9tA97O2EYbtEBrtpAvFbzs
b1sEKBa4jBzSXyA32ve/EQfNwcZ4W0+ZP6USzt8Stq0DJxWIFtlSfZEidwGbhw5kjOcurwV+MPYv
yvoDoiKdFiUKjH8CtNgWD3NI8nf7Xz1Mgdv21FiKnu9ulHAB707+ETfoEXZJicledqFL699JowbY
gzKUXaJ/PQxtrEtjh6ODalBr/oVZQ0eC9j9wUSeQg+0znzYxj2Bn/eocXBzxp50bPilNwPHaSBXM
68yeuXQzyu8r5AR304JtF+MAmsYQPh7oPJsVJfUQ2GQI7Ad2cwVWq2FGwPHHrJXdvtTHkeJx6itk
9QG0WTt+tUVcLeID76QCGeBJ2NuHa8yNtaGtw9hffbFRwbZcLOfzGJYVOx07BIRWBE2B59FXsQGy
zVsMGmLsABXK/fzEMfluqlC428hQlYAJ4MZWBhbKKwjmA1ZUhY7Wb6XPR3Qn7AWArrxJLLDUFBbj
EJGr+WxDLg1hOU8kPVh5BniT6SrxgBAs5+r/ciI9bDS9RpsHhuAG5DSkVwmsfG/6mDzrQhI7hm9R
jB3EWbL7+iPjOJBzzH2eR7qpim+GmN93MZjnnHWSG10S8z2HXAXyjQa7QInpnJ/9t4b0T9A6Q7st
n9wbBW/skorVY/c2KxWNJWvQ3CmiNiSK1BSwer3gTYHK4HwYK+icy86HX/FydG8uNEmUaYXDD2dL
gtxvrrBjYrLQmT70+TtjIIJ0CgWRxtycC4EmRe0Mp1Bf3gEp9b7V273HDKCfTI+Tsa0vTyGRLlOM
7YDBbTyqnyn2xc4lSGCZT7ryGqEPVQIKRA6MJAEcx+IUBh5JlHzZxCGn+iiwLr9gBOyMsr/vR/wl
FXZR6E4wdyJJZvmJB7yZU9sCfBxESgXz0I+lmCO3YqntYdLMQIwBnlL7bMXDcN8PoO/TCFcCK3Ev
ttt2sWJUu9UczWEgV1iVMcQM7Kz3JgxC+Fn1ytS9k5pbwLhYbQvadGk6b+yZ/0WyVLhDwogTc43L
G7SN6XQM3irqoEidKXTKYEnz/i8S5Zlh79y38FNfNVP8NOnEFdB7sSdJLop/rgIqWAhOJb52mNk4
4H+WaSJ2ILCNu7DF5/xKxBiaBbhrHweg3CMAeNHgb4lc3c3dhCLSMVvi5J3x78ZZkXJVBYU+nuoq
ljHKc3hlWhgVhx12NJTIN+EQI22aRYT9yORoJkmNdynQZ4fn82jf9egPKtvUOe8cJYtOEiK/e4lT
mFPnYy0DZTGKqxx0ZOQhMK5UYjApOtr2i7i4np3R6j4nn4SbnjDd62jmuedAtXPuQW2wqHN4GDkq
ZJNh2s5bXZXP+ApCxnKl2VuGRyDbqGSdFcQLpU1tx0FA2kDOh5qajTPB0gyWooG4ZKrs21DorFZK
zghQcReI0Jip8WTjB0+rMl2VySSYXjtccWcUcVmg1i0WdILWH5d/OzbfkJahhppXgu5wEGRkZvQt
3U6bID2oUsD859wUvEuxOiXcVX6ABnBAVCpzaojxEOAN3EXUrgpTQ2XcaJV6oMzT3xm/ooZ4ZkQK
aKhbqE0/JAbB7vwxcKsnxwZh1rfhuz+cg6sHdxrIpDq6uJ1Vxr4HsYFjd3GllVQ0eHoquizFQmp9
qKQhcarms8+0hvJqFuO7KbQOdcrHGIPhn646vuEPH98RdQ3zzdI0pwkuof80uR+LpxMOpVJ7KDF4
zT//IoKpcRSd5OxQNYBHMQbTyy2FEVDMTYn9OoyfjyBV1FYexQQeJ9ZJT5GRemixCK55yT1oFkkZ
sITIaEUBiuq1g5O6HpwWS7bwFwO4we51CMyXZepLzSfiFSsByCpLtTbOtcN0ZsPN69gTRL4fg2mC
UAlUsI0rmfw91tJxgjeK2SkOCd+jSHo/EbG0Zsnb+2s089i1d/2INeuQ3oq7FC4uYGxfsVRxw5CA
eFYZVH7D+wqa5kB3+ggHjYBxDJwNzoshJWPL17mVrFF+JBf0y0wITtWM+uNAd4LsLMOUGynHvOJQ
8BDDq91S/+3YN1a5/eOR6VZygvvwfntx/8+qyC6YM/KmnJ9jYhhysz9YaDrJT4mfwTGv4JK4tPQx
WO3Th1Dd+vTXH50W4eLgS/XnwNH7/BdB8SNmBtOnoR4tLn6JIMBKGoGMedIUwHpvyi815Zx0uEaP
QhmqrGMWALyNwuBSBOpdIj2alop0+qX94cXo8HL+YejTlavWdrta9ZZdRO9P/wqg9wmnZ5MwnJOB
v5CoKPj2zJGYsWEK2Nr31e27wHNXNeBYmJiOVtbUqtm0Hf6wNVd9zPpgtY7l9pFtG/0Dp9h4Tgc+
BxDP7fy+/XfEcnocKTDZbdfI4Sm1l0ee3lysPsaS584DVSuXM6YDAc7LJj+thUGOYNNXA2iVp6bZ
Kz7b7YUEUT3JtylnEvac/M2gqxMSgE8DsAxzGX6h12bV/51uJo+nNSIdT20HR519GZ5TopkI/jpT
Zv54GfwbHb9UMhR3yNr58C4Zf7khygXGIgzNahIaZF9lqtyc8RLFvjr9Ot6U8/oWnWxzek23rcU1
PZofIAR+9HRyCZynsF66r7mZ0Vr5keNwaKBwCxmhz25KvkQc+ymeANCuzpheUGFzMbE40LucREcj
+YCOyL4O651CTNmBTB2OF+6i2wiymApJ1s86RvY5Dr9UzXJYqmyx1chaqYcJp30e/el2zPXux1cn
GEpiYE6SupO9iN1Hi5Ba8TvuKd9ADEipPj9nHJ4jgM+E0Mmffbc6orXFPzPbci8HuHThk8KMCqEK
HwFXNoJ7cOsBH1bqpTcSdayDGDK6tegh0bMgHebz5dJcXWwW1ym+z/ATnf7TUa2+AxMrvvTsB+Ru
jJx/zxgVsHhG3DgOg3LF+cLOshq5+KWjnlyZWs1tbitoW5likNX7NPfSdn8182WDcpIShknonmd9
GWDYtGKDmN6DSvLoQCsckheFaEz1ZZPzzixKY+1+tCUGUCjUevpkhCD2FC6XSm/pOPhKTLGCgPKQ
J3OlUTt02zTiaNXE3EPshPkF7AcOL3agKy4SgIMMPnl/NEdqu1BHHXUSA2l9MgaPnrC/NQsnUloB
y9k6w79tubrMCOYUPf8fGXGrajVWVQMV1cQagMzqtTzcgLEPn+3+lx3OFti9HDBz0mG7QaZSlEhI
H3OE0Vz6QSmKN14juf2OWE2Mlb9y/jARLYO/KS7sPzUclymOX+58GfS4O6RSUCptW1k8V2dUMLIC
zJi6Rp9nuauCJVbkYPxzG2uwtWzTwwLHMwxngBOulgAmav+EnAI/UseLzCSVrnqITgoaDr2a/vrQ
D/ctXD155fuQ6D4a1fgZ2B+oh3pFGtB2nHVpzW3voz6DGtdCYdWYu/5j2/07Z9gBCtiVJkG+vZP5
KZ1eTvIlzfRAR+LfHuq3naKsLomg+i0hw+B9yEv1lGtKUIJ4XwxYHgMx0viAyzK5/I+lM2tWFVuC
8C8iwhl5ZUZAkI3D5sUQdSPijIr66/srT8eJG/d0twPCWrWqsrIy9UnxM5kdGbZGY5glSCONEJCy
vGyUbD++nSK8yJuR9cHHBV1/3r6AIMpJAzjgtmMIMm/VuNvkxGh4PcRL9W3sDtmDNhQyDJQQZtj8
ZaeUf5gx4skEdamXt1lfwWVJQWM2+T7vnsUKosak501YokVcTM8N+sOJNUceHvzXOTJ4w9Q1CgZ6
cEWSpkeX3rFQ4VhtBRYU15/Eqxd9a0tKiRrHx03xMAmveAVhit3qmUk9MLDXCh8r9SHjygTMdLEj
4pFWRsQGlCQ6o1CMdZjgJZlM2yc2HM/gQQXjdlyXcX8m6rPKZfySI1c0ie7oJzsyU8SRxruQj7HR
rxm/0LhlucAv6NtMSUMsPLFRC9duyLVTpoSvBhYjkn8tNLSQ+H9Sb66IXBAJQdnpn/kpavM3gJ+p
/DMKMGxprKeW4kAFhHoqzDY0xmP2yVkP+jVMBzTRZWOduSBGSaRFQMn2ddshFfkaQqDWiCbMmWxC
sTwvx7qRbOD9h+MKVMhfLG4Io7Q1pXA4j5sXG7gNIVJ/BRQweMop9M5tBrZEvWiKyumKUp+0EYBI
JtEOZ+Nv82CiKEMDJaLSHJqe+OUtFJZGxxz+odypEyXDsPUmZbVLcGB9ZzPLW+uIkuwZmtCLGydy
9E3jbk+MyxyRA7wmGXEHFILoUqDpik+tgjXRiCK0RlKqi/NYQkBGYSZFxC3NW9bXPYNUpWILFQny
JHJuLqgKWeJ8LnFdKCuUPl0bW7D3lAIGZ/UZm1eElkIG5UnRuZwlubu/9zrYUZ8ZuB4vdnj4MK5P
Vsdg+6xn9MEVWFQ7nbwctWQZMweNAkz/PrMpaUd+52z9kCrwDvKU0+LNccIOxMiAfryDRSh3K60m
uOj9lvp7G1EW1X/It5NcQLC5GgmnJ48pSxlcaKMv01hhRM2VhnJxi+6a6Hphc4W9CQ8pY4f5MmjN
PhtulTtjwlDiMfDOkCWCxl17YgoSVW6eXqdYWYniIs9Zynrigfilq9LivAXX1T9RGL6U1AliCRWS
HlE+Zbe7ha8Hd6ljpe+zgcg10kRXjg27TIQGdJ6RTZOESkqZhG1TVJAZUEmWwXZHSPGebQ7Meuoh
LZegjXOw3i/9LruHbZESE0RTLC2sDjlkAZ9YZKooaDjDKTBSUVoRg03y/oxijuRy68xRbR/8MMVJ
YoxZrN5QeOO522KrFVTkmlVinASGQAZQjdJi4un9sDa37Fqq07ug/bQg9N7vkoIpZaRLFuX2kKNl
ymMpAZ106rHtPefdrx/6mXD8kIPwW9Nl5ZdiF7BrSPpRYaXEd0RqBjb6ewLCgO0hSZVALjArSmZJ
JPdEO+lgL2f5i/jAVksXi5fta+Tjg45borGHFaqIhtKqRNtgYaoBdQU3VYdJkqNRVloF81Zo/RFy
CEM9bLuFqyc3PvzOMMT1CBAZ6RvZgIiTSCsjTW8YGn1MqcQPvEtSlY9NAJee9ts4sUvQrcjCBQuD
i5IOuVKY1723hMh13Bmw1WUDVeO3lVd+9LmYoDRIWukMIsOZYsOjV7AIhwYMr92UYDAETkZaBBgd
Lef4O8OuEOd+VCbGrcvdgqOIXSWnkzqqMZ0gvok7wqDhBj3d+1yqiAR9B4xKGU1bP2wasyP4FKC/
CjaQ8G9oRgbdCYOY2NMQZ4AOnLMhloT86FjGc/oI/sN9Dxh+KxWZ9R2IBj5dUfhHppL0aSICMDBQ
aRrOY93nHHnBp2Ejk9Fxb/mQbWm0s91pM9jp85v1SmKZIYMZDjFHWtpKj6uyNJKJ0apajC0Kl+eI
Yc2VOls9V+ODZcBU+APn/CPjmAUQKUQRggGk0TGT4j75JM5XayxxAporz9UqeBR0sxnaytbBeLD4
5Q2sQpa0l8wtpiCD1SMYv5zryV6N4B6NrXZNFC7ixlwq9g0va9UqpttBgb0SSJ5+G3LKSBnOM18P
jJdioB+5NwuUSPTTPE5E5RKjxR078kus/41F5Z//mJTTZFs46zmbimEdeMvBmF6t5Tg70zv9tBHI
OIa0nJkonff7MFas+KXqjFuh3b6mRYuM72NdeI4nBmVxe7ymdOWrSOePBk236wJpeAYRUzt6sRIu
m7zJeP7gK+Vkt9NxlIgF0TlOCr3H0cMQ+GPCPkcALRmauF3woYStiCjmectYMcBufgudEUUnqULY
TvHh5H4Pv3Nlngecs3lYkHke0pAkVBw/Hhwz2Muy57fATAkiCi7CtHIsLuqbjlcc9hS9uxE7Hr7j
Rl6PRUGNGtaxVmNoNzCYVqtpSe4bj+j0oqI8TnZzx6L9ZwAqG6y4hMve/RD8Hxmzw+2S35Z3piku
q3zx3vCY5vfs5B2TQKRp5bdBjp65l/fIWq4OXcnmV7OSj9xn5JePUyQcg+Rs6MoqxuQw7obiZHew
iaBW3wEBN8qGkdA4xhKhImd6uu9fL5EWacyoIA34JE1zcTAO8zcwrpQVksRaya420EtFHcpUB/Ro
NY17KeFWkvAaaK50qr1zZ5kwk4lnh4zABV10IBbMTjKg2GaGpy9uBvKetHSpKqjEwyhP95GT1HYM
T4GyT1rlOksnic4s/IS7wpoDbqvY41CCW968BkUC5+C5Knq0wBaKxGgRHi3CLuFr63Gue4kyA6qT
Mck6mAdegjAeKRpPrstLjC38pcbuDJ0XTk9wDZq2DhnF3dIMMUk3jGJMvnGymbwn1wg5TG3gyAnF
bCj9G8Cybd9aM+fXUCijL937fXGFpJA5RwjqKIzeBkF/FHAQFiT943NYb0VweOmRZ5UoSOkxplrD
URY9nA/36zZnme+ZF4x3+3ltQiVh6TN6m1buY9U2G+eMaySj6EQBwkDsVAGMaPzTxheYOmxsSu3P
PEl6us6iQiIMkVSS3eCA1wriUMKjqSOLfzM/+A7sTGnXDKD2QBxQIPiPDzK0ezVZ2fecgKr3UsFO
/mdIBmSH1VTEXnf5yaVFYohyATSYTo+xRJREGXehN/vpTDq2RT9UEAjYwujORkODTgw9V+yqj2bw
qxHvmde9jMv0MjsGkCHuTEQOpoOlrbyohsroufSbErjE2bbb1hLeW1NezKHXbwMge6AwCBxedhQZ
ZX98fU2YP4KL2WLklFDlwAyA6R8+trjbPzvWydYgfL0nT46WZ1QccNlCd3VK/hXtaXazZKhQTh69
AHzBQOcmA7IjHjSzaRS0AYv+Y1yXsIXftZ3leyHG8tzbJEgIphd8kZrXSPm1gw/aR7PhKJJCq4vm
iUrxNurrFQfa0u3fRhdFGhhD4xMXf+UMIFCh7MIt8z06dI3hG1d2d6ihKsesY4RRy3rWCTklaUxA
IWFgRM5WJvugzuLHiu2SN4FZxBRgtEwKdMcpqJkJvDQjpoJUa9Pi/H0pNq0W0TPMmFigG4DCbXDY
W8h/yYH/oox4AnwxXIMngY1oj0IikpWS9oXhbDgA44f3jcyRJIAoHl1X7Ad091HTWYplMuVYLui1
OqfczqOs9UcNlLZZxtSw9GKGVNEdnHw9ch5S9izDYor8tVJNjNfe8FaHBrk0euc4Fi8uAgsvGcNq
ewOri+yB4aNL3fXg/dUfk1/HrCTyXuxvdgvgYHLAzRVwnlKFdGBgPCb5/ocx2A+7j90FzzyK2L8I
7Du7gasGH0Zt9tijg5ZxEfZ1YCsIh/eD9ASqYCvzHqJU0edD0YWSqHWxWS5tfU9e37c7V677BXPB
IFG6mW9pXxHvSYL+ukx0+rNJEbk82IW/nAzDBUrBxgH0Gj3WzUw9SQ8pQ6Cdc0KseZCozPjQQEqw
wfbTxDctaxheRI0cnJ2AUkkeyTn1jA9m9B5ix/MDRt0xIorc9LjdwqDROV9AvIzsSUcAs3FBmSBQ
6pEi/YIrqpqmFwFib6XgQ4iUbs3VupInm1H62lzsPV9O03SoJxHgDEtK8sPX1aKHoVkHomHQLW2U
PSf0vfg0VC2pB3eS8e7W35G5/UMMQOVQwrRjz0vJJ6liMipRIGlRwx2Q2qOPlC1I51GG9/2QTJcS
80j4IIXSxuxUTligP1BMIr+ne1BI1WxeGk4ix38bxFdNGG+YtSKg3q5R1VZD5kUhIuj4s8OiptKR
puJD3G9f5Ki3C/krhwlzVWwg0+YMjRbFH6Ubhc91K6cN4qSMY1Nu7DugKEk97ge1Lg7B5PhCXKK4
2duggrb/ETs5SraVHHv9IKfhVxB8n/5tLrUFUB8gIeOnWqj+UPfAuQuYkZAp3Q3MHpU+KkN3k16I
qRTVIxj4RjM33ZT2y9+gRe+6oTuyubqQE34Gc4a4Jq5f/bE+LwHu62iqNlsuIwr9m70wqTZhuWK1
e5LOqA8KRKY/Cs3N5s0nwae5OW/3rW922wnjQuwTNQKUqcZ0YqJW1wGn3qeg2UY/Z5bADIEmjjTk
mOj4pjf4t+gwXjuk9JhkGjNmphtXQQaIWZ85M9Q+4JhIGcWbTZc+LSVF9OauaHwA/WjkmBy4FoeJ
MFSZLDVoMS0Y9oje4wHBlVUPX/bszv4gV3IjwJRodwQZm8mXjsHmj5EkqD2nTAg6DYAJTRLO3Mp/
/oCa0su2eI87SHD8M95Pc7bh4mQsfNnBvOQeilyH2IZQutCl7vssZeqjk8fGDyshnyD5iFDSdw5F
SUFkHqOPaMnzLbhOTuiOhqHEpcUMTK2ACcEnYXCA6O+S5x5mJhPuLnQwxZPfxjQiX49S5ZNutbwD
001m4fowbmA3cPF9qFwGRPkRanSAQll298By8iswH3G4FvIwQYBIzKiitrfgmuhafCN84ZWgudRM
oKAfs13qC8We0Um5hKbLBfkSniNqONo9OcEZcgckipYIffiAtvsM9pKlxAWEnjeN/kX2oqtx4To0
K72RqL9cKXYu7jBwIC7OkcDB7jBxjluc5wiY7avF5mazO+RFJGAibMBcyehCCgPqcgoyEwYAG9bp
3Cgi2UmUp4IfX7AeJqP27PTsILYhiUkq2IDC0pJZH3Y8NUJS3BEVt3hXFGY9JorpdZGEI2DGwKD+
8u2oOZr8wEOwYKZaSNc9CxDFkFY4UEf63qwTqa3Q/w01gBKad4za0xPnntjpHR5CzPWoLpD5+DtX
1GO8cpDVB3MmLwTFfQYZXN+dnr//IbJL/UPTjPkv+uFUzShe/BJVwB8uwQvABXmIHY+Cbs1Q0hF9
tjh44tkCXk26QM+l4xQ3e3/1gFH9wYszE0V1ACWaKsu+7uMBerqP+kIlOFF0Q10iJOEGvBaxxgsM
SaPsOFk9pPXY++sMDZbbYXOl2AIR+uiHH5AIxAMzkPADWVy809z+56ezAkMwrhOko1V1dJ0crTuc
YLBuQtYxdDqKg32zV4P57RfHkYe8ubfubOJBl/7Jg+IImO7pkttbUsef7PvPawNJ4M6sPuATvQv6
M4ZXTo49PfnX+kZFBdikSztJ3/8853pbis9lDOeXIonqMG0ILOWHw40x9jmLCNeEAU+pJQcY2AGT
1gBAJGsvHAOMCp1AJ406Vj6UBRB9vkUOsFThEkeVmxuKzPfMN1z4TPo+g6k1mZ1Bl4lmjcV6KfWG
KmdI/6LHMyU7WYSfZXSk29sxw/ZCjkHdo4S8sdQZlSd3TO7+lnQEQOfAAdXWqSqQRnaEDtIGxQjf
rDEevp0LhJBSu9EcAp4A3+jLToXDTHuX1n+GlTtnHAVUD82wec+kdkySEuZGk6BgT7lEOt7xaBRw
2Jqlw1f14Dr8qRyIK00f/HVmrZVkKDSrzMpZAyvIbhTw9bHdDXU7BW09MaHLb/Q0/Athd3PSJQlV
M17wbAZaczZw2wfvX5diqDbudHTA6K5TQV+3V2gAWLjgQkAFg5CQBvmcMUlwVh1pmYs7MKX8gGYQ
VjzqrPJR4MVxoWfhluio3zLoxcCGZe2TqQqesfp9zoQ+q2bKLKZMAiah/VOOdG/u/CICUACfLmBM
tWyNGXUqh2lXs2icIp0GqtuGhifE0V4wYmSptyDgqOFrwhGrWkv44zq0RTiwD7wkpeofgmn3TMVQ
L9YZcSNqasG51I8JcE3280JR9SahmKaJgzQkhzWPN+mO11WBGaRLqkd8vdg2psE4gpnZhWEofmt3
DruxAc1IlSOUBta+Nj47FYhomdC25YtElZM6mfsWH4k9DFdtea7S72tC7yVNTMCJ7RJTzNNvRNGc
dJglL3TgP9Iqwc4h9aJUyRI3E6+LzRetU5rAq2ywUvQBxFPJomdLwxxVa2SsYEOhxUgsol8/2neA
EyoEyF315qRgK/oOUi/ym4g+ajwriQG7u4FOAb+YQtmGEf506Y2bMZJp05+RRfzWjIHJ1FtcTYUY
A2hC+5mcQaJva6APZke3O9RJ6WnOlUIYYddwBpFc0NekBh14Sg2I4QLzFBAWhU99MDPS2WUH+jDs
yiNSFxPyN+TYjcH21tBRbPuga1xGnMQX1svqyYy2SnlgBQjiseN6jZcue2aXNaAYVWFcFHZiHUZE
keicyImx8F9xlwBAw0SuhD4zhZgtIzw+AR2e2EiQ2CtwcdduGahsQOrYkAOFYXeH5SWfAaxaO1ob
zQh0cZMHvpr8uwd7h1ulfPh/ig8aBy3jEOei709fg13BHxTWvYUMS4cHBk13e+4T3ctdo9NsD30S
MCGzCPa2wXVAhNw4/8G733gfMLdDeL8TSiBHqHZeSsOkPT+CEwwwSXlKgwnJOQuyAnepGVdux4LR
6/T6pkjE9QfOckYuQ6qdPelhJ4rFoqFd7IKkC9Sc9C2p2Hf+GG61YCntwENiwzrocCFqZpByyUIP
a3q6TiKaf4L8sRxnqwAA0gHqgkFwiSlnvLb/Ihinre3BrKdn40iIgOADIZ3FAz8+KA3Cd9r1Dx0D
mIR/L6y+uqenoIYOw7wWc2uaIUQJ7jMp3MfjxYQ42BRa0vvtq8B8yIit0M7TeQu31ztOOP4rweAI
hNsek7J7DHPYJ78f1iyNWjjvv6MmvRtI+Dm0v5L0PKGNbVB72RxbAVRMdYRgHy4esXCxUtoFpUvY
BR4CKEalIs15jFuQvGSNH1igx5Teh58UMBFKVzQY2d4+Su6geVABuUMYnemOoIX8RwgmqXYzIXqk
NmEvsDoBXq1bHVYUzgVia5hRFUgYYXPTAUzY+3YEH5HMQcG6DWUVHVba3aMa4mUAo2dOuRLTMjBv
GoIkQCfzZOs8FU5ZhoHmemLbeUhulNnQdwSaQ3yVxRSWTEJCLOK+y/lDvkqJss6yGyRmdgKttcFm
68GLuce0oiRRRk8wjDiRpGYE7JMuPKd3boZml0myGYUAeQ3W3sbSTGJ1upVozR1H3G2v6nGzoO1J
mDo+qSfqrD/fmRWnOl1ZwmAWdhyyqZ6V2zVA8dBMZGaU1M6DwEVARQM4lVOzGfMNxSSp8UEGiko9
qAQOZz49EYDWnZ1Awcdoc8ZcO4cWt8hGhofNK+XBiVrNtsVrZZu0x1v8gRQSuqS3dwQauy4cx26F
ADqwS6AI0CTigN9/y8TRgVrsS+74Zo3w1T230f1eyPCJwAAUvyzPhEWKTi5udpJPng3n47xt3cMj
DOgPwHIRAfOkb1GXKVnhkgucgWx0ezGcmgt+xssjp2YHdFWduhsjBhtO16Ix/A3i/dA/pa6kn5cR
trP8Sk+nnVMeQvwM8NlLhpvEUzF6olrRYf2TkzNV8bdxyf1NLFXQ1GU0hYlzmVSk+UaGJdfALU5U
djbcYue0CvSTm2y51/ib9UacDucRhSzY8xG+IujijRNBMe4sf0c1dMbtf39r81dxmK1hoTITjgG1
pCB7s8sdNUQCemcQ7Fk9P/Tz6ZRQ1BtZK1xo6cyEuw0QBNOASlM8HJm3P5BqE4O477TkrKeke/JJ
haEoPobXdv6lfYD8fNcu05CCuPvdJQMqxr1HRkn7w7p8L4aT+/YDufE8ST2EfIB5k3YWaKEy+W0x
WMMsG9Mn/LoPinULa144xRN+JTklz8SR5jO9cJSNaQ/8WiMF9HIMbZr04WHHVQMoenOHircdkICe
F0my/+FO7iL7jqPJyyXP5UCzDkyVGje/boCvHVoVHD902EiciRNEl8Z+Gb81yuiM6xqHP7ys0haw
+Dy4z6zbGC1NGS3rLR4UC0YNyfgHMBiHSUgpxvkRtm++9mYXtBpDJd/yWTL0z41nXoz64ooi5A5P
PXlp0Tc5ull0Vj/f33EYgmxNUpSRuxQ9rszSut6bXPXEOKH3dJ85kM5bAamnT18b5/D2hNDbEJdZ
mtzKC6c1glv8lrIwIOPVb6cPAk/WB6VDvgS1IzgEHYh64xMaAmcs4Uc3zVaZkGfq8olIyGjQsfs3
Z1k51SskM3rAZq2dQ9SpeO4VZiK0fXpTnn7/gw7K2Xjw/FEH6lXOEsoTk4lIGzRW9+Gf+Atp8HXE
k26BFimTBseYIe1atROflMnAOHXN18dG1ysvVX3/+OFVeFjSQ7I/T2NYGNfd/Ekzcj8agPnqJbX0
pkC9n4O/a/cqM1db8MCRVzfq5Dbw7vh9DJPDMbo3i8tw87n9Nld/X9l8y+DsXBldvlm9bf5mytS6
YzzZo4zpvmJedHzDWIaTjUJk8gaxXGLwUoZHzQfDPTFKM0Af6mc4K1oW//QpYv5y1owhlsPKuCrs
1jNpQXgr/OvQr2neovzvZZeB1UHx7wIdCWl64vPN7Df+9fBTdyaavo/FLQiK9uI9gUfKbt960g8G
C4Psdg8yQgCGLyGHdcRGxCTFFRK1QgVwpCzhRFBodBIDcs5r0PdNTExL4HlRDjNyTqxW5w279+ZJ
cRECnl4QngH43UOvzCTKfMNi6nkqseGL91EnCL+AdOhPXatgvvwPZAJKk3Aa/HvwNCn/AJdmPjp9
KNwJVzOEtn9Jo+GKw5fynbwqofH33sQtwH7yBJQ15QgUgvF5YJY+3AueJQx84cjmSMFBd8pP9vsK
c65nsT5ewxAZ996LB+toj9Gb8f5rvTltysJW79KEHoLeXRg80RyKXT5A09sPR1lnndvmpEQVJrtu
t8gvO6elsSyWH+PxMo93epDO7hc2Wji8zvb1BbFuJu7UhQKXE8Gp8Nr9HQ4Qras9Hv+daoKQh8be
PqjP8fuWL1TSUYXwYF9gnDFrjI+FC1lnQgkfEu4W/Z+SqQ5xwehAG74DgjExzcC6ajFT887hG/8y
K0yfegPbikpSgIT8GZ3s4Qww9DEDH+no9d9zTcMhw8GFac0ZQ0xGiP8nRfDHIk3FAlRonB2m1pzW
zaanzogNPh1/wi8+v8kBOKYgqNCApCFCGZI/JpSD9JZBSaY5RPooQe2MlQrLEHErCn9JOHBkEyOH
YQ3vgRyHuggCU0reuSXsrJckBdqZh9h+2oVEHe8Q2WiyGqec7Iy4hcfUHdrU8RrwQPt2FNIjaWY2
OnbApRr55WfunZ6E2qHXOU870IsF2N1FVInZ3uwxTE401+gxSFlCmCbEP8wLkgXEUaPNYUa9hBXj
xT4Mov5dfzcWZUBrmkPxe2SvIeW3qczxtBoXrBl+abQ74VcBd9zpGFHlnyCXfCBx0DuMYKVn4XB1
so8ZAFVbpdgjr6eiSl8//bmQS/cwc3hTdPm5M62p30lt66t/JSFm0eIoDN1DzNdpWkSDvz6QfyiW
HSHMIxBS8NJqsv/h484c/+9xCDZH42BHuUfP/3ol/j+m3KQdajv6pSDhukJ2+IBJPB8OzUgak4DH
fQamiOvtFmVlnJ/HtJ2Ye1s6uyVz78Gt8NUqaEQZ2X0fzRLyp0yB+ZS0g6S5xPcu3ESUpBhf0Wjd
iEXnDeYFkytCok6VBNMyI7KRH5NejnolOexkdB9kNPjsf1r2Hu+ZwkSk/Q/MdbFoM0mQvlDemPVm
T++YwHfamXvyRvFRghAYdX/OOJmyNEdCMG6M9g/g9V/jb5bGGeI3ym1gNQyhfEF/akrW9rp1Ma7M
hjh7wfHeRsjmeigM2ai6OGwswLhoCCHEAt9k8R7BaJ1LCwwSitESVK1vK5o3MKhZSWaktm6QqtXz
/BQ/AAvGz46ZLZaobpF6SfYXFlxeKD1pGN9pG0L0QolULn4QgrDfw8mfv9FcUsXwvIKhheomrhQr
lGzAc/XNbAbTt3Ujvb4zmIDA0OQtE4WTzXd8Shr6JEw0/aG0tA+UoVlEtYjCAra55HELMaaSCaR7
wJQQyDiZpMa8jc1YMhuVN0FlzMLcs18UI+wkGjfES1Y9S4zRfoEnxNkdZW1MHAoqRoo+D0Atj65J
3wbtqFe9S3w70h+GR2rcX5TGtBcgwjAAAPr5lFEk/BOx9mXP8bE5UyaVEN6yXHi/7+ke2iL84RT+
rZfb4YNqH5cEoGVbTLxgMx6i878TB5dykBU+WP1Z4EvMsdKySKZL3GDxMemz1dvgetSJLfHuJIM/
wgro+ukR5RGqvZwRiZRZHlvzH9O8gWAvpSKpGEhy0s3pxb0dr3IBRP7YKkA4djL8TVJMCQT0SJzB
hk+xUyzn+CmAHhHk86RSWf3Q82VddNhWOc84AazYsh60tcamZNVLoSOwx7Jtn89BCWwj8FqdwU+g
LQUos9Vq/ZRvgTfEeIMH0WKbLz1nHVvQYVCyFrwaBohVZm2IWRHlXzIMyMS6JuOXkcAPzFutaPEc
cP8CB8TM7ksTpDsj3U8WG0NkE1mTb4vakMp7afYuoJAylCTIYlhxIlvldfxg8rYM6zFdvWH48bo9
ThP7ojrnHsQwAknEESvYKoESULCPApe9s9/omCkOiW/fwt36gMrw7/RtM8A9vdLQONrPLd4cqA4E
DnI3dem/N3Nl2otQsDkNscyxAY6YXxTVYZ4XsPJQmnKsSCORFSLF1Y671zc8j4IGCOZlhxj3lToW
JV5y8z3KKF6GTPjFRfMbs3sr2GqJA9dnCxBLCiNUHLILTLEpkSjVS8ZRWSoAMBz8HqQifk9SWvr2
Por//3lfzvpjxethJwG09XTBq2RcopVBcLcbJ0KCbhPBCjtF/aUJ8YhmIR/TfZvk4KBxVEEBwtH6
GNzAEyCOBJ3klbrcOC5IehiDYr8yP+Q5N+iEYyAPJEKTA9YvJCh2FvajkMwMDAYkA4DV5jEtrhak
UpLsu59gYO6wFR/CRM06fwdaQ6Hf/yEpIrdPK4ebR20MBMaG5dOYxvlmXfxkajCgLEALlRmob1Bk
BtCHXceEFck8rFnGST4mDoxZOSZ6hxztNyowiD5yBOGiF17SjBt3Z3Jdwcn2xVj7uEPhBLzWg6uS
cGy6xYj6DCojow72M6ZLMYIXNqVubthNn3EcUIfDOuvQNN3DZqCJM7i61HN7fb1DU5hZbB7RefLN
1FTXwwSY858dQ63PzBjj2/q3udSbu+YGo4hw+Ee3gouTEo0D3fPqLAIydaB1DXVxgLCcOQgP6yt6
vIyumzOQRk95xKTPIIR/TmuO8Eh87+iRdMIwAqZMg3ZjOUEZAwT3IifuAbYWW+Z7hmegADw8u1Cb
qMFS9tm3XdDX8Z8iuNcce5ib71GUSJ8Yhm/bSOfojLJr7MbvQCcMBlRnOJn2G3JF2owLWvJDJ2SD
Un19EpROgJi86Lbhat4hZdnVyK9JLtlqN2cTKrrjfCgWIyKAEGzTckCn7EQrAZgEdpaZbF8TAB6s
1/MI9Fnf9oFReTYQ/Akz21QSLVncIKuRLX1qSTLSJNHYi7v50j25CuFUoBW6GjeTCT3zGiJ2aNZ2
TYRkjuNBz56j1VKJuC+x0yIkqUY1unswiGg+dhzkiV10zpgaJBWye474VwOij1/u3UXedtQ4MEzd
4ei6KpL3nxYNJrZ2MM4D/FMP8fKvSqrxZ7EPEKpOlUAJjvlZhAbYEM4hvLq74PPbm9xMvGmd3qhw
taiFQd7RQ0vO7TOjyciTBjDSkbw1w8TGOdic3GMUZo1LQBWKJe6J4kjFPnLgPCCPHMwBKs+MXhs7
8RhHn/Kny32nXcLkW4f/R2DSCukq2Krz5N0fX8XjVuafYA0g2mFC2oLAVWA68rF4GgVH0968gYxS
7JkvfDeROv57MJRcJG2zYbKjFLUv1JWBba2/6Y3L71i4/uqxOGTNH95KwxSqsE6iOxj0po/wyBHe
5Xxs05Tb221f9YuJZtyNjv87NLtknC/35XIgAux2YQlz1NMpg0g9U6PWm/z6zuiRpZrui2oG9Za4
/Ot6HUehbzXGtdM+gCbezLZXzlpM2h6kQNy7GmDzxRk4HaucKBZlMr7tw9GF0/Hw8/LPztt62WhQ
0iWXMgP1Vf+YvX7u/NgQBgYdW4ZGKTq7lAoeM9ck3YW3FfwHlRaULxiaZX8JSaYNeMuoCz/uHtxZ
TAwRsWOBu0rysWZUzZZcA5g7DXSXeR7Y+vHTvfltfr+4RH8cBMHMYsS69RVgZEABVl45Adjj5TpE
P1xg4QtAjEQigmO+TWkhoQm+Mm0LTlj0VyocrWDkO2xy887p2QIgX7843TWiC30grJoMaSlBKTPh
pLp9KJRyWgFj8+/RyJPup+PcLc6ZDitD4XAb8q6CT26juXzmk18+wdApnN+BiaCRV1NjVKMaZt0J
MJ5rGTof8+m3gYXODnRhH/r1qAGpfFiMxvE5LUMSPDJ6rvBoVW5v0oGgdXTWslLa7sHGccDQ2J/g
jmJ+awCs4mlrqryma99k+uw8vgfX8fBPM6oAl0zvYZdwJWsqjbavGep0Nz571+CNVBNXGJ29B3+f
X2Z6FaPDY3cZIOX1kKDHJ1ZvgcwyWaqhOWfckLhD1sXZOygD6JUDb/Vt3qc3iMj98DMSpTXUwIw+
kZlIM/6B6WCo0dOe9VHfPo0ujuodYR3gy4XWwtUcmFaXwTpANQuxb5/vMtFuMkWBgea40bLf5g5N
A805enCMLXXyGWlhLyq9F+4mMk9Z8Kft3MEYRw9b5K/XaU6LwpTnCyaGqwJrjx7Vw1zhXGn/ckP4
M0KzZfoL15c/Dc+5tgsP/QVu0YPvJmc1NWMf7YgnPDxSAxkr3/M0BGfbm+uuizUni6sQZ6A5lSw9
ZrYNNT6yYS341bQOabiABSHbzZIoOETlrdSaoKi1OV2vekDiydmg6UbX5gqHDKiFBMtc8i3cVyNW
9PTOAWygN2DxYm7/x9gyEgvwgrQ4AXm+Gr3tt01vU59fnRrz5lmfeH7gA5/GFgScwpnoXlPA045i
Yygs6bs1r/lNiFtTZXKDrkAEpGNGTAjkgd2s5EppDEX8+L1PMVwNJGzI4aCuXtFJ0vjNfJnDyBi3
RAZ/amvAL6WNyIRYV5+9bEYSjbQfHTzxeIQYbS4eEHBqmBc9vkE2LqAzb5SqFhIUHwMYbEqF1vBv
F37H/qFYI7Wk5w64zn+9OicTCU17GVfOgC3fYSr8Yg1/MJSA2yjTHzVnXsWtaggke56jgMHrMqTJ
FNfmYbafNchbUkMgJPyxC4sGPACdmUbEdRryngPl18zTIWxvWgk3a8UTaREmmCiFHlKxnnGJbdCc
+i4RkUmatlgLCh+5NNfQYfSYZ2BshyxZEh4OmGCFkd72rq8rckA4i4Tm72vpzrGv5hXpGd8sFsnl
v9/6MXM5TNDE0+FL//7ISJisXaxZ1lvCFNmPVBwvYTzCj+EvVG9AwrJN20wKyIcprPKG9Xs0Y9AP
BK1g1usrWPj89cXdEbyMt+FCRw3J9BjfviS6Y7QJpoTFIEtLik5GST9gGnxkjzeJROYAXJgKGZCO
58E3OVR6pfV0RcqVzABspMcGkLNLSjgMEnkIbBS4SjQTLfGKRc6W2MM6HB3DNoFUBnyv9FBgpcAF
ofba2QAheuMUo6V3Z7FpxBlOFi7ggpA14LexFp7RDYVk+nAsMblBa0RbV38YuXx/+NFu2H5t4+zd
rdfoPiqCjjdM++Nu0utSgi3Tm7/ctBQmZbQxFeSebeBW4TH8+G1fP2Ztl7JjcnV4CKMLKE097WKa
PqqnTWM9phcID7foHZ5H7/AC646YQFA/2X2/dlBs8AsfMeqkcp/eLT0mhXtJyUTGfYhEz+DptV3p
hy7j+3xADfpbheq4mPahj5/my+Dmt+JerJBMdEYiSUQJY8So2OnTyuEY4fh6OFdaa/IYcQ7wtbHY
xBxMjhla5Xr+5Tlx2B0JVBqLjeNMYIQhK+JIKiwzh+wUqBBvY8PaZPWWhiQ2tMHo2mJ+B1mkcig+
YYNyaJtdMy+t9a8MB0PzJfL/KOzwjiXzWm9rBreFx1ZzBwQIuAH9AJPzDfLBjBsIKID7RX51OFO5
gIGxZVp4vUJ8h+tf3TCE49IANAm1TJaZpcu4G+caBBOun4T1HUK44/hpeNAQo3jbnryNUq1lBrJk
060UOaKFwzEv0EYlXBXnd00+QGEJ5DlDfAPhEtl4YIxodLGypqxE3oTJAZca1Jw4Ki8AW+IPc0+T
bP3Uc1ngVI6EKAphrr3DGiOlZj5TIrCADmzp7TYVjPLJShvt9IDnZsty6KGtIpIsEtKoY0SSdo05
0pdpQvXYG7GZPNJpbjRVCg2mb0iQETpudsOOJQuiEe6+0E2UU/RB2kRrnY6o7KQrqcFuw/cw/a7y
io/VNvCZe5sVemkSyP9j6cyWVNWyNfxERAjS3tJ39m16Q6SmS1BUQBDx6c83d52oiF1Va+fKNGE2
Y/zdQD/FxULrQ4s8mjHP6k4tOcyUVb5rk4JiROckwzC26ALqyhDZS6CxrsR6evjGTse2Rj47efNM
YienlYKOnWbyRkSZI9QLM5zMdKyy+ydFNz5fweCGi5jkwO+Ne9atUTRwCsT/ecXiEuGfOK2yuJgY
HlGb9i9BintckhRwPgk9PnU9TxvO0GP98bJzD+gWgWAirkI1uAKYiJP8h5IRyyubg26PA97PWVH1
RGX1NLyjmu+CisE3fzJeMJfu2zcdpvTaja9OaVA8eDzOEKKZ3RszaejPWfIfx/SNqRlVYUkxdDq+
vDHou4SWsuYw0xkoi4mCi44DjpX3TkY/7S6/OWOs85zPeWy9hCRm4JafjY+vjUFlOOMfcF4dJyjL
0SmZs24PHMGqrdCPCSAbUpHejs0ycvuN0IF8mD3mvT7ODe5L7UNtN2KVo6XTpxDQtQcoUXiDxs1a
VI7E5SbxPxVi4cAZ3lNdcwdLJoz9p3wsxjdsIhlGCGGqtS7p8A307uZ/o/s9uSD8t/rpuFsVLJZi
/wY4NjLoNP9ZRlJG0cs3Vovzo4qym1v1075eXi34rG41TEDTvgFGA/MSScdm5F6+C/U98w1jkn3j
PkvvtGJl8iBO4ROa33U/7SoKAmZnMJnVaegfqdHy9TjzRy/ovF4wWRZC/su61Lc6iaDNX1aGTRZd
33Gn+/d3ei3c/h7rciTVP+WfrNgWQznqaS1N5dzTuqB/eJewBK0eElX3W8oIhYnuCZi1LO7S4fA6
fNdYq0rVkS9cR1BOCQK1YULbMYbUdL9sXI27z9C8ztybtFfy7Ou+yvC25Lv5/S3SR9GzYsjbtIFX
7R7eUwYKkmaQOZi56K/gS6qoUS/wlVGGSf270vzriDkztBI827ya9d7d3F+NpTwkRhdXSPqlGQqf
khrMCso2NEkfs9sbOyR/+PIrgKMciEztOajKzWscf93mtT5kpqPUJB0b+1aej7WzjOGhBq0v8f7f
Ppx0zeKm0a88Rl6vxFa90J/TkRy8lPW4ib4KCEWZxbLkl9aslfz24nUtqt7PfoQi6R1VzK/F8vzv
iziKhWsrSItzsp0JPuNYfQYiuZa8eLRIwQYZljsm14+4C4E37pPKdUOOGeKNGbYKV+u8SFF04tXq
T1r/1d4W531IEzdr1hrFm+3DhiJtofYiQMpfIBnerELAbwy4lBj4qRPkrc1e0kMxSUJUlS+oL7Sq
sz2zI5BjgWRNiIJJxnYi8pj5oWiwl4DQIdhQwkkvYFogY3m2BzLmgpiXcKKgIcwc2US3IMIKlsxE
HhIGcZENNJn5ApK+njiLw4LBLfYtJgUEI86EqU8WUFvj/rm0BuQbPL29+8ldRBQ5mWHOghw02EnX
r3zeIg4yQFZ4gI5Hg14TuqKnEhaBOtTe+wdOj8ZfjMf82dbcJBOiliI7CwNR+YM34ontA+U8HIRq
ZBmodkAgtkfViBJmDTxOANIcMHFCEhHpF4LmeKxFUhKgJl/p77iMluii3KPiVCI55YbufPf8UMGD
PRMexL8EJcQbJjlLIgm+jXMCegMtqhF6cgQJupSa7ffQTykr79Mtb5bM/tVidKCXQD4PCVzHAmTi
4dOEw9Aemp/yB4RfPPD/WBxUJx7qvsdaGNTAl1TCqJAHoSMBuGIzjn2gflHtqwuA0NUEGe1eKKyR
a89w64sqf1hsMRGDfXrCcnFCNUGhDwuYufjTrJF3BvC6oPJBrjiDBjxgpkkO3EV+pKjc+F/oYR4U
V/N9zw+H7ANgpQWunT2EI3Y8i5/+mJPMdUUslcDPgHskezR+QgyFs2Hi+mDvPvo8gaNdgudejLVe
zjU0aNJip9vSZlfaYswhyI20VdenQJ2lPwox+FlY3W2saak2ZegkpllqW3lBoitR4VRhQsZmrhDH
zREpBsqRVGibzGCPWxx/KgVEv3Km14eXrYLdMJ+j7FA17AWI25ms/bgjw5UZFOLUT1ADYE9giLff
CHFhdBOrljpjdMU4THo+2CqNIdTjmj9Ue+fdgahmP6wBcXkjfyb0tLfbI4cIE0dgAN9flzwdYG2D
xlTIZ4oFCk9uXVzMrewgAOOh20KH2siUQSCjnsSXihIUp4/XNBA33ILd5qkxQygAdC79/7/SbNT8
cKnDMHLQQqCj46bvUSw49R1K8DO5L6Q2eazKqy9902oGgrQ2JKeRXKpABM8eyTb0jY3XDJyytQ9t
zx/jPVLBFWrvg34e0BS1BE624jiSI82KIOxU51EjaL7HGbZhe/x2DtcyLcyk/NF/343XLa8/r2Jy
6PCQYrR55PQwxtupi1Cihf7VCA8+8j2qLFAvC0VayQzcdMcIBazodfGVigr/IU9HcIu2kXsP/U/q
9igCevple2yEtIv/LPKoKtFkFuitjTFdtoEVQwx5e+YoUfFsdP7fddKjkLYR4l785I88HXnsqCJI
CZvY5IsAoUienJ0M+GFPfGF/xkhGEWwAs0ZHdKCQ27ykly3GfkgDqFEtWKMJvjq00E4vhqVU6QQK
44i8HMj/vwVxMAeUY8hffaDo1x3vzZE27uBjO6LiNuevD/vtptCFRfOCAthLO8Xe5f/mZzEQ/puB
t7HsgBoR1LNLZVH/IOoU58x6zeD4DuD1Et3i60z5rM0eBVZXzu+1T3GifGNkPbdZQThw/dsFGAZk
u8JvWGJvGxH4b4V3vH5khOVrOcMAi2r2hGRH8TTCNW9W8my31y7K9a3V/FQmfX53Gj6uVIDJyDOr
nlFIWKxaknnfy/a7ql6uXiXc1V/S6z2FBHKDSwgfvrI11fWF8raevdOx/x5XntzFD/4fu62evsaL
lnbJDC9VUr6DjKvXyTWyaGWmy7T7oqYh9t/FEpIquq45HYuldn85ar1VEXfspVU2ucKJrN6n51Y4
GPEY0PfgFSETalJxBGcTjVyuMpQY5TXYr+3eJHfPVem/BacAu3oVqIi+6DLcfZPXFtnxFuEEep41
NMv71LpJ+zOatj/qpK0mlTV5aQmjZnCgQEV0//A1MwhFdhELvrtAx7QPAGOgEpSPQKpjd6Cq9j5/
Wvrhz9uI8qLulsIgIwKwDFp4nWMEaddCLK5+erwh9xFZQP+NQXziuWyRCiEwZMyXMDpBG3Erwj5e
d0O8t4QF50C7lFFDeahIhAoFroOmAVZWaIq4VDF5LMYrNIiO+/VZm/DGAqoN0XziLT5Stl2huSwB
PcDdalNuaJhYtjoiZ0IEaCx2y7XonnBFS8laFMgsfV9w0EIAK1yf7x0Hw2psIm7jBXDwm8G+g3h4
u9d1m1YAgXuNDoLjhBHGWINAjmq+6jWd3SvnCM+6FISpcFqMQ43TEHJuBPMpWBTYAdiOhsks52EK
M6uyEygbaPYW3MC8BeoKwK94aygOeUy3KZxPH08gs/eTbLMdxf+DAhQRKNV51Aooe/sU/B73Wkl0
iYb9dYEUgaUDYSJUqMKpYoRIcL+uxfBY70ho42ySLQaH+QiocliPh+OMpgIsIhS/i3YyOEd6GbD4
qYHDjWeULFsKI6EmmY2IhPmp+VLuxlbhtkfB9XMUviwRVzDOwCCjNV0K4xfExcJwLRaRCHH53yP/
II9huwOXYNOlbQAKAQWg5Ru2DXop3G7iZ5Row4DvadTRQ11VJxc2I4kcgSNVhzAUHa1kdmzXKHtn
4x13FeGJzu0MBGMbRxHEpgBqzWY3ViYorlA7UFiAdOEkOnBXoTuj2jm8fmHx4xFY6wTWyh5+2cjd
l/mdnL1k/+j25PK73WdnAj44nQ3htEQ6P+WXhb78JDUjKGA93ROyy9XJZKaruFpF7VGw1mgouRDo
a0WQiMqYPFRq5JoRCEogPFx/azMy+kJHx/1H8dptUdv5FFpcodn8P4kOH0w5q0LHCn4sstNm2AOQ
Sbb0ALZQaghjXxEO0/GLX6csMLXqX3yf5OVeedgVYCeuECpZ/P2UTmJJHvFKsC9IYnc4zhTH7xEC
E0hFZB5pZAQS5DMLsUHGjsll/h5MOMfakYfFmU5s8u68HiE9xolKMT2rG/CUIrzToRNyM616ArtG
Do/ugAOL46JcFR5tH2kzgtqGb5Lp3jxduBssytACRvNIhszgXSjCcuEWu5Cjib6a6w8+S2REYEn4
73qQE581DKnpo68R2gs8MvATSoyC5CX2Gho9zHKsMxaGIDk5LSSWHPrEW82KuS9eyEXdEmHG7cyr
gp0lPIhFz3G8HumQ0ObvUf06fJ6xS3Xw8NmYoGg+i64MKWppM6mbPxFXitivQAWRorHWJQrF6wok
gavLY68LbJ4X8C2EkUMGY12/jxTNhLqJ/6uyy5z3n3A48d1E4of4rqRkk/HumL+s/ebNPvP7Jf+T
u6Pbar6GT+OXnh6xFFZTsYB4/OJRUX6gtBCJudFp9F+CB4/vSBUr8KwC/VhmcDCK8qsOIhRpYPtL
XBVsA3xgExQ0Cfua/Y+MRtrrj+Cg+cfy46NVx0/h9lW6Nn86YMwJbN4y9zMwFLhz1tN7pYJUibcg
AgdeHA17/QC41Pi986HREhPQDqKMxysnKmtOoOOxiWDj0Vkp3FIGAPGE32YttJxoIw+WD5jEJz9G
axwaVJsf4mAubzGhlTkkgmoZ3wnPKCdLlN0Mr0YhRj2KnLg/tytIUO5Y52CgpNewCiMZSyha+AHC
gwbALJIDFZT4EU9f51PfQ8XhpgJpIsF1z9eBB/KrUSWKVNvXhWgcxOplS0Hmg24CDhr44TRvCdwa
2I6eMNcHlkWZnQp0G0Kbip59l94wg0NmyVJ6SUnSCSR1QlmtSKzl6r29i3GfofFB3KP3TMLht0Wu
+KGuNZH82+p3j08GHxCNCJX0kIcfGEgjjqqRq3B8ZT5tCx/uJhYtRKBHLLLhy5kIa3ANv9d9FMGa
5M5wVJIiIFNXod2+eJa5YPhscUApUXZTCTL361ZqOAYDuwX1phz+OLaTF9vs3B6Xo5+z9UsCHwQz
3LXTnToBn789eUTUz/cfJjpmaUxKo7It0EJ0phcekOU8dhgA4VdDafoO8T8E2u5oni2B2t51ynFZ
cioqbiQ7dnnU3Sfptld3mM131iTNf6/QE51zuftdalwj77uYn2+Ukw/uYe5ikm3mw+x0f2EyKJxT
zpANbKSAYThgHfW8fXnZ4HxP+wZ+qPr4dwZO/92PupiPiDSYJXFAr0To2h0UjpqSzwCb9mVMa3Ax
PZIn/xOj794i5+QqOeiKniwQOppY3l1Qfxpo2tCgDvqc9Dzxcth0RFsBhvLr3KZ9HnYm29x5YHG/
apFyidoK2WPhPPzR+ZqncuYX0FKaEP9UPErGXgAGZtvqT1y1I3omdiB3ubT6+J/984XYkNLm3/+y
CuHS8NXFanwtPMTaVwyKwTflWOvPNFHICI7DRNuBLIpfi12LnpWzONJCftKF3ep91gghKWH5YwPZ
7Wtyfc+Nqfx2x9Pr7CZuOl6+5RkcJxv6ZE4UouYAnXPqBoS8fvn3jj4Rg3MhS443Zpn4n51gji81
3234LUIuaGSCxw4Nx5tbhUIZYLqfrHlSr4N+Hqfi4ZO3RK3u38L7xedSfJu2Ng7BPb/axkT+uuKu
3lWMlQyyeaVGZDLU8fXlvueXPDLL+WiicsQ+F5K0bvspZzNHsElAwgtpFUBfu/7Ic0OagfJpp+dg
f1fWyH965mYUXLYyoSTOOwVSSx+r2/nRJBzaCowqyO9QR9bHJuOaJpqQFXb7sY7Vj2tuW3QDb7db
cOXKuY3NSaDi7x0lHng6NgN8C/lqnIBBe23CgZTNi4moQLkSDXZvFs7PFa1vsblAiAhdrWMlhDxS
LtO/cdDA5/5cfWuq//CSPtBGN8/yK97FGnEBxzQKCot1QdbgrwwPz3Hqby33hX1YsG0Ie6nOuDb4
D6Wv0GQ+YOTuguMCBKcSmkhLHdWD+GCZq0MJaWzLOx+Rk4BI6uk3vGF4eC34DdNvOiIHWyQWwWlS
VqAVFoc7tj8OHX75g7wDjebMAVZGJqLhY8tPfPMYxdB/CvnDVnjLHhHNECZDViVZzjSFTiBgkAuq
HR0r6HnX+ZAEBQQNGVAfbgiRRSU5a5K3wdnpPvlgFqgDCIGjc/4eseynWzIHehhnjspQKEPpHP4H
idFj0zTwKws2c8xDF2dsKyZjxWeBMLAh7fLPgjSu0YnkjkhFFpPQetpoI4VWgk5zH+ty/YUaWAPM
urw+wRZBUlRowl8B+t5AEe00BaSzFASluLBFmA5FEVfiTAQbULk5Zzj/YIx/NYsAgvhABPACaXBS
c2kBrgl+keqgddC4S2e14GNLTwQr5Jj4OIuWeKHigljnR/IIL5wEjmU45IPgVu59HUJVdkezcTDs
s9V12qem/14qbo4Ldd1F3WyMkDUdAdugLY3GQEb/zJnGrRbVe2lzT784/jt72BcRHpdA2vbukMLC
B/Xu5iuwHrjnsEiitEB28kEUsUNx83aWQu73ph+CVuCpidEC3Kb0p84adYITVL+td9LxYvPOtgWa
qDfapbFPa8jXQ5Y52UpmiCLTntxv0NCd8dNrUKbOa923f01nH5IhTBgWoUYlxgapuZ+ncD+n+t/9
tyPLsmOcH8gn76mYfsZMM6nY23tt/5y+eTkADYKGYbnUiMQYHsgQIveyAdfijqs34wSvxfEVWIKG
QdOzyGd4jdhkzzNEO385MsGHF6w8qlEIOCGWfwo6jJdipt/gyccl5OsdC0mNycYSr70nT2SLRfFI
ph6uzjOvaaKfuPBz0sOYpFNnzCVTZ/lvtR35rwhrQKD4QsICSah5cnxDhAERT9lzJGUV94QBFP5k
gNISViy9hP2/IVZo2wBqCL7z39Foa/m0Pur2m+of9xMJL9OOPIOziiIruM4IfKYs6pm0e/urfr+e
GV5jJSGRCoqsIRRBJDYKWBasGVqMCjLOyIUHMFBZj2JA2ptxX86ALK+MdNQ+0KyG2GU+zqzwkRRO
m1TJO/lc2Y2cIr1wHaNHBnZ5gfwWHjULt8Sedr0Pzl/quWQUZWG5Vht7T/wSIy4waSHkuzxcChX0
XRnqn6dn7Ykq6oMhS8sHXtzhE402F8OxzPhSek8+2Uz4rY31pUi+gzvwE2UfgAXcsT7Dg31bEmkj
AxNg2ONK4GeXKF3qSe4LelCMTiLrIhL6pf+66sAE+bxNILrPkGoFOcogg1zmV1/blbNmVaCIxIby
2T04I3ByuBLX3hzUx8MADFfLdS2k7YE2Gc2QPsTfxZvlBo3bxvK0DfWoCQW1fhZfN+Okt1NEPVpw
4kPMhAzo1JK+iDggIFgRKRCUIWoz54sOZEBTwRQ1VBEfBEtPtIgPhuf+CiUSFZexeMdwx0nH0UeV
zDcgC1JECFhIIiRB76JSuQf1hOXFcUc5KNLMBT15mlNzwfjOK5HD1/nMxOQ0uERz1EfuG69w4/zg
LJtzffIUqOSh3U2XEaiMvUuIDhDSmiuiVcG5nieVS5pXdN9yF4IGQpGlukjrYsQbs0gwUlC6LMu1
ECZqkBeUTfZWpmGSOH9BFTgpRU3NVBIbdesdtNXh2ABa5aXMX9xT4L8L0UCJIWLBkQfN+kE+iALp
Dg3CAXuiz8WttBhiupL0kZZRhRZxCCiRphzsyF9MJDyyEJmNft4GMjLOWtR8+Yp+lvwgFCyMKnKG
xJy+e3u0bH1tdvmnudYahGVaHD6J6hXLnsRc2VUanyiv5mQ6wNvB4uOLATBculw/QsrCZF22L/av
YITQgwSRhOLQPwq991k0VGxiQV8wCwI9HYOUuAJlrkpc/YhHIZQhvIW+Zwy87d5jRFlf1iL6Oy6q
3GmPhgdTQBKswfqqwkpGKCFOJcqnwEiIHkKnR19Ve28Xh0v4mLfp+FRM0bFSTDAC81+Zws+ODqaX
LU3nvqsm4gUhdLExSTp/n0nPcDM7vCbgqG4N735FASOkm9cYTgkdHbm+BDI9NoxhixcNj0AnlG1g
zONNZrThK5FcZWqlFjnX6tRYD9zzETKZkMizSRNI8QqzGg8a0uIxefrMh/Dz4O4ynw3uouIHXG3d
F7q7C1MtqNKdLDGh/TYSA93u6caEzfhV3DFjJeh1ECOUnsnekCd52Dibwb2Gd3dwY3kzcj+I+HQf
1RRJ1qniv9Iakc5lnS/HnLicwfw0ZhshNRq5QO7Byz8hNmQO2+YZvYPCvwGWQ2UyvUL86uWkItfM
qaJHNIrfpw8gOeyrszXRo9BI/GtJLXp51V6O8kl7hSZ8IuSZSa42vzK4NbvbxWp0vMZDeJsxVDth
qAxPMp/kgRWJpPJ80UzKc3Ou+MGfc+GX3ti7Mh9bwmaHDpUP0DLoMfN4tiF+T3bghuk0izF45Im/
SQzElZHnAz46KOExbD/6gBNl8LE7qJt2fkm0UE6HaRY/5u9IHIjPqR6bsbE39gThA1SyvX0jhcMB
Sx286k/9BSH/RkVIJjdmEqSHucO9oteE9haJui1P7YozeQqWC6bezIXCljrIUX47zoP1CPL0GpG5
Fxn70bZjUJmXx9dYDZH9OnncON9JO619NJ9S3MTGWc0JTRnWj0UVK+m9wubA7Ljb/jNt4nZZhhDE
3SpLNMYx2NdQ9S/z71aKrX9X3m1uv6dX71e3WQk+tPI7aCYxS0RfnWoO3A4lJK39gtM7HoefxSMR
1VJml7/EuDzTlrNhqqQQJ8RY1ZE8aRaPxfvQHvSwejoKF+vtR0biy3n42JsQUHQsDHsOm0UOScyd
ySo8GpeopJPGAMyIozMTxBkppRNKA6Z33BTui/6IeaRMkXGbSXWJlGO7eSy+hD4yR3hwpX80/POx
Zx4fF0enM8beiHZg8Zw9Jtk47EFonpiKXXneAU0sR8s6vAYviHI+zd6CM5eCyjG9Z2gRk39ZMmoG
VvIo+bWXHYot1mWBoGkJeBOCEdrWVy3q9X5De6mcyZKUj83c2sGM4ZJ+HqTM7UjnAU5EyMwgU8Jr
DneQtE9kqZtvu3sOPybmxTxVrnilGS+JYDoHet9AB442Jct0fz31aCfsfF/HBE/p5wGMIcU2zYU8
UwFa2M/ccFBb9gWaZt0t1ubNvRtMKHT0iwP4bv6yfBmVwJrO7AE1KYPDqZwqW0K9NcLp1Ad8ePWc
n/IT37U76LQCjFu70Tby1/lyQvJ1UHGbxWj+ZsSNTuklFcTuPNsL41jc0eStR13tAyjfktHLpnDi
vzcsaPpoSjW0z9z9YhivC+ujoDTdZ9txyrdu/z5rWuWesKn3ir85TC1+LE7lX3NrEIxjgXKOUwjB
xx/WuTYPaD7fkfr1+M78+xeCOVEI3cJXAHpAJgUnTw6iZZi2kM8sPonullRIDFifGhtpQDoEqqTd
0RemoE3HCD0QmFCC9140hJZXJcbmFtknxIUIsCa3CfUWFRjUqI0ehfKR6qTBeXHboJcMMUGgvzyu
6X1UG+q/mO+IKEkp0ISgE64RemGZhVyX9u8DmZcQMguREyjvG0qOylntiSe8nCm4qFI2JPAhc8xc
GjV/btonEkWpBzDZek1YTBRSeQ1PW1KDB3NRXWo00zRAQGGmi0gAAaY7H0UK13zmI4AynJITjFld
nkTeuBDMzufg8pTZZCEgqxNN8rkJRw9uc5U0BFSEFCMU5FP2tWd51Do6P1JCrHgjP9eizhtz12+4
5/1bIKKEkidJIs2O8N6QO5SURdFzUfSSi7QTsMWbaQFCsnUjWozmWPQAom/QfwCsUGeZUbNrjh+K
X1pm8guSs+5mPsMK3N3HUU6dm0PdxTUcfrPNlyMmJK7H8X09UJxsm1+aANqv3v1R7Lh3u0jcRIQk
eEBdXhs0QUMaMrIWjSspI7T3+vtMpQl5USpyZmY3hIzIfPMXrC81RhsA+SYXtLfIZbVEBs3wnu7d
Z6QrmYZ+PvlX8LrcEhe389m0E46TQ0vrGjxiMhnsIbKI7VrnIYBLMkTEWQRPRkg9GZzJzxgioA9X
Q3GjYExhGhYqIvvHZIQzpeJGYZrv3b/RO20H6hiX38mc6bMLQwb4TK46k5mWQRkmpd+l3oX91WZQ
Oi5G0wV5uk3UMYnBIKbFRhpHI6aNtFOCPO4BbcRRAvfd/IecWYU/TlCuNSb0K0NfRVzPBWncjs1S
ByakN+8GiSszsWc30dEB5GPM7i5hox1AgK06gGBS8bCo0UWsVTQtxER9eBrYc8PPTlAMj1dwbTn6
gWwozHt/dPsrkehVLnEDEzmV9tZ1U6316p9Fedo4L3odoEfTlb4+NP+9niIU6JRDaYWm7ivSVFPm
zZjhKnYpSIJbolYJONYdBUyX8k8rgWAYSRH5H2lnibUw8qfVVJZWJBb3qUUpOoaOpEiNBpnJ1W/V
B3a6EtZxdc9EC/VSeKPMxmikJJk2L5vgW/j5nbZVkUIea4YxBLHuQSV7hSkamJBTmrwDZZfs9wxp
0RnK/gzJmDWnF+5NLGdVzORMJtLnCMjrP+ABLZYeCetWoYQnlWfsZIwZoV6aZegzt6/Grf5pFX36
7tbbOerm8OWy3iG40idw1P67uHcL61eDh2eS6cGavBFeBw9AggvwbsQkaNSvQCab18O+Jpe/8uMS
jjJ0DsBohzTEDB5S3G3NfzxCVMJXA6yF5yas3R2TvrDONFAmLgFiGTIjOSRpCygzvIUyh+pvXdMQ
DA1mcbvjHFlcOrRotlL75kFlxCMOeFSaRCR92eQf1JLjuTztr97Houyme7KmH9m7aoE6fzPz1fC+
I6f76Qjg/cwecnw1Hd2IzIv7RvCOdN2Iss4Gfhn+XpqjDa7B7DGKviEeKX43QYCGZUk4qmbjBC1l
teomXJFPSFT4rXg0+Nn+xnSD7Yvqdfv1FI6KaqbpSbE2OOsHm3zo6EV+/9cjkjK94bLIvHJwiJLr
zfMItWg+k6aZWyFslgmfIfFgEDnO3SPo5KA2nesrZIRRU68tzDuARa+wfgTluqhR9nkGUgLQsFck
MdP9V065rhWhRYMUeC1u8XvXhP2PXrjlzrhH5e6GtuERI2gYrTI9ehoRUA17vG7c3c998J/cI3z+
OvXaywTbyVIIim9ri5GYYNOFSE61GINLk39fToplk6oL5iiiQCmwvYFzYHSU95YZXKawzLy4PJJn
ynVVFBHpxRwVPVNNwpIUmrH7/rlQk2fLx/mKHNa+z14z5qKz+X/uZArc4y/8gOKKKfe9+zaS1y19
P5MrFeQWMUWO+SS9tN4jmyoNyRgrHu5nqo84WlxG/FrrqxjChP/bHu6J9pkiYmTNfP289UitqMv4
xZTuSGNI4QvndU4Kk4GmH32t4rRzmE0FupHczR4Mf5qrbvZw71T6I9A9yR3C9qyE9exLE+eF5iNi
RGuo0b7mdqbHZfC52qBbymFrmbNH+tnflFgZnNsj0GRXx9TVLO80D1r84PYlmEalQzCCHk/MsZad
6lyYpKmiy4LsgLbh+sw5XRye+md/Z/g6obkGQ5IZOSVynQokplNUsR+4/tekWKCJCI07PtTmveVa
H+V/zw33ZXjHX4ivwlgSIobgo4BqQoePjCG+vaZyhNr5bhOJwKz1Z+GTI1AC4zZBn7yOOWPT3n5F
8o5kaz8lqRhV3IV38Jewh7qaZ42juf1iW/9TQImAsWSXNXqFjAUt5i1T1tSuzC3FRytdE9X5XFgQ
lJ66UETeyaPUOmJDU/xiYC7UnJoW1ssHoGBgxZmMc8QexJoyiu/iMwzz4nLzkTWsRdebByGVT57J
aNHs8+hLqha9zxjrJkysLm27Im6Y3ELwD8wIwP2Yyz6bPycYYNQIzoOnpbkQVFAZhGp52k4A3XWg
KH7gF2eO90ucu6+zHN5jC/0WNHG3zRZldNv2WqIevthMQkO2G8BfM2oZOISwi+6pHLl10B7Hy2XN
ROf9N1BW6uo5dvRV/k8+yMu8tVWoCGoMABwoSSVucVc8vO9G3TED+HMNvg+n/Wm5jpkKiJBo0cdv
MIRZha0dSC8gj76371rUBr8xg7ypUn9aeGooil/9NMZq9p8nzVU4hk8fRz9JhrjWYfSIt1SS4dgz
XaenJVd3Y8JYDhfFM3r86eGFyBKaNgB1QEzEvLQMNb2zmBj8nbC5wnrFBnsAIR3YMGsylI5qqob8
QUbrXGEKY7cFuD0dvJ5rCfuqqyb8CJ16h2p61cKPy/thhFjfnP4pkzwyZjfdfkpem0J6s2rYooac
ouc1UpXies2CpAGXnHHlfw9DG5YoPpgu82L2tD+AUNqKO221RdMf+79PHknNPE8+ul9NB+qi6b0D
+Rr/XjBoQLSN41b36yzoW0emi0hvf/d30KtpR9RWlXSX5JlBANrcaI8ivhmT4p1zKikjW0LRqE2t
dvYmEFALWvbjx0gRy5Ff72qtSz9HW6g9cbl+1anGCfjoo8zrMoc/Lqt0rLHPycGamPpijFg/Qx3/
hmP2FOjf5WeuFovuP/lVlX6fP0R6V9KE9KARIf4OLPDVmIk4b+k/H8LHs+I7dIUZ3uYvwJ+kIF+j
c76M7BszrwVvxyjRluMrujPPRLKeoPZuDsWk7OYvqGW8U1T3EefR06tzDmxZaDPcdznpyKN2W+rl
HkGe/TojosTuP3qH0sjJ/r5qkBNfDZKzaAnxWNWM6jyYnCG3kEWpLrQiFYuTF98cv/CwSNiKZRu1
WJgNbCEV/bnlMkXVcq2x3X+XDyPtklfzsRfO02/BbTpfxYdZE5nKQrWcJ1bh+QfZFcUnv3jl303b
zNwRskduTszwJewYmrL0otsyugymSQE1D7GW3lDhLB+R3EQodwm+XXPaX74oPT2M1vgzTId57G3a
rJsfhcBrt5kX8GhkgmS22jDYHRbCQ5KEloXqTTrlf7L/+u09YwZqTymixkosrriTOhHLAMIREfIV
E+MEJQSZywTCaGsmvt5347mOMsbRonGk/Qg45sN3z6PLtjiWQTV5bGqSPM5DOL66YD4PjK2ZYbNS
LLpRiHu33AxgZfminEhzgWY+zl1i/NAQGHMZExrl1fIaaABwIARwmJrz/dGJbX/s8zQ794sXvbOv
YMtu/dXLxX3YO724tIGzhO0SYNaDamMUMlYR8t67cJuoMWpqt3TwzG//uAGCGoinQ6Vt4O8Gr/LL
DQ0IKYHMZHdARYI6GXP1EbLv85neXg6xEHbhFXtvHz6C/KxPr6hh7edRIBw9R4PGzu/DF+J87CJQ
cW0E8ktRubr9IikDbAa7ev2OvMtUm32J9/r6OO//gcn9ZgHq0NW6jaQTtgT0dBiyA2WepcB+mrPh
3Tj5ckcOab00Ed5SnxO9Hn1SZn7NoQ2SC473LEbptixCZYunbnYluetLV6D8imC9F7y1g4UDI2po
Bi24Wk75KdzdzG3yB2/Md7qFn1QH6YbrQLjJsT1mSuAdTvGJCLIIZZf5wjgFFAZGgFIBcoDRI+wV
IwDliHxSEH9OJcb4aozVBegchYOYErWhBMeA+PGuIaCAgEqv9i/jEhlbHwyJ7v37eYTjGBtjUs9K
/BJl+IqaJTDa91f+B4KWWnGP/92tfcpp9z2tADhiPRmlt3mxliYjf+Q+YtNvmFPSr69L+nqUq7EW
y86Sggh2R5ChJ+5aX8czRejx3b3NoXpf9unng/dq+D+SzmxZUSULw09kBIOA3jJPoqLbYd8YDqWg
ggqI4NOfL/eJ7o5TXadqK5BkrvVPiysUNj2MKHQUzarHjzpTohvz6BmBeGIJClwTpfLyse6xLbCc
OFqFPQ/Fu3Dh3YBAOePPOljbICAYzC0CmYlOXTKKsrki7oP9oWsHWJRb35gBvtVTyDQmsAzXw0he
NfNraDBG40Q1B0EordTWrHRnjGEN0xuHU7BbIfZDBZF2Cx69FjezB0pdwhNSmr0hFm6/ml1Y3bUw
EAEssQr4c+i1VXCa67bcopFkpqLPn6bbK7cIuWfvRHNZCBLSZFLOcACABN2hl6+nS8QXaJb6ih/5
4vT9wkPrqx13iVgFRIvbcjYKCa7AOon5tYRcFvSxtLqfhqvP/sHGiFYD9iCVbaE+1Vxlxa+SS9Tv
FUdavdLB5uar7psAXmiFhA/EDwrxBuZLKFfciwWeiu8uViaQFFIBMQVtQ3iBdUM+iXaA7ILkG7/R
NvMBDfZbodmqQOAchuXl1pWXgn7m9Cs+fedh9Of//upnfjykLrGAlnD/k70GwsG7R7CCVf35GeMe
HyfBPyhjVrd05+EGWkIA7YW/97UHf+YnVgFvK/KmsEhG4Q6SUXbzlMkz/M16lc2usBh8T/LFeOfZ
MjeqK1R2YTbLU+NYxRg83g5ZGCGZHHNithrCJ64BMqC4DzMm8TA1gPERJ3UrTDK/KP+EwE6g2ncS
IWBmnkhUlB8om8QgY2KwofJFYOsgOQczKhmKBhvQWfLQBxul1MM+8FwgVSlChm+iLp+9Cl9/Jawv
eqjP2BoPeJ+q6ReqBXduLjE2JuCQ0bCQIfappoUyHY1sjGjtsmqtj+LdVfaHe0AEYMcLuzV2P0OY
n8ZB9t9jQrMUGtuR/Wnc8ch/Kx43AeG4JoS9wuNV8nHPh2i1YPBvwaAJb3e//HJw5vsbmONVnvWw
CAX5fUfCslpYRMVDjc3mKXMzaWEvmwFIqnO7wW+8nXbojKd5Mp4We3xnvLpEgq6+UlIRp8cnw46I
qzLMUR4+RpEMRFqhmCaGtCZbNSUDurchr9CY5dHNWFRaXLVM+jHvF1uDUBylhNaSn0eaJDozyWWe
sgpbyDaVRYPBtLzti+GcKgAUBW23/nV0oJU7Oqnw8fBKPrxxB5mddRx7LJ0n5nqEZV+XdVvwqe/h
8n/kln7sfQtEwtqefwX+SqDidiTmO3bRhyF/VxK4ygOawxbUDD0RRhZhZwdPNGlgez9bAWiML5Pd
Y6u8JkW/6Byp9r87bPFvqkLMLM7uWABhErQC61d6o7HgE84DllQM3ex3KjvdHWT+w6pkwAgei6g4
UN7VkXxSKfYwe3EQDtAxmdlvR+90cwfnKy/B3R2XHrub4rJvMskDEJ0AI3bx8EL4iYf5QUIMDDTC
yYwdvIiOs9LvZ7oUAWoUOx9vtx43Mvsw+twuKseuXKJlR0xNW/Ux8wl2n8fQztYSAZNcCIiZq8Bo
48lbKEG51j8Wc3bQhamRsQbyZumxhu+nHOBrUyf3WX/uC+evYaN5Au62aYLkdbeGZp0QXfXzmghR
WR5qQDNYNV+CYf/fnPqL1bok5flPC5wUKFaPjMaGm3cviphxrka3CErMMMEthYWfZJ15sxNnPJs4
ZW4X0y/+VIuxO+D5X218HxQURSTqKMq86yd4NdF4m/1A4spPU8JVumWg8ONc8hNkr3UlD1ZqQDVD
CYjoQAyiwnNGCIfm6oaNPBCa9LVznqhemCA1jCQqjtxT0fownwXjN92jSAVUtcOtcCQ4XOt7J8DP
HB/Ro39WzyUkwdSAoW4PmIRHrh4gdwRmfvgZswBezvsSjHqvwOFvapy977kye47cnuYNkW56peaF
zGEqFmXjlNEEjHQofpiVQFTBh9TcqImQ141aoanAW4VDmSTVkaXOznTURcRg3EFknKDxjkyvmkC9
ItJir3tuNZIGGGNI/jSKJQ4pnJ2UJB+ExD+GbZTpeecQeqsF9WFg30gFQjPLDUSZcTGZTjahqUSr
JXl0WXUon0bJfTLK3RZFKpqDf6Aa/P4MMs+mQP2s86fPmgV1DGhzOOsN0kdtyYA99Kqb/VlQMxS8
ZaHmPP3acNBoUuuXtavzWvufKRRaAG7Q76IvX8mGjR+5DVIBpHqUoRecPyQ7ztgDmRDM6aE/IoZa
ZPuuX6PuBv4CpwcsfOFyKRxqfSr4R32UzuwCcvwIDb7h5P37QCjGodXZ4yn7HHEPNX+LRM1R2DPv
HNUXtnlkLqhjHNmmKitxsgApDMS5sUAhKdLiOMHPuHfUDWI4Vtac+8Msj+soEN0pF6jiPvtbsQQ5
MYxeOKbDEqURX9DEIw9pDyPj5JKTbTkp6WY7W4xZXrHPDkP1TZAXtQVUXfhwpLSDeWTUnW1wgg3D
D6IGlDYFcv+HHMiZLfXmY9UOwp72c+gynWX3u5tXwTvRV0/3gB0P6RK3PdXp5jKmy9Oi/amHw8vF
BOQpLxEXAc7T4H7+jr2WMcB4Ni5RpTnlUsIEzHcU0WL3muK5shVdsh+vf1J1krr95Q4yEuA1eNVX
0yiZklaTNkwjeCjQdhaK16/YjbFCy7ld5kDzX5dk1rK18spicLrSHu7NkhEW+HKGyIbVF7GdJhZl
BJZ1SnCu0XqcqxwPUhFWVG9kV6GwS7vW62BlqI9bQtQ9ncOr8d9yAD7ftqZUMmc2EQfHfiyTipw0
vJ/Vqt0BRWPB9vPhMrtEeFgNxW6ZfsaLdveLZ6TcgmcfNdi0kMLux6CobBTIaP4OY9YQD3ykuc+R
L0BAxRuWHvsGLSKXeX+HHSrJmrPXbeqAZym/rYYYGQwK6NBG1siwMe9xng8xI0g0nHZxC161ixmq
HjhAdE3mXIiJ2O0rNb5lk88jqhnAV/v4nug31c0OoS3rYmfecuuxp1vNaIFKj4UOmvQlZosdMmPI
qcMSep/5UWBrSpPiAjNe8wfj/PYqahlK9rE3uDgVtHtW+zllE1UGqpMnlAKNPQ211VX2eOAOP5j7
nXpFp4KvmFeEILLf3YOO97IGlgVlBm2GO7HO9nOeOfOLS//nvohxBOb4UOQzWAJ/vUlvKcbKnPLp
KwI3DhX2TYH5EC5svw8jh2TvEL1fwIBc5g/I6FzEnxBOZpHwMMY7if5AYR/vOQ9499CXIsICdAcN
GXKgw7ZSK45oTLtpRu95YrchtABRwssyaJFTCD3vS2C94rz3cLeTIgULOGfcbv7Agjll4r6Axrn3
IAeDXym/r6vVcGDGciDOb8li1AGH2BwxvXPjGU6Zr1Qm3fFz1gGsTy8q5y8d4EUkOMMxjZkI5jE9
DcsIEu47EVpX9/4MizkaTecZZwra7d8DHYIPsUFQFp3ZGmE0qiHDxbXRuQ3iF/LPEDSOzpkeyPqf
Fg3Kl5cXdyMentnHeWcW2KLutIv3iGiYG2Y7MloO9EUx01tyYpGdXcygiGyRh4Nk7AyXzBdHjbAV
Bl3B7CLVWnXW0yHoQiN9ljQpxlY0eCmZCWoLzaFfMBZPTJjkGyJTsgMUWAy8vVoKnKw2yRk1hI5G
szo6fArcUCM46/ebUAKnz4iYuMUryHx19ZhJbkXBTm6Qd5Q+0LRyygNZ1x7pVEiiOndKngsCLawG
9mtGhcB3EQpgxoWTiAUhC4mN9p9BpUx9Nve7CAUHP4XbxmriuqGmlaBHKpZX9r6Zc0hvPjYVGgji
PkfmNnBSQtUW+KUILaNB2TxXZI5Zw1h2yNdEDD1w4EYztuQdqtuWv8i+bj1gO5nHGSCGdblJT0vB
zIBOjy9YwuBONdGDh18PeWT9T/zs+mKTQUxiwDW8TJUygKeOpN2E3KjFzpUT3f6HCo19GADfs0Vs
iyAmXxDdcGB2m7ZJZV3sYm3M6BRA654rCusRCUOV9+ICTcQmrn6UjkJayJRbqibxIEnNhM0N9WN5
/iJiZdw6d7814+2dr1G4F6tEh5zWVHqaqT6t94b41a1ufiAJHbiDkEQOzLNuE45iOS0PQM0duuUl
CXco/ND7FYxLFrFpJIQhuJ6+Njzk2v6QEhIcmbwFh29ekxs6THtY+60DVx/fzbhxCL5BWPOmjr1b
ZeF83ubn7SBo/jQ4Q71x+r1v6kcMckiPpVxXrzEfgokQ70RJkjhyCY6KGg4F2r12b0HLk4IF175O
xvA3GghWCGE9KNCmN8KWHOQ0NWLy0URqLBVtSil+MUDMzcstqpQ2Gbry+W1rXpbeZvfa3O2mg8+P
jJptA7mBP8AyvJEwlxDUz6xLd8xYTvL9yD0aWf0wHf79eoiHZDfJG0cdgaDaZaryDqUNSmsdLEUG
dru4N8aClZaSPm2OPgfeCaYOWT0qPppz65NUAV3/XFu8zzs065ekdb/kTPZEff7mZ6BEKg4Gy9rq
kch0JzshbWYXn+Nl9T6hmJ9HKSD2JQ5SMyisdCq8UvPkHPksZvM5gZlqJh82UAiCp9XMm+SzkH9Y
Bubi+a9Cw52jNg6vab58zIabWjF3YzQX5OE0e8nlwrxbAPXIJtLzBHjhLOjgAhTo6wCY+X38ADCv
ko7h4lUyDik2glEElOiUDmokiN+w/MnCQSAwKQR5jJbozp8YdDuS3A/pceNwHGrWwx6H+UxClHeZ
GeHuONrcGeC9m75dDUUfbPlMcW+z3d3VepP+Klfs8VzHmLxnPTUAsiTOnftaSGFHC9hYquYbJBXY
vKNPh9PPEWjbQEKieupcweZ6sSvUexoxF8r2GfXwmUj/yQOg/SdsCS4auIy5GLiG1IRalMCELhz/
Jup5uNmT/qGjAUqAfj30a0PzfAeVFArKLxVgAjoNQo9Nyb2aP6QRishAvk4bsuDJo31vrweVlKl7
hKGE7YN151bRcy3NlECaauwmX7YX9B57aGWX/9kf8pWM8A2sV8846Wf3veHdE8HBby+zOwKblTon
Fo/J5TdrDUXkvpfFaYgjSguVDVoT7mmZfhTbOPPghkREQY2zgfWk3ZjlntnSOjufuLvZw5PRWcqT
9pdxyc9Es3SfYmiPIDJR3JEZotsD7YXoB4FdPFzk2EEdfBbt5D1Fgu0+tlVax2yHGcZaTXFQwXFy
92iI6E3tViQ0cZ8RNCMHYmcnTy02PAnxHSWmiF/yR9HNFZLIwWywvSIAXdcEqdfWrvKUp68NzQfF
NlFNJZ/7bi3GrX0f3uCsrSTkXYgBZ2V6TZHT7zYyMj7MQ5V9pdu6+w2Zd0ooNzH6Bb1bjOdiGchz
6HNpymqoqJXZ2+bqxy4C1vdlpoWX2TUxePOkCa18BTBymRRBoZgDCpChAxXWq1bMPy7oDnvrTce/
b85PhD+j4P22KsNWjtc9mCoQgANxCcO/eZFM17u0dNdVi3zgAy7wnUuLz1YKpBfjJJTGMn7zN0lL
Zllxd547R1lwjbqt/WqMePwwoZ1q94hSRC2TyuHQwllYCazhMvb4si1tOxMZ8X0h9S48/i2/eBk+
v4CdR963ac4fsjChTi+sHgPrYhftqiBfioX20LBsO1qovlav4IsJBd5cEIJGZXJPkBUnDBkMml6M
xCxidA8NetopqdLIGGUPAkk/Fpnz4kwPG6cibpKkTDQfxGbea1fu/x7yeA5JDdfCtGtpc98P5uwp
T4IOL8z/KfdP3bzM1LCu/ZuQ3u56lwUrQGYeDLBKnTlcT3tG32TY/Ale/3L1tv9+j1835waSYYUI
A97rmI04rWVcuEDnjvSJRDbny66PF67fukqeBEuHg372MWI0Rvz3xoM2tQPgHvOBxdAGpOi85cLn
VSB8YuS0hnIkYLmoHnfzspTP+Szzi1k/RJ7VB58pW9oGlaoIjPvEfP2p5o0nF870M8P+gpdOpKDs
sUPDPYiBUQPSBUQPJso8lHt8nkhTKRdyJOpdxsvfiJXVrQ8tOP4iQuQG0f1hX29rA1AKpovtPuVJ
wjBjtxHmLFTx/vdAJBgVQigS1nJy4eQIbSHS87H7nkPX+M20UqwvSj40kOJTQGr4Y/Z9Ia9V/xHC
VexJGTkJcXr/Q2jKzf7igGnRNbjGziJ+g1bRMZL8hzK6OuTYXlD9N0CZtpYgDkWHuIb9ftuIctQB
VTixJ2Ccu/CRguqKZhcEigoFOwP3kRdvPMEhQYPM75XklMzv6PYq33DSCcNyG1sF2cVIjh7Dyico
vC5Yw45blfzif5z4s/TC2MTtgzluuE0qcgZH092Ulcfgo9mL5XtNOlBNa/DDbl/unE4JdLvDcean
3YGvIZF6n01Rv6JumBBA4+Nakw8UHJh5SUU9IE9jMNHzMCTDpMHjEJOMFY6O+TjIjGiIrd/bLQYg
SHi8CPoUosS12NzETDs6bOZaDnGLFz+77RjYZCBGig3zSC0CdmqvuS3lwxCdLqYD5rrJzG4NLpi9
MKUIdaLsNwzxO3yXtPz9ChRCB12n3aTBnlREwr8osjAp/Ix5DBJ5kjm2qcbhMKxWL6xjwrbVEEBZ
YsVhdNBamOgxmLNS/gHLuVACe2C0r4plDev1Bj2WDQiEcYDKORUX/Iy+w+hbpVdEF6oJuDhgaOSb
FFT05Ef55jbuB7QeW9bzbcGyjRc19c9uSi8JD92HMkGiQ/QBzCGmZ3hEmZ5KKAoI7l3s9goE1lCU
tcFrjVD9wzDnElkbrkin/YY/V0JJ+skOlM8q3CtpV/V6EGPMHBFAZ+qGOS6teq0nyPFnDyM8l/OX
Yr0XVTqMr2Pk5OfTil5KWU0KAL2WDGx+cTP9+w/zDLN/10kN4GOiwregQDPvDXH5nUaTw8i+H0AP
cGc+LMpo5FerYsXMKFhadNbz0kISZS7oaN++OoOcBXRZkbLtPie3aeOpYhIU2GwV8i0Y3NpYtD+I
6DxhWkDPAP5J2BF60TMNNjksXzbgkMFJ5FM8yHlmE9ecu54+KWtuv4/apY3LHBCycARGyZEQPSmR
gPLkk7xtGOUMQVpabwzVWPMdvbceX190rkMYDjAGOlc8dyEEkI+7ESPoznvv6xXEJd1BcD9dAKyO
r9Vt9XIQbhOJnHJagsK9g7HkyzC+oAW42/zXG/UnKupp9788Q5hTKFjNVSSSDLChIASuSAZCXmf2
aO9bdOyDoLLaOaIj1hqGBy7R5zVzJDwg7/BuXefqz1+gpomJjUwCfS/0elBW+y4mhITELNCKLwWo
1RAJL290r+YIHIPtxnoPLZThZlihPYENE1QRHLDXBvhiqNU4COrW5Jw5Pv0vDF21HAKhsd8vhoxo
clRS07EdAEU8oKOe8WOFngJ1kshYe/ijBJRCnQ2IT7bb3/PHokvjSq/hg+JIm3+tCtqVvGnvs9YI
m+zPIFaPvQGnY3Hkhq8XHRzrnd7fEyKW8UInRVa4UdHyEDKJVlXIaH1lZyF5AtPrUDiJZCYlBKr+
Pk2gTdoEPn48EwxnB+apJ/w+1oyUCcH8DO85Pqgixg0xzDzn0X2nL2zqfvikDZ5dvHXSm7rDVRAt
EnQwW9OB1c/A99P0sGHcNmn6CJ3I02TuEgI1MoGEQJy8ELGNiKGwhbcEcACvAI4DThCMnxJe+CDU
QKzL6TUYzqMOUq0PyRTc9DsMBQgoGZIzzeLaQehorQx7Jf42uwo2LOE66lm/SAE5Tjq3dTUxKnzk
EdzA0ETvQe4CLxKT33ljd3O4TLeKb/sDIhKAbWyKvI5o2eFhcPByok3d3yg6LbDMzODvbgDvFTFA
V5QE+eIN7H9CNGCuJj2iQUcKi30VPwOyPdjWyIfQSX/5JT6CUVWQE24b9yvknGBEv38pPcBpcNgk
IpABbaFtQCPlHKayZC6JguG+jeE+FSs6gT4zxlZorXh4tK/TIsG/jDVV8Sp8v4T1cKlMnTow7p1X
hLPg5o0dSqujcTPViTrR0LSfwQXaa8gcXk6ORY2b71fxpPn3xOgGBnajDkOrxjtGXGGk0tt9F/n6
z3ksRCQCCdIdkdqzyjyNTK1UJKPahHIdCEe6eqq5KrF4Sedni4iTpB2xS08P+XwJprrUtx2TFbnG
OzYjgBdeQ9E3HnJTDLME1zxcsJmJkJdLirkHmX/mFpbBqdb5M52hMAKBBlhjyDiTyMDLr4HI7xgv
ROpmhqK/tTpAyfngV8J3jFDy+CR/P5UtjbqXf+BnDbLVBT1+MACWAcY1K1ZwPGMiBjFQM+ee3Gbd
KgnH9o8+/bjGBBuyssn2VF1eoVqYAVoWC1rgkQh5BvL5AYHhVkX3nXVdwx08EDDj6ruRCYmetreR
KmCbTHECoLOGEIPhs9R5bkkS0gvkYkxyQ9KW5GcqQfTS6M526OQNm0KP2/R16aY1gkYcHVcdMGd5
zOKnjVrQffgEcqJg+M0ClUFRX/CMOWQ+GM6vOnB3NEt3F/aojLMWc19rH36B4KEo64SHslrofuh/
0MJcYKa74/coDOL8JykJ5ZCxSx94KcSGyz7KOhLjHXpi60jLXV/wlA4ZzwBGRPeG/5M9z/glYNYM
c3uRxDdiLyDrKJIQR24ewRiODFeCYN1K9qIAZGp5+SFXfEZNMEAUj5L86pHG16117CSYyTurcp8x
+pPXigAiUFJ0UNxTAD7IijEONT7wcHer0nzMX4Tqk22Ocst5QGpe3Jq+cK+o4lIZiMHfG2AugwL5
SAGs2pBjXJpp0kyqj1c5aUen68C7bmSkQBZRr90CarHaNhW+k7E+Jbc2U50h4VA+Ft+niOLK3sEH
VRd+7c75NvMvNIKgY7Dgqr6IDrvhcex4m/UUwqJfj3FMELtbvJBKhg0Qcwb9/lr27J457/9lz1gv
+jOhyNm8bgg51Lia5t0kA4C82Zq0GALZ3R1k/PgBbpKjjQT27X9+ykWrecT3/EGWQhtEMf2D/lyk
27TBdSY56I0nKIJrMXzluuTsYjvfExLFKZ8nRfKGbCL9Bu23gJphhxD44iaFWIu0ee8iraU1RYrx
I3PlEJdzYDZmo6O8SF+zBxIbJbrfvLu+brLwPm+8IcMvyR4mD1kN9PReDc3BACmDgiD57Rule1EL
s9n2fC+0j7/yots0oM4t2zXu2Vh7zjUQXSSznRldkaUbHGWfh60ticjY4g11NNiBmMMikEOSA+Jn
yEmeXCFykvq0pe1ucYrsi+XgXCa0dQT02fffCo8nKXvpyM2PUow68rG8O8o6+8XkAkop74sTgmce
KgdzCTQ0YkYhNQeTGeC58LVJ60/0WCMbg//jK6hDO18PfKb8Qin8dLvVBXpyqvjAzZ/TpRRFV5XU
LXyK3SgeWQcyjTqAY2ZX+9fXpcHM0kbyaSvbVbNSkEGrROMyg7VdXcDB4GgqjDlkiaX3/QsSrzfF
aAeBpAzmcvjEu4RB4z0TMDFg3/f8xF1K67/C1aCwKfwvbGVrBmTNt22SuyOkhC6JtpOrU08LF9St
MlV0S9gDws6pwUPZ0uztHlEiijhHoEao5jAAVdYPWGmLxOtiDX3dzXzFlZ2/itgEkLkmkhiSAdZp
hE0yUuOMEpI4p4udRdxBngroeE/1VUy1j/n2waa2t57dzQiEm/Tq3LA3UwdwgIypRxSvjBWc0tf4
M79vJMN6hwO/clfQjNu3eZ0ME515GfpEmQ98eTEk5naE8vYdygtyfbcZvDvPA9qJUG2ixBh2xDEb
nHd83iDSJ0MPPs0WHEYW6BPKCA+C5bGqKPB2bJ7dUZ7WIavre8rQEtkw+Fw/zHxx5hzkOBK7JGZq
f/hLCsDyNLBP7C20AoJaYY5LRZ8VkoyGombAUXYP6oL5rPwdwe1X7u4f0kSzjjT7u1Cngh7XTr33
DnUGYCG5nIjybdNRmdIM2bfKXCFaORvTS8KOwGggTMXEK4C43skzHs0lpKDJyOsIOXHkTZ7AiDER
UkGFBzSKsHOwgHyTN+jI+X/n65KX+3OuEBvMSbciqyKLX6RUZMt8L5E/9j0xGJnJO0UyYFqFFL7O
wqn+Id5ZctqlGO94m2PJ7BF32g/wyMqjPZ0jGSH0VORSMPvot1yU+EueCLmIxyKoKHObA/OPiFeF
YV5o+J3BET545/ghWPkv1pjssHYqpGxx/3B0lGAGgJwrx2Mi3TCGrh+oU4jMIYaonVZb3sc54ief
31DwxID9chohptHd+6wLdFWwyeRSUFNwqeDRQhj63gO3baqYxmYwhae7EEWIXC7BFBzvWHONPZpQ
QYbiz35dGEBKFBIcUaPBoynEi90S2c2WGwTBT3h9RgvdORqJDcgTlQFCSRPkaQHTCr5j+FwImyYl
K2M1bvMh1ds92M1LGO+CSkUVR+v8GV/2PMrHSuRxaJCGiKWBNIDWkttEjei316TYcQ8J/CFQbfiP
5RUO0XKBoJACdRdzvBCZgg2meYLS5R6IHGrsDr0ZiTEdX5fcQx4b4SF3giCqQGRcdH7NfDe6HCEv
s6slUjdWhMK6po4jWvW1J+HGY3mhlIgy7NHN9sX8GeJMAvAcio/eGybdjDmwc2PxRFJ65LxKiUxh
U0YTO0zwThTR82MqXFQ24Q3a/fCGxEbML18Y7rWAnqJVoT5z3jZCctlW8E64IC8jED1EHEiq8e1T
LXNziLUJkE8I3lTlT2O2p4DUXDWzUfvpZxo/OoGMP8JTlc6DxT0eTQoYxx+yyDhhPwgDkArb7zDC
moVgUSMPSHohsJbOVNccwPRrVI4kGh1BG/5U/gTqhsZ0wLkz7aYjx4gfzoOlIIBiWlTusvg5BOdh
/mIIheijcO9hcgLMatnlSUggEVD6d4u6pbISAYv7F9ouXsNixatPtinBMTFEdnpL+fAyluFGGIPA
28rLVhAj9D731ur8o7ihyL7UGfLV4Tqj5uM6V4zTrXDJ6CxYcn4gMC72FycciUwiRkOQkgBOpjSD
dphlYm4jDgGu8OEwIkxU1Jk9hSd+TCDQrFiHsxwkRIiQ2KS5RfolAHZHvwAVRQiguLJ/7N8+0hWX
EI0US6ApKFbV3s2KHxHFkpJhLE0OjxQTMyIkG9SZ2nBJZIn4FkOTJXudwTj7LdJIhfoW3QqCY/ow
wahGuWuLSZ0yJllkbRRXovUMnqxjRDS0UaIVXebWugDjGZ6HiC5HhGVcA9oRJNM6kfDaUUguNdjK
EC2I4Q73Ivgp+9OpMqOK/VgIlUVjUnv9zxgY843NfkBHtFnxkpJqCahJpjbWzhqF5WEppoZ09BrE
k5ibsyU7aKDMFWezPckjLDtwvmPIaE/DTi1+9I7URpeUZzGu8vZz6M8FAtBD4S/5ZOfwu3pz20Ui
lTgFqiXWF0v/hUBwDLI/Xo7oY/EUBVORayj6GCGHkkIxdo0wtfPq3PM6iPhi4BJGvYEGsE2xE/0Z
UzatfRLZFqV1eqNM+L8FEnlCwiuVO78HwySTHq899wStqHmfXDhHBtMnhaDIbTwIju+XppKICIfe
pmFu4RKpYqJOf79MQvwGX19Oj2tw52XBKMzaYwCkejiQC/KMR95E5HiyGNlh1xKDKcQUFMa4WdLM
k8M1QnVn+bAC8uanIppxbCOq0Omyc583kNXG+xWRCmZO2UNsY9ER6gAO6fZgLI91az+3Y7e0U8a5
L2gdOqxKvGJwrIOEOPjeJX4LLZp5ZJBa66Skgj8gb2KocM1jtggZi52PwM9lrDcIGHsR4aGgMkMK
eO4zcStidaGyBVOzZjRs4LYx1ney9b/2hrdqr1ibyu5KngJpf+SO/UP0jDGJhZHZTHN2OdI3d09P
IRA90BxAINrS4A2sPQo+MwEXw29YsjdiFg6HIm9S4dFkwJky5JipN2SmOq9o6LUbhQ2Do2xSHl4Q
bIT0UNFOlSAPEK631o1In/ee8AMGkuzIJ7uwyoQJNHfEG4ULH9psBFFC4LpTsxTY8VWCq++8iZpI
70A+9vXfwNUM+EA/8PTRmgVGqG2vUCTjG6Vkhw/yQUF5iW+BMVnXDLMkm5EvegkN0NvW0lJyX9K3
R0NjQt4iBBhY7ZKhFFskVYCp7mOCqADDgObmqElobAldR5pxXSLQIAFGxkufTWUeJcYcXLmZmMSb
TZGWbXrqRcP6x8AgdmoSwJ0Br/OV4bNYgR2mbHCZl8kFBZqO75Jd2xdzwpgr1gal+FSV/h8UG1Us
kHu3Hifiw/jxGO8JLeU4FR0i3bVyInR2/hH6z3GqfIBdnus3cHdrvWou8Zq8TnA8Vr0oAgBVv/XG
MM/D6D2tAM3x9jrCy977GN6B4inGo0SJ8BJBgVaY1q/+yN9+Nk0GG/Xc13Y9+fr1fMeMu85pkp7X
Ahp5TDpjoBy1CbRLGUG64O7Qo8Fc3H1+NqIqri6PIUwc0dTyKW8MdoZICVigr41J5Csmjd+wP/BI
RqytllmMtAHAFb6ywG1Ixy1MD4/Nx32T2HGP1gqED9rZbP/aXPfjeUNe0+4EBccqGAWkYq0o+QHl
6Z5IFaGz0Kc1lHa+BLMcBLgNA3WOR39F3gx5QCLqaVksSVyCykLiMJiT1507Gu0Mo570QPPIy0iL
f2RuMZMJCzFtdMjno+llzM5ERBixe5DPLgZZ4OARin/7Dd1juK+JENn8ftkjOecUtoynBKWzs7Ud
aaIPa/oL3scWTCwH7+LDYvpghEUdNJSCDtuOqMEELHH4MHIK/tBEMNfgFLikm4sbIdQnb4xmN4Dw
paEoRayHmBtgQTeuecOsJemuFBJU7pwGcOpPPy2ctzfdRMDqbAp4Y8XcQg6+6T/mji2ZYCuDoYmI
Ziza5vGDZAAFCt+V7sw0B/MZ3Rs/aedXTHZE8g4SpvNvIapUAQJzO1Jy6MUG/7Wn6dEZbr7QQ7DC
BAqSuWEGBosBhoRHm0Nl5WzA4hTHF069RKvA2CPy78VYAAZxEQjHkxfDkpdCotOhbREg77+ZEyJJ
5HeGXCqkEQXLobOpdAaLlvfrZU6nyIgQ9giyXvCpVAPeLu4IsmCYTMsZzMq13j1Y0kSM7BATRUsu
d2bMUZM45C1AZrP/cOVBzd9l6IYYWj0ZhjCUnNII9pCpVpQOYgdeXewT9qhLopxF0byhYKGiAEVn
sYtswcyFGwNRwexAoiOX/zykV5cYjaG53b9nYNGAeIw3hMZEX/QOaJTdC4DS3dyPIOtJxXF+zncr
HIm5gwnTBzuKyosVx2xCY1bVv2O8J7CUVrY3f2TrexZpOpWXOXePM/buoNmzFgv6YOvufx0KqONa
aLdIWXuRF8KPrUyR1STSD3OCHxsg2YahzNwVUhhLHgUbErkfQ4YmqmGBGIvoDBSuZkgUFFnf7LLx
j6hz2TJ4RO9ltxrPt5iXrFg8HmU5WEnB1wrP8yv63JcTdQDCBEbKiwd4XGkxlvItghGNsIXGhm80
WG81kuvMJe4MZRx5FgkCgr9hG1ukeuy5xgSxKSMid6a6UuxhHH6gPGC1rB8hbeGFLWEirOteObIl
7TWvYmO5nq/nN7zJCaW3EnxToQDmXNXZ+kmnYtRYPfuyG7LMrOHig1diQiROaUongWRqaUl3tybr
xRmyD2EaOcrzLvzQJk/EwhzMjXk+0zeatdsoQEnv0zPtkswXp4+aNBE7c/5z56aHOT22SIfhjWJA
aE1bK4QaNLQ5+HmFxJFxOKKE5HVBIxMiM5lwhiPc0DevGN3DUEQZwriTNIkgPRluXsE1ac88E+y6
MSRpzdg9Oq8AOmn7ddokgyoWGVsJKi97xB9nJ1zupqwDFwVB0JzvEFnzHZonVBM6grb44r2w/NPM
sZPykmOzEWUCJ2NEg7JsyNZ7Yv1HaDH+RX/Hw0B0EDPcCJkQEV/rflPEW/QA5NoB03Dev+wcosNu
BIvMJJzvvD8yZzXU7h5HQ+ugahL2xES42IR45rbkYlCCk58ZKNuOANQH6g1zfKAX/2n8sVMyyfjF
GUSoMLK1zc5HpQBsLvYoEjwIm9j9Xva7eZGgJWYTTeQpbF4327Gdnh/CPj+AUiSuKy2D16qNiwQF
uQs6QmM8BM5XQhoxhrGu6Dv1sD8TDzCjTGBfHp1zn50qlohfYAwDL9ZElLN9YkSYbvk7gnLvogxX
IdJAiu4ReaKDRMJLjO6rsfHyli9cPiJbvP/pmETeOhxP8eAXMSDoO7gbrd70yusJMubSNCKtQn7y
OkoLA+AvE0JQZauoYj7B40emZjA21D8Je0pU8cDAhznPvOw8Zk/GUYs0BcuWm9F8ML9ZwlraO/ji
Rp68qI75akdXGIIrMdpiTF+Cr47r346pn3ZI6R7Rh5pmnXklOjzAycce5KVkjMAe5ODIVOfRHFyJ
GReLPtVOO5RXkJ+SKfOaJ+OTcRqT9WBGH+yF/3F0XsuJY1sYfiJVKaFwiwISORrwDWWwUUJIQijx
9P3trp4zZ6bHbQPaYa1//SFFID9OqAv2KCRiznsiYu/6BjVDpMO9eynuE2hJdKUpufBsAQY7DM9w
SDhFy2/hh4ijwiJTx8m8OTM2xjt3/Z4ZZxNRKg33VYpEGs4Lh60tk6tNCq8smZVnHdQJ17DvfiVe
UrS6eLTnZqiceTXofY3tCO7jWUsnz8O92smY+RjbD+fH9dMGly0+YhJ6DBMkNEi/W4rwQ/n93NSY
jjTQ7PIztE4dskD4/s8a5abmbinXrzqkaa3xwRB9L0BzoUyKuzpJYkeGwlbPdFI5N/a5OkJWRC9F
rxuo0xfpyKywQ7Z4Bc3ZLryU90NFSkfdT9vSG9pA1nFaRVw+7lqPdx39XRSfu8/eyikd3oNDDkHk
UuUuZR5NtYR1KjQSzA8phhUvx74pY/bt9PDkcMzqneIv6bxemvFfcLHB1KaG1U13DIA1cqMRfm0f
gBVMR/EcZe4k1BcaMCRg0Dyh6edWvUez/z0rZLYXJo4fCOSiqhA9g83N2PsYiTCxJvWZI4B80pc3
N1zBdLH4d3uTwuCSGBeqQlikgXMZJFTIXnoSme9YeVDBdeQsvdjTHPl9UBwwkWAixu19Z7+CVTBv
8mIPm4mDqLoYD59SCo18TkFIIV+LPnPKZJG6e71v3HP800KVsr+5Wn/66bb6QiG5Zwh+oQXHb9ap
5/ipLSLExDhSQfmhmgng+o98k9Tm9xQGHEtTgR8O/urrZzzXk/FNP29Ba3YJorwGagm1zry8yqRY
Z54KSr5MmTh8OE9oTn6MYazegSoZi3B+gHXccQYBaz1qeG+0p8uGYebSoOMZREFIzcg8m2vawaEe
SdJKh8aT4KkXo5Wm06Lwp+BtoN1oT4+L1x1RADMQBzzDlM2Pfz5MQnUMs/SUfSbs/TPYltnsQVIv
O2fA4KL0h8xrsemOdylqLHNaIdp6Y+g3fIFgQph5SI4B2RBzJkgvaJ7WKv2nuirmFf6NhOxWN8aF
HPzcIx/0AAzBChpF+G3R7wXV+rSnGb7LvH0uMG2Sn3ruVIjY6JnaCBSsBSx6YZPlEwn6ZVF3Lkkq
SnKEQONHLLT7oJHGew4eiIMmOIAdGPgCIMoXQCaCz1+mFgDlIsbS3hsMv58EhV0WnHw+9A+422h5
HehfXgwfC5sOmFoPtywDmT4T10Qiz5lCBOaMeCM87eb/sdOSKWJY/SBIiX9xYBxLnCkMpyLqXujX
wFa/gm8E3huhUnP48PrSHQ5YPX4gJjFfJTOZIyKIz4A2shz+f/XGBGRVG5YyId2AEnc0Oha8WiTE
mGbBPRIGpTY/IAlRYr2oPiNaUsnDlSQ+ARbriAvqhYb1luWqLHre0HNd4HqMDddnpnIRVPyPD56z
FpevxoU1Kap/DJEnTxJVFvgqB8mkToidpYjhACKkYYYYacrHKiBjAf/qP1x0qE8f824qfxdBFcCs
5bhiFEHbbbgVLe8p3bMhTCbv0ydGIMpzxSbHrReEHAsHBtL0kSBXj3C0M+fIUl4+E394ClysC/Dm
3CsG8Fq8S27l2gxGAWnuyweEU2FW0QMCHuWdvKK4oMZYvvB0TljjiBwSh65yCge5BXsj6I/RvrJJ
ySIJ+XyRulBqdG7/w+0KyMCI2sOhPvruj4O+fP0n+rbT+mSsZDJUCyi9APszjSJ3RuDQBJraJ93J
VTj8pseXSNplorx67gxkI5TxuMXrE7CIr9wSRU6Y4kfBAaR99XcTHB2A6+sB4FLu5dMTXui+YqyI
x9vamvBZAuv15aqJkbv0ex7ER3XqjRa8CS+GXHsoVJ9tlf0Za3P7QKpIVnB7zGkpJjh0QTQSLvsA
QxfcmMfPT6jJk0uE3kGGHWfRkHLhk2CyUZGX59s090nAfNA/f2H8uFHoz0YEfb7IwvQr9v+CdBD5
PKzll2fs7WWLGY/LXwVV2LzYMmCBLfJVT00UYrBwQN6Y2oHP9RBM3YNIhK+nzGSkmf6YPG/2rld/
bSPI7s+bxbzi2HeYx8R/GAzpJFKQrkmDy7OC6Mc0Dabh9zDCRIA6Agz1xbXQ+kwYxPVu7rTd441R
yf++Sjulh8cBfgpoe5zOjGhcYwsVSmurCFQ29Eqd4Vy2Qvu11jiRt5VfrVJm8BesXLUS6u3YhN4M
tjsxBAGoIugPtJxYtReAEhOeNXFKZMkNjAcw3NMDmJtPZu1FiLGP3qwi5QQ3sRsojRk24ewPSu90
/diq5hZSS0YTCEmJXSi3uHUiVoEuGI+bFGUttA4CmjGzG+5VHL6g+7wd4YhpT7MhfJ2bwmvxFDAo
gd6oheSdarmE2FlMv0itIf8pWnba1Ph5VMF7d1nj03bUlsNZ3R8lejN9/9pqHkw3yOYU3VAtHOus
h7SH+Q7Lp2T1xI62X3Y49qhj/p5Sa+KSt8fZTJOJr9oNwC5gXRYKLhdGNgAMpRR0fdFx3tqpBgxF
Bm6Iux28XHuG3MsGpPj+zHIYH/DxIfN2+D/UaM/lgFGn7vODEiSeqHNwDIJJdRZOhv2XdUuXxooS
FOLC3NhzOrLD++v7SvvTdQ6axwTWegckLTwbf2LbbX5tqN/6qrbH8cC9fCdscGk1dAXDqbxLB14b
VFVMAXbNrWBJL54zBLvAYW0ACkpzsnhfk0W06M6q4U2WF6om0CeFijGb65rHvqdBgTIdM/u1Nw/Y
cSNs2wV5zdF/Q306uj3nI8kXcyo0hJblXD50EPS9jFI/Z8zuORBxTeD8AoThwmbeDbr5wI0nwhhu
lYGe4MBuuqj3MmktM79iDKLt9WV9NF1hzY+iOd6/5k3tq1BcoMk3JxJSoUzFDPBpeq2JFTsUjBKs
tzrACfjhV6ZLiKtefOWAhxBMkaOvPrccb3Ho7vcaMQzmU/Yl1Imz3hlgRTQ+TMJbj7K2X5vxWHhM
cwnOR4QvA2i3YbuWMapHoplPOyinv6QxbiscHjAmxRAH1TeeP4wCrGW6eA7499LYbEspzI/GFg49
V+0IXGPAkHilo8HaoFXZ2L+YJ6Fm9vSJckKc+ZEWBgYmxaxADjwiCBfnv0kv5LIvnqavrCSfwbi2
lidQ6Rh5DY5wRVMRE+3NYf26jfbs9nQjU1TF4yCCi8ul49nxOHrOTtp4V+CUSpuo8FLEvApGogiN
Q4VIPcPE/BfBLjSe+X6V+hazQDRMFJ4BDii4aNTb+idiAAcy02wVm6mjcjIzv/nCQRkXdeYnOG0w
6wS1e4dUoSLTCfkPmaWVpy41xbcOmHhDgfdAZHNB3cu+CWSBPMA8zIJp9B2BETXOKJ0rDNYbnnjC
mJoP1EFW5LxDXYgURzuDE7DeUS1QZzMEpB8dWIAa7Lto0tyiCcInZi/oreZvzNkA/nhBQiQN744G
Fb7N7HJecxHfLmASIDfMoVyAN4SHIIHcrl82+bttCGenXnDBWHCMRKQiUFsZgDVjHf38lW4MBiMG
sMOKNoIrk1JB4CPHC2OViEfw2nxUF5dH5hiIJ0lMBRUCqMC2ZGLRYS7raTnvFhCZmJPLi2gmrTrC
0hxM0F6M8eBpuhIVDpbDjCDJGV7lB2vfmZM29rt1MU9O8Tb+wmMN8nmIWgg8j1a2+jMIrHrNmmQy
4LJzVoKux2wu/GASKm0TaiLSUGTDabRZlU0yTIkuM7twq8OeeEWyuY9PiBoeS7sNiRx4LVQD0aJ5
5I1COqc8LN1SZK53UWhUc3nBBV+OMyVEg27+J2m/Z4W2VLSwTl0DPbzipzBeOL4xQH45Dz1MIWhj
M4mQ6v1jBdBpYMa8IXSkf/mO5is0VmeLpqHBLHB6bAEHpuxxVNo0SeWcZc5gftrvt1QXjpSvCwak
cDKF0CXBMcfmZCksBrOXCb4aTOeA/lf9Lcu5vUMDk8alJRSuIj+hJhcm+2Mm8AlK1cNXQk5vH3uv
MuEcBW3pChkFTMET5VwyxvjGYDA0TUn5mFBt8mLyO5f7RTgu6vjuPpbFwD1rz41m+WZGwTx6inlX
vlOg7jbkvBswi6nuOdQoRm9EfU/oFQt0vCAYOc8umuYsDtQMPIOPy8Z6MQSTzqbENnqS7LlAlztl
wlCg7eT2/uFUQ1aDs9NjJZNjwsbMJpIloBIso7bMV04ScDKBAkjKQTg9NaKmRYK07tnx9Q+fxkfI
ue2TGERbnYDS2ZBQvTvseQYPuSfgBDEn7f6562tnhOwB2pxEoCXnwIGVMS5m9lpbtzd7JSyreP7E
m/O6CxgbymWTWt+lNc1aN35Nc0huCX64cBKI9uCiFCSGbhJlHjWBia7j5V0owpDBKvi0v6nDYZSc
JeJiq+UoBsP+xmYTV7m5hBzipv+lliiOpSObk3WqxNdHgYNMtFYu10vtY/A9HGTvYf4+kel38ak3
wLY0tyhBgKj1ibHPXYMJcfGT/hI1Ll1yxJ5+nYU1V7VOBl+Cgx4v41xq804W5h/wAEiog6bxeQvT
nsZEBI85jBwIt5rEpHN/QOf8UUczICyojdBF8V5CpRi5GtpWJRipLiHr0AftE44jXzpOhAxhwN/Z
VnBKWVWoI97kP1UbnP6QIOG0jqWSLbkFwmmE1iy92k1JQLSF0SI9weqNrPLhaNDX72IcjlNEYc76
zxJ9fJ04grqIIu4N0gFMG0FPrMfZm8SyFm85j3dcPwlbef3aI69vptqw47pWZAAWdJ2mz/sD2dJe
ewn1/mvTXn76eKtDB4G3x/0shOAfJkGB/JjUVLXQFtkgZTshgDceZjY8SNxJB1GVAkVkkZ+eWGms
LhYRNOkeI+VQJ+JG8SipGYFr/2uZbaYvdZKao0DXxTGT0qJ65rYkrCZDZAu7F8SUeN2XBxLNIhK6
R6tZEe2Wx8GzCPIuUIrgDUWJcN0kwPu4clq6UvkLBnreBzSYzEDc5HBJZg0SFAMz7GyRIa7Cgu9a
MBAEZUzLgDGJ8gxGW1iezPXgXVJC4LYC/Aqwihw1nXY3iydCd2hACDcCqfKfg1tRHGCptTVcTMTD
BEYZiS5c6Jb/Dl5XOV1LRAGruJDkW03xYr+hFsNmnpGc9N34/Ta+061ysiD6TOaImM27ds9+z2fg
BwaCPRxkklFU+r8PY/tivDh9X+uFuof07Rdb6KAC8WGAwjja8KbZ+ETFxGz1SWYCdXg0VREz4xkH
Os/cBHbK1YQdnToyMGnuxcC1iJPBuVIeSXFrcyETo7Z9bEkqwIUR02f0Ch/n0R2E6JiIpclZOrTT
lC/hIP4gL2w3+PcoaL6TdYkzCWfeFdNdPYbLhdMvQr1hqVeBhhwxSeYPDBqFL7zyM3qvOWYXuH0J
5jsrWuqXw/Mre84UDpoF0A69MuhwBi0rF3x8rnQzNGoT0+IdEb6fnWy7RPreYvxfqcrvuHOU6xaa
NDRfkDPyr2k0Ej+2RKwmN3m+GQURfTq/6qXqVUv6vEVjEB58kjCq+HiZvlekabQV4dGjG5+2dPF/
6RWJFdqibXYGk8xRvN+wPhjs5TP2PpiH76ha2HnZEv8uEyaFXXsWqkvIPOU6bSalBiUfPbj88iE5
MIQkkBud9nubXY4unhXqZ5F/oRRJ1bkKL4xw62uWOoLd+JjDOoPWsH3a2EMKtLnBb+wTqv33Jd2N
ep+8494IUiqaiOImQzwFnZk/N0knpU68y0zfasyC1VnxEb0doSRc2RBizwqpBO4woeagYG997K3G
1TOQuAEE5y2z8cmqoDgok0yoJqzHBBpbd88/Xn5ZtmaQQJy/Na8xBA2oBBTjfiHtOIWewtsjR3oq
TbmjIFwZGL1lT/yFoGfx+vPlIjN8G1wfcJN7Z8HmPirRVJSpA2ba58uK829s/pCBcdV+rNWwHi0T
UIkYoBSpKdLUFqrM7pUzO/vEiwtoPxB4MvkgimZulsJgLSdNs37iMUlttMCud6BXFOkaIM3dBFoy
pG3404izLeKqV/BsVRC4BxFzT0avP4/8aLN6hmHW2lgYni1pocrLGpETszX7mjfTvA4xRvj5PFDG
vrAzw9HEcungDKSGEBKSL+kXqFu9Gke185/P6UjHAcinF0YTrFt+jjdDMysysrR/CNJoNSIxxrI5
jeuDbn6DoQ/RnPAMysAYf/dr8nENxSuHicGt3IWFtTGZXEB1TbrxW9qCD+gFBpkoHGdCVaLe9QOi
SIhbs670u2wpqYcRcply+wFM4K3ghwRPgoyyMhwYM8sesVRYuGUWkmGSrautXS+G91cGxmjPNGFd
w+GO2+aZzPjmuUvzQ/K+vcjKhSEOOlpsc/1sQOMr76a57X7eMCXorCs0UAjnos1Imw+f71GyTddc
s/IFqoVQS9Gh8QPlqbaCzR7wBIOKAfpRXcibHOONoIN/cNMnpPcu5QVMUIxuHtPC8N9z6kGB59aM
ZSKvWpDKGwVQEhmuvte4+OFhxR4i8psNBvb8uhlTmhRGql9CGfJY19yUY/PhtN1MUucKtpXBB0sQ
YbFqrxFT4UbNLBus7d4x3wf4/n6ujCgYKcKkSD3/LT7b4Zz8VX8tGc/vOYRRiCSi/NVjwGMYk++T
LnmWulHpjMlPp+LZYq5lMhQ6USawi0ZYZO5sFac/xR/NFfC1hwfcyCGebPm5TOy+6PmA4p3L1q0F
ka3dk2LSEnfxALdzIZHDMlhDUA4u1HQ5BCaYbtQlE6MjBtNGY0U/9NgzEvLVq9DjCLonfgYbqxMy
WGbVHzdaGofTgg5D8CmQw5x4FAgy5iVgOjg9Pn3GzOY3AOI3RsITyeYXbLTLJbm1serK90GZ0KdJ
3eyl/3ZYkAC1P//6hsRLbY6ZkPFZPWlHqNwhZFalcO3TQf9vJuI0xI90N+Re568bEjkrn5g3DlCJ
o43DJuIRU2xVG8RN2fsKhowLfMOoHA8AUHFB56jlBQcwCrYaT21sz7Tay36a+4cAHxphsMQXRVAo
M0+/BFXpXBjcT0nkGxu/KIsDDuK23DRwX0fTS+ynDF7pfBc40VY41In2fMsf+tzkJVny+JnXOJHs
BpL3wgb22188iY4jobBpxlCqMBF3lBW3lwYP7cIdrd8wCoMvrHsx8EHANfJVfFGQ+wTCQAXdCPFR
O3/8gmEm/Vjuhc9w/wx4KPiowTc59oF6JkA306g5ZUSozFB9SiIGUX14pTfAaWmp0K2VcLbIugoM
PPXw3T8zYI/GcMuaQ1rj8UROgzssWZgNNvO9LzFNXCZcewd4KPPql3oAk8zWiYHGqVumWESXXxZu
3i9ffzujJXwo+AIGOmFmql9NJyJTrgo2ruiguy2Cmwai+5V67CMcCRblsO3W2ob5d9eMlUHMTl98
hr33uONr0aDlj13FmRp+qobxAEvBnDBF+3p5JepO5Su+j+ofKjbrrj+2HV6nW20QumgKpjzG1xyw
E/PpBVJmVm56ew7ziKBf5iXRMEUfzLCPD/v52HzgN0KFg4VXLEVcO1lOgYiEzjBBYywqMsGFtrz8
pYw4MuR82L6mwsot6Aj5Y5Y7OsJNmuXlIcL3Vwv4lpq9j5pVTZuqHSos16H0w69jQKFdsc3M3mis
kMqxX1SsPl8h9Yf6NUKJjyj7A1OosnmLZN74Cno7GpZtAT7Iy6K65dTet1dijPojousDJkdWPxlQ
4JRhNOWwsdb4CkFSUS+wWc5S62bKnLLtRgJJhbTuhxsP/C3Box02PhwaaCkPbyR7yUJqfAVqeaCs
3v7G3SSuyQB2npReYZPtdKVFVjSOldHuZYbgcG9OgGHcnrplLdJHhsJvQWSUbNMUPwjlybHkw6a6
paprommju4xNY66RwjVLjEXvcs3xWgLRjUK9C0w9eAHYXIZ9nX9VCyYxyLKOkGMwBzpdrhbBEmD3
sEEw2AEB/iu+SSn/RiLQci9+M8pgoANzxeJznYAp4VdKuFCt+hW6f0COOJDpzDHpY1onj9/Xd+sn
GUzjgStBY1TDysNjocL7iRMlGeOHqGNqtnndQIiVtczJCSCpkIEVJqtCcbD3Z5IY6JCjDjpg53Oc
YNnBRa768vVVjXeZX8Iim/FFcPXVJabgsMkiE4NlA6skBhf28Js9ZopFuMmx12DiwhvEx/25sQhC
5lzo2fw1YV/r557ey2Z4pW5rUhlHgAp44iBI81mv8a8BJImIE60YafSeipqXjCcJjxW0ETD8aHc+
I2oEp8LKqZrQTz0wcyngxauHNF+oxQ9W/lnvaTVENQEzgj1bv1B/mK9NjLnppUdm2MUfCTQ6fK7/
mJbWLAlLBxYihkREa3vNxpricDjfUahwR/sX0MwJ/CExBT/VE6LNZ4zVZ4o9U894MOK61a+y1JNG
00/hKqWXGt8ZyI33xiEa9nR75tFlkEev9lbihGXFr5mUvPNTeTkb7AsdK1BrdJnKXfgkP2S0jPNF
BXQW9ZvyPUsrj3+oSWdl/jZMJXtv0qIhDc5mzNsp5qNprZxyXKM9BSIlOYh4bsWigwPzAFw5pun5
pXoDxRBuBRneAeBe5jrH5yLNzlFyf2vXgbu3XnNM4qAMqe7tj9KthI2EdHjC2YzWdBofzI86EiQc
ViDb8n+o0pLRIG9QPSa4VOiuCfiDJeowpcmcQLF1DZpF4ngxGBrw/loi5xr80aR5T4hMkdSwhm8A
Xw/XzF+GiwDTFBKwAWuvgN5lTzLdoUx9XsD4JM4YNAl08tQOBt8RNgSO5raH00BIsQ2oQAeDHi+D
Nwbrwnm8vLry36SjLIE8cyRyxc8z7E81K/MVVji7fT1OKRDte5lc4YwA2TJBdgm3E9nqqBqGsfRC
BY0mHMclBumYGPNzmapyxMaS80IjnsPXwzqgDNLHCvSGT60kGfALeo6646OAQ8J2/sz+A5LvWVxi
0zjCgy4AkSRMaxDki/QakdQykmHxTGz8lKBnUaXHY2ZEL7b+gnc7drpf+k6G4filco+AOUF8ENpZ
Tooa4hd8yivMDSj70Lu8CCUlXYB4Lo2+xBl2Xd1U66cxMX6Bskwl/qN9HA8eYgPRHbrOG8ywxqXu
YJOrBkkCVmwUxP3cxkYN64yjNLgvXGDbz5YtB575vMyiBWvJgFl/sNowTvyyoKcWFiMvjZ1ezy5r
u1mzmz5X3Ix97Wit+a4YycLrxhln96yPo/yElCl6LHn19vW1wqCUmfUsC+JuTDg1twbi1rkJnXyr
/9rdLQengcdMYXo2CGKAD1D+9NzlCTgRcRJOEd/rDF/FHYbCJjkrk4xsVp6UgQdHFU9zrpAAUZQO
iNsZ4yz7jUbMr+AJWPTax4s9fyBIdiSowpB0SMRrdxEsfVBLNaxe65IzC+H561wC+dIHFGozfmvw
0C0gvcfx0TKM0vYDuhgG9D/pye/+iAltGUfOrDNPG2CECgx3NiwI0iNOI6CIh1oQafam0MDKaBwB
HZMK68ae3HVzY7GClIN0mcG+ST4nPoweY8rth2Rf/GiqfiKv4yvjWptJTYpzkJt0m+S5fVBoNumX
0kDXo9sqtunuXRAy9h11oXUW6tFqp7/d+r3SLL9+YsUJ5D5aZ/gV+w+m7HqodptUX73SVWufk3jK
PUj11RV+duAMxY5lhdoYrxVQ441EtNKOP8rt4tCaXAirAaDhHsKNAHCSLGHmYzuNtIldQSZZ5+9V
T6jABECTwO3iQwDXp78KYjqSWx7YVwPuHuFir3Ka6TtTFyeeYYzTm3WODuyoC4YsJERtPgGWBwW8
lU9QTUSWNpMsZqvcxQGmL6gZ+AXiQjwAFFMgnCW/ttYc0+OJ6fQbBEc8Pwj7fCAIDXBKwVNmSqVM
oDKU7rPy9dzql3G5EY75mtcv7HKOZYk4pIPPV/eb7MtlbDrdPmI4YsyMbibDK7l42uTcIpV/wzp8
fvdAjUSvIXaHcMREEoe1Qy0z1fUei+Q40jyLz/BYkU47PAM9WdH5VwhQ4c4uuHfl45CtWmN5oRp8
7uME/7G7glUWdlWaa7LscPeQpWm2loS7E7RVZKjDuDRPI8ysPDyUYPmhLbWZNNMmHQRWsP4stanZ
w/dh7BxYFa4ScD/WJmsW3mQFE6OGVzjNcQrl5plQRaTyj4lFDJUe1SoFkvH0mbNYyVUn8Az+4oR7
sYWvzeoOL78q854DY1SoWg4svwW7z0ZjdcxPtQtfHlg1YzDnZfMcDeH9g77lhs1I+vAMSDBiaCKi
IxjqI/vgQkDKriDndX5xyLgZi4ZT74HxQwH7dgGGk11lMtGYaYF7LB+T4kqCKh5G3v+8EtbKoS8d
DZgdggA82el/WbzE2Eovxzg3PK79tjiQOQgDTpE9csHpOwDikVxQDOPu7Jcymo4GcRIyynw56m5P
6dSrgWHMjRDX7Up3B0qPlM4nQ6oZsy2zJXZBqzf1YYvZUDJ7Q/an+9faW44DeAadwXasPZU8JztK
ln7OfLBrzx8kyXg6z1QS1brUTQuw6mVbTjtpe5GChn4ZZlZnOO/EZ6hH7NLT6RKhJdCEN5dJKCH6
4hY/C5iHj40dB8nTSYcDXuZEqtJ6rymFaPXrEKTIXAy/PM0aewx6nXr2YoqHdc04OZHzU2EbAFEE
0sFjncPYbWYRMeqYO0OzAqU/w0iojCUujNQP2sy+uK+d9J4JVR/SkHFzVkazvt8StHaUOA3+s9Jp
l9KryYeah8DY737OfiuvKufh0eooASal4gzPebRIIYbI4zjZV/raIkRRXTHop1rhhR6FN43NsNJ6
CVPuEl/IC5xcaIWIg+C49Qht1kKuj5YYfBMBZTickfzje5OMWwxf7v0WP/gOQZdwGQQyN7dczcR8
4LZqTYGfQ1pQ3AuOHCpkGf1I8fa11o7yT/6jPZzsB1Q+C2DewN0P7eseLKz+Y2ilBQyiZqRi4Poh
BR3kpTJ8rJttNLjygVsOUnZ7fQp82fplJfAR4uBZTZIN2DG0aERNr6MNAWAm1ictbsBr5a9n4dLS
AWCAGFP7fszxHwYeAIhg2jCwTjryr4Ec3v3nBFMYigPqBnVh/ratl33QMTNtHKsCBxtw08KKFL1K
gDvTZBD/lx66cXGESnafteXiBf/sIM0i88xITl/kF89Y0GTqONNkJm6ZmBcJIxihfhOGrHu/D0I/
NHSEBySkFAQCBDSkSJQ/MMaogtGv7VOXIlQYjnAHLMJVyB75w1qWi0rn15zxwRNfWoZ3lzOsgXF/
pYepvvU1o4LvfbPY85sBVglYSQJT4KbF3bKnXcRWRAhPxdWB2UeL7+E4xgWRZA3oApWH69gKk+j/
hH0QR1C0WU4JzGJz9QwyLHfYqebtvObfT/h913a3Z8xYOTxGoRUxS7dl9t/PEt5kElRjRus5OnvG
c1CfoZ2mZ/2LZeg3E5UGmtSb8T2e7jCMenzzoPRxMLXP941OCUnllXqE/fwWjT/7dWleUxHis8CP
hHRTkE6+VsLiHk6Uk4Ga0E6ph2kA4CqJXM/SqXZv9hm0IKyzYsMl6cwvD7vHZIA2Pt6A1ow3IzCX
xeI6mq0WC+xi0IrAigPj5VkIAO8uuSKS+T0Z9QRXBHRGTkH3xt7eUb0/x/fcf3pTHIcYTkHncbx2
k4B3OD94kSCiZcDoTX86+4rJe+Wk4waOhHGVxw5Zzh6XPL0Twz2/o/hxp2/8iJ3nN5+5GULwhs8x
IqIdkT8i+Ii0Cf0RgHGe6lSU6J28Kh5BJYcjLBwn3TB2NU4tMMjz229gNiw+az6hyeb+dDYc3jBJ
Fi9yZ46lo+tB6RQ0QhZZjuSJkQnNdJn3Qk5ZsYq6MVnNrx5vJ8nV6MJITmtpwfD3v/Yt9n1nrCZ4
+xyg5OExlT6wOKCGYGA24qvjWwqbx9g82uCTQJoKuV2wtL4E8L0ULzk++8nD9JIXpJBNhePPnFl2
fsU5aWmjNZnIF2eUb8sU602npzLtnPI5T7G9YBMuG3hf7LonpyIM+BQY0SuyxejtRIg/0eBT99nz
92WbPAFcJ73yZ3Q4F0u3QjmkWJQoqLh499pErdeZhfUSK4ysOOSEcGsqInA2qYpAIYTFA70Vh/uH
m8K3IsovymGJ4AS4zg7qAZAqdxXw6DVW8qCMJdBlsfrAle+xhILtzAznbQbSiqlk2AEWP+F1OvwM
5vzKwx++3hf0ihcJXJc0B27qkJWS+xK9HwvIdAmWs0zMLXJ5bQHt5njWcdYSAui/G2ilEI5USFrZ
K1Aj9/VcqzIJSPhDUHCnCVF/QVszTxzC+hKMLicpXfSsDVEF9t2th3mD9R1crdgUZ46ODrCfFCxB
lpz+DRBXMg99WOeYsjMK3lrAQPQ965NVr2GYwhyHrNpl/tzWtML546rzYJQZtS8XoNn+IUFqw1xC
uEo1w3bWQzPn2Mmqg1EeXo+FIG6SvwMvyUIRQ74WomBK4Byp6I5T8EidNDZHi4fBUSPNir/V2IoC
uhy6MIwhL2saAsvfc45968U8mvJsIHo/sv2+ke7Cn5BWhi/tAk5KpqCibuZqwgsL4zEO0V3yHa98
P7y8vjkM11gkwh0OwRRA/KkVvkj0wGrZD0M+JBTv+8t5LzIBeFDiMKPx5zte1j7Ku4U4bCEcC4Yo
1TuCdp9qfU+LEOFeCP5KS7/vAwU3nFXyDc8V/NCB0ftq1w1VL+8ZM8AHMAQJrSl2znw3PCU5vj8z
7jn0ubMn2RDDXCE9jjZu+kZEtnnhZZ66ypUCAceKx0Y5jorgAXzLZcgE5rGjjdjQGFROqAX5Brku
FzZ5POBsJGPM0xVccRQ4Qpz9mVUL/l38MObXqcBhhD9j5D12zD7++KIZu08eh7xqfw+KyWv2lBnE
bAEG85ns93gX8I/8IPFB8DfzymWDGvYbeGLB9yscmzc9gffM1uV1U7yBU/P+xqsUO4gP4BVXknCx
LC2+GJMi/mQGF0V8Wb3gqOTdiJuwcrTW78BZvks9SOJ74rGRIMOJb/n4n308xWkOCKVwWuGYVArC
Q+7Zvv71wYrYWWWzKz5E0NCAYymBuXyHZXqr+ZHkHYcWNoZ+uBcvbHRFJbnY2lyn4glrLk5mwtWL
n8M48roohbDBNwMuZmj7YKUoGPjQpvsrJgQsjim8H5/9EvvbVb+/Plz1sIqICp9T+q9zzEihsMz2
VuJc9+iKwj+rm0YL8S3yA6jAcptNtVnDJfPHTTKJpiHXtVhOlSBhUQvU4+/RqRiveL6IVPNuvEZ5
DAkUZWXDE+n/c0GjSbe+ET+7Hn5vw3noxuYSJYoEGRPDn8TfEqdh8DSy7z0EWsg9/F0wGPj+YX0A
j2XnFIvcuYbtdc+OpIztxHiH0oZOsvT+Li6/xzyA2mUV5gceUMAfhtRE2HLIhuHP8U32bH7Wgj7e
qgXKdtaQwPcjSPlIVhAKtyxivP6Tbs8b+dvCEgMBP14vX9ck+GZgdTURpaQ7Ib8N+S7hCsxafMcV
TIP/PzdkIcfsoehbIbaFVEXm5gqzOxgpf6LQYZfrWNeNn1cFgkjQb4cV5qcvCBEA65rtPq9Pzt0/
IajkCEvEYczyFeueT57Sa3/R3RCZWDze8iIWVMLwj9l6+FlpvHa+CL6/ePYsJ+5UZDnDFL+UI+gI
jrM8UDQQwGTBG+HbjQnKZO4BvDroaHg5iSO/kIRQPTdienEZF+cfgznJ2DZdms8OKnm0GBRIMQfA
d0sqHOpWp8rw/t2QMNzE60sB6axHYVJ4MU4Z5leZzyJ5Zlaz5pzz+2oTPDGAorl8mPt8VLlKsgc2
4bP4gFecc5j/gX6upYDWa0Q0MHlpjsyGGn3HLvMfpTq2gYHBVShTIBHSCc6dLeRmb4MiD4gl38vi
9c3EdTyM1oBuQzE3kxX47OvCrIpgD2fPocFTF9VgjMKa1ctaxZOGmhdx/mx8vbB7+yN8RiGLT30J
AbdTY+MIrste3XIuh1xJ4EneWg6PR2B9f+lh7z8uiRRcNbsEo1GqQdhLY0JLxaiJA4CPkMmQOfsp
8e1stzKBtjugVOq5IODOAaJVoMljhY76gqJTW2u/ZCUcoLDOYtxPN/doF3A8M5QS+VHUvb+C4npx
7rtPu6gfiw/061/cLv4DLkRlfL/nC2imbEJn2ykgAtvab9w1xoCiRYZSy5uFHIfNXTU+ndL5Fwaf
lEEknBZXGoxfU3d32NOZUQhnFy3idzn5R9KZLauKLGH4iYhQEJHbKmYRFWdvCHUpzgOgiE/fX+2O
Pif27l6DClRVZv7Tk/LWXo3Hpy0TFVIfMSbmndZCSunSjpea6PwZD3f39sjXcl9xkkTfpFg3iIeZ
ZTxusNT6ZelUxNc9fAUFGPE93XSDB7GHtyEa5XEfyxBlvKPh0eJGFolOsMVnZAlSPDf9CUnnzsGq
xZ85emQOtRanD/15cKZDN0IUg9ZRsYHuUKxRjCLphYqFL09+CtUfaGSd8V+XvnRun5B9vYLDIUhc
X/+rRz9gPxX2pb1JW63QD5oR3E2a+Od6xGONH8JXohiVT/QbALZxe8woTI40u89MJNPCO5mdpH7e
A3Dd9Jw5Ojb1jEqInmIMt0UaTk/K4HplI8YC6BkswtCzxYBalUKAnZuts06G7xmP4odvD0OMRdga
X+70Ojl7+HkEase9caI/iRt40YRjQqzJaWhSl1DDiCs9d5u9kpaMTV/hcPBL2L9YOS3sm578LBUm
qdBtMSz9NyWASs/jLOSYZbAXYUPBOA02Jr6Dw/SyD6kmcrK6IEFz8ekKFZEIxibf7ZX7HNZmCZOz
pQaCrwhE9+JC6H3tS0I7+RQ3Nl3QTCiXg6XyMzCUx42KSOpazvfbx/17+hIqWXmQDZ7wEnYniEqR
wYN4BCdfw4TkmuBbBNsT4RYceQeSK5B9U4rhoEU8aK/lG0SvkKQyXNKIcPSgeNPF0OtwAucYekw5
E1Q9MVVb3knUvofl1fIFDwLrmym+NjDDwC+Yygza1pgKkT23wFtx9dmm3z63QRVM7e2LnYIhDw82
/+eKJ+GQbI0bzgthyoHB5aIGc6aPi8vtgZjJfDo45zEJM7bHhL6zfyNqDxXYhTGSA84A4wgDZ1oD
Wtw82F6CLbpVTvd2MM1eItwzB1BLlDOr5oBhy0eFRTk2ycfTkOrFT9UWxEMIQIRtNNFg4GewdF+M
LpAjM1rmojUCkgPQvLHIj3xKXKmnuZgqM03K5xda/NxNqcc4Uj2ejU7NFtGbpqYbrzgEDvLubqrk
hhRoqYEOYRxTElcCfwAa5M3tYh4BkbfxSGo5UttU/qvj3jpp6+K139yJr9u7rrr5nB2/OHqasYaI
heXr37fnXZDVOD6Xk+eSCRwItuJfQ3/l6aKWOWE6g9MFKKPINssBNGuqXVVF3z2Ov4fco9t9tqWf
UjTDuAfRHqrPr2zlMn9Actcp8a50/IaDCSPXDdUhAF+quczePiijcszQnCkVNt6l2HCTFtiCkXdc
4E+EepNj94lrU932WpqSAlNmYc3yklMlRc1/QhNDq8/i8m3cMdQdUs0DPsYw7I7ek7jqBYffQMmu
xhiHVjHs/+WSKCAijDj6pwR9UMQO2rewCPixwV5BxCWyVjUkQZEfvz19aM00eAtmpDZSHgMj7Izo
fqCNpewqWBjygpTfAm4OolgocSks2kdaKu+qs5d+Fnue0fCYIfBh2KQh/DQGnwi1GmQEp/OW7ne+
OXHQzjntR5jn+2+v0bzWKUasakDBdH7JlaS6e/QiUBqiICS0zqjzGRtZH/XXuxpqtsO+aKQtDp6W
V65O7f0bp5k8Nu1R++V96I/KkdWatXH1qmFoz3I6MAtN7NHJPtRk/w5dqi1q1p4qW/tIMMSUPPht
bzNEfnQV6wsmXz8ENNoEw+DfBC/Z9M1kp+U7Pb/8yfUQy61/6yL9CiwwLpL0nl5bxMCK+vSOCZIO
Q2USx9W8h8GEE/2Td1liQggtcRic0NGmSIAazahH3qVrKHEwWpM5XGRIILBQCSEk93iPZojlgoF/
/lrbZtTVJ3d984PHJtlXVAk+bS/IagoZ1tXkcuE5N95Op98FoNyMMfr+Ay8d9TRkLhyc0Nd/FzQl
TBTDkuL9tr9OplvdxcmHxLButMb8xWChQux6TlTnMtXk3pKlVy8L3C1X1lUktbP4jcnlaUsRye8g
oo3F/tBpyOm7TRqRD+mCmJYwm9IXk+i12qAvaqg5iLXBkrTnbX7zDQxAbDCp7wokfV3htpYX8iLG
rWWJIRReRFcv/lLnYwiPxEmFBpUV3kcW9py8HZYAtTFnFZMSpzPRZpWbnWZdNVionTZvz/RrEpnK
COtCT2dvtmaIhsnLKl2TAO9LYI2/5JxBSWqS+gwZ6q8VHrGWLEXq382oWUGB0W5h7z0oFqBTtD4m
YIncc/qOnu4J7zfoemFN5K6dlM7tAQk9vIqPTmqJx/yAR591nbs48dYDHTgm0DdKK04v93O8hv0F
WQ+mgxnmLjS2aTZ6IiykzvbZni5oon1f4OP5mhR8IB8LIxL9lBrumhRzpglxd6L8p8hbZ+F2HPb+
UO1dXkc286EZDzHmcNnUGPsGny0dW4hTExF/QFjMO51RjkLg3x3/Ym7H3oXPnK2I4mtPVWjKN8tX
Qu0R0BxWnJa0vu4JThtMNRCBYJ8yjqC8pwyl/ZTbIR+F85G4ROHpfGJqBQ3f2tnJbfZgBXhMMaiD
zbknHNegZPSZgMIRkZwCtxlj3WxENoRGHgMnwUx9fMTqBro8YoTIWjiRLop/UipGyYYKMJhce24j
Ju5K7HzQBOXh8XJ2peMaEucNHNbGjSXeIpi4ro9WY/SLFqoevqN1E8ltmij7U3yUTpWcoHB1cji5
6d/kOqb0WE7k5CqD4yDokx7OfNSZ4diqDFBwUomfh3h1mTI/7B9FZzFRr4X4UjzhlK2D9wKPEdxU
qKDk3ac2XU8OWgipsufqOBpJwFUmsp8ZYV6GTAjHZuy0P39FdHUJkjIOLp1MXLjmevc7D0Zd8sUl
QSnmGMgJhK0tXTC7/gzM/SIn9eKg3wTJ6ExonUO9CPK2JAqhFOMDikBBhlK8AuhdXHlS1HmZlLhP
9DfGjMXGPJVY7zsmGKTpEbTHqFJ5x+Ik0V71cL8bwaLi5ICq9MfVYUpcwjBy7IcX3LzojHv5ivX6
c5/JG282sAuR2AeSfp5cXYxm5aGadReHlmAQzGZpO2MZMYvk27i6zp3ujzFzq386Ci7fw5kxAf4d
kpkM/ubV3atA/eRD2b5+cG0qXAvbNFeZwY6v+wnqW/C2pzNvIvSvRN7f/1TNgjtgb9C/72iNRmOd
kdzHZSY9ZguCA2eIA2PSKMDxl5gJbEFUUjSjkynFpJLbKTq0rdRTa4hplHSKFw5ZEiYBRbApBt5w
SPM+nQ6GNQwVCuTzCAXtD1PJZ8iAYwB2hh9H5V2XxVmgWzRuac7KoNxWtCwOJVlgt0EgXwuPxC7b
gYdcBI5Uv9neZ9oIdvHEfKbtnMtSzSZPhIrPNV0BV/29HQOizEuLeft993RuCHHhOFaeVfr5w/n7
qSOPnMMuUuHjALx1q+b5mqNX/NHW5vwmXw9KOlUu+NElP+orq4GJUngGpxGmlQpcyhaMsjD3ebu3
1TPV/B82YzYRo/NaZfcc7/iUaYP3ctHF00z5hp0l/euFwe55Meo47yX8xiwkr8nwqwOULx9yNT3W
NUgmORk0LrHyflBJmdCkrKJzEPFqpDzcpb2CxWuJUnVsSuDZHuIFikCEg/UVBDyUrEx3lrzCePWh
OAAQ2eXwFi/xmbHA2UWB3VSCCfx9fxRq2XoHyLhjLhqCbkhX2HkAZ0qFB/zRDrYlUPhT3lQG/exF
1wvHN09gptEDV0yMOpjDdb0f0k3aq+XXjZTTAxIJ9KUFxBPZtvqrqO4FXd3R4L7CcN8wRP7dXb4J
f4Sg9cag6ji+9Xafu3sFs/q5NfTbo2vC0IFIzD8Vcn5Z1nTmi9VdeTKxl7wiOhyqyHwP+VAVgIz3
mIrmEvMEpIBqpDXFYf3/0vDLYAHaD6wdBJxU2NbktmR4bSlUF5dCC+Vka3W1nRFxOZPdiLkaXl2k
lcV4QRFoxVIDTAFdFfkSxg3ojnjrLoRaNit7NCYZKAYGoXPGBFscHuyyUPXBfO5+lmYu1PbJBAQv
YMvyYReojC/3y9zgMkLRcZR39ipcTVwkA1FwpjqFwEsexWdlsflP59yYWkz4kQSJWPKeEs+b6LCW
/SSaqY5e5QhoU3t0aPE4ctqxYeRylsALHhKPOo5pauUuj0dxEkc8TWjm/SShFe/uuI6LzNtnf/tW
SAHZlknPm7UCtRJysFiE7PwTbVYqKcAlBRYh7nAMhoMv9Pzw7vOpco+oSwH4peN7AWcF483j4LwH
1AEI9I/RZ1DIx9SIFtBqGUkSoqyMurIhDLBiLhN0NirPoZlMoiaog/FZHg5HkQCS82Zmm/9zHphQ
lAyGVi+cuclzORxqAjr45a51plyqWREXL+BQSsqYByTDa5oE6MEjtPwISzK2aVwQk3f/MOGk4Ogg
2Fxw4657gKReAu56HvAjapdEnsu71QM9/QPgwyINDatEowK6h2SRWgtvsdvUPRJqFJfLRUvB8dpc
df+/KM75KMfgGiBOGZ+GbCVh9+keLt5BPobaS0TfzYZj6JkUm+/r71d6Viu8tobfu1ux9emXWZtE
xXJnKHimpYzMCET8tAdw7npic0073mnED5EQxy5jgq6p/1YGHWrv9zYrxuj585tnYS/Q72iDbFls
jgHIToESENP3atO9s1W0B0mkMQdEjNwm0dq37/5tZB4HFueF5prRkyWMqxQOkN4xzf/KsJwWpYig
w2Pu4zExpLguxGlq+gsWYe0UIMLn9OvePn4n9x9dlEDC4GOhb7sQJfbXZVrTShLYbE8uwZxFf7pR
DPAy3V9CRULRfhqhc8eJnRtus9RxFNAgVIVPLFhqGCd67tuwPHoWl6gMtGqrPfqXd1S+o8pYZSbp
x+LMuePwJ0nVCGCeiU2t0VWMK55Xq3+3cI2g4cAKjc2YFgGBwwNRmM3lp5zuvtlz9Y9IXisiBlcw
bha94bf3lE1vm51ovKaWPi7ACfFZw8rqWxVEyE3KU2pkk+wxxDA/E5E9T54q9sa6OgsSKxl+/d50
qnGOlqvChKNCmFVV8aO35Tc9DVSfuP672uctV1fhGteJ6Vf1DPzthzfM0e0xwcSEpW48OGU3vAt0
4vaOQqr9BC8D1z2FDWTsMZqkamnoK40KvwNAzzVK4KoY8gjSIT7p5FV7h/sFP515vR1fhLN8cnjb
fRXhurV6jPbxleTMwJOFGotNBjLZlIBv/I/QPEr7ONjYP5fEA2LA6TJ6UK6qraGNyNok/bA1aHmv
MmS7zsRvroGEcMMv5D2XuMo1kwvmwS+vy8aJ6qxCOClb4sGqeO5v3oTp4/fiaj2Xyo+Op8dJLEoM
b+wYILvh0afGl1F0jKitvg9PO7tkGeNscZecWRM+5/hH0rrGXIGGEj+CFuF6WP8yzGu847f/LhkG
CHhG5D4YUTO3mU4hxh/WlwnDuSsDFQBr9BVNgM6w6yAzOdspaqSWb3767fsUo/qVnsJeIpbDGhvf
KJMF5P8jFmA6laDXRV+KbxCvwbHhe22mRRhPSCJzHVsZFF2qGA8Hwm0AmcXdDqA+gwXBNQyOhkBA
jMkP01J4vLiOSJur9YFagz6Y2QMNZgxLESZsMT0XyOywCaJCpzwhEkBQGo07lvijFHOAanmA3gde
CbkN6sTXtrS8ghNIm46poGcTprA3j1yDA81232IU03ao0oi9cNeXgAmWU5GoLsuz8yXjczLX+j0u
b3B8eGZ4s3gcWjDtwx+Wt2xwsCkcoBNG8J4rGd8i1mOvZy/+zGb1kC12bE8PwWNUqBIlCsZ5Kcea
E0k31qdXsYjJE6XdO0PzFfDHCCeMHjEeUjB6xHsJjL4B7EohKKqBVm/KtFQ1zQNrOGAyMmVYBIkE
JSrGQKMQk0ZI+mAtPkNw7CaH7qpDigyuoouuHKJcBqIKb/s9SAMoGPjM2QvTndWJFlDTna44MRa7
HH2sXdez12SmYdgrAhzRMPK4aXGrGaCJwdnCB7dGcxlg66d53cldxKQoFpzZZmuYI0QTx4dr9PpE
MGLaiP3jH2vlspz9ECOhw7bDD3RFmHM32eR+j8DKHzCl7B3XNg7zsq1jT0tbjvsr02RhKG/jXwI+
ZK2+v1ULoh6ug3b0TUe2hdyPWiT+dryCHYyt69jtv3KftYdYif2KoEmkAnADG7F68XAxAlkmn/mH
eAxJxqPQLDUvgnkYZrDilBvYKEfXV2O4+zt6Bq+K9cKj8nfwl46L52LPfls8nBFGPnSHdBFy9zHW
aF/gRmxP+xOgXAagSJOrAYmZOJI6+7Nyf/BS8H0jxRBSdB7Tt4OmAxl54cQxJoZIJzBSYUZz6rAu
RESdcVqpuY3Nfq+5m9f09ByijkTJk5+AtbaAwEcmSr3ZsjkgdXv7DFs5IQkOO/rb8idq6jPaYsQg
ONR6qo0hiFw8CXs7B8tW29d/oSVqHrCQ5nqoIWpwAGZ1E+96yAfY9FFdOu9HH+HTjh7hzTS6+DB5
VKyNVqhju4jiakKsOwT5OW4Cd8VXezKPBrylvaeQFtPBUpmMo+rvMBH3fnE2z+as1xkA+ldgxXfu
TSEGgCq2e4yCismv77WF5/S/Q3gkR//Qyejx+vCC2J+whll2osFgeGPerWBO8+E8ZoRfKavzge6b
Ym5M/25bCM8jip7+ZDJ+L/66KQrbONujBlmDtPQaBuz/phFwClByveSgQ8wcUcAdrpbhYHl2WjO5
BNXSAHTPYkTZiT+neQ6uJekw0ZPKAAmpyM9xZ9jQ08lrd5lzIFGPlWn7vfFPzx7UJlRRl+hKIJTJ
Sei2Ou6jF5pQWpDUlkskWwVFXn6Tbwcn6FUb5Rv2nbidoYi7RBbOVYWnMwqygaqPrbApl883kx9X
3/GFollbZXzq/L1L1zC5MmhZ99/uE0FW8I1eOiVuCxu0DmBEe9zrUJYT5Df8fnXnyQGsQ6R8tlcP
LDjt0aLVdqw2xI19XU8uWdR94IuA+hh4M0e/QR7kHo68mn6SZtXZZgbeRc7TZjFWneWI7SW3XC5S
r5L2hn4Jo+7VkXEXPS+WCVk3QMIl93cjZFEA7zCmmSrC43tMYyxD/xks8KnENgjLJtlSI2FWYh+N
Nhr6riZ+mWx93O6bWSogKHjFs08KO2H2EuC0c3b3d76h5TGx3D+3ECoZKk3fmCgGezPR/3bpA2ac
or3s9ztLLhj9LTBL27HaFwhlUFdhDDDb5wNbVpE+HGUe5g7YpMh0n8eK3xP/GqzKKmY/I4ieOEry
cq9PcG7SjDDa1e+4gJIbdGgFKLCl9XB9BniM+wEfAWiP99B2m9Ez+EQFJuFuq4zOtOBNaJIpVKS/
anZrx3mGVZmdIXe6prjk5PVYey7uC258YUODdDh6uk7TjQuNh/Yz/aJw148XsYf8N/pA3NQndc10
8nX2TSaCMBdpnx2rjgsoavAe2M+1GZgjurINLLwmGB+AL8dZyvRkwlyELZvZF3PPm9+h1ZLv90r/
BNZ12X2vvnfmY/1MUczAe6ZlHX5vAwTxyPk8EDFwHyAm6+NNsVRe90xvPXxFDNuUxi27yycGOcj2
jtcxnprILaznwmoxHAYyjV23kkzYcAfzKQK/O/DfytGmBtyImpHaAaFmrQYcVz+Q0chc+wzZgRQ7
bU9z9z28Xf6OxUTRlurxBTkJNDZRDqYdmIt5znTR7vM28nWaOYAnFRDFzXReqPxOHiIllnXHOTIq
aUmu1R0RBwY7yA4+ikghQnakquc1lvvKI6D4CtddQhLPLq9jkNGmdqxeB+/PYcUz1/6mxo/z1VyD
MKeKygnc9gG6EEOgMcIImIxBoylZ6M8DY+XjHHcLvGXhK6NOHmBCXIrk6wMwfwbSfcfgTSu8lWbq
HMEfM14gZRG4PK9mhiuZFQZ/z8r5O4xbAc1kj/MkmhV3h4FjtszfEbnvzGw/YsXxkeXMWVhTpyBq
Ud7knm6EVDwHeIKqhh3nGLU5nfa2wT6fOlNEn4Rf03sItKyDa5KJhu3/l2NJvQMw6qLiIYLRx+Ck
yb0OIqFCniHjfRXGWLufHuMn594J0P8wz4dN7KN9A7OxOUZetGhUj3gm2BlMRRD6ENtDArxkPYMf
opJFbhJCyC7GA4iMBGBniynE+YSQlfsKw2T7wQFnrVwAXwKS7OnrDKgA8cQd5QQSWs7gu2N8tZyj
6YUL+yW8K8cA/jJHT10GDBtzHzEyYSrYkLN/Y8AgmqNc3nXny4AFvxe7J4gx/glKUxBEBjpF8Gs7
gKvr4Z2yleYKrFlBvtOBc10yc2DmB+sLJge0hUOxv+4PT3mOZNafgR8yWJichgdI/c6Ac3L9qLy1
xlD9C/bTfMedqyGmxQR9ai4NMzxd/obobjgbKoyAsK5CVfq+u//m9moxZaN0ZLrnC/iCCd0aDE+e
e96Dchtbtegm/e470HGRzXDJcJGrc1ho+12sX+XitbSk3Ym6RfQ7hSNt05jE/L7CSouNVjQKT2PF
yiGT/I+gab+2B9ScPaj/SDZeQqStv9GiXnZ4uDkGmC3GJvptZgE8j0/BAiBw/lX348a74GYmSB24
qSH5++yyDLhnEM5hqqGnGIH5QU8Xaz0aDM1+mBpJGi8QU/YUr5LJju9G92hSbw+vtjvOnclvNsNN
+E8eT3L1srasHHPZ2IOkcnNE33jfNOLV2/zOwfPmmy2/bJLPLyzrvmH2izL9ykxbH/FduHRSZinn
9lhrRUfEWh/n1Sbpya1OzBIr4l6fbDa5LV4a4hv2lqLav8m8h/3QmpngZG9uOWLa8Q8/HYsUMoyq
uefAkZnEzoZdYP9Ly50quuFiHZ29BwWyK0NKbw7L4b8taTptPoPWw4O7gDagMH12ReiQWFrzqzBg
+SoHU1YMWIgCOR6+sUgVuypqq4ABfIQVts7Gq3iAUAkdT5HLFOcRgaWC6v8RdyqB4QmXHEz+IYH+
YZ0pgZDa9PwQH7H/qWDfvhde9kh0z44ia8K+QCHz7Q/R7wE3Y3ZskkQ1Ks/9RmkdeLKujwDsFbYo
muvbbNqrVVxAyPa/JsHjGeU5r6XoEN/tS/JO2/13PVARpka/BUQbhSQhUApOQPER8Z09/mPuhlOw
Ig5HPqtiIJ0VF7HP4irOXjMAt8fG6/mJ1th+OhmDEmo0BSJTVAUnlFeUiKl99GBBMZs9Jxp9VteY
hClVZginj8sOxgOH5EsNkEdw+H8BSDZEhjt6XY9ClL2f3UbHvsSv4bjyMyj3YGnS1KDN44sJdTP1
cLeRyzy1xSXNIcrjaXDvIeMnDIt2mEob34E3/ntFDJEFj2NVJ+p/z5IFRvPql+cE1PimHKd5WOCr
aEEaZuHNx0jK1W68E96K3klenEioW52cfD0cL4aWikkifGiaOWlXtWLY3A33J/Cx3k3VBeiAT8iZ
9iB46pkDhtcpOawY+o2di9YV9I1AGK4TrNpspYa8PFZr7MzPwyO7BozgAqysk1iIPe8bO2cY8EJE
m7TottuZeruccUfT761u8t/Dy0iY8Sv0gQ+7HxsReZrqhfnaac+EKdlracoVVPICAO4LtHVHPX85
RwKn5Eko2l0PU2wimNoOfUiNbzRJdM7DvSkbBbxMRQuqtkJGEO+POCXyfo3ds2jg+vHgb6fwRAfr
b+4b6jxtEzfpbXEO4xkZrRsSacXypwhEP7Do/OsAuEDwQcRDhdBzdqruKZf+Hajc5G3mak9TT0n2
jdQFGjEKdwEXKI7W1VW0DPm6et0iBBhHv3hp84XzvPGy4YOCGZSclNLr5GSm2NbWzpOEyxwzU3RF
9vonqVlxCMVMB/55Sri5Y2WuboVfuWLTj9VEsLizgYdtfczwMPlsMHmmwYtpfzNelIBItDcb7eZ2
Gg8B010kbKo/8kFpR0c6GFLIyiMZw1OkG8FuypwMDZOXdcP3TqW549GJpEHlMBRd72ZQDjxhozP+
fgOhyfYhiTvLao7wz6dlULBAB0HB6Hf3O6c0w3uEMz9GStYeV+fFqcGiVdoMe3CMUpycFs+D5lrJ
kTSPljHqjDAeRuhKSPCO8p7/MaaQq97y9He9BmAWeMl5YK9bNZQGeTsGG3D8SQ8PC+bZq4r2e8VU
9ieiIpJoHPDLDSazqN1lpj+2nMOEdAzz5qyumxXzlkH9Isrmn8v/C0CUz4pHoC8kIxf6psaDb5ct
YhJtGPXBKDlAzqEWUeMSB3aEPe5ApMAriQl+d9ctnJWgb4BzSenPiXUf2t9h2Q1+T7n4FN7FkIuY
vB5x51UOiCsSBQvUu7o9J1nA9AmqvFKMvTD9ldoA12K6NQbpz0u0IOQe3YOsdxrYNtOTCQqsuFSZ
m378K1LtC01XxupXrBQL8pv0+jgXrSsZ/dzVacrb9XZQYHTatEJ1OATloBzofb8kZKblsjh8Za47
jxjmE3JyZ9Gb8AbgZTKo6DJRTeL7YcEPNjwtiy49Mq5OFDaZ+/aMJjgedHBBLCWYb5SO6f8IOmA0
/zzoGJuQAlsLBh32fW5fsTTfWopBiJ9dTdFx3Jru7eLh6dBsaaxOXvvFLvZFfDHjwag11TAo++33
3TMGpbeQHOmqVtWXC2uNlIzmS4xsyh6xeFAAJ1d3w+e3/MUHrHD+K7y2f1YVn7viqYmObiHl6pjG
cZvaoWLawgvg0BBgIL/JIeLA8+ht2liQ0Mvoyq/kA98EpduIdexGMhr3TQfYXiGAdR8H5dyRBRD4
SiysGc0cvzqhm1stXFkHEwBDHrhuctliDJu21i3/Hc0zCS5RrKNrALHzl4704WunQiVcAVl1/qTN
tUQ/KPwogbAheM1gfDLgWH7hmdqjDPuPq5wHQQnozMMPxIU6dHQd2CGjCJqth4ygpLBcG29xw/xt
GEdyrHMkEA0vyz6FOj/lwd7ZABrMVwwWWIrxLXRlVAD1F/7G5UFcw/LhivYmqx8E1Gj87p8cpQpK
FtVhlQQHa/qHvHxw8v7KwBqNg6gaHMElD396ykoDlnmECcCnDObfkcl8jmLWKYhxnRvcAOqw/hiu
ABpucRtVm2oDMvkpvVcIHW7aivM//r1hLuRYN4e7j18ro0gRj5iOkXTIw7hKngmOLxbkAmex2xm3
YNf2RbhFopGmuxGbhQuOD/M6/kZsRhKg9To7NH38GPvO+BE4DLHB34AKjIHvbmRw0G2n3I4nyQY0
bJTHH1Tfjg82O3Q3dIqH9+IQJdIdsRqc9LlVJyZfd4U7mby3+Db64xeWA3Bngc5dDSgscpm4QGgr
SQ2zpHoNgMSnKurhZMDqPYpZck3iuBly7TtDNwkkPSnKJmcigQvhOcBogLUxs15CJkl8i2N3A/LC
PeeyNtwORGjRGC9E+acDml3l5Oawr6BU1R+rUzfNOrRpLlQPTptf9LbZQgkqcUkdWOEXCPYNH49h
A4AQJKoUQg4nfjqi5l4gKP7wI53JkUwTSvfeFIarbWBv2MFW14fQNuVFhmqAe05kQpELXt0P2FQT
blLF6UGRGkHDg+nyFXDC93DBnfStidSS8JnrYUKSmCCBiH3SlBYZ2Ir1l4YA+rEXivMtpBeh/nYW
XYKpBQMv9rTL1I0K2vkzK8I9TSVslN/EnGhsli72M0/Bk3gIoKXBzQJIWsToe9kUIM9OWZfNHyQn
34WbYE77MnqFsyBg9vd0MgZQbnvCVZcrookgmTyF/ONW0syO5x3QjxAKOSuVXZ6pUURSzyywncf2
Br0VXkAriBpnE82CX5d7WoHaCnpr8omuLtT/YyDi8yJ2P65kFhFNznJcL+D7vMFOnj67CHeoN7wL
7uxschviFE2ffAKVEa70/e5f2vy9vUVPJCymWkQzl0Vt+yRKSR7hqyzu8KxtMGgSegCkNpG7Gn3H
/OxmIoOrb4aQ3N2eDVxxevlvi/Eo0nvZL8nBYpDLuHu3vE+h+HZpVruFYnebhP9MuJuAzcC8ev9W
e5/Zyan8A4sdChwTCiKTy6Oi7oDMCYXLdgFx+ZvOHzcIPf96/6xF21r2SwuuyHmGoN+Uh/sMurtL
K4j5OFmWt/7oDJ3G43hLsIJsoaXDahF836Qmn1p3f4NFDwBU+jJdUFirFdgH6yXvyWV01f32b23D
/3aATBUqd293AL/AhevYePRPBdbkQ6Pamti9KZZ72wVHsw9kSMEnZFjf4ZhuOfnq9Fe9U3BMs559
H4eymD7pzCn1W5dZB0I1iyMGUNU9sM+iFV5wgcSIHF+oqJpThZBDLWZgaAA8UHOYHgPeSTNDXvjO
Ec2GX+ZpWBFPjwq2gkvQSy8VGGl0Q1HHrTlt2UNhAt2lw46QJf9Co+uOf/QZ69Zy/HgSnvrmFFH7
GHsyAgfh+6a/SjqsxefVgTd9phv+XsbYVox6sckofpWh+lZwC40RkuF8MOLM7hAEuGHIyjHc/PkX
tjiuuRVtOhxiIuilExmxC31cF6v6xH0voVmdmM14sI8vOHECc2CaUsIwwSnNJLMQLjzjVPbq2yjJ
hi6byyXkpLw5BX4oiY6MZbOwGfjUVLicrk1iIxJ4U1ot8kItasCnEwCx5QgKWdhzR2gZQx1ftuu6
es0bzMnxalldjVX5XOUFN5gn47Oh/EO8jiYSuNiHcttGh09gYtlKehrzZCyth00ZVhvNr/n42BS1
sfuUTaz3gsxg6XZPPF44bdyd5IJ094WolAF1D6+OKbBHu4p549TMR98EfZtmMDYeCrB/NBgziZV1
CbpLkDNA/W4KyqXg7tSOHmxVJ7r5sLL65gNBJFg8UYbhI+4NmXG9qLGEVMRgbmLLAwKlusubRau3
pbzQifthOPrD3H57bw/ed7yc/aQcAW1xBb5u88a+a9qzcTgR+nFzB8k3HkDDeleeRg34k3qyX6vo
nmimgIZiPPZA7ll3d7WW3eX5GhRYHBIsxufWuv3EohNSQDW2k0bMO7t0Dtnuu6Ga4m9PY3WEzEAB
C3BvkiTOv/Rg777+7Ce+Mc67A8x0DarnqORv9yyJMSFykw2VFZOaAhYDaLVBIia5PyTLPICGn8ol
sY1MUPJWcHSqYj4HllicLm4dP7vsqf51QwWiCs2eQf9IdUpZDxSMcQnc0Ofdh9tg0EzACrjc5Dlf
wlls8VsbL16AZxFHSW3PCBGtsG/UpBK9dJGVbo5hJNbJdFa84HUS56c0XoHQZQUJa+e7+2bObnT7
euM1GPspE6TSpd5peS3edgFlgAzVAxwMeW2F3B4O0vNP+oXpdQxp+TySrARoA/itlgH7l1YiTeC7
LtmwsOiGjEZkO22MIx3bTWxdFlo+eM5jRYuERHVM3pD8TylCMEosF8Uv7B/Lqdx2t3/L/UXtdG1x
xeo15OO53Lsf3o98k3jzTq/ep0r5+WOy+HIhbtnQpHyjLXwQx1Siq98Vl+ADwc6Bd2yccVXGECIs
IDcXaEUIQMkGGBC3luA/fE/MUGcKj+QBMFoE7dphkZ9woOXD8bc6G7TK5akXnvUx2SodbABfl/W1
22euVrnMs9/+HVxO3S5MbUdHfDVNDlyIYTHxb6xwMh2+NFCGCual36HttQghmebM7hHHAMbYgxXD
+y6ZHn0skC+NV7/58fh+75c0y28Y1W5uphqhFkMOZ953zy/gDeTHdMWPYJFLgDL+j7rOhmaO86P7
ajxsCF/nmCatAf3iijQ8Dgxoz7FecWBfFvSrfFa9XNbkEOOTxnAivVOZNUR947uzsMtYYXDgajYq
nnmb1zO+6++9f85ZcBR4Z0Jr883ic6AwYYxO5CYbSz6o/qPpvJYUV7Y0/ESKQAYkbpE3eM8NUVCU
HEYgIff058vecWLP9ExbQEiZK39LlJ/V9lShRUxQUDGlgg40/CAIRthAv1ZTTa9vsE4gi78X9+Ho
gKrSWa/HSBhenrrmjcVDe7gS1iazgizP1royH/yqFHZoudM+3JxGinGA/lvXDt8ygOrGjQjVSO5u
GfQNefBWQoBPR8T8XnVh7JprRUIOHWsfZ9x5oJODFoQQ3QUPsD3Gg0+sp+aQp8SvcELtiBGoxXsF
A5XIy0Wm+yFey8SEiJXxK0ddbDHYlLnzuhJvy84i3V1+Icm8bv5QV6Uy6xV/0Lgj1ULo1hxT/GGN
2WOf4XvylCcmWapyTBr3yMTS0rCpLOgxOA6cDD1ZmUBhcDWZe66XENgyrHElFOH3Cxzpq3UZIUeS
PybUf0GWFh7Bf5mOlXcewo+picN8Gt9iPAf1CvcNGW/zbBnTO3Q2Y3K1UifnsfZZlKmfaN1WnaiU
bB/1Tep8w2z6aUwVc82kP8b7zpUXo9lglRSnhmWPOZb9/Rx2Z/M+7VC8cRxaF2BnPD6HeqXeWuaZ
FaLslH8wFVJiMmj0W3WqpgYuxLGVTAdss8QRH/UFYMM0n+jz4cbYlpTPDdfpvhtZeoTgLb7QNM9B
gYPIAEOhPXI4cE2ibTf5G1rLmJELONl6hG+P4AZruY7FgVR0gR7mqa07TwfOkuyd8y/A4wDR6C5z
40t+QbEy3FR80mbJM8AHlWjroq5+cOqINuYMO8DeqJwGq49VXSFlnW9AQE2YSeBrTktV67r/7VZI
oDfqb5HZzbI+JpG+IbqBJj5b+jVa1MA5OsxL9WJm47s2q+Pnbuoov53mjyx4HdRpsGj+KnJAdD/Z
5DttqvolKJySOC9E9Ti9VS+df6ZhcUOsV1FBuX0t0sUXtER1ocYHh/fmi8SSo6xWLhjQkSW/kIKi
4NGcViTwOhrTRkCoDWEQg7/3jgRbajfW5Px58d83GKdcuBGFDeiwIXCqo+Q32IfXXZi5j1AXchzZ
aSOOzGbeuw1ILWIvohZBJHrh5fu64OVhHL5mJaT8jMT/aU8sY0oSA8oJEV/BfTXGS0v0IEg3EbgL
nXxHmQE2ZFfRJfKWeNv1gfwFlGUfTGtdPyEuGqDw/Jup/geUdzxLMbQfk/kGML5xvsQCpwYQvn59
Mgr+Iv6lcok5vJTND+OxMeFfRoy2j62lfHxQLOeeZ8TTnAC9ml/qkkclSqBt6rtQX8kee0nnZtSn
rB7pDPpBxV8lMvNg/ok9s3kl7DTQW08nlyYGx5m/fpd5/fR+ytNjdirErJotRxdO00FOTP6ExMuE
IK5JF42HDDbDZeewyBD8rmQcOahnwwiBboXY/fNmSE12mWFowjaF5CiZxQtC61Y6X5rCfoteke3w
PktmHFhHc31qpJGy7uYsMnDWMOIFKZCeQRge1+spme8pyet7WSgpVhQA7aTDOYDnZtldfkWSGY9m
sywKW/kdzEciPjNUgx4bJQObkA4xR2DvEefD565i9wIoET2pKQdyYesi6hMhKeHnQGSITXXywrV1
RS7wpF+WB5A3Kia8MccY2Nw9R2f4CTZnYpCxzcX2SscC+L7RJ2ClU301nDFucOwBDOiOo41GmRm+
nw1FZ9Ovw/7H4Ycq9K81Q5cjzOIsHprTRequR5fZYtbllyYrJED4YYzgs5ARM5GqMHmtCIKyuFNu
GgN4NgMiRJ/Jf1C2YJCJ494YpOyrAVOgLEQ1PA6nSFA1eFV47yOLvDY/39JRGrb8KkR2qFmPA/vK
gT2Gk/nYTjM7jkoHXZhd0Tqyue9HnDdxXlgEaTrdlaONx1UBmtR+Y1d+MAuJsC7t14gwZk3mJ8M9
lRN/QUSiGuT+/srLb+larS9nVtVwxLqOboMwiQ0k5gbpmUYtBhxF7+m0M1dmvhRYezp97nXwSsaU
SNsQl416Q1s/Sd360J0nrIKLs6fbVDCQNECDG9GbsGU5eQYpgQ1oJwpaotEF5pSTEF8Ib1zgKuJZ
3dMWFLwJnSgnxECP1weGUWH5I/CCFVWEddSX11TYjURFdGyfLWkmCDH+mfAFFfXd8o94IqlLAEJn
j6AEui4wlfIHOH+5q+tqNe9sH5cpMV+yJ/+jmgRnxLJnXi7tRneQBrEIiEQBkdB1GLiH1tmJ1CQ4
oxjCmHgbs5p/T+9lcgB3R28a0Z9q9hs5qjbE34Dmb+CxTj312q3VO6eEkCdIElis8GzFN21BFMRF
3IYl2VZuFRpcIgJfSN8doHL0NJEoSTBh7Q1ZnjwMvpibJSyPPMG4CS386RijoDeo3DapduXiToVA
gT9NygH9puKtkylhwxaZNDZClvBWuPcZYUhCkGb3Oc47aDdhM66dk4NkTbV6SwkaYdmFdYHMJw3U
SakTxByKJmFIbEWGmg3m2Iu5ovmtvXC58J5iGGWGn1yelICInwpikPCGbE5gxhTciYSTO1+tKD1E
a0ZxOzcT3uSS0gdeCSOk0JPg/UVH4frO6cCtduGj2WRWaqYj3L/g75BnHJqxZMHnFfgHK6InIKXs
1e1ywTnmEgYCv0OMDPcXEWrk+ThnN1kghDHF5XoHMp/8uyWMkfQQnlBhcxZOZNGALOMq0x1ssNGT
ltSvLaql+eZNlAc1G/mJD0RNnM+NOPcXjXMFiTRBxKl50m7dlvpV0TXxXOhsI/pkt+yAcUgWnLQY
+0dc3x3gsD6Zj3axd6Lh0HqvCDKZHEY22gguAH06q/EkWWhIOVmZc7v7kSOiNkn/YnS3FH55xU0w
uQmHJKAcc4TDFIaRSPyB/9qveWUFDfPfFrwDOa71EHKJxKd6nfeBEvhfISZPLSuMWKXgkBc3Ud0O
6QnyBAqBDoIry+e0H/aF7RTqVeJjcGNbfOyS/4iHCBDVTnTuOAaatbzHSyIeWKJ8iPTRHQ5Aa8n+
XOrJIhoGnKSgpHnGeFF7i5hVLF1bqGzVIqcmoL6KEJTNGyuzEF2TeH12VoI9BDxm5aSojtF6C3GL
u1nc59y6c+7i/y6DwcOB1/Iwmlxbfo/YFsYAm+JtF1SUcCcKpVjNqf0m1U488uIeJPqQpmcNTzLZ
qW7NPxrAwttPbr+hQ0I/LmXhU2bJU7mmF/GciCer975cF476gK6UjNjEoMurG1JXpFPaGr+jqRFa
JzswjGIJRzHAEEhXhv2xBsGU+1zkH/j6bC8H7n3/2SOUUNlvryuhSyb0HzQJ6Qev5txGPq29q++B
zQ+FxaZEJQ1BToieBlFbuAzlA9K66t+C0blE/S+sxkW9046YsBqmlAcc1n5Qe9DD6bQqQzyPKENg
njX+2tAd8Osfbc42iIPMHdGXfjeTB8RCu7omqCsaEDYh7I2l0wPPthwVvY8ukHYcTiFIVM/6fKD/
fPR1RSoxV6Ql0mEx/kmxiJYQOvvCMPecaex9AWCbCag4H4rNOMrOrG5o+yauCA4BRnHXMRV0lIJO
XvBS8nQMG0bqxdshi3XvvQwnu4Gnr/vW/KLaOCUkh6CyiZFR/y1HL4D8Ygq4L23QY6QhKHPduLhr
rhDL0Tgaja1fgHfSv5fZtgfDs1Ve8pigSQD99KSI1IvVHdokna+z4OFoXj66oN3WQB/oxZ2NEb4i
9GbnGMwB0eqH/Yhe48mCZOKEFGOzSObG762k9ZjK7D1qini5YsyAcE+ZuCfMGtnV0dmuGpe0ZsKV
RMwTYgvuja0/rxeY43goY8QcFr/p0L2as8Cx2uSTufEzxV9LXhv3UcJjL6rRqf6ZzWnMAshl634v
v+jwHt6JqigkSuXpwhVgicBTPQDgmJLyhHyfQ0TG7Zug1VtCAX6aSXFVlo0cIKKllZzDiT1UoLI5
mmgoMti4Wov0FMBn5/dvcFk31b+hMmZ1BEX+8JCitz2OF4hYSvMP5dPua06p7EpY0YdID1pgaPEB
LvSFCoETYgYk/wQ6kEOOal0EUJ0Y97wKd2PNkj5unBiU1C+O8/dpI1YJTJDSjJWJeKEzyV8w32cL
dQ0SrHRJraz7vSE1eZzm9VoMdF8sOCaiUOeyETZyaH32JOO4IoWimjjf5dhRRFgxmsDQuBFkRayH
QZEmO0ycBCIqiJWH5YzdWPDrKc2d1DqzY75EZGp645Fh4UFWj8l4DKZemZqQtRHvzZrO/RIIsUu5
LUT+ODpsjiKIYtgurRxcjRmja9BB0BjORu1c+P/6gOgyES0lQpI2d/hpNDp8i1hKL2QtMdfIk4aw
e75zvuxasVTnwZaItrJFn/Yu2ItE9EP1ew7GnKaEr6J2IGPPaN3inyLFCVDamEuj9w+ZI24conXB
3Xz7nsZhtSh+41BP7CanGVHsJmw1lfcRN2EPstpZd9UmYkGdiIQSp+KefBJanTothhRTCIyCZM2l
yQmBcfq9TJAW8V7fU0wLQW5emtwqt/8mFOKlXByPKLs/ISqRFRc4c8jY2jPfE4DC9J/wDLQetBZB
Dyl/6byQw8vDBoMPFBY8Pj1fAuruT09gAn4Rp1i069Jkl+fZkcDNSR0TLwVZLoix3kNHjoPxyxBJ
ut0cORHpFYRCYHfMsD0yRMxpXhZSoie3p15NmFGKhAwGW0wJW5HlNeroDGaXQANDfhcTFV/EytgR
gs/js8ys8/HNb78Z+PSBmLrcO4Jckfjsvqep6P5QL6j493jPsznZ3dDpaJOoJr7RhnhFZno9e6we
UQphl0WApkWPWgQ07DbSroB5xhzNArWGGLGJCqiIYtid58mqsZ4zZWjHXdh+V1+MUqPViAMY/ACM
Nqm1QaIsj3CJ4/u6VtBzknBAadAWaF+jJVMD0jxqV0QKb9A85N29bxTkIhBYObxKAGnEBBkmjXQD
f3AFkivAKTsHxNKGvS2GTssACAdPJ/IzBEfsg8HHMySnE4fICjGX8vfWrlW+LuRNi8qxeP4m4339
3eq00W2kzyqnMe1h/DwzDySrk5Y9TV9gzGPVLSVfq6YfTqu0sr+22oBaseGYVulPzb4vuWm9PJPC
tlV1Nsm9vqKjYoiOsPZRoev8Ef37963tJqOD2jIW7ClnE2GCPArgDOpwIN00iYqKyRB7E2rsVX1h
5Od/ESZRAdlyVz5u74QZFlkdazJLDn5Y4uacjAy96sMXfXca7huC+sS0yLqx7OgSO1WSSeI5TzZi
1+8dpayZdma1bn9ZeG2oeoVhFrCDLiRldwfiNFvn8KyCyrp/zUPGrMh0XFtIid0aT7jKgvKcbh6s
EaUQjOc35VjK4RtBF6kkIvycIghxin2lLjLGPcEP8QYT3gEWIf7FT5YiInptsPUZZ1iYe+63f2Da
HF9eN8wIJc8PR3YEth2Mf3fQOzPPovpbWKRzUcAyiV9OBap/vOlkRpgj3Dx4ORl0ElxXDi0QKVGX
Jlp2zqyMdtbq4yEu4fkSypqJtIT33AYFKQbbX0xm8itaYhsNfnDgr+IvRsWyFL3HrZn8AG7SPLdv
bWNyPhyRxCCacjND8FGEwv8RDPNXdBi6nEFsM0q6r2ifYmkAoI/I3xlNXtGHPG22Ketl8FM8PaCG
cwI20veykpelhWwJC5AR3S+3dEsZc31hHDMmK4LeJtc92DRsDYwgzOEkwzc8HaEEfk/Wg3C9NcJg
1kVH4AbwYrkzSws902IUjU1Fcj+0wrvgyYBXayi+h/eSUensGJSCynYBkZHN5MAmtjx7kxmyL/72
Ntn2j8QWZecTAVDIKIuaYrKQOyT8wvEjuy0IBh9tSMuL+aPauPHNjAXkvqS6iCIC/j1HYxIgDmfS
0fWQuJmXMI5pm4JMeGAyXaGk0pYYfmZaSnsxeALvzYIcfeXblD+Kcvt8eJypfl09EYRNRobXRK19
zrYjqu40ghsxl22wfhJyxw9YgA65YmkHhUuv7Z5DQPBeSOIgJAoGki/KMo3fBxykSsUq+A2cEnyL
CuBeNOY+PALxG59lMfAUaC+acROy5wSbheE0taSK+42qyiV3ZPEzGm9RgWXy9LFhbaOHC5q2HtJ9
VaBdGKmYfAF3zvOGdUDFejuhuEB1sx/l8EymrbSQ/3DOmkI+Vbnft309U6iBmQpUWY/5a4niEoBD
Hv9sqFuwTXhlCp6Lh+Wip3na0MQdBArUDG9+uIWjx3IQSdMWwIdvCK+ZNzyVHys4/iRc3SwaKoFR
Hoz5/Qe/qas5hMeEZ/ul+j1uJ5UT0Jts4GX1WsRCAyN/HHgdKKN4EUOTmhGcjdoz2gtq6y7Z0D1G
bMOcPEr788df4R4YdyaUGmwZ0sMXJPZEdIJoh/ioRf0UZaTNwC11nk4yLZZ4Bd6XIBidhAYS83aw
OLrIR3/RH/h4T+/Ihj9O/SeTjwHvhfKTIFKzH4bP3cdGwWa8LQWFmO6mmj2o3I9wJgVfw9XevgoN
0VjDDmp2m0f3P7Iq38UGr1P2g1dOwX52azwi9n6UpaxaxrTCxnR4Pd2kRsKNDyH1e5wgHGWYSTik
DEJlpa0MW5uB6vO4fVgheHRTXz0xPrfY6VhGeXIbJ5vlm8zDg0cEOwYHnVQaurGIV3giryW30+/g
dQE1rNH+SMzv0IYQo7iBfIDhVnUhb7irvsMEsUv2WOOdwDKsT+UT1CL6KmrEYEVC7XD80WhXie9z
BRnwY54j8TOs+tRcKJ5TgP4ZjFWfU4hNb8PzaoCVTEuaC6w2Ak7OOP7d4SbAY9Eub6GrHpMYPdt4
OmR9zl12oK9g5JTDwDkiJa9j84XQZRiAVS6NSJy7/M/Dpw21fGGAMB9LYIKe7C3NTFv7PbKeRpAc
GhcGblMPEUO4Uuwm2GNHBH7jkp+ybB8amrv8UQASXv7R4X3Vr0PRh352xbFZRRlK3y4s3pfAd6qC
BdYutNS5zYTKIDoylRet3n67VplalZt20x3mdY7tt5hCFM6XD0RMSFmDwiYNZVnLLvcrd2jyhNT6
51AjEImtbfK6AiOykaphrobvG0sjxb6FVV0Ydy4ftEtNUA+Cbj4g2g0mF5WrcDCxtfUEWprlsXdx
Iq2bj/ccOoF2p+TJrgfT7pr6bUDhFOcsXhp5ZyQKCV07RlM1QyNb0X+Hi45l5Mlyherh/YaEWkGC
3ul58Vm/IeggmAkYjipwehI/aNip3BbKv8Rs06m3R7IqmWWASfK1dGK5f0OiwqGzGJa2vOTDYkMb
TyEpjy1oJrNHsqdMu18AYPwN6CaXA2MNourAKZrpNpX81xVWL9thjOXl31azgL2b0KeWwmU7Haty
OUEUBz4xLx1QD4FUAKNAGJ69ZkGs/JSdAXiWAGIShimDw4Gmi6h8/2GDzSsbfcWpB1B1OItPJeZi
sn0yDDlCrI3Jgg6KT6h8j9oZa6FZXUCA2bAGwD5zfBUm256nLcivm+w/D5tFou9YmnmYya6TUY4h
02rt0bXAVgqPe5QRzz45fLdPC40K4Hbj0+G310k3JI2YNAmO6ZbmcV7vKBCdvubq13rMkyBeZzdB
u26NFXqZ6XufTDk0CjEfkerhZ9X4OYkv5CPM2p8xXyLqGYCY32L2nI0IX4DF539khl9YLk6RBOVy
YObg+MOn4MtBefoj//F/hqh6WhoeNo/NwDJYSFE6ZbiZdmBBwJVvoJrvJMgPpHFAIQ0nQsWvIxMj
TI0nkyPmOXhSGFn5LYgaONwzKBftjL5ss9oW5IIQXR/tRjPdGm7UzeCUXjIaRe+38mLYVJiZ4Orn
TVdZVLI/TT7fbz/r5rGLH0dsGYP5VfTkclvKQTJLN2N3dFCYuFiVkPzOZaqxhXzCoRAvFOFFLWec
oNhSWcqL4K4noiMntW792eYOmANuBFKThKLzuU3gQPhJZlNj7bwWpGCQgaZ5HkiiSOj/TB80uJMX
sBz7hI03IXEkz212MiiJWKISGx/h68q9sYLhMtA97QcXnSIcFB2ySdYAag/ZpNE0ZUKP9Wu9Q9kS
pbiiMl91x8uGfR14ieE+23z4XriDvlBb1nh0fbA8tBaOiGsLJstTSsXfFOAjmdNQyRV7RQpZ8GRX
cFfu838q/FVql4T6vsx4WYfPNRjKjHWOk/BjqTKRQ8j4CXmPrUeyIIexsFjT7MDdTqTr03pDJHxC
wCaSq4VnpL+AK+PceGNiAQqPyfl9Tat9vEzmNYr/5vj06JhDZYnez90PCFcSSdyVsEDAORD15ulM
tpzsqc5MV6OgiN749P8GAfrKawc2y/UKxH31MjgsP6O3TXOpQIRZlJn2G4K6eUb1LRn7c4p24New
AUQxwzNTerrh4HReK1ehonr4YhSPp6TxusZVu57nva2agDHu2EK8OHA4ybm9/f5Njx8MeJX5U/oG
6oPRJCIHxaYEp51J/t1d/sJmmj8IrFE2vudQAi5q4Tsds6JJATVj/vtDEYhbBM8dkrCnO7zFNHA9
rNzw4jikOiffVPqhslkTuVO/JFMb/pssyx/d5efKtdWt3Ge1R/0y0j2598p+1v5hjacI/Np+nPHS
aEJCbO33eH5++6N6jfGqeu2wCasiYwC5BoUayWqUO1QT5tqCLEak9thNUpQYA3NMIiWeHCyYXySq
w0k/ZasfgpezRUCopqGST2UfAXXfzUgucLL3VOGpxhQhbj+iC96oF07of6rRpcF3HhyM5Xg+vraW
DpynMntYw/eUFtY7qhkrbHbh+Lob9rOUzD/++gAAb6IrMakFFuGD9KipZ64CA9ZcGbHRmeXqHJz/
uh9BVT6Pmt2un/hJgATE4gyKjCvqPU2utA9YpfNepjQUEOPrgNZsyh1FDbP7JlvgIVedak2DRhDP
Ep/JRD2w5q5fN1XAEo9lGqgXutCw9AJdcIFMCrh8LfjujL/GHrmi8ISC6Z/+QMo5lOQPXAq4yT6F
CAOw8d8cBeb0l2GY9fNdPJPmyaIjZXZgf3zMi69A9cbMMhmhv65xSg1TXLg5oxSxHIJ7vy+4WKyH
PM27N7P7ShU9tY8ZxbvogawBVTBfO56Vf0VUJCDXZ3Jqy85+dRMOsUxHiU/ePRFavPqMI60BbwG5
w+LEp+jniluQCYJheMUSkzqsOOOjwTvLUQRwcpulK3loy0yxu5rUaMOMZwoNhJzb3XgmpEMzERDw
Be+vPEQp3IqHFJoT5Y71BLRqttCXhJmwntmvcBy18EIvNz+BSZEbEqYnOXwsnw6A3qnyRr7xe45G
0fefVZGQTN+I0Eyz5aJYXbMLcxpnwxkLMVDCrbvDI/0XG1RM2RzaNLTksYVzBPkNWyrcLeWlVJJM
ib4acjQFJQOQ2KjYkNmdp+dfg1xygK1xiEDBVvfwwRPZGjrK7kFn1z91QpBSLyMcUqxpZBZAO4HO
MdmKd8ZW/7kYdJelS1xufcjxe0QAGnwG/mPavCAt4NqoT1kN8T+iKqrsn/3ZuvLkzNOIbiU8GDrB
4Dd51hx5xN7O2xr8UjjK7LmQ/jHeRtSKQXS8QsPQsyhfeAFplraiQBE4s573g+jrgi5D+NHIRkYi
mh9ygd90NXNffXz9lBHj8vV40l+So2PJ0PzhSkPuE9uGTyEnED+Ew5KOPtRAerVI6w2R5nAOSnI9
b5Sv/9yL4AsUVYjLccm5Ek2yT6+maI/sML4mv6KaU7cJxLp8PKmgodDuBeDDiCSuHPa++z4Rvhye
YaFMPRhWugUEZF9OVK+shQ3u7OOOhzl2R5u3RISAS2Q0xjkyXOm+BD56TKneuVAl2UAIvQDxQbVt
qh6AoUte+Cg/TLWkBiloOC6iXOtCfvyisNy1Vu034H7v7b9yRAgm6XZunWfvd2ey69oAXKwf2A1o
MKyBfqrPNpANpzbGrzRZ7ccITLRJhhRD8E+sgDHmnRhJXLdAidY+F3sCJrDsYN9prp18iz9MW2ZG
JNVaOcC4he2F26ZGG8GPL+pIuCXI9YWmz2yu3vNikPBt4dRVUOgjSlvj8unof2P16xbZRfO1X1Zj
slnJ/MT3mZv33dAtsUwUpADXHgkwAdg5/s4eVliypRm9Ew7FV3wfI/J4tWO6rcKxDXxNHqfIkWc9
nz2miD62ws4JGsp2KntzHiqeyhXkGmASgBKnZIA9Eg5k9438IQFchXOzz/4YIPOHBD3gcWyLU0F9
axbLwzL2gXqQ6ErL1ka7Q/W7EnV+RY0aP84I1VydEWLEVGfOPmykCO6NA/Or5gzRrqp/6h+xtQdy
I/0uenOaJmEFXEf8g4xiyFU5hS4RPgN25ebZ6Zf7r8WwRvMxx2uOBcZamX8PmMfU5XDJN4hWmqPR
NNl1V5BLK/WNNUtDHnFm4VCwk5epLz1naKcFVpTsMhawKxYtVpYHqbBrjYPQyHof3lDp7utA0ygQ
iRv7UEm4rYk7rUXYheDVis58Xzlk0fGIrEXaxZwTaEBTNkbEd1iB8/9j0Z7a9H5BcqMsKm+MZSR2
z78kRCC3M3xODIR/cxoIcxdmtKFYwEUTcQG5B8RWEbhbT4JTZJh3Qc5AXizfAcBrjfsT2rv6/fwO
nWoz4E+oEVW13SwNde8Jo1us3y1Rz4xv9Kw8tu3lseVgy6ljj7EVBQA6Ir5CVIQm4r8KQow34CJF
gankrv/wLaHWwQd54U6jizCTzeq7YK0DWwTHFbjtnmpbMflJHin0IL45qn5+FWOyOPsodonSgwHz
7NM82yBsK8VZZ5SEXJ96Lf0gphha0J9khGRj5yxNmELJfcjMIiWICpkKL4z2oxK4iPbg8diDbxMt
9CoD0EdmH7AyBK6GagJbnmWLBxcXXTLC7MoSMxwyy38fpnYdTyVCXUxF/uvZ0TO+ebbSMV4xsL2Z
PKDtxOLsKzByBOrw76CbKbvKwKrG1BAWYiGXduqS10F5C+Ylz6AJ8jcmZvSRMO2lLZF23Jp7ubYS
oFum4D0WW6oYaK4Ji8YhsOGWyBOR6U1NGRkXTwgwAr3RTRLBmTpdbZ9/CSMB/cYFDeNFXjjSk/es
JUx2my9zCkBnQ9HiZVUDdPnUNETyfYn7m2hvwu+g0ZaRcRitEV0daJe209i/V+ZTweUmmQ90kuIS
MhbJeHs01MkmISHnQTjAO4Ev0u5nyInJLcJxiBKe8HfC4PcqTkSOTGmofe03ShgBh0ooRhvmw4dY
lKRdyyXmIWB8gxPbvDb4IFgRRhYBGr0J8+YVp/v0YZmz/T0UIPTAqmH2CenBAUtRHVVgIg6aT2Qd
heQAwtsWOeBfiTyoMdidyjndGxEHWezi9wZw8JP552IaP4+QG+iQ8UCMT3h7UdK2473BbD2utviU
JN2Jt1DleYtbdraihhoSV2ZfcujbNXZALyMAG/GLErouwulAkdhf6UfA5PyyCXkSHlkxTQBuECb/
sJBCj6cCHSaxamgTGG2d13UV6ed9vGgB5jns8ont0Vqn2XnJARDwGUEvdwWWU+mnAAn9e+6ijHv2
pwVV463K07KYNL72eJhN1O/y2sUOoGk7WbK/EZ+14YjyIHDcHQaf1997sBhdaapE2F4zgJE3x8yl
7hDja0RJDZ0P2ja8T5N2x6lhVDUTRPX4JZR2PSbymEPFE88+KDZzPQf1KkC9zqMjUqtqXBaInH3o
KIXmi6P9JKrPMq7ZCHwUDxdaPqNfJPcA00JROkXupelKU3bA/mDQyrUmMqj3Aft5yNAZ9j5ulDeR
kRh5r6j3q87mTxiQ+kK+zgXlomhKRBgWevnB4RF9/roYUTS0Z4A/5gVlgm1qmfT4dXU3WekkvM86
FYwYBwaIA0vhX3Ze85fTscuPX64J76Cz2z/+TUAfJVkNuhkrxQP5ITFpWGLLyV32HxvYC0oCOC93
KFk3mTCW8iG5fbEk4EUQNAcheyuec1De8zzffHb3HxrBzO/dgaDjTKhQ9SGcBZ1gAAlu5W2n0Rum
kAhKzWIMqPgKCv7j/EYadzZjc0IGyYU+sR/wnOJhnmMpHIIQB4MLE/f9dDdfYYMP2FXnMqwUd01i
KZyVhpOym4xOHEcQA7QNfWwve7jmyPuMkg/zIvirYyyboFtq025pbIkmCBEOP59mfZRJ/Qw+SFnd
XpkljXkHBsF6V4mcYTX2aKWLIZWMJZXCObllWJQLK4Nh3+bbB8MxHjQ9StalEvY8OtR+sREwCg7O
3mt8A3doBHeSklV8BC9T/PFW1AGIBaHovNhXA2TWmC6QDe2vt+sVhPDr5GxshMO97BFGBbd3245N
XbneezObGXOwrmzXwwnhn4ynqmCKoddQzAX56bX8rF9cuT+FILmDUgA4O5I39visQhYney30IaQY
eSqPNgCzZGnCifmSWNx1LWQTZ7Ng9+BR7oiQ9QhR/T+WSIDWaN7I5D+6YO1YK5j/C3w31ucPSHVq
jBC5Cx1/LfYbhSk7tsenD2vUKJIBQtBssl6/hNLhymzGabqyn0xojQBFxa3h952JkwA/g4DpOfug
YkEPLd4AhWa4LF2YinEA5grKiMmBNBfdaw6jOXd5QsfLE1p1QgjZGaAeJibBn0DOmYO/k5ygxOH4
oGLr5tODbJApT4j41y5CDWkqc796Or+mQ5TG4on773Hn9YeaQ2T7vSeKKCjYLHmm/5AMKa3To8fE
Q/pBQWimU6EXfLubKmROIXc9rGhgKoRuipV97Ap1bXnFgDF82T06eU/A6sMVghrEUImpIERDRyIk
hLnLvqaveI8cixTxJZFgIfokeE+kG04WQo8HtQrXm82RBniPrSFNIIN5rEOmn4YXRGDKuLK/pw7j
ADMn58HOGpITJa2Kfcx+YifML4T9edpkTyxuIJHZINzCqNaEYBXxY+4Kgz637j1sjhAqPlPFYKEz
icmrlMfiXx3Dx8arjFUEuKnwYopmTb5HlFSDK0iz7jJkAHO+qStcsXLgvmENwD/04DCuFhzad4oc
JQqdxbQfDkOiACLmCmQ3G4ODNWvLx07+UD8Tk+phXwoFwAwbpM3lJc/Ec89wkN/O5IuHKHCdOoC8
P+DHQLIsDJ4tUidOl4MjDceUt85qBvqM+h4mq8JwPvt2hDMtLG9oHTKAL4IXz9aLTvEBTPiQHfb0
Omn1nCHkm3OPBwAU6ERESXnYU8pAdt5QZFAidVm96Pcl/WFJ/KFguV9O2m4401GajibJFe+OOY5J
jSPceGXA+3C+KMinkidaHfKwLOqOGNfv3Wxgcw7KFUatsjm3g9oTablBGyHO3gsOq7TzyeEQuzBK
vQc6WsZQ2qzCfJpOY3cwH2DkBVI+5IsyQigBTwnqhcZKjYiCreuVFFSrM5ktTyuJ50DVQQWbglXh
fkpWxQ5KFwuiysLyuUI45HhzgoqnPyZRaaXFP1K9zXIvBl+z2LhUlx2eNw7fx5Gi7b0hDAVfjIKP
s9TpKoXQHIwJU4UUpcEa0QcwXOpThIY36r7TsFPBXujL8TBU3Tq4h+i8PxxKvswPE/3UXFnh0g1B
IaCMjBNqgCushNbngdanyjWZsRERmdxZ2Yw9jT/MtokHsf7TDsPgtRn+sfkwPMDkcuslpJoA8kjO
czy7Kxu8YXiecYJJDmIQ5k5OdfVWzwEzxyfmXN73p7wwN5M6CFdb8oYZxjpGuy2LgyLv+vEeeKAb
ecR4Fu38Q8/0Xl2xChuLhEbG5kY7De1wTjpEjtUYtoTU0mVLmMi3nkkxbG+1SwlowJ6rXfEg9n/3
H9Iqek9BWkzUFLUbsDZcRulDXIunXNm5EbNQUJ6+5jxEfLMM65/dy4dbw88EkLBoNPwmrvqnIYg7
cPkxI8p/Lb7WyXPW71pYeMOr3Ne8vrVoiNb5lRvE1rGdsruncPiLhFBN5NG2Lrt5aeWLM5FmPt5T
EthxP99nzAXnQyXST+6z+DzReQ9gZnT3ppiwUDZujLmce7AAMElXIh30gdsg75SWcQ8DqvbzFxNp
lEBzsIorhEF6tbRQQaylfTZjsYA+QPUib5p2rS+ZhzbnNVtCd+DzSlPhwUSQwCGVBHW2R/HTxoHd
ynYfWxzyxfy4xMqguoPrI0pkl4mIX4LsweyR+qN1HehT7pfvZC/2HWVeMYiwdEFfSihcC87uwE6U
2KGxZQHaENGPOQExDJgPlrjxiqRGznQijgmNFKf7EpW0EFM/fSUgYs8SWZtovJe0SoGbt6hyOB2i
++XZ736RadWITkDwUeain0IrRusuM8ysFBJll6iJGSDoXGJX2ItV9flD0NxERKJ8rXc0uBZ2hyOF
PHqm/thVFgt8fZ66GvcTzlvggMiCbRJsZuSQxcv3FrRQ4LAQB+y2QtQGILR/QEQ8TJ1PYBzz/9F0
Xs2pa0sQ/kVUkcOrpKWIBEIm+YUCYyEwOcOvP1+z7z2U97ExBoW1JvT09AzvPjp/BPSESlQVNjCc
N0yNExuRY7cHBLjh1v3jLZA47ZFfRyU6l2HIkWOuY0EkbUA3GDT4rYdHZwH1V8qc9BHQu6O+BQYA
6Q3pgqZPgbFZzN/bxYBXVzzj2T+0aMnp3Mg6aJ5zrsqkIc+W7BKYCu0jYDAd4kMEY37uFlCpqNi/
iP2CaNChbEOUKtn9usNa84V/Hn50N8e/cJ13YiHzip2lkkyzL3+2ho19xnog4lB1YXJ8au1nr0pT
H+MzXohnlPpFSjCwWLtoBLjbmOr43kblQnLyTGCuMz3MO8Z/2Z9D7mk9/FWmHqg/ZAnqPvOTMhW8
KGshX0I9i5KVhs016L06+Re/naDJ7+/jXe89fCwpVzzZAvNS2EK34e5dk9XDKvwW1mwwZlBMm/2l
Ds1hyaGsS6IH+tGk1LkJGR9ACwEsId79ANZA0pWs+QcFo5bVWNaWBcPgBoywYDENYMS2B5uDzRQd
rxrth9VFqX/09r/l6GFd/PeUEBepVh+e6PKENj76iwTYSEZCe6Jt2qsjx0C7Qv8cX/CkT7vt7vqH
oJGTWtbQrjiPrnOEe0l+EN2L6ZiuDDfRO96EK+cQMXfca0P4JaLJDrTXDStr56nh7m1P9ct2siNI
gagP4ZAxR2DIl/mVUs1IqmR8wX6grwIE2Qgh2rjH3p1eq++qebvE+1fv6gK976wiLeOk3c7oBvoF
WNyCjAT4D61i9lujfzGHKc0XigDDI/L97yFCeqS0I/qa3HY2xlw8nOEDdYr7Dw0rcPDsJZ6PU6e3
Esppb0aoukfSq+3tSSNuFlO5lwjaISqxdkbUdVYO2cIhagWb9MEfV34eYfsbcIsWPgpp+Wp0yrkR
yAyt5qfR8QsrHFS9/WQ1rtH12b8sCsjCZgXJzGFuyb7h/EEjQiP0bB40+iEoljFG07pSeo0KP5kq
s5QpkOozpxvsR+rsppnUDs8WJ3hksZL2OAcWq0bClJwVM6uX3OuIOjqiEG3+PUXLnGry2aOSWljI
USUdhLrO/7Q/eE6dnRtPc0RAmGi3QHC8e3egsjjfq8EDzu3DAHvTaAMG7JbtxuRhHmYCO9DBFzlX
92ReHuuDqTONQGNnGgHtfEs1Id7oPaXF19syIejBCHs9pFGjqq8OHVWXz4GTXhpVgc/2NtyYe/zn
lK26n1FJMkP9ozErEh3aQVKqQ6gpzow4R6KT4iA4fnhyxUqZRUBZIKe05PJ1cHB7/B8il0uaapdC
PX+1a0av0auYxxnAKnUaQCelvOrOnwZlIvQXoBIcreEQwIULuVQl+uGz+TWRg27Vk99mTjvDfNjw
HS73w6LVlXnwtEJjUApTGCZr+gUr6oUcLbEgNfarB84erJg9hRAIUXErnLbC90hPcPuniNwwbWhe
sRN13U3FQRxPEcSH2ncKoF7ZD6fLlIB+d5pwTXKuH1ePQDomZuWagfaAq1RM2Wkhq3D4QunZ7Lnh
Tbw0hE0aZrQa9ubN7J8RMyWROaanlGii11o5ld7B3401tYTxpli5lfvwZ9y0Fd+tnE6/NNVtAr5j
vFGrzzPO3tPJrtWh4GkuDnE0+48yJAeC6G41KoyuFqaQNcH6o1Gn5COtbRgNr/XI15ENtUGzf4mc
PZdx7Z6Hh0wTdv6cUPebRW2wrbp4LION8UN+y+8lObXMt6yeGQ9pDx3G9cTnFnBDWs6I7maHG4LC
jV589lhPJhzO58MM5U0tMp+ZSjRO1Kx4BH/1z5rgLhzyTtphzi4lMHb0iMP0YA9TwUYGKVq7xKef
lUP7BhbWQRXBnhZwH6qTp92/oggVclPsEK2kOeJJrJtsGY12Vhwt/6wbij17j4PP/PA9ZH6C34Yo
oQlBL/bxOyeN4qYywoXHy8oYs4ShaRompNpbPMEmbI7vCL1ogVeRmfnrN+z5xoIl0fSrDli7mSHl
QUP7RDN9hxWQLc3TEBv11n05pup2xZEZG59rFGFmrJ3l4EvwJ0SoNF+hPOvqpOtowPAYbr0ivkSN
oPBq/efeRv1rAUczpnH6++zNFqfCqjLB6pLdem331D84OwelN+5f0XC4P9p/IDq0hIqkI02hrb0E
LnSfkgMqvMOCrcSzO5fpsGzljbnGdPSjfORtkVh6fO2cYdnn/XrMgYlYBCFe1wd3eflV3HUFphfe
VlexRCjrMpT3Cnlk/82SYWPt+gWUAzDGImKMuWmFz5HwLAbCsKuDDYEVI9DEpioG99ELBZdW3lyz
/6pdpA5dNln3DpYKnsVZaCVjS136aoJO98T24bg9dp5MCjph9hCiQsrGRoMN2orHPGCzpud//12N
MDHvOEk0cmwMp4kA5vcL6oZLLEgkSFvb26Fxhmirb6ZMJDN9Mvu1/YMix3SazA+O3hO75nKdQZxY
zpB+BiVMER/QtHVddI20KsM5CtfdKT0YvA1jgNjzQCB256tpnv0lYnEM+vHTmSa0yerKDt0yGLZU
kpjYsNxET+/RO6ZP74QA1BX8Gbvrb8K/3pGZU9VF/mRuD2ppWnvE3UbXjGsJwdQao0emptgzTBNA
FLrsOHwpWM03fhUXI8POlmsbDGiW4as4U7puWZdnxTTWEJ0yRvKgmzVvhPMMWTZ1l0OuIhCT9TT1
iBwdgguUIlmYLbsDc+xEMSww6vajUZr6WVa2wh1zRq7ePtU6LMM22qSSZpReGapvoeHyeoSMHteH
O2YB43WCTv+xwAN3+lmu52jlN4rgsH2Y89sYxSSvsrEiFq7DPn7YKHna9AiLz3Axr7DRu5Gijvxw
pb1YthD0cqLIid0YWfioJIlsGhXPzhY6IwoAJX/ThZ7Oznv2wWsLa1QEzNnodCW4gMUClwxrfIps
I+LGUSlCQ4SF5hbBFWd8M+WwZcG9h85wDCru2+30tsEm2HYlAA3B1rS97VedVAR+RlIFbpkUX1wl
3rkRvKme2sWvzugSyR7x7IhYptv+JkJp9Wi6SfYBIHVY9Mv5MXgZ5HeCb5dWgefelQagDC8jIQwW
1WNGXilYuWuu9OabJ/GRSFmxMIgIvZeDG95CmgfNI1SmmS5sj59MCdGCFiFoePcQtOL+z7AQFahv
NL/v0CDrpEAP5Hig/tKsuRGtP2ltbNMVv0Nlkqoy74aDC2AgBa34mAP/qcoJdvgMKw1JM+8jzQjV
NtB0H25KYrDHue8v/XSZOo9ezbr3RziaLJPume3YLKSH4WIsFT6F04qH6qaFGpbDELi8yqLYmLBu
8R8byHEYhpKFVWKACn1ZtLZtfEqWnBRG4M/lAinyz1GBq8LB6V/8FMOAF2QJophdxp7QOHD/rvNH
2mE4Nev6jZFjYFXVv6LP8Rwev8/fpwzTBkPu7kEqcOZlIpOVDcvQuntDwhSKxFrNdDKSJ7ZsxDKR
70ePUGdMz9KHDqxAYYaYOtUSrAJErFswBMB3toZiv9n6cNZRe9MNwqPj2wocrTz6jWzl4hceoY2J
uConc3Rq1ghHmbJDrrCuOPdhFiIx1/Lwd/M6H7gZaH1I4wyGl40AoCw/UDbCWrNMjMGPMlfeStG6
d2/cHdv4GVEEpmiNaeLA5vMj/jTBHOBAFZ1W2bdJMj2OqAjtAkQW4aiSCl4h7q6CKzfkJkUfbrmL
zidypnhfC6394dA2U6Kmtz3riRXX7VcYaLKOycHJCFHkctroWqgxvac+Kcb3oqhqN8lKaEu2nggd
M7Wa4LaEcgnVEaf0afYu7EXDx5nQZK026zW5Cbb7Kxh4fWXqfJIydb6lIlhg7XX6ChyT4d5kzcUG
0bypgjgYdCQdnbThXZl486clDceWdo6fhvGU3xY0oIDkKo/f2b8aGArfxfz8PCnsa03fsZq4QGc+
hxXK0gQCpUn0hQ/4Z9K1xVC4V/RMSGzuRD1cW9rH8G0I9j0CNCcQz627co9VFi7GkThI7jknWzDN
QRHffEL1ZBO3E6I/8taSAysv3tchVRYACU476SiuIvwSiRMXaj7Zs8JeVznHmty5FVQoJixKX4XX
+qoEhGNkFjpcpPuQ8NSKl8nvBHyovVwuc/opSad1MmwfRWc6M0WdW6xVy2kOaopD+FK3t9Yp6d+q
t48VypGSY4YUOiodZ0lxGMzsIOBoBIdFM1HWodBSlgia+SeDYHmZnfaY90dwu41vER8VF7+K7Pdx
aVrqr/4+n0PN3rynJDNYzxVvTu6EQySNJvLdx1uvgwxPOyniRrDx0HUhsK3RQX4yV7fqQSOreiTC
6Z52qA8Hzf0b1FxErxIGnzgdsuHSD6TTmbf5unbXA4p+3TsMRToVGYqTFMg9XOm5gj7vt9YsT7Ra
WJIPQ5N9+DCkYS/zglR2DB6jmntJVtHar5oG39VZqAuRgc9fh6TBIJqVr5ci3ER+zZpHQbrC0p5B
/1QDfwOHFGlKpw694VSCW/ggRi8nqACRBz7su9uAqysPRRhrNfrKdXR7trSWzIgM5b7+tecj42lN
1lRdoFfRTEu7LPOBR9S/DZUkOsXebhNlH+TEY/pL5MeHqJ0erVNQ8i7B+ZO8VMnkThUrRCbvY8UR
gQUNOYPG+K8+9ES7E0s6kDLrheWsGEL2UVH00SJJvhqxfXbdRsqkzU+CPAe+Dc7JYfkIEBx1Ib8o
uSTFPLnsiTrxtB57cyHyIdFwtZrQt4uUQgsLYINF+xitJcbnotHuliPNGiQyqhOs6uV6lCMWVG+b
zugiFbfZLVvELPfhniR2thgOSdGHz5iOHKbVYu+Yuvk52fOA+UxEicrZ9Ph3KmeLXkLs6X5QdwXC
XoJWWHWBX3f4yh2yfu+w5p2cVcBgbnhytYQxuRQ4pAsA5EgZStUAaFXebiID0zJrbxW3EIth4DMW
WHi3rIgmWfLGpPNQj9rI1NqwLoBU/+AlYW0RYUXUQD82UgzbcSSDmrAzIwJ5PWZ2w0EzzCr5aAqT
zO2ianzwD37D6fgvr+RLEwAdefvqXl2BAkALyHE2+opBGBiNlWj0meXSb9OboqyDpTS9jLW8ZiBn
JSQsz04VsKfoUrEjM0GB22G4AM9qsR7MJdSn3nlv2L3BX95Aav3+02Q40iOsU57onRETncWoQoQl
FIay2o00B64qC/5Jhlf37pO6V/nRmiWmq7nfwP7oX9ydFTPRXhA2j0RrF0N3JZuEdf2yKUtA3tx3
y9B1ny5POaPRiHCcaBvbFZC0rcmT9zHt44/FbbzCuWVoteLS4px/sTqExKwOrJBSXNmr8ycel2Ep
CD0zxQ/KXztOCwCl5TSCBuZzS0amZv62nUYZnzeqWcuRUDxhLFsFqZBR64OWc/FBeJa5OhU+WbGS
rBI2tpnoq22W+uMbm/hCA0MR1xOmEv+7tHR46J14v05X74Mp85QLKx6lPMxVg5jFHzLmhucBHLnB
ZY92Y26yHldX1qLh8O7yDysnzzO7m4RJ5kdRxISRszPRe9V6shS6B1dupq49wS3G4ec62XTLKX3d
3oOLrq/VqBnTlQejJC4nq/FsTnpqlQeMXzNXdIydd38Xtc11Wvu6oXq8AQQgrzSt7nVKc4O1rHF9
Sn5tSZsEV+CwuCCGBRYBAlUizFllswFQoYP6AeWvV5+4D3K6G81Oi2Pp+7RbE3YTK8YsuZWjpilW
Gmur/V3l9K9uk7Fwbb7u7kiL/+4qdtcyZP7LyVR6ujiPsAigdwePUDtAF+nuagFuuleY9k3kTsph
3SOHSY9dlG9vBPh0daFPovVGGcZhGo0H9uae4U2wLLcBwTzSGzEB67FLm1Ta9OAjI/vhlnqdXmWy
ggRoKhNwHhILYiMUyFSS+KZU/OWij/J2b+aRb4NtQFndWydKHpBJ8mjW9bbBZDTyo33guhO9Am5a
WE/3fMwtL+8M49MaYPvdeE/rycHA7P7jiHfRneDXq9MZ94qvnGrJP+TCDJ+kLLVeeeehefNohSuw
0opPZXqP8IyEBaREcnT/eTrK0wRvK5ry6YgzNfbj+4c1wg7FeDTYb5sAbgWYt5bhw2y6lZ/1vNFD
BoCtiB9d+U9nByUx2HSsXUTBPGWoMwsAajgkIDQiGkAO6Y7jAqG18W1N592jnsddKL7k/SSJd3Se
UKExHcy86Pij6+T5cwtRZmYMeIEJgowdlbrgTMJSkY2hHvBds2hlXbtqqZuZG2q6dRxmKUJnHCgX
JV48B8g7chRkkLQOK0Y4MhOi/f1gmwhNaPRvgMe7cUOYchcJyfTu/A3Azd0XI4fYKSezizZ15zCm
Ny5GCASh7RADAwz3AdkIkX3o/P4tqqF4N67PbKf0z3h+tWmGaaK3Ht+xEgvMwXbYqSd7mhsJnPgF
87YopYDVYqzZsMGqt3Jlf27ZE8R1T6sQOBY+S/iioJuOeDJ4eYi6wurAcrb87dajsIHF+IeCLqMo
jtE76hBRP11aP7kK2rEHNunJl+XQz7CQrRGGKJrEE5R0vX3A9WIbnbkIii9kt0hUYyrMXG99MtEG
2ogEWj6wlP3OlkuCMWaSl7Ce1QWQ0RNQHH3oNUPYZwNmUMJsUhC4YaYNmf0twtMgeajMhgGun0NC
thonw7FjrQRcy7/IjgtgmRkKJrYiTcVyOiCdMsw2drt+1kMqRHf36T7pYrg62kydTB6h0yu+VkkH
KeJ58VXKKpMyEc8EZFFvs2aEOQtKD4VZgtiZOIgHA2YUEnowOhrWupYux0PaNZnE34uWD7HaWlyk
DIQ6BpzimzSxevEBYNFJiaxzuQ/gzHzlEjun1IkQuvZKCJgoKBdGqugXnAVkLRnSz64fuEY9nfES
AEVRPPRfYiOlBPP5fKqEUjL3dFW5F5eNG9WdftckzBJYpinDWJNpF+59TxzFsVFUUPWFsmR5Phqh
+WnTkKZbLviTOYC2lIEIYcFDcJinMWPMWHdt0sA8Uy7AAYD2CqypGWNZwQoZ+B+oUKR0yXDeCrcD
aL+grQ9H4B0AGZvV6aunQLxrhTUU9toU0V7I8Sr3p5bG8W8taofiP/eZosLcCsIYsmSNGyF91mB0
ECDSpzV5OOmwwjJgK2G4eca4WXJRsmIBZtrISjBIEoaQD4LdYmYq2nr/6hl5/oenXwqEZisYBcVK
P7grv2TY3BtgEILGf/i4smMSZ10p1iuJFreALbWU10990GFQCkR8Hih1KxG7AD6BmPuVQOGQHA5N
uGSoTe/cpb+I0bK4CLkNQVOqxrwphIFpy18rs6XDCNeh1zc95bRlcosP7/kjFKKs90VsXhEOiaeI
J06Kvv0Q8dBPPEpIbg8peRITA4r9g/5ZpE66BF/k2FsEJyfQ5BVifAl40AfgWTMV4LRQKFHJPukD
PqsdMmkG5lndXBJ4icH+q+3Ji70nnAzOE9v97L9S3GrvQaViIjNBEkE9hkawLozkuRoCy1FzUVjz
5mSYXxaqZODTsSgX3qjUu2Fx6AMi5ivIpCEJEUi8e02D9gfm0sMgb1j0VeEwzMX+qtfUvS/FhCq3
n3tFqE9KCnvcOY1lDynKlRcgvZhVvqOHR1GJQpzZWTeYfr6FfNIrvABkMSOw1yLzp/hZHTScZal/
W7QCwigycJLqRws5VTOuf9WDAwEeDbO0xVLoc5s3VBYaaQXxBjh99GuqlKciBi3D5KvDDgs3hPz6
cmBowPdF46IGjZt+AQmBXyiPq5kWXmP4msD76cGEED3sz3uitN+vPqw65hvmAKdun5HwQ8Hw6q+H
kJGZeUQpXkAD/IbiAk2hOgXDNQw+67W82U8ZEokr5Ij5c7ShvqkgcGPsZtRebM11IFic2s5iG1cP
yGK4rX5rCom8xNiTaWdKXg61EfV3qg93LFANhUJmh/22wFtLDgr9CKtsjqyXDVUdQQIIt34s1ItS
BgNSjpRc2smBxk6uPaUc9O7Wc5UkK2QLuJ+jff3mMl0iTJyETbFyXLHa8j0laqWdkTmW/M0OhSuC
QHaqAsP9zwOY4OeFJm2k0LHT9Zcbjy1nuqQ+kIT4kuF40eSIqIFm7kDQVQ457WqQPMICVrfb9/pe
t5tME4aSEG5RjZuWgUdPAWlmaBinyGjuDKncXIH3H/aYhw80gcZyOLSzXIUzEoaM/3LkVFVyzfVi
rAAGJPKpb+WpnYWZzUslCfyBJDyZcbwuJ6+XYt/htjqgFpgkiAr8z+0EekrzD/m+nxfQ07A8K2cD
osXrUp8BAYrJKfpygfmf8e00lYPmo7dcTIUycoCfWibvu+atiDbYGNsYrMU+MnxB8UAJbEVBT6nb
NsQZlIgulJRWzmUhwIiiBGJl8s746H/g4ufOck2U8JDxC2bnBoJY+XmO4MAGBUHMFegCAQuOT+Dj
zOa6cJmcqxON8JEqv+oOp8uRIjyPsHB0Mk2G2Wh5EIobBeh6lL1dDpN3hC8tKGRTgv74WjB23mCp
1BKrbX+gjNHkRqjNP/+yvpsh2aQkpqEUuGzKgZSzVQxUyZIsg4+Jqh5+7eVFoygapTl3q0a3Ox4Q
ImzIVGvGJ0Nq7dj0ONUhKdZSUMEti0ZwoMpy82HCeAyWkxLwozWu2FOMAm+ARxO/kxFoyGKW2KZt
aDr939/PoM4+OCMUmJ/+PeyOaabQO/aZfWDwalqyVPWa6JUzGSTWrwxzGkDrXEyKoaRoQtvOUkTM
5FU4e+A0fA02W2HO1o5w58B5uDyWlOA4PZRSqkIncI5bI5+tkJXLyhplsaT8T0XXHDeQKqjRYt/i
4Jb/L0iLMrNiXxN0+Anzh1T+SVnwMmphNk8+YLXGXBlqphnrJ42WqkOSSDqTaBTH3HcibgI1Quhe
zlrksYkVCTJFHXeMss0jUp0af+stWd/wgRPSz9QnGddnEQZSRkWjRv48/Iwrocbk26E9rBHaMjqA
OlnCUBPbx+X6McHrhBNVgP+JAjHC8WWxGW5ARLWPPuYpM4ygAuNtgn4LjGVOSxj6AvwBAlg08rh3
R4jBxSh/uVHPGXHBWsQZgk5TmQaHfZ6yoAV2pqwkh4yODgisHOHRZEK45LE+R2wzXe0NV7sTyLO5
I6rJI+6c7lmec22WvDWhMsUdS2+YU31yRpGfr1wZE96EbSU8gGuR+hQveq5LCllV5vmhaYw+gTCo
re4/JYwNZWRqOWItDIdHIiD0dggsYWZ4Ko8NWb4EgGGet0ButaE4Ae3TdqJtpSs3YosJu9DtIuph
z+shC68wT9aJ3v3ebcENhBFVcvjgDHyccowMITuTMJ3bevu8mdanEAvdkI2tuJLAg9srC4oJ5FJi
wAWDgDbwXjrNLMO+qBaj25WviHC3vOJzEWtBW4ZEa4ZYgCNZ8zYENV6OA9HRqWR681mIzujCfUNe
lMvMxyk2Bv/mn/gVPfhThJ5YEh+6TIrp4kp87JVAUWzwp/JKbISqu8Nd2EV/C1IjzMyEu5OmLMmy
5bDBXq+fh6/1VcRNNGROEUyuP/qm8NnJKeKWIo/G2ivoffq8MbytmXNEAYKfCUSF2LP6BxuP8Z+Y
S18QNeeX5g8CWgb7YO2bg84XPtnFGBJt8yFLTC04Fs1XAGIWsbmCxe/vhbuGixWgr2gtggVNvXYB
O4sJb3BeWcdFgLVjZJST7qzZEE6T6BEyvISmuqAONWdKISdMEi0Br58rQUgp7kJmULWIbUrwTLoB
5sgiopUhpohFYHn2SEG4GX6d3gVQZtxh1T9E1Az+mSEwK/Y8SdjL63SrkALow+iz4lSbEB5GhM1F
allrdJaBcz8UKPLAChrIpIdE0wzDCZsUsA4RcYNCKvTTpqUuHqdtzuCNTMchSVwWzKVGtfACgrdJ
AXGLQEoVZdZ9ti459yHfVRczQPyV/6bJyUEeR/IT3nZ4R9X9ZDqPaZU7Q/8t6uq0TTBqNLiyDF8L
kEDEqLVYT71ZVEH6nAYzeG10htXpB0SY842/Q0/3p4UO496ioL87e/madgNzjjfpLOE40D6nXFiH
xrSNZ4Pb+Fm37vDF7FJ3R/mTqW1g4BlSOHt0rKjkKuy5Zc0K2mUM7naGteFOFCqKZmcYITQ6FXMa
kRh4AhGa0Q0PVArsOlMVlvQpoKxxsOuEbQYdCgqbLauy8+kJu0er1Ntns5WrofWzp7dmrAdUU/pz
1xA+t8CN9FBrZiwaOSvEcWltC+ldIuSviv7XYWV/a4ZqUEpoTmZCTFOCA82GzZhg1BJpESFPsRC4
aKOhySBZe/XNGMvdKmzU/Bny3EMaKgyFuxNNATZDqWdYT4RnF6e7ObXMhZ/wmrQOQ7BFqpDuZR3A
W11zv/0+hUHGCo3H3tEQ6Cm8Y+oLXxUIMcLHO/wtHQ+GWhss0Wa3in3h4At04UoJ3d5uMSrGj4aN
Hv0xmnXVjNqkpYAy3RORRqRrmrhnBP8k+Guj36EfaIkgf+2r+43+Q0gdHUp50toLaxE9I9bXIPhw
UgcepNTOdytuEEi07MHvL6LQZPeXWNqPg0FfSTDxwyaBYn8DvGdw0UjVTwa0v+xisV3QBE03XmWw
96uUQ/xKso+IJrYfWTZlAw+xHQkLLo6eVV78RFb5zmq4uC37nZzhNfRbtPSdo5K50vRxHYub8qXW
/v30HrjBoL9C28/66bYYpcqcmruhyS5gnKMmMjFohgLsDVEiKjK3oJKLY3MdoaxIzENpw1ZdBlV+
Sp7qZhR/u95r0gtFaWIFhMC6J+z5s6H2MqrDPvo0cKtRimy9lqqcoxGXsEym3YTat8o9tCSCXqS7
4OWqEnKgugxj3avSpQyZWx+iCtCnRvTzRh/IQvZdclleeYJMmsWQgNaWTF+18Hr0urt2l7FvB/RV
4CmjvGkNuHytmELJBOWwJuHxll6m89naXT1+Ou+8N42rary8WjR8Rx4QA4EYyvzWaTLz6XTqjn/O
fN6QszH0OaMTieAa0Rqhode1xMFPdhm0wKF4BFVyHO7rP9t4HEKrAocQm8A5xrNo1y9/MQ+T8pby
L74c5ilZMAT/cbvQFbTR10teDrz55oRxWc78qKbUAj4PlShKXOL1bP2nN8THftybAmmiOj8lGCIw
8kFCKJMjLsn5IO43Rrj5QjVbJNNdMKNkfWf37ImXmGEIv4gwkw+FrF/hzkKnAy5qunNq/hqciBpb
iowzlX8VlECQ+ENCvD+722WcF5wBeAtKnLqW5w0sw1oygkKY3ZeRN+BRyAeJOsBihlfsXWGdevdh
E/LmlbP5VxTObhhJ/CwhI9K22V9PjMENtcTC4PbIOuUVlV7BPyzSbO3muXINohCiG+gF2OWcYRWw
Mk68BP5FCkkJ8hCANukaQk8OaJjQMVpmXV0rRcGq7c4MIZd+tXIzcTmpUALW4IQF+JRpACPu8SOi
GCKTDCZITgAZEpHsCHG2ZFxQThQSrTggZla4KTEtcTeEJRCWwvIz5vDpQP1cAd9ypciIi5tU8WtZ
qoD7z4qAG2MyD2J3JyJAIXuEYQKBJYonMSj5nIkjOaWWfw+lMK9Q/zK2HM/d4u/JXspJyRXN0SHc
LdvErA0rQkUZN3nBWT57qwWiMkKNVmxvGqrBSFz9Ma8c6cVCdPSmm0DyyYrZGYFImFkEAtxRqxFB
iTCW1/NGFxMT4fJ9fKOQFn1iDiV6oJ7Lo7N0MgfGhiEjeoeGhaOHtjviOzQRyVwo7wa469ct8h4y
bxaQPRx+2BXzZI6qJYAfK8qws5FMmO/6R0srsBPz9yLBtA9QHvQcKRKTJ7aIMWrF818wCHqulFZO
Vvx9MwfLdXvB1+8Ak0ztE4I1O2AKm4N3J4nTjuDvj6whxtORBGh9w9Zk6UDVrdgM29IzslSAMwkc
lOlY2wByJ5pFMNFHUHEQAELCsQGqdsIeiYvYolOZWWHo+L0QSFp9PTGl6K442DE+vWLPuTZXUxfS
42xGxVwpE+3FKZNousW84QlD0qRg2t5gwgi8AKmo0wLD0ZKcJEyG9IlWCbFhB3pdkkja/RqMlhVn
RTu7A13rH2EHohV7G9INuRlDVCa8kUgrFm2pUkNC1w1Ja1KKGLVOxvNKJK6dYSgn9CrQ+vmkJn0P
Nevj0kH6DkzWZYINGqPlgF5uv/3FYAxUBOlYo4tmF+OoY0RqUW4HmMLzlGy6Tvyvr14PekIPVeYK
MYXUqlFuQf2evkXzz8meEdGl6QP1UlQ2RJH5RXVPKhzqbEHZo184TLqYEWn8BsC84TwkLmIuJWZz
Jiv2uTDdaXfc/3w/7ULJOltbqOSbT3yaZz4poW2HCa1tP7+/d39ADMGlnR6t6VjlcOZeY/2UzzOD
EK6opDrhA7+575Dfuv+c3o2ny3xf8vglmmjwM/U5jJ61NBtYAIHgdEXECo5pMBTfWy66r/P8X6+L
qA9PXKFWnwjhyDglYHJh86eW/30dWD5aRg+oXpBXQedEMzh7V7g92MShqO9b8V2wVtAhw014/1Uy
VvU/tlYFnwJ+grirKkmLkAaLl44WGLmQ8PkTwmrxLmn1JQf6l8uJaUSoDRYrCj+gESnRym0nK4dk
rIURxGSSjDHoigRLiQhZv7Itpe7kW6QySuaJxU0DAGKpp5Xf8ABfksFVwYWahOrgDC36wA6VPkOr
oLJKnHKZ3nysYQ2z8xCO40e4MV/pozpuVLURiES6pfx7JCiVcjZsE0g+vKNAY2WsKMTbAqI+YB1o
O0W0FcdOUE+uwoRKMkh5HDYPPfpODtGHY2wbTK4QoZc+WNDZiYxVhp+WIU7q5W+Hyk45PVIBMlwf
h4GjwmS/bIigmoIhg+o40fKfa9GB4CM+mbI1DOdDvEBSs4f4U/w1YAqX+MYC4RTzjMmyzID1aCoD
gxyPiQyNYbDyp5ojoIRHDmzNCczsHKgAq8usBVe8G5FVVX4WyKBCwbc0PykKwAAqUxTQ6JBmWKMg
+8BKq/4oGEO2Xnh3myvaxsmdaAsZnR0QBLwdD0hGDGWxqkZ13Ld7DDCiI72/mkNWA6RBMPRgsFBA
aDPnzVDZBiEp8/j3kU8KAy26Yo6MISn16mc8zS1vsAIC0Vkpr/G4cvQqt4kv8O97gCEy+hnEglz1
Mt1tuIr/eAqboCVWq4qJnDLVcBW39ZAy2LV7DM7dhyGrxZ3p7I4fdBlMhZsj8keHYojK5CpVgZ/z
uSG0hKDGakUfrAZtAkvB2E2q6hQb/v01eAw5aZYtl4CNMN1uYCAk+dSRZEqJDPviSKuSZbMUCBcA
N2iKcf4VRHdwjD/1v0r2ZjmBy4hUQW2Rq9AVY/gVbrqMzaDq005vpkCq2mvByoLMtQ/oJ+LK08cP
J3kb7OYqHasM+XQpS05EPqhlBZJ+2gm6nmtkyLQeOtaiTn7Pvc/3QdHfc7m3QSc7jFQ/gqrG0ATL
/e7Bk/zquQtdjN4Cm0oJUrSxjrXtn4NNn8VTZRQoDEnGO/jbPqxo/nbynNRTlN7SDa1PFNmr6T+W
R4vaftvTnX+Yv0QXGhFb60LL4M5Irn4jWQKE6+lj55yq9i55iOyWtz838I0GXu1ny16k59+t/LTg
OyCV5lZD0SiertaWiqklX3UvKqN6C2Eb+vFkWJWCOhAkZ/epW+lKJU2/Yh1Q9arCU4PYST+m+jmv
wW7ARpg/nTa2jnPiklIs+z53aXnKvymhmZOlLijdgs0XEnPPNRsNAgURUiRkDnx1SaRVJehiYYmo
rcuqY9CWtFIGpWMfCRDBL+CZsbk/sR6hO82VXxS8YH3tMQEIUfMMTlqh+JUxuG863AgLTJjwlPzC
zVVkcnG6fcaA60nbhMS8BKeALyqpqC7sI2BuYVgIMwXLCtHDH2DGZeF2HxgMEye7Dh3y08UhdCbL
BOmuXIBLF5J8DxIcI7+Pv3vEO/ceQikhTHlqxsxFACpSqwJJ1ecjhlQYkq5nebZatkR32tKGhE/B
kxA0X3/rMmegHKq7btNrPBQkRoWE8P/zco4P90ODB00/O1c9YJS1Px/Hdfp0btlcK8IUBlriz5M5
6uIUafE2OmXcU4oTs4+hMgeWKBqvpbDwL5AMS8xRPiFA3QiltbILdsEfaWTNo7uYMKoSCtWlBAxl
VtF4xhmzYzvOayHQT1hh8YRK8RrvAIGZQo33WAOuKLVQ21mbPEufJiJ8yeuE1CzFaVRapv+LsTvk
wMsu0uX/SIAkcyhdKnXiI8u8SnHFnQnb9Ft+qsTCy3VSBHD4dqrGPhEag2fpMCIMHQPvE4x6WBe6
jXRRySrOAJ5KW1hfuF9uNjEGPkLkV4IBVsXn5hMy8AkPd8wbTe9mKkycYyBxUbn6YZ0WMlRizqo0
mukkP7+iLUR0dd28e1yPeH85+0/kAPNYrEY01GmzU5eIAq+Pev4OkiXH3/iwHgULNMUUJxRq6FPn
6H9+gqmEaCp4Er4Qf2ErN7Gf0dhCkG2Huy9D3aDkUBmDatBVo8YRSjovwmPL/lYZ3JgR7PFr8iXs
LyEBcHDOz0M+pOzQCNDtevQEDIfrHzaDPpj2TXfI9c1WLiIvGxj/y9tYALGgQqG6jeCkEe3X6QHf
p+obSH8Khlqzjk4k4HeU0izJASwBG0cdSF9tO6LNhiyywSioX5EHFBGwlUQc4MZwQZfI5kEbbgU5
YDJIObTq9qDRbwRAqYwyncpL3BZc/N8t/AG6TGEcEyPQykbDMpDBJ0H+MOV1V8v+C0iaPpltE69P
ZHSISu5S9R3Cp3Q0+0WlhoR/Y/MULKd+QS8rFZZK1ozr34/wFuJ3kGVPVXaofgMpwjqyquGoymwd
cjz63HEL2HD3DCHz4rem0JHsIkYapxUIFeeglI7TDwmSWxD/sEBACi12ChvGrpHLcBZteD3mdjTo
kraWb8jnkLmgVnQYuopiKZee0I1g4zxhQIlf+3ofmY2p4iLF5A2tc0SWwZ726/236oq7MuXHpil/
V7IXxfbCq03bZeGhkUQ5Twui0O4N3Vt02Ts1ykKVoBoXELnbCYRT6iirUTWdfTdhrInlSORHl9P+
dxvTziJlYo8AOFODxBHecfz8ff+e3LpbFluYMbOcVWl6OCrY+z0eOPNO0Bxw5DhtcUWfcJpmrDdc
4tpnwvVg32+UmImk6TCF0zF7VHv/vNKg3UBcW+34J/sR1xyUQ+u24iB0SPpHWJWK2Mohg8h3ppTt
UU594xoPYWHfiWAIpChWguJTgyEGuAZlApTnpEXOFDS974ZbxqG/bO4k/TTLSlbJTqaatrIXovJp
G6FT+74yii0uqPswNyjtZNKY3SARvF2Wic/iw2iV8BuoTTHrg4ZroimRuEsW42SQLEHU4ugyyA5e
SZUptvbzZkuDkOkr8XGuTFLJDlz79AgirwYEOtjH/VqMrqXdSG8k7ZgBUzPzJ5n+rNfxyNPJRWtY
YAm0F6M+c7DdU/fUXX/tPtl2BcNKkuPKUFJS3/zCJOh3JBsfU3JZ9drJ3vvLboucu5bTKYkxxUeU
gQCx6Ny5HfpSylxwEimgvVg/V+boHnp7+tqqTocp7g960OGIl78anEwTrcQGGfmVJF5Zv2xnfUxz
IlBUm85HYU7Xg31HO32hA1r/x9J5LSmOLVH0i4gAJNyrvISwwr8QQIFwwjvx9bM2PdF3bpuiKCFz
TubObVggQf9LQwRqwWlYCCEhlAqw5cmoZTWmhhfcwypIjxi+E0D5prZniQdK3YLXGJyXFciAIhLy
kDBH4kbXfKXgiUmFlI/KUeuDhri/UWxrQqc86CypRCaq8CBie6NR0ac0XelRR09GaZxzZ2quLTbe
2+4xs/1Nv4vtfxPxt8WCkltIwNGYQ31iBVEfoRXs3+8aB2s/YcgqSa2OqIHWQY2L2iStRuJ+7dlh
gKu02d3Y7iRYumA2Q2IEaA2rrXZSbc2/iiRgq1r8z4agVWFzudkb1nKAMW2lek/m1fAbfjMtdZQ1
PGotEQ4k59D6qKFgCjsagof6NWA0lTPcck1JtviMajBpCNvsZKwIWs1Br4RdMZSlHUGg/hupqqdR
2V5jFREfWlo8JnaSy7tVBmqiI97HWrU5PtVPN+1hFEf68b+FmnOjSfqPAxlrWlVoaobF28M7rjF4
2rKtXMdEXfOJUKZ0dXb/1K6IEfxvTKzL9+/Yqj3xyvkbNefclyCJjEqK5huPuWQdijfU10dcJgac
vxoOXjkYpnZnzhx3pcqmX+vN38scLGdb24ha8Hmf24i7i0XrR7rjnCEBcvhlUTnokqLG0Uej5mOq
qvqv1lUXDtEK9Y0+Fovpl7tLvCqcBOOCt1viZunyXSCtaHipDJn4ZlQEEFYnKsSGwEiqXAVivClY
L4R/CFz7p9JDu9Yecpf8CjrN1Nu6jf4JpvgGyIjcoXBPKDkEouqD0eXqgQI64Llg0f/7dOmmGNn+
I4PoIjCXTDIv+Ue/40TpzqLk0q975+VLBieNlHQaqvW0rkvGqEpT95OIoupacXUImahSrwro5hCV
IbmKVWVwGOyyvI4bhmdPeICgB40Zfz297nb90h2N1Q2FaDnm6dfzMYzwLQB00T+iHMVzn7pPpVJ7
MX2zNKrqp6wdstQxa1dxLBhZMAGf3rsgyRLwIpaNChYR+v+AP7jtwa25rrtfyfH3b47OuFOPry6W
PhDPL7/+teR7u9Q9jw3OnTASHnRuUdF+dLOAa+sveob0gOhMPKDpXd0rJDgBwP/6fIEFZrTr77sF
blSwADopBdYVf5iAsA6hDQITWrRaqOz1ZjpJWmB0DVk0rfOE4hscbRtgM+QYlM7H/tyqbQRNbvso
hb1jYMDNN4DB1O48w/tfIcoB2PB8DMtIK7l/PRh9nibLlOEMPUqthLiDAGF2cFkf/Rsikq1PYkDv
3Dl3lD+wjdABdC+t2xDm6Uf0U9xVhGRxbzVrBYLmXR4UJUuj8qTMZeJ7+MZ7PHTH5eb77x0fq6jo
PpjyDc0lNcp2aOZQir9kAvPq25o3PFj8+51JzfSJlfErPJLOgAsYMYpARUh5ncN4o93kYpHbDlZP
EXEI9tfux91+3QvNdqs4bhByQnfJ4PDifv/u8J3YZAugItnmQ42EVtjfDksvN0VRHp2uRMkUyxKt
O1WlU1CDGv3TkjyclxXdH1HRaazPCYywF8aL/RvdMvNPorjPceqUWSN5kCHz3TqsinhqIY9YYnbG
qLT5YtLUsN8vbtkquvvCgEgG7tpKLy0xxSO0knzo4/CJ/CQ2YRrEj2YN9DHzHmJpcB6xOHSQlA61
l6h83TcXu+6e9B4iiUC2YY2VmzdUnY0fBM6AG48gKE+5FEo+8vaG1tHhnakbepjNx5cDwlCb/8k3
7ygdM28xrdFR7K1pGhLBBbNzOqw2FyClQMVmyCO04CTZ7EPvJV4C3Noi4l38ElF3RDJzFHjX0Qxi
L2e/9jZmS+aRoIOr8+k/Ijxc7cOaDKk+2aTYb/c/Jbfarf8dfHIYOVajfWTsDvysSMeqPfgwjma0
Gh2gy9ccXAjNpDB6CR/fVDAsta7zqAyqB2heTx436z45bgqzE0ZgUBgzv7AP6skdQ8Mq8Bbd38gg
3NJ+QL3wtniNoXpP8IvsVWYvii3IY83C8NszO5hc8eB2v3bKh7gyrNOAFxNxmLwFn2wmUtvdOl6y
WHmyCG+INQmZOgApj95x0dsR5rAbPDbXuBQ1YKbulOaA+eqTqBj+7HBE8OLip6d49SKjipNSmZC+
5hZWanzQHQh4HZUgWzBjCtx48EvTR7Kw8Al3YQ2IiQyR9Ndt7xjDZ/yHFxwOZuRBh2/nRWgC4Xrt
ulcPbi/n5P5kxIvr9Dko2VL6uTbUo1cfA5cI1c5lgbUud8+U0Yz2lHGGzDnzMasGjrFxrAYdZVjO
1Cwm5hwq+NPTZPaB/eaOKSwToikHAKqvr316puPHXfgRPfzM0doiqf4ngnuvNEnW1oXJB6XkV205
vi08shaWpFQ6mstqgjKXXuJzt27989+xPdXa9eFlmB9i7LDg4AMHzlCzh0hiAiiEEws4PAq/y05G
zJi1FVqMnDaFVgmPs/uk2Cn55Q4SYVgEb1JX0kEFe6x6eOCD4asebfvP+DPCSWobaOk7M+s6445k
n37TmjcjcCbiXnWFq1NQm5VRiNda1xVuihiHvtwMSR8yZMqMHzDBNDfFL/AZlz3y0yhQ3/GljU+u
3UB22PDn/BDDLkMmuYenPsxjD9V7UGCuwoe3qkgV+dNmN9Br0fogpTR/z+3HrSBrrEVzoFebkZ3o
w3l8DJ6oMeu49bB+sxV//E/7i6N666EwOPwyJKxl1O5xVlBSXiIzficGlgFnBzpR6gVMLIhwaJ3c
V++FjwCVX7B35U9hLveMkkscE1X6+jV7UDQUm+ZY3LPLGhpSC2+JrtmUPJpSYsiS/oZhT8iC5IYx
gpwQW19U+/fmdo3zSlwAVTbguV6Db7cWf5MLfeWWftroSmsnPV2Nr9L9UU7VpsifB9X2Ez4shWpb
tCt4382sIwTq02bMEuxnhbAx3TS62mVOfPE5Zo7dzGlAwdckzUlpYHIOUl8sTI++Sq9Dp4AUsNr/
ICOavhkxFMJ8qeaHsQmcdX0qWuM1KjWKfYO9nnenPAOWpuNAlGWDJVAEP+3yLKcJrnQRM6VMLs5B
tZ01jcHZldRSQLqBpUMDllyxbYQsjwm6QvCPX29OzYi1of2ZlsJ79EZhhZ+QMPZKB3UbmmTBBqQL
jOqtLRXWxf/s2o9d07h3CifvNhGdr+q+exTFbRH2ewVwFKh2ELw1M6p0NaApDCpQmC/+dVzHhEYy
UNXvpanRvQaYqEW6Po0Bx9B5rDJoZXQ8T4J6xEiLtzHqgf6Xqnzr6yrUURypq6oynf4rNKuw66Q5
JbwJZyjRSIZ/k4/TIaoMCnMBaOMxZTutto5hfUYiCL92bbR3EplJwF2kFb/EAp2JBDEadNlAB7ZM
PMweQtL+k3GFCUPE2senyYGSSrFGFNELQPDTKhtX3ZvH0EDikGe44VsOfbxmQZ1GQPsrNekJikrE
ZkX6RaNb6pb7P8ab+QW9OIzVkpRCs4WYDoymd4wvE5pu7w2swpGDzyfH+LVCg/BkWJCjOlSVXrlY
oDQI+FPvU3ezRP5DECub2xZcwYAJfxNPU3qqc1Bs36Nim/grZxuX240gQyJISglTht42lI7vGMtq
5bsCENgxEOQQUIP1S8xnl3nVesVYg9k1Eqmg705Qiudw3DimMp62OtoGp+CfN5jmfK8WqKoeG8Ec
N1Tytc57H6oBooJW3iAFjf/ucaxykqN8hnHHoymA5eHMewxkPENtMi3HMa4ic/vlXfOxIL09MLI4
DmvTJ6lcvB3XJGp0mCkB+VQR0lSmhbgIMDWsdAt/9f52SBPElaI84XELtqwdN8IUcJChb6qEJZ6T
0wR+XZEJxp3o8sPos3p5pc6nUwrh3O3GWROvvbv1Vl9Zne3jBj3E6uYhTQ5EVeTRuQfVfml6bR7G
r2nGLT63TeR37fNYb19CedI3UEMX/uj0fZS+yBewWLK5E+tF95v8XkCWWDPnBsvGOV4K1+CwNHUd
pba5N3cIZNbzdrWfjcG8gBIRU0NUkfcadTv2TfjswQH9o/Wkx7FxIWPKCfRW6V7BF4Hr1g2SIU80
9ymLDDzKA+ob/0ps+RIEY3oEH8kDvpXTCqT+XQz/Xp65+TAI2boLXEOVT3ENc0gOOTPxD0Qi7Ptt
iAekSnolV+ygndO2Ynx3GqCv2sMDcIgJAzCpBTWmKXnqF7zWpBlggS0AXOh5ydVbCiRi3KFe8bER
4R1FBsVmNWm0DB9inbUyYdapOuuuLxD8pl3XZzaKUy78MQKx3C6FvbympXP5WCvIQaHvYociCwyy
2ixjIU8UNmLNNmgyNdHQNFz7VkazZF2iS6SeH0hTqyknlSVZ0Gohvvx0BUc7W4qLqmZJmO3/tW4j
VHsq9DfFXYIROXta6sFHlh3aRrNkkb9rXRZuYHk1zMAj1Ae3ltxiNHsQriqona2LV5T4rxw86zSo
qPSako2bgQmehZfsJcLC0XsmZ6y01FLCJDhTWpSB3dRgDjmXA8MdvtpnvsKvEbU6ELz+lifbpmb/
IlgZ7NZC5IAI47LzDoc05blz+OMyHvvin8nQS5v4oszrc9wafjx64DL9sN9efe0AvruRiFGQDjoC
Sn44gHexzx6mNxTy8nACj6CspZcXfK0zobP0x9oE8fncpKHVZoELBf+w509sa30k1SHI8A8jVgcq
c4ELA9hC8E91juJ2DKaiNvXJt6gpf9uPyTFmd5rUks+kQhi0BZaqNKkzSzdDykZyGJm90mreaiR8
kRVvHxLpiCQ7jxB5MyQGXWXR34fXjWaqUmc/cUSU2I7kw+jK/2tMrPm6YCVAGcb86nd1X8+WmsvK
9eK9mVesAgDri1HyvKU3lGb0FL/OrKqNjoRltc4JzfTTbaBi24dpW9Na/Txosl4mEraWoLfN4dmn
kDdE+V20jdXLqfOnMnvTv9G4DgK5xoulUmNLlvG4yPaMvLxnErm1R/d9B0ao29/V5WnPZ/NZHtFe
8hO+dDsjGVqVfb5ZuwgzdNkm3I5suE/GBCfMEph5NxgTFAITYf5uMx8WgtNEaLWW8kJTEwLZPHB+
ZSXCBeNZUe0hsKg2eDGtgUSQ9yk/snG5HeSACGTwWQ/SMZzSXylscFn3sUnF3sp9HLMA/K7NIrKO
cv/2tnjl1s8ITbabuRCLjPeV3SRQDRt3ERZDyUuDC0QEE1X9CbbnPf7wpD87VxaW8+BE3ZjzDBep
7/CSGlIpJbXpEVEaCF/rOCwu32MEoXvGfXsmN/teGeIuWgVEbAz+Upr6W9WGYdigShm++PtwOzsk
CJBTeI8sksAecMi7RTpvGOPwWX//Ky7rUlCkSXXuFCs+6DTWMpAW1+/xjUTWs43OEAcmKNp8PypR
YUbyqeT52vZu6wsxJkgN+QlgycTfOG98XxOwBapFEGajQJn3W7Kry9vHKiGmb107qOqazFwZgF69
epMCupM2rN2kHDdGEFbAcROGC/R+OwybjUj9ldqYE8wTtJCkKJe92ib9o50ORBD78N9rhD841DOc
X09tlfmQb5miigp1J2bitNjzq9Gbd4ok72UKKYBRtDiE86S4ghw8ybGB3i7KKw0GCM1z8A+TrQrr
6ZGnYbTRLPeMk770T7uogA0z90hr680hT8O165AnmNBQhwxq8VpkfgDn7UqkMTEINIQcs7OG/WWR
zdFAnlPz9xzkrpvRk+hz7f7O3aJTiMrsYZeI0XAfC97ZMQArdrlyCWfXfnBkr9mrx9AY9v9GwIFd
bx4mxEeWRRO9REnObfq2r6Ntt7DaTrfdeS+D2N2prC7x4craUKU0ozLFdAJ/gS2lpJHMh/N1cUaJ
iiZ8zIZ+BvxCvsi+OE4pC3GPZVGl0kCo2ppIxarkzm9cIsaF/AEc3HaLQvLcUOSdwvvmtnr3wKj/
2OSl4RfmuI1BxZ7exx6+l+BOPjcxWnmg0YCgDJQK4M3D+/i6xGagy44DPB2jiqO8pPj7ECTFNIX4
b4YUjQHikyqpBN10XPYLSeNJyomFlPbj/DE98vm7wSmqdhqzA7kJxBfaldyeRin1mDE1a6CP08z/
7JWFeArWZZLecaGZDz416/q266S0ETcxrfQvy/qFoZNj8tC3i9Ndi4zZ9as5n867t4oCt+rW+WMf
eiY1Zbv6Vw5JwMBFnKiibbs4uYxqzHXaAAJfZrqV6LJIB+WOMevmTCMq9ouMgy/JxNYODCx8G9an
V0IKwKLVuZJJdV3lnefqRaUOL/8uV+2JECfSAiYgRvPJxz1wn3zcMtpawy8SqzLIQxNztJt/75jB
kd9Lreq42jQ5SHa0z7C+/K4vPZwnfX54C+/B5OAY63JQDi64Q1BL4GZqjh9g4hivgMMTJmuCZ0vE
hMhKQyhMqNgnwbIYaG/d6IhCaCqILIPHUWCAIJUbTKUY/z82GaiiLtR9g9rFhvMttsIDLPg5Zv4b
naJbdKKWKPu9Inu44T5652TXYTFioxVmLk21ngLKare43Lv18XxcB8+82WqvzTEYrLqjmUns+L5X
D4w1awqukMPX8HW1quM7O/cHu3u7ZMp2C3K2ptOEszJAZUkqLqvjbURNPWSe2tqB9o9htimr9dK6
sMASAjtO6XooefHGABPs1KY5eK39jFjb35KeArU0q3/7MT+F8SEDPl7GMxoehyzJLay5Qjo4iiZG
im0ZTyATpkzQzIdCa/0cU6wyUO/pp6QJ5mUS7mNmyoywKwxSffVOc/jtEDgResPOoxkYqM1WN43W
W0afel5qU3p4jMD51aF1oEZ7Qx3ksnFJCtAIZSmB+PGJPJ8ZCVvgy8vfbOs5uO65i3lhzDLK6cQu
jVn/BaLliW6MJ2ioyX9DNBtuECpE7lv6cznEQBJwg4tf5wj5xwA/Mk5gIzyPQXmxQKLDgU+acZhw
YYaYNzTBMd94vx0YKuFOC4UeMzP48PhRJfA8SN7FXtq7LhFRRS8QFxHcgYV1c5abMEGx3WSsGHw8
A175Pu5xT/MDdt1ynE5PHFyZw973ZPoJDgSm8h7nTNfokBBfk3+RPEGHCzAqyPxiLHPqyUAr61AQ
Qmp6cMGVXIfBVqAVNUtQKsJ8oXxkBDsR0ejGrfbslEj5vURFXoJ4qC2lwsmtghuXAHi4FaN38mYW
L8NC4+fcdvZ4Mya3BxTfdPsxji0YwmzDM6ayxJVBzqW+J/U5o3htRMpyNpc/Fy/QlHn7zv0nDj41
Sr/alwhR8+PtGlMqhqoy31Att6kz8OFy9Z/LBi0y9xBXsaJntHUmWw5Z8eUcC0I/RzUarroRfj4R
twQmnYjR0aOWuGLr+5Kz26Uh4OVy7yTP/DTIrIRTMF24RF+hoPCgd7UXScS4t+uwHLAyPJfqM6iC
VRFLT4B1S1fQUGcDoQcdNrSxQSEWuYeZn0Z7ahwoDQCRnEQEVuJIgfjhoTG/488VKHvUDc3rGENT
LP5EgVXDyccb89DwfvwwzWSuTcEu2xZ0ESlHYdcSLQsMc5VJDFxJeIrwWtQD1e3gSfnRvAecDzpP
h0pOg68HhUf/aY2oGelrJeRrOGV9iVkUTZIq/kTDUw54h2MNPA5O5vjv6FeBTngWdRFUlzX+5FJK
axBKyImKM6jyLrIm5Kfpx+vas+atdTbY5DjZGMOywqQ8EHzkDR0FzxALBtXWCSYUDodDqLh/PODY
VqzZgOiNhlRSP9N+HiFPcyLYAAebUSHP3odOC8LXweOvTGiwfPKPM8k65E+sffZ7tpNfu0hb41yp
EJltRZ91RpJ9ecyDDZyihZJejecOfpRXXdYRCRKsQN/C41LgoeShrcMuprMMnksuGSNYaALN5sMT
/VlWLJoTanDOXcD50/T26ItYhN6Tm0QDu8q02odNxCuu8vmRCwB0qM1fII9XVMS8lCWMBuvHpKb6
4zovWYiopddAe0x/eGd4OCn3LugLoAhjd9ZDPI3eAWiFbHPM1h8n0BpySlCBvpmFcvrl84iFDkM0
1kC82zhRmm7ff/pYOGhgoppRwg6CW5OPIYyzGYh8se3BoGvC5WGPeM6hThemaQfCNE9KdY8jixAc
1u51vcYlTjvsAICoxfFlmMNC5FbNgUg2bXzvajYqh3by+yd1Ab1kM1zoKBDv0OBqjFzHEJWtgbIf
kUYQiH2ZbN0qZH+uONve0OAv9eadNU8WqeDpeZwDfmPMTeNQoM6VDbS4kvA1NSfHvpjwE7R+BDLw
NYHgZRLncofJS7RfEIXD3IQwxFGjV4sERfMNjCgYAqpzJkCIK9yDHvOxi+jcyPUJGVigs2I7B+cA
22AK1SBD+8MY54vzbWN2RQ9SXG0XOYU1zEDsKG7uHPnfwzV8XG99jZdw+qKoZI4i644c6ZVCHLCL
BehAx60wbaYedVR9e+8QmW7ZXQ5ULVfR2jDAZDD19Aqz9+RNslyh9XJvvJNUdMTitKQAuyJBkYVB
7hVaOWOAE0M5fa8BW8eIzmER4D+liSBb7icOLDPOLcc2owoAi25tg/lit+rJfLHepCHBIwO7cLhh
PEgwh/yqeDm9B5X3MbomBhOZ1mOIY/vwtj5SB5hskAWuF6QGFogaQ7tyc9+jeahKlc3i12Jcezmw
7D6BSQ48oVQe3M40b7KRLgCK4V86hDJU4S4XM59FQ1kaJ5Z+0JiMLfMJNOScrxDGeLDyMTydBfG2
PP57UmQjKunyyyuQ6sTYH3CMXFemwfyBTo8iJk0QL6CIQP9LsUVjs2O29nLbwRkmHdj8tgdPrBhE
/FMbjjiNNXHRvAnD6SWjZyRsCJh7EVKjeJGwrlOoibZLo85Y4OgWUfDTK21nvD9bOTA2+x5w/9/W
Zan7mQ2yHP4efmqDfMzAVTgzCH9jwJTCfRhWEeRffnT46mzSNlj2zSkTONXGfDTPrRf+LvTFc+sR
Xkm3vVutjjE54f5sRtUo7X9CA4qRrDIwlgPjUEoKqosePnNp+4ANx827rZj8wuhDkc2pmqUAO1AH
zq45AxP+dOvw5+7Yql1dtOOiyIHNMMJuWDMwhQnwd6nEbnNziswjqPqTn3PjigDu1wpgwalDZp9j
zYbDG9DIG744mi4knAsNILBZjStgKG9CxYEy8DHFP45DY1qZOc9NIzlh4rgdHAdQEcDvJUwgsYok
8Bms5Ug53BBs3BpBNUcnHz5bz/XBHUh1tIeZdx7Ct2fEewnCL7WNn872qJWcmUdHPkRkBHXEu/pZ
cOrurJ3VZ3FnfBySm+NWmpxGp3fDYuVgzea+qO4l69y79whTzOx7GwN7u0jgyS08dfNF1j98rVZ5
VI92wemvASBoY/n6dfbdL4SRkKaQl5lcnW7ZJZAkejKlDtPgFi6vdh+UsyPCPDwjADA4iKg5zu1H
WPE+Ic+Il/XultS8UO838NnJUG9M5rgvlbw32rTuvsvVN7x71TpLzFEBkIWNeG8/BnP/PnpgHvte
vGIxOwYHP2xNKk6TGBdyX+LiG6fBEps98Fp9dsawMWvWYkzyxyme+YMaZMvRsthCkeJ/MFtuZQl8
iqxTH9eb6ZWi8ey9fn1VZc2kL3oRda1MaevGrgyQQl6pP8czDS5G8w6+rRJdhpUlha6ckWe0jcHu
Rgn48EDeLxMmUpXk1bBkykZTDkTXO5DEfsvsM7Hvj0EZ9JiUppd9Tq1Pks8MZw58DJHxkRxX1XXx
bj268Fbc2yBtXjgrh3a2KKEjIvUaHlVU8oo2bUINK0gUFR3oNPJboFrU9MKwqg2nNsggfhW5wfdO
hWccTOzHo2POwCRtymZaLLmMeBpd1hF2qS7mdEvAoAJ8GuyfSDg4IQyQVSePPiwUjJLoCLCh7ZYp
qb8MAkWJp7ShhH1p5XtiR0uBMG/WPbLC87l17sJfJPKKDWqDrQAN7YKw1JgVlzaeAJmKS8xBCgrR
lUD4MzzNqPOp1N+saIlsOcjJo2KitRB4DWx9t1l0SGAgzkSBJreh6Pr0i8MsKS9f6xe4K3sro8We
ZoYPbz4Dz+eeebu7hcQkV55L7PDSfpEJ2Rs7rhtgKTKOqv8c3ZiyFSOELlTHBFQyZUVmy43Hz+ZT
YbLO+UATP4Wi6m+tHn+zExAZnKyionMnw6596GZdhtz4VITPsBEV/PRvDstq8Y5PsNoro3pwimCh
YOFA41qWcVWvuqT06hbHr3V5+aF8fGA+K+OHRoFTroZn67IBMbeYN3Pi0tAsPOivLnY+Pjj8bEBr
GkBcS0X4qasEzvhuiMfwgXvM5FZ3IFzcAHl0Cb0OiGb9Wu/FLdxhwFwHywV4s4GKcGnDEFq247Cu
ZydiPhODMSK1OFaPBG/MnkucIDqyjHtQ4h865viZnGbsU0ugm+5+TRVMGV7qVrcetTu+qfXW295B
zEZrW3WDTY+xKoUg3WRuyXl/2yxRzxA042ZY7KFHt2C77qw29CnGtWEpcw/DQz/rPwYvhJTd2qQC
9zfG5zy1DkHJuiSPTnUUIo/N/NBaH5vKJB3cFAu5x2ssbSn/vO7UwOygr9jHhNCwFlYSaXS1yx9b
noW7A1Hodee5hygDqUL4HZjgoui9iLCTzxuIXBsMpf/yYRrdYEbIS/7tXZ2afTWsnV8C8XIr2GnY
x3E53BHjWMek2+VnVrGyDtPo2EmjByV9tO9At+4ZHPc3fJLEUP1Y+doI7utnq1AkFO3wsT/jEjYn
xySbnZCgJMbSCIyxwtKM4I3iEklGL1/f7VdSH7EW7oK0OY+qmJpYnxDdFP51wHNcwvAFWlfK7PJI
Mqwa9t65uyTTbfnFQqMeAnGROdqHdOIYPeUfPx0CuC8jqXMLTEdh3RzJ0kB5Is7ze5LirOIekEKv
tpsHXhM7fDYa7S1BanffWGatq71zyXT7WHO28ycR57to18MT40Zxklnf5asJjqbYtfE+mXfrPG9N
wt8+1rVVsu6chFYD0Jd+BmUGo4fRsdvAJW80j15sFfmo6GZByclwKG94BHKj7zr+8UFjYrccc8MO
UGX6a33+nrMHTM7ObrZPanD+1hzPnsy3vUeGJgfzHYcp6pU3Fh71vY8rCP8rv+3THW6TZU5LNatM
OAxrIRcc+iDqdNocngD/uTJ/EC8B5KAnt3a2es22lIvLGhXhDNI1mQJ3hxL9DPvvAwnlyyp36H4I
MAa76wCJCSSGkIQyuWJdNs8V1nhH1z/v/CKI0osgDgKHu42++XCKhMAHBXfubCGGdgAdGbpBUuU+
xL0D2N57Wf0OgrVoeXAPOKkRqXsDEmwWTeu9rgRv/36wBjeAkE6juV/NR8UWF73S5IZaZ9iB8FTk
XZ6SHsSn3gedN94m3d0fFKkdKaEsv1/3OShs8IH404DtRBj2HxaXDxeqzK29EJyV08oFWBV+qbrh
dAHMK+Hn7cDUplwWciP3zJS+YggVCWGwNd5hHwIy60wz9O5w5RFOhKb3jh9tGD1Ombekfad7i4/N
sTrgh03O1Au6LRDO4IJ6XsM//RwTWML0dl3MB47wLy+0yVTEF9DLC2CPZrJ802ZYgYOpwl/q1GHD
p2+/eQlH0+6azlhxZVGP0+ryZNcYG6BlP1P5R0X0ukCdB4YdlP0QWKhxaZMTgEpWVcERcAt9qV3y
MWImKudx0WLfg5gra1o4P7zPZ5hsMo/ujY/6k15f+aTnkM2AVuTFOMKIzJW4bIRli8cm+RzSOYbG
9GXuGPIbdz4gr+KJqkk5eXu3Gyg6nDXFwu0gAhJrLysj8kaRhz29/Yjq5Cw3NzxUkvfK8PU7kw24
3TDEgEPDOu6WsPqsUq+eNGb5qjYr8rKXfcqdwsPLJqlfG87JpncKDftBCdLfbj6QlgiDdM0p1u7X
5TtPGo2ivb9yJms4rpCFDLgP1Au/8eAkGybIO4fRvJ8VUEtzgpomdzC46zgfM0XKr+6T1gwTnWDH
DRi+B3kyZL133atTasfp2+Iv907QK8SLHI8WslKha3JWjkDqGxM9P+00l/lEWJFzb1h+e0jjbeF1
ON6OoD1b622HFZ6lXk45uNsUOzfoFCOtbw8LIFB3xtMxIZjVerw1TAB6Wp1S7oWH/SPisbJCD2Bq
LxEIZzmEP+J+6KYxWWC9v/Bm9jAdqLsWQ5AkQNZKCSDnFiGPYxmKINOb0tHCzYTFp1a1xEmUwcgI
oxc2G9wK+Eb/jAGEEfHM0IG7XDeJU8RAn/Jd7uLfTdu23Jhr1717uCLwFrAmOdjcS1/w/T4UNjjH
tGjL2IBSeswM5ya6F9NX7o5YQZCaqWRcFNEMIOG8dOr+rFWixAFo4D/0nhCf8ZZvbbv8gcEyQ6I5
r5Ylh2wHOwg3FDnizYzJL46r01/OSAsT/XyCABeaT01pQy1EPU+6lsnor26PyhE0wpHc4tB/DFja
sabnddIDo+PZMiE+4c0h02Ge96ddswod0bPk6VH59QcHuE3SKknO01LdrCE2ouDOTnQJDv3oj5hH
8+HplxReAcUnYMerRvKRLWNYXvfLBEowe6QLOnrX3rJTs+o9HdBnIBa4GWUNIiwoJ9gZrj3ScGmZ
5tNddD64rwf233tvR6QNpGXQGbcCqJpgCjFkDU5Te3CAAjIuNdmPmZuRtoziiAHMekvCaMXTG7aM
Zjq7rj/BNzh17sNScNGOlKV2Njt6F242mHp3O6/az3V+tYwxu1Vv75wShnT+g93+PCuR5a1Xs/t3
TtCQA3ZJO4uuqf1UePZ1KG+KDG5JWDnYZC0vaep65Pl2jh0dJOHZ/QbOR/463FkzrrrhdNLei+qC
8hlCYRUnChJM240+rhd3qqJv0KGJzqEGtJZEKqk+KI37a1aR8bovZyy1m/wuE6LgtaTVjDC+8M6t
NMrqbtpLGd04h+F8Sp4r1dWOwuroHMBxiH6Gzze8D0/eP5HZGUMNzrA1WBa5QGSzIj3b2nvnY/nd
M6XY3jt5Txyy5mHWSiknMNxA/BswuHdwQMy51+wq7331737VbtBCHqcn7xoZzsWrBa9u5n6oZkEK
SBmpklCyNJi5fx3iokLJwaQrVyXErTToY6aEyVWbbsaBiIIGLFaV+LC6K8443gUsn6BJcrUSbUgZ
6ZgZASvhasJzWvPtBd6VsH3H3TXGL1MsNOShIk8nOZsR855PUDzLYurtyITVwO9F5lQKvEODxL88
QwxiPrhDVXyKLEAtbE143uF7h2Z3N3w1DzR8FDFYIh/657a64nzT6NxHGS1jkV5YSSsy4pcGB2k4
DgKP2NxIcKdrqUTMJ2yTHFX+17mRrSIYQnL5r7VsIiNiYfjSTw+2DsQOASjznp53Hmnp9HH8l7Hp
3+iFti+nH5fxPvI7dwaGQbsphkkrt53ZTKYoH8geJmhH0Z+3cEuIPp7iAx4wU1h7RvOemFRz1oEJ
2ibWl5e0RZ3cXtIRO5BGMDZ4wQTRpITFpQHAn2OQPLtbs4b1HulnwyHh7eDMgM68kDEyhPYki7/z
BhR+HK7wU0HF4NTQG7fIKrAWAkSR7UC1V7M6GV780h3KNqLCrFxJD1rouLflw016MjYCZ9RLcxE0
ydMTYEGzSH+oWBhZr8qzoRxxHiIm3iMzKkNgmWitAi4aCHiBSgZ4YPV93uvIiatx+qU0wReAczZx
xLOWNaRjc8PYQPFgMLhm2pBzJFtRWHMh2YeNzrzHuD02CEkr87PMiIa/XejMfZNIHXJoYbJ3d/0q
CJFB9wxqUhzVYDqNjLjGipS65D/jV/BQs+HijOOhlCVreRdl0bN16lyS/Gwby3tLMdGVIIvIduYl
pGQHdz9lAYDnANOcfUlnps+RSzVjxAbx7udWNtyyIMoZ50FFv7XPNtsrz9Op88Xkrjoli7qPQiJo
tC9jKmp+W1YQCMCAQuYYHnw6gXHWmof8claA1RjlAIOwpO1Aj3+74DCKfZbqXUC4FSAX5u5TiaLI
x/lN87YuPbCIctBlGRbLGObsJFe+agLk0v0i7UcAb9Jhw23xGBqAOqLQij6tV39b82oj2GPI7utB
ySXfGJLYDVCdER7mZ6XFtvkOt01xyL/uqf+EVV71KD9hh+tVJQQL9J4SvMqCzoxe8S4Am4IYwSki
zN5NAxM13K557wsFS2lbyi73aX+OPrbi0YCVXROczHBKlF9TI67EJefQfPtnu4/vz4mlCDaIz/yH
+GYyDyVlyZ3pVOZ4plUOMcbrwXPp39DpXyx/wLbRAzeh/6R1aSAC2XfufnHo+6TnGqNi3IiUtKW6
WSy5d2gwudRHJEo20yAiKMYmCmKNMCk7vc/oxKr0pEKHQXfnJDFlANKAkhhuiZ+8h4qhLbm05byn
/INIkeQmeiABlNPGJ9Yi+xh84nxxZZkyvCshTxkf/tyvVHCn2Hdf4H5CHxpgh9qmS6ARJRxfDmiS
SYNqahd1dOmfmLG/22++X0zMNDgENc+EtYZLfASIEX4pC2igSaDip1jaUDjN3MRn/+gZ/IBr1PC2
7ALFBZpjgqnyESfaPbi76O6fe1o6lqx97Niom+/2rXP/JUD/TDmsZQnfR6Tv9B/dbUcGjgVmEuuH
tdKf5JXo9mv2uh8ul0svtdhJ6RfXgyrOUFefDbtZ4+zIhVKJae3UWq98yrt4oDULkxNW2eWBbfJs
I8Fosu85A3r9q3ZA3CHvV6oIpaITNcBe1THZI2myeV0p0Pa8p+y4nu1t8h2z2Xt4QfI0wmJ1OTzk
yNOS/VjcY4vKbUaEXMVT0aM9gvvS5aMTMKdnvP5WZYGBFSHpZzsbhjybrQ+bMy2i6C1iOwGbuFXn
0qw7pZSm1OwefJN8YiyxLmOe6cv4yAyDqOW22b00T0vtoNXwFsiwcuefxk+4x856Zx+bO45PjlgH
e+WuNJ4p86Q+kR9ogglAKsolKN4Gzil4GuxOZJm5N63gzHh3xKaVtlGehfdpMUQ05axq9qXJwQ1u
HJi1Xb6Jmdexpj6mmLEZ3vjiLajQtzp4YCKBtNOhAQ5ZsKrhrlVp73x/tSJztpv6D2ttgtns/NTH
nJ5D7FNwS1ZzIcYLIZ/rdT7O7BEuZ2BMKrwaboObgW9D8GKV+lVnv6Te6qe8wc4ev5h71Voco4Ri
lm/CEULFAy/m6lyCleConV3jF2qu0OxoUngJtstLcGp+fZ6QzhkQrH0c7ziu/1g6s+XEsSCIfhER
ZodXCe1CEmKR4YUwGLOIfUdfPyfVE56e7nYbkK7uUpWZlXV2KwUFYk+YVPZSyZQ00scFlzo+Z9tx
Y7odz72NXWEW8Dif2dN9Bt20sjaeC76TwAG8gWaYhchViKPdpwtowx3iDmmpuKiFdg2c67uNayRu
nrp5FWLN7VZ4dVve3e1amIh2rVRT9Y0O6ukeHD4g7XhEfxYWAfZh3G0bG1sTZxPPWSyo4uSK5qB5
a0fd6BkQKZopFVRJJT31Cxe8n5ledW/Mxjp0gXbMhdbtSPMyZbdP6s582IgRMzJM6j7wJD9W0lRQ
/lU4n7jeX4e1obH7O7okre2+AKx1CEpDKRFsIbQOJVW59yZNU8u1Ax06/xnKHSCRGv5u1I7bcc2X
anXep4zihhM7lQBhNxaLJN/2OzZTNfIQDHRdmVLUq3y7QcMluVMjGmP9aOl1ce5xuBXnwJ6+DoDN
zOuoSj/yYDPFfgB+ozBWTBbSO1AQYcPyNYGBKwZN3BYaQ3RetDIjR3wCEx5WBOn8hg/dG4tXY46B
bQO34z3R84UofWvls1sfewOfTYwx3wy3NOu94kq67sMDyaX2yfQ8mMwaHqI3nx7Gd9YAk8ZrkhI0
OZgP/YMjSdsVnLJNpsCT432biyI78TlV9/LmHCcBYo9kRyLk37BL8MQJbKgzxBRC1zf37gFZgJVu
bBnpImrjakYaEF5TXWz47JN5jgEE+1tLI9XMwBTYux7Oje8cxhcmU5P0vHfpnxymuPVwvmgFQFC/
dWsM5I2Re0GAkEvsUWrxQydna3WZbPjTBgQw8TM+EmAdHCxaGQueSLRf3lb1YFM1DuRCc7jjG81h
9sErebNDYArxUUWxW9D9avuHnb6JnRNnLE4RZBPmySdjGTzZQnaLCrFTx9xQV6Ic9BrzMXBwl9nZ
bma6YZqxHQbPYeFVedQwpb02lZXEOS6VNlbBcjwhKvnwCfuzUQ9PaY1z58khrxurcgDc0lvEp5oY
8G7NZIQmurBvFCSSulTtWdOt957eJX2Gm7PxiBRm3L341j+ShaFnIeNX2WmXQrs34RI8Bq0fnAok
K2ZQ7MQkBRO6F3JMHvnAW3RgvTXM5+gW3Ywy0rD2oPsH9+K/f4vRGctZuzM5TqtMVlFPHhEgZxAz
m4WoTG1vj+b4lnWQ++AqIx/1J4fpJyK2QYUza4ab77b7RZZnXPzOz8V/RVX3hC3x0/8aFg7uaQiz
vyFJoVXJwNfwjK/0RJ0JEeU2+OoXJGaI9zAQYSgNJPC9wp17RK18dM5gPkNqO5CVoeogVUBHfUyu
I8aJU7ZwF4AUT+ZfPIFQJpDH0NnK3Ud6p8bD3i2Bw/3nsOmSO1t7MvPG+EAu+6TUgoNyvXpmnbDl
baBkq94mVNd45SakA9HNbGeXwQWVzPDg3/rVoAseX7jnOPcTPLn5y2ms4GOhw3rxhqpljg/qwWcM
f0oC7h+celQZz43ViUXDoQP1Cb3stUmMihCc1X84uE4fBu8rpzoxuHPFuvhtnOOD3ybrq3J/CtOB
BxQWH7O45Z/8Y9xcMHpsPUEM1cHyOOE8iaSAdXUn+mRMqMUI1n7+xv1Z4FSUrK1GD3gDT+iELYLT
Xpvzyew3jUmbpBowBTYeJyHgmIM6/civDuKIFcueENTdwwy+Ij4JZL6s9iy1fJD7Bf1qR7Jj5xsG
LB+4CRs6i51FCkPfR8fBvr01gV1eBGWLl/McCgA4so4OPmgCiVKVtFPC5pSRc+GPeyf/NGNn40Dd
8M4fS+RFvcenEJqdeWnOvHw5PEy/za8j/BXMNr7bhD6R9/19ctsGG5DWoeRhJ2MBST13FFPup9fk
mAgHaNvVUNAAE45Iq+4CWylx3I+K3t07RR3/Oad0QsUTlN/xcNnkuI23uXxzEnVAW3hvKHxbA8en
IF+YyK1NlRSk3GBOSpPfPTGMs1Mkb4wGuXcNkAt0hZ1c3tpzIBTQJA7amWpIgMxUlHVDKqDlWyVN
xL2N7L5m5uk2xUSON8YLz+rsyyCu+w29DVlZ/aY7K3nZmR5zcwdCjL9Y3LOs8RFo0TpDrnrUd8gy
j6/HhNf9NZcNbo7EyrK/X6SuN+5/N1JlxxV1N5UY1PCR06pXE4l3m8tSIh7wHP9UYyiM8JCXnQS3
f3j3NY1av4jPyxclKTWHGpVzeA07CJvo5NrxNaBNe+5LKxBi6AgfVQ1fztvLg8Lr2rl1sFqrk3+N
m+4eGUDuHwbgZZymp0FOmHokhqfOzzn4zeA0OJC5Cqbb2Txk97TaxTkBMGb22BjgrQ5WMoZs6ySd
aSfBqf3prlcEEjR9V4SNiInmynwPJHycr1rkSWvj+qV4iBSWF3n4t/JUyl9BRwccJ8uJvz/d5olQ
Ju/nfaYCdqvQhPz4mhSHpTTvKWQmCGNpqa8pJvPgmRZxU7DtN9ALE0BdXRTlx7sYpRYUI8cwjtOK
hY8LYB7+aQEfQ0Bpcbo6HUoMuhimNyMS73rUtjojQiCOpCXHe6C/VAlc5Un++W0Ac7d6RGm/teQr
afWgzwnWZZSNuzu2CDgBY1yDy9ZwbIF0v020YRQRMBiKUkh2OJUjKUkYUhaiDG51Qq8tHctQNbl5
JIQ+uzWcBaqpKtlacDOfpBUeUBSBYcU3u9kv6A6lULdK7HWjffbDFsRd4NLdil/l3y7fa681vBKX
yTv5WfYlmX/vmIS/5+ge4SeAEd7O/alRDKEiL1ndYtmjFL+0H5Gz7H2C8L3MhCuO3AcpL7ewCtix
OAmr3lYHpbz6QXUd/X7+eVsv9NORaslFfwjJIC+66/s9CClM7CqDdQIzt4tOGO51B7sfHaYo+yFX
qGVHIPX8Uy9bAH7kCrM8fPtPunsTi7pfVUNuDE8fxT5YPsAgZIGyFH21B/qTbpYK+SGDM7gxIO/B
k3end/zH4O2uf/NhB6Wg/TbvfOTDrj0MJOW6quTSs/jjHdpV/4StPQ+i1Zu7sBU/P5jpCQJAXUMe
VIW8ETWhmhWZr6v8rYIojh2Mv1NWR1a/cdGRjq+mhXqrJOcihGPCNOcxJyRfHwxKEPjzEhrdYz4t
zzulYzuDOdPCp/qGJ4N8o0X0UYiAL3UsxE6E8oK5wpezlHv61AqTBCznyUxS3qgkok2W9C8t1epL
mSZ05CPzg+4gNWBClxkIVKitDG+J2JAbU1s/0hI+snQbXtIdr0EWlYfPJt9niL9lMcDMYuhFWWeK
8fFYmLRkwQ126mjqP8BX1Xr937vgOE06VgW45eC3rpMjUnJ+l46Qj75yGZTX8KeHrcFN49mCRdpR
hqlXLVnvCcwlwLCC6wrUOU4VBlcmo32uN9bM0CvVGGAJTZ6H0FWlgVCGgoAp9+rRHnnU9JtUM2k6
q7uxXPI/uMoIIAY6jn70HKhUxFyCVWDeo63oTFGe0GIoYijDnnzCh6cWA2DGMGFVtO9AfkalATEW
CXR+9SoDYGVSVn3O3UpWYGpsoWycrHFqTJesA8a31EvKxkZC4zUqjmiaeW9cTgVgEndx6EG2/dMh
/8hrjrIhcDR0fWBp6H2pVZDXj/wCVDBKSQXSPn7oQKknYiDhV9j861rl40iV1t/G3bjb5DQC9o5h
8Jw28ACbHSMJOEA4ewL9Zr1RrRuhYrQriZqX49RMfRCmAiiAZeq1lzI5kWfhsBV8gVFht2FWaBt5
seHdGStZuWk0wTIJ3amwNhVUvpyznYPDSRABjsIXWY1NmqQ0JkMGsWV3146+gHGAWLgRmqI+o3m5
oGkZuTYgld72CdMFVdhS9Ewwi1IAZPmlPCIRetW0OaG/rBuSlHpoE6hpNDcxWCm/LgRzBMVKjG0O
CofgE+QUiYi1GyKCICUTDsNRxbmn19Xdf+AQaU+Z/L3GoLgI9yhbgkPaWke7bIJT/ht5YlWMlYVQ
wD6Asnu8K1F0mTQSyhOZceLHF9m7yrmYg30BXmgdwHp2Nq0lQIW3A87d4IEGZc+nE6nZL/IN2Zxv
/Xih+GEWpzk3IJwWrIrX8W9kWrjjHkEyBXsxcCXudqc6Id4PC3fHoYNykWDHkZzhzWaxHXC8cNRu
emKf/h20uu+C+HFP0qHAqKL8lcQS9xqOYp2JnIzlRqJ3+sc8EUHGKE8I/3RYzUH83u7JIRgAffCe
fBgw1RRYxFyvZN+e9wFL+pzA/JN54rEzQgyYxuYIfk0wabd+JIHUqG6YNqgfy2xKdEjMymiDzZMD
TQk40nlC8qzYQe1I5qO1c3XPwdeUjrV80euQfU59W9j9yqO4FQrhJpcivlD6DKton08u6Qv3rBF+
JsI1mZh8/r7HjCSfKCmJTVy49WBrlOgnTy2HJJmlT9fTzrg2mHs2+2iKDxFHGwf7HuyAEeH6YGgZ
trt7x0/SBUkyP0mXJjKKG8BJALpQOe0DxdrdSJM/Z5rJ6xEqjclyYojeGOEr0dc+nZuFszyQxmyh
+eJLi+WjqbZhU5kzgy/maFR4WlY3LltINB1aBI0o1n0GwhveoCVH7UCkYkw2ZupuCI5GfNWmaoMZ
wQetFHApPSQwYGTAi8C9CKa2xGJdHpVQi/WqomkbEAACPmyYjZV0tSEHI/VhJOFxyvmlrEy19Qq1
pUm6mSN67YBJMoGFlLHa/TVZzNZntPiZwoVwtQthoXCah8EewLRl5sxtvZM+kF8grbTsIQFi8T2c
F4CPTSMh3ShYLLfdgKPl2g+u4EiAQYgRnrpQHWVjFV4swEzJrUZDD5/ilwD8ucTceDKJNuAmyRmI
0XKVZeG9Q+MIy0irxjfEH0rOgt7XMNxE+FtmSsO8el2kwpDftvSKmGsCT0HHwzgAlu8SeM5T1Ibk
xzqbBPTLLK++zY0wE3mAFbMgWo1O4+3gAQEnopYnzBTyHzRNGDYzRGcAHSSjwRHGdWu92ZVYwYMn
S4o4GJyXm7R3GyAwpFX7YZus2jqLsf4XvfOHC3hf3jI7yTVrYJ49zftdAARSK1AUJlymc0EWx1TP
IgFavs3bN+hddVad3VFJbWhN8/SPf+f/ZVOcrXO32X9Ty0A1w826LRHC8INzQpQQHNZrTNkD0Ngh
liZdAI28Z3XVfPa+qIpe7PZ90mBA2vQB3z86u19x09pkSLw22XuwBgeIaNp7hH6dh+3xGuRl2qYq
sz6jscSla9zwK8IRjDC17r/s9qw9W/ODBN7RSmx6zrra9hGTHcY5s4ItgoTknF1lvsVH1KMTdUUE
cFRh5KNHbzMp/C8oEOJB+hFh6LRsjIpozY5CDyoyFLLjwn3120Gd5kfxIzdOM8azgDgDxW553BZr
543uG5dPgFJJXypWN+WL01sFGDDRf/OY7iQgZAjKWMbKYbWBQyD0HuM9GZhW7D8AD+VAbyTkBsDB
raTkU6xOGlcoEyq9YHmyEO1QJsjTjQkF9bZMOz9mf8SMoZYWzSP4vHBt+hxxt1cEgo1EGVY+hkWZ
e9zTkctlo9G5s+cE0YmY87LTUjsTukrm1T2oTe/BNSA8VOrUS2EmwJ/BOCKBm1rE7fItRhd2aglV
X9biQrzJnr4hN2TmgTI0+HpEVcWo6DwHJHBjHTO6YR1wBZuDDmAtf+3aCjur0dn9tyc2mUi6a/BT
HgMv07USwCq92gfO3c/Z0LneiL2ERc4HaEGpZ4juh/vgF+Hjm8vFN5cPWOnA75QBFooG5V86Lyl8
Y03q+r/MBSQRYTXymBdmmtBhTOI3GLB2XRxCGHX2MI48Dj1RPmy/wElEDojB0WsIbq2gxAS0GRD6
cIviwN4MPKOOXSQHqPAG5s05qDOM9LNiTrkia/5tPjpKxRGBekBPAT5JYUnY4+jkt9XZvgC2lBk+
+lSQIaYQJHOTOcVeqZXcsLDgZ4MX0q8rgNQCY3i7KUiacOEuJMfTf+DMJoR+Tzpy5wwLwa6YJTma
kJwzhw3cAJGBle/J4EGUFTJloB9YZw4/NWgGw4M2FIXWBfBAUcT/KRwo5UoEOIIrhDihmvAejsa0
a5zhGJ89ai6eGEbTOuBlMX1FtcsYR44ZQibh3y+gt1hLcwzLIkNBwDaAVGSznT0JB6V4oETCEUG3
HyruYBUNEa8I6ub4RPlCHFVwliCnYX9mxySSLjHM8tgb1cHKGBjrgdwVVlukHG/fZxoTxmi4mCxM
WEn+RwrBVOoi20pUMu7Tm/Xf4I0X/TugHMQh+TuTHGyo4TMWAom7wC5XyknUReOL8BRhgoQO6koi
a6egD6LFI5oRBgYoN7gGPEU4IxXGaF9Q1LhFhgsXCmBcQFFygMS0l4GDBB9nOdwJc3LyIZqXsxBB
UZX0dJg7TFDBgWtXk0TgGe9OE4+r10F/dvgRHEcPUSFzaNIQddRR/m4gChuJDhKpWulIdykRDK0r
9gg7x/pQ+9R+eByiKyjP8wZLyPNG6DgWmoWbnpO0qVui7SzTGGEroKdo8PW4yWa87nNjJgQW+CiC
ObhAOD5TNnrkiXc/VAaCFPTSI2cUsRtoEmojUM5InkSIBJeJFylDRC9BycJY0a7YlXV/pdgjJ/LT
IlfwrjNHl+ul4MlgSigd3sbXC6HVQdCRwlq2BCVWXd7gYI4Q0gVvNLBspT2eLUQvoRbQ7wOfMyRa
+LSpPFV+4nIsOWFPVvWAbC9uIy1wiipNx9wnXjOAOsCIdDP3rvS4MeuJyh1vgQy1qEVNdw5eC3ho
ZIcFhr94UslddRNe7a/0xTli1anOlCcUtd94MqmGtWJ/nMHklKmAHYc1a9JyMPRUEQl9LamtUsNG
6VZkWadyW3mkYdeyevgB1RMohM4sS7kBN6yRtl92STTMe/VwJ9r5B6oxezQiipCI6MqFsvaFJR+Y
69qHyKrYc+68U8H+08RMpwHrxoZk9xcK+Fr8jPRIH3BYmb9uaCdCExb7u+PLgFjgLIIfFBngmYU9
pznJjY0FNpp7oWYLU86qWgAgHaFSFPt2+b5iGOzyboZKeHkqE4abSjW33fs9YSHDLVJjLa/aSukb
E9x8WfliJcN6e9PrA42MLexXDV3OIQkjuCxeO1yPLkHdZOBqrM1I/WeUNnbZN/MA5uQ5bJVLTvKJ
uv2+AXUrC6n9bAPOCfITNrLvCk5mvZZfg+Bp2gucXlj4es/6sjIsGLlILszcrTkfnL02Vmg34zER
MF39rtoKFDvOnTKptv2JkMWBzH/n5NNyBt5jzwO20iNQrPLekkqIN1qwy/bqsFaKq/kCj91y+HO4
aBtWuqInXOWEVUw8YrtyKFZKaoRKfO3B29mgR3m0H4FMIyQC1kae5rUJTZVWF/ztylhV7YWqutYu
erZwQ7NPqs+K3muiPa3wjmAfqbL4Lh+unVIkgxKN2purq/BBqDytNeFDdEQhBjdrXn70+e8RCS/g
u7+bCgogYmZMpRBRllV3my485b535PD6l0KOULAMd/Y7uEAxoKUk7UJ/GVfgqMeEwegvBJpqXlN/
5tddmMOm++hTepKbb+KBmn2Ztd1KVqNMYQtm3r/H79/OCjknJ1hchIdOr/F3a6FlY4qwx8M+fGNL
HHPSnBlMqFL/ML4uFCacs82XUWXSR82U8PL39vZrTXNOqZBzjh8v79xha5knOoXRltToh7p6URqt
AO/U6HWvxEfAxDrJrDs2ggiNyJaQZXmwxOHX7xe4HzVc2CjdzPfcLObEq93omqHv+OK8jA79UrGS
s7cPIJLOG+gm1LC56K1+PdwsITjNOoott1vYhfd1Mo8d44Ca16cPa7+6OKByatsH63UyX+XLwQMQ
576sy/gZ134aUL8Hinb7cF7Ja1YhqPtdIx1rqKTwYF2TU/oeXZPd73109VT0A3/wTU8bpmCBs1uX
uodn07rhlrQ1dw3qCjdYgi4fkxeC9HSf7BOkQcvHKXiCe9F1F3hz06vT5Izs6dJvdaMOJM2HUjfn
uemdveOo8yeO/2FVlk0qS6DaOYx1rOZR/rNOr95rUvn+mtxHB6RJbwSWInGUdhLT20k+rqLbEp17
iipLrojlG+5+eQWShqqRnKkt6GJBRCmyf/MOSdPHlhWUNVpPKQ2xGt8AzFQpN2lNp4Z1gM2TOYKM
Tjwf1vHK4ixHGo1t6t+cRfhdxev0SqnuF4W9C8yhqKmKT3iZ1mf7gFgOYX0FiQRoAPA4trXCAJgl
a/cxeRQWlGmPFlq+oCs2Gr9OzTyT7u62erUYSf8naaDb246pw3baN5nUtH47v+2Ug+yezZN3thnu
xWze0f9tB8chrPwRcvTinwyUpC9qgj9l3TpVFOwpJEsKT8YvNZzNlOweJFiID8iXFyRL9HgFhEAA
KFBIB2+KLiik7kPAPtp/wPkcz5if1pLb+fnY3UE+Au/f/8xjKedfFNURqqCq/Bht5MPRJiKP4rsU
TjweJmUVmBOxZBGtkDEOqavow1D4ZF67SSi534cWsRe05N91jVgdZx7cop9/vGmVQnvVjPPHOyUW
oMhbr+5Mp9L281QcRP7ZGewYCB/DkBZuEE2DioDhIcRpuMNv69E8Xif1P2GZVUgMWgtJuCiTL8y+
AOXHJ9kZwKNziGK4efMu+BLWHTpAqjAGxYB/nnCl69GTVnoI8JwjHMUlbMHHoUA2KpMaAJCQf+XN
teGJeQF0TgddoGyeGvxR20rIa/9EyTRi2hG7+CZZ6JAavSJSg8Su+UardMzIWMetKWo2yKiAfMDt
/CLpJBtae7VR09plqqXYZF91Y3XNwDBM5EnsPew+klQRzaykDxKGSa6C7Gi7ahHK1dhmhFBxQScq
IBRSicOA9nJQgq0Tk66gf2phOJ0aSK5DyjlCB1gsyZxwCaCFOJzglswu1DlByfUEjDm3hwNa1eV0
q1un8egfygRjaM06HbNGQOex3Vtt9zy8OJshRDezSuwE7DS7jxTgDdT17HgEJIIubwYCFZBIMiIK
8JADk0iwPKxqiPu1VcASXxN2F9LJNX5f6z78YHAQaUyAwsY0d1jfvTvUAULScQ7UgGaGQrg+AlhA
EAEeXYRaTQrJpvNRxzsWve34yhYNoQ/QDSo/uI1PTj6jyKAO6kQQHSt7FQR3cGljrW7nzsVZD8g+
ew9OVjh1GY4lqPzts81qtokkagT6nEhaPUjOwC2aPNcC8mLdPwa7xR1HzwTMLNqOm2drxzU+ab9Z
lmjXrPfwvSHXuPGuqBXwvE/AcDiWenWpV5Ung91wurepPLxhAscxAqQL6ldJ6TsdzUeSqPPcqVw8
D+uqcUCToOgOQJ2HGBQIEU79/XCTm7v4NDjnJhIWDt24hiXFTLDrxiQ+nJNUo9JB19Ie332ARsXH
W7gtTrMy+UUIwoGzDoDVe1uyrn+MNvGUchTpQgmKkJFJQCBkHIScaVBF83lOOK96r3E7YO+xLgNE
IfspuhcUNfnBqMD9Qcp5xEld8sWtK8AXdp/Kf0Bydk0Yd5W7Jww1ILiIXyhnpNSIH6J/KAnQCXcx
9w//8qUi5I04kOi3Jq3BnhLFPFJAOHfu6EJVwr+317N6cPIvN2PHMQxvIAAGhdXt4+wBBgSgHxiz
bhVxNtEI9dfM1ydb7nF4GqicpfgyrsPXrNsxnmhFqozJh8OLnojs9xyL7Iu9JYjpvdeZ5gPgC6Ff
0D3JdbHH5QNYKEPE6SH8qvy82+Ztus9aWB3sWCU7+wwU8sXnba3r8AE+qPymldSmRyppt33eBhQc
HJeJ2YZsWTCtZg2iD5DWjnGi3KXC4COvCQgjNnCRbAx1YNU73bNO9iam6HbMnRJKKF6kNGa4Zzzp
hj5Eh84oVCUtLwOG9eDu7he1X8RO4DPCftpmsw/29yT2nBUERev+PDy7LwClRSNpcQzD+AvJRtGT
0P8dbbmEFiVNR1bFHgUcnwL99espV8bkTSSvPfWBh8fbPux/lPcBNfk/OBoD4EvlvgM+JBiiL+wW
oeah3KTpCI5QtAtHSStZqsb2LhV6xgoBG7NV+8qT5oOXyX6k6Yn8EbSehevSiy+8fs8BErYpwBTV
METNfoH+fj2jLkj7R+NsH4Auzhb7RwE4wpCWwB57STciyCOu65rIchtJrW40fq/ktAgzKVhuRuA6
14zm8sO5tx1IEJGKhaWu1dvgGtVXrWDW8PdPWfZJaFUPF032mBJ4gBppp6h+tW0diBfgJyA4gLEU
iILWsfHxG1jZ7z0TKgjMBFCIEJYoOohROgeaov0HuIiIIbZAsxt0wWskTwSyJwkHfIJxAQQCSiic
uZ4Gg89Ji64Zmh0Meac9heESpkzEAaRc0iuLGs31eKawBXwmq2MMo1SU9Qek20O2U04sSEoy91Zv
n+mQ2ZqPKfWLyHYEadVd1QCpfaji/gurU6gPOqdf9vum0Z+NRIqiTXWSZapIZKbUYcYaJ5MXJyJI
hJKvNTA2Z42f++hq+UoJY94Z9Agh1oYEtuwPL2aexgHoDQSPGIyf8lTqr8id8cdKqdLxd8ns7j2f
SkeMlQ5DyGrtcyMJ4JnCNokOqEtJUgKHdQOyBzSlW3AV5S3KpilxH32hMlpIKsdxxMWtWChsl2ya
2nSt7UwXvrH3HIWiXaSbYV8P2HxvMOFV1lo7awbxC6T0NdZGD1pFJSTrkSNnvIthbGh+jDqENCRT
1P9w2m5n1WazIUq3m26XxPyJrpGDAmUAl7xJlMwCj83IBc7oJetItPJgP91P1cIVRwoczeihRh9b
NS7S4J+MWQNdF2WJwBT4gv3fgdaVqn/OQN29Q9SNJbZtWd1fPCMxmMsqU7wpzi3zvOpSs30iH8eK
BuXC6ogb8TrOh7ih0X+m5mJGkV3p5HiJW9l98IijK184iP5VnO304Z2ROuC/6slpH4+o3jamgATr
tpoM8fGRw2irNF3YtTBUmJttXKy+MA7ALmorUAWD3ypJcFzFMKI+Wv/hAexvkBQ/v6/yiyl+a1fz
AWKinryy2cYLE1r86TTLSmkVd1TQsnTcgodKzQUmBT1ZDmLdB6p+CDDoxoiYumTZ44YNary+JnVy
6Rn9TbNj79O/pcDnxDbw2if/ld5SVJvIq64jUBN+PUPcclQRIfTgKqZKgXjLvP+i/mcSrbqkjmV9
AdglCu4hUUm+urCEC+9DknZP6kwVgp8mvE8zIN12vBmoCvb4dNxZ/bMD72IMplabXSzmWvjgP9mM
K0BL+MLJFJoSqmbvPQVWCSnWvOLd3sZ7B1/eZiwX3xfSL8TV2wklq4A4fj2uD9Gvyhf9+Y2BjhpQ
CUrSmpVfMM48uP0isPVbfZzO7fump8ornId7AirnkxqVJTWy9C/rFc1a/m2yjegc9+oh6D4ZLWyI
q98H7FaOI+BgOqyegYIg1TREotPUULVhSl36RLfEMFTDrj2fKAo7cxQewAvaC6hYS6g8nCeQx2FQ
G3ftB6lNRD0RUUWThPPnNengVTQiGW3RgeAPRN9ZU7W1TdfIE9vGr/CWO1Wqwka31LNwIqjpK/R8
0Zup3muPycuWCv6zTREpwL5UZqMRZ6nxBSPpo3m+Eidc+oLd2yxE7QHaeDlRebI69J7ZaHQDabNJ
s7Di+sSqAG86lT6piVf6PSj7UnOXG6obiolgqetp3ugp9AcE+Ew7o3pUFobWo2Omkop/JVrLrkVQ
sEcdQYPDbIThA4WuZ2Yi8Q7vcUGKRv7BCWngcbiLbnSnwqb2aTJYkKrmC/1G1XpNk+unJ358ZX/n
f7JPWk9wqIlv9CdZtgZl02BYGsLMCI6XsvYxh2pY82k6bGMIRatdh+f1dz/QMw+pPf/b/G62vSab
ZuEt5hgud0tDu61dBfoMWrCxtJkZy8gGQw6WchM4ioY1O+sGETlt0BPFPn5v8GgY7xGOeNQ0sxlf
waYaH2P3S6R2/j1h9z2pkytMPyoa9rA24hiw64B7Z7a3xRXjPxu8u8JGi1luR3YW4EJXyuwIuD+z
T0R6kVyC6vTmfwaUEQw6cgtLN32+91vhUMMgYHZetriY5T5cT9qy/K7hPLV8/NURcjPb2VYofuwA
1CH1fJjr9PykGLH4voYtv4IkC14AoK9KHFwdYVHMeYCK3cmDLcVoJB3p198BXI0tmqFFaA+iTPsf
8D+cWvC7k9aGrl299upKUzUwZYysCW0RQIMMAHDSsY+OzesJPYzt644LwO/85bcGtz+6YVOff+1d
UOOp0BPs9ae7ZBW0IB2cr8krWoNiVhb75XVayUg53iQLotsZo6Lh5bMHAeGbGazE5iIJh8ocToMa
zj79hvWMz/YNyQsnMqkHCs5+/QuesNiZtZ217RMdIdwpMNJMSDtaJF2VhiONAIXHPhEnzXbgSj59
3sQ54NaGZymT9opChTVbqootaGvmc/DoH3z93IGgFVYEFheOvDLZs4gaU0CQ9Vj6iX8Ksa1kERRQ
dKAJMRH+lcizadXIvlT5NB/VycIA4UQ5jDqUIt2mrd8twXSjJ+Tg+CctYXU2d2/2K6FtUrZFH6M8
XLGSyJDcuWctj1QYOkNxkRIhLW5OVULMrVVntanurzBIoBAysFMgf+HBHsC5jJVe0iEswYSIrH09
vkLwNKZlMQ/UCnEO1CGIDqlb6mQJLQnI//+FaSKzxGgcs2sA/7FENTK3lxl8COo3aGQCFtEpiqeJ
goQDpBSfGmlKQj4aqYmoEjDUQeyQFA5oSyIppORmNBqRb7MqXK9L0s3noDJQyKpvijIkWCEHOUH6
CF+mFIPHNopHcEUKfDYcRoSLJPJcPNof6tBTIkYHMggdOZ8nPpkoGkZbOoVSDMWUqi8oDbEI8hTm
panSa5QjJf3NPwZcMK8WPsC2ZW4HRZCm3nLlpSmkRXpgBpA6Q/wwJ/OViqi4YCRrCoR162Jn0W7x
xDYUP+kRlFS310rueN2sB95zIX0w3A/KFcaV4qkO5VNiPeoqxVIdbIfHUIFH1t/mZISMu1gi4kI2
3fNCWsq1o7q25fJm4+Jq46d4tXCBwF0RRemtl53/kE6EeFCzpbf7j+92nxI5mLS7v9SevMWIQuJG
6YPQooRAy7wlcigUysC+gDqPUnR1WKE3OI2JBCgGbIDUdV5SdWBEP1RMyWAwO5ELYX2ugQEM4cFB
3v0icuKSBQopAbr0RWaiw0b4zPJB80Wasmz0kIaiikZSBO0nNFAPWz8nzEMyahIc/aho83Mg3c/b
WMHLSWC5RX20AzvjNqAJeTu9I7/S2XfwO/kNvgMK0OOYecuiNEBquDAuBn1QNRPLqKTiYCKEVJ1c
48Xcq5jMRRIKKDtdB0k3fDkwA3eQrtJWmHIp6DmkzJGQlb2UynDBX1pEayQkHDw8KEjHNtUVwt2r
LHh4bJhsZCCki63w6Cbw/tK98sUcqJAP/xsSBGgm90Dx6Nyu9x+YK/uSpEBH9hkhQDJNEV5ZZ62C
H2mcRZO1IyY8+Zm5WsE4lEQk36hYbfQe/8TqklnpA1UAqDLgdqQn1ma56ec08ii6M0mSRPqDFUVf
rG/9WV9sGryeW2fYm8QN3ATITMujvlMXpJm4z/T/fFwhD+WT9Fn6f8OjxHMJehtmWCFcXa6Pe08S
VhFrvHwq5Sax1lpbjDS6xpvSUbbKFrvBdkx9HOjvEnDCkMSWu0+cDB+UsFQ731BSN8itlv+efQI1
i1baZ1MCV/T1LwRbRjYt1e1lcd0uQhBuoKeld/iOjmI4qkwRyCKIuVuSoJcvTabhtO2/acJQs3Hp
4RdNHnv5CKEzxu3Cdm9cAvL8CBt3eqA/f86lypb6PaJKFN/6QFnH6Hf9YNU8efwRKXRhIacFX+b1
r960YxypxVVrgov38xX+IKtVP/G54SNwv5pcJqdtUnHEFUi7OscDJuz2p3pfH3M0utXjDsvbqr06
uKllnTyZnEowblm4JBEmYNbVMfyIH/gg3h76Pj//E42PFs1M1FP9g8eF/mVclozXYT4j2t0snZAO
7Ti4Ye1Nyx7wVXyUSq04IZzKX1GiC/zW07SmeLXieqSG5b5FOSVVxlbd/JnyB2HROMbaoV7TdTrG
MmubDg1vomg8HA7x9d/h9fLHZdHnfMNlDP6wkHZNqPtHz5z+8CAwalXdP2NFWT/3Os0cVIsrLtCy
cMaFdTZ1T7KzvXiS+ZePRt49WcI+p8RfYm1U8gjRGTi08leD4WT8aRtR8RkHn1F8W9OaPQ0NB6Gh
4xi6f/q340Dvjv3oR89gm3TQuvPQop89beQYQdq6DelyytX/tH3qCUQETKchB3yS4cnjW0N6xAyH
ps+wcD2ROfYZauvvj0xIblGMwNEaDv5wm8KimD6tap5Bf0jsdhn6P9fVA/ZNf6heM9hLY7JI1yez
ieU8XwNe/oNDEId0koRZhAkdJgUQB0cLDK7U6g8pKjDX1FIl6j3bwyaRx4lT83A4/vnx9YA08UUM
qfZBngE1fInxtMTcVtd6xo/iY/wOfh9mb9DTQFtTtb+Vxp7mDT0JtvWVFTTUuIRhtnwy2KxYYgz2
VXckqrUvJlaoEEQVuzt8IIVx8cymMIsG3jWng1MIpbJIQ6SukZMGMhT+o6Qw+O7349geeSNO6HPG
7zFgPlCMTDWohTK+8STCFKT3Dfnft0cpSB5bvLsiOLLYTbRD6ixR2iORTcyBvylPpJSS8IStVOoW
dvKUbQxRqzRbOqXQ2nqe4zhsXC0JPvgvU7m5lPv8MTVSipFXbE5iOnTg3ImX4H98hEuVfsb86fQc
Z49vjMl0cLKWQZWNmuN+8CXTqv6Ue0U+0nRsap3iAUPLQramn3ErePd3kthLsP4zZn4iqKBLwB+l
NTwPHkIUWg6bKEmX41ihZUasg23PHfrjn8g0h2qbQJ9qKd7LTYfnI+RJpTgK1KCAVmm6RD/Kz1IN
NnBd3pHrzFKHjZnjlU2WGwkjNpi/oUQPA96bfTN0QifldlkeeHMNh1Tkk1HR2HCM1RYdTNht5Pul
WaXSmjNW18uEwCnmwXmp4bAKU7rBRjdVgJZS5av1/wdRVcIdI/6aTmk6ySIS7B9m04ydWAOnAgD+
kU3Kig4eLSK/VYL/A5hB5fS/8ojSqLrAN8vyh+Yfo+W6Q5POxD/aOna8tfbqELu5p7b5TBZfUxw3
/w1SZKHnoyVkC5vOMR1sxr4qG/BLN8v+xdzlGVqKS9RNcqGMM7spFp01l369uIzQEBLxZ8qZeHUf
5NVevWoV2Zx8AWz5GBj/JiOnuypZOP8ND8FsOY+YZhYjyvFNaMfA69TC6G0X7aJ/VSpvvcJX9ozv
GPGc6tnb/Sph3gO2sjLYJtr0VYrTKB9ykVLtom9oJ9TxxZ0yJ1kP0EoKZfSIgZKh7Jac7wQgqjHT
mU20ShDM0l0mVCEoLMzNUu+4HhOEorPuoKBX1ILYbSy49QTNQ9RKdiFW7Uo0kCJgIvL+UFKs8FnG
FEjEXilCBru6YRVKHNLxN78XzIYofKAG3FVUJgmVrkoz9N+O/TQUdSSU6ilC6wlM5hsKEZZJliTE
O3wqoisnZXkyoowtYfkKudjZUjfcJuyAuEiBFJr7CYNKZ9VymB52KSBuEEqmRHwMjSJr9gMCfd10
10xSXRH0lMkypzgeSdiZESHR4/O3zkpa1mUilVsN8hSVCVvJGfaaYMnEn8pXSKWw9IsQqEm1nuJX
icrIkmrEVoqgeCGMAaEfoCqpGqMVL6T7vKFwURUVcIoeFrlDN0oRDAsrX/varxLdboUxpxpPLgxs
cQqdKfDkS2UVJCSUYx17C5wTZv1tNPuPpzPbSl3bougX0Rog5SskgQChruTFJqgUioKoFF9/ew/7
3Os95+yNCsnKWrMYc8wxI6iWmEObDH3Q1DJgrPOIaKPULGsWP2XA7+uEWUbWxW6GnzM+lmpbIVYF
bye9YzFCnsd2sp4Y/EkScLmMzQyyxZvNAcG/Ey4Z2jG/4Uocg1WG7z+RjsvHIxalI5PapwRDyyY+
YilgwtgwUqDHkZvQd8gFsSv6fQMIJ0/QwcaXg+YYI5F1NDqjaPmOMQ918js/D3Mx44wbvNqX5Xvr
kb5h/Hlp7ljDX3eaoSVPcnV/98/h+lHH57h25h/gCHc1xyf5991Fi5DKCau2y2CawAEWlOqxymDB
Q6IkCA5MuGOAQvritYYVmSB9yMtMP3cqnhr/TkF/YsCJg+zzbQzV2lk5qFC+TCv1KbHBE+7+Y8KP
IE70CwEPWb0z06SAXxgykBTPtYczUdtng6kxjPhI/YIyk6mzJ05gjhIdWR+A0s7J2OLyq0EFNt9T
/eUQPNSgqD2B74C/0uENBRhxFcrn18YL4ywEyQf0est1Qyk3rMAf5I1QdnRsF2Mn04+ZHCNElFh6
IwVjhAMTX2zu2qSPhU9cMNUi/Gt8to6g2y6HcxMQpYfxcElo2o+Y5MJDFPVmlAbTIvIY8iaTLrwH
SHd9WYrMxpzs8DDU+DNBliEj3BR/1Q0aKhq7ogvDWqGvORJZ/q8xdFfbzj9CHtu1fXWHYM9bozeH
TiBzXQnRQ6ihVQzCuVwzYYKWMa8wX3t2uqDCpIZPUhl5aDz3Q8M5FyyrEVvqEfjWwUfEh49aFFIJ
mo80nO0h9dy/1Bt15rLTBwh1v8kyOtneDDuMTqMdkzo0ZSRn3bA7eR45QkmBbKd/FJnOYweds7Cc
xggjiU3FDAG+t474RG4o7cNkCAGe6i4BdSHyZ+4QZcftJ4qrj12iDi0DfFwPTo4PzCLi9EBkmE93
IU15qJn63ty0/bRpJsCAGbYKA2Z+GS98mjEVcsgwTsoUla5TB9bBR/KWZ00dcKKs9mGBsCmPA9JK
OpbzBI7phqkyUP6DaRen5pGpAoQYuf5Lue8urNDS/mXNRx4qY+vYUM0TTOYANW/m0jEcgSfM9uUV
zjczV/zy9j1u6XIwCJRhAkCA5iaLkYnS5O0NyW924blWYZoO1aQa/EyeMvDxL3NXJXGnJFZOFtIG
TJn12zx7Bi0xyCjOotztTmB8CnudM8dFMkvG48wt8yueE5MkiFGhG4/9uI6ARSG6pureozQR6zLn
+8whcUU4nlxw+jHcjpuWW2gYlatLZmNnOlXDN2PD11+KHPWP+t0WcPbcpPxS420Ab/flhdcRhhsw
ENhxN+oyvEx3jSlXOOARNkcZxNSZdDT65JfK6fL5eenRqKfmZ8PIJDeUY1H5TEZtvXM8+BVntYzS
Z8/JboWTLnlXWA/rkzq5DCkQISC/QApz4Ay13jBxJFxcCzaDe3XKT5MQEjidq+ecjt54sx+GciFY
hXV2tbQPvKipuJsIB3vwEnSC6NQrNbGQPL83lxdUvXZ8dE2wfM1NsqdrjcqgA128dNWf2P1BK3yk
2ZiCJJAduhJWNDHufMFtsdL7TSdDauap7xOq4NzuLm6LU6Y9ggif3wPluTXHOEMzhB31UNRmrHUT
zEOakcTdGL6+DgGXe7ZQWiWFEIrX1I2+roymcL6rfv+v3tfHEBoIDor3Dftgor8RJ9DULB6P0dpi
RF6QVCnwwFPExS8QBjTDYRYr5Sw51HKZr/VyLZErjBrgT5DgtHvkIVG0UG8hgfmUEpb4MKvLabTW
trsDTT3E8+hgJBTj2rZESdZ+uSxidUkLknNobWSRpLLTYjm6w29cIDcoAmrPx5bazzruo3MFxaZP
APmIFn23gyUZshoCU8YzJGJrMagtPl39XPviZ6uVagNlVIsIjvx0EFXQZ+FPl19+rnFGim6Vggbf
FGo12xrqoblMkWxWzsDIlMyrVfcztV9IIM2xmqI6Tse9V9NR3rCpXHRd+j7YFcGegQpvhUyZxcsU
fPXejHXF4rh6Locmw3sQ7I6hzYAfF58UySRo4z3Iq558m3z8SufhPSoCX+yDLNQpIytNf6XinKby
dw9A4r4b2lmNhVfC98oDG2QO9fP8nQb0P4IM0g3cgKmDYco52qJ7sEM+IFnHZWSrnA78/VZNlF12
Zf+LWX0zFQoIawxi0+VQRPSCw9mkKoTwV9GOLiFQnae/H/1ZEJAszM8zqcGBRwiEoQFl8gyHm+vM
0qFWpS/0q1NBPHq2mj2qMFw0R/WDSlw46vWCSEBVZkz6DjMoZLBJR1VJqJBNXemJB9Ob/WAmTD8p
/3yhU8J/7hNly+gLu539L/qXX+oYQXCwcQdd4ekPcQgDKLDKlIUVTkmHofKCeozH2RFDjA8hMqH4
jSvQMONx6q0+u3XI9nKP2Qa8J20yoSdlYe/c95IxP/H7SlVoUyQltcqN7dimfy3aJATuQ1IJkuQn
T7XWIK8t88IxyCELJUReTiAeAnABw/bFEbOjAnXJv1QFgifhQajNZig5BI9hFyOKBhGzOUlG81Gr
OwEHw1QbxRm9vb1pcHHT+5W2tjXB7jr9jD+S2F5AtJ79hc/6C3OoeFjO3NqE3408Qxud34Bh1LIC
9kw+aGefPADvYGAHxiopWKTT/8G04j6TfbSPjr0CY5adv1WYfRB/7jHsOhn95Zo3xPjzd7JcP5bC
K8Ef9hzZbbybY1z17m5tL8SZQKiQTgOkt/XHG7CvxwNZ8Dfi2uz1SgoxgP7Vu8/cyKQ+UU9yH4wm
I+PgXStFBUUjNmG+zfiNxqj19t1oqkkgWPhRQ6RyLNvkoU2BFOhN/iZCY/Sap8g7ZRlTE6wzGksK
m9GgsKXmAwjEnvoJgIKWdMABLo1/G5oZjZnG2DSM9I2KgrjTIkqCdoqz4a/aQRIhB76t5V9/oc1L
6LGACOJPnxbtOniTEswxmG+qpFVQpvteUilAJQ/RFosG2gQEE8ggzDH5+gN0TvdFIQY4/WRa+GCg
QC4rpw/mwbrgOPwcx+/5kRMnQ5eDw5AT5lrXn7vk/3BbUTaD9YcwLB11Gev+cnvICu/FsrT+R+Kn
7R6CrG2h0+DGuBWU9YKxjB4oV/A3PBB6vB56HMRJgGoLvIqlkDH2T4NsrsmyybOUfJ0scC9fcK4m
0Ieof8rVs23NH0WNOXF2hBq3i17JzjCYoTyCM2TJCymkX1s0k4fxuDhb8pF2ljhp3eZFE1lZGEiC
LPiQhbq8VfrudHFifigEy2+SaAHdh3+WtEQs7HfMIxtaeruGB6geV97pFpUasqWUy83iMbUg+s45
5sNzNrVvTwBROV76RmxVo49tPDaD9pmaWuL7uTldHilgbyNPjEwYWlODFn5Eg9YEAy1qQ/Rts5AT
K8u6JX2JRSFFrHwWlg7JKR+pJLHMH7ylCnQWYM3C/Ql4yFYfx+NN/dpdxgQh8RiBdDCPlBJBvGJt
LAZ5ISU3VrE7VKfaJ20VMr8CVPBHoSIsP+Wv+sp9pifw3yj6S59ex9I0cB7kAWSzhaAWA6buGDel
fOF38BWmy0JHD42aDGJ1utQPIccnfT3aZ//MGKKgOrL1CWl3DHKZAfGn8LPjDO4NfeNqnsJVHmjZ
MyM7qHznueO5aUSplZITyvBn9BIlsLTBElEMASbHHJinoAhCMMcURbBrTeIT0atfgwofZdD48uID
xPK/nFrTOZGOxFkl/iA8UHZM6/viG/cgzsNK9c7tC33vvbmH18OPsxHRUwwUgrLlFFYTu+4JKo1N
h9mkDNmvABvXgSHr5l8Huk+30Cq8nVFNaAftZtBOqCbTYUlzUAfKDm1OWSQ+Sq3j80/K3D3ypps6
CsvrIZtzD53I/qEfFK2+O3QxIoN9gWxUpFXpipastKz37h8MdXu9tt310E7UK6fmEkuxtgEun0Ld
qJb/BNtuGX7ECaauOztPo8iVRlYFtmQA2RjmGYJDh4LdAx8BZXGlUhx4DyXStFw52GU0BOxeuD5G
Wkt0KqbrZp6mr3k7wSvva0Scc2yGNXTXz4AnM2T3S85l/vRQm6lMldaz/zpD5tSyGifnXqs/QQaE
UmCshIlGi9FDj+khhtPqRkt1EXooW/+rnGIf+AGOmkePM4E6HQbaN/Cat+GSywALvGuhPMXKX3hC
bSI7YqO0YV6J2NKq3+h0GdxhQs708jxRDng1MKgNFz/hjL22xgXigSnO5OeF0cqaJYFfq9j0Vrm+
UHtPE1EqDKcyySa9gQteJ80hXmlyZgNBgksBND/fKPu7DZOdNdHep4RPr0kWO5RhDq/lUHE/icag
SukxtS6lnydw7nAdUqhWd+WP1V0B10JplSpJgUp8Ocw+ggHCJNbE+Ch5dDC+qqYBp1DTDRN1OOyX
651GSPBo4dLaopGN+kvF8DKs/DGFC+oFeNn4GxaMreX326X4sojGCI4rw9RFUr4bErM514dIHisy
e9zHYdiI+XnsmY8WB6zmSTx+xSBB6VKIpTpMo3jCfnglW0je45QIQmYxXqZ7IKVs8MuuNO/lQ+Ob
N7rglJl8oMvt4zFCes5ZfPNqWrM5IzZTxpLb7Id9pzH5iP2g4jOnLY1RXAmX4blW4ZSG3lOdVVkk
6awKfAgVIVFqxTVl2bwDH0pkUC5I/SdTBP/eoMr6SM2UMPg57MB2kIVLI5WvEO/Ev32kxYSeDI0o
rIUwANhk3+A/kzv58hlnfo3oBsK6xmoMb/kgDDagbRFmcMgHZBHMNhLzqRhhGtMJ/DzQt3PkCZX5
DaBOxWoo4f8wXIG0g96G8QfJbeCTikos+yYadmqdLm8UdmuMkzdpWa2+CS7gEXgUaHfmuFhOS2iU
tjGtMLCr0bV7oLuVrl008Dfx9lm/+43HWMGJ029jOzpsBAYn4Y6reOu0EocjY2gTxCpNqD01aLij
oJ3r2FT+k4pvp74dp7bEmsiR3g5tOt+krQ02XmIV6dQ8xHInbV6EPUfr7XectANrcgzowFujB8oX
zW8YSB18FVKn16UrHEvdpnAXUFwkKEMrBrNO5yQBz7K3FABPFvMTuRa2MUN3n4r7ZahsNne6Takr
JGw6vpb2/m+HCquKnLttUoUiHLWNGbaFGljSVA93yEVHXTL1yf7875SIAYYgzkfDnSyWwuied9fI
nx6ScoyXSwOydPEgs9Cok36nv6oNIxaXOiVvbS/q/Vc0XjH0JrvRtXp7uPqyjFJlTF65lyHxaoS1
KCHQgqrlRxuRSQ4VUia/tk1VBpj/iJ81vIEWbaOpT9IyKcvI8O5CC+f+M/9goDSgeXQPg1hdoIMG
J580jdx3Ri87FW2K0HT5UPv6rFGtTHfzkET3VUYLPfI2C2n2SPVfWR2Ea8Jewqps+ovlMsdb+snz
JIpjMy3DKHuoiHdU7yVk56ymD5YoI5nP/6IgiuJhA5k0PsME3w3n6sSvkGl6d+PhytytFZI6kMMw
pAS3izzimC7BQk9vTxbbNjj0izx7o3/d5z0UefdAEI02aKx6fm/nUi8M74/tBr8xVBU+z2A4Heu9
9XzdPHUXbE1jH3u0DR/bwZxMYsE9Gto5n8TsgwoJNo5niGIVT9WQ+WuwDXsAMUI5nRLjdVlxx0b4
MNzVrhKBNWYRMhbetrdYEBvxfIKkTa4LTB7swvd9mNm01nRl5yjxftKo9BEcSt3y4gPqChDMR1jA
ctQqdMCteBJ3eEL23G6EOBHe0ygTaZ4FdrmR57yCWYAI1VfFMDPVtutcKGpU6x8z8gVoWKgdWKaR
2gNAZiuFWZW+XhSJZce4k/2w/JXHOzbzi5Q07QNQ2/gRhSlNqCRpKUkGcY6COtEtmBghWLmtHYFd
SuJyf1wEGdT9PCp/LII+OEd0IG+c+EevISeZb7NvPJyEyVyKN6FP1ZhnkRQIbFZ+QmscYmfX0hpH
iB8Q4yrRC0LPCkwzvYDdLfsE4xGzW6OIXpJVo0D5GAdnve9SZ7cTWXdqa0T9ZrAWrQGavFqsfrwG
FJmNIqjvgujyP50rAXYJXqPvAEhAA3F9rTpeC9LL4AFIZjPVNusS8hyGfNy3hiXyAKPSB1F7jbCG
bgmE4TEgli0r6kk8RYXgY/kaf03uDSOwPKvcF62YkRJD5RDCdXqfRh0w69DS9ndTf3AIn5ry9ejH
YRmUpJJsZ/kWjiZBHPQ9LA3yWwRlzs8xmLqnt6Y9vuLOccVND93TGrr7n2jFpiBNFTKOYcRyqN1m
7GLdhc/L/a81Mz/VYeAGasyx4N/Il1Sml5h+bzSs122n61R5BzsTIXWVtLeYIkZAW45+hBjE9Gm6
Zln6WaGXG6guyArxPvcF6VCmvT80K/b81HrcyTJJrlKT3CTxa0aYh2cHLAEeeUtR8DdQI/pHzCOY
bopqsYUrCgUMBL1SKtuBg2RTnKTE3I/PEGhl9RH+NHzti/GY1FGMKy+NY/QZWi9idEWdOgt1EUEb
qyPKXxJ9HSNGZqQ1hy8QFtpCDMkkc2WZ4mbJ5xxIuXqkQN+A9XFG3fHxmRHZ3kmFWIIeAigOz9z9
N2wSN6JQgIqVtvm+x5nF/TXLmWd6HyErSB/0dK/67uYZkflDIgUvrxQVeKgY1zV6LPRQqeSLFUvx
wj+22pb9xBRKdCwf6CS/s1cKfPL9s8tM+TvBO2aXWy9dIRSbf7RefgiP8/PqD8pBekKeK02wrQol
q5THQiglmQrhEGpeAo2/hEF02nCHMyYX3itO3CtwZIV9ayQobdeNZhu/m0fLnq/jUEnnDDr/2LZD
f/Dumm1OgKbKfqaLqw81B+sDobqvy9V/uCsBikIUiXJ0cAkviB/M2+0XHjfzaMGq1kHzAI7FBJ15
tGATAnwA77Cle1F7SkI0fZme60mANNEu4HSO4yiYT1/KwI+WWHQKL4Nmq34nGs46dCZP9RWgYUBb
o8Ggea0FTEjmMlrjHkkyaBFt7riSHtBML0na1eY0SWKJRXWJ3qgBJpDA2wjOc9rjQzvfF7d+irIE
lkCJq19aeCbH+QnW6KqaWoEcZldKhYiTmOOWTt4TSroHSur5+EDlvRSbhvCUEUODlO0L2CEInX6q
xE6KA3tq9RS/eUFbr6GFhal470qFG7cKG4h9uZkKcDrYnZZ/qCYd28G1k/aa/4E3+5Bz4MvrOiIF
DHjxv3mabxrPUJi+ax9N8GHUSodMxmFKDEf9FD8yl677GEKimmFDibxBBQ41WZPftSq1YSc4FhiF
lVJqTPBSEqJ7SQvgLtV4/8HpYShksxAh7NmhSXPgdy9pq4rf928cDea9q+4qtpsqxbL3YDHjH8bJ
En9vkMR/kqihCbWIAH+t9sHQSq7agpyEq3scP+PUCbqA6THZj5dTcFNok0pyAelcXoGWxV/pi9iQ
NlTjKm1agLjWsD6kVr6N7iXVYGCM8UcJcg76YxnoDHqimPpD7aVeD8F44HK6U7dUuOAGTibPWUwI
/8ozuOjUSwFbqp+WyWQmvA1+2y9vIyvAPABOmXaF9PipRgnciuoTUdkP5YnP5CtibA8mo8/Rm9AU
2T44V6EE1RzyNsykG8VIxzmEN5UYca9CAJWYn6HHAHk29gxxQZXj2aZd2EqaBxQMtgkU0FsS9AZg
OilJD9UT/I8JGPKA+FXIlceUiroer8dVBohoz5ROfueov5UbmyE2E+oVmdOwgGreV1xYuSnqZKP4
DtOWax2YNoobM8GwhxaPOygmD0nxvVZevG9r196aCC7JJNsxknl/tRK6NghwDMtvl+dbeCYeok/8
p/mA6365YjB4oucg/1U7PJfZq8+l3m76gOjuhi7dfVxNMovvN5QhfsLqYPN8giqf/60VRrnu+fE2
vDUurdt37Y89u9gSF4xKoysNauPyYD0+b7mPoiqzrUNyBXhXd1YWaraja/mhg7DMvDGGGbI1qIgX
42P7A4JIF/COtg8KZkh77CASF1t/0+Lbe/+L2Y9UZ5gIWuDxFVF5yEGkyDY/qY3vwiOjkIsUl59C
dJ5m1Ojbx9kuob2xd4BW+Vphu7d2SaFb7bz9hHtS3koHub0liMUui8RisazOHt3OjQ92tZf3Pfl5
/aAAM9m1/o61vwQGXLR/+XrhUh4pMxGK2Y7x0TtOEKtCJ+Kz/dT0XN5Q0nhn5csN9CjOiJVUD/US
wfcVLmXpMVet7fJM83ZiNv9/R4jy3NgdggxDRh66eSbT0DixoRlqoaQCuD8SCgQ0dF0xVYDW/M51
S9tdiULZlth9282MNnFmxCy4Ui2Pl2z/jRj7MfhqnZiPA2wQFWkQ36Ju+kNfAFWhwoFuElrY5+w2
xhXvxxvyk4By2x7C76H+hWkrjdcwlfV/qAwARDDoJdO8Dr8jmrx6p31wfjvQGx3vxj8cjO4BHheW
l8BhnJs/kBCNd2N6UFdP6HqQiOYZoLkdHpg9QSMsLSCHZpEgsTRm0BnVs13tq2L3No1J1e5teAq2
4xJrhsvPPyo1mn/97j+9oQPwvFs9dN6HcxqxO7cxqca6joDv7+ScVFqn4e7xnaY+mj3jS1QMHh6P
zWqzknyA0z6gn2TSP0W95uRkhUPwBJyfq1EVHaZDLX6jFTujB+kfPtWtTaGBnIjTbAnD2PKejm7x
dl0jGRtG3J+qiaxjDtvvvJhgNUHTHPcHegZ9Cl1Ovpum1+IsuRbHqV5qPlfmX3EmKY1u1/qFU2uP
CQKcqFeW65svolxwZXKjc209+5gzEXBxQWKFUgZDAY5cCwggT6O8yr8dxh8vqjLd0I+lUX7y1FcC
4VXkikQAE4EmJ4pU5y6KmqiGr+gXpw8FvV/CYRRM2pXOFVb48HOJHAEulIwTgYVCb0cIfqhlnhHR
Oc45zbSo5VbV39omzvWOzdIwbSfe9qBZ4R6Xx1nxXNsTiUBcmW7ABwbfIuRf7Ye4NCwGWUYb/ATM
BkJ7pA5RnLF9EKXbbWUR1VMuUtlEJe299lIJT01Of7Bvt9vASZ1FTN3GThQLMlFvPnXAsbyXYj+l
mkALb09xVwuS7VcRPWT+yKiL6Jy1p8Qm1YDRgMoU7tOTxmKUBtd6Owhgf3ABfGtDv+JPtUYODoAI
yoS5voI2m8Jf+Pd8zrhFGRtGxjDSj1BL4JOcCXxsteVUzb+pCahghngaRIWfaFpJ8gOV1HRoBeT7
lCuzxGsi/Y5g3PTAb/xFyqmdwl1925OPMjgik/ZeG6yhc/9EB/74gPebMoNiDoNEnhp0t4h4nYid
1uANEnVWTnWQhcT6sPwjpepolo4r3XIsN4gLV1ac/gHM64uXfB36UDaNY3PTKHWLcaazoXOcpmSo
dpYe7BPvZaCcnWtObpYDJ2/Fj4JYypcYP6IujNVRs1qO6kd/T3OuuL4glsM3UC1sHfpHdXWD3aPq
Abu+/94gLUXnLotSHT0tPjvr5138lHx2ir0P3GVvx5EVw1KDjRLX0kfP2KJUt5tOIzF2OecCfGDQ
9TyohTU1C0kiZJ46oBViY9zxNuRoz6df4U90ZJ0dOfID9LeJKafUv9pIVbIq3uMBxV48BdzBaZPm
EHZG0hsvqQESAiLs4js9tPcLNZfpeAQI/+S2T2R6ahiDrRGgf48F9e0ktwmKEgkxO0FM0p5mOooP
HpvqnZfHpfDUNuVSnrDC6x9wq9zLT5waurAIfNTM/FG8FCkWpQws+TEOZYv0XBmFvF3MRFEsWJaq
ygXZEst9+6nKeEX0bMwW7PS+0Odb5k+ncP2s3J9nyw3yIM+rzJEraxVi4FHPHrp7nM1z650LhoBu
TY6lHGcTNOWoB1HBaBdIW9+bf8gdMJsnfmqpucKMIzNRD4wb+zvAcX9T6XKnX8Hk843KAhXi+Dpw
15lmEgCBkV2fb4iGUfkMvp4/UR9kOgsaL+vheugI0x2vXJjt5ya6BHToxplehY5mL5Q22da1dUSF
0H9+W54l1LQRN9jOro3f1le46zxNkBOgzf4LjUdvWMT32vCEZBvXwZGr+g4wMzlmpHrGcr22f/yl
BxlRr8HH/AL5Bp3ISz9DR/N1cOsVFpgy3vLpGeB4ceXDKqG6kr8oElTg7v0uzZ1/m8S0b98Q/97Y
R2gWdOk+CapIRG46VWafCTkzK4boVmIpJ7ra++TOSo1C48Yc1u9UoaDU+kQWyRKYlsfnnouOJSa+
VijQKT7IoObOAX+a36NiuO+mYonb2m5cQUalo3ofvdRIP+QC5eVu1MTu4oAek/voIMuF3xtyS7rx
o90LCB9nhmMCYgqsV1BC98K54hPfHDvDIWA3bAAn1Rds0powBFCB+QXXir2NHXwnGLBEQU9zO5+U
Qgy4nDwm3kqO5c8va+h0UCIi+KWkAfXLJA92tI02YZa0cxOuoeRJHax0IRyQGwQvMPx29X0710/1
J4MMPuR9qe5FuQ/D7TfCFHFaNIa7BkFisxIWuoh9NvdcwNMzyg/hBUkJbW8mgp+IYb4jvWcq5H+p
2gF8mjjbyPWyjcP8sMq0t8gMHNgr1sp/gnVXcYU8ygqX1W8RW3Hg9Ph2yMD2NZoeWssg2XZ+ue1J
WfgIS+0c8/IaP/j1r2BNlCuVaB+Q4QCTBCXUyx7CUQt6Jj7Eau97AGICmGJ25CuyUEyJMAab2lMZ
Nl9mLLMH01DfoA76ACd0k9z33amZ6yNK1f1GyKaLsCmrUe6w0iy1BeNfwma+OG+uUpnF1HBT3t5T
7EGXCaN4IZLTyXlQdXOZObp92M4qdYotxddggQRmw1KElYoiP3+lAOxAI9h2p7CUTKewKvkI/BIu
dE6Nm1CrpvsuwYV+SGlKm1jBdJr1G7sOm6RVSTTDpHf3z2akJvbs0Dm9MTmJDeh2TyWjsG3Awycg
9XjciGFN1RqQGOMcVI4vAhqAZsC2pVjbYkGlDNwYZ27nFZ5QKKvSrQb4rnPzvus2NS7yv2J6dQxB
nJ9xaV0bwLDZy2DK4rTnFn04BESpoNqUf2mnvqUSu3csAII+2DWMe/o4qIgwZYsfAiVMCTc4KBSl
7/yq8jDnDMEtSBT1NiS8ySW2R/yTkCLTmGg1/3q9Ib9/m91ml+VmxHRHfr4PIvQUWQRjqCbdnxXY
mdmz6jz0FjD2N0NbBPHNE2PB4CAi7m0LMjLfze+ZCagDlWylL5PIA2II//JzvG0DNDbLYDo4gsAe
9HxYZTN/RSDc9mKOs0VVW7pwtlTPkOlRkJrU9dSIftPRg6a+qAXBO9qidbZDzwPZQyzHPswySxyx
ZwbG6YnlJCENbrG9MfQGUn1wXITrNWbEXG9hlYSSrZOq3QeJuX6GKZL6A+RwaoexEJW4lW6ep4z3
tdHMmnEKwRMSmFz/V3CSugQ4z4QqMX7+4ZP4Hs/GHbKEBSWzAV0JyQI+YgtrGlYNKG5Vw6oltUzh
GDC/snUmxWWbWMJrrdCqNFDH23cVkSm1qBQeYjXJDthpqysUMX4bDH8O//qHKItWGmIo4efjbgeF
4caQLtVizgvRYPE4r+yYHLlBVvMez1yAFMzxRpton7BPQBEA7hFCTwvzPEXRamvORjXe3YWVEWNO
SydEGUtuYS51iJU1OOOKLAORzVEUM5zgKPFPembQ2aSCltZdXGIpIGWeHKQjgQSTCMYEp8Cjj/JI
LM1NumI6B9Rzx5+P6igVKMCtqX3eGDzqAmZDC+h+/B8SwwWGsHmecRuxigcr8aEaxb9hLZxJiuz8
1aH8pqcF5A2HAu3ICm8sD4t6GDUgb4Q6KzeKyj6z92ROrJEfaFChp64PZhbWn+kGa6TLQu+NyVm1
Ds0InQEk3SRlITyTcF1Lx836YVTS0EhFr9bF8OyC11BXGXpgbN+hC7uvY+N/H/F+Sr7z+5YZfU1/
30qDy3yPkcCMaivKLMhisfy0uA4iSlOpUC4d0qJzjA4KmE91QrV49QWeJx131V9RnPIYIFiYrAc7
Znyjj8Ztp1s2hVthV1EyosUL67B9b6BQv8gtdyPy2iMCAnRXrQfjiHXZk5AkvUQqFSfRiNcI/IF8
19MkYLtvK1GNLjY5eldF9lxcQnvZofAvL806bEY6GQcay5cAzsvNHGev8b71DYuLQUnp7GA7y0Sb
RhEHJM77y7aMiP/JzdpCuhLc4ZIRs87nFuww9XQrxAU+8GuWeSETLMbmE9rZEXTISvtIz2ynOHlq
j4JmMG3vcA87ZFoYQEFE+zV9p+G11maKe/vUPpPAHDgk0Xdt87pLPtIE5u2Kh5QeaIkhz3CkU1yc
liIQVEBPmvsK83LjMP0iB2eAWB6JU5qnH8GYNrXR24CczZmMuio8243zjwjuW4Xnau6JRksR2g0D
+BC3TnRx2qYCq3rlSCyXipzARArPjd8BU32GN0TQ0EZhrAQyKz/0az8F6KphHrE/aH+986zRVoMG
8oXgxT6dqUdz23ujT+WL8hoNpU2UYlhS/dAuKce/tHjYMbSNSrdgTyAwe+/tBpB4kvdMcIxuk0mX
Xd8lZpA+av2E3lq4jJLaQU62r/imCjkkKnTvyceTkzoqfXgThWK9IsSTqTO3p/C4beS6ZVS4apVx
6QVlu2VueIIQgzRhZXwQcL8gtzrM9k80GuG8uw/D6glkwPKiNbt14w9BLnApR+HqZPZAJRguANaF
w2CAp0BpYAJOcHIzXr4rWdg7cOf/i4aVan9vIpybrn3C32+bbnXQbbVAdvHXFRqwN4P3Aw0d1KPa
mZjMbENb/Km+HtFC9lW/LmlBGV2XGYJOfuBzwl/an0nmUe0vmrcjosokW7ss1vN99B4UmpN1iktb
bKomv6uPWieEzC2sLQJbSIsF9tzdgF5XrxQhXisBMhtB2hBwdyVMLaUQj++1W0G9hEOYG6AjvOEv
lmAZNxIJ2uhY4WCtpFfTzBd+twkEKFN2EYTSumj+rezoCKzlxKpzqNRxaL+utGAGDas+NuPKdPoL
vie9RmhSj4+12aueu/8Tgph+xWlxr1A7P1oJreLCh3AQsHXAwBQJG24xWuipHjAejYrg7F4ikNxU
QDjZ1l+J6o+XOisBv6ktq1voeR8DSVu+uKQ1SDt+ITAzWtlyGmUQJtKGNuTQ1saZZsPFiB7RREdg
TjBIXacWdMM+zRzAzH10bYd0XzzACkXx0IIKp2H4V6NNI1kkcTSMVyuW4pXmXoqoNKnYOILHkYNr
bCpkAxVvkdAbD/ZD2drVG0uPxdYBD8h1wJrj3Ej6T7Bs9UqyF+7UWjw/XKgF8xfoUxE9EiIAT2xU
n0T/dCcEk9rQMTNQeTgUV6lvWX5j8ATTofkAZVx1i3rAJZp8CzyUlIpFD+/Gtb8O+TcxEybciKO3
XEpBZGRpi5BDp3zkGpYGKzS3wHH4l7YFzEA3pkkbRBjvYs+E+5HexWYBUqFubBfF9P7Du8Q4B1H8
yr5iMAzFPiQTuuEz9CvqGq3JJWmFag04mttaD6sP5Zrm2/psVkFtw6LsnpRkQnHV0g2t79QoGUiH
IfH55sJnSrNpc57aEJfpb3xjMh7yzoEtDD9Thn7DhfORqr3iYPrKSzW0zNZ4pUl1R7jyA1hKcX34
PaNnlatkLDoHSB6CXL3U9+5plKEpHj1jYE4JNVbU3FfeNl3Y3DDVO37DN7YNhVt47RMbEJ2mvvPV
Y9WnS55TkgBu0pJNoYyCvvXQNS6W/nl4RUSY5RqgHhVFqneW/wRuuXjfGzg05I+oRQLO/tYemOqB
O9vDDjLPK4Vm9226PkGA4OMMTXJTzYRkjncEdgOMAw1krCsIj1Rw9gGQCVyKBTQceOjGW14MbRah
//VQ9iD3tHE/TXoX9WA0B6BWMamPnhEzeCY9xD81B0xHSEuqL4MBeCaXVmu/nGvkgm8vAy7woZZv
ODedLihgQdNRGkNwZ76x0M78jNLfBaGIabZBPmYviVdnnAviPbXu63aUTVtpEajB3Fru4ecAdfou
5RQJTaKIOJ99GdcajVlf2sj7ve1pjKY8Ab9v457eQFsQF9rUe+xykzcKXEQCTxCRWI6tLAYaPzoo
CWhmrGmiMgWah1RgK+L7nxwWgbPl4sZVOVKBEOQkXhcB43IBwm/AsT3O05GQFyBCYngv6RFs0P1F
E117QAkvBfCAKwMSOVw4aSdiayyS5WlRBKOSG2DAuZVpTmmHpDuknaagpr0EUhS2CedEbTdjLU4a
BbWZ/N1umstO0xZHwxyOoBiXEeAJAOoXeCsLqASSWMt0QID5XD/dz/fJ2aSXr7WeqESmyiEIg/Jl
XVovkZm8QzZ7aPQbQ4LNCvuI+KeWpJa7UcsNYAfMIG94PCRBrPi7IQ1y9Lyq3uCRcvRT9NS0HA5R
rVOvA4G7Lbx74WARJklUxlg2y8nh2jDaRIzv0mOgDahNsQbT6gQfS8TsO1hPNzGym6ToRHlTIVNH
/YCTYE4FAVKCDi0IkpPQfiYJ8Ev75qZi+4v9pvkfe2iPYAP5BYTyDd0UHjYFGoWZhFd+mAoy3bfX
S7tH8Q61dhIlcS1qrJ46BQaK4YwUTpPORS+LrQNwjidjztK93sla/QQIVi3ckvUcIdhvQohPFoEN
l0xLrjnMn5kYRR9+hmo2dCrsSCpo3NrQdmg+Sb88U9XUfZN1iANQU0kVXATW7YSDBDAuffI3WEVM
WoQggLXXitAPITsAThQmnY4ckwmTTylfa1ZDjXPaI730e82Cb8KTmhHVwxo6vTJdCl5wb4njMbBA
nw3XgSbuPfo/Tj56tknc2d3gdLihP4rvaFTuw2vyiXAsEnuTn9HYtQCmydbxlqai90chNVOtwqXj
sRwR/YOmhImeuu3SzCSO3r/8m6zQ8gzn5A+xdAS0h5FPjlXl7/c2jXHMxzJVJ51dgnv0O3A3/A9/
oa7liGm/cqy9y4GAHIfW1I0cq0VsCBEtpdFBPvM5EB6HpkOWoIgKiJpZ0p4ldL/00yRWPsrPUboq
6QeZ9PIamZ3U/fTTASVYeuKC2/IfC8u/+6sW37lxcl7fhqGCdWFtJBHheb1TSPDK3F5foCBywNQZ
JkiFLyfGcg9tFfoQJflpoyCBsBg1SkQF6YzkFtgFw9ef5qvNpT/MQCv1y0OVqjPWZdlt60m5a9YO
MiEHuv3XXEPbrwQKFCJTR3ZPdZ/PQeF+eFcKpupI/p8nl4P8jOYDjVRqrVUlGhI/De97CUxmArds
wP3w0GzNPU3EFO70IMvDVCtYd9ffp+wjvNOJ/Cnum61FfJ4mnK6UrVAPjBcV6nLdfU33xaj28JVz
4Np4AKXWcd9Y8Ujg9+UDFI1y0hSXEfOsfATcN6nASGfv77GyqIK4FuQorOQrWs6cIJ/fkMiLZY9c
HE+Tg+X0mI7I4BzxCkAPb8ADqnMNXBFZBTw9/i2uk3ZXcO8nuiS8Ow4Cd3r/kzvS1gjXYcyH0yvA
R6NV7rNgdVh95U98cEYqEtQR1UgHjyNczvX8n+nJFbiIQ8oBEqL/fSz4H79voO8eqfJ+xhhoRLYZ
ZyURZsuLUkhTRK/MH1HnNDTiH6TvQPH4GTXluGde8K6JZ9I35NsQuNwqbjs2C9EQ3+fNXdIv/ss2
wB7xwejbVfqltLcg3bR8i18hRwMiJMQZwqHnVv5mPjWjtj0f6o25pEAPSzAonvuxIfWUqhtRt3vE
U8yy3rcSTyddO8wg/BYZzwqDGIIZn302ndJ8CGV6KhgG0W5QGuUgMNsZu4WPlMomwtUs19/RMsbt
FZiOsZ8/JEwgTF8u0SdKTxlv6JK4aOni1VdioKfoMjhB/7z/qMp+65Q0ipAoa4sH5WaFQVnt+ibl
eNZpbuCfCg9QwRTvmHunyH1rDmHGEFKi1Wvnqp0GVOMZwt5X6kbiFvFJuVGGW1Ims7pGufpDK8f4
EOeHO5O82FiPzYy+cNq/1Pu/bSGTB+aXvAg7YJ0IXm6cYSzseYu/MNeSw2N3MExAU6rf4AQVJ4LM
E/mWRwaw3MejG7M/XhmlUm5I/FyPP56zUREVNQP6Mz25ciaV1csxosXx5vvYsAoyYfAVP/VyV7I1
X67A/jrCIlMPzjZlQgaYjE8939jbcij7jRuDgDL4nBaqUCjP0XVebFR6mUQ+5p2aeCJgkddghD8s
0nf6R6ROT3Njz/T2clIBWmTei+Pf0gUgClnHDwnxCJNdoswk37P5zt/x6UHa4dE/LC5D2I7tc7/6
fOt+KnC8mRVpgS/zAFdlnmiJoaHwL2HrZfu7JWyEAi8c2oed3wNp2POseeKNIpLKcjyfxj7iL4Z/
3DE0tUVBQJz1q+3Toe6iHIquEq3JDe2fwh2Chz5Et2DHUAmYIPPf8GnAoCNyuzwJH5ghavFi2vZq
rtsXuArbbqWRnLBgabcYNkUrKoH+g/g3B20+P71RbcO/8o9UXrO9I511lqelx+uLJIsrCo+rHLMv
oe/84VPEGPyn3N1xTu8BBHYyUWDt0v6bMRYEL7ldaK8dLf2bkI86s9CBv+8cbOierAgz4OSrk0JK
f0QfiI4ie9M0UIx9ratqymlhbQ9wKPPxjVYbpvgw1EZJSPmAsBgDdFE/UTWo1nczbVqmbhXhj2MO
9/FzRia2jYtsJqAb8qksvwC9mwfrZ/H7W8gv8KewpeUuQ0xxkRokA62hD+oQ+jE+6xNbctM9R7cG
nHUhGBX1LhzHAtmcAa+71jkmknbXXDdljQAJQ7XPQGfYKuSEGGBeWad8HHfHT7uI282zS0jrsFlY
fDRTEe2F++6MbMoaqUfZ4/QYqMKiCtThhdJA7MTzNoCFsUAWsnhv4ZK4f1IQow0MonT8bGhzY686
00QyzGz60KTw70zNTmHyyUCSNNhrPT3eZpDVmXBwq2WWNh2q4FrCpx0Jvkp1mwDwk3oy5i6iw6yX
hbFyJO503bCv3MmRpvojNv6PQpMyUiVNWkxDidP32JLYtVKQ7X02s3QoKOZQ5WkZxfwxe6gcolWG
SkJhDFLDvI8yAsm3dS3f/1nXfF0z+teWsggYyNAKplHwO3Ll830eCdBYMcz2+p/oglyZUlkc5oEP
eFKzP94kA9txze76H0vntaQ6kkXRL1KEDALxmrIII7x7ITCF8DIg+/Wz8vZEx8ztrltVgJTKPGef
bUhxxuY3mT3xXr+jI+kRQyJDVAi4QQG97G8wLpTzZdMrGY2CjXCooHipMsrNd5AS7vEbfKYm7vC/
wXdujr5iQIqcHLaBcqO3+IFbTs2JBgcY1TCA+SOyJJjEcwGoyglCcgl0Xp2hPh3I6qHYGsdNAkRt
M1m5OQpJTRPEEKN29v26KW5MEv2sNftGwYnhehIelqRuL9vgvClg/r3tz6LGfVoa0Ro+Tmfy9Bh1
PfccjwEPQPVLdvZpcX5DylCvvcR9gSbbxrxW3Q8e/DDPnHRdvNh0+6aw8iDZKr4VkDGmY0Aw+nqV
s7rNDv88XnCGwVAJluMXrUs8PYhHcJv1pweXqIKXX68smL5kAgCxmfiWrjAR/4d5Y7AZY0UOc9zP
/8gIW8jwqyroBLhFzaHiMpHW5xcZJaBNm82B2foHX3aMfnAK6u94ceQs41UNAFFs0pXKJRnop9dK
f4uws+U8sz/+9/RwLV7ZnD5CHKzAVEfprBnmfrmSLjZ/YLDYyhheF4z6lP1ENXwP+eP1R5pExZ+p
Vw1v0EnxCXpGn30J0zgaPfFAqNe1IXPHdBX3vdq9xbO6jfRtV9wm3XPCqb/8xn7Sp3c9TDqkPB0W
ZquInM6O8MzO5QWXMLmJVpkWB8tVYY0iAYbriVMsCW14D3R+oXW+tfuPOtCkl0f9uf74st02wmjw
0O+cv0r4kzFkMtgsm/l81+Zt4AT+M0RfmylwNI7AFKgS4a029jMbQ858PIPPb1TDmoopHQcfqu4k
ykYiuzn8DuXWFWoe/ConBwjOB13L15pIhRnAqIpJuXl+UISaboayfNS24/74TQtnAut2sFbD82yd
m15yk+8WRwRjRmUBxaGdatDfYk8dauN0coh0RtqVozSBrm3IVR7Eli3Jd2rmdXt2fHDvL2GcoezT
5iSMhDGKhCWTzG7MteVlCvh5RA+N/Xtd06uJHP1cz+/yWbB67jsZpegM30Kv7KrYEahFEyZdq1/W
8mN5BWF02DJiWjmuKvu3ISY7VSUlNqtsUG12LkAfP/n7cNWwppsRWZKsSEgaPivpAYouAsLyVcGy
36/nU2sZk8PxmMxvTrfZomIpLQqj6VkeMnVPnBNEpoWoZ9qEfabBsg6WNNFuOrprDSwLo65K5LRz
NJZ8IFmxngZl68SUZ6roZ36nHDD9yIcvig8OjztlKRdZPePRYputSPkkMGY3zxkU03zzuUfNFN9f
zX2oth3vtGOu+zWmAJQZU+xF7X4o8/Dw1VzxW+OH32Lioqy+9G7xqgvpgo0w+Osyzlq+GvdGhni6
+FIkOyA1EFEh2RJU5Yb9NTZnavDMZ52onZcwHVWfvcJ02ZwY7pVD/MMZk3Ikaxia9owwuRyJVGl7
Tsp9loWXGhnjfh+J7Hf0nnbenqU4BXla0ct2ik/QnVysnrDxqao29iuxZ9WmODXD2By8ws93qq0S
dWSazu+v6AwSEgks0QR5RzSQWGvyc5zcr1FvdaimGam5OiBJ9GJYMn7Vg0UjgnRv6J7WhHrp5U+/
qLw4dp4f1AyrBF5hWI2+uaPMjtDCdZFO7A/FgWW31uIQO2/4UpTDHHUY7FIAdIWlO25iuskhah6j
PrYAha1zlMJ7ybepW2GlsSlPN8bJ2B1iDKou4gF65OP9XIx6/ruwWS7qTr3EhU2S3rSCube9zbEE
CeWd/jgqt+lP6roRSXgVEuSURQO6rdK40ZxhwAb9lc7icLGYPT+XcI29V3hI3SezRAxkfrNjFTEq
A0/6oW46sPmye4iJK3j7BuTq6BV2NndHqcQTbVZHtGgoT2mB117NJQPJv76+4pGv6R3affle/Izl
A5JNqB0/rMPhB/pHmE3zY90dxoOl7u6z40NH7r3sT/qkLX02mBs9ghrBxpf57ShNZK9QMCgi8FJ3
9O2ze1Yb7zYpZNTphN0me2C4R+4O21L3nP5GreY/62EvO3+zcZMPksO4q48+3aEVdXon6Oblb66e
tbcbvwnvNmyLTJv+RC3pAn5h5xPxqux5X/PcPYTfL+Bhf6H3ozKZfjjidcEP0qZoM9O/KVNz1nnZ
2UhuMW8/v6aPjQlk+c5mzY/IWs030/On58Sw2pGhnNW+zE3Zo5yB7PppuHil0L49Rq5epTkPZp1G
O9ZQBWkzK0M21VjHF0E4tjH7GTzL99W3c277G/Odep3FB0Vrf/xQdwY8zvScfqWqK+6c+5+7QxOC
S/lnqYL4VdMnH5Dx80odfCHRHmy1cBvajxdjKprw+yyBxDBo59YSqRD42YQuEmYNYbsneNebHpQo
4simnemXgTDmowS2yI7+jw2LSkv2mDWaTBmVIFEWqcDPd4YjA/TMgCIH+HMwmAOAYy2MV2LICSrp
Xgtg4cUKjhiHvOEyOPF1VBAhLm8MczBW/G/AvUCxEr5caQIXoqFBgR/IGabMSOO4WTO2k/a1UuUh
NUfIBOlbLddBgrWYYbyLM3KKYxCHusBYfMJ4IfYc3MkYluwk20yO7RbXABh9PZwxxG8YQkOaciXr
V3rwwPpfSBNBqdfB10hOLLwfJpYy2US+QT6DVO9I0tpBThPly0kZR2dLkzvqI12Sp7zsRt/l/ztX
Dl8jbK88VLj68NV8/WDoCyjq3uYqzbLFsSu62y+X+OPWIBEvIYOmVJ699SuYlJPi8punIFXrAmnL
3X5j875utaAPK+XhmfCbSC7qe20VUKQ8aCieDhVDIx6z1K4zEcPS79rpKgaGZ4VSItKmcQdjTmJh
mrZKyfnwvxq2UOyGHe4FEBa/9NSAdIw1nvkNBQz+G6MfD09mp6V4mO6bKSGcVwwUo3T0IgiRvyNv
ZmzeRNLwmk5+PuD4ws+lfRHT46BbRwadi97TK1SfrxDchMgSNc5jgISi6xfX6FEK59P3zS1mQ2iK
uiMDowQsd/g8PIGb7IPifNjAjBiakvYbuz+iKrd3hjCQb16isOwawtGVhJvDb649R31zfptiYNNC
I87Fc56zMWZk1gInjdueMDoo7coTEUqN4kJtssYkpE9v9La758ZcHlaUNU6z79/pke/zjDuzxd6G
TVJclNGv56vD1W/e9TBTp8psaMAxvvH6S5OuAIxds3t3PyuAo4OD5g4f4ycZMRdzmQQJXcF9wDXq
QI56M0S5IsYRGetpxIbw26NWjRe38af2u42TUGsGmJqp0AFKSWqxGFg8keWYOPXAIMGgbPTls2N+
F4LA2+9j9xl0fB1aBVKf6qTtXts78xh2tXN9hupx+/lGQUTW7Rt0TYGkAi8CemcT8HjFvAIOKKDY
L/whplr2R6+OsJp/pEL2fQsXUJQJ/ajLAwI/SNwXddemXFYoJQ2h7Q5uzVlEhBZCw57NLUH63rmm
02perPBPYWTPYC57O79D2G6fkwNiWvtkeDmnlGcE3w5AH4W0r2wb/BU+bIDrFNTB67h1JzBTpx2K
6PmHKfCl7AkFGmlHeMQQw+qUHB/KAWNag2SxmuBlGTwDE4lS0HgxMby8Vhxe1elgBI0q7N7Dt2PJ
rhA49dE/QBRxr9BK5ze/d3fqVFQMR/96g9vD6XWc7rx9uIYyqHvuY9wf9KaXL5UXfkhkHiGpkrTX
gj0Mns/pEdu/scnkdViTXvdnF0Rj0dRsgub0zlx1CNEXBbX3puIGPfThzsLgq9xy8+HdeMxKCESE
LHYnEzt1Kdi6AF0y9LTzdL5jRjw/4ZWnE7WgljgfWB12ntJxelodKasuBQNSW110kFO92UVK7kDs
ZBQaX6dCffTavHT/fclbV7uaDWGYnLPEAkfawdUP4zZBBIzYOCIKGaHp94z49NId9WsX3xhL1uPx
NAPSIvLiNuEkbf1GYy/WC/8B5R88+5yuO5kDzaI77OJvbhcYcUASyWxdd/AbtOz4Un4hA4eNeEc3
13gKKC+4e2pcNx6Ohl2+APb1O5sPgvQVW1sNNCS4STFE4wdKzKAHtVkm/7XLcnSAduhpC8U7MAhK
nM5bdBrnAcl31mHly+cDDrgSaV5JDMooh2CDpOaxbMKUjESN5K2WJ2lyoH2cw8snN/zr1ydtaeqi
xYHibO0rVDi3UXfVh1nzk767XWjIHcG962yaYMjCH/Z+zgGF97g2pOKTy++yCQ/DruWFtIUW6Kz3
JvlqZjF+ZqINpUzd532G9LcfyEt3Xcto11HPsJN5BXP7meGXWq4W5awadEadYaekDsKaGWNGoGb4
qj0R1QE2pGCuKTJFQnItzraE8f25x7lBdgZKQ1NbFtsUwdLsqfjA7vdM/OkAGtiHg32rNRiAXoui
FirLiGnDAvQfJdQnGD0H96VESyrpP0mKdPhbdUbHF7kXBzwyGmp9u/9hUWqAV0Z4KOydMmvywJhp
sNnRrdmWIYNZtNyumMN+p0/0xrguwejwy422MTU35bhD6UDw/DRDJFaRGxz2j9CEC49DiY6AwqAn
1SVOflHXB//binxw29UX6bmnRo+uSDktuV/nGt9MlFg/v1t7/b3ZouH8V3cBufrgy0aoQt30WbwE
suQtmfd2jZe1GjzUgR8yNgYifi26207sp5MPohZIOyy+V3DnUC5GZpcDflLr/gtBxHdWGU49rhY3
Sjeerb79ad10Yv61aCHn5ZHMM3zeeOL+uhnFQ723bSndG6kIzLgaZHQvDnMjFf1pttDQzmAmoTyD
xzxxemA4H3FLbEZKKg6QfHsS4SjuUJvfI7b8v+LymKfUE3lD5fAF9x08vwHFL/4f7HthZ/TY/8bG
iqqBfuMx0XtBcwhvHx+MuyczZ3nITRBK09UwFk/HHPAsTEmTX3VO7HigAHdkwBiv0erc6MJZ0Ijb
bqFBbUlyItwgR9vdVny6RXUqcT5TxGv1ji5fIuSDCgQUjRWCrp+TreN5vWyRGenzj69/qJy03d3p
bHiPkzgVrB+prXUh7jwwSK2EHnOE0GmP+ayLRHXarwiPu/zY2vr2xghYYQCAH8Jk0vEeMZydAiYP
7pB0ImAb5E06dBe54K+sREzM6pgeVSb5z1FS4FtqHSg6WCaekj/FQTLAAS1waeK2sBd9B6vq8nao
TO/4Od83KPR/3mEMjXDG59/Hz7Czj3Mvg5bnZYCVD54hv0icFusHzdVglYgMgWwCpwLBAiQDEXCa
vDlKe+HPch+6N8MJk48o5f6PGs3GYX7Bpvhhq4AE8hjlenMBBaAWINYfTD6PMp0vLO5edfowQxQK
85lxp2UX6CpOqAMvEVbxJ4vQLGpYnCsTZG6xUDdPijm2yaviBMMLVA/oZSfJI5GAPXyxbQ/ernw7
Dxd1Ru9vVbAn/xWDA2RudgxYD6gaxa8GLuvAOa0pcDO8Cx57XmSOIE5eGqYFQ37NP3merH9jynio
ml7vj1uXjmOPfB6p7UIG4yPklaySYTZULhAx32IG0FaIfrL/mXaLgemBjpFbmNFnt41/7U/X3wAf
l9VtQDkILkjs5hN1PlgP1h2Zx+azYxErb/yyatBwPZKcPaMFCG52xFvRj0xbUXVkYCUzVhKpPsDx
zK2XUYl31Fx62fy+kJShDd7GtOnS/SK9yiFODv11bzT2zbI55cqwK2g9d4foc6To5MS66g5rVUFA
b99ZfWfNQmv/69E/TxqpSjeW7RpumTWUjYJ6CqrhVVqvU2F3J+8N1vgP+1N7lX0nCBUvLurcFnyU
MFEFRPuzpGrVgLUg51dkmSJT5zVEvFlTkqPRokey34lzUS6zB1Wr/TE5gajiZ4t7VLPryycAv3s2
nWeECasH9CK91i3uMTyT6LronjD6fowJzCW5/ekg305tffOEsCtZxIvH3wv/UYXjFEYVBBXkMC/U
CCIvbZRupwHg1nMmrZhUyDXit9x3rp8pMgUIH3xvxzdl5qRkMJcOnHH+D0FygrT/krVCZ6Qq1L6M
TpbEqQpGMZLy0Zd2azQ0upJmc73h8iFV3/y2BapHtL04GRz7Il2Oefk+SaLSZE4y8y3/sdSQSGw1
w9437qn9UacOeLfwphLNT0c/+B3phC5gW2+dZy7WNz94/MGKUgUVN24vd75RqmmrSVSMjQ2FFvWE
g0xMg9eNfM0cFOhS9fGaVoaCgLuw7peY+ziwm1aLjBLvirU/87+VamEHf3dy5FzVz1493EcoMwvk
Y7mg5go7w0VwCxe3gpY06CvsrOi0oEQRFIND0Aigj4X4W/97+Eo3XaMt37VX4B7KomCoeGDPg35k
Ijdq/z0GStRDmuX+KLlkb6n4k+8lA8Jp3w4DT0mtQjkdQqEkEvALrYBRNSH1quQreMtGKgAY4v3g
eUtNZCpNEwbz2Kffv0nj7/gPFxL1BW/tH23t7/5zeFqUSVeBL0KgHIRLOgF53k/1ZbX7Sk+kprDp
3ga3nBlLlY5h+8usr/MurGun+mFUfJvnpJnIoK0nITuxjfO7bwf447huvp7gCRICmsscK92Z8LCd
tQmVEiMbsTOv9+XoAKtsbDJzeC7fYJJfHkRANlw/lgRCgDllDM3p0ykYUcYTUiDhf3ZPtyxdszdq
hlAMW8tNoTE5NWjp3+dFmkS7V0Kl5/Sh+brHYiDdlWlTHfY5Njz59NA4cxa/7JoRKs5YjoUiuYKu
mPC4CrezrfVwxxl7zDG6x9zlYtlJoIWbmACbPoWWsqe++Pe9CYCgJB7rzpMa6VoV4at1d/cdziQJ
F6Ndh8cuSwO3einiKxk11SMCAk48rmALK4BcnyNlmMN4t7Y7UDC8dV5CPdcc9hQAI9pG6pq3Uwxo
ac+hHIYsuhwzrkZdNqGfzJFNKWKoW54lKfYUx/9EgVtib7eZ0Eaqu6+uPCvPicFDgd5P7jo9eHxA
pySBXFNoXFMa0dRyb2Grez9rBJ5QQNZmM7MTcq7v29VRuaq6yKaGNDFZNKf87wDhLVCmylSqqQmn
1VxThpDxEAIR3319kgR9IpyX9IkyY2F2mNA/1/5qx4wWUInzihhg9xHBlxkwYYKaAPaJVhLSr2aG
wFTJw/Xf4PfOL3Who82jJSNHxpRM1vIbmwWtfdrzu0g3SHjHPYeHGKpEBwL6Gy8zOQJ+AD/Yd3wE
bJw5zvm1S2adrKyoVoiq1/GBwuBB/Fr3BpIFz+TmVwOmapjRFMuJFDUGXAL/YkwPOTKQ6+J4p0Q0
ALQoC8PfU3ROGdx9GzCZLcF/wkj8EOI7pIxaVDJ6wSQQhboyvjslHZhb0AxQ4FR93/1OVywJWUfR
thjwK9mOpLdQIdDxfdbmzKfabc4mrXWfKkbfktXGD1Pij+Xh8yNZ6hZ+717mqAO4MSUAHB9+MphC
kdwZoWGBVjrJ8lfOdzwFhk4LlyA/sJxJMV3oQTn72ZNbYF6lM3yMHwn3FOH8FQZC41CcUrgNrrd9
EhHGwHM7iSE5rFmDNABJPlbANUXvd7LY8X1MeeCvgEOUYpcpY+kLn1oOjgflfPGZLTpfdlKAJf/R
5bdWMqwlulash8tleIgjo3DXCDv7y0tjecnJlFf6wXS6I8X76/aybSgsJAGWBTmVzyFIxn2I2KeA
+ClXcJfW5jPABIB8X3dm2V2UqKKWsIAU5i4AvJ/0+UQqyLg7yCPklLq6Ov/FCFYbDryt+Q5LDMps
2gEq9XTWroynG+oKW89NvBfX4tSdH9znpp4Cd5nD0lPD97qPmUbFpkgfWe9q/yhxy9+aoqX3hAlT
48Yg7nhQoXT8nJjXJnLKLpdn8cf5CioR2xUHPhYekhyJpkVUlaDpRSdHmO0PFsU9fNNDLQ+DquTG
lrC+pUvbE05kEqPMsa7Fx90nrRg/tobT4jc7QgE9ivHH1F1PEi0TmJyS+m0mLrMYMjxRDlCcLXNU
C0zEnA7CHtP2P8Gm2o5enKWz24SdzBI3VADepAOukDm+CUdFmm3B1/QkueSxg2u5/PpLSFfy0RRd
xVeIDJbUKygE5FlQUvdgiFc+DOamwsmkW4W1nB9jv/EWA40Ta/mTiHIWhwzVSBQ9q9PuCMdUIgMB
f6OH41UrSeq7z5hhLz8L8r1a8d5TGuD4IT4lfNxqnRbhHtLnYJmNOdS93wgssHSwA6Ck+LhVSyy6
ceO/izvScknUtgCittlVEpufk33UTJAb8I4BwbqQC8MEaIIbYjjRPoOsL3GrIe4HJ2OTLl6LFwhi
uuBdEGoh2ZWtAn0M4fCCw/Y56AMyTCvXaLy+yPE9wzobx4EX6msJSyEonFNeFTMwCETAupN+nT6D
wa7Ym7JU6g+9JLZPeCRTifAZHUAsEQ2QNgEKifG/MENJJ5YuqaxPKedTV9wByIIW2yGUAbtasZpw
d+LdoNlkWsKv/edLLYkf8Ez/5vVwfpLrSxN851LqWvko/5biy/HmTAv/oBGiff3HCALXstOItbZ/
k62snZgqyYByTOX99ywlY6CLTN5Q4QaVxNiKD4SpH3+WF6kFxT+GSaGdYDyAXrJ6h4crteTdxcQG
w5RAbXHWZ+k0DzgfVmV7A69mmvvyUu5+9P1TE7uqRUdeV0lPChhGj9OT5PJJpibWN8O+4MbumSW9
Fux4c7kyX07J6gC2LS8tmloVBxD7h6wSIYGUFhhL08kxP5BuDWp4P75u7s10qbb2t53K7pzDbbKO
DFe+c2DKknd/qJ1krjAIKv0D5jM/NzJ4vh5nBUhSdQAi4UfC1aWmpAEBvXjxdYpsO4U7IX5gQAB3
vJuTXDdQL5zswUGWMFKHOgojlKalnpOowhZhAJzq9t20/zqDzg4aUSRjSKq/0+N8SvaSt02Oe2Uz
osZYB+diyHOSIhfWeA2Wf/qGc3C8YnIw+RelOn1vQWJ6bl14vAmFx7eUE2w5JE7ou4eP0zz+6+dD
asXewYaWDaAqPe0L0gAYInD0cevxSoW8QXtn6wwOpFSQLw+y8IS3aRw8Y8FFcirF3SvbfAAMnfb9
PnVGh/gqXk308NhFv4HoKjzpUGRWxQyXkp0ioizU2VtcWptpwp3xJdd+z152pHOgEdkvo/decslU
Hv9/quFYEnIx8VJQDAFXS8X2N2Gl1WCpC+aptCo9rDH4LFxteL3O+++LPemzj95oDp1meo9ddQGH
8oIslyocfiJsrtwZxdPf2m1GD9Ff42OgJPbhdH/ZBrRHJ/GqO9ibDmuKJT2zPHX0nOJcJ9I14/Xx
SBwXHCR9CT7SAqMmRKxJMz2bvC/ai/hHK1h88eTs2t3T0wkPFuOs55b+HzCSwvXjl6R7cXQ/u/6/
/KW794wYmMZgBja4EFI+n87AeW5XPSq+DoMw49qQRkGBSenwlUkRteJOMMCY9Kmri4FFfZtiyIZV
dfhR3XL2jTpBgQ7F7sCiBIC6XtodQD3aNWXwfnIGE7/hrtpx2Gvt+9fBPj2WLn0aPAKDDw4I0QyO
DVnSx3xixts+CmmDQe9H0CFz4DdePI2n1lnGlEGnbCioem9cJHsz6R5ZMoQcMyfefhQumfTd47yt
qMKdTfqds+WQJkgxo9ndbdN6DNOaQRhkwSz4+WDENNIuzhnOf3SX9vpGNQkupMHJdSGiUNQYbyaI
1PSJHBPKeRxAWWvf5viNgfLAXkEBIIUkvTDeHc7JAHBI6guf0Mk6klXHa1gTpFjDZho/3A5ZErxB
DfaR5t+n1N+sS8qhZ8qNiLcLFXnIH/lmclgm/U+ePFQbg3kG2l/cVPATEE/sbnT7m1LkDpRAG5hL
86J97PU3BBihwb7ej6Wz9bRRRNr8HSnRfpyP0hHD56u5wEe0u51o6+PPNleL3KfllJVRBjii71Ok
V58BBxWWASh3ZsPZ4s1Q9UEmMBXnkLGbR3Nx7B2lLu4r67jMW1C0hwkTYNGHncgUHnm9vfowXu3F
EWNEhonJLuxfNRD6u6AAXDmXqnGKniBT65RsaJ+p3Z1+0ICP6bNsMHkc3Qn5YQkTb0L6ZGQMHpq0
Cv+2FhLqKVdgIOGSCdEaZRqoc2f6Oj1IlyndaTX9eiNlP2oSuA/O7vZFmwkfhmn6hmXNKFcJj8Ti
JqPJDi0zdxMM9fily/gGpsXSZ5BAujKJCmBWk3R+gCoXVJSZDTuB6RawyrBiEzBXytRmKk++PXCD
KMhWIsRTEqrflZBBV0gdZcKWbIjHYw13DUY0c4SFMeaGGpgLPHFIfuwgy/tbLJ/u3FceW0TB0KjD
0UjKR+/UwAx9v3j3Q4GT1r9GzxlBLr3bhYIitgJt2rlu+A9Zu8apc32F2vhnG+sfhGsvLPfPbaiB
NjnlzF295gU0EZqMi7F+G+RU8qFkWO3j5TQ0eSjWja7dwq3BO+v0dnIpnXvR4IQ7eAhsZAYfF13q
jmXTB5t7ehLpAbPhJlFbyjHFVXu4r3FAd/KGQanyVJNLxpoWFbN27xlSYc3Y3SMOPdg9gxq4JD4W
eOS7n2Xj7qEzEuoHue+v27ebr2iQV4hn4jbI8hK/HOTLcvDteorwmglqgefMCCCeo6TeSBISwL73
N+W0xrn93oMszP5uLF9WoJzveBiu1cxWcnwnXs2iUgedytHxyEIPZ+XeK3d0LcQphbmFW7BdIFhM
K6r+Ib2DNCQrgWGo8Lc9XLL6Qe2DKl+/wSVOXbA4QFYfM4A1AsF2m/OQNQyhw63JliEojcsOf9ax
b1JMlUBJnVA6+TX2Ho0gV2HKCq6DQX+ylIf3i0G2B5OaUvC4HSN06wfjCIcL1xxF48+Sa4c9EO7R
r2uHBjZ9SXapahsIynue/sao3xplj1OLJ4goCvG5arlQZrvwiyJVsydolt9koRUrKZvkcHLFUSoj
G8GjSmSgEe5yFyYZ4on5nLJ5jiOskzN2/aOWh/j/hLYxEpNZ+HZk9LDkiuPqsJvql4KlSZQQ2X30
27OFPYFDP5J+v3VA9YEI+Y08R6JFsYv9xAv5BGPyUz0wAk9+GtdVZqjx8pdTzzbMXWAq7zOHzVGy
izHHEwhiULbR5/BjyvY+R6/7TW1WyljhuPQynkXn3mOLsPXJ+9QjHclGoPjGzL+8UACL3va7lmhi
Tp0mZVx7FaI3tn851Z4kIFfzSBEg+ZTKdDiIi5cUogkQNVwztjtm+Uu+RdbC/e3jMgZndGbB2wlw
N1tTJL869mOqUmKcTlIOpQ2fT+k4Dm5KJB1hwxpgoV3yPAc9dZSJlhVBacFxj+PJ7e3BdtjvabnH
kTmUsVHl9PRGtnkfRtWKanT4o+AzRlFvG7dS4vfBWaGEkeD1Ig2ZoZaTrSN3/R6hZCyfUU8oUZ1D
wD80LLfGxvt1CIZvOcfDkFz3Krh0Jypq8iQkhVXBoU6dWC9ffzkVJxI/UcL9tXhQqq6A8/BaGvjU
gMUtrdAq5kZDKQwS5al2D/DHH3ZXlxmZ2/JoD4Axh+NaXugeSio8yjKI39EHGR3EbCkLOD3Z9vEb
xqZe2heai+Jmm1HhdrBPu1GeX+WlyJfN5ATUginHIHotnhgal9NIJ2x6UqyL9f7FLS0vXNc/qMzS
Ok7A2RMANrDanjNZsWF85fQPSHrewH8S7fFot5YHsg/vGJASsYs0ICkHHfjOLwQfhvRILypfnYIJ
sW8HmX0oICzHY6iDHDXRO7A+bu8b7PMRtbw/JAAuCC04M3cZgLYIgpm5YLtoAgAsPBMC0tdCXRcT
BprX3SRYzNCF9sBjiCzKnX/zk6fAdU2uxPJCniMIdYbO0cRNpUUt9Ayz0onGJCmYkeXvMzwAZZgQ
vde9lnuE09s89zS2B6IJGE9Q2Xok+dgdVjQPNvYhELGc3Iy4hlwMiUBLHeFty07D1H/YIkX8FwKB
4ET8Dt4eNyAoNA4bEp/0Lj69cY/K60GbR6o2L9gBExRvZok4pP5rCJ+WszdoO/kZIn0YMMt/eh7/
wY5WX04nVuy/7QzOLA/b1pFmM3jhYwvD/UijU4GNgCaa8YnfN/JO0QDy/MDDDHm81lkK/OM4WxaT
g4cBykdHrp/IwCZP5rKZw6VUUtF7neZv2UnwvHHfQhmQjXqub09p33yif6QS6++zkepSZlR8Mq4z
chHeGYYawAtStsD6etJVIQFZyJ/iB/r8FIxU+laG2LgWeNEh5MmW2T00f7zuyTqe5O+SokAM39C0
aCe5xv5da+ydqzHOoAAKGQwi0BN5U7IGbIQtBhmqt6SV5nvRBHjjwnbGDrKVFAsoqe5D0Wr/IQWQ
OgEp6yqxjnCbrTKGgTl9DQdjNUQYv629Maviy0WP5GVmDIuzEUO421m6BtUjmEoA+1IHzCPdMGbY
P5Y5uzq2LPLsoQXd7zlT2GNokilSQJVcPRyTqxGB4zDtaGw00xH+khjd4URLf4UUZz9+LcfsOvxq
ejKGSih3pN74NZX/3uN/2zfCbRnPtR3jHkHUBcbjMlhtH2FL1XLVlYksi+YDqfpEdjeX55CEB750
11xRzjakeOPp3P+Fc5AcKZKUt4k1GwyWZDUwsMdoonHHUeFLB1HWVXL9zzTg38tyVfDvFZyU0Kx8
CZf1F8X1Mzq8nB8zP04Iy8ZxCEpZC3P6LpI1l+l8m2reHQrXf4YYje1sMTN1SC6D4SVzxXqLG1Z3
0H9eA36L9HU0GHbWnsK0cVF6MRIbb32hDlgbCzhh43Qkxe5c5TFvkZqb/dna3wYFhGehLR6j7GYr
QR3dr4yQDNEwWCZcDLIivpFI7wEBaFrlZx/KT2851gUYOj/9y3lnlIJU9T6W5mjGiesRymLYGCah
VMcgeRERnLU5rDm2wHKTKUFHCQ6l+yL46NRXWbMf3HZkUZqP0IdgQHZz8tPvdIvqTbbK9uVSAQTb
/S49CIQpyElvyEPwI/hMC75jVCRoljOWqzpuB5xmQxWhlhRgkVV7OuwebNpoX+thBaPtxF6zec/e
s5xdhdMVDZhcJZhOnsnePBEeQ8zhIhsvoWLNiUub7vfYUOLVI/hcmT1+4j6w3vKszDFChOMnmx8G
Cc2kL4bSDLH1on98L2CPW1SF7K/4EQNtIOF+MZ76euYkpfkyqbZlnqI2/GI6TtDHkERaKKbzbLVE
hoWDzJ/EP4xYpIG8qPTz8O7JxrmHHxovwkAYCKMFK/z+/ECpgwyIyltdSJ6udm1DVJngYwFG1KM3
wVk8vJr/OGU06Vdlpg7BS+gf5y0XDvwGs3CaMhAJMnXUSWWnBLB1UfZpzmH3DuOhdmpPyaoPYsv2
0XNvp+aSnyokOCaj6PTaztp5HX5RPKGLinJmjBgjYXWJk8dJZ3IFolnsGmbcI8ZpG7kfvrIFTO/+
RGc3AQlewe8mRNUxZmV4O8YD/qM7UCvx/eMNZhjQ0wiij8KHycZ1Hx/wxq7Ov5ejG04Kb+BiYNoG
EfX0/tN7rqoMMBJwWxh6Oy4VmqJHMrg3frzHWjtBD4xBybm77fF4oKCCULp7biFJtMfOGZPu3qzP
m0C2zAa2YuQ074c//uY9iiGoXuPld1ReS6Zn29c6hZz6nP6uMYBgeF8ytXO7l5pcWFgWBWmePCIM
z2oa99odmb7L6C8VdjZQADVqLOdrt4NPOckXUikqXZEqdKXnESP812k6Hak4/k8mXQ+qta0L5mI1
0fCvffmXLd6OtWGgSFa5/SWujBL3mBI1Sp4gDHecr1SPbhYKPR0vLHS2FP6SWpxmXnrJM7D/H01n
taRIukXhJyICl9t0JQXnhgAKd5enn2/RMdFn5vR0dVGQ+efWJUICr+1z3KFmll/cGrRx75bSbUlq
CggbW84mYeqDnu8LOymiZZuFO2pxzG7JPoBBOZBI4iLTJwA0OjxV8+qrlqow9lakIOLLr1L5GKMy
EHJ2lYycEOufVtMV0gEQ8h25vZc9tigzDx4Jh1qWnMb4Cng1+YsSoURmvbjsEagiDvzJDB1hve5M
sjybNlkHveeLXUrujlRmJYIhz9w7Wp+MFmAjooVOdpEswplmrmiuU0pG3KMefWn5TXgnCKhWhmfS
D+Mb1FbBwbuSjIbh4BVCKZzWjE+gWnbIhI5syXiQKhJ/tR1TbykO6TOQfNguggLQOKS/x79AKhs3
gA/6wGqQcJWBBJpIy50pPJRCXZN/5Qrxg3n8Fd9ffsd3AIYAofdPDVlra94n3/Rqo4OpDE87T+Wj
FGv7CF7HpL1/iY5BL90FsB+STfIr/PEJZQRs7tqHtl5eGn1KtiAGkTmUwahKx49uSfa2Nu1tV66M
QisAdiP7Si9Nfx94s/kTmqG4RiLF7Eta5OsMYy9sWX+h7mVM5BzGoMo/NKaZhXYOSBw5n0vHlH5E
+jUhytUaEDLi8swOXiEPA1v0ldVikgJi+wc8Z4jIWG4JNus0Y8aGusmQe8kdZIz9QMEXtCF4AqA+
ITsxttR8PfzzOrhTIk3XMZcZ8nYdrxOwFsS4hqr27LIoo2W1XoxzLM+cmtikex22duaSCdNDpsnO
g5/zTzU1fJh/33Tt0jffgr86KBQpDZ/44xofYzPo88kebNVCoB8SXmEZx3JNKsNI6u3dv9PgMHsZ
Db+S8l9gngqos6KIi3C4S3cmjteSS6RrsI7lT/BCOQurlQ+ZgteXtsKS6SUX5MplgEZoVL0rlhqt
PvMxsEbSEWIq6EnP5g8hlS0yr/zlgo/6Foslo5pJ/vxhSPoPBLNXdkEVvZ2yTLhgi30t6tMxWjvA
mbbR3zKrGM4t//eoMrmP+MpPM6QRJlTRjaHq6DIVGTOrvlA7Ojg/yzH85XSIq/KeQwuYm6DCwk/o
Hfh5AEvlFTqOtwy3YwCK1NC54bpQXVjedaW4AiYyhWXO1omlidVCefLG0ZZCBwGEQiMZWlZ4mmVn
E0UkoKEoHzKwGoZep9dGVJBF87JzNYl7b3sUmKxVjY49itK7ERk2mn8KBrpNFPiS8ULVKKddp/6L
4+4splXmfSXIgHVvxqQ/I7ZQo6iboTBGIuS1QGyDHZAqvTRFPnWhZvvLpkL6asExYMjog8x6WBeC
5Wg6KgFMvERv+22DfQCyMWoyo7Yjl+WONk10Owd3MR8w65t4vIiKywtfWewNECMr4nyU+3kUsXz2
IV8EdpRCFUQtsPq7QjNK/fZPf2flSWQ9ef6q47jiU9rdnfecBrscPHhwial/Q7BqMWfpz2OCfzY7
gen99WEW/W7ep3/4VccKFc/hqa9lWoFblswUYRVXYNUHjKt4dyetmSC+S4+jy8IznKlcPrCVlYiI
DFEowmgNSM84/3ZY472gyz/Z6cBBV31MUV0hZtOAERa13dcem0cubI3YADgEB3Sf1wZylBn7diAh
AIkkrsx7/33tEb6YsAJY177gaO6hujSQS98CPpEWV78/9DzmHbLEAR5YQG1SaupyqNQTgWg+cOIK
FEfQJpKiRIG826WWGahBlwk0wHJ6cOo0SZcUzONstQBUfnDrIz5AOPEZ6R7YVYl+XNLCWiav6hwJ
1lplJlCq+LMCTOqzqhl2zN6bTy9YBq2gi9pn8DZ0YQpEyF7Olm9CAS3LRDY2AQKJKNbyCvT0ck7+
ev92q1qKbWjy6Em4uPrKmraNVlleYcqGdFbOm7cnGxqZ1kltTbIk+p2Eu5pWWvQB6Q60rob4P2pa
q14TAQ+0ILmZ2qJJ+6NOa162S9ajff/jCfCNqc1SbYIWgIpFqGFUZNI2ldwFBesYmy390T99h5rd
jCCSssrOu8AtDcMO3Iheju9toRZZpZe6ehsU476Qz7G1KKf8G5u8Fpz2gr7LcWaOY7igomx3ni44
6E9YWS37R4VHfnKFmgFzPKrg/+3sdv++fVSwG0jItJhUb2nAmcTpF20Fe3w+5E8lAgNRPiqDwpaZ
N9qbuHKgZWEmiaQA0gj8pUa+iVe9tYP8cqj2eoXAn7B24NT5B4zQOKmaDpaycxvXoIEGlJJYBizl
VlVVYpmE6vJ1wNFot/IWXbME7PDemkldKJdszsbokpoPJEw59DhdXSPb5SdtUFX/OajLK2hl52oE
vp5aJzXr286hxwnlNEjRYi2Nn1AKPZyImCP1ghskW0BCaInQTf9OA8vzSR+vRTf3ESAFJDS5ytai
qn3g19fHsYEgiDky3apKISYiMyqSIXPmLYVN7VeNkc+1FNAvVTUqxW68mmSDFa+Y6bBNtM/MCSAU
2TXENJQBIG9Qc7wdCaf+MDtI6WFcIWkv6iYaomElKWfPFsllQvM0VPbs8/CquKBo+gnIhkxh/pUZ
4Ld4nTIF0NtZtR/0IypZ4vDPorzCAXXImSHJqPTgivpuSgKxT2P6SzTjctTqtxb2DTKPLtrIyAlS
0NUkW9oPqrikWLY2Y/mZvjEiqFPd8DCDZQH4jB6cYJAP3THNY5lxcZXwKHuYwzEOaF3mQVXLjVw3
B3rR7N9TnRhQ6A5F4ZDSMVNVNEwcshcjM40QkIxCIIoQYeddh7kFta6SDmOWOtOgNUdFgyxlmQWK
itLZHKScI0WF3Xjd2XGM9k7++zpDQmlU6k5L5OQXicfU4cRXBhXmza2Eks2WGKZaToI9WtY83ZwI
Xi4gXowkI8V3E0Xk3Ekcob7mCC4kPaKgoGAjmSU6NEIQEX4swSmlZAmCz6pEO9K24nr3HzhCkUxa
TNL8+ueLIZkwHTGGdipKBTC5Wh/k33W7UUXmFBa1C6fI0B3pcq8ojaWTwg/RXIpLoln1Ue9bMyzp
ycGw5jOq8JYuNI04X6Pn4h++Uzqg7CsYCjCHeeQqqoW8wASBKoyA5JS4DJpCahjYwk9hLHeFffdh
Q2l72Vd+DK4T3DduvlTkJ2Y9P9mUtCcJwgOxkZ83N0wbCvQlVYQWA0YyTCY11dKrjmc6CH43pxgn
N7R4mzMZ83a7vg2GKDIMcDKYQzEd1NXRqeS5/dXx5F3dEXTTLT4Nj6UmZyKZ5pJB5CaZPv5N3Kl/
vtv1jfkhHBoMFKDkwRSY1g9Wjf0262VWB6VuYcg4d5u+Iz3x14dRmzCVrU+P6cf+wqGJqlk923dr
jOH9XZ9zv1pW/M/Ru49ogr7R/cnn2k/gxKFq8p4BAzq5ADbgYbEwCZ6DVdQYv7D6Pi22c1YByatd
oiPHps2qL+7swYAwP0Fj2qu6eYVafiQ3YWfUL/QLqLQO2HtXQD4zqmqxiyRyNxkJjBgXA3s5gGQA
p3hyjoM1ZqLfZdFvIlHKPB/W+db0S6zRmM2GD7y2UPBpcKvthndZrBOngcbMnbCOBgJTq6KzQbPv
7Jz5W2/rs5zEn4N76bfCLpEWZ6ei0S3Y+8GVbYSZkzT+QJ8lhwaDqVMMgotRSNUaaa34SVm0F8w3
Q6YSaf88WnlbOL7sQTuHMaw1/qhgMYLa1M27phylBm7Vx0ryvJor3F7ibZ9Fb+lgtYKaIClH+LTo
GTOJf7rw/OGhIxJxs4zy3cRFDchNowf43tiUUVKJtl9zQstVtkp2u7XYAO5EevvrQpkoUy519gyU
F4ArQam2UOBJNhab7m0Ix+QWzRu98xH5k+jin7ODA2T1DKr1WzNf2FUUXpyc7n2HKcophPE73nXq
gwdCJOdpY3lvmKxgzerwbiNfhQtYeuRo+nscd+W4uEpHD5+FHVoJh6cLsBHRqJYP8x+ogbmfTs7d
y3BXiuDrp6MXqNDkDPKMpWXVfjasNx4DCaiMu4mWCJgZc9+7L2qghFkDHvxDy+Xv1NCLKKTnPihP
2OxbwCf3ALISL4xcxve4aOCd1Wrv+0ggb4zCxK6zYTpjiWOVgsclvn8lyLGjCCgvS1+//E3rgNkh
Z23WULxLo8uHg/QFQMg9L7nNo7QILtHknD2Rjdp3JtfhYwvQFwJuu3YML9uoRBNdMXcP9wVnga3u
NlozJToy/ElOZLM7Up1Nc31qv1k/GXtkSY6j142QU+o2AQ7UaiEWaiV6+T0aH3z//WpE1eTj4Izr
ltw3w6nhO7jjl/5w3sEeiGsrriet+G6jCIKQmtQ/7za1F/8GSAKuRLLQV6Al9aSZyMiR9Rpmjl8w
csEBpvB5Wctq2aQj592Se/0wktIP2qBcVohvFo3Ey5HiGbtPswzwN6lk7+CFMJheEWM/zmsj/gYM
svzXcONfOQMg8+IK/mXradRo7K16qV++BUXwJrXrrFCA5IG0daFhnj+Q/Q/mhT0P1Yq1Pywf1oap
SlIuON+tB7y5D3Ke97jZWatXZzuxD0TITbS/zlq3aXEyvhJrwU6yWTiBYecXO11MnaufdFvMjmXv
2z4Q7kpOeeK9BNYEsfnBaqtkCqmH5eIFJh/uh+pK6vh3o23SBlxQAXoqYmDnOEUqZolsGvNF9zI/
1T1W0JUXsKW7c7q729bgdhnOzyBhShGswXplvj+mK/Bu78dfc9XfV4qYGh+vxqEV71G4WPfOBDG/
wn0uWSi+1L7+pMNtuB/D2/D76PH6kyLF6DX0V72JU0exCk+AVYS8IdUqk3ZcGW5e42VNkjoIzaWk
HcpZA87Wdnp6Dx5XeK3ungehYR2KaeP0V6/mnMX3wb63OlWiJ2yuYsN/Xp0WNGzJ0Z1P7WbLgAl4
mdfP2ZbJwX45+LrvWljevsEuyJHgicvNvOJKfQY+gzEAQD1+A5rPyiu7EV9tGA07PUpmu7dEgp+G
ip7atifJLUIo/Lo2N7g/3iye1YcJ7ENKc6kABPB4IgYMEKR2/SsysVwmRkVbf/hU6TXuSqqMwmtD
5v8isoC+37ic7KXo5T7mXFQE4TyJd23MwY0pKOIFF4A87SmzTPlLcxgdJCgmiFTwSPDU1EGdFXpS
Z6nED3iP6FzZjd4qujCKgJELxB2KycYsfXxYXsTyjUWtTvKFo7CKBjp7Q3fBaeN/rzQF3dj9ZqWf
we8A1wDQlPEcjHwN1GC967u0Q9KzOy+jtNiRQV+lvZ81/yA7aiRNnR7eFv6XsTMNBA+XVz457xlC
k2i8XKpWhbqNpADc30Jahzl3qy1Nxyb5kQW0W6Z8GK16P6VRG9YKYqC9MqOHl/FFOu8B89Wtng0W
yGhRIOHIqnzAf+N7vTfvtbB1CTHUJp5y56DqFNyzh0f2J2kg5GqD9HnyMdiGmdfZPDXSQzRJmkYD
3Hst4P/dO7CZT7Jtmq9hiSH0+DDEB9nb9mETYSoMW5pfJZO+SA4sBwTWBu9AanIo6rgKR1K6nAhJ
4Tc7IKUjGDrsJAjLjH6abpXfcbd5CBoQ1m5YJVadkl2mlcfMwQPk51zNOwg+dtGN4IZsRCvbdM8w
OKcVQpxYmyecFMudQq9qVTvVznlZ6DFkv8w/SYW0C6W03ZquWIAhIDBSHwjz9QxO4ZK93GvyLljo
3mZgw4N7pxhvwk2ICSXqT9Py0XYo/XdglVnqMwF62fuWf6/ZL/ZtYwhVhxv4AfzHaO05soBXG5bg
VaQpLsfFBIb1aXpQAo7WExn11Y3/47BO6LnMV/fgnJwyqlyP5Jp949WwGR6Db++cgXtalAFtZfXw
1rmOa4tHp7R4x72To79XD+8uvE5jysDIfVKQ+Ts4UQ+nmmwiFBVLqFXixz6sdlZR0S9Mpe2Zu4Mm
iRlBL2uTSnVj1/04H6cWnDBBbTpvt+m8/FN6zwvBo3u9AY7Uf5aj6Sdah+Xo4ZdhzyDx3l2HdW9v
H5w7MMkCpotONXy+VWLYoq40mZ4VER6/m/u3ff1mjbSM+nOIa2YN/1aw/Uy4zxsPfvedBcNoBLQw
mqzgKzPcFCkJFmhra+xxRQPIU0P7LIOhTmOnJnFJvYSq5hR6Q7AfX+NtVhxce6gp4A/r7rNdcuis
x0VJFcgK4xpDJ0k+YTk8AA/dda6LDdQ/BjoeeC+SMtJnJuwF6aiQGrq1BaScsrdCAGtQ9vhiVg6R
YoLAoFXHwamwQenxqbzp224H3svINJTqeL0eY8SMiSv4bfgpe+8waoh2+2Zxw3N2gzdZdCZQT/UJ
NbBGdYVBXVpkVteAK1YwDdScpM95NkRw+bk0awWkP5pSt2UtnyEU5mN/r+zBWMRqYIiM04dVZR9H
uEUqnadYPDfAfVxTmGOMqE0zGrhMQhh/tJ9evmAI88FJdj3d96kCPgYidoMn5cIbGU/wx2yFsI4v
mXBO9jlIOdubIiJknYOmcxg9ul9bzDROm2zieZfsoyQvM2qzNHpZjDQVeP9pj0sv9WqXXCLzykcC
6HcNqgaak1+XN+GyaEII7UdQbRoDahCCsXtHqmQUtHdYQUTNziAKJubNe3CRzalhj1JGRLKfapkM
Q9p33i2ILKDSlDCkUH4YpdDdpp8hMBDKoybbr4mBDfwAARTx7Jj2TokkIDMBowINBB7p9ATyErqW
pDJ3R6N2jxv2TwpH01nuVNgjpfAhf3L07wBpHsCeTEY1ph2c7UHEAzVijvu1ibIuVBgPJrIWEh+D
aWzhRwxDIodjdjaBFup8457+Yiy5dzVYrOM6xtzSPbvXeB0ce/tFIV1u3Wa7AjvDa2HfprkkPnfm
3y0QWe0y2Lvw7bAOhIiOheBg0n4x0r8xzkfT3/um71TOPQWHMQqEH2H1t1EzrmZhzajHqMCBSO1n
35RndMZ4fFjwVtNVuxxc+hpso8WC3nvNQAh/0n4ABtNYI9M0/OqER7hbDb13nwXCxMRsB8fkBVuc
ms8rZbC3GaJmyAQxZ4cI47b5h9sUcHmaDqeSS9DJQBne2FtA7ubD8IAP/nmOog4BDPw1aI2EE4aW
h82ajxsQLFyPL6x4hjcOuw14T1v6oaPr4eBiPMimTaeQXgGmECv0bNOsoED07j1j4LoZrQ5Pz4lT
vAIk+8yA4J7NP61rsNI0b2HhiOCdMWl/wtfsxU9YZ4ekjASjvE+v5jF4tj++jPnqHooOwGpA7t7d
E5YMVxMf8ekZEhtU6yX3CE+9CaGL9xLTqWEoA7Pv6DZZhZG2NlDIN7AFE/o4NIUQMDn2ygM5jqOJ
YCvGnF2avIstRuzVbYbvNpRN55TAZyfErcC7s+pCM+VDbzw6c1omdKHU1US9rX1LDg6YVUVf+jzW
Zmkz3+jEjRuIjKD6eEhuBZNrdITSvEUqdVCrWtL9ACI9K7Brap3hoP+tewjbQNHauzWqmPThIU6D
k3Zv1zmzjB1VyQ2z/QJ8/drmp+2SZ3zNgPo/GEVDl/6rgI/fx62Cu39x8yh0Z3tmTQXjik7qiqvw
QsmHCQloVJRUlls05rgLpbTmcydAy/gbYaYLznMkB4bSi30W+gLIFhy4epO2HGMgp3HapTUz+Rr3
0dWpjs8oUOkd15l+utuqtZo9X7xWCe/3ix2ue40/lGh6TRv/xbjFg7RGxakH2zeWGyQUfZAMPtM7
pjYcY9aDK0enaMuX1y7IaS2ElYeQGPjLmnnjbBS6lRT/Siir4UfCFBMbnHoK7BAi6Dct46tYz6t5
Nj0aNknFzQQ/fFvsPvvaWMAMvN2N5cbhgq2c86I3DZYos6ySFSmmB5IZAcAiCHHQdjzggAHUqnMn
0QfgWrBst5fcD+fc+3j8FzJbYWlxsmrwDhWjIrTB2qrEpaNVn6+6g0NUniu8VdyC+kNC/Q3tyBGb
LgL23by7OyfAskWW1E2jhme6vfWaDg8W6x9Qlf2wr8iFIQUbEh7cn7e6eWGtAR+BHUL+NhiOF1gO
MGhk0EXR5ypG44VQa4MbqfsL9M2RisLgPt+Zr1GlXWf0f/XmAwyp2HHli7WjCTq42N9cnqm7qKpY
t9RRan3VTArhAy+HUj4xgC5NqryyX/AZ9//GpMwZGD2KvNX99GaC5cxmF43qMDIImM+yrGYO7Lza
IAsc9J3YSo9rIA3qQZUhD3+h0Hl9YNrd7A8T2BNzri9OwjLMrSUx2ChUOTAAR/CBFXiLIlUeFl9/
lmiKeQokzrwb/1Z/GRK+TLNoW06LCUugZnow5zlocSa5wHOQsV8gosmghE6mEqviwb1mQbpKbdPz
8I/xLBN5JcXHLLM6JseCZRcP/V9lBH8eDLIXVgyPdLAlwCqWWkyXbzY7VCQEwpDNH9kWsAjyCnb0
cpByQQadtKbljq4yI1oHbyDulJZrjoNfccZtxR7L/EDoVkCug+uqsdz0fVi/b4MhFyuHDKA6uK1a
fmbs67IV+iujEy88dh3U/jE05pV45U+ch0O1yWwB03dpBgCwS4y5dN4bvTsIH0IedBPaP5dlahOs
L2P4XMZEOhHysirDzcEhbM1czK2ycUIGL0A5gHRSNDpTDi/pO2rQQk5UdAQEu7PZ7ngmx5RcMWId
nXk2jSKrEjbhXmDQwtDiUh1VfNTWwLGCyRCMDWUgbvYFYDxLcNbw2noT74ffQJkcVVxkHKmSERHw
0QgzBrhnMdmba/xiuPIxYDHzdprx2qfbxb9GOA0r1gD/YcuTVJ99xuFk4Xv2brSBdyg8IL41ozMj
swJHlm2O64uhuTYNx0DWgJ9DXLZG1BloHVCN5DkoOGPGkvxtJc6L9TtYQhduhGkHCMqPIDlgi4dF
k9MrEjvWLK4h8yPOueyg28dm1vrhFTrHBbO79EVC+w0RVQ8vKR7JWJ2DtVyS5WI2mTbCOc6WJB8X
LJJbRxmr7OE1H0WIdWu7tE9WTOrZT7GJt4uW/TPt2iP0u3JIoMs+F/MvW1I9U6/90AwtC9xCvO1B
aacsSIBhtWtAakkrxNJV4pkBEt5UcaOpGeyczpVD62KXYTx5uGhdDEkvGakRoCnh0KFRiyHkwWl4
GfX8H9yiaQMx/IJP1Nxgzz6bH+zdTb15ZIDKyp9Wz7ZRXzMGRBAWKfAFoXBCAY7zeQPfBgLT3AVO
ayINzoYP5ZOWRuhroEP8tW5+YZ0i3CscVXebHILDmB22mad303a7WqSwbe01/Vpu2FTbzZ8ugbfs
4KW1dgiEOj2ilXGb0G7KCtl+euxfkIqCVWgPYCukVNQgkV2aY0LC2+R4b3h0Nc4omXTGNdTz69zz
KeiqkjlVi4YB1HJjLVU6/lFp8kbkFKIICbpbl42tQ4lfRVYZbJfYdC0aJsT2BR+eNVBlpmsgsy2a
9SoeV3dGJVfk1Cs055y86IlQAt2X24JmQbOSX/uNADGK0VTZDOoWq/ds65LJCEA7h7eisfIHVsnO
otvg1BtGYHfub8NcDaWtA5gg4wkMUHrVuz+RW65uh8mtnCzV60sIU/uarlYi4xlIjnBtokqCYeLO
hibbaUGdZ4GS/wYqxK2YwOF0teki3fDr6ysql83Grynvvq0Kpx9sK9H/2J1cQZ+AvXpiSLRpfzEc
RkoGZJb2i1X3Yre8I+Hvaj6K5idbo1gRM4eSfxFI2Pdwi2gzWLCmi7E10v9gWZANW9WAg+pMnJHI
QVSONaHsUboPhMHiY+fM6nXHcusAmmUhfZ2jgx9Ld8Ma7RJ/Z9BdYWAEuWszzuisd4bZe1kcfmYe
7qhHLIa7l9G4Aauj9zVsPHF3Gf68Xe3nyuDpvk6eAms0tCVEH54135MNpRaXmM+xenS6pQGwALCd
EJ8XxEJeh0LzanZWlkkpzpzux48pgwAEPviI2jyxcjcOAqqGlJjJZQ3EeQdEgiKzESA2wjiZSE4M
FoPsSABnaMj2k4sE/OPIypTVE5VpfPBTgw0rCybWfeBN4UxBd4JdPk7OPEdERJA79uBg+owF5Tnz
U5a/h4r4c4bTdjRYLPjEZp3sKcX9lc0AKx1R5No2l9qUcGrcBC2WONruY/ChoiDBEjH6DF/Dc192
WXMXYu/BOtqqsgB/6KxyfI0p4Bo8CRXOf601ikTmp/vyD07QqzvnANVhPqqdGmp0jSnScjhwQ65j
KmJ6QJH+QrJWGJjIKp15WFQz6T6NBkir0dvXnabDN43WRn12NU1ySBkwpWFlZMOWMYtpUMpoebkD
t6t4b/MXnjYe1Y5zmZYcMHBaU/os+yN9579/mNrx4/btgw+4cpfSfpfstdeedoKOhiIWJEaa/9TF
2q/g4g7ashQBcfab2xg5yibu4vDfe47B2e0EvS1CYW0XHPvaTEAM+KDQhTof+4R3bcK/lnMAmpjE
BbktW0m+iCLsUNXn0w/r/8pOISs7fAwVjZGmNw90Wy8RLESbz9M0Pla0nSLaguVkjfhejE5/7/bW
Y5SO8haCMYSQI63vNs4QWBw00tYfSSK/hY2R/MdbaV2aVxTxkkNp4+ep1oh4zlgZBQ3S3JKGjsGL
pP0kHkam4l9Aush/xEQI4rObp69ISpS22DuFlrdVWkJ9BA3JWgq0R9TAXwkOMoijTxpEmegYL39C
NluX1An1Bz+/LOSnLfV8XMKMtjgEg0d2U9WAPqdRTThtrr+J6wLUWNw8lq4+RS+/y0kuv6AL8oNT
uuspdsBKZ5HO4y9eBwXzPOWCCdJLBEDxrdUtMafYD1a9jT379CVZAK2hyysQKEGrNHE8yYETCM4N
ANkDgGLyFUBEcvUoAm+hXHb9tZWDD0+2Cdgx5AhYxwO8BSGk3EAsmkDNw/QhbFFy19MWjlRNKxdE
AID9hG0y9Xe62MJwM4GwBGZH9yBChtC4UuqrAF87hx5vHzwQvgoASvacJBDjzgzRgPYkkLMDIAcE
g6InkPyz/+gf8mckMGsFKKePYKS/Tg9YYQuS1mAh3Vw6G29FcS4MjXKX0K2ACG/gzVjewP8os5n+
2Ns/6EX+pa3vqrKBT5Jd2HA2/DP7rskh+w7oX/7d5ZvBtPgkO0w0SC/j3z6ebbxLp+HzExM/jRiy
7b06oysEZR7maGWSgZGTstMCCwpuLNHPPlKsyUkesI45GIjCe3fv7vIRUpRCue0PNLHTqDGwn7YE
wic8pdd+3UhvDpe2+QMspTuy+Bvw+WDOgB1PnQfs01EABBErA2MO1p24WnWQm2GJcXQ7tj2oWwOi
TA/9ZA1I6CZBUzFTy5HxVdYjXcKkoASPfsrJBp2W0HZb5wj9gBjp4pJolkIMNY6ITQgKscqA5AHV
QEUBDTPiqm4j4CFjhiAYQ+subtQ/l6KfDdCxr6oA+ndGn7L7XTG1P8Iq/MNmCGvcR6COkYiMMId7
vxiQf9vdfHEO7x6qlDlV/d/ZK3YY+jEO92QVv4PErmrF5A+Q7Se0o0mr+aewYi7gmKuXcunJEd5c
/68aOM8XOe7dR2M0MGj/KF1gjAQ8XDwA6jhXXAxwTMDh2OcbJKYYmhXvCJDPYn4MC1RoeCnjG86A
L6eUfYPKtN02WwTbHDHEVKvMryolnGdmH/dv2SsTbCipkQ+4MmCXpg+4SrMdjLBAiiS77QmNhYFZ
wF1IUzZigyg92ynCl0nkRoYGlTmZFKeqAC8Rhy6HNy0WFlULEDwxqF4A1n+PLgsRNlhfFPQmic4B
cV7uHvbIBezKyVVOZ59Mov0HfGd4Qr9BfB63wLXK4pNZx5b5YEjhu9wzHEGcrkMRH4BvJkO8LdIP
KCrnw9D9BRidfVtb8B3xxegKkTAhLjhEFXA6ALMQdR6Pq6zZUhl1shllSSITVjYo3LN/LHBBzDB0
2cSt9gk6Ce+kkMB/AbbbpSwmgQsO9DZAfRg+eDKgiPw4olZOQ5TnX9hwzYzPMPtdAjVKWLxGDOBN
m42hzM9HbQiHth1xwVDe5/ALSxcQo03aOk4KHRCNM1rOTtow37kKbXZ8PKtnw8UbbYGZbSXgVEXw
cwlUC3rgPchBQiMnnoKCAuG3Jiw6ozco2il52U4xzjtwn5D6AWi40MnajYGF4dRnzCGt8bbkSkU1
TeDW2OHX4dnt6cWZtkeaMo8iMwhM8hBCavjfGEwGP/AlAlGLR9F8Tqo94lPM4MBNfG6sM7vg6Ccw
F9dpPNaOQ+hqjIqdMQiyDxAs4EkOgyxLKZ2EyljIyC7e1gWdPIRjIw7q+Muh/5mxjwGuUVcRHxKs
Y8lpGlKWrV4H8gekaM5DPMRdh3wPSK3Gr1cwjB/2MfpACXuCkSbdJL66mt8dYfVrR5EU7yI9VxRe
w5gTCaXtl+BKAufGlz4zFM+8UbPAGumJP4y+FyFG9atHU363qJBBZOOACsgP0L2YFkB0szCkVgUj
xxxD/SpZmrvLUswLBLknuOic11Ec0qdjrAOIL7YuP6DyWL3CWWhCD6i16cwI6Ix3yL6kBTUV9Dpp
XrUWfu47IIdPDB1jENlPj6IZOKLyJIjuF6y7/HfxE8CWL8Z99JAyNeWJwRFbrWDhB6hjSWgsXA4K
9RO1dJurQuxCSEYdF/5aCEtYRAk1p9nQQqQIOhw3UnN0ml1Q9mD+gRtTg3vcg/hr8dezs+up4gZ6
w7SPuU3RMduexzsA9yhayDDOQm+5XEKAYObuwRDzrKVeYD+UpfAV9t4HbcJzBIuFOFAEEskZsgEd
UuvAWwDKDetRMLoxBr1UD3kBpZp4aDHH3/Mr7Icfc9vlKPBlAMMoDwAu5ncw9sgbpuosJi9CT2d/
uhuiSZbw3QULGs0oF/I7UXzlglxmW8sK64ABFrRjfpAfS44tnNgnjsPWPcHHRmJMaEz1YTAzeSN6
sittOgEAgcKo1aAJs/Knc1nML1aKY5dedx5Fmy5dAbkh18OixPErcFDJ9hZ5Quoa/9g7ITh1Dx1X
VWlQHTPeOpfB6j/sVfvDxdKCosVV56PdrT66itnfX4HyGYYH+wLOJaIE8GnBNGLHCkh61bsSHbtJ
2cRXlSeGUNVNeRaUKzS96aqIoLmJF1K8yA3XHqlLQhOD8uPGWCgTmT6zuJV8d19odGeZFZy/33gk
+2NRwkWNk+4beO5MRmIEBISRID4Maxb3EyKDDE9JhrLMm3Pecg6tjjZotJSpLsSByAbECoq1BEfC
sjrq60JEMEmBchwGYxS/Qu19uCSYE3scvdmMkv9iHoKE2nIHB8pBxV8wUAV6RSJg01SDfNi8aRGv
Vm2h/JX5ZYp+di6Z0JfEvuwHzWDtwhOIcZlXGewTMOdUuRjiMWmU+ZjIAPCWKLsg4YK+HJbtmeS0
ujy08Ik32dfD0wQsroywpNl48ltuIUMcx6FLxeXCkfInLji4GI4OftHhAUQi13rTRvQYSr/tfZsi
7mu3mTtpBwPEn3EhfRX25WR3YaCAIoDQ46b9Cn5WKEbHZH08MaJ5OolocZk7XY1Ov8WDhcyDDdcD
64Q6+tdMH60w1qBALBXxAnoTumdedfQMeJCE3307VjzuEilcYa7mZAa/S2fa/gUQMIOauhInVTNV
EIutWaewDw755mK1zk0lIxmkLs0YxWahiXC6YKqYw/zWjW1Soh0YEQ8DpSkKLOnI5uRCVWqf/Clt
yXLZCdojng4elAEqJm1buSnNjS6jbojoJFw9LsnLbgZ05Dy0AE3pDkgQDZ5G3iV/yh8qk6mnEOri
nTGNnFfwVXxnVRD72srKCZIbQR7mMPLGB5Q8X3ObswONqsOvxPBfFnAfdFkYJI0ATVFYPakfP8gt
flh8Y9r4pKBsxTwlzGy5CE+H3YrCIuu+mM4xpy1iHOAyYt32aahHdhu0NJ8miUmF8G0YfnJVkETj
SDwcNwXdzyhuwc4b5SVKH7Y7qB82mIsd4w+r++WZ9cY5e/c+TePbO47P2SW5xyOXK8RQz6qF6GGU
DEaN4g6hmd4B9go9kadaj0fFk8LtTL0Tt4rV9A2GzkhZniuKbqtVs5l9I1XI1ZfbqDgUWCm2VV9o
GgOWGug4frXGPmSgbcrs8snlkOgsyHNWJ3Mw2+3NUPwdtt/H8AqcSZUywyRwGsIOAZllVbJg233O
tx4itiDx9DfOGk76ZFVlOk73zkRAMWr0cKLirVEo77qMh8w5EtZnv7hsEbrL7k3e3etIPuNQ3vbs
oDOaWCbZ0FFgaoEeBq/OKFuBvr+yGiTl37BcC+ETs11SSgwLDhqNuGw1Et549oEfpSQU9xt8Q6YE
aiEpbGmwJtWZ/pV8/TKLbpFdmh4h8ApstywVI6DJ+IMmajOkNhg51pelwBNO+s2Gcs83P6Ddvyla
r1goki+6TYGiJn8HEjJ+0eGO2RKMfgjUw6dFPVAg6AEwQRNlCPY5ccYWKZ1HVy9aHxfHIjFR4aia
EIye4pdG6sb5L0NZboLlL1HijGNklx0EafAEl2IfuiXk2pKvqgBilPY/ZRu+aVCHc8pyjsQlD2GV
BxMKaA4MsZ7qSuBv8qoYlXf4gTXyP9KcCdbpKKrbf2TCn2T6DrcsBki6EXfnhmSIGPkvAchBV7Ha
edPGksTDuzUkOajmYZfoiEvHZxkOyRCI0mImDoiEXtcK2bmiVjIcD4laCMl1T2gekIZRLGArISLk
ib1EyZtBZRO7/DeVov0eFGMCSMu+G6x9DLqnf0xQmb2YLQwRF3ct79jjYK6EgaQxmPamtp71eVon
IJaZorXxpFf+4PFVvBg0mCKyJeiNmDC2aZhYM1ENYzxbcdUtyV2o7LXtAhJngzPBmso/SjFXhnxD
zCaWEHjeWfFv3sJIW3VFl9oOS9POe4CXpKEi9xTzhrSFwn+Jqp1oANDlHjaZDK8tiPR8ZDDxFNU1
woyKQ8LxdUByp/W5mFw6TsrHHjJ8cA9oWEra72zTi6/cm7MQ1Ih1QvAwvtw1fme2RIrkd1jIn/r7
2PZMi/lbP4RzEhQpx6l0AvA5RRe5iPARoDju6fqO+5yaItOMq/+eGK86B07DStYNPuUqEgJrTg+9
+/o3e1EMpHRNhhBFT4O9CUstrgPhEFuVRVN8xxSAIfDlioInWn13aljUdANWSp9ONUJEuxyVI3Ql
26XplpmXelh2BSGVIKf3V3Xv2fSo8OCQHghxM0ZLRP9unQt6cbscKm3nqZZQwmfiTBswfzjpL61x
slUjP0yUW3k17G2rpnjB/qAWpwTq7kxWo9BeCrx4g2uOMgDsXF1HEYJLTh25cUn56BjWqNO7XRxN
2VzggQ0d7vfMXx1Vmao2jqmTMIBq2K6Et1WOdzdjOkrKP6lmv39dMwURqUyPMDEM8rHI3Qig15zE
Z/r8r6Jp5Xm3RsWztXL9IBY2fIMOBy977yhGY55BnqZFVJ9JmbXocjgmLmOn1YFpE8MW9HZyd66V
Dbvpn5U36M/OzbmwWZcTI3tsyNlQnwLUO3agaZ5Es18DwQp4bxgl0Nrn/2g6sy1FtWUNP5Fj0Iji
LT2IiNil3jhssRdRQX369YW196l9Vq1VlZkqTOaM+LtAi636jJ7gRRZD4CCmN57z+OH+LQaXpRaR
p48PXbeU5F9pz+NNhiM8SO8uuA020ql1j+PtFjup+O/I2fx1OmIc5GSkPZ36W54CPkmYpkikuUrM
Y1W/loIiGxFrNEXNLQIxadSE4zGtMzWWAsQtAi8NoFkEXvvuu3dxmitQ1draU+GIxgpUqw5F8aVR
gi2Hl2FBZQIQwtHk1o5FTSoPv5SRIE9gS1UX6S5QnaAvvbKLXYOq44kdgkQPQQLwNVFoSt7Xs9uW
vRPYkcZDLERSg8r87WdggqsSOelgMaHxZvqNail9mUKM9gQMzQSLVlDmnH86izETEDn5QOxABmoH
WSpi7qmwi5LJyNkpI4OxED/I81z/U9zJniH9G3FK4B8AVxzowbmrDVGzfhAEqz6zvPqvv5dHXsPF
vTs1cntRFdcePoMHjwNqU9G2NcYy/RVhsa1tGH2MxvXhtBmfwhYpV49Jl37NWvn67Z8GQ+y999En
RlIZEEanuhVan7GIAoV1NQETndLWx0RmMr8t4RbhiEDYTJEjykaBQFLmZZKMQZqO2CgNWlCb2Arm
2XDLnwiv236HnIj7SC4OqjMIJYSQ/q0PHZqDMDERwr6MoQ3tdewmSqygGfyA4ZMB8cYdQObEjuhp
8Aui7+hN6/AVciEXgFzi4SyB/s01NZ8p/uMEMStlOzHj1HtSrT+ZqMZDoVP6I/MveZDEhYcbb6BF
QtAt4NHESlUgH4jqZRnqUoSWI7BfOKE60QCHLwf71rIey/OmGHX+wKLk8DMnq4fdnt6ZWnVn/+jw
s16AAZ9IEcKuNbjwXHHmtvlitg/PmAottaBK+J0ce0egWJNKXeoz6WGkk5L9FkWhYhvA6dK8Uv5y
xx6xtFbTLbuaeHi5Towc6olIEh5WqCSFEEPo6t+pM264LYB38dr2dZxutoDfZC5gHONxGPD08qsK
TCwrDbaYk/168lK/LU+IjgqNi/VgZ+WdpQY2Z1RGKYI3lHWRzPdt5hb/k/JJbPn7+OlV+CWbhKMB
1jBIhBXcrRiMbEZleGREskrIBVmwXCvSomCFgfhDixxpqiACKi4JaK/uMT8ZacH2wvBlNRak/eGC
OyD5+03r07pXlouo6CQHEACDQA/7wfugXuxq81sgbUwzaWAF+qace7yrmk5oX7HRw6BGH25Lyye/
AlGNVlJNnCZNCstJa9AYyt4oo6UqPsKTeqyMmzjiZMfX4yItU0mzkkv2JWMRxKjFhRJSggh9dCIV
4pnakx304YWgFg/prOSVfkWXRFTIaW9S+LEQehJRIV0Oxyc+U1ae/8H/vipmEnonWJscS82osT6m
KsT4AYlPHpi8+0umoOdO4JPNne6RYl0v70kerKBYv05JSBDlJvQZhRdryB0Z05df+3WPOJ0uqVfz
h/3KiJvBFC/OxhpJe0E31rI73uoxF9b4TDQWjHEf0y+j3L+kEjaWRRe0ipO/jz0oNnC44iKWzYkV
06G8n+LvR699JtAQ+MGnCTNc+jCB6MuJ0IgyeqyYTHFfubeQyHaHfEjvxn99HNJb3GN30T279/RJ
4G0NkYfmn81yWQH2v21ziNblwJaq8sNVvzOn01A8jZZO9gV0FGluv2LsOITAPEIgBxqcvV2FRnwF
eWdx8yb3U0FzNAQFNCRffxGIM0QGvDeR4Ij4X+dNV0gdqki2StoVnjW0zwGIyIXO5BzfiUMSdc41
bvr6+rCs7S/tyINBZXfXHE8Y/ucWtBPSNBrWC2lCSB4zIAaPjvvaVTQe1M40Iy2q6MZQ0gNrdF3M
BKl/4PkhqCSUtGUXac5S5u1XYb08BKrDJWcZSbS50EynQOFPdQBHD/ymtCMUqyIFFMlJx6nJ5Ggm
r18lNOmS9NEJSg5tkFT7vRaw7UMrhTUAWyhL3qDl18nQb40lnYPg2xDxFh3Ui+dZDwFCz37elxAR
Kj0TAeWMOH4tZ/CKQ+BBl062223xA8jipCWo/nUgvz6AIhHX94U2Xxb6fHRHnWLOqIVAmlDboJZM
hWKtg9cUgSuwSIjgFnUK81eRCVdHqc3oounXGDkImy6NoETGNPoYkV3ZRiiJpRBjgADtl/DSQsS1
6KVkKpyqcR0RwQkdBDlh/2teirhDXth7NunK0yaGWXppwGLRiX1mnLnJekueqUAio3kVP5ZPKME2
NWP5shtDdg/Z0oUslGJZ9Z6AESSFGDjxziBVTyLgbgmnhgKBYVCUl16DrQdUVMBQBVIEsFNud5uC
XiXcLK4ZHR6dkjYmXfLK6CZfHwvxR4n+6weK3pLX8pK0CHpX7MeEvYKNgAQiykmwKry/ow7M4oEQ
ZT67gKsydUg6IzG6L/yf2x9+ExFE8IgmbGXzA4n+ffbXt/MLXnMlDEDkiCMV1o1SVQ5rIIHcfeNd
leORPgwN67/tiov562IJ4f4tIrIFGexYgiVTnwOWMveA7eLWO/VMJh14qzltHgZVMsNof8kHeBMC
NVtPfXb2/SwPiOR03vFzVKTwo3SjTBp07mN9Ctz4VpFzqStmPsEpo+RrU9ocBEKwKYyMBGde25Xq
osGbBZzEwA2fg0ppSoA0uhdkT959DIHknQaQc6LdazoAEsRjyMnak/QTgr/azrGJPuOIfYs5iebC
a56DvMcwXnRJeRdPzT27pvfsxq/Grx1oe21P/NcqACGVA150zk85DCS44mdOl6tJ9S6QDL27vBNp
vlHhSAgj57ygpZKLIHK169CY3gb1GIfxhfT9PSmiw8uAiL3Wr2khnQ64vk/m5PyB2acptvNjesmO
qUGk44keX3b/qGS85kj1Tonxdx6dRwufw2p3Z+Eu/PZfjoVo8mHQHmm82Sk7p89Q+O93ReXC33Gm
sEo8dvJbpvDzKW78PYJnmf5LMj1xZ3Kh5rcB5nMqlTPQe8G7e9JSHbrl8DUGfFpJs0LpY/LHgAph
21MmxKaKolgs8W0KB4qhIjUJo5J3ohEqWQBpkUnzY8hfyWep2eeHY+4+rg6dOaqXx/R1EbBl0GIb
/bCaVRplZkDI3ds7IYEaN/ozPx/h6ISLwzhnnqntGgZLTIc9F1UDbCtU7GXcTojq5Yk2w8XmOj1O
/Sw9kntN5LK1zgz8VkcR26RKuG5L+lpV2K1Y2TSdE2hqWnT1ZDHC+Iw1yH0y+YINzZy1AaDQE2Nd
k2BAUS8QqUu1FsBl74c0ykMImy3Ob/JQMJfzyhIDV6nk3l16C9qMI8UVs/iYQcIyYJHc3TOA0MN+
Uim/aBSBPQ1BP+OKTC+5hhrk12IOXhVwsvSJ33IPLSvPSnB06ZsXA267rSNq5bgH48s4cySLBgWI
Y7BnfZ1FBJFFSv7FN7LVCUYU8QAdF6V9fHAVaKcT6PCHumVP4fHZzVdrKbPTNj1sGVfO6saAXqDN
OxTaNF1RQfkMGEIZKqw2zROIX9bX/4hHbSAsfHlmrCYNe2XQpcpAV4hthDVpc8Of49l9ui9PMA3R
MBO5yn4DgCNb8BVpgQ18np56Jz9N04dD3ndhWIxR562BLKZUuThbezTBGB9dH4ETzVYrBPKl0WMS
4yghwbsvDBgIe6tfEeedjGWwICzjI6SOpbcgjw4FeqM3E/SB0UyMY0Rnc/SBf4Y55TM6F6qLNeDt
EyRQFlMq/SUt2jhinA4dDsgko8EYAEAWkljBMWxAwqOAFBnUPQRu/lhT/eKiJhalZE0ZRKhy/KFz
N6Geo/uY7TXUCLFRM9ahCVL74OvWJ/zp4LagRSxdZQzk3V3r9vpEyKrJiiqmKMwbjPNVQCU3rU3H
3a+wDLfCqVQwqDTWW7bgTGJg7s66xE19R33taP30CmyLTXPbSLjOKQhx7aRr9ij6QWmSbqM7Q1mm
VcSQUJRUS5owMrzcQYG6jFCuZpfLuaePolWSGYvaH9i3Gu3J58fXjXy5XgMasCXysp87/avWYh7T
q+FfcArofDzeJJLp65T2xWdOzGnM84TO4sCb4ZM+pLvhCT317j1j+hmfvQcLl9RbNpz6t4sLWX+y
iWI92DyW4vXGcjBipt+k6b1JwPOMHTPqD6l4CtQ2Nt4zbu/TgwVOWSqZ8xhCm3/qz/z1cr7RO2oO
q+jhqAOwPjpEWlgkRKJJY8QmNaUwG2hNMeXismZaLpB4fIhfHkb3fYLQjHTDNkqL769iNHyDWlZh
ui8Dz64kEx7SB80oKXGnX41PsEJau60BABHHZK8/h/gClZMiUdTAyL7Bzs4imfXwAToYw1RZpJ7q
zwjoViPU4cPB5sc2/53jfDl5gc/m3gltdBQZW6aEBWCdS8U7J9ybX8cbQ+bfEbsZzDIk/Y9Vb388
tAGwA4kL1R/dPcVJbFTL4yVsUWIzV+GwAbMYLax9lyl3eDWo0RNsHJoliqMYoDThBzTGVfSiM6Ge
Wb8jfxYbEdDS1UIvGE8P+DRN6zDKUzFx4EN7Yy1eDN/gImywpIu7Taf4/T9zq6YuU1wfPLx+iv5/
zQYRM9DdoHyP9i4TT8bjV/rmzbnITn2Lg8h7bsCy3XAbsmglEKnhVsEWJU9BXLpQEZILyR1ncf+4
qWK5z0RJiheOBuHPXD8nSABHJV0xjJCFukkUzjfu1DHjZUQV1YneS7SRYL7EgtOZfGisLHIOQGUO
I6aP4ijkgT5g3kuWOm5EtgmenZjU/etSenIoJelHiNmArW159sAgr7wJz8OAY3ewQCLBtjygQA94
muCsW2DOMNh8XozQuCkg4oMLV9Ar2AWw0DUcHFSH4XmMwc4jIQJ3TlCr9slEy6XeUeVC9j24Yw+a
q1d8C58mcCASk3somuivTeSEbJfTkupp4dUpl58rtp7WTgwWfnQECF+zcSLs4heiM4Ly/wCYOzZa
TVAXCM+EmzvVe8TEa15qZZ6nen9CKs5/MXqeoMZCUHSsPUl4QsP+c81TapKFxF9R8Gy3aQe5SmNS
kalY2geqbtl3vn6Ludck568fXuEaQBc8Xbzae8c9+c1dGy+6x6CzxQMLnNHc4xlFoS13yJDhvw/2
UooM9+vKMI/G7uM88cHphI66SSLZo9wtwUlYYoz0lMAF2kjMJwJ24XNtB4IydoC2QcC+6GeLzNjq
fhsikQyo1pbKhwIFCEKqPan+/kVnAdd3LJL0r0yUk9+/EtJ+pLukgYcK8UpHOkShqBaDlr9An6qQ
xYQwJTHw9yjudfN1aFIi5eIwegH9F7qGHtRJY08p/lri/KIfJ+wXvvpFBjdWmDV2ACHQrXC7pj/F
1W/7nuVQl0s3JEwUKgp2EJMAZVowjDHyIyEOIN9AAzir4Sb5z19LwdhVOoO/x+5LfwGHX9vd7xqV
hkLf+gBL7z/ZkGRCJr2Lo79pawX0fjrnsMGQLV4TMs4JXBti4WU35yRJ9X7Ue0m+PmKpuQc59YKU
otSFurQkQ5iG76eI9kYwx17/r9ej2N8DMOz7jx4bIgU+EAJytzVUKYg0fJnDJUGcgEeEYCxSDoh+
HwaaFcFDBfDdvOIfGJa4nLbZCICFKgMAbVET4wMU41UrMTywr1zx1WBXcjHLsqBU8TChE9nJ5BnE
VDEvmLvqijdA2rhHtlEFtTXn3QlYCcZL7yG466jPNfwh5Uhz+AQEYOV0FVJlXqdZJv0SrwuWiGxw
THUa3hjElVuvHAFJ3zO3wvtdsl4eXJIH2IXkRC9NvzF8ub1O/7x32v1P1OJ6s6TdRU9lSKXH8HKv
3klU/RNb1/wPEnwxPySyvGi6P2QbSlc6vxNQz+giCmoWJd8BIrT8ktT1oIkk6iUsDnSrUj4yw4Fx
Fes2rfMhOS3b/UPSGrT7eVLEmA1wk8nybfqygJsDJZI3UMT1roEkakIKJ5wj7ZukkB+WYkuqnP2I
sQfqn67b9c4clHGJJ8aZIF1hZgsn2nco8kYlEhzt7V2hW8tYFIJ9IavJ9gt9SYt7OW4oN18PqJSc
gmELc2VyQ04rtOgLu5KHHI8VxDWf8wEZ2jBDsPt1vgyjY3RJK6Kh2Qht2FeJtqb9z6QtbTKw6h6x
EjV4xQnsqtCpKMrIu8MzRj1HMQLTLyJBpr/0y2F7VcuAVI/2U3EwAIg2DbFExmFpL4eUBXZBabhD
ZmSLBkCWM+NX/Nv47o9QUghag9XOuv9m03GnVPg6jA4eVf8PcJUlfbEOZ/H5geLyRkJrjUBQVsf8
uFkAWHDZfbC+6GbazQHSrkZwkbBy4l3QrtYk7n5VKNIV3FKASwb19g9TMudfYkH8ai2FxD58RKXD
NB+kXDWj6MXsonEUQSsoROtURHeiTBFLHtGzoDbyPSUDEvKlNBCnAwMFO6sDrcuTjc4tptSXUGqE
PwJxHuaNjLD7d/BV7f1a2tlDG8yA6QwCira5Jc/RInolQrYdss9uAUBTu9f0SdfL4wWsAOeKVhhz
O7usXSbnDIT/a6ML/jjkZOAtidNMBB7wnzy/dG8h1JbGpAGZ6Drz4/Rml1PTacWXo9P5Xxsl7bzA
BoY8kwRFbokBFN0qtJoET1ZcLhTHvY5Yqh6W6NNFSYP4ssW/b/tEYZBBPEWE7hSke/QKuhjK2PaY
IW2x4AVrKSrkWH9T2BrutjZQcXaWjD1OwIsQNsMDjVR4n+k2g5MVVlaYFfBO4EM/VWa5L1J0UlEC
oAcAktzVsdZ48DhCj7HFD8DEREghf9vIjkP+RchkfhSTeUmAPNCZwlSLxGTrpwfKJQV6R9wLclEY
S0TdKbc3H3F03mLtL37upHT9eNS7HJEzeOxF7mhruheizYBAaFk5/5ERow+0JL3V4kihmF8QwI2d
BHetmzJvgTB30gYzsmC/VFQSUJm98Z2hIeH0gX8AUuY0ZZdE2yJnNkpV8hDujjtmKtaAKgZDhMwr
syMqlDtDV3yzL9FPQpl/JMDmyfcymQ7eondBQS038keNo5ohaIaH78KnhiujOMWkYZf+WM5y4mXR
9EBuvOBAeb9h7vOeQrrPAI0eJw0UcQBIIJF+evdOo8UMWfg9PSGgTY5/BlyhUSoCPcshIgW7Zmuv
Oe4gzKWK4WYoKR3am7vDzYU8aVMyYHRz6xBUOsGOfMbYn3t8kjXL0eFlJUFwJNsZTvwoafui9Bna
xAtRtrKN+FycTk/4NCJisIO4mEPb8xTWgykY7G9p7A4jsRqi6tqGPpW/NZU39gQi8cQ3RIh+x6WZ
O5Bn30bf/wH1vgJTJwTb90nogPzZppSCu+EigRCF9jxHJRsWokjSgchrsLmx1HKiTDsmFLTvHdYs
1TlPcHFAIbavcHSvWRN4ROQmog6jyOFidliOfpPa7Zs86ZjolzF2jklR8RjcXLn77J7iOrKA978E
Be+XLyqt0jUGFJXTFgaJDmliOO89GSrU2H79Z04mkcSeTq1py4Ke1Dp8fXtOi/9id6dOuTv7iQR9
MESuitBX3nLaYgAIRpoeUR+Rhd8kTfjmIS6iFOo2h5Rz1HN7QjYOWLrnAv0I7y6v+j7DPFyPwd2p
0Dt4Sv8dqQYMAq+jDfUe9WemZ8qGh907xQu+KiKUh7EEbfdFeEvy5ny39Lk4hT+Up1z929/149ze
Hj11wKog229vLQhNATX+FpAHOeFAg/TuQAF/VFYbC/Q9qD6Ya5Wa97WXFrxBJoLiAVpCJxCyc400
3LhHq10TMuV0joPzlKqiWhfkrbBiFbqh3lmhf4aOK4OF7rRGi/g6bYbgnyZ4ddEFozBDC8jaYh2G
JIfVV4IHW+Fh25xpqTwaF6LxdJY8MBcG5ul1amSdhG2AhNhtjj+On5TmEUN/rsOHDxJJgiPlao6k
bWR5kPZqhMTNYidr1haujE5bVki/TabhtwvE+3aoNj12B28EFg0X2SMb1pVEYR9RvNw6lF8oUmeH
cfFb132CZ2VgY+Z/fYs9uQQJ6GFqbQM3iUXNpTTDf4l7hSUsBKa40zElzDH7hDIKnc0bVQY/g90r
Y755HwvYn2PvPt3LMMAv/tfjDAa37iNKQLWLSKVnppD9YQZ4ckEuZI6aHAvpmvv38FrDF7eXe6fP
iZRCy9ZtcLyId/LTE+qMl0YTUCrkjxGZzDVoGsgFmgwU5JLkvcVI2zSWUOpd7pfecYrC3SOoR6/r
p/uFzUUvj7aR5WPkBYat8O0y/IhbulFmem4xNEIyjDuuwZgz9jL+W4R4TboW3X/uYKUGJoOl756B
8EmSh/kCjYDKC/DQfog1CoiKDpHllZNsJWRWhXendm4jKLX447TWhxG9DdlqE2g50yayEd54Rxfb
BPlFC0OuXdiJGnf7Az53znT7LubyS1qahOe0IybZn+198igdnlVFt/kXNWquyRVi9sJ5oJALYnrG
2CDvi8gRhaynajAGwMiZVfih+OQtCOSmu8/sQiY92fV0DKhRJaOXig4gZIKg9TyQcJkj2RfkZ3Wx
nNI9S0oRWZHhd6n2aga6nyRmilQTlHCMcnA7dHFuNX+iOjDuIHMElufkedAgnACs7BbCny4ztyy7
6mldGni8eU+kgTQ39rffnQwGZoJPG/74IyOvu6gbZh2wz6BaPpjJl9t3D29ACaancTlU94Og0aRS
qcP7wX0mysIifyrpcBS3S65o7dQxkyyuLrlfPfJcPOJQECWUUXTig523qCac68BcPalIkE4gNw2O
0T7qNJ3HF4+hPgMp1i2Vp5fYmv2co/NpH4PSuuNRqEMmzs+bRFsRY4kBa0kixrYEl9PdheSycAqw
tzMF59NVAJCZYgE0WeV2Nc/XFdGllr4t5kOty1RyARUufa6k6C2KN+OvUZvaZnCaqUt9xw++9wX+
vBP9VXHXEp3hhUFBE2QZRErRfQvV2vorANqOCeWF9nd5usesvTulL4bBjjitObLvoXawyuRx8T6x
8bWVuOZugystZ4AuGacLhIilQG4QV/x1zOg5ggfi25eIwten7B3TJhwyYSZ2hmdOzhsROj0mWKa9
Mj0Ez7jRbw3oSZFU0ksBQjesNiiNdeqKYoIKn93KndkdUOgSuxN65Qr0+stXQOj/nTn/vCM0LAUs
0QYERP+t0CBKHQmbyjBgcO3bxEQF8GXaE3py/yeOQPQntQaNuLSKwrUhG9E9egapNhi/zdbBdgRF
781rd5/erb54IuX4Bx0CaESdy0GZE5LIXQQ/pU0AcXsu0Qfxjiau+dcka5CIcp4/m8wg4BPCRSmM
6bCczgCbPSl+4L1id3KOm5XOrJKmXWxEQhGuPG/Opif9Fj3U/OGauGAkQNqi0/CBfy227CYAA3JP
5JcyHPkaHyGNGtZn/FMZ0nMfGY5IoDcPJt0KjVtJj1mGtwcmq7dzyjoe7kWqqKXISi9uE/koA7dI
zaelYxvH7lSBvWF4+vprmPmZ2S395/gu4A1gFZ6USOQood/n5yM1MILT4NFjBkpQDMnhpZ2HQ91J
ny2W3xWShn8tt2zAa9HIX5dNIv5yWfjjAkEUz23TMwUAKoCvERc65+Dqfucqj96Y16LpAZL0fc5N
ctoG4GJgn2SGBfVQQEaeaubyabGJF3KGzdz9kujXvXuM72zsrpk+AfxC0qw5YFBWg4MpW7DIfMk9
25fgqsXVUWKjZbUkmJE7W+NUx3uMEqrhP8LDZh+gKgURnPFKbF3QAvsgp5aFPD8491mry7Opoz7r
XedsUAyxH58HC0IE+gQYDMfgbvDfOPtEw3aObv0DY+KRqNbEIcKfrcbfk1MMdkrw7Z1dvk3plj2l
a9Jh8U29S/8zJWKuXwKdTF8tn6Q4bXrFjMyUBu8YPQiPMj3FIr7vjfycube3/pHXOEbqWGtT7m+v
1+i1gf0srD1hhBDRilOmnQVpqCgqtQsCmObWbNm3N4mQcHkI1adHjRRN61W7n/Ft3pnWfgfwj1+Y
KOQRQp44UAO9y9eIF9IISKvglCPv6inDsZCzM77Nvvewg0bXISPOe6J0p8keGNTzF3f06lHQU2kT
txDcIonhpoca3JEu6d03kCktH125GtC7YN8gveppvwYP1M+3gcALxvRhL9BUPpiyxaaze44+7CgK
lGXT5tNAfS528ly1gFAy5Fy7VrQnYVkEBU2eqr8usTYT7w/zGl9xh6n+N1iR0QLh/oi66dlyya5+
ZTX7EUoxnn/ZlwgFZZK4JNk/rBVCKDhUtzdXHYZuj06Ke+jm3UvwfsJAM/ry4t6iLwdK8Owjv3nJ
FlmlfFMtrfnXKUbFgh8oyBrEEX3HNnuCqG9TmLeDrfCog/oxvBBjTWPKKEOfWowcAgHZcE0KKUnd
CYmEeyEFao8JcbmFLMiIgj5QLA5CBM73eHwd7CNOUO6Tt+9dppAi9D2279IJ6AnVqU0P1OKZAL9E
vZugonaXH3JTYNFMsG6YN+cOC2Ba4064t8bGh7QnQtFRDpJWgKCnwoPM7jeG0BDscjJ5900XGJzA
KE6ly/Un6IuWLvI8P16L5JtMFHAU2iAMJJJ7y2kvBeLuxdE3JOStlQzq6WsFlJtladvdvnGAs+Ez
vOMdwBDwVgz7wUdC108MCEMgtuT49qQiBLHzqYP9a5fCD/7s8/TfFF9mTicD+7ilq19PYz/BMZgP
geyFOGiSF+SsX+sDZhMxxklYIq3WscnRje4xWP4soT8SQshH4YIerC72eDaQUrIYmtPrOIjG0ISQ
MCRGIB8WRfXFLhecItJP3DkvkGcy6R4yFWKV7R2jnsZqbS1FJ4yuJrsAHdAlBq24kIRZbvd3ysPI
THFZCUhLjqm2O7KGkcKgv5GhUIzbgyTLmrsKY0i2p+BboB/Awek11qoG23zKrlik61KikXpIRaix
mXeZhJL6zk6Lqv8aOhdgoxcWXb2/4KSpvIJegl+9uWZfNzxfPPegz/XOw2nbvzHY6kooDfDEnHz4
3gU/LuhVr4oXkbmsQmQC82+DkKu7ErQi0jU7L45gzW6s+aMJ7lP+T+Y/Yfm0oP1ddJ3C6b0zpb+m
AGcxqwPukogcaQtEn4CGmmUAmxmN6ah/6CLD7gRjb4COi/LyM293ZfRWc4by197mPWX25VnidMfx
hPGoki1PeoUe/xD/uR686kyGLvYhA8jIR/L1B/DtsZVxWvUpaDHuEfAdbnbBUApXCaFYLiMyQUnF
q4OzPxyyRE59Vqvk0nSZHxweIPnwmiIC8kT3IyJAeXhFiK8yOFSAZ7Fi/5yfgBQIhwDkmUv808kT
mjOf1xmYdQ+TElojbg8xYFRTP8vAGT3Z39fpqRh1GHEHuNKfC94/MSgsHA4C4RtxfA7ENeJM/kk1
e0TH/i54Ht1syhYuKBYgTGMzaUi0/lpQGxrPNa3nAVhisdFqC3GFXfBJwsO4LT3pVs9SNWObYfAQ
ICmpNR6Ox1jsOGygg81g2HC+vCdCMxlaXQdmovBtPwumgqTf0fwJ9pAjsXrTF9emy3sTT4hirxqE
xKOXEwg1D84VCPA5fS0lBiyzOIIxPzkUW2GHnH7KG/IkCd9lxO2R0QdiitCy4BZ8+4dJDXhOD8vD
jhLvr8cGK0LJJrt055fCwNbJ7iFWfR4kZpwX04Nf14yN70oYU+7ribmhpAT7+6VKYEfn2jrinB0H
Q9R4CmYk/+gDmovQ7u1ort71OEAMh3VCmy7iH/AAdOfn/kJASdm38TGhtGunix/zMgdNprlmWTnB
eQttuNnADOa0Env3MjwNZRn9Yke7waQrU7oW+GRlQBW1G4UUc1JFw2Ot9rWlbXEKkW0T+u6UIo2u
3YgLr0+lxwdHv4QTOdBjhkowEEokOau+tqwzhbwxMim5Kjg5Jl9YESZ4MV0IKw8n+sMH1mVN3fwG
sGXCP/gNQR+0CsbY9+q2ZRThEKzggABqKDMPVMDbsqtnHc4pJhf6wDKEEkMTFOx5UH8KEc+P9SHO
uSyRSjgGBbDXwlmwfqwbJ4v/EUi3t77E9cr3qAXHUEkJGrJNPn3+pkCDLH9z3bNGvy3HmJ/i807r
qwPxAaKUvzTdF50sqvLxu0kY2HD/iM9G9xnxknz/M6JA//ARLDLYc+dVCD+pjOi9DzGB5/yeA2pE
auU8aMVbzmN2JIINEX2FsN4cHif6HnjS91aMyui9V3nUqq3sjGYI1YJMBlqMzBCVTIq4bAXCYD/U
LvkmrRQI4A2oNVPbVgjAjrgojxgCMWYuoHXL7UMkOjxhujVCgnqt0RPciLrH19IvmD06uyzdpk3e
yYlziT/PcDO4jN3FOdtDdwf/sYEWJBFIQ3Aq9w/cRLWwV0m0CjOTaI5OzKIVlUuJuImBYC5rm7MP
P73HSgejJGZpvD9xnN5sKokh1uOZfDEPPICFm7XCew1o7Z54SARMAj2xeVxetU26YjNU0psBwnZh
bewqe/+VG00QHn/UHF27+xUlhb+Iy0DhinNd3xlR55x6T4lz/xqW+kFhwbwG5NV9NXoznMASrRfe
vgKID2hxcILYvXFncULSrqDeQ+x18NtuB307Ul7aPual28ep/rBaowN/haIrY64Sod9kkCZ8vh5B
3sEZlTMbUSjJJaxg+4VA326vEMHNuQUBaxxxPvrZLrNVe98p6sJBBxiUJpYClq2jW8yQv8gVAhJ+
WwBx4vciwlK0NjdEUwTgY4oYbMQ/x3QSu+0QS0dGqh01YwTL6q4dLfqAmK0+chPvEL+z/XR78JkN
wpHewDMmfa0VU1EIHMcTRxkowm15SL8ODfAxLcIKh9Eb6l1Gnq1GUgFd2UpkAJiJQMuEa6eW5Bmq
vWp3Ckkklld7D8AbYcd/+Zs5FjPN+qw78zv9zK4zL3YaSmJuCpqLvf1GTAYjZem45caLoDO+MwPB
X2g2AxHIAzTmFx4TiydmDfCX4yfu8WLpSf7wszGZjsOyorjJPv373yJ4D8oCbQjjVf1vwu++NjwD
Pv19+gasDm4kUDV0FuTS57FYWbUNMAzbhTb69H9bRfXh0RBI7+CX3eMKeUPbYvLKNymCCloxeRCq
hUKYFvbGZwdoFdyfZ6jAxnrtbnP/g0xHEnBGiLBe4AiugXKXQHqHrsR7WlsmnLkcgvm4WDGAtqvN
Hoh9Mw0bwkeC7LUZQOrJ1zMtBf5rOeeFzQ94ty1zJAQHnkQ5Khm8Nl1sWo6iA+0xJsaueE8uyaN6
xgyYM3Buy7nV9n7VHL2xGdjK8J8d9xBT2SCQ2BNOiepp4V2Dy981SFHVXwPuoqCERPiPZMHpQcWD
fVT5F1ov7CJegaWt1/FuvJ9Ra1mzVpLm5B0W6Xt0R7GRFJuO5lzTYrOfKWiJi1Ri+IgGsDDLqEtQ
H6Qy1itsebe0Hj1GRBCFr9Ez0Zemdwzeibn377VfRO/kGj0Hi5Z/jHSG0VcEvi+m+pgUCezvt74i
JtqxZt3oN5++Zj3pdHuF9BwkmNyBr1Ty1xera3TsPvEPG7S7wF3WEjlWw6HzEOiPkPADqZG1NRyT
LCEy8I9NJXOyNiT7Yai3JWdwp4EXC2woCWlPArJLAAL78XTb6oAC/w6lPz2QTkbhj4AugPrq0Vf4
Kawk4hEmg5ALhy2cBvdPVCJXsFd0e8hBI/gHcFWNse52HraGOK4E4m/b6gA+ic4nqFHXPVlTLeQz
F9JmwHPZ4e7o/BAxwmP1RZq+gsL7P4hb0G5ooYl4uYNl5MXsEIRSHCYwDiDljjjR5EyVMWjSGMAR
fZnqWXeD5SWMKtxw47M7zEl6F9HiIqF52rHNdwLGkklG3mUqNmZJlCOcL0rgLyoi5QgSYO8LfV2x
C+YWkfZKQaeFNDPiVpxOt+FI5X0Sf7FCsyO8HiAfg4R5SybR/GJv+3k4LDq+yppK3sPHS0VKh7Yo
6CybPNZC3gHMUowpfYL+fwY4xHRZyU3lFrvBh2mfY7pASJvpnSZLqEoS1oGM/T39J1COWMNQlFWS
Lo9ukw+BYqPg5hP3O97VQSOl95P7vGx60DGXX6iLQS59zCHI4S9KVLS+M4nSBIoiUYdpGXR1TwRe
aNgWiD9hq9ggB8fsEZeTSyjxVuBWAHFekRBiRz6WYQsuAkp7IJaF3HJ521d62JtEIhPYIWYKcT6z
1aKsxpKhIqGWslLUP2KdEIe/DGeU+Ema6+ESgnTJpwFENSbCAmpB8Jki55LQtkBqY5Raf5S+etjB
WSFebHE2KJhrKfvIW25i9Zq6UI4cuEYmp/Opwx1hCEfyhPukjiA1Ctbb/9LanJAtATVgLNunDVo/
8e6uUwS9bPboABc/KlbuG6GiWshKkC2U1CF8ZD0iHuBBE9YcSQF4JE9kmjxpqLcy7uLllBM+iQDk
oOaBpP6Z3G5aMkhdue6nsb/2UdbpzIuGxkvQ/M31eVMoYlS7/j57oJRCIyckdVXC1BGYe0WsdRop
nuDsz0wg5rdkNfAj4I0jJsahyxY6Hs4QdDkipC85jUSeirlzJi+v++ZQ6x9Co9d0buvCbYxbrOl2
JuZOdB4s83ULpe2Zpw4m260YEAf7ql8x0L+7lFzv7p2whYZ9H3+p3lSiTqid8UXTm8pR2gSu1kGs
xPUlyh5clnaOCGSP91yeGPkqgWtrYuAZhpSyNUk/vALy0bkZHLL4eKClYZNgaglHkf5ifQMq9pnf
87WnojuE1kwhTPK0tc7T49XV6KBRAEPZihxZNtEP8ccD3G9YYRr4YzD7+AQjF+y7FKmyDbo0oJI7
C4iQvrokVgh87Is9smQzVJmMghT6BTT70w141MJiX+cR4QkBQ8LrIWJukvPwA584lveT6XmCWNYG
1geydho+CfMAP4CTkpchMRed6JRKDDG6YBb5cE/GeU03J+/uhieI3zNWMzE2Mrl3QogTzdgE4OcP
qZjs52pI7pG43OifiZGW7azmwyD1gtaxx9hBnWDTYMYvec8Yq0X1gnjNIRNnM0AnKmZUORf0VN/U
3Xv3vqK05OVM+rs+c1IJUkQIZTen8EbE1De7WlAxl0tyJXaM9vLRKhHQ3AjBTMdlD3OrBObJcIz3
8pbyT7aAxVSx8KUCGvCDGJnkG6g+kYlSh1E6eDO+WLctSfk+DvsPoD0WxRbUlxRZxj0PRDh9xd46
BDuKCHQEMLMJSGKiecROMiQyL7bGqDkddidCuRwThZoOTO4uh8U4Yq4D0C4XZDfojAhMs2MeMnQG
7ICfYPj0OSIvcPylHUyuKJVK3zkPyvFwt8GZyVb7H03ntaS2ukThJ1IViHyrLIFA5HBDDUmIjMg8
/fkW3qdc9va2xwxB6r979Qqqkh8QryO4r66QzSHqGyGXy7zJfmuo6JB9H3YpSADmltShUngL+DUx
e5Vw51fhKoXFKfN5BWVWY4o1MvN+WLuQb1tnDkEnllLmYHOMWRWwkUHZHzGtvyel5X7U6MvdtoqL
BIE5LzcfbKdCRr+hlK/sbazSUjYaF1rhW7AqAbT4GHt373CZLs5DolOOMkqvYgSUEX1nF8dF8UdK
dBFuZ9lrs8FMV/gLBCc0EofEtL3DFMrRikVFeKftFSRMHhGnAjWgEF4n6qpo9spJgc6fo7eK/hzL
UokGlJ8AZfqG5U4pgsuNc9GdRer2T8r5MtNnRcDgUh3CDVR/yQjbLFvr07ga7tFOiG6UMtHfx9mQ
jj1d52MR2/MFioZFOczxZYS6TqtGBXIrvXp4wofWZfof7/q3dU4aCEMEDjDj85UTX06IWlipzPxs
c/VqDl5xcR2KkvggJjWLqPTBdY17KE3Cwzcx55BVTHCNpcDQs9FjMM8jIOQ0QGICnZWK9IthHIBA
w3G9dEpNqhAPQTC9R+fMmRZLY/MzL5G1mHoQ+QJDZwDJkIXQEm1BGC6wnrJeMcACQw8lETAMAyoS
2U8hf5EsW+PlOm8O0OIJaLj9yuUctgsZo7QzOBwI21pPuc7vUNKvYSthoT+ACCUicSbDxCeqfWxb
mSlC9vtFKwalpHz6A/5acs41o5XNv557ISS+jBAymyErt2RKyfpn+AeR4mBhnbQGJ+DUoF3abK32
NHdxMW25yyVPwLDl3AirCV87Wh5rSssOiDgIYVWx8qdJ2nZACF0SF2ucx3xwsmEYC0u/sm6mvS61
rgX7MyNe8ViCbXD1GaEBQa74whxaIHK9b3igWiYMBIx91y1/buIGswvLfmWJaxxK44tpbdHssVOE
AJDGRxvMEaH3Cn/AL+eqEvSUigAWPk4guDFh8mlkwQBjBUDVBcM7WqwchV+5e8eY5hWV/QeMzLg4
ubQeG3MDkAq8A6sR7hB0LTn5oYwVIzlHK9B9T6rwPb9YKgxuozvPJTkBFIPmwkXkZEN19fuIYf7x
xl+8tJuJTSeWzGfaoGvgMzsPoVRAYWCu4URJOal/fDH4eOwlKm5pBoiO7gSql50sl2l42nxpPWQz
8OQvS11OQmhhUaNbZrOM/o493Tx4nGwm9jQkOkcRaD/ZDIYCsqonNSAGfSHwjDRuHJvm/RfQJ8oU
8OkZ4PDm3VVbeaQhpCfoKlXwMBrj92RONN2G0/YjHMP+jLadBmcdy0b8hDPoZ8RcsVz54tYylrXo
GDT47C9mAObcjGkEl49xbPVJWLGPHsBxwJX31jPMWc4UvWdLWjlqwRmchPdN8B+82Zs1edlsYrnc
k560gEq1Zt1Ag9UDYPD4F90DZhQPH9AUtNcrNfmQ8XYPlOCddedQdi6ytKxPBQOtfyHci7d1GUv1
uI+A1kEcqCzAQreTeEXnZblfJVrr5hkjRne0OH2zzxvh1/zn6Pl3YgearR4YZYC40BFc/tJVcfMC
Lqta2aoSlfEgwjKiTjBHNihu6jRqhJ/RNxajWvdLw/cI8YMwtZwk4at9a0X9F/aRZaLdH2Fql1mg
6mgU4FH/1ef8z6C7oQHOBu0KgwYfH/+v+Kk5ByhWFY7p7ZrceLqxAaqLqNcviC6PBe4y7zLAWSGf
W51CvDDd2oLSEeFk5JI2fox3nU59fZouMmiY1Cp1LuiKpPqDtANA+w7wF8fNk71XskVlJrahuuUq
3BkGhYbNF7io9oQqwAZe0mGmiYwsGCzCXbu+vHIe/H1nU5Yr4qlfaRupQX65U+6Pp38Hl6YgHtId
/R0HL8foVqKS/eiYLbVrQGoea99fuBPPHJkuFRnliMcWcoGAgqWLjAVgXuM+zFafWny2a00A2Qva
XG5jNvIZPgTQtLksF0/IEgargdnJ6+SYExco6o+hB4GVBSZmFZCcZbR5wyiVMsvrW9dceOgzVNPX
gKUBoueY5b2NPyZnNquArS0zSMMZDu1aNDRCWIP2CqmWP8GswjeIlq9zOJ/I4oNHfmzTzUogrEa5
fyYX8EJL0YVeib4ST8Y7J+BzsSbZxp1PexyJGhH33S3n79bjdQJee9p7HMfBKab/ow/g1iJuhe77
zB5LZitn+Prb9jhJwk6suAqyu60FUzr6SS52zFYYfNoN1yx6axpUglLzTjG8sBVoP5kogsuaCCNn
3psTQ0gLSPqO+2huDPqKyGy+xnQt+IURdFXvdWtYWJBNUEoMjwFt1T2759yKB432HkKDN1vtaZsa
JOSY7fM439GJyMt062eL1YvsCWdLI3cNin3Ej/ApELPxFfTl7qgQNRTba/oK9tYA1wyG8IL+guDi
BJQ2rQ8fLTq80WmJXtfaGImI7jg+bn0DjThQH+MjQW7d50TmRzhxdCrkC4BkUWCcYLghp88CIcGS
hbbuE4xyxoEXA2np99WXZNYMnt0AEZC3Yq/KBGgOsfqwnAOBA9g9PmitbAAMkvVaUddtE4zL4N2t
03bL1MBxhqhL94DlPPc8fIcDaheOUQ3nwVUwy0jQNqC4wAzOrLiJ50DzNNDDN+F4mQgDoxPK/UYI
zhwbSh5pzc7Rj8Xd7FYDRoC7xyVIDMzLbrImZochZUfWPtCOFHgXKzSUyuQzuzgVuMc2ShIk2tGu
U6tZa1yMuKlhoTuERTbzs1OYytOBM60FIHlGiGv7rFsRdIkGVwUNr/lkieJdKGflNbPzH19StxJJ
NeKtZ7WWGnhogZzq6B4ihW5M3mFxgHeLDQF+cEIDXsLsDUy1RflBhPtXja4cA8D+nkzOVN1Rk3TR
cl3VpjrB33VgM/g0m7MvRGovXy2uM/TALyplv2pj64AI5wnpHNMO/u2oGzUov1cI1vUg75rBPd73
N85oIkkvD32wb5gZ7tHvbYEmoV4w/9l3++g817lfhiSn8LYT4YMVp4iRxHVjRqfQCIofoP7zaB6/
Nu9WNfq31jLdGXR/VkaNqaSDO558FX2HyA28FBypxE+AlRk/sSvQm58G0K/qkOKhXhsRUCfklmui
WLrUI3Kiozga1jKtIXsH3uVSt3X6dh6ZNeYs9tpXzHqeLkTjRgyBRDv64IUKnPfJPJJY4/BrmUVB
iVkVAX78flnp1W+sHlzTZLPuvRdmEuX2B/1b4JQ63Behdpkl69rcVEIyn1m2R5o7qkTjcKXe3O2A
64UJvI7GxYLAxObDSTG4od18O0itsODAgJaNtXVuFsPRy2puW81upJjqO20LjbmTN91tG8reyR9+
nAL3MwAHJLtEOsxHq1VeVvzqUlaflzavkzmhAz61ETaD/00P83lKQrMkX7pSUkFfAtngZd0WtXCF
jgXZG7V5l4w2wFxcMZo95XhR7pVWFKZSWExKIRWgeyFC7+lU+iwaJqflNtyGxaXRgQ8ndhv9GLMZ
H3fYCArd5hc1wcN6cdLMclhs2wFsToKqBxOwiIUccRqEL7JoJpbszcfO3vODrqfOjozj49j7uGX0
+JMm6gsYF/8SDzRLN7ig3p2rW/CfHhirQm/pKsGhDiAQGUMrszc+He1Xk5y3oEwYHWP4vgPIS3st
dpTcXIRaAAEzXKed2+I0pB7VXZ5BIaJanF0UXKNunc+HyLAVrKToxB48ZqnnwxXzCpgKETXHNyJx
jOzvjM+DLFEgAbAHyh5XR/cBHHfxmziQcGT1biCf87+Pf0HOIgdJgrEpI3TcpQOmHY0OMigdpE+n
0YE7yIsu8a1Tp0EKMnSMk39jSI9fwKBlq2tMX0Ftyilyg470aSnZ0VmB88FOQ1k0r8jrfDFg8hFm
lqin4P/xxaVbsUIHc4jttAiD8eOaG5MMVnZSrRwjNnY09SjrGZDpCnxIH/xLGnpM/BDK0SHchU8k
WHJPOW9YKklJ+flwI8rvkdELYQvo/iLfWqXmcUbMj0OTyCiVWTOgJowC8hYDef/tfewbG+8qlg5l
LENki9JhaCPDky+N+Q48LboFUZJodoOrX6GJBPWj+6q4hanyA2iIGUKwlBgTJm/dGXDzpqyN2GXQ
smovqZ6DIfEK1IgxfwlMRhZXEgINwnM84Bm9kZFpdriHnS0zKPvcDsQs+VlDC5hh5v2ekHGjf4XT
Cc+cDwqbkX6z3H2Do+L0pGtOSjf2+DiWUQ5lcFtka40/1HYwwbEzt7IPxjW36JFSB1YcHOn4u6oO
b3xwqXUUApWf7Oe0EexZIthdg/CyKtRLJ9ts2ZWF8xn3jMAJSCajD8cb7isYtJg+lRnSrP3koqe1
YJFJ2OO8vd2TV4hleqewIKg1SE/WhuvyhEBXzrBZf79VoSPtDlAFMi7Qj12gKy4Amx2QjogtBe/X
4z5RmB24TT8igYWTP3VWsmXZtbBxjNLNseydJu9OFdOrUC44MrXimdcGoi1fwEbo3LTGVd9Qj7k7
eed+mP9mZVCRQWD8Q4uw6uOVizXHviYNsqB+aQJKeO9+fbTdWQ4Ty6DiPWACNa8i+oy+IdU/lN/H
42zjNwIcsFs+2ToF7/6OZcTegflprj/xbrmdYAQiNKG/A+hqgJ0GdGjhM8g5LGCiyp36FTNgcnH+
s2iWYz89feVpzaqRFiFak3JNshPHcQK5lVpe8A1AFIcm8916/TUwuaoxHh+4mXEGHdV/OZzcsV7Q
/Hmvfuy4+RmAaLID4HTMoxo+nyRpXTvbiFOzAOH7wDmxiRH3Qk0Ur+EbvIZZlMOsIzEZ8AnuLGfy
2d3jccauHJeamnUdnTJr/7fnVHlxbeZhjlfKZSDR4HlARg5s0kMT3CesrzIGvaNfD4/+ZVEPr7zL
MftzpGa0vr093DJuoyFvT3WKjEtfWus9mdp+YyxZ2fshXmvJvWifaU4Aa1xSUFhSk9cnbEMGIVfe
qM6h85P/oDsoNbd9EgVnPBa+g3TFrDyJvHvEcHBp+nnjNB6o4GD8whoY8izdfzZ7MKtCAkTcCGuJ
xoAbrsFhtGUOEHSkmRyyxC/qWk59LZK8OsrzMuIsRC/jl/sa4cf6zZgtVy1O5kEpPsHeOAUZZDUz
LPYuwSkoQ0GiOZLEh0fzljU3yd0lEeUwvfmSmhZdwdr4S0VNZ/QqhOVwt3hNd4DV/A1LKC3MAM2K
7TtXdou9Rq/U/uI5/PCKXe2aZPrFUqnFY6B2kFfIcj44w1+u2OVV6ifF7mmjpW0Bd6/UJ8GEI5hA
CEyLg3XVSWOoCFAyBBg17EQ0brIYGSQMu6b9Lp9alVWKD7rn+1rdFsJTc64Ha79TSE7JstA/NU/B
doEIsJRa5Yv1euFxnAeXIPPl4EEWofgO92DvgxmxYdBVoHFR3pd7v45/J2wDr85wVE/gXYil4XIp
sKEIwAkT1oZ87L+JiutBc1MWofHw3nTdMvk9QU5iaoJfw9ICAJDmlflIgL2of5qdYQsg8MFgUTRP
3D6IpMAbgQ00ZZ0oHQNuCLMWhua3nzzZ4Frrkca0IS4YfZgWNKJZlwFdMtsHmE7IzPD8FpNsfyNG
snzY7lAThcfwgxlPzAooP1DosMbQzyu4mfaXfDgV99Cs8NUCWoXfNPDLWcITyZsmTsA1HHtl+rfH
NJSqAb7BbKFrWz/2WOToCBKpT0M3MAzYGAQNvhFvgPp+BVKzcoVKxG7IWRY62vjoUuVSxOngAlmf
+G4+B7T8XKwfMl4EvTI+VmywArCAdaLrBKEUmB0fGptaxgzEiNwXoJrwXoBam0JiZd8EEguaSmAa
CzZhvb+nywvLfyky6Q9UEOiw1nV5IbheTx9zeR4G4sVYk4bWuGsx5f/Z6Iq2wJjOv+Ee/B3A2La0
qRjzkBBDXrSC+8R3hvfM5kk2U+DaA7kI1CExlVsMGIPPFx/Kx988uqXeE6DuwZ3/9rIxMjeqIkxO
E57hOXhBrS95Fy88NFM3Jx715e6jCsDDFb8y5CDWfF3uFieAwhf7+obp/QKF3vNKspaIpRCysRQs
Ohc5lCnkFYAyfHWBCZgj0uC+emMeOjaYJjvyzIOcMS0i7x9XX/Z1vQ+e6ERgLd8gC6HzQ7iKSVO5
r/cuVUJJ591HCPB2G7l/X8AeKTNjcgphheXuMN3htv9YVdOawuNigMt14nzpRKasaLkC6s55SDeT
oCThjUS+F9c7OSzlJS1N0NsttQGo9eqURigbrDhgWfRri/eqavMCK2NI7Q9mO7o2GFELbmbsX7DD
Yd19c9w6+sWPyCNUhhr43xlW1jOHI1UZ7xtO+e3sbk6a2dhrtRt3jjW4m1RXkAyu/gKnozk1Byk3
fg9SgAH97WmzdL5XrRzXGBfln7NPUJEmyy/qxoB9t33plRmi0cpUukCXvtFrbD3gdvx9uCtB6/B+
ts2UfRJL6qf1/crMdHJzrH3rRimf8OK+bUwSi7PDvEmNeuItll3gCmOQ7eLqO8jd1M/HWddomz/g
DdTUJfPs2T5Rg/l9vXNsWPDpvvBBTh4zNcrQ79nlQ3lNL+x7id1B4l4HN7+4RRinKA0b1uHUROOY
1n2UkVk5qc+DCjep/S66F4YeA05uHx90/gjz0XkJqjr9g0HKbtsEpJ0hzUO5zl4AxuF12Evdy3QG
VM1lMgIrYU2MjRFPpMHZgqUuMQFPK0XFGmD81WUBzuuor06846ua/aHJYNfaBwMIDosn4GVPY50q
hcmZILtHzq0Y5JmqUXa+Pd5VCBt7ygv0qoBf9tyy8iNH4SMmLDlzFlRibKh++mixepV8Om7txcvh
maxZHRhcx4UTv1Ta9MkwSeyEIkAZaCkMw5xWAa21AqKZZp1OZaGMS8+Agp51JvWXrYW8MHXg8hQ9
kwq+BqcH6l3D8smoUJx3FHZISjIo9oy2DpMa1zpuOpyiOPI3T/TqhgZZTstntG+lv4cidhDxi0qh
4Hr+Hk6s0CQqj1b9fBdZDB+govEfjm4gNh08Peh/Ga+iYfuJ22L3WwDeAeCs4NUpT6IL57tKZ5nS
meN/rNJJN/M7+fQEobRCyV2aGDzzFt3hI5pTXgBdhko2b85aHDvt9J0szMJihCYZOJl2400Ar3Ko
+LhoSAdmiFFDpX1qHviBqCgN+dGCOIiG4VnjbEvjnMAufW5sf5JlwlOiqQouBfgLnLEJLxi3tWlK
Y3tj4oEhyMRTalbxScuBXA/s0s42+CPZLtp56VwBabfFP3kgPvj63A6v5N0rtp9QjqaV9lrnNqHJ
Id0u1K7QaPOJN9q/FBHqOg8Bvx2XLdykBeYb7WdTh7dYlRhyc5C/A84PThZWk/pzdkv6icDOYbEy
Qzg7YysB1xTGIeR+TL8UhgbnAL0nxwYfjx5Gv0Ku1Rmkw1N/zFavW2QaYyqj1yN5IPipabA4pATo
klazt1b/Sd0IDNoF9Q9qGnQ1qnE02e8pGBi6Nav7s5tuHtEVAFgZCTeaYbIXZt+WYR0D6d34Tlhk
M85xveioE7twecVPSS2AFqYyHCrzg56JO6PCNZsO1WjlY84TEnQxI6bNpT0Sj/x3/uvY1dLzn/f5
PEJehppfPosKMyixsNSJuOWr6DcaNBQ6oykLkC8XTKN6PbxMKolOWB28LEX+/UR+W+dQwfqOf2rY
PyUwdx8EZumK5bUPnqx+QQrbXzQF2tY/SEH+km8kAp+2W2aiKVnfnzf7h7GzSMOrQmtWaPZ04EIF
EbowYf97O/Un/zlEMjY3aTgBjvhwaNv0rm/thSItFDioeArJCxhB+AFLkkf5ccaYi7CWSMVs4fAj
VU40TfXKF2BOLPS4VzpME7a/1l+MZXWUwyNDx0yM+fnF62lwp3LWohBRf192Ds0PhusqKEsxpU7c
RFWnPqBLc1NMO82EmzSowCkicBhOZa0NB6c3XyHdpsmRSTpMGjboOKK3mW34k8uiGpanPHxYTSjQ
nAA02/Aip7C9XW7gmtglVN/tqBSfJ196+ow/qdlLngV/IRIKSpf4MVFtQYw9eUaHjf5MLLwqeySS
laqwYmUyUPOP6JtfDhmFsL2xqDI9NktQGTA7g1GmC08kul9Zo3ufQ9UudD6dLzULZtCk4n677CPj
m4fWudcDx+CHmnPqxmC9Jo32Xxw8L0N9DwfEYaz3jKvgX0ji72t5geghOEUSqAXDytHKhnJIvowL
hkXpESn7TjdE+OSYzSgFgbab61qgza9B7IlKnLnH6EETb8AfA+5FNLYQt/7hg6hILgfFPuNeu7Lr
oukYMynw48Jofulf+ujouAvVVPLATWxEvZevARBcg5LGBIaPM8JV7gy9QOYRLmKlVmQ02wBe/L6K
kJguX/RsPDTi+okppcFx2XBPqB32dLYYVsJjLLXVzVNpEYGoiT+Mi23KNicg9Pz+D/uFPF/yXxP2
r2/YxHRsQKqAqmRmkF33ot2ri+xX5kJ8TAsYEhwWvTyQ8WGNFqfG5NmA9p1BN1LfvlvUeK4cZPxN
zuGnI4r859/RxhR3GDPwFZLPtD6AYM0sAZQPQs5KoMpJX07KiUKmNYBhHslrhuxVpmxXE+NfjWIR
qN/p9NNC6cdWxykqMXrzsP6yL2eySvGhS6zwxadltLH2R7+uU+Q5PvVNGNKMhlERqgX0ag3bMkyt
eaiysGvCbal1HmVEGVBKcUfzO+wPHH/stv7OKzckuSbvDGSUygFrDmjw7LHRhVPbQsWKiJVshJIb
idAD8UmeLkWcB3mXeTeOfM7wMBhOqe2Y+7PfoLRCyW9zTh75PPxL3QN6sAucuAZVirGJYre3acQZ
XqlvP0+GnVek/9ebnVhrr3cGAIHdiUPlO3pG2w8k47nH5MyrpqCccJ/Bz3xxHOpquJa4saqQZdSQ
6Yg+jBl/f48shyM23jzYbnUMwtBnb+pBOuWpcEq+IWVS8FWpHz64FTghtlcnKAsso5wYGwhPlI9y
FIeDtT+GFIgIf1ShHeHGszSPYvRPIYASXaBP5HDgKOdWmeFQCrLpQt4nKmwHD94cgedYoU4lUJl7
k66oWZoVuw9E4Ot0KEYMC95/NDd6Y4omAgd0L4jZ6ZNk/EHjwld1q1OpACyfDJg/8hXa89b51Er9
Akt1Jtk2xG/UA+9720TfMmQh1T8zMpctfi01TZxEEZPWQRGfXpVYFcwxGGXhF6i54P0MQBSApgfY
0QXm9JEG9Cilm/1MsohyU3GLFEYmXDAbhATneJ5GDKFNnuao0joOXztmeZDU7SWqTmkJQB2+oEE6
ODXWFMcNFsJMp8jw4UXilBPUwZ/UcjDCWgc4Nlk0MF3Sy+TDI4oL7QxGXcNS8EA1qeV4HdTzZWUv
l9ezx3J4H0Dsb+WTMrkotSWvRpY3NOxO9el6M5IiP7Yn75txSrPoW71w17/6gL8cbFFnTTfKdYBL
BW0YQl1nx7tNgRJmztmH0wCm2X9H3q/fahqZe5F7F/cN8VXyoMzqpw/viSaHbnyAzms8nl7+CDHj
rVwX+ThzjOhYwMGOkSPdaviEsy0P90q81Pzfljkc8DwmevzhdLqHR/34VW+KS1xf8cnQES5m+Jp5
rTHLQbUDMEPnnPFqdHD0SqFps/bm0qKzbS2hQQtgqrlSkFCn9bPkPNpUZmb75htQ4x1cbjayAG5G
LmFxkgSs5GwlpbzAp5YRosF5jng3hpEWFUIJihAGNZ8Fu07sOoQFdA27MejJi9tZpj/VgWqgDlmO
YfK+OaflsEInSKXDlR9B8JNeBFYWEEU9UXOpLuVms978XRGUX3XgJrXDGOLR4+9hZz+4kfdcHFg4
y68cjZ1aItlB1XEdEA2fxDvaCR0VorJrPti7lUBQlMDP+Yqmjud1Qk1xxw1Lfpxn/+CpbTs4EMF6
ylFScYPowxbRxLhICRz6zjDpaQ2MkQxtGFG48oRr3kHM5twaDRoQIaRGW02w0atOOVlxXx6+m6LF
PPn0CJPmcGXy0MUoeIR2y1UuUwlxP0pjLIE+HuFlcCVTxwCsVzz3meL6dt+jC5sqeaPlUEBRHPML
3h1iMxexDsJPkw0dNvjepn/svOPMS/upd4gJ/2YnMCe5bQ4AWLO2MVxvWBPkosjk4AU4husQBedU
47f4D+x6JfvDDJt/IF63jC5bMbZxAcX0tjT7aF64KG8O9qE/ck7NF9PmKCSNfg8UNdhuKrPakEEP
lZI+WnIyrARCLnbayRlz1zqKLzuk3b0N32C8cIiqNMvYQrhxFeRooXT7N+VtTX1jYPSvRDPMOaIx
f+HMQIgzqbakvSnhX6sjmgu25i7Pw/VTX8AMhM7qyMGOICgd7EafySPH/QP45oJbCA5uk/3KNOKa
MW4cIe27UX9u2wG/OwAm3lA/0MBQ/OBZcmQU/Zf3/ri4dCthveGzzgbV2TZr+EMHh6h8iXbrD7SZ
3DKiIt4gmLYakeGX2eQRzL6fmMbgxN25AIZgt3LCS/Q6vB575zeTyLzeAhAFwmHYce/9BxQzuFhA
PE0sC7Tp4ubloN4HJJ/81hedQ//UubENKlkATfym+nfrFnFKC49kfVcmmOHNj07am/snSO2elkPb
A36Md/ZzUOVqDet6cl9m9wSPToRWIHVP2yyYOh4B4dH9TpQhuwwyaQcDT1Z4pMpuDq3a5LJ150R5
kw8JkNWq4Cg7ukZpF+fKdM3Mr5lb3S/ljU0Z3D42iaIDcWNege7FOXjZ1S6LYgdPq4jSPa6tyjBe
pk82qMOc1Iq4sZqDhcE4hHrAkn8/ytpEHtwfdq2zHbBZrMLe/9rmBToG1697BRQp8aqswzsiZ+F9
sEsc8dqZbUMewZ6w0l4VPSLrL0TUCV8sLvlQ2m9swimtA+rzWKwjbB6YqIlXZtndJxAirLVYSdVa
CtYqUO+plz8easZlrI4b5VXVgX8Jp5Aq9h8cTpOrbKYyDvtbpiBpGMRU1CvXh1D1lcJyo38mRz6s
ogkTRKyBl45AhwjkSwCh6gq55Yq60mT+qDrF9nZR7FXapTb/+0+MabIaDDjAGW0g1aluIcoEYFGN
Y8hqFllLYK4EqI/oSz/qoUAM/kUZGY2YoZU2CAhBWAw4bZZrtGhxfVqFo8e+p10NWSeEhSlImBAD
gu+nb4zXhcDzXZKt81xgFNrX7ow+lDEYZIhtKgsbIh0z9xOj8Uc3r/5ey1l1TzQ5AAIEmnaByfcc
1vAIWfm2BQioQ/uCy7bnU7ohBgJFd+MuwXhPs889zfNec9LyLP8h7drJYfDPXF1kQpXdF3RSRaVp
OQxTaKRoMGEBIJMto//TMUNckThdmhQZeWpslbEtygY6DpzsqCo/t2RcCJenOkPAm45nLWt8AfjA
Ypx86Ho0i8qSRz0LjDtNq4gJnCLTnZJe4CBy8QvSYTGF7FAA21KliB9UUh6TL8TVVclVOk4UQo43
CcdVwy9FxQjvK28PeEua6gIJCNX8hYiiTvda4QDmoB0Ukhuf4qrU/jAupDHGXHjN/wzVam0krUxr
fDDN3d4e8PFwyGmMwBK4qwmGXQHXDeAClpFiGFb5OywAzgoRJsE2JI8Szhk8Fh9iBsQsvUULVSLk
AxSBr/flXeSmWQBHeSpWC+6WGjeIlvwCOZji1oAE9o0BVNclk8pv5Kdd+4lmalRROckLirjawBoa
o+r/ACnYg1x4amvJJ+QqAoLHbaSMaEUQiy5LlklwEIkZoCCylWfB9CUFV1c8I3k45vji20B0j9ir
QPd8Rw/guMdSTnx6L4Um/vuOQiSFOM5pjdSOMjeCAVoJ1nscwppui9idfNiqm7BIJEtXklUPinVr
SziQzv8yNy5wChMSGyPUpVQ8gZDCOcE4uXQkrRaokShRRLBLEY40tEAR1VRRlGBToy6gV5tZPcDW
37NU9pfmBTUxMoxUTOPTvWCFzfzSz3Cu7wg60Us8gjSoC9PiGvyKfkPdlQAqGlDuRbVQqKCgi8tQ
60yIW46PCPoA/vvon6KcLgMrU7oI0ym6j/AaXlsMaOXl/GFtrzbi2hdKwiJnvIRRx5jbFtiDmIIN
cnZUsZPDptApdMxBeTAPbkvC76Cdo7jjDigTvpeyfSf2pl/tPFDiEOQ31SiIvIDNThNPvyVQSvtq
8PS/PpM1KDoG5i2+CncW6qHDVQ5IipY1izWntNVV/1NBFfqFDtg5GvtX0TmW7OPNNWKp3x6Yudeg
Ce/pzYzZHjfNB0Qtt7A81BxzHjViY4ZgqbAsdeeAgAgfcfI+773HI7hBQ+No4Bn+CfPjfzFGLIEL
3ON66zi53Db5xX+V0EgWkGCScmHdd90beAl11jUKLvgqhG9c8yq5zR+fXzawNDYSgzdHHieew39f
RrjOOWFZdtp0QXQREEO735hu4QBxa25X0d2tUL1gb5E6cDiJ84RJlPswAt5olt1qcOsXY9PBvO0x
+GL8XuGjHWAWSYRIw98nO/aHORTUKk6R36g0uy1rQ5ZZjPspTxzmskGJwcvTv+GMxIWsf/V1sWcK
3g3YYp/wuKzBCX7Gt355oW98JND+hioH0tfsHyPhSJNBxJWexTU5Tp/tg3v0qotj/45HW3lxR/FU
HT+2mEHxx4GJhsdwHuPHIoWsegvM9ta//V8sCBFiN3j/AmNXhSYuOBmmcyYvsd4cYvaJZV3r/pet
dtxv4y1O8P64sKxs7n80XqU4BQiowZ0w3aytUVVpVRXiLT9s9DA7+tgmeWWfyPTxEVPTYRCSNiHv
K6fYcwDoGCh5h4RSNuvM5DmCYSgt1yDEyJXpO1TcR8INiFYJyZKdgHZoZ2KMQOKe0ZINeygepjwr
tcqm12HLtY9uV+vYrSwe/rFrIOTdWsaTBDL1F7VmeYhXM57t/gCkAQsn3GbYcLqzzhP2igemOuAk
ImUcBrl0Kr3OAK8L7g7ki50OlMAF5Aq820BdgWYGBH6DljlIR/6t0nVWZm7Hg9n1hUXGtsBjfoGc
UhwcgxraUXhYP142lu0Y4UBQOltpu9GHuRO+vRgQgyfxcSeecv+wq8EZDohIRjYFirm++oMZgxzW
YGFgqQV5MZb5sjh2TdOfDyEA8QXNE0IOUcZSOKJQ1iLRgMWt0nsOAL86ticnDMExxcHYDVe3GItr
fU3djuPQW3seFjcNC5otX+D3rFnIMx0YSjaXroe2AO9hIVjSjsBoD27E1Csmp4POmNMAKOG3EgBx
II1vVkP68qRb+xi/0n/0y9OUiRMYMYfZpNXDN2D1CawUHeNKqfMBznTohrL1fIWyHZMIc+dm699C
cH7ssZPEEqPybuUi0pfpzaawZ5zTYg8hV52CQMzFl9V2CqqKfgdTwNGWE9CEsgIU/l7su4BnbguE
7B1ja6oE3ogFWh0gFRLiQLpResVQMDAb2YXxtxuXE7ofzaXZsICLP0cGwqnGWXk8JpWGcXXr4Qe1
7Q+QYwXZmldWpqqi/KO8aINglFGtM1pBQdt80f8UFjRe2ewCWNY22Tg0bBMnV49S+saY5jwSb0mE
PuCN4vLBxhxhojk+m4wtGcT0lZI8RFZtrpq34HT2MIKAnN+Nby4f26DTC33LtxLgi975CRbf66kF
/BFJODAZ6NhRKDkKNBRaXRqF1/XWk0oshJG13mM24dfqvcoCBhfzoZXnVvi8lLwbDYOBwP8AHoBY
rMTB/w0OTv2PKFqYBC/iSXBGnHQVIzDiyYmaBzssbdfjGiTIk187G041tQsxlCLI+rbPBwx4JmmF
niDxk7BqoIdzoEZaO+zjalg6Wmv6c7/wstblZL3GTkeW6xi+vsGsqZ+s0Qe3Q4FLjLyNESFR9CTz
hGY66zxOLjYpTNpn8N3HK3jXA96P3QBSQwS7zVD62vGx3t+sDzSrDch17eEXa63v7h1+63BVMUxx
bo8Egl3NebIk26LX3NxrdMD77fC7md+Qd9aKsShU5RcZqqfNZ3VgswyOtgtb9Q46le49uu6s6zKj
5dhZ6Rvvn95153Ad80Ir8tLGKEqYMntIWhZupTTKxxLg1eljAEUYgyW5ZpXE5tOjtV7otlOPJhcS
8XMM98QFl6wl8cGCnLeGbnlt4h48pl96Luo7urv1yYoseC/Q6dkKpPScv60TylRMaqHPSaU1KT4o
iHfUIJyHzE3vAIUT34tRCjua8NLH4RcOCrsI7uAUvBB2DF4F+nZabsj7GW8L7cNBWpmPuObAx3os
Lig+KngKpKxHKv15CyRXLo1IvROJsjHtFUtohwaAVhuLrn0yFfymPl5LHuwRyNu5bC6bar/Qr6Bc
2dG1GN1PK/+r1EEEDr3qZDuCu1BfXv4O2BKw2UHUhe2IQTIEWwSbd3GJNu8SQJ5gEU8Qtz9mQtMg
wcVDm8zKdVCnYcN75UXHJdRBLfrRxsSKATONeppPj+43/JLVdR6Kj/Ntgvs7PGa71BWvTOpwwA8w
sllRpiY1daA4J2G5ztDHqcJeG6gRWwHWCPz0K92nvVRA2BNQLsz8Q83Cldrx16SPdeTuIHeaG3Qk
ukACy1CN8gYheV8uwXl3myt96nEih3GFH2t9pcDmlk/7rf8F9xPiN1xmYcL2g5mIJjsdwmlAoqaC
zavmBaqtP8EU1AzNs+wh98+GzwXrCw3GFHoUmtyhGmSE4iG/ZMzusFzig60wodxDQhSA0z0aeb91
pvmrWj8ojKNTrPWOh5biRtaRtSQexu503iTXY1KeWB6VWR+Q0U08hINz/MpfmUUThUcA942HvBlx
n7zKf6bGgE6Mfu0jGxrAeFlNkD05MtB3vlvCKUXhEUurwM1TcaFGsA6Jhu2GX6TUX0aylRBMhRQE
NI8CSZmPliFkOhYR6EKme99fjsdYOLzraNiYvX3oOd9WzQMHPVIouVa0KP9VSX343/HXqhWs1xp4
l+0yyLWN6xX3CRQfNKvo8ljiFGzGEeYPzkhS8X50LB6uBtJBdutsu3qRR1nphJgYgbTbc8aVXoig
jwcWCAwNFFxKkzbpL3jlCWU9tt8gAOzS9YpDPjyRbq8UfzUReBnTqIhjpujp5RgBrFjTqfgmLIKX
PfxoegilGAJvsBOWZqcxxPtoHoxrMb4LH2cbFN08yq1nb4tW/41m/9OqgaS52F+Mq7KuCOzob6iQ
J9QMBLG2KE//kqdpce8y9kCTghGkC5ovPLh3cSl4CLoYg2136E73YZ3Emavb3BCB1qx6X5IlNGWb
DyZz3BKh1sHbHJPPjAOvPIHuzGxRoc8EffAZECw0dl3xLL9Bb1nE/7JXIuXcwqoJV5vD+EIHtLo0
OVsetLgUx6kudy76BWWae935wv0Yl8PkzpVwbDFMOjdlFJkh+WU/h6LaYX3/yJoF5lDawoWIeSrI
WicAOkHqzBKkH6KogGUD1pNxcSa/RXUa8ryFfapqIWCmfs+Dr6+wuSUeXgxo3y5vT9l5JZecd2Q5
bxURi7DLXN9emJPZyyVTlzhUHij/nLLRwFfmwADoNr4hizboZHC1nOxho1nKMDViBtttSjEDYXGm
LcAnmWdumeUjejVm7N/+nXl1DOL0hp/ozQckwIW8NXWDmwhXoQcIGD8wRD1hC8LO8zWF0g8Lma1n
eH2zBxPLcp6xMEj9LzvS/9F0ZkuKY0kQ/SLM2JdX7QKBhBAIeMEQqUTsJDt8fR+nZiynq6epZJPu
jRvh4e5xVj3VTlaca59haQ6mSxIFMsJgAVydICJMW/NKF8yan4P1GtTpsKOB4ZeYGQCqfht2P3bh
3RnPq478h034dIKZ3eUAwK/dlN+MHFYq3AmGfabBDFk9fAqVPSPvd9LwkRmOSk9keeyzUdnT02Tm
iXOS/4t94qjLGzBwweSeBhybzKpY4n2bH5xLd1lyDze75DZYz4dk93Oi5K5Pa9xo/xpcA6ZeHVnm
ctVEIydFCdPULjg0NJ1l2TpExKajwYIvoWOtdW3srV8urdbADWgiB6KrXh1ZqmpMGasWdIqGMY0N
VspK/moV2oQQRVanaUltEpo7IybYzJZoXcgVXSw6UhQrOFkaJzywbvQdOlZrdu0tzArR0MNTob9F
sIVyxdS8wWc2whZCdan+qfSv4d4e/8MY3lYw4w2rYcXlDVsD3T341fqY8L28Bgv3PdtmfMQiBQto
spSqyZWEZTvZT/TJWuMKYxbbI+Y7MJ9tu9RUTAp6PViD3s1UO85CYPHloyVj5WmxMZt4HjwtiIWa
j1ehAtYzdSs1uuJsjE8oGSRsPZotat5cM2RQ1zifEI1oBQDHOE4L/8K47ZKj7/qXttGtIfvjOxfs
ecklyMqQxTK0Dv8LVkXVosx9jevpdnjLJZbA1gjDDK+aYXSMXzn+ElzOa++KO8hj9okEqjWYc7PD
opi4TJ2EVI6KgUP9y4XY9Tv0HMg8C4oFSM5fl+CjgzvwwX75DUcjcylUNaTsxtFDPfZVHb4B9XV/
Npk8J3C5mKGbMkvJFUcSgIyB7hiSs+H5ZZY9CnV6RmVPAzawqufbkOb39eFfOBhhcL91f1jELCxd
KYzgDYbSbQcnlueWmZM6v1aQdDw3YHbeDJ/Qjbms2KyfMcAEFit15xLjXIwL9Nu7mNhe9Mfv0Z7a
AR+kfsnf5rqMWJr0HmAFBZZKZe2uM0Y5J5TU7BkX4iHmvprT2RmUMMB8WZTwPbQkvR7CEFAaq8/o
tiNMkQwakscI+vAI4kDn7ZYJTk+gxr0Hxxk238B4qI1ooRy8WwRHFrswzEn5b51VskpHYuRr4nAV
i845aPH/Rxo2fARn3+7BUwfehwTSoV/fwgNidM8RBdW4GYIhj86V0xdmKLXk1tphEX2YN7I99c16
Lix9PS4xzgJnyZgdIGqwbi9dwoTTkLkSDE/hKhJhKvay0kcbifW1LFduYHOj0VD3UvdPi++C8OZE
A7DUxd9Mi1pHnwiInTG3ZO0W6c6kXhGfkfIG4PrTaxFLmua9f2SI8Gl+C2+jAyvo4iMYAT8Ah2MY
Ei1RCgCZG/CxLh7olOLHC49KlzY0AQUHSuZLXJ1Vh3NGv6YfFXTw/PQmH4+7cbBrVpk71VqJDLaZ
HPGnp3S0OzjWvyBeM+kKSfF6oMfp4Ly5+HRZy1z1DnUaDrCgABzBMLLr5hwli5R25xNb5fQ2GGz/
7urn0wHNJ8J31wMI4rwH+4ia74YqTlaoNJCcCjVdjFl4v+zenCK4GyVniy/MBYBI46JaQTUuOa8a
D7PxtWdKzoX3Vpfo4tNdow6XHOXoQPlleDAuJf2Cm6YzqjLgIqsFUeIacPc48LFtYhQs56l4+Hp4
lxchVelo0/1edFbIwauiq+ODJ50V6rsh47tD+cq0RoVfdsvuk4v17oKnzuvz77eESXez+OrH4II2
GxvRX31nkhUuE2sURGaClT32vTWjxwPiGOpdYMP/NBwGDOBJYJ/pvK29GghOg7K+ioOJ9o16IxpZ
XeLDoJ7152GyxXwkvPnS9ZJHS55ftfH7qFjYRfXeAFY0xvDS1UX4dxkg1sSJ6jVhQv3eBECoq/uq
p6O4VTyjpYIOcA0bcP5FlWi1D4Hs+9fxvk0mX5wtdAo0JmabHDCFGvFUoYhkQ2jMCPEPkKOFiwTo
f0Y3q+TTsMKdzUa2UlxNipsX3nBwm0AWHjWKH5KhdR1Cwfvuv2fXGfyDNwh5rflNaxBV0E22Dqjg
oDgTV0FFEt5AapU11+jP2PwZ24b8w2BJlU/i/oL0V8zazQBraMILwlZWBUP5t2Nk5JKrpqEOtFB3
2jo0AWQbeaWnOL8/GdLzGVQoCuzah0+BtGjwXHh45R27j0YXShiIO3Jbxn7HpHIiCBzAjTb8AxkD
Og1zliP4Rm9yXoRYooiiUEsfsGu8zW4AsWWNIyk70HyX/AP6e5K8M5zkc09pHtWRu8bRlL4h/RJx
ek/Sb+Edx4kzedPdxfAESoKFzwb5V4frd0lbA6zYeAwoRM8l1ZqpAM3h1JBcstpdyjbXCAaD5d2f
BQY4JMzyqpkRPPK8EZNrftndVZidCKQyvhNwgsi0oCZmpL/ma9NbgbFHH1G8CMAeKBLRFsN8sTyI
n4RizQJkwPqJzhJdkvMM631W9T8SoIK4WLWiCkP/7mL+q6dohXcgH2pzMVvQxacYmhJz3UEwRZbW
fHFxD1WJaPWKFyOMQ8z2Wn9DcvLEbeXL3+Qi0Q4iH0b3RfEAC3jtRyv5dSoU8qu0eEhiEVds6Nqq
ohaP9ZhWo9rbYpVS5XKlVvt0EbRsvcdB4ANhQ32lWHU61Y9vcKBRIfPqK73gSmQYrjvXhubGIUfO
8TfW96PY3RmJ1iHpDiiXUEqxqKED++2ZbmmTKu2RURJjlQRyMCYK83tqrao/Ss/UOcGXA8uBTgnT
GgiQV6Hjx48uBnhhLIdsbqHqMny4NdVXaLam/tF3C2EBQSrVT2dr5igAygCQl0xUeGiWNIshrQEk
evpRu2zNSX3APj5+ifKkThQF7a1Xp5/MTe+pE63an/VBLg/vDjUX1ygHhc0o9KGY43LCN5SSEHmB
cCKawoQIKxbH2XtlnStiWONN6Qw1h73Cq70hu26oEnBBPfbcmGiM3ywtPJZhbwVeUWfYaNPKjbxk
6n9QgEUsxDEzzmNBejn8WMxo8puX+3nOFrByIL565BNizuQR/IV+ncgg2K+jbRLBkqMFiM36Ddcl
HpXHOi+G/M6IuQlEtS8Fj54ASM0VMJDz5EgszdQaFaEVVJodxJ+0HdBDa2Grj6nbAJNANfzGBtXm
P2P9S6A+G0LL/Tv0FA8AMHWXI9aW5bejV9jO/kC2yng9dKaiGvyjZGORGeC/UsbFSVJ8tUUYIcl7
N7/K6YLdBbTyXS3bkLlUayOKOdHUr1zRL/3XuZTbp9RyoH9Q8aioKT5esIykpJuBkFAnqXCl6ham
EWlJIySkzkclyjXlyoAecMU28Hi68vontngK/T4InSDGR/oPGFbqpA/zTzKm7w0kBAEUqQiZBquU
QwIIaM8n5drSiFSDpGL4cNBXmQ60S/Ihzag4r4IchD41sUAhClSF1xE5g6dxAdbem+t0Gmy8iz+n
vUGrRW+WcWMgYRy6H4BHsCUYWw8oWqC4X3I/n0BLh455T1Qt8JCe6PqZ7mzLOXPkNTiIt9Gcjs4n
+IuZI5bsw+NoB3qp3rQYZtoGQvH+Scj/SQXYgTZpIA+yBzW/U3v3X4hy0YPsycYgvcFXhIMUs1mk
7qFuWuNpqUUcEXPVcy0mIkThMsnCXLVstDKoS6j3VyTRaK7gGZzTLKFVTsSgP4Ucj1idlZsEjUda
4szlgP1Z55uxyPCVFgcBnAFsTNm+DTohbHV2cUtLvXW2b9vwwqCt2R5nw12PB/wnC79XXnd3VWfD
Z3yZe+w7vfKkyfxf2HZukQGabe0Ww6bwlSdFza5weoa0ZW4k/d57nOioUMPjD4bP/FaYl4NNAxhk
gbO1NqwyMrbROxHkKRsOBvPINu6p4pwQK/wAxF6PQbPc62AQebKeJdF1cce8wH/nMMVOpc7oyhty
L2nC+3/zew5Q5Vb5PR0o6qJ8snv/82cXTA7nzN2mpArP2XuGIopcoYOri7mvcV24ESW/DJwDz6Pt
iPmCNjbAS/f3qZrTx0PkhAAAJh7JsFQ6NzZTSrCEWH0zOMIBf6Immq0ipTEMQkQj+Cu7rUYgRERL
iDXyEgK7qxix3ZyiJxw+SSdu224DGjz+zAA/SPlId7YpUp6YEW5IGR4eAD6IPnLUXpkWOmDEjfEE
MLwskhtpeC4pvHiM1XqNkwzCm7N9wz1ee5u81Xag+S8I5qQ+lYrUWVExErkHtU6V44IghK5kdbXe
U/rop0C0eJDlfg05c91w2dsk1TllAaX3aIdx1JfjcYcP2HLb0zct3/MTw5f8NYpa3m55vLlhvYXP
LbHkNm57q+4YFoXVDB4HY1XB8Fq8J2jwHKlSIixmJDw7EizKOBb+JzsMYRGbD8aZ+aXpm344isw/
zER6f30mj0IGug4PXf4/1Ebwc+4ZNGBuID15kHWOq+8wZPo+QJcerTHRYD4o3iVUVXag45huApg1
MuR8hbgsf5B2kryQmnEJ5V42eNDloKPBH9wouB8MdU2YusSY2dfo7mJWPhIXjPX1vYw513uTg3Oz
r28FLbcXw4+M/aiVJjF7Wlp6rh6G4QWObwHGfhGEUnzD8Qu32j9gf8jYaHK49AP0ryhPFZlXrKMN
yLbhczhylmiMNG1kyoPLFxPAeGpOe+PlK0dilNcWX7waof8b7zLEGNCtlOxsaMqOFqiNX8NqeAUL
QcIGzbfANL04WIK9J5ffdrjAzuy3AH95MAbqF+4+EKD/d7EuTC4AQysoVgFVXGY1uSXizb8CiTgZ
7roYbZF90EUAGKQf1D3+oswOjvQhw+uUPQ/uyHYrTQSZN2LWdwTgXP/BQpy9fvTWfmmM6MZNuUic
KSadwCMTEe4OweD+Z/2toBmSyq0DSaZLy/sMxZYBU5fhvNyPQRV3sLPZhhMgDgJzhNa4EO8RL/T8
1onuFHeUaL53Or3m8h7Lg4wa//NlKnIUkRGwrchwewSTR1qfKT5uFxbSGlIcVhh3ONwyYoLV3NsN
zyGaleWBO81NuZrvsfhpJ3LdJmwtSzM48E/o1U6Wnsm4VjK9aw5awLnDFKH8AsIzLOfvsY5+MZrw
9CuAKlTbnXHqf46RGJPx2ntU7gXnJGdUWsnUC9UPg9GSh1+iab9wFwzJeTJvAL9JCj3G4P5Tp5NF
cbaoqVSaAGf/m1L6tO70P/AZ9yvmdnARycjeJG9MS3xUL6fgyBxG6BIjceOUGBdZy1z71eQCT5hE
oQqDsXrjEblOXk1eX3TwzhKNIwIZkZRkN0ouAQ8LdwOy2U23BU2j8FGJDxs4aTmq2vE6qfhvTMyY
GH3Bc8W5Y6WKhSqGIa/wHU8ecO4vzI3Z/D5R9LW/UyEojDvhbonhBWSCKqgchL2g3magd5MZ4GUE
2i4mrtSZTJ4u9WpJdVAKmoNy3PKfOE+NugcL0Or4YRrhn9/oPqFSX5n1+JjgzfxFXkGozu7tbuER
G57HT+84LlnY6mBLS1t22z0Oz8O2dyWFAq1pl3HeN72TtsFlXNhgbGMcgfprxtkWeWN2TQtMjHCh
rQ4u4MgSoANJx53o6cGt2SGYwQyMEdLy7RV6WqI/nQHLubvw2DTxAQb2x1EKk3i80u1GxNydU9pu
dB90ALJd9tdrXsxaAmzZgzF775YHjN2G+fIEiYPb/XtbvXHnBw4H6XhFMGSfVfkvxbWkzvM4TBFL
nqeY0VSHH95kdMQCHM+asFOBKlvtFkmRVNFGQQDpVoc7POI4TLCeYST6ydgsEUBcn1adySPzO22z
fg0Icr6Z3M7Y6bb7T5z4ygP4Am27GTcHWxfXo629hpXt7OfAWeEOLyyurCGzvma8vhk/NSzIJ/LL
AV/o01PKGHz0g3EK7nFyaF6YvzeAavNudAIar9j5brGdayQsoxQ0J9n2Ae7kQ3eG0iBu4nROyzm+
ZNAzaEQByBGCnX7fa9st5N8x2Glz8IOz6rF7dkG7rV9M+FqcEpDm9t1qCuNBnORFLDMqxg5537lH
HwynAIKzxuwvfaD7ihu06YFZ3XLb2VB5E195qU5w9epIMcY4FNT8O2gyH7pw6xzh/Q7feXwEVmbk
HD3zUcfHChu4tcniKQMXy0l6M4JJ1UDtS/CmguNsvFv3Hr46CK4wGe4wgde41AC8TuB8GAYNyhS+
49eM4UMtmSmYp7fZrLmoYOncAvFUrffkMLhXXFxiuE933LEQKz1791KwY8Acn+5iH35P3Ajcs8yG
V8cwZfu7B0Jn/ihC1gnNJEQ+67a9hp6/sK4QEwEnUFBCPh48T0ExWjMScTs6zFXIbeiXQRxuM+11
n3GovcEDHmw0s17uLX6URn1H6sEIodhsAlHn7RksQ8QANW/Xe/kLesse2ZRxGl7NRAcXTAPEI9et
/Z3l+/Bq+AsRC/PtiCHvaw21J1Hdsg+r9nG0gTqQAXgVkUwjEYux96AHafDerncbtTyobDM8byjV
KLjDDJonZ4VLDuaHGfWFRqBgY2O29RyVYGuvDG5vWAt3m9Qn9/gUt1Au/rnhPAOIPloNEM2TS7lG
sfcEfz58830dMofhrsvHOoxvmcpmasdFQJIBLgBliQNgYzzpuQJV8GVAPeR8o0LBT2ChPoKw2TST
HbX+bn4ZkSnSBKTfBvIjNIwkDfhZw6XEaxPVn33jhIDPzKFjmBh5QVjz3n1oGxCymVdJNZlVzbab
VXgu08qAjzZ9+C1cGm0QCYgYcPZ8mRDYOhWT2xm+PozgUtsbrYrVjBByf8EbqeATriZm1dEdJtHt
Z0P1QDBnriaRFa1cr9V7xu8BtGzZiZnMa3sEr2/xSrXDlM+lshLVxeBwQIOSZUstRVpDVfev5u1w
U/a+tAlzsEtEIRyv/JDgNAEeSe/46fN2zKL/SnvuEHG4GAKUWoSjr9dU1ulRq4CGqgZ8AU5+nAee
3ioZS8aDPEnIEcXbG8Aa5aPMpR7+xypmjOmK1kCrMEemb1selHUGEtQRJejfIsVBq1u1XSgIGADQ
rKBDjsMlNH9Re6kLgzqHMFebY4+zaNBZnX3xzh84ktZJ+5LT5CtLC+W3KX5dHf8uKAX2jdD17F4h
sL/ouD+szfIwaWJ1/HKkPtxjjLL3oWJ3FZXB2ZnSBZerPcQ2a1nvVqYf5tw1OP0++D8WkbDx9/d6
nKEcifsOIszXiSr8tWCzMgXzC67eLShzIaTelhryyRpj6RyGcntQz0SZRsaFF3G57bZB3uSFhS0G
CajgBLE1RN2B2jO/jWDtkFNZzSW1bbM7DQE8RB2qpArAya6nK88aVAqjHFaGsjU+mi4plk+9MxoK
Pa7sFvLOUjfsZektO07LUwOHbeYdYAKy9+A68NJKcOpfZr7As4wUmMUGUu5Q5COIPMrHK8v65MFI
3mRKAENaT+cLHTh0rrw3JgGAM6rCgYyAxnT8fNtt8wxEDtNuhyhx554CLjxAcH0/uzKphsUL5MOM
w74+oLjpGg27Y9ff+/IvwLqqQfcBwajFV+AS6tdP40TPoKskksI/MrmSP+aBY8ZHc1BwqDYpqHMM
s5oaP3D5FP9QU66lnWBszkKZ3I0+VxF8AmMlxroB5OWYlzss8gZcUgF98Z44J5XGJQPFglvJ5xem
KnyGYYZsDYd2mvAaBLMgdV/zB9UeZk5MIMB9ISopwZF/CEiFxSC/s39ybbFGlOerpMlx/8A5iWRR
4jCpsKg0yDslppdNkMQgCaMBwQZoQUkOK/sIgc6FSjC4TM0E0hD1KvUWshblrHlU4sP/ey7vATCk
gkC1GbrBSIA4kHURqoajRfOtbQCX9G4q52DvMh4lWD1nDMQMBqNfjEl79PAhLUlaO2vSHRbTnpJ2
BaBOdYRsnHobaBGShtxXmE6OWgBQBcqKRY0jtYcAMZ6OmapNfoDlFE4jUKnH4wEq0iqzY65Waa7m
M+MxGBKCKoq2NKoqY0ZrHKcU+D0NvLpeXRifqxOaObWTmlw20mZKsRQyg4TEMDLRGgiWq48Qs6Ui
Y1VcKTErCIzV06+GteHObw3PEwgsDl7UU3m87NBJSvkYYWzMlQMqAr4+GOlsoMmj3njGHC0GUdnX
mcgisdaItq7snXI/MODRt3HUGlT4mGWng+H8kRYjLAMxsGIurHhpZ1iSQDpQBsH24EQSJ+guve0F
8fAwkH5MgimOtbCw2JaCl6Q/4QTUyQMsB9gmiTUNEamcdCFnTxSdDUpudTEoHFkujBsEUAYmb38r
eAUiYga+Ii62eWkMbMpHZydrQzbsSPT2pmHEkLmlpI4p47Vl5BzG6e8uZnwaFjMm2FqXkbsYzQZb
ewBRA5sZLeADzb+n25DwDwqKRdeETv8Lb9WHPW6oPuJ3GFp7SbGNgzmLFRguCn22HbIlFialriAD
XonH3RVwNBUXVxX6LukAVxfbBW7vzqd+4vhWpQeh1IlXMixjHMeMegktLIceNDzNhAOSiDcUktKP
aNPGQUob3j16Nl3jseYjIVFdMZXQw6WOngk+Al9lC1xOwkM2PyZwp+nxQtlT/4KrUTGersBGIKQN
ecaGQzjGJgNXKhANJBpgA5WhC8D7hBqwNmvmYAR7AMZiumILqIk9Oa1WmgkWA3D6RL8kil8Y9D3N
eQJzntwOZF5HsqIyjD6Ev0kZPiXvHoPTEB09bgEb1Z3BjKmZM7YP44C4aGI+yBrQNsea9Qwhc7k8
G5BeGBKoc4PbjGYHL3luaKx8DZ//ENc5Gk0YgwBlGE549h16NEDVPslEDKwvkHQG8MQ7Sc7aMDH4
Vvgi3aGdwZnxgzEO8f7rKnHr5bduFMt7BfsiA10G3XbOLH0Z5I2xoPCTD3+z6HWgpqHChenSZEUo
2HQAVmr9Rp+lDJrEI2PdMcJxFL3MCDsAru4XeSSSYC+EKs9qkxSvbOQqvG6lK54gk1s0+asaLIOo
AdymcLBiF2zBn5nmNgf1npel9Y9vRhVHcXoedJbQiRoBOLww4RSL+iafsuwEbPz0L5gB2RqzSpdy
3g8A+LZhNpUqgsNO4NcaSV8eHY3BsmowWWbJ2Amed/EIyglSBjvxVwwaoS8mq4FdX5T3D7RhvrKU
TurdyjSP/QTRh5WKMxMf7cPYsSjWEdcj+WS1qWPFd+BFoauJerQHbyBSJUEQswZlEESoAoPXFeIA
Zo/ROy0y9gJb6GKWeLO4xX8QD25ZJwaWVzxqBix5780RIdsHKGfsO5B7PlqeRxh37LlICjiOiKQ+
sQFfD7hZaw5QKI98XOUeH451Loa8Xgu+SBpwRRvYK2vNzAI70keSbRL0zoF8lKDzwazigKMr4vP5
OcKL6RUmMpMXREYkyDcBrxFyo62e6flg+9BWfVw9jHGTAVCPL0W2pv6q2ASK96ICE6oDQIAbTsKD
xdQmknMwrZ7Q8Q5Bqy9d9cdtQsldcahonoH+hlfXMlMQxOsLbaEEX+cx1KyiV4UgifqZ8REg7ES9
mhd/DQpd0vkxBl2uaOJP+B2vmEvThoezbDs63wKsCVYwg2meT+nmHOjfcrlBHysu7wdv38YCC3h4
4QmG7Dga07hnNbDe4NkS1xhMJ141k2FMjmhO5me0bRl45+DyMYtLBCTBkBGz3V4YZ8oKDMhIDlN8
lTNsV+U9Ei+CcxspoMxoC3mr6RAUgIUtSEOwung1DV7Mcyn5hLMqr4p95DtG8B0TxR1KXTeJY8JN
HMNmNuOEQscn6YH44McNDmuGFXGUW0T4AzZmrA020rrPwbniC2Ccxtk8S9OYsdzB19mLumvhtAOX
o0VCT5HrtBF4C/9bbeWy+Vc6V6fwVU8rgxXuYokYc5vlFnSxpYEsBuukM6x1mZyHCx8Ri+BK14fj
kAamdIq6RIQz8tWrAcgcu3Fqz+QXxHeKVpcev6/TuAmZRbVi6Ey0pWXjgpmz48PVrt4Nbqr2Ml6R
Nj1tkGPlTghYE/Yqo7x8ja9uGZq4yQAcHEzYmEqKbOaw8rKwvIzBzWZGdepyWxVlCFU3yLIVAmnV
aUNUZJUZT4NArVERLdIGOHe8wgEs+WywzDlHZGzEep0pAXo6NfeFsQHk8D5E0sAt1yx4Bk0gw3Io
Qjmi/RFmgbQeJYKUv8DVWmFagXMq/V1sdiruH1nlhkVT/NYtcGAyB0ZtggHLQhPS/LDqr25w+6XL
zGncKGqJ5KCTWY5KRzxM6DbxRIw4UNGpJ3Ej+dBj+ES4zaTu86QWsxqwVR2sMbaQEx3viakMWj9W
LTtu99109zF1Dynsqc/2Zh4L0Y81UY7KEoejI+GE+tqIFplcMSDpqkCh+4BySw1jcRyqSO11j+kn
cjaSF+vsQRwd39JNvrmrIfl1TeNZapbvXOIc32fH9Mfqk4QjzrFEG2DAaJbyx4WEV1HQff/EbHil
M7DQUhXuCq/qTlAfMHtJyDd4A22e2LUHsHi7BR7qF4OUj6CjlJbdQkCTNUXNSuKI+QNkG4KodpaJ
PwLJMjwzoQIcAUStYDn69QYB7GBNOqBxsVxBM1EBII6F4jBbissqhToIGWUA0eNDK2k2w7FSy16p
kibydgZVmPCUGYRbogSrQ15+VayX6CQiyOLOqDKgDugr8aypZSkmwD7VJFINqTI2cNkA6J0/foOM
ArBg+z1gpPPXGSQuxL8iBKG6SwtJIzz42P/6Peqxijzy8v2YbczHgLxCC1ZHyirla2jnqWRjY3FM
KTtn+WFvZA/M8QhiLN7YM/QdpNVAj37M5CObJGrEtLvRyKw6LxtyegMrMIi7OSdkYep9DMjmLntV
sTyj9ns4klWXkSv4MZkTGevZi2YPdtZgSWzfOOR+mMlzz8SfxK5/ucQxBKkFTpnYJ8orhTSJTAMq
uBY/TWh+vukykATS966gEDkZfagepV2jTDbcAcKHAUvgwcE5bRuBAiU1ayheBFNH+Rt7gJU0ys61
9TvaWVVJWa4ExG88emD6wDcglBHxbXsw8rzJcDggakQ8RgyMdbWoZJ40ENqB3PUqZcYJQU3iSbSJ
En1Q+d/iYBHQ5KXHkLwjaOWOfJrPPfqf6qezSswV0R3a/M1O6yMG7s61o+WOhrsjLfB/ebj+lE2c
MlHhF3xFN3J1xJrQpt0VaU5PpSTnDOv4X89f5S23HCsuOogbBlGjcafBL6oiiDsDx755KMdTnpNb
2mJvju3l9mCxMjgAOYaRaX+5mJTXMA8EY7whAZK/k4izZtxUm0IBR5FRjP0z+ZIBdwKjzRkTasrw
22g995FvfKjJOLYH9K8AVg4upRK2pOu3u8M+JN/trGuOpg+3pOu4kxVTwYBVpBrtbkE2kRcpHxNB
UY4spAndZlQrjNfPXwwlZa4PBXktoRGPSWLVVa/lbNUJWxbVh8lpMi/xVSki5Ax7Rvmpo+JuNGhD
nJjGwUgLUApeAoJJePoto8NtYdqNIa4Gv2wGT4w/Fq6IgSRW3NRHV8nKSqbL+MuS0KiLJrhRJ37N
ukV+HHWGChSq9Z+z0ph0Wl55WNPoIEaxUF0d6Ap1G1002/BS3sy7s+pT/F3A5ZndiMrS/vOrztpc
jvddbK7V1DrAUdnHWCjgM4gpN45Fi4BFBAtJxyZAJmIXqNbDI7wxZslDSSjMBOkNH0v5hHYg7D++
g1Aa+sJ5VKXftSGjaUKSSGnxwjHhC+75E8cnho4KhyCfMVwQA7nvsUa+KZpm0IE3iQQiZIUSkaqw
ZCcOPTF8/QsXlq/TjLnwU7iGMFFZS2upFEk4PHzAps2wRpUwmh1Ia8U/B+hmxKRRn/4FadOgvIOx
z+RzKa9E5dEe+bPI3LFaEguF+oO9C8P75+dna/7gmEIzhaMIBUyVWajVDeqIGUoTB3pCPSFN6Amy
iaPVbLDs/g7rgzb09+7yxeaB8lA1WnsL3UVfLWQVsiSv7nNNWK5HSsdgxFH0BCu1sMs3yq29QKeb
RxxA6aNE52FAA8J/UQbfAPTYIjGUGFr1A9CuMAk6wn4ZlMwFaQ/nGRrXNbZpQJ0nHpE7hUDNEAdc
nQYQ0kgzee0bVOXt8m6t/AwINwrjtRuXOIFw330bha5NithjbZLjtEBwqAcctus3ZVfFOyC9bDDU
c2t65uxpMb8vMM1f28YQUNlIighGOZwOSNJlqUewTZuvxwvrb1yxqDRI8QQR8FFPyJiZQjK9ggk2
ALEZ684iwvorwJvAXwGs0S8wj2T73MOw1qAk2gUa8UPeNKYj9cN8Ufj1xnYgtIB37TZsRUnZrCfz
03LuR0Y7VMrDQaOJbbtBfdimtNeWkvZHQ+Q0nZjDPnJlPok1lJPHioTkpC3EgH7WERwZuyu9wZns
bMVjmYNCy+Xbd1SUugHgj4s21CR2gmYpD4K1kpVnzxvntSqu9g9UP24s6IG9+OkQqjhUCQJnetJg
QYxUiKXJIA2JeQVpY/Rn3egsO0uNI1hgTycjdiqJCj7doYpROS8K9CQ4ZlCuWBE7XC0Eb7ZwjzzY
N/QQnanQViWt1C5hrXsNXBo3Vx1jd6vF8RD7/TljDm1Gr2rLyYxfPiQfdANmygGdyOL0uWx3hfnX
ObjIcwZtg5GNkOS/Rc+KlhvSMOT4kOdUXYl778ZZDsgnnCl5GMY8QyRmR4wEsGjm0OSHuzwC9T0t
aRhdl088YZT8y2QwSeIA1sQCcRJToUmPubJJVUBoi6M57Ct5B2CrY/kp5WULin/NXSc1FzYQysV5
bVXG57DDzVvHu/gRZOtuBlhMv3QkdJyi1oixEB9959tOWqDOX6CQs596TcYp4jmA8vNPiL6TouaS
MuITNC/xQ14IEi4sGG6bXon4B7G2xglEEGDYId+bNosZh1ns44gA85iYIodBRhuzge74X5bYJeKO
vgCKQ+S2bhbngmCBG7GoDE9LB/YvAU99/7JNUXQzuMOqQsJ+/2lOym1EGerE0MIi3p57cYgQnX3+
NjmChdupbuTOylCGUX6wSl6ipMPhBxThMuMvA+GYBm+LFZNEKQkJHBgnUWyIlBvj3Rnl4iuqvFj5
O+5AQNSjllU6ToUkLsqlh9j74bluhJwK91+AkIaaDbRJ1Dta9CXfaRjriUJQFv9Z0iUppMfQo9la
EMZfFv47MSvTAhy4cldkXyz6OOZ29BppWp0ti0WV+JHfMnrDnu6I8DXBmYCC31YC3C67Y+BrEWY0
xQ5exoVqMC9q3uLW1E1ZaulYPnOY9RrWyJpidsVsq61/75a8ljF/OFy1efLwcmSxKvSByLp13sZd
oudG30GXASYj2nUTBOTlTLOMT9kGUikyhHxsrCCd4WG0wkYcVwrAPUV6iK8PcEiUK8SJ1cMsJpql
wW3c2fmGeGz4Miz0uQlTi6/BvaUKb0MBImdmn3MWjW/fKMrhAL6uDIg7+cbBENuNVQ7AhSsPX4+u
BDpdYDwKXp8rUnEcKQQpeWJyBppAznyqCTvshgeDi7gcVeTdQIssE4Tj4D1hv+mqI4qRRhwJMgMH
Ii7roYXLWXKlTafk9mpyTTRmdw2wyheIN4YfxX7iRipHI9ENhqYWcZ2FFwxs1HjAoRSCVFcP9lhg
m90F+IRJfr4jSNSN1hzZ5N2BDoj3EIdfDzdFzjHap2B2HKukl+MdpwZsWNl8U9ftyO5i4im4PGLu
+XrvtN5m0VYO1DG2LevMxu+fcC4jvXqz2F5d3KG6ZZRl5BjMi0soNulXkM7uidHKnCq/3PSL9Yeh
lST8eFWJ8IV7PBu26sM065gtNGjgxWCQC09n5NV6TgWRUWhbzZFE3dwj4O4WJ8/JX9rKPMLSmBmp
DCyXnPQw3SLVNQ97s/i9MDccJWDBtwXqYX4Jt/ZiHqbPu3FBePx0X/E6QNl37N2MN8ZdBeLW4k3C
UcMHnd6Kg9PxQJ9DDnJ/U5or5RBBbGVY49QoTz9madhxz0AyTd6xAaDBwS0nzYL65Y1qRoSP9rAF
Deo6kAxArX68u9JT07xVTDBGyFudeD2uY9MDS7BmPFGfkV4S/VQpSQHyJKWD5QVfMKEzvqBpQbWN
rIcBCOQ06FhP1jFFM7tIIP/X+7XCAX+pyieNiDdA1WosgKfGnUEHWu2Hri9vV3oz6++BPBSZPalO
yg0f/BvV0TceZXJMyg2J2qGw8C6IC9wqqdlPNdpnvHLcopzyzriBlIB/AQHKj/5uvIGJDoMNKtma
PLV7BvZ1apwj9XawsZ/n+EHKw9Q+HZuLybqXve2Xtea8+BvAUOZcfqDV2bBvzndz0zYLFgnKMORI
i/5hUn3bjbZ7ZFieOQ/hsSGl4Az4n9AIeQJO4I4n9eTw5JGg/c5Pg+wvDklCABOc8wi4TWucrdMa
M4b9RlEHj1xTENgwcuTKOyC0X2M3JLZBAw+GiJqPkhzaP2jK+Yg3w9vuM9h3SlA8aAyoOk6GP232
0f45eR2CJYV+Tn8kaj67pQ5n+331QSbaYTzClxg5r3EAHyjjE6Bzgr8c7soM0IubP6t6klbhCh7C
+93IQSFTP6n1SE451Q5TuBkR9UjKVS9zZJ9L5j1vUsgDSHKyk2g+jb81ymTzNPyjYY1vrrl7eju6
zV8jfcotarlercXvF6Pvw8+d/chyaIBtElhNcVVr5A0AtnGSfdVMDmeOAyrGh1VXkXjw5u+j/aYX
qDETzfy4xVLG+gTiJ+Ipg5NLC3FYb408sQWbCBbTcHLyLhZ0numBiOmXa/TwHNgBvZI3RftH7xsH
obkFbXFvTx4anqoASDs8VsgrRww2It46fRwdke/RqE+E7mIhuPBhoN4d8r/zxAD9vB5NtxmCJRoO
YjmY7j7dILZpPYSINKGj2T0bHzoFCbhBeqiBo5cJtEbrl5wKf82o0Ucqbp5OgGQshXeY3lC+kvDC
QlxMB6XhKUhx46Z5g58qKJwVvFfwHZepjYq4LUNm36+ROxp5zJQOmoQ1Wf0WVu2gZMWupEmbIJA1
8GqAepEQ7o81H+NjvwKbD9iWXMM/jnwY9SUdfxyyfzTnsXBGWMYQ6P2ZAwqKPaDfifSSO7oxDoTj
RDQHSoTRaeifzzjcsFPjg/kOIwTI+IGmuFtcZ2oSy3kNQKr+nTWN0C3vKABGeWvAFVVmZjKNhFYT
Ryi1fsiLCAMH2oGATCGGiQFyKqOW1TjbGhggg6r763ZAHiZUIXz5ZB3vPXQCYOV/TcxDiZTHEULz
OKDLYhYNufuF88RAwhUT+Fp4YzWsGt6p/b/8X0+uoIYnHIIGCBG5zFD9KBQQEhZvs1ZyblcbVSWi
yGGxtX76eGVgiGxNaxVG3Gna3QCCxDYkr+OGqw3EdTyOkibHLywaMTUqq61fdavDSs1aT/CEOk1g
7xPBf2EJssgqYZuCOXi7E4Znul6/P8cz0jjkgPdyVNiA7+LjejZ9p1yY03nCN83za8PcZhjO1kec
Zp9fBvYc7JQjkcytNc4XRyd6/1wKEgnagJhXwtHtVGxg841R/sdN2VEIZAfvMmJdbDAjx1h4PytP
qvTu4yeENq7AFTaLiHL1bhkeJmb23WIzZ5f9WbBKyWKwM42ebtgvwzj8gbW3/zOwRprckW9O/yZT
hjYqFSmF8K+AQUony6/BWufKUGLdJ/iT7Ohu0WexIvwBjEHTGRjsP+IYkB9XoFYyGaJuWMegn3Uc
FkJ+n6U1lzKV8EeUt2GMXEZvZfkkUops4fyrnq0OpxRCGH8x8ZQlTAACZtPoFYQAHCUsPClLMFXo
6df72Hr//KU/fGRh/r7/Bi4zWCq8Ic1nsnxaJad+HJfAt8gGCcsm8fHgIWUFDgEIm4S7Xtbstl0m
HJOS8yPvnq3faxXiXjbqETOJwJLKZ3Pb4fYb8/reCEnXgD5Y81WiffPWLz0DJUZwutMAqxz6Cmfu
fKkf1FoYZabtmwQhmOaUR+AouWJvpqyPkagZ48ytbYTamEz7+ftZ6Zj4j6bz2lJVW8LwEzmGiAFv
ycGI2RuHEQWVIIr49PurXufs3nmtthWYc1b99YcDl5YiO3MLLm7TTj2qL7SUtM8Higsn5IDFNKqc
bIdRuNaGr9oIeFJtSFncs5+NuxrX6EFFJgsHgU7CZoOBH60vzyEEKVtwTc7iEPN7UlZd9GFndB0Q
n6GwGTARuYskmgMvKyx/yosN45We28ZvLchrozDvA2AkyvExsVxz6nizmg7J95tDg9nhKyVgZk1z
sGJIUGDuCBg5Zyfr/0zmnbdFGG3nDGN56AgwpWXt66ykpTpJ9GUPgz9T6nyKbvSlZ6/K2dSo7Yzj
Hz/lyDtGBAHKhJ9R4wEZFtc8mWgi/2b/zBQDCb3dNaqQMcRoS4M5BJJm1SEOwYx1zHlM9bZVsc8y
xhlt04eW48ojifdvfEpvxvUEWi1byPIOZHOBz1joASupYafuDkUmAZl3L+C8OrUirHg9FQ/99fqB
QriYb/sCC8mnjRXqeh5E5F1QPn2yfLGSa2DnxYutU6JmT4QdwtPqkN9rr1V76ClueH96Wkxl9gXG
F9NYTtAMSdbTIwS8MJfVA9k35+L9YayHDbfEwCFEac7cdgw70BmWbYMepYBxrpbmKah5oiEA1pZC
Wu9smVrNsGapx8ZzHd/0JamyQlVfIqyD0SJyoIhYbfP3pLNgp4fgeg+ER+mNfywrxn8dA6qOOlV8
x+luRPJPDQQExY3hjEZR/kGf6NmHeDPcFhG8fdWGKQeD1Vu26Z14VF4ctBQiQYMq/fwbpWulNuDj
gmI1aRTilSwIBAxbtg0gsYK/5UtxldgePNQ8wmkQqRMNaP/w/ldbCImE/BTOHNigf/sNaaYtf2hj
OHyEP3KUtvjKRIYe4gwCIkcGhLT0Zw2Xv1llBFw8uajvHntl8Bhtny9z23GZUdDFcCCzX4ztMT1W
kOGoUSM7dNkd4XHTgkt1pwTHeAX6iz9Ww9kbpIRGpnvFfmuFz0DuQTGgadCr2wg487VmK5ofVJNX
x0GBJnwudr//oK6t+Smdz5qb2MIWke1RdyAG83nxHx1AI7qbq0kIKW8Yz0lp6C1yJD86LmJ/v9Ve
P7GHNOyDjB5FHt5EVoINzJtSpwOWw0SZnr/DaA2XusBjacMA5ic/zfH8SwAZKRvvzUREX0eHZgTc
DN/+SfPEOF3sTOB0KWhX75sxZgzhXzAkdjJvc+XUkzNO/4vCwA7j9DhcCJYmv9C3xJ1qNCoMuN+J
HesQQfpORecmaAZSJ34EehbfRejgLl5jX1tn+uaZY4rJm1amTHi685CKOrEo6boDa6AY5KL5BKda
IleYpbZvaWsCW8UBJTLvi9fLuMya/OcI/w51+Wfy8bWcekwoBwDEZpBdrBG3B9t4iOhBOyEKHstY
f1q5LIf73TDdm/1c5LyMe9+WTrmAvw2J3qn1xWdKLkLb6DwdLZ/fcRntFLCAah6tjXRrwuOjLmZA
tLMndNNP3Teu1myKiff0iUHJxc/tUQXFJgXg8DRQVnyZHnS1WK0yRLgzOtIU8SFZvwZ1S1fFNATS
Hcmex2grgrGFmCHJz6lFI8/Q7GVa1k6v2oZVLulfj6uO5YVXNjiYUTxcmMuRsUfe0wrWB1XXzbBa
6/zKIdQiCnzSU7zvngK2T7agGWHZ/YP+cRX4+rG2BsZikdiLlp6Ffaddr9Lfquc0v8Hmc4H112Fi
AYbCpg5CVq0FLkN15YAXFMvcs/xF+wASvYd4ICHkGNWvNP0a/k3NemZqj3iulB09ODAzLCxg4ZZu
GPLEaO7Cyj/65pobuLNYPoEl+djimVjlEVivpV4AaK6Uus4TpJQl5XBA3bALhO2whwHo+gWPW0RL
dFQV/w1FG2NJo2iTlpl/bXGVlnEptAMP3r1HH4s3L89xDz9Uy0gZb94mMLd8VFqOi1OJzw3wM7/l
RpI98DWvYMQYNRj96X35XgOEdO5mfYf4AGmxdgdoBdu52dTGEBTK5+QDHRLqYWS1uphcqQ/UnIMP
fSeW97WuwO6JCYX3mi1mUdpI3ebHevy8eT1U0OMOqcZfAi1AGN6R2czdkthQaCKl0USBWvhJ7v2a
Pn/2Fu2u9Yz919dWMdtl5AjNOjJpABNIfa9J0nDQZSI7uwfK1/pOa/yA4G/fLX5CBjymmJgitzGW
eNlvmxvVwA6XJ3Fdr5mTPuZX9zesA2XKu+0vWLCd7RsLVUD/5W6c8deX3wu1BV/Q+Us1XmvYR3zC
/Jjj1K/n0P9N1aoGDZZR4WQEEiAP6nL4QSIA+cS8aNhc3d+EEY6VaQQK9cMq+ovrIDQKHuz76HMR
k+XEey47vrgKi57oNmk4PCJsLPxs+Boj4RTJLK0ZNGEmNTGma7pXv4kcqk+GfcfTwtsYQyD35UYm
hRt2QF3345QOPraL26xyM9x6mi69m40j1TAxP1AFcFv5+4qtBe+VAQKTJ7HehoLEaBo65+Aaxngl
Seoqo1nqooHixPuOk3p9rIclwSL7Zww06U3uCy0ipPpOlcjepjdo7RCYzjKO9AV7DlHSEhaNAH7a
dZr+btiesjMOKIDuBn2nDMJRCC+eQ6zxnfe4dO4W5sSzpxON6TMMYtYJrO9jPiRKqp2x5zpKZKwq
mV128xjNMUSWBD8QUplRAomBaLOYbY0JIx7ZsI4KBmBMvGEfnVT43MBd/NUxNWtnPYdiqnT3Uxtf
5NMLcnhXjzG8+mDUpR3VWi/o+dcdMcRGSKm2CZZ5wdX9WivpS4HNoRkqiLeRcA9xmNzylPnEKbIH
zST3pKlAMWBUxCp9Y99VWKsvMYnYPE9fR6C0AnGZhzSasuLLNWTkDQnOAVRcAHztSHD8jd6bAsT+
wyKE42XIKVDrxopyXHiV1AhjoFxxbRQat2yGErsYgXHiHKkO4wtSQB74rENhveH0WWZp0CTsC7lg
eaf3/yz7U6azODgRQGIl8+56d4cHNMB4G+eujk6DTNWfHSjDOcYFmGudFVcPmx6mbQ5hqP5+f3dv
T2P0mqMVH4z2+88U1wnkdP1khGkK6itUYwHu3fcLVQ61bxPLbf0tFlf281y7BJhzInGDYn+R5+bo
0+Uphztg5SMGUczRNlRBDGCuM7X8q/PPKmclji0O8Gqnpv5gEUCmEbMMfseNESCz9YJX1SsULNWe
RYlwGrU/9P3UOuSMlT4Dxe68DYDHdXdxUibZ8GpV8Dzww40dBFn0iQ0gshyvvZnExWP7+sqN3rrr
SzGGPtv/DsSRFEuVWmQjvigyRNXSBhWd1oxpFBSdnXVjnAJirFV0r5bSB6Vp94wU2QXKkqEyQ+rn
V9P2MCcN/mvfLt0tPxDvI783ECVJaSvjK7sMj66+PC0xQeJL7MMq1lObESUhRX/DVHG/wgzJbCIJ
bFC1LaVEEsMy+RJ8VXKvpNCUqWyyb/nJXv6rML9HgnLFG5KSEGUgPShALDU6xbssEPnWFliuz1jZ
kUk3hbgdD1rT/FIj6KyN50A+bHfKcR32AFpOP68LfNk1MvoQ9DlhNvkN7idse8gqY5pK6XqnHYsx
5tn+XTzmRX2bBhADLqBU+gcR00OfE/KTyJpEpnAG6eNYoqgVVwaqdhpiRu/k1awcGz8Oua+iLKqG
d3N+wF9UdClvR75ucIH4C233/76RoWHhxfN4Xgy4Istkr6xLxCNXQ4a8JQArJm1ImBhAfGcRIyKb
1/tHvdptkJA/Fhyt5Hfz25Iwepr07geWBCwvmsFWG2wHO2s+JlYsECxEgpSPrpvPIEOUlNkN8E19
YOkULVSXzA/EzIcGSlw4hG7QZwELJ/d+hUXD3IG0pwy/MdxSzt+PU4dy94TNQk4MLjsdGj8YsPbn
dOPngkL6EhYteEGEwtCmbBBYltGlk1jFWIpvmctXcDuE2bH9ASSCi4in+M8WLRZtKE4kSMxwzxKL
Nukzed0lZCE2SLzxxEQ6sTl6SB1QoRLIWUFyL/trE1AZOScqzN0IeSxW032vdjmS+JLNNRPfOsrj
K2ZyDVZ9tWJvZ2fvkvIpZuS5Be5ltp2Wfxsl+zaLTmbbaBDoDCHAY04Dn4L+nKRRzGXSRbogbmQT
z4AU/3mLIHXKLURrq7aFPsivws5AjFtuwZvLz4MJUsDSpe4w+uN0WV2ifWfWdhK9PKoolgN5ztdD
sVKf/6DnZS8D1fdI8iT7VklXd2Br/vzlBKi4HbBb/8KIsAFwp46hFEbK7AC91NvF5UG2csgtHXbi
WmWqI0kCu0GLtFwgE/6PaGS+HR8SMm0JgVPV00h7VoxJ0YrE9BT9SnuexxYKRpjxN+ddmpTEN+eL
9xLMT21O5l7OM1xO4LBkCKFXGPOY1LTviuGyybfBt4biXQT3A1Ew7EdP48WQibnJLsCNoBPJn80K
Rx6cJ/in8uQDq8zcUMuNSurcv4z5PhihBdoppL8vWAIbT6hyATBYBosBshXWN3mNuDiXq3YDe6sd
HRxjBCj2JMk+wScfVh/kCYcyzeGGNmaiqkNuKT7cDry6eEmHiAiq7T9ZTvIkzxs9nlyFmbpiEtoc
uRArBRmi28YSmUpIKAJYFiEuAQlBgVDbyTweMYQYCMW9TaoVBk2M8llOcBediZcswjNk1CMoVChy
UUi6xwn2sBLPhTChNTtOJufiAIPCwURFVExU0jIoy2DfQj/748JBT/E8om9GsrLm6oDRJPgyABZP
kx+sAerNtT2cAxv8cdAM1BvMZckKSOEdKqOm59Aa7MbN9QaEHROe3Zi+iR6I1rC/UIeISphgYaD0
XfGcM/TKFzcLHPlQzAqCvEV0A20e/hMtOBoL6BmUJpZKMp9y6KzeW2FdwDRjV9gKBkyphOHckEXd
lPHzP4WFJ2x6/vBQ3nlsPpyfBPNAXE5gsYijDVCrtX0ZgMRLpMfsEwIoJsLIsOd48beRBX3ZLobb
g4jShD4nQoXfhQIC+sCK5LwF5JyXmADb1mrF6AEPIVHEqUB3WIGTdPD46lXHBMrAe5CdD989uL6k
FTPA5AbuoHhBT0BnvZBtCmCD62srzDSucwUQr2nJFv9PhwiHBrPos7ByGaUZKbU0ndoLYrY4XA8G
8kH5vYJFecQd4pu6Ip125XwovcFvzhPhRQ63bf/Dxwb6FpB5DrYABCmoPk01oaS8XjWBDoscS2N8
KsW65Ruzt1uRz2aI16w1GAD8HUNkKjCVzRDklQ0X3LXLzAy6ZQVDeWA1TSFmTSCstCoKNMZdULIh
jt+8p8xqeREFIm2XU0HTcU42NsiIxFBqHrK+5cFDpzuGgz7kboUwxdmsMZJiZg6tE8WON1EcFD/C
PYUfLIiPSCqlQOnZvxJZJmyKMXiOysnBdMjDvUSu99uewNblqnH3wLn4+2iPzQAtIlYxBfhB09yx
CAYrYUTJuEUOXeihf7IvN5fpk2ayRnRH/zMrg4AjTxrs3pFmgnqHrwolgYX4CnkWjA844/TbxlQz
NGs6c0Vot5o0lpt9TCddzcXmtzt+3ZhVtaHmCI2dYSMUtewi1Ca8b4eQkxUABN7uCyriBmr6XhUJ
Dw1Tv/3XsfTM02Xq+hjT66r1GdFz12iyKtPqMhoXN9lMr4CuUu93UY1FjIfBZTZ1T67rzoy7u9jx
jf4dd4nCcGe80Z4pr0ZMl2HBHm5wSCsjLhjI9EV1IFdsdsQCrwbosn5htUEwc1xBsIXl/+FO9qYR
SBhOkDyODmtNhfawipE5UtgYZ+Eq8OTgQLIXxcmfsFDkWpFxB3Rb0gfK48Ypa/sGWA3uxq67g+J9
Mfxmmza9cRm1xMDYv633P4gNA96+ZL90V/fpVa/GkbF5tfRictDOWkIy2dOsR9+5soOXMX85NT5s
+rMg3fdwYHIQtGFokV6AHxZg9IyMDhQJIdbv8hSKJ1/fhtq0Trgtyy1un12q3AYp37qkhqRWgRPD
6LE6veFZPFaahQVtsFzDgsz/UtpgnVJUJhSwly4kIb6D6hQHGg7ijy3VLIXIewSJ00mR0rBjxlCW
+KmoETuUS6LlLrxbyIzBwTmWhcrbkmZEaMRCnzsWboSFkiWHHhU7WxNApeXBFvYyIbJETh8DH6FI
ALoKP5lgCKEycoqJ8kNwEinn2QAPYww6sb38U/+xpv9RxUX8yXZtUO1Y7CsyeKUS0AfUPpY+EVUK
Y12ipUqYzCwGYMq5fRgyehdJLpIe/tjNkORYjohEkbPRtWWrGA4NvoQHMihawq8UBYzwSeX5wGDP
BenXvG5FcMBnleJyyZNiX3Oq4njGl31vGDlCa1roMemLLauzqs9S5DEdbC9E/91C5tw1boFiMhYI
MQZ0sQW1q2XhIe50kpEoTZCeSwXvt6e1v9s+abhwCIk9KAXa8P7GqZXZItsI3kSl3bW61gVCtY2t
CloDO/axGoYmxQ1i9oJnFnQvqIH0h5CvoWNTy7JsaZaJYravPbOGfr1lgZuqA2Hyefn58EBWOQtc
qJkqsZXV8V/7Dt8OYeyb3yg8rx5XF5YRVnKwbThRKMogWchxeIRdyyl6Zf9/EmXFOeAjTvFBpTJA
N40nGkNqIYpxA0LGPRM2XWGJQCIPozOqAu6O1Lc8K2MK3r/5pyfm9yI9tWAdoObi9eSE5GBgWiHq
pgTYHsbdKuRxetmNRXwhhdpjW1peR5W9gwfTsVawtQbC6eW7/8VT/Fl+p8zVBbAorJRd7sKlgeyq
0mZHLQnskvTOyDtOmCi3J+wQzEce0Jql2WYhMs4xKGEmqwmIB/yZ8MgejioHMIsxNrdkD2NoERn+
n7Vfl8JCqOlORk1Nl7zi+aVysumUhHbGCe55Z2HHiTy5zeKAVm1zgFAXyIBu7j2Ro9LcBzz5GwQD
vmDXM8DOhXUNhYjag6gh2xfu9XJ6C37Pl8W2JiQ93ij7GwcGWPQwH35wY7HEDVTIW8JcTZYYuwQY
Xq1txtM2byaEzI86TfTUPc5e1FJhCp3KOK++RFxMzlB4nAjyCmJbqembe1tCf2v28wiPsl0gWz7H
iOShgU7aexhecqBsODIE17peVpxvgrWK3yFEhpfZAbYYWcb0cjq5xojzBWXEgF2T03hw5O3/0ztA
a4b1dW7Pf6MMvAgIWVZwu5RrirMaVSMRryAyMIzlOKMg4bkUPQxFEUXJmgw7szMFyBNqGc8Eajrw
bFGFTvCdccmC3yiS5OipRNFMUK6AKngcE6Zy+NuQxIhCGrXgZQlcxaTUZpB41hm1/qYTRyQhVMET
ZH2yWiz2KMD4gqfAYhUZ3/Cl8l5aM6QKJD7N4mVrLG/uOKFTwGGT4FyLVDpPxS6aHFbYtdBFMoul
w5aHsZk6XDmA6ivHmBKsurHQkTkA0xSLiRUsNWMZmOtoNLRtXdSFnG8H8SCRZaKdzj8eoLYpjvYw
6AfW3p25YMh494KS3SiC4NlwKbkb3Gwo4BTDOo/PP12XqO2/1s3GKYhSboLKT6dyfntglrc5M+YB
vF42W9GVSfiEfT10LPZ1WGC8hCOqTCA0490xqEE6I+2kdQeJUxx2ZmeHLqN0sxVt1KkMVMihpYsA
FsfUFg3cn0Z9fqfxFbGQvGK86qMG5lpEg4ksohZhA4MvNmUPTADELA+W9vHJtEAunuI0x3gg8qGo
M4+dYdFB2kWsOQk0AS1WaRb9QLtZIMzkQ7ZceCo3TD4nx55F91iiZYVjh3ZhcKMvqwbiXoDhDh9y
AiRICr2KhMaJoOC8H6F41jYMfvH5HmUr6GmNfNZoD+nr7lBsCKO7TdQ3zeaHUKp1R9vA1c+xC4pb
e/Xp3u9rhisFKVj59qPZv8+yeBJaJPLxOnwqBqNwN9KxWUM5OtQU+wong30TH6UJc3jf9pTrJpzv
UKuci/sQQ70rXQr8GzCHjqO1cSBEWQGAFk8eSmR022atBDvmo+XoEUlPm5cm46Cj1hlM8IkcMI7Y
0O7fXUC//s/6oB2SMUR7/UTLDARZrSn1otOiPcDAK3NfXU+Q3BT414hBl8m3e0E76uErix0+dl63
calZ7FflNvsaWmOO7dDXq2E06rNbyfrImJ0vmpCyaFUw0X/AaZ3V+vcMXp2dZwrtif5FSPGxozFs
wBeOXxWdyC1o9eyygTWU+naT1IzAfQev1Jwu+c+XUemvHy+3Y18Jo5Z9OzeMVsd4M+zHD7ztNPbX
bIa2rY6Rz6FeeXxcblTaHj1TkcIZ2gePQy5vB7ZiJiTCXUMchq4kvbah+8G9eHPAQTGkoIjZXGqi
6Ox4ScExHwOTiE3MDxOZrgPACHAy7gf9AwF2WYwV+tWAc2++AMxL63p1OIgZn1dXY52MtmgYoLrh
KU24VJ9nShu83u6EzBJK08cg3q8Sdp7t5xF0hnKU7R9mXTgxwXEJ0lHAeCywzLSpT6umfqn6duGo
MBGuzCm4JVf9QrIGFlmMSA0IPi+WCOO7GI0apvIs8U3GwsmW0du4tyh4XJiFJSP6sDtnaHY3e41B
WbF/W7/mkKOuiyYhkfMetmpjeYT8rN0CsXEGcbmuNHCpzyzms8LuIDbXTWhZGCKi2QRhstrQDoxB
V2Hfz19ustNHMalpIcNYmWA0mCvsjBbgRjCT+pnFYu/Wm3g0gMRyrcyEJGHjww88QZviNuA8CvWi
96LaKYImGbVsKlSyBR0Cw6n8DhzNgApJNbuozdAxoeMdHwEhOtPGMOMaokZz2rew0/QKCf1xymU1
aA4innMOLQ687/R87vV0Qr5EEHTdo/MuTKoiZnGIYAs3xEtrZ9baqOZdk52WaMa7tt4wxy0YhrCM
X8cbyTR86/yxLF7Wm1qdCd2wg0sdsO539KGtfl/Sy41XxDYLVofHHnLqTPKdcVK7Vk+1EpGL9bzH
jhiRdtg7STRbm/o7NwlyoGT7c6O/dQBosGsD6lUHr9HwgZf8r/QVMePpzWCPgayfEqApPOTS4PkY
QzJq0KDE7mNnoX3GHrZwK+MvwCPPnCcwvdWY5zf77WphY86wZ5C7rwg2mzor+sPoO4YqWRvD2OuN
19/C7OGWqcwPr1G95LmmL+ILzOMnIRKL1+KHvajIdtS+2yG7UYoQFcb34CVICR9hCykfcGoLw4FY
xvewp+nV4n23nqIjq0cR0xh6nual5ROe+8+q0HgsweN2Vm/2s5kI9MlhfGkGy+4+6E7flz5rC6kQ
DhG9IM7GCtzInpm8dIh/3PS2VV204TKGVxXwY0X0ISZJ3ybXrxcNevQSQNixXbdoM+7jJPIqzXoL
fbCB8pL79DumyZLNFofOSNSD8SyqrHwR8YRhlu8zHumynvNsgJg5M3Et+1G/Vp4CBMamhFYfc1iI
yK/zF9lhW5xU+dZ4dsfbf5HieVTklkItxbFKogPU3YVyEPidDgTMpzPmnwDdLRtbV+YrV06JVBvE
5pt+cqUgRNWmP2EnVpVLyGEzzBe9n6mm7qsiUiqr+N0L3klsv/NFAeuKt4ZByQF6I/TnJk6EluKy
zdXJaNeeNWG48FPJR2XDeUz/rFr732XGAuRzRFaZW0XfrpOJ0nYx1Yz6g7oaFqlXPtcVs4cOKWvf
zKXTrZF4YZBJoonGJOAdGV+2pjdWVjkOfi7vB7yJadZ72BUfnQ5jKwDMBKhjwdglMiBntxKrbIGK
jpqaxRCKn4Zy89d2+dgvuTdNTKhQSEE1tNKOmW5v0zcOQrXzw6u3i12gpn+1KX5V9HuZj/ldzGgj
gxJuJhTu4hvRFR+PBI9e7PE4YVLrRa0A7QrHn6YNyL5kLMXBdgExl1NPyRYvuCPBB5ZUZu8w/dqZ
MwUtG4Mvs0qhejjF27zNYnpxdAkt6zrNOCPYt8iyfQXJZ1Jo1vMKKJ/ywAG8wxCGHVk7/LvaHkWz
GBPuN2Pk6qlHRyLveSs1KUGlNrkzU38zAXi1MVq8aUyJvzk8lL4oiXfR5PtzcuIUCUdqmI+GmZhP
AI1pbHE0v5NNRDdZGgk5M+wXxET4NXNWjvLfuVxUnMIm79Pox86Xi8l9HyXMySOjcFJWZeaT0oOg
Ca/EoMUFTfRRxxilPzufM8s31SWHbdcCG9lrpafCanuaGVMQI+MV8fRtGT0Q5tV920pdZvEPYtfE
uRGywepBvDI7j/Nm1396/YnYemJTz4apvybPpvH2HjezjbzyNVmUTtstOJZVZPS1y9H2NIzFaITH
wUqA4omsJ+ZYZCTetgx1P5Znb39vBxnNZz5+sDi6kYvDREIjIURHpq53wFKo9qCHSJtuQZOs5YkE
OIQhoRHnndfp6SSaIlMA8mAeNKFtrOwV41nR2KXF8Hf5XgARL9cuqfG85CDmwNyTMZyRozZYtQpL
RdzUcT44ZIgjVP0hFXnq339AfR3jN6RcKkGYCqffMbKPN72Nq0DJjd36Cou6byw0PdtDkf45GRV2
EdA/94SMzzSgVCzcIIFcJPWLKbboSBGcljc7ZFrlKOEbCL1ioTLcdiBA3meyiwUyEcAbEjKvbMxs
PKwJBW8jLAAEPJem0WtbOQM+Nwkf4Z0OEmolNNToaXG8EC/BbI/Rgrut9g8EgLAK7CuTF81Mww6D
aQb1llrQNKn5UCncbz263Wdrs4GXHwK2DjophoKNSZfGeQQGgOpsDh1QZJCoVnKvwQP+MelRQsGs
cdoPx7xqQQTOh+QTlwHhb9R8oHHt2IkLckSbSpluHPvb0voWOlWNYBZPkoNo2cOIkPV/PhE8fbhM
0vsBpyGU9L6HEPIwOh0NQhf/UrBrl+b5itujkAsfcQAbWNQpkxZ38o8YABrceHhK6idOe6OdEuND
hcNQh262gKFgQdlvN8AeEaFisMSvwS8MckhLPJNNTglKPXY3gJpHYqqrO6R/uPvnShsQLIj3vj6e
/6hjuSYOTMzUDmMKVBodzNiebe86Lg6chmwGSAB/ENN+JlhMFkygFLHKDF8AXah3GGno+RbknfyS
HQ8KD2+4q9jjSqpDdI2LkpmV3d4ftC4pdMauY+6gQqo6s47WmV5OcUEoQsqMuXIF9TLsHIdl4zP+
UgmD9jFZVnAUBXFi/5zR/HCO0XbInL94W/0dyoGaJDUosqQo8omn4iT6dpo5M5sXAVoLtEYy4fMO
223/beBiSe27pARYr2uHpLTkY/cnF2xiT+bbf+hkH2HjJ8Ly3oorxLey2/NxZ/xE0js3XBHQfIJi
Jj9GB2fNS/mhh0rkpkz3HSRdzvpHOLm+vsFURrTPL417eHQirwwOw3gij1SOmrAyLuLE3eEt6jNa
m9kbA1C9xcYz+LLf6J+rW69iAD371sV0GOD6fp7SxIcxZgM3Mw3gat5W/dPdYQ/F+3ZaDttAhGwS
V4jx+tXqHii8cLVlLxkGiLCRAlDPQIt445cHYd/tMTsp/J7m12xeOucmNj5fq82YQn9Tzk/LSQO+
wAjrS0ditsg6vztEhCfrNzYS5RArYPgbbqDBOLhD/b2F2y10k4pb2ccpJshfeqJ4j9I+vFqIMz7E
EKlmDwMamnTabaPI0DvuDq3WMB89MIgbsbbLB2CVkgze+0d+avfW10ll3Xtwm17WC5Aeyq6104xt
//jsO5+X90aCBnsJYH2SfZy0tFPCIVt6RLQEdMA4bCVYz+/e4YeJeZCNQU4NZfDaU6uWA5VF8mcQ
S7zTK3gOxSQhvyDHdumM1wmBfWIybSo/u3zYjXW/hZW/8Qizn329mQU36We3LxqV3s1IkH/8Bo+w
D3RNkRmfupd6qRG0gtTylMCGgHPNrnU/qev7hN/QxZQaJHDU9lNixrGCbno3zHQmH/w8wdAFfhVn
yq1Yf2p+ijOD5u9afrXMPCxZoTtjuM74nsvRdfrHds1QcudQhzOSB8jFQRQ/8VEK2/QYAydAenjs
S6gN6E4hRfFulsrLSvY8qldDm8bkRNoNKGSF156ml5qyVNE/x7zQdwtYpMH0MqMZAGI1M8ThIc9d
2GjaIA3M9XgmppxLxnSHpok6CMjqTcadOD3z3DkYq8xS05+xrDnm6QGkWHEjfNc2T+NC8KJmczFQ
Ry3eB/4H/Zy4E1m+O6qJ7MPEjiEN7CeMo7a5osMvTCHDND3DnU7h7einRAQuXzPecE01p0Wpj351
ylOKn7I3dWeLp7Ug5tGfwdVq2Rt/hP8KgQv6JZgOA+FrM/pXTdz2XGBKCO76EjXE2+2GPdhtp6l8
FFg1hE3gIYpDNU96imq3J8agJ9jxlFZbYbilLhbWXKeKUMnb+OqXhiUTKMi4rL2OGa3SoBW2R6fp
zEjtaqwMNTvjnSzAx6ZmEAy3NgfLFUPi7wnxJCedaFaQV5trbaHMCM9ciMks7G1GMubQ5EW5L3f+
xvWHEjSFWhG4MBlABbZ8V81qNeHvrwM3NlzXmC0MuKOlMduVOqWLgQUBWLyA58mgs+1vP1B80GbK
PFImkv6MaedyuublrWgpRCFtGBOXQlr8bA1lROLnb/vb6AaZ4smGAl2P6la/kyeB2XlQWVzHhqvq
MDP0dcU4Gl2gxbtLkQ9IENpjXxMM6E7hh/A4EsDJ5KhfeqbZd4MAmuuMkWS4KCE0ApIHC9kjL0Fg
Ug7grJVgJtCSWfGOdQp13IIolocPF8Vk6ivzLmMQEYLFrAANZ30yzuw3/pZbGTpR3ZhwEirxhFaw
CE5HKuwtufOkuZFq/7oAzbH90F6aQlnnncsqQzjR9WmCCK/qs4VWF3XdQkoTT4geENl96otrpryb
nd+nEfz7yGDcj8Uc9jkb3Qy/KbEHyXWUo9NkSgFEw8V5IN42Nxl/H+aqSUkiiP+cITY1xlzY1mhA
DhJcHJLz3moxooOTdKOivBK/hNQDheMWM2tUhrbN7KI94dAP8a2WWR5cQtACyIktVHkgjH3rxqSJ
9DCZY2E3ScgoXVW3g2MJp/3pI9QjsRwREF+g/cSS13ic/0ytELkK0PqbKk5/UeDego88Tw5ArkzX
AG9MoC+xfUox+cBsrzvBZbPtUNzAdyGmBNiLBqiLTY0hviHOs3Ce6F81kjWoVdSVmOGcEVdSQYD2
EBv4GKp/PVdeWZQvO5zmry7dY58JO8Rd2FZHIsJxrDbayz7qL0aH1VBUL+M7s/s9t4K422P78jUf
+8as9ktIwxSvdrsnU66Xtdt2RH7PipLlL7w0kVZwyyUUCI7HkeMDFy3Ga7hb8OhkELm23Cx8AOCJ
kSnjfdbrJkd9i5MS4M7DOOHp3fY8SkzE59xQoVz18N9ngnlBMPPDq5mxsEe3a8cT0b3zlMl6EFuH
A4SFSJ+kaZAhltZcdIEcQbbCUYV7BuA6e33JME/oAbfw/SA6qjzdEQEOb/jcWIe2xYge059kCE8H
rouzSa4MpMjYEqPgbYR6CN6AVL0oXfAAZKA9+e6QP7xkDgQSyMDIjZh2fw4Rt16MtCAjMwTWlrhM
QxdOgwJUDTIGBXxGRY9xO4/d076u5ymXhVKP6p9OM6aXlgwNFC5jbS98hHQ7P1xjqswn9zayigCx
vgxWcw+Ftb1xengXQd0vlz2HX8GKYXGYw6kLz2CCIkDBTQnpHzjEX5OFgCtsUCLQMjwWPx3YQGY1
Peg2hGnBXAphzWwiSzK2Fb15LjNU5sW4puSnqgAq4qJjbg2pZ04QXrhzwTt7tZGB4F6h+I9CpDni
gw7LRGa7vjIcGbWgdi37/bBHtwnSWFxLmLbqd5ziVQNm/KNY52b1tTNeR/EB/5HLLiWHrkj9vjDB
Xhv0OW+zGS9urNBjb2cB5bZmLJweYKQsxr6y/7En3OwHo3wQxj8GCIwuh/XS+ng3Zqrg0USfPBaY
9TAjThZV7CAc6VZGg06smu5ow0oREV6BdCD9qXuWForo6wYqZRLcez4QxQ/vDSqrQw93OAFfXh3z
5ZQ0BKxcKx9WlaeuUiCC/48CCHQEthFL+ofY3cco6NivmuDtbrOtjylqn/jX8S8stwOv4Dw0tow7
GBaFs7vV4Gbp9GT3t9+iaNrGlZ5StOM5P348/UPUMw7dff01u8uvJ0bl1eIDEFE4gFEQWshXGO7m
ZEizmxCkxSJgcePY6BDS7fHQ1sYkg/yKOu6r2TSnkB53PVIJvm5VE+nzfOp44SsHrODiQMn8D66g
NBQixSNvCn38S95Mz44335vJO2NayePpN0mb+UHKKj82cnE+tDAoZCW/99u3sKLCqiEOSPz55Uta
ATHRBIKkeI6Mw/d0yKc/F+ImUz0Mk77TUpcIZAa21dsoLyRH13bvanTHTDgKxUkRoSwJdA3LvXJp
lv6myRzxtSbLNYT0B8cOWmiPMTT7zOnYhI8/FTz++TOqyEk78E0UbJ5fa4WOGxHDKqLC82VCRSi1
W05paklMvFJMm7N7BORyNwi66KX2rPgakBftokkXl1DK9gI4R9m42ZJkGUQ6fBoMquCu4Su606NM
h00f7AB79FG5z1umpsd399VmsnfjjKZiU84UVQdYhl4QrdBSfG2UeAg9zOow+yVOU+ed5ONymmLT
HFEG3q13Zs6eDAIQDcRmM2i79FZDfw9EsWsMd3pBbaBHG9VoQG//YgDc/Oj7Dx5AjGKXCMXu/7F0
ZkuLYksUfiIiFJy4ZR4cEGdvCPV3AlEBFfHpz5fVJ6o7qrqq2gHYe2euXIPRYn+dPhV703kYu2ZY
Gs0st8jcuE9nCjMZMljMywglFNS4kmENJJW/S4f+xWzFvUWP6YE7sC+LN6l21mMfhtL4kdnKKNr4
HkjZgFZ9xf8BpSBFDT0i+SDvtt1mecIfJ2bHfB47K9ypvsyWKupD0kopU8rCqd4huNiq6AcUWzMu
cc71mc1ygY3Ok2n5cDyvs89o4LgOvcLurF6jR9tA2ZE5+uaCAA+GT/eYwcBcM+GGO2tgDJv0jdNt
O1t06PO5D+GsNE+X6dmhO5ydbourA8p3yiYNaj1j9hyp4YzlCsGEDtlQbsEP2sIJtn5aONnhwvTj
aeZkvlmgqIDIwXnWCr+UyuS1esm6HjYWypPFdZIuqlAZopYg1qg0y9TW/lQyf0CnyIHTrCaup9+3
XTSg8z6/W5dmOlxWjHybuBDmklOSw9NbVHaxJOHHrbzLVt+wY42JlJ7dto13mRLEzfbOxdlyAZ/b
h/MdFbNcNe/BFQuS6YP4sFuYwzFilk3Heja5otnd+dxpktVhnwSsDc4qmnHX5RG5Qqx22U2J54GE
EuzOf2x6fm7lsx8qM+5PUE163qU03hdD4+Q41j6ik2ChLVOjGNCE09Cq+wbGsiQ6K0S+84YI3Ai+
NvWlZjfMe3dKYe6MT89hXfB+2V85boZ9Hs3l9WqBwXVyRw/0oIoGDB12TyA8iJuJe2FAQKX6d79b
emGq1nvOykvk597Fzj/8LfvKqxdmR7U+/LqyHni0/D2pQAiEvVv1/B3lGx0iws9hUeRRuwevrYF8
If+BAu4e88xcgPjG/Tvp8zRK6rC9K4Dun0auWRpzh6gZ6qdqziK7hDmopfkG20W11glrhbc2eqqd
k2Nv1xMFtGjBI9renUEhl1/drOc3b+AkYpHctp/wQjnijCw1frue875aN/LErAHGLsxUvTuJ4Qxr
Z1dnwOCabQq13csk4itl28EdEKCX0ewMAcWq2nejWuZQ71U20aHw1ca3Fpk+oPdNHz6nSTY5azYr
pIORFw4uO+709eW1ECPt2LDuP0pDu1B2Kpa9Rv0pjLry1IGv9daqZiYdhC1nfA7L6W08oIMzXtgA
IsnT/92+BlYdR3qJ5//3hCP4lD1Pmdb45J146W5h9i4WfJNYX45/NJCQPoBX/xOr79pYDhifrQYh
y6pql8eNMtLoL7ktMFJiSA/OJdzlfzUA6ebi1X8L6HwoXloh12L64j7dLQXPf9k/2W8coqr8Abnh
Tdjl1MA2jk3ff9JNI9j6K72oB9kZEpWGYoGpZrU+kFvMD0Z5I1II3kZFb3/qoP8CVhEB4qe21LZ1
vtjdn3fpGb/fRFci/XHMWYVqwD76vjmbBFfGc/x27OeyizildIZVHeqw2DAIstWMNIRWyXABNWNv
UrOZElf9G9371vViMSjlD9zVGc8QhTlxppnDpmPfs0AfkS04FDnSK3yFMWUJBgLkPH9jNIHKklWK
lRK5lQz4hPdIx/EWehfchuNjvUL0e0bM9Ib3eu+GL6NsLMBzRp/H/7J2MFGAOkLXBNEKtu7w+jfW
gBAMFe9njjjIF1C1HhZ0/DOgNxDxSVM9bJ2pyc+AgtC1D73hSnMHuJRwxPxttGCDcdsBTkleQ8+L
zjDSEo/LLmy2wawdCI9UnUDggIutim2+8rR7GwrKBr4J5CniKfFP/3yHx3QPov9008SULwmEJ2Tk
EFOxrwFkTpmd/PExSJIDUH2Ls8J1FDHyOaAPR2KXDNxmzW1srXGjmmAO6cFjtOc6EEW/8qn8OJZp
DburOcMlOkVxvOQjFz3PhWiHokttHPjlMiX4newHz6tQ5/vw2+kvGX4Ogu76U1p31RLlumSnDJDF
41u0OL/BMs619W0bS2tENwnUguUBtMyeVWFPkBOUcg4f45IkdNRCSuHXP1/pcUyXHvPoV+ll5f7G
DS37Pr/16y/OHcH4pwiM6OWBECl5p/c2u8QU4yL5w5elzIoaOujz7GoCmt55kcJsJTZHolu3gDs+
B1xvaKgau2i7HbetmfBROJuL30jOauX2DwID0wcym6nTmtgKHx8Uf9StbJX1OKswSALBB+UZIEyd
qyRWjS8+6+piFqdODjqhgAwzQrfbDcFrDggZbIoEeVN2B7VI//KxpgTY7rYBEj4U6piVtagTBgzb
lfV3LiACEjA+PBP13FgD5tHUxUIq/Dnh+2KOiiX7Zddu+PFztPX7hIUBWSDM8xuEKZ0TMGBZTre9
U9HyBiS2WUlub1stP3kNH8msvMYKhvTveJCtztD70MRUqOTNFhS8zOviCWMk5bC4mEsi4vThdX8e
ODrPLaNqRsDW5WPf8Wgwiz7qN+sXdVWzSj39ZYYYFmw/Q2ffD4VYe5l99k+qZXZheKgZbLQIwQj5
rB39WNTUKKIu7M316/SlY0KWr++4htLAtU/PxC4TocvY6tf5pV6HwzT1n8Xh+fMr0rToN/J0eF++
G+fWbPX7HxtErg7ZQC6p30bmbKdLACdtMPvew4JbXXppdbY/jfin/TCe438mhZAtJaNg+6GsrMNv
G5nUT+Yed4X5ZhZ0G+9TxVf1dGlsFSVuGhT1LAU3SSAW6qLE/3aZkrpQOtrTRxV8Uq/u7tv1m31m
kdWzq7JVEDAP8BzjptzsXwLUo5mPXgZZ7aw4ly8KWV7hQyh8aV7P8aPw++VwkEM0bxuXU97dD/qT
X/7X0qyyNc/e07Ll9kgmzaOv6jcwGW6739e+fXC+GYxaOWh9m0Kh8HLFfbz91qxT/ZMx5xABWhg7
vEbdjmqW6uRHVlmvh8qamjDqVmDp6f75QSosYPhYxTBF8d2f6reIOq02Dz2+K+uD0lokw0vHbSAa
3oNXh45NNtlq/NDpkqnMKKSw7Rhclm2W2x0pRJHjxXQ9ZNm+1Cbp99D6ImP6eO3O9oNL+9v5ZiME
Rq9H8O2MzqMBEqzLodvEj8+8THF4kalV9XXbL0Zll8lVP32IJExz/5aNelYNvGQWV7f7nJ0VX4NU
burg14fudsXcDEwLFBrAKUrjyqfcWXQpihszYAB8yhz1BcXII/vnserWhqZ4DaSut3ViEvIye4xM
LpgP3CCHbqns3pk5+6pORVyrVR5/9AFfM0jtUyKdBWPg72IxQGkhQYRMO43Exu9m2mpMcrarzOs1
pI7y0M2eDVJx75IOe5B7/Na0g6AwgKhSm3dq6SydJvBSWgz11S4+fk7xCFp94ydyzF5jZSBVBAXb
X8VXgVVu1Mv3YX8uZXHbqdjMNuT6Hfr81q02plN9M7UG7GkV2GlrjCI5JlKRGwSBC1nn3+VIB+MK
3M7zcW5hqeB0k7+vwp8wfTcH9OfwnGIt0vzWuGd3/bdRt+3K+5C6ADfETGJGRbw6aYYuyzliVLMo
oZ7sLxhMgEu7U81Ydqa1WQXsEWEyFrov2SliU4ydhTfV/Wnfuo04FL+mR+blLIVGAXCF83Q+fT3l
WlPBIQeCvSHS8c7qaXYza6Da70kwezFytBBXLB7ODrngjWABFw6FUBlounir9vE0u7nTP0Zwlb3u
9K28z5AfW8urNwFEqI4TYNz8YbfxwjF1wtyAbfuHl6W3GRiYZ856ch0vTJ70JqqvfmZ8cdapaecu
9r8Zg6X/pR90hlWwbEBjCGeD6oUubkys518L3SKYdWWmadjl1CVbMuHg7i/ffVrXDpQLv6Nb+Ftk
sEj6wx5H24fyTIOkyTM3OkO0aAPqhDM6F3ZQJPGzOsRPA59vS8NROR3TMq7OTzvkGe0/jel7NTvN
EER7n9qUpxqeq7R6up+Q3ZhRIrURub9qEy2Lumpxka5OnytvwsS6MUU55bwTH5jimR7oTX/fcYJ6
vhuIWVug2Sa19qmd8nr0pMDmHUczg65upjbdMPOVOmRZmF1zR1Gc+4q7AGaHWUI7yy7GiIIszPso
p3+8S/wuoaW0vlUAji+S0WsM6HnxmYEw0yT97L3t2FeUGtf4Om6Cr7OtxopD14dXfk672jUJYIkk
ghYXDxwSxoWzOCkRzSrt4eNmLSvYqFwdSpfKvM5eDxa8G4yziJKlGabeZwzTLpy19lw5eXTTEd1v
euRhzMMQveYWfacxrzDt6diT7fruj7TJmjt1MUOqDVib1hZm1xVe1McjDj3qoyRGWM/Af/4ka2je
P4DyUgawLpcvC0up5/A+xwLsZVkqs31OTGZaykb8QpnRx8kfD+D8AJPw/Keuz37LT/ddrOluABI7
e8bIB5+Op/03hbRysRW/eBnivMAuRQ8KacXOfLHI0wnAs1aQiIPgZp/APfB4YbVxXLuw1XMq3n/Z
YHiPHkDXf9S2faIddjNmrNZ7fzneRidAB/PrjoOhID2iiWIBWoHgL42h/iyl5jHskXtOjcnJCxUF
dZqw8UlPfUaT1ghzK8wwOoh4Wq44YSijD3j+NkOj0Du7u6A1b4wqk6HVzf3ryf5i97gY+/tI8CMe
q6c3a63406MHxMIvZBf7TliBs+4B/1wN5U4LDi91mYzQ+zyJDydby/Oa0yVvkoNINzG1/Zi1OOx9
jQyC4KK6kLnXA0E0QXoltPsf00SSPFx5iOhF0KLFvtOxfdoHxhr/XKd/wwnGANTX4Hi2mw87OMMA
v1NDo2Fh/E7lBeI/3F69FJ++GhAdiheIHuDTwNBBeYxjdxy9GkvGHzxkUlJjORaraEg2kHYZkgC+
Uw3BzE3IfBIrlVV3+pNRmTE3GIgQoHdMAYppax2q/ImO9As9KAaf/yDTHyg1rSqqgcFsA3I8Ppv1
X4Crx3kO6CxG31/kG6qzC87rhd2nIY5KgobCB4NWHpEzmFCBr9DBEGHpVlDVQYF3uiaDo3rBPITy
7YrkWvdgQOQ2344oTsEx42gw7FjqDFiQq93RDbhGtEYrJJpncyEd6AW5G3IBO/oEBD893OoY64BF
hKjEuLF82QBAk2lQEdxgQWe3Qwh+K4B9txvCEiKNShydMXGHc488TshAuFUzPWmsSy9QNzpeLTjY
jOgZEXh0rAFxEGDTp7M4PdUO4LPBZRxMICgtVR57xLwd5zGvUFuKcTqlSZBiQiM8exG1YL8LG99Y
4aE/Gw4mv+CA8IccGo6dg+h5mev+kO8Wa31UOwPduO0+9irirv3RQ8PkjwhBpB27hxkNHTDeoQ+r
Kl/0Nqkjegug5tBHWeIqo84kEo+4iHXlnKNgcZkq0dOsou5iZ+PF8U80UayvOM7Az0EiIjECEhjW
9tCiMfSmMc2hOWCkjcxLlAQDWi9GFFjd92lLu3bUHA5HeV7EbL9vDjfnSMf4hBSQ1UrCJXCz6RLw
ygVVGOikk/YewokVHw8QgjVggV+cDFEwzSfoalCuIg2NDpHkPF3tmKQcpAPi6J6ZTRR13e9JfFxQ
yKAED6uwP4c7gggzGBMFIy8nWHKKhJ9pdSIzGYzsRYe0Qc2CHgeHqpdHywrWDfjOlSpZOZMOGG98
bBCy4O97jnBCwlkGZiZY3dnMcXDBDsrAE6Q1/IJoKqQjAP08oh4PcknBZngz1foBtuHuuZDxLjIa
nslb8J7MoBMFtV9Pqlk5ArHjlOchXCgRqB1wWVCHT/fhPDl6W953AdDpnJ1LcHefNIvG/ZjNUjQw
D2s8ZoslsahLdfkUSckGiy5P8bHHsRc7LKc+bNxi54l2ly1wgA2qpDJciQ3XooasBHABvMCc3AdQ
YtX2xf1+dx93oVjYXXcDgmQuMivdXoxgnDIsB5O58WSBCozdWFY7u7nR/wE1tU3M+g6cf+0RX5KO
gn2Wkndi24uBZ1ZDMV6hEbbt2w5xWLp8nijpearvXrRa8ehPPjbkSrvLvWLhyrewCg5NeDnzeo4F
0kguYMm7tRy+FlEd8lV2gE+QKuGBwLTnJqNBRmrCKBmZy7zNsLNi3MgsURwfWKZ41yNnt0kLdQ/Y
1/paQKtmvOAF3JaNUw25GpxhqpNMXkS/SewXHZWGVX8bEa54QIAMsaTBvIA8NZt1/P6nmUbR3Amf
oHynxvjjDDF7+AG9jRBmBqMKizqUa8iH51Esd3Il/iWNRJKAE+E+RuxdFK2GZvDaBoyGYX4FK1rs
GzZKF+IP5w98a3MfeQDnA7xRmdJVf40F3iHJefSruAuhs0ZydyX/8Y0nEFJ8A/IrbypEqsbYLRrm
MiZNJ3IRrttnd2XZo/v9jASSI40NEMAosQhSV/lL5A03skKpr32yAIIFk5se7lO9fY+x4iiZwex/
m8nhqvu3R8imla7yeqXcrE9iuyrWVoQRZR/7kRJ71dd5ArMh6j9RRGUipSmOT7IObOaZiUQdHdk9
IpCdithT2A3fKuYM7GHNdEWLjqmqzBru0x4ft+OwmHcEv0lsaatx+ljEON1pVQU0iQArulUTPpaY
WmKea++1V/7RLZO/Ao0p6wVWQCayr+epAXO63IIWZqFv8CM9CzaD2QrpBTsm9McaJ2GtFXSw7BLC
4wd5Ni1xe3tNbdn5x4+vewcFY1/Vd66IFeWzQgkH+2RT+dncks2Df3N/YLSYhypEkj/wKyS1DQpt
h9gnP5vO5x17lALyr/MKrtok83zGxynhhA/zs8phi2EV2h4fqrXNLQXTZBIFfEtrAeqP/9k8ebmp
Clz3ovGP2nGEoLIYzbvhXt31nWSpeftzYwGnmRn2caHkkreRG37jLyFxPfsVuOlytfmgMtdzBq/G
jY57/iz4fvH9Hg55VHqT+87mHIe6M7ubtdHeLAlu17/RjzkAJwszmkX18JMndHmEs7ClGeag37Wy
2tHdAqVlvoDHP/uybsLrFlJH+0Gq8ecVJlhpsHdjLHuFUYIxMgHSLE0C6XJolCLWAcHrLSF+vZc/
MqWvy6p0burwU9kfC5Iswos15B8FndU/p9H+uq8LKoVYQg/ylnvBAIZ5KQ6G59mpHM3MZrYYUFEQ
I1O27K87o01gNhb+ZhBRST7ul97bzlr+G0dARNwDRL8vlcoaz9zH6Y63Z9U3bg+nN74s9JqmAWA7
tTEbXHDdNBPEqOZhoAE0Z2drSqMpvLDvYX1XjQEMZqOT+UnLp1bMQcvy8U8koqlfm8vSedjUE8i1
nGrV7tsXbdW1ALCWyRGe1aTbX3xfbgiTx7hwrpzoqZ2GqgEmFK3uwNTxkQU57Iq96nf9G/j9dPix
wPvSkjDqaokfM0QdeJ2S2b7twvYCqzgmeAnAYKNTpnPvgn4k5j8qG62FhuubxVTTC7SvLDtF2GtM
8yZnR7Gm+X752qxV9rng0vcGaNuxwANXlRSl7f4zmc+v+BTbxID8I6tWZolIRRyLIBWAFjY0/w1O
xG1fH/4Nxvqc98WHtcaUpj9RJuozErk2tqy0JaoLhtqYwIAtk06lOC3pfTsjoIICKH2Dl39m/9rh
tTu6jEpKrm7QtxqKj/CJCycwlU/dWtkacRiVfT+73Xcb2Rp9Ox9d8smz3WWOmgxe08fKx0IfBO/M
4u8QOos2hPWBJpm4pfA2QXeyfdR+gWic/LXc9Ck8z/DteVZHdfw4QLceZl55taqY9Bf2j09A9iIe
+tSm4E/X6b3wUoRGdH/YSrSpXHEjEBuYFiwtHVZXL9AgPSb/0sol2Lxj8ujzd0Uc40BbGH2Zu7Th
2vcRLwmppMKJf84UHpgACYMDGOmWFsPn4dtgwIuzCcTFv2kdnmHCAnmUzj/2Fk8d/in4zXTsByJj
qW5m78UHdvRIW4mB1G9PWB0SDWgxRo9pBIQNwCy+8Nlm5i9s1gK/YbalEB1sgsfgC2LKkYo6JjOn
5YupCMMBzlth0nCvbP/4xRDk7SCOxyZUJwSOleJzSElgczJJZr+Gc45ZA0fK9kkfP/4MKBP6Kkdd
ZbVI/WQ4kPvZHOCB3uH6p/P3zfFOwfAOqJcD7iyF0m7HpCh6U9n5BPqhoUtmqxdV4ZdLJbKe1OK7
xrrprjhXkaF3XS1YRav4DHZtNKByh/XbZkV+hlYfVBsz3VO6bYyzMw15FEXoRFF4RWTWgv1xMeFU
EA3+mlxIgkJ1yI0v/c/A+w0VUpR65p46g70H86nSx5SAuQJwpj8X+1u2AVfdgpujB5es3MzuwK2C
aYV5LaEiXO8th/iGgdsKCgidCHIobghHBXmE0ltFUR93eo6wBBF+QXutb0VKnK/F8IH9hz2JAcx9
UuEPpg1jkrR3nBCc7kxzQa5CmKZUUAkl2IawrMSsMFL0FjvsPDJfpbUYQ4V2iiFjQbxoWIjMJXBW
oc9lBGLMpcLnB8+4TJaInMNxnLm19V5IV6F5N75Q7XbM+zyNEJRguVCb/eED0zXh1KrYKYH8pSrO
a93Dze+5N1+mC2cy2bhaw/YhW958/rhiEx8mvI5ql7NKfMnZ4RH1zhPerW09Ao62QDncIglfubNI
tFAVmk/qQAniSm00Uq6vmUHaenUUlx1FsgmwsFvfE2iHDNKGkgD07xHRYxYqdgdc+whilnckxE4i
Qc6Eb7a3ItymINxsUIRj8itubAxS+DiyHb/t7/9XXmHj9hGCx4Cclo7uXdz207D+7dlXpBRwlrw+
4BkEc6MKnlYR9uL2ZmCy83s9OzHvaPtbw8XiPhWNTkOnUBveH1w91jakPN0R2yOh0cEMJFThsXwO
JQpY4YjsbZ77LoMxuIp9MxZbEdw4xL8dZiIu4fp4ALiAcRXSWzwUA22cEbPVXmmQvuZ7OHWk5uXY
iJUzITr99txE68LfU+J5FnyNGGcQgVba1n7y82BiMtY8vHGA+bmHM8gBl+PMm8n5IvnEZFrv23vU
iBI8oOMQIT0C3Hbs3+Z99BJC63TkyMbdqM3/K7sEJFHMW9k5KKVQxIjBHIIUYh5GDGxGEijENH90
JjsNgpv3muEHVdj3meb1SWc5lrjdDXDj4ZiBaH2UDRP+IAle/zJv97LA8u018I+HHxfnX/7boj8m
5Tzg80A5N5E7oI6CqHdU/+JHB2aOGZf7OB/5867XDyfMN4E8CpfFnxr4s/lHFWoQDeogwtmJkHH6
x6EeRJR0YqlNIIK3f8cVX4WozBs5leLli1Zf/htAlYoTwujI72jG9RgTAXUw7NkMcJjFOdhn68W4
e6IrBctoxFTf2CjuZoUrNGM4sQ9hyOjfXokRAW/g9Eq4wPM80nKKzwHZNewcw3qNJYihBTCufpgz
w63IVOuF8aXsKtkccsAtzuc0N8CO4smazwFDrZ+NF3LUomdg2G+OA7g0QRl/x7l1n2J1TA+NK/pS
sNnL9IZ3adpBYmeAmipzE876b4ly72PShQ4mwgE3AFFcg5zRHWIC72E9JtLDtlOrG1VesR9Qg1u3
7ScuZk93dreRmi1Ur7W6M3uOe2MtylfK1RWPR/S5+FX24kqY1fjCwEpDpoy2D3X623uvrpOWV44a
72UiEqNhwE2BrUN09fjUagGOITjOWunV5LwAmVQ91XhPCugw3y0xL262frkDj8bbKTioDVxRZ+rq
ufDqyeK9SvENrkLatZ9JV4ksxdJM/GPFfOM1hlaE86xq7DoONN+1PUYcRwFs0YwGwMw3mqpsrXoY
Q7FvYHsBq8Rk24mAgbDQxqypbR6MmKficSQwk3jWryfP4n4vTkDVuMeeytOEz9bZPWJ/gFDzSIEM
ERUvRBBg8TF7sKBRLFW4KPYiCSxAJpIatz0uQQYhZskfgYaY8v2dR6lQ98R558tz+2wRAANU9cX/
wlfGqGk90CtWNpl1xgVAjeRQmmYR20u5wLl0mzxnLNdntBdDNBmQ/0uppWjAYUsAQ8kkO+PmhljX
Yk+IuPWErE2kSQYDU+dRVDst5wYZZ/6zdzX8D0Azpl+XMKGNAcjCyQyPHPxXGkB+rHjxRLVtUEKY
epZmtxz6VNpjaligxAT8JuUQQ+UTzZr//gNWgDcIFwFZBvPW4o1qCl45Jn3pxykluyqh1/W+ezR5
pvaP+vtfui/TOogmtOQr4nFzlHHioo7bwaIzuezA5PiIPYeB681W6YKLeTXHX3uzui3x1QIX+LDF
4VcoSc3iM3I+qpEimyykSnIJBakeDo8wOJg8y+y+pmBHW36e/fXn/NzfhAgkRtToI0kbkdLg8tel
g8S7fc59+KJVu7GbUAXi1fPk149tG+7P/L3snLIYfZ9yE1fXc/yxqmW+Q9E5OY9TiDbkvrVA8Dgq
xANVRvUv3kRsP4cfR6Yb8l5f6ZrQhauc13sa0X/n98XYE9uzf4OeS5zyby6qJrHeLIIetepWhh+i
zvkOt71Ayv1/Z/P2Pn/OFURAKMGCJACw7Yc4djJnV1HwtJZcwE3f2XdDELwqppoXZlwnuIqggVqK
E4CGlxTY2HWvgvGjSeSkEJpJJ8UlplwBf9sMGG5mZ4YPxN1LHDGTxN6FI5xRnFgXgxvBUgK084h2
hM0KzAmzQAY5uHpsGC1Tin05QlEwqFLwPUvrQ/ZCC7+TsZjMiqlsb7HEbq514qI+doxG5YinPJzs
cWhw3vHbrUf1SO4MWNqPLcy8Q5own48A68rLigi0FqYzHZHGgt7ejUUZBG17jMdd1wYJ4btax7qG
Gwvzc352P0RxaOPepmSFdJDfckh0OlaLf9BrKD5sL/DVt9NL7QKyqOKyiGUKkKMPl6OaOsQ6PtGq
xv34A1ZdwOHu7ycx1hoyHkBfOvGx+itXEL/pkthdYGJTB0r0wTmY91soM1dHrUNEt/rX69kS+gCI
it+EYGqv3HoPMe40PgyyXoKucQlNCGV2flhA+YN6p+XUhE72c8Y9pGew6locYMGJYfUTjSeTE1zX
mRom4+Jncef6cmDczWJ2s6vIWyzGG1tAGGYSMT+LCueyu4xBsr42vFxQsmxNKRvMFuzmlU/HLhrl
q1eCvV0lmVOrcbiQYPTLLl2CTAkmhw01U5YOVj/4nrf7UILHgQ2yWWPJJ9LTp9eadQFDr6Bob4tm
JCdNjYEBdj/sU10g102T4qhRereVCjfrZaxWuU9mMkxV9hvQ18kVmqsaykhyIbvYz3SH4NdqNAC7
g4WGFQbOFofemn/5VfZ/eVEzqdYd+GGdCaAn8qMpo4mOBQ6EJcrx2mNP1eMi7Ea6LwjLY5+vJJUi
9VM62N/hOYRhPyGi6Ax1qN9m8vSjkW47pIV0J5g7Em/DNH1ZwlAzmbivl2w48H8cIhPx1ELKT4ts
7/dSBaOLyJbildzieK2nqLpgZ1vM1lNzSteYjAZuSdSWmUz/E24MENbh+eDwgj0X01oUQBO44c4e
7QeZUzeKfP6yBC9jtvWKrmGFLtkogqfzuo+2LxSu8EBDrBgH0ScqOjNFmpocCYPrIz1xW8wsU+u3
F+lCWywhmOZgzgWhHIkTLr4Zo/x4VFdOnQPYPsZbipo5Stp5m2JSjjx4aNhu0iQ/ORBVTk1AppVs
/eTj0SfLCOe7eosXA6E0xH/A6qdr7pmf6BFThL7QRXByDcgLS94sAfxLFRpexilGBmWLyebP546t
mEqmkkCB0/rwaUfus21LYMJwTFm142yWXSvDqP0gR+wrPNu4XExG36tBV3mOu2tpnDOPStaYJ0uo
cyTr3DnIEXaJq3K52Q5OXXjoh+2ehnLFMC6eDIIPJfRhO3pF0m4UkEQ+pGxrjjbc+0RBQJbnSmEI
DN0akQDChxW8uW44z0dSV0sdTwwI1fMvFC59H8iPYdgNH5rM7xnX3LwvkctH2H/iAUdPzPoyylnb
SOHccze4WxhcU6mX1oQOgSMGEZpoSW6RcuA3vL0vAmgOT4oGix3mJYklF+cIf+ZfHMu8OxQiIKoU
en2clGKc4sTZyjaOOAseZNdnXgu0YSL7K5jc2v4bKsNifs3k5ZiEHCdv9rRzANPH+kxezFXNjFEC
mxmEA2ke+NhopPnsBgOoq12M3kymphQiW76Nemw6xg92LLpem/khEvcLzwNeA1eofao6u8JJKc1C
AtoQXVjKeN6mcJJii4EQxlKfsOoyMkEiNCMgVZ44uFHenGknIgi/4bxjm/+DdclMkOULog0EP1bs
KKJbNMfF2xjb5fINpe5UoVe3JKdz7oyynjF6Ir4TFoEsUsd3j2RI9bcHqgj+ivPxHbb0+BzcJi22
qZg6jL1X5exat3UaTMa8sjU83+ZnzVn2dcg41z9mhssBp9j6HGvOe/wes0D7OE/ayIAiuUQ/RlRy
xbPgPHXmjwCCZtza8FUiyhbs7mN4TS2oESUijrw/rOmCFYPG8vhdyW2UqR8GzWjzvCPfvX1xlOu8
YoD6MZ6rFp7OHf95ByUafLABaK9IgdJJWTAYnf0nGZnP1TRE08K9VJEM+i26KeXu9SJSvRj8kWaK
1/U3ZI6stTnA34pRJng9H78xvq0aoxGIzCS1wHzupzxJD5yHEHvJpv8+dAx4ueO2/YoXGx7sLJKh
hW4HLSZFP04SDovTkzJ+V5LyCXFgUJkkwZgXYB342qgAOJqxx1KiBwT+w/gRlfH4zmnyb7xCdbp6
XUz3Fx86woOFwEt1ND9PQZM+BBHTC9I5vu9O3FFnfDsuWQEUabE0xZhJIW8LtVgW3JwBwgpD2zO1
zAHPGmZWTGopabLSp5W77WQ4pmcewwLrh3fy3S4rY7fpkvXd4QaaA8aJwuuCVF2Od++h3sc4bJOs
zziBFPP3kB6PFGaXKzO0S/JWdjldC23PG18ZWr/2KSE3vcTWV3TCyQ+b1Vlv5Z2gn/f9sNQ4AaCy
lOaCuXoEP5iJHv4Kfc1ln7OHXErV0QKq9MuS8zQ6ujwE0gW/wuNDoT47EsOIPCgsXKDROY8FC1+8
oUuRgZ7Jk07Z4fHKea3yEdMAS/MGJ3TiV+83z/GfZxcGapbmInWwUSMhTh6cr0GR5HKVDz/3lXqU
W5ALs9RGRNbDCC2Qz/KPMgJG7X533OyBYjEFG1IYUv7Ms6+BMRGnvIXnK2ZAvp9sOps3rpcGmwEO
65xUrC3hWrHnJcY2H7fMizZEQ1tb73dcF8v2P8xOuxrb7EWxA0CorbGaMkLg9ntNzgMBfpchBo9U
jqAVd2cS+3GzYQv8/jt95nuOPzbv7eT7N/kOf5IHdzXqvtVrjNGkiD+TwRKYy6x43jKvXsKRZSrC
TpuF/XCwZPFnqlvc5DcgNBfTZjx4mJyMj7bXF7eGHKiEdg/IeciT8rFZDwAASKPOWAcUPiQ+BbNN
+mBArOcO5LQ0Zwp8KZrY4BqNA70wFvZmAxc8+r6dmGvdJVQDsutK2a6ElI2rsQKPbYzTp3s4xD5R
tjM0lZw4ezaHPnV5FCkL/DA413HsrkYcpzWdLSzIlDQUg5cCw48qK/OYs+GihImN86WggMOccKZj
8fwP5E+HXfILCQg/tFDRA68V0ISpd5QJFlNPeuSnCP23/SvIqlCn1zXoGKQbiXqAfyyzoOLuFrl1
gxskV1RZa58Abg6oGYLRU5Vbo8bsiDKIicXPucYVoAci2jHSNAYbyJhvkW50TiC88kFbMOgYqswa
rN+HL6vNR3tKZVSgjVPJJ7dREfIgBRjVqXhiHM7sruuPckasb3YY996sb2N36lDJmTMO23yRxmfA
BdOfIjv3D11gYUOdrIgQQilj7PT3cEyO0/nJqmXKTLjTl+1ufM1BapILpSybQIK2BtVOjKx/TQSp
RyDqK3QPpG99ntGmm4M+SFF9YBzFzgO4B7XXTRvjh8oeFccY7HysT6VIZr8CUtLzkIYL/zuUs4Dt
bEKGOAGzcN3E4denTTVkO9wgUTR6mnkZuzaZqrFkzHKA0HHICIJ2L3GLHrF+hi9DSBAovpQRA8Da
ZMaClXNYT/39OaT85I6Lt/plA8ebSsJoxhPuwZ5JC/FW0u1Sr7QMzn+QNyl7OuI7dkeCwtWiIsFh
rEtRZojYvWCj5aaBUvSM8+PEwulRC4K8J5+dUvNTXoH0zxt9rN7D5Od/OzR01zEwMi9L53G1JhIx
DxlYKH5kfHQcfYbLHAsQ1o/RnMAf/0fSme0qikVh+IlMBEThls2MojjrjXEEnFAUBZ++vn0qnU6q
u86guIe1/vUPRfPXBBLW3RXgnww+dNz477v9w9/rAO6DO1zWPgHPzHUrEhGYi5DcTv3wbRGXisHG
ak+lv4E5yQBK5lbzYUCLwwRQOv7+jLi1Xt1M772tGYso21lJyBvDjJgy08uZ7QxlQprE57KIuyuU
+ixIhSez3ykhFpi275dCzoX7zizEYuoIl+PubLdMnYHzp2xeUZ42Q342YjGnu1w5R/yJnEBKQdsp
p/MLWJPya43ntZqgsWV09oqirvQyeFpuz3fHrfH4vtgcjiraFPTz2YTPVfNl5sidCtYCGRpLpcfb
BwBNFfvIsVf7mKYRZCF0CnSvm9sfcQYTXH3mbbs4NBgjw093DBKkRNkVEGmrFhw/xsaKmKhccM2U
F3x+jpig2xWOovEq77CA2TnZGPNA+xxtmbX+RM+Ly1MvaRNSiLcisVMwJRB4E4Gl0HjBO9zvKUhY
odNLVHnj4oguWAxNtzUk9MSlEyB1T7MHS+iQhY+fR2/URNfZIWpRUFGeEeDE8aH17/aUrgLoVlad
9wln7xBlb20jl9hgOyw+/dQ38c7Ba0/sANWRxTTy8hoHtwQX79wH5yBKAKm+xL2hriZI5P8aLBJI
IJUO8S7AAS/DZySS9SuvsT4QsQinkNmuhZKbhgHy1IrC6Ai2T1znTZozUvNmfxEDdr0ABKRSpcu/
2t/jawB3jxvO5R5CSytyOUvnbr2EBYDdBl/XlUMdTqITCqYX+hrXQTAjjYj5Ot7AA4kf/2DjxhiJ
/kiO6Sm1L9F6fR7JmdCybrnavmeluEPxzPc6NmG0j1jiIH9lVN17+jLjBF2pHOwwQi8YLYkuVlgM
TD9BtvpLC9LEFwNwa20ybaYNlw44dLVGAqxUI7fH+Xo8ekqHqHH77LVxk0qtLpAzs7Anr3MzguhA
4scFs3M+WBo+eqJ0MDJoeyB8Fi5r1dZ71h0O0JA1MHS55mkfGbnRb6cMBfTFzTkvN6n4UQpqGFQD
onTI8+tALWREW9S+ovvNcZqvmb3y+HAZhCiLi/a6GPAj8iMvCB4cXEls6egGSCD9+cAqKQ5+2JXT
cmIh29BPUgcwldvRD2nsmCkDPYWrM3NVGMdEWARZGwdCYZqCnoTHzlGCPADWlFP1wUph75OKF+fn
uFndIfZyskgrAFBYXK8yHhQcEvbcQpH9rux4oYaSiA37gFfaisdexyY2BO6PefqraR2T8c70PL/P
F9USSgqSNaekqP3r61EKYghDhmgGlizwvvy5Xy7EIXGrBCOb1lL1Pvslo2RgMZlSkVGBNDUQ3o8D
mQ52x3Nh6QcMTcbjfD0O6KW6EF10BXwZ84s2jx5dPfjsE7qyMW9yMbzucbFlYym7gpaT2uKJa8OH
ikxo0ol8PAYRA0ZZYC1O+WlMruSL8AceFYZforXFtZC+6efT+oI+82t25x3dLpDgAv7qmBJQESM5
QAIMiBr6fyWS08qOs2s4v1DWcUaAw9D7ycmMeLX87xko4Bd7CzPpDgk5YJjAKAZTV8SJYxm4+cIg
BJYin/m4i5m4dD5wQKlXDaFycvrSr5Zm7Sx+ISGL3NQAnkRyWa2EJLLy5Ya0J+LGUUe+nRMiXu3g
VuQ/ahtWJGX2y1msSkYSwXf5Pqn4yJMYeO0x3JaLv17cKLO5H/+sy4hWzhhx9yBVkWYnHKW2ZisF
Lo+CUkQ7CX0++xNiSx59NwJQ/5vyYiW/lzA6YRSTML7xh8KGIXuH3dejWxRMPC5vf8XbuJ/IcaN6
k8XNQjVR2z1oRO43iyGx410U+9b1R2VDOg2lZCn5YoUts0OeDOMpQ8zfbE9QYtLnW7mJnFYtZwHw
s84LAJRfDPuTWUjb1eAArhx85qGSHhnRYWUndMkWVpL8G13enn4fqa8QAvEbhtfz5XRbrvpIrrej
4l2owLt+2mDqURmIZkXOy4QxfrUzduNvAF7cmr++QsXjnVw6Vvqr8sfHjZyufMgIAU4FZgHBz+AP
ELZIv25yFkr8pufiHm86jO2bE3V4e4BJR2BRzS4+SE0x8Rj1ntH+wserLpXT1y7vjojNHHaoYWsG
gCXdFM3WqRsjhHhjoygfNGOgDtp9ZaBhfA+cQLd0dXFRZIFagBCloI5uUWNg5I/vuyL6mmcwQzqm
s7+ehWQlyW878y7gtTOJpN2UM1+OKLqAdABvrTRtDfTB3wNRt4PFR/R7Sf9H6Wt9rvao4XDHKfy6
IH81t0d5UDpqRbgJ4izoXHzR+8o0HKay5IOO+vAMamoJ7Ry0l7DCgLoKy6Fivc9XXxYzdFiTld2d
LDi+9oDVAAPczFfooxSZI0n7pdEK+HOf2SPVabvPBOUWVBv6y35VR39f1ow8ogXOspcjXdacb3kl
0xVUPt7Tb8EBEJx3Bm17H0TW5+fV1hPLl9HnIVhnvWTBd0JDabNSR9892DCBjqjCEVYoAvk/sPlA
XeTuWbcfAzQDFspjlZ3HFXilW7KRAy8evFtEolZ3+XtKFpdJTX6g5sV/oXfKqKU9FZY9nra5RauO
3hQC98daacjsyG+jopbSBfNrgydTaGPgMDAml8wub7J+26q2gCMHPziaYHuHBr2BgIyDwfFrNYXd
2YgTQ0fR7MSsOkAurkaGas2qUbrErlOck5Z9G55MamVr8sG4G+8DPMDww4M9oE8eNlX7BzLYKxzA
YBvKiQ/wEO2i9QJDJ4rw2xb4GEjFwpduy60D/k4JMiFhoSLc1VzN6x62LtZSHxrQw6Q2nBlRxkEM
bEhupbY6aAzoA0J6s4Ry7cqReh1lTgd5Fg7rXn08O+3ohMcGRLEOjg5hmWzf8Ya0hFyksn/pShG6
xqJA0zGGm/kUP0Os6u1mbzZweCiCATmQFv4oXg13Mjmcj6dz+F0gzuqtLgG+noinwZpSrhpoLcEP
FlIRn1fw5za0g7ps4PGsLkG/tpwbUnc6UCSwijjh7qQvuvaf/frR2HlloKdebbcyWxoodzEvGr/G
wOYEc1NVFBenSPHbkJYp3NPgi1ywYKIKtWK3K7SddMwnY+UiuN4LfN8pwSh9JXn51qdZWl0O0qzV
9FZZzKoE0GGCjoQlCWcOgwoWQ4wxQWkV076ZfEqif9pPW4MXzg1CtBrY1WDMa1agWDsIgng2bELQ
Sl0cS/RqwHNcq0Lj5pGEgoAPE48l0ohANEEpeWUlaSwucg/mQZIIcsE2C3TUI0D3a1EMU9dRxdV/
cmhu7N2ui+KJQphSjxFzZmD04Xw/DrXydEpkTjXufcSu534mvyio/eBIqXI8knlm4Rx1nKqz3k4y
OH5TGYywf7meA8Qbi1knCmEwO87oUVr7+HEN+2DjzWhMRTS+rHNE9namWLsWPDugIrqFKWFPDC3m
GKSdInxL/vLpejQaFG6f6c2fPj3iuqdDWrKlMeArW0MNDFX24iY1lXsJp8UMH6SzvN1dHFMfU8n0
zrvgCL2hHHd++uv1ezQM6EQlPwtuRvAdjZzNk8Ykuzsx93aF3ZO9+rocCeaAjp3RdP2XvHF/WajK
iV0l1JOxrzUihfRuD9xP5nAvYEHljI9aW4xKZ6U1zHwZNkkRuqohmBptphyCJN4AZVOxwPs7uRD1
HbuHIxxancbNpj0ADb3yaLp0PHKCJSLxubQ61CTWweylYeJ6AeGgZ9aX63fglqPdhigvNBzYO65o
hWOcp/hIrDuEMAavUDAJLLYIM8ZY7MGS/ZQebcUblidFlSzzsVxlTFiE8gPlwsEID3ROrpQ2iIb4
FIhd8GGjd6BGnbY/U8Qdm+jOpj7QeRn4m9JivFF+wttBJ6uPlXRFpVXv0jAnkpyGH4jgNqupWIjL
YBzJhklXjB+rnD4RAvXjMvhisnHUpe8DiN5IUXBxMg97bHwhhGfRnqNdVnzy5qIIwW1Bxt59L+4v
pxiUtGSri9WK4zWV0+13baojhNpdmQnIb8Qxzd1Lb7+OZpsqZBRVA6a/Ljxq73Xev3fcXHRyLrrO
AXr6hylTt99jfirKHlHczYrrpB5fBD8UwkCs9ua/3uoN7doU4OO4vPn5Vzxp8SvNtNiV2LBIlzdz
fFHdQP1aIADvqPn4oMHgoVTrmIXRvTCFZ5zw4OqlcQH5xaFHYLS//5RiZEwxwxQMMPfeY0f5PyXp
uR7feg6c5C/TcAYt1PSp4Ugu5gCdVuYiVh/98MJozbiGEuDw1Vneu56s2ai+fiTNaDEljjyxXh6M
GRAZDjPIiNZPodLl/d6sETqy1WXaR88xOt4XCKAWQBzoX1i1kp+ot/nuv+MP5dGFyY09htOaTbAL
uwD7MvKqIc1xuFMbnx8OxYkyph7d+JuPpPr/yKC523tT6OcE3+LCPYIXenXp/q8TrJKEJOhTV2yn
+SlUAKMbv1deQuvf1Fw8H7D4vKsh8cYpMwV63lb8ljqtz3naobul2Q6ofXiPwVt6eB01jWTCTotZ
zN/8ATpgMM4NmapJ51xwEN41/5gWwqtqr9Ptw2W8h8Tr5lwxDONJjo0o6MfIu44M7GtLlxbQNbPr
B0unhVUlAARqGLlKkBPwOZGb4G82rtfrCQA1PgTnC9utnlQkAFfwWgrZylEWKSt8RBoIs51KEl3M
Ew7VVf8W4FU9X+DX4qziywH8TzTTmFq+n82JCGnEooIfQocpSspOCeuTOkiJKu8aNnPAfbKqT2T/
4Lc12shYifFtNra8fdECv3N6UJEkwqtylGH48kAh23Fx8nIAi9SdtLG9kh+CbrOnRuid/3zOT/cj
ylvEp5DEn1YiYKZZxErsHStEAVDyl19GdpYyAtz9ig2olC9xp3vyGWhHJOmj2Azjpw486jzG8HmU
QYZIeuLzfb5BgID7BJX8wgTI1g9++AtJ0SPE3ChDMO6jPohXz2ZCD6O6zyk7LpXQVYpHk1UMgfzB
zbefCagKU1qnRQ0rMrFOfWBgUqbtH/cb1ttEZyQZ4nn6dTrZCUQ7LuojFytN7WHkBSSJYDjab2Io
yjqZC+wEfAKd4QYGVgSpKU3khO99R7qwkWtMykrhfrMNUppyOQKC34hgjDdpvVJ6AbwF35I8Ra4J
bcV0CNe0ouljzkzWAh5uU3LKaMfhaMCXWgSgh6MNEGkZsRecfORQ8sXQmgBtJEmfQn6RkhSCu4tU
+sVVv83ZFevh4xGrIPI3uCUoDCFk7WDj0JQjaNozGqElFzg20qsvgbkp9XRuwmrM7Bl/XWW51Igm
RzhRIGE2rWIMaVnDwmhvfJ0pHotY3WHeZ/DESH5uW+4Qug/+4ktOKsbXyEn/rtGrmCBvSp5+ZX1W
9XAeDR6VJ+NOMyAJi4uZPxGNCHiwNq1G9STC+tCdAehAf60S2MiMhapS5eG8R9PmOASvhXYNvV+X
lx0zS6SvNo6/WJTzfxvd/bkwfsHWt8BnGZYsAfRQNqZiDY0T2dYw5XRsI7n+IU2J9c0ABrRaVUjU
BMPs4Tn3dm9VpFAXCJa5QHylzlFBW8aAM5yK0zuWYbYCzdBnWp0nVBA5fNa7+x1wvZKt9HUbUrWB
nyWywck5ZVJQH8CRXI+pOkmU/6kM+c3aDRusgAliQtNbTh7DL6Pa6ZA5BObbsJ9kyDCnFHegZKNP
r3vIu/175mHiaKNofVk37Q+TlASFj/31THTdyAA+ELzhHl2xTYKA38U1GzcKMT0/8V7uLWR9d26x
fl+DcTY8YguoM4LP7M+CKxegxUkp7+tpM3seyal+D9vovSCyfUUNL6zr1MqM2236IXrHLRQJoFb7
98PLMceaat5mqK/Pr7gzRPPFtEIbtD/R4yu7JMjj2EBgFaGcNJPRTtW/vHzJ1+dg36RkonYnYDM6
19PZTwMdrnobHWixlEJYauCMNHMuKq6qn6exl+XJSZf5tXFKaa2b74T2kJHFy5i98M8nGae4upnu
5lC2xANHToR1RpCrtvkLGheTdZirrXC7ysZo1ylCPeqNkXSTMiZIsux4a/g+s82TESc0FLSPHmdN
qfiaiFP2316O7dHKl7KbrMMF3wIkAeeIlmXb6WMCMZHWEamrryjiG1fEs/cg1LfwQGjSI1LMELCx
aSkyqJicI+RIWFreuBtgd+lJVRgHL/IpMP+3dUqxHDi8dokJDjnEkI521TMNt8EDjjMndSjb8wRQ
4gzVGO0xw1PmohAZWJIF7pEPmF8S7bQhXzil6sBdDo5PAsmFpAww9ASnDYd6R1ABwlRjVKjIgRcS
Clpd/APB8CStxKogzbnPMZftTkUsMZfsvoxHiZUBt4B/3QTGLcRrlkMGuLWiGKCI3JAXGEDu3r3W
7TToymQNRkchHbm2Y1ESGKIp4mb0XandzhMJpyWv9WsGP1WDraPnbqvwJeBy9nCcJED5e3GMls8F
TaCz9AKFisaHeZaVHRfl9Aa3XwtYei+7A/CBDmUA+qlmexg2nt7xfsS0wzcC7SfRwbQpiR4RlUub
MMJVWxeAqs2oKwUmkJW3QOLhfbJBI2LrcftO8MykfWD0ztSLSYsy5sN7tg6SiNBBoyU3t/4eVVr8
2MjNwjLtao6xCXDzag9zTJ85t9C3QLJkapVga9m7OY1iE14EAfvuXMzg3Q7evaXRTH5ABOR8/twr
Oonh/eoouv1Z12ssdvQZzn+rTr+i0Zt+THFGuW1g6vgavaaUx5z3lorTP9o7CEiIYNsEd4AAEGrS
AAdwd8JaZj++IDXc3Pegiy4lmamqgGMH+PRYQ9c4JpDLpdMcXzI8+7HBLcUzZE2eC+8NlOGCT9yd
8Nv1HiZBGGyvCUZ4cA3egcpa2FcMp2E1vxWfHXf8eJ2ovGDdVhsO4DQdqtGiY6oA8Z2PlIR+8PbU
qv7PKQ7P0cxs+wL2tV5El3zsFM8P0p0S8jTiPYvfeNuf/W1KcYL49IZbjIBj1S2T1ORjEb8eZ02K
1x9l0Eg5h7DA3LJB5V5Di5Y6D5khbzrW/ml7/d9pRYWzKhEqtqdPF0HZNO6FIJ5ZvFp8MPj8cxh7
2gQTYlwvKzeo0StucW/jjxjG3YcbxGES2zFMgJ2QPvZy2F45KCwJqJ7jxQLlDRS6OV8NOsQdfN3q
4dl/mT7CriX8NMOavFTeV3cBrUSztmWXw6mGAwRpCWoxKZ0y1IqimZRxOkJO6LWMk8Od9OlpSBDb
hUPFWODegouhF0G4G+AyArh+d1uoQPwS5zehUaxyLdzKEZf3d6YtSiMhnac5/hg8ttHBNDOgfHh1
2A6gwqEw+lhMuPRhiqLaMglit822+/Sxyko3dtJwbgEi/vnE6HCSuVlbc+i3MimEm44L1hlETEPX
AEvRUoFUe54yXa/tdZvEF74Ix2+aa1vZM5GXTs+tPa5VTHS58c90pjnqvV/y63o60AlZQiR+C4CV
acEfRYbo5UhTPNtxYHUEwwCqgev0jQcrnTa/nMqVKtjAJL4aQ4pLeeu79mC4NuRUmEnUXJKpdm6G
U+bpxfwTvq8sWDCINv84FA+3eAAI27ubw+NpZMvDtcL0+OITyQBtkBM0lZ3ylPSlHDNsXEKkX8Zw
nEow5Q/zATya6IyGaqgbaPEw4zZZ4IU/1Q0XuQjTavCLDiUoCIXCf+h82X1SDcoW/Eb5khGg8lvp
xaFb+2d0eW6zfk9uV6iSHL/tEyQwDuW+e6XORfUoKi2kgp0bkpPwmJawy6dF/AiQLk2Vkgi6AP4I
ORFaqFDQ9smpYO884J6SEFY9R6kR5c+oGrfhg72Ddst5rNrzzPSuU113vj/xOdxHkFs6MzzHjXnN
4YIQxLDvrI2nUweZ5GnUL09p/aVJyewUPH55U/pLPGhEigAtUv8zuqtYQUc4Dl9QbkHje9guzC86
XPZlDv74mkw1zP7tnk5U7xU5lf9cPzFUN+NeY5PKeL0kmGfvWAbcYLikgzgomt/RqP7EL2n2htpn
TvUDL34GQPy/8JJ6PzwOZT+l8Cne7Lz023slxM0/779W4BjtiQkR7m6n+Jv5Rk1DlyGqPRi9vvrx
jcDsERHyCUpSC0hFquU06szFBQlzQ5iMxELOdZ9bg1EqwnE1H3U/Cf3xfaGg/UOLHRmYG+BiATRC
4s4AxLhYbnKHlpEGF+D8Kynh3b6mR5Qy25dq5R3x2xYElKgL7JmwzKUUo8VNqSXyncmLaQYNbCZU
iqkV9kgtCrFGvVmlR4sUGNFlSG92m5Rht/+IjD4G0nKs/MaJPO5MviPoqojlm0N5ntSgu5m7OeBP
1lJ9wi7fPywS/Ufp3WYw/BDnW/n2iey/7TS15EMy7bswWbfZNwUjmdkzAV5rRWRr9hh5jwNPwfck
j9h9AIY/f4Od55RZy+Kz2Blnu7mPPx/sgMOb91tUuCP8vDt2wuWs9XRoItgkWDZI8iWxdMiQARg1
l6i5QijT7lanmm+fmpujLF9bI6wPMDqJv9GWvatQNmGmsv+LcSfkqQILhdymlMfpupHqhTJzjCYA
lDanOm6u9N0xAVcdgCiMJmjW4a9axr5GTEk4tHvrt6CponACm24FV/Icsmk9VBsbh+NurOBtVrjd
1LqSbPbE6HfxA94FllxrozMpfasyx/P3O6/ggeJ6gpsYLHaQeiO6exuwS6Pj+c8ozGZXaotpK4p4
5IzxTXfjEcGiMz66ybqIfaE8aS1//gVlmSAxity2dgVIh+H8+mI4bpqwRe6fuIPDvwUUi2yaQ2Pz
dZrCuUrXOirL7+wCHYBvf/gBLOm2bncuNj+0xTSbB/4MsypSul7TBpCnWAIFZpAc9jimPq6a+vyK
hw/WysuGF8vpy7ZNE1AculJmmWs5s2aP07eQcckjYNyDYTZnFq6xk3wKKAOxpTVGQiAP4OuKTaTa
+RgP5YFSRxW+viczehL/i46uA0dEuYdUTB2Mm9rW43ssMr9D85QAmn+fMxioKhUgZjzrx4TatjQY
uifaPRgq1J87lu7HGjIA4+Vt0nD4aVvDGwwjHh8dIxRWFOzqecRUHyt4l6Q/DXyKcDe7LoKmO6pm
9WsiX6a+2FTDzH2XHusdS/yfz8zXA97/dkVZem55EcianmwHFGMQzxMeTq8lylVreYv1SqiGrTDM
De5Iv+W3PEPYmzWWGM4ZQIDPd4QXJZ3Mk0HyJVI/ww4vMJS8sG35sp/btprQElYw5BlQaKIMCqjG
ht3ZYuHMgVhFJs8Jce9C+9nk7j1nNy5CwPcz+RxHbqJ1tmTewM8D0QCFAmcQpnudAncMr1HPiPG+
UC7hd7N9LdupzbiZHC7VPm+7fMY0Bg2uJg+iaiBHada769Y/50sGzsu/TFvMHdDKoZcadieI5Zq9
rGLQ/VUCH6LpdfzMHOZaiu4aS86v3KnxOUGA33/r7utjVYfmL6+J2Rq1N9USMqSvrfa7CxyRwQkD
FdcvL9edR0g5+dLsjnsmE7K06zkGy6Nv1Fif5FF4xjKVcHuPT6DPVK01AMctghgt4K4Yvg4bWOgD
mokDQmW6EjK/et593Ouyxd/zN9Icc1ITvMh8F1sI1ByXCucffgsa4R7F/MZFmDkoYA2+wzzFYbbN
7IOxHLM3ju4FrHkXBZjP8oZB+eVQD2ksbkD0lAlPr96B2SKGmV0gjhLrfTleF9lOBtlR5p7n2aL6
ggoSf35Jo6vTAe3wyzA9nKPWClIzWwxsGu3d7jD5Luj5WhTTvxM1+oLrt3Bwye4X6K8Q8mKwObpd
nB3LH6IE4G+zZzZ24RA04zbJbvr/CSVAtmnTed9KHyInIsM8aIYQXz7YG2xR5AwlxRlm7ukxr53e
lvmy1rNbjHBpESglec892DHwl8qofWAk07wcZpmxJ7qQ8PySk2l0pRrAPxgnrhx6pIQCcbZg43cP
DHbb2E/l0/M4889x61ie1B+i1noTn5WB6j6op7p0HxeyGH8o8jswCGBAYhaPU4zzXj5Qf59mKok5
1inDMAUoySYEkXHp/HJIf25zdctzoHbGBMQZXq9xHhgPbbjl5+WWQ5ABbWf4vA3NAQgo1ErQAHI+
ANcIFQdNX2+AwcmxtK+NXRvi+bFehCer3l313k8xyxEyeLfRBkIfaWcb8Tts1q2Xs4bpbjenjldg
Xy60pSp9Ot4kt8Zfizv6ScOPX+LzIVp9c/QY1N7lcHfkI8KAkEERD2qQ0hUiuqdiaQ9ZyZWMDth3
X36VMfQhAhT/C7wMYpzeLYbJDJp5n8U0RwHBWBhs9Y4jJA6oqEPa1Mx4YXqnTemxcq6JuaqB/dHa
dqyJvvqBu3XClM28fO+7M+qF9kJt2+29Qe9UjTpcSIVcYzf3TwM1kbZiHRAg2HUMZka/ozLouOyw
tK9h0fV5MI9w07X78ZtDZ4LQS9zk2JZCB5rNoprU3tdKF9qqdJ8NHh2HCvsB0SSPq/gm3bg16uBU
2N4E6uJMTaS4KbkWOP/RfH+hBtg6w91BZ3eaQ5xbcmUrQ43NoduAgNNPDhMX9eHTfoM/iO8CHe+j
9irmWoxEv1Z3vDn2Dq2e82n5Ge5FML5Qs8J0+e2vmf+CTpiFHxifWAm8F9UjyJfVECv21h0+gt8Q
bg4JwxxIj+9D65SfOdmFd5liWbTjr12EWT9jkvLfqVvsVGhCG99Ev49tlY1HeQ+nfAQcn/C5Ie2j
D7HhzNkm/cV174aZQmG93/03UO9HUkuaYQvcb70ZdVa9mXZ6js7Y8c5pWTtUgHJawMkIoYIkZo7a
l9Oj/cwhiSxgr0gNPmNeFMUCJw8sl95ehR4HS+B+AF4bBtTaaSht5rAijPs5FKY3EzvTWfHK8REz
hp2hHtJeKim3Ek/7hPkmEQ6JRpOHTLvugJwrIaGoMjSx6HMLdHyDS3LwnKpXV/F+cdmzvqu7D3dj
mU6z8ROPdGt29euwdl64h6zxL4AJZFMctWP8nNuwsdx8QSKrrfoGAVQyZAHbx09y4c1gfW3l4OpL
eBVWvtdFDhzIalPxGavH1LvMDHwG2pcBJ1zNPJ2pOSJb4B0iT0/qRJ3mecTUHajmXbJjmqHivUD1
YJuR/I67hyZWZDTwuL7B7/QWra+VOeW6icxRa/rNpzjoy0wl53tJGFfcB53FHRW3Mjfn+d7YPbAE
tl+yXeF6dNqwLAg0UD1a/EfPToM7ozlwsuFm2r31eSMp/VWHO3jwxC1MXGaUUFQyRJPuAPELRAFc
LRxDDz8baguGo9AECBstTxqPjoq0F6I4hydiEUUQ4UqdVIVVUglCnd2lzo7+Z8MRvL9VgpAF0hqk
+nCusoyvkKeus9uuHqlQc8NvYk4JAyCyFoTn1nbVzMH4KeepbN+CYc2X+A10IBOoY8Wowgdlzk8C
zrLZDo+EOQrXqZZ8+6BIozd+8FY1wTPL4NZfwQ8vsCd8Lau9048fho2dmx9yaOducvaSSRJCPdle
xzFCGZD+r9UKoJ05yW8VsSHx6wH3lwniIAc7wFT8dieTyUk+ee/0wSYv+GhWEk0eM9ufzwfRGadk
bHiQORvi8Kz7CRrQdnRNsL3Legx+eCOnnAzIczibKc4WNhgC0G015Z1VVCg8SkiKqztUgtCcz0LO
5USeHrilDw6E0fGf50Qt/Aw8yvDDbWM73kKD8/V9ex7kqfd2W3sTzP6epFPEYTWZhdIFoN/zuLv7
o/0IZg8MSUs4t9WWYR0av/lCEZKfF8lscA73ChMCIvCiwW2L7KrqiaWNCnq5pDMR7fEhMXrYC7Z3
cDxeL5FcXA5t+DETimsQ58ZPIkPM4cDCkUWpvZtH+Nk1/iR1sSnGkdf0qbr6cDWj+anZAd9Bw+Pf
Dc22gDITAhvDFOIzoajwUsCzQt592BayzFZ9qXnaPizJ1DPXXfB0Q6o15MPIHPlU7wzs2hEpDELY
2NARj/foA+NEc3vyvvAaQzYT4OhiVsfw/2Yb6aUTP7YxqPeWNaDhLChNIGPHqPjhuBaQCwErhUyo
GHKbnQ0SXErIRcSHIjhzPOCm7LfBKeHBPeIVd3f/BhfiWfp9R2yJk1j1ydZ13iJ83S3x7onZhA/U
TnT8rCIb37DJ7P2zZv9nglTv1o9iwdLR2aq5FTZkIjKdqrwFjABJFZM+fd9+rM9xpIV0I7FQ0HUu
cBom6yVDAPMihJ7MmfuziYfhOqOFWMuzc9u2+7A5Fu8GWqke4nY8ZqHUHr9bPj1MzIhwlH6CTYZC
Jlyhe3gwJl+teOAplnv8ui2hQPH27iCaQ0m1ccgOZJlAx2+wh2WD9w/+BCo/n053Ty/C69W7EQQ4
LoLfvMNdXYYQ02bh7IxHtIPjBjo0kGKfySivVPCNTM5fFqGzW9ZC45948TBSBlwrVj2YMTng2b0U
wdr3U8M6iQ3BO7PnwRe2FiSoAHwRnYU9efIcGyufnMJWKDdsFfDOJsgI/Lc3wbuwHzssd8OfXVx/
qYCSYo/GLNJZ1fBJBU4Y1oXASm07+7Cqbw9bAIjKmf0tiDGXbJOlyWck/NfCDy97cXpCu3bkeQBF
7ZtESYgbGlSgvwRKMlSZE1NfVJbPr5a71p4kp0Ob9Nnk5AuNgbHgWcbJqcCUecKUmIfZvQcYJ5/4
D3SPH5eeXzyfnnr301ck/1+KiaVMCcLYeWKzB/nrxeGEg3Ap7hDVwKJCPs+EWoVTp6FQ5eQMYk5D
Sk1SQuSWeVh4UzriPedtsbc4JzlvfNYA1DrQmqR48Dvu3vzdohZK7hyTxi4sVnEL6uNicTG8BSdU
OAuT3PVxJvbFQQnYGvfjn03yYQ5k0fLb93j5c5l1MibtJtkUD3bVQzT2Jzbqeq2W+59wzV+/HHPY
MBbCTgdvpRFylfnQlYPG8XuHCwgD5sE6ajdiOUhzgS+ePhzYBDQt17fxYPnZz6UlGz8WUzPrw0/t
Df+Gw8xVpTswYiv4Rj8fYPbuIX5ZrgtQdH4V1Kp2WDD84owu3YfdnWEVoDGOwRX7CVFBpiqQinQn
h7Mowgl7DCjUxsVI9QGObI3JjLS4Buv7OOboPPgWfDYb5rmwZcW14Px/CZ+SumXl9kHnmpCrYcZl
Pru5qPW/CHSs34OdUa9ZjNIvnHEka0XW5SLqxgfhb3sg6CJkM185O8S2YWheii6WlSFFzgPtDJv7
zTwXl9BJdxcmp1OSQuaDejAJP55IV5wlVh3LLdRM0j29wXBSstF7IefqJ/4gM8TDWq7SU1L4tj+D
+wmoRCyR7TxigaCXrZ8vQwU5gCV6223m91jecuojic86J2YNDkNR19EDloJqx88Ai5gQH1NeEtfe
3WE4IZGq59MON0t6g1gmluBBwJxwdRkxr+xDNecEYJtOejT8zCu/w1Rgm9y3KOn2HHuOEDA4+Aj+
PgR0nLtzJzKMNd7JF0Y+ltK1QsrZzCKiHhcK4LH5Fq+GtOsoGDPzotCOUqX8YLeSqwg9SQ6EpOcC
hE3pyELUxB3BAFRY1cISPJ7dw1n3hk3CaoWzgQU7fVW/XI7Nwos3e9gITv7yY+dWIJZFk0v0A6SJ
AcH26vTNCHpSOkoj5MCXupproUi9RdfyshsWxw661VW/7+HbyTDm3th/XGEn5uDwr7N0iHMECDMH
wQSH9fjtrIAmoGBvXBgYTPBd5g81Po3DHRNKRQRkc6KPgD7JxEpMMseP6hbfLv95eGIGS3fVb60d
qPC8UcFCIB2MqwyRW4gqSWzPY56zt2CiFIwR0ExRCTFsopZm5tNXwv6eX+yR0CjYj8fj6BpxM8wd
r5/tmCQ7n3mcRSHNM4SXmT6PmayEK9zH8ZV1OO+ccEVpzGTpjAsbIbis7dXcbocYzB8MR5YbEQfC
YK31h4OlHeHcd8L/Rvh4L0nDhiii5uFUglB+8m+cUT1vgbnyaKRB4/oRwOOQKgoF8xqzPHy7M+BH
hDyz+YMCZ+L7XbpbKf2U/MqoZ0VVyu+zK0od3w9DbFVD+od54+HUlvhCyPXGQoSJKtihk8Sv6Acj
GO1cXKdvZG+cSI3nPhI0K3Swo5LpRLBWAWj49zuk9nh7HMqJHhzkRoePc7ZOD+HPtUOSNP4/ks5r
SXFsiaJfRATevOoceYOEShLwQlAIYQvvv75X0tN3bvR0VxUyedLs3LkTOREHCyZQvn/LZG37IeU4
C3h1+TRS5NCIBLjtfDxLPpbVs6zQ349Lze2TCXIzR99JTXIhXgvnTIl6Rd8k+qEFSDWKBCdhTFy4
RojJ7Hi453QzrMpjUUo6J4OAY11us4T7373Vacye3cOPHuujU7bIalJPqUBUgRkkzouIvQKcYM1O
ig5ZoCYZPBqh31sbZStGYnGVoqnnoF+Oh/j7eVVFQZsxZi3sdm3FBcGEHDlJ/E9cyi11NHN7ZIfV
jBeChqiTeRgdqW5vWiCL3Dce8CMwYK48Io6l7KWIXnNS/yexPK3KHkkOnC1HXywdsmXYC/23nfuV
jzhn3iLh/gYSLvCNZfE3sB8uWJ2IVNHqzXCrg5YhxrCysEnWvxHIWPRFrun4exLEltHRmJpTOTSb
vfNkBTHrYcbFK7FRrYq61pwBDzrTjgICb5CPecwJqYliqJ4nYA5syQxItU2gsD7i0rzJa1EqEgzl
s8zASXntDnameWd+LqIFIYPTaE2wp8KDqUCGSnbKaW+OI09fHf+EPg9n5G6Oeys9zv+YM5OEAQ9s
9jjL+MPoFs1fqJVHXcYTVOLfvZw+IPtNoMTzAwdOntKQ5xNor4h6FKko8kHMBCojpsPEAUHXSxKl
1bDKr7Qd+Dig/OlY53eHAwsRjXvBxWFLItRg85FUYpxB+kAt7/hD1u0dssrr5R5cf8WORvIfWhTw
pdbkV21O0duCBP1KYoqcSG0Wnhl0bNLjRt2Ou4G95BDvVBzYJum8rN8SN4/RJf5t4jBd1ISy5U6w
pOqQrVClbEY8grfDQ+A8RBNQqQllOMPwUwZOWZpp1nIQ8wFGDXESOfYVKvrxc4IzG8HCUvR3R8ay
q3EXpDpJz3WY/bdljUXUHgemjRAK6iK0qT241dYIZwehxHVtpHXIkKJo7uEQkk3BQTmMSHID2x7R
DY5jg1Mz4fA4nPuESjR7zKH0exgTy4cdP+GqFQs4J6RMVGESxjZiB2K2Qn8WohoNXAoskmnubUUV
BBZgZnd3RTnHoThOwJgeI4ZcrQFsKGM/7ReyWkUW3Aw0lg0aF9gHQAvvwxTzaOT+Dlvg1iOgW+F6
vUNChVCgHwWDVLCiRbWPGXaJrzAL9hw735vg6s3FurKNgMiIrcumk8QHJvPZeKE8JnMS1F88FOIu
Nm8n5qE/hL17M0y7T62GZ+pwe3wjKUieiz6P/2bi/2U9Vf64izFrLcfsUzOcxNuxmMfY9HHN+ogv
URSzEwoxVdUmjt+skwwBo7GysR14tGs1BFEEHaZodxPPFH4iSy8hcktL7K3eMEvWhhNHQuSIjGld
WRygaw9Pewd8B7q508dNTh6rJCF/NAFqNFApmKOGkwvQDzSHLySSANGi5a3Y+gtLHm10hrc2kI+Z
76VtdgM4MVyGF+E8woqTZvmVsT7LMIzJ97RkrNuM1C6GArFRkWEzfmDAsDN+HvH0FD9ta3TWsRnQ
zwWUYOacs+jGdnGq0Msmy4A5CtHEwz7wUr6P5O8OTArHKf6co2HvqyCoW5HpeIgHph6vjKjHSeMe
1wn1zomhZNahUGPgl0Ufn8Te7gaL0c35TjD8cbUrSs/hVf00CjF1/pYldugxUq/MTx59jtN3iYuu
SB8kIjDMAyG9UUERcMn453I8GThmqTsgl0zm1H/TG6nn3vF4BFTtHss+KfIywgLbUw2ud6Ki3d3k
C1BY540z+JyBvoIN+KEIL/PgycN7xmFjnCs/f4+u9ew4U+Ufmn26caQypXuHkO7GopSp3g3+fzc8
TSnDGK3WDAuZWIFi5j/rxEnZC3Jf0AUpxFhUU+6xEUdm0AQEOZjZI+xkIsbXs4Og99DsbAnwVVm6
G3JwZWaUYp//YDVK2ToZJTL2pAVbY05DZ37GmzOIZhyLhIkfyrl5l53WFI/0Ww1SV8y+KYnbalj/
3WjvkIArSTcHR4U+RycJthGD3Tf5LxPE3nAocf1ytiT1ALqoiO86Sf/SrvP5QOWhCzRH37FipaP6
XGDSsEqNhlvNgooIniNq+Jd8AhbA9iuUypjXjZFTfSRYC51+GxS5prGS7i/7f9UjuV2NM/pqMoje
JEs+TVNZD9GzSS7fIrc/S5HbFxWymi3O6lmeMXeLzIANVb2a/YYmA4WNxJEaPEFT8hc21o5ULevM
b6MVrHee8MMmduPbqrL2U6J6y0zi3eyrzS8rM8prAap21JQZJHIrQt0E02BSF28cyQ/lJAMMmEE/
BTpJeaVJY0IW+LxQEbViArg70KQ7yUkDLtXuCGGgTp7jJarv3Wx0dyT7ljjsdXqmw+s7uIt0TPeX
xApaFH6DePGp+qQ3p4ox7QD3Z00YlmMqNSUlqVbEaKIwTiT83Y7XKoTlE5KAQoilnOpGr7i2wX81
/xzKwaRLv1Y12/aO1VIIlWNyiBSRPIA7V4DUL/b1ttqG95EzcsKp6dkK03CSlO4CNzLa2j2SsZ6J
lZIhDXSVNn+fKD93bUCqlVX2GQFXd39vv6nmiQqseWA0BAwMErwZ3WNwI/t6Bnti3fKZDgvvtBFi
OHhqoMga1Ts55WX6iDYUgGeYE/oT4gIFIMDC+HE3WknqMaLoOKfEweOwQWdawTmX3a4cCXam8il7
qsS6z5/1HdGj25VkGzQVOeint+ttadGgK6Xg269ZxCgUutuLK5ndnHMrBk/FMbz1xTuwC6/HD+UD
2ceKfCDbAaNXSK9WFh2zunaOWTJClTUHzop5nouprn/WVrDeecsU2LTm0WCDjFeB+NJxBCGe0eZg
q5ZQ1d6anbgb6H00xFAooORn7m1D9UVdds4p3mpEj9qOqvV6YeJONccf1aDy6+mXos1xZ8WgMWM8
s6Fba7Wev9Tduo63EJgALGmvrqv1H3qG18mi7S6ObP6Eb9z4w/hRsWKNAwNbs5g5WXRiAPpdmtzg
v4x80IdcHQ27PaQHuopZe7V1UHxdGwm5OsDfNlNMCGTV0ToKZtbBMnHXvfD8jmFzy8TPipEXnHhH
EmXhI4Idow/DwAEAk6DjjD+TXvZ+YHNy+o2cZXPMPk1ZsnategbS3UjoGUemHndQpPmCJwNPkzsr
8a7UgGujNsE53KZ7j1T9ecKTfneHk9kPExZOz8wOClfh7sN+AnU/6t0ryBv4WUXHZbukXhgAejLA
CU8Ylby7ZtYB8HnH9GaKMabNYN4A2ZbV4c8bbMHPzQJEeyAcyPu/PsTD8KoPViO8Re2mwatusu0+
uLZppL7XNg1bhBGt6EvaZOsDm5j77BpAN5qHDRXK2w8oZo8DPHlj79z4OpuQO+/X5sc23Si/57Es
GILHzZ2fqe1hxPS5CEyA7gVzmPRMgT+cLcAOs+1mXTdp54D4WH81OkPmi2mIpv1EglE+rR7MAW45
Ry3VH3s3EhwgZmLjHAtCsIYiXJGu/f0c2+rUcBvqcjB7uKEE2dTL3ju6tY8j4o1UBihI3rejQV99
yIeZBm/aJxTHwvrL7yHy4j2QTHje2UXNqyZ/BJyHq3CZX0UGB3GcLtMCGMpxF8BJqFFINeJV+6b6
V0d98kkXCac7+8mGp7/0FAEazTEdPvrDc0JHtqkb+MX42SlJLk9xbevWBtGaka5Js03w51qJ7A2z
mRYX8rgP3/ceMg8KeQaq9M0m61xJJ7BNeTjYuD02KDUwmE/IXJMxS1c7MnyZATT+BnDbZ8gGxB1m
OtYMGEjWOWOFFv/9OepeO2RuU2+HL6P1O2LebNmjcUjbH7iB72R2XoAOZl+D/oGFIWVfv5/QzOG+
hF3IS7DB/EHHq5lk3vBjjmrJeex9lb4HZGmkP9ambYwYkDJWL0nmEVLdkNbX02/iSE1B4W6YBT9c
kGb7YhYvRHTS74dyCdCL0NgQiqqoLT7Z76VeTpc2IduQMBE6kxxOAgmHE4aZsplHW7a2agmPjMVX
MybctqTnRzppjBr0Sa5pjNIkM1/GBpWUJTnjiMuGcKr2LUcm3wGiyCYZG6a/JvxYpnSGNF4DZDuQ
cT9D/xaC22L9exyvbppxyxvKvpKa3plgR4JMBlM/BiRrJh+Mbs70riaPOiI+xpo0+KU5Owa+cxyi
5n2mJLJQf3jRkpW5N9LTc+iOIOgGwSSignkbXhaRtV2AVewzVGO7OYHRL2OIvGewShsVNFe2sS2Z
5+HpTQIqNGYBbSoKmuPMMyqokHgeJN+YhmRo71AsKaWQZUVUGQrt8I+1zm5rZI9k9Ofnz8RCRKed
98WvS5+bGSHzuBx9kC+BGAR0/LCgiwIRyyNxR8KV76mC7FKjNjGKLVkO6BqjD8I7bK4Y2Xcagn7M
8ByZN/oXxwwjWXZP3DKs4y3vuDfa/6IqW8SUgXgq4SA+iyr1TGUvZVfd15BW4RLGB/eN1AGHl7pZ
BiZODhUBK7DQ3SUK40PTpLGVXVvs3zICVPuYztJkXw31cJZGYE+wN0Uqs6JPrEa1gV7yKCBDUz7R
BaGB0lfgQl+Ma6UrpBNwWgjHIo4fktV46OjyxhfxaNR/8mBkL/aI/nLMGwIt/LYSyX08BcyztStF
R1Z2ezr0sdlDAKANZ10Y0DUfTJnMgx6Zgfgde1ryFys0+1OK05L9i+gr6URF7Mx6WqBZa/y64/e0
QyqZUcJLAQ4IJ+tLksSZn+OowbgUUAfOSBAEcgq1orlH8UszEETBpZkCRwqBLxJCegk9vfsFYGul
+WOSIMGXEYhnw4k3B9GpGFFJHaluHmzMYgktxhZMwFMupAteei3A0TmFBUo7eTNENfqpfF8DhJus
GGSlFoimomGDMNSPj1piU+1QdJXNhhU1JSwg9lImEP4JrTKYTlWbUj6ATIHszQagNCpTrENjRR7g
unTSSr/P8AlxclCWCWmpyRY1EN6JDe9FUi/pHYPFk26nYHVvdpHmtFtoKfhtpvAsTdHPK3eAvgTZ
JIEkWXX8a0Hn9oNwgePw3kh2nRLY6m7SzkeEURBP75HQods7942e78rJrCX4ByMOdMiqwUSidZym
4Ok1qHtoYGjvhmzhB9ENxr3nGRybN994IhEnwLa6FnIcA8pmxM+eN2A19psxArZgJtNmRPVGTtOy
i/UGoOEwolcQvaqbSZ6yYGypK2RigLxFLDNFYvIPMM4CnpoJ0u9FBSnTOAZkQL999OJ4scbq8Esy
lHEYOVGKyrEWJFyxUkADgt7bGKsCjBpo+r8VlpjwrBLHNIWtVUCBU/OUBpJgiwnQb4SWQOQBfZsG
uwKWO1pARmwALGcpAF3qeCqqJdIOQCUiUZ4XPWgobA2dyq7fta356A6sFJa56AW74sGwqUUxJsyE
NbSEbxayNFGE+pb88FI1E+5/iH+qgglDyCysrP9jG2jMJCX+gzHmXoTejiuOFk58V8aaYzye4h/e
3f1XMC9H2vtzs5CW6cWY3ARi8pz9MiVfwB9Jg7A8M5FivEfUeI7yaMUGi5PfLkWAtwB3AEXELhJg
PkGs0+MwBS91yr9fVhKhsw/dLCjQj6ZHp/NVkdBxi9RktlcmpT4/3yObu9meGSFYCRnYHgm4gMYK
zpYwRQlOk9okPwdlPFqARcu/jAFihFEN5F1UxF7WCkoxhdOYWmkykXV5rFgCWYzZALixayS2uOjE
ZSJpufdpZRTNsWnHrK6OCZivgsjGvIBfUyLBTwZlAKctNm5gjFjqNTJMYwLPsRF6bHQGOKDXisr0
OI7pgDAay2MvyMfpiASnuo2E4mAbXqGIf0Y19SK6MpF8K2RIDEorWhg/9JJ4krgKQojrxgffGAlA
05D9Hnf7BxlS9FPYA8lkGclZIJci8yfEUqJWwTs2gjM+dP82sQII9shhA/CZIN7irv58Srs7u5mo
lEM2arnNJL9YOQ7UI96dRekPfyHvtzzjIysVIUvIqDIkCq/SVUfLyzFtm6kAe1uAc8oI4B6Jd/ju
It7aC3e4nP1aHapie2VJAKL/EdD91+yzunMA0klWQ4d+uxkzojeyBbgksgDfrgKTTIsndXGYYi/u
SMKCFMK/gLfYDxYDs+sWE3zZFhAJi0LgjJpE1GRazMJnhPLuzzd+GuFzDwQNZ9slctN3Zyma697R
xNgTkJfI4w4YO9QkY2CyoEwXI3McMn4nE1iHP0OYj5sk0xJpPetniXCZaZtnF61a+io3xRJkdsuW
OEdGX3cWPVUzl6fFaHUkuFCrTk7J+CIanOxxiWMgNDyjI4ScxEtNk9oHnJhzgd4r6IVJMkyzAEmd
Fy6/ldPq34YOSyfwEnfNLcvB6MRvAIM1P4FwO4ZeRHBivwJMkYzd85wNNi0AhguYP7FjBvRdlDlm
mrF/FwBzMo/oFNzCFLYKJxbuzFvP8R4B7TVitjHqA/qxV8lBJWQjqSYkXf/kFOcx02hDuAP8j7Qe
T2N+X8gCPNneucJUAfvhBCpizmmxM1borKpGC/Mi/KiJcWBw+cgbfNO/B/7gveHa6UxAhKPIwzq3
F4OuF62d/HUyIACAlKB2pk4ieLPtwDiFkbTGw54txvTpfAFhEZJrE7CR2g+IkmUqBPkhugcYuklc
pmzEzpkgAsiiG4JZb+nAnjq46jNToDpuTRcsvKTJZ1/8h+EybUYVPOc0AdXPvZkJJBnxLrAOQr2X
AL7xK6VHyUCW33b/4/1KMdrhOBDVHByLaS4guI6WHbw62CQAA0kGLCsSgoyXSC+5gJhcEKVl8R57
s4fpfy8JRCSrPezRJ4rPAyOGaEy5EpGmQJ9R0iLFrIjYNyXRVaEvwFvwaINJD/E19BHnwwqpjSHh
khftChr8TH2dDCZlVD0a6Ptv2oS1TxBmRxaukE5PwMEKKAsltaBPaAKkoh9as3hPknt5DnUw8A3L
5Ohs+WfzE/v0tuCROOqLaok4E6TTXoRO1UFxyczp0iYlNwIc/JJkCLrcxwaxWpadsB9CsflgOSA7
ffDBb+o9MaeHJ/l1RMg6wk2uA/M+Yb9c7LNFbEdMIQgK2lC2iH2MkFuBg8tUOEg/4/68BBx3UUBM
RyczRUFTZKCAODF0sQWEMkiIcefemenrnxF7uGI0cWnYQ23Dn4Q0WprOqmGAv5CdzYZ2o2MUxP0N
OyvIrL3e74opHkc0sreIeEEO50qIOkivt92VHe9cu8B03F82aNGR4ITbsBtxk6sfyqk1aR4iNCMq
XQg5CKvZhuW2NIrpCyavF1DasS1MgWYIaZwniNUfA89RJLitFGuLUR2g1fhpcRnUDcVoYNrrtYol
0DjghFpeG0RqPIk0hoWbtLKqA6vYHfUOOirrQDAFtaLlL/p0LwAiaHeYPoKewuC0oIDHG7uvKSRc
xG7WqUUAfIjk2M9xKsJ6fXeEuvJws6LAYoZ/PP1lVB9Af/gLCzoOcXvMD04b/8XAFuDg+BIKPWkZ
sexD8CEtaa/Q0MC1WTIExwZL+5paOzUmsBGiP6tKrkUFEyDDWYrlz1LZLAsjdxQv+3GLGpvXrs8h
M5VUrl2XlU8dk0rcntAb/Opnz3dIHmf9gu7VIOYx6uz+Q4MixzGZ17XsVKWmJwlqGAVoPQbOMUa1
Dm05igGJiRl5BdOhZrxy6flTrstdsMPh08PKGTiWoENdwzCgRtHWQNBuBH9YxQ/PDg452kJEzIFd
kF9SM6nK8Y9b5Tt6PkFOTJAHurxpKkj4mp0PTfs17hjhOkBdurcYINBl9FL6R7dJRz+b0KpJL4mM
GR7ffk9iZEBa7ELHprvjv4Cz+WTfNY7S37qbvmLg35be7n4MrKtUJm0WctEupxQ+H5SEubePogiy
oU822lDsjaMMKnDp9IQWyObYBW0iaaMMpsL4kBRBkfQnSecH8p6VQA/yQ9rq0JfgNr2sMD+aTvml
P7b55D5W8OcT0B60GWkdlBQnLKp5LTp0P04LNu7R3KepTYt9beTloAR7A4ejk0MLhaYKoUTSkwXq
Nt1T2GSbFIie3bpYAY9uctWHKigmBFt6IY4Cv5aOPGH3KXhgAg0JjhIoMD90Y6Vw6cTQTiD4j9DL
JnceFknlRlYRodLVHB9dykeFAjvzEcTKVRwYhf2WtfWT+JMUPGnKUagGafsXPyRMjicANV6UlgsJ
rafsF+Z7Ie2vktLPLzCxxn2bMdoOOPo6HtMN5PQRnPG3F6obGlnw8D0ea/CkRCB76lsZtwCBNPkQ
5FRvciDxgMFEr6BuwRVoEE/P7oJ2kFH0hfKNA6Q7ZwhugkbP6Nvaxca2IsnYUJ46DuVO0HMWXPsW
QliFeflTVodQOBC+Hj+rL1VXiFlOKuVN5dANB97GZ9DrgLr15kL2qg8DL2m47xEKc9BSpjCCpebs
BfXp2bzQgEzgUqA5gEwor71L3Q32eoV5J/t1JJE86ZkSThzNiw3t/97ByMky2TzCqh3GNwGyZj8U
GNIslBHgL+zBJhxjNT9Xj5WZ19jLNxzXLD+paDyUK3jlW7M9yo+g6/olvWQW7F38W82mYiiffnp4
GdVhmXjQQ1dW6wHUalSQY/uscXmC76jXWer2L+9LpcDBzd8UZ7+mmQVMG+0RX4fwdO5DgljNjBft
v3qbRKsnJCZ2MV4J1BPRxqFLaJx/E/oH398Th2HKARVcwPB5CBerT1TGE+P7QE5Y47JxvyGecozI
n9f40od1YOJAngyVHV7vqgVZZIxHB2DBChODMfQ+KX8j218hKTDo/M6fZsg3pCdyxpWGmT0a+y9M
7AhPFrUiFOrrEQwbI/Nwb+0UeIuqhthBd/xMp8YraPn2gXwnngmxRsgXYT9heA0+PK+HTb6odeAI
aAZzygxSKpIVVs9On+o2Xrs5dOKEdiZOhTYh9yl/wUciKIGtQ2owNrKZYgvPprrorQsKc9N5P/Ov
JqawOGk0+9YBpBZQgV6gE2H4AOT6UFwhwEGhbcNzJjdmHwFoBXsOnmwWu2o69AQFmV+KTuAjgCvw
PxPhl0D3gCth6Le6LW6aVRs3qNo5TGtjUM7gGapB/KT32p9pClFQBErke5+hgjqhbkr7aJ9cQmij
Xtdv9o16k4JyO93oSlxJ4ud3COANa4oyxce/jmQ+j/HB4WXSCGRW/oIXt0UaeTcPB0xiMijfW7B0
ihDPZk/KkAul+6OGZ2CFQzvIaEaSMvCoaZrCTXkBcawWp7ZPIwi8Ju9vjLmsVG8yBNG0zpZKtwlz
VYQjrBRwiyJkpQc33XMbPRaFkquvrO1OO6u0dbQOmCG3x2pJWmIpuSlYPPD+H4a056Qz6sZHnpHa
ZFDT2+7NWt+8Zcf08TTXpOXWa3lRmzMznxqlhrpuMBOGlMjb9jq0Eiyo2a9zcE69eym1mqBC3zUR
FpUtuFJTmAaZUyIxcJfVgQ8kHsw1/Jm7nrRTW/JCRnO3wnKao3TJkrc234ReOfpPzQ104YxMgL6Q
9KFfHBgDOAaSwKiJjhMSbtECuNVk2FC9bCHTV9Dn6BsLVeoPvqLCq1/wYPd4ffaze0tvj+BHr6gN
ono1MlCgs5SOENaWS2DfHzBbJNMoTAHiwPLsdvpFFdcjtCpU9nTKjtsCAZNge1PmATYYUYH0ibEC
EqqPybulD4PimQH2BDsefeLBlCARKHLIZ3kRBnT3i5NAl0D2ZEmqQmcQ2KgOa1DY0RmuaR3uUDDT
GtyTAMmDwdeLQpbIfd6BkdpRWd6peDgVF+lbH2GXXhh3y3H/F42QJtnLXSFZzDAODWjKKn5dXXY5
BoCTPaK7EAYR4Pn7ISqsB3zzO8he9imhzqvu9LaY/zvjCGjKuQTMavtSMAwuR0X/9mRzPJytd1tu
14wk/DHFShiRFNI4cfEpkyNoGPl0gaN2dIIHewJ/Atni0dHMNTpHM75bHOCejW4BN8cF+EyuwFdd
vGHlmDf77+5TdOgWDcPV077eXNRSsNku1Q2x6G8ofIc6aFCLkUMqulPbaDcoUzrsC4TNCxgIq5Ze
ae9FpxWrnh9GvJPTQN1v5jxa4450k+1a9ISN1d3c0TpiGPGg63rWLSl2m1T1ny4g7Si9n3QGY6TY
9/S+z7KkU74Fw4EOiQeidMpY6HAz8ZlGcWVRhhN3IvDFaNShvrn9SVFI5oQCKtUvMtBAc5RN1RFg
rCLSe9FbQ3+A7Xs52eSWpL0UUEB38ugaK8YnQIR7eUNG2vgwKe7OQtCRbIRjlbKkRic+xa5Ush4h
v8nGuR0Tm14d8h312JzyBGEU9WEVRmB2pGNVCzdssj3ByzQkE0XdbuRuhz+A8CT0FPGjEULwBYDw
Ga7OLTeC5Rs3znirdHf+zBrSSMa9zVg25WrBIZcchJma6pEBn3PdYQqQ4eFaPqpj2/VhT4y7/wTs
4oEI4Cn4PohaV5HJyQYD6nnAEaDWq4XfIFMqFu+SEkP0h9lBF3ck7++wva3vvNhp07wrMAOKu4Oz
lNJK6g7QtgJOsTTqsuQUpp8wkoiGhqf1ULc/H0Ggh8FKWdWfuD+f3/tywwD1e/pDgcQympYoBYLK
La/WQn40r4N2HgKGTXcN3sZ0ngB16MkDCUGwRHA0RELeW7ZpcNOtItcfKOr2OtV5FybSxbSBXCOA
DimxOBaMNVQpqAm8ODxKQKH4PlgLuoFF0124I2nvsJHNeB2M349x6BNDGAxVNbyxyD4Zo1MhrSkH
YhI+guYLMhNxbxqT7BFe3D6vgvWHXDPMDSASysYOYF3S20p2QaEXgFwvyElMBawAm4JMmyyMoR/G
P4wJ5ndfBNEkagbCCkV50POYoKjOBYOn0D88tOjIBQQTFCQQkl50hXgA4YxsB6Fa28Zlrkzp0118
uRW34bhcFKqPAckodgRkl27oSmTzTx4Zduy6sluy8TP8obK1YblDH8wyiBkk9lMuqkrG/kVTQNHX
6oe5pp0Mc96a3Fg+C0jPbTh0hvz86Y0ZrABPhMNizobwr5xDCOWVuqNFeYlejjVFUUX2EEsuSXkg
ojekKs3IKYWtk/GNiJtT8AKWJN0Vp+hmk5P59ciXn6qAwk2TK3obOgEtIXNcps7VZ9wt3P6wEkSN
/atHqlLOkNoCmHkTBEkdWV0ByUhoArNRRYymWfX3w6sg90cbiRzo7eX+wPHPfnn1SIEh1fyNmurb
yLtA0iYVp6hvfvyLIqiju5j5yZFtX0g27xsaKSCovjaEnBpzEy6c2XEolPfpVbZQ/GeMkVFt5Y6v
3tF5TSih3BIWzSat/0L68elc7ecClwMfTNOEOV4NQ27QZKFUk0aJhI+Wx+GB3G5zjEwJjCPRx7Nd
BEYhv3sblhK8gHQBW1DEhR/aX2NG9A0uuYqyzKm5jtOO6L3jp/gUWKv+YUyzzToTsK6/PFLPC+Ki
g6SGOjjU68wWOclLAtt6uVc5rGsgCc4M/Z0dX02qVfsRmxUZXFZn/LInQjPA1qeHiSLnL0luA5vg
Zx+96o8w9+EVPIuD2hEnHtnD7hE9j/GgeqEyNArivXDGuEePeKfKmalXRy21qBxbuKv1FBDIVFKS
3r1mSJJHmw4SlByZrjO/uyDjQcwUa2Erk/E9OgQUZpSqO2wvUV2HXV6g1tQAWDNpQt7bkPf0TZ8A
DgFIuNWbiXeZdxcTuzkkr5+Q2NBphTW1VZ94EMCiF7NZO/MtwBja4ExXV2sPYkksD2MfQvmSsUuu
kMZQXh9pEm4oj9Ukuw5p/wXw7wOb3g70FV48w04U36wPx2J3ESQlK9TPpLzJ876gowfNH6weQiNx
jd2FEDaYiCrLLZq4lLIdXVJ9CIVBAFiQ/cGMno68YkU7E3cFwZZhJ6rAv7Z9N2DD3amvbABoE7uf
M34L0JnxlCn+t6zX60H8bdpoDqLUzZZKi/ZnVV1sqn1Qq4Yq6fTsYLafh4xMkCRCDOHl8Z4oUXnF
K2BTmQgApgEmYywBlXDAyuTKTDNxkK5Tt+BsMKjVgBZHepwC66R0gdO0a/Ft/OIgwgwqGTr4YurO
LfH8e8/AfFbMDvOLFdPctqDQ5eAnWfNDGEDndBNjV4qaeRI8EaYCuzfg5Kk0ORY5lFr4XowoaiaO
Jj7huyJ21xFR4wM5diIXcAtl0Ig8u0lIeFNdpAi00DZEyRN2cMAGhIBijJYyLFJsLpcpUQa73XwQ
MA4fkdrH/+WCaIY5YCDmcyjY58WG82lXq74MFKWrIQ6JYMmgi0tFjvvoj2Sp20ZfllUFQSmFrna0
PksKq+2SvF0KwUdEHRJQ+jFd6GDsycVqY/xOcgjTFP0FxoVJVtKnBJTDXBK2G9MabEZyT8s695Vu
nlJ8oRcygcZudkZ0SBWpFVg1Uy7YjhFf8ELmfdJmiuSFv/YceglOUnKfmz+buyxzCIx3HvLT8BR+
pWkdXZ6xiEReRUPPOMLEJVH90unlk9GM47l9KhrtJK7SlgOVJpAVG5cnwQ9iIiBk7IyLgH0pA4wU
JU3E6D2vWwihgcZ3QQCSII2sHg11DKC9thhp4R6SL1yTVlfSXOE/6tnVKKVBylIuhYfH3BmnBNno
gOKE+eWgWrJrkToToSLjaO6Kcg0xH4SB+xzgXPLmtIOvvmO82Jn1NkoqUMD3rnmkOc8IjHQ+ye7x
I9Ib7+HsOR05dUb+PbgHJjEIbSBLUCT3do0oQcNy7dG3pCSVTiqtW94i6aaXyVPE8aTwJCSo88ek
Y2w4+NLZ+Dve4zyi8SwzdczUCNDw5gbyO0f3ztmRlYAl/2ADeWiFvzBmhtYQ/VdC8tiHk1tBE2DY
2eRrkoRznZSwl3XqeUJy/k6icZ8EaR+ka0qn/0iUghdNwqvIXelHcZ8Q6CHCgxdQEvKV4XjMl7Fa
C2FX+ZiQ/5qGvob4D5ug4jl0AIoSNqjpkquTB1FWXEjGijf4a9kMdJsxDiYPDKE4yZDCaCTQSsFM
61xlGdYCCy+nAyLmpxKgDcABbsfRFWk2DwvOCuyECgK+t3cyUgP4W7J8jV9RlGH7ksvJl9GhySIM
fi4VK80xniVQCSWPMAi5qCylZMjmFNk4dy4hsEGFQX/JQukz0ktf2DZen9dBdVXyJHKiDw0v3DWx
siyPzOri3RNKgarC1BxN4mQH4IccO9pTnBta3/QwUS/ewQ9q3/QyZvwM+e6Qbi0JucaYyxIr4F8S
lFLmlMot7pkDh8PFBDBrWNm45asDDsLGK76S62DXFQ9FcpGGBcwMFlfKy6XOSACBYGyE/OXbHBhd
T7IOmkbRW23mB/BpgTUF3pIeUpnvcc0y8MKbAp428krcKAHxQFG74kH9n+Y8MuV24dou+iZonSUk
FvkpWF7ZjFBA5NRVG2Ba8cvcUl5+gIWYRjXFGkpdJR4/ldfGxZc+BttBX+BhIa2e3E2hzsscCe9Y
bDPlGGPvsE+4C5J4YcFjxmsbsBkElvsaGIhGa5mTwWhl+6DPCfWJmuHUskRFn1FbBt14Y2I6T/ib
DBXJIfn/9jA0RVGcpD5PH9eHpYjNCC+BJO9bPTCAxp+n1MAKdyq+gNfNU8WThFOWHoSae2JeGS7M
XOg18hP5MiEjcSIsdhRPh9MwZKLNibK53DkJYyjXLP+Gw56h+YfjTfoAYuvIAZTXOK7b/B+/8cdc
bMedqauztmEFaRB5zlNCTNQ+Z936ZT3ZmQcnT0MeH0+BKbI77mFtn52O22csK+qbfb5VvlkOr5x9
iWhibsxby4nmkfJb0iFxKFePIIYZSLLKrXaY6IIIT+vmzb7VCyxuWjy8CFAb7DPPO0DOYpqceXwY
j4svOHAa8lxMU4Y+cDXQlD4gZRLoMSdcItYhv+SHSswVeJqKgpYd50V44lBFYI7OxZuTEgnVKiU8
YVLyXTAV2M1Ot0WAJgpSCWZzj9+DOuKrnxwYAHdsCGIyg05lDavm4riFFCPi8ZVMmEB5SeVLYCzg
aWgle6ncVpIgCYo5c8f4GHlOMKAkUYTbRacGYifkI4j+JsA6p/3sb+2S64LqZjLzIb5ZnhielhkD
Hrd83IFnxkfLk5HLI25wJfIc9kqm4CXA8MHy6M9+Xx0LyJf66vBzyQ24XvKI7x+A0uuOuw6vfj+a
mQMOFKR6nud3PXsPG/k+VsyPD28he2c2UHlf2424a/4RtNrh0TyjUSoje291Nffu3WwsXhaDWxyM
XQX8//UI4hkkms1YuNljDP3JwZxRkckiziYSaid3HV+C7c9Dy982LE6fSI3KxpbvUaxzyO475+Be
0HTfRYeftynO52ke3F3UGncv4q/eauv2wzPaNFdTEt0e/970IVi7oL0cUeTpVSmDrXIe04o7Imej
zdFULGoVG8/H/HPRd/Nu3nTTqw2bnpi/hHPOp/ySK25WfVuuk97b3avbZxN5Fh5A3Wvbdc9/4Xja
CcNchK66orszFehZ7urQ5P8YtLdZZMZRHaIhzkJ2mhzcrPXL/D4TbvxMbtREnvW+5nFi61OrrSxc
kTwB+St5rjf864WhVdoIZk6g5K8/yK9yw/+vUp50M/m+l1Tyxy4eVXzq2hU/e7PuSjJVzm5Hr347
ehCsMat1KA9E+i43cpVSGhaYYMnBZ9/P93WSjOCLZcnklSQGI7RnZg9f2KTVbXbiu9EkOfFncDQ7
kFDdgbsP5ViurANWtCJbQTtYSzjzmbD2MF1YGLqUQMDboQODv+Kkc1gxXv7lQ2jRdVwx0FbcjtY2
n6LFVTcjyYlbCKljghceA2Ugt3g1xe+fzX3w9q68wbrHIDXktfzxDQWzpOkd3CZCkgf3gS4sytcL
1Nzyt8krarFesal+pyi9/pJ18Pryrv2x+okQhF8t3Qe4p5sNx6tGL31g7mzhaUO6otUNF/d3yOMX
1VtZqITQ7e8vkeILcqzAQwTN4Wum2LS2NO4AN0DIoqnBjANqOfw2w2WIw0HCBQSLcOFw3njyCJtP
m3aIzu40bLXV85O9z/6bBXHgV6+BxX68bcouSFFahP86/PjSZ345NaHEiuZ4n7a3vZxZ8fIG30I6
9vDPgMxodbAdUprjG/ZQy+Z0IdCuPNmCtvpH0nltK6psYfiJHEOS6C1FErMYlt4wjChmFFCfvr9p
nz6nz97dLhWoqpn+4GX8buAcefKsUN/dfRRvhwd1ByUc2gSgCon9dRGg7cc8n5u3HHBnwDAvEZTQ
L6zxvMu9V82AIIL6pYumrH1gV2uiW5YX7J7Tq3tuEz6RQnJyHhE1/J9Z95A6ruqwz5F2SN2y7D3D
FiwzMCRkBxseNNov/ChnWivzOAhJn1nInOpU33FIgXx0z3K4ggFhmqOp5tFnkY2SuWTIQr2672Rp
xeg81Fl8vBrsmTO6S0nOwjtPSZTgxnF0Xql7fTL+jJCyt4azryGC2VBOfBNjHNhDNI9Yu83+tkEK
skWkF478bIZSie2C0drfgzgSmws5npnY2u5L87dvuCzY47hf7qCTjOULXChydQ8df5F+v3frIbO5
0yBD+gW2IWU1+iGS5HMwZ73Ea2IV5V05G0QBo758+ZdcjicN81qWp3+TOVrvs6+rF8AaDs7L11lW
WA+kQa8Wc6NdWUsItUrzL5l+B6iRMUWnubS9me3nOitcJLEom0ZJwnczyh4jQjf+P1naZ7rPtxvd
zuCZDNPVE3WYNr0czWWnhlTwMIypOb/DW1iC2+5n6sHwMrm6ILD4shhKycgv5/ALviffxoHbqcXn
dnmm6jjoTsomx8qjnc7ehLe/cnEIKtt5E8cSMgi6EPYoKfyzyquRjVUoTJJOhft5gFDvmEMHLzNm
yb1PMiSsIAvbbRVBI/qN3lhykqM1KJBYmH9YeAtTn1POik0ko35T06u01JIGvwGJGsLm+jViON1u
g8Y8ffsnLLMhUoJUBUOmMhwsKl944yglabAA+cu7Krl5jQExGMkmxiRHsKRezVJl6RHHb3zl7POX
4ODg1J4L69CZ2S/0Z/8uM3yvNecvm/wh7VyqipYhLimvMJ+QiKIY3M8m4pj6JAFRlwM/cuNXVgMZ
D16WrcBT2CXq13Cx3Qr6ZeFnx+HWbLliyEF/7E+XObvJ5I+WPE4yIAzlCRtDdlaDu3oNR6bGyqo0
CJFI7TEOp9NQ+L+3FERdk7PZ35c92lGBTNafOiG9g1IffUW6a072HCTJn9XwGj2sWe+jWu5lCDwm
Kz1X2xTQ1weV3E7+jogB1eyQ0twjayOXeDI1ZxeKshJOscZrQPaRLlq2J82ukyeLjWElNnL7/aUG
H8pnEsXfsGUZJZYMg0NaTLycZEykxh68F0kk2A62LOtY0qd6weYFVkjtcc3cOvr37hb9Xl71dUn6
rhoQuytWeQFoWpFGZC4JiREpCyEZVLL5SZ/oJfIyC8cGnNDQ+/Uy9RnDPu7gdbOcVVKjvaZkp/8j
1vGGsjOzY2A368aLAwBkHfPTCMSBtITZTDVXR0HRO26uI/Z42VBvDjVfyK4P4Px2hEI0fy4H1V6E
+uk8Exvjah3GYWuxN4Ac+DE/VXNpVV1lpaX+79zigmpt0mJEijrW4qjRxPkc/FvIc9DpRjjVGUSH
yvSuCSFNmcEnC0k3rJbz3TxJ4hq9t0apd5tDF7cYZquKb/kWGMSICdq0LtO9cgSlkUn1Ud0mkDgg
TSqMqXU7ZPByYPJRpYw8Grp6iQEUwE0EVuc/BtTibfneAmOBasCYcgCQ2qcbRrFMbyU+QkBjfteh
KiuuEQrU4ZZToyK5NLD4nbHmmuq5vmDNxbDe9p5reLIfjL+5NS2tw1CSL9sa7hHqmLGd0FElArrl
d455TE7UQQL9AnNghVDkQ2mvttUtRgf1mRaIzHeJbO1H0+0R3BH0AzIKWgnjLsd98YAxLP7Qr4mk
cjbHtNFS1oMOwOSQuRn0sW7L4CwuZTciCSc9SM5TUhYgFBl50SdTewQraSmhGMghVuuiepcDPegV
EJAn/nJ9BSprzCdrJIyvkxqCqF5ztq6+0eEPX6k2bkEPMBMJRurSCalHmCHrqidS/uvbz7qxABvr
NEfkrJLgycgDFzTSaoyobytJNC+ivP9ua+6yl45bTs8Ak7BMcDv8CuroBpeKFMPZvhYX57gHEXGi
pOFIeUeZ1FQ+KOUpVaGxpec3Qu+g5Z7EOeKbRkVovQhlDbYEFUReyb6jd3dNET7jEMyENcQKJpDD
yEa6j1/llHOUJUrEfRjsWbUXhYKqY7ezHRoWO/qEHAUINrg2RGtlbOmXvzn2spvD+hQtf6yli49j
bfLuefJY6Qox5XXRP3UOGNBxr9DfZKh0dPE0u7qPZUtmeoMTvgajtVESI50l4IzO+vNW6xdEMgMq
KhQrshBR+aXxSwJ09JCHjetMjEcWpvP5S+UxL8oGjOg+IA3aj95kUIyZLayW1RM3Hw1lb3z3CCkt
0zMvXiMoLB+wG/TSXuVRWizz4bJX2wC4+JCqao2pdCfQfJCgxF3LQkQwUFwlGiK42q7vMazS1cDo
skKhJyA5HJ2h2725CnLPR08nzDjtWr8p5pekaqPM10INk0cWEvSLA/kEvD4GNRgLvTtwGFIMq8hA
R2SgJxtjpMsSOWF8iBzNaRvdI6wEBkaCP5vRtG9SQvTKPzwV827ar7E8/BfLEJPvjixcngpJKYXs
64/Czic4MO0vEmdLoB5ZXA9NgA9+uWRanAeAwMJWm4PuRZcOPTYO7NbiAMPiHjTX5jqfZkQ+Ti+k
05nEOvmhbYm2FSAGYFaRNsudTAQ/zqMvIJiQ19yVHnIMvafRCxyCQEqmeR3tOv/O2KDqbC2Zh0AN
IPnKPCvFTRr9bSkragAMzFoEq7lyn2BJVsc2mLou9BBac4VroZRoBMgIvAS9DKEzdUFk6qTz/ISy
T20hVWsenh56P+U8stTD8JjwrAAIzIQfdHeOE0FmwajeI/71bJ/rAwNLFtAKFe3i6GUEjyqw3w6K
lvTmbpPVqtpOQSesoOr2+eeGTpdRx1CCS6ahmNsd7eoB9Tm+RrqLakYD9lciwnp1XREbBKU0JMrc
wY431iSaq35xUYs7GsitNrrPfxBuF2gi37rFd/gGvyjDhatTwEpH3+MOPwRXhPn0PkoYvU9v2y8T
PMZiDcrIh3p2zSYYcYTwKreoMVGCtTpEW8V9+Ag2nNy8R+9F8BbEODQw9mlNxTJ0QA+qaQ6w1P1w
9EMs59xjYjdL550XZSo6cjSTmtHgkqs0pCr+eIdh6ZL3oEWH8NzZmbVgM9w8i+ob3fXAMvo2b6MK
q6eT6XzHTeo+AnFoIlXvgWashUm71cdSQ/Pv63RXlaVzP42abv4C0HDBzHKUQjnMZiAgmHALIiyv
e5HHRWagN7NVrfcdbWC5iu1afVHPwIhDgZFNdaEpdncJkHjJUS7Ttxs8HU58Ciam3O4JfDIUXrQa
+QU1h7urd5DgOMW4EzD/ZgJOYfUNH9P67vQOTynH0C3gz+FNJdQR7iS5/7wU2ZdPjp58oDnvuOpX
TZwvXELQGNuvt2tGLUOlY1obiERcO41Aj1ps1BYy+l4ScdiRFTqv2HCXl6Pyyy2+5fa6LVcwyYFr
Ob/PlWOh+1G900qaIcm3hx2HHV7t0HYOuotw/dvFGuVVRPKO5XAtp502n9SaWJMZ6wHnUM3BGJdu
xRcp8v5raKraH64lxK5aIr4CKTFcnGX4agtTnToPsdtb2li/jdPUaexzaOlvN//Gy6qvi3HKGQ2E
rXFRmuVxKTM99QdpSKB6ux9vkC0OGXVLY99ytIsi5r2p7XPE83XVfPCW2VDfl6WiIrfwoVbWST1V
ua03O6bCKWJR4/wLzkOzqZo25X3FSVyLMZyo9wrPwDXTuzzUuT7UmY7RzPTTsDmjhh1xIEZfKON0
0U8BTC1rjekL5FaqV01VuzbE8rt71pV+6hR3H5OrCTYM6wzAEuAyXN4aiF8gL2G18X1i7YORiIup
zssyVxjeUA5+bmCwjvPSN4wwc0Wn7rl79Hj52X8Ep+X1znNwvuvLjmOdw57n10JGAZMF8aIs7lg5
gpTBi4xDBp2OF/+z6m0jYu2tkqNTjrOOSLseqQipr5gHvkAh9EBExSn54CMbUMmRnxjhXoQZ3Nig
AZPdg1RhsZzcOA+Y4U4Y+gqiAwNlfNOpJQ+KgsSvt5wHVZrfYBM324tn6fRrTx+7chi6tzg272BF
9DmSVu/wUv9RMj9sysy33kzBOdEQJkDD/PTHvSLOIc3Qgt/Wf/fDw2P8Cr4WFxQkHeDmAP2YuYA3
YZAlaqoMd/sg6cb9OQrAFBVnxpPqiU/3flHuGVSKwSUy51d3ro34uxfErFc4JuQZc7l/6POtmy7/
zr2mb8MGJobv9O0OszPaZBCxaXNw01Ov5rFIicXfP8YoQ0ib4KHyDrvx4uxqBQyOpD2G8tjMghqf
gZ2Nj8q1c8FULxUO/KlXUy1ab+pO/M5wYnd3WsvdfLaEGGBhyFMYoCCaWFG9V9MGGMfOtBaAtXdQ
QBSyHJBs8ABTg5EqKDg4aJvG34IpmsncHzDhwtsh71ljs/ttp80VB7yOI8ApVziCqfcSkBCBgdQJ
eCXolenXwIWdn6ztmT3V/fzBG6OEzu+FMNZErJrLAbZ04e1Q1Fb6HQgTNaywNzY5cCdvBxcbME94
BnbmaLazC8541eGlK0ij8t1NKs7AHDQIEMkNfLeNlyoLni1gu1OAoCWfhcBE/w5fDtOT0Mx7x1IR
5FIUDRUKEuj8UHVBH5s3H242sxLC4nXmCewCcFHVBr+AdFlNqAu1kQRhOb6bJaE8tYOoHJ95pGcm
npF98mTyAF6XPr901ROyKHVP1f559JGnlg56SUX5vVEjkZxK29IiRxWBeUq7R/zAXy6gFa9fQyo8
yI1mj5KORkGL5AeLJcc6eJy16QhtDuRSSjq5Ty/pgUhkp1BYtwhWFA29QaszyLsgi6keappzq5DW
YvasPji09X+zoPoaZXdyTOe7/Aigg259XMypWAFZkf0waHgMPvG7f8RkUHCFz8nHBUbKsxklpjfX
IsQunl2cLTChB4MFBfr8dg863r5uVg8xhZ3XelYGJgcvDNPBQOHYrtvA/M77ery510FAMmM/kNT4
Vkpws66L69m3BBZVeMQCWnefs4P3QWLQeig4KHEJKykQRR7FeW8+NMlzHcfASJLZ9EXWSz8Q2iSw
NYmN7VTUXWg70lqUeJc615hxF8f9enCPJ+K2u2tum0WImgXiLZU/B8UHgvIxqcibWhdv3md7pxfZ
4YmTvDuSqpA/QZMHgpUM5k4Z2d4wABD4WH7R+B7qtBvocRo3N3HxO6x5uP8GpykH7LmEcMP3YauD
Oyy99zp1jPBJ1x18quJcTyH2IvRwopONHYtfFt767l8zSiOaZ8lprvnP1Xm7bs4G9wFxZ8dB0VBj
M91egrtc3vAQj0+9nUnCKZ7XwBrBChbiSwi4wdTYY/hWvoW3Wyw22oc9ZtgOeFC20lh40pNJ1Su3
B56t88Z83OisbXqskocbSGzzD2RPR0oHFhQDA5ORgn4d6sFjz1yUSH7GvB3hROkCyuTBZiugrRRU
HkgE+dnrdtna4NWnbL80vKd6LLkdyzG+3Tv8BoZ64XDOm4/ey3bnj0JsNp9I34u4NPbQwy9JmN5u
uN+We4Tg2GibHN3wpySWnQfJcNx0qxf3/BVyRMIrhlVHIU2m8eCh4/Oo+4nbKMP2/3SK3nd697O4
PPqTjFinOa+aexaJvcm4WeOstZ94sJFsiuI/Rc5jKlYst9GXaOag+MJOXxKaAaXyDM+9Znt3n0ME
hIxA1q26DyiP1TDAc3xs2pzjBa3r4zAtQ4s42vQb4BCLXgtrA+iMrnWBCmgumlc1hrF6wBlcJC9u
t+5pSjefU/2T7rCo/B+B4bfDzu09djhUUmiRPRIHMv9FHwplFeRC0tG1NbmX/s74uEL6O1BqcGWT
r9jEsvAai6PZ50llwe283qHsUoaNzBMoZw8rmc3Z/gX1TSu3HX0wvKPMzFh1Uhaz9zUKGkjv+ZrB
AQMKFOIaSiG2Ux+Oh4+bz582h9iDfsAcwiaj09/COUDdvn+aER4fzqkaXbI+N0BkTOw6fMFMYfdk
+JbXcIvMCzJ0ubAqEFiNqMTf2tCGLxOke+9OZXKs8gv4R0gIfoCVeJMGWPXJ+wViluxUaTeCQjZP
xCA7JYcCz8VFemNo6O/wdQuTRbkevzV161GNZqSylKTfu0vqdG8h0dFKXAC3bEagrRqFuvYMKspI
FKUriEoy0HAnXM/Brd94ImdBuGLUt0USMybikyBjMqZaB2VFjXfnSd7Rr+WkJwV+IyDp2Xo5febb
HDAqy72ohWcagia353Prjnck4ZPd5DblcCjD/DR6ha0xCjMuO9lECAmTdlJOrtdEoBhThlx07k+v
CPUDM/UaNYyF7F53A5NST11kZqj+AeCwHls8I/d6xCXQaTdETOV1HBynFbajZVgvw0tQe8xrfYrt
EPeLY4THGjsyMuYHFwvV0y4/+kk7X5OZKGs8xJEHqYQ9910sYxanT1y5HJDJIDlO38oaWXdIyOf9
k2YhCkt8bnhtuffwswClfbO9+1y/ql3C/1KugWjkXXq3FNb/gzGIi3yxVfpniNqs16+DkxYqN8oQ
p6Nag3OCFZ6455JTyghfOLdA0+WgmRsUdJnZTjKeET/xphvh8M64RB/wn+VdbsHkdAqM+RXlI3FW
PjQYCBU9cactRPyGDEmEbGpWRFl8pETLmn7zOm1a3drKKlEEKj/qvp/nNqD6TOIfsFFanDJKtBbM
pgHlSu6CewRI1GbmnHqvMCAZInNYiGLFAX7rSPM07y0FNBlthuii4T2GdXTcZEkLwMsM60zLsTP2
650TqCzOzPDTAY4CUJdxZVDMzwFdaM9qY9sT8tFvs69f26kPek4AZ0f3JjMdsudcXW11OgYROshH
EKYZDL+8X+9iheM050lNHZ5SZttMqw234WO4tTCf4VNHcumrPH1DYig76602jDUASf//xf5zhfNJ
2eEuFvPhBoD3ELovLsSCyjysRI+DZw/V+OVAcW2QjnEYUhlQ3r8kiXJI1PldfoR+qSTIhW8v39Gx
/cSsinfjZ2rA2QXSjgIDgDzExtra6PfincSxJgUujGXO0uvL2dHKdg+4ekqHjBORX/L/N85jFrK2
zvyJRj0jM0NexevevANs5ob7/72GklgeeLfjVNSjXh1SZcln2wOUjtoTFhIn2Ct8dV4dcyFMWX2R
9izmlEwqu43uYd4sVb2dkHvCuf3iFYE9dK+M7nxrsHvOfNGFzwpcm57UCL2FLiuCi14AoeyD5oK7
D7UfmTokid70eoQ80eBWIs+hRSgyB6g1sQ/5NQ5EpXSBuQuUUnkCchN5xf/HAlf4/4/KI/vAtTxO
SEiE+NoUL+dSTMBolpDHFEjmWQGRHyQiJEz5KUnByXRRk6xctvOX7zGXd+8jl7NAKUm+q+DRFuDE
uID5ZqgFGmAzsD0wSmlhUNvwX5Y5KHkopMDbWBjygP9/PflYWUjyJ4XPN37yxoInlcuQ7/9VCI3Q
6OLd4FrxKcja/Nxq5fc3JQiCkhEqoAriwisaQhPgP7xeoGRAs1/IfYjupMMFAz6D6bd3hiyuLrdZ
hAZ4MVRAAa9QgDIGoRHEQJuR9husK8NtMJ4nmKs31/DeAO1x9+1DtRIa9bDvUeABsLs5qCawWzQP
lOmi3+XTJY/l/s7nT7fE5tckXgr3nxSRjwI1Jzg5mA3oVFMBUxwgBcB/fizkPrg+kY7oiy04VyHP
2EHvhB5fqwdAjqOGK4JfzjKYQ2JvecFGVM3B0iE/psabDVQS4UoA6AYtwqpCCQ35wjaQwvFuCHZ8
3nUCp+2DB+O4J5NAyhl1DsRkWUeAeD2m+oC6QoB64R4tzBHgIpnjgjkazbbAGm2ytD/wTxFiPgkg
LWaItAn76OHhtUTVAueH7un0K4ozFicGXdHT4HtTAItoZSE6f3bY51I5LrjnL8EopYDJRgCSREmY
aRV4QZ5DadIqxBchzKaAWOMRsz/Pm8NfpykGVFKEJHg8WBgtbPeegeUYMUlD/BJ/gWm0eLQXkKil
PIXBF0/pcSnmcTEPFXGpA7sEEg9VDBiRuu2kX45NBN1NdzvSBuSmDaCdDO55EJAUk78VTAuZZWXR
CQtRsN0W/GGZjhd0THoxbV3amss41GkAM1ulu5uSm8n/o924hWMPsnLEzIXh8yiemuGnbb9Vzq+Y
KaELpomZOD4MjKzUSSbyzP/D6W1ogE/HkAkQAB/9Vnf4ZCADD+HDjvITHdkJXwA8G8nKlSVbnryG
kN7Q5ABVxVna2XMLaSbfFUNhLtxuDC/0mxHAlRVe3n3jzpd9S1V3+nsOkWGID/RnizlyX2lI5wV0
d0fnAbbgFQgbEacsRv3+By9XNok4S2gnjIgx7Dt4Giq+pGU+HZor9i4AC34grJdJFEz6wM9rrCOT
goW9Tk+R+fHgyd25gzn7jZgELCkoMw3MT7JMaPUBjAru7ZpBr4sytkU9CzSAduDfaTZLgL6o3AdR
VmbcPIb2cG9pvnk1mFbEy/3Zabz9TclmKRbjxnMwHOcUPiVauDSfaiN6/6bClfsth5/3zZ351/Tt
3pHjmkbs3FwQOtCJZJ5KK7FBak9mMc5DEQNHD57qewLU7vTXCDMeTqPsT09/PHtMAzXnYPi0kOrf
rhk2aeVK1fwKctgbyNPsmBHk6pn4r6B2iM6H9hHYi/epfPsO1iOjA7er38P8TXLHjBWa4v67Qyis
1Ymg9e/rc4YGkfZ0MJUMawUqo1AHML7EnRtjFTqd7Qe3IqhfewegQ0wCKj/dHJ88JqRr85Nrdr4P
h6cTb5kUg2bEZBqw4ohHWaCm3CsIBYiTLJI/ZDEvGOIGX7tf1zieaP83LDD3fOG0wImDk1IWSciU
vTlO3RDS0J5+OVAGwJHgcbmlBDubEI20LGVYvSZHU4tDXkJH0ym6nxdPKqA6xo9zmtib7+xFS8Yp
EAYSMvHXW2XkwVH/WQY0XiijL4tUfWLR/IUpcIAdK/hBOWiaa5AB8H/rpfocOk2kQp+sXv+lWlr7
q7Vz1BMn6H3e+zRe7C/NOeOoCgAwu0/xh+an5bEKpMPF2c4+YJf8elGg7mWUCBZkzGZoG23eCZ0j
Y4D9I6BcOqyOIID0u+pwHj5Wy0E5pAXNtEnayUYJdghonMCpOn8w3AXrnYwZ+C5QXoE0in4w0g1b
kYxDWWzxhfh3GOs+yqEszAXH4QFjcZq1s4Ma6MpnAKyrY/hur6se2e6c5IV8dzwObLWZE8I9JaZS
lmrtGVpDZOgjQEbDs9tt1QMxAII5yQ5eYfl+MqicbDU+BeNEyH9Bxc5RuwYSnpcp4pXUyAdprZGi
OlYf8RkUWU46D62Mhueq+5Co8yNldue0M2iKvMI3GC7eiN6BuGVwXnKq1tfozDb7D/wXuJE8K/YJ
hAhY0sUZRSyvfAtNK91+0R6APApHAtUTo4diKR2Io+lhnRmTfTDcVxazcuQgii+KELd21s9W8yta
EcgJsbuvnYCtthhfVLkGHGYTBEGhIVLBeLYF35QHyIIBtI+ZgpCChHgdfMdBWzJDCl7s1FF1EZmb
YLzpwsZ59zGOAF45otNWmxAHjzwifvg0hJI/wvuGLt8mGDNKQfddnNXbWKbf1ImjQvquzlwCE509
Npq0rGviDbRn54MGEbHywmnkCqAAuEjaCYN2j9a+C4OoU9baljsDSHgUqGdtIijVdN3hVsYvxVcS
MhYVRRvFGMSIrlOw/wJNxfuIHcfYG3Q4fnIEIXgt5BUcaguRkyUHOXXn6D91KcvmkvCgJCUxU6Ah
GGQS5xl/8z19yM1Y4QFJiSk7+soTxwZj9OVGU7CMqZB2O9rRzyraYBDjyNWw/1mG0GsINQqWRh8p
rl4XTCCQZ1GMIJeCEbLyvGGdPJ5OHvmiUDbiEA8AEiqIAiCmcWChUOJuY6UA0Gf5Htbr6C4ksMWI
W8zlRnrqEDZjTgePNQaOo+7s+BKijs/cPQALnQJaQ6nzKSGnxYBetpgOUJYLwa4mW/FIPm2vf54t
yBShfqCiAZS2IjtKOpIRom158z70F2ktCvWFOhQoQT0VQe+cG7JNwCPN94cqFFQJM+A9HqE5rmYV
Dk3N6DkoMKxdsfmu9Idz8pIbNR0IqyXMUyzt0KLozp90ekQMPZpelyQHW5RKtkIn4bn237M+7CQi
M38h6Qx8Ac7ka1TFET4gn9Kpui+aBsETjfkFHsCo/pIveNc9rj6mwyQKROR9XVJNBhVKONwWAfPg
SzH15k8/4DyN4qPbWqQx92e7fXRwDJ+ZY7KMUNzDbIjT9rhOx8GpWkGCZBK9J7f/XQLcByzIVkr9
z5qnbJbDO86pRHd61bwdouxZ0MhGRTmzmCKClAJl0oHqEsYadFjkP7cCg7gIwyB3DwU4AR2HYM4c
V9dGLc1hbipy/gRuHXys7RqWoH5Sx2xM6kvL/ROcz+sH9qiI//aRxLNFgBEhnhGcEOLcKCY15GOc
7V8Gv0gQmj3BvBb9A8ERIM25GTLUCx/jlnPp93rWACi6QZoF0tPZysMGLFMbLJdATXSolSB8HYvx
nntLHbvevVBsc1k0H+rq+gDOfSg8FJXJQR0LMPJRUUpPGiohJMsUuo9BvLKALFILWGBFx5dD54pB
7dnTHh1mJx+der6JXVX/1paKS8SZNu8RodHbXcMNkgJUQ0YT9z7cAUT+/MO/l1JgU+g8oZA93G/p
ItZz+tDG8wDdI90E8LaZdgyPvODCqDK4wPRiut3ArxrMwZuDzotxKzuxpE4umepd5b2kJc8dyQu6
4kwYQbuUyqYEQ4GLbjYMHAzAvkowUaw0U9RJJJHWIcp2jRGuESwyoi4zG1UIYC2OU1JzhBPhGP1H
dIUWYrBRjAI9ayWb/gTVYAD/Cc1X67acdLzs6d56Uqfd6x7UEjyPGclEQlDprBbYEpmC6TNjYMEw
FGUH1ZHiYAby+fFQDFg3hdfr8aC59cPesm6jPvxY0iMqehY9fTvUV4x5Pyw5gJNistaHsQ9lupxm
hCOLBloAxX+GCncTTbZDSln59ixAFq1v2D1xXiJgOUcTr9pw61uj7py6il5bMG50N4jkUGt74HZD
UqEYzc1VtECNtYlMUHR60q7q4Gf8nJCVnG2F4EgGiYFhxJexl84EUF20oekfjj3ykVX0XU7h0gCa
5WCRFBKdpznJzXrPkaf43lIVXmnSE7ZtL2US335MxaJkfISCFQYgQGQZedCyUDHmpEU1YNWdw3Pm
UVKiCnJSPIyChrOhff4dpVTNMquru58Yvcc2fy4Kl03+KNKmMDgAGdKWt2IYWoQVuKfQucFqnu6e
8MqIJRgew/uAZ/mAAsKMLwRRTzpDNq9gLLqcEJRGDIR8oqkGEeVSiiQXrFOC/TvKvQ9TJ4V2JjLg
3fowmZCMoLZ2C0RgTNq+LRLHlzO/deem89NHbqM61+3CCqPd9atdoME8COaLasN79tUVhqbj7aCm
0acx2wHzGSv4ycjGJB+pQwyPCYt8/ND6ku8QSfjWcCBJgoGzX6C+hc9wOzoOroQQThZBnvYMtwfI
Xg4PUEYd0HwdBYZlunqvWOaS0pjOnijFG6MhIJrnotDAEyHTAFt4JGjrZJTU4bkLpG5DmO64JJnK
6+bke0ZEHyBSNZc5MzExUrj0HJwf5pL4IdsIvxPUgw6eeJ4tFhjEdGh2CHkz3H7GMyklAQ05dXL5
UdYbNcFHIHBMJ8RbePNNEz3RY6Bh9Okp+bZ79nHqbJWLiGKpfhZeeL2AaWoDp52le3KQjGr0990Q
hsNfDKsqOEpvSYQdijrgmkDohFqDFYeKEeeUPg39QminCHvOXOhdda8HmK8zQ3oyRQm3znpmMs4K
XkmpzY4O3akSKBIXLFzoLR4fGLbthTYiNBUg6oglEPq8RzzdHwHMSqF63FBvVE8V86GkGUBgsIuQ
KHTgwndba/u5kqiByEvj/S0+bjIqZn1OJTrIaOow36RKddVlQT5U972gm+1pvlkOG8Jm8s7kaIGA
DAEdNenVRh/iYVz4GxsNDE4vKMpNeq7U17RAaEVMV4t0iNx/8AVPDT34V+uTRRFQi5Smid4h02vR
0ktW7GaYOx1xaAML+5nzdQ2kKnnIVNAokQmREKS6JIWsvY4xuTgaB5ykHwd4TnjP7k/xnSMrlZ9I
fVuyNh4Za7OCz1ecIdWQ/EGkcTHOojnMKUz6kHxoZWg1aJzgNqGIM6vVUeGDgc55FccjesFkB2GW
otF1De7Mu/lGFPf42nCvK2pKa3Z8guGdUI6ZClGnWCKGfIAZwgGigepdwFyRXQP1/p0jt61wdBe/
ce8hvEEqcKbeU3e9yxCvWaup0N+QkCgNBgKqO6UY+Mg5yCcYLiPmH5SaY+MngsnKOCvApyHjZdad
SY8gEHFsjGe4xcA9D6SeHZk662AHGkEVCzEWInWTx4LK6woMBm2YBb1tjtEO10sw4fyCNpb0t0ab
uDITV7i/F84M0JThKX28l3/DSbOHRfIFjLSAp3UGlQr0Nyzo73UMtDyMrRrfLW8o+hwXcTrnOTrY
cctCbKyZMkoBqTWxRYGFR9elJ6x1klzmXFDv9tVcOu2tijXOmhjVgJx7nE1czmF3EC/cERrXIzgb
tOq5OHYA9S+HSERqiOhJbAsWv3GD+UcFn4GbkCqlcDAt/sazyvQZtnXt0fzGsIcmYYUsl8NQaDxO
o8ktAqoYid9Bi7ixc8CBmXS9QYUgmczAd07izgm9MmYasbUeEjCfPP5GCQ7jKWFhhyQRkzk/i4xP
ZDAQAeH4dJ5bdJG2r6M6hFTvnzbX//amiEAnCBnhODM5MivxMZCiNd6U4hpX8p9rR7W9ueeITpSP
R0qI3MVjDhOrrowjLGL7LboeJP4Cnowui3I0JaF9ElqoorLX8jCq1mwEHg6/PqOOmaEIWfPJynHe
8T3o7ZCkUeLJnUOHeDetKmE9LHlUoLXrDtR5ncEG4e8Qghdc9a9176uh5IXXgYByFvS8acrC+5CG
gCfhWRiKNKAoLDhLqMemb4SVaIWhRAYaCbUenqko8JnhfUVSpm9QeTnHrEfAAGetV3RbFrDFzaHI
1aKbrQCau42zTzedWCpd0/OMEh38pNf4e0xa0crEtleApdAybpwwd4OcAFDI8+7q3y4wlz+tBzal
/+1R8GVLWiC6lwGa4gAc4InJcY3E+HX0APL6Z8nOfFMs8ZRWv84R7SYnahWATvAWY3De4pqekiTQ
0qQYARQB7MDLi3F1FOu0JqYfQQ3OjcMEh+nkxdu8oZSqPPchU/i1Va1Fl50M4q3wdhItWYrMFQiX
FX3xfpPQhrEjvT45iFc5ueqixVyJj4nuTBd5FIcQtco++lXyTTk06AndJbmsk1JUc+EoSVP31UcA
CnyR6J0h3Qxv1upWE1js8Q0A53mK4d9zng5qbn1OzrtTGMuh1G6CF5FhHG5CKy6UaPLUPfQcwmqw
wt4+fboiC71a5ChCrBo+zqJNeklY1U0T0EsHWrOtYerqnEX0L5R3X9FFUeLnTIbq0yWGIYkAbm0+
+KWvtxk6OCRNnJdo9/Fofqg1bPaecJ/1Hq8HU91bClYxHQugsYbTsXObAeFWgslp9JKdUOa2VJ7g
ajLqlhuBrZqnQjzEa/QWg3glkKYuUP5RzLlDpGNz0WhuR09EIxLp+QDbuHaG2dqEWC85loQ49FmB
wm26HmAu0Y/9bFEv67YAJ1V/HL6+OEZSwtI7YOwkvfcpytv+ifca3i20l2jcDeaGyXCOVmWOihJT
qULAx7nlvzFUmm++fRwUEAtgVoQMYxehcAJl0L0f+NvuYoUqB4jfPcHGYy7c7damxNcLosTBToxK
ct4RnPhlOh4mXcdRDVa8bHfpz4dxsyN6IwQnlEmbfYmc2G9R1SJSRciDI7MlVILshY+O3Bx61C7L
i8eoU3twl2LegBBH8yRO1hyu7hXWjqDBKwTJ+K3Bg7yGdnvL9tkzCSV3gRXwY9K5tQUwf9r9SFER
SXF3jsw5BJv9yOzDP53Qq+foZvegdBRdNoDF+jZ7fVV60muSmeVjg8yKOkIHdoOq5aAUjGYPtlvM
QjL8ECOWE3kX37PWRuiby6Br0fCn4f7H4EtdIZFuWVHRkUYdUblNn2AgWTkH3R9CZBf8mZGNCva8
jMIbyXE5xLyudOzjX6yHNhhL/xEa9Y2kjIqFT0P9cStLS7jUW/o+xJd9RFPGw/GXVYCZ375p80Mi
CEFzfS+yPcRlkceTu0MyyfU/P+SoB6R83ExpbfRtfdITpjjJTsgBf5W3PGwNvzbAJHKmvVRHHxVa
JFzrHHM3pjXQgD4hQ40XJvDHwck3KUY0KiG2zt3HCcNc67ibeqKj01LcZB7B7yPIpB93NZOgLsyM
ZHVDAoMzWNaMBP346O/JU2fP1JmRSllDaVXPY4HeyxgcMcX93pWIUaMlzz8gURhZwPR0fwFwnW6J
KPr+FLlkYBjCgxGtidBGBY+CjBy5qwXMM7EtE9fwEUsF5sFk61YAGHek2iSxW/qeW1ow9wDVMDkW
4+7i/YOAWgHF05WYyhZh++6RTG54orFL/UyWuWVRRzGyWEyCnGc0ogaMR9mUt7zEMX6F0ElZn3sB
3OlUMNRDJN9NDOwACKJABPW2NZQ1Izcm9/+xdGZLqmJLGH4iIxBR4JZ5EBURpxvD2ioOqDiAw9Of
L+1z+sTujtpVpcJircw//wF2FaEtfVQo9kHz2Wkoe67WsgigB0pvI/22iKswO5BS+oVjp9/qX5qU
i9agDVMM71O58oIcbhn/BhdrFtMOeEvL26Dg3OGEDbPfVqKmY3fb2KGqvrHkBjU4NDpTYKdiD6I7
GSyozbpRfyawlb949NdQJBTK7jWsA5YbzyVPo/2C/eZnvT8+nMOipztJO6PNe0jvlSRLMUJb6tZS
NkxFQZu/ylVEf846esBzEWNg0Xlxqz5I7PYnl/3XZLGykdaU7KNsdVgY9eDzjMsizB6MxKrg9ZLB
Xgc3RLLZHj6QyIXKjKnNqkVhSs0jle/JKe4uH9D/ZCgYLphOu3AcpdqTViM7cfQybLn7ppzWN+/G
8Nr7rpsWBitu/kvw6OwD+dZPuD41v2NMwgrQQehSUfLDzGfEdQ3r4t/RMv3Y7X9znir1bp9xaGOl
qvYXuOq7QMFVcKk6LHfPaFOUBkCSYHP8mlwkubvzmVrPwchShneQgc7TvFJslfk12BRFxuDsNOLk
BLDJQnUCIEzkYo5u1bpThh9BWoBVPG/8BtmHn+XBcI+XX0/74yXsGlhiFWOrLlP4c9g/hcciAR9h
biyWWy/nOiF7+ead2a6p3HdR3gEqIDGFkvR7F8uiPgUWxTpQCC58XUKDGWaXseZoiodJfbdrAbbQ
C8MouBACnnKaKeT3/iO+HLaO8DD1AWMPRsgdf8bHBhv/ui4dRQCQe+NTAPDKmSHOc/SgbHs4hmM/
+vP/YwRCRqgNysWjJswVl6QKwC1KHQBsGjqMYHleKNrpMGJwS5ELxSk9Nd6XM2P/c5himCJePKDW
7LkPeSC6FKKbAM8SWATgNHxGiRHgwf0dXzifSLqShGRw5N8caXQ/fkx7wpQGT8odVAiuERAGyLTZ
vx6h3NIEPumIXxHTztsZiRNoP1YldPdU3oQNDmCtk94ZxplYvrnAiaQFHM/uSHxrBe7dQRLmmbDu
EJRFVgQUDJVAt78KDXDbZrsTyXlC4CZ2CTAlmX/bJuE9VLQRhsSzhoko+ErEUQABIN0Du2LwdHYG
7GX9+w6IIWdn5CC1ABQ4xV+c9cB/SCSvPDeU9jzNDAXF3VfcxO2Yz7BKb2tEZUixfkZJ7z446nL5
7OOrjWX3bidPCJNUnnpsqcjT5rOTIAvBc4Kn0inQZ0PkcIzDksaZ0wQDp5BkiMMou37eIjYASrkE
fh7dAI9108FfDiynZWVxjHWcQsusgO4R+unQj8sSKV3pmHfdBTmygG0Q2zOTPKs+rOGDzFXkNgEU
ix9jwlwgjQuUYez3eDJjtSFCxZbVTJbShbOtIo32HK4QVJDqIN4rnOhi0NTNztbb+2rc/N+bBrcJ
Mo3O5O13bIk1XP+8uy4+Nj4/eRojO8sp9/hCsDfDSkBIQu9iFwNxyADTfH2ZMdb+ueO1rd6aYSPg
PyUKrUq92ZMwnPdMr0nAFB+jT7+ZwsZiHotH2L+3hB8/HJz0ebQILFx8+rbE3mLzxikzWJwRa1Hn
ywJuD6C4+d+VBOah/rjZ462Qayx4/zZ5rtBCelhQ2oB/NuuK5GZiLZwO9voX8lDuDNr55UAtJKzP
+kLmkSaWvQnngw3EEhp2F49lfDrFQiNN8RWEaL4xQIQgGbAzuH6bKt725ZdEbFpssoWHgz4HFI8J
LdaJaYpPzM+MgT4JxrnNrRbgDt09G6mYeAkXh903wA4LdD6gdMANc8F4G+wO19ks4y8gSIjmDvsh
fL1xFSRWOubE3rXxHvDovm15QP1u4oOHMfobDEreTcpwhZNPdkzkpwxT0T3G8TTYQRQZXKTbABGl
/WX0x75DWAt8IXm/8Hsq2gzZ+HrM8gBV08Dhhgtln43KZou+DCj+GM85aXvDgyPeQhzzbayfDwh9
PNrZmJqW0tdeGP9WODdTs/MCDNRYzjm6BVfp2PrenhUhewGsu/RAdh/EBSBP178VOKRvx+HDn4xX
i7fVG41/DESeZdY+vZEagxRFrA3XN+1xeMw6fwyiM+zIpJiGwZDRvjHOe1qgtG+IrkiOgRMgDUGm
qcYYhvHeqUZ++20z4CNyIjHY+9C0kGM3KHFuFpCYrp+naIoFaX+eeLo35PJjZIMQPbDpbK1HiIGr
BH3JftrmD/wX2Wgo6MSHZs4lw8YyFPN7uqQY3xlOLCw8dKaxp3QyND32lPM6oQhxHDZpHosouwGX
7NjYqdBh4ReJBBXRJEiluDn9bX4ZNjZcO9LgF1eaIdVhD5NKGRUx3gJMFpMM1NHtQ+XCOFgCp5j4
bkPytTAKXuvTLDtjgwH4OkAY4K4NLz+Cq7H7cQgaM/lNF/Ba3C5ZNb3SGt4z7y9xnl4c7FiNwCv+
urcnEgV7Hxc8OnqFmaT3gN0u9I+1brM3Ev03vQtVkMHlGZCQTGLqDezWEkptqDHh8olYdxpnHBL5
gJHGYBVjbc09cTBeEF+XI4p0T1dxPDm7HtlaHMejEe2XjLNJKuBOtIbzA2XizSXXPsgVyoXAZtRG
DC3YLZZ7nJS4xd0tQaQCEOOzTu1Iy8VwtvcPxiHMamjtDNK50yoeCPQZckr+gc/PetmMIZLtwP03
QcS1O00DZH1Mvd68OzH4oIwP6P3siB1avLdu0ldMb257+Mu7laQFvL8o5gDu49hLRIB+Tn/w1ufk
3uyJ5lK6vJE8xs50o+KJxJx0QYmcBUx6dyRei6MtXn2tGLf++bwqfFbNWonK/pyU5xQDfSiX9KcP
x+9GbJs893j1OkESr1LIj1hDsSlP8VdgdgoqKU2kXlmMScQiNO6C8FroZnY7VfKcXaR65Gz29wak
yWIEDIFqzcoi2ifobBT8YkdcQ3d8Ygie91jw9A5Zym9vFpzEd4sNTk+FByl04jvnbUpESpokGmpU
DMiwXZCeWADkE5EgAWa2LFC2RMmRl5fi7IYow+n3SaWWUCIaXZ+jdRNwEXDuZRQqQOglnC+fk6U3
162pTq9Lki2//juaSqRM/MFV5BjO95OHG38zCFc7kUc3WyIifTI+qPP45GLLFM9XMm6Tm7RREDhY
lBYBLYPwKT9/qEtPYH6AsS7w0JgP3QI9hlFJx4JTeBelE5YodBXTJEZMDv9XupMV6jXoUvzl408A
v6dsAzFPrUAsfG4dogBVCAcYoQprY54DycOM8JL4iqadn1/KaEE8qm6DBE3LpoU8fT9Sam6XVA4Y
1JGnwzRmDf8nh1UBosp5IO56wyZcUjLYzlw6McHjhZIgnKO8GQ+gosC39OFUTk6uNR5Bolx0qCex
u2WCBjCLVYqUOSBEtatbzhTYltoqy1YDwK0fhewxIprQbXGDBW+02cocZ/r42FhWybhKDp8FvTgd
PYaqu2AzLdC+OcxE5abKbRf/xzkugOEQN1yKFCbofWUs1IXpJ3rO+U7G5BsORp/mg/o2X/gtNj4b
91h62piBOTbVXgoEIJVdy6FQwgViCvWCa5MPXCo9aNl3Cn2ZdkozpmOZKx6Ua82zS3eH1jGyoM/K
ipNOmYcLfxFxIDsFPIds63htsmFJFpekTjNlkBadrY0yiZBywI+UnC08BOLkojocwy7PbHuB14TX
8oyOD1UBJwW83s6NRz4Of4FIYzR93C2Hj9YedSnHFFpGuzvaKStwnU3RtnfgKPj5w7y1DFzKsYAm
q0hI6Sums4C6H0bB76mwMoQX001mwJcnH/bD6P6HxmvEBE9rU8xS5nAKAbAIh1bPfZcnde0iIg8O
Q0oAc7Kb8vJsgyeHYst1K/ETOXTRDYrx/mPlKw7stZbBkc+wA6LhcfwhdBpgGo+p9I2yDXytwzEN
LWTN5uRI37KPpJ5nkk5H6tWv7AaJzBxCrYQ68vYpuKRHpJ6fnmPK1JLOvmsV+MBxLsTtBXsmnkLk
eZPb8/JvFPjHfIfBCGMHAb2sR9st/YdQdwrciOzdCfzB7sXMX4hbn8GmsTfOLWACwuRRInKk4P15
tDC9YuWLytMeaHOeW3oMm+INZAjffo593np6+SdGpMAs/odLRUR7Ne5++HQz5r30RG96rmIxsP3R
vxacItMm/bYGfVy4XMF0g4G1TERS0McgIxx8/XKeN3s13A9me0pMX6oUyLWSihLjr15/2KPuHtG1
FPwZkSmoRUtKLUqaFUWhPxKCbzdnDuMI9ioLuv2Bh+P2lX8Srl6MuOh3zI2DF3IFmhxqekxGlqi6
S3oEZRzPNYBqjOjwj5tw2iYbWQ0dyrfvlIdJikhSa4El7uHyNEByGYPjYLDuEum9JriG+4RRz4Ml
6WVskzxOQ5o82sZQClQebjJoQGYptfxxd0xOnOsrcyGjSsqv0LzSHYQgsOaAfgN7OLx3X5xEuN/D
kxKmSzLsxPiHLLGdZYza7Thifjc/rw2f755jz44R46ZmDrq7Qlhm3ULl73fY3YVXhzI16Ul/J6lJ
d4+OQ7f2E5nCVv+oqN7OKvr/p5oq8MJYEdCAKmglZYqH9A4GF8cLnT71qkZ182RZELwIQ46pH3dV
mGZsyTYXmrytUffi/Lu70hW3fE6pjIzd1JlOJZSHCSZYIDyxt4uxhMH016UHKAX8+oA9TsH4FB2M
rT/9Ed6QqB5+uV8YxN/c090qZgoBHUyg0d1Dt6C3yt+MRCQtBaoCg5j0F1v7IyJhyc7V+464MXbg
DkZaNputgVB2qQOcj9GD6BXRYK1gGZ3X2Ku+/72kANHGdoqn0P7jw4++bJmbV2Kqj+kLHDLUiyqr
NeeukcxERUA55QFEc0Rd6IA5t+3+isBVdg5KSr4JlyTnMONeXTp8ynIuKWE//Afzt52sRKlbk+Vn
bfI2LmKFFidUX5xW9rrL0Nc5Bs8xlR01NLS16ZkHAZhikm5wncIrmrP5bRG5EVGfQaKeczbHDrg7
Zwj/yZGYJtgOOvTblDCyNRROrA3ohDhDsCq4WtNHBMSYkRnFEQPciMXk6WvXboMPRvxc8FrhdQbK
W+KmwXTvLVx9c4GLORMKFjr2iDa1/QvVnOfM7x6hyasKP50SDLPmaKTV+MD1I+2KFpoAZQ5Kqr3U
1H4APyN8HumbHBRUDjL2e8Wks2Ao52AMnsEwZtZu0glQnu7sCKhNukM6it1jhnoAtzmIfTAJAaeO
XrZ7104HPdDNNcZm/6gHj6lxcR8JPhSZOtAXFebsrhafp/CWv/MVXvlmH2wTxyumT7N9mzMorAq8
X499jPrrh21co73qGcB7R5+aa1X5kM3P0/vX07tu2XG6wzrqDHtJQ8QUvJfBd24kWkJzO22zt0rK
Ajj2QRNDXCAj89ynGCueTLOd2T/lxd51mx8gtSJqX6BGXbFPMxd58+fZV/FkQsDeHaM1ABf7Roen
2xuqMEqHj3tYjG6blQrpKNAwKCudjuK2dM8YfQ/eYx+8Z18IadeoSL6a376gnQubiMEdIsjeBYJS
1MyMfoWMe/oI0befOtAUWouSHufkt1WvUwSnDIsQ0Fn15n8a75i3jv6dxXPw9CZ8XAOzCY6coapH
iES7FRzAQol468OTPn2DVqyOjznuDWeGiSpuAbjeaUk7bI3uyVULXmwfyyo3+3X0Bs0Ynfdea/Tg
E9Wh4T11u3OhMe6kyugFqeHtn4vwcveLpYL199GrVe9JONrL7dx8AyZh/GCrXr/60MVVu3fwTqan
H33UDPj/XVSvoTwx3AadU+18T35BgqDqoqk4bp9Y96ruFQNBoFHNYm7NDOKmBe1X0Dn6TCdUW5mZ
9LwJF8Ts2YYCmftkWN/K0z9+V/U+s5pGJX+ASb5cDKSYHS6qj68FPdXFJPGOvJn3ytV3vtixve1T
FWCk/yAW/I2clG+xTfQbyA1E2GGrmv1cao0HFIE0ACT1hYtPxjvlV56H15rR+KnlaCb2YO592cNk
Q2GE4nTCXnLEoVJlaovfjNeu7RW7dv891B74LNi99Dh5HpzvnC+1HdPrPq2jgY3LfsKt0jjpQnGZ
awU9txU3npndpt3hh4lAPYOntHb/9ch9rKbPD4nZnTGq2WbGkgKXwu66vweG4E3jIjPd68ielAkk
/97QUG3GsK1RZ8KTx252DzvQ7Wx92nm5t5f3xUuX2V5AWaZP0aBHZHPkh1RD2Vh5NWtq9kFlnkL3
1oYXhCaXnMH4teU0XVg9VsXyQNdwc18tB4ulI4xHk5tQ/KtK99t1vvvA7DoY1HVP7gGA7oCE4DW8
LLlv9xOdyAutR4SSsmvX/Z5XMYBc3JPzTOZKMywXEFoJ+9bwbi3n2Dg9jEFUu+bzIAvkacBwECYd
2zzmjDpX22E4gIfES7UrnFSxdxXjRae4OfzICtnQ3b2Y7r50D8wuG1iMzhU6/cO5dkRk2Xk7F5DE
wtnfvOMxKpVopdltmL21+/3KpOHjEPDnFusvDnQH+zkBPD0oLnYy2vQ8BlE4jA/BcXScdErv/PCA
DNVj0OAac4qOGBu3Ha10j5jK4vMa3M5hB7Tt3WWvtK4QqzalRs8hZg4UtKMGoYffAxM9LoN8xWqx
2n9X+4m22Hox2PRbmDqis3xWrhGWf+cXxiyOyYBudoZ5wKaA9+nKPeLggE/PMTAyZV4OlPnt66Hu
OAbQAtpvR4HbqgESHE27QKRzs1tnt727YLFj4C/oPkhMUJ07kpCed3x6Vc9rLq6CAFx1zgxQDBgL
Pl/pKEHP9E8EXxXzq+nXTISGd2q7r3dBG3gK21TeztUICGaqu65SeqvsfvGvaEOnGvQfhzzlj1tM
TgylHl7vn/Lx9C8bj6oHVZfcueDwCJpvaPKR29EHr4mP19K8Q+0bLa/Qg9XJax8DQg/rp1+d/cth
9mK1vr1K894KUJyr9lyyZrtqcGp7p7d/KiLzGhlt7/UKKmw33fN4+Xf+OAXWxvb+ZT2zyUUQNbF3
aIvSmuxt/NyGolDG2dM6JcbL2h58RjK06tgsJ17o4XnwYPDOPNmWIvtLOozrUj4LcMbwiRkwPZv4
1oAiuet6xJVMSc22RpBZyV4ixPcLhFdx5IAVfiNwYhD4XxWTAt9kXQC/wwTC/wA0K39tgFCZAYAR
K9mor/t961+9GC0ktvvrDli5lgllnQ6AhM1cBmcV48/7IDenA4gfsGiRt+zRqA4IhoFjQYW2+BJ7
uIBISP3YpF2yuD593iYPJF1QK8HkbDYTogm5A9qCP4iDh4XimjxzlplvtwSVqSPiiTHVGnYD7I/k
6k28s/tXIOoed8/WGNkw8x8aiqGMVpmeZ+iKJoyFyu1up/1V0GZ20CcNF/NXxO8xPSdZMiU1C1Qf
wkkHXX9B9pVdwbDBpZfWW9xzd2WaESkueG5dcyFaOYArkxM23XM8g5bvz4h/Zsw6vEEDEO3FjS6R
8ngN3SUaSDHuP+b+e+xv34jLkTaMcEgCKYJJ1+b7Bv/lBPL18WexfVXWP/KLpRGHNErxCa52wN1t
hFmm3jcxsWTQdZrxPK/GotyjH+OvBSMADHeYyxVPl3UvLkm/XFhaILxeLQgerVxDhO3Duzij3u8B
DH8wq/bg5BobkTyPi7Sw/roxU0VrgoS0O77gaOnUsKEquMaz/h4MBcaWtGcR1NfI3sUSyCyUGcCV
/nYLzaxITvYqQHJL6jo6lQBUlM8gWL4/3rbG4XbGT/K/05DYKUo/T3Aeqn+62rkDcHkKGNIzZHf0
RbpRxuAX4BG47ce77DrkYsIZ+TfavgMoL6YL/wS0nfkCykEgEym5MhSXAcDONOaxQfIGEggUwFeQ
nCQ405e5MzVsOmo6qI8MiTBhBE5cLZg5ti2G5dPNY/YK6JeDnIME7OO+NZB+2ofhbnWmXRPV5u+p
ESfyNJ3u+/H87QHm1NT4zLSh6pJLIUdqhTwh3qinZLpZbWnl/8P99jxeCsSXrz1wcyjXwM7XmeHS
fJ2RSECuheErAhHStDsQVxc2db5IXTZPIoNSYGKmcgxZwdZsZl8v2cg1aEs7Zi+mTzgZ7MLgRtWZ
SYQP/MGA0JR57xRgTskQTi2hO1OR8wlchspZs5WeqCLwJGMiLuxGMjgdA4kthMUpg5bR7ucPLQjw
PHlNccOwDvGS63Ti/cL2qKNNuomKQqZhAg5c/xAMkcIxpt2bt6xkgl3lBH8dL9mAMkLMEeUSvu0J
Yrphy2qzId78IeZwlOpCnJp+xnwaJLw7rg0u7/TlH+vrKdExTKaUNlx7GzhKVo45MnGbFgdcMX6n
SZxy4IixDEoALwYO00d0cfQsBBEDydqCULJoGXuI5GzRyIpxmQWK6iU9/cGN2YHqu/B3+gCWwDXK
kOtswyQJYF8aDxbqQcFTcjGPSyJEKuebgavqgGlqMk3r+DqB6l008EUgqQ4IVhDOTgYBhTaJuSRt
XcCs6j4Y+KK2cy02ctYL4Rj9DiNVUWtJljJUD6HnMObe0SCpY4jnVusGFrUTKhg01YeAsB+EaoIS
cB/E32l+DEGHzq5xHtTg9E+nUKzzH4vmRltlAZV1R9gnHzwITQdPwwvayag0GVp5n4z1SHPnl9hh
Yer4xs7yidkgw0Zn0cD5aqML1EtHnJAMHFgWa8bZ+RUbOHBERL5BtBYcXcI5Z0igyPKADhDv3R9R
oVa4ZphiM2wVwvdxq15ZIjTwMi26zVa4pzC41qwztnVbdcyHen2C5uStbt6l5ZVPX715V82/YfmM
kFN39Yu3x1ZmFRjn8N4E3yKgYaGef2iAMMbKPl+DRw/TzUjphMb41gnoQIqMP1pv//jx769Qv9ry
egbG7P6T2c7H5wqtrpFJu9F4sIFwDIb7Wg6OELxb/U7YGbaQyfUwlJis+sXo0eDIYQbX6bvfS9WY
rvXifren7Nm40hH2Bo/wMsXXJ6uj4+Q0RrzcGRVkuVLyHrLH7BxTrilYuo6eHwDhfdrhhw4ZPtRT
LaUqP24houxTei860zcSFy1ofJ3MK2PWbLW/JxrGG4wUm/fN/6HnnoYrWidsbhuPK97kFMEUxO3k
kt9iSFEr+Ajzg2nrhd9LaRm8G1buB9QwayFBKIA5iiM02BOzd4uppcx7fgpzep4tFwLQ4H7Cxxlx
mMcoB4gW5w+rBvxiV8IQOxHbYDabR/w8OhuYizyYh3/0IelOR2G/6woFHeJZywL1hOINIPaGLQ8h
Zu+C6lOQnkSXvlw37FwSngNIAeTKkScJa50RJ7CfBudhhF0c/nxYpbBnevD/KJMtqdgHaPIwZnZ+
3G8cTeLMpoLfQlYoDIuktgyxpFC3jls4U7Euw9YUO0DPQIqKgQNKH8tYiLoWWB/IEyo67BIporYE
bqGwIauXHLWMTbb1m1qu4jztLnZM41xhNxL9udh2H5Qd6KeGCznmGRKKBNcW5kE8hU4Bn0B3VIAr
5gL5E2lL+pjJFBIcE/ERECZjNJFdSWyZGuwOFwgu/AImsGsGHsLzkb2Vhsrt/zuBgg8RJh5tH6QU
m4sd74ydjSCBDGmKzsHAS8s0MkiVQbphhgXcx9AnBEV05qwwaHLTfcsCApt+hziD/3Sl7J7g9lwl
0rmxuYBEkqFFXUA7NH1m68xPcyYoAZCVXpEeIIMiwSUxOHYQsRKt9QDqCsCHVes2WedfnFfZdDfT
7oTJd94m7ZLMnpJkATYCIjIrVLrUgVQRLB0H6d/3p4PgAazRQ11y8CoVHued+w3X6z6W2bfkg8dT
PsAGQAp8lkQ6trfzH0zIKBrdLvY/xEoLYovv/N4AC4v0yziQ4g0wjkoWX5QZHQtMl1O4EHgflCyT
A50P7W/iJ5jNLqtDe8eCZgQTAH/FnBzi2NcuwHF/mQukT1IZeGwON9KJ4TJmqzFARi9twqN0acW4
le1XVjnCr7Sh4dz0kLdMjaTYrXSv3nurMTsQHAVeg7O34bGJ5Mm/bCrslfYMj5LGe9lqz0HxR33P
dksdh1VYSNvCKOGlUaAj1Dhi2DNVwufsnJdd/9h4Ks5dLGkSdWnBMKvrXz04CW2QZPCMu3/q+a0T
UhzOzDb0in95dqcuo4Ks3HYTvtse+6vkln0CZHNMBjhnOGRhzeDKwY2wo+c4eiZSXEIKYUoKHooM
bNOqXZmAUm1QZwtVNyt5CWA67ziYuUeY7j+9ujCkd2nX6Uw2MXRaRcoxwGFUKuKyCdK8c3RYQO5H
QQ4TxMIF5KXwQ2FkcwXWRVrFYpa66slDD/sq/b2SiI+leGQ5bBjkFWsoHavtnsBRvpV3aAAlS2Gp
KvzBiobtEUVvYadI8ZCaTFCA9aQ8PTgCgC6f7/COYgXJ/o8nbDov9ERP6pnn21+BpS3MPsEByKfb
sP+sXtczWniXv+er5QFJCb3AvABdJyh1v60DBajIueGxHpiJnurRk14Xew3kblB6zp6JrhdwjwoC
uysV86wQCzFs4jSb20tHfDu4LyTWZl7OnvjctkALQlpJFezpFdRgA2mRr4hoBh26DtlW1fi4rIAy
TcGU7ikIS1FbF8QbjHvEkJqEdqlo2Uft+5hC0Ziv5lCP7YLVL7PjtOdueOiQS8+gevkZZQtkftYL
dvqelPtnB1xqAzSNeCnAFsrj5rFZCnmLS97ldICh5YigC3Y2M5PTAaNNqHoZzxDHhkssCbfLMcEb
gpzOcLS+LpgCwRRnyfyUVFLkYsO8spU9RA1KPs2CDoT6D1kZJHDGEJDuoJ/V3kid1KRKM3PiQcgN
Zgzyq/eMt+OG8n3Oe2KX/8HxrsvTTvw0TzFlMQVhH1yWIeV3SPGkW23QzxZ9P62sygnHfdIfVEJX
Dn6t63Ye3iEjJjGuklfU+Xfrek8wtrEJZzlQA+R7FyxrDO8Rcn5PvnMQmX7xtLq62+AWGJM3QuVC
ekX0+kCvV+Z61Br10le/BzMkKtf7gDIAgdslOkPZiCkX+je8GePHX0+X2JMj9QXbA65w9otMj+AR
ttJHbbdSYNQ+m0Ljy3fUUL2Da+EXvA6GCWk7PK87w+v0iqQfDGRMOaMdQL6of/WsuNlN30hU1iTs
IZCSEhBcH9Z+CRRul3kL5i/S6umx38p4B6cp29JZzNWZYCFBhsTbpUQU4xQ92Q8WxYiRJiybJvqU
Hh7galzm0alfh5f8Ceg9+EJJjTi29gFIKc9COewxcb1My6CYA4BdgmK8zyqQQAqqBfVLLzUiAbYM
rwHRDPYp7jdArDnkEhp2tOC3lqusj/l+TDV22jS+Gu+ehDpA+O6OrnA4+ch27RfjDkj54DLQU0Zg
+6/9TD57qOZ6tE/r/s2jhAcIa2XHnBfEkzW4vil47T3TRDwZgv38MH5E3dHFbWOqjYFJ1J5/stao
mpaRMZb5wPUY3rhfOJBq8JU0T417g1664me4ndRXpOa0+mCbk0O/pAqroSaP1fA1gxi6xigmMabP
EA+YUZcFU5GtNT3mFdElRA5jK0KIWKIFN0rMHoDsbVMlRmL2afDMfnf4rW0T49xyUIeHSc+r+1SQ
AfA7a+NhFX3yFAdFpgMJPGz+vAbE1vSJFUFZxTkUMwhh16eA6wzLSXdYgsOU8qZTMygjfqQTfqAh
xqxwfGVHvQEWQDDcUCkHBDwH+suuexEbin713pwvvB2BizXNryCSY07Vh9DQS78Yyph2TTr91zUL
f4WBerv0jkbAWjI9SoA2xTF3uAn5hRebWIY6amWru3UDrrj4HYA/3bsEGm+PJXXEkG79RIqiclk+
G3yOex2rwAloxgTAKg1PDds65xUUALVjt9v+YQR0aHgCO0J/3ODOALXbcCh0D8MyqkPkanp0S05F
eMp7rMcVrmXDc/RUnHZ8OoKtuBhFHmtvFXTZDQ5Ql0BAeMaxSvv4rOuuw9NaqmCMPvZQNB8HlDdX
0iRCpguww9uV98Qp9OWy1ij2eYpWCTDAQzJbqJGixwac4rsHneHfnfw6fM1WN1+5+Si+ejdXrPqG
+NAwoc3pAoJPZkZNyns4HWXe8jG814xJBcMA1gX5HW2Pjod+hgFGCYO1sEEqig7u4Uhk+Hna45we
i60KgBq54ndbVh41wWmocKR4xxT1IeYVPftAiznapw2JzE+2/XtS+UqMfp4avRjSYuf0cx4kLqy0
2UgRyEncjSIKOxGxC89PdnF6uSpHMYbAdktqlMSLU8AWDmFR2MQGlBUrHYyAb/sEHM8UuvznaWi+
rNcfZS4Rsa3/jt8qL7cwlYdobXyeVqcXq/hQKX8YhW+l7VRm2h+bIgz8rFo227NXpQ/RECmBMuPQ
cjgMORI/0F0hIqX432+PrhojhznBqngEEoLCZNNtvPc/fCEg2xUePxjx3Uju7OPbqQZij8h8xK7Q
AYkkl4kzvYwxRlJE95o/t9Duy+jMxmCKKhRFq/zDm0i5eDkf7eJz2y5wL//K5R7JHleFE1jUL0It
olNSZ6eMQ04wGqk6xELShBEZM1wlnsTnZfgtn0AfgZLxDRT9Ef8lrw6VodqKYkqJxVCbl2D/eNIe
9nA3783YcB5DIhP+mi2R4vE9+b0uv6BKuM84uIGDotDC2uPvglHNZdty5OsckbECOmA67VExe0SY
zkxrV929+w8X186EGYiYSq5mq7hmE5I7gxHVLif/YrDHWJQ2CX2vLA7HGLyRVZGyQrQM2nRPm91x
PojxQo4PzhEqcLk8eE0R8nF85K1/vDaXU0XPd4ZrwZjF5+ushlG5vNsokbhzBDg5SrznUvIXyp/c
2TtXiCl7hWyD9cVS4sm7+3vIZ3Ir+HPLiuG/5Ef5DczSEN0Q2rJfQnXZVn61FB6nOlNjPpb2dwIr
wgvVueRCWdyHT+cTaUu6bdyboKXRVsLSHXa2WEtPkDgjIjLm4pbGbFyjNykccn96xIntk1Zfvrtw
Khoh2hd6atQGQ8BnD12+fGcZ9WK0TwHtR0nJSVwXOtG2vaeypgzhG2TFmU5rI+w3fo6vAeGCst5C
RFOWxoXiu+Q7+jivzZ7pjd/O3N3nimENSkIb24iII/FRhVnMe1QdY/7pd6moqrRk/Wnc6EPFK9Uz
VG0U+tiGmCEvnJX+ZUtnzuMgdTIm8ACFnZA195YH7K/0j0lBABYPIRdXwB627sl5w2fgQsv7KiX/
DTkF1C0yHHBc4UL66uDJ1gEp+uHUc/GLFQ8rFkv05svfKWR2nqZ70hqxPbA2TplBzg8wwZI/Olgz
0YgZfw2GOsWQZxfojUrMxo7flhUgaoK7/QqvTp2tZux8Sz4GGxFetWPRRlz/TD5pa3PMD2xij1Ez
OG9eIWwCF9WyrW+IEPqjV8qEOYnVHE0nB7jcvl8Duqkn5PMA6a3+CbFMelGqHvfiP2AF2KxxLhxb
2BF8HUxM+2OrdMh56HO3KIf37jN55tSR3C1GyxSilb1i4njC0vXKZk1tvCLPTLIoRa2oAndX1M9o
vGH4s+Fwqz8z+Fk0JYXHPfnrAeyRiM4uk2BWPyw8kHKnzbx8XGTygdWCN2/YxUzEIFTTEHbQ3uPe
z4xgsKerxmGQ/K7OqDUxR1UiOzf3lR1cndEl8E+1JDiPzW25h1HMLWaL9p652CBt2RDxnOGvqfs0
tn52nzZbq0bTXlL+r8ZXXrUTvhHnyqXjGsQKC4giiw8HKBNwrMidGr6GJVeJAYBHhhPrxQzZEGX5
sNogEq2s93qtWI8MOwLQSfIunGry7IsRoMQb7hNjQMCTXC4Ysy145AhC/EcGpBXwbLILs1/GrZEE
/fJUcBX00WrAKwA8mqLzHd5m7QWVmSWExNq9T5jgisFXOEyAQ2QZiErBIE4NvuF/aUGQ3TWAabER
qu2bK+jHt/TAViDMlJM7AnwYtx4VSIdpq8sYnO2+4Q91WBwY+eg2XHIxgcdEOceLLNk7vZCyHotb
POroZkwfZf30gWL3n/jkUiwh8h8bEBV1orjZXu0GmQSorNzRnOTFVIs1PJ04UJw95oEblkBnQTMu
eh9XvQovm4eTO8T8RPQC1mjbBKORGLcFPKXB2vZ9f3wG/2KWCKeTXphVHAW5a/H1vTe2RvitgkrD
0IKjGrmjf1uYkhfmfQMoyph0YuOId8qX5AH43Kt8z+A5qQFyhCnJmYbyAaWJuNj6Soij2G/whUwY
FiBvKs3wCEVItpgx/MM1gnFHDUdaRpL2ZnoNUN5lLxue3eZHcs9o/d729yMoJZ5nDIL4XryZ7PEe
F2B/3OC2eg0HEfifoFQBi5ZNos38ps120WYwinapDwu3dQJGO036DMIQNwDuw7zHCyYH/BI2Fro7
pIm2QKcIHx8BSBM9K9xHiFQgM9GU6DGhDkfGjEeav56wspm1HKOGqoaPxQ7O3r3RQ5jaEH9uwsO+
lzY7gdY/LNC7YNbAqMxMZjh8ufTf0OlxhDVRg3tCpUPHsiP1++Ix0hgJznVnLAsrtWVi8OUItZKR
IiscslTQHaX7K+8zTatcQFjeDTY91Oo/+xE5M4EB6cv/AM3Q/2WDQX/WXiIOG3DJQVVsxv5Vknex
tVuINedGkF3OT0L82BRQ1hAANXjrjrsfLwaITvgqRKG7HcgSk/D6p6QDaUeyS2QJRVfMd3YteUK/
/DI81vgnrg7Mgcw+5DlBByp+pyM+pyiRcG4XYgLAI8hBMMA+rrTwRSeKZME+ILKDMhE3NrwTmQsZ
pcOV9DiNaytzOHfdQW+O8TstGCOl14wEOFHFsPB5GdDQ3BZW8/5/LJ3XsuJIEoafSBEgQOZWJY9H
+BsCGg8CIQGSePr98szGRM/udNMcmaqsNL+Zr1i0EuJCet3MWRHERQhj8/DfqROMwJqAv0WqTTxZ
pa+kUFqQIA1VF5A2BNr+sOki8IhPObWT2LFjfn4ZLAXN91FgyUAMEvtn/IrVZyqA4NS1gaYDd58l
wnhihOlyAUK2+cWyRulnvVaKtmV3Dmy89vzzag0cZMs80n12694gTZkM0rV89+HSkDnAj6H1gQzU
M7i6GA1EE0agfxMqDijOUJJusoG/100l22ch7LtwHBz/3nJ2mgP5RgGKlUHCayW7WU4SmfifNJf5
lOfVsPZZmAia9AdANvg/P0hmM5hHKM/9jXEPMqdk65Oos0jGgOYpFPkHr9+zuqW4/v09lH6xRRaB
QSEI+BAUFSNUeFddk+2uCMPo3ck0gEV9/M5YK5fhmE6g/PhKQUTkNWjx1jq7W8GGNkgDkZcjIyaV
zJFkAYjKHM4IgbfPvSrujWqIBQQD+kzEKNIjJj0+QVDEHFnIzCB5gJlgIY9wrKBxcILKhpaeoaxg
ls+/lcfYX0CNEssY3hLnPMc714Q+mb0zpxQ2WQjvimgGhoF2MjyJkJQF8WeOJjIFwJX0rYCyKqGN
ie4O7u0hTFSlRPuIHB1WkMwHjyRZDARowNPmxUYRfTsSDkCR+6M2Av+LHoE4kSFQCIwDmSv94cN8
BcXMwKDgddQXF0I6s4URsMDJRcnwUh7n/5/qfw0vT1lD0NMggGXu/RA5ThqS8PofPl0ddmZ3pm4I
zQCLD5IcWTQPfWTFoKEW+pnIoUpQG6NcSaceqO7M8yi+YbQNiJQ319ixM4iWAa34MAdHqxkEaqIr
upUiz9WzkgUAhC3zFQbxfy1zdJ+IxWlQqpNFBDWH3Xpc0IFPc5k7wQi2cQYQoV5Q2rHILWwUBqgP
L956gE8CRv3f7mRy3YkEPBVz8HCeOsfqgPIsZkXSrGAqDoYddwx6JvMlzotCB9ubUAkU17/IvbxG
fl1E4fYyOGU1drligjZJNW9XuOREClTuA1EMYxazaMHHEURN8lAkABZUB7P3weKOZ22upFrjsMCd
jsvwnMybBHgpAagQQTYHmiUwc5HbGh/Z9LS61EAPZcwhFS3LU9KkJ0UIuR+D3pKoO6d3KtycIt4b
osHAJ0AgMxfB9H0554J7QD2BU0YWcBgdkMzKDFDIPSmQvlQX8Yz056O2dwQLtkl8Gx7vBxmxUxIK
E/newzTn6yCkvOToAjfuehCHRWv9hxL5CWVzRJtoJ656Adh7brEpj0DkBjm+5Uzpgr0m6eGMCYAI
sW1gHfbgrlFJcwCxeHn7XMx2IGrupftj+GWgwzEfa2F7nLvV0sTOL8Z1IoAohO85twtfxh7pb85L
O1Jk4ONH/xjePdTMIEkt4SzDZoPsqEAIh/vy5IT07oEkwuVGU/gousKM2qqtCMffDTkyO+rOAENm
9HgOb2Zf311bgTDfcG8O1yTPAAhESaB6uRzIe56wDJhYQZ+mMzsekQaRnxBbYXwbzSyOT2EcIoQB
vhYxKjh4kIcgavBkTK+kPF8hI09gzNBFZKPzdeghv0xRT4OigEYeOOzl0kdVThzaOSPOgTtWJBot
7xrmkJcY39Sgr/7w8QlRjm4EQAILBlOzAObNkc4yGLP9YjlQFBq5ggSpjiS7AecnLxcZDYoC3IhB
VNTobcUk+PDrj0K5f8ESRoAH2gL9DqmOaFJz7pYu8vAkkScHQNcChsaGU4psqfvaQbwComD0QRO0
eF+uy6E1vrgECPzO0hEUVPadaSpgYJyh/ZkHsghpudGm4f4TPSnZj9uEemw8N6fd8Ah9RJJP0g+X
pIrpzPLemz8FctPVaygXIM0Jd5geNKYcjWPoPYWwyLo241mOUvoXFskLwtNMWpOkGJJ/XL5MWAOz
L9qIbcDRI0QQ4bfX2I70AsTcVr0C1UCSWFmXMr0UWNyKFGurg+2KOQRgk+U+s0sIE6KjBn9AqhaQ
ntK6yg8JYykUKijDUZQa3LG8BIH1os9KK8ex16+mm3nVuPAPpof834JaoQ1d2xFuYd//gM87+1ZU
4Xmo2pEYwWz8RePf68Jf5s0wgYjpTkGixoW4RzVA5pTtJv+CLwfgfbC6hrOEQZvkmUIKmM95E7wL
HzGGvszGZPRMnkN6hVYB5rhLkE17tFeZk/Eiez8gGuC+IA1wM/QiNkiEmFhNeaTilO50a2SSYvjV
Vs0YGeE7smVABaKLIbjtiLUbSrasH6SfA2Z2PQLNiaQ6OsWgrCJIXygnwB0mpUFdD/n/9j/Ai2og
sotbIP4JetsJY/WZwA+RgQCB97Woap74uFNd4K3McrmMhH0H7kIGyjMukoxAnzCoQRaGek282LYr
7zHvra4Ty2nVhODyX2+kHUZC0+W0hijLopBq7q6yDlAPt+O+GVwzWmbH8o63YG7yuYKDnXmZdxhh
qeRMKmpsdCZhQLcjOvy+kFN6EIjimYtGHKNGfOtECfUWQQAlaeMBXjn6BSTUQ2YXd5nFNEJKDaOc
EFQ6v7UBfiU0aJJGkjgyYRnj/0MViXqJQbN0TIhlrO6Q+DUmRCYUph7iyhCJJyNTjdJewFFhe0iu
gcULkVTiHQKUpKyR6rhz5i/Tm2NnQxyog77b19UwagHLm1yHIB536z5KCgDO4BCG8AmkxfFxfsP5
3pjs95LtMyJdjCFYksFm0ZLn1D3PyMfn/SWQYnJDoW2/x98JzRBRyEk4daAb9pFpHboM2TkXE0AZ
s4QFuR8zTrtBkoSMA5CgPSZNNVmbfWMLBuw+bcdgu6LpPUEbl1Y/PBBYixQewXgPYbtLBv3NXcZy
V51u0AbaH0XWuEHtAkWZFoD0cxFq5aSlBzKAaSc1eWO9mS377RzdPlJNKeWAUFBkyepCekaIMZAv
Z5SA1hCBi7/ZnjyGQo4SBU2NNu4xhDcI4CGG7/TyumNSyD2ae8BKCImM1TZLSQ0FO1FLo8RS7UIK
QBF+e4BV4KPn3uk4798GWarW3PQzvHDaFmRd2jifG6TGhmOweS690T/LPfWhr7qIpI+CBecgM0u6
dQ3LMdmSDXdgbhm2ADhNER4SaJdIQ3ZARXDfJDx/Qm4fUoFHnwH8Ey1LsB84vKDO8FX1EM8cply+
EM0ZFrr3kDR51TpKM8CDZ3TkLkiTzdU9kEaLBLWz8xmhNU1WRWp9R6CHf13nbVL7wQpdKYwLqSTB
nCGOQqGVkPHpk/0YTSM6BQNaL9woKlTgeaY8dvct7OdjSD8X5c2AekS2PpJcHfLukohLe4i0YPD2
FgJjg27GoB1oxSRJBFPMqDiGMi3S4dwstiJvH+E0jopMib4O2iToS8OLBy1Cndft60d4dq5wSc8B
JyvdyWtQhFqP/7TDHwV9744sv5hAb8a1unFaChKPYl2YyHTpj0h7gVAjJBnUUI8TUOgmmrRTC0he
b7Uw3OBgjSKY8AEQY5FhBtLa7HO3JL8AMsJu94zav9ANr+pLvgZN/Rt8J29wA5yX6L16FOJoUrxc
lBNoqXwdPIA4lMiYqKrh754leSDTp61YggXlnOGoE+EPGGwItlg+2oG0dO/960GRPOUBZ+XDQwtQ
krk29X46rPk3OjRMioJgxZtIEjJ6yMHicxM49E6lp2fGkmmRIKTTlURPEoY5/Zju1+VwIAaYboes
gmyX+kXwukj4FOgHA/aSmkcwGQKElk5qt313OROpjiiN0iFC79LGP3Ibf9mFTkQj+SFmjYinzuS+
AHvkeSxfkiRG6Pxg1gfZ6HF/lKf2p6SDcospUjbw/LXRnsfBtZUK2wrvP1HuK7BAAWhCcvwSZUAJ
HhLkHvkmaicO5w9q9Xt0v8gemsP5G5BHC9dLnuaRwuY+tmg5sqoZiTmPtWh/nkv6OO63j5Amymx/
lYWRcPiy1MkTw1g2BWGpv9//qaFfEHFEMECTnod0ekVeM+1SqSv6RDRohOjMlh0sOpAK6bi6CvkE
W/21z2IgMmAl7NV4/CKj7uvEGNZr2KV3/Qc1m5H6Xz0DZSoqARk3nXb7FNp+l08RjpYlW5LARqdJ
JLXW9pLCb7BbI2aw5HGNE4hzgpIgfeJxCIaFw5ScEHDwI4Lms1yyhYDMiNqrrEhSI21MFswaoIKi
+caeZYAhwDNamMgLwDAmksSmyjx9Cl79g/gLYSxYEUEXDZ8zPJHoQ3XOUZrECR0ylJqwghyMRrQL
0UiDFw3a/d9IxDBSZYqJX6oao1H6UCM5S+VSu8Aw0VAlZrC+Y9xgQWeHMEnifwdjH3S8gCoLpRBw
GERXXr1G+8fluJXGHDto1Hj4rG3hzXJ6SFJMYxghuT4YNWTG2ODdTxc88NOxcs4wsuo5q4bTI6Hb
RUNJceIqyz+pDm1keubcE8uYTX2kaSOpZ+WThcK/6LGAAPuzjcVvS+wKSGwp5bgUmRzRcnPpovHg
g/FY8x//5nT4ElIbFIPCOUkqhUQMyAQf8MadTD9DcwN6YkxV5W1z9hlfFcCSQuuT58gNE1VYvdc/
HCCPiZoNOQi31xM1/4I2ZHOChuMHHLtaxdxHIlU4ADFoCd72Mdhua1pG3oK+5YIUl0DiJVf6j9uS
AQNtB6oAhBLnoahrIBEwHEa/0PFfUPJRC4aG6FFvseY+3pqmw5D0IZ2RQtDrbnuoHiBS2e+e5pzo
11FDcdwSQLQHdzYA+i1iAXckDF4GmR9x+k7Z34mIxPvTkR8lDt8Vvp9W4CJgRPmFvlG25ezjo3RU
5g1AgihA9WC7IUXSOju7tS9BYa73Ba6tB9DZ5NL6ACl4nbxlJbhCEZZAPBNGegjPVxlbkA2moirt
OL9Icx77/lrjC2EGN5vuQ46CbRb1C2f3mU2HfThPzvLlLSn//hSb+hCobGeXhsP1112bCbfIbD1V
aCnMYZazJ/dcws9/bbDfBkRNd0KIyjTPfB7XVERm+nAF6Ag3Jvu5+HCIkGdlMx9soUnBknFcGgMs
MRq9OZ9bzpsRWga03J6wudnnX9HBRxMSe/Ndy/fb8ZsJ6atfnsnqbjauAhiK62rdbCs8DJDLr+gS
xO+eVXtiOK+uUwDwR57y3dmVA3Rb4xqFXdXg0/byOYDA3FCXwt+MS4Brzs92HhT81YcPGJTXzmdb
zNvxudVrE4xoGUUloKbXQFeYlZ9AaABdbed+8QuvLVSkvI4Rlsp+q3sPWSywbnwf9kwb/NoeAEYt
kw5O5uLcQhrkfs7Dp0kb9ITDpfNY0mvn2CTdc7U7L6GtxyeORRmP/JZl6aamW11mmX54MMO5zK53
gOtzHuw1rNUHeE7Uau1/Zbc1PD9WZbX+5P53WccdzV9+vEacATAaf7QRoAFzyffrsdl05eFowyto
6JfZ/fz4ocULAZBnOSu96yeG3l+6HRAzTu3pD+974ulpqNweawohHEeKkBSCseMe/izjG/WNkNfC
beAirrVrXsljRFz2qMDIQUt+2qnDfAczCY+kdqlfo2ozrKyIHCR1Nb33sKIrX8PDxFNXfZfNYWvI
IExz0W2vsb3NQIGhq0ujlI6a9/7y3mhKvIDMVMtrHlU+y+d8nixJlJfWmT+zZOBl247xC42AO7P/
buXn6aqYGGnc7L0ZkwEyjb421srh7wfqDt6Mk21iPd91nJfWuzGJRZGUODf+Lj+ly59f6uE5ukd3
K+I/7IRrNGd8FqJ5gZ9BrxG8L70LVL52TO/o6l12jFsffmUdK1BavfdKv/ZZfSbjiVKPLlqPEa8Z
dfDLO5H5U9+NP57dOiDx0VD3t2fmrglY626AL4EMZrANroSimu3dQH6MdFg1fZZmB/szFNI9QEL9
9T3a1CzhgLVduWYRPh+eFVzQXbC4Otccfgnkv8HrOWgynSMfvJyhVxwxHKFg4GxYr18DW5j92Ah9
lHg4Vf7FUqz30m0NTWx9aUqxL3NeacsKiDd3IL68ptZm/by7+t3Lz6P2R0NSJO5ciKKfaoj6wO/d
L4rBtYyN1vJVDUvB2lkppYYJBseVaU8LEbmfGbQ748xtlL2fdubYBvgIQ1K9bv2MYV9vg7YDU4O7
RufXRsnFjHI3a08az/n95JWxlXZvZ5VeY+3c1fJYC5l7wDeFkvWv03Slj7cZ66zs0rtMGio7e5tx
s1qcL5PnCxzZy+jaJ69ojlNLsUw7OS5qNpvaiszOxGZn4tt8ZhwOI8zXWSr/eNj9k4F0C/tJWAn0
cuVGGG4iiYSQO1VZd1NxenIRZNkXURQ1QX0/Ot4rG2Qd722FRDEMoSe6esM/8hvn6HeFyljt+XX1
f4w3nfeIWAVp1RYmD9e1WX//dYSCTDvGnlo0KXRG6qTECXkViSmjmJBRzK08kKKRljwm1gSiaqtU
RiuSYk2mQDrtxB/nCUbSKP6gix3sGq0AXjCNWid6WE50ezmY5ubdzYbOtp7oyPBh+vxzKFUbs2xV
QLUEdo5RgNeyQgbMm0BXJRy/4Mo02W2/JwUT+m26hbH3d9cOAT9z8Utv9zJcemAmnnK3l0L3yQCN
agvLMdihQQlLITQNcmb7MIuLDemKuxKJdfNCGi6lKequFCljgxHj6v22nNPGdeuzT6ZW7Ern9idr
+p3dAWKcKGiEFhzXro3PKkreW0YlG38EIRtlKWRvTASVm97kcBPjZ+vpn5wHnklfGJHQI50vOBJn
GvGH3y6ukBadYtdYWVfnENkbNXFMb9TTlzr+8c4KofMHcpM4ZQnwXESoqoqcqtny3y24M2oLLPkc
Znqw+usWt8mtkRZE0ggBeBE6pdrU75hiSkfrFvVamXq5pEHpstUKOucpCZ4ofGZHmk3wQulkjvGI
BxYoLKzt5+x9TmC1kUp3jTx6my4quswC9Qodk6AToM8Fvm/VI7k6AbRYNcmp316LGsC5afGTsRoT
rD/5fHuVY233KZzzKX4tzuW0RXpBJdNqD1DcwGAsJd+3TU9/D8C1oAmYBajR396DZkfZVuV8fjtc
dU3vDO4BAsrq9yad3mMyNwNFBTqTeoNBJvg3+olNDItwHY6sW1+fyBU5BEsjmqcbj6TV6GskGM0R
/QXQJy+haF6GgkzLAfd+aeKyDpgdgxdJbLPH2hf0DWMvocd0Dgi9i+vg9k1njheAoOvbVttPw2c0
IsUPAC6aFzSzqxKYArviR7Kf+5stB5An+6vym7UPdhipIgiOTg1NCYbBsgXwwHR/lHpeffy6fU5s
vY0jgv967OevWpW5+kGyaqEEU7SiO/VDdQ1MBA6PV0NlVA7KXqU5+bnGJIQkPclo8J1693GegVW6
DfPg+NW7r8zls0DIrSuIqlYZ3ZigneFRcARHoDqE5NLgLgR4hU29hmURAKQkm0nfvcGs56aKaq4D
ifLeFUm+VoaNdsjwGQgXAv9H7eoB6s+BY4jwcwGYyHFFto3j291dnE73xWA638BnP9Nsz9wz0Byn
ekgK1VaNOYdq7dBBq8g7X5TkNt/2YmgzOZ7jWkRVeEkHqjwE6KjAflSJ9rQ1/fBK3z5jLAsdgRN5
pImnDHztJMvGZ23dAgHm2EOOqYCJg184ZeUMyU0cg4BN94zuxJh8CJqdFW3G5F/wLsB+FA542Z3Z
fbh55uweI470t+5+6baZ4Zc8LvdNmvINUsByuzYqZ6cf9I5ra8pQn9/sbYfZ6kZXrXbNcHgK13lv
+V5KvYx81qojvnjF7jQUbA7zG+xCmTQeL0AndyGq+L/wiZu21Xaj6RSbCHqlBE1CyuGND/viTf0i
AomDdAXQr1KPXAQ6aOw3vPfTy1Eadt5sGN2raIgP7OPqqgccsTHc/Cp3bBGkji+jAb6LTdytnyVN
aGLIbZ/TkPmcgkc5Y1ufpszzNsIa+t2ofUSclyYuO54GOHSXPKxtpFL0w5OUEhmLTH2yPqlpX5+2
JpZrkHcrrpnZeF9u5YUmyQ7JS1AJo6/zm4i906rQnRVMgSuzOCucUWFllTrWTQVEiGMHRQj4gbQQ
AMoxt3hPBjma7pD9UMkgqGHu3v/3iwGqIDNEPGy1oW3Ch/oZIL+zQdsKbz9fIxDdyKncJ1hr8p1m
ig8UBt/Q14FQOd4nn25Q7I9upxHWrwx5gbLg1InnKeBkTwPYqEVs6Bx40uiWgTCd5cRzi0BwvN8G
x4RNAS+J1l5JT4EdaPYqio5rK7mr1kpDTh6vcm35CivK/uB+6X4/UwOnC6ck8WSZG5y2tYfUn9G/
1SpvdPXz8HUWMPYr8za3/hUAcnIN0oKSr3WKj6BzfxNUgvIZLKJPNf9Rhr08/q2dIrZjBsoAbjxY
vh+BzRyZI5Fnp4f6cxqD3M/9ZxpkeUiaeUdPxivxdRx8mqtzpFuSsv3MCIm3X/S4rL92n7zRbsKt
7VnNMUnZxVnXP29tn1GkdQqDXdRycQs4Oae+9fHoPn1pTAP7qXFeCb9d7L/lpLtg754XfCqNp1U0
XD+mfdJJ8nYQ/dad2bOxLjyTrfmTEPFN/fQhTfWb4ZA3UdANKWCK+AGSif5p7eqwfUzv8iDZMLxP
Q/EV83xpU+856SbRG/0Gi8XJUDhxcqqtzd3VLj1ydIbZzi8fN9jM098paBhQ0DW6NwgYAFKNm7bT
IAffJJw34rYGRHKeStny2rgbqOKli9Z2I2Iee9eRmYlNmHjDC5rqDbsPVhZvuFtcHb+Ar6PCDlpH
vMdS4PL/Fp3AbvttK8h/Q6AnndRtizoGhRfVTe3lngaPre2BTu2Znz3hZdO1PhHy0C+3aLpGws52
EF84kapAHexe/sVwi7Ev48Ct1IsBG7DZlL7n+9hg7gPGBpQYcZopdcARce1Dz/wdsCbx2fSAgD9g
aplAZmp7/gk9R3Szxt1mQjHs/yxujLKmAdBN80nkSaC1ZH7+qNs1fmvRp3YN6qIrGfOVAmc1/z1U
J3px6dW/Z9E1o+wbQaXTT84VPDJJ4uy1ojVjjv5U6OkZd0BVUAf0helI5zBzUA44cnwJFNJi9vBg
/Y2sNpDDXI+en1DzNqt7ch2Cg2uUeJ3YDbUxEEbXgkO+ILBgenpoRL3OGVM+8BjV5J+xb1JRhBaA
BiQ/2B5OVO2Y+0U4mgbfDDNAfBW5vsxrf6KiiZePq5/cShVt78GA3ev8+g2q9A4CKaf+VZ9+WTZP
dokZvS8Rn7TI4N1T4eH1ph/ANv5COz08C6/gysfN4P3aFQ//pdE46pycm9kzoho3gWc4uRwq5+5O
mwt+29MKfIx/3WaYVupThkUHSqFTpeOXQjNm/Wmzt9Sb5Lz0UD6IOJyAIrY5AaAvOdZ3/INvQiIA
w3n/1oed9aeIP35nfce4hdoWYUUYSr6FLG3wbqg2gmG2mzZ94+0+vkxBJ1pDnYihEA0Q3ndq/pzL
LeB7dPr1tYsyShveaT/L4mkqsds/jdOZiT7D6gLj0GWzj/90ULjks/9S0QXbxY4CSn/FyeiFINRT
FZn/C89Z+OlPN/MCcdgwX+3gnKEJQhztvneQw2F2tMJpq6fhr2pMdQ9DxxpeiHebMLq12bz9kw2k
MLngB4mBsmu/Y7PqPlNho1w6QqoYboLM/FfO4Zi/PWwjX81o84MLruq+jY6Tauj+1S8Pt/VLQcpL
K+dV8+NvZHAJK2BI+s2R1CcPl7md1B6v2bMvShMFdMw3FLfISHcnLC4OctesJuoX91Qp7vLm/hbP
k4JnGsDauvr4RQPOZTrEK1pcOLmnnd30AhS+jp9qo4lJMJMQi0rdJ0gCVGUMndVuk8KN8LT+bNAA
bF2jjxbnsL42yak5QgT8fQsFTsHh+lWffyPrgcZMDSZ1Q14NRFUDU+WxBSYIgmOgNu992AMl+iTf
doBaeIYR7jm5v7wTQIs8mVoXlTOwkiq/ijTgZj/STtfWSco2FPUdcrB03SnU88Xlnm8KCRcTaAJa
a7jhaJO0RSLsHK5NlTF/eEQZug7M9MI7w9y6Cr6y565DNMpPzkUL9UvX/iEXA5m76dcb5jD6yore
RbfzCj7InH0A+SlKHWymdycUPvRyan2jB4g6niOTiE7fcu8cW5/I9D5GL0sjraRcMcJNWGDYNK0r
rL+a8w79u7Rb64OqoV6UCAY6qd0HLKJJixcKSL1/+PItLpvxvquKwSmdWIaXfsa60XFv9KKBv5z/
NRve80U0IHmy0Yqp33065+edZe87adgyk48+yIpR55q0T5O6Sb3YYnx+h/GLPWNwt/DCmrRASYs3
k/mmIWiGTTt5/IaMIO9qBSLnGbXvPkQpPR9vlvAS4MK9OKjhonmd4wl5G4vBdIoSU8drt+c5ekkd
/+sh72Dnfu3n1FtlAjVM6XbcvLvtEyMDsAvSovEY9lC5uZndfRSDVAvSVyRSR97ZoJVBKGJ84nUa
0yaCWeXJM4zQMGcPDHFe7yYGpwOrebCYhzXdPD2Q9my8CwKkjmYPzqzDK3wG3BPzh2e2KJHT26xs
jOzXv+8JY1KsqK6pm9+Tb0lPlgayjuFZnU051n4K/R3LHoKYtceWva19vTO5Dr6YeWCg0hzdDdqL
JsvttUqvE9zn2tN2EV7NLseaX+AC/vM4nO4mBoCNiPKVY7M6Xh9njO4Cq+2133H5mlKUNiiZcgdL
pXecnTGvGxKm+fEfHXY2dc9Hfdt+3bpATjs/AiKtFWzKblF4dYszVT95Z16hC0ZFnNDFrEw7AkFt
xecBFDC7003zqGdTcwF8fmD9gEbDb9QyiZh+DpXtHf/qYQVJ1O7n9GbKrnZN3vSUHkOr2Ts3A6OJ
Cm2jM7GAppQX/74d8DytIaiLKvcvhNI0+iBKxE8HfvG4h5XZpe5+fuVqht7iIakBli0m2WFLkasO
bnum1UAE0WqD20PLjik3Pdy41J02jVNOLUdbU4iCwiZfpr/adK3hKVWQT5GuDX7HVd32wGgT5ffE
+zYYnbc70mYfv3B/8RvdH2HNfKbXsMWw6gI4yycVlxqiPj7MwTULdKDH7Zco6hF/ofqMHxC46Ky1
yZEQ24K9UMi0H8FVRioaRTa96KCkjr3Tq/2OXpwbaATe/fqkosdqSLh06KJe+J9a1bGxpmH/G+0Z
pq2sVPB3D3gUvPTDuIvWMAqaDSVTkoKQjcDQw784/TXtY7VkjlmtSpKOz88FuAZdNXwiFe8xBCRT
h6NijxiBPhf2NL9SUwjPAAwXWPRjgxmU8HyOWm+sMcUiQxHuQCW4MKrPUt2XeIDtaQaldQ8g6PFx
wiVG7nGWwLTMpBtW07Ighzn5N8nQ9wVVf8KQmAYApTnwOz2c2ZVKDLgb0PXEJQhAlUkRr75ktcx/
kIZZFKZzKhQoWfDs0H66RVgwkiSRr8NriVwDch2ZskdnHHCkXbFD5EFGMTDcGU8z7Ds+R9fJ5hMM
sjmmAyC1Vd5NFbXjk5TihugeYdnQwr9jLKVPcHYmG/cdbpCRO9itqIVTxIv+18lrA9pAaSBGKTZH
vsWZyEQKdcJp03LaiGz7E4Pp/M9pdaNJ2WIOGUxuszZ/VRH/m06UPiW1IW7EXwBaAcfi58PpaQPP
cqw3qplkuPGoB/vCO89HdJ7RUSPN4Hg8u01+zO0AXvNw+Xq6xnfy21z+f9bwk81e+wnmJ+2fvNu6
WnA1nOLAOtuReJ7Qv0OhZFwdYsP3MLhvDMnJu4C9AjpsXPACesdoMqK1HwnKCIdAUTqbbDI3hpfm
JZUgy9/q2n0Duf1uy1Mg87J0NKAkjAenveFvm7P4mdAFohukIdqMgCGsla63Eq+9dLoVVB3dTEhB
2HOCuUMXQmCotW+On+BDt8V+4OFyXKXgO0wVRE9WskWbkM4UWWV7qDNfUmdsj9v/QLfh/6lAAScz
huSrzz/JTu/bwr1EL3EP8TMYGSmBg2jLw4SiAowJ7YINDYAh+BaqE7p4dO8GHyCbf2GFhl6Qt/2T
5hw6A9IQpOYsFwzvokd9s1rca2eB6lU8S0LScsAdeIcDWUnAV0rtwVBUW8tRc4MAc0j7T+Wn8d29
umf+sVwTSJ3RdB5n9aXQGBNV4cuXiHk7On3XTHFA3ngqJsNtJFVI+UMGMQB0HlvLeXMLCPXzFzhs
WIkHK2L2kMFdEP+ThZYpNMRV3XQ6fTL1j8KMhHEwg9jXDnV+FfdWRHJtnNEf4PdRApP3GK9eQPlT
VW0BUH8DYYsKfhraAqLm102ogbIXJXiCLgi9qlZPOkhOaUWkEMdnDzkleOo8XAovwznPDZ5uTw2E
1v5HjRAm1R4o1rG++rio8HQAkH8EMr16/OFQBmoWgh4FeyooKxc7dIkttSCv/lxeNnQPISGUO4E+
eEQ7liCwe5rqm4O00T9dhO04VYGPAh8CA6etLec6mOUOxkmQUv6NLgdwLVw+y1J4BkA1NypdHJG5
xgw3yRV8U9wsIAGGz+hndC05bBiBK5Gunl9S9OEvc9PJL4RQxhwMy4HvgHmhAdgOO1i5qpOAgkRo
ApJXV2xi0327XjwwkZ3p8Hy+QGDYSbSjBxZwBxhcdG94BRSooGVmSGbvH8wrp1i74zj3Au/qpLkg
JSJaHo8e9eF3TLPp/lNFTyxo6ynIOgx4CecmCselgi2T3L0SRNRp2mPKffqnaLYkc+YzADqOjS6I
TbUSKROET7bXUH6wDrIdJGnHOWML7zQTfBKI/fmMknj/XfHsBV/miMeoyJhcaB9zFoBnuND6N+dI
4TMbA6XkViUPoxQoXh2NMCP5evFA0CuTGHEWhxkSstHgFWgb4tDBIpytkMxBkd7icID8CtaBljdG
vEwgtH4aCcEPiBgo/eSv8AbTBBY47S3OE7C58Jp9xrJdgKQ8/dkWOJkO9gqYgw1GgHIO/g2dUtnr
vG4gCgplheSVwBUOkgeMzwK5EtBlQKUTeCmCpIH4SCMbtM/T46SpA3g84J//XFMHg5fugnA+d9G4
59shDz64gyYnvVw92CJpSYKAwmAa5YPdjVF1CKvzipzbkXDw8mPTAk4wC8Fo/tleWQ4SNqLew6SC
XYjorZgIhkiZ1L2WpbJBjBOxsDIZuQlTi2bNFykdLg5gz58gjJAcdQJe7ZYbPFzVrKIVSN8OduYZ
9qDcvsnoxyvAiLsXwLfjVT4fDGxYasDXNFrhgrNE/A9wQ8IFyK6uYsSYWMURCRbSbSsufIuwKfbC
LoghDIm/WAs8xujWZoSNY7nDUXug+TJCf3lMhXPwFuj3w/4sd0nB5mQhiR669JXboBENqAdjFHOS
KxAXFjK6mtcBvBKYVM8/lR403ThwZ0hTQVBhX3gdIrli23NLM9BhW50BMRMaBKRFBQULuSvcd5rd
HjPtuWAr9R9DC1qFzPj68irnBRCkGZnfjINlC+g853wBNviY8MtZVEx3UO5hjQtUC4gbrld0Wxi5
9kHkYDGnsjXmAn2samghI8qCBxQsGdqeHVgz1hP3C0mI5i2kdSdIwtV43LDYEwP/upDGPy+E2ID9
wTaNvOCNLupwMqEvoRZI6jmvEYs27wPtCYWjIpwyhignf/9RfbDY/o7KhDRk+IpxceF9nfxjnI8Z
Q4Dl1/asdWYWzx22g1wDu3WPIznsADr161a4a3scjq7cxnwv+BsweGJkJDBfHLvI24CJkAKnSj4C
QOaUEDyTFgwcnsRlmLyQTsCi81CRUWYKqhCBOdMccRONzYO4yUJzeHwRvFWSvVYE/z6aSODsJQDO
xA5NIkKKxsMGcNzTk5YZ/ijkbns4UzxG4F4J3uzQPaVZfQYuiPnuQPF2mgE4LixGH30RV+KoAGI+
scmE/rVdfYji94hu6YJTFd3Bwi19A32pAHXtMOsiQs7ZawkbACEg4HywodmxgEEqPweUTKbQunPx
4Xyf+8aaZ4ONB6yUBE13GcLSUeui9j7+Iz/+6TTZ4VKeFHmjATIOeUS06nieJTziKhhoQcPfzlgF
QOhA7OG6ajBrGvOX/oYc7jkCxNNfX7pgmIAklWoOXyMRXQc215/hIIjzEGgjqxU0TOHUDPzx9OKz
fRCkrCbwxKA555w9LHj7MLhPCA3S98cvcy9YYpl32xi17GF9nP+C9Ur/B2oXKplQvDriFPYhd3D3
aMbzd+XsE9cBcZ8nf9a49HG5QI5UGvIcp/siA/0ewHkD2guOczKYdWbqgzgdcSIhks+XKZsN2BEI
amMtZcCeM2FcrZ5UmAsd9CWD7JaIkuZ4YffRnh3jVeV0/aYL+ttSgLzPbQEs5uAuaOJ4NK/9Mhhe
dbWzQXpdSTw0trUgvqcPd2ht1+Ava4WmpqIK3/UteGj88Bt+F2yTdb0uQHQjUMRDmIfHn9RaOIiM
uTDh8uIABC8RN5vuEqYUUOjTzr0lbFOI/K47PKvd1R3yLR5HlCaFRJdXPEfPkzJrW2z94d1l7vw/
ks5sSVWlicJPZIQCit5SzAiKKA43Rts0zvMA+vT7S3fs+IezTw9CVWVlrly5Flqvg9VCn8V4co6u
OBu0N0gveQVUNaA+4WcNwI/YkaPO8AyFvN5YwRho54+WdfNvTA1wA1cdy5wFA5gMbdDUfPKtqKQq
mnUsA0cPtFKMwZsh3AiOJdFsNrvn7iu4g4UiXAjqNh5TNFxjeS89AHrJkaLCZm5JHE7jwV0NEL+3
esl44M703zOCP9B7Fj1XmwglkwlNNjFmpIff2LUj7mKmMZlMKZg2uzuN7CNAorg0uWBwdsse7Nxg
7QVWw6IVt/+5YgBDpIWPNqg8cKja2p39btNZI11zdVmxPkJz+Q5mRceDu8Jo4GsWQzlaeoNVQA3q
QtlfOzJtWXXVMZ+9aJZ5ix6IA78U2h4vPgIjv7TxU10YyRJJI9QsHeME9N8ITr8QprkFx1SAOcZX
HbIiYdqc8wuGQD0fLwZeghu2a3Y44/4P64R2WddYtIbdXtRokNhgg7BkD7nPQ/xugUDRpYZhzn5D
SIv3D3To33ayB1qTPZkWpjQOOjfIyKEqU00pLyZ0fkVDQHOMlkJVv9Sm3HJ844pmlem05uK1OChF
56J7deR/bthHEKvxOa89utDT6mPj5U2HzGLNtzAhOH84KRNEadDvkk6bPKJeYxEQ3VcogrJfkZlp
rtAmrekcXenoMos6aQAQQDmhS09TmV5+rxqT2vTsbN9ZEODJ9e9L3Pho7JOlT8RrgwL9KS2d5dta
tJ6eaUnDvBKSHzYE7Il+a47oa2MMz9uUtAM7I2Owa7vNWUXi+45004YTYjhn0welWxoOozX3gAmj
rWKsV+QLIKfiBInS4Kw3aA/0XwJAzy/0RgBldEobRe7Dak/XkWfBun2HagTm8LzZN2pXfZvJL9YC
+Y41NktoLmhNaylxdbcwVqT8GKQwc0o5UltZvVaIhZLErV2ThpyJNxq/XNKaijdLC1uRXPdo5nSS
94i7bjbb310DRA62VLSn72Wd6ZiLexu0oyXb8TAWCONo01W8vumK0uZjF2sIuKodpLA1kj1v/4Jq
WJvkv/FQ8ippdvUGy4393lp0ljoZ8vH3GVjjEwVISydB+221rb4GOfJJNYKPueBbfPlZ8o6aJAmc
7Dv9aUImxFO5Q8fp0oQp3+l5TZsd709YxmXyIP+jMXy2gdKeFtflR0CZJ9ILg7L9Qs30aUHH3kwg
k5NM3FQDGFteWy0JriEDyl9tQJb0iNKXWZA5HGK/CWilKlkSaCA3MqeHVW6ekIPR1zO2LkG765jD
+8Mq2ER3sRzvBW+QfnUW2dMMxwTsHxpcT4c/koYv+aQx7srcYI0ExTXYAFm+VX6Eyfa5O8SVp7z+
I+Uu2ZmtMTK6kqDHoqM0soeOzyYP2Hi/gMUdSwTdcqA8akreMt1Sa1swn2j0zT9ct2urrKtg55Rb
MjeYGjoDJdHzTNOZVIIddLn00S1DhwKhp9ZZiVBrm5wVQ6j2O9wsqijr1Ese1+EDoM9rUzPGz+Bn
O5sgrgbTkN15W3zAKqgN0PJt7b3PnryfpwXOeoOEFa35zYUp+lRYU8x6v7H2M6hqpRPhz57rkc3C
s/h2rloWmlzdHOgOm04G3eDfQGWTMIbIoA4Nj3vOaNIvY2nlMr9DTMtrdXM2zHY8GxY4/Y1+/hC+
+eaH+ZeSFC65jUj5SJjiUwx1JP3O/S5o3pFYH3SvlUtyWdniaH/Ip+ai2epXsws0GcXemyc9gIQx
N7nckyTiawV1fpNQiN9ts3aOHIYc9jfz64jTtjqkNuwX7wyPiPLW5z8Z4kZkeOSu96+6I9W73vJY
oWH/PGQSu2JcQESRJiVwd4qB4SjNn2sZeQJnENCzJk2BK/SQudC29ZCe+kW0MJH/+UszDvLZTcI9
urhIDRl9uPAUG0xd+Dlx/0n2QDxV+cPlAkYUFdwFt7NqRQGmPkzOKuPqGXjGBM2mQk+VQYA3yVb2
HPJf/FLqp4i2eM7Yu0zHMvfL6EQhRcQMxgt8bS8qOgkHZkVdBGqbhXwBHx3WDOVd1aeTX8EvpY27
FzFoqYE2CAydeE36RKol8QnMxFWIUka0rhmuxztVHa7ib0ANw0GSMWnSLJMc8AhF3NSpm9BoQZwp
xjbAfvTYHVTk9n3jiqcViQ8OmbqAIg9emmozKmR4hxv/1D0lkJ3f4dXpUQrhJkWmT+qavaCEcI1G
1oie2lUdcRbYUEo4e1hsW+RXwzbchSX0M2RJk6Tl/GyHzEl1CS7UoyZjjjLDPryR7p6d3c3a3dzf
Lcjx1dZTIK8LPrAHcFpwHMITu5OR4lcStkpkNc5Ce0xRPNGt+hoQals0reFlEMGMs7hEMR1lcYES
2ff4myRl94Eikm9c7PvJIqa/Fssp/go/eGskN6ywbco0WHJ9NPQC82QjPYPih9ajcQsA+/Rvb5RS
3i6aCUwA7dS7SalB8aho3Ku+sPb0dwBpJuEaKl7AQnQBcHX1gKob2cxmRKbgOnU39H8BHiKw+vVv
VTT7Z2xkwh8Ce+eXFhXNys6cIRfVB0gon2IQ4LCF6kErg6yL8JANnwvgQ7O2lSUiFrxISxMVCiY/
peB8WK3FcOs1mk6PT0Xpo0qDtM0c749BB42WLIJuZ99X2Oa8rc/iAjXu+JstH/Arw02EUTh2Dexd
QjQcFZB0qZbMn3BzDM+MzqOD6MP/QZ8NZgb92tkE/6HZvGY5fohWcnqfVLIl/kCiy8YJaBcP9onv
U4H1PCboFC6grKpSTPIf2HrRDppxZ6NO/YeAfpTrAG8ZtlwHGDXMCnS8PX4EVPYbUiqTBWVgSe4Q
0pCrTHHIocIJT9BQZq6i4gJTmaSPBJXhejYd4uoOwCm3G7rGTL1gQUDtKzJUPDCDu8NOYbRBTRvq
twWCPZ0nSYYA4X/gIEn+D/thC43zodecm1LEM4LLu1uTswFCZeXOsCiqOk3VEvKFPuZ+o7gTQziY
RiibUcEx09IA5WmMkU4IELNHcdjFiG/uDK+oEkw3yT6YztlHYvbRmV2YV/F2GxmtYeDM5xIgNZn6
/HvxawAE45SLpoHOXAdClFJ8IelLrwQt39UeWCpFIqjhPZl+qcstDQdUhLyXaf1+kDDia0M0jHHE
GOaMi+Z3+Ou1e3YY42wy5i2KPbzRk9KJ73+4SCAamWPFUM+RdWLClCFZhgVJCdAxhxOCuPNZpSBX
xxbR50UQBVCiYaZjKgHMLZ7xU5gXENo4Ss3gt92zMUT6ayVYFcpEJfNT/Izu06UqlJy4HQCxPtwX
P6vi193XXOwCraAKJAGu6x+HAr0DG8No9Wgh7g4oVHR/BcAft9k57zvxMY20RSTKiUWBeisbjQ3C
HNZw1KVBj4WI7oFJMqrsAwnQTJZ5XcI6AoLpE4sRmaencESbBUuNCPn56bltB+iODLRwNuvWzltt
NMJme8CLIX8GfWt4+NGbfH6EGiWFwc1L6PXM0Lp4LjvSphmsBgsKB25BfjxYgdjtJjSfQcKApQEg
D5xqEX0pNJOBrXqw/ONjiCIg7TaUVIQ3i+o0t4fJGBia7PHWzbqriXhB4xPDbCKUQKQG2tGDKbxP
2WVcnB5KFyH67dNCCBt5iTOMqApJTQB7w96qTUv9eri6knt4oYQ/YPK/A1CrM0UgXoSCmLUFessm
atpKRo/pyDpEHmCpowG8AiCKbEvKs1Kh087nRkLxD1eAqCwzBeRwSUjbDWtKVO/LCNtcdF1Aj4S3
rutUxDkldSdcXJ7OoO6jQ2hQaAN2i2yGsHCXNOf5wVJ24i/ICaZ83BMfKXOYd2ySLTLYX01BIhxd
KLTbwQeqcuZXIK/Y4JE8cnSmegWSTP4IcLXH1AaQ59m/5GwYoicVDVfXXym+DI+ROnXtnzMQc3aI
yXILQZ5R+rzB21PgsIjv5MV3qDx+J/F3XirKC3UFrI54S+TAYGWpPix06/QrMM+1q87Iq4BEf7IU
pXeqsZK7qYjRkPRaFQGBfaBR7n/FXHk+XwT88+7EBhhfu7mWzFxDLcZXtcXqY9D13mxARtIFXUfO
AF+MWx+eNAxI9q6/+0sBcWY9prpIq84wHZSkJWx+nyuan84RQrc+jqA28LI/7qwecLgZxjM8NurX
5Rag4kk45X8+HH/QlJJ/5HZfdy3qPuKuB9JKrbCdIwWIDJh6paBDIpOoDmibzfU3jTD95m72PjfZ
0/bqEjmgG98pPt++SDmYZbKuOK3Bi9bAeuxxgPf98x0dWeyhwN4go+gwT25U+QTLpvodGXAwTBx+
PASJTzJL+xsEOwgx2y9xJkBaBO0ADIPH0uN4cUdtT/yfve14w00GIRlwZLRBfEJ5IFLzybOYAMJG
CMChqZciG0A2S460osuzc5p7Fco4dXC2luHSa/yabL+UHLHqMygsDATuLgYI0Gywoxnzadzu61xK
uxVOmJz/C3v7vCKU8cPJAkURBe8dwLsecs/OXEagjRYCDahZvQPyNyBS5F3RviQoXEgXhwBJsvsZ
ozvZY5g+wTG8DAa1DBx2qKYbWySjZgU6SXKNDHhgPr4oWHIQStEzlVndVAb4kboAjdlbHBmYhLQ+
V8ACBB3qMDjNJK1FlC/c9weMi9+Zkslkb5JuIiHrX0QXWuRQRb5p86YfkxlyWIGenTsv/py6YEsI
MeGKPcMLAc+KtI1pBVeDCVWMsp7xQO52RvhMYIDjCLwRtX1p2zMGOIATvvnjNl/7pUk2fGLGGUCa
+H5bILlyJUcS5S7nxKVeoeqRR5h5r5hTXDBwGKHYVh7iAohB/LjBLuG6MHbO6cC+XSakyfW/6gnx
otUfzDYNBrsN7y0wHpQElLds2L3xVZ0X45X4L+fNEal4isASdJwGnQ8CD4/aVAv30xcw0G5bleHm
SEEQd8G8hbDblGBfiFyQtuInk48DYNJC4ZSABgBp88IZyha9K6fb94CNKZLmugIQzfy86R1JIGlS
MIyC9AvFCljPlSWyJmGP44KXCju4LBtFhKNDCbz4ZW8QqjxmxZM2IhthRpiRUAlRtmfFTw/+7gaq
XIue/MoQoRZuP9YY2QapRUVOrVdgGir3Nua0k7dmYZUM7UEyKRNkhD8yf0/+FF3ubH9bci5aNhLJ
aWg4pjd9urTFMLanVkPIj7VmuEN6dtwf4P1PijSa4hkyu6R9xA9cO/iJNPliYlyBIIfoOnXI3rL3
lEx8cjhaKLeEx18cStBRoDBhTTHV5dpF/gdSXCvCoSzGcon5ZbKDB5uKQumyAEOWBhp1XuSTB8/F
9wflvyecC6l9H2MwR40+BgatwNgvGrB1R5QU0KSZT2TGmbyaaeso//zKWDRQQkLlxuqCE7Lub2bm
Frkmch0Ld+8LxZEjl7dIK6mkeGRGL0rZBYxi44dJej+OoDqLmYePYLNfFsgPSrORNpQA8u47GezD
8d1acCCP0p7ktVZTmYT/gB+AbwTFZ8g2phHtocKvxdsVq6YYx054WUVBvwZAJXy4TUA9eoU9Omo0
/FDMPSucCqh1tsJuKbMO+SbIOuQcBLe/OCM2WxDRCx7PtNJN6NO/nUVoz11D1G0mNM4IlFlGFrOB
xwfIQfPavEbVw+tzdfdDtBPQZwZUvOMYTozBo/F7DcRZ608wgVIKVrQU0ffrFcCcVpeaQZFVoapB
R7PE5ScCdJnCQuJMnyx4Nk1hSPEJySArHp79x7NWUXN1+rtfMQx+iCJk1mJHLijbKCSR2kUn/gsg
4P2LsrpMv/C3tQbV4yQDNnCEmhcoJrDs7WLzh+/WkXIXXKprTWh564r+NV1cMryDyq8X5VNjy77g
Fz+ZQTrUISZjT4UkTGoOpWzJICfhvPOgTKICh/PsH2J62waHtzyu5ORWjC2zEp+zK3Kd9GPkC54t
h4a2dCVvDRqQCN63+VI9k5OEdAK6q8GLrF7qDFTy9JBP9iPWfuiVOAj4NSm8XsxIXHHgu9QWCsg/
l1FyINI/1PxyVXMS+kcqgmggUpbIZN45gqwtU4Coj9nTxqSPyR6UOxoy9GPIRjKhzaBTJcYxgFu4
Hd4sOjxLnYySdd8hKNrD6LBDA8zxgmV/qzwIKfidhGgjk3RKf45mno+6HNnJ1ZfWXPT4TSmgHMFq
6N65ZEmIQMi7/TQY9cc58LUAYeyP2s42hsHizJMMkAKmyrXg4sUqBYmRZj/RSwfZSzrLUxghVAfT
zcr7hRyISSO8MpVRkIzS0n/RE6TlT44kpxxdoO90P31oPvFZwfAddedwU8a4hIxFi+DnSNoKKi0p
0c2drbFay6nTewHcILQHaemrZP8rqUyJuiHWXrUH5xLKkcOtnGDKeEPuDoC8OYqIMoRx7DMmOgWw
dfnbu+Cb/GQqOsF0uMTRbZEeoJPZCAgh/YOhC8y/EISKkJl9NZ09DBSBSagMeN8Jr/hvH5sIkxqu
g7bKHLN0yaBwl5d2f9kFWJAbnObsjfwKPdpf5+f8tJC1IWT/HBxcuOQL6CH4RXuMDkSYoJTLL0yI
ywL4TOlFlFzGIpmlrN3qj+QnkH5OPR3rkSudTXShgDcnrGZpAgdZwq1KET2bZoqNsEa8dp5IG7bs
gdCTRKLmEMAITvyfPtDdC86ZQyKU8NtK4jxPZpO75IdAOCGIsnzu4FITWoYbQiqsETaQVHboOSQi
+jOlFYtEndXyLLV3I1EB5aZA+AmC1XDYGg2FLcY2jzLDRxuDs+NJ7yisBqE31Ed/ML4DWSpBU2hn
cLdEDwE0kUBJC3ApvptaD4GoN6Ws16dvTq+fvyaLo9sL1jQUySG4acFIdGxPyOBxOSA940qQpKkM
RxLcbYogEl6CHEtebKa4MOTSQJUFtmO0nUZMAA/GAZx9xqjgiq3cmIwcfuTQbJDMnKkfOk7OmCCN
xNgmVpBD15NdePE4C9wj5ACWzZAx4/Pk9tA3mD+gv0jTjD6fvySPO8jdnYIbIUBKp/7p3/1PlsuJ
5GWJVwWExTdhlZewJmWzuVgqRbusEx7G5wjyFTZRI74QxiJLyfmxOw65jL13cR2ih78uEbbFXA23
NoQ4i9vOKoSbSb9aQbpy5j/iB6ZEb6nYnynb6Nsia/cFaIQAJ6uIdjL3vLSFeVCAJZuuAAGnEYC0
wILMK0aJ6Hh5KTBISiFbWWQNYDyg7ma8brhsRCbcRPingeA0mc8Fui2UGiTCbhwxpl8erhHTrJsx
Sw5nwpNBw63NKKMwqQyAWASguJdQexVdnoj4LaQJJjD4eIil/OjZJvjSqLiHZ2jUUCWEWD0i3pfu
V1CV0GaEGsYfOKZpKCarlCMw30TfiUclV0gl8jD5R/3N78f3VLq/s2hdVuEhlrHY5pR9YXDVu+Pa
GrToDmupaGyApkB0ir+jplwiGyy2aYCQgt2ptRoDMnNxTSSg0rhGPEhNcP2ETFPjJIiK3IpjKmjP
xEBWmkHC72cRZTSkcAQxI6GWWZ3/LJ0GDS1wwslewIwm3LRJAReCF+ZTJISK2CaqQ5DG6DHwVD96
LgeM+E6SyKMh4RwZsKI4ZPT05WvhQ6AxC6zpvYeHiNhMeJHZJWFX0vPg0mzT8+JCXd9VlLcykftd
6MyMjl3GRFSem0Emhm2TClnKzEA1jWqfKn4mTVfwt67JDwNekoSrcgykuMTZ4cguZl/a7xTlCg1B
HGooqekcKOkSC5HqHQCBkDCh7Uw/jyy1Sbuedj/wYpSBmfCJ0gzNnUkNHZuhWFT9Eddh6ZlYGRhO
3LOAdTqL2WmDL/Ab2sElzvBYgzRIbqyzvkvSHAb8sKBjqo8bDeiu5dDqpaoiew2RybHmXh1KctRE
zIvfQMch4h5O9xwHinuGq8Y5B4J2tIzQyLSMUJWFo1UU4kUaGR9CJW1I+EmtLayyDOVcgUmY+K7X
ljYWnW/Mpgm7OXfmeohYjUgyki6onH5W2pq/5ilk8E+OamFG0C5zaC5M2KG5qY06TjzbjWe0LjDT
4hprIELKAB+E8TJnWBdYAq4P/QE1IEVhSfLrt3FapKa8e9SHqmCiuSdComRpWCF4KFHC9vn8MhJI
HwTMlnk3N0Ma3Zpqmecgha1SbpGn3y5AJbj8WTIWkyCKd98FFsYt0BT8Sixa+ID8ShF9yp8Y7x3t
5C2v0fWlP0HyTkRH7YokgqSY3AMUWX2ce8AAkydtpj79IrYm0bMH2y3drqAXxbwPbol3AKQ5FTVD
7scM6V40ZMioNcGO8khlVN4lgT5JYJpQZfM6LFGbuUPr4kAgZN1Fh013EgDZnYVEqY5CGEWN78Mu
5/CqekhlK1SvU1uhlGvFBkEdMA86BuGv53N2MpnCJZmhVrsRgxrIPK3DHTzuX2bwQObmIRRDhfEA
zTxCiZglgNOi15sB73LRKJjR1m7qiaQk1ycwhi1hnYgGyn1JyQ3wvSDtQ9zZqlbo9jbYyy/7FCyw
QLfMVcuSK55r5Mj4UcsfuBRUBXGYhT0ycCrosNk/l/HsevKk9bMHJpr1SE63U1pMwEOkNilgQYpU
Dyg7PeEtTKaT1NSzDgRQyA/AR5T2kNVRrPvdU4Q4v3TzyFwwrQiP/bZ3+QRkcAgyfhyy2TPyoZew
lno+u8QQbk8c5gsMHWGfgob75sCHJvVRobJ9dvBOSfAOsWZyQiIdCbXlb2Kc2B2M/mBdPOljQrBP
QYffgLXUXlZBHnGdbZE+B9WbU4E+s+QyesCx/poeNlzZACeugOVfBEz9mGABJbA1JErsUGWX0XW7
kVRLPlUao/MJjk1uDtZI9DHvRdkAykKRtFtzJmGYLW1sgZ9SA3FlAPYRghk7QpyNW7vgnoYiW15C
li4tWtz/GGY9+EHj6I4njOALvHK6/JLo2Sh4ktbGkMTnb3cHOuvAlqbgoYg6QxTJiNtYaBqkMCZ9
CYtaLCSF4F84P9wH3MpNEmKshIDrIC8wzNh725gS1Bai8n8nH1XTilxe50676mqZXaVHZABzeuBc
xPq23Uw/e/cuXcGKDEkluG4Ba7vGLIErKxxTu+j1o0bGoK8fCpENrIpYuwnWySnoDTYfFwEfYNqZ
ad8zqM+Iih9tPprACg/+04w6U002L+0SmG4FDZ0NQ1kixBJDwYKkxsR9d9T0Tn1a0lsRtYMuy+6+
h80L7e6ChkTbXpdUZhJyNG6gDait7jU64rAcCWAaKuchd9vRhr8QExnSs3N1oNT5gu9RLujtr7Yl
cR7eKdt2+Dvaex1kPPaK6VRGEwgJUPB4uyCBHkpdNPW0BY/P+DiVYC+4+wVQWIR6ZnKFlqaA2tKi
y4dwe88xzQp1+yGC0J/lfqV4ARkHPvaWG5pZRQ+MiHZumzahbcy2Gvx6pCnYRy8eci25gB9OEFPv
M2//t8NsyRo28rUcIUb51c0DeUmrCBQnp2et12530pWeIxcRjB9fZoZxTa7Lq42j5QVPCoIxNMr4
Ib5tgkOtBw96ZIKd1NTYHCaELEi9ukwUmGGCML2fI1A2yFO/DFEF1dy1AbzpgPRv46GTsO8ZrX9s
xFYBAJ5gQOLR6yG2H9lkoBDn+qX/Q9qiSSO4F2hcg1QmsIataSMnt6YwCm1iY1lZG04m7Okmi2D1
3wgCJsw2CL/2J5Oi8rjiAiM6gUTYYJRkO+RByY557EHTpVHHYD2vbLrT3AfNJgKkhe7d3+nqNZSH
OKfYLPDKMLdoDFms9RTat1Lc08RSfhawwD1sZbENtcyGC0FONqIlRKZ6UUVLR7++ZiDTnZQElILG
P0EBsrTzQjdSiOge9M87TfaAhaKBIbXllYIbgE9wSrnqSsZA8FBFd9dWVF1ADCW26/QKZscfMM/c
R4/6gPmEfKu4oZDZW94h+ngcGkZ3BrSjy5+bJYJ3fsQHuDNfhD4ed66BUqegs6X9A7pgIWOKM4hH
jjztpW0KqInfhthy8c6gKicPwWOCdRy7n2gwgAAHRDZDmjZGNi4yEpP2OJEoj5+k2Ol1nPR3P4gG
lmyaxNMCyyIP4+48xGWIBYTDGAxzSEvWjnqLNwHBJeOSpWDjvhPNJpszFaadpB7CaIi7IG7NZM0n
J66BRAGzVVP6+0lXSQW4XzX6YP0cOCjKQPMig/iHRiIkUSoAkUHEZDnl8sxE1fDmWCwoL0ztGiQF
XRqrIq5EI9un00Dwk7pw16foo2O28/Jvyhjn8qYAMQW1bno5TRCkxBnRXjtMWmWBuxiwGHwPI1zT
HX0q9DUpzYkjIkRXFr15JuULyOgPYCa5LxogVu/Hw0ggEY5DOWHvNrObIzAo6www8VyliOaQ8CH1
K7kNff92Rn80mA2YeUZyhKrwM0zTNmJMlRgtyEfb1n1UhiVXh+rutDwTGryAFUiWeMs0Aq4gwaJf
zpApvTpkOBhrkPN7RQog4qEq3gWcE3BXh04w53ljeaKpzH0padYS2iv8cIgJqr/luwW7yA4TfYhS
UvcungzMMBKogDbsL5B6+RXoFTCM+CSdeRRopR2RvTgOtOTDR0IRyahMx8t7mHtUkrtTJGKP0JO7
BIDKz7ryaMV5ygVRQwAeERkd31iV9DYQGJijb4e2IOmxalys5pKZJ4AzJBJfaKmCwkgFtqf3tcW2
ZFgCo7wtERvlDREeLbaNhy4pUxHCw5e0UuYUbnZVPmDq0vSSz1mtWEpYU74ixiC5MN3qakq8pdHP
3w8zkGIJG04zmzJx4yDRZflnv21FV9h1vFI04xW35R6hW8D1Mj2SFTUXQiuDKKGOCUJhfN3dYSTH
FO4orOU0Pf0hqJr5gDasGBiC0w7poUoO3/DEU4d9KrAjzcSSHL7v9f8a6rEabVUfPbt+qHyc1Okm
Caq8CVMefQlB0p4dxlS8Uc6GAQ0yYT4secpfgGCEFLkJuOXSvUsp0rFupGmEP0TrbdtEfVIRZpCm
F+AAph5jOqKrAxyu2+7WQcbKdq3BN5EqxHglzxG8YeKJYommBS2CFjoSvNo7yHajL3xAmTgxIqlA
HWJOn3sWGIFOyMPFBJvNs4mj/x8IUoqPp4+ft2G7CHUKd5eUgJFAB/saIkSAZoAUFOvOnJoho94K
GlHsas7CpjqgvWIkhST+T1qaxFZxR0SWV8pGXvlLcJeUdgGNpq7zHj3YsvwZ7xT5lS1r63QHxsBc
6N+TEKVXFKwb2bfy6U7y7hL2M8wQa2c6vX4uGI9i12xXZHEBKqfg9bWHWLPcRNOCFynd/dn5yPaa
dRlaoMJt2xCNzhEZHdh+g52Jkuu8MyGplJI7g4lr0954DkilmEqlnxfRiXb67cUcZOEzBypTDtOf
V3uqFGp94t2QCUFFBGZP/tSxVcHhZGkPMX/vGFwmEIDe5E6cXl933uIV8AtbBejY6EsbiSMDNaJJ
Epq35uuHFXEwASUBeVlNwjhDUbBfnrZcG351VxTGRnZbA3mRZBOb2V7Jc5X5j4mkLPFmgkibOHaB
0najyc/88ANyy20r/CY+JmcHso1N9B+WAiu0IHS4Dle5GDORFrmAA1xvnM7rVNzjbWSvQeQy2lUO
ZkKWpIE9rMz4cE9MGZgJFSgbRuKI5saU0lkqYbY0E+wWakokssv5xv7TRyZ8RIox8AECLpOKVmci
LK+ihMnMxQqI+MCKh1weHEwgCcot2oHqPeKnk35CAfwxywkTGu3hNeqMnhHcgIzrXxd/X+BJilQp
i5+ONCjjHKiOF7mcPe1W2P8RZ/nzmKtIdFuKo/RpSxk8kyuKchEnaGFjPVcY2YkxyR3tkp4t7iHx
Jdh+YJyvRzPxkiFzbVAA8rUlHwTDCnIlu5T+Bh/5xWvDHYx1ck4/xm8fGpSKSIjtNBQVWVR3C6zP
uVfdkhEHUCuib2KdwdbZQfwpWsF2KrfjOnnjdstG+EFeY6t+wB1joKaZhjYLcDpXNpQBwSl3oo1c
tAh7jDANCm5RmlF/XJyt+Xm18TgBSOmwF9TRBXuQR6Xu/gZqIg/RRQAv6uDZghAj1QTvhcyeihHy
DFUzDtJykxBggfCkCYebEAk06y27lUO1eOYcq26c73/gS1sRGDJVvV8TVgAI4l2fGNMb05cdMf/N
wxIq/Qs69IwfcjDfozb3TosAUFx9EEC5LNmfx//dA24UDFQ8+s+FoIWcn/BbSTGmKNkGo3t+h11E
j1d+dSHYBdkWgX4X8EkESdbnXGOkgWppEkDbDx6ObfGdlyyYJkGWGoaymFZSGqiCG+27hF2HDpAq
zLFps/G3dgRJminHLej1xvOpsGt4zEJVpW6RGbwXfQ4Z7Xr1+p9JZ+eKI5VfCFYNqftukQqntFnM
lKHco8ejmTSGnXObZ7gHDuQVtRM5bd49TSg9abbD1nDDVHvxhiV5ttfv3/cr51jhiSRtdCwSYRp7
NF4PzLcALsugFtEMiIh/FPqxlJ70DjbS32ySsukOyJhv6+OcxyFv/RIpm9CXnQ+KB5yMHGczRdxn
10i74eahJkRbisZR/TdpjmEU4TvTN3DU5fdZv6PaqqPA6/TxRJrI0O+WuvqPRjjRX0RIEV3G41QW
EplCx8cRW9zSXjlJN1pNcEmU132poWP9hEAhpAw4DNWmw9ve9E8zyArwel8OoPuMBJiRFY6YZHtM
AJHRbgh62Cqy/hTnfJy/XXyekqsMmHl5l+hWVg6vBXzqiqtyG4Dm8bBTuooInEHlACaFTkxrshFw
K4NhMoR4dd7hgYGiHTqkouSFoeZAGj5ME8lchnvzeN9AQVwQCzG2AylfOvmT70Q2iyGhynk6HBpJ
Xu5TkAAA8Avf0sR8t0FBrdEPIuYxyrASa9n3ityGvZyebxTwyJ2BDs0OMGrEzuimCI1vH2T2it+m
2wh0mqLOJiarhaV4Z6YYwJXXgD0r2NNJ+qQQmzp8KZv/7j+gfsv0J9MwUJHhBOyIG+wrBlIaAT4C
KUt/qdXr74z2DcIleBcfFq+zguGCwqC7mch99nB3wcfteO7Lhjdj9TCdUZrz5s/HFS/Nm9eExSjc
Ez4ND47OVgyzmO+5aVbP9GsSj6PdfayOH+fFRBJtdzPSEX1yr1e0mr3b+HjKILVaeyR8s4+9QwL4
5NQ24m1IwPOxwNN5fjhc1oHBgRpy/O3m3eODXdVWy/qMr/Txn3nXYxqonqGK/GmPNpqtofrFZBNY
lulf+kguY1muHnfn2ErbA6MNq+0dwpzhtaP/jFagWyuUZTSIpBp34j7QlqH5Cd642z5Gn11wlfap
c3LE/lMGG9oN9CEemov9ctt+wbVXHf9CemCZHzGJa0NuFFSg4TUO4frC7ANhU1dbrCm3zok+sdYa
ckm1G87JjGgR42DELHBXTavZyWpXkJrR5/XhDjOwCVNaxsBNZsYG+xnkioeCeD+hgl9n2JIDcLVh
JiIi0pSOXQ/6OuvbHdE8Rx8P/f2ajjCNlYu6Z2Ll3IKzSrp3dLHf9dhbsls4sBqPIysvgpUbp+oS
Nw7OZ3EiS+PhmEBSlH7iPc/wAngDvDt+MP+9tZko6twZIMJRJ7riTMTJaPHb9ux7/n5Lj/87r7On
dPldTg3p+EMO+Iy0hndZNZpE5Zf7bNvvQ/54DQ0amqfV/bHQNacNAZyJ5U3W5rOt7m/v1Rx1YEag
odNzH1BO0KCabvde8+2dDaASxpQ3V89EonNg/O2yCubPzUNFQ6v9PfOWK8q2deW3rt5ugCBSBype
en7aOwjHwPO4zpihvkU45Ny0a4Rsbh4yjm8NpzD7hdjhYA0G3J68YsgCHZ92/uXt3SaoniDZjtZK
CEECE4t41/gjAaPtivL/1EAbKKq66X4AgNiCto5L+z7nO3pGZl5wZMcU0r8+oprBktegXTnNl6ud
Zs+Xe9WcC4LGZlz13PWLxNjcxp0lfrP7qDLDtTG57txHvKZTcg2Nj33+MAn7sdv737dpWuaLtB9h
sO0SHJE91KhT7dOv956GLAB1Sh28LzYfoWoHD6LMDdUcZ31GUi66XNzXxb0bfvPdR2n0o7lbEs1u
WDXtdh2wZciOBwQNetFL1NP8kzlkZ4EmkcwgU8yYQFdwVVblgQyKz11J6tYQQysIHjvasGFGTlo/
bWPVQvzvaW9fSYPLq3ln1sojh0obesZi72md3wWMxXdx6zefUSe6LG4cfQKA5hwWItECCCYjQ2Af
5Pq2r6MRE+qEDAZvBtBRbqxQLezIks/EJbGPkJCpLvZXSrWDUzCM98l1jvWYznXNxpaKiHcoJJQn
T3EOztXw9bd/JeWWB1XHgXF1EJfujS+tC19sTM9dYh8L2F4HjU34wv+c1y0SmhrSIkz6Nem6EJQV
Mb16RGsQ7gv9xmdDtbVIng32FueAf3V/DT9VfKzc3X3SuPQ3qFM7++zec9/P5KsU29tHn8Pw3A03
H0+eoqFg1PC97MLbhDW4oCJn7xsoL8F2eqG3tgnDy7V/2vqn2uldXNy4VxfNZefWbDPm39YBEAUH
aMW5Xgcoy36p6BvYpYoNgsl8GwIiS4pUfd/QnOxQO1qXxejs5sC+8OHI1ckKtow7Y47K+EWEmEsj
r9cB0xc7p3EYXnr966ff9PmddN26zJlJNnLqwBElH6INwZB0otdjKeGXZ8nm9wO+t+LUPwfGtOk3
EPtyKt2pHqBY+t5+drwDMjN6a7ZvM6MVsI3Qybv47GCi0UeMCTMTJYbb5LAJ92bY3g8POvJ7ose6
3c27Pfez8XuoIjZtXWOLT7aPbL+btyrmzKxnJ94ak3NrdHsNjJ67rFHqGGtNmsfGMapnnZN3RNOv
5zyQtjtEp1PavmePw/hOKbMJbxTketTQnN6SezNZ7p3z3jtt5xeg9f0+/1wdbeMv81PH692Z2gye
XfuydZ4ne3Nz3pVzQdUYBKUuls1Z5+0R2paEer1KXu1+6253tHiNAjvy+GiIA6Obyf4yen5QQAtf
nEoskQ1u8Ka9Pf3eUI5fpu2ev2FslPbWNtYukNOeJ0d30Ua/qnbPo2t5LR5t9IsezlXzOujGPhwD
SZEjE8UIMLZEFy183xnc7a7TNTqid0qoCj1GxvZCGiJIZWkWNgYa0ufc6x+EYRQ6/t3j38mgYWLH
1xtFsk4t1yq0mkKWG4zbYfKPpDNbbtXYwvATUSVmuGUGzbOsG5VlW4DQwCAQ4unz9U4l52THsWUJ
mu61/vUPIwuODTr/PEAvh8Exz+9aWmQ+hKyUAto3hGyFMrvJg1+KnbI+2i0abc/8RSh1RbArnMi/
FDMos5++je3ojunRZ+Sj1mF4atPlYOkPY36PwGckZ87Pwx4/LTwepbA3WeW4NriN/YclY0eSIgM8
DiZ8mFxDuDX1Ea6QLDiIyw60YluLyBaQxqnTDV6NArhxbUheCPISdSU8Sr9y9wMafunq4K269pGN
udpRIFBUI+qWNJ8xE/2Sx/jaSwa/vnsN1voYb0n+MCJTYc02gRXb8G0+fPmefCa9EmZGoAR4l2Dd
IWFqx8yEfABEX7Dx7fjae3k51xObIura4EfufJfdpE1FKF/WTkDPvx8rplqbF0k0btl5nLaP9ljb
k8aARZ9+dqWw1zWoVT/Pw0sNenUsDug7BjiUHuSJvGKF3e3KPogtzOzlVgVKJ2syvH0Ow+vxWgbi
MB95GmwP4xmvOYlOnFacU7agLr3IP8f9WMfVKNDx2iSV9x2x50nZX11+f5r9i3Oek1zQ/Ge5shrJ
K20s32apvILiL4nDcGqdlnm6wE+ruh0/0vfLCAr6ucOtiPX0Z2B/xxHg7Tdc7N5p2Hz/V/6yNZSi
0HhNZUSSgil9H7F1FOwbYrPNkgaH+jnOauUSZMd78ql5v0+vAQmFimfBjIFq0/GSoEPsodNuqadu
83LfKGvXueJiUdWi7iAXZ0oEbeFWQiADqAlZQkUgiF2Sb9/oaLKoWlBAvAan+uqPIhtL7Z16icx4
+NO5KUt4X1MKq2sfW3tON5n9i9mu7DRz7tZryif8J4Lg9xrjbjpiTxX/pH8QRywA4ErnNe+e4j25
Wv9Cs/rtDchL4fT0bshuAY4oI0nMCsBBmVKDqFcB9R4yqBAtesC7+Mczoz7DFWrKfsvffBhEYto5
SyjkrktOMJoaZvcgUUwNN7J7OlA08mIy1sDIWPnFd0933+uWE5RKMqCeI2/EGA/Ug6SK4M1V0XLA
m76LVVjNubSw75/oCekvOFr5hcr+EdJORRkkBOGCo3gWpiwDktIX5FgjklninPncGV5BjOCeCqcA
5ztsChLfS3HPSCA7aqQKcMcopIy9KFIzP0uoEe5zCoRHmOHbxmmGWDy0yNUZYNBuUc6Iaal66XCT
5aE0efgsksgmOfxyNxOCaRVitLjG/I52zYdCp8figcuMBKGf6uB6Y1MshhFHnwl82PhaqIWCQqFT
buOa6Fdx+muxYWJucbHEY57BgWCI3U//qamegVhFQU+BfRPSYm1f4JHPujo1rnImn/T8Ob/3pxU9
P4LTr+fEAAE9zW/4hAj6y3NBiY/jg7g27Zyz4slKnspb3tTIEl+kk+CdUi0RoUBRIwpWohkgpZKO
59JL9DmWxsI6Jf+RsAlpnf5IIQSNzsLyZAzbgemcJVZIyDK7Bw/grf74CsXGsrz+e9iPEBuQDHCm
aiy5V1gCHlXzFHSe6K3NxysWI++FDUlsBTq3l/ekcBOvtB01fjC8u9yjOKNGvtPm4j7kmSGCMuwS
fe1O3t6JYasn+7dIdEUs1hR0EvCADRElseLqYvFfAW+nBo/sKPhHS7Q1x7AEZ46NgXc9r3vXbGm8
6XDCJxG4SsKIFcPJx8xcpouSuV6PZK7S3PzrvflsdFcG89OCZvH8ghOAh9vDvyM/HZwSu1hxvQl0
EH8apqgtjrRgHot0OKo+K1eeVnMl4jezW1Dt/OuhQWGslQncxaIT2ksprCbIATdNB5rm5pqrXzqQ
Q8U7jeslq0xxuJNcfSaNfCKUo1gyyd8Gju05m1XOkHTR4/xtu83vLaIrUxz+lpn2qH5F2CDx5DS8
Ls9QPyMgQ/+2dzcCSZwXJ2QsoVPh3doQi0ri9LilSzY7KsnP/jQjqyF36BLS3+rk3Ilc2qmVy9/F
L97wJDOyRHCREKuKdcYNCrAVGLgaeARUvIH3Kxr8lvfqd6H4dp6dCUfHCOu4Df+EKjKzAq5RliLD
5jLynI3gxohPMGGJpC60Xt6nMrEC3qIykb/rlb3DucoIPrGRhSOPpeR+Ypbt4FyjEZoXvk9cCreb
8W1v8fZv0XvdTXU4j7y14ktcOqZnUSNet+NVeVhSgK6IJ/0pthp4JDVPIF/jxQeWJt+pivckvvrZ
lIjkMpvdM4vw9BscdvXr2IrIHnnHN76knGjsRxNx5TU6Zw8AGAqvWEIKyRKuRqwsAkZITjauromE
1dpCm3TwV7B84jHsZrxgvWKVZ2KZ3/Hcm9y/7AcL8N+15VIZAXde3cnfne3y85+Tg+Ce51a5u+9G
uGWIK/nDns55Txc1Akx6/ZVJGytz41f6qymvsUgmzwa01/KaLnzeg+szvFqeTlJ5s1R4HrPlBzdn
m1LV7W7R/RWNMETc2OzaxKpT8JEKgeIQyOPuahkOz86Nz54GrKkifkpzqw1rw7GHo1J7vO6Io6lN
FIZoUHjiUTkfbokS9DvC6ws7vi9Kp39/G7dABgsS4SptMUk/Y50F1yrs4VDE7IJ9HyfUdFm/v/vy
954y4+q+Gy4xH0amuqlwwGVa0RWR1hy6y1d6d3HMvVY0qpuiDVsSsUggwSIDVlPrNkTUhOHsVu0y
uF96xWl391WbWeEbkqXzgDoTP4m5uSHn9T9l546KO29kx+dRi71yhT+K/N6oPYXG9UcZzRRNnBI2
gDdm2NguHG8+h7sYQ45qGnt/9IykNLkXG0C/3ydWK5KTarHwLtJm6CYEA2Xg5zdiomqgcV+nAeQD
joaT91tqHmoQBb3Y88NZvhmtNCUulKjvZwCXArKWcbyXk5fs5QV2ahJGVO0nym8XFfZRQ4j4KAQL
euG/PN/tsE96/fS0rPdFB7vEdm1l1hEYn4fXKyXqs7jkzSx/eqfXH1lNvK0vAIRi8Myv5SAJIRR/
5l3B53xEOsB+YQquPZkq22pf81YIzXHZ2BiSP57BLwxajEPcqnHr5yQN9BRcGn+xOxNUQCiNBxbJ
L7yBPyGSBNp9TphHAF0j1YDOkq+pLdmn9/UW55E3kjPqGDjiEY2rgFxaj34ZbdOlzhKSai8m1u7T
XyaUNfUZmla05LjHe8xRMGKswofm2dbOZpL8HKe8RSgGS4B80E8od1+wIVFn3vfMZmxolThJMjdy
umYORJqWPjwjhinsIwuhB9s/YKq4qoFbjZNh94P0o+TNuC3uLTl/ZAh7ebv9fAQTQs/DlE36OWbM
gMfDSJCTfp/+QQlHiVAXEycKZp3h1ez2zZeQZ6bQWXC8EPS7XvbGmcHMGg1ydeMGyXPryDClpk2L
G/+quoXpodb+LMxyig3+5XEDlL2jv/asz1xP/foWmPCW8B6GNPWqYwCpNJSkQIXaQ5vGyeBk9vaa
gVDnhtNUSOAeXqk6cyt5si+7J8zaUYp/D29SKJBeYDfsNI5VoKiTo4FBFXbUQLD9md01eYYmUHLp
5f7Vq2DduRvS5SiICvc251FuPwJzayjXOQ/9UzmRcXWPynWzXYG25UeqPFD3JUknOBi7mTmV6rBU
/dG0KENKhm8NuzcvRaXXCtN0lbMs0DWa09OIRKo7kWed0Bza8Pz9Duz3ttCFfRORfER5Ha0Lrg6K
dzwlRXSucI6HLUkcOUKvs6HhXOtd8ZrlU0lnSPkvOwAtdnQ+inN+jtzrz9xG5doJePs7Y3qUc5+d
QHE74Y40LfGZQhmJwQ9paT8kTf2L1+ls4hvIK+MdzombMVrI0gXFsnMHWnNSLIqyqACCQL4XVNtN
va6m7RYXe76x8GUDZ93NO3XbVebe8eD/vpMViDeh85kycuPhcTMmOCfEa7DyaMVaYkl2I5rdA+S9
d4lntvd++NNCjoj5yXxMeDZzfVK5GwGV89o5JX0QcyGCzQeter+nK0Catq9EUFbNGUKV6mXpFF/1
pvGxwxc0suoW9CwbhlO3xy9Ra88lbrUJwvk9Gik5KAgBAWEGd2a9g3owbmqjuw6X4W4kzf73/kwI
POWBh6hW/8GQWFfIDTi9t7dV/pt+YQ/77Ch/YJe5a54zxh9ezUZABUcjYknu9TYGoDTw6/A7DmeM
R1yOXiHGRvlEDcJYSoz2hJXQfc301lwgUvoD/6lDGoQt8ghCu3o/1/50HSv9wPoE+PqLRga/8cs9
Vn4+P3vOAJ022/ln4Qut9Nua720T5qu5BUX7ueJ7s8Dzlypn9xjb36xor0aKJVMiejpuEZN697XP
3R+bJY5ncv5OcLZnvJEvcsY0ZVi/FuUVKtTrxM6N1n9117wPsjEgyhM+uL7J3aDcAnC4w0dEa+hX
nV+EahUWUy7QVt734A/pJ7RXFtfZrf7y1ttwH/mZld4FmcUX84Se6/2H9/M5xf/L54vp279RxtMK
Ykkkrci06CPp9E9VfYN/EZ4wxPePR+Af41KjyTZBgmEPYpUrHiITM7Rd68u24GZIqV+mOF4Tx3id
XEFZZAKIHj4oE3bOfvEMp4OUHAlYMh0RRdgFOSSRw/MbnafZOedT+FYTDbWXHB67YkucXAwyMnJf
nk3LIRJvBGEUBTRudHhQ584jSGtnfixWlZO5wSZdzuN7RFbUjX3g+X14TIZA6HyV3XHO7lV55wYq
lvPZnV4T9DaaX/Nm3+QNwfvZHVLLxYSLj0BoAlWfiLm0wcjd29exm7B3fHwdHvDdPWJrC32Qpy2h
no8pab0jT/kIM5VG/NjcZNj4gU6Uz5gjklXntv5wMIzxaUnoJjmJRA+IDEYlNDkuM/FpD33w0REK
6D+kZghykeCrjdxq92C/MnZHLqNCCCOgGlwgrLT6OXHw/3IbqQ9xdHFS8gff7hjr0HDdkzyNPzE0
NrSLHC5nYS7g7Yzjm0rBt9fj0zeEOfgw7AliLvr6Oag/952B4LRFpdTVWHQ+ner7SdTn4xfCPm6d
vSfSKJ6rju4hMEBS+XcWgVAYpx+sy6vjmYihQ746NivhJoCgiTRNttc7t+Yj/N+OhM/y14b9EUSR
m89sLWgSwThW5/9oF4Kwsf5d7iDrc3PWwhCwF6wbooEZXAMXw2qE1KUv1FiZ7aSofK93b+xBGfai
Yk8dwRhVNwDlOa8UKTwtNFS+YA29sZQ5lD+mc920/mGse0IODGtrx2y9xfFy8I5jSJHZ9s2cCmIL
NH+fsT+q9VrcjB0sit/bwcTZdsLgj6PbGS1fQuhELhFMESweGe7HfNdFAa+HvJUH/AJ0CWtm51fR
hrxWMDoeLtxiFVxEIOVQUUrMkOk5QGqkENQPQ6EvfDS+hU+VcX6vBTzBdNZjOksnEhrb2tNKyEij
ZBqok7mwgtD889GSOdp4pD7TIT7j2FRQQLji6cLFnZl3Sw25g86PECVd3TaKm9uuwmcmy0oXlg8f
jl+/4NvrzGtPaz3z1DSsybjwJRsElJNLy+gIYsk4Z5sXlgOPE9Jet8IgDDBBnZIDZXyroF3eUc+d
0aWc7GpvNPJbm7XvjEwHBJfJisXEvHYTBp4JjaoHodbwSJZjw7LdHN/wyf4zgZ/bLd0O9coRStPZ
mP2Sx/chttBwnzdvKDnAPVQMmop0nerTzEMV6RHUj0Wxf0ajkPN1amNyLh4h0+l/vNGxC45mYFa+
XMx7vJ6O59dCVhyCoyB0nZY9H/bucny/WYbbTY4UEBHq2x3OI2a7QFMkEYJEzwcnezib+/HzJ0cS
/SkDV9lV+JY/uwF3Dos/iXE61muPYNOtH1+D4jQgJhzpmXtKylgPmhBHrPuWxjCqhI/+c3qb92Pl
65VomLJbC8lXMQd05Shb48JwW5D3CSZPx8tDeU6TKnkmTLQdYHe0OrxyGhXRI8cpUw+um+uvxuZU
kNeKS8qSrEB2Zw5ucq7OGr4S5w+VqvNYm6CxiTRDQvAYGwgfK7eOG6dblGxhjXMPLSEc8LOA2x3I
e959oIW9x4aZ8JQLU5ar152fYb/H6tcXb+zGG78G3dlYcJxEzZZYO7FJ+YNHssbCSIT+MP1WW7cj
2vp20EISRi+n0J5L/IWxeMK+FcG2Itn9DZ8yorG5/j3Pkmfs83nGHgX78AraNwKmoH58updyqvNs
gR651jn3TPjboib/RzTM4jesF7LzOG3amZU8vOvmFdvn69x4k2WUhnloxRaA0rTa8qbXctS4sjf6
Zk89Ng73h22cPMm4nii+xcUufEV8EKfba4v6TOii/xjnEzzuK0+Bukc8rf9im1+MYFIW1LWQHCb6
EsZnXI4zwjNOi3wqp07m1WPJZzrJ0yr5K3SdJ6ple2XOyK3ai8ttnzf3v2vQj9WoW7wIm+0P0s+L
yy2uvUrS0uO3/oIUYTmsnOkQtaT6uZUrcSIYbu53UR0Noe3fw9zyme3cTp6FEH36ih7ncm9SENI5
0cismCL6dXQPs/Ur0n3TPXkdoy5guWkdPcYk2yy4StuOZYjAINSnDcKlwfkZxT0WJChvnTzHgd9l
zL20HGobavEiKCELn2/eNRAxH8NmblwwAgEgiKHSmikoN2t4l577hWAjTzMCmqtduprqgXRy8tIN
qqk6xlpXoQ6lgMi8lzh4x59/bj/YVnLyX2uPwkJLiKjtA0n2qktHwviV5hU1W8Lhwfp5IqSkyls8
fYYpEQpiYZ60pJlqYULur1PByDuB6ZIc7IrdHeMGoRhCc5VxdIgxY5TMXBp8p4h9dmfEw2O29H8v
BhPx4iZwx7BEhX5GnjzqypptPNnC0aItXUL5Xo75Bg6JJUsRSz1kjWnQwElieI2A3/mm8ooRRyRQ
B/+J5rwsyT30mxfxDvDRgeuKBH2MmMJEPHo+HhGWdp6SuYTmKnc/n90wPyNa/TRLvS+heBDs+a8Z
82JgCTmxkMpyg/adn83URIEQAhgrEAvL+bJD4b0d8dqHA5dQ7JFv93A48hwKu1zToQagBcVBFWkN
mg3MbMY4Ae/GfBHKJkxE3iGV8voVbsGIQkpr4T5OKz6C1YcE9Z8XzHQ6Xo6XieCtFcEICSaz4v6v
5lrCW+U7kybG+BCqLUcfR3lHKiJgD6ct/CuXg5LX0YV+SNCqgftCZTqikRYiTG7hKOwCAyFoYpAc
2s/x9J4rU/ru2W6864MxDjb419QYoIxCg9HEFloV661N+oUHv+iXUgGFTeW/AnUtiL+7yt8paMkw
tU+5x1JkR8N8R6HKX+IcxTtG9mzW43jKhSM5FrGe0BsBPMyFmib15C8gUF9eSIE0Edb4DPYgVUJw
bPifIHwJkicHvopm0f2GLFCyVnCrYLQvFtuNT11ACsNzaHkpGW2LvNRHCEkoFIUbKwrbNvBu93L5
xTkVQYDlU5vyi8AN4EuJX1gH8lpHxf30P8sRo0N46TiqxnfmzqR8E+RIPKr/gXaUNgHHGttD8c3k
5D3Gu7HuRLz6iHSofox2nJb/M0Tp8qO69+37tcrfW/m9xrNJGXcHVfgGXd1fbMuliND5GEGBu+Px
Ub/wmYKz9vR/5QUcMdjqr6BNqporfaBKghNqLDN2Rc4Q3G7j+/e/kg8IBEThu56A1K1HSeephxKn
Ww2LldIbFjsIGuz4Dy7zeo2MRyfThMlEqAJbs37g2y5xj5YXQqiISRl6CVi2WDYQ/QEtVbCIryFq
XcI4KcZ4tq7YdFwiVvSJVc9WFPn0cV6P29+Ma861/l3+CgKwzTpnlcPB8i5UW9F6NhMuGTy6fWiQ
FgxfkO/58LzBzGIXRJstImOYuwk9NuR+sSyoKeF9bw3AdYskiI/X+RYv8rqUOzm5s/9PP0E2wx/W
3etTY01OjNMGaogzJmaR90kTMP1nj4VXtJjsW+8+0eaMqTCAVNYG9zyA2/MjMqCymQaJUg/p/hi2
1fwi0KqOWQ3oef71JAuW6QihVWRQp5vTXGRKMReWls+NfKm/tcNp/pxk3/o9JJwsSzMu7/cMWJxE
qeLrOh5538iPrP3AiKII8FWAiXl64v8oLVLh6IP/x9/17xPZcRulawPO2NcbBcs7woIGBzYcYtCq
nmGUzaAf8mwKgv0TUaArhg9WoO6+a5dnH4hePBH3dUS0w9NVLOeW1NgDejIQuq9RBDDJfHoZWJeG
8QJjlwLE5FfMSqgESHNgwtqtrlE/u//6fvldpeEXM4n8F/D5Hau7t5hzyZAoIyZOxiDILvQIPJ1G
tX89J/3V07nDX8Ii1kb+YhJgHeZ6YM9F7UgPBKMQLsPtC/bh1G5diW6m/unVyXVhBifA+PWIggwN
9Dx31IkxgBS7D6p5zWmgYDJTqb2SvCfIg1EaWeL0esTqD1LaJ9hvWP+YTChuJDtkMVJsZAkPWJdu
fqZopv5BRYnFjxKmM7Eb6gttVWEct1BLQDWhcmgJltxk2xfKF+zzfm+QNukyHsCtEJGFmna0NLan
bZoFxcXaasdhIWGGA30BehVEzoB4l2HNBriv9u0428o0kYsK9IUHQMZ9+ca3rv/3QmPPAQjEMoVx
M6RVOhKm8iiIMKuSJrZHcMRtqYx1a8LlZegMqbMUcbfYJH/OkHjU6G4toQjhGcIcFrb6r73Q5eCG
aRYmGBsU/CDHoDlgJR+SfMm79pbwWoNZm3nulpuF6AXc4Bz9kgpQJ36LukNYvSLY8qBxYFKBJx/D
4bPE0WcspMWH0e9RDGelC9MXlApbkVFc9267HnWowVGeL5kHGo/pCRdvrNlfMRPBxy0sr9MRk70u
aeovBJDyH2QpwQHDJxis0ydWhOnlJIseo8g4+AxVty74/WO5TZrFjNlXDq8Sbma2Mn6ggxZWSHjh
E3UnomMsBu8bLUhOY+bp19n7uiEa9/6aKXoioQu+x6Ph6wULSKFVu/oFSBvHUkt0IpPRD8m2H7jv
ejLSwpr/OnhlAQEoQGdkKd+GGmvIlB9wn4Dh40HzbqxK2mDoHqdqbDV/5ojbgDTkMz2BwXwei4aN
rIptSqdu21lnC+/goQ2LVbdRg0csFujDL77LSQ1AIDtXXBnV8EWEEykXPDLs1DQlLBLi4a1lliW3
T3jCFgGzUAjnNdGlP7Rqp3qSZ+47aYCq7X2bEXytuAOpUz/Dr/lO6qt3MyfYiUNPH+DR6YzRHuW2
sTY3stq6pSSvR3hQnA7Dc2pWUUm+MVA3AyjSbqHn5pL/Rv0+b3H/Xut1MrTRqwCUzbDbpzX/fAAs
aTlemadwyoFRBxLROidrUn/+aPRAjHDhpleS5v3Lt6CTUXnyDue0Lrhw40VsyQl+CLshYOl3cGlm
J2nS2WgMXzTaQEVQxEcawfALbcohnM36L57M8XX6VrZmF2XvSCG/lWZrzme7Vz5UWZ2ZRydFBXzY
yw1IR28TclRf73B0i8rgLDPuHTBGaF3IUS/mUBnwPVTf8HkujEQ1fY0cFv9dhTx2JyVaMneA30Q4
ndEdCy3sruAfZahdl+gijBXWkRFMw9wjZq/col3upzAfQn2XdAZi2hDn3sG7tzNVZiUcKyugBrg/
sSGLXpi8l/hv0H/xiFbzqpkqdtytjD3sbiq64W/0Yjjf/YHTQjZ9tR7TmhziJwoMxNURk5DN64dI
HqzX9TpO6VEhaeg++Bogg/KcEWRdyQlW5E+IY3zpOUQ3FSP3sUa5WjUTxlXK0VSQXZNoDVJmEQxn
xaRM2W0FtqDbJ6igrjnvNN/sg0bnpjuYaGTkwUBI1UMery5N/o2TTiAA7+nzHVijVU3vqs9yPa4Z
zGEMbsyoE3mbAPNy7VmX8jfnDP39fH9G81bw6l3pLDtEl0KzA2Wck4fzpANkwcMX+MPnvgte4I/9
a/z+AJkDCaj1Oi7oGKJ63q0/CM+d50AV+dAmvU5DyjgAKhedG3rFItHnr1NiIegEfbmklkcsbn6L
RnBkPgF2J4CQYubTC6d3Y3B+O/b4blm0i08/ueuM9Nj8zd+H5LD2d2rBXKfCsAFjCOOnkUG70tek
ZAJ635nOm7YTvl7rPEnFsKZ5G4g9BOb9Cd6z2JD/uR7A4nkc094g4IAEQgw9NKIRl9ctGAvDv3Qv
r7OJyd4le/1Bea0+YlQMSBtCkQfe5IMohDDZTlsDTxph9R10mnvj0FeDmKvXqOMK/ovkDpLLOCWD
AXvexNJ52JxvuXfsFa/omFQznHyzil3sKPIiedSRsuRcvl8Pdy1QVEbbuBXcPVP2bh2OpRVdB5UB
6pjIGj92Ro9bXCJR8b6SnszVbW/NboSj1zjNuSkR1k+f5D5i4iS/hSG/1orAxHyMsRdrELhLopq7
ggIsrPMWDrdeBvdh12exXfy2rf9gc7k47Q/NrqZ6e2q09lV5BE+nz3kPS4jTlHU8zPnD9e2p05vp
VKjnJCh+oeT3DgHAmzQZKUHRx0MZGYa74V8QwGxov1On2F6F0MKFfqio/nAfm6bLBUk6akpw/YZL
TYxQuUNhgEMdA+kp2he9QYQua9NX6X80z3zNTIF2qs5D9tXB0dZ8a/Ue15iw4lsOsDsEeTpG0888
XQPVLpeT1xA9J8rPTH17nUSqBjN7yKYdx9RnLVy9XbXcXt9+qkW25vEHgSi3nx+wvFbiJN2nSFxI
IhG0fifq86Q94WRdrpphf30FN5q03e0WS6EBaon8lmtzVylkQRXSqdkGZM6z6ReuOjYh2xXjjAf1
uWoFsiE/45qpqex29kYyHRmy3COSEYg8vZZqCDFC5ipzfTnRb+vH88Jsf7DX8mjK8ms/wW2H4fEP
KYOMekgdMeIb/B3sFPFF0eDJxs1pWuGNYoyraiqdFgoiLqvcaO+x0vgvnwDGWUUF6C7eB7tI5MzV
QXxsAYAopLEWSNeRJJqJVELLJKC6a9xqmkH+hDv+oKVyYe3mWCTGxYnTVg0/R61yxLDCNgnZcG5G
YvNI2/2EOx+zdZglUty4+ovvy46g1Vpz6697IvOd3qb7jdXxcwq0o9vOTY2z8w27k+LE2AODjL1K
/KG1a6/eW/Pe17HJfbv6zVsgNsp6Qunznf6WoiVgL6hvfgkoDFpKgG2O57zbUIBbLifr9BQo8YAi
5BGN5EBn5Mw9CK3C3zwr5wV2u2+eGLW2SCO2/XJhMASVl4y9BuzpayQCF/UolyJMsgXZrjZ0FeZS
0kQYslkHOJqkZsT/9zQesEYaad5qLu5tKdCoIK2jgfhcv4zRKiVkMQMSpu4PkhQST0aQxNtDsSEy
242cA2sKJ2MwvGu7tW03hS6qztXGCQfEhrvXpe++WWN4ROAk30zkfC9fkw6DHKqO6wE+byuK5+iz
MCi8FylEufQrazjr84WkhWUesK0Xf0ghOp7IPwOcUF33RMm9XTK0awQiTw9cTD8q16tbnaZ0c6pY
TmHz8/ypU34qAzkGd7vOGro+AhOALOLHGd4ZEn0oS0y7yY2tjuW5vE3l0/hhBQ2xu5t9j3EheOEM
lo1Wzo1iki9OzOC73M/bsLRnPX2CW+BBzBpDeD03pzWwvuxpmwbFXwq5cgSHBfTLkBi/MxXUEluh
KYOkoUb6M1G6mFt7ivvxRmRxg2g/4o52TptWJzDBGihH8xqaNiJBJMaLs0JfvNFH8FtVgiiVjQIz
205e5U9FDfRWLoSGWiGYIBeX26L96qt8uqqmJfxeqGxJ6l/XTyp+Ezj7BB0Ov130Ft14QvCD9jOy
Yp2bv4DWLIPhDQsk/U3waaK8C4dy3J7CUzVXd8OuxDsR3rMFOdal8ms7GDSQiwjfzttE+vhiZ5zc
Aaqp9hp/NC+aBLNLHl/rwANi1gvjHkh3BFlshy57ENsgXJ52oEZ0stVtxSDCiKSM4cvr7/1yvCr6
mAFhNyeQwjawqUjVxbh1+9onsxh+B8clJTeRLneFqTH8NphMfh8mED0huCKTREX+3DfJ+HXgVDrs
xuv677QSJFJaSR47F0LI4vjG0vbtH7rDVId/gTdEZ8ZUS9xgmGaYdEOM50iTlyfCoZsIEPBTxBmH
6aakZ3fMQ0ebvtpsHmt2IW1hEM6KguvtxrxYw/nqfcxZBcH2Q8OOuM2bviY3BcllwMzq/ppYN8+G
bOt2EpGt7NrSolhD8L1QpjJMiy5bpu4jLHCGL8oqUxhjAaFPoDkxlDwcKLa87qtfIITNJLpReTE8
JqeRe5Nggs0sHHwlz1J8hC9CnotwutBDSg3LFHVMeZAqj3qwPE1r2pzYLpdMjKl2M2kqN7424CI3
ofnogmJGLA1Y3Y2CIvFKEH+UmfoGm/v1688afybcTPqt24yi4X0L3nXMVlM95xYjGhihSlAF7u1P
aubL2x/Zzy7JH8Bn/ZemhnVgR+llZLo02KCOGDbXvr3NpUAx8BgBTXXhodMSjT9xbXlG5mWRW+/w
ySEwcpWTHjxhQ2f+lE84Sko4e+vHDlumKj6pfnOYIAa8f4Ia4RHdSQkBGgdWl8uM1y4ZV2ONgSKU
i98Hsh8RaI2Fcy/yotCBlhNhVh2958gzwZ0l9ATRWI1JOsBLg8bSKJO7MUVjh89M76J+YE7Jsesr
kLWFcn1bgkAVc4R5jwKWNOxuIrm39Kfa+fn5K/DCh/fkXfvomsXdFvPdUQkM2VjHConMEL7KlZlF
9RHjUUPfmtfLVT1kiJq/BjQh1p1ajvSgAH4khu2YIaJFVCEe2XPTnnHyjqzQMuO8H4/sbw2YgJ1h
lFwvXCrB3Jtcd2S4+vcv/zSv9yLLuHNDHzfDp+ca51vkS8tJ0aJc0A4WH0iBgOztrfmbfM9Lipmr
6jrh8+1UjBtQkT/wosNjJBtEqnpCtz0ZMBHD9iJf+OpOG3FKRNAl3nN+g/M87KE14G+AxpFZIiQj
nO6n5yBmvwoIh5uCJKK/e4/VBy5My7vkdmkMwzgrA60Z53NCrFhZJj+7VCLiSvDlonicuN+gjPyI
7TV7do7P5//QJ5LwWO2eC12/YFYAXgOXbx2tMR+cKTh0RChWkLERs7KtsTJE2RpitcnLg7mvYV2j
GXBfSCYh2ZioTv9MIxiMwB7Y8+PykYwYuMAmyoD6BjhQt71+WnNxNBN3aeLqK9iurrGSY541mjHG
AqvRHv75kj0aTDMpj1u+4TO52uyjAkwtsdf5nO/nPAtGMxlhwQurFh5x0ZQcjATCoLUbSu/cr+fl
5o5lOfvnDwL4NaakS3vDmx4wf3w748M0qH/tA0NXflIJxwiUDX98303Hyoolz2CF6wYRG9brPg3G
OCFPvCkDWOziObjJ24K5lPBrk+ceTwIPGsdrD4UargfQiZPuFXq1qTesmUIrPMH0CM7snjF/w2Hr
22XwY00zeh+g+7dH4lwKe0iCr4h8DAnO5PEjry1EnACNDajIGMbhVcfqFqBptNSmwrlcuzIdM320
lpLD0BHFJf3NlJwITHHf7usdtWeEzUX4YuwrFeQJnWs2ny0aygvkQn6WJMvGXbOJJqczzsSWsyZj
HoPsRVQSLW3HFzc1sfq7/WFnMgaz0N0Kf/5xMeIZpLF8kyvxQmmJ7QJ+gHPGQAA4vGy8jJRzRqgr
glLEsdmSBvxCDPXpP5LObFlRZAvDT2QEigjcMoPzPNwQulVAlEEG0afvL6ujT3f1qa7tAGTmWv/6
B7tjex2XsTNYcUYfrzn2d0RIMOoHEwJF/EAcwSPpIuZcHlMdHMIwuaMcTk00inw5bj0WNEd8VQOT
7f4aY0OFlwWwuxufNGT/RiE7aEvU1H5BfkPDGK3vMJJWeCStgUjWSYlfGD7tY5WHaIWVintVjzhj
MpSBNr9s7A4IXfAl1+t7AysDR1XhGi3iR7OEj/PVnbd5D5Dx4JeheCrBbNb2SJnA0/3PX+OKRmz1
5Mkhg0Oc0ChF6Um79p/LKsZThZuA2pm6D2Lv4f0RUrW42uoxBVFiZHThU64Bq1Euz0LY6zBDfZyx
IYL8k4ACc3SYoSFjQHk6Ty2Wpg/RsbcT9wATTdDu+2PZ6A6mcdd4WzLnW/PA8z53bbUUXgGS8HjH
CVzcQEpZXoLwRYYieF9EDAOF/TAg9p1fhC88vqHwqCishTFCsWSMBgkOMUwA6YzcF8tE/ilULR9S
ADBrFRNCYFHdF8MvFUd4fF+Igvx3ZPRULGTgsPJnmGqN9RETTQVhPjB8+p1gedzLHNV6aRudn4tv
wvKRS6T7XPgTms/UjfTl4JLPdZF+G4PN33M6ABtMYfjGhvQ64hvwYVBFDi/oQUYXFFNTBlHPLYNO
hlxvU9mMBnPMTx7NFMxJQ5VmdC3ZNEt1aJGZTh2AhhyTYh7uf+l168d2WQEjQ+XAwS92UOUBWWlm
Km1pedm7tTdiPkP9x+9lqI87pJCgoJHnXvCXGP/z5CfWd4/6t94iEBsysk2jCWvspfHYMiQE7LGW
/S74fQhOYeiFuIu+3/Lqh3WlBsXsU8Lf5W1sU4UVqWzU3ZYrEiAqgaYDwwqYmYkmedprfhL2DQ9q
S7YMcDfPVw+eNrdYoQJkBRmRsu2/z6FmSDDfA0U3P3xeAyfLaH7lmcdY7d+3udMY8xnmS/kYY7Yg
qEsA5GtapY5vtVY/GGw6PwSJDGsVb0RHNg8YDn+A+z1h6jf0UDk0thSyIuqlDrV8zfQDJR2NG46U
9FCCEYWFOgYYIjH7gwhPQXUA3T5yyM5Gu8GES1w/kW7N9V+txc7H84r41HoKef6gZxYnci0FX4r4
OjjY38tdJOVRHG+F6AN3QbiaRUMCB1ASUodHMChtRE2gbkAWjOnwXoZ6TRYUPLM8YA6awPp+s8zS
aaVuKirfkY3jzHKXKRjN2fIGRxOVYzWvoXp8uG5eo7j3anyVferSeIHv2eoLpv8QRJ/H9Cn+TCAg
hkDsZsIXVLGoPsUGb++kEzImmanElRNezIrFUF/O+GMM+m0NZknisNHGtlBns7l+xx+sRBKM7HjQ
t7s8hDCwK3P8Ywi0Wlp4T3sBG7q3nZm0F0fEPrbHwNa7hmCbkMbF+zYAzL0J+NyvD+GR5zjLJnm9
0Ow8xARNlrDEY90prf/Zs/TZSITImMEHPoAKfTofdqkoi8gaiI3qHV2VRR94d+gqfjkGwRffgJzY
ug81AEgTb86Qc8kt9aPsJ6N/OwxmoUxMAF/WmCTADmNEwfVB0M4Nohus4V34A49MOanwZZRz2m8s
nxUwEyi0NC0SByhea0L9vMT39h9FDGiAH3Of54xgm1lyPGPoFEK6MdnElwoS2ZxrSgrCQthNTj1S
FgmkT99wPRGVZrwgaUk/ajCKw729AJrCTLNvmgj67kqPzZNnkrXQh4Yv0gLerkAdq8udWQV1Ehco
40l98veyZ9GY4MuLuNIUVjWGxaMBmQO3SgaDJecvakyWXDHw0duFvnx+/s46CtjPClFQ1k4eJEWa
29pcMyU0l8+t2LPq2TJln/C0PRp/oDUIHHrsJY2x7cturDAjVqEJMvcQWlAm9Dj6E2r+Xb0xcbal
0zgfx+2yJjpDK9dSf8vkEE/3fWPs3tjSmgp6gek/TuAHV90B9s6ETIULYTulKbDu+gsxOrOKkMMa
oJ3+kuajxYK34iJE7AjMRyNO5Vzxi1OeHtkegGCLE8YDCrr70SzuS2bE1AOOv2a9FogapwxegQ8I
e+LgIIS0Wld9Y9iiHXJKhGrAVNCjX/shcpwJc9Pel8FrEYzG2akswfa1Ma/VUnAkc44ZnEC+BO5O
k4vqZ65ZSUKwWQGHos2dsKvoLq047kEkAiI/xKzwudVWypGvkmoOu91gRnYU1wDEGgKF5Kez5waF
PLwANvbIavG5v5KVPKt9zRWmUGmQnLGBWWpLkm5jOIcvG5ILqX/57nVOVq9VNWuv5Qh+6TdBlM7+
aLd+Bk0jQWJigNgwfSkZquOFeygro6jtR43VAP4GJDvTN8P1B9P/lGaEgQ8UNwyQD+rQTnt2gupH
NrO3/winsDZ56I36osziy2ijTSQoMI2TcrScAVu0dYP6GkpY8Av4L0PR6O1ULkE4pmmBQY3mLtth
1jl+XPpvYBwF2Tt5H9bjEu9183vVwWBRLCH5gXki5N+RC7qS/cMB4/nTKVCKko4defk5Pcs00xCl
qH6s0aqApevhOzRv7i8+8wiubKWOc/z9kHbAjqLIftlcridKpk11H/6wTlbnQxKqZKuY9712rBPJ
CeEdsj1PNgS/dNo87A/ew3zjbYRq+QYiz9m2Tk6+NLRWw8VfA9drB3dtvu+dsp28LHbqsrRGAv5C
7278YBilMOAS9y/38aDwGurw5wqc1qYx86EMzmGzWdEJ4DKyhVyAr9YZ5RaM18cJXooCmHco+BkS
abvbikBpI0EwglQiO2LGIwe/2s4WsvOhLSKFGH4x/GfY3vB2rhwtnBahqVpZ34HVK9esoMGMmnGq
tLCG/jmNlRCXSSqdoOVYMNhg9EeQsvWBhUVW0EHbXSrIzET93gXpOfahPEUX3KLEGVRhGANVi7Kc
01cylpSJ1FQ9Nh+OGzJlXHyanhajTICIv2ySlUvB7waR3QCjmNpuTr45AMnpFO5oUcxiaGaLk1Mt
N9DRWctTf6GabuO0d/IyNHz7yGlcfK83HcktUCMXK7T8FizZ4ZEFdEXksYSScNkwdEqM7xRq7vpg
Cf76ZXoix1fQ0jiQIJ3BZDpM563vTP8lFI0BEq4iFel5ojWjQrYoUO9XgqjH6U4QhLQ0gJXHSFaI
ewbLjGN7k1+unJPUxuIflEHiuMVvEReNNWdzNmX/7020n7Gkgf5EBkkRHJAUEPsx7wSvpj7yaei0
rlT50GvKO//AE8sjWYI8DvO6y7+4XE0PfbhnKJtISx9f8XegymSivCPDXgSBM2lmo3CenzViADAr
lDwwUleQMbjMaYL0aGhvYvgikrURLk7JktmJH1sh6fYY8dTjnvklSZYT1Woes3+TBSCKC9uL4nVD
j18PXJDND70c7pGAt1jpwmmszfw13qVMFQwQsdGqfE5DeugxhtJs7tH9AATGmKnanbih7SIdw3L3
O8PwhfXY6tZeiJ4rp6D5tKmgcVg99EzpYzLx4WIeW9wBnOcYQNJaMU5gU3kaI+svcUmF3vfM3mrl
h4sInL+aVp2x+fEa2gNZyMh/e7fv9QdRwn40Tm1MNAF+oDGxVFM3VwyYoRrDtJ6KIBdfAcoVT8Zz
czq9bDaW9UZtnQ3jg9QrjRN0aCoz44ngizGjy/XV59rHwtiKpwBIDpgTsZe5cw5c9Gp16iMZCuFi
fQMG3UxaGfdabyIejM9yJ18xdYV5QnlNXTNGrlxdmEoTkiULxRdnnrsBhOOmADbzzSRj1XlU/ft8
GjPv6Qo+b8fMJDfVx7zrm+wMzE5D0/efzay/ZzeGZM2PMneIbGeeHeEm4ljIEsd2D+saB6mJD6w8
O/WtPNjIffjVAH62oI6iS0CxBQGV21Gxu4i/dPGGZKG9F9mV5DfN5caHJwasU4dXmLM+De6iatzg
YzOX5k4qGZ8J9rRYeKcLE0amtpBNrV088YBK+uZOmkGjZAOCAc0OsDhprPlLjL0UY36jWc55cA/E
avWwbjamF3WMPI2Np8cnDMGSDBbrxsF2E6jJYAob2X88Jj3jCbfDq0NzBVLBe8ueNuKX6vYz5i9v
PlUPwkYYBu2XhRvzL9JpWXpL3LGsCiEoRcbYauzTNAzmm9fS36hoIjwY33Ql1tOStpf4QxoJxwem
lgg/uQLo+lpLKPo25RQsffYAl2gMxJKdi1dkcghgv4gCcYlG8qpeYQU9btB4aBex9qAZvF9h3jMh
ZrugcqJsohrNbjF+KCY2YmbNZm+KfJY7EVBUFAqMMgJCR3/258CYaCI55y0tDo2pBage3Jt9AiMW
+wcHlXZkzmZ15Zz1YIujgkMOIL8VMMkKce3FyRRJBL0bvaRD/ehdQec0IZLl2YRNK0wdFBRkyOrp
yigpo9Rcm1Wf8vPhIvEsREl9vYaZdaWiK/s2pN57z0dWWkDS/Zf5UlkyWlhctVtbsObArEEeZ7iO
UqkhyBDWtdRMV8AWVhbrQeQxS19fTibwhf8JSh64nhjJhRxBiRWnzDnIrBcl+ZNrXHljmoAV8C5M
MHwmmboQgIq8BDyx17nLawWAVWFCYt91kSgWcioVgjGFMz3jiX9/1M0TB16dk4LKLNihXxSjYbGm
zmw2/wiu9OBIiTI4llS3+PeCsgTKBpPdCcljyIx5LdqeBrLqOj5ReqM3rrvNOp8z2bCzmXCJ5lPc
7+WFXf5DckA71TsXVd58XUyXutUnr4GkN6FK9u4ixuILusMRAvfy/3P0cftH7QUaES0oLQrPR7Hk
NZ+uCM1qcotSH5dl3q4zj8ctLssi4TF4G+akwiOY9hTC4Po1x+0Wemf9tKB5fhefv/3xATFTGM4c
c9/Y0xxR7SrmX2LuiQIg3Ni/af7LZfq0Akj1/jh7mf2xidpcmm2BYScNOIcBaV4jkTK5JnnmhVUJ
Np08xFMacF00lDiN/IAGKNbBEiMmfxjcZegFscQAOHoLfyx09P+8Tc7983kLloMfJF6oqLhrjszj
neHCwAYDMGio+Scan2Z+bjYaiBcSRi46dgrRQd9hmsARCD6DVRaTNSMuVkAdDFGAYURbS774qF1A
ZYTjBgEPlmyDGiqkh8FLgE79w+dq9iOgLXQfIjNusB/xfSC3AbwoD4szfYQvBsUPyTP98QdghK8P
9TpZAyp9yWXgcpSpORh3M4mCAWYIUEy8xLBiC9ROyEUkwKh22vAQLQYOg16mgm9uGyRhQ2LC9d3L
x+9YW+V7pgBQAJ6zeKbNQcojnJsabzjrr1UfP6JTRSDKY0kuBJc3p1kGFP740AmqK1QlzLHZwrkk
+eIzH4yjQ212WGh/fTVIF8VKao18owbv1ddPWhOzrdYsZMzNYLj3djoEuWPohH3DTv1y8VCxRdLd
8E9ysp+Zxrb0xwRaa8znub6Hc3VJba+i96e2oJ7mBJmjaR2t23sBAsuo0YmZaVfUHhDZwO3YuvHk
ZyNHVlsvfnA72ElUAz1PjJDayPBMqa3iMuJYTNwfXRNnJlv0yEvfXktFSNzAyKpqZmHutx0TzlDr
VoF9zpBTB1LTMdszjuXfNKYcUEQiv3/hcEy+rspxhQcCcEkePPumgt3IomZud0H1anyd1ozvnVdf
1FleW58j+hSYvKwo1C5sFzEsFx216qH9iQYQ0+jxa65hEb8vWK819/fdQVNknWO+KuyD4H5elP44
Gtg8KWB530s0Z4dQcCKA2rscEWdXYZQyhO00gfbBXi/jLAoZcBSoC+VD68eDgarZ6h42VBSqS4nT
94KcZ4IOrBmj1x/LzJWdeKJPmFRQO3nxFpgPeI/2Vz7SsvAqGAkwpfk5EhEAcNmFZUo3axkI1yuO
nnAfouJi1rXGLooC5HWhKOUzZn8UkvV3Nnp4bYZzk/vNxjSWMWA4jKLO7sP+yNC9mh1UV5pf3rx0
u85tSvetLAbM+TXnR5MUjqMakn3dw/qCEjn+OsVgoqzfyJLRpiEC91L4HQYTyw/HHgbUJTNbm7YM
qQaT25Iu1i4Or9jBIDi3W74HOg4f4iXjkXTV0cKe0bKyjlfM4Y2+A0UJiBfdLhZib24GCjCGH/Df
EHu8vM8q8ZqfWe3ihXwoobjT+Z57B4UPsCmpSHPdhNpQWY/WLM9f1WqZJMbWC+PTxBBWtOj1JuGS
yU3td750k6Z99hwpeK87tpvDM3Gz4xNfhp/df5nvhbb7nstztStTT0b/EFnZpI+9KbPuFmVGw5zl
i2Rw3lur+JfpBizM3yGFsX5/60b9B6EOhdesugwidoXeuP3rreMFutURXJC3hSB4/mQSfh8tBx8r
mo2Wr/MzFL4C+bmVTS7Pa6YjImqGhnKROWgXLaauncUnSzILm49JiOJs1lu/RF5FeNLnaPdojoU+
hoEjX0Z0xu/J44pG9Zo5L7cCQrWjZDIY+RRVlOpAHW7oxXtlBuEBhka7749V7ztDH8yNee2AeziL
P+YFHoWtbypw0Cdgo93uhDMyZFa78TBDG8yqYLCEWNdwfwdYbQzdESbT0aU+oqIeWsU4pKQHfUOQ
R7uFrQNECOAxt3sb2S7ayEvIWX49Hh0fdAJOM2sng+A1GzDNttV1jfhlxfoz5hiOuXlQERmIhxmI
ad05Mc3FBGcMpWlZJfGiMnqAkFYTMGfj5yKxgJpmASm403dQsWXsvE5Me4ug3HQoDG0CB1Fzsf2m
//BCdjaMFcWId1aNkE1SaIwzZVHBgpihz6HjftMdsAvNUqiPSKxvbethw80pBR/v6+S77lAfKHnS
C/t7IO3RZ+L3NAI5bLcUaeW8jy2R+/Jh7dSUUvDF3o5+CmHGqLipwhBsphXhqevfPbqmB06aAeKK
xnnc49ghI2slL0oh3VEAyksLwS+zAMr6DUS5HsN07vGhuKMPQWkLIQq+taiPLPp3+Qg/OWBm90K7
mNr1ie/7DGTzMZMVlFgoOLc9fzQEcMMrLnelyC0MHbwO39+fyVmRY8+jMjrHBGDSC/c/rAvWHS44
fYsiQ4V3iMJdsNBau0RfEZaW7qaL93J0wYP5454z7GwwtNpO+vceD+dgwyCbQW1WLKBc8YC78hKK
B4aDHVKBkXhCUxmnQSP6OvIy9J/jG2aPM6SbHc/sPrU/uwReaaEZzfYze4MczWTnCVrSWuWsNG+J
/5jlRIV9FJtjcnRQA2YEOFJBbMcVGtZuR6cnDHQzFEc6p/2xRDgGzSC19Q9M3G0vJ7y9rYQDU0kR
yQNrPcac01NmmqCiBay2FRezx22lZv5MsOS0vuNy/hJOgPy9xk8pt34oBP8YcTSo/TtzKK1xBMK1
ieQi/LNUBO+amQDvI3xisAzO+vSqAVRr+qAbuVcP+/phEEHBgeng7wdZ0JI0iLtmvIsmGJ0T6vpC
18Z9xMnF7l2vg1U+Vi2NAlmz4ThTY2Jr9N4+OKAKglqfQcrkggSYnv+geFJpNdQBneI/9rkoXfO+
zZS0r5Fa4X7W+mK0+kIxdNubOhTuXJvS6R0peulvJl9AAMBRns2Q0ZCyS5inDdyQmhylc27IT+MB
DRoSPT5mZ4ljXkXRg0nQubChn8a0xh1T++E00uxBdAVTG7Jak7GMcySsHT5E47ymVbaKtn2CRjhB
x+/5c962oIRmhNlb57ZQvz/IduvYqQM8l+ijQ0eZvvx08fob4noh4TDf9xtUI0CyvL3FeeNDU/fA
br/mY6e6eqDvUgv/zBsaMC80HjOoK1gVBkcB1cAhY5ayBGrgGbTfO4UpBSul9LVDMwH5pf1eFpUR
Y7FXuxxJTkG4hKg1wjPt3hSRwcf/IXMYHMTyiuZbDK1PIrsqcTjSqRcoZV8EvdACD8k+RYKBI5Ue
JJs3XdrDxqYQetOSKzJYgGlDp2qnyUFOEbd1h3SPIZ98A349s2QB1hNmW9ky+Rs6qivzlxLEXg8n
ONxXKaSrCTvfqjfTVzIL/RKy8XdsLLqfzEn16S232OQZSlC4EpyTnIysD7kBT6qm/w0t8ABQF2Iv
PXJIHyWoVDa1sVvb5USHG0s5YTcRZjVACZhlLSjKGUKySsDtWTxdZsHg6D+9/q6zZbc6JjAxuRfO
h1kkJPwh21Vi4/iN41oO3Vb3WQRvFgr/4y6gJcZfZvyajvyhJS8fmZtzOjFy53uJXlBy+0DtW9pX
lIYivi46QOZwRnA3HMlaP6YtR4SljT8bJWjNZPI6UNfajS88/fmMeNCfu/svwEvarBEfQ7CbDqAO
ImzjBnKGNAEH6ZUjHKcUb+DhK5n+9adDLNbqVRwZKUZilSOHs5p04960fgZVOO+9gN/9uFkN8/kg
n6tfu684aFmIqa5/8wQDWaoiqD1fBx6w/sPV2upLU7hRKW4aT+PXx8vZhsn1GjDntdvROMEALbR/
dI6qFzGXZ5494TLIdG7QjjIcvizxraSN3Bk6TRkD9j2ZqtUlWXeuGuAo6Cqnj3PWZo1HgU+GJgfP
cUTrP6NapKyE3PlvUE9188UN2Mo/E2ml+gyfmFOxT0x6bHFMurbVZWRHu0IQG9gl2KMnaImE0g0z
G4lzcYVbMZcpmpPqg5qwPBbCiI5qrzUg2kTXl8+Oh8ks3QVSu+yctoaO+mT39XH/g+2AWopBQsHl
DvoBrQdUM8mREiZk1NnMZ63XpkUXOrC4Wo+zdHiz3WnQ4E0VdT5KHUgvghjaV4zh3/BQzLpdH4go
NifPM7ZmSWz14BEC+f5x2OhTYucQAFbs1Ui1ERVPEh/CHP8/GhjJZjTnAvnJEoqWq9gFnRTOg/53
816xj8t2t21XNGTL3MfzMmgucYDnVfBBZDirz6X/cUornXawbghjE3onqEZgVePnKoNxdM5mOduK
CjdfN19u37vhEU7NNbDku2znTjr/wgNmnwRJpSjCXZlx5FEmTyQ3f/U8/Fr5hWqfFj1coXdCpwb8
lFZjwKP24aahNYS3m4tUXXpX6809QAn3mNOM7/tIvx8Bl7O4hSiKCcm0HsxfhnAQSdhiPp/dNNTq
e21V3HhXbZWICpZNFNZHU61Drutr0tCbcsBol0KUU6lDn7rhmmXi7WDoVZePB3usulQXeu7OhT8i
Wpm++UHzB3oFe++iLvooSVWhnQJNY8pJG0KT8FKN6B4j1qQDRr+FG+ALDpAwShpLxhFbIQ4La8JU
Zd3LJowooFwg8QNeaml6IJiFZjlOLs8JaZzY/9Kzggrg7jCVCaw9hG6xyRYjtljhK2BHZ/SEgNAo
FvBWudd4N2ZWvSkWPXh2FPKwrjbfnTQyqhkA6898JRAPF8nP7roxJrrFDPzwpYCS1fDicfHcMUfh
JZ9PJ346bSJcdx7ypOrZvKP8xmvBex8iipM3hnlmrjhOvAGAW+BBE75Xv9KvHuuCHpymQnWhwLZP
p2GD+nvUbqy5v5GHkIvX4PeefSumIwmZEAjTD3CzHuzIt2pz2Vo6gKqbVFxZ1aH+pK/T3uNGXSJX
hHvQ1eLkgf4TRGu2y95CCHCmJWgSpKGXEXz2iQPpkzS2ce/4PvFnBzM9sQfdCsAO+sJIMkc8fYR/
6BZtIk/ea+gHOhTpsfwgnAJHytoCfVTk2Ygnuiw60Qj3rIKcD1qmZQUlhZqcPf6fDXH4cODY9m3F
7Z1D/4sgfuQqYwUnCpHFcu8yHPGnTUW5GC/2sDyyqVWDtWGw95zmZBs0Gk4/ArEjLmwEP6JRpsB5
SoevSvCl626oaySwBUr50YRArNz5Jpvngb60xt0ZNCjC+g5yrxJtX6R1YabvQA55N15JJpBKg7wp
M58GPr+8hm5UoJ5HbfoCeR46dUtPhwJngDjKa+tgXExGX3Pw8ErJleftgX4sxTfzFTzx902sn9WF
X9RyXvcyUTaYH5dpWfB6O9pUfXtInF7ZWKWtGjoRzDS4YzCBXpeqpMimfHT76gRSHcCZ1Bcp0ySM
9LC6xqRa8ap1gkFhjXIYT/CYFuc2kj0WIps97HfZQhZXI3BUeQ1f7Z2qnxfnx46cz3FfcxkH6/O2
XEpmNqFXzqTFqD1L+XgwiCw5Md4LYbOBh1xORKvBsii24Dzf4QylytORKcdXg2s6ZcSgtXYBh4VS
g4niOOxA3CVMQPrmPEYteqsGGMYbndd8phHTVnfekLQCsYq+S6IcctLSkXDb+vj9n5XNcRF/vqZv
THRomphg/FMuJhh8pxOa47k1cuvGPOCE0Xvbj2TSV/GnrYKHYiLMTLnfMTZIjTXKPZo+0AUUr+pj
UdyidQAx6gXVEXIcVWrNop3LHw/wHGoWLMBBAn8+SApLKGVT960uXu3stS6/k/cDrdqyrGflBf5E
70mP9RDB4D181sxkR7+u6kEr7AbD++OazoYfZHRDdvzNi0dsocs3Z4y7Vdp3q2ELIwzGGqA5BHQ6
Vr3nfEZjde6MHZymOkeZ8yAU2IvWPG3UVXdm+s90oknTLp+PX4NAjs7gK0OG8YPbS5ry2LVh0Mhf
Qjds9U/nQHLr76JJfDGuIgF14L2pVv9ibr8DBISMLdIA3rPD8CFa5RCMhg66Tna917n3Q6gxe/ZW
CnxsQAGQK33VF5o75gNdeRIWl31soCYKCuOOCbwjXVjLD2jYqW3ibRRYP3Uiv08cRIr/ek5Fl1Fg
5oz57dCNh4tPt+qD2o1gub1WT6gnr8kb8zCeHZcxGofew8amMBKMRAh3OO/+YMOP6yRoMZ/DxsOD
d9Y+3ewpHJbzbJnGEyjGkr58KmuveRzfCdFNk7RltJnLyEgx4/u4OnaQkqVD2L/1GC/ZD3rWyATR
ha8Md4vyhPjqJR3bUts3WMGWNjbrv6edvIMUlFs/ZKtYN7Hdk3Q/QsP4s6PW/bynmjTr2lXZHsLs
JMUI9KGGzvlq8RQ29Bwj8Y/QzvWn7Rl/WgvZNRWkEs2hrZWVFQqPgWZRvxchxU/CWQ/JdriEai8M
c89d/1Q9JzodnypI51BQyoGwqi0zR+/oG82SpbkGD6zWkM8eVH3rDGri7xYqHp87Y56kzlFnhBi7
L0MOUjxpf3ap4wSGOsHUb5hIx9F+uG8WuXAZbjFazP3PZc1gi+vShETLqsPZVmXTxGz/okGacQHe
JQeYadeeRvsc20dGfXjPfqYUKcgmG5xNqFgS+KuYM6/KNSRvlRT77g4Va5Sa3bRER/ryngzwMGeN
Z78+hCemCLue5H0w2n5Rv2kuKsQ2tJ/vi+z2R2NwEtqTGQz38DuWNupzF70DhLcYEEe6kXPMJjGz
Se3EkEv/TDXFLU6/E3I7zyOQ6SuL3j86Fv1p3VnDcB6NVvJzrQKWyYxChun2A/2GavRt6gjIvGEB
m3P1y8dDeUITRk2Ggirr2frpAS/066AL7EieszSH7ZZBEKx4UdZAxS1sGG2BVrq5cpKRoSGAQteO
thq71jeYl+JG1vMEWlssuwKND6GaPA7F0zbBcwYMQvAZijBXjy1pki8w1mc08h7S4q+fMJ6Z7xwb
a0/vfYQYTOf9hq+MnQaNEl4fI0PIMLEgUreEpk6f5AqtsCNKEVcIYVKhU1v3V9GkNfcicD0dWCwl
KgUFPIpcVowxTJ4kkVOUkrbWGW+XyELiuWCoRY70/dOh6H28NHH+QdIEX308r7ykTLAgwbWNdY+4
0uILzzkl31PM49fIMtB/wRmG0yVAN3ZmggPu/LaH0M17Y/bPNv9cRLhHwK/GvRtXAmGrv4ZhjSMg
oe6YwvXutPN4vGNnDzzwPb8WeWicuV8/3EgqCmP7B15rn5WOQZ4lWdHDEPYDZ0jlI7sZmgHEVLB/
jpoOBxXN2ZZCOYXTQTuL0MkP/Jz0DMEkO6s08SsIOddYdcpFweCCLpTq0SF04BQbd5iwifBGoroW
hjbYDtCBqrTYdJ5XihyuDL4dHdtLz4fAmCbgN/sHqh101UhKEXsuw5u6sVQM2jYtB8XsgXM7tye1
mGx+nsuKQPhHY4bfSVaswhqPE/KOidYyvw8U8Dx4IqSNdLM0GDRDIg2uGc4xklHm3ojjWMq8d88r
fxacX3YgLHQVwlGkZdy/pWCRNbwQ/rO61NKl/HCZVURzgm8B8uG5/EhfN/XW0yMvDHGcZaiSr3JQ
mS+VWqbZQ7xV8hVTWOEX8WEHPPc/x6++LEfTDAsILCVFNAbbtZyOSZ2JQa8TOzqiKMQGrjZH2LQR
KVN9JxK1SyO/zewfNZl3/CV/nKtShm2D38fJsLbCZP7rO/0rnz5lTXZVUD18Gacd7HUWeremhGqa
VYMy+wM09E4nv7dV3Wsdz1XAZZUVi7sgJnYOIg28LNkdwmU2ZDNBswN7GFcOT8YWpjKHzZ31ypnz
JIGnmCCOl15T9csMxB7Bv4i9obx9f4OymYnEouqUD31q3VE4biBtv+fypkenCVo79H+q3fIsy9Ly
8wBEc1cvt0UiYUVbN2M8lrhUoDyp/AJZzXdpV2dAkCuamqGxWfEtTnCd/I3gKDgMuUYg0uYKEf2P
zQ2LOohPojRW8avNt4AOp+j0sBoYQXgB4zMXKz6718BuYk9W3A8HhBk3Y8SHWPVl4ZGyDVDtOR3m
ziqFTZNSqIXmH0S416H3dBf7x44QrTevhuioYpYCbPFRrsTIDHfsyPDEcRXPKUVAvdko/6pUbMd6
5v7iKR1dAhHaqiZVNxaL2WiD0iq+5t97bPiO4syd1Sp6kNETfPGtHtM4TnB8XRnt+HYbWiJi/rzG
oRNqNw5E2vzFTPbljazB4gYykMxvBT0ttoicVpTh8OcYbn0nLFePCbLzMimjij1HY+9GSMX2Nsid
GqkOhfq2rOdc13Dh90o3tG5NF8jNQlBt3rqTDyHkXPTQ7IxnZW7AlpfyyMV9rV0rkEadvlVBkZFh
nOgDuzc8I5/Eky2VHQpSTAzGD25Mb8gEpbmlAaVqEmx+CCdcXGhzzPSSQAe0hc1i6xAXkU+JnHDa
INaNjSMQTKJAys8dDDdr9IFzk2o2JBc75L6kGxxqv+pkWM+bdjrqGemWn8bDAb7fw+ah0IYWPxBf
P1QaVi2z8Cc3qJWtodh6x/aIRHy/+Cujvy+OWFhOGs0BgigA/J4bM4UsVm034UJbhBYzVlI9Cvvm
ftTJSrdHqLmLaoYXJmMw7zejqZbNt61SZhkDHXu7HyYgKGomGZUtPKNJPvwrbKAnlTg6d/HquX8K
5bCJOvsG3QoulKF4mw3eEPPVQLV7sB3fidMZ9X61QqGZ38IFjQGYx3IDdrN52ZUpdSYP8ror7fyE
yXMSVLQ7D5doTEwHuaSIbccdNARuDBcBXNv+FXYO3jL+qvZPO6a0JbLX9IxbjUmL9WStwzzF+pav
AFi2T4Gsw6FdugmcrPH8w69c/tgRLDVYaVrjs1ILu+nBKOtpLHkTvyCUgpyMZBVZzTTS7Wb7KpzN
vAAXPnXxjGH5tjyxCjeI7ITZdgHTGBeTKbeODBH6S9I0Fox6Stw4jArmwPaCJ+YLeBzcdqe3znx+
IiCJBxzuZAQRz0wH01Nb+ZhVA9NDOLN/k+YM6fftd9+9jmxL2DNKspvRuGOHKFuwms8nEXPF9Ewd
ufQTpd0j4a61qhT0lC6LPhw8mfhD+634xP9twnS3ge7KuJEHutcnRoStkiw8Z+MLw4F2j/YbRP24
2oxae7VCXBsZG+3YQfQxFZUHV8udnj388G9hf6ynSz5/bsEV426OqNS7RZpZ3chmOqJZAyJyjB8+
yeZD95XGpfAauXDGCKEl2BgPf0gNMOMt759v3AGaN1xd63BoGOBayhzjCPMXP2hGCIhRGY+w278U
Z0QcPNNUiQsnZbwRxh5jWH4PSyJf1vikLE5sw8m7SOd5uos+0584ejgbIngGPe2o9Z33z2KT/lJh
0Y9Dyb10+8/tXWPBwNRV2g70/zg6syVFlS0MP5ERIspwywwiIM7eGKVlASKCqIg+fX/ZsffZp7q7
ulQgM9f61z8gO7RY9aRgUGvoLmBO/2TPNJ1PcMtZEJaOU1wTFWCZxeuIMWW7HJJFS8k5f9Xsuzyn
D1Qb6GZHVv7w30NMY9MHdkKsMlsKu9+KoQqlewX3FC8Mr1eDOy0PZTn6k1XHsIl1MMjCEdViRqoV
J4yVFZ7Wg17QN5nf5Ru1DSkE9heoFb8t/0E6E5joLNvk7BR/7DX4GHGZxodNXqTvG+ekq+ErRhop
k8gJKudoKDsX9DZft/661ZXTL7yycBuC9khIk4wHHpKNh+c7POaP69TuNR6iBLo4jxXEPKxYscdm
B9MnszzuN18PhjM7LUfPm6ybG2wIAjdODLCfuVvLQcmsqzLxuuxuuPPekua3l61veI8mU2b990Dh
2aDDACKNAYEmE1eaYn/PxqqO7DE+T4tiLh8nGLMzwHzpZCvYF6B82XrizYPXEcaF0Om6wQCMZje6
bfqhVUMS3UwwQndq1I8Hp4kfuj1R0C0DahkPKoYvM+fResDIkiyOBVgdXs7p8IzKGXsot9gA+Cmq
VaZ47dxy9wP7O0vgZbedeWFfH1qsxeHVlTkHPjP1wQel4Laev2MyAIbmkOOYfpVBeBfnvSNpAZDG
CJBGwT5n9ulnMs6sI+yXylg/HtREruaXh5vhiNjFKllGIJ6CqnDTAhW1JLCHfdtJyrnpXHBJtULf
gNLA4Y68xcFzSNTotUNr/U5y2YdA+U2r7bsgNOb3OtUA8+6PWH9E+KhfRREmmTjsHxIdYz5Powe3
v0TJiePxQrTWhkcRHusbgZp9XXC7DwDOTBmI55gdwPgYPLxVDFQ73RoePDl6ZWwMLav19rGyPrgD
iXAYv1mZ2m54c7oPWmRfx3EFL7BSJcwVukOOufx1gWB3PLafn32HrwsDkev758q6AUsfAN2SisFG
RX83Wut7aV+wx04bj6k5AQUQcj/4mSR9cGNUNLZlJqEMmL8E3zHgFL4ME9goAGnMWZ/uMBZOrkO7
x9KgMaoZe3uxr9whetUJvuNTqg85dxjDA2Fdag9/ipIFxOkM0fOSZC/r/JQ4uEajqQRiGLIm2rtd
KeayOx6rGZYj1cwtmCG/ovd7hne8Sg1VRtJRFAe81Jz/OGIiULoHtAHYH+PCRGtyMZbif3ljkaCH
OYqWedwZyshPzXkJ3UlZwraqea6xdkgG7tX7CCX+GHSMJSOyOlGEsiRdWGutYhIpB60voyh0mhkJ
pMSE+TRTg11zxgRrsHtM4oq5yGRzzTGyWTBT7Al/xTaBdCO4y8RRyAt4cvh0BRDnoNS1K7posAom
dETlVaRJYFfguiNYNwVsPWV7/ZIL0H9sTTdGL1f9+/bWQ7buHZ78trkxlX7TMgPi3ka0mq9+QaWc
m8aOZtFWb+caJPIbHBjHlE4G5FjiN69byrJ7ObW8ecEXwhEPvvcRO6meEC5+1XnFaIqbllHgwkV2
3sStulgKy96ifMW3LczvWFs3UEYcSq937Yzhou3AEQF1QQPfQoRywcllSukEd73Cxwn+9+munEYZ
8QHsTwQGSwlxQlcc7BSjpLhdA0XAtM/sq3gYmQsPnQiZa2aGH4whVtfpE/aTP2FIh4cDCt/aVgWF
4YWtPQPFiTE4y2lPB8nj5pYXd0w/XvrfqMJDLoWdBKWK4ufiMM+mVZXQ5sDWhCMTYCIEE/Lg9VMd
IhGXik6+8jNosqBabDt9rF7dEeXIGyw3/g62Q4RBKnRGeKGC8UI0N7CqGJu3NCqbsoygpFMUF+cM
n4o6fDGFwVqJO/2M73V4wUxLw7MhkPvT/RJN+nAIfjf4WJKM+chOvnn6BEgMIi32m93vAJ3PQF1q
OfMpeiEVUtbgtX4ineUZlG7BpfKVSfhgrypalWAn//lIi1usF36+rhk3cr/lR/p5BLQOyiGoVe8q
7YTLZ9HhOUnXpMRYDpFK1GumAlG6a5IbZdzNhuk4DJnspjriavpUOLjJx4i4OXi2sJWNUcVZCAYi
THaeFGbgqNBBUDBpkAnW2cGoO+GW0TDmgbPgyObH0mIYkFS3N3z+aTcrF5cXBqwvtgpEMdj+wuUF
cJfN9+7NCBVOMaF6UBEYon3S5ljXDh2HjA8SZGR0MpBmMSMcwJKzFQbJb/PeeZSnSJ6w0dGY0Nms
7+4ogQ9JtTXGFYdaGZHpechvs2N83IbdBfMuDG/Qnf/nQ/JDOVkfWHpTjrIrURg/oPCR48Zsg2Gd
VeeM8mEW0A1d0CEVop0EvsWiZ2yxFTf4b72cDFc7TbxZHhCIweW52bwyr1qVM57OhUK3Va14XtiE
hkACuXOd4DTk5pTDQ+MLO3Lgf36x+UGfwCjqb7B+F64E5WBoxFxeC1swu5gNbIPtmDRk68tCayyO
cBn7OMUGwDjA2IW+ebBojgoCBvOAXgZUBR55jSGLJx9MCYI9XStSaryIyJysHeJWPruucZ/MNLAh
5dHGvAjAf0NLPNcj2tkBFg0D8Ta5xMUqd2pci6z6nNnsAQeQAiRYxnOhegRraJrFMUyFnP8PmWFH
nmD9fSO8QuEDUAZUsBdFhSXxBbVLfFuAsFQrrqa246pfF9iG09Qng7Ra8b5Zrfj42H3wOV3/Gk/7
rTpcz1n++tUeSsbw984BAw4C0ZDcOjv/AEAb2JJNZuPFNzr8Tmz8k5j981yqKMjB4r/sOw6eT8MH
Cw4dq8cagBkBl4z/lgj8WDxbSLsToBa8GqFeTRz2JVK8+KV9+cEm6rXNfwZXC/eu7n7qsQj/UeeK
sIPSb8mXkeHzZzyiOby5r7E9oc1jYP3pKUbdwarSXDj/cHTb3ISpBNNc3bO54Xv5V2gH4zlagsl+
To0UqGQ3gULxnTAFVtCDx7EsfKnu1tsZslQc6F1wZfDd1d1a+HKEnA8/pLXaoy35KYvD3ePPKTA3
cjTyJ3sAGZ9Ilmk5y1zIFUGdvHSXaT/XBKujMZxEJijU94J3zXJtmZWxhbTGIX6FTdrtX0tS3nCM
iq9raIXxcFvBAMN9eQlXxbjDxmZGz9b7xXeFv/6BnfPyUeCuQGMRdKsD4srh5eCXZPDzeqt9OO8Q
V1Sf/Or9GPbR4nHUlx2ozwNCDNND/l6+qo9YIi2/8Wh+/xvEB3doP+aY2hEB5Y3/6AIuYn5J3QNi
7TNwLiN8C72Dq83H8yE0aLZMTw9VdV1SsCVQMZqTouGkhu3ol7pp+uFDwteeo1E87JiwlTPO/VkT
axCmEZcnfVhGFx/t2FSJbm4Zj6gbmS8FBDPfVpNdPgNQmI3mCJy+J/DFjPSlrRRXKLOxyB2mX5Ky
vk5zSe83e7zHMAK+WOcOgjvPvuJgusqXYKCZwzix21VDN9tot+BQedJCjr/bO5zk06h1oL4qe2WF
C+2ocZG0XV87rsqvkl5W+fx1vB8rTG1vWGIyWGK0msVkjE9ZFqcWyJf9zsYdHt41N0d1N2kJorOJ
hKlyY/58nIdzY0ADv6rYhxL05QsB7vb7hOObP3YGLgVA+Dh90TZguL74vlbs21mIG9cdk0S4y2On
Kh3++mih2pNIIesB0B5S/M2G/M2I8UENQPKa80b5zhQNJocwjHnBz4d51cxlLKyzXbEjQnHakgFz
hlgBdZu5sLosN1jjEErCd03EgOeyF3oCepjp7R6iawCf/YTlgp5r/vI1KoftEHa0hb5mNgB1EDEP
zOSh+8OIGiTFoiTanskwfhJnuGkwRpj+fGeCVYP7OHIkxSke1uAKU84ok9x7xc1eXN76iPwZ4P2G
HT2kRzhK0wuR9YLYqsASAWWWMYKSbCIJeXH21GPHd8DbSm4BgpVY5Q3V4s3vX3FPJchBemChgSpZ
VRcAwc9JATUhruOxkeCBAReOF0JVyaVoXNhk+Hfah4md47/+9KXZbd6uqDU3wOEffBC8NvMug1QD
DR1MmRle5+/f6relLMDMG+fTgwu4zVTrlQyIKpdmjyUZiguEGtickFWPA7KH30ssndugBorbPiNF
d+/YekOu0sznmsBAzYNKRGWARoKxsEEl9rX/sq812dVH8HBI8f01zdopnrivsfP+gMQhKhAk9gtS
9m43+GVQcUDC4zE3mJDci7R3BBmvmbXzNiAdxdQinlvQ+4srzeCmRb8ivOY6Jz8SAIKAMBwoW6v/
qfBsiQDzsNLCfW8rjI1YjiOe9XtY+lDxE4Su37Twi2X3h9ICP+QfnomhU8IaGjrXFDaifYGna+Bs
k9TTwbJF8O2OjlcGdAseB27OuzIPGKhqlp4DE84kUmDxBIGYihEW5hrkpj3tBvUaFxNVWU1K8CGt
Y9nu/vKo5Rxof+rkkRRwSgsbNyvSdpOhA7PBafHlA8oqzVeJ3Q0RsxhNGnif08yDIFvwgCa/PGcm
jbXfQogG3jCozcbxDo8vQS1CfvKwPv7TrTa/JH6iNR1ETwI+5mOuFWHndZThVQrWDGlDtfR5D27t
fhA53UN4OXa+hzELF7dLD1u19MSBWHoCgF7Ka6ZU0SPB32r12QgDkgd+NUxRtzl1/w2Wi0VzKf2V
v6OQ92LBR8Pi6P2fxzHGMvMteFTtGb1H8A7LJc8M5DYoPz6IwW3drQnM9eojXCdzMh9tW1tTfMhk
tJiyGynp1aXEL+B/Qv56MXyrFv3qA4cWIu3j2OKlq1G/Mt43LwNPoabCO4GvMQ6gG1vRd40RVbP/
bSB/og5miF5MYDMgsCA0jhXAgng1VibhKMzEVjAMGTdzFHXrnFIRSvHTe6Z6ZmJqMIZo9Ut9QB4o
wqG/99POM9hGrHqXLw7bx1IGFcFa+42kiCMBlr5wrR9umHbtJpbQJN13tyF+KvA0P94Alr/kEzBS
/EziPLx7YzaF4/BIX9hAyAB2aSyaQM4UZl2XMwyzyQCtFEyd+WWvsPE67YwA5ueMcVd/xTHZ0P+e
6YPYSbpTWcNngRnns0At0565AUjYBm//otvP2XNsjKdtoK676Enc0G+dE75g01bel5j/wimEEQbx
qzUXcDGPjXvf9fYpm9+8KuznvTnhRFphD2vWW90WwfJmA+mQxjqAXhkp5sPsptWZWldNx8vW5gFb
qj8X5hBmkblXAjtdkTfAnEEL36ijXhYt2abx+gCqFMxiTBgdllgD+8DQbd0c+nDKsclPyxWJhPSk
7abFCQeKaubTriS1/3Botom1+KZ3eTqgDEU0tyqn5bRfAOXxG1TrR1oBYIAasTQmmK8zIUSYNENn
K6fVvt7ncR5rSbuhli7eZkH9yNCDyGp9WgOZSw79X3HueGaYI+BkbjQxoCB4JkhDsX9uFNpW/zt9
uNhe4tUvjQxnvL6eBrn7SDvor9zZiLSqGg8EyFhEh0D7A8oYih91FdaX1vt8X71WvX/AXiGue7PG
mlsQcnQsAZHnEFNLnJEcPn+1v+cv+Fm7E36vB5qX85cB3mZwlBuyV7F4cPQNEU2p7AwD5EuId5Q/
UDQtKKcFUP8FhE4YHIQqnG6BTwdQ2hAMz/wcXoP7mNHxo2pnCWnCR1bncv82yyyto9JrF5TyQNJI
y/VKBFGhLsGDYWR3x2tcz9/Rc/nkJSkLcb6g0CK1Fjz3g9zn/43It88F4AAVPMDDXSJzip4tw3wB
jOo/fAu4gqrlawJZE2BAQKbiSLDaAKFJQ7n439Nhf/VH5gNCS8Ctgw8FD4p5ICMSixCiCkA+C2gX
CkbqXi3ceZEd4/K16JLhj4ZWhGOLLAbrGj7u5gGwmy1GRvbz9Fusbou95utpNsd4eko4nXFdDgNU
sxA+WQv36WQJ23n2dfIdYqntEOqwc1jjbb+UqJht0MbKa5KKAnMIJ17k4xWv8BkOFk/Ur0xVrevi
xZxoR+aSZt7XVXrBDpfMJdwogBdYQ/cxCI9xCKqf8ZzBNeTa3pJD/TgU94NrTRrmNeZH9MvrL0pg
B5S9N1GeA8YwH5i+ieRixU2VdZ1exwiOpCkdJtCkHgLfvBoxjRgTcr6QN09v8FNvcRNu7J6tegX6
6N9TXm5kl9PJ9H6WCSRDuIWkbLIldg92wi9DOVqUr/VaY3rCfBcIUfvLZQPftFhgkoXDW2nZbxK1
MCbOJNTYgzYXfsO7edwRWzm3i/d5srkHem6TrrhGH/UwlD/V6b0K5eWsDj64I5uTUKcP8P6bGVtk
R037TTEn2kzcoHm9AgeVkIbuH7PJ9Ot3fpkyZi6vZC1W8170rzxaWXCJKwYTqKeCzs9x4V3ADDnX
58escZ4+Dui3JQDY9LW6CSHLZFpMr10ghW+XsZdGR6o78j1gPEC73yz42HVnvWkZvcxmDiPC0S5O
RSIXmVz0jn4d5ckYP8CcZwX6uE3IcaDDYNdIjDPRuMxAGJTdg8l/emVz20D8YLRcfph7Opg3izXX
OBOUbWGlbe8pnB6KcTObEgj2kz2Q21ckZyDeXrzssQlZIBrYS3hGgMFKUs6+m4f7igiIHNkPl6rR
BGVwSXPbgJfRVv1H8MCa65UG1FzYH7aYR8SsviXqRl58CLai2mSwZRLkymYme4feKgORnup300Eq
ebCUyRl5zBhyLUsP7ZCQ/+QLfCOAQ4DAAR7QozIHBOh4bvIFUwIS4dgEe1qb5LLT/hAH2R/EZ4dE
xH1lYb0d4uE01fGnGJAPNFxJ3kH4u3SbfiNvmHzcFs1ibGNg4usxdooipe2aMKecSUdMqJmUiny4
bnq1MoEHIyGUp+rXAjWvZ8VMjurTZXM9jnflTPCr2dtaYtjqiOECUTXbnM9YuwN8u2FTOwo0cQLj
IIJ30y9DK6BVK08I48yTztehS5KatqlWEuKRVeep2EgU85tVp4QJXxYM5Pqp5OH7YGarYaLbF6ee
o8wCCv19zCeMaJ4eM78LT/96OFM3dek+AJTemCF7HzrJ3huVbnmNCG8ZI/HH1SUFMNTYcoCgFjwP
pPGmb3uw+DJivMWlPYGKatRBEQCHXBzdeS5fP/L2sQY05F4TcBAOKY//PuwBCo6DJhMepn+6OV5h
4KzEWe+PgbparNOMZgCNtClsrfd4vEGIQLfI1YS/DDLBScXcbWIjFPUnXiUHWTRZXP3Gf/qvqG9x
BbeGlHQLmKRcYOHHmaX0HligekxpGoe0ZSEYhptiVAQdM795M57XAIJFyrmRvzh0Ltsv/LBTfip1
O1OsdofBDBew4szogTPnbKMTtg8ogRwhMw6Gl2bCAZ/edi1vpAkvh0DB93mW47nsQiRW9vWfdMLd
5Sfz7oG2ZhMnrBgh5NUZnj/RM4EOShKxq83kE1g/5ttV1DkoCEcBxG0Eq1DRqV7WN+zwkdAuGyyR
QBBoc4xLPOL4D+BfgmRQMLlVcD8PIphAPgo9E/cTr1++hDELG3rGIQumB3sUZioZzZWb2bJ182/+
yIbG8FyMz9fFd6qmtQuM8A07Agqv3EfW5IX6HTSNobY1OEGCH62G9lgc3QVrjFNKfpKBzWQn6mIs
D/3OG3Bi13PMuEkumLMb35Lyp1SmOjEPL7dOMd62QHOBgPCTcqkj/55JbQLGOjgKZ53/TGQro4KD
qCObAsS8WWck7SbNrTU4D5MRplEEZxL7HtUu8xmrCAHtaZwGs5fzZa810A84nL7zxw4Cjw2o5o/e
VG4oryn+eOIOu1bD1P0QDsujXvnjIqlqGLayV7w98BXB/PCQmsACFbXL4Khu1CMjtWxe7DkPKOKh
kJwIP2YOZZEYuHqcDyIQOubIbI6s9/S5gG5QsfmVgQ5Lm31LQPXMGqgHyZGsgR9o1k4SmANw9O/g
iE99b2m0KOyOo7VknOXgzOJy4I/MKO74If9Nw+sVixuEMdGI2DqgcmfggmQEnhvPfWnmC/bKfiNR
a4IUvDihPzxTnMHFnorosb8uDjs1kiN1pZEcESKaSqUAmvles7LZqcOizyC5u+aHetK0cht4DzDW
7ZrkFKPaK3+USctefLDL74dP9KcvKsW57r4Iw77OCKJA6eK67sC3JP4r89nxsCcDJeAarhmtAMWD
OXORaln4c8NYUkA9iZ26sr3dRklhg83FQ4fsbz5Yy9ieqpFVq+2kTalYQ2pfszkOUs4TxoXOIMrm
b0a28zJQEgTrtAbx3YX6gt5NNYXe6+E/1097RLX/Rgl3S6nf6fpXI08P2jWKVWot2k3OxGUxExv3
F/PlhLB0dk5mWwYp4wRZihhWZpzolXUjX2rumBNN5jaaiezqppKIv8iUfyLiRnOnYJIju6qrnIRh
goy389sBwU4H9tVSznoBieLO5C54b+vt+PcrOmj+ZPw1+aPxDyFAtBg+VSMsIYz2Q8UasPuU9mGd
9QaLB44epxoBBSLFVLjyMJgL3i7z8g7mxsEa+jq725eaqTZP2iKPsl+Q0kcCDPMOKQ4DGDxsdyyF
I1SyJw7CS2nFFCQrDE6/CyRyRDa0qyu6BaOLG4c+f8PQNcnmE++y1ae3RYbL2STK7OPQxLiCcgaw
DGKQxjuFDOAw6IvuP8PVuAvb+BZfFt2GxAq4Le0CzgxPoP/08NO36pHBRPARKnEZjpY9CAg6Zm4h
KH9mqBHqAop56E2vcaTx6ldLnY55KARRkliVirq/Cp668z12GyglST80UTHS/IBMtrPMybBNYD5v
CO/snJmEHBUr6npUo14xO4Q5kCWt2iEcJ3par2pBXBeFIoXjTpwz0djsxhy+BbcYWaA7xrXj9tOR
KqFH1bmYDZPGlrEDuVO+/gLhOD8iuZDgMRaV5oClMPlYVP7D7+2alDpoeCxYFAj421A5zJ5i1ZlD
ou0ZPbhN+oYI9wxw6sNjfeSt3gSIO4cnyk1QEf6VCp+oLNq/Fp44/IZAcjHOUBjynW5rxtkkLXzw
i3821qV1BnfnRRYNgaRV+Lk5DVZ0aPNv+P/tR0+rONerg8WFvnZnbfefowZjjYk0BweP8t2cZcTk
3hwRtFutLovLgmbA0m14i9AnvLvbOIQiZHaMMhansINLmTG/xTeW/5ggX6z4lTUSEhszrlk/HyWa
//UYvDKqxcGck1uXzTKVLQTV8NEGLBSMWGyOKlK2kw6LBWmZn6o5PVTpSqk8G8UP670d9MS7mHlu
agW2MmQJmQiBmFddjkTDWCSrTtHszUpXpS4F2eRTtAvaadmj1JliZPirRiQtsOXQsAztQ2W/We6F
iX1UxhgwpfIyExIgf+8hTiY31LT4T/UmMwMeEcHroyMlFveKSRfPi9h+R76cthslybcHnv8ZTQyp
snSqrMUIbtBrDtgP2QyWK66HNSWMhk4VJw1aGib82pqUnbd4nx+XeV35/wdejgyl8WI0rglENPhx
nHzI5EnVsOBjrfMfNf0en57KCAXupb0Z/2YzBnQ24S6cPWiLeE5JYeCMfDnNlIkXOAQPWXSbjuOD
994d1LVKxXnhlRm7zTm6jDcJ5g9qy4dLFWsU3huxPNMxbg5vnpwKOgAa/WfCdApkr7mQy1eu6zWe
GcHV4o1fsJ2bUCRDFrSYk8868xuQqsgMnh8jXuCWoDZgamvCgaZ8p9flKeFMZJDgwf/UfwTR6sim
57wwgxj+4fKANyCxQAnBxNv3mjqDW4WXivU8wmvgekITNsVi6YM+4DOilgSLsR8Xa7SjshNNCN06
xQ57HKZ1OR8LPQLHWGWeOuiKB8hnI94NkW5GLsibqnOkkEKZmVuYsFF2iMdptJqEBV9BzRCokNhX
Tni8emDfX1OL3+xeqFsM8frDHdMarr44/RnVi/uNyR4CKI6yAid/JX743bpKWkMy0TQzcGC2js6z
XoKr8oMJCOM2q4FkNj8Z3ox8C20pnXsp3A/5ku94AYRepvK645EQS68MalNh5uogYYb5CrrFS9KG
Q/uPIS5OYAPA+vjYDwp5871m+M0m/V6DUHAxviwOKjkfpvyKuq8B2N1PvOcC/0dwRkOi8cLNCwMW
cSSI12O+xAkNuc3MzjRr4lMJiopgSWKK5IuPzsnObaW9WMBnYHbL5Z9ONhI9ZuVWfFdpwnbmY3z5
f6yApMEUwAn8HE8KU4PNx7jDbnhH+YEVfUFsZb1TWqOUZYOGjkqEl9RC10DuQCypumbiL7nXKRsM
WIESghaAHu1BudjVYIXifYjNiAt4H4eGbp7hVS8RjZMDDCfXT92Hk2hG9+eGRiKlNy90dffN6A+u
i8zlVxZj4wTJYuDBgxwQYf94hjX0cGNfPp1q4MNtu56wXYWSd0WKK1uTDTeKMuQVFwEcv8byl3o6
MMeJoCTnzvLu+qjW3YS3ZHc2Wo3+B7YAihkjREd87oyzlG7c1t7Ab4IybSSvMR9COl6YBUEAohUb
MahmqzLa73/qM1U/1qYST1h6rk3fYf4xjX1Ofz89UxgzrDQzN2xt4Ztt5/8nmGx7rRWGjRbpP2ek
ASD7NP8sYcEpNGblz2xGoci68Qdc/D5gj2jxEIE47/FSFuN/bibbzBUZ8wRVmS/eEG/yziqBC8py
q8SbXPYbgMi3LaiAAF48HMrufKHFQFBudkeBUEijI+jeLD34CYTvjRF2JDXzqUHRX3xBjRIFbDTG
H+Lhj9HOgpERvSj4Hk63QmkB5N3OMN5DbIaeHDydqUFAyYxc6ee+/CGPjTiLGj7gwlsxGXlQIHwC
acZMCpaB+QOTRWDmEdqpS0peycamcVDtzF4ONjKWmefS5QE/bRSkxVvaQ3pXBluNsTm5J58CDCam
lWKi5n4D+1u7q47EhajszEhsBi6nHSwn0BgJOJWg9F0/No8sNej3rJClTCHEAqGdbcbnych23qDg
Jp1aqvgKxpzGmdvZvyLVA54xKLD3Dp3dkcuKAaqRfuKEnoSUiwXGl+fzbXNW7dPLeW3DoY7YB0Kc
/vu6he20KeIJ9tcYGr9tqDrkrGJbYuDHKJtwqqgmrMvA1XAtg3slkIXDDgeYO0+KVdBV3qxO8JOp
U1z4DnB1BAiLPxBooOCa04sc8ExUN3BGqFO/1h7fzpGlG0qAeYjjyKwGcpWUx2748pShUxzOop40
U3ZlI2UZor80+UhFABcDrmE2jlosKMQvbjE3AEYKzKe8WMoK2ZAENY+8wzLXnAJNLds33KehCJOH
812bZ6o2kNYXvY4SiLykJTjk9JEHw+9WHxrywSmK+ZFJBvwMlgesD9XurrMKJn3nV+aZJQXCCfV9
ei7R2Lv51zqjzg/N3cX72uUsXT7cZWb0BLLljHvdy32TFljRYdWJfacf7x1Yy9s4hiU94tA+7m/L
e4rnF/2zMOrktwmuFwv3S+OCXunCDvTG8JrqPt4jHp/JVsfWb0wo+iaUbnEsT2E/GsuOMzBjuJ/N
ifqB162blQewD09G9tjEl8d9u9zfBEdcdvaIccMJNk176RWwhYdHiVBqqDxmnIG0GveId6SZkyIl
wsSHkccYcWINjjCc+6W+iSWLNgzNWIeHunmkiSLR7W7HYGuGjlTF3GOaxp2wP4BxhDbq5j6G1sPR
IRkOlFjn9itD4eSRLblk1+mkI4kHX9qXKLMYTYp3KFngvg884WYjSklwXmPfiz01qo0p6vXK2N5/
8MuSYsBn8ejrwq30/8er0u8BMELH+AFnoTi+Jfw5vRIH2nhgby++MHBsiV2xVKPB6MmG04B1KwAJ
nR6OGM6TmJefWQ6nL7rf3P/vp+YV9rcnD29TOZ0P7R/vsw3DmRufB6yb60l77tfGnjDA3qKrK57O
HgsxCctmC+USdsakLD4IRN8fsd6yl2LGtBTMKyq9s7BtpuIg5462m8tyyd3eGgyCccD7Ub2XLR9d
FXYpntmFigC8pV0MVTeyUbaKDtxiIICAvUPqYDzNLg2+ivGz4hFHXQbELAIKQBbtFZJEPdIg4CtG
hgX5ur0ucGVS34QJrmHGCUpVEGpCmGdt4Mb05u6g46ihvdzo0G9QDW5UZOsax+QYEQH5WK1TXx1Q
NhhFyHD0IJAxDeK10GsxGU4q/y1Zb/6JohHaONcGMN1swhtMDAP/oWTsn+RZgg4VUTN7XOASFm3y
0zEKDU+tbultCCELbhCscrNyRVE2xPHMeBJ6JsK+aYfpEimP9FnmA6f/VUy/FP+xQ6kTvGB1PO2D
Q7Ow16NRcsfqlx4GEz6nTJTtMFbTJ0Z9Gznl+83aL5NejOnM57HZHMJmo0a4CCkWLAlRhKmcfoD7
dDw+BL7uDsiU7UXD/8IkCjWg9zwiu7lsLkSmdrPPr45l6n/qNcMSSuV3VA5NgaYmz7iJs3nLX5+/
VpLBflu7GOr4kw1E+L2SgMor6FWGrHCYOVBBMQaKGv9dWVB4GthbS0xv8XGDPa4ydF4ibR//UMUo
P+MVBwT6l3FpaYKdh5jN/Yg29U2tQqqdCbzMKEBGzl44tBSUZw9mPTDcjKFq06lxcWj+Ifntnvg1
YjqJf186Si6bMR5SNDkw9bA9+sN+hUTUboGUbdZ7NLstA1QaT+LDxtvnn76CxgVMBi0HtHjJPJHN
nAvPWS6GI4MjWwNgngdTK6UxHaOoGtgJkgdKX7JPT1Xmfrblw2NQbkkbOHe2ZC4IIYXc0Ea6e1ur
++EiI9oduifN3gKe5SUanQiQxzLlTppYFsIXg/NKJq5z3+abd/JiDgsKbLf2cKvEk/1grVFvn8kX
D0D/XN0G9p/Y8pynW8WEBudy0KUg+5XWZfJCl1HRo9dJlxao7R+WSsEHrQzNNLGyC5nqhflBrJ5z
lDdA9A/cNZ/r0Sn/uX+ciyb8dSYu2dKOquO5w6POM0uiKfL1yRwZLR6YKFBOOUZ7H7NkOqzPD87/
Jgyo3JcikmSwRNFNjiH0S7fNaAl98nGit9WfTqHnglUKH72GsnqxZMJWX4JNX1M9CS3Y/CKB69JY
61hHTOFwyn3Is3dIIJXiEt207udcaPagMjCwhzxA4AA3Gmc4u6OPGdmfj/sd4J9YgNJRGXwClC7q
8XK32gVtAMMK6nTdFNOzhjhqA8hcG80F9px542A8h9sl3PcGHiYF3UmuZ1I8AdjjsadciOuIOavP
fPHg9v6NOfLXqdb9Cee/3OppQ1LkT/SXo+1nP/z5+iLDlvlIt2jw/k91kNbnXKgjVhxATT5F1jBe
y2AoNxefBvIIcKwHsYfw9vnJMP+641zHuHyVb5mivHur+21J6Txz0PxVP8SU7vRwFI1n5XoUfENt
3TGSg5cseKiTCBIwZCaHzWHznOKmtfzWZDFPe7r7xpByp5W98WuWT9zbGOkK/x5QXSC6Y78AX8iP
3KPrEcouGceoBdlX8PHW3kYmIxF1WARaqEba71dZ4okiCf+h/9thDSjSWdDE8z8lj0AwAEOlZgMZ
e9i74123oSzS09bLBoY8ByNS5xChfh8O8DDuO6sK6g2Nke7A+6VxLRhksL8VxoiWOJwwNQd/R9gW
yfiWoRVi0Rz5TgnuHPVU5zA4Z0NgN8euybvI9stlLCXz7imfGosbL1Gfh+U44AleMUzD7ayNPhS3
vxBZ/0Z/zJZxoSAl1ya3PdrDMhybh2D/YaJixV9UfRht0e3QBVtHmPfiDTDkEFXavgSlBD65MPH6
zGgp0en0Bu5t7UIQlnkGkMWcSXnFqorn+j9/2aNUhiXMnJ8chMxnbCqQ3+HdOH7o63eUV7TxWumx
C7f+5IEHeYMPqY6aw3/ZKsUBBURuV6/wY79/mOaay/pMFT44NvGyRj7o5ge7pVfcnJlroQGgg6GU
fIrzW+LtgObwgtBd3fdeKAvFP5Tc4fch5KzyZzYEW/imobHr/3YjRw52m8GKwc19ezWin9pZ9eyh
mBYSAvGSwqH6M8ZzEQrlwXRPg/WJtYwSAhnk+WIJzS/deaQgTjJZ5x0nDoJ1Orz8laSwVZin+fE/
ks6rSXUkC8K/iAiBAMFrlUreCyHghaDx3ttfP1/did3YmLnbt5uWqo7JkyfztUiPAeXzAfH2Nm+V
kAt016XGSa9F2hcMQTV6TLEOXPJvLvxdDhgxnWVKuekP2Ljs0b1QoFihWf91ZXzZqDYvtbNRk9Pb
XYcnxFYARRrkRbo68AFAM3ACz0CxaIz0//+AkO4wizvdOvFJFjRNoPPMnaHAyQuM1uBM8Xu+UOlS
YD2HXXTLmOJuQMXhVeh+xkCzOQIRcjkSoaOHvZOWO7yBv6vFuswhniDxtNLuXsOLHXYYAz/sNVgv
h5j6jt8z7s5+tiE/hPGis3Yp3QYbh7vKql8bnONIdYkylx4TYrkl2kMq7gHsgqc7QD6WA3qx2QU5
qqP3BxVB+ozk6aEstZWd2IxRmKeiLoAveL7o7rOSTTsW8oaevAc0s4tbmGEee9yGN6ZOiB7qbSzn
r7cFN6FRSCfa428yeQ3YaPtrz04LpjrIa5oibdSI8eKzAIxaQj0B3z75h0b4PEffNlCvSxBpIM7E
DWLMCLilz+JFjxgakkn2m+611k348hjTh7s02zQN30Q3VG7Lf+ntLrajabGhQsDIF0UxZ9P4BVbE
NJil2jVfDqqqWif4KAxbMCyElgE2BsEHed0TRHT5QD/+o64fiOceZ2jX9Z8FsEJfcPpoHNAdoSin
zftpn9WWopymBtd7swF4vvsK3PWAGhB8iHPB1jpmH9rrg1dj2iy46hcBDqIBWqRNkx+c2uLpHMJs
2eCrNW4i3lkN5S9SmjgOhssNKeg5jwH/U7hToLUoYSWD3eVx8gUlGDNSs8BpZ4X7BBijN5H3ePD3
8Zu6VYXbwPSkonMLmJgOWGpHFmPMpjmfT5tiXHmQNLe84qPrM/q4i78+gNWnbA7WFjLVXhe9n51I
+39pE3oShPCTo4WI7zZSTYa8fLLDx2FBefkq38cstf7QX9eT687ZN94MGYA4UWkOm6HuVd/V4HQi
gMEAb3qOAOqgLlABmwCi9dd6ZR0kwlFfa91wJLnIVjeGp+3hWkGX/fFRm9mbqmdEaNUeD0WjHwV4
glIfUxAh99wPzueBQVnVyd9aYHtKYmZzzm6VrwBxGeeDtjXAMNLIWmXvgixrZEneQmvRa7qTm58S
zXRE0WgNmt0nsEs6ORQbGCDFOy3oBE0HbJFJ/61JuBHwY1hP0aARe3Xb6GZrRxNqwlE8cS7jJnP9
GZUxeFPMXvGrRDkM2vvPJi+15aQ/MlYcij2TPfQLbtjddz/+AczX3k9IsETdlz6/TShd2thc5weI
P2CKA8Bq/aL+hWIKvOd4DapmKLyCHYfDckf+/iVceBA7hw0HydCeLtMaNZ3RKRpN7kLjY8vewPc5
+Rd6u+GFpkcHUCSV/7lZVEc1WLdFYVw4GFZyqOfPeUaazvxXTftOv0LcpNNnXnFbCzdKgp4nE+K8
JV1SCtGBoL3cOYVZEHmYNtcf4ftHlQI0uFewt9OMiy3xx0ZBjDoyONQ9U1zfGsSA96FRBmKuv46y
JX++4UNRCJGuUK+tCuLsnWOt/KX+Cq4NJieIGDRu/8DNP8vjFytQ96fwKrhkrKA5Ligm8whCgqYH
vanoZGv8HP/yrR/9VkrUlDGRkT5EBtzCrcDnwgcZxbMZVbVgLMBABzrsgYoVbjNfR9HRr/dyqYlx
XEhXjaOMZ+r7wKi4kINX+0x6mLjw2+hUzxY8uEfou0IJGcDYvKJnsy859UrSmCamDJAWDZu1Twgu
fH/HFIDvNt/6NcZoMzaGpXpN+kMkY6CWyuffQa6kVynVz5O1TNjjEmufT1/8w4KEX7SFUOcBnqd3
G4x1ds+Yc2JkZxf+rYQkIbZkHDkA2BfEcc6B5f1BhVHFspMsB5wvQt13xep9OmgkBfmD50+a4a+x
rUvw+xuQ+4Bw68MMMHC53PLrASG1fKOs1SFRGR/hz7T51dFO2Dg+Y4MaerKpgvEzSiI098VcGKP6
6dyj7KC/iEyzsQeDK54khLjugCbmPgZ5JEpxJgZpcbD9IotUsNJCl0mfGJEkY46VvhbErHgg/JZf
323Qapd6GAYEtIXCp6rXKeD0p88UY7pO9Pde+sX8E9D5uskMuWEl3IwoqGuyFNce8GvClJ4tudfI
bbpzitCjbI9hGdRvh554nHxmNIxetR73ROSDFO9YFBlCM4muR8l3DJpKKXepY7WeuTbzTPEO/pkD
rjQmq0RxjoulgnV7miVgutL2TH9YyqOdRI3Y/BLXO3hdPFY9MW7Zgbey2Rzai0Vn3ImjMzoN/T2X
jgU0uzranv7LNrbB10j9VOJ59ifNkzd3slkFXzwbbhXiROEJ8S2jRivpt0SeSWIZATedc7v1jfnz
IKOCo4rcaeJTG/qcFo5qcvgJQBVOkfvJazHuB1IU1NuaMkT1g6cSF5O6NmD6x7/ywJS+MckzVRzI
B1qlSgWnIBhH0AC6JvMjq8j2gFXZnFt5EVHGAELb1pzzAUQArpwl1XgXPmTZClfrUnLAt4Nx0PUI
LeuBC7FZK5/QDMJB4J1cQo4z8BuFSe0DVdYfGUUJh725jPhdBkzamRlRKDJ9o3bdOWJ5CjNm7CA0
N2VOqClj4lNrMRcw7Jm/jvmtMUcnZKecWc636Qp3QKR9ZZqG+7zCUyrIvULN3v444oYivpoyaBAg
4wHHUrkup9V3WsoX7ntEUepzt8ecEr85cPxiyyOSj4J3C0XCNYNEeTaOLMPhbdSTYa7QAGYuIcYV
1sNEiBVDjxJHSlGh0M02BXaLTalEJgaDtkzBIjnVA5cMMLUHr40gPqLRUfCh/MdfkW2IUEXNEeWx
Uh7kSdCZqWgaKTEd9VjPzViGYVog7b0YhpjOePIHslauy7JkqQnv7JteO8HXy2MZGy+l2HRoZlLg
uKO9ykMcouzQLs920tqK5EEcMtV6hL7Ug9vRiiov753ZUlnlw9FpsKX3szf+2Sm9G1VyOEH7Qtxn
9+QrOPX6Zyywho7v0DGTjbwmFNNHLtZWTOigX2LyLrD3cv5g7nnPJS5H8VfGRxBTEOfwk+3cZyhL
Q3S94FFhl77qFrgJ3ZavJR8v2No3tpIkv+1M/67vPIeuVWCdh65/carwxARtR7zK0CJiSSU9+/rn
eUnACvNMPx4toWwjDbyWl2T2ceVqFR4txKtM3KwNSe6PO3zNNKFk3zuBybuqOLZ4lie3PPDYsBbm
giUOaNS25M1rEydWM/X8lmcly/L7d3CntM5q0d8JuZombI3kK65N/Qs41fNLjX2lk8gHvswOsP1d
5ItD7JW9+uZiajzeBKujE7ySJ1q7r0mwdbxewlLDDnKnALkkvOS46YZx3HMnk/cMzvro54R2WPbC
6j0VAaJ0XvgUo/CJghKeRDFiI1ViRIFth60JTm2WbS3ewsNoBkcN2u29XIXt5HhRQ/zZRtN41MLJ
+Z+Jk+cd2AUKtDNu8Ew99tNKgkw/l0mzksc09xZXXv4I+S/xdYeI0qIdJ8sbs0HQ3bXcZ8pyqc4g
iadABbWVR0gRa0U2sP7VTOo7od3QeStjZs/iMKyhqrL7GDM00pPVxhAQNkGUCWyrJ2p2c2iwnUjx
6PhMOTRr0HXGa/5n9A3YfJP5FtcSUgrHVo+kUQBgjIq6Qv1Ss0Dmb3GuD+7q5gaPBDnnMXPE16qP
fty4+RWKy7O4UhOKT5bj0uNJdqNOc1R6AfNBzlG02chR3JmD7zspeh2es0tZMnAZwsRvZciwlX/m
LKF4nne0JQV9QjRn1S3c1qBW6quHCx9v0LQndsdeYDoUhl/Q/pjWPw6fMueP8p0chTFuf5PYbpzE
0OLhSTa3Zk/1/qWNNd+EvvKc0GwqtLqPM3iBzhCdbE5lV4WsUGuns5FBPnvK4dZwceILvoOyzIF7
ULn98qbwg+pwY00nRphmeJqbPi7dvOgVG3rlbVJ+kQnFgnGPSBUrHgSaSNF04o/b2ImD6w2f0g7P
ejwCcjNw4niaW3AnFnk/w6D2iVVbl9s8zWHMMdyYaBFH+R0y/d+o0bAPSV22QP04oPlqg2c6MkcC
3WPp9e1FVwHTK0yr/C8I209PJG4DJhnZGlhODy4Sc2QJBkDIPaFyL+7BcCcXfT+nox7hduPCqZp0
BCZYHJ/VdTVsOHZ+inN8Ajgoo/fqYSMT413DHGtEw+N6GrBPlg37jQNZ6695FUHQGf7UuJGP6Sc2
ktzCzIEBUVS/AH0Lt0fR0rYZPnefOARTImr/QVck5yyQm5zXrnhiGNTzFfsIhMcfn9BBEJXkTlyC
6lgGjeBRYNu8AFz0hjFA7A2eoJpO1cP+6KodxxrulJF0ulFPnf/eYsMCDYxy8WRrBVu2z/LK+6Nh
YdQblrsd8+QNKvjD/jrHSIVVV8nOFmZpX1sC86I8HASKqUdtpK6rrRLB0NmmG5zCuukqHAzAfqA9
VMwWMQHX/9/yEDLY4HJQTI2rz5KHEGWq7yaVWWllRs0/kx7uwImghJo/qFw4JGwQM8uW0hs2HxKP
s7JEcRR6V+zt8Lh1yvafRILGIO0Z9uyMyrW8LtjbY+7EJd3w+ZCLfGItcJodMBBBtNw/qR5SVaAm
17KyhuDp0dXGJtsUbq02RTINZ+y+2cgL/Z8OnmEOsCqGqGwdRGzoa8LmRMI/HXmqnHon9Egp1zFe
Y8s8xwpx8h02wWns4YKIMekaorqnONYPm+UzMEX+/TO8O9Fxrp22SZJo3WlXuVZdVijYJGxXSom9
hJeboh3fbKtsAiLMIaYZ6vKWeaMjm2/2flm4XWFD3AGBgM5RPP9yhvod+72X5TZtZEeu227trwDn
vRWS1NyJH2MmIiK7uKtG5lW/ql2zdzO6idktqO6MJIQ1DJ4gAOMf7BS1X7yjnpalG3/t9mjMY8Zb
70y6OGdTdsOTnahWF9cLug7Waa/hNaqjfXQQ3O0E7z1S6zdkrzbZeF97PO6lp+FDWfFJCPITG2NU
pnfKPknes9APcHJs1WWgsnMvjYJbQl1c0FFkZlxHSMJjDX2K8YZD5SrQlwR1JwXq8bUDYusXVXPg
L3cXl+z36kL9J+smvYuM1FhR+QYqqedLq1jqWVZNyKfc3FFK5K3N/z+XE9YJXAVBoGCqbdGWqKqL
IjR1ws57WFTAnIbNhCfX+yMZyqTBSYb/F1CX0zZRhTGYrKkhqovgd2tUNTX+29bsJ/LmZzJL4Gug
M+qt8saAfEhIexMMDa9qkbJMRKFpHi/DRDUzj6PACS+vnF62Z22VRB8+P3+6Td8IdP/eYnGpVmWP
ro7FwzPZ5bcXs2SbsQQq6xpPO3c8NmxSWYn1fCWj+UX5BZnTyRAKPPCuggsPbesQdTGMZxVW4IdH
0UPcidz3uIjGTUmuh+UkKTkXOKtj7J17POd619Ye36ikRuoUIj1H59IUBX37hw72fqXOFfNI3fB4
zPkRTGEP1DUYllt2/g6/In+iAFfjA8szxAAF2XSqFIS28+Y4fJNb5f4Qm6Z41qtVucehkZwPwHmm
iSX2azugRR/jIP7aCqnI50OsUF0nTuPGQgXh2aEh30pDpWcxIkvtWD3iP1QmdxKnxMShSnawLwUM
lz4ILRHsOTApWe3WS5ZeuVhc1QgFzSDGQZmZfYJk0BsEdXTw3zReAEgzqLEqIPEu+gMWtfr86dfT
bx1lwC5ct9knCY7pKqdOJ332xegdkFbusEPhWjkoAkQ5zztoO91RxQ0vJQekSPgteyxEZ+t0sQDA
He2OMn0MJj03vpN1bxQf1D9P/CCpH/STuM0bTk8Rv9mSx2+oXFN3UnXixtGh9E+A7JLZ0a50jCy/
Poq/bFJDkFU4H17cFUmW3MBM/9a0w9c45EpxQdhmZkAtfhV6FHR8i4PbU8OQCoWQN/n4f/FuAFMm
gIXh56uS0KtJ77DzmA7eB1T0uHauct7BkEJ3h2Xsgy8/DOB5PJxzuNCVKrI+f1fiNxUFBCUO29ln
5EkJMF4vZkYkqVz+va0gbpPfe3xALHSaJN/4YucI6D4+wkO3vZ+hCCCtTnZZNsYc3Zcr1UdxcB/A
Szq0BAY/ZLGuqUTi88wSwx5vuCO2f8RK1mltw06s2U2eOJ+Gd4v3tqEv2kWusK9Zi5Xa5XQ0Jd4b
WGaSc672sKfsVYXqJcvKoFctMfsNYUyVWE++Q6Jcr2hP9Or1dnE6BBgQFSA0+3nQlGCHpFp7K618
Kh75A5/Qd/36uB3WPK/KRGSYwZn6kJKcy6qVQkpkKhlZyJ+cPLYT3F3I+NtZ866b/s0B5OQs8hLy
LtIA+K60YBhm/ewbdoJH8IVwT6fKGniH/WxUeKiSISHG2m2snx/ZtMaLzmMzKTYw9cjZRa4bjuU/
w57it9ZIyRldEmav/saQ34gZuE8eUCCMNBY/8AM0nGKW6yNElDyelKKxaXhtt0N5bEFq8bWeQRfn
snVyw0MUwYnlITlQkXTZDuedUbX3CJiai6StQBCWpEtiGBgcqsNks7zW6ERPUKv2WZZhXLaLdK/2
rm9P3DK5wsHLaTj38B2e01fedq5w4VgJGN39Ro4m9BDJsPQX97zf8lZdlkckMYIXlid9ZBEEK+py
F+xLEsNFGNBG2Yk+VRguPMMtW9SXYD/6gk+7hxxa3C5nAR1lc4tmDIYx1NBJqz437EfLebKBzpoy
9cNNAEytYc1ewujqbJ+iG24CrJsquHeIdIhrBiRd7tDSN+AZZBumcI4JDWXtXNEHhJGyzqy8NULW
wntPnfX8NtnOe1hKInfQY8Mc/YqoQT/1Zd4B/mhfp1ztPSinfQvwoZqYbVuz/C4gslDrwC0aNhVn
tr/znJ8+awuIhD1TI6TfU+8U80ExROcfyHmBxZ2zHlguaM1xjI8kTlzYgDJoyg/Bh0qT7x839Ga7
PYMI0ytpXdZZm0jmHlCFXlgzDL0OP3dr2Px3nyJZ0Z5iKEtLMENN57CVdxjMlLM0ZnB9ArQz2dIe
3/16CkD6KsCjhnsIvN3FcfQJWvPXsB+8U5gDHbc9rx/MVIHSoBtz5s7uL/x47aw9eCFjq6W52dZ3
YDcVB7rLTjZVeDiWY46pvGCyyrpmBGoAWVh7R9/i2Z7kS8/Iaz+t5e0fUejgbpgBK8QW5Kk+/cHP
vTs/7utNrs5//axaQ4NUjThhMK4DQTe5SHQf2GxEu1IiUs+0mmpP2zr5PaHXqyhrm+EHpIjXe8p7
zgzqqNeDRg2Lnzb0DWz900tDErE/BLsviI4c1NtDIo6PguKJvs6gtwOgRlRbOhkS48u1bQ72qx5g
JUGMCK9+sTlrrPoE8SfDKG/nHbx3qoV0XriqfiPCGeIJTfLTHWfkHe6tbeenGgjLMxRhOuZggVU1
+Cd+kYWFFii0T8RaChp+diwQ9Mu49D56kkTxN6cdgRDmqFA4DpwOFjNYgTWCBcN53LbUGlwP/bpT
jjiG+2SneYNY6o9RNl4ovATyTT5V/WjDp3jtMel7EysxE8Kb9iJxsMJWjixoPzmSC/xUZh+H3h59
hVvwU73RzmvGEFAb41bdBthCFU1On7Q5pqyuxMDm2Fo8wxYqXBCBmT6PUXHpol0w1VSODbIAyTpm
WYoWJ2ojq/oMTrgcPhBNU7sC9Q6cgrbyONizcvsMqJToRH9wLGn9D0lrtEvuKFk8ozcELAvvEsHB
gmNmuMfVl6LyizUZwPpwOu8t2Rh1IdGsbnBVUOGARgA5ivUqCGDFnkrwIlxQm250HXUmTOS2uNek
5g0bpO8IEsMD8yxOBfo8M7iL+H715htta9Ru2rAdbhBC4juwZUGx2J3T+RDkOu7uaG/7wtBmst/0
PYbfjubwN9OMI3yU1vZLXf2m6jmcUiaaDM/tU/Jc4KzwwHL5M+uOkGhr0BokBuuYopHTBnVHKDYB
knIVuMuTjX3xoD5Ii61gCi1vF2Cki00RPwatnPtgl0xLMyBNhtvshoVbm5D3kNqnkOZstNfar7CK
zLyFCBf09sos2PP5+4XwrpwzIlTdbOrdFEInGPG9PQLXyz33OLeGmDUDM/6yLTH1t3GTusSvOTO6
PQDWJ0TBQXKpcrjYXafr9DjxR5v8DtS0i0DSFJnvo3sDbdVFdSPNbBOgXVlagPMdvh2VYAOQRNfN
SHk72+EuQmEJoKFd9H3E9Kt+vs7OzF0cNJFEuzjWZ9XCkbPh8OlC44+lT7eb0r9S/RLJYbq909Wa
JICN4d3n9d+GW4Kuwb73cD1mP9H5Dn5DHAK5THgkmtGOTzXTq3lHDn4bM2LLNkFqKYEQuJMmVT2C
fApWVMl9JG/7BxoGxCzVFaYRFRC+NsAWP+dB9Ui54q5J2gipTU6gd/yiK27z1sGIgdwbzLswHKFZ
YZHl3QCZT7iJnbER/THMm4LpmY4l8jVwzgEtls7QeiBZwsbflL2QFnJRWphN75eOH3Jb9smB/rew
uNV70GkkybA8eCkdbu9sEVCcePxkvgFmd+JGuBSvGW7sLlsQ7jTBq11R9MwRwopgAnqmNnpV4TYF
o5tz4uwtLSpKUi6kzarPU9mo5O388pcifmN5OgVkRVZpcra5V4D128HdXp5z2DuQQ/TzWacXl3hr
oT3JcFqd8PrSm2sdn0dXVtO64fekOQg+XGL61dXNnrI2NsGC/urvwa3NBrXxac9AWfXG00GLpHSj
1GqMv/DsDhasz4NHXKGtJnx9EKHyG1r4x+6gj9UkZxgDDBz+Gjy2D/OBL2FD4YXiWlErx/5LmhGO
VufhbtBnaU00s4MLIR/K5qo1MqUR4ZOwY3bkHNz+4CsqtnnBOe6ZVpqZIj52in5QONji5hNRQFyW
h+BVaGbq2p0u5hBUXXKt20Id1kHKAgTna4k3tiNE3Q4iwbp8eWNVjGAlp/6d3xWcNlvnEl3lfdEo
IjMNmyBjNEBkCZTO7JUdArwx3oZkAk/EGSLXqG7gYIxwMOj4qdkuxNs7fNeoZqKShjotn39d4qrg
WfaoAez3y2hJPET3AmTZWFKZqq4Gnpy+d/fu5E4ujJU1x/rAkMx97jE6OAuo0vxd8PDd3s7vIXcB
elvGAZIvBE+wvwKbVsE9xIaSA91NSasLhvjuHOoIiNKnMNJpSaXNb8cnpN7tR0Ds6D51C2tQoqH/
Cp42f/+Lc3BXdTgd2sYQaNCBgfjCuVabrSNWVnQQ3XyLbfmskTNCUdQAESL48MS4oYoLy54zv9UT
sY878PzeLnGfSD/80l/syzkDVJAkdftmt4Ke+/8zp2fhOaHl4O0QZYNXWZ5GV20mtf9Du62FKFeF
/prcFH33kWA04z49FKaiTrrFu3ftbevG2gOvocBcO2ycYs76JDChTTf/wt/O1j2xC04Y5LAexilB
vjYnXNGT8WMxSEebBjEBVtAwsiMtPYb8JDSMOjZkBth9z3zDCtH2RkULpsfCrdP3gQVVzry95bzc
V3VS7GUwfQogOh+Gd8ZihUmJtJl0xteamktOwxuTuZ3zY6b3CKcOa1tzC7wE/UV1YFf+BzGozVxQ
z1q26dUBZDy457+m32H1Jgm/4eKurPSuMJlEY6zh8h05q0bwpVqwgFPzkzK5NhwOl4a3QveUOO6y
pE7kh6dh5X33JuaPEBki3tQ/m3nX9O+sZrVUq9inXJIE71LyialhP2Cclt0KGzu7/6bQf33wAxPf
csOA0N5Nrk7bYUiMV115SOFZFzQq6gq9We8lc8M3Hg5Wul+RNwys+chhO+zw9R9wnzWR7JIfLB7w
JeDaLb7BG0kovojiiK3jT9QkMnv6qP/SZ9DhPgI7HGhIzX9fkjeXPxQXT5wlijjax6Yy9bQJfB6i
4snnChrRE/f61t8uvzqsZ3OKLbxeQX7vEdIHzrY8VTgk4PPCEvlwpl80d0BLpbFW+xVAKuo+m65g
lD2LbXg0JOvQT9esWT8L2QjmCV/rawPeWM/txvkHiXFxdFBC69WXGCgA0TJgFv0P8HOpp1BI75c5
ZMzFle/+RNOjhVvXSNseoiUW0CywDGuCjaIOpxrpzsfRkleE+1AB+GYFjdVvgl47kUZz0mDnkWEg
wnXIe6ccMPSz3FN6WFkflSSGerrupnkDI54cHTRz6SrDPSENXSvS2mNxWtyRplWPHCHlT3J0sCu1
3/wJ0l9gSjTLhmcutUd1I+r4+uRuwktx0RmUK3CJWquOWKBs5xlR1zsVneHHbdXPcE/3be9U1Imb
7jRt0kv9UIiiFvGfNUjw5SLuFEuaZmfTaoHCxz9E+r4RHsHU784pwbTTbixAi/CkxwSMKMWQHcyW
sCb40pLFcU76848EHn5Zd+xAFddJFp9c+aYbgmxWG3c6b1Z69vOH2+YQbSlg1emEe47g4N4KWrk3
WumIPSDbzvIr3y1rjVp3RdHZSz8rI7oAm5odHLTE+q/7xdL6SUTmg9nAUCw+jjvqEfSrFoYAcGva
2Jlqyazr1ONfTPGAUgYZFuqHJa92g8VT9oP3Lo4JepEROwhZWayOtocbFjlhcrH/iBCRe7Thnzdl
pZPvI/6KcAdc1vC1qCISAhqA7oJtdPEarmcNu0HhxOgVPgxEUfEFc/4FVOtQcSAVOVMgagecT3oP
1ck3CZr3AFlT+RpTqlNWHbN3xP3u3FiM1m1Zm/wCd4IKiVL77jCGyY1wfFOsQehe0iWTl0d4IHMi
2uuLwCqyG8upfSXUmRA9fwP8RlgXW2emAv8Mefo0r3wwKuw3YYp+AYUzJCxPMt87ZEU09hCPartf
+LQfpg/0vBrbaINDcy8dBH9xf74EZ19fQyy5opEud95I9TQd0lx1mpMdmSZaLoR6MPaL28UQjoNx
8Du6Jg1PLmlctt0+wpG3GFdQ5SzQoaMPNgmHOp7ri/RgFNt3eTk2MAnVQ3fFvWqkR9LV1+2XzdIo
+pYy37KZ9WCa0l5WaOMK4EBWOWwyFBuwAsp4RAGT4AKIDIumqE0TU0xuGbsU/Jy7ajrv4ck3gkNG
ALEc9oHtGwoKhMdBm5rlHvSxzYDSi54YyhJMb6ngDH6q24g2jQK8mXRKex0+cq2X1/KwMrtzBTJw
GQvHdfRR3V1+oZluDt/pq7pUtN1TRcpsJRvotSO8hg/uHX3W9poakJtt8SDrz7IFtBTjG8flPwS6
yOaT2MeUKwR2Iw/F3mQLFCLQO/okd4w0FHhFMJVXHi6NJGkAI9rls9zOMXzG3m+22cbbBUkTmoWu
IZGEMC/a8bYfbwfHbD8+wpOZnrxDvMvb3s5imwapTADYWWuEvC77jxa8QSbLo8usn/8AkdEb3c/N
6pEwgbrMNo9iWiJDkKJp/qQme+VoawB6sj53bLG4ccVPt6kOHt8CyuekWTHxor/rel2Y7+LNJBu/
AWjoeOfqedw6Yx0TbSO4U5uwTbOhgba1urKaEh3Hl4BkWt+9VZeVo49e1UXtoes8uRrvxeoenqk6
v3/veidbQFY6fv/Sx9xKzVF//uaj0+y5rKB/HMPdrT0KpQeLtg2qBrvH+bAEDrWv6pX3WTHXrdLB
026qwNYkc7IGYdneuehNQw9lRnacInsvOiRVYD5+FVRe0G/Nu7xxnIY+U0wchQFP/W8NVTd8hiBg
9xrBTmyhriVv/zTp4gjVYQ1CGn8nBLwYeIHeEo/wgmAxMtm4LerAAaJmr0gL46EpQL8JXHbxtnhz
fMQbZB9BRv6QajfgkqUtav+iaXf+CO+iz5dGyLU8PDjww15uICXi3D1QJipwFqdpYfclbuoBykIo
wWGY1/cIRx6d/idm6U4iwG9bRXd8cu7Dq1j+klbamiMeR4V3LVkudYBYeWs8j518IGu+o7pb7Ght
ahyLB/uMyH6lsdr4/SHFRQM7QOQBcQ5nW6pE15Os/mH61EsxFu1PXpbdvis0C6LWHNlTtpOXy+78
jks32dY9+khfduecFfkOtsNOypofuycbfz1cVD+JX0Q/B/nwTyD/p7h7FNqNmoIr2XDLMBcfcEvO
A05sdzRNb8O7cwuN8kuM+1L1X8NpAvpMqCM7waOwcSXj4GllAZoWsR3pBqeTbW31RYceFA6IyETy
lj2mGTKzsuE3JW724NU6FFCZ02oc8hk0MxMfvz5V/N4Gu8oQZi0Q5lz+EGiyv4N2dCBYgf5puHPD
XGprTxOKC7i93bIZ8GSQEXnk+3Qq0YL2O5nls7rq/OL1GD1MgE+kVu8BnVX49IjLMS0rg4ldhY86
yektvz0qN2LWobrEryUVKP48EViYf/3jSGPTpuAJMNAqQYaIRDcSHMX5KTLyw6g7IfwxrN3PCDF2
b6tvwo/Tnm1yDilOlp4xaZavpm1CYeDQDR8Qw1P+Hotyg2b5GP36sF0+LrDP2jdwY4GRvTgjVgXy
0xx20LC42iZhzOsXj43eRVvjUAMW+IwMh5686kVb9/bXRtEzP8cM5Nn2g1qOXsra/wQ7+GUI7YPP
jPDQZNysJ+AnRquswCEFdfY/7iOmcoEEQDkS9ZokREAz8nVycQFEOzSo6OJqLRYzuCJDAqOP50gf
AvHsdOZ9Mi+HqomKetbhTKz9mUb+EUKNGyVchJ8pNSJJzwzjcHyHF7sBWn0RNbi5ADhej4xm2Wd1
hXryRIwqY8Dd3Nvnkl72ULUhumCeOyAgXOsv2AANDW72ZrJmPLrBl8mUjQ4/XsfVQ32ojVN0qm+h
iWbMldUsJBgFbY1s+3e7E7B6xnKyrhRuJIhpQTWdXTihlChu1RgiJEcBh4loTHPEKb4TITFz87ir
yADqhgvwDbBpYsV60II+M6TJXs22H2DIT6Ht64INKwMa+SkUlvdBjvtJcgcz4q6kJ3iKp2D8Aba4
Va0QOly+qS8hm96BhawXBYkWTaW5oSVEJ5adE5pAKsOtu63W7tpvBrXW4nl5V5CGdd4A0W66wIII
50uqE4RZ7Q52MaBsNzb4qZrUmtpiSv3M92OW9KytwWZ5Vt3YgkhSg6Ziku2Y2lK8k13P+nnQ0WdG
8pq34o6PdDhFvN8GZSBgI7IGY5Op2d8GbYqatHGWmKzj9Xu46A6vx1I6xyQElwAnM4pbdfQBPlBo
pN90tj5CJyfVHE+XpAFK0+V6ZA4/JCgJwG/zZ9+6hxLjCrX9fcYCbEiWJPOhs0NTdHNe82l1BvGq
eunsLa4ee270PGv5UE88n9kpIku7oAHJbmhOPrznz/84eEjB/pnDa2rTY0xQ05UvnGXk1ftlxOB2
cQAEMTzmYcyzs0/abURtaNDJJb6mWKy2EC4hiP5NmS/k+0d4Ls8lkwWt+WhT+CPq/Ji8Yog4BjYN
S7S3IWxuN/ap48wQSWCBET2s6Be0nD33V/ZGrxm3jav58PZVnx2jNnGTbTasewW8+KN7jh/p2d3r
dyyro7MhwWxBJfCwsCVRBEfxp2ckNJIpAqpxI7r/kWG17mtXmdluSVn0ZULbnzXdC9XBLzBzljlf
Cnbv1bOwjliCH9yBS6bcFz4rBW7JKnH64ZIyq8RgIPu4OMTWj5jG02GDlE+6zo8VlXLcszuKeESb
SS/T962lHqRdYo34gawRt2nK2PbMLlrNeO2Y2Za1sPrz8s3xZud2WRB6S5CW5vgKHdPCzP0faXCd
trbOYUlQB9W4EVjr+z9/burVXXWsOZnXhzj/UcMypPC3e3/HjIv7BJq5Y3lbts9B8+UdlpimHlnu
1rKIgvYLgSlACXvqn92XmAPDUqgCLT8QB1pTSyh05I/+VvZ8lj910U8LoB4TansBK1iDCv9xdGZL
ikLbun4iI5RG8Ja+E0Rs88awBxU7QNCnr29WnH1ir4i9qipTYc4x/haJMaWoEmxStLFEogqmJVdn
7RGD7Min+503qrbu8LN3jIlrxF5MmXPRe24853daetn6bjZYBEkSnojWAp0//VB3Qq74v4ny1wcx
vJgiqvzlNeFgok6INIhy/m8wgFNpCqDkUsntEhYO5qoFnPUsSM3qC791ts4YnjC7V5MvfNODf5xO
eWsYMolyYH39GD0ODQ0iu+sWNox/IpybY/VqxS/ih65znYNQB2Ij1ZV5Y8OKxcvNz3idSDS4EgbY
Ws2sc99sUzJgFXZ067euAsWVgs24jlDFgVngqsZgK+Bm8wEDjEdbcu97cuYtlvHssRarumpdF1SQ
8Oeb/2H6H8oWRaPUc8FZfMKJxIPNJ9kYh/Tpis9JHriF/7RFJBPu5u9KTEydDXDu9WYawnUElw6L
okv7yk7DvECsYHhiygdf5AEGM5hdvAwNb5Dqnuo/zfXoj200YHBlav2Ne6dv9DjcFq8DGRlU2HDw
TCpi1KFjPmOaB/gf+Rw8G/oIvtkjOSfcgJwtWOfV+LnTEVIDq/GLe1ghVYKxy5UiUsl42aciI1s1
gZckTiSsIVYdqna171Po6fVJDDeeOxJPZl1aRCpx2R+ThPvx0y7dDvawcnpzPNGR4nR2hriQSFcK
2gyuUgaXcf3fRzwGNTK2oGDN/jr5LUBU4OEiKdGT64wGKJ63W3pe0TIN3I2ZWlnl3pkclwQXA+rl
XeN9wzPEICmTs01Sb68TiC2Hdwl8U8BlPMMRa6xTuzxYPs6o04dcK1gO/vbFYKFwUTMj8C1B8apz
pHRSJEV8GR6T64b24eD+NgeLLn6P2Qy6v82+DwEfyqfnyHzN+jxTZ2a886xd5dPnVnfErZQftfUT
KMFFtRf/4L3xugzQ7DUHLGRItnn5q13P+oxY4gkmnr78z+kayePb7orhhEDhT3Lhg14SMh6pc35G
Xs7jGbyJtZoJ6eNRJMvao5rFXiO2gyDGON+qRBSoMR1Sw8bv3gQPCU8d4CGNK0K28ZrXHvNC8p3U
dBJzzuxkTgccdejbcKoumuiGo64ESBFjAvZopBE8NVA06HlaDzKueeJlscm/CmSq2BHXwMXemMKg
i73K2ooD5LFj+EG36jyxS2Z5OPjxmyO6jCntpUsAEjKHNh/ijoeZscV6VcctjwxZBgAdYpCpHPKw
YIpAfIJRsO2Y0AB7GOqQFxinV6iCOzDLzFAANpkoenqFmVhS5AC7eLDsg6BcgA6/gCw/waKgsng7
rSn7JBzTc3KPznFjsvQNJr3D+46+BsnPgaczztPnka3snPHlAKgiJuWw61k0tq+J0TOxQqMW+aLQ
ZJye6uAZm/mNUQlNBagXyafCvsrQbeYko0Yf90TQhNvYK1jk0ugI08C1EZNon36OxLNN6frgQiBN
HWoSDC9hA/GHc9QHgR5/l1Da2K4FkM2ywhqBSIo9pwfIkbHY8yz2eP5h23/WLXhRSl3H3+xJhtb1
9HZe/L5XCCNchYYYi2GkaRbjwbv8Vclg8ZrcAgWRPHBqrFkcUAi6VGvk346kwYRn6z7XfNmHUAxI
C18R8o3lLwe5ISrS/+N3QrcsmDfhAy8gkJIh1fIlcOCVQ7JcXLfPiI6XNrxmaIZV/Pf3VXl6r+6y
+cvAONpVd+Iwe/gw240slD0U8b2iZoWE+MoAtP+BFz6ZNAUD0iYvn6ywjGnFLg63+JNeFnwRjQCV
cL2rpqzCAt9TiTiAsAZcYpVF8YuoJboQ23c1VUtegUvDtzY8PAxztcudYqGpRXt0gUOEQoGc4Yfk
VNqYWnTB2Pif85eHNrEGyWBVQUEk2l4K2oD65/QuCdwgvSMEe0fFyCymN7/v9rybj7bOPi/Bdnag
e/7vADFDEcZPADNk+4yhWoHLvsTA8qjQSMF09uUGEC8niynqpcYcZX337m9A1FjYoyFJMXjasc9W
ME9tTjD/hYMxUH1tArb7H1rP/evim1KXOmnC3gRShhAcF87M6EU/mcR5hIe0nCaDuTBUazgviJcb
SyEsG6d/HjwSpLwvAK6r/VjDJcLjiXhK9W8Q6OyVEJ+EGnjLLr1CFwoy4+VdgJ3bpDzQRlUyJngY
PK16/JyPJo9lb6au77IzpDDTl9OHf5u2/Dly8hzCzMhpmepRfy2yNoWeZKujyhtCWr8S6IHtx706
W51HXWRp8nmc8RwwoU7FfAUHCsJDbxbZzfxY/PSaldW0qEAdBhlnWZiPUdPaPatasmSdntF99rG4
0vlkkFn4ZGD9saew1B2rpWZp0fVtyH4+ln3yMAExkyfJPoacAfuvfxOVTH6AbMRL5shH9P6G3YD4
mPFbcqSxdoy8+SMilsGGwBEEnJ3zXCGI/lAjazGhen1ETgtBwAK3egNk3DgiWBqfoLFRb1Yt9aet
x4Ka4pVGm9+jAw3eigRss8a5N9evZpvB5FSt82XAedK1Ygo4hdd916xZktWU/aMxzyi0mumIE3Nj
dDS8FbZ8t6QNnYYA3pghSHui8dIt+4SaJFwgF5ScTP38tOfkA19MruXrTRWcCe6uAV0bl4cNjSv9
Fz5x8tymEioAog2jXMMKbEi8WpRhhHw6oyPHJTN8YSs0/JQW3UWWIIGNbj5SDDAcEl8aiue2mMFf
/H2LfJEvvxy2GnwUBnefaG3GtSfPgZAjkeizV5zG5+RkSUTPWwN+VP6LlBnqimR7SezfBDUqkw1X
fz59xxp3imIU7vU4sgXQPVh8MATxNlvwHhWhbpDXo+gyRzNL1ASSA1YxltmrTzsAFDBrFtSXR4Qk
6c9vbwP4RzZ0N1WSR4SyhKF0JqxZF9KLN6DBf58jY/FUmSpxtTtnQMvJC3JLUKG/1dClZt4rmDdk
sv8FvqUDtRmrjdvDpIWHmNP1t37yPD62xGg97vYrvk++TO0Ea62gw26z75ZAoCJW3Jy0kta7mO+9
Zt2PpaOECudSrPl3zLtwAGPY5FqGAEUeThjl9KNYo4l26LVklEAilfsyufw14Qhq6QigwDg3/v3p
Btrtr9DaEaaa9Q7ljvuKJ3Pkcx73fNpfWBR4JInH3zgT7jpgOap7AUm1fWWv+jHLFVuPAwPEZKNO
GN79B+c2Qo/RukgEl7nheuKSKvigv269kuIXzBm0FJAvUJZmSdO7+8re6B8ZTux79IH9YKnj7OU0
+Vnn1TvGUcKFoU/B/8Zf98CtG40Oamu8yaaZ/LheNLIvlbfL9QVIPwSy6U5kbpgvptC4WxQzydEW
klP6m6yohY5qX8c8v/Q+KatR0EyQNKLYBhkXyzwLw54Zgkw/ph28ep/0OS1WDW+b1QdQL1GMiIv/
S4acIX5lNNlo3GlAmzMwJ6CQ/G43u55enZxcJh58pJpdzE9bt0YFxhWjHx/3PTGbiI+BQNaUXGBy
u+L4clTXXwQZSe20XKWgaRyzNhmo2dCuPNJKKGcFR3U+A0NHQTVXjxLrEeawL7xZDcj74s6AJrA/
4SeUqCHhciszzBMcmfw7ND6BlSMgrhLhPikdIXkarfEGwtzL/DIlys2n6KnyU+EfekeLgv2K+fo/
O/tavAG3r0kPpf9m9Y3eQf2Hbr+bPxzSMR5u8XchYtMd+ntWSY89anzOIBatwVjAbmwIVps90Q30
xnQ6sqjpvLPDUD52D/MBoMJChRRJNkdeqnI1ynDkn2npwGq8/57Hdve/oUIH2yVj9jT0HujsOK8Z
43EJoUjQFgI24ek3exmxirWlYQKs0SA/sm4hQW6+diiNWz6JevyBd7nY31Bey+u7G7fA7hYjIiQW
uxuKoxtKTdTNDM9cID+L7fxrrAuRwCHgXnF2Cy1pdI7WF9tW0Gkw2KHToIJiThMqtyHH9d1bC3Hl
i53VLfeo/2dYjqGXQfMTbc3f6yM9S0fMGuQth5sF9DGExxecOR9zYGTrIcLAPJRAJmBiP3O+XoZv
Gx2RqSbqitS4tLXVPVHgepoz76fvVc1Hos49Gm6nw1PfVLOndXqnj+x+fP61Ie5OmDNyDWJaA1Y4
2JaX+Yoybf+JADLi8FBnQWXlAu7T0B3c7GrHcViv+tPKrsIb9Y4GHyWMJFWubLacI1AaAB98P+mF
LdPenwkofYvZgAeqs0WpluL0H4gJBkiWAK1gv31k2wGyDTV9WfDGcxgxp0djGbjQZ1f8kRoZXinT
dXl4OXzBpyhLTMgtZqLjGWtJjSeJiovCrU8vcGDgdL/n34J1y6akOx/+O+9wr+w3TAlS+Mru48vx
8r8RlvOphzRJiblzOUsey6dml7uPFm02oTRVyJpFf/k27vtuzWuH5Sg/wiOPJlAvZx7nI24Q5PDV
rGHZ9ht1SlEuA8cllBzgAGA+Zld7IMO3ooBEFybURoKBEiZMMoMzsETAJd6uvyGXwc3dvqLWx7fJ
pNYDvujiYt0miMBY8Lh6WXnYvbRlRyOu0RNvs3hAzc7t7NGJDx8hzsBXhLtUELAapWQtrg+APtSj
2IPYpodUdG0QXNz5upELaAyYJ5j26cU7EXXuyzMkdqlCzOfDGJ70vw4lP9zqqliXST6XOL5jiRjB
GpeKfebgZhPo/5GxzpATDqc1kSX8LgJtFMDp2zlvB6vLRIYXKYPf7CdFakYSJ2Am7PfFbDVKU53+
EPUe6rLORccOQdaGze5+RIX+cYfAMC7zB9q52/ztShZzOyjSM2DvWaNjvs9B6sF4uKYRaVeRxKF9
8dhjoXadPGjwojIgAyJ7+VgCW4BqAerNegXVhLw2fbihjCUeetpsgtfpvH29OVKvVJddIg3tPbaL
PoKtRHLr3JJOUqDSV7Bx31FjD7LHgqyg74Jgwqx2fpPP12mDh0qj0O47hbCOqhmjBcUcq2r7tRtO
bS0aRcL9ADiHoLZFcBPKie0BQBz6FiTzCA+rcEazZbGDDDKOPRxIJgJJ2zRTL2TvvMPMgFYrU+wq
GGDxkf83aWS0mi9b4wQ7dtLWrYH5k00FvVIbLPqa8JaldzfLBke8cDQv8gQwsxs6C5s3WmONi2hx
ZbcyUvmA+QhlJEXQTt5z5NmDoHrZOuAOL/HudW4cQ+ziovnvnULYy6acY3E4jszptKvM6UyxFcgj
iwgIbzYrbHIvCqLY3U3fogevDZE3mmgUXrrHVWG8b7BcSPV1o3qPGfmipZxOXMUnkt7Htoa3X0Yk
/MQyVgDhExRRWFlwQYdnBs+/DPeNCeQV/XfaKfD+izyM1/VCWNJGYwFWmkGVXFdBitFj1dgW7itD
ONloekRDLgzaWZiOf0loWSZmNnIEIsBfVIjXWTnD2wfuhyPOfOMCyyT01Vz8njfwLSsbLud52ORo
B3UvYyqyUjIBxpcJbkdrdTg0G8MMFz0Pq/EHOcREiGjCHjfPpNe5KXdALgkVxXGAh0J4Ovlyw3Cs
GdZq4eFkl+j54zOBryxAojGah6kZbLfrlvcGkQuwvYKfBRXY/PQ1PsKNsZ0/BEqiG+f1ec/F+jLm
0B5kaGCYiLee+OkIk3QtFMOhZ3IK2/gZMOLh0/dCrLs1+CoVm/YHg+3GmKvbrRio28r7qE6L1DKe
CxM5QFZ6AFzcC537CWIyRf3BH+8LYfuQ8YXFMfNGOg8tXgQLGACPPMoQj1vfRDKGNe1pLSSX/Rux
NJKhi7kQvuniF5WAY/Di2O/xkGkuJUblzdwvo012N5YEimgPm4vAbNHJ20sU8bzqhE3NnqTDIDMO
8HtdtDDGdMSgTPbeXHj1hZhCB3dAURPpydBguTjrbkSM+mr9NPiU2aU91GcPfoX05qYZrCxtplPy
Q0YT9CEeVJWfxz+YMxP0gZ8N5KwxSj4YXjw7I4/MOPFjQzLHuiRA7UjqATyOTnIA2Ti/e9ss8zya
Pqcnfv/n9oHO81AvdHLWRNqpOwiNoxZDV/aMJeNa7JmeImHH5MeCPSMbo4VHJRZBpE50PDRoqRFp
k5DCrEEwx213QXvI/zawIjq28WF5SzZLTKzxPY4JZkANlwUxAx521NF4yXuy5unfxvnUZm7J0rQ/
tVIBTRlz8RaS1cDGn9G4SyfRmG+QpJSA8FTT4kvPfeZ5Y4GrvAFPQp5qLFZsKv6YTIvD4W5i/KbX
Uk8HnF+AD8T+Nv7ocONBuc9PmHFfEpocD88UHnb0c4hwQXONgc7Xs0UTkD3/ONfNdsfMnmSESUQ1
kuI7rk4e0sADsuNfFSbHasnZVeiGd3plypVV5cSXxflGCFyb8pBrWY4yke4jZ/V20jCtx3GMQbSY
LRWajINfHyF9Z0Z4eVEFMjYH80eGJYDn4WGZdvQkqsAmyyEmQUX4a0ntvCyiWN/b/DhvFHgmA0hH
DBidQ48HITxTsnfI85lT6DK0DNcmBMaLDVePxDli4xLlhxcTrDxJR75nSry44Ag26mneQBFZthR6
rcmkNo5URRDg8T9tCq7Uf7Wkx1BkBdnCU94mpi0i0mBkyK4kWmlqFBGQ/WvEyBQFBAeSYKvwkmIb
iCODNJ0ejeNUoVAIDnG8u4cbyii71kKKTqGix4RrEJsg2692MsTn6byRuEeiuRSByntac8b3K48H
naYVNRVxMn2ZWoD4hgKZKOJb8FMdciNGb+eL6DjG6J6XhNH6QyTJjoBs3tSifcycWED8ViPx11At
CoB9tlRQ5sNo2ziwR4yHlaGxxx7KWftGkoqK5/Iz8/h9gtxJfuRUbPATkHTg0VVD8cM7hHlCD382
P+g/mogw1W3LpS5sjOImxUxng3n2MMrpwBwGRaUsFeln2m3Zs8/oBeP6ayhnayL0rYPpVTRZUcsi
IR6CB0fzT7wuCpfbCZCg4fDDskb+D7/qw3ohf7wK4XVakCoG14+bPg9/HAFv8/NLvng/9qTvcQyr
tJBuKVCxVNACet8DLr+MIMdbKE+v4w8+wJASnJpY1x6pnbdQsB3MzNC8ggwCSxhf0URMW+C49QbE
sjSorUfiS1CwDtl/I0PQ/KVD64txeKISQ0RMwpKyz3UB8+59UCN3S5rQnDzrCJPui/xMijJ7JgRZ
JApTVEjzI2p7NBN5XPjl6k74cW/RR5HMayYdcrzo8Wdxn4JC94jeQElTzLitvj0CaWGJBuS5IIYL
bw5RiKevLdPaoIFdglkj40NEbVMaAodiWjpl6imbkkkH2sXRyZyiZAOYlnqB9ShW4xoRkX8lsvln
T0rzCo1/C5UMhw4UTgL30vo8VsSPMejD37mNs4Z0GZoXfABOfFugzCBq/XrUJwORz/oMYcL7oeK5
d6QHBiWpXu3h6oEUouX4vyuILh42CEjkaF55jDgZOaXOf5mHIDMxZvmoFNnbGNHNeOjpSCPPXEdC
0YlrLWyJEIhozMpAUhjyGB3nr1CeMSGuvl9T+WvMLL7iEOV1BCjhZyU+mL3wv+oWheykhm7mbfIR
t9TMQVG75jvn+REaBbEgCjLkit72DjI1Ke/mUuD4FZyo7G+2hDFOkSfu8c7MH8JD1U6uIvFFmGhg
UOxbsHVrb8hG+jF76fbqIzoA3vjY3BNjyLu7hyKisCh5e4Nb8+fZa4JYiZC0m4DckMrH1wwnwN8D
SygEqQIt7QfXGZ2xxm8He4ziQjSKaiIOigqhZM/y5TcIXqSwwn0lFm/pa434heC/8XoK9VQ8+U0r
a8lzYKo+UMlBCFqxP4w163oxPbxeYtYTH6dENYoaPCYiRqBGS4rsbvO3uMTnkgqVt3GQkwUX4Z++
RFTulWBqjcFJMQjYvJdYge0CsIs4BSwOX1f4fXS3x3H6JYGWvyvAHsg//GYpQwQCCfOwN+PH4rWQ
zBLwZfGjbhqqZ6WbJ9W8wLS0IRZFTDlwQKgpnmPxtPT7Zs0DdqpOlX1Al2OvYTbREYrgljOmVdyk
kz4/Af+ly/gUcX9r4xJOBW1zXO745J82tRj4zYDWbmjYIBvtHp7NSzqMsZp1q2LR2kOznauORlAm
8J7Ik68WDc8s1ikbYYYQdgGp8UxsBdgtxAwvknB6Y9p6AdbBJh2Y+zHbET+DYHm1v2fMkIVq5w1f
WzsmKXIf5kYSJW3g0RrqvPEKvhBWOnV9c8uwwyyAUx2b5g0FHoemydGMeiIssLJMB+5l0SduZoE9
DxyYaR5znthLsh56r6sDxk3WCKGbCE9QufMfeINm+gCACfsOu8tpYD4iwVxqKXtx+uajojNZFz8v
yVDdhKG2N+sYMnaP3Aki7FzfQ73te83+V/JXgIwxjUYVmh5O2ttW6LnoJfKUWF2zYoE3JxvGgQEq
dI/bYT5Ihb4Jgm6Z8xRgKLI0ppl+SustsZJBUm4l90JbJwLBM7BRsUSwk7to5vzcJvGwwRIOpcm4
iHTM1ShhV1MsFKibUMWWPrdlg3LwgT6KJxxGGl7B/bDc2L81Ii5bSRUXCIWBl1Ywcgz6gofIAdVH
/AO8JTxuSojuEHeOgiLfpXSNuBF0zfU8R++AaQ+eWkMN0fOk4LWtCQUDKMI/iBbLG45P2/tWsn6n
z0nA13fGRcAlHmSMX82O/4/z4krzI2asjLF9rEATnemQ7qPxhIzDocALckuEc6k//U2Gc+VPpvfX
Hc4lt4hlQnZ9AuVlp3tbvdVAMe+H29u65ba8Krc1IkxGmZsDyDTKfqNgcOhFt+PDUih9EXCU3Qsu
QRvyRQxZZcMHPvl8RoFPwpb8O1x38hq622VXEQoBJAPBef9bZyrKePbPySvUpwirPIWrg6iMi5cL
y2TJFfzaDU4wQHy0TzRoQukNMYF2Dq3Kw1Q7YO4HuF2EXTtcfkHDMaGkPGVUavtDhzUEBMJ5R2/i
NcuAhhdiPnFJwOsdAct1soWMaiYtabYDDRW4od4Z7O3Oze8lfex0+5uv4AC5IZUM9ZexWHAVhiXT
wIhTXfieL04JdtVPEJyEdAUzrbUuQc68LCZDDG18yvayKsJndk0/2f1wDpuUzGiV6/9pte4vemzf
SPJX3b5hjScmNRq60h+KZGTWaNSSxc2tFYN1tMi0Sbc+7zS/RHooDDlAfWjpexN9KogDiTaPxi3T
Fn/CbhBSZU0qXJf9ZmU8WHWrOlJQZ77c8x938YB20Z5o66WI0e2sJxPi9O2fydvFhtSHqxigGbMb
USFQ00KC9BU8KvwQfUj2sz0inZxmtNEefaNQJI3iCkk/AFIKgvjbF6CxRfRcsRQofwBqKK37gCFd
kvs1eTWrz4qlo7X62ITgcoFKukM1vfM8T6qB+2gtJEUSFHJc9v1iobydB4LxJ+2B9RrAd5DdZFPC
K8X2M+ovcsVGfi/9cXhVX697ebyKd3lgWM/9gFVkBI6n9lWjBgKm8XTJRsHG9UPWCoeIpoz7bkb2
2x3VD+YQJbw+PWlHcBUT0xwlY2WDN+UIkW4sF6shgbzaBpCEiAJiBzhxi+ynGPquArM4YqsJ1ZF5
P37oivAr75dsOqCAcgfB+v74X40Adwrm2SdMDZkiwM/GApM6J9rkMjRv6XMMy7KsEf9XOBf5XlEH
c47MzwnyME6RZmSphQU+Byr52qGiIsNDt39JHj0vdsGKdUZqQDk4vyL/IhfSYHJHuSF0xirKr0Pt
8rX4X7AhfiEohDciFSzWGRAotr+7jfIc6TW6DYi6OONkW+EooI4i0XzNf1ufFT3j/FpwxochSB+M
2Tdtl1XwYLq+BTf4OdUe8FgECOnp56TC7u38GAkZOfgnNVshCJnanI+Dgr6n2Rxn4XP/DV6lRbEy
4QrGALAf1J1raX53H4QEwVYJYW5NkgEIfctZgMCMiAjuNl5xSOfxe35lY+YZjTsuGcEOC/kz6By+
EJK/Ap236A6V3WSfeMipM+tQUSIBO2Io0nTrWVO85A62eshKAyNXESJKVxpeIz+X/QGFIhONb4vI
jz5tzXJM1O4QcdYPe9kX6PI8GZW2nuTcy18HeRtVbToprSNzsKXb4Rn8tnir0H3waCYyxMdoPEIq
z5vMyfVIuP4Vaffkb+aT5LU59Ud+RR0ORAvCLMAFKm4RROP70amL2Hi0aLldsMkQQ0irt2b1V/n2
O8ISKK2KCY6Jp2j+8X5YlY+Xo7z+4HqZNAEdN/avsB5YlYNRorjKzQLcVsD8KqPmxoRFRNsF2DMW
7+IOX4jXZhdPBBPwqQupznKE8h+GwpNfsOeQVxjJZSx8WN6GOwVdrFVNEBhuVjcPAsgij+02rcgf
QEiKeGeMnIJ17bq6U9cQ9U4tQoMnl+3LY2j8Tn/rfKzHXKVg6wbv0t0drFGeniVLLG/IusA/qPz0
xdwqLYE64UkBGZDaWZC56GIYZnpRm3Znq+GkB+W3CYxgyV2/UA4G8NKbFR+nWpjcDj/xgWJEQOLM
MwVhUIWEPqzINTxpaJNvKdSSD+6EuY5S281JOIz4lhABRN9g42pOkz6xFOLz7TndhHPToSWdlh6D
UI2OivH/XiH+kK+7VdxfdOSMfqhbp+0O6GuAGptnEqcFlDf17ZQIdWgcnxaqDU+EprQEzWsheklO
4EQUIwAkWvRDps9kgGmMSqJrXFWOsHe8fYTixd0aRF0mRxLYC0viqkFfmduEZi9wXwZDW7l7zRcS
TZ3cxpBPKJN7nHB12s3B6w/4hjHe/ibA8pSB4OO8hDQPcnxEHbYVAVoPqGq2ml1/qYRoGliWfuQe
/VA8pMqOb8zpHF1Ej+p9D828MVwnT34IUnROv/1v33Iml+Kv5nadjBaP5IbILqfxurXPd2u4lR3I
qgbtEyGlnUUlxbJ1P71x+TIvLFO5SWvItbQ5ufHhSBfvGmPB+ZiqA8vMMgCzydrUcLBisafhnS6y
xlEtAZhrdt2aLfhLzVwikmQeKLuB9TpQPZ///ALgLuKnHH/VQIUB73k8U19lrKIChQh6uQhghjFn
TMHXyVeLn2uwZVD4oXMtJhrAWDvb0F5OuZ6gcuWLXf5EasTlCJ+EVJ+Dl5xJ7e3dI6AxQcwgdMHf
sikdgInb0EQTXPLwKnzOevgjZ6dzh4iBfsiUUQV/Zxg77CFzI2MG5TPOcIbtCVMjGxRm6jV7U4UD
NkMmaEtCHwR6N53j6QOy8OLlLRz8FT4iNCx4fK3WeUtCDGGOwYZG+Ol9K0YtdBfTiwsk8Ubr26Oe
t6IpsY4f63squPjHbOh8YeF1fKAk8cEqeoO0TYYkJaDS3rDOC01hD3IY2XdPHBqy/Qu6Kdnx6Qdh
45WZmjRKxLKPLQmfYK7sqaAx/Vn99zt2f4p3Ey6YS4DHDo8HbBYbBf+PpaQXnZCxBkIs2I3L7Cfx
pgr94JBlENMFWxRKhpjlnyhlofgTzzD84wEyvcKKUKLfPU/a1cdm/MfwpdkYRsjWEZJUyLRM/COb
KZpYFTUI0iX0DFyyTOcRDxljBnYHvkJAnCYZiaPWGUxJ/g9GyIQR/K3zsE2wwfhshWDc7yP7NScX
lriZopjVQT194e/Q5twCcQTNe7RXcn5KmjFvnVFaTF5rWcYxrfo3c3uL8XMX9iNLv5iSWZtfMxoE
EVnePAg7aBrMQYvBHE0eMktclZGy+43hVvHw1+Or03AgCDI4t1la+I8tik2iZux3XE4e/iYhqgWZ
N0N0wHRLcpMQZ27h6cafef6x+IO14Nr7u0uKeh+3kTvkkaKcnFMWa36C4EoYWLVtsb6iBAjymLAG
08dCVkL8kB8E+MBjShZUMCpMLsYbenEATu/KiNrulBD8iEBlHKei/kgkLsE7HTT/ckTsBiCnET5F
mRrfEaIAghr7BEKmVyBhtDGmoFCR4vZA2WWXqbczLtk7lDIMQcjSX8YmvNhvtIlPEaS1BilgD7ba
PcXdiPpf625O9FH/e9jYHA/0UzEOiiHufSwzki+kHUKtL5rHwkG0+hw/kjftVS4A1fXv8TDl5Ve3
X8cO0T2iQNCk3fXIAt5ifMD+8caaooTfCsYyP4o/js6pMhusfujzljzA0QeH9guAXUAHUtrQnlNS
j2FqS4nM0T/GJo53ogDZG6E28dHe0Lej2xp+HIFpGAWrBD6AY9rn3ZNweGqYfV8e8aurgaV55VHk
wipTfNU6BsOPdeVcbE8Sh+QAS/h10U/DnvPY8RgPrHIp4qKe+yLDyLNDLYet9Ega2YoZDMMCgxmc
5NkqhLNUhg+/pcINpDEJ2MOfg+nELBjBoGRDZYckxycPQZwq+woSAKxcM2PFK/dETSWSR+IqFW6/
mF0IvGangDx4N44sVB3cqsgD+Tv5L6mw1mf8s+61NIGHX8ga0MPNrwnnOYjX8nkUnhtDfttFbko0
hmJR2TXclFgDAgY9gICYjwc5qBBpqvMOcKCdVRlhEYw9kPPamjEtxpIyZWFBOCg8hohiLVzZeD5A
oACM+rzlDMsiwwGNAdroIfnvOcwUM3L8gP0/XG2YYoRLBfhvsdK54ViLkfnumkD/e6baATkfgp4v
9AxV7AW7LKuIcE4jPQm6LWA2XKPGvT6K0hfAI0IGWE/e2Di4opvE8QKNQe0cD/0QvTkWSxewkz5k
9m9zQxDHFvO79zhW8xwOVaRoDebt7OV8CClrPEi7fc+eCEXlxzzPr+6ymimobRAA7E8HIuRmf2RF
hiTRcTucLRHHUMTDgNE2qH3JRjFKLgaaF4YE0pcwm0pe2t9AMG5C9ox6nI974YcoQtj+0elmS7S9
Dni67B+LPPrX0lnzsjNWjOW0v1dmCA17OJCBRRHF1+j2ClNihsaytuZ+oXXtUEYkGAnByzh3OVrO
fBH5ThzJ6CL4jvpL4Z+7LEZj4vpZqHrEdaMJcKTZ3ZNdbDgzmI4lnv2wyn5/4q1DNUUm2IhkSczc
FLvyC+JGxZKGy5RBnmb1Wbks0NjKgKkXY7kV7vDLmLwIQmlEQ7PN0yATeKiHIrrnijbt4WyInBou
u4Q354ImgWgw/HVC30PAyxx23USCs+g4kz6xQtQpAWXoITK8K/8hX8rYSdUw7+nZGSLDxeqpzZHs
eTeSely0kNlo0exe7HR4SKbnnf429bh3GEWoQkGOK+ci+mzNIUewCAoeAG/hEYfeoLD1yY/aXyJl
Btt52RUhTT+mlta87/GxGYUn4alHqePeAvluDmC9yb3mjJ0+2PB4B5GhFdEZYzYuGhr0SCrgbuuj
2MptCRUnS6DDBm5AcfrAf6yG8y0b7phxAxSZLkXe/APC+PQm1EXFVJRrdlZFSshn2bc1EWQySorp
Z6YEV86A2YaHi5EAlSZubv+FoaobSz2Tyf6Zoh5D+09UDKCUr7AbF/Ztco6vixIwo0jkzrjun4Rw
lMkG5FQlQnPkNQuVCZsjx1o8oHiHXD0o/+3vbISoZjCG7a4iGUtBC6RWRZCt5uf4cADm8CCiEf/h
qxMK3hwIhyik6+Jle7gHHD4HkfuID2YyJOIbvJIxbVHyN/JHGpAkEcxfLIsMsBS0Kv9jWwgqX3ML
6i3ysB8yeaCj73l3H2EHt7edR9WJ/8DAiqaYrIBbdPeHp16YcTtBDRDQbf8PcE5rPqMO/QnJAWlJ
oCTIN+IPEKDzjqfC6A0tmgLJPaldLvAkBxnntHIfX/uNfgo7QPCa0kETVmM4vJ9ZRx8Cvg98sIPJ
G7yYfhyHllwYs6SOCk93iy0Dd0iAJmtNY9c06X0nrH1TgiUT2u7oI6UQy6LQ6OURcxDJpL8Aq1ml
jVooflIpsEn7gZZQyWP9QvLRCThR0g/gIOtcet8rY+UPjyGCACkFigHxeDe+TB0fPqc76V3lAhys
mtbZZkHYCZkwirpu6P0C7GYW4oKEFMRAC+xGHkMnUYVstMxDV4RLujFCyY1RRaCsfKU/Sow6dwNI
jz6Lv3ODCv48RRuPFJNxweXvQWnrEW63Ops6JxIwZUuuNnp4bj28bMYin+ng4E74o1JdX2GrkLdP
MNsZMl0eXu7UG7AjeZPwZEInyDFOVRTfxfuHJhNiz6qnSGnc92QF/+ciLXol8gi/Rr34MBIduAt+
5hcqmtIG1WpZQhVyBks4CPeDvrGcDLwrIwL46Ii/CbiUqtaBD6C1orcCWTED3HfWCwpkD3R5BXVl
ZA/iqhftDMzxUwaAAjzf7unMfF2JyMzL+IFofMsjQBDm2UHQ32NTl5bUBRECh3BAwyXFkMtaIZxx
FmM9aBCrjTcyVucbu/NKAaa8O2AlvLRvJkLi1uh7mwi8riCJWJ0zy7YE3bSLzkFH3xx6ge5IlQBf
vwFo9ljbtyY5lHAiDXvN85iP/wvS+HdIkTAZPzdT9fBZc7qp5HKA8hX84v9YOq8mV7EkCP8iRcib
V+DgQSAkjF4UtCTkLfK/fr66u7GxOzM7t7vVcE6ZrMws0/hmo4hpkyAhTKGQO7mUtm2wNBwHoa5+
x50ee0dQgpPiWEH8NMzTfBMfH4zyelizytzoYw0scXageZlUAAlzWNsUFqhEPpOe6mHJt8W7Cpfx
GaPLRXGy2O8zHYA0zLYJA2Ymp7JiggMUNR+oO2F94yDQsAYpdFnrkD/wnyg+Ovo47gO9BOtYFkZX
jczX+M6T5TQcFOuwzXuxLw72Kxlg9A5f/cCEqgcw/6UwEX1o0bFIQt011SSrq9hydWDXLysxNczE
MZU14Rphk8AhRtESwcAuGf9hVat3YJR7BDHl3Kz15s1vCUhnl7TwQAj+Ah4YCDccVlGMNJHhcE8e
KNmZxTC99n/h52+HjuzqtvAuTj8pZKFfei6XDN/xCBxOe2bXbaqeABfrp7Gf0NxAfOUVjq8B2wo8
mua8jy1Jk27QqlnUeP17eYfgjO9cSG2B8yYE166WLTSSYK0Q/2viO7j62vzAPenwFBHDqMIgMj6x
+3ayT/hZd+F5Q3Nr4LrWMtogIzcLhBZqOOMmALOt23XezkJ1w40BTlOwPmKFaMfx3uoeQUbX8QmQ
0RwlICJTzG1IW9O9vgm3DqMzpldazxxRt8FreSHZkpquW31wGkWRAyWpK1kev1nRIDTV6jf+0HUj
SjGaYdO6+h8YL5XoV3ogkj8cbLBVGY8iGjikGKLDY0xp/0A7nWZUU5qu7t4wGrFfAw4Du2dxo5wU
B9KF+QihNLOUw2zZqASnL/jLtfM2bv5OPaIvvHT8eBAe8fI35n0ij3GIWHph4wbltnM5lju1ZT3c
dvzzRjBEWLaJBZAkElQ4LYR99QGMm0XrmCCY9/IB0maebJnubJj8Q0bI9gmiB+f2QrHLk2D5G4T1
y9b7QJNknTitcoPS27uhKRUF+G9y9RZOf7ogu77C37qJ1ypNtwmQ3dmY1M4syr1MGaZswVuMnv08
sChLYNDaODDf38Ss3txzEnCq0K+M/PtTpvY3/FjogJ2UjBjQjYGo4E44AXn26PFyrojXCpmrr6TM
KihltWHKVvouY6GrLca5Nb6THaLaieJ/GEp048nytKVN7XrDUPTvPcvHO5VtSx8bgFmT3w+vv3HL
qvPlQN+XLSrL7MCqxqtCmYy4vmfhvisCIYB6kzkPVHQMOPRbXBMdDmJ1g5KMH/kEpOzaTTQgfeub
rtBbwxL5gwm+vvwJzfg9fu607nTn7G3kehNcV5pgNbW/9Yh4rOqjgZQYS5rnhG6MD1adE7oiQFr5
82AuQ+dIaHSuNunh4tBnR63y6+xMQQf6turxTsf9Me8SoPK6Pq+x3kAPaVzM6GGfgm3FfNhEcEps
J2oikoC8r8PrKBhF0FgmL1Ya9akFmgFNO8Dwj4WCDXFSiBZYg2KAi93yIhBsDlXoK+CrNmNWilKp
1GgZmOr/zEs4xLuRAgvbbTViWywzSvYI6cOYldRpXW74BbH0KntuvXoEq44DWIgj7M8c7PSVKCu/
DiZqTDBUxv5LjKYQMjKioHCCq2PUUALsK3Pdb4QlAE0QZofaT1z8Tv9Kv26880bk8zt5lO3AwJEY
G3GzdnBHHiV/RcW1DU547AOdwe3AhE5HFqX/tvqSwMd3ZzeDi8w4RQKE06V4WyD6NGlw0THAh4aN
bONvO0ZJSQV9Spl9HZ30bjVw7o7dTX4yxJLHayJfQKJP8f2uNvbB6wDobrxv2TJxEzSJxQ1bqPRn
Z3VKwFWbBnt3ZKH4q8Sc61ScRKJY2z2jb6WocdbUktlR+iJyFQNT4DhgUXQxXes8HeM0ISsV6Ihu
auhtsmaJcTmt6YZAPsLh7oFgA1EiCBvFIeDeSj7aHpLFFz+ZQxsoe8GJQRWXYJZooXylUX5TXQGq
R4vJdt68wQs5b7TscNHvfxf/jfW6CzORQcqWbRGD1alHBOq5GwqQ6ZNCAHxVr840y097yFRQ1vli
hAcOiZSEWRJTGp4oLRmKUgAUDj5f4vSgHRHBMGOlrovus0+AaypSH3wUSSj/2DVi2iSUki7sfL8Z
TUYmZAFefRePP6R0JT03LBEfLhIaHGAJ44RTddOTbMRPO7XwGBiJZ4UgdogiO8D5LHUQ2kwbecI+
gGpNnHGfHooFWsw7++aINFyHJa7pmHrGGDdNxJoaWrz/Q2eUgu5sqKJaq7iGbIG2BhqG82EKf7Gp
Q7Aii374TE1/zgFv+N6/STqE+mrvsMMdeRT9iaiH8Va2v+oBGBvfKEDvJl+rb2hCBNxP3+7ijOhY
GOk74NnZIjmGFBux+Ow87YHWrW5U1zJEYY3JN4t7FBftklmCEsbSAGIaYBvC63xYbbgbMQZfMXIZ
jKmMjs/DYVyGr9v4Y9VJN2t7D1yUHCY7TNZu9huH05p1YNIrIi5gsoc5+gKJzGk8zHDGsbmoAGoP
iyvaSr+Asq/JFXNIIfrKbLkHn+JDV7hAu897trYzMjauiawWAsRE03i0mpiS8/IE8qaexIkQC8fo
bO7mNabm8sgY2GEPh3tq1A6HdOv8xOCByUwD7u0IX6XzMskuxBdyD1qrGXOyUdFDyLvRgmcAzQwD
DH5tel0wAAQH6fbMYCV9Qws64HN0A4cir61OWWvawjAqhjH07/BQUl1XKZbg7jtDWWm0ofikpwkb
S+MDRdf4miwKalzBNlvaeTrINxUHD+Q14oFCYeKZVedgMTmA0Jlvt289wzeTMAv/NYQ4xRtRX/nQ
spuY9sGG8tq0BULW3uKWece/+TrBh1VneI63it7r4gyJJ6Cx+ONm3xLqD7bhrF6IM3rm0+qmrym7
i4iBHEhCFWMj87Uzmmfm7Rfskg/LYXZL2n8n8HnESQACo6TtXuzO+Ojv9dlWjJkR60OU2WhbIxM5
n+ijTkz0iMZiZ4Q5uQfgxrh/RCUG/AoABBA5iOjbMUhludqVNvJOjwjyjEFcrW3zHqQG0E3agxny
bpOdSSDD+W9+G59gI4niCTGBEbwt3sgNNoq2Qi3wwvwPFJM/vbD6cLHtC6MhRYglxUA2ewBmSVx/
p0ML+70ovowZzdPnoBxXvfzhHNgO2jGa1XmJOs6smR8hqDAS2CB4OHwshrlyMzG6Bu36C63lusBh
wqI94sj+cbSc/aqrN7bqWEjBBUCfdmFRRV22mjXdoduePBpsLcCqh2qVERza/G1BwqEsQjjuoLRz
2pM6g2EanYwuBe+CN4eqXsacDXCzD/mRM448elVXLeSdxGHkimfnwVLxrS8tjEELSv7GkCAdUpVG
PVpaxPr/JKZol7TXvGb1wDB/KIxwvC3V0ibaeiMMqXaGK8XESGoRxIpGjJccFqu/4GodZwdtwH9i
gOYWJ+6uZXf7Yx8ZoX20XSDukV+zl27tCqjQ4qtwUeTYwsN+wy7hg7M7Y0qONhlnsSiyiQPSy9xM
hnSo8MrsCwBZsTHo7lPGg6CYuNZyMPjVxDvT/FpHhzHnxttHe6cdN8b1T/IBcfT4QktMGyLUJ72P
JXW0kVb7O9C9kY3ak6nYlMsMdA1O253AquQ+bRiFn1k0MtL3D+MLylhb36bZdQ5747JXC/RX+vnv
NFBggdWPcAgV8k3igP969n4kxLbw8NTwr4dN4C/+5vS9Gq4kzNKFWowJ1cEZxL0YQmHUcP3BZAN/
i1EmPhD6btZlzIBfif7AKp42UjZ08G2AztR2Bmo6DgeqQEgGAAaa6wiHC5/+B24wBB+qBu485GSR
UE5rXMRIXRIAduZDZ52BiYsbVghv62p+FVbEwT9RPEr6ViDjrbZG8MN7AGHi7aFBSNzNAW0vfw8T
RE/DtMO7WV1O4SD5jaG8YDREt/D2OtEWRsRMlI0vY4DaApaRjrECJVIbRF7rJRChMbbo8zHqrOn9
wJVgBepnrKuJQNQNmE0le+gpP2vfN4YROjrO4duu/97eY/5AkSnsDxYXISdhmAxzjWXgNXW1RnXJ
ABBboh0h5R9Qa96yq47DU8eCjxkCQF3LBqtbbiZmfgg3pNsGFzJ3eifEcZg6GAv3KY2dOburfQZc
mx/8u/3wRFL+C+B3azVUG2rwHzX5i91kdAQEsKv7wFxLDRXWAWaJWYyXDekUH9Y+PrWxpRoysvsA
ojFXw+wXJxqEpf8IoRDhRL7M9MBirMVZ/lZUVYr6gQ9u4dqIqi0VdsTqgM2NQH8YLRj4hEJN2FHq
YkqtGlLw/jHfQfi2YZOKGEWxDtU4Ag3IxXoAXL0ATCHONGQWK25aHCgS/o45+sh6hFuv4W6pqsgU
kLNxpLybMOC6FJZPPiicS8TRzBCpEEbmEIK1Q3XBG+Nx7niiOKjCc0elzlt097BI1YPAx2R3QrH1
Zopl7z1+EpwbaBk4AB7GMoaCdIJVVnP69bF17xT7ecM/cGdxs2D2jb+qxdpSY7gUH3spWTg3WBs0
xt3QM/JWftLSEYf3brmc7VC94vJVsuMZRUZUka4qFFVsNvUCk21w84CNU0Z6PkQUG2yE2hhxKvbH
VBKMl+eLExaktTOyit1ugkiHcbP4EiBOl/WTZ97a3Zq9UX+Id9kDTTKiVShQoHNqB+Ne7PlHRqej
IYnLOgFLvJQLsLB4aG4FzAD4NGnamJDBhYMxYlLsMIEWnxjNX/cmL229YLEl60Ort71iS6VgTXx4
TuIRaxrGgprKNgheNZ8DVLBCmnS1ZwIpcmZqWydHGSsisjz1KlB6DSbPXaearOAAxLbOAl8Wio7U
lKzt0FuYhQ7kwGA7oQYqQ8QlREzPfpgNVFCEAN3zHkbO4A5RzNFdeFhr7sz4ikUyZLC4JewhxrvF
wi7CWcJaJsoPnVEjy79n91kyG5r8JlSV1Lk49rFj5uyOIvZqIX6XD7VXM/FiQ+730cAHQQj/qgqe
rNIzfzKVJbgRKiKFmTyip11fXCQYu3x43lsfUpPiV7yxn8FOYuEsHDTvZ+asbzXiq5WwFbFasUdz
ha0MehaMnRMPyTDZmINqnnaMYWSkBh3ox/zgF6GFBNibkAZ62PZuLyYkDGgSV2rQn7YCB3i4b5hw
vL/VGd+/6THrG+wmH6nJglHIL7QmbMVwT2v2mTgfwA/+HRbdGtz4aDK5IcXGtszZ4XHWNZU/0hHI
XAK2SEa1iRpHgBbfr1tG5m8ilCNLePd+Njhoy+hgrZe+hRIsFNHWDxFLewybXJU1WX/MNpYZf8Nr
4REmbqmU1fc1Fhm/QBrqMQPG1sF6ifbNkBaDkTo+AGeGM89sBXf3q53XHBPZk9XTE1jubMri799j
pJMsaUNCiEafuaFKUETxVw7UgD3TtmBtCSUd/H33o/sti9dUMByjKPF+gYwJ9yb2IgxQumjPref8
zuI8LADY46AntO1fNHgwXB3Z2Rvb1YnTzsI5w+5oQX6cvtUbqdx9Agzi4YHCMOG91RLkZisu8MeY
A1F4vGZ+aSYdHREW0pzHbsLODm7BomKGwS1lj195mn6NW9TCFe49NqjcmmoeBDllkxazw9dt71gR
SnXj2kYKuNd185x13LHNLsG7W4I5MKMh7Lnw8FrlKOXmHKiw3aaVeqLR7GirIAi6ymyZc0+MiTT+
3yQ5E9ztbZycjARCpLTHt5sVDyKO4D2o6qYWL3S7IpdWb7bHhrt1Fz7AwtgmE8YpDMXVxyN39Sbr
gb6LIJRJYmpNHjQWgEVoDVjOwIiLa/tlFwhpLqbgx+hVltqdVht06k4yKjCXsBJX0dW3WA3OMAcX
YLUpzqq3sxO22fFAry6TgjeUEsCpaOMsFfz8evxAbnEAo30nw5ENBQrAN9wdZggGDHDIp+O+E5cL
SzhcE9ZlDgR74zlVYQ/KDFs+GpTk5i3vWMcy6k+tLGMDb4nMk1W97JxbNUw64NirGoasQiamHhpa
pDg6Ls9u9YYmQeI7ergovWDswM9Au37CP+45gCdae7Qq5ChISdhmM99+aXmQ4goFPbSy3Q8iuh74
8j857s0h6g6pQaA6JRV1ZRyvmhCUkT4DlWGBHTQV3viUIzR5eQ8YYxiz9PgChHk3YCbQ2ZLhUBBO
n4i1rNWIsrk6z5p/TEtJz0XFqWVX/JLpr3GVHva3JivcIsYjIzRErJgBjKY2bsz3FAUYZE59gDvN
uegT68F1oV5I+pgn0BCrjWjxXw1W0LcC137erUo8VpkjGF/LhjzO44FC8Kt8d4bucqijVCW9xNCV
+G2EwnwqB9r4Gc7fKn+Z6VNPN8mwqVWJEY/8lcc0V48NL20SzTmjuivNVu/Ex2OPmMHYiqvF+3jN
sNFYhNWB5CPBAk4yv3ICOZLp1JYdnF7CqH/UM5IK30eREMRe0/KQcwZcmysXIiZQzFhMzTLUqE6q
r9UbX2S7HNVLcogG+tY8uTeEgvd0uGy5O+Cv/R8L6dVsliQoBd7OjDk0xboAkDCtJg2D8+J9XWTH
Nlh4cnjo9hX/tq82ow/ltZCDuGbIRI2CDeq0/2moUwakME7cACTJoNJCSCx75mU3J+stNS8950+C
B6ENfNR1q62bSFxT4cAq9JD1RDYgFstg2TwHPGTMOnzd0w+P/3SxTmhzjY3VUPeCxdyTqsfgQCT2
UfGGCISZFpK9SZ5pjQkSkujK/tAQeQkybjpTENWWSihK24CKYYxNCYrq/Ajo7Jo10wWelDbfI/8r
INLoshERVwwSG84d4JI4bPuezUl/j9HaonRO7mv4uDbyXepjmHghKl5QQphlXsBCR4TNniH50a4M
W8of0B+ZRcztihMGbZn0SepckQKhp94xeCUB7Ayd5ajcOB4WRRpzVa6gLBTFB80G1+3NXATuts2y
hBjSkjBWjkG8tXordj87oM+vdSKbQ/HjedvxivRC/B5T+hE+3gjmhnp36as7025RhLESaN7a6yRR
FgjjBeO6/DK4nEPbjlgDetfdf4tON1Y7+rFGQHP4g4ov15BQ61xJr0MKYOCy4D1LAoIr8f9tr2RU
kIWsQD9uc1fYkcESdDZd94w4BpDqYJJuHaI7rF5mrK2rtqr47DOdvPuOLIXS3o5vlA8sxU7YTWNS
oe2maJRJAqLU9a3fXV9OHhmO09MON2ovSuaKUvIEWQDUiDevU1O5GMAhnmU2xsxPpsMW7Hb4bG6d
Pdmt9kL6zFYTHhGnaJW+Y3gQR52Djch78OH/tr02L5XY+OaoxV6e70KKXY5NHHNlCbnxcYbZdpxg
VIhMn4Ius7I+EFK8y0HMSY1UTqz/o7yqeOFsMYpshCrsuMuHeOX+PceMqiBv7Tt0pZJLKW8nGP9B
OZp+zP5XAmxHexV4RBAd2HboDIQnigcBakMRK/KIzxrlCX53bEcau9XZslOsCoKOybjMlBNYVXDY
0MKsmluTQyMwok1PSNRhIqJ1l12eJoWOPtlDVIGEFVmURCV7ae0t8S7h/i7EaqDQeVCM5lzy1o1F
2x5inYPOLqKuNwsJnRQzHGhsdzsIQpyNu5k72mS98JcSbdl/7KJW0Mm9uETEbFGiCByTxrbWfcmN
UfSw5VdngzMuNMaRELHFMhzCuSK25W2eQ94OZLn5jni8pdGcu1QkOwNDvYQjDi8QGv8vwmG+GXYx
3WsQG9gulMNiJTYOVIr2jFqHKNbMbNtYcf/RIXB+23j+7skzqZHfSl5tH/JO2xxYvXXTYCofKiuy
2h3mrmaU+Wdbm5ysyQ18jVLhxbyGfvMwg9KoRnePRW4Yojb15TY9eiM0gBwUlpstj976/jdhwBD9
U46f6V0VlTj1uh76O319zdbryNdO3H0uPMtZtYlT800XxroTwpRULDY3ZgB/HEd7P7PRjiq2cGe+
Cp/TsGiarEWHzYgM3BtM+uwtlnv8nYLgjmmCVGSR9BxrqTQsbkLN9+mJdDIZTQfvcmjTMTna9aSd
s4/L9Mdw1o0ST42QYN9mjlGCItTTslCARBPGyiZFMTzeEQe7SdFYXXnThCYsrjVdFZDmLMc6zBr6
ek3TO42cycFlz7EiDBAz8SfHEqKV4PbAexTDDGL/yOysu/RnCOuX7Ejebfi0E5+8RO3wOFhfisWn
1p6sxPEApTw7snFMoHFc/HEUFN51W2yBycTlD8M4bfyazs/TW0ihmUPSjfk5QLosFE2w3dIWIMJE
KTTnBIMzW4pZS9fEhaeZLHk5lAFggTO7YnhDraetUm466re3mi/c+WFiHjwpYIlkBFIzABAzAy+N
b9kvER7NgBgnrRrvih6WXKZceh2b2JcHbzXe77U5u8MwbSJcP/n2Ddo9QlcIj4QZyymS3Y2/YoUf
iKg6g1Q+O5c5gGKo5T0qB+wYfgca2be3opAIwHeDoJ7MIV94XhunW2/PNBoZmD9M+hIUQpeqz+7h
F/nmCZBDGIuHPovHoSsXbYAsLDioTN56/q4wbhjSvm6oljJiZBhS+t4JtbAlDRH4lBRM5OYuWZOD
a4M4GMF8Tu2WpoZdgRXXU1Iw02MsAqdXBiUdKQrFqIKKwEBly5xPPij/YFAC79ldz95zPEdu9kpW
wrNSuZ+HSvYIfcafHJoSdRX/+VoeHDUQBAoQt02dsMhLBmI8hWRWPn2XPCE/gXfyFdQwBu0Fa4ai
vYJSxwljNgbG9GEvQ5JZb26yv7X78LjBlpIK4iymQVTzfb83gT6JF/G+x4iHtp0TCX8PrqOWdNvU
wYxLe/A/YE54uGfovIvZwuNXwNyETuTOYYmJbNRkEPk9mhiK/yK75dCyTuBqLH9QJzW+aB7QhxFX
RD6OJCtlPk9OJeKywDYqee9BnnKbjHjgxxyUhIo7thPays/Et0L6lj7LSanCxK1nP6tsOm1vNayp
FAwdm96CW0vnKHVmjmUqFZin2xcipXxMRFK02yoApw0YAKX2v34QyrNHraW7jOZxABnMMiQC+xHN
fNENq/iZxatWgSS9qh5drVqhQuPgSmm6X1f0OEQtPbw59DAZya8Mv85Mr77cTKJVxSiR80r5b/Qc
Mo/8vk8NMcaQne4OmQUJW5y0WKSp11CeDJ0j66uIWDbRTPg6rfkem3dbCHWQ7QRTPLNik3jwtG34
or/1rwoVh0ESuBpNtyxN0Nl4f0whV7jhZlzbRzb9uNeQQMIjQPdZgYo8sfSsszjZkwxw22WZnxJX
He5zrc3lrl+0v/neaRhv1HX7uJU8Sf2YXGjPP4pVNkMltp6FBQePB7rFqIfCrq3nwS5Ng+2U4EBx
yup63hLmVC3quB7x4DMD3S6p+5E7uIOK7S8a5B3/mqrbUisIQiFnWzKayS/z79OKZwwkDEU3m9Ae
JAlpeNmwFC1+8jgorA3YuSEnPWZc1/x7J5gAD7/mlSkQJBA26rT1vb3ZG2STxkabRDsfJoSO77RR
JTKn4n/4kSGrJ0F4+LEzV51LKnD+DN0hdKIIT0MqHN4jm/NYVoZ9itgEw5eDUhelv4KWgfZkLF5J
ClJNd+gUXZOWnc5DM/hzSC058HOuJYNA44EC3keuDB4m68QTTmR1oUn6AkbqlO800x9qTWZfNjSw
2EOJvtrwV1qcfMD3ueKFBoXv6PdgLr1ohRUUQnRKxsG0Q3A1xOGcwLeBj5r+Okv9gn9K8vViSJRe
/oLA9jExW/JSNjvFo+m/l+p6ARD3Ts/zAVHHbNMO4zRLXa7tIDbciWFd/v5iQBEpQfh+1FjYm2iz
voR4EYdKTaY9r+g7xJ+RNVc4ThEhxrxwFpKhmO2jwkCHg42NmEDhTsazeXorSt7eajDtQATdHxlH
srFQe1b5rWq0/K54HvUSlMswYvWt8OKpvrCbjYbPlUy1wYNb9On4xajD1V1g+cAnYf1ZI6J8TXsJ
3fNlnz3hYZiNT0hwb4zvzpCR2ZsMdfRzuBHkdfCsq0aPruOME/fo+XYyhSXc4Dm/hehuo0iI95bt
sZ8K9cOGfzmSa8+GoX/onk2rymLSRM4gPdzCm11rTHjktNjv7Ku5bcAJC/CTdXuwScCK5h2e2la9
0KprT2qZL/SRamCsNkDAX/4Joy08ZIm7h6ZBZXlc39c1B4VchBrKpVWsYso5Gl5ePIkZXymrYtEE
dTzkSThUMDqBf3ZJQs8sr+f9l1Dhh9uajli2p/KdCdpDyNHbiRsm9iCC2fixXNs7edIvyixAamaS
LZN3rffPzYgYyhPDp4g3ZHCM5jc4WgBsxoxNwoUuKbRaTIwPpeRTr4dZZxsSjn8Mna8QfOnDXMn0
Mb8e8+6qgTtk1bsAfu7xDYURBFo6QIvDLwOoF9dUpHDZY5vB0RqQrAGR6OMzcswPtgnkvgyCjT0P
egR3d6DN4VJTgNAACmKckjtA5gID0LU3BZDvjHOQ+Qt3BmWCMnFgsgm0X6+1eo20H/aLOnfilQs3
47rk1w+ChvYX5EatvK/VnHsIhKGAxv8ABvyBv3wjWdvWMcfm2fhk97/bDEU62yOZK73dXkd1UW7H
HejII+uN9fS+6gQ0XizYhRoBxV0m+dI9JG8nvJfAVf4PW0w41VBJquXi7nbmFwaOrFzN2akw7ddU
aBQiVC0JG3N+MHwDSC1dAM7rZAgIbxxtht2I2D7u40jsoDzHhm2zdPUzO1Xz8mY+1sBnOb+pD023
xRyZYrzeQD9r6fpsVmEhxcBBD0O2rRD4uPQSEalCLb4ZoTq8McAqO+neQ4wCUgoPPGe/5HxcU/xv
FM+BDr8BfIvinkcWe72Ii73BYpk6dS9FACVn8sG9Fgnbb/5uK8AMkOMfhCet+JAEjin2ufBmojVt
xdZwWB3gToGvJwwYqHTomSTykxh1/3GkICa73vXZE/4XsP7TBhPmbIAqie0WjE3HeFGGsABPCOzx
K/j8kNOo7GdlFvFZHch3Ah146dZPpWXne9MCJtV1jWEaPmVUM0i4AA2oeez7HNKgXg5uBLzvxytL
BD7Y4xYFAkOeJPwoWk+/QNR11Y9zJCAa6yTDsleRwzfTrHHVGXBK9vqQs2gzn7pvPQuaj+7R9Fkv
qFmMnRuatn6IHxbITxvqD/Jtuba6zlvQIsB9/lUC9sVPcfF1jWI4LkSE9Bh0zTf0H0bdxJ/9XK48
dYftNQjstSusT04+VDOzgb6AAvkD8S6+kS3qu5a3nDSm5tR5HTxHr0dFRgHAZt7jaqS1K2qf4KLS
eEtV7XXnkmMAAEDL9wrsnLpRL8NfWrpSjockLmv7VTThTTPU+ZcGd/piUwUEjEMo/fk+aNCxUfNS
Ts8Ig1qExcghmiAX7NlJpMrtBt58YclVFfMGtkvCATp51F0AgpiIwiOkDrJWFPg9Wiccy/gpf+QQ
sNcn/QtiTkQ3lMgyPABpaDnDOJjTMbSZjWn5HQ4EEgDMWHpq/mKIYYyg5Pf5eW3JOzf2AvW42Edf
SpcLLoUov0jBfQO3K5Q5S4ZdfhHubRR4Q62Je/8yKxbj8IaVjgj4mPPNKEj7THaTDcHXHnAJDEJv
W2MVH+pjhwM/cPE+4VcRa8F8oAVpSuduA23wD50853lzimerquKL0IDgIeXwwmPQC2BmP8hHtsga
iidkf77l9K59Rhw3COT2yaRcsXm6Qd8KAoQ4aJj1uw83N0h0HK4XFBwJCkM7HUyHjKPsWLazaDp3
EwcTqIk787mC3wahWwQ+MotJHsBCZXFxCjAZuGJD5kgPvhe9VJrOB2Ywl97Ss5NHkLQYv+OjdKHr
VSy7YWypE0TAk6iO4rQZxlTzIHQWDcEnmHGOPLuHKd7VH2jppuLtgIn988nD/x76qq9c3BYr79rT
V9x9wTqGWYLo3MWNn08Qr9KHzF74NfqT1gwzl6eB/yn0sJ/s2sHOSseQEnc5oiZXHYE7WKNkZOrX
Q8ZAbo0PA4hi0IqjI+YS4dV+w2eg5F4+3CX4KfO+krkUSPKJGvpy0kNGXB+KGlop3Kas2PjhsET/
e2Hz2Elj5zpY5MXgT4E/URO/Pdu+Y0V6mBK9ScgMK2himaLSfDi/WJEaXPrHam/F8hbEhW5hW+tG
+IHMBxPYZo2TX/Tcssvis/6ykHqXAhc7UtyBiYG8fqgusluDj1OtNn9AN3sHpQMuc8uRNmhrc8wG
r5yIN49xyGYIwGuKLhvFnl7i88584gmUCNocds2wwyJNzKiFEn/XQ4bXipnIxDm44+9PG2sOWMm5
b+77ZlieL4oIiemyVIR6iFl2CA0Wrk9e4/QpY+yeE9ukqIS+3fLEDwCiIDwAgynV31a/HbQxBOzx
xwjE4DIGkd67/BJkC29D0UPcuinZmM35GOp0Z6gyyl9J4ShlLA2v2+bzKmIMGkDwSnETRfEtV/wD
FeFaIv04TUOXjktnESFx+PQCCJJefQWI8EVgzR1PG15KkAXDo6i6p9nbLMDuXbaHuF84hk6d1/TU
MrhBlDyITl7gUWmYB3tMZwoG8fRiGh8mh3TGVnocWpsWxi934waZCBgvP5REUrpLg8+5pb2gMGfh
oc9lAhlmaOHrM7mPMukgV/FVJFAK3pJoJcGIGsWdKcS+JA2eJKcclSRTT6c1JqDTA1CctaA1Mx86
TmFm/4taA3yKB9L/A8/i2YA9XTnK53/fcKdtEf3p4/mCZensvOCLAVWxrhnkFwyDvKtwG/eg6DCF
VwC6FGpw/naofzAld212pejolblrLChrndR2jKxztcZUeb1d6FHbWV7VuUmjCq96vNtBqhKcmUPK
NJ6T3/ZcvY6QFW3V7YS62AR7V9ljq3MAG3jwaGiMvgYGGT5UggiSAwn1RAu+8SMHlNGqqWu19QCa
AhejE/L39HHLPeYb0MrHp7XVSCeaM/pzAM0m0dXmyznem4gk2x77fgnHyAkLzccDUjsnDwDwH3mV
BewaYLrSlv9wwSXpl0aUj0znBl6i/xiBeQ+TUhfvFg/OAu8jPE2hCuizM3Fgdnoq6vgf/02MmDfW
1OfdNGhRnwYgSUx2KDI1XWf4izmPXJV4td+rjmLW6bPMKIPiUsxgjJZvADfpEmhfDaWApXR+U00c
MUM1eyecCxAYOk9T2KcXn/1AlqM5taY56GB8xk3AoC9qJWfqyAD8lfp8k87cwlelnTtW1MVIEYJZ
U4t6ilKhE/shBo1fo/wCZ/oawPTEGddN3XQmwJXLn2X1E6Hy+1voRUtFJ8xIloBgTRwHnrVda47z
A94kQOEmjPgS89+31ibBSGvXzWimGCOWdJ6uTDzI9wE6tv9hXrDH6Z49ml5QVZnofdKSxeVKB3o5
xskCbJItJsbVGX8Y6rPUlDLhxpz9AWDIai7TvdGwapcHPgF0TjK532RUelsgoOQRlrw36Xhw8cGG
yZ/fwptg/9T/ibDy8ARpG3cHmx06Sy+PmSsnBp+GVweiGZi7ifwZyHhSMmFXzZ8HnKf8MQxOAfea
m86SHeZgbE8grspcSDHrcAn49xnviM+k1EkslgmRgylrOhWGe0woWFzp+90EN10gGZY4FrOwAxJy
JobCxgFGsu2ZlHpCi7MsP8uo/uEQPIK9B+mOeC/XqXgb4LLvMafWz9i1zbiC+t2V7HbL7AoPoBuh
hjzDaJ+6noG3WyagYLVXVZSSymryIfhouk3LF6dtcjJFEmgiJ5KzfuHXZEIp7rdzRimIX2RzqtlH
P8pxh3ejj846YQFIbTB+GG3OPImTh5u3nhrtUyP5F+8k4FEATiiI8GmfDRz65hv7Iewt4ETLimAw
HQH4dTI1PM373cQ9FkNdEDydlknzo0hzaAHW+LhG6EWHmlvOmHXaq3oAHx+NSUGGdeFgoGMm59nM
Dg4OyfLBdwPx/yFpDLvLguBNKSxIUsIxrp29dUakPBVdIrlrxgKQ301zQ1om2v8vzrAO2oPiAwB1
BV8CgzXDwoeOkPFwQnf2HkLwmQ6AQAg9bWdCv8JF7amCR5zYFQibnn4npARXFWSTos59Qne2oxpq
m0o9FAkAz+IbzTDq3Njn8oul90w/5MnRrQCfc6NB4IA0xJAMdIEulYQXHsPSsNshfdfRWpFuPLx6
KHbRD5oKqhP1XsNMqWkw75Lh+RN10HjGA6Jz20Gs4rOEtPgUombC3QgtrHbXekbSLzkYmMulxCmX
oQ2vTCpBmzlJkdVmREhSL4BWpob4e5ZD8S6kBkkg4xAK91q4YQxmxDvK2BHkU/xPsWSpuubBJ5iY
zpZgYg1kVJL5d0bBaKiogXSOZLGZ+q04A5G3QVX6ITQAYp5lPU7aOmsnbCK56vjQhWAVAJxNONyF
dDIHjbKWDctAd0ia9F1fE/PvExNvkGGPV823Y0RAvA7YrH40yW+sW1DplhK/zchOd2HDSalRGUAm
FAutpJlz1PuJBdYmX+w158cReRf4V/lNPoji33AeSqlNbKX/ZOksq2asR8rF6vG4POHyIe0GbWcK
EfPWbC+/wcAYX7iwJFmwv1VMHTjiE1OM2OzuO2ijmFYcS7ym9fBZLeZ06dsoBl9i/lmUdmv2dWBs
u6TknEg0oChoxzXivovHp+5MTyZpqAAx+MEbr90+vhTs8Vz+IrYRM3/GpCPwqCFIQuOjOQbHhX8g
enfBcRiSlAB9v+Un304v/5F0ZluKYlkYfiLXcgLx1gFlnge9cTmECioqgoBPX9/J6urOzqyINBQO
5+z97384y6vekZnfmAkdaR8UPcsS0c6Fq31hNof73PTEsI2UjeFa33AYIQkqmXnjkE5rLAyZCNMk
2KLWkYt4EtXygr2tBxvVlbbCbjXHxoFBNf3oVPMC/B3mBSwVnmm9E7wfQKCrla9YnNH0z97s6hn2
6ZfrAmfo3lzk6ZRnYcJt093wFBcz7x8owQskkrfiBNxuLXU81xxfY1EnV8oNFi33hUpr5CUbWrVg
Dk7PXYebSzfPucNQ6L5gug0XZd3n6Xpqdm7YH03SzdkSMhzAg//jXM3mFTvu2BGcEOjycwoxLoC+
FNu7aZbgO/wgaAAcc/h5pZjEI/zhP2KJxfHPgcAzYXMSNgq3gH2GIxrpboXdWX1HRKWxrPCNBd/m
yTcmoQdvmB5BtSn1xJVWAqq+OQ8bV8VZ8pwJZsT6FORY1C+vccKCBa9koRY4Zxy/8xVHvypOZd8V
lB6TcR4lI373FDECOJENkrg5nGt2R1xLZ0OBj+IZgsxuxMbOYx/MNw9txhrkRAf6JvOR5c/43uVK
Qu/GMSzFL8kRtSqFKAIIWDw2pTnnCsQIBbndkt8IsFMwhETpJVYKne/8lEEMnYPPgMS1afzRY+RI
GqwMlVYq1DfAMjrfCavN3jkYfCwlHj8zoyjpLX0OQ9Pc3cWZZI4XY62zjgzVGa0+NGEWviQwcEP3
tETiyQDZxf7aP4rvNZlesvX3XE4HvVMhxHjcYKjzi4EhPI1AsykSB9sVeQimTEQdPlczho+bR2gu
cU1e/TtqOdbJ7GPEgu5OZ4M/we2E1oUgdRqZuOMAM3hDHpdizfQjWBOknMghbPxydhTHA/M/l19q
xHtvMoEXXBDRWNubhDrzyXMkXnPNabmcs11zeIF0/XvN0b8djxJ6tdsSqsgZdw4YCj80jkdGlpQW
H/JsMJcD059HSwy2E1a+zbH6R+H4tsKV316gsSQbvjWi5T0DSnCEBksdvoS4MZXNjt+NWWJgzZRh
MFe5nwaUCHYyMS+DMfBZinYchpzmCd5taj32Fqd8DAI8XN2gC15VdvqDZVGbZWcQQAEYA6QCBior
9TBgOT4kHil1K6Vbbj8K1tn24qewgseUDmxmNZubft/gK8LfRLviKY9lR0g6FBnR+i2N4Lq9LCjQ
cEA1FpYYNKuP5WWWOy3qh6XmFIKD+b0uUB+yz9F89Q/n+4qPACieTokcmjM9BnpievIRJjmngSZw
FMwfQkoM33FUDgsLxjZI8YkjlkdmfRrbit8zFK8/r/eOPA+R5yKZI6uiw07awlltlEpqWAQqb1pM
cRGGTOFZWa35ieU58vCLF6rOcOlsS1hO7L6AU/GbeSj97wK7ejVbhmP4n/AxHoeeaRTs1oizsE1A
Tq+yI1KBhh/7E6dk/HKCEVpF+iPnJ7eSk8ZIf+rWec8PDkNSafY8f5bjLY8kjpfXmcHZV2odAVC4
a+faDzKMwLx+6q4TV3Z2m1DEyls2pztIaa4BOn3elLyGuNkTMgcIBOj4M6XznUplVsEcXE/xGhGv
36tW/ceq4UDzgOY50vg8juOEg7XmCCxIWf3PVQRkXFiHCxId84IYTdyb7iyRTUlntNvie/Bet8+w
t/50CwkG4ETNpfm7B5EanuFryrYJvlCo8anAqKkP5f7Tos6KOdaG6CeHEp6kO9SmOaPUCXaeY5Ad
UDakBAjb5hAGRc1wkoU84CLr9y4FUsiSKR6j8PWBa7jYeKKAG+qPxwqzJAikNS9JMFgNW2o0u2BP
PScXrcaJpgUy55/mtYxH4e+O+eoHIVBDthVkNUaaVKA46DEqn0toPPvztygijBT+rtPSn3WXuSOZ
AB4snSmtubz6LsTBgIcDkVOzD5PwGTdxoNafmcQkY/eat9hKHHPEmuSdMHhTBSOoLtWO/yJXw9ip
t46ZWkiz2/mBIe/sYqdYiU64xDtRQix+DMg0ZEWPH+lWAhx40e00GM7NlGy+3Y4f6I92sdpLbgYA
aAvF+ty7MP74dPNdxvAE4VylLFGwMJEGbfqSc3lhzs58sltdmet0c5qgDv+CCSW/8djTAKi0WI/5
l8aezFLqMkAIAFSKrJcg59djhKGxgVMmFY/9gg6sylGM4kuAvJiBYJiCqQJvc7y6p/ys55LPc/Ef
rJr9AyV63C9Wj7tORAUvQ5+H2oVZgHsypl9ay3/UAZHS42WOGBadxPMB4Cy8TNg3qJezhceppDda
a2Pasz4ru/kZhT5CIBrRK6pPpJNeLE+X95GfnS9+E1eu0zuILJ5db+aEba6GedCiZZ9nKL74/Q/2
4Pw9DycG9K65g373DB3COOBXkGE68Zvdq/nhoHzUEjuNGR9gfh+jZCNOh6oKDNSq8OPH5GpLvcgk
XdooGCewDUOVZfNOSDBlBhn3eaZjZSt2RQJKp0535fHNbMYbCKNni6/YMNl3qTO935infQbh1sCb
NLbS+lxeVn0kq2D4+8+KPWxrXXy2IgRlvKNC2xYC3ifFDB37cnLs07mJhwsOWo+nj2rdJRRmBNUO
31nw1wn0psGSjh0GJ831MrJ7ol0QfSUjgxTKKK8l3g/rt5ZmI4IEWJkP3DjmzVhNx156H/KeO4nx
t0zymgCoMPguTDa34viEbSICf6DY0QmDloO9wOj1nmzKr0U6SfNQJq3+ErBB8wJ3c0joFKZVlIQo
wRtmpDO02j3tqQgu/3jRMylQnmuOLy4QMRREj36uzsOosJ0LR8dHT9jsSsd+s2AwPHHA0OQJtfg9
rVibX0yckIScz/3D82JClRByAOYf5D4FoBPX7VlnYNtzX81SaArI7/mss9389CTunVCs2YkXUZYM
Mn9Ob3SEhMdBEmWl8bhZLwrr3evQYO8g6RhoFlhqMrqQehzMcHT42yNHWUKggas1SlWnsSWzZA/W
WVSzTxT6ClHTEtd1zrqEHKaTgPycdy2wXrGRngiV131c/elNwK8AyBlgeUqtIjo78xMEwQd8Ylt4
GVJQurlZ2V9GJXd7/cPN26isJ9vosZ8w327WNb6qBOPoIrFalCQ4KY42DetERTgxk9iCZwlvTaMy
fyzw4a/FlEM5lDIoMJ2t1c43G1uGGiYMYoKzIAUAhgX7JTYs6ZLaVSe2BrIckC/7K2bV/h2xGdMd
gd0IgoWgncenjghLaQYnoFKfMAnuW+4F57ioHbNFYZ3pBHUMW2zRS04XlLPZ4QQrmdl2bgAlJAJv
FXMZLNJ58ckGxS/3ymutlzU5kVStTyPsZQz0Uwxl8hXOOwj/ca9gNv3PjQeLaLSIBvUrbss9fgSi
fzULhjbUkkPrkqAYZcl4O8BIqTD7PtORDuYUHwLbE/jhV4u/5U7cqdkx/p94ZBhYvbVwIZtqObmH
aFp1RWg5R+5NvblPxoR97WL97C9aqubwSUbqzULVhm4DN8JCu3lX7QouZYmE4PtSIgmioA2nuTEI
4CSzLVvw5vVKlf2dTQJGUB4HzsR5x/L6FY+5Otj30j2bLxuPuFUpet98P9327B1OSz97shXOaZNT
5vwsgCw8IieYrym27E1OzwMWB+4uuPr5duB2B4wfGV1XQH/m2L6adxyhGpOmZueMrPu6tIbrHp79
NU0UiTX4CB4muH02hyGDAt5/Hl3szJASRnZtKrHhBTzNl7P8mbUbjgDpNZucbkmRKnq7eSRX7Zf0
+BRECJsjp9Fvfn8/dTBQZgfYF1Ctget4IeEIfccNQGYmjDx6O1m9/thZ+z7RPcxenQ/0x3jgviy8
UTUo33l833cLGfERYcSvvyFo5CV8kbIMQ1xZV/7tlPsl+T4ZeXp4IuDiWmOfailBtyEZq+VzeRl5
xRiVaD+iOBsXvwwTG5Aoc0c65p2g4oxnvRzV2cjEsQ2hOjawcNDGB3lZmVxRnYRjHfNQZEjmB0O/
/QQuekDoej1TyJl50Rj99C79hORQa4QfcwYlY/IEh+hSJiyTgYetlmW36xujUKMlt7vWCLokxebF
hUcYhngrcyuKtR9xrbP2KHsjB12r9STKPMMW+oZN2hMfm9p4qjI8aTEsr41hUqkF/Xlhv9WpOdTB
VPr6NbwuM1dOpTMCcjKYk8GGU8l4gMC2f4zNDyN0eH9cJ0wN67RnjRe/pEApFH2YgVd+B78aVgxG
PWZm/A4Tu+DSwMCIh0bJiGPCnJbahyiCqfPxx0vs8FfjpLLwYnojsO84wkllkoMXGFIdDo3rduTC
nsPIyWosKi3/wvHVaE9nFJUYsCoRltPee4mPrdYQafEga51AagRMlY5xHfnTGCIbd1LApQBpKvU9
/2ridOTy5CuoFC1sivPufD/dTx8ZQxYK4Xzz9H5JbmLLfG7uIu5RIirxSJVPkDaSSADEEYtwX26r
VTPk2rXLfjoktIYsWmzx/I6dkm15Qlo7jIjqeJYdOSW6Fk2sy5Yr6iI6PTY/ZMLaI2FTQPPN6fY2
xs4LFcmppJjDc/wyu17nU64kmMjxEV71zngZY+27YjyDF4RZcmNlJERwTEAdNhduo7WYhJjZHzvv
txn0ZqMTVe01aqNH+IaU3cwGCAT/yriMJquRGLX8/J9/wy7IeB+yY+aIWhCmcc8jGEUHqO6MwuMd
s3+fZPV24Bm/OX2/DsbpOG33Ozv3vxiW5Pva+h1eMb6I25HWACsyj8XFjexJTGAzbUxMCMmlWmNd
rBK/g77R4PK5Wwv3vhcr42vVoXxd4OaRPBPO9y7BgBuXW7I9d3sMSsZ+T2sSIkFUJm548RQa4Zs4
YbSbWqcbw5bBEDLP3JhoZMBrnTFOcoQQss1zqF63it95X7c1B9gR9/ief7Gw5AAjz6YCHmivsL/v
rMLFxBtyUs3KqlbdOrOVOTZbBio+BM5DYVYkacJ2/GOgb07eSXFsXehnWifAOuR5pUUuht0wXBNF
ydDHnodH0kQ9rBfbFk/d9u/KGGHKU3RxuLYsjYfxc1vw9Z5THaVwFw39t4PaAT0JbtLw67WRzga9
4RKgx8aZVMJVgGwOb+pgxQ0Be0iF0OfAaMJ7BPOq76MBtm5ad8gRrp/AjXNtIMxfJJc7mJRpzX4w
TnBLiNjNb85oQxL2ChyojduISfPqza76xwZK9SJbv6MUkGJBza94jz3VZs+gxJI4O0kp9gfWIMrw
tGW+qioZjrmsyUx9GbkPKSYaOVODLUbH78x+mR+Zl6s2w+0lph374XpybDyeO9nGifGvt/6lbCkA
ZKh3cRd1apMDmtCe/gLp8wipucX7EdVdTMwssu2eSZQUnN2gF34jdlOnsLrgqdYELPQp6u/u6CCp
ylZiK1WMD0RnZulo/0fHyfG552R/IRJ6Cm1QEQlDW1RnOH+MtJfb4qe2Mz7McRBIazV+Dw93bF7x
pyAc563BOrQRqQDyHEhYXUnrh9cxXoVdvEbKIgO7dBis4C64rr0Lu+XHUzgHoE1byoHVTFMa1SKh
jxOd0VFG5SAeWaKg9BxVRgY6M3Xfh7FdH9Cp1MnYZxndAnIjocHoV0vRJUOQyaUFru9YnqJHxJyj
wfJ4uOIf+OeQztaSO7aRGHNIDREs8PpTdxpMHWBbve9RsPbCyeme9k59/5ZIIzbDqVmvK4QZ6AGs
Tu+tXyFqFGuA3cxk0/lwNf3J5g03BC+D/d2jroL1RLPYugoOVIv+fogzQjmjFaTInjK+eyxKpIw0
bxzW1wW/1uf6/HOgQXRkUSx6oBh8RZ5RktRpw7560yWMFdhGAaoGe2KRvnvMwmEuUeiHrfNzHm4e
T6LWZ/u6Ij45Xvc9a2pIxitRNnlQHPKkCt5Y/zd/yuZ6AMfsjsQvQQP4xRDzR+cJS4hJvwIlMGTA
elvcCJokChe5bWvxsBFDQlKxeD4/TkP/wEX/OLcNSbp8e5a2FmyY6JVU5w71Kitu8TJu3iAZeF+7
djHGJT2ZYGWXr9p0aEEZ75YDd7oZ2l/4OJj4jv1R+uVBvNgXu7DuXv8wNIiRt6audMQWZD9d30MR
E4Kk03+rD3hUzeHtfOPB+cqJEQkLmEhZSMk9kJZZWkbyAZ8oF2Z+EQ04Dotgsn5iCY0djVcRFUz6
W1rx+yujhj9+Ifgj+Bw+TmdyNXb8ZMWe4kd1cehI9MrkO3qc1LmIvMbnYZhcI8W4+/IRC7gbDZUF
lpzveQxJ/hGvcPelGA7SWk5lLB1jsiuwHXbqJNg50pKL/gmlmNWDwxGEYfywwZUiZpTPuMfOaP/M
JlEOWYqTsDs+V+EYJqDZkQICZTegQ4lIrteV5Gncw4v9o6VKa2UxUi/ice2FJaczb1nGrJeTf2qO
rUvwszBUqAP5wHcQTTKb+q/k4+Tb+5Yh2d2TQimUvX7UjGc3XLlGxwwHoOnx7XfW+/w4/+hfsVnG
zJ98M9oG/Nzcwn9uckP6a4IpK4N9HwqO/93eNjgnna7+7rhLMeT+hM9Nlr5dfLa8kS47T3fqXuko
R+4lGNs5wsnGIZ/6hH/WX7av/Q8Fb5CBIviDgD5X/5yk6Has/n4R1JU7bBYkzMF3u0uw6+Pxy4I+
BkcK65jDjwu5bvQpqFEddGEF6oyxXBU2drN+O1VU62VYbKYH8i3ijyW2edYBj77ocZCbbetE4iOX
qSDaKkt2IMXntrxRQoItNxQS+V+R3k9SCpE3reOrd2WTcnJK9yfNbQA8U3s/CmXv4eeb3L15nVXb
WXzxe8e79XEQAmkfPOjeXv/8iO/pA1ys1r9O4fZSOWqdzp8C8mKgX/kwBzDH0oCHh/HTLzel20Vv
v48L31Tr+/kp33xxZj1+9pAFi01Xzor0DY2OyJSzwlgi/hHbKmhaRHX0xYIqT7WXXWbs9grMHKLj
HzMYxT8OuwlDLfsWjP3P/kYFpXPlKz7h99i85uD6u8dasd8MX9Y5wDfd8+cgAZv5VfjxXiLIupxd
9XZb0QxX22J7qWlIa7E3CDdNdnt9Z+XadXPXFIOweHbxw43Ipv6KG/b0nw70zPdy8pyxQx/a6E2v
xCF7GkJTp/ijoOon1ZbOR9rcgqFZwKvEid6+EZnucWNGmy7ANsX96LsjltDrvjrVe+xK/lj//fXc
MdG0YHHa5Sih/S7++MyPvXJWziM0G/WabBd8pIzqD8vKDRReUU1Ev31PZzLFfs4OfeEnfJLP+RU+
9zujDpHkwzB9Rcz47TG+i/DiPALSTzhPoQNhJ56YtfaN71uQmDIlfc16J4Og+Cu9LvlZj3OWDEGW
IUVTigTKQSYGRZSOK1zq2cw1KR1h3MBmUYecKNoHrjqvedsz7ywRMBZb2rK4DnnOeiFGzPaVYxMs
1xsalG1pjavbOOmSKpXWE2eSfk1msNV0Vh5BhCgfLEWdajK/NcVp/FxTJ+TupZxXTuWyuYwhcJ+p
XXb7dkQ1vJb+qQ+YapTHomH2ObZu5+F1zu3ZrfLNY52f8+ALfQa48m9Hrcw4zL195v3tCC+2yuIh
LbA7Lw+Y4g4qgiCeKRPsH6qLs7R/BEhjynzBJnL5LXCIh0FBetPoh6xrgS9qDwsI7GGlBfDMdwwS
vRhWs+9zTjDCTRF/BFOA1CHhzciafM4/9IrKrMNJia0B29C3Ovh79oTqAVa59DeuVywWHtUdfIYT
38BpgWSjgVjPX8yW/Eq0EsaFI5mvE++jUCNAQ0AsilEIvA88UjfYt/HlVlal33wEPwzA6Xj1K0Jn
Ee1c56Pf/HN6gspTvLQzaBHY1dARStKc/37HC/xdpMJUfgJj770XlHY1rR02Y5M54L7CCHuwwBfz
jqfYg0DbeXldyNc5/6aE2HOUJe+9gdJeZPPPcCHXM7gbJJhDtX7TDeDY/Z6X77lMlVGTuEiy0x0u
+3SGbyUchB+nxn1xBQ/GnpKSkj8yVN/0uDoYgvoTr49x5aHER+zvjjaGRJ8JcbsLialHf56/FhK1
LjolwHjcTnkkuGyXeYsCbjzL6383t53JpGJyb/EM5rUqAiLnNV9KLhDyEbYgi+H9HH4RAAN/rgIs
l8dH6fzdl3uWhBSXHr6Yo/iZyqPZ9cD7ubxn3/NygJXGXhYNe58BCG4Q3YzP/mVSy3kH3HYeKHMO
WqWe52QsAMGfnkfawdd5ep1THkEie7xml013RFxERhSK0Mqia8q3uff7a3CE71KZqPceLPm/ev3a
lvp0C8m1jZcforKcd1B6r+hqDe27RQbOqgkxvsSyiL5s/Qk+7oOu4Bpe1k8Hx9NEGEPm1ti+66Kp
egQkUVuctCN3pGEiaO/Uxrzb063s/AisxZk3KPY/En3H+Mc9rc9GPCH9tLApL4zG61aVik30UbLe
x8YdBkSwrjAzJJFgCkhVLYn2tS4m/mAkGRIlbBTBJxp4wjPsSRDUiJhm2el5r7hdkeAeEXrITF9J
G21okq6C2+THFlX3E1Dht7641/Vu/QwLn4yVNSEDFa70vQ35ToeI0tj+eYrDihl+lk3KraByefkc
URZWOHpLnucUTKvFDQ0QxAU3jWDAbgdYYT2dwvv+AVigpiXywy4tLijb1Q/hziuiiPqT7VF4d99+
ZtPRQmER8ODYHuNI9zAlfXNzKGRSep/NG0hZJH3WpGsR8Uz33Dc/Lo85egmdLQ26ECm/EShT3Jyv
m/Hysmd/DzEoTB7GA5omxrXuxcShiqrrAxBW6HSNBa1maVUe2+p8mLyiLsns27pH/knPKHRR837w
e/YoDZAP5DjIXMPMvpN/pvhjj9nCbf85j/37H7sdQRA9FTuN88PALdLBcxzlBIVF/kcDrOU+3clh
gPcn5rW+opbed5svr3grFd5kPzRJEIN5WGB6KbkTrSYiSDw14dgB9Tp+43f4jW9EW9M9Pll0CJr8
S3jZKKwXFqFZ7Au72r/0msPjZQ30Yj1eNJZktAb5qeua4KaLnq2eZuEVEbTWWsMrjjadNAVvagGn
GVnE2nZlt/Uv1uNv7O42O1WyoZoa/Dt6tyE7itV6dVrF9zgXEWp32HTHCrru8cIU0739XQzaV0Oh
45DN7K+zpoe7U2BSGynNrD3Uq9da2VRGtnm4VXwJr/53DwaFoD26IrUVjFlhUtVSy0mbTB2tXsnu
lMMq3alPr7ZeVFSuyJdMKkS2ZJH3vA5Lr51DOor2VgkRc2qrXlXOwyIijrwg4cBT4a2TE4t7pR/9
Ers0dCZLSj4DBp5egE/uthL1WGlhbkYAQ2b2WAbFso1F79rXp+FHf/o348NRefmHVHbr7/brTUiM
yDb4WW8R0Js39x18tDvAteJDbGbaYFCrgW9AIXL6q2k6Te84Ejyc9/riy6DBjxA84C52wzdTo2LL
/+hcHXl15bimagwmWmV2+9K9Z6tJMjo0BEJLGgfK1wJ4Lrx3UHjDA1C30UsZbjyZyynWhaGgX4YN
Jq+4lkESv+ulSIIyCFQPSSH0KjU/Xd3HvgjB6HL3pyrrUUz0C1B3mvvKsr+C5H4UZtHk2ASky0SP
4Gs98dr+GSOS5X9WIx6Z1XV181tTmIn2OOHxglvfqESVc2bc/DvBBOy37+VTxSIOr6dp/LUmmvDL
7alXV+DzY2hhpQt4oN6XX2r+BrV+E1LXYSKr4Cp5URmU2jUDHoU9jhbN6q9PKN5VeT/UlRUJcebg
jysAgSi4R5Mw87P1Q7+hLaFAF/a0XOHjJ27igdms+sbob4f9/DhFax7QFe3b6OpROjFsAEABOp1/
1+3hx0KrAQDQD0esDJG05LD1AXQQ5WliNx9iLks2X7Y+vaAP4atKuPAbaiJxI+7IhC7mv+P75q3X
kTzPMCDNt32jNQtH4Ttkmiyg7WWrYp5G8VXa9+idvFnDYP8BJcmXeUVGKNjEHmoI1XpeTQv/wRPw
woMifMGbpLD0qc+8w/zpcE65JUSZYLLE/1vYvQnbGYa6zg90Z7SnKacf//2JYNp6X4VKXHIva4cS
RphEsmdjgiGTykZRjibsetqxk31Xb/hy33R6/Gazcjj7hn1K8u2NudHAZBjx10T33uK5ldSXJVf0
icAzj+D+9zXbU73t0DAHg3DHZ0HhZPWjr0t0Cyk1dHXAQ1vA63VDDPnFJ0J4/XLZnVedTkbId4YR
tbnTf3zejAjObziMutUrGpCnnovFEIg5P46tXhlUp8q9+cP5FHi6OL39PJ0kgPtP/xqKCMkertlY
H1KQkDNZYHRbVkvJ7G6LQbLDVROLs6/ac6isRg5e5JSAGbandyyaK7NAZXlzqQwLDy9f5sl1/DIr
u/BrwEu4uHO6av9jw2awKAWwdM2McdzYRTgk0JIWjZB3p9BpYGdMXNXHqofU/QqUauCo7Yy9Os6W
hZprGZnzpane/Mz4+E301VpT3ny1y5pN7eoMko81jEXaw8CcEK8sWx1Tq9Z8MhR7kebTRqXH8uaO
Dc8SAorxCj/m+LH5ejXNIM1eAoXEyIz21IbXDQ7iVmtnx0t6OTKiiCcqQdeI50QsekEX89r29Qrb
f8SbmV8ybBZm82MTmz8mGuxGlyOInwB7wfw1kpbd95bj4z1n66C7hGGy6ezxXxvmkEDs4eoZsDes
7iakFiYPoJ7Z7BXeNSmW4h5CKsUmbWxDd9Ps394wGtLAg4gFnfWwqZb0yoMDQKvwgafCJvdHQ0ZP
JzBh0jwA+f2x3ajKqeNnHQFimRttnwdgSfA4ekNkwmpnUHOhU2Ly9DSBqyKKuU/C4d4wo3sv7ng8
yulU4MoWXMm+/2QS9Nb6h3dySbChdbEE8cgmmuNge5J9HswPfs4jWJwwTU5QhyjUG7T6g9VwMOPU
o1odpyXml73gwjFxohjKwjfZdhOEh/JCJqlhkx/uMT53RpO89En44v1MF3CpCOxjQHsYnS50fwfa
OeN1kF0gOeB3KKJJtqAzWNxXuRXJ5o6FEUt6nVz/ehp5p/i7Xu0+GgRG3UWihH2mjpj6uiiZI0b2
Kbfv0FOnLiGTq8F66kwFxCwGfe8D4yswDuoPLD7XJdfjJ47RIhn5tUaFoviyf+G4v2gYY2+gCTiN
AeJMrDa7G9DRBtcq9SWMzwmO64wH/O3hGqyu1sfQdUDXkgDnWaNxMaBj2MLPJtSU2Cf2KLRQBbGx
l2DHLjNe0/jmVr3Ik4klbGfxh2bKceW4xj7ah+AFbbnnSu7PJXjnzFDFfcd02KNjYz/t7nyJAfcF
RsgEvgRa6Jv9Y5cwdvPH5kt/LKKp3yI5xhj2vHO+lLIvfGCx2Y2YSxvl8Rm/Y8lVlk9Hchiwm989
H5Oay3wn1FTux5kwpU/uZrMmcXYJTjFxe2tlvrOnGwGvYhjEBXRkCizmMlaPuR/25kQFD9fXWHZv
wjClnY+gaPNZmDfhaX4/10xd2eWZBV23lNaGp0Ov0Xfzu8uTBBhThpnRJ3Nlcp7isDAmsaRZAPby
h7T0P6cXxwGMaF2OC/fq1vz6cmSGgL1jZ7dYWXc6uynW4hD4O7/W0eiiLJgsboBNvQUm4as25RO+
4x5pzlzmcAJ4n+sdcRJfexorzH6ewV20KA9QTwY+DJb5EaeR+bEJ44DfV0ef6O6A/2AQzck5TPje
2qg57bv9DnZAa79PTxfc1b2kQwNLBDJqi4hRsVOTQQULetkuqgWPpPo2XqYyp5ZW1nLyJXniiXN5
6XJtVi+n/ycZMigrA7H4OZ1PyTpyHnqL4QKpuIG850q9TpOh2FrutGV72HdgeAn/+uM/7BJeIPBq
Ol72PaZGYNrYQVII/ykpbNJCfGa8uwSa+2Cr7rSvDw666kjEE70I8NKKKnw5xgxfxH3JsPtfQgb0
hIhDsHEiisIedXK7wt+equgWIABRdVehyZIYrt79Uq/XDHLVtymMnfGg5K5X+Eg3GmNwY0iB0r3h
TJLAHlf4wj/18RwGEJ3WfX3D3r81CY5ARJqRv0DzvnqtGHpq4+VkXThEKgU9lsiQokMkO+4YFkok
BSirkfriqxfKvvEZPGaVrUtnlM3kcwNtc7iamLxMQDYLnOX3sol76cVnEXBniDdT+3YPSWZO14MD
MplUgKMfcvzobCzJ7pHd1fi9pLHzTRUWbp+nr1lND+8/PKe2lYbXho8ZvtlwmDX72voGxLcF5KFt
hixx2b9x6ssH4hKZpf5faQ91UKbCbWLMLPCTmsS4JKc5cNqDD/RcXpePoJnTPriF262UJagWljhP
CkmRjrYzOmIHe+uHP1E/NvFksGxxo/AUIgZHrryGE/KLKIrXHaDXzQdVHJkDsxTphkG7benGc2zw
0fZD4ny5Y1kl3JgjJ6icNsAbnoCbn9lSoBbuhPHiw3+sp36pXTlwzr+0JUFYce/OM766OaFoV++u
Z/aY2dKeIulu9lzmUTw0N+OxlNZQpcn/kxY7/RnVPLeMOuEQQFrEZJ6YBKuAmMuslOA9crodWPc+
UNw633zs0qV4/y6IBtrk+n1F9NDmp/Xjt94wwp8a3/CrlaSlXfXvInebfT96ernzTfi6NeTH856N
HTwdDjhmHczD7Of6a32tzP5qP+2FjPS7uqgjdUplKpDB1pSO0B7sCR20vH4bD/sbjswCTPya1lG9
fRO9V52e/i98i7ZmNknH5+LEpZWGiww1elxSkIEp03V8FvW+w4GZ8WPQkIrUtyiLme8LsmIfZOfI
V+pzA1GioM6ZIltJsKw260Pxx+iOyV4ZfQD/x8curQDlgLH3X5sYg4Sy9usVAOETgP2QVmXiMSTO
YwCIofnyB/tBBOZA35gCazgvoS/2v0yAakYsr78yqqILzdSOLN2Xf10RswJSI3ZDn34p+K5wLDdh
ZIYPGS+O2YCZGnDnzqIEJjTCeRvPuAqfBDgRLiZg0i3Kfwdw+pc+zq17jYq0Ok5Po9MNQBSYDEMV
tu0p3yh7zEbIbO6NZhD8ObEEFzdfDBrGfZC9UpQkO5/pHCcyZSmAMy4xIIOVwAf5mwCpbTEX1CBS
rBS1xUAGQRaIGW75kML6M8xX+M0U/ilh1MRF4VoD45e4nnw+gClBCBwvjljZ4yzG1yu6hrlLaOZ4
VmxvR6Ayie69Bp5jDkTBxfCDoLTLgKKPyF5Afihwu8N3C5iqHCbU9FvxTVs2VWrK6OGUoBlY1UMw
+4LXDLmJ448IpoZ8OSLgYPOEOIf0OiGdhDHnj3ZP0YrhonkLIHP4WKC+hbUJiix3c4Q8CkDeKoVo
oA+PNfpByD7K/MFYAzXBhqqQKRdGW9/98x/+13o7hBoxfJnLZoi/3gbRLEw6cWC+5qASVyBGKnLA
R9ysD1mY75sedL4ZALSMG+3fiPJhMyb4EzIQRSrT99J+H4fEszwXGSNQ8fKFnxtAp/yRUvnI72Sn
0gcrOaUTBIknBpolCnEhjx9piUvtYQAeuh6w+o2LXhkT+6ENHbCbzMqIxsy0boMVsD/Qr+tuIfQr
QEE8n/iHqY06pesG5lq+lgMIPeRCQ2YfQXy6Rn0bIWE69AAo1jlsLMlDhkHeA+8vpr/B6prnUMVX
F/P9jL7ySZZEpiopQT5k9kBWs/4j6byWVdW2NfxEVClg4JYMAgKK6YYyDMUABhTEp19fn6vOrrPD
mnMEpLfe2t/+8EM51TMhldrj9OF0puS9jVPGD1bbXM82vZgNHun2Sd5GfRSRREDjI09g2tY4t83P
hE/A5ZETbVYfYQOs0KkWIC08tye0LmJGA3IkTRinSS9gQE7pG+ZyKMVSgGFlOvjriL0rg5PTrUYU
wTFJKsWkM/s7GtCo9boArtK/we1s8gmeD585Ixiv5o+PpMlKTDXyjF/MafdSVixKj2/KGhrzY8L5
FIs9EFhBaQ98rEee9tkezfJwnCgrOiv8GUgZho3fOTUNUkcy1w0fhMbgS4QPH0PTJVGVjM70KO6Z
5SWT4AZDyflgdgtg28z/fdAAGe30M7vuX3wy3JPgKIQ++CNYgoQhTavtPb6553lNxmMdXI7D+Wv3
+SvDF1wCciJ87qv4TOd8cauFAHxZDn+TgRBoPJP3RKR0j/yzpVo30JaTgzHIHQYccJzVrnPUsGWW
w3e8RJrTt3Lv4zAGmJ1XWbAOBFdrQaA8cR6EF5sge6RJPKeMMUnuK8E3UI+XeRUAU5NN0V/AVeBR
K/htY/kR8gvCa0MdheQUilz09e/zt8FM4p1jktltRAlch0TWBQ+PTAOQsdqlhE5hLE7Oi3cgAokq
LhD5+EKmwHIP0VQfj1aySEJ0AsHJU11lBnvCYc3uvOY9wBLZHSdDX5sOj9TaNE+GEVzC9BTzsT+2
L/Yp21/Ig47FmzW/2ozVwq2Kfook6qBvSja5ffxiV/cSs+OFQ6OByyIyH5k5/h4fr0+uHovHqAcL
6RYX6wffhUQpXrP74UGW52fLXG0/I65NBwodHVYiHBR4fqzZ+AzXnBF4OSLm/eJpY0/q7OHAHqzo
rZcAblH1NADHozfNoRb0fMG/t/BgpfvANgTqpFn5J6eFIXYG1OQesgriZFn3oVgeLO8ZqZKHC1Si
dqaCAz0TmMs/3txPrE76U4JRcS+7Rv1AXN8jEzgi5uecPNeP5OICa8O8YIdf2lyBb6R3BoZZGflx
Lkdk9gj6bmPWO5JhMjgWzI8QIT+7lvyy0VSxq1W5YPn/C+Tjkw2oBNHyErQ7fBuy2di+JJd5Eb/O
+mZyjS6AM+z/nv51Aq3HeDs5wS10qSAWFUwemunZ5yBYLjWfext9wFTZI/IpazMWkxXbAA+nBE+x
+Y0+hk1255VQVlhT2yuEF7GWb2wu7AUgN4sa0M++ZJ0Pr20LS60BYbhuz6n9mr8IAb4i70HucymN
4sBVzNd5bsdJjQS7+gMzpQR/t9/Fa1GysTDQoJFbbg1AFaWYtwjB64383qdHduotrWBUESEzLbdM
1eRd44SPSPxGCBTaQ1q3F7FKJZzJ5xScDTLPZS6mmsa7xGNYONIEyW6s8oqkRKZux6tXNIR4CW0t
BLSgqcxXjTNGLogYhiFOCcoNu/BQ3I7khESjAFrZLy6P96hcwCaA7PDzz/Nt+Y/q/HAkF8CE5A4F
5BfvFvdBB/2zX9M72bnEAGNnDApt0JYFJCW6wh1edlj0emIkkX3CeK0h7K/XosP/LRVsHcg1DSWW
1t6HNm7/aKLwlQtJJWJCLDxldRbAbaDBmymJiNy3wXh1jcmYJalZYdb5sCb5HWj0eRnlxdjnORjf
EDIFwyLEZR//XHu0L+J6W0YPr4cekwxd5vQPK62aAWY0PQHhApszQz4CmGXgSmyobUZrWqu0DRA0
WbcA6USMqpaUa5g1cJfpEX0Qxy3JS+Dz5VzzC76I0GPwFgPlfjirqqui3yFyqJgPwDUb0oS5oChM
t/DN0a8niBU4QHXKjOnLrHg+x8Iq0o7Aa1JrTREm18169nsypsAqoF2A38bFPnNhy1MRlvnE1JN+
ysaCaAqxz+1xsoVnPfk64QUypOqXM26ZtaCWXIjwqMiqheadMOy440mf3rqHXPTCaqdKBsbYrGGb
AkuIURPQo0ruc8Vi+Fz3QwX0mheIwDt6+/Q97TZs3gFHf6ECSptPlCxnJIen/Qd3dDeMYIv19zk7
3CNbdw5Kihcp8qtLjFhoVc4JJnJBcecnUOGcx43FrNdC1dVcUtgSid+SqLmxexXFtuTD7rwbgd4v
jDfK+Wd+jhu2gzJ1n7hqd7zEOCJ4BNTQ4BSVkbSvOOVVdF4/tr29vIeS9oq42xOVm3NENem2sAdJ
kYI/lTLUA/LjmoX7FgY/eKmhYG5JiiqdU9KP+rgmx+q8DAThGcJLXE5RBHcTgCS93hEf6BceogHx
Oxi1d5q1FmMOVKS7y9scSt7H/025BhhZb4iO3YxXD+GK7LM1ON63N+9uN4vyoMGPipqFtPn63911
/rWIWY7Gk09w2b5YOakoVpjTMZwfsCaFq2te/2Tv59dU/xP1n0/PIfCUXopIQfxDoUr7sJxM1dYS
3inuI+jnBn5J8Flg7fl9LuVobEs0YIT6AENiax6OYtJ4gicCmhlgLTnpn8mW7FFsP04skK/eIGKJ
aSh8U3a4dsXrAXSqN7QJKAMwkFC4hwfGhwoi2arVTKAVeI2d+w0ayjbss4mAqhKoyd3kCFMf6UJw
PpmgEHUIuVD9Z/Tv+E2YQMXWCjtxA942DDOTBGJToxjS1T23DLMOuIXw2DvNa1rpebXV0EETGay6
2GxaDGfc1HDFJ4X1oQQg5QtLzD2+HvsZjokIC0JO2KWP/SgYbqpVL+mOP7I6v/Zg324uAbgi8Uvc
wuy2QNVr9xfc/5FVzqDYgIoMZeBPQiZDyBvJ8QMPRMJmbonGq3xHIjRpQ80fjvr+xSnpCi4bABOo
rj03T2XA+YFHLhsIH70uZGT4mXPtIAU3jwcG8xnY8zRlxjMvoWaO4hpOacescskYncSphbtdhLcM
e+cQO2GxZGRbQQKHNeQNe7F0GYjFfnbHA20UIN8csdbCXiKozCsdZbtEBAS7qJ7kODWwioJEhOfk
tBAEQv4LSaAZUxgQrz32+2wHpYsFLVcZWcxsLXEfD/0NfJ0SVc1b1+57eCaPaYvqaS+gUB7V1ZOm
C5KpQ7HkpW+sgu3yL/nQ6d6y2mZxavaYci9+6cHo3RSJCiX2gcEMCa3hYyNWWCNHct642BNnPuU4
0S9U2QhGGfgdVgOspaExqUCCj0W+wjHRYsJ6+6/JB4mS4vQnQ7P0RtbN/mRPArdvJmhG3I9OjgKL
oAx+zjmDVbrMPSSkBjZ1JkPRSQxI3yMRI+QU/zzJ6EhQJyTQ6wPDXmb3oIYARpoVx0kBzL6lM8kZ
T4aYHlceQfeeyBQEoOSiFUneBYe63H/m3D8uEdqoI77z3KcZhkz422gio43Dd4tob01qNkwLCGUG
J44lOhl7oB8tskfI5uMQDG05cK8Jq6xk5PbC3Jem0P12uDamzzjfv4H0XqHoPPCgTf/VSKIz+eLY
afH2YM/W2t9j6z2IHhy7JB7PALFSFXClXBBwFxTsMwGuk3J+SfkF7I7lwmkKZR4/EnyYiL+j+16N
IYZ/aSBRCTkzLZHCgaEdVBH/2GcRIHJJmwXhQQ7JoHAf7nO2j7DjyQCBxlxYbG+YeRBobe7TGTN6
Oa15v0knw2kTfXCosphkIDS7ULZyVM6Id9mffh1xdRcT0YCyS911olNLf3Zhkd3js2oIhK+0wM5A
Q9DgwiugyL3Qf9zhOxFPRk44c4cjA7WVzs+FgsVq+zrFESMszAHkV56JccZ8TDA5EC77/ektxLo4
0MDJHiE5rPBH0FjBgyvZX+Hwh4ThneG16ooJhmWdT6YrINZgUtmNpUDJhWdeJfi6zvIlGgt4ueBp
MtTtAYmzZ+MHNite73+phUkNo4fNL3uJ+E1069Adzljvz+4ZYcb+iQMtvniNzUDPjPusfU4k9D3D
Ynoz+Z62+HkE/v3G6PbD05dpE2VPtgfG1ypsFlSuhAGcYgjcji1zck4+2Zg9MS0FmUcIxubDSclP
gJIJDs7P6vEz4nGK+hMFEwviFrtK8rIx3CPoOLpjqdCnIo4n7Ct9bARpNzrQ6Su1sSBzGq+1iJIX
3pwvmfH9SIvOGanOLoEB+GK+XdXjazAjT25Tlcw6eUlNnIgPQMYeDz8rgmEzqGj8B6oq/m9QqLsJ
XLR3dr5Q7HrLW4aq1+oF1YZuhI5DnVSby6b6y9OTcQrz9YkHQaKncAldadOHd3erjEU5sx+UreX7
D7YYyWgRCqcYcmN37MOWxYRpNlorsyu22XmKFpll3ART7B+fIjjzVN0R5IuCUfZp5vtxbwd1GTkL
Y+8hD35Hjj/rHDZJKKvKtI1uwIJgV6xLHqr+EN+RJTAdyXXClrmXsTN5Mletr+xYqJs+le3vAxcA
KoS21N4MMOSU/0Gghkq9eV4N5iG8Vil2g/i8+OIKQfUvvvzTFswfEhcSFWWi/pGYrS2H4XP7iImD
d3NYqL3liwd5Iz252z5/MKvHaNTq+IJuYz/cnWfHl00jjKL5IAv6bceqfWg92G0wxUrHIcep87+0
T4gzshtDHXtxRPjTFucD9tQQ3jsHjBSZWCajJZ+Mw2atrNjpzCXouz5d2Rj60SPUptV6+NfM6r9m
cqaTapZ92o9mflk/4gbOmLJrlkr0mjWwVN5xmfShqEFfopTPZYpZDrkbvRDyimc0clX/PdcmVxeo
wCEvPmwzsVYTssHbbMhwfJ3kQQHdmvGr8MCDvJzlcC9DmuayhLumDfCtlNZhb1scGO5uJRie3kG8
/gYfn9UYd8rXeG0E91EslK6z/h9IDdyMt/eOR+43oCOcAEo+hX7lwV64Cr4Q10XPNGKtVs542bql
kOoSupsvWxr6H2tyarPYgtG2oSwU5OIhaIBAAnC566E6arKx9QKx4KJzhlhqjp2nPkHoRfyrMgGg
t2v2N5gQJO9gsKJHj1EP24TfUYjoKFjEqMseez2AgejKhIygMnrHA++8yidNQvx5JlI38TvNFK+I
h47ZMhLVsQYNjcW4jwfkwG3438dLJgG2K5WHE1PW4UKPjSol4UO7g3QfWPyZtFkvnPYsNidhl4EC
iIYBEy4fb0K0fyhW/GJ990eoc7R5KTwtCy9P6pQd2GrwNAvhSdB2OsRxaEm5D8ZMm/NP+5KNmVSU
fQWUTGkW6qM8G6d51p/dVmjl5DTfnKE853+/tXTg8AKDy3R7/MHVd75jaQfr5SHEi+gfIM+KY88m
gW2tAiDNM/rYoNG0e1ec1P4h06DZYNLofnT+03etbq4LDv9vBRYAk48UtS/YPHUDCWGTwfajJxDN
CWMkjRszbKIQE4dbiLYaChMII9+gBl/SI4GOv6AHAFBvvmzBMt4qjrA6QvJniPYF9t5bUHrZ/SvQ
YoPR4ryGB/xIHnfjw4Csin/eYiRJAg2s9rTsdCCKdgCpuaaJ211nGRsGt0chWHYIviFsd7BISaXB
DhPa7VAfa0TsmIAUn8KRJeMTt8yvC+iqCrNxUVjwUn/gyJXByR3HF1uAyivExhk6PD4PIgSabJDJ
Ox4UihNMaflR3ieDfbLkS+FtWqzqrOR6XvIX4Vyyg7xkDInYl+mj9LmC4EowGZqr53yAlLV16LxM
kkbsP+AVU16PwmbRomEREXl377aQuERRQc+gUaIu1GJ0KUZH1vjd0xKasnx6W1TuGY9J0FKDSMT1
IL1s3wi8q2jo/pzmpBeL2hzauCxw2T4SY0gFf8bcq+JuJYtw+eBqP7F7e8wxJIHLJgHGvrf8oemN
HhMxdPyGbfUyh5iQPFmQdb6Yjt5QvIXgWfGrHXix/WarxwQGIU/zEUbBtLxk1AHqv+iMZ/0VBh/a
lK3Uakip37BSOG+pLz+WA4LlAB3TUGd3PKKwStj/jo8FqQD24FAC1VCweP832mycdbgszDBYkP2v
J80eEG+wTjkdx6FqACXGLK6XD1Z+LPnFSYLBsRwRrGtfveHTxEDvhu821e9pNEd5xX8nKu8ewG/U
Nu1KSe5AvwLtLFB41wG7AlgMbHx/qAzkcNiYp8U5/TigGkc20i2ZB0L/3jeHVJ7P4uZRg7HEuk84
WXnaLaFdB6OgWZ8W79VbiHee0T09p9pMsOcRPTp1UKRy0LCcvlmCijTIkFuaw2mxPQftapT8WDV8
gh7Tk8RT1pJBqM4aX4MkzCCTKEkLyk3LaPCBo9M/YQV2swr/5ElRtRxEXYwTMAwMnClWz6BaPKwe
IXowacLhzRx9dJQTyCo0r3Bq45Sw2GJ5rq05vvuBed5VKzyo801vg9wBARI0pim+OUI/UMS/1Ziu
HJllirQoe++HYYu8epz90JpAKgArGMx/5PkxUa8F8FVY/4AJkJMza7fSLINv0k+GUy2DQUFgQ28p
8JUikaCpVctieYnY6YU0axslGnOTTEAMaKUR6z2EClTolMtJe9Rm+AV16RmCJ6cwYgO4/MbPY3ck
/ZgtiM8u75zybwCHaAnQuaO7AneBAjDCLgHBwzhDPXHaUijL6L6rNkiPzgeuNjoI5a+dj5coD9hP
NSlo7YZdVZNQiDjmMMKI1RYqywLgkrnY1/bfGdviy0qSEdY8UBnvL30C0KsDbiWoVQrPXN3ZjaMN
eNMOIL6Y87ODoqIzmLMihMhMhF8NnVImQQ8RxJKCyAIRrQMFFikFSq7DJTyYBiJXCjhd3pQnU9TG
FyfKHxVU7+PVQJuD8wfacwx4DqOs1lChszh7H5n8K+xpkGkTqI4MK19yzSoZEWPPA5lwiLQbYNf7
4Xrgz9TxeIeFBl2frx4IQFVXY0hhsXS8pOc10ZuFxRrnw4zWZOxVsE4RxP6CXOOGq2uGpIBDJVNj
QVZrpP1gl0gPD+38eRgdEcjlJwfQtWDHDLpBXgk0JuCJ0mCw4/+XSCQ/xnOlwVHnXN5XrPz47UaQ
iE6WDLpyxn+OuqroHw/QOuh4P1Az/PQet9UGBXYq794b4mLQL7GNIQaSu4MHKRySGCQEK72XVgwf
PbSlOC6I1v4OA0veAedSyKnuHF+ubebo8eQOhn3eM9QiUN6WB/H7RGyLkCq1yWv/W38Fg35WL79Q
+vL0ndRxE77/gOihE8XcFfWSzwtF9m6c1rQPfE05YLXNrN7NaI1X3epHneUHHYeY4QB0KrPfvs9K
7xxd5vlA5xX+QqtF/omlDEWPu26OUoo3gB64t8Mwcfmdqmk5Z/k2H6yQv7KYejODXnffadGI8JUd
O+qval4y0eHg6cBmW6JpwDue3pmO7kRH937YcH9gPnvXLSvJ+JEM+fKoS68GfD2GsF/IQuSdFixG
Z3eRTKdkPAtlcd7D1FVpl9VdxcanYpOcaWtEbowxyGn/rclzyBDELr4TElxDfGrY7102Z8Z5rFig
YLGGg98+SH7H5+GRskC4bTHsyGdwC9dkqAaflYLZTfTrdDxNYOexaHsJFcgFNShzBco9VPr0EJtm
914Wu1GqLPupkvTogVKFLnHN21LQ1dB58K8l1+EvOs2vMTVlpS5zokPyHbskMlpGWF40qXgmX3HK
hzv25XQnxdAQbESMulg7302KDzPXd9EehpIhMvpYeaAN5fFAWzGpcOWOmsQrSfOAQQBNwcCoVPF5
FV/j+3fnlwIRQFqNWa5KoQCfa5DiGGdIOlAooQgs5b5e/pOboqbi1x38dE75AxfLf/8qMyl6L1hQ
y6vhfgD/YqPC684D/oyUUDOUNS4HZ3Sl1xk/cZeCRcH1K/7eSasaw1VD0jXXMmoyvC2xs1rCb46a
6WhXpu/VLRwtlAVKX3cwuy7ayXk+tJXwzTB73/E39sp0gNfdCDSdrZ2Rz+Tp+8iP0AaD9T8lZyCn
d3eMWwJuMMsWbp3CRQ39VIOiRiTffMRbdtGvIFXVBoTdV1lwoP9oqYfcNSAvKBD2MvJCNII4Ds5R
1MJlao6PbcPIAGuITTcqe+O7lKiDZJp4o+QJrwRs6+HkWy3GBgWJw3hWM1XAzuV8hyevgxNcSsTo
6D9MVT5LAWsmJ5ZU3nvfIR9RU55YucSJJU84ZVUsL/peu1NiORprRreUQ+4J6FmUjFDaX2YPVLTX
ZUm4zv6DL3VCn4qqbVNN31NW1HRWHTgJGvnjfYEW7xQpGOvR7lQrjuI4om38xt1uFHzpDOjeGdMb
zMC9PgopUnIK6OM05QjRmYZm2Ig9KEpU003bGRBSwEJOOj+uvOEC41nyRL/xb9bHfgl+qxR+9h8K
KuZb6woj6EM1oiS3DPN7WKwvfNIK0f9cG5TZfZgZK1b7/FkEP4fzmqOMWoay59InXsnc1e/8ORFj
UpLffvvjnCPU51fYSPte2ltSTmFTQsxdUy6H/A9nbOE2dTxqTVEvQUJY3QfSZrhnJQNkh96+yOBT
socBYJmOYa6phfnCyx8CJb9kWuNRIO++BCr+syTCn2R2Q/zDMr0wxjcDghCHrb+4P/QXTpj4dMDJ
QF3VWK9tB9G0tU+x5jdpA8zV11WioDyCgB3EN2juXISp9kPvH9FShXfz6Z14GTkOUE2aSL7Yrcdu
+m1BEgZR4xpecgsMcZDo8Y873I/GM0yWuahtVmHpkGcZtbX7nI9tjKUsoRp9nQwFThJJvt4T0gcq
KVoyjA5HU+zlWeve3HZOxIQK5sCIDGEyxiSJEyIssNim7CW2A5AuPDHSVwQ7YTRqwUNzmITY/d1Y
Id1CNmeORMygQhuERIR8UfqUg2CQ1svTFO4Nr9aW7Ic7SzPNHJhD6waFU/DnS9XIyXP91wAwj/DV
Rh7uItGZVRSYJx4EqCGQHLJLgWwD7iVo4iwlbSXpWLcObe75sQ00K0MwpxA//+fx4ExaLWV80gx2
/dywFMebIPlOqaIfVwaav5qCMvh0qYnmJ+54qLZsd3Zv+gU1u5t9fLHU6ZuFoU/NBr7ruY+h8XEV
wCnQNd4w2CjcuNYrawFZR9AcXgTX3KybpcEcQCNDads8H9gYjXiMWHMbm765ONvUaJkKRFNowAED
6zuLICYs/HopqC3H7cYfRlKPAJMuCcqhySFxMWubQ5VZoAtzhstfJkDet/22j9f5ABYFBDsdb1Jf
Wim4TvDFajZOmi8sqwCeuskLngdIcvLlLYJ1YZ5Q9xL/xUbJkB2BVOBM4F/gOyMl4Ad8EYNwn4vw
HEjdZER0JC9f5iPxj3lLMA00usVwcUNzUJg128c3tCnYojVbVkQc92091GFdfjHkYPtsDbdPXfxd
NDwWuUfMuS410VK8waxNyoHeF5oN7MSgzODcyx/j2zqcAT5K2c4OrD8iYtDgE9p0xu7sZP7Q8F/Q
VfyD9p5QL1aL8+zEFyDMltQsLJ/WQ5xsc+Nloh3or+CALkQIZw+7y5519Ue7Nxz1Bb4+UNgA2cMq
rHHNw8gSoGfAM/maRKORHCVN/r+jRMLNHw8S2hwatpzAGrKZAC0e5vdqARVCRRNMen1gqZ4SoThs
7e3ZxF9xRrzzrLWhulg95kEyjQd+id37FYo0V7e1p2WyUaAstwE2zDQ1bIHQ5xqCH6KrcTxmPY43
CUZRf8xLGAuJN6FjLdIQlQDAD/DYwzpEXooXoDXQBNRTArlnlGEhv/9wdA+VIbTJxnLs/agZAOkP
jjxp2Te/Y9dEc9mw0PjqL/pLGh86C0nglhfeQq4cSHNs7cBWGirGiQ2VbN5wn7uSwQcrUD+AYLkH
4RjRWfhplLKFwokayadjAhlkzYw1LU4qqBe9GywNUOQfWaRkk+MQFA5w9P+keE1YaG7Ncw+dkjAt
1PQRz9vkE8otkpANyENsvoXyC8gZQ5s/2he+k8qu3Om8klhaEYlchCwVLGod/IDCovqzQNVV6zo0
R5MBhJgJzNvGa3F6K2HvxCeBkpzsl1O9jAIB9JOBCvM7ZN/keZ0BsUHD0X1DScEOHKNWfkRSsJmy
ZoMTjnrLkwXMby25aqFGs3BjRzt0sIcI6pdxwhPIfoYQEjv057x2C6KBZy2ZCLyEB9ZqNnMLn95E
iyUys2r2T1xxY7c1iwUeVXziNDi2YjFMQQHnXks/qoOdoWTSioHJd0BgnamaazGd0oeYmM35vJL8
64d/xsuSCfEzirhP/gtsvv4UFxgL9DrlaurYFN3jDxwW6gav/sBsUDCdfzo8wuJQHT5psZdwaMSD
zOrbp4uBsUNBWGn2paGlbeRih/cKae2vYvDh3w9gviMbmrL4S/yVH3DoOJH9e8S02VkwBxZQVNvk
vHiYbItRkISo6i+bnEU9hK4ZWpxtb1Hw1kKnPPRgSoPj/HthaLYNatMEmQCvX2nJxs+8+6unuxk0
xmbydoZYJKo7MuA/lNDvBFuCN2oBr69vMGi1MAD1T0CaKlxodvyJFKCqIEuHbQt6QKGKuS+fVg8x
FnC+JwQQHwoyF+Jvq1V83PmfFLTQMQhcTxWYSbwusWx/4cVhS5PezeO/Mq2y2xaBP83idChAnB9m
uRgoRkEtwdjTGpEaJlFRUAk05sjOYZj0kip4BZf12OmsZtaYctImaiqI00ieNh+ibej2fpznG0ZL
whvpFT6+BgfzIQJZOut9/FoDSvdvBrz67ySKhcuLI3ILRHBri7X4lkA5yILwNHB8VI7cHTX+L1db
VJOeqQaSD/1NQ8Funqlq3DBfTuUBFUDKtZiblz8uchRWHEFcsAh3BE7C+xlCI4LI0uU7eYqoPJwX
vWBLfBbscKcLSoIqnYreeuyUegILhTUVsj2cX1rJ4LyOa6NiWTO2ZLhwF9hHwHK86QxB1MUBgpeX
2Xo1snVoyCiL3voLYBMI0gd8xavibNK9GYOI0WxImjXVCiQZSgiGIubrOJz1faC0SeOeEgl3GdVc
ig8aL4cRIBFVD4TKalzJghG9O1mCT4meihN8Nl7Wlq4K01Lho/lzhoA9jDR8b7o/dhlYaj4DIDn4
Naq+FdLsFwFe2ZDcTAbr1vz7Te7OBaMCfc39lsAAIrYWTJRzCJ1qnRPQbTb6MhuKyUMApTy25Sns
R7UNITL9Wkv96n+Sp7HPXSo+4TsPSyyT8SnCaUEHdhHL5T2oLRz2K6QNwvnwy2qnirGUoBPdnT04
6oe/xSxhKssyHJsPi+ZZIz+RTij3+n2jbLHXfrll+AxPFjcNj68fIsUL3u7Nrjej3VcPLhN44fyW
w/XFfj/0OimT766qjdcSzZagAYIjJ7gmLHp2n2GngQZOB4kxQFo6TLOgOw/apv/7BsmjcTOfNn0Q
GUbUST33WMmuL8tq0pvC2fZFAdIAAHDrKzA4bfWIlX6ogSDd91cSCcrDE9UgHxvcFcQY9P/0rXyQ
1seGbGyCP9W1US/fF+s2skg6m96txVGD9lst9nAfY2HyvtyesZarhYmi8PS6/ImVH9qTnn54cMO0
1oKkNRfOPoJtiisidjBm1EPQlJE84BPPvpu7jt2AxPoAcTYfRImxu/r/qQ4+Om6KqMB4mNjX4ATP
7EzAPJvaFU6SqHwv5m16sWMWj370TTQATXjw4GLCWqN1wORtzRCbHiMexyP4D/wYjJ+wR+iQtg3d
q7ARLWkLj2DQq5ebmzAjwscMGws7RoUJWG2c/hC6A1k8/8qQ17CWeElGMCaIFcLun9N4GMdaNLAG
G7Br++8xvTua9YuGtFdj/joUKUb0J0ER2clkBD2u21g0ikOsrsYRgsjBxwKQYtzqQ32iKIKhnE3y
T/SRgyGlybZ7PbBgTvJ/67120veINfxYMobeyfn5X04m5CajMtlmYhPCAXtNpG3lCjIwGJrB0yQh
E/IY4MOY78nFXCRb1Tx74l1iK8+Aolhn6AgXLyHC51hZwDYAjx11A1iLOQ0eFP1vEXfGcewCXNj8
jF3C+D5QKG6zLrhTOjBeJxsIqrMRnVsDA7LHiJfpS6QORhagRRNhyNbS+Gk6NzcUDiZl0Q/ilMdx
7Kac939NnYZqZWCecMwb2NyaVayitG0mF66or7kYccfX0C3Y5aHtAVS9EfigML+NfNKtUiYhNUCV
r7+93B/RpFDD4GGhTampbwuqNZgj7F4LAg/9xOEO8QZxxfhOzw66dmKWUJDU1RbpkVwUx755w1rU
YOHIWaBCd/ylXX/Cy+jnyU6ykHwkslHZBYJbel/L/rpAvcHz+CHSi82MxLBCegKTGQRD1NxLdVdY
w6iG0iF5K9mShk7pLrjhrvoAIcEOs3qTvsqQ/yqM+NpoRKd4sv/d6MA8+s0WQiN2TAiRVtwAJ3OB
LpflMt3Bh//2SCjvWAZBO8LoGurizeNZ84HBPzNX7EBN4pf83PrNVIemkI+VZtvC+KWZSbscqZiq
3/8a2kMsR+rwlA1bfUpYB1Qe/R6pxsdho15dDfxcgBiHPptpH7de+8e7dzVKg2hq+0wLijQI6hhI
t0hYhGdPimbBVvdh1guRiacxmInN9ZeBtmLgxZdLfxpQXyG2rYCR5+yYed92F3uK+qRvg4XYA/vs
NoFsiVch9xgOjILGFgSrtPuIGmW48S/vmiJ18hYqkeusFGHZ6qWLI84sF20H/d7NP4iHq9gNdq/f
+cM+WRzo6YBnB8tL16w/NiTQR+e1IRny/O1+3favdMkDEFIhHLMNSinaI96v3c9lGuZNvmOu+M7E
2IYSwBuAVmtcg1NOPOHiogWvhRmB2zp3A+9q68LlDouND1V2YfvAVQgfoIQ7PGemzFg73NI5ezyV
CQy9l7mznwjPNzeCEXATxFcMFJR+uAAqfu6kQ+FpswM6YTQTwjuP1aV721Dxx8jaP3x3iLl/LAdo
Sh5+thQ34pq1kAuU3IwsNWVdMmOWJA+EOnFLcMtmF9TP0L9i7n03ZxFzoXNFfauR6dYY6K8IHse4
j+s1k4wlFYnW0RmoCJILIu8e2HF8YG09mYEr4alNb04cWarpB9hHsIQg+n45Fu89ZDl4HvztO9IY
PGt0Qa7DJP5krwgyTCoTOtn54d7Rt331PjSAP0a6VEHiS/eCzpZ/+yGcUD168svVKVr3RxOSfSaP
v1uoYEDdcgmBdvyxQOmgONJDQV+qDG40yt/g8J3mvI3h3ZjzPmDsxjiGrsvNR4YcDUMkfRCqxqJX
NtqsZNoxWOowtmKzAVUAs0uuMPYoBF2Okhb+JebJCaBxt6PNwaqYhehngmxnCvLIDyMsSS8OfR9w
2YCjs+7Ht5UI1dhf6PN4HHDWM9HNVBC3iowp277T7YRAchh7cRus4cC37PQUqLdAuLhRwrXIhXas
aXVWDiXZFqvO0dClmfkE3ERnjZNX7mD9goKhpnd6ZQnDJyRY+ncnpbyJIhHibv0QgsM6T1o06uSG
NKZKVANC653Cdf81CwMDoS8G/6eE5h8SO8BSHrEm4K8z0JHbYP7sWvxz6+tRGcpMi0oka/gzX8y7
robiUDU9nQz63dtseIbZw1yJMo76aaKoHAMUF2hmP87Tp4bauChiqMHynk5ljFpPdLpvBCJX6wb0
/tZHpT7/2Wj3fMRwvHPTfI5BmH6tqXMvM/9xNn62Zl83l6sxpjTjH7vWrB3V5SjCNlYc8Sg3iQWm
AEj2aI4P04oPGzbtiErxCZ9/Jx8wZcosbsP7bPUjx2PLuEuxIV0AgMy6JpRHLd3Ah8dui6/CB/Kc
9GdvE8ZOHrOUeGH7++V14Q7iUEoHOe0cifU0qhee6Nl6Ggogx/qCDwNVm/wNPho+VMb4HLk+GcD6
1aohpnEJ8GhqpzCu0Y6UCGcY46rPwDwFABcJJuisW+O3JjoEMAA3LzxR3yZWHNYz5E8AneLw33Oo
ojT0dPr9ZbOTcQ9S6QAM+hw+IbBouoPoZl0yUja98gjCAfMH0AatNM+JFND0i2h2rul5hu0Sj4WQ
ZagpnIAdJT950lWLplizSx8P7mnfvTq7vg0PZPOzG0J2JffLqyRQzo6ye91+GNkEbQzIjhJcLmT+
1xsE4UtQU+mXYNdDlDdYFueba5QnN/QHQKCAISgwsXkFx0QbV08oNCoL7jy95ibsDDbuMerCBd+T
8srEHQ3myI71k78T7xqIBxRqAFQyEYXf1FAoYbgl3XoH4j7wQKG4EunOrrt8i0mrpdnjIzGM7RbC
AiQFdteTFuvYF15TLY0j67EhaTy8vl+bgA4sTw0EnP5vxuKOUa/3AoXAuIWlnUFisg/UZlw3WLgZ
zYRRXfTSc74cOSIzHOohK2I/oqONZzYgvUfUUgY6wpIBYqk5b77NCBThQwA5c4oBSCaumgF0144A
GnxMYBrSQxNDdJic7EmFuLgxF9kZmTPZxETADaO7VR/hOk+hRBkd9i+HF9a6uvj644+p8CJwoyTt
VWj4I0oQ7MnOpf/HXch4ABjT2UPMeZsMLJj6frKKixy++MnFJ0tw54Ggp80GMjTZJ0vNu8qA/iT9
cL9rE+hQxCdIxmummNCy5L5x27BZXUoxLrxubvBtuAaw/cNaiR1tu4OjBK4s4TD4H0n3tZxIFgQB
9IuIwJtXGo+Q8O6FEMJ7775+T89GTOzOaHYFau4tk5WVqY8LkuXpOViPLzaPBwffJeQfj595za5R
0tlMGWLk49jxF+mFN/YDZOrdNIOGbkBaKkRLKw0oFoqnQ+lT3xUO1UTlI9yFAQHCWa2TgHWUYGNF
hJR8dm7ZbriuJHunzrmML1JQbw7MRXzet3KYe1a1rAc604ZaQVmTAzvjhlLZcAUZFoTVlgLN0+bb
tMNRlANt+oquhr3NtJRZSH196tsexayynfFMfj7yUZ3ymF8nJd+us6wtW/vGR2zof0Y0/4NF2FlJ
Y8AdcT3SJQRfZjXTkF1g17CQD3vSV8m62VSRHixrUTUZ31y33FQRTXVTOANlV53cd7xp0l6MVQ6F
izpymA3gNN7z8huy0WvlmseBV9iVuRWn0wGJHdirNrCn9h6/Rdow7gAtEgnb8OFZSlT2RTqUhc+I
HWcov2S8O/c2J98zF0FF2LC+phlGMyVyUBJ6v9e1XAnvpLatfaqkoLQP5tE5nwe2QP0myndUAa3o
XAxrmf+vOmK2W/VR+kIa3DIsa8SyQ+HcyLWzzfX4MTjWro2V4+m/Ky+BEFtOBJHiexQpGvSUHVAK
EEzNVbHX4hjt3Y9wVPyci+7kNbAhOvQI1fJ7+HfhWI6pnHJ0FsZbYK3EkBUdZdJSungeZFzHMDD6
q1WHrNmm7nexAdZXjPALB/J1+/BF6cHcC8pYCYG1ZJCBimcqILSSc5gKXPx73QJpMHQ7iPP+HBuQ
a8n56rBIHyWaNPblbL8NDiVPO8cIJuq+nHon26H9Va6E97YqHabHYPoprRf/TkDd61+dcvtp8hG1
LLh/YTv2BB/AGFqVqtfxpnAo9K/1tZY8hAeNL9kMUN9yHTw4Y8xB+pQ/CKeFKQpDTeVcOOt+G8z9
iJ9JUbuAUpEtOLtnrZWoETyLpCMPdP5EXpX70q7MOhbIh4l8pAS+x0O/2zHYN6Amd02CW6CKt1QR
KHp5Tvkcdz8cRj/TKV3KLxWM2Dwxr9mVxm90z3Bh7Fq+CfJlDz2vskUrIygzt7WqaQ+TVio/JrPk
tqDbJGv9U1iOsnyxAkxzpAYipCZH9Cofq+znmemxt0wH+7ItgUspqqrb1hLTK3NX64XHnyhq6gpk
61xUOc50Q9GHcDoDq0N2POFQXUq7r5sCJYyLx06uEGrb5KxepYT1df3yk1K3qYOS+ShmTGEqsSS1
gyU/mx159eRE2TheDeNB/XI2y4sZaz3x3+ChJnbUP/LjWD7yXeo/tFFo5R5QtBy2V08U/nARv3P4
i5hGbRqmO9Wsz/tnPY5orMyx1JYFQEzStw0Lm3sxWpyUhxzBQhb9m12W8glRF0elHnYmQwqtvih6
iHm8BGIFBVjHR1WhK8aLE1chCq9V2kbraAwYIkJNLH+ACqpHUiFIcsj/8Ce5GAxJj9S+rYmh5Kke
ZvEGwzxgpE/ibknn0LtAN6f4m//mD4NPYTb5fiv8mxNLT4iib52cEAuCrt+nWY3uF2RgU44aA4UT
8gzMSNgupb72tV0n8h0eaKtYFTJiS3VNdVnohUhW51nZeLlnOKvOVM2wejDfLpeMQI62ULU3LPTN
fV492iT5i8939vCxb3+ybUWYuJU0I5TVfEhPDgnhyMr9VOFCHXQONlAP4b/73HnMxG7z9/TJkYY7
w7moKlV9NlOV+xxd6VWjuZPpYjIUFsBW7ZY+JEWK7VYg+pyZ5OtOueKYnJ8SC1fSuzqFuhKfBFla
dPqw10/oTKHCvJlWeG7vtu+iQSxYdcufFJLxgIqhO799BePZpH2fFG6adxTaYsp5ixHAF/Gkx+lx
ClsTyQglJO1hvbBaigc7K+I5xN/bqXpz5tXqgYeRgk4/UcmQnE8Re1oTmD7WaDSmBhGqFY1kvJQY
pKZh0KtsfhL0PhIlNWfzXJe2mx+sq5YMf+wsh26LCUEphsZhh66+KkNZtF7pXGH3qGaaewWSz+Ba
nq4dpkMhhjB/QPvc/1N16KHiQlXFTGZdBQLCSeq2NllBDcxkmxmW7WFNl6iTOe+sa5hv+x4OQpiq
jUiO7WXFAyyYzIPLa/Dd0AlqvHAy/XxtR+ZYDJGBqE8tPPa7kFJ3PNM/g77t+Q4pJT3/XeE2oMEr
e8L+JIWA/54HyoBDwYROscofe/K5txrmX+epkBMbMBPJwiWAA29zXEZVPzbci+vaP6WKsIH5gALO
GiVxdlnbN3xluSmPHyK9Uhph1ij3O9VeSTJEg39QArUr0VCDd2NSa3npGdyypVvl3UzP7mhEhfDn
ZiUHp57YdB1lEzZz9r11z4ahiVwl1VZomCETigrf0okYzCebv3Q2P1Imoz7K4y8lAWmhPGXPqLRj
xlSAf3yfg7FLUX4Mn8V4keShpuQltp/z+/KpvhuoCWtH9fur+p5nKHHUHpRgJSZzxHCdeb046Bi1
dvN4OKNuXOz2Ps/hY63mtFGXQ9gVxqbHxr4H2tbC/2zHXv4NI/uUs/2U6TOZkVg8nDHWhOh738ij
8pjDuHz2D4tMSoByerQqoWnlo9+3wliBQbppHWTg78vWRkx0plEQXKoEONoHbGdIL7Qv+0fWyGDZ
SI5UIsX79zkdyk/tmYts/Iu8ScHKRYEyxp3cqGI7JGfmzx8p3Cds9k+vgq29uQ2Is6S8OaebqpFq
uuupAHnYhrG+TAIPEhYrlq2r2xrWg9cjiExltbLzN9gaptZj3ZuhaWi8GDbpkEVEzkh7LeUci/G2
uFR9/cSlAJPfP5VU1BTUMhs3OXt11iI2kgaZKbVV0pldNd5tJY6cXduIWpPyo7MpZU0lTvW9ZLL+
JlcHrZSGwEcoGnmyQV5n0g6Rsg/NHJmERpVyvHST+2ofYhEPu783+mXPYqxwKkGXVUBprlzhq0JH
MCz99OVIW8LzVFefMKuc56SjmhvTj8UxnX/gfWJky0Sf4GwsSzKRVm+LVWeI/CVr199z+108olhP
6Gnt1YfWb+59o/GkHTnCQVLhJ4guQsM32zDbSo7t4Ku+JMNiStx6dYipqlmcrM6+GP0Ny9ulwUL1
OsoW9kjSg1g3kirex65DuJS9myWMwfRVB6TwMkmbzeZnZxXvXLhaxngV48bpBtZAnGQp0ru8g/0h
OIrh0ZByi0X4/lldv5+n/FHvTWtBwH0G7w2VmeqREjj3OR/gqpRIlj8ssBFymGhwu3wNj0rCZPl8
K2y2jcSxmI0H2FqpVmIVINJtJ/mkqaau3jErZJDpV/wCgzT/X+e5/CzRDHwwVPNgMkX63btYkH7V
toC32rm8b6QLr/bDyqjmqoi+eZeQ9yoZNJ9UmcEfT7x38mcZCY40sRg5hgxXEh/5fRXiTkLfjuOu
tdbzPw30bLkh5JZO/G1s5Rp4vuurh0GTV+x8U/H4N6EZ2TRlyJFpnsoXQ7RJV6Y3ydkQ9gsZrxYT
Gafmd9880qoRlU7tFU4iViQFcWYY4iXJr5fuZN/e+XWTHA8GEgAY7d2GKtZjLVU86NH3+cQ40QpX
ydfkFbMVCumpgAyuHccUoz4yY9XUIlE8u2gA0e6yG1tY+0i1lgYjZIevJZZcE+EAR4nymXrVYuOq
Ymmy8uo/istqOJPMVHE242FVEK1sh2l7pyEXaccBRwFj5m/GCWxIACdCmSpzwEKKCfXFaqQBRx55
EzyELWSR3UCDD5ut54/hzhXLhHB+c0tihkwNRZ0mqho6EWMpnyiA5dyIy+a3ebYUY/rsZgFpTPcQ
YQ/XkscV6r+jZ32/S9dSrvEerpu++LGA3CenVfQm6PmgmhZS6vtcETm6lv3ZfWd/XovMp/qMf+GQ
rj6VF2ybyDgotZysJkdxGyuDbNJQg7J6wTGtLKkP/GkY3Y5tkGpcHPASl6pWRBA9Dw+DB9Ye36Dp
0iBj9mjFSyGlxv21Vx0tnI3AOMTPvGm6jPQXzjrZb4f5vv1a3op+5RN2YPlPvvMP0MU/mvfRWmMs
1EKMZir3c+O8Kz0TwevYTNz5qwTLTGX9aX6oPllcyGRKR/yqnxeC1U+2sPm5Ve6jwwDVs64v3cWD
55aM8aRwmC57uoi0nHg0RhM6Z+lCBFF5VYqS+5xqfDHk6PicMf2LN7t361yQKMxFpuq7eS1tFvdX
KZIov0dPpN2BlL6cX3SED6WCBGVJVMfMtrWX7q60RJMaWRCY/rroudmKoJFUDUsJP0/vON+pydBE
qLid0rVlknxXIR0Js52KC+h3LiNdtyeLm0p/KCvbrI94U5sflcCrDkCrhw2ZEsIsdCT5p9rmvrup
vJ7bBAckACSJTwEeenzXTrlSYuoZmIJ2sk2klejoAGbupD4FX28csJTnRyDGu+f7lbJ2lYJEO1L8
mIG8IRuvamYay+ZTX4Zi709xNfs3bruuubwpGFRIk8Jy7u2/pOnzK3/+hwBcy7EuaTiWu78ZKrq0
h6QIvfnLIzl0PhUnshj/SVkgQvMsUTLgWXDFcVrkeik/iDBwoH6U6pHEKlEzr3bdS1soj9mykhAV
aoit95TtjMeutGy/+xx6KU+ekEiSjVR11VMtq+EJsXAXUtV+XwGVJ+g0KCrbWFXfC5KAMqes1kiQ
cUUbGoPHtcWhJeJTPYwaaEiN0xfyJJ2W3dek9WRjHHZU5FLoXhHXKh+nd6MYIifEPpYKOwPasMeD
tY5yAiaCcIBjg055a1jMHTyn+BNq3M6rhEFiKSjj359SqnOB65rhN2Zq7DTArRj/PgQMeQXVXhIe
Fraz37lZ9DtEiEj3K1KgOvN3z8n/NXyU6mgJt6Vy9Qs04htxa1eychutvRGsIcpdkEAo6VQOLURh
o8VT6cqnfFueH4PU17X8sRm2LocbZ9nurb6EwwhccnYtVnEKGBqeLTGuiyRFmPdGF2YdyX859714
Zp2SbT9ZS5fTY+4PEKzlXGyg5HAqnskICKl0+1JYppxnk6WjgYjBqURbysI5m3RnW3sKBfV4M50C
En/qJx3gDAhqtxND3ey197F4PilcBuoVcAl0RodnTPN9tTMcK737YQlyXAdhnQ5FONqyA3ki8jRQ
i4LjN6ftxFdczzvQVz3XwZtEgDx6r6HUxf40FqVQkpP+ZGnzc6mfFM717CjexF61YocTs0jn29MX
Vm93fBmdRldbKuVXiWwJ+PLNNpiK3aR863rMX2eTifQ7LwSh7QfIvc9a+Ezu34lSHLPsUnjpfztZ
Y/hDiVk3cvT8zZ8MAbqp/TA2qSJugyQqT6xCxnmG/3bveVKWHi3EukKuGw5mEffsuWItGcRsK8ea
pcmv5e+k4ZsnVV17DYU5+z9ZVHbnEZqwBrLW/TqT32Wq9kF9ehSTOksC7NeKvoxVp9d7TmGy4VD/
lY9bd0yGrkcmdMiWqdEpBBYOw3hZhZu4FiNgI5TP08jUezO0BEtbS4eDVrglIZGrX6rMuhbGkJkY
V/UoXBUpaZhCR0KcJGjnstuozuVzLEcj5MwZRpCA5kTP3zuYGOlsCrQQtbqH8qN9igbxur5xU/4I
N1ZEIpzwFDAbtE9ekOVd6B9top2bx4pQQi6RWBLvMgANgQz6oooJ0Y4lv65n/e6/UaGpxjL5Jape
uKXpeUUVybr7HDY2QCFE39gvf2aRSlQPXbtIt3FMhLvLlOWMBTZrZh2qqsEACOSeyX/CnQfE28LS
vBtCGLAPsskXrb3+TKBrkQ64P7cshGAaAoXFHYdk217T6DUJkDWW8LHXpYDmOVlgfGaMxiflxFd0
vlH+fp2MEqPF53c0ZHWZKn4EZR1aztgrFe7cLjnK1dINhqVg1qTuITOY9GFu/M1XMA9x24rkIvqb
/U3mguQneNPT8fyVK/ZEQNH48lYqaNRio+hxRgR4Q6vQY2sy2rc219YkMTpRgY2OJ/FaLjXLeKNu
tB2+Hbk530D/Q/jL+7/5m0t1cyk4fEdf582dy69UZjSLY3lnMRfL54jOmtz8Xm1bpxtpnrtrlhTA
CA18rnDbFCBKmvkdGZreefRg3/YJzW8TSjVDQiBJ6ARIcnea+vFzJ/48WQ1BmzpyFbodbz8Xh+ak
f/3GZrybzp4DO1Jef8kQawLog42P4lNdU89Y1N7FPtzW9C6jY58kQOkx9B9v6U9qhab+Po4wM4sh
F/yduV3gutFBsvD2DrevsnB0G3GXvLGUe+sMm7lCDlCV02ObGbdRDKuvCW8xOE5oi0zyhiLr5BCc
e/dfs/r1IiXQdt/JcI3tcg3Qy47zJcLLOk/7zKOV7d42nNB8ZjHtxPTZOi4i1jGHoIi1CsQtbfi2
8cXdH8aME8LfQORBAZG53QitZzbsvrSfu3s+Mk149fK+/d4XCAXOEn+fv8Tg9sPQTJQeX38VTOex
B2KT9RdP4YvELEc+cgIGHZEhijjJt6a2PFOXXVhTetbnVnSU++QP082PxxPp3Bubzqa76Wj0bF75
yUzbmsBOtLnbgPrx741sg3kvjpJIr3bJ1O/t2+CMv9uL917dUHgj3ns2wOXrlv/vNs21/bDJ+Wqm
5yZ93Qv7yVCb+q5cszVtX8dyval780U58dTcdR/dzwAj7pD6uXSSPa+VmIZAjDldQ5i6TK8j5Lof
qgrA4P69tWLFFPJZbtPYYN2mA/H16KSmXuLaS/Zzw8M+THbhINdZthLaj49joV5APzd9N3ZsoVRC
Bo/49+vv089q8P97AqFBQTyB/fwizkAqp/dI/j26RvJPc0DlHqQcgqLKCIco0JskjZLPFxeFOwja
v04zfSycrxsjsjfLEjftR9g4pkfP8QsSG/194NIA1ic+ffwe/ghFD2zuDejQp9b7kILGkUxISlvZ
oSc73Esc8p9u/Pc2e/I0SPcvzSS5H4hP/zbI9NJitTGdHGVA5PKaS1oOa+tic71kN9pJ2ru2WHY6
B9m/jXYj3BCS3BOXvH5q2V1rrJT7tIsYizQsxBXWDZVAqMv5p+4yjvhwqiL4RTbUP+EPWG+JkNme
ENH+wSdxUlhdH8rm79aJ0wWY78fHV56LzDMsd1ycFOwHYDM9jm/ZfEJ2R/EBwCZDPN04/TiPAKTn
vuqIXuccIt7jaC/9u13qtgvJXx5J2JTLYt6MLwIJ8WDYSliZwtt5xPNSvLhGNDFp+hOuE9b368Cv
mP/XvNmoF1tOw2XWeChekDzBi8uC3Lq2qG6nyCh5sXvm0TLMJ7aaX83tMzi8SnEse8nwytgEHn5u
qdqtMS11ePm4Pa1MPtJ3W4Aj4QAehfMTLrEmxKJFzsht4KtMeeaPn9TXc566hQ9krU+mujvHQo/6
DtPdYCXmnNRTt6kYsuo/h8/mbrqe40NMum/mxfWu2qhyxhjPp6af7ibGhOult53fl0Fk4Aq8ey9G
zL9vuaS4rPAb7KwdzOlO695cQ3sgKB7ss3cJcd79WKSAqFpHVAPou9zF9Aji68B7h+/ehDCIcxvv
R+EO2952DtrcMqW+j2OPANM9/At9VjhwjFXev5sZu5yW9ff6ffwZAHoWpLVK698jBK6ZC8+/u78G
8KAbilQuze9y0N8EGfNrXzISoxRpVeHUCq1OZrHfD0gp5PlZB6OlPzYkUE3Q9RKofylIWeCOfz0p
vfAYIId5MruLfF0XoKj2ZnghioggN4/3RMt7S85U6Mw8GFFZmZlexKUzlC1u3MhrovNf0vow7pme
fhdAopy328+959mfgAOilAJB5Wnm9szvwWt+Ix9gTN+L/njRqfjjJ/zc36Pz8JLKbxYHzWznPYuM
kx0fq29zCT9X3yjafPeoPPXv35njv+O6CkhPH6U5e8ALmVtSPLM/4yLq8dnp8ZU2MetC4fh9/Q3V
Rd/dPe0WvFtbHqsgYUexEyM12s+Qixha6nssbAOeJXjIXSiTrLS6zNVKfr1SgTz82AVKuksikBHj
llCFN6UTXuTCdG2VCxcQdxIm1pG9CqM2o0Tj7X8ZPpUpmvecs/mnJeXudrS0SAF4/oSb3Zt14NUt
IMZt4o0nwzUtHWOk2XGSv9qK0lGDvWaZXzTRyzg7MBtLfyu9sxYKkaJ3wVGhZvuNW7a1SneRGhI/
zL+IVBkoEhRsKQp+//5u9QicmWUlXdv+Kk+Oz4IiYYVx/JbZgxxlZGO/6n2ft5J/gW+/Cw8fGz7a
UQFPvhQPt3CEdfEp0a5p3eZxNNJoPkUNBe/AvsI8YYlw4GVFi6ylASv2qwKsOmK6y94AE3f22Qen
WbbPDkWwf/zcVVupgftjKv+Yrsdmtcf5BtN5vkZQC9YtXd5VlTxeJYq56aszMXN5ju+tDRZX3wE1
lHVQZuSKtDhYSNtP/gTv1cafA+WdWpAEt5rPP5e5AOSqQMr5kTN1d2dtNpE2FwFQ3MJpbfoXBvws
yrRcu6bXhreVO1TFTDHBHMQv2Rsn/d9A2gmPG+VeAoc8iQxgpqd/OFSc1vjMjul7Fhsfn+EMBD7x
HgGvl/PPv7zUNa7YYdk7O0IH6PEEg/StBRIRxgTCebIFbisLDO3xqhoGR688el7zcXpNIAnbMgA/
aJFy7BwI3n6UyyS8quEWXnEzO4xuCKhbkl4Ag9JwW3mROd3zV7P+A8Hr58AUzeyv2gG2Zg7z6lzb
qbpNAHvPXAG6quDasYVcFg6o61xYi+tKio7SpDX8fEVN/+vp/oPMcO4vFlbB0YV/KNyodpoJCAnO
oRDFLq6cGNruS7tljcRwX3MS3wsSFA1ioAPidWGjQYHY3coGCmoJ0tGJZgoiTVhz7oNMIvgkwu+V
tuIEKHdRxipsgfG4OP0h2oX9aFhPYpGpiRfJ78dovcjMjqLP7Ip1ZIqrHNEc/m2dVgJ+68KOZKhv
YX4Rzz9pXSLwPbQ+xUSqeKvG0SkJmn3gzcWb1ZJD4daN6l7iNaIYu2w5ay5+qZz7b2U7XaZE2YU5
biq7SOlxwwZfNndtJlaLbDfWtnYXG7vQgGx45WVhDXkfXvAM7R/pXTD9i8dCA8kXMAFZRHe0Kiwn
9nkpcWcWyb8l9lU91V/m8r7A4KOVsFBPLyGrlOiezGJ+AZ8H+z93WlXNyc+pf7cPObZyc+/ahx9d
IJi/XgK+NL6zmBzA1cESd3tUemNRxCr+svQ2X/0Vib1dgwFb/p11l4Fc2TvN/XqjN0dIqZAsxQzJ
fCjvfOqEHRUKx9wIx6yDlYGKmsYQHoaFC0s4o+/H8KeU7gEsaFSVCK6QGYeEkgWAVbzM8vTMJ7Im
r/k3acNV4alY+gQZijT/VpmfEznt9smfR69x0l0ZrpFmw39nkIIjhU8vZqPqlc+Eev2+tP5bD48W
twZxH7cUOHpb7AKxSVaTfDTU8ngpYWbMYvrnZqovSy7dYJzlIcmmrRgZLm+/kvm0+oVYRyywjUfE
Q0e2zuaTpuJIAug8ClkjISRM6EwqpMbic+h99T84lkcyy6dyVis9CTRaue67TTagqWubfZr0qdhn
p38S5tb53Cy2KWy8GtmUf/JNloXs0msNouaxFmEfPWbIa5soxxFlwMaD9uPka/tPEP75tcUkPtWu
gOar320qDF94G5qodFe/K0oIdNubRx6Kmda2KcHliPJSFnn1PY/Ur22skZ8+1Z/kKoxSvm9lbINk
PVI7tMiWVtLTY2hj/GgQXJl62eEuXyaZVKx1KNUy9N0lw5bPYlV6oL7wng2/VUV6lUxemkjXPSjq
nPhQaD8/NC3tZ53sVx6bl9YS/cf6Z/nVRAlcg5Y4Jkjq/Uwuf6Hp8Zc1PJdpJRu8ZA/kKwvOaZn/
P6112gQATHbj7Xgh2ly1D+1buALJ/GIAU9oNEzO6gOYp5XRY+ekICnZiEAL/7kOFBiMrdkR6oU2g
c6XPR/nbHocxilqlORmuXDgGLZNBFPcCWVhT6p82r5wNmmsELlahA3js3ycdNRMzjUcCFVEyeXa+
WV1H1z3xlqD3t7Z98u837Cy0e9dhuDKJ8TaXX2okRAsAmfJ1Ekgb2dknWjwsXIzNr7I3lTFtCOi2
qG/1SZvBqW+znGLNOFy7gvVz3ZK5h+50vKPlOs4nKBxQIVIaA4jteUgmwvV+o/RNZRet2s+zWdUy
kRZUzFAmQBx03y+Bn127/MFYysApgx0JbsScWKAYi4Qv/z4E6dnToHK28UXlnNYhFujmNoPmrm73
pvz5Pq2CJKgmld+HEEj+gDRGZK2Q68SsA/QjeJRS8JeSS6jwLJ7dD1p7l3yJBk7myok717+zTYhR
ZEGP7K0EVBIduxvj7T6BHhogJoDvOA28J1/zHTtbRe/obU98nJ2+Deumr3lWZlXDo9ZRd5g+MKMG
buyrtx654ETJBsiQULYWVVMUw/HDpCOkVqrINuOFSZZLRxl3Qp4Ej2oaG607RwR8CtPlXS/VlDwA
axRAgxdLMLUPBVkGKanqjFzeNNWd/F4scdvMV0WggDf4CPwpjyKQ2pkAyDy0/OLPIlzco8HDmfLe
vz89wi/vvM9TLIwO9t6EQtGM1JFSJaoj9KChwRVU/vb3b+njD9NR8InMnEs3S3CyuKsI24aqTZo5
iM3VGZZWWm4BSP2qSmn8U2EQoxe51qGvycJ/mD9Lwgk90WwpWzIzq5z4b57Gj/K+uaUwc/v+oBCO
2QZLNN0MmuEi1Jn4PaubWylBSSaKNbLJcBwb/ctB0xoW5iWVk/3FZf6O+BdWNjr89ViRMxlFfjVB
S4FL6xyduXS6t1ssSEzjveRcD/az7cVg38JxazJ7TJdjHUOsle1M/vD1SSIum49FvCM3xTuRsov0
Mc2oOxWsTw4LykqXqSS0GawWu/5HQNCXw9plQROQvfkb3ffNVRUrlyRdSPjlLwtB2jvoS68A6vv0
9qI+gMFLaT24ThFyKGoM1YnnfqEB4tCoq7M3q+JLkU0gwP7rknLv4++kE44HEC+KJFvri1a0wRio
nR2fh9IDnuaz0QUQe4PzOWRZpwDwIAMPfJZnNJdtkNOm9mJ8Fr8DpqXjxx9YumP1rEWTXOmv2yTy
axASGq4/W5Cgsm/nSJIt777Hl45x13W+L5fUaeZoxe33s+GyXxup0DKx9mquF4/urhtVYfx+/pRN
j+YTcKTK4srLuB6foZv9PX/nBrAKGN/rT/Y7E7dl3fVzaH7UYehnonwIxyl10pcAbQtH6S0lijow
Cly8p1GNmVE91lIgyON+xG3oVvP61nVtZ77y6p3Gtjke4/TA/4a0xPRkbGOVbrO4Cur0k27m7mlk
JIEkRnJkvL5goFUjZj5d9T6gPeGyfmt/GvD5WI/vUcsytdswRT51s/GBptpafXjnZPFBNbx4NCKj
Bbe8Dh9E+iGHv8RMWiY/8MVtNNQ/c6me02s3Pf00o60UZ9cjuSmDrq0FotP89btrO+Hb2aP9mj8a
gkZCydBa1+/9ZyszyzVTndRQj9z4VNMt3nhzFzNKwGNZe5uODkgPo5DNclUwQ/3djrZMOiI6Y/Ut
PoqIIG+hQXIj9wR8oplUcFfr/8s+28FlmGwILePdMvjESzSp9sCxf0pcjFqF0VDMY/2Tmscayz+u
zWElGOuvybrUWfoOI41b8doJmbGHGhJ5AhNISM8KNscO9X/78Irm2WMEgpZexZFoG1SrgaVaVE/S
AXMJgJ3p1qOa/n32n+88ENuBFgAPYzHMXwtPWs10z6pVPPwDTCD281AWgvOxvF2xkVMjRV4Md6Rw
kz1POxPODrxkZkQJxKxtehykhonKsZcZZP42XBH+PlTdTkqeRPMWGvDkhnQEYb2NHQIbsI6Ddrae
bT9rmeG6Lxy6YRhrVwwRnYF4eWrsWrfeumMu0IrbElDiTj+RYNLiVwYvT93Ky0sJjM3Qsw/L+pCT
SJbWDK1gbrvArxf0mt58/W6OSAOLpxNKrnyKbMbngDIN4tEDpVO7HRaFl1gdyGIlzHvw4ZunEOwY
cRE1RN33c2BfNzQzwG8CUD97z/G6lqikKvrd2LmsKzQAj2Ow4dEN9j3D6eZZlrUQfiyI4Gkfzw1v
M9Bmi0+xho/96Wf99/kTDRZTrrlSyPbP5OVBNyQ+jcGrOrRppIHLMSQTb7Mq2sLVlqVdV/1kJP85
BEJUGmGwE/2Hi0KaQDyc7GleKHR8su1Ng2fDOjj8usvXfcAEYZz6ncQL2YEeY9eHoDz0Q/1T7zaP
flGvrb6JbypWkhV3+hr2XQotHduhu237ztfWuS3oOEUA5dc5XHmKsCeSuyfB1aF6ggERj8JSy5FZ
T5Ntmjgk48NI6osByOhGv8d26bpwxTlC93FuuV1jY2FqNUn27UdKhjjlFe0NEZJlPqfd15xrP/fB
RgMlCeBtYnRqhcTQc/D5fcOxgSPClQWNISXPemZx6ceHp+/UYlVXbezaypfYd3K2m5Jvr7wW21m4
fNaLzZ8dkhTX7nt4LdUmFQDCNDyCsaJaMGT3LoOtwg/x+y+bzWfmWrnXOtCCkGzKne3eU6OJQkdX
hcci4eaYWOL35cKH+loAmD1k1ABv7NXe+OvxdcjMYRjyorRtf6+F/kqOpnx/bt6UwF6RGPVA95D1
MFuxuSOSsMmhgYyG6n1GfkDaRPWf1vX/gUylfZyGh2RuP+9BvHZJWxaR+RV2Wcl1cauh0jdJpLfv
LVmEfq5/+Q7tM9YzZu5MuRbvWbzKOKrutW6AOW4JVhMpXGNM/XxTIuhgSFcmeInewG2+/Ht24mRA
p4mX8i2K7nOoRHqImYMri1WCnzaYFnB2glY+UQICOsQ4nFyeNzNWr0/0u6xoWpO/0OtrRWc1yc3l
OlxxTL+1j820QdMnUAHER59WpDeZJRF5Yi27KGyxI6NXI/WbHr4WKk6CI2NyNXXlnVL76959tMMZ
Y4I/BNtWjyep3GgwiO3yEGEoCaVsLGen/r6rNfXJvNpqbzVxloz5kSnESpW5mmdGhLsWEbsZgewl
IkIh4+3cvz7v4kSMH4vk1O2TFcT8Z0sz4eWXgzdkw0ouopUN7X9dynE6YVkfglMEht1UOcFl+nRu
I/ET6GbVNjklhh4LLD8iE4vtT+NsZcylvP1RiAgAarHQ4Xk9encv5Fz+jkPAQPHazTwLj7LVxymZ
Rx9L6z7bjz795N/Ds1Up3X71LZPhcuZ6ZP+2DxApt7if698yFPS49GMLdrwtZdzkWjiFzobUSn+W
X6v+vpphG3BlqBbaeWTd20EGPja7Mgciu/uNznHp7Wen37Aye4QwhIlLZAwDODdXmeA+IxLz9fkN
JahZT9kcOnfZydDK72Xx6hL1aOPe5jbWiv56MrDmsx87E8JuaQ+HbsC6iQIIcMuQhVqVzn/Jn2ch
3cmxN4/1zz9SjTr76zCNjs5/EZtPHMi/TjTwo3/PP13Hl/nwUAMWa1NDWs4TY+cYv2z7dRl8yonA
UCcUAbssHrVH7f3zyOi83t+Hn8sATp2zk4cGU8Ooqp7q2Z97Ic2F50DJIfqHMTX/HCqbAftfQ4Rg
2XJsVoO0rNQ4lW81v3HHtYiHRVhDG7B+1Xp0tpldvGpx28sMlKwZL8s8Okqb6aftv86FKqCbfgwa
DSN6O2RO9ZPQ7Z261adGqZfTQJSzayzQSHHWq6Ei0iNbtpKFazX7w/yhT6btBy0OPJGroDlg7uJE
5k+VXONoYy30/Jo0uJF8MQvAdzyVSf4z3bEqVNuTBZAEG3H2sldqvQcelPuvbfeoYVoSs2eEPD5W
sHhJaRHUKkcKxYCUIK2p9HcytA3FrkziKB1/t31VqaoBvkfO817UNHobY1p/nWWfKmZj2ckBP87E
ho2k76m8CuWJtEf0z/pA3v6CK2PvUMYVgETPKsxpQQ6nabbRjg437TdWFGTm01kusKY8qHLf8EHW
O4azAvcQ5UK3hf7hfNzVnjPFiVAplZ7Z4J1aavNluISMqLmGco/3fye9fY6wSmqMCEjZcP/z+QWr
yDOiCjAQeek1FuxFzhgJFXN0SD3nXg3wwrCwNzAT/ianoWeOhzLcPiHUPuKuBiPSyTO/DllyOx3e
v9EWKCBd5SxJwxLiMGCjV7eWaP8iU54gs9rlsFweHwgA5JULu1py4HnXTNcbphedXS/sFfB4iU4Y
BKhvCT4QUtmHxqtN/JterBUqfZz68a93Vbz74VE4UHj1cpWYToNbjsM0GS+/hR/fSty5MFh5fkW/
lsF1SGe79uozWuLBtWMPdbXAdCJVkiN8/OS+waX9d1m/dTMdkSA6FvT0pYre88D2XmfVhcsbTqR7
NlKlaRE1r6c9jeOq6LpL+3XpHQcRRWrl2UrTSvcfvUa3f32T0ucyB9YlBzqmb9DDs5qhqzxBrpu0
NxywgLhlGk42NB8s+rI4bm+Wc+lvGN+nQZWVoHI0hKZso9m8/E5Uvfymsv06DR5I31GXD2kNkTZK
qW9XpEs2zn3zq6xEBxtUGNs0lSdy6vaHD854WejwQGltFuvGwwp5urtuvNpbpjagVXpHu1akZHG+
cqZhSH6/tqxMXMgbVQS//4m3te2KnphN9kMrOjjU9j9c1vobxUa6/io/GFjEOZy5osUzKcIHM6Bj
5fjzLi/bZDpmlKWqhwZCOjo6arnt4sTPkkxH7G9VvFYRgnhcHsO3W0U3rvLAIxD0HFj8Z/yqmeVO
QJWpFOXfgWXVYovLF+vQ04eteilKGLa7ys9pKMKUMxd4/W1L++61SrW0Sru5dh5sGvz1yLWraxjh
5SqdXPlR3vKESzfC5emUq8+/pfzOt5aF2TNfuednoazZppGphkqo7iJmxuNrz8rJnHb8qVqzZ8C+
/v6PpTNbUlTLwvATGaEMorcyI4OK842hpqIiioJMT3++Xd3R0X3R52RVpgl7r/WPr6UWDeiVYnsT
Jd0OJ0T/2mIaGMe8uuIrhms80+ABceXDyQrd3rqL2pPgny+vVX/fzKjwPH+OiSPtv1sMygWrCBZT
dq3KhMdiPJIJR+wEaMI7wiPa8HQyh53HW+zmGZmsKKOYwFU8nmyVG5qXTgB3gFeManB1QIN/rKJc
t3mjc4aQ24PftlQhFHgwgVEy2kdBpAc6T3TT6Kh68GCxB4zEJvZqkOmYRN51l/t2OOX9WnJsjKLv
9RGS3VoscfE6jxNFa4RoDRadp1BCP94rs9tG8+AMii3YL6EO7SnZvdE0Hmbk/UUMfE9VHzAZDa4J
g2+EkYP/9meSQckQDXugJAi5WOfw2y/fZ6ph/+7AQLeQCYFxdLsj78DB98sJXXP9afqsnGw6ulMk
odgjVao0CTCdjRZqVPrUF+JAQ3FIwjvaz6jUP1Te0V1ljMiWIrsySt0Hh1RNssqq5jmTw9cUEh/f
GbVpU2qCEutn3ejSg2vkovtZigXBwCGTRmirTbs2CCAiCj6LOQss2U1OMuFZosapPam7anfjL3ny
xnBJ0XPVW2IG9ZWpsB5SLOU/nD4K8ZRMJHENfvWRJc84xThHSKS11AAh/WOtzgH2A/FyiNKfh9/F
vDQopJDcMUlun2EeHugKRY9u3yMxRts/0HaFMF2ODGXRmxKZzq58ZjlOTlLIwE2aJ2UL7jigMNUY
zP6f0k4aLIVBVOhgI1Dxzd+meSiOzecq3UgLEVOY07UlnCWqQdQuIzHXWzEFkeTDJkllig6P3lqk
qZT1KR6BkYvHEiuFgfSIs+FHViW5h/h5HwGlAk6xLq1iw9w7G4VJeF9IdrrpO5xHtkgYhGQ0R2dc
pT6lgmuVzp8Kb1+6VmlMVGNGNSAVcuO/W0kougYAy7QuUMU6x23Hh/HzeTF5AlDWesQhiGkv3ZTb
N00kfSehux3YPHHUKLtWWyZY9VzbuQ+s8tqOVpwX9E4iRZx/APGAc6/Q2bzHCcJ/7DdHbnh0EEcu
hoaByFej+yk98UsBQ4uAA+pVd2J3Zvpj8gLxup0Y+NsZmr3LZ6Vu8ihZDFfJmgxTaEcmC/6G20Xl
9V6OWW9o6pjSDckgexaV7fQOEIzz2ZdLeh5I5fD60zZ+zbXdZ8oFOKs3AhtZUBIMUEv+sUYkYHIC
YN0ClOEOXlFbtaOT5wSqYuW0EcjXHs8MNXt8IFRo+7d5ZYM9cZvNyjNJoOgD0fZjRd7zqQA+jM9V
rJ1kHzUS0kgGFERo3LSoTpMjAwJ84AlIiQFHzCasFDbkC3lMAN3sGI/UUNFFIvZnYzvdFjBd5TG/
kgf+3hJBveoxqqKGWwMM9Ty+oRulYkC5b4Oau9XgLzkNF2VAvc++jW/UY9AdSrxme5ImO6Jt/NIj
cK4mawzbDPVlpHIduW4te+Qe/r6OSKpVfJFgrO5QOREAz+8dVGiCw5Fp8neS+b8HeDbes1c3ub2M
vk//3Dz72kDy3tAYkwEn4EHzRewkJat7GdzBlERHl84S8lrffR8dup7MBp4cggN0dgtc3ayqoPVb
yTDZy9qn9fZLzEDQzrKZguv4KUBJLvQmfAXTlIJoUzSWaDB22Mvsu31wCmM0IUEu6McHSR/voWI7
BqKh9cC9fVjIO8ZF+h/2iYUw/b0Blr9TDIjzAUmSYBrA3YtTIUSy1b8YwScvI4EVEDPHjhTary8e
7KcreRCKZjt/+IhVJx8HfHMY9qY1ccBIQOacnbDA8WGlzD/r4qqAlVDa4R+8rzskEOU95WghS+Pf
x4GnoUdZxI+avGL2RpXXhZ/CzSoaoRN9xDGJAo+ixlikyBGVPDAxM9Hdg+dG5XgETeAcL3YA8B5s
IeHMD7Pn/kQ58qo6t5DjUeOXbhqW6AZ47P6lJXi3WUXXJaFeC23ZX6DrZTxQ8bo9XOVKo8dUQ3oK
YATVT18DkLrEk4w3Il3kh8mXG9/NzDZUIfTU+O81B3OihutCNw/nCttVzFVhsG0WbEl9f3AdbXuf
Wfhd0FMNGCCCrscOb/BcYVFohXSAcA/ccTl1n60JPKVRrphjUmJqIbFwWy0GqNUIq0Nhgu8bW9WQ
xYR4OGKkDiY9dKDO5ywzlXkapkfWchSotT4HzxWpoKsDn4MYIwD640H89DHd4lpJOT7JV7EBQms9
O2GFisbYKwmhgdAixJYVKDcYeOIvQXU3vmGocRfc7Okq8+43QQGLGJhSE9nINnzZ/G/EZMeDdAOS
YTEiRFcYARIf+/j1+OKmeR1FvR+5LRgpDntxEurYzhyW8eo4oBDh5TFV3OPDAuKAxaXcvVHXEe1G
bECL2vZwnBqFJxRZZjc7XJD0JBt52docWoZZYsvCHU2vHqb1RUmOMzHK9u2G1XD9Yix50NrW86kY
42UiG5qEYM7LP7jt1xbZ/Qx8lXB34vjbSX+u2HB63TlBg64/sZ3wD+mgW3BNC7VQThIwhdoPR8GI
JSFTI2aSJBDjQ90Bb0qygXEMduPg7g68nkeeqa1eMJY5/5Yx7nJ2qDtBhrCIL3hpClD2xD/xPX82
JRvO8ZnQ89dnuSSXkXr3bCl7RNPEqY+hio8Lq8fq+a+SiO/tYSBjoqul1BGH8OJ9tyyOzMZhSaB5
PBiD37g5lj0CTzs8OkREmoiScE6sO9yyiPFIpgnzZe+M9I5mZtJakWzxVZ7IsCAHrOG/mtGfP/0G
/zM9zjU7JnRRL6bDXsUgURx5p34kbfDF3FtHTTWTZPKc3Rf3QyiT9USqbJStmTis0q+MEm8FA734
vZFLxcfa7Ri7kafDaKGk8d4LfByq30cDl5pvzCDK6q2X+JD4xvsBSTWLBNkstZU5XYaJQ6oG5uW5
fPrZhJEYXwbOaE/kAGyN6hI4qwvQOLx2+nG4QZkGhEcaBAw+b+/uYPLKMuqwrWn15AO/w6FKmthQ
J5iKyydfASd4EsIitOscVeTuDBf/yJskLpn+gQcafo7ibax/HL10Ks+UvWhIemFf3Mkz2B2Xm3Qt
Qol/k/EODJ8/5RY0kczs8A+XpKPhX8AddIKfkXZUbbk8+x6ImhyNhMEH5fNSJlswvWjMZ7k5JD09
sUuHCC/YLxt/F2VIN2N8FmXKOBH4CEnzogs27PzWZPME0bdkAxUCb/6A3BBMuwW7wmuGPGyAyxv2
XITB4FhmLfWf1Ba9T8IyfVjcIxEU8uWOII8chZNGcxqVQNccjYtXsunCy3NcJqTD3qYKReYpMdtI
IwgQYskDcwSFrZ3s1A8PF4UOs8GWcByoYp04JZMKPUP2R2iCfeLDbSrG8WZhM8oIviAFw+DIpZ80
xXVOW3nYuB+b1FmCszTIYrvzITyccYjDb4WquZ4JmZHVrAmndfLNiEvxbbErdTAMEAdzOkItrMjF
8XcUNmLv5fO5IErmFuB+GmPH0CB9oErcj2bgTJY8KKEi7AffZUacIb5JSozfR94ilgVvTNJ16kiw
zXwPyGPftkqQYcmU5hTzVmRS3+cfUgvu0xe5Lr2FulBNDKjQYG6fKPoUK830cxnOaH2cEMo3afQ3
+nJimYPvJiWkc0PCuX0A6/cTWU84BWeHPw2CTZuQOuum7N7N9B28V6NZ8TAATJrNix8PM/gLtSR/
dra/AcRDEJ1Y1ZCeMrPakssmJe9l6iefCwllGBJltmjE2KUunzRHOlaK/twhU8FqQjOz+gddQZcL
IV/5svmr/D3jYziYYD3TGalrajIb/qxhpMQtTIeH15PrmWLL5ym5EDkkC2E5nZMQ3ug2wCKQe6P5
RhOsEP0GAMYMOLQZRVERlz6niQgAk0LJ1uL+XqayTiUV/4Et/mkUROoMLFB+MkkaA/3e/r5H1Zzt
h/DZP/7x7fyjG/EREaBAtgooHyFMxmdf0e2dhpKnWoYyp+l+p1mJw+xLPvRdTAGcf2dpXpIHBidK
fAqWce9pcKrUxeTG51hi3YeGtAcLLURG0lugrX7FjxgZyQeuCfV/TJCQsKo1YKJ4E2GOiXgufdm/
O8+ldq6PI7sQ719i5mgUpvh1CYWldXQGJ02OoGwVIQGjSDcbl+OYxw4hSByQuUHKjcvbWYKGMqly
xWVGymuhBGTYQQlHpdVFgANd1JvKrD3PgDAQ5ph0UVxEEsLPrOgk6qL7RgCHbha9TGrCyYzhxjMo
C1yP5g16+RGfA1ZBZqqEnJ4+uaY/4mJeFL5R2IdJYMbpAHF7IBOhvWLAmVFUrRDmmDAdEoCYhA//
e2YAkJfcoBorPbAaKZjk+fGLghtVicFgCAGfr5yKCtVTLej691t/YnCqgAoJcCcOawe2ngVJgI/Y
tuXpfX/DTdl4ymw4q2fIJRhmMT/X1tC4YMIlII2SIJpXb3FKHAFel1B1BpS9pxc8NsPdaPlyIOek
+EN5/c+lHwPOh7FDpim2+QfnL8kMnr5XpIiJsG/kTKT7zpFEszsrIjUeBua7Hp4pFLjrxQx0lz7x
7vhxMxdRBj5kzqUiPJCwG929G17w3KzaCR2wAeK0Cdw+GbVtePixojIxCsW2o/pvj0QQ8aRTIaMw
QD3/WliPUFit/jmrZMzMFCDjeybx/mG05EdXm2T+jb8RxynjIdq2yRcVYWJO2fUSxP6lxTXIwT8i
gQ42mRt4nXIZgpVbY5JbiGe/InRgSwaUYEAQebb3o7wl1cLEM3Q31alqcSkUHXkgdFpYL9UccNGf
ORa/bnZMj80ZiU9iU6ppiMsAiSB8ILkAZAc5dwjyPdcAXkPuhteq3kgkY+8AQMQ8z0XnKmDjt8lR
gWB8TKuFKLd7zqH4WZ4KcAvEqW/mSxoGkVRe+GbXw48udbrQ1iN17hnAXGL7XWmVlfd0jZiaabKX
nf6qf7mTrMz+fye8yhgWcVmbI9X+9HRqQOisgDzfooUPJY5hTe9SnfMYV8lgSsLtb3VwVZiciDkC
6c7YyVqjjO/E2O15n8cj62drzgEyasbNwJFBEdOxH34NxUbFS6QLH1zm9QOE4zothz+COj/OB7AA
hG8HwgBZtecWkVi1WPPQvq74bHR2hmsbD4JCsE5ZYaD7LGZsz5MUghcN7LHryDOl47J1f6iHXia+
d/KvUOIA9r68NndQeSoWmjBgpTUh+fxgEai0EJGa3Trdjcm4mGnX3CtXNNPPVWinJZzSriARa5a5
HMwq6mbY2zGrIfSiP2tO3w0512Bkpdf/q4TRPnXZvCEGmS0Kekx4Xfwh8flb+M+P39ETzc/l5k7l
yaBqHn8BgLwobgX0o8zMAuBP/2Sv3Q7mUtzOKhJt/Bf6WXNkNNMMmxfXM+IO2OPEfZ+BFQHrwFdB
8HAStbP2L/UpqxOZ4+S9ku6DJo9bgA8aaMjBnOxykKpbcpYR+mY6RswNPSZhgjGc+pjtWCKcE+ez
0N0KyG9AOKyhbAtXuzSmsqX9psZtwFuKm5sRr50eJOJkGeU9phYyodLo4TDlGYDneNO/6+daYHjk
n5MKBR6DDm5g4ij9ZzwVgYXUtAPEoggSCDUlsOMZFe7ctCCrCGm3pZX7QerghTfGuA7npPwzUs/q
a2dVPtnCY16+zBkdv+6dcGfSWzik4bVbyAxOq45eaYv0OHuMTOaEFBdw9lU7cJ68gpCnNy8zVvWf
ein3nWx1YM94pphy4ocJn52ee0IiDFbbTv/6dnZ9ua9lceyY9HVp3s4R59E1tLhdUJ7ylgbAT8z7
fGxAX/wsw5Bw8FVrfGE73jNchTa2ZxwhXElaTNGm3cWw/vbTRKqO2NliS9SnpYXGA0kaOyw2OkZV
QkhARyIYMAqVmMEAkYwBJnkY3HvEW8vL+iRhl2IHdCm4UXlQtrcllmv9EGYbYEumRiM9g+AQE/Dx
C9qLqBz5RJ3JuXxHZNe75NPhi4Ci7jQykKagHteoDhpN8hWAERApGl8a4l1ELQoCj1bQ/xxdAyTU
K2RmTjvNySBg37pbz8v7FMNztRYEsA+i6UGDjQYiAAQLHIpqNAUr7TLA6Qhn473RBYAROv++Ow9y
GQUBIe/su6DQGZFNdhVCorFpbohntj5Lkkrgh9AEkXLytki1Jgy7uuvykYXe7CP6v8rEoxNeD2Ul
3N8Yc9nmYcjfH94GWW8tbFwCTYeOIoOdWHSMuAytMYGpen3KUeHxULxWKPwOCv3jiv8a61pmlGtJ
MdW5wLrFx/9mb6WiGT6XYGxwuqB3vf9xa62G/MOnyXMn2sZxthUA4qqB0mcY0uLS2l+MU4Pz0+8L
OR59O/LuNyUtSJsoKAHJ63KoB5t/vRLwum+hESVrkzQLF1u7xSkmquJIeSNYHV8EGesca8rpX8yM
x2JOPGJ7Euoecj4RFvZojOpjy2/mKlR0EQE0LwGXmeipmjGQs9CdDPzGMSFZ/G3TQhR1HQhT6Bs9
FNcnRDLLmpvcKi+UUmAMf5JxRHAcOz86vDuUBcFMG56KkAU64CUm1hwnNII5sEYURrStO13QimhG
nwxmqrW0owD/RMYSYi0ODx4Nmu8v7JElgfPwaITWEHFLRPW+5LVDf8QW/zUqH7iBDGc0dL1pMyum
SN8ljgpsZ2idL8L6D6g5dlHMOaROkEFKkNCMPgL97YivZvu2IX/pMBEpmz3/CzQd1V5n5L7UMpgR
PEwyx3veOEN6LwaOzPv0sG7nJ0Enf9WsvwKGXnbuOCfJvK//0X9HJvi82Ig0cTSzDi4cJvEHJrY2
0FI99fKUcFZtOmZjyS45BvQTN25BezMb4suV+E1hxiMv4svNmcDP4dlfPbZ02iKzdKX1UEchEGFK
H+wZSkgG+ZBq+JycSCT7mretwNGSr7jbK4iT+Wf1CXAYA4WgrccPBH5W2Kg17Rrnb9T5Y+uwfuyA
EhgiV+8lyBATBL/LHsVcwnlCRJ4legjQ972X+SSE0WbOYWIlRItWgD7PGD+xZhDwaWP3XY7I7DKQ
JsJ/D/Xy8vXAURl7iXLwOHka9DuosCuB6QZ9Py2Mag3CzGLGLnGzc4NN5aHDuCA6Blb6RPIKFQcW
jRtKyOLEc5jpCLcC4BeQgno6QmlchvKliCSfCKT9O3qttFlMAG6AktEYv3VhI0hjaDPUjQi6B9Tm
Bk/vGzBQNIyNIPMFvw5GFrYfGPkZa7cxDOAKVhqzeo5UEnxxNfuSgTMIS5G3bnT2pm9UL+NAug4M
GF8/mnbNBNgcyT7jRLz7Art9dh+yQPgANK87ymNzuMnQDwjVp8oLNhUVzqMN1w/Pad0DC4V296sP
EohiYNMYbAPz3skFexDuR0vUDrp9gogi7gstqwiu/BKSIXGjKSA+qNT1GzQcEvygMoGf6EwXco3P
BgSmcH48TprFL+zfeTPSaZ85hOQqQkXOhiHWmXU6+VOmyLyofgvRbMbkjMdjn0AB8Q7zHXIaDwui
zhHr4uRBYRzLO6E8Zjkh+NrDRmDeI7wVnIv1KUNvyDs0ExkrxAa0AMBjvV6/UfKcoThYlmhBEPl+
99l95H7w8ZoIoEr9r7F4rCYSnHaFWuWzIX1il5ygwAaZ37JLjyf5tto+XZyWDiGcaH0M0VSQmJ2D
eTmZ9MMXycNdNFy9tog73+acSC3n0wGmasvsBCAELUbof50ze+EnM/Ieu9J0QNYsV26z/UAdkf0C
b5LPcOnD1e8GvAAA4ZAQ3iNg8oz4d97XAloFXQaOuV3lA69xfppgUkwlIzO3RUvZtZxzUvIqp8w9
o9N92wSYmN2CnpnC0sDD543X344i4jsezD8DMyPJlYMvhsFGXkVvyyM4fGlFeppD67D9rsEwUaR/
OTZvovMFwfT91F9odLrwTR8laAyqsya7ZiGaBRD1CuYY08lOwRmCCbInRMbZ6X56YEXXcJNOW9Xj
H1A4fbMS8Jl4DKDB9oa4iiuQ6qYB6C9GuJJgBc1oryQ9eh+TjZZOjoJQvJ/58t/XB8oPIbIR6Tsy
8YA9XSbymJTg+c/+LYguYfdhMKY6RAHBQ2lNFYf6xwk7Cpk0ncIk5M398SrZrFdOzclDqd7lZTdB
KcoKeihtKmC8UF4Worqu+2M98CSizkkFdNDtYn6YVeSo0b2EYiE7fcXRLtlq1Fk/Ij54L0zBUV3k
GQgL2GMCAvn3JTgW1pfJLEhDNLsCnOaG8g4h16eIJRGBbWIahR/lJ6aLg6MoRZUezG/BYIYU9Eji
ObWIxcbDLaejyWR4vQXJyMqm4txoNyCdSay6ZML51cEbfB2tJJNPzzRDVsz2O6mQZFqfIw8OrsZM
JcuX74MAvuxlQtl9jvIZrQJ1YiSg8PqqFsgEIXq5/+M3BbaYiewipiUYcSQaqfeID3g8kEoar2i8
UZTJe18H9ym21RufhghqTk0QJ3cMJCAbmGbJmLFFcQqaPrMPb37qJkRYAhI9XGl/3yAeeSDWGtkD
o3PKzTtASTYb3CaAYnwkIhwR723OKf5HjgLCPhuEE2DXKmdAViEQw8hT/YGD3ijZw2L73ZKYQrZi
rltC/4zn8gGIU0ItDKJeXEw0p4Fi7ZYl8en81riMBgZoD6wgbCwiOe9HHgHDQNxsRLAjcy2phZn9
3BSMKfZ71QOvW/CvigBCQsNMxHAUVGHqoxSo3o0R8YvIiV40MA4CsYEDBUjFQKdDjMJ/s1NgOgY2
FfXiktcxanswqv8CH/XsXDGy8J89mDXP/cH+hT+7ooult2UyFO0qEvWGegXTBl5js3WGKW0MB1dg
ExIwQTGv94pJ2CK2JvAxBCnMFtDqFtnjtNe8RcakzutCCBBJ3ETLjdyHpYogtCTAuDmhQcMhIGEx
dDnmCED6kowkk7SsRZXfiw9zvlVB3KtEND4slpY5Yam+6Phrlq/d00LOCA9ByBIIGHu9CKECkCdB
DOttJQBezdKsEc/A2+GigFb3W6Z/0k3v8yWVrZm+B4mayY5VoZfcZPOcs8Vg8BhvK+ohGWeG/OnG
gyAwzNG5C35yozxpqawPhKJIZL+9Pey//nBg96Jm22us0RylHL0snP84cuk/QuB543xoCdKq+V+Y
kaEQJezwKZq5+3DTtfisMueOQ4o0cPQnNh5fsRgRxinRkGMKSSzNB4UjahV6IpKLUirgzpvBtEGt
geh/DQ8LBDNEE/EUa9tsUQOKi1LHwiaaBB/ya6meiyswuQF2cdtxl0XAvWnQEbleujyyB56gcax4
WYhFmRPtc2Tq4i/6rbkw0kWPR2LEOIrJw4GANQHKN7cAN6egOxEAsgaa6Ra5DSp1wSKS+Y9vqI6J
cIT+QEQm/x30FzPTCq00QAveqbdVgFKIm4G7xYLq4M5hXm6dlz0MEZLoOFlZddgR3cbnmyl9DNK9
QqCipCi69bFc1h9rsAQX61xg0E03VadVzNU2QLHQml83J70DJE8jFYNH6DVrA6CgPKoikUkN3bxu
XFbrbY+0eX5jgCsxsiZUBl8r2/SmoLtgmE8SUzm/mKVhQp0c08pPJ9QXkBSU3XkNJvzH185i7+Qc
CuuQADFSlfqcPiEZsGNyj0HaYMxE3Cl9G2h5AnAjxe3HPwaaTjjdgUpyp41Ydw9E8d6BODhaQKk3
ykXBoUOdJfFQ28roDF7JFa++6j9n463CWOsfEqBoUlTpHndzvw9uwZrebFO4YHAOSqWj/NzCINC3
ZJdjXo2v35L4ms3VUzWVF8WuAoQJFbgAziPjI4IUsa2h3y+5twGRM/Pj3hzNVuc/IWemIfZm5JjH
uDWuPU0/8OPPD8vX6R4Qmz7le3uVmBj0z9DoRgL4VmG3EZEwxXkKXB36lGwxbKiPagmVOZDgC6rG
Var6GhkLXAADow7GCFwO83ShclZdRccRfLPFfv+Em4r5mEsQmZEOXotu4A0SQpOkwQLLDTsMadTi
RWS1QczDUTGrj2KIIg1jfgiEAoU3Cz0AaYVyRKv98WDXC6Zx/YvEiceGW7Nk0PFGBTZ7quPexAmk
pxHpFF5uqOiUjp+nMfpYTBFdY6VXiDVaotm0f/pwDt8OrvqGZx3zwWtxCotG1Jv7Tez3GkqySuDT
IVHT43MpfnqZ+4Iik8UN7EbdEvidsvCAZbstNdXsFKRBqPHHXCcngCNy/D3S0X1+WNUqNL13Is+N
9zQ9apEWc0rKkRSIchTBjhXoDIerO6UImImRJG9UepBBuV6CiGak6V/fY52UJGyGOv82gQKZPdT0
UVD6ApuEgF/k3M/platS5tvpmwVPdhlBotra4naS/m5G0Oq3sdCFPdB4DafJuYhuIiuuPlFJjd4W
C86OVqgM9SYXUZ+iyQdLQc+Qd6mRYqNA32yshyuakGc/TCrgQ7zsMO5TeYeqaYXMDPnIPj0j1T0Y
8IGPiSD65eUVcsxuPGQy/xNvhDd6opvgh/Y93TJbkxKZY+jGC4HMDcxmC7j0cxX/U+nAJNjv13ho
i8wqluhBfmNbYX+4ZhFuaV7+cfSQDC2hU4WAL/pdRGbaULUa/Pi4+rmd68Wb0aUjDWM4YbJhkcaw
C3MC8UECBZhQTWjizf8THS7xNxBz2xtBz9N8R3XMJjS+KA5YN9lpH2JICDHgG+xBXtlYRCU+gzmN
0jYAGoYYDblAcEfDim/ZyVOzDOjSJleIgJL4GRZu2gABSWwrowmYAMBNO0UG5SJ3ZJ7h7DblhWL8
LJGb9/UOG4R8VzTsiAWAZf2x13E8U0SFL8DCv33zOiAGNkK0rfwlb79vKT5ptNBzw2iAkv7r8Ijp
7516lbHzfFzigt03QsU2ZqkGdub8WZEqwrzJbUUT7aSiWTOJMWWBz35QrNwcrAoUXBJF3DLEWBrV
rHUMfnYH8iuQnyMNNhBLv2xUNX7FQ1Vv8hXNxyJT2PEkq48yeHwFMDti9QHCzpYEArr1mRUr/HoK
drWTfKFAnbLYfxl+E1wGwY2VFauL4Az6p9e/MhHepaCx3zTVKxYpDOLvojuNq+iBrXe8LiGgu+FE
w/E+IxFijoVM9F8fjohkW7tCc8iSkacW+fsbnFoBrDYLO1nCfZ5SwEwzX+Cx5rln9/FA4zwcS/K1
v+UIpUIMTz/tdT03jQZB/U/D/HeHQCWwkV1WoqbsxpaUEOrMs48IBBz8ECuxZn9Ri1BzRBVreqxp
l6Gt1eFf08HHyI7U/pj5RAGm+7awFnGxGznQLxKFAFWnTSmqXp7ZCVCp9K41D0VtIdneEoox/c2a
gftx374Ko3sAFv1YagpM9XPS0+9UnLjb0T0F0NycASKEdATaShS1V7Pi0uHlcguRN76vPaRh1nsu
jtbKYplFOQKzKJJORXEsBfckId9MRMEIQMQxpMzHYCI85w/+QJmCdPR6N/RbuZfyk4KPlwaxMij9
RSPMjRO+NZ+zZNpwBXDs2CMAHvfu/OwBQbFfyOe4Oz0MZjSIl8EGCuZJe1Tm0LnkqCdgID63Aanm
N+tBwjsN0XzvyOx9MTY2jhaOZm87/1f42xjfXRV1bm+rOQN4f7dda1BdxSLflcsbgUPgu/vEwd/J
yYu3Od9ma+rbHPIj7d8VQbne3dcpyTbItQUQh18ETL6iQPG1AsChe6H7K639I6IL1kin1JeIbKI7
uUsPX/7Dqim6aG2MVdHDH7j3k7SnVTn+rZW54n2XT+MwQycgwaBdnnercl5TArWk2VdM1ABx8qZe
3T24+y+1YalJIJ5i4JDQx2EmWOZXVDOtsj5+hYvga8G4gingpdDL6c1i9+LHLuCaRwGaujMecKLX
02npDhgbmC0+qHeE6AnCuEHufNuzCY65w17g5/96RIB9UQXmiMDEL/dtIhe3QBrYCBb8ygcW5MWr
NL8gidiBKXRiJrHwMHbxZ0ouvMGaKNJzr9wSLhqO+89qSEvfDNM5ptGDCTGs0mM+IwrD4SGvT1w3
Y/drIzSkMo9GcV4hWwZgpkRkCjnzHkFP3IGVfvCMfZw2aA6RBkBJWI3VXpHxIdeo/C96tAAVCh5P
UjTqiVo5NfrzTRUMHTLG3TcHORGi4NRYRh43p3nrQycPsfQ5gEUjVmfvCfPCl4gUj3yv4vtrrjiF
+Dwh8ufAdxapnwD3XCqEDl/AaYBLsGROns7LvHmc9LBUwFlv6wmkQ5kpROsc4Rq1i5I3ApnheRrP
OOg5H0edgeCU6oIiyvdAIT/xKUgLUNJAi2iyA3YQmmaaguZSAIfKxcbPVDj16cXBU6NaIt70m5qt
+L4T63Xpgk8E41HSWd8TgvsB/wwwTkn1wxTmBmnqIZQA2nv8vT1KR6Sw42O4sLML2iO8Wy2SaZpa
gBLGxo9oEPgPUD/QvcKbo3ygi1dG10vlA+07H4dbFpOu0P+o1NWMzBsdgNKCnlrga/GaYzgmKQCl
3oCv1e/Hx7IXkYnkyTN58lgi6zrYJ0LuLfQ/REtQAVq3aOuYlcaESVZ+TR34fszNCiMQ9i9kM8Kf
V3+gMCgkCF3q9GLRf9oymlYeNi7MBTKNJkONNj54YJKH/Q2Q+s4C2183ArAltWg9ZByFsRIfpxKk
xKU9Zl9/W5gSFpX8UmxGNKCCK/DhZyfCeWg3EKeKBCYVPDluDjZEI2mGOIWRM8xY2CUOyQGlM8PF
cIzQr3Ze+mHTGq81sBUGNiGU1CIZw8q/+Yocs9f+9dWr4WRk8WsnwCFAUkWEPWJQFkFRPK3wQyDv
GcbfKwbE9OsSWXGVmJk/1JW4/FtK1FpCIlTCpPYCvFV3frcv7ne2IzRg7BLoAekPFxTbA40CcJKl
Ug2GxMlVBQqWcywjaTVgqb0G4R15BtlmjCr9ge2E41tU8OrgtlQ0yXAhYz9H/MTyKPr7OGMmf609
2mfX5kwt+ezmayRIrn+oV/coAHrPHSZ2uAooieV90WNkE7GeA064zS3GdGyMbEWFfObDFcQPVmUH
h+nIUk4Yb6Zv53VGJJyTgANkHBTU7eZsQ6B9Psg9GxtPI3j/6yI5sBcBqtoFpg/+cLZM+uj0eiOq
5olqXB3YPNkj3rgSqhzOpYBJ9W9/z+UhYHtCTzNvr89ZCRNuj1sL6S6ZFzx0CA6uYAMAQzB4V/aM
khLZdYtDGxt4r++CAKvcTSJ9jhCh7piAujI2rX9MIeM1k4+b1wasdY1BRaCgkKDMYKhdFfah8SSB
d0cCc34RyM3ss+7m0PB3JItspX7+NNLEVNGLs/wjUmV49FHmIRMuINxpTqJUZVUterbsybqJJa8L
XtAnpLyB18tAs09T/GU8EQOPRwYb6w8aAjFdmHO7MWsQNY0g9Xv8Hlu/XyCgN4aCGRNlOMxF+o+8
Xp4VDvsGWIAHQpTI13T6oe8YcQZ7zf5jAedtf24DwcbVgTZcYnpB1QEgmiHQuHyiX6lj/MbrXH9N
fCOPoIY9Ro3wh8uGrhi49cN0cKlWt/0ofHh4q2VRpsjObie7bDcs5sxseUNwnjm+ilWB3/z0wSdn
IYLYI3+tTc5OyZExeDGhksluKo6E7JYLDFYPQTo+UMmQGUBqo3+mUoKHg/wRu7d8H/QvB5792EPO
xb9YqvTkrF6yndrpt6HVg3EQuVldYnWBdGo7gzsKDtWDnskMjWP6zmvXCEM59enfC7wfJjyIjgaq
y8asx++LsKBNFvXHFv835rMlMTlGslWJNLMq9mZAxjXzaFI42sBu6X13FJT3N+/r9ewx8g9ul6cH
R75i/YXdlOL+mZ2ASZpD0YOAGnDIQvgDiCNu9w7b/g0ZMHj7QCd/cJFfugcTaXjmmIDYCBP/Z4zt
nvddPBcH4rAGfIXsIYlcaIvD321DfowSkZh1bGwSzBh8m/W7FxTSBH2I2yw+XHW0fSx6qzcwSwtn
ozL1GQ0t2dxmy9uGmYqqpKEhIfa7Hnd3wDPWFrw1vtwaykxS9VrVVc0aLru5toejZ7lZPrnK8ZX8
qYijtKA+kyDwLxqtwdNgyTYqkL6l2hxmOIg/J7aw9ER0uWjhqKfcj4JpgCWdSY7CU2AlyxFO7z7Z
X5gQjGfAhZSvGJy9kXk/JRuuDtrFEyylF5Jb9I4v5fnGW/rV+ywtJ9iHH68M6+LuxeWJiHqhLAgj
R2GSxnDtjPcETJCVtEJ38VzhtyXe5HMnQ6iNO7QLXPCX966Co6eRBte+iHyTHy5L20szhjjHGyQz
yEwEb4JQKodRc4D3cdsp3A5BcWK2yaIn5ZEZoTNAHUwhYTEwyS31sOu810//k4N4smrEbxPeox+y
yH+cBicfU1XcDeGf6dh6UND7NaAqTummZ9HcKNwoB+71Bw+XEC/zs2q7u4UN0GMoNTNE+lDm0L4r
0mKSvzHho/orF2ZfpDZ3Q/JJvFgRhEawxzL7a9ZPp288QiClDkaTNIkHx1OMB/dOnhPbbhH1HSaK
UgRmymxr/mf6ObED7DIL94ILxATof9Eewl3qcFLbR2a9AJI/hWjmewkq+8PrioOBSAjOLwlfumb2
STJ4TpEN9aiL7k2+p2rziEGibSJzde1Yxww7Yz5SUjv1DcwcuMBF+4gEy8Scwas+LVWlW4VSmGO+
KI9ABvzRPXQqCD8Oi3hz+AOyXyG68YbkMP4Vi4y+MeI9lqCloKbI2ezbkg4P8O6bcSmMGukJQXTY
N5TpwHz7nOCoCtV9a9E6iz+lWSvb7D+SzmxJVWxbw09khAKC3ErfCNg3N0aqmYLYIv3T1zdXXZwd
59TZtVamwpxj/C3hc43A1XTOdYPXi05wpoTlYJNue9qDpv82dx75FArlnOuOhok4DQjuYQKEpBSj
4b9I/pLVlrO7C9uDqBhkn5CXJSV0Eg5igAttmeE0fjPLkWwBUUVm27O2ypHdyFyDGHimFmzOQo4y
p9yWp+fpjbC48qYQn87NVhjGOdvQGYGKhZN44JQc6Bt2QzZCLkqSLtII9JBsNu/bCHQZQJ6z5XTc
jFBbJtVMZJETxo+ZkKdqqUEWEEzQIvIn3H7zsFJT8igGcZrZKMidIXWHXBa3AERnqprX9cQk8N7h
05zWv60zMs6Kd11Lq+qsxuUGAQr8QuVQ5fTbO6RSuuTDtHzjUQMYwQ/SHfrVaKWRpYq/lDod6nG9
atafqnV5oamhas0musHt55R11UzybBwr1UNuS7rBq4YoomptPQ40zABb8mssCYlWQHx0CmfxhQns
XeZuf2QTNmp+1tXs6wiFc8PE5T6QmCLafvYmUXISoXwneIsaIe+2ddPla0ZXoqG5uWa8Y6FjJXTs
6F3nFQ/pukOiZ435B3g5PPTXx/f0RpHbSEg2gnsMtMwHTT8XoeR8AEczO/Aj0jnPAApNVK0buO0f
OqwtBOwyv4tdJLmL6UYmuvyD8vu77j3U1Og2QM7r1VPA6U/CV39Y25pDH95Iiaog1krJGm07eqTH
4WfxXcgBuugvqtzC4w9k8iSZ5ee7GcTjJSWii5dP1Z/Ir0UzfaY4unJP1+D10zTmeJnDR8oIwj/B
XbNGXkrXzWPRQwDgu+H6hwCDERr8C/orTZU0AaxQS0JNMbpyVTbsuSPx24X5YuhzvpFTDpsTYDfJ
Fw9XC57LhzOORpE8Y2rSkHyVaI3iL2qg+q/4e+1uf41dXQScFGYecmAIuqjc1kHrNrOjqVFOMK3R
z49wsc14DPj+iWiTPKedf3dC7sswyuM0WY2i8aHZgWgx2yC7J0Wbvyg9fWU0ZQ8PTaRCi5biHU22
aCM3KImI7gGRKF530cfzQigZRbvc7U+zOhCcaJi0lCiCpkseXSe1qa+LP20GlodwkiYmFMST3U0Q
sqiLPT4WxPC0UQ3eFnPyl+CohAlnw+SJJhXnRWW1IVV3vFG68TWlnRq/rWZfG+lGmIA+JEuQdW9s
dYtnTbM05GgEqixS7sFAXLJvS5/jdXV0kNbXmfvVmRBxSt4qSPmpCCimAzV9WSjSZ1iNBa1hE1DD
u04iFc/yFezxJUwWpHUcl3iTmfqADI1qX/u933NELrVWdJapqlVR2rufhNzuR3aMYPBLJKPilZCm
9UmL5GgcaQaDgEG/FBaIMhh6BUBsPFkq08XAQEhfxlc6sXWeAdnGForhDgAgJPieJqfaVRpaC+k/
ULwH7yNrEczw1UI4DqdPIB99ZzVXgwp5byrx1ZP4m0WtM3+MicjaL9xsHfMoTBdZyNs3YX5pSQv5
mDpw2SREhT9H8+3oC2W1FeYeIRy1j8ueOuP4g6RbF1CsuhxTcNMbDUAbdhGbB7Pkv7dUQ21R4FBD
5TjccUt25yNH1vwdgNasaUxUTOVyDcl02AzPuIBEE05Gx/rL78uEd4GzhG9PMWvrDG5j3bdlESiy
qa5yzJyX9ASDkTJ/aYZyNd9/Y9rTW6t4bfQDj9mThA2HRiwFL7m6ZExPEC6RWYoeN0Hjev8hIuin
/TuCJAJJ8IwAHrIuLkjzId+ipT42KSMKukIceEzbdyfbiitA95HGTkARK49c1YjM22HMKGhdDxOv
29cBnpSkdo+XJ+PTOvc1XBhw4hvJAoByx5bsMEamEVEDIV/FpbKlM++igwhx9raU5PqLUFO/cuzS
UBt9N6pPYB88/8SsDUI/PT493sF+McIriMqZO4P3RPEKrNo4k/J1mk5Xj3aaLo/eG5/tY1VvIFCN
muP8S2nlnXJDmblmVndmfnQzhHE7xRtEA4sFbrrGZL8+yu7oZZMm1CvsKCbWPXQb0qEjroIghMf2
m9oMMlfU5k8XqBPdxBxEyCfV6ovDcnJqo/HPJ9GfGFEfSxLoUC3e1whsGS2gb1Fqii1hr0a6185E
jyxT3/c02JN7oJJn0Yk+XvYF3UOqwfSGkh7I3Xj7DGquIr6khp4IxLhYPBfA1cTlyStOWKc6PXMr
fyObBzt4FewF/DL+F4m4CgaFGY1fAmqRme29QFYjRNyDw9B+EVpFFiGNW48Vikyhvuqtek6sKHqu
wUrH39UtsK2PlljD72aDuWCurh8ByuUXws/GZU57xBOXVOJ+pp6I6WSUJVTq5oy5tDiRWfREOtuI
reRJZgBMQhd+GI8BN0yV8SgnieRNdm2+HBAXaUbq8r15YFz8eJCMqPoxLDH4u4i9PifgOz56klJw
xMWNAJ+/QLIHHPb4eZMcnYAFUvREKgz8KGw7DFNerUP6YiECjJCxtCHMKNBMVMzx2xvyyyMePaQ1
WAuZXZ1my/eJXcds75yYJu5S9wryD4T8f+l8493W/X68J0HGFfYEOCBmXTNnC/WwdII38GunU2xZ
X5Mly0aOSzSbjQ4R/WJAzlSYrWTnHlwJY0lFZIa6YqU/2i0GR6c4pUglopcutPPBgAVp2muED2Vw
KU+buLNMQDzMluORwxxZAVYc1PD+Mqtmmq0JGD3uiyDTrKY0h2iO+EFivFTd2LzOeaMKkBSmrdUA
KQpXyyWlEo49bXENtUPNfoIF11H5wOhNj46x9uZ064igDvEdPBdjh+He5Wzhrw2ve9Z7R9M40yIY
up0+V2KNFxhoel5btQjbHu7Y2jTnvvnuuFlS+r8yDwQjC0FQeccAJj80T4oPGntKwuJbhVBHs/b3
Skn1aRg82LikU+l0XnZh/R3uPqyNKh/qi8dFidk1jJaoSPCc1kJD7ZC/4fSWRPrzleyZHGLr6cMz
RF1Y0pJqsggPZvoBlCEj8J4xHEUuADJKqZgQ8tG8uJvjSMXowEfO2Na//RS16z3ut8Xp6gy9F1IY
59XQr47+FVXHDJfCgR5cxg6q/jh4slmmmITvQaEdzf5mcK6Prdeu2hOcVYop+fRlLG4R0b6XV794
egx/1st/mkQx1oWjk11oCAAeuQEdix8nv1u64t5lizabdfOLO+Vf9TC6pcoRxrL4XzGF5nYEXICz
8f/N/a6dY4chAIGQKY/4f0DPo085m/pXXNpVs9BOYlrGYeDkCC/55LcUIOJNDMAuYQdos3coGiCp
p92WXwMjVkcdj3VlOfd6kd4J5iTFPHeTZaZYI8yUQ1TLzLVECBCYw8TgZThu8SocePQ+xJIseC2a
vUr944wiQHgJ4SC8zt80PF1FnZuqmOK+DScX+I3H7r4lqQyD5grme/be3BaIs7FAI+UnDcEfHeQF
bYqAYaxZcFupQSfNW6gs0phZjdqHaa5YfMc8ZUaxfbv8zSFWX8RRYeORd7BgLKeNvfnT4k8n7Jso
ytdPyFD9MiRBiakWK4lJCPKEo2ZJGrlPIhvTGE/67BEOd0CwFTxrb9z/Sp65uwuWNarMApcalDcD
bHRNWIwE+0qjBirgSC1cdnziHEChz+3PNwHkZaetuW85olmhKeL5AspnS6Fq0E2oI4flPTfX90ie
9yyyL9hoSM8j/iaXH1UkaYJtEjA2oTPHGv5ThwdQCjcH8vThEZV2JINi8u/IJM15aJJ02ZwAnwMx
nA1D7EBzzuc7oQMNGSuIXTman46+uoIQQhaaOcG9Vy48WylyI5WBM44ou8l5Akt4sx+3617BzQ7V
nSL/oRkWNwnR8lvU0sJJYbBN03JPxxq2l/Rwmw1fPhjLF4KDsRV0d+BO2CM/CCdpS//r3IctWz8R
g8q/WEfmqCxMqctpiJ4p/54/zw2GhM7u/9jQM6x8cDVXzL4DWAQZEh3MBkOE5ud7lZmCCdQtN8Ry
vqOWgLUMQaiBhFtQt6iVtvXva9mdhicSh/i5i9/7XFzOnehThKM80LMQoMMyJKEfV09Pn2sTj8AM
PuiLaQmRcb9T5zdu1ZvLtwsYcDWKOfCptnmAqzwY0YZnjhYie6Qdzw4KUP4GoGcB/TOlsUjZSvwk
cZry0/BxIQ/Al2douC1tUy80XwHFxCjAk5ETN1fFXzyW2AORPXIF3BxkWFploSGGvwClRyWwhOlq
Y3GPAXog1UVCyIRrfSwuObu2UUTf1telIkwPiiitrYya6FwputqIQ7OY2z3AvmUXlG6WhVHOGy9F
vXqDzkEkP1kSZGLXlLuSNMw1beOFET3AdpYAzcAo3ZC6Qy+2iMQEeQDeEX3/UnBNVMx9oq/QVteq
oW5xmOSG3IoJhE9WtWExTEgTooPCV9ggmwDmldwWA8Pp63413H1oeRUgab7wTUqQA3/H7jhDjPNh
+WZK0cwR8Q+aAXWEWplxgMgLPh9CgiHvtP1gJa8QAud/3PJoUkYA+JJZp8IDI7RSnPy5KKxIacRC
ItJ7/fntteaRbJKaGgUHAyRLFoaBFWk8hAsJruDxRrQPzSDW1hpvxFsY+15zObxfbhfVb8OMcfXI
dkaNR/JBnvqJetbS3S3Jp8veGG04OXqLM8hBiF/MCjzApvYxZCI9w4lLXcB2BIwcBwF9eueeTLTj
QY+1neLj/8RpieodSe84pRd6yu+C2fys8JAgzWGrws6GeiSokSmfPhbBtcibR94IEz/+p+EWX9gs
dT5WTQbdkVkeQtL947eP8NjwtqIovjTTFtgPC9EKVhQ9DecX7x3ilR7FhoRQ77XlGROSqxQQHXxy
LUgkxjJchTbjIaEwSBI9XBZLFaQdPfAKjf0JGYRB9OWsi6Vlc05Bx4iQ/SkPYJnbL0xjf8h2WA4e
IyJHiZcQmJ5HLuA0Z2ndS15tRFJwZCYqLbxO1CXjiGAJmxHsQFRNDnnRYTQsWCZvbEgRvABIJtYb
0CTOy30+A3snkIunA33G22J7i66H4171qAJmzFkRY+mP/A6ujCjCxyry737JfC7i4AQqeySskgHO
Q577ZkDkvxwqg+nsHnbwWIF8aSG3uEEQa9G9Rt7OWj4Bt7ho4VgwvGIreaM5w91j19hj/0FUToQp
EzsaZX/8Ti8n97+zQZTNHM1gOclmwojMnAeZzMFBSCLijWonIs5KUUyP/0/bInyYIUrnEfxY4+HU
zultHBkPkCwRcH47MSEC3NVPN/vtwQGIguWvI/3Dvv1CjXSgwgYg1PID0o5YwaqNJ28jQ7vxMCZ0
HzUGPmrQVNilD05SbH5imyw7bHrWk8C93gWlT9ELzpkgWcfCjgFjC6rBuESh3P9dPVSI3UfTOilX
yJBBuldYcrJFmXSH8XZgCemhcm6gVDH1++xdrMxfkvC2z+2QEOnTxNMX91jbDhH+68YNoSiPeUC5
IcHrvozQ5YP7VsmFLvoWyyOLJZkxq9sPl6AFRB7neMlbu/YLhlkHDJWzJgXIABi4s/BE5B2QjkVk
7b+evYLtVGXv1MhNo70YMEPaf2b6SdteD+W2YEA3YdkYZK6T8AMSXMQvEAAd6BR+JGY6/O1XmJS0
3QFdMOElAUjZxKcHFSld4eXB8LeJaM+pw5tXWRJncn9ukIAgOyVgDvuF0Z4RAaMP/h569sEtjXyt
m2PkZkuNEFyil3KEYHJ8es0p3EUs/twOWGPBVcEE+Mxgc/GfT7+AP61b/fJZPebZoQ504gzcytxT
lmx+SRC1hkkv1OVHiPZ2+l0XBNJ4zeaBNCzKx1Odg5D2DY5m8RHTPpr7mXA39wEfOw2JEdg5VC3f
yXgrB8Wymr+T7+ZJNv4YzbXIM4s0RNc/n94SncOTzXc+BjYvkicF06/WHW+RV04AZkbucfPBDf28
yCE210w48IUVgKY0CyFswxTJf4JSzgGQwY+3X+c1y3y26oiZu5oBmu6VpCCLsp4ihyW0wBa2ACKQ
AUuzAz9tSYb3XZRTvXHeQVxj+D/xjZd4hTaf6O1p8dMjRw6Jvn/c90C9Ih0A3P/ryXibhG2DmQK6
jKgkjARxhj2Ls5C436WqOYA56O7YgpoKRhA0ECDizXcgyPp8N9m+57e7RSAmk3lpDJE3zZS1yil6
eS1QgpsvYm9paeLu5o1qTBlZjn3gEhqypEOc44CBwGYn19F2x6BXvyNuHIgLCsNJrKGh6gq4z4WB
QA/iGXn6Rfm526kJtJQf3rHGvB68phcyl8gyd2XShdGPoUoRPsvvClL6uq8SeqmXwkhE8Wl887Af
xZvDYHukqGiH++/qHFFZhGDCBdamAzE5daBFZJoF1A75n5+hJcEnczi1gLciWiU9v/wXUD5R2TnP
YIeGkJIacBkeuxTLVKiQjwZ4leidOcHzhvYrHi94F4EgQb7wzlOnR/LO+jtjJQHKbgjcn75ld7Vj
UDdpcWZrW1LNgFGkWKGHttsToBKfDAzCPN0AeVG40oAqfdhCpJ9uTQ8XRcgMOaQPFZVDPYV+Lr06
bhY9AUArPm+okfPQ6nrYDs0iipYXFA+BwFBzBw7hHuQhycciT/yxe4LR1ad+W83apbAL2GQJzOsA
8oSQF/3UiptmaHKUunSx4U009OC7HgUKhYmfDb0Y/XkMuT8bxWRryecSzfh3Bndhon8hUIpH18Ip
Qlf2nQQxJh9CL3/wZ1jgPXRmCdXWJJpE0mw4Z8i674hUNKHCiQW2QJjWtTPwcM6qT1dGXI4zu7J4
XAgcQEkOIM9lzWgkr/K/69/tag2Yt/6GC4bIMZC/ZnSgQyB6d5r/LJZgXDK5j32GK3cvjP5cSeQI
Xn2AcSDsu5DlCV8+6jI7R7DsAkf3p5z0ZXmR2t812PyaIFC79DWH4dog3hxG7IwE/nYa7vPGBV0d
JT3/SfqgKSij10E2eaLxwpK98oTYwg3rd2v1t5s1a54DELyPyr3kZ/D3w1M2f611aNGY1/oqzqb2
JP7PdDo+iXaAnBFpTanKA/UhWzRow1LQFqAg+FVK4GAd6wjhMRIiq3RGV2d5p02y3702qSfcM5R6
kaco0zn52apWuevjZi6iXDuM30eLSgtzc3c6iHXNlGYS41ROhpj8zwnP17USsu0cSlmaf5CvLFUH
K99MshpLqBgVo4xbwkxPioKP3b3x6A+ZWvq5INC4SPXUBpt5wIxsX3OtnJ6gVBB78+FQMmKjlfn8
fInbkm3htJEQWg0NgByVVAKNbJhrbgEaLSnbdaTfCgk7TBAWli/pbFN2baJ67Bq5OnlIXDLq5gU+
EJMUSRp+63Azrlv6o9gNjMbOuClQBL+IXDeP7gIcH5/jkpxRT8GH6JE9Zv/GDcEAPF4/xeXodH95
pFDhYoCse4qZbjIIDkCDgfAyOtUagXXwdqXLeDERVYEAUXUA3sSUEyJOsj6/Ry+bwQjwyhdwMg9Y
CWl/9L4zimndHsqMx00wb0vA+ijdqDguHUrUxv51Jc9V839sfJiIDiiFndoicoFI1DQSSmiWWkqo
gafQJjDGOQAZAqtYMy19ZuVJScDI7DtUEb8v6JNxvHw1CxbWkZ29RlQ4sVlgwpDE9G5j1oTzRa4m
OSotALzHfUjBBUOcrQAn6xET5UpZyrPJ6krUYjuXLhpaevp8AdSwsbsjFMy6T39z3CXyrEnAOqCs
31Yafc3bdhzB9mnW10wjMi3yqYNL4W3tP5yks5aQh+0LL+pe3mdjB3XCmOJzjn/RdPoRmR8cFcSC
0rbL/izw8G45NL8h4rD/VWH0qJnF9jpHNmtz9oIea/Y4Krgn2XntEzayv+GcckvQdl4reEqDqY3H
037N7qb08/F1DLWAvIQ/Me/PoUuC+wjop59TIYZYhRWiCYjJdQWLCwAEJuwwBnuTDQc6OTwFiLJk
RufiRDAPX7S26BImb6GQelrs8sB+Jjzz7a/agQr+ClUh8A7jHWyMc/R4d+wxFg6mSM2Oye74o9Xe
Zr3lr2m3uTUm0wMdGFZJQF3nAT7OOIoUH4RCt5mg8vnDr2a8VF2EcbxALCrGBAkGi975LdjRMOG5
m6yUFb22JYtTP9Oe0W1iHKvpC3sgt/Kmpd4vGgGSynfziWYSUftsEmLpw9sJKEaW0CRhn2Vym6X2
C2sE0h+PrHfUSXEWMfJxvV8j6e+DJ5N2SQstGX6Dp9cALO2+T0ZAwhksdVX7EoggJBvvx/MPKJUM
fH5gmHVy+wG2ieuVHZl4TonsYMnWHZiceZU5w3hwYEqvQL65ZUSWi0Teo0V6y0wX6MLPDZNDBDxy
hJCa38kDuU51VGv0b4w3TayrRG+I0rjO62BPZ/KL07sl8o2Yk7X0NSIexy942x6KgKN4Syc2Q7kF
iUy0crp9nvgf8e2TnfThOvV7p19g5VhzfgtTY3aQT6Ib+MQZp9yCbEbWV2oysRE/VazeIXi++039
Fz8oyS4OTlArjZngkHT2YnD80M/y+zUmjizKNZXcUXETnXL/HpfBAzeSkkwUqNLUHPOvz8bkGgDG
otw3JpXZ/Oq6KBBlWacguT7xVX9+eRtmo2gItchYa8E7bkUUVO0ynCjJ1ybK2mWAMpWQlQdqPng6
P7SxmD9IZmkAkDi/1joSHRz+aFkStmE0NcRRSgG8Tj6hDHJKYsAaYFpkcD59qpgoD0TpfyfSUWUA
4ncdGP//F4kfgRXSsH8iyAmuIxGI/UAhx+8ZkCUCGGgVBMjylb0uqr19OJ9f6kGTCYupoBmpaTWY
rt5tiEk1X/fb70xiJGHvxWP5omK3pSIHlBA5CfygeOMzUK+Xi1ycNqOo47fNCyE8rMwplLN1JQwC
pAdDl6PT0qwbKph8i35pnUbpg/NdnpX+S7HArJhdHSg1pp0WDZp9NGVsnlwDY/aoN+grzR5LFhHd
FDfb+m5SoZkw0UeITpO3HSOZQLLMOuI8QiVmaLDagDdXhVV3Mo8STM8bcxoz/BE/NPEAnqES/CpM
yGzaEmnqI6CLNJJCX2xuo8VtW5E/BL7Gk30FzdjAAjhsLGirNuTf2g+zWuGqkX+GK/ILRHa995g4
T1Lrl3jNvQej62d23Nfbu4yV9UQ+MdbXFFr5Cx8FwT+Ft8R7ELMUSSjTkdAcin+PlNSQqNF6cpAR
UfP7oMAo48D1GAi3pGKc0tpGDKJQClgEVBfwr/Ng03lEsS+u7lCjEIc/Wic+6yMY6oB1k7me35TX
adcU7AhTjVSPh/V8WNcCcZjfMJfvpYT3qmfel90JP+Avfy43JdZpKnmF0Zl/KB9NvvHrgX9ebgcd
i6ypLTAAJlICssrBYRQk7Q/Mn8HhgcGK7JUlskPGHUJPbULpSB9/mB3WHxH1gkw31hEJyA5ktvfi
lONHReUX69Yxua7HVpMw6cf3n9I6ErZ7d7/LH0XACglhVJhYjULlkmhJRVh8XMhmIXjLzT1Kj3gM
XsOQAstNtOZ9zrXkoyCcquTT8GHNyhoXQScwY6Dx5dEQUTatOVp1CIl6HNSKPzrfws5BAXhSENpM
rEGJzvR2kP4Fzj8kayJiyBDpuc+1nnxp72rm46UWF9K03w3/ssU/6Te7L0lmIHY00gu/+X7IHUHq
YL1TcQx8Of98Ecw5To4RA9aRbG6jhcijRG+vbcqfvDZUgvfOPW7F1YQYaB3vGh+WPfCPAe1uv1SD
IjnkUltTxYYQ7sN3x8MF8M+dCrF6da9dSJRD9/K/UNanfizC9bU95WPXJUQZLQfLB8OtKW/AENG5
6ibRoeMLueWHT9BQDPGKB6Z2kVcdSLGZbSofYBTnv7YiJCEnSY8iGL+NJxYCO9W4kd3bL8eXQSDY
1D3nFiXDTDkYSKdrINpvUiNVrkx4anOwInqNB5Qfh5/fQEKpJ0LSCLgr30zxxRFzP+Fk4fQNBkFW
TPnhON30hH9S3QxST9AaTkSeA0wxjMAMS4cI+xyE99nj9HQuCopGhtqbBeLLNKGbUOwNBEBvqpyJ
cNmszEgaj2yaFJ/cZ2Qp6JdUwfSkJdRIEB0h+2XE9dGBZ1FJsk7h4jAjtw3q4H4pbDUqpoR3iNuP
JwjR03wiMNF5deIr4dMdYPM58ekfo4GYrQY2LkbATBKl4GfgYwaXDH9bT+wWcf5DUs+HnKWw+7iB
UI6imQMkRoDH5wByjg/raA3M7/IL9XZ67V+exkmULaE2rQfEIx/x8DDa86GuJtjElED+XV8NpOE2
5AnsTgXzhMhrTepQAkZODMo03Q7WLLrD84MJ6U+Ifu/ubU7dBmMTs/eyih9C40/xJj/9lQ4a2dKc
sw76Z6mMZkaCvXstswlhgCE+hTsQCSRijdmTGwWftPfC8pxbLPEfsrA4bseL4bL2qYMKXyvBt9yx
lpXkA7AElBOclfJm/CehCYak59jnuuF+4iDboalC8nj7G8ZQNso5D2FyttK+fHH25OsPtlKVAK6j
gDk94VLg5cDJR+cgJ4+0QCl+JTo25RBwMhZKNBgZW/bxokc3+213v8P15AdozDi649nb1TSY1vIx
ZZYutyiaOTs1FOfkti+5AoqFFL7pfxmYSoTMmmSRctPY0Oq1dXfhb3BoNMgtzc4ZhMfIpxdrjFRk
7I99dJmrK/NNE5Hg54sccrI5uM8Kil1xJBZ/nS646BB2XD/AIYO10MhA2DBRB4e7jRI1TFEddRY0
Rc/SCUFc8Bqh1/UbDmmnDPpIIgS19tXlYJavqBYi2uw6JqZIfBa0s9D5kHuZlyWD2Qt0GnjPYlFa
t0+32/eRrAFGA3k8X2a/eOyGSTZTOPO20qWHIQK+6PaquB+uyIeY8FVPs86q+QxE/iWXk8bRIXAY
RnHd6hglmt9ONSSEgy6XN+m0FLx4DGHzJ7Ec9+S2q7BgEqnH7UQmCngChyFd9wrTM3MhUjEu8HPN
MP/DuLWT58kEba038XrQS0PdoMcxdCObYjBeMG0/IClaB463naOKisi2gBYjTvKWvMhHwLdnHkNu
rulK5tbxyiCD6yayL2xl+vBMAJUOiw61CHd8M0OKPrBZnAdnlXxQ/gICSpE0SiKmGl+IvuyJVpn3
ZyLkWwL2PlRLiKvt+8e9muCZIrVWQSByW6mOwJqEJ1pjU3TVDqs/AwDsPeVe9lWEIWMfkwhplggc
lI3xmYImBCjZlBL2AXBO+Ew0+70U2rySZeRKmmnh6UFDuLKAIq5W7pDIu8Kfh0pj6Ck0BIdjydNb
WofBr/T10S0YJ63XbMHGs39ue2ab4iUWXNAO5iKucjaN+8B4VOZgAVIOXurXAWJvDDtFSN68xJtC
spf9IYIbsyC30QUwXxbvyHN75M5ESomPd5mt5eh4QVEIZGwg2qCoSJl6g3PNQns9PGv7SgkLPUKK
QFJyUOs6bG2Cp2M+agInXMKK+VcnyxY5LEZBcKehwVNx9KrfAdw8h4G0QtOF1IZEOYHp6FFGhZPY
n4qthsrva6LsEyehyL9zWJvSWCYb+ejTQun1ODtTuwhKHz4nufovQBPdKn2Uw7901hH0xlszZZ25
Bbo/xs1cGGF3VkZCW2cgsoDgAB8hugVd4aIlopW1FjEgxR22HPTbN2Qqty3KbYknBoHDGJvoIBqW
piK6eWWezzW/ebqcIF4y6n+6uwYDLEbBAbCbofKKoXXj5UzuEXIEuO67CVUiJeUI3dobcIuFvzah
TrqkONFIxWQdigoI1W0ZZ6YOgziYs18tyEYmUZtYagTHK1F7BEnuQlDioEAiy/8io+VtXeY171z6
WUigyv590hlWny6SQ1McuYawnLEa8kIDRzamtILjaQFaxegat8SwEdazyaKj807w1vy2AQkO29cu
xzTGuX2awBUnFb8Z6+FJpOC2i2OorOSD0CaZfP6/N8TMbnUmseJKagRL/50uGsSiBo2YCeM7rA2m
h2jABUHmSS3kyjMyIlhMB5vyjYLFQCHZ7Pg6sfI5V4P+mekerMV9oIsqLI6NynSeIGEc3qSKQv3a
7fRprgh2SmqfhRvs+V+CNaoU+joDaA/2g4ZHF7Op8d0N5pzJNBoMkD4IW8XPmOYUKCZaOrjgjqg4
+zmoEQofv9xgOOJpM19zfsb4YU18OSSQN2hXRM2Bf2l3q6tENIRaWJ8zzN11pux5JI5mGUiecJ6I
bruKQcreVhMWpHxgv90POhSURSkKk9sPsiwZOCRha+jnZ+UyuXT7gmuFWWrf7KXla/fdIydHaKyG
Uhu93ckFBNofyoaOkobsVK5M4fhCCTnk5HkYJz5UmBl6Zh8+3BOngrLk99SML5b/f1B5ERxDERUQ
qhcVVTPXb2EdTaTs46jayzPiH8yUWB8FdBSEPP5AYGmL/5/sHDNoj6apd/iIbn9iXm1CpAkgzHOB
M3QEEfHF02fRr178OROzi3vnGPLjH220pW9QoNIleMsvAuTV48UvMn02uB6Agadmj3gXPTYbnsP6
X+GS4MVWTO2AEnWlFWxtQuUj0+yAM2H63NYGbAulHaSSMCrJ4kcQhQniLeOiGbJncHu9ZhoBKC88
3qT6GwoomDWMGzbjkBULMTN5AYjXig2gnz7jF2ONQxssoKnOzJKx/95o8yy8bTCOcKQavfuOoQKE
XRP2i0s+NRVzyFPgvIMx4AmVmYRl3iy+EBiph6OJR0T1kIPFfNEP8rYZjV2yoR1tKwBmHNf+0AGq
YQsut6md7qA0zGIArsF/JagYKUj693i2rBGwOY52b3xudwjqOdEfDswWu9miXfTO8JytwPBQ8+Sh
yo8lYhVFFLPAvYBfPrC6d6sWkvyWKt0dMgeaQLIf7WPmf/BIEuwCsVAoNZkIWO/YMYnQIiNkjAca
e+Xjj5IBBrdEXhJr0gEsYEsBCGXJl5COKMbVB8etRvZRNlmAmz2n3BAS8w2dytWNyou6iYtwXDBh
sBmfAKpy8GS6qxf8K/z8HoUz9y3/QKGOYMsfJqAshKXcWQQkvK0i6Cv7CCJLblRPugG50Hdjsh7x
fgFMhi2GSAzOuf+acahzC2a/8P72xxyAFJSBQnHVdXXma3HaE+ci4QdrefFAjgRJ8+UO+rKCHRgN
Ob4FQMZV/jR4IZdPpAPnwYJTvt2yEKOcBTacTEKEfSXCuon1Iid5/prjA0eZVzESuplb8pnwHu31
3ReVQUKTuIOp7V9S1sNBUD5l0IpzAyWyi+MBCTtd5qbmdzZx92DaDyiJyZ9GB5340UdRyyOoIld+
NFMNswvkGvoxgK9/yTc9YQEwatl8AM/My2op031vVDooMs/UcOoBbsnkUiLNYnRKpw8DN/B0HdVc
y+/tGTb/Vw2GoYh45NLlqP564cfENVJbQpN60vd4uX4sfTzVYH6HzvesH1CeHpkta/KHWe15sYlO
31Vc1NJqxKnAesKdB8I+WYIBWGhYIjkRbEcfF8jOqBlE2bwu+c2RtA5kuzX2T2NNbjPcN+7Dh5mt
ANmhrURayW2D9ZjvbvRHk6oI/cBVR/uJTdhn8riA20RHpCLH5ZXo6A9AtmQ+YkBhhBitP5gjpBGV
LGhc0H1Sifk+V9M1oM8b4V35BzvAAomYa2yE/8N4PzlNE+PfDqevvB+WU7BsTskBKVLAR6yL1DTh
aH/R+i0ibP9EvvMYBgsFM5MlJ7dMKp5oeRrM6z8OVsSEyEnWazApWhkcgXHkkGk8AbQoiwxSM2mt
7JJfKLqyMnqSBnbqAG/w0aR/cjS8MH87Z1oUaH8ZO4S7dKLYLie3o7CHJDc9PVgS523UaGiRZyOT
gqZg0cBcNEfRkHzcWwjfLoLD4GkxIKrsv/iTcEpTu4AnJx4u2HaW7zXZp0LRjwKmtp7uGFYWZzTf
I6QONh+2CikAY4iR6lqfHbyCV0z/bmSy4YBF7ztEtE2OMIG+2GKsbEWUDucyxXnGMsUuiwBm3kcv
ZgUcrnZJOcfYg7DjT8VSusa5yfcATsBKCnyOiaLiUKWGdkhyf8Z1L887nqlXjI3b684D+rFFBVZm
4qNcNfONKFAZ0oVIxlpKQMKAHGhCa/bCsQo5AlrI9wFN7vzxVYiuIAAApEhdMEQAlBnHVR9BL4FW
vUzyTy+k/J57Hn1EeCAmq8o/3slTwXhtgQ7ef7rdz59qKRGPMWqld+49f+q/H1Tf1NEhUTeFJwce
s9pXWDhBMZxkYSXMsPaEDl1kciR43BHDIYTBN63YN/RZi9uCziLjuiVjkaanarrEDuixuHsiKPaR
fPY3qyLhAtHlhAdftbTw55qQgO2/FxNwsbsBh0gZHLZhFSxlgCKV5H6KLl6Wu+ytYqP7/PWoDgg8
wNBVB/V0IeRJg7lO1z20hq8n9Kng1O6mvg+2j/ka0NpUncYKPpvbivzsmzCw8EcTp2VtgINIGMCT
RRUZqoVt6opY4nZKMEQxtaoVaTL/VIUP4h7rsDMu5GVAmZKAfBmT+SEZGNLNpYrtcki+OdkB3te6
8G04WEWc/0g6syVVsSwMPxERigNwyywIghOaN4QjKA7IIOrT17dPRXV3dFVlnjRhD2v96x+kPm5L
Qw/jue+ZWfUKJwhAZVAiLPFCQbP7sPkkvgcjRSxyuJsofrmyXjsR9yEsN4l8gqGPgcwEgMLI38yq
IB95OJ0Z9CKMvG9LvAdgMXd4mNCX5REYxw6jxI2KaBoyAMzE3lmpTOkmsmxSElFF29gyF8REmcAJ
JGyN3Y/45Rj4mEIAbHVMUJUNVlA9p9h/XS0ivc8ZLfozcg3Cc0MesJi/fPU1bRvXHzMbmCLGmtnP
GTuy/qbB2aSDLZo62myzwdmCH2ps/MfhswV66HTDr4VMV659N06p09mBJfabrRsbcJZcaQiOxSQ7
1ojbe7qDPtNH3/R7oat3/6KYWSDIMm8uzgbBnddGRJs+lkSk5uURZPig9MwLD57b3nVzKMyUKZy+
nHe6kKaMWOAvgJKJ6rJN8BhHD4+D/NV5+uea/GAsvQCO8Cji49y8J8/7p3e5o5xBPAdGA551J094
DB2Z+NJJLa4aPnaJtMOCLyB0wlf3vf6tUdbGwwSGLj1Ubb4iYCtPxlciQYHccwE0rysJWnbC9HN3
58fjnyNcmFp/6I5r9tYFoT5Lyv/+076zQXHV+C2OuSfR/8FEfBwgUfVuQs3xQGb71TOYVhxO7nGM
Z9Nv+8NuAwqrYL5q2CYB+xN9C1C8f9q9FJR94KBR68wduinzgrZMDVoM3LkX4EOwl8GCd90aUtc7
QswVaLsSlIfYo9178hUTsAIuCOJ+UAXMEsNPBBEgwoMTQ3SC8rZEo9aoGDSTrBi8kGHpO5tSxDjD
OGK++cFroRV5XrZ8FPaflOJvKFFPI+NWgZQJw2UJ8C5tq4AX8OEgTq3HgdkN1mnfBTZpxAeGsMqp
dJnhpB+bEcHvMoGorupU8AgQ9Cfe+3Q8KzzDSD4PXrYKFW+bbZFyrLTTlTKeqpFOzobmnPuVav4w
qwKqWfZYEA8PdQs9K+4Dz0jGYFMcGJhIZIg33utuWs3bmZp8mBVe7Gqo91WMFsiu9lE8HbvJ++/q
g4qPIOD2nQe3lVCtiA5D8A3DBB4hbgCQ9N7Yi0nxDVctG3E7Y610Vq4hyhuNJ9xO6Kq5J3sTMWzW
YslJG5xl/eHb6V2s5g+RE143IOs873To3NCTuTIk1REMV1D1dk9aK2zQEVHMLGCA2pc9fOvUCr1N
SaZjGykMR9AzrjCsBJFHivLFoJ43im4+14c0JbHhGkizJiMss3sXEAOm5+YLAi5exp+z5gztKsR4
LRjF3JA8Ot6IA8ccCO/qEjhNygV0hQpWhPdkGoXjyyvBjtu56jrycmQh4KBPrFjgnPJPn8QLwyp/
EfD+Zu71srGKALCInzy06/yybPEaxUzkDJW4nJNCwXUecDmLr4UHTfwVPPI7N18fYUwHzhB8l+00
nX2Z16H247ZPOFSA/IRUnRnjCvMwysLvcRALjsKihSjIclKNy4Q+EqaKCRd1yMW/ycPugNaClA5y
VlwkhfLiPjLelCr+dd3aigXZVJaEw2XvTQQmTcJjj9clNRZUHe/nw+SB5AI6kzxX8FW7sTG6bJnH
ptE9YFCPHEVFEI4Ej/ntN8Cht4fQFumJBRYiewrySkZRwoOWcWZqZiPzw7iR+4XCqjTV07Cx77/V
4G685tXyL1AZldVi86oxSB7H/nNXswBs4tepYOMPtTx+kwz0Uh13RNIN9DEBSh/UW2ELtc6+QOIk
C2FZxy/vDXSE0p8LkzskY1xfmQqNxQbojzvkhV0rlmDQdGqzT5LcQ69mA4Gq0N+5eBsTRoatllui
tv4tc5yIHL6vXA49jKKtl26P9A2/4BkTbkyz3huR7LHZcIJBKTPwoGi4nJzBgk9N7JWNNU4sQxwk
+8Ip3GZ5Pf5apwBbC9HVy2c+2cXtAFSB8XwMaE8vj/YSbQYDURi0wOawJwdAT9XiHpMu5faAoMW4
rreoSVViNIfXxBvclm9yGgCRYGj8pq3TORl9YIg4yAMixpv3tujvR24Ot+WoIE7HiwwmO88QTXvn
vOiLSMyqkZ3DaZ1wTfMnXmf4HMfVpMFMODsBNkFjOqJNqmZtDAV10NBz6c/4hh8zxJORC5AJCqxO
Pr66A7EYCszuTpMIG3RoIXIKnzuV47QgE5tRKhEGJiuvwIFpgFMHDkZ/OVPUTbf7HEc+X8B7PKns
LYcINedx5Ge9YvhPONDPSwhsHxoucE5J8HxBI4d9WzCsrAIiVkjdOkKcSt3W6PqHMTdPE1Bh2ts2
e3Bw/o6G7KutSxqLkXF36j94yVLS53TnfMflweIgWyveDVp67t+XPy+dwbBYwXhayLgTNEb6NsDs
Xo35/DjYLvAHQYq1YON+zD8M8Sa00jj3FqwYVgAYwcW/zwt3vHug50PIBj4LdYQy6GbzfoWiHvNz
obnj7ExouY0ZTs1Lhuv6+IRBlCEvf/OK0V5jtItS2Bnq0hrtJrPniBIgetmPYLAr7HrPE1/yy/+J
jJ8nbryMWJgMyQa+zEQp9/X5CTuNggRLZDF2xbwGRoV0otnl+u65jKy4rV4JgdhbzBHx1e8bCdZY
p/GU+Nex0Ud68O+DEu2FLQQUG1jlDI+Gsz6SVCTUTrkeKUZ5FsMa/J4QlmvRjn7DbGCpg9u0gp6I
hyyCYnqpZCe7Oy5S8PWUcN50wsBp1phLzeJXQJouNNk4EHNx4q7uS1OARVBc+toNsQqEypvaNkR7
y0+hXYaPNLvGHglugxD2hykUArKJeVsUMwvNPYIXrOfysVNi+hy+wbcBcrAWhMrwcQGl0JVugCoT
QZ74UfdLjuEZ3t2+LHpU0/V0yjXLW4ok9PlJ4yZoAlblH6ofaK8sGiUWqUetuNtxsqII5w5WxezV
YAb5dPsImtCzkjoY9omteFqSf2OuKU3J/Phnfd9s31z5J0wwPRJtAuk4gpAF9t8Jsti41n1a5hxa
35+0AMv1Bc6chch3agthg9Pppkv7gRKxszCqbCtRXs6oKom0wWLq/dNzuKrEv949pR+8YAIC2bVO
hXICXIZ76WdkFFaMksAyJOuLXEE2B+Uae6vn9In3JuAvZ80F/lbPAsJ+JMKQUdgGounnbgNn5LLE
iuiKj1UZyhsmnlogreoNIlo8oIZMF8O31+AIXFkAzD+ae+gCHapes68wa7if2Ni32T1egvEEwCgO
3KR0WQ3csWJpChQOdsk9vlvLnqWBlzGmYY4Z5cfCUphC4OE+5Ywm+8plAmw/vQKyL+UvmksYAfyL
BbBU0DkDH3Pp42gKE7aD91Kbp+wP+JWV8A1/epnkszsMVy4okucnuY2zK/bOH2AijFxguyJ4NFVk
uHDKGKeIocfTiCCFsZUzqwPpZvHABIO4gyAT4t2KCw9+ErQkvJfoRGErGxSLhG+FKXMq9Zi640V+
5rsDWD309sB0pBxydIBKaKHKN0RMfA0YYeGIeU30NP4weuSnnrRAnh1oHP60+d0Cvj+99/fTg2RD
UCnnEmeemAZjghIVAe0KQNbVnkA3KU7ylvd38zmXGbaoS+YANFUG5TUzx6vKQEggV0TcP9AUDhl7
A0qhbNnh0GY85h2oPXQbkopGcTFBe/47X+ewTe/bSOOm+qAUwaGD1PAvMVPQ8SEPMAxv4gtMqwsD
7tqtWPPylT+1/ueTx0/Krc/23MCcgZOgUIJ4fQht5QmSFq27jcKay906FB982gwmBtuBM5prGLbS
OMye9pM6+7biqEBYy+G5yuzWXzS6q84HW/bfw9leJoShUbtvVebM+ARcg8XHAlYzuONGxon8FUuF
0ki1YJx6nLaaENtgCwJWQNgU0ZwrlLboMovpfaLvwcPs+u/Fe1lyMopih1mUqXCctw7uLv/Sq39W
vcCQbQ4DizZoys0AzsQRRSoavfZVp0RmqrwqF08nSggFxvL15rbLzxoJToi9HKIfadJSyU7hj7AG
TdBdD7IH0nVyLHILsd1dX8CNmkDXiCFdRRdujl3PDakDWYsYq4J4j6dJrr9877kUHpEEGwW4e2iE
l0AY9Ygk5Xl99SlvnF++nWC3AgYkJFBmTSH0f2OIFufADfWHeATMEsATFQvvnhZyj0PvrMArStSA
mFSbJ3KG+EOENKmdKF+wqKsO+bpgpPuZDQFBBsyrgKjgpkB4EU2r103uUWb2t1g0cPY99/gR/nAC
u1rq/n64uTKFDE0OYk1MgGV65fvCCjM9Kox/kFYhm1kxVX4TyuuPl00EsCfpeWmJMoVxlgzwTpFz
d4ZRcXpc7OxUBEhamEhs5WNN8SuBQfPszLoxG7pMmGjdNAHZ3yJecS4EjgLpc4UcNau9+IwIH8lA
sQF17zZ3JzFECH3+hkthWqXqXE0AmK1vTKUdHSCRvQZJcPpoKTgbF6hmT1Bwwstcqg/Gb6OwBNxj
Zod5MyvBkSDeyQeuSyz7tqm71Qb6Qih/8E9SYOVJ1iklTu9jESboPWc7Jzd5i/oWGTNo0pVr+/BY
5AvmM2ZjTTLw7yuYNcNj/w2L470na90fzcdACZ8/SFDaGlhBZKxzAu8FRYQJtbVLdqJp+RsnWxRh
AfVXX7buH6MX9MbGZJYbnXN3ESpRSJr45MMh5Nryr+4DvPJlQ8LALkd/Ea6WYlItTyWHf8XO5YTy
INHrhGtC8QDTSjjgnAtVtDhbqd0By1/ES3AFEYm3q6wFS6HTLWXFk2aM6GFsMlWOrRFvH+xLRmd8
ocheEBGAU3FX5y5x2UJV/oHi9QhWSRPehGmpBby6QcTZt1Tgvw2YnTVaLjgGYF/ZRLuwctPjxwhL
YwUpDHdoBR124t0n/9AwP2xtMNWKSPb9FXecf9A4aToAb4qpudeAmzsEDtx7pFhYSNlK/+FixcYZ
Vu8HxxI4FokOj4ZoOOydrQ9sb5q3vrclxE80zeeXeShps9ivTHEZVLY26VbQSaXoGu+oQhghsJ2n
i8dp0Tc8WMKJgLBCNWdzepk5OF6xtr4FD1j1WkwsFLIe0AskiF+7NltaPcHggNzI72WkfI8SQBpq
/ERYxoDxW2e2HViqQCewh1HDJ1JnzZXnuTCWDFcxlZsJ9Yv4u6ieipJYDCoOrH6qq/HkneDaA0v8
xA7i+rideGuYjhQmTE+eF6s6hBADbJ+XNgtKArPYFs7hzdjmp0eteQsl7+2IMwioAMnJw+LANCgG
l4iEnJJznEMCtaHLMfg7TeF9MtO059xRxIjQpyFdFpAfWZ+SdeDsI5IWqkzhEJ0tZsJht2cV6sCf
nPYD5/XPt2zTE10Ow1Ofcw46mO7BIfOih59gAedBROOaB/0OJaajPzrfxn9jq9gzX8tvpMCGGDFW
vOo7tHtbpuY2bTdddW6fIMU3eiIzY9hxmnJE7Cr90OeH9FjgMKbdgg8gbv0TCWl8kp/OPXrg+fGO
2Q1goxjmuCkn8s/YGsawZKGMjGiEUiGABSyGiA4kRfY6Yw/gLf0yCwsjwWpHePMhpOE5glDrc77s
Z4h9WEyi/WdR4seERxJ/XxoWzEqIzGDKevTiojr0jenpjjg1w0zpgrr2NPBkrNpDrJ0tLNOd3rJa
YVHJbosm8xM0cAT8A67NPufclw8IYYG+wi8hWNMjQBuHWLDPOIj08PycIX/VI1WfU+ywtWW7Yf5d
b3+OBdxfw+raoiiFGbWlofe/+6H/xpcdy3YDk4V3QG0GvVAG+6K0Nrppt9TWude5Iie6zFBz3Nc4
YBPW9S+gEIcTUHhUZjyz95zRs64m7xUcP19FRUTbjQ7BFGRwzTwzaY1wkac7SHBbs8QVlAuNskdI
9aH2FM4RFqKNSoUtf7ysi139MkTGFmRVhMWkFoLg/86gkYjvn0nuhb8QNg64ELaHoGtg5azM8yOE
4mKJE+fFjPq7riUyXGDFweXpm+BNKG/4VCXIi6UCPd5OZBRQSGiQSACTGSr9C1fQJlr03QsjeVia
o0lpEjGCVS+jZBvk4SvcvnGVJMJRdvoL1RiTHwXz3FIm7OcgtZ5Ws81sKNM/Yktml6jjDeFlg+s9
moZ/OaB4GDKOwGOJ2YUSQad0hoiuOXPo0iaYX0y/y6v1Q5TNJxo65o8oVve1hoQ1qWEn5lwcA0Pa
9nyo8n/DpJ6OECxDlyQIFK9OzPDpiXFzkVm0ksmdBzf5OjbWiCj65hhHsBed/8Udry8uXs5etoYY
xmzsAIeZISmBbjdiJfMVJwiDmpux+JGlu3zhYNBQj/GY+Ujxzf0Q1ZXyc3sJV0KACawhLXLjb+xp
M1KAnMrEzztoeSlwcd3UrxdDzD74qsY2g9QBIsJtEYADfeSXLJPHhMBF3hX9kUFE6YfQjhwmKvb6
h9+hPxsHbzTnTBa745uWa2wRuHkW1snUbDxWHOKjdp3Nm/9jtj3hEIDvhkE/ZpEe8qWR12NaHv0y
b3evNVFCBUQiocYkDinsxYqOYYwjaOXkwK1V+KlI4GDFweYjM9kj3wli12NZ0UAzn2iWpJfNCCQg
Vrhb4q9++ucJcjPWjJz5rwj+YLYHMpMfP1NpBkDmD3x4TIDWmGm9zTUBhnMAV5tgD/6iwHe+fP1j
2QeSmtP4QS7lQexY/974zDRm0ZCUdvHh0uBu2i7O/mX+sd9L1etZpLIz9j+eRfo4CZ/8yj/7gdU0
QlgTcayV8V2AqFa2e64FbAY1cV1OxyP7GbbzBkEKQAWiDjSe7tdgDAVlD3acfuxh4nB1+hNBHm8i
mHroiIg6WWPn4L5A2p1qowaPSYZVPdI9/EV+IoeW56xgd1huM19ekcTGsIoArPjNyK7nrTt3TSOB
gTgWZSi7cEIUeujUYf4B2E2QE516tufCHhzFHLQ9PnHCPmTmWnaO0OsNCEOuMPQaMawDWt7tjghE
zY6DuM/V/gDTzaFl1xa/8VZ1xo6Qd7YQX8ZxHyzyh4P5Jj3fRdyPne6K/ZXN8sb/iNpYBLcTf5u7
V59EQwphjGptXFaJTFFIGRVs7uf8Z66Px87iRSEkURkjY06INkPBKn8o0nbIAmSnnGXnR9aepWxy
CDLOZdcc5H/m3il7QnYeB21ZKJh93BMQCnCDHoXcgINtxfhl0fMKneOVsyvGApceA1K14LfBjvM7
fY0x0QQxs3omJMgSqlDFOlHTQZt8TIURT0eu1NDFlZd5QqbpKq70IsezXUtwHoyjopMOyh8OIDhk
aQjD8DPiDn2XU/wzdmXGKgq6TR6RFmocydb29qjJpjxljGyqgzjBOv6er8VNYTlegW/QFmUmTC9Y
T33Ig7bg0dvpagTSvCz2vTAmc+9CeYQCmlEfSKJb9I1a0TFl06bMWlq/22fMH743/GnWI/Po+0QJ
Y4BLNgCjXtXoY2XCw2p9jM4ewQeGI6hO8tqTDY5UnQiT5M72db4MJh+sFezPFuT/qkjjJxVxwl/v
m5pXWiTIdJotQRIYhpcS5g5rfnIZB72e3rTmg5KJFv05UfsWPyd7Tp6ylV1tKIhYGzVfj3CDYS1M
ftKfWRXmSLYZpdxnfZC50h7AtKDZ4KJ+E1NmUuOrBVFPVm+pocbsWQMqJFRdYAFwMJ9vlPbGm2xg
xm6cxfB3OQYOFxQjSIE/+v0Py1IqlB/yJKwykabtBOUjp8LEYcfOHyz8gTCPrrCG0Oaign7RgtED
QrAOxjgM1yBlsEiEJck5tdvtP5o35JcFVhIGKVluCRHjAMMPgiGTW/EXRhq8o1jAftz8OAR9dSBX
yUq8kr7+ZYmVRVFFSAPvHsWRmb90+DMS3HQqOr2hgB4YZzTV3DSstJ/5x1h1MeCazeNsxpBlQlyL
zlrjAiASAwYLRn4tAXwt6cDjuRK1XA4w5qwHZY7QUGgk1cR9YIllicfGqh899yOxzCxCnqAoY85m
itMpRVT8A13mVgcIQEVF3CQc1CPtbMnIfeymmnWlzyHFkpE09dVXeO/80BcE19TFDeaHOfa//yhN
0IKITTh9lIv5Tt1rs30iUmvWtbK4gFduH41ZjadXxjwECEE3GZp9JGHIsrYkHnc9/YpEgsZ6OBmI
aJOc42wIw/MzqcbWmPw+6wbdXd2mjQmeRhYLsyfUs6eMZd7E5bybDs6vCMQQ9/bXrMSQHiAvY/4r
T6vwK5tcwiNMbM7Dw5SS+7usJ32kCjmyCmayQhDEk2c0XC8Eh6TAl0rxoPUJx82Rk+PnfqeuYAtM
malwabYLriyLcswmn16nnXpwVUOAZ67PQ+bqGLp1ISJ08bak0hzs6mNBEBEfzKmo6XjJIvaL3p3P
CdSrHylrHpMS9p0eP03QFuITgEw3V8y/kUCgMqa1LA8whxioe8zeOP6ZuKqacSRvhQTbROAeL5uS
Yn+ffWvjcrVlfwpQQBFEYU03tfxZuCQMKVtL7x7l7r2mlemZn9P7tMM5E1qak7Hwu0Uf5pAFie6v
NM94wsKoWmOuQ2GI7kBHy34m7pGEii83MLynF1p1aDh/HdyVh9AdIjVDQCXz6mRr4CrAJeaGgrCL
M1vC77uJKzyyBKVL0ANAZvhfKj1ap95GtvvQHHKwSVxLZSbCYOBbHDKs1u3Nn3tN7GPBDPsYn/mN
3Z6xi6FEEPjUM/m1Ag68Tk83OGsIv9uME4EvF9HEKEhwuaO64eFxt3ifQ7G7EuBwFZyfaiMQv+Ys
wGIKJGr6awy4w4ydWM/oY4tfhrTRxzQWd5Ymsq/N4fr7MzBaUXjh0qLhFm0Bdq/LYt3zxHWuYIVR
7EdRt79HgzNpUjZB72YMoAiDvFwpTBRI7qoCLDeLA/ZoAf4yvHjNXGArFdK5mkfZcxdMz4cbcWdL
pirkUnS1fmtRdBpH3PbWl+N7zmiW2tf4OCr5hgiNPA04/ffH5JfTn0tCDFbef31PSi3AUePOwCBB
VsOjDt9+BLjLcYq4J3dZZTRI/HxZcfEqwhktZWVFBxk/Yy2eK/6SbL55tm3mvemA+x1IBpCEtQhP
BdMtneQGdFypIM5d0BPj6uu+JrLZ5wRnjoUpCOOOnp6U/vR+eNq5N6bAU/Qb/Q59aQmQORLlqHBv
2l3RjBFMbla4TbS6qKDySDhewbixiRidw3XG+rCfUC6zTqHpELmEnGOe4cdHjNPHHuLPQosr1H/N
xnQtfhN8u599iHhIhaEtDRCcTwUDJDUIS5C2iJqIkpy3SRnQPClUfhQDrOyKkvd8RGzAtJwzAh3Y
YIKNBiiwjfETuUDEhAGu9mNBHKBjwPf/jouUwI4ufw1XAjAPmjzmTBt5g64R3c7VwQzdJ5wSCGH4
j03AE4LPSU8OUIyL1OvrIEt+C/xdYJKCjXhn+w5ppz1KHU8Ri1v4pbYwFat/Zz3aB/NllZTXM6is
gxnlDvLl8NhClWW2zBjAJpaQoQDwIM8Tc0K33Rc4Evm9mL7MXhOrCAQqCDYg3bSfwruLuscqp6MN
rUYuyO47pEgowWbYw7vfBco5+yjILj1oO4pZoWATl+xOcF+Q9oXXqbqiwfBoa8xdif2ekxHPR1z9
inyJp/HlFHrPH/ogeANcSfTMWgxMAFWWhwbWUDPaEt5NANWCbI4DJ6IGrLdYQtnsSux97lFsnRm4
x5V5/pr982VJ48fwDSd/VGq0nzqq3QzZ8A/srudDg7EweFODgSbE8doMh6ij6DWOUKoeE2Q1BVDv
GucLYEkAUXxSYIVdUbBjOTee1xRd+8uCF4VPIxlUx3+2KPDFIZGauGWBzjLzNMbY9IQqE1cqQkzA
AWFhHYnH0XqX9Zhgw5ZQbiJ17TN0rgPnFqKrPsJysPMLSrknZizVk6Sqdu3jiMdlpgMEmv3F0Ckn
gvTGMlzh3sv7E9JZyrJscQvIvKZ85xyYlAnEaXtoD6dbGZ3ycPOzbnTzg04/E4WEXjyzcTuiAiec
Wtx4yJ8d6dBBgv7YoiBGWOzjdG6CeLfJYDsMKfSm8OiK+RsGOS2VozBo5gSKvjT6SDIH1guzezTq
b+z6e1ciKapTs0IsOiFTlm2SzuHBQrAVvHZALdSMhHyRtryqnOxwjXOqAF1ObtYr6q/SRBpDfMHM
xcPenDiXGQsA/G5EIIFI2ruAUZgXTOOBV+6lcO7dXsyOW1blMEWDGytLTIaSdo8rsf8DZKQHMirQ
uvTABBzykdGWZs6Q/IRM80uZFHPNUwN9nTHv28uSjrZMIYghJ/GEq5ku53fgjnCgWFnoBp1yJdly
8CLRB9OldgbnTKIQhbAUi8uHlEZS7wG6B2Jj4qqdTbNAEFSOHyBEVqGAWPginu3Xvcyw6mNfhWlf
eDPBhhmblxVRE3Z/msNcRUwE9KE5yQ+rgoyJ4IVKEyNE5ElwTbz3PoJZI7uMRWDJI3f0Kktc3pgq
ELcuLds9fQjVqWASYAvHRBDcU5f0bv2ZYOwERQbv6bAV2kCFMrTBCATTdFiAGefAyy5sVKGYOnEx
Y5sE6kB9qE3gdMlQO9ARR6CPhJfRQhCBxnYhgA9HBGuQCzHI9Yx2YjzBaKWCDKJRtXrM8QuvYPwi
247IAP25J1X/ADkmT+OzODVCO0oWBicsWCxpEClpDMIIUgXkwcRQ70GCgosgwTsvnDcYdDmnZKc/
OxAowp7I8NmkOyg2cB7+HpbmfaeqLbtQXaEbGTdCgj7hLcx3F9KLSBHWsxMHL5i7QqVsPzn2ugMB
GOJhMbkYT4eLLmPcxj+GGmVq1n2lWDJl4DX8WB3wYxMXJjc29pRFhO/nhdFGyanLa+9QC2hWMh0T
86PCLBith0iFqpB5lU1LhLfwy0ZF5tHFiKEi+Y43ZzjnBsRZPKa4pEjdrZgFWBq/JqAqfH0UWQfB
JRCBJ0MX14LKz8OKocYGGtbIe8xFzBtJMHhCRDLgI2rf6et4s8qAaTrUQPak4X28LYNhBkjud9nz
KTpkRtbkBWKhPacpBY4fw5HljDc4KgbMuZZiCPE2MelCc23/UIHIRmuMhMC744oYhqp17uDd3v1h
8DoP447cLibsCCuBdjYil4BQZ68iuFxyR7OOGeNbJFOXNItwh69A4aT0AXLK80/UYKhmZolEuyPq
GISz+AG8iEbsdjf2OpPKHnDA5dzYHIndlKpuCqd+D+hKpS4OdjSOloRRCx0wfHlm+joOQVzgg6gm
m++yRmVONu0SXy8EapRIqwzCBgIiq8/vlnawmAQbiCJlQZTzsgUg6fAoLVEvf5YthY0DKzzq4/uf
RwUG9TrTMfqJaRt3eF790cEmsgXFV9BkgPeBBcDH7uEIH596hQHRY8HNi1kyuOd4le0qRskvnNfl
vWY2CLmIyS03HFx7Lertb8HLldzLOoNhCyQKowWwVPML2PrQKRRdfVr47j4U6wHw1rfwJK+BFIFD
OH2ZsqO3RlqdpCDKS4VxC7woEfB3XW1mQk7FO1C3P72f/NV7Bcd9Nu/XhRUOFs+r5ZPwqOF4Y5Hw
mA8yDz96iMLP3hw0gDY/K8mK1bPK67F5/54Lzt33qTrh4bu6QyjoW+jZ75T7sl2dhMiasSeJP7sv
DywmWIxLDi4FZEXnRSuF/zazpfdWwUUBY9h+cHmQJUb5Xk80HiUvkftolwlbmQttb6gie4X9CPkj
D7PlczmU9cFZNj+rOy/UZPeO6H60+AGQjbjbFMRInESWkFYB+99hRxezy6Cp+DR1xRE2KXxRwh1T
Q+PJCy/eeLxvZ7ie9ANE4rOGcHW80aMi1bOtBBWTz1HhQ7fGancyWA19dPpDVxW+BUafCajND6wn
1bwamwMoExi8zUeUEkssgqHnRDjaMlKHyix53n0LfG+x+xCKIzJ4n0qHpJ33CqcWSDOnEc1tfIcc
IJ1v8242JBB91szPufcOgObn0D+p0jEx7uN4VlmMfqsbxKnOzLYqRsIt1O3WqwaGyvOlQnXJVPBU
zhxWCcSCbCEtHwHShZqDNYCi3yL5x6U57ly0NNbnnIciKFDMAJh4c7WJaSUc45k0e1ofUtz7nASF
gBkbM7jRyvTYnrNrgBYDEdT0B8rAZ4jqaMhI7sovrPeIj3z5PS4WnF0FFU2aiASzm9dLvkzBzKuL
ST3EB/yLQJJB4WiOvy4mFDxmDjYWZ4ELx8Xk5hmH/8I1oew1Zj0231vt+AZAoDgPU3xHjvfoAxGs
hRed4yBuNivmxVa1F4I/oBwsxQPqa5LYLrNvMt5XDtSitzPEQZpD5e2M998kZSghuZKdcgTIvsik
gs2epDxSnFewc6b2yQyQKFAk7OrdnisnjdMdsRom9i6vWefkAYMpCh4KEIkpahrGe7PnRLgcX45I
DEwmdplxunO+M+mEdcWLB4DaUg8tXonK0N1Vpo+pMgMnhnB+BcjnLX6ISeGK5WKmtMU00qhdcrWW
lZ3+YSDtYrf9ON0cOmVsVjPcu3getfDPHSFHf5sAh6XJFGjEjtuV6y/FaQGJUOcBqRvoLjydFjbF
0Jansn3bfWDroSkKh/jwCDGStk3ndOt/LHmC7u6zN/MohjYB4viVyuFbTv5gqD6WXzANMYVSvCwq
QwjTvni1o61APG/ROxpjs+2OROk5Y+dJWJswMAeKFhgC/w9LX2t0EhMbsE/8PFgcGkDF1aduTT6n
Jh7aYBGC0dh48pELnLMEfBvCyXaFB5YgLiUjPi5Uauj7jf4+i3iQ5+qjYVjJrc3mBI1+2s0KpjLc
lFssyD016IyIIRtEGXwIDgieImcGwVkQdiCL71qUB/K/pOr+Xz8eWZiKroTKGsM2pp9rVNbs3Iy7
COMWSzoC2E2VBZ2YDDisEbYHdAPWjZpt+ZhrXsvBZpXrH1nIRSRhEowiYKcxIsW8vVrTi4v6AWc9
rKQirv0bENXQhqU0imGKz0gd+TewKZ3XordP93iM0+inogqypK1Kwc3WSv13/FqC3CWDD0N6ijo4
OqiIEMpGQxMlH9baco2FxAgr8wc6HEbYjKCpuZKLg1qqNcv94W1Ram9Y7ShqJnTYGGuOgWruGxmP
qegG3QKNMu3pv962etEOM5A3x26zKt0TSQEUWA1Do2NrRihxZSBz9CR4tkNokgISxpzB6mXCQrV/
69L7qsAyZC8CfDIrYZCYIrQb+pUnwQDacZG4r0Vu7Th+9Y++JKlmpdDtABRZ1emfK0zt0pi/rBvT
r4sLvVrYvEcFKrH7BDEV1plYBTI5fVgsYdqAcoWjmi1snmCZisp3wLT+jo+8bItn6ChTxgzT0kTC
AQWMRcckL84WxUyYYa460WHxyxeOIE4IXRsvwWc+WJ04M7UtJf4NZeLXRMgJG5Sufa4FjXUNt197
h7AYMALNn/Bn39OkWv31GJQAUyZpLj7j2O7lehUAlDcftmjp5DjaMaA7deiVsoTePGO2RJz4MKG+
A/VVtmXAdQSlhwhLTnbuEpBhQ47veHAqAmq+6ujniyWAqM2T3IqwF6vvCDJFIX7Ye8WpAp7w3WjC
vjgRr/KFLuBuV/AQRoyNG+P6R7B5QOP+YRJPGcMn/vk/VMjK/OFCXbth7MT9xcTHw8eR3tkebhX8
dOAXfVHa7WBEFowL+Q5+EN+NoLZelTNV0Id5n6gaRc4HxtF4tNTLX5DTXyEOQ0mBcobDQgRs+qgL
aE0/RNcqiPHQCiKI4/AnAJyZFlcZB5MQ0F3RhEDuspRA0DCF8kC2MX7gHxjXBeuSthuc/oHc/8fE
XUzr6Rb8oU/ziTzB8aBvM/T/4exYgB4zDk5uK1BXnj8uIhNaOINEkMKRJydM5TlP0INUq1vQJsxn
MeSH+vAz2z0DqqeLsQ26P5c58vxpVyuZMyuDpKgRYoExIEdgu69W/ZM00YQhEjV5mhoruFBTaCfM
mpCIMNFHQ3JKwQuFN4dZMe8amiq5e6cvDBEYEkwsVyOuv1OL/5lqD/FUUM0mNbUwxT8BQiMniRQS
icRyh4dt4JfI+lNT5mXUSiSROlw6TE/hs5ti6X4ENSLgebJIRfu55JNk3ocMb/S/Fy+38by4fLBu
jHCjt3lLY58uxsWMkaejLAF4cRbiKVHaC4EjtA00VEpEOwLOKNzUC+dUYwrIAaTQ8JEGH4LT8MLY
P0DmDweYxd6JmMoxDdJoy8je5QLD+ghTLWHX9EIHVvP8NGOuWawnmNkj6w2pTJyNAh2Soh7dzSmd
PwJ5PraII7yTc9HuwZ6MMrj+XSAljjneM05NQTe4xQzXBluSRQs6LOErybpbdhzQoCdh5WUHway4
ztGQW5TBPLwDEVAWSUX7cfim8P5jnO4T1bCH1wguS0PBnBiVTboorS9mOiynESw7OJ+QOTGOGRt8
wAagCiadHL19jMzr0yi5B1Uixkk9U90r6Ig2nFYC/1TnbC7QXkhq4JdYGWKzRE0DW9njabkvdDyN
U0dC/apFhUQQL3JwhTOD42RgMTEKsLa6rnILI4x6cwe4xTuaKYagVGJ3E4AAiEDDQ23WNXUaHkNb
kWfTp8lwQKs8lFPYptFbQWA54LyAVUy5H4rjjfuJwO8TTcu+YhIJMnMNiUDnEv5Y4gWJMdzXlmLU
S0QugI7BNRNzClET0Ubzsrmw/m4nVMePPacpd2NPH3C1B50LmFZvsQCZkQ1gb/HSDwbzw7Ym2qqQ
rWJmHbCv7zBXzWLiTFhaMAE9xIuMlKM8+Gyf+4ZP48CXvU8ajyh7MpFUd+BgZuOIHX5xMljuwIsF
CC2q4FaPZUhMmLCyqcmrLej5s2kKs1Ry6DZdOL01+EOJShc4j4WcutLuMuFOsmD1QkcXfFvUdTTv
3JisbFYtu1PRGWwp2GlGzQq0gZkrZyWPyvzETx446KAvAS4A0/u1hwB3qvE+Cdtyh3uopQZy+IMW
DIzwciDg2fiPozNbVhTb1vATGSECgrdKD9KI/Q1hswTsEQH16fObGadO7b2rMnMpzGaMf/wNhpYA
wi8KFsDzLFzgZYJbBU98zDNzCEIedyuuBMB26PQLmEN/F2NFSBv5qtNyGofoEZxPa3arS2oCSuUg
1QpH2WsPWZVzreeeF8MZrSSBotVBqI8FLRE1AESlCXyyqy8xdwZi7dnarqRVMzqc0YXPBd/9AcQh
rpjBihNlQvN5hMpkSp5kv6Db3YLvuuVIHRLnrhnc1pgh8XGB4QV37cli9SB2/6f0CiV3FSFkW9Wu
AC8ZXAfUqhKEF26YLwq5J7oJmwoPYJmPjR/oBwctHZNA2OiB8MziPWIGpFM6I5O2wRXhPoL+2s0p
URjlKQ/mFmcxxuDSwfeD607j64lLHTEkMQmiNIcJcB4fdOOzF3eW2PAAvzmjp6eDBULr/LHkrOcC
xmNJMbLBFoRdR90myLKbkfczV3zvqSCok2IC6sSuvEzbfb6A1joJyYD5TI6ClcA0/lilmHeiFWnh
JzJsZw6QWZLNAx/HN4wHJjPV3DDu/FMcjlruyuf4CPU1uk+pNjkvUVpoAQxG8fzjz1SOVfc8/cSo
N4oFRGcGR/QBX9T6Er62l1BMgHHxJYSsgesBN0qyPq7KsOvqIjNDww2LhUmSBl74XdTInkYRYrFh
8rHoG5HYNdiKqCuF8R6+TTEzBaYLtUcaCBDyHXOX0ey3uhovvpyYSJThz+gvRtaNl8OVF3XQG7ov
mmG7OruCM6Fh66GOibH/MMN5zl+80FjXyEYpdxfaC1Ndq5KBA69BNPoMggjUoukzeM4z77z+WYqd
Iy8X7thgOwaIZpXUs475xYvpxRANOOSYClwdo8Owv5MZgzTfsS4KzW6mEJwAGWtWwbLJ7Mtrsv7O
gGlMKUDUzVuNW/d66Hao0d5zbZ0zTXAawgYUCqBJlVwPXwIa0NnBaGN1PQDThUIMwXeq+d1WoPWY
9aGp93uwmrCRo56bgmXysib7SyiN9U0vPBuVl6H568LsJEQa89/4D/Xp+udp4DVkEY71Ka4qP7C1
Q8/55gTikaAT6yue7iSHKLVRg2424D1e2b4XGmV9cjydzQvzmSzUsd/rT/AEt+u/PUypGU5hwK/w
SIOhV4XXTbcE3ON338IhHiRkyBCauMTM/jiYrGmtQKhAwez+jFLOogQXkDuIhXE98smmFAY/pomC
rTBIwMrj7vQoJ93pNuOdv41rSydb4NmDHb6QEIEw0UZLnGA1FocUHVdMKGY/xRgdK1+FUQgLTbdv
M2xkqICjXkfcgjApvZk+xKfrlpIEmhHQXukXcAy4rWzUKhinzER22TD+rTALNC90ceigx5TJmvFN
hlPBwGr5yrJz8bV1E16Z1Q628jxnznR83in3ub6gUTQrQWE/Q8mTx3dCTt9whkYbKAkLMVoTa/9u
fT+UkMKhbMhz63tnV1/gA/oE+YCYwyEOMO5Ad7njEkm4u4lbHEvPLxY9SLrCZVI7ntBY7oYWTZfA
XrDqwIR/AK7RmCM24/iZ3ljHQ3IEfrGavuC3VSk9Ki7BcH9WJfVGQ7rv2eiHmoEsGs71JcrC0bwS
FpHCQqA/KR2ZGCHFu8eCS7Ra9lJMnti+NmIiowXTx8+EuWeeam6Jc1qI9wD/TZhv2M+TapO1R351
O33/9Vd9pgjSQbfZg/waQnkWgAsFLbpw/S6DXdcDoSCFgydz2xLTClWyEnOpsyGSvl5nZuhv647H
TE1gDMaw9UKBIaiOj/wxaNogUq20Tb2HNsnJJBu4v908MeDFXRUWnS7KA9Z/SGAUTnhDhKgwImAr
0uU1O8VeQq2wvgTu0S1B2DhhSgr4c+VkEPbc30SQK8R1w09eDhONaAL+xL/ePDf6YwG2QR0VQDiG
yRy7aiyDcsARw1fzAcPwTWSHJhln6F9yjHPpUXa5cmFZIUf6OfoGrzIQ7g7ykFs0sFGQbLBLCS2c
VMv6dKnwjiYHElQdAFY7jqAHcLxdwh/jNz7jpD4NPHaem3ndjBgD0vfKBFN3q7FbDMZLf0DUB36i
HoEnX9L03jFMPw/HPBfvwmZ2Q+QKD4O9hpyAkTs7UJ40F0fRjI5xCQLmUZqHmPhf5z+YHJtPig1/
W9vNFjx9sKi8HPowmRDtfABHeP5zb1eyjcZXLD5+CC/FLFSsGCzjeFvsVHNQTBSYQpoxPDucdDCJ
BhyrfJbcz5YRhESGyjQ39Dnu65DvfykbCKFQIPxyKTMcEdPV95RpAdkH2jwbi69RWA2bJoTNVjm/
CLvEde1Re9zAwVGhcwRs8dMX80rkxyecMb0R8h3GpOGAtjgo3BLZE7CH1XlKoidnxcymUFGhErRQ
ISvz6Gs9IMMnwhrs1SeDEMYi04mPCbrUCwAcrfxAWzlcfWlM7PtCD9kSYKGEqi60eCkEgs2yxfsX
KJJlwUq8UmGRSCs2AYwS9kSP/8vDy+5jHZ92nV7SMzWkKNsYEjO25ydYYpLOsDkeQM44k4LGHB2k
uJcogCL+/b91MIca9ck2P5zaRb5uF8V2ZHTeEUIRCxqVGKlnUCtRpUKU3Yry5QEPiUx3Nm0DElqR
3cHpIPpYjLOXt/l/WhPUL2o2pkBhBT+Ko5NnCa+ZQUnLeAVjY6twMnmiCXmo6ikH6G6iQcZuz+tN
iUGVt615ixuI0TiFcovAoT0olBs9xkwueBdytmJ2DovZM3zE6oKXahO4ZQHdQ1ewaMSBVySAHnSm
KtWU8PW9GRsBl3xoCQH8eRz2y+oSooPTO7UjjPNsJqbav1Sf1ieW9ds4DXnwcAWvVFpfzo0ivgsa
iJVIUQ9VnrLPmEmRLpcIFSmK0fYzDu5+jcyuxk7oy2UIAcGmFqdFmsiLvpHHsv04dPCF+FCpgMVZ
ZxxnoK4r0R6RRrF6j1dgPilnEVMKLBGEN4m6EY06wCEtmM4GlscPnBS/W83SuJDP7tB+zZlTWHmk
T8jiWOs2R9XX/G6b8AUrxhMuNmf3FsJ/frqkr3hI+2GzuGwSWEmWDJMPnxKofjVkz/agJyTiKRje
fP7ydd8vvFRanKhf1TH0Imoovun6jRFcoCxH4wtNhfipA/ib14lCchqhIQlewQaqQZpRSr0Oq6bL
+IRFQ0DcYqjz7lMIlZMCK3w+ArsXaFZhjABDPEuyKZEp6W+NRjpoDy+oJcFvA18Y6hr9OnP46git
zVzJzOo+09/u7kHVGWvRM7gtB5C+f2M07xQSOOvQBdTF5L7mssIy5mfSCYpx6T0U3BVgd0cIuHAw
rANGtm58NiJssP4D/5DksymQBGw3Srp9zcK4+e+NCsG3XkrrT9xzyK8J4CSgt335OYVnYwqhw1YH
9IjFzP7B8LizfmQr5lblQ8kaM5YjrsZEmIEo4UJAcBkBu8AE0LoxZbXgvXxXKnwAZQrd2iGEcYP9
aAFJWQtyWqc3/hViyYlStPTfwTuAsyt8jXG4Hd922LTq0y5JQCFAQgGyTS4xHqd20KzaPguQVcji
JaPvFe7D+cVDBrTui1LsFsrNZA/K+/+g5LD1IFysO5VSSyH3hp8AN4NgbF43br8hgddEeuwWK+Bw
12a8h6r6SXp5Q44XKknQNOGL3xtfibKobX6PS1meDIFXz5BI0FRgsQAdnXXYeToeEjiB6VPcKPr8
jBr/imY8yEj/uy0zJpzXA468sUzc3HslotRubhM8jIDL+oH0bCKJ8aZR76j0z3ypnoO/sbl9Qrzv
T6tEJZNFpLb/wUB8oEcdIqFSMcrtRbQKFsgwdQEeBsahsJ4cULzqLUqvWHJGjGo7zipiJY0138SS
hIyZeo+AejRFzfRLRb9/LPc9WGwj8P9ripvqE4Im98Ui91/Rzwf14gFHfcpvzmkyD/DEYliLjppA
MATHla068gosC26C88ankvAXD32pq3eeyAHRKWeIq/XxPsT2go8kgnXQEQ6AG3BK5R8rixp/PQU/
njddrTCBExNd441WjKu8WVz8J3PjH8dcnU0kyDbmYAqjffacoxegYJCMZyRhKMCw4BMNYPHSa1el
pSlGiRYVi0KqD5fLlHE2oa9zMnsDfjJwqKNwJgMzImzEBUPETcgO/ZU70/+aBb8MkgcCUoxPVIOM
KgLmTKLraNquEaYVjDWFqgz4niGJL+HAJ+35pUV6EUFGr7jBIbbl615Czcow2EPXwDTcfm6hy0zW
o/V32ZDJAreFkbEx/CvRh3CjsIGgNE6Y/Yve4LcvIKrIQFCwwkksTfmv14dbKbzKvvlCwoh9cbUT
JRXVABQRRVjLCuQ/18dLzHEXpKsJhbt7ALuekOMr+fSRE0J0d4hjbR1IBS0dtZN3x6dEEP7F4yAn
gN3Jf9p6jI6e75wthSb2N96PUmaYM2WpLEjz4/S+hfxrIzc/AavA4SqPMJkIfgNDexmqYH1B/gzy
lRSjSiK+9ktq9wk1+aYheB25Dk1la0iYlf7gh1J6QmyAjAW/CHIRh9e2s4lfurMxhywNRhIA81MZ
XYWF5WeM7N1XH+L5y/ToXJ4IrCBbTAdbCmSfncC2IPnQu5JnoUNr0KitR6hxlipBhGMlhKFR09Di
awO4ZHwZViBgsP67NL8hXLyMgqIbu0gfa9SbLQrLjrOo3PdtNjicnyH1K3uEGpeDmipuicnf9Gtf
g+ZEhVXMs22B+35uNmAuKSXlx8C7xrlCP5jTvmICjU8zEDBu+UCyQqx7p4atd+Sd9ik6qZmB3QoM
lrhYLGwoIsAziWOfXbh6rh/fcXMztbSHQR7v3hmG9eq+uJFwynKE3nSZZKot+Ckg0fvz0+pWvSOA
UUqC+eRhEW77BxGpz3Pb0mp9oX/0E0Y29CF60tKuXu0G3E20b+ZapnT8y1nKdJbcAk/kDLwk9OC0
FZzj/cl66AmTWKIE/oreRF4JzU2ze+ywQ6Z0c6j0OtC4dnOddquzXRH/B78bhil/Hqh2z6WwYqdC
w6tXI1eIONAy+AUdkahaVTbOSFQIEe0IPThbQXUes6dbzEVawlNlijuiGYFaoFvvBCYLgAxhu7yq
jNH3gFgZBAMlPxQ8gzA83H0gqdxZpap/T4VDjTfAifuy06dsHC5oVFP0VyQg3sePzkXq7DTLD7vj
zm3A6cj8Db9R/ogC82oVw3HGsvM6/EIIgWG/vMZFjDoGSOY7ua4zGLSkjY5SNZKEASMXKhSjbMaD
v6oGL4k5mvg7h9HApBXlwaLvYBCtAA9SdMyOI6pjIfX5TC/pHaWLarAMRDFyR7Omce6QZ4kbNt9n
dcnTeii8wI0G0x4UcNgJ6Z5uo0QC16LtlDAI96nAeOocBtjb2u2U4p3/wdU9YvYHNMdr/YybDOem
MVuwB1dRkCbPRxUM5NQsUYrYGQEYE4hM0JGK/6Sktzj4ZB7Um5n7cMrxnmCfxMSFORctE1iCT57Z
Y9vYb5yi/h9eU/30mN0Ysi+robj3R/huYhxk3dm+eDOJ9N/hl6cw/haQTOvdPUbWh8RMUD+tV22W
+gRSaTEfHYRmi6ddTGRJ5Ooi61DJgX5OpJdJ4SQI7zXn576goGB6beITgGy9SocU8xjcw6pYYMQm
0lKgpTMkJ7yEjaHGgxlAQyx3DHXOjiSyIRBZcfdXyw6qdreiqaHO6PCbMpZodoRECPEBEITD+vtv
9KJ7hF8CXbBGof+iwiJz9rr+RMOtFiiz8/T5N1jVRAcQuS2WA1sq5WWcTRH926wkHv6x2d8XoBNE
TVyYyoCW+/kchjMCY6FRRyhOh8SwCZoKYkTmTdmsc54Cv2cCXwmxUxb29/BPWuRcn7EC4Gq+PElM
fQOVfCkhB+YsgDt3gSR4B+ZtnBswL3lJi+Gq54L3paO56gqG6E7MJD4hVnEcluz2sfp3QbgRCfKn
kGOBObHFlOkPQeDHFXexGD9Dbpiik0OBSbX/ASKdkshmPiy0hkhnkOGxgwivxxv8wYriic3eaTe9
IQfo09lDnzUzELwARsFWtZrtw2a//lYfJ5+SG4bUdd5yQO1z5mnA6+FjWYHVERWY9Czum6kY7BPJ
zZZGuFDM6XhvCD5OmYd3OH8O595njMiaSxWjs4awdW7ZpKMn73trAiGj0fiVVlRF5R+3zp5/e051
uAMfOtO3fyFHHXU2vOsJ1dINxg3D5nQAAydQaCK0oAXOeEUSOnmO/bi2IdpX5ru1LgnEeyxSB9Sk
Ld7D8GOoT0ua5FTys5iBJEkzjKZ8al3sapiBs41QgW5z9H9YQyKFk019OFEWmSfsMzmQpP0dMYNA
d0W9JMxz0GN7mtUCB7uMh/XOrC9Gny+QWfeoTkib4hRLLxT5+DnC9KB6a43RSkJpjASbnzjJkHx9
Xf71CMZlctv+KlPSPKXw3rg6pNZvr+M6fElIm+AC2vMR+WhdeGa/gObgWy1CB4Ay5EMH2EBNy5oj
gy04626Jx/zHKpe/A13YldA48BaK/J4lpW/OmD7gEMU2FyQHJYm2GrN454s2k8L0oIEQvaJLQ9iB
UfZ3X3qvtcbgPQDd5UbkMgQTaQEPoNTj7sa4LShX2eJ2Em3OK24j1ScJD9Zz0v/LfckCb4HFXmri
kwXYKZ2uzjVEA3dl4vCcFLs7RPw7wz8mggCdYiJaMkPnPICOBxcNktfFHaavYvKNilXLzY6+EAEG
lSE7baw2BrtFsHypspAL0iK14jZ8Ur142f4S0R3hMKggEy5EyFCZ3mAMZAVVCkPHPJBsnXkSBDmM
SUAKdpD/8Li9udeQQFS/n46mDIYm0KHgGFDXrOrVd9+HlCWbNcJBfut7eqdqXAgpVE2le1KQTJCN
BgjjjZaVOyKHtVh+aWQ/NvhN3YcCIGahl321/yIwnH5ASCDtIVy4/73/EHbhxfMA6+3VxpeixikY
0gmG0Q/zL9V7k5hL9oijnrr5R3AvPOZVDK4l+Nzc6p60BkRE4/Tetn/LW8heJHueEuIqrjqi5dox
cuYlG+n/Fd55GXUJx6GlJQT3zjU0hZtz0iCBn4qw354js3OiF75XeKHCiUOWMlXmrFz69TLq9tBq
98y7aRhq6HmNNu7j6Ys/H80cya7eK5aFwBjiHRfeefF8kIfeefKBUxyg7rfuxMUjGQg6vQ8Os0N7
mNAZ35bf//CgMtnnuyfPGOrLTLdzbmCKRcLlwiIQXpZ6oh5+a1E+fvwh9NvFZ7XNpm/WPaU1XkVc
FXj5xnpF5Yu6I/hFBMjL6yrEsxyWndW6T7frSN6ljhiDAfTJ8B2e0M8K492BfV3L0Y3cFX468a8q
86YRbB3wNa8gycdCHoyfHnaDgNVV+nVqCnBgcJKjyaaPauAlj+MG9ZPBPm1deqIPyu6zC+kqUjq+
83sDBhlcyZgCrMBVvgtysHHoZHjdcFnAPAKiR4hqEzo7A/jJScbygaMMpKssInhh/T0vVafyEEi2
SAXrI9ZBEnpS6Om5nDJcbcg8SlE/7xtS9VB2qYDjz765Ovx8pAYFJHRoge55JtDCk3Bnenuw1jA5
Kce2bMp/oz/s+YCmEOojGZfnnZdXNOEPaArAHb3NffFhsSYsICRX4D/3BYNii7bTh/kMotw/kO85
I454siGrZcUcEuiKYgVnbTl5A7OMvPfs4vK7+Rz8Vhp2AqKs2sTVePuytEB1pU1vXkNB+j/0SDgb
mBVzAE1fCWPuof+eEVA/wIsxeHlN9BqvcP+BQ1cfv2ks2G8UJK/JQEiqO0ZKX0SPjUMGWgKjAkcm
OE5UTxgXTvoB3tQMIJXkGQwSMQriXsWzBVRYIG/XP8ZUwD8vT8Gx7/M3dGCJ4tbBU6W0QTS7rK4C
G5xcnqigpD8cA108EkHmzj5J6i7yxSlQ2YrML2+IG8xLiCwsFWQK7lDm3yIYlBMOa7B4aI7IVnpz
2e0nIx7A1b4xaAVJF9NW0vOYQvMAIWwYYLPtXx/sGfUlhBPjASH1nty3b2SHAIfIJn2E5cuPcIX3
E43pJ6h1KqsGJJiA4R7mRnUkQfCZZMRhC8EvCmZuRGNb2IJpPBUG28K2H0ELzIEXgPFdGO7jSSPb
QsoonsZKCJEZ8dLBQ6VxIAoLziRA23fSW3ciw1gsnjJ66FBd4M6EIjVC8e+sKjHp/RlMah2sGp0K
q6TpJZQjxkP7nnWen90+rXpptSuAkSnBJjhZXbfYc1HmIG2ybk6+bccHQaL/uD2sjh7h3QW99JVZ
sSAYFpwGIhDhAXDvsMgSZWVpKCvF39kHzgsr8wOFqIQGI330G3uhdcWd1j7pk43AXc/ml0X3wGkW
TinsGiyXGUXxwQK6wcsON07c/IjovgspiIo9zKJJviEhdSERxYLdxotbHQvzub3j1qDiglHvAK6s
EncLmrAeCMoAnfn4StwHgUng2IXTHc9Y4xNqyd8/4dnrbeAm2HB9fTA2zkgaiJVEmDWCQTLXpFie
XyeTMvggF5PG9VpKoLQpazgAIcJxwVqEHu32jt/Z66ANnQfzYMav9OTBZc4MJMGAhlUIDyuCUMkm
IFbFxerU+K5weYjP09+xF1Da13sc0fz+HN4KRLHV2RdbHH0LBAIWpf2jkj1vz4ANjQMKEeScBYGU
/o7qvC+cWsf8pSOKmWsbvNrA5b58hiV6opyGP+EfoDBByzSFhD3S2ICtcZt9mLBimxO/EdjtsFDF
SFYHruTkXcppfzuYPXGNojTE5+mLQ3rLMO4Som+1HsD1goXUt7i4k9L9TQpUP43RopyyShdXOsz1
YQKJ/G7A1Z7DwM6uGCUiq/pSIGuOtq+Yy9wPsuszxn4ylgnK5UhiwMTEGPkvp9NnA1pP10ihhy6I
rAz4bVSa3Aen0lf97+KVti6jPy/fvdfDBcNexPBrrnLsB2jUaZptsfrznXZgKM/vy7C9ZMQK7xmq
OqzXQIRUiCGOkNO2lgq3nVfMsACMVzG1w4vcvisKvhJlYQfPfs3ne77cNSA2V3auGczh6ddqjB0I
SJlX1SSnFCAv5ec+Tj1E/fOhB/pFkJxE5AoVvsckEJyvd/gFFf9G56IcpcOQqRZsVcGux2Zrv20o
XXuoSM7Itdk2f6rzm7+DUUTBcMCtF0jo5TJHYEbKmKf9a1bHvgDqyCW1HuOlQN00GAk09vrySpmN
bmjPtD+baBu/9JsfjpLP6ImoagqoHgq7nlc8IDznMun/aYwnn4jKMhdG4/GAc0L6TCH6ba+BOA9A
dse9/RdVCx73xzcIf7YYOdBgj/R/oFCV/zIoFYyrm+8u4fmYMT9E8rMW/k/0Flg84gQXX/fxgeJS
x99NIvgWDgQwCv4q+CnKWHAwUjoOw0HImAKH1cLQWFIIUfiEjEssqvbHtBcOXYHTYsEQl8BiPbJs
Wuca9fbPzZftf3ZHhz5NWc/hXAyhO+A7PLJ0+0EDA8B4RXt+JOoLc2kMKBU6OKZVOqgIr9e6eDTB
XGMcmUK8A8pSg/bivILBL6wCR+SdlRQ0W6oJs/RenJFo0/DexZ0SOBnJXrklEMDVIma+DIXwsXT0
GAJMVBKUUC4w5eTF90/K5OL9KKph+drSvOvMhquhJlYJdHmwu814uvAXzvZNmvQEiBy00TuVyXSF
k4S5J7CNAdXKYlw/Y1lTc3tFtL8yiCBZavtAItg62zwc8Pl/zuUPwBHB1ZKX/Kycmya4N9kQ9Tdk
lja+owW+UbDVuJIO+WgZ8w7KRMI37BaoMfNGhJS9HTU849gqlvJjCTwyuSUy0/VmWZnCcArsUXSn
V+o9MCqsji+EMKNgTKvpwyOUVmCLHDc0QoTqvAOBv+jcs6XZpsWEgZPmixSxHiFyRPUao6g5CZix
JrwILvNYMZ8uoCgGz/OLwCFh+EBDbaEaXBzWGZgC6tdJiU0C3AHUcBTj+Ks+wtZlLq58qRP/j+Vw
VCWPFRMUthE+MAYdpa2llxsePbjNnPRpvsx3TLkZUecOnttfqsoCAflnnWHO04TZEkoLM+xqx2fm
kIB8AuufBAqZ58RKwA4491t+irrePnYZFGJP44XUC42jS7ixjvxife4ZIyBSDT2KVQHT8wpKUxkx
sh+3Op16BjQZZz2zFtN3s4G6/fCp5L+4WYOBMUe82fkjfrPREATDJceE6mp8rjjspr3KoHvkmMrA
mYiyhAFG0QcbCNCL/GZ4uA5XBHKw2QAPXPxQipU+f65IJauxRLI6Kkf0AOOPx6yQeS7mZ0JrDZ/W
L1AbvMzrrjn009/svsJ2rH5ClW5ojaGsI0VwsUW/LHrY5zL4ZeIrShfBypYw08UBgLwTlDJ0WPT8
ThlzV5DdDA+RcbCQyMshCcs/Yjon6rZiBAgICpR7kElchrSKsFjzXktoojbOvYS6ZSp5SajF6Syh
l6/Hd394RHNdGKRGQdTMbSIL4eawJyGjOLIP0kIgHDWo9jX6yExMlKnqCuYeJxKhhjVoJKQmFNeN
URAf/LLVPeBNPWY0ccH+rh4P2UA2UdNO+UdC/brBuXKE17ns9xdnWDq4onHI33ZFPEIapeKWWBNI
IQ41bf7ZfCKVsQ1UEPNHfAdtoUnHIoxBsESykVPAdaIwBDuY0JYcSFx2b/vrWmBRsrWk3mRgew96
Y0CJ3AHEZvQntHxmGd7C95zmn6vNZkAGlS9nYdWL0md4gWL95g9CEHW8N+BzZGK0LkgvyFOUGTjf
Hpq5ZkrUdPn4g5ac87byiKZBk8wp/uF6Odv8Y7O3BmgCkwL2I8lv20/wEBA10l50oTcT3AkSAOAA
zdAXjc+VKkxZCo1RjzQfDW3DywOMJX0cGw0G9DDBuPlxiWbTdJN8P/iKDF/QhJJwyVR6TPpsgmlu
feiqrAyuENiBheK4oksvcZTbQTv4rxSjIgRF7jyWu/aBcgjeve8dlRBB+avHIL49CHKhPh0uqHke
TGod6N4X0A+KLbp/qhqSag1gKfhLtBXBe/mIhZ7u67zI82UEjvbmiVEgsnloq58ZS0aBOGlRiNMf
ecWfgDZdUTtAV0NoTvcIyMLt+zKfa1DztnIv33GBkZ+d30yaHVWzdRC2zGTjVjzGyqqvhoqDU+lW
DNWkoEuqr3unRtGWb0q7In7CqtXGOdqDdkl3WizQ6NGFPhe4OaFEeNpALvB2kVwIuAMo2T0+IbHC
o8Vjonbx34LWKoyCoLFc6P6Yu1sqZ6W8ltc64CKmafSn4t33YuHCKxjBz8mbEuq/ZyWAqHgYj7kI
d4EA6A08n4AOAlMyWDrfSTmDdfWCM0+0tFHg3mGKkKgCYQZwEfx3TPOyyWCLJZu5FI44mKyRsYMe
h96ffAIO6x9EL83JCQmN60TyS0/HXHgiM6LiYnyn54PCpIxL4q8d76+kVDJCTdmvA3wrLzIBfhW8
cigYM4XaSzfu8WD5IOHu67UMyZvxHW33TqOoRLLSiGEh423JKJeU9sylE8gMakq53vClR+MvFTHF
HDJbdfxef2klHNBmd3QcUdkDyH1n+Z6Fin5WNX6RSmXl9AB0TRkiBYMhWgzawSML9SxZw69xexg5
+YQETX6CEaSEtwGbiQAoxl4/xG7ymL8g6gx4vfWkJUNdt3JwNfzJJAvAu+LCmGspiW8W9cIU5xY6
5BHhFpr4ew6ZeVGnvz8FnCyHA9pflWmz1+age5c9NmDghmDNqE/4uAL7J84F+i74Nh+JvcEOYZQB
IWpk8GuykdAMI9eFNzh4GPx64Cam/pIJ2IeGUPj6wKFkAQ5CzqreHE93uuNjYTNe8PN1nb6S4jOB
gn3F+ou/8FBnD5PpS02AHEYZi3Fef/wiKgWq0FOAiQyIZOpMoBcmAvxDBtzMBxiuHM+MJCnKmbke
ENzfiI5jI84yFBef5e90Xg7ngw3lzIh2Q7OboPWBiEl4/C1x0jGwE4lbA2+L+4w2hKqjIttLXtKb
BLL/mD6gWuIBG8JLsL7u+BLT4mNIMkQnNEy476FBzJiaKCt9j01AhCs+KstHShxZVKFZqaP8mPlK
wOY67zo381FHUnaptm716XE/J+grcLLv037ImcqRx3vCiJirb8FXu23KTZ8VeXyg1D9hHU8kL67J
qDW+fumSH4n+voxgg0aF35t2wXCdpVd/sKnWvwSZRDKI+htwWW1GKmokA85T6xF9SXyU3XI16kFp
6smFjDIpQV/lkl6KrSJEW4LSWm+Q9hb0cMZ1eV0OnF7S2462FzrGtJgyfSdwDkwItGQwlTEBg2cK
fS5b/KIeysEn+BE+5mzzxnn4Z0F4U2aI4maMet5/0h9mlEdmu8r/cBiyQQtUK5uBW62VDYN8Vw0v
C7Jz51mQz8mQj94hBkJgWA8fPu3snOiHgjTt8o9U4hTTMPdGhPP51N+AcG9r8fY3Fy/fqihIi5n2
NIebD1Lyu5N7b5/WdHVFsqKaoykyVASCwFNuFnOFVhQksP53fV9yhyGSKoI1mCsP9xci6pQQipin
rhmiawFsXw4N8FDcixeDgNdfzKUYR+iA7fmGpEdXf2QjIPrSfb7v4bbs9rh1zt6LfDZaK56+r6J7
wuyMPdKf9aD9vRKoMt7rr51V824NP4eoXsyH5w1C2H5Ajg7xF92qjuQTgqtta8vMeHoeBkmrlyef
vof8T9viueTLGykarLA9n0OUymOx+Aa+Pr1EBdayxa4hF6eYga/h24XI5hoCXXvUJMRai6Bdaqhb
/A7vCfSotAcTbHjQD8OUnMUIYt9S8zCwsK9eBadutCDR15IXLX4s50TdQChe/4KSlrMKb2mDbW3N
QnmkI6yOdauc1os3uMkzqeNB0K30sF1rLNx2qUR3X8SNaPMRjpd8uQW4+rxcvBk6zAjefFMC8odk
IesoYXrpP6LfArEN2ujZxz8LExIUo7X1+BvNKNbw1ONSWWVsv37QTs/ul0fy2QCIo/F6MmMSKqAn
zh347oRAiaYcUaEwyr/b5Rw5MGP0JkZYpLlwf6dvqEtbmB6WB6cmbizMUjD0wECi57LtzGs4Mj/7
+0m4fLhEA7JsGDZP1RQvVIxvrh55pbsz7gU4hglC4vl4m2UeXBw89J57yMHTEekN7Yp+J6wE4LHN
V2SxMgFJCP3zBzYDpD6YWTFDle62u4GxGZ3w6DwgdqVTIR3a5al4NbNeFN19dOuaw8KxmgjhTBZK
awWBKGY/q3MiuT1/iONIZ/yW76kGCacL650OcRxcHLpz+JoimoTrjq6eWuoW/Yik5/ZPQNb8XkSL
cjjPHzO6G4js0dsaRXQ9OCChDQ7eoZKUoXL6WPC+dyWdTDZ5s/nyGSc/DjjAM1CGCNRk2vw1lomc
vkiXu0EsfzGZie5A6g0frjoxcI3bHUOk9Gms23U20zkonwljXV9JocNG8uYN1b6PLg/js9M3Upwv
OrJycYtRnIH9DlBhFstXOIzyOR51UNVTLaIJgu6dJdeFutQxErjPBk6CxIy7bxhy+5UnTl4UPc8d
PIoaht9Gw0N1Ua+IECRx67fFfWWWMcHkPldmatIdGve7L/4ePkXifdGuP+6NvGEJJ1agMC0dbJFX
JMMTFL3/V1SRqGusT8+b2+65eCUPn5v5TkheFlHWrwVpoqFUhoxc/DXczZBbMbnAPNJHnZOQMjpr
wup0SYWiXHekNPN+KV7EThepMaAnhZdsfi2yqSnpfWCsYstwjdICLzstRtAXVKHitQH/m1lvev8r
qBmvIsUzwaggBvQsw08EHvwmyLzn/NYY38JVLw0tvR+kI3MQdMYr+BAUB5ApyzlHAicWVtnxMOyC
M0g+DsCQxqniko/53F/mSCMdjK6DQXpftijmCWDDX5DxOX8QUTbzy/wzFdN3FQRyI6XML7/+cP30
6vSD2ojRAWMA3iMTgf3Qx/BuSl2IV9ym2lPi8K508toeiCuz2cMvd81qsP95qMfwNOMCsbK/wryl
WnA7UbT391CDEmmmibAwKNTrcnMVM4IwJgIjDcyCIUd9uMyfi8HhaipbDeqsavU2eOLpDmviwejx
cRz4Z7j5uOxxpjJe6FaQlMplD/uIEs4rE6rkaTjo/zDdgHWMLy+1n5Q+WQXVSubPxtjBuaQFJcNv
c59jvUvnsoe8MTpUHNUqpcGiocaGU3GCT2ta3bKGQkQpeoVPkCc67vEXvKQwwYFPke2EFxhKCS3i
SMHzxiLQz2PuH2j/QfbOeO4Eq/qMU9wLV2gYLDHtnpx+osKGJUFowNfB8DkH+OX3BHqS0x9h3IYU
mtmn33lM1SBBCS2oyuj4A4pzm6qzwurPlBAlHTy/ltiZzIZ8Myegp0/gJb8QbK7GfgPzEGH3FU6F
bIgYa68/g8rB1Hd6kkn0/rgXk3uOETKczAl9CUlGZ4SGSnKO+0vmcQHkNgQLOQrDywtvAXlzWz3M
AQch/Mjlxc+SW2FRot5HYyUZYhsXn9PvCUfZ6DntEf9C+nOi+jdP8rUo2+K2E/Ttgmw8623dSDN8
QNksPdV/BXL8Ofv/DTMwe6BbrXfwCoU7N+QH5nS3JQwb/MpPYH7VEgi2nNX4r70oKTrnttfi90aH
mMv/MzissfPG+QfANlvc13jihZcVDJxPfNkDSK9lv/LAg/5uqwrfSuyzKXc4cv6RdF7LqhtbFP0i
qkAiviqgnCO8UIQtchBBAn29Rx9X+fraPnsTpFb3WnPNsEdWzBe7rv+dD9AEDunN+prooujTT1z4
oU5e45qzAiy6fJa8OzuDe8+v+bCCF4ZX0M8G1mcj+4YSRGUekOq4HohkGJMfrcXsa2rXlBY4HkNX
OWrH4GN3XGI2qg7gr45v6URhG3/lUrSHoNjTYPi8nGNxco9QHGdYFuADoXvHdVsNoaBF++pZdlux
NC16tItyrkbg2nS+D1WiMxU25vv1NR+HYHZQrM8ISdqI8PDsUZzIte8t99abVtPv59Poiaf7vqiN
S0KHt2nVfKx3LZjxMZKAdy7zIc5jD8ELZJyDVs+SAKIwaTq557zZwMUiYOwwn2DuPV2Pygnt4TGe
2k16Xn/yzupjYD8qn8EhpWJ0G7eOoP7zrbdAgT1ntOi5q4xttepo+qdIwDp3sJViejLkWgsAlIJp
Kg+3c69eOb8ySVgxDgHbGcN5GL4Two4blSKVmoB0J0dKh9bEx/4rOrpH929GrMHrTy7q6Ot2uP2e
dkj2U74oPHcHbiY8FBDfHSNoxCavSg4uIWniyT6ChRwCp2BQAXHvLNid0Mj4hTa7zO9LweqEqVLn
/Na4ejHhY0DFo5uPYEIwJq9z+aiwYD+g1keYs2J0IE1Feiz/hYH64aAxe1+hYudnMJwvH9tz8vSm
nuT9Yjn4BmC68acvZhXDJdlcdY6R+QLkBsebzSHrdhDIt9zk5cN6eXvvR37EivnO0dwTcQ9dMIMs
FA/DzppW33SypZ8eJbBw3Fl8tuV45kN582WA3PSK9QVObCD83023mcWPDXC/D1vFoZEVVi6EknEg
st0y+zAJ7SZlQD0HDJfagtBrxWEHafN+hUypoFoBXFmOMbFeZfx833/Y1Br+GOJnPx5nvwiSHCu2
Swa7ukLo1G1XcLAjvloxxlGggNm4SrnMsjutKHC4NgeXZv6YNxwqKLekJYqfff6QlFd+rM4wUM/5
taorViUfK1ktXtFXhJKKHbzDamngXZZQHTnoXTwQU+ZAM3e17MrpkkePYUQ2JEsvrf9eUZfWax4i
SsSD+yhf/jscbQdQr5irceCFALP9/G0Rprhf8/BrkIqQWvAid6y98UoE1xluTo5c1fMWKKng32eL
oZCv5izabDTHHG3BU8y0bM7M1wergz2DngRjKoQjF3VfdSSaEszEZSjhO4zjnguR8GE0a1gmGEj7
o93bk6sL2iduBh/qFkB6eqSz4hzBD38Hw+y26/HNNdz1LsGItGqM0DAFGF0VIRjwSCwrUYjQKL8u
iiB8EGi1ZQj2szW+KIv07p8WOLRn6GgO0VRXMZU+0d3esgeMNO5EUW8lJpJMRRmDhu1ABWgAmRt3
yhWtCcsf+IOZ9V5wjfgGwC0QIG7UjrRiQBqgI5Me5XGd8ocsLMTt/YKC+cIgelVOuC9UIccE5gvf
7yU2r1HKvYcz4nFDL9Chdh1ZT9Mj6PaXc3XlfxKO8+caF8ojB/jQPkhKWR7HMI+V31WHUrWXDF7r
af9ILcr7sdizQ6pqbhw8g1uE5WHCVZA448fLcSUnjEvbYpA/aDk/LrhBxK69Yv6wvlFCMIgYlCyA
1gFb4JW4YJgb54Qt7lnaz2zqfCg51oQjRYAp981wghvmLTukSAja9T9t8ay8LHqlTK0Bx4emkAaa
EthFO7O+7Tg+d2wYs+QXo1i7adzLjyfg6QHVwojq8X97JUgiIL49Urh2QJij3Ws6HyCuoZtuVQBG
/kQseP4BicJhfvjDnxWGBi3w6Q/wiN+FZXv4o3w7/YEOgUuBCPB5x4ApWVuouL/RRONSM2tgYmLG
vqHU5F53iwOvvJv6+GJGOG79rTZtwNP+gEjL6vvjJc4B5Hq7emKmpIwLXGy65eiP/nAE+Zu+6AbQ
i9ZRmf0Rr3KAcflRJn94upGu9aKJhMBHE85gsJyNlRajmRlhgA9lj7EidEnUMXhy7xqClgCTF5jA
gY7B02caAOLNTcEe46PKvznCnSNyb2x7CRqBjonOCmUi7i5Hdf6EF4fJJwcaGXf/5jWISs7QRihp
OhXK4Hj9ZH5CuPnmzSonFQbbI9Y1kReUaJgg//XPGhJRxhPwIwmCkgvqEqwuR1OlR6AsaC6WA5yb
zGX/JqSSXFSmRlLGNFf6QwkA3snwFr+1jeygh2YBrCEKXjJ0aG98g5GF3FVk1UNoTPh8ww6Clwk1
nyFjD/ICjoAKtsv1yGqg7HPxoIomHX++PMpcEq7P8R8JZrQ+AYYwe4PBxeWiaW/EtAdXMyhvS+lK
Sz10yYT+sc2Ky80tmFE9DFXhbndVERRT6C8HNcGS3BQQPmA/zI1P+G8D1g4EUkhDcCI0VCwoJofd
EI7NZH1e0PdMaR+a6hTLXr+sXfAIHj8XWsW8p8HeSqHweHh4ozd85isdPTruTHUOG3dxdn45daDf
S6/zNxoGNt6fOAJGW3k7VB+UkNjVc1h8KvJfDlCc97i0MGV4bwlsoSQC+wqRc/pvNtcvR7Inl2zQ
rcFEOB/Gn6IuZuYoocGsJkUv5lxvChJnhUnb1B+B1LzymTtZIPoDWOdR20KYC2EaMWgqpxitwnxD
+XMhc6NfzuxpPI7e5TWgoZ/LCXYCMOCo/NkVLiGnnNPgxwBLAmBpZg1KBO8RE2dRwfY9oDSDfs3e
x+cN1LNbdC4bkJyfe8g+G9QmwIic91Cz5bS3QLAAyZ39fSn2gW/Rr97uYNd45Ml7U/9gzqidGK7O
WUVd+LA/hRhauXXacAydA+4OO0AbMdsYLOClkwVcXhJpAaYHLk/S1pkC5pEMQ04FiJR7HJZ6ONIl
/I10WMzduJ0jhX1qtv3EgCNuV1Lqt5F4qe0zlTwKBO7vfS0nWF/QXE3pvDvn7lNvdzyt665ku4Ht
6YvEWHmHRHianfNTuFrWa+oDcXumhC2cM8mgeoiuf9MQalrfQsRTQmvvyvGSkna2k3cQeIsxXlBo
/zY/quBXzlgaZiXl17wp795gO1zOeMB48P4Zp5ljxnSwvTG+JdgIU+pfCcs1G4Xn6uw/gpPFBxuF
e/8OXjJJD94J/9QXr3uEb34MsatpNZTRIawmUoQu1tcVETk3Ea2APyIo5TFgoumJ4MdxLCfTbGCJ
PbbomXV2hQoSUq9yrEv+Ke9vodVmHyoEFtkXPSKzJ12lRSWZIeBw2jMxpralxVs0Czmpf9BCDvk0
YchaXvJDfIEB2Lp3rHLQvl6MybLTOWHxA16S/U0Ty120Rt5vgXgG593Z4gtrcLJsyCzhI+yIgoFO
mLM+Hls6YYQL7+03eInU9Oy1/ZTgm8EV/PKCZVsLx3nzi2fbV7UvrgEsW0BVTsTZ7vDHmTElW/sc
D7Fmqs54uDpfIDftkeJRHCG0RjSBZgI1xj4ZFmDfaBsuyyuOHsNs5sguW7OFYp7L+AyJN27SB/T+
ST52xhuEmAmxc9Yjg0TTF9jJMcQJ4A/cl+a3BaigoAJqYKunCIcwhXJUlYI9GEsiUaI/i4HRB0uU
gkF0iW82yv/NquA5RUoBmTDiTnewCgzGfdjAcRG6Hf/p9DfZwVG7Vl0gK87HHpI11c5HOPBhTtFH
2lJvGoNvPY6RuxTXjRyeCzl5L/jV42YCHzGaOHd7lHzsHnG/zZLj37+4bQ7FPjol72LCPfLabIZq
DaKEeCY4thC3tz59zRiKj4xEokJsG5zXz6TPFScY2UEOa13jq0MZMHGkv7GNUJpkyQpLl83BfUXn
DIHZpHxVZR8Ffn5W5saGEEOPEDcfzhNoAjZvBZiCegtks/VEc91zWZoUXmJzpHK1OrMzjyArfWPl
U6Xuk7s5jjBDAGs4WFCh58Tfmp3zTIb6x7t6ZxKbiT43cSaH3HfxOKTItayzG55gHANijDkBQDyu
X9WkvK9P4TFYba/pF3OMfYg1K8rnY44sOhlsj/mjhIwWMNMQOReNB9yYoZK2wE/DW1Tzv0eG8oU4
KES1kv20GpcHCRXT3qn92VwIUJmla9PF0SaHx1r5P5tHzWSCBTP76VGo9EK82eNRAHOEoTsk6z9U
oCB0r3UXYg0yv5EL3HlTko3ePgEWcNvIWSC4sA04XN9oYEQkq/5/WAFDOCyOcDMWvro44wta5MmG
empiRZLBMgIvgDP5sB5z7pz33VyzS9B605D7bHTBnpQzri8CQ/wz7snFuEPP4cpqjVVjnwcooo9Q
Au/tsyeS0ZF5BqAouJLfqE3r+dvjirMGn8wXJPiccN4tukbLec9FugO4ITx53Og+zgMYose5JRYA
eZwOm9X66T7C0/ZrAV1B6p5oJnwF86DA2B16MAG+AXtxF3REKwKjrOJzQXhVLIdUhZ8NTsHyAiJ3
dXIf1v3vWCvfgsR2yk8I7zAeOaJMGl9jhkgRZAMlPztw9S4BzcnYvNrwMk7J/W/ivx0Bl0HjEYXO
o+RI+Ng/LAOq64+D4IdS+phTs8IrvKSHdASFWWYrviej6JG/LImtGdxCg2QKb1LHldHDVWu5Wh6r
3nwY9TjvetGLemK6JP0DwCNdwVe4F0Bb3rNkt5BQOPG4rzDqZ3hsv7zj8qrPUpj4HLS4uINDMr1E
2Ybl+DRpDkI9EF2RmjOd8dC5U5Cm182QmEfq4ey7hWMIK4O4HYUJtLsC5/vFqL6lJYAhG3mr8kih
GaezmsIKBYQJjmkf+4QpFrTfQHwgv+/Tne5jvrb93Hypac4FXTIv5t+1KXOgGdM+iRHLyB5vH+LZ
+fuGMxdi6HeBR7l7+Cntoou6GC2COljw/EJLYZPupWyRgx07GoZn8W27ymCBDiME7WDarQEsKidg
/FucjlC/Mwnm58Y3c8QKR+6OQdSBvM4+NpvU8ycOSXilyPe6BScTUzEaCdGwbY/xNaPLvmct3kKX
UC4OKTAkxy316WaWNlt5AfXvuHHuzmjXwL33X+wa+3lG7wFiLe/E38Juca4uwBKM4Lnjm9tfP8as
P0Kelr7De3HfYI8b0knuC87zSTLbdpBwgMGDXozWp3gGbBf2aT5Hq45YoEuoCyjhMsofdwJet18e
EWXBLDu53N1mMf3yyeWUL5wfLBga5tP4MKnhzwDfEUg9LEHUg0tRSP41msxZMO+yZ3LyPIyPwtzn
GD2skfjuVGzXrEGPWMygDsKQwKCNtpcnM6Wl7mfjCkzry2xKDrotN+UgbCFWuOMtGL4sabk7/FR4
7PhanMDURUTtDfM9HjUj7HlexSv/MXmWCXiCHEcTwBkRk34BFLmmYb3PJ9WdSgaw8oatpUebdwA0
O7nUK8wBZELBOOlbPEihtxxs/IeD4+Kdf6uaoe3eOrvww1xOZhOyNKg7fgrMJfJ9yLR7uWIz6+Ec
ck570btqrSHJk9eATHYPE4tNRInMznr74wzp7egzabsGi+QJeDqOWT+Qch5/wKiDBYuQv6BortbH
avUHLoI109tYJb8tA4HFBW/SZ94vIE3Qp3YQpAQnhq2H2QMSQtjLsRjYAiJg4l77FKUTZFOjRIqe
Lh19U94w0xym5JZiiRSNgCx4lnIis+R0ymcoKXLE6V5KBgs8uUf3v58HUe4pijHCE5Goo9vnfgAZ
wJpCysulzpgsk1rFVW03zZ/kMhbNHhlAN09Lk/YCJkrbB4DzehJ8tytOpG47AefqY6YEDRmbZsgb
Gzi3sPUPy6vDUHouuz9miDiobb0hTQAPfBfATkdLM8yeYacNweYhFCVXnOvhV2awebafKZFYOAel
8F/YQz8erlkj5wxPGqWxIYOh13+PALwZ1eApBA1hhOyNGff+HMJkt7e0V/4Q+A/1WfHygGO9Ec1N
l7aYYicnnNwwSkJCB5Y6Nfpi23U+8c29Fz200Ig8wr7XX++dYTZyATPwDhmAtSz66xWGfoAPXwHQ
glu5Vx8ME8XPGvJANowfUR3Q+h+ix/IkqE1UA9f0SuUCA8c/0FJzTrbVCHsXGTxN3u7X8qJfnDiB
hbHdh5LqF98JFBiix66DZzRAhdGdjdFiJZxifIltnnCCqLabcJJMjaFzBx9l9G+eQuztqPOYBjtv
65XXMco5u09D0FkXgjj3CapMW2LcQp4MBs5H/xlcLMau4Wgxtu9RHeHtj7Uz9SbaWOoPVF8wyr9Y
7zJeiobGuGrXI/e7RVJQ7Lf0qwupZGCfYpA6W8A3Y2fAvQB5BClVKrTq6F9djwX1g87sspxiKjZx
Nh36doacBcLw8pZSgG7khRS1VFQn94b8tOrhVFYnBM0iEUFIHmJzEqAKcHGB81/QnDC19qBuxyQW
eEh6qQ3ZGfNv3hiX5S1jN2WG6Xe4RJOYyqbbuEOH0dZSeLzJCfOqgB3hCxD7ZUx41e4pvvDc8JdD
s1tJhKL3y4ktcL18uO1AbX4xZlfsX3QIW2K0UOM1rTZhT6uOnLVXMiAlzPSxzyYE74N1EZx6RsaT
YIYKDGMhqGdP46qd3Rdj6sbFT82vc8lnbG0zljynkHSCQ4Wkcbb8AhC8kEpQemwhHVTHtLb2248r
kjgwfuIHEYtZnxIXY5Dn+IWFZj/CMEGV0Q5+zOmSJ/9bjmHxYkgDA0AwacVuILQPtUorewqHhrrD
6t8ZhBx35HoM51Tue6bWVG1gvPS1PC4E39PgY4kCSWUcrMxbQKYkxIDXkuSIHJyaIjf5RtTLZj8/
xqClbAU4Hm95UzCjsTWLT5Rte5rjCSmkT7B0SAkEk7iy1pjEV66PcROcnUuw96yZf0nODjpzRgDf
9J2+yyMmePiYX8x7jij4EkoZTS8vPcSdERkilmRm9zfIZ/kKjsqrwKoQ8iEHKgxOlIVRnb+yFrbo
I3kZ9d+EwvAeo7d7p6DaaLwXsgvHhtwBvhmT42VvQziQsffeKVEcO6oyF+ZMxam3oaQBhYLD8qbs
2ccw9SW7LU7eKXwtX76YnqPW9KG1+pdd631TKW+CG5O5Fdgm5a0NFcCYJoTKwfBoPKqSkNb+U9Gn
M/t/5ic8hVhuyZHZElIPnBfA68OLq7HxMSwKBngogK/d4zqD7M5+t+KcP6gIE6A2IAmPR+U57m3v
a/AcpirB9Aco1LBFhYeEQG/+OmZNcSugRHHxhUoD5A5XyjfUlUkx2NZGf4ET4e5ryXFTIEGokQI0
DoYl0f6vr9f5DO5AIDQHd5KRQHnBeDmuOVp7mmj4edon4b4cO1MksJJHqbdakmuZcj+wVCpBQJjc
UWixNTk3l6HM4mlfeeygJa2nMXN2nEFSJmOWnCDcQkxww/LoCWjRyz+LA8ZN7w0eKwIpazcQI0AT
0+8W9mgIJJyeFgDfv+qMPYHQhLY8tlz4Jam0sSDvft2B9g3AapgjQJXkH0CuGOYiY4kH6cSHHY6b
E8MLaE84rQWTos0fKStbKP1OKY62IpaXyS27vfBGApWlP3xhrMQhLYKCy8HbENZFctlX6SqRNQxX
YAFYYujtV38Ny49devDlpwR0wB6f/3jIWsWc6gD8Q9lrFoyI4QjfGkJVYB9e3ppsaZ9NRf52T4V1
BQ387grYSzit4L2IJg5XT7UsLynuU1fcNyi9qOGZicD9pdUboAjXvkBqIJJfJVH7myHScKwZe2pF
f4bQjpNHIwMyxgr4p14tP+mFSfJU1IVetNtCbzX/5/ogwXMChL5oz210RLCQeNpMSHSqajYGWZxR
QhqeDx66ZsMwfSalOk+q7Z/I/yHZCixZvSgGFozJTTVPpkpGLb/2VqodtV/LkKDaXbCYRgij1f/4
1LcVoM9uYiXwxHX8Zi3bTn5KhE5u4yAvz5E+mSQ7WM6E0WoJlqB7GxEyTx9veN5bY5FaHjIvjxac
TkqJeJOiAgQlbmNfQUeNrrlT5tHKxz3UzYdL51s6rYp1ohxybQnT5p7BkR2NLUpTx/OadO6V1K90
9HR2VX7c7HY4Kqw2w6IXarBracFIzDtghAWefESsyFxBx+WErG/it4GS7ko5SWqcKsk2xVbI3LVm
RKVNT40do2bycRg90blqZnQkewPT0QSQmojsk4ocjSw0pKEmnTFyUa7i7uqgz8USjhbqo6CKgN6Q
MmVB6aRFp7+I2NsfIynx/RgX+FGUJJm48A4MJQjrbnkExlRPBw39CA8Clqox2OUArkbpyIlWft2f
TuCggDW9CXMFdSnpwfyeWSnRWSDuOhe5ZMhxVhAye/zqhFQ5ZB6YN9E3oWrBTwBLlkbSWvxftVn5
dj0exny1nCgyJwDDY0buYxzL1QNGOTf93yCS86Y3pY5k0PZFT4DIg46DGY9KCUBc0dheInK0+ZwK
hrFwLZWAu0LvKSbyiMV/fLRzTq2hgLoec4ylo93voX++7p5S8vPCCIaRwAQkC5sX9QhAAlLG2Be/
QPX2Du54bXe4HtZ3+wfFTr2cjOMxkHFK9b5IzSG8ArFRLsvas1X61OMG4903AIBo1Xpj9zHUxodg
CuGEJQDPhRbjZn4Rr63Mgyd/jR1Txhanm8lOOqkRtheYM8ak89EikCi70ugVeKbrZKq+nBUp5o1Z
A7wgJEQrVUN6/74ZKTgvEIIRRUZNm8QAsRZ6uNn8djLe+500yDr6eJizXAC6Q8yO7qTlPTGJb6zZ
MGT2WlNi9eSiubF8fjN1eC4lJi6rH4rlNxglqD49yZ2yWKfp4avv1X2P9g5/m+qFru+f9EG4e8PE
6YtWh5QFMmyV/l2Lpk8nor+Eg62w8OmZJ8S0apI/SXfdU0cA8NTGS6ZBalPyPDAU1CSUT50WjNyU
kyatz85R/7F6FPzR5E4DvuO82gO/48HUZyaKewQGu4dgv4qR6Dz070p9bHp6u7en4ZiGC33Sc2Rg
XmOlFq5GF0ZM0R6XC/Wq8t0XkD9YGzMkMRjS/e2Va9YpFgdgX6jRfmfjdTCPijXYnKYKbw0EiS/a
Xk/HbUrdF2ANhsmaEoBIQl576BgWW1evc8YIRxUuND6j6gAhOgTplo6J805pGHyAZet4rSP7VWeH
+TTsQ9U0D9qzmcdEw9O9Mna2LAvplRJbVv8UHnCKk2t62ah/0tDexG/03iSIdfzojeg0lLKZdNKm
Glkk/DXzO5btmK9uxCttyAUbMrKcw8kOTlo62QBdFfj6fKhnm/mf9egrf4d5zFDUiY0roVhcKrRo
6pQBwTFElgIqP9FPuKgzI0V3vGxZNMoIEyYmdazsFq3I2e1bjWyd4N1hgzdZnNAgn7kIb6Bgrcdu
QdoJOZdnP52jFumrQ3XpabKSkwyLyMMcYUHJluw43tn0NK9n0gbTGszvUfpS5gBEc9yk0reF8wwp
7GxzHRth7WDvzObN7tqI7ZRNjHPV8cqpEWCAiu8oXClF3jSU2ezFsHj4B1YSt/XR16hbwTmuf1wR
bmu0ESJbbuUzSGUu0AszCQR43UNr8WIiq0NcbK46RmTqaKDf+J7q14GIT/0keAJi6fxx99+bWCIr
TmlX5kQ34gnYErcB6S533hFX+BKsLMsQV1JhVPNV/qDlq6x0K+5+2kyd6XcseJVw646VQlEsC2YC
9RkLgXW8OasxH9PhvvZDA2Cm+MP34E9Jj7rFzdViOaa5T19L/i0FhN6kYI+nPu9yQSWAuX88eymh
eNfTnB/hD+OzHqMllRYWrogb7tBZpcbjHb9mrISvk/IXvwswGDhuzt92pBtGerTj+IgfHQsknoIA
aL8T6xSzmuhocyWvf2Nc7IA8oZkssfrJBg6O+vqN5MHk7g3XvaJJDyhNCfcRZlt32bhiGYCP+H7+
hCs00gZ360bwK5+PtXP0vkoPJ875V3zJmDp9yA1MG8io0bs2sQW+yNoYPhAOvXiRbRC6OgH/3iOZ
TYGghL8v5hl4Y7zWGHvjRYNFDy06Mn5c8Wlq4ModptYI5Jfj7vLCY/HH4Ood/wY21gJT4yFpt5QB
tzRj+Yn5+Iw7G0Kf5JBkNMwmv1LYnQ7BoA9DA+u6MyYsGBkj/tBT2CXo58n7mXMXGiwtnc1kk15Y
YBr9BAzqOauts2CbnDTL6qmNwuguHApF3xadH0k7YfcFg1P6oMBTjdu1V5T5yp4UZH0YN8conrpL
GdZasI5/ykGpAGNMM2MWgzckt8JIa+OssxBmc+g6CF9YTyv37I7P8xCqMW8oQx7lOqshTlIxvEyn
bfRpSKY7ZydZtUj82JD0+0TFo67Wmbwf9X6G0vOG/nP5W3MlQYzR1vFQj9egAVOtr29WufiCBACy
Ob20JeuQh+rlHRIeNzIq2iHxSmDcaTr8G77nR6C/G/7zeE3lyysZM+oThAD/vwkzIuzqeRN6DH8G
6Uk77TayZs2/BZpyaM5q+jhT4PEIxn9/K3d72BhslRznWW0wns+OymYJv0c0jMJ/bYIDDkGS2DhM
//jAnQv8RRkCLWb57nnYJvyra7DvWPdH8zttqmipELojVL3b3F3eGx+GdGCm4Li8zYGdTUeNym5d
YxGFSpIldtlRAPHUY4nWr9WJoDgRucUP9Ft95AwogDb4N35HuJPKOErd0Wg24VBwJzCyHvf0Xy+Z
vPVmhxxpiga7a9SZpFFLXeCgHdc93JnU+oumjFH5hG4O9yrIY6iy/VqBb8kONNXir2MBZXXassYP
clMrVHBD0Aq6kRGjM/6vm5dBcKTgUpaDRlk+eMMrlpH9irKZPuW6ppwGmc+vdKF8l7dKCjSCbtYk
F+/jH4AYWtOJ+kZZHkIPM7TSYdMty13NCHj30LTS2zsb8GV/H1SaU04UD5d8TFZ/ao6rHxs+mz6G
jVhSY/6z25EnFTm/2Ikgxt2UKkKYstu1gltzU6sdDrYqmvUX17wxkWYN1B0dmsFI2Mn7YJUA0Dj7
ffTlkiMJx5i382FqNcTJRJpz257B5iEzAFWvDD2dD0DjWzsgQZ7Qe1ywOoE/f9WgUe23GGBL+mvv
HrXHH63MGDJ57l2obpc//2PMHGRX9K45roY1xlosRC9o3BUazxJ+14zdZ758u9rqoYrOD/RVwWSo
bFWGxjm1ugngXZEq8uVLMRitDh65FQihYAvBQB9qe5GnTNAv3JEr9XoW8ZE+il3d/sSzvS9ts6L8
ojc8MVVLwN5Ew4e341f5l8eyIb/tOk9Of9UK0iNupOg7eUzR2AuTHHosfDGUprNHZ7xe5oclvj54
4nFIxhePPsqemuuHnz1skzYE2y7cbA7cDpChcMdIURNvti+4U2wzOHUo+nqEtlodrW14SquHlvRN
YWBMlR8m3MOkyTJsWrBx5nZGuJEoV2yHwOy5dZh4RNX7r+IS55eSPAM2rcYAm0xYFhfMPNQoMhm2
vZIkiczIGb4UxzR9/HzoSCOqsFD3E3J5gNwqdRfdxMe/2XwA7MIVtsI1Zsz6HYmMotuJVPCi0kSJ
zES1SafBlWQxUG/xz0oeRvUpVnqEkY3KD0WyFZk2BnkPRZUUrheaPgXdyKqwTf64NRnOMKmv3lky
03op12nqXHGj6Sv10+griaTYuu1LR2VNxph60KMxubCrvv5RKl788a9Vm2lRtAN+cugqqwvm6tNv
vEJlKFrxvca652pz4Ze8HcezUQ3RLCrVNZD/+txlfhnCDg3qLuLp3DnYXApbTIniSmcJC1eV7O21
gf1drw84dSOZxI6Gcdz9Yd5u+sK317DJ+kxgMWyBmLqLqguXzBTyPBRULAfQA+VpZE1kv0a7Hr9o
LfbqeKXoA1V3n/rCbrg69Y7ZSssVsm1d191inLhuf+6rXKbLX0R7ruowKejyP0oxMtzZcrQ0sCpa
Y2Sm8rQZPWkuvnL9UAAV8CVnKSfyWUvM4UNnog9sQNxiubDtqCLaM3moSPmQZ/gwRjMej74DmQo/
6sR3lYsSdxvKoYuz5VNMFRUSYYaM3AgHvqt/dR3fNVf3p4pObhOkgxlmMriMKXyShMTK/TyxJcUn
95HQnm6qrZucr+e6RXjEx47ztXInhm5XVZR/BxSrMx6DRB2b2bpeKWvkdmdNUjKfXD41YZwhHtl2
lyUPHmAM1d94L8xXb524J43LzBxfext2xiruqoUv5/5iLKuLgU4Skc0K9n5KpfYV/xz62Se8xazk
pNrPWSooGy5EVRW95YUvcarxDnqCpvg2TT87CVvndL6b/VszzJm8KILXWM2siotl2w/sqRZuzyt6
EffOZos46PAE1BUyzKhYPNajWtU7jDFwPvD9n8UHBRkhRwOb8khefBweIUApjSEkUIOedVzT7Bpw
/+bZI/bFw4QReqd+cSYjUourXbMLISztF8RTLLl9N8K0oc/FrSbtjVZDfXnn56W5TxOh2peoYvhV
3QwSYC9ZxdAD4y1+G232ns0ELEacBJimnjW25r7zQo/yd/ip9uul1amP7vIyRop1DBcPX7ziOutP
lS9LqlV206fawEX6f8u46XKWscet1wlYvcI1PimJyZJvssY4T4wr2yeK3JM+I+f0zJkAUnZAFY05
E0ZLEhrw0V2V/8ZFhacZTnpi0xZHiBAk6mRhSXzy/oYJM1vnybijnxBPCR6vyrfxKm4ut4q96rbM
JB63UcelnKnIrDQfgAy+J48Nkk0QfdLqO52nAM1sAv9tB8LFLPhcDYhA50Q0aod8KG6P0xlHWXVd
7hsNibJefFyxekHabkrBnEB88RmBRdE+VHXb5uPZN531cAzXZPr2WBB0waGOehRphVD2WzdO9pAE
F3uNoSLiubdn/pxKfCEBGSHfhghxUfn+yV6Da1yZEgi8MkWgP4/2iEbYbMQ0E4srdhT7mlQtrj0P
jqFPEbEHVyPyG9RKXKSD3rQElyW40ZOQSl2p3e+mxrclAocoXbiIxDrvnIoLxojsJzi3gojEQ3ZH
tv+vethxyOFz5HOGDaDacvIsuOf9Z1JFd+oTrv1zzLmHYlcXn5VDiZWVyVTrBGyeA16an9nwyEbn
j19xQPZJL4WESiKmOBfU91DbSVPgjddJzTh0n3YiNqmpuKNgl19ermLPFicHjshsxy87pxXFaZnQ
FC1qzUrltQjhhY5KilggNo8a+QQjzxYqTTG9mfcNQA8K+g9ue5gjlCTTGTf80c3XQyd9bkRtM1tg
LNyMwte17Dd75UPhqEkDNRFWdwljHVitQ+t+t/59IpiuzWP+wN7ooUtTeIvEEum8z+5Gba/8uDr4
af22+CG/CWs97gaDTRwOFZ1EP5vjI2OTHRLtrDxACMYKi+mX+D17pRyH7KnwwTjbcFG3/XOjQjbi
zOGY49kAIL5BOmAEkyUmdZ0IdeFQmvQsoPvPBOyxwhQXnLIVyrIHHHZYAI1l1mCY7GeMQHUBessL
ELJ6w+8M8Afh8ayVishlkhiDi7fjdrAI2YSaDxeydXa8Q+28zEpkMRBSrjgQAkAnREBrJEmmGRGE
w/riZyfA43nueL8cIynlRZAfiIPoAmckY/BF1zrmcz1M+BUxXGXDzNffm4ZekpLDdfHCGylF+NL2
jJTE6Xmmg1KOEv8ygH+Hru43fx2IEHShGuTjp864AisIzqYTmV96vS3c5qm4d0tVbQHx4riiRBFl
C0uPuFelqniW1f5E2eE5nNgqKfawWbrl+kfLHor9Une3bbg1sIh5O3+jGHigi3Xjqyo6lOLwFE+V
rJ+ys6s83DpnnXGpXhqfEfNQVw8Rixtjt3iB6VNBfdRFgSGqcvLHpeRyMoqTmqEbhxJOCMpXb2Xg
fH1m+/aF4u2gU4jhqaE+FM4GX5qz35KKDf279DnQVVOrTZOdynd/WzaRTmUz21M+3ey3kbD7U1tv
8XGGNcKzQssgdrK8GVAK5iDFgx2e/sqFB2df5ECMzoQwN+phUZpWtyWuExZnFx/twDb3UKA20mPb
9QePHRAAiI4pwx7bl5/KgvqCjZ3rywRH6Fcw2dUg22JMKjB6unkg3hJge6KU76eJ77Qc5PJ/hJ1Z
s+LIsqX/yrHz3FiDBpDa+t4HhSYkJBACAXrBGFLMoxAC/fr+YtdD16lblmVpVpa1c++NhggP97WW
L7cwcdiCGWXJpW0x5T7rMGm6dP6oO6MQFBm6DA5nfmaQi0XXlmffsHuCZ5ncZuG27QFYUdy7fbcl
+q4LOIUg5srvaLAqA9Ufyp8+rXqUKIDmMEwY9FELvXnOL+zJIRSA2b2wYTgagmykimeRUXPIp3B6
u1tktaJJn/ZrTpdVQEiR/urk9GW434n0Yl82ZPTTKeexQ5Mtae+qEwXYen77T5JQCGUrIN+bxijd
BgNSX3xsTV7R8dhH2nrAafG20WwQ0Js9+g7p1DZZBfgODWaM2gM6tjZPpznbhwFzexcjbThjoQwG
MdHdp7Yg69jx4CQ3xMhvwYngb6XUjwskGa6HGI2u005EvsbBA/o7fYrVwsHyM/aIN3gj8feeMzb6
5CEOMnVvRv3e8QbP7DFB8ZsQ4WLPzGe1fTH7uo76hn3xTTlwnfRC1ngjkURGXJRUVcXSOVIlnU6C
kgWfeHo1PAaLIldZJHcaZVhQDMByeIAGFrZ3+7nJNMmrwMLcLHd4AIBx8yjcD544o2Hth28ihZo0
IWeIGJ5ABwsTN4DDo/NaL4EFgZ8RBtQmKqebgzue0JKw0vkipShDbXLVzl24nSwhiUk/OQUh3pUU
NTdnbuegJdq06Q+bQX4c1U6PVTHPekzhtoDA5xE4CKWjYkXYH83npQMO8hwcGifKgQRYwk7E8ZKp
pAVMGM+4NEYqQHixtKTSPBqe/OHk6FK0RnaISo9FfZ7zrTCS/HZjL+aPFYzJWqpihkzbGEP8K6gx
PngRyG73r5Vf31wS+mdAfz/hTUDo9ulrtTIakaFQ5ru4cvRP2jYY8aey/PWBO1m3o3UX8B7kTTaa
YUI3YcthVCafiW7b1IaFD4NFszFZnpxzUYsQiyZrrpAx3cIXnlkAE2gaoWi3lD6UtuIMYbLFX5/m
QJpja9FBvsQQa15hGSBORNOSy9kz6wfjwuh4mgJbgosz38Jl5EdXJOWsaMv6t6jWO5ua5admTtNr
EnSuNmKqr1+vi7tIr05MhfGJp4Kk4CpCOm54r3gZZejh5chdpMm0H8oBdGHPzu48ChyqmK1KWpEa
MgVKq5mJoAnt/JkBWYW2LpIQWbTUKs5pF3P2fSOf89rg3C7uNMARE4MXi7YFuW+S7U0G/6kzO38J
2Nc4fpXWKl5u4piNYFFvQpztLVlCOD6bLIswWlNKa92eAvBNwLojUHGRbYvdkDryPdUfOCLlBdkQ
F9EKw+11aie6NY9oB7n3hziHr7EiQhTO2+EdBfP5zSfHM2URv79YwVOk8q0v10FQaiJ4J9Mmq/Hp
WDW5Yvk0tDwMMiCZxhWM5bLCFyI26EsaOoeQr12PEPcauDliDVri1uCfecuCdN3aqLzqoUi1Nce1
uoBgO1LSnqd+qk4FvvSUbB7evcsB9o4ep8lyg12ZvYSU5gnXs5SPTZOWvU2IPFt+hR9MhTPrTTeO
96Y2jRUbKQhV75lTNaUIPfRnnOkOiawEkhLG0Zv2tiOpBrrutqSZv5KEtzSPctN9DYeRjLApAx1+
Ml5ab9DcX+jPnB8YAEA3Qi1uX/mz3PLzGKc+n/BFlkdpY1F6Dkrbua9YSES/J2Fv3xMBtsCIjEiS
rtjsYJlM/UpGIuffUOrbyXWTkVDzBXMLFwtqgNyIMdSv8Wqx8CDHHSakGVw7ruKkPFW4BRRLiFlh
xmdrG8NaxBSjBNKHbTkU8HwITLAjjnG8enIo43POWxynb+plgLjjFG9b+F/hS3xj0AkcbzQyHagL
PspZLUOf7QlzD0KT4TBsnX88GCvLTvcMzFrGBVxLGEGgD4fDE4zrJHc7N4spLXlEVIokYrgDMkyA
AJ8us1aw9ea78yHgrzdE12fnSiE3g25x/F/C8OcNyrQTvptVtP0mGYxvP88l7Aqs6ZhW1klJ4lsL
P+2ug8doFVeKtTqzKaR07BuaIwhzBmailQBL89N0pTrkbJxT8xmNHM6T+vfo+MXx11kcyEstFIxP
nqRQ2C8XoE36M4gtyCMIREQpWYJR98F4BQs8hFNhy1g7f8tJLghtQmy8j/7Z8Pb96oo0AB2B2HsJ
h9GU91xNBOE+2ap3HpZTYP1EdwJIWWca0HWG50c80DYOT57yiXW78LR04C2+9td2HsihwBMkeh+G
dDL4W9ZFkbJwVw/p4+M5XskdafPBoAkGbdkYZ9duxaneC5zpww0GYqShKMWvEQLdWj5sWQPu9mSv
MApjcwybO6A7b3AsOmAI7IuFLA0tzEA6zoVOU8FluAPGwdObZw0AewBbRAqEgEA+Rv1FPfpsi+kj
Jdsu2qQVvLUpVj9EpnhxXcUOl06pBhgilnM4bpuitHJn8ecHDWCO/NOKD29SW1JKjgJEsVI2EeZd
3QUnlw2HjXuIv0KHgGbYKodiF7LUvr8tzkMWEaIizlM8PaR04zDbMl+dfjJflhPhfZMkX4kXUo5g
r4xrGWsMyBmFUwQvCH2ACMalc3M65Hfd+8jZmzmwo+mbA1WeuVFertoXG54guL6BwXPj5KP6wdPC
ki64JH50CTDgiD47Ot6cNiMIBuelFC3RYgfGg6bhwDG63EVvm/l70tvw69ExHYdAdqncUzCdYdiV
CULr6WSXL/bmW72P00Z0yADEz3PDqUHlq2h7c0CnmSKqed1LXwMyXetVv0IRTSvJmr35Ay00Y7pf
djZ2NhQOHFl3XgUPlkbPXwaWYpxBSTOS6YHO3BIZkE3cy7i/14TYjy4WGRi0w7g1hgM/Oksb2vqQ
YAkIB3p0T/lDaPR9WhVoNLzkvYrxKiD7gc/9MFuO8VgWtGwV5/sR740W3p58QIe4K9+RItqZhuqP
x/jhjz1/MR7kjWJLTWuyFegzsacN45bNaXbByrixD3h1eUHbpuy62HEviBcvhiPOjhmvwnuSOs3l
X/bZAIwKKGuFudWi07WeH37idgHp5eAGomJUNCKmJ1PYoAjuv67gw4T8YyQRlKUAWXzfXLozigJn
ZGotPDTHd1GAPKQ3Iq/5ixl8JRAl0PLRp5y4r/ggMwMZUokiivvo7yGEvAZk8s2OsNk8NQWGFa8u
i2nctJzV3r+9RfdmBXET0UqqAyDjfkYWW6cSR5ZQgVycdC6AERCAsl02R8y3/JITVsIHaJGYcDFN
V4HT3TTCOww2FuOuxpyI1mCZAl/snIHzzBZCsUDGJeKQabKvpWdzKBYUk/zDO1mtnN1kwYb8SLAI
x6ogRgS6RMC5nGuWh0PZW7bo7EbIvCacVcCBbHKkWqclFf/x5b4bZ9VlyDy+aKMmUIazTb3YjKgr
qR1Xt1Fcyxw8YJWdbFKBdNrLWjR5b8rBzOSL1neIGcLoVFujXkS1gpcksUWxmHi/uvMB95bjxM8E
mwI6ii0eMqAcxx6CDS9uvy2i9mC2Q2NkzQgharCQb+MFpJwS73lXLgBAkfhbJABz+4LZITmjIMsh
XeEJiKm+8lMZRMP5LXvb0TLI5RTBecTUb1bncUL/FvmtIAPW53MEA/yervPwJcnByGjyEPwetysq
XcBbgDBCZEM9RP1OuMX1Cch6VemOKiA/AhvEJ0w4yxPoLtRQqjvP+ZWcz76g2DkQI9uKWGluXA+B
HAuA/WlBlcKZgE0ltW11cMDMQ9xKtlsD9kuLsF1M6RhlgYSY8otzhGknS2g6jdXibq2myg+j8oM9
IQSyEmgWAirKGq6Cy6cmZCepzhRE5ms9qNzrIQLgEEvtiPaZkFddofmyjjsLqNQA1y1PAjQV/LGs
WOd0jMfUPhw8oSzAJStSIWojUrNZyecik5iI0iIjeKLF6yyyUJ08iW5Sw4OjBsV94vc4rX1oIgKf
9iAsFdeTA+qRhPoT7VXCs7GCH6xhAW4+Dci5CIQZdz0kMWDzBrqIe1gFCA7z9DBMb2DNSTVjya9Y
ICuQxaPFAnKUkA2cUB/wDnUrwoaLoY2OieSRBgfRTLow1E7e43o9WV/Ter/DUsEjbtpIv2v6dqRE
b9vix7FWY8zkvMM+ACB62zk6VLKChPlmCMRgPPMTKQncoCW9b2/55OTnOZlDlO/84fCREFW1DKt2
FwHELZp0rCH/ciV/abUCc8l4R3ryMhq5hzDBLElgIZQ/1qPrVqf+19Gb2ePAIDxkcu161XF7zKf1
/qgaHuwPTo1uwnK/0NXPr4RSRr6AUAoSF9Xe5uVm2k8ev8zDEDVdQmYcJpwqvDIsHaX+DqUD/6F6
ZOKx7IpgbIeHp4K7Uz3uj5jsIG1AHIzg5j10J4gHSO5QS2wVbsq0oIeNYs0wd/rIITpjTmJMlcnj
TC4N7Q2QGp3oBmOonMeTlvQbJfbBa52kjceez7mTsHSU9HScAO3RDIXnZg/o5fpOlveZBJbPb1ls
qzGoHSJQINHaQofPyJjpFzGq4WKgC4vlFRim4SQn5+SgUK3t10NuLgl2OMRdI0zhGuitB9o3GQKB
XJpA9SRCqdM207Z2soA6DX2f2nMOQY3JUcngegRCDE59jNfqYFJRTEV5RDJ4c6hLPCSV0NMjWyaq
yCpWl1GJYT4oKHWZUdr4HdqXpbUALx3LyI8kdkAWPYVikWnpl6ZDMCRrjo7AWhawyPXZyk244gsj
dq28jUh32+lv6Z2B2VOZEc9+l4RBScFGFUmwA9KZYiawtz6RCPAc5CZ9Cojtm1Obo1sU0GXn5DP1
D4R6KvRef3utoUShzYiGBAugXQS8cFX1QV6n1N9KglI8A8ZFJNKulbyZ/BX6BXtilfssTkPQ+S4Y
rgw9NFZgSkozGLf4XokHMkneCHqg1ZJfH4jiLChJcBXuSPjiPN/u2hZUfQFcHjR5RdF6p6uBcst7
4B4gpp1pyqE7BOHehk2KIRENhC52HdDgbVLJACTCCqAc+MG4U0iE8UNFhU/Zqh5SO/3Q/gTsDlck
EpKhPcM7elRXdwqutITQcc4lIO5usTo6op4lgpwwdsiLHxvJUS5W8CQOJBUWEg6thY5kO5AoUy7x
0WCJBfClYgd+evUKW2dV3m0SF3GUGBwyWaSSZKAUUskPm3AMGo1RjPa3FESpVGO8S7XlafO7RPBD
MklYe0uvG5ea7B3Y1p1slfLTD2kFz89PyISPHx5jMH0BBxcgRFRQOpEQcIrSAvxFCqGPXnZEeAF6
VVRYcboFAYy4eQasOBFmp3W6Oo2gnXFKRP2HtIhcUOFJXux6yx7Ir3dhdvqnq4g1nrB9WnwnB+x4
OVlYP5Aaj1QuM3xzc+pwedLE/C/jqgVZZo2kQ8JYl8101WRHawVIIEG+as1pEzsAg6lsSfFIEO4g
xeyUP9B/LlxmQNwJsY1jK/B3bFBPVrJgGKY/t7teBH6Tg602bod49SOZqBC0GMXQWKEtvoyHr23L
culYtCgKEHAbK5X2c7AV5DudkFe/7HELgB5cEjtv708vG6JFSbKyTqftwbRpuKaAU5cXoI0TOkhz
nAN4sGcnFscx+YcBbE4HPvw+O8+ncoWep2HB5tXQxN5x2FU9LGF1qhp6Owv/KQIIY0Z8sEjYsC2J
Ab0juGAKbl7xzqUQ7Wr4gLPOfaBYMYAyAIuXOc31aXkDmVnKOogykMflOLXLVLAFaFAXiQJ5ay2K
5xRqHXGXTHifvBeKS85y9uFTaCF453eNt3R5hcN8+MFjCEID4sHcdiHDR4b3mJqWDnb+4BY4PZ2w
fxE49zMiALU0YQfNugQq53n+wMOzZeXN3qbopkooTP7HBhwcHhj5QOelFMOi8aYvEyCbNtGLRMTn
j4xf9BoNaQUT5sHFT2/SR6cpDyQgIHPCKEOEPUk7JsHi2+e9jezlVMR6T/S7037wQj9Wx7RyX1zm
WAlmuA06jGpCkScgZugO+cnNtJLPPIoPe8i0q7AgBorDonu1gu7dJ5+BeJbIUGLXSWQDu2oZvhjy
uiaXQJ2RBTAn0qdZqXH3o/yOksq6vjiKzwtF5OQKxN+v13XCL0e9oDygMvgwNlQyM1tMr9l1tDcC
BMqChYoSG+3H08rAkxH13x2DnD11HGMIdBK8x35a+MzVDiONT/gBL4ZYa1GGAq3aru5SLUlZ1ZMj
2VZIRmloDH0ZvzHtubj0lxjsKdntm+ynL9orwVG6R8GaIjwwPVueEZJ+pNHYFmmVUvIRCDpQb3Zr
UaTnABbN76E6Q74Bb4t+hu2XdJlaSbn7/jKUCtN5W6cuwbj7sM6y4+BHYBdFn0FOhzApUNYKsxNT
oQEgTmsOZexMZIfpT2J9DmTm/ZryPz3U2vhOFefIGGPLiGjEOoakzVzq8xchQbHhCmOqJaKIAlOA
4b69ZWNdPRrcgJz22WwAPgAg8BzDMgEZUCXbCRlveDLEHNRZbJUxbulDlLwmYFOJwm7noIhmJQ5b
1nr+YXXMJdvaGlAyJUzgCBGtPRowZ5Iq67Kz1rJ2p7LnrUmA/dl3aV4FDRhEGjMrYJHc/hnUv45x
vsF5xmo/LFSSco5Fj9ob8Z5q4zsx0Zz8gCE1PiRMDKGi/WbMzRggXsYKSIIKmHONaD7gdS8Tid2D
XQ31K8u3z0cBgh77EUJR1QQXMyhW2gx8G32zVsWKOF5g/IiAKu1GLhN/WDFIBAWGZgxlh0gdXFvu
0+70Q5BmvFEikjlC5JW+LFLAD1rO6+JhfUs3x14JPlVgytr7hEDypxbfgJ2OlDleSest+AZmwYHZ
TS7CsmSB5QAFUVq6d3cIMNJ5ordm3zVSASwTPGY0gpwQbPsEg0hFJYlYlkDCDF+q9yegHNOFHfCL
gomzssYWW1gNiYDAuGSkyWI4p/1rzx2KEObqvQMQKfF6KEBPubiDwuDl7tOKPm62p1+pvNPOcpol
MOap//nA7yxRIZ9s+thPNsQh098IbBQ7eC/sCAfyCEag9rRrugfmOqdlD5btW1wsLoLXrDnfvBeu
abxr+/JNkvSuv05bmBtyMdrZMdsC3KSpxZUva718iLU+ABp5YaPxdarSRSQEgrzSGkEK2+KP0oj8
OCG4HbDdADXHqSFy1we6P1hmpvVU7KiHnpm/VmcWA0TMnvu8PLbfE8AeJAmCNFeTHTV6CnjufEYs
byrghoPGlzamNIH0qZ5afgUCprBhXcwER/gr2tviznu2EPkhLeIPkdXZmn7IjFDeh5uDt/w85qed
MUuzDDp4/UuIswwktPW0eP40WWTk6D3ck/I8GrosJfbVXLZ7U1U04PTjcmVa666gp0GKw1/+rz6t
TZIHcvPljvjPocEPnQc8bNr+ExugQsr1CFahSvNvz3J1oixtPXRYE215zmBd2MHpt6lOf7RoiBFe
bbXk3zsL+rsapDCMX2Khe+3ZiRNYkpUAhC1vJ759NIgVQdYG+DuM8x00Sj5/Dl52xKaXDfTUbLZu
0a1EIxAtzLhN9WWTPanOHRkhpDQJu1RpGDTM7dbbMCmK4o1DC8wGXWyvzEG2856mKTCB9KSY09/e
BdPt3gUK71S1OtsMoUlEDOw5ITpQVotf40q9D8iUSDQZdW1lGUu6RAjI2APE4Y2o+idaGEb1cdzQ
iT87Yd0+o3iuqC4pI2ZSfwL3kxp+gF47RdZIwoz5ienR0KD8UMMbRbqQMu796DOdZ05P+22VD3sh
vLJ9pNtTCq0bxdoveB28d1xEeR7QKjyRLEGDi4Vrw/BNFsZJLmJsZlC7/9QaO1/+iIGwF3/2/vLQ
h5FuOWd8sl0lkFkCtSzrCB/Fwdmk9ATY3IU5it6f6g5jiJSDDEtYuGLMLMeMq305h5t3GkuPMSwo
dbxTcZyoXBW2dxr3PPIdHKsAZbbbI4pOl8mwocr+u++d53J1voi9YvMr5UEIrccjx7CCzWXACS6F
xC5fFF4PmoNuON6a+AsxRtq2X4csuemej/4SHhFYADPz4wXg/DDn9MEvWh5MMpPTEd2SFwJIkpR6
Ui54nrbXSbGF9oHlpUFjznZEBswZwJgZhXy2f5fSEPbB8D0BM4rmTCxZRm+O6/bovXegNtWE6IBR
zPxWcwDBVspn1jpyHjzf7HqKZpMyl85o9zCmyTmaa56RA0yo8EuXMitjWVGjg28zFn1Nf8nk4jNE
lEoEzxGnpVhsoePBHlbjiURoL6hiFNFv+oAJqj88sAqwxgOGfc1hLJMkMyLIo4fhIhZoFkrMUnzg
e4T0ph0ur8FDHT6W4XZ3cHfnyGQE747gcUBFR65MHjFVbEQuDJWF62OqoyKCE+yBrxH/XW5hzazZ
nURFYU+QvRnOlfwSEeTLDQHQ152Dnec2rPKJKmSW+EgYgL5zgBCsEuaZMg6hTFBjMxlG3C5+aTEd
CEkIi00c/PwD3T6R/edP+9u1JR0k4XggvKTyZRIhdnRvW9RERIzSR+EdkqxFysp4ud3sWFM4k2Fd
J7yA1VzrCX4Hjq9372KOcHfXB8+reDO7B+PFHux9WCG4womrolOc7jwyOXUiSVoqXBm+yOqZP6R6
5qDUOIUIG4i2kf/6wI3U1IeuVzEgzHtWNp2pyAv4L3D+edrQQ0BqRxbYk0Yjl/X9ZXeI6jtU3Le7
XRyjhLhNQvfLtDHqYKqvtVvf8buzqnIM7Z21ZSi9wScRrANQBi5+RGFU+neqTZSklJjh0wVMkQE3
Q+qOBdNz8GX4HebzDCmxlr+WUzgU3J3oHjzMHn5FnYaIjIpV7zrKGapTmidFHeaAvhO8bmRJglKv
pSOL2N5msuNqDYSA5Pg1xIe0YW6XPqKMKhBwkVVe6TjFVCLqzrBJVFqAHVr4JgHFMe9nNVV4YOp9
LtznfJen6trc/sAW6DnR+OFkp9nGDSE9D8HTa6lBh37f9q6CVub320HnR0lm9tNkW6gag6DCIkHw
tf9YnPewTBIKMeCm5InRwV4dVAPjfwISTyEgdpIBdLlfwkKCxU6BqXxaE//FkknKErzkI2l5oJaG
ZqaErnSPglhKihDPNbz8K5qxpDuWSiO8Io0106gYan90jRk70XQeSxdE9Is87Ff3SCubKCrDQlZi
7UAxFH+6xymBbl63QexERXaVqbmsRsK9jEIpo9VvEkeR75shQm1yZw8knknTUnmsrA82BR03tKDw
3KXUN63BdpsynOECfV3w4pCw7Dk77W/IzgVIbX4gGnyK+IhUP7Bxb9QDfAQgLfq6eil2HGWkfOKS
gi7E7QutjvY+lPrSu9Vighhi1xOMJGrCfU7ByrPq2lADIMaMP974q6UK4N11FZRVDQipIZmV2xa4
yzJLVHywVLXtXRRrNnuCyDtIxuAirpSWc5Tew8ruoldp+vu4UgUeOHgWDnqXvTWob8Pabbfc7tPv
BD2y/ppOE3TliOXQsDIbG17nIjHCfpcCuY1k/CPi3Qg6tJ5oLhJupHkQkGe+q4+G+7yKpZ+99O5n
j1uz9twb3XvWSI2cWcOByRgNBgGA03NlwBFfhYjSDmX5MqXC/trNykT0zXx0wiHiXwse3VKGA4fG
aIpyyNM1RUqT31xfYtUsqiWFmIQbuuN2h/XGBFHG64p//+t///f/3Xz+z+7XDXec7+52/de1wvrq
cH2V//VvRfv3v+5/fLm//a9/d/WuqiqdrqGqvY5haN22zr9vVuPDdcd3d/7X41S2rspb+U7bEvcV
R/vFfAOvEzPIRjDOgPE/T/x3X+IKyN8bJYcZnW3YG//+KtT2P1xF9z+vYqe3ertexVUoEWEH8RuE
Ps52+Ey15BS5pL2jYZdOpq5nEL3cniixh5wcwlO0dD/BvVA2PVzV3h6K0G78+2tTen93bT2jq+md
tmn2fv79T09oqVeVaR64ttDNn4uOdbZvTKP79bFM4b2kfIFWD7nfbNQyMkvO/uHz//YN/enzjf98
Nq9Xq7vU73z+aS920kz7Fu+39BYypXR3st80JqOk5IApxS5C84n38TN4f8SZKcly1prcdoixfn9R
6j9dlPmfF9XpXXdfzeh8QWXm7uQdSt6BrDUkVyhp9euPvQPikCX0vhmIgFBPS5/7+2tQ/nbR/P8H
87Oo/vRivsrx9f7qP9egktHht4MOkmZWz7mjEu1A3Nn+7z9Slbf1192ia13F1NROW2/r6n/e9q6+
fprPp/xMpVju3VecZlCOPwMVM3AgfXztGdn4sHUm7jIia1UUPRoJ2O0FbSRkibgvT5FOumCCfvL7
K+v2/m6Z/vnS5Bv709N43S+1vrw/P9MamltLmAebnpn/4xr40nc4J7uMX7tygO37Uv+ANg+FG0Mr
i5ftjn+Nbx4qNlJJMv18LfU1bQpmRnRSOD5tKdiSRiIGeTnsiyx+dCsTUvNBR4lztxa7SbX5EFwX
p8GLZh90swt6clJURZUdU/KQNKrAs0DHWUi362Cpud3lSCcZKv3yYqu3IYU/NBCinvY+as2rTBPP
QUlaSCF18vFt6J3dVs9XCqVnKydfpc1U7Ec9g+5aFfqjcetqYLScpXcoiaYj+nBLbbFj5unO7ZFw
mhjgVF1X55AsJ61WRJVscLQBi46qzMDUh+ZRcy5L9SfmHY3N6Mnvqa8VzLUDMTGofWyuQX3aAJn4
cNEk4O7Gn9OgW+AlsxfM9XPXpVi3wHtg/Zj+jTlGArsnpZEP5vJ+pecEKTac19dgsLnzPDC58jji
x+gNhzN899vOAfT3wzBJaULQ0QTJOXY+JabzeBLsJWzYJURrggFkQCUfOLWDv8yO+IeH72GVT5BU
jEazWWWrwdVavJxSQdRr1Xu7AvS6Mk20iwAX35fJbou9XFzybky/y5BRPAC3t4Pdnig2TIRgenTw
UT2ScNgtZzAegYHByhnZrufW3sHZBS0hJWL0YvPlEz6Yxuq+1cSHdH1G4g0OchwdwY0TZvf2a8NW
Phg2YY3FfdRUM7UjMYxo8svT6BNh6q6c1IOXlTasNg2tz3iafAXT555+5dKLYM++7gyj8vD8yevr
sEsC8GJSD4JiqxchxqjtWk5OZcVxxi6gWxAg0WEtNI1qwvDO9ZR8AbHc12XWJGJ5tWeXqIpIwg6M
m1LFbtsLPo7prV7QJ2W/A7x+dZiB5D/z95TRQ2/VXeLDtqR2tWp8/2Nj77S+ln5FvP6TDzD7KyPz
m1esYEHv36lNY7d9wiXnPmzb6EQO2x7l4GgP1zd5Ar8fxBf3DOfR19kfjfOhg5d6jsVkevcPlabY
f6dcxgGvGZBZp6ugyfUo73fxE5+otgukE9+6Dr1xV+h26vmt5EKhbvmDeQEmNzTHyScyG4/Gvzih
BDrtcnS6DD4dekgkK/JwYTJFUID80A/AloS73crsog1zqJHW4yDNGJyPyxYtEdtKS8rOpmJ/vG0J
HcJUIzKnOicQUOZgi3KI5wz9ZGJvJlEoUDbqawPcV/NQ4E5hLHwQQGvSt9BlwDtgOQSNeoeks3SG
uPIV1XtBGHLDPEX5/mp3yQw9UinCDHJDshBSpM0nkG/XkBqChef1QRGH/fGmtDH1cb4qZAepAeNy
NX6wy517v97WZvRBye9AeCziKX1oMHClvTAsNOUL3oGQxB+Z7zb8fURWFeUfDou/pFbmqfM8Pz+v
D2ek7AGX/dLAF0uangegYNcJktgK0BKKHHtl5tqOPvbOZ9bmmH+gUq3luBzCHMLEN+X+YUwhnzH/
GEf1/gWLYfQuRGKYeWzTaPgYoQv7tpxyVTLhYaU/cTOR/5iZRh9gcV8Fj3tMKzbi6EJFiN0y+vDj
NKWfR9fJa6AVJ/gYA3MXLqzG2B0sRw1KY661UlwSlEuwJKVQSME0bBAYf4gXBaYSv06iJ8DOIt2r
pW4njuMPe3ef0ShhpB22yAqvgpUUCF4GZZ3uzu7xQop+J7CsnMHH2rAn7ZvyS/e+HbsNchTs8Mxy
2RgsY8h/ie2jXtna8YyUG7jCdfiYRYtRiVfPGO557y3HwNrVbcRjgAjW4Ex6cyRJkyhjc3g5spy4
2MuNCWaGlwQbbjk/mgyuW85r5IZ0rlUMal0hRoRix6DbbpwT9nOfFduWx+o3TtVHPnRk3J8Z7BuL
gVnwaeMP17ZkmoZV0b6JcFr+5HdwHDOSHKdivn4Zncen7R4va6SI2LqvrmPNhSLuOIiP0DLR38q4
KOQ8Ak8b0Ef8lnF/Z+gKRyqH6koXbxY5WoQ7Yt/+eG+zfZyW97U7fFIgbHy6bj4Q3yWsxG6Gz2zL
3eGBxSHu13fCnlXRSTV6hKC90spHXegjdQQ3Rt/S0jERGA2kmv33a777d2mhrpk9ta0Ymqp15Jb4
UxJyq6rze9lqPlNAl2ML9Un7Y5c3R5OOBjXtFda3654YIs+kIxABX8kg3xhWeBkcwWCtoUU/hpmX
KJvpLWK4Giu6r6BA0MIPLZjpK4ErX/IOT2VkNs5lq2nFEtwijt/jF7onSt+gE9G85J67iDOm6AqQ
ytv/cI8y3/4fOaCudrpdRTc6RvsvOaBxuJWvm/75kFtJMpM2CQLv7Zfc3oCdncmaUTNEYtmDsEfV
YwPMw3bCmrDPA87SwBtr/Q5T8WBKpOvG2Ro0BSMu5x1BU+v3TbfbqnexWSVCslsU+XBXxzEtXCCP
bgq5+fsbUg1ZXf3ujv6SOn415XW+a9/PtAqe9ryzUTWHSK6RjjgwXkaTv58TMNf6IC67yfqkY75s
g4axYWF2ITC2nRawAfZyl1jXxJG1/BaaGkhWgjgUge2PZZdN/Qp0z4LaUkR5EMYthJVaXr1X45a9
kCEebxzXFHoxdkxsbGgGS0CcVXiXr4PIyQSYZJjCL5OUKr7OGlpeF03PMtAoCSyW2G/TyVU6ekhS
6ljShCLpMlUyDu+n3yPESr8NeBefLHPWAujCQeM5q5naM9697NELZIEWCN7DRuegMS2tFSnoFtEN
P2l59IszcBKgCrNywxT9XL/NEC1iCZapbtwqFouTQh+e5tbD2GF2Hwb3P21i9CivmJ+KvMKGzpWi
SyQpVgiKRl0gG5yRl7fszlQxaJqnIQNnVPtHzJbNI3MTVTEE+DKpOmTiw64Y4nPTsYfRKT6iXJh/
/lCqM1p+abmkwfN59gMFLcPVl0G4jfvipX1DBZ8VbfE2bL54Q+8A/IG7BxBsb1Vx4J4m9Bl642a2
x+pm1BMclzMDBZ/Dw7gXswVRsyOkNpuuPJhfKb0IFnRjcaCKc448yPnQYxg/7sTDH+kiUpY38o9B
3ddQgot7x8dvEzYNBYbbQhFrxGiNbbzXmFmChSOj5rybYecslYYEhjTR7XDX9QrvWxVxdqTj8eFL
cwWi+krGRFQ8PcKmWzw61hTgjOHJiEmcNzOy1nvdmjYkmab/Ep/lgCHjeqbj938RajBolTSicVpc
S3chOyMxGWxIltV2ROsiYy7ocSkS1IW/32C9v00E/hQx/pIIlLfHcveu3nJ/zaPrBJlDyYQXgU3t
SzAvfoBVTbSj9Qsei63xYGg3o+VZwZ8UAATLpaML2tAejZauQUPjsJVLcWtdec6KVzs9zUEFIST2
EiXuIo1RLXxl29a0hywHOHKf3IaitRPAbT69H6Wv/kPU7xl/W3v+6Qb/At98O9fbp9XmBkEgCXs9
qpP7RLqxGgFWlaNL/CaHnZOxqKD0DIacLz2oj0AdMtTBr4W7N/xc1hYUGpZHuu/1xK8LgvAr7Wqf
/nvSDNg27OEnmniktAua+NFCWkYbVy5GRxEjHvdRu2KcOqw7PAC6HtVYPydfZ8800eB6H1LKbWk9
O3wppRbr9XvpmvQ2w220HZQL+ActdZeajmEDR7JcKNSv873Y8Pc773N2n0jSDYz4wretQGzm+y2x
kNYTvuMRoXGhfY1CItY8evMY+8gOP8SQr21RFzBNFwc5Yul+6UEf8iBkRahlFUk47j5rLN6kk0//
QNddAIkO8W26zLWz8i6LJUSrsfVxJpAaHHsq1WhI/0rvNWby0k4YoShQPgTTrruiW7emJZf0eS9e
htBpRbWer/V+/DU9veW08Xgbq0JrBZjfEBAM+23S0Y7ydvG8UB7u43sWdygTCAvMknCC5TeMmSY2
3atQImyjVBXHK72TwW2xD/fh7YWjKooQcrOEies0gLk+wUcBzPzaCuWipRl9sjg6ilh7BFFSHcfp
OSM8v5jIt7N6s8mrY7mnYDIem4Lz4M1/Xr43xvLMkk2E+K5Jlecpk10N+IiePSzdIy2A43bXPdk6
ubR3lifR29pVNlcw3Ea3ZmSeM2dBcYfLw4Gq9uKugvb1/3F2nruNI+u6viIBzOEvoyiRClTWH8GS
ZVKJpAKVrn4/5XNwjltjWMDGWtMDdPeYrGKFL7wBdGEBAq6vddAyJUjKCvga9pDucJ+2BAxNptpy
gX0AWFg0JnWd3pCdg6vernZxcYJUZj8mD7T+uQ9bVR4q7kPqcidSVLhtktuH4p7knvalZyxLgGWl
49H+Lv02ZXYgzG2qRbpCd3TbqyK1Dht1qC66Up2KA/x2pB8fqhk/c2FQfrlHy4rB7VEmcI58x6iQ
6MV4x3wgP75qXHL9/Qo7xKiYKRuX5n8147plPZpkms3Hx+MDRbLG9HT2njG6Smy3A8YtCs5qXB0b
uBTNW8GZcyi8XFRKCmoQx44e3COCtPuB7q7V2s7A7kofIIMl/9xZfFVDihPI18XXYTIXcU7FzrIw
HelGm37mRzaCbHuU/BClcqnB8OvCk/liw13YcPET76Ae8JgtcKIUhFvTr5pmOTExhlofC1eLNnS0
YhOmAeD2G5coOJEn0TUeGWRrD5JEGMZKcI6tqWqJ1JDofisYESiWs8LK4eXpnsbcWBGV9M6mRxjF
X4diHpRD7h98HPgxELew3miESlAr3ubzSsbeCLnZsBSBduF8NEIZxvsCNoDsml9E+A2kWvK25F1Q
jhVEgGMEGzgCK0eugJyHy19RvAp963N06OkteazEhY+zg6/TSvBMhNBUP29iHD5dTO/jRijGdOjV
/8dR/PoB86qh9A8X31wAADutMioPDyDxNUO4kCNWAl58EKgz0LJt7wQGbh9VohSnKUN5O9p1dAuH
EBQTnh3FaBe0zp98GAGWoCPO//oCfSlYVryydm/XtdSGZXGVgH/sFYcqkO4eVbazlLU/KCd4t8EO
D0P3HkoX92lTILBLV2YJg9gkY9F5d9W/LUL9smq0NqonS1153zKz6f7+YYOq0A+D8zUkOP/YthXw
uQyQ6MkRn5Pk3rv7WiDY+XRYXWoJzI34FdWgCHEWjIPQefg0jy52u/S5iEwE9tCi0LHn00ne+TOb
GcGxB8CEV3yOvt7cz79eX4aqmZps2oYtv0T0lXa9Z1lJol7SEQZjM4WplbvDozukbJXM8SUcP1wP
AchgT4HZ6aVKLxLNcQL/ylvMacjjnloN51jSNwZs9fP3zsX5Y8J9ZrJkTaqYzvksrJD3KXU38r6x
QGK6NA44lNqf765k5ddE7MeQXkL6vXJvPOVFfR+NsRECVu4vkVW0fdPVvCNkUWYZMAm8W+AktFPD
vyf07dNfAp7jZX/U9uLp7Vx1p3NTQBS6dRiw++ENUuihI88udcHLNr2/n/17LPJj5C+xiPTMlId1
pESvkppRv8Yk3mjVY3MK5DPOexxqD8IrgFa4eVfD7ScMiQ7sdRxKPfySmwB+00OK5HdL8hcHzk9U
6pYJtAlOT9lTxlCKQ+faqoOjx12roV2gtvK0jBTKFrEUH86cGKxvl7v0ziKX/Y+nAIaji4hCqbOZ
bcmqUPxo7Wb4GQHeBPQQk6H/PQmamOD/ZHQGS1mSdVVXvv/8Rx5uLM7l86ocxecHfOXTTobkweFw
pIyUpZRZuIB3HMC2TxPJ2Q8Q+VxTiiFicLA4G4kzjjLbDN0VTmz6xlzsgonwpkSm/7bxDFuTNFm2
dM3SX1pb58tlcXjYvKZgmghgnL1qiDCRu4UvBPDlG9B6BaTNCuoswgY7MwhSykpkKNVHg6CiVXuT
DtEuUPsw9qFPyb6KIFkkQuTZDPWc/uffc6v81gOyVM2WDVlWSP9ftpZhnPXDqbKeBLu8MgVRQT08
O5Toc3cZpenq4qwmVKMiuUU/Gm1ydtjWLf2/X8P+rQzx8zVe9hif+HSq9/ZzdAK2KvCmfOaO3dY+
it6ihYkFUfaWwp5K1b0EuFV2LsNlJJy7N62tdxxtkNe8hWb76O6Jojb+GgXftp7c0zrIopqAEIdd
ymESxziUl+Du2vPt+BDFxooaOBx5n3vl1lUondlcnYqH61V4IJzH1KnfHDwTIY0BLqh9ngCgwtwp
84ALbCCLUZZSMf7S3yz5X5Osn/Pxsu+rs5aV+z2fZSy+yoVBJ8ihftGcCUyR8ztDAWHKWkPAYwkq
oMGzyZhF9bL2rkgy39thmIVgA3zqeYoovAmhaeqMoYjgEtA84loFnD8yVhh4eaCKWiPobyqHaQgq
DO76m5Wm/dbgtFVWmapakqKY4s9/7GLVeGjmWSueo5LKD8rQmCrUwicnx9CRqvCscXbJYhobNJeC
co0ibma6G9/snG/OLrQXKAYjJr3F3xTuk6MMK79ECkhHpeLuGGgP6TRq5to5PAFNsb177+8Fqsi/
nEG2LpuqrSiqosviz3+8vZbbp1K9Zc/RHWfxLHNx6A56ISIuLryFm4NKD3CpwEBG6+8Hy782hn8+
+aUKuZe2Vq7rOUvh7NdCSvThCnmcOZlVRXcKhyJgfe4Y0B2L/9mkw8VRaCBBjEZ1d440c+hMQtgB
VJUCdJmPodNbDwnJoR/fHWSOd/4+4G8LnsLe6/n0MEYTGBm5YzVpn7kD0qKN13cB/T2o6oi2ECKa
VJwvQigHXm9LyFxc3BiAWxNBBbhjG5okMJMEbvTvyVDEsn+9CWzDsmVbshVKsi9HrHawLH1/4Stg
nQaRXCSfBDaZEzhRuNqw+qnbI+e3C/gk7+ElvxxSfHpNljRbkSz++XcN3BUlVzZH/TGqKWroIEs0
St+IuN+afw9Ttn5Zbf886XW11Q/5ea95kjiVE3JpYR5Qcyjm+DbNl+JbDtPICU+USY4ua6It0Mt3
aoS6Tdi8PHDVSHgKcEAM+dtnOCXdbXcpCCgJFBMqEikff8t6SMMH8mR0GWPjs+HvEq1yVodpyJ+G
kebAVw/DXhZJ0c6N0mUU0eDg9HwEQiHQjcN1NHGq8cU3ulBsHiCeODtbs7vri8jYZSkgbdnZkqmj
yAcKyiOQ7nzQyQxYM6J8th8BiYLgJ/TaGl4OKkcYWYHE1FI9slwkrtDAaAOCboPRFGw22LKo0P1f
/YK/Z13/Jcz4Z9JfNpr9eOT54cqkH5zg0Tm7wyViPN0DUIgieEY7fwktde/J7DO1SdLZ7pKQCYTj
N2Rt30JH4Qo2bTCi3ICSBAUqkGX8/+QK2SbBEPv7fWX5l92g0ptgLepgJSTtJdK/5Hsi/bp6gN+I
hnjStTfJYdTwr0sas0i/DY+pVPU2l3ixmZylPpSNoLKCkh6zpXYKPdlKzr2fSyiiI7RG8XnYyxf+
hYYMWcqmfTukq1OG3EWGbFu4zZ1gOwtSI7oqTU1NN4sEUbYDWoenpmq6h0dnRsdYgrgPP3tfujDK
dmpzoSZYC+lW7iFCWOCgk1h9pWUrDl4Fl8L1qlH/voG2jXkKbU7WoLv3+59oZU762bIWEnWEvcdB
abS2YSU0CPdlnAMDEpSlJvY+Ub5Gi6X75qaSf1sIP+dV+3efG+XePt0fxWPEtcv2C6694WZNJ06L
6a36byFZvx0rqmyrINYU1SR0/PdxxbFUjNO9BLSGiM4NRQNBBKCWi+zDchgtELPHaSY6+RZAsm78
wTSgtVu/KXvKv76Folgcq7ZJM+j1yDkru/M9Y9CNJgxwFvw+2K3X20kPXcPYArRvb703K/g3MBqA
vf//zJcdV92y60XOWcDISodqN6FoNU4IiRdBGN3bDdfwrq1FsJqhlAY5MWy8idjVX8ZMmkyp19QN
wIL2C+5re5eM074AVAE0GKQ1EnRuRCqRpNbweXJToOW7fnRAzV3pheJoAxjn42eIQHPQpkeJp8n7
XFeM+eWK+/FOhvRyyeTa7Shdt7zTs3sluXaTruoFkf50quYi6PkxtZaRBxRr/Pdpov+SCPzz3Jfv
fzR1e3+1dze+hdQ/fAFBk76EChmn3pFQMyeuPibD02CYwgDuqMAE8Xcc0M8UShrhJrq6RXN1cNfa
zQmVKKy5DLKeHcawSMAO4W6sUUR+99aslTfT9bKEtH2u3DXtcBtBdMBHdV77iSimPtv00Fxry/0m
/DJK08dqDal5UY4F2oTAuNjaxfcvNDgpATlXy1nmbpl2RWC0Axuw2/nHIy6jw7uz1mZG7w4B1E3X
++XVGQbnOeJwUboJkYREQMqwnYkfsl6daxMYAV/q4hfjTRytsQ/BDSLZhVfCE2lF0SKtJmFjTWhO
t3y0BTEjquGtM0Xxb5HMnuEdb64A4sYfrWZjxvUCtTYua0KsCkzPbcgtOvNXl1a4ribqd2WSYrMM
iunp2mGLLq17TdBK3YmSSK+vwLHrFKC40dyAmQzhCzj8aTq1rl77ghYPZKouOLYmqgBEba1840Bg
VEGkH5fgp2m5ZDAmv9BadeQZQHXOJ7D/XYwFREsA7sJYFzSm7RwnLPfzaDqkDkeJ1MLovN8cv9x4
GocTPXlNFAKklw17XhTHjW2xSBV4daxQN6mCYc6sb8JbzyKRjoE9NdG+uDmeipAs+Pa/t4n6y93A
G+i2qvJ0WTJfEtVjQ7WNa729jQSpKqGLaU8wosicOgE/UjRBkiH9iFRaq4Zo1wIp2Qg/BryOiEez
5d8vI4uz4D9nxY+XEdP1IykxbtrjVu15maNfxFYIWC1ZNI3utv14c1IqIpT460mi9vHjSfLFkp63
HU+CDXeKUXXEJIEgVG0GJNFeGKN7i8p23iI++3uMv90R/0y4OAB+PDlT91f1mPNk3DnpxtVUweZz
msc4NKzTqjkBZCe2kpDwRuIZgv+b5/96wPyY45cld7AWVXWyeT7kHAyj6YYF826wH2SOFaXrDQ+3
BhM77MjIm/eh5sXvXuDN1FsvF8JGWjy3W401f/RryMfQ/UXm71wd+6NH7QhZCr9JdqZDcn0z9Ddr
/TtL+TH1G8AvZ1V89EYTRRmkbVtguOYBPibuWu+EMZKiG4prHF5UDtB0ePP4X+ppP7+89XK0Lxrm
oXjsGHgxbcPIg4NHEsv9LDr7zgN0KBhLUf0lOhhUayKi/psX+P20+X973XqJr/NDqW3LjBcYow7V
FY1QGfq522Xym+uqDdolBnnXaT2TAcTsN99dfTf8l7Dwdj7Wp53C7GMmtgezTL/twAYoYqUlKtA7
brhrG4VRf9IDJst7+B0T6AL40MkW4Biye0J94x00W/utEvLPZ3k5AWX1UUqVyXshSXb8miYJ3Uuc
ZL0jZYmMHmBGH4canTvn8K2E8cW42ej1v8tO5YcQDAiWy3kDCTlUCuBjCsYy3nkYFXRadVfQduom
t1DUvgcNcaWfWzgLfpuafA4QmHA6E0FREUcsKuATNCJIMtl2TaD7G+RS51SnfcBX87viQZyLUmtm
0BmEv8xPQqzmFg7P62dz70EDdLzFOmnfxnDgYbAiZMh7N8BYUWoXIg2CliehMSZMoXWwV0xmawQI
ucN1nfsoUjDLhePsvwSkk6KtCMxTkx6E5UtpLeqkIxjGVtLedBYCgZoEdFm4slPKR8Ni666jaEkH
WAgZmLTY54HiR9tliusM1RgHeVFsABP9CEeSZaf5w7Th9vQz4BaaptH6sPV2rk6hGS8lepTp8Drg
JlxvwhSN6nCWp35rhPUDdKzuN3HOCh5BSJ9y59onN5Q+Y2cG0oS2TcasoveGNlbe7MziOLZi2tY0
farc4WJb9M54R5XhwaUzagmRfFJ9IUGmft28/Zkw7+JTZ6T0CCB2HlTRjcKMoMLaK7zuh88mbA5i
amIzbLU6/OCslYZrfCYmSDZt4D6xTLHtRu1EkIgmDYNahM9CdoX1BlLDGIQ0Ox1/IiJMA7MEkNKC
I1z3DOTA+O87ZLFnCEpgvevmJz7w6WfT/aBZiKihWBvv9iV3/N934TcA7cexeLXv59IWG7NNE20K
pVaefSanuNstiJGFbZLWW+ceGAjwvOdxcmaV34Mpsp1PJ83WUYkMgyDMR/Sa1wv0/9MtmhsBUDuB
GOkRO2OtQvfa1RMftDOHG6JCaNMARiCyWfe34TYhItMm8C5Qf+0J1MIWWmONZjPrkQ/EBHbcAWot
SFe8j8HeBB3fLasfw99bdn23xbF8pL+IXinb/zvij8VNBAy7z5u8OYjFUfdH9GG9xADm5qGVlysz
jguQ30VugWYmKynsOWgRIfPrcv8QfZbNN88VOc9fz325++VnVcu6uABFctgVdSBywnA/iVX3u7gl
zjX9TVJsi2vtj4faL/e9fqzK670hBotxn8j/nQBdhS4XHyCV3lBvouCRPjs9GBJwPJGaPGJ8Z92c
aCW2TowrCM1Y1kDPYQk+RnQIhvgaAssBnDAB+fuBzulgsJ8/RJjchomHS/jBuQSf4B0dq3/0BZe1
2VQcIKscrW3MiKAtOn2F5GBM+vDu6/5GQ/p5odgvmef9nD+OyvfXBWcKihwRxFDc9vfPgy9j55gW
E2HbZkVr04+dGCwB9cPmRRNNXzq/baA8GGxUIyH+9Sb6lI03q/37a/1Y7YtaupmnknRcdTRIsYnU
MoVEV57RQJkKoRJEStAga/O7lIrm7PbhMeGcn1ojglFh4ZUgPkClHrIA0Bigb0gBCXnCHKoZEE7C
6EsTQ4Kde09Do2dEtx65p+lLn5RdDRqyJIIaBAFOZnMUgwz/aKD9IhJNoTAhSvbgaohLpvZAXF8o
kFAusP1eiXGVI/dnN4SfP7STh6Z/4VKLFG36wQBF/AI93/4XwtlQS7niHIBBQpXe7XxrS3GvIrBB
PwhPDrcaeTCrN6c3k/td2Pprpb/EV6fG5ZodNFb65kvvPrFSxYgbNRKQH0CN7e7do+fF6Prca0AP
jE+kMSQfQCchThnHeSfsAMdHJGE7zjuT3HJDrIxBdXIq2pXTh5eGVMSNjsnbLPBdUmK/xGb6uarq
uuIM9JJEDwyqRn1uZ+C32bqXhbSFTjRJ8hZ2rxgjU67Enu3NmaiKyflr8l7CMEm/FeVGJKLI9oh2
MzECKlRo04LHB27nDhGm5TKJNxEfFiIPBXvgrsjMCDmAN2eWLA7Cv15GRNI/dsnldC7zQ8XLYMCL
IKhQWUhXuCqKMISmMeWyN098+wVeElLNro9lWfAFEECbwi8BhYgUVsBxeWlzZKRYbOK9AacB2dgB
vdv+u4z4TXL03dH+MeSFdrlcD+LUGqPUJa5/BKsCrGZTPEUmPl4jovyPS++7hFh9cym9Fi3LxiNT
jZIHwx2uHaEYHiyVESE4chdREOtih8AGKoVcIaS5JwhjIoT2u3vqt92rS4ZmGaqsKhbM1X+/+bmu
i7q+NK4jtAR2HZTMwD0DG22AK7l5GPctDn6FyMpQXkkPYFrBEX3q+hLrGCoGRIcOAplRGO5iVXe2
Ywk+IGy4xsPNnxCBhdRbRWOvZ5lNFLDq3Ks+ENPef2i1y23/ZjFpvyxfQ9UNk56ereuy/pJpVsVj
bxxPoA9KP2nvh4Ce0CW1Qs5ULv6gQa/t1HS+WaXbFdnfbhQ+ehi2Tw5w7v1OgRgsvQphvwMSE3B8
0RdAKFQi3ux545dPb6iGKcHblk1JMV72fHZq6Ofb6UErePMlmgSLPkSU8Xwo47shY4XigKi/gTdz
zhAREx3LYI2gU1wRyVz2ho44mkA9ZACAqVcihMwsgwUUmsYjo/hmjtG7kRaeKQQQ8BNDIjHzJBMe
+AnRszfTrv6SX/8znJcVZJ9upna8359U81CPSWDnqRmSHt8kEywp5nh7UGVBS2S2S6QtV+QCB5Ue
60XgCknEICZi+bZ1nkLZyZ5x1P8d/xm/hGKGapqapMuqpavmy7rIG6r+KCz5OSIFF16UV28f7zGv
UQmCNgXQ88Wdk1fIkds30NQsd8TzFDDYZJmPtSyJFGpH/1DZOd29N8Qb+uJkgHm06b3hzy6oJXVj
DU05r6JouIonhUAY7htkboAVSSf/V3Cff0b0cuXe60y61XdGxF17BtvpHvA71elwLfcBouTMMRqN
Tm9GXA1TDGvD9YjC9OAdVkr7JYf65z20fw+Pi3y+Lm536fmdRCCDKKCem1QwqigtnlSvgV7GMcak
dTRkLVNwWQ53ieDpAqhFs6Olg3bfBTrAyvoJPu3jiujnmX6z0HRs44H690L4DSVlqLTnTFOyDEWW
XlaqklfG4qCxUrXEm1MEmyY55Ri21VRYRCuz/YSMljogGh54jYAdb+At8fc76L9Eov+8w8uNZ+8k
+bqv2Py4MREZoa7/gU4CiB4LUnuSdE+ITeJlOgZr7hTL0yRccwhMYQfTF+hAmkaMHHtcCHfw0IT/
GDVq5I8W7mZ5PryJ7H4rF4PSsA0TYhmYGeklYbtsstvB1GgmjqmoqG6XiBjH5EBBb0JQlxGZQBC1
T0cC6Zo3p4ryy8X8z7NfkrZL/iwX+olnC/wr2ozyyZuTowbHMMLZHiwbVQO9hT4+fXre4n+zVH4M
/btm/yMuKDfKpWEpB5rHUnhEqY+rEYg/l116bYYXh77QBKRK7LTqaHRNqHm8Gb/8221mSaZm0iiR
Vfs/t5l9kw5642ki6+BBNsPGCLAVh48LJWQ+HRPGj4V8kyA2z5Wzc2iCqe+ADSnDAJgI9s2ozt1g
JZ4CYz5GKxDVlmFbmJkgyekOr81NEhGVK5RhHHXJee0WE2UI7zWGfApsERWp3rqnJ5MZKGkXMtY6
vTdDTfQIYNFStrOCjiCnhSDZO0bg+jeoLwKT58+sYPSN44V80coxq7kkwksVdal+Ho3hM8AOr5dY
U6Cu00RT890u/w1nysRZiqzIlmnq8uuhpN4L5aDqAH0ldBGgP958b3qdYY88EO5GHswNDIK6w6q7
xWs8PbXXh3XpOs8QiutMCjaACBGQpWb1Lg1VfjuALMmSCbfYULr1Wgs/PK+PRWYrQGDhaArJihtK
DvgmxEluw6YDvYFuO1Jd7o6/gDvbwz2w9UgE+GR4clGJukHcFJDOgxt0G93az9DygRyPRuLGEZoM
IMFQQ8AYz6HKDlXlW8jOaFNz5rhDIp1oE9Ut5e4biaevTHH6kaWJ22+x96dniICwIuENfSwergxR
kdyWvFRUEHfh2pRceetGBKsIbXldcRpcnBv4Oaq+Hz6y456aahsPEqnU7aG3cfXRNphRzSAaPNjh
dyqLvaKKSQsVzU1AbC1g31JzcvnOC8+BblAYtBO7P6n39GR0vCjD2jshjOAZU8SoO0cUQbMwo7I2
03lZO5yJxgUVcssfCKYPi4sjaawkfWG918iJjA49jgoqae02g0V2m9SUEzduowDgQ+CAQygkV9HW
/HxTeAIw/N+EypJlW9NUy1RN+1UNJjvoSnm67/neCqYIwHvyIOoGCTK7T2ecaLjoaH2hgVkbHkBJ
1E/OQoeCL8d8h+sLKOiv1Y5SNo4wTpz1AHytn04BkCBa4/Erz0MBbiAksfipwvL89jGnaEExgsi2
lzY64SqM87TXCwO5na6cWKc3fVDdkz/pIG938O6AwAi6YMoKTnKfOsygSGyMAGq0niEjZfmb2Ney
f0l4IShrSBapJmDwbyTAj4O1qjdFeb0Cr8bt5XsTaEWo6NRQ5hTHsQKAPRKbAv2GdAD1kDY3NNax
h3CHSlbVmRr9E2HvuBAGhKLgLhzchB3Ac9CIGwgtV57hP1oYHk7bhv+JBJw7Ji65eFOqB5yC43PG
UodsiXanhMJd0xvByeZMoH8ulEyeWSi6U2AsKe5wSGyDYC5PDx22geoBnGu4wRKPFqzi3MYK/oCw
eZOTDR+qd+x07TYwxjKJyGCLHgqztntvIuAaRGweAVoo3eA0wz/PGy6LGa1PgQDmnt91kmsgyj7w
So/IkjRQHgE3dAXRAGn7CTcAHUtB3zZX81tnXgn57y2cQxQoad7UrU+u3/Y4WcD001dI7U75vWQK
c6ulT09D3BhZdcNdm0r1sxmxneH4UWKixYMsJfRwOhf8MEjIaKFOp0KzmZwJDwvfA6ePiA2tWnQv
SQ/bZ8hMLtJsbBeSCsFN40g5xRwTNxdnKOFXL+wsJDJmPfrEfUtQ9qjng1ve+5S/b5S/2wPq3KEc
mQuY6iUyuM75QWEDYh3vAGJ9zQlzwHhAFN1v4B8Nd87RRuJD+qaBZKdQGqIAeviQgyXqxewU+kTs
a6CxSffWWTIaEGxQxvKZCOAprJZJKtwyOxSaxXbhekRt0WOzUA1GDRgELr+xxdeIwH8/5C12TdRe
9xEOBNEiJO5AMbjBmxyefAT+m7FwMkAxPeyXyxpZndMI0xKWInrhbuKNqbT2mY6r1+ii+cgR2fD5
h3ledvcBMo1TEzl1dEKRaBasPDWHsyMaaIj/ndvjK/0mhstjYPtACXSGoF+irtDX4R4T3EMN2WBm
7Og2IIS6lxUf5ji+Bxzs1CKNcG61gDMsEXQGT8vQtEt6LkIJSw/MPpH4YHyF10012EJnt9vwc48D
JHXWVBqz2l1JZV/ee9rRI7tEx/5Dgqa2FYWIB/B72AzAl7x1zQg6d56rsmEoOqpq2MNIB6s1Lx8B
pKalkdEEkvG9ieIVP6LyaWY6Gvrg/Z2HD5nvP78M54xU3qI74WzDK46jGqhRxHmMzMIHdHCHN5qg
TltgyaqSMDRCyctTnLvRU3n42rQQDt16uP+wHNmlTYp1jOX2xaH+/ScyIl/+DrgQtB6IewUjhT9i
rLIeDBgSDYEu7iOUW4zgsulRs0l9DcU+NH2u7i6eFZ2Pa4ouLR9GODwmOMD1v9wRcj7Q/Dofl7Tl
71HEoDLVnKHmca5D7dJClA5ToI5tuVeu5WjRxcHEdmJNSAl+IBvxUQ5FIwi18JbVNLiUhCfRnWjp
Dke5AZX2gM/DGf4gz1AyxmysTM4lR3049bfR6AiDiRobKrf9ido6ngRCeAIFXcFyhf7ntBThrD7A
/os+JtXjlUEP4RznHxCcKLzQazuNeWt1fqKBBwrYGsSboVU7wkD9MWVA3KlgTmlUBbcpHvUnxFvh
Llq7OJuhLCusLiCyLBwDth5SJgOfQi23rdQS/D5vMOr4yvQ2VVZP9ywQ5qePc5Q3Hx5FiZbGcE3D
yWyEzqFC2rAvZtz/WPPgEfd3jqX9kmOR5+symYtkSZr5kjuYe2OvGI0T+KL+Yk4vZKx6WV8JS//R
rOILJxZHaPhsXye0+QhmmSoMszHSLBKcoQK5hdGWf56a/TKuOmXMSCIIIn+/oyqi0Jda6893tF76
Q2W1ud8uCu9YRUa47WUd4d5kd/NgMypdQHouxDh63Y3m0oJs6yh4T1U4OErYkh/gd0rtqv+Y3JbF
Wo3+frPv8tN/3sxQDEvTbMsEzPpvUv/YPovscKIiuKjQ9dLbZvs2yjrbJJ8bqeFvggps9zaRo30L
JFn3/GU3lb7ZLJNiYAfFYBE9w8vg1Dv31+ETjovh5oHuV1/PTrZ+dPXWJja6+cfk4rZH2zlcrkgP
7fGxZ2OqLMVG89Z8IE5ZvknnvjHUf43pJSe43m/1sSg24AvjBsbmzPZYFvVmEeaUnSIqsEgAbNg+
9Df9M1awgn+09Wy3DlB4OsSbHgn4bmh1jpE2BXzdk5NT59E2u9f4iNRL/S5wBKb8y/IAIaeriqSY
EG1eumkXM29cysVZYFo36a5jzTcdLvP4iOCyHOdJtdpN9J49fEy2rUW3nFynZpyNn+RgKSfwifAW
xZ2vHHl9vc31eeyYMasfgvtnttzxMyjSzOuxKopHh4/F/EpsgSkDNheOhOmzkt7RGiYD6R/h/yLN
RMxFdclTNygmWOEjRTF6ZvJ4hLeO/h55ORGueLfxvrfYOps1v5iTKjiP9l0Jlh+x7T149lDrmvES
fmNVppde0a3XdsrllndxFYx2yCRvI8LAclIQeokGYgvKWPjsnpC6Q4g6OLWJZ5o4AuDK29p+aqgm
AebR+ucvq/XsNNz7tDEoO8fOaVB+nMfP6aNlzQ/gCaZYTYMQVQfG3JrnQ4WDwO7qkYYFaOnvxmW7
noBqbeFHQRSmkedADIj0qDFUMrxNq+jZ1Fewojs76GmH5Ll6TmltaokZHzuX+NmT0uPEjM+J2W4M
9N5iVI6l1CLIHN67ee+6srvYSdifSqoO8mEVVcNGrPT1lWG6eRx4PLCfdbV2Mcqx1Wqfwm2zDE7J
GaH+ontoFYCGqQIn289Ns2zVI62FyvnI6Hwd23oPBL3eaxAs0hP2yyTrP5fU0LwDxwY6ybRci4gP
1cZhK7lGGR1FJI8QdsbejcpmGjBK1ruJnEU+0FGcsINF32o9vsSMLFJq+03EnpGytqFo7vnbqFa3
a8oKu1Y1QLrCP4YysuwPWEePkTgjuhs8npNdv/AO41tosH6Ssr8fLBrOffnoBNbs1L1PSq4d5xwe
5k/JOfe3A/5lo8VRr62GU00s1TkN7InZViebtt49BYE1ouu2jVF0bwzyLuyFbJ2N8iv6CxUrcoDH
hKUTQ6PewUztg0Vgprs+45rmsUwuCs0hLjnLN6HWk9FnrIJLfImtHuIXnWOrTOzOLXy0lL4RXtsW
cBhCwOZ2cGoXLDkvj9RBNc2wK/B2I+nm6BniQrd+1tyss/ZzhR5s5WmJhaEDBiZZ697ahYSuleTs
L44CjYbYKGVEi896Voxv7byp91H+DbTpZmUMLW99wQmCrDe/OPmSTA/rr/YR81MjxR/JSvep3Te6
1JaLzrlXT9UQLHIWaxEoKHQGIytW00eQJ9zj2rAxXqDLQCL/desVuNaNtpiNIwbB3pogLjnZThaD
G4oHRfvUtD6Pq8aIv/zsPMf1SkF7hUCvj0/YvkVjW0dpbyD3y0hAMo4eNaHA7kuBNGBu4OWlZr+Y
QCzRhnvfTG4wTAb2qAoVfGhiY6gNbj3z7BjDW09O86USgdU+xlpTmymzW7iYbVq7keoego2r4Cee
N7cjuWXE/NuXoi2aKbeQ5QOH/bQsKRaPHqjpKjM1Q9PW9qm3h0qPjyTN+BbP8O4ySJUGrZze+2CT
6oazQLgQrRMu+SzUQYUzCZ9MsYoOYF9BzuHzPKupRmFgoAph2iuWYZ/maNvJ+9V67xvgq4Nr69Q2
tt45qWeXCR+8mNipPTdDM7FZtxSqd2ssHMTVYCSNDqSbveTQ0qBjLLWV9n5+SsvubrBoYhSaIRYs
bMKY2ZpPyzAOfXDoSpTNq7bJMeNmGlTtYl1PrMFpqczOayM2U97w2WElTB+9zWhHUZ/n3oQs13F6
ap0hrpD/8K1Gtx7jUsFO95QBOpVZZHIPbPvH7qFnDQSV3uqovUd8p9hymxwD1JCqZtHW02xIw2Ou
DR9s0JGc6ukt2hRCWKKng14j3SpcvXNmu/IXWKYoUeEnWo3QgbeCHELFZXLJneeS1zolNwlW6iGy
4TJSzBvWBIcAzeho8Rsz5oSeTx0wfvvmbKjNUCqKsiGhYcDq8BzkM9komLUA+zu5pwlzwjPtpKIW
dAMUUU2MGNAbJKx8zbEsbd0FH3PW+LzjvHFd4wMDDD7Z+s9Z0bKQWj5PF4L4zrc6fekoZJVLHmo1
le4N+VfobuG+aXeq5q6npndc0GmpuVrzhlEZnHe3HjH9aGkYM5Q17g6ob7D3M23GZPVxlOM4HoGi
5x0QjUEIsW99avig9LQZg787E2OA4qeHYlpfWcLQXQtVj49GciGC1DuX5ibcd05+GeSjxucxyHof
goAEiINuN5WDBAn7gLFhQToJN6NHDGV542Vuuug9l+eRSgp7dSKrV494byUqRxoqox2lve1ffCXI
cZvjDvhsVHh8q0wbAt7LarRf77oDZVnGHJp2+hw9lsA3M9pSuNi27A6nDrMiOdv2ffRF+QfpW9CT
x4ndhMmHMD1Td8ZrqX8CZXQcnPmBVaIs7+tGiPBGdGnLvkmYdhtI8a1X8Ray7zPc8ZXx1xMW6G5w
DPhJd3Qc7aGFbQwNyjO4Smn1xJscnZOb81iiJV7M2Xe27qpbT2cdwJSJj97GzdPjoFgztPPyHENQ
IUnrX8MZEhzISv0PZ2/anCyX9nt/IquYkbfM4DzFxDdWNAkKioiKwKd/fiv3fvad0ysVq3Z1dffV
fQ5ZsBbHOob/IA0PQrVkacVnlIhQ6vOUrTKuN9fN9WXd07+UvrEsP3fTKkijAgkuM+DTDKVI6jfL
ZLoLrBmZ6+CSi4B25a/eL8kQbkuyaXqSs+4Up1yelrVYI2lIBj4BDqHOk1n5eV9WA9Q/PhfLzhsq
+zLneoakaqT01PGh3yyqCEXLXuZDyLjEKRIPEikEerP15hRbocwdrg2PSzhKb0acDXc35xZztVGa
x+pcml5CfQwXXX5TJufQGlsf6cB8200uG2lizi338HnvSf3rl9YTedw4j82xNDyPrHk50Ih/SOp/
8gAcqN3qtkw4wG/dxXq4C/D2BjVLHaEuZffYK8bcfJ8XATbiRJf+PiSHJZc0vAsf76ozk7cVOfIa
GxyUVWgKLFP6UMfllcbK/LzkmbHXCM0PnSAaZxgdz+uXbNaZd4PK3/vqROq14/x1PWhHB1TiaEMN
6BW3mnffOZQJcf5ycuuXe9ROStBQeILO/65evhPjx0yfAZsC0UlRZWrAf6uXPDvRfVetamFMrlE5
vw00lIzmfKYoPHKyJF8P6p1zHZpzeXzacPo4re3b34vQvidjf6xCeajurodu2tRrVnE9u+l4Pdm/
nyZtiK8nNqzF6DS8DW7Q+En9ArlXkX+dB11ytAtFab3MvPvwMNa3pLYeTB18Io3ZzRcyBcmw4Rwp
ofAvuIRWiA2jr+LMhWyqe49vQ1Tb3nbjtA9kaVzEUoisdJSujnwju4EV0iWat5H4XcmLNkA7abfY
j+qg65N/1vZ5VrJ3x169pYrgr5gbNIKPL92hFWZDfF78Zgk5Pkb5Cb2YQTe8RKewE569y4u1pQbg
n6zt7mM/5Nnej1MajM3L7o2iZURaGe2DnXOMd346ugeUVyF5CGlWi9h0Pio86TUNtS0ayyVNWVyG
6EUwYdxwsaqhtJD7JkH4hEvKi9G/bjoDrkhlzH+sx+bQmpazdbzvtaEojJO4O4JABEMq6kZAJC4o
Q8sTDGd94NK+gZz1lTiKsNdY9m68xyowY5HcdIZtQDKjzbh049OUTUKs4hQYoyH9KTmwJh1PDY3I
ZHJmjrA777VxG9e99eQwR6ENXEZAVKVzJAe3fkqNiCfr3q65kOu4ijTPiJCB6mf+PVLh1FVhN848
fZBFciAyrbJ3JQsqQnpPKQXH2uMaHaCB5GPQDZD+MhIbdIiZ4cA93s+w1+gVGF02CFewbYdJGis9
0ba4+10eVBvpASpN/jFCSNZLY6SO4iHTSpEIILTbT4QkBk2dU1QE12AH3+UdI+dRJ9Kd/Uio4HTc
dkyL92Y69Zs5J73tLvabbFmPbjR5GD3J5Nv3z2J2xzr6PLT8Jqg+y89iob/tgsNcxWyJQaHloxu+
G+OuNL+83152Y6MRksIFHmgcl8HNaQfn8V2xL/Pj2/q1wad7eBrvP7R+TXxfD+UxyL/T6DLSwvOT
0lr9tbDWmAqiGCgRJh4Ka0tXL+2+lirYMOlMn9Z+PdovdxEmRL71yhyip6KLAoRTpvOzp9hk/CSU
n5GEhgqv4eacxtxwaKj9HTJ+Q9F82zn8/+sS6/4xF1Hud0029nIFfTgBE9Onp+Ynnjndg0zMBvuB
ESUBU4DhdLsHRSsmfOu+0W9Gt/6Bb1FbWmOCc6TPrfFl+RTj+XR1Dz2hSqqb9frM6tTZeiC7WKkg
wMk/lvRGc9bZbhSnCg1+4VOIoHcjFNYG6xk9qwDRXQbEOafuQDHZ+EhnPenu/LKnugSPD00PpYv4
zTcT/Me7y2/dzDonawGH0eKLLRAwJ5Qaz0HiVUinTD8/ayh9ltfGSJIhBxN6iJXh+ubScl82wd87
+cvg/t/VPKBMtKR7rs8qMLQm+J4KDIox/sGTkb6Z72bT6b0D2SNbkNJNExgZDgO9GQIOU7wp+pcI
A0jRFE7bYOedZmQXe6BbVmTRh8YfDyfTJ31IU6zm35uK1cqqqncVg3n5N6H4x7u7rau9WtyRqDGA
R5mz7zEUmm28LhtdaDea72snwQ4AZy5gUJE1pBbZM80q164k+63s1VjL6WjVSKmXDMqUXDWhQEDV
ovBAL3rDe8QctubjAd+V2ov4+LHuxUyEmBJY7geGRR+4FqP3NThjxMQRucMycb6s8W5Ai3g/Pz45
LOZ/MUv/PPA3VPzHA+9PVnGzCg6LPGPaLiFcjhA6I3YUcE9hD0XGL0hOmHo6q9Fxwqi9mtfRKFJ7
UXYCqS+lLl7lzufaXy4R2PLxAgiA8FMeolPbBku0dc24HwT5JuBKwNjTWRh05+PC2SURif2Xldof
2lMcsfbfdvK/T/UQ1tKrkbVmzlN9u5+j5L5G0h37tDMTpBOu3qfBN/qaepiYNh1vK0i2XcZx9m0W
e4riourx7XK/L9wdLBxzDAX0mTzU00U+xLimPZSd25VFMtS9O9boVcAZEdsUruoH1DU32qL73skc
5qI9CPuf23qKG/A37rmwzZg5ztE5fqDCx134RY3jfAnVJuuJ8Y/23ytCvEvDtOh96wA0H5Z57u7Q
5DvtJIHSYAYsYA4dDwnQOUv0rxWstPk8ioLo7AbrmZBrb1/iBb7X1E3okcGUe/bifgm/rEjF2qUr
4/GiPQLV2/Kin06q3i5eMw8R5gFIP6gIYlejwIILNkaGRcNm3R3rAQPYHrT/A9LGd+zJD4Nn5Olf
UH+sxpRNw+qCX7W+mSA/vqDstO/uu9eqXcAilsChKB7TWrAlm9skC7WY8XJvPj+KblhtryNK9wUU
e1OEt/6h9TBhKeIFBSYtAczA4D9R65DcPoPZKr9+Ev+7zO8p0Y9lpvhMdROVZQo7iEYgE5Hrrgow
VC6I5b6Hk/q7PGhXhbBt192/bwF25ZfACrJaFlhk4YHzgPJVjnkO6VkBFrvqYbz7enp/fXlBFcdF
MRbiyME52opwQEWcWAxybygVXHxwdsIOV8yuZQxA3ax3Hq74JQULk46wRhwhYwBZdNxv/KU+GFue
uELAxNn3t3FKU8s2EXCg44nNGbgbJoABSpdth6SSp03xAPDOsAVtAxu5xsa1frgoYrzasfKsP/EB
M20smNPYQJRKvJUv8Fp/v5dfCA9YFP14LQ+340U30+JaqgSqdvQi5tU1NsP0k0dgK2pbH4KqI+Xq
44IxfBcQzL0fCtDa36v4ZULIKmTGW6qmMyI0BHDnx9k4yU196OaXdnEArcwYAZYqsxzlRcjDtyoC
TCssj6knorHuLRltWwMJip/pIOQLqAlLhfdyiNIxfRzhhQpV9BKezSdX86+LRM/EBCsjMJiPRaRx
yM/WMSsbyBEvTQxQosvk3wOW3zSM/DXsbmmWRtPDJiiL4OJvVZhNZ15dAmPAf6e7Q169SMPjdiGu
W8SZnu3lf+es7OSPBT5cOo1Z35VzzgJfumB58hJyuSDSjKKgCLefbU8YbolLEHMMDWNrZtKIiPy9
k79A6v5dw0OwNup0l5slQE3Bn3EFeo7wuJqDgYrGRn9szN7e3lCsBReG8aH9pJr49UYzJQ6SBIdC
1k0RBH6co/PZuHXkboIP20tvoIuJ4mi0me+FpYI91j6mSLIuI4EXffu2yYjvI3w23YkM43A2y3HM
EFaYf7+RX7QtdMmUEDgzJDBn1vfk+ceamlzR14rcqRfaBApv2OF+oAdrV5RbOIJtDco89LvsAv1g
spyzPR1/akD1xDa1Hmr/Xma3OrD1ZyHxF50eFiaTo5tWl9j7nzRdTk9QBNc1AVlxvl5XNwY3mYdi
Hcn5Gs27zwPs3xmK0TTHT4OLW1B1gSbqOQWOwXbvDvrg433nKU+0+b6pmI8p8M91PYSk8z3JOvBh
64UgrAOs8q7+fqjC49YQZa3wiEKeemAu9TDzNEdDUZ3pmpvER3QrZbeY45UcSEi7rQODV30MdhD3
6HEHuqeCo9BjRigoLycOZ8Jbzo8ejxwLzds6bnwaAzSkmq0edLCrOeN8wATIvzr30Ymuzck/+kqv
CJrexyQPDgF+psOUqRwez2Hp/31svtkxf72FB2D6pVuYRX4BNssM1h6cRRIG/WUmwEpYvTPBbRx0
O2nbszE2wBK8tncoa2P2DOySlo39KVJjzL3EA9GNqDlLFljbBoNVQGAARLhc2Me/ly0rv+XzP3fv
IZRf5YOZGzdOVdG/4PJq0GbCmNbL3XJ05HSfUQRgxhdo1KdNjFMZsEEhsVjD8AZf5eHUad8W7NwE
y5oaSYgL61R4+hMjzzpcnTwpTnAET2cF8Ktm0W4w5vSrDXuPnACKV85x0Z3PrWkyYAgDQrP0dJA7
jYt9sXcl/wGp7iKpHRzAyiBZj4E2Vje0d6wxrBzyNnrEQC0p9wxfvD4txGELGbWjf3OL+IJAuLzY
z9ae4jIuEG1aT/hJYaygR3eMcWXecvlUulD/9aVqhgH8HH2e/+lv/oghVXGXb6aJmBlG6q8D5etk
vzSTHphBOkDI54Etm+78ri7EtQBLRiLLm1MiHR07QMVlcZZt7En2VDvjL8gcQwc4lQAmEfomT/Zf
fbbUh4Zvo3VO6/p8FhfAa48d8m6gjLCmksORQlsTI/cv0va5DBJzh4Vx3Nojy8dbga81isYIHjjL
KVYH8VzA5q8AR0crie4sGUmK1hOsYPATQtxhMLhGEoKNlwFanFPTM9wpur9Jr+6TK8znaDf0g7eh
POjE712m+PkEaYkYxeXl9csbxjPQkuGEYVYavpP+QuiFLCSgZK2HxiBhz1iLO+q++Qo1bjJ3n0OH
Vk/B+RqhloEr8N+v7VvF+D9f+/9usPzQoNaO51NbXtFsw02eXt0K0OP80HGTA2jKIyhJZk6b6Xxe
LafAiTcCj3ReqTlgY1L58XjoOfKgWp0QlCriLxyeC7xYZ2pmU+emKLfer+x6jLpu78mFa/zWrjD/
D7ZLNuXHO6SRs/v5oBzEbmcUWiJUfSePAsoPemUE/HU1ms/l3lwAWukDDSK/M63saTsNoEj7mmXv
URTDdxdIaNHacRgfHNjyLwOA76DjEcICFZwa5AoMrpwnp/X3w/pj+Q9XjSHncrLLyVZIFwbwa1eE
VHSYIqF+ygAAKYS3GEg2SLp7Px4uvu2P9y6CrH9vP1DrX6oTE1V5pLiZhlDs/pu43HdJtyhzmAhU
3ijDMXMI+Cb40fAdA5wsqTiAvRI/X/FmhvmiYQrzytiUuwAFR1AjB18Os3hlAqWlAUQevPN69IbB
1WIOzJ8T0rN7P3eUDc7bvQ4vthYQIf77ipVkOcOUkY+zckMVNEAmxhveGYcnGA3uomAdtduBC6w4
U7pJ/o6r5ux8Cj4HlxJ2e9v+d4EEKU+Qpg8OvFPnRYI6jBcceGkh8aOiPaAQ6KHN+DukVSwguBce
NnURlmb0zr+EwR9GKQi4QemX7ZwALOwf6f7z1/Jk9vLgQs30LnBdhXRr66PM6vNXBqgqxvy1vuHe
3LcGcj7WP0A70TuZb7D5BCWzByFzQLlV/OgOlwIpFh+REDlbWuRjFZjU1gnA9NauED437FDYw9bO
+MhRePsq7ADBV3cLndP1lkvZaVxYGUh3J6y1ClR+GAKs/AlaamAQuGsUN2CaaY+BcpGFu4QzdPB0
kGxidyueNgcb0aUZ27j4uMHD5POkAQeutbFfnLilUQWGNEf290D+tcey8K20l2iGYm/wTvsOaCmB
ih0UhhSLd6YRPsxIHiTh/V2djBiQuYBp966gdogJd4f7n8W5DsuMwTd/h1E+LyxHoXsS43zhwN2h
udnl4kYituN6dMe+xGSDpaF3/aHaaK8lrvmkOv89afhx/B+ShtMhO2VyIpHy2YOGro04iyIrFWLK
6PyB1OcoMNLn7b7HnGSESXLnSQz+tXT5+Q0+3FzqUWmz8owxnXgzdxvEvuSgUYVeaE3ZFAHeHiHb
SulOQuUuQhidiydL+G52Pl4DXbq+CixkWdW0hwruZN0JsmZNWpO4kFCEJCCtCO+6foeVcL9NGw9v
AuWljTYHH5B9x0kRM7kJKmeHqz9lkO8Ua6edXtDVsK3VMiknXGrQvfdztbHX22EMplmiydgOYoOv
8qWEyL/IVwV29hdQDw6iJB9d7/D6d3z7tUXVtcwuPTNTgev58GrTKmlgghNnew1g/O4gF1pQLuB7
WbCrQMhFg5VJOIioE7kdPhNT6OUK1PnN70MHH8bXSTxkxUxahUdI+Lxy1bVfQvCPNaoPV3C1Pqfa
+ijWuAcUKfX12Z6GYw04/xp+zv0VMzNut97LhPsfLgV57AtMi8EGJkJ8chglfLZD00mPngKfRw+W
le6/YSlG/28WPrl2v9fyn3Pyv+9TfTgnpX5UzMuBte7TUCimrNB3jeYRMKD9Imin+CwLpdD/KSLf
xcU/SZ99LoaYMf21hodK/5gZJVrarEEYz9C6p+VwoHfPBOp7PzcbgGyjDTqdTJuqgHt+72hx2W/h
qAghs71NR4BzegFu06+cOl5WnqA6Kms/Huo5kBLaFMfKfiO0lc6VLMYBgfGsX/EtcvT4FBYcQHjI
GHYb2kMGcKibTqHlVOelK64ukXAC3mXb91M4mxdP2DK2UTWTRTTiysBwbQSKIbLp5EFiQalsab0v
aV9Cy6R9/z4UTsHEX2cC9eQ1G74Kc+yr7zr09fskPPQ5Adzjg8fFTuh+63ydr977O8GVvOdJevML
zFpHTlOX6IZqCn3qh7C6v6NtYJ7YIjFMqvzbl2nj62ojAcAsKZwzJEEICI4FiZlNRxi0IchO0x9D
TYNPAGMv7gg9IGeiUttk9seVibj3d2gwxFH9zwb8WONDaKiu8jU5q2lDtU/DSo4zEzmA00vrr46e
b0/PKlTXaLRZrTrb1YVTI2aJxLoyJEwceuNaCuo07qfwUnA0E7a/xiseS3GIturErUtPjT4mxSLx
6Snjav6sfyrLv9U7//uOdekhbJj7fa1JUiY+Ax1aFq3ksOMbi5cGVUlTyN4hMJmGFzAuwjFT1rwL
djPYgYisSMpC+bWkh/lKtot9GJ+F6HgKsvAhesm+XgD4UuasKkLl5Qvfa3huKNVjRXjialSXwBYX
R2J+dz+cWrl7v3nqQBoFhsHP6yKk79WYf5E/1M4FVqp9KyaSiok2BMOwPWL/fFI4iTUGHjhO2wDU
FmWs4qZsdwm0cMW05Vcy+zDdO+jCM60DbdpRkWW7WO4ViBjYRKagNZkL48K/D4X5X7b5z4PLAf43
HVaS5nSXDV7qC9Q5094JuuyAaLueYE9slVj6CfL53Add5UZTofI01uw1Rf1XZ7W01jw3TsSo2tFw
/yxDuJnBBb4UZUY8KxboNc2+6BInPumvvd/0ruwasCy6WqH7JXIgoXSrTZ+elV+vwZ9n5SFk7pJ6
p1zXPBavrPQPZtjItELghDfxayUSxXbbwVocHgTYqK5zwOus2Jq1f2XXXltcZPER5ME3zcGbHyc8
PDm9OAC4ZgZblWxaKJDUpLNXw+0L4i6SOSB9FNJZ4UJ025KRhls4Yvc7FRhao6BksFg2neZj3A88
PX5bMGxMZjPSWo/8pp0s+VOvy6DobaXZ2BoA0iPkaYSJ7ZWOaiucthsyWeGnnfWBPaN/KH91yZBQ
nBiQus9yjFLtJahBZOzANYbtJ6ZhjV3SfkgQ3FbBqjJmXuD9ja7lk7Tyu2r6T2yBdt5VVG72/+ED
/2ibZOfr5VaLdrAU7CknTy8JYmz196gnftkxYRYukBKVFePZ6ugIVv/BjSBm1najO5/fysNKlzcn
WG7FEeQJdtOJy6QWu+g3vp8TgZIR8xDjhZk7aT9eOvNm5zM2n2T+0966/C3E/PA8qgWQrqsCDoDF
/FAlYlmwz+tOc0OEgStXR17uDOQ42EETcfK56aMNBPEMFkDThrBO1LNrTAbcvAJrwdWFqTi1jbdh
NrCtuYRhU0K4Spj07JD/u4KWbH0FRBFtoy4a8Zr7Se3EN5cCEKJJB53cRBB72wpXXyrTMVQoLYJ8
aDnV0vQEaV/kayTLL0UerLfWF1DPEVHImmD0Oz+P17CEyZ5fugLqKCC1raNOaLg6md9xQVEeVokP
Svopt0v5JUYjvw+rx5TRI7K+f/3HOViX+l2iyr8t7o7+vXaIxODReW2ixHVM6AGAUxWR4MGXCFoK
yTdYwXOVApPjogRXvx2ZI5XhoBRciRk7HLT5/3yQbtSROAVhXdLooDpN2ueJe8Yt8+aUmoNI+sat
R7TCWsrKarl2wVTnyzoUBA4mbVvFuY4Fi1QKjvYL7FBncw7mmrNGZY6yo1dI9h2Yw7z1by9nCubr
uO3tfLWBAqGGu1RUR4M5zbQ1UqJn8iRvXbpbtQTl3JlaEmq2WLTbRnB3pJi7AeomBr63t/U4Dxmi
pTlx8uJ3nOtytz0lfjVSbu5taiIIp4Wdws08RFjGzeiNlLtxL690TpEkBVQUWWCHx1UoZG3O9M3z
9zxsaJDlkXrwkB6yTxevxs0M8DSY3W+tKRN6kKO9SviMWkO5tCtqYSTntsMz5lB3DKTiKjhM1M90
oAgL4Dv9gUiBg+GY+CXyVwPKbiDIA6zbImAqjJRgPvtS0F2JxtOH/gbzhjUMa83Tds5h5+GCdPzq
0mMMpOGVs954JaX4nT92F7KetWx3a+/mnHpUOwGQ+9J0yFNr19B52r3/Xnp3n8wzoRbuToVMO7/3
q9OTputP/gpbY5rHAT6D09OWdeBpM6ifAKr3LuDmQP/I0SDBrbT0rqarIuJdOILUD/16pAb6BNW4
iTQF+2267ezM9BD0Odbw/ruofZkoOLgUbJE/4t8fMEznEHifXUbmL+m7JmvfKCNF0YxHwbPb0cr3
u9q4Mv3RR/dY3xIAVy8fM2N5dBPf5LovCY3gcTCtkHf2mbcVIJgcZByZVCjTGmSOsm3CFkb7vwXX
2FkYWE+tYCAEVqwbeN1Vnk4JGwt5HBJ69wtykIqmQi+kPcXZohUlbMnOU7yY2RhKQS4uXu6z7pq4
Vh/C5o9HNR9TtEq5X9Wm7F5FEvxh9cjhaX01iBzBIhcIyppDTQsIk6/Gz6fHuRnk7yrBiTvqBWs8
GOQv8vjvDEf/JcNhIkitj+oCtnbmQ2ouVx1J2dXqFa1Dg1acSehZgan10YtgKOJvRgy0nG40H+Bn
u1lHnxc6WxWIOeF6eaX5gwYcxzQZJa7TFw2sq+jqB3uO67FH231ALvP3in/rlWqKpVDAm4oKjuKh
Urrsm515OR2vwEwOUTdA3qDr5h91lLuip7Wmk7bv717EnG0/KMKCSU42VlzhGpq8pl7uGB6FkKvE
X9pGdBefIed+8azQweSgm2cAnLOMxyCPvYfEiH4NQ2NkTHBDbxzlS5D6NW/H8Sx7eC3lvWR+V2B2
CFfGdf9GU5lx2T06wXvr2Jdns/BfOgr/rOhhjxWpUtODZV0WnR7iACC8TY08looAr/PgFK+jLJCg
v39R5RYNTTnQv/Uwe72RZS2ebN4vVRaagsq39ImkK7JY6o8bsF7v1pe6c7zAnUgjpjEvp6OHljcM
usWejQpqy83BS7e4UXad3RKaoNDg12MtlMA7HyOBU5a9fgLE60mur/zylnQJJJVpScBygD7+u7Tk
rupVbl1KnM9PXIHkK6Z/XrW9ddR1mw9tVui2uVIDi59fDhL/1oP2NteNJ3XobzDRf5bx8IbU61WB
qnAvF9U5esVOnCs+gJYDZ7GXHIaap2/zD9O3lppjAecbN9Rf4Tk4LY6DK18ftjpV+u1P3Q3Axqs7
Jop3F+UB+UWCzRJVk3K1n5Hupik0nDpI/JJ+ncHsEYZJ9Pdmi2P1EO7+eRIRen7sdZYelePVqksq
UoOet+kF5K3B3z/jN9zQPz/kIRqYeqeSsoTXdXjtUqEpfGexEVwaOpb73mWArGMuc0VUuPkGeHlf
wyt1+wGWQP+S9bOPMi4GMO2GKfOJj1vrPqN8fEejv17CQ6pcVWmeNZ1ruShqv3twjSALD2Q64zTC
BbNwBjX902NcnRALd9vhfbtjwn7Fz9257d37qBw8acV8g4P+Ws9DLDjdzxfjsGM9Fny9xNNAewxV
Nx8Zb+0QMyZzdWNmAZ/DoWWIeEbH/3u/fmtTgBLsEgTALgm9vX8PRVeW0lrRS76yLwjHYe53hh3J
KSUIhUtwZyf3Mkt8A02J9Nn3/cvtSy8bATCBNNG47P79yXkXy4lCMs4Uvahgq/Q2SBhsPpvQXAPP
oNRImJQU701f9TI/H2jTZ5et/OsSBJxauAyqGFP9u4QmP6bXtLmfF0ZAB6xfU/D4eQ/se1+BqYve
x+j/4W0jKfZ/f+DDbjfdqulcTH5gM0EDIBby0eZVULAhCG7MwAgb3NAZeSFc6T47ac8e9qGhlhqd
TCnX8nlx9RuvnWsnh876ID3B8qmnBgyaYkhU7zD2saLukN4O9A6yzidgNFkcqMcD/+MVfH8QP6KQ
mXaUvBKvoJMjEHUMR5knaa5M+0BwNxZaCHvRfZak/PpTgRICh9WgHkiPTfxzczpLebI/U+k1Trtz
EddBWHxlRBr9n/buvp98os2zZPo3QLD+f4Y2ukn28fDOb/U62RcdtVhQKrrH92R4Y4747fMlAN7b
ivndJw4N2gi0omsFub0A1D6Z8DLoHoiO05pq5skZ/CXD/LEm6zHrrc26aE4HreC7k74vfTIce17R
rTFBdELdzJ9s+W8DNFOhcacZsiXkdB++dEU67fn4qpw8G/HiI0kteYY9mMOx6kBGGB96/SwawqoQ
okLDGCcF2zWfoMV/S1NZhImoGR0S0/yG4/04d2cLnb9sf8t5bLpqAtEucFA0jBkH3/EsgZyZVJHU
vMowH/XB0aEXljlSFCyFEo4zkeUeXToHZ2w7r6IddIOUO9rqP4sRv/U4TcDIhhDBNehOPOQ9pdSx
dNk45QveExwecO0qFiVog91OzjpSUujHIF7pRGnuzi0r30g9HemvtHfC6APC9e4jBQjGED2JUy0y
620VllJmf/L7Pz+LcIzQAgJzb0ymF/dN4ipdvzj1y92HUff3WqS0G7UOjoeBgfmN9XI5g83ZHBzt
RPGXdj6x1kJKS7s4YZcMHsWdvw+n/ktHBsE5WSEXFbMX86HBuzsbma6mWb5QZwBpQakJ5TFDio9t
tCtdLsirW4pyQZYZgkpCTVEmmq2k900zmLcMARqcpp325N7uYuIptwzaYdLh0kP3etu4N3m85pzf
u9HbvULYiYrbANA8oHcQflnRF1OBJ08kDvdDvLNIr00NJ13obJYIyz/OHRQFo01wtVoUFpol9hG5
FqHgXfVVGB6Zs1vTDwmbzDtyLjX7SNiFgM8/lI4KTvzimHi5fOh0hVBb+TiuBXd/j3Ja/4AoV2gh
PNEhfjrdqy0pHl20ctD5MDZ31G/01K1Ozh34/rKC6nVC3im8LWsoqJsSlZH1k6/c+OZb/Puk4NA0
rSv0m3VZ/97bH096rw29PMDIWMg+LKQuRuDz22cGJ4MvJ8r92r9Ax+PXQtNH/i8wSGbWKVNsw7lG
7bzagTLJa+YHQAJRDNswDOkiEsFEGDGa3Wc2LOdZWER8o4BHPpWYsUlUjhAWrJG/7O9n+vweV/3k
FFQX9yyHMt1NzSneLoNkYGzLcJ25RgYcNAs728MWur3aYy/Qiiaj5yJQ7fNnegkOI3rnTbd/ZXbQ
x+xXDjG6P9kFrNPckwYGSq2EAfG/W0QGaLRJblZ7SuEjc3GaVFCxVZ5Go0zqVewKul5QptbRvXVu
WE/IzgUUS5gNmMins+NKOjkyxRbSImv7UPM1rQdqn99IIpIkaIqfFvl8t9Xc63u7aT5I2RmdIlth
TmXLRmwmTha3vX39ohn3CRNs/VZDnMsivLJioZlU2orh6N7aVV+pMfersmfxtGf+rxOdDUQFF5Yg
5E7KeWeL7WZ8QKE6Ut2zYaO5rJMKIGahObsSWm36VY4sftQsW+zwC62IGSE6N4xSBrcmltBpPHyW
mQuJvn+NakIJfSGUIW5j6+saoGU2pmFZY7WE4DR7u35BB+Cd6YLg26EucQzKKOmtF5V/Cpq39Uj/
MqLLAtWh130kr3K/G2QC8WlOjPl6fEY8okeGqH0kpV3OK1p0enCnYFY3+vA44L0ZhX0dVfEOpBBz
jQ+1r7r8eN5F3SOmXzfQf1UnA+UwzFbSW+GV7zJyNHgOOyU9FI9hOdRkrbCXN79YJpPjgbC7p2P4
fvEVCwYvQRjn2MSjNs9DXNEmV/ae9+0DpZ1LSxUAqbLVh4fWUV5hSyN5cguMNxURJEoMheIZUBGq
qZBVEbKhqWYFR92rgrtpAyEdawjE7e2u6qiNA0MAz6d2JX+tRxl8Y3JTpY+YaufrECvwu4GV6ohI
SU5noo32r+UQ2baidE7gslG/zJ0uuKuLI/UuCKkuUsYujBb7ZrTeOQkFmXfvKYMS04KDU93shFz7
lSJEivfkJjzOu/pmXt3T140utGSXTYAKpHkTlEMVjyvR6ZTH6Yr+iOne6O+jQBUjF3FfXlnRe84g
eWAiCYtWamOLnlrcGaefLETi0gSFhWdljm6pnbxS2MAsznyqUhOBi4Q1IioZ8vl3/BOxeVW/Z4H+
lW3XmysW4BAVENKT+pfQmNDEpRxnWDmU36uBSnPZ7raAn3pm/+gbPgTFogkuG+jJfSLn5eImR7+Y
XjMbdRFAJKQj26rwO1/lgAoH3G6b0dSl6WsyvqIFyBebOzIDQSqydRNa8CsRtkkdnrnIbNlTQrqV
F/LHvbNW7DLoxOWkiW4Vnl/2dZpF+7caEMi2IdYsMtS6klGx6ixUL5/U43QOz3/A54uiSIl2x/oT
3atJu81fi4jXqQzP7wUE/zFXhv7a2bHX1eLYk0IKBSBQjoJOzbJBQdDYsCeXUeJUw0uPZKB1r0E6
rD7NxL2ExSBB5mSIdInknmm2pqhMqKgHaW5GXwJ94aU57qbOxYxV6vSzd+/zEi7RYdiJWTm7qfR2
PeUqgM/cQk/w/DRx/nM1fgOXaR7SPuz+Z5p7TpLqZGBwt1h/Nh4FB9PMXWUfV8dJNlThtcbp4DBZ
DxtgF8LoLitt7rRsQwvfWN0lSAB6xD9f3w5vUPwDCRR3UI0v4X5I/GFYKvW6fhprk2J+n9YW0ZUO
v8rB7dVf3fDYJZM50igtttzHCuO/txyGnM7lu8qJKf2Ob73phd0ZNUN5VGpu0a8rWj/aS91DWkcK
IPeIvyyGk3oPadp0wtN7FpYwCwbNaB0Bzq3GBpIHwNk74NGvOz56FDH9hLyGnoLhV7juLPXhWBkX
vU7HOU7b+QWC0uIe7IhEvXrv3waoYWmjLFb7lc9pJEVltITszZBLSibX2e5mqnv5AhkKRNNjzHoc
3IfJVO3vRrKQQ30p/OoUmt6+b3mE7ypkxKvrwWlYj6H5d/z0lQFgdKWvqDkM81TmykfXeK9PIyYl
aArwm6ShCsf/5TQ4TnUz5Ay/Up/K25JuLvImvd1IHSRxGTUTc9R9r8Mk4g1eLkQ8VbKTVuRvdT/n
+I6L/n7Y5szl61B6g3N4yfF4sHlfF8Oh55C7ErJaH2XrnmpaZv6eeRKXReVoZweE1bpD4I93nViT
gwqdCAPxsDQJEFlVEXCRAih6zD3TnYf1icXQapITLjfJzT0SEhTfaIKO4lkgtsNOhezXVG7dXIvU
qY6i2j4c33FzZ0JOM/iE7kdO1GHKMmg+TLIwPP3Gu6m27e7AnrnrzW5QDRrNKbuuLoXa/0famfam
jrRb+xch4QnbXz0PzBBC8gWFJMyDzWAbfv17Ff2eJ2yHjc95Wi211GrtXVS56h7Xvda6acAfkbSN
It5Cwjuxztjsw2ijRNK8V2wHGz1eHsMtP2wdKLmzoNx08Opho7vzZNpINWv7reFRUhodlAuP9mGg
5vYuNr7OEBrsHQZOwoaHl8g/L835OOtheORX7oL0skOmayC529daoHxKoZhPONrp2r6+67M8NGTr
lNq0TRqvta7gDQENsupd4feBhRw8U05AiaoGfxnfdFrkdj695kFNxhTVzs6+7iwl63L0pZO3gl9r
aZ+/js3Uq08hSx3lTbo4oAdwVenOpo6ZCA6g9Ov8hVp9Zi16NQjFlo4Aa02sEwBSitv+yb7OZMe8
WHJngeQJgEXmI3XuursIjmDo7YvmSx+LCLqgzyLyjU9saz7Ywh/3Dmd9Pa4PE19/SzHQp/f1eCX7
GT0ofsbSKUDOglXtEAxrH8ar/rZ3tpp/yC09tzet5Wy5d5hZP+ztWsD+2XmdaY0JbVdoMiuC/d/p
C6w1gAoUWUOyWLrxzdyFwMdaIpvp7oxF66GrCSOLHh4gs5OgiZgH9Y+iiTmJJv5QCYwQJlM6xPtW
Zh/DhnP0zNbVh/9jx8RCI9Ra14jgIqyHOSwhi2BJFU6PDn7irMIT5AiGm4THIPMk+EGOQcUufheK
BfcOrbG6qqmmJJcLxZKxrWeH057+hLyATIN5q+bknZhTdjRMX7uB8/s0ory1jOBGEQzDRECSJ4EF
gBzFWXg1RmNgdYCu7+jNh2nT1m04ZbYfG+/sHbCbtgoFytsxLFqwzk138J/IY+iEoYzaNc2KlFJi
vu+3n9HqsAxJZl3STFUr1TjneTJvpEZ9/zLyEmw4GeV4Nx47EqAGgN38F2EOcBj+z96ads4+/A9M
jk+6BSiaRrjohIyNWKvP4fH70q5Zi7c54Aemdb3aBG54V7cyInNBOb1Htw635TaoI1PNHGWOcfCu
wLic4ugSAx0u3tElc011x1BBhWlrb3EIiLlyaF+Ge51iW2yGA9QCBxBJ+IhMAuQSQ34Te9H6AnHc
2YzPoP/1cNkZmF10A+u6Z9iJ5B0DPeQfEKh5MGNIWF8gxsm8x0BEJ9/rcWIfWjPm+DKXznnYcIuz
G+sOFPxgnlZBAVMXQJU5fA5Mn/pfAkUyVsawVaHZ6tIU7zRaLeoijJGDBHlfBkKl3he4eoQFXlUw
4jYzdqQY9H3JHywQ0ashIF4ZDWcX7wpYmlIGiRttYzYZjmqwvCPhqyjuSGGoHD10fyw0VmpAKjvI
fMLiLCbpIB4LBoNzDG4Gui4AdGJwqOWp7pQxIIU62rZPU/QquNIlDzU7K/4C9t7vfV3RTgA5p1tx
bG8dNxsxQM2gC7LJmsO29M+xKC80ItPafHWAP8C8+iI6rGPyu4lAe4h6MDFzOPkuGGYU+D1gyUkI
LVJHQO+cS3+HBTt7Z9sMQFKIwaUikCyh/OCM2W5v+9rTu6KZSfT8xSm36kAFerBkQvEVj5OmADVx
MuyqxR8m7/HobwEiZvK8B5oS5Ek8RsaF8fwtsUAf7IkVrhlAmSKBmtM3D/mzZ5c/MzUn/HwlpuVk
D72OSfNatzpTD5ZcpJshbUvczcTJV8CXFHjUx/oneNwj8G73nQHgfpgkLqQJez/0KLkpO0EbD5AF
I7mDv6DuthzmOZ2BhiX1eyNkjLyWSAOvFgJoU5k+OYM8DPZsnDOsIY5AH5oos0OQh8Sq1VkgkSPb
UzE4sefPbaFmgLwsnL/0gedJloAQMM3CGMfV9IFYXKzsQGHgPAPSBpBI6AEsFq7eIchbrxmshkbd
qa+g0yokca4paA+iQ4vg62Kp0Jo5884MN0jAjkbCwUdu54MxBmllcb/mo5s8TYfhozA7WQBdGR6n
gwiqybr019YSPj177tm7l0Ew6c+ZktgOsLlBDze5sSHSh40OuAWjUj2ghzFXHFp7hFFrfeLWAMhd
p+9N31sKQFiZ7jI0nHYKJzm0alyjsUCdQBY0Ggv06vlFgGsFxPa70aUAyuXhabU02T5rUT31OHcb
mQhMkzPuOYOtB6x8w506x7M4cUYGaZgVj+D9n/XiGw+MIw2H/V0chme/0/+eNPlJV3RLmfkjSGR0
DrwFhFb9wpr3wiFckTV3abg6VGt95scAtlFX/LrNMWRgnRXeTr19ofxgo8Iabr/DTusdeyCFI13c
mhY0EZABXAC/MZAfcyKDvRMEzpodtiBnIp9skhMzqwaYNWJji1A6W0CnxwuANou3KfaVqxpSrbDQ
0JOsOncG3/HuxXnUak0Z7+uHEmN8HDO9OAHrRf07DDvILfRRWuwgiiPGc+oK+r575j8koXgMlTHx
cO7yXZO3Dm9q3gdhrXWEYIN3GBYOE8wYrA4hMN1ZKDlOiTWlAgcOPQwhlqT+QznO9bdAH68zdyeY
pA4fb9twB5/0W3R9b1vNDXiBzHk9Q4dPiUTAGxlJHaupk45pZ0JPx1TAxC5wfNb3wvvmoOE2anUW
iHBbYjQTvQJYihkgyyyAVk1LOXiL0WJWD2sfMEYdBDMPX241SAlBRSnTz8CfgMZ0T64r8nzD+tAQ
ZHHqTRhjYfVDR5qWYN1paxF5JEBEUEIeYdUBXqr2OjwdoKLFNLSgytet/iTsI0VDqX8a9jPrCJcL
/DjJxdnoQyL21DE/lv4hUMiJha6DeKxwlrx094rtMjklkOtvlEQkDbL/Y/hysge1LrFczaZkR3LI
2/MYi4yDQU+pBUEUTHSLND1pzZJ3+9yVYRSxVqZdjLJ6YCJLuBmkiw8KJJ9k74oUHfUgpYqHNsh+
tL52t2e79pKOxRgAEfjalrkrlHbQ1kt7GJIWacyaIFnMgYDrhafyxR7k8YBqgv1G6+S6sI3CO6wC
HciVm7MvLWp8rf35CxC21KeCik5533COSEcQuKzwoPaGoS7WuNKMG0p1mkNDMIxd8wMG26OjnqHh
AZvP39/etBn+PVvNJibLbdvKS9Sed9/WoQDhTGre0QHCtjpMr/4+xxDGeMfvBidMJdBKrAjofATb
0AYYxbXN2ECOTHCdJ7pD7aTmKS3EFGg6aDb0GiBACIDJ1vdMgYmBsvPwCH9yzb26ip19aJuoXmsl
H3M4oA8WUt5rVshvEn2oeETt5u6j2WQyrTgA2CgiCh7uq8rPdj8OVmRjT2YvBV54cHgRktaC8ITh
KSNm2hJbiD7AZQzEf4YBQeJS6C3pkQ32G4YKoXJPWyqPmAYLL1Z9CvEn1QLwweCjtyhQTHetDdNg
g97+Vds1z9jj3pnpIZ3ghHFD2Hdmc0+e7mzKLpAFv7LFNnJUSGnChILg3MdHIz7Ys6X3FZxqVm/O
FFoviCZ162XnflC2oWSPpPLCmulhbzOOnVnmI63mjOgnrq3asIqn4UH3qvFH9FhqEp+yxbKYa1Qp
agGjlTbvWYiLrf0u5MOCh3fJOxWvlLMn/pp3OEySrNboeVB+61CWqusAKxRVbpiKTgxbmidYGdL6
OlfS/cu1g+u7WLgSCpzekL7BCkd+sl4txga5xaMrAyh24b/gvqrGYv5Bcz37GaUGzeWy2hurFRkO
MEnQ8VpMZGT4rffrcLpJwumpe7SyidXRr/F8ZU/xHB91m1SdEY4r0rHb9rsZd5TXVaeIl27fXNna
JMYdM3SiMLCa4pRXQ4aWwpBrt2CKde826qS/1qfWu9Q85OQgRPxozyGgBTZmGUvrRWPsDxHlaCFk
m5ltii4SDJFUwwc7y/Tb+7eX5J2kZRjVIm2G8XQ2AcMr3J/TN/eRwGa+9GYzQs1JW2W8wsaOoBUD
t5sZ9vYK4krU/CYfzz/mL8EpHVkxtM9AXtCKBHZV+ph6Q5vUTpf9ZXi243fU6phu80NGgD74Sc6/
XKv0xdYnLZtMtsmFlzHGMQ4J+lTLb7cRYqm8HuX8t7yvUrMrX+YX+aSzViwGzwTFHNQyTZep0jNV
zucb+wXsKy9WapRepHl60i8sdoyEVpQIzEG6h8M+2uXflzcg+O6pj+oKHFtBr+I53lCD9++gvHip
p31O5NP5OmfxccsTSl8WomvFyv5muzhq2+Y+Dti01NW/GD9KqrCrlTeolKM3tspWqy/SyzB1wSyJ
bvo3X1VECi92UHGF5HICXd5sKYHOG+pRXUzEZgkJiaCJ4sn94Pe3u58uYpdsFxaqYoXlq/jG4m9+
dswl43vcz6/n9MTK81H2SQz53to59Hmt0G/SKGrj9Hw2POv1KrYsCWTGs4VLSJ2cScr1ZsHCMcwL
3OV+g5pV03IDG3dGHblio5XrlZAih2WqnBcH1jt5I5iRphY1Id/FGTOS7VQUeG4Ymyebu/3/uzLV
7lTPd9KOy8NS06GwPvgPiwjHxivPqEI8/4pVm5PLJkg+mflKFYfJ9eHy+H2mJG1BpEEV4vlav2Cj
pbt661Lf7W0lFVlWP4u1xu+gfMIw/PxGydZPBOFJYPcMl0pKxZri9z87z5IlamjyJWWQmTURUiZt
nwpF9KX9iiN27YEQ6vuqsD9V7/92DHfblIva3IRS5QL/s+O0jmixo94FZzvHynxjxf6E2X62v5Kx
yRDI3iw23BcY07mcwIX8k+UTrgnGFLxIxeaqjOsNxHm3uY2mLK+GdHOP5wgGDmoJTF/537daSLfr
vrVtRH/DnuZ8Pd+pUrXTkr2ZXHfrVWGI20NWSQFPQ72PRJZSSerDdLn0uyeYaiX7o+5ELqqWqPr+
LzBy5QJs+Q6XjI90khc7KeFXaLjsDgR3lv/ZhHGESeDe8w3fnsOzT1uyO1f12DBScdRiIcpN/W7D
sf454F6w8GFbqlhQhDZPFrzFuXffdj1p/P9w5OS1HBElGE7D+XRfmy4XlxJlxd2tsj3lkfj6cn1N
TfFQWmNviu3ph93mGw7rNvv+L/cmbtfd3lRtn81TlbVGjvMeegy+feu20NuzZ1/VVudhsGUgW0qZ
HiCtVrKq+qKeXE7mTgR2ceu90xHMsUNKUiiIWm/tyMnRnts6gVNxorKwZr++4N26pV3qSqN23C/Z
JVpyLY8CCvPi8Tf9TpLaZvMtb36IoUf5aj0/XeVhLHC3bsnKpolx1NT8tl/iHcws5U3Bx9z3PE/1
HW/qwWfISC9cARaV7LkVULBz4CZ5/jtu1ufZ/tU/v3Kxr2/yQ43fEZ8+99R1bpKYjKTvAkQz7FeU
MXwysTazq4MKR/o45L07gpIhXm4YE1iLWN5h6JkH6wH20QNcHDhFl6izl75SLqRgSYhSseuHPu5u
afF17u92apzVs4oPgGqstejC3hRaDAe/wR39QSrxfLXHr/ZutZIdPl3y5KJd8KhwJLBVTwSd/Ulg
UevB4yBq+nw9pepOlyyuuTjWJweZbzpqrUL0ogoHfkwoF5lXRmO7ZqPp+w6dUYNwzAlqTTonX4Iq
7/mveBxn3+26ZIw3jZwZJolf4cTv486UKvlQFKIANngim4G8QM+tr4q9P3YBP6uWKwvn2nWpZcKO
EEgItiukxoc+r8h9iQazqlji1mx78noaJas1OdZk/XTkHolA952uAPXueLmAX5P+PUMYMV3aU6vo
jh0yK4HpDLd5AqXDFAJl0B+UzXxRi6PWYguun68er7xnJC534r/yjXcHUzJ06olu4kJ8jlFrTHcm
tRXHg98jH8Pz5JI9i/wufH4Fbu7o2fGUjFz9sNZqcv1mXBv0D0ErIzMQjzNHdb1wawsbux0Tz7rF
rMkk/9r6FKK5BH3/0so3SlaucZWy82bHDznbZH0e3F7wbvQ/X0+Uo8lJArgOq8oHj/OSuwMvmTej
1jjVpIK7QVtMFP/pTPSZYGy2X15IggB2PT/sqvfWKNm0uboo5Bpsp0MYsmktvm8DWBL7ltT34Rai
ajHYwToVfAUV8e3j4P1unyXrttAnx9XkxMWKKSii/+d6bLIhqp8Xh4tV9cAfhlx3y5WM21Yzcsnc
sdyZMXXwZS1KQOR7jBsAdHKbL4FT9XIqnEWjZMh2V1nfHnRWFFy/uOdUdFl0G6NiQxM2d4KKBX+h
+28R888W9VJBbbesX7f5LV3HK9I96dfcUIKxj8SdSjrUA8S0bntgc7hngoKl0zu/9iqcVpUh1cWp
3LnI+tw8G4oIjEZjWtmeIDfu+9TcLYh8AhsBBb/i/lYcs14yUBtlfZpr1xML0kK3aUS/d8JQZLsu
1Wi3XWW7qyI/vWSctK15bDSgGx2ORC18BzkXHNKa+4mvoLfBGdt21ROt2mLJDNXTGiwNqngqlJ5y
P+ybtm8RcAgCu6pbVLm/kv2RzLXGSJrI/gR7/7L/TrcMK8Rs+6tL12sR0Gaq4qaWxA6eWPwbBeTd
rVnt1fpRPfARj2B6FJxeR8xlusths72sOM0qw6OXDM+2nqrQcxFW5QKhIrQcIOboAsMSyaVdZQZ+
9SzKr7JkeDZabSlpos5EDa0FFaXngQPxiFq7mViYkOYjIqgBWvDf1WfvDELJAqVHbWEkK5YG9ADs
igiy3/9W+n2i5GgGwwzaLVY0GHx9PX+SVSdslAzRZdJQJ+aB+0pS5rBhGPjaolhiNV96Rr/KkYjv
9eTuGCWLc07SZHWk9jQcj4nHVfRGxRvsBetpxb6qXKVRMjUQlav5RD6Km0Of/30HLbOaud81W6H1
RREEztFgtoootOsVk1tVr9IoWZ3LwVzio29LAznpLCDIpJ7X9V34/wgMcChHCEGqwmJV7OjZ2Yp3
e/cu68YKkgZxeVuEBmPSgjE3d+jr7TltDQntoq0d6leLxNfvNomVhSRNkDhmM+itaUj1ql5TVU5k
lKyTISWbyWGD9QXJQvZL04/BZYvyAiNzPWBb//Iml4KjJFtL9Uxi//SoYKDyvOk2+kSNEj4C92Vw
qepTVXlPo2ybJlc5l26lN+pCgERoAvqfXcuN6oJXsfI4K9crGafVXK6fpDkvVbGI74XvJNfoE/vB
gT0D1RJXhWEVOaZRNklwe+712s27xB1qqN7W/iY6SYKmTzxNSILeQMWav/u1JRN8I9W/u8XLw3J3
uYh8ohbEt/Y1IDIM8Xt87cTIegAn68W9wZroGvjcGNT8BW7TmRjUBOlHLMVHyKjs+GEIMeMcsNK2
B9QNhEt+Ii2GoCIGIdFgnCiggvemQLA3CL5iODBbSROEUbAlrQMf6gE1AHHn9r4C2/54M0DTwAzz
SkP3dT9Gw9htZ75ttRXfbbYj9PO8XtDTwqrTECf85EmbJXNZGNpKP4laIMFEC5gRGBDd5QEN2H3l
0VctVrKYm6O0l3bCA6WuaEUQAANz7tL1mB2DSVWc9GvAufydS0Zypy6Pi4WIk3IbtyNAbta35jZ7
JjSH/84wlFWOipNm7o4Nlrr4gBQ7Q8Hpbc3xcHbmD2bO89Ue9wJ+HLlZsnqberE2lIJvdqs2Hu0O
uIEsbmAbLLcpSuIa7RUGYQDDPV+5ypWbJQNYGNlqVWTitrQuttfaOENfyLZQ8p9VdTyqbLtZMn4L
fS4nMhoyGNuxIyzRN20Oaojsr2JbVe60TP6pZpA7JRLuVLFgLt73KN/2+xghomo7mEMF3ssB81RW
9IQ5ffb2StZvPdnmu2PCaTre0YJY1P82KY3bdBwHlCsrS2nCO/99OUb+//Tel0TamufiFocxyjFo
0SLrhBMq5JDSUUMRndVVv/0y6PXMqjTwecpilEkqJ5fN3JhkohsIRxMT3B58Prcg4Yq0E0Fnr1dV
kv7L9dHgj1dlTTLKJbzrWd2dEGwSV9WZkgJ+Trxbg5W++DGqeBbi2v8+2Z+1SkZ0aULMejlzsk6n
s/MEloTk7yWotNaPO7nGz0IlA5oX/1O2iFHlsrBp3Jr1S99nZqpLiVvoBEGeRvWvwuRUnmbJlm6K
/Xp7zdghbkJwT4PXJMKj/uqgGldZhHp8XX62KW7ynYe+Xsw8Na6stjJJGdDuoHAQ9v1JIA/8N2q+
lZU9YTGffcBfFjWrz2v6lu0R17UAzwsEQMijEFAd3G8QzJC3/S9f5M8+S+b00Dhs9ZoIXwk0qDN7
GaJLQR+FjldLAhdJORdSWfSDnl/XyltUsqyysboitCR2y9EKrM4SRDFBDbBWF1O+sKjjVmWfvzgc
/vHGP3stxZb6abLYXESrCqw6gmQA0G3lU9AMMtMJlhroOQFgJ2SsObWt8BOaaM6dOVkrsF2fKcOa
/Q2g7w2JStdaA0m+eG5XpfH8Yfe+mGIYRHa7+QppdIYBrS79Vt3Ikqnew6NyTW91LDINaiBe6Ov2
p8SvxB85PWREKl7cXwq//zmvcvmutqvt1vM99guxEPEC3ocehrrbtEDEVcMZHmfNP6uVLJiWpdtj
/k+z5z1Fqg/AxiTqeBbdfdH6bmd9gWo4V6OZHvvAn4VLFq1gBknaiZo6N4LbANMz1LJC86bfpUpp
MMNJaiVbtPAIf6vIaG4omyfvvly9O+bX+cYQ8QwPUMwNtN6ndC2BcRCF7244o8o3/7jy/LPhkm3b
ny/qIdsLSzoeM9cDdiv8/GxCLW3b9aCy/lpxb2+v8s6S1ifXhbFPWc0B6ri3smarDpSU/h2ZiRuZ
o6iqsv6XtuHP/ko2bbE9KIu5MKUOL7w1JWXd2sMhT1v0rThZ+sC6Dwqb2nNEbNWLj1UktmrVEZfs
m2lcYKgT3btYSNUQ+ruoxy/s8xrHRcUdQgME2a23N7tNfeYbgEUoBnrA74uHVYXX0x7nuD8HUjJ8
Kt3L3KzzazbjceGNc/sc8S0y511FjwpHWgTkkeaUmFMVVAwW+W+zqUSv3cxegIsHUMQQDljC21BJ
naDeWHhnZmlGFV7hcXHn53eWTFzSuGS7yURcldY+Goq89oZecD/mtAiYOANa9HzFX0RrJZdQLgye
sl19vl6zIi0YKkkYuD7pBFD+ylv5l8TlP5srVwULda5mpmhrkXm2WiE9LUa1Xb9pi7JNVZf0L9GS
YUiyYjJgeasc3r26RKup+v64EQ6WaGlBp4exFYEMI4+vTJT+4il+Viu9OOUip8lJrCZahC2hcmYB
JgQ8RGhNdFYRPfzSQvznq/0sV35dqwz1F20tkK+ZEwN9uMEupohYda4OpOAd0lDrrQFDDIU4PieV
MUEhH/+X8IufH1J+WObKuG5O7HtM2A0YIuzf+jz2h3jHTLk9v61/8RU/y5Xex3qr1a6SxL4plEyP
Nlco7ItSIyJnIkwZxBXP4y9h2n8WLMPClNVukecHcdDjQ1P0lTxLDj+79GFpxFL/c4JRlbGqurll
aNhF38LCemJNupStDnlT398Frkso6vRq3te/O9Ib9PDunayVTK1dMlYTxSeCKo407Ir65px2eo9J
0Ir1HjuGnxMtZTEXrVjlmXgpqEx1mJuj6UvNvH2yBSyqsqrwOKn4Wa3k6XNtlW5UjdUUBBlaXg0X
yJifTxjrv6LgHDBkARarYouPHf7PoqVMxiw2crJJOFKBWwHr+59bKgR/xS0Nni/4FyP+s2DJ+mjz
bLc5GizIJ1TRBWBGjpF90IRLrwqk/aB5hqSjrhjovsGRiQTNn3mhkpzXi9TIxYsXg+lC0K0B1i5i
XKawvtFvdN+YMLRQp106Bx+faTpA0ysM4IPy25+/onTE+WmRndOs4NbSEeWrKsHVakAegb+UNRuT
QEUDPixg47DMONrK/XKen3nlOZTO/KI0dldD4xzI3M5XP7V1DmBK7wNlS0frCyHLqD4dGNP1eMBI
pA+NG6QUSSU65bfMgt4QZ6Erkgk9X53/+vOLHI/zvXlacRYMfc9HtMHGtc6qq8PmxmSTFSPRYWg4
Bczzxkk8GZnsBPz58r3J1CCzmkuhtqgGjfjUT+1dR4jWaE3ofYJN55jCQSZZKDuCvSqmjFcMxAk3
vhAK739/AiL10Ql/ZarphIKJCOjICBd9yT61PwroIBLdflkj04YGrTU7Xp0ZbGI7eycUNeRp8TIA
9MBUcsMNYqb3EhsPBWnT/12zp3xAJZOzzSHazi8ckBAog/ASzNQIeoQmdGKe4jWWtpj1ldGrxBTp
7mdT6b2+TRT77VVbBb4Bfc0EieHu61ut58rehMtdgyGGQ0vp1sIUvu4sPbiRv9QJPb/ryjrGMJmk
AQNwWoX/u3UC/syV/vzUpcd33iVXbWJml+HeZa5wyWRttL5Ai3Cc6cw9m9ZJSD518tapZg+hA9p0
GjWCLIZ4lUVnbatQR+xtiPreEeIVI9bDzQL9Mi6tu/xmALi24n/yzZnIjuYtbKRAraIWwqdJvjc9
ZlI3MUQzFmOUO/sFlYWmmHLjH3eQv6KI4kSngiHPtCNe3mD3DddI/LWcwhVR9ype32+7/udBlN5/
uoc8Q9+I16cPELI4BIszDOpCL+q97npDMQj0/a0Ou2ivv7/uIfhwIN6JlrAsfpy/IiShq8pX0u/Q
/c9fVLIHSyltMItAeXXvGj0tOLeg6aBHtWnnDKdWJs2/U3ZWM7jYOt1ezSjThi4XuTo5X8nwkmUT
Gq7T3JVVb0I36+hd2ovBnHb4JYLOz0D2mmuJEDVMmf5JZxAY6mIop7xEA260njcTlQu7fX3+faRb
1l6+qQTdqqxoQqWujKc8F/vCULa4pEz6MqkUocWQfKZbt9FKF/YF+g7ohi6YKCpPp88JwraIPkc7
k3doZ6Y1qfv7Y7MB9HLuw1Syv7oGSlvxesQW050P58cSKpekLcMBmEHuIcVp/4BCuRD+HEtne9E1
ZH9eONdwNYC++WORw4aAh7qMso4+Pbbyhr1IHG++toYTJqQtFaFz+NChaEitxlvyupUgtIrg9mO4
O/NOSHqixhznmq2ZcYJo8io2hrqLaUhmOSBn05YjuacMaoGQGkg8LRZs6ZHC6AuwgD0kZjtPg/vD
AKS5Qjirl8pO7egdRjsekXuG998coxbeRqhis4MPatSUB6oEMYulbf3G8uWsMjO4dbKaIPczPpk2
rvVWaF6gnL2JYOJEZwEFTmXGBKk8Zsz8qjvYLwniRHU0Zxr1erVrS7u2c6/v2XuWWhvIja2F7EGW
n8ovSS3QVn6hOg0l4N+JFDPgfNVH6bGCWu0BilQWxKImqgeCQbbcNJtLyv6YKZOCnEyCFAQNkjct
JlohiFcd32eEH/LTub0JIjlADmbHaHbcm7ij55fz1+i08Af3P6P0VLfKpL7aZ7XiBlf3irAzLF4L
S+l/imkzF1JzgSINEn8wF8PnsHQ8X/9h6ADpj84/ptwwyiGUWRin7Ua/FgT4KIMPM48XfGhCDvl6
CtaqQwCzQNxy79W7kwASougS5K8B3sVQ/QbcjK3E3qFpX2VTGo9sisz4r+BcF1zgJTepFFp2TdYa
xyKiSFTcIEO9iUgW0FfgLKzw2xcgk7ULvQj1ktt8cPeYg3p5Y/7dPnZSsr6v/Wtvhn19cdvHpUWF
CYoGckHcIbkLHn7wf4+2ZdQCf352ySdqt7HBLT97TKYPw0Y8PYLSoP3TdhWRfVfC8R75nvsFS77n
sJsk63qiFsORZhFuURduMd9ihTpMAYLFuE3DkpC3krb7QWL4505L9/awXi2hyGana2sDiqHzHgJA
30cNx80HAwBO9f5X3nt+Vx9k3H+uWao07DNdSg8Gm43lHjw7485tVPv71XezGVDkqvSicr1SQWGb
JRe1IQ6XvjpAEIFVg9eAK2a5xzCqnhoSt6Psp2RJUmTZVDSEBkq3R9+eVleT6Uw63FQEb0O1naFF
kt/0X13bbVN2q6rePGh1c6Z3a5Yu0OWYnDIQ/FygFnyK1rZNIErQDY4LtAIccBBC7yewYVSeriq+
1rPdlm7QOdlKl/OBlcm9jdF0H0HEQtUoC/qF1b10mUJbef1vcLo1gZ6j446YFPCYOOBxD4JLPFt7
5FSCc+n5NRN1m1+/i5xSqutyQ0UE9M8U5rA1dkY+TwqwG8uPnfOto/Z4GCUV4fONv+DZMqVMaZ2v
lcNxsi/of9U682AIwYm1HaJu9e92UzKk0p55qPNB7KaXjoT0uG7rMAcO/t0qpZubneRivTqxysmb
t5lEnQTLcG7rzvNVJPFjn51Z6bKm2+Q4b2xZRvaxdGlrCYGeEsFvdQ7ifUUho+oalK6nvoR6Xhff
R27VzpaOr6kP5M6bXLWn3wUaHuDddSsZNVXZz+uT9HZ0R/TdJ13DSQJ3PyCy7D4/vsf27G6pkj07
FvusvjHY0lmzIAU3L970GlzIS9ZfBSMzEB5d201phsRGE3mnBXmjWfETqg61VDMtrgd5ftD4BSkM
yBBTHb1EgCWr5BQeAMbvD1UqQ1vkxWSVXNccKmSMQmMHzRZiBXrGu2A93LiXGMqLisN9AJZkTVhn
0IXTqYHcQpq74uWmWMuZkq8LQOr1KAnrI93TX5fBvJ9B0wyRG4F1pxFB+vy6c2C6hMA4mn8Ujqhu
pH3DsLG+G0biG9ZiuB4dvH2gDdLZKty7+1jqMPY1kiPYv91LZKI10Etdp+bpX1A8Cx1GF8kM99CB
JnVhI8iZDAmXemdXJa/ev2hBsnS2O8fwz27iaN3EycbS52gHjzfcypGJZNTK++ymdjFIBkt37Uv9
RnfS3XTgm7+GRgQLb400yFfdvJW/oDDFCy8EybcjcMbxKUamiAaeZO8BLSJq2E+dD55k/HKyjOGS
8kRwhNSSbEHrbRkQ2IbQP5kFRFxXGJsaU7IFY7AeynQjPw591BIdzd3F1wghKNkzo9NI/dy1k/bc
CEgiyCTcK7nEwtGiZCTP3dWHOr40T+08g9lp36w7irv8mkA66Oeys+sn0baTx1rNqr3B+7pyz+EB
mWmU0OmhXd+AqvhFKx+uYjkg99xEx67qbdrXmeQqrhzncW1o9M0h3CQVl+WhIYM3FBySqpu/hLu2
arZTFkYtHzaiySztCylLCVE6t291XX/XsE6Q6zSCK2zTh+jUyoMqNJTy8CHe/YCSwYYxZKkeD0sC
1drnPEipUYyR6jYsCIqbDRQ0D86he4VgqP7ZGKb+wl680Zg2AXWjBOAWAWo00aGtmbaG8mXqFtTx
kAlpG57QIa2kjH1oIu9+bMnsnxqNrbkSP3bvSh53+bK0lYOTaNA4bq82dYRvNNFjNENNL29djBuL
nTHcxGdKYBMgO2mzgMjLhbgbFnqndmCmS+7gBePL6yD1DDjELbiu997LFvaEKGtBqb52YujZNhXZ
1mMbocmaBtO3pGtlmtV0v99RpuW7X2zqBuZYauatdc/0oJuGk8dKjta+qzZXMQIzKhSb3sX6qrh5
Dz/83S8ouZt9fb2W9wm/AJUfuCnHWjiCDtNDEtUxbYZHo4x2+NwuXiwjnIQmDTtuI1RZta7RllvP
f8yty/rLn9/9mJJDWq4PmZFrk3xYi5ewNYKPg4McerlsgF5COHlfhDVv50OY1hNUpGuuH+ywqaAM
dfftTZev3qOm4mOnkjNZ4Ry1ZNlKoaLeDpVR8rH4OM7dOtDC7cs80hLurd5ewLpLfHnFcKShvrFe
5g4iTs0JnG1rb9XaTld+QrUYOxIthcQ3GsxtShBHGF6fb159VKST7zZf8oVns944Zge+hNGb9Oqz
XTM/QKM/WlkfmfuC3HprI0PReHUK0luCtneCHRcWWWlGXRNROBVVS8U++HNbipDj8s7NLYqqsyoy
iseu9OdnlnGTMjwjWW3FN4pzV2mmEczqHpXdED0C59BLoopI8nFcfLdeOfw+7LMiP3IsFFCbOaSu
yBfCRe9t7Ofn/7AAdHf+5VaFetgfzkbKxnKUJc892d05F7c+QlXm+2of2rzFrgEc44OvMDhYKH2/
vaCuS89gC93eoEobRlz1X0+h0ZBNFHB0ApaSjSvk61qtH/g1MuTXZvz5dh7u/6tQ826Nckg7R822
yDjag3eOgJsgRIy/1qOTXWFlHl+au5VKVkZSjqvaTmE3knea8KT7aByfd/bbBAu8OjsQT6C8ULE9
8Xc+O8GSMdnrc9VMz+IE/RTRybR5cQzv+Z2RxQk9W6P0Zidb08w24nK20ML1oeldxRCs7jr5CyI2
+7m9bxHRfkzIoe29IdQxJokLM+7xZMmI9l5o/lWCYx8a9J+jvr2nu7BTSXdrLTmxbSiYhzV6Khsw
ckm0rti69NAJC7EtVTXrplK2A9rleE60zbwYSp1F99w+t3bxK1YAWlbaZM+P+bENuFurZAOyvZ4i
A8haCTS3qrtyNtZ+eLITvwoB8PjwfjYlbPTd4W2WtUaa1FloDTf5NZy72U2XWg8rNlR1eCIevFvn
WjPOV3VNBANlUn/OYJzmqtZpA1nq3KlXVLYlYSp+XVJasDqisHAn3nAkd4vlCChK+UoTQcbFLWA8
XvcmDg7Dqvl7r3hZRJPKHtDDjpN8t2bJfGnzjbZeq6pYE1m1/j4C2ICg0zCBkL9XcZj/j7A3a3KT
27p0/0tdFxF0ormoG3qQUK+UlDdESpmJEKijl359PXjHOeUvt8OO9w2HnbYELNaazZhjzvFHx/nb
tX6aMc283i8y1xrkzeqwslP32DinQHa+/4VD//nAozMtaqpCz8BPePycKM+iIEhZ14iBIAKC2gf1
Yvu1Nr3Kl5hnaOURmdBKRGTdtC5hbQuhcUCMY/pcIly+/9cN/WnDKqjziTLTMeGT/TgZ9U0/Ma2p
6NfKkSIS/WFPjxKQ908FxD9iBb9f6MfJyO5IIssdFyqdK4dQH0tO4xtv2tNVGNokuufZM67iappN
n4t20LuPDkihPJajnWx3087N0T0xDwyk1iym2sckt83yZufIrihbJlFf3g0BlFFlLL2DqjNkW17l
upydPdF9+CpjExXnxvTlk1fZySILMhcFLFc/AV8pCIxBEW+ZyyDPO2f01n/cHFTr9ygEIVNDOap0
RXp0LjXTZ0zUiBBoRbiJybt1nO8fE3GcMgbXkeJnYl2n6jHdP61z8PpOLHVLQJPa9YJcNN+fv/JV
utfG4uHv+/fX0Kmf55PTaSDcjHo8A07/pzFQX9XjdVbO/bpzRx7l/kG4Z3REZcXLA3QTzvvRjbT8
gtljRjI1FgYVbO52OjuRlCZWb6cMUla9h6eSIMo7M1JhgD2c+xjVMGvztARHn2ceyQ1Fjg7E+O93
/0fb/Pvd/zjpz157Xk2Dux9Z6Gsw0V4jDN2U0Cj+fqE/xme/X+jHMa/LkfhIVS5Uesa75iue+jaS
nSwo58AWJH0+c+HZE0p0n7Yf1+UNtZAnlXXZuzmsi5WvzuMTWg5/v6s/Pz6Jm4KCCWqFvzK834yr
UPTVWUybDpTn5ZzgKJgMv3651Mj+cSUVvfM/GHJFkxFl1Q0VtccfXuOkGKqQ3YcVQFih90Yr0b+M
R7NbIK1OsbS/geZoS8GTF2KkLSicgtGIJ3vEbOXv5mk/vh8gCgjqoYQEtBQOAupok9HqNRlZJnoI
yJIxcdZsbe0dBST03KZlYVeRuHhGpTMK5aXot97jTRngq4edoaRwmveIoFPDXZ34w8SwhbvVSp74
rsylYVCwVTrd94ttjKq1X+Re+t0Ce1VWFtWHa2WfnAwlw9PcXBlxsrnu1Om36pX2a1NEKGeiumG4
HfoXaOb1IcojUXvUfBYZ5VtEIJFreEQjr/ooT26F5/zQ3pOhZ1ZZachCLoDMJqeQor36fg6TTX18
HXUEMGfnyc2tqWMO+iAguSfLebim86Sk+3RU7/M8UY6nifgc5G+SpyMijYApYnjp55URxyhfbowY
MEuxErZgGhxoj2PfZZb6bXSOUgUgdvf1JbjPawnNh6ZzEUa6z/QAzQ0YaagwovxHMTXMlvxZOiJy
kCJ4kG7zA+ZpYaB4EOUnS59jp/KtNFfCKgL0s2vSUn51LlMSQbtHH2f9Gr8Xu8pFPIXmF2bQ98HF
9023OJwwzNLkNi0n2Uf+XUNbaAhmNP/xYYDtmZ6Av0LDu6B2MpqPHGXWkPdXvkdKzdhGCRFppqvz
SGgruNnba8YOefoyYhMS8iHIJtEPdLMZ4n3DJN/DF/qQAyvhOm6jZYbewCDVO2IfIWzoVczFElyk
AEEeuzfNL512P4IF1G7fNQTCmVw4QLEmopXZ4en33NrDlm3Dl46t8+CxKl+1R7vW0yePMbvp5DO2
2EG9AoaTiZ5PstEdaZ+AZMKj0BzRTz+QtVqo/iWzZZgTqIDwbsCI5Kizjak2RdmOZ5XG6/jkC5+G
WzrJpj++TEtYsas7cvtI93hVyCeS4i9zYnpENCI9KMNsyjKOViqa2rJuGU9HuE6YvT9mHesG1QR2
+vjkvz4vhxOnpHcK9ikaueZUC+9B6qLnweqgxYoKY3g/jJZswRDsgfu8h+ZK9ZNItE8hmjocowrd
FtlXrExEUeLJigCxjZm5z1R7QNanba5enhahBPkubGV7py67RbLhIzHPMhOXMk3kV3sU1l4RdoMa
suyj2sFe4n4najyYBzW6zglgpgcw4QU0FyIn/oMuZp1xpeMHj9LvEztinD60N9RVTqGJ8UABBCy7
B4SZFGt9pqApws8eVLZbp/UUyPPINbqIGjFr4WR37oBnJ4PiCqKqOIZ5wQ66TjAYqv8uBZDDPmQ/
JypdlLvyZpVITEyMCD3X6kOYDeqI3Jw0E6f9nhM4vC12xUey6ChQfPDS2mNyt4cXerM9daH5SHRb
Nbq/Ek6oHq8V5FOl1RkJHZCgr3WLBG63EP17Y18KyyDA353WXM9vbG168t/BumITVzE+ZMselRrD
vsbN2GD8k7liIP/4FN94ujt9IsXsgq0fsR0HLlm3PX2xm2hmGcyruTzPdAsOW7sVoPGR3c4qiG2+
TOPlNFskIfqaEHfOMzRFveptNDTXRdniZbCBbcC2WR0CrzfdBuA+fdloykm7m2GzNBl4PC9q6Igb
zv2NlDZzR8sXlYQ6vIC9DjuMBYBk+l2enBqty8amrCKjUMKvC22h7NTv24e046/Ep2s87XaXvpmB
umwOBpurGlfGvt3f64EnqFMV6D39mE6ZRzC+HPS9efNyXKmxE5FLlK0ssV5vioukR2xM+QBCgfo6
PZhrY3rmmDZ4oHPYz01YRypm2oj0X4mhDr6wUnbPqPrunWUKEQ2NUec6GVKTK7WPxpUj4XjCNUms
IwUoS5nS28dkhd67IOVSs4MOF/tGa91jciRvGjfv4kZDL+r1ib6Zw1IEjZ8tQPeoWHjtvHtTWOH6
kLJPXt7NUrGY6VSESHrzy3HG1KCOiAX9Yw9Gl8lelrBPz6j3ink5f0TdJlsgKesQbUSXt/PkNNH8
cQr4BBg876Yyw5FR1e1i0qrFaHz2cmxwVATT+SswK1sSrfuhyPip7tbIqLwQV5XsdNMp1kgOc/jH
MeFbXGyBQ17LQcBM3+QTETE33Rbc2ykScx9tWziuz2JerzRk/sh6FUsu/PbzhpRJ4+bP4PnwMg7w
yyoQ11WcJ4NmEADYl8g3fzwU/363ThlMLZtP3TX3qlgnxRI/7p9P9IOKoKjDZ8O5x06m4zJBmUAs
0aJKg1t0vg96hHUZ11WoiHMNMd9XcAHuyoOaLBy/P3vt+9kpvLwh1aXFxQ5nqU31vTFFZnKivleR
o05fWPVqfI6BezqvdZHV9DIW8G3I1Xontz6pKrmbz9qp3haFjaqkQ3EJoYT6ggOCtQb2Xn7p+1PU
YJdS1aNYqYIEV98aMXEZkohV30pDw3q7G83IpgM9kAL9MByL3hHfIaJeJ/nbaCX72PDCYxO4lABn
GEUurvmXaevI/nPRRcJq8M7P+OWU0PX4+10ZaiSThtPayxJqKcJHiBTtxK8RyjVkE6p1bj25Xcu1
owzWuZqKlbdQASrPbirZr7mAPo9cWg8EwS4HsbQfQeE/xzh4/s9mDVoYVJF1GIX2aD0Km8Npg+1u
EKCmB0wJzfk9Pr1TdJoQhPnPKH3N0ouD1NPuis7zL0Q4bCcZ9MKLi2cJcDcKMkZTA+nKdqsKlrrX
5oOYI+ATxom+2n3tPTqnnCS+HnAkyxUc28uXTsKF0awnqo90Vy05z4t/3QmBOUDouYNqNh42uoa/
PuddGV+rRcObST7aka0uxWlWo9DVOqf5iwx0TggQPe3BdLZePr1Nm6Weo+Cs4IbgT5APC+tb0C1U
SPHL17z09NUZWc/VKaxpH42SuMQHIIkGmoZGnNe2sBChQLt9OmgTY0T9FwJfmdsRfpFwuOKSjjnk
rnk5hD/POeVKS7nYyoSbd9P4tewjY3UHKWcWpVdSwXq57bpD+osD6SeNBQzi3jbtGCXx86rdUuUc
92dbpk/AOR2lu5ONi4GLKdj94uWLiKUFJcRI7xZKEePyXpMrEkn6ksxznnhoNCfjkjInW36jDkWp
ayjsJAY/UY2kG/+W2XkwCrL4zpMN6crQl0At2lWHj1M8LW1pOkLIFA/OG0N2DfLdsfVaR4AjevP1
Zf7eBulmyHNQTra1sYBybW+TEu6LbYL06pIS7H2lj+vwHuLmOnf9KzgkbUSjyFLxeij4oV+lIAFf
huf92dHPdrG6Mrs1W46IALEoy2LeOvjeuHZMxb6v0Szzz04HbPR4UGi4Bol3ZgRNOS7GwBwGsh+I
BNGdiMNvuORbvtSPCnl69t6O0zj1T2/lt0Ym0dhbjNuqJqDeX87TM7VYzb7m9qNnexhfuZu9U05Y
Hl5oEK+KPdH99uqpm89yc7ZLSuTyx2NIGeJmL3wQ7aE2FfRBjizc7Mbe+Czm17AIy525qieyfVs8
Fv2q/kRefIcrRSGyX3wR+rKPh73yGqPS6CrB4HXfkYfl5VRTmTQC6/H8QiH7vkeXe2LyAQ5wf9Sd
y6EiGaBLwaEEfHaoBJMnEWF4GWb/tCLz/cSKgkgi1x62hD31RLfeUu9CjaB0jIUWIXLkGGgUaJM6
gH5wo36DwujECLNFHiGh6pje6diHxVwP8ug8qK0b6LzWUOJvudvE1QPlOitu3NMk3V7u7nVnIijE
1tqry/vZkuPbWJueJ68jcVVwiSTHmBqJffWv0XNbbS8Hcy9MtPhKVjCYORK4TTLnlCOzCLJgEKUS
p5DWEB8HWUT1Y36fv5gCp8xHFi+yt6jjDulB4ty3xiQbzB2rNcT3lEVMN5/039ruFJwCg9VEjJ39
wHZv143fB1eyBDePUFgj7Euc61heqyt1liIvBfZzZb/2IZHNNezsEZ6QJoaxXLgI2bhE/amjTSsy
UAIAjbRVRDDdYYB8NLRjyNGLSNtEgfs2FXZ9qH0bb9XitiRFeXCwRPvN/ITeQGAxGr8Oh3yKujcO
V3UwCkBDKGjDEuA9IF/MXcI7nlU0SErkQup0SD1hZ4x5ZQhaPvj5UE6m/8AX3sQ9etChvshCmA6s
/SxHi8mc1odsg9EZX6aGX4ao147xRESkud3a4i5fzy8Yp+7FqnS+EpAjWbeFdKBsQEaMjXnRsSS6
F7dYoR1MhPeIerThz3T9rggRx9KWkP9Ncq4Ig+ogYIJb00pA28Dmq3AUkowcezJa5C02zbQvsTQ2
qeO+GBlxNqjSCxiJetwfMpRwh09TPcWeQvNt3Rs5hkr1dElYEI6s0bzBpKIVGXWq9cSQGQtkpj1h
eeb26knlCiAGT5cD62rMz9M3EPdJyiqvXyJgGjyAAw2/dt4Wgs/qa0hTa+w4ylheElW26cph4p0c
HVxA4ez046HA2wfs+GwzpPWYPkq3VE8M57xF19Xto2x9ZcRADxyfTJ77zG+8ywTZNkjadg4npPUv
XhWW0Z2ukJFfTYql7BTRxXu5UqT41fFMdBKW5Oo8aGe9SCbWd/fJbrcujjzmW8X56Q2DYqzNFxUw
Y2ijCY3p/eysBmrAZafNSkL9wo/2d0boPQkISnoeU3ti2tet6pTueapyNZpay6U2LqJ+KtPNkE4a
WDD0McWiCJkkP7ZTqvjo1GfMnZ8Xma2SMK9FegokFp+Y+uTcyI2wpQ3KCQOQ9Ag19pu66uYtgVEy
T5keVliVkzF0bEbQOjan9+2TTvAeJLC0J71FtjHEAjIb8zR9hDcnm6soQSUna1RZ6qDOnMbm9BVU
m4RCOF/DEOlBCZMYl3Y5/x2/O083jFjjeKT0vD+YVqPSk+Ek634pbEa+QnMRvT08c7VPdTys/Hk9
2TRZ0REgh3XUg8WRS/nqQPqb5GEz6W3VYZOxIUkfwYbfRrMeK22AE8tRf4TetESFOU7fiTSqeDgv
80FLsLWSdYHO1bQdt4f0SzCdJGw2eKCdgRHUorvHoaFfQLSSyYMx461beRrW9EHykL117F/0JzgJ
ruKDBc5bdOR+UXic6f1b9GpaAKtA+PxGqmrCGPqFHiuxNslCkZ30/dhOt0qs+7qP2/ZNEw9+WZJZ
xOQEthQw3GpAXbT5evegw1m3DqdZuR14TXdXXWsTZfrc6+5rqsRgswQS1XQ0VrbdUrUv04Jo7j+5
YoqU4jxjVV6OBNfVObNudJh4QiDtRdAQ1CyxPwG4fqCFeE2Eg6NH2Kwv61eUhrq/WZSeYrnpGqzI
Gw2qGpcxsJa1f4AtNA6hgXv3r2hFt28nthEKhk7ipbzfy8aoHX16w7DoljbH/HntWgcpR8+ReQOs
YLaRgsJjaN1GgV4/7ryByCWvFR+jh4qg+V66g7YH/hIr26/7k1VtMCVSkGO+UtLSoZ6lT1WrtdOb
VRU2otTJaoTIIAEX4f0gfuhECqE50mvdrHArYmJPtpAqI4I4vnC5rjaW4ALqsW53sF/WhmxL781R
nFW726RfiPPbQE8cpUhHDSqmKSe0c47avGQvbQzHmAynT/ZGiwe9jaO5TAmWwuv4NQBrUBozR3e0
8dPp7U6yvmb9spvL0IlhmxyzST3Ov+7b5oyzewAr0B/kq3P6y7znHSs38lvov2YY7UduOlH8/8+T
NGBmu+18eI25n0BxM/3zskX6kK1ccSpQgCVSo9rN+UncYlG496XsSZHMPx25qLo7VzqkdsVHBxDy
1r+dWABj9/T6CHrV9AEDRbJLG2VelpNNd7eTAKZdbLDTDI/Vz96z6BVW03ai2YWXxSQDp9V1Jo2L
WRNDzqs5yEZIbMpfIfiVbxATd1HQ5PMLjSatT6QVv9LYoCcYCmLuID+9IOggj4VWM8tjmRiTufKY
EKG05U+EMM1NFpoLib6fnYZFVuxXrLjpXHFHX6dAsrNwiJNPNChmtjanxUkv4l6yczRcHxygwS0r
4zYoAx39TGAQQvHUEhR4RveDtKwjPb6EChmPcxyiiaEQlPvspUqxXosCvuSxJQau42R3m48i5CSJ
cSXO6HmVYTLhAmozOo6idC74DYfsvVjcNzVvC2IfJqxn6XixgTS+xCwCNvejcHqik7Vo529XMqve
EVb/wcUbdzRTvMHgSAf2MKTNyyLZVxttrk/74L4CndOt80EE+VymeMXcVcZD7SqZ3wnfrN2DOpSf
+GQ1SL4GoDTk5il+dnxDgRJF3/sMwHjVbO4nC/1vWx+ET6lzAUwkYUm4zXM5Z/h3ud0AfKhzGrxs
8oAoWVf7e4nPP2Yb1Smsj+f4ikwLzGQcBOqkYbrOJ8LbA2R/aszTeJDbwECCWBuTc2UX25KFDeW9
Mq1pnonXiFB75FFEK0nqdM6gmBppuMC7faIER11Hpl22oKYErmEZs8G3CWG17fn+T9BycBHXjKBj
JjOZ+xz4Y8Pqqkzq6XCqz5kZQwp1Lvy+8eooi2+xEkjOZUk69n6emdNyC+YLVghUE4woK5L11Za5
NLHs4hFHfvXyDjNY7dgFS4kQBKQVoe3GPfSB8fmc94tsMgwlKQcWMzYkQtSV4AvpWQ4OiPEySj9l
YE7dea2SjWIFole8NbvBTebOPmOt7+PXtOKl+zIVQ9RgqKGt5VVNDg90tE8xRuqsYf/5QlxNhm8V
5inHwXrFBvSgOb7auUxOb4MrMWMempJcQZtUDf+0cVQHc2XS/LwBAlTncvhw0HP1VOsaaCshbiay
c6Mdcavv7zcsuxh9XuNTrHETiLZJT/vlq7PW/Ti/V6s6Vuz5w7mZdPm9EDvNHVrTyAmHrFAdJxjS
R3h/e9K54T9n1zNhE8c6qOI+KA/a2c82NQDZJAkeGEmdcbGDabzQKfvYmmvhc0Q4NyIHtvV95ri9
PQHdoz4hOJuGGMoimLiwVaCFRsmxxPxq03xbRd1C25ReWhOxg9Bjz+8bfX45ZFt9Ykyv8WVV5TYG
fWFYykIlCXhpjvne7F6whTvvScdn6nWOuWg8eZWHCZ27hZ8frj49gaNw5EgzeSGM9TVgCUrv49I3
Q2BJwdcnz6U0R7Fam6qlfUV13n8GN092Rt+t23lk1b/8CRSugduXuIJ3p+BALHePz5EZ1j513s8X
NOLaB6OdSCtjA5BJA/U2XeWr63v5nu9eb73beJVXsJBXr9kjOVsiZXUOINsNLu36IUWt3ep0CnY8
w81Rg4/SpSqtYdIJuO6ufCw5cxm5UBOfVvLZN6eGgIxtwj9P7csMdtC1cTLSff/Op/IY5XIdL2pi
BcAgowuGOaMjhAv73cHs7PPIufoDEFEOWYDzCgSomU/vPtU8GXac9Z/jnk+SlbJIOfQJsX9DMgUZ
tsTimtM0uq9eh8umDqDtUAxy2CmOEA0nQnRuewFXzxsnaxhO39PrJhIbobWf9P297IQNd/HoBZyK
x7pw1JkQ07FpQWfKnI9qcqX+qXRDbTE/GLRjSGQ/sjfs0mabTFdsnGnjEUgGxeYUK3jkgzlE2g2k
zcOR6ja+52E1WyjY9K6P5o+DRPy5NFuXC9xyG0UXY6lNm222em5Pmg3CmI58vQ2FT3NNV6B395vx
SF69gJ+1d4Wd0QUiDyN5qexSY0vYQL4+V6dk9OrSuAYyVVNe/vwUI8j4Wu1IH63zxAxGjUuCDSgm
x1yOxjmBxJPJlKr1mNX2KDJm5Te09KGxnEpEkB20pRmyCS0VOO1ki0fTl1wxuMbgfKy9rV848KV7
v7B9LkTGZlRGzdU65VbZBSTClkbW74schtLPHYKTodZ1X9SbEkx6u+FVSNwxMQtRhRnRhDk26X0/
RVdfmYtkXJJjHu7z3unsk585V752Yxza92Z++xzhhD8FHEwlTl/gJSdybmWtdJumXHSpr+dBiyhx
8oT+vDcKSO/1w05rVy28x8ktK2h7U/QPrVJwWzFME4q7zkjy5TNJiO6It1nT+DchUpNYvc1ORSTc
pm0eZAg+38YPIVLSGJqGAKybR7LqJubMvE0TnFpFf6ldApVchnxM3hEigslVuyRo9iLV6VnZpOFD
Y7AB35KGWeVW0lt+ncm599A3ie63wHygbYOHS/YjyonsNcHSKJXGGRgGtYAo94218Pa6g7WYBNQX
qyNjK1fybULOrRyqxTO++VhmYTpAgoSAzfEMUWrpE/lP08XlHXg8j0Lt7Iy2zfT+edq34TMmMB/T
9e2Cnso92Y4Y0vJAr3NrS8vGS9fdkV+Rv4tBqRbA+RQCxXD0jk43PtihquDXYx3uRv1dvN2Bp9Iv
sPX3864APIGe8t0RTRXINkv2ZSJ7l8E2nFyNMzd6q33aj5njqRJcgL7tM69+Nw73xfndROgZDGA+
WpsTYwljxfTOIIyLdNes28U5EqgiC+OKPh723P29WZ1AT0j2CC0IT152n4f5y3sCzFShepQ6SPVe
TSt8Y1c7leHV1Rds6W1/d8ux7u5FK1th3cjM6gDWAFSUHstwmQ1OCCKyZ9gmfJNVAoNcUkmNlu/Z
0OBCkEYGQl6fh/2icgibSewjbWYiSetoiBbiF6YsjqvExdtXFoCbefWYUxq+/AFpGBxDh+p24+U0
KIamTxEOEsPtuwjBSxwc1ffFq33xkM4oRDj1kcRItuTGLr/xoxRE2Nn0dZQRFohUcQ6z9zx+zDhE
w6Qm2SL8rsI97e+gVNZHRtggOATbeLvBiXDa4ms8cEqQ9bEAezHO+NN7kKNFA4LkKvOT1Qx0aA8A
3xYinLph9ZtqlipOT1r0WhbcNbkqPPrNILMC2EAycrE+G2qoZ8cM7/Fjhtcr33tfnMA9H5t7hrMk
SxFroHH+0XIvxnKYbthaOCA1QBUcd7HH89mmBUxrvSn7YsNOkJeYuHafuGyWjAtdfczlTbTMeRMY
RE8F/LySGg0RnHaxrptuyxhTqpmD7chnFF38rpvk2yYARhysCfYP7tQpzg41oLQcmWBWF/jzV4Ch
mwY8ap2h5OBN3gl5H5xGct+bU0vjp+FV29G+Gb13DCww1hVYx/Ma3lrPHM0FMpA0kq/h+emrzfxb
6OxcDZ4te9c2qP53gdQ4dWpXNGWcvSf5lmCbI+esOZKy61+L1nRVIDY6j+E/kEfIdkqtPsc2HJt2
WrwrOZQPq+1csfQrwVa1WKzsO5WN0YpeglEXtKrVp2GpUt9ZVKanVnbdxZUWZ1dLPzvnr+7uUuOA
FXLmpEPy66KyoxzkFdwoBXZ52qRW3UV9Etxh3DZemY0viU1MPGCZRZx5hHXmXt8/tu2+WxST3BKX
Otb+/WK9juriJVmS6OFmqPxfnktZDkpGOtw2RUv7V6TdoZA0hvVq3XzkGwBXzIqomT5h5w9X3CL8
5eefoKVOwUTYO9EBzoYA7hyfYyV8gNnSe+aP1lBZ2uF2nbYNi690Jh8eHGCeVkR8Xlhf7dN4CAPx
lvSSndH05oVfv0bzynTk+PI9mrXU+3b6ygwuW54qse+dzRuu9KGClSUOfpVSuNsuiMw6S8bdzkfh
67OLAAzZFiFYLjmr1d+8IsbTnBbmvAquu9eK+rPkqsa62z63TK0RJxdPHn9nK8Dr0f4RUISwOl9y
Ojrd+pnUcL7as/s4rzvDS1di8Aw5aPSzv2Y3iDzCHkwXz8zhDYTwFI/w5CO2KtX62JwL8zJ+MCVH
nQ0xM1VVDkIVpFvBE5w6d4Z7UmHkeiozfwhZN9VYCuUp9IfkZfGKs4M6LfwHFpni3wHM/e9csj8o
Msnq7/yuH0TA8iqek/Oo7NYvD1LIbMB6KxyHMM0xia+FYC+zQI5Uu/GRin+vt6S5qLv17jlQA3k4
1NAkhBBG70IIH4w2+heLX/4H/+wH1Q+p5V4ziraD5/G0D9QOb34eE6+xE4krtn9fjT9OFFB02UCn
U9RE1uV/0iLTUrz2p6TvhqE1G+29ChgIDKOoBwzrl1TIBgbAXKOWXI3/1Q4n/YmfzWRwWTU13TT0
X0y848cyu6bV//lf0v/unvfEqDXexJMiACQvBgnvSwsi1j+e8U9dHophmkN/P9zBX/fx23XUe3uS
2yTtwBzA37Q39SMdS9Zxe53ePm/zC6YfTGz+tN7+cd0/vsnfrvtjba9ydq4zg+uC/9lXsDd7Qkpv
w1RwxH9ebNi2P/mtqigqojQspyL9vNhJEkyBcWTMAKvha2KHxqa7nRwHJPnkJu7fn230J5YkQzdM
5v4ops7Usf+5bxQ1qYWikod3l/htqAe36WstUgHyYNaolALrbQqEoMcj/4QrpuUF/ghjdsIW0JnE
cZyuhPnHgH6Y8zom4ZgMuWhi39zr5D7pyD5zr1nVy7v9Ty7tH1fqt1v/weaWX0WrGWeY7OMyVFSb
vmDrmIdb2SPP3Jyj5z8m1UkDYfS/3sxv1/vxZlKEjNWm4nrgUxSlmEjkLMkCZQcK0uyfEw4G8/C3
q/2gr2ZteTu9LrwY6BbAf2lEzedq1bXFTrguLoyiIgD7F21WUf+013/fDz+sav3oKkVQeMgOltDp
U4ZLAXM//T5D8RtwuV0WmF4W9J72Dsto0lZO/nSeZzK26dMltGpjirgDk927w/KXHq5GMhbn0VyF
+qiMafQR7Tv1M6IHV3GEXaFY3TtA30t2L1EWQGaYAKfG7dZ053mkEZDOu4qSHoySCq4JhXcrmVeW
DEUeviQz3keBeUhdwHWJhon2V3oPTniD3UDZatuPC0fcXGcZLfoQ4lUHQNdwymDgFynj7GIV+9xt
A9NNvJbRDk142Zu9Detmkk9SaA/QhI6P96+hfimBejxJzAUC29am7PZFFzYBNm28SwouyLEjlqlN
XtQdEqud0oQc6XOmbhxgnxPuU+egQNKEr7hYZMg3PfDG1GuvG9BUu6L0Q53KB2rVAQ5e3AHB6/Hh
DCgGQbWCYsa2goxM4Spfm+WvyolB1oZyK2HuGf6+loAQZFDLVrJzWqo7yb2610gkzlEAa0QnpQ7S
L+6BMjAgLH72VfgANDEVFA9O5BAV098tUlqJhFgF4UjmfHnw1cOkOBozA2w/c4eqyBMs4uLc6as2
11efUFG2Pu5A+x3JFykBeb+xvPvSl0CkLISX2ROARYiAnbEEV/vpdwv2kjhV9tVBYjodabQLU2km
jp9QxU6+8nkjqk6WJ594qQkGCMoMdPiiXC2Wg2FM3zBQggZgRqFx79pSnz8P4lgL7ov+a/gGeaou
U+eKkpD3T5vzLxvww6nfro9Lfr9yKgnk2LCFQ/WCPA5TyNNlq391WP2y9v9tBVRlpCiSMjJ/dSv9
5vK6ZyIKWY5bH4it7YpyuQ8d0yoCkZUx/uEM/jDXWVaZwvD/X+1H00DK6OPu2b1ocXSG0QqCq1CU
Y5JVbDjHjwJS8NWWQgLmfzbM/NkL/b8L/+h4zE1NHREw/cfDXmDBgJ1YdAXAafi7v5OGR/jbgv7o
cyQiM2XU6Ls1huzigvBcEF982ZvnOPM2HcD2FabbP675R1OuqJrGBOuRJEo/fGybvJJb1lbdOodi
JHkGHF94nNR/EW8X/Gd4dv/V5PWnRif1tyv+cI3ZteweV4OIrIH+Xr2dKCyOxc0DG6hBH+xC2avd
R1h9at7mX5cevvq/Fvi3S//wktlTSW5Cw6XfhNl9LU1AS1XwUNOX/7WsfzyLiiGauiwa9FT+8JD5
TbpnRv7omAiMfBxkVt2btZbLLEFPcYN/vMM/+sXfLvbDL4o38dafxcvQudK5wg6OOV2INFaGcELd
6h9X+9UH81+LODJ0SRFHErNgfyyi/szq60nLBi+sDoMFodn6wKzUJeeSO++DjLZ1klYQpYdXxgXR
1t8fV/7jW2TKwv8l7cyaFEeyNPqLZKZ9edXKvgVLEC8yIAIEYpOEkODXz/Goni6aYpKxGauxqezK
zHDJ5X79+l3OR7eqaliO8fS6hrRX7oqWiA0pWhiyyQUnoGWT86EIjywMnbjEdaiZCrgLRhV1p28e
4OV8PzyA2FMPhi/PTO1SnVNh+MzWprH7dGhqo9iBWlKogjWJyQNZD5i3nDKU9o7et7gr4h3/8REe
HuHJGtaVsj+cD8wBJXhktZvYpMagV3Ayr5PonS73a+/SNAxb54Jj4ov/5wtnyVktK9u5YiR+UTUU
j6XReTaL3aL/dnr/h3f7e7QnM6ipJ9Ow8/g6tqNkfsclms230J59O2qo7wRo1dcT+fdgwlo9fEs7
2VmStGUwsXcoBcEMfTmkiK1wjysWd+azrKORE3CI5mmewcXq7dXx9XL670fgfvWfj3DJ9+ebeeYR
8GGn9Ew0I6qPKMr37JCL+Zvt+9L6/vtT6vKT9dXOu6t93jAYJXFUsUhIEBI8+v7zDvk9Nf65PP9+
pScbgdhKfbkmjEIFNcVhe//n7FbkZt+1Er57myczq51OpZB7EAuTRoD2vQEJqHGN3lKnXp6SD7P2
ZHL0o30tajEOuVzPooWDVyKGTvpbRxR0Tm+w/+668zJyQRPpvzadLj9ZGUkv77skZQ5rv1xQvU42
3HaxJrn37lj88x7Q5SdjYhh7awtv8krjZxWQe6P659wmTkVE+tojXh4c3l1XXxEdHt/tyaDIpZke
6kq6jkG7u7/XuaXDJeVOOWALX44gdxy84528UPHFg3yY0Ce7YiJ8dDvqfERB04yhkIc/s6ITURQT
iLgQJWvNVe0tuBKF2oDEIi0x77xYVYzxj41hOZpq247uWNbTXrfOV/twERvj6leLNp0QNGzV/iHY
tqpuSfOVyxEW2GQuuMroVJqTpaC18+Kn7qa/h2H+Zp++dFNsFeU827RtvOv/ND237F4eNn9Fj6xQ
/tkEUeW3ssGei8zee/cBXl8YHkZ72kUn5NqtuCBWRccIprZLbpwlPZHdqmEM/vxm+ktf+mGs591z
P9WKLjHRSj8lVZWRTjk2ucdHP195h2gs+fudTwk+apo+hQVNrVX5Y0p1hUXUprjaHhXgTH/ZIXrk
56LrnJzPPZqvr/M/P+pLG/bwpE+772wgjbPbMSsV5cp9k3o/UVb29pR5uckfhnnachvndthstwxz
oqGPBi08FqAY7oo+kegyOXffXkdfumkPAz5tN73MEFy/MWBBHyFVyjT457RokbqiR+bPU/h6az+M
Jeb44RRXT7dLUl2wJ7J379DT18CG8c0pKRxwrZhHiwShkRuJeSmKlxRL0rV0jKZ/fojXBvvvh/gN
Zz48BNE+/aBeWHKEK1uQcVa221MC6P1v/E/l18P9hxV5GOnpEHd2Z8vINkxtHu5oADl/c1sM4UmF
t5b6ZW2jG2G5O5fk00TqXam93HnOKP2hL0aI6+lNisZIpJre4SceYPl2gdSLaYeh0FXU8p8pfxdw
BsoPRFxLMKEo4t2ELrEufUEvGSW0uiuH2+85xe9iDWVUnJhkYTcD1dfbattpJoRvEhJZPSqp0PIj
b+ztv1S/aCrBYYx3owRrWOnuCRI5ntV1jpHzb5+kAztZWH2I2oi4cw5sLtppuKc/oaHQiCGaOKrF
1aeL2c1JkYNA8Kx+NqVl0l3Df5vfv3atJBA/WG7ZQ7KhIxoPKBaYgIpLSAaZAZ3lVDX7+c/b0/ql
h/DwSZ48HtW+5tlF5pNkdLdmwYU0Ks0kfYcKePSez2R8Lf/P6017Y+KMJ+N9qnaVfdMYUjR4Crxa
4tu+1B2VMNFMagNF94DoR0jZdxQjeXfc2OG+uYbgyBStTwT6dt6N7ot3F6Q3Fu35gqYf7NveSHgw
WHjczAYi9nakDffP76+8dCKAlciyrSMfbj/tgjuxEnMb28JtUb3ES6nvaTvLu8u+g/FIVdM5cgi/
vXu7187tw7hPn7qM1e0mqy3hR2i/LfQD6IphY/Pm+75Mm3Eu//v9nr6vWcWHkuzVdaxHbBSFKwmn
GHde7DbRz5D7l6lSVpJHUvMWe2+tjPjx/zQyfw8vDpQHc5bJzvl+1XlN4aHs50ZDXHBBXzVuTO3u
LWb1dXT/4XWfTmzNNDFpBeORGA6VxnF+pEqXACaNvjSA4dlfgcqmTWNYkUS5idJEH30S/9RY50O1
QQ3kAAi8iMsJHx1iBiHnDd3fbxadcND+NCtPp/XezOI6k/goRUAqwR07bC6Fx3mXuFRfTb8AxgGS
kS3F0Z9W9026ynaCF4O0IVL0VHLXLmI4RRi43qSB0fS/310NrVcX0cchnxa2LSnGTTofQPPL0RQ3
YXAj2C/otZZ789C1uk0dtyDBgCGnDhhKf1MnqUbqOnAmzlDoMWV9mz6CYL6jBCdC2V7gxddrO/Ab
rTqaeB31cx6kgy2Cwm502KO4u/CQN1sLtdHTuwX88mr/+DpP++dy2uxS0zwyg135Z9y8NH7oqkIw
CYRMjnBs5a6/zdEbJ+BldOxx0Kdds9keUi1WxGdDHV5xx+kG+aKB6RYnxM6QV5T872H27lVfmsLH
UZ/2jhXvL3KW8eXQZmldQsP9TCnnWq3o+OFeE1AF8n+K/j8O+bQREIbZJ3bOi6ZuW27RDNSjYMnx
7NWuJvF0aP5536mv9t3jcE/uq23ntXXcM1w56uexK9RbXQjy5603944BOkBcwd8M+epIfxzyyYE1
qpN9OlbiU5as/rT3paDgOtbno8gd9OaLcoD21/D73cS+pCM9DvvkyyKUV5TZhWGnKPOFCC3RbtI3
OmP6AqFNjBXUqh0v6p3dj1aduZrufniNdw/x0pd9eIhnX/aS5VqO8o9AXt/hqPw2u8LVAYPyNtCh
vvJjHsd6snSWcQajLl7YRxCk2Uy7Y9g2TRqOhDC07HvgOxrDnff9LvfxskrnceAne6cizlJUV2Hv
uiFqOmisU3brVscgDF3htmpDtXQDaJO9xq61PrJ77fZHYz1MutO3O/iluVdlihxwZGT1d1U8nLZG
vDekiqDIeI947/4j6R/hy5TBoDUrlzsKBY13B9nLWX8Y8Onlz+n+dskuYOBuN/fcMYe6ZzV+yEKT
g9kH5GFKbzF8u6xehT+Mh0GfTHJxVQ+FmvCWBAB618G575xBECGTWNPcdtA9Mzx7PuViydfboV/u
5oehnwxzYqa2Yh543xPuIl0g3ISo4h0e2xdR7E8pN1XdtzYIoj9bkZfeIkE8jUQJYR/tuTBIOx+r
cpM6gEWtRhJS/R9dRtWMhozOm4HENnn2TB4HevqgZqrsDPWeCHybDNDpQK/ZdkxxrDushn8e6vUh
9/BOT58xPh+3uX6DTJp/bqcAgxJ/J7q66IgeWN04NOf64Lex4ri49rayL/nS4PttXvbd+z590J2j
a+nxyvt+IsdDVyd+CNW55HuKhvwOvCnm7k9z+3S+HqTD6egImqiE7GVKU+J+RomwSPz72lsS5Mt0
y+OXfDpaEU8p8nP8C341IP/0jNBSATEO9ovEDLVp3noX3/69Kv7p/Z5O1+R0stJbwohQTqCfORA5
rM9b74ysWBqlP4oeXWVXFc2ICs7ubnpXFvr3BQeYuOn+4Bt05OTdg+9E/AohqQMVve4++FhvNZeW
h9SX6Gn7os9Sq7yq8PQut3C5p0LFoPjWk42WYk/rdxTul7bGVCxHRbZBNp6TVrlssetSW7xTuSZT
qcDwOITKuIgo5vlSOTo79rr+ttrEAsFzGd4l7+RS55K7l1vD+TpdWteWwqIe0hZ0tymqzSMskz6q
rWi/JZgIJ6959nMroF/uxn4+eibATiO6X7uWfxv9ecu9XhOWCj9asW3D0p+ckbt0lA/WVRb1hYfe
WTDRf+69lNJrajap0r3P38XoVUtsoH8siochnxyRnZPoapVSbqUfV6fcnd7gQib+XvXDMtis1eis
CkaV8alZAGashvFZEa5ZHOEZFlZoX30gfnvNK5QI3PvW3cy2eje9udDyqkV28IGOrYjLjo60AZhB
ARjm5N7W/WmBqhxMAnWu0tr1fR+fERZdHFrABGBjELwqLn2IEFRSg/hifSojRaMQihT7pVfP9iuN
ts5soW39UgmT/bA+Ng+TQ+u2yFrpJCp/kj69XdYogffVT+g1oMXNVb7uPdqj2z/byE4gt7gb0XKJ
JjsdARAfaKsPc5ikgxEKGEMJIinx4m10uQwOPzS/ftF6UrAtIrOvRDvqnfpL0R/K+3g0A1Mp0lT7
xZxmG1JTNIRURL3Q7jsAoZnR1KcNtzTLgILaDXfL7BqwEvPGznL3aBmG2jD7dBY0ps5KuP0NhwMr
o7e6dBXDTZsaS9qjLydf7EfKNBv06IP1b4QhzjmBPihwlvt9oER6e3VPcN7s3yagGnlBGNLb2X0P
n85M+lXu1dnnoR4VMKy/KVeiILovKtKBO9WBMTHuhPEoCrZDUbtI0G2mSXROxDSy0jcxMme9S+2e
f6q7f69c5YfsszYuyItPjtuBCSwKuFGY07FETQeIAkgEB89uxLJrN+pjYLcPfb1BDxJVirtw618M
/9CX9k1lkuHQy44Pe4n+MJg/ZPj72hyMQ3mOtu+Cd6/iVcbfC/3Z2TVPciZvLuwtiuDZWPQweLSg
E118s4dfBawex3lydG+74/62zTTyH3TAUxVSUo2KfXeXW9KXk01zrnTvKVfhN8O+2cfGk2OQXdR9
XNx4PYRefqAi0khwa+1DuoCGx5beSFfpO5/n9YQahmYqVF4r8tMBlpfK8W4WFfIrIHpgWPKuxCfx
9KhD/FKGN5ySXUAu3Ue7dfPmdV9fJ1Dg+O/Bn86ybJ/ZJ+XO4Gf/5glsekKQzobVIy7DRJNo3wMb
o3hoQER7+iUUWDW7rkSo6N26en1pfXiUJ6NdXuTDLTF4lCwghkf/eBI6eLsC7CFk/EjzkWE8elR4
/S+SBC+t99/T8GS9Ja2S08OZernN+twEkCS7TfpFCRxSqBv0zj+nPr0ff15pL9/XUkluarJmaY76
NKZpnPa5mlFfdYWmtGnTEk65rCCKAvqieuKD3qZdFNOuwf/vvd1erxzCh9GfS/0te7s7aztGp0Vk
sBxhf1EcEn2s7y5rL7O4SMgRlpMV6uaeU/PxrXI2KNxRqFdB6pW9rkaATKSyqeMNjx+KOFUg6sxj
xJOoXFERLVYyrOamf+m+U54xXm22x4d52mxnW0/jeMPDyOBAVc9AaUWNLqsSgF+XlocECKxJPEYw
I85IOtXtTYuyYFr2Os6ihu8qgsmwrOjAg4lBDp6yE1qpKZMXWJXS2yzYGL3NEmExskoVp4MooLfc
z+mu6zT+vIBeAu4f3+Vp7xIE0Jw83v9VNqd0tuRQzjD1KfGE3kPDdAlE4K2xEreVZz/ncdCnXVoo
0qm4pCdRSwVDdBivz+SrmoDUlnLmVqM7HV/AesZpLyWoDH+VQwKSxqmVDXXTq0ijASi7foBiPEPu
mzpMWSMlNUBZMyVE/ezn1M3pU9g0pS+4ckC/RF0u3dj6d0wj/9WdqZ/mx53W6zEMAGW4GW8GHJVA
YSpXIF6Pnc0aDnKt8L+yRtmWGx9FX4UWvlBp4/KUWwBvqORvnnEp+ILyjrOUtkvwUFERalHS427b
JlBrBQI7k4y0iIbII9AnwJQxTee//KU7tKdTdzusTjga4LP0Jjmjg49OZDLdoXdM06ToTz1xHgdW
s57XA6uZ0RD/keEMceO6RfIQRFk3/znj/SagmU3+HA1WNPd1inXOjnfmuBUZjW70iqR+evbxGeSG
uVShxns4FRW9smyS2rUhgU3gT2f8VPqTIj26dJLvBKNy4x1Fj3ltBcWvg/NOaeRllbFFm5JqclkX
v2CtPIRhrudDsdlKLMB8lYI5pnqfet8GOTw/sLrKUBCjUDvzs8Mb0/ky4EY9iKGLIlziBE83TP0e
p9LNIftBE7J36oGlA2iqAj8QjIs3u+xV6OdxrCeLkdiaVmo7chjtLWzQlO6NGBGcvTtXXRr5RW9A
M/u/VPw8jvm0s6mgsup6K7I7HnfAAHQNNCW8YPc4i36L/jE3iMe8S6O8rDl5HPdpc192mnaOFd71
6wKdVOCXXJEm+qWfJNGfJ/a39PXZkjwO9nT+HaXioMa6eR3TwM8ZD1cbPgXVTLSrwNEEgQ6xNdLE
oQ+4jP8BBdmjXT2fJUwFGuTtA/0aVs/BT0Jiw19JI6enziXIEZtAuA6wAqL4kxZ6MuDJF6mWPWk/
UZto03dgdqG2d+J3oY9X1vHhnfSnHZHLUu7QoSUW5nLngypDK5yKGeG9SeO3J+urKN3jaE8u8lW6
KbmzpUZLIIWA+giqIBQb8EgaDRUYso7euIijtKQt48YFSKWrA6ogGao3H/Nl4O7xUZ7c5qqWrH0q
iixoZl+gMcnsa1SRiBaPPy+bl4mqx5Gewml1dbsYR5FQFotEpTQKR9GnHGNDp4sJGETB+go/ZhNa
tJfTz82vRZrzz4/xbqvo4h7xYPviUyntbje2CpMpSFkeMa5fwcdd9Hasd6vqydwdpbtcHYQ5SMZg
KrmR520h83ij9omik7Y1/n++25PJs7Pcue2EyaMNFKgTuUCxm0BdhXbwLo/6MnXrUPsvhIYNBRf8
PyfyGNfmRTYM2JAw3+9hFWRQJ3bc+YFiJdDkr3RKYYHgKIP2oDZCMHbeujXia/3DFj08xNPXtNXy
aKZnHiJpClo2sTs/9o3RTA514E5Y+Tf7xZJ/C5X/NOTTR81jqjSSGA2tkrSxBdNXRgdVj+COz+hX
X9AWVU2lTwJD3evnPTzyLQyS/fDOHUIsQOqWh0BdFKZr31CWEfqkYEJvQDi3I8J399VpvUE/IoyR
BYi/9k1NYEaNvXctAhP2sOPW956UN+20IUHeuPfkwwepa9Drp4UGN2fXvH7Wl+i+un/qLbhccRHC
OSgzrzz4xd7N9+FuvAVb3kNocnIZ7FFfjaO9s8roNUp8xClUV/lU+bOZd+PqJjd214gfY1u+ur4i
pMEl91NeH0YbuM+LSm4qZRSf2gbKOadoh2MtexJ1w3cXedgMFHcHBLyJpzTWKLRc73KfnIS10tc3
nskRZPADdagApVvmmmc89I7kZ1a6EpVT+C4DhwiVE+loPiOZYfsG944kkFb7cXodFSOiYO1KoG/T
IW2Z1SRrFcRo5kQNb4WbAp4b42BQqnUQMPSF3LWWdXM3IJa3/y57SC4WKTUXNiUnnepr075NUeDs
F5Oiah5a8dSaZbVLx0XxY8zAyKg/548MGBU+471dJY3cdmM7KG/jCuwNYAbo0VVwUD+1FFA+vnyn
cDwcKzmgJxNk/LUPIxg3uri3LpKfZZ39kcfhlyoCWttGbPj5uVnhEyYfS40SEMkv6+YmC8t7lALR
Shr12T9oIIICw2jKtedAWLhPq6qf5fxMV57uYQTcKKDNwOMSvD8GwA+Uz1vlK6V3ulM/Fn8d0obz
IfW31FevS9vXbb+aHhYA0pFTOC3S0UnUvZk/pyGqSBPbDmrIXl/J0TvuXFtHX9Bmb61Svu9y204R
UegdGkZHox4va907dUfgIPmiNOUIsQF0Lrn/pxGfrkFRjQoN+RA4y21L8q4Q5ICxf9fN05fRZrWo
kJTl7vX7OGBT1EmADNOBFXqkx4dbBmKu9IjK3ZIOVoox2vo6p8tIg8FKdeeo+pK7KXcNHH8R7YSO
LPjM5zCPx7odnGV/S6XdxruX7d0qJWMEmSr9gcYDrIRCso1/qAOm3ZhxlYC7xtOG0ic7zloVvb3m
O7tRIk0klvCa9QzZm99iV8hIem69bFqu4y+pkTWAPMVcGSVA7ZDKBP6kSXwriBFCbEtNrgM75DuS
JuIdXtFG66WVEKOyOW14O3DuQvlkypWLeQ7yT7Q5fBPLUffzUI/sYQkYo8QemPwEPALwEFcq/OKu
jERIiThFTgFi7zgwo/UxEjR6oP8e4IgmWJTmaWqtLKl16OkgbDaEhqEX9rV2hqFGx0bh56tUyu3H
u7kVAs7n/rdp8IqXJqh+2OPA5LMWUoRoSnAbcIDHi1LGjQymnoWInOZp6qySb/pNvQQieh+2PRtM
h6JXN+7+tgi3IGOSwMBOuVab2HUnH1w72570IYjPmMbcL3Ec0dHuFehwXcEK33vR1/Xzti6nmBSl
I3jl1Ofgi0iDXdcMNtMS3miOWEzq+qIBQkNzI5tCbva2kTnGw+wfP1AZgdlIZ/DX6askFkY0QHCL
jKFOO2UNU+7yActQ/0kREILCPdZIRRcLI0xbpyiGRJp1AVlD9NsGqu3fgOl3HOSrrb68Nj51JGHY
Y0vxGHKL0SmaKNYCNU/sq3v+lIfnTxaEb7hSX4/IB1ChFZSQy1XOSKeRNLe981jY2k8jNBq7EM7Z
tzbSDiAGEE7vJLR5xcCtBzS3bX0nZpcdmxdOkrSXAQVEcbePwEp0Cbe9vfgx9YdI8KofEnNutNE2
ToCxtbDRKyDU0WFRoVWRtYRcigBrp4D9BamDjdxflgGIE4wfPjeUN7eb+/SVdos1PjbvJj4m4B0P
8nETlGZQFaC2OL5O0xy9OqUN1dbXxttZ0qxojfsk2yFmg2pYMCDGJ2spFTIs/p7pMvoqUhkdJGLR
jjn6SYiwQ39EXupTZ8MhaYvCrdG1P2J6qR3v2oKlFdoEUSFBodmMBoV7HBw/MFMzfa4tdx9CWyPu
kpsS2krCYYUfRT/sHfDhvVe70kzIrl2Qx9VIlWo9c3ARZPddFe4unvg/3DCjGaeg2UINiwGtFQp/
3dD4HIQQNJdmelImFs3P7IhimPUwduBuQQVte6iYt9QRzdOltxezmlfuiZinimDIeV6MzmPMroCV
H4Ii0maHYQ0bWgWinWGkkK9BL36kr4vFtXMkKHpzdamjfSAkU+JAfAupsww1kbSnhXuwrUMSdjOL
+MUp2rOm7SkNObuBPbyv8lDt1YMMJgHv3dj0zBx9mrJxauyoSBbXLTWw2hn0NjTGFLLkKNiQxoPP
Se8gSReyP8d16nHlSCcCkXrvWYHdpIyXYmreUuMXJ4hfx0axurb2y2036ePX+StyoCh7eDsn5PQD
C8DJq/+gJhAeZ06P/FFZeyhOcMbO6/Hus9gAxb/1FLrlR2fV5yAGvaauqVtvICmQBDZJJdRp9t9w
I0yyk4WLU4PEy1bI6mzR0+EYEPst6cSc05HjUmQseUsQ7RADmpxxoxjbSQauJSwFuqygOUke9WL2
bzU5tYpRPt6P8aIQFFvhdZwWmC8BXxc8chyFTYsQUt2+zyDPdyi12o9xVUo8JNonjqGxrJfOSGet
NTSg/vUMQG5TaRsUKQle5zJHxJnwJ/f6Plw0fvVDYw8yzdmPseRwscJyevdPLaudf+tUbqe9zeLK
Lba5G9fNGiUzBRkGeDToVrSBY9XAJL3bJwXmvbyxae7WsPhy6AMdDTSQeAqaSFBrUYPCTShFbEnE
5bwsYmHv0XvArHlGdwOsESWtruiGByb7oY8NWKJxk0en4+8HZoqxNKBTO6GVBTEqqyvFDHLNN65R
BU3OaW7Ym7Ce7wHuqD28hFCGGtdP6WMP15rwXNKpBPPFU0qOmKRJ+K8PY7WA+dqj27+bTvmpX0Zf
rF49KLrxvPzJvopRtpjqPRl/VAMUgZri9B7iOZBTRtZgym8f/XK6ZePYCEqRI8021OLXTRizzHPF
FQJ3oqW0z2HyWUOeQIItJPOZfGzRvcq8lLL9pcH2cfDFLRo+knC3NOeb4anFrQQX0ejorDFRt1c3
RTsU/jf27khp8S4cJL2BQ62ZX/Zq7ix0SmPjSGhanymKPBCuQvzqQw8H5dqM9yydmtZMsbXrzjms
ojNEMtxXAC1CvmWMdW7/EDZ0OVqBxke7OZFTrxyZHCTjomv/wM5Fw2ew2s/3GLfVndPY6lE2qTXK
Hs7h3YXpd/TVqfVpAuHI6oDGhI4w8Tr7RDS/6ugx0IQ8rRa3qbzg3vGRNlAe8w3OWhtuTDkUAGzT
h1qMPSciO7pcGkNcHBfNj5LLNj+7rbWjWzjKotER/PhgG2QEXUyP10uFT6ev4xYn37kPViVfoGIC
L3BIaBW/AFGZO6JrcbOCfa+fQ225GZY/sunt+nETIQ9y1NJM7vL9Nm1IxCxybgjZSMhAbkZ8uOEh
uIy5F62IOiN+Thcqb9di4n+9EHDBgmUsdi0Th7v3c8BfFeoGOAEXUT4Fn6SK6EekSIHTX15oHX16
HUDy/sjnOrUBnD9xhHsxTr7zTkUu6DiwWNMi1BZH040v9JrSNkl1b3UF0wuZAtjivVl2s6hLve+R
U2FZ4GJuNjioiAqFR/cnnez7ArmxbQzyYDu+e6M9cmYUKO68YgjhJKdsGzLDBo0AZSxPysm9mfVo
Y+QcrEMuUrdA33pyl/vVuO6wdWl1g9De4uuAvCM7vpPDGFw1bRTE7JpoHklxZLRvC82PQHa7piTU
YzjNcznMB6eRTWvWwdvPr995/1S72pk5s5ZZSyQA76gTVAvF12ZW494hRIaOGYc747b/kihScfh4
MmSn0CM+f4DKjpbUdROwR49LaMFe2XCmmy9WB05l0/bTxaYhL4Q0Vdb6MphGjpUprvYHHxR0d3vT
wF5uYK5MERgJyoYUplP7iyvmjfKInrq+oQ8nsrBm69PGLV0WEx8JPTKVKYlZkVzAVM3NnwMgdH7w
wfI4iVl77LWWZbsWq5iNsRtwEk4RQIQzf2jgihIEFD4NvE+fQgqdVM2Ss2mLYgYFB6BaT0sBUMM7
7R96QjME2HVbSPRBWgwxZZ1K+L2Ny4xwzNlHrEaosUn4urD3iWEaHDIBCjABHoN73bnUSqKv1VYg
XvcTb3knEOgw2aeRiF5xBWLXOhzQ8CDDC+bhzideXfFICHjSHiN4IRxN+OxABfnDgo1/R+MPi0OM
1MQo0R1JmBjda14vbVTREYQ0Kj6+aGmJIVYjYMdPEMprmCMChHTeA/JmrWMIhN+zxQvPP5wZYgxM
lzq59peifwGxSZ8LEvEGqS90eFIWqNjoLGyxiXFebh6+19eN80T8RYUjBYuHCE0ZZKMlF17KQHha
RktClR4qzxqJrtx6yq0Xq4xWMXH71YXa1RXN4/6lz4nKY+54/E2wVHlv4e6A5m7ADepnwzKymCCN
BgtkbEJtxnV95xO0oCNrS3zKEaacf9e4bRChMY78PaIB3Sv3SJpGMew4gcyhhTYvr8YL0ADXXDKl
YuN7yXg7ysWhipJHPad5H+AcfCI+A5JStMwsqwjZhQHNcv/+R+5K7gWDL1ohua4gvAJcid8Fnsir
gSdmfNEkjyfJ+uHHRBUnE1aLKxjlYdBz2HKw9zknCqLclHCgn4rqHhH/coTMWsA5LS+WiKwzFcXQ
mPFvRKJwgVkGPPcEZKcbd2uekHAzsGDikABh8Y4PQ4IeCMmhUcztBqtHTbuIrLPYZjDBiCgxi7/r
SYRP067opeUcZs3jev5+ZoklCfwxvHvmJ2D+5mm0xzcFCre69VdCsSEesiAxuUhPc0EHbcqwtr+B
ZASahG5o+7Py4z50Z0whEXnMDIdUJByLxDdhyf92XI11hq8mTOn41j00bl0hycU/fLoCUKdGJ5vY
I5zk7V0fQD9n96Wff5Tdww99eDhWLMaDl05iH03QhtgtoltWYjijR8aOY5plKRYttboSZHIhEcPv
hmxOonwSVkukVpzefiZyOgU1Sw4vIE1x8jirKyTTuF1yk0GXja1Jy+QCg8stH4EL/EiWKZKDrGXF
g2LJqhbg9R2rGE+BSKbuLZGwEWuQ0Su/6hyRLWR9Yg7xo7ecjOz80bYrHlQsmNI/jW9N4nmRQRAb
4GiYdU9DYfCvgRjh2qXSBhy9Rm/aNrSalP5GDkHRCWEbVx0ff7GoVIvQB7jtA3uf23RvJO6tDV8b
rhEoV9BzcJr2EB4hursrxZuYVGfSuMIfO6Mms4+oMzR7V768mDGRaxIKMMhK0/dGc3so5khUpNCH
zM2SsXOaEQVGSzTi8p93tBoRAW+Kah3R5s+qa21DUOFdpwl7lVshIJSIO+AUzBM/EfePUuIU0OyR
t4gdXmTbsYbs3ymSGE5XjMb5tkq/z1TUi++XedlIbPUklAc5FyORmSVmI3pmz8uUrQaZkUhxZAzE
VItcgNhUpN+pq3XICPz1JvkCyhixpqJH4xRryGbv2D6Nn3AKSsbhnX8Q1/O3ITorZNPPILdMPh7v
TepVnpELFihidcZLjkjuoDoFLxrCh+xehwogKbEmhOfJtmLxmQwhFDrJVPjcigb5zGLJiR0AxxYj
LLasxH8B14VyM9BgksVsfaZNsNvR5MW8U1BIcYY9yhoVl+TT0vl1EaCu4SZU3MhzguMyk2o2cv4m
L+DqH06XoLBo7kPZgKIw8pVbf8JcE0sHsBUInjITskENje8WQ/ncUV0TA1QVi5lIuwdOlD/An8Ze
iiPzwiMYAxRTfaQxfWMQi6OMIWCqsRQ2LCTZnUAlYyo6G09ti+Wh8RVkXhSI/qDo1NMNj3bmT+bu
ImcBgjO3+Ik5f1/dMnDVKTt47C2WIPN16kojRD52/n1pV0Je1LPJAcycX+ay5i02WPoFT+/V3T2I
Yr7y2OJp858jCLHdxPK4n7En2V+ioJCz4lcuSqMBhi9HOVECs71cChLxhX84Rn2xp7DCbYm4gzCd
lN8gX8DPhW1HdweeOhGfytsulYE0BprITMI/iGLsbMLncgaUEzKZMAGgsnm7iVhECfsWyDPf2xgW
mNSMWpd4nKIVAemerbIJxSKFV9wVdHugtyQ1iRTwkhkEOxw3d0FXFLuP7tAJWGZW9eTU2fLUgtEs
JlgJiiZsaF+Q5sTRI4z3vaWjIypYESo/4eRPEExiUZbNRckir/+11MW/BYywJ3Fhj/26fUBwL+7k
DW7zhPnuPAYGPah7GbhYQTNOZ8xwOKGpuXkfos/iVYg+CZiZ3vjl37ME24tZPUSYHpYa9gcZHTBD
UWyB6D52jcGNXF2PK0V4HiHqQ7TXwbJ3EZeClF+1D/7Bz8EAUTfp8SeVpi46byH/dtPZbXSCLQeI
Pm7rDRPpKemLiVpf+WOQxsqmMDoKCsDaCpQSkRBCqtTsHKcLJqnypLEpBNrnCeHH5qkjRaKmbO1E
VKlSfyGCq5qLLA3ifzQ3ZGiKsPex1AOdZXwNys/447g4T1nbpw7WP2AhEjK6x96laJsDIzA/OFtG
/Ceb3waREMr9Czbh0pWXIE0xw4RBLHLVepj5ZdjjSYnJBTfxTQkLt5RI/kSkEdsPGEl4hD/E8KTR
qqcK3Uxt05go3gpPGR02c0xeBPYBiwN9EGpY2jaY4Q+0yzm6RHdGPOJL44d7c9DvNIyLHtCifVpK
zfJj18DwLbZ7NHfQ05E1ejI1dAlEL4IRXFq3UIqqfv7FMmxuf836wUdjAXr799Wbm75QAiMog4EK
9m20zzyshREh+nANbiA02VHIUxfB9IQNtnk3NEBY+hZ8TXSD0o71JTwCcDBd9N+GVBr6v5Ub7j5a
q6HJbx3dSevOxrACwvjB6fviHT6wIqFwGNHMiDCZLSnSpme2F7AE4gBKSEiyEfeyAQaT2UjHGvbp
++IbK+DeXtavJ3sq7u32rYlSCQUqKwD/4Rm4YxVe3LHEXqtbN3Tq0sFx31Tv4R29Si68ZL7chDIn
6m6rhvW9FqeswvfgTOD0r4NirKEbobWQJjq58+YJLZ0hwVN8k9bxQ0J5Rmy2dF51ctun5vjb4aN9
l3T1b1nl90FFCMpsi7LODLyxQrCUENe35OcthNQml2jjZ+1vgmxTUQ148ZIhfTidDG0h6JG/tQyp
7Irv05CF75Gw7K7UOSG91jLZcBHweNDxylABHXmN0r7U1AZCFVFuy8xr9cl241aDt7O2vJQ/nR9d
+4yvLUzH2e2I43CWCA5l3M/AKp/6x5/gjChP7f0I9PsgyKiiSL0DkaRwaFHyZUfTtRCEYMbxZRux
a/bRqApR4J7/dfVCBrurkFZr6Ydwg0wG8XaB6ccQxB7W3iJX3zl1ig51z+Gu21M/NBbNrVlH2aBq
Ir5B/oI6UKLcK5Xg4sadpWf32EsHmu0VzWOAzlnHbNth9p3Q0twyuZO07rAzTx/UUZ1od8kpT6Iw
ZERY9WczTCfnwjNZ4tiNMeB87wodvHf3tCHqKatD0+oi+QLBP5hDejlSFRt1pFYWXruCwI+oDVd7
QKN8YRZbCMRYVKHJbHMylIBqANTT5gy3H+HewZH/QLVQGwx+eApvjRLg5lBwx3ddpJALx024JqBw
Bgw9QKjOT7pJHUkdKs7dw1EUqqH1d6HCYwTyHLLWjaRpY3ZaCQE8zcvCC6zWy2ihRJjBzmRDWFf9
qgcN2y0I65xRnqHOjQPsrrlFo1WGu2mq8qyomEAPiie3CH2ALu/MfyNTgFcAkv+/SDuzHuWxZkv/
laO+R40xtqF11BeeZ4OZuUGQgBmMMaOBX9/Pfo/UlS+VSlqnr77SV5V42jt2xIoVa8Gp79CpMZ6L
neOfLXEcT9ZkccYwi8c+3gDEyxckev+ZIEOEVAVypfABEd5hwkLkEu3w0bnSbQLcNl9YErOQG+HV
gHdJdnJeC6sEIkXE1B7k/IfVCEsHIIus2oNL4QjTF8XJ+ba5tedo1Bhfp7bic27ibafmY41sXOOc
4y4zDBRZiJeFLhuPAf3rkHlakU5SYk1303yQ4x6JKa/wnnvZT2N5jfdC6K6lDzqil9XstMmfMW7O
nYPJepz2OjgEDoD0KuibLI4O2I1PXWPRwODZejXrC2+TMt4EmA/1npDzKTxaJFTsOpcpJ/xyTiZK
RLAGboQoxD2E2KmC0ucGH2b+R0goZ+a65rdwFh8CBhouAYf+MzCDshBqFKNNevNqDhIUnPnYa+A/
hTyzkad8SM7+Bm5IO/cMKWrj+bdEGT75UpWBSDMOC3ej0dCRDRkr6zNguK/5TY5gxHqd5tPYDmFU
gn6EWBkwmuReodIHDRe9/8soH2R7A/OBLdkeb7LOZUWJc0T7RwiuX4nuB4R9TgFc2YKEgxiMLK2s
/hFMPY3q+n4Szrjbh3U1UAx/2EQ35EXiG3f8FC4N+ujEr2CFDIDjZCz+ARXvRIXl4U9q0dNs2Wir
UGy1pi3SdbA9X4H2sbOQF0KfcNvLu/DtULZvuxmNsxMa9apdOKpVC2o2HRS8boLHQBiHoF/LObGx
S/eGzdwEJ+2RGp9t2mjLyiNxNfFmCep8cgK5e5LI6me9TUUV47es2WATclnOaDY2Z01foohHyQHT
Lw4XRFPr0yBufGF+BQ6FG7cl6EVHu0W2qCK1smCpxe3O1laDerBFS8Q4LS9UXwNOQb8Bt7lOuGi6
hXDNMS8d1d0EuUV2FOcpWbEFSY3VPCWe987DU59JFyb0VJyEEDlCYquCTOlPNAcV4hfVTFddnLsE
6AtpactVKINkvzm+bfV8+MCdxzhXwi3vhEbpyft6Eng7Soqp5EiFjubIfwiaDRx32j5+hBybJGLD
B0Zm5byOWES/7QPQkIfQ46SC3ncl9z7iSMAMjbSrBMZYvgbakIPBLDEiZZeSZXcLhJNHx+RgnraW
hg3ZZbwbXkk9cGOg0rhQnTQ4q/AOao4ZRj/HxFC9HTfNEVVmtAlOwIdzmmvTekAtA+oAmBwi5Yxa
8dNmPnO8xztsRTnQMjVjN9zED4tFSCw5eow+535zVKqYd6mp5L16tXAX1YPWaDs+Lg+dcl4728Q5
RCGu7iE6YTMdaeQ1LV2YPwGCDRg1oJLw9+R/T9YxLZRI7WPFxPpUjLtFYeqUiy3J8ix5tnXhgEii
FAqvMa48IwCJdP0xFKrS6QsMgfwL1xpq9/gF7HslWjVIHHMdx2EuIMrqfNDAwuCM0Re60eUwj3E0
INlQhGi0cx4c7DnUweiKdyJ7z2xi4msj/E9+opmHjUl9/CU0c558j8OE1pN4KyBhQppNtiiGqKrJ
9Pg4TbvWZazo4LXGRXzFyL6Pc9VUTfjOFxPx09HDmOCegF+6J0xLkbhGsmRrM3I0nn3JlHcgEEha
6whQq/rpK/NeZMnHSRNbeyxrnSvm9geUVWTCMFieiOeSVWL5R86RIeuksbha1MSc45PZ+Dw0WoJ+
5OKNuRkWbjGCUs/84zXiU/crVC846KsvyPYFVBT/tuM3Z380aiYX8hoCTh5v+8+mVW85vIXjMVGo
jcH9WVt/hr2UViwrwvfzPsP/xH4x/pXbR9zMN2abDn6Y7/wXCBrtaqh7V5MRl10vPXazAJNTWi5Y
xbES6O8rdBhl4SGMtQoQ60CamXTMgNrpC0bXBWaHCHXtHSWuSoy9FGwZNhiwKdgAMtyAdlc7Ej67
vIcGfrb1cR2lnTpc0BcU81kPkMPiyhqLZJDjQM02ughr3xpuD93DWAM5RHI/xgG7SBSgL4RCKIUb
TJMJa4wTM3PoyEMiQqHKrMYpKOD60W8MCiD5KzOjjChcLSFSfusIgKFBRAn3kXA9E3O/pMhmY8ES
g6N5NI+99nDjNmBlrWtMpUKlOOqbNFsKN8MXJkQMJXFe0tlAjH3TudIhAHjGjJkKd5QN9iwNHGh2
9m2gBWjAywVgndBWOpm4DzX1VLMv8z8W4Ky0C0OvGPKIzaShLndyGiBMhGsUyLYA7bWFAp5GieQI
dg+IiNVEiOTOmf6VvkKmpmdMCLqlDT7L0T9xaOyAn+bE6C02uwJ3xK8O4cwD+AJpxYFc8uZlAOCd
A5Uq9tU3r2R+vcOLP6ywy0Q5B8xaqpl1PioIPXChcwKHw6phqbn1llnH0KmzM+8gwm1MsEt84wXw
cAo1v1M5t3RLRyOAjQT3oEgEYZB7hjBFv2GCQv4GhLEtnOcdAdDmNq2x0kMKnVRJoS/YHsOH0cbk
dT3ZpCt/D2lZM6AAyHGjraOM1KGC/zhTxR0iR/qM63SkyXpzTBuImkJZG52fgvQde+0F5SgIR9F7
MCShdc/Dci6cQfMWsDtm1swjkkMALV1YpHdHXbTsQyfrXOEIlxD2N7Hiv4b3+D7duLJPqDjSxUmE
Z1f3xqi/ZOPDitYDoN5CiTNYGzOzbRWuxNZHDjpsBVWIrTNB+KsGeRsCAgZJdYftOJM4ylTsomk0
A3MKMkCrhwsUye7dkruZRygAywEdN/Nh8+vhl+7d3TeCWtyEOrwT2mZSTGmAORw1O9NR14NesrDr
IacTwJlDniaWWksE4eked7oirkBcG/odyUrg7Hywh4ATnh20jmJiqH25E/BVtzlq2fiMScae2kLF
Bh2/yRcsOmPfpz7u5Q9vezVegNPkyI9J5dboNPT2SQOUs/Og6HfYxAjrn4NO3WTu08d3cW/GWGZc
hWPUkyygEcPX6rIUJUycppQxUA4w4YyLtG7Xx4f+Y47cwIkE3l82ndMwUMT9XpK2apCVEXwBPeBS
DxW97bWoFGWbVpkNvabT9qCG0WdiuCU3RIFoXXpcc5tkNgAhPKwzqclptB01IwAtojdM90QQXSLY
HkGtUzryCUqmfo7Y1gIx8a4recBvdKHXGjV3uE2qxSFRFxU+SaRpOGWJ5gSehVgF+Wj8i0YFWMSx
oe/m2EZ3dkj40R+sjIJtS192yDpu957Irxd4UmqdnPZDgNHf9MpAyN5rP7F2w+fYpoCkYOJsylMe
nVBJe2XAM62PPKngTCxkiioaapDh3CteIKtNMEdMzxOuuflIAYhg3tZuLnL3SDJy7JF24Za0oxJt
Mt3FrwftzgO9A3N5N2EBQafL7GOPx8LtwLkAtBeEaAG51JHBphLNOSuPnYnil0MtUs0WRpXtGB9W
jlQwmKQ+Iod9pcIeAR+0gepmdLhIGrCZwBfhcjZz9tzTvCyx4SJnZ8c13SqgrrBZnOmD6p+OkN9I
RG3zJA/kVAAXufXldXHgb3PMbzR/hz8gYBBucBX7u3A5YrGenPC27Otq58a0uuvsaRKmO0d2vioo
oA22kDC+vhoy9nbpY6ho5gz6xNncAzHTW5No83Ly4bcXsp8fwOAxftEKRraAxCwGMhAYqXhpUl4b
s9GTFED04Jgx4sfvERqHc7GjWEosu2eYdZ7jNjbhZ94Y2cvGPyU1X0PE6uW8jMmTErgFqlrqii+D
dewG+GMY0nADYu4r/mNNnmEX1HDNxa3HMofVWFa6SlcKryx6GlTTwj8iqnVkSm16F2QHSENendw5
BtsFBl+QNGBxYDsCCzmbn7ggkN340aloSNytxs5oPMk5GafqUCorW0frk5uTlfcOtmxhM2lLcPLY
YxmjIGLoVrAD6Q1HErhq9Bztk2xMgnukFKZ+CwvUHul3Hn1KlSab0nskCmjB5DhiENa7D3DgiMGI
qOuPi4IIIgzI90D6hta/4e5QMLt7RWIdEPm5aAud1B3mXU/cigP+ryawsag61cUl4bTm1ZI3syRI
E+m8OmpbZI1NMBmyQDmU1sRLNam+SMxvFJnS6h7VhXg6IDwclGjbO6/IuMBYjcoTuBUtivMKxYOW
cR0rJjg3Np3ntPCpq0iAyXRn1JJc6ejt6KvgW6LB4rqYwKXMrVVAhpXbcE92nta6x1DqcgK0I/6A
3LVtHuh9CGPFK7zsplMCZW4suMbe0atslDLzXgc+SOdhPW08iSvqqQF4NdEHJxgaQhiKuRnnH4Ah
5TtUHk5FcCMo7lxRFDrljebRzaVIjfj45Pon+ih8XaqtkmbSxT1ZFxiRD5MT1TiNGIY3lwpsvjx8
9bRQ8QS+vM8oZgXvq7JgnzPX6zYZMZB7r6QW0iOghhV2aPwpfC3Mp7mbrHeOmsHL2vfr5g0iZND2
sdMd34Ek9zzZxr3ANLi5hwA2jU+titV8Nr4PMHADyuuIKuZG74WdQXZemVfRAUmb7no43psIBEXD
c4jFNlb32zmUxn59ul/Ik4qKzEH3405Wk2iEIQB0W/PlY1BnzAlwRu3VPZQzvGsd23qodAOsK609
Cc/Dx6vTuuMhIBMkNWzBCOcdqcJmjjKGwlLVv4gAlb5CqhcBkYy064v8xWv7NdBh/9ARrQjNP4VV
CHq4t6sFR1R6stUR79iEEuJv5y9mWEVojhDt2HAiOgeMfpk9sQ48X0YTKiNgKx6168aHW0JjOjkP
2pMLRfcj2YXZ/DB8YHkaHgIY/n3Gj0Y13GMWOz+35s1x6wyWs6N+ajKqdaDM3nuD0ok3QwV15Xu8
s4709XwzJNDS6VGip31jNr0CW22Yj0hpmVhM9sB9aFGsT8uWe4a+fAVygjR9p4mwBDa6GRtWhtAk
rmBBdXpLZV74a5aFb4pVJ07ZaljRosNKthnVYw0saN87QYBzW/bFGzQQlrfzq33qFBYHYNoEHRPi
S1iC111w0egCnoB3rVEtaDh54k5pu8KOQ2ACZQy6GklmdLQU82d98KDa3LlXB62HyXH84Pynd5m0
0k3GuOrOMgDSr9bRA+FJ956K2beNeCTxESSFPiQgRYOTFtjrHlX9K1mNoMxw0NK2E8hvE9mJFt0s
paMtMUP19j3hii2R6ANFIOkblWbDyWLId6YUXZJKX6pO99YTp3yrO2SS1eWp2HdlWHowVIIafNJN
F69egT617NaIwbuLSTYNoMrpap6h66gWnS4SoMpUkz3urb5oqJxXtcnFZRcf9UOQjSrE0rsn4Jtq
BEG9LROidtYuyAlEBSTyq048rp0QvjCOiViICOD3pcE1vs436TG82fRQmw6McRKI0m+NINpZZxf1
LcItHpOVmLCjjZDQ9Arw1SF3lheH1cGhhT4X/81u2hi9OL7cU7BbFdEDvtn0hcUyIP7TruynqRjl
VJxvAQkPQ7X3QWG9htuLefRm9FAFAN8MeWaPKn7blzZGbap0RRp7Tk+etgFtFiZN7F8MLTDfLlzZ
EZGqNA4j3AlHV3bchdyeEHVF+zfrcCxfvJYtRTuX37TKp07pdx5mkxsuGEGO0TlQswdqIvp2G6uI
aBIhMybx3x2MekgrDvpFcI0zjs60oqNwgwafqry4ZQNgAETk7rwu9qHlSqTBZVDVoi0NNSabyUlg
Y9RtCSKZBu/SrsN8pUCkoYZ6fXzsaw6BYV3djG3n4ol2DmlNWG71gFVIX+B1ph9w7Jwh9c0rDPQS
KAbOziPi6MdXIBxpX8s1xn0Not2a4+WLqrbTdsQsoHDkeQxqHh0PAqs/i2mc2wMs7nGlnG//uMai
trCmcqMTXT/oB2ylmfnRB9QF1tNrgK16l1AmVHAi0pkbkcO2MduEDx+Cf7JEGzafho6M1WTRImK8
izSPxiGm2N4NwIoTsolsizp4wXtaQJqmDsbwnLox1vpn3DKZaGLiBJGCZlqBYEq2TC9Ooos8o8cH
jFzwlg5Q413W0q77DGqy3gNsBfwuGSJg6opSC/K4McgSjnZQ1cYCU88QXxfwWoWDpBZRj/GFlaHm
17oY79GKq5iuEnxqQQXY6L2KJ94ng6vwBwMfpqn4Yp2yBgwWFrb0eRRLzkQcpZ7Wfy2LMRMEKGif
wyfHUTNWOjui44h8p5npSv8CCXJ6ID5jHbyYGY04N566QUdItTmVttBEciselVYosKq8K+C5humK
BFnpNNCVBnylKpzz4nuNBUlN0T37x47mI2HNnQqqSXmi0ZzK1GnpHXIXm9uUJhnJkExIVvssbv2K
j08JgYWNvaVFyapGnAAaikYKtV0oHtWVR2iSOmRjDlUW3xlfvISmH62gQw/IO75gSbhN+LcY8OYA
tCRkeXRI7gOhtHP0gJLKIT+8i9lm7Yjs6DK+smEa4igmLWbd+gIqFFmX2fqCrwK3hmBB9Xrznl6T
xd0Ol3OScVDvnc4IAhMW6GSbxwRuB8NLTtNtD5stPe+y6IRjWsuSSEH2tMVqHucBKTkq6YzcOByU
Bl7tPezgJdIh1jUJyM0q+kPO0HZHjetY3dg1jyjuiye5LGRP7oPH04EidhDZqVUTUs1TcAB6RWpl
F7XQRac50SOJTBVslkV6dPGf6Z11TGEGi2l8zo0maZwLmSNRMJ1txaiFtVCiaONoFhRfh+A1YVGo
LOujfWr1+b+lhwPePYfw82LWmizkusKgdpsIo7arfYAv2aZR2aYbxR++YHtsfDbuPjmrncuCG2yl
LfLDi0FhRGDXFKPN9HFLLxWTbAjfxi6uyfxTIShFECWSYqoYWguUoId3sI3PfFhbFtHg1D8Dpu+Q
yRCvg924fzHPphdAXdGNzUtHgtwy3ay05XExw6Z2o9cXR3OXKiQfChkoNSQMCxgyXht2AfWpVYYw
8J9+LWgvLyNZWPD2dqSINXbeuXvsnYVlBucKBUjlcglkkfkIjGNIndMiZ2vzwRpWPbjxMHSOL590
O8Qs9G+Tn2/jtbunpJ5eKsOmV6ibDxOW2IGeRduhxvoovy0m9n+71puSAKJ/0uWOFlr/aUwbVhs6
539ROAW3C/EScjUKQ6xkP15Y/PBvF36TEqguu3KX50z3y7AQgfdg8NQs6CWCaEiZJYJ8mkEq+h//
8T//939+Pf5Xtjp2/uv3/6O4HTrHbXHFk/bT475pCrxatf1OeXBVmI7YGYiY+iS8/36Rxg/yukpd
wcdPVfDUaihvI8vtjbY/zh7MRzOfpT/xi4ZOKIgFYjLmqs/p0ZoQBjySaQgx/x1XlL+u/jarXM8v
Z+kic/XxRjYTxovu+GtuEhgoaYldL5+zBosgPoOKOyfvHqvosVajPMoSTJm8D6/iBwmCv27mbYq5
1qo/t1qLm4mAXJihUAidgH/CUo3Jk36xti525jDARKdgNMipg6vgwozR77fxg6rPX3fxtqPkUi7R
CuMuKPftyvHo3aFzvPz9IsiI/7BzlSaezMjOKlodf0EW/df8//ojPxvtl1blyq0PZx0cl2DEeOrd
9LypxjNjlsCxUkH8inZJwszEcry1AkZudTHnBk5it+MQ6DRaBmNJTwLgNXdaMxwb6HjsjjOb3dmt
SFd2Rj/tHwfJch0kKZ4cdBkgnNk3fax5/Y1pL0VQbsM6TkPOCUElpWFRs1Y4PB6NVVp3MK0YJ8Ol
7PWBMfTkamrLEl4bN2JtBksBQdPJD7zVYsWRbiaeoqdUb4TgGR1OgFdQwIrBvqeDmLEzxeDrZZbe
3l0cDS/TU8BnDlDGe0waF47YaV1QSvPm13342RluT2mq3yaJYJt9Se6QYdUrxNy0CDqSPiQTG47P
JlasdL5fYxQRYUA/zKe1EHz0KBp7KzOaLi5GX7FBBXV33ObFQN1+mMTJKQAB4IFudYOpWdcDkKKb
PqzpkevOjLB7ssaludyTxkFOgWOcMlYIRfzqTiEKwbZ+MgOjGmOyRCuz6siy96kIwfsPenecLp78
Ex1vigvSW5DWIjzqw4cph3WrZUTgN8D5U4k93x8JbvV0q3+pDn0TvR+AKkAx3JhUzW1zurGWgjEe
xqmYLQyZKkaBkpcFgXJnJvxIl+EFM4jWLfIFnov2jSmqm05LpyJvWl3xUmHgsL4ce8Q44irSdN74
iPbEhSpSoggDFmfCDWQ4CcM0Ha2Q1QoiRo2cmz51nOleXx711Im60yl5kd6dRkd9yVMwBcxDRQm8
amsXNmE4qn6wmFmJPRT8/52jRoEkalmjRV+DpqaVuTbPLroiFIlMXbjjYOF4QSTx75oGLxt+Nn87
7dORcGJumTftsr6NMRMg+jjjP8r8VR9AUQ+ShNWfGwk8TINuoZ+uGInUoyB66OZQpE6C/s6QRIUQ
nuXL7iramGMogjRBDFrFqnlkl71sj/9F5F9j8RuqkXjjTI/su+6B43M14VCF7UEHhJDWcBr3rW5M
vT6w1p2eY6wqM2WQZMWMlamHi0zXJ6LHH7K4HRg4QLPWAigAgrG5Mp3U1uGXB13bDLyHzqvcGC48
Ar7qsm5NbMuboHit6qGXRvy9n97dUmdADRI99PGLnphTlq67HNJPCGQzLXWqQIuxtD8rWnDdV52U
oa/IhdDpVVOPD2g4aUjWjOGvU+m0+UPoieaud9dpTjPdoEenruBoTeEA+hOSZfo6fUl4IFthbg0q
HdzkRRI76flDEl8cXeBigHbwUXL2damP5msgQoEXmbk+FwdV3BG0ws6Ll+wMXpzUe9i8668YS4iN
nx4dp7dmDVLmA+TrMS+aHHTkd6ll7JhREmvXk9KmvhhRcfGy7sEEJrDFSFCadgRKyduIKaQpEUUg
qJmh4KtAejLGwgVh50DIsJaqRcVYGLHrjrsQ0tk1sQIbUHCun/zdmrXhQLHkx7w5Q4jwa6+69yXo
lHAW6BlOKp2jRrDoBRcoMwh4sp6Hg6Fh4M5AD4+IMAmg2DJX7e2HcCnOujspDeeLDxa99JEbpwzu
p1+olwUXvu8FgpeYVe1d3B6TkWmurwG/9DX9tQPTX9Zc9/onj4qhx8giiLRECARl0ufDYWUgOA/P
VLQN1oOlvRYp9bpl+V+T9GKsJoRnVfehRVpxj8hjAV+lnT52APp8xgOd9NHdYjl+Dc6EbGNeOBwN
6yMkJpYEFw/9eC2UMMW50pvs9JVFr8OMICKb8aTGCulM7jorYISKYViu1MmGQD2gOl3c9T70CxdC
iQJhfbKWmVTypoHBfwhgPzoNXnHojOZpvNGHCPjGUyhQhIugrS9r+ljAyCe/z54QVGUEKILE7g+p
TYIbcXvqMiZCSD4F7tkF3t3r1rrg/c10PV4RVWm36HHX7wKH06DTISV4DoXoOJjM1z5PFXPH4STh
W8GPPuvQzlieMcwKFvGBUxVxeUS31nEP+pnQP+gT38zYMqAiMy9jVrxwPmmX21nBdyVYOAf+ckD3
Ju6m4aQ/163lHHqKDu0asG7AE5sWfXXfSk5RKFazEWCMAlLW8+a2+FvGFJYh35bX1RW8YSH35cyD
/kYf4+RdGJXr+htzHq5XXPTuiuNw5deMCd+016mZI7tPG4VbGU035uihM1cbFgafRzfgevm6Tbga
6KGdrnqONQ/B4saeAF31EAohK60rG/0OClwIiLAQxXjh3XAA52Wnd9PX8OZ0CM6F0R2JaY1xQJFl
TCZGOEFHYd6yXgkz+JXRE7zsPTkJO23kDqGfULpCeDJcthsiVd2lonfh6+vB5Avykc78Ss4PqYDX
nbrF3877/dXUrsbG1yjhqxXDqx66jPzaMTLQC9hgrA6ze3aa8RJjEoPOvu9bPWi1it4/EEO3LGj6
LDHtaTFRv2VJ0nTOdWd0tpLSg7/iPPTRmmueLYhIJY8Ozg8/GO6/kM5iCdHb6m0cjiQdev3eSAGE
aXzXvS/Og3lvNbDALXKDvW+SQ7mrHpsjd3rYQMONgC7U6Q0Z4ifqw2PUCRNj2GvWHMFBszezcMIC
/2FlxKBWLTiJYiZA1qdta8WZ8kxdVbdTH7Kd3lt3YCWHYpcxczLxEkkfgXoYa+Yflj0GjjKrMekw
NMXRPNd2oCzEnXXchXpIZJi7XSPs+F22u2aOmaVhxcNiENGKH+ZwY46NYSsR2cJw/eV7YlZk61gg
T2hJGpEA2FQWNYZNT93tPDivUifsFQb9sZZZLizC0oP/ItcFJG/AQfIZ98LHCjLfqL/4slZ+d+iL
X9gkDN0NHi49WRNSNPcDwkg8j7tjsLa079isUksYaC7AbvmCIfxxcsa1ZTigwwd9PRc3zE0SNCd0
jMfsR7jZftiVddMVZ/JeXyhoicKy4KTUmLwk4cyN4bL/cKdTTrr2RHjQ82+DuhFB+OTLAdPRo8Kc
6WyyChwatY10SYPZKIFPfs/jtR+kT//K4kWW/y2L3yrN7Har5Ft/PB33yGdUKwpMb7hwp4tJ/0QM
M6a5OYGdTK08fegBXHrGEzlneStkCnsjFsSdtQ7XGQ7kM8gjFhZ8voNB5KngA85MAtIKp9gVfojd
3+/+x+Lzew3yVnzuN9Jmf3g1bxj1QLH6cwj0rXTKCSf4WalT13u/X1H6qbr6fsW3gvPcfD2xtOeK
48L00kIfJUygr5wRwwQGzYnu8PfryT8U8X99n7ea8vnKtOqscr3pLmGz7xIhK3FicFbvkK3NKw6w
rc6bNUloCAtdkETP+NqY+kDeMTLrfrgfUTy+IRl/3c5bcbk9Ne+P+o3bgdbkB+vfH7bx6dffAJpZ
/VHPn01+/SxyygDRKNMTUMnI7aVW4XTbutgQYS8zJ/7vl5Y/fdc3iEYp1by2b3DpAP7U2E4JZyui
aNOLxqRCrc7WcAudUD7JzIDlvXEmBIaeBh1l51Gnfribn5CE76tM3O23XXkr9pva686uzJi57aN0
QhoarZJWHNWjJIWNkK5OZpzGXaMc3Dgll/6VaqFwxBjk77fyX5Lbv3xy+U3GsbxI1fY5480wOEBx
lxvTZhyczWXST9DZxzJ8zDqjYu6JTH9jJ5uEoEHFYLdJoeHaefeFdEAoGEbon4OtfzEJgKXF0NOE
l3izug8Dx3Wzw6lPqkVySEXbU2lwFm44M8j0LA4aVe/J4MQ559Fd2H65jjjpDxRD3ZC1mDl+ZltP
6t54/SHIiB392/O/4RyNe33L5+D5x94n7OzTT78F39nueKxdcn76aSQJRDN9wUQkCgIkDpXpYqA8
pmHZXQ9JaX//qvKHsC+/Bc68Pru1dyJwjod3PpnZFyGz5MRcpDVy+YlJ2SiThI5LI+x1n0avd/sA
U0kfNrv8FklReq8p+wz86KATzZgMJ0fN9HJBokuPz42geX3cV59e+Fs03bRlRb6Ix2aTR7nJsr3r
PrlNn3C605FS+pI4mhWLYANryBirFouMsD4c/v7+f9IB/x5HZfFyvm3wQn3m29qZDS6GKm8IMeTm
WtLtRMAjaa7bLIQvPoc7JN8WZ+unc1/6tADeQm2eXaSztuVNiFFuoeCyN0aKz0AvnIYPzypW8W8b
6C204ll9eW3Fh245C4quhHoFhQgd1q5+CBHyNaAzyXrsF2Thv19a+velEURuKUq9iSpzU9HeLj0r
qnupXZpHFP0VMAgmzK2vyjQGxJHfr/Tv4+PvC70F7Hp+lV/PnAuhUk01ehrQFzyQHf9+lT/b8u9X
+ddlWm+x+Kyci1ut4DIUMd4J5YSDW8C6N8q+0O7JfAkrLP0rzLpnV9Q6kvVgjEk0ga/T3NomgCcM
6pxXn8R3pX/vq7/v6z1GNuVSau25L2GoijLNvktjHRs064HiDCXxh7f9w+r9+3riu3/bPlpxzp6n
Otc7oLYmVi/IM2dNQ0cb8NPyFWvkt3f+FipP6rl53524ltD4gEnz1HvDWTdzCy6s2Qd/Y8+oJJ3V
SIP2JyYZIFR2czCV37+9JHbkv+8D8/e6qmqNtvr27Q/3TM3OTemILQNqECilI9H/4kRFeil6ATdC
9R38P3jl/ru/I171P5d9+7RPTcUPfdMQSw4Now2A10j0KD/mGT8voX+u8/ZJH1UpSyeVx0MiC0GN
W3xBvPnqlpBSRH9+43/8sD/v2X+u+PZh80tj27rfuSIcB2c7z1EcREITkZjlKX31z4nk7pLtIBPW
PheGNCBZM8IyaIC8tr0jfEnFfNDnLT99508vQvz7b2t7U6vd7nkuXrjVGN6YC8BoG04iQ7pdZqUy
+1Ob8IeS5u8v/HYotjfZRrrL9SO0D7VbeE3gkc4LoJ+cE/6L5N+hJ2fL67DB6OynRKTx6WnfDsLL
8Sa8VvkIB7B/5iXuvQvyi4X70iBGCzpe6Tdo5NMSZ7INFwNmCK8AYDPrw+4SH/t9d7GzJHz+ZLXZ
qr+dFPvs8XwccpnFgCSooxpn0GcxRHHs76A1fjr+f9pU36/2dlzsZlqzpm642s1oI/opGN7ensKZ
HqUQZbkwJNOyQUtuxse0S+yjXx5UegsjeSm3L7c9lz5ZGkil0FOiV2fQJbTWH97pp0u9hY6zem3V
M/GUoJeeZNdhZ4OkiAGu9jAHWvpwuQ8v9U8y8G3jVPXzLXu0n8d+hB6hubrqYh7uswfCv2szufHt
20lvYUOrSGX2M/anLDBDOLcvAH504vSwBc9HcDw+PNdPB1Cz3lYUFYcHWWq+vcbWXntudwX7E5XG
ZZv2I9pagxPZ8gtfsQFND7degApLg09JzZ8W7r/Xyj9XfovJt0b9pu1Pr2O/0W34KH51VASXUKll
npSrI3u378S5u52cY0F1+ujT+FNs+P7gb286l/Nsp50eYpfcrBbiXrRADRVEFBEcanGn++FFi1jz
2+O+Rd78nh9auzsvGmTcz1w0mZGyypyZ3TYmDfcZ3AAePgXAH8oglpOkNhst8tN2S3nbj5t2s3bN
NfGQ1sw5prR/AbiPYT0JcexmoDpVU8X88KA/7RStLqkSV1WbzT/p3PedolXlY3dhpzDyTPd3gybT
gwhQ0NX6/7zS29nyUo6bw+7GlRgOs8UYmzCCZ1tCrP1wJbEL3j+eVm8J23u5KTWUt4OkcXsKJ4Tr
EV+A5po6Q0bwb5OKOeWPn+zn1/fPpUSm9u31tSvl/MpaXAq5WNR0oPczOANtmDbPh4f6dKW3U0nZ
bFtXqcGVzmaD9U+oDuB/Mrn36e19utDbgTS7zq7YZ1xElnegr2ouaKhz/DJq/emRfjoUvn2n9zQ2
q9/2Wu3FIzEL6r/Ghdf/2no0cuAkfrzWhzWhvkXOfSk/Sk3lWnd7ES1WinUzGbn/tJ1+zGG+P9Jb
mGw3nvWrcuEyUnLHpEDCpAnLOpp/CpCOkHCgdZu0wuOYgfFyGp5hsH6swD58QPUtVp4U+bXdZrdj
n9qkABq+Q4End/n4/Ro/HX/fH/YtSB4fjWe1a/KwFU2Vi6VujD3jBtTyX/TMmqjIAZwyysjYUyL7
dJqeJrVQ8Cl5/7EC/H4bb4FlW7VrlwzvbxbsnxYFHWLRXt/byw9b8NN6fYsr9+yIBeKVFyuYq1dE
xy88YROi84nxoU8F/sfHegst9ZrWfmXKmS/nSSbKqsxdQOMQDdePK0asiF8CpvoWWx635jbfic1B
M1UFeesLJVbUgAb4tKW/v8SPO+QtvNzV2f71qnOthvOy8/5zXockg7nBgQbSibFHZS0xf0oMHRYh
2gyIV+0I3J/Ygn9y218eWROb6FvgPs5q+7u05VsypnXXp/2rXqHLeNb/O4mv1mjg7yc12k2t+bY4
i109K64nvuLZjioL2hV5S0m3GpIIlI/f3+3PD/XtYm8LVMuzc15teCg8P9aC4AXC9QxnwfDDdZo/
hphvF3pbm/vGabPVyj9b7jJs1SypgRoxkrHb+MlkoCDTkwsi/iZwkjuysFpb15h5uuM0EF5GYiqA
GRkTKWH6CBDX/APtUbdYIccHVyG3RG4Fbx8Q5z5ncM6uIOid0cBDNAx3CnxCACpnXbwB3LudN/AS
YFRJso9+A10OlNChF65qACFyjIR1Txpt/bv7QJ0FbUZKKiZGRpeBsNGY4nThMqWPxQaMYyEVKwbl
iGIQCzPnipBt6dYGBVyN3gURB81sftWcJyqqsIW9+7oOYx8BqwvTqZutsUFxIiz8Ck0o9HzM61Aw
6POjxcxO6TOMIw6bj4ZoP0akb9/hbePu7/KjpZw5q9GPZGk99IaX7uHLDBi6dD989E/Xetu4Resu
v1o5i6s0C74CugsOIUL7M8HysQYXK/Vf2/OfB3tPhdsXuV2qGxZYyZcRqsbIOyRQ2HjEO8oehQof
BWmhD12YHzPw/0PauTaninXt+hdZBSoIXzkKnhM1hy+UMSuAiAhy/vX7mtm73pXtk2rf6qe6q2t1
VpIpkznH4R5j3PeP26rcRQlZUWtRI2Kfvcgy+vkQLSFkUb5daPRUv8dv6vQhmvdgYxXx9z9MkRQP
07GUsrGQsA8PSHsY3svAHfiFv3nwCsW1/KddvYsMJidl0KUluwpT1vmb7zee6hAuVAcq2NAGjJFR
ty9Ppflo4Qf2QrmLFAZ9cg2bjEeEpIV6C5pzhmBvwrobDx7x0Up39rZUyvNA7nIRDLSvE5qa0LyA
tvRh8CNO+z9t5Z2pvV0lgG7hMjG1fuzn1puYi36YyoiN+adl7gytpOSRfhEhVo0uS8s/i2o5otmH
Zr7WupLTPDyNjzbwzqTUlTLMuxSHVTOBAXYiuNQE89wjLcdHN/zOnFwDBM7SgCdjmse/cCKHsNj6
Hy08FhAwIgnvt3vaBP/V8dBlaShNJmJQ4f+/azf9otcn5ZptJQhLPcAaKp0ZTXIP07XfX9zfhe7P
R3RVbm3JOUQx6ii/0tHDGBKMipABfF2ehsbngwf73Yj8Xe/uoOhNpRTnwUXEpqhEH5oDfCnEph1t
2C7juY+umTCE/3ku/y53d0rOl+YUxTL7CPMGBkSMz9ChHX8ykvdoqV+fbMQ0iSYpkj4Zi7//YR7j
i9zL5z4RAaPsvKLeYq1b6EhaHuoh/v1rIPxjrTsDWSZSnsVxLB4rWg99RA2m7Td/VbINaYp99NJ+
3cUfy4lD9OPRVCXv8+bEckLjD0b1uWys4Zch4m0eee9HS90dfK1Oq1suncR16xEUjv0jGag6jVf/
7TPdHXxpkqRa3fJMAqOr3PB9LW5YgSDsv0pbgOe/A2uOx3dL2I/tk5o4GTSNftnOVBeF46VMp+nN
mmxElyaTbI8O4m/e8+dyYot/LCdHwbUddNqFw/E69ION5oshNZmWzSvs/MuxQ2f5v7jVP5e8O/uX
bjIaBxeeMLdFYzhFPpXWTVHdhObV/TeLydpYqK6rujS8O/xjrey6RJkwkklJ0VyQ3NJ8IgItSOys
B2uJU3BvP7Qfa92d/DPNF3qRspeC8UkDUGa40d5SbjpQu5SMT3Swza8Ha/7m2X6ueX8FJlw3aaBe
cNmlJ+QrXA0OqdMjUzz6zWD9XOfuBvSjS1a22fc61+1pG9EyCY2sBMdEPBeT+kOjNOHbPkIs69T7
wpydvAHDyuFM9INe3XJx2jyMI367/j8/0517SNKsSbMb7xbSfksB1WNch34WZAweQ22P9vnON0zk
7DK+1Tw/kJAbkE/9GRvaUfS9/vML/aXlczT8+VB3IURzaW7DUchDDd1oLcgn4tW+dVDf6CANE+pq
t2MJH1CHOaApe/qom+XXdPvH+vftcNFFli5S8/2gOn0soqLVOLv/RVD74ER9t3D9sDxqrihyNWQh
ep7RP8MMkOhuWkCS/0WVX1y9f7ia38f7x2KXybm+qRK7qm5GxwlqGWdR4dkIgg6YucC5NPOf3+N3
meyfVrwzPOqoL6+5eLx9+5os6c3B/AAiwo0zBP7ZPFjt0fPdmZ6oV67NMMP0ELkjCj9EYUrUdxtH
gSYEj/i4rvPgQozuDM+tkbvB4MbzwTT7pPpgTbJ/8x5nWQ8u+X0nWdPU6rDpv9/c+whfuG4cwTEp
qH4e7OGv5puQTKKVaqzo9/VVKYgnGb7pAnoGRSCjcAkad6o3tuBMZ2qmmwl2YtV+sOqv1+DHqnfn
RL/Uw/IUsKoYvol9QVHcE28GTCGKdtD/crW7c0LbTT4Yn4YiNQmnzDSixEPnB9hKYD/EHX59cz+e
7O6EFLfknKS0QQok3dMZGKI+7pVfncU4+H/7XHfuSW7T+Naq7GJuL6CWQQlBzI/5wpLkD6LO75Dh
P272j+e6czt5FZZpFXPyLUiAaaS4IreJ6BBDLHQAA2ivJgtDfWbow4K+4BnemMcw+q9R24+PcOeN
Ll0pZ6dWuWxP84ogSghFab7mX7xVy5iqEX+2BG8PcYhfYW7tx7J3vkkbymVXD8bC4V7n+uvq9Ll9
UZgkNb3zOubRQ6ac4GRiWogGaC4olHiPLqm4Dv+w+ffhsXw7T+pS50UX1uB5gHRxS0ROhHwcr2D2
NR+u92Cnv1sIfjiOqr2dmqswCvCPzcOpGMBORL3LgD8akYAIVuOI3oAH1/RXc/53o4fCaPxc9Xqu
J3TIXejBAEnAoItR0bG1FvS/zL39K+/xY7k7G1QWai9XAe9VBFFYhdqQ1tALwKvHRFw3/XzwdL+6
jh/L3RkhBu5v11Dm9IZL3QAcgQmepxKjWA8WemBbv2t9P7YxVwFFmpqXB6eJ0857i+4S4wil8Bv0
YA8W+w07+3E3vmc/fqxVZaOMNArLui+ZJBeTma1ZzZNHJ+PR+b8zPu31Uo+LnEeqHaHkiBo8yk7u
hMYq0XH0qPT7ezT441XdGRolqNR61Hz7Cw0xye0TnNHwZz4s8jzwvcM7yxLX0iVXMh5rvCmt7XDt
QTD+kltUVj9FzUTQoT84Gw8O4X2cm9bFlbfFiiSGCHSLui48Mk7AnPKDlR5c5v8IdE8tQ1zR9+0K
pwiDQ1CImUY1EOoKqscMdjxY8NGjiWvx4yiemlPejWMWhCIgWAsyb/8KP+bD0OXROndmQyqTcaG2
wsGbqDmL5qXcUlAyEOXcB4/0IJa4H6YIx51KczhLlU5dIQAqFpssLvvo6fQITv091f175u8j26YZ
dW1y48yLUZzT+vQmb1EkpGkxNlftvGZyXwAk+ovgTK0gub76HaOTszEqRUJf/MQkf15SyHmwBQ88
0X0grEdtOdYjPpYQCh/QMGMrdAFReAj4YB2Bfg7fJQJJcPz+t+HV6M7qqGcmx6pSWB1LgZUBWuXv
66K7AwQ+lhAxmw8e9oE9+B4b/HGEr7duEt9CXEQLiCDMaebq6FT1NOzuYid/YUz+YQLwyywiqfeP
F39nhIK4HlSJzg7ndKxSf+0OND/OYeLH9VJjpR+wJCPuoVcfQYgrGj8QoqH9CrkNN1m2DrTOpOQv
zwdpdXj+fLAjD27AWFzGHzuiVnV1SmReASor84/YeBojj3BlnDdcPVjpgYu578e8VFE+bBruGrMN
RAJ+cmBy/pjOZTho/e6h4/wd8fi77fdYeBJFoyiV2XYZ8poWHUYo5vFlHUMzNa1GKE2LYP45eBb8
Tg/9wO/7qtHEMAK6G0p3RqzIJsooKbvvYs2Z6Q7F+QN58xxpjH9VqdSGf5cSjuLHK+xv8Es1CVFd
B8iaIgsdOaqHpJPXrQr4ra/m7eU2bS8PEfnf7fTfde8SsXoU6F0X8UIVKOe/L5P5Ej/GCH9t7vn5
fHdJmJooxWmk9iIraezvyhAUNkIU7H+BHj16pjuLFKh6HMl6I5L1oflOxxI8KFdiyId4vHCW/5lw
/N28uwioU5N0rAvP0x4jL0Ak9k+/kTdCRVMQEfyrq/d3sTsLFDfD8bUrOIza5jQvLV1QVBqMwp5T
uOgFNcqD9cSb/4eH+w7/fpxI4IA4OFciz3imVuMKYit0ERbSpwy5N9pnFcI7/+WS4j7+XPLSt1o4
4MWNFycPQsuCp9xq3mUmXwE+TmSO40cNEA+u+D2wU4e5aHuuCfV6J57CnwNFB9T1zw+7TMVZ+Kft
vLMltOtVsV6IZ8MjNPBqG9vYVRAhZnQthri5AJOAddG5TfX5g219cB/uW56VngJwNeYZAa+AIQTB
1O4rfdgk9Wgr70xJe6kHg/rEbRAtUCIZXqtI8BGDPbx3v3uh/7kK310tP85Jk9LEXWg8kGC+aSDU
onkJykyoh+mqgnHCfbCBj57szqD010mmRGfe3QiaiC06gRDcN3B0wKP07+Lzv492Z1L0rpUnQc6t
S4EZ6ROETEJQsv7rJOfvSnf2BNrCNm5k8VCQnoOU0ESKwi6A1KNH+j3H+Z+F7mEZTS3jqktYqF/J
q/iguh8hLFPxfA6HsOhAfBggPjge97jMSM2KXs5ZMKF/jlF8tHE+EVV7kimUcu4n2wfHQ9XVR894
l1bp47TUc5k+qqGr06M3Anf7aikHcRWOgt+ucU/H9vP0el21CAY1y/NnC6/2BYpEJFDfIkc2qM8t
Q3THaWqj/5ziit2DKI3dGlpgaJqcbj9xrp62Ab53Agr1AYLU0PIaZ2+06p3sSXNJhum3HBH8vyre
ibER1aclErH2Dgq/y6uAw061qb+284sDFSfd2s2mPNKjeUAm0Rh5guWdFoCLraaW5jeIrF+3Kifw
fDOLl8BLN4E1sSVU8WpTsTUcam+1L7fMVF6GUGgPzPr59BpdzPPnFaFzsktX2xTWFRnWxqdIZSvT
0uv8iaA5YDgYSTxvH3f0wYu5GhrOZttyjoK8my3Oz/K0edc/Mj/w+cDya46UZjJNGXSdQAbxR1ql
r4x9Mv2qwtF3pMKYkZwfe2+LgCwdc/93vBriydkoQx0JvQZGV9VNuORR9ykKAyhVPhHCBy7aPiB3
Y5/nd6oNyiBWvkvY9z+9L7Qw4eqrTQi5Ga+daXOUj4qZirjJy4jBkc9gHi/0q83ZsnTIcao//UyD
93ZxfW4/6LrMUDZCTeCj/igDU4JlbcEuCjpaMXGOH53/Qd1jqs2l5wJm7xf9MFwjdmqjonS+GBOa
/yRjuDvxSX09QOZe8xTJ1Lb1rEVeGQNkj15qxl5Hs4ScTpkq/WyYuQxDh0TEziQ2MhxLbQT71C9X
pZcO3QYldhTKKPxAdtzONLRgYOWGZpi+1cQLUXLTd1eq7JWbEeKe+TZfCheNZpJS92NAc311Rq4c
0uoIsRDr3DkVIX/z3B8lajupLQW2UroKCpmFVb9W0qIEBy68pjD066YrHKlw+OFYM5PeuzAfkNpd
7GVj50zHrFvCFv6ccspXMkSIiJqdvIKyCuJdaL4cpK+0tdQv1KM+pb26H8ODVfjydnRb3DI3vli6
7uq0xvZmc7GvY3OEfJ5fwTY6dJWj2lgZmkxoHnVGnkwvkd0jJwEA7l11o8U2SJwszT9vJajxIUJE
R6yxBpVRQiRdG9lBpwtBRa6pcoPLnzLfBL1XlD7PVsHEPrajyj0Hi47qnTpTJl7Ve1q2H8Rz9TTN
E19PHBm1ksrkMcbMdN4YV/dGaLCouytrS04F/5hiJpBvAwxkVtm6Co17E4hq05sJRfMZEpE/J7gL
ayjnoVF1ys2FugVZ5QY2NDN844FNbam8wWxunLb7IcTyDSavgSyt4Bt0D27l+RlO6Qn9c8hyoG/5
9om4gS/WQLWC5BzifNoSmZy42Z8dzcijLyp1EAo9lxAgIwmD3mRlIemLuEjGDBiaRv5lDqTDIRis
YjGvvJg8X1lWMTkm+RYOsU0JR5pTEJRCOXgsM6Q/v7Qp1Mu0hq2kp3aVIUuE2sl1B/mBjVxNbiLB
QXc48nBIv6Yod0IgP+0FJ2D8fHkvN8lbeRhE31I6CGIi/rV+Oc+ukLSlTo/oqaCgA/QwFToK4J6d
CZbTdN98SW7/rC6VAQTYV6uyJTRBYLDnHlzXl5Mxcao9wco7PyeIudfpcuzKq87VwUhEESNYyM/a
4oIuTAExaobSabQYdpa0LF7bV+lr/EUsxzDXNs5N7kwf2hE2JfaSr4A7WZv9OmOXb0ZNIwCqylDa
O9d5Pe+3IZTZQnsB0yPZY1uZ50/VU7fLMW9jL24NaAwC2QkaiOrN6+ps5QsuHqmuip5FTk8dUlpf
AZ3mGhrYQF50NmBxjPdkL8HUh+aTf367ri5WQemptiQmXUtnwNiwZF4/RXNChqKyvPQGz2zFYCWj
ei/0EVDdAja7ER6mbgaXaekw4IkInpFbY8zzkO6RZJHtQhyTG3oyIav6dnnp1sG2fJFfJNW8DiE6
vU3MYM8YeZmaAfJMNLAVlhY8V3BN99Ob4hSVWxTW4jZ8k292Crk8/0Vlkh51K0LLYXUOVhds6ZeC
/0SIHdI8qDGPIA1cWR1u5SWfmZvXv4bLi8dlHTxjqmrNTaEiqoirr5MpVugEW3wyDZQZ3xrrz5fL
KgvsGA8UWrVu3DiYyqwO7aabanpj4Bkjc7QiVoiAkk5mKBkhEm5vk6vBvyqMp+jlgt1QDg39GzJz
tqAjQx/aR17cS6ltowIPk/lbABneaDVw9G3nXo/1q4rg4P6E3haThksVKugZnOpYu2iOvZusNaj+
8XvQAKENxIHDPzuzAo7/Z0G7fp13X+pGZ3pif/UYNNCPwQb9lGO/ym1tc553bvox+kQwGWUEbwhZ
K7uIVCpsxL5y7F9P2/6VYbYxEcDYPm/HJkO6gJIVKvYOunlunJn9rP3Id+M/0qKfF9tkOSGjhI2F
aBMUz8JTnLdpNqv4FK/tyFSwia+Vz/6h5KEck2XyFE87m2EEei+/zvMTEqiYxXhfvGobMPPR69ht
dSx6CQ2+PbE6I1xF7s1PGiv/4hUIi5E6qaPPc7bpS+PCf5223dcYoRlt0crGUDH4UYWZ4uPwCcIH
XwPziZ2ECy7NQmjvlRUiRHC676uPCnE9zb2pRgjS1q4g0n9DSnuJvPKnMsK1tOvxcryUP4WmlISl
EYSI4XJkBKSxjYEIiRc/jd1+Vcz1Vefr08k88vSVfszQIsuM0SrEua0U+JeO0ZpZbn/oFgx0QKCI
qVjyy3wVOVrMldA1Rf/pQ/244ZzRjXtHD3adIG5F9dFDpcWKdqXTcQA7IrvIm8xzeItvkJW0xmUz
8FCnPUFCeKZ3UJ1q05P92fJc3f60Rr6BDDxaX+dDN2bvZeuGVHcyq3awIxKQIVpjuNeLkS/qqTyL
ntMdin/nq9V+DAdT/eJdIBgkxJcW7TxbwnJQkFZ86ZVb7cNDMScYCul7E40FZFTT8CV8UYam2MbR
1UAQw7swAYFyljV63mfoIYjvTFb4aTCxzL/t4s2NEOu81Vd48NUAFfNkqX71kc14XALsTAQIYQsq
UMvzWlqgdOyOsa2cXe8Ed50A0qtDi0h0dgintXc7hEtt0Wx6hKPD5eB4RmIxQv3drucjcfELxOxs
DjcnpD5WfBosrxD2NNT3iKO7UrYyzZAblBq8yOXyyZ7+mdljN+TEihFy1e8W8lQbGKfV5GNIWV4y
axSlxma5Vb9GGJics5ihM868FqFAtE6fWi/zM7Y2mI+Ww4Ex9qq39ART85mBx9Pb2I6namtEx3Q6
Vo0h+jCxeeoduXJb2mpH++r8rBEiEIfMG07XZa4jI1MY1RezQ5EVnK2CAnIxba8booQ2njeSe5Pc
sDOC8Ux9H25udJIGZntCBSKioyD4CqcSUq+hI6EClFpdSlyPvJtDHIILYMAYweFog0N1Mo4aQ85X
sskRclMEr+BSGuy9sCOfaSzuaFgrj+pGXeDFUebmbGVL3p2fTlvUvFSXiSV/vCwB2ksOQfYHikmI
SdKd/jQEltHoWpxdZ6HPF5ahP3gaom40gAL3pYaMlPjJJAGxSWZqSNCIe0dz1LeIH0l3ILwwJoTq
NGQ8nd5G08gZeucPFV+zSVtji+sbh6aCLgEJaWgU0LGGyBVuJ8z9SF6FrjBXc2jo+orA9JIvzvlm
KG/1yuh1Y6Yqs/HZqk7TtHAQHOoHTthPq7HTxF6Xf+gBAbKlkT+8bYQG0cnSRtNKNkPdyXK7mY48
oUAhww2uoGW9D5QXLNF3CcuXcxKs6s96fUJZqFsks4zupmSKe/RSEqXaS5fyKxvmXrf5Pjn0x0ni
4GhuHeG8RbA3+YxyQhsdbkZCsvU4RfsaD8T6qJQjODFEN3bgBqvzcnIYHWR8LHovIz/VvUEWGqPc
rBgTqJ5upX2rjW5oxAFdXBI+4lVZSs9XNhkyhPlgg2zCWl4kq1GDgLZ2sUbojy0DpseiebJHBnJ0
lAjEc7P7qsj2bg6WsyJxBW47OzFi2r0TqqJpRU/mJGD8YVJYYwIAtgzt5OkEGuWehJUbhPxnt6K2
ZxJReVcHbVByvQZy9Rz93HAxWaakc5wPd9wYwTbE78BSKnRirdJLZhcHBzSYam/ZLqaCzMWTYB2A
V3k+PsooramW/qQ1ZrzJNjj2OfdpJg4RPhwSIEHAmZLukYVa4T7hx32CpSFajQGVgfG+QkWTUbdN
URnjQ89hRAYGAc3cHCd+OTJH0PZzw5jEftfIu3DGSMwHBAUmAfu5sFoSk69zaiatVY4JndKpntt9
7ntXJLyZ9RUJgilJ7yqSlKnzERABckihxOdGS97gGEQmVr7NF1LiV9l6LG+zC1Y/2w/PlvYed6sJ
ot+aq8JafTEG8JqTUOjGEOr5fho1swjtHmLrdDbcNL5c2PHJ7DYawyIK3N0doYfQGsPFhUZPSF0x
Ta4JqXSYMBHVS215pS7RwGRITmI+cbgYP1UztCWnaG/PUAqzrjD1hlhwPLrDcNtKGIQi4jbi74ia
EmQFcXmS369KBMEVU6OJqDcieRa/YFHbFbJIk20emBzh/IZQsMV/UX4ZrE+UrCeW8MGnPx2ah8Fr
NO1wGEMo+c+uNJX/kGru0fwWKu9CKxSHv8R2x7AUBwyHS98pTGUqK1y6HUwMGHSvTOSorzWE+E7n
pYJ9yIMVxw+t4TuRVOEEC9I1ArLFjevZPOkcoKfscJ43X7fcTJe0XtGudyEkrreqX1oFhOeXXWA2
G1wjpekEGwT9fOB/EBqb+iLcDp3RmYr/H7rPD82+oI+C4zOfmPVL5sLkEq1xbjC7g9zSX0Szk2q2
8LjzJwOQ67Uf26BO1k6U/8aLgLKD2GMITIg+vipTdYfcl3CTUbscsZWdmSy7nIMsxJKZlXUys5wi
J/3/lKdvB4UYmjcKjnSjC7Yy4kOD54Svn15jlAzonU4doUJ/teKlaApmqvO1YTyU6scyQ+wGiTWy
hXh5gx99sEa7D02jwkthUCshXJeJjvJpMy2Z+3DOSGQOl5M5MpLkc9rr6QkZQFxG7civmNvq4jaD
F9Ege+Nk1bxoGXnF4bTgKQtL8hlKzShLyEaGagGCCRc+5WUXvV8I3aJt+IT4MRT2+q42kJIgNrh6
KDM0Tk/78lcBvANU99w70fqC3CFpDQLG76hHg65ECKnCSKI4SHERtQkHdnEkG2Cso69lL3z7wCjQ
C1Dpc7t1Rilb3dWUn+U1TnI2NGhCb02gJErx8k7QEZfz/XPrCgEnMW+pv8oOKk/jaYsKndDw+jOx
ILPzm7Po25ueMVMJlALMrGTTvoY3HhGNbeAmdohJ5LclSNlYpNUiNQOyoRBUWOlHwe/8yN1wp86v
KM1jKxHvCA/ahiNvBG8jfiHqoJCD+yWBRAlrR2vLX8i/G7pzgmc9tD8IamkW0umyhonei9kQYKkJ
4h6KHYO/sQWItfJg2qrl0DCd2traqvYL1J0Qo5nMbm7oi5QNXC2ySsFEiljC7LIaEBFCLjWgBSSx
J063GGfkfjLBEdXcPx+TV4EjJv46nvOqhkzqnC2QqVYyZMxwwNzTrCMZK+Zs+hYaEKecxe6JznN2
g7gHUUSXbpalaLnPj9EHFl/IgQ/NMXoWE1z/ZNqzXTnKnWcvW6pmsmEjWyaPhiaetj1e4D1zCzYl
chhjHtg3WLkucOHKy8gZzRQHMIjHA5kEASz5jQPjdphAp9GY+WyEEbuZ+UIwk5yFypQ7IPGDPIQM
2y1n4zftDYTtBro5tq8wBs/keXWQX1unfINYcN076gI77+TkwUJ0eLhA+nLZ2bWX8fbQUWaMulkQ
aCGIQj6LWgSdVjLRzXG4OpLr+ahHsQ+hm5Bok0/2JtwvEFtf0b2fShzhGcLl234+mVa702qAUw6f
O5CWyviQrXfJLiPG51LNSohPFPvKvDEjRciQHsrJlJwPedPWGTlIvGPqVPc6Z2jXuy1x4LR3F97t
S3vvjyIaVBzwK+6bM4AjWSc6NIrQbb4w7wJxPb9pfn4IUQYklQWsQV/wAHZNxwBgpXv2SCHBSUi/
DyGyjopXwEdfIKYZfdZbqvAQkgk1G4K5GgWPsQeBqc9YLYZRHFcFoVecceOT1E2wBb0nh/Y13vG/
7cTLAfxfT+QvdmpYwNn8oz+nh2pf1ibkVb1FTOij+MLV84pXZUUEzqR3bBDoctXscq5AWi+E2Ro7
ng3IBrXlgCYjDIKVYhd2JZOOnKwXXcH8iunbCwzqJpYGwYcbJOkVfeiEYPMvlVrHV8NRreznfBsS
Gmd24Q5ApluH9USAXL/wKwEYWQWlA1yeNWRzRFfp2enh+S/9E0PhCdUg4nZ+osLvnr3wID6c4ihk
YgIyH7mV8wSgvig8xrbgthAgt/wBWnL4uC245z0W9uyjFdPzPgAkfDF/hO6Ki0dxzo7+RBy9HR5Q
eKrcC9uckmiSBBF/3TZEnVPVkmEEHpgB+PD5WZm1XvQ2QljmCHpZzsdm/l6vdagFLH1a2aL6HhKe
DekxcMa7DFIpHdL6K6dKMdKX0tLc81v2PmCVjFUYnJm3Xv50c28ARLvgs+POT8N5dUSscvjMHzH1
jXGiuRfRFYkuykK8gEPg95BqwGJonL6ir8FBeQq8AFcOXz/+7fl8jMjmCR42413qZy4Y+sVJbP0Z
nAyJ8jKy5FdgnAuIoq3uTmhGouD7EbmgmXg7aTrh/DS2KuD0zlXd9uYp8w4DJtmJ3c5oJ58nU3lK
fWAJcvU0tFmXWW8wFpAbs1igzjuVXDDYM5GukS4DYuFFPA3cIYkq+si8SVJMe/AkEhXuHn7yhFmo
UIiGyp7fgNP4wGcLnZ2nxh6BhJM3k5sIT+kAVNrsf/SGdqrfuQ16SMA3Ls1CPpt85LmSg+QTgKoC
QCA+EIgsykrPKqLEjYn6HFcbRmkoTdWveMkrAasVL6bYap2RHjQ/M96LLUGPGByp/lQLQrfBC5Bm
9d6CNBCbQ0vjEV2jOB/hj1K/fZGNcjt5vc7boz7FXyGgB2hsSW66v3iVZl3WmWrcltLFHr2WVkzu
BG8NaPmimxHcOTHfCYCaWumTdMCGbdbpXFi4dJpsLiTB0RqkQmzt7uJqdAtcPXw154XZNvM07yn/
5P5kNqTidfL6lb5FOOKVMsDoiG0DvC/QQV2mUwoZgG9IVQFb4ceBlcBh0e5UvJIIaojCpAccQiVp
4pRzsvLAABmrQSXO3lXYAETJS9FlRwhE8uqP7WxzQ9J8KmNuE7/byRwu57ISmYnyVHz08GoIJFZY
+56kXlmmO7TeV0NP+6Tolf6Rp2NGPdJ9h3GJrHZzmV0/kj/ZLtmMLAfuAjSHbhwKjiEfGvlafGg9
E996nbazklxsWngIY0zWCdDHbRkw9ofXF52XfmJfV/hNo7ZbEy0YeaY7yjexRzEHekXCeQCGPSE6
zVEgIobHdFy9Yq3z8RN7aIKDiqCh/+gJi8KpgEyISXYE92w+V9y8IL1o1Vyf5Wheb/OliFd9cHc8
Ln0jywGumvTZkf7kzAZw+l4nUJVMsxny4dLyNFc3ZxQiSjtetq8Z53lDUkDhg3zSpdJA/QdF2O35
UzrkywFc58ti+wECMm4tadcSFcR28ofMh8LdhjJUFNsFfiDkHdMeeAoMtTAARKqv8AnMh8+EaKkQ
RtJNYI1Q/4YaIuvIhCkNSV/NZzM/avDcYvyZJYgagbCM5ipkvtki67xqB53JXJ6r+7g3TiqvCt+7
He45cB8ja3DEzrqjWbarp7lVfLWmhuYEhYsbfnvymi5bvB5YqO4QsRw44Kg1YctjzOl79UXx9eJB
wfKqAJPXRmEX+5EIc7bAo4QtVC41WEPFUIkQNCxo+iTUWlQEdpurk3KQhQ5dOAvP1gA9y02MKPxT
uBBmYzBLvnLyQ+DZxA+8J4G6i5AWnqVjxQuO7folcj42Q/J+4hqIAsKNRPVzgjyKcDWc/yXJjTla
fuRkKLoTA8IEVrUJsDUX+HEJRqcgvZvB6rYZUjZwe2Jl/OUUlPDGreRj+9WOcsNken0mP0czNXTJ
nKa0oyxq0pnmbHct3RXiU1HvCaeTGVDXzWn2IL3cm+wJyp0t0Q2pDceVYyuISwqNDxcvg/dwWXLv
YQWzPuSX9kVbX15OWEY2bnCMl+kemQOrX0vvlR8shPWjKGLVvjoPXfo6r6+j1Q0dWxGGdrvBB8JS
Ru3B1ccurdnkjQ5l6jR7L9f1Z7E+r5BuQ6iudIKd2Lt8g6wYwWLJnBsoxTNLkiZvU2JfKo8HcbK3
Aswmz0cfvkO5riSqER2F9ZrWhIVKDW02Mf98CKamV1AC4AIKMv4EcwDy4XHfua3T0D5OMHAZ0lcD
O1sEn9+BFopukKgwdAN57SdfZ7zAuL4s1HcxDhQ/AdOP/dMa9+qPRdDiNe51FdFKAhZHFdUMdv0x
+hzu49BoaubW0YHwbhjaxB17tJhRFPCBGihWIWItquiVTZxNIDwEOKa7Rwcnbh2xeE3lJrfCXYOm
F5/gU/QaiA+a7Mop5Sh7gtPnpFvtK2gPFOyhEcxXJEPYQkh333Di1RdFAeIPtn0ZEGGg1ou4cOS9
56ZzPZ682sp8nDasQ1SJDAI22QImZIJyMjS6nvZjdA84c1QMQB3odwJRQKxXoO2rnDoU8o+jNYUB
IrCL14JA0zwLRwuQztN5hMIhAacg5xJHvsaj195kpv151XCHNE34Iqztuaa6Od7JlMd1G+SeK8EX
RwuNpT+UV8av3iacOoiMGYTCgZgn5nGc81rbiEF2nSBSVNSi1SLeX/F6+Gw4h59y1qNikoMx3Yz4
PSG/W2rEtxKftCQNEH9BvjhNp50AW2wNdUR5Kr8Q05yw7OfAOJc2+G+0lqjAIFioQDB/gjs0OVsz
9eO6+Iy8yiaI9zR5lavW+M9YBxL+4KjcOKLCsjd7bpz2fvYiMCUntW87oH43+5NM61W1w7Q89fMR
sax72934BtmqFuVabU2pNaPc0ksudbfLwLboQmDoWbGwv+eb2yVW/t7opjK9PJefxXPY+zfgDCLs
xXWVuifukbS/OLXijT7OVjsg86YJ1QpHTvE8IkYhikZ/A0D/S7EbBG4Whjyh5WFgnz6KWS8LpHdQ
IL0e7yL4g6vpjQiVlhEstgBZER029CW4ezC2wHhHtRO8XWTzTPYB3b9kpKGvRM5JNmmfGE2MvPaU
iVETQBK+xQzn5IvEld4mmxEx/yqZ5zH9D4yVdavQHWFnJ0aG1jqNUgQCJ4sPloytNrMUxI65zy9c
EK1aSGvd1t7ijYRvD7wyd5NdklgZRCU76SSeZsx0PuLgaAK/cXlbt3iJIGaWjOLj/FFUjn4z+P0K
kI7AqpPWDKxgjqLVjuh49MHxUtfXl+4tRb0zJPQfrwfL86pB1VDf9ZBZl5CashtrtogRcY/yqad5
qLF76hoEiQyftyH2RocsKJnJE/8kWacOUbHELJ5bxZt8hAnzrSOnQYOclptEt8sUDWdu4jB6jidm
CRDEnTmv1DPpd1vNqtZTiQeyj1MACk7EdVmcZRLkqLDP48QIT4y2sDVS99YHmwwLmFHqrt8v2mKi
HrLLUZ6sJuV2mPzpgnlxxXOkFKS7xciS0vUJ6bOcLbH6bVSsypFVQ05L6prSL2H3fFmfqofxIUh9
pZxKpTNOqZ8aqiouuaLsR7Uroyt6nfVzRV7HIzdDQ7A3islnidiyZp0xd0M3rz80WulJrtoDGDTd
HZfabRUbnJU/B9dlOpkVyNZvCCep150oApjdgTq7dVtWy+EfgjIRJRLIMQyh7vXn0ZHGDfLhMGoN
itEdYhfh4nqbDs4mHVu3kyeR7fN12mCWfeSOCJOINq7rUeXqeC8FaZDUHH4VGcHJzeMzJyP38n9Y
OrPlxLEkDD+RIhDab7VLiB0M+EYBNtaKEFoQ8PTzqXpiOnqqXTbWck6ezH/J/FU/lttlDvqnvDYT
OaTeQoNTwyFRHddOxwg80dN5ao70E0N/7iZf4s3itsQ+lHT/0znl02ofqwQ8IXXkSSDS643eVPSH
41BGytLMpzwMhDA3u2vmJOvPyMg2WWYV/GXqaMqVK1UYDMbTST2R1FiOStVpW1NO12Olpc+guPid
N5LeqfdmOnAyy8D/Onhu9z5lhFzm3J5RKdnGzeqBXAavWb3ERX3qDUtDYpaYVT3yMZD8PRXvhWWo
pv508Itvg+HcayCylHWauSpJ7cRU4TJq5/V0b/FXxnzu2imY5dNuP6RKBW9plRTeg+TVeaT+53KF
FGiLFRtA6szPrKrtmpk7dJCrXWqC7Fu6VMVIyAj3MYEB7qUx/V4efHU4PQrUPeG0t8m7JNHi3w3d
Q0QrVwLlIhajlKqDKviEOiKuOuoEa5qGGS2c79ag2O/BoXqqtvClCO+Sl/U6cCmd7FOt3qduO8xL
Jsczvh1Mjac6LJ6p+do+V7nkyL2t1m7ZbQcOkc66k2VKs5fqiUmkaWGPMO1K+SXSYp+UnSoRzIRv
KVdjjkSLQMaIlR4qrilB++fJxq03ahpOie6GA8rco9RNLP5ywBMNSsfwPz6G31Qu6wpWweYfNCP5
1Oq/64mtUsyVX2TFA6Pl1YVeux2c0+3nWQf3dU2tKQOQfvgSkOXEll8WxVBWeqAjsCREg6S2ntVa
v1t5cUrwkfTbyfWVw5mFVexWPQSxzYd3082LIqawMm2RP2w9DRDUfaaWwQmXEIXe5UzJ3SQPR5VW
Z6XHQXLvSJzpM/gAykcAYlaNo3MXxrdBW2ue2m1VyZdn+t23TLAbNjK9Drf391zPQlVfif3hTk0/
Qdk2XbYwmRS19ByU5pkxK6VVQg38/MwUnermFn6KjVRsHg01/1DZxcQZWlKyZJEo6+LmP2BnmxVh
SaP2uGfHvlkIL9hjQnp+20vTVdH/DHJlxpObCR9cadcynbVUc7dIAjt4NZY25XqIgW80BY+7WUy/
2VefOHi19iRxM7D3W6Qiw1N2tWTf+FvQeXEZx7oZPyCjOHFeMO/Vt5h6dbJSRWgF9IXDhf/oE5dt
qqpuql37MiiYKTVxFSqPpyelADJ5t1bBTdvd2zhqsvW6w4k8Q+52YlhSbFa9n5cbKUXXt2q0ZfFZ
Jw9XVuxONzvDbXuuxu3lw7OdcbB+OBrv0etxyFtL6hZTysd8xsmkxJbe2Yrslcq8EZ2+P7X5os89
DYjw7paKxwZXRKdEfcnC5xSMLWQksWJNB3PgzKx8Y/MQfAGRysPr4UseB5UJZhvl4cEH1HWYFjtJ
DQ1G3+SSORl20sMTH0jeHK12xvMQinCwGtGSc7v5wGm7H4ov0bqBLHGEl4RvwaxbqzW+4nyh5os4
+3nVzvTlJQxU7lfT5JqjHyOOMGDybmsJcXhRMCQMh5boTlGBiW5x5e/Vzo6ZPfT0W+A/xtJXvpr4
6daQlwI5zOC/hzUCrEniq4gpynn8Cjsaz7ezj7xU6NYj51539zueB3Ox5cVNd6C8+UnAXL4oD+vp
/dzdjneVnOvzQ0S5USrqDpmMAiHSzsTPRoM5IyM0TpIMlcbifnta+TARajzgkuRAJA1XFkPhENv6
NExedyCdMbsDjwQqp7cOJUO15b9KFYnDqOtRIjBkvbBFnzv4dCZyxxnSUYB9BT3xt0KitTUO2iVf
stgTc9qvXyOvbmU56kmXF5wuPwftULqTHMpiknltZ5O8JUloKKH0th+kNGhlataj+7iP7Wv1FZ+j
rsjafHDJ1dSBuvWnK2nD68j2BoiKZBqb4ipQWJaQAB8/Xqm/aiBsAFcm2+tYpAlnEqgTCGpjvfgd
6KCQXJHvwO/dw6fsxYJ3f4XKPbyxFO9um4RlHWZvvv8Qn1jIZKGC5BWa8wCaADuai7L3zp1OdPJy
/rnbExA5eusChEPGZsj380VXjXnl5OW1gC6V3xHPtXvYo6l4Oh/J13jDNZRsfz/nddjeo5RvYNe0
8d8EsRxr/ZMTI9ckTe/Baoc1O4ElwDqtn0C1PJf/mCq9MYHuXxFhljOY7quUAdQ2TsckGVQUDGyE
LWJQPdX8j2xOjmwpW64pPFkYaJCjDM7yMxOcSZC/oX30ID6114QxcptH7nFDXDDpNo96Aga9F5Eq
sAlI/GGo2Mo9i2fFB33C4ls4AAlvEx9dFwZVj3Rf8ZG9oijkp1m6XDL19WUydYfrcBXJ+uEYSf8h
9P61Fsp3yQzZ0BlQFoVXcr6dya/QaFdL3HAC0/dSZ/FaU7nvqDYSbvNJd0gZ+uXuPtn3dNQyzq2L
SWNtOPcf3c5d0W9mT6s4Fbssur5m8gq8KATVwEOoL98/SaTuHmhOc3N6QIpual6GnJK1vs7AmBdC
MARgkqmZ+vfghewtAFBdZst2OYmazKo2hFMS3dR6IKn7e0KMiWSkh+es8T9eFryc1yJbKeEnpKqH
MMMeW9o1SxM/Wm0JhWm8nA4dbLWIWcp8T2kr3+/bUtAWU8kR3/P+tYhp/XKfPwqXb58GmTh7IfVc
EcPk1eS3aWYbWY0qyX+JTvwL7TasytyanOJddpVEB7NqPlJS6omH/5SD2zeCmHRcIj4B7nV4FyRA
9RJI53sgfe2iZJP4kq9cSMh+lWqci3ygvvcnqwZa8UEnMarS8M4SEShVr8SZTeuqy2SlH1s6dXu1
2zOmAz5baxiyYolRF6MtB2tGm8NP3K4NU5QyiwrcpyT8jn/ZFDyVjEIuWVfbZE3olAPcCGSmZuZ3
vwOis8RjOXvKBV2hT/U1jioi+YeMBGphkN/c2EBRjsVi+Lp8DtwtqgYrDvv1I8zWt73mP/Y3+nFx
OUh/OnPsq6sisrGnq4f9CSfbZC8HVE/n+kD6TD+mLkxCWFZHDBO6/JSUmNynsMlCSEIWb8tdPrwG
NurnY3Vf+eIn2WuMGm5tYy0zWxhRBoweY721kR7gh0jhAwrTnJ/6zNq5eh1Q2XLQIGVLrJgqMXY7
X6FwA7L6R+AlVzaszxnFdqkvOcxjzPQ8JLMutpmAnMaOMVU44mZ8s0zspUZUmQAZYTv5zqjp/5Jd
Zk1XybeKboxKWHMazNpOMZcRUnXYvz4LYeSat/jdLgWO5uqCe2B8mMV3EQrOgyJtlUSDW581BMen
j8NkeWYGzqqZekqc55K6arqvtvGpu/AhJ3UF9M2hBlXM54AaFpb6mwPzCEwvyfYgfnblD8eE+v51
6GaTQFoIi3j1grQaiS15q9KPKnbfbMLBVHcSHMw8I9RPqdhAnWSwbhgnPwvKryL6bFK390jewOuA
lWCrp0HBZAMsFAVRr0BCni/uFE8eGdAjAAudZ857gVrCvghgmAJo5x0lOqhphmzeMg6pDejjaDNl
pqEv4w7n/WkUOY63PeGTe7pjHx9Ry5RS/ffF+1etW2bJZ6ANV6KNsWg+9o85ArJ6KbWWAlnDeHr3
xhJ5+Zrz09vCG0mHsuawiXfljE3KasDU0l2E3BIPFTTaOw15nEGyT0eArr3eWEF7kWDKmvaNBVXC
0zdoa6Avp8fWbk/8aatZnGmcq8zuami1CjeKSo4meNqfxiwpHovbB5rXUfuz8ixjfIdWA6PKt7zW
2kL8hqFYkE5u9a2+FJhvmsM1nofjXbLexwelaGNy7jBr58NDVe33snOmbx73ewnpuuh3xVH1py4B
MLoFZFQn4DFzcXcT0TwVVrFnfr3TOLTlGZuJQo47PeKcBPVoFo3aARpZ+boLABNoVrpswEBfVrnQ
j/GRii7U9tDyRxTadC3cFKtb0CDlW0AsX7t5jdrCSX5vUezqwQ9H6D3q7QQjLMMkEcDqi+lmTxq8
1ZiBHQKojDLkFLCcKt/ku+lFZj1csnjdR9fnpZAQKfMM3v7+tPqIKMLGRvntikb5UALk99CxyFSY
/jNyZ9itduK29G4YADkfwpbpMe9VFije+S/1Yj6LZyrQ5kJnmswWZgyZ4jhcbeBO73YRiF7UWY1X
LxJ8FrdofKboR9ExgfQ79Hd1EAkHt9Xrj2CC0CdncyXr7nKY2MBDm9HpKwU99gjjTz0OhE3NUrx8
Q0UGQKs6vfXXMMbgRmeywQWtckXn4eIi4DA+32mgLDh9RLK9lZypi2aSbg1tsEf/O5scemg6qG7A
C6jsypvOcEvb6SI/T/GELdNNg+FD9icXHgcTun/Tj/n5o+K5TU3s+KBk8nYimsoE+ZhVSsGkG5N2
KJJRv3BEaRDR+H1tuKDVoNoyyk09QKn3DSjsEyc33SVR2IQiGnWf0JbwdPzpLwmXzAiyFdsuEvas
V2wY7fF2nJzEzSSIAcCi/EAlgAQGBJtuMJa217x00a4YE+PKJl5ej01pGSu03wwX9otV/FN+iX+c
AFYzay76rpij7XXlaOpPW2vP2YDGAkG5lZB6UdiZTaibHkYjoGdx0804L0YTyzZfT3j9lPs4suh9
gPtkAmw3NzyY72u3X0EpH0jdxpkSIq0ZmJa4N2R7Ej2WibtWRvxaMdeNp86qbxRmYN1VJNGWdjK7
beMFpgCGo/NdOxLl9bjWslPu5GvDln6RGPGZ6Hc0ZB/UyuYEoR1eHa9Y9swEvy1f+6mf/fRBy/pc
3H+xJEUN3pXUrOev+RRbT+NR024rNpUUFtE442l6xBdkT3wZa4CCAEInFassrs3L98PsTCgtgtrE
j5OGGhr4cdj4F0CnR8aNMe/75ekcx/pyYqO+Q6CV2K/BFAccAqM4yp2Qzh6EVbnGnbSGsAXZ8eTZ
kxcjejcSpM9cuZLYnXHaSOE9uO8MT3RkcI99fMjXwmAhkXJEq2Xm5FqiM06kedoc8NUsQ8XK3HQ/
4Rn0qQNE6EuhsH7b+az2hlnHfI3MJRwtsVXAQN9IF4AluJfGeUSS1XyrhfXe4SojBHXh201iHEX0
K6OVCpnU2Eyan9jAU/lPXHn8Rvu+nMyYP75NcTbwD1kOeqgJdQcFDAtDCLF+uTf7dS1EU53ljAIl
n0Qp8fH6SJ2xml7z/HuPdtw+wXm7+TpxyecX2SaGFgIFNJ/ftWfYH2xNp3ij2fX83KLVKryfc0PQ
eM0nM4S8kK86sr7+S3JnmZ2vu6n72MJcr25kTEtsVLeD4Jfz6UVyxnz4afHkbN2pj2yEKyX1glUa
Zauqcl5/MsckSXV2THFJ5bDfPS6fKhLg4w2WwAbNMq4j0lSyF086FRcJDR6RgfyNxjL6poO3v5ZX
3pMKThdNuCDoORsicfDlw90Gb3E4+/zSQ63pCVD7zfeEhWVgi0DSUVjVOv+u5tJ1Gg1RvtB4exRn
e4lFNuoV0CL4NBY5PhdAbba06cwzTjR6HyoQeop126k+sTSc2J0T+6g+IpgB72XVZzHsvjpnDOTU
aa4WjfKD9lBedYwFgfArBAnnwpUsx63R/iwEb4sidC8v+Hu5xcomb4oLC1dGoXTgPKuezOxSIJ2Q
94fS+NQMjtJN8aseU5W2uuo2iVhXZudN7e7cfBlhs1FolJzZA7m7OY0eLqpcrqXGPiZAXM4nfsaR
hPsSx932iY4eGpg+vaAo+LBe1l1nFKb7JCG/Tg4qbs6ryhbQQSStYaAiWN605YQ1AAusWcinO2vS
WeLXo6U9w+vr+SWEE+Yr4lkRgzeCzbcpo2/BWAEcG0NzS6orqWaJy27VLIqKW2lXz6ddataw0z7W
O/bkiFl3j2U6e4Ix7XKDdvjpe5/Cl28UQvaXDK/5MRGHTzP0OHbb+bHhxYojk6knM55ODRKOCQO5
ICpNulSkjnGzDWnXE4vIC2mHKEe6cXlz3OzUdi2eG24js6sPdkgrq02BE1b3YzNOPFLQnhQaHBba
GkKohY1wxrNZxTHlJTeXL6at2Y1hovtYuhRlvwrCkMzMWntAH0dLZ04qpl6zSz/Wg2HmldNz6ald
IUbJrAnv8w2GsQcdkXvrXi+HqZ1uqoX4p//ceKKOyld36hGINkp+yYseFBy//Hy+0SWrJyelAEWV
v5m41YIv91KU9kxjt2UscvGyKPZN697e2/jtytLXFPGFwBS4ia8UvtqFKX02N4qHRRPpYv2b9hsd
ujDekqu8yMTlfN/Hy+x9mJbYeezyY1FbvVivWWwZqM3qRVmv6ofFXxsfv2BECzp7yarKMEMsj3+M
PzzNLNsUzbqieqCFByKzBiQ15GzXCn/62OFnxY0aL+PXVkD6gAH6vpxK1kudUdpOcVVR3fIHHEsy
7ttQwetQuvySz9etJrcQ/5JRPxihV0hWWbqHy9994HkNHGJV9BbB5CwVhyYahtv6M2sO0qacvZ9b
SbVf1aoV3HcbVmRu75UkU36JoSp8C5p1b3xp4hlP+9bBIQBoW+nNM24z/b6uKMVlR5Nd/vZxbGVH
xI2C7Kia9a0j3ZwSm2e9mry2/X15BxoRvXfpNoLD65IQFrcB68IQHA16O5t/Pg4rqimx6MECmdMU
JgO+zipRDbN070tBAc+JlPvqxU28F3djGdN0CzPWMSGNZJzOI1Bac7rMZXcsBYV9QgtV5pmijv5O
Unv4SUlF57fWYZkwrOe74LQJWEJ7UCvgFYCMSc5VQzF/UJBQ5TZ+7HNcOOd7APibBD9sN5AcaQF+
SfuJJEA2FOR2+z06wG8e1SfmKMjOaPyVa1myJj9FJDAfjPRyI4WPCFwHDV3vSpvKB3rcv5floTmQ
QvhyabVHrleP4l/g0vsViC+1VyqjDfol3Ulo6qWhI+kMO/ZBvwgYslsExndRujUygoAzOeGEiyOc
pBjLSjah/FN9iR4gzTzfXmtHXUpMx+a8w897EQiTzPQC0SYTt8lPV835gxCZLONVhCJZ/pn99XGA
YNpVfEw6hxcxngv64R0g5QfE39aoA7fNd/LzWBbC6BSmkYleYknD+YltBN9L5X1kk2N6gMSpcAqQ
e/i8axQ/pP4qmY7uV6S0Y7vw9+Vm9wEbcA1jk5vKvKZQSGGof06J1c2rEC80iSa0cey+KIXGlr/j
MSKZWOeY+33nHO88vE8ud0RfzH+99ByQYLjwzrxvuSjrtcytbT5rwULAtRwQE9TGApjF+HHvmb54
nWIrTP1ywb7uI3hYp5xTIJGAq9sncwjRivMxozcL1Iiuw+i1kjOOAns8Ssf2C62T3O17h0Ehj3ID
fWBLTl/Yp4b1MnXJO9bTCSfe9FKFknP/VQhswvwZaqxBACtK/89i+OlATagtFOQab6/iIbsTTtAn
KXDpdJhFC7u83lzqF3OIPmcDqvWPp7Et3BgvaXuo9je3RUBFWmYb6D9jTOCYDSdRuyxsA3n+y1XD
UbyX4pUTc5tahdRjmWylE34z1aHR+A59zrxPTKwWD8RsZG7JtqBMXeuXYduuOBqI+4/ohfWCY8Ua
nlaJYN3WReYaVgvFiumn8wazuQcaac0fMgBW29eHYVdz3IVyQkM8U4H8suR59ZNgvWbeMX6wq4D9
O6zmuG+FIA1rr7EeAH0kVK9rsmxpr3fguM6/X1dKRYGGBZsxe4UOOE2Dx08LnsprNNWNvml9+iiS
y42+SRr9I94ffZ8lM+qnTEDjbLdIhSJ5rs8FnwxnVc7LasMSVWOr3OfU7oXTXI1xvgKfSG1d/Ja6
zRGacVPp4hOC4+R/ScAj+JoejVD3meDmx4epffqsAdIwtIxzcmrgVAS2F2U1zMpvkgZe/tSvQy7d
+NOPgsdm/KYQcKSv+6465wtY0bmI8nf/osV0FXbrPigXN3qCqTsSK1Z37pC4U96KJ20wU9lUECQs
q1D7UjOzOddfzR+tUy1KDyDDUOaqevCDdRKA0y7JZZZU7uTuFDIM2eMPqS3/UDy7lY8WA3CIiove
/EDMLnZK5QQ9MbnkDlHAKVlEOINJaPNv9lNMAlvY8qH8fs2LY3wQ6cCDt/VBuZC58eZNwpaQqm75
xO+YAhevQhuks6qxMhqRePXNvjOxMUqO0WR1/4mxCSAWbOz8y6ANAb7oo4IQ59j8QUOEIrAVQVmz
yPNJYgNhzjedaCqJGTefU2/7Dz5S8zCuNaCJJAJbBpkRHqECZoQI3bCnBt6Myqs97YUSuL+wlh/Q
ZPsx9X+3M2Ow/vvKfale8Cx/t8vPdxNSHKzSzSPiZAE1AK5QCagtNUu/nQpgH1o4htMHI/10UOuK
/DfbjfBC7fUXJBdh6Rvhg5DW3k3CkQpgVB1e0DBbZf12DYZf1SEoysMsbBLrPannwB0lf1MUyYhb
6fTyb9oS61RdcO1zZFBjd4QBpwM7Ibcel8G/b/GCuuWG18zTZNpmYmn0sO/wj8gob/6l3uRgj127
Umf3sTBBF3MqvYQeCfk8nzd7griGRxS6cPvZExt3yl8bUYoDtJXnNjD+bsFwRL/v3G0msdoDML95
mnKpyTZdf/asXuiImXQFyCEjrKA9gGji40Oi53ZyjXfqrnY+DDtVJsuXM0bxEswFxvrQXoRolpKI
N+vMzT11MxUdhTR8OfFBStHPV+a+srrBmm6K3KKUeZ3E2L8zYmJ1P9Bgof7RHVpm3C/i732GJX/w
fcJHslSIypYGeKGb/eV9gI64kRlQZyyem88evMCZ+DjXOIzmT87R+648f0KOvTced4IHx9JtK6zY
ZgK07wEzp8f8q/DB4CvCkpbbb//FBjlmOM054Nbdvj8go931s9j6Q1eyucc2r4hNRAyJP/Z7NrCk
OIXed79wH0tqvz0FOEot67nnsqR9QlPnL64xZu0sIWyHQJPtfvY+UIDUnNUsLkCN/fTQwdrZYuFV
6+q97sEC6RKThk8kAQLFinkTzWH5ADIzGEMKOL2NTd0l2bCo/w0kBwvjN9my3Ain0O4JSvirdlX2
r2Y12WV4ngHIfywts5oFFlSGZgAmIddcE6wZkZWC8WmW6InWPrOloD1IARzaF1MBF8I8iZCkeOWS
NkEmPxAZwEbwXlZ+fjnCGonacpRFFd6T6pHK341Zz7IvEidVU1z3bk2UfeCIHN2xwqmZq7N0xmDj
heYldMEy6PTBCSStnicWAr97nBKNIYzncnmjasI3/zlLThn+d29lKDEk/D2LN4nilXvwBoIhq7zc
a0Fy4TjjgGR5kALxL3AElt6+OAgByAixOL8W7ofDcqejEf6YY2YekpzM+DoNB7IFxrxiwQ5dKCvA
jK22AI+Pwbh6OwYyfQSD20DTz8W1MI+XT7BLV9rLbh8R7vQfxZPWFLqUNwwb2zIXd8ZBOYOY8mik
eQSEBP7og8fElb6oa0FJj4DnTnYaosM08LB6xcSKAUcbtzidyYfXotw05+pjPXWr/ithe9ZTd0rt
uYrE9XC8EXdC8lQSBf1HBhEx8DRUxzs3U3svGpZ+QpGgpVO8/2KRjF7uaCXXVqmDKp2WMDprHoTp
BTKm07O+ISvRPKAhO7PlWWl9tngzbLr0kRTpeArFQMfuiUR7XbjjCZxAo9gC386volXh2zqyD2fT
mQr+J4ynpGusqeUX9NahIQxOXLc9ZKOzkN8CaMiaYJp90M6QwsxEiunJMdm9yZJdeVddHk9w9mEF
aUd0pgIS5neA2Let7EkpzSeqOCDnf6ewR/8WdYM9vvE4HqIzSAQi5NipgGbUCxDRDVncpvQTejkE
jnr8hONgpemsXepUkfoyC5BAWK9ru+RE2d12RcAvfXKQOvnfiGtS0XOZD1CKDbmv9wH4S8gFm2NO
TTIvgKMJ1/kcW+sUDGnL4cmx+iYWqBeyrZlgy5uW5vHGqgBlpG8Ne+Beh3o5f4NTXPN6AxSRa5Z2
1dlcL/shj0U2S4gqlTIUXL/oUSW4SCMfVKUgmk7tZ3swW8gNyF4DpJ8K2okPZ8W7H8eumA05Gby3
06wB6EhVS/hu8/Wj4i1Y4lAZSKJxFIjBg+49vrFCOAXUjW1yOvpZ44URkCbmXuUBiGRbAu4JmdTP
xBvx+eqYeuke+IvMSUbctrqDbNpU/rkj2L8of7UxrObItchydDQM6Bad5zo70vXgA7CNJQtPpPxD
MC5IurTwADazGAfY0YLlMJhvT7FLYoLkcO6BlCNT8TFOF6Zm08msJzknX65HCZndIJ7wyRMbkhjF
IwBX84rXPLQkDEViiwAjHw/QpUyWhWQrCO2YIZI5ZbMKja+75r0yPzFMvbVvSjRkDs78HhTlKJN4
3yGqDW+kCbCIWft0k4BAlZn1wPSCcu/pJY8TqIjeexO68mTWTbZugfK26q8O1gtT/UrUbdArOfG6
MpykdgHmSWvd1wzYQBxsMJJ0kRB2jupyuh1b9L3d2kF/u1K3AO4uTY+pAayK2cHC6ebilIZaBMQz
96X3nt1cksFqMTkyWeOkH4EYRhAOntqszwQVZSQJVJCqEdcvrK4z4XqxJ8D7fByVLPDBkUu62ZGC
/mucsvjQdWX7Yb82jnEWAUhEp/MSN400W7BFwlvzdeNwaA4NqjsqZm1ONKRmvS2JI5Sm5VftSFQm
nOgt6fzEjzcwG6Sh+jEBftRWrCdll/wRfWgBMhqTuQ1KDvs5hxDxjR05gjVEEEu8757wsDS2k7Xq
vJbJgTVJHoQSYsuFzMbVjJMAK97oWmHfqYs3PfJmAnORCFYrSohctSoyV+i4g05GLNldSwcnyAdC
MDeGgNHO95z+kwuwYH/BUt/Afvokp5+3Cb7UjUAlCh7get7gHXKndScrNRoNv7RUCJjaKhI7X0CQ
1UKCAJySh74F62ZDJ8zeU5vXHf+Mmxd34tt9vtkQFpDJ8OOk5xosA4vquN5PvCHAr9cfTc2/KG14
yT+PIDs1oUJFuEwot0a2TZ0ZNm1uaESUOk8OVZTGFKc4qegeiF23+zn2Y4cQkThazlXEjluF8myT
LdWD1W6z0gIdzH6rjxMvZYOY1ruJh50TowN2CAhA3SQK7XlprjDP8Ola5zTs9p99cbyd+giSEK2p
+/qbupOIQQCL9AyKpi4/axwrUIvTw5TmYoCvvHoFvRKWA4gqWNkvnScISNI555H8M04NmUVHIznz
cSSG9QAChStBXS9v7liPC17hUiYRvHrqQeg7OodIgQmi7/bME3NGFceXjl2/t0NKxzWP3Na8D/0k
7gSN3+kSGRciZsN84pgg/lPvF+4wg0xEEsUJ9iRyx4th9tzLiNJJ9duoAa4nTaP25nheA6k9+NKA
6XtCz0W4OSoC3P0XCIj522eiEqla9hPP2gC4ikTyBQFBk3gadtChLeLc6jm6bMGbRDpRjttb8fJD
Zf6I5G3+1R/ZLjb56+RQfVMg/vVR9TWqYcDXd1ogBKwR1wgBN0cqo/ORQUE5Cw66WVAlKSxhl9Ev
UsiPMalzf+9g/PKm+qFtMNay8bhRiPmQEFtW12C3u9q6H1h7NruL3j30lbSqOSk9+Xge1mxmjKdA
1Df7+SVrcM/dnK7uC/gdg1c7CkHkJYgSshFlLsxfjrNPqLAf/tiQQie7Q9Nqf5yR34PYdjnJwSQq
h2JoMRIDOuhGiWtw5DYlltidYDbmF80i3wCWTpnlwt/xM7zF8tw48Om7ym+JuvJR5EUE6iwGXxun
hBRALxpGxRKjTIzVcuy7Pg6YU+kXRebrPM51lH0ZPkQKjuZiSU0v5zAL9Aqawe11ZFDCugiySN5J
tKg+Tsg9tjx6lDXX3p48Od6pOR1MqZghQ+1Xoezm3Y18DHbSjUEutAd6DT/WmQVF36HElvZDQN8K
Uw2KubBBTFHDMKswNd18ANcgfaWA11Y1xuIe3DMCP4o+gP+cwzqZRO2Racwk3EL/D1/YunQvnrfo
QyGQXWOJKdOjD9hBWcGC6eZnDizLjwHtrOhX54j7ZgN8WkCG04iXkmSvj5PIyTa7L2pYl8Q2LOzc
786jrKYLazh/vAckyOQj5ONIQCCaH7t8I4Z0mbKfh87X9s3BcNofSN9VjfHjzSDUsY0NAcdP58BE
ydtMvWr+vkxRE3y+ygW/Hkk1L4wlb6bYGzDtKvZ9LLwAMSAEAatoRzLMcrj22BFcWhSN/fZgO7/l
Q/bzodh82O9fXoKZfk/uNkAfHU7zfbUfLsLd5QENhwaULjUVGlwMBOtlHoJAEMzbHQcqgboCbm5g
eFCmdegGV6JXsB97SwAcRnm3zRCxoMp7rxQHTVmN7k7aGFYS5X9qVM7AEcUQtokDvDqnGw7HGde9
41w99iytMfirP8guAlgUsH4ysTZSgNs/1ok9Zqyf8E+AAj5V6GwC6jPs/oE0sKuM9SaKtU5K2k7S
jkQIuao5UuS8UtJ3uPCgR6I/j30WovngXCKHtT/Qm1II06XN/49/avwIGpTWfgQ9uJTmUYKDKgXI
UOllBQ8WjiglzUDMg+iNwZyw4NJyxaMNCg0qM1h0TnedNwBHSkE5EjDQdoxuBHeJKL9ByXbj2DHD
/nvQZ6bnhP3S8T5/4WyjYSCVQWF+5RZfpted+Uvuuv7bkvrN3rSAnoN7sXtCjqoTaXfuhIwLWIyp
4Xrdm19UUubsD/oRDpbwHYBXTQCg4J3BY0fUXQsNr4TLeXIy9sRs8U8ghe+3+xqEKw9zk51nrNNN
D2XZRgiGzRPbcJ+af77/9aVj3i5Mv9wjYuV/D7xnCXQlEgEibfgHkOv8PShjEpIYNvEUVQxSVA5Q
9jfuZ7Qjbx+9oblYlIvFYkw3B5PL9v8yiss0XP/+kvYuH342Kjb4LDJNa48wmohxc+MD59aoULT5
/3C7GGwn/KMNl7OmFwsHIwW9lc8wb1jtrg/O5aI2eTBb4Kjfibkf6IYJ+n4PyBo9dVl+SRRKmaUs
VPtgRmFq0urrbXKjUzKAxjxVZ6RhJ+T91NocomR6q5/rC1vcnbP8f6SdWY/qWLbnv0qpnhs1GI+t
vvfB8wSYeXhBDIEZzWQw8On7t+KopZOnUhXSLV3dUiozIgz29t5r/ad1cr6kOITNS18xc8J97522
092Aj9Q2wyNagQOoFRgmvD/4DsWlat99WsMA7R2EI2/KJZHfJ3szFKmAQ39fR2mk222vFrfbPBin
/ciO3msIxuRWg9wZUp/u7QXDsE4R3+vKkhjWU8XVfTAJjh+dQuLqFuR0tbE42KuHm5p2u39EMAqw
C/LVpSQEAXM0vPI8E0kvogI40MNKWuLC5OIPlv3D/wQZLcJ0jvhATbXREKYkXSxQAwfcne9PcHe5
mwtZdXHbRN3TjjfdCw+B4ybmH8WiWfcse5J0cdk4AETbkDvc7cr8PUgi26WdLeLXF0F+PLbhx2uf
o+mQByjRfjZPnNrJnr59iJdderTTqbcP6y5aq5CmGrMmbwRhNEnCueSBpfOacKDAQfc9Do1x0Pva
u1E2nrabzoIECHmfShIP1/xY0h9O2wGc0zNcrdJ02K/IwSHDSFZzyMplJgZL7c3fAy2y48WFavtm
OwtnSmHLhpJ9HRAzZnBIRuDRUlvOKrW99psfMZNh2OfT8L4eg/VIb81bbjd3Y288TtvecLMhW3Uf
aTanKHqKdux0CQ8jN2Tv1FIgAeKj7AvMHQM62JcP9gahjD3kATgeogleX68dDsmALwkIgMNHZXMk
io763lmTPsv8Jvsdzb998BTUtjrIwLXic8oiaDiLuKC5avMW5/414T5gAwjCmDWZpdOb3R+GI7U1
mZztTifyz/Zo3X2H/Xa6YhnEJ47gBwlLOBRx9lbeRAzK3wMAZ8slIQIY+DH+uoDJaG8TjfC70m+1
8H3aE/a0dXdtZVrWXZf+btQEOAO+8EGcsMiSMIPuzHBBgiONXc+wZ5rf4q+lL3fXU2JEvfxdNdin
xHoBtmkoPbYt3auhDGHzrLFSZH8Ae2C5YKoFKszIgXTzPq+GyIFYULLyc47Co7M+2ZOOP9h3PiSR
GCF1CRfUMKGSCgUc+nAmhq3Ht6iJJKh3HDzJhzH6+/Tiau42OCBTUIn8gih0qDWqsILBAtGH4ggS
qDhHx9gPUUU+gZ2sQwdNXAlCKxODUoIJ3oK7vlpNCa27EHaGTMCpuYBtORKeXV9exFOHquMMokir
WUCpcHb4CGh5diDPI4BgOjsahlOEbovX/cN6oHZDgrpCiEcVGochPSj5pfx/AD9CEjEreVO3QV6A
zNpO2LRd9t7+WuPGr/mPqE/owpKbPYTZpi96y5glFHDs+VExd65AgzvftJKa7b7v7QUfhTXc3Qdh
H9yWheR2+7yooiQ9IiegdoxFOpNJC9Xs0nzh65s3oGWhYdlndUiJXXACxHyFhJyQxx83k4uvfPkD
9PZ2huyrKy7kZ/gVZF7K6++kDCe7+5o3T9GuofWR7akAwxpnGUG2Ld29IRJAFYvTc/gEnmuHYCDI
UljcyP2y11S2iX6bqS8Ew/D7msd7yL5XOGgvrtzI6dGud3hNsAyQ1vSiMseLwZ+WgQttB0QQ7qot
Z/Bw0XRS2nB+Vu52FpydQRSMZVy458Qb5J+O0X84o03cLj1qiyhNpf65I8qccggBDPvc+puNkMa0
nXCdb1gzNmfXNeQTxsib+WpkjHj1zvjg9LYuRVJJVPV0L6e602UXkYO0/2ANyOF0c9SEOd48kf42
fi/fdp/zdC7QvuX247YcW9ZsceNMRnUCULgl3pruAMGkApVzjqizdtGTS1zQ/t96U9YUWIZOEonR
PjgrbjZ0+5OSaewNw1BtS2fGvlnaQXCt2UGbL83CchbtxSLmTN+s2dhHPO5gliSULQ+731f8OA43
YFx+Eg6Rz/Amshxp14D09wDH35RvGF7s+J08SAVOqFPCbqtlYcOuO0DWYcU2L5EN4HEdwsRYtQjK
SFp+O4Rz4M6Ad37Y5zG1cvfSKlvzsT4mowVY0fQXDYemO3UWfU7gbXscPFnTX4xbFJI7pj8DbU9Y
GuRjc+NxEdpjxnuxBil43fF4lZFNxu5jr8amHVPB190hXHc17q63tBvd0InlsJVtdkVXZ4i2of3p
yalLZWtPF4shwFwzY9MpyF3h7geb9T2siIpx3ElH1O4D37AnRDcsuHHrNYxyRPEkZyFv1np0jEZJ
F3QDzBO1GLulnGBv8pTqMXsqtEKL1HHMViwi1kW8mwzbV/b+h8tqU1xn4xLDBdzIhAMsavaIGCcy
okhFllv6/SwRLeP9psTodp8+4wBlp5YvxmaxiNkqovW6sl1vPPVi0UOe7CRkAQ+pBBiBFsVrN6mT
wv/xCUFZiYm/wZFwSUkFQuoJYOgRgNszpDHbxqgZghKdZ5MjHOHU5XtHQwSUDik5C/5v7pwSWWIG
X7dbMAHhGUHCYEu5A3JOUICi31g9N7WZnuMUtaExRSRAEG330nQMBmHswDYk+/hIsLXqE3LcgsQF
gKRZrgVP2uYtVfA2fCFpeITFxHB3VOeEm7sQPkS6brPmSut8OkqvwfuOAV4lYfoASc0OvO9R43Rx
LMZKevRyvznNgZpBcPfIUR9jkYzqLdqsNq0m5ZMQlXSiJAgyTYL4zuuG5HSa0oYguYRKznuoFakJ
vXu6R7XOW/G2R0ZHf9NUr2G3gM59LbuO4euSJoPP+GmnltTxFQU7xK3HmEKaO5736rBPfPnVHhDp
BhRrV2z5gHi8ZKTDcMCHbBA00yROYsiOIHco+AWCh5vkNtyQtTY9fXwMaC5ImetpGbnRqSw4cEqi
HakmYjCwFpY899Xe5gxmE8ZRZ+e5gFK+gyOHi6gWNHS2FyDSFvJ/tDKEUrPFgFIBT9R4Y5lJ3FGp
UK5LzmziSJ8eHT0vfAh4wKsNn6m6YNcNxmpU3Ub/6ZIFmZTRZ6Ki9ekXDGbH79MzsBPglONP4lvM
nTvSBYijNlJyD3krBP6iFuz4rwEQV6fZRdbVhF/a85nGFN08GVHAo7nhqMf1TFJGA1MWendSBulU
YOGBt5iUlNb6zDUwiO+efCSCCmX82viWL7xAMF9B7RXvwcOhHPEMvojgSgriMGnSNQjMJUpSWMXn
F6T3/jA6lwk5Z8DlHwIn0Jh0qyWE+EWVr0A91PBzNiZBHQvDqXOwa1HFB6NB+6KSU9mGSqfpabDO
wSqPbqDXKZKqlgUU90FaAmFlN/uG8DoO3rr1i7hVsNPr4Nj7bL5n5hkOhn6kIaHESFWA+FpGe01M
yjFikTQ6n4yF8ki2LzIY7DdhXrXwybwPtpu505heWGetCjKsnszbRyNt1OxDg0zA8okMnIp4hKSw
SgmIz2lmtWkRSAyoREPfiARFY9Li3XJgi8OSNWC5xxnsAC3y1bsQJyCptpY9OiyvBLUrZFEhp0He
VEsUABnNv1L1EUsriBNi4cpyy+k2MHv5zi+C+vhK2AWzF3j9+nXiLFp5p/gSxuJCMchaT+HEnT5k
7KkDBwBKpvYpfxH4sBMNOSko5esoHV+LPaKQc/8pXrjtzDTA0lBw8Xt5/758VWREB1eCD84hHD4y
rPKQ6Dv/QTxEAT+ENXWj5Zvi4ptYKlrWl87E4Ll9mbFKUNfUIdvyjJ18RmUKMhbKpzy21DFSrmQr
p3F473NKcXocWuADbMVw1y0Eq+hb2NXZ2Ei8RK1MT80KV/yjPV9XEGm+SY0PJc7kFYQDMqGCNT1i
396t9okQBvfo2bsDGUOlDefJq/W2ScKDIFTCZ+vkW0ADNYLFb/4VVZCG3P5G3QxsGqJ9B/WCLYKG
2QEbfLzhe3zkKz0pTaTX5nHaOnFTfr7G6TcSLYQOrkWzyD86IoHoPznmNGLIRRA0T+jW/PcEVtFe
8HrwACVSbEclTqZEwAfpwBVFsGm01dQL7F2Lx03ChFLyNNMbcF90IJINKUALjpEym9by6p+QGZ9d
fVm2rIjXsscujaxEDQ+TxyAHFGA3zQPdQrnvFBurVY4gmgHh8XNDyV5XtRmaERHX86wp4pS+WlJC
41uMLr2jt3OT0j1mb05IYGd4tyYDOkgOc3eIFV6zF53/2bl2nu3rAD1GPY256XG1RPRgRZcWOm26
ZcRtT1H6HAOdpH7e9HmP/4jkCm74qxoXrVKlAb0zWWuH5W8gQffXoG76NdJVof5TDpOeJiKVmTqr
E7Ovt6wpdYl9AbW2Yo02et+uzeor4FqAuIcVvCoXHxgKzrqKjFdWSISKEHnAAV9O70UU/Yi6wMIv
VMYI/90jjQPWQhYxyA5nJO4hqrxFrcXQNACJZutIrIKDT/iGGB1w+oYZD4G6nILvkI0fu5OyKjZC
cMtZIVBt1d8hJUBAsnhEFhvwJzgm5rrZe5MsIyD0fpb3wV/pN2nUmvHQmuICxthjBKDbRrRZPL0m
yJviIpikRgXKDc8ch+EjuQ3VsOyq+H22IxRGeCJQyLiYpho4ETlIchkQsbwEZ9dkIRju3qBWIpcI
OEsm3DURxymkolF1kW/Q+QYBl5dYqEaqDgqS7+mMN7f0zwDZh86luzf82qYMoMS8z0hPYA3RTMmh
XkLJaxG5hDGDKbI9riIm9Div0SN6zixqPixOTZL1iCsnX9x+AWICw7ukVCScL5yEhHtQqUH4dxnc
QjYwJSFNbaPDzpwgt2J1BxyC18RK6zO1XYW3IRVxiQSWQ7/FejKmCuIjAS8u8fNDm5+XDpYpEotG
DbaPBMn6DpbsLmeGyvZWR3uaZ4Qve2yrKS8giO6FUoOYaIQVzhApXaT2oYlQHzglIQxTPgUIMIBq
1/T5PXAqpY9MWaeTO6dze4cXBpPOL34M2e6gdGJUi0Dq16mKsoizgW66hVTs08UwK1qVMZkA1Kft
KrgGZiQyOGuTfnEyu1/jKmVGD5AacB0o6jW6gMXV+/NUYbUDuDHigWaF/EFmNwB7Nz0zefOEG6z/
c4QCN5Hvc06tLswhr254cBN00fRYc966y9eDuzTvbWdlILD8oX8JOFfLnhGfov3oE+gRM6/gS5oI
psAm6SSQsICOAcXy6G+LPck5eJqpUGkHgIoBh0MuChd0oOIXzvzgrhnRS72KSAKj0MPmESGYOcEr
sdIA087ZPd0uiKRgdzkuHj72P5K1iMSefbpCuOABYi83WhVGOzC94RvRLofUCJDniyqKXqnXxCT3
aevRiRNijLZrVUWvGaUBscrP4AG2KP4cumpak92qJKQY2dyT1tPk5tzaRSwHVZ9sI26FkNN6v/aF
VcqyFYbTkSzkHMAaM+zWfEke76psoSlZ8tmRsIA1lDoCzdtogdsF3qmIr+tT1oitmdk/DDCPuiyJ
Rusyq0IRpOA6QeJDY5d3CASNzxlkwYk1QW0D1Ih4xT+G/Kv5pCmifTYuq6Wwd9DcdVVsyo89n+Fi
v4Lni5UtXr8zbFs1PtHqv2x8UuhU9oy/yA7yQwyABgwgJa1/mNz7nPIBGBKg4Rnwooag7JYjJNTY
OdaN9S/26xYraIlzqDs9fM0qmp5aS2Xa0ZHjmjRrMcQBlGf1JCanb3CNatwCvCqIGtLX5kku1YqG
fs3B6I6ePgAeYo3txdc53+MjOmxvy0Zx8JkQFcFy4sehnixoyRAP0/8w4fO2uRJmAqH75oyUo+fW
BiU9cK5QeW27SnJYmQxx6WxvCKhJBkdAyg9felAV1AhSY5vJMb72FzoFHFhoMf4ElvMJ3+hC7bHu
P9boMeiWLvEVZFwiO0k3DQ7IubYtDT3ZORruuaEakiP6T4QC0A8uXLN/AAoI5gOD44D7RkVfdQXp
EEVB+yJCX+oDKggy1sCqzCUihac3PHV41rzvwpYIrNHIzsnNF+felFyiCOwooZjhtXpQdB/pIc5L
VC242dJm7+IJ/y6x+SG5hGzVJkj2B+j5l8epARLPggXCyJcoX6Pz6EYNWAz5zIEcxKIaxzLm1e3N
0z97OSwABUm2wpOPqp2hIGz7CITZ8jcXbLO44FgXJNRjaiywGRQAVcYLbr+ebL09FT9ZxIFhA3Ty
QWAN3mzU6CZwweI0zdlJdxCo6ky8XMPTgIluHEqvDneJfuqeEPDJHYMSDV+IMRgeO351RTWNSyGZ
hzAmcuktXRsWs2GdirlkkJN95u4hKp3IR4WXNoVzpE865emJ6gZlFf5Lv5iR28F3nSfXNVak+kA1
7Rr7y13aB5FQ8oOLT9fsIAu/JAo0W+GZVIQn/1l47SvOslqMCPlmTOaYMphWhgnojEwF0y/rB6GM
hbw0mZuBwdghjCCGq5MJTF6kHmHFZg43LuK7Ajxwd2/sfzKATEnIcGLrBcIEyzxFXpViaRTtHcex
8YkqVyBArUvMPAmBulsxDuAshP3T6eVDyXSIiPTCJ2+0t+6OTEwRMpLU1b7ARDF395ByQCw1D+1Q
xLYeEyQT7Vp5IBNy3yjV3myaV5dlr1BHFtiYTUKPMcTSkI0s5w1qOdA5HqFOI4aaoJC/pzgAoPS3
HZkNWPsC7WLPPWUm4zCOG5BJtjdeBcZ5+OrKfKAMwh9wiGpc++E/GccT8bGJ0WVlRWY2JweD2DSi
jS1CJYKTVyE2xOrIAWd5xFZETWi/wQubVQRlOcJoMzlFdB9p5d42xkxX+MSPlrb8LK0e6WmkJjSW
8vrKOCCTvFvCTNiJd8TR58OzQ/i+81oWHTP69lEQC0mCD6EkBLYQ1jKwiI3BfjNWpqhjvHxQbkSs
h3m3+3p5112gDwhPWD6TYimHrrwSbNHbGe8yYGqjTYzfnL/G/zxQKCf8E5Sssjrztxq9yxLtg7OA
c5LOjxaYJHt4E6l/PpkFtCHgoaIiQzEIGNmKLi5v7Uv7C6Fe99dQNZRPDXZ4qjwr7WJx4xCQMRYM
YwKvBB6ghQKIxZdKMT+3Vztwx/rquNA5BHbxHEMOSrbuHqISghyElyphQZ/Q441EGgti8+5um7A1
sgfNkdWtJB2BXHzqBnwD6HUosbRV08a28qYwAcpEbJixoy/QJbuPMVs97yxFaQcbBJArM05IVQXq
A3mHCNtyHHttyKExOaHcCpTN3T3TN2g52EiwTkNBFHRM5847JOUJcwoBLx8KAWWMgFnhnunDR2x1
LtEzfWYSTAqQQP/FZs/sppuvtnMIt0UdYOPJN5Cy8OZ/VpQOJGa434QsnO53li+DbzhiRhcQNbpF
oPUX25nEWR7JrJ/RpXTOAFzzjoyW2LloIJc1thzylFzCNr0GqZp12CVEolRedOEmMb0KTxSzbFDO
thiuxQ79YXjqtwyVU3ru3YHGf7FcNDNs7rslgjRb8hhkHXUR/d0YwRaSe0MGqRrzv1xZ91WYxOb0
wcQAFeqHp0UVdVozbwj0as6UqveC7G/WQYmmB49Ie8FgSa+clqjKZHgBE7/8J0G7IvrRpjC/9fZx
8u4BHbN6thSt7+DFwXt0htSwtGbtHFYQARipA0MRzEIOrdnVBX5rM5IZdVgpG7OIm2s8EK4Y3lGU
HSxm82F0gAlfGe1XiPAzeMNFMkW0f50gahDJHwSgUSc0nvqahYmM4SXrxS4vVFrTug1Gx7MGJOW1
RuYu3TJQo9qrGJF1nGiwKpup2nTvOZ0xuiYq04XRLVG07pz5NAMbJDfCSncUCfKyvF8hgXdVoMhz
SlwcsSivKXvWPMLFhdkDm4rFUwZVWvSsOHe6Gig4Tb/7GcHXgJfzpSIkFs7otABvZC0VHFqghc2M
pmffKjDjgsrCe9J0Siko3f65T/A7J98bIk7kVoWzGdVj0XpS18Rm0nRgi/DH8B8R03R3G0aIkggP
DGefs+eCkjp5BVd+7eGYrEIYZXSwLMx3DNyJWnPBFDIKd3GPYGlE04Vj6+Ju2urqwgM1uvJAc3cI
ft59onah530TVcEcv4iT5eLtxw3gH7ioOTwY5jJYWRKUSClnGFYmskO9q8gYHCwb/BqYAIp2jFPO
l9rHwAetIdk3VUpvpPvXlAAcfMLd9hw0lRg49FMHtwupmDIvqEuZ2aN69z6oqjjugvXwHTXoNm6A
FagcJOk7L9E9jo6eNfrA9Qy+iySi5a1JbQWTjYJkaxNGy2uQiwMChodf5Z1YkO6ETQbJqjPvAIAo
rTmww9Qa3mkpBeJ/IzHAWaCilKcjQ1oFdAr+geCL3vQeC9yhwB1pHsFgzDMDkHnNrpigv9Y3wHYa
zMMdOXEy0uNqVDkbk+QlcQy/o4NbG9T8y4H6iFvH7Ah6LJq314hinq1NfHcAwThPwIYeg6pzz47h
tQ9XStjvkWCvQZ6hYG9JEXYOX9QmyWt6T6rke3uChQ4a+IXthXzPvI8jPNltgWb56UZ2XW5bCAxK
vgDbnZ5wRqCzp6ZmoVqB7FTNrmKBOpw43WRyCKYJJyfKk2SY1mnyQa5/IoZGkAapTAs7o3Hi2aL6
8htInYgjYa8nJChm3CXeMrareA+4qQZ469BHH4N2dp9ymnSMYXN2XSkDrdsQJwVWsIqdUrAFmBMq
cWYMQr7yglINsiZFioMcHj5/ikaFN1nOKh4aFQLa2EBkAGJvr5Zm773copdE/EMESnMKnuXsEbM/
ea0IiNnfHZX1hLs/xRScFouU2YCMKC4h8+Y5jqKbvbH6avfAvubE412KJ2u7OAyQFz0G18zilXhh
S3+s332M7ERUSKxMLBMhGVO1OlKzBF1qrD1WzxgXEQrK2wbQBGBMNpT5FzRIuSoZTw1bxOeto/cD
IeKUQyk5MYJvGJyanBe3IniZaWBgGuaQIRFd5KNec6NAFoKHRupG/mvXTPYgdlaKOjNmnAcHgD1V
2fqDY7sY7cBNNrTfCOAoxBnqENWDK2eNvTZD037zrkML8pQ4zZFXtUzqO8mQ4I0c3ZC1QH8aHQaV
MlZK5wGkzLV9tnE10hl1Za4foznBcvCjAxTdmPaUuws4YBXpW8W4E15rdmA6DMa2rgwiOSybwVda
R2V0axHxhB92H6VPEwAT6BaPOJHsCFiu+CapEbAwINbjETc6gk1LqaHhSgPJZc0NMaVAiqL8ZLHP
II7pyUUSXw/WpBu742JMnov45CoSJRjGjOSrinPG2uD38bC8wdnQSdBvlr7sm0/0eZztkGVqV7Ps
vCdMDriGX6E5e7tFvKh8hLCcUZxTcEbW6gb0STrFPRHLqHAzDZR9hJfA1z4oKsl+YboUGUtwNJQ3
r9GZffoz/Qg3yrvlKEOF3T13FYXphWwA5J3IVI01qG6MG040Dhp6DTq0c+fJK8SMFuQcpqdTx3xP
sNmH8sZ+e1qYGYHDjzZRYGOweQowkYLIkULpIJuXu6YMwPYtGkMWD2QDJ5kaj84Y4mSMlRlPQBMR
PRDOQt0IkCoAnUnyVo4QAPr5zUZ/IoqLGIG1AE8CalxbXxJRVKWE2X2RspCh04NThBLd+es9r/Ae
/KThZCDnxGtZaOwHuZ3d2N/ps9a/yCtE0i7tDgFZXFFYqNMCaUdKa8dpqSd9IC/gHX9DI451cXPG
n0Yhw3jGbTQiF1l4rlF6VVxDI6fCxpldi1/BWlYWXrtGfNtYeILwDQNlE+J/xYvbHx5RfsJoyoMU
cct5bEVDaW+ZJQH/yAH0drOtj8cfdwbbvYbBGBcv4fw2ZtQ3L+yaiSmdLQi0LEu8+L7qaxukHbZk
0DM6/Ui3LKuRYdY1/5uThOWaSOH+ZREA11pJJIiCNFTgoWoi4Ota9C2QOy02hFSLQc3cJ29RcFof
vQ1AAbXBnm+2MZ0uMD6Punuyb7yyzin8+JXDmgfIRG6E6RSdM62RoOXslTA5UgCCS/CWavabKdqc
beWNwp8IIhYKdRkhmi3mvXBOIUqck9u/EQfii3rF/hCCsutA+8Xys9vA3VrMraNiRIJCF82+HXxV
AXpeesQ80jtgcUIobvYsSUKQakf3iGX0kFVRg4i/GT0Gk95tHK1ojp0O4vlMX8/XLJABipJguGFk
J11FQP1olvxJ+hC75kMuqdC2ww+kHh2v4lecjI9IVhuOe5QZHKG+NnksiHtk3EETQn1NQIsrVOYU
3yUV4pPD5QFkpcCcfjt0hcrBNUJzzl+soKTWVojEllV2cNmangy9QSXSnMiLDQzucTTzpaGlLr1H
X4wYL5nmRnwSqj4LtbYw6GeXPEZOpTt/qcQnd2qbG81n/rfUHbSc/mF9JZYu/tWy6Qd2Kw4vJJrM
MGGKC+awkINoxQ0vgtHTRTfCE9/3OPsuttZTIgD7EZqXYQ568WR7YWC5M671tn3G0kx2tiTXlzkF
Ars94hP7vRi8UESCBdAA28z0UBm7gtoRFx0Qm0Ylh33Y31xckGTuMAuXvW6D9ZANopnV2/WAeUuT
Qw/iiswfzsTT95Ekujg4dBhx0be/MTK0D50hDx/HEwuWzANqfZjR4DqyJiZph/6IH4+fgFG3EX4Y
1PhIXChHkYv3794S6z+AlwUt8K2+p0Jl44iY2oOQiheMqsWBL+IOMzuh4oRneo4Q+I+gw9wxlwKL
4+CQTvcosR7plGD6SelhEctybkgmZRx8ObjUOsZcy5++kwImgxzMmPkZgn4xFgTL2TcOX8O1gn0R
LYsyk8feAKYlQx4lkLjcSr+xYvvQsTkKxsTgQPcoyBKlWhFmTFPBEKC1msGT9IiRERTkxFX2hNbL
O2/oufE7gfUhSVvsF6ILE03pC9Zu3ntwro44O5bDjGRDWu/TwNgYqH3xC3Os1unssAjDDZsafDDp
4m3x9N95o6l1eKW3Eai2s1QZ5CStBa4Yv46uVe8wVtX+EgjnSgkyxajiUdsD3cjbPF8+aA8h0WS/
ddcveu513bG4n+1RH5MBowPJFGJ3rskph6PdyIDPmXvETIibPaLxP/auzGbljQkfyFDuywfJCvAk
Tn0zGsKjcO5TYsc7+o2rt4bxmxwGwgq+QwMNDVsRE23IueaQePeRDNCLhA65Y6D78x7KWI7OdYGs
S5SMgobKQEXCFtKqx8w3fg0VKfgtooxjxOYHlqByur/4dKCg9LqESzjULnNSekuaWyHB5WYBpDw5
ZtiTZTUceDZ3ENecTusBjgr655gUKxzeZ5/f1hkOfISH510HMTjyL9cM8z6LJEK4RLDrt4stxtsS
gccLCQq7ZtkLqLmVWKvK5chQmGXnvDdvasHv1lihFNBic4IKw6uFawBEPrS9fgK733gc/OU7I4iQ
P4yvnhhTWGRfGqJLDJXp97Bqza1370mjI2c+j5CqmuRkxAOcIKd23t5HYB1iS+A6Vgyab8S3dh2U
hXaEPunpdhnLzf3AcA1B4erxA46UEUlXlEAcqNwH6D8UvJQgpndbnZN6cICdq6WcgULWkYTTN5Et
EumEX207sPoy1gY7zbRcnLPmsJDfh1OTkUv7PZsxxw8DnW8UvltvYW1qrGnRm5RuxSizVKU82jPf
zHLvofB7zCt3OQF6x15bgtmQm4GoynDWSypyhIWMmgLKsrlf3+M9Qx4lGzPih9qgIV0DezVsL4Yh
KRsZqBowx4jBjMIWSzmnuIyao7GsezPBWLpEnOC8lY98GN2YZsrQjWK5Z8ZYXeb5EUSz5XyZe3Db
bHk6amM+4kK6kmPwcGQrRJPTPgbDc4QA0ArNGQIHjB6M5HYPS3oyskYMThIcsoky0x4YWHTGPD4W
TJNfzGfcJgud0KdzN+x8yYlwW9WI0Gb65kjdqKRVjl4rPkE+vtBs4a+FOk1vqyujCK8M+TmNKo3Y
CHv+pUEqkDsADT9vo2UhmY0pTxT7+odpqxpuQcIDsm1A8dmg70HHzF+iqIhw9fWbUbPhI/RN84XR
v8f3RKu6QpfMHHVczi49dvXDCl2RggsTmPSE0h1WFApr3secSbt2ZLUo1NJUoKhQPVQDlJ8jc6YP
C7hk8ALy327cJSPbQsQ8iKJytvi0d35peleo17qLC5l0EAtJ6OR2jB40TFDHGA132B3JmPXfK62l
DIDr1/MMeNoI6yMJXSVqzX/F8Jl6p06RiKp3ctwoK3gr2aE3xS49a3YtNaZGxksTNCY6g4Wlrt32
UJsRHXpPSa46E369IVKjyq4YQYcmx9RYI5+oYiBkpCN2A91uGrZRdwr6+10GO8nDx6Tp1V2jy8wF
jtMC0PFJgQX0wcVq0XNojq9ABYK5gAdKL3MJaTnN9Loy+zdaIPoYoUQwhFJKH4LSHr/pAldaW1Kg
K+K9KqwHjYAfxQCC5B5/82Vk4FiLTwCzfaQUmJBBkb8JJeTJh44eNhfkEdz9/UibNQMtFpuqQhYP
7j7cu0VMFIQ6fiPWQ7v0Lc2aL+djnhh6dgxUQr7lvtynLUZ2GHtWLI8SWXB8WFohGTIps3b7ZPrh
vtgHd+YxC0mutj7rO2oi/+7pWxn/rK1Ek3ZrUW1XFDEggrj4qHLDoQYC4D86ry8BMbAuUARsRDwD
dclx2OhKdMzLe2zZpmVjrnUO7XnrRJqcL6PSmugWS/+UHJa7pYoJW3xUx1DxKUO/2/w9Bd9BIE4w
cg4HmZrIdk6zDMREqU+I/OJK5lhwCqU+xG21I4CjGmvTU4LlNikJB6fUmMELXKEd9yNIFnAdAv8i
NAv+Y4yxmI0JrhhMpoaO4gbeh/5eZSQa8bu+AjB3nJSUgYOLK6OOLlGdiolWLW1GRrTjbBDV3oh9
m2c1924+gx85B9Eadq8kEtC131qk36AKaAqaSrgsoemcBQ0wdPYyMWPW7TExP1AFSAlD6gVfvig7
8WRHTFZnhK9SHG5Kgml9T2ECAQYCxg5Fg/5w0H6e7daRwUxojYUZ3EljI5sV+ydpKsxblWLrBFQK
D8etbqKuQ89ZuSxq5GiUPDKj4ZluB1uC4/pGp97dI62Q0KTzssl2QHaQEBAS+vJE3zLZhzhyhXLN
nt7qFpahuKwlBwqMHGeyANZAVH0THxORj8jCojemH9YNRQQfWmLW5Zg6EyK161fjC3mRp5XCwGLV
v4MK2Ks7n0Z1Bl/MXSDnEnGHDIJmOACqO9YQ33AtPCFAOkOMvc2ZrpdD34EvEIACCzJeZV5OzLn8
20a8p15jSQ1FTcT+2RPglYaMQJ/bEANqABFJm3AhAKi2xqKE/Z3LMIFJuoBr+KnZZLTcsRkjoRcZ
Gna5BkEFNPdYyFrYn1M0ZwDT21Cjo98BK+tBCWeIcslaP5DsPIP7AELflJQlGUyLucU+L0wIVXkZ
T8srOSqoyQk6AhOpbPwbUdFizd661+zYI6RtvtKIm2tjQeI75+0DVeKeZ3lAJgZ//abLxTuBWtCK
UHW/Q51aWu/tv4g64nGDdZTQnFhDQJEU32SPnp3YU0SRVx9veQVqbskQbuIQiDvrUxj65zTPju0q
eshm++CY3PD4KNFQrwt0VY8hVljCT7/kPOMT48BFXI1NhFGXcCMRw91JGKFMH6JtxBN6/Lq0itkZ
fK+JFhxD0MVZ//Mf//u//+/q9X/yr3N2Pr7zc/GP4nHKzruivP/XPxv1f/7j8utfR+v/+qeuGXpT
MRXTULVmw1QVpcl/Xy16uyKXn/5ftc+tqOWXqhi88byAVHoriCjbCsMfrqP9cB31r9fRdOs4N0/P
YtDoFBQVFhkyp69dC3UJJMURKSihbcEP15TP/u++m3ym377bVt1ejUvjUwy21KuEScBOwlTSRM/J
xD3wIH643t/cS1VXLbPRULWGVbf+uN5xX1eux49+HpTM8bs6A+nDqNx4CX+4UONfv9hfLqT/9Yud
n6VlbOtcyKDwrCEhIAW/1YwXsHz2D5dSfriU8ddLHe7VXW/KpXAxRM+IQlDIRcUHPQbL/uFisgj+
eGB/+V7mXy9W1/7/99Jb1OHIrWQKH5IZ7F8L4UQfP327v1mVf7mg9dcLlsfH7npV+HbfQ9rvgcRg
b51BdsEzQ3QzOvr/7NE16rKGfluTqpq/Ho8XV2zSB4Fo3u1VEUoIUvXTd/vbm6nputlsWpZmNmUR
/XaleWGVT7OmsXEGd5LdPGYdMgZRQkGAIEV0h2Dnp2v+7Rvw2zVlNf12zdtNUbfFk2sKFi+zFs9O
Nu880u4PC0X+zr8slN+uI2/+b9fZ7g5Fbsl17t57w8Btf/BVUfdse4v/wf6o6r9d6Y99q1TMqjze
eV6EgNqnVk90dJzB5DD/8JX+9p3+7UJ/bB4ntVlsdZ2vVFI5NX3E98BxyuQD4vfT3ftpZfyxfVwe
z2NxuXy/00ZHeduteUD2e1SfroyAfFUKQ/eHLyfP41+el15vNKym0VQbxh/rovlqNJTto3keqEGD
cbQSmioyPs2B9KXR/XHX+tt1+Nv1/lgfZvk47+83rseQpwDVJk4BwG/heH74Yj9d6I/lUT23z6ZS
ciFxLImmhg4e6gZO+d9f6NdB/OctNDXN0i3TVBqN5h8P7Vo1qltlqMVAAGkhgectINm3AgjH/FjE
qKAfdr01A+rB2Yk8+0JB1VBsw38OHhwSVODw5IjsQG1uQ4wSGKnrkB41JIhEk6YqfiLOyOEL8/PI
iioobFHkkUkQNaMbYgcRBecI66x+hQWi4ZLF4p1tGu+bq2zqHv1gh7lSDaBCCASEQSV96Y5K8DCu
KLVr4poMtB4gRQj6K6N+CfFg1fWe7gNAQPMZG+vXpVSttZcPku4rr4HHAC5r6568PF5ipRtQFwIz
i+jjQrFoTOpoccKdnSEI34G+FQy9cYrs+qG6KMMilCTXRmBgdCdwMLYWaCJURpyUcCR3ojovkMYp
zSf6cT2bT/edW/9DcBCQQdZo0MUA/fERmG9yC+UXyKZenzOqd6Sb8wQV+UmULee1xIpD9sXFiCSH
gXKjvL+S63dWUAfWkNIHmmjZ8zW22ReS3Scw1BsyQ4jPf79IGn+zh2i8XHXDUg2tUbf+WI0NRbee
5+u1GIBIUs5BLUm/Rm8CrvcfXuqP7epiGnlu6PdiMEGaGb6HuxghLPLm3er9n17qj5V/vxyP5/zN
t0La5nBscag8bTLshcj/4Vv9zev8lxv4R7XzzA/6bje/FQPr/5F2XsuNa0u2/SJEwJtXwhD0XpT0
wpAlDEGCAAj39XesunH7VLF0ix3dcfbZUbFLIghgmVyZOcdczJTBWmQexM78+eAyPyyHf1zmLs6p
tf54Tg0uI3JfZw9Vt8NIhZElRK/ktR9c7tFd3UU5ehfnalLyACdwocNmuKbzNof48r+6zF+hTd1b
WqFr3BUuFd4iIltDrRmdxP/2OmIW/Lb5K2p7OGbH6rx9vY6xR0M8jVHv/n/3jhRZ/fMqh0suXU85
dyPSx+TQMW8WxxWSUlTgSW38++GJV3C3uv82IhT5bsPKznlvNSrTiV6zkUTVtAr3wkPh31f56bT3
x2X0P2/KNgrrcLK4TB+cl+8iwqCjnPTzowjj3yNOke9WB1s/Vpph8fBeAXxhCUg7GqsDe9SDx/bw
hu7WhrNTaKasc0PK5hnS7NDxRXlPVNIePDkxJf9+QYahGLpuO4Z1N4es6lLWTsocuvp9wODWR+2g
XEn+gVr+afAWtZzzVPgN+aPR/vNa8V8XtsWj/m2052rZy4XJaEd+s8nBbHSoTFnZryeSXXQVPLjP
n9/cfy53N7nqpjBSU+Y+n4WhPB1cmK3tAA8/ygf8vFX95zp300uvdDNRSl5cAZruWexVJh2tKpXy
B5GT8sMZjzH/nyvdTS01dQ7K6XxjUxR9c282wUY52H7Rb4eyjC4giiDG6MFTfHR3d/PsrJnRNU24
Zud2RFWmuxZZa0IG79H7Ep/0j3Fp38204qzbtq3lYuGQXQqbMxwKAsEBpLNSCFij3YNbezRA7mdc
m0pZIXZjsoI+m+QX0B2ygI734DqPHuHdVmycqt6KagZIPu3GzmAB0RixQu9vHj1BMdL+9QTvNmM1
s6Iq1nhXyoby03Pl9cR80lf+3QW7zYObejQW71aRWD0qh6PYVICuQNalBEi/yg0fq9i1F4JpIIp0
D6754IU5dwtIGZV6kRksIKLALLwREZT8NxKJ4n384zE6dwtHe9aUc2fyGG8uq1TktRFdwpFrsfa3
bxAG6QeyxtZY5GIf3OCDkeLcLSWKcowVs2MKFB6JxeD1OOC810wFEPXBlR68PuduKdFPRVNeriQx
9RkyT0401Sam8ipIbXYoUGSiTvDgmg+G531Mf+pjs5ekXxO89fpR+XpxP3pqMDSg0Or24GL6g5d4
t5rkap86TskNlv5lDibpSEdq7DbBC1UVqqmPpt6jN3e3lsTmOVFqjbWEfobXbIz8xt3vopX06LYe
PcO7teSsxaZV1ky72tPY00pMd0Vn8lu2aSarB4/w0T3dLSeH20k73XqmG+dl+os49ZIFxtGNhoCH
r+vRte6WEyVPCquOeH4WrXKXQTYWfS3SzCa152wf3Ne/lxHzPnF51s+KWZiMQyHGC8QRTPhG0I3w
aJL9O9IiicMY/S3g6RXdllKFB1gDIemhkF++z1jtUH1CseS4JS1LnKmlK0kWQYn8922q/36k5n3Y
Xx97PSvEIQYjPZwR1a/Uv66iANIHnoL7t/MYyAYInvMrdWZYII/Wsn+PVPP+HHDLHL2txHYuyjEx
kTP2qr/qwkjyaC/5983+f6Ln/xcaESj/+ajzpk8VRWaPtSFvifIPts3uFYDmw9LIj4/VVjXb0hzT
JBHx55UuklLF19uFsLLz6yUdmoOvF1pPzoPvB7f06EJ3U/1wdS6Hc3o+b59ktx8tyuHXntLxOBn/
+zrqj9Phtxu6m+aJ1SRFXXNDVJsDh947LUS4Fi7naDCYGS86LfBXmofk8OF+J97KXzvtb5f+a9Yr
fVEY2Xnb0uowNCYnj87DckGBxJ30s4epx59HyX+up90HENnlokkSt4r/PHK/q7t/yQEi/o+OwLbB
hTRL1hmUfw4RrSj67Hw4EUCMeXWDYhK7aBr+Z/vpb5cRM/C35SXRb2dJtbmM6PXqI+/9xNSmDxyw
b4Aa4dHWI0KCv1/Wf+7qPmS4XQ56ZSWEDKDtLDreIL+7xMzJvEOotfr3qPw5Afjbzd1N6PpwKQ9i
+BMKnUaLPEi8D2Guhdfsg4VK+3kQ/ue+7iKFNLmUpXSLRG2VznSEe3Toke3FxS0gZ0rOlSaiK4ad
0vyX5KAaEgPSiboTKdnmA6sEYcKlz4U60wkfPIUfF9HfnsLdYhPdrpFUVny3/6srwBEEjSVEUDot
Hxf0xIf96wXfLThWnfZN1zGeBN6tGEUvGrw2Nwlo/0ecAfB7e6Bt+eEi8Ghc3a0/eilWuup43pqz
FlEEbYzhAckz5wjwzyC7H+3Kj57p3aJTtQfZVC/cZreSx1fWHTo6xhrMlB2ua/7/7gWadyuO2qlm
mRxjcm9IK8vBSBS48YwKCvb8h1vTzyv5f41k827dudRULG8GF8vR6mF5IzrPbFrbH0ZrP00Z6jom
rQG2ahry3UipKt261QmvrKbCJw3ayTlAJSLaf2zUu2BYHsxRRXzg/dBUTd3mUqZtOsbdO9O0KM8P
7SXbPlmDWbBdC3YfoqopJMzVowHyq1HkHxe7f2e93KWFo4iLofBxF1eq99vRCGYG4mhzMB1g2icP
NjTiMOsfDJcfH6xJF4tp6aqh3UeMt1ud6V0e0yM+kCAcb7lPehQaWjxghw+fHi2yjy4npspvO0hb
yHYRa1nG8kL/7dNr5vchFSjsEmkvRFf04O5+mnkq5RyDVyirzLI/L6fl9qFTYi4nhk1HewJNofSw
4PxNSvXhmPlpNvx+tbv9qqhatS7KU8bxRafYgrocEaNovXoY54t59deA+e2+xGP+7TGerajLqhtX
ElkQwHJcCwgSbJn/Rg7kp9Xy97u6361OatRLGc/w6sNBGVkBHY2MzB7XSova3cPV+ceZ99u93e9A
3eVwcC7c22SWLKmJKoMBWQJ/bpLf3Hx7/x4h+k93R5pPsR3ZtGVbv9sLlPMt0ppjdGJAFtPmifJq
jbalp5pKsyN9Zcvj2mJXNpfgNsbIUrwkwOv1nc5a8GuQhsgHXWlsK0daBzoL2wvsxoAQjXNO4um+
Qg8X/PsbK2LluX/3pqnpKu0AmsWK+Oe7L6S+NdqjCg1geJ6a8CA/LvN29AvvFdaMa7/0LltMEYEa
AON8uOT/NIN/u/yv4P63oXeK21y9OMppSxJu3E81D6tJQgRh7CQMX3TRY//vO+am/r5lU7Y5Y9lM
ZZOc7J+3fLbSQ9a3SspL0sd4+9KImkxPU4VSenAYO5BV0NkblGUOpHl0PKW9th6eXnK8ZVrv9Gki
GAfOb3sm0ql5tzPeS2Pe6mGPbiWZpKgxIBfT3ot4yKTQzxK4Oy2OxkB7LzH2RYYeJoEW3ua0wIXO
GlUNNJM46GBSEoah7XNKN1nEM33Z0sCr+8qEHveRRnvq4SXbJd51TBM+gbKCBFDGBBqGT3ZxUz8D
YbxXAF04rkJPARvZLAc3PUFGjIsBjIvnDHXJsCX5sesh1hUoCTMwFQemg0PLWglqmgr/wJ7nYMo1
+P4qrb4XFeWt4HBVeHyIbjNaTunFNF7kdTJEx4bBOEJewBdXQju848lEYAqjfGHnSIOCtTlhMkOP
TuphMIl6CruULV2h5HWfBWn4GnxfgGFzoQ8NyxCkJuX4s0NP1ft8ViiUePIHEInQeZG2QB1Q8Fqf
EAm+aHpGKJIG1lKjS5n+zF++MMiCEC/TmCtTm0Fei951ftoJpCCs/A+0wBOYSFAmjBHK2iE2V82e
7nSLBg04Rr+kntRxNvwfBSxgCIAnQkIOev+5X+F4Mar5ypij4gQLmkVeFN8X8Cy3xbfA9JmCdIHl
FZIytiIIlvZQo785GhZDutXDbhXv4aOtyXNxMyk98tg0UZA1ZwoihyNRh6ChQfCm0xhViXcaRxMa
juYKTRgrWuuxFmvphhYKeLAUomMcgkKObgS+8AjnMdGcbDzTwAE1t2bra45CxIJAeyLkYJb3q0m6
FEqVIkDKFjQC3OB84gTa0DC/aUY43KDJyN4t1BsxIjFUIQ/3mR8m+x8T726fUYvLTdG7HqnVDAO2
hObTZr2GjbWI5udvoWP7/PdUN5Qfr+iYmmHqmqU492li59idDknTpNubz2yN10BzTB+JGpj3UeZf
hgfYibNiUW+7WTlLACfTSjMuwTbBlIIiBDrr7fwZ08QysNC7X91kWRyHZ9WzdF8rn5WbW4B8GZm5
W3433xeE3riSzVptHYMKoP0nGyobVXYxw0Kr+0YWbQWGQhn1nw3aU+Tq2qbEPAjtJfh9GsZphYci
J7hlDBR68VkzPuixQesFan7bDQ+v2ZO1oXeZujcdLxxrylG2vq2z1i9fGwQGNy/fHNOBk7gKTJ8v
e1kOrzOciMY62Dhc3n2WlEG2hdHtXVADF9CQOrhYy+NMuEpoODeVKJMsNwK8+akvz0G04SizN2lT
hwoHiBLBDLrwcYZ7twtUImKGUDK50bQWDwkaQvBMQY3crHUxAlTcozWNNlx7d+OQuZTm8dAELji8
geh4EgSHA+j52o9HGBW5pwioZBE2os8nHas7UoycoJQdHenw745TEFGA8ATWT2gfndkYHd274CVH
2KlR0QA3sq6f2DehQyigQ1Cn0jC/k4SDe/ttrbCUIZX+XFEkyAf1hKZnt0LFjcYVHkxw+eU8M4uR
pAHy3ePqO9gdObt1WNsKohMa4u/Tmza0AOkloO/kUQF9CGNe4Je0hN/oon4Ga+HCcEQ2TxXi6kV7
GW/x3kfS0sCVkae3pUDJRk/pKN3WgrKKZqvEqWF8o+UeNz+iZBSNQwvuKrCQBsNoCUSKELd+I5Qe
5F8OLkK/xFwnV52tbovmE/Kcmw1NMGAYgNyeLSpzKHRG03bwkcL4QAbgsGKGu6UBHSJ4aQCdb0z8
JoGMCJJuh2fw+AQugf2HtU74KOTuS4zcXBi6ga11TyuqG1MJQ0pcO4AxKDStOkjmxRk+QN85RnRq
Y6BzWsVMYPwjY4zGQRWJUu5nJWRtbxaPRTQ+CV1J7VnPZ2BBIClQFQBQGx7eGrC5WCumCBWAsXnN
CEvNlM2NCICgEIdRVD3jFGyYgN0JNXV9YW3j1QAPRCAsvDYQEfDx0RiEL/pZaYFa8bA6zPqFLLvG
VprGewXM+7cdIk5nXlnQcixBtI2Q1yHu8/PRda2Pu7G0KaZMKP+wyxH4rsxXZPyXpfN9eDbc66ZF
Sv3faFz8IUI15d/WqLtVUb8cLqdabVmjcHbMIdTweOZkSgKwmcMyQLVQ+RABlIeh8a+k8h+xn2XI
jiV60SxVdbT7aFVKikgp40OzhV1Tqi+USaZCaq+gU3Ij1KHYxbmviGykyHOeD5anEhXALVm2Izo8
1J1hjNLT/HQIcoSJDXUIyYtZFiD+0m8nci741U4yP51Z/hLxyC9UeRI2i3xM9P/RwEVepIm3t3Xw
Y/y9C6UtA/SAHh7spC28Qq2hMz+ChSP+hPpYD97KJDAk9FMrO6jZqZaEyNCHL66BCcjk8AYoYujo
ni67FrtfmF/czzqdoBqh9w9E/7vg/z2KoP+O+e+e4l0Efarj3lEzqdleQesDkBg32L1OVeX1toqQ
cYL2SL1KX+h5cL76rM7XxoWeJjkuXYtf4wYLg+uWlkjHPTDCEByXrhGFV6aOFpybsG7HJ6KTlthr
jnl99eUYbkKXevIgLFb0v063nJJkmYOLoWuGotl3Z5dTfy27rrebrfzaJ7sbTC8D3lyCicesD5TM
lfblsIB9cl7LpnCw5lXDpIGPBdSJFnpM0VpXpcjGNzVdSR859rg1h6dqVSyU0ASFuWiGQxOSDDsG
jtFA9fokYGuRAeHIxI9aqIFQs1xzY63MD6R2wH28DME8IdBQ/kRcuNFrjE5OM0X3lKtQZWr+3Ofo
6Pj29LAoiE47dNS4lF6G3TQqhU/GOSOorWdthVQc5oMFk2ZxPXiUO4odjk5zVFKXt+8cJKEZoPQ8
Bt07ceHlBZgDfMyhMoPBGUgNQuhhvstfUYjagfTExmRPboB6osEYjDOYodVz8qVxREeFxJqhwajw
/h3LaMZfsYx4P4pqyIou2w4yoT+PLU0sVUmtGA0nNfk7npyo/GXD2O/mNB1nQ2nTqSuLkybAFseV
FK8+DjNyaH6ECJh6BD0ie5gro678OpaDviDDhkkocr2hxp+nZ/6eaJSjjrJ0pAWnG1sZSpV/XXez
s9eQoe89Q3FtoM63wHyx4qANj1iN7EvdM6WPL5sw4ZYMdWkQAfw7jtt8KDNR0eS9O9B3BxVNI5J3
RFqkDM6bSzc0pfWNBFTsFdAZT3sHjk0KOAiEJCaDR4/p4PAYMTEJImxA93ZDoMVGenQLNIBeyy5s
D6YVLGryWyfVTeQnUIgVx5fEpx66b87uklkWsYZMjGh6StbHcBG8W7iFtuH1C16ibfs1Q0/Op3bq
a9nWbtaWNaZxvHcD+4kI5DiuwBqDWRjpL7I+56Ni8J862HaXoUvt2mviAeDD6U3lbCDTY82iuAQr
5B8ArRC7Ye77VvkCG3hCoKewdbwcR1/Fewb3FhjYEvvr6ksR8NfbOxrsT10XtuMT+0jEjlM4jFYi
LAKPWaUGMpOJp4uZTN2MTrBX2fKZAsszX4asSRJgQ2w0gDgHSRR2+3KPX73Gviww/36HIPm15Jb3
qbGjfwCtb4CLbxQmtYemuWDJnR1NYo18DpVRgJLT1F2ddgYocyLGfSm5FtdZsfTK6+IZ5fSxGlwU
P6lD69MYWTeg4yowcdZZzpkwcC4chc/oUGkNT0M7YtjQtHByaWY/zWxOUCj0qMXPr8qgXLa8zdlm
R1TnLO3bZwMueXgU1D4N+FEMy85Xp1DcUZfPNtZlGmFUaA7761S1xprjd++YZgiK/6TaOV/sIirs
q+9M9IYGfGSBkPfMaXx0eN6A2AtXGfCRkrhHou0H/OwINwjoVBKMYOALnrN0wvJ70h7H9tosH6yw
qvpXno0ZbCqa5aAEknVFu0s8OLZMp/GhaLYEO9qmOsJm6hVPvyyVE8AUUE7HoElDpuetcBcw/Spj
cckG1egyl9nszl+1sc4jH/3QUzzOTNeZnyfJmWKDM9cRr3uxf+4+CNFTP3rOZFeCWn32sstQ1YJs
pUK5mVRXv9wdrKm5NJ2nw0i7jodnHhLQKkscGg5gz6pptU3DfgKQsxjol6AnPsLdFI6x7DVQNPz8
KQJWdmXXH3ZrFLpj/RpKs7f6lb1YQjVerc/+DhtQ4PBO6+arkne3bPaRMfDhx9LrZ1C18JzXLPKY
5yaczfOS5n0coFTJRZReAF+E98Gm3WMGv4QE1gJYUgvXfb7sb5Pb+7f7jBaTQ30aAHFGTOyQjlBS
//jNKThHf/8KaiAaw/wIhcCWAEGaHtZsq6bjX25BCY0SZzbKgMHxRkY1EV6XXqIE5AFU5PeAxwSR
jLOc5HfxUMFMZFvt8xAoHLefQccn3eFa0DE7MqQpPmLDptsL2vmeBA74USL6iwtH4DpZPRnnAAlr
B6PrOcIUc+C8dKEhvGo4VRzeOdb9e5Nw/kptiRGm26S1SGxZtnoXi9QHqzsiCKi30CwZWrfvVF0d
5RnIGvsNeENZBOm3BCUpmt3SMMIERc2G/cK5bGt7KOtBzttYFEDJxKkWDcuJBdo1OCvFR5dEVgpR
4V1f6g279xEUbQyn6qWYfEmXfUFUz+kCfUk2yTsfj51zstcHujJwEXUoU/v6HGPHRzSfrfV4mB79
pPfZmrujX1xd+zAcYsQtQTrUQ0sKbXF+mN+Aive4aGvCUTOa7HqhBm8M/0qWEHiji+d30Y5S3L3g
YfKdHmbg/8rmkg+1kOJajuiWIEX6545r2fU1r3Ay2xobASvje1JG1WHXzaebhw3hfyViuZhNTtIx
VE3WzPu+jPSYScdSoV0CXDW8mMXZK12ekmd7SyKgiOQZro2is+3fQ+bvFMmv6yJNVFTWJOe+q00t
9OR0oN5PoxnFfu/Exo79wxAWNSdTfGeH5vrfVySa/OnBOpoqq9ymiur57sEmRnPItZhuqQIn7PKp
nqqoIRT4PdjlfRggl4Lb93EubTTFS98uMGO+K8HHcFPgCIBx+0X8JK90Y8J245At22ib27h+0dfx
twDlYQg0ina46YDYfb+y7fn9gt+dF+Qy35xnlXzFiagiAwaUfOZLClVjY3L2bH2gTQ1EGdokXWX+
VWRU1NQvv1AiHYA3R4vj6ryAbQ2Fw17anyyiL+3BG5F9dWge/dL2l1fOlZNiqx0GLczZTysgQZKN
rclxPjPAgWGGM64pLuZT1nj9u6et6OC1e6KJCX9aRV/C8YNc4VhUD0p6o1nTx6VQgxOtPT/ZMHbV
tbCHAM3+ZoQOHQwOrRPGAvGxz8dCO4/DlrrsU8QHSbdRszpP07kSRO45cPBsgEuyBVLjvvZesN0G
WxJaAayE8XVOomerLtXlhUeTkRTvPURgHgQB0aENqIX53qL56diyDMg+yc75tEBxXEh1JpiqPh1W
+jibnzx76cyJn90F3btwW0YXfon9KCCXM/pCaCbUZ1sZqRjNF74WltQm31E/RIHkp0MUaWtr2jp8
3nn0y0Kx+z5CzXvOwnxxClLf4o0iPZpj8jPTZ6eRtEnX1baZRYsiBDw2YbkesFk+Vctm2I8w2sWZ
pJ1U+3SWDSOGtsHL6aftqF5amAaKv78MYZ+M6v1BqC6Xy2wWr7UgWp629AsGYFU04q/OhWmafOMD
TozyRuRHvqV+z77Sr2x4nAk/Qv3FmZMom2ivLVS/5kPFZd2cwsuaHvmfgMl+SF/t2uZb4eUN/xpE
E2SndnDFDAYkN9kYUviQTbBoeKWCcKWF/MtIXf06laCQtwNln+3yvfyiYMhLkaIZZyThyFRKYVeP
TnGgKoEpDSr8U+xtdZvXxvBCAz/HTcQQEFWo2WMv37oXLkcvHd0omN5fxSheMopx5ei9M8jnOmCd
7wfKu/Yu3zwLVO+Qr5axtaZ+gV8VlLx9+npatJgvHqRB2cxurRuBpMe8hEJWE8hAgpDZQ2cCuAae
sh8Y1tpRPcSBVE2O/cCKBzI8kHjQmIOIwgJ4R7AQ5ai1Q1OZXczglo2TF86dwMGTQKdVU3VvO2dv
TNV8ovRBfBrlwNo4F7IvtRMVeBaZ1XJw1MYcaa5PxJo3mxQ8q8rcCuqRERxDkkFXlm51RXXL+jhw
InKGl8zTIXG8Ha8uywsMDoVBx/YPV1n8MDacYF0FseOSMeILZ3Yp14dkXOj+AX6U7vdHn5BXXt3i
/UkKamcc89nTblUibS0GZTpW8GU+ejWIqnJc8NlEIp1bQ/GC7vSqbePvCtCLyuhH2bGCsw1MOJ82
ONsXId8GoAliYPW7nlYjaxIDZsh9SQv5wwHV/+q6y17PJAgIlraXtTluPWyyAH/VQU7ZQaVXEe49
QzNjIkZcBawcCByh46ww1VGJzdAzQ1LtAsIVt4N31Xk3YCYfhm/5yDy1tT06LK+zcpiuzmR3jIDw
EFFpLGNLhZkJZ4/BaRObbv1OOjgdEhd2zromFVAOoj0ehqsP/VMBjnZwi/d2cnw9bbT321CZ1lMT
fEkxlRbas/qNt+v6trqMzxvGPSP1MMLdxHd26qgIjTUf2HsteTB70O7tUTGRl82yUwYyDFyOB5Mq
hJUCCT/eVQSrpwnG98TD6saE/GTNSg8m8DampgSZsAyAJS0MnFaX2LAQvdoLAVQp1sKh5RAke+3g
xulEap4uwN1N13656gPOl8wbvsUv+uvHvgSZxPur3CMI+tytOS0A0FkjnR7egtOkWSaYPybVL/sA
AwNMkzKmuLS9yKFMwmR5KsbFytwDGKJClj8RPW7gSEZ7XRuU7ZBZ2J5Dfp+1oSiGJZ3sjUvqPszD
Bk7khVyGcHxJX04hngkUioeWjxHqzsFsFE7fZ7I/TzLsCmJMcgSBgizyAdAo6TrWVmcigzhZm8v+
vd9TESAmK3y+N+dW4WcuHqbO8bIOdSlkg2t2zH2VZXzFuY0XPDuOKW6y6lXvFY9k7vjFhOzIThjx
pS4Tc823T95P71GQBAUOu5N4nCykNcm71+Mrx/bzhrNoYEKyCclU+JcZ5tfhYRrP7FE25Oy6UcIo
OPKwpFcOCOnUAo43jSKcbojEv6Hh9Pm8flK+T9cPUwoM6l/YQoDBwPc+HtYhKBEyuhRL2VPOAZRK
c2E+Q1zFZgD4320Sg4yVxsZYWknZJNoPmmTgQMzCKI0zLJ4mPmn/7tleAOja8EeH0UNQKooG+ELM
yo96PMS9wSMOUEJh283CTNcg5EqEy4PqG/wV6qV46wyNVTyN9qQ+aWOck6cAhyp70EiBxXXP2GQS
xtKYcglID43NZ/1DYWP+JgNYOgPp7RBWkxS3gAkvnm2imlzJ/1ozYyIeGlAFYXaVTU0MsfrhIagn
tx0bq2uw1sXhlt1xaKvTww27zwuqaM6zGVinnXBawKmCh+oMzjCfnvs5wwkAETk2VJT6iO3PMyxh
Gr5UE9+aMwLz8Dypu9EVb5M1tRLOPMXksAX/MZFQf8e+EYpl1ZievGTjzNvj4Di9Xb0rw5j7YwLg
LschlATsUpuTmAsOAccADYB99+G83j6cnbXjBZcv3UvzMuxebueg5flAS6/JdlKtFhXWbGixCEkX
ymwD+bN8qcY8iZUpajHx1HlTuIvScM1PLkYq0pqf9j04enYyYrWXC7MXNxratqmF4b71ehln7UDA
wr+Qku9vM+ddvhAS1YsM/BaKeZNF8rYCc0IjGAdiDWsRreFbBZK5ljGFfsqB422KF/tN86pttmaL
ClT36LgVAwdbNXi65CvweYEOfGJJdoJmnjzrO2eiTLvWs47DdH0AubuNIHJTmFBXSHNEhdDa9Aj5
oaU1cEQnOrcwV4/kt7WRskypA73AxsPBB1ev92hHVhFAw0hbcD0+g6ReN9ZXJH2255eEsmbvR6kV
YDzdU8SIw9trR0xa7dno27AiXjGAtiGqf82vPgGGQzqXbLSE4yJlUI8A5DBSSOvA8wfD9qW9W+8J
0RR5LjyuywEJYPPtwGphu2DuU6IEgKqf+Sf/KSIc2upPyYtDtMfgJ51YTA2w9yEWJzSTYIf3RGwI
g9TxbyJscI+zjnPjdUYHFUO58o2VREaEwf7BW2bH/SBToIIROPsFcQJmlPnVPS6jMDqSVWif6qvb
9IFNjZ3c4Jv+zGIuJiGmL68YRpPyNXldYxsgFiNZHeWUVBbRUzatBNSArN9Qpg9ozl+Gv0Kzhh6M
qFpGMLFn6YwT7f64U5c21c9q0Oa+WY+03I8Bbx3D1PCuTO5FNm528i56lmf99jhJPqNP6QMWXLqG
yOheZjaN6KQ+aQkYM3lftb26s98ce1DROml7yjQLq1HnX+fOpF7WC3kWT/QnStMvBuBf3ES/6iXn
h/LsX9KRietD76bcv0Lc4zd4sffhIXevlEQ+jGeCm3ybf2ZrHONub7fzkCAHFB6MK7/iYBA/pRRg
QPqxu3OYxznhgzakeH0D4chL7d5qGBPm2BxH2x58gOxf0YmHOi0YjOPySWOe8/t+PK4n0YLDTPma
SItTvC6Tlt3Rd54tHQsfT8kXGoxlAnLWrmh5bXbHzDNSjJaU8VO3Kj6adsFoP3dLVR5LEzsLdXlb
fKR6kAGDfikKj1lSqK781dGMgvEHUeerFhYvxaJ8TY1BtSgdN4qGl9u6A9pL3MQWxqTA7WMcr+Ix
JYVVSY2e3ZMRvCv28U4mD9x5DQ0yb/bWnpYfMhzzI/BGXzoG5XXUrthALD8nv+Z40hsFat7/YQvA
+NXKfXK8JySctW8SmgbOnLPJzIbpqG/lzRn+5ug8MQgtlPX5XT27+rIKbRLu1MPdUxJeP/p5AhXT
vfAduL+QXXCVrspZP7liYyeUJFQ38T8SQ7ob2cEGgBtWnMcXC28sNsDuA/Mb1lVtXluiHJ9RTD35
rJkQfGfx1OLgqHvxzllHi9NCplWF1XQmSu/OPJ8UFP/XBU1F2e467GkeOvprQgLLpbAd41Y3dV5F
KFGCqCZHH8rv52ExS8bdCNvOJxXY0jdNPNh/PrOFvkHaNYPrUhrn8+rJitweF3iY4mACQT4CMnw9
vzmr+lsxBmoblNVQQTr8waRqcSmMBhLlHPgb5DmvXvPx6656oNykbciiEEigKXJwjzGpei5iP/1i
8TaXGDZRWiLJOavYB2HY81innPIV6KMeo95aVJrrOGNocBtIKs90u48kfB4v72SePPpKOCJQxjxN
m5x6aouFNdksILlPWB/IhNZ4Fs3SN06raw4jzdvtqXy6PtVbJ3XV1q1zcZpyyHkqwS2Zs2t0X+JM
RIHo5HUVlQqvfLZelc7NI4Jy9wpk+KlFnQcYkkCMovRS35TTan5e4yCXDNnV2MxKUAIb+Gosd/Gg
FJBdUp35621Tr5JJtsHyBkDgSnnK33oYrrD/gImKPZCcFs+RY8SVlze4gCrdF/OuDA+LkpYy5734
rD+xB3rBnfboHX85ZfGFehrLuBLL8xn/W6+AtcqfOU6MjDnZYU4NPaEJtRR6X6jb4Y8L0ZhomGbP
zemD41lGfYjejG+DuCN64jcJwCLHZSl2LA9LQ4pKOqHvZ/LSzdPVKbAw9OWwcma/xmfluxDPecC5
nX8X9JLioSlMGugmkAYmFgYmx6JODelQ4o2oiHakwAI0W7s3trQv9sqKhAK1LZod6SChNyEd9Yqo
LLBy2TcvjkJOBeoTaEdhUl26GKTaBy+nKNF4XSdacOhfuuLqfvKAvSqf/XMPtY89bxUD2Fnl+CHx
Tzu4bKg/B87US7E/5MtM69E1D8pdM7Y+U2sF9DtQPuzXltGMAez2wJ6tl24FGzGMF2TwW7oVKNUb
g5jz1Ev5SpA97rVBCy/26nF8K577j9oKDdT7sFv5PhGuha4u+9ohPJAP4TTcBo41StOw5SHyYyPl
+dJ4MXl3Et6yj/+Kmo0wxqs8yjxHevsomFmD/OY5Cb5sUxn4JSllUHPL8zT6cBTfAhX+Xo/SfV2P
6sQn5cwjEuVvfIILl/pMS00OLToZsmUCnBkuOGZMOAtQzsNWiOWK8pY0LPl4TkSwmBU3vnmcw4gh
eFfrEqx14jkA7t+bkJwV6zTpi5jOJGxSbzNWmFb2j+ep4Ux6KzDUkeqsE5AgLJEV9nThGX/TailZ
Qdt5Jbkce5bSh3fy8vNTlQ+xPEoi91AOtWR8SYMsnjvtwMT1rCB9HBJidhCLsYAuwqR9TZ2ZTBkh
myQYFeP8Dh0hC2uiep7CLbhhfkBGj5UGfxeW9m8lH0oUgqjV9oOuDqvcz2lCo/cHMwR2PR5sIw7C
UeNZWRjpw5JmiM6jPEk584oDGsWR2uWGJI3OlCoKGn42ndVqWDGSzwEHaOOyt/DEKiYniwGzl6Ol
rC21ckna+5xvNIti/rQE4g7If8IvZWzP2ai87Cw1tOM5Z7+mGZyuY1abuCW3btNcw0iy3FIKDtdR
Srqb1EDhV+LoGRCGp1+sZpdxKw+MeCRhHoN2kG2OQOqDFUDrxM+zKHdpwC1zC2RvyvXx6/YsieCv
n6WQnukxSsels7hxrG3zj/NlXhkT6TS0OUnWrykeljg1JH5MtH+d6Nr6kr3Y1uJQbXvUl+ewKCaq
PHGIIOhznZ9u5eCqbngC0W2nZJOynljsbphrfhcRSZ61QhtOF5agfPINLSI4BpbJzoZqzFc0PYMm
NqpFEoeFaXILmsRn/VQ52qYBP1ba75yx2J6MfnQ8BSab5GlXsfJYz6YVXoz1jRPQcVhTtkr3SrK/
EQHo6/9D2nksN25t4fpd7hxVyGFKROYgShQ1QSkiEwARiae/Hzy5to7LPbg+tqqPWt0AEfZe619/
aB670ljq1uoG47L1zfTtMR3k6SBI59Lai7jUqyeh8MP6WAL9ysdH598MZ7gHDX7mzao2/RR+JQTV
0itYorIglVe9aY+PNwEkuj6TfkiSzPhzs3Y6mwP+kizlJCDNG0YbuhmAkpAs+fu40jnRndw+7NhT
H6Ttjrmx4YqDzT6vQfQcltilijiFgUA8Ded0TYbuxXjJop2VBY/cS1h94O+x9KLYIu1SDNTGyYmv
IZhN7uyEsQjuBYAtsA8w5dbcQTyYD68BdqG+JM1YXKY7bQryfHXTeKIcESkPZrZow55Coucsz6Al
utOG+ELhwKCQSexuvYwNGOLvfSvQIUZ+TSvLKCL3rIetxwRNehk7BRkBg6M93Gqy8wlq4oI9J9c9
BVsFOGPxStb9wlpJo3NrvdyyJyIASH69zacf5gAGroG1veaWFJSap2WrO7peLIEruzCXdRNo8oqk
ycmcPWsbaVEzHiH+1nJj6K41VzQIQwfex+ClllszDfpKYJSw+Cd2BD1i8mK8fXV3smyFEkf3tG6j
t/wVy0zY1wo8ES+SHUyBb41XiUsTNQcUMmk1SA73vBhsJoB97mi1J+Qu9Q3MSjN1pGmhMAslkIuG
47Hos6DkLwRJIHIL+zeqclvaAn5VLKB+zmV/uPT5pGI/cIJWXdaZ6kffT3D1qOKgblsLPcGlG89v
j0U3ZLib2oII3OcqWGCQxVY6SuKp6kLKgDK9bGRpWMwMS/opNK8wasC3d3Be2Ot5PHhUmiVGPz8E
7hJR22eAVUuJ/C+22PvWgphIfY6R0g/hi/3PY1xTeEQ909O5Kqi7oDSXXQmlkbVTeJ/RFESSn/V5
egMF6/pFAUf6S/puwZLn9Fa8nykujqSyQSfGhCdzq2/tmRmdENvNw3sotlTbKtRkqChEumBFUdnT
cfohtwRml/BDoLCherxt8uf4k3zlpLwB8MTvtIBpgKPba5jZ9bU6TQT2iAkEVp1Mkuinhej5JbX0
z44oLgTyqmAa5I68Y1fUrtpS2DBycRVsnc0ngSwUYTNe+ytlgfxjBNkWJGzXwRfHsBrIGMN8PPrz
Z9rveKP+dO/GZ7EeLnPPTW7FmrSel9KLn8sftJW3Q/ecX9OvbbEzNikEofy7WEen9GwyTnduYNxU
NUAe5APRDun2DwR1gN/k9Ga8EnNg4sTHcA1siBqvXTDU4N/bZ3wGea54zfM5yIai4Gl4Y4NVX6QE
QgBYAIVOBSwY6J/FIZIWrBT1Bafil5REu8o/Nod0AVlEvOCcIi9U0443lKXhGk4827/XfSif4VYg
45o+y23eRxBgYRVBkSL5UvOYunRzCgl4UQt0yDPMy0zZS9eDEIWJDz19Ba8FGOCneCdW4bOGAnqA
NL6uXyzwKyZRHPXmVtWsIQng7CMzTSi8bKSXPTG/6/SYByuDHEISdJcxwbxmjB3hbZlAS/+sPvtP
ExY7KXyEn+KgQFQMHWi8tM7GNYYJyBwELQGGg7wnz1zQaU9HO0Zzd/wYnJQSDz+Acc2vRXCunwcl
8OBEDze6ezKmhwJVtEMkPEB/BQSrLVIYv+1clJnQ6OFHAXQBPmt2a1BAnNMoEGYvbO2dTlcTFpkB
umQPzWJ8ouVOhItO1TIXX15JCh/rceOm0KwL12J+VrKBrvgY6SeQpzFtRIvJjscEwhgvN/lFP47C
W9X6DaMEBpy3gxhfHg1oRfXWj6+N+D7GL3lyUOLPiPQmjMFRlZhHA7vIzA/Jz0VXMAbCaJsfIpka
06eOn1e9NcJVXDMVewTJNf0eju2rAJOve6nfwHPqzsk/adSVtfIBokuYwIMQIN0WR+6zF5P+0dD1
u0azKqVVkyxjPaAzV9Nj1Qe5bnfqTP/oElcgWHWci2dcsYenFjtxjy8TkHlm8wngeojYkut2ThXz
lT3lG7jzEy0oaS2oWOgeItecc/g8i3G24XKtb+TTawsVpQTcHVg7YOkkkP1VxseCxysOxGZETgzI
UMPScCBkWwoFo22SgEWDyA2jF4YpAA80CkpUZWhNeG537Sm53r/TORzF2KhbbMTt8UVY1mAEX6RO
OOgi/OxS8aSZds4cKnT1wu/eeahg4T7r+DiT7zIR/2B34EfykcsTEnyMvIVUYsJzTS+anJbwb/ro
1Nd4WFiNzUXyWVhELvzArWAjOuvAewB/bvVsfFnVotizfrEAQo/l2SNhAQvMj3BfPBmSJ3Ib+wXK
DMhRDG8JRKQesDU0Od/1xw0hM/jk4f5KiodvHErXPJIKsOX6OOqxfs+YkHcujQofRS38JmPj9Apx
S3PVUqr6beq26JKLpSCu89Qd4aBCvEeFQmXFWuFN5NUxNiPIh5D6j/CN1IX1Y62QIwCvExyHHyoD
IV1T+4uw9rHsbuwpO4x41WvsgY6q2Obr9FzQjmk2MY9cv2KTfpSO/gEhM15HZ7jDy5s/gw7aAU5M
Jy7IfJi+xyuNM13K/WZzYXMAXlKgjaCH4k7cFbvSS3Oh1auX5fmOEIKFFL8PGinv8S6TfUoOC0zN
KzT8EGECgRLJom1cANIBPjgu7a8swuSWZUSAAtDYjESyV+2Kmeqa8d9yZCK6iPVZjdTN0TmvjxE/
VMv5iY/jN3fQKr36sWDSzKyUhggomYB4Ao8Kt4fjTp3PTUavwDgKVgCjfHALBDzaHKKZ9Yjc0fFs
b5+PU/30WLIfrcdPppO0m9k8E9ur77CpVSqBLziZ4wxdIaCAV8SAFBq0vNDQRYF9sRSTkPCEOqW/
SB+mTy8tSDabQkMdBwOsBSMPSmL+IELSRyYO+izzwrJlnlSm15hR3L0CXj1VCr01aYlba9fwsrHj
vfeB9kqnPkD4fy5X6XJ6Mt/ic4Go4YDahcWYHoPxKs8VoaxMesezedT2DxRFG653dgG6vr+y3uaH
nhFB+AXoFR6KN2OHxuwY77O1CCHRQYWiL+Z/E1s6Z6SWUW998jZ0F+UqPSWX8Fl/ASOh72HcDGd0
JhitxyB758XnBWX1QLlEAA2n1IA+EQ74WLDLVsxqwaM2IWorw3m4zBeX9QrcIAZ6e7vDDbkoHkQK
OAr05QkjrXbBwoQhb/TBF2sj25ZXb2mBKXNu+/ql+9FIlYW2iSbuufkG7xyem+eejBzVmQcIRNol
DOvdUnBHmCLJsatnUqp87dfpgT2QkBHzTT6JLDHU9dDT2M8AWd1iXaxFhHzJji2jXWrtAhwZEOMu
0pBTd8i8npTQNnUI9zx+jb5lgqlhcBFNb9p1tJ2vA7JEyIyE4iBbQC6hLdhy5GnJYZPR6QQXqKEW
t8PgqKHLfSeUh7SH0PT00mlJLaelNSAdTp/Ryx2JLxcfshp9PkkkgFm53Wu2xkUC12GBAn0koAMw
E13ARNm20EsbH17mK8rkAPebtS03Xtd4Pe9hQY29VBjLNSvF3LeeVjtSa/NxeskriHAyvUqDIuBZ
wHeYqvLQAsMXa0F3dZENZX1LfXHc5OWm1Ll5L/0NZI8gAtUZVUeW3KlHvWeWK6l3q/4qQegDGB0W
4Qf0Tq3aUirwdE5Y+pEUQiHYeTHY7VkenBa6GI8ny0681Fcg6DJU0Q7SOhGjriitbp3PcyS+9xnb
4IJ5ektp/S3MgSXTJ7tR9mOhY6CCoqhmTl4GRureOfxEth1AENxZC+EDAbClnYLpKgsyEdkc70dY
4XeWNsalV31H3g4TEubitK5AWLXTfsrbDPihD2rGueIiZkaAZEV6pXRVMm9OIzK8R+xltW+la7Ny
OzBgdi+6YoAn0p5AlrrjQz/W5BGaL0N7MNXtUD8N7S4mLtbYJMDFpXVNphMUXZUMSANJlFO1TqR6
E4gp7VNyDm9BJrsh7qayl5CXh/AHxSXwF1HuTkEkDSu36JKhYr71UMOZ8eHyCyGIOOZuq2orCPVG
CO57ADkxvVwIbn0QsH10JImmvkL2yuj3pdezJePPWXpJcjV47FJXM9wSuRD1iLmBd8shJ0xWGXwB
zZBWpPmF7Kq47+24bLk+V5Dpd3FBScd+X/BJSNRiUYaxigbAcDXqa3Vx05B8EAqFLqIpg44VHMgH
SgFSJe2gpZ9hd4gfvqReeiGgSGAjFZyGjoFK9Rrtk5hcE8c8kUwOxenCLUCJAE3pyG8MoNQDnZ6f
VStwNC4Tn1ZPbXbOqHK0PqDAHz5SjgWBBkaxWxKrCo0mdBT1osrPSfM0IP1qbHYQJZ0lAw8UVKXd
snU1drgLY09HYs1L1e2pEGdpw05ANKejv3HMggs2B69X390sQpgLK86GM+eTQczWL+pahL3a1f4Y
oRjZWcJJvF/abJdWXlVtch7itHq/Ve8PUMHio6cdmJIvJdvp0J24hN9goVy4OdodfJEQApakb3bJ
kYE6RIvMZlsr9+lb9S2y4dSL7jbvdUxudtP7/WS8sLM/kOh9A9vs2yNSNcI0SRZ8MY6M4fKX2SMy
De4rrhUYN9fVU96Ruvw8LOadvJ4LnXVmFQb5tDStbV1tVZjM/do8HG7vymp8H3dz/CDy3u3s1wM9
xxFB5BZUUEReIAo2iAjr3PiQno09MbmOdo0sb2S8rrjRIVkybkMd2KCQY+snYnPa3rfqrlnJR2Cd
w7hJAtrXneqjRVvffPq+te5LmPkRgUK5URxMguqG9YAI7rG+P1tLLNpfWru+CCTiwOKyxQUTqA0R
4wt6YGeWNZJ+NLrGNZ9PgUPPpu2x3y0C2DwejoRu9lTWPtiuds4+QHmFtfSVfCSX8aBDK740EONn
QuyiKRbT0/2Vko52VeQSKEuodFvqJOWgnqKPO7x4yj7c54mIQ1fIlHTLClVQkXpEMXFitkwCarHs
Nt38m6jontOFvvg+tOQAZoeQgPH5qfLL/SpcdA41T1D7jV9uoyM8AzzrjuW+2gpX69BcxJ2JVq9b
11TRot9wRfI3npn+WXaKZbgnO8xFaPJMJC1DLRGVYLeMvtr3OQOaOsgh5A728ZF0Wom0yJHx/fU4
fMTutXE2I9HOrOQCAW+Vgz3xmw7lcPxEKM3HJPdqNdtkAvXDW4p2xuL1LXX2UATh/wGoE+jkG19s
6tQh4iV9S9+iJ+7RHwxNlP+l7GOJgEEBdgGiqKOR+ycFODYmqUjqtjgrZGUpXyXFIkRgio8HfNNo
pfbbhq3/7vfTxjQ3ZgIjbinkz9XtTSIck9mUfJX1L6XYJbndRkexuo7jeyO8Ixcr2MCkkcGI+Qdb
FEX5Xxr4fNYW6QSzTkg2f0mFzFCbqlg20OYvgW4Dyw29ZNt+CLvoWHwzvX5TYTzQoulE/onQ5WQY
EABL7IRy5tATdvCwkR88gTy6/aZmRDa9msfHD2Pj1Thz0gJGrTi7HIydtBP37apdgZxtKjha4Rk6
kn6VDxUq5iXOzFsUOvVCmhwGtBBtN+R0hfgOgEhu2g3f5YZOaMGgl2OBAN1EZ++g+SL1q2TItng8
P7ZwGXZRtKDkBdiYCZoWoRwNnoDjJcvckZEq5uMmNKJii70CXFltIdoeyJiNSMo3l2zQDgxGWEbS
OoLjouyA8clZj76FU4NtW31EOHTbl1usFKAzgfJ/h5vwa2T+NYsryC9Yy5SkHwmT/GzVHbtdvUOc
9wWO9EnLxpyL3nDVLyWi3B9wkE5QkOien7D42JQYCPi3F5NBGPAxikhQUD4z9dcXerEUIaCvAJTc
HVeMXRUQjykbIC9A2GQ45qdwxIGhJqsgdsBkBkLv2Qbh9qKsGLbsK123Y/e54WA7EPEAK4M4iNEh
1xWuMDYH1UJO0e7MuFHqymsSsZ276z4PAVHLEFAdZBSs9Q77SQc7+c50kL4G5u/1lrosQwnNPCDb
3npKdp1LUmq9Thq7CaSDEPQEL5PzKh3Kj+lar6MMLNK5RbZ5mcYZC5DJq0bJgxpPmCGuqncfp25V
/IAy2fk234prenP1khIiHp4GNsNTE7D4ma61fAT3bfzGHxXoHaACODL8OYERNRtQDXmuWebBzZWA
IIhP7z6EK6sZQCRf829G/KljMNekViCj7A+GZrMG8p+KWV4s0xBFErowFFB/GUchjzRLfaiKc/PT
7aRAZDeGTvFJN/h//jMMTPsf8x9Dl0VNM2QJmjwZVvMb/jdflEcttb3WYlvTwET/sZArgkXP/gPC
R4vqBPAHfjVae2BMlD7ti07RjaUDsYB4TzB8UL0GrIScvbsnsWxjRoGhR+FV2+ID7IQbLVWLARyS
BfbuKZFTg1fDIAfYxg6r9CrqKsmh/n2I9p0XkqS2h/3fH1HSlH+RPMiSaMjIn2WT9fXXMmVloxHe
07o4P/r3sD7c1OdMPVas5tp3pK7x/lwktGJ35GITZ2zhX2LE5IGnX3ckGdmz1PlD/ZIDIySsORLd
MQqA+L7QqL5rRMEtU+2KIX/5cDvw2fIFxVUfo/ZaJtF1kJ7H20lud4Jwuo/HrN+ZwpbuPev9+I4O
j8JeKzemeCqGr8o6ldAQquZYdetYXy7v0qGP3xPttc1PcfWWtn6rQxim5x/yZWytxuJVMleldh7l
k3x/TyZUexST6lpTv+PoPaeK6ZXvR/F1S56Lx1ufgrDQsIn9SSXSvVvdEAQYICl7xn73xhcHRj5U
lD4krVx9lmaa4K33Mu2S5fx6PVmexcAnX2W3p4m2EQVxwBS+ex+Xer7k74NhXTQebAiQT/kq0tHS
qk61Q9kOnjCulVf1mIGFK7f9oz2VP+X7NB34/5wqMji1O7UQcHGzPUK7jnZ8yd6bfIUO/wZ1xPIJ
P1auAh46Z/HnAZRg2rfIV4/CPrF20vg03gNx2ufoq1To2QleAOY+69BpMB0rrwKBp6CC0BIUpsgC
NJJoK+cuWa36sZ9n6QG4UKH6WvQsikcr9OTxVDBqBPzrhYVm/TSXrt11t0Cp3nTLGQcf7KjEw2C4
hPeT1PrpPZi44Fn5pdArVy85Mz9MOqBTaCU39NjevElcD+PpYV4lAQikBCkhrD2mRQ+GhwsG2YjH
SYE4BF0u2WVsQpbFdpXsYUJ32vzD0N5k1nbZCduTWK7H8ekuORqEX+oV0xk0D+wzzP2aCBwKL3iW
kGQpiLUjcpfGncg2jnxJcgZzB0pdc3sstwkP65Suso73cA64Er180eWARp7WmrY9QzFBaKnuFMY5
7Z8U1mzrRHMqwYTVnSG9ROWuEzYpAquQPsB80RnMjr6CuQ4HwgYc6wu4lRBXJ5wiK0zC9Z/7spzm
b/GJmB9whDvGPujD6Nx/eExGMH7Tn+iW1REKUGss4uosfYbqawU5yRqeoOeEvr5V5rcsOkFvkOTv
Znx74HEUrqR2NWNKzDjgfQgE+qZvfX2Mmo/cAmM7ApbAzek3OYweIWHaQPeC6mqvgaDyfCBsIUFq
7p2mbz2zNZqMbnN/Kyu+yTT1nKQg7k4L1hgv8tBhcPhY9eo+jJgXPU+SW2ROZm0EYY1w4cF8LsFX
vlrVKN7ietUUH5q+zeJVCWUJDyZaoSi4914NVNkdtMkRPhrZM2B/ANeUywe5uDAibshiiRUs7IQ8
5nfpHAuzJ8rQufmPWUsMq2cOAuz42gkR4BbL/EO1Xoq3FKbrd8cCewvU/sjptHBw+2CgG1EXGWC2
jlp+08NjgHJHOifP+bhh2lcOblm+39XAUoICxLtHbWEWxI/D9aBN9ZQzIl3UBnu8nyrAxJZgGUjB
I1o+ba+Wm1yfoa7MVYVvyaSvSj8nfkofyP6FPvHM1+JtVD766rUvQLeKICQmyVxR3PIzxtjMdBxF
8/uGGRxGe9LHMEE14/up+IkxM3Le6n2cZaRw16veK8IXcQBnKJhHnnr5uWv3vD/KRHxu6syEAbcF
sZj1hc1PDpP7WSmC8fYCQ6C9fwyPgxS64wNcaSM0J8TVDyBc+KXK7SWBw9LgYAppo48xLrYnppbG
C9pCyCcF/C9+cw+ZgiurHkIE4KTMQthgEelQAWBPAamixPPpMnP/UC2LM2v/Pn5IgI9lf8mQFJyr
t2EJbdkdL9PJgm4nAKGA+5aMyZwwWVf3J/3xqqNj0Sak3ivxtpG7pQUHs6ZN7sEHfEV61q2fkfHb
8Jmmx1CGbPZ6C8pNEZ3i3Xga2IvEVWcsFWPXNSvcbSKM0AX2sugdicNtCjprG++Sa/syFdTv+UHC
J2ONzsiDd3a7eznaFyJQB0c64pmD5tJ6cMfw6IAz5TTGMsIq8AvJqiGtYvlYsonCyzOQDvAD45My
OMOmECBAfE5wJl5w/zmGFI/Nh5CusI7R7uyz0PE+M3gVS0jxTfIsIGqotpxyFD931dZi2s4pCVBU
FyqA3y1gKF5xNgwLWVWGlUjJOKxNZvDAV/e1Fr4KHAdevnRUUbD0F/kg3HeGHffssIc+DbLi/ZYC
o8qXuPPacF3enhUSz/Qjv7aivfo1AP3Ub6n2BgVydnZAKgEtrzpOujO2P6bowRaCuYQyCt6G8Cbr
bsxwR4DdS9qxDecftcRj2GqmF/MsMwWlSJehUn9R3jMTx/0OuJaytIawbvbbSl8lQyCOfhK+PDrG
M1mx7TUc3sVXgQqeQFcIeu/j9G1mhym8NoN763eFfuBVVkwwSchRGzpEqdTZEDc3iXo3XsVw2eC6
ma5S+2n+OikIgoMYPnqf1rAoU2dQD7l5Rjsjt9tE8lrgZFHy0GeVyVfNpEnf5tm5uZ1ahCNJv0XQ
Fao7QDY7wq5hkylfrGGPLujbg9ZBpTTcUNlVmj/RKeTHadw03dUEKB+WMShVgQAD9RfdF5Bz3Ky7
v3hPfLWI0KZ9NXc5iI6xaIwNXi0Zr5m4Ut4qJqxQhiAyVMMbRIkR2jAciYfgWxmVuCMTwk7vVnd+
p7gdIXwM/lG9oWOju/mOpwXt0MygUWy9cdok4DuD4k4UMK+RN1HcUOeMy5F4vJtTWnTZtsUnq1ch
9dle3oEhT3sUvz8yCz3ybkanJYZeeYyFYelCiMuP/bGgLfemx7zMKreA9jR7g8sFbwVWTBi7hfoC
qUSGvxkv70UgRjtpaykMaRe56cAJgWE0Ig+05u8okP1eMhQls+EHz68wBmrh5RksUZtJGnIuaR4l
pmuI+vKWQk7N3XajIc5nolNXh+GOt4GMYVLRLKNP5T2EQsq5FOhdiYdjQEW66R42MV0kdQG857Wx
VV+TcSe9QLupJPB/8PRlpvtYNcyFaeqUsOqaHQi7/nb/ZEZH/T7Cr9eXPcEXNUp05/6Zdv4Y7nsG
8hW/yjbDzR8lR3zs5e0IlJ0i9XIF5MyjI6RUt/DDYMDz6tnZpbtIJR4UtJzas8TocR2fWBGUlXxm
WWGkX5MVpLGg8ZSoWJ4FFaveaFPv6MSUtxcpxmnFQzjAiMroXNi7ueQwk7T+mom0X3ecghjf7u9X
6TRSpJOPHi2N1Is7t9eWDwnRG5TE+manj70xBda0nzLUb5eJ4UfPEiYtWCAi4QsCn3HbqYPf8Nnb
U1eCyeUs6e9dvCuac61thDwQqUOjtTmuY3k7RAdB3KMhDxHHqy6PQiZeHuKOx7DAXvVFfb22GCFG
ntFvymgt4rqXu+kYDEDtPDuL7km4lh8ScnB5ha9n6BWnx0+zEq6qtCurpRRuytAvkw9aCJ2D3N5M
ddNH++q+seQ5KAHbCx4vTd6K0/rRUoGqxyg7SZZ9Q3Qr0qrt4USJ0HUZo8hw9ltmkPGxparjj8vb
qNk+mq3RkH8Ozaf/wBUwCz+q+DWO8NiCn21U3yEEWJ02qS0uQn6pH0+cNkYiE3HWxBFpy1CYZ5Zo
r6s7UGPjW9GyvsbBAMyG7HKWe9rll/7ZxrbbnelawMbT5CkHurtth+bJAjwfz1r0U+t+jBpeODfR
RrE2d+NgaY5RvfP3K+Q2VtDujpLiT/eXEVKXtLS6zeOJ54TRt75mNHDX7QL5G/Xma75WDfxQddlt
PtKXpvT0J0na9oDvdbapwif0fr1hw6ZbpFjx8CB7MNQBWzebzXWz2+x27m632q3sXbCyAzvgn6Nz
DNaprWA+uZ6/UBi5d6cAu6McwX+M6dlivab/5X+MPpxusf5aB8fg+PNjfsDDWzzLC5useLZJOmhx
TxaD4xOfY/v817qX28K1V/bqiUM9DQus274aHZeqU2VtBWM/pi8GO8o4bM1oAxpiJT+3lTAXXzCg
zPI1Vc/54119XMRvlLWFeKnCV5WnYUpYU2+Cm4t4zeBUMsBLwRqx49ZJYIXNe3Hbc3vSetniEYsb
RUMVMIMd/eMiIO8jexwFjwHxPSrwn3kgyPEtQC82cKKhtE9YwSVbggqfO9ReHz0iiW0UH80XpXHi
+lpEx7B/H+CIpwU8IBnMqDlqLdqpo85+mhUQCZjRaA84AGkIHgXkBElB65lHg5+xDN8VDVsm4Gtl
l7SnnOfgxneGNKjQ7omSIyTmQrmLtszqUvY8lxZqDgpKlXVDkLFf6l6S4U1MzuWNsM8RLLKm78Wv
pMOqxehmHEL7uiH4UsfbolQ7O+cPP2qcn/j5LjtK2WfSMkkH3BAenFZ6aDM0Dc+o4ZKJ24rdo2a+
FubRwv5+PDf3DwMZ2+06MEXEwX2Ro/AYPntQqeyzu/sG4mjqlnSdjmc5pXwNunzXQKQjZFY60lCK
5lME4CCnx77Yt9Mr470ClHug1vmaJzk10kcgG5Tu6GpvjDAvaXctk6sK5DeE1xhfiQyWZpAOx/L+
1NKWaBEM+G/cO6x+3Us/0eOUccf+G3lR/sdxbo6aB16SdJAl7N9+2y+UoUAS2z0/M0qH7zKLKmBF
gUlAteFCyIseGeEJod8OQuNmPOYf/UfyjT3ALOqVD3Dz4O7R/H8ou6JcQMzQURzipXoxYRpDUP8T
Gib/Cwr/jxP+hcKnepcnUtHk5+o1f43P8Vf3MwJZAF4tcq/9S8WFtyPcDmtBvKyrB5hxff33RTP+
BVNX+McSFc00yE6R/4nItYaR6YOmZmcJconuWZ+Y8zAH8RC2O29cjHBhxX4RGNlm27w4r0vtcys8
Ycq6T619z0v0vu7V7/CxgFyxN79H9T0Zz8tH9W4qi9ON7g5dwVJIAkVayRob5GG0V+yoL+68HTQ6
ZFVbpSH9i2aFfY25SF7Fc4TgcWdBAsgXWe2KAQysva4F3d2FmUI5CeP/v6+C/C/OHYpuSTLRi7pu
8O8/r0KX3stxeKh4OPgqsrF8OWCbGGFl3XmTX7j3ZeOr5PnOslMJJykUlJjf/uEc5rv9C4T9xzn8
Mqq7RVpflC3nkOyau11TZZzueIY+h+f80tuo8JZwbpFgvz8xgqfUwYuN8Wu+BYju/+QR8y8QJudi
SpJuSqqqSr+einuUCzdNldNzSsJUsjjD9DtDn17+90f+txf270f59cIS9kC4gMVRpk91VW/hWxXO
ePjvY0h/Osivl6wo5LLXBg7SIwZZDDumFKsHag9XOtYb83VlMxHfA7YVf3im/sKyf99PUzEtSzJU
CQOj+e3/G9ZtSqnR1w89PTPgQMMNMUY4YTi9uKYzXw47MQQJbrr9748rz+Dyfx31152zbs2j7FuO
Gi/lFSMwZsHGvmBdRpV2w5e9ChLsW7vXbBkzjbb8mTF4J8TgjzlXfzqRXze3TiYjNyVOpKRpmFN0
GVoxOX3Y9A72uEbCiKgMy4L5FMQg3Y6HPFl8sbX8MVTvX4YOyt9vxK8nIIs6SbZMJT3jvTMHwzPQ
3Evu8/hsnf/74kv/eiSVHAVFNy1V/j1HGUpLN0KikDE1xkDmXKx4b5jsezrV2v/noX6tFppR1MWt
51BoAINpEXqzsxGSg6Xu/n8eaV4r/v4cq+KYNy1Hipf1jrrMVXxchHO3+UPilfRvC6D5/67eX8Oj
vx0oHcoknOarh76k2rz1hwMeFYxh8RrMvjIMpv/wwf536mXKhijPwQaihqvYrxdUroyoqPR7cp4T
d2UG8iip1sXWII6wh1/Pa+pkHqyIP1n1/8tjwoEtk8AU0glkWft1RZNsZOOv9Pisrj4AZWcXdtUz
dzE8jT98xP99IP9xJH3+/b9dUkEZrSTv1fiMpJ4Rd7jUl+USebIT/+nmzevKP9edfx7p18VsRE0m
C0aL/9pBFWday9fQK1HfYlm3/tO88q/957+O9muVM412ysZJicmVQxW7uWOrhO+fH+6jg7a6/2FN
/d8d5J8f7ddKJuTC43a7cbvk1Uf+pH+WnvWHvf9f9op/HuLXEiUYDWlSKlfv4QsBrulbc5Ws7mtM
KzDAJiFzWSzl4M9b1J9u2q9J5dTn1vSY/rpp0alnq68xublGB0yWYMT897P4b1fRlCyFylzCHU36
dayesKC78pApc5f4bKwkPw6sPz3u//JGKwZruarKmASa6q/HXWtvVavLMr7Lt10H459c9fGYWlcL
NeNVU3xF8RP4RfC6GR11TlYhsjkUVDn9H27oXwSavz+g7AD0ISKjbggr+M/NZ/q3F6+B3FI1ElaP
KE+P2qewb5cEGmOLpC+LDdNGt8d1D2FfIF4t1pvKtgkkgeaEkHA9utaBQTe+R4h7Dv99F/Tft/z3
if1ae6o2MeVQl2/Pkxf6g497CLqJ4ObHGM3cPGZ5bu13NizaJsCkwxHcD8PLjoRusGs3i9YDaMV8
v78YbraMNsTtejBUZmu9Y7uW1uMmWt0vmCT75EA8aaR5DJvczXfRExT6dIuMB5vK7g9Plvx7lfvn
Z5LFX7ed1KY47kc+k+gjsHcf38TStQGaan9c4XfiCkumZB4UZBjV8um/L6ik/y505qPLKj2nwUOt
KNr84P/tVltG3qgF+enPDUxz4enG2sf0eau7s2tVsx5+wqO+Sr3BHVZIXAJ8rN5Gduz7BivEwMQu
4+Z022TVbSt28mFbY9WRPjEdhbUI/WRmjUdY6Ew7fFCJ84IZEYTOefZZwIRpaRA+MPmil//US2NV
rVCTCstupaJzaAJct2lnaCi8/ISzeAnaACf2hOcR/jj18vEFzW1Xs0ob9UJd6zx4vB+ziR3VGkwk
jLIYDTpSwGDJQall96t0x9AVBeVG2eMBzGHd8jJsKh9MC4cLbPonEpjh07vR3sCFIfaHFV7Z23Q7
j81B530iYBavdNsrnD9mNUiM9//NT17VoMG0v0e3TqzIhwlh979v01+m779fyL/fpV8vZDQqWdvF
3e0ZWCV6+b+Encly6ky2hZ9IEaAWTUF939DZEwL72BISQohePP390jW5UYN7o+r4dwtSKnO3a691
i+D/yCH7yhsHQhTnGk+tJqWh8foiAChYH3uA+Eh1mkDKTAQIYe6MqdX4XajHpv9BCS0wc0RLgCFO
PAQGfKAOfh38fxmSTib+X471b3vN0FczgecoxuS/HKtqGm310Lt+1fjAXVLFq3JmJnTB7QhNBiy6
4TE6lu1KKvg23DMlkwZPF7K8qE8u6SPqEkRAFpACRhAOFtI3HXDzGxAEzfB+zQDC9fdNzg+EPpMT
xv8P5XOjx2PQrU3PjGqmWrrwElUheNRIVB6v7jE7JLNEYKUO8E2cgaIxKB7dWVMAu/4heQbt+pAg
pls8Ilr+LjifUkV0YIZeT67HDzHYBRxyTZvfLNs1oE+t5IP4nI5Cu27X5mAd1oy5yTnAfa1kqtAo
D2s+r9Za2f2Kj3TR5Xyaqp+THBzFM78Hu5WEWu7Zoj+O9MHF+dt5UcdIJTNAcY1eFa27BIA+NwXI
g925S2Ad8idQVbQp40NB4z49VDI4NG9OK/m/B5YWcYSbS9PKpmXCf0G7zuGmCmhbecZyCOHC+Krz
+2bk74854C9Im2XvxLgauFqX8+jqoYzG6JtxDrpFIXQEeNYOqt7Gp0XtXSBtHr2Xc84mnvQPjRoP
MAanlPFrVKOMEBo5ZxpefPScVmY6cF8vX7UND22SrMKWmE6XgBWIL8vOa8PWo58QtuLKcef3pE06
/kGdbg+ByXvMgo5G+gXEK1Q9oAYVRkuecLfAwAU5Jph13ucKA9sVFCPkUvbJP6cnv/f0mAnuSHd3
QRtC3cocv4LeE12BeBdIWx4z2/LgXYHwQKs3Qgij+kTSnhYC5ckhn7vGw897069AQJq9dcDaZLvo
uBlTtWyj67Zez8omoc2+/pNd2uvfl3UDM8suldNZxGslsyVceBtYaTIT+oLs/HXeGAmU4ysMpOif
WK+v4eeQT7+OKf9KbClTFKEWQmYEsns1BLfyGU9n8yFgfmYIVIqptLyyA0RFb//t3wvxUV93nhK9
lgfW5bWcRkdK7Hzy9sWvGSG0kLkSvWHZFP8O4SF8LU/Zedn8G9fnJfxU5+VzPfvti1M2+22LyxJg
53Ot/47rY6YyxJTtZuAp7vsmG/byr/x74DAOxTNpad4mIEHDHtLPy/K67xPmaft5swTO8qJFvW95
yWGODWW4c/bZ/1b7bg3J65IfMqTE5AsjdbSxvuFXPDLFvL/ANLLXAZ5QYlvPmNbZ80HbTsFOrRnz
1LZnJLO2xrdAeAKK4lv9nm/1+37P7/R783vk3G2f6+bfiVvUfwldGA9egooR/7mvFcrjW23bwcE6
dpYBrSLY8j0Im+d/VuKOaBMXoX1PfplFGfbGlr8wtmL+lQk+yGn6EwD3z0cNSy5/an7z7qDOOHqd
xad8/Ltg7W+sGNjV8rRUf5/rrqg/jtl1zUUq2yaD62lO3WjNbfTr+3ooruvDHhPy2o6XuSilKqrN
usjQDD/mhz0fQLWOI/yYfMr/X4xQ/RFb/ucnilgPPhV/Apvm3690a/6LpaSW3O6ZCmJRhzVlpMP+
SlojhQaWDSxJavqzWLZPaeVBr4C5qRyQDKBWtLRbS2VsDbABiUiwS5iw2urBe4tXLqQt0IqXL7ty
IIiOTv47GmwTqRc5oHtPHVIR7MEOPDPM+kilSvwg2yi6pacIkpPohv7ew4EtBfM7BmYJlReZQy+c
fn72ZZuQE+dG7OHLORTmRJdyMLFhrl9IKH03hHpH6pqwnoagZ+BIfjswCM1iJe1+xX2xDs3Mb9lr
4MJnqM6Mbgt3qieQrguYDAHAMzXHJNrUh+/Y1VJEYeF0n/7hslEwcI7OCVKwl3eGCI3O8+K9vUVT
7xzufGYKBRsQvI2wccba5pye02s+xc08V30C3m5tOs0/Y3ta8qi17SB2tNid1dvuaTDx+VWyDTFY
bXyb32zz8df4fvIdZRsr21qzGSubbrs9j74D401hqcOt9NyWkuqf03T2qeZmef1tuHY2Bg6N6b/g
Gaj4iWdQFXhUeKNfzim7JpBwMR2HDXhjMDX4devsshR8ymfYH5sltC7eLBeP0AgpEttq3idMdUUo
7uGYT5EwunCLrHqx7ID/J+6hSF/+DbLQ6RYrnmrRwB2PvzxBT05Yfl8tbg6t++DimyQOjEhvsZ/x
ZH3KjtlQtN6QP/wmA3IewN/88Qr6+FJCEuMf4keIWWvjPoeRNxrjO3SKw+qM7KGW3MLH140+Mpgg
DyIx/wDX19nrouN+l56HxSk5JcNyiMz4lU/8Eeo4F8oErQD5dd5cmEP+2H2Ad4dKqbz+9Ku61D92
WVNqsA5q4SM9Zk02WSshYHLEAKE0vq7e4Z0BCn7s9Vzz7KMuj+mItgl29BMLzNzgkM/8I89dmFKo
4VjiW1aFIFshaooey2vy3J+XbaH+ThavB7ucHN8FMeJPmJzQHJGu3vwdhFev6BUNaKBdeI0za6T/
CsTmAP/VDZxigrlb7gLxtMQvP3yaGU7P2QOwtKQ11CUiTmo5xtfkmkB4kby3U38IAWWy9lXauK+o
SdE3izjm6bhGFZ19OolNR9oigP3yx3gINA/m5ei6vsE7B54kZyCd+4RlkKfkzYLnuiq07y5psoP3
9jXvQbikr/vA8CrvHam2GYoN1ed8BGoGy2LrXViKPjG3s6AKH9EIjx6AC9z0uax47FCurQ6fQ9zH
51RkXu/NdPPamEkX31cK1wJZEoEALE3ho6S5yvVdkKlRIoVLv77nFYTRsERAYjgU70hek/ZHT4Ce
yz5RWbw3aDNBUvCPNV1eOqoC8vodMdC/hkbrhkeoP67JKZMxyBMoEFX8A3/S7f+czlEs6virbKdb
eAO0bzxSvURFDqavtbLFZXGoyb4zrD3gTH463WrfKja6trGuh32/BvXCnKYYYV/TvcMMDevplqOs
fPMBI0IZGUTl1iAUpA3KTP13u359/z0dnvr1d/f52nLsoQYebT5D5FNEjn+h5AF0DMEkMSiB4zs9
bVWoI/4CSOCdKdwCJWDg/QD3RMUuERuS4CDXwi6//oiw4pq3XnoIIf2JDiESNSlERxwBIu9j2Qf/
iQrG/YlnB41p/AoNTNvbV1ng479j1hX6L0PPwpdiWOT1nUUc933RFX/RAx+YhcWL3tlkE/4GCsaP
IWkL3HAmXPFdeL7zEqJOvniux+QZG4Q4XE/yIL75u45DjnQnqUH72fDkmX4Zgkc5BENwBnfx2UHY
d189f86p8WWE4kfMuEbX4pwNCdCVI5HLKVMYphabY9mAxAp15kYh3hTmh7dZvjg/fS4Vhx+zuG0k
cAclqcnpz0Aw7T2syEVaiL1PJSyl782MqeS4i9Swzk/BkE2iQyZ9HiItNj7VtKcxOzKuXWVwsSzb
CHLL5cm7BXK5YxxicA7Z7VeLGais5odYQfyI8WH7AeMl3iSS/WliJliQsPJNCARV/+SNKQyywTPD
x3wcUwW2wLNnJgoX8A7gOfeUovInzjNSgqktBQpIiHapBMQi4S7V8vtWCfSQsc/kuK+TOtEjwQfc
JFJ2zHXv7p+gjFHTJ2SetwBKxaiPUNB0Dz6YJlCVZq7YDKB6d0cLmEs7JVLeRiOXMuXCeUNXL3lz
aG6VQAr6CE7q5ArF17zbVvQjdmmzrr0+A9gUvBEH6/ynrwVS/MxgG/NrcnZUiQCTnNdVZuaX3+N6
V6rfD2qE8FK7E0jeVWq7ukPugYiYlJ9/JynXv8HsQzAOClBaVVBG95kRXOy700dTV0hAeXaphyDh
9k1x9S8B92i/1k1wi98x6jfeIzl6h+zJ/ZkxFalIJsD0zsXTPyfVPwNW4GnxDuTtNeLWrX//DAZv
Bgd4TXROlF8UnvctHIu7bbs08sn3Cc5nKQcpGUwgaL+uXh4UCykDRZQOmIjdys6Z6gY0JfHRgUoS
fVFo4/3TnEl/v45rV9YIPp5feggFELSSTNMElPicGlrQOcPDLoAWgJPO4KH1EcnFBU9aR0zwlB0A
2FSHaQl6o0X7WNwS5jIAWSApQDEQvhRMC6hT5pQYylcXBlEg4w3WZV+/rClAyxPkVBYkUCNmq5h2
VrfsZaZ04ZuzwEDcsVtwDpzsa20/kOaDzQ/eXELtWvzO7GpLZsLMEwxKSMMo/D7RJKwfRJh7SK0Y
hIoMiPhtg+w4pWG+86TPKoKvdTlh0S+/jEoouVoJpsvpEXYruCJhSlqM6fQT0snPMX0n949nNk3g
6ZxkrOw/4PIMHYQUCj4PuZScvmZZt7p8SYVR7P4dVgaEEozJfdTOjroTTK8+0Qg5DwozfC78AWUo
LBGBGZBSOF274P21y9QMoM/s47W5/jCWQURyKm+p6bTM3zUlOWSwEzyM//SMw4q2b6gUp3ACNlxL
JtmRvE3O0FTjN5ZCWq3Q2PerIRbvZjq3L61oV2fG3PiZ+nFYiSAFhl80uC5fMwRzNqdUsQCbpsOq
/zS8J6bxBqEl6PqqeO67gvGOnz6vPsF945lXZmiA+WbnB5MG7tOzsFKC/hZegscXelevDYzMCCtw
aiNmcxftQs+6nyGehv3qFhLuhGrW/ijQYm/ACh9+nsP8nL7Cezz1mnT20UN1yq8mJ+cSvvIqEn9y
DiuqSTvWX2UsD1+4QEA0h7YMDDLaEQV43BTo2QOIVmyusAleXcri7csqOoavQk8lAi8BAXst5HKa
v9EsZUKPkeiIBqJaarYg9oUgG95pxa2yv8ZKoi/O/hXRU3SLIM+mjEdJoU11Zxqg50mSshydCidE
ZyR8hzo2QvaJ7VIjNlzdq5OdN00OsVlcOJhM9EVIS0UQpMAswAgs33mFF8/Edh73A9gHvQTo6JpQ
nUByCrP63Yr0+dOBbB269SHqfAG+9yCUWqhcTuebeeVPGZJGYpJKC7QrG2qh4SXZYeueWFrR98Wq
OdPciJ/fs1QJ7ONaYQ0wyQAsZuhM7LxZebRPGDjVwugyzatYO6wEoaoHxWUs+0PcBrNs8sH6B4Rw
2Sw6YNBVp84BWFPiwVRgOSTnQJV6jEbm7ap/bab8Sjn8rmtxia3fW8nLhsr+ML+sObTMpK3l7RNH
uz5DZwXzPDz77i1EzBwMiJJPHFYvrfA72dyIXwF34CKsxZzoFDlP1Ye3lmIzFSAfmdPo6Ss2+U8M
/AVLBWY9aan09Evh8l6LDQJzwkXAzx7deCUuhr83Yrp0SES+YeA/O4b9dqE0s2T8m57W+47p5355
hfZumncRLgbUIy4EQO2Ggx7A9AuXbr2WYvD7qRgpPCZAiNRUybUYgF5ICaWQFgdCQgIE781rcL2l
6t0j+RsE6kCul/71nKJecMevpU8I/Utc9a7cCRr5CWiCxTE0VpN0kmqfM5RApE+NZ3HcMOHkNxuk
MRLAmC4FpaxFzUVKOkpMB5w25MosGXzyxMga0igaLhhX6lXxKRT07238ZMidgjYKI/B2gM+FRtOF
cYHp69PeYKOMGb/tM7bszoBQIKT+vSuVnGvelXp6xD8fIi4zlT53N1jr1bSeYVVfjDZb2dSVU6Yx
YoN/x7DZwHyMKnnrwnSiREBt4+qTuImK8IBpo4QWGMWMOLsuBaE28iOekvc8nvEbFGd++mU580nK
BC2sFOishadwFF9x/zM4sA/cFc57K5iNzVUVoaKby6mBZRfPCXftv5n+wH6QL11/puHTPQQQcboa
uxzoZLCz4MfmwdzD2wKGGvzhxdM4tGf8K/x8npJcyN7EK1W+ESOWRthBnBsBUeIEmVgdIPpoH1+4
ClZHTW+/BhdsfnKik9dGK3bRhD1nxPct/OHcrGzDmMk+htE5voWKBY0H4gDiTV7UQBVH5RTwe2gZ
GAmVBXLPyn0SERDC2HcfLjaAUtx958LOmcJs686JY4JXgP3wx5BJeJdtaEEI7U1tHTzEJIQXvWhj
EObCpOVS/A6akA4YEc+Bq2F6ESs88jz1VIgogvUH7H5AUVSDFB8zmOlIR4w06qPFZgOijNiIu/LY
+Pt6rbkMQjOPghpAyTAEYVfPXZ4pSyIbHyhIiWsQtJs5o7yc0yaZfLeRQASKx0iMGGuJSG/FrWBy
WWbZf3IWqiVufdxqOTxm4Tnk2YqjLcK+sg6M7FDKFqFkQRhHg7jxSW30gLHCjXhoTWEGTaE6mKai
Du4WRgo5kBO9EpTZmF9F9Q/b2uRjCH1AcfYM4EmsPpYD0UkPiYMa/TlYMWwclgupJpIYky0xcjrw
EGaeHJ5iaXlID+lldY8EzUPvTDZVWZUtZvsRHNcEb1aXKbzGObhCzt2ntxgeOB7SMaRw4Cl0fVSb
UxAgshI13jumipVeYhnx5iGFrc07FhLtote6LmAq3N6j2TcHLe9kqy7Oe+LE1PhgrGJF2XFeEYue
PZ2AvouIaryLR8HXb11IZhGH9AwAmC8mcxgQg9CiIdDWKUSRq4bqeS7WxYglF454+t4Ga0FgiEnX
7Hal+lxuMpszwVqKqJcjEHIUvMbp2TMdNQXVgiUXhMPTv/pTpFOY1Q+l4k1NvPtrYr6LM0daBCg9
+1yz6/QRQveanQlGlZgpzGznXEShx97R0lRxbTMRU8fPjUzHTE8BvHIfP3CO+T36TEKs5EWZTUi/
IjpECISmCO70vK9csj+bbMabZbQz3DerTtSPNMjJaYPGenOwFBplOmCME04SlEt8tuEyLzscyCW+
8EbDaoc7GL2Or++0DcYNatVeRWOKInqKQuXHMRYBv+qB4vJFqL/D8V5xEOzEgunLeLBVOrtTFFYk
D2Cj3axGD74R3LwUan5n4UpoG45Rz3siQrhpcFM614XIN5wXxxwC9fCY09nyUPu0ieZ5/zZrgnP8
Ysteo0lap1JiFJpb50f2y50HxCQXlSd45NMz9y40BnUCAiU4ACuA2zWYYMUUuB3R0Qw0F5R90Hh6
eIyf4Qs3SWCPJ9DsY0iqF8sh5LM5bJc2c0miTQE3R0tqdLJnzit+sg0qt2K/qn4bTXPcFqWrWUaH
DKQ5nBBo+ez+DdHdH2jwsCmXNzQQjhsDNSiDHY9xq5FJufkw+xEf3eBowTXZhxTMj3dajQ7AOM6p
/KElaqYvlURLFOwSJKIuXUK7jS7EDY2NgiTODNkn0JlXAhSDOblWmF+I7BhFoQcEKSJhm0E/USi7
EH+Bu2/9DTlhStt2gekDb/QMJ+4zFL/OoHoCuW/w/rn6TARcvF32QlbiinPgavBkWn7mAJnkr1Mw
LxqfAQi1cRnLHgcgMtpXXHu6MwtPthlcUzlk+ghKaMK9SwjbX9CRDxFdY+AMF8LMgO3O7jVssf25
1Fx1ICIgvbqQpaqCgdWrnEcBBR6kK4PTQaMyhufVPdwlXcnsHC2wQyrz8bhiCtm/xA/CnLoAkC8C
LbUEbR6DuXZvgcTN9akMiuzydfFA/G4O6fGnZbucNnp2WDHSFFbpZAPBrq3jAJ9foiIrh7g990JK
rTun/ZF2EenQPZoC44b4mSDs9VVxZx21RyNh6ItUcy2zpYzlifz9SKVZ95nAIEzlpIcIrqdXh8wp
4BhHGeQ2srMjIUenp2A7wf/B2IxzKCX63A0SBmooY93Oq8FRAiSWPAQlA9rgPC8PnhQCPN0zMs3X
C5qKeGAiL5LnE0WEWaqnk+8KM9ViLy4hltmpw3eAds2auAdjQ2zB7KPitTgnFBacB2Q+F04Bcz7L
e1RDQsKiBHUqOzf3kLb4F8wQ7hNtWJJ88RUExDaUq96V1lp09pnM9RTIR488oDFqHcM/IpXXoLuC
wvTqBCeQeGCYD1IIBFBzjZa+lreYJ2i8fcKPsKIPeCM72lEiwFe67GB6mOBVU8mnnx8yfOjegyFU
/GGjesegpkb61/+MpYznCR3qxcUBLRvv4eKeqEkMnBMCeOACZAPMpAQIojsymcMRR8x4Eo6vt7oU
Mh466QygxU0uWJBg+TCzMTRY2Av3IUW6LTACRBP0bCeATjT6GYxj8zImPh1apr/dVRMtdFQIKB5g
WntL8+GIwyUjixToiUyHZCe0xAIdMYYqeSAOr0Nm9HANq6JprTgUiYHAfKWsJaiyPuGnHkqr9D4f
wGMwxHSUxbUoTNy8LGjcU+gNMfq3iDE7jJrg+RBGDgAGcc9NZAKe7NL9wNn9xKkpsA82+HowGjRw
/j7OYgRMgcXoQESggjQyyYf4aOSlnlAyGf4UUCcqIbD+TtDpBi6RDpzHNwRGDK1irFoHtpXFgdb3
iWYSDTlQN60DE5jLTxw9PvmaNUvejgYzwjPkOGFjoI9bVhSdaTj5uwRcDL6fgQ7r7raBAcpHdo+r
Gk3GZin8lQEgAykebgm+FU/L5PzkX8MpEmqCc/Lk33k0iPByX09kKB9CQtGpeV/G5hGMavA+NK78
G8uhJjd+B1IWR3EQhlrQQAEKwg50awfP6chQr4wkobO8dlH/XdG6Jh8QLC0j6WMXHrm/FoGDJq6j
KjkDSdXdxq8zlItcw0cwwO9t7nEzuhUKGpPgAGEwzVqK394ppaThohd7jrq1Zk3CoZRD6QMWU4rA
J9AVl8igMVbTHmeLbTAfH4pfJbR/JvSG6LEuqkJ0abQP0xtz5N64Ra18Cq4YT/J2+RjgZPMBTinK
QCSfXao6Ew8KiWiSgBSI7wHq1Qm0WHkTGUvxUJnQYq9UJY/fOuFqBwQgFR8aVAhgZsyuhofvCWcd
v8y3+40GXGEGsKizbvHg6fkEkq9dDjN7PCmYRIv6LzMzsmnGAS8hiBCVughtOA557Y3+BTOnAlMg
hghrimcPKoCXgBFA977hAoCfQmnuwe2a3iN7jE5JvzQwLjIEZTKG67psl1RGC4PMXXYu82OhU8nC
SuGbA50KnkwuIsVXYfOlfPddF4gm7yf3hf5dJ0QQBPd9CUl3cCwG5xgMfH6OLyuyuPKQ0vRKRuAX
M4d9SRisEm8O2d0fo+l65tySJriH78WBbL0jBXiLPI2U2yTHbVPkkLHWlkBTEH4TphIQkwGasRFX
0dlLp95sfaEYXOWHn4av2k9koOdS0f3UJU0nNIBu/6nHEhpSaaD2rMNerlKdeYFok+BJYoIlBjPP
foXOW7h1Z4EZngHjl6FQY3R3ioo4pLw5tCHQ9ObnnyqdJfcvLHZ64+fjFzRC5gdIFEoRF1+lpQOq
w0IaiS0/oycL9ZNlVZQugZhYFWhk3WX/sxfh9Ger6Ime9F+zohEE0SKon3yxLXKwJc55rQAiNHAZ
Ggt752E+Yh5xjJgGIj9UERaM5wLTeixe86DQKdYgRmn1PgEnWBbAAyKARbytIcgSI4AoYdh3y1jw
UEG7wK1jnVGFIx0nHJ3NCcZIxk36vIJ/9LgQNgf4yhgeytviQeWWrWHBUcLL9BQupsGE8tqOPJRt
FI64ABqSxgJRCQI58j4LCla6w3BTEA8RIB/mlFCwiSPDTvBKAMGZ4GrG+cfOvnO9bGXCZYrnjkDa
cAdhkzYptU0PrnuuVJw4JnREdsljksHyPNm3YNF4KbrfmUxuIHoHFd6ObWdRWSXEPPO/XWFgNvBr
Nu1dsOdK1hP561sY3KETYAFVT7d22d8MDj9ibIMX4LRQexOx/cseebkry6YR5Ztwst8JYzostZ7u
cLNtTn7FXoK+lEjvQCGIxY97D/8weOhrehcM9mABt3OeZIYDU0c7hyUjUCZY5lB25LlPq/aoZNeB
lh1pez4sOMNLGYioiNdNFrW1FHj3J2GbXsPKwUKgFd/kz1D+c1pV2hG6kG2Qy6Gjh9I4A5awSWm0
Ook+OdIoRLB4Rxfua2cHleTLYtS0Jxo2XBrF0OTOTyTCwCvAJWrJO3lwr8gOiOF8chqVrAKpAE5n
FetLkm5APzQ3SZoazjKpHMXlA8xj1zlpmrcjY2qsKu6xT7IHvMFVEx6Jf163pHW0OIKeYOIa0TMi
nzmuD7xTn/Z2lzKk6XxAPGGze4l7u+i02RHTQUXmNKGKATlxy6woflq2Xvjj08rMLnG77HxyOToZ
RDzegfy/W8L1gCncFReXeN0/JqQ+GMgZTvb4F/wOVC0kpws1MI3Yc7QWgcnG/aanN0+P2LEuhAXT
bZWMvxDNw1ct8CNLvrm4+2eQnxURJGEhpWCNTY3CMBgD4rEVLgY0B8801nBYAh+6y6+BSIjIoItZ
sUvQkMEvXFbHGKRGuGN7TVz6m6hzm76esNlsNgGPEBSaLR7WPxFWIz/BwTjZx+AVH1IirAhvHYDm
827xY9XkvQQz530zSxAmiiTwazhUj4FsCjeIPeCyL5HYLHJwxLmYOEFxlztK7PUS6guKrqYvkfoB
6yXPr9Ie1Bw4Zcz24KmFEJ8CAVKyNtASCc+VzoqKnNMogZ9QnxhDxW7wVTrW4IgsyJGMB+FI8cxU
wuiH/aAeSQId4JZxeYQ6TkezygzqcGL11OYxvrwMUAwCAZMw5wKh9Q6TeN/AAaIB0nzh/zkBEYIo
lHLjcQNToQX952lVlaefEx70DPKcS2dSuyBoSgAt+JB3x5BXoN52YXvSYYil4gYqhWlDsHOHPfQo
SjYQ1kpcliLCaGcSwmRFUAmNBFGS+Fy2Z8BcuyvqBgCViCGvAsFAX5d46kBloA+grsJqdJSQhUQD
HixoKcBeE3r97oW+MtgEH/DwV52dsh3gCCUSQeXUo8Nyp3g65YuKnI/8z96JN4b9i5448IZ+3a/h
MbpcLKmkWd6t/3rmZimVwy8KAMPvG87tb+CXef+r5koKQXUpvkZa+xPGUNCYdUTru6yja/BKp+Bb
x6IPp/47G8IacXipBEvVrUdssh5fPZGxYeqOQY/q5IbwJ9M+xLr0XzX1pzPV2inUjDpEXVdx0TkC
I86BGJbH6bUW0k32gRlgTkdVEqRxNkfo9GCpEuaS6qBATVPuSEd2gJ4Y5CzPzSmGrwew+ZEQ4Boq
PLNL1CzPTMzc1g27rS+hPQlOq9mckguhn1482clmdnM5Q3nvyKGWtQ4lrFDK7l9G1sQjE50odvuS
P0tEiPfatokctHsImlIBY334GlAeOFE2M/e4JLD8K4vhqTBzb24KFVjnlDbWwGM7pbCMWDuCp96G
04dzTsjMDIcIcsX2gKQugJwAVFLlId8l8JsUB6+YbGQQbYj+LUbFHQCRjB8J/XbTwj1wFwbhNUkl
e/wZ9iDD7u7OrxdkEz9SVpPPQJjtoWlvnVbwncK9Rcp3AxDDhF9ZO+vGhVB5o9s9QTnsr2BNgR7C
7SrhIymrU7GFhoIq7oR1GITgpgvbhX9Atn2H7PcXJGoAz1Ryg7eDVjM+vkp5ONQOJUBiiKNTka7T
K0mNCSIdajj27sQ2nB0nTOdJXxwVcycAYhcAbQ2LALTJHV0j1V3ZVUoDAJvYK4QYhchrTCuHEJ51
vHtK+rLIuNyjRcE9VMHDHgqyJ4bN7iGtHOF0/5oCx1zKpOz5Bc9xKho9DZYSSrVcoLSnhPLGnPMm
JzV4ZABC+Ebdo4aZm5mZoTlKqiqqFVQtIIJIpKgj2H8HAnrwyqlKgACf+aKUIFG5uVGEQq6XurUI
90Tp5GDtwmp7W0GPSuh7hS04rN3BmbG72YpsBBVTSUnXJ0r4S7ertM5Hjz62JzY++PwQLk+2u1jV
is3+xFU0GCEi30Dyq3L04MTioMu2IZRb07eH9hAbSpyrjnLVdHsC8FdnF7YFgSQXjB6exWazJzYd
QVsA/CYeWgUUjFdP1u2ci8D/nMuhGg4UdYkQV9BxUT7GwYpqDNqfNNBcJWQgxQKVbMNLwZioySM6
pJTbKDfAKvaX2Y6hRi1fxIeSf1tQeOOt2vLpnS2h1M3tM4YYvYBgg4Riqq4G/K/buGt+fdxU6S6Z
EWwdcW29p+Kkd7gS5Irj6nuXSP9myfCl4VQg1TMyPZEIffGB+N+eggoOjh4i6eaKkAFcPtMe1CFA
fHsIaYUTiph4hg9qFMRNv3IMNNtjUvyVwcRtLAkH6IRR0oCumGkFMrWFP/2C0soZIefkCBIbnWyY
sCFqCWZcLpdwW8kWDo+1leDb5pEco509XRDQUKil7W9jhw0mI0ZExxnfwSHSdbTgS6HIQdGfUiJz
NOicFS3B/cWCvw8U5o0EorMI9W0JS7BbvBeIEKFyPiXcl8IDdk38VCbWZlcHlPQdCfz1aho0+5G6
J48xntlwRxHUk7G5B4JpHAOj6hdiytNKHAm1mLjQOZBvo5trkeO7mjfE0NAnr38KMQsD/eHIbnpt
66gn6BAlimFj0jEdfR5+Ahc4BXTooV2oHXnoAxwTHt3yeZtCyboA7hiAObfbL20x4W6CxaJcLVa3
uM5F8YN2kXdMEaymnKKxIaBCRdbpg4oeqRBhc15h4chh8CWtJRb/zvP6i4twEad4J7JifHwdNCuJ
ljaBn0VamhGxAYsQ7QnD5UpIFEdea0eiMLORr40ukFJPQhIyLOsVbWx2OfIkfMeb4ENe2RQQyaEE
z0ehueHRnHh1lAHZECTAf38lE7CTTFNKgQeBj1LG06byBDc71oWQXhRPsMqtA8M5z5AiBFVfhcyD
QgU2W3S6ISHF9t7Y7KR8O+ieayr3YhAG1loMlEhMjoQ2Ay6Qk2HjZPlztMvihsqpGlwZ4KXyBWzF
wIJg+j2tNCKTxFaAjSg2B/evXaHTVFIT0kmM0s5GSiRgUuNHpD8Sz3Ok5/eidiuD8Tzjj68ULODV
05HubETBiNaUmc1IamTMzgycDD0aGufvsHN70W1jFZ90UOTwTK53DFBxHXFiVEbgOjcyINtsS656
b2Dlz1sDOPL0m0rMVgr7sPkZNlOhg0JARkPs/57hmen/Pd8nZmGU6UyfyoaumZO/Wf//NWrVvKtp
fTfVbrWLhzf8iMyr3DlIAgAOWBkvo3yjAtihSxqJ1T260+/uVx4WMHD/o+HiAzB8f4MYHLX5Di7O
l/2YIpKxgBIY9jFf/jQjaBUAOcO9+ihoaoqWG9yTFXhs5BH2DdR5IGCn9qQEmnEcbGWjk2DDfE6q
AaCLvO86fyKK8G0IkjSImE+jZZpwYcHmBmFfcISdHoJnZmaYim3nUN6CHIQW603Xa+rdY0HkggWa
wdrMwAIC1/9EaxhBGEDi+HpMO/6aWGW0B4Q+oZ+2TtEsJzqGEZv+12f7I3qVt0CBZXUP/Z++VBWr
1xaSuTAgPKWPcUHNYG6Y1hSa5PgxQ3IgnDw8SNKmU/vCRWjujZ6RzSQBpT14k/+0QaaIdPzJh6Co
1K1VKhMzHN8rqyFSH22qKasTEQBjOgiFQffzxe3+7Kzhh1Yt7Jt6QKnjo0FIA1nsm/feIj/hPGOR
g9FzA9qXLw1IQdxJSvszgg33qiwmf1RYyMwySuIaoQ42t/vxb5thfy4RvbDRVGnoYncU/WFRAg8F
XORLxh07RNiLQ8CkJeVYdYVy6HGcQ85ouK37CFCbdCaKbV6RcEMVCD1Ayywm2Sto4WjgViE94w8Y
E6kW9bZ1DTwomGc0ZROqt0tW6bknMUBQ0Jn9Ij5Oe+QSgkv/PMTPDzDH5DDEcb/9p+pefB3iW/9Z
MCYztUhIgLwkFKhhdkGEHQyNBFoLqeZpATcPKCWE0tkSjOLB/kNbihGurQ5h0Rc4FHCRaLRJznTN
cN/dJ+rdGy66Xx83at+XLQn7N025boHQnRY34KJn1ot+qfrV/puoNnc2QW3S6eQ5ApMHuB+hVsX3
35B1mN/h66aRVRcoKEOy/ECxqqRne0czdLFLp665R4WU2tpkqTrjlkaDPqencyf6fEJNnT6/4AgD
XBc+fswA/1ACOuoBCc0cUHAwJA3fp+WxZJowmWyrpYpuHaMVFv1Kse2BkjxB+sBwBMKJX9aCEYay
+f8Qdl47imtdu74iJOdw6kTOmRNEtI1tMMbgcPX7ce+Drxd/qVpaqlWqqgbjMOcY73hDfhV5SNl/
S/JiPVKbd68OmSNSO7Buw/2StBdienzGB0T8EaWYAowF8PLaGfaLd8MmiN6Nh/mKyse0Eqx0zPm7
g4ujQtpAcg2I8GC3xtSIbLZDy5WPvFmrHZKp06P/wCFRBiQtOmRWgsN/mvzotTDDoSmbG1eh51NI
s9bQERWFjXyGF/XKReuUTRCtBNuSpDsr76JrEziRjakuyZCOfiaLJnWlj5fPWJq92nv1JHZ5AfNG
pv89eZKfyDKhjFRwEB+oXSKOiHG6CCDNbwGv1SYqCYdhxC/LqCI34rnNCfrtvkaKe4NdC/BK/DNP
Cv6hbJYJvFuMp/7k3ciWoVu3nbnK3uPI9Pa65bf60g4QeSdH9N+vpj0m5RbmIFGZR4lOgVSqbr0t
egadg8oW9FzBqFxhjfzuK9QyjfuXVZ+ZT3jPm1fNlXXAR16al3dz83FvxB3lKEE3wkbQ0pZEyy3w
tTuCyw7ppFLc2qFQvBLoGsAwrM/PNRonBD49KilY2sQzDQ288km6Id+6LZN5NEA0xHgJuZ/DkRDh
186290UEmYe0qj4GOcJWuWCW8/xz1iugdXVc4y3SzrsMeD11jBkUfoYP3FfItUBJuBEX5BslQDwQ
+ksTQZD9wlWs+9nhQda0ahyowdvsNed+YhMXz9H1RpT3k/Zd2lW3Jm8YMfN9iIV7PUHczPjl5XKG
WAEJt5y8uN3yJ01uvSQ3zQAaYAXb0F3Cwu1BOW8/tkmDiAKBkp+jXnRg7gIpl52yaG+zXvrEUZG2
Fu0/9zXQXlfH/wgGDKz6tTDFfIzKNDxyXzg0mZTrQveUrxrqABODvN3kU3AwxloYZAcJ40u8gt7n
fCdeVLN5cof7nd79OLC6U3TCKstJ0OF+anXlZd24HEZboxPQjpcnPNGoV+cBQyAeBkL8nISUjsbh
Hh+3LLTx5VPGISxOJoRgBGRl9xvX+AsMrW2O+OPTeWWgzfUV6/F2sIg8SCfzFzcnxMqedo4WD9Ax
fa4DW5ZLEK0u96He+6wYNXClIht3s3gYLDmMcJ5dmG/+Xk1I6k+y8b+riS9JcKC9grDeq6R80DDe
xwoXmN3NjdqvJZszgkCwC1D8JsSqa66ZIjK/QcEu2h0y6XB0RsxR7Lil6MCp2KnweaDumrXfuPFM
BMdgxYE0jHol65aUkSZoeDIhpM5rQfxwuONxgab+sD/9ZElmGRSvVMCe1uLaZF2wHeXKY4/Y7GWZ
feJoO+UxTx0EUsMWqsrwIveNKxlWeEPXfcqRaJhcRAij2FqO0ZEcZIfBB3Nvv23Ca2kyLWomw4ya
0XcazuwBqBtx/0gWmTWMZ4ulKsDrPMWWADD+cl5L0Gw72DHv75bg+djnMmap2nxIAA4DQJ2C2mVU
iRhWd7QRBK+OjJegS27MSHexCKBjaE1DOJDYP7cBdD1uLCYTJsPCD+O6pqki3QDi4fgdIPggt27P
wYlrYwuljIGDP4DmMGs1/pIggMtg/FiQc8fgnXp7x6yZGTYdBEg5otFZNiVaaff4M9suKKr3B5U1
tnbrJVlPLoF1LiEzu4f7OO6n+Juh2F42fSnEbVui6CexltiH328w9dvPpqlWMaJQNVzVqGX/2Bb8
Va2Giq7UiRxhDLB3VX+mLYk7x6wLuJStkWucOdEBq5v9tNAdoiHJYGXGSNYaP2Lgjdsxxd7QSy5l
p1mwHjYWu5+na8D/gNApnWXdCrtiyw0gELFTwt3OnAfE4+4AY9Fcb7jpFbJ13yuxJqbLJFDmiKXq
7x/S/Lb1+PMhZVVp7OM0WdW+/CRURRT91ocPqT+dDF/VDQJLllTyLFNKHN3WKjtqxFrBkRwUEKuG
hf1W7Xot9+GPj/YCLJRQwTqc5IdQdfaEX+H9LVvafZDBKYQQTkri8AaOviLNREbXx91U2/45xCfa
xuoX8UDH6NcXdh2iIvKbHV1axwcOmGxM3FPvQXmIApfwCB9BEdGJCF4C2zQc+SKSpQ3NB+zhmIj2
M3XEC3DJUS7s+zLjeCxTcXLRK3RPnJOSirP9reXFWHoqzQQIgnBhE1n3+/lU//igfBsV4Ceh6yJZ
N5ilfK1KRVa+X/Ldv5PJK98G97uttc2X+3nDG0D+uXozOlW9GJyazDW/ETqyhyWglsBBRCqOEV/l
JOhNb7mTE7GEwwID3MfIAIW/ZsiSVsgn8e3TnqdXQpIGaQo1ul695URWjCdsT5uG0ErIcqlIq8ZR
P+pJ9dAXe08WAKFdwgG50fjzCGmI4j/XIqSV2vf15y5T7crsI9xqjWg6ysq5GZ5aDkRlbD7uRDHe
bBPpQZ3PpftRN6evYH6vMV8Hh4ue9Au56Ymp84DLwTz/bptHPRmGMCW5Ne7HTEJLhCRNdcKSSL+2
TiKZ/VDXijHA/d4kZypQuw/mdsDlMC1CD297DIdL3LDJ4r5bpPlQTH+8h4jjcED0KBEgxePuFLeV
+egp+0tpLMx9/wk9orDD8BQ+dxosUn2RM8hE07tHlfchrRc32iUSqsjlXn4Swufu528Gni/n1qeG
5A4KFy3D1olG2BPJSMyHDTED7xHIOlfKJ8BDdAyPDjw3N1qYacMc9iEmvjxpQ0aO5MlgeKfHq2Nq
lr9hU9WxJM7d/QaaHy/4svB1zjSuk/VCrT1h2RRgz5F7zpVkKiuY7ZjNhqICMlXNbFfBsSMeCZTc
a4072MqO6lrNSEKwa3atCi8HXHhm0Tm/JtTNkhVt31T04ZhihNUCp9a7aYM5TT+zsmy2Y4PkGQrq
vQuA9kaJC97k7hlApttwW62TbQoMHh5AJtYtgpUTj3ZBo4a5hE5q2s9BmDaWykAj4J+TgpCf8cPA
fM4ScjdSBu8F75Z/ZlE9xz1XR4gQuOmD9hrNorlUdNpldsNZ2fWnRWnvByDw8+Syx6v8aB6xQRjq
TBuJZrWLYdL+0GEtEGs42TW7u0R2U0DCavWCcwWVD30E9TR5a210rGQcHiGeJ0TE4wSN/6dObhui
oKGa4InfxMUFIribvw3n6tMWSCl04o62EVUPgMAIqLtAQBd8ttcaEEIathSXTFJmBXDP0EtlWK96
uPxrhqUc60sMkruSjuVONe0Prse2MVMX5pwqOr0oA3lO9AVrGg0hm75s3Q2XDUOla812SOguwBV3
NKMrbQngg53Lh5kDyyxexoQuPk0nJ3yDy7/d720qenFSXO9bjoRRWeU9Vp/NW2H88GCyyFLIOpg3
qZF7Ah9lp7Ug3ryALUX0B4AIiFm8w3IWLITiMPRM7JAtMpUYIM7lSb0J1wrxAV6FMFiwqVh5rgRc
XQba5tMO8ZsfUGxnm3KcofAc7JdNoAiz0ZzIEEuDGwrIQjs3CNdxYjcOo40oVOipPJQU+Af+lEyg
qt3E9tyaI6M5phpuzZpQ5Xj4Bg8MYIlRl8m8IvML8hr4kwcmo16EY/zHfeiWwlojWsRO/r4+Kz9t
6n8vz1/7Xa0+X2IQ1MnSWNJlxW+mpKx55SacITh904AGNivui6cPTW34shp2ibwTQAaBBY+4i4eK
06ocliYAm4MC41KEHYDWWiOFxLdx0iZzOjzxwBFQTsozFd18r7R//xRyYxrzfzYZRZUNXZBNUZYl
fv9XaVIG0c2XyiJZEkNizk28MuT1cynzzj3ok+LxPYQ6soNhs1R3YOBMTL0CGT0xkZa5qGbCgGvy
WGOKy4N++f3YqBt+OjgVXzwDjzxD+OPz+9fB3VuZ7FdCDrFjgeXIkraRG4WRbo3gyQR3w8zbt96J
U5/yU7PH3e1PIyBGugqqcHktzaOMYLWi08JO9CRGxHU6+Fjr5GsTNe/3KkZ2B8DodfVhl2gCwd5q
797C79huzO+7JhR2t5hiKjcU6SAZ0m2FUWv+zgf3BQW3TI6J48+SUT4BpKut1vq2IUMXaXQrdXCW
9j7U1K8mp4OtiByWSSCDsviqo1f0ajhibWib2gbo07oEUazb9612ZduOu0TSnJrscwS9phXO8glR
pkuyex9w9J/UOdCXKtJXECYrVmusPS3cT6QttT8ilJLIwIGvkK/bUfC4Xxbob97DcpDBljf62Xa/
k8mZmksusUEIzspjtSwX+roJMpeo+yNqdXP4ITqEFc7FJE23GYKVvU/opeEWAV0QbH1IReoO5OoG
efHjZutHAV6EdmyZRK46g8fp3sbpWh7dVoVTEbGDp/5jIuMTQH6OZyxCk0wVK9rpXrJMcQbqBt5z
h75PSgkbsQq83WE34WHwaGpBpHvUctpAHoqBTbqJPAvmjAShdEVsX9M0mkuilXEDIhrdFTNcJ8hH
kbDfxrj5RZLRvf/C5O0N9oL10UgF4ljKR/BVbaFxQXWirYcpTJ4uMj8Mk4D2Mqx5EO3MCB4zFiKD
oSlobSBYlKCIn4RxPWtNET0Bf3AFEW34DvY1Z3VEnfkibYAWuiZ0AdisOomM8e4OZc7s1rLR2AM3
zkNOE/jlKCIO9L6C6qTvqJHIbZA28eoNurd7E9ZBXuFaOjyG91W9A1KJE0dxaraMN7F5FkkViPdS
2OXKqcX4oRELV7Zy9tvyUPuzp78V2+gQ8lW179NypLexli8PwuI2bS1uhNKSAn1gmW5dSZG9NTu6
9Z6IQyWy8RHWB8AM0frB3Y1YYBHi87YGEAnPArOp/ZAs8tphW6lB1gRiZ/AnZ5BZ5+hPWlcDi6Ea
E4hpsAvA9nhxc6ClTtp7447hN+28pLBzVutqrpIxTfnyRuWoOCR9SBwW5J1kggAxJlepLWJGs81m
2rG1kLGBZggWL8lV7KiIHRGgfqx0GnpEYdj5ZiNc/VEMi3F0A50niIpUg0af7Bg0U24ENy7oiNtg
YM4NPBwMPPq97EPBG5xVXoZUGOAZf5hoTQVNocys4FCs8AhPJyrieEAUobbj3M0XEGBGOC8scqCf
B7Lcsm8AI1KFY8cD/Lqnq2vvGS/f2orSJhsYgIa0XnA8KM2km3YN7qYjW5thh8hfLgS1rXGi2U/B
Tu/dEPXxe5hByCGT8F71fDRiyL3IegPV5iESWH5dErXRvlHTwblky57dTyrtEuw75kRc0VubKxoP
IasYiWvM6mVr8pjUQzpDI3Va22eTaojX/Ok+oYGsoJ68mx02htR3vXdL3+HmYIetsLdqg0OaxJRM
xW16qXjsB635vnB8mNRPOzomSkd8Wq3ceRw/ZS8vpkk1IFdPZ2Pu7C/69vet4M8853ubonE2sEg1
JQ13vf9uUze5dftkYZosyR338m66NY+wlCOHus6tSL9Ne35OjC1Y479Mg6Wf9vm/3/rLkfMjxoqv
po8EZGq/exi2OvZrnCbi891rBAaUHGBimJwi22a8PCNj2/K36uEDDcT5fDr/OBE/Db7+Ppov80zD
eGWqYt6TJRSKWXjQIGSnYxR6jrIpbX2EmWRf7vnMHv/lSi429cz3JaBIUBTRoLuXla9KIYtvcRwH
MfUOs7aribqdnHSmTrKjkkl+ZT4hdISdvFUaWJnZ1a2tbpV/xNWKzXX+7SC+7gM5lk29MCLmfrjg
YffDEKhlFS1c/r1yFXpg0rDqZv845z/5Ov79yb/ugFci7sV7wZt+qN/bImQY5Gd+030R486UGXIO
+1+TLcNzV/4LCJClf33or2v+9sWHmIhc84I8QRqKhoRO1S1BLFBhGBROiN0b3Pm4p926FCfG9Hmg
WLgt9kPK7CgAuWaaiW5nebeDATOdDitzw1RSWA3zCfUKxjRXSuaO2AFThGePtB7OHoi8imZcnL22
tyMjFuZKGWHICB59K8HG7dNnskhMJZXY+AbBAxHULAjdYqR20nM0e+8epV1jh2gLKyLFsAjC4Oz9
ZH5hMFA9m54wjGapdzfg/kYNFZQtroAsDOMG0hj/0GRImbq3VWtFZUwdPZChajPWfSyNLePCalLO
ogEH9XSUhTAWzhACoHMv995+AYf2bQercgaApA+NeUU0dIp6PViRwMZUn3xZbD+4gDDzDBvFNxvG
baQg4yPPGPp6zSs/HZX8wC5xJZ5BSkoDKuHXuqTWQXNUnfMeBYJsUjnU6yZu2GUySo4wJdQNxgM+
cWv8eNYIxt7otuU2gyaCUkb0f+M3iB5eOoFTu8Ceo7jXos9JrXgH/+CMDYXgkVCxu3Ug3cDac5qg
cWMD1mFDGFyHDS2WCRswu4H/Te8FB1ycvK4vdHvNAGKc+vSTIAbTYFYsMOVomKyUNjjPwVvFWo88
u2nRRRdP4+/VkZeRPsqEcm9rOqCMwxRc5Vfc0DOgpvDYsD+NNs5NI3x4Wp23/dnyt8xB+Av4EDcS
IgCnpWm2gYPaZ1DTsHk0F2LlmspCAruhnMs95WXrW1F3Y8XRB8/rOyGyF9cNkni1JXxIAefGYEDP
23Cqf398f1y3FEXTZRW/YcC0/24dimqkcpHk8VLX2zFx6sR3xSBCH0egm30eqsc/DLB/3DD0v97w
a6HUslpJ7vIrXhbTeMC5CSaAEvYlGjCVfG1QG7t1B/+rJqq5cBoNXZOEs36u9cHvH/zH3g7rY8MQ
dDxDTePLDdePSyN/PN+s2O3WZhgoNpjfqiCjcIDjqWGdLlhTLKrJE1rAjMihznMATfr8XPB1TVx8
jJQF21fikH8/LkX5aUE1dJpnvMB1RTO+FjQxv8Va+jS4JHOcPQ9S7459N5TJqinAhJF+ZhHlBtLt
D3kngB8bqGTSrvCZObbF+RPm+alm5tm4GNaePMD4u4th2tKc0xxWcBbf1p0WnBFfyysw3aksjEYh
+k2j2s7fbTJHX72E+ZU+IHiz8RStRrWMSKzxFcVERJsyrQkpTyVnqJ9eV9hCECgii1mucH2/PNwb
+VYampnbEhwijF6xIw2jGgTaQe+DXmWlzOpzEtiPI7FgMskt/dbijhOVUbnvFc5OHBFFINAAIh/i
cMnFdW5EEp5aA3NQ9PTFq3ZCilc3P9UneE+j9NTCE4B5bjff1BM2OZ7AR+qan652LLri9r7UGOdQ
iTfdsMXWQAApDyeLPjQcXLDywElU76VZwLwvHrKrdICX8l7eNrSOsEuK0onPjBZ8/NhybA7pSTAW
xYM46qhZ188HZhOz2BhwEV+bYZ+s2NWhGiH9n2I2c8PtBJ7WtjzyouJR8Tt3tc0AHNpCiCFCZZNV
CQcCwxnootcH+CXt9TWpUNdIi4BTTXS4SIqhrZJftdujOZRHcWDHR7/XYmiJSptFvGkZMZRAcj5J
E8enr9NtRbJby2rLP3ujZFkSlaiOdJo/1IvGgja47JuM36Gs6jhLDk2kSOFCGORRBzXTaD9H5ziX
BnsS19EXTsmCQHiXjW4tt8Zx47PMEB5gIc2ukuLolZQY1t1Em30/4nNNnzvYH5AXEgy1SpLg55nK
5N7+iDbMDnH0LNty6mKKNGuRIM/EjRS/2ZPUdTLhqM1JCWx2h+PtqKPsVJl8Em3WoxV+nmjrEqTq
9KEvmgffocnF3iBGUBIfCVjUe3fcUQu4Ye8xImOoA+OP6txTG/iV5seMOq2ImE1XrGFtZAAC4A6H
lmoF46JhGifNWOgBxxeUcvva0G9lzhuV96yu3A/05RMsEWNcXiWMNBYVViyNAbk/eJ1M3KuCjj71
L8lQxSq8zbfuM/Yo+xBHLcIP7BTzCuUWOQakCbA6/GjGb6IISbUKbdHe0obRHTNda2DSvrg1hgUM
Rn1AEPIxW7LSwC1FrpfAJ4d0TkeVbtRzfBGOz8ILRatkDw7t54PsNwflQRubDe7q8b8WTVH4qdoy
FdnUCOxWJOF7WBdUH01XnzXNJvaqN4h4Kun1RG7RVjp61mkBmyDdB0KBnISvEdtw+4mzMiCEWKPc
oWgyfUfsYwqd2e8hHBBMiYYJvRKjA9zDcI45psecW52xAPqIMwGZ+rGGhXW5sWsngJhWUFkAL6AW
UFsXuFPtodYsUubhMaDD6jHx9xYmZoT48hgwYSPMBsorYFWwI9yGaGIvllC7Cn3ElZdyRGKqdmpN
llVXxsFtUl60DZQAWmgfq2VlpyrO/uEw2MhO0u428I//SqIRpZ/W+2aEJRMtL8uG9lVAi6GQVpkg
ogkfSlPWaJPFm1Vkoc79WcuBpT2ldmDuS4k0pmUuofeEBxrjEtzmUJPTMiTRMfYag+jNAyYprI67
q25aGKuSIEB7XrHgd9TTXqUzAd0C+RNsHCSeSPJFYsmdBy/al/EyP0JX7rNuBAcECmwR3k2zQjx0
xJV2IqIWhKXGgVHC54bNOvLiQ7YSNtWp4cJiKDKNusbWxBzghlvTbaYOgyOzRHwonLRTDBS40HTl
ZeF82sosJkBBGodnCf7qHbFKh9jVlOrwkrfl7usoonsxJ8j9xvA8e+QXomgOLeMfrYus/wSh/n3q
v7bae/bYPyNN4dRPGw7BSaBl3cgnpXCYdc/NseQqu8/mzoQFhTu61cGHT8BkdURn8SR7d8xyn8ae
fIoQ2pyb6Rve0qBnKVZftwm8G9yT5zEepPoapz3RIrse8jsyp6vGbHskt+zWuqREJ8mvUY4x/m5X
iDhgPmvM89qm3nmSV4jqFGRZbPMTNh/AcvkU1vBysgUtgyrawkHsv6fhDs+twjVFu7gEJ2MVhy5t
KD6KeL9uHrtsofCaIAKLeGusfKIFmZ74tict6/Ue89w1PoRp7UAKNXBxKeHbYQH2KBvIT2DSC3u/
bsK1WxAbHngffADchwCJwIkaYorGWirCeQQI0BgbuE2YM77Vzn43CAkDi1fi6H4AwKxdAZQLJiHm
BGDBG41v2bBQeVUYWcjD6ixtHs4HPsLnAIvq84b+j1LtGMJo1zr+XNw2FF5traBY3L8tZbFfvE84
ZpzwneM+em6kjVzZtBCpisGeslGR5pCX7KarYvPc8OcmyJfKqhB51bkRw7EA4/nU7C/B6tlVu9GK
vMBVtLf8RXi+wUPLN+wr/kTd3Q/qFWOpGQpd8vG6Ka5/6YhtA1+htd6htwpGmHCfmGZZzZpTefRN
EVXloFU42QoZXWkFndvog5oO35bdA7sj6F+GnY2ihqQXH5oG8mpgLoM+ZfVkzHHNahKO6dCKzLlN
QQ1MWk7NiibJAn6QtkbWg/01eRNzAed639YkS1rfG9Oc0nCL2jG3cMfwgxuGeBFVM3USjs1zuuEm
Jyb2/Z7sl0if6swJFq0NfK5hFkHOB9OkcvFwQ3ohXXUfSGUrhDt72LsyrqLaMN9UKNczkveg6je2
pIQUduD+1b5DZcgKIwHjZhugtPuH8OGuKfartFc8us/JhwJr8cGXJ+tJa3/LKR7jZb2Ixr+X0DAA
fgBCTMPQ4D9rlPh/wgL+Go3ws/stvmXx8olghshAFm6sZcUTuKkDVY9WbQ4lE8GNguvold8obr7B
VASStDjOtz6mdcYkhtPJujOoNxjMzm6eyP9j6HQGMArm8gLWQ7kLBRMrZzRcNrTPhnCBlg0ucTu0
I5dkXYqcAgp5heEbpmfjZMi6i0IPSTY5qeBSDAYnjeJS8HJCQLC843L3eE67BXLDus38NYVfUKFI
Mh1p3LiexW6NFwvDURRQ726r98G0hmHiWJ7AHeyky3gJrfz38/ljR/LX6fzOi8mlIC5uzycuA4zy
qAhnOF1HMxzJod5VV6NwHtf6bC7e2ExASF6IfZmghLwbLvcdcxdN4rU0pzTBCLDDB8rsxr+vOoUE
nbHZIYI6MY1o9W5QPJno/jNg7f/kXUK9oVqRZF1U1SZt7GuRD2tV+0RCmCzzzY3dsnBYrNk2w1fT
UvEhYLujGFqXjtAjtpldFAP0CY0A3vLp3srP1ZCOhIX/5aYQFWSH3iGAhv32ijf2CijvmC4hfGYB
eI3NnOBS9z6AHMJ0u2Akc2IfBt32Cdq8yrjXrHIo7ifdU9EqxuDlRQdCGYQB3HuhHpjrEqrpFd/3
4uO8L7IjrVhbjs30hedVnTAo0cg4txSYpqjVCettVug2WO99XJS465a5FbKKllVjokjEr3ZmKPWm
MmaYR/MzLsb4EVEEDQWMFVnb/bb06vlve68xYmXnek6DyK6G9AcBBYMtwI0l4GtwYyBLXjHLdnIu
beFMRSuwXPWSs8mMy/JxUQmc8k+lXp0kOB4nOBsi1KDUhZAJ0WiZ501ZLWCaA2/6uWBhlijbcZlH
ymNYOVSKkcxc0Uq20Vxm5aMSbjB2zWpoj8mcti5hGrVsXZ8D+O4aiG4+QjC780WcNYD11RVoDzsW
/AEBoP8PP2MpBhDm1QOcEoMaxUQoaAzpB3rPs7Lnn717j36+70mjxxpopSEEg+QvwZvKNqnuJ529
gFh6clp2DClSO7BGJcsvwrY7biO/P2PyDyxLIpdUHSRCJWnN/IYj3oEY68r9sVzpyDLgwlrDnWh1
UX/3upxgYp+tNmYtvQ5utOVobqNmPr/+Bc58p5w2j4qEdMTUCZRURfMLnDE+9UusHgpxTMPheNjd
bxteESmEbeiRk8EW16m5sC768445KeDs/uMU/DBL+M+7f8PXfqv1SXX5vux7O480zfJIr+6kY3m9
aBOGkfUn9w6FkLXFX8ha9uwr4rhj/nHjiw8coDq/H86fVe0LTf/P4XzV5YKSvgQz52Ss9DnNvWAP
ixEeFM64G+E8eWrdhqFtbe3PSF41fV2P/Ohg0A9Xq1b/XFigjXe7j/D896MyfjxJrGek4pm6JOjN
1vfX1vYwIuVRyZykFRYulm7tBHcX2LQCQ2iQ1nio9IabILF3Q8U9PnYsSuPams3u649VTAie8AYU
J1vFal8a/9V3e+Fbk8nElTbY+aaWe7M6Dky1oWo5VwYlced9jJe+87am+wv6UzSxbmrJVwyuWKbg
SZ+lf4TIyc1q/H/O+v8+3zcsF8j7SNRCPl8xXUEyG5lwzPEGP3I/BM6CDmM2wRUSBm3W5HA3OyJG
BcsOQjKEg6iq/vFcqj8+l38dzxdAGgVilmu+iHB66SAyGYkOZKunhWIdt1sRtwrftxewA5qlrvtJ
3cSWJpe6zXI/OLR6INj9gnRGa79O7Xng2nDdmb8qDjzoyvLH88CaYxNq/yPG6aeeUpP+OuqvB/nx
kQQ5MJtHaVXZoIa03fCjkVpZl9YBl5N1sxSnVm8ZWOb2inT697tU+QEm+M/7fz3KZVkFt0/KWasz
d7UZegsvaRsQGS5wpRTLZ1GBpzu/JDZeuxOi3EejwELeKFgHaoHUGtmdTmFNhZGYWtE/qhnth6bv
P8f29Vy3Akl6ZSExaBxY6Qw/4+PO6D2twO5yVG98ZeTcOvL0YMvh1IG7U+wEc4Kwx7mjg0nsz3FB
2IXVnZ3ag5HRB0VCuQjY36NpBzRYvYhmR8I59z2WJVwqrrDNjqg5O9PV72f55z3jr6vcPEt/rQVy
qBlh8OQsS8MNNS1kmNGQNQAmB5e6e4HDgaXY2p9wQmV7yZaOHhSOKWLcf9xv2g9Eqf+c02Zj+etI
lOipJWT78tTaD4tcC5aVD45tUEYWoI/dse4d4R0/rJ3seN3ZLDcdGseJPrt81qV1Oe29ybpysHuR
305v38eN88pTcTkjxelMr35uFZbpBG0dSTlM9Nvw/PuJFH+KPeP4ZbVJIgT0Ur/OZFTXpdBq7olW
HyUpsQ70iecdVixQqV2SDBqeEY+/bm0YsMO+tjf3LtQD6z1bSBdKxoHE4G73WpljFb8zRkNQ6+r5
6uM5hTvEK6cLZaenjy7aG9mZMilTV2gxwWM4Huz7cH61HH43pIvtG41VbcnDtTWwJavXmRfWOSvs
t1V0phhc9ly/oTeUduG7sbVVe6ODOMTtxqqO8ExYURDIzwG2E8veFo42ZoYyatpf1p4dN2TnyiwW
c4lxygx8WqHN5MzmVEvrKdMmdi3+OfWF71zpOjCP+P00Sz+vCv87y193SSr4UrSPWJVybwh9qEfi
xqJkdxJnNIZO6aKfYD28twsLsx37H2/+82P/vzdvfv/XLVqmchn7AW9OVLodzp5W2BljHj6b1LNJ
hEf3lvfP7OXVH9MFniPL/Mdgx/x5Z/vfATTkhb8OQP/E+3fWPCN95MvWo2Zd3pkekWA8rW2ovP3F
a7lgVwYMtaNbG+5ZzewXygSYOetmLnco/lNrFvdP7HxxbQ/WaDht+FQAaP3J27tjKQv457wnvfl9
ets1LkjQkKw76n1C1mxzwhV+GB4j2rt93tur1Olv4i6Ch4cr4Zsv/plgTuP2PB6yMeGOMMV66ffL
oPzQmtOWw1ZkOSDa93t/b+m+fNszr+ce6EPSGQBReUcmxHe8aTE9gsSF1aHg4LCNLf9tzm7RNfFt
arddlH9evktkKwEgGT0mPQWkHd0/i0TjPmBO7vZcWsfTtD2lMPn9sIm45+p81yUQQCnRBUQHmvl1
+/h5GQaZr6I3cIemNTwS/zkM2clmzNpnJSuu2EeK5I4rF5gZUHyYWDvITZOPM25ZC2wyLOzEJ4/T
ZDsa9eKeO9pqzskgaVCgZCjXi5ly7n46pcVK8elDUIQBRXP2YWrlaNZ6i6mEwx5ZNeVCxxT64cte
kTjolOM+zo7Qo/E5st+CdW6dzwwGbC7ibXrla88GT2AbuFvYVIxsCrx53L6+LaZhEI0/29/P04+F
x9+n6esm/3zESm8lLKQpdSR4sTfU7K6HT0hTgQrdSWnDSLKXlD/TCHb8Px7yP0HNv12lr+q4+gh1
AkOKZyz3Eqt0dtmZkj20KJGxtFtA1+gsUm+/OkIc8Hxr3zW6LxKSJjnkx49tDtdbYp54hEa9zL4i
h7I79Jfw+WHMzitLMCz8PZN557F3roE7v06nv5++H/eh/50+XfjqAmux0Iuwqe7rcdKMaYvpsI+V
DMXJ8bjwXfbKvGGEtm+eDIV/xsjMPEwGYJ9gi1tzynRok7B1WQoLQen2GOzyGYCug7F6/scj8WMn
ogoCxGRcBgDavirjff3ItVTIkiXbHpwOSBY9cyGOw5EPBY5ZCtO3qdrxe6oHywRrTcxOluhl3NBl
icOHeIUpL4K7nGA1RCNRL8CihTAo+FNvJ8FoLd2VLpFNHQiELJJ3QOcXkSn/v0/H1TUnukXw7sRR
alPdUVdQQBjeu3csxpkp9JQ1/mB40b67iE6wU2HsXeEBTUzpP9Z1vbmlv+85VVRkWeQciKLwdcu3
fPlt3ErwpdZYwaIT1LStn2sAxohVHu7KqjpAbwkRHFFNoOaGHv60C/SwDEt52G8WrlG1i5qxiF0F
c5rnEPUOil3Gu/LxvsDbZg2m5rAqDIimcGEDA5vtwptltutDtTA6MHVEZmKJDZ6GbgW/wG61UJuU
X3AiqxijgrlRciu2iMuNNhWYXlKMhTaMmwtinHQIw+X3+1gEN/hhv6WUEg0D7SiNqvBVUplyVYiP
QHosix5YtiON8ATF1xDfcZJcIBZhddpk72Ha4Mmk26KvbqxuMOrx2xCb8FXLPZyjPJiiA+LD0BXD
5msCfg2g2WyNGYOtkVmhzHBUxaRNI6Q5HVfEqTVuKtE0cMCj1iS0QIvoioN6cNsWYEm0vKtnE43H
tVBPvoZA14Kkylf+U83ma3HlBw/C0qE9VYx28HgorvKJkZx8QijS/E89MX6TT356fkjTHJUYiDmJ
VAUmuYQfQg0w8UHSOy/d+aBQZQYWOGDO9cbERvIAnMww71BhVLjgu/CgNz/lC+AkSb/hgVTF6ADg
EB5azW/IsGzivJIVf8zYCRnCnO/KjTnnNWFcoqytN/WGN+PvmkQv/mdibNa8C4ZkpOuVBH9BT6pP
nw3ECv+w3zFP8hm9IhONnZDQndWDYM+U8aNEgJtPoGzA+HZaEMNCBpjwJ0D2/8fIZqalYYiWbpqI
2nTz6inM87FGRMyE7W7g9rYDpKx4oGCT1yXyAZ9E7KrwNXt3Xj2MvDoJxskEamNOxeV1MyJfy7bS
uKa30UHhtO833Fr8axHQ9aL5/+PpzJZUxYIo+kVECCjIq+CAA4MT6gvhLCggoIB8fa9T3dHRt++t
wbIUzpAnM/fakxeRGvvIKPZp4EWV/UBbLA/1YQ1qkgdOSpAmwxk8LBicQ8UinWipaG0N+wX2M4bu
0o4Rhp00fug1FPjKF5UHBfxNvuoKyBNkWzDmpwza7335wHH0uYzw49BHLSgi1Ezgk6nMWzBNvMbG
5WeqBsm0xBKjZYg+t+SJccRIR7mjj/rTGOJkB3whbIPJc6lNq3kFe1eGQC+IQyKsLWkGHMLahJUF
1pX8yjRboZAPcuIseLo+eWIntWsANOg94ckI071s2oBZe3mSC4+XVydYgdqi9g1KqjI9pGTN9z0g
UPmphBKl7wVaGqYmZQGqqpC2VPZ80J1cnT5FBoT4YBUKM2aDe44y0O0GEmEaBshhCQcprLEQmgvB
MEzWsbSHVw7ZvoKS+5hJ42aaUsaFUAgwvQNBJ+OeCQI+VOoVBl/81moBu2UY850YLI4gJD09gO/T
ApaY5N1XJXc+WUvjQizRgOfosDObseAeErESrVbQkR6Hu/vBVa7EIVdHwRSPlYDXCwX3DQnr7gjN
Brc39SMC1TqQgPmWwMoeCxhy0A/uSwX4p+GFS2kN3gY6NUyJ+ZdxJPhXX8aqTrpQmUSo0TvjeB4e
wgWyldsDoTpuBkP8PbAtipbfY/5n5FbDlIycktEHNmD05bbeoSLC1MY28DlMwbqlAEsz3jzYUmSB
j0O0Iv65RsD0GdAuJOyToGuWwQvKPfMENf+FmqgTjbShjP0NdBWPlw24VIIxLQOug9OBdhzKLRlf
xvH4w4mIAVc6EUYxOgF8F96p2OvqCSxkATWGfQWWeUTL/bg/FmbTrGsg5R5Atvp2soHSN8NzCsPy
ty2IezEQPOxTYBYAssbDge+aXbzVU6s7jSD8PWlw1cgUiIGQQrgVp956UgJkiyY6dEX0mRQJqUAx
PYpxOocGiLckr41eVWV4h/xJe/+kgQ/fwGZFLisos7AyPnOBvOoi6JLJPI1UXLOQUlE0B9HBAj56
zgglpvoHLXNylZa0L8tccWVMEEziGxqfeH5T88MxNXjcqR50dyOqwXpdB4x9h2TxJfEZQaUU/McP
pHfNr6fpPDmC0R71FzpXD1tLxAHo7IeYZXNFKQHyfp5TCSjcjxQ3tgLQu+4OnZ0YlBonFEbYlMqg
JmvcLMWeRaoRJHQzZvvEBqJE3NGMMxcMFfbfwH6O7fw+q4FW6vT1GqPvGKwyTqU9cd0wCqNtDLdL
AwNobJkm2bKyxbR+876/cIhzK7YQwTDw73jQJMO3RzsmdKMCn+unz+cjPKvJ9BpUkbpAAbmT8JXu
U7RJG7op7Wyr4M9a4PX5ZenoTV40d9iFi+GCBQ16IjwzG0wZIRdOgLuP+Qqw7+848UM7sStHNC+x
d+JXAb7RwhVanxhk5Jgapx7M92KdDzrDevzBd+y1QsviofWixZrJ8lwiTqSOjSOmMG2OPe2WMY6U
W38KmxCjSzYkfILXf+aU7W7xt28lW7ZZILE7GhtkCrW0JWY4AbNnCkPdLq2g8OaX8X1Mdcz/e2hd
WzXhXp/S7aShG7i2yufkz6H0b8v7j/eZb2PxXDR5+6hflvcln5R8jdYf6fz/5/mWXxuvH57C5KfZ
BrO7dedWbukSIkFwfPGd8ljNOcRFlDUfa/Wsu5IbLQnHzrJBN01OAfHAqHKrXc+NxYYwp6dcde/b
7/RFOZhMnCyYW+GGDskCn+x1wiBBL02n0h4AeW3KHt2QNDXAr770PP0i1nPp72+kRMsuwn/TmCcn
1XuejLk+p/aoz9V1H4TEQtuAdg9wo3foVYpWuEpcQ4EB3MMd8wW4WdgRdGbaDFwvKy3FMmjmbwFy
3hj2ZyPYxgn5HvCXzsvmKSSb/pIF+HHQrWihmQnwDae04DLGkczTTlbDOoP6w1bSY5tm06IG3XXy
YT2UZwl2hKDlrccC5z9wdozCaQ76FR9Pu4tTPKR/8irhuGLL745LM4ddiXCVaBVjNqLAD9Agg24P
HNTBZ7AAssK8vTd+yFhguTHATN3TcSqkZj8NOVPIVgdIJmS8SQ2vFf8gp6Yb9wOb+svC2RvllFTv
E+bWMIKPyelhAdAJR3jWmMmL51WZjwleOK2t0MMbCXreTGHGo/1nOvSwPelNjNl7VNnyucVIAObd
pGa2SRN1JJEeZsbyaqOVCgqnssXzVbT8gyEpbF3QQO2KJ36NjZ00ymYC1ZltntAGlWFDGoeg/ius
rALQj9MIPD98AoXprw/vvETxAgrgJBneyCzpk3gF6NNDAzukrg6eT+ZCCBJejxfTuEQuTh+6LhIp
JItgde1s1oJ/VXlJ0bQZpSwcwn2ZNqVZgvdAPBXoQBR24vew/PEvfxN18ByAXQeF2bLr0NcEbLCc
9BclyFX4zRB6WXjN5zQSllCAphQWn4Kbtaus5zDj3PIa0fEPExNM5eQzFDS5B34vGt7bxVzQYaMZ
fhLjnLNdB8aNQ8UETJsCOhA6FA8Qfl5iiXyy2LGkcYO7Q7EMipug4sBAXyk8/IjITNzULtbGwBhG
7RX+EXDmdP9hoyeLiu+q4AlDghO/2oZwxhUE5DNNYbAKxiPUB0wt+qx8xG1jztQst+XgRI6fk6mC
5Q0b1HfcBjHYje8mm4KJwaMxBR7/JTrS8W0ABA04rDVFp0c8ygHSJNlgfodg3nV7qDvZu8DIcy8x
K4+4XsIqpcAqpIsZXjkizjJrfPoQtM5+Ho/BGrKFVINeV2VNDWFHBb0ZpTsc1gDaUHbgXMyeOMsH
CkoCzZdcBL+M1MSPMJJrlnf4up2FsJuN8X/sTgv24myZ49L82CfL0unTYNW39J2xU4Tz/J8pPd3b
9bbeyhx3OA8V3G1cOXFiwimMpBat0LdMOIfTyCnvaJjheDTyoW0SaWSz7ESjBysdjCy8GphffjaW
HGxKrVJQ2sfRVgOBrNOrTVORx6mNYUpM4ITTN3vanUgDOiVeESVgXMCzE8nRrC8QVxi2Tg0+WsPT
HZ+QIKM6012qWGvg7jfqERkYo3Ql4yvU8BwEgbzfeCUOfO3uvizFq2QhHlXwxv8OSxyCiKnodVjp
gs783GJtLg5OnIoEq/nP8liwnrObsfpvM3puoWuJB9Jt+NxWZ/rvt8mNJT27KT506IPq6iu04DjU
I3DGI118tTr3Voqf3Do8GKmi3oxyLCzPtL5/pzOZB6FXhgCLecZ717qvFx8qi3SnLBS+o881qjeN
99knj5GybD3ycglr0VL21IvsJUHzIRNPqgyeeiCTub3o77+PVRL5V2Mv8vn+ayPFhIT6GMoF87sP
KpwjBgn1N2g2Ync8JfiKiZAIh8AOdmrJ6O729sosncpgYyOvWMY03+Zeiu2kfGtY5Fm55j2PzJfB
EcPgldCKvInnUPycZi7t3pgs0/ebHI2VdtCw9yhvGLWfGZyrHofRfPtclotsmv4Zrv9tqcKmGvuT
ob6ScAGBvMMqD1kB4eSEtkkXbZiE3RapyXgMFBdpAlB2cVwQnFLQQySjf5QpNbwgEoDfAJyhRsu2
8JL4LACX4xOv7xRW8w8OBhCyHsDZ3yA6iytJoFMkJD4K+zR+9q40MXjrWLadgAzPC0Jt1X55ylTx
RT+IseJ12Y0LOpZjnMFhrj/lbAer1zXAgkpeyi8kRAS8LaL0bAXnHHXpbwKjd4Gone2SF46bjEY3
UTEniKRNhcY7Vli0QGyAbGtrAZ2q5qxJiF96HCNSkpPZ9MQSOCQ4cVDiHmoTSeqs2dPXtalPyr+3
FEaxNvtydMjWLEa4A5Z2BnZdmcWHH0ckzKrsiC4wcpSSCfR1GV9xEtlL9kW3nqc+fYAkDebhoktg
ECPsVz15pfGu7/g9fEd3lFOwH4GiZuz+hq3iZKRMpLUA5CLXBK0o0SH35xs8El1xj0Xj9hfsvEeF
/VWBQ97j+TD0s3Bsd9KZdumxNsnYhYBfnlNdiFkcVLc7zSaPK0x0m1MrRWD4DrTXpiC1MbqF5NqQ
7kH35n7mCs4tsq0QkXNXBMBZHAkjP/FhRtgRucXfAgUe4jyBQm7PbCLs2OUCXgAhW7P7TgtcDmKy
SoLSrtpPuvqoz/OKBT5QpCbELVX8yjY4wNM4bX9PgLsQNND47N7hhX7EuYpDdjYDfQczaN7Dhjf1
2rn8Zwb/3ernP4MAjAkqfN8RR7d7YHH0Ma1jTzr3GETQ7QlC8mMzp/UdjfCC0xXxR4eAkzeKnbj4
QQQ6HIEh7NsRC774X6z44kSQX7HD4LxAKIAgMOFM1WFaiQ2bTfDwcl9udm1nHKOG92kX3zEuSubT
ZYixNsf1kgvZmzwzdu3m9J69Zz/adLE3xn77FRhLYXWs7O/i0UjxhNnwfaPQXRGu+3ZnrzqKh+Uw
Ta0tjnHyWLFhg34hSuJo69F/ZcUOZi/Wj6/I5jHxaOmGroxjBc5edNIK0KX7IBwo55KvMMAek3a4
10nHfEBQhhPF7nXMjlfvYRc4UAww+aLPfk1/f3ff3b8pfmzum9/H6i355n3T71pVgBnNuL/XxHc1
jIr5R0VcQhFP239OFU1e++pEA1xzopcZV+cDH4MFE97IWteKunyjDdAaNAEH4k114sMQh0Fy/6fo
QIcz6emN2H5PEOTEszQngya057AN2hOKHfSaWLa3AR9Gh//+kYMc2NIB9ml04MfpCwlkeAA8Fc/H
ZhXwJTlQxT9P/3n4XtMV36KawKP/Hvb3k4l4Duyb82G+4VegOWpnJCLSVY9YqGbBbTnMJRM0p7fH
uu+rux4bYsoAaub6LsKC9EmkUQE8YNhM2EYnOkNCtQgaOE6qk58wQ8DELRp2pnDomIwa4XcMgTsd
vaDRUwmZprhivWxtarj0/HJy6FmciMRzse2qpF0/lCDuEwHgZ0jhUItTLd+r+NkKV6B8jvcIwwOP
NuuFUcB9mY6qkwRe8s7xVqB4oX3PcYGBM9YOAN8qyGjfuNKoZEN+Y5Ko5C5yX55Rp1jS6H6BSAD1
FocBQGZEsbgzEvMhb6MJgGvl5PCNnpNDiY91O1fn3+t7nTm/bU0b1otfh+JEnH1n6inx+S1kGhx4
GETE6UoVS8iGkMNDT4SF0UqdYmcE/qkFxpEMO6woknNHJfskEFdnT1/GTvpxTLH2azGRlEaq8O7A
21zecObnQtH5CVdNx/Hud1axuQZig+GvfOiuH4HsaPN638F1/HGSl+oSAcU7SD+McLi6iL4+J11n
hNJWz+DkcwPCBhKgpeKtAXmOy63YJ/JrKViFmaAeN6cEV+mTJlRdaG3NGPJi4ny3DUuYGHltwHgS
/xjJQF92UiY+eQwsvvRzxWB5k8TMpvXm7Sa+HtQL/fR2Czc/FPGocBHKH8gTHH6LelEeMr9ww4xO
0M6GPMVUClAvSAFCnk1nweHlkH4H38Nz9ls8dsaM/06FKwWFm/nvB1OPNhinfwHh+/rbb3or1W3P
jzVZ/KVqnbjRqHP8nNT8WhW5iLV4omrF8/rGDMXYyphht75S58ZM26rcYG3b2q/911HnzSrx4UFH
zJRkQx0JxRjptBf4BUio69cadMM6mjX8r84rz5g9efaa7eLLiIlA6XHoAwpwEjsEYHdL5K2+28x5
r3/DU9f82BlEmmljV2uZbBvhcU4Q/QVR9DumHkdM/i7W/dvby5YdPhbBwXv9F0c/KrOL/8E6WYa3
Yp3dR9QaqPPwtfca7YWIvKO+JX686Jp0GYtHgtnIj+wiNP8eQTaLz97reK/Ou1uW+FkF5jWffn3Q
KFME4rNkwmAfxR5EMTr22QD4qphKBvMtceQ5oANaExsmEcvLmOVowSPclgEtHIl0B0NXEpwKZxHN
w40Uy2fNlhwhuRXbB1YeeNrhKY1uBafklTxGZ4kC/TvWPAhgHOC6Jmk7BIfoMe3nFC38Uvbr+c/+
OOq45vd2vjRnOt9RZHd2uS2RZyZhusICbPQEKI+nBLnpr93c7mt0cZFHStn/Usi7A0R7ep9tH+SX
/hu+js8/ogua9sc23gqo0oqqJnLWnXRAKKGt4pu2+u1CQriYbuWBjq6BdAYJ5aPaw9xzCu460J0X
e5de0I3XW8Yn1alTdhtsi50e+1r/ct/oonJ/3/zNJFYEbLeWbCjv4IfhZ1AEKoyfQNt3UGSDPd8X
J2jUxUmrB+G+CWCKN0y3kuWcEBeIos9yz5YgVv18Iwf0PWme4v32sIY2/HwVPDdMX3awZPDkWhbB
64Q587wrzFKX4mHpTPaxPaVWL08jTKfTGZJLXiUvJJ18u9ajtR6lCXyHDyoUMohB0Jb2WTUsIr6g
Y6d4VDn3q1KbYPWgxYAd5BU8gtdMXcS33gIeg4Fe4Wsp54C19c/fu8OFUJcpYJalWKLw5WZjH8dB
i/NXvEypVJRrYxrunl7kAS0Ouerg4LSVtqKa2fqy3zu0f/+Hitlx+1QX6IbEkvY1o40JfSRLIX3/
L0Ri9RnPzGnQXenYzX1eg2pLEwcasdtj9rPlRTN+T4sl1hWutCH+mNRwbsrdw6kgh1QsrQhSEQ/g
044MVcNi+r397j44PaTb15Y31vN7KGqEk2uLzW02V3aiJS/B6Elf4NM9BJ5K3ApnlpzvfUVwIlxh
x+IqYEtmmnRZ6LBfxS/Ce3P1mT7nPa5Af8Wge0BXeN0Q7CxeR0y0ZgmpK7Gj1lNYRQ4RHgW0IylN
jsnHxBHICDEzOMiz0hiI5YRJJsDzAH+zsTAPwcYRFDCFTbrxXIaJMFxUg3a27tFKGrtsBckGUhKn
T0CVioUsjKOpSHJyTBepZEYtXumC+QDjiaykmB+yH817S2ozkw7ea0QBtKXwlnCaeduG24GMSToY
Dwv8Ipf9BRHEoeuUeBlKk/euu+gu+nS9dRfyqruga63ErIDcIp6wuveG74kXhFBdcWZ7zV9zhB47
8NiOcSaLzXLazp/LyqVSLcmmHHyvTSCG+amg4hJIznOcfNxXaFX1NoU02R911dU3PusKFNTxwxg9
36MWZB7ubPANrCQ5PZRhiToIt5/okihIYO6PCd9+K8OqO0lqBBi7BOfGYqxhVWD4PxA36kwPxxhJ
VWhsD7TXdSo/RCHNWavn9XoLw4DsaWIMLoD59eBXE6GRol7UmG0uG3YgzJWTXUqLbr7p55u3vPy+
5xIrKaYk94n8Hrao/Sll9caaNEmjfZzump4t4kto+NR8ssmdW0Wqn7EkzxBkIBF+IjzdpEfIl2zD
JdfjYX5RFOPehTUcouUPpRBhCIv7Ji19LzjSUL6PPV9hzUUUwW1FmqEOiI/7NO4QoqDTZuU1STyx
dGAfD24DfdgLXRnaitWrxH8Ij9GB5iiLjt+cw64QDPZWrftbonLvI3yAJ4ZzEJnRBb5WssWZffyj
lMBR7WtFVxbN2Pr8QDCaubTMPu6XytVXgL8kff28T77VkNWvTW0jXtfSpIfncDUEHNqFDvflB+d5
uL3Xw7g7kfp+wtsBVhJua9o4nuOMkpzhy6+12nPzH1Sx4a8xY5L5OCE+zY+87Gum9vL6lfvBfgTQ
gr74kXVFXpdRt3qddD/fpZRN6XiDeXJ4YG3Zt+XnCked41s/VZIovRsYe4dmcgLpSo0MW0aMMfVF
86TNwinbKTpLPZ+WpLLVsfQYv84KR6LnVpNn7cchSup1F3nXkvvrP6ODFidVWN3DSFqqZK5VV47W
ebVm1Q1RSSqjphqp76kejcq7/cmHd+oW8gmXi+Q3fmIA3mz5+x2ua2WUUe/mSJRvqnDNO+VlKOSA
cUnXvT6xajF9alYdTTNj+MIgV18YJeg9k289SY4GFcIuKGQoeWAiFEiAzR/SIeyp5ePj6zy6bhdT
gnQiXibpQCjhmNPRXMBVb9Zh12EpYX4lGf6jo7YaoeQorz1t8WwWH4zYQPaG+3c+jORdgjUvaQjJ
rPO5pgqPduoM1YRbb1D9bcblvvcYhauUqlNmfyFb1YuPOqMXKsyn4Et0evewDHlbZTjK9bFBaYp+
RPqhywE40xbGOi0TxyK17rpbsjSpAxpQkLQ1L+t37vHQ7ascIbW5pc+JEg2Sc3uM77vwPgwbp1Am
9zUhcQHLr+N97oOsdMNLtm1ySxR0cL+ak0K7RMcnMtQDLgKqG49ipvwCB+lqwjGExNHySd7f0xbJ
iZL85X40KizE6JrsrELcl3K6dUcIpRRjyTqBECqh8Mnm/0MCCK8ILSsQNkJ3xG7He99GPZGd0esB
g/sgtTaRP7kJKt9Doo+js0Se9daJ5/hZ8TYLHIGGMAumzGiAplDfY7TQ415rPhymcJ8aES/73IFf
Q+dOudcujD+OV4vSvqemfH13TBk7k6OWjNTX1Fi8vssXqG6qX5GdSONapqmeWwQp4xNbl4zCNY2j
YI98zITp9JjFdrJQS6fxW5KtxrIv2RUpJ9AaGZ7VlTJ+43PNBY8GERxXzAHcRKfeNqa3gkSGE865
Cs9FukzWfbc7rzZfVyY4Jki9fICn3oobztyc8QkN5p31BwkEGkhkjwgcAdRi8IL7EEqpcqBDT0Yn
ONcP8ZYoLyBjtW79YhpdCnLnxHIlC57Ql2NhiINKJRgGRAca9ZvKBM4bqmbO4p6YTo18TzVZyTvi
npgZ2NjEAunXNQbJw/oZAtbL+su2zd+vW+0BEsh23RXP7RkmjNQWTAaT6HWij/a3Z1nhRMaycr8i
TWOt/kCpwsIdTBqp4wEs+HZQCOH2Y0DVaPzdP4JHwDC02FK95RP7M5hmyOMyyO2c5+0O3UefgHQF
HGWWXQ9NcDXrr/t4zRPM8qoUWz3wkvi9z015vfuvoKWwIfZ9fVrays7wFSiH6Dx3ybzrPrZk92cN
Jud37338i8C67s/tu9WtvSm7htrjquffuSFcCmMwLmj3AuXKoCX9WZrr7GosaZ9NVx03w7cExwMg
z5eCrksaQm7tb4AOWhYRNf4DcyAgoJ7kBLHpQO8D/jYTwwbt24W0gEI4MpWHpYOrRImMk4aKbFhs
a8Tx3C9+kCscAMrCKuVc3LgdtWAvDPgZOs24/1VupoT1pqIMYDXH2FDQbJmbPYpEEUAVdHemyqzg
aAZK0DBLBI6KJUN1JvwhWEOCxoPht8MOPfTpxQfD/DWzzxDRYZtYRTliWGit0ww1GoFId8ACLawf
IwFKwsP8fQdxa3K9GDY/npd6SGnzE3EHG5mBhAMHsA5atND2qYMKGDOjC7In+TquhW4xzDQGmBBd
DljUfp0BsOFGn78PfYxvBAe9YRgw0qid2+oyvOC6g3bewFi4pIbTt79Xdq9wLzvxKU4HMbve6r1/
sMHD81VA+JicAxvAyrhhUgZMrK82iOEC06HBLKKv7Ad0UxBm0I6iF8Yd5Dfov8wEBBcrVI4mdYs4
MAYh1Qo6aEe23qwIkAFo8r/JYzRfqNTlA5+2R5kCCE/ndC6MeGVVI6+52uTccp1CEth35W6FH1OQ
vZglAI7RitDZ/BMzpxYkVmwVMvN7xfchlgEgDn4ORk3KrkeMSsMJxUOategxhzqHkpe22TOPRFr7
EPYLeqDOyQ4kvqD4vgcyyZAU3Gi9hApbHuoNuLT+RTp+ehhJidnCwmscc9bRCw3wLKE8caNDwC94
jgOnH5Ynbl81JduyZPKGa96BJy04hWa7GPD6pdxDVCeQavUBEBp8AAx9AIImv9IJw7wPeN96zKf3
RtDzyR/CaiuX1PwyM7mbLVgRivZ9MI4Dnd++/DmEmTTuTXto6Ewgi9iKcsvW731z6d7eNNyuegFx
PVnHXtACTHDyDe+8OnE8+w5et8cpm0oHJK+1jZ0yfHJ692nHq8xPi/WVCbaEzSWCMgtX99TZJYwF
aBO5yd//foBE70VfLcM3hC0LJMmi7VOGpczChz2mbkk0gGA9hGVEDxutAe5EzEvMhlSH6934jBbl
8nMLNjdVrBP6gevHhZa2IU4x0jY/91puQXHitiMN5gZxS34epz1ewUp2GFMap2kuKotJ7cUnbkd6
qgEuEVVzlKnFynaHtx3j1YHJZWmKNGcfoQtxNi09XcEk7lHK2pCS64NhlKx4BxRvxx3ljx68oIuu
w21B28SapIgO6G1lnPRQgIyZL9qWkfKhEB5u+1uo0cfQ/270GQ4/2/usv+9NJA5O6Tpx9IBkWuw+
r82yj5i49TkuE7L/NhLtHq6yZwwFP493Lk53ise7jE/lGffuQ7SODyw6Kgc6Fjhk34QOL6sIhw3g
oRerlUVEEaoWZ+YcFyteE3/29RJaL1zvzcdt1uWhAymDto8DueT7gTEOMGRGJw0DTLnGNGRzEZYo
yQzalf94SdKW9F99FWnhO1IA1QHF37nw8PcJXAAECFYglmnjyF0kl13kw2wHOILNruAgwJJFJuCU
/gYqKC8aexdgIn4sw+n27Wck4WAuYG50S68ff9/dVf4DyC8bDBLu9yI/GQIbjcJKYVT44bFke0LY
5OaIqK8xpTNjHzqwzX+PARyMH7yzelyiBH/ZFQlpcioklMLxJ7Wg57D780FJDSkbyxSu1cGjwzHN
rEmNoW2qTOJBIfeuBm1jyfBkI8Fl+oUD/v7/U8KGkIDxPSsJ08Kx0Zp11+RjnkSjGt2IX6QRJnTN
aPdF73LoTZtpsZXNj4N9GDGIRNsPRUNwNn+PYsXmYxiwbCodK9p3cAATzgZm24rtiA/0hBSPWP0b
eZHQLYqN1RFMFHB7/hBwYRNSPuf9zDW+5FgkL+reJPKqBViOhSxsJtByTftwzMTdZLskM4qIi9h0
W9wQ4Tekag9kZFDFy+hCgDcxY38ewKOyNjXJFgdE2Ik01mI6yTqk0F31ExsWZiSROggp/ICJwRz7
MYnqUb+csVV9skldHtRi/JDAlxR7mAJSUHnlyy7okU3M0nAgWzx6w28uOC+Al9+yydoMLktGLR9a
Xwhcs/AI+qDwil1rMyHh2iB8JLP1Ads0LJjVTDpgwB7/9i50oZ5KCslg0HSTCIlpHnOkj81+CijB
IohiEWhgQzPbOybJtoj2uMJUGQCxCdGb7Sa7Utj4bdRTrzTJXBGaGCSpaoF6Iluskm5jjsoBKbSn
z8rbm9eUtc0ua0tosusBjx2zyRG8sA79ZLFwsduhdmAexUQvqOagfq7FlnV43B5BUps9R4UvptjJ
Ltm1vnEobi/ntYzwe5CG1fYOu4BdK/FgkrymJSZ7fbNpMVs4iT76Ek+GIcq8PB43nWGz5ENmKeoL
I7V4S9xQUghsMz/cf3iUwWnIyvGifI5YKjLZAk1ZAiruw8Ik4uSYwUoRsljgfElBUxo8AoIH2zaG
Yhei/w+QQ8umhd7/QAqFtcCgYMD9GKcIOO/YB7OSU5ykfHnt7iJb2mirYnjVLBoVnEUkVv1BecMT
pyDhBjS5HHwp2Wy+h+SQb1hzpRPXFaoDqzFBBNkYrDngbS448j+Y2gHdfXTDzeXdl97M5EAFhJVe
8ntjgieWI4D8LzbPv00XRTk1UqoCfr5kk3weKJ8J7GhDwjWLLVQYXPflk/Z5zjgrHc/P/IJ5xja9
kZYlZazY1ZY+2bly6a5/F4KG6saDyb6t2P+K7d9mw96ukQFioUq3A5JZRAQqYpYrixb0nRCaGOxq
SoVEKTTK1wKip4fmx2V5ZKi80eRiLcvyTSPGyyLKecOBYblkjV4r586KtZXKCzlf4hpeMrejORHL
f3smSHWV3Cr2ZfQxUwSUSRRYzSl2waFXoQXSQi8hIIlK4GvFKE0OYDfiXf/6c/A65G2gBP1uwSKu
wW09/mhRAKQuLUdeNtHt95gRJgPicl77HDLSsT6Wx3rfXRlLjQyfznH27vMOeofelnTtiXEQu51t
12V9rA4hi/NG2vCWOTJhXkiIn64NPAmkQ+N/YQ6fG59LyfB9B2/vgcXU5ekTDHLViNSJivtnDglc
yPjW/u3XeC4so6Hd+NmOwzUTiW0G0yScT75wvZQd0cjjyIJWox4/xye+XnviqsQCLcJ0S28i+zrN
zvdLvkonzTL0WM6470TdBCDNGN95Nv6g+MvSgixfxw7nzeQ1IkfW3rglvFxWRWkT3zim6eKGfiWO
Zt1LHDQ0bCOjPzN9CFZQLIBtvGSHlrDkxIN6DBE66jOT0IFaC31LxZqQE4bnFgS5m67epJu1c74r
bhxWyJf6+kLhUAWqV/D7E7FzMiw6FxwbrhFHPBIkbrnunIuHSbzWYpooQgCT64G0pn/mZVY3zvA8
GeSpYtsiG7kRJWhn/OmKbXFE0LFMyUWh1uibQp308xjLmUDREbGnW80lFANhR/qLohAu54aImLvr
z01s8UQm1IiwoNwzM1n08pq3SeQaB5zyxuEZ1yowVak2k2lvA9FADzLlJgK+gCVQuXxOfU/1Y8dY
8EwpbZ6Y7awoBvnf/X1OlkI6iDiwFVdXVNFfolhOMB7NChoDej4wXfH7meCkwzjSvlfdLT3Ps2Qn
Oj1ry4SwSK3m8LXo7k9v5f4BezJgw6MNY8ahwA/3+eK3eK2ohbv8PDVUcgfl+L3GY238cSOft9ZD
YaHObJa7N1qmB/0C1dCh43nO63WkxdfN54ktkYnH4XVEF/44XmITNzIWInNwX6POI7dld1dgjecZ
C0NKJUlelrsfTjWyw/vGimMlBv8xW9/XvcX9QlGX69qaVJQ4Chp+R5yaWUvivlkx6o7szdE1n4bz
zrme93nKx5Jjq+B1EVl/OO4aYiSntXBHLbUJE0SsK4xLZqAhziRkTjimpA82aLEbvTl1sTBQKgcX
tOct3yWcFLzuhSMPv4u9iaGHvjvNrFJYI4lKDVZKYtcnQJBEGfh5/esC3BNP6hrIaoBFIi/RJXtB
4v1u5prJds4xA/Dbl/0UCP3ohbshilFWPZJvQZMSDIgjF2VUaWe4xYoa7zi8SA6s21Uf5+LM6s4/
m96N4Zed5WXv0F/LTsFQUP3PNvfIYHIAI7W8QbSJP7Kxiebaudo2C8rgy3on+blNSpRu8f4ImB+d
HRD8CSIBn8STLw2q0Qox8qmDYoAOrkBfY7ZMFz4SlUCy35v+KZwl+9JT5hyon2vFLanpqNPf/Ll6
O5z+iVjv+x9pDfhtn+N9H12IyHmofiNeC3fauUVswURlzm8hijF5pEU9emxpcKEDF8dQ9JyRTdkG
pNnHafA8cDtBBzpnNYWIsH8FT7u0esMnDaYr6dBhS6XAeR2qCw5e4SpaGwdRiouCx7DrKi6H4s+2
ufVd6UCObFfuOufYyea0msze9gPSYYsS8bnuz7Av9+Itcx6nX3ps0EEl88LvzOIZxtH2OygmoiMm
xCb+NQUvd+nu3tv7HEqCn6+1nTbCMWj7Wubeb/7ZilThlsT/QV10UDdkc7z7jsYi2neDL5y8bA39
juVZEMFEz5ZBbCP5EuQEHN/HofOzv2vSF/0dx4FybizuY84SE42Pnp5itaQsFToUAI2OQMWBMOsi
EvrRyfOjt8ekpYcVb495ZXVoj+n0saBEE4RLIuxJMem7dHCgOLu9j+2NSdLdkcT70mT5oOxhkZvR
sdPDExxkWTj8fs3oYfXCoQh5U5c0C4sos6n3svrYsrF4/bBjGpC8Ku9DwlODmPhuqThDx2aHfAm6
z1MTEFg+CC8BV/xFmHQVpCVTxuJ4xdxoT9lYDYwZFfaEDC42qDRcBfaLXZMWFn2FWsK+H98e3bD0
CIbT5Eg53Wnsh9cZ9v3IQcPgSuZ7RaLGKzHkfOK8HC3ZUrcPqsbljr6mcNYZYQMJEPo9IeggIqL8
ySrSIyf8GxKlkJRasbE2y+iqo4TlKSa4tqz763yjzVkZWJU2SI/HoZvOOP8n62qrITRmf52X8673
c9MJGzoZ8CN3wZJv3Z3Cmk4SiwMNUQuRn1cRuirzyMbWkDV6RQjDErSD4Gv4tcidEhJ1Vmwzypq9
S1vpG9YhTof8IT/Ky2Vx18RDjOX9+jpBoFhGPq2zI4XSbuh2UW81N2a3g1aUJOznKN2itbLS/fct
nPx2VBUX7NQIT6ndNkeK1Q6JPg5ay37wOMaTo+SVHvxFjF2SckgGiT8RvLQHEGARHncu7KW8FU52
Mdv328TtTekL0zCqCvJCXrSwP1OL9NuPqclJEgQwSRGSiLmpwu6H6IrUIxvw/AwolnISmiyxIlR8
mUHTHXFVn3vgyQRBJCeBmFNM0M7d0fDn8ZuJyLlpLbLTWmyxnE44RbAA0wLm03r5V6atr89DD1ZC
Ovhe6d2uTowtNsu+F81BRwqzk38IO7MmVbkuW/8iIlQU4TYFaaS3zxtCc6ciiIA9/vp6Zr7n6kRF
VFR9+91NZqqwWGvOMUdjfTyeTH+4qf7lO7bObgugwm6QYi4ZXCIu9f3AcUMXzgPEHXa4Vjwh2Qb0
FAB8sLjzfLOv8Tl4vjm6u610Pw4Gyj/ArxRpvG8g1Mzxjwt9oztlzOdlnVFAMK7B9AP0GbuEQ7HT
+DQzzafEUq9THr0G5oMUJgAFCmqEp3dlt1ACRB2nWD1ga8xGUP57Db7OqXF4DKjDehsqIE41lsYr
blbA9yRE/KNHLhwQ0JF9XIy9kv9llur9TSDHDC1at1o8iNJTgtq/ruR3p8UI5PrKv7y9flL6gx8j
OS7eh4JUndoF/Jp2HiFrRO1duXzyf6SWjxIOF1m/ZgP6r80vh37SRe2mF51ng8V5VqyBzOFvjGEo
1gmSMjRKZaCvIIuhTbxDHxfGG8zEuEZVUS1VhAUwfIJzhDM0e+x9pplvj0BVtrOzNbJGsL1A68PS
76YUJkEzA8O0SEDzXtMyuDpDE7E1KbPKrIM8jz1AXNoX+Ppv+HN4on9h14jlIosGYxQYbeY9qKZj
k+6cn9kP/6D6ULEvNoGrsH0xzp02s5ONQSZz3ZHHkrc0JClDGNWAKpR+k5HbJxG5cLIvZpMJ55Zj
EK06nMLkxdEKbZr7mjYrKJRQ6sbUQQ02nC2cBDi6gSxDI1E9rnA+MfDcHXHOkACKdoTIgAiDVVKT
iaaaQC9AJnvzVfS4A7M2GdBz7ZZe+CZfvrSIpUbz0jPfO+yniSIwCcGZwDlD0KgQvTDyhPx7D/Dh
9TJ4F0d2ieuKcMIYVWlI42yew1HStwmF8KgHfEpfq+c8rduWya1Dkful05qSs2RT5RKS8ETIc58d
XZaBfdoO4BxlUzm2aXIQ1mD844nOtrANtzFLpOK1aFDMkQdj0D3FuLOGRKu5Z4f0RXSsjAJQq5aI
ipizRJo8e5R7yCsaB9rM4upkC829rivi2UqLrZ523EEyhek3eoxUS+AoTkXvcvLwM+eKjSdX7piG
o7d8lhP6VB4fG/ETPNaH30yod9zSZ2zGM9G6RVqElKo8HWBPllW5eVrzj+WCwMTEgCJ1jh7TPv/Y
TalGYMoqbA0Yh6sQcnk8LaYnHveHe8MBQrUJb3daO0S7u0fsPRETeo2j/ILQueiXWT8dnxe4j7UM
0ILuFtGVCQ7gXRgOjew7/0LQkzX6PvPQjbnbwy/qEiQUpwDeCHGZnSmBJkeI8YbbOgpa5wEBOGfU
peRpIZwcQJVBbzodTRoRb+HWqwQfr/yLJmZheror+1Q4Yh0aQeXeuTGF1djHWEXJQzlg5VC9VA9S
jm94+QzKBgSwm5s7LzezylVrGaZiY6zuQgCZVlBAdUQwLX9X0KcgxX3w+lyoKUpY5wiHRgvUSE+u
fr4YJpSOjj69BAh6F62oKSjrmLz7LVmTCNOszib8Gq0bCucwg5H/8C7QNHv8DC3hpR3EACjqTtSp
tBhJn8CPATqi4xTleqI4K+HYQx6E5V0E1yl6ltnIJUsbxUpN/UfIvA9vaKunqAfWRVIk3f4O/X+4
Pyf6uoFx1g8a5BZPBg9FSkFapKd/TdjbZE7mf2xF7g2XZoAG7+W+3FvcuflsdMCkP+wfqsVxq2/u
q79vy9P+oY7z9Mj/kGGjlUOHFxfhY/PEmLiiJBR1ccMNFnVV6xoJbLjgusqiI+U6HsPBbXOEnqQt
hjHBnyFUlLXmDlwlJaEAV/Wx15saYR/P2yJhKUQfr7EGX8grbuueSR5qokD7v7lMiC09OlFUYrVj
3wOiYOy7x84y5SVBi/DeRNJ8RR+ShXwuM2f3y6ZfJTSVq93z8Z2AfQV7KskpJQYREefuJxyn75mS
ZtPPGlLitF6oFnbs6FWFSviY6l90mxMRgKsIAjrIglxXtNzNEmGFO+RvISGgHr552LO6WO6ZEdT5
n37UJcf9INUwcUlHbkKOzwBFZDUz/EE4wox2vMDVol23axLi2zXjufOy8N7BE+FvvsRQnZfJUoQj
1mBG30Fa+3XZQe9V5uw9iCMUyE+Ie6ed+7a1aRWz/XptTAQ953/ta/6bDRgokZ3pnG7JzHE7nw0D
K4OKtd35F6ubKfGICFdiVblz8vlgx7iiglT+XGPRtyxzJJjdOveu9jlUMStgS50Mpy9/AFG6cxGX
uCWAyc0HsacrsEW7fzKJneOxejl6erHHQ4xNeXt8zxsYXJ/nzEALzlpOlKSORQyEUFASr/BO6ls5
In55LjtXXr03O0bdeiBJZTWf9OZXVKNyiGfAJkpANAib181VWRf3sDYZgI48FkRSsdcpbEzgEP6H
luAUs4UnpbmkyDjGNYxBWFj4c9MaIj1lo8a1gcXE5R/y6vyEGMOO6XUJBYpukUOal1GwO2DIMjVY
VMT0eC2SmjwhOY+PnNvcbMjpCt8rmvfWVa3+buA88AQfbYtAYZUUlCkYg2ACSv3Mhs5RbD8mmFJz
UEMBkT/B2i68IkBASajC2BxzEftIchoz95klOMZcvrqdXe2RW83wBbBHX6ts8sTG6MzZ/yQRtsdC
LVEdoui0aGhCXCaCmuxkt0BQq02PC1hI3OfH7D6ppUqyeVcu2T9srhUK0iI42z2Tz4Ahj+pe+YFV
CNPJ7IUIRIMeW/I7unmkPKBJG8/1pUiBS/o91YIda5NiEoyiQdB3CZRfKmyU1UoYedhb+2/sH0TW
dUNc/EFrPrB6y1OozvuR/t2P+lG1Qx2FAl10qo+gREui/14jIIL3vxIxiihBEZ2gIsUE/6UTjfWm
hoYzXuKoDqPjNq3SEtHMzRt4cByTd6ywMV7RuFYrYz7oJujxv3O/QCIl2+7jMIpyH4+URSEGJ7w9
0izkr3MSfE+rnJ/TrlV3HHWHYoHJcrFoV4+DMs/5bx7Xor3DScgXruITv/FR9DhguZA+PLGIuZ8I
BDwvnogAkBb4KIxR+BuOigIb5U30/il8lW9QcEn5/Ihirx/1bDHjMbi6BiYkvVBBx9uPH+Q2XSL4
GZ5cG+aHSHhqrpPm3VZKNIo4DbzWuTmdV4Y1xOohJaSKVLYK290xbZAYAiIifx3aOoEMrKE/OZ/s
QcqsF963vZTtiQCPbPeJP/Ho3zBtgV1SBH3QAhf97UhkfOP/tHzM3tTt306lbo+Z+WHSXlgM5lrO
ZGAiAfJva5IMs3SAh8R9YogK0/mHJJqvQRPGEeg99gY8aGLavcO/DPPRbnabqTxpVyxIZk+OtjfG
rdtz0AsN/8UZjXGSc4aGqLCIiWt3ESzjw1NzY/quClG7mmYpzwmCN8PVw2Fq8Dt20RGN0/qxNkis
mStbRoXKtj5NS6Q0p2c8hhD520lISW/dLE9M55Y4OjfLwfr+29i5Vc3vy+dvPa+Bc7H/mnRQvr/f
wTt4zOtInz3mV48wzPhtMzqUjZfcwk1pznMb2dmq2PYJloUNW+9g/rHV7J6bTuxsqoMKdfXKkaA4
5kwYjkOazU29u+ZWdpuNk/fhFJfCOafpwaNnZXwzFwBPzVP9h5H56ydvJ3ftC/rxjxFA9fIo4X34
RvrPMWbIDk4x5Fg9ee5tKT4LGlAnftazEakCV8v6bXHTbimQhz/0P64OM5EUNgYL0qCcAsrKnCxU
nItn/HDPoCxsXZAiNuZjxMYX3LHIyqcLDtlIbFMuSU25doROD/kZaOyD8FhlhlJTJsmWcyfHEGgJ
/ZrhMuQOKZx8MW0Z8r0957Uex3mAhQBc5xMoGE3P7yloHCjCFLAMC0kpoFv2nt4DeeiAogvSjxSF
JqUFfjd0AqWFIpmqOMc+hMgfvmAci+i/l+DgM1N5lHTqs7MvQsqLe/NUEfBQPPVsEefn2KEw97Xl
ULuhcURRsUKtbmmzIjD8J/bwpDhdpy16xno64CS6wM7mRPRzKi1UnJCU9eC60dnhYNpG2lJjeIvJ
QT8ewOUP7tsxu8x9qyBxP/LXJelun/i0H4SDlBxszNo468dkZEz0cERVzOFXr188yAO8f+jdQrFN
+rmNvprNCUgXh4o6hESLrJoNbIigUdT6Pfa4EVuncKO1JYmvvvqvjzfDjR+87/FKvF46SMv9MEWT
K1VGva7kIR1WZJTc1sUvj8i+wB10z1P5QkKLjw5QwfqyxHDz7/fd+rXm+XitX/u/Z0jZ3h/mdQmT
sJpre+ghXrbGuGHWX+qc2cTPMhkNilnPB5jz81l/1fnUjXk4ToodiUTeYwNKnsCnTCjjKD9LGjAY
RdYLsQEpExTIYJumyL0a2rdzWMWim/1Ak3y4Tfryz2CGHUqCG25bFURy4dAX1HA5KlxMhcS2Yi23
2sBcQgv1sOPnaH7jlIHIST52iQrV+FW5zRwWQS9CbMXvGXS6x+CGQlB3pH59pogb7CeNKqoqp0dF
cpyga3KPXhZf+du7Y1hK0Fg3yo5uWrrYK//J9xvLxuxsbCsJ+k2P6XAAC5i2CWE/bgMN4bedg/ME
9ckdX1N2MfPhdF8e3ljo0XTvH0P6+R1UusLoiZN38/L05LgrVy+vw+eFrDK/744X8rk4mGIGvnjW
KM54ntH88gqTJ4U8/jWsVdozVyMskpbLetsjhPwt1zfHyKpvklFM9YfoeCrFIkFPZAsWNCniHEiF
WdK7geHxqOLDRGnUUPBQ6FoAivzA1jqjL7q6NyxqxCgBggSODAVuSB0flJaDH51hFHEkQ/jCOlYR
qKkEQcoRJKYaL3oe9kNaB4KNcKBT/JxemkCLCcZ7mPhgbuEgJ+A2qBMdi4/X7Din7MQNq8cBMkKp
c+Yy0sixVEgZ5EPJV18nlP7atMakqPMx6EI3gcEBAR60ZBb2WTQ10pAqbBA6qQeQ2a0iQNnt4T1k
EXeMyqre6Um+IOipDI3NeUGztcjSJxRXqkq7pVjCGI53e1uTOEex1Hm4XCDvvvqnlCuBNjwndgeT
G0/D6Q9innd1MWOiKDR8Qo1cnFOcAcZwlykC4Rl6OcTCbCLJY4I55ths51Th6EdxRxmsqymJG+RD
gqOMWSl3KsdqqrC3AiNgGQoEQjV64uaIicoJ5yaKEK9BfFliS1F7HdDILQRNpgK4Unk9cJBii0EC
dlkMUa6fA7i9ZpYMPNT4H7KLVGpHXtk2zCExR73ZGWumE/2t4ZbROegQDio2+SEW6wAlObyGSRvd
Ax2fFpqFFOlxImyzB8UoRY5Xp8RmbYq4SkWFxhtZQNRw2RldilqExcrPOT4v9AD/L0+Je/aZQuiF
IxiHAf0zvlIu/J5AD9qVuH1QbrmUHQXpOzTS5gFk6wuWILdNuuMB/XRBW39FlgzJBLRnJBAilmSz
DxWG4VJPy6yBveGevNwTlcMJm7fRFsQvIIze5pexGR7/9Xcn/F6Ug6BdYnd1JkyGuRAQxZ095ite
G5w6fHaPHuWnZtDYzcCBkGw/PMoo+zrNOSw6jwwi3lWNb8kVpTiGVXzFyxnMDBfjnYncTHpRD2Mt
Mjyw7WZburs3DPIVp1qRE5+2mNHovx+cVzJcVsTxBFOiHQYOaF/E0kLDZkIPFQZVnG0/OrYWDK0c
QRwM8BKFAp6P7hWsK8UnGjahrA+oRkMtLXwqNay4IM76eM9Zx4hsPFuzigUuFCwUjTYChtaSjQG9
LXJDk/sfibK2iGk38MPr7F5S+Dq5OlTJwRFjDYrUVAsVn2KQdUIv6p7m5C+CjtGu8FygOZy+3cYd
JvId6rzw5Wp1oCe4Ic5eszKSm3oiMubxJZHP8PXMz/SF4oPa3mvxVuFdcyt7YJgY5jiIA9hAoftu
M+zK231yk48uzTCbiGYZTmEr7l1WN3AGe6Gd4wUyRlNfOyrSS9IqEOoXdhkJboHIgr3hOgH0VczM
ynGeuzkYY/EFN0HrJjUuCgV/kjkr/DFvzA4mCk7uk0mmHy/7ZEfDaAejpdGUf48f7EkDjD8hRH5V
wDXI/2Wn80iSxJeB4oH7/ADP4kFEF92GssqvImI6W1KNKzP5lduz1uEIbTUKYOLOA6Zw4Q3ztHw5
3kKsIJubX4kImQDWsLD0aU4/Ndoyt0zEWO+1b+qJwffVs3KtAaHk3xU9c8k9zCZzQG2XStGEE+cM
AKGw1mNLlgurOB1eTUiPccG5ujXZT5mLpxayanoXBKvq5g5AedqRC4n7GfY3gN2fGQKxGS3PquG2
VeiiESyEYwQ7zWLoQYY8OTJYf89G6TjkoLcv5I2VziUeT8Wth6zikBIYAor6Q/X1Z+H4ieB3nZBU
+jVy1xyaFDvVEK+rYnEKP1My5rAoqEOFrq2/GTBJWCnzF+VRm2Y4I74OBUzsg/SlElA3B1k7DLGF
bGm02gN2J7o4oWAIicuJauV+thySn3ZnIL7hNZ+Pr9XNe8c3nqB29NWfKzP548PD3CGgG/NOK7gi
0zEllyz+bEnCuzTC5Zq9DRSQZm8/9gn57HqThn5ob7iTI5t7hilVbXH3sZrhOftT5Y3mYoankJfE
JNTgNWS3blgyvaSz5ZV6HCDwlzhamsUxpZ3EYgCtNabtPH+5358bjuGIYQSFXsKH+n7TdNPOhdLE
SZk5/kfxh1vWQk/z39tMp36QHjuHM0bDff1R572kPPSj4bfUy/04I95BLJqfrE0E5lYfN065emIc
0ycnSfuWy9GlFeeWlra0/4bTJ+MRC1QPEzd09uVOZ0XLJW6xqilhF0mz3PzXCbe4zWVeCZqGtYAE
cy1K+vwHJol394FpmriW8cVor4u4B09WnOzubETSn+O3duifJxmWGOM51QavqNnFQpmT7yQlcH0A
h+Bls+CzwU6K3MYhmvxLrPPGxEbtvOD6FSA2OyQ5P8acPh4DuExcVMVYhw7tatYreRVlrkS43AEi
jDl4ONQYtAA8APTL9togeueufeZjbv8FV9HPPKchOHZf4s/xwe6Q01AWBirFSJbP2D+txX5IX/bC
F31JPx5Rosp3Z1btoAMaLUjGfeOrhnnaeohFWrUfhvjoD8N634NUCHsp5mLfaWYV2Of7fHnKTOhy
a7X4Iqt2hOnK21gZT8zv3NEl/VChZpPx0KTvPS+N7XHOby7L//efbg8pdJ6XphKLdSUdcww6zi1/
7Y8mYWF8HSlRWLGgSWUTYwhkccjRD3f0XceIr5nRLFTzbn+aXpbd/ojPN8TrvbJF3Yz3y8e82L3a
Oc17+xxb96GoVHj1U3T9LaMy6u2r6A0hnfin7yIZrs/ePeDAwbiznldRCVY/XJfRB1J7dPnGFzW4
/xbJORnuM+wxptQc4sRZPr4GM+kHNGIdAXsZuLQ+rQZ9WoOBDQPBgJkG27m+5E/eGHgQEdIiDyFD
LG6MLED8GQ7h0ExNiLknkt4aSyzdv89I/aILHttX6CLDqR4+aRUrej8t5eCnA1RirHNCEHYg2KeN
GahkzbrXlR6dV0f4QMJ8GAfD+QfjMRBlxnK0z851JZClBsMg1n50lOwGAwo6WgxKMR6VXG7zRSOP
TIpWBLhxsnrwWEtR3cO6tmYyzZkrBrl346tiDgqYhpnN6om6hP0Ci7DkbR7xe7tOtQR7GtjmRlSG
eYyyFYdRMHU+g/hZtqs+Jgz1TpwfWetugfXaGTdaovfsC7DyH56NDSufjyMLv0Nsf3QsCN5//8WS
AKO4mrTYo8UOD9KEU93qjkHHG5dR1Fo8kuLoOPBq/Ciz4MbzheHckV39P8hLYa+4At/ghfxbkCz+
OGAAmuRYVA7Mq8mlxsXxiLElHYJ1J9BOqqExFnhHh59D5alwVvSwtKw4R0b2yIaONxXfIpnCDHjM
VSqHzyZLjikOjOwTRSxWHbiZWdkBm09LjFCHHHg9qpqM+jbjDFZNdYaFzrSPVxtZeEGJxAnVND+X
IHucxD7T4QQAhlwp3a0S4+fjQ3AapW1wj5py4qIWeOKHNt633mB1icrlkJnwOL39ftbv9R0jjKcH
XzIYBQOkVfUGItfloCb6vDmQKOoP5jDh280If7UzhFQsiMgYgd5cL4extjDSaok2AH1X+kaOgVEI
AOWi5T3NsVFMAaVZ8C3GrZdl/ssenlCDQArIv27L0R5XNk9lKn1aymw625aAXkstPsMT6YfKSvOr
DXg8QgZYH+dZvq7hq6T80m21j5PjF9lN1Aj3Zg6H3G82Kr+iuU2HbOvEjnCsDOVgGYEE5kvGTjH1
6F5LjbiNdEbDbxx0aU/h1vl/XzcIW85nPKQ5lofhe4vn2a74d5zhl7Ii3dM15tiNsS8OqFJvbCcg
coN9he3xeznMcQXv3NO28xndxzyWAKL9aJDgP91czReqkh9+W+5Oux7M6h/1h9S/2+G9wTEaiWS/
j5bTLOl9K4un54xR0yiSB4hiLRrYcrJLUXrdXDe46y6vgLgiMr+x16uLvvuOKW/RUaWUY/L25M3L
ryccLkvYYq9iIr7GQK90ssq0wouGrFm8zNS4/pv3YcyPry+2wNfpiL8asPgGYcU0QCZ1XCAGK8s3
RGRAtvuE7tSEPO5yzgACAU6ZZzCmhlpHPGxxkwxoGBgGi++WTOb5aRj4ZSzpM/UuDi+whBTBjb+I
vFIwo336nTUGJj6Fhdvz4BvTFra2SjlVhRysFcdpA8LwAZPPA4U+kYPeP3ovzuZxVO5IvAgvC9zF
ANAow1a0xVG9Avl2r6gwHalfpJvjqFwMLbyNeMJOYZ98zo66AH7w/L8TTXWpXcGpeCJ9Ot4Z/qK0
zza7hNiB9yO6o6RYDCwOfW7GCIPMLGmmV/ftP5HI4XGrTIeMgakM+K5eKleeJYCVdLWWA9P4V+25
D+Ros01jvLkQo7tjhUmQHLsc1ouec1vjEkjBADCf3rhCCFA9miSaUgncpCismVFBdXCHAesG/g4F
f4NrJ2L12YXm5XYo8QSsaP9p4qe9lFrQVylsEH0QbJyx4yk/bXiPjOktfIHJV7srpj/jScamwRSD
wNsbHHQxysRoAcMYPl58nJ1jWNgFFxYrTmxl4QN5OeKTA5MINcL5nEJlhHRtzn69wMQPl7/NB4YU
nn9ZQjXDDYJmFGWsaG3Sd45BhyC6xh2sDatU5gMA0BmJsiK8x3y9opQz5tn35+e4kynIcSVPNVYK
nDF3nnBcmTeGI6VJjwsobYmMP95xjc/hO6Yaij4b9vhEShoKFNZhKaomJihjPq+4wdUcUWV4gweI
tfiErmxW+MynuGMasAEDZhAs2c5piRK5M+LUpvIEZoGx0TlpXjg/YyPiHJd3ts8S18jKq/EYewIp
PPp2X7EqAHeKAkaeGkjfbaZsxY/fcG/7bn1iRKzGb8pf/Bz5+WNfntg3jmhggjyrTFuxOuHhNf4x
JP9Ht5eO0TP8bV3tXg9x4qMIiopfw8Vsj/Zuz1aEqgQ/bMa+v8f5HyBKtaNsSyoovAwBvPYM8n/J
KFqCUQKLUCQB5jHsdJnvMdFQ3WHKSADMjvdr0s4xpdFTqvsJiQfeWfztbM0+zAd4Rk8SqjCgAuox
LGgosKCCljpR4HlC4bSmlLovKZzgueA+LlURxdMSWed9+eZN8qcnyBslEO65eLVTKdWmOgJrHzY8
Qh2eBES53AP0peQxvrFtv1iCdGozvm02RzeKxzzHh9UkTyzf7xRl12B4oxADjIouCba8gB+6VeFJ
rofYCMbQ+5l7yjg65xMrvsLUM0tfdKQKYAC15ZbqEmt6xaUbBVOMrvXkcIpKmNzUmAyJtuKF/tiT
mDynjOTqUq7KyEaTZMt8yQRHD0/PKblkMjg/L8kH5kpjklhgBEFIFEGeQNNjt7U4xzy4PlwPSsci
ES+QZnnXePPn7z+n/te0+K4iZrocT2P4Cc80mzUwwYSTqkN9dkkx9tHQvTHh133kNVSQrf+CupFF
5QKOE/gwCsBFHg9tdgN2FsCVCWUzCZ0wDPCoT1UPbiwe/D2/QAQNbM1YtQkbGFZwnhiyV+BUxEoA
LbXTK1ej55S8IcjVFKEXar/W3WE2SKAAzwzb9Ie5HvBDLBeOe4QJvaCATwCu/HccwbfkIGQUziHz
8o9bwyVsDNM66CmrP5hhKft5HwDhsxWewZlK+OYcd/icMp642Krcy3DELkrHjwYfr3LckSEb8KT/
QUpMOABiWakcaUxpFMBQmtcFDcgQQ3MwTjAljjTQEebKJtaUNAkPNoqaKQxTUPBsRtuYKwO/MRU9
hQ+AaZYL6BmTaEsBuJaEhRsPyA1beLZzKsNWkB2w5JZokReo6Qsua+kawuAAIQL/4tTC74K2UKpG
bF/YXBSnl4xo2G6r245ZMFITHysowo1aJsdiyVtaHR3MKfrEgGROtSPugGk0p34koNo4whOc3Q/f
VSxB8fpEDUeV2sOIjHTtDQDDDyU1cg1ItLtxxH84CfQJSRcXWy+/MPWuKG9xu19psmNyDXHQnz0c
Jl1MwHBL3mLA67T8Dq+tpKUdrlZMfiP6RBXcUyrii/+y37gd48RsMmAHBMi+H94gbVkM6uZCVfzZ
KBHDcOontnQGATcBe1z5KsAfOgHd+/iY55MHLgf2Cz0t/qI3Zs5wWJgbX+bF/Ik7XBeo/snp4y/f
HWiiNx8m0k/GlOqG5I3aovnmuzuEVeWu/wPOPbs/aDzeMZU8ZRugn4/lCutDVukHYgvQIFJMUDx5
n6A4f/ZtuDeQL3EFfeQqMsdqBI7zMcDHqvQPYcA48gWGqDEvZyXxGdjAof3cXXWj0WhfgJn0hCBz
vvsPXUzaGSuIjr+1HtzSzK7AZzJpMPjqjkOGGtArv1pLPI4YyC94/+GARA+KFdwAHwBUHJb83Ntq
gB8yNScVByn13LAxV7P/o1N7fNyeRd+AeyFoZ/revDdjOLNen2pyxOgffsGmdzgvyEEbbfL4RSEE
4WAnJABMw1dD5iFXCNtKBPa0eAFUKQwu7N7kKpACqG56A7A6pQYwBIf1RvCvmiDycvamsBLA7JT2
DlhTc8vyGAwLc2HAjo0GGxgVDhSBfMHKM35O6YvCWU8+4uiuJVe6Jo1noqMceLNOcfBk4ryqeGM9
ncg68PfdMRwRBX7H1bPzXrR0UFx5HkGjhHox6U0oFHvMQ87MtVp8jY0fKrxdEbdh71AR/9IeTqt+
dOGSaUF/I77yn00PJ/EzMyP8qRjyAMHwwW8H3hGPkdPuFZ5KlceJomgFuuUIkg8uRryB+FANvGIx
5r7wiW0NaoIsQCXSvY77hOXyTFzdSo591Xxg0l460OCT7iCPDk8htS21R4EPs+Az0O6gRlLtYqEt
6JFcF+2vuqdd/pbyVJg4p5Q6cEpbAXw6xu9vpRMdY144eaV3VfEaZPQBVlSnJ4gjNZA2WPKM6jcc
/fCSx/Apd5xnTqUSc0jNyWwpiVl/CbJuhwxqyhjcdCBb3IK+c46e+zr47G/LZl46rVfMsf5jGPj0
jjYU8FFYLmvQrnNUYkM3wI0NfP8GuHrCOXKMpbcyJ5GNAg00tCLKBYtMsJAEcRLBjurfAzvaYGXz
jS/XezKmMvozdsW5kJEcPqVM85iqDjFRpxAHu3h8HT7sxxS8MnSkzzrt+siAmCcqEUtrelp28Qf/
20/YjMViMoK+52nITNqAgaa4uuNtHoHOy1RIYBqDnZs1RQsld/b9h3C9kh7D5SGiUwz0MLbPZy98
VFUIpi/Owsp9w0s+AcHgvLkbgn8Uu2IHGxebMxqx3KRKfR3+u78kmzzIL9KpKnkAfpR5/6fxz65g
clSx7YFfQO4O9SH7psQfY6FDR3nkP1rCMoPZUmX4AzJx+kswp4Q+ra4GiQbXzftHBb98x+9ICtIX
vCAp5XOfJ43GSsPwWngBfZx8jym9Epu34jOsZ2wvRuLv6B0TaQBRr4ft9WNmbF9QWC6/yrZbC7r+
oozJUmOrwYcA+TpxGBbfvbUgYPk3I4759T2p5lVUfBf8EeCNcueXGgnnDVpASksKUYocfpXKlCGg
AixYYJoNK/68VLZCQDsDbnHtQiazS4bzkGPAqCFedfZ4Lgd7H3/uTyTQsbGgWSdtakgMDKHhPMT0
EeDfmIyzl6gR54T0Gye2JYPn+s5GPIKDVK/+OoW/mIt6RUqTAOYr+gz4BcJlMmi6G/rj/o9s0S37
kLRzKA0xkO64hDwabO4sMqdLcUGmBn/IRDLKXTlScqgJHy7ii22KTWsnFvhYRzVElTT45v9Rm34q
zg5CRsB0/roT6btA+1OZOuD9FI7ZmyTNoM87PrOM2wnL5wMWfn4xbDF8cirgw9VrQ9rMBf0xLR0l
yVqHtdanDzCcO9kXylz9oQHePf03+PCbNrPPAVuF5KDYxvSFea1YJ5N5sipwEly87RbaytMufwrY
vflM8A1IksyuoUzM2rURl1F/q4NcgNTqKeM5LEMgXAieK3jvy3tvcJQ1QavhS5dIA+GSu00AbkIR
rW7V+LbGEMww2zWcjNHW2I4RCDN1wvH3KEpPgW9/FRQeACwEtX0xECNWA5YY7FFyNWyGoEA4BE2n
F9gNJzir+DMn14DVJeuTToX1t5S4+jnpSL/35TmB1FRTGtNCJBdw2HJOUV7yRcP9s8ZWDbczm/+v
aBxwaXpNPxryPQsvrQwGIVZh5aSBOK1MOi4S0QXrZ0Btvf9rSb5rfkfZnWiwj2kg9s9mWkVV9PyV
L+EJSO6/UKuCy19drq0/mP58Y6lhD+kyqM/nGkbvn0AnpSaHjyoBT+RmUJ6wAD/TC9XOdSPYucAw
5JEg+6dT4FLRcgB58HG5WhJpxJ+a3ysdAB8AS4KYACsE71//+lOdMaFirhWRGNDoCJmWwWIpvcLf
xaiiDqyXlust/YO8rZo5KR+GKeBzCW3pK0ALBE96Lalc8i+QRonOvnjP5XAmcDY9mXA4mC6va/pB
nX/sYyVXTmCvIiY69vnIlfkMrtAuHzAYxkENRaSBYQDOad/wR2WJM4iA+btnMkqEWIkqInfOyWg5
dtmBvzGEBzAfMtZ+c6kKrwM0l40GGm40Qh6Xew3MC5y9IKF27nEShvj3sYOr2KNTVy5k2iyUEYIU
mFRz3NHxdvsLtBOZD9DS7YlVWZNx5dAFwrmXvb83G66PhKozX2b6LxoMmcMWvArMW8j0CDSEJgWW
O/SHPssN0kZLBwexzdIIS2CiSrPIrrkUiq0GFfi0gakbDRiyP+HvQmeIoKDAPjlGWcoe614CyG3M
Y4VxAP+ZcCpp04VsjeVf9IQKPJdYAHrTGawZGt42etsXD+mnp9EGP+Z/RqtMC8ARyWrjLyeS8cRL
iwvy74Ovxh6k8TqX/9APNmTIk+6GcB25NsPhT9C52ewNzC+//vf7M9bKfI3TZ/wgfyd6avrqOhJK
xMfC2wJxgtgd5Sv5SBemq7AtINKdUF7QpcF9JYgspE0P8m8+woUZB536Az23cAiHvsZbuEUanMcH
nwie7FxzrgmLy35+HycnmEOiY3gjr+j2NJIymRG6DE+8XAX5dGxPhKAtJ2/rCTWO45fm8uY31tWB
RWcyLbYeHNLZ5AVBGBMBMBgYlIK12n38+CFsEakhAmPGJd0GotPsQybaKVYhh7MTQloWfg5E7fmN
WBl4r/550UA+kQmiSczLAuYfs6UGMKL8Y0qJavP6tUPdBzJKUUNW2xl6NaScaQsBmlBc3sjz6w7J
n3H93+OuWwb6khfPxovvOb8hn8HGcIgeowCD9QoPr+KzSzgEMpGZyH8GdF1kLtA2sUvSWAIhSiMZ
KjSpDxY/1r5c4YFfOAjFwMgZz9x5N4CL7gg+Bc6PEvyCpzgxY8zobszoIfnTvb5kkJWwqUJNExi3
mv1HNxCigUaGESwQ1uyFZ3lAwtyd1rqMwQGAGHpOs4SZEr5MrldyiqC8yqEfvfbjWMJCkJoEKsMm
fj4igj7wMBaOZvnlNFJEBR0hOhkbTkm2QUbLTN4QqBrkPT4wldkIXsYwuU5vziWADcOJpPAUP+iH
DLf7Iu2IF0IrckFBzWYBZ32QEuzA1dOQTvUZzIiGQeg74M1TwQEg2SD9IhvHhfvN1/IGFzmvWa8f
BEZwg/n4cM1g0JCeQLvZAwOEhs2k/8V2eKYY6ZBOEasuReKSA1FwblqOC3lI52V3/D9yO0f9/yWe
edzvGz1N7Y00VR/+f6md7+PnqI7V5gwqxrwmG5q9bjIe/BvjK4AZHG0w5gSEs8KB2xVoqGccIWPI
bxXZwxOYjvFj0QQ62yS8M6xwKlvDAaScFlfnObarIhmpcabaj4vTZRONCCgehbF/VM9f99xpPuLn
VeNLhg3XHoOsy7f+IeC4gkGAKeAH1P11m3wiJTefdzTH0I16RJV5xdBUNwY2Vhj2+CIT3hwhA5xv
Jvzfy89pfr0Khg0s/uJ84IZRsypDq3fI3HaD8p6OEJYkfmQhfufDj/XMoi6zPv3fITf5bb2wWGpD
DZuLm3XsmN5/7lb+njbd9L15MYYE/blR03a4Hbz9SnXa67xusWW0KVkobVZwmDsu2df9aNIjBq9d
18RnOjDNNLQJJLKjJO4En4hy9mv0g0spvq9fGQZGRAq8MRibFndTVaaDVbPRMfht7A8BRtwBPOA+
0eVoPeATkZI3V5TvrJv0iDas7Ff5xdxq3hBjlmNoadZjE8orqWYM2j9Xs8T30e5D59poGc0RTBQJ
sodSTeG0IalghJrhxtsyn5p1YkvpnPdzdiX9ESkjy07l+DXfR0bSYQfuDshFV75Rb9a9b16wazw8
jpNhaeLMgQPJHVa5p+H9MFi2jF2gQikT8IgnBmPumSTAA7MAdBXzPq54QEJoev+HsDNrchbLruhf
6ehnE2YeHLYfmASa51TqRZGpTIGYhAAx6Nd7UX6xqzuqI9zlqm/IJBHce+45e69dLpNVPmYFm7DA
V6kwhRIizvvhjHm2s8tmC80uImLpvRwaUN8qboIJ0LzyA+TSsL9fAgzQ0CC13L3soJ6DLUTGaY3A
EgmofLpTyuNT9jvkmDx2UMD0SdQ5lzWxHpjMVwUK03W+q3lmMPJjrybLgRy8GOChr198oQJINH42
qBzulZsLwR2Ky7RjDdkD2Eh2mebFdChqu5+98Yb/ZriBMl83Qg+vdsGQgqnZAfwDID5T9YSv50J9
jltlRPIUycenXJpddjlSl8GXihkkRoWYUxl4GyB3ZP0vp9dn5to88m8NJEVuyuvtA5WgIgJ8lVMq
8CnfwF9qGEop5A0n6V2ArMO3ciwEr1tVmSOUR7F2s1m6xouvYsU9NEuJAdvgMU6XeTUeK7CHcATl
ddQEaJw6B+gO3BURogyUPOaroFMuI5szfjsvywZnvuu3kskr7RrIqlu/Y0wjMgeooUNC11sXks1h
WDcnXe6grIchI5wjFPazmrck9t7be+rqkDb2Br9TuHeepG9O8vAuFKCV64QH+DOTRtKU/HTxUHcn
i32v9QQcEh8xTyoPNnDs2uG+AvobFphjq+MQUajal6tBFYKvG2DU4Cu/r/mrCnlYqq8KUNsS5IwY
YjKnk1BBPDwAacSMDmqWEK+3zV+FP2MhRJu/v/SPLnNTkF4LXOi4qbs9Lm5oN6LIOaCLPYAgAzi/
xwTQ2aOGDOCCs7gs0xgtLApujUBDO4smLGhR6V1wYxcuQD9IIvFvkaI7rV7bbg/Z7334+9/+/b//
89r/R/T7WP9vFvXfile+ftyLpv6vv6v/bFWXNUXUdVHRRVn+U0R1JdwbQR+09GCe6Qwk8lyhKiD0
8evJ9o53ZJv2dikfiH6kt07yEJSj0oPBBMlfpSuuE3mx13h6uGRoD6f4Gyg0UBNpBBDqrY2Jol2W
T5slTELXyiwIHhS169m4zwvLFpfaZ/Xb/avNStb//rc/B28bsq6bomUpkmKIfwogv7dypLWylB7y
pyOc9IE5HU0dphZ46NlRLtScQF/72Id4VQXALUJOXJyBIrt++zHnQmwZIOi2ceL99f1Wxl3yT5Hg
hmywkRqmJpum+KddVGuSdnipNdD/X8MiUhDw1vsyiwEVBcANVW4ePf+fWphcaizeOb52XqfyxgoX
wm8jNSedMbrR9jxulmTTYmPiNZXnxS+ehqfxLzZ9Rfunl2saqqwZhqqQ586Pc/3a3ouIh0n6N+mS
Cg9tKGmjkRxvsgk68X4YwF37xbml/BZnb/L/YIjML8TQoXrAk6HPLnR9LNf4sVQXJ5NAS6OAl5A4
6Teigbj2+GfErY7G4Gk01wz32iMxhPAM2jHoWoYyywwQBwAAl8JpYKCexNKhUb0WyYUS/TFMlG3B
wnAvuz3hOelUfgfFMHsiZcZB68vyRLimovOOJgPec7BurDbCVADYKcLdz11JYvEOkSjcCTWEBljb
luSU0BtxMnlp5ZjAcxT71dtytHuXLpy5JF8U2QaojggW7mD+SGdglhKHxG8tdyyWF0bJ54tJg0Vj
1QLGILuS7IG4x/Kj3x0uvMoX5jABe2riABADukI6DR3VGRgIRdATA5ji6iV43q88mE/EufJeYaZ3
8Z7oO42RXtGRG8kJKJtG8Pu060Xb3slrA1ggsq8ATlm0JH+h/6yBUn93pKcTEbp444fYFOokkn3e
WxgUGsuuCaYZkojwBUgEOlFEdtq8PNalqx1Qifes5073hr8RIezf6IIdkn3xHpyhcFTVvdxd8fM+
7T7LbXvQif9MHUAWD9zsUFrMkFVbaIP4LBGMg2vjuc6vcepZnyVdOdhT0OAh+RCTcYiXwxoxF4vy
HC4GedqSI6guThfmrgi9MCu8gRzazzVPAxzggZaD6cS9270mwJpSxH9XFsnspu6jeYJMkyuSG/f5
mxMfJYy8QlGDkzjyqfbdTv2GigOe486HbDicBa3OqdfasZYd1nOh90BWyYhGihFP1ppgJ50KQKVl
WzwbZ1YDENdl5rUEx7/sNpkY+ziaRBdnPHV/0NBRy4mKT6aG8OcwdhS8QfNHjC/hOFeeOdIGTN2V
HosHIr8EVLJzv8pY6iiOkhBFooBHi9ARmZmrXkxF/BLQ2gD3cmJyq4gmL6QAyNQGHWp4Hfqsx/Y/
LQAMP138guoyIU0VGyC5OjRpgCjchshttelVOGhf4IejXeHoh670UmP8W3+9qMnjcvoPi5olmrpk
qKasSH9abutL2+iWGacHetU/naex/+Uur1VCj9ulqrMxc8vsknnIWVDxRsfTvvuAmfnX16H802X/
/1yH/P9XKzUxBF0TkvRAow7A9ODFPzpuT8aUzJ6SH2NGAgGMRbg3CRBHW1yDn8xu2Vf0M+wLGNzp
4eWy+pvXkVNEI4YXoaeFgJhACP/6UmV1XDn/fM8UzlKSIVnsA/K4Mf+flVXr74ZY53c2Xib9kVdk
Tq9ec8YGZBvhKcXsRZQWbsELzEK361btqoai8xhVWPImpgunOa05kZ68lr4STdJy9hQ8zjUU+Xkx
a54bGUpA5fIgZnXASSYvl7rgmfqILtZdfScDN1wQkwTEmXlBFOR0shMnKwMVzxhprrTKzoowAg27
dFaQXgV9AzMQCgkmM29XthyVoRRoE9rCOMdjLx78LgmxDqvdIgEM+IalxvIawh8akbT43jNfhXuZ
2YDmBWUCNLf1HmuYpcBm4KTFH09UuIZXtT5cSkJPNkDRoDMTLtFkm3pMt5ZRpVAlPhzpOyX/4Lug
tC09yNlxGcSrtPOgnOnQvjgHlMUE8g9JuCtcdLSSWUau1Tr+EA4xLsez/ANbFHxUBQgpGHHEXMXy
vYiXHAaosldwbRnn/9He5CXk/dvIZ62z71fKVhCvCXMQ7mI6h1mwzX9Bv0FeFH9AuEA1p7lH/DYQ
uflFmIk4YNowfvgt5CB+Xr6VGjQbcT8gDGHlS4hIcEo61eL8ZQKF++wgXcDZT5Gn6Qrtr/ZQyL4O
mn2NPqZfZr80T0fPTKzaOaqZsCG9s5zTjzMcLtoEHKPbLBW1DdtH26gY+1jxaW4wXAPpbQTxl4JE
bklsgJaEhX5604Wp/AqI5J0wlHlZUZ+6neU3z0OPPiPfNuLsr599yVSs8U38h6ffFCXLEHXDMqU/
1RVabGZWN7yzg8ZsRiI1irbFtHIB5OLyKBGk1wScwzz6gR82e5AgwEEHzWp1HYccDXFl75AS/l46
6hciXRvFo6dO060GQNivXCblIo5wTBVbaZwEr9TMNVacIuVsrFDKlinKw6OjjxpDyxzS1MYJDUNf
qWLVsK2TQtnVUrbcOewQBM3a+l4L/EFoK51r1d79jb7XYlAzbNArsgt0xqeBtLP1nuMSu0mSGWut
yCb2gWvMeR/pFtKSMhheqkTuAKfcvX76Q4lLAAPzjZtg7AQA8NwGgJWUEmXhWwLZtwwBjrg6yNVz
LchOPpOZKwkuXGq8Fk5V6/T7dItSNd02PyUxzqInXAs6SyLWggHxC2aayePGqynA/y8dcVNRcY3N
i57uRWqAL3fvmM9FJ+X0hmIRM8vouGbHQPmyMbE03L9HDgr4YKY3b58FyVV+Y2QlWtiwK5+Tu60T
QlPZXMSTRLR6qX/l2z88COjzV53hY9PVfoyf5FBgYEtBGiOxAc0QjJphcGp+47Jah/x0wkq9GXdb
5O93AP5pY85rD9npgf2Wegjp3nC8z/KAPwPSrSazM9rkC9YvdNH3LGBH91uQ2i6LXRmKQJvHjoN6
S796rCK0KAcn5TSw4gOm+KyYCRX0osFeUYyyqNAvEkPoWyogZMg+qs9bX/+MEbjqFcwoC4Nr0IgX
vTrnYr3oMnuUnvETwR2e3QlL75dShGRIcOtg9yWOWRjWkbeYN1cPtGNi3wanJusAZs+NVbxne9r0
J35qql5DGoW1/BY/tsCZmbPUBWS2LSMPax1S71wDrhlkCUa3jOzGRbd3n8CuuUtb2I49IbUICTjf
gs4hbexlN+kojkVLeB+9ubQw76jMTXRHHBjYbB7D2E/hIaJFwfP2Or54sOGRMXIJkxMRivPelyfy
gqZQ6VqEpXcLCg9sMUPu9ugguNIjE8plPk1kxyT68YtIgphgqYy8lIlOBxZBEhhXFiP3crtveTzU
wcMoFP+IC8nXJ0+Pwf+uiV1hF7FnoLqCrBl56lk0nKKZ8EPQGuM4XUDKEOySVpzHe8YzWhgeZZLE
vBZjaeOkn7JNo9ZhTjQbGVV0wFAUb6rTH8IezpzIunoDBSQj6RMiCWYpLZA5O1GJrDRmmq8aLvcg
JXtQdTrPxO/DN0UGK80fhERWnrxtP0dJxQCfu0fF+sTq8MP1UP0l9JZGg/fM5VqfrPgzcYNdgEkp
n6p2FW/MW1Ngy8eWAFXF4cxCx4ne2uuYb19LZabQz0DcTi+1P5ml05+kU+9KJ54E5Tq2jr60K32P
ZvQq0Pi9e/FOAFhtUNFjcLjS+oLmP1z1l20AL1U2H5cAfKhKrAEEJnwhRLB3pDEwCPPelv+InE5z
xSciBJ4+zFIcieYpcvodgYuX3uVfh9rmqJy7T6CovRuzCbCRXGxae3yaGXDIE0e9/Mhw1ef8VoU5
WRR7BLSEZK8uZH2DeB8XCXxZ0ZGnS7zJN823Pgxmu+zQwO6hR6P6qPadh+HiOWtoZPPEsR66ij1q
5DjNuWUd5AzfaQJSEGT+a/CQ7PjY68gRTnwCDFH8kpOINurlYB78ppc+6mt1N1o2vFojRdnWb92X
+uXHn2wawhXfEfgOGMpjynsZVETujXheDobJyBfPSUZl1eBgqMI33+2fv4prsBsQNPg56L40lwJp
1uw60tLZPDqwLM/f1+F5qCiapjjxpu3s9RttxkAXRot02zqSXZ4L7rQU5AsUrYC1w8QntJ0m7of8
2+8loPUYAbMplydFE151yjeWBlKhWfrlGxXbu5lalDDh05kwSJr16HQGJ/s1vdRu3Wy86XLuJXUA
xp0W8YBfAq43tQePTjTBcKJ5Ao4tvAl9Dw3S5VHye9HpebcAftUrOJEXJnESVbAzKPaDg9Ahq6f3
mlDpBiUWieWsEEigmd4rXiu5dNSHTYS3cZy/ZN77yI1d6yRufOge9vSwQ8aG1n+Sz9hvgsfuliNm
YE5FvuZwoEGuf7Ur8as7IhiMMHYBXPnssEcjfOrdcl3+SC3uW3V0El6ANfFM8HyhCh+4QGYy4Biq
E6dlTusZNhI+a35UoAKcInhnRxH75VAQH155oJxChVOtbX1X66blVOq1yOUoihGvnKhRB+yLt8sB
ud8M2WvBYOa9qk6IqQTCQlnmvPqGwRfnlQGq4uUxiCfWN+EJbufcdCPylKts0Eh1cP3choHwApcb
xg5KCwsX34qplm1h78y/I4jtS5Ujo2tQuTymIi4/cSOeXzD/8b/S5nHwS3Cb0cWzFLvvp/tgZkdP
mY4kam7DTr9T+EEQT75NjiGf4kiCwaRm2MpPyZtTQyEmr8cRty9i/HgMsDJ+iZvo1sX+aOgWdvqE
V2xAlezMog/p873OP9rPGCzQAM6IT4FYY0bU+TdyjvL65I0UAprw7gBsiUlAZf8vAyGZ0/4A29Gj
ocQRGS1RnVAlbb4XXPzpfSKebE07fk+2AD8nHwAlFd7izmFFXRB073Eit4FV42+GKGbfsb2Nszwg
yg6b4gspoTFnO0Bgyg7rsgSgyOLzxi25Z33D7HTiHp/EM18Sdyu7rYcWbQqxCLu0smOYFCYOZFdK
DmQq6lmC84DHngP1HOpHlrjWPv1+lR56qfhw2SYLp1jcyMlCHMtAHiUDo6lw1H8jne1H9xwSShcR
R4E9Gp3jLqJ9/wVOLgiCWeMeBbd0phxoVRtPMrQFH4GBI/oUCODKdNsr7QOnXXfwmcFmnjPYG1i3
9q5yPqlYfNu5eYYzcs0qyFMHbbJkyIscmVJLW9Pj91Ce5hCnRliB4p4yh59d4OYRNhFygOHfZq8t
TwZP1Q9pIc6MnBJn0TlnbDcBf8xenBeFcwK1G3yfLodhy/SJJe6DqfMcCyMVwQ2kY0VleDuJztM+
51wfB6lQ+ix+U/c1K5FpTPnK3s1d+AvN/iFEm3V2+KgmDRS33A1O50UQOKpPMjwq9iX9QOArfIXY
vrGyuj/siovbbuPKzqnxmYu5P/GGti/P9ZRN+XSuMUycLXvvh/gabTLunNOCpFpHeNg+8QmIl5q5
6JDxNV7eombFG/+LG8JBFc1uqPmGfaTlNBb9Th5IrnkbH7rai0Nt1fjUxgNtdpuyFGM34K4S+NNR
mL9miaNgeH/ZG9m+bdigbZANPOmkHWJPec5MPHCt794eYB5e9s+RhDRegMb9saCEWeFsdqpCaEij
YJkKYfxNvprCVSz+EPZt0cuAVQkBFDv+iUAAHmT//Lb9cxmeaepg2HuxPOF2oXSxLVv2UuSH7Gw4
Vzouo3PyW+sfL/jwIcT7owy0nm5EOzgeNbg6MnJLICJslRxbwCkofHtiKpleJ39kHGfhBlAIYhn6
RvyMpRPwEh6hI0O2Qc8bApRhPs3VQp1nsVF4hPhlmE8xwqiLExS08umTLumwIW2ngsF4yqrr3I61
B+ZhU7rBFNR7BGySj5KRC+jWu/tl2tNgprCFkwSB2GMH2tfdfRacPzczPgYXd0ZAXR9gtRh/qtbH
EDNBLI5Qes8zkPiC903FvWHM4TwcNkgvd/bkoX+VIWu4HwMwZ1zG0v2CesJnSVlKjfQc7x6unnz6
tBcjfa0DtHa8TAxCK/mvRbMnS9BTQbw87dW548SF+Obwjlzr6aas/mXkvrupFrafeen1gv0zyvYf
349viQk2D3zEUMcxt0DkvokosNYGYz3dEYiSYByJF4b/hYl3sCY8SVikD7wm0y/P7m0baI0dhmER
zL92CTSuCodJgrdpymnsqE/GZ9nimXdYW0Kf6tuOpvyUbm0vfn4QBuAx5oMxbF7EI9p0p/Ykn5mA
o04XPPQZdW7q3t0noJqLsyEhZqpcX561Yw4QHcurCMcj/RB+aDHEBw2TGyw+iIZAAEgZiOgL0sTQ
cMGe6RHPtM4zqHc2HE+w/DFWHjEa6CCgfaALcaql6O4i1C9j07GwpztE6EGFpmuHFcLbsEV5U2si
2rvbtPG06dcu+Emc4LYxeLyeNggGUFWwZf0pyzQq7MlAA2iu2CMajzXEPXGoOC/GHZZeFKrBeLrZ
jI8RUnvvvOU1Qi07bkIjdw/7KOlwZ2NeONPC/hgFNbxflAesbc5jmfH8v1c5lIDP14yW9SiNqEaV
W9KH9FSq1mXKmF8F5pxQNluE9zPGUvKcgaVphQYcRIxRzINg9v6oZFrQmuZEeazXiITuL1q7/S+2
ngzHc+pwx6LMSbnudbVlAthgj60c6Wg8HaKKoN0zkMxpyz522SQ+VMJ4YIFZgbbYq8GZ35Bz8vbS
jnGgxN7tDOxm7r2QC0xl0uF4FllJQUt8CDjWU9VvEVe0s44XCWE/btzBlgl1oWHEOZ115uGn/byi
X9bR5A51Tvwo1+hH16uK1hEbJLwiRACgUqzF672IIMLl0qbsPhjGd9zVx+ap2Qz/x+KZRG/mSPTn
IE020/f12bm6ijbDrb2OEbLAIBpwL+WPtdCxUkF0t3btsBQRFMBKJIFUmiB7Tqd6f1bhgw7L5jIV
ni6HqQRIPlsHUhHza1zXKFxValk+X1YY7vVavnht7T1Rb99e9RbfKKKQC34Qw22tL2tYcqQzH2vq
WT2dVu+lGi2aZnqBziXTCboLH/fH76OZD5Qgz33XbNP3Sk6nkvFtShtMbGV6Ruug5xMhOQ/5jfxb
BVsaDYE7h2j9xAyog31SzJ7wT5Qb+v9UDJ/ZThQXzaiN4DgSKdMewQhmT+j4PeXlRoaoTPg6y5Ux
ffymINmQG3aBAYOxW1hQkJKV0q7TnpGQT8ztG9bHy02Aq4igrScvupdgBOifprT0LW3FlMhAX6C5
rUmi+4VxAggcjsjpzLp/Zpd9rjDqVr863RFx++HtohdrTF+au2eobVF1ltMMXtPT60i34KD+Wkbx
lPDihORIfd1oK7JcNZ259K6CA1sG9z6UCDXunfs9aGk8AeEtOQQHFhPQaC7g5zHW5MByYFO+oz4o
YT7DkXi5pew04lxJ/Dcm9dIlZ9mU/Qtwp87X21VLuAcwUfKzIre9+PfLXH1P2p3RfFA/lyX5s9NG
dCOOL5VX0NChQ6PMzHhqGFNd9vnGmY7q3iCAOVv2pUt+M99AQQYrONXuktABSD3ilaX6ozbWebkd
ND6fdd6HD/2DO6iwj9OvydYybuuxPywJn3Lqtrs3Ab/NjLzfRl8NcNIv/mDNNb4u364huM1LLY9u
9f05N7MredAvvrHJBH4W9Qs+hQ5Pbb/g22TAxe9TVeMsBEz/19IXXLMk0ybGp64GfK8EYWYf0h3n
hywEtwCBUHkpxdxzapCgy5X2gayCbJ9yNeqvgMI1dUWVBMwpcV3jFdLwI1zwPY8bp7v/KnwGGvID
T325As5AfTmUvvib1BO18x73KZ9gyurGZ6PTgSm+716Ktj1f6nx8Ch0JmcAc/qe9ZnE1zYfP+z2y
Oc40WlBTHT0tr1qVtBQTn6e6ZmL25hDqF5WX8AFqNMznQ09j7GjI3r11E8UTD3Lk6L/5E/nJ4m1g
p3DvtMANHiWbYJGLat8Hp9uWDLzYVHonQ1ePzvAZmF+KafOTDboDmSa83B4RSVMOp27uNPc1OQkM
95Ab9EHCBMS5M39b0TghVO4cK7aMoWH47h8fF+M4ieY6qjH6N/4rX5VESeDisvlye+vUx96TTXZF
7L3TTiUGzffRJwgnloZRzVHbQQrMUBmJ9GPXU+tTPb3hl1L6XbbCp1k7KWACNMM8JfSBEr8oJ8Pd
rTb8wijDIZWTkdEcPUgrLzoO8T9Ezo3pcaRxfoo64FlxTlzB8RGSbCu3NrtJbzk5epg3zcD6Z4Tn
H9tNHrlfHwA5VjnG7zwY+IZutTdvPMNu8tms4isaou7MRJrfPCigCCCLbiuZxjQtG9ar6eltC7Dr
VXqHR/X6JMBmX2xlMiKxGTLyPkepz57HTlW/PIVTBcXzoszQlnjGrzYm+LXbalNtBF7XTXWux5ti
ozBqNy1Pc43oZg48uNBdIv3ogSZ0nGBDanaOeArGPh+r2a0tZIjUDfqEzbHKZtGV/3pAKQPXTvA3
G40tUktq7jjLDl87/m6iu3XjMHh+8A03qN514KC0a1/u5Zu/1pJbMosNxLoDXcGbxYQfljoJS/W1
LRmd2/3gPvRgQAb4cqByPoj90nzlZtyIio0+L3e7EpaVMo0RIPwR9tCzuGauiEFWYZtx8rkG+p9U
ZJDtxPJgiOH20fJEaWpMUmYIqAORGkwJpjB5MGGWPdE5EQ4FafM0XE0ghMQ2MNRB2G/Z7w3DcGaZ
Go8fSQByqOthQveFL27ZUrIrtVlUrMrH0STMRJsVlR8hghuCGoL4GTHsjjBB/72NQh17Tk3jyk3d
seVAtw/Jw06nTV+cGDchKK9Dggb1wU+++ql1MFfxFpVKuSTthg4YTdgNNyMKM/uzhxhH4sr40zPT
V5yaN4PWu69BOyYjlzr76YjHc/xD97tY66QO0Hjo6AA8v49QlSY0qFSnmqdYtkTnG+aVz487XB/z
y6qnM4hew7U2pEQerRsybBErfc1nNNypoygjvEEeYfbVe5ymp29fMWgTT+vYbW4UOYS+iPypcp+y
m+8E3SWYOOf/aLx0qxenmcQmlE9UEBeRa1EepGaZsbNxolQCkq/NxCveW11z5NZLuwAMCFGNBzRZ
1CZEv5RjcjMRPpFb0eOvx3ARTZyUCJAIPNEDmvrcEQt9M5xqZidE51L5AS/lcouJRSy9K5/0UwUY
DWl2gzplFC+J5AYPS+b/fFkZKA+ntt5GM0YQFg8Kl4oaCggQ2Cztj48OgoePbgrekjJ7f18+R0BD
73w2jv7Ng4OWK0Tg4Py+7Xavfr0mONeCOxkSDx87uUkDAeHgh4UgyeTW2cIyo5RNXJlK903ktT3A
emCxBJPxcBPI/Fu6jeoaaZAqhEXDCM0ZjHlDEI8a5qUvp0thmFNvpOceE6fpjVNZchUek5Zuo+Yh
iWXUIIuLwdrpkAi31gmIgSdSml6NXcJ5ngk5wV/KPH17CQww7hQTMRIWdDvOOWQHxqmQx2c1/qHP
f7ccXQxV2mnC1CDCgCoNzCDADiPIyWohL6gRppq45jFsOTVgxqgDo5/RaNZN561v9Vtkuk95glzi
rVLS8PRO7pgCWDCxKnwx/tMgSWXBC6MYHsXBpywzCdIpfinySvmoGOE9s+WS3tB5xQ0O9sLOzBiT
gwYDT8FjPmyI1RjF1WRdjGEZYmjQ/9AcIiBX2uRguRw/jviqtg5oCxSDqHJ7pFiSZ5Bp9nLb1Eu1
0Eg9jSqtp9q1Wf9yP2GH+mZCOJGMAxUuli9mR7gOaX4ftfn96UdwMpTKFuqALjrOVefCO0kByapW
h++jfrcRml5WxoZsUqI3AMGt9bfDB8RNJbgkiDa0Q52FdkoJj1ulNwNemEq9HQ7vwAL8Td7hgS4E
+StG8avzyy+SNUlgar0vNMWuiCe0dbXM70wyrn2DjKbkQ8CeqZ1EVv/suUiHs1LuFShT/Udm8iRR
KEB3UVSebpd2ZxNv7whoB78G516FQuRyQqjkuUyIMRfQFysLCfdlSpVfSih/vZg2NF18fsAkJGrU
6mYv/qgwNk6ta43xfvDNhgKHThf9F3FRzGm1OfT+1waq39p/CVM54+Qzlcf+r69NcoLfop/ii2Sp
Bxj64gv1d1IuH4AIAUCwx3ncdA3/ZDOt7tsYJhS2vsb8Pqn6TDJDAbGZgV9VvwnVQqjcrPFK2Y3u
Dm336DEZh2ian9GWYUKT45wmV7uHtCdN6B15EZ7hgeu7ewVR0TGZ1T1hHeRzkNfJ/kQnEhNh7L3e
6OJWBG1ymx+aHzPQQ7kxtbh9nKj0E7oMpsYPwoygwXJOzAIlmqnM196eyZL8dhCoxLQfKSmwYPEr
z6UF6vNLru3V8MW7mlPQ9F0omdRCNjXbK/NerXs5JteIVmvrPntP4vPgRJuFGowUMtAV/yF6vEkG
RCSGIS855MBRtDODwEzLJZH6cncYMBOg/Ciduvd8vgZ/Qkf3CO8TpPN7j/Iktdz33ZVqhJEE3nkC
ogRqJgZGtGB6op5Zqh0xcgw2k9+aVHNrPB6okUOBSH1J1Y+AZOAmZTrfvJ5cEGHTttVc6kHZAu3k
UnlXslOAraR2yGZUwA1BtshFi0WJpm1TmtNKunLUosStN90hvnbZmtoyqbynvrOiOfWuOH6DeP5s
3XcZZgqrnMOfkN/TnkYmNprO5zNUUZRx7qG9e/FzLDKi++ICK08qwwejBK7n16TleG5/rI9oxld8
st+1Lh9BK2MsR01sm5FfkLwCGZWWce0Wha9/jbcz4RThxkhVIrTTtqA6/Fn9K34FLcf3aa97Cr/E
ay+vlXrCTU1entYEBdLhdsJcNzJ8lP6oVj6Ll2f2br+XeefrrYb3BxEyCTCgG7stf6ZQ3FL3mprT
wEbNp3Xkaw2CErZiB7FuW9Nw1+q9hUvss6pd8b5gBk6mI8RuUNvEMAMaXdco6koOljnPzfyd+9rb
T6xAwW/Z+LnloIxto2WVzfkCTb1/0dWmdBhmJbq92mV9fn21EUi6VXJnTiCyZIvLSApknPqyXbQo
gdw3kVJPJ8+nICzjScVc+O5hG1CVaQPJ4u5F0CG5G+RwobQqUKgzQTTdlUEyzJMnaftCuhm7r7eX
6n6P+nCvze7T5oMK4RKvzZfHqh3XhAESt72ThpC9vjYOJlNshPkxk+cnJ0zbstakdDYkLVf2x8MI
ehAEaPHoPaxeV7PhAV1eUt+U7I6wB2n+Rs1M0Vws0fRbUBGKpYBDnGgg0Ncve/Lg97TNkyIgI+sC
unX88eomJlJ8LKFQo9JFqS4emDFoViyfTGUKJ2fwYPjxsDUqpwWdA8uhI//TIdixHk4y/VZYdQlz
/InIKAl8K5ZUY4/aKRNtpT2+aac+fIO/HvuD4amPA78e69PLD/+fcNqH5PP7j2SCQ0JitXnAT/co
2SZliEDWybH6M+G27wvGkXhgqAyJc3LkXXeSaTehcFkgIxxAkWZjBpv8I18CBpWE3FrAB++rvA0y
LDjdD4G3gjq5kFYB4E+b1GDvuh+KDbVxx8vKt9BcEHx3ly0/4QDktA3vbUgZc09mNcw/MiwpaRsX
0d1Qr16XbQO9pHIg3zN2RCyTfhu0mgXmzKjJHPMn4RySg49L1nxhqSdIbkEgsWl4Any10uuK7Z1s
02e74MJUUnkx92nnCum0EjQIiEe95JRbIvOGNuu6nzZvWFUuycqaOmlL75ksZYNejZMjWU5e665F
HDd+oQf1mBLkE2N5wdwrePGqXvCwZDaQ1WJHnC+whoyEPIKmVXdLYpQPZ9f+LXzoArPiA5fACCgG
Wy2TnjpDZOQU34SUHgk3C2qoKsKmdtFmbPRVO639gUCQHKg6sxO74Sh4VudYP/3+UP0iVgMEE1RY
FacYH8fy2tpQwGqciZNQo2OWfJTvEH19dllHYMCk+eWx0KEM90uFo4piS0A1LwhvydsOsTw1442a
8PY84B3UK5KpRSy7yu4ZBQ+A+ciK6SZqDiRGR8FSZ6I63XMg0SbvCfV19yLgacIjrS2UjXnVV9oi
m13mIzWq9jMyhuo5kZsnXoX69CZ0DADfPVRdhK6TlG1wJO3hrtq8Pp8nA30a1TkRJ0euW96r7nCN
JqqGRtvuWmA5oxJsPqpeRrKJd3ENR9+Zkaeh1z5RCgWINyIMEFi5KC65xUGzSlY8Jj3kg9eLlWih
SBMZz8pN61xkethXqK663DeRe9UgizgUV32AJidL3fq7AIePygZlammjTSfoWtUdGnFxGQ6/HL3x
Y3zqz2WWzVn2IIiQmpUvED6iOWz55zA3irAop+8PPEaMOgBX0vm+T0novqBw+dQ/E6wfdGR5L2jC
1Lay7FH8laQHey2z4WTy/s6YYHm16CFjo3llsZ+wvSof7d0HX/9N726unTYsDJLffdyQCT4J3mQM
KjsctoUXdi6nRAA3ExlSjLMsGuwQEYAEqhNNCAkTQWBbSP7lbdcEYINc7OyNzoFJREsUFnRv0lVH
EpLFuROOzFdajys4fIwJUkp4FDFKgN4Oaf262LUBASmM5zCyefA7mIA9b43//lQEO8LVSQIeIw3q
FDQvvJZLyhGz9HUOhIgyc+aVOyQg9ct9f5iC7XOmc9XpyLTgC3ymjwAhJD9EzRGIMZYJMIMGIF1n
X2XwRN9ny8yF/f9Do6OF/fMZ218oLYsg1YPOH122eL8568T2i9a5yoLL86rPC05ngYIWKhrH/q2f
frSdI5EMyiCdf3rjrPv1haaJaZqxHj6grkf2T2cDgU1U+/GtIBPizqPzXGj/Q9KZLSmKbWH4iYxA
AYFb5lmchxsiNU1wAgUV9On729VxTtTpU1WdDuxhrX/9A8NXZ4TLIIqQXTt/zshYYCCDNSaFev5H
DiGWc4Zmno4ckpBKOCGr3M6f9uAzG2dG5ZfYXX73I9JIK/92jgw5qMijeCcPwtguUxkuWRGOq5+r
mvADPqjFMRNjzXL2NqOfZxXUkOaS0TDS0dTCfLru+1fGP0v1jzxaqgq5ypmBwB5PFvnn9rJHcEBe
BCSf00oJCAp+S/s8aGlXjLM1xk4ReSFpKoM/XYtrRaX7PgxGP+rQMbRp360UpGt6LL+y73emkqcI
RAlPCV++Cj0M59DncH+7BegsjuJKmnOUPmmKXwBsr/d29E6kd2LAguzQXQSn10TmTMyL423MCBcv
tQv4XtobixusqRvo4Rkri9MdQLC0zth9qB7KDkDVTU7iXxsVDPpObj3OwM+/LPtSXo55xwVr5dta
/GbPnx4fOJThOM8Niz0SMt5z9FLmV9zG8PAThFvTcAhXNAmGary37ih7GPub+2xEHqKaSBn6NU5E
NdVABtirM2NWTrgnuFQ+PHCscLkgBmYLHoOKBXDo4QMF6PELR3yv24IGvOvwXpM6S1oQuoav/cKY
7+KMhxHeDj6SDhnFTO6PVOuloILjZAZedPRfNGtchrz6CHdymLBUEu6nsRjiVFQQ65a8BbLYPjYo
7Stg8V/P3pMb6+2wi6WHR3s6xBtcMTFeOFubod3M1bikroQ3i1Tng10tjlkIY2RO94HbfsBAnUZ0
S/A8+kxm3ijkFg+oddYNizn4owpcVhfeAwNOPOMxvmBwu2thcXCi/0Kq+E4ejKh3yKAx05DWjwkj
MZEGA1BkNdBOAYGNvXRxOh2aHuE2sK/VCc+0V4L7g8mCaj/q2Wuc3S6H9k6aO2uio71vGg5GTYcv
Vx578n/uPx9O+zq55tuh/PMAtGxyoMJ7CAP9MnJRBD46yXrRs2lQip44X73SCoz9xe8nH174A3mp
0kIJTWFvwJ54Ru/uWHP+fO0rO/rC8rm9Ju9mnZ9fWD4z1GOUcYYMiUCszIHK6SEB317ZLRkNZmMZ
59h42Mz1s62Qm9cdm088OnNsos2roS6gO9yOu+nzlfKr9qSIZ0984hPe2+Pdhaqu6hnYsXpvCVOZ
04ec4qZBELg9SZuRiowLmXhFZf7dXMaZ0nGGscrOGZunwLvkPCmU+b1Za2rSXKeSsv7cUAfU8V1G
UP1O+vOkYbPfpM24OObnbPDKSnXCSKh5paeP1yOqcdRmrry3z9p/c29J+yJ/gKllBd9ju/sOovcg
YrvxE5hkjRUeab8qepo7940NGoAuX9cTuU0NrclhD7Mp1e5YAhfVLXPWVeHcOt3soBO3etw9lhqD
AJVYJaUzH8dOPIpbcrlEFyLnIaqdB/AhLoh4bO6Gb9SNIoRRgwGegcrPN9+OmaJ+VQ5neSnlqzFK
yRMzcQ6Ox8WqL4c7j+/NWXHt8c/hhNZo5eXl47av+CejJo73ezghci366fu24TAoVNuQ/bGa6XgI
f+K6OJav9MmzfHPtOIo8l+FLN7vysuDcynGDGKCRtUdUzSi2kW1yTJ75hlXNNBhMcAzqHbv3kFez
D9o0/UsBAmMEpbn6/quaNY9NQ+c9ct/MgV+TU78ghxZMtb/a3wb0AMK/xDfyurOFLwedkUqFjUjP
ZwI1ZIKnXCAH4BY4EEfhjcXVrfLabUYOf4cZEaMxlUFFb1Xwphj8aTu+xytSOKAqhCv4OcISooVg
hLB8YfGocwEnBqSGsw0pEdYHQHy1eeucsLwgy9/7ruW9upf3jyOn6ZU9+86YM5FjlYxR7+ETVp5d
Pj+EecUcwjWuaZWiGj+tBxD/X6MzyeAklv2Ws4NsIUaS47A4LmpmPaUetqRVcRu+o9uxJU6ReIpu
Jvt45NNhL+8T5fhmOliZKrchTjdQFKpNTRlVc26yhRxUxVz5pIYxIFh1cHrIBBGhLNclKqsW77+T
u0RuHVyw3Xi4D7jptdVCxiZYxIWo44lwP4wkAVeVOWFbjGQtHG+m/C3hjSHoLKhehvCrKq/cwcci
Rjcmc34OCEdkj0ipYPYfK5p1hfcgfFvcHzQt1il5oVJ8oKJRpx+73zGxJs9P4h+5PhYkvVhMFqCD
PQDRpe0QBtOvChhMjhOfB9H9pNm9dxSiKuMVcGXSQWR3SNTZY4i9O/MJFAp2h2DcbKYvOBjLi52K
kOcK/QfgS4RQGQPjlYL7MBsNAr3P/DgCsrWMOVzhP4i7518A3vJXudntD8r9v0a2bDBSPIsBya2x
KSeKKJx3xC0jur6myAqXoPrvnwtScmByC0staCr5DrcuB2rAA14cLg+4dIoknHwNQcY8Ds2zTa8E
zk48LhG4XuOkZ0dbdRMJTxpMUuAF3Tcom/SlMQ6w/R0nl8bVIF1BgluOHfVXuiF5BWGHo/aZYW82
eTjSrO+gToq3OfDKmerh2eEAdHNTvvOowPMmMH7Of+zMB/InjdnHaD7C44cLiEYiowdiALB6ElmN
ABycCuBmPdpLknkW9ji1gzmXTTIDZol4GRFvVMNBGWYwxKAwyWQ9QQgyyJijIc2ttrXGVINHpQpw
+L8Y7kPxTxjj4LNNzAd1dBzrcAQ5wXrzQ1Q8WZ0X22DxgpIdbfDiQYEe1dZKLq5AU9edNPs8TVlZ
57y3M/m2reMK3/HhHsz+WG7QiULKsVfMxcrjyYXvco1AcsiFVBnBhQbF6Z4mAFmRQYVxdjmXx41n
jFx+/JdDi+qmt7539/zZ9iRvgbjh9ETsFVKhu4+5FElir7utfO2HDjIIb44ZftrYTJEJvdC4fODr
M78OZZJ0p/hWh4MDsYeqWX99WBnkQUhT9NujXduSIsJ4xG44P2AeKrbCDVR3f3jOjtnK+YI56wWM
jS//CSwKqyJ+4X+IvUwPphxQyGk9k8IRwlEqCwauvf9VTOlut2eMZnpYvYDx0VgzrzUFDAccFZA9
gM+5HHZEZuDFqJn4RYXDCN94t7OE6mGC086eNqIhonvXiHBBLHtALDmRBiYL+MLDnDUuTUd8X7wX
+aom5v5Yksnr4cIFKSRgYgfpwcdZpCaZOg/bWUdI8Y6B8u7kCJkRXE4aRESupA1dcOui3Eg1BHLQ
BsZOg+Bt6KsnAFYGnE+cbNq9IQwCOKgY4k8xOlxAtix3fCXPXXGo8+C5+8KCBB8P8Px7z8YB7TAe
9Od2zpVFif5uI4p/6gfgoTunehspZ0+hCKF6RAzKryeBYRRnICDNYMTKi3+8r6CcF8fBrOC8h19W
ilpG3LUj53kB7IX0/yLc/rarSdT6pK/K1lfS6paO/s4Bxgp8nUODxBItvnY4ksIiDp5ZRUbv5Xjf
v6CzkSxpzD6/QDg0t/qC/5UUGyimGJOEqEpoIcwTUYHTJzuC156oA0vm8jcHMz3LY5VpTirKPc6X
44lYQf4F8tml42h5Z6jWmjU23hqDYIrnQfo4jnAC0s07Y/0Rj9FVAjmR5nr89MFzDCb/cNfgrysm
LJfH8Z3bvBAzdSDfi3/eKn81VsAn7EGN+dOVt+16+Hv1ToLjhhYnLSz/vTmlXcPjbqfa+rUUBpIF
028cyZEVaU6BkQRWDJqpLEYLyn/ll7du0C94b9SLoZDxTnqYs+DcI/Bx59tbLD1AnX451umL7D7V
/Q/KrojbJ9U3fdoFsLtbu14MH1a76Cbf5L4bYmUm7SsypvHwxoCXrQohGYp8zThzjukN+3XQ+dhq
9aAAg8UbRSq17r/FXZzd94Xg+X/bHNYC8/xhwtVBOXSfXUpPIxq6Mfu/68Ufb8YyyIHVaGazV1Ev
zehdLsnjOEgBhao9Knf8EPhSQVb3lL2ko+GgAre4sSSytRoUxg7NRfuKwV+MTWFY9xu9mZgKdgxZ
AOZEkftaqmQmQdBdDpUAWhIdGMXK69gtDRxHhUKM8cHDAocn5oHrOlGWRvRIAduMjfhhMxBdT4ck
2ZuvpN1Be7JEALqxLVhP6MjBq8BbMJuASzOgmrTqWpQ3FExM29IHjdrQ7blXUGSbWspjRKr51Uze
1GkpsEFqpDNgOCiio2/LSXVyi3AgUp7wEzC/WBkMLDYOv3ZL5SjHTExx7kdjwSCmWnCrMm8S7//E
iYIl8X4MJjqh5LpDomK/cdah2wVpoiA+UiO13E+60yU9ttkj8B+X0cP4hwL5NT0foDWhkRpCL2fq
Xzp3xdIuy5ZZMWpMFdTcG0PCBSxH00KCbY4FgnfOhPk8X/MgVRED0AEK+I53AsBCcsV6jBaIu869
4y4Frgq62U1LqsGXoBphdTLgPuMGYa58YhDCnByWF78BQ61LrtCi43aWUwBU2xECurd13n6uDFod
6vZ61ur2/ZfRAXMl/lTGz+RuQs6iaqNdWoDqP2YICQcoMUkmcmru2X5KTfc6wjrT9vXOYHGt4Y+A
rT3nVOCXtGEgAzAkLGwG8IDuOPb3C0OwnIamjEHkF9sGDJ7KRPo7kawH3TODe71CIGqfQhyfcJbt
nPeC3ARyWD7OF3q4Ai6Klx/hm99MmmKjRKhZC0Q3ZhiqTt4HZIdjE4Z4v8GJM8l/KACZEl8Augnl
Ih+DnfOw740/PKibZoFBKanAyq74gxLJqiCxr8diczDH2JC8qQQDoDk4E6Wd/FdxdKGvhaEC5Zli
S9QytNLuy8G7iIxNeca5DJLpGI6S1R4UmRVUXdhKPQHd41gBOGW+tCBbOwATha0SDr3zHtje5XzC
9k/2PhlHk4mPg4O1KT5zgynj3tMCDwdE1oSbnHAFlixGEnrlqmmR6ONYaKrR+qzPT6F2apgesA+m
7e46KW1+jwQArgEWlDvaGgDbXXoBHuPLfa/pBTgB2C4CHlnSQxRLw3mT1P7aScs3zb68hr7sSAHv
lK+bT4KbsC/GtNfJeW5Y2hI2DV5eJM2DsJ8S4ORn9NxrMwyUSvPiSR1r+BIyO7PBmiNYDNwH3BKQ
YlFlncL9m+iVK4IABauW3B79jrfajBGVgwI3xPLAHG1xdjpbH3x8nvZom8efAWh8keT+azMMz7NX
MHSIsYOY/V7XS1QxAtznAMj031Fwgv5n9v5gJgYAWeUXHnJGr00Kh7NDnj0jttQF0I0aDq1A7aD/
I7wQC190eHgm4x+u+Y+k9ztN3EInwoHlpIok2TzXNtIwazwZYggIBxqXPXI9zc9GhS/O+glANom9
pW7N50QgkuZnYwGzIndlzQlAELEa8mCTj42xoZvWMSMtE0cqmiI3PbDb39Y3HEwf8SmAXOwMfQYU
jCLwFcar7IrZApi6Xccc+RqVs+poaeXncQWMByHomoI6UG2cWFG81EFmIEFXpU7Pf48NhClhBsLL
nRARUApTXGLW47frR/TgPaN8YXju8ONcdTo+3AKg8xgg7BvSTZKj9BbWqMhtgJRbH1AJw+/VxQU1
iMoBNEMT8wAXCxeQ8u9cXTzW8HBFc9aYbfyg3jLvM04CtztgIiJ7dNXJiTq9dIhKMGsm/ebXGoQf
942w5m515oUoEkFQ/xzEX8b1clY68d3X49YGTKRXGTFmof+KKUaC6+qCE0JtfsXaGmEU8vVwNrBm
rV1k9x8qiNnA3t42J6Jl+1W/YvIKPlwiZePmDYYhnoHmlYAuIgz3OH3S1jXOxyUo26kDLaT9IS0Q
Xr6rm/+zwgQlnqDZ4LbAbRP5hAM44A2t4ZHGFCVkwohgXq6uP9+wXBeJOrv79DgMX4zjxcWog1dD
TzRha3Ow06SKRI8h6RYVegK+Fyv3z3v9xPEgh7DIO1sQ4OD21/MOVRXFwx5QHpy7DGM03SzmlBEf
Mxi+DwW5EjaIsUoji6kp1JOBd5mTk2sRB+pQG5NcWmGqeMvONF7PcDgTbWuB3yDQJcvamMHNgb0m
duCXLN6TpdijgNqBVhhOWjMbuxb+DoPdNX1xh2A2ebWaDVJvPgcJGDPD660DmxiP1RPyB6ZOdAo+
SlMbKe+EBm0QYG/HEj/vS8jS1se9jcw3ym+znGp8ImcrTcb8G7JXIHic3FMjhBk2heC3MpY83y67
O3dISWTpnqPb5Gf72uRvy1je4jI9obienLJzyjqHk5NPbjBAslvwtpQAValV2b15MBJcIKysSIaz
IWlhqncJtET6xVvHHBHWXIY4l4XfFbCxxxmUPqGJbVi8w1D+GwgrUyxJV4OpGoog0/EBeniWR0NH
32CAdoOMgVl4l4kTOZPFsABk1t9TRqRfe7An3RHhOy4XYW7j/wHYnMB6pF6+mU10ixsO1sUzHaPp
Z7SXYkPpMU0OpJigcg6Mp/O2OEPXDB2ZuQTlT49zLM7B9Ku2PiPjDRITDNzSfGzLSIkvOPXF8Pc6
ZK69jQ+cxNnzs4W9pzI8ZyKgOMqcxl7mEkFRerWu69GkiuRUTuFCTOEvhnmc+4PdO8x9JVCdUyCO
m/KPvzNlvl6u79E4qHzO1aVmwbGalv7ZZ2CxNpj4fLMn4yJsSIXr8AhmVNysWDbNx7w713X++/Sv
e4q5u8/QnYsaXbuHliAj383KD8qmWHTZv+NbyYo4X3D+l+tSLE6FeBGqWmaH1GD830wJFi09dgkC
qgSf7JNtQ31W2Ok71NljMKX+8TUbR8ogp7lrAFoH8ZIzju/RM8pdpuTAHGD3fplyXJofH1GkO+Rt
tAF0W5e22oJu6l/Cns95j/iT8BLrk60RFQ4viRAQTKK1Q4Njfs7pZsP+cJDj1DbhvmIo2HBHgDTx
xHITJhfesN7V+pHD++prDWfi6s/ePp9aHHkcJEwPQ8xTOpfkGE/YkSA+hCsOwHX3fLY05wYMUKhS
p982ZnGWyCOTJ82LLR0MSk63/3tWR01FTZtdPi5Fg3yin8K0apb/UiZos4fXTAaYZXJplhbgqUNH
Kr75L/KvEaM+yCXOMCtIDgTsYo6vzq4mLf2/QxmlHO4QV2u5Nn44JH/PiF1Ad9CJMZ6x1o1Fa2ni
snU1sQes3+KtKghN2+AOPZfbDOcAE9IlRrRSi8ump1H2U43dHIbg8sBJtT8IczhADUceJOzu6+K1
0hMnjpnrzYYNi1dV12CAEGE9WAmbJkArhC1VpILpQDgtmOAMTsFLcb7EJ8nxAIwTr9s7cKPZM8EY
mvrDlwqY+96zSq/Str+jk3ff6CU5Ed4+9mZo9pWwNVsypvrfk3PEu5eTz7Aof+jST0viWZfvPS/8
XYtWtIDWxxLa1glmKnsRpgJ4TDEkdVaRZMQjzLkauBFQwsJ1JNOLIQcFC6SgaTGlhRoHeEGaXRDr
xNMxQnF0+7S8+9Icpf93BmfSw+0SBAYfL0orySx2lx1S7RVsmMGkjx9hzVySl8Qrzh3Sprz9EZtA
cBVy00N9t8ZSksin6+RBeElJnNXAxPohGCsMcRmLBo/1ioLe1z2yO/ghkHnBZDVuQNnqBWPR+gaP
hHBC+PbYGnosPRIAL8jitehzfKWfH2w1599gsBaaVR2pOC5kvkjkRqAZoH42QRzZKkzY4jGJw6x5
DlwYmuw6pBPWZXlaDqzrpNdx+7i6tDFPDpuvn0hYImjumXPGZRk5F+88p/caLYcuST72aXp8OpcF
xbZhlT9g5lHOeUEvDyaNjePx5gFAQIKgZoPB5rS4AAMxMchRAs3RmYoATTc8LYDt/QdUO6TfRyk/
eLnY4FmwgohehUnri2JMOPddJwgMfMIM+T6EFNW6dc7AElrGeorMIFZs6C3jxeJpC0HjM+IZbLX0
QnQCN04dSxvI3Wyc5oxwPPxaD1uxoVtxF9Zfai72BLUbNaaYYLbc/8smxH48ZYxonqdsrQzLVauL
YX4J3+lUXkHZ/SkwFqNvpaAaTjvMmDaSjdE7pleAvTPdNIk7xziMi4Of6kMfXw0t8HCs0r4g1/4p
YL4ZHF4Avni4WeVKgkgdX5nj2lyU7nCdZ6Bq7nWSE7tWWrmHtpvm5xlNWiiuJxYIltuyxQ1E+lAN
Nn8Pe0viECCVgz4Hd7vkTkW/hSnCUoKipTlP/5RUuJdFqAPETI3vWYDLAMUcnMLUnPgIUWAiFLAG
0yI4p5fsG2Zwy+LWkhwWMxtnTG+kgEUbIdwxapOBdZlWdreSbejtTsalzaXJnJz3chHO2NaWFx5a
FCQnqmOGtZGyeKJoFINhCuorjc0z0im1347hlT9a8oJWC5WEBwcpzxOQQZpRLwxS3LCoJlr7Zt2o
aiq+mMJ7h0CyHNTF/AehLHOBAMzZq6xta7+2FbSrTA9IxsSJxj1TUeJWIuxX+NCF17l1gOLAPhLZ
6FUQimDcaCYzUMzBPR6LrXk/f7rznTNEpbSmTg6XvYWkjFtovMjBqoqk3jS0P0zuLWQThM6UwWlO
zBSa4MoqHSg/pkTedrkc8CZ5zqnBBa4t32EjDomtnGg7bVoRxX4LMC8Bc4HnCEWJnNgQjaJ/tbjH
rvhOY5vPOY9HKUb4ogoxHEGmekavs/3JxvE6p5K/TZAqe2udO7SYY77IQ6VmN38ZV0Dc3+pJQ943
9pYmdTNp5lrAMz/ccUIfm2KUs1hX/nihUnBywyXEm5XTmH3PcqQwnB+oVAkvL8PBL6j92Jkzb4yg
5Lpd8N01WPwoEWm6QT3/4KgNP8DEap34yD/0vB8T2wjUtgT0tsDWe+T/osxES0E6TMEkTWhBnk44
nlH+LisLtejuymCEjOIlhYQLdKv7DYYB4tvxxaKqvDHeEuQE+/zRot3S1jALouyKZNg5GDkF1LcP
znxRTaw5+JN2fbLjas1B73OpRqDGhGdcE+osSGRUnaOo3OUOpRizK8hl9sulSGNr0UbwH6p1TCp8
Ca4RkFAGgIOcmfaOoh1qs31ZZtAeIPL+e2M3Zg9b7HNqZkVwISLDnoMnRAAB7snzQBJcSnAVm/Vi
cqKZgQzEPtCcf3vUGgS4MN50nCA0m4hP7CYYVGKmjo7ClF3J0VhYpL5nXxhBpCNcFWwevjxlJOYj
Tl3qM4x8sPIvHS34buH2kLSJlJS8oMuK6HENIIgM5jwlvXiepyPhzoEBH0tLXRi/Dz45zj5yMPjt
SEprWU/4/AMWZAwzXiAHE1BXrEmWl8mTmQ8m7i9ArvUoagMQ1mWzLHciz0Pm1Oe95TM1k/jB2Foc
x9jt0sjOoFRgLkHgGlwkmjRS4Py3NwJ1Gbmi7qnJOoQ/JYhDIrmQBcO+ts+Jyu7S4bBiuGLSeCEi
whq/eDGO07LmCBXdwJQR3OX4GnvNUtqLL5i/tNeEZyPNlgeDkeHjD42nQz1gC3OjM+EUlwNf9X1H
KoJjhLK3LCbGVvK/S1h+q27O3BBh12XzgAJoKa1/rhzZo0kuf9qgSV/x9++uW5hQw7lTk7vPcMVn
HZQMHyo60exs3zQLT2S3MONPnPP5fpEkUG6RxkyikUFv04nM5t8zo/gdQq7HLxy6bt4f6/lrfmfp
o4+ofXLZt8L/aOBjvhN3P+iKeAWYXKx4HV9MW/2lDWUWCk5HNhx4mJhWSqiLcGj7Y+ZmqyKpUDi+
Kd7QHWwk0mm7VfSc9ViEvSCpCAE8gymCgcHoCLy4Jrgb+BUDdeu+40s48USASnu7gnIB1w+Ellxo
ShGLRcgxDcwO2n5zwyaplvogKuZibHxypZbCDjGPVTF+BxbdiSkrbO/4FdQLVGcxJ489xB3NQazK
ASofGeLAdCxiepRTAkWdz3ly1e09Gdn3lAQOHNvSAqv7GPyAbaPBuOUiTa+k9FGrc4Zw/zrMaIVn
FJ4AU8V/ZI/FNR1jmhgjJX8saEeZvVLGNqgIcADDPhuzCKFlGv0W4IzPOT404C8IG2fUQq7AHHsH
Xr05CDFqeLu8Ht6E4XZsiy0LS9pheYIIvALYv0AyFZuvWzyZSr9NvXU+LwtQRLpacEvot6RgsITS
BGODwoAeA2Xbxw3vY2tJxUdHBYmvTgyuJnFNYV3t331jiRju6RAQQpNODyBbJ+bXiB96Joebxx4N
7E6Yt6HuXuFB5hOxRLAjqFaVYAbrXZnuQ2LBycJg1musOh4zBzAEQAf6XyihOeJWGJBYSKCiR+7y
TsehYkB2SeUDjnt4NSKiozhg2wzYyo4e4S5HzOSi/h1vtCmNe0DKM7gf+5XbGhMsbsgHMKrBJYUu
jzeMd4nPNfEDfM8lYlC4FDG80wmVU314c5dT/Fm0SFPuE/JiaXuqpORko+dRZEvBY+/wBXTbCYbu
VDq0sYGEyqPOgfn6DSW3SQE84Dh5qJKo48SVLs8AxeETdrSDcIZjhLIQZ50TXdgajAR4SsWqibfM
qQb74hu9fZFV/Q/4Zc3hLeRq9pjgz2b5cLEpWDxXKsMoYhSonx3cXRnwXB5mfUT4TD2K4bWNxbKb
T46FiZGK++UOGf3SlxbgJUyWuZ0Yl5k0w9bXw81eowh/ERQiXGI4iqolrScLjbz0BB5tdAIEJNzH
MrIGGwxyES3iRKkl6KQBqNCCUMG/V8xyrAYwgjAIq5uXfh0gUeI9vtznXxsfa+t8YM7qG5T+/R/9
bXzyDpjvU9gUQZpbQINQa8whcl9eSt3S6hJDyutxHVKp0EdTldbBJYOMsqEbShrNPhhOywh09aCk
fmKIGOQ+p4vbLziWGJlElwTAuaBdenh6AFEVed7D+ywRJCRXui4R+7JmTIRZFY+3Is9H5EflGyWG
NrfFMtBSdev6o4WDkKyb7D5FKcFufIYvQyS50b2UfpvBYYkfG0AYKvdIEL9ZJDxThBERehQWvFhA
4JPgR/D1/R9snO12McYfl5Y1hcw6/XDiKzHsTEybgYzGE5q+BajWH00qYIicQKhGHReXP6ONiKXB
o6IKf9YN+w9eRqRHzHQ87YMIjGrOGvBiuKBaI+JJxdMBnfIeVFitf8LWkWIUoLRdXDmrFBe1c7TE
oRRBJ6sBy3phowlQ62A1Q+vBNJNnkRMuJKgZEGCxMQLY+GZ8PwAUV8qfWBB2qqmE9YdYyYJRLrm3
Becz9t4rSH0xBA4AyIv9TUQYTmG3/8qiGXWCDlhIB8JMmZtV28KnEW6YhFsTNfKnxl2C/f5EjUZE
TWIDQyqiRgS6wEu+2aaymeDNEG/bugfVt9kkTIA4axtviGe3rRHtRYxLRpjYvkQPTdSKoAoQ/svl
RGRhSq0hjGuefD8eYCdPX7MFyHEnBKgi91bN4MwS23PnJxZztku7/hCE+6aaYIDjpKzbRbVu7Vi2
cI+27/Rx+ARwdH0ifYadB6Cm+O40SpnPTM5e+ClpAaE34YiJnsWenstAPSztOhj+oFZvswtq3pbZ
+RH29+Ka3JPazdmtqGy32PDbIwDq7fKvIWiRrfHxVdFTAL3R2P9rONwxJa/ISOOUSHRMtyYaCIgA
jUSwDlCiGqLxtEXGB2S2r91iPkBLg1HujTLM/qIbaswhb43H2dsv7LGpa7FjkbEmtiRM51bAN5Dr
i8dkjA77ixuZD5R402ZCHY/Z+TBr+Pe+xAOguA11UBmKxhEsGMxRqYmM9AMpV72v7qrb1fAZNg8i
uaTonGATtEGyB/lUzlpgs5mRwZbEjvRN7m03MY5IORZ4lTkfLjZWLWpBc/dImT3jo4mVa2P/NVjM
1JhecM8idZ/C1MRVxa7cZwbTtPXqBHyVJ4ezHvpT1/rMpZgoIey5sD1aDlbozOn5INFTukEGAZid
viMuWxiJjdVPK05AHgFG40S1mUZlP5h9csKo8bl0pZcDnKS8nJIlNvCaOrydWNHMbvCmSMqheZl+
10xg66OedXRuUXf8gBCEOoqJ3O042oTw0qrWpNWIW5bp1sV7+qCZxOUEwI0BQ4EbChXwc0bCQzh9
aBJokq8r4FeW2BnGG24/+BJ5S6xOOHz+4W2adV/nLvjsrA3kHwjF9lt0uSeznD25CW/W0HwGZ0pJ
EJi45wcgU+05gJ9EHNstzUGBXdVregtLV7clDI6yIe0+Iz4oBDX3tvNluXj3CMQ2gVH22lQrOm3u
ZdUe73Trr15w8nFYSLvcmmvedXVmmBrIFLbd4RQPsVsdu+8pucHuFidAsxX2y9ycEg11maKQ9noP
8dVSjD94Rfo+ENSRMK1ao8SOKVAhGs11F2H8J6fK+dd6Adkj7DvKCupq3VQm7QFX7Kj3q7n4EADN
K4aM1FC0PZgqQXnzpKCJTrhUYgjpZzxVqgGQVO+y/K47tsYEeG7oKFtwrhB3JWoP0Mnq7wbyDfMU
6rBNf14fEKPxWK7ziBUPIeKRAN08KQGHTFIuTDKFcKgPgdWP+Ef6TVZloEITzUwIkjEBE1QrvARQ
XT3QJTrsOUzJPBs+TRFBBYq4ZuraOeTZrOD3UapdV9QeGV40/o1SUDdn70xccOL2USa0sR5FpcDq
YBevru7xUKbnn8apDyiIEPQBN63xLQvzADdMrWWMaDQWwCP/baJR8GTWNx4BxIO7QfWBsSZWA5Ik
KDrfNb812jZ+AzbSWMT6WQyF+IjvdRPd0VBd51y7NnoQOlEGsct6gvaVtaKLyVbpj+zHXLK3aBHe
5ppIB6LCeqq6uwPIWbrVpAcQwgtkBISlx0wb82zMrAYyM/D7nUtbmjRAnVDSDkeBAY4nR8wsd2f3
KG7zhjg3AbGfEtIKbLSPsXgISGZYDDdSjszxmmOIv/CJGpA04K8peVN+oZhHVtkRufLe4736KlQT
Civoo1ENQt0DzFJe8CcUPMD9GttTJrtcjFn5amwGUY5TxOLtt8dykqXEPpKnRupvDKoDGNhbC+wV
IUDRcjIs0ictfZ/MdOy6k8ytnDJFg5FHVSTPqAGaSBMjD8CrmydqOKQhcQ4kwIyGO3ZuBKvOeS40
c8URdobGiIPSvxvsAZ73jChom8Tg7pGtjOf5Zg3e3NFe2Rfuy1/qJlho72eIhvlGmPiSbUheJbNq
boL3svEuLFYT3BtFMAcKnPGB9YP/iYn6ZpCVR5jAHlh2umx5fDfr4T3NWFwuuFKJtIF6oqf6jIHp
nMhE3Lj5GaEMyAinLUXhAODJlGIwZfwmbHGt5mbz3+ffYHdnQj20pQnRvd4JEzdqOKpG1RMjDqHd
70NV+Nc3OKu64wDHZhsYHn8Ed8hNLJLbdELz8O630WVDw9CB10YWEW86o0iSg8mRfE1oZzcXxPjU
/6p7f0BZCUeg0qo7NszLCJlexUXZ2TRiUrt5PKBPXOenwit5hn2EX1feRXfKTG2vsPrvqxF2fhuN
JowLJ0J2xUVLbEMN4vGL9zUeQg7uoSNa4seefn8gZFydr6TSDCMvOUNqQe7g3cIDbOQwhPQ1kP4z
BTnrv14O/SdzI2Emyy3JxP1GriFD33WHwaUF8QfWROHAmsiD/Ddnx7NfvkKCqsfcSxra9b8bUSQ7
/cHeqen5+0j/fe+Ha7oa5/gjU0RnV/fqcsjAhbBgVDFz0O3rPN+K2lzPNBwsEoRDd29LYxCCxrvQ
RWhSAnmCGzBf/QRG/0SM7Pk2o/+LRL5pfw6qkJAjb9jbp5lxGkx4SmIyD/4zI03IxpLLyURkYs8s
fdkBRfK1bN6qeS6t4S2A2nRDhFZEghf7Dd7z8+azhFLOzcRpJ0fZgTGOeRDUgxjIdaLuP+RBvzwA
U6FyEifuOcLgKRiBMQPzm1DPODCHswKzhVssWuQcg0M8Kyz8hajA+Yvp2SUcBEUrbTV+V+kP4cY2
VC4KBYpVQDXgcgd2Q0DGHP0sRE1f4VgRDp5MMykit6IdlymYiz2TRNEz8fmZx2K6gZ6SKx0hDuoT
B78m7+TX0yJMH+6bMxO+echu02Zne0+ZBO9UckTTGH/sAzSP9LaU+ehHdHgWu/PMcIGay9ySNG+e
U0HX3kqgOkJvRDnBPITrBff8UXCL8ZbhXB0yrh9xPEEnmK8i+ObghJL195yWoRaMUhxkuWWssHM1
Z3vmzZYg8rCgfGY9acZDp/UlZsDU1iW/Zl+HqYoSrMsoY3Tj0KxxlskJYleGpmPzR+IGvprrx3KU
Ec9iHr4OPokoS/8wGOXb7K2MeswH26VnZ2u+fHWLiwmL6jvjUIBtE5DVRTG+3Kq0NVUa7PFAYeSz
f99oYNFgewf+HucoM2mK5SsBp1poeAdxQcAPOVnaCkCH+na2fMVkI2FoiWseIarl7CVaNe74HmY1
HDKGnE32mN0sWEzYKCG/gGAyYxBgFQsxYNlizyFYJTakAuxVL3uM9hy+z/9IOrMmRZE1DP8iIgRZ
b9lXEXe9MVxKQURxRf3182RPTJ85PdXVVRZC5pfvOtQGKbNASIIzPoImErj2NSfihSWoIWjzRRwh
uPxY7HivC9wCO44/QRQbzMGQbUFMf1wO6U7L0I4kQZBprKA/Cl8t9+iX3pNmF04gDWM/mw8XBvX/
JgUnsjFjWAB3bXL3KL85ja5wRGs4ifTpjlEOLn+jpRQ/8iWjHLdglfexnm/bKfwt8z/XAJtklQtL
wSPsBZwR4AU+vuzTRwykDJXa2gfZQUTIS5ODQRugJDhzR6/p7CTyKIbfs3/LPS01HpI5+p9v3hE6
mpQ/LHZUanEYFmoJug19GumGrzmaafSbh3+GCwO2idHfHrCD9QP4edBILB7eg+BZIvJmSo6WRAtf
07U7HAh56I0HGT3Ql6J0nBQRrk+hrjDzni/FxJ54+F5DIpRdpIgxh5YvSOUSBDXZURE5mLMtEF4B
sC42N3LdOJGilHA+HCIIUB6BNyeUgcKr33kgt1JE/trY+PsMSIp82UR/dROFXXOk0OTENw7kuJyZ
+S9Qoh1iK5CE4zQw5855e092Yo9kHvWUsIXNcnbWSKxAFLia3PUoWDt2I44rtCKleirWSmPGgS+k
1AtKgqJuzsRSvF6gZfJ2Z09POhieasKAqSwAnowYzK6ORBqWq4HBme4zht9Tx88Qgc+Dp1aNsH4z
keIBcnv7T/ErzjOiC6Q//pT2QZUYUdkmfKgk917wjuLSXFDSCWxfFRz4rmbaYjjj6A9rI94nOQb+
KmpneaVeldO8W7PUhVok6lKBw8C4+7yYB1bvf1gWuqtEB81C+I9QCvMH28XdnnJuAYZCMGFMid1x
dazCBoomxyg0hGr6UF5Z09aL0T4juXbUYN9H1XLh1Lv2YhDd5Wn+4FiM64WzzXf7xA7gXoevqN18
DjgjCDTAMHp4LIwVF4f4B4CzKhVDvfTXsq8Aa0OlLU5z4pIepBts2FXtakSU8OA0RxvAIgreDc6T
9lgrAT9SwG/4W6efWRkxnfHNPwfg/uN7TA6XOOghVfQucIJgvPwEYG4DpKJBfzAnXk50DT7CeK5O
WGZYDW4+1VOAfMzMYGj3zSsFmLkMBNkmFBOSK6R/nBkYhhiyGIj98+CGLMFUkYUwvNoXKHdSD3xQ
YYoouGyhArsJzGVyod9EgwnkqJ2x6vHG9n31sN1x/BLqLOaAT9wydIEmkVnsmCyNFcOSUHHpDDQA
29rAGJCLvcNADSylAQoEb3j6qR5pUELQd+ulMqR+IlJSIUxD6gQqeIlJh/iRpCW0eWJGlJbC7NRF
8GAHRRR3cYYfYS+lWdIG7IF7KZCqsJRd8yPAZQ+yWKcNmaCtXKAjJQG+pf1bSW4z0XgeDXdGdM2s
Ch+svLFCSu+NLuJ3gKt4Dt9FMfV1/g3as/MD2MTN7Ugpl52rV4Pi0d2Zn53WLUmQNliDu7ANtOVx
XBPfAbkNJIZwkPgc9jxrScn1VnFRcx3eg/X244EPuu/VOaSdfPhBAccTx9ZzrYj+5MiNRAcYd8Io
QQQROWvOOcAVxTBD4B1TzgvUuw7f1KScOIXfgwJ7SvxLiWtwjOVpdBmZvoLmFSnWKWhdsi8PM3CQ
h2iz7ZgWh+8n4TVQb2Bg4tM3rGeaPVeXb2cAvAbEAyr5bzA7mGOuOVtoy3LDDkM5cljP+OkAfj6b
Ow/J2mn/TtmNMgp8VsEVGA8pPSYf8o79EjkUGf3whurLf2w5dCQmZYfD4xYrJ0eV4XmLRorStPwx
v85bMqy5nAEvUwBQpwLwjNlWnbNcUoeeXpftgOlfR0e4QAQzNbJmUSOZqtkOCbHwv8ieSbmAG1kn
t6Xpk1zGfvXKKSp88hNxcIdeJETvEnYdyo4OemDB6uGXxXpw3d48k9+jlOociDoZTf9S2iP+h+wE
1PryiuffpR5VGZJeIY1g4JqKp4kC4aVc4PTz2EuX161BjPw5KoekrPqLF/TjKRZd00rWbK3QwpXh
n4eEzqeopAgdT15sH7hu3SdRXmNUl/Ord14wqHPxWKkPPOXYeDAWpt8RasntenBHzjNSCx0Gy/JX
XayOpL08rLZ9VNgci8EROCZDjma612udK2qJv1fD9wDjmmsRNuzx7WDkl0U/VxHxsy9t0GdOfkuj
Ff1vVsTMyQsGU2SCeU7ZwUcwUgFEFUkZILm0AyZXbiGh1HasvXj5+99YxNTjF2fx58jmPgPK7Hpo
zjgTbYn5zs7eEQY6VJnBPhAGJjJceXh4RT1f9N6yjQTNRLB41PTQk6SM9DseJlp+HFwRrWhKGLxM
pztY6MfGNa0FmbyHPEGOUwDZecQegLM9AuRSuZWXwUKdvjylgDgeXkM9u21hc0RyIBJAnlUGI9gE
6NyKsnjFjs/hmQWJt4nZBcqquLZu43JQ4h7ksM/ji5XD/0TdihZqFhR+0pgbCjCIBRPyYs7f5z/v
/ouvUQZM6U4IhuVuDlj//I4xDqtjS/r+LeFt0IbW0EqrrRGdp7jiI2MoZh3aGHh0Ck920pI7S7en
hV50BGxgiHTo0fHeC56E5OXs787+5/cKA4bPJbrkNGlmdA1lVHhtAKIvNGC7lIdzrTS7mjekBJw8
pfR5oI8Mdu0M2a5Hf4Gn+6yv8wuQGuaiITUVdCHzfJNzgaw4/Mbanv/+nhyGs/UUBJvvhlnRVoLY
yjak+QA4y2Mj71A68oOH09uQmYczCtXvQP9Inwcfl3AzO9x/8cdlj/F7QBcqu4ABSneKX8n5742v
btkfHqnMta9o+hZttGCF+OO9QXUNp5mSE98b3UJlZYVlBDjuLGt2TEjnuET3SysIuyfYin8bcosF
3KrZeWq4zVij9Iq2CYouQMPsc0NKr71g6SRhmb2gckYf3DTks/KOGcvaXuEiIPr7Gt7CB9UiyZ1M
DlZzbkZOU3va0ok60Zmm2lS0wNwIvAaKs1yZOEUeC3zINw7qIwhBTabdh7yG8MIcJ3t9jFXbM8Zd
eNpMOoYV/6aIQhqVR2f9Gz20QOJuOIYvqBsQdvJC8muOyhpx9Cu03M3PaRGBHlp3nXETcE8ay94c
zMI5CoEBZxF28ISQaXCdrJd8OFeiIl2C+xft3zkgadsTNykOcNYowXKuvSmsidfkZJOwxQtI85/2
yx7wvnMcK2N8YpOXa33gWDuuLK2i3i1lyoZeLICvQ3alSEz5Xx538UihFPQhL5lTXunN/8LEo/u5
kdieXPOSzDT4M2OITARjK6xAAghDmWlizjvEQSc+JOrsqedC1/BAL/OgWC9j1gPTI0zwldwdbSZ2
aLJVouOW+HVaFcQn9OxyekuIirDhOkJKmbL+kj0tngthtxjuJXyu1pjDAtA9oRNUVVKFYgaaq9kL
utV8LWc5DUvuGfCkoJz02aiUGHgmPg9JWcQy/oyk/HEwV+pKQYzroZuvU1nwNE6DJ5sFitirHjae
dabGzYDAiRzXNt8XEgYBgegzaXf9SBSQUeCFRA5tTM7x0kGcimLErsbMJYF4wglISfXsBeyELdrW
lgQgxUZusLDP+suW/jlRcSHsKJIz0kH0b8628drJL80+1FacFFK8cTKLqhPZrcPz8sI7TLkJGfjh
xZXn5hDFq/fNyF2cYl6i+KGCy2fOa0aE7zQUzNNUefaPv/z5IkEs+tACwoVjxwvO0W0jqpVOEFD/
7BjHmYFSrrLXxW1DXxH5hpgu7dWezTphofIUniI1+BYV1d9CjiFxPrzOXuET6oOTWWNv33PTzR4x
6nX77E/6qyabyAmNkxir7AuCHimvhEff/xGPZpPLPaPpUf06L1CgKr2xevN4AiAhpQfXRJdIiit6
3+yckrfZpm3KskdspYrrm5z+w333z8Bgo6NDGGRSkEHMHVcG/w7E4jODomIllkKKhIMtKVssu8ty
THRl8J1ZO2vcLsSFkJLn7gtHAf2AbqByZyTlFbI9wkOFlpSIox33QVjP+9E1YXfnRGD/or5PmRKV
UlTIIXGRxfVo+JqPmbYzSe3kvw6X3TXBUZLpZ1cjbUUIXvsvYl3sx6Fv75+Eovbz52IGJeqiuPsG
FbUdqBwykWO/I1LlkxePdFo87jZkeJtBa04e8Td4o0dVnWdubEluQSeB7HVBsBJDyhwHUlQxkojs
KCElunrNDJe5/xyjx6diSwGxR0yIJuJqu9vow4Dbo2XnX2sb+RFw0Rldwp6x+/AcUW7CVeHw/V1y
U9GFkIs1H50yl/mS7o0lMaA3B7daROokmVMfeFN2B6DuMxOiwaU7jzEjuCoCYGvMjhXG7wBCjmtM
bD3cLHTj29m0DlfBrThAGqGVo2F24f5dRCTxnWeWfgLJ75Jb8ph3KH4MuNoWcBHUyJv0fT1uZmr2
I7exsV8l5b4+eteKICx+g4uTLzu/MtPBgTEWfEfm9Btzr3nNgDIbhNlsYuoAT1+ZNrPj4Ej+Mw7M
EdFg5C7cQjU7bnD3hDSEuQ1uigudReQu5m3aDAyOUUsg99HZfU+OD6yPLqG0jxkRtxgqn6noJKtn
NyiJO7QiaKxj5A8MlKzoTjU4big90x+pySE2J0V2XIGaD5Gncz1Runok7qWPzqVf8th4MiNfP3gD
jyKywDB7ZeWrtvzAtDG0bo+bXdw08SUqI5XgaPoY0FyzIfPzO/hvSAfFHsbaG27eM8BG1xSvkLBp
GzWT13PYmb/BnfUSe7pONkT6gxwZSON11hUtEP2AZ71dlBjVuZSMnEiNKMpTgQRA6KbCRh+ExlBz
efW+j6FVxDnOnqlaXFJ5wT1VpjoC4Z7TZ5j+xLw9T6RQMuUSLFHsGtuyL+CSaR9p0R/m5Bb9KV0Y
9zLW3z4lAWDaTYbl5NoU1XOsKb7+manIdOpAOwUyYlxEr2yvbHP/Ti4dRjIg85NTCf1cQXfylzMU
+X9X2dP26AGJIR/3YlZ2T/XgOQAxMI/pqzfyJMm/wCwhNuqR5O3fUJVQRZmxSETlErmHDLQiCiJB
gxOJhEa7QWUPYZA/ps/8w8//CNvsPu0Sija2TMxGak3QwUZvmP3xORQKOmiJ3pU4DHTEHinb6Yek
PlKPLJH//YME1qMGt9JIwyu9vUADokd4cIoHv0Fh8dtwLnK6/Lm6ZyF0iMTh5ZRIiMv74QuRIVYC
NGgW+BDzMCOJWXTbr0zQZ2ypNEiPe/Xk2hspr8H1PVTM4i7Mt8/k+hg38Dg94rFuNUHk6+Pgg6Z+
DefTR53yIOj6sujx08p4aZ6A2h/n/nG+FoG7uJDTz5Xor9DClwQprNMbTQOHJynJm9nOJPRW/Oor
fk8Nf3VimKmyVbZ31BCAjeBibH6dp6ohaRIGNMctJuChD84MJsq5mHSWAdjeyevCB4AdQ4Rq/zrP
nH9r56tOf5h/4hsnTR3xe1OsWVf0AK1YB1mIhvOd12ufL7O+xSUUNqJbc2VhrH8Ep75PvIJGMOuJ
KkBY9tpRKNhEMUk8LZAaw/8n5NU/a7dF/1mTs0RQRdAYGYKP8u3eV+cqlv/6nERqt+QUteL/zTY8
0cdE+sonuwD9dP6NI/wFCxsHMLVervXAwpRFmL6Bcd3/0XvJuY2biIaadyAdyAfa1wCzWFVetJoI
Y5dWkIY4rwJpVqWnGWjc0EwBtsB0H3/4AsA2TcFZp4hF0dfBRsMljN5bcOZYmvYDvFpQERylhTuT
tCp29UzsltNv+oT4otwDHZCGISO+IWe8YuPDz2oOBX6qMOD7HHU5It7m2lAesv/x1GhEVVQ5sZ3O
cwZAHLzJZWEeYql80et0RFzZCx95vYM659eVXL1J577StWWTfRMA9sXLkrML5xgR7vfXgF+fZv24
SyneAJQuY5bi5wW04VQ0/94QNf0JZeI10v1nwPEckEHIXB5wgTuadDRwYS3kN1YVlzxKTXi8+H1E
84/M4gRP3l3wOdPDEzXP0FxgSZWxRB9T3He4nTCkIuZCKoXz8Of8me4crW0OvUK/8Q/unViQ/Jq9
USDgwnY+U0DfmKMgte0sJqQgssEyO/iPtB5WuNmO0dNrJsIeAJsIb8wPHk2/fhXxJgQqGoTblsm8
t8VsxSSukrhDZwHzZt/7Zcwp/sm5eeMS1oVcGXAhYT0VkGjls5vVPkrc2clytEM/vgudjTyrOYiP
QJNgKpE6ICKNcJYh8UPaJzy55eA8IKJhVi8+f6wVHWHuUDwZmvsF5kcFlxm/dmaXPGjiO3SUty6g
9kj2JKbumtEVQZ/3aSxqsC3/9mdGQJnjF/hY/MaFKhT9amQNcKlUPGnwGkYhkrXxUVQ5sv8SCJiS
03G/AHAEpHoHpMyQndTSHpeIO1KK6e3mfPB/FxRKDeDfmR7MePvBeZcaiqOD6ZTpASk9DqzhC1qE
fFekJ8e9VWBvixFJ4vj6p1/T8aqhu+Q5doX9XahIfklTCG82cwWayECQkA98SAxJ+CCugTHCfI7j
Eyj3EV0Z6tHAI7xo8N9oCb0q2zNkCMYdcGwMeYBNOLipBSYtFAeU0x/NTzmHajhYcmkhxJAGxKiX
gEYUECyiiqJzMEadEEDjwV1XexDn4ZsrR3wX2N7a6xw94Khi769+gdxIh+nYG65obLhDeP0Ao8lg
QVdAB+A/OBeGbchQVbCDAvOqKR0vCfkfnNBFhd/bNcYc5hlwSjgVXsQCiKwe8l4wBrOFMXoIJp6i
aGTinBGH94GFGZl7h9yy4dft/A4yjsGHGl9vHYvONIJXWYSC3+zC8NCiwUDfR/BqQCITN7dAsL8Q
mYLjOCC6HoiAJbUYm0Lsjci4S++w8WiuGM574tg9EZrArBnfC9In3xuT6gjF5vu/4QpQDS/4bY+P
IVJmm5MIOLOPi1Mio6Ph8pvhB/82ohRKTZku6KsjUwl4DwXrj94XjcazWzbE54nk4DFBzMO0g5vQ
O424nj/DVclz+uaUduBLVI2IIocLQGFD5Bw1zSeMCHAUZAmgGEZ/C2OG4I8vbWInQp7EbWNO1svJ
hQG4hNxGIuDhgUT9eoVougIUM0ZZ7jqS53V8m0oY3tiwqYvroVX1Fab2HNkG3w7mNFcCWoSJ2qBD
DkmsEHCpw/OWHb9aEX4KKV+OjQGCEZ6wZjKqbH12K2RuXTy6fGtIaXaooheaCXvGN5UQo1w4zQv9
TxXfOf8o0OhVQehtpk/owEAzimDyMxjJ2KeWJoutyPqia8VJEV4HaYxUZQhCvb8Cd609OXqF9bgX
blLGj2sG9wTJi5mjSdZsGaQ6jWD5WMcodkNLRbgCwsG4hGsCEuCJNfhvNF+RFTfD56YMuRmcyTO6
IJTpD9ZBZf+ZuTzi7zlTK+JZ+MX6mDMfG5HkAoQQOI3qe3T3ejySsAvkKSAUgL1goeCKGM56Uv0p
2J9weQkQEBjwtyARV9DHzmOx9k9bnJEFTG5Ac8nngE0gE0swPSM4hdTkWZChU4/pc/a6BgkZaWjc
apxG2oA5tnV+XhOxh6J24G8GWIcR3iByIfptCOaJQFVe8jjF5ykYCjwU8CecH7q38+A4kS/Jd/fN
0b5AU2ENQOUvfJXKRFjE1+PRI0MbPXnsQFcg8bTgOFRBoNVtk19dUhXZOrXosgPChzcy84avqVE9
TYBudF5A9PMi1wvGRjlWc6oGA1QVQsMksbuQrOxjUZFZbz8x+5JwlFojjdxFwnX7gYy7rIP/KUMB
wr78S0JvGL7i+5iTxISE0sDKrOKC560fIwAuD0rEjc2rFTJz9CC6eDFwwvMfQhdhSUJDndEXx3Ii
ognEfUP/Jahd7cLn8lcWQnlfCX3lROhuu+iT3Z2NmWOgZhfnfnwOLnGP24y17MZ2VGJgEIQ6smhH
y3n9YIv0pOLI0bCHhAgIRh3rnAPUnMmsqCiPH/5vwFXNBYGEfk+okS5TbcnuE+vFKTU5rY7EUYRA
mau9wCyQkbUGFwSt1WPuaYP9lyToamQBJ4D6dfE5Ug4/jv63P0ZHr79TGYIR2j48s+iJU9c1WQ+q
/Dk9F99EGKGwFA3f0Y8jenoEZCPLBUD2lNKUvrlxXDRyjvoSWBsQ346oK2vSkSuoEPw2uPvy7vMC
vr7ysH2GHIt4tXIkpeQEI1wT91sHQDTrxdWA9KsBrMrmOlBni44iW84tnCc6+kUSLgqIsUmHMS9z
rgz6k0va52hv7KrNb6fxJTntAeUuyIwBC9HJzbF80hVpTPwwA4lCWzyIdLmTjYuCgqCuh90DJLJI
uzAIoCaaeli+WZOfAxi5M/jl062RSV99TTq8PnuTiPMrCbHjsk4epGF+g1M9uJHp+Q361kwu90/I
dYOxkVkI2ccxxE8FdPkgpHAMhxR+hihq/2hXQQjO5QRs8QB/A3CzF2HKUVmG2K9agj1MiG9siLZJ
Y6I9FRW6iJzavyMaMn50JrvNa/OY1UitqDPtrTj0Hi8Rbj1rry0pJIRPyq/49VgBiA4QpmoEFT4Y
R6oTm8YAAXtx8/H4sa3+400jVjzAZ2OFiYEWpzrqmA3ujJwCn/4tlYyYS3aZ/h+Me8EJixeOMHQI
2EiTPHtBTpwLmh3+hv1kD9APz/RFLuUZesOnrUGg1DRRcy7Or4kyIhyo2UopfzPmHeG0jfdqu/aU
+Wmqj9rpIyHaLbwvUH5jI1DgNjKL36I5GyFmZwZXoLWgXsL3sl4zXJGHkckMAmBDFMyKtEiGSrue
mDkcbUbLErQykxNwL7N/Rq4xfhiQCb7/OVoXXUzQWQIknvMk8vF18dvrnjQWOrcv8L8A1m4FcenB
mnIQ9m0+9gDXuRXvnOCm3kw5fIkFsBj8HQndL7WxlPMSUVQnH1fA/utYW4NIksjl9f5WmDvtVc6n
bh9ZJZry6qRExIOet3FM6AZwOIgO7ESUVgirlrBsvXlc72k1kt3cSJ5Rhzh7+N0Y+Y+6lsZ777pC
GakDA4kOiViG89WIyQ3XUxxj4EDWmvpqIxKpM3efNumYMgpfpVkT6Aa5FktEKqXQIdLLk+heIC2N
65+KsM96qwDMyYsv7o9RbyNP3hGi2QSdRAy6USM5ZoLjNgLVo49rZsLmbMye12AC+ATwH9AypC6K
w7LNIu/89tym17lO/0E7B62wesnz6pNGWrLboliCNjIRa+IpBJeMzMEtlCPaE4IvjcJv/9+tm3N5
8KUPPsNfLlrFT9lvSJB4DE59iu5+meE6bWSnY1vghMwOvjU94BVQ+ivhzCqnlm37By0TQVVJ6UGw
VyIS5pzRFQs41vfNmH4fXHegsL9cn94XHSxdZkwgAucVZy9+ucaQ55VLWHxj+oIGzECkh/zEoqah
eMFU54B07lAY7BXSptFJ1h7+uOefRJA7uivFk282ZtmPa4o7tgCBzttsvSWxjoBPideT/zBYbDml
irDVJZu0NGFlZqpqKYVHleKUwWcIcYzXoLcdX9luRHExDDkPG7cP316jaWfMDsGiQSRkL5GGXBg8
ljqvQ3Nl4ghwiWobowxJwXuTBqmi8wDfABxQqLIUAMD+3Pc7jk96cLK83i0GANDVab/6u7OziXic
9aAP2VcBSGwfIaAPYYyjE8dSmbRh15AXtcLR0SIJlXmpzsnUFJwOZiupy9oCrxNeNGV7ZPcBDcF+
yFwto2kqiyNewCk+kC7ha2P1hIblDKeD/aFPIC8cSwLRwbCne26tnqAcyXKCeUJROy5ZOx5ApcLg
RB5ob3uOgR4+zFeEipSp2rpgN1yUNcMu9Qnm8G0Or720MoIr2Z6SwyebKHZgkYgoMgZv2iyP7hnH
1Dm5ANb2ff6oh3BKIk32Q3jXSkK+YgyUksOaXe/WMEY5QMgHjUtmamGX15yj6cN8TmGzOg2xotO/
uPybQwBYLGpzXKq6+6ZqBzAFMQy2NmPwgbBVHK2MzmcmjQ9QM8Y81PdS0TNHZuOcmvDG84nPCSKL
YzpngwPlDBfTXZ/99U4qXuBx8NSpjqcNnxfZLVEDmHHk8aEdIrpC0q86xvCduv3OgSJ1YZ62XFQm
fjPolKC5uBe6b1DuMu7NGsyPHK45O5MRONPZL6DyLVvegftrR8BqaXfBvbJjCQTol46eMe7i45wI
0eZAcdX75RD9diRKBIeLcxycGPW+ROHh9bF7BziE40iJIQ3g6RPmiWeqeK+BtLBeWFebTTXqNvwN
EObf128fsJHOGu+2iFaFMaAmEKnqZX+ngs1+SQh3XRYr8OceJAEtNwSBcQYP30RBo/ntpubRMREQ
jsrFidPhkv6qPgLYFPB5JM3P7oRki70+PMaXMSEpf/clThlOhC8Xr87pDMrlVATrHc4bomC6dayT
OMfgn/b/BSA1d7c9sH2+cGRtjoGC3AA46T15m6RZJzWY2/S2ek1lHkSkI+RZkDGMUVC1Hyt5cl9S
vwHlpTuXXJIdVXOVqToDUBbFZ8/xNe64EuxBBMpGr8En1dkpou/suqk3AM7eL32nOiMkN0Fl3/Hd
4EJF6sZFzdgViB/yPntw+272eQU6utmAd6KcaAuILqJNqvA2kEg4xXR8I7T0nr4Xt5kaKPE6KBtR
/l5vzkMZu2aMT9/VdhV5gVzm40APWDPZ+CXir6S0N2oOAM1hNbt6/SHHb7J30m8Ma4VL/ppcPWHu
ChgD5ai/lAlsCDrq45ZWuH6ziT+SIwc5ng8FBrXGCY3xNe6Iu7jARHGLIkz+46CEnAgt+VKHGq1I
VnK5l1lX+IS+SRirq9XD9dvvSG27ZCxAii6earXnEiVFQVuLbrDyrvvfB2ty7VtDtDHJe6X7vxmH
Q4HwirVC5biYcQoZGtF3pGTwzJ4xoQcDVa80pvxsNdp14kwyYtnJobSgDug7U1b9yRE5BfQT1YIj
vejnRkpVyJG+hB8Bs9TwhSeuhuwp3ewlJZilGdNeWKYxQUhLHsHTJ2xAayjSyWR+wP5QoUadQ9eF
UTpUikeswDeVTBw4mGn21ibX7bGNccuvcXK9/WeNYEdIJWToHahmg2akLZy/6JJjMAdtMVcyezzI
1ayadzEz+Z4XbEwYxV0rhCD6OvCf33j9Z3DgS7VchfpbTz+79eburkp/24sJcyyRBaYNoQpI8zGE
b01AFvJiMVje5+XHNt/+6bKlEtZ8jNF6sLlCSbG8AOt97QPrf45ngoNNb9sjOYJ9iwQ1BKdM7az3
grgbHxHhtKz+h8Ml6HCYozbmu52h9L5oIIUKo1hUqnDIxGaIwg8d9iebYlFzNVBD6m9WDbOr9rdO
7rGanhJC5UCHsTs4OArIvA4uMQJV/p9ccw+4fqrO1a14Ycq2xRXNPwQisIsXJz6P1O74FNcc8544
ppq8Jk2Z6DWvDcDHyV8HuS1j/lp4z4SZUfg8xB/2Enwwf7CbqPxKjJhIX8l2MJC1ITYhIp0kS/53
d2emg5CauRsGh63N2wPoEuPt8tC2i6cPGwqzFXBo2+gBZCZ7/Dc2GE9OEwtFILzcUOb8Q+TxYDWx
hwzwc9lZYhvfk7JH2NsSVeMPXQra8VEg4oXsYBdwRh9V6W7tK5PyMB+KzB7T/RtxF9pR7meZGSwW
Gkc1JCbjBc1O9uLnGzvFySOCKcEQnclkRSSEU8MRu0D7Ni1iTEs+jcf8c7NXsrtakdgc8VGTIBv2
FLgj73qYsWW/7ERI5Xni767gIPXVLxfkOU1XqISssAjH8dGJmaEKFgyhzLklJfoQ2ILEmMh0WA0/
QjBhcfzjhHXbwqc9tsy2nNYCJgdJKCmtZccogcE7uLBQbQkkYHTDNdS2frmCULszwwCWiff5FCvz
SnKfFF86LB/4IkVZOoniYlVRt7fxZaVsn1i2y5jJgT8+F58/0It8zMhGGiAZPX8sPpA3Uhe9UW8I
doq7hbsdxhT4O1HmCDggg6bE43DmvTp94lb0AdQY9li+SWciY1QSmSIOl0wLKB9mTDh1H+HLyVPn
fC2Sx6nJcEi5D/ggRBMfDxvyS0laKNTtewrTxIs251BPDLN4AEwoDASNKK3gjQJr5S1v+Tk49OzD
fi8uNmSz9+Kfxt7vO14w56VV65x5QCTTo4fTu+Xc71DmfxYmSSo6bT3RwytnxnjJkdLzQjdp7CTh
tuYGxzD94dh7JRgCKzdnXfTMGa8xQS7FK/0c//2BoSPGBzHTwIZX+HNxKK3WaDdjwYvrW1gOR2fd
XvROYJ42B4OxGiKULB4KT+2Xn6Ub1nevA6Yi+LyNLqhYLc+E8TrTsx2uOerWuKkWlei1eqHDQ80m
wzANtAjYywqZ6Nd/YCvysjdCiBg1W4HmUa7qNS5BLG0mNH/OKRcxHqozIvGmqKiaQt2RSlMy+YRW
+asBxv3wPCBDjqzZbyPBkJA48g5kkrGok4bd6vKKDMhXuD5CMh2HJCjUC51ILFziCzRdK92MaxQR
XFGmW/HqPZqh2XIg4eDHJIJOGU/xwl/cxorhMMCrIE8mTIbVyzsTRvumfNerl+YzvI9+K8qoMTjX
Fx8WSF/bcj+Q5OjKMo9RBDEErGnlmuDdoPWw1/DwPQ90mSFS+7iQzf2jzwdfGGlfsEne6esYf1fi
H4inY/esxYGAAhvuRzDEdsUhpc7Npnjhvrxh+XuY9rGXlmVk0VCDq0MN2UQvhMMQ+vhyv/3pu56x
LZ21QXWNSJu/gKiTgMHO1BGAxKJOMaElhZ0FNMQguyaA/L0sVdxWb/Ra+P/7Gwl07xifeouKYFAg
WDDjtR6fqr1x3j5IcKu9dbMANKGBi+PC4d7SeAabVS1VlI7UflDf+x50WCQsxqyS6Abcb3XOwwoD
+hOP7pnSqn9+15ZyZXj6iKeK6gEe1Ap2hYQl5MHEN9TiIQBw5E/FA8oLRiN8FI8lt/TjX09Gg3qT
+EDWjRomM4F57ynEcPRJJ8bxeLRNlRgK36LutOdYsG2zEme4kXxwTd+FKJrF7aAwXxFXQuXj2Vce
4fvhX3pozdxvnTYQLdfkeaN822sa4phE34buKRw+pfSzFA8zOgVUv0BErzlnb7TRDlKaNzIxQeeE
hK7jKUYi17ITkYvDwYr4fOvCUighFwnupq8/ibgBY70ngk17bzXDBsLHhwAlQ7rmm5ASfVhS0od7
giC+civ99Wj9YZ15QgIwYAJG3qMfD1z/hJ01qdaZPoayMDlsINQiOKRZfJcT7I3OBwLpHhK/VWDX
8b47dXyMOvDDmTwyRu/5cdVNSXMjvcH5kxNjW8V1Ru2gynv7dx63mCJdQsjAwPkanIyP+Ih10uQl
m2ZL5iV+LlBg0dfdgzsMyR4W3llMa9NjXMNnPDa3EV2tFQPhoFx005P/DCHRHIN8C04ILaYo4e9U
00/4BaYxh68MeAaElz+iidLpYZSCsyLdQIu1Ek3/cXmxiZbc3aL+jI5l9jhwUghd9AwjPFNIB1Gi
8uki3OqR4CIwUDYIEu5wCvYisvdiOQIy7nsfLGJPTsJPkomuw1P4HF1Q/OujAW1L2I8Jphvi24+/
k1duzk+xNHxO18gNKYFg+Vsn7GBE0JNpwZEaJh8aizNl8QweuGmRki9v/gvfMBwlq9Yl5uFfq84r
V9jLPkJbiHZYMNsC2Oa+8qeXmahSp+NqD+yAQW6mBQ/seWyHo3qMaRyHBZIODAUqkxgdpiDyCI0Z
fBqfVrdIDEhrBvm+J3PiNx1wgj2Jn4WUYdNlb1CwM13DOy7q3g7PslsjZsdFRYsZgDDzQ97/YjmU
AjBAwjxreyyC43QmSID04B9W/kbl6oanDZEDODjMvJ784HlOUDYliXm8HrIp4AsDYc/BUjTApswb
cES5/JhAwweESqA9hTpzqSzkM9cMmNM7PMSBYY2fB21FyDjOz4R0CMBfgJZoJxsPLd6Lz4EI8OiU
KgDjA3NhHbpUnLt7xMQi72qFQslH3TtgUzKLMhKQJi4TjguaV6KW9Ihp88eQoJCJaJNFnbaIvolZ
DfuemZRJB0uLlwAttm8C48KyYPugM85VZo1dsKHCyJxiIef+gIN3gYWwPRA0D4scxWwcJjw4K4I0
EBkUAoI+zkVTDODf4QlViTTMMRGGnRA20xCbU9GCMAqJWFpvBV5Iy0P6jN7AjqAqNilL5cqIaEZT
MIDCctXhESkHQ+091Q8VLDEDH34jUJwyBlkYvwB7n4hPvxwm2ffCD0snAYZgVFvOYVm5+84QLxOG
yWyV9AISLMMOMqPegH8WKqdLYa6yiNxLqGTqh8ARFD3zcs/p+eWAPt44efNmE4TGcmcl/f1FdVuM
vSgbCAYxvD5JBwCj1MPpsfoaXrqwB75OkxX7FcnmHQwX2NNDi+RvQdkEBSQfUhIwApO0iHvlk2kc
KTVsLCz1jCBmOAi++ctthl9yux7D16SZnDZWUQ37M51pUhgmvm47Q7/NeivY7HfRBsLp94g7oDab
aerqkzoJxaz9C4Y6vu0nSdxoSocmN/B9dgpBisQ+TVSb8FlWM0BaBiBRUsQTeinwilBqLaKzw/8I
O68mxbV0Tf+Vjr4eYuTNxJxzgQwI703eEGSSyCAkhLx+/Tyqjpizd+2KqpuO7s6sBIS01rdeixBu
z5j/ZSIa6FXMRh8IMEZoAR9P/DU3Zkv6NHOdA8CuflEgvoNThNQURpf5vQ9/kE6Uk+7QmvQDXvzB
U8vhIrEo4EDxPsVAtX0s9bMBxBd9D1yonr7aybcnrCu9BKFGHsIIC8zGVwesTL6We+cJXRN+gyeJ
wrs1WYCTbt+OdTLu0MagSH+St2zuollY2wdiLT6MJfHOPN48K8AdKF4g2RmF+2Nw6hRf/OAA80/a
VujytKJmpktn2dok8rlPJvUhjee0GLxn+V36eIGDgCwZPNg7BVEsH3UMCIYNX/hsRtyPRF/1gh5Q
bSh3qn3VKeGjLBLMgZQMmEOg9aa05JOKs+mObD+aQQIjfLnB/bFooNIBwxbgsLHy6MsnSMdgJtO3
DuNGpT3t8j1hxUl9wf5LVoxFMuNw9ebftkf1nB57SezzB6oFir94TElEHCqbaB842hGM+LLApBIy
ZOEACa/B7rlIVrtsQhzLtTtFREPpRCSNgEq5nMQUERBJVw1MbTCiH+HwPAyIernszRnOhpa41e/y
CJiOc2mj4qpaGlC5X8+7ti64ShmPGHMe2Tn999Lbi6+pQVAIRScCCChaPkoId+Wknbxn0Fr2Dcpo
Fm+w9JJF1XPg0gqyHEI2Yt5f0y3e9IFQ5xrdMot7HwT22LbyWK13It3D9QF9o5y6hg6+2gPiPukP
yB2prGM73GYcGKgkJEynQbnfy0l6yUsfW4aNCC/GY8vAhaBrWe/SXXUIxn00ANBvPWUxWSULbEr0
XyH4XFd7IFyG6GqPNfLUi2sQXI21fXjst68nheWIO9j3bfkcOK81wBWfntArzorB6O1mzi3kmzUm
gmG3BF0PQDn0FelDYEEAqdQPtG47O5pOY2F+Rcnfm4XzsbgyvW2LUoeAMp5WdXVxYoQqF1bCDrG9
6OLgmfW0HQCc6x+TeT6mJArKdmQ65al28auDe/L94Q46SAjvFRJD4MpQVS+NDxk8Z6/PBALnSRPC
6nKnRpUOjZH6hSB9JG3yaTJnD5jqtLhQW7caKHZAwgHLze3Zq7ZvPDXwWx7IPy5jOrrAbVhw1Tn/
eVmAIREP1pp2RghTNKcms19xwFsJk+h6WQ0ewYw7NwRfibjyIDRYmwtMewAvJIfUuBjB0mDdFLDF
onCMSQ1Jlo3TTxH7C+rx3v8if1U06trgm25xe+/qEZmJDov6C2F8uDCePJSFfbh8dLfw+BoMkfo2
Zx481KhNLzdb1C+K563yCFkk/GCMxnDSiGuYl+mpMjZvsiVxN/GyDVe/D43EEDxGxjhnxh3soAge
nKf3JHa24+cWapyKgXqKdzv+5hlhaVm/9v7WnHXbnGGKUcqNFv1djK3L7YM8wRYeeByIKSEdX59I
s24ujYHOS75NyIYGUx1ZtDhpUMGUSDRgCe3ngbsWmQdiI1eZRtNqDuiEWYXCPKxYe2mMquWg3p87
kxAPRBUHndUnxhXWEdXbR+9mK9T9/OQ9kaaEuwzbIydhL13WfbMuHwaNc4zFvB1x1gRsdMzV81O9
IV1+nSCKvuqkpyxDSGJ2h0WyK3EA0nCObcMAe+odEFDd8VkiavhjAIbUnIw5B+OpNHpwttAAdrBg
Pa7p3ZgPtnkfgi2C2guW77vyLPgCfGLVW7A6sXDH2MC3n+015MSA1WDSv+qVDaEkeEwEceR9PG1Q
fqFlUkVgTmsjCQmQhWjby3sKFWXnC7wJKIP2xYrY65O5jDzI1Nn76p/fm4RLIHymy2gqH/wbSHx1
RwVXsLQC2BCXsOaIcWFshtt1ont7iz7pCSQ6b4Ajqm880FBUg+eOtA+hm8u9mmGQjavMu8DpEFb2
mYMuhQuVtx64LY3SqZtlPT7NAyUyECezTnRh9X1zB69E8tv2R2xLH2TWoJ9694PtZZ+OYQalOf41
UhG/+saznT5cXjCFCEC5JfYwoguOcKJUWSLkrj2EzEp9U8Wp3EzS0CU71ZS3NbEx1G/iLP5G0At7
w7mUpMZ1wZjFjcLetjZcc8Rxq1eHdnviTrAIq56wQGU4x0p4iBXGuhsE/rp3quT0B7EtunxLDFQd
4KH41bPUl0U3+FHrg1LhpvHmEbvqfb3ORJkj/bBk7DoD1AmAVYywVBbMdbtqUQ9opESpLi0pNnAw
dyF5gjtI0u3joH3A+nDaZGk+crvOLl/h7uH1SkNMIdMtIgP0soNZt/QP/r1xcWXg0ejNBUgHONHS
rtX2Hi4fNuDf//rf//1/v5r/43+nqzRu/TT5V1I+V2mYFPl//dsU/v2v13/+b+/2X//WVE3WdEVU
VFUzkGyrisnPv66bMPH5bfF/FWHybl9JEe1NhGBLg2oOlBVERA2o0IJJPoDj45BCUPSlUvHLboDL
FX+Av8lw9KMfjscqmjrWmy3RY+JRmEtX44spHfk6wtjLrOoPfM6L6Y+maSA2eMnNgFR0qieE1eCb
G7VhVsWHSLnAJr8lWIsBKDydeAaZ5UVliuJh2cUbDM47ViSOLVby/Vow8vSAJAeSyQMGjkEo+oBI
Zj2TPi8bNgTVK+bp8fdXS5bVX10uVdUNQzEl2RR+ulyPalALTVdHe55XcsxSH9iu7yLPeaJwjbLE
FOlynhq2CEykslyVNbVjNcH9T6sKRq/QPunoT9EmUhd/IKIWg6ytxRMK0XWyWHNbVxyVWy06Ntye
GS15JpXAiyhZ1pIX8edeRDFeTAskIYLBQLOST2K0YRii4PbLBYqceFN+pmAROBErlOtTBQKgPb0x
0JIUQX+eOjHhfQZud+Idg1RxgJy+B67RzWN5JqlulXs5AV3o7QwnJQPA0R4jpFHVTNx1UzOy/BRJ
1ShjpGRqxWAf8nU7Khm/l7v59DTj4PeQwrMey/lWzJwHclKCtlCbiDYwo7KOdz7DBvLidThLyz74
mj8q1ZRp49+wjMFQLt0smUk1DDJ6yb4TT9/QmHh8DkbprDpoU7o53uM+V0kc5vCsWOACW75yZBBu
QJXKLlMc/8KRv0bYSVzBk03ceZ7ozCS4h0oAoN/14zRAAY+VJ0Tbffmi/+41Ke7ImWkbugEktU9L
ylFYt4HzhlYFoKRq5bVvvcuJdDcS0XiKWR7n/p767VWTWYQJkSu/bWCRSNQEc4ds5GB8kL6MZvHg
K2fT1DnAAsKFS3YfaU5kUzYGgozX9Rq0/skxzhaZ1wBv4BxWmD3iu35hInFiLE7I/MAE7+U2wdzK
AOUJsJuk+UDM06agDh/+lJxisqD6pE7LeLga8JsxAjSt7RfprA5krHJT10QkIhXraR5EkWrdDzzN
QunzssqwV1WBoEHxd+NLbCWbas8f9BcQFoRkwmFZsGzg8UvGeKTTPXchPugfXpdm3/nKPdluntGY
lQR/FojyJJNmEbzsiaO7gLies+gJvM8898KEevjkyCOuArIsP/DHkkRQO7zdKsYx65aEw7vNgrVc
Gr/N3mH0g+r5Ytt5Ffbvn2pF/8dDbSiCYoiCJqqCZBra39fA9JGH8Uu/BHs7haUJhr4+FMgJ9GJO
fHAAxNbtfMcb6c7o2JcEnE1UcotkIVqLciUMgQkZ0rmzMS6npAld2yElERAj8CuQAH3Q+eH3b1iS
f/WGWat1QzB1U5fFv7/hWlQbMRQ09pjh/KOa6UB93ua7WxBaOHKukr1fD+z7QVj8/mXlfnH7+17B
dfrLy0p/f9lHritZo/Ky5QSHYR+/rBGegRtv+KnBfnkDZ7RR7K8jSUzlazgazs70Iy0mGkuzArUZ
f7NXWn/YwCTjV29KV1VTNhXBNOV+g/vLBvaWnlkhFh3eYM4UoovoQbYrUrpyy4P5E5lJy2p4xcgA
XwORBfEI37r+w7tQ+4/+90vDNmrqgiSIuqHIxk/fiFm8okgaxJxYvWImm6MSxmmMOEMFap3qrlhM
w57EoPbwR/kd4aD6Qj++P6tJQxxj34r5fDjyRpzEa074DHcsOm+UKvr34/YM3YH3+kCYE3+0WFj3
wT5NxhHeFwagN8o/Rt1s/PvvWld+8YFUUWc8ECTGA63/+V8u6+BdVGJrRNFeXHKoJ6Zgz/GnomTN
SVtkeGPzpLpm7b6WOa76BnOA3UJnEQhsi2ua6uhHuKV7OCnQA6Lp0OaSzpHih5kZyJhBHqE15wPy
VbAoZa6yYf7zSJRRMi8kYHDGWoVER/WUOdDVPKFMzKNOt1fwtgTu9qcaiuB2ffQ4dRMj35U+pD/c
7JL4q8lIlUVZN02R4UjoR4G/XIG39pYrLddDvlLljbBQXco7gSpXDCiMR6Qs3VUUv7EVXhmVszWb
MpAdXzFqoHbuE1oPg3t/eXRbYvnqXn0bsMeB7zkhb3DSIczgbjiBCvoH8KDe0y0uKztm6FkT3RYX
FMeOiOUjCwdgCJqGdD00FLv38tlgw3kDBazMcvQWVmmx0dF9OzII3mUaVK5ETsH5+SLMB58tXw9T
UeQqPQxCZJv2Qtb8JisdsfVEAV3daVthFet2RKsluMyEVd9gz3S0LQW63JfRViZg0OEI1rqKTUbA
UvFpWpQ8Nu6SdCxEcoM7RE2x5tAYYMu3QKxP4jXd5sr4BewIr0VUbWtjzoypMqP+5Jv9gH4VGON+
1EbianzEc41hN7Y1WpyJScXC5F00igsVFzFD6o9U0LqF8ZU4/IJka8sELSVx/1bmPvgf35yIjQ9i
K/bBmjM7vsBCIRPrRzlc9W0ewlVGgj6KjNe83oFYrZnnK1L/x33UezgAA5avYJUqDOIwAPSGgZiF
X5eteecF/3BjGfI/VyxN1wShX6xMWZW1n24sUzTNVEyzx/4tW4N28VIcZA0X8oXU6Utk9BtnCE6U
TSnMDR2lmR2jeQMDe4ylx0R/I5qbGHM6zqX3NKPqkaMuqaD5mP8i76CuOMOZmHbIz1t2iYtMU8a3
CdVArRyZix8hMqtqHAtTMen98+09Oov1SnpwJss29LK+SVG9X5Ib2QAv4sLIlI0DvR+rX/B3lynC
nZLoh9bS8JEPVjWlHoixUP+2xFa87YwtQTxH2PyovTFpKJ7lDFgDK6CfB484/lmRtWH6AMekHya0
xWzZEnBErCFC6BdM0sW5ELItzFU8x+N64MIzv0lg2BkriTzb3G5aN6JIby9oVsAiQO6K7urgaozP
ZC4Gw6jbmpTExdJwoFDYgAJHN/ZZsannF2UVfihEU5Kqb7pyCop954WJhcWw1gZexT9T3eehmuXI
wGxKSd+r/OXWV60bZ/1VGBa0i/yIMAtOl4N/wBx9wbZO0P6xXSD6aPfGnYWi5dzeC09Q0MskWA2f
3/CAipcupNoeHGWdwPTnVzEOCuYsKGQGTW7XeGO2Dg33iJ2YzcEAOP6Aey9fJF2t5M9uEe7DzCWL
syAKDR8Jr1FwFhgatwyo1JFxarROtuuAF8jsgdlCTJB7zfrdIdOf5vW6UOYR7guUiITDZZ5UjBQM
YIfYYETF+MIDVzEp35/o1oh05yoNJiYwwpOETdoLEaOunlzSBuA7DvoSGBg08lXDvl1N4pi8yHLn
vRDx3iA/7IaMzmbr6ZRyAbRzG8du1Y0J/mr22U6iYgCWGOSeAJvnKCJj6u2WkiVmq2oOJhEdBMrB
kCqgWiIWkxook7T6F09li5rKpVXWn7cDr6Zo6zKVzgmURmGTxHTPiE2+Z18DndQnvheSGEhogtVK
JwH8VbohvikgnphsbbLpOhfSLyMns3Dbx7I5XCBkdQ/TYM2yzLBNLiP5zB1+6+ub5LOQC0fdajDU
CfctbY59qXBqUi8Fp2Q9jskf7Jjkw5EhbzN/G4cukalqfBKTSWaytK2D1IZkD47s63xtuuGGsFl4
AQyc3P5rrYbeE+ItnOb55I14j6g3DWLFEkmjgyHKdn60f/vDuplcyrkvTmH7cZqIcHADMCp1yo1Y
If4Fy7UTeVzIzivfXpCY9fyzhWYgD2yhmJegFnBGuaV2tkB4OjA/GY+4osJVAfkn33STvFnEvitM
cnzk9z14TlCP5PC5KqeQYULUNgogc92KZIV2LzvhKUnJitMgXrzi+iTrmVJPWq8RYWNkRS++p5eZ
g2Ijj5Pw/KZf7LHWT69Ts3uo9ksYmghGb6gGo/tjFX0wX8gHstuVscHRrHVU0JFzfZMXxQYlxUuf
NcRiBCRf5ZN+r51xo8aZiyogUAESjcClr0X9jnBP4hXC+IXk3y34KHQqTjlwVB9IPHQQz528D+8w
j13da9XY4/xTgJ6kJbCFvUrcN09bXXCN39o0IFHPJAZW161q84JjgnuRRg3s8jU4kvBUutUBlOyO
5Rldb0H8tMS2t3jdxb2QOmjUERSCxTZuxtOA27rA+ddsZM6v2jrZ86wAkEF4GhThglXC1Lvvdx99
nACNQk7xECCKGbiaji61kewaOzFcPj0onnx8rR66HdfD5Ftc6VAVhqNBqB/TT+hNBBMVmWyINKYw
eTJETDFjfEqWKWcVZgAdQZj1hEQMnVic9ib7G4dQxrKAQChpVpmoNYbi5Rty4kEsYuUp7dzE/ym6
25e/RYjz3lfRipUA9K0XoysjBGYCnuJ4WmBwhXMmm0a3OYJmJh+Z+kVCvbi3RsQIiLUtcK2/2W3L
U0ntCFHg62yXENhBBleFIN4qAfo1C6q/HSWAEZ8i9XXVCpop5+pMDyKEB9pXzp6rChYYgQUaAmFR
PMatgP2OYOdMdYjaPusR6qwAGRgkpeJIMxT6iCn4N7xYl8GClZ+UkKfgB5My52g5u5x8lth5OTcX
eTGhl4D750nEijfYgRj4Jv4y50nUXTYq2dM2TXXNVulRodQ2s3MiJzI7LGaiRmYJbxA1eKT2MQw4
rQ1ilUi65Dn6kM8N1EU0Kfyr+RmBvB8U7gNS4slDFYGVYNIRp7y21Ed/J3pP6OB/RbPVlY6pfxZI
HPnvA1d9c3mtDIkEvwzPaI50xGmPsdY6ZnD1yevkESWkwQL4UaK5THqM0ifpVBQGI+OGDdUPSt63
TF0ANeVeCZgQ/qEfNU5N/ndGdD1bP/6txud+zIcPkm2wT60GK+45YFd6zKkKaWwR7of661skOw9A
TRYmKb215taHeKp25E4oi+KkbgmpMxKvwQFm3oVL7114ShangstjNgAPIOK/WvN5EubFW3FCfsMO
Wl6muP9/f7Qx/onhcYzVTU76pqgYsvgThldlgi4O3pwYlY9exilNgtU8+9E1b8WreQplCYl+0ofB
ZThXAcSFxWO4bhlMeyFqNDsQjTMzTwzTcHnTpT9phpsBhAgmM+RLdj4Y0vL9xSZDkHFrrcTntB2s
VzTyLNl78ZzRYzADoV4kDvJJHiBqXrb34KOY3/kmEqjZB5JFYLWdfENKe5n9/tOLwj+Pqn/7+NJP
B+amC/wmS9qAQKqym7+kWfhAOcB6ekp5c0MT5ZeFyaFzPz7IY8IxidkQ9aqQDz9z9oIR5Zuf3s4z
ziywGw51PJMkd7hv501csklg83efue1jsv+Re2xvBG/lEOlg8+QTKxfYgTxJd5MrKX5DIK/Q3bIA
cx4YTBzhDb2jrntuCdnailCUFgPee83OjTNoiv1s2rgnaT6NU/emmc7vL430yytjahKgCpdI/DG4
/+XEp1dalcRJGexNAnoeQ8T+H8tPbyQujua8sc7X69Ya/wHKEf95zjYUkaMA5wDdlLWfb0ap1fgy
hGewr2BX6xGFn4RZEzVxFeFQTQBfbr/ff0yOGL8422uybpiqKKig//3P//I5L3k9eOmtFO0VBZUj
Vp5h//wGo6JeVN1sgAWZ8QKfXTspzLXAHktBNmOm6OQfVejUBhb2aioLjnzsZkU5ir4YVzF8NIgk
9lo4JQRDQW5Ogj9aGJwt0xqpeTdM0VGRU8jTMGSwwlzcnivQRWxIRym18oV8ah8TNuULulfdFshD
svgD5sx4DPGohus34PDkKa1ZcRAkxOcKgJO8FZqBkP1s68BK2PxC5kgHGz3oqam4KqGgq/aWoF4C
YFk/DPvJL8zCPYbChjRoQvKHBh2HAQ6IoZFa7TXaYVWsvOd33p8h3ZZBljsZS5TX6lwQayAdhCsE
f7Om3RckOWOX2LBTMmnBAySjx7o+5/uEhFH2OsbwaY/24wxiHe4JAvR2GZTtghNSR46qV38bLQ3B
o3LN2NpAdzBZf6hEIU0D93U3lHvGxhyMTAMm5d06GiW6SP3pEhjTG3uqVCKH6wgFK3HHxNciPKcg
5GJRRe4jyEOFgs1CYiqx8y+NjK+Zjv2Hyexw8QlEDiB67JCU48FQ+9JQ1LDCfUqEzcCVDSYiVqTI
6+5dTEAK6kJ5jh7Tv2HRauaoYrZmS9bnMPyiTa5x2u2zHAnFqCAaTbHbNXjF5UMCPlhw0Mbwgq2Y
k20guqz7WTcWEfRklvHpE1BMHjt3IEl9CQJaLwpsaZ18o8plqCvujJwCEkLSpyDupkz16Zl1+DLV
1Wl19zGj0pnYS1h5hV23J0k1jOeZ4narUCJDhXMXtqOWxIFvwoiabblMjyG4GmJl3eUz1MccWu89
edPr/TG4o41HXKySz2Vaj2qCXMAnnU0868WyDjlkjl7oH7mT22lzReUbH5JJHDk5f3D3fPX0ywvR
yWcyl2Y65zQcTHQaIjU490lVSyTF5o1sop6bGCCInvu63W7Q4ss3Bb5KvcUn8vwIk6WgFQprFuNZ
K61Os3ifZBxd0j+tdf/EcgEhFEXXdEGVFfFnwPKZPjpDbcton09eyRlipvCdMrOkb0b3SzR9Yf2q
drJOa5L7+CZJ/OIo+rg6PLeDc0LvWT0E1xF29PaYtKxD6BTRH1B58VcwCSuiISmGZKrqz/tUkhRB
84hA5cHIFIB0Qh7nHSzoMjoGGcQWbRM6QDxe4hCFvk6mIw+P+IfrpPyTG/ixLv//d/ETsKtcAvGp
VCbvwhgFBHqBHhmW9hHc3uxl96SdVkuNiCNm93I0AGp4bi+H516xfBR2uD5IL3OKu0JSWzofxDaz
fdUs09wJCb7OUeR75FLAuLBYHBBLB+iDwSMExPjdY4ExSkX2VLlKPvz9FmD8c6cD0ZRNU4D3UDRQ
zr/vAL7xEKPGf8T7TnFK3W4Gy35qi8d8lFfnMjpqaL8ACXvRhY4hC10b0SZjFj6mZ/9tt0t50/ln
gVSUuj+GPom9n0bLEBXgkzCXWfatO+3XhXTVGcrPwHkQ2s7ywcm3Ba5yeQiamE4hDgAauc583r3C
OSR1OEPhZUjPqFkK3wuIs2IdHOlewdIx6c7xPhpjbo5szFbAwMfnCrh8WMa27DtYtMhqhQje/P5a
/Wfb/wnbNwRF03XVhPOVhH6e/Mt2mb2fZtGZASGzvCr0NEmLUjBG76HEPZMr6RgyY1elXo1y18l7
KfG8jgbb7tydeJ/I7i7GDKKkxgt+FCa5Nqy/M3a7gpzmQ8RyjmdZXeCiEA2r6VUZgz23Tda5JVK2
xkYU/742wjI0R801IuEgX6OMTFmng+FKKOyKJ3X9Kp0O4TW4zWNqKn1Re41VJnKoB2w41ZGJJzqk
dpogbwQGbnLihpDgB8SCcdLPui3RUS/Sx3nEBpM+FIuV/SZ0CwL9gYOKxFGJf50/kjEUjm+VW4LX
MSmjDw7dDpyjGRVM74jQYRkTSxP2r8EoURyzdJovaUMSNfdRtMrAnxgzPLHXK8dR7+XKjvD8HATC
ZQP78Q0ZXW4xCkV7XbVaAT/7779Kqb+t//5N/m3Y+seSUnWq2QVpsNfIBG7v/qYEths4pFK634L3
wCWK5pTi1RU1UhhOkEmtB39giuAPfvUmYBQkVZN0Qf5BJf3ldmouellJKVNmj4ByvGg4akCvo/Ek
Wb/ZzRmBkh0kbw6/hs8NUHTUYGirFItzu3AIhSVQZ+KV9NHhwcf2BhdRvfl/gK+T6cs+VH3YQvWV
ELjIL9lIIbYKfrP5MrN2OT2G0LxLuufNRRdZHuY2qslNsFNX232noGpUv1w8bAKr0OsLZVq2UDe4
IlDue7+4787aF7Xr2vL4JF6moxGusxrVPWfeE0Fns9iPM4PClWG5UkPr2sG81X1HMtushZ+EyBTO
ONGacw/POuVDpb2NJ+BYt2BILoHp3ciaX3fb33/xovTLMVsSJE0EeTf0Hz//y0WvxUKv1DbuLzo2
+WQ4pQFYH57mdAstO6IyPyBq7DeKxHRIzBeqz2E1HJ6v2BhotZq17mwh2MMZ3hdiKcIhmTgeCBhm
v2rmj5cwncbwe7eUHG9J+JPztLxvyqpGuU2K/4i6wj56evNFa6pzvTKPEWwnHbdr06vH5McgVu8T
+OzJ9lYSGnLjt1oq+uhNcJyhtR7MeuV9+YcdQPwFY8mzIAuqZqqSJBvaT6S3X4ttWPqPYD+tJ+Iy
dyr3MofEL/Ctq0smFPvDhUlxiFyyaQT0NkRiEX82I81nuNmxuHDaHZHn+slvRVtcMSSHkiGF/B1x
EDWIyKnsCPHBXB1na6xOVH9T2jJu+IcDyyAva8Wt10zpXuEfpqORtxpelueFc+SEfD4bQ6rVhoxi
AHfCZ28c9N3xdr+9J9Y2cCaLK+vV8Lq9jblrtpPJtfSc13CxZ0seSnZhLUhnyo/xvh6uUWWRv3LZ
gG/Syo7/d4TVspxU5xSp35+uqqL98z7rdVS6bIoG5y5F6X/+l/vM75o2URXtsReYEnqIEVT2NsCy
5A4QeZHnXrNhTMh6WWeH1ncjUuoMbDrmsoXQWXcr6WiMRQItRetB5pTuag72SvIbcMXCpOD/EL8u
e22SrhGznd8zsKDgxsGFA1HSuQEo3yGlRQBB8WVact88TkjKrm9c49SUzpTNhUGbBRufGYjPNtxi
wcdOGvlTv2/itOuB8xhz6A/ycRZ52rwGggWQdgmKjLDXQX4+bRv1EJjM8xO0wqeQi6wylMJHQigM
9nFk9EhGmMRacAx8zFTVmC5NAqmVbqH6QpQ9Q0wNwkJay2fGW05vW230nNJqMEuWJf6lb7JxkmV2
VVEVkz5DhhGCmB1gJxEMHX68K+CXMsfrzdrGcS/ZicTHUG9tBfQrAc8TxMS8+CAmpw+OQbLJ1kl9
UWhD0SgHPBswSDP5JCUOqUZSL+cU6HXaKXuzgMQaPgl6IY8DkWE6RkwED+sj2+UKLlk1tDXfaHTq
PkH3I4D1KZh8nHgmhxwiBacVLSc3aKjTkwWbOxRgEWpp8ZhovVlvKFCl9hgSEYvxy2eLWZfHq0lf
FzJaK52L+nDzVIYK0bNoM8l6OYO3+SPYBcIZ4G93AUfMK1A6QZ6TzE5Na6AuVWP4IoxUACmwsm/e
u8wZclrs8muFKZ95eCGOm8DtjuXaxAsI2AWi7hiKbSBItmHNYm0Un7tpxsO65QxcIOqgCo1biQkB
3xe8Ehq3SZPjyxjpxOZaMnIu1JFIvxbZV0KWHmIjVKNzBbdPaolYEKk7fTlquXjhy4FasKptsqq/
oScwFs4anKvJOHy58nsLdZWuTTz6vtcylng9BkypuB+vgmKKsiyvxybFMW/GD9YCpxiH8YgRelyI
owSurLHLakTrqZq7LbcuNi60a7RPBrYh2MLT7ejXuenX10f3UXzDlL7X/KUMNh6F+ppp53Ezvzun
Pr3iHkEA0Rfv5co3PcainOYWaRSh6ZY3xmdawarztixUp/G40oh2jzYPdSPCFbyjowG+/cAPQS4H
Fp/+ADXKeRCpgaGb6vsxD9DIkXADo0eL49tGC984kUE3pNXiFcSuheb3Xc/Nav54cR63cgpJqGPF
ZeWCMlOJR0TN6xvrJbBs9R2epZcHuy02Y/MwQDQ5ri/2e5/K6AS+4mYcIYsVrbJ2y+bb1yf5p6TM
c0apmUKrX+iC3QPYYzSIJxFiZ5xQf5ixxF8eLQBWFYhtiWH552lZNqOubN/xHsUroYeY6x9zaUW4
CB6tN4KN3+/s0i/OsYig/uflftrGyrKq0mTAy6HchQmAJvSIoLLSjQTVM9YZM5jGvT4xsT+0E43g
yhltvOReYNrwelwvcuBC/vC25F/tA6KuywogsyFyHf6+DzRB1GgGh+x946ISKbzycKFibHfBH3HN
1tBmDZFRr4PvmYald5z+sND65n8UzYtVn07qXAHdR/3ej+XkDxC49s8ZVBdEU5FUU1MEmRP2399e
13VyKApBuOeQVz/G5Z1J9PL9lJc5gLfi0DSwkx5ORTzYWSa9Fa6QNVFdyNNccJCqCvOcsAcD+vkF
4Q3BwP6weJwxxofnBLpgyDJVwqDRjyWPa2WhQC5A6ChDTjevzBp8aLP2JKKlD2z9/lx2EXaX3iDc
kWbM1wXghfbTJrpHO8KccL7QqWWC3MTw+gc43DT++U2h2pIMkFcQUc0wfzoKS4H6FpJO5kxAjhpF
8JFHk0DQbjmmiLLDI6RdTu/I8a9cpw7Pou6IZK89xxqBWCBqCdbrcaCP23spjQBQ9HZREMvzckm0
QQ/zJTxHlbpJaBguPtm0wNqbdF1JxA+SRJZfLx9IKktQJXPx6F2g84Yqhkv/TPfiXSxB0ago50U7
0uODIMwoCiEJhXbO2u6eRKe8SUVmHbU02DVFdR+Fm3Dowq61HpCuwMxdw/5N8nzGjq4GzhMgMWNh
o9qNhQwLDvkbl4WAmdoF8BFbuykn7IbCQecEifL3zdwhr2VIH93uCASixAyDV+CINDERchjvTRPX
jSiTtrbVaa6iteIrW6hHE61A6OY00QPeuQAHYbToLtQWc2gcgfjWOG5mDQbDYOI33pNncCmgY9Mm
bzpoyX1TxzE7Pfx1PqyrXmleGjYgcsn+VkEiOZSVXryQwD0a1jwjXbQLqSNjzmowo3jA0ODXuTHl
Ayqi5yNAURy4nML0gs6NlW/SAQes1P78GTS47amTgONl8hVJ2wloMJFs9u+WVl9odP4Z7HLpVMaw
WJEhbSkk7gLocYv7o8uB82O8Iu34s4JoZWvbvQLbDgyv7ZYGQUB0XORDJimZqlTIrD1YQMFW1e+J
uehhiYHuij+gUffN68wf7MFEzaGQQ+XyUNOXLsDmSXQCPfD7GDt8JejDczZEf5SEjhn3yjBGkvAg
yswXkG8/4udSzcXG9yScgwPXpw+buqipFcEkSl3nnTsMmUq2MGjL6IOlhHtITZ3v9NKax0yKjwPS
JCAPcW+vLxen8EDZm5lCm8EG3V+2FjKrzj9LhEX1iEYOwq6axn2a9jsg6PEQDpxOWJR3kUjbfZdP
o3h+KRHBMVQqS3TjVX2vBPsJNoquFs++bA+IGTylpDJWTtH/I0BqExA1nQWJl40GXy1DdE2/IbHp
jFlOjK+omDUvJJaTtEGqvIlxmKkfMQkg1SRcByE+FXcALF32gEgDfnGVR4g/ynpXKFcRTwyNUwMV
UVRtAckT6FXS4SLZ6mvM0AbB7q/r2hKp+8MyjF7emEFeKBMkUWA4VwN0tp2woCG7Ls+yMh/g6Vzk
W3QlgkmcBF8ws40la7Yh2sGBgSrbJ2emvxdO2Jw4LubCRaVbSj0kn3Yp7EwIRsTqIITIp3pOweZm
mb1pKseDzIFGtMGCk85KqDIhvzzywKDLFRgyXcEgRFJJkGUODQf8gxjj5Ri76h7UNCbQqoBRW0wc
Aef++B2PJMa9kG/DMmubP1XtxdtzKylECmH42JP3cubvZK5MqY2xIYSlb2QgvjZbytwARJRP+7EE
pJeic2OoQ9RgzBBsuPmtz1SKh3zCin1ZFt1YF+fMX6uLMSZuo2RbYyUPOA461BI7YHUpfUF4GoUx
yo8BZg4mm+4ABQGSGzD1E0TEVr3Q8UWDLxTu+/r/CDuTJcWxLYt+EWYS6qfqe/p2goG7I0QrhISA
r69102qQGS8sYlDvVb7IcBdCuvfcc/ZemyrzJQf1wqqdm87YEfBtIjINqEt/avQBl7U0lRJQIXpe
BxJ8e9jVsFLXZSC/HRVxUfy0sOcwnKifLmpARrjZaY50mXpLYxbj6V/t9LV+g29gOT6mOB/DQxEg
kDsG9Qy7MrwgGBdYkPtWoNR+83HKf7pF96k1L4aPb3NRImAH1YlI8mnzsS6QS/BKOC8kfCaqI5uF
wyB6YUZ8bVCuNmlJ4gLHgAeFmnMDP3chIQ0qQp/J+OAWmVgbjrY56Qle5GVCXxtNiPLw5Wwz7sVE
KWFeH2qdW7LupzeGy0CYXRUqeBusMMzw+za119YRIZDsphHUd9UhiQnkLmK+FFRQzVDoIXK++iMr
PY9Qx3Aq5CFS/Ydlo8S9bs8Injjt5CqY0LE+hta64W2KN/fMoJOHFpU6+TZlbnWkoTs1CSpYfuKa
L+ziGjOq4R7ogAd6EvoBPm3b6XNL4GlDS9LRC3R8dkNSnRl0PCaQWF4+6zDLdn/IMCytZ6cIyD53
P1THZ5IHWNzITy/OvnmErQu7Sf+2MpGHsP9spZ00fTK5pp2YSJhhd4iADKKXDy5hVvTPp9W4/jE5
ZuDaKl0YR5wGCbvZxIjM7qhu59YbfJ39pACbfIzgMtCqITSY6wjEDO3d3vQETGRhvt1H63Fs0BMr
lViSWCqwhnKarWzlImiKgBs/EFLipnQq7i9Uja26by/krknCbNIp3+dcSjZLg38VrAjLK2ex5JSj
d2SLcs+xPGRnYmS0WTfEnWr0XZ038EoO0qsWHdM5vq062W3mCFu3RtzMNyWeSVxYG+/Vg2vj6qt7
epsccGObLqIWNTxNT19deoc9EjGtVLB9hzhL1WHNcDTXC4foeB5b1GhuvZeWzCGgv6D6ehE0zd4c
nJyv0quSckrKxepJA3D9ih9c3moToicDt9+Pek93k5oxR/EL8sXgHpRpOWV2Njox1MD+3y04K0IY
Rdj1BK+uENLQR/TFV4V16+d29JFqGaHstY1X8pR+QtgoxnFyOAw2WHn5MjWHyyL9k24A2LHted/b
gm4v5OEDqUA16rXbDTCwWpRDwfXivmqRS8qbQ/V6+2lX2v49OUjR8xMZfJstc7XT4nmh8bQZbthX
aiac1RfWUlkZ9dV5jeKz8zUluRuBVKTFkht5phmzsS3mqcfkjrV2Ewns58b9sDNQ313p53ussSbo
QYyCR8GbOhUBtiFV8yrCz+W/NO5+43egXqW5ZKkWrUxLFqX9vzpMXb+vlrXaK2a3mk4S9QVNEGNR
NROZC0nY7Mn2RjoaN3iCGBwZMATZYdhsv68IcEQzqS97eId71g8VpNYLurf75zOZ9duS+l+X+Mvp
4nZQpSvSoWKmwdcPilAmfw+8EuJa3LY0TsnuZCeVbcYV+EpZfQtnYX4vlBiHe6iupBU7zEoZ95xu
iWV10AwOUHjknBgkNDUMZyOoB47sfx+D0n3h+1Q8K6a7lhBdR/YgmiTnODxGKM8Q7BRunX0TC92D
y8BZCs9z6yR3UpKMCdDGFAA/IT0TnsDhPRIp7Y9E+8vt+E3v+b/f2C96oz5OCrV5bIrZZXtuJ7cX
sujp5uhJmtOuqlt8R+L89uS3t6EWS/RNIniuXYh0UO9STfKtCElUj7Sd7z9/TYr8v0d1cWHMICRL
oWNp/HJ21i/tR+k0s5hRVEytwYUkOUIvRL4oUjH04gN5AL7OO8CJH/e9Z7qZ8c4chorfTOHsE3XR
yw871SadJ74SblpsTYfI18haSN4nvOVlzkzu8/1ags8cl6wPLZZkKtKFFJ33KHOlCLcXGQHSxHp5
yJHfQ8JGWhpPjYtuGZkz+8Et/rjU5nTpmuiVMDrjGcBBjaNX5+tliUf/GuhM9P0ODYTpEtXknUgi
KeMWAyqRfJe55Dwja2KkatBEyGCHbNxlBnj/4eCFaLyWZFe064sez5Xive3NRPP6jD5FfEgfpokg
S+jSP7F2qE0men4GyIZKM+wLqGLf3yTWmmF0p6FoIwoCUfmAw52IVe5/14sywu9HfoyrkCIH1YjY
pRvw/StWR7g6eOJcCsJ6ZqESjC7+c3T1VkxV2Fp1tMlwh9rddkPF6NV7YXy8hr2MUmt4TYoY1hnW
xU/22J18usUzcFRMFmj11I7IBGenH6hDLoJxSzfaHwjcslE/exyvVz3PghqL29SWWEURinJqiDhf
CheEe5owk6OH28FQIMv6LWat8rcmCNNU+0JEyMv7cd5eDYFR+PipL4DjfwbIh1NY5FStwRsCora8
2Pu7TxAtsbWow0kUpPYAH+pWbsEJzAKCyONkkn4BAGEIyJ2uKKTDZvmhYKRPj1M6fLJlfVBpghHg
k736BNYfgr+8BtrfXoNfVtRTd5Y+h6NazF7ucVjSc354O9QnIbfHucPlJ4tchm3Cdr1Zs/PLSwvt
JfSNxj8S9s6tIrNq2eDlmODWZsRw917LD7ZB9khIrBN8Jgwc+Nv66O3x7GYbSB6IJ/bWRGNBQoTq
PUSPDN3tbuP36Dnvrsmi9LSQw12LAiSylrrTZrfAdIn92iLu8VCzu89QWp1+lI2r8yJ8Ae2SPz49
JfDYk+5Hccl83EJEpGoMKWldzMV0b8+ks/JTiVxp7B/evAhlz7Rj3yDfOChmunuJzYBifQj3i/mM
zDSHQHF5XGaHgY6fgNf3mWjjTYh59E4OO07ulMWaLgARypbQ5/KqdEiVgdzAmdJiXAVUbYIJ0v8S
pYfMrD7/kBqjL+stMKDpZ0QojsuBBxQBL+bAiG9++h4CcHa1fcODmkIoGHYTzJTGsEUgxEyqGHaR
7AxPMa1vbA5AcmbtgAcIUhKIWRedNjgA2ZEDDu3khqMlyK/jipyUWfH/ADDoF44+25u8keeEgpWX
gPqGYVdHl/IZ1PO+rwVH0g+nWnaKzC/qz9l4gbwJ1oX7drSVCni1DZdlovi9iUBdIaZObm7NiWsD
LMxcl1uKIrJ96SF/M9hHG+XQ34l7IYDqEUuIfyV/sos/gxJIUAmphtZNSgaQcwCTAOtp/E+Y9pL2
j2sNtAFx2xXvHPqqkHbi8h4esjaZ4ccRWmYjZo7PWQM4zID44iXRd4cfnEADdryUHtIIbkD457fm
ty+NopomSkm9jwn1l73jKhva41IVh5nxEKI9ei30x17+s78/UxF/kCYz7lFwEHXLK4SVr9s5fguJ
Au4SfItAGPH7Ff4JmbLQ5G3mKkfVxtOf4QlJHv4L9GqnA94Lw6YTWDQcLdN2pR5QCAAvO6XWZoE3
+CDhKnCeLDZ4rS+vRIiB8lvfu/bwKUR//sT6/4oHDEntI5ex+NSK+U/V86/Cq7m25e1+6YoZAdlR
HWmpNNO3uPniB+70x6hevSZaWq/k8EKoSz+qYD3QWuJc5XFsG38C2gMmcV5GbJacsivHGMJOQbaE
qYBgr6wPcb+fEJ5X44YmI5ZaREqAHtB6ALzE0ngYPZLPqgf29c8fTNb/Vw/KJ1NNrS//8wn1X+o1
vf20tMKuxUzAc6r0EGAv8oAykpVeDVjuaQ8PAV2nFlgH++7pnkXnluC3jtzKawSMKOAkAmUlhCNL
ZNZ9XQ2RyhBBCH/qSkQDmRIMArocZdGcRlANHu1D+gNw9IK/wpzoOXnupKFQkX5XSY0eJDgAM8K+
OPiM3kNKBSIcQwyzDjavgIcoqjE6S1Dhtm//At0XihvgL4Jihv1QjiEPuV94KKkl2RMLJ6WNHb6c
p4ehNsEV5Wg4bTE8kYb9poSP4Y65uLjwlq5IuaHtAd8yQcoQn6ZAPNfs5fr4ljDOuJGzgsP35PYi
SmjxY/ITeUrk1+z0HCAYICFBaSvZ7qCGunKHD/7P39Vv5st8RbqFqkRTjb4h/9KtLl6nk9U8bgVu
Z0Yr1Lcot3Pmk26xawTq7u0NurwZKCHjVBekY1bvGJlFb9CO5Bt61X6Dq91+ikaK4Le3giPOkKFh
FSMRXgyeSL5guyDgOb5FHIa8zeSRWog3qtmq84EnFs570VI///mDybKYC/1Xm/PfTyZ26X+9Xq/j
7XTbvCs2oQBdDjN7w619ciYIsDA5Q5x90KxL+oNkW6kTNBXeBSULxAAOqrjyLKfxqnntjXegeZDu
B8v1xSvshq+WgWz4UzpNcs/MYZ1Ik96MYk8bNTwTb0Btvaxjd2RhR3TgPYlKR2zg3kPq0AC2X0j0
KoFVKmTMTUaG6MTMjSHjOBfiT/AS8Uy+hIpdvKJASP0iryLZvU7e3nzjEQO9Pk3PEKF4W8Y8ltMz
UW9/vnHq75YlhjgoJeGRyLL0yxPRtPrZLO5SMSP0dvBiEwFQz6aBoMMVgzAyDpw6McEGZ63KPNla
s2Gg2e8IMmWQjmoyalftEk5Z0PzQq4pApLENGnYlJ+SnWiEKhL9dsvm7BUfXVRZS5oMI7n+55mPT
7+qj0dAMo4bmjJgh6UNDWlM7Au0lpLWWEpyun8equjoGezizGNJi7lO15zGd6SBLQAClecQ3/PLv
W8SLl/kRwtbG0y4DK3ySeqPjjwzomT+XN+iuX3Qgekf8UbNXOzAMug3+g4WETVJxFWpQKJAbqG0e
5tELuOelMpQoqncdfbvT4oHgmrWLYoj2T9AnWpMk7MH54/dUb9PzTI6lQK04Wi66i9tu77WjESJ5
S2AKWSCQK/ZC76ik4AAq2TXvCah5mYLADC7N2MSFdh2I/RLXDg4yOdbf2bFMrG+6JVWBh2p2YOBC
8Q3xVIQT6AASOdbYtfLN30IwTYapOWhPoYl6F7QJFJSsz7BhRGP79QxeVth1DEUfo3KEUbJQJ59r
+MFzlF8rt1Gj82WkcsQBv8q5he76ZgXGBO7a9IUQS8M6eCMdBRf3HS+ZjdhTj2hK8/rg5wMnQwaj
FmgGT5Pbqji6VLDp6MlpQFRN3mjxa2Rgfxm2oHEsm84zbr42OGHUhBCXGuunR68SazfdRA1wq0Yo
TmTIgf4ZNkjDYEu0gW5GnWtdg0uf3VPivAFKnKNU1l19s8Mx5VfMBf1azTbgR584dJ8eI4H2ll5+
yhGSfxE0zmu82MyVjV2RIiwz6kdugVihKFDpwl1ApU+7j3zmT1KzaYuUS96LV8jXAiyRJsk1ekbF
iCw499lz/AM9P5IUARPBp4fqqoQ4YIG+PNtcXXFy7GU3Do9j4m2953izqCpAKmS4iYRU7/TNkJfk
xINb5TSh6RObjHTmyMthX4HA7B7M9Ozj1eXHocGkO+vT5WzW4GxAunB1FbqXHpo8JmYGDmz6tGOc
pBjg6HQS4YT7V/N72Z3uwuCzBhEoMlk7Zikt8TgDA+mJ5aLFkZcy3mEU8HDH+gOAY1ppcBr2aD5q
x+TS5uTxXKEJai7s5n54Pbsyv3R0CDgaNvSqoeUA+ipSmtwbvmq0hGxBPHsFqPfD2bVM70GWxKx5
buv9pVuohXf/YkDyYDXVvF5An/qqodz3OZXC0kPFSKuB7xU++HtYVROsv/cvs/Xki61OG8OXyvSz
8d7494B18ngUroIdyWsaIZOv5pv0RFuaszzc5g773IBBpkF+sebQylaX9Jgk0HTc1v0psn7QMyJM
pCemo7ZDuVEK0EZJvHbwYRfED03G6sdrU1zYPIHKz3lb5WIoXQQKQsc3ljTcAuREZhdeMlSqLh+8
ivEVfjindxlNQVpJMJvilmTgsQYJLET+X8Uw3ZSvPq4XKovWMxTvefWZQT4LgIe8P6TjlSqxOCGh
FWhqz3i0j8s/bxVsBr+b+xu6LGM36tPy6YtN+F+brF6c206+UumZzOa8K4zoNrhkGxK9akY3+9dX
lQr51+q4emyVL07+NZVn/uh5KMDAK4LmO84QCerUN4eCeqGYS4wsaxfPDjMQmMY3XqSXCEZ5RnKI
HRxbDTbz+4zqqgCAeE43617U0pygIc6J2JPONOIYVrZv9wO63MGf0RucziHLWN1S33MosKvKPo07
Ih75aaDE/cMTECnLoGnmJpuc4tUnn+JH7UeWQlM4uN3iWwVFOL7dA+s5qm4pxor7AtnZWaw4oCut
8DXol/4zu9CDCaVFnQsubbu8f6FYiItNQH4ynFXyCQuZbxva8O7yBWJwpy6AGTOSxYrkWD0Ay8eU
g/1N89koyr0e0Oo6rE6elZMuwAjyMBQKxKyfS/Fp3FJa6+QGMqyFy2ENHhwqcUqJiuucWzOuLO0W
pPMte0kxOpC4pQe98JZAzjuurcBgbNROyUPGWcUJCWsR3V9QqT80wBKGE0Z6TNlUdIZhgfWNI/SE
Kp/GL8JLtoiMX2bpkSkF6iVovvinDtLC21NCWnToDgfIjIu8+TJnvdTMrz8Aj/PLjh43WWMDZYLD
BRLojINr1LAOk6fSH6NlL2wu7h3z0zazOwRMaQl0NMBzfAIO2No05lvih7FNrnEQrs+DMntGjBV+
evzT7WHXmH2Q/uGejV+0Gs+RsiTOzaeDYFG+AtLxQWQx+lH860AVcTuXvfKNenegxqXFTojOmf69
36TVUkKz8PGZl+xIHsuqqUpMDylqrA7Za0iVQNtqE8uCOwGIeaolisuo5TCTGo4tTYHk9Sj01XJ6
IoyTNW105K6sD6wekgcA9IGl1r3tjiRn/DTZi9h12FSYuph856hW2lTxrvBAxydfA2/JWMNpvj5Q
p4uYFbsJ6aVwhopZcqlppPg2PkwIB0OUR7Q8zC3nkRzS6kcf6/E9k+b94XVXhu2cwldxWKMbdI/o
YzzAwOOSRybD0S9a6triuKy+WSQn5H1gs8JOv8TorExxyWCYYnEaN/Q0ECCSORPrWZHcg2fy2h06
8stRAvioUiGM+5tAuTjS/DF+DhRSjE80ZJlazkxoYd0XCeMg93Lc6RImX7Jk3zjOqB6VLj3f4g07
mcqEGfbIWDan0BUOmEGdZlGuq+RNk5bMZDTrzIPXm7Q/48+bKj6o0amICC6PtNBc0bfFvzbYzE/Z
TsdG5312Ej+SpsUORAf1BbW9Orgu5B0/+oIG8BP3h1Zirq4umkVr/MZkm8LmsJJ3rPgFcPZgE3Cr
mKaiSp0dyEnJcLxXCys5D/Qpgojip47ENgF5P5P946AaGOD7lhX2FX3YG9e0jusEdE6xRjDpHHKL
6cojN1fSDLw+gzMHyFt4ndT4M7OGLhItr+iu2KeeX3JBM878L/bSb4kqaPDIsCIyjVjxsOGpxtFW
X6J63u3OI3N5oI+7N9aM9KSv2TUxZuqgP3xYWX12r3ttfNgjLpWoz90acL6ERF78/9e3a07Ywhi8
ZhozTmFXuEXqAIQIDxtxTu5L+Msenxx8gooi4FYvG4ulWvk6SkRLTa6vcVnm1s378HhfEMdZrMPa
fQLGQQU/THuT1ZslZ1mXnjr/BC3GwIgqjaEudvde3B+oK9QvCh1OZYciA5FTObJ2AI9Pa672s6CN
Gd2SKkX3zRB/cBl9Un7S6vZjjdnXn4vD0kqI7CFI4OxXEZjb5aWjl1iQr8IiqTt6R2/IuWSH6dHn
m3mNKTaGykTaPyfoyQUDluqLSQXMZA8dKZuN4rK/5G+/t3/FCmuSyJw2l7B8gwqySWYO7t+MDTI5
KQMtpiceyjtkEBMsedfstUS4QNs9Owb3iTI+kFzyGMTE2xEN4jYkBPCOBwQPskW73ZdEi++Qd0hw
4GJLJHoQqq39cIzkjVgzwTcCoCnthKbnq3MPWyYNZzLocWigAk+McY9sHZhVop6WIJT2Vu8Qwvlr
D2ipfMX1rg1q4eU/9kTFCmKV3yzGrRcATiEDyB7gp/FxV0Rk86EjHmFr5QbxlDyI37NF9DyoCM2u
xocxLSZ0GbrDk3LyiVGcd26TfVYmtQ25eGk/vi9A9kyarJcevcajFAVZ5vaH3Dnaas3ovtC9V9Yh
nl++w3LH1vlkUQhMzAvf9VbOqq1FOgwjtfyatJnmSctuhSaYwjG4zB5pmWoUOgIIyN01Eys7J6eJ
SQtoJ/+AeDDB3FD0JQrD4RduG/CIJ5asiATB2zcai1Z2aLT0JyxnJE6lGtrusR4Wq/5O3z3j05DY
cMqthpUHYWy1JodHMLolxF+ow+4u1Z6VXXP4xrybMJzM5LqWnsQ6nPcv5umDdyQYGQ1gEdMg0VZY
VkHDTY+Iv5mWxDCigHVxVh4eE575lLQODDaZsW6HEpjrz4xRDooYOIyS/RCLrxHRwntMMLMdE87O
CmZ2/C7odlH59xLkMmXlVuuO9gJZd5JdLtjih5TOes7+9mLfF3GjDexrNeBH1zMCW4d1ihcZtuzr
FNwWFa3igtqHN4MoSwqAzqG0kcZHyz5kVlRlD9Jev7sRDN6oN9Gi4+xIy5+EJWUqb8KL6dd8Cw8b
PIVLhS/l6oiTJkxX5Hq4k3dc8JPxokFEga0MteAKWIuAxdQaPhJrxH9yPlj9uRT9p9D8pdsj9yXD
NGSr35fNXzsAlfFsW737bLBbM/V8cpztaB6TV/M87Mzez6mcN6INQRy8SiGjsZ1dAdLclk9ppD84
DxdoqGEbv/iG5dJVm1l5zS1tZzbz92f352uV+9pvymb0obolQRlU+v/TY5HOysVSj+Z5dvMSOiOY
gBBJghLGeWUg281r5N9XcazHODlC8oIO50yBdqObDwvh4s5PNrHpSbHnjvsZX072TNdkR0TsXNNB
ZgE5X5MPl969TooVGh+T0+L7zU9iXNNtLcC4Y+hMgMG1kLdzKPR44KK+7lvJcLO3Q9YxmOvRiCf+
+3tOCh1KTLc541noLt5yaVBaZecn4zOb2Y/GM/4MRH0dHYc8QCeiCM9p83U7Too9lphyQVhutTRk
PkC7J26aJhvJ6ukA2RyTI8z4+Hfw6ztKuqufASS3hw1FwubGEFRGJDB4eFwEED/xZvRudoYolvlQ
qJ8iIgENFzpJlZqdW/dRBVjk5DroT9f3B2tej/h2LowYK2Q30pCEDZepY03hg/0bP952QMzCLNKP
LvspA7aPPbjHux4HF9GewRDRBo9tTbuwZegIZZof/zDdl8sBhRJgyEkv4TgRDXaGP+h9lWM6Rle6
Pl8tnEa2kT5qGg8Eb5sPJISqtkVgHHklwGC99aARHfH+HGKYGb/c8zRbQm9bGl/LTgo3sfHEm8EY
7hu1SEBJ6r6+uB0pb5d9/aZtPuCDvu31VbG53Pf8A5KGmwKL/mnvUHoJmFMPXMvd3hnJoLTHjHdt
dtQ7ZBGHf5gOXk+HjZXvi4QC/v0BTfMPheUrmU5PM9SF+nD8TKKbg0aCg1bJ3I1CTBUK7ldaR5a4
GlciHZeDQ8/Pnq7vPzL254fTjkp7eg9YiEL+L0Eaw3+zH8U38B1kJZg25fKUhYuS0b4wE6WofOf+
+ulWKR52+Ah2BhbMfox3HD1+dv0Zlx9UybhYc3mMHimQzAgsGeEhyDl9Y8FVMiNhnImT273w64lK
ObsIyfi1x8HBPzJCQPTNJ39RPVPzHHEYKrE3i0NOUxwncHY51mrPXuY45IzkJlY79tmz7eGGsVvC
vWkicrJzwkmX8HesYciIbkbiT07+muNVGBoDEBs7ZO3Rp4wWKcipd2l7hNvExDNMoArOrH5AU5HG
cJOhVvLzcsjvb8NR6YdxHcve9rP30qG8xiHNScce6umYrRo3pd3ohI7oREfQVvbjQyJz0mH+JyV7
DhD33TWYhLkdGM4QJxDy4eTLWot/lwCeh2xLbm4Fq+E5GaZentN9YVJE0rnkp3LwiVfejEuxGIFs
WuiqUCHQ65l+vloc5sB77FSL81fgTN62mW9yQTr9ZLMu2q5oKuXMRQjquWbx0fDrcZ53MAtskYNm
p4t3aw87H6qyQK+sHA1DXX4UagvG/yGOlattd0trtCKYt7a/vNbNvXPo9MO37Y5YAyNMeYKq3ned
nHkwZJ+T/9X63IZBWgxNOydq8uLzZ4F89xdKsEJx0LngmBSHOe/HcDcDgunw9V1jGkyzCexcLpWf
LA+/AUpuc3lPJo+suYcXsSV8k9pWxUkgfgYhjvRo7TLylH1qN/FxN3ysviiDvJwRs+d5WFEPcTiL
ueftCrEiqkX/4VL0IEr17DHrw3iIBsm5ble9oFidhjlaImckVnPTccPJ5ObGT2/FZ7m7/TNeUHdj
z6QrPz/1iuDnY9g/fJfMihljy+OA++dt8fbMPNlJa1QgjzQnkeVAn4Fr8ApW3/l127nxbIKXsd24
++vP92XxqYRVkdhhWyXxD9eKz8IUFNPONe0VHyEkWoDtPwtRcYr2IPNvlACQWOwamQKpy9vbcJM4
bzHHGEz2EyCrk3DmrFLDwUyuTqkP9xIab+cWbfvudtXcnTSOJzjsxVNyDrjlJ0Ge6PHEx8Uqr0fb
LaZWOy2dACFAdJiwMtgBLukhn8mLndKdgD72DmOPTxlA2usFYEd+miT4uoaLj/OA2wOL2gnfY1K4
fsLYWYk3RshhM0qfr1W+7R8CDtKrFDRXGnjppe/yRF9cEqJCvnqrdOf6+Pu9mPB15NSHT/gntr7M
t03+dldPL005OvXqFPBMDG33QG/TXiwaJJWEnokwRiFnBit0dxy7QmqZrsop/wutZ9ynX5gXSdLD
5duPAq4AR1d6Sit4SHt0MqPcELd2RZ8W9QNRNXFtz0gutMM85iGW6EzNN2TxgsEcwF3L84rhLRLQ
ox3uN+NwHvJdjSR24yuVncNK9Ei5a+KhfM5Ne1uwzuBkHWl8ryFRrZPvs/MtS8n3jXSCk02+6+Ti
7rvwthhxL2a5kyoB7tbZhIShoIwYIwixeI+NlKXBufkzvkF+2nfoSrYXPGOksy6vsRdfXB4EinqR
tNuAwmynEDVfoI2MbwI/JvyewolBOHZpHptJLJbL+Z+LJ/M3Yz3mO6pkaqbUVyVJjIL+1XGsjmV7
rPWeKJ3mS8k5TwdSQDncY1Z6XTZLUlTxkACeutt+F0zBE8AMMuzN95hIQvuyFjuSGLShJLFRUwnJ
l+5azC6FjGuRXucL6DQ2pWHqeFePV2rfkLMUjRAdof0AF+GwlNBT5EYICTB0PPEmxr1oH/K+/WWI
2f9dndhXZc1AnilEdb8o/ZTLpe4/7scLLnMcBC1maoAe9ASp9tp8Kt6gwh5qXopaOWqx40xlJ59N
/nIV6m/0TPq/rkL9xXtWlpfLueu4iiU0T+LAKCuQ95FIUqcvBbU2M+MbY9R87VNq4Mceb3xG7gjA
HszYQOxLbDlHC68AzxnIDsVjSRDL/Hv852fjHxPcL4cALtRUSZ8AyKarv2hIqsdRsZ6qdZ6V808k
786r+/q0xnR7owwcc4oTh+OAY8DGEAB4tN1qfiRe82+Oxd8+ohT3OugPPGDGL9/a1Xo8tfuLy+gC
ecFOlG6GMs7M9TVh22y/jaE67nYIMf/86c3fPCyGcAdqwihu9hX1v2/GsTpWPel0uszmTx/BgNcx
0X8ja325l7wQkXExtCdRDFNHM/8eqgjFzsMj7z7HABiQEemOhBIu2/VtZCyO7jgIWIdk7z0VwkTF
2dZ2F0ms51vJFRJbOK5CI8SyzNRuzMZhk4is+0ipSBzcsHZ9vI8nufzbMKB1RIpErlFgsH3af/XJ
S7+554aCUb6v8dE16R9p6r+WBal/epqPPs+oyHEmhsVlXnIgKg3FHK3MAVFTwSW/5KhF+F9on2pL
DjD37X1eHbxiDLvRR3TEgea2rUlqoDolkxcvCcgMTPYC5QCXAbqgw59yBunm3fY6PK8U9BG3XE5B
A0MSwpxGa4Zv2us5qEoJrN+EZsophVNxHx2HNZC8LjssT0kn6uNkin/dPo2oybhGBHbB+weR6S0Q
Ur3b+jJCdEHtfMSvAwftKvRkFPA9MfiAcRuW69PPYdLLNUzY7OQfIlKp2k3XxHpg0Gy9LqBcr7GW
OZ/wtZjuouEHPTQmc/S16sqkwxjIN1fCszSmdcqF50+SxZ6JfAcCTkIGa+Nn0TQU25eA33sYGKyf
Qpx7+jnNLhl/siGnegVTr7cvqDWHKtKw5xgfFJq15beClBV/oU+6CHsZS2dHCiTyTPsNWo0eDnor
ipiRFIwmWLFR3LzWR0KWSOtEYlr6lOWlf05MfkVuhq+sHT6DN12Qmbqr12CuyBD/Oa7POLHpJ7m8
4vbaoPBg/+eQ5Z4z4DEJ+kpqBVRyzjtGQ8j0BWU7jG/Ucj9S8voROYJdI6pNIEz2haRpQvxmxQAt
UjVTQ1Kms0PAkNprSa457YWQ+aa7p5g+LRJB8WD4pISjG8JzzejKf4eIkT36TRX8VX913OZ92z4Q
Otb5JjYPpMHcCyOgjuaHzh5J4bYUtzpqEJpWKfpE557gGWUFVW34ID6DDgfpOrB3wXKt8pez4n1D
LfwKYFkn6FsZDpb+0Y75CGpSOJPz7LAmuVDoiEMVshG/ifTayqmz51rcX1QJtuX2XO5dZg1hpy1Y
/w5ZQcoHDbpHWC6kvyyGmlh1flmT//Ni/rJfn57K+9VWh8uMVoVLOz76RJewgvfhvXMjNLcS96Jw
zB+JbhmKKWG99O4xZIGXDb2UrgPLCNw8JEPHEG9BBGHBgQy9fTKQ+H5l5ZdS4PFCsvyDD71av5Mz
1YtwOqOhsf+8wup/+yy/rLBnzToUZlteyKtgcZHiKipCxHrfpxB9hb+ZN8MuuBF7Ky+URKOnX/HM
BZvhJzlOPsktu2S98WmGU8Q1qDyxs0x7I9V/5hx7RBw69TJQJGIr+bounMJEHNkzu655Fqk9GJXy
XeLwmmw8YTf480f7x0X/36/J7PcFjUrRRGPq10rjdShOrfWCIQ8hA70PM1kJa53uabSgcAD7kLfQ
Ib9pMig+j8xQ8gY3rBMbEQtjOD/gaIIhpBWSOphWqMi9sFRNFEanthJcImrUmXjyOJU8QqyOM236
l+v/X9USO54GBl+Yr0Wx9N/Nr/iYTdF7KUcqJYAXI8bODANqEhI2wZ3OEftg2kezdkpErDCUcF9o
1osAs1IulkTqexSvQqs3Q7oF8YXk3cQMcY0SFkq27j+Ju5Uz6f66df1GBsqVC3KeKeI+gOj998ov
53PfKnvyEQWeKO+w8+I85kPQvkDkKPipQHGY+tgwiBlXsMg7u4jwJxYJyhlnyGf44r972eJsp9aM
YwEHd1ySHPTgFXJYmIWFu5+cXE59nIJdEi2dP998Gpr/85LDs9NVuAR9hHjg//77GY71U9JO5145
wyPJfP+9l+KXT6jAHEnmZmRNmC/RHuTzxNf0PpeXjIigZW2b5XtEYCv7rYikk5Pz5ISg3Upa6qbb
7AWldXCa0dJkqxsBcwkOX5fQ8BVSsBDRRUXQxBaon9sa1A1Vzcu37DFGBaGkDPQJfQj0icgNidah
y0RlIjFXFa0WFQk4Aw1O/HgcN4PWV9aizcVBnifhwUkHqDR6cqyQp6GoYdopqWAzgAOoNIiB7tgd
3deAefXYSo2hsdpg5iA8zCEj529ghX/qll/fSypa9MEE5VDW/vJ01MdnT78qUjkjR49uVm9xCoYc
PoHdYuzs/22xFsLcX38b1FjLgOJEbNGvz2K/NI+PZ/coeRZxazhrdlVxVx5gZPlPnsH1UrGTc/R0
l/zR3Y6mwfCLiSnlDmp89BC8SOKhBO9HN0VhH5rl2xcCUFocbKocnDiZ3rBA/OUBlP524aI2/lf5
Z3TN/aYRuzTjKOiKjvEmU0d0v3Fo4TG2E8yPvhAhtx5uLntXYhWb0qcck3xO5y74+aElQb/Rz5Zz
IS6uXM1NOEoyzmHFI3nN4a9MDy6UGBYOaiwabcNFmpISzmsmjvQr0fIxeevoOzmLr5+TM3w6wXiM
HRKeuuijuOSgOpMZVbJ4QWUnZp71f4Sd2ZLi1rZFv4gINah7VS+EEH33okhIQA0gJAECvv4O1Xm4
drqiKnzC9qkqZ5Kgvffaa805JiHY+l8Wo/rfa4Auc+vAySchwObe9u+3IlXke3F9XbOFHUUJvePt
28n8bv/oFiFiMZOmN6xE6kI4A+HTHHuONbG+J/6M3Y8fZMW8k91ldTUtazKbLH2acrOut9SFdF8p
o2aD0cD3/4Kxk38jGv83P+zHR1i34qnXzyCqhW7fcsPvyXe05TrflQ26dw3Seff6KY4HT/9kTs92
sZhm1pTMa4QrvwTmErMD+tnsoQ/r+236DxMJB9HaZECbHT/tMN+yQXBSzV2PjieMPqiwXjAcOiuR
e/R0iuzQuvBGuYXDcLQTpIO+dZiadKnLNJAwZfE0dS8pquii4wbcqMEtvO0O1R4et2aN6L+MhoxX
YVZPX9bhAN7BHHUp0V1HiL97J9ONuT0H18Dl2bD2T3OKIKLwUMsMXubBewMGofLRx1fgE7S47z70
t8XTf2GTeZluvdMDxhLU/7i/T1E/UMeniHQeF11lb6k49DRCrt6W98Zi944bF8CaPO04ad0Pm4JW
2zvWkZEhhB8+VeY7Bqxs2jrdRU20kliPN7cBJmQwW7MZwcLmJARlDp5uvrUL83vmX6gnybviTWZd
0Kt/ck7dbRox3VhHM8N1aDkKJa69GXUn0IgutD+zz7x9WJOA08Htp7dEtq6Lx4tY1YfZH1U+GmEP
KSXSLaINzKU9OfpL1qxtT4yuUdAjRBMz6reMFonq9fjdYdc6kk1D5i3gPV5AZNHimtEtQ+bd4/ud
vcYneNa8uLPj2RO5IFntrlNDBq35l0f3dyvuX+S7H3YHKT1/EuGZd+lp3flsuNs1r2jrMl8qrcPA
GZPkQWN8jFOL0uNXqeQ8gfq5u3kcmDTdRiMalfxjxrsd0qzs725R5h6PjY/ikofu7U/+tk38D8j7
Y6//16v+0aWQbur7JD9Zb8IWSRDdHG69k9JzT2/PRRihI7Z7hI/F6UXg2GVA7KykWvmeG+4LBXdJ
SPw5LqPS8qS5wiiY1GkM7e4qJ48Jy/A2mYFU2JeM7xlx62Y6OlfMXIwJ2ySXLWT/S2kvoz3thKmO
YJhvyBB45xXOXySwzPK7NGiCDancGlPxYWrA6qDxfvaMDbe06Lq4R8IKEws+pzPaLkQAuKHEuHaJ
+EL0dXeLlUIuGBIgNITds4Uz0VG4EzRhj/oOd2d8odULlnIluIOvWToB3uAez5YfMTHKzHi75F2f
IqViE+xWvLkOv1uTp3biWxOAA4ezlw5PU2ypmplL1sVf1y7RYWyTnwhSnfZE/WrJRMrnjjHMc+fP
R95v+qBsl7RBNa1PPJyh//z4esnZaBrjtAjX62537/6K44hgQYyg7ok6igOOyrFnbnWPQL14zn4y
jbf2dh4E2PGnHlpV2gEvc2wyT6E4tCyGEi98D10/+FcnmCButvujEbDWfLruXu4dU+fYtT/TAagf
ZmGTP/9YktgVNP95LP//5/qVL/uPk7wSH+ek6eMhJk2Avfb0hbaVvWYruw0VGgIYSJCMJYPUZSEx
09NhRHJ6n5zuR+4mjTFRYxa3M0dwOpbk9Gp6dFuCwJ1Hu23guu7WJdxwGsy3RDNE/Ps8dmP+IGvA
ZTIxD6ZjWpgBiQSe5zn+gGb9YIBBdzP0hofDcAxakolvHNDm5/eZ5IwG7JOW5aBM7bHvew639O7t
g6gRLCh7BhoekNqUbHIUB5LPJIW3jToInTh/dT9ctJvP492Okqq7bi0Vu4TQ1T2r32RA2DAWW3oZ
M6qH1Fw8vdGiCUZf1uz4nVvfOl/mzx/Br4SAP30CPwqI56nNDT2ROktQiByQtAbhiMGKIzJhAge7
VCAIDTHT9Pjnbywpv6ni+oqo63JfUeERyD++s2ikpfLIqtPiM0uDx4CLnHcxRZH9/xP3uDdyDrBR
0YZkl2Xqe0KGB1t2kwQcoF4WXSy0ed7HT9FvYe8hX4wWFnI51F/M2j/mnd7/I3rR21KDaUUv5s0Q
13tSC3R99MKimGPAgyLv5A0X6GluhwuiPo4TGkI1vaGjOpKm8ji3jhq7/IZfZ/vp2Yz3nBEEZV4P
+/ui5+RgWaJkqNr9DcPq8sB1sxs+yJAcnPMMlwBCbaINn5iutSm7aHfSo0RM7MJSA4PuOZmXKNOY
+qaj95xhdsRxywSAkxS7sgn1BpN5M8bXB8PizNWUkEN7QuifN+pq0A83WbxmQ23xpI5j8pv9Wup7
Y1qvVAxLXRNM9gxL52kvnHd0dUVuP5XFgz9GU0TVGgD/w6E0D8wh49TNauiN2B9m73DhN6x5I+g6
LAJoSaaDj93bb/2EplsyMsbVSrdqtxmgr5vI8XMPmYOGLC0eujns0WWozaHYgIjG7oq+zCpWf7sL
0Oz9zQ7yz6eoG2f8YwfR9FdWvz7NaSGg7YPUZe1KAKBcqQODGiWZ7J4IXkhFpihOqMFJku+TQs1W
A7LLBXiVzpU9eW8PR6KN/LI7mm9q1XyBbFC80IAiNug+Pe7Y+HTMZKxuLkRAvazHoYGrudOXzfYW
q1CFQgWNKG6yBcQvOL5iCLqQ9k9302Rs83T6uARxSdO1TQIuDMgPvXtIopUljRHS8+vf/THmNPNj
2HfCeE2m6XdwE65OjKxfRHBXfJlOo11r5lS5mHjSuq1xelultkcpiovYvKFEnN22z6qzWfAkObdF
HlUOnZ2ok2zJXlabyrzyP5tXbgNXTUQHXnYDMXV7hWy8gBtLesb8PZSpES0VxykOkufy43A05KPn
aJjzpHQSSXSNWBPglzM8PaCoJ1zShIeKTgTGPT/unbertXsgxEYXxlXGBBgPKtCa6auTNybSP82T
3GLcxmcC6Is4mz0awovASTYrbf5ULHH8Ghc73eOUVajCec6R13jCth30J+Ri1ZZEzBn+1oEef3Xl
Jokf1P2UnXQ/bt6fd6r+3x6xH03NMjvdhWeLazLiisguTlHb8tyXlKNR5KIBoK4PdgzoDtN9zUc0
RGjL3RDVhn+2cm/5sFhGf2nh/Qbkov9r9/zRnbyclU+p6LyodTynDJjP591udgCvHHiOY/nk0J/s
Njz6f34zSFD43YJD5CaoiiiroDP/veD09tET+9nltKC1hhmmA15v9ai7h7cYuela5e7cWOGDYsHR
jdtxTaCfzgLTTDHu1B7f3Z0b2qHFW4kUx9c5/BTzbYXH/7WsurOypuWCmoz/hhmWA15bsrjXYLHN
ONa5/WDJfZrBtjo+KRAurITuO3A1oQHJyS6D5haiBz2Nb6YDRJ53XT7sUebyxXPyzQafW9tiYJhL
QtQmHSYY6SzPM2sGyxxixoDPTIkp6LhzLJl8myrjIrbNzIF1F1ZdmVx605OHkA0RVCwMIgZoKrUJ
jA/eku0cNpZdzxR3R5I6XCP093EF54SdaNAf3PF4XqhfxBXdrtQycCRoYLU6iRipgSFCKG6kjGnm
c8B51o4rol948DDZf/BT0dd42p36ixIPAKajLQAiDM+U0smsGvb3mw2CTNRHxfhMIB3mZ+cNIKEZ
Su51CrDWFgcyZyDoV1S9LavKL8cifujujMe7yhbppwNUK7U3ui5r86jZaRDSyGWl7y+LxPYkOF0N
6Qtgj7oSMh8xzpl0DaD+8KurJHseM42hPOG6zk5s03Xxp0ir8hHCRByzwl70uJbjinUZ0mtgFroi
tBOpkF11shfE7gw6btwZFvQMhCIDkEltYl7HaOx0wgZUEUd4V9z5KM6PXGxzuhQlggezFyTO8eYh
tODf/9Jy/tVS/lkn0ZCTJRrPqvof7r5Y9+/V/Xo6LUCT+ZH+9WBUQ+dgEBOUeIluAmM5VIXm/OTp
w1U340IS9g7YVrXWAvqr9UdvzdRReP7lavC7niGtQnLI+rLA//QfB2Ch60qVlr3eHAQE2rcDfdDW
ZiWxwP7Wn5S7ne4/bwI/PF136jkUuD/WftXqWvNKevNzgOqxnD7O0EXyp5URwQoIhrpiorM1rjKe
yIdL5AtR8JfgjLfHxnOAhd6SiGd4hLdIUHyMf/rorwXB724Uyj9e4o/r+YdGWVFqvERjRkxTpcKM
cEiHJcYHPNRQuFnRrrEOuD+kk3/3NU4WXHtEDab9zbMhz/G8OK3+vGX2f/euqbLRmax55+SfzK1e
miS1WPKSSHQdyXZJTkM6PM9EevuoX0/pRLWmz9VjcfFfCDpf5jmUJ6KIEicR7Mf6Y43eAFF1tFc6
Klwk+1Pdr1Ug5Va9uHnnwxuIwtNR0LP95Xr264X9/Lj/+cJ/vJeP5KNpWWP05kBL8vHH1WaNOX3Q
XaH7OZDsweA6aP92HxF/M11guEAaO0IYUWPF/fsZO8l1/9N7P3vz0GY7j5g/3ehAd1MpKteInq3A
bhm6L1frTl9EoGhLp4m3tm2fmxsODMf/prGwjKLtFitEwFjuEdF5MSy2SyhaEe1cz3D6Y/Bq1tDx
NqR8uY4zXDkrx7pyFs0GX75vzRB8elDJU8hg7NIIHCRmK6gimFKORjPL8u2/dJbwUf5meXEV0gTo
bDL93B9LOcs09X2uHzwoFBhXsAsvG8HuiMZ8d1Nch8u7K0ywntKhWC9pfJpL6ouICySt7/UH6cc2
dmn9Ue7uqhG2DzbfaRfJwVY9UMFANTZIJ5o9v4ZGFHhUaVTB5h4S4ujw8qtFsf2Yux3vNvFYNMN3
8eFBtLq7Z9YHrNjZ02v0ILl7Q3rHHKuvKB+QLm/j6rQLwvZSB1UfdrJh5WIh9mcP+rp/a2X9RiUF
M4b4IUmRgRZowo/ZH4If4d32y948hl/bXfnl0RSloWrub86GE4RQd4AU9BV1bil0CP+ymH9X/miS
3pd0BqfIb36MaMS70pavkwjuCV286uG6+7oG9jpRMXMCdW4R7eNP5sGNQ9RTCJMIzzQvEcxu+FnT
EnXmmdwcGM32CDvUWheH75PdXycmCYbG8k6fift/uSP45m8HhdJVZv9ezobQvXGyoImESxg/Vtbz
8XrcPz1NndO6enJTw7auOLL96Q3qeU5MJYVG49/Gb+dN2uLi3YzeU67jt8hQnavo6qMKetElbHbk
dwJTsiTkTRb8KjKrptpQifF/PN6IGk4EgNPI7IU0nLk2jh7YZfNIDMBf598yrj0oUQodcOnrTjCY
+aL3zQG+1T+Wtpcc/NtciajIUIcjwshnhffBFNrBA95wrJZ48zhiPrp5Bh1AOI1giduaqc8ED9l1
V0Vqa6FM75OuEmSH8ypHqoHaY40erG9rxazcJ8iWafKDcg6edIi7RkHjgh33bstqbHSRUHSUuR+S
D8cU7vB0dDenR+9fv66DR9CHEEWHJ0Mv3L9NEvmoG0C/ocGXMbmuZLodnl5aWkJ42cuqVQ/SyeVv
jyBo8f9+kJ0Y0lB0MC4gMH7sy0wPL4LylpU5FTecwsZNv1+te571+EmXNSouSuejOiVflWaoHhRC
IB1hUcuGCWt1WW/SGU0L9KTIwDP8ljJQbhvGJd2X8MQI1+d9vb3pup06JBPdTPP5ADmGxP4aIhIi
WyXOHM3nM+hPnmN2iwWOi/fyxRXTPw2UCYaozkmX+bmtD7Wn+fR7ECO2V5sLLZ9kS4959yBt66tv
N1syXVfGB9uimewe4aXmeoq7+2TnocKg1xam8v7Bqn7Mkz2i0/OBFDyMwcxDUmdBMCBBJAM+UQRY
GDqW4OQEnytl9PDrCT0bF5qpVcTVSlxU+L9wdkF1VTekIIfp14WdgiFQfI0uAYx1P8Ev5QEGUN13
yNMqd0qi8IzeGXSom2w/i5wByJr3E2eJi41bdrpJUcVVIR1g1V+wF1472nyH4ZWA0QNsaULES2ym
u/NCJ6Wcb6Yy82dtALfq2LB/3psIZ/3v7mQg6OgrtIg7OONPFtMta5/aGdwW7mY7YRj2sbZyE5AO
o+zr94y0SKzM2osU9i+V883wALI/jn1kUm3IXSyjjao79+90JvPZkp+xvjLbHd/oyTEp8yoNO4h0
c/svKweeoXcoclmwKx3Uivf8NpiUvw/4hS/4n3HWpppXhAUtOZYXYiOmWE/73sQ5q1idlBjSXlzX
8yHoAHkmgsig0bwvaY3NPlSuCAcU3kRXQv9CAywP2FJx92egPGrzKh210zS/xldmqplvpGO+XErx
JKf+daEr8a1YitlApwVFVnzr9I6Q7nUzQ96Gymj0YYINAImroeT2sAJeHU6r7XWbjJTv06xHg4vQ
xWz0ZFEYzHfS8QU9VjG8z5/6ThMJDPSeAEt4pEub1iCglfumdiUsdXDk7ZakjccogbNV0dwBe9yA
K2e42GB8oevD97TPD/s2V2in+acvAe354SaNqFLq1Ltkk2qhuPi6RWPRdD/tKUNJa7aA6A3bSG19
2W/NW8+63ZnTtEdpwy2jS2mrvDcEoX0fuzNCHeRU0FV2FZ7MZe/r1e3rloLoUHIep4nwhXBd5I/M
r8Fd9/iBwPoliPyfaJtLXKB2nwZrl72uoWNjzPpapPOMKYFkZ1Cd+bBkYA/MXAJJIeT4i7hvIVnB
cUsZCuL1I8KtCUUaYgtcjzh/FTdnhbDAVBxnvPoaYSV+DoffS75qbfE+4rDGE6zt2IBujNEIWy1z
p0+miTrIBuryjNr5ZGUHdu2K3y+65/BdL0Ss4rEOlyPWZfud3yHBdAEA7GxPOQYCSvGscX+WYJQz
CDaw4PfRBWnmiwwP5A2F/QT3AIibA6COavbys90A38MaPeuYB4In4AzhfiDM6x6dhOpst/zaNOXZ
xqCr7MqL05CwJIDSD5NFhsQLsY4+QuwiSsvzt754oPN635wcr3Hj3hBC3saEBNWo7wbJEkNayjRU
iFSrfEPycLJFpymVh48Fvtk+bkq619srGUTGrAhlrSPgaPRUMvJ9+wd9CI75vHzdHPCvcuIUBN49
owrAJXaDYvQJP4HQmMkvEAbBTKxQSSFSov7YdC4a7M43DLSUJaXFf/9S0MY/4zx+E07wdCEDJDb4
ktvuRmcmwkTPrxeLDDJO4+J6mihDNf9FLfILrvmpCBH/F3NPs8qzK2K0W5+LQKI1AUuVF73FrYP9
mEOcZf312EiY2TbVyYbeLdP2IYf2AsjxdY4UkKoIJLn/cHtFSIFLD0opOZZe3bOVBiRo/6CqnCD2
Nb7TK8RGseqEsKdAnCccH5X5oCNC582wWkAYwe07QSg1fQGuHiaIKv07CqmhfqC3Wgyffrong0nb
Ae3PSHUvSLu1m8lpot9tamfZEjCeIfj/eq3BgrS1Bb0UW6SO1WBRYpJncMBh672mQkwqk6iG7VwB
OtRQafcWgISEzNNnpAJB3MkZ+ozuRxIqN3hc6ouTxK+Ic5aMC50i/asWfH3dl6CJ259BRbRByOHZ
DomC7cg86fSOAwxwzIGQp2nVOU6eX6haGes7J8xSc4UzjR1ic007Y+XLcEVgG6Gmuy2ShZOjtAsZ
PMnNlvheLlsXPMuj+PU/3/rXDeZ4ZlPr6LXXlsEJgiit3atjfPwHwxaiOVRHAM74DntCVNrKFaIT
sCoteF/da/hChHue5oxNyq/ToCHSEtiiYRG2oH/xXBi6+e7zFlZnR25d44l7D+5rHp+GbWqTydv/
7qne/buZ5Eix2MAfIflT/U2L7eWo1n7v4giom8EfOsnaoE92vC7x7PS5zNM/gr1G6+s1Kdb1q/M7
lZsbptm3o4ie1hvKXEYaV2WL0T2J69MpupM+5j4FPy8djQlMlJZOujWWBntk5jQwaHlCmGYIgbKk
wNDu0+t5xjdFM6bunYpyeKYn8ZOitI5Ojf3WffWFrLWOmG7fM0vKF8aRx/n8tMvNKRbXzbQ9gkgA
0YLJWBq1wFrtO22gjTDvbXqFk6LwkwHUs2lcaSDlrq672d3i4KE2+ETqziDKnKZefPt45DbQQaWr
X/QdKEe9xALCd/GTnq/BrkLsxLC251wxODWO8g4Y0N9YwQ1RanZvcTqw1pt3B/jnQSrG5fz8sQiQ
Okl8SasmCIHmXogPvXSTxtJHD5I9yVDBT67sMzapAStavNpwhdr4HTITuNhXOrTuk/4l+nSyx2Yl
sMIon/DZAAT+0HNEGxJo8Vs3K8OtZkQfvFCTzXLvJlvpkISFV0gy5HUq0C/qxVgU153f15MJk43v
6FETvsdnrzKFHCoIy2UQmdxXpKMMpbsYPNlP0XoPimopHAHPfNIORYOrWqXXRFd+mTCegrsAz5iy
p3H6lxAHSM81qGVxJb+8cqOBluAYgVK1xfX1pAYGWmaeMUZTAjI8gYMF0OExuqwyKMnBWbE0YrvW
pU3VV210aqbZZWbwaA+7Jvtt8E49Q3Irt8mmOh1V5jI3/xEDgy8luz+rR3zYtUcAJqsNhfNt2tyt
nN0Kkrd5b6MboohJu2tmsOr7cKRpoi6vpUNUj3Ky+jt5k/uPXd9TRyeEDZMUqjDQ3p6t7l4xNDt9
cRv0QSgxwrrD/jYvcZ/OwEDoZOdPMnCGp1l/LS75EHgCSsEFxXOeM0cmbAmh3voMVoTT4Wrhj2PP
hmIgwD9kws6zyx3rHKQLKi92i+Ti1tvnJEGRvb4/7GJ9IyaAbsLbU6/28z6QQMtUtth3Pjl1IO/j
w6lLt18SfmErXy90EukACkR9c++Ve/1iDRa7c5B7b6h35oPiLNYYbeLfmGl9R7Plh619/7k8Nn53
bxINwqCZW+CZEfUfrQNVeclK0qvV+XktGh2OT4YmrxNlyNNTc3s9Vm8bsK7opQaoYA80fkVCdR1V
kPg+4/KISuzOFAvMeN/NEeUitXDlnMRy/j/lQ9G4r5PTfPwKA7k0qOsJgWLAd/HIU+5UpFQR+AQy
ze+dd72nTxautkGrlA6IOTnNmD4jgeBvuwtkokUFLOblKUCDvITS+1vLnccMS1Oheq9yKv8iSHzQ
yBiOBtWVFYEeZt2dW4qJlQX3D7H2t3l3s2YxlZ2TnZdXf1xc60oyuEiDx6BFPuvyozNjP+3FJILp
wMzbe93X+ff5YSrDE9sEk2ORi92gug/L0YtMtHn5BRuQb8i1UqeP9o7FV1ipbgGNrV2U+N2vTBVt
LfFSSyR9esmXelQcM6T1mKhn5KFE2lK+UDuqoSP340YKS8V+L24kysOm+k5gUnHhZta4e5HKcwcB
Pa5ITUBrCXng4elnYtYJnY0YM2fvXdPuPzGFOrNcMa4q60GDAFz5zRKWxk5gmR2MDn9IsXBjSjHu
k9pmLE7lVBEtopgMnGKmsroUnpA7TyXKZ/wnnzm84SvaJLbZtydeotOLaPNeZmoP6/kZqYoroDeq
6DOJNjTvArs0/oQV7Lq3ABkjylbAl5LDE8Q9ZHb2/0iLH1RcU5k9EGsfcSVgyYFNWuArQIYTaUVp
N80rX7gsG5S/vwqgM4ArPOaWiIiVUYkxOWNzQEbilYcPSnYkJxTTGyVqOP8OEkgnZlMEL92G1xAo
mzLLWifrIHT6+Ga4GfqqEgXF+4DaEKqIT8GlPd3re8gR/SiC+/z+nV3BKnBW2GpUfFUjmgI1dR9y
amraB1lThBtCVide+RU+Rlnm35CGYLKGbOUdHCh9+ialZPPq1uW6+FKWFEsSH9GBjrG0UFaaVVD0
DF7auh/juobjeLl3pBw6QUz2HgO2sGRNESUBHiCT7GxVMsqF843a6dp3e+xM1BilFUs0PBdFqI4x
SZ3ZctA90J6dCTFP2eXeGVLFQRbJEFapf1dSXGKckqcVl5CZMOszcbw4MjEgHVl5+/LB9z1ywuBv
PScbnp6O6PES4NaSIEG+HCEi72/g5S/75FATp8gDWhg13bLyKLoZa9edBZ7C98mEENjckaSi28Xu
bZ+rm2TeZlf/DrQCF5bbNnb9RbzJ9kFRtxKG0M6bWYsU1PqciGR53sFA7hWAxgm+4MYGF1LUk2oO
t1B5OcI+PV6eTqaSn+RzcaBENlhKMDgp+IPe1IAubhmJVTchSE0InNT52rRmZGB/8HrPeNIJWwe9
XFmnviW/bCoKFcXYZ1zM8dEPjAVXQOIlNYbzUXKlpKAacun4KMPPOep/8+U+I5Lbrz6UqwUpTcDk
8QkH6n2QVlafNgi9leOFdLkbDBBIqtyfZXXIMgDLdQ4y58kRGYtjNHQEbnyrnKP8KWblZAKgb4jv
bMCuMuYSSRaVgGGMguS1TkbQJu8HKcceduP64+P/pkip4t6LDE8/Ex29clVUkwXgmt6QU0RYfZgy
MR8dq42J68nn8kz+i0gxAKzSUplQ0wjkNnexS7p7MklI1mnGOQuWWe9ZryVIVd5XKgGc/U4OQWJ0
XUBufLTrCsVsA6wPx4Nhv7YP/8IOzSXBzezLipP8OVFUF3Dz2TTmzFxZsLJJsEjM86h9XSOqZrLN
ZqAxhRUOH7oexY7vKxGpuwEeyyFY3dBC3AznProQlxH1MzdFDbLs1S49JVjBtGyBiwKZZS/ripfL
Lr3bDzkAftiG5wHPlyoT4Ekx84kyKCI04lfqo4amMFS/SxqiM64Tn0ky1jOH63KPj5pJsBz0eF+I
oq47Oij1ncBcCvMs9zg3H2nO9UjADXlM+pg3/03qq0d4FNUL8UuhCmUqzPHTKBGHGTOpRrALglYD
ah0+sKQJ7gtq8CxIU4v+RP5V4tqYkPWa+Mles5rJffAhCQC2vdtTw1tjvviQimEx788E0eYGzB7P
1HgAGmFb8sqYeuPfbPynYLESWq+FFEoLys/55Oa0H18+GPAvMKH0dXYQ5GRusX6j7FimSeOcu3m3
3cJKnGL2eK+bOUshY5GqZkrD+7upA+Fk96Z3jXUL7PbSdhEir0k+ewYcTEYoJna6F3dkzmo7+F3i
qOzgtZR65AKi/qG12bgV97ixMlVo9q8M0tT4s1F+BQ5qUy/295VLiQx4Kv1Vkw5VTDNat33wiRLf
Kn3M84t4PItbicAFb5l7p9brgXZluXOJg9eKgdnnhqB8cdL0EQlBreUZPUfCUOU6MmftEUJPy3xE
eiJJVTz6PD6frjsqTtV98U2vgediL3A9xzHaOZQ3RaDxtQ02ZEej6YBEfCnVgcbID49UhbtGf9Lr
Z+pFkEELcNnjjq1M2qAZytztZ+p3y/LfJz0XisVlkYN6wyHHp1ITudKQ05ClNs1OcnO5V1VrCL7G
tNq2zBDQWZUw7z7M1KhYfHJqPtngggpBtoVd5SJOuGxSp8W5vOMSVRGjfO6ZAiYfXAIvN4EZ0sLi
vC5OO9wxyNcnNFdJmOOoMhgw001gubxMY8gsCxTt7HMQvzv+ulmsKMiLL5B/a76UvP/V8VsBhpyS
vzG9Har4vPhz6Sn1u9Hdj9mLpndJB5okMOCTu9nMP2Rql5zKU7wW0pwXKEEkQyE1AHdE2GPlPJZs
f/r2pXMdoJm4f3c6Ucj364Tm9zku+HTOtnC8k2IXS8xu9uwkPf/jimApFxpFBIILDLxWCoKLfTcV
fxGGC7vq4gZ7PYvEqpo+LhiyGZ3M07b1tH1O9wBqEJTavbZu5ejc95W1QFANGlTBVKFPcXmq/GbH
i9zdT1CXLUiXxumrwtcPVPjxiYvVafkwRlrY78rJvo5CJ/0m+wfw0eVql1+MlIj87FoCYiwhark6
tCFPlVUj8SergcqsN+Zcgd5QI/cBpqF0OUCwujGFoqjcth2ZSPquFtJ5WrWDp1MGOX2tGccU/SQJ
pQ41Xus9b4MWO/p4x4GozkvSTeiz28LbzgFjHVCd6ytSrBR9xLkOdaP++AmEKpPLa4UltrbxVrA6
ms0biD/xhmaz63ozcLXfvjYhhe5uCzBotWzSU9bqadrOiwwtjIyukvq2yyxMt+LHx7xJQ/966PIR
84BswzSZCUPKeRHV3ROhWzUWUqeGmxnwkvIJe9nHa+mk1pz2ZVSQZe+qe20r0ozjnJtcV9V7lpST
bJ+2fiHy6dmYoqHqyZJbgwlnLkcT5PB6eJlg5/D1qymSkyYwXv5Ld8iK1MlJY3CjOUJjN8SgM/26
g8PV6a3+ZSRK2O3Ph5ukemjsiqwz0yYG98e96ppVUqL0aubWdM9vw9ahIY/vL++IotwAvKdLEl5C
EawDe+oj2BYsgnwePpmUwK5uHSGn/iL0PcxIgVHGLNLFZ2PMTzuR7BJ5j6PwF/g4mejbig+R6hQl
/lefgcFMHSSTckRfJCKCtsGHyrtKY3NNW86pJmCEwZgRbGOpfGZPvya8ICiQKp4JkGgjeCEwqZDm
ipMeGOMHIvJ21EZ5DIppcIHRtga/C1/CRTGWHsSxPH7jlsUrN3naoiu7t5hKPWHEC1oB2icRO4GB
r76xMr8LaD4N1DElq8VzaPPgYLITrMS7+OWEGYl/j0uPcrZZVJNsexrom9ytV7ddtigWj6gzoWGd
dBMCdXK2CPrKPhu/rTtvr51cQiyI8x4xpma1agf08YPM51wPXtiQyQ4aZB4ZGLYEeqzhcBtXoyc/
poCkDbem82HWR48pJFE64LR0O6nrK8yi3kibatMWwTdk8oh8g53sl4MMlWPjs+RwjIDcdBkeKKG4
Miwtek0kvEKIbCKa1141BFo8egH2ah2Mm+F7AXBuCn1gTPM6+Hj9gNYzksBfRmonhd+ZwP752Org
DXDKO4XXuKS53azBkpPc4cKrnb6Xt3H7MQlI6ajI3GL8i6+El20BNI3gLlLncTlF8igLHu49TOMb
7AbYC15vnW+e3X2Al2amsyTQptdVy94a7sB9oqdNgk9494mSDwRXD1dPn63myT8Su400/zy/dMEN
gTJiRjyAS4sur4lus5xXqPmFz8Ujj+uQB63YYvoac2a7tLbcMgLZOhARt3lUQaNipIHx5crEk3Xy
n2NGorxm0UvcxC5fKIYTr4+5yyCLolpUXrlQwuBEOnEnK6MV1BXbwc2Hfd5FNbFqeDLdTrJELiww
0taFA0OghYisBY0wiIkANy1/fTwpYA7OyGTSc5LhfXWJCufqNl7q8mNz3eqN7qEBk5auf4hH3VMc
QoqCFIUizLUVEIbxbcVSAvnBzuc80LfP5LE2ZJi5SCBQ08117hGLNZbHNFG92oM5HimL24SMybgN
G783LP0eq5uyzqPtd/be/tWpghLsVH/Yd8/I2t8QDSskI1e+FPQvYpsKBrG3RcdlgDnacWPunhTW
mH9uEckLBL6+AwJuaEQhPL95xPgE7zCZEvQVXuLnFIay8/YLoET54GQDsiSCtQbK+g56AxV6WIEZ
Dc2K5ELQApcgDHVf/tK8B/PhzIaqMLg6Uqj7xaYJ1HUTI/0BHlN+XxKTljsRbZv3plikcVcHTkm6
WdJA/nqvi+GLC2KsbU/DNwWrc13qexFOfMVWxFUSuBJjn0A75mEfjQ0ScoqrsHCR0n/dj2AbwIXX
E65B50k/FCBEEFa7l8fFDJgpWoJXdB4svjAX4WzCUeLqseFdaLUK/n1Dy9eh88yv41LPzY0RqbHo
icTRI7ppBg3wlbd9gmnNjWeEjAnoHXwK1DEe4ZcrbM3Bc9kGMJJH5BGQJtvz0DzUDuEl9DEfw2Jc
TwuuFejLJirzhOjt6+4l6HkdsKAKpYjmtRqdh6j/fX2UpZAwztMsuAyL4DJn4Bxwl6Eyy2ISnuba
MNvJM6nDYpehMuNF0FRyXxE5sOHDrxyJEZrZpNZn1h+lkTZETBKI3adLlXNeyzQJPxEfHe0xTTTr
NX6Q2kzpKI8zt8NdpP9H2pktJ65s6/qJiFDf3EqAQPQgMHBDAAYhEJ0QjXj6/SV1zlq2TKCIvcvT
VTVdVU5lKpuRY/yNj2Uap4ywVQJ/73yTp8BUKKxaFSZoLVoobRvBfalxaOGA0TpWrihWxmyB2CWL
rA14xMzDmp1t9tBEzXxJmm/WGuH3MDdA8FSANHnnxrMgG2mIiO9XRIhwkWQiGKRqqq2DJ/odEd7S
CwINiTELUFX3UpiQnU0TIRsXCPU6qSvgtbyDh1USxkDn2tW9+2BHRykF5ns9ZR6ELveUjJCdLZqi
A/lp8gewm01v02bhUguvYE6go8sWox8nLAnQCQByz8Al89Ocawize7BpJWT+axaYKauCmPpzUQqK
4gP5DygBuQOSrQamV4ppGC9G5Y/Y95Sm4SM7HWYBNxy2K7YwyKnq4sxxGTttRVy0BctkRqq9IOz+
E3XnWs6N8dHcKPtSSsuaBzWBDZCyFpI8YW1TlT042iwqYVNEwNqB4NawJ8dawRO8ecuoFBmKhYQZ
eNl83D87Xq73bM8TQG+CYMJTcIwRlLB1hx4spFONNYtwQzoCGSv2W4+gvgD5JVC5uZkGYk1Ce9bg
HcD3/z3T4msJgpd8tQMbM1SOzMVzZRfhNv9AFxnpn23kRrp0PJlytLuhIcwVxdl+622zJ3HdVYpA
km8H9EdnckzI4z20T+aMzmSrC8JAoEM5lh9tA014nWTRlEuxQgY4LMKl/iGB/Oog6Kvfgxge7k+7
lN5tUsMOQq4rkrZAvYE8bJznfFtwX5TftabC4sWql5hafXHnfiwZKwxt82ac7UBrHb7NRmlemm77
qBkDtPs8Qf/ApemWqlrQSnH+lXVb/92tq6nK6XN/YDj989AYUILufm7g3eL/2UAOL6ketrfN9kAD
RmtTB4rTjxtSVSuYFbp4zPwUVzWkoCUuIDbIzN/duMVZoiebrR0kYwK0xmUod/aUl8yFMjr7hPmC
EwAb77iKpvqC/z92U++xOK+sySk4+8RzFDkrZ2qRFEg7Ri2ulEi9pnMIWi2jevKN8aZxHZw7cc9s
lgbH9YN/Tg4hbcXe59GS31yl2CT+0xEzN83SXYLDSraxA6yHzsBiXMAJm8XuW+GIJWlBalQquL7J
7zZJAyE1cX0zZebB77GzzHN0jPXMCtLms55MDB/Lt8q5DASlL3HvKfILfLcbGZAHEMABEm9puZ3i
wPXSPN/vFhy8A8xkFLN6yJsNk4baOmDad3BMCDh3R50cvz6P7bst6mfDuTmSHnZP8xA/rCCpb8ug
QXC/jGtZrejQKWjmRVj8sXSNhxk+TiHNcO30drXj8IxYP6DRyefevD1V0f1g2wWib0labqYcb1q8
Le23VhCNohEqVGA1917oHRoALxDFkYmfqbvUjtXC8/zdFvyz5RxxN5pdNlqiRhYsEIv74b5N5tFd
CbXac/1c1ZqFgNd3U+Zng7kZuttmkR3taRBN+y6ZVG6RdhVwQNWsTChFB8g4494d+59HWH23qaDW
BGsdkUVZy6c1NOVRko430wwgh+KgO+vafZt3eoSF/mzsppTT0Sc5e+pXWJ9bDYyZIQpwaeHesWnN
+gkQioy7D0adKAV8frS/JAm2bYRfdAxFdSIqJfcKrHNqXbPZzAw2dcUXSH/0sMuCiPjVRH4PlnNY
/dzi21fwo8HcKzjKyknbPUIrIHUBdxW/oqpa/9xEYady+PR9KGuzQ1gyAwWNj8zlykxWIv2S4Kfd
PLULk75RNLWMt+/YBEUNk1GQCXJtWvI5U8L4Aum0fEZ1BZQRauJCMAhPBHgT85TL7US8Zj+unltZ
C/QWxG2hrWJ75DNcpUIiFRbFvUpFs7rvCKY0tSBkve7OUIgVkryFKifIdWT+0M++N/gdEoal2qUC
pB1giuoUjOO7M4QT/T99Euv3xw70POi308ZKzICHgBQNJnKw+kIBuRWWP7ekireeO3YRkrMMQQM1
hZvv75as5z677aTUCNSqtkrrd8gQcYDf69im0IrY5Sm4BTDzDUT2m+D1HmuKYeF4vyz5h3batn0c
p77SoT3Z9mb9z4+miBf359GQykDdzhBkotwKia9mejHUixFc1lfKK5zzlxEpGJRR4wFXJW2StbBK
342POAxNKXU1cL6uI+WY1Qoe5M3bYBP574PkVk6s3U835cGDzFo4NtVJV3pCHFBto4RCOuc0ysaT
G2kVbFSXmf8sCszfrSrk2uALoNSmKpoqVvaP2XA8RvZOehyN4OqeJuKm3j1IZfVLbT7bs/G2tmmk
hENoSX7utvW22z+azU2N9CzZj93mbATlMeI4iG50IMpixIUiFaRgpIPr1foK3Q1WkqAse6slLJ5K
pV3hGKm4bddHdwV56xqS7u5QKIsJxlXvwNopw7xiIyh/Fzzxm4P710CJP/8xUNrprN0ThYEaN1r8
4Ik7AY/ZmVbLJA7K5UZr3JpWMYZtdYJFhx6gPlJ3HKH/jd7TBMF9kgU+d1meHcmsWs313QpyKxWv
IiTP3Zrfuzu1XqP3+bmLXnA+ELCu4W2vHk9GQFnbe9bPvv11GWpkA4JN49y0Wxcy0FwxL0Vx47sV
huQxtz42Tl3Lt6ur5210tGMjkAeb7i3YDpJF6pd6M6Lo7IskYMEJ9Haz0WSEniVJsvCqzb0f9CyT
dG9qetBAQ4U5tEAakblkuNMlG/DrLUza/GDGDBGtErpTRZqgypvrEtQviPd4IBJL6rmtdbu/HEob
5alzmxHKYEJMQkHxYFZPaggUNq7VWVXqYi1cs+qb2r5joL3AVRS2ydAuOi3fTVcR/MkQgCRVel0h
f0xXjrKtml2herzEcFGNcRuwxh9o+piu94Uw+HpUMNHeXErRJjQkXdZRf8Qu+PcCUTdbM0qu8McO
TWm0rz1r2D9A9QOfXTC13mzeBuOr4EnMu9a5J/xuyYpLys5CZjK4XbETA7l+7Vtr/FkyL8O8Nq3K
+3FpFGHqBMjsWYnSCgnj28WJEfxwSxZOhvDUPnde+7ufQffTmF5kccRw57bxUrIj7N1YzyA1vQsZ
DmhNSwUVX+gACKPC+0+wH/Wex3J0dPeUmoSix8SisHXCFhu9i6EGfvQIYkkDi1clqf4AEzeIvsGM
7r6tWtwLoWWicYDt6GI7Zc3i+Pm5C3+Zk7w8E+9OzbRZsVi2/x7VWWJfNlFo3gLQ9cnNDVdABQDG
ZZiOVa5ry3/iraYNNp2M43HASb0ZPckRl6AhO1tAYgulTzZiVfBQf1eUadgGW4hmmLIC5/f3Q92N
q3x7RsktSMoxQnlwfZuWfwgsVBIM5ANgDQE5gajkY8LKr7suoCORxGdL/vwkL9Hb3xGDeBJuwIQz
Fj9yk26TWcou3vAkUDyiStTHIg0cnuw8BtmKmjq1wzOgVUhLvMGVjuGf9v0gDBxiQRfc2mnvNJX5
E3g8q30nBOe5AGqwoTREOf1UKXUvtWFhpCe2mz+PjCgYOvg4TPHkvwfvuo+N+2EW3YJUdRGxgfD+
QH1moOBZCyCSqcmZP9dHpe+irI78JlHBaNnQs9n4hQd3brRO5+felM7WlbDiVj3hCWegIHx3vqEm
J0hZEAG/PoUkL46JHszPaljDtpc6loFC044PaTbQ+mfdAvVQuR97OqPrRt7OVZBZpAuCnw2NCSyJ
UZa6CF2wsZGWcKlnkyUQHxLVG5k9iM+y7luOjL7EvD33h8M5OXB0kVCcQ9uyixqf3sNkDlBUDVB9
3IrC9maFtccOUAt5dcjCI+jCQtlVSHSKz8JX9fcCJcbLEpsHileylju9Ss+HnWan8y1QKIcbLbl5
mJB2Cn2YP6tNm5UIMXEBqewxLEpIvO6puVlisZ9qtKrjT/C6A/04KR6Ppy4/wtsjwF63vkd7l7Lw
GjdZL6zhY15B5rl69RTMGPGrR6vEPzeNwaGxJBVWnwWURqmCQjHNnKy7nW+/qBbVb+62HQYAN1oY
EbdEmc7ulianod1NqsIfV+4cG0pbB4hSOzfOBRH1K2L92x+uGyYBLYocuS1ju9s9ZnJ8pj+Ifxwd
IH6gsoH/AriklGzawjnt2Nv3qenG6NbDYF8SfQfxmiqJAZJqqAXZZD9WE4cbwB1fyrSHDBJFE/ys
+A8jwqgqHYvuSn8PEGo9mmFbsmQI/ZDcgklOj+s50tJHEKuuDBrNBjgPLJLK7G1xD2sJuV69i51p
gsoCJU+terhWd7uF3Nv274MnjDncTEn2JJVkeNy35LCmbiunW20fBem1YIT1t89qynDFkWdTpNdh
+GPGmMnsXkpMRtiaaj3JL9VAAjXS8q7GllzHHhN6Nudw5eZYnb37YKnrVSgigB/CoRXAbsf661SB
iEOB8lG5uVfkAGD2oBt2aIHJ8qDU1pRyim1ECs378zYu/9WV4ypq/nj43Ekd20aqb0sMtDZNboAa
KyF+QhB93NvezVoWO/mX9X2fqJTPptgnACwGcX5Z4TiGNALQOkqG4EXuzgNJPzA2E8Gf6WFbF0FO
2zgR6OR1YoHUL1+RMSLMXhGeeBQiEkRVAxvWHNRZ4bF+e809IHWwdYDCPh2tSwvPNuRgTB9Ond3q
OE5HCfrAIwBI+lof3tpUEzYVpP7VoT7fT3YTfb3HRrEErrq92+IF6srryzclvFsvnRJYgh5NNAfp
DwqjBCUHvBTAHqcC7fMoOXuxn1hTAFY34o4BcPGd5txXj7EO/TjYfT3oY5B0QfmaX8pQBbPUgiKO
kNNtKC8jqGxdu3Psy53Z3Gor2CnidTmZ9TGRfAKRb8FFMHmk5WkI1giu6wFEQ1eTXI684wJmiIyG
H1JL4u7x0JzPL9l4P0E1hCAslKg0JbebJgfVvJub+BHogzK9BuH3hHLSjcAVr9LOdQ4YNMIgAA/P
r1MHbGjDKJ8aOz8dPL7irtnZ10D+gi7BjoAA6Ap7cgkdft+VgmjMFfmCaI3pnwdWw/SeI30Vfs8a
lzq47V2gD3dLmFgMLCOiYhuO8+DSrp0XnzsIMvDv0U7fJInQyGLfztebNpZ2zJ6PhxSwvQkXdX3J
eywNYNrDvcc8GAMTjNcHUQvkWA1rgnXSDBvA+84X9544Bi4CCEsdKzqic1/K+owBMKEpSGKMIFbC
J/tZzYA6Pr+3wKy0XjzG54fSs56WlWmJ8UmaF/8xNjHqwNmlGjYuvN2yOtav1FH0ptVTnUcENxql
dohXQIe/L+tj/9SBjIUsQNqMRtkKfNa9H3+fOnIz6kXDQ0etKq2wfe0/AeGU4F11UdNrbgAQZRy3
lnc8uQRcj+9bk6o7AKnL0EJYYXA4lzWh4PesYokeYhXoKEK1707HEYo4Ol3Q7o9vyb225QbYjJ5W
SQK1cVtAjAMFg5/3pqvX9is0Qr0zDEj0lX0ZxPMdkD8Wyw7T/tLTt4DwQXZEbqmtft0W8jQ1fOva
k/FQI9VZhuCGg1tV9U814uLbPJ5fm/BSEF6JvTtuDqhstZ7jA6fh01UG0hgEPSDC81hqPt1B0kBj
j4kDA3zWj5b3sj3XlgIfkrFVPhrxAj2tZsk/od9cO0CylMGml7EUrh0uVTQHZaAomx6UTO/eBaVL
uhF/LnaTYznuzRrbsBrCgQBYNYZ2A9wQaMXW3U6zgfZl1S7NbQ34ho3LytdzlQWwpltMbHC49UNv
Xz8DVJ9VlCkOFF2lBlMJG1FWeUrQaPtAwZ+rpJ2OUoCXTEOuAYjjoCD4eaZbYjv+fZpbMstYSP2g
KWeYIkP746y5HaKTfD4rV0qd10M55PKTGjUUldGcR+UfxABytgDv4bXfgl0LnspukSEmcbb9PeYG
GY9FBTbrgAodxBAmlwt739grI9t0l/8E6oUUIbpjfDwrxsuYSK2cxUpAgmJ1JXCuRVXz3khIJdwb
G6ivxAvwG24ykFXw8u35IEXprvwImZZNpAdv7LIgCeqje+95Kd/A4IWFN+1XlSg3KlTkuKYZOlEO
AJHfo7K3kwv+HE8t2LV3NbMzG+7W6Xg3Oq7lZYi5XISye1a5NUP/7idNtRa2gJi195VDmQtU4/D1
7NttozcbKi3EECCB3Ctp06wCgGyEHgRPcs+UC7oKSPVwePpC87WX9bQWAqyE5/gnNQlRh0nTqkvd
1FfbcogyyL6djKM1MMLuFi3lUpvClo/pSeexfH6fa3p3E6BiUD/37624E+I5NGvq7dPXbGJNSu3d
KqrInRNUgAYiri29tumGbbm7X2h9ebIb3ZrSXO08x9smLrXDsGV3Dt1t9+rtho8mak1tuhvVEChp
HAZyP2yFw7ie+RYuuKJD2BMN8U4Ck3T3cZzBMuJUlif7BvpfXQPsXdqUm3ItnM6Qtbj2uMWZ/Zuf
NgwKJ9smbNHWszObolyaeaXGbWxNUyRw00CuKfW4oSwpCXTOK81XO4f6vQ8Oq2pW6TUKfnZbAVao
1fF6b927++69eR3r/qZ9qui+VFOqoOvboX/qhL5Wp5QbVez+rgVkMPOPtQuKIs/mqbMXINTerZE2
TgB0jh5EujrEoYWAK8aLAzLOwarf73t9MIKugw8IMH4SX0IfFtjsiSrDrSryUNSiIA67UBJJtLNB
oTVERa4jbjbAy12E4IRy8Gg6nS7It4q/hohy9ewIGXfIzsL6YFxiSiFbKFSjQkdI5D6dYFvudMYg
ksso4vMtEFsPzPJzsvE2noFdDGxbPg9jhg68H9l/rBiIHrhTGL0L1z/g5GzXhCZ8W7Scq09+jhwg
y+jPHimiQC+sHOnTYgHjtgpDBajsg/Ke+JdohQjjY2EzPbZJtB5d1KcIKOkaMtD1Hfq/wkmJIpwb
giZFt+rojIUoGCy3uvTS7Rf/WurrZRN/B24ESAoflgCpOAhGLz2t6VRkooOLEwT0NUQnOnJXICTx
VqbL4g54R3RrzACYznkEyMpBHB/BKTHYYYtPZ5yWBb5ZuK8JXC2UdveCoqNMn8/uSowz9Q4GEnib
0OYWO5rQzp+SpkNRlm8jvPPE2wJGO+CzjB4wdae9q/bFV0XHNlWI2w3xNUwmuLuiuZpUxK9QKvgQ
brTkRrj8IsBYnRycL/ggfMsvZKlxtAH8J5UTpxk6wcUNuPCiqCFsxo7gRXkvvAmhRyw8cUQL8H9B
x/JmyisPfVn2Txx+Vn3URVfd7rL7hW5k82syR7teSOggch+9AKeo0jn9f50USfHVarlcnWp4TTS7
6FIaDj7JDk8mxCEVjEk3Nbwxv7qrbrM9j0mXiwc8OXNYTK8P2Z3PnPkcpCSinQDb3SZgZqH8HTHk
e3IBK/HWxYMyxEuhYSZkkHHW9NGQzAifT55wrkC9pg4Lva4jZy5PzmiQCp1YpLt99Pex8BQfSyg5
dFGYeAgTHaGEPsHW1K8dgN4Jwef1AA3uY3k4FFZa8/nEctB5d4Xdjvg3uqc5X916IDtIcYpxFG/V
8Zinp0q3X3KmzFsx1BuEQcVcWNLil7hoChe9c5eeC+sqF3FwlECQk67Y5aiMkKSzrYWuxJ+KD/CN
lQNl5BDCy5bbkhmAAWdh1yHt14VOO+RB/rCEcHVUFWJs//5ffO3gRcKljAFBSBpoZ9wTXhB8Q2eO
cKc+FW9QfMJMbsLEAic7qz39sH6oWR2DqTsq9Xb1a3Pbi1fPntmzQfdy51ADm2ChhFQWapZKXyK9
DQD2uMTTDHAugQ/WuqNjV2sc+ucqBLggbt+byfweSICAtQbUBMjzm6kA5ioNuXUe7DpWm0DIv/U5
b+MefFmOk8mxk1XDeoaz6qa/bVidXReNAR/Fwz5axLDcEwoNm1HiH4YKUXoKxYWLcQbdUxqg2dSU
W+nK7jJQcIIuXyBpa2D4QdCc/A102QVf5enlCXFy7+ZtMbrge7e2q9Nq1gfYAxYRCbnuBhcy02P2
DJSaAKVevtTJboENUHP2dW3Unl2ln04+h0OvCsKngz+X0run5iw8WHcOfna+0RgME5vGEaiM+JUE
P1uHWGsUncUuvWRW8Sm0pSGfvvYF2SM8Rsf/4PZm7pqSEx+1dSbsDtZozBcKyItIJP/AtgzoSgLN
Sn0x98DxY3/cPeOHhrql1YrmGCQKwPlwjwCowmQs+eduqf55kJSiNnMZID25l3AOoM3j+jaWO1H7
MYYC4uNpmVRODbVBbXe6D4zavgwspK0ipXlukpItAlZqf/OvlmbrmG+S1aFeIeWe4xBJpSi9bDWw
THunsXdazyphayNz+T26YDunNw4C/BnYBDg3eF3CcmFXf7jcCyYTbHPZsgbrXu/z8Ghvh+fHY+US
/XddDrf6nccaTyliwgzgyBebEOe5mDZiN7KYL8suu3kFQ4PhoCe8VL5HRuVbWLcI1eoeXiyfH0v9
WzD8PVq5S/s2tE6Ph8JjjYR65dGpLkQ4ELx+vrB9iglNZIKdDjKVQ4GkGOKTxxYWYbdV8Cx/r9e/
niWfvr7Ep3D7uPEsQmpTRAPEAh3E48XRLQ6xTZmwqzv5ulWu5QllRR5nMFivhZdDEZ7K+JvM+P0s
4s9/3IAu97uUKieeBUFsPkjH8IHyGB8dpk1fvLN6sHE5aGLMjIgChr7YxYUDpd+eo9jf7XIo8vcI
YwIO6ZMwsfBrg54+EWfL9+ex+yujgUXZj1mfL4XtLrfofNiL95gSpIlgTZg14drxqolzDNZQWPL6
kYNw6VT8Ifr34rjtikBBzMU9GCpetx/2InS5PfHcxKNiWopj0mBq4rVBJXeI1caaUcdI7JuJORJ7
GSckqBokglz0/e7cu8nXcFD/O6txuT65iK7/r2Yu9UjdNFWqVIrYB368oe32uVPso6UGY2FQJcJv
lvudngWr1aq7ZMft9zFZsXFT8NfkCMH7DXoFw/5+s/nxEPkr4SWWpbNtqkGHWFUMJHyi16+rLkUT
b8UlQeFcb+LfQBG8PRjyJN81YuiGCH+/Rfz76NoFqeJXienP9v/jqXLbf3LZHuJox9Cw46F6Ou0s
hC3LCqs+Tisxc4lkV0S1qz7Rkucpg8mchYStE2vpzk4Tg/q3Kt9IwJcLq/ViQ/n7bAbCy6SDReHz
92tTw+SU3WYqr81kcnaI8nmYtLZ3m03WNDEnL6nXwOMOq6qixkW/c22jwsiBSBVbEhjN322Tsrxe
Z49ID7KNW1omDQkJzernhfiuCU5dw7SwTyFNkBv6+HzbmcajpFFSejal+rl+L3i5RQ3kjje9lKkP
6UoDWCzXZ9wzSt3PPXhTReTZf3Qhd1KFiaGGiiS6wHWGm5jaO9aNDta98IqKpMHfzIZfbeWOH30/
i7PwtNGB+t0r0DdxbObq4RYmtN68+B9dyuN/w+QcX7MnXcr8bL0dRMFy6z8rBeMmikX52WWjw04t
UVXQis4Vk9L48dAfuq4FJPPL5vjoH1cJ3DOrVhRqyW9iCQxWwX2gLQ964LUr/dj6QMfKpTOTL+DO
rDuLvth4PG4xInIZFfTqzaH8q63cDhcn2VkGYCLCqSkIK069FTfO+XC9LgJNqe8H8L/dyq2dZ/bQ
b7vtjG6JJAmm3aQdEDfnB1df78trVsSdcuhj0tYrOvCVNynPX/3MrSspeV5L6ZnGSS5woojjfroQ
J733NZlwu54PCxbyqx7yd778t7u5dXbe2TvlcKBFzRt/cySI8AsMFQf268zmgCbkqqBJzX90fDAo
OEFfgORPD5BbfM/kOGMr4dWKQAFVAj5B/fW95oR6vc8ZXzSXCl5wfhmmGJumpZ2tBXETiZRWQl7E
dLmOlpUCG9U3QHz2sP+ukFcx9ccKycLdXrmT3gY3KOKgTtBngZCaqZwcbC0LlkjBctTF1PrRmGTc
bsrhTmO01cIXCxvJG4ZUPvUdp6Ctd7esXx3LHWH28Q7GLBNtkYJnMSLNQ8RBpLlqYjg0WDdGjQlx
cVEf3546GnAWKl8SyOLcXLWz4+H2wCKACyXSV4eglLnW+PMwvh3FH03kZmM2M5+XWKIJbXogUbvt
f/72BT3Izz053Z+O2p5vf1lH2J8gSHGsfm5BFqHLn/X03x7kJ12aZqYUWjTBfVNcFoL+akWJaEBU
9bmlt6emRuxkKCBIcNz+PeHCWMXrOZI1CIwzHxFwV4XXHLrrz6283fl/tJJ753sjSTf7maIFUV8H
9o9IJTzuz00UdST3zvewrrQSQKogmlP+hSqhT8212dXLn5sp6En+Yhnp0eO8LUkiZtq3EQyoX2Gi
f26ioCevoOrHHrCV49ltv+WVkODu3zES2gE8toG9fm7mDTHsFVj+/1efv+ep8k2fZTvaOXQPASUP
kqXITkO0F+KdhQCp92vyPxNNzu02u0uqS5s9rXEiT6cc/uScycZy9/vcrbcvCG8NGf8aRcaM/feE
jqPoYWqHTAuS710DN10MpqCw/9/ayC0a3TyF6lOljWsF8Z24XOrp8yIjjLez4Ec/ckvmsD08kqdO
Duw6UrlyurtgC8OCzIWfLT735q8viYami2UIu3fqtACffw9Zct9Kz515FHtAgltgItQtQYHIAHt2
Lb0i+7uBPIkrlzo5NnK+k8/Ni47ktrpfrede2MOS1Yv6PPHCmiLt+XCfbuIVXdfebai/Wsm9suvN
vGzV21kLSh2zofi7xh0w5xCxjg5149W2IYHmKZglb2Y8d1NDVzjqQFppuRkvpRgDSfaFJpdUeRBL
LPj+ihiZPyP3owFxiPzYKPT9MZPNKH3F7iLMnOJW9spucYSLVBsxn7AunaMx8SqZON+jz6/u3e3h
VxdzM0fl8h2VbnRRnFIiOhJZ7AcuiyXKZGQKTk/XLmrzTTrtV5u5+bK/7a5XXfTaWKtfcNCpr4LX
bZ1LQl0VQebPXSwa49y8gZqZPZ4ZPZRGjwYQVR9Jsc8tvIudf3Uot9Ll2eZwl0yaQCarKjztyVKK
wl2/K+pXZJKVKnUvh6O/YCiLJmjuyDRNaReXdBrezw0ktpyijaXg+/+Jk07K7nEp8f1LS2lymhcJ
/hYNXD5ImqUlMzvumQlk66YLUs3U6XaUkFOnSdwKoJXYtbgg8lq3uWVn2qoMakMW12Mlt+xOin1g
37ZR+q4BkropruHNhthtblqHJqqpg9nWO2IDqGDm2obhrYJwyDxknjWgkUk1Qcx9JAfssJIbo3sD
P42iYxe7gavpGtPkUgGfjlRvuNiszMmhV/LvgVXTR1LjvrCDzVD52kzPi3uPv2VMw0UKhmosJY4i
tMzdhLDn6MigDLeOMZfADsIoBwq1dQ0khCiuLx6BWtZx3mCCUVuFIECpMnIjimUb53R1FMhiFDv4
SuRqFEIpI1vo7rt7CqmSc77WH5J70d2oJITNLjgq3stXBBmv3sYs2+w5oXNA7m98RJGR8vVCQccM
xdcLqJt6CMo/WWaom5oUntFUv7pI1pam16q+r6QApHEMvzgocYPTvUgOHhyU8PZlBTKD4Vy6yeoo
A0L0syLpB/UFQfrzQi1DldExIeki53aUW7y1TlspkkVoIj7ERgZk4exMx2SBG+MpQTgct4vTWSiu
yIIHZ2HN/WKPwXebUgomPS/KzdhPd/i71wq3xP4KvMGyu+LKuCSNLLK5okwkEiwkyZ3eXoATgk21
Tt4S324xbT04pyFfpsZ0FfUm8SgdJK5Cx+Pf8ydUMQIgCsHe5Wa4eFQZP75tnzuigASADui/Siz8
Tfx/Rbo6IuHexzE7LnvC4Zos8oOk9uu3pLNX5G2X13Kzy+2Z7JzI7JIxoIN9Et/ncsQWxN9fobHF
g6fOii3WxUis/y+Rj1C/Q3nSAzoQw4JrkiZHCLeedbXBja4sveXXPxADOQ+SANwkcXSlZsn1wvch
UYvat+MPVXfIn63XmJFHHfwd72Kn61EP0Muj7/U3uWSyyTW+dqXAd3V6swqrugeeXyVPr/LB177D
ak9UuNYDkbca9NZAA8rXhlmf9W0dwRUbWwH+NeKFdfEI31ymqTeMBLrm7gxIUAhv9NcWSyWC1gcn
d02F1S7fAYsKptn3uleUwnhXxhNaFsRdws9Qzk+7C4jx3V3sI88lCt4ldFlR9sflF1GncWmpNtHh
FHQUVuQRRDmSv25WcvbUuMHjgpgE9476ny7EXVmIEYpZDJmf1RHFamx7e8AnYA3vLkVxSu4Z5WPk
J1cyWXmhes9wUNkvOMjenJUWhC5JF+GkhQz773gkC6/pTjboUAjlyM+gjBjEkVfvguRe1LKCR88e
Rs1SqytVL/XY3/hCC8fu2ghafX6Sd6XIX0+S26LlzDBn2p4nOY0v6/soa1+mZipkM6+wt0L3xI3q
4iIfm93dGRLekpvM0AB2pG8EIrVx0jtpDoZC94uLuLB2qtx1b7OroO4Nb4shRX+84HnfnJTQLEnA
wveXIXPkRu6Z2PLRmuFF8wSHFvU3QWl8b+sNjGFXYQ982mR2cg6So7Z0dP6/UfdlMwa1d6g9gDzK
q90gPrpYTQAOFpq9CwXkBllHSHMFsTq1sL8xp9A6smHtYU4GsPP3O37oG610PshysAnssdy8tu5e
Euz72Rx2l4feO3gVNbgtMe7Bjpszyq4Z+CwAyV5Y/edEayfBvX+ZIvGHFdFK5kjZlTVm9fBRey7C
VtQ0Otpy1lEARXNIXIDNR4HRmdUoKfoIBoARZOonDbl/WW5GWI/20bZ27QZqKgjmXZrQlbrGAota
PGTunormoFXWsCbNmhwj+npTSyrbqviLAL+9xxp1zxKKqWMgIUDH/MyzpleggJeKVYlreE21SjV0
ET2rbU4ui8vI8Ld1q12qZwuGVg0K5sCbCx+CQBL+obx/LAxyczYy1dnufDnIIuUjPsQBtABXtgDZ
FQR9gV/zutBgJ5P5cJiydf77IMgRPz4/zIvcmzsSeRiOShX5Ccpc+SMxeYbqzeRhQN3xPGPFGwuN
rUVwdB32e49TpS+QUTsckzl5sD8bwvoQVf2DW1galS3R9z+PQ4ECqS1YcMhi/J51cba5UAtLGJvF
rlZy5Cblg2DRktyGySEgPvCf58AAEE8tNHbXA0Q9AXiJ8niDFDx5+Om0JfCAMvZMuwpHHKc7/z9F
1NrFhgiZB6qu/PT/oHwLgVYMaQpsesQ0ggiC/mw4PWILjOYwELwO+PcHhQU8EhEkpiHgbWx70AoT
UF34wiRuJJcRkUdKGjFbOB6S5taQBI99mbkPC+FbHm0NR87c05rwhzSoupZuzp5Vi1tA57QC0RSW
Z6AyTfrEKVDBN7uqv/AMwk+b19ISuXYToKf9wlYKj/QDZqqEwz1GAP0z4G34gVQiuKn85iVeUc4Q
shhgskyN3WMu88JO+L1EHHWcfMLK+/NUUvS3E1vVyPXqFnpAUu6SuLnZSajsLnKwH5H+G2+wm4Lz
R0hxdhmxe/u5YD/e6biMYEJ3bJ0WUWu/ug6jtjWNYH0toy+7vu9sEeT62oEAF7CDJ+WcjoL4BW9Q
rT7Li5nPGwNp2iGSOpe7QGpZOmJceOWv/3ixoLyFZ/Wq3+0SsIDV8QD8tZsepDwmdoah+AI9gF2l
TmRNcZsw7wnlml+urbh8KPOHHRH8kYntP/lmQFbFmqTwTajjVZpeM618vdBbYEzPLtNJxIDdlel6
jsijE5jwOv7dS/idn5DXb1KpHoKD8AcCC6jwAbAjcfnjxPWHw/ZkQsWo7YOW5B8OB0N+K4CQ1K0G
m8p6MBeQSoG6VKq2B4q/KsxfMbWoh12BxiTsSpzhuXvqobsu1Ny5pEDviblckEoK3dvDQaJyeilU
h5CVN1k4AftH6QoKHxwecYz8SE1sTLMUh/pD7B+QicpSZQNyVuCEcaprJJ0d4r2djlhjIl3AAnHB
iPM7kUD494F6P4AGkU4QKOOXrgRLk9eCfEsFUiWf2wHe66hSb0EH95vckkXfgcuCkHnFwkuBehVw
2cj1upQ0LeeCQik0bOik6CTXxV+fU+kQexbrARNK5yJCRvaPGeSP++vLYnUweo5WQ/ilnCBmuisj
XI6lD74fZd4KganAr3xeNPq7gEAIE2FeByGfHfj3+Emb4/m+NWYSWCpRUeM+wnwKK1WuBi224yPb
LxizL69bZ3YHXvOrKep6TZBnc3/N+k/LjUFvMK/UemIbLHg6+Elv9mPCVqEOQZr1z5KOdeWYXWLi
lbLO3gu6fEq1cUzsDWK6lbktgceAyMO7A+3dlKtZRcCH2LMDFszD4c3jiVJZsKTESUcy+OF8fTWb
MpVZiobiwiKuOwJizFcBqZZ5fdL4BdRqo2gagwb9B38EO5Q5A/HCmxNCdAF16w3au3q7t+6x9XOh
E8foqMcZMGXgZm5PRSC6xwJrNpdNvmtlsC4Ynb8mnRqD8mNwcmdnvDnHyXNmSqQlxJtrjBidKV2n
9OyJC5EQQQPCBfaph/jy54kjS2/SYxaNU93SDaHXnTsqw/vpepbOMVRF3N3W23HyFadujN6A4WK3
A1t2C5J8Vz7hUwkVm82D+3jVYJGmjjQKIVTzLiB91sRF8oVp/gdF53I5eYFqZgCcBch7fqlDwg65
zCX8jKNE5dR+VuaHfuJg0QjcWwDW54KW4w/5uYkXBguID6Q4pRpABvMFcRbIbYtTW/wszjqVgxbQ
O7/tyiVHRy48khwM3+oF4/S6jPwKKdBkJY2DyzS1XYVg9vcKSw9Ah2LeY2DuqqbS5CRSO1dK52YZ
XwZFyOjABzQdRG0lLPsQBpviWIabpFm7LSQ3/Pofzs5ruW0u2NJPhCrkcEsSAKNkKts3KFn+BRIg
Moj09PM1dWbGplVW1THLYgKxc+/eHdYqnlR/gPLwG4DVgErdQsBr2kFD9Kc5T4yZSpQu5C8kNj3C
TzS8GW+nB3Jo97Yzrx9q8O2f7PCwIpUeWuTt6b/+uf1evVOJdFwWqBzgy89ac26TQrEGo6C+t27y
V3NmbHTfmbkrrYelDYd3i9WFKpOSALgrguJx1LeQ5HkRCW/JCuAMaO9QO9IactaZTlMwLbXr3nut
n4497J8Lb32Ow7ELTS+cqhtQY9G5T/1Sc/zspwVz4PMX3W7/dX6wiGoBpwKkWDYH7Rr6w8yK2EvS
tn/o14eVAgp0oCwLgIDHUCXLpH7hw6VOzxxWHcQNbWCuOUMC3WSCk94GMC+trKDZC9x1E+aBsSxh
RG/CU2A8J6C/VqG21J5JcvcNYLaNBSyGC2NRBgJH0IQV15Ef8VOu6x9Tv7sFVtc/7/OF5EWpO367
ZEsJCVlcw/0IyIvi10tzYfnngDhxP1tgtfDHTQ4o9SmUyNWSEHx1eViXvBM6+cQnkXtRBCqc80rY
PQEihtcWVjbAsYvVyC7dbFXyDL1Qdmx5mCDUNis9mADQlt9Uq/pVPtcJxxp8k51dCe2AZED8cjpp
ainl9UvBDP6KQPwTO5jAFKtADbIowNlURZH7bdM2bFVtDpahP5CQNZxn2em+UVc9ZJSkUh4WQ0xy
AvBWcIrBcNz5BkkMJNA9DbfMf3gB9vETaCkZ7/tnc5pZ2EHn+QuqXgKEYZSDQ4yyC+uTtsIcyYz1
KIO1AEa+qu206aYBo/M8b26iXWL5ozPvyS0ud05QjwFKOHTs2+7BSrYkesP2OWZLCMXN+huBZZCC
saBce2O+4kJ6T5qlQ3bSlnx2WLsgkYF2ZHawfBDL4nIevyrqIlb8M5RtJ3hmYQiwYRc3SCjG/YlW
/iqkKvEsgdoTEokw20OVrX+fCh/mp6nY1AiqwyxzQF/epiQNRHOOBMUUQneb7kCI0dBJ4WHES2fO
jp7fGxCu6k9Ou+K4QOoaMhXwdu8U1NA5gNpMuu+7DhPipqXLN/oDnL7kmcO9fB5nBfpxLWyAODWw
DR8eolf9tNDfu7coh61qFg+LTIWDdVHpG4wXJ2zLpdBEDqj8h5mNjgfJi02qEpqK4yfguFsLeqB3
t4oGxvZ9+5xCM5LP6mhRow8d4Ola9CG/HrakTJuP5jforsA1HkKYaa0bN56nFaf6oBxn1QNhuVrk
l69Ktql0cul905sRoIbR8EFM4dZNEs9FxTzM2+w9Fxap0+RbWLfihUrEZAVR8swCiDuZa7uzvjBI
/CUZCl52Jvm3U+47zBuSV3b1e8O3pN1m82ScY8bSOB+9q9vxZ8b02h3sBdJLx3j6foY2cVP7xmP7
3QVGG3kXL6Y7GEDIUG/vDJjjID/7BbtjpQRTHXjunDakL1O2aIlQHn33W1dswI49PHNhfApSyzeq
b853OBJ38MxouLIgaBxDziRQbVTJ3FwabAeHuUEKRPKfDsEFHGFw+6FeZ/DALsj47WVazWH1gRqy
59jylJ9/uuCQQ0fLJucyT+anIYy/Y++3vsNl2htzflL+B6/1xNhtDsOiJXcu8+sf+tvRWammL6w9
QJ+oO0tdnYx9d15YvaB/0Zmae9vaW3bQFoh7B1Py/QCT70QpsyPU7Pc2hkNzHpGG5M4SLJ7TrH4f
vRljo40zjy2FJKyUqfaFTnJR9q+2WmDQAfUC+hUJY1/JlSRxO28iQOxBXUPgGgjujwZhxfm/BAEu
ovwU5IjoHO6QjEe+aMISMlnYhjci5LWliHhIEnktgJzyroCBQXCDcr93icdOg+SHSEak8H8VuXIh
yUg/skAH6Tfx5ZlMkSB6lncg2fuIakT2efnvzQ1bzV96MTi7hJBjF9N0IMS8K+uYe6zd4XAeh4c2
OK/18PRSvqhhj2EJ2Gw2NZ3XLjjJyUpdmyGZ/zY58Vtekax6vFHuSxJW45sazBMuGdf5FqoZnEr2
3gzjG1C51tHutCKvecQQdbxxbmVbzLcld3D3J+4p/4F9uSm3bqiv5X20P94A8HGeqWv3chf5gcpX
iPiRHVhn2z1tI/L22Vhvk1X2lFB0wn1JLN727w7JN+4ezsHLj6Te8r8LPkrz7qUMeQ27kmzQbyat
BH1/Kxv48JZcqsyhXQ/rl+pdbim3Pt4AYwGB7Dp7Krf4rhKaXwLZLzfKt1KVaDcC4q+u06fq3buN
dtIsqXUCBuWJLYAOYi5JM7befb4d15QhzUhWQBXB4XLirzRDD6VzRHNIqJTYpA/ymm9AlTDhlol2
8OsG5l5+An41xr82kItOW4f7ym2ARJCncc1ll8bxEVWXduih1IxSwBC4GRlRqfRZ2iPfAma71W4l
b7Zfa+ROwS4e6ns1ZK2be2V5WPE2hDqJj617qZ4oQFIHKapfS52kF2XOGJereL0X9cj+wQzauju5
qVwpKlRT0wyZWmfeqiEEsbgaaUrIhY/yt3xjB3vkux/FsuaKFnsnDEqS5qutCt8Dz4/yA21lPypB
9KosIaFBxWi/K8vzun6zf8CagNBcJtuRu7dBRlQt5CAQgfA7+b37WFMc9FUh9yBtWAXN7SOFONuQ
SMx5PnAhZl4W3E/Sis/rZh29XpS+IH53trZvrQ6hIrnmK4W7KCANFRslgJFUCYolOe0f9UXsxz8L
9EU+RW8EgI+EPxRFaTDlLAWTr/suv8w20rqG1Wf7QllCKvObEiiUBIIAdaoDKYfrNwY1lusVWiBt
UPhO302IaEpxaHG2adZ00/KwzTZtgMP1houURbGUPpN2J8KIO5MxlYd2D+zrg9RF7nsIHTguGqKQ
xCNFfyccaKTjoPnjgzPanLXyoDRplgcuOy/BJ/nZgKskIyiaMRx+PEtB0uaKV842f5OOLjaFj0M0
kVYspQzOTg1YPnzG0/88DNg2pDBpJQVA4CK5pdLfBkXWgUEevesDBGL74500ScqxL+XIUEgdYbZd
pc9SP/dOBgjfEVXiojowb5qleSPV6udPCl0u9ZTOTkIF/pBq6TGxYabkvHd6ke9glKHDpF2UQ1tk
DJmPzMwaIqa53KDfoAVs+0B4f2C5MOje2QDxeumDtMa+tir9eKXK497yT1CgrHPIfnqockBGOIb2
L+2uhoXi/L0vYU4HEmFlLpQnec75WP0VY/1X70u/9oUbh+C6lfHrEFq/YNeERIjxlRknUwN8q2Vt
LiDLXk3fpcXSMJ0lRJYsr6T6NkeYy/z2luULJxgWpCyHZh0/t5fL1fCwlekp60amu0wQWebyVyQF
3FmIP5iszHV6E9/Jq3YruGoGFFQO/3W/5dAzEJlVBsY2802/fzwFpFet4TpbyQPYlDTsljxloXOX
wXgFRuVmWkL8hGoJpZNsngWwlcOyW6ah9B/OeB8qoFXHKWdYgmKUhg69i6OLPVP2SRD4QpmUPdnS
H8cbiIYfbXhimpUTDuuz+FHAw4yW5dJoIEvQVxNwCeaq/y7nJRmhKJDu5r4EDZgL4BR8GYR2OWVC
ZQIjlw0vUb1slzJYDsAn5sp+4MAln26oJonh9RIaV25m8W25hHXCN24sDmVHqn/kzvbqyHU1cA84
xUxuZq/aTcct5XEMDUwwN0e6JqVYvuJZ/prfwKEL453jmzAwRUHNf+5OKVHAZ4t8EwXMkTupFWh1
1E7Kn+4oaWn/Krmx/u2czEiILjcWGalddimbqcXFYLQvk+d8E2/zJZgvi4mqUnnf3cqtoNqDEn4p
LXKghpKqwtB0JwMBVJGcPlFyliakX8cbNE/miUgBWbrHZxEnMgHb7zYkNwbLl0VMFIqstw/BJ2dn
2TZkC5E1JbsgW6NsV7JRyQ25YN+9MRERZIgs+a2sQW+pw2ssorsgM8f29Z2IYFnWBQL1TP41e4Nc
LPuFfIiIQf6ymj8kEnKCr/CgPeqUy/73Q9QeUYPYsB7lZya+Nal9sYSwZxk/s1LYDU8v0r7LzsS6
qNl6hINN2tcG3dthVbx/7N4i6z0eBXg2aBPBAkFCWzDSAOsMPKEKToq9hpDrokCKKgnSSTBsseSv
XSbJkVGJmfkfEykUeXBcRUstNMLmDVxXZoDlHxi2i4RgoCaYLDQwQEqBVFnJjIBij1HLN8gDrjcX
1VuMfDK4aQyA3nE1rFOSoi/yKsMxtIavie9I3Hrzpr1YEdSVzP+aBVMvD881f9uNTMIj0LKXpbCR
hSATQ9aRfC9LQKa5TFCdVsjEl8Uhi0aWjUxFSMQYb1Q4Z8EYY+O5aB5kJ/EYGGgVQMKPWSE9qYZs
9QeGTrYW+V8jwaTjGXj48ThfBNOmCAXxVsSDFNOxcshAX5kPzqOsC1mpslLANAkmKLaOW3AFmODn
4OPh7aRfzkGGPRcGrbUROnuLfpb+kM+tvQgHeD6l11kJ8ogCGSDppIqAjqCDEzbmtpbfreXrM6KG
G6wR1muI0W6NsHyXzpUN4gzYUvPd8aUK+jebSiMSdu3PDjkQrToyj4GyFWnJB8LphsTDsUYLyuXp
p41Q0pAQ5qVzhbpI5ES8k2Gqf9pyO2SFfM93sNDIkMg8ILB4W25W+qpIAJrSfkiLqMZLh1z0duOL
ERbbMVB2Bu3OMPxgPlrXgDLwRiNZXdlp4XErGHrZi3RovqEqv5haDzH0cdgqFhHHGyt0uF7S281F
IWTZ3q72M/ZF4BJWGQ9tXWLUIG+DlOZ1trXC4yrlwZku22ZbSuY/hL50nbyykNpyD2MksBfaSrjv
5K/3Q4Yl5l1JH3ZrmkH/d2tnJ4M1yfTeSuOSd7lKBk4GXepulHNj3wQyxvKBfF367VrGVH4gDWmC
eCu3k0+ONIX1sZog31wfVxbHN2OtvvVwNZX+QLnSecP6uDVpnhbCcLu2bzsAK6AdA5Ty/Gbexitt
f8DLSvWHtQXElRGmq64GokKud++loeMbE2+ND+yhoJ+xxzJr7DMsxSlUUOMb63OWbo29sR8o4LhK
nmgISGAQ1TNqsmplBKWmMn8zCnZve4gnpe90bFbUSQpVdspu4qNse+kr+pB6SafIbnW+jDztpRqV
VIbeF0mjyaygFPkhOJs6qMICcrquVt5eZY5gJtxmlGdRgAM4R7rtX0QL8hiKI11/oK4eU0dby1JI
V/mTDLpMqmqrvznc3dh/DBHCDuVIZJZoRjLbZW1ZPybqcNw2LxGd/jHkH3U+rjAUxf9TkIyOs7dv
Byz7FwlHv4xoYdKBVIxnadhHJURNs5hi6craDweQUWQO0PL9kYsn6pk/yVKViSaLlQuRkRf+PClk
B5nhvcrUE5VBaqaj0JUISpkUlxUViIo33gp5a/9dpMTHni+J5PnChRTutAKZVrY48/JQfbEPu2yn
tWzNqHcI+AWrQVtLTyk7+TtCfW2F0/vH6pS6yWU981dqIf2CwfdHg9l2eDr5qlgR1vmPw1pZ6SjW
KM/owTe27/DcsLMd2CsPO2hZOVjIjijHKNHZK7Rh8p45g6Bzo/nHUP2JUiXHgB49H51Y0B9hFRcF
XnRtaPE4UkWv/zZMXAJt/zbA/H+zxJUBRjt3Y6xVFnCKkhbri8GlQikysSGK9rTMf4o+BHiuKGZ4
F0jWD+P/APgINHTBnPML4S+cJlw2fFEQOEpykvg4sdHci5YoRml4IPn035W/hMFdV97F1QhHi+44
1iU25DerdEWgSHQolfGhIF3sEO3MzI/joKv9iAidYlVXz17xrB9v9OSHl4dVu0qMzaEeF19U46+E
Q0w7rnOBB3csINvE9PNbNep+as2MpI8HYMLnyQHUZwX1P+83NlbNAS+aq0Q74/iu9HH4RdGfWZV+
L/rKoairZ93ILHt8MLNviv5+TJ97Qt1dDbT0taKDrXg+L/rjoxPvqmZvAvRdPSb5F3Po72wh2u8Z
BtjZNoE4lit+x9/a31upc9Ihu3uIHWjXVc7zBgHExj4380Bp0nVe4MZrfkY6NL7m62h9EdIHXQsF
XM0DD98EcdeumNauY+Q6tbdOdXsGtPbRDMuVEUT8bbfiIMK077yAI8cbTGJrfT0EOzO0MTR92KfA
HcfwJIoiWLE6mqIctvT1dPkrsOTyu3wlhjO5XSwuATxGstWjhyBywL5FMZBtR9QeMDdZNEYMN3yB
NEfLQW44bNY40fyJFdOL44rScXB8HBHljD9ihBQvzuTrQRrBLwPgqLEe3jWBYhTlRn0rkI2yV3Bo
YIco2XBlX+3miCbB2+Evu6a21oMcX1QaiPfpsM7/65dyTBOJwpk7+Pfk0z8THn/0+5Wj1MzSYYg1
+j3BlLYDWZCeSoEC1JG3dogHQ9TvEiukGOjEeiWGsRHrpxwPRFaI+UlUdrF0fRx5GYeLORMjpNg0
5adiSSMmflpm1Rzs6nEud+No7N3aWCzjG7FbfljVRK/lTNNxyMgvBsOLqe0yumL1rBnCIwD9KVqb
DBj6yUo/gcojYl4+EEWIkE40DSe0bw830tWiIg1oligVDKZsEU4oSpboEaK6ic8ON9QbNnzZpdl5
hRIoRbXBIPHEcQ5lWQSoeA2HpZy28RwhZ8WzKBJXR7HGw8jepPqkWAXyv8T7Gy8zX35x0VR5lrOr
3CkN3V8qpoil6CQy7BqVPKJH+pCIh7CW4zfUF3pQPHi80xHUahD/kmd5ZbzrgXgTvTDiagv1Qg8G
YAsLTB18j0ve8MWjmDGDyjD5oeLHZAZtIqw6mKNOITuVGK3EFCNnQTEQ/ntW/R1AYpke2LcO4S2A
i/yVpXcw864zaxCoP6yxwrot0+bDmPmBPijWl5GJZROvJ+Z/6SXv5vQzvqhYomT0gbcHWpX2s5iC
YovGreOUTeZP/67t3xFsV7W9isaxJi9GItbDAyfTMIJ+uroTsHsZzf5Ghfy5ea1XIMqGcm6XDB4x
zGPbHxElkN+FyqNMO9G0xOokOkaxstYEaN1Y82yRBe28vhGn7/B0/DX5mq8uiM7wU8jkTygY/26M
pn6yk/3R91dOilbPOtesAdD+MNKKuVLFTj4E0OOycGUcxNwvZnWxn1tvJuYpMUhB7u0bwPwPW93X
FhZnbd1X+Q/H+P/McV187njd5W/mF6id50C83tOTqBLi5Z58mb3FKn81WH/aun2Pbrt3ON5Wnd/6
It8s1FiRciLxpMu8H6ifCAJka4EDHrLjjahLF03EbzBe/Lt/PtB+/tpofpub19pSk5ZeYzUyN7HW
Y8+IiQuQYZTjsPsNbNjNkbh2beGuZROKLhvNhwiUHqPn5BCuh86tOBuMi01YTIJi/pNz9ymQJQ+L
O+jAYpSblhpkucMmXhOdLg6vFqpuOd2LacsGod9eFUgTLEOkZ8q+lWP4kJLErEOMfQi7+rK/OS61
hUgXRulJaiXy2VxDNczOJTYomXgi/0pfJqOcpGVHmS5q8eUIQWLSRTxyRuNoKgOBuINKmEUFU8Cb
TE+FQdADkSxeGP9Sea5A0m62EtswvDtEOlSrwXeQNKcbOZx9bI7y3JFGKmHXXLlQiIoQSSXRDQdC
2OU3IpPgNCT9HKw+qL7FQC1WIOw9oZh6TthQJWTEuO/X9sWXIpYN+WbsgCwVc60ChJ/yq4GSwCDQ
XAxTX80NUbR+nxnwOwh3iENYvOijqnz/mw40KcdUVerR22ejD7r/Ob/LtV16/iKv85JD/q9irsRN
W2dupNidt+8HvzXven2duYAW4kNOlVBlp4zzxREo+X9P/M+L9XQQGXQLQmfjqljLnUqQnmpvr0Xr
Jl97tRKYnF2U3anQ526xGI3VYH/BT/sXuoZ0KYGOOmkjjqka1+TRuWmUR0cvvH0Klo4ZVLV5b+S7
7lA/VOQQTNohjLy1lTczxaxXhwwJengt2npGZt7DuSHgSoeeJ/mCxFRW+PUA/F6pKwnpePVUjH3r
7Ws4yYkaDDPlLsn9Op0N/xXlF3vhX5Foly5wtEvmtQSlXc2qrj/XXXQ8e3u7Oy5GPzq1C3iKltEQ
zY8WhOFkPpCe0uWgNNuA9R7bm9K0vjpjyOBeNxlwR0A5DA/t+joHXB/iwdGzzNsP3XPUtDO6dqhV
v62TudcWC5esQKa7gTc7I1TZVQjIgC/BjMKGzJQYW7D9hcL/V3azdAv7LqcOkhAgoLkSww3/3KGd
3H1GIMexsReDk/vqsB/qjUkY/USuodlos64FMRjjfQtFQY7gsp1Zf9zYbf7tXPeLofoZpfriUL6r
1iHUdaJqcL/ZTT9PswPxdbz49yr6K0HmUm1yvnXLYus13etUnjKDSdNT3b3irVlIhbEugJE/K/Ox
grW17+eaHQfldKdlS0/bW8wqBwIKZadCNtY1Mw+dgdCZamhA4CexofkqS0u7Pk1+VNBmrKkcAfny
/W9CzFNSra6q2t3bJNXk7ynRU8M3WzXm1mmnZLNT5qsHP0lP82XfBRwuuqcveuha//ioAPTAzGKI
PDw56P1WgSzyLEIkBnffVcsUF4Q7EkYD0N+EKaKewrfmdOdiZ7ESHF4JrAX10zCGVQ/AbXF3NKq1
hQeFcEcG+t8V+wsj4LpiV0NnH4ZTbmVULOnu8+MdEn4EIFYJ+wOWuujVnB6zkzObUOP79LHVfgzp
F5L/08njAioHnh0xJPa1KBjTRNWBfXP3bVYEaZvB7xDNhpMyc+gQoytnlovVtYIiQV9YSbvocXC2
Ueq3ZFB0+Y1j2Kt8xnoCQhjEoGp6bMzdFH2hQYr0uxIVwqQKOJlKpDGsR3+OX34GnVVzM2dv2puR
pMTUZ5uIppscA+XwlVz6bFf6rTRe/lmakxz1qLIoTVdBBa7U+Yj/yiLion+N+7fce4VfYN4PIp5u
6tN54TXPGtG63ksN/0luPCUPmv2WmrBqjNGsLJ69/od1ZFuFXIKUUj2fDS2Ra95LmYH5Lj8Z+rld
6/M+wxtcLXLrQKD0tpuGRXW6r3FBFQR/2q8uHd8Q+JbeFRYCkVhFoj0wY8/GDmYI57nymjAp1gqR
YzbRdW3Owp+OcwsH06jftt2NA45136/AKYPbyF0OTQThjLZQshAwjnmcvZYKMX+FMu+79NuxX+UZ
ljclNExiLvPnYTz71dH+5hJg55SPsXtaJIM9NywMcPVcAaTZcIgNjOq5RTRl2dSh194mhK51FRfv
TuqRuEr4fbxoEcHKpewLgtdOp7ezshlPCNVim4xryyCszPGWU/OfZmpfrLZPNpw/xvXKnqSf6rJU
IRnbl/lt5Wz6wjf1w6xXb/SvNthP56uAwZCyqLmWcVWSfe6McRhzZx/na816T8Yn87BBcTPYRdzq
/t9C5EL09dfqMFRLh4vLoJOvVkftNKPaKa69T/R0XgB5nYzJvFNWEfGknbJx0+OiNo1ZYZa3ELUe
j2Au1fXamTZtyamLPN9OvTG8lGyo1cQm4CrGzPIe3JqzOQGRpUFaU5X/iPTbU/1dOaDUF2lgVMpr
PTx2+KE972XKfw5F9eqp9c482msLAIBTWYTkuM8T5VtXEuUJYU77kJdQtCsA9qNmwnjx7374RIUS
HsX/2w2XZf2bkK8p8ZidYmcPx4wSE/TZ7gw7yFmnFtYy2DuItPh3iZ9OqN9KvBrm/jBNY1l69t6t
t3mz17GmHFen5s01/zfy77eCrvYv46xMvdUrMsLbpNgp011svXUFIvAu+9/MXc1SHUHkJWL+2vjd
nFO9ttqTs89b37bvm2JbnjOoqOYTcTDFV5P3s0HTKIeEI2LA0QT/lLXq2LqwNTJodbNqiQnpU183
b3plNeloYcSV5soXg6bJqFwvF81xdRICUEeIDv2zyNSJOe50jJrNUmnIBDNv7OInwcoambbtnWXf
H1HD29t/z5W/II/Y6h2wW9C5eXY990rnjqPYGI364O0VsjQO9n+p1j5M2ZH0iLK9zZofDfBAcGwj
1Y3FqBTz8ZAtk5I8mm+emfrnqLrL1Po2O+FKjgij+3ftpPDrPmEIwPplKBzzosH9tnYKo8pivXWd
PUIxVjeELp8YiOyLafxVKVdd4NWnhKItZ4+Kij7aE6nR+V+fbj6bU2g0FgoxZHNQdf85wKUaH3Or
RalKE/Tt3kGNAROgMBd1dw61ZgoNPSef3dZvj26Y1ftkwnZbr5Pk/TDuiwbMjzF9OKXRf31VfNED
n04+D7ZGQpI9oO2vk9mzyMnU4VQ5e83Q5qq1b8ls6KOnxHv2TuuKDAWlecKZobhP/x7gz/rEMzWA
Ei7U5Rd7428DbJ9Kp9bcARev2awt+7+j8ayn4Gjbov9PROuvvx6Hz4b7tzLtq3Gw+7pvlYwyO1xk
qrFvW0LpDlBK15mGTCZkgFMczjR1xLSlRPOD962vCKcv1cUp+YJt968UOVl+RIODd+C4kususvy3
DjBBc7bSwxGxdshv+mGYdx4Jf1KJ8m0cHtOyWxiQ8al+mcKGRHR6QxQPQZHdBkbk4Owq28OYBocO
jc5Wt1plzBK8JSQ7jV4cNIA4JFZ9kzlEZkVv/x66zw4Jf1T9SmDlXZRlrpk4+0j9fkZZY0c7xVj7
YfkjY5FY6a7y3SpbjkQF5zimh/rsu8Bt/Lsan52OhepT46Ag6aHX7khbV6bMzhHV8YABHBLl0jwQ
1P960LGRNc5/SV2/HhSCVtzz3OveD25yX3nFciDfQ61JzTjfRSPkOqe7U1k9V2TAkYaU7eOo2jp6
NdN08jo96yucC11OUNeS7fdaX8mc2IrM0bDZOpXs1umshTmkBAdaS2VQFuxLs7J/ycj4xeB6bsPT
+9ST658b/nFU/KImCUjdxYCZsCTrTP+uDbuTnizK4xensM+HGCcvcoGNF6H15+z0Yt3QJzt19tN4
09dPDgL4oKWbcwRXcjbMrGrjFipJHFqQjuM8K6pgUo9bCybgfw/yZ5YhTsn/ryLXsvPcdUXllujI
eeNnxkNEuGjyWqvkznrezJkWY9rNjlQhjoq5hYWm0L6wTX0+YA5gLoK6AA711ULVWqfMkh5ttjs7
i96OwTrUFmVWbJtYmddAXFXT6cWw2nVVHkGZoT7xCeXEJbfEO6s3iUaXTd5iMoe5ijkpmYyZUk2z
xgWpgMBgAg6+6LLP9AnvtwpfLU9PiZrMcJlhadzPZTGo05pVOTR3qj3BJckenvpJsj6TM/RF0Z8p
oOwjZH0IMoptXjlKG1DqM6Mx7b0Fck8xgnB13HtF7ldVNjsU1Tel1uYpBoQW5/1ZGWduATUvQFhj
R4ASLmz6mc3xtPp3tS5krn+tObLIDbjNNWEy+XM2p401jJ2CwMrP4Mpp+iI7G6uJGI9RHxfmusK2
ekizObl3HjrAWSVTycbLTWiSBmVjN5x32dEMM3JTcz3xNXB02mp5GDDVD3DTtveDCbCQ8ZrA9aAZ
6qKINdiZlGHh2tl/itL0s6Gr51ly3nAyW3sH61Ytl2SGpZXPEbMtX//dXEIB/pYxJDFCXK2bYJqD
VfNne6OsrlqtjpAxlTUbmrWT1+vqnKw0naU7xm9uOT4lYzPMToW207PnrBsfLWOEjsojr3F67xwv
1Mji0OJppSvGqrqJneYmTruV7eBtPBJwBFIFGdjsOYpfZv2iqO2VBgRI3kAj63anTToeyZg8b2zt
6CvxxuzHu14tseqC/nAaH6cT5txKDc9F5bc2WD1JubAO9i/1mPr1SdnFkDGrrfdLaw/LBOHTEuGW
NOfQYDNsz8/TAUg0L5iGp+SUxvPRKDo/z4zbwNabx4YIhzSzZ4md/NAmrNXjum6quafoy7KN3nuy
V/Rq7sQ/ajIQT4c8nDx9bp1TrKta2NrAudXeIxF6Wevlc6ONFlZq7c3ufNM12csooFOVvdGSX11z
2JnGAXi2+aEZ2QLzuak8Kpq9KIr6W8d6l7VmYcM+x/oyiQ2/RHweo1dPeXFPkEnFcBAaEDK786qo
9+O900TB+eAFOthyJw+G6UP54tjnBarlvT2VOxuHjnunNgs9Ym7RK5fK0BajRX3Usq1UYyychVam
QYU9TGHzZa2XCYFZZrHoze1AgHxeENwUrVTQich4O+slb5tpVQ3jvApaHWpEpZwXwAOdCKHM926r
zTmZwUKJySez5mWEs78Eqa4YfO1A1Dw6hpqiQKEmuc9G4X7rS7Ili9EEaqxvbloHyI3izhG7YRsF
UHSA59X1se8ahEZ6571S9DePVn5/NrF0ltBskE5a587sMKU3Zp6GYIv6B8Miu9NYcnpyZ246lLMs
IbL8aH1hu/hsv0Ex46zpEOpDpNWVBFOU+DB1rcVhrHEEkMzUd+eOLHf6aCA/qXvWkvvxcFeW80bN
wlY/fKEXfnYsw6ioEWfE1kt+uP7n2tVSkLtBTrD3GOrzbVvcTtVOqYmISN89dKhjRJ4v5PPk6Z6r
kXXxmgPd5BD93B3WWSwUI81XVZIir8QnlN6AY3sYZU1Tv9KbM6Up29pO7H2usEjqRYHV2qvW4gxB
R5nsfKGkqxLKZiL3vvKBfKKzg6KCiow3y0CgXYnuuu/wQ1acT465b3XzMV6W2s5KvtB3Pi0FozA+
FuKriK76s9Obqk76IjlwMjivY+b0oK9d50fazP8tmT859DCyxLGhrsLgfX3oGc5641gpcpn9Apem
WNdJEGBngQg0n+N5+ndxn+zGvxd3fd7xKjxaekxxKRNFWVPWYMH5G35ptP8rloXDzAVr2gNFQsPg
dzVpvfI05ZZBSeOR1JtWm+XZuIiOHD50DMRK0JwXTgHxaROvvWhTdLum2x3PUHX334/VnVMuzP4x
jgmmi1c9+W+K7rut58enZq2U2WLoBNdt5UyCKqWt2sZdHzFmsx1XUVjgcCdfZAjaU3go5/aLbiK6
m2mhFVlgHEHYLL+QEaI/XS8HjspsrjZ5rri4/pws3cExi1otsE2sFYcAAT8Bn2GlaLu4+kL31P7K
G750rGU4Br40MR9cTczk4GYeyLgsvYOxrxxOC5kzN5qY/LkSdxEBWW7/zTtnHRzdblQ+yFmsVDoI
2qs+rAsAhI6cdprjskjPYKBM9n1WGr5HYFO3OLVh3oaJG7rJ8nyOn48DCbAvXtT5nrcea8igNURs
XCzK/lk8stB5zBLjqWyXOsmrdU9aMYBwBXjcVYn9nBwDS9u3/bBNbJAFHRK04R1zjs8tVQCkFkLs
yI865XWqbxMtWZbpee0OvoGlQ4nfYsfBy0P8fPxoeU92tYl0a35WsAVHbzi7F3m3dvV0FxfdcoAD
tzLvK7WbY6YYey8w0Sqw3t9pZzNk+W2PzrTMq2hZ9Dtzem2MZgHuizY+eWoeZCZ7xznBmASeZLJt
SC4/sSEa6KoxaWjR6+FwazSdfzRuqmpXF9ZtHp6BnFTSJ7UL0/iHqQmQZEuB/51MMBpUZ6F0zqy0
SKhODo+Gs1cwWhe9EZ7QaPNsuDmzCLqj9S23LJQevCDKtBu8epVo1m3nnTaup79WJ4DFj+md4o6L
Rmlx/Wn+MSXGXQsirBJRiXHVqy7HHYih56JmWsRln7VtXh2XjlGgS3fBeHoscxA2cgJrJn0xub3v
7U65+TbF3cqNSbtS4Yv0skVepDMXvl8DkLEOBpHs/3B2Zk1tLMsa/UWK6Hl41SwBAmGDbV468EDP
89y//q4U59zAsgJFnM22DULqqq6uISsr81vGQ53p+3j6HShEz+Xa0gJxWDVoVDx+PildCndANAlP
GCaqi7/zbPi4hT6mvd6cNsBh+zjLWEr1Y+H8kc1BjV6i2q1b86eHsUc3S9oKNdzjULzWswL2Z6Rf
mfovecBYXSwJqNVV3Thf8cPK9fvST63jpGS7ekznA2oJdfmquY+pVj3GPq8gh1I5q+tHe3Kv51OJ
6O8Q041mKIojf08ltefUVtFp1tFuvtlhtozctUmuENFTnBT4Vr4obDRRx2uP4NKC/qHY8wW9aPu8
s9zJwqu8iVC+IaO++qFEzxm4udB9Ks1bd1iGBqz7azvESyugflJlssEtWc7ZZtoeZrHhJqN1TImi
Sm6MuFi2LQJY4VOef2/DcTFgc1/pcJd2Qx/LPNsP2wmCrFM3WEeXQ0afzEu309Yz1PZ035375Q/O
A3UcVzj49arfjk68jBxzHlb9IirUKyEdl7aijk7kAbFFmqYYJ2/DB7efyoZGtwd6v4muQNY8zPJs
rhIyzOlCttfQqIg44k76jWiVPIWVOfe6XRiEp00QjpBFq7BbLn+PC2SxbmP3RkW1P0UmsQoH9Bc3
KZInbvc65NYy6exF3BKOaMZbxw0w0H67SrqeIn/L3JF2O1270Xtl5frulf32JWvq4z2e2dCJr3Za
N6usY1LeB/kehSaOhrqrcVOXimHccDbEAYb9j8AeT3S0A+nFw4zQXsdZNc5PSxvXsvdrQ+ZM5ks7
YnfvL8haWHqoDlTj01g6u6B7SZmjP+9nl8wCi8MC4+RhsKyzblYpZuxYk2ceZ02yapQ/OATs6tHA
oa3GFZbO8+fFXRpJREfopo33XnXO4yTSJKvzMW3NY54fom7RNXcza9+X28RDspdAqvzb5+WdzJrz
uQo8GoJhOk2u2WdOhTSlMqmfsxXGeI2/mN5rXmyasmGdX9nlc5Oxq7sWDXJxsRCNPYKJWDCs893Q
OCRxmfeZdWzjLyMKIRbU5+TZJJmNTRhLhFv9kQ21f+8nJl17azV7Pdkosn435V4nTObzVrhkUnNK
J3k4EIGJFft7wtZng59ZSWUePbfb5H6zMIlx0H2mFpx8V6bpU8DZeYuzMmBZI8quWfbZZOl0lhaF
EYVpPclfnBmlRbkKMG8Ho/uR2NGq7H/lVruK9Oi7Q7rARGiGC0Gh/64vJ3zvJvFpZZMs8uKX/r3N
b0JajjwAawaNnO6v6CuDeI1MOabBU9UbC7y6mrcfYzTyfEKQfg5YZ8VBrZ+SZN+bP9V0OY5fmpGG
fhnJ2W52KS68PjZ3XYkqXLctiZCocnWp2d0y3GGj/bRYPGtcN55ufmG/m8/r2FoUKDDxwxqu5qL2
u/sxvzLJXuyqSAirCO3oHK+cJuEPk6ybV1HcdXhtCB3FtnM7f6HiZyV0j43d4JbzSLvx2ofPu8ZF
Q+JjqbLqfih1VnBQ4TWZebSHw7ocn7R+W0AOmLpF7Um0w1uC1Shui8/LPQVv/NNN4BbqzD6WxgHX
Wbl1X5tjMjOODBBjOoaIK6rTqhqjm9oi5tyYFiF6XAHxdzmWsN+9xG3MKciyDW8qZMfSbVE6q7j7
EjjuNoiwAb2tpdZfApz51vDTGvOFRhysSxdviN+rCnLm7f/liXECbpLcBFmSeNi/7yHNszx10sI8
OulDUd2N8WHAKUcH9OqVYd+5xjKosytj+VIYoCORngoK86wjJzrchwfm2kVjODybYxE+6s2qR/Uv
7fuNWVSryTt2+mvfrobukWCTVZh3tzHK47FO0JTd/i8miks+F+evDtLP52tHHhHQF0S+cSwMbcsz
jGbtEzE7mw7RuRjJiSi5YT/iz9DImrU3pdktc6e/m+X4C/3gyqbzH5Iie06he+ILcdjOE5Tw97OI
O33IlMRGWEtc2C5npNHCCbeNwQHxFC7LsVwp5Tj39WKvTmyMCEX2Ju9JHwnV6Ra5+Sj+Q92NFoo+
W2CJYMiyBqZ7o4xxdB7FSWmk3WYk/gwZxPnVlerCyvhX/c8WqkSbqVGeuOQ3a4vIe9U7de5EN7Zx
V2uHBNuA1fHzEXitQDFUPvSjphnUsq5M/UisNFHjgX0XtSzAr0w2KZp3PUJunxd4yUvJLboWPUUh
Cv/kNvhQYt+GoLcmlRTj9lE1k/lkT/OUnXjqIIOtqnPGalruS+bi1mRrGm2Cpl9eqYN0g7Nph6Q4
g57C6RyeyrPVCYlLLSnShuAJ90CoqKsjKG597cun0K/Wk6Fw9HTsi+91chw4SnWJx6uized1uGDZ
/1WFM5NLCfuhL22qELW7on/BoHWDa7O6zDyf3aY8/A9NrXS63Tce3h6T5Np6RwSSPT5q4U/0R3FN
dd73Wb5O/gzun89v7YI1+fHW9DNDIzfRth3ygmJDvOHpUxbdd4g5Up7RHtTuypi/tGL+VdzZGqIV
k9FUGm5WRdkYRKcFu1S7YYBOLJtT9+S3xyJXrvWgC8bUX4WeTfoFM94s51T16M8OkfU6zG6MCMFC
imQTrKo/PG9Xat9aUvfLcN7Eq1x11tz6YAXrUXn9vL0vjmFTceS02yUs6qwrhXHiTGVHlBmzRZmT
P8T9N/UD23D7odWuFAZS50KvUpF/Jc5MsxT2an/3KocDFIBYHJSOlfm9GtWlms12kQeBbUZqcdXv
DIIpCJe0vG7B3qWMdEJe0ansXxrdmNv9rUPoaudl64gIBRX5jp6j73p81tJlGagrFb3FsXkeu36l
hf5qFEaKezAzNBWj29Ig7h25IkQPwzJ5zKtnM+AAfXbQIs4vTUJgyIrPfDQX8u+yXcZqQs2RHeXQ
fguT2cEyxpUaEhcT385cf2sgYDnoNs/NXSjjuKqdexKwfaQq1eitUoid4Q1Ff2tmSy1mYcC9nmOQ
Bc3tkMWrBH+X1ZloNVRjsdc5RegzgkVpeferEjzGkzrXHe15MH4UMwRNmmajxPXSrcLlkI5zk4yQ
YfhZ/LCVRTlrt5kGG6Ocdce+SRfZz0752iXuItVE0ffJrH8ZzbYfxjcrqECf7I00WSacJ0Xqj6x6
TvKfofbUIy6pO+YuV8Zd5xn3bmscY5vMKis6WsOvnoYNAmMpAaN+7RyUccXgbPx4ntBPQ+9HjOXM
IXPQPY2kJ3VT/mjk2ZWMoUt9VSVbRja9eBLOrYWCw1d8vS0+BDTW/FviBbt0xf/uc4qkQ/H0+ci4
NBMhcI5xognJ/GT2fpgAU5Uk1sljC0bbV774uw21JNx7RUC56T1+XtiFPb37sbCzKcEpg76N/JLT
r/q2Su7s9EY15u415Lclw+t8Uv9YjP738COm3O7LgHtKqt1k3uqQVgbSjUzJxMBfnhCh7i6GClHO
KJ03lr0shyfcOewkfuS2syzIp4myH71WLK0Z4xAFFD/b5fp6DN+8sl7VSfOakbsxS45xOqxSl2Tq
5mmobzNmMb2DqJBHSxXvU+/OFj6r45DTIT3C3wgKGSsO6aPh1kGFNwLX0i5zwpadPgZwhlKjjfL4
sAmdPUcBG7wA8yaEjVQRKcY5/fgG8ShGHHJwwitr7aWtOJlxBAlCaCFP7dxpiCniNwTNW8de+UGU
8XqWkSiu5LQWrnPttvZ+RjPCprLf1UDwMR716K6ajr7FzIVXTY+XmXXFDLo0DgzivkBLygbZPOss
cd2XamziZwqdQ6zuEiQJkKhVwhe9vDk5TosrbXBp1ibeTHMJlxX/qfz+w1DIBrWr2AGywyM9vFGP
hb32hv9hcH8s48yYHDQ9VsMZZVjjyRvd4K7qMe4eZ4gU29VBR7rq8zF3+a4IBFZwgNOLZZn+cFct
oU9RWuG4IhuKkPEweLzqx7lWxNnq6iht1lvZ+00R518bvwhp/vwuLhkT5Db8/12c2WlxWzaT0lFE
6N5gSeALrRGvYGCTePB5SZcmxA8lnfuAPM8fFaK3TDEVVOKcuCEveMDaraNHt7tS2KUJ8WNhZ4YC
CXxlWXQ8nKHdZO1NV9+aT71zpe1UWya88wlRTEoyNjSVkNzz1lP6qCDcD12y7N40pqVl+suyx4Ec
zG5b21kHxGTY+bCxxiOZj0sHewRLmMBiNnfOEjuOcJwfDECj9QEZuk/msB6natH31lzp+60XxMsR
SbXuh2c/RB5ScQIMILn5oCAjYXnDt7Hx/syS8ajZT0Olz5Nx2jQ2KNd8uNeLjO9x4yDj7+nOosZL
buffUuNPjbe74LCkRph8pkyLKLpPam9bG+UyDR8H5UcUBosUaphYABbxtZGEy1Z4EpHv7fu9nypH
q1FwDRM5qI2kl5vVopmILpmCaDVr44VTvE7pXYdHgGQlrcWkqTgZ+2p5iGGEPyT0YiiRD/WKhSQY
hWSCWrMXy0kWNOi88GAZhcEq4dBN0T0qTTYMBosertQRahMJbfLWqHqiaRfmV/RHzd/WsGKVDQ9R
vWvBibWbsOJY/Las79T21sd+SdY2mU6olRtzBclLdTX742AZArGcDpp6EINmdI0d0TucS/6w3dm+
aYrdjGj+1E2R6EKrrZlWUarNA4xGIy2XU/ViK8+J+zNTSa/Il663CwjM02J9h3Gjsbylyl1T/Jjc
5m5KXzMEzA1fXfpkJsdVBiCuxzgtUXv4leXVzq+rudZwXElzPqnDclQIbI3Rah0abyGmlNV8+3xA
Xhz6nI/D6eJYXjnPELGjrrEbpcYVnm6S5LEMHhj6QfXUelcWnEvTGIxMk1MHQlLedWI+zJRqOuj9
pFFQ0B4pxbUfev1aWsal2eVjGWcD3q47Sk5x+iqzltwdMulCm7zz+5QTbWeeoHEel9B5jGNGh1fp
xKZ1I5ER0ptKf/ziTDcaFsbnLXzJt+l+rNXZUusafhjnLrVSnV0RrBq8y5H/y25xqKzCekUYW+ii
qHpt9jsl3J/PS2SncMAD9wx/+5mh1s/SuCKw0zh2DtL1ARrTAdoMKRYU5q+BxGCrYzBxRo4mvjuW
+xkoSNsvdoWOcGu49ez7gqRBPYODR5ShoX4zaKbc+xWY3VzVw3WXJdsW/2Lwu+REXU+dxYycexYn
1ydqRen39Tdz2EiamO39vtKm0mb/3JvBWYqrISf1D3N16Ge+y5JsHCt0lDgP7fL7If3qo1UbrtwX
y73rKnzysCe0KwFdl9YUyan5b8FnC35ntWkaeBTMQKYjkdxE6urVReWEj/nn/kzS37AqTPefvKbI
SIJRK03jmBOeGI/FYnKfAv2nSW5nOD05/UtpkLRAxESNOmkTLhu2nY6Gp5dNpJsR5zn71c++j1YN
f8Kd18iuVC9d0j70CTBX96iOO6V257IVnHpvOeRQBlKD3MHiNZ0MEj/vlKnYxlFw5/b9HZHGy9wr
F0ZUMxvtDAbPxDbPIyw1DpYKUZ3h6DEzukSDPHbDsfNIae3VXWwRi3Ftl3PR3UJ2M/lN5GTifT7z
7pCaPKp1NLC1zMa5pf3wC4Ba+WPqPOs+c5hDlKW9Tv1rQnKX5hYWeOKFkBvS3XMKQW8TUZpkCU8E
cbt846ZPavXITg5ZPDZzV7r3pcnyQ2H22T1GShRm/RjTv9gm+e1jVBMl1P2a0vFYYQ74LuMsQSqR
cYnJOfjxgh391ojHo2Fcy2c4ucv+7otsl11JHyTQQ7ayf9u40IAMdxx8/TjTmkXJPo/jy1CzlpyZ
5tbP0H2eCpQV9OrQMeBmlbGOOAXBU+D0Rw5IZt24/dYQ+BSTLqSOytpRjF2ZkfvYs94N94apILl3
IEil5LBrNK9ocVyYfVXE4IQhB6iJjdaZ+WyYo8mKQIBCbC85xkIzHidKUC+m8XS+bNQbC0XH4sqy
+o/sIIHynGXbmksWCJu+c0O3nDxHG+JOOzJcTSLqLPNH4YLTndZl7i85nDGJegZe47dkd/ePRc7i
4237EG8vgOzPu9PFJ0hsoavAZDe0f+JitaBhK+312jEn7k9DKCHOnv2GKMN4nEcz4y6M3zxdBfsy
rZwcTanIeRiz5MtEsPGsv8vH7RS7W7N8DqIvDalferA1Qw9GCstBehPY8UbVV1H+OED67pCZwcu0
/vwOtH+nXVWFZmefkpawsc+eoqaOg+35JU8x/T0rjMc43lbe75kDlgWrk5CP0FiF1WthuzfI/G1H
1B5U96aFwIX+Q94jFZU+xJa+rAnU9i0gOvkxbYe92jwSe2hzkvJ5fS8+flNzNBUfJY4m9WyZUKyi
beywZl8DyywnGoYsOcV+RjYj7LJlD6BsMqa9kjxJe9XKn5D48igvlirZ3kpwLVn+wmkdzcdmn50V
IQ90g7+HcJH5TtUpkXYsUCDPVgGHGzPM9dRBNQvUs1MKNIf86uoPQZDLgUCyrt+5sXs7TtPXK00j
ZZ1PJ5x6cHZIQgnR2mdmCakVqTnD1jhWlbEKCKRvjRlWus55+XQTT+4tp+eqfehBfJoTwWuczHB4
6Nt4eTid6ctm5RNFeKVS/9oTNJDlGrhEUNLBYvq7gRgcQ+jaRBK5+rOCgn25N3AaDfTwBrRSO7sj
4BzWHdGxw7NSXwmjOxnZ/zQJISB4iFjs/znCNP2gnTSz0Y4tGRR6qq1DQtThZ3lWcOi8aTPp5rYa
vnBas/ZJyjNdFB5sYOkmkCiEadmA4VJN+3CVk4OCA23par96cD3h9MrR9ffeXDSmdm807ap2UW9O
tyH+s4GTxTzZF0F3a1TTPCuCXcfhfrVIAhfYUbFJzUfbURa1+acLiDhwMSLNPw7hsq3yUEW7ILTm
A+Zi14PfrBYVG6m+78jdeatBxUWlTns5c83ZtdabquQrMhK0gbC4fUQSUTShTjEdO7IbCRCss2Rf
c0TaV3veFSMMzV54jgKOUqL962rbyp2HKdkodNVZfm8QiIH76soseXGlMMknJfaBoBECzP7uA7rv
BYVqF9rRKJ+HPlrqLpzZYSPBlN0LkfNWvSmg8WLTXul8/5oW0NtVIpEkSYBEubPOp+dFQuTwTJUg
BG3gABTu6PiGkMs80KG3kNc68++JznGiV7V7aTOkzayJ16LNYD+E7cGcXanRxQUDUS0S212yKfAQ
/t0U06wgNDjSVc5IG6LEm7mbdouB9OYyXNvohWj5vNfvylzf7NQsW4w18AlyVFoAXh2RKZx6bwJ3
XPrld9Oslq27yyuYYdOLaS6j8rHJHokaGMCuBDzIRr3i9hF/y9lo0gh6UgVHx5J/PsHUnWlXxdhR
eQV3AmcO5YrYrkm5o6eZ1JIW+/wBnsyxf0okop1oMtJMMTT+bi69ajPF6HKVOMTNrF726BT23xv9
NlTuSnPPTU6zbO6jlmntanJywrXJxGLXJKwWdwpar829GrDZuvMCOt5zFH2NR8K1Dg45yhkhFat+
9qdOVu20z4n55B19NuEgWfXWb63/osEk6x3UvcJvRnVXaiurB86kkkFUZXPLDBe6rxPs/6WK16ka
z7mHuaRLu+Fvl9hHCwjStLfBJ9+p3Q8N13hyS+BS2+3z4c3gyKnbsNOpCXfO2yu97IIlj8v0Q7Od
Oc7c1OjsqY5U3LUL233Kzdm8S45luyWjq1NffLJ49GvZKpeWQk1HwBK7Eocdftu/n5VGVrOXZLEi
UXEJIVZKDiY+XNFJMgsJiYwD1OyXhWuSNAml2tfo4WQest3t8+ed5uTzP+80Jv+hlUcQjW6cjfrI
j3s3j8jOLYds7qXePAkf/RlsUE97VoZX7MZR9Z6qQALz7nO/IuLemSNIgWpTdqjzZNkV/i5G0TK+
UUlw/rx2F04sZONJbDdJGqbKkcXfzdSNQzpZNmmfofPFUclaU8Jv0cBhDqeMMqh0pFmmJ3UkbbHz
1oNGJjEJ2bVBooTiLNXSXmhlsPPxGX5eMUO2PufNBkmSZ2hYGtbDWcUmzgobMyVDN0XTbwU/fdBu
OZgNcMlVy5KDvG2Uz62j+it56B7Sl+i+uckYQfpBVRZtuWxQnraWFnqg1Vu8C79iiC+iFQtOL7Q9
Yzs22Ierp+3ntb4wJQn+kiA2suN0Nq1/t6bnDXVCuidbqHoV1RskqZZuuA20O9K+PDLTav318wJP
wZ1nzfRXiWczuFkWbdThITnWUD2wnZzqjzd7VI0b8qXUnlO2Y2o9RYG/0q9tlC/Z6n8VffaEjFnU
GkVJ0dhSNQtmP+H/nqYdnv/FEP8ofBxufrqPZ9phMO88d9h/s4eX0Mac4B0p3lhvFq4SX19nFoIa
hBFI7nVIsCiHxy6r3tT+DzF0yEiQoMf8bSvEzJ6t/WOFO8nJQ+MYNXDCfnsz5b7LfwWYyuHRJjkz
dRDf4lz8ylMSW/f8KYmIhWmgcYLleVZsOJSlmTaaLnHBdfmMonN245q4VQ7snHsCMMPH0Fqh52dd
2RZfMDn0jwWLA+KDNzYLmtAt2TIfTc4bQpEiDcrnVJKYj8m1AJlrZcne7mNZdVpGEVPNsZndddYb
6xdRzyMJTBL8di3n8cLugqN98QtZbME5b/27sNkwVLOoJ7oLi5hIsgoPCcalPtzlw5UJ/NKYxg9l
2ADWxcV6VlIV9mYUdjShEm15ZgQzx/kjoxp7kd1lMl4J8zxla/7TV9A7PMWMieTp33em1VXZ2dqg
HwfvKU7CNWdbOy3M1lV+dJv5OMbbGAUA6TeZwtMEWsufUR9QQHqKpmNfKXetES7DtF/bfrTXryUD
XWoPB7+orhMD9O9JwtBFro3Yg3Gs429h92KxK5FlAbuVhN/eqpaBe+UJnEbleZPg2QEgj6quZFH+
3SSlp5BEPDXiCgzgUx+n1t9OJcdsTf9QO94+cIa3MklulDKbp4TGxAGJHpqK6+m1zo+i4WD10GmK
Ya5k6FLM3Ee3jl5nI0i2XlnHbDM+H++X7GrdxfBAt1KOQcyzoZC7VqInVqW/hxuHCyXCI49PplHN
g4ZRnasQ5coamG8VPgUkfzQmTlWslHIWwmVoFi3e9NK212MLwqR7jYm/8Ly96tywg1zgvCuXjllT
e5imMcHLVbjXe3s9zMC5fn4rl4w3HAnMlQRhiQz7+QITEbfkGdwK0fO+dmcjNwxDDYkdolXd+JkV
Lb02ti/0MIqUCRoXFvmjZyOuHzvTM9OMicTeVM5PNsYxnWwcDzilsmlTXzva1S9MzwZnJ7oIguDK
Uc7setNKIiX3HPXoE3454h4jGT9DYRCEUO9/79zmIPIHQciBiBaGSBVYS8Keg+zG5ODRJU3fhpuK
/kzAA0Ph2jAXdVMgRTN7I6J91r4w/xN7gpZEC6TdQwsgndwftYHZ1C8GM7uryvKazS1tdDZkWOd4
ariCFMSozyb+3un71iNS+pgCrs9m9c4EvlH68ZHw44GIMNesbnyr39scKDR0uv46ieOfgynR5cUA
R0yRZC6DH/4etq1mIF3RntT7RZPbgzsqauSiR96ta4ht4FRBMxiihX7C02p7/ZdQHt4xEUKQcI7v
iunTuk7m3tE/CKtDEBwuwAdwZScgh9A75G0JMDx0al34scUuQf3i1kKtErgt221KEDYsTp7gK9L1
8B8Eqn2Y3ctvMxgL4CAO7/8GDydF9Nvka0YN5FUhf0w51xOx9KybF/zsPza3EMPlW28TPqYHBP9/
IU12CB85Sf4lH0JgcMe73Xsy5TfVrXcUIsb4xsmbfJ5I8E0BDsDYK29SpLxo7Gf3+asUFzyMb8iy
Uy25UnowuIS8p+GaziY+OITW8s0JjeHTJhFtQivAuOLmBHkhGBNhZgBBCXmxIAgJVIY00ntLCFNS
PuIfEMCQX4QHaXz5IOXcSt0VXNfchDSuhcI/Db7vlig+0PTv6GBBpwAjRmQDHQaepJQsCEGQJjm0
ymxH+4dUnZ8EAqJwRzHNSSrlvRCDhWh8gvnuZveg2fVf8nDlmu/lgclFt15qLTdogx2WfuId+zf5
mGCN5V4IbYDAuzNAZJ/uWhpMGlJapzoBjuVBaPuWT0kNhSBCc/ARuSN59+weGgPBbaQHo5LP61xX
ECEF17P4xPgmV6xuZ+yBTkL68vCz3YDIBJ9PD87mRV0L+EA4U/JBoc3I1/sTk1dFjl9u5b1zu/dS
kWT3n0YyeGj8LLeOUD/4ZXkoQktJqJpUSB6ANCqIE75/B4FSf7kD6dnSSowOeY/cGg9fHrj8Vu5T
CoUEcPolOGjWIIgo/4E9SgsDe3wQkGj+SmEkPZ36l9wHpaLxfPqc0AqkHMHjwOCgzWTItW+0ImW8
F+uRIcLDlg4hjSt1Pw3gzbSWJqar3nLQLCQXayMNIOzqDHaEPBVhOVPchlBfZgfA0PyOfsyVZSxT
EvEv1IeMU/lNshsDuC8CzxC6M3crWGYPyDG/o4YBfUNIIUIDeCcgBECrZe5xXqS+w1r6mTCy5VrR
zrkTdgAYar6TcmkcbnfjAJcWEk0DeLIRgMCpYgKQdMAmJL9lGMt4F0iLsgq3QC+WmF6P2t5/lTvX
Vv6eYJ/lO5hQQyZlGQDQ8vdQGk6oURtoqBAbiZQ9ERcEelfBKxHSjIDltC+sdbAtihPaNNtO0Gqt
38J+NMARnv4F1lbdCORUcKTCbngHLL5/SsBugkwUrJswbQTVgKcJ2qYAHaNNBREF7ou8CoNBeG2C
kJFXBCIjGEapGfg1QHTmpv0uQBJBYdp38j5ggipoDnfj/GpvQTtooPMEijdByCnAD87urHtKh20q
iD8HoqbwAM2j4DkQlwJcEoFMS2Gyp+vhKVpV1Cd7yb8Y8I+iFd6oDRGRkNrzZbANtgAN1vpe6Dr5
LuwAJKp8O64hTwimTaBtJfA2AeOVt8Ljce5z/hU8nvxe3zRvAnUj75XWldflE/06OGA6dyMYREEw
Tns4gADg3uk/E8yR4CCfj3fBYVxbvwJYFeVt9CpIRXOT8K9NqQJ0Qhnz1aacdy7J8NZRGgwLgq5u
FSosbST/Ck2OGguUj89w3fcvHaKQykQJoHGnnJ4ASoY5hXSr0z3I+/u1tDcfks4hj0yIhEIbjA5C
GkLO4DY5ZIfZZlxOz+Uu56t4NffuxuaslafMN/yRi8rfoIz3JwTVQV4ROKC0odyJ3Bv3caJIjb+k
FwpQUJ58+v2d5zh7FmCjgAKBp1lwA+VbAVEKb5cX6abeuifmDI4IAEW4LCgYnRgfyBMJpEU6F5ZV
QPtxV9WySeb/xVRKTVMoROWuhktkLvJTTyDof0Nw+S30vI0w9YQ0JCBSe0du7cKWBqE+yTepRghQ
UmgwUuMaOF/7q1glbwKVlDGm0nDVmwWoUe5L2JL1bXTw7uVPwMMRvBZwE0hIQp/hLIR/NZ6IfMkD
hESyFPBOsLXWs43wkuT34/JE5XkftNzSLZ1K2lJ4Q/zZy2far8rSgmSirgzoNu0tZKbv0i1iHlS6
owmkc2V0IlCXDFTpTHTRfqnAaSp35a6/fSehCFll4hrhb0WbZ5Qrz1q6pb2JDkNCt3E3CS8LOOj9
mSvr8EG6R7qTzkg3eZU7FXoVvY6e9d67ZGRQl9vu7X00CXVHiC7vvQbd71OXEiCitIVcWd9bsF50
SiHcct/CdmkBK5n7UdhXxnebl2XIKmvvXi4mvVnfm3yX7/Q3mm2ZLzPhR8NB4wAkwT2nQZzKDsMK
Kgx9Iz+hGN/nJ4WRWsvVeT41rwvsShhcwo35b/9k5gGQcHrIyheZumTylEnHWytweofHideEOSqd
5Z1E6z61TL5k9zKlCr1ZaNLNTfMfhI9gupqb4eYd1CUoRBUGj76NV+XRWLkwtzvmeIE7CeYo3grU
6B1B5TCtQxUrwLWRFCKorQA5AeE1qavmsaFbp9x9uq42yYvxc9wGe2TWN9lmZMKTac+F55Rs2pse
xla9jQC3CW3LPYG2BJb8TuPVd+ZvwUgKN7KFawPXHWBkDdemvBGeGjj1J4TCTHjtV7aEqnG+YXq3
7DkC4TwLp/Z53Io7hKHZKpmwj4Jb43hiDLHy+o9YUHsHgxhAOT/Limztk68kwEA2EzaRELrSVbvx
b3jf0WSdls8263HvPMnf+r2yEbqX9SJ8aFm/hegj3OJx736JWNnfLREsFYHLNbcNqzFWNFaX2MBi
t4qtrK+D3yZMdMFvdbeCQxK2X/5m3usUKdQl5868lyUfCxurSnnD/mywNMxfLN+PmFiygqvfvaO+
Jm1kW96dKn+013Ajf4t9nNyKQSHmrpiJgnAnFg5Kco/lIKbF+57E2TRABFuQUAIDhOC0FGtQTMvm
NqYvyZeJ7Sh1Lk5bDfmcGFRiiGTUjdvmlgU3qK8FVT19FVScvgRfutG3CX/Hq2xJ3PM63tc0bb43
f6ar/tFeZ+C2bOBj2CGUwWfWYqqKeQR8e5qPkOYFNNWCySrfyaJAkaI793eySX/au/bnbEcEf/XH
2MriLD20wnzguBi6VroW7pggmNqduVBX41KmHBnzGpOmcSvL+ngz0pOjjfRdXN/yj/AHpYsrrOvZ
i1xMoZPXP5M7goSTDccvQjuNpCvToXNwqC5sNzG4XBjf2P8YfLJtwNoND2zl2PBZ/GXey4i4MZdC
Ike81l9m3wUgzkiARioMsBNdkF5Sscuhh0wL6alsD7FEhVAoVrLD5lL2OqdN3ml/IHsMMTGLW/oD
uzDefvpWJ390P/siNrtURvY5Yi3j1MWslH4ofYc+sdOXAqNz4NQ3W3bbLFMCty9YJQXZJaCwitmm
eUdEypTB8QvLKNbTd+HWyWQmtpOstxC+4P2Fd/L2Bl71wGXDP902WPNy8fMdZu/89u+qU3lkvcDm
FpY1fY5eotLP0r0g17J1+cIWea39QRCM38scV22LG/e12zNXMj/Klyz1QuitWTIFPC403W7vrVNq
Hd6FYsDeOLtu20EmK+mHAjJU+VulNBnk9dOEmtY8v6MKzXyAqy3IQx+SWXo3OzSnzzo774ezAyUj
JENCQ3gHbLOE8Tb8JgPom7qtN/aasNWN95b9aB70pcy2xoqevlIYj/Kdvmx+N4wl9uWMaRmRMnLe
n4DstzS6trmjM2+TO6IL6L/atv0iOEO63bak16BMxog4dS72a4L0lNElMMZsXXB9jZle6sTYAjAY
7t/vFCcda8EEnS3ht5PUm4Pf/bAlfj+a0yZ3cusJLRzdp3+mU/vEsMXVb94u/uPRI3jcGFqyvGLm
tPMc6+C/zDtZ0Ls3sb180POAnzfk2gONF3x2fJuzkgvkzli3O22Jp/BLvjThoWWr+sHBWia5cZ2t
yLeF/YnGCiC8hJ/Sdb6ujsNGWWLDYLWIMZruwocc20LWWKF7i0kpdhJWMDVA9BUapDDYWOUBtItl
Lz3Ru1XgmZ/Y8zBPpYPE2I/VangTHPYJ186i2sBgtEkLO5HbMaq5RLc6AUmlYswlJP5J/eSH5ihr
v9RLWG8WX8KdTNcskvxJVpgK6+IJ5TAWyGIT7JWbmAugjis/jFuFeabYWD+1n6ynXO500WWHhSGr
rNx8iLzHutm8T2Tvb4oogZ3Gujg2dIr30vp72ot3asvywXw1F+WDABalRmKZ5JDniK9h8e4O/Hyr
LMX2MzFwhFdYPgj9TsOmE9sowa4esdvef6J94YNqv8Ri0b5rv2TrIkQ9sVRloE20Pp+lM4hdI1jp
U5u+dJj3MgjZOkozy3QgH4hGbGv54X13KPs7H84saQ4MfUj2zA/vBojMKAKst5k9hE/r38WnaSFn
oAEUvJluyo3sRScmqe5GdpQyt1jSOdlTygTFKyfSaAhn0Piq7bSvmEvs6B5mz/iuxZCv19pX2cFK
faTWsjNsaZt0rTDA3pfa2Vq+wNIANSQPBAu+ZOi1rASz3TZkEQj272uLwnOUVUX40MlduyXYwd75
92IGtVytla+bhFUkWKmxGN1ii0/PYln7P+RxpwxvuUC87p6qDamYpy+5LMfn+2Bf3GWYUQnMUgys
u9OV72z0qG9mwqT+k22Un0Lvnj1AtqKbaduGlS7HauOhs+4l22bRPDqgUVW6AgNvrd2ka5ldmuia
2/0kqfbRgXtuYp353b1SVfRhLIavCf6Ud7cI+lS41ZjWZLoS7w7esLs0mZtfCCN5a9bvJhMKffBQ
q2WIR1Jf/h9hZ9acOBZs61+kCIQYXzUhRgMGg/2i8AgSg0AChPj151vS6Xu6q/tWBeUql8GgYe/M
lStXZprc6sO45VwAYptAds10Q245Y09YHvJBWjQRtq3hnfzY3zBjvdUXcaCgc7PY3Ozis4oXiIE1
IHc7McZnwPjxRQGDQkcaPJahr0IIXoqp6I5lUK6fD6akg7pLJ4bnwwdGvXglH6VPhnYY7LlhO66h
gjstCz2ai+PaCJJgt6KDdO/4mbJ8Hq9nBqp3+xELS9s/Bn8cAQrAhD/O9kT1/At7/uvF/yUDcTJO
R1r4MslVBJBmnepLZJPcTMxPbr7+p7mnovlEy+mn9CgDU10Hj+f/HWgMMISD65suQO07Y7eVe43d
JjBw/dQYZ+0aY8n2XtewqvL0NS4ZBUhYBtl8IQDtYOAjA2KjMpIuBz5z+7rM7KSlJA7+BBA0Axy8
eyrdFTuaR4Q9FmPC3N6eFrFMY4rz02PrUfLFjqmYF+0cXdQTYYjmQ+tLo9wpIztzfTV0XvfH8Auo
st+HE6WS43crXcHG3/LG+6PRfuwiLrZYNobgjeJR4p298bXk6ATmafSPI97BchGFw4l0x4/B8UfW
JxZ5sGWodbv/+6MqB/D97qh+Sdl347Sbnw/sv6K3+5EhSxlyfA4OQ/BksF9rzKgWB2Th4ackByFt
IXkHlqtIB1AO1DoBVfJv4Ncw6wkoXHtX4LoJHAA0gOJa2NSmV3uq4XXF/dxhFgSnazAGD68YbVOb
7pI4pWv//i7WR6Dgjluopj0nnLnQuPbB788eScJ/7ABVA5CFa9UQvf6SP2rftnHY7STsgDeCGy8m
CiMWA+SK/GwymVqrXqRsxfi3esZT7Sf7Ef2sLMBprQ3d7hv9KqzF9paovzTtBLcCX1pOKQtKMWCN
OE/wTSZMYY8QufZauNyWNK9+oijSciNgVNi/DHfjrldCUDxf1BPELtf8MIVjledLgbXyZjJyAt/1
L3k3Ae7y+fEt2Ghiux+vmnjT5gOsQttUAJwJBtSCU/zY4VSPzOE9YK3063KE1RuQvMOpAtjhEkwo
T3xz07beKpYJQziK4M3uDHWEoIT30E3F4eHGiElk1WIuzhUgo8uii3P6zhUK8XzLU0yvocIFobCc
pr5PP1tvRmA+64JZi45H6VZ/B9axRAfB94OcSm/oteCjREVpfu8DJCErYvYUVxyD2ldWogYhj4oT
7i4ZHA+2rGIMoYgQdyB8cOd7/W9PAFnzbqMa7uFECFqFnyahhJgizfZtDwzsS3tg8tmWd5sLjwp3
ytLIzyLkeVVwbPjhw2729djyI2JQze7VAN4uQZoYvdTv8qrfL+XOr0Iy2fK/r+RfcvH77HSvJxYr
WStNq7UYnFmn2tD6zCoIyAfpusInuvRahQonlLXUmlQwLo9rurAXPChy4fpoSZw+NEKeWlAcp4K9
XbmmhIaKJ7O3z93Uq3+KKBaRp7+7fIkDE80JfAT4KpLmTv5hB9PH7Q87WAqav5nV5rYZN860gV/s
CUT3HJ++HqKvevmymr4tq2qVy9yChFAQq5BJ4RBmGBMXLjU5mkiZ5JYF9aEUl8Je8k5cISYsM1hb
nMEsdOLvKzdRl4p43D+6RG9LGT0RPg++12D2nZyenzIzGpAIXJQV04ahgzLUrWybuG3RfGILBZ47
a4Fs2qC6JZHqi1ds8aW4SYFJZ62Apuk0nb3XWOlKyhoKJuZgyJx99vvFVAqi/+EV2lSW0pOGjDba
F6r2/nlRH81zkTEh8rIglzUqPEq6MXcon4fG9DiIR60llNWMDDA4bRa+3f0H9BNTzv3mygouH9HZ
7jqrqLd9Tnqt12hszY8rTbmw02H4RROIDk11yaYU7n5ynaaz5mw/vPod/zKOngG5Tw9cdttNsCP7
nnW3T87uqTNBrN1+Tjyomt+f6r90SPRS/Mep/oKBtju6VZ62m+uicEJWQM3L7G/EKPYn5JiduxTW
OuQW7I278UPnT1P6/jVRRp/eoo1Eh8E2VGz8KrXuMPmk0Yq62YL5H9PTFOlstrSC06rrUNBK4MuH
O0Wgf69uMdyODdfqd/6g90af+197qKG2+jWaJNZ+bWZR0G6fKY172Y42/lu8i+wh7gFMAolH6pHE
tOAhvA9wXDi93st+Nm03XcN/ftZ7162D4EE5SvkwaCGRFbzMCMRr8g7K6uaD07rGlhKQqPcEKEoS
FFNk9o3AQEBwZMtt++laG+/xlcBpyY+chzKfNXadOMMqXf7wxT/BaOJC5TzDpai+1KfB6oEgoQun
tl/L7rW/opUBv6aMLPwX09IvvsKIi9+ZKdOuryqjKgcEnSwbvUxKK50NUhAwpcY/IQlrSma4BIxs
4R0qJyX6TTEf1gHYyPLk4myCTRCW9oME93sNDB2OwzLjSu5XwgVlvZUQDsdKMIuXVepdbCmHV5qe
w0T0sjKtJr6aBCp738BmKHiFpe3RPgk2Xkz8EctDr+jPE9yNCSQT/LrjBCOiGmzI044A/TF4kO7Z
9bO1geO2iLCBk3tyzTyrVJAemnVfJTY3/eRT8Dx/bXu28q0CA0CD8R2iaue1HAgp7OweIlZxNe2w
B9BbYBThk3h1n0dgCn6tzEMQtMvqtQHwB/iyY5lFaGJiTVfQSiwid5u4Z1tmBQrwrVwSuWZyDBa8
bstJYY3TUfOptVQ6LPWvA+qKWIUidQuKergn9GK0jWGCj41WFeQwvtrQYdR3d5CGwImzrY84tew7
+b5kDuTUWBF//RXfNixeG0Qibe8xPwJ8FIO0iFCgAyEAde7RWL4wZUdAKs4YQgzJKIybY/YhpCHR
diDhA6VV/Y6cRsmKpjD0jTKtH4+6Qce7QgIUQUwGROdIz30gwcV3b37njRVY3sjmCkkwe6/T33jz
O5f8VuZhBLNrS0FsPoScDKxjedlFbAjHJb0osHi2ytE0/etc8a8yNHGJ6CpOss0NEhGS8Wqtsc5A
zHrCHRHAxTm655lyPnfgum6lskcl6vNbGIPdN6PTynS8FkTjC3pkWOaX/PsM1Vp/+14lFJXmU4ZP
nutE3GxBCGWjc5183XHSHChTqESeUkVX5dUPrD+afnRInSmF9kCIhnLCjxaCDgY5aX2nbLjJ7+oV
BzKVzQHNY5U8bfODjDBJ2bYDCT7lB/nEKr+sPKZwmw5MIYWWutJkytemBP1ip/YkIqs8up5l3KXW
fWOhXQacLM9Cvyhw2SZQlUSArOXg7gECf/S9ksgp2chRjmpA71m57MePzpA0pU64SimKSShPHD9u
eh3IG4WhMcSlsK3pZf3NK+AWhSuki5KGimIZZSCqTq8sqUA4AQYtQMg1oOoaZCA2ryJIT3MIvJKe
q4JfkYCEvLzFuUwu683oQya28eLAmZJtFkcoDrDbshmdXaYk8TEcCU8OYKV4tPvdryZ5NtFRCnEE
gZRlUHy87WlFt/sVCykiUZ+lw77ynRLaenM9S9sSBsx7xfz3Xrscj/IPgCK0+zeP9QvazdIHfYou
oD4jCJfKv8k5yGko7ZNiTsxnmQilvuJ+gqOR5ZZcB/PLpskwd1oXBdxElUk3+f/xJ/cv3OiTZyxl
9xpu8pliTJU+1SIgL8xp/wlsdf7b+9KwhOJ/pPO/arxpe7c36vXS++KZCgwabsTdlXTnBjJ650yb
2KP7HK3lmjU8J0kRRN8pmPweHDGsimVkCETUxyRws/HRvZRiJLEKe1QpWDNWeJuFo5u8L5fR3jv1
GoxRAUnmMAvmq4LVNmkpMX2iDpOPZl80JrZqafgyrX8KWsyy0Pnf9/H/zv0XUuRmdlvXe0iGVfE3
pv9NacVj/+EntuRGODiYHnEISvHI15jBCdhd97L5nZSjkk/MT+VynWfC/VB8JbzOMQ8sa4zujp0o
+g4xhkf5Hhv8wXXEQfFKccmbQcsh/eLKa9MrRRSXwgPC8Iki02Le8ppckzMkLwpGr+lHAQLkrwOO
UBGzREkIb5BSPCi4suP3al3JzQr6k6uXTcTMIPUA17LHGvCqDdjW6hF7j3H+dKIlEkB+i0CAu9GF
/1Me/MpdYbmNxUpVwSUMlfv7jVTNp//XHaBvPpU8HUr9fhUFhzFFtnGyvS+AXlCnB0+kacKVuVHe
UqbgEhwgSrBSmHIOahSPsQeyYf1gV+SZSDQhtGqtZMO/XsGrtJia0ElYgF4HTKVoNPoxn2HIP4W2
6oAhhVLJC9JInHSXeyt6VmyfAiq5pWR2dAUdxPqRrnKTN7lCeWOl/IAJ4BK8MN/nywgxGmzJxwGm
BJEDJEb4JY5fXr1K8HVwZ7TVIGHM6vKVMK+khxIfnnCEimHI5vGbbfgSrRpBqPRHWSpRvLVngRvI
3WHjFU2xNp9IGRIHpAzkOdpkPuUl+RsjojSn0hgiN42XB6tFaQTSRsCLA1uWbpHnMYEjR5Qvrz0x
P921RJYKuAQOd5MaTNoRIFT3tPLbHPcBPWul+xRylWW7wSYBggfC7MS45HelQxbmLd4tt1aqEnaw
dQIPO0hwJek2b+aHcD5AQn8HSq7rKlvu5bki0KOA0j3esXhpDUwivEolLLysAFjIVnE0mgaUhWSk
wdpbgtKMJKSWb8aSaHHH9VVgma+DhHXAEl6gJgfzkZWsEHvGE4osRD3IQEtSgbCT9dZZGsFxLVIu
/YR0Lj8McTPmviiFsnod+A4ibY/kWNpk5Wl1R3QPjBfBuurmn4LWIo0dIVS+PnSjZAEafeMByDXe
GUb3sLVSxKEx/VBkGu1PxbWVb7ZE20VhJWa4WkhKRjX6m3H1LxWDsyprJTdxYtDO1Ucp9kY6ClJK
oEMyQ7FnEmRZ5J83ffCxaVMLz5O6/1qNEkmfWbkNaAORAwI1uX/6kUcCzeBMt7BNF6Q2UuCh6sOk
KG0j5y9vhrVRclJwRxhMQj1BJ+ZMjrXydGQmLm8jGjax74QFBJkjKQWb5Oz0HXok+NnwqfWJvkmA
yxroB6AyvWWTgEKBgtDSlU+UsqzNI+PYBB9uLQg6aST0qPSAdOBYy9pRR+kx+BD0IqHjHcQjkh71
BGZPiclscZyLI5I9VNKSV4KQ4BLJeiqFdmnYBeaQcTzyTB06BEB+SEWRfcRLwMkwPttXdEHyX5WA
Lh5v/BwHwK8N5eGO35sn8ZK8FHldFlh8KQEAPpG7uw47k3YfAceWxRtD5oF2hg1l5pRYb06zQDqN
be9EcwcWehbwnNZ6PXb0jtg8RYGSJG3RlegDKgBFIzcmNXMOsuoShhikKZTJTZWaIC9Y+zh+F0Pk
IGMdT4wVJd4NoBB1Gn8w9uLCfmfrf6lUoI74um/dIuV7YLmB2kAkBbNK8IjwlsY3RdGh70qlLw1N
F2L6gSNYVnHOWkR3p0GqVqZN4WMTXlQ5ffGyTWd5ccq8N+epFDQi2JIL1Kq/Im8jjexWadLfn1pJ
lPzm1Mr6nr/RgLcT7fjoiHZfiMoTLJAxk5NQ1KTIuAmVIWOm7+mowt6QbJHEKh55cwIGC3EfXOVV
2WeA4D8lG8pm+b87xF9INetoXvPLiUOEU5DVBOswndpEoiSKhKpZr1J3GMIab91Ad0b8SElUFnYp
++jRy0T27zhCFwawy3BIyCe4KcpBVtyibE33TYFO+w1bAwwRoP1s2Mby5NVQW99nTZ4WQaCIhQZT
fzzXqmv17072F1qtfqjf0mRr5GS7BCtQ4WDmJAqXa+cL6j0Zk+AAxHb6XQa+4ZUtettOG/AOpD0I
wpWzRZf4sQHURkC7BNOoAB0x+Uj2WfnWUkgUXF9JAKKzVHijfKlRptObsW0xPVV4lnQ6SZpRa1Lu
dgkJ2Z0QaQJZekpJCUEv5XHygF9k2yrlKuFMmdMfylxIl/v7ZVu19/rXdYL3o7cDSaj6r63zKdZj
yk4Sa1GkfjxK/fC76G1+clT4IpnkXuXlrvQGo2IkxMI/5T+VBvA06j4hEUtVmYLqrxTz4UBVK7GZ
iK7rzIQOqq+4T7eXKrmrZFZFemnfp4mtGEkoTNUCBYSMsIQ+mFgK+WD7SYdwhLKqssHdZ2UJhE0q
EVIdzksOGX4M5eK5PLg9TplylZJb0xFADOpXqsNSQl8PuB8GZFPuod8uU4z6OD2rgxcw5JyqXJtJ
HCfUgQqgTrZoP7p9CkAqpaJ0BnOtQezSNpZ/qmNvPjVtOhVxXvpo1V38ldWjtBQEVMpcVyfMggW2
UYmSCDhxhO0n5TgbFLgIEZ76myB7b/pNphb0FXIcwHpnVL/xRMLmkmDAFOpx5Bm6UUEXnYZKjuz6
sGyiB/xLyRdIPIPEGsE5UiSIDSmGSy1BqShQ3lNag6i/ZxwvECL9kX6/cuXaqTHmU78kokP8hX55
RzsfTDHp1Wc+fSHV3bFM+QncKJ1eCVx27J1Dj6GJ7CXpIMQEKT27960gJ2txhi06j1G2Dfn5DE5J
+MYVUsjXCKbe65zpnfDYJHRWIlGGRCTZY67vdT4cFMTOfnLeurIrqvCgNyNSIM5WgIGyg5l8QZlE
4+wlShdO4N8yBK9ARcSVEOzRW+z6MljJWlbtwM/1WgVVwlg6Z1mC2qtg/m1oeJIEpZy5MHfmG2+P
QZ0MyqEPtVL/FJfEB3DNhOjlw4Tuz0dnU6YM60CuW0AXEUXSYr+F/hUrKsOqSOIGW6isl1RBwmZQ
qCSqRe3IkUgIorhPJKtOVtp6MVjioO7ceKkb4jY4U0esZO1dGkFiq3AqCZOOWkTjjoiAD0O+JFyp
+3fhGRETyiHRLQWuSwp4ZjIAwpr8vKKx/mJudUVKCnZTAlWYS6Vzhw0M6S2IGYvZi2abQTRQkBT1
atCeVbZXpwYdyinqrrdYNXonId3qdFVOoEKBqjhAC0+Y8q91S/KVk4VV/hR/LG2MUGd1mVnRPyRO
Wem4GQCm5GA6E6GB+rPevb5oL0Puf3nPXspIiRUszNwEv8vCszrwCPVF7VkFFrr7Kvihrji368Ri
OlSdpQhTU+J04qPLou4RWvEmLBc+Wo6+7jMTFFcvH98iBBcFhyR/ViUmaehbBtsCaUBS9FP0kunC
RW/JS4htJsWBu26N71e7tWwtFbgowyCRhFEKJpqLbsCQGWknhA+V9Le+xPJKmSkGAYkJGJIfQyVM
jFF7pEwxsTGJctELiowVEesjLSyuvr+SPVHkLJCGdkCBDw4iCZqufs/s46RoOvQqOKGHsh/i0i3Y
ZcXjQpP8C3+gtxZ7nnDIjIHXe58+E0VhNGcvoHVqs+2ozNTg8yqCT28ABNYxLq4ofpgC8gP1zvG1
xjq9MtYjTaePEAHAbw13KzDruDEHGuus5TJ5GVhaxwCynZpTXTaouTc+eXCgxnJ49lL/3LYvr1V6
XAGizkAZAXOKmG4YAaaTYXf0eEVshBv+vQNGyP9fmLhN6Tdl2E2UIL+gssOBSR/WwxJQwd+9ya+h
8ng+jVTMJzBZIE4gs8NxMu6AGoDqniSlDls5Hx2qbgGsI34Mp43MSwgDvNAXtFNuiUwQ2mToi2uP
9smkRW3R8gpULalHwTXfFzTDpK0HV9Rs9AHcBB24O4FWqWwyMi96SOKudEZK8llvJ2YsHZ4CKamz
dQn8lmI0ZSCtXu2TEh3tVO1Y5ZsVrIVdKqVue6pXxEt1iRLP/c66DcGuh7jlh0wmW6Q7qBGrPTxE
HcL2SkC3fOA9SFmK3MdYpS0K1c7P8ZukSX+KV/5boEYb9/93c35BkbeOUTtSsJ+Djrb96+Ds0fGe
nAlqGQoWwQQG+4bvgM/S1lD1qYValVMIkFQ8wuGn0j4LOdR7AO79WgFcKZmHZGguWt5ppPIHWXiZ
wq7XOnFX0uD4UUX7In5km4Sk7zNhbbkHAqDgescUidxpLWTC6qpFZMoSRilFaoqYbU4ujlfHK6wp
CEHeUuJhUZB4TxxJZcsVXLexsg1EzRc6+NQJRFSNUMMsZewlgko2pIxFZVOKucBptPpTszHrX00C
Sh0Js6zbdfoG1uiZ8s/UP9Pkd+np1tAlZ22TvUXbRz0pcYeWvmj2ztvlU+Cv+yRQ+JeYSaBLAY2s
JfcAOPXAp1ROiDPd2PtV8drqxx8MXVaCrYHnOyFUyo+0jbDl60y2Aorckrcb6juFAdKg0BP5ETu4
zuHmW1tFvLdk9No/clty/fpbIOeGa93CH9I6WbEGfrYkjgX2hHdisl7aTHt30VxVHKKgj1SLpFJn
DyT7ymNusZSOyg5MoOLBKya00/CtUd07z5so9S2+ttObq5x2VU9NOs104cs89iWIUaUSwo1S84m3
Fp4Q+cLSmdMradwdN57+NwPh338qcSkts6QC0UPcSQX75DkPgAipawQ10CNrE0Mob13GDfCNQMYD
Lyu4sWds+lqaust7KSfx7y/UrZWBbrc3YWYb+As1yWfn8/bCZCBWmpTk4iPEsog7UZmMzFcHv5Ve
3NJ9LbaGHTv1NyXFscg4MZUmWn3zi/m0zYVMu3ZTlTgoAoX956dTSWDjlibWjRJGYjA+4a/H/3In
8VhpJH2wntZXE41Lv9Ym9hKXIscpP8MgZv2jAOwcNCbJUCYXR8q/Z3gcHc/vvcL/Rxf4t13wiyzS
IieRbo/NfNFaqj4rHV36DVKoAmSqDzgBlUK/AJgcWcJAx8lurPBU9SolsANFVppVMSddJecJgVVc
UUzE0XZ6EcU5BGldqsdVPRX2TIhXSdCY/+Sq2oticMVVl7UwwQlBhBQHrTdCHTZah+1HGQeFTusG
31Q12mX1FxnEgTJicqGndaU7lCkUW7tP7NM6Qb0kNyVHX2ICMnq6tloFErNtB/Wg0oGrjkSVJJV4
dj/ucjtUVi1AUhWtVTqQ8n/seC14yxWNLJluubmGFlsAHTZGRObWBJkggexTYfJdOj6y6h+lihFQ
XIYTIG4F/hVx24DGLTEcOC5+kU+Tb1NNpBB81O8uRawrOycWNYOElXkV+Q649MTXy2RLJWgCO7V9
jjZN0ahMaPa065TajfoJflOvE9uvTzB7yVr5QYuNJ5LoQD1st7ebIs8i5Sq2VZRRtUmJx370moL/
S6olHlTJWiVR8yGociU+6VCWW3CFt9/noMCKtzxtFu030Zjab4Jb9B+nW9/i90sZufx/Apz/M+i/
SFzNpBXm8aaWL3TfCkClHoKAWgmlYqe6mUfL6TDknvWjAjAF1FpQ6iqh/gsphBMLlQD4PN/7WuvK
jIAvhPgLokNVBOtLOX3FBML7ilJ0UamKGRwZQkv4Iwtdyk8/UI+McYKEeLWrfaOYngsOBV1pVVSw
0yDdGvlH+FhVfAokd79ofInIUmograU/XKp/y97IKrfBG/VaCzfIbN9/+r4kryf3x7FRLFKmJaY+
A9fbzxGs0MY9XQbMuWTiB52ab3TEQrz+1pq0j0432Bzcy9a9GePEHDOWrwXTYnhdHHjH7Rje+e16
tsPXCyTxhVadjpUEjyZpn2HOdDKaNnrGMQgbbhEzM8OuPdMt7vFRIyn0FpLtYXrjyiALsXOKcXvC
3JPDW31nN5Y0zK1hoe8Oo1tvSIUojJrXvgp6L1zty/t+UPQ3y8aCmxNS3HFeNz53r9u5iQ2fZjgy
2p96+WtzdgyKr/uj397ZxXrXoB1x70IETDbkY/PNtPf4Jxu1tp5F65/v+zJqOrUnxrPfDq767Xsm
raq3NlPijp7FEE8SageXjoOPqxt3PcZW0QmIcebbebfJQTlRw2HMZ/5svqcRPqfZso2EaSzj+9vl
znw5ZsJR6tKLdk4zdpu5s2n0k5NXn+ekCWI3W3WCvP+gkHLT7OX0x9470btp+JsO/Yvs64FJGM4+
t7ejY+4wKCNHpzY//qnpOK3Oq9bwv5J1jGXt0EQWfNTp/horRFZmWKZBi/wxzTyj+cVtu6eNYwwt
u+bR8QDU6J8OzsXtzDL6YNpFi86lvdvGhb475r1T07udno4Hp/lZOM3npq3Wjr26c5xuX68eFYLO
Lhns122LmK8YbOg+b3d+QgQL8clOiYxOwSV1N4k7jCa0uWGMn9PY9fbTMLU7L9nBzdQF6F48dy8O
LUTaUGclp4wIyjkPLy7COAo2hkNaEd8tO8x05Xar3dapJ9+HI+Mr7cbLgSbaEUU0TwmzbRnYaudK
6yFJOHjD9jkwP7P37pqmzvnGP5JQsmB2w1k8uDjBgzzaC70nGzMGLHfccNgYPeBbtm/blpu+OfeN
49ZWZHGwjA5OZf6VDLffeejU5q2dM2ApNT7MmG669vNwP96ZTvtkv3A926/7ccu/O4dRemYJOcmC
MWOk2s/O/gWlT91VTp3O1r1w5yT0E6Wlb5vG77QEt62p9Rp8sUVJ0Tye2zTncNrbYWPMUjl+3l4N
2kQPG9Y4J49jHw374t7dBnEXN7Vr2ga2zidDchw128HmhVkQh/fdJLq7d4vJhva1ywuP3HFy//Rm
YMian+Quwcl4eOzat0sPOaTFhEXTdYO3cHzr2lbqMb8odXk5fdEKp+gxVdjexu76OsgGT0XvLTbd
YX5y7kjFIq++d+/+LXWftmG/uUZdf3UKgF074J5NdkxZG5yuTAsK7nQc5uo5ndqA9sqRvSFH03b3
lkO7mHi0eS/LpijecFmHdPJ5Sg9+B6v/tb14FokzVsnDcq5IX5eXVhDu7PC95e2dxhi5bbC+b6cP
bkH61F6Qj0r9pjk80UbLv1wdFueQE3wxgu4oHl/t7mthM5Om+GBwcntq9BkRUOD/cnv3GkZ2L1rU
/el+sptGr8XFZjx8d8qd/Q7IZ9rRAh3W4N47X+39zV1uaD/kDFihqPc2hhN0kUaQ79uO29TOfph9
9ZasT0Ln+lEMofet6ZnOqcMLnR2oNOfQaQRwmW+/zrSJWN5TLtMQdzXY7N3sjX7+xs2Pz14jd+j3
z1ph6InqCgcZXart5s5pvdPK0fAiWJFxMrBWV9OfPmYdxL+9i90PR6opZIrAhZIx7zC+Jj4r3bJv
K8OZY/XArasmpemPo73/7NeMidG1j6TDD072cO4NMvjhYDOswwjP+St/P2z8xt3N35nUmU3o1+pu
rF7rNoqAuwyl6EXD22V86gbbV0yGBQ7sBo8ndu8mIvZlgs2s3e7f7qtr6LGobkcH+771a3PrdTs+
d3xjO+TSMevGzZ7jZda2a5Nw0ny9rh5P0O7HzBuuqePZ242zvfMWtCLH0Zg1e+9iU3YDdJLBfiUt
w30W2tdRe8CUHzqePFaxu5FLe6y2Lt3Ea4lvms498uNGEIYBnVkNR8Fa+HXvf2jOFXOeeqR3rCF1
+wwBy2jY7DQYqAKbfqnzaeYUjNp2zsEttpl/1UtwPNr/XffHmkY1e7inUemYtZANrVuf8VGmT/SQ
xl7trZjfp1AsNQb0MIjLu9bG202vvgu46rQNu3fR08xzZlFEHoshc+PcvqL4H2ydG0JNwzas0f5G
o1z35hZONr8Yjr942I+OXTvbeeLAkI/37m6QL5NZTI9ptHixbRAF050g6SBf5Z5upzSYfuGMjPbX
MXKPX51Bmz3IHAm79m6iVQ8ZuL6xG7y9dQmS+Tg/0U+wzDggSJ3G04I+VRD4XkIJlHtfy+Cso5/O
yTEugDXaxLs5cWjsm/buwLq2GP/rnCK3jkpj1K/t3Ng3nEPuhQuc++GbmPdMGpzwoOmEiyT25rZd
A0rXPFpoHxAT05LWu58dlImtNZUHgy63P8D+3t7S2e6rhUjbZghZe7z9ue3d4ukx2cTutmZ/96Nl
RKnXw2WNhFO7iRFyIm5BWc3e9aPO6G43YvcBGXTzd99MJwz7h/GGRg4nr2HMbyevhdXv1a7jzZLs
SDzcr3KIltCNdi5TfuLQ7acX2y73k4EKa7NxUCAlQXan/bLbYurx09OdTtHZe2PZpiOJxDvmKHsw
DqPf7pBlyBhgg0KA2vXsZQPZBjc0tTbD8Mfy3bda+nKBq1nskG9dezvO0Xk8FYVzX1/c6B1DaXxm
BPiNl3YzYNufh1mtn02YBf8g/Z31ra27bzgXc9osUNbcEnv38phe7RnlTA7Da5EknF+6qWt0loVz
eCfrNm5DQ9VOTrZ1tvfhhTHGT4a/WxmvxUf7aN8a3ib07j62d110nPwHq81uPLycUG3avIAnmzQW
/ri2FygGgBiLM7nNteWT5qMAN2m7TADrOCkWcnI4uLiQbnAaXdzbWhr8l+MiCvK3qG1z+rnXuQf5
O700b1/Z0S3ez9txiDQ0s9s04X9uM5QhaP2Y6ayzDxrO7mF3qOzDTZiCF9E8BOu64QxzEXYnluUU
NIa7ND+5BMd+yFDW8yyN3zIP93I99I7dpzTtc1njUWgWbupvVskQQzDZ4/QZ7ODT9PjYq3+cxvUz
BR7gvs78kLizzfPhaCfPyKLdfHVdUZTcoNiinTtV0fsBzi+3i1Xk3pbhzTdilB/b70fOTayPG5kd
vkUvxCezl82KAug3ZhGHkP8gTyQKw8Y89Fxj8TCHrXnYdTtOI3g+uHTtF2gz7IhO+hKV9IfbzaBL
LO+EzrbhouWI6XGf8DwRUTa4vJpPhjzfyal/7GhC/5GO40EQmp413X08XvOLbZj+LF5C+n/RVmS/
7GTO/i272Liq1lLLgKi8cBLaVLsmHbOT0RWSZJaOGSixe8o/4sTH4nUmhyMxIXbwy/pKz1g6G2DB
jL722qAbPht4cKFKuT5ObNrlSbYNVnHiq3taAp+S52E8IF56vjTdyK/buZ2xR0/Bz/Ft3/HS8cEO
mIx1Gp/O9uY5KkZfWc2mmOTElFt6UTM6BUyWgdUZl6IWivHi4frnyAHBHqNecfajeHADWg/T18bd
vj/H2+FtwTANIOs7PV2vPwyj2/aHDD9E3LVfd24uq6RgwWbu1gmJPDue8UzrRTjrfBuEqNmYQfjW
uLrtVQR8Wz1WONQcDrZ2sk8v2tIEjvWr187sXj22eZLowN48eq3z6FZ3WrnzWDE/7DJs+6xkLg7t
xyESGdhsOQzQTa5UhNc7Xohax92uIiZAU9du2+bscRiefohIslHGlf0xH0EvH+2+jF742abjwLtR
H9ChrJF6NLSkjI9t5HUvGGm3Ywabm5vkT90hMw4wLrX9YH8JMqZdj5h33+mN9/QEnsKuH70WY3y7
9naKxyCfXNgPYGLXbg0+0OLGdq3lcArHiy5ujehy77v0rIm/CkZTPxXLwvLz3jHy4td8Ut/23dp5
UnshWhpf4wkgpHH1bpRDdZgf6beeKFqHw2C88KCWYQqd3XSPGvzybuyRpFJMxJVZ3+c3u+NCnU47
uX3YTTdvp6d93dl3bCYqZBTK3e30Y3dxP1vTrRtGTnL5zFHKtJ0D7YXH7Ye7oJvoKTjjg3s3dojb
yZ3obf64j+bfm8GlY2++c9Nvhq7FB9Gh7D193+H5aQ9hAZV6+yB8bmxc2n+dHWNm52l/t0AqyzjI
azFs0IYDRVrvPs8YAAcanWzG6O7qiX/9Nuk7Gh/HtY0D5EpYxhysncxwDu3JAhfHsONrx2MZXQgL
IZ8h6zpeNKx59/72teYpqd9AV1qcvpi9Qx/brcsAiNveqc/GiMI+HoDAB0Nn/Nj5Gh4y7E1rlQ6K
51uveA5XZODZiEQhN1L+rwX+5vkABHKwDIfCYd804IraskKTbe60nw71RavtME59SVZwec7dyzrp
YDGZF9LsBFYKYHh6o6g0c5o1uz5lYMaNwqCF4bVwYRich8skOwLqYtTNnG4SWKvUxNw7dSoPCNgS
eux03NYXazL7vuxY/WHitxpIVe8XG+0ZZrE92nynD/du73Y2stjzoD3s+g+XOLGHS20tH88kC9E/
xR7TVq7eEzRG7iShN4+Yj/FybfrX+uxWd9nSx6tzImSByw89Y/gwyvK345iId2t3QgeDng/5y93f
7frQSWEkVpE/IHqP/A3jRxPnlDjolQZXO/sAyO8U7TT2z52d3V48YfxRtr6gZCFSyhmJYVHn4Dew
aruJ3ww6ht1emSEzte3blM18H0Ha01qLfvL2YXajMtCb16YFY6+bjs28drtnvod1PtSrj87T3a13
yKjZayy2fvKNs89nRuSHjYlxXnGhHqFr1pfncXxyW/UhKfHD23nMpmjEPTNxOxe31nm5M/71lRmA
hncHu3a/6X5cG9Dh+qnLj7ahm+ULet9ctq9p5HfPvQ+Pu0bsO4zuaJIhY+IPWg/b0wsws3BauITv
1SZZ1LPB7jCv1fwWUgQvxoPngyON3FwVuaszwuk+z18vnH12dDqjlI82+jcGvMXMfPTuH2kS0Gdm
yuSK2zBdwRk1Wt4tmxSW3Zw3SEZl9gH6gwjUebx32fqNtbUHDLmHV4pI0sHR81Krtx2qw+TjJZqa
tSBcN/e2Zznz55Odj2ojg/Q6IqvDmBpxc2JRgF+z7FNQM5k4Q2Nx97EbN2jTA7dB9/HW691+G0X4
nutk14K2cG6mY3YXu9w7f+/ir1OdaOhtn/vZ/ZXNa+IxalFweWxtfR3PwdGY5fOwM7x2hhb88sk+
txQP5AV9EWZPnZbLPr2Hg505a5qjw9ZJ3Zj2Vs3h4O149y9Gj4Cd9HF9Aisyygbd4E5p8aVn3JwT
QcjRhq4zzgERYdx/ab1dL6Ns/5wb07d06x03H/FuuW04ycTdT+8hYHNRf79BQL4eEMLhN6k3C3uH
A9ZxlkfO7u4y4fgyTQZMjMxnDzpFMBeYGVL2dZztGODQcbqhWzQneIvGEx2T7AbQY2k+3ORsGx+X
r3ga/Q9L57WkOJKF4SdSBMgg6VYW711xoyiKKjnkQJan3y97NmZnersMCCnz5DG/AbRDKvngd7Pf
XLs9hyUnn6avdEJ+5bOoXxedBN5n51ahHe/iiV1E83QXmksCRuIpi0nqS7XF0cnhgcH7+GIwF6SN
ziBL1Zx3aKtSbxX03cODdiFSx8zujDfL1Jeixhob5MP6uGKLs5l7R5xb33XmvQ0nlwjmAUz2mVbz
Kn9yZX+0sa0Y0+cWCbhw170TVLR/SQ41wLj5IUECqpuAy/guYhoqLiXkh2CgKruwWg/6Ik9Psl1O
Hm+kwwySQ4SxCEqjdWjayedSB+J8bMzMNjnaw9FGe08DptEvY/qmhdQBoEmX1QQhZYY+DbpW2aEl
Mb+SlGr9Im+uqbKjsfoh3Yjpr45X48gJCYyfzA3i3qqNqREcaiqZrlg8Wyp8I7MDfAm7hCqvsjs2
xcd91pBth7eHsjW1ZDbBWMwNPpt+uHSQuSBZ8YvpOLca5ajyR4B1oHl6BqcYal3dQhNu7uQ5m9jr
3rZEjT1gXjVt6LHsy2tV2tSl8hoEnOTVhUWGzjRf5hPOqjPd9prpzstpQzeW3GbP0301bseaaZw3
bKmttKGXbJrWrQy+S8b2TzSnXVOf9d3i/fIoDIu/Vp+Fgxufm7lywIcsvSuzA2iVIPYKxSq279kI
BZ98R6Bnf1RPJxhAT7uj6ic7q2TnTJOroxpenw9O+GflZrSnH7iyjmjlYHFFpnXiCZd3Tp20WUFx
kNYFsEwKgdc5yj3shQjeO6ZWu0Sxo9nkllmwv5H4XwZn6V6V382T7qLhdr5MovgoHya85eBufOwh
tl/Sruk2mbZLF6r7OWqwde3ytUla+5+WdsZwvxvofEXH5qYFdk5BGXkcj5/p0NtUvVrt0jiQ2bu9
gzlvm5yKNYrYB9bWBY5mbhmGQ5yHY06ultJhhzY1JUBB+izfthJtRuqWqDqaTd5u/v3MF4Dpji+r
aW2c6eahW2+eWwkP2BXH8yJtHAOOh/uiiFWsX3OdnaID3FfwBppTUFKMkUjM9nLoleatS1YKkkQ5
DgbLjJS6WyaxI0EkzNeNK21Ycnm3GD6gOiL7rpBGi8S1xpv6EcwDKiTHRAk5daTAHl/iXbKJyjkM
EY4cGcB4YBdA1dDZmJgb4+cDpda0XnDFG8kKd5xf/Myb0jyiOVRMlu/ILTBhtp8XTjT5S1I8k4iG
oggnFckFzZuKmXo5f6V2F2J9y0BBPAZjSj6a6YQfotGNidejai09W0sBgLkKWKJqpSuJFI1qnZ7P
h2vmpQzDLQB1TaXPcpIuMmVRkvS9lZVOoZG/3IztQHehmnZrhWNTGPW9X7/401gGPl3D9+fjDXTF
hudUm/zi8ABMJm8JRjyEj2z1mOiMMPMVi65al8l3AcYTw0eiSK3aQ5Ti52XJ6rFTj/xuoatWMM+3
4ftR4SBh8yVcfiNEZVrPvNCsfVA+g6AITEwpbHJ22a3HFtNKPGnhkyZrqSCw+HhvVKmV1Jeomo+U
RaTN6sADKNkGzkQiVRBM2nxW2CRgXerWObMfVSWb/oWaEx518B50NnASxSjtZOCuDrrkeZLIJuPo
yuKdvM9xcA18kLv5ctzYUWlJiYfJRAlkhIaupX4Vp/dK7mfBOVywlz6Bn4TnsC/sKFq8pFNBe71N
OldP9i8DmCV9/Q5n+lsSgmSgB85TTMa6o8lWwlQ5Gpw2hQZb7yKzdobi/lFP0US0PE/xpMMu1Vak
Ba2W7JcunZw4LVUt/bXp5mmBaPFG25phEuH0iQBB56C3iyACXYsl/swLjo5ad0eBbdPjIDWHD2Pa
2h5f5n7slgrqlaTug5/nZNkHZYTZJeg5+o1d+pPNn58H0/BfChHzBWdU9Hpm44uiCBim4UjpqtHd
IbEIQ/g9KuhxDltEGk8tDW75PPZfNIx6u6YqN8bW5MDpRz83oRfVuZHXJhs2f13anKYgG616jrey
gXS6q2lWM17Kx2GbpV50UUZuyoAJKgwROhnxPY+5dEwbkhlTyBH5q7VO82W+LS4lBVli7LJfktGi
J3VkceSS3eBtEW2K3jfCh5GsJ1ttL0rOkvxvHtHqFTiN+D2bVDt9gtH4YGWz4FAJk3QLUEyCHbZv
YDlYeEOs292Xadd/KvCM+PFat+Hm1Tsmqoxj9BDNF/iQrLF0xiTW0Npud7Dll2MCIhrjn7kz9lBe
mMCp1khbPuedOn3SsICHAZ5iuGSHyVSDzDPZCKzq6MoMZ2nUs1BzT3Zpz0d0A7qZ/p1YdOdnCfCA
MXya+ED2p7YUPSBd4+PH7q5tcxqDSqP6MuYZoaO2nr8l54j1YfTrLMqd4P+msdO7NS4qzfJDRqDs
niANzhW1ID16H6J1/Jpuqysj4fKFSYyTmpvQAM86Qectszm938dP4HKHlJF9pGxvVKfJGYfgp7w3
83V4RJtQnZr6Za79hs0uFhlsSEqAG5ppLlgL49v7RxgXbuV4ifB5HGHLuRiKVTw+pwXhyTY2nRNu
18leOX1O3dhWlZm+Le602xhpZuEylN2BtAw1zX71OSkTKkL5SdGHPcOiiN0XcB9ACBdzlUBboNkx
zwHjAcg6grc59pUXtXu1tT7xbvza9h+fDKFbDccABAkTTF9nEDEfliN9/4LVuFfreXdMPUIETb1c
eegy+YodVi7T135mXOobs9VD1127dm4ylo18q9xPpsx5QQ0k9vmTWLtHc8frb2JMC/232VCZYWox
D+kHAE52KR0Y3uIrHt1ipjR6wqaqd1WCW+nbShXnvVWyS1C7wfM0Gq/N0ebZ0ZRZT6pNmO75a/fe
5aY9QRaF06C1+vGsNZySWNyPbtkjqzbmX76vGHDUbvZ47msSw7+R6atkAJL/zAjk5F1klN8cMFdj
STFhM5BO3tYYPH/BLHgLTHqHJcAutcsLO9BcU+4phsUZl51kXNPIJhLQ2T0GBxtpH2yr03ia1PYb
ww9EiUCA28MVB+AxQtZCrFVnObtswQi/i44NiArlVasfkgjNLFWmbIDsn6TJlEhVd6ip8wvG0GhO
Fj+N0Dm0x4GdwX8N3eMxYg4b2Uyo4UEtVzQMBBiMW1rBSHjI2bKggHx8kqN89CnoDHNTGfcRLL4x
o+03LDm2idIQx1+l1zVMMIhc744MAqcVHlL5tF/mBTC6o6yei25rJtcPzmU6prVfcHuQyYslKwAU
/f4qXbMXJ/I/8OAJtOdNcLDyafUDRBu8CwCAMTn0V4vrok/uFPrPyyezss7WTOcFoO41paYTwEUa
Jo1tYmAOxU+goyvoT0ihmn6w+Q93Fk1lj34NZ6/yJ34EOjVAF4HiFnwH4DRYUyA/joqI7kexLaEA
9Z0yA8EF1wpeToBCqPbXfhtXJg8Kb4J4+j/IzcgEMCK+oKFwLqBtgsvQ89ICpKr55DVEh+efgPzH
5DuKn5wLAiVmDPEScz3gQMFUhu/08UkmyXguH04CJDrhOW2EcAT7mq5YiyAYPNvZ8NV9ZR1wTAFB
iSFLBZwVlSOkG6mgQRcx+5O4ITG3T7zh66/lUsaESYGMZeoFrOgJvDa6i8GekCIVuHbpJtB4/8GH
xGXjCUHdLaTnBVjo8/f8/gevhYBJiiFwtEDwAtqoDNoZplrtH07ZP0KB3tjER6F6L1TFBDGk+Aee
N1cx2qiCeoHiLCwQIR4ltABZaP9YH0IZ/p/uKh0T3l2wKOQYA0i1sJ5r49qfVa9dV1tBxmu2z7mq
zVpfnUZPv9qcJMPhx3LapJCBukX4WmnF462fNHQ4BmvcfqPV8QZjcEy+BVCqzv12cF+uHO7foBbZ
TLugXn3W8bJkpyx5kWgdsndZBsvoexSfmhevv+khz70tE/DLsamBCNrqyHmjY0GK8Pal1NFSJyLf
8YyAvq0DIPmfLN3++Zcs1IAe/dNw8KbC7mtwm2us7hPNMwd36D15Q0Oz3VFAjqxeErxN1UkdHbmp
X81wzNE0JNBnTnsDNHSbwx91CCEkD3b/J6XTYeyYb+9FkqnaVWu/x1bZz9pVeKV9NDe4zQQR3KCX
zQzfZ16GjgYDEMr7YpuwsGEQ1XN9N7AbSmucOUN9rWb4lkFwYJ5m+uGDc4jQGLc+Fm7NcT7KCL/i
c5AV8Ki0+psOMzAGyDt0x/aKHU5cujQCdC039jMkPemNQ09ePm/ZXqHTviNrYEIczvTWSc5sfzyK
WTPAPpOZtptstBV2KethqyOw1dBYbg+R8QWsJ14OFRgNyoB9APNO2k+OAh/XXYGIjqYjgSFlAxcA
eFlM6Obc4xVNJKPZCTQelmzcsS7aN6lHnmJOnHGLE+qW/CpgXLBt4RXa1fg3YQk1M0X141/m6dFh
lCykBNCsBiO28H5yOsW091Iih/uunXoRDfsg2+9znNRSDMemA9OpybqvXBN4V7xJIFh5UUdq5TR0
BvpV1nP8W0nozEwPULwBSONYHoIOzAP1UeJ0ezoZ/bHkyNxgzUSHXEi/WcdQc5iCFqtZ4jUrxdGW
46XIpQeani9bW5rtvH0oS82TqG4MKwJRakcTl3ICcC91kFJt3vvKmpyV5T3lpKKhmdrpfFgpyzHb
MiNfmZqyxXfViRUCjo6uzAaN6hzpe0qWOt6rA7CKIFwxCsTzXV4W32Pv2eAOtZGUX9M81ccWuQC3
0O3RidlulHL4aA6ciV/a3uTkcTczR3tuEmdgBztDndFWC1OH+qlfMKKvfqNNCn+ogs3FUORDy8X+
gHJIeRFmJPMEO3W+DcUSQkHEDgCAzPBingqJEIgykRdxIk6rXzrn3FVubjHXuaAOXf2J3R9KvvK+
IQAGzxfmL2qIsS3Qz/2spB2+IdE5ClItcuFzGlbIMdwapCTnNJE4FFuQsWC4ITChQQlIc2Wuyztp
zwJQwOTB3PcLWYRjCUjnAgv3C634h4KSI/BwyMXmy05X0EHXAstNHVAvpDWS6QLjXS/ArU1wzAE9
yAqDI8Ug67cVXVGBMqcBLiwt+LlpMrb5m7iOf9oPaMkbD4HUFchyqG+0kcGFC3UlodrwZgoIPF/Q
rRhzfVFtkJRPoJkCTQezLf5lIYtvC6ab6hgzo7Se5NsVNRIYdf5AJoN0HP4Z+sMd658r+o+nKkDC
KkWUkI56gY6tKnv0x5KQ5905+qL34eoXBvlTIV+BxvsUuULkF4Te05gx2dsn+QE9DGVW4NsFsYsL
Rsie0s3X4S0y5v1m9OQI64MGXSrBEwE5qEMMMS/V7X1rDzgGu9IVsDEoXKENpgBCVim36414X4qj
ygczIPi4gpXLYmFdLIpfIaQvBOLFoJ1+oHpuYYOrKEyZDMU4ydh6QnxDrKX/LzQusfKF+jIt23/y
paZXfjH+n+oXoYgo7naLMj8FN9xyROX28p9SMCATOos1e7FiMthuaY1tWF79wbxk7mtD6y1D8+J1
yNHGEOtN6FWMHSH1LxQeQ0iMKd8X2i2C7/XfmwgdHNnVkVKy42m/FH4S0ZbeFO9tcsf/+zWBs1bP
Nf0n6r/ppLKEzJpgf4gUqU9sQToQV9zzbMQbqOJpCEoB6l9esRa8UGGCJ/0I1mgNQz7kWN+8Dg1M
ykLQCfxKKHuIaxH2BMhOoy6jeDQxy8ASapRgO/+BpIWmiYBMCxn+/6T+4aUC6bjFN3Fn/9tMAjJL
+Ynsmwf+i/aCAVO1nQGxjoDucDYKIA+s2XgNSkxDKST/p+aRTjvoAP8kXYQ4ymdKY0OQIFBQvnNN
rkKHuqC5PPwW3EciLG83mQl9neTBuFmgCn1RFT9GrkzuwqJUnAHDdeTP0ltG44iwErMWBa2C1/wX
ZOL5/5f0SdAs6kP0A+qRm0yb5ileh3/Ex9UptCx0SHi1f+wMZQHE5Z4Sv0sWc0bz7Ug42kdXsRXa
rQ4zY2LTOrHF5x+duN+LClUYMU0W/7B2xFbhtfk2l0j42tEDn9jV3mS9MwRkLsm20FjP7VH+L6ax
vsWieD4iVvSs+RNmaQym5kRvgX8WPGpIyoDzUbbk9xRP+GgA0BGEGAVHe7v+EfoqgjWNaAkgfOGg
l65Z1t1ZrKsO4RYu7I0+kcKlsbaPKnKJPKXnrPsbeD+D5l/Mwoi+xIfE3WQ3Wv0nmyyevaASsGf+
EV7ofDPhvwlo/XunTUcrESQUrFUIIvyrnsUGZ9iMXSwfT2VNqBxmiiPuuAZeRoiaMrB2P0tq2JY3
/XdpsxxEvqOIVS0CDnf4ZbdHoZIgaJQirMB1mb/38bQ9ajK7TPGabwBPrCqWmXp+8WDY0eBNhOAh
k0U8yx8Bzji47PHhhj/Gd/K/GyMIMfwV38UPpC1hmFP/QEGEi4BQ/rFwnZAmtiAhCPV8GYIAypHs
CLGnibD0fwULV1BkA+ToOEFcBWkVIdQmEnfKfcGnQsHlBieUXL+0BDFAEAA0F4eufi/0j+H7gvvU
eSUUtGjx+PJX7D/vItTTXPgSwPT/tF0gDxxFgUW6VM2edChc+QBAnbHSqYW4KsjHGOmWLsUPw0uf
ChPT+OffGGXzkAoDXwlanj81aHef7AkKtCKEX6hrMOJiKKjfyj/xy4JpUNGKuApTCgWZqKXI0JBw
uAlWa8VrCQ6DKDlEjfeivvAa4TbG3/7M0i7/YqTvKUKk2wTA6V9BrYK5muKrP8WyQBcCqsefPHak
G1cwkGH75d9/f7io9Y7g6nWOdnuT12dkJatB2Q+j3wC32/GO3LNPpvKblx19xflpLE8VRmoN6lRh
g9uo8RXCn+LxcVHlsCz782d4BATHZOjAPIXWyFgSmdTwt3jSw2HYtBC21W05HzTSqZVUzXMsTgmH
+DkOX1J9kTI4E8wQG7L+d3ZWuq2SeO3ICYztC5H+J+7hmqWZuxfrcmyXxMddL++bHRlURmI8mWV4
S9xBlDAcG5UkVB7JHsmTyQzPdKqfFPyM6egRGc3cSACduRLxWd82Jy1cyr8peuShM+pXmmSPgCVV
y+hHv+vq9D2xDUoSSu/W7WETRht9TGvDXOgAsgJHDufK8KOq67CbjtpZ+BvEi1d5kfvWVtZjxtLg
DDtrhKgiaJ/UzhG3ar1GejCJIEfVNF9nwl8hG7ZJmsVHm8VQH/j6fdJNk8/yZe40fb7h0ARjL9vt
aNnXdj8D62K+Z3JwIBfLVq+F0u8hDlQQ9QKHURsZ84DC/KVlpfTLSNt8TM/EBQUVkH4L7CZ8n1oD
2OXT0S596eRopYTL0eD39aLAbjs5KJc3o6hTTmLocH3k5N2pm9jHuuTg1e74OPF7jFh3BtRQknVw
KWZil8nGRNjHYQWYIGivSCNM+x7Gi1xMg5KCjLXZl9kexPUxBkjUzurXSo1WI2X+yUC+XqTxlriS
MuklVlFp6OG9DH7e0Ahp6peqPQFs+WhrN1K4eEOySApeu+zbNC1ddZlJrwCh8T9Dp5vsIkz2dgnV
TBEF9AGFWLs5G4MV+COy/E3BUMFVfqLj+KezlUOn2zIWf/s36QS4Ax+EaaReQG/xhboV+kDAj1EH
gf5BC36Xeurlc2rXiFXStcgw5utgyp7Gp/xU3ZnDPXfdxrDkH3qDnXS7cE0Hxb80197+DDcFtaPH
KLC0Uw56MHNy2v/70GsLO/erjwNi9EEvmPTW+mj2YDrqvs6oyafFP9vXZesByhs4ywqrpubp/MrW
Y052PipQjMrqI+tNuqZ5zDRLYyboKsH2nFol4FfRoxUuJO2vuoh/ACYZ4Nuc0lYvLzt2VMaL/ind
wLGQnPSwRAJnBc0dbBH9RWEV0gEYCu3JXp8pMEHAtDI4DRZavnwM+Sz5fXasN9uYZl8DPAKhzQ4X
d5k8p5A9Q1+afwfWiJGtA1Zu2F01usWcsslDtptvZiGyDdUamHEFwDDKQM0UZ+Dtn2yTnXUA7g0n
MFj45wzAtwdJ1IGF3xu/n4N6k8FQ3MbW/l74bCv1+Lzni86c/zwXlQAIea8RatOuQNuQDS1fsP5B
Ku19P2RsNdmCA9iAGw2t/FDYoMSZHsloyULsXIEqh2C/je9VADvFVh6MWRRcrSeOhs0O9IMjRI+Y
cy9/jFxNlFHVbbwAJEulMx3fj9VtQtpcWWcOAE+2yabSdXIU5sqTOb/eIRVskNPOXi8HqKjkMJxB
FgAxy+dxOMMOIosEd/YkP3x9UQHNRnZX2a2zUqmnGJn7UBWa/duCDvTaKBdGJpxiEGdg76jz5CUO
Et9i5/ypm8SwLX9itUyZnzBB3m70fQkOlhrM6YwbmydTXb92nzT7lvF7ykaVKuAcBtiqmT646WvX
vZxl9yOdJaBEiUMJWgJyGP0eibQ4bH2W0rX6xlSY/UWrNWC3OICg76Mzwy5kpDIrBBff0UFlfdY2
s87KpmT6Bz4DDmn1LNnKcENXorZrp2XkacysQWl53bI4Dk60SK9MPSKGU55Gmj2ydReAXm7v/fAU
ImNXCP4wPeIgXzICXlStu4e7LdTI5kxX9kE3b61ZiE7Dy47wMy2m4C3iOXiyw+TbOKt2m9lh7pqH
/OlNfA3eiOzQVwAiH9DCwuOPabOFD588r+jC7xT2Ag1dmV3zBqL0G3pTNhamhevsAjYs/W7AuqJ5
xHD09lLcroI05mvg7GgCMEMX8QirbY7R2Ws7OpHWdXtWh1+29ojQByr8iH7F7Faszasxr2cDmdjt
A6UogBPwCrer5izpU+ahydtBnOYaDMDZOigpNvGOrUFR9Wi+pett3FrAfKOHCZJ3ZEub1hEoTQAA
+qHRrNGtYLTu/zWLv9CJbvL0mVoZRN6dZCzp3wlCzae32lvRehm6vevi0iwOksMZ78qLvwD6hfYV
nSiMuX5rymgyt4F9VUDR6m1MHAURS6o659g2Tm8XVssIka1vQM+Ndb0qb/YeLZIWZfmxahPCvfGS
+6Q4zEL7Ze+8QQcqy5eMi2CEIgezPLvTrB3dsllgG+DVHKiUVkbwyLmg9CDC2p+6iFBXbhlS5wxb
wNXGG5yPFtJX1FumI20PzWXXMNO1YBiAUf1cR2AyWjtkfZJfIi25J+Hhzbk0M9joV6gKBjN0sQvz
TSxgEoUNEGLmc5JPXy65G5LEMQw8u3MY4e6iN961aLYYW8mt6VvRX/JwoLub0hchYPE6QCug6JoC
8aRz4SZecoBKsaPo9jI45ifSDFAYKkcfj3HMrBcAImgmJ14Fx9dissQYt3XpKFOtwB1BPJ8IK9xt
v0ElTqvSYvozOo6W2fZrhJ+RwpbuNeZgTNCwndNso96I6h4wzgKAhLRuqQFbcPgpfn8PJpu8KyN3
a/+Ziu6XtImZyVDKDACX3TZefoxVwZxZs15X/VDyk8ZM0u+VBGCFlfX0RmySeN/9pWeQy8ojD+nA
dJBZn7WzOL8geZqPDwJGin2Teg8E63WnWy9cySRmQIdP5UQNMb8tNsoVYAdi85MfjrDJ66cg4l7z
flF+tsaEsAH6sv6uRR90TaiuztI11awo3azA/rAYJm73+hm9wI6BsQH5FiL6NNCHEoAUeiRwZ5C8
xoAgv9NcaXZ0JyiWO9DNvcUNp21E28l0soJpzOcz1Yepqvxi4mscdLSkvOfggp9ZvtH2eG/IATel
6m9AF1nAXzt1q5r7eDI1ZHs+bBiZq0jPht+MLdzkuVLj9QdaANaPUDcfyXlrptaoccFJTMg8pwLL
QgXwnmsHlMNBebsFP8ltoPvzkkDvp7Lfy3bEXT0a32HptQZdOfov9B/JZej0w5RE/2U1WcCGg5J5
klX7VcLAkpqVrCGF2MeLd3KVI1G5ciG7HO5hnXoMTd+oHHCkB4sXuMAttFKKDjQgU6bc72WYzjdQ
ECZ3EHUq8uOusbslCEQxxib7d8KLprAW4Njl8/ED/Is42mK70sGlL942HcTIvKUkgpuYYb15BGOw
6rpdaN1DLFZW0QFQidrPdbjEp8LPfvfpTv31rzlkrNr/gDLFxpCufgnwh9sEmUb1Xg68RibQUCv/
4CnEha/8tNkmgpr6tMeU2QDiLIU85rLMFmPuEUeDvpSTVQU9o4NQl9lJa0Hx4Eg+6/W1JoVj6EFT
i3mSmrvdmRjw/c93k9SyBSbSRXb4XZxzZi2TRdsvlCVTDJA9ygahOJVuCOnVnMFOCruXA9ZLE0//
bs+YhdNZBfj7nLOXmaAZr5VxVT42c4Gi9eHL1r2TPmpkMJ3HZKGi7OmnCqXeRYVTvOkZwRYTP2My
Ps/JOjPvk52NkeXuvmgwkkYViEf2fDanbpDmqKj/6W3b5diTju9LEs4lzbTKfPkxH/pynH1LS20r
K5s+XuNIoylu0mAuz61K1+DRpIOhWTFx5Y8SPdiQX+qygwIBBBWeBbHKy06TI6OuZfBDLfSHHUVs
6btgsy2Wc1jBqc7BbRsR9HoZgM0ynx6ZI7vmGgMQGMGM3D7Wdby8LaT3ClgOxJqXSl/eD8aEj32y
XahkgM13l4HAtatzOesZRqNOB/LC8al0pOvrZ/A/21ECsJgPHZXAWj6A5zh5D+szkSHQD2a10qw7
y9oh0xhtR38kSnwGhecGxmg3Gdx+KXGt0/wLDtWi2H9wnKJ50LkmyELSkPECuBuzkmw5QW6Ksuoz
BgT9wSdC3glNcQikTrCmDuaI4cCU7zVIz8QbHaHGZPaTxxKhzkpiXe9kzgRzvtOB5M5TYBHzBHGa
ad7Mgt+wNe2sPLzPOvB3uMLK5tPYwDz4WAFH0mdBsdwsmEiPTAcMX+gl0vTwxMl+pRHHSOI6e/Ki
IKKiRnNUf/thbT00B8PA5bDn/wMd6AjrVg7I4PgEi5bWQUbrQ3I4IpIeQpbNqBtayCmHLIZ+eIKt
CfiMyTIo0LrOzW6GUpPumjmHfKkvCw4zv4OaFFn9z5jT+mm/OydYpedwPS42aDvARJ21bAiaFDQ4
eg9E6Rt9vxdtU3hBxje82Pgzi96uSuEJtEvQharxvIxP/NCwTs/Fn8bIKnDfqqdZwOslGlONm+d2
yTU4ja3KMyCViT6rXN5BAyXI3YyWoPx6NrmZW/WwJtTmfsnwWLZkBtuIZ78gya8b7SqYsgO4Qkux
Ns14V9fApCyZ6cvEUQckhD6hI9+EwkYeulelmm1Q5pzDMfmuP6Bfsim49Xe/MRT/cGs1O7vHlwa+
oqQtoeoGv+8eEIdNubCABnDoXh7sYSjEqde53Qhy8kysGqWzh8X70nDyzrB7hLmaOEQO4gcFEakU
PVubhyR9hd7faBEzuVyMrNFUbi1mhz/kGvoO3t73gKcrMPtJAKEbwQAhpvxPIoVVgSrYP1MJlqyw
NFKOAmPtx9+khVQYfqKfU7J9/LIm8IBcnfHgLlL2E7/4C2nunorTBPEhpJ8H+7L+7Gg1DVvKJ3B+
tBWhxHQODisrk/JF4OZUS9on9z2dN+axVbDBuJ28mQKitxGCcJ7nt2eezO8CEX19+azF3JCzVd1C
Rnx99uOxq68BEjJDibyJtjXXlkhNAEKPOROOVTh7Op97uW3cYFXCc1p+nISTWZ34YAzP4/dq8ZlV
VCC21l4nyVxqDxxU41RI5ydLzFkAssYONHDuCgpp7wWpbnwPTMDK1sdcQce5jn/SNURBhj2C7Fmc
ak7BFWmZNwZzM/zq0GCDn5yL5gNaxRNhKYc35JggcBl+BbxWdl4cGoMLV78LLfMYvtlU07bw/tgu
fwjbGF5yahblaoInQuDUdBVVhNBMxZqsCwqeC78woEi/0KHxRV4DO5ftrGwMnC4y2WrOt2wf896S
G4YrfSMPAOkgJPAgIGJz6p2zM+usVYC1IhZQBPakPVf5rLr3wR8JLu9TM0vcs8CUbeA+V9UlANzr
RL/RqbhE6ppUvSF1b1uXQr66c0bk8H4AetvNIvQKyPQEEDAqpNmG9S6d4TJaZAdCSv1b8Z1fxta1
hTpzTuK0i8PlodQcJsvTsreBkvEXoVVdcVPsbjFBvrHekqcU8tTEzja3P9sneTx8LTosHCnpLsWI
4WIAQDQ8rowAc28WCi3be97OeHxVehXCQ8H38ELyADSN1YdugFaq4dyTaC3bXg/1ii+jyBRTvaw0
knYuc0yjJ9UX4bpnbGTCs9cAYyYusTVYD0xy76wPFui12wluD21pIZQ3ceM7NwV8PRVF+SsUuLgH
QjcQIAOKSso/KTVkTub5d7gV6BmhCsNFIleC4e+iQ6zkP0cgIViEeN2UV0MKfR+t6CWhj4dgBeJI
BLO7+G8ngNoSotbUUmaPZB8VD3q0A7REvrYxhSLtQujIvHx85tz2hICAIzvwOL5H+PUKYcYJWB7+
EPqM4/nkB6gexR8wFqA0PS1rgVz5zwCQ7QeQiFkm0VyoJuKAI+aeQsysgQcvnHv/U0s0UXPu14JQ
mP8mv1y2kPgTfgTdVPjHcoFTIfmGofm8Iw0R+lF8D58/wPO30h/d61OEEa34++v08l++egHBSZok
fByF3XHm8ZiE9uI/CSr+zGGfI60jVKmEm4lyFjhCgWEp95oddnzzybfGyFVFOPBBCvbACJ4n/MLH
7R65269qUq/3ptwJ70+RLlU0s4TIeOG1J3la09bx1WW9VpcAo6DRIm0nM4zjJZpj+PX6BqgGcw7B
rLnqRTl39i2sTL7VacXlCsNeNoUw6BXKPZGfu/GXaHMJxbaC4ov3wfbEk8Eg3tC/hvd5ER8fc42b
fMlTR5Ci0Bce/ZMi5yUgu6Nq8/6n7aYAL/sVt/RZ2OKPcDNQtg6C6Eqq4eW/dcG2E7rhIyCdvCaN
OO4r4kJ1b+Vz/lYDd8k8aJ+L0VS9FHxweWHcE5qhIZC94QMufJKeqhozP5eKwe+eUDzhwqO9la/U
e+nzAjyuepXPaQvwkIQ0O/tY5qmRV6CmHKyFpb0JafxBzJqxg4RqFMBDZJW9T26zhidrrPGgqn1R
/bOvhHxy8K0cqUow4xI+GvJNOSIqh25d+0UbET3KfgMnVieLEXqSdFb45vPKsfVE7ED21dd+ApQW
EiA7kwyD+b4QnC2hVTENw3RXqEOht3AVaDEhhC2UueAt7YQcNC7zjLBorGAqgK+9kP+t/oSMsInL
WImkEf5MDJqQEDzwTrwblG0EFl7oIglVrEr4Sgn1RqHyGfnhfQCr29npRSi7s6cJnzy7ZlrckS1b
gMP8NdbCpUMMsWBrfKkASVgmEwhK/Zf+4H6gXoTkJ7JmvFyOHiZiNcoRQPpoDfdtWv6oH0si/gg4
IG8aCSXob2kx+NUU+zIPrRDxesW9EoJRj4nbkLXNnuTiX8SrSyLMZHkRaNdjfsxAEUJohE4/wP1m
hGHsNtdcxdd4FkATomrkE4ph20I5wsITI81/6per7C8+w/4ju+rxdBPDOu4dxjlkc+G3kIHGVuLG
/dqN6CFBRmFYJ9/Sv+JPuKaETDajI+PQ/9F0VsuNJUEQ/SJFiOHVYraMsl4URjGzvn7P6Z4Nrb0e
W3ChuyArKytte3kWjIWSbStVuYxuvwzdgZb+mKN4fKhfnlIdS4gMHm2tX7YM+HJeHHDDkrtTQnCa
NvtMWUEx6tzccyUTqfCMrtD6MvViP9FV1FLpuzu9ta3rH6k5vaVdhjjLTYSb5hz52zfayAs0qIrP
5xZWrxOncCR/4JX/KDpGKc1x4G34sb0p5JLtA2zLx237uHoYd4rkMGNkxheIlJ/b8A3aqUas05N8
Ny18rrNl5aEZmPc4oSSPXgd10Bnl2Onjvskwvw79bPMXAHvazotAfNdKCu1OMn2Sus85kxUXvSlD
V7LU7q2S0i38Mn0cD/bTyhwdCSkXwKg0Q0wa60dr/ucm5a/KldoJ1d5PSvI5sNdM+AJM7DCgjkI0
bcfpAauhybZJNHL9Y63wnEsxBm3uCF+ErddkQpS4d595xL1Ob+Dtjw5AQcVH8ettefFmgZo2kwGN
SApmZ1s50pvlQ6q2+Vxzq/J/E0cCNrN/5w5tOJ3pozgk8wO6TuiYdghjMAvLBMMFSg231bIDKPoG
T6KZ6kxKcEcyFdi8lJvXH9IekpSUjx1UGJaopSJKFnxmZl0+NWjyp2OVCA5TRfKumOexlkPhCrlP
dmwr8TxvHhQ1d3Oj1DpgchAa4eN5Q+E8Zc9TzxROJn+GhPMOWlHpeuH5BpTLs7k+6oQ603CFii1P
90GZkeV+YaGXnvmDauN39weDLm9o8pM3TDu5ZyRyOtlR4RlFvmaqfwmyS0OeEj8UWSCHGDGZZIO6
+Z35iHG0yYyxf+N6qe/klgTfwZTdM0Vk2pkshDa6J3DaPzArMA2aTumxkR/klCJnv90QJbcl8tDa
7R/4zx0JZM1gdMzUim0I/UOjTpWSBBiN3qUR8bRJTHx/vpEq5Jl7OEfjVwlPfm5B3pbc4BZ0gJKE
mi1ZLbSeCTQMGCutVbUYpAWzWIDP+cfxZUlxH9rckHlzjOCW8KHIIUJwkAbzL/kftbcLVRU/UX9p
zIl4qYrEUXROynMgXQbVt8hUkrUh8QiKAzQ2GU4pLEOyupdRo8m/tLIjVAMZNc5UKgweM8hoykXX
sFg9IPzoENZLMGTKjSbrqz8UEpUOJvFRVVIzPO6RaxmXOH2DcSG0tvxcGDXwoWyv0wO1lkoyOywH
aeMN4vr4GvQvaIDGPegjFcpD+pKYUPh518aiauPRwlqXVaxMMKrdsR5Ui1MwXY1YjG5SRD2o5xJA
oapI7Jd7pAVq8rD9PjPIpsRxz9kwy86lvGK9eYvH3Xzr9nbuIPHAHMy/qw11LI0/kg7qR9X5j51O
1RUJy9vpE8qKg3KUWyX4x6WjPf2S+CkRIuxH6crlBcvoRI7P5RPqn6DEt47xU7a2IqchNCJsfFz0
j3RoLbg+qjzmjd0NL+uGO+lKFpbrvepoD5rA1DkHybhWlRMtDgl2m6UBKRdS9M77LQ2yw2Vv3YPG
SsyWJzIxADNuULtWvdppxxumCIrf6a7Bqca/eHeLXbZ1XxpN1JNl1QK5do3Fb6ipxHtwai3+nOCW
ZigQTgdLgBBtN4HG8rJzYscyT5uBAMrP6sKd7Ks1cYhGfJ8bbn0LhjR+VTow93L+mH2B6bAjMs0t
KhFVLiDhB8ObP29Pp5bHySphnRiWGKsoh4sP5xlRAVX/qcNmJRE1+JyDk69mX1ekxRRSpWpa4apS
nEBugKSeAN55N8TBXG8yi/rcryqB6aFPSxthMUunloMusLw09yoxJvpoDzDK5NZLUN+k3ZiJWNT9
Jk+Lt+yAazQFvHB2cbKF4QMLZeU6GzUymTCFGpgTuhvbDjCY01KBNfZs+yzXh54gLKrXEY1WjOBt
gGEsfe9faG2jtL2vHUhBMtxBVELpS0k8lDr5qgY9fzM8iEP2DvRJcMWHgJy1wx+CJD1vUbYeBy+o
C0MXFBO9T61zirAj0WY86x+p1pIKELOpgx1GMxubPscWMwLij7XCkk5zSJm+EzDy7EttQYZIMd7I
xTvpVL5nnqTAucLIJJV81r6mFUw9M3WCyM0Aao66824OVuL8QkJdakz1wmOal1c5p9JPkrNn972n
B2hH/x1rqzYu83nPpKpk/bAtF3iLE+NevXJOEb3Bi1J9CO5gVQqDgr97QoFZA0285cMW1hJiOay3
BAKfKETcWH6ue+OsLRo2dXwZc27Db8DdQY1cpK4wB2UtvjRfJXTxjNHjupp2jEVZja8HpOCnzdT3
pDd7ylDlnRwe7UM5Q9ZVWTZJBY6YmLwgG2z4wV7YJaMA81SwDvVcY/ucYsxosrCvYc5nhClS8fzu
QFFnuaawvztIvw4BPf1CY/yd0/OIH2DaWuldYp6UVFrPMxSOpPzxfSBTmAFs7W1NbqXcvRzzRM8L
fNmf5LkSMkuUO++QkYgY9s3L5zlLPHP5pPmVyXyLGs1q59czKk9KRvIPN8e8Cm0EI3Jr5NkRaeZK
7Z/I7B5z5TMmdUPm54BJirRVGqa0xPiFIKQKR8O06PxE/YMZ7esqrQ/X11L2gYy5tiEVzb6TQGEH
SZ1IZhS23dQyr/na4oN57hgvU7rTy6F5am4HycaaReP6wmwHneEXyhtEDaUd6o67vwVzCMgjDDum
L8CO4NaHTyly0w9HCR770KO5xOnqhaiJXcckt7f7d7GLyqpDSdJ1Vuy8mfleQonD8aRbFDldZrII
tyy1Y3NL1GcE7DQ4SXmowXB5Z4xFidNW0GCSKSfm6RC7IxlN8k+hVkrMunb3+Z4RWGuuKel2V81a
e0mMm9PgGKrYKjfONFDSvNuXKfx0dGugANTjupNZ68hydEWRdJsA+zTtlkBEHlB45L06PZ9+aJXo
nnuHJhIatERQa0w/JCvbJ4dNCpkoG39/W/xMfsbfuTrlMgegxAi+QFMQXe5/NPzjpt7GwzR+x8OD
zUY0YTqX4MCRJ+AzZ31uL8j64mc1AUZY1Y6vK+SJPTQPcP9rco6JbhZ+oNCwzXft65y4ARW5AiME
DCGAsQlOkYzGJGAbMG5Kql8/LqVK5ke/7q8Ttf8HNcA2ac9TaOpdP4CLZszxcj9u2r4ZEQD79vyh
+jTDAHg1FpLuK2ClArYO/QXKf5Qw0T5hhoOzEv2waR3FKLNmP2ywA2PatSlnvEI7wjJ4QJu2Su9I
+DVQs9g1kPsk9Tyuy0xqMFEsdDI/k3efmpihiQEEiLSLH5F7MW/MjjvjT6V9iRHBOxMNSJaoggUn
mO/mR3myN6L8ON8HdhTrLz8ystZPhph4yvKCSUGWQqM7+QUZHGMSIcPiPbadwx8JIYQfVuqBpC+5
fzjglosDMwWkgpsGkJgTqJpmWPDywzQR1CI+YGJOmuTupFWQGo0VN0N51g4fPNJWX8o10q+FGr0f
MGGxKndmJBaApUS1nJvpgz5Fhg1EIOz07CJlogjwlY8ZZNENrM4sn0iXm4Eorb+N7ZfhKAoHwAwE
mRR4ZnC8PUC4pbCXb91bT9LskS3kOO49gz+lU6cNRzhLYQJZ3vwV4BuHYSRgAOIeruyq26GRiNdT
B3XCTCcDUBbwIKYk5BhJ5T4CP6zBqiRA8jdLItRLyI5IK0iR07gUJFghvxdoATA21pjC8mEx6kDE
R8QdMsD9inC7SF14roN8dfXlKiY6JWBxAp2/QxotRLnoTRvrOm1RRx9GXASnb/hkukSyo8NseUZm
+vHhSEdTtyTf9cx4MlIoozXAEEJt/TX+HnvnHO+Q+DAmPU8W7Aw58+IwooLZXzs+HdCCw0cPgytH
kBL51Wu0pCHlt+WOO+ArEucRWoJpvGWFmcViJsnIjOtQmqgKuIipnQirBBrX+IhkG0QZbE3DZIg1
B3XTO9Di6qrZMEch+y5rBXMBAinM5VNBLL/WAYFDfZsLq4S9l9lILl8lz5i8m1Wk6/shovfkTjFz
4vYPyaM4LqMudbO9SMQfXr9baz+MwT2LBt69JGtCdtoy7owrcLAQnSB0vTghyn6JDPEDhB9y93QL
m+0APkL9N7oZSIhhNk7R0uK8lyGZNTy+sxG5fFr7vaCWm06Cv/4hU0t8o9bNap1yQtv6tVvkOpz6
otZsGtoBfTAv8sfxszBI6TrDg9b9ndM9sOTcWmImrnyedQeFjKsJlMlFwyvSZGhTJDpmwMyixLaB
bjrQNJp0eOIsKP2zUXN/9jMW6hf41nFer8GCfQXQqTHrfo5zhxOOZfwiQgYnBEF26JoPx68JeAuB
b+uMF3lKcIB6EQ5cO0AjpPric1pgHfiA8HtLfxFdWTyRNDffIEGc99I/PzkNu/R7JrcRf162xJ+d
URg2JJvyWCb6YIdCgcRPVjJ8GJM2q1n8YESn6VrnmP2XI3vXDO/GzzU8LEelZGti0P5cook7X1s2
bi8mUFBIarSo/3r1wzhu0yoiDq/orbEcBSJmcKgAu12+GAKZaFI8omQJxDfvplPckXHv0C48kslW
U6gb1Iv8079PuwuAQHKOjxLcX7YW+CI/5agY3MIkuwTpLmO81QMg78XL4BoRUqMYtmCcjsjg5mva
nXZPjSIz8PiMJtVlvhBFfjqQP08ZRulvTb1LHVSIeI67zzdzKxN5d/GuH0qxa3fC458N4rkcmr/H
6+lkNVgaJv0kT/SLpZZg85D31a7sBANNG1NsirHBZYuvGQ/MBklK3FrY11HI78l3NGcYL8xPBl6C
OdEVzGL1e2ceiB0pKXpc7HOBGsiDofdGs3yEDU4AF9hXo1zDYohqI5+Nbkbf1+i8dF8HemE8lHXt
2BdzO/aT3UsY0JChm4NDbOQah4Gzei/1G51LWcCs7JvPxJ6RINibZfDn332+Mx/or+F5BRoqbMYo
hIYMWCz0M4ElvsVODsNFHwAyT/bx+A4FxADxB/jG8P4UTYizcZODCz16uAomLoTOl0r2LVWxZ8NO
M2HvMeYE0LBTGJ47/i7fAiVs+nOcF+EEkzX/pjusN33M0rSBmA2uD/IVCHlA2IgAGPyCQTBNAv3F
GxxxcWZnRyZT6gV5PqZQyznFLGOQWXa3BnsM24u2HwE7qABhZoYt5fZx34X9x3ZKE4JrwDHa/o6a
ypmvNZgJG4bAzk3nq0yO3TxZnp/EAYhUzFGD39a3v9ZEVux1CkgUhfzEHV3YpXru9tDSxJ0/jUKd
qIOd4dgovJSasLDiMh6zlyybsz5xpcL9nnd+cGKBaUqdQzgnq/Xn6B0Zgehi5Jl+CTaIBhAHItzG
WxlAujtQ++dyuFsuDer6bERiMca/zmqInQb/086+Gz6bjJxfNTQzkpB5w5Ke48mOpCNcIa6Y10kM
IZhMsCz0RbvYB/aVeSLtoQ0mErbsX6Fp8Sv2rTlJyh31//TTYzNZnX64IjIwkFE/dhCqDkpM2fWK
D353LI6tiCR0oRvIfjyBpzOoJekb6Vwe9BIvBMTs3IiAKJOtkyy7GszOjxQjIooS0bUZ5ZJiVeOS
yHDd4bgTF+c5DFJRchmjnmmZLXZ9Jk9ig9jGSLcdK/n4wxcZNiy00DIIJg6deNs8kWPhKDkBk1c2
2Ov1SwOQJ5xkB4fdPzgN2G/sOXfuZkDXFFvEkBLpGTd97HV0IlAKOPLeXo18h9UvASFfse+PjtUQ
JNpUGvRwtg6PzlbyL5P67vJANKkXt4N0y7BxX0Nkyf8gfx/pUjwTijLMa6RVsa3Na8uVhaLJ+ZWG
qMxgDLy87tkiLtxiiDETRCWkXR214Ve2dSKjuzG6xdpLuj57C1hKLQ8y6q60RKLBsF02xty2rHo0
NrAyqDxt2xCe10GB9HzzxbTmzvIzydbYfpoJrpAQUNjB//uMNXMN8ek1Ky10OjFSouK4FcdL+7Vp
HjrOeUzWGBB9/8tI/rrwBn6A34u0p68fruVLmMBo9dkhK4tOeCPEKY6tcWPHfL8xf7ecYxuUMg82
STHAmjqNMzTNHGzHJGJnBNSZplcB4lUdZVCb4qhcU7hBu4FIngZjTpm+Xbu5zDmSDJmyoO0YmAmf
40CYSSgTUv9pOOhFpQc/1ymEiFEw1NqphJl6qZvoLpr3Vr7vcTt3kXaqPqozq47jurmSaNNWjy2K
ix3zDfuIXTmCJ9DJaQDgJtcK7wIlugKb9LL0l9I/B9NZ+7ptznqUV4ixtSFTcK0iE08TxOglEjXD
XENOgky645z9eqyBOXj7xUBNPf6PQikJMI5pPyQ9HWlELJZjJkFLUIInVaYSy0ZMYsDzrUtognRn
O8YquAXeOG7QBPsR1V9dqkljRDR13n7dnhwNGBMQj2VOsGvFbz/U8rsitZLYx8958/4dK4AhLi0i
D+cfXbLwjwS6c/0zK1aYm5D+zeA5G8qL0Ip8I/ogeKMlDp8EhafoVLZkYjNlp+9kEa52YfMI7vpZ
1KVowd3y0+XPvMOyipAH+e2I69jyVTFr9TshLdnr5S/FHssQAHDX2DGSH6hdkDHa3Z3j3qZfWCPI
qbge6NdrbdnhjhVDS2AA4EY27OcIypgfmzZ7Jz0FvQfTDOM/xaOv9IcyA5dDCfk18bvoNVk2p8J3
CusBw+BuHV9vujTc3MLZgdw7b4VO1cvvzTD3MSKT9sW/O8Rn4afci2NwnPLk1RMmvYWqtVC7LhkK
C9BAhrxRkJHJkzJRFu8H8O0DnhvpBwBw0n6v+zF81rwrJSWSDaYqPN0ai+lDEjaDJA/dNW43PERe
xF7mLVG17UCXjTP7Jb4F7EbgA5UqXqDfgt7y63jltW/eHjNoPcyzexkzUCiJ/XJWVEAUmUBr6qvf
MqqBMtRLfB9pmdFCjv+wdfTfERnFrl+tuumVQeOhbncsXcH/XqwPs/fY8W3m+VpitimmetHN4yqz
fKkIMMPIaGLOX+gL8wTfICTguA/Kta4dvawICoUzIoUwDp7jd2ygs+jNXkSXTwTecgF0/Ae8NKWh
H4NmaBEFYvT7B0UEhg6EtN2QXQjKSx0jGocqmrbmPu94fUdM3asZIhhTpuvnmJrLsnrvGheZqjiV
S7LRnHRqzxFEEMybYRLsO8LW+Nr+OoKKW0YQAqQK+Hl8TTamZEDGUOhSAn9qPKTJHPrH+uFZQ2Is
ZrIjiJoM6ZBRSARiYyznMTkZUjFZIy7TIP++qWQ78wbpTvk4OPStgWV4jymze9KQaWjIeYIs93N4
JMYL0aC4IHN90Ks5NO/VQgtCju9AvHN8FQTek9Sz9m6gkq40DzT3m26QyoHO2vMh2utJpznNeUuy
SgGzkCGqPv9cnhaF8mHA0APWEY3j3FVDcL+OfZ0xjUjA+M8utxBhV4q/NEPzZJunQ1TO8tM9Z9Hp
9DfFXzvHVwE51327PIlh6LYzjVdMIMNPiHs0GQlREa0NXd+PxvFMl3whcH+cEe97QBneN030xSAQ
3tmDxFHgPMTiC+/+ZDoUh6i5qhM4FUOjAudmrk+XNeaH7B9T5OdbCzDK8ThlvYAjhLAszbiv/Ego
3qmhhhh0kpEiEEtlUHDVYmq/Jzv0N7N1ZxBpCRAa1QIxAdvGbW0RFLiKuW6OdNuEGx1AFqfCULeK
7Df9DvyrZ5ewywkMhoDem2gOqQ0yYNbsi6mJHWoVdSaUP+iqe8XkYfZ87DF2mWYJrowG6x/4xX7S
EGoS3TNkBvhpApRvYxPbpE/46iRghKFMsqa4ktpIq+a0Z9SSgrIneGGA4/fxd4lV65oFnAt7YV/P
folzU6FrH1157Kxs8eHSlzImlC27C80fNrspQ46mda30UnQIT3sn8GUucDiJaHk1Fdro0s/B4vM7
ZoIMP0JPe+oPWPvyAUiDVIWw50pQsSVgSdW3VbW8EK0y0sxW0iGW8QyNVg60hafqu4qCUBlCuSSz
W0XLc9Rh0zVEig7N9ZNoxIbttqndu26oVUXwY8N+0XR4V0w8TKL80mSQrgGqHp41Jt69fR0Ou7fS
SM9bbC3Y2y98ea8K8IDKft/I6/wwqIKfzI/o4Ap4W8s6gHO8iVCHwNyexob94Fh+Nj6x5gC97080
ya9DU2OTrXnDaFVnHF/nxsJK145YQsmVymL5slQ10coGJNi7dmKOg7mklm/aSmLbLF1Io5zRktaW
WBnyvIgmQVjjL34/EadDLRHbSADZu7xgc3EnWZ+wHZJvhuCHGa14Mnqipz926BnF85s/h62HiXGL
KXXw/0+HzzOYn7m14J3Q8Rp2FlAd1Zk7VTsm2fML/swIeTIs9/btTZiwSOHGXSz6LO7szL0lhb7p
C4E/nbBOpF835YvEEMfuwFXV3q0QHhMmGxwT/DMx9UwSSOKC0FseqDHC4tmK3E6LKQDlr84fFQY3
bM0xjUC/uPqdtQhledUEKN1AyCDZdZh+llc3YbzfpDkmtD6DlWCruFJbpgEaXtFMws+MeuXyeDnM
KT1OozqCIgAe9zzRKoBlop/oz3r/5ghyzpaLkeTErWqlrD8AB4VxmM43TgEiM+6Fs48XE3CZV0hx
8mpZF0dIBrtJTxIue04Fcx48vxZc161Gi6GaUZcovmbuLK3DXzCfwZBSvF+2E+/Ir7nZoYhh7SxO
cI0pmVIYIPGchYGAx+mqSY4MCJJ1Y3Mj3SznmGwd/ozDjAGZaz3kL/y8xkbo/eXpiQ74AH0zmOBV
cDwCepvBC6yJVpT+OH4dAYnHtV3lhnY3u14bB92xaox6AFqd1FEkZW7OV/7FKAZdjOaK+IYI531X
T8GjSQcejSnHmpRD8IJy45mswjRCQ+wBQ28y6tM2C/PHUJa4u6maU4EPihMxtUx+NFoYh3+jNp3K
jiYGK+vDYg6yiZou6nUNVTcmzX31xAAVSngI5nWOLcU4/DOrqrHmzOwO8K3MTf2bb+faU5nwXr98
JwF2zexMZGO6Lka3q89I1GHhvRqg6euM9SJsaI4f/bH5zRl/J3JeHBmH41KwplXQzwQnD4+kR/qN
H5WZROWcHphXYT8n/TKlqorUJbcC1RictI7aBwM7Qp6tINKMmn+scFgbE1nzX3kG50TM7Uiut6cy
cm56O1cBI7CSKQCew9g72MSEHLVLfJeZhv8P+WiQANlWcyN/r3oJGXxlz8Z0qKzLG/IvcYywoUsb
S8O9tPbnfY1sVsho3uJiid+VqGZYkeB+0xv8l2hc8O0meseP9VBHSxssQT8pIEUoEAVdmYs7PZII
oUmULlNqiHIlSFkCtlNN/RgLe2HdDCI/qb7lGfIukhSGJ+G3TVJ8L1kM1JbCqjOXFBTWMZrWOEYd
XsQw/2rJrAglTYQtYm1mh3AI2LyWPayyS8GKKKPFrxwkr9wLR0yC5O+pu1IZbR7nFcFny2GxGSZ/
gBXiPvXkLHJ5uPlRnGqtvXEcqqct4ccEuF2EHutpUE2zJEvY0TTIRqEROMCah4NOhQ/02Pc6ghtd
VV+SUEzVaTlhLbGa34IOrmdEKCvJ4MIjFGHx080cd5Tb+RxuvviCN72A3qN/o2kSB+9iiU5+2jiW
ocUTYp+Dh5ZIBMZPA0EEMsXkocUIPWaa1JeNuQIH25rzrm3y50l5T7z2k/fZ16YKJwc8geszfnXv
+2UG7v9lQFasBlra9N56CcUnWHEjvztD1jzbv5HRy2Uwvff7/RvVeibxAd37NtYZzd5hNmopYU7W
5TxIFjaB1lN4V+TD8SQajGspCJZnAirXiSQt77Eu+t+NJPxC+JEgNQndZ89uE8K89FR6Mkg2f7sI
Zf4GbAbzSGV4cOJG6NS0nis131RSE6MzxsYHBghv/r6lbA3IpINkWHN4L8D3GsRNzsHCnyfp+rfa
7qgXd2ByEAGL3Z/XSCzAqzJtam91GuNXvkP8C7MafSoTGzln0kmuuwCyK5HTwaN4QYsjX+ZbeF28
L/cTVwVEiG4vr0mJ/bIGLYLyTQDti33shy7ruJTNV93/QEQMb4+oEjwsqHS+rfuNntHUs9bAWxvv
uRvQGztBrJhqb5bDYed+e8s8q2BFYNkF7wYLL/DyXCn0lbkitCS+t4gwfx7BnPWw0/X2tuIxxlPW
CPFOITCQsrnFSXqiYWXxatecpw209QYuYX198lcc3VpXDiSuMECkbWDQiDv5OFZAY1HvChxifZ1G
I5oOV6Q3xA8VxBeq8Yw9UA/V61viJ2+jB+IyF1vjXyQfsc7uDlkPI24jvqPVCKYN4D9efE2cZlgT
518ksO2/fSbUa29o/CA/wI8hQJB8fP5mh3DdoC3e6l4LT8/L66YAKuIkDFGYEkSdPoRTTaJI6X35
un26MeaIlwBus4Vf3+H+bciok9uT6pmSmphum8k/9FNbJUaHeWl8juzjyLrME/rQd04dmhg2DHsm
UCWsg7H1BqMJ3q8cEB8elYFfkioRdOn+P8ZAuA++L30CPThfxGpOkLZIkKOd0uPy/JKt8Shuem+Q
emD+K8OtTYEkenNcjK4RjpBbAZXa+0HshuaeUdnYFkBUKbPVGxseFjyuFpmLcX3xtHxMhTCNtPXv
iP8lxdVR+vACWMWI5S6LYIveuL4CYDdaiIDengqH+nBjI3Qumu+851SJnlg/MWvNcGmN0T14416j
K2kO5u6YiTZSmq9+xbydWLlNTyGpfyikaKVmjUkbWn/tAqAgQBW8+btPjCVJLU4oUeLnUfaDZU0s
EgqUZwDvPL0MJxKlHQi8OZgPstnB9PMEsq3LST8iSkngj5Qs0g6BEzN5SKOYtsSy5XpZPNHyK/mj
NmcROkLReikCcxO4F7MWwi6UUoynCDWYAEJPZH2j3p+nQ2wU/k+U1PKnBafsSRuISVdZB9nB+XfQ
DqU0ypHzm3BZ+Hs4U0RzCagUk7v0dq0Qy9BKEa7NvxjrpTT0FpsSWfswoSA8Dtiu+Za/CYsAUTZu
8O7J94shWix9XnrMVlzQ3Z/5VkBOFT4Bb9KLxpYONJEx3OYarSXJBjeapeyqI6P/ArqjFReX6p/W
9T0zUWtL+CUWJ29t0loQJllmFhv9MrH1i0waXFRvTIEPpO2dp/NZJtZin/NfeSWaEs0CLewQlWN6
oB3Y/Jke4Bfz0Pvdktomv6JVtiRJJZ08dtMeV2UOwJkAZJTlFmFIi4C6QkcYzolUwsF3gVn5OZ4M
3erQKzycRDNiD+u6zeDWI40dfI19aqTRDP95F5aYViFJGPOQXpO6X3/3XAUSesRVfBdQXfFbEVxp
BJY8iaxjpVN0xC43LwJTcbiqQqLzLjAkR5X9EhigqfTCFTE+oyrIx3P5+mbxXF5wZlqpfK59j9wh
H20JO17UWQVH05pS+PVz/N3+1RsqZBNRDOGb9WA++NuHmyMULdwRTqXK/ELv6rHOZPJdX3jKw/HU
OUFvKaV17vR+kG3vADqKQA3bpx2sUwrZDQvQHGBocfWoErBXPSawSa6RYIel6cgu9U09Ku8BAiJA
E2Iq99dY5JYXIiOMki+ozLx67XJ4lrkBT65QUyx3Q8MfyAb339feunp7oSUfIHX6dANulYuTri2f
Jj8KlKsbLiOn1E2jxy5MdG0JgkGzTKAOva0mkTkfk3aRV4RE61BDp75QFjAr1AV0k5Vca9ubPMa0
BLUTeroPTaEW/3ZqWo7m62UNyOtRbQBzLbanQzyaAuI9D4qck8+P9M0dxwVTl7MWRBLxSVB1TGKq
EkHPPINqYQbTtaA4eKrt/6w35ijFAc/Vkwze4Jfb6gprlyGFzBB4b6vXwWZIcvgEJkZlFnJfWwDf
pBF6HyG1wbey6VTxRiSUDYdcKPPul3/xnXyWOar58wwTyExnajtWeMc/Vk+xsKSdWapBKVomrLy7
mE3Xi4BE/t/vbLqA3CNzUSYFZh0bVevDjWJyxOlEB4Ni+ViTuhbjLWO1FMRy859De1xugwe8GGcf
qoUQOcNuezXI0h0HFAgsYd4s9GMjk+mQMYvWwSDLTMUKz+2JVnfSM/4VDQyh8r5m+7/mJYaFkzd/
NiSFzinqW6BYgkIwrk62ByJsPBE2X3dBeiwPjqLTo4Sn7WBtBycRZJIPvAJgULxn507ePd9dY1ux
wgGMRl+AYV7qOX5sgWxw3NWMhdyOZ5KT0EAMhBsZ+yLCIKh89y1pL+ASEhyi+BUMH5EsuQM/ajK9
rAYCJKPfm+o1xFR0gtpTRQSHJo4hphmN0bhxrUd7a+2gpsrkKPSLHIm5rL8ns4BjyxyQJ3PZ+wdN
77QIUVKDyuTdpSvgeTu80X1qpmoDUbTdknkN+QRKzGgTwONasCkN/cUepEz5vPOueG8S9i9N/TIe
DR45Vd7Za2oBTg7U6QGPiu30/aFHWUyin9PmJGz74WvZxWa2Ua9HYZPLpWHXwPs4NI5yTHxjIs0J
L2WkcKB/Yn9DUszb0hVKo2dlgFKIAOicI6T7iUtvD1R0HzqGaSvxiJn9Xf5CReMo6YbgVLuMsqS2
CJUZ9lekRJoDr44PG+tYnFOqmXo2ZCbPIMAzMxecAzb9Q9HMcJV1akwbujG8IfGWBKyLd7JfI5wn
ByMRmpvB5vHSCv67GljlIcJipcJLApactBD7ltkFLkR+LMYpkfKKMPgY9iBy2zA3qMMLmykTvmCf
I7VPpmeJb/2FfKhPb9zpWri3J4NNdwWQdEU5SbJIrm1VKEdjJ2LJdZWxKQc9zhpsDmstVGb4Wj7G
GNFoL5y2Ua0PG/rytPIV6zt6GP/Hf2KMYqztHqAXpo/omTuX9I9oOUa09MWYasfcyqYld5arziVv
mkIW0EJqt4VKWoWonF3qes5TyDSmMgQ2RJ00Fk+yRxYNgmF2dQhfSQwiZGpET8y+f+ieqouex7lu
khcM6RXw8oqtxoDeIjr6OFz7IpV774ARbgReYOt0pYT5r9MfA3Dp5wB4ckawiTsdeoEQuCNzc1NK
2tWesCsbNPrEZh7RXfNdd3QiwEnCQEWGr767D6icsiDid6vFt3b6C0wfiSO867FYDY6WwOfWKH2A
7vtPqoEjCgwEDLwuz2g1zABtzR+gPAM+nkMwoTKlkEZjuK2OPZrQ9O+0FePeA28syRtmxNgMbKuO
35KfMnE2JAY8WpM2rKRm+hPJMCt1iNXC2YvxqzU4P0HMlBMd5voZ2my11qRF5M5cKu79jWZb0zbs
eJp0aNyVVm5VoFgvUdHed7gHkH75fgdeoO8D2lmJVvQzifKNQHcHql8MEbrk4U1XfjT8xu4/diJB
tV2TqS/l+y2Xmy5Y7hTVXLUMv5HsZ3FbHTfVmLVoEJLs6BsErBO8c82pHF5Z/zQBWQrIfe2fVTx3
T6xr+76VeNkSOWW3u4KsvpZUQdZLNVIlIW9XXpZoNaPQD/NJsoTy+5Qn3JMSsmTGZFCFj/mCmQ2T
XUFY3WSmXIKxrmLhdsoHLcuqFEprt09zJfWrZ3x+Bo7Noipk4/tOYXD47ue2Ub7PYBhm64XhGhxk
EKPmZdZWPV3vvh8D077GBc9ZWgDlNS/xgkmGE791yVuUpJftn/lLdK4fcdFG5wsyQegpJ3HyYdEz
yCRgQXOgUbphtAMAVeiHCDtNopsS95LnbnTHWWv1few7du/Q/sPBbbjeFk0Qb6HrnjZCDT/0AbyC
8bOtq5j0JkaewiL03eQI929YraKE5XxpFZREeZUgmeEIO23o4WhMAGGQ7gO2AAPGy7JDAvha24Jo
+FykjBg9XHq7UzItwQnLD7Mwmi2N7h7n7VSV/h1Z9KfH9D9mYgwNp43DmNlOlh+NRuOXHHHrw5vm
BamcqiQzxVH4qZKFQp6DfpamdKzORwKhrHM91Fs5ycRPKsCP2rngT1pnAQ2NbABBAgC1hKoCK/09
80NzefTYgWvBJfIiwSthiARXQVMCiyXxYBqkPTEtkpdK3tGy59JAPTQM8dOiNq1GMoE0g8BT6SIb
yTGZHajsAHcCP2kqaGsBrFTUMk3GTIlIdB7WqIJ4w2SCXNDuKDXhWdS3A55VgV3+akmV5CDQsU3d
DH20mbQml5oe1paXo1PpcXMahAtGEoQKwVdyX9e/LLqukQGMbqVGl91SE0niw9ec33quP5OKlc3/
o4VTW1UKWh0JCCLqa/wh2i4y76cbuUS7TVxBdGCsM6+Pe6RqjQIyVqw8Qwf/4BfhgfxxSd++q7GI
gLORsO/Doy3RSOTdKMFoQYYLaSp8Hz/BSMj/R1rsv1fwKuRCyLtlzvhsY0nfJcTZ4T3yPcKRl3Ds
cOSKr4m2u0YQZoJFCEMbsDMWQv9/CGwcCReMBcaPm26Jhq/GZMSAeWpJzK5pXGWJd5ku7a/P/ENC
oUEFVgU2aIa5pFoilx07dWiQHjG1yAWKrlH0jFDdlvsIXuqcI9JoFTA+LGHEGqNYGE4BH2gZ2nxx
WS39Svhhwg50eK+0i9IkuMTyMNoFvGWnejlcF5Hw644VXTRqNDiMqx2Np0BoxlaEME2fi6QAQSce
kIgF2iijCJY/sOV/LFhj8jCqEEf5i4hlhp/MM4TibB321PZDyd4GzpYAVOeI5tk2TvE0jdr/3SdR
hkIjOoOKnA3+5kKdWGJ6gdAK7UDMrKbe52jkDV2EZmTDLHTAPFIVBxb4G5/D0bVc0OT7XDUb0Xxt
2tEQvsze2/givQjF3scTRt6CoIMs1jB8GJLAR+zhHZqViLsII55xtbhbQhnLrhZ5De1i3S4x9AAT
Qy+OYZ/Og+ZrAEHrfD6bL0dAcGgmZ14ylHSIhg0GrFmwVthf7gAzJWM/FwOCEkiZuGqBoYFtaSfD
3ccIMhI78RcjkjqWkGVyC+v0flvrBnZFV5kL4P6xFLVlOWgGhA/sblI8aQo5xzzl+K2557kcjWfM
CPoErfamCAbvZlQeYoi2+b/FMxsGySRiY5UJmfuWMpLry+16onAUtjbbXgPgxl/TM+I2jiWlJK2O
7cxHsL8sRy0QcFp72cVsvMuB86naJpemVsb2TCkxZE20yWsZXIIs9TbaHESNZpLeK/2jZ72pTpKh
adq1n0VNx32RYoWbyMV0j13S4Tw4Iwl6lo94KS7Wf5MlEoyC9MONxHSE2oVvDwBP6Z2ajhUqbQrB
G4mm5CevX6IBSsdccdQhoPRYZSyhYAD9kq3o+XgXcDRfWbJ3olpjWnvBbKg7Nmngb+/b68BQ3kJm
ziKKAT8ZzKJheUmOcgHlGaYigDVkQRz2jTQlRH4HLrHluxiFdI1MN9k/BPTC4jmdsG/iv9aNTYVO
ADiH2q3P4L/EQ0ZghM9ZthX6SjfTFI/Fecc1f2LSdjpYyFLVkUnSRPxS3oZ2YOjTC2I/iR2qkEhH
MJdgwk9lT+qjAXFdua4toBvnRxscl6j7Qt6Lu0Z2vlGdm13gXbLLuJ4YMollsISkQexYDZOqyGNs
iZEKs6BJZ9Wd1Us9K3Wev48FMBa8cgCLkM5xqpVOrJjzN+rkVvKkD8iEugxnTQGlYjNFFueO9Xi6
2jKTlJjLCHUQ+yXQmYjHTZ6GF4mMHkVHimRXkUd8IVYz3Snw3DmlB+pK0patVO6HN+IqonoWT0jl
WEhmATqJGCL6mbl+KBfipjQVJGPBVAj8WnPaBJhiSfEu5hBeXqRb+YsozRndpWBUIIlHFMdFKuyQ
JROkJscCB2Fxj2+qRWeMde3LJNB79A3HXcayVo3mJUSEJKCzDYGwTAWrOkkcA/EPwNwaSFF407Iy
5DagR5291UX3Xqw1CjdoF7QMgArQLsVsCTuCexIRMd6FSaKp0zjqR9RNsbx/wnpreSzY+obRtSdq
K4rPmsgIynhKlxw5tS7U1bbHJREf2TdChOGLInnZneiFEKNxa/tyK4akra0LpaAFzsaGKSst236O
1CiNhA36RtxxyzV081CpvUGS5o6yhD/NlXQY18a+nQYidHtFKNGltIWSDExAVcfwnGoWYEdxsLWu
pT98QsYdB6JB5yYgn6SDkfGtKI9XQX8aS21md5bGkq3Md6E/Yxw8bwZ6EHYOPmvEG7/qVyQhmWwm
39x/1lakitkeq0gOWCeZD01rlGqY5kTZ2h6WGWmgKaIEmZjbUa0hUzI/W1ciPSZFxUaGtZUcy93y
rU0or8xdYqocM7/ILUmogEXOoZfOcVdMM+Dj1JfY0JaDXBPJn949MHGQC7LDDrMBj8ZGV5mn9+aX
a07nrif2yEkMB/E4Jda6N91/yHpRbNODW/eyFoZGBf82cTNkQRcLrQhLa8X6tZOGXKufFrKQaUPZ
rks2I8TnNkDj5HND8r7HY1onNJWCJTdBRp2aeiyn6ves0Gqrra5Y8NQi8P9A37mqVCbnzwz02Dy/
QIGirdZPzdfJy5CtBX0JS7zIGluEspP4y6QhjGL3A7RZ4EnNhBvYxF9LeO4vP1iN3FtRHOhmS44q
1ptBKHgpS4EgxIDDp7t1NyFx1kyTRIfuljyQ9AE2mMZ/07mD70saWjTnNN128uh4BtT/hFPIBJj7
8H2qMZJzMzwMwcJD1wtegnGx9B/TDh+aZZRpIkUP7uDI1FxcgmEzv9UJCY0r7aT6GrPVcUb8Fjdh
ym035QrWoHwzj1IQXaf2/9fyfdyYhlYcW53lJxZhpwnPcWZ0RG1IihP9Zn/d39QZ49tGW7WcQZ+u
1ChUpqcKchuFioFBsQyygxreEVJP/nWXrS24iwNq8/uHdkF5uWwr0efenNCgIYpFb/ml8rMsZ5fD
1aIsdCSatqnquTU+diciZ7qlZhPpqcsR3bI8tLpHG22iid/8GQ5riwrPbm3uJ7vVDT3unr/DgmOL
qwdzzZTRz95X8nSqXr/z9Xa+W9hV1sNuDu09RB3TX+dutmO8FpFXm3OtEfJ/S1eWw75srz6QW68o
Kc5qoF6UsiwLRSquRSGI1zuO2scFTZfQ54ioE5m0Up0O0bVhy0KKQ65cArrM7FAxIZU5SeWw6rGV
BJ0K4kiOwUIXqkQmy7E2qQqNkY1JBVQigGBNd4wILwMis0pbyTHZgW5UoaN5sAQiUg5GWODStRCC
RkI8ESxa8f9YIrYErPFRSWb/vKpuBqnGHr0DDZXBR+zQOD5jmmSyY/zMBDQZSTabO+TIJ/vZblBz
hCPKgdTowRcquwdC9dHm6VYdXj7nj+PWEthl9ZSqdRkdhOT3aIZ4Bk0jh/JLbddF34tZB1d6MctM
fjmUGdnee8o9/f6WKKCv6oytLVQ3Izz7vT/+xakyc+BhXk4+TfrrLNzidbk0r98/6NnvMKhiPLjz
XjxU/UPxL98qIAOPynhPzfHEsozpSLYWbwyt+QbfW1ZQoCujnkh5BPRvWRsjb1A5VyqOtUmWAROz
iMsMGbJQHDG+gUrigEghOdikWpmHrJDjqcrcVPgYKhHtyikk1opviLJd3jCOP+fmCPR6P37oZhcN
5Jrnj8lyN9TSB8gr0taa+Z30UB78vFS3neG9Nh6QSvdoUAUVY3h0f9Ijkq0wTQT7mntoTzsLxksl
q6db5e1QeF7uK6czaswjJuftsLQMKkClAJ3mK79k/JCp2eENGfQBE6C7l7Kl7e5pVUfLO1lfLA4P
gFF5ZqM3EwxV/c4OSoTZ6HkLeiLfv1rVeQEjxKrZLRUyamuMBYLpj253ivUHrewbJe9ANit2h6V+
svyVBKM9c9moutybqJffENGE9oYSGgJnqkIk288oGNcYAExHcg59++b+/nBrXl4ytPHnaVREqLXN
+PpqGbzneqrMni9fFyTXN1/MEnikxPWwz8OE4mAm58/Ud+moIjniMgAXFx6bbXU6AkTCrBSrJwgG
jX23lW6UQX3y5T8I6L1nNHxrTBp7pwD0gADWpdWG0KPWdwV19wtSx/8RdabNqWpbo/5FVAlI95XG
LlFjE2PyhTKuLQgi0kj3699nmHvq1tpnnSyDkznHHH1rrh7M9BrlXwXWnenTnP9OLV/rKXS9p+Gd
OnG+wxVR95d5X3k3b2OuxlRmbmmcto1+UzBzOl4KOOnZwqwHFyBZbq171pqLQeM9jrzHR1h4oQik
d8WlZp3ZugGVnUE2Y4gD40nG1MeUH7ePJXc46RjX7htw7gZkFv34h+8ElkYhbuGuy70WOO663qv+
ulhNenpUk0/gk46MtlJ+D/N5O8VfzOAiurqQAvtgsO9zSqq5NNuGFURgOkGNp5deqJnG2LxUX7oL
36aVmO561Eq9adnMit3jQVUmS189Vgf6KG6ZZ/Pzk81ghZPBfeYec96/7G6Re9ts7OZjN2HYxybZ
4duJJ8ku/Hduer//cLwooLd49nll0Ir+RfN8//rw1r+Jf19HLiOsls4jaOgPBAmsJQ2GZnIu/q+O
tJR1OrPOTPnZtV9htQKtHr7hi7uGcI41oftOI24xA73smxk4F4XS1TG+LAr7WCDx3prvt6hbaySJ
0PjJr31afimjdxqaS/96ZcaMnbVNr1dyVLO32j/0i6p3yygozwdnNImXB2kaz/Q8r2V8zeHm4SRz
3m36vSbvjyOt60erB430vvxZ4sXwq/Ct1t236n6gyVjo+Ywi85W9TtdBh+7YtNyv/YevzN5AvOfM
t1cMG1A/DjgHep/GVQzYLLf6rodkfBoHjTbwpx/rPWn2RFbCu/9WM2FcuymedgukIa+YMf1iCVNb
okqTTV8ks+ulCA42bgn6LS8ZJPkfdLFjrLOUcCUdLe/frwrNwFcXwCOju5+zTTLNvgDiqAv8XjJG
hQcaONDTy+29CJ6t7wtvYsSRj4FBnSdTFt50N/xJ3iPLz1dMWkarEi+OKNviPxHLlNT7izSujU5/
Jonom+KPl0j3yxGHM1l07ZA4jFgGYr0SAPuQKUxSUyr+IB2GStBkAXVeqlMc+zicVwQppnTNlKie
6BWSaSxSUoPfkR4gfir6hB6jg6RSi9+h30qasqSxyqOvrpSEucSv8hpd/heXdfji9YtmM6wkD0lZ
Co4vN6T5B7YYfS/7Lb32jqKiqISHxFciFpF4ssupVBHhT8z8q78T56H4rJMgOsLxaIPd7qSGryeV
Qw2ib400jGIetL61kDwNccFL6Y4y1fk7nknDR/HeG8yWvzER4FWBqJLyQRoK7cAMj4Y69O1H5ZAC
KopyMHxJiJYUjgh1VBL8GRZH5DWbkz9ynRfv0rgp/ZCiPslooREmzvS/hJ/yc/wr+5Y8GWkZgdt8
Jy6kl9+ZosW/zJlXKBC2TMjvQbqP/CEfg3JniRqMXiFkLEBsJlH7MQakA58o7JL2+Kc5iL4gerWU
lpLg4TYexexbBjKTUi8F5lK8Lzp2vJafcUFIWsk36fYfZMZRiipmU0Vd6YjOi2LfSJxUrkAcXdaH
XIPUgklERUxvgt5in0jumlguUtuqY5RIocpfHEs64NXUEcgnUsIitoW0ecTrd0y/xHMmyVp/bcNF
b8PnJ8lc6GmS3hQvrndin9TWrmnILX1dxD4WxDP2kv8gDjI8VVjv4i4QfAlpj9mS/SCIOcaBIZsU
3JUMB8EiphRsrQ9JMBPvnEO2AGY6wQdzJfgtKzoYS9Ti4a8TB6A+vytYL+jMGDcI7TPDfsjofDVH
Elv8T4NMlhXRBwHOeJW/kaAh/jYp3v5bUjRu2cpflqy4D8TLIU4l8X+IDS1+c+lALCRdvhIMxHyX
5FMx/XLokKm3Qbu0mIMrCZRiCItxK/pl9TLOEBE245JFsXy1dPnqP6VJolwnYVCUV1FOxVNQ/9Mo
wmTIjS1mo3CJl0nPvfy58IVPSIGQcAThErIReUo+/yvtZlTh//NcoOFIA145h5xXPCBi6f2VMEoC
O5wOlwhwSSn+EWes3JhkaL/8LdyX5AeJo6R4G2/HK/Hp0GFMXiYuaYZZ37h/YEctMRNGcDeKu0GA
R7r9XwG++CjEhSeQ+/M/SEXn32d/Honw5y+HZvzTegcB9qsR8KtDOjFrijKFhw64oGTlP6+1RFvE
BpJSKeGlEv5n8Kaoihf6yIsHRHweEuv+q3kXNiu5ErS3/ijQSqXBjDBmLG5Dmhu/CvxlqwLrEQNf
0ZCfFww52TR9j9GLpdRLo6hM8hcE9uKr+1+UmB4KIIBEbGtMeGaSkNEsqbhSfCa+E/Hpxd9yn1I3
Lp2y5K7E5y6r/DUzEX8fEqF06Yuq8H3ZpCQDy9tsMjowLiVVWvYlIJG//+eyl/oFwVf0d+mDou5e
MofVLKL6cqK/CJGggVCRhHxeBaOSYSPkKZf6dxejPKAZjIQSJTPQpvsU1R0r6XdJCTjMWqpsxbBL
yeXBIJcMN6lgiPAZi/f3bzSwDAkOZ3+uK+l1TlMump7PpaviX26gMyXvblpI9t1U4rT8DJcvEAqa
z//4RPLwxG8gXx5owkFvyOBJF0cJc9eb20xy+KSZj+xH5ffytKTYSA2wM01MV6pPO2LXyBIJSij0
FWMExfx5lCnN4tammQahCjFx6RKAfiDl5AUtgaTbloSVZR9/8idZ3VZkAS6Kd+O1r3Zir6UKRlpx
8EYOKE5gOa7UzIq/7hHwM5/KZ9e5JDlKTRmC6OHJV6QvyUAHD3ILjcV40qzkNJLVqCEUZeMF2ZQC
Izqh8a/ow5pGH8y2Slbjs8NwLOSYtbnOX53lORILp+/StyR9T9+VT3mDfCZeaMbV8bj0J5PNSpmQ
AFasc6k+liTNdmJSMytNWERKWlPbcVVO+vTvuHFeYpMBW/PxWX5f0qWVrZeXv7O21BtFuMQjXkUX
RZzf1B4t7sw/wB2OHUJupAQa/vIhn9/aXFK9o6n97wnHfqVF2aRNRgtHaluImOYerbtJfBRJ+HdD
/8OBv7tVeq+7VETs5WKkbWG1Fi+xqBvSg0Cahopv4pUYCwLXn9pMxHnTBiN0W0wjrkzxwsqjp+sI
P/vtpLkYPRPNmQd6+6nqm9tjdafS2WBIacNwodxd0XVv09wWjP5kysSmeHqm+k4Wq+WsyHod5hhn
WJXdBDEf5Mwk+ucMruSASrcXGQlOpxdyXAU0ArJH8NUxke11F4LUw6LGMuIhbWff3YigSIW/ROry
OP5Moi9/7itxeklqfP3GNFVpppQubV7ChFFxcEnJotAfURNIShBHCEoq+oQehXxSiAs0+od6tfm7
c2m5KqWQ8vv8nZjGvAkyatPBAdGTBIdlw3+oNJq4goqsCjLqF2nS6kz1i0KirqhnHSgrqpusLwTZ
nDRfey8orK5pM2fwLz59/S+GbGmci8kNL/nb5Is5gGcvzH+5/VUWF32vO2AOQu1CG3LNsthfQwqZ
NSPBRnFISUKDqJglmhudQV5NIopXji/5yit7Es8GVmFCTiDGAi8V35QUzDUBGmH/IgfV+xYVMp/X
zFuxeLVASzr7vWiCCE8GhAQgAkkGmfN7YVaih8rGdDqQQ7JzUSobNNz/vzlGPDEOdNcMU+OzZSJQ
9LZY2PF7bQux09siMb0NU1Cs9+jSTGrmotfTaDRjlqz0ekeM0VE9pt7ynB/w6g1VQPj5oluz/jKm
DNoz9AsVztOsPBeEndrPpvSLQ/H4pzIYyoRzHhmdRzIX3p7yNsFGMIaP1vLb5mRilKWr5jllDCsD
XS7MxSiYjbD4OaxvNjPfdEZCH9eMeD7ciY4Wm5ByZje/U7b4PrJ8xJCqezW28kOcNmD2WWtxNNmG
G4U7tK9oWOf4Jp7GpLI94yxjZWPSBZc4lWKUUxJE14kzjfV3hgr3rsIMdbeOpoY1I72GAcYMyGzy
b6Ji+K3uNtC46YfUZDQq9pkI12XjD8ffBI3ldFcWY+LnPsdKlYDmlMqa8naaiI+WYeyNLf/4pnlZ
cTDwxjK5efJEfONAe06RsKP2MxrN1aNWS9KbQsWOElT36XX7ZDTabQRE7uRjWGdmcilBf5+alK8M
qw3pdK23JsBMC0sGabQEQRdLplIwRW7sLZd3Zp4CLqXYrH/GDHybMPLTCpfsikeO+tHUvvNqwskS
I1CPLZbAZKlONqbl3/V39lwVB+ucP1bZ4Jk9Dga0HETnfV8UjCK8hqubERzWy3ifrVrbcxhHUs32
/bBmiiBB+eK2uDHxTzwk4SYfPIXQyURhwi4lAlyENMF2PovBm2wGX+Abk+3I0KpS96Js7PWMpw+j
JaBmkWPPMOgjX9TMY8zUw9sOTAF2xxrnm884gP5VUfz+b8/sNd3D39kGaKyMsdQsH6TLSFMavBwH
JL/J/P0RQDJjEh+hdim5fEBbyzDE2547Af/YrTWsTNUI9CNF8IwbOLMKNz3hqpi5W4ZrRYf3Tjkd
t5TUAYHP+3Q5Go9lDPJV30eoPd1btO0IQzGfFd7NMTRtYyfzLpq2AeNF9OMmWz2DYZLRlvKu+UOJ
IgtGh82J9tbXrVyU/t6XZwF9J0MfdYINDF+Z46YsDswCZ/JZKOTAG0YXwJHdFi2NdmJCPZCK+pw2
WOXdjjc31y2z2G57p0T7yk6NT1+ozZ58dvqPu7lrnJfg/hPa7sB39FEr+TTTmWZ71yFYstFf7jc9
rZf2MIMRdD4KKTEesBH4lgYjysngIFU0pqEyGh9KJWXtCCfhHxwaeBxGXrQdJkK2Bq8w622obQDd
+oeJ0cw0Bxn8TeGaDMiEHfS3hU53f82NnvCGwUtw/jMOvfGGbhdunH7CXHGQVJVPkH4ufg6TqUCV
V7/n0YYND5Ob5kePFdfVmm8RE+LyiIvDX5ufYBRwLcuayWTooDiwAhYM4jrzGIPZ4FyvZsONIMtt
N9QoRuDjg26neyP55D641YZpkFxSdWj0Q5vOeqHBLNw5T7qbg8+6fqBtg9p5jwzE2RnFptPfi0MP
swMUz1+t3tbj/5pwzWWkJ+uMgs4I6BJ2FptnW3YE1Fp2zsG7bofO3DDt0Z7Ce52zSpxICeg53cX+
kw797+oRXzrgBicYuwr6atL38xruhNGWxChHHxCyQVyGfOZhBu8rKMZb2MNaZ4i1jK8xzoVWBBAU
bBDkVchOV49KvNW7r8zC/a8uIyZ+W8Y5bD5vDuPAMPaHn6HtJvfHd6R8jbw3K1+3XRYk5eZ6vc10
LgJbo71Oxlo/SUoSzJjRGJ8ajHMmGjMbeJvYv0q45tD2g9Dq6MMelvgoqInEzLQ96Al6uNNTMAQZ
csaeYdlCh6NVGq7MsvRhtzaYMsyMGh9dS8AH+X/zCkwpvOP3S0KNdMJWrSH1AGrsTO3Hv1q/NHD5
EYUyXGDlNAuL0EIr7Nqw5r1RBWFxjvuvV5Z3tGyRV8/691ndPFg5iGmNqbUFfxUyn1cxnfBXtjFB
wJBERLitoQX5RseUPg4MC1auzYfDYEjmL3cJDR2GlRWditFyoHWKttdo+K/2s26U++UzpFBVy8kw
6FFDSSo+FofWfgY2tValsdW1Q6uN/GL8WIC0D0QYPFZhBmpUno8QtohFELg4qOSO7OFb0Vb+VIUH
umQFbDuI9wyvTfYPLhrUifcgOS5vnmC64xaBkOzVo73hIPGelfiVlr+lW2I2x2HMYAxEa35I9jo+
ZjgU06Tx+uuIsZdG8NEGjMYsDuEmgyMM8/uTuHS8R/ZD23AA+V60LQ5gJywenM5PyR4ui6tyXxxu
e0QOkGXRXScPMzSAD+FaCb+tWJVRT9GUN+YHePl9H21HZJrL4Je2mowu6cnZWZE/3mAOV8hQ20Ps
8EzrKwzJfh50EuuYI6zAxaMtMozjcrrLCL0NBq97wIxPY15r0Vxqcy+ZWqAf47GnXeTV+UE9FjJq
l7Urhjrnh/wgk6fYhrKOtsneOLKrrJrIuGQ+lJMrOyATbiLgVx2gZJ5CWEZbTsx7Yl42onfOhSLl
eJ8fZF/KmUiYcn4GzJLiRbBD/mbbwDXZX7fINwEgygj1BMw/4HBAMgY+0XZ80fgjfyd72a69YcwR
qkB+4BHOYPna5bqFMYPAxYGNQTq8mSXkzLAFMOYQf1SPVbi57WNlqT+RFAQeJAuI/RUe95bIbfHp
bc/1sy/Gd+xZBJ82ShxDoLctIPw3vjwDVJXiwMo0S9iwX3ujHtmwLkgkgBHwAHG0M4FK9lgle5ZL
PhrfOjtrhLscId7zFYTbHnUlljcDleLgrNlItG3i4IU7ACjem6/7CDeva9gjlRCAAnacJIK7ckJl
JwA9cOnAIOvwTb5WYY5CFJjyICANN7XP/YUb3sVNXSGeeJ/sqxceBkIishtQkJQUFB02x2AXVpbT
jFv2xj09eeJv88CtVKTyY9A9MBrcjvfXQagl2TtrfuLDkTrleLT3FMQXuSPH5Hz8G7WQm+UAN1+t
EASicYg6AiWwt5H4kqBtIXhWBOnV801C67G8/aSs0W2hHUGfPX9xUQZr8BfkmOzZGv8fbnrZ9Iva
uT92xE2BFrzUCRfcK3vn5z+CYkfR9g4qAhRBcJYQVlEc4FMgEd+XN7MpMK3PfIAUbrg+6IgnQWS+
JZTB8aqDKqoT+KYt5Dsct4P4GEgHYE8w018E3C/KUXzddvWiHS2Nscbqv3bLdEP0u37sl/5vH3fu
FXqst3IL1a9KeG6gYSDJZaQbaptfBGF6D/gPhclxe/PNHOYaIiZ9fJgy3Fpi89qIFAHe+NDfY3uG
IL8NK96Zmujquqga6GA6o5vTr5yiYoIuuuAwH6IQlKOP2yPxh3ztWDP28Gv3PxDXL3p/hcadHSrt
GzOAmDXn4YTclEg1jnN2QElRozKjcVMGWNBp3ZmiBYj2Z9oPQrt+mv9nDrNffIgXbIScFj9oi1gK
1gzGzQvTLnMZLg0FGSWq2ckOg/Fo2eQ0jVKoJ0H9EyNI/492AaBffHKYDcy8jdl4ChVx5ayMDvRU
PobJ6LaDLEbMajz/dsWeDZnank9gkUdgmbefD+p7Wz8p9zrM/MR+Cnp8Wb9PSmTurcMUXOxmtWM4
toPp59nm8cpPvyC30sYiCpCJyAmnwsCetRAWbDKaIrg59RAHhs29fGjRsgrAtcSeY4jBSUPz7UYj
3BHvTgkbIfnBIKufrAFkWhC1u/9XjZY1isToefU6B6X18U8z38QscfTYawe85rIrizv6Rk1HiHNz
I22fapsu/Vk3tDzIhh/YeATc7Whp11ud5VgGewbjbKyJGag/UbkYwPQyTrHzBDlMZ5epjAe+bq+o
+R1voVYm/0ayKIFRL9BKySdQux02b0zGPiq0PjZdtV7UoHKXr1E2k+sWAA0o9sriOpqX8anE6kEt
sOeWPR0mCsme8nGggehoCb318IrRHGPUslMsOUCOVuPg9Eg+H+imzMKDqnJj0vhobka8hWvceDcm
21Vdwp6u6Qx2DLNB6FvrSvkw8m9NQd2acShRqMeQUvsZmscIoGDZhiteBvPCHkbU5rjOnakoPEoA
X1PqBevcyg3kcw/XaNZ2/i9iB4K/vK0EuKr9nNodYez2k9dCgfnjX6K/PyktoWHeA9tnWHMjavrj
0KDiUihfj/rYc9HwpQeIyOzFPqi7LxBUu+36C4ooogFKBP10nIE0R4490klG1PNRjJgFeMP5Klov
CJthUZc+8EsZZIQeyTbjIKJvJghKs/k+KO05/JDPATOHwPiFTSnlLImDe75WKe/BQIqDB60NRVqD
fJiOhelidF6xephbKdrXQq8CoV/mVkJcRFjIvqSDlyFuDTS0xn9y7JNR+hDGmEop860bViPzDQVd
x+TEOrbJySGLXPTB2qf2sTrwKlRwcC4cLZV+YsN6zDfiqtQokWzT+miSKguO//F6GMLNoUdBcB99
5I8P/BxJ94YkgV2ojNUkzGPPgXzNV1jJEIsbHz8uJSyfKlCNLeRhEAEIXRwGOR5G9Lmr+FAe5OaQ
rQV5is7cPki7wDKaWi63AFKsKxz3ygJsXeN8aIxt2n4CBExVBRyAVzEr3m2VDy1dwHWeF6iMPaAl
186nyR1R0BlN0TGALI6aXw7Q56vGWY/TRXpbAHTFnmNiwVeRDNxZK8rmjdSh2wTRhUGPdVUcuHnx
jNxJmUF7QONrA5Cf0Dj8HeoaOTvkQQbBDvjT0lmJf4XyC9TIcZDUC2iU5e7RFBnNf8VyTYUxvY2B
Pxhc3RagPTrnA8uIhL9Ifn0vN7xgjWTL6LpAvDj9AV9YGrGAYGGjeClwX6DMgmsF/hkoPQNJA9RM
zsYnyATcBnUKBTQuN/wcY3ReQCwM6QcmfezrxVI3tlHlXm2/OuiTzP2dgNFcQDR41f1itG9WFcSM
N+kDnCjYnSAvJoE4jGKhfoxo7oyVQDSmyz4voHik77NhDR0lmltg5I7moSo2HqDM8/8gFe4GrRnI
+JiPQto+Hg0+hNhfyi3kjoWEdEQdg8659ZckOXRCKTOcd3G/67UNihkYAuRaWgq+I+MThn8QUcZ9
xFezAHUgAcb5GubOoQD0CNeOEnTEkOm1QNHefYqJitTFr8XPCIu8phO1fX9DYg7dW4Xm1LijwVMH
TH0XxhdyJGgIHAAPn8iubndFpeTWuR1dRsOYPMEF3p1PuNqAJ+zafmqPQ5Ohexhbh3p+uE5dzUJt
PxyhMICGjY7Mg5bvDvPsZ6AbNwgDHambe+yn5VnUrmIPExCZAYAx0cthlVbpS/rE3CQT721Pi2m/
kv6M8hUMBz7OFRuD5DL3HtZ3CK8CYFj/whHTHxv0R7Kj5rA2DgAsUe6wjZY1nhw20FAYWxzKeoFO
AeJh4iraO54wqAAJkp9QfAAqH3Doa/4GYsIR0kNfTkSEtZ+CTrCPtiZeQq2EfsBLYOj/Wd2uYxvw
1KOuTDJch+QyF8sWm3/krEq0inBhOqsof3uK2qUE2ckMA8i3v+hnIIXpmJ3QM3EGtxckl3ys7CBX
VEP8aycgJr7iWxzo/F9KW1X0cJ6x+HPb37EMMxxdym44SkAz9nG2YLu0CK0TT+rnv8eP2B1HZ6ce
/16z4zut/xSD8nryydHDTSKPIxTaC1aKcdaP6pEZgIWXHkgqOqan7JCdRhfCsWcwP5OHAdlFdmHz
7wNfxyl6JoPqlAFM2XeQHeQo6hkTmD98gzUOmIKvTcHZz5jSBxhie/n7LZ+UMCj+JdsvPHltjoNI
/oBEhrguZfnhCOWxxTPSA71bP3NmTqIekUiP0u/oCXFpL9fTFeHx6kQhcMZnjUDjFfmBbB7yn4YV
G+cB4wykgezBfqB5mhv9bByNY/JRHe5iQw/HXJTE4RgRnYBFbFiVxCpuRk4vC8ov24t+fJ0mXF5P
WK+HCl8SHO30gNbxk6c8k57Y8aG/ZNCiQIMbGI4mFWtHICocRy5cgCd/jykaxC6P+I7c9fV1bLZ6
Qei9kIKzAsr2kh/kvS9bFXFD6wYuBrgLTIcjOi7uRfAjP0GRkEsKUNgcpXCxL5fWHTnT7TnFwXbG
pYvnUtCIz3Iu3RDA6kf0DDnucATWFlAEs5BLvIf/ANa5v6CWM52SH8Fj+dcLPTBHgN1B5eOW68jA
iSunAU3khtWjbEQ9vsLxL3xndDNfTXlMAAVwUAP6CwiRybcINQMC4yzCGWjz6/7CUgMLdLxFoNvj
yYAJsOsXdOXXIAhQBYted8ex5RiyFzbH+15GvGxOtsy/wHC0xQughaXqQjNoIgdxGbN8dmgvqDls
rkIZ8tgIwhjRkf9tDz3I6ogEkkaoy/uBGiuCm7SX4zLCZUEi2YkzQcIK94q+jiZ86F60QYIqrIax
ja+HdXzV6A6MuibE8vKsoeHJm1+omp3gEnIKUJL7QwnhbfjLuC4Lm9o64y8AhWAY8qEAhe++Hnld
i6BFJytDMcAGmAiOEYjZ8UHKfnhU7kmonmuCgPn5xO94q2AMqRsYTnyE7iQXgvxJD5ow9hdlmxsE
YIWL0HN2xtrZsS0sLvbTXkAO3Em4ki89lMNrBKYvtpPi1HTZME+IOf4Cwgs5cCYwtukY/pgbICeb
Ah+EwLhDwVbapIHWJaBhg3LxLI8rlx+E3HlAPavWTFCUOwUzj7zhjxTRdFlhOOIX0M+sjfvyBWLZ
EXuAxJ8XZ4070hOPlRyb0NtW/BmCn3Jw7kg/IxBgYPr5CbuB3ChUOLJDziZ7gFdBiaCaoDW3Q5Un
uieQkAV5jEtAD+IzCB7GA+Ex8bbFf8G52AxuMmJYOyEb0AqNgSdZma1VFzYHaF/LDccXebzgid6a
njjxH33e91iMLy4rb5Px4BlKXzoL+7WN+O87qi2s2TWm1YZEC4qcJtDR46PD3hrG/+o49K5Z6NaE
s3WMQnr4bVuGcdbdTo2ZdIp9WhD40qmBHQ/+s94+tEuc2C48w0Dno70BgrVe3OzbxKaA3J4ru94Y
EYtAfmKDttreMDvSLXf6gBdUYg/cXuon+KtzthKH65QU3W6seLicYzt0x/nHAw3ZSN7TiEBgceYd
mKdEQGsUGXSCAWXifnmAhxw3wz/R2Z+Y5AajKNCDtObTxL4tuy80QIz8J1MbyGtSpxkK52iZs+HB
Q/nEq3Xv3jA4nsT+oXU7u6A94ZQP+x/koUrGGXNLh9WTzudo/IQbi0392KOKmfmH2XxatAcQK8mN
6aWLUlVefRRe+ALaEi33HbwmuGQsPDb1NtZj99ZP2Ef38iZj0ZUzUdITEte/1RBiwSdOia7FNGY8
2eHyF0ohPVSUl4O40mP9grU6zldQARBszVeYD9zsKKvOVzle0YIR8woNDr8fqCVwSywnuAouHQm7
IQny74KJ7OGyKifwQgwvltVuoduHX9hZdrWFFpzVvduJwxzlmN+W7i8WDK9I0YYa+1NAaHtMocdM
Ms4JTg3xLFFCHdmJB96j6I4ehzDiMNABHjZHlK+SnlT3dR97Zo0XgsUOKG8U55K2u8PLj2GK0UYk
CdDSuX9c1m6CDof53mDN5h8J9xpVtWtRHmmapJ6jux7YANZ6ijVZFz47i9IZ6lacVBJEQOYrw4eZ
7ox8P0pmYfVONR22GWY5joVH+F6rtWcXpadfPytnlRI8yO8kFD09Y7y1M6mj+L2Fa/5tqXS1q6dc
nMMgd2sWE1HL/xW3XeusYFO4UZ+Om/XkDgy4IKptdB+8O+AHXKN0lz4ONJgo5wXnVvtVp5suggQN
XxuWNq1mDPMXsD9xy1etq4XBEI3xY3hNv7LByf7+9sz/WeHijjdDAy2u6SK8zsERpAxG00M7qFbv
2qnj5ff/lLx/H1Q/eWyK6l23Qjc13wZuvk+pvkhmjvkZWh7usGJYN/CuF2rt6GlIKm8UYMmgIT3A
bnalWRSwVFfcCrrfOaf68XC17NL1q4aRYdaJlDvTfHsSeau2d4J49TvZzPmw5JZR3LGx8apf+3VU
kZNvoemrqH51IOo6BBDkj0My3ub9GmfvjSFd2X8jGYowbtzunA3zIf6M+1UeLVVwC00+TxdN/FmX
81H+r6/eS/U/tn6NOveOAgYyYp5eP1lqqUTSy4vMvSoNrCfyVKVBizP2ijDyrEp1n2RI62E0S5QO
4wtHBXkcFUB+kBLbrwxzlg+zPv93Z8gpOHC3P/thmdAHoVQG7+rszIpaGfX77uBiQIOrrhMjf1Bs
Qz9+0g2u1W+IkvAYnxtqugFhqj4Wdk8j8/t6FJGODYWE6l7RyOiirLMgjNISEXiktMzPWxogJthF
pqcalJaPR/uYqdtjJr7rVNEx3DlViIHomdfZtM1Sx3SwtSLb7Y2bPyiZG+mNG2OLAt/332T+217w
aHREO9qnm5eap5hw3etXxxh64w0pi+EousgzXSg4nDUXJlkF8kVWKPGU8J+37uvr5HqISL/WmLsR
m65G1q1K9vf92ygNV9ErN7k13tNMPK4SHoCbkkgAXr/np0btZPOJt2QcfqBLdxBGov2nKo4Xdp2n
P92CbK4SxNXGI9fpTW8I27fhSYPfEeMeuLI4luKdyHMKZ9LTRpm9ZvNxbXlXYJaLdrGuKTi8cYt3
WsrduWD2k7Kq/bj6Ee5zTHakK7VV2xTEgkqV6LrQNo4zeL1BnmusTdKMDKfW05NV+wiQiuZP26+T
5AfHyIOqatvAQ/SmUy9RW3QKr27YtpeBTSN86MOgg8JRNqVW7359+lm/1pwvXSemt2wyvITO111K
uYsl0QCyegJCGzT1ZPgy45HhF7cs8S1lMlrAsa1qYcWfdn5oKCq5Hq7A2QHlImRcN3wkjjChtvsx
AF+E5OH6HU1zw+enWh5vY/OjgryVfK+CjU9Qfrh5FYTX30n4eN4DpRYxBPLdSFRiYOIZIh00Jq6n
yJqa2XUkEkIgCbstUTdK4DCe2JRVEWWilffOAc5wtVolfEyvau09VTfw9AqoXk8Pht2QPhdoXI2x
fl7HnmkyO7T7aYg4B2O2SGqfQ7cJg/IWNA5npXIyRXWbGzkrvr6mUKvxa+uTnrwNgaNLn8waH7mr
XHE2fNTOEpqk9KjCO37zHfI6WpqWPk/DuRxvm7J14V2OORvOMj+dAdQwG04Ua2w+br9iwgAG+UfD
B/sU5BjOvI99SCkarX7d8YO+edWiGB/L8Vnuz16zkHadmz83AhvJDyIZjls6oE/8OXIir39+Guo7
UJDLLWfmfTWiPwQV45RCqgwo773wnntXuArVeFn5O354w2OZ90HKhLvsvxx8t8ogZmZn/IlI3EVZ
EJfPGaep4VAwsuaxgdW3yvv1/q9bFyaJAdd536+5VQu3mz+6f9yUiVoVrnKlh13kd9m3omyMboJc
6FiDS2vqaYh/2/lQ6Bcau4N9cp7uuD618t0fPf7U+ar5HPCNw06I/6P5FhZDxuFHundHAjXZd9Wa
c+VJT0cafEW+0X/QXQ4eyT5yCGuXhR9OR3DknzYak+Z1aoua5ZYJPi7jTe0/7tac3CRqf6g2tLsA
KHWV4Zc4PYAXNVp9BArXGaHzM4cYmHPYF1GgN18p1Z3jo11MEm4bKLHdsLuT4EUlYeW4vdbw/9QJ
OAvbWiXtWxn51PPxCrWbPL1xvxxlb469tJo3s58nDDCKgpZCxFFSEccxcGT9Gs5CG6GCL5Urpg7D
w0tyAWuvU+lROk9LPJ8+X63s1bin6RiFVHcyLlT3Cj5efx7mLLt/pHxkm35BWYTz9Ux2SbRl60hA
Vd+ORnutYKCYdRpTotmtk/jzCp5pBYHM239UHQLRLlv3ycKgL0oXWPnGhNZ4nLGU8fvzOreu73nv
pdrMHi2UfNk80LTKgmAruSDqu5YlJPtNzH4Z9SO/ad4Ue/lodkeTUw7Z+ln8WhXj39l40nyFVuR1
HNGJaXhy+77m5yr/Krme/qPiebM6vUXmhlItZI68WTun1rcT/5hCo7SgBDsSRZ0n9rrt5xEbHKWX
vvjlH5bR+MB5tNK0+bWmrXP2Niq3g4aeWsPiZtHj6/rEj72I6Zlgr1OqerJprLimNh8xptiaPtuf
5+0/Vf1Xj0PXpgq5Cc95P2uKufKmZ/hER258iydO99EAm3Jbx5+W+s9G0kQ3mHDzdOM4QX37VRS/
pxysbL5MEKrAe79omp1mjGBj/5WO6YV8J6fPhFoGpcV46qYkZFK7JecDIN3oP9P8jmsuvXZN/aeI
J1E8KZLF+H6IBrSsZXjdFMqxaae8ApiaeByd6KBQ9abHq0YZTxQmTlOI91TJ7LjSuusxJttE86wR
RWoJ3qqnq7yr/zL01VCKT+27D2IyKCHsXCot6WjYkbRjuXEU5DwTT3RGy1K/C8bXHiLDQE4VfkEd
3Y0aTlf0E9JSycwqXRp8wF6zFbSm7mjF/149PGfmMOo18u93jyfqs7rmQyWc3yhjH9yG1Lmzsec9
k5aMGtVNSQmHbWBQkVyEhnmxdqMN7+joRYuSRVL9zefs1y/mgzJ3+hkAebZ5a92K7nG/rM3EjzEI
vlW/MwcnZwD4eMvwr/l+RD77ZywAYoVDUe3cgyju9Vc0Q7pFlC4f8N6CxmOWS5WqFKEgKgYqeZW3
pmV9qEWwZnD9jp2Hs1Hp8Wqzch0KUT/YG8HqHCAai+svQpxK2igUKDU6EbX3+jv6zejNKvUSzru2
av6PpTNrUlRbovAvMgIcQF6ZRMABZ30hSi0RUVREBX79+bL6xO3b3adaGfaQO3PlypXUWSMH9kSu
D5aAg9W2W3ay/0bFwUAUTMhRrBN+DZVdNWXE4t/ujrrRz4YOAonTo6yjc4CNwlCNLhAahDTRIZuc
eGmbUsMptK7gHCWTyxLRgf6YMvgvzhrleoifqnMGTA+7ozpSZuoUdVJojS3FrqatABlPmlNkIAxO
cupqNudJeuItuHVnIUU7ZECpdvlsuyO2ftRMvv7q5Sf79uhimJ8wWTGR9ezlU01Frchj2B0xCkwN
Q5dQusCioE6UOAY+GUT1E/BAwTJgtGUyCTdwyXryr2/dqvn1sbvoD95HNYNtmI/KpYy4fV5ja7Xc
NvRJp3AuV0vR8WFXrLS6oguu20YDAwWpO2x9+5o4n6etdmyMKR/myKDg8xu95TmyFc6dfwEUy03q
QvW29S2s/hItpYM6peqtJ2/92bZn2qxDzSylpmAAFbzPuTrN1tk6WfPOrCwOsYxUZpSuWFJY4ohF
wgJhFFltjJ2yu+myxXhjPbVZofIFDnRkLDasbxYfz8QLJ3c7/mGeeot6Vm6rqR62d82RJdneJSdW
F99vjv0lV0dFQltC+L7qDgN76VloBrJcW4rLzLJFH+hYX6xkL3tsE+QH3otboPxL2acYUpP9Vxzy
DZcoRNxr2S4sKmv79Nsevg3SJcHjYHwH8a+y+2w7x87is1VquxVAoLhcbGXXWaCoLMWtLP9mXs/o
SHM0jjwVO6Uq7ZJW79TF7D+EezP8ozxsUfWpm822y55TTOrLNd5QD88fkd3pTTPFzLB5b5dyU5VN
Ne4duxTv9Tpmymm+LS6Our182bbqFqXIL04DQhdk/6gdOt7XKnXA52WLUevZFKJPoQQGNQ4sdWhS
+YdqYWd4C5D5u61703jWTDtTGjfPUA8LkUhmdkVpUArQkSBuj+rZFz21ZhPjwjnSQqI3F/0AcEWc
92oDkl5t0JEaEZNwqpiFYeJh8k/xrjfv7lIqnfujZovrX20+BxLE8U6JtEgZn4eAxh5WON4xBzh0
iGpkuGY0rvpGchS/TX1eHeJlhz2VrvtLHqDcwOvh7nqIP3SDJdYfMcj3E4y38IFHu7ljJNVJttJG
CrXf7ETpoVwdarDdYpNvzjiHB5XH+kbtXb4R2GPHMmchfIhJHi+nJgtgNxMRv0CxdyA6ZfGocG0q
u6Nu1Jt3Jlj72+l9tUnMkqiJ2lEdVdPHpodScndQTTIdyIGIpT2Kl+QrI3UiGg+d+ePACk9WHZS0
5W8Y9vSkzjlAHhvD+yQwcmxtx980KYYvDgxLvunu2IUYB26+Q+aMCOxu1pE6v1KbelB2CWPSzKms
jDjHsLedOQtoKBXJF8odboMUN40DFQUGTro5l1V23PlxiH9yeYTiwJoFiqom5Ybhvp/KLVoqfyY/
RX1FjpxP5WJQ2Y/iZfEvPfYb08LOqugVOLrLJswPjAMTx7/z5XILyXv5wLWLlEjUgaX7LPRoVtCD
Mt6omWMP88N18++KqVyBG7HvygM+qbxSHXUWr9pi5XeGiGBpS7pXEVE53IBheHp01pmiiipCEn0h
7pjINu5eVGJqLG/q9puHLJ2ickV2grdrjs0xPWF5WkH8+42ytVh6rPsXQgpVY0TheDhvrvKw2b34
Apzh/UqOYwMBpVhOYiN1+B3vgNpszu6YBUP7x8zEBGPx8gMGe57sm3ncceNfbCLX4QpYInyPDqZ2
zlExq6YsVUwab5zsMVEJ+JJYPiZGLrVRxgbaU1G55Rvdu9OzEbiYyVf2xQZbhOJNbdjpPl1zVCoz
HJPuLN0bXjXlndn4xoJDlpM4WyPfIVaUY8aw8UyrLaaPk7OZ5qPeIsB84tFohZUo+PqgR2bcmOr2
iyEqzd7xtq6RaMdsYaSQN+fcTUrTOMIwwr5oYxW9SqT83mh/8q86ZnX9eg5a9SbbY5FGzzXm+oys
xFbUQfWtfgQbfO25yUuF4i2GLkPUojMXS3UxkSXAKebSF6QCqEy2CcZnOH/GtGdT9I40a73uDfne
fU+g3EEuAIrJlovo0+vyumxtL36+61OfVtvGT0KRY0HZIWVNZuFQncefjUMpHdVE+NjL3MIxHVF8
aMJCoAjPT6yf2pyDkjjaCS0Wcul2JLWKin2l/9Zt299oaOMiF2J9qdnoIXQlsgGw/6mJotgKeVj8
fYeBtF9ObrU9qTT8OOwXvlNQcQUHBhWGDkRxMvjWCzF+8qSoOxSDsVQ3VTSEyNzESu3YMWyF+vqH
AxnMrYfjD4J4yZCaqHRweNnUm30c1Qph7o81dykiEVfrbPZNZWjwJs8hNFSrtHgcpxgYUzz8ydlJ
kQOR6tgPD4fNtUoUUR6MAJOIIkVs3ec9q0CsJJsXgy/VY5SIBhhQtFEyG8U3q73/jvFlndqxMy4C
+OCwFOwa1VKcc/5pB1uF651QXCFgNOsNMJ3btpex0+PMb1tqKN122xQHoUmjUiJTg0iUNnvdK6xV
b9hCfg5lXfkDyiUVuXCVrUY64NiivwM1z7+YXmYX5jwzcYRCl6SJXy465KCYio77WJBvOk/JJ40h
ayHYEMTSBUZ0rqnKwRa7mtW3devCA2DFvr5hIkVNca3utKzG46RydUQfNUqB96KchoYs5ZE0BNuV
5o0CI2zGBjEqN58iCOdX4WcIW8uF1YSCs6jtlfYGir9Du6cBUiFQd0RcHDUyG9Fq24WF8rV6FDY0
NsxZu8//LvxNDuQWHLcdStceWRVUUtrWx315G3UuOxPNGEbIgn5iQUGyYM6itBLA7uE/iCLt2hGx
9651sVvOA7Ar/cnDkWrC5/GhtTiUL1vUVy36LEop8Vul9gXMLJ3BYIZpSzF9PATqMV8WQBCFBSPS
4MidSl+j/kCGHdkrirEVH7zOV0PUFFjDmJs15Wq8C5n8obS4ojZlLOKJKN45rVPC7kDRLEwCkUCo
LbhMJiQOdgFbjnRWOrsxFqLkTgHfpGDp0bF10vfP28S7jburytYnAeJEI2WW7RPkc/766lDJ8vyB
JtSl20FB9r4Jywm9lS0RkfsgLIlgq0u2bwCbMziPWLh+7bEPKTEnSYYEczxuoblTsFTiAYzwEeJW
6AtQogD9vYGfgPQNYBNyFF02rnwde4kaVmuLChlLgjoWq4PEEfrkbG2OaVq09L120AlzOgY0qGca
/I+Yy346fSv6ephCm8iNp7pMi7AiaQnBUiQs2JSlpa0fgy/je6E8qLUW9QLN0qyddCqqqLCNrhZp
DgqoKgqnskk+EF/ry3iLTP1lfh+BsZk9O5m3kbXqeDd//2CXUkS2J7yjWyUNr2zdtlIsUwvp59IG
zKDZEupKHrUtQ8NNHKQDkRFYYYDcXlDjNlnvEapeNtpv5p/6POv2OVCmGlqIqX+eS1FsQcXxyyXo
QbXrjuPIfLtUFpskNVBeICtsawgikBT1+3Y6ONskeIYPG1wUUQxpVaA4Bp1Zadc1rijOf/4gKcTK
hWXr5LiD1MV+SNL43NKQhrK+7p6xLcFzXK8gwZCjLMLn+DZGjT8kg0QnT5Hypxs8MvH6QXJwszKh
SCMdZz/nKexifUIyEKaItKtFGXMkD3JeJD8lpdmrN4VouKA6JX3WU/4umX/yj6Qt/xqu4UN5caT4
5BOi/tWuNug7xLvXSRv1JpeQMD47fbFCrIwJAWIERvjGU6WDbYgHrs7f6Ezi+DUt902qi6Zv7/74
IiHlgLNbxYMFaAW6tM8II6R/MDi+nTiND8BMPx71Mrcz4TM4ztI06iIfOosPipoBScHuqDkmJ5Q4
xJDxM9zDEPmsawi/nmv/9R5AACSByWniC4VvHK6+buUhAGMu1wIqfPsXSJyMi+iEGN6TncoVKOcL
eVVeGSXw+R3fNZIMFs0rcKnBWkN8VG2Ee84n5T0gqJOtGXJJQTXeiOYiyjnIYSTKA3EbAyYbSJB5
ESgW75Uv0PHi6+MdynPx2gyOTx7g7RODUq6lLPDAcM4w8wh84uO2I+w1V1Anb79G/Z43lIfmUQAu
fXxVrkHjQsGbEG1juMh5jv7u2PK4SjtCjXSU0hoHKeAaCN80wPMg3/Ofb8YW2V/s/tdveZ1Jd1QR
Oo+SE+HCNeTpJT+ByOoj5am1kbziOeTJGbA2w8C9uRkys/S6gMRHY0cug24aM5sjOPqseTew4K+P
Byq34WWAfRmRSXISsIn743ZKN015r7ff1i3p6YMHjI9OlEOO+24+ULue8GeHdnv8uPbTE1Mp70+o
Ug9wFvltxB2AaDTG5c1knsPHgUBap8s4j4SQyFc6dvL8PI3IYYtascwdyivolX79J/A2ewV8Wa6G
u10P5JnkdsyBPKAsEZlZ3FIvOdHeg3djPj2mhjHmgzKLONJ86MU3eTgCjIiLRLIq5GlpJ0sUMSIM
YeVRqSLriA/hXhcpArhAD7I9uqM3IBj+wkS0Yrpj5o0yZyaQdRf/1gPmFdyM/64HAFWGx/h1R/+m
ryUdaoaMgsBkzDLPzVQlsaNzb3UIEgFkwtr6+rrI5krmQP4BuxySyyaqtcjTdJgOuRw7nNklcnr7
jAmS0Js2t2GTcEl5H1x5YuYO+oAz7v+waFq4kwCREeHQlkH4NxAvn7cOXr5AOyyzu4fKG98Pbshb
3gN5Rs4hWXMSVbO2YocNPRDFalmf6oTVMGK8/tYqejK1xY1F7xrwnNcFPcGiVC53C/5NWXd0rcZ/
u4dwk4Uc/4Le3PnC31uAw4CSyCcfJKLYhzIwMtAM5N/spSf5LDeSdd8cRXSXBWZ4q+b48gmlwE+U
nexyUd0+hzwMP+Tris1Dk20if/UrsxD/shICkE2VDpvyvGyMlk2fm5CuUn//9uYgHRnUObJE7x5R
0FtW99uPf6+cncgHAbWA4CBkGdyBXe4GITYBmjJOTm/ZxFQ6GjwDd0aPrMUjEj7J4xpe/CO35NKA
3bDvB9rdeRNx3Jgwvscy/H0cuB/SRp4ecmWPsZSf82Em5wyOMmaqQFoEFaH9nh4aYUEUwlvwEWio
A7AWbvMrQ9VVmMZnAB9x3xnyqVYIjMmgVvIS8Qv41QIJZdr/diVDc2SpB82xVriEKn2hAuT+eL57
oB7PF/uBW8BqvJZ2nwHCVaUlHK4JT3O8VgMiNMIyozXoFxaAkfwCWt/2FrR+yj8OFUPdGW0TaFm8
0LeXZSusZ0SJ/WVfGkYoe9KI79uo/G1t3+vzr7o1Ftq4PZZFwTzOlR3h+ATUqjNtpt2ZWJR9Z94f
tWkLREudQJ2+g78hRxqnD3aJPs/gr7V4srqfRKxH4YiE0HWj21CGQ5jOxClMZtdFMoYwo0VvpNlK
G0oKJKpe4ijof65IYiKbvuGH0kq6Pypg0EnkD66zYQ7IVrBwsRkSlT/t7u5xYFVwjLzqIZOmgWzi
Wa30eQkjLV3pEw6iFpyTLOGxRahInwtFcn47ZRRcABj1YIj46kGfFwh1ktwcg+iy19FPBPr8wTwm
P3RmHHZ3vYU64Rv8gu1wAiYC6DDE0FWHT+KQD+Jfnk4NwP62+CtnEaZd8pA9wEGWHr/Y+eWBoeXX
/QQYfMjOkpRrJkEKcWWDBUQxFlNYHIoDMAGdeqPqAG8P1JQUQBdgEpCDldreiYklYXOXVAJJ3ceG
p8HKkcEpDuhZtHdvjboiQT8wd9wiWZGzAuPAsuRXwfU/KKnJALD7GUy+WoOH4fjBM/mDlKvMFegE
mrUcLjgAlAlxiW8FzK3sHnCUzb/OK/kGsOiUnhgyklEK6FO87M253tMBH38c8q8PetWO6BzHwb0D
rwWXPcs922DVuzaUcPBv4CbB3KoJN+eM4qQCkBCh2fvV7oGdgq5wQpGTnNNvuqT1hx4K0hr/xARV
m/iXK6oTAcwKkBYF5K45djrmk7CZlhUbGXlo3Sv+1JbfKD/8YYXqsDnGP1gKdF1/WErxMlmlJwWL
AiLdoQcBePsaG8IbbpJ1NflGfcNKicVJuNSCcWFwAIEAvd6SSNHY2i2TJIr2kdTJ/RaQ2eC9bhdy
2ZInAdPGOneOXBdIo8/b6zDsh6BGxse6oRxGJHSe8DuDHv+SkClTlNkYKAFjmal2PeRfmFde4wmp
AkWDrywGroeh5T8ZyfiXRC1Y06o7SveYjGxdbpu5vDKQChhdbbK6GBO+yTwwxqBG3Vl7Vm2bqeF1
5l1aKYeQ1FasL8SyW5KgweaUuaDdvAPvgwMUL6Uznrw7AFBHcCwQclYLD8ZjZCdGiD9FK+0D7nmj
y/nLxIxhSPgdRP/li9QHj5WssV/VVgCqI3YxWT8OXKa/65L3JOTaADolgpp/tvxmeGxlVikHBPdN
gSN7i3SvKy7zSeYAaBcDxXhg3wycs8+mRWoYp5p+O0RO8w6jUkfA0h42u8mtTMB+XAtyUgLTkQOC
GyUcNv5s3g6yjVs6FhoOs5ycwPN2dURKrVJtvk5GgSX0gzcWVpMz4fhCmWGAH+hO/+VESACyHOSw
41lrmzRMK3W+ms0S4OoMPqkX8oeMHbkwdiW5DKNjl/1fsWgvk/OBBASLiAUMwPg1bE4szgeAO7Ip
LJh7bZO04DNGSnJBA0gP2DV9MseblFIuamYITw2L7I46Z/PzlhhFDBIO+P3E1PKWeEUcbLwcY8nL
4zWR/GGnyjlIEhOFAcwo6lqSpCjc221YIRh2RfeVpKzLHVi8XJY3AMuNrw67oPViq+Ic6cLSwKyI
I4anQAUqU/8wAf54d+Dv7g01nDk5ZWaGM5+5e9fiU/AZ7sVGqDX7DteAn7wjXoGBwupw4LFWGOgd
eWZx0RAvJxFICRdDuT4bMx5cqWWraWBuTzvpBQwyzntTueTmIAjEBrVy268ywMGUjcTuyy2MfHZH
eMcG8+wcGTyOGl6eeePteCke6rN9ni0CKgYPcb0J0885w+4hL1Mghcu0cCgj0KkMuKQ4HorNVUGM
ycHx9sRU5IwxiAzaX44T9PPPwimY2o7T7/qYEia9TdoS230VhxQT/TiwiLAm4kORTGgJfo4R43nw
N8stOcYN48cPGWmyrvgLD8iMLC5DTBPTxN+xivKTw3UjkQBY+LQNQNtMLlQSvT1lRh8TIHCD/AH0
wvTE67K/tSW/cQkSDoDQrFWJ5JbpyVjgejGnrBc2FoPM7+y8F34IxzIDStYB4/XNfbBztkFF0gjA
jkTlE5KVWDc5YYhpS4vB4LjgFwHDOeSV+CDvyZDxbtydAeWBL09pn4pNYT5YszxdynpUobM5rF9J
s9Qy3AwKG6F62nzkarN2mDjm8X/HtpCVqN9Cti6fTe+yaUgOM1/438wI2wZLg3Wt6yFYO8PFYubm
XybnaWOriDx4wOdryv1lz9RTHjDPXDlFSRkAQ14tDguOYf7C4mHqObl5OsaJ35lMBp4tzkCyrVkS
5VasIWZbcTkvxKt8yH/ykvJWDtuBXAaDz3vVEb1PeU4Gl7dgW2J3bsg7v/7Sokw6WRESLC3UTkyc
aaxLG6slq0QVDL/KXdKWj02GGpmC+prcJu2/Rswjx2BhsXO4JmaGn4s1euN+nulgyJuyyDGavdSW
+WdOgKhzSVmwrng0Xp9551sQY0i4slgkfMM1oqNXuuaTjCrPw1NgAHh95JOPjAXW5X07Qn/gNO9p
Q8wCI87VWQ5cl5QZj3I2RnxfnagsVW0MWBCy+m/owuayEhS6OO1kKGB0IIb9kTQuA3c7u2wBchvc
UbI5pF6xllVukcUgUUsWpHDYvfEO20TNT4e1N29YzLWtIs62x6Aq0VMyOOmeIeVLrB/uxi/ZCtvH
Qf7fHFkuDDF89+vFad4e9+MWmDVm5Qluh/eDmrJuciIx1mxIno8cCjLWXKjp4Dvz11vfJV+CJ09q
owbufFkxYzskobq8DEraZnRooAGI6l6RKkl/VBxBqAuRFJJQX3LCDHH+JiDP6YllGf/2jpyRRFwk
tlncZN8epjIj4MQ9wi9aEoMNHiRpZ3dERM+/aWPf1+m+jrhIN0pPVCOu9WGP1LmIzgug/ASJvViI
MmPPTQRgaEeJquz0MgRtyxf5EOkLs1yWJCUyG4oICElhc+pNa49Y3QetPdGLnYo6sghf6VdCf0bV
lgYwOcX9k9vKoMoCWQX2OPw/mdABm4pdTyubA+suhwQd4tjiF2MNeMOCvITkRdlHvIfs+FK2MKPL
ecS/sw45KErIvbIXk1OyxqyyA/g8/o5gERXmdsQUCvwBo4KNzffZVNyC3S6G7iwmgJOES8vG4R54
vbchxlr8jD9z1M59dh27lwOzmSZ74a3oYk6wAS8O486fP4jGDQl4wCBFPlfXNpaGI5x1UL1FpfWq
BK3Wy4w7A+TCW21KjmXnst7xEXgLrA1rm43LQcfJ8mmJaWB3Q8Tjdcj19cB6Cgrs8JYS1olMNQsU
t/fIw3F24nfDLZA8oUk6DDIA4eC/5cf2kMwxVGq6CBx5SnKE8HbI7HFHHhWPaFsh80ZxEkHDvNmS
4GsTbGnyXPnB0o9YVenQCu1wrc0YV/V4fw4M5FEoyYHRSCFYcAbz7iBh4bCx6ll7ZyzkFf6SjzhH
3Z1QQGhzyEn+JkPaJbK1eqnkaNUtFQgxqrISkWMlbg2qFPhCu+Tz208n99IkeE7bqAqZr3KcfAj2
aL6lgr9nNvUxeeUXlW+gxK86Hz1s8N5xM8NKRz1uSC88rTRplCivwxl/p8gCmqfXQXJdtdo0HYQu
QtPDHT8ofmN68PXNSz1AVXmKsqHVPiibe2iMVGupjjJbMUWZkNbmJu2ZAXTuAd6Hywnv0LAxgLWM
5mtJllIU0Y1J47at0k4m7YA28p5iS+dLMnolYs31vqtamf3wX+H7boY9sspIHxLZhdo+nTwGz8k5
0P32pjOICazC64/qvw/xvLHKcT7u+Oq4NyYqG76GhUW5T89qHGCTSQWdGlj4M1Pghq9uyLBtWiNl
jkLpqU9UqZnVSQE3JP9OCtpqXey7ChfI1MZX/7Pj0PM+5OFeY1JS/pWMIu0H7SJswio0JjVK4opN
atqlhzbNR86RbnewDi06pT2W0qaht9H4WdvuWO0Asgih6QkMtGfXvO+azDSpe3XO/HcjLbZqUiXa
uuNfrv55/A5bvvH70pxsggM6uMzCxulD8SK9a5JoIg7WosolcYD+yfDCrWjbZZVuf5ZOrpyS62Te
l653jmj24oHsRayWwQtaW75L8oYc6tNBnIB8CLXHZIknJUov+MI/tV9tr79cJB6XG5A52uddZm2z
Nf2uaTU5pWbKUIPeVIlQjKHaO7frcddfKSRjOcsjKpSbYZ+dOn/+FNPn6LNPBtfJe0w2k+Z/i5ID
ZUbXoIhCQOeCHiu6oLTOcfpDuMEWPqX9/r0v80nHS5DPg4gKjMJL2mcnNq9jxezPevBuCpe8jkeF
BKm5s0sDXZJzG3xacoypT1cnWzoIpmNqs3xKKyh0I/0BQI+OTnkg11Ej4+NfSquNKz6hYJUfUckK
7EHmD1C6a4ME6aty1Kep61rtOxnc/3Xxti9dROfh+pA7dksYcWz8YcGYsp/SPbpUizI2e6RkVxqd
GZ+TNkjCF3E2q7SQFVuqG6py6YJJRBqRlGECvEtDwum9K4hWcZ/DevyS1GUPTo+db8k2aSJ2vSOK
1ank/I6KdZt+Bktj1p3emPbf3jiLFM1SGvOybR2Ms2O0MVdBfiOx2DkLSUzOz2rKiUu1zM0Rb8HX
RcEwCYp5nVpkm3OaB5jKL5R0eiJ/Zxn9HdLZx/20pdq/aWEmyBOvqPWiQIe8iaggqIME4U3K+gsY
Wiu1hm9DkCmgO+mdbtdt0mULnj2mGeJ7M+GU+3ZdSjqaSbUxahZOAX6UIVcLsbwkW2lMcBA5+Ihr
8Nepb69jMsS6SqXfAPZ3TjIeEr9mx5xCyO6o6E2+iEdLpA7FAST2avfX/TfuI4KyJ2jvuj655kvY
sHo1zeFwR0/KAlRfh5GKBB4VbVerD8cC4ZSknPWedi2uMdmcAbcHUKH46kfINFGx6aQhPLFBWQ6e
yHbMn83wtacMTs7qE0yX7k7rBe2IAxNXqv8KCa0lGK4mMNgBJV4XL0EhJMaBiDQcfR7hzw/kdZDm
OTAwVBvQ0oJQYoWzDkyG+8nziDdH+XTlZl2XFEL5CQhIGtAuPOCrUyUOr4+LJyDnx2oFBKkw5Cne
Np+xc6GWXxnEhL0AfRpC4oRevXsEUb39yb0H1qaY3Y0pjqaxaDrTq+YRaQJlMZYEw4SHRTqAvAd9
gkEql5kxTWjrpTjnu2sDnhB9pfn4g5Xbcgm+gJD51cHl7I8YhdclegUcfcf07oP0cKRlKGOSoqRt
rQ72lLoIK5KdxpXm36AcP5agwn9nX52NSnzzUew8WPSXYQ+GR8sm10xOHwNFx8wvjS2kMym9C8PP
pr/Di3metB1uACk2yFdt74Hqfxwo2eaRePSGUcaX38tInRauMXn9ICy3wX96+b0F93TwWZDIl6z0
NYSxRcr0EarzHEdPmhWI6jtqVT/ZWD+IOPwHHwlVOWoF7JuXkh/mdWHmfZVFRq0MBc+c+APWgnLx
ceqpyzC0YW4RYMG9Ty9e3hrg/7zgLaX0wZAAg4T5BzQNOjspK8hlL4HQZOpjl7ADB6X24oDqgA8u
EG2aD7WPgpv3/O3YKIhoFsWnNsndxiLv4YngGrl55EGf7S31nxSRkRo5UbMB051986WLyg6cUqO4
oajGOcrlQyYNINm5FbPeW3oNdWWM9aMUTpwXxUYvfNhL+H9SzgAhdE2sgYd/gVPzHfRnMJxgWxlH
5hFX+wbxMR+2dOeC7CohEd0fqDGDuMRl4UstsjlTTFAHBwkL9JohrTBh9klN5PguJj5W/Jv+MDRt
oTThMP7kpB/gHdykAT1eGnnnLXzMAdEmLB3EA+DyyEzF1tfkHuYv9HeHw+G4YvZIB92CFHYCFHaz
w0kpPQRaNr286EP9IilK3HxbFxvGuCrpwESZ2M2j18QcjAwQwjjyMGCi9FFlQRPeYZgaM0UtFpU7
HxUtancnZA+gbA1EBC98UGk8gWEJ6AXiVQwuy9uabF7f2hdrNdCsxxAYHWB4oh86H2rfnPbToqiX
YGOsTj7IGBbDZg37WlB2IDaOxnxBy6AWrC/YDPUoX9zoGPV1Pihr49WkYibqUzG9RR1EWFtDNA8I
Wn76/t1vxAbzyFC1J8RiU5F8sW5jA44aJ4BlTNjnbU4AIHipeqIaA7y9cgvDZ7NzWrQv/h2bDHiH
C8sHuVMKNDRvU3KQnfLbRPmGxLDFx6skosYDgPNEeywJkXqq9Yq+KAZ84H/QR7kLJ9SYkHv9ZcF+
5gjPgZJTCrPDRpIwJwogzrk8N7jgj0P/Y3iEOeoRPxgLAzDH2MMTFj45dG1CXRB1IpBsSnXL5ROB
cJfgkMHrdiSiuHvp/r5+jIS61jg/CcwgdchRDsfqar3xtlbXIbsXChhtv73W5E4vHUgvL7gJxIJD
/UhPObzm/uxFAgqynn0PLkvi1t706cBvHFQ2/QisDr1X3jBkILYsv2v6XvmEOV4+ss8RSu/2zw1y
ifhKmf30alr60unGJsn12sNE5YQkbCNqrNfGlIZOrbCr05vIuS7v8MxmL1+LWu53/5qkmcW+u4Sf
LakFwDROgvbYmOrst/2Vy9MzOUJW94cWI8ErxK/ggQDkCcnoRf/dM2TXJS29wnbfTC50JOnus9iu
9+Ul6D/nYBzVAYOD60jE89eCzXBRuZUuD5JvIjBT4SYSfHKygD4QBbxPKrkQFB5RKWDreoSjiEMP
VlA+iITbqw+SihT30N6HDnKZs3+aNUQaPL8hEQz9olpsDnhSnOrQ42h2jCBJz7stFzDNofmxFNoR
HdfsPChp3dmgedTdocQyLvk64JmVL2MreDkV7l62kQ4vz/U3BprBcYXF0hzz4ec5uA0QkYRVuKEN
h3NfFvToNDbVHnWwyDC1j0fbq5uH/qL3jMF4+hF762Z2c6sJHkPiRjw+1JB92DT2DV+ZFiuLL945
tJVX1+yhkmZeDoh/kbqjko1zMkAtOgtUdLCp3TqwXKb9NUEBFMhdja6O9UZmoRW8S1IUPDfGxcfI
5IfuAJ6sdYlh0bWxCZwkwmND9Y3ePDJW4swiNgXBm1oOsRsfz4ADR2tNGmTgjMBkI5niUrvc98Gi
HFgrFs2qHXr/vZ2nQ8AG3yhxcNZMMeUPW/hfnz+YAUFBHY+vC3AB2aqiTNciXGxKs1tZ6qK5wZzj
SxblPlbuwugzaUUJAxLRPrqW1RBDrkC8lLwNe8EnpC4/Aa1avMdIx9u0pgyL8DtKIjaJowfX+Wdf
UyAqSAn0p9GD4ieYUsgEbEH0nRQeYeLscY/RMK7gGDZ0Lk1oVEgkAwv1Rc9Fak6XD1qpG5sEnJIL
nrHkVkZ79k+feXwteyEShN1lx+v/qHvDpR5lTGJw/J29Rt9VPULXblit8agbYoKaA/41+I6EQ4YR
GfThnBZ06gb1sE9EbwMaeKEV3nMhYYEzgZNT2qrgcTF2zLDhQmZ2i7Ux7owf3m1zDSorX1HSFUnn
isZXrV5EnbeZEYCkTzNbNh4Oc8+raGPwsfs/F8BQSEdDdC0GVEy/kHRFaD0139+lnoJePKZoYmUo
UOoepaIQYeraRE+UGnFiR6Rck1HccLQG+ZkCbjKyOBgtfYCHimEm+xFrtmpAbCIrwS8BzcVWWpRs
F28LPTB8dbQDCG5EMeKBTKPE++CmaEMN46CzjEvzTGqK31kZwB/A9ECHv/fUxRvQj5JGfmw6W0Sx
xsq4HyXjCxXiFAe1Du2V8rSQHybIQB8sPltF1+r+UjdHMFbhE5qPNlkcIipRQMUOEzSswP96Odlj
SQ6jvcvoUmHamMQvWRcVATNvEEQJ+tQU1BSUWVVp1tKTkuLD67CwSxebRPaDIuMvVDGcCUf6yMui
QoPYQ3cspqrSzsayX48ttGQgnlFCmdjx+DIA+YGoNfnrTUSLP40V9YSOl/iqp0AOvdJODRSxReu7
ZHcb0JLD/jr0ln+AlGL9zGbYCXkUpIP/pgglCESh/xoZEJJQ+ZsxRLcByr4pSuZRhkoeZfSlD7Hu
w3LCj53jKZBH5+AFxzMolWuFGQJ2mCeSAEhmZi6fhZ3PHV9Ie3BcUDlGAo5mkjdyYRbHM+jk9w8l
BmciywBeSyDD7d95QBJ3/qbgKaZEUDITRBQJfgrq4+WAcAwQTCfBKuY8R6XB1AihW4uWgKQXOjeC
Ri9x+9ScXJn1gf6L+4mG1Bfl/e1dsT4vWztpp9fsPjDGRiDqrWjCbLJAZ6aY8CnMraBYtr3PIN3E
wXuqjvBZlQCPDSKML7glAOdl2to8/YLzjUdDms28zp+zPnoyL2BbMH4c82RPmEoKqU8nsU/w3Vbw
kY/Z74N6NGR0dnBuyLP2cDZNZfXenecltT5g91EP4qL8EIoc84+jgk4gbfHg5rGFGqqarzaxJyW4
8rsm6TywQ13zcD/SGh1HhyJZQiqyPYwyiUHw9zewm6B/NNFjsA8dMG7EmGBc/7H/Pi7REWThWvxj
cHrkdMf5tHZY65R1Q9kQVJPw6g8/pXoQIDFZS/Jnel99f55Rs+8uexuZoTe9MCzyAjklN8jyFi6+
E+0NScTcmhE0N/Lu3FIlBdQfG/pAoTmvwLKcWLhoRKjAunAgoHfgO0kYS3iOKCSeFUgu4oqkL40p
ER3RNVcF74eOd9b2F4Q3a++tkM9fvnIk/FHLGdy6LjQHDEi7EROBB0dASL3r7eK3ny5wJng0iCyg
Jgkl8vAgvSXkHdbKkfw12iTkJZBhcWjfSZ+8hFgfy2Ia4WUJtITPYAyLASts/CCsUz6+4oGPwZWR
0gxhGulz+nNyykPpncOkJypsDZVA/ddUhT52z/U7QPfExOJa7TVBMgA7kSLFDtJ9+EKzlcTVxqCY
+Ygmf3OKNmgsmhM01vCcWdwuRwxnIYzqwTd4DHSqt94Ph5mBC43DAo97LKAUdVou1BOOvZufu+eN
zsFYwCqDAhdBPIE5XtHe2PDw8aVsgj5NENaoupDTFv4qKH+JUcO6LLJRPH2ayAI7Dw4YOQxVT/Vu
o3TQGbfwdG7eF2auHnBeD+gSzJfwSeCUn4+oq4zfP0BYzoNjiaS5VcBdv1t03zNpsCL9HDPal1VQ
iV/WhzZ8sddaZiENnejmtqiQjCanx3FereEp0+h+dx2ya8wdVmeb+J/gZRG9AsbScRHmGIXClBE8
KPz8wronZUb/P0BUK4aX/LJgpsMohbHNsLi/0mmb2MXu7+CK8iDxgFrNmb6BtQFr+cmJK07M2YWt
cJIRJfc5q0J64C7QLB2i1WbSdw06lEFX1Jvf4OPAasTRKGwNbclFBV9K6gZ0SPeNqa2+s3vUX2VU
GFBD7D6ovD12f1JS3rhL4eP4Isvxm2HONDM/PhbXab2CTD/hEMp29wiedfhdXRsX3OyUF6Kf+jph
N3FSvApoUPS6MRnaCJklpPwxcTQzY9G7dyBHaUGGyoFUdg40qm17+KpASm6LughxsHbIsvzNCGX5
mKARbi8diJ0zTNG3IwUZbyeSTkD2Gaj2Gz3o0VnD42ZOaQaoE/Sdp23kh2yYxuae3nzWi4b1tF7G
56WVO6HmbXRbwnWn2way3zjZN0+6y8M8IdPl8tgUAVLKgGYF7RDkHMDGUcAHyo3EUfQ6YQ5B5MCp
EGYk6FmN7imJZmmAwTmEWpdAoDdkwJGHxWhxfPNp6SdfURcgX/67Q6IJFNccOIoacj8tJ73ZyCXh
8h5i3DsCRnxYLAW8Bh4bVVfUtvjcqjwANvxH0n0sN3IsUQD9IkTAmy2AhveW5AZBC+89vl6nRoun
N6I4MN3VVZk3r0EXg6nzYAsyvu2EhwWONdgNiOWYszMBvk4Fyq4ffagfonjps+1qrCjJEcE0pilD
vwFpc0Z67XRoWcJcyCmY/IDM1GZtI9EuMV8Q/qk2QHAIcSZelK5osh+uB4x4oDXnueGf3jirynwW
nbIHbovoP2btuDgYNJnAM/dvYeS2ZxOHmetuPcPnzY7LZiRmviaKGhYHMhb5XwGla/d9cEtqZpWV
bW0nC0HHDJc4VbW39aSa1YnRPJSD6fijlWml/2ZOsCeBsxEAEIJNEdMh5kJgVYd9EsfZU3IPAM/2
U9B6O+lR+vHjsxyHf5chgK/5gALm1kGfGOTicxBO5YD06fyBTR9KqIJrZ4mL7Cw6ls9a0lM9cEPo
NL1UuPnDwNtGbyGNhlH6M2W6PXIIMFKbvL6VENgqJOMMt38dUo5zj8FufJwuP4HFDDv/3Q40vtlg
kw7TLHUlmSYgQiO6LF2/jJaI8odqKu3C4gf0PsBsWP/Nxu6yexgwO/rCUKvgCLwBCTcIa8mP+F/s
zRJ99oNyreueZvyte9mNdwuMoRWqxnFzL9DYlhkdtf5NYGVmNPcz7O1Yk339rpf+I2OfR2yGebEm
ur7G/kuxA8i2pp27AI0OcVwnRB5q0b7jVMLhG1BtfGy/Hj33xuvcP90uvsgI7D8730f+bX7yGpEP
XSyTdB+IcXsPCkfdWLZofc2pZg15Dz9gnhwrQ3c5pmVdwQn2k1j3+ce6btM7D9jYupFWFnftOq6C
A6p+/zJWK85L+/qsiMoj2Sxb0VZ2dfCd2dg2W+NZEM0bGZof/PHWSdbmXhbzvPFoznqJppmi0MT4
QBBm7VXDmKsG5dXMZGV/K+5b5zJH12F8jOfQXTdW3UqmpQp+lI9U4B/bjyPu6q5lEM+kon1Vb696
BRXeXlOcGB3/pWb0y9ZA9dxeDRVG07vk+ENdgdZYD+bNcyc5OfeNWpTTp+6LcsqZ2cTfhrqG/X/e
OX6ufhKjuxTZVC09PgxvvQ1F68+tpaGGlKWhZ6N4O/G1q4VExmXJqKN3GemdZn/psY5VC38QPnug
C2zGOsf2sbHozvelVLNQyb2tfkR3/ZmuLIvpP0q3x2j3Pt+yTCjH/3JD/g/B3uBGNg0URczuc0Zq
sl2mojiQcoWszHVHvmxrqzVdVRIGT8fGQ1duvo9se59ACaZP7GUISS8ghTz1uVU4F1vf8W6KEihd
TnVGlx5XnijVXEb76qLyqG017zxz3TXZRhUDeiO6rbu0898OtYwsPcVK3Trb1G+VjKNnVc6KyEt3
77IZ3Vi6GnqvsbyC6DkxCZiQmPS1VfG/YKVoY8yXbMPLc3Hxfurtq+HKIaO9xUqLyradml7qYcyW
l0F/q0taaN/grAleHuXto3T9uGjkmDfRdMrqRVbo5via5rrejKJo07uZbaa+uctH0KY2uwb46b2G
2SfdLPUWOv29eZ4JqAFGny/sXyAX9GbRshL7OUZfmNidq0Bf5mgoosQqYqOvEXkQIJ2svYsbkviZ
T03mWy8H26J86Ik/7QnUUCk266vyrH5WLKwCNLF1Ws9ddL1c9KTgqu8754n42L6OITD+mX+XkhP3
trqerpRRnfb/D4orUr7/rvuZ2vMjPo4peqarSqwTJFrnX/Ww77jo2VMiy1p+rwl5Ly5NdV4THAHg
Un+2MmVjMHQnaI9fNJ8+Uuyta6/6sZ1rvgwIYpV8YxlxxGpnKtvBrjXrLzu6QRoSyV77DoDV2aZh
ZZghmNtxGTSkQb0Wn3LPqm3aimJz8VAArQFkL2m7WScIB/uyGUoRvFnaN1KEa2dlFEEYFWh2oHPr
pQFOIRs7g55CE3koU/nBiQw1IBwZvesdjLGqEuZRjMoUAd9wXDO7WJUhAdVDz5qjulStNemQB6qN
BtVctKnc2wnVWtCtbsYZSWPHht2yue1v56VFVxR0M+SqEiczHFnir6e68mhb7D6xPd+eOuYsbQcI
fhpglJtRjT56YuracApHMbRQUEQJzUfVGKLK9yYXx2YKgqXt6R07YRijoIMyzKqKQI6lgy2pZrwK
F9I6LIyi9bfOW/AwPjyto0I1ObIvCP9Nf56r5+qrKbymlxybEE7ESN1kbaD44Sm+QkHiOHhT7VB1
Pmz6cNjTnX5h1iZCqqWbaVdU3jRvuMk5yg6uzRDOnG8vGOrSFzbv42U/9xWHP+Wh6J9HVei2pEv2
HrxLuouWd5p72zmYTt4VAaRZRsRErseLsj0T+nITdEvO8HafxKbgIFR/TVQlwDpoAUnY27GzU2ua
C9RxQwqjwk9ycNG3JNRt5JGZN/tl51g9TdO9jK2kuTcfR1sG+BbqBQfTy2W4dM8ft3XpOb6MxPGW
mAnVzqTIEvqi1c+pt3oHx2wHrA97tKpgt1QdKKo3eaBY6YCqmUqqdTOu3/wkEZRkNRhX4C2FHSwu
aGY9uIx2P+eOYxrpgA7UVM4cJKxkNfq6+exwVXq14p+H99XbdRwf50mKC7jaepjo2DeH/MhXA5ho
I2pe6DaZYsamheau52LunSALAKI5V2efL59GQKLZn0rZYohPHBIFG2O2VxiEu5xpJT/zf2LZQEM6
R8/L6FwqNNMR883Bs/2qm7oeKscGDKqt8WtIw6tJQKrveqI+BoE/8QjaPLrgKhCxlG/NWodmouZk
6V3oqtu5IcAmnG/5vwKz8YGuY+98C8rYUwtgUcsN1h+7odXgb4hAaApSiq7N5JdL0V6hXuBsjQDo
kEZxYT0uW7ZqeCADy9K+sxlJPPdhjx3+dbQgKxFEVR1AddVdj+fO0pzeEYheTTg4Fr/P2lEUOcso
/eQ9hKM31k0XOj15fppItxfvyqw0OZ498zRKT5J6xFl137daPq1Q8QShbLNOP+OfzOYb8d+rWHD2
Y476R3ndlDHV2f7ZPlciARUuVLbLRgDJllTfhZAFH4Vp06n7sLdgfdwqWLLv2Vk59r4QBR18+d7W
zs7V17l9LaeHuagQ7aBsTsR5MTHaf+zArMtOyt4St9pQvdu7/vwtF56MP4WzDT1H4hO00rdKaqgW
LQfN69WVfkYfKrm69b4qn9tznycXJQbr6gpdssn+VN7sWitGWBsrPXuHJoYFLFtxXcvkio7RCFh8
hMs6FQ3FteEH3IiF0G0ozlTjBJoOSss8VyMFcolLeifUEeR3k3zjMco1E9MAJIt/u0EHF5WshlsV
Y6TQXxMYB027rrWOmWhT0T8AZtEpSiYgo2zjPuaB6Hxyx7KTQ4+XeT9dmlXi4nNd1dqifG8vrddz
rY/vYaaJFtdCdVs5fk7seN6uDbIVunesvNKyGlrvxXsaZs4hsXaEisQk+TnkJwz4msr47qye68iu
qJ2aj+auu20cG5mZeet+cBotns2HRLiOTyfEwFoMouN+SpnDYKDyg/qrOlFN33oJOmyaulN0+97a
EQt1PCI8H1PK+qsGFqikiZxvtVdz3ji2t7VXK9USsdF2sAhqnPHB/nxKa0iSOqBNCcBZFsW12HUp
jCTD0R4LoUFU6ATrs8/Q62S1pNF+rzGAZWDqZyIuwfOB+JlS8p06g2wBo2rVmxPkx6uUjr1bJVFJ
T/REmh41dKJyGZ47N4uY+bRRBzrHubFR8F2/TIkNnYI7wLI8/FxFqA7Fk0uK39UIDfm142yIcHWj
XRUjt2uZopMxKdIb1O0+ZdPz3rIqgqV6bKTKtzoEsIhiXj4zubF/xi2KIxDUQVd9FffwgbPi9R+s
4yBWNIADSJLK+fKxvFQmWOBmj/viqOC5Qn9CbsiHJ618aq66jxb7ibdTfd7cV1XTwZIBE6rQuZXO
FRhuU/AtYn1nP7iNjvwcQrq7oMv68S/ZgCxG10kQlz9Lfc9khSmoAPe7t38sqvHfUES+NOFMwHOy
Dg6t8x9H1YZD0rkRBmwBUsLfGfKD4YRJCM4C05jYWJR1lo3iILbDDTUFB0nNyt8HJiGniFOxJbGo
zMqPWuBsHSrbXSMeAsqCgh1i4YCGh/qei2WU3YlbBUOEe6w8hKAKA4z7lqGcmNuc99V8fV5NKwAf
5SW/q07Qohe+Q1apdtSHPYxk4DBifaLUaRnKceOdFLsMpUwt07oHtc9002YfQl5th4IQMDvqK5YL
YkMMMbcsWMXVKrrh+tqCpX14GeA02ULOTvW03rbPQ/b1bQ4txuBqDB+ptAEg0mu2OblBymEOCiZS
F6FGv+hLuWG4XqHDQ+I4G0UnP3SaEA/pZFJPkvbxCpsn9JJVKzCDtWmNC7lP+iONnJWtJhtZHgvZ
auJbwIMoARbw3TlP0ACCgDH6pgGvV49KvTDctJJVaMVyAhW5fReGwALITWy4qqe6wAz+S74XSdA/
+6hbTtmHJBUOP1SPj2QfWwa/n9PrvewPGEjme5LNOslGcGKHUyAf7DoBJgdIODZJgBXB6NgFtf0d
rAWwMWc8Fi/D7mH4qOV783ZskEqUXl/XfWn7KG7MiiGch6mgo68z6kTlBtMDfjkbmIiUQor4Yrod
L4ZYecfxAbH3I3fhw11MfcXn9ad9fHofb9kVHD8yX9ffrQz2XniXeOC73b4e06NzKxWof03mBhuG
8EXMjbdZn+9z8hy92X5vKlMHNNxvnXCvnySFSedI8FOwsScbIc7hAR91LH7ajzR1i7J5VLYPd4CY
xbp87jlRW/I3l+DyhvxfCVEVpyQ8CyAGMMt0bZZG4CHRQcHujrmSrvyOSgwPU8uZRT+E2swL2BcQ
BlQI+sc807t/YRXnSeB5cJStho96aJmQRvCeKsFn+Nfg6nF58wD7U7YR/3vyZbmbGttvlmbHO/sd
jkgSi9DPVcKW3vA6WYq/LgyDtszUCK2DaX4CVh10wAu7vEvCEAVGkO/HPFbL4p1atJvrQtzUoImE
2Ybv5PTv+CLzDnHY973kq3QpP5N6EslAIZYMSSUG7abjbhhLBcf5f9Db8e/y5lvzhDhwJpf+0YGS
d/9f1QhxheHB0t9Z2IpUoKDLBYbZE6Smusz+UOA9kkA8MtTvtGXKCluD7jP+3bzJ0AMdSIR+4HEL
CvBsFGAkSgr94lCegPAPhmOhlQqXmv4O/zN4eOeA4ZA965qDRK6uEw1pSrO2MU17/hluIyvjBupf
mLrzH6+7QHwh5p3gUEHY2jS6uqJMAq0DwJoZ2rRuPBjnEzBc9sO7uTrnu4935ZmyraaQy4Z+aqiE
SUjz2fUJs4BLg76Pw67LSqvh4gXDD57x+xfBMD9QnMHK9g8wmJgPTokJt9wT1jBtQ8OLGNns/wjj
w5+hRcENOr/yPKfbWxYKZ6LwZ8OtsivzDB4bJ3kjzEBWPZorTowgNK5Hj4gJJqPup9O+QL6MfU9Q
X3l9394o49+f/RvGW7qq8IL/HetexkYTBAgLlbA+pTANchsuJ0MEKkVNN3Gsv4YZpYyVssCbS3S5
AJtC+TU6M/zG1/AYBe6wS7yqPfs0g+ZSewDO7RVDWYzBU1jnVUILaCvsCFukhKflI6YenRk/Jjsc
QnItIrd1vpJCJHAUTdl2vXMJRF9L9AqtJ5HHz3WHz4dMBi+kUTeHRa4pi7eKss6BH4GhjnW8wrwu
MJCLgsvfmQ79f7nn/BBR/i8kpXWCHLF5x/hMK1YVFTISsVRZcx/aYGEoZXob6F7WKQpqGmjQhpZy
zhgDlejNqOq+l5Mw3PBA2FmvJelBXWoJC9WODSR3DnVTuTGp4dggE68HpKfgvC2ZTIRsHu6bGLvA
qXSwTGalYWrnBH59AwqtMgi1TxOYW8GugVDQlH+ubob4x2pJZNJX1+Ueo5ie3kw5t4lGIfPljZAP
cQTAqER08eoFgg7fHHtBUtChxdnmbbIVGGC455RroINiSIOp18FkzvsbdQKSGcMlCzR6GccfKOvZ
JtG/1uDGKEXcel8Q1ia/V2az5CCzXzoz/qMMDlA/jf3JjWaf+H/3U5ARgpqNFkmWWviZd+rl5ZRm
ZHuICte6fz7eExphVpAA5BEZbG/9dQ+WRP4+xl46XjphnfT209yPv7duc0DorcaFwEQkll2n6haf
dIPS8QtMyzOA2yObhdxo9mkSW8CmN0+lzBl4etLldLIeOzVouuq5MuXI7PPZZxjIOMaAKzG0L9B6
0CSLLK6b68EqcQHSUcIYUoc735XDpKoTE7t0/JwPiPmfRaUtvPP1IfdyDTpu3CfI1q4v7n1IX0ZK
VxFXdqP43/UztyiDJVQ4pBHd4Mm1wKP71Hr4K3lJWBMEz09dW9hW7Rh1WSqrc92n0M+pmxXJQugL
tpa09nhdy2woTUpIScYxksOcWCEM6WpawTyyQ9fSh+dMDCXgHafQ/Kr2bY1OhsL3Do0LmVSUrDLP
8voUtfFyNNir4xoogTMPg0xTNE78ML9tBMwK6Tap7qOCimuWdpw85Z41HMASQBxDVxfv78KaDopp
43bCSp0Ch+utqoDGpECtAN+ZkzDZwKwQRsERdsEuIUzmuHP76S0dJVUPJkebWfsly0xX5mXv9Ads
62seR9vrw8wJMvmseMxUbgobv+YX5p845mK8kUM8+ypKHF2rlpiPP2V/PVEbsrLiIGIIEc6HWC03
jAW/g0D7vrwhhbRYcc5Y6YdnL4+xHQ98c17qbnFZ3hBsz8mmdViGO/TGnXEY79vFvbfAAoOA2YcH
6d/8SxKDY6i1ZRIQ3BuQ0I8gALvJ2zaM21R6eAreIs0Z05DM1vV2TldSa2zpErMFW0q2HTZvMnT1
WqZosuWfh907l6KOAxOVN8tkzt7EGrxvfGGcNp+YuAhbCFXh/1Y2nG2YP/jk39w92Z6AJYmVzrqk
Z6YqybkjBk9CbqyFh0FTVQkGHfrRr7PZez4q1DfjFBAbW4iJ3wbRsb+pJpfduWZoPCbXLH6qqVFs
9UbT5Ix1Sw4x5An+yNIPaQOQAqDtJvciWh3VMbuw/YO5m42JIiBe0uM8ikHRwamsvbzVZ6hulL3Q
9Fl5gxBUXPev5qQEOlrhVC1J1zPFvKqdhmE4eg8TDzrt8ktbdzExTYxSALV4dBidBEEE3tpdMFr6
74WK4896VHdP0EhUeBPVeV7Xt7lm5k2N1THn8KSq4EVUucHyvp6lcxN3CV20UGwiRlZ1EzwkUkWH
VL5kGgbfds6H4gGFY2s6GDetpZAw+MPBA/HOOwITRc8cUn/JG7mduYdnMzw9GDUe8GCnwUcuOM7x
Gw5zAdVgQWyap1g7lXkLLPQQxJ7TJkiIcnBbB5/zTtJ+ca4lwc6Tfb7yijV0MZzxe0dWdDk2Zty3
NBjHAY8/U43LSIq8VsdECR2xcxuhTgJSc3A+HgllfiC9DOvEeT9L6djZRttxQH0TNY9nBZxau0IZ
/K+ZfceXgwUjGDRmLcRzIEea3Ry9amc7XsVKoozfF/niWp1vfIjwkKnmSria7f2/IdS8nmvHaxzp
e8v2TjOxjmYM6i4rKx5qt+/DHLOu0Mw9irfiZmEa2yQZRrTPVtDoJIY7Fc1PI3M9I7TEcNWHvdUW
NvP5gB4XvXDdWFb3gxzORQilt2G9uljBUGvRD70YckIaGIMxMzmzVkMmMiuY7n8X5cLXqXeqFcBj
h+6qm2jepvOmVaT2XlV2w3U/1klrwnfDhAuJjgOXwuwoLquvqXoETSIPY4dxc3l7NCW8IphhnoKi
EtPTlDKqfr46ooqxwUx/DqD6zUw33ce0MCioXKCknVnnjD/OlZU99KNyGRXe7tUjrkj4DEna+va6
Omuw+m4a60SH5sFESYNTMVirJ+tZaJ5WIvRb2mjxtlUbGZkItLl+iTJQoStG1dJ9Q2luuSbNfek0
XKJ1AOBr5694bc+MDwin1HxBys5Nr1O/1b/IJMq5WqrJaLKTwhCJFeEUke8dnbr7/nx8hhzfaonS
oePmNfIi5gIawiHy1F02TtPDNA71m1oRz852MMuX9F8m7P9vWQyNxza3usPh2Hk1F8P1bzw6teBx
VQScwYF93o4l3g3OFAfChyfBZ2SoCAb8Qmj5kF9QgMV3TvZIOGQXuhn6KHTZZHTFU2/LZPtBR8P0
RtvH2NgWTz8LyovW9VfI5ed9cu2venFum2Ck0b9JwnjVzTuAHy23l3wl8EuO1QvS2qIH5ACWJKMX
FWCidRzfx3n/jQVfY/lx7bvdXbq4YW56bgfA+/q7rm1r14GAs86j/vw4f+Q6Vw4RJuXCgIrXKh7u
8l6/fJ1/T82T2dk92nylmodh7GvRTQxuXEinJ6MhrKJDbWGRz6dLEqVFfbbWxe4ar5uKSHRH9LXE
m7yMNgvIcOV67Pl+MenB+6oZNkC7ERgQYeZR6Ko0HJQN7id0WKqA9acqNTbSIjRE3tVOvdj3faK8
uDd0zK86eLuzRmwRv+jZPJgBHLqFSmyQma6GALDLmimiRnb4mj5CiNv3vJ//OYesbhBKMYZMRVlk
/f2kzNZWFSO9Umywb6MRdSiBzEkgTqqW9Wd8kpcsV4x97YbLdmEwr/nKXfauFQPu2qabr+/H5lFj
Be9w1c11MKpUJgK7BkYbrYPJXKEJQ66lIoiF08NQ64qElWQj0IuLbePEOoCng01cmftnWIcZq/+Q
Lz6oRC+NxaUY/14hZ8W+HBvtWf/cyepFJXOZ56lsovPEa3GM7p6rqa9lSypaBZF8+xszxTGpkzPS
Og4Qq3ddPwFVcUj4fH2t+48v7Xa8vRmhJ7wtm5mpXha0HwaCcs6acUL2OTyPqCTXmzdzX2fqwDAJ
ErbY5676O6vn31GZG1vTMD6knRWKMUohqn05Plo1171lCa0yUbvvS/PfZOV1FLpQxOtDVyFdhnl+
bkDs+8bFczHDwWpthnuzEQR19uprzadCF4tO/NdO8G8JgUMFOZ82UwJIUBonYPNNLxeadggyuPk9
G9K+i1vMj0zj0d/bk7Ccbl648LF+T6ISKdLQjrTj0DVpC+XtPFrfsO1qsoXSsd/14he4H5imxe1B
uEJ5dyiLVDekJRgoVPDAEC8im89kPrkmqjKHciFLbuWwuobzztDzy0yxc6vNPx5Nw+h24LktGwf2
vdsoZv9PNAv9Q7TpHhszSZfF9DDRWfZNI9q3wKBgT/Y7e7/p9R8w7+902WZ1UCCbe74HgHY1TPZm
rexo183WZ+XV9NC8DE/smYrn6uzH0UBHWXlxHKs4l4mznzmqHDyfJAgCgMDV3T5klHOhzDax0VoP
U83HpTgbObabGeUFD3GdaKpybVvYlavdGHC/HOdsvrMPmWxdMyZlUozf65noc5AamLubDDpIJuvI
01Y7jnPbIrVeMSPuCck8enJEC9y33DQzjcWL0PkPb441kn63SJf9x2jbfr4nOrN/fgTr5rK5+3na
bPPhSPze9NYdw1NutECR/uY7nHQo/c39R751xB36+8zRkn4lefPYQJxzFOvvZ9eLTUkzNs25Z3fP
TDrKqwoWlbDvbugpCmDlgq+/RZ8ZpH92OAj93fTUvf8+HBUJxXtTXG3VBzy3DzjWofg3Qm8uukn8
2a/daDnYDfPh9iz78/7eMO6p8EuXUkCebDlNyYCj2nXaDYleR7SnDdmC34jPq65MpbdL3VCkvJue
DQ2dLzcFIFaHyigztWt7BNDzguUqqiKBSDfbeuLlnln5JsomCNV5NdFflzacaw8VrqS20Fudwm/8
crTrNrueYQaxs/dYZ8/YsMvvtZqazsfp93wvjbHJeVWxkW3wkP2H3SF7GKBk6+vqYnhUx6bUCpfm
5StblUgi4aaYGywbqc6DtdLHkx2RW7RCnEy+KzPq8s7esx+7Sq6DcLjFkDanVZiuHXn8k1sLs3YI
Xy3UrvE/I4n2pfsYKr5y01iUaJ5/r4RMsUEateI9yaOUPs38KdHZu4SRh+A1jbfP7Qzv4r1qiRdm
gzSj5r8qsnfv6c9Ll//ue9ymuW5mWp4+Ek4c1pdR+fXTYHY3OnBYXk4pvFtnkM5eZQsPLx/qJJaQ
DkFShh4rRaTPFmhJ2BxhjODfzaBj6ijNWTk0Vpp3z/DLeH9ekxNhJh33DIvIKyaVj6w6kA8kDLsl
RkC8dzOGwTHi/GU1XVz+roZhHPP4Ckx+u0Nj51bd27uhTLbmvq/kq8YMofgZN9KNMLx7eI0rC75X
+SOQHl6IuHv033jpYxRGnTe8jJnNJyhViDC1Fj5Qj0y+utaChJIZlmFfmFVovE0J79GjrvszTuam
ZBJ0NkrKRh/WRfNhHLqncDfb8MnxJFyVpAkQmd+x5jfwc7L1lYuBhdmUGd/fvLtQujCbYsVFCNBl
lO8lrADVONZhunNu36bxOmoUQoszCST+uyt/cdruboZriVpdzhKKDiK3Gj6W6Uyynaos2w6TefFW
P/7G32/N469XbRvONXnRtY6//p6VKAFQ/Z+BsqfNzfel62/qK/t7GCmdCqHbLRiAP75S9lGnWqqZ
AOOFOvv1xa29th5cx9vP3DRwih0vRlrpUvZzLYI2HGm7yry66x77M5ylbH+uZTi3k+3X96ZCQJN+
f3vUc9MlEtJFeWe7fQ+cIf0tbI+Is6gCaG+JzVK9fMdPSkGrEeugQYL8ktjdsVZgNpto1tyiNkYL
7plLaDzksvKPDhznc/tLHVxZj3FZK2E0lcYowO2lFT03YFyWpePaYiPdbDnbor2lCwjz74VIvGsl
XS6MnZx9AfcD9bVzQP/jN4KvfAIHZTbScFA+qsO5vWkkXd1M5UM1xYXbGd1hKBHNOmGwisgyWjfj
7dSXcvOd0U05MIFZxDSPHynaJwbl3WM7PtYSFXNf4RxxZu7CfsrfepxzezY8os8dkqNhpnn/46pk
NGsMVcyio2KNe7X7IIxfUpg+t6YxGat343GhCcRY3V0Pj2m89SzMmPvLLrdGQ/Ol7TLCDx2sQg0r
5zpeV2lXShRvwfgalcvsLVb8MlUnpi1dTJ9RIsph+gKa4SCfl6ekJ1j6zl/HkqZTT2b7TFnaV5yG
U7PQ1u5RXX44x9BnXVg3o6YaDl2ood7VNmwq4nlZ1eMWqAwDhD2WORAPvIT+YogE09lY4UaulZgq
0WQWXIQk6aQqv2q32ves4rD5sho/5n37EOeES1N1gPJl/oI4+bCCCNza2VJoLJS2zBiyE4PlyWP0
Ym1QWuKzXHrXwaV36cWXb/l4Nye055XjubMsJx0fqyxO7ySu5kmlJ9dT75CZuKTf634w+WhmP3eK
823JFPx0KwEbZNMGatAPMPHfL6j/Z0Fok5tXUxmdSjlxK14f4zl3iVt1lxvM0cDSrUT+e72drtR8
2yxV7RYMIbfovtkxo9xFt3W8lKSltvck1qXl+Tu+x5M1SUK2fhf2YPoNlhwZ+pvWUMgAQ0BMp17+
z4xFF51/FrOCvc/RTXRZSWdmwBV+NkkpjG8B8DZqNdtDp0mmpXuUXuybWHPcUKJAWFSyrauZOsrR
kYFO+E1bWj5dHix91mEK3cVnVPK/3fPlWL522IY32H0bTEA6/QetiC5wbybcuiDnYKoNEIq3X7j6
nMTbz/a+k/7NtArT5a93znnt1mZXSk9OQ43zO3rMvnrg8g03SWKtAJDOpTWbdh91ur5H57wRcWL4
6qYnVGmFaeb79sXYHa7fOpxLXk1Jf6TMYyT/KBo33ikBLKBjX6ed/L0P4n+33mmY/MPXUeP+qlR2
o5SEpTsCtxtWuh2jI53jPwGbR4NYVrlZwC6QM01E8YG7qnxOYzLwtUEFl7RCGWdmBaTE+XE5V7Fy
EiJA7xkvHmQsmNaoRhmCfIf/793CVr78i0sBc4B8Jj/vkDA1Woz6U9cFLXfWwULo2H9M7oxQg/ru
7eRkmebfU/nK/VpeJnF9S5l1SR+SHbvsyTHkeAdAP0ombr2GesDTz2N4GgprWZXzjC35M7Do4rqY
itI/d72aghUxQIbpW8Jd2At6hutV1r+6gEP3/p1XHo/Xfmlw9XHX5Vv3kge6xd7SMLJe7JP2lLXJ
deCI5iC1LkvRS9dcxQwPmlhp+/to3rKN9ErgbjE50onF9jIEi/H3whe+9GSD2xNqlWW2pK5Jgmpm
4fv5+y7Dgl0YJoX9u3+ZqoD9Xkzfgz86Td7a+URl/igV+CLFg+bXosxTYqub3frv199sqDu99vft
1CA3SFWTQ+ewuxWblbbOikPkb7ki3iUBxEyTy6CQl05uQUJ6aem4KX3nHPa30n1buoYFshWkka7v
aHEfbTfXY2E9YsWkJ2t6kA42wW3BRaEEubN7ExeN9PY+bqIJyuYy9+ehoguO472d3s8fhe8nf7Li
Kw9VjrzY5vuopsM4LZTmfj8ZZdFi1lFyXwlndkbwmGZgVqrEcaAeRa+fYpLA5S8fHpx4Nw938P34
Hx+CXnWXrzwS0Wz/eTPoPjS2qiqsKo0M56ZtfbOv+R55uipWQIfcIKcPy94GSa194hb4c4vY+JYw
9Z5/PZiXxObbyoWKbVW4RHdjkMWrcoHhbXFwdhztLidJa9vyMr8tpWWzZxafm3ztjiWCa4uZcOic
+ArPPpOHn/Wht50NN/Ee8cClseUsPWvw6AnjCZi37t9zTFlo5RIkpEaUGm+rHqTS4qtgf6fhL7Af
2Geudh3f0Q89gCuuJpU4xx6r9t0EA264GWYewyW+yGO4v7Qu+XosXz0mqievipGxblxocgud7Gz6
yPEIKxswHAudPBApnwBVhZDtdU2Wt7RgYwpZ2C+qum20Yrf0rMkZTmKTH0WmVQh2qDWkFYPuRauy
dkfc5slJ15koYzcZFwtRJMQwgKPIMB3LAL3jxeOUN3cdgj7YfmUHT6PNgqokX9pV2ShGjFW4Zr2i
TONcf7Uf7VN729000pLKLuUvrBH8yvCLE9Nrwkz+BJR0xGqNTeNVOpR+OAOXBF3R5XHdae0rcfTX
PNQysA0B9kElDebP1XdjXMaPJISqkojiOGrrcoq+ZVmxD1bP9WylFq/lO6cqp6j2bZyE//OErF/r
q9qDW9hdGhGX3qYLUlrhzcQ72cGdw3dGmsuiHqbDefPZc3OBN5nmtxEo+ZxzJaolBZ09G5cg7kbQ
l+aBDYz7wnQhuqGTHrv3ehJPm2mKooQBEgjeduXrcAZoh58rf2uUL8VLZJqF/WUe7GcMycuLj2Ul
V54ZUyy7SGi1QNk4eeNbObiFUBb2pG9C0kwCi/np7XdR438G3e97gUq6dh6efR/GNCZnj9aRycai
4eOQyKuEPeGXCscm1b0+rCPDDsGbVWVjU9tINbnWrv/Yo9jNyq8wc5sfyxukowpyIfLmGZPJbPFR
vKDOvGHRSWCT5FJ3AC8+Lh/55q6x5HG1ReczFlz8PD9P78jSe5ikaX/10ZlNyVgS38cJkcIbZ7pt
k7B3Q/7s9IDClxnGlTFmSsnyi2/bsrto/GyqKHGV8W5wraeiP1FIRK/J0pfpVfQ3frl6AFOBTWGw
c3dFwwRHPKFGJkTrxIqTa6jMipPMaG/U/2NDLvex3v79rfdVxFxoGLKeAp19DYx4uV1yJ9CSD6Vy
nzmLhTzRaVQCF0+5WewniyYZmi4TZFVo8D0IEUeeEW+fEci04q9BvRZtm6t27F06WrNAe8o5Ht2O
SAMbIjZ8oM6Ev63gKhlMsYvRqJeBR6Vw47fd/TDfzE/TzAY4g0cnPrjFbT2O56+P+LH3NZ6t22cq
ek5pVGvszKJ8jbFQl5nT24u8dBZNqDN0yIn3Q/UwzrzzFTDcLrLGa5uc1XECq9mx5yRKtx7tA3cQ
LMreqb2J7q1VM2RtvaLweOTqPKY7Pl4t0duMQ/K4tmsQ46PPXbIe6yVwENZ/iB4dYDuCI0XBcI4l
QndzGWX0x3HcHWKC4qttYzVYS3RPb2RhIUNPrEk3N5rEaYbx1TQ61yhXvnCQmcJcn9Ps4CFIrLf7
vkocIx/gaefSerlYa9HgwzBVlJR3vs3Jz1JBF+K2YSX4twStxIUbBr6Y77vuzgaF8GT6OKjRjTWd
VJL/XwiTCP4QRnAe679HsCSpkBIHN7PKUYBVfCCyrn6e7oeL/uLXU1S/vAHP3O0H5AsF/n3WeTZt
NUQYd8vuLPZqGeSYer8t8iMBTDSLGM7VrnICpCZFq8YqKvQwWkPH23jYYRbV5CBT37nU8ea++2hL
CKpkm4dGrIxf65GHMZER25dKcDaZSrG3kFVW0G7TBFfUKZUHzTJGV+Uz29y+cx7qCAtqP+v7igel
TkxqD2YE5MytH2uZYe4727+9FYZONTBTvEFSVopVfzA3sGQD09h24Y5BQuME8h7IBqBVBNbgOrnY
ACbXs9Nr2djoSmcRVRmsCzrYnteunfjnsnlqrUZH/Uj+N9XC58eSWhkTrdp7MuQcAvWuLWouWKK4
gKTJGDbLISS40EOKrQUXkUwdmzPElnVdgZqrhAR0AzjYiSI2m+9vUhr0qwY7kHpNw3hZMdMUGsVX
Pzp3w41b0K0U4F5cUtrxL+wpUUux4f1PUXkYobHXhdO2+H530gPp3iLOLtVF2+ETZC/j3ZgLTsau
8O9I45gZL6Z6gjPHT2pvxnYo88sB0L8IW/Xh+AjZKPfFt9PYhLU0Ud0Q1bLM6jFqq9o4ADSjewfJ
vZ8IEWOsGbPN2dfVkL4Zr636Nmbb7Z5Og6Cm4PuR8jIFetb/eNJV09MkE8Pzl/yJ6qFOhOl0yXZs
0aXlJJBwz4NrJ5C2cThMqlH7cYR9e72vzb2TGWXbvBVt9jBgcl5c8YpTupkAEEQHq5Z9LVn6uZa3
epz9FVSqkf6G2uLWPhi9ryebUeYb8bx0aK/+4+jMlhTFtjD8REaooMAtMwiK83BjOCWgKCAI6NPX
tyu6T/XprspMlT2s9U9r8t12jmSVS+5AGOOYTg8Qg/2GBAo7JRlAnFtId7xiWnpPW15oZuELcXHJ
jCiyTfRmWrD1SCpCu93qQze+FIfvhLdjpRPsFDhT9eP2joNrjPhC9pF4yA6Iifnmu6ickoR1kR/L
74pDs6/zglBJ81UiDYV3XxsNDnuG+Rof8g5x65rNnDL2kM9Km6MUrk52+ux6LTguxBAT4DZ7zEAW
zYx3CCp4VqU9dlueXuXJruxyBNvMQoH8GSEVVALmP7HCNLYk8z4ggPFRj/S/9xQkijfHMDBeG373
S3rKMHzBfzN4DY+mLdA5ycNs+txCZ0JU4ja5iGmDD/BHVLbBA9eZEBpipkJdEDu0m4hyQKWo+o8R
JiaAEGkruYpVWNHDk/yBMwqzSQwYWi7es2YGHAULWgdYJ6GHO7cyGQ4MkJnq0A1Y7KrT0ZGATSXA
RKA9g3y06cuVZ51PsB8+zosGkIQa1kCf4renBiQEpAxTV7HH6fQEYjgUWzoJeo4nhAgclaz/eFPE
IRNMSk7PVcYO0liSQ1+FrweFLY7DjeR/beTzOO5Ta5UAf6gAOCw9cOnVYhWSxUT8spPq5wGCiIqT
BJG1+FBqWhQYAGT+KCDwUjnVPtmA4xXuV9Cb1Etu325OR3u8p3MYLUCb6DqoMbI9L6mpRF+tnki5
bIByf3NtriJeXEJo2i+wJNX7kTNMOM9uvCuDvvdZ5yD7awH6Pv14fgeiqdgvsFuHL8gL7B1g0IPf
6SZ1VMx+xCHEsNpAT4YCOYMgAYLgaSmAV/nufSanfg9vAHAwJQyEdCKQYHD2GMCOoBtTEMd9IRPX
Uf3YyWYUVFPtnKk6ZFccxBQC0/f5QfO36TgUzxy2n0NzZpjaY09z9DnEDl8XJgQmBzmQ7nV8lW/D
tUYS1kJZ11t5pSJXvkhHYwSxScjAbcwTUXUhWGjtnirAj3yKMQS23u+tZcKCvmvSNUdAe90iOwk6
DA2ZbJxknPAc6ePUGI516Wn8ZAMzZpaieDWhNHkxcHvZRMb1hVGSeottd0Cv8vyR1jTsWUjohzd4
GNn7TVFa8H3eqp7QOJOvga4P2THXDtg6mhtwJnC5o/6juGDgAIgyjxiTHWjB0RhkpnottgllN4MV
vjbTC+g+QFES0sMbE7McoFHWN2Vcewwy/OEeJUyIfh2HTwV2wTzMj3nErMu8ydKQJSJ1SDLgLwWP
ZMrQvxSX5APRwQPvITJ90M2B+bDGhd3Nq4cpx0b/RGvM20mFlem9lMKjm/wp4Qtx5FpatPsUtwGY
BVJlquNc6MU7PlDsr6wBwMglJjo6TVICGvrk4x9WkxKVHTAyEwBZrlfhtwIMg4nHSwkoWOt19CAQ
EISkwYOg88nSBsN3ru99/Qm/iWTwIyBO9mKPVnJDZw6hqzyM8a2c01GzI6E+gPTAdYaYKXOjPzL4
7Q+EJrAQ+MgHAEDVi20fwKMzQCHAzTQU1Y3oxpONQizn0G5SO/6YIAnNwOIZVeS4/2nk+8vk5et3
cpAgx2g6WAXgRVv69cdPZyHzg/hYCYplpRHyd5LXgiZDkQ/1waF0jfWFt1jNZuefvkKcQWLPM+x0
b3FL+uZRsWRcBwiIyTl669LPkIemJKKuze+A6WlOnFj5kzEApN6b9ccG4vksiA34ceDAwcNtKEHM
2QsqQroXVHljKVx/pHlSWQytN2PNeQPMHDiPe7xQ4qJ1GVEsfRlOA97/06RNJoEB4XSxyymJ0J4w
1bBEVaznNAIcT+iCCb8mbxzMF6yrx3AOc6iJaGr0nLTGaIvRBaIIx/PwfhmJZOCOQvusmJWsA4eQ
Gkh2T1kaylCPeXBPkYMjT/mm8iKhD0t1BY3eI7FpilRk2Ix5AAsHyDkhUccHqZkyQtNW/5zaG2AX
Ar/epVmxGL9IkbApnoe3Epia9fD/UaDjAeH53Joj01d0DTwO3OzcLl6Tx3q4TvYc5i+6OdbnVdtX
MyZMsDwXfCMJcwGW9p28vu81ROx/xQxSj+0q0MUN6XLDWweSB918A5f8nXMPhg5QDmXAfwC2Xv4W
/RMnOJAHYkT0weRuACYiwEz9AbfKOs8NDeSJCN8rmHAhPi695lwAq+Nf/5o/DefflhsmZfQC2cms
Hz5k4hvICiB2D73yng2KgICTBKJbpo3iKd2qnRpBkiJ8BHsih4W6ozJKWeeUB+j+8O3IrETuy2wM
rmQLPv/1MJDbEWsO5svfqHcrMqZSvs4irwu9bI+1J4vdfa+wshgoXx9bQixYJR3SkwZfCCwvu+CN
j5K7hcsRZATncGy0WPYe1m+FNYfnLe6CBtb7h2gGSLdigu0Lz5LBPslha7HkRmz2O53kf+wOdrsy
iHpAL9gj3AKEHLVzY7PDBYYKZIBWZsorAHvjgPntsj2wLe9LvnEsqH/yjSAO8LWHiUOdIww1IB7R
dsMFytsFYVdPHFR8Gs0V1BUSHfodjZKM8YXtinLmwMml3l7X5MLtv0qwSRGCTfJ6T+Bz2nqwRV/R
LVhBHEr5VUJ0TXuQEzfQ2/V2FYsQWI8YfAKSmWG9LThBbzxZEFaELvENDLnfGcVeIbVVv1/kSy/s
iYxz/laX2gYFImQz0pxbdVMh3cBK6LdP4PfJNg4KdILxTeJqrLcpW4ZJVBS8EP8QlLHxJZofwJ5U
otNvxz7UEKqKukSeH/HVpJv39bkAyH7euJNZbTvuXnYGaQF4fQM0HiohHy/eQx01A0Ob9v5Ycj+f
V11vq0tyKddCWLIGXYUWSm+AnV9ZLCb48Pr6PhJ3DGNUrkWysM41ytvrneErQWZ5+wgqT8C3ya7W
xM7jzOIrBoj1GHeFz//aJlYf5gMfGDsfAwRKbGZMdYbSWSVwAWJFBu8ibblbAKmCK/8QT/mwa8Qe
HzvHrMmHcJy8C1/6kja3KumUVjIYFSmOsUEKa5+B0gMET3aeWcU2PfRv7Q2eJaIwQGoX8dpHk2zL
wyE97/Y7K8kiPg+EDndxDxje7eWn3q4g2Gr/WPToDEjhAGyE6UNmdVwf/ddeunCZ8AQQb7LLx4hs
dJikJ7O7vyZ+UTF4g/byIocjlPD8mAU2hFQx+2B5ssFO6x/1nGA63MDCfAnJg+yK43Jw+Z64Wuvz
z/pG3Rn91Wx8fc2a7cjF2w4H1uqkAkS/AMKrWX4OnCf5TV7zcLgvf4vPnD2f39DZ9YaiCEKaDgsB
hg/0T7Ln/6DJ4x809ZEsX8EHQBN4RcSvn9MQB8JN4UhAm3H6HHBgnMYMYUQ5CF9IASqWDPt+DMSX
Gw2SO8yGFHRnAJMVdlA/W35v6iqR8GE8BhbVi7bkqOOPtMjAUac/iGqZXjkqv6eRypAcg9NkCJ8d
Kj2DFyxw9kYgx0NOLZqC+v9pxqiYVbZMvfxWIrCCa0VHoe5pLHfqfrTIJmlwdPtRvVXOOGJ37Qkb
vvVz+AQ/p+f0i9/sRfoXBDPZJ+20WWoT1jAWZHqI9kZBLe95iRzs5Y3QOF+dv+dk6oecG+Xih8u/
v4GP4mpAnQhhQzPDF3fGMxz9FYvP8jXlNUzvC7InT2/3viPSKyiD3vS9fZ+fnDu7LNZRrcxH4etc
MZoVEh/yZT9c92/fWT19egy4tp8RwltPcWJvuEIyGuWs+OD9+QOX79aDaXsbe1XQj/i8VYVJUyYF
ngSwavd2ypYgI5TbwddO5wQcCvlIJXqCEdPCzfhWTQefKPWe4cB/XhofwoWiNMNZcn4e4L5kU70M
Z8VUXd23TycO5NULm6oCxsF2P4JUIe8XR66dbauAC1Gbvs4/F5YRBQFz79DJHwkQI4lHmNnGBuxW
YRVTLt2psqVwr+wKs7eXHeoTE9k5va0jWdvUd0Mgj3ent5fUfx5G1neKgvK3VaGptuqyHACBfz11
20FjOrU19npOToTwF/C3vr0O73nhywjem8Vrfp+U1/TynqYj2FY/+Xsxs2PJKuLUGoVUyt7Df7tl
pBB18F42Z15Q1INbc0fOB/s4FTTqxK8HkOJ1fo/IOvxJdPTFFpm+D1Tt5s6I+J7Yr0zSI1A+teaL
CEP9aSfcv6gWJ4mLZWlfrSsz9v4flU2k2cnIYJNoSM7uK2z9CJxrgTcBkdEILD9TriV26jhIXOBc
m1uCorcxcoQMn5uylZlA5yaaUfjNlIx9H1I6g4RE8W8xH8wFRF/23cRd1C759jp2FPQ4qAQRxiJ/
7U3ekw9KA+pK2lfneBo/dRxhu2Q5QofL7ftz5EkpKm/0k/MXECnxv4xwUkirFjIPSldp0ve+MIL2
jz/4PDyQ9lAIvREWbzliKD4/D5rbTvEbg0N/AicHt/8uPApi/PU2P6PHoX+Wbv1lD2rSKm98E+MZ
AQDRfTJhaqX45ZVz6Wj0AY/myvxlF27rPQLGOigh+k++5alOKN15tQC/p3TNQ6TTbJC71jT36ZRx
nT60+ij3cHbyrUgeSAjgJV6COuuYG52HUIqcusXI0s7sydx44FWyX81UBfJ43prZeC/b9em4P7L7
snNNSBe6hw6ZpkKIz+Wzy07ctJlidvQ6sdUO9FSxhiRIUp6gfnPUzuH9JvTijFALESPyT35Fixm9
CRl6huP9Y82906L1vd0B3E+AQwRUohvPRBS2gyYm4jIeINEaTvmsTW59FE0UT6D53zVWHuExGoru
imA8Fx/pjmvIO+K6cEfIR+iX0JPS9h5GyM2ZSE1eIuaLvv5ZIyH5SwmBGlxkDBZcK2iEvlZ5qq9Y
hRxaYAWUup6ThuJSxqWbO1mZ0oTksZsMmoJaEAZ2JvnkHU9ADNC9oMWw2hmMRSLKododTNBGkkFx
jJrz2KZHQ5efuukBQyUHgGSNCcBKCPNH8U++FbkoIV2D2fiQnE4Zvq2hCd9v/f3CEwPrJ6NTd2CU
soUGECXVgv07eVs8U535EQaiZZTWvb/jTlrXoWqr9tN7/3139DLj2Sg87klmluGfh6dXxEelQMC1
NlJCyewmbLuZECxk0xdyZxCF1KKYT93emdIUNZItZCQtitXKodSzf2HPqchhgn6uZ2p0XPVtoqtd
hBTmyOlNU2MQQkzEbJLeboQ88efXC5QY1meOom3GOECPcPSwiqTTePdafCGTrnAY2FtnH+/nE+nu
WwlU4MtEmQZwSGYxmH7P2GcbnumkQ+Y2CB4s5N+056RRzxBelb4nfnxuDqzWUy8DB7oeVf9j/nRx
x87AEr5rkr8naPpxjLYMMKnmb1sEn/dAbkX2wTs4X/AoMkU+tQAA/GTXLNmtPLCj9/RTlM2dIZFg
g/0l+IAFjt16yqfPafGzEjebDhwKhN6UtW+3nowqmxGwdrv4hFzah2LPJc2tY3Ba6+lBAFwxMCl3
LaJQlIvIPXicCsIQ1E5T1auXmf0/lVg6k+wFiYfWX+g6FyhSncuUGR72w2vtEuQMiCJUDMaHEI7W
eD1jYHBoGU8vtV6zFk0XrgJTY4c/nG6+ErH96MkImmbVGR0+k9hpMdrOM5HCERzXMCbcTz5HnYMc
cFbZmpMACpII6vStePKbpIjJ1BDQxBtfRyHpDquH04+KjXwtb4SNrM5P64LJ70QPPPltCxenhd1c
ElBSpFPxTfT89ETnEeYX9wEN+5oPrIrBYg9HseiXZnzM7kUmSw6RJ9BjbJFeHWgOdHWUbI72hX6T
lBCiFxpUyOW8vMkogghLdttFcx2jctXO90hI8Ag+JZMTQzlpnIpbex+QFHS6XGFwpW51OBLrXp2T
VSuySKz3nmDzFXfP6T1DH4sMlK+EcxRzoVRM+Mzu8DtTCjR7h3cMNQNUB3AqqcsovlAT0r+q3ts9
usTgkbXBjY0OLQE1ElpQMrdWzfbMnDdicQiOcZCxiphX1NAjLk6N6/7FKKBk1p//WInwKnwBWR9e
5yEPg9gZIzylhESbDOroaNb5IwLbkCvTSBD9nhg3VS/NQmdrGn2Tep5FV0BhbJmKB2E6tlsB8OLk
IVPF/HJ0NcbL3Q7toX5qoNeZ/GDtBxbpfU5HdDu+WQ/c1kICgR7uNaNNYkqWKMgQ1FmByLdhRJYr
ByWfAfcOC47vyFn1sxAg+iqkzrZAVCwxxgo4cyKC3ch1MVobRI8XBH4uzqZpGjE61ObnXH5+43RE
9hQCp7eH/P7Iv7vjJQuEj5NUB5HAwEvvzQebPMDd7YEU+JVRsNn2xCBj76pM9BxU7Z//NAdCMAw8
0uRGjh0hZ8xONRX0BrjXbLFfa2BzzWDRUfOQeGjEPkJgstCfVA6C+GoDKG3Ezh8+60vEfBJL1Xts
hIaliuIsHOu98OjljihdosStNy1l52AOyGhLc9WWg6NNUfeY0/gsxnBPQlsO98Yyl2HglHlsSP5z
RaVqNs4zKGe5F4GrTzSnZgzYd6qwWdM5SVAu2V8A5Mq2RrpfES6H6dYi2j0kIw/jE2+BXxG0W4NV
bFFKkdBDrgGmqAqd4WUgMH2nNOvJE2OiSICViJajsHQ5DmlingciepbaljaaDFw0jkydZ0F+5hQw
lmxfCLUiV5DHG+IJIgwFDZq4oAwckka3vPCRoQVogtr98uTRXPL+M+smwmBJOOFZAhBxhjNCw6DL
CofIGDEU8ymACHBPCJlrykFCiLpL1XUpZjI5tU+SizLhp2NwvK5gVwIZm0hU2CJn5eFuRArhfYep
fta4248jubfPCnDD/i5pUu7cpGjZ5wTPOQxLt/osrksVKFZN5dVjPW8vsNYzihTiWkQGE1iM16pU
34D6TBxlIttwRqnJf6e99sc6dO+84il/g/pE+zVDK40R5wYSHPCkrJTgM40T/kEAI2Drc1d5Lyvf
j04liy/3lQmtinF0vzb6WkNZHIhCCjKXjzKEptjl+2EgB5FGP9Fn8tvPUSMUy+E4kigm2EjOA7mS
A+EefnYj9viIInMYtLMOZatQfw7c2kKvMmnZoOOgtbXpG52CJrYdXlSmaFyGduw9PZKlFjDYDCqc
HHcJvIuo5zhs6JPPHfjNmvP1cJ/ioLe+dj+YHrmh1cuTNZx7DE3xFfSmatQiAF7FNUPtqBmo3x/f
0pYoUQk/kjL0yFrw9lU3QRMeqdzl4W/9uIj44fjvf8g1UBvjdYhjRFDk1E47OS4YI/BAuXseXYX/
UbJoNyoRwmTEV0B5JulsCo5RN4NtPoMJJCFjwqOCBqddDU68nYbqoTKb6TB4UyIUDDJ5rz9C7kAb
fRMmfkrqCMhcUJr8JcKP1jxY+DRnAPyAdvUJku88wSGG+hRd2P1pjoRP276TvUrmFgAKQd3k5UAl
lruHtOgXgo4Qtza8GNlGb7dA+ufV2+MexJvyf1VcQTbw6MbYFd/bj/kMHtffX7EpV8lGnlXeN8KX
uWCI3x7s57lTA2VaAjy/N+PgN5c9oC1Iq3LeW9CnskdYtxRpY/tBUuDDV6MK4wUZU7M4+s6e676n
+JrzvWZnLKsI6ZUJvXnqjFi4CVp1igC2/AO7n7rfplbja1ZrqjowKiUe57wDOznVQDY2r9MQdImw
DzxFSFkA8RJIQZE2XU6/mDaRxXnAwFbEKegnHEq9sCXaRqJQKZ3ifD56mvFBQB5TfADT5CsREZW4
QqtTzr6oKUPKyj55Ym6J6KIXHDEaE6xFtYW57W5JSDXIWQjaZvWRtoPH/IHTBX09Aay52dH7EIws
N+7rvcyAo7mNfmRluGAvHwJCifdL7XFtPod2jeiAzFPZG41C/vUY+zkRIfdZHHtxG36RqmLmYcLI
LGe033vZLUGV+feXzTliZqv+pjrhYzK08EH9xpZFqyH057kvYk9LzjmSrW4ZFtR6Usy+N/iZCsaJ
m/cR/YZWD7YUaP4AlVNE8ZoGNov6JGG3XvF2Hjfoxh5ows+tfy7/f5jZr0H4RtOAqmZkvX6W9LKG
LMWopN0m4TY2678WVIq6GSz5DxSbTZETncOctx0cVoMa7mc0qCUQOCAJeZvvvzGRvkwfZZAvju/W
+Y6DRg5fkhcrgfaeHKvZQPJyAjcRwJB3CvF9n2bf4NG6j6E9GCLeTvSsWjbSmka7xXaVuK9qW/Y2
Uj1J8l2Kr4csemIGGYHIMCQmVOLfr4lp6mPVBUJeibEpna0EmHB3w9NnXmwBjcr5YxoChNyj35YK
B6IIbpyGDA2WMIdXmzdFGegGo5jwUzEIs3TUqwKIyYPqtoJ6Swnzffi0HpPPIZOsF/IMQtYxx6Kb
ZFGd2p8IVqdyfEUk+m2SiFJ53W1RSYPmYX7lUaYG2VsC7Ns0e2A8XSuRVsd/SI6ID9w0mNVjMc9B
ONhVCt1KhH0R0Ii/nwnXl3r1XAxcBXQwpI+EZxtu+F7a7rmISZhVDYVoLMxKVLiJWf2Yd4hitscQ
H7QKqCSZ1ZKEMnKeAqMb5hmQO3RyNMGSiMFlNgMK8gF35aH6+12Osv0WsQfYsAmcEWryH5rKbbbW
9uoyVk4f++0PGstX7ZcFJrgcv/29TNQVI5Nq6n7IICboOepaonZJiHrnbkXZLhCAJBVufNAnGLnR
TiWaC20hF7UmWEg4hHRD+g4DpsdrNKo81Gm6bSGXlyk6i77eHETK3ar1Se4eRa9dA0r4JTf6vuqC
hHlpVwAK8Mb8kC8ISCO+kU/r4aosWdrekUVWAeM6+8w45KvQSQwkEWVKbAyWTblF4qpLFybIfP7g
vfK/H3cxNA+SPKxN0FeNMV6MF4M9OiUP9oPQFCGfZqqwLi9eO1bS+yoo+bBkX1PBLJoZBMaXZ16Z
OSmneBeBwC2VUT4EE6C7pJkcCF5HIW4ks+8JOQ7STJuhCGSkjoGBDXEGVwZG8j5OlE7ImbBSMxLW
qE7QNdkVpAA3BEaIMdAr3i/ygRD4wnguGcHLmMXDEx7j/FH1O0gzOkjQEgpbQowhKrDRgIEg5SyX
IkyCGP3E2P29mQ6BTieg6COaN1tlSL+SUCLcoMIR4yMiAU7uoaX5rTB3Y+xNbQI2bBwCs+cfq+e7
4OpD2/bxCclh/qsqIXjlhkWeShuaLc/lRjQcPYQ0Ekom8IUloe3bdMMoxX0HIWMgb1uW4JWUq8fn
7mWRLbRJptCrELt9PiikNF+G040VymGUQq2+QX1n5AEjbfW+3Qvpjo3kBOT3Nb+70Ujn70qMq7UT
9+4Xa2VfQVXxnEmXglrVRKItzyIei09SzKaDTP4jtHZarAHitOvXEcHCBVZ6BbjngQvnbSfh/cbt
3m5BV3SZFuuDUMufv+kphCCINTZ7Wch70JAl5GISyWIMdYSv29G18vsuwTnI9to5tmXcS9OeJ4Q4
IoCPTKQpAT9reYo+Y/sG0KOORHrE9nkwrwqClyUAnIUgAEMnU10D3kFEftV8vBgiCjri466IAuGk
RaQQxsvXenjOwvnHBf/DhCcbIAFkpO6uHLDWa06SEKuLM3pR7GASkYH5x6ibDxYv9u+AOO2HQ3mD
WFSohIQUq6aRHEci+1FCEkngNqqtl3dVLVr3FZMtTWHde0+kBYYEFlGF/CkDVQCitr88NfJXSdh9
LChlKISfczZLap05X/hGImyGyb7OCAzJu/uty4NNl0wqI/UWQnWOo5J/tgcBP0CDYigTgZ9ILoX9
uppg4SB6+RNiD/SEmrnz8HzSOY+C742BRABh5OVvR2e4RHOEDcI4EriRU+Dga0JCg1faxVxjjWle
Y8ZovZBqUQYSiZKBjAyItgBthf9HvwpAzuD7mxqh6wDIIrk6KFEKrTixzCPzLUS+Z0WwI7NRbMkg
NszckgCNAAdIfyJHaQACumSgLycBsi42BQqIiJmU4sn4tCIWHl+4VxPwZYJPjgZINgUYNWbNbsro
R4/XTfsB6pipSq/NZ6npz7sJzBeTWmPjAqJiYloIKqnOI09+8uahREeiEnuzmFCEFNcaZ+ekxiT9
pM5HV0S2CDNWkQQzwNYSi7wOiDtwhNboiyIctQIHhOzQ+es9UBwxXqM1UDWjiZOZGSmuWgS1hHGA
v/4/trhjuL8k2yRD3kQMqXO447KtxTBK2eKIAhBOF0Tj0jaShY4ylsmmnBsiCAaUgwOPxD6SRUi4
RxPGq+RTpZ03ANLotRsfu3fN8zkCOMr6hZuODpNGm+NRJluTo5S8G42HySw/MJUPSAc1HkoY8RMB
4IEcM27yMWY64JMJ3R+GSub4zYAKic+UUIAzUC2nVXoa+9TgVXLni+EhwqdIkg5lN2IpLLV8DlaH
SRoBwAZrnUM2ILLVdyCE7E+stcS3GgmXIXEpYiLOmI84E8gA9ZzqEBEIContG3ZFmg/7bv08/AZR
x2Ma232SFxOm8gnSPJ4rldtyCtvKQDIxaIwJ/px8BqHKDTniYpLKFZThvYdVxxl8HFQMP8IGhyZZ
V4/KfjFQ8cSlxhGnIGxv0HR3kyyfHdlGX0upLLlZEw6FtBt3LzOPmHvxZaSScB+gpuYNhL/ofsgO
CUQq+wpEKtRwdDMvjADq4aTcVrMP3v14SYQ2JU2FFltjpF+8fM5aco/arbLvrRBO3/n6W7F+Ljme
zhR9C4V8X2mlRcXtcyYFSZwqpLMfofdfRm//ujGnl952mWPJoP5lQeUTLUjWWkSOI4k7CPXf4fj8
xTNmtefBuka2OSeYPZJWOaOpdC65z7k9E2dX/cnzhsrwGEpMBmLCqMfoswCX5mZ4+EwAlXghNac6
mYxMeVnI7ogEkRtLmwkF3nvVUDHSTnUtazNZM/t2q5kZKt4cPaZIeUEGDRGVzbNbuWympY2ObMId
yLxyoQQlDwaJPXYVFLN9cziR3WIuboiSG7HGiVEQMY9iY5qL/50f6MeVFSOi7HYbo5TOGE6L1XJR
TQgYQL5KI4JQtQnrsF6nRIcJnTGxOgaszvw1Z+4T598AOGQe02gyDwlvwctYDpmynjEjw70OLRMV
OP4UdGTgGeJldmG6HE80Tm9Cjrjhc8Gp+eNJD2/V/LusZsL7Ilww/MXZt+R0PAzdI1wVbvyAHJ/9
0GJOFhdcHTKLD6V4Mu9PaocvwWZTeD00hkgS7AfDOwdYfb8cEWIroeZkQfXZ/AnzcMk0Y3AQ01uw
xfCVoEsE1iyR+OCshbvkMKFfgakTea8MPgxkgwkvRNXUNrETfrdDuMkUqJ51BDL7LY70AORZMGWY
dQIAnfpD75wE/QMq+/mQox9FBXNAW+J688Vw025aLMIXEoT4yEjZOadTpjos7xFyXq/Z9qYY2NCa
Ez+KWlqkEGRbBcdw3yAOAXKSuUvgvVsoL+4bblF8Btiqhf6XRK2SgAFKUeBIIDIrdsAVZ6r+mtBn
cuCnjIFCBbHsAQiknuAvwCsxvdC7cxSvRbx5EbWLEmogIqqWc/pji0JM5EjTPdPo8jF5+ZwwFwBQ
VMO6uiL/IxrOQXeZ5wT/p3rFud0nlPvX3OeYa+mlW1zgFYxXfOMlM/mA5HSSiWJHW3A/mQNjFCpT
m9zuc3kYbDuUv77EjPrHAuvmTEXbDw2wNhlIOMUzRdQ2/h9S0Euy/3PrARzGvYt24sMkhhKTTs39
nKFNFzNXCo/EGxRGFRJlAr0oTOTFAGgAP+wNe6wjHBTEwxBjMOJ0wZCBLH0MWlgSlwq6IxYp/pkh
ZzmKBI5PLmg6TWS7eODxMb/ojYeAXPH8yUAvkrM4ht+gwawFREOIqLw1AZkBiAC4H6Ob6F5UPuhi
CaIMdFtzaycz/uAeU8sZRyX3DZn5aymkBFCj54GrAdZ9zVy5/QjccEAoOgSDS7spMI8H5VPFi+Kx
4qMuvMpFySKc15QkImY2iTpPONKLs7RMPImaIHYbcgXItaO2GRDP9I5SktYFV4XrnFEMnEMMV/kS
/4vNfqHsO4ouISnH9XVBYE2IE88FYIrIidcsFzxAyzVBNJyNcmMBURl2OxHF34CyqXuGMBJgBFvK
60on4xD+RYzn4NKO8XqQPhqJP5ed0QNHxbIBEJolJoglEISImUB46cMIoIbG0cCNTFCmq5Ksky1F
8YJol9sOLpkEmunRRXRp3aN8Gi9aonrqAPXYgnWzAKgCD4d2ogAA5yW9iazKE9J/plskwY+87mxG
Apje+Vz1XN5MALKKM7cbsWhCzbUmu8ScncHLgGLvrP14ik5+Qfj3UsgfyLyiUpatH3dRwsHGCYwK
OgfyhALF7I9dz/uSuZ7O37iHvvBf6v5xIK/SGU3QHnAskndtiIB9jFHOf38cbIdmf7cZboof9S9k
4jJZdZOWWnPM3AvlQ/1azw545/7XNr0JumCMadhDxPrF1dWFvclgxttlVBDBY4j3vpsca8FzkaLW
Ia7PIXBhxfsgqia2hvvMXCRE8nfnYoKQi3iyEocGq4BEB0LobBAWtgGp5GwRhhiZP+bDVGG2/BAw
iGOUNAONaGeCZFEKi5uOasaEpAh70wdjdFFxBv+dTswiIL1x1g/vphiLRBTP+uEnoLc1UcMJsDEq
9SXCscEZ2H/ZdkLz1TEYuAF7Z0ISYjSOfZJXs6D8E0G11YRpKlekw4x4Ef1fjuUI6y+FehJy/8V6
es5ZNviT8M8w+ZwSsePV93Qir5iiwivDwiCiZTNLiUT3Sydk3UOIblvyhEeJCG3juwWmcMmoonqi
focEhz9k2RGLhc8IJM7KSK8gjR2whnsf00nrI9LC+2iKUIicUh9fqo30XvBW/+8I3vVPrycoigoI
nAf+CcL9qRdBKg0cm7ZCoIOA5tCeEfyQstsJsJqOoYkxNwHud3Ab6FbI9StRRT3mmJLhaD6YtQSJ
zHwgkNIhLHgayLCion9reNP0VhhE42DETI2EfJK7rXBMiX+KpY6BC84LqBGhAKgCALvgoMQwY8nh
VXqV2cJObZuJUxv4GQXHRg8q6A8RV0EoAzQbgbJmhqWnRjJTA4u2trJOOfn2xC+JQhrxyNt96S9i
A2ELeZM940zDQ23PTFwuYBiv6BF8bIpsF2Rkohm8FfalQVlN2gQJUS6EFpMtjkHK2hqbL/cEJ0qS
y48xSnyaLikvCApQkEAQpWFj3GCTfDyC/CzB6x4jbUq346FuJd+RZBL2e0bwi/CvCe9Fj77p4/Ak
+R14IkgxBg9x0D14tRkNAloT7jZODx6W0M0TqMIxJdIDkXpz4hdQbir5RXdzx/llwh8BmMaCpZ6Q
tsERhAgWLvPNGuZMQYE2YOvgoSIn5k34JZMAdhzMmzc6IGzdNLMdb5vChJkjFD+kdwonKFPkSBBH
lMv/hgx7jM13mPi4q8IJ4DK094/LnMQWnwsrHK+S2YebFyKfzJWeNeIvbgqOFwRcEOQK1zeiE9gk
2hYxXNdhPAekGdgHBywdHAPlaB+4gfiyinAWTj40PmQ/CGh4GTWkf3RifBaTDmLIMpbQBM+3reCM
uvuwEiZxNetkW1s9p0F7NZwdl4+gv4yDn4/YS/KPyz6rNvV6m8pDVV9iER4ZPf9+Aimm89lXeJtv
CsBKa4z3H04tBATEQuXeCJ1Hz01bS4NQI9VhlRaLZzfvHVcvcFpKe80etpaS2t9s8unc7/ql+vlo
Oe7C+3BR4qAl9m/GYTO+pR2qeB+dPkIFOle8O4oei/R0q8QPxBxVGD0b6JX/fATLyhCIMPQPiaP9
oLV6mTEqdrilr/kijAbPDs45NZSCfIG8uLswpI08n2aFCHjJmMwL8f6BdCZEbIpOG5BY2bYCWk3B
ZVrnodg/yM7UePLUqV+B7DFuqUKrmhKiDDWH9jsFmSOiI4fSLFA95j/9ONYxowBGggtrR73FTUOR
PcQ7Sqg4oN0R6Dk1UbE/yZZfSLuWWAOUqFN+GZEPAJQvCb18QYX89d7J+f5cf5sABXddzmT8bLII
C6lW74q3aCaN/06fdkZ+XNOJsS0dslbUhJgFNO/z4yXn5D3Fu3621YjOIzGomD5RoY7yWY3/+neh
CuBCh20AgxIT1DoMi8DIHHmUpl/9uQGWofoXU0Do93SwUWozMX+jJd8fZIHy4Utgc+ufFy++9MN/
B98klfjjklPLMEn3g/2vwor/JQNLTFoTvYGyd18HWDdc8/C9EEaGSFVnolYYY+5V/JcjMfM19xOa
TDGWlLQnk7BiKULvMiVVmaAuIBUPSyJg7o4J0lhnsyBz1lh5o4TAWPz1S645vuWLWX/CxUh4E1qK
lij/9NTtutlopmGIpVeFBlhTCNDHMKHqUM3zkUlNcx5Ncw8JIeZ80nnhAa6D+ccb7+g2YU4/RIEi
gJjgPXNxA0clVyL1yjSb1psGqJ5iYN0xKAidsldsis3QGzC4AXEL+D0JFDf0rJC3y+MsJdCM9Al4
NcnUtgwXtm/MStloc3mXr/Lo6eEPsklR5fhGLiBE0VazTJFJvRi8Et9qdI4J1AxH53gznifnFrqU
34aQhbJ3UaiBfLkqpW1lg4wzJ3vNuBEnnZAvBDsOh+WClt9tks6Y8g74ATqtd1tcAMaPAXTcKl7t
UiFR6wJnE79aM1hVcOVgTkYfVUiNLVjVG9orxSn4uXeSFacFfDFotdMw04QCMUrnmgHBReCjP8Lx
VqOKZNJ8WK7RLHtbPgjEucy1ZxowChAUYbFPloOQK+jD/X1G+o9XmuQe3b6U/TF/rmCuIpm4Ci4j
7u4fo3MqBwMGZN9oi4FIaI1Q5lb2hxQrpnJthw80csmyQuFCAoutre6AoRQ8/2g6ry1F0SgKP5Fr
mcMtIAiioCKiNy4j5hzQp59vWz3jVHV3lQH+dNI+e5tUH2nevBLM7g3gVowDmSqY1YxYTBGMugyG
8jVgaUbZqA4KDrw2z+GNcHdJCg5JDQAqIN6g8IrVgyiF1KJc2IZ5Cv7yZRt7BOLaGi+QNRxA0wuv
GrNIbfQDO2fI1uviA/LWB2KRs0XfOLnbWYjhIraoC2E13IOs2psVZwE3DT2Yl1YVw4O+A/f88FRK
BefRuvSvwFiQosayAf+4uw34JRq9kgfCwS94XD1N+sRBdatB2EgrsFFpUo4hFwuHoZUP827qk0I3
ul8H8KeTMylXhmeG8ctRa626d3CD9+QUF0HZ7PoCw9zR9gGENI+cKEoZmdFoSMabdbU1L/1N/xkA
QbEbq7cLoofJ3dvl0cM5htnkSA8hTBuDXQ9MuLt/GTVQy1PjSV/axySleU8u8W4GoHRP9m5BDbJc
MM4JfWkcaDlS0uZ9kduOqiUoeM6t7aOCH0vkD1hj6r+4VqpfOOvgwxjUb5McoZtSSHz3po24AYPa
a71P3YrY5p7wAgjCADCSKLyDVAjWuOCflgVpxuEGQWXn7OKyoCJBZszRFXFokGzO+zWTsVIr66Vb
tDO+oFT5aQFCT3wBG0qwYvlMnzVi/szx0Rq/zBEgIFYqriUJXoGqS3TQZOZ5b9UqzpdEQobpedNa
Vn+TaWmVtjZw+sLNOezgXztmrStttSzxVwjlz6Hu1d/N7aFZvPSnLLx6Z09Zfdsqw60DBr9TymFA
mykOIKa9/TmovSyHpjcE9lf7iSDR3iwA0smII2/bZuMQ7Oqr78PdvdVOWWrlD86XcGrqvo8exudC
SgI6RuwqNAEAjurtwsvJX0hxbJwaR0w5N6jvgP9e1pvreIe46YHcRDmeXuPvJTiCxMiFXzDlh8np
Mq6SUBad7hG0CwJ58BRyKufC0mZ2uUbPS3db6hUezh7viPaUMt66dUTlm8wJtLowQoAqoTxIapgA
B0GTBgw3NLSRNUPwAPUgNgVhA76ZfaJ5vIYSIJywbgNlVlKoKO3V4eRowesV9GAAbpKxgEijFOYA
1oK/hGmhQAIKSgPrTRc7RCpNtZ9/6L7G/nV6hw4T0xYN+6FHFzzJTjq2ZRvzFA0uzqEH9MPIhaxl
yE8uzsboAoIjlITr5Ec6o6e2tlbvaJEvzBvDJhCyHQUhqidwbdwxqMkGPhAcTcV4cKwZyw8IXs9b
priaMToxVguMgjnsVXhHMgoY5JPZ3ZntNYQregLFtPWNcKDb7S7hFcMcV4x47U+bSdx7mOs2hZ9B
L0YrDc4MftmuGWsPRkJu9+D0yMGTMATz/nMH9OLlHbGvNfVAzkdEwUYMmrfmjWDpYBAZKWLeh9Vb
j5yR/0PGmMdRl5XtVNkxY78Cp0RqVrH3r+GJ2qPzpo7UIzRmB9DVTrkTCWUechqqMNlMm4wpQQu3
snFaQzXs1yE++DBTILghHtCVLKGgImyhLKea9lLCn2+jl7OJ81RRX7c/ZtwCuEzMZOAOPI1JjTIB
fDwVq4TLj7ui2hSxYsUgz8QZYCzp68KhiXsfKNip5fB33gO3kr62I6bASrnSuG4S2FesNSwleB1L
mRJSDGbQ4EPrPHc9ZGwZ9PhgLvfqHr9Z62UcdOKnMVxerIhEGy8BKc5YzgYlA6rbmAuH7oOAMKMa
RJDK2+hJNSOSmD15HBRzlaCp8LqEGj2/gYXEaLMm2Kj86uTHRcMbDKqGU2EVMjZafGRpGTjYDXgh
XTJkAJhMxjpGksuYPM0YlT6gvl9oQdDC4wOTyRZ/hHk3giA15uQIO2A6qSX2ZdGeNtULpA6bMGtZ
KYlMSFB+UZbeN9Gr8gTcSSAzQsON0ccicm3PJu8FzIloOjMCCG9gDJ3Py4Sxqf6pLDUV5yIAN0V4
C5ht+sSIXyPBnyOkoTf/Zax4JahA0oidgB4QzviaQ6s4JRlqaWRhRSlJS54Dmw3lHECTvIpC/W9m
RGkEa0sXDwFT9gFkimMyGDzM7ngx7uOfsAqh0zVXvAj3wX81mw+Dz9eANIwwfDQLFN+KdqWH8JwP
KW9cwphu3TpcsejLU5GggfBBTwVIKRKQFYZr9YX5vwznMddH/gWcjQ0zIs/8Ooj+YZZp5mQMEQIk
10eASQsBiHj7gpdBOyTkl7nOvnMHVI8/bNw7sLiS/UNXgmpUEOFEXK1bkxYYbgjKHSJaPt2I5tAE
K+YlBsa2420xOvMINkr4GgCJ21eynnSm8bmyaFWIHeUOZUwUhJvkAimYUDFEsRV+WImkwHDq3Ycb
AtqSBWiJHgG0zGhz4FmgOtMOinW4lscOlAmuGJ7ftCovirPdAutFSFbMIKm7XWgiBAwjtj4X0HFI
uAO/fJFL99Gtfi1hKLsJDgMT2+ulxufG4ro+r5GOhCkTHCmcMqBhqPMyei7qK/RL/KrkvSfFCFTa
qSYXezXSyeJOEjNPwyXFRLbP/MS5AWlX8lBS/4J5OCqy54jQ2dRlkrKbMTS43Xv3FB679FMjrcvq
ZbmSBPdgLo1QCLfZJ5AXkmCEl8xK22l76k1JEmxCCAROUc0g7P7CqgO3MvTCUFtQzctTeDl2Ydr1
oOnaG3NSRfBoV+EDrZBIutvhoz2F+zbvklYF/QuymCcAPsNbpwvHetoLqtJsFuB3QamX9VIfEJ56
TCCQ5EClc4c0zRgkKWercvqbeOs+PNGG4mGDaCyDtLtx3AHET02iQEDM+OWkyi/+4WGmB2eHCPeh
XYfDJ7XqVXuL/sTRrzQQ+fh0se/ZYLrOzzYUFH2aEB/hrQHjfsl/0+q4Rsw2ZzxcRdB3iorW92tn
7I5fSJsSkPIc57w19yfrtrQnVcolUHg8WmXoBGkifTk5OCvIMF8MBCg2B39HnpI6592Fue6b76aX
dvHgUd8sbzoflNxxBwqdBv6ld7r1imeKCrWEcGPvIoL5KPlUNx9U9uE0BdfDmOeE6LnvWziDTDs5
xx6LwdpBeit4Q8YxRuq8U0dt+92EhbGJdD0BGnb77uM9bPDllxuvoTDwRPkK4VD4quCIgzzt2J52
8+0tcWKGnNKndWI9gZqi7gh6Y4QJHu5WU/KaATT8DoAFZIKplA7fZmbX0dD4klOHVRnK9HpIcWaE
Q+9M+7w9gXTOL8CmW6LT7NpEl9YrBUWIcXadLcIlRN2XKIVVDdYgYhry9wdO20u71kKEhf0LowTF
bbrFkwsJQk5pEkJ36+qTFqT+9VrjPKNtCLIc95Rw6WvN6xwbmy71EVjQbLWG3AkdkJtEOFM9BSRY
CfyvRGdD6iXuI644ZeDZZGVBI379E9CqWqtAUq/kXeLn2Zjt6f0pddG8dqb2rksTolsMb6xS2otI
Pw2hKRvCJ07prYHCKbAZ3v8BNQQcWoryvqSQU9kXCvVVxCUR5obHZpmhG4Lml1WaQ1G92oJ3JkcK
gtd5rGvDWrPU+YTwOnJIErbwwST2EBHgIOZIo0eKA80rcdkQRDfhKOD+M9p4Slw02H/w+rqloxO+
SOh+myNgVJQVSJU4ize3rnMQkmiihi00MV2aeAkceD3WUjTYhKfK4jqzPSW3FIEQ0MwmI4nuOid/
dVzngL384NQEViAqpoSNW9Rmjx3uHsVGmB2bn2aFhiqCf0A94mljRKhtMQOg91NCwgw12EJ7SrqT
QQLWWXcLffAmmNqjS7D3K5xCx43ZwWpSOKJ2z3JHsYCxQCWYChk5xgIqKwgrke/PAXRgyyLTCqH/
EymXOSASznflvKWUiB3HM1huekmpNadHDWHEIu+X9kHOYEQw8KCWJFq64QSCMxARRk5FUr+Ud6AI
koj7BYe1bIZ3i3S3uaeFFsjLrGjTSf+0X2aJNgz2E8VmCgf0kmCoqa7VOsJp1TrlaBptgcNA7K4I
C/7p+Y10yGmWt/ZkVgD0LrGti+LbLJG0ndI+29yRR6w6OtgazfsXiKuLuXnkaau1N1dCI4fQplqy
63Vrk5t/at3N031925c03O46dRAWCNfX+5dieBZV3X1ZR6iKE+rabXxHr+u4BoMrCjEk72iIyQX3
W/xk1OugeR0AlPW0g15qjnVcsCpXazr7DqogAXKE4A/aJLfU10ve3YdWw61AoZWHRE+qfjF8egBE
dgElzbEYmRDpdpHta9YRw+BsAILygu6RVBcgwgr1PViim9UufouNcMSxSTHTZxWR1aNtomz2t6RB
qB+At6RnlyT4Z71tglxOQ7IyVaMecCgYVwoHfhodffSzgk/YAJP2NuswrKBRHmL0gOC9aSBK0cc+
gz2C8p8kD7wHDiVvCvBmOfjYTyBY/ePwjj7uwS2gAQtA5ti60OkBvSvdIZjaknc4+LV6q1hwyWI+
SSmk8+txBL1zdu91tqn9oWUGeqWHvW2A6G4CS33UW9W7faxb/GVHC/LGyhpOoeE8D61T2SczeS06
SEidnl6NUiO1O8686TBfa19uiAF6+UsXxMt030KTvl6xa3WsmXc+DoqUvw5erkpBGYovsN9kX0GN
7/3d0wMUs7mTBTV3t96dxlC4sRG/pZWPfhpKl6c2JBoHeDRY7OB/6KaidWVUxw9CRost8KCNZjqo
9M7RMXwQ3VEusbdOoamKTtaprNKC8Rw9fKpaXVgqoSt/DB+QNbh5r7q+RESbg+no4FBwAw2DBiTa
NxUypQD1RvACdUXa072H1dEb0EsVAQF7M/yASMisEvR34Im6d/ria0lucYkqCN7T105hJAMkwcBu
28vebnxZUsjsPFfnYR4Y13kCkRLNb7h1LyRy5QbjnFNQpKKgKgiK4OTWGoAUp8ZC2D51xFC2CRq4
N4Xk2n4tdk6+lYM7BvWuahOEIAv6hdTVG64/oqfwCG0YvEsOBRHaj6Cy+CEBUCnm+DhweaWwBHNa
1b4AHAO76kE7hYcGvAsdp41Noo1IZE+hXRoLtLvbM8jk3F3EKePfnA9wrq3YAN3B06t2bpQfyGJO
DR/FKh9edcqxz/aDNPQZCwomEqw3dK/eh2iZHLE77dbNF2XcKRWXLcgMqOVAh0Ast6z4hwC2kymO
Mdg8eLE4Ajt3LoR92s4x0scYRUgqVVS6S0RtJx9KCadhN2jflTTuZpxJ+uzeT9ukoZGjUAmqTI6s
xPlF6ck5s19mLxpWWc7SPYZw8muX4eRHKG9AtbeGGRUL/gZt3lsAWhhGWEpFgKxseHlnF1eUXU/n
URD5dtrcDLDvyzpSNm3VoNFqMl9Un6hoNGHlsQ5kI160VM9RHWuBNrY+Yk5FMKVCrAMpRJVqEI3K
rcuqQhTmV90N5NulzjbaDKj3+3u0pTaLlE7hz+o+eZOPovCF8vTGDi9EPkccjEZfGccpNZ63CV3P
mZRumKc1D544fFuofwk0CA0i8FfdUxMaxsGJCsvLffZI7uM9UwFu7YNN8zr+DN4E/5/ey4ewy8Lj
JrUL1mJAgs5BhYvOuWm/mCfpufHozfA+bTGXXsgse8U14tAAu7J40/+4hfWlR0ubm2cTW0JJUBM3
0dFg/N7gWFNLPbyHZm6B3knDhEaxU4CfhA6bkosL9XZyfSQlA1zNLh3p227BP/Y47bt170ElKItu
QTa/th7jwmi6pN+YrU+R9D4kxKM1qdbPOflRhZTxzrxjRdXu0ayNduO89xQGDcE/PBmnNIaJ+IES
MEE3DZBHetCNO+mZpAzHuPSHjl5NlYZCAJSMRUt6B3pNOvX6dGyDvlHfFlRBkAyYlbARHMJnDFEO
nDIgTcn9EzwIrFhB4ybXhXYsP6hGR3oRwNkAh3qvN6H6TDduvntHKANeZaPeL0AjtSxRiKkRxSeF
5NzPJZwdX9xtJK5RpqSIUB3fY+DvFyBMxZiVDyrs614QwgZxBWQGMiFgCyIXKQKQDt5oTpUn17ba
vwp34z2ozu90OQFD2SyvcS2A+ADByUndK64+M7DvLCf0ROitKNnvIdiqWr8w2kHLAYRx/aSH+DGn
2YLDoDypMx2nKLfIRtm8TOYC1+06gc6AVxZX7wlLClAdil1eeV0B+jzcjnbRNwC1z70AU4A8gtoU
UqhwSJFvw0OnVnR8IMII00nOqCz3c15WJkUESyj01m+vsjj2zz1Wk30Ib2Nqge1a/8ZsDm/JMy5+
WDuHQZHiCTPkaVtOaoxrLShhWEtwNWY47hsvRf8YgJj9DWDI8m5BwaefuwMSJkanusX81RI2YX52
V/WRKlYM8w8r2wX4/OH4pEiPNkXdfSPx9p68QuCFvUOPshhMkdC/ncbXLiW6n82nPFkizhSbdGUM
SjwotObf0b4HpuI0PHXQGu6+3PwM+J93tdlyNBNzqEfIs8Md2iD1maImcwirhD6INFyBG6G2hmbP
mw5Gikl4f2eK1YJWI3fqQkoPJBqqgPBKMF7sZQuoTeLaQiqISEpxtL4Jwh/DXa/MJLdBxEfwQQ0r
7docaonRhU4sUuD2ZTkFPQqvaIft1wJaClftPoCsB8KST0daHPFmUuzugw8CgccWaFmR8MEJ0UOV
Co2EEewG7fOwGrIMQSMgTtWr+HjVK4Igf8Gm9vacgXfgGBDK2JAwfkdojoyvqyfcvcxAcCUXAKUq
cWCOJrLL8h3XEI5J8Z2OdNdc6QV92ezTl3tmCcNRRVRWx6JgkBuA/HaUimmmGu2C06CBXm4lKIRg
1ra4bLU+NAWri6jv91DLcFxeBpXuY7SnDa9IoTztgeKGVRBOFioyxSjcyOH26BciIsZF2a7Ft3uH
CHbDMVD0yrSCqihZ7hMDAhRFn9p9j3I/Bt7U2luFUNv6zbL49BtR0QGFRx4EsfUNvZoHAisUkHXP
lHZgfAm+VPCONM8XRkcM5c2ud3deDSQSaRZSoEA8m/V+nY+CO4giHcLf/iZ6zmAlIL0GbP1o9pVU
IzVHdDFtndqXdn4BBp4oS6ogl2aNn2PQXSoI1AcfresqGyEHsKEpiT1HNn718qo+EmBLoG5djjEY
TN9k8jf+vvuJRTRZttJhncgJyq7doOpmrbkcqQ2xBfp+UJqT7e0Uu4CFHHqKBg3/PqrhVwFtw3Lf
m3Qy0VlUIZ81uH8M8bHqHgD1ALOoRPUugJ/vgIYnulNKYxp8LtHZa8AsQvhpvyKmr3VYltoNgFV4
dJ0amD84mmBDAMwC2DTiJpBwgkaD7t+Oyrl92iK9/OLSKrpgJsiPvbucYQ19ROfgNPy0nxs8ltO4
RCG7wKuKbhqVPDgOHbrOYHhAgIL4mJCmSGkUKaeb/aXRaZTzs7dxnefCJ7Cn9IEVabBvb3gGFUrO
iLcgo55QssNqAiJfnNwjBhtgE+BMUoNE+HkXoIj7JDateGkIvBHY02OQ0Tn8hAMUQT+IZs5AqJCk
N3fkvY79/PDJLtunypGCqMY7ASYIS2IAX+OlfWq9KGEQCre/XSJaBJDOM5CY7nG0n3+XDXj82tAh
X9uSjCdmoSM4ui7pwDjmzFvv1oWKEYuLOcy1rqNp/zak9+EyTAcfj11FfuwW0s/SzXXBpsxXmUv/
zXfRiHLLa4t0dAzo1SbqynAcZrcIOmf68viOzitCO3CbEAidET2C5YOOFeBSKKg1ujuyOunoMcbw
fI0LIF0IlO9rQEFszit6f4cIF7Pae7cevXSAbO/bQrnkWzJAJlyW597eL/XK4RNq6DKkFucufKPz
MmDgd/cLMRq2mEbMITxEo9ccGah12kVeFlJUcG+pAfB8mgeUYbze3Me5C45nUVps+2/0OzGUYSW5
+beARouRQrg1u15sIeo2Qbq+CwTDhZPMBGUviukt24uFgJH6Pg36474uO2pQW9RG+E4jEEnhYVle
F/x3/xaWAZSPsUlQdI4+YbliNob5ZDoATkBasQDOaGdFYvuvBM+bQU61hdV5wKIkQs4sAkzAhvwY
L5jNSIHPGkkxpgeNHAwkgDnMIw01LnRmIUNUWNA7+KZ2Oimv6NUHBMuxvJlXud6w5mTeezH1n8nT
zTIzTwJGxWYIfHoFyCGA+FowLft1skMs/DIgprpbXBPqkwyhXiY+plwPvtJkg4fmH9AAOdHFVV5+
2yJ6wdGZHFflJIvzSkG3p5R++m+30stqBkCc3eAVX93amhLhIS5Rmi706sEbIrxmtf3qQJBgFge5
GRsbut5cK19oF3eogrRzlU711YEC7U5NtDz4npAAtrKzS8G1jIoyoNYrnKOdutrUnS2yw5lbBk2X
At+B+cg60NQMHU0Ng0EitJpZDXCSN7N69K40cJ2a25q92bQJlPOpDZQHEdEcLA8EdoSHafsM4D3f
2tfbB86mfFDCHd12HtAxP/3bo4kwJEKjZ94HvNHFzCor6qIEsEwALMm4i4VOAcJo+OdAxUFHh1pF
RteyWZ/kAKBCSjHKJqfhc30g2IY9KkeBYE0TYGH5oG2mX8SrnUh9hK5w0jBkx2fCUCvhhTZ0eKJL
Eyk3v96rDbKkhITYDY3Sspl/WziHD7KvJDxZ77cVrfYXUCNj+lE5O0DOextg29A9orc5JRYhGwt0
icVdMDna6UV+vezLCDtYHbylY1OYw9QzA+F0InGEG2pcc1il2sF8LHbmbcib3R5WETwXLP0kdOlh
gIaXzsUmXEZpkUJgRl12A7rvNSiSrZhBe8UZIXo6HJH5BVVubu7xu9Hb4mh/qJGQ1EH2M4UFnNQh
bSHhmctdYzeOs934OHuPsu5x8Y7yE4ScowY1DPijZtX4lUBsijcP42p5dvQeP8+SU7IaX2D6WdLq
JZbIZ++ePOmUXm9JjnMm7JqPg0Hr9CdhxUI9eaNAytYuGwUCWLDZry68W6DbCqwvlHnJHXyb+4J7
PzVJU2Q573ZEUoP2xGucJR+aX9NgCpScRSDatnOTVpoQAlabjEf0Wlznz8Ghlc7v6kLIJbTwvCEJ
nVRcZqw+ecGc29856vx5ImcOCQGBCfqQVxGKggJI6bd5NNOyAfvW44VEu7WFJBXAKr2kOdFyphku
KhCbtFMdHBukXZ+I2IJcELnpaQQq5NypjQ7RjXWwhiQK5stS7+h/tgbkDvXk6dcHsNVFN+jhL9I7
qj3DO5RoOAipeUMJBTgOhTzCaOgBKHDQw5k3WUJl0J+cQnAHENZVjUYJ+B0Nwi5bCezac+/mKcwI
F/oqQujWLsY4ZBm0u3cBxcSJSrDCGjjP9nBwNTBF73Zp+UimvSsHzqCSnIfnIV59o837F8mGNKin
nRvmDq+lqBfegtO4sYFvwcleZv7bPFC9IQIqWvdCJ6Ini0OUK+DKHuBpCDKVOyV9PNstN+Pd8jn7
kOvVQwVde0J5gSLkm3+r7P1wJ6psIi9AZH5GSfTa5U9+cpHkAD1yZEvWUPzgenHlvLRhTJSZPXd3
ZZNIgnOAtn5WA38/RagSnyIFTVdyCHLYaHP7fdS2X8Il/MR8aPeIsmPVq0P5U8XH1XNI827JJNFa
EOFxx3A5RV8QKxQj8RKojfHBFTUZoO+NZiLImBqS7imCkVu+bhhpXeAFT43u4IjwGzENqtVd7DD1
PuhCwciIsICawjKlcKl/NZIL6s/7/tSBqhdtBHUQAtmGUYgKBLB2GgRQWT932crEc2KEv7lnhibj
Z5kPB+k7ZlaZ3QgpepchqALRrXqk0Ej64rDTBa9JeCM3vceKQ116oT7FQkzbZYBBpJZ+/1NZqSSH
6B6TXYunvWmvEdT52s4KiyxJZ9MJSNGgiie9ATEIuIS8d42ExJKK/skEYrH+GL02cSYggi3CAF9b
909OzmJGbgwDeAIaGIAyfviSr301JldjjspfiWR57vdQ0pwwhy9cRcNVwdoFG/Cj/RbyghJ/zYAB
kKknhiVlB0HURC/Vi4rNedXk/ZTKuxsCXUXRXB/Dp0S/f676q34fnA6/zv2+Kx1It4XRD6tW2ACQ
RJsreTDY94BKK9m047s6QrmIKJhP5roGQQcEkch3BSGgyC8uLrDHrN4E8CklhuRotPlp52oEc5iy
jRdcPP1+JOR1CihUt9XvO6Hj9PVXimQUuLFGGow8+gGUaZukQBk82pTA5MJ7yJRDpkHBtoiT/kaA
nUIOKGiKd8KDM8gsMPqbyftbDSoZNBr8xvBucMV6YALYc5JF3Rvx21i/jSXjBqUBYNaiCaF/px3H
MWuCi4u2jEkwn0/yzQlrkQ/QGk409MIeAPXKjBU3o0HUftBG1M4QcCV4GX0aUoNIt066lw9mVNoM
EvkN/klV5rf6VVVDgogEBmtClGVWwefutUSoLXNJWjicxG+uWo8XjRm6Ct1azdaMb1v6TtkZhBrs
s7woT11SQIy/daWb+I3ol1tktat2hOrIgbd8MVoPijiSZhKARDegxw/fhtRCnrKgyuDq+SuvSS/O
2CG7cBPSrQXqipNCo8ss0PCpOcBEsyj1EFgkmGy1ct1+HVk34AIHgXgSWAq4QJQvfXUrUbrm5CF5
0ZXQEZ2lv4n4Q81QozDa8c6MY0KH3+NFpUrTAO4arIHUhvSnthi/0Z2pfs+fzB4VIGFCWIoTmo4t
umJ4LWpkvOKJGujfO5AZ/j12CL6AXaPIhkASuA3F2Yiok6RRZ12ZhBly9wwxn9TiVGGodaUfXBJw
iH6Nkcys3OLf2HF3L66K1lqUEp2SASRoGTPrDIm2qxaKLhLnhaK9Fv2c3T9J2k9hzyjwxDGHh9YY
DiR3miS9j6G8d2qvlz3kj0A9SE71a2HEGbPJkv/ipFM0Ew2sliaBIdygFYaMd+YkKPgFGiFVTWQT
9kMn9EcnY7yaz4PoiRrpyRg57MC+rAKxHp9JUoQrncy1cnVxmg8mrmFQTuUAwMXnFoBq/HvUaMIp
gp4CVdajH7/HfepOuX1GqkbjSsCKnmsqJhMWDA8Vp38QGnY788SB0mkpZ01oy6nBSSqE0ttoVYwO
58lcl1FkVLVGgdSRG4E3jg490/t/bchscqWA1VmGUBpjRxly5p2hAAIGTAqpYT1J2Cp+l3ik2CzK
cMDSlr1YA37zGWyLVzFsEx21X2OuSZAmsHSqI3+0CF+GHTqMXj2oMm5scKQ/GjwJIACr48BbPKxO
kjMCTtyJJlDvoE2sE+J3wGbGos8bfGyfksVoFJKdoISv1f9yObIpFExdCE7tiFVPozvN7pygUL59
W3C8slrOxvIPaQfsy4oTjMnVoGp0NMoO4z4nOc+lX03WPqe0lohG+2yuwsXKcSNaJfgkrqZTd5hW
Ik7Ve/XQKasTAWyPf/LBTQCdq4IO+9t7cc1IdFroWUdjuTyAtNdDjfxaaPrSnJM047tMn5ai9qoO
qv/X/BxT5Ib4RE3YjYCWQ+pkjLgmqYfLGoDjWq3oAuIBPmzChGnK5OPMuTFsBXZroX7WgxEeuSka
9wdbRowDLkIPYIzTvbz2N+M8ClPwI21NIKSvoznNu6W7i7vP/x/mlROCQ/ELkxNnq47SDCU2QekS
FvmejhRrs9yF26r9jhuU1BpP5zor0QpCJYODMmZLMxzabH/nHdhJbElvuURXpy17WGIw/rbwpDOP
mAnMCschN9/vI08BUudhLH4GxpWd135+Wcm1mUyQxwa3l7AIT748CC5ORvDnK2go9B6Aq8Ak9Pv+
mEefBfHbQ2RTZDIS+ZS6rGWvJycE75sv5N6oBLbbL7vN4sHkxb+jiKtq9/g5SKXJm4m8sPc6H7MD
PHI92ACGZImPuwPCAnCkFDQw9loPf9hDzc2fCzDlfGNvs0J+LgAbjbND54PsjtYiLoMOjf8PDptW
Fx6ynkD82CfJUsdGgmFlxhkuWaxIa+KAoM2WutPW+wIRST0d60dgFmfTRXlDBxDagDg5emDh5cLo
Q+ZU06GuJmb29nENntJtTDrnZb+oSi3XnhCYa1hNgFXyPx7Axcy3PgbIHX7EhfwzN1wFJVGpUweT
SdIBWwtb26e11kJnnqa0CXDL7Xav3dNpBZ6Wly9LxpJRKBi4BTrj/764LZka4JXGEpwsH9BOtCl1
xmj//n0p0KboyM8h5IbSD+yO1RzPur7mYXEwFgv4Uui/y5lkWf+toQ37ZgeSPUOPmt2T0XCwGyBO
QZvGyZ5rCjQ2zA6rg0cUJHLaQKj+W6I6DPkth4UGHaJE3mLORtBygDdey3bfpGbNE9i6LGDsBH3x
c+1KnfB6n5/Nj/MoUE87ss/6RIkWIhzEe+reCBliOVlbEqZbuJ7/vFxcHVY+To3ZZv9oDSxzLodK
KEwtntLf0alTsYFpn0zmc/AHCK9zfUxaihYkr9CC/DuiRGnHkuDNya/8/CBbJwgBPGv5Zm6Y6t4y
5qjXqaRzCTQad5AkNytJOjVcYzmlP68BcDCVXCOwWYdMJHeu3RoEej7LW84yLCI02cB2i3+s5lIS
jyqR/m6YcS/ZZQ9OAe/iZ1SbX5RSbtYSOUZ4/n7biDMCABvfNR3cxL81d8KZaCcxFp1Nqc/KGThR
kPwzxUxyO2uTJoDJLePTspbaU9WcCmKIh+IedV3L0pPCAD+kiecGsQpkcLh8yupGDRmzq3xfmG1l
c0B1/lkgpPCc34GbJPHfKVGzZBh1yumU1HzIyb8BmpPQp97s72zR/MexbiLBBi21h9hFsrrytB5W
LJj679SUNdahNgHyq2GNGFE+cxIg8yV7p/cXFwyXvOWwZ9wldS5rosOPdAGp6xxrlOWH08XovbkM
/fK3QBIw1MRg7Qk2kUoNb3GiI0JflD7oQt0B+yKU4R1g3WSPPQA2AG1gc3necCCHkavQk85sS23d
OR4SPJLMLa2YDsAzGq4V/uDQ4AK1FKjIsmm9k00iMmfideax+2XqAdfyTZ68gn/JuAME639JDB+g
H+GQTPu4shhUOcEf9ZYQ2NOGDzUBKCuWKKa2uwlT2Ep30pGeggoBuAhHJDRRoP9wuch+02iXkCEe
vnv14bFd50DBXZWpBvMFSOh/pxST8tvUf8aKxsh/5nvaXLZj4jPdCJcvfDDJUvPUSYOtvb6Y8jzX
LAONMw6mbLGWl3TZdIt4jqs+HnbCV4djhHNCc6nfYc5XcjU5ljYMqgZGJkq3Jdog+vTKgDP+Hkx5
bzec9jrLJY4Jro6dBezaB7sWVxDXWKvtdwkdrUcFN1q1pNkIesi4glfDUnBgs8x1XNB3SbUluYCs
OMaV4JHUJxqhb7iBnkqrRD0Wb86GD40TwP9fjqQ9oRaGKmxPV8YBWi44By0WMwxkBnVgbF/pF+we
TKQIeJzMBnwlg8FgNkPxjMfHpqFiQxcHuGOQxyWQ91qgFNL+BW46/mV1UkufvLfXnGKSwtXXzqxj
YdVtoC2rBV2w6dDnT/lPFQI9OZFfi5ma/znOOqtBvpctLBsddR9bSO/Fywh/VlV79k339W9G5Hbh
AR7NEOeJjFmXniyfjl/8/oXmcQ4VBUu9YrOyxcMtfmc9XgOREemhuJwjsHk0V77/tHxe6jv0pMkx
/Tky2gtyvf/mV36kYiDdvUYBpjoeJXglEKUCZnuxPk7O/jh8BwF0oO2GQ3BJ3mTNpdWFW6fBLGel
qD6mNpqGdJHAI0WEoTnR8CrfgjMCtIg2/xYZUBaUPlLHurykiLCbFcmCVBCTYtggv6OloAGSacsX
WfdOjp/BygJBVNgHG7s3a90cNzT/313lJKB6KQCqtvefqyeGMyjScMqBcHCqKfzcob7Kd7eMD/7n
FqovPwJHFKq4K0OdGRG5dGgV1C0kP4C9RK9Ek61xputhJaewLKdwT+ZFiNO5PGqCH/aS/AF5/pOY
3Q15FJK1FoUpHeuTSV/0VXWrL4/x2uT8k83WTlHsrHXEcrlwB5isgDZDeQpQ3vKMP+ve3jm/17xN
HFrs6/xqcIQfXL2WgQvYxz+fgjr4vpMand9VDYpQ0hexaWWnCs7+w0qbz/+OgxUthq2Hl/ocrb8T
INnBrgkoSRE4p3iDz9Y5jqadWXQ1MlO6NRasWs56nbg4B7Q+/iU1dSJ9rSCgXB01jCROJmqUA0P4
5/6sGFId/bTQyBvWUG99hz4b7X65DhgSW6XDKfVrPdTUgzyxHA42xi8xRBQqF+wXVjHIuFWyCJqz
fj9V2NswGDXaM/kpiWMD1hBCWPk9SrfqblLDEQ/btLUAbPb8LXu627FobDkSZz8qDBnqguycZizA
nxI3hKZ1tbjbi0K3oc+bT76+ovMc7anC8i8WZeKcJ9jsMncW9mWtPYxeE6yYhflc4QyufhEQp9+d
E1kLv8R8sQOUgBCe98MlRrqSSO8IBVoYzD9NFB2U89PUUhKhK/Q0kl8JCw7+p4alwdK+wL1RpYeI
6w3m8j8aXSosLJ/db8TuuA5KgCiurdPMoMw4tfitVcPohvwLAAgP2umT6yy/vmws6iN3alRJzYUz
MCygoUs7Nk147GrBzu1KuwD0A2jtpWxOYxLEKcO+oH03g0ybFP7BLcNBgZ8+u6P4ECOCEN3hZ4qo
ZmxIMN/jZ1wTEg/u00t4CZ9dpHspbR/h76B94/e4uaSA+3qlHuRykgz/89ylkQlq2N4r+EyQDOXx
gUiF1obw3i/HxRh6KDLMGaBZqFjOPCjshnlkDyClQ38YDj3wcqT7uW6PxU1iiPQZGQi5MpwS9t8B
T9hlEo/BZPOzBsoYffAI/g4bMKGuPOqaIksSQNorWttwFCk1ydednlx5zbThdyZzYmW5nkxFQVFP
DnNY9lJwa0XUcaly/fJhVi5QNF/0hIEsekc89JsttlAAc3CD7lALV9RSh/aD8QWpufsZ+symdMqz
1CWXcP7IjwpYvHIg4JHUw43rzWWsvVRbgFdlaz+5WzXYfcBm/sIgUlLn1hK/Qe4eRFyczdwUF/Ru
bsJfWksvWMr7IIjToSuvQo6PtgndO7+FLOuHb1lt8kZ/u52DM8Y/VRB7wgSD8cKU68jjAJNnoF3A
FTM2KR7Bnzuu3SGHuGIzVoSJ+izsFFxDn1hJV9xFdjXR59+BiR9UgBlDvhDxThiGo3BMmuKX/NGG
watjvW5RWYVNekCE2NnRHKDsOPnxgSaGwmNnA1Tyb4p0W2c6Y7RjlKVV/gt3hSYHCrlsO579C+t0
9iNNiIu643fb5nN1i8A21D2smHz6jV5LqkRsCqx8XCo+1Tub6Bbytx35tL+kldwhfQaZn//vFjZS
EsJaawpdFJPKnMsTPpoElhBCcT7sTdIrWAdeVuA7wSLvrZQMx/OvxU5WSGOi5B0DSfSqD5ZvR4OS
C1gK6pafuUOW0ADm3g0X2DZu0P79/C+rU6QHYssL/j9LGDOiGPjsGX2yL0dmBhCLde9FtEZxwdoU
pBb+3NirwmoyXIzbF3SWkgE6wF4/K0VBgQNXNpvEals3x1WHfhjK58FhOeCPriSwoM5vxdH8M1zJ
8B59GV8qnLSu02XmlvWd9nm4v35d4Z0b4ktbEHiQHNC4PUWNROWQtEkkjs2gJf/3QGPWqdLP6qMN
gcGQIYECNHna6s+oITrVgAxiBXscwNkp7zJ1M/CaeyD9qDDXvFK5VWrYt7f92tnHRvNJy7S5gdwf
jwUgGzKxpP6hYUafEUagm/FAs27j7j+tWqMFAH8PXV1J3dj7439Endl26kizhJ+ItZhBtwghQAIE
iPGGBRgQ8zw+/fmiavd/WpjttjFIpaqszMjISIRI9cgWa/bxPPs8ZhRj3msvTMOP/gGVY++GqcRY
xuVm8chq2NPlbQeVd0/pEmZBrjGSSKww+opxqMo2x/5Jf252uf9uiGa1HPBzdyunP47tLSEpzG1i
EjL1HWye7MnO+MzH2rXTl7cyHhuUFwDGsKG409rvtQJpcgssixwwLG/qs90/ij91sHokB9uk3wD8
w4SUgzIeyIXCT727v8aLdZz3FLMtNMMplanEU7yk8ZRJY5zilvlceYQxOy3RJaqVZkn+KpHu+Z1y
ZC0JrUGJB6mUkSZMxNf4yGz78PLx9GQnckrZKkuK6BxpTvYA1El+MLTldSvC+ZBN+DRQ7Kk7Naob
qT1qnoG9IJM90eD6IcG/R2LDobWHesl8QLcQGAW2QcFX2I3WA5+H228sBgPLf3ZZa2nTGCY6cwPf
w+ucvMd7/QBZWZe7OYRnOqkOen69Z/cFg/rYPfTviE/s+viZi7OvYl1rh4qwzpRa/FDCeqiMlkf/
0Ln0b7ChdM2bOrs6ZFH0V9upziO0gYjNbqkEynovmA7+FIzwVImooZAN7Ko+KQf5P1M1fpJuqHXG
7I4G+59IWLZ4U6ftDQzPI3ZahlIFTi9qvvbUth5b+AWQJm8QYKGfQ7LKgk7CscX84D2Srd70tlRR
vtEps/GFkCgdQ1J6hBFdJVzsrdLtIo9EOTuQivUNhXquu/V1vVtn29BsLpBoCqh6p/S3DcxrMQdt
Vtql7/NXqAR0FjOleFOgy6lmbaHMj0wIKebK/OddiF0eakdSCWN507BH/y2BMTKaZv9n6lOdYbY4
bVhKcspfs+eh74VlaKR/RBFsZiSs+QkANTvXf+YOV5yUA8kG/aUgNwNi4/n959dKq0Im3GKsOlX8
WMHPKx808YKRUnxuo/QRdZmdH6QqwerYeuSxMOlY2NF/r2E/VJ4vVelNJqMQV10bg+ARXRyZPGY7
2F9XpyJXQDXcStU/qDXQXit/cxNo99HhEG4K/F0d3XhBooT8KoZDMQE949nE2O1smCAXVdkMfuWL
Paql8qlrFpdZpwRVTVntWU2T8FSZT1AF5zu6uhJccFPoG3kclFlXaXWfpCIsB12TltI056H+ldzG
kKXNYCtQkC+CC7GBsed0buG2bUkSLGwoFjo+kKo1caFWm/1X+629GXjq+NectJw+3Tq9XOZJ27A2
OUkSa8fRTdAlLbIM0YegSCV4TNhnpducwESgaLPZTIw2gEqVtXB0BNvaxe2ixvCl8E5O/auKOC/T
JQ1XEsQpw9sKceIMNHCYO34FHP+okq/RhD8L+11oT88wmNq1zi6wmy76iLs5zI0x/2psAKGfNYNK
EITU2n0K0Yi6onZ5XOaqgmSZC464DyjqRSdk7faD3bwYb3tQRMuXShqpyfpjXW7sIgq+W4V6Mc6N
jmEqcW9rOkBcRvRrh9CzRB/JoS08PgGEU3ff3FHQaPZB2koJIQLVx6EFwVm0dGN0AC0d4h1NlTBe
eBt56tXfNYdgVFQTRrbeGU+RbVR2ADmi+n76HkiI8DvIfsDJ3D3KHaDp9DP8NCAIQcV6JdR0X09N
is17ee8B/qmmDWinB9cmCiI1aD21X8y/9P1C6unXuDb1km0GoQ4Lbb45LW1Wcq/kUMp10YCysrsz
L+AGKFLb0gsIMHddH/SbTTKVbzPkFt+klxpEGOWOneoNXo4DAEWdCDr5CRU+RZou3dl2qExqZ+sf
rED7NeqtDhXkM3yiOS3qaDSrtEODltBTAgRD+5VcN5v/1zTEXghpv8PT5Bwx9VpKhMo0w2Kuqf0U
+rL4tdZyH/qZ4N6iYxIK5go65GuWWAA/tzzPlqtXB/ZdmB2+M41XtLlFXxXSRdl8fAOfhCObwNPz
jsfRNUO2iFaRDOjrAcWwDIPELabIb5YzJKCVPE9/Bpc/WmYX3extSJ4AndqvHje6qhI/8MYQecgR
zirEfZB6eH8eRH1X1BSJVCA+ijL/75li4PRJctY859BLJyqlqdhPz+WyW6TnAPApnDv/efIfGx81
6xI7Nw23SBE49I/xzj/vah6lVBMl5yK1/2QH32s66FKUJ6lyaMt7emOELzhmA6rLS3B3d46fbZz6
CTpJQ5BglBqSaEaVcqpf7J4pFdsP891MBynhNqIy0WCgnNN/wcobcIsr4yup/AkCBPk2CGtW9LwX
QltKPshyyqK8cbnyb4zoAyUJNE4QFmHTA1JHbuFVOaJmPfMymQpMaul0U8d2c/Nl9wwvqLZb5yia
oyXecnP24ewy7RCBpKRuU0G++zbJ/73b4Mq7zqd77c36zwmiSTdCPsoC6QnTxKm4t/GAGTeVe9G1
TCGN9gKxHyAWgYWTnEGsPBaVQxkHbY9MOUKDLdONeMJfnUjXp5Gc/Hnt+aSNaqn+vFTDTYujw/Be
9U1WRStIxBxhnOwUrHT5A4buxCfJZdFmZTe0InII0u3a8zNN0wVoCHQw8BkhbcobgnqJvw6cman2
WDE9wrhRGELpL/ITiscN9UZg+wkA+hTmuFPFFkrrh8pYs2L9ybmXNO1X6D95ozqKbgNO1CoXq1SW
bZtOO0fMiXAfE6DcoffTGnvIKvWLgJKJOsCSoVELS4VYJkrzdvCnlMzUyrI3VhiVTapAUMw3yge3
DEF3D2+0wAoCPxjyPhdUPqFXg4ZGZ8I5+HivSqZDNxDUDZK/74TC99OwXDvDa0YKuP7p3yaFsEjl
ECX+0/sANuCrU0i8F00PSshFUWB4/bnvjFu+VT7LmX+Kr/6I3o+viroiMw0I1cp+abkBGy3U4UOs
XwsVa6xZlAi+EexOoQ2Vwy2Nf9hu3NSCeYdhkR9pcWJp31pWo3A2KraEyyJTVKiWGsgawJZjoivR
a7PuH+1j7GJ6FtFP/w9MMu7u+/fRPSiMt8gZYAKoVnz1sQbUaJQIQ5hnzWQE1xM8HZwxKCXoBNMO
soHKBBEoMBO1iB3qL+f0kgN4ZZRowYEnXmTiAY8Uy0qhnCnU4MI2Lap9H/UNlebJMLv8BU/kD6qZ
I1Z3uyBJsV/tV/mYm8Favy4+NI3rfNg8CYMBYhRW32JapNJKQQ7PG34nxg+ZAiAjE7xT0VVuiqKY
wlBdxUBIyOviURYwHWvzhNUpG6aknqngpbUTpEyoB18Ux6m7i0XREknrhtY12NnY6eSWGVqVWmxW
y8K6Fso+lRDEeIVH6uTgHTaeHlaMlgwciB4zukoFLATnWIgJtIjj7f61m+2JtwOz3FSyGGEs7eA+
vKxSf7suFq8ARkMeFco2wv392wAznBtj7JbpaS74ds+0DOjsu78uMcnoPik2s+3nMD89kj7/kcro
zKb3+odi4F22wjyDQgYR8hDFFHZ2n6jXwGJq5qfFNkKf9ffi24M3leYeRpimN4mo9zrbzS0318pp
wr07rk9/xZCzcRDhIxyO3lRROcvDDNXNymNBSc9tsZ1um08gxxbk114Z7dJyvxR8W4Ula/pBTwIU
iFAiZJE6HcRbo1etSDQxiyjGb3NmWVYP+dIeIgjNZ+uDyE1uATYZ4MNQs0NURB/Mawu9cwxq8BoS
uNMxEzmHsUOtWmn5Q/8C7VYfpKFO/EK53fRCNmJJWU7XQW0bAHv8BTpiifoOqa5tE1oqeEgE0Zn4
Kaft/tfIxMsizT527W2j4N/6BdyvlzdDMrvgIw3uJfND+zLfdc/ha1GeEGr2zmj2britoTq2XNwS
chYFOi9+4OvVH3xYieKkQpvmNp1DnS4A+MiU1zRfHv3monKtGO8gX9c+bg5J19eoOP7MX8MCXskM
rs5p9Y2fnaxhrp+b3w6Yff0yLLkHOlZf3H5/0G43J2XQaiAWSQ9dqzRTbNMeZpRAZoovIx00RnuD
UdEebVfNIYw7ger9GEkVA0zkCmSqKl3FhJQXIHdfqsVkUZms22Z8Z1MRyVhZaOsUInQ1zM9/9WIn
WR4bTqs0nkVoSQ6L81S3SEOXtFOZjOBWLW1QMWusMMb8XHrZtDD8dWg65wxex4q3CVMrtrc7omFA
PcgR0cuCAgQ48blKnuibfhI48QACCI7Ri7sL7FclRtdjmiGsUHf53696XWUWNsQ4fipoBt5OFYpc
v6vvylk8pyj4Y3yOXNSOzCwCYmz8cgSVwoEt7aFKQ+u6a3ht7ANiGzJwhJuN7UA5FCUiiI4wYZ33
SoropEgozbSka1L8IC2kt8hf9QRxkL8hAghKwW1IV/dri2i8Lg4LpdvafzjEEVV24E4MohrOC6zq
5/w9hDWEkyZ9L/Iqw2CIkjYXJ/F4Z3yYXIaOchm0GqemZ6gRIvTrXOlrgwrgb6+O3gmYbKtcqF67
6dYeVeNTpF2bviWU0Z3pl0Y9E3xdnfu3fTPgOir2wf5IhWkmTCabUzU7fESleiG4M4SBs7hPU6PU
CH8tIPg/HhX/v+96nCa3v9vf5W+7qSCme3/U6M9G0Ubp5fPY5lAC0XPhiJjov0cW1SGUJ7fe4+/x
R8nCG2TOPIrIrUEDzFZLiQeb//6p3mJ+dotvsUPbLfNII6ZcrsKTAzVjD7LPecrD0EcmWwyWit19
1DKUFZnHEZAW6YGinFgeUNBwWa/z7NpZOkuMqVIVBwj5Ipfd4iwC4W3e5xT9qEyg6qStHeNYJShz
bnr8ErUjI9+EU3fyriePXR0v938PnGH0MKhf3x7qeNV4E/DV8CR5sEv+XeepZWp5p36LmgNocY5K
ja/zM0dp6dy9E1x6bIQhEmA86V24WVPdggu6Q51duu1pBNkeFLyyONHrpdqVSjuyCWLdUrP0d5jc
JrtlalHgzlFqjlzLEcKEfMWdcXdM+GwQApoX4+GJ9iz+qjjGdLppc0tx1UAKPUV0/5UCKPSWWpYA
DiW0BIJs6ld8RAsPAKAM+Z2hQst/MJCitC++pBrtbomvodQAkntw8qkXrlymfThxgDCPcAotL+0G
vCCAxSI6jFwQnZwD31Mo0YWdXZkLYRGW9LAQgrIij4wRQSOiTuRPO14hJiUPoJtULqCJgMIS4jfi
zQh5+n8oA++h0hofUCITJDldTHmdECtxU6fT2hRzt/FY6SLGsqY9g9YsSy6PIorVdLAG1OBLqcHl
lgyrBZ3vVWRdRBBDcowfka4gjCKHjHiSkqrC7Im0sVuEUCtlcxYKXVHriaZZMkp4cDIgK0Lynsh4
/J4f4j8rrDWutd8j/RgpKRmhUgTbBMjljsjYdby7ojNyQKBKQY9CnzKhD12pv+hV0R6BwolUR2Ue
M3T3xCSXW0P7we+QOc8DdRiej8T1PzX5A5a+xAjmUXbKeqL9K7WH2Qq+0YGM1XzfU+bugugoVTAF
j2c8iTszupRUv8M7yBuVI7ktzrfH0mTup5bZNRqi6XUewQtWXGoJ9R2xmPwakRlIoNSNIMcNknif
E3/zYiieZzkm1IZsXT5o23vOk78UvmtSfQ+1XEtj6tPpOYIoH4Fqin5RJm51luk1FZgsbv6a92B9
4VG/6KuUd0vjEjoBQleeeHLElfsT5Z/ZNX0/qVHRcWd9Sr3FWdIpCTQRxy03Ps+PEE5zY7xtLjO/
5om/1duQ9QSxuQ5Vn3Oe33lrnY45K16RXr9ZnGu+O88LZF6VE9XC1dcNfbQzDe+q57msD3Ez0QDX
rted6ZFzC+8MXBNvrUBB7xaEVQfJuqzCEC5NpUO4zUm0bwPztInGEbprE7jjFyYRGgtbXo2+AM4n
XZZDXZLDsKTXdHCnDqlxUzlrxJjt2xlGdewscecwPHnGnHiEFQ2ThXt08nimBeIZAEr1eFf2OKAf
MJ6tq5PFEBbGRAJcKo97ysNb3aTrRPY0zaRo5+dqxAkZ1EMTbNME+hc0UXiZefA9n4Bnml7zxLd0
wPzRBpOeg+PCWO7umNvIgw8hUmJYNu1S52SaWJRb2W6x5SD3uqX/0bEmfZvNgvVO34lnkwtKxUoq
b4LC02Xbksuhxhl8sXEr9cbSAqpj4ycIEmQkXgITnC+Eb0AZMIeBU08oY/KT5hRW/1QwtM3n67Xk
Bzo5uB6GQ4Ld0zuoMeOODM3wJFTlENNfvk/vL3CQwXkO5wyiafUN62PVJjlFQoy8ly/rAY3HCyOY
L1sgVZgH2ICzD8FHUoY/Utuw0obPObOTRmbk2JMIJM7chtsd6Rwz3w5xiTaTzG48cgb7k474hlnC
A8AF6tqMqJ6diP6dxF3/3ekUSQr6jXEjlGDYthWJSx+INHLjagg9N8OYFHfkQ527RZYFaim9bp6Z
r4Jrf+PjP2T0OgQ9wKVJ9SGh0jujIz4GPDIOQ0FpUoPaSNV1ML4Ixqtu61L9RcSmHGubOECoC7Eu
xD93lUHBnTepYyYNplqENwgxTXFREXpwbuhO1tS5UAkhi1oo85N2De/iUc0BIhg0A1kMc86CRAxA
h2I+ZV5ZT9VsOOgkIwWtOEDfRNJcnKAJ4b8qV8HIYcuVNcRrwJkS/qzNU7BFkeES2I5oBlZ4b7Zj
SxZTDsBS48QJ1ShoHLT1Kjb/cZq25IdZAwT53wZrq6JQbITak4JRpSPT/3REBHl3zyhgiO2kmwEV
F4B2gZdYFhPKyzEDtdmx2JndUwE/yr0J8FC6aSE6gU3OCOTRAcSkFLqpPxdF7GbIQQKrBXixPKBX
q4pDlZqIEQEI0ftEgBBiZGTdGUohDiDfBmsojD/wJJWCEBtBdFutpzKHE1JIGt7h1tGa8B7QBi/h
d/ocm8mCNeHK7/pB+hdoD2oFPK5MvmBdB9KObpsOoLd/QD5FIWLiyTORs2HjEaHselMWNrHKkbcV
b0EXrbxCCSLbGyJb2dRK6Kf2UgUECe+wVR4UETKMEg7P0yxTVLYk0sInKU5RmkgSAtYS1wE6s+n/
DUrijDVRqDLTRTLTGhydupjxYMoMiWjnIq3dKUzQsNCFFVaHPBWhwf8y+Zw3ntA1EOVD90OJBdhW
FdBjcca4ZBwvLlf31+Rq/uU1IqVKlTAla6N5JDdNt1+EADLtkgFhFpCi1dRVoZtIrioT1W1lDIG2
mJfijhhaCc83ZC1SiLqyZrlqZgJUF3tRC7xWM8o6DTv2R1vyQj5XVAE1dFQ0YgEpAdgvioFAk2sL
DbSIiV+Gk52PtwFHYMvTUJeoDZUlHg+ZLSrUovpi3JoySeFwNZSd4iwgRAJt0tiSk8JJ6GbG4tTc
1d6S4+mexhcgLjE4RQ90qIqBvMixpeHrjmOu/M6FnPqa1iaVSwtj87evVLuaH5onhtkqEnSHjEEw
hJGureGouhGRarnf8QI5eXJ4yq8r0MtUOgsq48COdUbQykx6D+90uVwlYJ5iVmtOch2xzcubjBux
5L+4mtAamkRlRbpMyTQi3JblRNOJ3V/KuyS7S0IcGUF9iVwKzZQk+RP3N58n00nIT+JXOsOGXGFy
h3w+zidzwqHZus6Uc2U5UafDoVqADPRVMGObrLKL51iJj6AlIr/Iu6XDsvncB30s9Kmiv+nQb+17
m6UYzaq3tAl8hbCS+lHHBS1VVBZolHT3iZm9A9xBHerQqsV87pIFQfzF5v1Z/H9KsNuSMdlvB4mY
X42bv1BaTe/Hu9A7whQ86Jy5H5TpjHkF5NKUimWgInWp/xBFokS2QIQnrW6NO91BAyUKoekYaoqg
H7fEpaQ4TZ2OwGs4bySTqTHpxMw43pilZwIaROp5N5OXhBrbJYbp39xm34UWTYnxWswMyO47/8lf
1BaUp+mC404tNux0GDr1seVIpZiGinveLkW5Bc7RLCxz/5knGDkqbsDKYU/AFdQdw3llbshhQWub
6k1kJVnNPUiswiH+h8NDwAF6BAoTWUlXyUTTQtSf3Q0zCtSM7kvwGrQ6FYeI7ERxcejgcYiegzPB
SStK4TOZXwh7a5KI66GMN+uVym5NY3rMsthM9RVLlQfz3Q4te4Gv28Qc4ISSTs+CocrPi+MkSyUQ
XnNRYJBN2kL/havUWolOWuRgfuEBSQ2VTC3cnitWXLkDYU6z5vTANFG5iPj5KkOW4S9DfXXgs9F1
U/Q6f0f/QqWLhmZXLLYD8VZNzSPDvRBfwphRzQxN+yFSF9zgRw36WywRThR7OGFdiYy7MvAkfe5L
QMpimAzp7Tq+T/Nv/ZpM6XlFFtf/xCmUGELII5DhySXUj4Ml64vbwWDDbvlUKK9r53BYoJvw+UFu
RDc6yqVphBnSjTYEuPiFR7omtpHbji5EBYDUyJoRdRR7FNH8PdtAF6lMBNiQbD1IkaQpDyMhIICB
kHgTxSnffnaHHqeLK/8DJtBbA0HT0PLuuMgCR3S2nAH33mL+osjtSndoPb9/9ZzyYtsr7ut8Jl42
erVx7jAt/jofbLTcTUVtuJc5zoi4JwLnUAgItYA4Asmc8O2JxvnBAfyNf+PzsLD8ro+AGgo5zvMU
qNOhuYtxNQnfHfSl5cvv25d7o5hp5Z7+c5i4b6YICgCKs0iMJBQ261D049BgXYTKUueKcsZjsnMR
umYHxfHuy22kBgAt5021a82vTQfLsIidJz6goADuDgWc8i/ZEiiY3LB9LHSbRRfUS7BTUAGlAa4t
U+sjFn5HXl71CSf+xKlStBQE2AiM2JXNAe4KXmg1PTrRyY5uR5iB7limSWE7byKVYKX4N13xECFZ
wMrTorZMCopcYAxum2yJUwILpQGMB8suBtwLG2BTvfg3f19zINjrwFsYL/hPU/NMSx/QT+yr/s2M
zi7UIi6X88YPsWxUDQAGKHGnWANVB6jITeZfFs8SWVWuT3c7Nudrzzo1LDfSaLTXwibiMDKHFxij
2OQp/vMcWR5QoETcc7ikhsKncYuMFQsaEKbY4CJlnRhejBZlolw5rIUqG5LFSZZLLXq93vAycU41
YIwbivW1DxlDdt8YF1MAKPuwVAyIvRbx2Y1JVJDqZNWZgwGG/yebhYRCsdqTRblW2TEflYj9l1ZC
bKbW6Mj86EbrkE2kEKmqYtcCnc1UoHQnPecEi/wAvL8i4nEeRjBqqCD3ORwgy6ZRFYVmhCEGj+UR
4H1jWqCnoer+XzpRBHkIdWpvCK0XFXIKFbu4MgH+A3fgjpHOLIAw3fUfbUmID6m2bjGJcVfK7jBA
OR0fgj2BDWCnjkeMYlKzBpMJJOupq9fkwTrihIv76EMm8tsDIiUv9I09t6/6VB6LhIrEpK8B0I2X
UQfXgQNUYth1lToKNfGH0u4e5108IjGcrX1MQ2PWPmpdTqAxGXCtqA6lmFpx2hpVP2fLS+Sx6tAf
aFJzMUwizTu5AtohmIUtWVY5INb7YETlfXX/cMoU4KkdBlvr16UFisrsmfN2O3sklWPXupWyzlpL
ERhcJHq+GFNMGSamrQ3UR/NngPVsP3QS5RN5n2tlKjf87rGm1gltS770gzm5Y6j1/8oVzCnjAfA+
e9w8Zj+OJ04fb9uZsqEzNeWuRSvgQFpWySnSx09+7sSPeilCFsoQGXHE3bkTrwqgJJgdS+K0N4Og
gdBQyNZcu0e4pUj28Szr8wA87JCo0i6+5feaV2TlmqKCHGE2gND/GrNhfrD49EuIwd/guMU6MnFx
+EF/Enoj+imgudsg683AcBq3vxcSnMIQ7ojX/JTboOQNKVWoHkZhxgZ68uKF24LIBkxCLF+HsI/Z
rSgDl0Flv8xD2b5PP3G/tMglVWgI/ajG0w4xT8uLfX0bPOn1hIr9zL+f2LIfcXYoWn6ZtKqetNuh
DoMCjA5wrzz/ZJGmFJ9KiIF62TEdmAw4/iySBaqoLvWnbNwikRsRBBFJxU5+csaaXEwvU9UNjTWQ
5cBJb1Bhv+ppDcEre0kEReYF6ZB7ZUr8piDDfM4f86tP3x9SZ4mXpuj4+49mS1AwhIjOVEJl07pa
vLMMmsLST102p+21w9AH2NUa3WPl/B4fmKsydTRDZIx7PWZEr/fPHspAKKAWsULhpHwXe4yzZIYJ
dhRgYDj5IL0HZu20kAcocykJGPGleYZWDUeLQ+sfpWhF96SH4sJIK019fVE4hQCrJhjE7OHbkCbv
bnm1YGZwO817iw6n8ECOvHh69ii0C4j9Fdql9oOemw/C2VcAj6ytetctjb21qdAdFFd1kWcyMAeh
/Oaqr4gwBL7UE62OfXPPC/H42WrO3ZOhlKe0k8oWEMTJb6KXaVevEAnDbjyQHhgw7b32anVqdnvA
XI4yC4yHee9c/QL5j/2ACqgq01UmaEFzXyiM3HlVbZiQATpKDS9+Cgaiu6ZbZNw+Pj9ucP29Njcv
MndGSfsYl5m7F1FB6eB6lnE9ubE6qHgyBXUM3N199G8ddBxPso+sXcp9a87oOyCt2ELbV661Ric9
eKDQCvTA+lDhC+k0Muaw5YRHaLT0i+JQq5QekVu6HO/JSUJiQ46I4ZV9sEHJvYK0Xx5THBOUYLrG
SAcEQ65dsfAiZkNUbmLB9J8yvBRwUBWK6WIWMu/cXoOZGEeR0pGqqCUlSZijw7KGlAdQgRToUbe/
7vfP1b/x3ZNBV80K1GUgLfEWJeQi6bkOs1OwgmIqQlp2DJIVzHxXvY9aFKQgVtAlBgs4F1lRu+g4
O7NN2Pdi6WrJ6mb0FlM1aqr1EfnB3GSqJkzmBdroTXmjQhEfdHRLKEpqp3d1uWwhO8JmtFvp0Pmo
w5JYLLY6WjkfwSMtwjjdaWK9VckjbSKPo8fyumsJ+CMyNGbFxnIyFp1Y3Gc5alLX12JQeLjx8xRJ
oKNGPv6NTsapsoJMDCtSGSkBO1weXBaztXDTjHcR/OffyfPA7+uFHuTA9qC9UYff2mB+qoQkxHuU
8Me9+Ohxk3RztN4VhCHCoLETLRlXgPGKmZxbWWY7oNgQEDgjDw/AQuUam+CSuxx6YYYPEMrRBgDw
gZYdrgYnq9rDa4ii5Si8wGttDy70neJFE0aAQowi32kp5BtMfhuxdcqIHeinS95ZDocObgrnyGLQ
P3zoaiVjpCUrZ4TFXIPhDszIueFz72rGU+F1cjgkpnVngca+n6/4qibXYYYRi6crhx3ETSd4xUfA
bNAG+ExXRsoy6klfC1cje6dsnKGAqqpNVODCfyZDPgnk3kgmQ4et2rH1+CKUatJDN2Mxa7HbEHS1
zFP2WPBkYHV98idUhhJFPWE6NrepG7PClVzpKjU4+I5ugxksv1kTTnXd/2UFFIHKhYcLdVKq1i/h
wwDIqvGZlapinrNse2Tz80+zUKNVL7sdPI7eQz2a7YFvQI7+lVSg+Xa/oJidcxed5jrk14TJphTt
qW8ZBPTNRANfRtcJHOQq0chTqQEGiC/+JsBUleg8wh/SJx7LI9vzT6cLXaVCPYG69IYUoX7G8nQl
gKUcoTK+Sr6OW8w7opGZMqMyDQHcfbkHYHGLo9fJqCMbjymLd0rrM7Fs31gAWi9pAM0PgvW+EjBv
WPLMH4zIGJAmMbpslFAzvWXEUMPo3utdKkjJr1UaaHkMEVIiNUsu9kyzSkIB8St6MSbBPJRRRUsX
vTIvbE8myNX3/HAZLn0Ki9yIRnbNyYR6XuwgWVhuoNaB4rqksyUc23TVAVRVHlf/1MEpnaoFqcAf
FWtZ+2g3aqoSuZATFkV3U4dUEZSglt6JjAAS22gD6nL3bYftXXkRvY92HmFfFE7KlbtXFiVVewaZ
ymh+Qyh/xyIU+9SkN2DgsHg/PuuzPcGPlXOve/z/c1jUaOiS1cuE51BRI9BtVQ2toH73qDPBv4Hq
YQ7VhcQKUyleUQ8TlgBqhNR5kNmBVJupkUaU8hjlXUa+6mCQdyp881h57i6BpmpmsUuW/PqiJYQu
TO1oVL7XWSjIIdbFAE5bCk7RcAHXQjhmPG2V3TElJ5kanZo1Zf7AukqVljasDrNJB38L2AIqg91l
yhD0aFMxtoWJpKFmpuGIdmeuSAKyhjou1SkOnvFfcA2Zcawns0J7iGZR/OuHoxcJ+G9thPR9JQzb
iEk04fK32x7+uVDLFBFiit61KO52oAflMACGIYTnzePSR+jyPbj0XxyXWinYZSDSOAHcuO6X1mNZ
79l7tq+9a+8RPylLfUT7L/fiMrkgUyYhvALS9LtI+oy7uOjTqpnM0I8cpGB26SvSqtRIJUgwT74B
qsdYPWUlTWjG9BA4J3uoL+nHyJod3VIPJJlYF2uOPdoxbHhfP/g8WsOUYeFzZdApzgXnrspnN0gk
bKoZsk95943Hfq8+25S/9PThF1SuwNFE7gLP48c2FYAoBnZM6T1F+coB0CMOEP1g0hXFnirOQLjH
3A0weW3jPEBJOwt2ezhKQG38ihoSObmKMilXzDaMIh/Ce5z0q3LxVNNofGguj1anbM0IDoYshrYv
XGJvcj1sz8wu7a/S15OOEZOMey4yBn6NSku42fS7ZV+ilGNhonpSG/LSMGYtOVm5qpMiUPmRHuqX
h9w0CqA/8YtDEUkato8MnFKdqtK1CQSkWP9VshKGNtf1Phd2McpPCXjiGwVwjYxsmjJjmqWMMuQS
JQz0f5qg0gwdM29NeZOoKkx6EaNxMOQc7j2V5a7XLJSghZKDVVZiRrOV6fdabIuCiOgYURFl9LUG
PeiOGeoz6LaNhseSq1hfIVCqOI041nRPdelTFOjFAJpjC5rj7CjwSRFOsO3827h7+AUYRikIrZhW
GjdpCVuYVdxhTRMBrsrHyOfosDDxSqjOVV7ORADSuOTem6WoHTJasbGrbvOChIASBNlGHjcqCkMc
iVCTWwG/zkX+G4dxlmSRj67fAxodPHBK5JhQh15hRkjFI8R+6/yENig1cAaj0tloPjWYOqswmrAL
CBuI8S5WIxpanbgaTTE5fnrz3uhSka+l9zDjrT8evauS3GAihb42DOlvoh7wro4IALTyeHfZiijy
uIBLZdAU6B6t8NpsLKihg8j5aNJZkb/kLWMBakpt2Sos6YWw/CiX/NCyTVVZ8lMNtoDDk191xn3g
RFqjBtwsFalIGLFE5y+Tt2WPbGFJgzHxKfdSM2sM/skLNXpaHEGgPPg64A6Y65IvCXBFkCB5DqJX
cRhgdjA7ebOFcqdCQTTN2LYXeJ18oxsisUfJPuIjaIdSeGrAD3whS2Y2IxNGlA2H7fZgQytOBp7Q
4urymYyKXCIf8gLEUzZfho74insDRSnqIYLyIZEgKtRSax9EC49yNKK39cdFMY06vYzbDrlpICkX
D/FRnFaFy7HKh+2laV1oZMGqmHon+L13V3mjAiL9W4lpXFFj5b39hopyuCotI4qXyJb48rLjXiOS
LEu0x3TKGwULNn66fEhVO2cx67ac0M56m1JOIil3KsAw05Us/gY/SvNf78LyYWpPOPFolYY3K55X
QhxdpmtEWaKtih5OSPL/2h+awm1d+p66+eo7KsEGxhmRR8I/yyUKMdb3lFeL/8vCKODVgzfpY3r6
nV5J/ONHo0k7406+1XQV4SkorayoFh1HKbPoQEilV2m+cv640OsPHf0iF3DUcxCEIQQCIG1LLj6l
fWRX+VV2kIzzAx2FcAPoDyDE2t/iQn5b9tgtc+nqtUkMSiVqfV9i3NOtQlgIk4K7V9TKV5ZUBEr3
RqNGDpQsSaGOl8KOuK+rgGsbnC9wT7VbPpBxeET5wW75nmbi058cGFUafFQ+oxUufGeh0xAaJifm
UH22JIJDt+t/iMKpSgckiKiaC3sPfAHDZfc1MkQNiUNCC/uTo0TnNzZcCSMTqdZ1G/W+8oqAppBm
x5OHy0CFBzPpi0dOG3qEJxzKzIwrLbKsvo7Ucrx7+UHKqVO7RsuXYXmYJnM2nBX5vxNbJYg1BHXg
r9yscs35mXu19Ko8YVM+Itz1nlwDnYcp5UWaxIYJH5qM5fiZzlG/l39BuTiNWhtHNhXzeLfBaV+8
udz2Z0/sXHrMwL1FUcMem2BbfwH2zJqvWDofL4rAoNfm58V5fs43h8nTgatavd9VsEuGCRSRC6Ie
Oj9MJu/5d55MSD3BOIe4yzOvg10LtZYH39BfILlUABLLl0BvgYIGXW7py0qnt793mSGGwQvUdA1m
W4pZGlt0/hM/D1HMcR/R6zCY5ZrPT5UiKChczyE5nkN8EZ9vh5skNW26W3H+m+DV+Emz496m8cGd
Vq/6KSO6wadVLZMIqiKi/+I7Gpl8W6C0AhgRBPMWW7lejYJgrxktR8AUEa2+kfsyr6A4xb2AaYQn
St9MOaw85WtPHJ5N/Tss1CC6C5x8hWJIXhriyyG9/wjJVNHUitIPSNnDY0/5NMGZL2qls0btWPQh
u2WqXkbRnqRtID3XLxNeI/X+7xC5sTF0WpIljBz+lnXCdYKEWHgiZDJjwwkyiQYbQ+an+1EKWYEW
qbi/bZAuMqkZhfV7dOreWD7UQmVidNSdP6e+W2bi4/BKi7o1P06zhQx/yEox489uAR0ZvDioc7Sf
voBv2CDbsgC0vqQMAEfcGMYDUPkF2Pu/NZX2arBBNWgM05zObBO0nhmuZ/vZZopnwqyXJl+7qQhl
pjafbimevZu6D7pLzCENlxhsehM7vIQfeF5iTpWhmYnNIuqtDnlYOypllNGli4lSs/sKTUzS/vDX
Twafztnb9l50B6G7ILILuFaNd/BpZ4Mt83gfYF8gmQzOk+xoR+cUZI1byfLcO6yciPTm/BM7S1p9
NNERj5ReSrWRFh5deIPz6hUVkal3t6RB0GivnzC/7rWLWkT4WNw5h+C22PXLdDFzgNGAZfc9dLjp
73jopFuPgBjjC5v+2M3WZuhTvP1kmWmm6NneP1MNtqEs4t2g20vw858rUkvVY/QOZxNnkBrA8Li1
d/RFekZpOIA2Qab9SuiT0mu7UQYC87l223WeG8peAWgPVPTSfm5QGGmnKAQFkk/W61VMYQFVpbAk
97t7VzBffn5A4YOXHlwIOwhsas8eFimkrRRW0Tr+ugUa/qDYegalTilUG+c86dViMxWhK0MvZ69M
Ywrirep3cYvYEjq04es8UTIlD9nNdT7+t1FqYCx+A5iR8bvyoAn0q5+uX+uvWqF+7hJsBdtJxk2W
z8aeLjvPbtL/hs/+3k3GudHDmy0+i1P/sQaO6GOEez/fgcKeGZ2CNHSqWe24MuIvI+2ICuf/7eZE
DUKglN2Us6CY9eidm6VgwW6iQw6TXC8bwhNvjoNsL9fPs3LPHvIa/rZHN0KPmUQ6+xokFKAEtMlB
ygP7WfTuTZSULq2yx52mfUSt3NkgIHLsf2s7dNoufeowno1i4PjveBbxinfvFyT1Ga0+akeAoiob
S5r2u8/GQc2nfq0TDUkm7Du0P5nmmr8R3cfDZFSOs/S0OvoF70SudMdscmo0LaSDuw5ttrQIoYAl
P/jEyuojwh+SRPGf6x92Ru6+wDBQ9emZjMBF05LKji1dSNPz2bq8Vq/oLXsbIBH/xPnhh5xRfqiY
qECb76FNGHzZEeyucJhQo32YHFDftal4DCtTR8Ujlrcwo7Yxi7oFf60akmKRArArGxD9KBBqukWF
h7ebvKDfDXeT/DDN6vsgDOyoIKZz61w6ubqySpKT3XWS/ixKtcvRAf65RRzkPmujLHYVn2Wh4RX9
K/xGUbpmnlotmn890QmLfBXgRm7WqeDeRIQqFAuXGr0lPRDhxEvwkasE3JrRSYxKj0byd2uowImS
ZNMj4RNqQ9rRzu2H4mIsdvd9qJSmDYVTNULfdRPq2JqgUHkyMlTEhJDG0rAYTXqK2GhBQDwlKyyP
fhh0lcpUnfr674/9r1KVzKi0VyjO4RBnga/Ko52Ltgf6NcJkb+e7qdpxcWw7bP+r9ArHbPAj17TB
OTTE5X9ZwRsFlTpUw7OQd7AP5O7YQwQ/lXRYxCFTQ7+r0L/Pc5QEkMDZymoevVvjSK002x7NyAR9
ytcX6innWfmY3fjZdWryEz4N8bI2wSnSzqcd8CPSPTurtrGZL+9NrFub0LIQwpdgxiSEO5hwpKX+
duS3Z173Wdn5Ze+5fi1P8IjWJbKZPzq1JZ1P80PT8E8vvyOPhU/QusCTd/pO74tZpkiwuw9u/fS8
HG2mGF88g+Nq0z22ZhHaYZMTDaxLWLMXudIcu9d7Aing2jo11KY4T72v9NIE66MEBXLMIhHPy0Bi
QhmA8jgTFYNIU0b3Eh/UBFWajHCDhjuSD9bmCKEXEv5BJGHX12YKw0DBtMA69E25FYsUzmaKQn+5
ouIYEGeAW8tCkzQzvi3j+QvBGNW2PYEEq7/EgVYmWDisPBkVsarNhr407tpEldktAf9C2sC11qtM
l3uo4ZwovXyaFLlKBe3a3E2eNGMs1h4vlzwvadsenwTfh9PhRl6M0PiV9C3LICrea1eEI9b74Jxp
/LJVdvNTnMCYpigLuQ8SfDmi8DfKzDScAcU/0hJPGMEdH+jwoIdQ3juXx9RpZOj53MBRzTC/aR9T
dHOlZfLyTy93xwLNVq8oP7k0Db5cOpTAZ9NIBuXGhz/+MjkcqtmmPM7PoESFKLMMlYFXyLm/h5Sf
UI0BM6iWopnhpcECfYT/R9N5bSeOBkH4iXQOIOKtsgQigww3HDCYDBIZnn6/EjvLjNdjExT+0F1d
XYV75YwWiGq+BsJd5Y9G4yXc96t/HzLuBxNaHSUYBGGWLl8V0/tXdka69Y9JIR8S9XtoPZBEin79
jUy01tzo8NUQJitnjCjxRh9m+owaYXEyy1FqTRXyNSJUwTykK9aiQ0Vj+pphsjSLhLNh/DX9/H5o
PAH6XPyjS4iwWEWhmZWEynZz16ow75Y0eomESwa75fcAcVDY7tDSvtCSANE9i82Xn/qGFAzpsWEx
2BYLHYY2vTy13wL2KJOS/t2NNQ5NQC6IYAl4fEzVhyO2lr5T4iV5uu/eqD1SO6WB/+mWLt/TcD/C
LRf667enYQy2NIamD2uRtVBKb1gON1OU2Pe4a5fjeoSjZu/81+jWlp/BZ3Cb3P92LTzz3v51XoSB
pnCv9vNm2VcMUmYbWZNcrdvX+BZtMBdPvUqn1tyGhTCZANa655D2eGfit1aIMt2aFXLhb00d7CWp
+CrFUbW6uE8vaTE/EU/rCkhAVMFCBLY9X9tzygKTmyukh24Ivn7V1crWLwJTeeEnDQxbeLBeLqhJ
01tFe+Aj3e+Ow7UNQ8AL0AyMxNpivV6a61GarON1/C2Yiw8rEggSY61SR/9qYJ0uxrUeKoTlnEyP
HtWkGBDOsO2x9S2uFWd3rFioil1hQtP6hV+6U3lE2TvOAGUdNE9Y0zdgHwL+L11VYJW7fRd71XD4
eV6b0E3cdDVOQIrUpLHJixXgs0A/AOzf0aGhCWaL9gAOQgcqGq1LXIe5Q6/WHcIUAyizEBjYIvhK
iEep8rdC+ojmsgB24X8GV0QwFiJDPLAPbP6ugXmo8H0jL9YGHnkdmxGoUahegap97z2nHxYGPUBa
bAwBQFP+dUV8tXxSlM/UGqU5uFlqdH7nnAb6a3IZsYsz64ifWByu3B7VRzQeQDL5fN00EEEKiuLp
fGNATQjW8QLTUrl/XqRaUKiiAMPSKZrxZrKZqDlAkkjSiHzCepRZjVDPJxoe5cjMDT7KUcl6uXCS
6GdA+aMl2IHntUo+ZZ/mnZ3lBVEG/ljAXOoMcQFZTMH9vq2LuuD0DeAOHO7nmswirvw41Dbca1BD
6LFiP5tkQXSOoLaOLsO7OXOrpLBvd2djIIDGNLFCIVo7ozVlpXWfdk1oMiVgJFJwMFLh3k/UpSHO
0IsCkchtIOo7RcHGZZXSkUG9AxYUHghR0EvhpG1wwa27F2j/WKpQn0CYhCYaIiZifl09GmY4bAGX
RQ/Q0sZY2Huh+AQlwxoa8dt7OplT9Gk5xIz0A0LziFDKs1c02EDl0WeyTaE4cWPpZfiiWMsaD0KP
fAp3DV0Na0KSwMZouEW7aD/4urNHmpS6jusouTsvu53as+YZDJlXR3fI7zvmoF3HbmRDgfmB3lBy
sz9Muoyy/AMTizeCRHXw8tRfe1fw3b1T/RKIIf4X+MuK70vRuM5qgFQaoGTqgglyVr/ruBxW2nWn
wUUV+UOF7a+0pGYvHs4Qa7SwTuWjXaQM1clogHk4RCZgz9s2bToDtW9XKNd94GKiw/aAMg/Hj21L
EcXOmVQZpnoXTBUhNAAZ2hW+U7u996DnKEm5LA1OCBEZnnkl85MSMW1zDmHnL7pO1q/GvCBzieBO
FFvuEWce7TlrVIdARekHeOQVBi6L036xFNVZ96kOQz2pExEC3fAEYgKWqJP15IopzaT+Ja01tQ6c
ue4v+gvu6LfAxSSAqUdlu1W3khWlYiepc1pPXqRwClCVarvUv2hJQA3M6o66mVNF6mbyZ3IsHx4j
NcMiHccJj7AZ+0PvLBFPjyUYhgI8TfXrivb9vex7/7JQw7Ja6F/BY8ECig02VRDoTjsMtfdTLaXw
2Pe9YiBEsJiIzKkkWKRAAi3IhXTt5vcMSHJwGohlp9ALFCQpjRBHxMD8GSvOhWqjWtHVVht82a2c
MAa8998gT0/qZJeuFqtKC50kh31V/BytHeysYxRSXyjEqgwq4Cgd3hCd/pAmP/KNVcZs+pdWZ8F2
r6HAJuj3PQNdiwZ8sK37WBwhOCBkH8PWjbMS9rSi5mOe4kogn4eTUhw9OVQVoJvgIbYQPUqrXlGw
LwH6MZB+02LBiVRyAkARiYPn6O6/ObstpEeOetFRFDplwHKK0JB4XHssi9HTzyJhoSrl6NVg6Xyn
bIJx535zCzQvPU1kw8JxHR5ee4GiImQycoCQsCfSLv5d8rWACjzWa4/fEt4COg8LAwarulDUKhda
jXVhis4C7N5r/EoHdxc2Oh99glP2U4aqOrAwjYSTROKHWM2BQIyXNDOMSF/4DTsLdaRoHgHds1Cs
rqIUAPGzdamywdq/c7Th6VOV+Qv6/f8YuFJS01Lkz8Go/jHM2yQ6LI6E7E1VSbhw2A4PO2BZdDwQ
/ZFYc8wm0AiMB0FVGLcj/kIYRTdkgey7jG8F+AnFU+G5JMQqF5BSYDTEW2wRl5bEXIntCbdU5s2D
xAGEmhtN9hV8kIIQHTjj1Xic85wPGywbEe0W+AESrOk6oJrD+/1wfhwBS2yZ4FQd/wf18wluhKml
K4ZtH8s2DAQdEaVctjqWU64fF4XYge81R7AP5VJtnI5SEU2eDYdrqCRh2AuyHX5atX8+wrRbR5tq
pFa8PTXqrq76xuE6Xr9qTtOFikfi4rEtsu/pQacXca8yFLnC3fAU3/fFh+DC8mehCFO0iQbCkSIc
I/+Fw4LKZlyqpdwM1RX5NSMTL53khefq+brA2qc1GG+kpJqLUMZ4MeEPXROKI+Re+MVWSRKkSSAu
M0JzvFD51nuuzZ+WCzYf7qo+nWnKVy7arwQOFNtwtpy6cmfRYIokDfc5OC06OfhGyJFLVTxtjtro
VL+4k1uovI8bHkAIiK40HmhboAF72z/STis3Rf1cbd/CHJCFpXdCv98NccB+0HeLGTa/XoOXzv7O
tNuTACkb6suAUW9AefBPCtLfz1TV4Bs2FYCWvwqeqiKU3KlCPfGYNlSkhJChPUB+aqBaQOGJr4Sm
PFRPYtqgVx9KZ7/RxoODJVedX5vOrItcckfsmCy+llGi+iC+BVuCJD03OjmuDABunrTuIcSUL8w5
kHNfMU8F1+U8hEpAoekYlcsMnezF0mQG79WpYxQgON/jy0DypmeYCheIkt9HB9SvuWbS+buf5/Tw
ixW0Si95bUD05e95mnBYCIpFO9U4rXBl9dClE6Pi3t8H0hV5hZQOVA8QXaqRI2nStEDahJGKQIhK
G6gfcZ0xqmbHWFZPeXerhrDCbXHGxNXQSFQsptsrFgdIEtwBlA5I6XTTZd9JpIZWyOdBX40kfPf9
53jfp1HbRGjkhEe77K/Uu607vsbdGj0otH6fxAN9DQ0N2TRUK82llfK39nvM9UDOc3x2P3nju/lz
K1nZH8Z5SCz1HwEbJ2DTkJn4ZcCpcrjxbsnGeyTw5dgtJWV0X313lU/zQFrUJLxH3gi87YoCjXhj
2kCBIs3FfnpeI0tBKRFuvVR9qd8F+W2qc7eqdffYO/b0Mz0gqrNDsf1674xawbGX0i516bzjEzEj
lcPL1aexaW2XSbiYR8BknZMHZXZjldb2rcP+Q42tRnWiRz0RRDN5b8IdUizW4RcPZVmHPfvUC8l+
yiOYGxd+dL3Y+ulnuKZ9mRHxbFda177ARq1SUpLXCgOkSSWKmgtEdLgxQ1XVpAYPIQc+ulTjeXwn
mTbuvLxEyU5Qy5q1RyNoNwF2YdZ/wSyJ/SG75FGIp/yuZT6eqt8DxdShloAFJVpVuJHk2FpsYlqn
tFJRklYDHxA5vql9BQFr8O+XV+u8gftg79bZR6AviveI2cAXlkZaWQyAfKMgYahJRe+MuxFVkKqP
aYM1L1hj/ZzWDPt3IZr83W1GqTUYg2dHSxVR8qtAcqCStRJ5VlwRCbAo8FssCE5zIcoKz3+yHV2x
oEFtpQxAiiYZrwACYysBrFMHOWwupL6VQ6l1+emurbEj/gsbR3chBZEFSZhEU02eMFUGJtCC5T2z
EtYMAgPxiIQ5aFP/Q8iJMf4RDMsOyVrHsgTHA21JYteVln/T0f3T1kKuDSbHTk3XC+Y0FC0Ja+8e
MaKVbLi82teU2GCeoCDzyW+2bJnqh2e3b1OuY66CC7y9m3vgUAiXSAbm8ws2hcUckLvaPqFueMUO
x/Qk/smGyOns7YTSPT1+RMSTOSUYNsSiPbPepDn0/Fuhb/hPz/DP4ZbsK21WiHsLnkHsawZPEv23
93Yu803/5bbBIRgbK3Egtrb/C1LRHo0GxOptZBeZVDxo2K2TvpUxqhH/qZ0wqVfdS1CaIIbuw2ic
t+fY4Yza2I1J5uVbDpJfyqy1jg+LRs7cl6Bto0/RSr2SNJxFocxlNQpLoiQzVPsweBPESie4l81H
UTQYBBdLAr3i9yLM1a06XPG8r4j/E9QT7ROl882nBz1BxIYVBwATZj5KLVdMYZ639b8kfUTXkBfC
kQS/b+/BsuSc47zNjV4v9S37ycNOEmqXLvnWtsV3b493F/PaX32VZwUfkNATFWsxqyy+lUkR4545
wk2MmUeqKmsZ7L3K5qEpgiy8wrTUVwPgxUE5aHw4NbxSI1fdonuH067W9s7jsXYKy08/DYrt+45s
403Oz+JJDMbjDAr1Zc9RwfL3U4Xeqn0Cp+O+TiCMUpdoBxAQxG34EvgxMofbD1zFSkll8BipJeAd
0wIDo1YP0foKo4dBLY51TdSJMxG3xFzBbvMl59PS8qO9Sc0B9TWnqk0qTxQIBL8lZWEnqurdYCIK
GFY56Ek1dl7mH9qihDafPHUGffdJwf4mwj0KaxTKiAyq/Ae4YsrBQmZQi9AaEgH7Kd/prx76SePh
71kNUKcnpFO9RqV5Sv+F+eMWFObnfmFcBGbpX9vmA1eRT+uCnN8bfcQzJlr4TuNqqv6irL0+Och5
bUtx6YT0gjiRBIckxuvgPqfpVGs1mAyuHWIiKnrR9o0Yah8WLa1JV/5m7WqEXo+EGl/0KxEQZW0O
Rd8rybohaiO0iJa1fofdkwPVRp5r1aGNyTMO3SuMG8IvZDUpMetvA1CHMjuNT+LBKjbVsi8L669E
46OFto7EcrTXy7vN5G6kSFHykIG2AjiFlsYvoeWjVTo6G0i+fFb5TxQDeV7r+HgbHhcmVPtb2p8B
gpAzHDH/0EKvA9EugRAXWescsUawdqpOjV/IID+o7NASxamjdLTZSnZsWwiuhaBxiw5DOmgrn/at
4WOJmRWCjTFPG36VfKAUrV8O6i7nq/c8N+tF/2JE6at5eTWNq3u4hmi/nKt16wzgjsZhFr9u0e3g
ZWRfs86Bsssteu5C/OvP+Hee/E09/MmeTqFivQ62uXYaNwnuntk5llnqnojnnEsMcujVvePAmND7
Ol3DmHpZJRAWAkOA6gIqrRfD2u/s98U+sMu87VnNRloINc47nBmW/Y9l7kW9KSJXR+dbAVSoSQGf
7O7o1N861tnbvpj2hjZzRF+pmnYqRrhmWaWB/jootQAvvCIFNvAUN42fyXZwGv0Z3WzRGJrD9KfU
K3azZr1d7D7hxA+z5ODX22vqz93KsrLkZ9WLfce/F4kA/qwt5EiKk0b34F9WW6q5xLVbr762jvgJ
kfwR7p9sM5UgW2FaJ6T5NQfHv8bgMAT9Rvnor4jy03OetTEnJUR7z8t/+36DBWK4D9aEgwWKAXTU
ogZL6axbmlNgvgxncKkoiCK1kNoVInQ6hAav5vveMc/Boxxu3/6uGq3P3h10iA6cAxo/dnVvX0vu
gWQSYSSMKJ5WfbkueenW2z/cGtkiQlckbDeqM3QO2eXWc1kAvp1Zp7r9QN2g6DQyr0Q+WmhWt0g9
oqjoPHYUAIy+ee8e31EhGz3f0W7dqj/Dwymu7DubU694ig8lu1IJy1mrijQoONemVT4lJhv5MdjM
wmvVm2Xdy81FIs+8OHR47+dQUH5SiIt/d/SkfsrR2mgViDDOzUpY2Vkb9xDR+e0a0dnLvFqYkv+d
+w8EgM/YtV2DakyFhwm8bxNkOI3o5jeGh9YZRsKtVe9tmFLowpM0lXs3NGaOLBB3lpRGM+1cR1mc
IaEsq/Izz9E7nF0zpLYXknbTSqkK9pEiBAgK0Z4IOzt372XJzi/1PggJATsQWm6bmA24O1yQt4MZ
9gY0AbOM0B41LhBf3LxzUIhkWlNQi/5uWPkFKEBxKtj5tQHNAEx/tG8Gr+4mzMB5d/GFe+5AC39Y
jYHZKcVGs9zeLzbxOflMsqQyMSdGANFg+OnuWqT47j2+wu/YEN08PWKc7pH8pCphbrvzGhSDR1I5
oohpFftnKMXL40/6tipAcwfr9bbKoAFsAkW0ta0C6A9zufcG4Ts7Zdxa72vEvtHZenQLpIOQ5ijG
b50zniqwpK8ewtwkpPvoQ73/GplbpMgcTM9b75pdvGnSnNk3vax77BoTqqPr+cPZ7Zwa5JZsuV5u
INfU7UP/0S/FLIfD9zztZvNH55Kse/tHfCjacBfTDrtZLv2L+FhtRqGX2f76XY/L8WfyWT0HjcFt
WG+/dlY9eM0NdAvwvbCNqNJ5zhth1TNDbC/xwjj0UgclOTgcURqv54jA7ptQrP7VxHK0I5pNLpBJ
EKK7XZmMFT5t26oXersG62e8P7U/xcF919s83NREhq63q7VOxOs0yxvNPdWX6B1sO0DzWKGyGKI1
MLPBg1TGVyFf1oNf1yPp5fDzoew4FZGAFKOSYXZyRTHwdEz1ROmWj2LefyVyQOr/Df56+W5AlKzg
XBIjX4OWLBDjXu8p6+cNRnMqnR/sbIE3eRMBV4QHdsjLbsgNsMKFNo0/pP3yL/ZndPSOnoQD9l7q
49qCjzdTDqfDpkRI9MQNrJcCsKyAY+SFAYMh+SkO3VlHr3Cznsn+blWT2qoKOLy23+SPe8ugZJGw
SgI7j5GuqzHaKWcsqyuWLrNFhjpLbakPp86tFtVLXqnilOoOIAbFSJZr6gVv94aRCpVD4BxoNzQW
kcnTYPBXQ/EIigSUmNGHZXa5O9tpGR1R+wapHAbs3rqg+fqyS4Z9oK68JFwPG6D6d4cAjNUU/53C
qrZYr61Xw7+ZdrEa7Micl5enXS66T3jpdMLQ/5rcO3Vg36LdqNj1KfP1iShEyYLDCMuyOr/OqYsd
AdNAuF9WkWwESgSYmmEdWXiTIvrS2Jm9I2hY184JOZWrde9sgahNyxjs0JSGrnh2KqcWGxWjlmzz
HZmT82ITXeJDUCxbBwL1KaEM1fgPOhPzN554KEdUELA4d7Y/BRKO0Xlj1eYG0TL1v7JVXxSS19Mq
s6K9lvXVbpi98w32ab3IirD4gzueErc5s4bDNX0ACST7k3Xpfcq6ZmedusU6/DBYD9wrXUY7t16w
7zObne63wTtTh8nNSzP4OwPwdqp+Z0p8i1lvJzW+8riRXKfPDH3G7dvKClaWudyJTe/aNA/2jXdG
cmGNGLX9InGglEqfMnevaM3ougOdA9allYmIlhEooRIgi+fLPqNWa9om97xf5/ZxPS/27epcgUHR
YKWi1S6wSSSFa8Ba1ogrve3o2b220vYlMigGwfdIDp3P8DBBxRLG49gMLp0Pi1HrGG7DcnfvZyOj
SK60R5HlGacduH0/2Gy2j6PjqITisOEfQ2NU52o5Zu9Bzrc0+tsRIJh7e3jb3mPRmKbtfZhCoCbK
BM/7uXQgdIEpBe/u7Oc4oyJ4bW1b6DgX7CKtt0NysE2dEYEV8XFtG8whaqRIXEPMGjIuTy2jU+du
SyyRWHdcJqcEkJ5eX/ZluSbZxVJ29KAZuGhfi/azYH0wbfDT6BC94i2C7WZ48Zo3j26V1ovF8Qh0
MEAKGMIlxOXx3k/dK11CUfm30JkN7zun/ETh3AIEYxcmNZ9uk31yhtbneAiD9p/z8vhGcYAzLVhD
GNZdwPkWxBBIIDTCQa4ZFcJirzC5HOLytfNI7sxGiBvWEx0qJNlbxbAI4DFk/M5iwamo9t+T3fSw
2v5Jpp3A+4wcR7ZCixhCb318IooEcwB7IAx8YGpoillTXlvMzUNMaHVE73JKIEZ0tRuWevw+rdgv
gOcLFJBXa9tD+J1JfrJrR6YM7MK0e5x+pIh/HtUwCeTd63N6IJmwvdvbwidlO7OOqOBs7AsEDlQA
i7AXvS1Dzz/unVMa3EcF6ONms5a5O9OtVf1CpUc4cxpeNv666iF+w5mWfMKZ1udpH+JTxrLIDG8E
J0L83fBExMem3DTbdy+lOx3aPlUKlLtolseBzS87aXOXsEEbKwZy95B81lal/em/l3AdAjh+C5Ph
1CRpnj1t5l3aeXRmEQhiWIL6m7JZhMaAGm2YxccAGiJwCZo5hlu9eHBS1v0ZKe+L+/92iK/XzKr4
Njy3n1E5RoQZo5QDRrJGUmw+ktmyPIFQVu2WgNQZkot1BivRN1aPBDrVi/HzWrJS3+BAoBQ5v23h
DxfYn5AiBlsfaFVrZ1d7F5nuzl13DvHOPzcR2XQqQ2IgeqMOIUWREPev7nmEjQtQ06dzbO7iRriJ
TtGhtx4Y4b3JjhZBQrN3ox1inc/mJn55myHm8EPTOgc7qLXPdq15GjD9ERWi4wdr2lK7QSDwbJaD
WzvtfeDxZqyphkfgXmp/OtBUWoYH+bx9geLfOYxM6JolKPbiESjhK/nsnRF7olv2RpfVxd80D0Ej
hMHaPLIZ+3Cnw2Pb+C1zun+nLmHhoNICGa60mAnU5OirhX148yrOZ8IZuKl/iotEH1gmAy2fI7Ml
jJiyEOUg8RfYnCilPfhk4k7uHUl3mzsYnUeofycpBBfAVnTYty0zwisiNKJdcIFMarS3NO9l1D6x
kYBX4h55wrN166W9Rzvrfphzc9wnDs16t9H+NNd+1nrMZxunDIj9u2Wr630iOMbdCuJGDKhJNtqu
9nvQ/Eez2l3HRfjFxwbL48ybtWq8AfroTJ3ijY0Nl5Fb99W6osFX9pFFdN7BJkZ1sleaojfdu3jE
qz974Fasa6gkK6ZusPjSaNyhBbKzjmZhFcnDSvPW2TfTJQyAcbEF17P1cMxhaVruye5yF9bdZ1Dv
m1C3q74YpRTNGc7zPWIk7/gTQKGmy97sHcZFvzE6oYazqPUrrMlsD0b/lUAU7W25GZul/MZIsCu/
L1ogarRFP+l0oWE6Lk+MecVls+hXJ1By6bFGJAXCLIDFZ/iCOxGw8wJPQEF70PVdQnIWldTiz/Mv
Y7cds5utWcnu1mxuduvtWZtd/t40hqd497LJaREp5ZY3OM0MsMb0Tq1y3BhWhqjRhvRcNGkDpQYD
bd0r9Elo4kMv88qeaZdapUB6dNgjN190pDz7CNJ65ItRuV0I6l6FgdCImFjUFM1O1kSFJNr0DvGx
eWrN4np726ntrMcEBkm3EB+nnNl7dOwVExMLLb7BTS6myhOdAiiToSjqdUidbC0j2lapM6AkhoBF
sI4vCU1V9OgDuZwgJtWX6HkgDw9434UsDPmCTnE4CdBfMS8gXiM6HD0XfDak+3G1t6UoURjX6Rqi
NeXc0y1nsE5Vv+SQ5G2nXTzORsQPlwWb9U+tV+vVOwZUzvJgS3dXhfE58yr+B7rHC83uQ5PgMtiy
aNLY2mH808dwxGjJQO6LaBLDu0Bu7WVkkGu/IAdukfa4cq9ObwXUYO9EuxtVTa/qZmyM3MJ67zjG
dg9SeqWzCzfhO+eiqOd2T0WHuj24Gq0DgIyszjuEr0gIAVExoB5VQ4PeVcphVafifiC2lKF/1PlK
e59dObt1+BykTPSjEmNQR5me6SsA5gLQWtcdmYw8JMF7/YPQRYx1XNyedtU9YGB2YH16B1cQu2LA
cgTTrd7LXDzi42dkBJWBMcjG9K/gXvNpvrunxRGmazqsxldMLqjy7Z3riliJQpvZpsHAbbSJo7LV
ZcAExKu4sbOvd4clfDc5TErz3U86oLK4tu5TvpgBJ3Wi4JbsFoVutXWLCoPT37tTHxa6N+wSfLOt
eKnWa2A7gWXFQHET2dlncajj0YYgm1WinxM2QdCAE32d0xFDqPjuHZBJJUlBfpyFh2Jv50lJIbWP
sE524cXgqKMSFUUEsVhvndvbgTB/DTJaogAGds7tDm+UZIFoqlJDTmdYR8WI7QmolIXX37WfzhoA
jTCCKzq5nuwjdSq67u+4TKHCl4MebGccpBrDigBOYZHLPoE8Q7hzsSvxCe3m4QUhTe7WNB2c4MI/
us/5rFcbmJfA/CFnVOVxT/EIu3kseAiOqaOTgnEYppX93Fhq+4d5w36yNbE7E5HtnEfR3RKQE64W
aEkJix+nwhQkL7pZGZnXANsyVfiazI9bZ2cSoGXxLUkpNSeVhEJYLaHs2eEFtSYAxfQ+3fexoh08
c7NgyKj+OqlN3r11m5IR/GY+65NQamWe8zmlyfuHK1ikPeAc3mm1qHtGhM2oc6YlzT21N+1q5xMV
4UsTYhM7b0GpYLRMFYC1n11e+oluOAJcOvXQ9KudWesRpU3GW6vkvb1tTPtE+xmv8VOaeY/m2a80
U7hM2zDDqH07OjEgkErAzwZrNNoLmnL/gyYUksfY5cHVKbQeNH9sqLi7FT/7vREyGP617LzXQXXy
YrLWrTtsDGQ94F6p2sea8SC9Ywmo+O/Wpl1esm5cV/t1smlMCcmuQF6UNn5hhk63f0RiAObNbHqe
vqfpsmLaL0TBSbHp0bxbb2ZkpW3Q1gd9AL8K+OsNWh19UNLHxamilAK1DTwEd0uKtOFFK7/5e/kF
azAUgGYVf0OSDejXuY0OLOr7BeG4R6Ru/u669x5X5u/8lmrhJ7yPXotXs84MYMwQT5IpJUfsnbZ+
Ac1flBhq7PPF9mZ+/3l39yMxzrkb7DiMwuOqzlZ5ndya6x5V0S7eOqQEDF13E3YkMtJXz+twgfZF
s0nLQE9YAPR5egEo1tFZ/nUinC7E0SsGOGgNxw2HUt2yx7PUhiDxNZQURFGg/wBFxKWAB9zaFwv1
xgyps1BpERVeShhDaon5c6fSpVVzOOgQPErInkNooyohnC0nHtO8Q7ODtEpR+pS4IEwUdDsY/54K
jfQp89+37bjX06dLMoPTEUFTZwTzmQKqBB16S5rTx5zNGRUg2pDVayBJrCNiIL3eYESBCj1Vdcj/
8cxcZ4RXipqsCmWuD0RnPRIqSLHxLohKqNYqyqcOiq2Lr/pMcAAeMlOVgBAqAxwEf3I+rHRVG3Zf
XB9+EXZi3mga8y4Uy/SqF8fTvDkSHz7yUVw1wnS0RWCXdhZYff5AxMEcgiIwH0u1iUZtWj+GOf2a
Wig0Il2Uhs6ayvGCJ4ZjpIwzbiwXViAPQuLhiqPg9dMYkqYoGWigwkPiCoetamfitibqQ1/Rei5g
hqJbbi2BjQ4lOX4BMdfhfVVA+17iBWgapQWZ4ebN4nzyt2JNm3jEp+eXXL9XhVZksu/je636/dVv
f5Xf1MWq2/32jw1RZuiqoxxdR2SQKMzmmsj3WP3eL6wKVcSkb78NyxqduzLOdFzqFj6IkrVvzQfc
xcEE1iOCxNT7VFBcUV6dtAfRgHioV7DaDV+nJ642jnzR20IN3++KYI0Ej+m3tnbShV9M+6v6zEus
aZQW/zEzZ3kjhwajGCdmUwW676MC50qe4ZK9kQiXxCDEZPzyk0QwYjQyrsWkH35VARa6mdNFPJU5
ujzQ4M6KDURC0J+qbHNCBkFihgQApDrQcuNlMIioh86sgeR/l/k821tBJESNMmmwrLqG9/9QZ7Az
LDY23pjMUgF6P4wKPaa56wkdQpA5MXAaSfBBgsI9hESXlOJ5pm6ZaHaQPVTLLlrcaghhfo0bzi/1
4M0ZRV/V0iHHKxocfxbf0cjJ8U/muoYXz9TioXWAFiXev8mow8O9qRnJLUZfg7Z9xI40F1b/31aV
nru4d2cOMAPjTyOA5ljIC6Ls9iVJ4v++qMXfHeA6fgQEhPKC3kRP1VATO4JzUEkfUpLdhUn6dmYa
2ipEU+jmCjzzBxhlBH+f33zsVpJrWfqipoqziziAjst3IffLNVODZz6fI/IyGHDJOJ3xVweSIIa+
yjTAm9CXprDZbrjl8AXiEF6ahK78pawCqA7LVjSpvJmQZEjUJhFPZVx+RlkvG8HzdcmUoPETnkCr
KUpFndZLVYrTOqtwSqYBpWYfSc3xAgE9Z6M2i4Bpos1J/U5FXCnxSMV4Y9doy5QFFRFJWxQmeKSk
jF9yqWhtX4Lb4sq9EhMNQyLdYGiTC4iLLGJgVhAkUEXJV0bdVmYogij9PksYT4AtSpgEXCMyBW+j
d+Yea1ijtrSANsWyhcoPK9l0yHBiKdUg4p8vD72lYYhApsgugHWMeExvYymS5k0EC32aCHtqK9G7
LhYLGtCGKx81B+YrBoYWKxWzXUvD5Om0k1bCNJYqiBpb+fHFNaYS3kjMqBhBP+BVrcSdR602Mhwr
xGC47ZCR29zUaDDCCG/GcMAl04mgVczfDhh10a16MnFt2+7k5b5cmjzmBYcxA/wG1+NlN2JSatcq
4c4ePqJHNKPhtux8+mWC+6unr2UHPbiqc0iK/a1/CS7ND4FfWF1Wl0WyF0YHymBNkeLgzrmNPjE3
48QnZJX44tE/beFaiM276QAoZqi0bugF+yTbKSxlRLgPDAMYVB7ZJwOjBCiAaLD6qhkjZB7FRPqH
xQAJBxhVqkch8Qlafu6dGUEv7MqgDBgJlnkMHKQKVpI80IJG4EhXawEfsG9LqEr32yYkN3hX4l5J
ukAFfZNavIhPGVVplD6J27YB1qjD2fhMEWdImgd+NjlNvlQAkesg5HI7ZQ/11eaH+w8fEnwcMlHM
/t6r07wXlI7WNfjj215TY0RaTCGqKH1i5ipUlu6TrKfLap0me788kdMc025Snuhf+qp5d2tKdZJg
75JsR9sRJJC+XE7KrF98W+0SI21Hl+QR8KM9uSE1rjqR1cbbj9RTg2w1/6rmPGreyAXnrE6I4gW/
erPwholHuB/xrxoN4DmVPGVeC1dZgQ2Sap54AgFuPunrEgn2/Rk9Fby6X6YZM9mvSBz4HFYAJC/5
TgPg365T71afvBv5dlDtItuWNPobxYAGilJGmwSCQ2rrczjoLgdHjLjjZ/tRgyyFXKjOioOyIcqd
LxbGcIg8DcK9SatMYM8muRk3YmaJljr5R2nX5L8V14gaSHBb7EdcpOCYdwFI0l9vJpVpiaWwBvQJ
Ila5hT3DdUb/NDBkTtU/ro4r0GsxbV5IIucbAqGcWkdEqP9GhWciHH7j5juTu1rB8lEId7RDRHCQ
crH4wA3IuzzhubicpS6CDm3G174hJraiR1pw8u0HdvUZnfMz+wCxJwJH/It2CX3YN1Bj9NAtkTtF
cBT8n+ZwVqbzVKGqmCtHtEO1W508likRtiXOTVbD/+AEkbwzvb5xjOTIju0OERxBS+pKwI/oyQo7
0wXfKtQKh0NWatJFxBl5jSCBBbpsZ4hjvCHqhRDth4i/K3ZgkRWLVtvkzoNQNZxC59OfPELLV9xF
J5zR93z9e5S31hE3uMHWSeOth6cEUkyOBJnAF1N73/lW4ArJtnOK3zfrJBx57Ul/fLdqoDz8fagw
dw2e1BMN5091wrcFUOuntv7qsYf3sPW2vEwv0BOftELv7NpwfctrkTtK69/gQk3LSipecu5gCv89
nDpN1OKMH0CdjEB/S/6ajj7QLirZ7tldzlAiEs39QC/D05Yxz+kHoBkDEHr+EE4/Nm87PkfWGiVw
2Qz3WP3llyQYhlfsbhMDKKaGvnqFv+p3Vv1SwY45NLzKsOpW3X3yJudf1vNy5oZyZsoTZ/NXl0ar
vNda+cvNiZEiRktM79yg6snOrhhLMRKPwc0eXAc7a4RECUFA0YVVV0KgaWAr4vzr/Ty8gIqlRaJB
VFMjZIt/4jHZGz/7o/6QN05q5eqoU5vAWHuc+Pp6EMblHtCEy/RUWWOVeHH2YG+UsJfiwCrFcaic
XF69FfKyYq9LepSSpq3eLLxYwZ+3fUkaq1NLD5x86Lyil4D/i5oPN8LDPOyE+EUDTOvumr9ibRLD
R99jAUStwRjaz6VMJh+d7fzlpUhKpq0c6AKGQaGhg8QkzWIQDV6ctYyEzA5smYeXuao9F3ANUgVZ
Uvnqhpcv1Vgla42ek937G7VHgx7lREfXleiTIHywsew/SfltrHl7MEhtrqiu+99SiuY9uDScNQnf
svc3INpvtd3oaamJFU04RZe94G9M2soPpACuoHJK5kPGGkjUFD3lqcLwxYL/LabDE/Y5qIqRSSq1
hBali6aeB41Ws/OOoKLgBX1huBX8i3dgRH4GhncgHsCYCqCpj29DwuBM6ugA0I8aFCf6elywX+38
nU8TH+OISvq3Rq+YnFvK9dDjaTcvTo9RI6E7DVe+Umer84S6BrZ9MtszqqKf45yWOffoXOw16ldF
Gyqa+3ZSKwtP/cd8PSl7UJuWdVoOwrVtMijxN8O2Sl9nlhHpJ/oZ84fHmjf5PiT9WAoKWiXoyhvN
5eFCPce62PaBkgW/xPNVLzt7eiFjnU+e8R1rzUAxcsHjy3xeckY3P+J1Vt2TwixVGqaGPv3l3+wT
ecXNJ4LlMdKX+bzoFpxJIyo4o//DpoYvnuskmo9Gh0iHo6d/4ylCXH514c10JIhkM0KQahtRw9GT
aE3LeQM5m4EZttEpVInEJiMgbQ5KarO81WP8diZEdHuH1zNdmcfM5z/NaZbK1C4FKa/+lwMs1ev8
M0b0hUT80AJ9oKSkiOP72A0lsYCupAxUxiaKz72/oNdrOMsxI5SXiAv8MxabQnaSGvvwQ7UUZe44
GKBhpkhRFNxzKA7uH+AD6w1gJlEQFcqohumePooRjNYnBKOf3mBALFq0ObunI90yvr07kzYnwuRA
vjIGQ3g5/GHMo+4H0MHMGQzQ8mxjdDnW+8vMCEMbZCXy5Hw6NT31C8EDcz+tEm1lOakVGbZvzvrl
R6InoM4zUCX2I5qEgdi1+X2VHpQ+3AZSMhD1WzySL3Nd+jkplmwP2qrKvXKvAiZ+HBsDfWUl+alQ
btzirUbn+SUoX/sGHozV499+XDg110DnxBbnbgpYtiu1Kmu3iu/xf0Sd15biWLOEn0hrgYQRt3J4
KLy5YUFRIIQXCAFPf76Qes4/VFX3VGNk9k4TGRlpBLX98Hppn3eRycBccPHScPXuQwm4nryphYSF
+AMEo/0XRCPIKRQIVb4zezajv6oezunH6GjIQbmZNY93ZYXEqJFHS509+9D4YQlsPpL+j10uK2LX
V3yM7U7fP5BxuINhU/t0gGT/YIskLe7Pa2+ZLbodsCeYstAYbCMMGw7DQCSEP7eDqjcY7Lb8/4jb
IbLMzUVFMXLbg51b0Ecp8Y7AJFrkGCM87eCLS6F5vMW9dRvaC5NJazJhpX/9tbb6OnJAqY5YzdHZ
I0fBjPYWZjCSXu0cBexBA2WY0VZK2JazpbKJWdlieMvNR2OrJPeEVWUL7y51LfhtQso7UECwD7Y1
OoBx/wwSegCSUDbiYjFXiKFDvGJg0Je8yzhIfqWXUn/frmDLyfbhuFD/3tY83oql2hLIgqZ9A7b3
yaWHn2PSUpw0OGGO/+iRM78xLr2L3+J0eoLdduj7uaTioxHgW3bwqHoi2cFulG/UBsEryjO3p1sY
SAkbassuE/D4kZNkYbMbGdwl9GI7bWulA6TJMf3bjEZgtI32HVh+FuI2e0bwWtiUV2gz6FDYpZTd
FsGsbTXDOgo9WGnej0Zp2Ct8XTcQA4flH4KMZgUAown4+WiXODxkhx7tpF2jysxPxM4QG4kmJxqB
99CfDKKrPy524zbR/CVZnJBKduze+zGBlUwtatgIEXIdJqMWG1csrTPEw1L70np1JZY9YQIhdg9O
wtJ0bhg22Vvod6wV+A2BrK3sIUai4vzOfgBGaFSsL1rw+pEz4Fk3bLJMY4fMdsc13LVGMtLq7h7s
Ouga9VpropYRpshyBlzEAlLdO3Dd7TaLfQj+WIpGU3GMrKakMkXiopAj+3/25Dh0IjocDorG8kL2
ff959gpA9Wq3wFZTewNVpL+g1wFgQd4yQUL5B+UpLHarJf2EC9HUBGfUIx7oEVihC7+jfCnv0diN
MLO7bafDghlxcAxPYLJJt71t8NLObNHpEY7t2JxCHKcCEObzAWutx3+jURltL4WhxGSarQBYcfAJ
qwkQlktmvCxzhdLheEyDKXmnELp5IlVTWEM+l6UN+Mtola2MLo0ULZZuwZnEbubX+BD9nm3Iq+YQ
63YD1iQRCENERLNDnVjxCHAJicNyo65BoF9sQQOSJPd3N50nPgb60FPA9fQw0lnIAoQChkPAOM4Q
D0n3w6gKNrwT3YuAroSrQqdzuObZ1J81YBhQFSFueiAAMGdnZqElt56Jw3Tl6tiEKQpnycCZEsGf
XqPcI58UoU/IA1M9WR+x4WhIU9QXnAkGg+4skYEmiKLazgZUXFMYGI2bV1hKLSn2ao04i9ilj6QJ
SMcrm6yEVS7+2L45tAnZZZiSRom0tXdCXYlpNEyuwTWT0rA9IN75kxGdK8Ayb4DphXrtZwR/CkbQ
DGQf6Lr/C9BbrfXbr9V5NlE592edtbws6GL5GUZetjyySDNfxKED9DMCvMOCD1osuxbdMdoGmYat
9PS44UeET2V85PJx+liXnW6xLgxlDsDLKdmL7nUXDIPUsW/oH5UDZSYrC/il2SsQlrvP1/jhks6B
dY1FEV0SHrBcuflLnLjEnYj8p9NtEWcj66alrMXAWuYdqgGrQsG+Ph/WakY/zl7CuC6n2JxWEG7A
Cy5upEEnF2MsUHey1oYZodR74IJiy+GrZlzS0lDaUhw/fkrcUoSB1XU237LH9ZKdonPsStaij1Jq
57cJZsEXXT0g6xc6+u8exDla9rV3qYlyT/RYEBsq/ox5EHBBDHdoccTkIzmUOS9umX8NrsGz/qxH
LbP9BP9pwxjsE9nBh9bjAH+0ZDvnUiMFwKMRAvoipVBHDnZ3DCL/xCPyS43iX6lRapw9St+sFg6Z
t1AmLKLP1eNz+C1ieG7cPXrnvkwu0TTLp0ZwvOIwLUJiDhQiNnF2P+7KvPHdvaBjcCA+gLs623sJ
hrhONA+BJ20wcqvO3Bb42dIBW7GMbVeT324dcl6JbpsfZFGUgdl14VoqNYGIgkSI6Vda7AU9oVs8
U3ybCSj8p/B0YIdLkFJjHe7IBSBTRBu/hp0gWEEXrR6wHTM4RVgG7vXFBFrlcWoeUXccfSXiivBQ
L1DeNoTZoDcI3Jd+F3q36bpT550G4UYdowH1RHl7yoLKh7l/6UxD1AWFbrW+FumlhzQylmRnYZqu
Fe+p3eft6QzVjI4IH6sVXjkpu8HkTlOZY4uZ0BqvQwRsT57BZ3iF0y7xehkdtQhK9zekEUqTEcaw
TZgUXu3DpGZV0xU4KPBAqQsmGoBA4d8s2mMVUpjSLwMSPBOC20ZHD7uXO2ANvIq48+9u5D+70SDm
+9k1G/lKi+vP7rFv4rX6ZvuhyKvQvkxOkwrxxMxYpDP0Lev70SEotAvtCN4sDDL0CJP2qWs0D7Ca
xdUHU+EZNTZYAhFEM/++6I2otUjng3gZalsyj6o6KCpWzr0aaNTJBlUFwe3HDJBXb79akOgbHArQ
1pUQFK/3UNVF9iLvKNekQSWmL3ILXU1FpUAX7m7vDeYCh5iIg0nBOi+B63MDcWnOP0ypyX0Og2/U
Gk9j/JrmVa1DrDxVIKFxBrUU6QYdXZVOVI1QW77YLVq0m6wKILl17LxcUH5ceXO7pAskvvBPKpdR
BoLLlEAoJ5D3yA1VBBPOaMQgNAWiBwLi7fbmGQ0IXmgYfFjw6OFSbBAMLGw/067W2/IQDEahFJUU
tY3zA7VGijiSJ/kB2a//nt0jhbnST9U/1A910YKk3rFvMQMy6zSubiR3wMQKZFsetPRJ6KwEE0dr
+/STbxT1ZKiIJ3hcgitqVVPzrtr2D22lRrqL/74lfCQlQkA8+vN4TwQ/BtfJlc4Pqy2tWLrVeEaR
FmC1Vhdal46gBKRCAb5C/l/3MYcaBDtFHXQe6vedCc8vwkMqq1hhcvaQ/uUCP+TPqLDXcKAxG6uC
wI5gOvHpL3XSlkzCe66uWdUMoSvha3R3Cujp6E9oY4gHSIsiB08ILfJOfukSVE8uIFzRcmsn97Xg
JhMXcefRtzlzKYg6UJxG7FpqBxu7pQUpY5CNaYA9QEsaLonQRDOqcthVU8pYiDnGueHV3Ew1Lec3
Mq/JCfzqz5dtFf6I72EITLNVimtUbRc2PDc3K73+csdRarE7/IVWTkpwspJVYb8CoLnZPF9YNiAv
BacD3LQiyhc6XG1GlRR0OfINocQaKCwwRoeexF5lhrTZ8lncY2q1Wmt6L8a+sInDPqNkN6rxamIH
yyLb1EqDOZls436m6s6r7EyapTOxN5jUquHKHOAGzutvUER7SY9979KpDB7YP0VJORxQ8SGlkmK8
getxIYQ+wWmyDxK6xZLGirRKD0lLZkAnuJCGnqL+QXSoiYCo+3KzC65EAN4ovsjYEGJmuIHyIJYR
rL5QSaZSSAA1/g7qQc6nOE0Rii4CDeHYaelRYEg2WWiS9bA8qPxpxfwXy8yBqIc07mUVRip4MBmR
MaGomG1R6ZILaxfIr91JSYIH9whIXoQO3XMCbYqARN9WgFnKQh7uO0L+hMLAFuSo2wFxvkCkLDWG
hqFsVYleoqCIuEQhlVahzFAN9yEpjnx5E5zqVhad/hw0krCJNUXIpKfrHNnHSJFWEMfSC1iRqohv
Nhx8YzxttGXCGLeX/R6gsEblCWhVyiL56mEuDZ+W1/C1rrShtLr+9xs6IV1UmvPqvk19nLFQPLjY
XHNyG8sF8VoXPMJYQqPFo6O/WC6l5LQPrmeR/pHxAyAp3RWSoo9HhCXQ8Qqo4WSmJCFqx9HVyM6M
fTbOo3SzJYAqG5mjoFENQie3AQpE1Ec2nKD1p82twTmCPWmiryEYQUcJ1kEqJDqZ24+RvYO2i5ID
mLMKSyVEky8WqF3EnZKyJcsgCZGPkJDaoX0fFklLBA1J27zaYL9LEGTD3DC9W3eu1UVW8uDVVqBr
RyBMsZeKCRUSKB6qeejXdL/08XH+il44TSPQEOUSrK9TM9kVWquuCgTwz/UcDgrspc1fkAfGxerP
y9XhS7sEQbNGyqRWXY0jq2gwKEBGOZBIHgLwHqUZmZEV+iN4Xo1U7R2IBWGv4kNuBpHySB5Ox6WF
l7pcR+HXJPTuh3KJsCOY+bwyARM6ES2qP1Txon6ntcsYTh6QzvnbaEfSPDvwPGQYLN6xPQCoUr0l
YXps/p5Kr/OKi34WGnnhAGsf5GhCksEyjLkhpyMLEeUgX2VaaXo3JjZMt7x1tu4pGmglI9WYXW/t
VVaMyvN5CUx1rs0GrFGbUlsqN27KVZSHKPHtksuQCctglaXdoJxTG+sbUJXXxtJaWJLzaLAUQdxJ
Q3vQ+qnfsyhC9T06jVyYLpqaxb2G7ZMV6rKqnyhnfMk4iGe2wf7LA+QPTVat12dfd1bPpjfwrHE/
e4f+UnQ0rUTyM1YXYY+OXQZcPEjFUFkw9N/WkBtUwCqQMjdpErKQuNIj28ESi1PMXuNIvkjOUNZk
qmn+bQxzzXJplWtEDJERctfoZxCQi9mDJ+jqZ5FP0JZVQIQ+Rfb5OijZS528gpaMBCf9Jw5RNcN/
Vw+7y8bUSr/TvcAcmEF+wcW/093dAsJpURks3tHF6Uy0sgSACebIUlGdVI3Lo3AuL7D2QW6hfWQ3
W45RHy0brRPM3Vx2qoz80pRgKCbyeSrXUkgVDsJdzF+gUmY27RHTzrlDLxgjoIXB1Cn25Wt1JUFQ
0M/1yvM7Pk+jqTSgSli2zkuwnFLmbwBIpzOkO02Rjs4Psiq7XdGzqHgPeCN5BCzUWRdPR8ufstfY
ZfWu53FwhXyNJlzBzG8EBFfdElqW1OT6ZBHdBwUoZUUg+LiNwXYneFFJ7wcUPJ+SgzVtC14IfaGF
QOYMD4SwASDMZm6wt+nSCHaDQzCCx8j1B95MwZ92OwWw8k9ki1llRAFa5qi4S7pZJzfMhumquCpr
I/ui1IjaZjOzUr6mdNFAPNT61f37aHIRCf+UT9jqLudZugbR5BibwArebLTvH0hE6YGX5ZHFyWwG
/3irUxjBcim7pkrSEt6EIbBdIwDJw2hFwN0A0iBmrJgNd05Xk/5HzwjCeljHqPAkWi79bVjf6hJh
EqiJbVSn1GYkV2VJFB302eT2ZT34f+ZVzmIxskQRGIKvQPAUFTJfg0wXEYfgl+AdLgPLTnQsQmwW
IhPXNJkZph7YpDCCXgyfhomYfJIihv9oW1p777Z+4jrk6lgOWBYCbn2QYgq9F8s2OzzZI6yYUK8l
jFNUTGb1i7NYzJgeoyfoVXqyptwpnsuPBZFZPk//pqHTso3UA8ECcybnEB0cmBG8HsmANrseCcCI
8fLQIP7o0b3CMEDrCKqARP+GEojV6wh4pPQsngd5AQfNwbOAYW++gtTl8uoSav9xQOw+bTojI2Ga
zar/HZLfo2/yhqzGR2RjVnXIkk9WWsbIBATzLKhgtFWgraVOAYP0TUkcXJMsO8pOTSfIlGmIDRvt
IYk/My+BPiGaR34+7DlJAIM0/fMh/ClwlI4G6sJasTSYjiL08P7zebnfu2WUAfaHZ1NHV6uxtjDL
6giMpEdlmKMkcmrJjKoYBYWusX00tNIgJXL6is8V1sirKM41xrlXlSdmd6lSAnKXwUhwtGY9yJnS
Db2wwSAJ1OEaNKwmFQ1V+jPsBQymp8KEoCwVUy2il0828oRZ8niD/Bu8oqOQLSTUQ5YRWJWmE7Hk
6HogukdOBbusyyRrLvETXTSFlAwlB0XJ0z2rLUeWWUpfo1oNZoDTEUWzFj/9/fI6iWzuqkg2ovHo
n/+fRVTmUrWhE/0YQygsonV1FSc/yWlFZ1Ruw/rXWtVKzda8HNc3cy6VzOUos1YniQa6rOBInddy
wrm+ss6s2hbRT7pkkqNWDxr+eo00IKPwGGDH/yFDQk0/zZgBLxIKRVJpVpXOEoYs0BC+pbnhSMQD
FAoqDCmAK3tVX4uGS9I/hW1XnRIxaaJdYgwg9Hl7l8VFirACZTT6BibhTmeODFT3GHyIwLCMxDay
X/pWnKRi04qcRfESLtBlDATu0BrfaW/TTatwashlkr7fkQBjF7LhtC2U5sMq4gFFiYHBr7amI+c7
WqPZ5MVz/pTNRoHT74uRiRQdvZOiyh1ar3bNV8tNiW2kFEbbMlsVZLqmf/spo6ip7aJgNH8Atbrm
8Oa9+3T+cCGVi51+yMd2IlqkQH6KKKTXqNj500p4FJvndmGpDP5Kj5awN2EfOTj4BfBTzqVlqjCG
LTtjRDw9lVqXyHJiBqIQU5hLdu5hMyUTLUOYf1mg8m6smoe/V3YZdCn+swiiyFYoGadITyWIo0q+
UpUhsWX1LbXqe1Mj7fQAAwxe7o2LUXXjjDGZBBGcMHVRrfpfqVH9nkhb8ufOZr+IYjUBX1AR5RrS
hdykp+uPzj8eb0isUhR9oLonLTf0RLnUxSIA6Lc93sjz5fg6oemd1Arpzy4tdkwrMc4O/Q2I68OT
e2NdNdvpgX2l6YjbHXILaW2FYPnwavWQBrY3vSjveqVRaVz8FBT6zfmhZUWUmT/YfU2TVupK83+D
q68IBX4zuUBNqnp0r2QgLWsjbez8YGmqQVjujU9IIUfC1NIcKyadNO4DTfaoSqDpjtJ92k3ejGi8
0nlZY+cR1t1dNIdzqfUPy+SaJfBCdFQrFYPpCVhrUuLJUaAXEU05AP0SpCRg6Ynyq2rwsj88AtI1
uaUj10YY03VyIE5jxYceuonZhGr5sgyfYEfIrGkAVg3sV1pQsMvUf55yGuJoZiJ51Xa5XaKbWCOo
aOmnKrijtff2UoMvrUn0U1fW8eK1PeDOtgXUcnfhNlwopNYo6EfvOozHt3GstnLkY/hJw2qC8C4F
eHJ+lI8oVRMhoD9ME+3uBNsTRJHiH4r/+LCVc644e/DGg4sI/iX7ulHJWTn8U2ln7njVK/TfoYdq
0arQ3R+bKX2RIMY4TK7D8EpXofoK+R/9NvsCbIGY9CT5A5M4OYjiWP0SvXgV2hjhCo5XuDH5hRh9
FdQIQoZBms6FUgSyC9AT8gdYOLEhmaZwND0ESD4fi2pl+qGVn91TcVZomcxf8+f8MN2vv/Pybxx6
x/U7cY8owt7dV/aXO4Q8281/viy3QN5Vc77Z1ypqGEXHRCTn49SKzuv39XvevX6PjjlIys4e7RQ1
Lxe54x/HIk5P9Bea0Fd/Dyir9H4x1YUO9EWRx3Vz39i98k+NoHVFw2jaNppIcbTDVl4+UfUjpiar
x96tBKZXClYZn6aYUYLoPaurXluemo4qKfFAdZIqYX5g+XQH8xARkI5c8krDEzR1mawiWWxIAhe3
1nxs5HJJQhUafBwNsFcICzROhcbwICLwO1WLKYYSBgx0A+QJIAaIt3VySQHg9FJwAtiYQodS2q58
YKl05uyoDrBHQIeE/5+1kM2g9xptXnH1VJ+T+1PWJVRBkDNy3z2BJ1qv/7jnc2IuQWZ6Z93VDbGY
AuCCqwl7KfKpOaiEM1u229cGyNFyE7r9W0BeK1RNWSOonoeLo0+Z1fEENdm1epYP/R/WUoZWKc5W
RqPE400QlY82l9qqgMZ5ezDVZwt7ImrVA2QduzdGARQVSMmxaSCQNn1OywecJQcK0WaTWxCcqehF
SayAKIIUciXEBTlh+j/HOki7TopFeKXPyUN8IcEVcjEc2Bq10JZQH52rnqHag/rH8xQuPzYbRa+s
ZCFciwPKsmOVaehbAWG5AL7QA4tnU5LHhRTokyuUyu3p5tCZTtswgtQgFEqyNxlBmKhYMJzuYpUL
pEIw0M1dF0Hwg1hOuTfQcwRkq7T0H51ICd+5FyyXGFYgBrJnGdpjGwRS7SZ6Ia0EyMnmeYdCJ1AF
QqkhFr8+/D2oVGB7P781Gj/qiw4R/bcO57lTbw7BJc4Qj8k7sp4BsQ9ePtPR6cEt1leNLKpGoV0N
axqmkIOfAoBz4KDIYRKdgdKhoc860l0QrD7eiCRMyIJJL7nzFNwprnO+KPY3tSw3Ssw1/lEQqoVe
scI5EIopKTAN+7ruedCqm68oNPKgYFOd+QUQFz8747ix9uSMVT0s159+qf/GyZPxZIHz07/xSILY
p2I+WyjGlPouODrMsZlKtupSoKk/Rik+pRlGrCPxRL6Mkyj0Xxoq0Uev3RUAL81FQe20IEhfItOY
kE4vo3MOA3WlHFoxSvnLMrWW9I8+/UwSPCFP0TxGxiUyCUwuzfJUfaIZSo6E03qyFayGFoeiUzVJ
aZ0rM1FUiu4oyyEh9NLqAlvXRlUB/V9bHOkmqdWS0BNixhIIi7XP1iV/owklf0vyElBjEi9tYUEz
ySCStGt5Bh27aDvR6NyqYHhZAp1PL6Yg+HuDWPB1I2zjuJy4xu+1x6gbyi4nifXtcFIfshFcXMee
RvNzqzBJkE5DP5b2878yYfwoGh0H+4G1d8yfz095+dw74WY1hlrfMztoyPgV9HZ+yySBB1jsdXR6
zam5d8sbmlQf0CSwIQx1sB0L4zs1d3Y97pTZtWcPgb5dsmNmzc/x4bx/7SV6XVtUDciA7pvvo1W4
uXKCEHHGzLuaoKTiF3rpIMZf4SVxtrX5FYHC3X167OE5mWAjx/1X3RR1oscvA3MaCHxY3589Y8Xs
us30NFwUEeIs3cAdt2nn/jNgZ6dULDwcQZURu0f3Qk0dyDRsmLQJ41no+EUzgX6Mrj25okBcmzPE
aRRuUTZhKE4FxbJ9r9hPWWq40U/oFlLvNI5+4gXSnXu3ujlXXNtC4fO5eQzSP6IdwrAHKDlsyjdX
6bRACYgCEOEqvA/bSbFmm2KHKt+RGfMFhi2/RiazZ6AjcDfnz3GV87/9VsdIR6XOp+A8HsgPeUWU
7ejkwceg0USIAGvQtVDZs5xL6n5RtjKc22/hgx7J4+HESDpXEF6u/qZTa75f76cWLTH3KdOsLCjs
92YUTlLY0KR3Af33ZRiK5+EesaPX4ICZTQLS3AFbm37sGorC93qJVg/UByBDPWnR8N50yes1aiN5
bVAWoim45OwZpgr7gSnhGwNdGWDk8Rvli5hBWJCuu+++PaF8V/4Edsyt/azN9bPPRdA8qz19UtyB
rZEE740NUZ1bk9IT7Rz/CqQ5veeMHfp3bxVnz6NbmNzXtVGpy8g9lP38PWMpEMw9OoeHGxOIz0qD
U6eK+F2tjyLCykmHJ3i888Ik/BXuf1ucAgQNjLmY/GEH/J5FNURmfECSuCPYsQfRmGk+PRqpe5cf
Gw75Cb09ypjQDiy8/PSo69msdcL6+eMTRBElVtsJEktM5UP+AK2Wv8cg6aGslhBh0T1cdtiyxEXF
bcIAGfjN0IDwYnYQHV0rch8RLCPX/FtN+YciUuMgKSwFGNETc4IQ2+MDsFFGjPWnhMYLPDWr++Ru
z9EXQHUC+caHfzRbxLI893LT3NIieh8fRLvdMyEpsxEsl0+//e57jMMpqAF/z/FQaMAKLGJ0BohA
YwShj2cn5EYT4jIyIHE/Oy4qMdxxd1xbllvaUYvnyWt2Jq9I1nTszUq+rAvl/ap7OgU8C0mcW+gn
tmdTdJqy8SOO8uuG2GewvrJPEzeKYQY83r/qCEWv7r0bj204Rbd5DPZP3gqZPHsP+sdLK/949qsH
P4UKZ2HjHFTU9nhcaDTMa3+5jztz1r7IHbTNR/AaF2JuD1qWI2uEfOKAsPrZDH8+yI4ip44sEGaT
9BhLhrOeJsvXDyrl8ydsGkYQhPDX3QoMs0bFv0FdtDelmTRvMA+QaGfFyLPoTaIfgx54Mn5yiZPH
WSPPVsI0sGvj8RfR0+v00brMEX27zc8fug7eNeexK46Mg1+ZxL/vBepA1Qu6Y0E18k0EmdjWcIVQ
b0zdF1IVm8tvuX/cUDq3XAgtC2zCgQikf7s452WRPXDtkuLVL2NjfmXZJQrTzdDdE+mTDGFwCcXh
xnwGUYcbg4A3UTgz3OmOm+As7jgZwMebXyUC355haxzVe4Ve5gvsm6ljTGAxnHjzLbrm1T3S8bf3
TASzoDS7r5fLpMIbOrMvRtWuBmQuqFrciC2px2/L2y8s+vFlfoyDfRiggmovuS6rHcL0S9bc03Y+
S5RM0Wt9w2EiqD47te138a7WFWBXbvXqu3WgtNuw8aArLJqURMO/yyTZnDfGOJwkjXhw7q+G9O+U
CJh21ZG5O/YSNkDiXGLvQAITuuQkVQZzhFoqFdzz7j60Xg4So1OEHT7dJ41vaCpEDmIRqwXOnYJM
TdkXCY5JU8L6Q6RC9jCPfhDyHTF6uSS1BESgYroPIs2ErVFv2Zxm14lFw+ATWS2Eegdc17L2sWOv
ghT2PoEkz+TCUbM8uBapE3Bg6t6u3i3qR318xLM0CQsdaxXUzkH10S1U24bVIUPkKGifIEhemxME
gpbVWbQgHQ3KT/+CcswiqQS1sv9CPeLtnW/tKpK2Zr1Ya9qn1qrYZV7vfgifcWz8RBO8xGrNuRV2
3zGK9H9IlBDz3JdvLkiFbNJuWHbz+W7Lgt1wJLQbPfFDdVQiB3sE+SyHm1A4OzdaYwgJWMeSEnPh
taEvReteL/xLIRoVF69F2CzO7724/+hdtl96bX7x31VGOJXAIQ8DjBlX3az6b/o4yQMQEMEpu1bv
dzWqdGo97kdlcf+7gZdUpmT8x7KD7MXr4H/osSsyVbRxrQRcoc97knDlrUGt8msgI1hqHQ6QKfH5
VXuSoIGJ9QGXm38Xxw0pdOwmm+PTKTI9q+xaZCcXnceFUZXhtrSrWi4bpJpIQTh+eM8DOqMQ9JG/
Lsf+YRNRnIWTRdJWcN5Lm/CW5BYxaWzSIZMMHZ3nyK9Yd6d4R1rF/xKrJbrUyGvEfEgVHAPwBF9N
eE+n4va2xYzjPhgyyj4EtsPIo84IJldqIM2SdssbtKWiOSoexfljd8BzzPEaJtkow6awemgu7SB+
H6blObDdGC//JBUrdm6j+x+TUQpagSXYrAQEM5xIenWrNMDYTvXpfP5Wu9r8tgU6uT8cBlenk+Pb
iQhcSx7Op0ra+bcar6jr3jq1UrNkd57XZvXaOA6Mlfe9eR+au25BAWY5+NVFfYAGROobOD1SOlXE
H/c4GuKzOqXw4DpjeOWwtij/WNtSdzVg1MjEml2QIj5qZFqZAUKj6OLwRafpa5OUZNj0t+emtA1n
pykaxdH6wp4cowRCYHBlmBVZCbWfo2tksIxNWoNOI7OWfWyMSc+G2asu0kENBRegVETmX0j/gpQU
O8Rc4HPFmT55E/7eh6Wau5oyvMie1jY6qL/q1UfQMP0JN8WiH44Ki/plQxNt8ePtmQWYogrpEpsx
nsFE1qp1RrP+QJzknnmfj8bAvecRhBas7i46OPEctsz2sCluwUCIRPdxcN8B4JzGCHnOU9gEzPBI
hqU/QgUUXfpcysPAGN5m1XOmvjOpdKwB6yqGoEP+sn6ujz/FwQ2UskSsB3Nv9gTRjTwO8FiPIDm+
ERP/NgH0JrwDIZPFT4KI5bdeAIoxgipBZtm5ofb0e0cOh6WJT+TQ8Ke779AaYtc4x1LUZiUm9L+R
eFN1AXSF0j9+ofX2DbU3jDkhL1HRaocJQrsq+bNmyeDxl/5VUQC8jeGrzVLMn4f1s70XUU77sKyy
dQziYK/wdg2gYyhkUUBndgpwEBokise0g47ebVW3aR5ginTT2h53bJ8CFMxHsELaesq/kNFM7xQU
Obm790CSCLBicAn9mGax2fkPld4Yr1wvjV9QtUs/BgLxaLUz1S1lkTVDFHPgh398vN0Rsprh2dj+
qf3RUE80UY9794mI0lG7xWZJ2/K3BTBO0/tSIH91ruiTgy08yFwRNI9Cl0PC1+I3Hqy9JWKk8bN+
mH6qXg1o7RFwt4kULyhmB7VwWKp6aPYyT906u5cxP0wACF2LxrmEugJ+6B3XH2+/YvQwePHia6PH
06AiU3r5rH0gSjso0qFRmdBpb77r+0/9FNfTMtKfXFyvcmil38keYAjnVHNt22MoYkLj3cVDozi6
oELth+fA/Pp3gBXKm+j4NdL1/RlYiAtaHca4kD5yWHQ0pZf6gYz7CwwAkdb2kmr7jEq64ccnKin2
jZCrYY2vm6hjn+uFY8O03dJaYk50Y3OdizLs56Wped1f93P7e4TdWsnf09YNBrlYzcrkDZSWdzcK
WXTZobr6BcKtei/YlDHSVs392TcK3jtpvJ5e+Fdomx6asTxz796DFYnq1U3IgeFFZxnbeRYHKY1S
RD4te20wTd12Iob/nJoPQpdJWkaprOre6eLkGSO2TXxFg9fjfseIPe47Ztm7U2NlSOvdZZg9k1To
2aNzLChCyEnvvXQa38ckp/hUJpQaoFDrQ9KpQopYv4+dWnlofvv7iCbCZPhYjdJnJzJaahK7LL7p
KI0aHyhvi0u9zOi4Yz1tXxEU/fZLH5eBkRW+BhWkn3CMm8cs5E3oa6GYZzVeiwTAMKUFwUpd/Bb4
6ZeankmYX4EmCmFwWlkjjnWmanIa3yrdGiJn0KJJB2FLbEud48jCiePbgmPzOi/8kFZ9qp0nMIVF
zG4GBRPJyOjW+O4795ofXwcYxFqpo1Vw1PlXoPjXmsYcnUBE57C+ZJOw4+Lmg7m9Z/deDWrz8+0H
HJxFlKxfZO+f4HESSF7GH7Loyn6l0DyH3epnhi494ZRlogOHK9oAkNceDdIH+9uwYkakNy+1zYnL
vbq2v0zPOrUK1CdJ/c9Bpdb7kNSDCxDKHNbfZwu5fvtSly0qDVlX1aQOpaLKlQPmQND/s3s9/BWD
Ja5tXsuqvV58cqD7sfG4/pGahKaXXnwbcQfgW1i7UbMIFPfw7WubWQCPs5dS5uOFz+Hx2uZu7tOD
+0ABFppp2v7adYUZbGmcuLnC2weIYT9gcFADK3khqlZpY8XcBLTiInip+5V3OfzcMEBUZgmPf8uj
yoXmwueiMjC7YAhcMGSeieE+vRr6fS/HvHc+CdEhwvCo/bvl3+M0ad+uOJNn4iIx3o2vhNcIQxJY
Mfao2DeYmYGGHEUCCBw/q2Lj+K2/ji7j7hFsRTuR6nZUN4+9K3Jjfx+CkKr7+HQLa+4hI+nRD/+0
WH5A+gD4NgdlnzwCZk6JcsS9TLWcsDA79GJgeaTzh5f/rSJAdpfkYfW3siz/orvnPqgjoRxx7Twf
bTL/AkxsIC7yXo0xBkpJerW5wUYGoEcdsL7KxPvS7mHJqypPFPndc9n9/OJhT16NETTUYSCMgrhS
xCR1stm8JJVJ6pWAg4+NbEFw+VtfmOxxs2zX78QCcPehEVR+T/GAROgATZqk+7WuWtMiNIe11X9C
Lx2eIMJbLibjNn5tYVFsqjNS/wp+8mWsV+YgNj3z1Hp+ZxiES22C2bxf/GJUItghBEDKAQSkVqNC
UGk/qso3sP/VrRHVS1bjXQyg+ZN8HNELJiX8gJIy5xkFS0kK4L3IBcP6+/fKaUHdoEP7wmKlbsYO
sjfWo2FEnZgukDKK32wY5nUi7ulRW4RjS9gEdehddK4h7dzmjQgXZXBy5GroFyoBlaz4Bz1FfBYq
gkmhT4EBy8xcXF5VpNWP3lXbPRy7V4o4K/eGkMKqdeow2OJw8bnlIR1atEDXj6G7+jqkn4l4SawR
QITwh7IhU+DL8nVsgBvTUUnzFsh7v06IqR9tRAfpakhvfqHmWXBBXuPXAkzqcG6SeTyoTaVRs3D2
y0WnjPr1u20yBZPemn60CiyqhxkYkTDiHBmOikeQVbzeiVb6pVuA1NQbvTf3it9fsvcttAkNox3i
qYfoS77NRohRuzSfK/ce1cFMnrNqwb2RPQpjcs+mY5CXc1HIWNnd83D3WVjIA7a5OpftbRGSqgHo
k6S9fARXvJTs/1l/fXwDSGhpmc0itNbxGwoMLmHAL58EnMxMt/GCqJt3V1NzzcRByoNIHAGeVjoP
RN671a8X/V6aoBUYlIQ5JmO72n5YdSYWv48uete3zWOxIjaDEYfuzXg/vjLzmRx8XZgTDiG4h93B
zP9+fj6py79ddoWtokPGPKTwZ9LEK1Krsbq3h2cdnOuxydIE5jFfXoouz6JSxacAdJaB+H1A6Skh
Zmwz/5NggCnFFFp6NWvKQiNdCR9+kWz13cruGeuDG/1pvUkiIjcOipETkqeMroimVVqPtm01yYeO
m8/bZzUTjr1ZjhhO4TQtIqKQuVFAR4Ti5/Er9iuZIuZ7dis41pCo8/p770SoqS5IAY9+6dkvIIv8
8rmPJzu4cCvTaQQL7tok5yYmim7ekNP+9sof7wSHzWia6BxYzWLvPr8wcnhmQZqeff6wHJSFzWmR
/QA3BHpHzLor97HMpeFpDkqBp4EajsmIhgQ6ZJZG6H+bha/PFSEXIzuNUSA8sWSa11/DLzO6kwJu
YWBtLSLjJc54NSB0Yk4jadrbFZjBBBYWTMSoiSpQZqvIJa75zymeDwiHrKHiFzOdG8CWa7l3L8wl
eVWFe4S5vbfPpTZjJE7Fmf2YlhC9XlzG4HKoyJJsV26MlW8c27ZZL3depU6RuLMSdp8k7IyyqSap
U6l6IcnT4bl5fYLw2n+kngGVAFsJyM70j3fn+a5z5CSupc3h1LfezmkQ/QGbWMwA2lp9oJELmfbk
49LjBKwH1yL0TXxx6JdJEi+X4AmoSn5oeAm0IWZXEIX9pMs4CgjnhW/XAX9JOC+vwCh1iz3kQ0kp
9ixdFE1L7vmnvOayxHjK8QXtBKCuYSn6AUU2X41H1H6h/w0DAiyg5DwskpMZ+cITAIjlW/NieE1M
80AOdDZkDRTsjvkeYCoYkfeuBXvGFqe8AiAG8aS43EKmp3bzQsKYE3K4T8MF5ylSYKXFqYRe8pOV
FZQ+5Dt+FSnWXmj5KbVrEm363G7t92hl9MwveFQDpPL2bMr0E5QiAV9DoHrNIB0CNDtAkLuzWhLZ
FyBwtdIhmfq3SUwE2SCpxwhQob2E925cJ8a5W7gOS4s0YX6ffwAJvTcNlvUCII41uOeAPtxx0gwy
STKfy/j0ahUqIJoz/GqBgTqajFi1N+VanX8hSEC8E2XNFajozSHvJE/CqjyKXRZMfPDflH0eHnim
0Y9q/QoNlvB6qZqOQtR2esIGXnf/heMKMPiUTA63NhFS+GmD0+Jm4vfotq8Xk3rh1Lquesl5xPIC
vEk+TmUJrngn0rMbe4RBGaKCgts3IM6rWX/fz0jYCxCkARj0cSsf/35scs1iFE7NTnLbxuC+rM4a
zXurvhE37qseK+1QaR+ZTY7d+QSYLp4TXRe3T7D69Cv77uMDR46SAZT770+MLnWxlXz65oWe9b2j
EStosVodDpswkZ/EdmYc4KlsQLnXJEJ63yGHsBzzsTZoVIFAQw2ClvVLk0rHyk+odAan8fPmhAlX
wY+2/8fReS2pikZR+ImsIki6lYw5tscbSu0WEFCSEp5+PqZqamrmzJnTCn/Ye4W9AIHGSmu64nZF
WqFfRqAlMdvVCLdOgRVn4mpgWv53YSzeMB9LiqPnAZzjh51RtQ56rD0dUENkDcMf2hn1Q1dbUrzk
kpdxJNLEgnWPEVLcoIoTR7B79yf/DnGFd4wrYTJ7o1KywVA5ui/hFURZvPN/q7lF/fta1L2ZIrO+
TeZPrinSYc8C8FsI4VzwJ8ILyP/6egOulTyAp9MfBWD9yAt8o1ah8l/VS01mjrcltQizAF64uEub
ADWqtDCCrhizKF6bxn9ll7xEIDzLJz/x9E/qL1QH1cdtun2mEe9iU/Uyp1iT/6oJ0AwA65txOtTV
lBmCajHFuB+WFKQyzgx2JYkZCPHOcpCC+6+6kzJKMdBlUjpmpkQR5Bi/wlissZDg8iAbqmQ0QqRX
uARF9VouIkTCy/5nuBR/0jL9X54yUgOfgLI/7VBHPP1RlEbnSSI1Ib1WvxxTKl/rEhcSCkeQkDcs
CRHC8FpA6F4TxLRnM2358hTm5TtdbZZcRH8D4ZiI1pZTZt4h6ajJR5vslBXF8mN6mjSI49RAZ93u
SO4wGPjvTtmCbPggR9wEWZrCu6PwklzZRlCy+/Adl/X9k11pQdt/KTBrQMwQh8RvRYjLQqWjgFw+
qzTf5ivkzczqxhK56mbhZCb5+teMDpyf6aHGQLaa7ocVF6T0T9S2AksAmg0z2cC0ve9ozqWgaPVF
oQVc0rFXAnDgC7hVE3oLmCbrKd2p/Uuz+cXlyIw8DvCh8AgPYe6pYdaDzbuQIBrGgwjlKVKuhMDQ
HowCkJKB8D+sl58J9hJspC55WihA6S7pFUGzZKKfyD2O6FZAJd//Twuefix4K348E+oVt3qjOr49
kamzD7MZWER5iuZg7ByzCew471LwIYeA8oC+UY4M5js6E4olkU3VzVkYlboTmoXMbKHY5hiPG7tU
YTVigEF6lBv0NRCOiLRNdUiy4VBhv2HDDaZbIccfkZ078ov+b7VSX0OsE1PrmgyCai3WLcQBlW7/
4Pwil2xit8Rvg2NGXi54KaPEODNILGkI6UFPwYZHORdr7rtwKXPoHMjvCnmSITwfuySnN40tDjEm
nj66bj6l9n3qHt90PGbR2LRzmU/C7QLEHx8ShKMk8a1jUqMkBraMdonRHSyDNCzjX7g5yYL90b1k
R6Uv36fBNzki22Q2xUpww+VgfRfhNgZtS360Wfs4iSVjegSPEybxetQKgC0E4zBAbvyJSPnV6v4m
7QEAkLHMlLrbqUtQATOhlBnfH+gyvHDot9uJvgZerb8WZszUY2NyUH0eE8QIEwIHqQMZaMk1lEQO
jFume3Qt48UhbYnQAxShsBwo14ZztPo86miZTOy8PerAjZIF5jH4g/SgYqGBUtlAEyQw6aokWq/7
6QPhq5kdSVWIDzEpvOZqYer1goPhezbUcPZFGAxOA0n4mgsILZJFQlXJa5x16o3frvdmQeygmZ8i
0kKYYPBaffBVxBym2ydBa+ixjTXVXMxRkDpjytmXvlxwuY3gGaWluMeONQqLxd9yXiiW+lwTaUcr
n950kzpZIcBLHQOBGCQDJcJ2oVUx09Aqp27xl/0V2LBHvtAWmeMNKInEa8298rpH/UxnxAFnWtpa
mmiN8+8eamjnzS1ClUzpHEEVX6lk22N5QbX4taecBJuG/n5Esb7NanLKaF12VJ0MqJc2EOPGjsAK
jJS5YKtQL/8UfL3gQqCt4Ajr/gOinkE6qfPPw9h/NGuqmwQhhlv2fNHYAhmH0fkj+FNAvx31XwiT
XTsRB/2UQIk1l+p5LJu48pvgSZjy9zqZwpMLy0a7UVOXT/9t7Fto+lRYUkQ8fRjo71nK0YyODOy0
XiAt7Cr/SToa0+HfmA5Q6+Z2NHi4PPJ/FeVV+MMmTfJHn+4/FTXhUexprMbdwa8/JSINThm7lWik
14psxCACFnvu+6CwgIBTcWvUsAAuUoW3uhsI7+TuvuaDX+urCXDDssnMonGbOohRYULreXVNDkLp
5xUKLHfK31sRPH+kMKXEj/l5yr5hnX2CSWUbpZe+TxJaPsCQLCTao+icPHcNzQ0rzcyBaWo80jAO
L+3aYl1+sW5xxTaJGz3i+CjLd+50wd3WAXU5RUj3LxVNSPwWjTpplJdPGXw5Si9xPWtBGD9WdYbN
hQKm7eL6rIPoxrQfNHPEmjbXEZ0JkitlkJpa5UPAhK3cI9JApszX4y3VOl5CYsbu5/xUQppPHfoz
o6LKVJH/Je6TGYRZmCLz/KdPgRYBVswYSzi/gUkU8wlo0UH6rNs/Am7IMqFbv2on0S6dDLrBmTLQ
Yp5TiHkJGsziKP+rmc8of202gae0YJxB3HMAj1llr3E6OzGD94JIe4NQF+kRnkCGJ7tcMJsDAZ2j
NzJ9ZMBWT1vEEQWablbS/vv1hNB8D1ad0IDMmtaWCs9AH0wkTsnUjTu3+ZtBtOA+jMftRWsCTXhv
GXX6nmfwB4QHzGLWWBi8RPe9MC7GHwi89boPGzraRLSN34LsIckr2wUvAw6caYKHKmJwHoO9xDsY
awNGj8T43xftgMTVahuRTb2SPCDT8Z5gKoi8RDSpBEVAOB1s3EwEwDFfRpt+0U69bzza2lNcGXUk
4bO1n34CsFgqgnj5NUw14uMDaLnQcyCPs+KUXWswVYcGypSPk48lo4ezQcaZelJYUeUaG2jWCBE2
8D6nYe9F189DvFcLTvHnncG4jBZmK8FkKohRse2TvHROnfAWMT2JPziLt/EfrdWGdpgnrmautOSK
gHBEKgQ7MCYWjVuIQ5JAVTYMh61MXwhoFN2+E3xYcUCA6O/EFU1qktd1m10FUuwgIzfGsb7zaxO3
5sxHQMEgi4znZL5YqyB+trAge485aRzQb9l7T315Uy01KknR1bRF6bdnDcBxk/OjYsIGZtpBWfNF
mV08ZSdPHyGCj9nw+D6yk0zz547LkUmWI0pvxt4AGhPyKTouLac5VcgAmdh6Kn9Tq6tRtniApyXH
8TYazaiYU7Hyr0WVYAP7ZZOsxuoRDijEGKQBBUak5ofJGv2hMRfdaXo2LnoFccJw5MnO2KVjPVYv
pF9yhcIfPqqIoXErLg20jgHcGnjNZKty4yCbkQ/RRgl6a5CIS3VKEh9UIIgtCBLRne0c7Q5Ssy8n
8Y6wV5Wov3u1GokJvuDXTe5p8e+bB+FcRDS/npIHEkB0A/dXLiM9mDYq7drbZ1Fcqi0ihrXKvvrH
3zhM4tZ+6kzLQdH2+litaOc3Aqd4sLasEdsk4jT6K+ozBQAX6lh4g2VRcv8/92UstBbE6gYEdqqz
D6m6Z6KZyPqB8XvW3hrheXWm3UNdIU5tsfK5rxg8uZicxRCM8Av5cyKHjhajZooEGaE3WF40Edy7
tZ2nwbu18iutnwTo7rByc5n0jATocmLrF442LmtNXED8hVMGvUBy7LW7NDbiKlYnwlvyMd5qwhCJ
PbEKP1xH2r1ewTwwpv5XIO4KTEIYhfoXKQDHQGyHtompzzjkLtPsXqzfAe6Fx0ejZSOWKH1IyyFc
Ghk5mfRsiiM7cA6FhCy2PqFuZGc8xhbYpjukAzImVMjN9JdfGqmb3lT2w7kcxnQaUIOXK4dLlTqG
+RUanZ/Z8MJFV2VZYWk/TERL65lxKvImmmjeEAM9VEvjFUGIstUKEkZAROnvP9UJsg09CpNIbb4t
Fx8afi1f1MEzWcnoibKnxcrryIWCOMOuI5oCb5jIzewP3qgt9y1ud+u5e51y/yjSvB45sxj8Rt1w
/RzUD+IAkyMUaLQXV19qVvezDm8cEbZypPkDatn1qEo/hye+8nKOAKL+OO+GiYTMEA157sQZZ8v3
cy2swmMdvAHP3dddR989DgwRjSVtsTED1OYRkku9HWOTJMPktCk2Gf2C0/0C16crcHH4MrQhVEVw
pvfRgNstXv8kAltvqTrnkpWBgE2wF8EdVCpiKbMmk1/xd6L68joV3WIA3TgAH/SFOUWChBByrYc2
BaTgFozcY7p2btNLrmCIEVYlO0m8QLjQRZSadWgA1w1X72b5AxoKQL65925CQ2tWcECLD6jcrOHk
w81uZds3F/w9+ukF+4uWQ3BpVehcigPFL4gRX2WV7vgmlDV8M8NF7bfuAGYgWQ7I0f+0XfyIqIfZ
FwiOA3GbmoodUtTh9t/Vf5R9RIQhliUDhJF9rzE6OnqUoKTDa9acsXlYCNyYZ9SWJgHXwpWuTjBG
c4oydgaVYoOrpfCx1rOfE6uUX8F+0muIi43zHG79NcH7qYFQHIhQHOy48EuQI6vaMNj8405QznmN
V7fB52lVQOlPc9h9n+YET5vivUiEuabwwMlyMOiw5RtE0I9CIFcYxBvsN9kGFp29sUY32F552PxI
FKDeB6u531SeekkfVN26HZEwNY5GonaHvpi66qXhnGKETAeENUJTn3ktAlSeyNHB0KgtheX7Eodk
d83ZpYRfdyTPQUvrrlD+xQy3RAjCHQwJIDhGSCgt0xc4wwqfMwFogDbllBoWqigUy3pvQ9sqBApa
nf9RV4gS3tinzHDDsym3ioeUmbKKMnoirJ4RyiZAenuaW0gYSf6tiRBLj+PIcDQaXGwjQGVjbePI
mRqLdnQz5F6Doorxo5a+fP6+fsl4Q3i8xuQIl49gh0wgoqdhUrfE4RAMOHqPpg8AGtCzVnEU3sMH
mwTxWNWvFDlp4qXpj9HMlR8BEXk0Tg6PsK6a9MzMUZYcXT2DNsGiEHKvrEGYWzN0BLgC6beH0aj4
mC9GUQfKRd7JF1HyBnpal9+FAuvLWKbxASCbiIk8I4X0tVfN6CL4CjMnuI6d0EkWJW4tFMft5TMi
cdQz2SnEcL/vIyvcT6FiEdczV9/Skd1Bl1lEJcGGgVZ4gzorD0L5Tz51kNXsoGjYR79qsa5UJ/+d
niXOcX31TwYJ9DPaS7o3HQ0PB6f9ipzvKvbSMxKfH0rjxPqg3bGkmqhlygHsfWj/kwP/ykkN6bdp
WM8EaeNIvMfvDdFS9wyAM3t0SEK5khgUq8CpzTTwjztvkrYoMaCvPJESMjC24jXGdPmjc9Lgb9VX
ZWS/wBSuquAgi4lmBlHdHeHidoLAQQHV0Se+tpoiv33aButA+BX8+k6MGAzoVbOhqcJ/+XIcvsCr
NieRoyE3NJXQ/K45ANk5I1sxTEzpXg3mTA6STd7Y0j3vneKE94GekHsNU8Wh29V3cgDEv4EkJuI8
nS9IVku+rVUzll9AeY/ISfr6UzyntWIqL79kWNMePuRNijBQNK92YL5atG8lp6j3QJETtHNE+pH0
Mnw3eWdGX3Rakf9J72/WF1vJo1XQeUC4Lxn9MGoZ1fEUKNiNaCR+WngL5peNaNfAn169XP5V5rcp
5O8J84l4bObS104kp0vhKVWTbVyob/PbEBsZTMh4jPxXfmizuQFR8aRuOXN0HivB4iCno3npaG5A
tmJfEWbhxxKO4alOZHQFmxH3h5PmiUp2BCohrVKAXkTeuI47H5imzjz5po0kxHDrl2lAGw2mGU9h
sPJTbzOfgQvWQR/DQrl8xx+Qe1KQeLxVFEDJVuWCiYNpdko0M1bMDmyjnCuJPe28F83cnChR7CLG
KF+GnZ4iwgBdJbl+hACRFOdBelRNBukQX3v/uIhEx5gKq1k063Ajzz9LBotRY9vleUIl/JPivXBo
8GGGFBstCl9J0yIg1NnrAOyr715+T/JebCYrrqsZDXMwvaKBNLU7U9fcFFZIdCAYFy2/KyKe482I
vM9fBnJX8fWVM7XOvPu/wk+JdGlGKSBT/0ukfTPYT0Ieedz6ldqoyHF0EnPPt5lzcSP9ANPCuLsT
xiFu2Z4ybtw+aiAdWxw8i8pPAnUfW2O/enhi7G3uXb1ETpDGZxXwS8cZTuPakYD4Ejb1lTIMrmC6
bQuMd0CyXHTo7WQ04mO9w/LajUVkPsfb4XeUsLsPi2h6T4PvvvO0W/qXmDgFztVKDiSkF9YLeo0c
Y/P7eP3Qr0ZLvVlqhsmh0FBzuOVeO4V4hNDaQn+chqPxF3uNLQqHlkKMhqtHjactJieajgzt3j0+
yVseivhxZsXLlyazXF/IhT15eX34KMOdVu4bndP4/ux35QfZyEzSX6b6cqIITgu01U50d1gVIXlv
XW9ppEeghhwXJDtwHRtORnbdXBZhcH4+6W/2QY12aFE0gYeGcfC5qMBHtZVDNCsnEDXtE1DScC2M
fNRINyrzMXkE3JSqGpyUlyA22JJ62VV04LrawaGWBT1GVnJlT7yCYcHFI8hYG8YH3Nv8BeRIGU1L
B7sBB2KM+geg28lNOddLThMvdnT/BRbAi/7MqltDp2Hph4TcNZYraNO1eQN9UiCPAGgVLTSUaaek
t9rEw/mH8yi3VCDYoZ9nG2UtMmcAQz8KvpapIeoKMeI1WdU/WIgXyP22wimkvUFuCDZhppIDc8sS
g/LvhNnnX0J+BcCpFa/4GH/C6b00VhErJuNkW3E3LTPi93JXWXUBvSG6H4Y9sInHgwDXwIIMWhUQ
mWBTS56Xp55H5dYnZA6cQxuea7OuSjudq1yEhEeAiaATQdAjz4nrdAH4K0SREsnPAkpohqUk7vQ0
NPb7c5tyCsP01bMQ1017jX/JyoOH6iaBIB8+wzpDuAFNoJ1fKEL78vQWSKEY0ZDn8fZFbxKnxyYJ
UQK/7QEEnYw9bA5RNLI+Lm9KiJYjtlYXjIZdpM2uU3LEe0cDVaHKLFSqx2pRSaea2WUa8uQJzlac
ssr/WlPa+lDYPr8/oJI167R05ef8qW5o3esAImlYNcpdEgM6r2apHKc/BcExtVkdq4tyTaVxr3DV
SVCM23jq6kx70EwJdZQPQoAfHt0Xid9fj8MVqoNhjGth3yaAFRO/WbVMzUWrt3otlX3vcbMzOXqu
oLM+qefS4f5j/kv0iPYnJnce2i32rffpTYvJXKwtk6d/nzvMvBxJzvfSUzP69GevRTmHE+ewiK7k
yP8D7eAUeGQLRGUkZnvVAs0FpukNYhLKXxTm7XYawCsk46CR+IDOhyPFYxKX2f4ApUPCutkfd4F8
AMphGdmZi4CFHo27c+AJCisD6gvKDS2dxTG1TK6Tu7HWV9V9ADLHgMBQHqriMxEet+myhPhfTS/p
LXJorui9eA1TF4kcQ+3s3gvnPAu/OudzeML3FUEyJSErR1nwR0G1c9SxSqmkdzra3vxAacKn2uCU
ZGQ/inq2hZkeSvJvkM8GihduUjM5EBsDfi/ZSLb7USuPiBj1fO5zgVHHb/MjmFXzW6xFZLXajaXO
dvJ5St0Besh/HahHJ6gN0C8azmtPsg0zCZ7/npbIn6+ab/Jm4a4JqCQ/NT8mIBq1T8nZHKYb/WsD
sQqKFZ6eQAhWAY5m2AYmgnjbviydeWsv1yBYWNdNeGMNaZ5NjZ/VHuIxBVNWgQD2O+BtY8bO8weq
obDqFE6XzCnuyzfxFJlZiQ+cNKXIyqjC4ImhCPFz82GLdreEh5e/PCNeaMyYTfxvcXm2wRf/B6ea
/vypIozV2Vm4dP8SrFoCSBNjKr4ojj8OS+td2AkAab+j+5YnfhafxiZO9vhPhQGjVc9TA+O1waXC
25Ku7WApKTppcFFHB8FvYWn9CPbkiAZAg3RKFFfA+YUfUnKqPpCodMq3L4GtKkApGIEshXG2RPmS
dSPwvn/DZpYdgWLjiMrAz19/ZXn6ZHvIJ1ggyBW+H6Q5bRQCSfADtG+Ihb3p05MovhJ55omGqYE6
ENJ3QQnSR6uUQWzZsaCxjufCN6iJV8dhWSNytmskDuK1ScmaR0CxkEe0+N5KJ/QUOU1vxxS+cys0
pgq3pxDI6XfRrP9FGh1fKcTrEOi7sp6esSmYF8OBzMED/rLuoL22Smf2EjOGM9SClZuhtjJfyyEO
IhHBjStBwlEWlUAITAaKzIEcXoaJgq7thMsTxHwBXS2ly0zZ0LCLG0l3au+FvXY0VKEZWpZe5gJF
9O4LxI3Cah+diRJ4ellAnc/NhixjqzEqYIKTjOCBBu00q/Df9MfQaPeByPoR05c5TFePcIcJAwxV
/JVhibMFlODTFLbvt8WshGWBORMpDNDzZ9u8FjLzVBnQHc41DJxwZgnuItGefjbCM7bADDVyq9R1
ghfPcHqv0p5WAZkVE4J8F6nEp5gWMQgVFE8MzjGO4ISxJ6D2RhgCG1j5LX99IGaOU2kWsafgl5OZ
EtoU+8Uqng+Ynw4GkWrctkriaCtxK3G+oRnGktDYObt9IfjAm1uUu97k0bktsAgw4zFEJummh2LF
LIQajL5etCikTBZcvYjO0IRQ+eg7qRi/9vcYb8u1fNUF+m1TpJPKAznoYKyD8FyvpUPuAzzL2DoG
W8yQXzsaFGC1VcHykRvAFjJTJ1lhaKJIeO7h7HB/g9lR527cyQqiMf8zINp/PtbUKR3154vHd/22
YgY0jAXb1IkDqFAsvHPgTtK6cwcQtHNLacZvIurNrYLpLdwB5JzLXXzgaJ211Ol41m/KNUbpPP5g
cXUY5px/yRK8mbB3yQv3hotKYTlcGlKlLZ6LcJBfdn4Pz58DrAESVLsmAuskNLbG2xps3cuh15Vx
T31o7J+zTPT1e8+8D8htvGcI4ZnGhhyCQjZjuHa7Vk4FYotL8t1rhZMhtM8sjfOJXHsDJvprqT/t
vkktxrnou49g8fx1mtY5j3rAGFTt4sJtyBUprOEyxYRtF4EqzaaoAfY87+fqtauRRSD2+iNuAbp+
pi/DP4D45hdkFhb0gUDzQC2B6Bl+CwMEdkM2OzasPx6yCsDcuZN/L/u5AqL/65hY3mKdJSyyc2n8
uZjOI078RBhDSXgu4dLWIqN0jt/HxH0F1VEYB6GzQLLrLPQE8HVY9FN6fjuRNb1MPMbU5dYUhG5C
tviHPEfZQmqLnSCdZ2vlp921J9R8K/UYMQ6i8JMTokeihDDTQqzlpVn51MvXkInT2YZy3wNYBiEY
1VNTajMOKLg+FC7X6YNSmB/FPRldsRWy+cgzYiZWMTYok3u5yo159osqbsCrpeKOtDPKNBYk7i7v
vYuWqG2X8i6+jqOQuPwycuvgL/nItF71ru0JgkgFS7h96tE2/UWAiak72qW7hs9tePyU5oOO1Xzz
fv9VfznAWWrzm1HoIAGWW18nzjq05GJmeMPyvQ9H4Zelnr/XQXbrNbVAvQ5JaMYQNvHyH/B29emX
QBfcelw/aW2+0wOafmiBbhMz6kXfCavhjE1JgMNBiIYFAkb/c40P0lL7RWGr3zirtdRny/CIjsMq
XIfIhFLvA8cSVKv/pUCYID7zRPG1fzUKAWw7bqkyQblykn3N9u9MzBK9p5F7o5nF5Rv52giBwxfx
GqF9tsbfp3WqY6m4wz/YRoHjhv92GD5BuJWY6lsFE0rM3ccc7ignphf50HJx+XC7xuz/YHAE3mvp
p61sjubx8wJZke3siUvOzAzlznQr6v7bbm/p2eBQgeI8QvC16yk9DDdKwcTYUYJLjWB3NBdRMctx
2szkk9bN1FuKeO3SL9gqkbDofaBvlnNjCuqyl+xe4WCeK+J8wt0rTlcGYbvDmZtrusrE00vehaqF
gACy4w0XXOkeNyzlCVNxUioG9vxkKY4I6usTjK67/ocJbIv2+C6QoTPDibEhAm+HkWUPjnzAOhF/
z2cHmhhlAYo7kMWnsvu8NzyYjj3Nwcms1E21KKzJb/ST9U51F4AzqKT3lMXKYQSZQSk532MLlh0L
BSaj/mFoPkrOkV7AffIJkPmVW5AB4W1m/6ZwzHrmcsVlM3yzUzr7GosRmovBBMkt+r2Ghi6hQYko
SWvkqAdE4OAUImcpQpKpjXUhqp2+WD05UYi8mPf7IvM5DUHX0n3GuFjKigpo0cLBBIjav+yRk23n
9AuGrd+MzfsHDIw7A2Xfx4TniGtv0m9UcQuw8jLcMguetPzUQPnyy6SX/3HG5oz0Bu4jM/HUCh7k
Cm4Q9OovucLIPdaTI26a73phiUgESCg3kTpKnQXEOeK6BwAXlD6hOkd5i1wTTXAUSIWjMxlunBpL
CYBvK6XpmmH5pyuCPJIe+HQGxl7jTx5W1FT8r/o17N3JxKSGLREwxQFgl+ZQALyYQ8GNQfQEN/i2
PIHu6DidyB+Fmqvv39qKz7WL3bA65N31u0Hu2kKhQhIABML/nzL8Yf6bs45ZJyzYbBGhDEdd/IPW
CT8HLxL2jAnLu++CrLoVzffrjk4EdEe/anAdAMXvVTesuEarYlbR6F8p8MPfftP8FHsaY2AYpMY5
wzOfFoLiUWoBDwivU5tfBnNh/NhCwxqP0vky8m7CRNJ9hAuAA7zaUs616+ZU2BFlPX8Qy0kvjkxk
wA3XSqsIbX1qtUfc3W3kkMN6LDWItqgwafKnjN+lhTlhUph2iILxMB5b9iIIWGOmQbbPyWW0iMhE
B/vUAx5RsUaH9T7SQuzac7imdniftUDlIWxRpMA+VP/QzdV49mZ5aje0NsbP9DgwWa7wp3b7x51e
IhU0ruG/TuQUQLuE3pfZyexf+OJCd5FQJifeFEoaWtyixVwcPn2YtAQeiYomdLJ/oeDJygnTAq8B
K923WUYcfFzodN2chG+fBfBZxo4aB90erW1CA5s2+3DX3I0mEEsIgHVN+IO4f6OvndWnL0fF7rtO
d1CIPpBiD1HggcLUV2GJDipA4bQjPwBizS7//p/FEt8jpl7xXeNN/IcOz09Wb8QO3P1WOq/WTNgz
v2PbBjnGwsjBYEffUjl69llIMHbVvWyIAkuAxHTM7O73R2T5gbCskgINpR21RzXgOzUoR5l6weRy
hhxJu9iYlY9qgRSAUV0IuaeiyfHe1T7gkEE4ANBUtKS7ZA7ceJ5V96a2n4dIdfjwZRqMByTqh5IA
X0YGtBTHM6ZV2v2JCST7+sStx04nLQL6h7PrM+OwBJ260ZXum19jrALD1lRW8Upgnh4THtAM3sLv
AT8oljsgNoBwlDt+vMZMIuhYnlhO4UnA8ImXZM7awRHAIsfmCDOzQhglT9wP7WAyR27PcYglUVh2
stcUQcjSndCEpyc28lt2nnu5MpFEQa/wh3Rvwl1DqhRhg7c4PmnkK4R7Gw3BX7cSc0a/8RxnIwzS
XbiJKB6ZJkRE3D1tZwOjRLSFzmjJL15WflXoHH2h7zPC3Hbv3pVwotAqv0qS1Tf5djylmRvKlozN
wSk95qxYWLRg3+bs1Mrrz9wssPMravOlfANzhLCcEaVCOQGV4nRuMba2TO7nAYWL/kw/NXpAnNof
GwSTrX2MkVQBHizloLI7HZfU5E8EK32IIzky4FPx8XsPPwIaWEoqnsx3z/bljB9m9cXwWDcmYD3v
jt45QBuL4u1FzAq5D2dmSDGrUCVvoYb9wQziCucQ6Mb82s1lwDm0Erzsj1pXII8mXpLcYCf+m0RV
df4Gn1izxAHpmpPxEJfVNfO0oHsUK6213psPJynuPtob3eOrtMSg14u39RzMSRCu64P8aEwKf2nx
LeY0UabEzK9bFSRr49DPtc4sf9+5qWx1wG2cSZ2tM+oyM1OfTqTCDMp0JmSktSfdtQnNChqa1pkQ
xDd2tbRcrLQEH1dsUeG3C+2U/ONDYmyJrFRfo2v6dE4XqMTXvn++lWkILPlz/fWj4axVZgPKrDvf
0lWLYxs+FEaBciWjpSxsZTfIvvCCzJZYr1FQlTibcU0bh27YtXGFpm0m0kX2ltqOXgBFcTG8VcKt
NE78g1ijvYGHYL4tSAzIp5r8lr1rTNdEC35aTxJqU6O6VC/q95/IhkutkZdkkKONBb9CQQRCi8FV
z29g5ek297ovrxUecwKeqw+YILj3nBHIKZywumT7KPdfqRn+02S/UNwiPycXET+9RmVT/cg36Y8r
8alpsxi1jES6L/2yOhoIs9e5meAIwYniZCgN0nWPxlg6MgMAA/zgK3NA6e53csOT/37v6tj7Ambh
RI69SbvRjO2HdWaG7CyDokitjgO9s24loGOKFaMwGIkSUr8GVzzUqMJL7OU2dAuQN/VPuD29ltk5
phJ+r4BImAu7p16bjpbNL/PGmGIqEeaNZtcuL3ARu2qRc4BXC/qSPZ6LAaxscIozPG4Pzfn513EX
JYGGGoPDZcrLMeULWkTGdE5/p+v8T1FxTGPSmCkNd5zk8OloHXRYVTMbpeoFpydgzvRlvVGA2S+2
aRW8O59rn1+TTnHifgYXYKwzPJTBDI9DYCNvFCa9ghUPmMlHiseQbBJnCNjBHcOgHQqU1tWQAujE
1ac5lQL1DdZI4u2YmwMJjvIFxW654aNAnf7LcXPv28t3oA9kQi7AJrZkTGjLb30o2eaMZWkhCF9W
GESUc9SmleBAKSEtkblEJKtrmBDkfp/HibGmYEVhgz0XJ1i0qpm3/Bf7MDXvH5qvoh0n+RgbgDTF
oaIBXpMRAU0YXel8AmxR6h+jgpmzyQzobN46cGTeewEKD9V0Ytn+dYfqxnQLza75rCt4sHk2pwlS
F7HzzSx5SwELxXrH19Y6+RvY2XBBk7e1FfrIcx6aCTHWG6OHjzuP5mkT/RFCj//FbzdJZZE/7yvV
DIXJ+nsqHTkQNpxYzC3XNpPtQnOLGclYbye1vi58NBaJBWDMi+whlne7eHfuU3cYzSJO58UNsqe5
hXC0su4gVjdQtr9bz5COlF2jnX7J1uzpC/XONUr3peE+5HTlhGdy7h8jm4Zt3/YWBvx2iQUISpMF
DivZ7Q2pHKcf4UGN9/0xu/eM4GpOorLQYNHe20mCotJWIdBHL836DRtZ0gnGaEyVw5Oqj8IwNkHf
F6xYuz0ZzL/Wr8ml+YWUTUf7tHGbbhGwcCoH6b6u4OgG4qLFJXvoTQIGdi0shWjpcefcDWey414e
fO5LlB/KfZxypJELoJwVHOfMQ71gTSLv5UGz/FpWwdgf0iXRQu9H7KEOpjt1ic92Tmuy6R/09d/f
lhFZ0l+6g1bPQZGVef4HNzlPlwK3PFqCt9UFxoobGWpo3Kk0t/WOSGjIPpxwuzf/a78cRhEjtYMb
btEhkEJ0Whdvrz5/x2Od/u9BTfyPG+nU+rw66x3my6h77TQiw87pQpFZoO9dO92LKsOjQG6xOkoO
Nkk8Fam+aDtGmbnZPkVcKAOKpW4sWJLyU3aHL+5AohrqL5sOu6O6VIjp5l505VsP4Olh1JMZYSAZ
iz72pcjnXT5fS95+ZMv6uAM5CFGYheCXr1mIXCuetZhk+3+T0K324YnZGenr/tYY+sTMnA0DweKP
j3mw++UgxCHdk9WEdI2wFruGEWc2JiUgqTJfaSNTpaGpezUef1dql6lx1HrZ65IhE4pdjpwJY2Ko
yRnRqeJ+Baz0huagcCS3q2wCxDK9Zf+ogGEC/yPpzLoURYIo/Is8h0VBXtkRFcTdF45bIQoqggv8
+vmyZ5yu7q6ushQyIyNu3HtDxCx4x+P3zAh5eT+74GC9wq1yi9seMu4dP+rPJmeDaKtcEB5Id7F9
EGYQWMpq7ldz+yNFxwHJGfamNDm0fEJZ84BNiWODVScavJrGAaQXagDMMjDwpvoqSRqs7MUNpUVw
N/wLZOPavaLQ6R0kqCjk/J1Khwd6UdmflXIgoY+x7wNar9A+SfVo4qlkLKgZ2cIdXgTHT0GUQsfY
V+CKai4GVPeg005XXPZE+INMj0pImtarAaRFCfsLPYeO9PTerIY3xgnQ6p7wAcBbwNAqUIcBjOlX
5l46F8ZH6/YHwzXyEUluPF39u7XsIRj2lPsV6xkrCZ2AUPtFJhQeUjp/tWtFbb0PeCjZdW+QQE0U
kuv7H9Y8ZKpwNzVl0WAKjCCleeGQ6P/e0O6uwTubPDDOZfsRgk73x1ZStm/49vcITQAleCPR4xn8
AnxnjaiGPb2hI0ACd9UPOYztmgNFu8dpPX5j1J4lYisvr5S+d0OIrfN7mN9PgE09yU37E0id0GzJ
Me+T380eG0AQWBAoiUzvywN0vIzS6TKNpAOzYe+jArY0tA4sW7z7lJAMX4Lpd1eM0O6rjwecDhsd
F3Tal3+90fDArnrOKlLCakgqp44qm7/M4S4vhESIAYaXhO6iYKgwIfMdNi6gKDkuNMMvfG5jBFTW
o3cbfQ/ZRkJZh77vw8+//fE2r07GsxgxRxkdIlrdUyUslrc1//SY84MHi3d4mf2W112dkpwW53zV
zVMn51wIQPQDJmxEuEGe8yRtbDUZeGBpX7M24V48w0L4D5EkY6Y+QyL2A7fs1qlvTAew4zWbIYEu
U94AE7H9jJEk/TNlQDpUzZC2cCsQyXyO4GfkX6zQsLPRtL3wCCWFQCY0yULUu5x7yH1RrKAi9IqQ
IqGBp6VPSBsDupOG2d9zZFbeN7lE2r6C5yJBh3hPCizX09kBa4TmBGWDQqE5XeARUVVNizktbCPi
1lLxrfRjt4Hclu+bLS5/eoSC8bYbBA3V7T+fPeAUVEcXG/+qv1vSi0hlbn+v2pczD8BN2JrAdUc/
xFQPAHcy54qj/OtdT7ew9JS45KXRBYX6QWHxOcAWoZCgn45Kpojf3sMymLbIGKUR1V/v6mrx1W6B
yyUbov9gXM7oGmrbD56N+ZLZDVBiaFdBbcSr5U5SAUUDWgJW4ysQFRdSLR0A6NfGGBAGNspqAF4E
S+aBnk+wYBBEAI5l8gR57vQZXJChWINtAQWD80JgvbiXQbGBVSc8hGA7kLBk+yKWFzzNJ8b7z1Zg
2u2wC0Pqxayby7yJjA0RUsGAXZi0ivoI0qeCc47g+FR/7V+GdXK5ernAtT3k5ck/AHtUHe6T78V9
H+5HdDt32t8I4rnbtC04T5UlQnELfp22SgNtnM8khiGOr6x0HT4gV5luEWVkw0jQh5t+HHK2zxqu
j1tW9F9cjB4gK/VNY83FRosGYX0nJvLRcXPeeMsyu+779wWrAr9dG28gg28IKEesGENFxW/SQxV9
ZWxiL/lO05keyScqe6SjJBhqcFuhguXQgsqwQ4qKbopLJRg/kAbE76r/dF8xzzKSGNDLySV1Xrcg
PyCbxAqFm6i0WwoCnKjwWHq7SJFInBGTdl/ajN/gc4s4N0sBITnPS6hfvLTw5c6VVvgftP3FBZPV
t+S/O6fVYJkN3J6E7c3dGxZrSQqu7bxfzElWJX2Tl3N8XNhqaEqMDzTjcZlNgN0uC1wn8ZEE1lOk
4Cb5D8TYEh4C+0bB4MY1ehOeVkVwil1T6apX9Dp+FkqyV0AQoDuLGhWA8TLhbH89o6dsvqjnwbS6
EY5Bw/60fY4VLR5UDhUOor4yASN5J8CdKMvwQW/7LuJCz1Y8VKLKdXRXQbCRsimzO8J/HAOANhgi
wXlJTsgo2aGjfLcZRuUf2HdmM6Qow2Qrvzn4Zo6hy+t6kIOq9I8S7MVr0lWjulrWxup9nT5IS8rJ
E7G64jW3sZ5i7uchcfsNDr1qo3/nGqcvEqvehHSiuLrNd1V+F69i0w7gA89atAQ+9lfw6zj6CBDh
l8TlCdhDh9StKeJYKZUW9r+UK9YjuX4QuNKVtHuYOA0m4BYQmgwGeDX2kz9j6+TT3jMGQd4soXI/
gRm5BxhzPif0qF5Dry+jVE+gWNw38lyeD5eqBlfQbpXgPgxaxcslp23cF8rQild2/46Hb6d54gGF
PyBktNq835Z4GL//GcF9XKO22ikOtqOWjtDX7oTPiVlsqZtuKATJwj+O8a+j9SDg9p0nptGMcaEr
3w8wi1Nzt4a3IuxFwP1gyh7ryjJe/sXwyJ2VPcYfWCH2EtCi60G8V5rXQ57+QtEjBygiKDiBctDb
dNLXLGGo1ExCBHPXbj4tKoI2/gLQJrGbIoMCDjt34XVObl76ojWMcaDuFJg9QkMaWJ3ufHUr3V04
DanJ4WlDHICViZqVFwQrD5oipVbK0AvmSzHmxcLPDB8TjXOHcZqIeIGTM/MJuRjeCo4k2PeWQdEm
OvN9Zhcck2oH2IOib3N9LzKMNe8wafIRFI+/26KhVXjzW+hfKxK8Z0uTA+S2U5wOm4Kb3TQWxtAE
ifTn5Hs6OrxD+I901mTJDtKny+7gMpLivoUzmtvg9GKsJAUvAQcz3WJ6Y0xxG7y++N9NMwVTl6BI
8aJCRoA1K7meRB03FKRAzDJpAVDUIQ+n84cwEUUkHC7ZG8xvfU+HLG0kH+BS+ucLvpTE9Vv4lLk4
I2N8LRk0DPiR3E1CHQcfpkjYlw/3vyOXkp6jcQQogSsGdoy5LcpshtSSVX519OlisbJk8QLFfnso
DHYNJEbgcIcffQ9vkLyYFewYzM6Am4SjS7NvN+pfuun38V026T0DGFFDDEawYaXvDAgehPM5iPCi
KFIY4RPO8sfF19Mtq4I8s0fzYQ8L9V4yGqVYlaqrY3/czTQI5TJWkjPyXA2jgGr7wc+a1EJA2YNE
ZYZEISQx+CyQn8LhV2tHp3piTnPtkmhyWW4p0karwlKUEMdS+U41hNzkUJiemRQjVCIMGl3kVK3t
c3l7QRWiYdSOXiQ5xuL64YgkPD2ssCSkNZ9Y+y2+qQGfd9Lctl3K8lKBisaDDz444RVzcwgt+NR0
EwIylgwqRAvjEWmM4/gw6/EXwvm/3P+ZeDN8+DOTG+vTxt2m25SPVfEKKEDrHSda/+FSa/7mCjQs
g4rKuu2Uc+/hk0dAPhtY2JnIN+s9zbnY9MbuNS5UgC4kucYnVFMBw3g57K3c/SxfkM3fdpWSWlH5
wgt+P/wGKoZ+0gFPpRl7TFpRTT0mRFoxmo0WOinkWZZd/6esZdgsGhtyyeGCTHhoOL2KNhBuRSPD
L3GtXAylrREMhCvBZfujIXnDtELo/VHoX6s57oIqzkMAM312Of8MXw0R6BfG7Wdy+0OgfJXiRznP
KL//Lo2dyaOm5/U1G1EEolUYi0CAmx6WpXDuPh7Ni5oGDsNWiUwaXOPeWvtEBSKgx/6K1zJbp9wW
qa/jLZBaGXohw6XT2X+t6/b4u06HT+/aIFGC1rCqiCXCcQklcUS8eEMuoxqaqeRhKJ67aUULCi5I
6mMo0cJsxWJggJ85gi9SPtKB03cCVHDFlS66fNwvbqlvH/8W4lHTD+B4KKv2D4GnMdbBvmWrfyGg
25CvGBRX+9B6sFzFXkpxa19jUENj4aXxfHuQ7+DwDdYQisfPPGjWv1xolpXzmx07rZHCYKGG38zD
Ih26IDWYt3vWwOvmkmljPILol8V3MdyvPCYWanjcvWd5syVh6p5eb5LTnc/leADale4H5A1H+WUB
B9QMkFmSScNx0p4kHI11LW2o/1d8lG6uAezH9WSoxLqZ/+gVGNtaH9c6upFJBZzwjNkWbY3LiA3j
txyKznuqe3j73MES3rbSbd5EQgTjKXoV69k6P6hPplGVdg4JJjtjs0fk1GgxkVqQ8wG05i4vJ8NH
FZSRe4HBK0y9Gzk0CW4HNpGPIri9FPqynfacCo4F/+PunSGr8+t2V16DYTa5wjStLHpR8nOk0BOl
WMIlnXTtOoZ+uIIn0/3QJ8C1josDOQA0Oa9kgnzqwr5ml/W1WBvENGY+axoSkME/i5S+dBfXZLqq
aQBLNiABexJFMAqw6rdtpOENHVT3GNH94AxYfLCDvr12wC393+KqOr1DB9yOQoV1PZR9qaXNtO/f
nffqGlMyP3XhI1CrW8VgkuBLHWMAgL6tuvpDfLzTkUTdip2FfQ8g8OYSY4zsYW49t9WOlh0Uu4Zt
mYYlhla1p8j2ha11sbveGLlG3XPLgqU46qAfKYfq/P5E2vtuXo5Yjf4aK8PwZCjSjBNGS5J+Rxwv
0LG9RKX6Wj0IFrW6gJn6IRnl8BOiHFTKESnxkJFsLRpplLNOdUl+qBRTqx1YZzIG5ep1eIayJoyP
+3z6r0qwTUaUeMMZqZvC/oMKbggO4niIHdQg/nRJidrg9oEmYUpRoduq7EnI4W5sEieledAZX7Nl
apsadOjAB2WAicCpJvjmY3oaWuu+0aUN7p5mmJd9a4ygwDclmmTT2cvY81TWNr+Ny9L62s8VuaW3
fFmX6TkhXQZpVXes4l/fvRmnTx/uxoyN6LMWzOwN8zmQ5sRoG9utdP3k2JlIc5lDoqROXRD3EFPX
9nVFG4cJHHARI3pSO/zAoef3XXWphVXULHkpNs6aJiW7mVl9RtEjRTVVp+/KgAGFQ8yETgXATeOK
yOcwykBLXqRbYLl18A6GLl5XE5mvoG9cn25oZGm9COQh+k3qBYhgO364fX+4LkYa1VWNF0TUu9kq
BC9mgYiH5GL4ECBBgfBFccV1KINudAuGc9V7u6mv7ugpQZsdi8Fg+Lm9UN/A/7dUq3O+YxTzU5Jw
5zlF8jh+TcvYGIn5YpcpRmE+e42pcpq0pltiZAB2k981yMepmwUd9i8yQD8TDcWjCFHRfXQzz0bw
0wdg/zB3+nNpQ7bwiAvZyxbp/L4fzl+9WE8dEg5d9TIGfqlTDkMNMQquMX32EQlJ+d7SjXw/l31G
gOATw5EDEl3hFXA3Bx9GYEeue2ZktRmb3hak0GGV2MCnI+e6evp40hktVhomrufAirh+mTTo0uNn
NYA994Vq7r8X70W+zba/6W9aR8JZqNhdncarY9RRCLwu8HgUxBVgsXtAp7H+JzHE7DHWYcqnIzmN
Qfn7jJFjxt1n0bXozoRS64UXdA0x1v3kUfmZQOXFhbiNjN3rDxnVa29Qg0JVmsKabPavpNz2x03S
Lh7ER/pY5i2CKxjAID+9Eoh3xwc5IydsPu4tjf2rQN2LqpVpmOq0YKdwle7Jt4neP85WvETwZUA6
Tz5+W9X1rrgC8CEtZ+vCcBgIvzeZRm3Mcda2AhEe4qQ7tBXsq0qvbYNU9b5vEo0IsTGBUfHLDjus
cXGbSgwXBurCbDBFRjzq/eJrz/0pJ5j6D4hebcRhC3qpvzffnqM+oqzASOe1vV/2T5SQHP7ja4Ry
QbL6GRTT5/hXCQtJ9MEGcCEC62wPftX8PH1M2+u+IAwpiGZ6/uP8GQTkrH1l3UB9wPFFVfYqI4eK
BB+QzH/6WpTB5PLprZLAM5/CJZKQiVX54oXRxCGPP/21lNql5l0pTFUs9rwrt/Jl5r3RoFYFG1Xt
jRsj7pf4Rbp6CXl8RHMkHzrlh6NLmyhKmCrwBBFMwqhSPNxDOpVDYyFBU/2l+HYxNEAZ45eBeoBR
OG/MDhJ5OOnltrZDP03OylCJ4YNEHoEepx2c1RhJM2BV0Ydie6qw7it78wJOCAd5tS8pyLs5zjN6
taEflcIZo31MiohStx3pFWSfr6U/1xzGnE/1c6z9ZkPaRS2QvnQLs59/VZjPNtgX0hgTkhTzqqcO
9xHUJO+ONXlpOfDaGYYJEEII6BqAkOrL6r5pYJiGFQOBSSyBeLHEpZL/OJiAM3OivjlU8uTeHRnr
N/0idqc3iuM+aDy4m+5rWkixasixlE+0ITos+vhu8QW0pHIVUg3rylyvyk8rF5Gv/l1PSPO5OgaT
hhtwcQ8Rg+qo+bagb32LVNSfTWpTKeOMYpbUQrxt2sbK129Ai/OBXeijF+2ayknJpb/TCqKd5mLf
LdeO1HO6Z9QD5wQ1J1FXj78NKEr6h+c9ya1xvGDbf1kII9898BlF0sBF1PtArjF0BrYykYP8D7u6
gBctZsP+my2FBokZjBwqdt/OPUTJbrpQ/xUBvRAAfoROKmaOKkN6IfuiWBXKCNbdCfkR5i8gKJrk
4YCT3zB99HrGqMOrAooQAOQIu3wcRXo6rXn3ioOzgb8bZDkcv+wSJQHGUoCKjMP1H+se/iMvtHK9
4MH0M9QAGJo81u3VUnxlzJG57xvhe925aSCcj36xNuUbB1s10Jze+Ov3girUpljBeW2I+wOdEqRq
YX+qnqREjcXgkBZkFBOMMaawBcYzykibtSMGNgl7MT3Mw9cCVteq3j/pBJLE0eAH3QMnMRpTOnOt
gTjpXxTIgvGcIvVpHZxneffUARiO/F7AjvH35xQDMQkDcczy+oV15En/zElw3PllXmVYLAVxBd1g
4ZoRIxzcxaG2oojPIOawFkyTYjB5Z0aZueC3uxvk/3/iC556s2Sg/EM2+4T5BGaWLybINtTGDu1+
5+YvYMYemM/ivCfX+WDaj3VPCcuDHtdRGzwixbd63jBMp43XG4tTO/f0fw71AOkpBDwGdBz6W1Ja
KuA7pyn3ZULNCjmTnhql9T+1Cpw5vgncoj2jJQEFVkOQTRSn0s2B2UMLXV6DRbDJ6p2MK7U0Eapu
RNN+OWOtY9L/w3skESZ1ibR6LopTsygWaOsxqdAVG44eDTBMuR47tu+RJdZFtxWUx57/OzZMQO2t
gaP1sH/1kE7S4A0uM9aYmcPgkM8FGhRmm33cAU3hiRzXI3p9lurD70lANOHrGfigMqzlSX3E6pLn
TGX6x6vsM+EEm1DDfMKQw9ni7kGeQm32WLUecxv3gn05Tyc0SpH8fKH6Y+XXBXzvj3o+c5pq0g09
sBCsrghEgJgovZQSxhO7EzuWD842eIHhYIAPra8HxRhK+PI6LjZy5giLn56PzYFd8H4MO8TEaqkd
oPpedlhUEXAfht1KFvH/yf7EnupC00Bf6KS0iFYEE/l+lNMgNaxeESAl6zHkuLEHqgv7WSNfMRkZ
xZu2v0wIvbhsDCxf+xQvFDUYjQfwRT/nPpJSpjdAs1s+Ti0vem0kykYZ/yY39/en0huhqgWnmsHh
75jedGq9wamBqrQlAtFYB4k63o8/mAWc31g1G7IgJGMJhJsVFSS21XBatvq2i7/rbF6G/JXKBAqH
2MHsVl7OqDfWKRfPRtx4Uog+cXKfPUfPWZpojjLCZiN4jodi17eQPFmsspsBbV6dIYc72p6LW1zB
qRwc7XXV7DdxFuQkcsM513ScHzKiywqzkWMOmx1Djfr4HXNqq4sHwzlhH/62oH4h76gPOH8ZU6VT
2EU9+0+NifQGXcuXA8O8wQd69nws5Mx+uWrM2/iSh7T2jfLIAnR3Xj4DyZbUZRW+XxxboeQMmCw4
tP5EgjxcsyNtWNQeYzLjd9gbV76S6AsW5SO1KMMzm0rtIoyGBQOWhooB4ITDGLmHmCtKevEVCAmj
19Q5BGjj59IUKnG/oSRYtcll+QiyqJ/88I0k5YBUia0BaOO4Yx51bFAzDuNM96Qedlt+SwiwcmRw
/PWCVTetxPDtG2NWjf/ZNciJmYvDnAVf1amYTYoM0LTi7+3mQQxgZk6dMWQw/q/AVSpLmz9xL3gC
8lmQ22HWipwRvwNLO0FRfbFBp/2Ndmoj5BSI+KJbT1jMDuD0wlAWyhYbnSoMuh8VBy0dHAaDboYa
GAVwwe3G9onKv7U/ZNQYEgL1VY2HhYG0HeBnZeVnSJhg3UOaLf8e4oboJuUeg/M2Cq1VRmJ2x0t8
ozkzDAynUmGoZoizMFHLzfEwqu0B1pZI1aEKmXgbqFgfyIHSxwJBAaXeXl4mVLYC3yroKNQoLyfl
0sELQD/zjd499ijG3py3Nq1tFHLsif64gnZRD2l0PBy1hG3d0naBHwT/w9io7bKTOEm0v5KNhCU4
LCTkEPbjvWkhhNSrJ7NyBoip+HbySHB6w1Il3wDhR7RFlEJNiiPMzS2vu+vNHwI9BzxTrxuBmrnD
LVjAh3QS/a02l2cI/GtObDmWAXAL8JTcl5/gZczAYXzAm6XeAKoNL1tcPhnW1L/3mJGQqBAItxCr
5W8wQODc8nYxWJKq0e/2QAjFEczYouHdlhhugOuTkR7ybJHTX9IkpGU5UVanGr4mGtngDTL0AGJn
8+oFF2DSz2sBj1zBIyf9gjBAeH8OYDPe84RG7HUL0+kaP4R24sK4JfcrBpXhaosfBIhcL8SW5RXj
787PghJ7FWJrISsVEiaiNda5p94GYJm2aLbvzXVBD+aMIU1lvDDKPOBUtCw0BzXqnhEgBZSqal/t
pZVo+7diGhrh/b3q/6FUoTPyEpbDEosV0fIKXo6C2eMw+BYjINymdfHE0/HbEqV3yJOVjI7A2hl3
QxiOdXCn6wXqy2TPBUa//58u+d0rYQcULrR/obNbkd9BXmAkw/dr/xBONiMcFflH4cPLzBSwcHo5
Jkkz2gTmbdCiaXHkTCdob+/hm6E0mKYey9M7KLzHOoseoZKgJvJr3/C1kYqVajVDcueyLxKViqzy
BpCvBS3KfuvCrquPwIixgzimYsv+l6+4xF8rh1w+S/Hkm3FMRYSp6/LBWOrja4MyN8Y81sU3N2Fa
Y4OGw+ydfnhpJIMF2Ckim8dax49psP5FD0wbpZERIMmEXmcOl0XSrer4gxKVZ2OdXkN9nK9VctKv
OQCywgJpzJjbP+6asXnFkPUBKzlCTiAmom/oXYLH9DuVJpRR3SFbggchvHa52+Xu4gLITepZuTMS
dTrE02M4Bvh4g/6BgpH5QGNDrpRQTF/njzM8sYyKcUITAINvSMQ2bZurK/0bUaRDsQL2OUC4p7K8
py6cedplEgTSmNlK2HitiD7mhoVubmh0mzvDnMC5IfiIX2J26L/RsRircw4zTQBZ2FyZabNsrxBa
0RGg3KeW32KfrUTpCcAU59knvWUdX45EDG+Dcwh5m9xFN4MMqB8HCR/tlJ+RgSHPWzKNevoW1lm3
8BOVk8fkBWkLgrL92CuzkhbyJRLiY5gH2ag930ZQF/rBEBGfGN2ONbn3PnNxhb/GUXgFlj/mj/jl
04PX+HAUhXFdAZ0KfJ1QfEDhdAomMxksKhaEy9zg3W1WRHL4YEaFzFBvxj969wiygOq/ous8jWUf
81X/GWnxkKl+xaJeFogT9AQEo8UUEyIArWaLV0eHvZoOaNXJNInwi/MuX5qQPr3nwQUawceBO3XJ
0QKc8cqY4/ybFJy7P7fF5D4D4kzf83o4+UFbkv1Sw3vH/lA3Yei6ARWzJVsNXpMm+S4eQRl8LPqL
UxUm+XOPDiFBzTZndu+MYVDYFZllwDyDEHPU02v6NCWS1eC1wrniCL18WgaNCeUR/bWNsUXs/mbo
T5Y//OvGwG0WEgFsHFBDORgSvRnOBS/GrplUbdXYQXGQodhAeKI7r7C88obcYZxCXcHCcNZHUq1Z
/W2z5rRs1gPKV2M7/Ezqy0ipd78mhMWLsw9TP+CkibqkhZCMcZWKmATPlBXdvR/nNMavxqE4Zoyo
xJlExgPd+rmMG8QWCkIuQhWV8lifaNf7tpY/1uX3c2QY/xMKUXphWHa8QflA0kHYxRn5lW0AEKgZ
b5iWFuAmpzcfjZ0W1Tusa5DYMvGzg4VebPGsO9FqBexHrERlTqOLsPmMq9333C4hXHX3J0Rih42E
DY25ewWfWHVfwapx+1O0q7F+gi7oZ9GbwmubRTSn6FCX5u6RMH4px0iC47+XyGM0LqDql8p+Vvb1
zQQzB8ESnXABkrSiWXGZ3e44XsGoENrNi9fRAJaQ8/qQMnASCORtHY6qu/ttLCChisKKdJjxwVyP
tUKRR7FyY/RSj1R23MWcKA2wt5iRhlQBCP35Cfv4zUCZo1cPeRxkmLaf36dkGIIeaD9Ab4txNXAI
8GhsJvlxeLh7OtID4binn+7Lal4RDQjAFSdwuqpeMJYxSSaVK50hG/L+eDhUkpneOTRcp+/sDv/W
7ub5X3a4p/4QFooYojL+5d5dCqWHI8F9RwmxyK5+TUr8GL2gc3jqx0eCLT18RuQy+qE/YZLvocKB
GrdhbsHT6R42FuykaqrfhzOFsuY7fn5h2gPgXqYAfaiDAEhentqNG80rGMeEKSDTzgfB7ee8C+/N
x4cDV+i9hBpafWxQlVwT5KHryxn84gd/AOesQqRJzAmDQ/XeYR0yvm8YNACSSd4NVB5BQppAu9sb
y/4cYaua8Nvk6t7ogFGuEbNuDFOwIFVTTdIFADlCyQelY4D3FW5aSDwJDaDfAJE3u0dvXWX+ptl0
YXu34VKKSVorHdHri1ELwkq9h+Z1D1UIgRroDwIcmLYdeccJJzZMUEjKeG58DcniHL6WFfY5aSsw
r2Z+wTNriJESg6dI9ygOTGn13atj1gzvsconFUYKMEegApNrfNAF8W03qOXkKaDTvM4RmcnnibjU
/V2Tiq64qKhZwzhpY4MOxMSPIVNBFI78rbQgFUNzwOzuemoE8csllcAYGuYCJiWYDdC5gkWvnk5c
T5xXKe/J0aaXZbelGsPknHOXgc3Q9+e13yYfpgfnSEWyGeMiOH/uiwsCMGx+V0w+eUHTx2rikHF4
EplQ81C+rd9C0HVZP4J8oc+KaeFeI32qTxGwMyGBho5X2G/vy3NkoybUbNkDZW9deao7A5QXEPQx
PaF7CGg1J6K7r9ufRGLJDvlXJXC7h8QoBnmyO77Bk9TKBeqAmURCz7hD/lCzoXY3QIGO4QqkUYhh
V+UeTivzlz7bXgRVeaksnn4bSVGWm8pCxeQfVzoHQ+xNO4WMOSpn1VI+3KOrTfK0UMdMri8cWGws
AKgavQ38Bij2cPm5TTlmGUdSRByWoTQvtFU7NUJl+Znno95ZOxUHbZyNqpm8eG1VX3GGy/qvia/b
/sogrt1jgnVIUMfJSLHeZ9avzmHamQ/sTQgVdeOyqqrEOMpjLvU40wUowj80jD/NwMLvNuuGLz69
9/n+Lq2zwQKik0GuWzJPdXK5Js+L90MxTw4LPZjBwAARjMsFxUNlQNMGFiOFDGBF33oK+yFp1R+B
tgRQhmGUw1h5TfrVCrogLoPvfa/2GfTAJC2sh6TnlMMef8ssycHQmQ/GkVcz3cFnLCnICMM4AWUA
GPPCB36gE0jT+8cFH7gYdSIERU66R1MqD3GIsOCnMgqBxiiuLRSj94WyfPw15Em7RbS4OYsOL/PK
o/a1fmYcx8eEnMfMzQNoiynOB4h8/JWEwlX9BbiFCXpIj4tdaZ0RwyEFpQ8NbFT/bLg8ZOcYhpII
sX3rabPgjfP+eDuD2udi0BL8MuZPGVFEPHDJ/9pwfF/UZBcb0hV2J7S1P/9E0Ei4IYXS/YRbvYDs
O6jxXWISL8g+70sYaI9zYIPbGPpWBWXrhtq6JI/tCaUdkkaFe0xqj6CKg31+PyiBFme7zxytxWNJ
mzcLaQ4MxhDZoSjCXNtRksDqP6aeviG8er3oEotfWQJLZyW7QNeje0CRQHEU4Gt0sfQjpP9AYY61
xK87+91hUA4D68XQemxcbZaG+HKDnPPnMsLDhlLEAx2PubtNZZcn5YkN+LBgXsGDCfbgkAs0bRG5
PqRQ8WB+j/1O+lbu41xOIgtrCitTyWM7U1dzFyse0UHcF0IUD9ridK7KCYoZfMwqKzoc+AJQdJz7
xK0ErrLZBdYZGalzPl/sxHPGsjXeru/mODbH58aM8Ti36FySSKG/MFFH8ZHijM/RF7A4kCnfL+gf
0jhzLjaYgceqmGDUYQ/tG43Rn0VTw5zO5/PZ7IQFj7sCj7JYe/y6mH+AauacEbhozhH10GEcmnRi
MRr+/XuIn/PedKN+RBJD4/Np7lNzK16BeE2NeTzy+nhAMXG07c0b2oNEvKaeRerw7wqI9QuLlnWM
t+O/hZ0kPSv+8K3xeZEzEk1l3trD6syzuHA958zSP6/X3QgcfnQ32Q2RjH8mV+7APhD7gx2Cp/51
frUXlZUs2ChxjCaFJy8iyPkusBAPxEsON2+y2YThd8SsDWuHplDUIKNNdIAmxXcgyf/38CKaTTwM
bt8hWghlFJNdbPHOsODi4wW9l3g/OL/wznAwsuhWcW2p8v7tPnGfxS5s/NLyzhytIEkuJCxcK6Fu
WFdXuGuKG/XzP36JYQlcELQz/9YFKpjZRcxLBkvuwi7MRl1YTeRQPNSwHGkD+728z5//HuWMLNvh
Xdq3mfhYOrQcpqx2hHQSPLLozexs3IBnr+gVabDPHYEfeygq8FpSfbAxvk3g5Dfnbl+OKA0tfrfQ
tKOi6KBl9C1aFyGyD/tuU7uALYuv6TvKv4dqfz280H3g69EFfmPudE2gl3inDVGXhoJEGxNjXhjC
oWTLGa4IGYOBNRQI1pcz91XD2XH4KGMgi/EY53gs9jWyJEAqwjcPwfoVhaTYXHikwArG3CYY8KfN
KryZ4exvOVr+hadwE1Jobv5VmWLvPcy/1pzNwlW42UjWZBX+heIv4Yz//ljw3t06YfvLZzY/lyfb
7HYsqGA34Vkmuwk9h4jBzeYBkQfIJQPR7Ii1kJnszni9Hivb3+FxZkAFgAEhbStuUzbKRzjehiqX
Fh4WjwsPGWm3DMsearc/HHEWkeHcY0pDXx5TO0yJmqjYfmPOpGqKGqWIqykm2SMRX76OuAwdw2Mg
onNbbniSYFeIUFnBsZpzRnWRAbl0DflFZzTQRk+CIGaPQ5twejnVe/GAJY6oAB0dna0sETW3eCAa
cMUDdiJOwuLSGPap8L7mKbXE9QS8dZB48vuAq39aDfA0XJ2YQWWjlGZzsF1FuPqZ5+ORDfx/mBN/
F50acQMmDBj7d+dWlRkwyc+kf8NV8cTZJcLdv40OJU78qWLL/8wkXsfrORi+C8vLeXnkReZ0HMfn
cyJaP+IXAmdCAxxgno8/nJNz7MVrj3CDwAtvhApXWxNdP8UPANbum2QtToviIhuu4eIqyWp+z9gg
vriz/69wqJOE80dCq/nBz6AkZyYM2zfA+o4xE+QSIi9mYaKPIFWdctyBlE6zJJ3B638QdBcoC5jG
ayJ9H+N6taqdj8t1slar0+wvs2dAzfZJt1M+IZYyPRg+iskbWENiLfLwKbrAYsW/fc3M/ZqzG1cd
T29CFc18Hg9zIdpe9URcczJ6HqW1KFEmPPiU6EaJCygeyNCWiQj94l7gUBH2CEYish0FLC1iOVWX
6Z2JkoQuj+B7PlY23D4iG1GYg4c1LgKa+PJ148TrBPcEuD4pIepHP43ohbgjI0yJhzhoEKXwq0cQ
u1kU7gREjp3lmeCd8JoXrJQI5Ee8CXZZJLYRnx/aieEkZxH2/n9+fvD5GB/H6+14ffRiL+Fd/P9O
H7TsxKEg+7LPweGQpBL3ClvkQdBT3INmieOAv3riI4tr9PWeaA7xXCVNQtlkV/x+gGATYieK8hSt
iyWCm9h/DBIhYIgvvIU9zncIrUzYBY0RiEwsTnosv/8tlY6jWiwZ8V1MIuc7VUAexgklQ/H1J4PF
A3xmMnbL/AQEjTHmOHzlI+mQsNBFF8HTihSH44t2iJl64mMUuUHEcfTvEum8FAPJBmYzLsEM6Ezc
///XAAwJaydZu92OT79sglp4ENcy8TgIecjmhJD4Z9h8405cOSH6i/hJh50AfsWJtuOfiHC7BVNq
rCThuw8Hfi7yCN74rsd94mn4i+gS/Hj1zJ5BH8QPhlvMd5Ow7A6LA/8xNtvRN60zYc40lFOH/lNQ
7yGwO7fkucCCGvXjjxAGGYxLA2NmNBzhl77JfJFe4SOK9fzHzqdfvkq8LxqW5o+vYxIFtvoyIU88
sPhfiAwPrw8+93/ahXOrNXD/Y+q8lltXcij6RapSDq+MIqkcqPCiEpUzlcPXz9rk8cxcXvvItsTQ
jUYDG8CGVOCn8WroMziFnCPVasIRvzBun1rfdXP6xDQ1sz7xPsZLC1LqC0J73kJlg4+Omk7bO+Ns
YW9HbTppmhkoE4la8uD6YugwSv7ZEIgxY8mtckEtSRKNUZB8iLer58PMxDUzQ8ae/yPtIJiQXJ7L
sVEt191gLHHgHOQKGW1NxBPWdkY9o8swF1xgi53poUGnYTg+GDpfBXGajpMZh8rfCMeBppcT7NB+
P70CKNIldRcJyKppQ3SwQt+cXyarpKPqTp0pSdNsZCzJwYAleJIuTewOlvVg4LXbEafjoWfwtsRe
1c37QmlPoLgSIMkiGm25rNes7pLtc8lmEYybeZm7SNXNGpeMILSOZpdPjHlanmljc6GedLvbWbm9
l+FdMH214rDH/t313y1SgqQx54lyDsKigUyvGzJ8XOtpwOfBlN2sk/FNVKPGgbtWHkCP63jNMSAG
4wu3EJ5n1kZn9tyVK8XVY/uRdsDkBrNI1nvOmmLal0kxQJ7bv8YP0bxj+ROg8SWWipF9iAnAUoVz
oC+qomA3oSy7TWIoVHsPKfklWRYkgFzrW3bP7rIbYopEg6PFBVmD1sYYB+BfFtaIxCWZIk3QBbF4
InIB/7HLYppihbBLQhTED8s1Y1gxAtkm2rK1fgduryONiePJmafjB3eS2DyyXXoDRnn16Sa+3wkN
rH0isan5IwoS9ADtiFTKKtH4Z5KvKfn0yItWGSUg/FI3BgVUMttP5juZ/AfL8i9yGIbP5A65PYQ4
eZx/52y3kxmDgzo5Pk6OtATZanD9Yb+F9JnodnXCZCBSh+vsbXpa2okwSMzp8+GfrCGeiF8w53Ne
rLszk7mXTDUlaFYXv0PDE4bzYatPEr9fMVCMzeSvnD34Gn6//zbWrDsWQnPajs5sGFP+1O32uwgR
jMksK9qe89A/Z/y0kWCRmSBPknOpiDRKITfw1SDUlpQH4n+a/s3s541+f7j+YhXxJJo2ZB2plc3H
Go5YQagWlsp63d9ZeuaT0fxYY6kDzSNvZaJ7vZU7abWwJi/a29gocTK9DVt4xu49RvIheo96FddN
27q2eP3thK0zg0LbyGYA/tx3M13tqUBRZ0EeEm2ZXOTpaiM43D1CqxnWHXJRrcSeq7UyGHCjqAj0
/6dRclhHA9arrtQ7mD2PtwyA3NEL7QFOV6IYeLB2wYra0pY8RIaNqo3yQrZ4MyONtPCQ7FJhl5kc
R1cTLaXh0Ow+7UQ6dB/Ei5YwVqD36S0M1zFEGPtOHs+a0jvYmMSlnGnPuju+Z9pv2vRJxe8HFEHT
bVrC9bGkKqT6VS7r7nHUJaCaM62wsiuNlf5O4yMbNj2wvwiZMMUvh0m5ARkDDroBvw4eDpPJu9ol
I4RTBhGQs0GSC6/kiNQx5JZLYFV9Niig+m5WqIWrK8HZl1homizgqyEjPejh2THkmN7sIDJZUfIS
j/bHcDuNzhn3GjQVz15aYodFnOI58lclSW2GmAx7HimLDkBouVbyOm8y6W2sgDF3FHZR0d2r/SGR
BpXFzRBdYkmryaHGR6uWfFJ+q30GWg4WeY74E1QriR0OO6Clv+hKif6VzNBcBihFwvprM0x6cfS0
Z9Jz66gkELwGSGMZJG2reqV994hfllr8Umzkp2HMCl+41qklMKHw4iD37V8oEPmRU3WyI17p/qLo
zpNrDM6Mhg6EKhFI1B225MxayWYEhJjVsWZjG7cDaYasFTOHP8PUQrAgOUFOtl6k3o7pY1PdAB/Q
rg6fA4pGknJEzQKY+8TR45dZIu5pH2mDte/EnNSRytXejDyv+33fn7fmbD8hzmSF36G0OUK5QXGD
x0kHBlFJPsMwarGhkFedXq3Vu6AgMMvCrfukpFwmvkZJMiNJRdnTi1IgE4tD+JTWjfQrEin9r7Na
n/EXcjD9mDpvEreZ+7GmosdITMcpqk87lsxD2Z8S+mQ20Yrc4dlL9x1+qUdjjWL3yBbU6ROLciCj
Q7s/v+R/VNm0rcugs7u6Wxk+zFOUt6coiimPKIWp30jcJD4okIPtRGgEZJydz0baOd90DPeE7A19
KlEA+iBPyTAuv0afPeGNnEhFpuMyxXLS4zAU3ClnGCSmUrDE8pDTFAQyO7RZwnzNbmF2CwarUR+m
qzL7JB9jaMaW4AENYh4H962FwWPxPQSyZEqIAfhjWviwf7L9amOZYhMJFAHM33TBYQL4PXywGJtG
a7gd7QjzGBUtIynZKMQ6vasDC2hAGIasdg/WLIY01pY//TQqdZjw3ZNfG/9q4I03EMcNEllyJO64
8PjkM+LyGkst7LyvhSaDQ9KhMdU2zbt7MmVOPRx/jnHVZS/R0qYqM8Fq5LL8kHWY+3YmoPys+8ZU
kdUsU0Zf+pw+jdPilNdJ+ivlxu/1cXCdZ8asAUDxA0RDcYNGa+AH9C4YQ+fmyPDRQTmfewoFoQre
xAByglCzxhb7lK+6JAjJQsR4QWjI6+C25cDkBZhqKWwSY0Rum4zcsoka5O29xJNPrbKICWctafN6
YlXrC58arjA00dPWfWWA5ZgkJIp9XKpHCl2WYB5lr3+DoGRhjepdrKGD0eXWJAPrnXU2+901uYOJ
dLMcgyavUZaMpsyRRGb4Iyx/BraCh9/rLhZu7yR7tYMWknLy0EWpQTezdjjBei29o4fGjBxTp8Yh
tzAnKHKAfsYCL7MTc9eIyM5YjFw8NcRblpd2sBNkiDqgfQWI/JI4rMmXdyKjia4aBvVfLXYaAQV6
XEGXKTKAwZHhfbCLWGxQJH8iOTXks8C1ZX3o8RLD5s8yR/KTPVtqRwqrZCxBJDDlNJ90SEwMUawj
FoN8QQ2OtJDMfQ2R7CEwCExaXBNs3mD8gh4DEgDu51rfmwLZeDLGiIWu3T69BWLOiHeb9aKnHA86
i9WAd06lTDIJrBZFpIDLTMAiAZRw0fHo+hP2qyxYoUlCNtHmidIYB2+j363rjvRgWidStok5z5ZJ
d0DgOeEbHQq2BIgD3mLntCOZXvJmNErpdsh1k/0WbVnA/tTk3QDQ8ojPz9FK3hnoLc1yL0Uhkn2Z
Jak9VJeUjLfxszu9H+a+h3Mz4DPtisOeJjwhNQu0FtrTnBSDkERsMJRzOkCSjMSnKvzZtrJ/EVkg
SlL3jOE7+TPKOrpgsctmdLHdpEvZVF4OegxR7grYDN9+mMfiDMIleZ5GKEUnFT+Y4rxLjepHTq7t
GX27XmLqjHW3yVwFZHKGmXQXZluQGaedjs9EiRmI4p5GzCwbhH6rvZ5zIYIsRmDSHcByjtd6Kl2N
PwUgq+CIazTrl+JbjH94E9o8Wd9vDf3YrPch35coss3JacR+18rGaua6sh66nF3DKWj+FyUzkOwh
qFpUtfa0u40rjBSvtzam/jJEh8vA3VsssRCHi+6BS0DeZdjFZ7y2BDBEWBzsSl5v52b+IfdFEH3w
Ls2wFBHrGM0RgAazYrkqNjrGsCtNpSMxSXRb8eDmIdS6l2S8CnqKB+onZKfhEVgw6JLkWdZrPH89
GDqLAzIL9jA2c+kpVllT6ghHQRbocp3BxMRDYtgYkQHNEP4Nq84occd9Y/P4WdEUKwl7khHTZs7Q
jRB7MDPUjoyg1cdspMGSItA+yAY+5pTFyRM1RqwHxmBmJfgaqpj/2dOkFrhqU7Iinf0JBhmc7XRK
NLYDmWWEUdjfpuPQkk1HGguUIHu33JJvjtUpNeeB621Ywb1B9LHYM9se9m6RoeR6DCS3pVV9xefZ
oBIZWSxlPgJeSbWaSbxla3GniQRryTnOIDGl5d8jAtwIgz4GdO0riiS5SxWowntToBKWBkorRKQ0
ZONliDClmkJOtJSajCimTsgPNkmKrkq+pw/wAOxRwo62EH+guzBrx4D1iaSnc4iwgsLgzCp8loXg
lBoQYCXCH+y4UupNrSldmkA2l9PGntqDXCAx6pB45p1VxrKvmiULFmKL6uXElC60cZjbb9nZNLJM
TUDZelp22hnxfBLzQDcts0FmAv1y0Q5OGHSXwlxkN6TGswZa8bMFEYuXPWqgXMmuQCdmWkJrFZ4S
OoFKx/k8sqnp0PrB6eOXCschHMmCkq4DRCVEefB5D9E23stloijS2MhjkMLfe2PBcExQzWhr9wgR
Z0n1uruU6kk3akVpmlOAUAjS+JAMZMaEHD5eMjIEH/ZIFulOAOYMUOovMOfCgBSplA0dk7Vc6u8b
+wY1CU1WFNsHkuRFqb+kQIFJMxGFPbe4ZP/uNLVa/+ytv4nB6aiTwtTOhzVEqf2KTpferjTalFt7
tkYwuw2sR2X4G6B6ffO4SB2m3EZNtH+L8gkuH5JPrgR0KCY6u59KfcbAPXsQX1WJYT8alHNXqHl7
vuf56x7KvTldiR7kcXHWLyQ3ZyBOQaWnlow1QZ8CY57hH+RJOgb708e6z8EdMVlmMBp9yNkEpi6a
GOQ82+DgD6DBoThfWPf3Zzgx7SWJdLRKRC6o2p+Vx1ucHAo44kMVNsXwSSuTePUtOeWy1YxpSZMj
U8zNjd9+pU37yVIbJpJMDhkms0zA1j22ywX3C865rFAil6F6gQpinBLcr62yQCkwnIWwZueW5Wnc
/MCBNoVHiIqg8+IV0x79511bZM8NSNQFMH52SVuBRx2dCFNeWGyRxiYiDgohs/VDhWwNCK1epKH8
2mTz1DJ+pmRXab1LR98ppQV9mqpd7di6rEvV4QsEoEsKLm029s3C8kuBesGgruKVM2BNJyL/NeIG
yR4/att8wNrONaBHn9gGSFPmjFDvl+jWqOIG8peza6qxvzVTXXcQYyqebxaElofg2toVxGSRO9Fw
JzPKY10/7HO+pWwYbxOU1ySIkF5CksX7as4yo0chpNCpau5zpFG/5tVLKwNBBA+zb1RvlGr7zfyX
DlvmOU+lInXdNu2qyTA3r3Hw3HTL9OTunq6t8wnO6DJNd3wG7g1FMi1l6LOydWghU3xnDIiNc9S7
7Bsw/fZi71hanqvRrgfP5dW8tOB5plE2NGZr9e6mR8+ntPzlreqvHZMvQ+bAt0+2y4smKMV14Qr/
OXlXA3yVzbxIp+T3qAaBTa1Jz5osbQmoUCYz+kaPAXpmGVV2aR9qswadevxbo0jk8TjY9Q4cxw5J
Pq1cA34LfChSg4it3/zqj0QNksgragePdqRK8qMG44Wqu701if/mifGPM6NbANFMnvpZ8pdfbDYz
P6aI5zpnmktj8sZrXJlKxJtyeHAMyPcuHi2qbCoYwWTmo/TIFgMToeZTufCk1rMQv5QwheRNPybk
FRbaL6wiXGp62Hiknlf3dTgxcleLXFnm4BY3uUS+t7yMEONtk2K8bfMeVFuzVkUS5mUcKNbrMBYB
Um9oKcYW61AQ7O6d64qiBP9TpxQ6olKQlqebA8TcYiA5kRJGwhEcnaDGW/fxgHjGQDxYJNe9JLZE
bR97CVVZR2CuM+i7QPCZ+w2hS5srhqKoO51tuNp7vqtDn/IkbgOhc74BKVGGfMvuCcCGetm3UaAH
DUVElHDXkq+qfWcRw5kJsZYWjvJhFHRRYP+AK6Oo4gVre/wrEyIYZ251GOLp4WmSUEev+91IBpwO
eELQ4gKi8oTCNgEp7iSU14hAK2Ct0PWuTrYT4W3QF+rG3wYZxNNScPV/L7dMwhVYLbTwxdxg89qI
6mVfsk9zysJyi0ybUDTVBvPDJYA6UEJPh7D81oQEokTRDxEexLDoPm6wFNsI/SK+qJN5SOnP2983
il1YdQ7GblSms2eJ/UNjCikMbWxeO5NUq2eVzPd8Dw4EqfCRUp4oqjcqA7hLyD+kZHV0yNjxIq0q
oh8IDcV7R9KAulQbfRoMKwvwuLTuM/sKiQh1IeYerLGV7b68B/sj6RaPSTbY5Vxkgl29V2KlNPNw
MfWfUXFKsTdVDJ/FtVv8mpfgQ9hNOToo2op3Da8RhEQnCuBuDvmll16O7nTszxBSQaapEo9c/b3+
DlmiJLUjNiROUgDxNVjnUHgtCEGg7myGIhOgt4o2mosKAJI54IHc2hQGXP3rF4Op8jQYRNy5+osM
Wfdwc253u8RimlOrQWCAGJbKgdjL2LYOULuREFdz48WG1OKgSjm9/4LBmNgFjdLcDcoFO7BbAEkP
PgXzpI63O+pmXIwLPDefgo4avTXM2+hZNWGnKvWfrbdP6mZ2chyURUZ3QDGVy06tD8cfQeH1g/T+
DjjG29+W7Oy6ML5T1EOXrXGl/Vmsf2GxYty3Dj0XL9F2wuTEzZhuCsPfzcsFebdyteDJU0MWv0CP
D+rmHkXMlfecc1OQPrgmeXhs/OLjeHnQ6VGjzSQ+2ns4O8RUeIqeZ/txNw8qRbGPHlsJImLQKyoH
5wX7lHXLUKLLnML+Bhbap/7lhU/0sKpU4UXMcK2PhM663yyfvc7LU9rZn/HVKS/ZwWlBOPK4iqdC
sphpM9fehZX+h/YDRVjNy25p8bSvbByZNuqZb60ynVPondKs9c+NGC1Pdl2rSMEfOA//k5VXGV/n
lBZTvKWsuFcjTwfQa3NPscMBEGMBlvFcfJ8kid0nxWXZ+4wKo8+obOUhkI7ykztr/oY/U7R3EImv
y1hhFACfbNJHbhAbjG5edpgbc/+smoxX65/q2Y8dr+AU2A+gzYd3s6KKotvLjt/GJvqua58OFFv5
boHQsUvOY7xgzztRi0ZTzNrNuzdZGTPr97BLLUq8a/Xq/DbKrw/gwnWKuUmV7p+ezhdEqotyRCFf
mW8aB05g8Owx7NcpRP9b8tK+9hEQhYEmIEJm5eoHyVi7HNOmxaFW5ftwSXSlY0eFVEYDGpo36XeT
audaMjfu3aFm5BidA0pJdhfzF1EVA3hAd4sftjMGCCxQIfOPdBXK9jX4tO9Bhf5Y7W0zP2W/oeEh
XDYFE2uHylvcrQd5lCba4tZmUUN/at+DDGWgseAb+1dSnVCN1qPDvMr0Wq8VZfHl0YW1WVGWarFC
e8LTF7hGD4IC3ZFqa33n6tlMot0Ogl5Sb8k1sODEuxjd8jo/hDCuNr52oY4ZojRoyp6tmd+38Q2P
o2P7M6hOsQGxVifsLuc76Z9WBU5Bozyg1chxUZx8W8fOAwYt4j7jbNHJt6CruVHkjnE73TUGhx7o
IJw1V4hwyxaK+LJ+kdFwcuBYRg/ATxbv6JYERSLmScWm3SH8BsRCt1DGYaQRXuiX2SKoxSTX1cO8
IDkK73r0IROseSgZZIwX6ns4rMndP9vawUHyCokHIW8Cv4xZocpnb+E64vYpbBmBT0w3dZCjB2lM
QhnPHneJZUYOgZBJYZOsqcSRokqRWAOVfKqTsI5NxSFwMPAhutQmG9/EjRDknPofbRiHrb0ShsDn
FB4Rfstd6JCXys5Yl5+k4ILiJ+BV8gnBuxRJAf1R1J4kFpynE1E7Fyo0Y/J2lBmJV75avep4uYoM
kQxIvrE3c8iUTFAH3Cwl8eVoCwH5HIkoShr7SxyTB6rkEyFWNTivp4rRaOvFTZeDGRBeJJrJC+AQ
MOEpBfu4lV1SxS0qTcHUyZHjT3IeccaCqgn2/YazVeifgjbayPVHEASeVuOskGAEpiEU8uZoq09M
ZmOJbDFoGNmcEMsSnC0dnkjpI8IThV+myKWwS6phARaVzAKcb0bEC3mVOrFB2CUiyk2PgUy2HoSt
FOCwISZz0U7RMSKIxCyawjXAYw82oJRAIXQx76K6gmWKyyo4Ay8VlEEyUAAYIfAFSo6zloTSUoBP
6TxCyyU0ygwhXHwTuTtpHqDMaPASkDsyW3TzxLRoUYISoh51cCGoL4OJ+ureYVQHTiJ0vLf9SYP5
bTQmhG77a+Vq9Q9WH8/0aJa8o7nmV5D8M/rCpHhKKjsZSx3gECSBdJc4/U/sFHnDaSqYZpNgBphQ
gg+AQYPVZu0oBzyB9kvSS5RqAgGSczCabOW4u0T+iJCEymfsns017vXHSaJHRK+Aodj9uSAlVO4y
1ASDBQsrXBNxCYOvq+XRmPT7/LwmX0EGOWIigITJnxLk0f0opMStAKxpqoT8C5IWoCLEQ/e/b6jD
pdBhti/MCCPrpuah0IrU2U6hznE3jd0APfbJ6WtB3lOGyIkb0CoEeOI63B5jDHTDs3DP6eIEw2wP
omSqeyvS1kYMvjvqdTq9HshuTbDbODwFYUmoEDAlcSt9lLSJu4/MjJczm4Fi2ErWMlh207uT3JP2
qXwBJWHwYUDK8RLMkkHKmn+X7HkrUgvRPygEBApckYDrzGZiwewSsEyQECsOX8ljAFmCzCEPmq6s
qgvOwV+B95ihJUkMdHS8B8kJtq4EIBDoycrj8ehPQhCYR5KWiRQoa/JoClNpKWo4eSs4ttJ2lPCs
uEOqGJWALhjo0dB3AaBKqBOPhrAgpTDrAoTxhYQDzmugx+P2lJwK1jJDALKX4JortBNg6KO+a/bI
uOSm+L3yfQXQl4kxkTEZfrwiGupUL/M9L6hMF/lZD0+5AHSZQF3RA4oYvsJT0pVahNKYcg+EYihM
LK3DR6VBgBhQEDkj0rsitESaZTIOl5JgYqbEjp+J3OGYOdmuwj7C8P4nZgmiv2ZtoycFlGASptFU
PZnDyUnCrwvQlC5XTIGn2pE0qBC7ngyPm0eQUkk1hBDsLwBcufkgQSTZBQjwpDoUvmr2QihOUKOq
FtDtktTH59NHpRDEugLgI9O0AiUuhSRL0yUqNl0JunGJNrCSRoYx0g1I/PXARzJEWYh8ANFBnNtt
JWSDSUZaTQpJK6LywrxE1/MWqQ7pFhRHrZEqGqlhoXECHTWYJLfwRg0AqeJG+9Hh0bmu0D2aYga0
0eUnRUJQ5ZFESWFKIEQSZLUZ580k0owO4EGI9C0R/ibaRBqb22QzwpYleqR1pPeTDgKoqjWYRuf4
GLc6bRacJB6mRcpOrqfRzaUZOHpFUE/h6H8IoYZbh/YPBY7TZ5dU6ZLCmdvJNJL1z2LRUOi+9f1A
TG08/UoN8GFh/k4iauSJJp9kcB8WwAMn1/JMxpgEF62qQQ4UUcKhnMk0kKGTaP3g1hs9NusfaTPJ
3ITjZLSk5lNVr7gUmcsWIY+CVtWboKkSj3RGgqKcJtJVPvyLDdMEvx/0vJ3uEFyVP+veJXiobkLc
QMPsHGNtpOzZyhdGy6FdT2wHzDYI98xkRwJls7vEPdkYEt2vHCi6LEgaFVJTPo+nYJEWnFUirkQe
kgaLzi5EK6RbmugExXWA9P9gdIkRk5mqscyTmfwnySEaMlGd6Lok7KRB1KLhZ4QD9blXrCcNRaaa
TQgydRiMgdY3yY+R7klq6K5xrQQwIVsCzNsFcmkVU0MbacnqhlCAOMFOgNihyjFi2bgfX+calfCb
sD075d5hDan3jtpAIKNlFUAUoixkNgTFKDdvTwkUhKuw54x/MKqvfhTOok/mlBQ9FjdMiWlukFt8
KKjExoLKLRQZt1HE2FnjAMEJjjlbbT6xUBa0aQ4zCCwe6xy7M548p78Gjl9lMZvWnMLo18jQZac0
BqXERQt35Is9wzJVZhOqc4OZBzUBSGF+Te7/6tgoflWLSTVGBiKVu4HHBJt7ib8Tlf9aeNIQVnHn
T0igxrUoB2cfDOkbaiVxIEG+Ml9r053BeuYduEJUXNMrFMhtExb6+CAnsf5+BpfwPKCNQvcFR/Dy
NTn14KE6TTNhtVOwam0C/YJtWtEFhK7Qezqv0Y+uGdfeZQiV2eg0PDWvq2P/2q2Nqn4RRKVd6u0o
E6Q/3PDl3+DOR9NdRiTRwYmVMSoNKI7ca4t4t1OCHp5Ebf/jXbuZJvTfXBB8zSDcbdKP01mQBd3c
dXcwY8eUIcCT0KoEPzIliEu47+amCZuo8/J3w9mA7PussaCCks7nRbvc2s0rTgZO/HeT3no5V2jY
a5GjAONRJwsIfrPSaOcWGlXyNqoUVbznVPQPf92nQ80p2Qc1UzXqdPHxd036NdRnOSMb/PxMc+8X
669mxT05VJ83yjSVwoaGUxERbebbpHkUO595pkWnIPfl7jrv8bH38vd2rVlzy07F/AW19anzm29p
Z/xaZ/u0k7efjdzyGrxa30WmV3Efo0Mn7h27r9ZxeqMJ7qeZH53NjbVdbZwaRoXyo8qtI7+RewJi
bYJLEAOmS17BzlOgn7N/HF8rPT521jp19Joq0+T4OhW34n7W+/mX4lLca7fULXDcSFmXL7zxGC4r
ti97I7P6Ls/1TJiZw5EaxEENAQwoAGDodi5VSoMvPAuDeFSxYVamPImAEaG7gzkiqNhZUFpA7dPC
nTQaylzb+QoyncAOT4RU3bJFDDLiP8yzV12/JOv3aDSUqpWCjKtVhrKDtEbqQAUVZIHLUktpjmXm
p0yt1IuKMMgqb3aHkObLBMLYeCpGgLDNlT+1wHUie25y8WZGxbVb0HSYPtiuuTeGpItKH2svJYZO
nmjOnNEc+GtNcmYWZlaK1q4enNhmjBW6MScYovs5/JSUl+UoMoPljgK5hl6MuBTIjwmA0ph87AlU
B3ycf2iXR+Ye1COYsMkbecdI90eBBSUUL6NMTPlgFsgdUd3bHiyJUU0fkaFrZrCyOh3eawJW8dGn
NRq5o53pLp6OLtl4QNo5KhutH7c3qeJrrNh5ZPj1ep0qt01q7MGBz5HqmJ0De2UTf5ydZ2sMG42P
Kcu60WrM59Qkc7yRBSYOPycp6KATF8wZsV2yF1UabXOHZQuSTZuxt5mBjmoFD6B3r7rKPTKtrfUK
YA1+BS9qoj916qJ94j00w4RMso8h6sNNwf+/YIeKYCydXZdOYLQWmnm8u/6rk/Tj0MyGomUQ5tWF
6jfyOfgNan/mY3ukdtkGuywtpzuYzPrNXtypmFOxnZw8mafkWXQQBoiejIKbDPed0bpbJx5ZhBVI
yQLCJsrxSq10CpgJOo7ZDzUf7OJww9iQzJfKJuFKDPOL7Pg4P88vXs0trCngHWslvRj8nA/TUqV7
8B626EUL/hP20Hfj6RWgOyogUGgG58lxsx82bZxhRxLjamw/oRY60yHsXM96cZDnKw5QZ83ZID8p
Tp576wuLY28z3A0fo/IEQIqeIYzl6hP9OBjH++q+QrMVokJUfdcLkbyBw1RVjsrYJMamf56wL1Bp
psK7Enp4u6CYDxI5+EXidiE4t49O4QE4S+yxeW8WKBtURRofc59Jsd6bfwHJ6nBC0PoJnjxIR9CP
9HYG0S8R997Uyc6t55i0pNim/atf4NObeRQrJik1iG+rNRzOH+bFOqkzLS3IAKxQUvfBi+7lOfhj
oTp2qs7Lhd6AQq6Tc5zSFNf91r9k0VY64GAI7MUqJWfY2jsH0NjZ2lBwmQCsZp5ekMGQNlJ+3IQj
yL0623qNJjo1Wj6bZUcnp6OSA5G4q1qxrf0Y3mj/rQs93Itz5m8wErgmv4SYd+/T3Zs7LJgF7pSe
PNanyZf79Y7wrubm+US5FuHRlQB8+UIN8DWZfC248f99bhtQm2zm/h2i1L02cr5UiY6rB7kAyoW1
qbTX5XqP6QafBgUlGUfZ/0p/VX1IlUPRfoJTCmBSKKZYTFrAovQB5UErfU8JBYr3KxasSPAZVE7R
4aIv23jZHw5b6IYS7jBluLD4ch8fG/KrDuQHRiG5Lyk+3dsRTfKm7Tk0ukjrDg/C/QGClmzaA7L4
UbnoJy3+VAmLHFFlrVqPyhLhEvZkvST8iPPeRwU2GtIxdwsFOVrochCLoTevXsWHtni3PPYwYaDm
hZaKL9QlLMXbQKO9DWqrLdQxP5s4nvtRF07G/jngyyMI5985Rcm/016JnRQm4xeU7Z7UfMn8enlj
B/eSWQofZtWhwJ7ppx0c0sJeieSk+ShyoWJT+ydsG5QSSpYguWLmtW7neac1p9mTP2FhS2VLJ0BB
jlJBvTux0WB72bnlARkTaHqVXqPUF6LIkS46AXul9YryJNOCuxPa3O2Jvy2psUNpmXdLXxS3wnZB
WfDBS0vuOnG9g5YqkAtTNH7dVCPDpsDe9vH/lBPbNnTDF8hydnxMG43qsPVVdJ5eebyhNJthyhsz
Ohx2Hq2bMYf/+MtVT42HcVx/ur8Ke3H10v1RfGvUhjSJCwnKgGU/rtbrNYqhtJvFZrlLrBu6HLo3
SS/Q9dE9EVyks4/16NDzmzJJhTUPFKpfwWKVlLNala0VJdk0bMCWB6bEN5TfIg+gSL3MoUWpAaVf
kldC6HyXz0/lHKXE8tvkF8hXJXUUzE95IviQNFjsfsgkBCbD0Sl2VYuvkq0PbusHkO5J+RlF/eSi
0uCK/IRda0f/dbr3JdWrZUCntNIyTaHJulkis3mX6CHvLlNxVnCEW6hoj++cQxGWa6hzCnRMcWMl
XqZXSG/6SuI8SAIJGMcOLaGIdH7ogF7flekkY9Pj89CCt/cyzzlwscltu4anUHUWqnURTLmzMui3
LmUhoDhyHhO0NMLv1buVEYdjB+UgMJrqDATgajwu8xm5/GQfgpzodlNIIXY02rFz9ZU4qwSsSKDL
/1xGubV5s+rLAVZOe4pfZPoCpaQq5FQJahh0qCfBkJAzPU7yb3HENqAAmmG9ARBGZ9Zl5a69m7Fz
8gW06udUCC5DMqNBfwHzfeXMFAJ8TaqKrqYT4aarECv19fSds0WRSqyUsKZ/I34DnhHRc96FJIgH
49zd6OyoMEk1EkKLBFIos+1n0NzeOJPkpZvR+TasQLZxmUhonjObMHFS1C75LK6svHguTVRzU330
M7NjWgCFcSgCA0wibf5oJ28EdrhyelhTsnB6IF5xAKVRXUWvLmbZjUpYpNLINPVqlNhouhyejHeA
HavkinlB+l9f4mHPsz43GJ85m9WINsZYxPiCRYFER9gsMd8vVi2kZZPJX0WqgEI9GjZ2HvqF1zpL
aygzf2/YPhtOS7qnMXlaBBESW1Qf0T3c7FHykayDWfi24IbQvW68F8zt6Cnd9mgyacSGjx2MPcj1
ZM9KXWPV8mkpFLJxTAYBq89E7+9kbCsRjAY6pH4JN6w5+AwImr7/lWIotiHaAmGLM0r4hDMye7xD
8FWSv5QmpG+AI5WYdLagu6I3mub05CuDV0cKtaUZt+nSVP4afwGM4z2EUK4KDXFq5ZqR0Es2o6rp
JYQ6hElFRAcEbaUJ8pGk84BKotwjEkj7l8ogxYyf8lfL/F7cLRlrD6QGmnwMydEi70GZEsgyHI20
k35Q23mMuQ/KVFalNPq5Xm3QKoDj+t8dI7UjZSeyrXJ1iHjpI62tDmMRQYDFsZmVABhne0ibuMQQ
X67P+HT9VqsqJ2I+7H/rfRLjfF8+SNmYUBFEbd9E4G7P5b+JUoChgePgk/qHPX84xPiiwk+L8GJ+
IqJS9esQq7qNxW1Rj+1oIunfMuuAJjdTXgkxcGhrP+Cg3epxUJUfzG+S8k8hojSXoD8wjBOXJkl0
qAUiVfhY2vQ6DbfhToyJ3Wq1JN7znD2s1om+WwV7H9wMKvXwuhLJ5zFGo1GHEReXBh/HYh/hx0j+
qsac2CaPQzzShHqsCX1rskt/jWwdsmsGba+1I9ucxhuM5oTFTeOC1FjXDkgXCgeLh4ssspDMzZxL
EtzW2Svu09oCLmhvlqS021QepAJDpT+yIWrHQv1AEbsK2eFYISeyw61xPnmEOj3AEV/ytkV+wq18
8fb067KjNQ5pTqJqZGPBziJiFZxfsRpoJdxdLhyINTydmI2NvcwMbEmzpI9Y4vxBKBDJpNLIp6wh
M1wcmRSpgtPAK9lYQydGBbLguYKqySTf6FiUpH7OyGNDOO8Wd08s3rh4GjHJkI7UqpHcyhSp4hbT
qhgjZiRjhk/I99GRzAd0YEbGn88frXSEZSvSrA+fRxYjhEb2x27ZdMxKLOdkiJgp2VR41kWH1L1B
qvquDpk6ydtkZqemqE6QKkiNqP6a1RjzfY+5Jo/1Zg5RlPMGg0mClEl8R08hbf3GtUoPGa1yw56J
KStzVj79FZsQ3o3kbJq3yaTi8nA/XHPFh1aACMYDtb7QJFfc1teaTFD+JgAO1hEJ0FF7JQ+cNrIc
elhddYGlt3A5g0RCH1ihJbVqhFO8jLhfVi++eHBe5pzn3VjkaJNr3J2ZU2lKaejQFBAkH8A89iVN
lE3qYe/nsureDp4iVvMLlav5XcC6cOfhjqH8x9TTzDvq5iH/Q2eR6y6VJFUk4pgikxrXN25+GcNN
n/fk7G5HUuEV+k/TlMe+/ruLdN1saE+SR6TlUx2s8uhrXNrw4QIeXPo3CDZwlrRtJpI9YxOdz2U5
n2kuLeyJxmSsc3lLfNo5ODQlHtAnhN8XWRFaNpqMO9vQk7ntSFje1r6nB/iBTuFVDSEwNuNeHjdP
M5XnZGhG8zv4uPnkxoRZSA1kPDCbOkU6c1/bI9jbAGUyeVsS1mTJIyFaCVoLkawgBb9OzVlSnTDA
zpB98MbWEt6sv3Kwi/D2pEyHHFUHfshAddM7W7uTtja0XE8nRXsmwf+rCYn8J8i/SSsxM0N4j3/u
e3yb2dunU6hZ1SeIxgnM8gWn26ZZRTkWtaC0cjSGEsmsdenAe899a5PRd/lemsk720ds5/t3EAK5
XlrD2oHlfO3cmi2cjVYMng7AFuEv+NvAxisUvHul2/TF/QGowNvAO7MkQf/7WAqZCTa7O0W45RIQ
AsFKHRDtSfqSUEm4Mu4Pc0N2U8m/ePLbqrQMlyFTczXU0gw8QIPKa82w9imKscuo6DnWlYwM+TIf
f4QLGKN9eP4Lz6kPXr2fjdECKtgQjpVdZlhpKvlKUiugNWKUVUzHbg9crKCMduu4LzhItsWKyOOK
h08eXKwlbFtAUmxW9mzwJh7HS7pteNtIVErGl369//BCIAFWFkseL2oB9Mo3/LjF6J3AabUp3Xx0
v7ITY+PYkpwee/qufUaa5Y/gSniSFKs0g7xjugElO/+7UyFt6D2p2Bt3sQO2uztyoHdewZXirSTf
xU8FjJhYhBpKzT5ZgvBnwQWBwKV+iFwirGFHfBVUJLGYXJBtUg9EQ0bTXXs2zJAC+HW/Lj26qQvI
LVUjILzgTZ4EKcrui7hIkUh2msEgF0knk+Gv1hOKrn6g9XnhPIm5Q6FNpY/I33ondQWKqihcRwip
Qj07lawK6xALVvBPb/3/EjR5NLx1by6p9OBjpNbxCWUCBOk96eXFJidAnQZKRG1rjUyDGkTADlBk
guXPemlyD/YufBE1ZaM6ykmtdPSTLq4PyHVXkbDCiHDhwMEsYv6masq+vEhDnGlR4IlCWo8Inipq
VGwykP/S9lKHqEZ5pShExMKCW8YRUc8hAyA1BvSbxGHjEXXII300yq8hGc5w921o2e7S+v0DBel2
45MzO3rRmgPO9AJqqraEid69kYWMy2sTQTq/5LsS6dt7EJfeN8aM5h/0XbL3EDvCd07bMtLhC/a2
kW8WCEX5PzLea2NIznfw3sOX2L49oCgiPEZvTZibtpBvW/BZ7uKAhPAKBIrYuPRsHX+JekNTHZMQ
z0DRNee2gBy7QjkVSWVTki2f6zRailmsuiArknmsL/QiViLLjBgkQTZiaoQ/xXagb297B4yYL0IM
6pDKtm3A1kD2IRnxhTHkeiFWOu6dVixuYnqgL93OImVgUjIUX8HRORBG1jTkULlXEwos7C35dkkc
0uBmlCyl5Y6n2aRyhHIx6Wip9BRVgS4O7ImwABtaEdtuVbNXHfZwmkuBVWHHYBhhCykFS2fmjJo9
pQIo+K8H/TVgFpP86pAHXCFMniOkqJpXrTy8FD9Olc4Z70LXvya4hgwPTDPMJBljqkyS3/HnbVRI
Zc6zY2hZwFYZVmEl0ToTfZYc/ipJAlkzSp+W4mndVRoBVeWP4tu6P2Li5NexvJ8swFL/lfBucYqe
YD4y3d0nsAhdAYBNlKkkOowClaRpzreEVqCK+tLALTvQXwWr0H4V3jY2PGpRCU9Dw+QBIFPQw0+n
f0eG1zt/33/RX5EIapU+AvVt0ftOnpPj6PUfos5sOXFmCcJPRAS74FYLAgECic34hgBj9n2Hpz9f
do//MzIe24AkWq2uqqysrFGOdYkuWs1imQZOwfIaZNorSHC1G5mQSevRtHJwonoo1rKbXSJevh0H
i/7ob3aMsmKCCcvQZ4b4ZbPuGjGNoFgFukhnKprgPQLLiH4hpEMSXI++9iEExN6dWVNdb9+pMTwT
KWoOCc8WYY9ZzUennZGx3roEEF+JHuVO20wyueSUoBgWLO4RQRCJU3O1iz2geQioxZL32jfW7V2R
QPgJcFPyioBOeDaoqdE8ZPJdWgZ06sj9XKqd94X+AOGtcZ7u5o/upXP9fWRRudrN7uMJ4udX71MH
mEeAHbFu9Pcc5NvaMLCpBy6ArEumjxga0T+K3MzVyQR0qQHTqL8cNSndfh8OCeUnS7SqA8SU15GD
kTatIUj0VmNyoXQAXrtvWI3TI0sP0cW5u1t7y3mJWhG3pCQF6p7xs1WN6M8ABP7u0e67Jzh8+/UK
X2QuH2Fu8AgPwRn8VBj9nUZ0Ql2r9Efbpfv+Y0gL3eFumoe8C6j36ZIhiWkbxw1GZ/ivLN3H6CDb
cLyRQjW8A8WoIhvSO7O+hfYGlI/iScY/hafwgNsVbHtqg3cBB5H7d/E2UbZ5aJ9IuOpv+qveLPdP
onwk3gVbDAC0jf/xCv7Sm49AqOieje8NErWNzyKTvAi4FWTkGIVXcOzna2//imim9b/AawidGnLG
5QXZkEZRiRO+a3LJyZNGdzgU3Uf90run+TI8aLL0Ne4VOt46tDhlfaGuiPkMAI3XAhsPj4AmpzCM
QUg6DBJjsj27N2LnEMIuIjvbbu5Dh1vIemTS3uFX9jQ4nXGmmSB76n0OUOwDZM43o1daaJcc2qH6
t0vrTF/QFru7LB5BldYsCeLHyYRMIkvTeolueS9zq+WBx8gntOkV0iF43Pm3Td3xblBC6W6I4i3G
Ekn5qNwphQXYm+EtWE1X0ycwvGKpXHIhQLjX7P8nAoaznFAPIWIcKGgUJHrX7XX7NLs1S3umXPaJ
Ek0FkAwBS1zUsl9IK31lDByv0lLQobCkjEf4iartI/Bkp5S8UBgV8t0iramh1tVZpRsyAjaPksM7
VoSpkFVbFYdUTqmNe2iUd6NcIixF1TC/xqWskiZwwiMX3AkLUSHakw0oRflaNaTHLPrKmkAKUC5E
k3a7tKnA8DUH6aVTO4Sklb7X5v/dAFn0EJrmePVrPBH8kMkeub1JoAz8aoB6b1ucYekFrALlDt7u
gDJsEA56ouHiVgAFFBzf/UyykfMImZtflAsRYFQIdd/g6tuwTcFduVeGDPCIHlEBfMnmbBcDghta
LOMbMoMxccAJGJ5uV7GjNuVqnv6kU01oRoPznjUx4W1YDTV29xZtXqZPvmvePwIgPzqwVgkuwMY+
qKSothNLS20TxQ60x4UTA08FtTP49JP4TBD0c1ysN6OVMHdVb+3QjJQ2pLWd1v8TUK9l2LqVWuC1
BNvt31LOwYzsX1DpEr8MUHul9xVHL47pbUqgUiFeWv9OEEPlJ+RZbD74HOaUckS1WJ4ZXZbRx3ym
Tm2L6CJFQxg31Ij3UgTax49WeXGfblB63sxpz0rrvBIhHjkLUkFg4nm/csVMrh4hbBk+HeTmaLvY
tCharD+ppKJGK6R7Wv1cPzcLjRLbta7vqmfUd4l2UTdTK8P3PfkZHNosHRwKvVuNJh/bETUzn96F
7mrte1SttivUWL1qm0Y2Uqsh8ofkEO4k6jIdOd9ISON1PGr5EK358IL7Xehdac2CU4uEOz3vruGn
42QX+fNMEnPPMgKd/ocGD9tFZjXYUBBaO5IBu4YTyoabe5hUx7rTl08t1Zy7u+DfHO+axiPvBHbY
sT5HZ5goQZM1yyIMlijXWiVfS9KMaCvX1lMpNKBZ35Mw8ekL747iL20w4NjexjOSH4FDBq67VWRj
4JYbcy5La03NTVCpX5wjFlADn4rgIEu6gs5uiaZ411hxBou/VQVFsJpMWhZyBK8HUhHshbmCoEMH
DqJtxeeCbWd4NvKLqKM+BuVv5MprVL+1FKYoN8Ny9iMlEmVrlCESP1ufRBztT+/08w6rdTKoFSja
G1r40WK2W2Jz2O71YqF+qwQUrbA2lKu1PNCnSQZqxZgqn8Y3gfZKUwt8VBAvWvIYwwNwAag5KHkD
rFTWkCuEioivA3Y5kL1S+OL4i6q/gMMTbDur5BC+Z0r9HgZLIk1ZMzqWscSAHKROo9pw2MoBtLpN
a7uQO8hH5uKUgxVsbIp54pKfqV3IFpcHdIxq3ckSb/i7gqnSvwpx1e2hth1meq8v2vz9S4wpNWb1
YYVsyEMCQzZC0ODogG21Xc/IDYNGLnGCgIfDYmMZloL7uOjTncOjTxSWINhA+AHyBcRSDIzptKhW
5ntj4+IzIbhoIqh2wmrB0z/znYsv7JPLCevnT1CVANenUYBUa/JDVQNyYjxgI0v35Dp9Q9IVIZ+y
Kihbun3s5VYNAfR8MtwK+sgH3pgZdNXglwuhMEX3d49pn+xhBMJQHPKHhChWlHEaY0RSV9pQVUW6
vZVDpm/ftGX1Euy7aDYZESvmFYch9QgnXmGTilJzNRip8k+tn2mzm1Ult5ilgl2JF+CG0mHZ/kby
y8RESo83wJutCsasrzHRqCjoyvkPMlFcDRAPM0AaJG1Krc3WOLMzKKwKzQRmKRziBuGnreK1DXkv
bryXqRpJRbnCPrfFhvldE+9A9kc9JwWph0rJXixCnJKvf4mgCsIt8IvniZuKLMnVWEDXxk9b01EY
Ek5hcdDSKo+rqTQllG9oTQPsP34wVFwuZr8B11WnAwrNOSaosvz+NlIyPzjdnGB/gzhKSkYxbPzA
DIObk86+i40oyrvQqgZZP56OlXNfj894lMBE3Flgse8aYFMwHjM5ADn5+eUBS6uYgsy8XvKbYiv4
cKg2piMRDYCcii45CI7FWcaD3inOBaCKJBNq4wk0wWL3/qAb5PXMB3mDLaUPFGjp/sogHFV5Ir/b
3BD8idY/BAA8ESrjJUNpQSYGymjbcuQXtJIMzVJYpLQDUOktJlonIZdFwLCQb/BNuAR/3kkp1OdT
elGbeEk7okkCDxtwGC1w8Kk1vpwkCeBLqs2a/3uq/+jC6pywnTqVCXUN0stlfvAF/cbcXldK6c6R
lmloOrVrSCcRDCiFuweffjdOHV6Q/GeHAqi6t5gYh1qmYO1nZ/SuAs813ow87qz7aG9xmDZRHlBP
vButUxMWUTqYshydjRr+Beume0YlJXRq5S6RVJGEYW0aX7erIlblmKV7cqD4y3CVVdhyh7av78dA
KJOIjau2Hht+mlAk48xLDcFFEg7ZXskFOdTNlFMLBkkhTnDUnvr+CyIYQ8opkLShMETS1E/eNpE9
lH3rUp1+HK4YY8ITONSqmOG/meJLYQKKvsXDfmDqaLhAxAkNonugaERrD4xlcBC5OJRWQS8QMDJM
KJrqUdNWgsONHzTeEHMOVr+cPxZmEiCPPbfByq7N6Yyo+mF0DRWvp/bj/AbpcF3rUZBTV16M+GjB
ixIsRcKfk7WfzBPAtOUt5svJNPb0cAS6vIRLpiJ83mV0vGJdXgeV2wPKPBhmgDnuyQcyAemVwO7S
p0XQ+Vajy0Ul2zhQJOvx/KpbnMRlmoY/UgSsm8/pZqzYmjXHrD7OCLx7xibQQxkrrTsCQvjDxp+M
udcjIeGsOC+3OK4GZE7pqBrD+CBTdvbh5JFqLsGUUTx9i9DfIzdo1xutV9qdBXwo+zarHlrNxOhG
09IWBFiISpemD5wqbh7rU6q3spSmq1oKlx/lRG9X6ysJCXKhhGRIHXUD8BDPZ6gaKPSfRO6RoRXL
k8kh6/CoIVRFhc+xXuozZzR9qLtJ6Mfn9/QybSU/H+MB0/ZWPt+ZUa0dcQHf4e5L7S9vtRxukrj2
10DmQWJssMeHwk23scNkUZnDsQ7ICQ9f2JNqqLQJAZUoPVXtIe/geYGmQoHkNgsZsVfiHxLOeJtU
O6Q6O24fg4exYCe634VQmtIFk+1rCqYSEUJvkgy2dMfsJruhQ+sBgBqAtdZ34YFpKpC16h9wDTfE
3lu+78nfvKDIXQ+uUjlrXEQ9MpRGLun8vewwd5iVvOs6msTJsiY3UiSWKiDukscOF1SiW3zlFfH/
bSRug7xbaZrMTngLldXbd06iZLn5+ibS4XWkBJ0+Bp8ThBkX6n7msjSXtUVmo+56LFR4XLIX8MaI
a8RvoO8W+Su8NHlnurUMNLAxC7ByLvLL1rCl5aFl+W6StyY5KKYX75RPJx9Psdud9uo01goG5Tqi
JKR4ce42ddJjPrlDKs4N3+8NWw3ObTAlzY7FEs9X2YExVog/2/yekgMKeU0qJNrC08qRCVDSVRk8
sTRwk1zgEcCRbEunQAAJZmIwEtL9+uB6kP1nxZ7zNRcaLjcxxwreuFPVATrbnveiAZ99oA8NAcAS
2uD6M8Ybt9wUqQCZCwCWA/cCh+BI7BV+pduDniv53Euox8U7dp4kMMm0sTEdVoGuLlHNv9lb8suB
Zv+j9kQINRuhUMAd8EKFRv7ZOqVAGEhSa6bmsmazfKQJwCztCygKbmzronWQblcM8IyFFVo0UKus
9rFBORT5QBNOyter/mQ9gZlC9uQUIhXCsq3N4vYsUyoIAa7Wii00kHxHqHIV1mylCAoU1m8k8MGt
JzELG9Os6BpTpNSJXjflarwm+cKqnulchzrSGwTabrMM8Fx/dkOyePZqzGY0pOOZe4xuIy4q3hm+
q1556PIXqtZs4oZMAzlj/R1YH5Fz3EVBwYTVfGgoZrrDZzSxZAdU4lEMZz6YdsdDSLnUl41UWp+0
43+pzNlMhXEqCFJdFNZIJWenlnRFnwHtBM2oCwbepxS1ot7PjzoJneiMhXPCSom30JlRpgcvRlW2
ONlrDoCjBglCaDJArBzEToccjcwuw6hdiOg76/d/0QL+LkYy7goJ/66d6oAxOkPW3XmTtMLy1Hyl
yIWAqYuHZ6u/LCYgl/bRIKGuPN81VFLg6KW/IJSNKss8sl+s85ymRoYzkUep7VGvcI5K/Ct8kM0Q
XYJFDscMK2jMVL/gG+eWRTBM4R7xZho21tSNXQwWOXkmBG3TfoMdmfYSTENxkqTIIlfpSvOtjWmP
IgK6Vk5lKo4QknYmgMXohRsqkOAUMW5idOgo8p51ogiWoe5TxwHXz3jEuMVGJRlVc1mpNRp1MPqo
fEresjVGzJQ2Gph4DP3iXVdQvsAjSyjVXvs9AkhWQ7rJvuvgpKzD/GScMOrGeovFrn1oy7Ld6wnp
L24AtUrQNsQCakle4+i579EaB4MA0ywlvJYISMd0uKvN31hfVRi2wXYqs6Y1nCWdb3NJlwE+oDBH
MbKKldGmG6pMeQgjUbbLSicrsyGHTtXi9Mtx4w2HJevI1LFulX5sMz9mxD6cpqrS5EnRWammvIDs
HtIB0fckRL2Uq8HSwKPILLfv12IgM0n5Miuigjn9plMAZzeLxV/W70JMl4FGPUyiaTUcK4OrSJ1m
wt6mWWLRvze0ystCXBJaY5OnnlpSz3QKt3hYXiMISYRB1yPikThed9fdcfwJ6Fwp3hWBR3Rx+YUK
q0hshrGtm4CVAiUmCEZKUBF58LJpJEOkQ9w8kAFRIzAjA47COq3kv7U20Pha07ilY/JQGhhLsDEm
U0YxHo+hUsFAtlwnPcue8250iAZ7P4IoGGV95eBj8u69wSdAPDDhzGIINyL7TAe8dkqiPRjHU7QU
t34QdruQBHMerXQ4wQUBMUSxC5ztGH4gqW/sW8U11UMwz8QMMeyWc2McDaBP9wZTmBqwd/xnp9I8
17B902KN93McEbaONawLSUwG+AA26jALn9ALowjTJMtuEsigGvLTjUFbGJ6b3DR5XnoYZ5+V+zbG
C+Naa6rY7S+CEONXjtMTo0SrPt6hh2kwID9PRlD2jrPSlSrBbhc/a/Kl6QANYSj+u+gIlS/5D4wS
//SpFZTJVm8bTAAnfATnFoa9YkqAZPXlZ4i6LpRatFGIS8OpdsDUwIrj6yqnr6MBDoEbBa1W2A3G
Gpw850O6Be9H133iVqGuiCZ1b5DN5WdtOlnxUW2aAjhtKlLInnapOoVjQ3zBj8fx34STR80j6HUn
Ukju+NqI7YfTPBXBQGQCXbwDkbO5jpYopVATkO1nB42RUKAhwpM4TyoSwsvgjEchepco4yl4/aO6
aSaLi/e3yfvSx7kw1CeKKETPKtZveBAbfKWIWSGO/am9hj2ES8fzlt54w78o1uX03dosfms8iwWz
AKOxga5QYFkoIM9r724tKML07gBYcLYBwQp9e5eTVaH/sV18skDW6s2mwmaq7O1EYH9mLuDiulfc
pmsdNW20AQOAn0st0QzTTFN9AnL7zD96nsZUKpN05+A771qX/0pgYGtaKaalTJHptqM53KsmT71E
aNjQ2uOACkkcAum2QNLzVtNRGVc9HPnmplmAcrHWKZKhlJtjVzStZVrd1FNFy6CE/YwDwnisGir0
gIZh5O2V6JTJ/XOTcJRYvnGsaydcOntlmPA5bwMlr0D5Ck3GWe/KNabJxVPeTJUPyp6tIrmXJy/b
3AQ9kY51cfGrvQcLd2F47soJtZeXGWa5W7ZznCHzeJm2chGaXGQdOKD88CykLbpV8/2Ulv7L3v0/
zYIbya1fBaK8S33beYyP1HKS4Wv3qM51GhVWCi6MXQKYiIqLfdxY0jJupqtbWi7to33D4CnBMuB+
HbNSaVEegVAVx4Jx9p5q6YSiiASQnQtD0Sb2TZH5/qOpD3UKzLnidymseHmVzv8ddbnlRK2Qrd+d
IoiM2D0vsE2VkRV97u4/cqrITKwauzRLEVOJjy8qNmf193lxqPVPt4MuzHQALWrO1GNKYemxkHwy
PcF/ivfJO3m44UQaLOIruLIyFSWqVnSTT6f6mJgH1qy4Nwl6UKakfUqd36QjVrsqOVmuRqMbvZdG
JK/NiYZaiR6BaOw92OxalTBe7OLtF2ti5J0b7zVrQ5FSJ61PmiIaYjKx3Lr73i4pgj5RLsg8MaQ7
PUmu9cJijuvRW/DpRMbkOtiNShuDF+kjmLghg7eiFAMJM6IHLeqiLhRYtDP1W+0eCXzVsp2NdTvq
psdfAFaxRl+3iXx5RdWKns3dCB6u13Kj2mUeA4Iz0pSyvoBZUBrHhWgh0Ilbk9tTbAvFDijLDCeJ
GgRtp/vhesgzd7d88AvnxkN6abmln8OAlOvIfOUvElYC0sFHxkvGYZEXjxQwZXTELnilCmMQyhCK
Slli/xfyyW8fTBHv64jcMgX0qpnQnY+YgfxEAF/+1qYXkuICS1iQSoe8G+1+JmRWJGSFAR2JBvAe
geDqVQP5RSfBHtWO8Ok63cUurCcL1ji0XHpbHyZkYlYz3SRv5lxvwVpug/AzS9lcztxceEfSI/Jl
nvVQlZkPcTOTXr23oTkJU7GOLDSSLyfmQRwzX3mVVugENSQOYO8/EzczHzRF8vXbAF5oexI/niza
jp9Pdo2LX62EFyOFSSlaL/v9om4lE+4eSclfTjToFWQsFWp9PW+t5dpD8I3Bdlo3otOl65DtbqrV
ab0AkdTNt89vtCX5didub9wQmjjHCihn4or0d7WZKQnBYdRlEaanDlnKaoiDUsaJlByJNqliiD2S
ayFDMiRp39RuJAAivXEB+zMuno00VLQgJ5qYA2IluUl3OUi5xumo+/JCx2O1CTNVvzv6OZCEta9U
rYlov1Xvl6pT/gwkLTbpGb0ECg1gWWmzsL3hcLh98CuxTTeihEPZVJ2r9kWUsEcK2UYvgtjE/lBC
dO99xDhaA0mzc8URyraq9ytyyOGoy8TrK+TsoGjvCHgZ8ouRzlDsKTslaBMnXOwqbZTYKPZc0iSQ
Xq0N9d5SSK2QTqQ4qDVDBfGi7NgHZb3/Wnxp3iK1adv3SC9EeKgNb0nf8HIO70v4B9uqdUMsYfJd
TE5mlUEbbu0Lq/kp2UWV0S56sJgAQ4CMfn7lH+SbQiM2gXkH1irrQkuBms4ftTMKQ9mhwBGhEkfk
iJ7oZXnK2bKkmGhfKFeuo+9lAytLDgPEOSJmCDetN/+rjFJ4tdpxAS2weNB56+tFQL2ONV76OGCP
+ieWUSUR0QrV3dRWq72MfLPiFg2SHbxcq0iFnOhjaPW2DnPbKQ79a0ti0j6rtGX2nqg2UKJ5Y4yN
vTc9AMro4+iymIBc8TBziIImJq0UvaTmZJDKqjtTxNrfY8NK7V9TumDkyIin14bTrOhXgavySDbV
Nptp8ULigrZ3s05OsT8LFJMEB4eUl/wcvvJgLpIZFDwo1BI/J2LU5J+okRgYKNiJlmk5QZuGkHzl
2eSHaWNmabjAcIVhWHgHzJiSQNH3FLKT2gKZXPPab8e8RR9Xdw4iAGLMUyuou062zZ6/7hmxMfdG
jej3Uie5lOFZu+XovVHImgidtnQWBNIU1vyTHeEOGEIOZZnEzJK3AK/E1irShSXbQ3TiHyIr2yQa
x99GYGIxUlshaqDMdwhgfK7PNZnK5GAZMJkkxSAKY7OewGOWzJXLSpyQHvFYYHUwLb0Kq2mK8HXG
OOgjM/ZtEgaaqnKHJARWxgZyIBZruToDSizujXeLzFg8zdZwwZR5xr+QaAG1zgR+g2k8jvZkorlz
LD3+4p1rIl7DQJEqBc/oGw4c0SsW/qYQVJbaIcBAoNP8TFZbVRkKbRS0VFzYYHS9j/A4IPgTcxI5
1/AZABbl8HMiMKe68vgUwJxwJzD/sMGhMpO6UL5bIDBewi7gDQZRlW9ZbF44f0U9GVjjKq1eeiui
cWpn6vioaSHIUQGgKgApVnyCFUirjYjsicoNiseBuC7yahTSC4i1AZON21acCx5OEGO/8WXk09gn
9Bk4N7q+DvjhQ3GKwja5ro+AEB0H2IySxobPQvnKh5KsC7vZd/O4RlN2tdSYU/yOj6dfnkRsJXP+
OpK2YnPvn5IDe9vBIOAS+Uij1ouw569w5nMeBc2tEjEeQLVfrh15thDsx8ZNptQv1z76Z0orVPan
2gd8yhayk94rVB3EkkpmnUAeFFc+mjzN+NzVU5VansHVT6dI86Jc18lAbwKyV5m7YgO5X3LCKrEg
Y12hd7Pafc4gNhm2wXlkmAlduWgQeXHGVGgqV00TkutJrm0Jys/NEV5J/nedxpLpfAV2Vi5Di5LW
Ci0LwmxLvPVv098lsahXZBBYo7od6XttFS8HObrUf3VfXXEVKvCflXRXuCcjtY2F9YqLPhMimmPl
sMYTt0iLS5E2RrYtDlgsCWZxOtfwbm+NBy0eK5H0u/Iik2qlLNV3/hGdN23olIbotoKtap/aWGzA
AtesXlQMJLqTZQ3klckV07G1COEbNEJ6aaTyM2wA989xm+Hd/ct88wMu3J+xZAEyX/JElfq0IZ8M
QK62j/Vdvocl7mptPnOYK49L70CyLYsYu+BIcMNfAFEt5TIrRc5MjQ51dhCeUGOYzcx6Ar4Moq6y
CMlI/yrMIWUvbFQFbLIFZ74zduG9fUCAWceaWRhVAKye1hBCjcX50RKMv0ENDXluvkLpqtAgpeql
ZPFMpZlMU665pifYv/26oNkz4y/roxg4/qjMYl2Qt0JWDe06xglZ3EGq5bwoHNZ4yP+SesELB0Vm
RNg7zyMSJBMsL5rcW0evf/IMRkbDpQufYxRkfDVlVKygTS/W4bj84hcJ8gXqZYku0poIiSWT3dXY
o4+KXLbCclGytIg7DH7tHlf6y2Y+LVMiT6+G4dUrbd0PhpV9g2iW6LegKyrr+QyAXNXJ1KDx1lBi
S7OJQ4LYRDGqJmBQyJ7StngFniykGIGOSGXKGzBiBpd/grRVxAqnA3FQ/SapNQ0tlTycvvQ+iQeu
3qPjUNtK+2wMqswpDzNeapDAV60No4bx0ZALX7AIA23qBK2cuM9UGoKpudZ1t2v7F4ARlCkse+IV
2Ty9PiKdGdpob8oe1U8Fr7pEvwnLJQdJYIvMPsd0ahICswMif4nbQadK+kCN73V68h3LDLRGRZcX
Z4SJyCs1jXV9Fd8J7NFOji7N7m4zQf2P5sQvj/c0RuIARIZbEotKfJ1Hssug10MsuxBsGegntv4L
0Th3vjTyrWvMrrAE7CsOnwJvxZB62OuHIJ0ORlMJGnuQP0NLMlmoOSP3LOdgfCliLoHVjKttk6iP
x29CbzQ+grzVUFOwt5Y0NeYopqv2P68h3BAZaW2VRQTKX2SbclpPXq8exyZcp8HGLqjUKz/lK588
HwGUesAegyXsjnew7FFY8YYIEKdxz/rQ9JDEyaCwlpQjeF2Ug6O9KTTPvCkLlHWhdNyCdNg0Gdwe
yVaa51DKKW1ZMfWoGYYZk5pEBFl2gVTGbUMsh67YQJ0eKPYEVCDn4RhgD/naxZtU9VoH98xpq/ir
EDlhNZGayZ3KtfLPui+Y0rKoscF3vxAJKpell6XE1mPP5VGo0nMsky60dDx6eCqhFqiONmoc6XoJ
D0iyBKCmMLOFHwLUyT4zCaQgywCWF6CjAYpYinC2pSOVMdbyIi4UdeIe4NWcDdKPFyQ3aY/ZVTnp
EkUeWUzZy0t0iQYnUOuBUr4oxrOjgwHPgPgjpXsL7EqbBW9l7oVjyr26kFgF2Q93kSJq+7yeU3By
8jhicO3VbSGkjPEZqSNAkWNnw4OUdw2Fm0A4jwaGjEDOFP3L/h850SNPkrcNSMeiVRMpFhKwTgwM
Tf70uyJNvks+ZS6vamKtBE65/iDTa09XXtYh1ahQXY4Mjca9gp8mTFikTPG6HRGptOFhojwAxoMH
C3AjFH8wxWNa4Cwbf7kc616SZ6pskcqxNaEJ5SKTSQafmiKppcmtaYqjNQWguuHJ4a7iNqE7w1W3
k8GO/xKcKBE2lNzrmXmpmyye9XldrjUwBSuoFhcFCCpCa6/xBZThxH7QQOG6UNYpH5kFVuucuY1N
IzbZAHQUT41vNZTT6ocBpt9tkwgFcTyWGeupq7+yVkbtSIzBI868NgFLTgP9VzgOuEz6zBMDWs7h
Imy8xSGU1uxwWCE+ONYNDmXRygmcy41HkxCcKHYhZ9+GUSJ+3EiTS7ZY+aq/VdIuoBblFhXEnBvN
DAR2HU2sbkkhN+idikT0Xj4ZjYyr2D2cIuJrXZA5RW1ixIIkIfKo/dsNJXg0Au/t3Bd0yf7rBzH0
7+Ve8oTvxeHu1gotYI0emOnZu238+/DcrsbXdNXbEYLjrI2f7dwoPzw1j+nk+9CnD0B6n14XhdrJ
P6DkWaILdyUqgw+T5WvnwUqngGaEveFmXMVNg0IRlyPSwz/ldrZ9fbrn9EB0F19QbEDa7OnlEL8B
MVi61zTzSxV8JzssxU6aa95Gz0FxfOlUUybo1l+qocoHlf3ciNLqovvT7ZMRx57Kfsh/e9RIjdb3
35P2Zu4MthC73QyeVbXzaW5QP8ruVJDToQ1sq9R6jXJZTqxQo1SmmnxYHQZnKgNX/dLPA0F8Z3YY
HfzXDw1Am9TfxTv6daH+nkyiTPM4PH2VapXxPn7CquneWtgNGTZpS1QWlYTjOM319FNbxiUp3GlT
PvxsBFZobgzXA0d9AfcsOQ+fvLVXHTHW26QAxDxc9Y68KUPZfXNPje6kex5wFY5tJ96GcAnpPUbz
198uZW10jHvUU+TsREYMqXx9uTTn/Vl7XThXGa9b9X5yuIvieaZk9PceWNKMVA6v1zmJiinX4gw2
pvh6DaueYrzgOVCQrm2PD+3Q9lRJWGn0fvwHehxyhAUJvbjB5D9RRyqiGd2b+jQmAZz8y9NmfsrI
+liXSjQOBQR2axu3QF4QsvrYdtzSAAkKTks+kFExlmdPqR5anqCycPzln+FATNXud9c98zjGt5a2
Lf/jnq26Ivzv0yPboXvql2lyUGE5JfTq6jn1Qrk0ClRmCTmsLJ7TG42RmMV0SilG6peiHT33/pVC
buoZ1D1FjmH1a9PdcJVX3W1MyeY2viPOuU31uKP3iUbm132I7mRQ4v/S13F6oc+CZIYu9IvIdJbp
rq/HYe/t+jv+MEkmyaY/SWjLQ8+bS6MYXYeFL3oCDHNfK0Q390N9V+kFEpuNi/mIBaHZtkFD/q22
Q1v2v46XbJWSe1/cF7vGdkqTpC+aEb1pi8UUA3RlDH+ui+vT59sivxnRIeRryePxtR0+vtbDLch3
qeewvb6O6DzRJeU8vC8uoCzucag36bniyXN691y0Ad9GvYAlFf8Zrsqx+0G79PHl9PKJ01sPCx0A
tk4+oY9JVKbmYdWq1jmF8vd+T/+FUp7WS3lapOVDOoxU0et3T7ewuPNpuVEAbaddiuMdMbGXgBVV
XaNAZsnwmMYI+XXjibtmvl5U/OIngDPQMwep0jmwffY7N7+Nl7PlLFOgqMl9Au6ZrwIOw9LNsn7S
emjdAUq+PanTpbnLceaQdoKmSYbR4VQ6W2ximnu6xUrthCzhceoUeic0gIAS1/nZpxLssBNrbw/9
+hRUkU0s+nS9KNDgglqOi0+nqis8/HbWcYvf+V+KfK/T8pR5eeU9wA9wwVLu44vjrk7BFQej4q0o
zqK3AXDsyftgLQFdvq9Zt4KEaO/yXRpc0uwoOzsQ7bec/nqY+ym1EFsd7tFezbSKrSU8leR+o4iY
NWw54vKssIzb4RkK3rVHVUP70F33DNUdtxf7IHN0euIfzw0jjFaK8QDThJdra6NZF1XLjTM9JHZN
+yEkanSLCXb7Jt9gG0AKRgMqIzOL2DQpVHIOdVyFXhzF5Jha+KIrd/6osav5wZMyw8JpwBNZrGuL
Zefprjtv0gdCbGUtgRlx8HBkwcrAhuEf4jRQ4YdjIRAyGzg/n+aqX4wzzdNgv1hPs3EOBU4qkmja
BYXi6TKClzlz4vNFvwzhawZxCpTRFHMRE+avkmqLSpD2q5NpOP4qPNH4hzSC0z3Ey161wfvWNZaw
W3yevlskhgfb6YXuELvoPSrHmXEJAUO4mQF1PMPS/Ay+9lVqVr5vX5PfzzgzhoG4iibNa5N1nX4Y
vQI9jcg4UY49wZwUOte4QrO6xap/HkAvi1Z9KvDI5o0rojG2n8Mcfa/eYSWlBny5c+kdlE24lJP2
pY9aSFLtFNP98Hs4SaH54UpIxdwAKuSvIUMjQI31AU8WmpHDR8JTogEPC4RCE4yOCVDkOuH8yCcQ
NJNsQgZXAZZ8IEVkiGsr9hbkTaCn0hGbjCtovNog6fKMCMhF6mOf2q+icb1HyXc5TWdybgrEwRRE
oba4yab/8CHCkgWXDKFCa5t8U9j4pODMmhFF7Grlp4Nb3P1GX5FJiAYyXSvKUSVyviCv7dGqRIQH
vaJNq5zs0a5kgU9OtJ4vfLGqPFAGxoCH6Ngf3cu8gHez8rizmBvX+E4WZeFAE+d+TNdLN8dVnBV/
y4sXbg/CLtSNn713vKF4Vi28PrTYcj+N4qIwuk8xIrmCl0FUrVgrITFFxHqVJrl4jmoEZiTAr7+v
Bi/cfjzCtEc3s3fPv5UDOSfg/fviOkXcjr5clPWS8UoOrXe7PGQK358+HWG6z+j0xZTJLrLD4u95
sBovF+XBq7EfvIf5BS3dTn2nRkMktMUIc04+xQUrhKeokoFKC3dq6x5y3hkzXvCXGHTmtlaawk8O
cGjIB9z8FFp5utEvwC14JXsoL2A7cvw8U7oyL84LrIjIqr3b7/gwvtzc4yDzdY5T5Tr4uGtm2KGL
j6PrDllreIH1bDIBtCsQmqRHnwB/JiRNeI/AHQE5vEfAlJwzqoqkmIaNDwC96b4KL1Tzch9/CzHZ
p0JN9OujRTZAS5K4jMZtp1ZpTxJG7EY9mEStaudabr6nlzm2yjidD3DpHDRD75F1JyCNtQNaGvU7
HufGryLeQoEgy2ERF+eECh/tWYrIoTy6FN16pw4yz8mnYUvfaUoVKP+WKuXa73QKCFFX2tfYwaEo
XshfnPr36atRGl1+Vr1LExL2CF+80+bg+FCNJdEt3FbkA27uq7enpQhMU+4VUKijm4Pws3LvRTc/
2P+ecX3e7m6M4Xjzjh+R71GundMRkbmw/F7+bhBvqOCC+++iW0j3v5Tnl6ik60wWx3ahdVm5zmxF
6VXKQngdOM3l9FZx18gxkI7uvcbcHKhab3oUKqfLhBFolpZugaH1qADat/eDQjqpZelJRdqE/uRt
JwhZ8FOuEZSJ9Aahv7/+PjU/YdE/hoUmRAoc8lK8bC/DdVDFKKJ1Q4ozucGuWHOP4n4Gt4hjIxW7
bXIDLJHh3DeQoQEi1KbaTuiRwWMkHRwqn4jmp1CVFHRSxyLyJiijtxyIt7FvrygpRjgTAoaKZxTl
l0KxsV6RJWjcqTUU9t+jXJGyW6mCgJgQY1IHpFeXeZcKjPWwgmwv7/1TSm4oJr0paS4aOofUkSw1
isiX8FZkn/kqTHoWlKAw6aeLO076TVQQ1d2+/lUo3/11/867RbAwHw8H++cFX+vZcqilfwSTjvhZ
5R/VHmdr99b9QSalED1rUvKRKJVkc96+EAZtJ/IOCppB6EGIhE1oUyANKQpuRc7LJEjOUO2stITV
mX0tJp1zC+mylrQFt437V6varrYPJMi/pFWYCwuUqd84lk4FKhDHEBFOtCD9VcXGH3RS1/82o/R9
ATQISihSbVsau2Vj//UJc5Ru6CqsGyavIh7Z/zXDrOoNwlQtKpW9m0uvTz8Xq/rDgWxzNqyZMiJV
EjFCGaed7TzIVupnXR59P9UvbMWGKGg39qF682LvgiDyCWziFJyoLKRSKXh3iw2ab53qlK9zPhnI
gG2zB3R2Xmmx/0ml1FBIVWmIIghi1BRLkYcPIdrzJS0zPlFLB3cg8uTNiYgf9NDdoVKqB+JAuxH0
YD6DVJFE8hFcpjP57zzQczW1jKvaEy8GTGxxKrnlnKvSdgnionzuF7sVX/Va2qUetV9UkBEf76L6
tEcZWtMeYW1N02Ujz+joc6j21dZIop9r1IsyAU39TL9dqZigpYeWOFdSF0AcrN1Qd4OGVm+37Cbt
oIxUNMzj0wjt8OA0UtXlnvK1DKejIJKcHzCatJY0+fUZf4jhOH8pXXga3CrXUVJzejCSSsdyHnqs
2Us1yJFh54bmBTFKFN6lmSGWY83U1ki7oy4SSnzGWLwRkzi06NIIZadGvocLXHNIIGibIDxbCqSz
qJpfFdWtvd/RzwiJ9r8NWkV4qL+75daW03ojLyw+1xrmBR+H7lhStdNJqtRupBwlI7xvqFxQVRWX
wEox6l0IW/P71dfM150hEQfRI1fpx2uBvCv3odBTpBGlXwicufdJeOyguIkyacvpJUeg3JwErKlg
qb+beLpNh0ojVRNXSIY0jvXPXCVCeexjkI2BZHziAwMLi/h2aEsQSUDTG+bT3yaEmt6CuHb6iwCg
cnhqIbeKva/TnwTivMB7eYD0tgGQIqls6DzyDukwSh+A1W8lLgE9OT516xQolWlKV3tw1yrhxgno
4FY6ST3EdQilKoDJDXAuk6uMkmn6ItiJ+MA66RDSexPoOEr1DVWNR/tIZBShiefGK/pEVYJcl6Br
cqVSahXuR0qLI82EL3mnMCQfvn7ydFy+U0F+MgPhcMaOzoR6I5090YnZrhGIEqQk6paVkced5aGP
o+/mxRRDPxnvN8SQIvwkCE8+aNwhxPMPTwOVLa4CfScxSSShTUjppb0JEFypCQFnekhqyxYLSWKP
W/En5fKnXGyV5EgO7Bbt0Kf80pyRFRLHkfWeew9xMy2hWkhNNrsuSjfAJlw4RPD0xEJElWhqpy+8
cUlMgL3zgndrYCXxjj1VO6kEScinSijFEvjb7vSPVakZn5lLKup+hkHSvOACt1WrrvSCBvJOugHp
pV4FLg90AAqeJR7wNZtZ0oRsKItYs+i/O/neslVqO162c2Zhc7hbWBJMFYS1vpr9BHrAid8CRZ8m
+SOZMblz0oZ4mQyasCI8vZl8f8vyryjvIiiai6Dsix5sTFWlQ5RMclog+fyO597W34xyMa9TOvlZ
Vxpn2bGfTymoDDCnrr7ee/EBCzRnVKdDf7V/kBN+n7KETzTKbMdr1Z9UItUaZUn6qUENKLBOAAoa
RXcSBkMazFuP9k0K+SzbQzeScGxdB5le5bDtzSWWsLDt3oL1K5qCWItkAEpIViHiCx9DcpAfiUtx
Z35iLZkaa30fjWEtxGPkRi1fWpNlP5ba/QoQXPade41sEBmhoEhc10PCNSYPIu7qm7LmuKeT2nmE
1DRikJkVzxaonmPRg7pBkf3efSypvJd5vSPO8sSf0WZ/stZegoo5SP1q/kEKAZqAUgPKWFDPR3KI
jfOyvI8frfLLgSqI5ZnRsoNC/yoKR6fmoUmRaP1Af48SltVh3ZZCoLYCy+f/mDrT5lTVrgn/IqvE
CfmqDIKoOMd8sWIGnBEnlF//XA1nv/UWJyfZxijCPazVq7tXhuTt/SEvnPLQo/q9ttk24YNWTFVl
qrZKItOAKVsOZnwQKFaIHIGr8b8TkY2LzFywdS+6keg1r8XeH3vyFtAerHfO3CRMOW7hI2wUbv6G
05aiVFRei6ui/T21scChJqb4hk4M5I9+5p6iBtrrkl1SczOI+2/29m/NlZTRTy2WK9zwJ2Q5VQbT
JdRwEnRb1v3zjgmN7DODpOqz7evya8dWtKBDZq3av9aEriY7WqRTPuDypw/ydk++Plbmskv7le65
dxgbvTPtfQ7DyjT5an68F7ehOApbQFmK1a7lVFcHT+a6iogn7HrR0vCITSJBukxCEjNtt6Qdk18U
+Ktw6EDNibtIDeaJTaEFvYFcgX+jcAmt/2aHIaQZxCXU79koGW7yv5b4gZKaWpiooge23iIAVKit
gt7d4TcrWYqeCcDfaAd0sF6GkFw9cQrY3wbwFYvytRiTKsSLT0DRV7AxC8qGM/UJIPmr5YvfqVGm
ithgBXA6SCrLwq/SvrJuoVos2aMcFWAsplimvh3qHCNWHWRAjrR3aocllEqQsa45OcvSoyQYcroS
UooM/oXcfz4NoUNGw3T2VQh2djMR1fXpSAswfDzh7tjo7P8Sw6ZlUBcHYv015U/09f8yFzGozcGO
gEKpCDDPuDngIRXPlsuIp9HnjwusdxTli2A9JABarhjYyESLTUJExb/z4E8F2SoKUtkOxYz9OgvL
v0OnJTfM2qPb+iY649LPwcpAx3RT4y6Lws8PLw4BC9fU1XGo4aQ8RTYI5dfB1xJSHgoJS3em6lQD
UYuDfrPFHNDb0UI1YFLUsfE8QkcSISklizCI9HfMF4U5svx8OVZAOuO33YSypXbYnata8tcNxRLx
TyS/Xvks5X+JX3NbHxZzV1HSk8DrYUOWeE1qNFiiK2+XZgJRfXK42/sL3mW7Z6+ada6bDLPSs3/6
baAjzzpJK4pr7oNeSoazxh4EToms4ulF4qkJOEeMSJSuxRj+WC5tqilVnHFKU/8Rq6//U1ayb1BW
Pk/jlHqGWIG3uXrK4L6BASoWqESuq61bWrE+C8/Uln/tX3o1FjqtsZV5QjdoMMam+6h10lP3Rr/p
d9+sIfgxJzUSyOF6egpz7xnglITlYv9EFrA6ETNuh/XJdpMBcB4GRyzibp36ICcTMibkJH6M0Rf+
u1oTkrBJMFCsclV8IKDZDavhjbtHaQzODrZ7okn26JYNf4nixbgygh/d28JcLrvhbMluijXHuffO
mxuOoJjPRXQ6H572Nn1jepjPslDKb567jYfGfXGI3uHTa/Tvg0aval8YbTrAHjotTmyaDU7jOzHB
OBu0unU7G9bt6yrzMu9EIxjsV6f7QzeZ66BENV9HlYsTj199XMKZvoN4vB3F43i8H6UDo3/jKx3c
5lTV5sfpaXwZXUfvgdU/YPR4pNV9ggyT7IQWN1S4oOzUAqwtwbUzYNhQ3oVHN+9Xhu1o7d83NL1p
R7sg827DdEh/k+Du1v3toBKmfbbPWWNiRI+ghnOpzKjo6rvIFu/FdXad7XpAscCCV/+xSL4OX/Vv
HKbGlak5Oi2ao8Z468vo6UK4Eli9SnFcvvWddvCUs6imUo8Y7cP2gN7w08b4sLCm1QAox62CBIVA
SN/5tzmVqc7N2VPuMJn8IdZRWP0FV/fWe/RoWu1T1Z7VJnlkRNaMjsVD8WxajmrBW7/qNQZmWKHI
2B5IcGwgLWp+H76OftoAiG2jmV1lQLtJeOn2sn6NWJQkFk1k8Ab0583axJ60GptvaQ5qrXIazdOA
p/kBCsg1pXUGmIg5PSlSi6GCvWApAfq9Oy/MEECbX+76CNZrTdOFee3RCO/i73IHSxssNYkvEb4v
HpPsE2tk55b17rfu6+ynZpife3GDLJMhTzuY698Ro8CZWpw7hx8s7D+TCq6mnSsEf2RlNUQXD/+0
9+IDtua3eftA/KJW0EdCJx8j1My0T3m3SaDSvT87xqMbD2v4bX5Z3+weX8mQKotyw5Z9pmAYre06
IYybg+wH1fl+lA3izxeBIal+6jC3LxAy5i3fvDiVSfU5qGDAj1Gy4eCSCkS1TNoCr5K4d4iDyqQV
tSJrYk0qk7V/+FWTIszIhjw2JK2dMMbJhqIKv26hUpnw6mBtIFqsEv3T4Nk/YHdnDe98V4MrPcJj
sPPVAUvf176AMnCKyXN5N0Td/9Wyc6etkyKrmt/yGxwxcqS6p+23dKeTCseAA7vtt3oYfAQv79jL
aHCjFjeX4Ts8RAdkqHouolP+qumxcAdNTA0NHuHf4DvB4dlJQOD4V2AyjPnFjYBJf9AeyWmvObYG
jZH539fl3bFAjlojXo/8F7s5kUIEvTyx59Ob6G+1dT6ISBPcE9X2KvUrnoit0FdpnIQTP4cUfjuS
FYXSZQKgcFxhupRr8iwVKTR23z35TSDvIFkQ60F+YlUcxXbQ2TJayqgYraUi9c5TPJ5Z9lRyEDGw
Nd77NQ+snwl/pG579nP36GsOyoADfJzXL8P4up/2m3ylvdIK+dS3KOa/MdogcbDlrZmHek9VIB6F
eYe8zeRmt/biHnRAOri8qU3IYlnv9w6e7vqzxt+z0DwhsD1dZfTKSs/dObMFxtCbeFuEZsmeMua/
IAElaTJF0JWgFqJqrurDba8C7U9Ed4EnCjNVgRHlIy8sXq/kd9ByfbIkbz3JaMcszxuYbuJ5pND3
C4X6fCYvEWXIIpdd6WiljRq3DJYY9agWAk/dCThDraxVu78CS5+7GUne6Plt/GW2GYiaXPGaf/qJ
NoDd74jwVWGnEFvZfgmKVSLMfFcA/nbheJDRKH6PzwVze1+M0YdvEq8R8F/izjFxLNLmZ3d9Y+0g
tK+b9nk7aB6WL/Oj/U1XJ6p5ODdVgkpg0S8zEAG87tAnh1Ci6iZgOIQrw8qgMnhhESk88+bGPqZ9
PkkJiQkRG7EKw5wFl1PSVvcke9j2xKo+uZeCmSSSHcQ6V+2/1CAqY0Y8GMyV8WURzzQVnkHsr3s6
lOtcT/jk6x1iGtxV/Xf0jqp85UM9uqY3m+wYd2GDYRvuOJoD/GwCtcR70RjP7Ea5hyNa7tXAnYK4
eALBY6gsQM6jpqfp/Zgxa8jO5PZeh6yWModS11yo9VjLzR2TZ2fECW/o9upcUSDFkzcJC3OSjfPa
37rU/BDtyGSCkexSvEQyv+tBeqbf5HOWTmrOgXLZGm03/AkdJ8ofh4BeHSQUr46iB2VV6kyiLKto
V/MEYLp7sX+gRBfkXh2v0GpkDEk498syCdP1OHLtbySyoQCFqt8Or717r8VeHpMQAyTiJS+QQYlY
+RuFPdH3N1mHGuIptMSUEiDdGsjrUpGiDt1wLSrKFmukq41+rXfEaEqmr8WyAok9BRG/dWM2PzKS
t3fP/OpmS8NouCkXN1HwPMTloAk7jtyRKucGZysOduF+1n/068yiwX4AfjVoDfM71U39WD6kkCIG
IOwXB8wfSAM72oD1W8PG0AqNeqcxPO9tO+EBI6rM7ly9iXHuNiatSbq8LffzChGx0cX3aX6cZ8vz
fAudse3sRpXojCUnJ6BwQAFBK8akId0IMHxtgxOGf3s2Yy9Z2/kTi6qGx6cDaHt7l/WiSWdpUJ/8
48VNbgX53rPQwIJazFtsriSs6JV3zjrum9zpr9ZH6wm1Ms7d69k73LHjBpRqLqqzx6yK+eXXHpPa
w/IJB+0NFJpbUQ2OmtxX14aNLfDrz4JGWvWPuXOvOLum0/5+OrWs02QDhd6UdZ6bRzaLs147MryH
jZa8x+0wTwcXfcJxWK8F7Y8H/QHz0XHY2NoEz4c1VA7bgHqv6kUL41mDkC9HntIKbwQJ/d3eqQ9u
tJ5gz/9+f+wn65H8S8shUVR8QLZlKqj9KCUIUHlBifc7UgcEaEyshSMK0lUsx3P00Ko2S4WtwjQq
JZiEV0LM0mSlxfechmJw5+lPpCRVPmgKSkuXt5iSAd1K8VmudEnxSCZJjaXUiIFLIDYIRyrZFMJo
VKl5I0wW8VFwIInaXEARCOPSw4FOyelMwIJ+0GpKi5IiQ7+DWk4FMYEUChZUCog0V40PpKQu+6cI
nnw5cXeORglkEEk8LXz2cHKHSkRlpyio/tLDBfrSM7CptKsRuD+oQz7RpK7MG3SK4SS0hr9oL1Oh
yIYUGiI1lQBqCvelzkkVh/dIZQs59KqhRGu2X7Z4EWPS8NWEUjEKeH+L3hIvQjDhJDqeTHn6ATG1
LYCQHXeoLOiQUI+0dgm8eXZV9KCouAUZkQ9h+f1AEwpVJiyyF+JO1o0dhpK0JpmZDrsMfZXAJ0o0
rMFyovttsQUJr9QpC2ZRuRYjLD6aUjsihOluDDVgNCNDGagKHJGZDHbYkhnEiyP6i2JRxnEC3KJG
SQJCd9IRnlh8pXTJYGmU1zaMLwrroHj4JvN5dgBjtPP12vbJ43kDk+SdP3gR7L3ITTVsxJQTR01L
Lw60DKeD86Al5gOPWmkrzkWaavLTjbznhW+NvGyNoqNm5tV+Ezpx6usUQDqgpXoPPhP57NFu9hFn
jG6DsgH2DdAkCQrdCkJgKVmKYsuYFJdbq7sia/wbMZK2eKgYeIaf1TCD6J1oSnsF2FKJL0njMZPA
QC8hOkPxUvxfj6haLzLJluLA076GyqnelPPLer1MCeRspEhC0ycNxAh80kFBr7K3Z1T3JZlR5d6k
ai96iUr71C5OohrR1Q7AB1qK+B65C4HLNfn5U9T7Ut8hJYFJelV+fzgYOizUQVwElqwrykHnU9V2
0CWhROgGilfTKfLD58fnCL8dmI4KF5F9CHzSxxI0VRRzUFhE1JZCEJZlVPlULU1b1rpH32BQsu8l
QKLloPKlS0t9ogastIEdqoRHmcmZeKvga+4I9dG7ILfdzHzfjzvIcgB9IvZ/CYO8CclEAYmJbPmr
kS+a4xYHUNS6bRsBL6sM+QTe4fIgYmQPEKdAt0pIEDDobI2hFWCtKb+nyQRJ5L9CXPk5SlmkUEDO
IY+9RkViSEoXXeG+ak+mzF41Pc6zsLjfIZwUtqhbp3j3ZXPCwHz8Bz8bTqjv8fwO9W6PKTsB1eOo
UhzSXeTeuSi6yBuXEy2JMkIJubCzSRgCsv2N3+6egCqSkSZiU4mMUn1ggAx9qXFOm6vhVyR9h1Cm
S8fCXTTTYmXkDfVvLSqwLkoJiEpP478xZac+Rh4AnTBVeWnyKcnj9dQZTqUzXkxXWOK5/8OSv1be
b6XL9d2TP9AdppCDpZpHDvwL+f3fBtKJydyT9NfBgkuQYqVzApMZRsQw6KVYQjEsxYCQaYxezEs+
RZYVwpQGQpmafc1FISX6Uhxm2NWv56wJYbbuVj4kJ5JuGNYg2U3JsxKjVC6YhWUIRC/x0HGhFRVL
3BZNAybHM4QZqNGrIiSqbEV4A9mB6NYpWRGoCoMS+XutK7Owq49TkuZCZaRJCpvLlPlJv+B8aSrq
Vq49Hm17A/kusVnihe1uwGYNFg3uowjBW5v/sVQXVzTQgJ0w3j+YlpsRmnI1FZowtRKkYb42NdhE
9qPQzyHy1czffN6h1nKPN6ORGD8zUYN06O5jAs86zoWNtIs/g4KovKQ39soZAmmuPOBpmhmC3C7b
0+aY1Z8tAFF9pPtxYPZViuX/ycPRUl0V9QQ4M+D3+iLy+1CJjhy2s0IXA7FEMHVIGswIt8YQMlZq
YXZL9LrLxugUhsz1EsJXYAqEuyS1VfEEEteAfmGB0G7VCbFKmiPrII/QsYbg0D2OZWpBDQNlB/UU
qnvt/gX9yL5PR2Dnq8hoyDSsQHaEWSjFp6oVak67H6o97Y6ekdTCqZ3Ion1FF+lV4r/08YXnMicV
GHvL71/o0dyTnHY1VKMnv4XBgMIJZhZGZ/he6taJXTV7bZ6b7TTHKmsqPENHm5hcJY0d2ZuOMtZW
Y6xSMrPmOpVyFZzEEcTo86l91584J6TxolBKUyKBDIke6p2yi7y8a5XMUNyg6El+pgtW2tZbgzrF
H90aiDG/rKVEPXHHdRnZLUoqGoraGeCtIVIQDtcaQ1c+LbTklYqHfxsNA09OGzLcA/w/oEaUy7h2
/RNkBFETrGKH/i7fTpIm7v8Y1JnkiZM4di9/R16a6vmu8zw5eXD94x91ztocG0G16NcNZi87FqUb
ugC9j36PmGxLe01MWMeIt1WmJ+yjCP4Dp5XTLI9qkMNL0yeB1r54ka9DxCbFl5UAT1osmvxdv8cr
4MChwBBBMrf2Xx9QygUMxuI207BhLCGzGsarEq2aWcmukb2UvJ5UGFARcEVJAfBfwSJ0N/4v/lPp
PQOfo+KdIoAe4tSvuqwq5TD237B98V2Fcjm2qDSNfZx9OIuLy49bp7rZTbdBdSmDpsv8SjPET9XP
9UxVLNENF5acmgJXPkyNy4Ow2f2NLIg12i61nJflYWyuSTCNPo+UHT+LlUHrMJA2+4KilHSupT7F
yD8OhB8DqNFTEjhbZTQaZclbPC/KiHVuo+JI5QJwtkgdU//mC3EygziqjK1xhUMtuQxHHjZDMyg6
EUoNTmIIOgHoN2m7xNzXThIdVnEXkIGii1Rt5SWUbBwde6O4nqXovbzguugyrGVliO6dSKvkhviq
y+LG8mkhLGoFCorEVZUYQlxWmY5g/kwEWRokwoQEfj4A25fa4yISccqtTqui9n12Xq1uTBa9l1hp
IgVh6xZoZ6bbJ7d8bji68CokqxQkKdpQFtkaAy8HQhA7uIR8LONadxW9KTZTZGa6BgzZmnObxP0X
9eMeYqEP2dSCdLlv+iUfCjWSXPOzQsMoyAjxQAuQS93AWt41JAr4qowkj0AWjUlFK3h8lYZWZRxY
JlLso2yQsstWKqWcQyXMe09kJHIKEhOLCF/RvmJ+AaQlSKqAnOAaW5Oi+6gCejQpUidT7iMYVf1w
80HouBj38SrEd1AuiOcB/ThIv2ANIFw/3aCGyGK5FI837eoQGyG4J6WDu3BBfb53gJ51RF4IiwB2
AJ80fxCEFngb/5T5BgVfAEGDTb0sJZWNa4WXKPGo6E6pyl8up4qytFhrxJT+b+3CrE0wlIrjJWkM
pJyV6h8hjczFVRdktbbTzVIkrwuocFrFUEVn4s5qbOkMhRtyrtwbfQL43/BphG8CDYpmgUUEqlJE
+Poud2tRiAr1bnE/pQLTIgU7hNfTGNU7lKF70Sy56Mm7/68advCuS6Vl+iK35saJDkZ3PDJNQVsG
s1IleKHDB8rpAt1UYVJbFVW3WXNYn2R2SyVfExK/A6fZZXX9mu97sGbOjOO5ZicqQcqlyxWUEkJi
+k8VoR+5GtMMJbuDcrnm1EMpf3TCxVbwpAAmIX/j7woVCjQCFJdGUaNGoIy/FTBSykyGaSBCsm6X
hhhkxElBWGPUwWMlwac0wGizX5SYnn1tKCxXY+XICsVLApjSJeIiRbFa2WAgszlRf/1Ro4UFtCvR
Q8B4fkXfwbDLI5eXfbKM1C0733cKz7gbrUIM/0ct6oBZcLWrd8Y/aZ8fUF+DTaDOYGsRAI4hN8D4
Ao4Ud2zv50TcuSu2vGj2JTIugdmtg1erhkx5lPON9HesRHcmbyi6KVu8RHsMvR8PanNkjl6u9WDb
0qiXNRa0GUaT5sL6U3MiZSOWo+ci7RNtj6fd6X+EgJWaGms9EhdU7JIbQCGcufGrYI8q7NLuo56F
WkaLZqxq0jTHP0razzcXiR1UZWt9RLqEFc4xpYLx3T3SC4VuKIX3+5H/N8bSRi7aEnEy9U+d8fgK
5qGna+BXeprOXHzsVpaGJCiQ4AaYwYskxUVtO1tP8sjy+fobDXtNIi3PipgVTxSwOUG8VinBPPJH
YDw4JkOEWMlrz/JTB/yhFtWHmrSCNqo40RaAOGu1jq19Xk6qXVcX759aXVwlPHMQmYjvxOfVSoRs
ZyMSVyWkxLUxf1rU/nRJVDEAkNT6BYBEjV9jxuQQR1BuMoWfjPx0FBHRpY+RrjoEYVDKqHRd5ehK
gbSJlIm/WBdKFLT5bAFIrr0CXBOhEpZmVBmeKNlupxRpP+PPIxLiSldAcE6Zdhfc0s5xeqNSe54e
xo95c/mYZ3NaWg3MfjZIA7P/AByhnTtfdZCOBljyY1Kiyk1UeTL2haKxkHuFJuI9FGogQyBdC5Vi
flqTQswN8asYewWl7MWaJP/Cck0SXqHF9teDgbGk4XAUiYWn6LWM/imwEfQ1yUlogEySrF2Dil6P
ktxL/U7BumKoqZelbqcwHqJjGrJS0ys7B2m5VW++o33ddm4t2poaDRDzI0iueI0C2AjyNHp02bUX
5FhUswrZx2+LZI/uJKGxZodHChk2/tKvFsqWfdT6q4em216AvBQ7vTJs3Qit4xp4h4kG3QyEgKRI
ZBapKRVACO3YI0wkIbuwnn3iCg1IAu5OgiiHCsXJfZaBj8I0t5A2a0Dfdx0L4hxOoQtqoCakCBO2
0VP+W4QejHPEKetA57Dx30huDnhJyE9CHhIsaQ5JMysF66PGEIYUZzZpg5Cbgpt8JDBSUz5b7hAs
vAy4nPskNs4If7YdfK4u/Dmu0Ruj8cIeQZmnYp9dHwtp0WZzHKU4HYOT+cwcpEWU9ff+mgY8yE5O
3Bm6BtZ+G1+1r5S9k3IghW70NIyQOv0SWkZ3V7XfFZINerBAT4X0QKpJZfiJ5o9WFtZyDWea0gJQ
K4GcvPmoVz9OdpUSGGo6ILT090GKgr1g1Yv/2vM2XiObw/JxolloTn8JtJEfinEC6bLOkeW+W+wj
CLhaLEcHXErMLf0xKfKjL/JvXwnxfbbscy/B39pvunt0Wn9ITwmEo/aYOOlTlcA1Rc0t5cjdQr7h
xke12UHey3hvfaZ/nCj19sPf+rM9MCVpVwb0Avoqs4nSWPQj+UsXRz9jUYAoN52K3CvDPtBfqLRt
mmzwSOnDU1o170qmoBfbCOy2zlRmf1p6Fe1Tg+P/1y5eu5jVf8Fj1G/GSAlgNOJ5MMWVFR5PQD35
OlQ0iRNk4ZiP/UAdKyS8E0RfVEFQZSfydK69/aXuzGplvnqEJCIqSxGFyhuCf2lb/1LtEwMFHJPw
TMClQKl4szucB/KcJ9USYQh65JuiY00hu3aPQE6UBbN2NbQ8o3uILp1kVr59ke6scFY24BnpHc+d
GPhOoW+tCNrVv9z4U+jOWSkePs1Os+a7MOkNSeq/I7kd805YVeJlyHtxavqiQTRWE+KIU80MUr+O
M/DNP812kYKX1KdK52O/EKK78KnJLc6T67D1sR4h7CBTwU4a4JDTh9JnbyfFJ1ixY9YD5/9xOVeF
9wVoGS2pASY4kaczVHmD68knUvtBtSbkCWAdENqJi4mRF0b+SbWmgg1Ys3epcUVW5DjDM/ywVbuf
2GdH+hDUXx/PX+5h6XHBtSG6itEmWBgDVnp7WhdSZ7rveu0k2GfBM548qp0zge3baxIuZgwEHfMv
UiL8qQFN5gwjEtY1JSL7dnG2q92tf5ft3vZAsqjNKoNRLbL7my6MyDtxjwIu+CRTLJjWj6WsIKr8
n5oU25sSaRVOpDo5f61Zn8gmj+NrrQN2ddusv2Ob6ctb6qn6Iw1bUVQPdv5LECGDP7JxemShU3Lo
vsYGSbNgpg/pQIkPs2AqstXWrlVo19OqW2WRekJclh9L6uQjQWxXLMorveq4BQiFEihAyEkShE4O
M6zBrJMRhfIKWmElaf8XcbNa3F3FZjVPL1UfKXGq0+mDRz843PYgC1AMwhmCX6/ZrqURcOPvHJpk
GmgQb3+orTHIe9J9GV0s7VtvrIS7RYMvUZrVfkB9b+jJZvjVYT6S9ZV+UbwhSgJtoMfwxmWEW2QU
CuvGwBidP6DzvL31V6W35cWfBWWAXmcBZoN+7r98yzVdceQOvVLGv+s1FmzXXzsavNAEL9yycdJ+
ob7uHGmHM9tANhLYmX6e3cqm2XtA/UKCWkCc6mqgdlxNyiPaDHSYBRmDC2s/P+ix1nRB/+Je9nWB
Qo9qU9p2Ke4vPrtloBYBYmmIp4FWk7PVh/6nBdizxIn/f7HvPF4raAvijLDbcfR1ISQnaDm7jRjb
YsRT3ITlMKbtdBnZ6YwEt0LewB1EUZnsHR/isQeKBRWHGBj5VZDP/siOT3dJuZG22Wp3G9UJTRzA
UnSJYpUr9VJGuI0Uooi4oWGhgaH0UQNLR2tQGkeW5j9KnSWS1fNKdroSE4gvaDDxENhHb/755qUK
S06Fdi1ybBM8Fl9XKgkq4CiEF8bdxFr2wY6szfhsU7nviu5KMwIXIl7RMpnmy4HaJxelL+cQ8Gyq
SPqbzENFPLi4IoicXXNJr8SAWKHxy43lHxfX7FscuS+DSlSRxAojXEllkmr21en41Nv1E9SC4ZkK
OM/c0vFAPQ9kLCknfmVhggHE51GgJINVIeNnnqHjIaEuwSJ6y67Vv67SIPdb/KSPooYZoqIoKgLp
5yLTPU3WSmNAC4IH2lH5J0Zo6+u8OkDgayzymUwo1Eq5HITg2wLRi1SZkLiO8n6Yte301qmDU8L7
a/KNoSiA3KIFiSyqzsg3MS9pB1RVCEl4w7SDXRc+vsDV6t1B8lgnMCsyLIRcPReysRJlykt5SBxk
uhs1mCQugn1qhAJUZEoB+D7DF47pocqyvm9Zh+2me4g7Ot+UMPkSGTZNSsLGAjrnDADfMd3b5PpD
OBneqKBRMxleojNHo7umnaNz/LnOqnAYW2n38vTSIdGIdMr8iw+XLdrBhWl+snmYkXXgkiWd7c0e
pbsuP8WAonBG28G10YU6OtnDsuOPWn8t0mZi9EUth7Fjr//Wf4bln3/Mmn3+qS6uT/xdq4tzdJ3d
CXKB2Z/8+XnrvR8hbTLPUZx4sPN4lFCmfupmA5gJNbkb1MM478De21P3zbu7lvuG/cHZPbxXzTav
9u4RWm2/sHjxaDdVOwbXQxjXvHrsZa95K+9efywa5yD7i71LPjRr4T6d5ZWAIkir6a7J7k5ewwji
ZJg1+++qZ5Bb+fXoTfwEFjm5YR9+e9+Dam1+356/q+B2F3t7dK6vXpa565rzjLuXK6qiNt2BIG4c
6LU8PxFxAw++Oo+qvaVSw06Mvf7nlZzy4LTqPRMiB5z2vVfduo2L14BLlbqtl7OmJt9wzzfn+ugm
pp1D4aGGQ9bf5k51rk0nob2qszb7Sd7JEqfNED86eOw0EtTjHQs8Yku79M5pfPo8/O6X1e9HrZMv
dtENRL7i8Qr+0a7e7bS+PBtJt1JFl4hTzQb/HbD3Cv1XoXXVLOcGjxLc7jvuXyLzERj7SbIbtA/+
utprgyL+ME4KExJj1Eztw23CaVeuTrJ2HsF7vNtUqfDgG4HrwyYrGrwVbJo31J2422Z+o/zInEvu
tfDPhfZGEdhrxdT2m3esNCCbiUo5iBvmwNoRcVpO4r68tvv4sVrutg+DqZfPLdqCrscHHAvfRzeD
YDLdjxubBs3J7p2H0W0BmwNWYe6p7qNwP7sXgZKsJt8UA861TpLDD+kwWDHReBIIVO3T6+HER6fR
tG9JF6b4bZBAQdqu3XrT6uZxzbFMayW0s/JNYH5bIHZP6QUMm3TXveXdE7HTEH8G1+pf3BzZE2yh
rd9q2u+X81g2WUaybhV6sJPt9f3Jir63M8RytN8CwsKqZGgRcSLPw5P63jn/VuFjIFyE/mN2jp5x
t60VTZvXw2p7dt3bJ9yFiGO5yvgaLevRq9k9Q8In/Yf7iISMeGZ4Gdw2lXXvRfIP+wdFzO99fh88
B0mVk+mYPMZZ1Tv53jEoMRFoomvHkB8FfMO+J24NitvavuEEWaWD1vlLrbvX/WxZ6ceTSq+5OpPU
o/Qmhzp0b/A20UWgPaC+QABZ6++x8abfgp9uGpPd6A9S0ch0oUxPcDEwv7GpCa5RbmNYQ/pRNADO
P9qfB7xpXuxRu25yw+xiN2TtUolYyOLYcN6hSIFB8lNftLAfRdg+M+Zr3BpRNS/TI35L2R8mLoxK
bFk211+6TwfEut4tRGHUo/H0NHOrK+ips3dC4cNEk14btafVKcSUcT4+b+kbfZibw9o0/XjbDZaW
orSD3exf5vIar83Ob36+xnhJvTZG/wKb/nOH9D2Gg39FE802QInlSGpxbXVOP23IZfkvfc0+L8Ej
qs/v88v89fv8PK1uqPQ368mNzHd1Hsd0Xn7PchrcUg4cbMfvNuEuT2kDoNa65/G72an1n5fBMclm
tbPRs66pe/3k0ed8fEvA+CHI3z8uLDYfCP4hkuGUsadf/bbRO+13812t0b3TXJwtMdp9XGP3YYGA
2qcmVBJca2LgtwvwtuW/2R4oFnjPjQnxEtHhxqJOou7OCcTPfX0d0I76PEjI07CQuXfaJ9wHQB0v
+05j8JLpiSwf3p31Hwt2nUIuwkAcRLFsppZLZZ3+8G27drLJcBu0oYRk9PemsEj19PsiHQQVaiyK
cnf91i/vISn5lcgGHQjdKhB5/oGnnJruKe3iWQGj22T7b3cfmV3NEV04r3q33XBNg9fvpsCD/BMo
5uYYhm0aMj5J4OkROpH347QJeVXFx+OAT3F18fAirmqSdD4w9Ubrt6Ps9qAeZfnJ8hXV+DxT4+cN
EQrKE9p2Wv603aTpVUwnZRqmzjqxM+x2EdonnBeMtM5xbPlb6kaPkLQqo0wpRmfye5wavQqAJ3U0
74QpF1XmeRXi4E8TKhChWb1jXTt3jINp8+LUg2ZQDe9eQh/MWI4CsKCRQAaJexmwpDT92G0PZfQH
dwKbTQGBCGh7bxKRuo/GE1Yh9MM5fL7jb215HKejyy+D7D5ISE4G8+eCHBm5IPkHxaaKfZmff4/B
/WCvN/W0Y/zu4Cl9JnBhCH3hq+w7ed69ERHgtUAnCFidfSBaCnEXV2R0DNwoOojltZu9KY2xxQHZ
i1r3ZVFrRn5vR0QUXYAxUnEB/dDcHWyF6RL6x6VhcovSibgPY0VazPPnR4jPzS5pK2bFjBsyfXro
gAmrLr7G5Adpp7+DzFmn9hiTN1Iz90WXrnrZuD1I+ReuPATkKdyUK4xxDPYwLwKn7t36W+9I6fnR
u+CTA5c6uOBQLNC36e/AFCwfC6HeuxfDI2cp5Hvs7geXyRvyI1XT1R3enOVVxhhQwKrbYShwceZV
G9faS9/oXSCf1oOqS/unXk8MXA+jSArcWNGzw2xOZBcxDGJaS2GmQzFpoig/AZOhVg79r4KGsOWa
9tF/ey96g+b0ICYYlk0vUTShF7MKdu5G0O3epyWEREgPokXgevpTqu4CJ4bqhKULEg/PM0obw7tv
RHTeAkNNqL2hh+lVA2taxwjwyf2X9od545yGF//0xULdp0w0YiZ8NKeVPsLquPPAaoRNiQ7I/EBZ
jIb2YM0HF80pWhTab0Rq3dhkVqlOtPduVIGhjGPmsibpVs96hqRksIM9NV/11YKKjiFohZlJVwwv
JjHfU/k9eilUVqZeBjM35vbyRlyxbbAb1XC+xpLE3ffFtQbZQFz26hKYAB2Fpid8CV5A3IWbgYoa
8wkueQ7/F/6FCcwk+KJKnbfB0+XIOUQkh+r7jIFm212thCAdRjzCjLrRAaAS7QdvMjtJCh64a74Y
EuAPl8+rtw8aSzVZPYwoFAb7IJ3qU6NTCKV4qEJin+X0zDrzC0ILBjG+6oAjjOM6k78D/ujWqZ67
TZw5VCg+FjFAC0o54wQTTujkHqu890dRfEAPNXVsHY9p503XNi76VK+FWJ9EMWN/lOks3rlYXf2o
bZqNbSS4Lm51zmlihU8wDCWX6o6lFqBKRD/2tDFDA41CyeIl+HwcTA+3CRhLkoIgOuXWPHivejR9
kEq2QTzAAafsBf1mdPfqUbo8TV/zI5j2uUOMAPmBzuaNb9a+Wz9ZNnGIeRCF4D33xeKLASRJp3+Z
XVwqp4ikkNh8HJx4iBkWi/8icbYzPN2iq8uaL8oJfCEywAaj/eVTkHLbn/tQOgtwUfeFW15z9IrI
9QcwjX9TlNfXAX6oSASqyCsP9pFIJwH0QaO/MaYY5YEZPMO9/wieCNMmeLqw1i5hZEdqvnSaNhfs
3rvVbfMcPj/TyFodQJQ+dj/rbxZlVm+DlW/Gyvwc5F/mCtNO4s/llQ4tiJx+IFcT0jXijvXR/MAe
Lh0eFq+p8X2fVR0TU9BZ7Q8jnXWI9C3FTgju1sXOJluoIt+oi+aN2e2r3r9Agt60VynrCgLC6Fm2
BramWYACBfLnMbp8JEPi/rp7DPfEaZQPmh/Im2oksrW5ET6FAA0q08dfA5qZk2EjaPXag8oo97HM
nD5Iqh2C1uzWqe26KQTQWUKmgD6MGlJw9JsfTTY9GH3TBif5VflAQdV4d8yPXf+y65Af7iaf7Mzs
5dnwiiYMPCvu8vakhOlk+93cEEScqx3e5kKRGnciaGiUOgmVfq5Rm5A66WJCiajvQBTLNKQkSQI2
PlA0mVFzoM88p3CfWf1EGryv92AdNB+d13e2SCa10p3LSjrN78pHMj4N2aCvPkkj0e8w/TX7+4+b
tx7U5s/lmyYj/d1gvUrRCjbVcPfv/e4AWaYb1q31mDzYTedVupSOrtNs8ppdlqx2QXN5+txOkV8j
vRzvxri1rGk/T6yNtp6LRmURS9xGx7x3st9d8OCtSLFDs7frkHuC4CR/uCvxOchYLmyX43jzMDv5
NOsfQ9zXvNzOcMGMgOuoQw6u2CaaIzIRxsCVYeA2PtfzjLsGXNN0QdamVW2qgUU5Of9p/lR68RB4
v0DknvgThvnqEdy/qQSM0iE1M2pQTVbzdw8Z0OKwWA92i91w/5NQ/fjDTWqaDXf9dJ6Hja/rlFdc
psPEu04JG+nZ3qNW/Qkt2N2OVMbLYEmQmU73owPUX8xah+cw/WI3+I3HTWoXVbQ9S2DNy5T2MDCf
j9M9i+bniTLOmuIZaSPOdKd5vowhRM+fo6OLlm0PJhQHDRZ6L9+sL53nkpFSxxdkHo+fvf3oPWTM
k3NlDWxk3/PqL5qg/g5LKeYLowxhaPqbovhHHAfkn0K3zuYxRNVNzH3effKsV07n8U3att8YRTy8
NssIQeNsG8ZTEsEUYSFMg1WVNRtRpppz59N4WQmRR3pHimVhjm80jGxKGJsKsEyEMx1Lhkezv5Wx
78SjM1EymStAbLQNWBvgQwTbmmtUCOTP82Sk1zZIquxbn9IxddgJ8o7Z+ncN+AJSg6FKaHy3oc/0
zZ/Txlid/q7ucc5fEFNi56IwBLM/t+a1h8aoMaiNK+H/iDqv7VTVLgxfkWPY0VNApCn2duJQk2DD
hv3q/+eFtce/WcleyUos8DG/Wd6yXO2m93ljcHNefQZU0CWJk/7WRlDUrxHc69a1X6cGu5j7zdWP
B9du/ffz2/CurM0DRShl7REsLdpe69eiyk+P+fI5/Ky4sQI6B2m/Qoef69UrTBGzHYLeH+7JrVgG
9XkJCP8y3DOBGCJF5gG6RRaX9X9CrJArxvkMzv1bb/n3gRkLkCCMA8Jr73Bq1Riub5DB9QwUrv3S
nATCKQPiG1aGy4UxZIDGhPaH3jDtWxsi54fT2xJN7hmhqbbrGIPdGy4kUeLwNiuQH1karBZqrmQc
L5qDuwtRpD4v41eHLBB6eTD+ySRQPHsRkxHBLVgsjeO6+rLgUV4azrXgotjWqJgfhC0MChfbYLHd
7VKtncbWg6H6vM5s4NqqHtpvshh+f2/ddq0CqmX4OzTd49MvQfYSXe+pdtnzGO52nS8kMsOmT3OZ
7aZ75TBJcHbjoSRldl010OO/PVgwh2leEUk+TCYom2O3zlnRyeLtLxr9J4kXgPYh/L9REVxGaXMa
wWVOJ1d32UdQ8DC4ea+/nfv1MIbfNPr78NEmFfQPEyQK0VJ9QPTbueeVhn9wOyac/Rt182V0cJMx
d2YB2CNAvfVyDot12vhB5k/7C7dRg519jdrSmJtYuJyUG38fMeEmpHaYWM5TwDkNkBrzeAwLdXBy
yy9hk+IO3/HA0HXL88d89/ueHq7mFnJEc3AYp9yvB9OExwBrACz0ck6r1okH5Zpps4Z3FOi76ZFz
sezMtt43qm2q/WqnApehYkf6PrAcfz88AjPA5v48MRCPvoWP/j2qSN8/6dKMjmgb9z6L9xoSuPsa
iz+sMctUceh3Oa/jQw4lnHi0rkzRl5vCRRkoflGrY4UADwI0d3DtFxB6Gj9Ih3jKCc2zx+A05KZa
sbVC8XJvIzqKxoyto2NslmPUMwnUxoapbroC3NKtwfpGK7IPLQT6+nnc7CbMNp7ursNXna1TmrL6
7vwhRu3A/jRATBR7R0huS+8YwY3Y0sZ9oSaZ9A9tNPnofRXWlWBHQ567T/3pyXt6GSYoVl+GDwI0
N2n/jYbAkkBNe659BnDJwOTrIC5Jj7Z8taqgTNgAsNYo20y9+VNBC9QBFtMjN0G56Acye5f85OYp
tjaD0vqFlLH62sgMn0ZVFIwLs+bw4XMlKCKpf/hbHUn0PfLU+HY5In3qIcGMhRQlFBUpN0WJy2fo
EtKTahEleP+oSoNzumKQZp/Hsc/NfG3v+ufxMUL/0GeZLb5w+Gn4IwwI/qGXDCqz9O/Rqnh0Qpmn
/IizXqN24BP5N8XBNuRvF/WryqhX8+9JwN+X3eZPn07ZeXptGb2DTY/sF7Ld+BrA4NtSMNO7VC+S
jZU42oTRL9XgapuktIVMcFhH2Z3rGrvP8NxFB9YHnOdfu7hs0Iq2RZ0AnG9ha79IfuuMTwCFzYk5
zUH8+4Cf/g4g2rAQ4JD7KT2uR7Afp2THKbJRR/cIP5cuWw1a/jlIpgB2p1f3zI8AiPIkotUY1Lu0
IRgxuZ/Bp11gKPR0XggbFzjz7w2K0Eh7feDMxwPyYOrZKsqHcO7BKHB/gf/XDIS2CgC1wZtbnDsg
+S106Qj5hy7fKrOAi7BLUDfASrCEmdqoNC2Qo8F5WgszCP087WyjxH90U/ItJdoVTYBs9CQbPTba
UsjZ0RRLo6sFII1oLY4Ho6KS6YwyKQz+FjFeYZIRgcqImFiU7AiTuL3tjBzArHKsES7VAxXiOcVO
wvxFU9QFdhAwGjKe9GUkWNFnIkyLvrcLAHngyPme53hsfjFaO9kDrXemB0KJRxtAg4H/H/C30bVd
mSbj0lrcCxG2+BjCxacfIXaxsFhX7nMyMJ6SaZIoDpCGusefNxsPcwnqpGOv7hvMczQw0+hMWjH6
YKRKOfR0SOmdZALQTf/8ALdHqf8jJKzGSkfIVOyhPAOU7+zQZUsnyYquVB0G+cmTnKvgPw0rePAp
mTKUBE4q4jgTX54C4CVzPSaLTAUFWuKscrK5BpLPIP5zXt7ZkFBMdP244GqMCdwiGFVKOLsZGmFK
vG+dW1JQFThFzpd3sop8JCqopw4hb/WiGtikiM54Njt2YGNd4HQy0X/SFCgZHaxWkLlymG45HSfy
ItNzbCBEHYwl+Z/TYcKlr7j46zV8DG9kDp7mZS0MlRhO1d5bMG0fNQ+wZOzxJiVDhm57Br/NLjMn
vim6B0QOrSfScsuY4utTEl0EIgi0J8cD2M9CWdgLI3s2nldTtXUn6sgBiFXjLE7MxhbRosML4h9F
thl5keeJ2QCwEm7Al/USOVHiwsLx1hW34kYMCTtbywGn9HVZLgg+aCiaIkTK/YGqLsM9ZNzZpNXU
P0v4HfXmyixZlWGzfymoy/vJLYypq+PuEkjlyy5tKpu7faEjzlyAVRTjYbC/2fGqtKFFiV7/5j2T
nPlucp89N8nfffM8ABGzjUqrUm894cr2jJKTrkkST/QGG9NLe9u//DarJgOSi59EVffbwTv3DdZB
fRJQNghdtIc+oBPft/5oTKiXIagZisSuAII/DP0naSvgGwB7ENIGDiqIJO2MHCCk6fR/bIirGQdc
S0JfqOUPgjsjULBiBYQAP6a+QDax5Krr0LczPpFwDZpy61ukkzy6HmA7kkjaK5u/aoYrBJcgZClM
ITlmyEdZcgTCVqxHkMtEs8oXgl0yITOyJIodGrdEFGn+AjuLXaapehH6ai0s7qdTA3wmRO2uT5OZ
+1wD5JR3AU5q8A6XPkUPg1PAajSL+S3h5t5AzKFzYzfABs6j8UgsOJ780LpNvyjJzXAgRH0FtJxe
ssbOmpJXttTcEpY6YdeTPU0G4aYVra6cfoDgointwd3/HBgKgkDo6LXL4ECT3Cx08up4vcJWAtMH
I5wAKSQb4L1ceFheQXSJ0gUWYlRfECzhqLLnPOwC4A0cI/Bkcr/usvednsf74XdagsJ574GZCISl
OCJUdOifhvvNd/QYkBf73zWsz2jL45PxxX1ZMJz90ujTEWezvHqGJ8J9JaiOSd1dEpnFY3wanhfl
X3H92dltMo8uRf4b+H4yueM4kE4uI0TD/c/kurp45b9kAkTRSiGeXZwlBeury15iMgBAQNvZ99Lu
Al0AxKmbAfYEPdLfdkIyCxWWdwzqgM+6mCUbVCCnZlHSF9mhk7TzQbFz++oCX8FvjkrQO3IqSA7o
5pblEbS9UA1y6JzqzLKl83GyR+tdoIf8dPSVflaAwwwmyWZWwTuUboGn9QH6kouXwwySlgzb5AQJ
KiLStgeG4mMBpCS4SDuN3hVPKUisaARrLc/sYflJeXzJSCadnDJ4gG6O7BkhGWCuq1fFL6ds0SR3
PktOL5VHzIJkiXaC3im9XWSROP2HgNMCCJMUzV4n7lqba82JA8b4pkCYwuKukxYBGMCAXgVNXntd
ZTFiu5k9LS+JAD2KuELcH4RWD/LlL4qmMMdFbddVyJ+UjGxMPATBuR5JAK3iQLPjN7kns9tDsTun
22m16pznZ/0/duUAu8mMLM+jrteCRsCO1eYwYnPAZWOtS807yG7gLoUCP5FBmVpAldSXpC60X6DG
tdfeKnwhzuIlBEEJTF2IWe1Vgrxy4XhTeqQq+AwVUHEGy0J5BKlvnX8dCjZxINcpbfV3/kXEB5Eg
tGq0X/M6ddJ06CJJGEVxTEbOima6gGI7floKi+LclCCosP1Y8UCIWh0zIXbku8yWkNOL6Y/Ybw+0
yXqH0tWlR0VmAHJJ+u91Sgoyew0KszKLmZkB9fwqGVz7dKpovk5qJxNDG6bp1HufDmGi/x6emUqq
pCIbirGZJPXdoLqu0CQWK3mZNUMaCp4YUFllL/lraBBbpTFD1pgBgJ42P65Db1LrgXioS8gnzgAm
N4LLKJbrbQs1ikXZohNxN3LlWS8wjEl2/5EttWFnWQ9LP7tztdLu3pUveDzwQixofIiVGiUuK7ni
6l4/2o+xfk93FmubaQPItQz6ooCpfeXgslSg4QmkzdoKhDtHZ547DJc6bhlzDayFO0fxWGBuSn+y
OgIxEuwIiMFPoLZgO4cB/2xtCXovOlB0E6u/hFBqVPpONbIjNJFuQ9JQYOpXMOjHYYE5d2t904U6
9mhSy7H72rReNFOKGLC8w9PwzYSWVvgvQdQgJ1RvMObi3kkpLtD8GyHofrZD/z18DIq/NFGQaW8Q
Mcf31OIrFhnvPCeqor7OIU1BNhz037NY5HxD/iJ80Dq/2yB7I5YOOwwFhV8oyxg9NgEDLxbrNVeE
f0Tood2TC/OAr6+4LP63LeXnOCJS6o7npBEI1sqyubrHXsNXxFMUyS6XbkyCELFXq5bC+A5E6BAg
iIUPT8lcc7k6emjF4qwjD9b/TbeAlxC3RgPFgJGUBMRaq1uRrvNpeOJRkVayeSciNfHT44bd07ve
bEAQWdAQZeEqEqKEr0X3FuRWClKMa7x5FzpsDIdOTm5jwMXDojvk/7kxfRcwKhSfPAESfZC/MbWR
OIaAwP9MYJmOAFXVtCcnLAoR/EEJvQCkVtwTmZOJCJmRJDc42UPGh+XZhqEr1Uohf4XgFeEke0Rh
io8DEfv2boOZTQGNVlFW9QFnkUMjKjQ6eCmXDi/4wOhm7/MFo4UP7cP7L9XpFAqZf2ozAluUd3YJ
xTz0SmZJYmFtVw92MZcb4ospL81fMdrFktJpEx9sw58rvOY3HKlcVU8UTgNlj9V99RnVxrf+vt9k
/pKsRYTI7MUyhOINQGvNfvcutuoCHehHUywYdunCeCcX04XpldGJap74XcJ+M3xjHATvRSQwup4o
5kpkSnhEMVDFl2EiHsnM7GJDa2AWNZtN9HhQU8g1YweiEjhefJBRdGQuCH9/7x85Gus7XnaaaZPa
ptG7/cJvFmCPqwvWQP+Wq46+WEs80LIYoXyDvm8GPl6tZEcL4jyxjy3Ua+dL59YIGm45uHdfdtwr
OoW+hJceduI97IMHD5wws6bReHNFEhQbe7PUt6EZTVenNphpEb01G3yiiXTPWGd15ElT5xOhywG9
Q9Q8nCHJk9bKH3QX57LrkiVH6DiTX5UCv0iiWrUy6kOMWVn6Cs9hXj7uenz+hKvu6mMvtbjejPYb
PK0W/wqKsJyIsST0h/5wyCTVZdEMWT5dkPWi5H5ssNyYFvIlKHPBsMGaj3kKflz/vdzh33CYRHcK
BLzM/ad8AkFQ76Ktz+KzeJuItvhf/4ke09cFg0DemNCPOYwv6x0s0mm8oGBeJxJfzJRPFIL1kULb
QLW2hWqIo7myNs0s9+G7UINQa2FOB8kpy2H4LIfRGI1PnWKdlAswdib5SMg1O9LJNeDUpuHVk7Du
NgC71rr3j9wWkqtmGA6eXyS+svkcyDWx7pbB9nPLf8IL8l3C9H9bBIIxArRj8NsKAHgUZlwEKEeE
gPGq1Z2H0xe7cXu/Crmzp71flGS1janGoxyF3Z2QRou9V8dTQXQrJTYi56H3EmU1Ke4Qoonq+LfJ
yAaV5mHOqcz/RaooWe/zO906u8W5TVq4RkOCjz3ScvpAA8KvBHygMIrTLhm9kLaqJ9geKRikmrVz
c9xzYZaoPqEfAcklP9g91+ss/WILHvRMRHgFgmDBKIrhR8T0iVXUQNZ1N5JGK6i2EGF6PCFEmhS1
+QBxUlYSWvGijEql9Q6IQgFwqdUn0q8WaB7Hnu3c1lEOlVqr1LUofoAeIvLcQFi9g/IrkB2Ajiej
bInyGHwobuk4WJv/tjhe89ZGp4SX/jvAFQCIqZieLRRQ5lN4nHu8IKtowErRjjud639Eo4zRuA0P
AtllxvysjMNw2TK8S2fvI4xw6hyQmn78aG8QQeFLdcp4fd/K1gBdty2YjoNdX9N/8+Vhue2fOkUh
OGwQgovy9DM15qDh4uESMfvTL7EZ6L/qZuFnEFwwjT7009azfRhu+8kQGYb+GXDInm4KcBJodp8A
VNUcI1S2KIB4YObPwWMqWcKiWyIwmj8ETcNWCOSTSO4564A7Gl1bngDSCu7ZimkQYSC2VB2xUZb/
9kHFIxjhg6b1W7eR/YWJMoVCkm1K+ildLb1xPA+sYX8ose8/IS/0RFuTJxE0BoVKu+rWAwbi5pOU
L4qHaVR3n92Xl/Sek/1gCwBsBFy1m/a2wWt4jW7jHcnnfMkNcjKT4c6uThOnGhwiUfaBc+oNoYbP
eB1MQ6saVIMPogKsZHCnn9CgBE+cK6yVQqtcNqtlluaFGfPI8MHLNMs+6/QOE5ntroKBjnf74i5k
hQBmm/TX/hJ+fvKE13a0yszikXpGVYUos6139pP41dpvJRW49JjsMsTDOQqFYWSVrREdQPbFNtYb
UtYoWehksHnUTVZjS5T+hz2HsgMLZ9WN2w0qHbboMbQkiWnVg2dHcVr6bwTSMf9hdNsNcfGoEKtA
o/IwVfPuAwBdQHlZ7awaEnyP+TK16+HrYrZlFyEXkqr32JsppQsSF1W70rSZaPGnBGyRWLYuz5c/
l/VlvUfja9zwSEH50/DKLMLfOyTDO84Wmsho4EboVa2eEFyVcF1p8FJ/RSPlX5T7FLc0M2nZkiIT
WvKmgRJmJV7wdrMCC3nWAH8pD1kX0vqItIy6hXRPxECKQTFVSSPJBhmVjfKaSBWFZMjPqCltf1Rh
MaRriaoya7Spx2yKCzH2j55qssTcjjDdogiCyrAfyZdRmkuIThK1JN2UDtYksqSePDdFrzrD9Atf
wEn+1UyqiGZFf4b8uTNbzOjbRd5oTc3xAxen35/MOifKK5VaufLTQtkvP8fzqUajluHx+GZWtShA
5g0Apvgj5AdVswxQQNJmpGpEVQG5NhGdE0vq3J6GaHJLKmPbfRIJWSA1PBveLRZLt9LKmFvzFloY
baCcpPuH0YufxsmjEbEL5coZZ+RToKHPxz7JSFe5+FRihJ/eKYBe5TZBgSGVzKyy1lWyrxegg1Ae
kSXr3Oi9cWYWM+q3xUivkzqeT18qJd5C3s74pS3W+yVn2WxqnYdTjsidJYDYKyLSb1hkrvOHDQct
V3ZQ7FA+TbzAHEX6YvpZSbP3lm5loWRIvjeK/xJuFqn+ycyQBYUu7NXThoJWBZtLly3WH6MqQh7R
uvX9VTf1PoRlbQicozxjV9auj67OGz/vZ+ku8i5R0XX//GH/x4Ds7bJLE+iVtgG7BJwj1j5SIn6X
jUeb+3ic2IQt0DZknf+8C6Dg5CoD13/qrQVHCW3B6f/QGgXSpQN/rgIanLe+vpD5gZJx3LECZVza
vmi878yte+ruqRppTJMqE3WIHbXmcHulf48aSkw/z7DfLGYzO9eD3lSaCj1wr0tnw5/8jEqXNhk1
OD28VcoPidXkNsjaeXb2jbyrui4H6NOasO+ai8ICsOcTRT9wrrNSv4w3RtVeuulcQYPgUR8pdrzm
iDHG4+NadT2UP/JJ4KXt6hxlxLHox3CrsyY2zXP0OPO7PpeUgqQ/S63yGHk0mlZqEsGtcXQHXpiV
zWs7E+wfn+8Q6AZVS5KdVKEDIII/9EpyaUJS460VLfgoUaDSciQT8li9dxcxpP8kM4aZgp3qP8S0
pM5H0zLidqJWL7foOhlZ0aogFcWBbkimNIpeu76SJLX3+bWs769iUGo9ZAhkZe0QhYZpe3/ubtpv
JFC0sluIKIVh8+P2alWT63NhqH2xHg+zXcGRargzi9E+uGyt2uJabV2goR6tHc6YpXbj87dPuvdm
60YGMf9+0bq07xSmsfPcWae6c/06yEQCgmYd1BoW9/Wh2W4Q5GjvYC6OFGxY6Hz9t290uFD4LlRt
5rQhTH32nGPRXNYs6vtfEt1hgt7RRoH69Uvk9Y8R5puX4Y1sn5iXRVViW1Jq35nbt4BEy0RZXOs8
nsVuk+krxXjecMGcTgFTsZiIppCwIKxdPDHxGaGN/t9g+5V0G6mpU8iskAYeKAUEEslrfwdedv2Q
zMpCHqkWJb36bRTgsekpS81zdCzR+EfCCX/QHuRt9qbcuxKoU1yTr0GezymPY9KvypNGBFtvb1ly
ThCPyPMZp7EHLc44GcJWyfaVDs30sDnbpeqGPcA/0dj3L6gP68glycTcl8BAzRHFqoye4QdO/b5h
lUuL92lh0FgpsFpp7ZAv/IB9azqoIV6xtpsKFKPthzOSZcJnqCpS1b8jtpFLO3KpnKqdR0ZFwt34
CL/midXxG496t1xtWtcK/YwrAYYiYPA2NzK1In4vt+Vumbv/cC14xb19XwHsY5/3myf//v6EjaJ3
qPWq20dA7+jQewTPIsksq5n9WYUB7XS1agnnuoI/OWWUIauCt3kJanVA0ANaSct5GVmpz9+jAAZz
z10wVI/yQntRxoRNOpv6u0Yhy34RqGNzU/X1Xf17TG+M8V92orV69F1oO+hOiIIKmP8EU8KNeYgy
Mh6vf1IOKiKKghKAa+G3eRjI4vSgiIQcerVqeWpVfthStQFrAqfiTpKQamuTbHDT697dZv5cDZQq
JFoJZpsPEiO2GonUSE70X+mN8HBCSxrkOnzfmL/coX0fYWRSUpyGtdSp0dVoPSdFbByk7i2tYslp
KVkrbl6bx+Y6Kw7T+TuWujvJE4nS7ve5Bjv5XZfWUo6Qzr8BsbACte3CcOHufXb0WHfB2wPmqCmI
ijRNhDAVQABKH18GG1/EGmJ/6ZFuTZN2fQ4gxqNvHbyDr+vFGECorssFhui+c3mzjEqt0VthrK5q
0aL7DOGfRppoeFDf6Lxr7iuFFG6xtoK1lCM0VlebQZuvEkhpomlRqmlD47BmcOqmEl+vO6WWQfNh
kKC2noyWUbNvcMQjOc/su2mIv89/+uf62RMsjDvFiO/+/bHVsULoU0haKr+DMd24OdVG8CGTuQYJ
BdK+c4/NA4kyO2stfALr+QarBwoI1mkbkLK+nyFfNXad8s+hFm5IsQcDJSnEHaL78zZv1J16SuKO
Xpf6n60Lva994rWvl/DG7OJobzcQn5o3pqpStaghACNzeLFjP6xl9ex16lhcggHQSx6NEm6v3fgG
WBgT0O3P5+E+imSfdfe1v1k7WHrYeFTGD6haDes9rX4BjoOTS4s2DcCu/jt4hZsz+LpFOOlBB1zh
lp4c59dZVFjPVgHVFzNJW0fYLxZoCPMGssYsfRKL9GBydYCFH6HakWPBAbvCLopJDKIlhgsA9Sp/
qKex81bgCrWTy7p5YUWIvbyqjt4VNonSt/0ZfDvp0iFz+cwL786ZDgJS9d8EzPjDsq/HsDhvAsBZ
1JDoppq6IiQVXHspwtEG/qntCrD+xvD0UU0TlxB4q9UiJOSMw6rUcA5k1hXz/hOd0PmP9msjte+A
3yW8m7SOeDpYLwHoD0frfHUKZbv6oBNk0F5On1apYsZ18t3HFuzuOwCkxhk8n4bX6tsqz8tl26i2
33AuTpSQ3etuwB/O0ImNjNnI9hR33sXx4VrmzkwJtU+nPrl79crodZwqYc3LEZLRX5q409vf4b5t
LV/BeTtQvoltj/2oed+3eQHDZ7p0YryD89oMAcKb1UjagHl/oOzFHfSYO3Hn9WI1dk+pU3+Z10Kn
ctvAi7xsWUjcNmToU06qdVrtoQ6Yry2YW7xLKnQ7Dbvf/3uRLepoXs0hbdZ+y4tHH+8+KLKegePH
wzhCHtt9TSVb1UTbXu5nD3fZunNF0jVunphjLbv6fGwb8yNcDDUpxfjekReXDi1Yg6+z9+KvvcaX
efauYFVu2BUmh1ajHNYxEN8j80V2eZg87n5adgC7Cr6KmjoTMAa6NcldH9/wZJqgO0/xAgSUgeHh
mt3TT6lqqu3TusgaOSDzi7kJOnWyMkk5TsM8cMmShjphrVFHNuJmwKGiUNcCEVxrPYLVnWUI7PPs
jNy73uA64zEby07dcAtJ6/2Xjh8V8ffO4XFyN2Dx0uZSSokJ6yiqMBkDB2gPiOjXYcOskRwwVyiZ
FdrWTwQIaZ63MZpkXGABnwTJDlywI71i2vjkWFnfR8XHlJb5y17OJRD5XN/Xh18jNm9rPpV5qy6f
NLUV+1x70FobmsLDhwAB6wPi1KiyPNi7b6F9eDJGofe7b9+39FeRgft0n5XWroKH7gsJae91D59w
ovfg/p6jW3cZ3u/P4Nz4mKX1N62EtelzW4y2jxKxKK5X2olhP5vR065gO7ysQqe5vJ0y6EZ0fy6/
V5lnN7fR8Wuzrgfo0u6sXvzpSdNVxPajTRa1BQPAaITsOdO/Qcstd094ojSzKvpqi0vZB3EWWiSq
YcRzkb1iheMHV/KP6bp0hQ6j06HbsKQb96ZtLkPraqfaKQr+yM5L4yaUh8PLp73ug1F2/2vWb9uF
sEZj3wAuVoOgQAbRuU7LAwGHzhkSCGkbDtKrSQyDXCm58AjoUcKU6d+iwhJ9A6uSdKAWjN7XdloH
IEjqenJeJOdv6xEPt/YBxRtub93gvd4VgoxmESooueHPwKuZQm6Hj/cQnflnC3vRvyrwam4ML+86
qvN4w9Dj4VztFz4J6j7KwkNHDQuoxFOeXcKcNs8xlWfyLBzwxaxnDKoKodLqFryuje0xCeX0af+h
XkOK0ICbhl3v6NMgiYprLVo67+mCKd/LvjXWb7e4XB0e9nWPlLt7JIRwE4I6hFhoP7m30IqbGuTO
MD5ftAtdavVspKnG7w2D4YKFlC+5cMug/DqxK7VFPxnollKzH8Hh9WiEhXq5OYnxIUBB8WSVphcP
RvYnXU9QWpNiROoKeUO0oR+n8ckneGGry5IIll1GK20ZpmdNFBUEdETozaSCzZH1853ZhI7hT4FO
YiEseQA0z0GJtfrwpSoorBc9mId5KceQmj3IJrCe2hfApBF36DdgJ+OW0lxbjR5UnpiOl5xibwdR
mctX1exIso94IWytZ2ZFIYeHqmd0696dTPpJSHgHtUM/GQEDtoovKhB8vHFXttp4Dvfq9qYyAAtM
aSodRYpAPlMOsixQ40wYIpBIgeXfjRMZ8gTxr/HhAngF2l0MV1PB8FS1CtcgcTlBLaqWRL1yDWOh
2uRbQlLrnmgQonsmAQ+k2m7EXglUkU74jJfuuE8++DdBkvBoyj4KrqzmIXff6ftSfKTtD2NAp/jH
qaVRxG/DnI4ESCoDMfgHZcqG55NZACRKkLynA1DJevUr5uTpwJ1CqCvInrhDT0oP/7LQAaFU44oB
fqIlxCAf8ifvnKVqXNvcN1P1DZUO5zeEZow1v0RTUn10Oux1eINnLw3R5f2gytAqEGObK4Rjy2/n
9LFOrRNjArIy4mC4jS5uEYpSF5cETLWAOZGXwwm74yvSv9KnzsReVbOF4duiN9zIxIhe3Jq4QuKZ
MFNTvSrVBv7hPRGdlMdBFUgfUielicGfdGvvfvFisxpM61LIX6wn/NC8C5RssqatNa1g1fKCkKle
au66dmCS8LJT+q0a1lJHueQRn5lUKg8efJOo0uYmzxQci05oEGhSqoq3Rbpqn/onX10OlZbcd8s5
fc9MtZxhvcpU8Cd7oNFCBmo6k809VanpGSUBCNDt1uagAqtwEzBODe4D6FYOX/KG5itaeR8ijPSP
GCF3ETeVbd0h3EDg2l/NsEefgf1qeelofjLfM7hYlAFi/x7riNMm0AtpbbsUf9ZYnkgyi9Go7UYh
HDOAQmJwWOuU+qU+coWkpJKrLA6LEbRc7rBfHg2R3ZDGxdendXGmy/hyGkMpRmf9uLyXhCJ1mMlD
hXxzWsLv+xriFsNFPM1pR7U47bsHO5GO3vRJPotWnaqHi7kfPDFZO492PylmOhqgfTwd2+DWPfeO
g+NgOziunn/FTXORznYhDrPBMaiRMQy+g8ZoOdLdeZeHFPMtTe1U2kHsysqUI2dEDUC9XZVuFTx2
ZMKnrpeMoCq4NOHk7TBtsPHoq0K2u9EeRKGCok5GfiXyWFSuanCWmfDxlrZdaXdqBEXiywERn5WR
vzMJ78ljHKow25BJdvUAWZ/9qYBbB70OIBQ2+8cMU+fpSzwfP6sRjih0ZqpQo5VTYjDFyTnQstcq
0URK115yW+IYP1spetjZq1oenQberHf3FepoYjhYBhyQD5g/15J5nddW6c/1Z4ko1l/zr4ZxIYnQ
kVGt7hbBB9QCzBus+tuuV4AmZbQKIB2Y+rlbh3IyIVmiAGxR8MvNgSMbBDJQIWBlf4QMoQ6VXqCM
5+gqFOi+ji/BdlCaxOPKoNy74jPSa17aBQI6PYtBjFuGLt978MIiiLH0wzxxsjYY6Nxv+lOHpg6h
HpuhesT4pNL+MknpSb+6PDe6zYFIXaJnHIdHoIWvDpDJsIJDSclOBmeowccRcg7Rsg8XhRi67Ehw
6uHvw2N4QugITYzuhb+VARNfZuW2oqGyk62396r95rDej69WYbjTp8LwgygjxEp+0V92Xmh2do5h
bNjXj9ngcY0o7irOb3vAuDKDKj1ytV/kKHfKnTNu0i9qf6noNdkMk+CW0Rfu4hsA4sqh1RpZ6Cs1
MigqBcPzBmzUsQ+9UOQkOqlUTLvMvqWW+clqRpnLjCo30Wz0hXWrbJaWzhJauoaS1UxDuMkuBx8w
UKKrj3ruS3IPKtC0MnsS7X4g5OHI7XxJW5YQo5aaJQdLkHYDfmI0ufKewcnTzqYEFMD1zSxCp6QZ
yDnK/MVwAkPgCypo/x3heffznMfreBpP6+PTrDGuLuqLMraAb2i7w9tMRzyJV5WNsWma8aC5Kf9V
Zsg0ppPaDKpVZVaZycfi6O1Wj7+jV9roafbee/PxjaiGSquROSAayGRJJGrnQiLA4rIG6UCqUjoo
SsIMTqZXJZCIhAERPu0q+1SxhFY5IBbDg+Pg4f4d6BoVghTGQp3rC5W8X4vOf3tUuATZ+wDWU9Is
RShUGYfSayqTGGf2I9L61IcQjpK0LLPUcNlzzjLVwSJRhomfttJrJdIydEOfgApNPtCq15q99+T5
spZtcCpZ/q0sfC9uM78AtJ5kTE6IVSZrmZu1fNNrYGDY4+EaS8D4AY7lGFKqkkeoe6HOxaypXEoq
l7S2cxWqT7b23vDuxVRX2+zpLWiX0Vvp0qisgjLqimAaVc/dT/AFd2x+m+aJgPd1wxPDKhhNfxeg
4jfA4Ou9CZaz2PXPbsR9awbA3kyIotXBgZYlbacXEzgYKwditgvPBwEYpsZlfw4wabrRvinIQoHc
NaGvTiGoGSC+CNFicUcPaYrEpHEbHrbw/89jCf5A6svQDTlaVXNEtfS8M0AE2jrX1vvuv9exR3c7
LttQ6ZD+hI3IaNHoY1lDwcYSP0aHQivuL4FGlD5QqHI4A2qfrHXFuDP1kgo7wiifmd5mtAu6zoRH
rA/p1mpH1yggR5UIz8Z/CH58mcAy9691eeYG0ZShw65u0YltDnbgwes9RqRBobX8kWO0tFj1dCU0
yJiLVlyQGXwJq5z6FVUkmG8xoQOoxfhFHP8ujPH7hxZYYbWdXivmFMQPuB57GuKnyx+GIMzsDh1+
ALQglQIo0pbKayp4PGHBx6B4BuXLNdyEe+UAbQU0+T9uB4B29ELq7TctHKIfPm6odjbddV42qNbF
bZYT/4sKY5afVbPNozFkMFBjJSCecWnJ0xslRWugZ6XmUGNVjRI50G16dFuuC0ZRSTlkXg5CKVPD
rrGPHrzb341NXnuq8oP2Lnxa+qXYqyzuxNphY8j/KuRH9g23rQ8WmSShcmVQJlfnya/UXeyi7h2u
fPju0pPMBubaRmNyMvRCpg9uJCQ6pp8ZV0JwtDevchvp/GjlgexQubhRb1OAhXPb/M3QCgKUWDT4
GJFJA+ROchlbq4ZzdAWGgrfOhhqDy9P8DMLWR7xaSDKwET2pl1BBOeiVGMz6n2SkKECC8vlQu1Eh
w5ASsaXgFAK1vXwjvNilngrh1AcrQBDahm/kDcWqwZqRAJUGhne9m49gC4q+S0DoouggSUnGdgK8
gN/gLlTSg4lZZmF59h5ltnd5FuNLTKqQ4ghw7+6D/Cigx1LwbzLJ/DH+yjsTGU2y8+3gNin0d6N4
RIWIwSU6QCVQS5vXbD8pMA18zT6z5fA0+cxOk+NKNth3ZGBTt9FgAhbI/lIJkz7jp8n+pMv8cphG
RXF4DO6+RNJ3fGT/R3C8iZa0HPGUzDU8wK4cV+yjmH8nlPxqkQN8D9PuEVVA8S3kYklo6sbZ8aGy
zJXrbzblB/6WZ8D8Om6eQPHCCggoKrhoGQcCaeBye1Ex8yBlZjsfH8KpWFFiibwzblQ905DONer+
A9KL0ICkYDYq4d6nWpS1FXzAPjGlf4Cgz0JyoBW/CSVwuEDTVluM9mhg5JQKBCIyNtdWFjvUdiME
1MmzEsIBfi/gIxujxogWQr6cs83+htaMFrmWulK2OSN+cn3m2jQOuBenqdRAwra+1phYlYDSa91L
aNR5TMZ8OsrtEzIhEbppByesR0a/0GlE8j816GwwO8xS5UJ7xaQDZzUelVqsZK0eJMwq+uZoJ2RJ
acPsdnUbgGKjVT9HzlWlDOLKqMGiHEPKqgM8TLYI82a+apZ8aNADCZo+gwK+QRjYcuNj7k4y/WDc
pUxFMtR35KiZCraeU50YzhMjOg0O6S+ITUeNzqjojs88jTNk++74Rag3BLUEeBqUK047BtYEOgGz
d5Ip1RjEgB96trJgqD0DSIqv0w8gZaGf56ry25m0OXmmNMDlwsQ4bLy3K8GVAMGG0S5MYq6QkjGa
Ohx5B+CVwZJRs87GT2f0iIVcZ0Boy8qMg/WSe7Fo0Ea7QQQ/oHp0jDRXqY5Ua+nk6hKDIgK3IfM+
wS8M60vhpKAqlR5zsCHIeWX6F/onFQ05/CGlSFSBQL3IkqAIQzIG6edGazzO/AOA/K6y+p3LrAut
Gh6E5g3Qr9SB7+efen3dxCyXG3u6HG5X+9XHKc4Uoks+t71McndoBOs4MM7R7V3xm20eY3yhtuJZ
VbmfmBe+gMFeFqfFfrGLmr04Wg6IUOP9eMtRGOW+kE2orkpslNqAvqVpmp0wtHrgsDpSLSXSuTUP
/SeP1AwrSnrfbsHDcSXY5wVzW/a5EucpApGj8eAcGSYhtEMUBHTpnyO5uuq7gC5tBgsYhL53nSuu
j7MjVAm+qWAOSnD84Y0LIwa9lkZUAaA9DRTQ15Q3WyY65vP3+XuOqoCr9JEiOMAKBGD6S2sPqHC/
7oKVii599HJ4eZfO1i8Hp8V7/B1XGFQgJBfVg/G3c/M/3gocaLgF2XvtnXunwXm0H9wnt8kyml8m
25Vq3NemME5kJKpkXgpMQGSGGzZPdUS4uzx0piivsz7j1Wb+uLjOLjfzQqNSgnBLB0470vuVrkHJ
sBG+ZhkPUPu4/VHD7zO0QMzc4Tg0kO2oOVumQgQnOkOzz9ywaOOTS51tRhiyck5+5Smu7EcTRAWy
CkL2H+W7J6cGEUIQC7GfYx+KvUaPaC/yUd3+6AvZ2ijvUAkhZ7+EOKhJOQqV7WdIYEbk1iDBrkRK
sx+kzJll+P+YOq/m1LlmCf8iqsjhFmUJAUIkc0MZMIgchYBf/z0t9lvnbBmn7YClpVkzPd09NNoZ
1+E9po0YyGp7wOZqM951Epo4rjbEOj4EGjGO4R95NDYrfKwsvRo9kOBRPeYvOPC1lgWOWTYuoHjQ
kC0p5DDvpfVEkk60IEb4GEhQ8RAIlAWAF28d5WekmAl/tm5vERagLIpcSlJAmjUA63iQDoioz2RV
ZsfpNrl21Df6wDweDIa9c/RBjcOm+baUS+SAJTdkw5oPhRUBKub2+9IHkmYozGmGHQO1nQaKBVfw
5aZuQFGYe3gd6MP96Mgx/1FU4kiZvkHOEqCmo2H/J0ouhwujl2ukQzPVNm4TV2E5DsnbkqE0zI6o
OqrUdCTeg9xDdRF2XeD4Z2qfAuZqdW7X6+Q6OU9aQ0jy3tmd/979AlXRHrOyXhalPl5xQPp49lBS
t+LjuMBjByuM9FHetKoq4NDI155yVi0S4c6JiWtKTp7RelJmDRjAs1eWrQugzyKm52MwSZHv9Jg7
52pcZWYmRqc8NF14Awj0APP9MHO3xIOhuxwvvwRWufHEmfiWv6DfOXohvQGpt8PpcsWBzhnevN5Y
9VxeKRz3Qkewhmdvyir/btibABsBco39ABchRLLH3/3v27gwc6PB/qPGuSr2k1f2yzgN7X+/JsZi
BIp4yMSgmlQEahurYn7h46xitIpPM51g4GBKQ3Yx7WEv844BKLbPG6ZhJj9iOUgw/ugVgTUe/bR7
HdwwsZUjbXldXD9gQLGprTddgQ+b7rZ75JCmFxMUu5EfOHtCySC5x9KBb32xTzbw72LcsQ5tn/rl
uUw1J2N/STnKhx+EEE11pi3MNGKFlSddkHKPmKS95moWSd++JNESw05PkzlmQ8LblbTxmoJGk0K/
Y5JrRK8bD7Hk33bDkdpEcgIBbIfBB1t85c2pB2zbJ2Pv3AangSLifmgVySrPna137AjeF01VJMQb
5FLlCNqcVZGoVOS5Z/36YdyaPHd26258Gv6GRuTb+eA1ghjKLKJDxh9ek6t1wJO7pkbjYtRZdsDC
RP2/9+rKXUaverFb1NkdN3Ly2fxt/0Bz99gPQImnDRgcR83+EV+RuUmKdycluAL+iysx6BMWEkAz
eAPpxxGFRgfR9N+RDxtUqS2GhVINNUC/SI/m0OW1Evoj6fr1ekOgITLIEyP7Y8oqGQokfBdFJekQ
U7/o7Nzh9N0sxSXtC5AAOKtf+C87KSxhOrtn8MW6GlSwr5qdOAWz+WQ+qb0MrDt78+DgCg8+uPfV
DlR458JkRMAAfWOOaAzuHbY1d3gK7Xexez7aZe5iANovcN9cZiRXQODr5xp8fe9Ve4VZPWZ4bvyK
inHWB9cb7CbNoajC1R/qewdk8GcX0w4Oa5MLyTzG1p1tkKKsVUp/wi3jOLhg2JEC/UiTXszMPeL0
+9GsTA9lEw0bLxnT/9Ypknocao56IX1HDYhv+pzXIqHNHQkn5XutlPuEg4c2H21CbFHdfVjvN7q4
vZh92Ezq+raAYIHMknZ726E/wH5qnVwKbO2lvBEj9d3TUYoqgJFNjqTbioDCy/yCvC4qTvcYO17G
xell/E5M+JjN5aavRXwbb4f1ZXVZXia/9Vih6xTMO9+jYTRXja6eEiNmeuyTrCIxb1iu9y3cG+Fx
SkglRLvw58jOWw7VdVytXuZ2sB3cx1iYkMGuKVuua5xobpQz0NQoQ6FAkbItP/8OttMTbvnjxFMr
9s0mcMOW5vEvda6Y2ptxHc6xvxwIgcv2pWC2bCTU7gvPAAqmCFuAaE+cuXcBWynGcDqfCUOQdf7H
u/pXPxPCEFaCQw+X9R58yR4YC+Nan5h+JfiFZVBDN6P6jwQqNERgSf6hpXO4Y+yS8yGn3HVFE3qt
dTSX275mWrTGz8FzkA0TN3EhJsJ/rduZt8dW0S34x74CxhMrjOljjHBsXJ3Wl5/1Z11d7n6vELkx
JIMaWbVygGKyVO15CCrdSleBS92/5k8BN62wRK+KMcUvkJIPFiiIpPg/wlneSITLh+UDSiKBpITz
UlA8v+GgLZJiBKDVmGxx1vZ4hctHdxNUgCAr+aH65NjVeB899t3DUDb5whIPAJlcuXqUdAQ16qgQ
qDYmP5hKtoPJ6/KIxVS63v82luxC/8pIJV56rjKv1zrfoEnHtmewG3K34I8nX4KXoCMs5448toPN
ADvnpH/uYstMSCIC4ZRfCzAUwuXnJE80Ht/rdATcqver/UcAT1SluFihGj+tGhW7LIhnWJpPasT9
5rAyOCwOk9PcOEzgtn0ZblhaETlhMVKvQGUUBk3uk9rLDFmkhgM+mNyxzeBemGXmZD/8U87ibrDH
qMsBJTaXzmyqD9x7GdwGmTsjzzrMKuv6odneFLm9b5TyN2RFGABs+p/yrOa9d9Gj2Ks5ZfGlgQij
e/+EIMl+sMFDdoUyVfbSol3s7BEMmqXSDBxzDx5ZQn2LT1GrVbUPJRBL2uxWf7AcqNxqtwe23bNn
oRTagn6nmWWGQbC6mEEYyJjDA7b0sOHAz4N/Ifb6NFI1mjkM+UY+74mA0e8/DadtjDRKBTUG5PYf
TQG9jam8SSnP3qXdtizHsRj8eQkaxt+j/en2JTrq0xy5mpD7PYjIuEQ8vZRLaIfYlthDb+DxDOF3
tJ0OeUz7CVwGzxJT2/C4XWGHR9voarxwNzwUfis0abICJte1Sre5wV0KYHGG/ID2L7IJedzAdYZp
y0+FTosSFx1uf5m+6lb2nBTlIFhHiXpss0k+kIAg3vuB7ZSAdGKWl7/M8dnGX4feKHAnXfPNaD6s
DWrdIhvjxd0bF+IpiEanEm46xV6xV+7V40pU7R3GtejExrxtPa3K8fGTdM+dc+cIdbkW7cbNWF9V
osum425/DmZrJNr5x1EXpDBWB0l7zWeA03CnlVfSqqWfxoSupdXpsv7qndbJPGf+s9He7Vrta+pl
CAMaDtv/bs0ShedHQdNtdKs9Wna78dwFXCMHyn6OVEGoimhNAE9VBs1TuzKogx3ps6yrZDKnmoSn
djNKXbiIRe9atMpnq4FnTbGrfLk++sSnafp2y5jJI87F+6imlyfDDsmL6UznLxAhNu/2fHTJOyKM
XoJYBdXuDxNqiBPlbql/g6/UP2VGHQgS93Rwxp1xgZuTtWEzfvBEITPfr/frhBoP5I69em7dsGSp
z57L5uyA7p/sj/me+UuVPjg0XHyRMBRIcMSVX3nUYqgs/qNQYHqvKls74qmMdvumhaSWtzXcxXhe
qyqYZK2ddoQUgxXnnRYNHRFwdrVKsZx/arEGlRQC1fdfDonG3hT6AJ/o0WRFvDfRUBSgljQHLVOF
PbW3xLVSrolvgkwXyzlRjjT+j0yGkEhjZIYiyZiHIhVdSaNztICOio4Hjabnz9mFmhYV7M+lfQxa
FCkPxkup1tHAWUBtphTH56bxmr7wrNET1uNqvemUQBHjkrz1clnecLFpY2J1bHD70NtoderoRvFI
arQflJE/Z+wOz4v7pIRlBaS7TU+oLna+mOwiGbkZPiWojVSCA2pfNjk4O2oTO5tsbIx4HfhPgBwF
O6fFpER5eoJnxh7eYVWdDBfdaxwjqfO7d6Y7lrtUW/z94nO8cbiV0xHEkMmto6KksfzgAk0dOdh2
C71LBy+f5uEvKl+BgCHxHOgZbTj1u+jcO0VPnPLrQT1AYvhAFInxNpTdOdCwTIb3XB0m7Ll3DGkT
77xOvJKnliWmuEF9kIDg4Lp9Mmo/TXpCBS8DhuagdsR9nAf+474gncRpMnVItrvSLUrGora08EFU
wvkZuYhMBPqtvxVU3GvlFj/swfRKi7OzO0bt7V3MIu1ZPM44XXwJB7ZjhzALcMRGcV0Hu266b+8Z
naxntMt+5wAhMFa76MULiNN3f/Ai08V7sYteIC/VDgQVCnRaTtefI3zhoNzR2Ok65AjAmheGxAeM
jfU4+Z9wHnzCT3iKMK4G0Xm7KadE/mXqH2/cOQIA4cqa0FMFOD54iZfbUv28nTMm5Wegq1K/0q8P
Kv0GHENaizpVMO5p5QBmqeZWGpbQba7RxqxG9RAVejksBOWw2K0N3wMcXielnyp+ajoa/WxSnGB2
jthzN0t4fZg9RvPFY7adFoeNsV/hMupI3AKE9YJz9crAXfhZU2NdbR1VFxElvQkBZp/baCKCO7qf
aM1kNy7Y17FLwHmJo+mk8uzK7zwsJk80+NRKpNoFz7zkuc2JIbdqzApNEJ6gJifLxqlR22Kw7e2D
IoMQBRAd/WxDxaN5PBU8Bo9Wi/8+qgNFs01puTjsNVCASYNXi/tfaVFZZCN1qGSrtmHs0hz7Ojm5
UXEhDYIE3SfbpQF/fLc3SCPWp2XKxYYPl483+WRyx6NDUsvat9/59D5Mh89uKYzjaiBMcGdxsWdv
liKuzsfea705DNOgSfGHxRVZD9vcpIIfwrD2I34iXeJBARhzi3i2CJNG7ZXUUx8l7cwB0eEnzONz
5+OfAUUBSfuXrpgr4rF8wmYAgziN0/gzeo2qkxvq9W2v0D+E96DeFTmu5JVWmzXDsIjRRGfQK7pu
VTLAfE4AcxBBII4k+1ptHzqz/gX2G5bSj04VU85pNj7idpiSj98u7VbA1JSrX+oo9Zw7mjGpalMH
0y39M8lnoYfzLQEPvwQuF+Z+3PGav1oMHvkNIICTYRo9hYmqK+H0w4k5ZRFT80Y6FCAExp4wBPh6
do1YYmzZhfDcQQiP6mwovwLi7/A8vEJnFc//AtDDpIsivVs/g4Os0vNqy2O8GLgai7bppcwL0J1y
dYX+Cpg6W7uDIc5gAYPDu08871T4goRzl+KlrjhQJA7J3xZsuIXNQwsHCO0cXEv2ky+oSxhIQh0N
742SDaBXfbo21QOBFl5rO0YUGAs/Vif+PVEIl+2FBMnziW4ZRnnbYlrT2SIW5aGacVtz2Jvp+AS0
IpSLcpnci7mRl1OI8cpiITbg94AcrA4q5l9chxKYGKQPds0MFEbFqjABmI5a1XyDgCXNwXrikH/8
zaxAO8iJGQfYohGktHr9hIN91E+4KAlabjTdvX3v2PtU2zsfQLrM1XzrkLT8v7MEMRzKwAqXPnbm
Hfe2SC81ADvBVjqeZk5vwKFIw5JvZjESa0E+e/9tofAu8v6wChixLY6UGi9mfQnE+phkvuacZiH7
W4PLwK9h04bRZt3hE4vJKAc1+RAWcUNSNJGvBk+Ey+DHkODwffjKvNl+czj/ZqS9MterzHZaZnNC
Z27tItKHWJfoe4FgyZlpn2FM7AFpH98FYzuVbBLmYX7c+EnyMaEp6he5c8/cfWqRHvnM3hyhjbc0
+QxAj6afdtbzWv0IeY1o88RGHXqIxiTkK4uMhD+MzU5rU+cG0/Zl2WG4HtOJRVx+8FPkSqiwqAkE
YnnUhpxNZD9Y4ak7eYf5muaPqiMs9kCfsoTj34E5Z+iYz9AIwKFD8CBEvwJ6gdVBh752QdTKX+Xt
EJSINYe/9+Cu1nUFRMeB7wAa0F7AEZ2OA2UL3xluGrPHBA4XtRS/WHP1COXsrWLUKIQLQWwRF76R
QePlIMnkg8FTl5D4YYA8902Y0niueVr+RUc7WBPfv8+ytNz8HpVQ4R+IP/e2u+/eOg+w/SZbpEbZ
yfxBxCwyY47KneWtkyQuzorxz8oAdKqVJrbMXajkj1Y2qx5NCzegruA2xnkaNLo6aAxrw0/cHDVo
4c4wG8RyXFnPnjL3CYw69wFXAfjv4xLPpxVroel6Pkwle4JfhXs04Xvg4C/wcz+49LMuprGda3QK
Urp/BVA8tSDr3sWlvqGcpSD+kTJv79CbpefG1KxYXZaTi3ZICBJf3bK+jhsFw8NUastXwusfbp1S
l3eYi+xJuDy3xWagiBHcgcvLHKzpTtezBpingcMU2igh9YsFdVe9Yl8/XpwGsQN1lL0q/1vF7akB
j6sAelToqseiLov6LcdwH1J1c1yCvBnkPlF/tkLF5k1tuaeuevn7zr5TZwjUuBx/unqqW9jouESD
d4jFJ5DximADUNzeR1f6b5sehu/oSlr9ucXIHELpl7JQnhUQ/NDdAC7MC4wW5oYsLea2wHaU6aj8
OIksNouRgWO3gpdibI8+nFF+SuAf5N5cHihLDxIPCmfY7dOMNr7kB4pBWrkKG2IpL7g71F7QXSU3
HnjoxPwoXufFxBYCJxROHnyMYwbrh/uc2KEwvkaBn08aJwsn9dbOp5GYooLhMkqCrOWne1ufYWHm
/6+7QOkc079wHFWZ0HLrI3x2B69+ZahBIEl4nCjNK/WrXR2aTDOnB8xeJaJX4n2hNkonwokmOBUJ
pTd73GQWCkwObqZ7sMu1OjyrsND5pgM5GcQtklalBAoFh5d5g0FzY9Q3tIbhi7hKwcB0CO+eytwd
KkwN1dsiZR4bfjBe4enhO4PXzjpxqoynZQMtOvVQnPB9G2fetqjg48yYBlyWVTAer1Z3lwkb0Y49
IQgYfdVejRl31aSx9fROmCOt2R5jHDkP1ogYPdImWghv3A9sjN/wKClSylJJ3VWcMZY7YprHG1t5
NCIZvrB8+F7suauxqhjFUrSP/Nhvuhc/n3b7dM6wyZVXMV7H9pvMQ1GALr2MeL3VdBCMR1bRzW6O
bvZ/bWHGBBFOS8a15iQb4z25c4fZ0GksdXyPmDMlrNVv5NY1T6gj5BKlS/BgrugYtjwvcs5s3dnx
TmQ1Nff1YHqeiVJwOFMvX8e3Md3g+jEYihMoYQTCjq1DQU7Lu9+CcKY55CqF8uPuam3UvMS55qXA
2T2T8N8ImnKwVYvtmjfZ9HV5c1sJmKh/85yR2OzWB/VBdVDqtzrjh3yrbvAVDzsi2Y24nXFXqIGk
beT/bSVXOIN1Si34s9BQoQzcW8wxsCnKLvEju8iL3d+Xes86BeHiEmvAx97InOKq/nv50T0JN5AX
/kn+KaKXXovn8rWmo8kB16//EuUTZ3zdrnLN+Nbh/Fy7PkPmw029/eU1lvEIehxt8BpRqntZa+uC
XmTcxH9LyVQzN+zS9NIsUqH3sLnRkny8vfajfR7VEzbFTDZvBIAFPcEFfsp8OHdOeCs3sedU2qJD
nF5IniACwb5hpsyRJar42qfePBLqMyo0YO8TY7Aqthps+juZ0USLNWecyJSAxhXKG7GYpaltgvx/
Tu6HaMq8n1+x3CQcED2jDntChmoMNZSKrK3Ob2q/Bi/8xxKjjLAWemvEaDlkCXL+gTrDBOMT9A5x
9UTa1RhjaDv0h6GEn73EfdBY06Coi6W2Pzzo8h5aeU7cgQeiDlgrPFJjaIrbB9rPz4Fh0JJenBEh
nRvuldJtfSm6CMxu0MjvbC7aRvDCBrm+TGqIFzAUZzPP23QP+mg6IJGw93z3lsKL75IT+wkVTdk7
LE6L+er6V0jtweW9hAEGYM7WdV+Cl8HX3shURojux0ejBDHoZj1zev+XuKRNEY09bEGpIPZWoRZ+
FjvG7xn3jY8RNxg7Wc0BnZSYsujnyYp1qK0qOurNy/2Yw2N7XDRkb8oK+Nj38RdfTcFjQWMz2KyS
4qss4ozx7Zoi9ZUzK62G0LrAsg+b7gE8RPRPMCIGVQ9AMpCXMyJBNmv6+SgoGgaqhP4SKxXxUXeT
OhIC/mNZs/r9EnDwHhYOtEB1+KmaRbNqYiMl7qFoTV8WD+uly7bPelJK9m1xDxMDLgDtfomymGQZ
3Bbq9H+RdNGtpZlVH9M9/yV84QedN2NGyPkkF6GFSz/24YpwxLMV9cdUJtHv7/lTqiZm4fzbtOud
a9YmNYTUCJjdhS4OsVT9bnruMFjIIekl4qjPD5FWYp+nCYWBGB4FuPRi9ivnyXn+LIgG9BJkulhr
iVEk8c0nfy1sdt9phXO3TK1z6vaXSE/g/HDtuQM6Hczcun53Q1/Mqt56B0JHluQaTn47JxOTrDqp
S5Pb6yy+FPO+pE+X2EBdTSw54V5isU3TGYA3Er09fx5Y3Jz4kzE8y1kZcMEgaQG9PxZNBkSiXWfo
I0x2NiW0yfj0i957pwdV+3cwJoeuwZUzQ6MGcJ10SZy9jS/NCD1deAdg4TTOaNq/2BtU8WDPwBQx
YY4qY2raK8is1Yl79GrQN+gtyuqs+vul9NVZuPC9CM7aJYSH5YWolQZb3Kb2vWJAiUYFo2IyseB+
BuQke3vNkO51hDhLSc4Rz6HKdB4x81FxnIwKg1GkVBGJA2KCEoOxhXnKmVXzzsSiYbr0L8qaoDmu
c8AYGIo58Bqm0TNuTYrw9xuTbFTj8aAcXrQWhUVhAnuHl9fqudohq+/QOKIzhO8uf5L6gKgNggbd
MWgWebZJnKCPQ09ng7cSiw9bVPBvaF60suleXNu0FrYzHZjDzkSLlMkcVyenCko6xv6ah72rWe7V
QtEHKuFrUB0iQB8U48osXZ7WpzWx8OUj+lB6ilFNTmUiEPUZnQLtBZtn/+iX/2r4nDcm55lcEK40
dg92Ax6zcCIGOdJoO3ZzOiDdrX2kmkldrdagMaj2a4iFdpPPoD4s/pwWSucTu6TKiqJJ/uaMGxvU
mfUK8N5ylcExczKHP6vsxlXgzzo1yJ2Dee0jzNN8BmGWg7L7HF3j5+gcFydJtInlVplI9OHmw8dF
a2LvheD0JfK2SAm0/21spaIqJtmtWC1KqHUwKiesRw2UKxqhLQAH4GstUkfVgiDOsr5iBiHNoe4f
DJejOwrr+c9+pOpEBwWLZJDPY7vs0a2ROr3WbXAGNMlELUxZbqGTRTbTCK6MXtgGj355/ByWx/fB
o//oPxlcdGc2iY5bjJ8zlNYDFQGjlv7dOHRE+4SVI4A2TUGlCjytnFAJRUElKGQfMRoIeoQgdbHl
EFjn/L76tWFjeJwo+9WBCIMcGOTHTQNOyUh1dp08ukFHNENMk0C+QfXvnZgGJaywwvqjWbnlKX21
R9lf9ndj7mh4nRUmaaTEuIyBoPEkvtPzw/W4wNmvh6mvfGOHZB5c2mz1lfAzM92npT2g9C1jhtPe
oEYrt+tvBs5chu/xbXgeJD86M6/hoy8fDvFHs/AcXeLKhHFRnBHRsc6N9g2+DCzsTe+NFd8OZFaA
jTDnJ5SWLe5Og4qFVx9kS+oRBu5t4B0WTWgwSPJw/SShplohY38/jcKo3CM5g4T5XsIqgNYkgRpt
KfRkNawC4F8d8HyaL2+/TYBNgYxKo6vBuQc2Eu3xyyy7ciKdL472u9k+YjkIOOJUXVAhV6RzIFPU
GnImFitZ/WCsktlfx6AqYCSHCHQ+4tvwnSN6q1lQnDNZyDpDtIS5WBs37QrYStP1X84FGB68kNUv
XJrHq10stk9MImQeBwL9hyDVBkA/SBT3WE6cBKCaL95xE7Qar8A7QCp9Wbu+3A6Zq4kmEqMVnu8D
a0QmJebiF1WDZ8C/M5DpPWAgI1jXIwSvtD4hkxNJJWnzHIxq+L1vj2CqFWj3Scgk4cJQRLYrNy3j
rgBfFYrLiwPs1NeoOXlEz+gxeA+r8zYj8jB2KZvXPr2RMqwaWnBsGsXOC+dHWFFMX8KM9shE5kOE
WtMpIxSkhQJM+govlCzv+GRVLMSVXNmvyrD7+4NW80DL+4TkDhtV/FE4kN1lHPOeDtFJREmax7Wo
FjF81Cr2GiGTvtGvorwkoWLUKOJVLYQ9lpffQyLVM2NI92RXTBX2MnKsgag/8ZMO1G4G3sUzPM1u
uIgKP5GbF3UKJZBwG9nefoVBgiA1A+XJ3iXzO4FCOlAioFVTOauiVOWKsGoaETirdJPRuWQkI7ob
nHgVVRez6iBmVmVQd5iqV8z5cCevsVSP4P/YhvrpJwYk3cxyVI4ERrHtQYPoX8Cv0656AiWiClr/
Fy5cF4gvyg2yKxQ9+dEoXf9vsz3STeAQZRtq9nHG1B34JikjLpCuVRCviQ2J90YP1wuCVil/6Ivu
OD/Xgv/ILQxJyjfRjVuhzFZPRzYIX5RSmrYiY0s0pVlsxiriMt0s0n597dhlBVP09ygGPj0hGQIA
i101LTdYbgijxIgRtoHu/WxYGm9Xr9/Xb+uQQ+Av4HPpScoubm/hMa4zr4qiVRB0kbFpmtPa4poJ
GeMdiVOVOCR5dZvF3J7cqkUAcDXicAMJaXdZd5qL+H7EakMWJYVWmnqBEHEm85Abqhj7H0u2vJK3
PseY39EWS4IkeDlCWr8Sl+ffjVmJ+Q1MA0UBOgmZaR7KYoTIyVtBQPqsSltBixkOEJ/+dqL77snc
ZLCQB/O31bTmZeecF+oLgfVEj2VtePsrLUkbbsz7Aw+kH/SpMBOz6RfxZeichoLlINvhHYXmH0w0
1PnPtVWQaWEjqS9U43VOq/9H75I4C6UINm4Sp+6g26umEO6opa3iXeU7js4Cdxrqh3IAaHnqj6pM
FVCbKdjwvj4nCAqchvWe168CJ3UpaFUDV6tHrTgKQ5wH2NJ6tQbmONBMkSnL3LpOMqaCSk1YgFt7
tSo0xc90e/eTM0UYJ+2MEvDttNzMLzDM8qtj3EISEoOzyUhP0XWZdyYhKTiQkOQdkFbZTAB9NpAv
Op9xejR4OfxjS4raqIf4U9I0y8oxGSuHl4VoZqadt3nsvylYoDcZjRF1jWwUKWjYbS5wK3cTtKLk
bKTHDsKCEA9ovnCfV3T6rL5W8g0ZjIsIrcpHqpDzsOAkrsJRy6kS5M4gN8Jg6hNmLhOELgbj+Fi5
EKVIfgHvdeLZiqVb3E7OnAUwEfdy4hPoYoG9eJ1jPKy7HB1JA7pNdHsKXsFTL+PiSAAgg1Occ689
HSNh+cQ4WySDL21AUN7FPC1PS4kuhTB+j0OnEZMZOeTpKDxbbsn7vq5wtdSkpa/EfF857paZu6yO
g16r3aKGS1x1q4Hsvsv0ES/5GlgzvnaF2eJPg6XBIljpro2CVRAE4YyO5PwPKdG0BJ/xDJmxsZTj
6MmrULzCcKTeuMAraqFNlF5VJGGAUzC6zPj2ZcSvkIJTjwoBUwheZYjSM27O5jOB76cOM497Qtyl
4pMBBeQvauh9t2zsSCEFcH17gOKyS9WdIxyooMgAGO7EXETob9R+qFFkTqC6klI1B7T7+ryItgDT
sVjnki2pUjsykfSI4ZikOfpxQMYkeSV+0bfjdRzsB+n4/HtFByPUZcfr6zolB4wAatZJX8eOg9F0
rHZR5Jj58fNmPItmEjGhiNVPEsydcV4/wY/zuoeei26jJp0JNSABk4mMut3mlkBIImQedmnzqD/G
glFfU05JdAatwlCEhAOf4QLzdQVzTy6g71JsZW3mCQ/TkEOZYEoYAgL5dxk1cahCO+iChN6LUofA
W2AtwOQgEKwFNAu2BNbEMnVEKHAVHGhqRFuThRQpLqgfxpIYj8WLkfJXxAc6lgSaVcTwIrxze5rJ
pTAFLFvxFIxkUPs0Cz1tMjIK1BbEtAkGaCwWWFyhG1sUIWXx5KhF8yqamTKC7FXzi2MvRr32K2hq
Mvcg+rHbfuOgIoo6VNqvteoyq4CYu7zOmJL0jTubrppTsGErGNh/YY7MbDk6hAWIZyxLUh3idWx4
S5dOPDuJao7cQLohMWs3En+L2DG/kRQvI3r2bHMwxixZsZZJuLY/JTZI/EdveKTTocMr/bsPFRnp
rsam2pwZLWI1IWjT521YtYiB56MLdfYO6TTL4ScPzCHe2OyeusTaR6+sad5la6WP+zBOvpp/+XPL
f4munUyrS9ZvBdqgeBMwn7BWvUAcuD4l51hvCawnjnl8GO/GdWSouzFKSFl58gYGMC978vopXrqg
CIx+h1SFuw1SwpwiDYGRydnQpT98xvtYuGPjHavdP88AmACu0AKOLxibNcNa7ClKgl7zZ39XaBLp
45wmw2ISaqC/QXrPLb1JzV1XK1VMqUo7uJkBkP5q9e2qNCNlNILNPnYN5+MmWY6at8LOZNrDgDsQ
KsyMi0QZRZ8cwRBc+0W6V6zSjR1FMXi+The20pk2TC/N23aI53mOBfNAyhCw/rHq54vKuk04+N60
PaXN8DaC6XdvVbMFr7fFjgziiKc3tQ96E1XC2pnhETHqTb64TQsbmwximxJF2EqmDIPESlFPRPGS
VQt8Lwcruu/ENuWIso8GQ6N3+jxA55qbTD/dZ1bt4j+lfN8VzE/ZmgOnkyEol6QnSYqXcQ/Ao+JJ
vo1xwR7rZszKQzTYy4+54dxWIjF+NrmlfVmFbFffrMLp+g5fRC9RbRHKX410fBhex7p55jPdZtq+
pfyQZej9t+kA3OBmZFT93d7B9T3xKz9SQU7mOPuXjIaz675tijY2U9DhIvCyPhTkiCSzgHJP2LP4
/mIwiAv9vf9+Wb28T9KHycsva5y2jEfkUZJCOywm0Wz/qiUGGS0GeKKdQo6oj77dcXXMEAy0Ld3E
ZZ4LYO/JnAePg8u3xdthE2rt07qMM7Pg4PMLYt1wzkPSSGDuF6mk7IAUGBLKnzkeKnMgroJZZmII
N6JWMr26Xbjh4uYxmzSLy01NJ1MDTRfWtHqV5LJDJtMJtUQU1xseHBXW9ZdhIIfVBZcV3Q6IaqTs
/ZGrhT75sKtqTqFggni7hMro37S13JlJ5W6JMIpqzzv8vDwZBxcR3GxpVUtD/LHxC3GZqRSatMlk
qKR7pgHgplY5fTy61W9nx1PWPbEL1bMGASfSYyp/MUY1XxU86RmvOe1qPULek/szu8BztjHprq1I
BjtzowZhjiGfJJv03sXmN96hMHBV4mAo/CEijtB9yhymZSmEv7yaTesD+i8zb2idmjjfzXbDT8Zg
z93ZoMs177LNQfmYrOEPkLdzNbd2tArcNfQPIspaz66btH8P3UO34XzI3PgajOOpXKMDaeuckXxb
+80TTrxXmLYf48b68fsab1CMb34SV3TaFLYYe4D/g9BTjjiSmBMlta5uxnVVfuBJXbIK/s5tgHLc
+4RVqt2H4bMeWFqw9v13O1rTYCPAv9urIsp5tgLzbDdtBKr0aoudA/z+JqhAOtz/iNh/94QRMMV+
iNieyDgiQePi0Gdj39/YtJIAcVLKVnCz4/gyFUXTpwl95g6s4zQCXVWWdDDZ6Cnvx5nP+W+PL8vM
PzEQ7zjBKYJG7BsdXA347+5fzAO/gAbousjOwv/ZGuMExbf/cZs/wsrviLB5h08Em9kGm/tHjrAB
a8sIG1LAmW16ghH2Cil70OT7cFc8gcXe4kpw6fWmV+GNTDWTcGy3okGhQqXQVjSWnqyJOiw1aKiF
jVIHKqV3tWAFk8rC5rDqeH1tJ9iH4f9Ip8lruRdTK0mRkW47jQ/t5soWzbI/e9kFsDg6dj5WVsRI
edbfoX1jxzyOUCkhOWQswUv2DqpnPYfpvMYRfvn0Q2xU209eu2KQVYmuQr5BiUrcQ28r195Hh06l
V3A/WBPQmDTHq581I3VMfLwIOrpDFP7XLD/ELM12gZRIG4A+zV54bPg3TPeW996JDANzOqTQOIQE
o23uXrA1/NR4RBqChJapaoM9vaxNv+bv+6RGF/S+570BHTSr9rJ2kaYgbCDILyWL6rMFSTZone03
2ETPPPYwnBuVZrezMd1cLfc2+uBB19m/A+vniTsqftpUK+4zs3BSxK4zXdTw3nIxtgNKXAK8BpqZ
t5sWmu2ylXXDQZP5Y080HhLisFpYQRkhokMX80lPyEqIPNjnVTkV7tc6GconB+0rYLbMQY402vsz
RJs3FPpjvGQ+1mnFHzu89SpuOmgjIXlAFHqslp+t2QrCUmKm49vGcXYyGLLe4apR4FqAgHAW22+/
NbHD0DQTFnS5C2f5sxL+JagMyEYmN8ACINZcNgoadcWFDSg/Eymqzjhf8NJYqmlpp/fL1yztMZfT
vEWAjS+jdGU/rwfX+CxJ2WGWuY3w0OrUeg8HFuWI/nu9ZK03XKaApISEF3TRdF0zMInopGyLtzTb
+/4pXI0ZQX8Yua+PcSisqi8ad+1FxWx9Ao29m4kSgm5CDZg3bBBchBjYqdgbkBFzMYKxyfrB7WLA
hT5PaqfOnbQRfBpu9Xvy+Cul5oHhJOWrE56mt6XK9VndUkGPZxwyLtoX+BYqN0nakXJ32F83Y4Wj
oRnHBVMcpGgXxoGv7KOmnD9wSQRMomEQuH5EPQdfwnSj1ZRWkMqcRU/SPu6Je5sRsgkQ67m7d2a9
MDBn09wC0WZEH/KKoTcUO26P+WUreBqM/F1olHDwqjt9Rgsztm6IVDYf84raRHFAWo+vPsM1fg23
wSc87KD4H8Sw7R5nib1qlllMszVDiPwG+xaRhQ+O7XDKLua6LotiIQwlXJXMNh3SgZ3WzFKD+VvM
H3XgiaLRDZmMy/fbodmj22ozVBYRC7KVtz/uTeyNh/00IQRDnl2MMGTIQuNpeNT6vBkOeM9zysYA
OSkn2bGP3QGemGimLl5tkJIuLGBNMcGAXbCq6bHodczXYlcDo2HcPQynv/mw7rUI/fSXPgs0V/QT
EOBURnPM1xuEHzqat2BSeLEGir4y3LTdGiZ7p1I11xR9UMRPJw2sOY14izrw/Wpn+/awxshxtJUT
cEHzj9ZjuzMc4iNLH/hqMKayx/teG2mON8yHA1DTGgMaNPEdfOl9Je71X+p0MTfgiJEO34rS5uHy
TZ4+0IcDTuPf37COsO3Uqyy4m+2t354/R0nBl8aBhyiqlIoRoz9WrhIAKBFNi+yAFZe50Gfn3WjN
PRiOjE3FLZ5NWOuHv1bfNVy9uFRNvI55iJtDGh0wKmTKFZsyKhLpkUYxc2u480j867f/tG/9Mdn/
OBqbJO+rV7dCLFyx9lUw40w8N7MF71hZ24Xp0zADUTTg1pgRS98M3CAi/fbd49x87K1qhE5DMgR2
bt9iEm8ct8yYTgYgTumv7IzWvoARfBD8dSySP/Cl+hgxGHRs+C6PKz+n/cQWs2xnxU4Je+qzMUdk
ToguApEQYpv6O4kVaZt4MWVVM5NHH4fVgWsqhrCsgymBGLVVEGpp2sNzV3fdlHc9UjadD4JH2bC5
16h1e7MFFQ0jkENmI/c8Ntc7TgU1knXmNM5qixdsBBL3iecNYXpcjcGdRhhf9fA9XKZZEw+bna7s
ZbN0386NRDRX+QRhhLdMH+1cuCPuBvfaEIYmPkoI7+aO7bSZKoo1h26QLV5Snldz6/xqODjt8M9j
YrgmPr/aniId38X9aAwXbMm2pFdkeoxzI8XTzIQFQxTGPe7B3oybcRHOnh7zIXVfKkiaNjeszcmg
YNMJ4ZbEJYsv5U7nEwu+R8IzvoZ50YjEmCnOl/X4Xv6DCdKcQB74ffbsqWnbC93tfEOvV+OTZ6Id
dq4EvSdkI7CLUTyqUC7jfJ1batyMyI81xI3sTQn8ivUA3Q5i3Qq0g1U05t2tjXKFHMD3f2/I3X59
DGIMxzDYRoosJWp8I74Zvv5t9GG3a0DKpjHlrhn3Rm0Swe51UQe55NQx685n7kqsYSpZO070VYxf
oXDhF655y/rJv2dvxwY/w+cpIcAxXIbOGSNyytj6ZTVKa8Tv8oOVqR+rv4onKHUOafqoO4oho6mR
lU9uA5hnwIIQ+OAyArCgqqU+QkGNTQhkc+AGgYQbcz6oSGdyMh45MjFed/k7uKneLgn6kclUQEyg
kXer5GH0xj1f6L+DAzj4/4g6ryXVsSWIfhERePMqi0AIITwvBK7x3vP1d+XWmbijpqdPG4zQrl2V
lZml1Sj64hLUWPsUi+FIc/DEkDuELUAcQqzoico1ytmscg8olxDUqCW+dXEJIG4z6gtcBMrgBiy+
NK6F/FH/QWNibXX3OBWegoT2SLfC7rTrrsmCW/i0Mpc5E33m5KUZGB5DiA+N3BDOKO7Z88/w2JoG
RSuZByuGNtHpwKebzHTbLPAvGfGKnq7BoPN3i1qF1gySdHryXOY+A+S8I0rf++o3nAa5JqJrVMAb
EqcGTrXwa3A1Q7bBOPnhtfHoXjtShryZVL6vZ21UWVAuMu01ZHLlwcIqYPAQZq+4Oag0+mB+GOSs
toYFu2Srgdj2vLKDwyc84lqal+4FfgsIg/Huuu69/ITlfB5tFbAlr2f+L1b9LId9o91LCOp8Xx+I
HhnUDu+mh5iSVrWoOKLuIEsxgyNkiyBTkLW4RKx9daX0Fc+n12M4lfmi7W144ICQw10ePH5NOw3L
ykJRyfMNti6joPQ4mNrxu6x8T3eS3g/PEfxlwhuZ5u4pa1utiqdNpuVMZ7+lgOz1XxULxeJENzAf
+Cj+MSqq3XRZ4pZ0I4AoQ2BQCzUORLvlc2q/j+EZlrtAGx1iYKpc02qg4NeRB7kEdZvhLPt1Zjie
4qubsy9YOn0d2Z7WfByT5YgLi0N+y1t6BFu6AkXM1TRjRh6pchqTCZomXX78ssHIL30uVJqlapky
BrG1xmnHoPbSfKi/JZTu4quRK8kJ24OEV3Sb0ZwUGGeGMo1fF9Ke/jpz4ydc/rTF2DmRFqg3I0hf
XHuZgNV45YvagjIICLnc+CL6jtfJPlonKdYsvFkT7zMjaYnogHObNrbNDa4PQX62xTHgEeQH2YGa
T2KUaQCzQFeaMk6BPfdtjDOEnOX/hBkIOpUYUTcJai6m45BSHdUqetP2MPP7iDECGUFH69lQ8mSl
3+rIghOblsGfAgXZNCES2y3mVFFU628edtRgkN6mPlMXb2oxfQR8xr53NbOOEMOb2QBEnWHiJCS1
f3be7VzrUP/2xDLQGKosNTtvJn9Lz8hRXxrnDeOCewIni3O0AQu0h2rMI5CFk1qDDy4OgRtiPUm+
kUoV4GDSIP2i+jhHslNDfcjP9hb/u8Fa2fjbYfr65RmPpaUBWct4DhcNSYZmyb9jM9FIAgU49XdE
kpUKUsIJ7ocLvkykoypvS5cpIcV6JrPPlDpbC4tRmaMSa/hBbfyWOIMmgHjHU/c83PmZXgWQVDCp
vr9b8Rs29HUQRyHCMoPCapOq8shEPdMVw6MMf7OoDziid0W1qhGqOoe+4FeBq5RLxl5KGEq3n7dI
aJ1dMxuWYeZFx/FxfOZWGZSBMQq0+JGgwLVIL3VZRtGkgqgAZwBxzpmLHSuOIlywdI7piY6qKENl
8rFYSO+aQ/LQ9KTQB8JxttKu4ruQG10Hdw7gxdl9VhtlRt/BC/uL3h37DGnysJfDbg4XOrh92xbA
BCl2SnIyBB3KeTWCNDZc5i+CVYkRKN0IUHO58yjuHVui69BKJVbDL+LqZ6wWcZ8gz98jFIaHRAMW
IwqRrTCcoXCv57aQNbekRydjI0EPvr7FxuawlHLtHOXAguHTnIp2bZSa02gQPd0i9oSzD40Ppxg8
j2T9ZwKLWo75QBSmMoRckSgr2EzdfSVin719gyHQkPEUg1rMc6rwnL4z+SDokO+RKHAnwx2QfQZ/
cOVirZNG4vkChrTzP3S1uUZK8X+inrTJK99X1c53sAcxSdSYTIUOBas8KbbSMcO6vpX6qpmpYKQm
kzo8WvmSD0hGoEPgJYkC23h6pcvQrOwO0ArRB5I7ewmqvt4E3Z5Wbvxt7liDVyz0sHxvnufkyV9o
f9NJqVtEabOdlRbX6Bd8gkeQa2MQGTPuMymwFMuNdbPm0UILc83jx/4Sv0hyc850cKwXwjM8eqfi
zXtMq6Cdt4UotvdP+F5k3CI6Sf6XJZ1YfQzbFGYlbF3x98S3EErOqbfIqe9cKPJVqfGVxGy6YpQA
s3ty2Zlmk7Fy4pd02UjR9jU+Q5gsfoRC/f/4ynkIssnPm3akcNB8nWlL2L445SmvXJFdnTKJilWr
VFjCzEgh1YMzaVZpSzNJHFZoVwWW4hV7Hle0dk8d+6NDV21QW+AYgyppUGLq99/5bz3bzrbQsnNU
IxY8+Uzzx8BnNlMcUh416xB+O7swPzkttvMLwzbmlW6+kWVybXZ2T0phqWq9k+/kjlPNOXpO8pyT
iUauX7goJ7v2fvJCtQRazyU3oTu3O9nZV3j+4EtYArC5xYfxBh0WiQv2wdVWHrLUrMYomOhi1tWD
d1bOUZrLpKaETg6AHs3PhydZvU6GVFOKtOqWqK6TgBORVv+OcH5qlxPx6tVFkUhNv6drVtx6uU2n
ogGdYp1k7V8/w6EXj15CralfoJzJwjnMulPsbeCTlkitvnBNkUn1FP3VNkoPvW/qyYj1L+mvOrPo
G3hQhXExtqpMn80nv7H02yhoIOK/gP86VxeCpUgRejoy2kylP3oSVT/DBi66h6jc2nwVskR01I1L
jv4OAaFFgFrl7kQqqKYdXawyd5TAWJZKunDB4GD8/Ihp6/4W76QSPIUORCLYgi08XkiEYEEwPov3
6tonDEGaFuNas0I0WkJzQoqG6VDymXBAstFl4DD+OThVbmbpvOEHjNabW5sY8zH0XBfDoIC4bFiv
EgkYmniWnWZNM/njq6VcRtjC8CBgKJMH/FMHfNmlx/CncYfDWpIuPDRsbmtfnldSiN29C5/ly39H
rITj2a9BXhf+8C/1EXTsZm/vNHh722DLz/SLBFK8cMNPIt56apd8xhxf07xk5y6it6F6A7rmA2yO
GhitPGQcXt9Cvl1Twob7gn3HTWiQ+9sur+Nn99pFxu+UbOUMyhqgDiFreDtZ5m7KefyB7OCNYuHN
rJQ99mwvfF0w/Ajx2UmwAUnkAnWbb1ePeS0CSOe2aQt9TukDmw2sbIRs8Agg9Q6v/n3vfBhPNGSw
dOvdkgcWpt4493if7tU+4278srLungqbjuuX0Ycg5QJBZNKtKV26Qc4yW52upR/6Q20KlC9k3T29
1ZDlV4tFzpdbnAR5zAz1sMxkDqJoEJItpN7O285/Nkypih3Omdis2hBBL4HMdRS4d4XcXKjPONuk
/m3BK4TUJF8q+fBNhRyTR2rp6HbjgBtkUi2QIcExAD1q4UrmI8LSA9hwtE0KOBzaRa6sm3/b20+2
h721re9IExpF7t7+hc/OFA2oc3hwygpo58+TS1fjNTMY34Dcz6HHX4bl8FQvtT6NabfIazWXk1dC
WIBmuVlj183iGvmwqk4p0gXIxMCW9BI6F6LdA97kvu6mS36AB1luKJoVg+aQk+jzurPr7rr7jmj3
TwrCt18keGgBPyM1aNmrMZjKQeJ9+jo9FTwEKt4a8vEnyIW/8Dv4Du4kNpVR8e9HQ0Kf+MDAiIYA
qfupt4VRsk0OhCGxoo2wnf0H7xPeS72bt/qKNWPpqWYke+DtE11FQUJEQqlMTFfDJB6SX+wbxOlc
U2ZPR/x7dZPhMEN5MB0WjzBHxvH0ZVog7l+BCcR7okRwGusdZgahIwY6eo2yzeLiL6sBkkyWm6hS
zKtlCjm9Mdi9/7lf7Oo38vsdhmvyjWZsm/FlQPvmqehRrnxqwCStV/G1oGGdpMe3d49viW7PHq3Z
IhbpTBkq2ueiDU/h+bLuL+tJWkqV/UWIhBSpzaBnlnIOfyuc18bHPoHOO04gTCN+gKnd2k4+c021
qo5ruI/h8vZvLsCWyQASANVQjDLY3tj0lI3VHwhtejBXIJWHPD2Me4ePRj6eMoIjG2dj8cfiYSoY
UYyghsHsFPFRhyrTkQnAz834Hxi+t8HHrflijIkWSyubciFLiUTho0qHTRZ+rJiub9NUxj0g2dRh
UPLn6oAXGm+6QakmJYunYImj4N8kOkEeI8M2eUB+IKnBCGnXxofVc1gLqrLegEZCwqYiRAYGzzm1
ZCIu34Z0TikdcBZNBMoy0zuvd5A9Urms6I5jC6Dmyd67dkVwO7fPbcao00zRQa3g8UdiIQnQUTqp
EkSktTf0NYiAqP7EeX+DYZu2mCSUKXsmfcX6XPaof797+9NSEf3x38E1eBsVjjRjJTdg1CkYIrsE
Q1sdS95Tp5jZc0Kz0c4EiRYCyCYwx49/Bom/bVl+sgqAqkFQfPa2ZI/A6WUFGma/WmEzVaR9ySNi
QIU1qb2lJajot9iSlOPzjn993As8JFEPS94pB2l8sEBl2Kpl4UAliRT/xV+e+8NCn2OMigURKG4U
rRjnLxk5c/8xVlWSrqMMYNYs801QutXs8Mhgq2HsJijieIA3I6lfGICdmZK3HeUdMAd7aYdjgD5J
Q9XWFk9AxXX3ZrmMqE5H7+IByKLPrMcf5gjOd0j/YUnwQ7fUyONuU/PXl3aWSsBmV6su92dv8/cF
m/0rHKxv0S4NDihFjg6ehowAKo80YmW6+LgF9bqvkC1+toUUyh2XuUfmg9Zw1X5CyyCpCDKdTIdB
ebFUUtfgGV7NRS1/uht+dY8k16KRxoAgBYJ8vQ5sTjP9yt6O6V2rOC5hoFlo/TrYD8bPLEW621T2
R8NH3qdZ+0atbVh9fEvjyCeT0xIsmiIOkMyu204rsAL1g9Sb5bP+auLRfNKAXtG+Pg7tHeHK2gVN
Jq/cUgpKYRxvChGRX1rKxhkBoVFTdNdoE8O8RVFKL5LUCpTsx2UiU1UM4H2fCT+44q8qtuVbruUv
LCux3YS2nmUN4/Stf7GNbLkEGLIFY9opB62aPYNijBUal0bcQHdoL4YaS31FH4TwTsRDxuE0HhYX
XcAcpizzmfDvih4uJz0MXTus+OM4dH177POAVmhH/MMLPZ5CBA+lKBc0K5hTREJNKNwsi1BzsqzQ
Cla9fesEsne0Iy5WnzYOv2hZbS5LVgTIPOcwVleHH3l4n1GIXmln8StWgmV64CPgH8Zo7zBkK7Lu
XF6Wz32sQQx9l/QBKq3OCZbsoZzTtIJilmMvAPanp8aipDHQ8hZX1H29O38H3NhDF6htUcwrOoB5
e6IhycYAQmnLSNOV+SQuCrO+Hs6IymaUzgEZyFMLOxOss0R2Var/NDyIVA98HMB5bqd11QF3XpIJ
I7BXMSESmOosoToqCFQylfisokJMijvwa3qAIaqoIvelyqCdpIJB5DEdP++ShyGTGoeUsSmRqvbL
Fiu+/t2n1cLt4EHMb9yhN+IJKSUe3EUyd5ETVWOisI1emMVeTaamF5qFa6BMamNPhHBX4GYTNuu/
5bmJIIiXWSM8C8W5ojrrplYg4hPDA+HZP7xpfxNsMcKEXKwWhfAc+UzxC+bARMoabMKi6QVPb/bv
YrUKXOk625eNk8Mb4oI98gnS1tcejT4sAFn5KtEosTa0TJ7ukT8Y/IlnV+GBBjmvAgWt7GPpxg9a
8kJDq0/zhJKNNXq1Ol/rDEFRHRedrZyHwP7JOT9bBSifTcwpbYYJGYYvErAqy7HD+uTur0hfilEO
+odQhZ3dPdiZcNBpdvhzgbtNCCF6miz9tzuatNrAy5JcyRCXqoevcmaoM5e1ahqNwtsDCtXcV/NS
P9o7tlvQ9QR8uscaSFa9Kk6cR4r6GuneB0tDXaQh7dIgOaAXu/N6AXyoXXtkcyRXGAZmrDlNL13Y
dJdyxBkhp4o6wqAJV5ghEojo0H2wiCHYTLi46Ue3adgB2/NHNLvpXPHHatypj0dvixinLwD0WRg5
cPb23BM8z2Ly6GaRvM+ZNEP0o4n7Q97HU6ADAK6OjN+iUaZnoAjKitHT0T/VUKjpZCkuqrrmbiYv
Z0KQVd+dR8RNVa1D9RLtABh93uN9pTO/oskqxk7BA6wRHVek3IfTpLL1BfvKoyeFhRWj/x3u2794
GVoDt7b0KeeOQChSZUyRq0hfH2aSE5PXWtzob2sDo8FADbrx9n3p6c5YYGuNSJcujXIpUkDRFqxD
yDuxrmLz9mkSc4rMf6BnMdvG7FXSZF+d4RZX1YW/IDD5iU9GGrM3+368sgilhDliU0IDPFBGwQdt
fT8hMVglJAgJwFsSJ3igIOMkJUCEn49hGPJrK4/JLvyeitUScXHl+2wANZsUQ+LiRP4oRD9+kYJK
WmqMJFfxUDKmk2cTYPnT0LdDl2cRDv2YAUAny+WfbK8vN2o0BFbfNL+A6RZVGJDQCEimo4hNgLEI
/FbIYIQxT6q4WDvIq/g+f6+7IvJa/DJduAbZpFdo/Lm2zbAia6iNIHIjxg2NSWF+xHUKg2y7Cx93
9Pdl0xomi+1Ww4HwRrk6K7Mu1LvpecE8oO8LW4MXbz5Im/IFKzoxv+FlJ9JhU4lSeD8dPE7LVnxg
WJ7UEouhpoFy8leIpPUkhsMibx7nwn8yrcc/mTckiZ9OOHQtVzupxUJlS/00Lrymnt+bA66p0Nxa
CeDdXEUrX7Zx+mP24Io9ZBWf2WhI/dpV5yjHIK4WXTePZo8TtNr2taR1Cd3AglnvbL6LsBq8B18z
4ZUdBYPGmwNrQFgbpETz1WAAJ305GMBiGiCBebJBYGTB53qnFoJg0viFiVMCkVvCGHCWUwgqjtks
HLVl4PnayBPs5YNFcxywwh7gzc0DNulPBsXLxxEisgUnWIx3BAJ3F6d/YuZAex1LVPHzb9ovPImi
kBogAjF/urGGqqk+j4i4MnAA7y1Shl/MrA/5uWfwHZWyfoPEQUtOftnS2cvWRh1EKRlU16Y4JuFI
Sow8zi43D0am5BWm7jb2yJgoNn6m3SH4C0cHFrdAhBuUTY0s+EKVHyme6ZsShAkNECBNUBeYqwOv
Lbgf3S5o7s7tQomjqwLnX9IjbUn0kUmGgftFjk0PjWtWd4Tv0sNQ18Lg0+y/wvPOnAwxPWAUYxrR
eo2KUB61k2tPT7EyhT7BCoIJK7wZgEXciQROOKmJQkI91AW9psSBQM4zTcFn4RA6TtwL3o+5dtVg
rld62XLAEiHboHsM5kOKgeWVV2mj7MCq+xAj2MBu6TKWlXeN44pI+8xNGjydf2lGGFXvArORG6ir
IPRYpG1y0MY50bxUbbMYUMFtkpOxcIFrIpb13lih73BkSkMn7vLmvdR7Kh9/FfgyzdYcByUOWZCB
nLfrCc3UPsTIMy6UPFhBAdscGoEws68DGYusE1lfq0+gMh7ckGp/1z5jHXDa22qiYA4gDXtffkgv
jpr7wMlYx+Vv/7Le4Y5tFhBP4N7PHl+YCalm6M+lJM97hyjDXLEaNzkCrl/WJsIYkPFY+HdkJs8R
Gt+uPGzXtD2KvRs+HFuwviKZsOYQq/CtAWEDqk27b08w440fltw3weaLKantV5cl1hH7gPYAyq3G
g1wHiFDp9NPD8Fr7wr8S2LDIVQttg1KnNilam/mel+bfz97ep1wuAJnUokv9MtT4j8fOfkGwtS/M
+sam5+aoMkFVV27eufiAzKMSTMcH9E7KabR0GCVaJXgHrRLOTJvgyZDFd+OMIVH7EErHvo7kKzvt
yGCMpJFJbny+olehjViEQakCR0MPtvUX8s89o/vwMOQdwa/XXEWCK3Yeo2/NIsbUouae5mpslbCZ
JgXAsjnmJWjwwIbf2fexgMAI4jOcjjG3GKez1QgDkAkw2yDsq+GxwmiZOH1zc2yi2i6jsUZf4SO+
703bX1j3ZtAHv/DiyHpwfhHlllpyDgcfCS/NNZjJXiKo/mf4GW4xrs4y7enFxMxkGnC9Y2xJ30n/
A86cy6cgTY0JS0zsUA68JlwhrDLolBDEX/CN0OHDap4mCgowyOY44cpoETlpGhpg9fP9lNZP6wmm
CbzXbRcEoqOYoUMkelTXagz8Zy+gltSAcMvHyynAaS556zooGtmreLzyIZcmBN4RydCXQkI2RTIi
hQnf0YpXUYB5MNRh2EEfT/I59azIVWGokKjHQj5ycYWgRZCDxCMVP42IRGJItBZ8VkAzJrnEPcU/
Wfzht0h6njbCRaWXfEcRR9FnA/cZg9yfLI+cYsuUONQECmhiat7n6VeSd6V/hgzFUqgSNKC7EkzA
ztRc5mF08HUuVj69RDyEk+306S0NpU6UQhEJtP0p+lN3ACTL9EMll0KrjA5z7GFZd6JWaNo8Tasn
cann6pvCEanLrgWrey5UOaULeFSz4kjyJ1BG+XhPuAxl/bIQsEXAW1AFxijRgEsYUqeMEfWgeug3
G6E2Zh2mq5XuKey2DHbuMIC9GlEFLKv2ANo1v9CE8cGejc3WwW4OaHTya3QrKOXLLfXGmk1lzNyn
NXrzIOSvbNMaEk3/V38vFzBxlVVSTFrsw4qeuCmRM7NPFsjdR5SicCAEO4xq5N7uZKLuXxu+qVDq
P5Qb5FywTNQl54Dqn7ouahpetpnFBSWDv5XewR32axussC74xEqAxvX3sq5MMtj1Nr080vHbVmYM
18HPk7luGiJSyyYF7D1BQhrgNzYYdypKyb2ZDSk9uCegVkYZUgZr+FeKAusNurOB//Dp/ARiBIID
geFre5FXidxksMCBfU43ekqKXgVZU0da4ZnukTmODAJ4QBnEK4ZgoteunWyeo8LQhgaqBcVINzWg
1D5/wvRWJZCrq+ZVX3Xj1CZMYyIzaD0X0/qH5F2zUQrEeeJsjqsv+DL9kFnCwdOr0FhSJ+fn1/q/
zrd9aAqILROArlyoZsgiDBxTD5CJC1KTneCWHXz16VTsdHKLdgEGIZJ732Cf4O5kBL9Yt5EFM5SI
HFQ7hWoL+QWuABV5rlAAPgybZNMF2j9SDb6a4MJj3FIcrBGZlo4XAlH4xs8e9dQjaXV1Yu5yOAQi
RLY0lJOVtiKG1jXkPXjEzoCXRE8Kr/+WnA8LJKtkpDq7r7p0pBgdxhnsopSxcpah3SYAQfmAT0IN
VZMq/z3LZQRxT9qfRtIDfvBTgbOo8SoxyWtY94W+4IUhbFbrrORWqT2watRRDNjkqKpk2qjEWC5V
5M4UtLpdge9TH0Ym7+66jEfoHDH7KM1lNsPUBeYPFmjtNqjtILFpkqbeaePzRDkAxayngS/E0Ugp
x5f+6ZoBTGlKk4qTRKK7oFmH8Lt3KnP6C1zChea9lY5gOGiiMX5N9DplGcVlaOq+15ozsZnXZvdx
hhtDROo4zZN/9DbDzTDfO8OoZcKf0gEdQJRAlkc8IzKtlLZ1cxcxxQUlgp4sPONTizFEXMI61EAR
RAs9mnqa1j6r3UyIT6PO8uZIjaq4JKhEMRA/dFri2rXSrVprCX8hEQa0xSr6nTHmYhuG1K23jEyQ
6hGYIQnkt1N0WTfmNUqsqh/p3V1VHZlnMbXMzZgXz4KJUCfHzL5i8ZDtcWJ28Ld3zgnV187RanzU
qwXcJvHVYux0gYAHHRO/LOHXJ0pgk37S+C8id8ESVMd18GEzoww8m3kyiCHk64EU+BUrFddNtoZS
roEu/UvI4XuiHZbDAsn4W9bSMJmjLNNOjWdfreLu+s/hrl8ZS38FH0kmu+B2xM+rn+mWmehFbE81
vfJu0vWR8wzQh81j4wjChegNGafaE1vjAiE3CJhSppWgub9vRKIyfUgNH+A30VjY9UUXkgKWCgFF
7LVetbPJL8Z1F3q19kgMIyg/1No44z8l0SjIGGxbCXOFkkn2rCPtY+z21mZyZBA4L/s7hFNbp/PB
b6tgoXVCwnHxEUXrGfb1Wf2QtCsiffwXWqwEq3ccYHxlMLobqf1ldURBgxJQmhP1es7wzHKwzWCc
4f2iFg6zhH7qX5UaH/SEeWRfSIphxR54cltepF4ehBySk5QYlveJmQj0dACsgddptg2etjgqXOE5
tX/tfEtGFDDGklK8w75UPv0yMZXTot4+8c9SP1v0BRdMSbTfpjYBsi0WfUIkCs1T1nd1euWGSpqB
c2NlrAxr4+fGuIUG3wpU+6rKNbzaKdak2JIlSKkr9booHCII6la1N/ydGkyGuNEqxRg+cghmlUtl
1f3iC4HYMMRBanQzuKj4EGql6kAfaNasouFHaYU2n/acb0OfqLKf/odSvU0CoRdguCJwQ6rgqSgt
lWPp0tCBrTmfa4Yid7LhHHPZKBHSIUQWdEuaWHIIPiQOVhgQuqd8UL+oG0o5NGC4KcEz+RpHY2Fl
H1A/ZZhSi4l1toZFrKevyo9uNlyyf4RVIqUp0dTUvdIuvgKpaq9WhNEN+pelOKPRgwg+yZHvCX6B
lP8p40gn4OD10i1dJvPa4D+9UqjHmxe8CYCyGMN59HHy3cYZHQOzHb3UzwF/+Kb4FmAmoKLaZZSs
aTcHT00PUU8kgVPNqie4rstgITXJF2nlhWEBJJ+o+qdFLcpMEZ60XqVwSB2kUXzQiefyEj1GF4fe
lwrp7p/kuX0tFJxf1FdEC7mjeyQhrZaAPotaePVMn5hhBTI+gjNb15HnEJN2Mzn5clLf4YqRr6sz
eetf+ifc2qv4lsm5TM5XyCXRzOuRH0Dmy253RsNC0JTSAuYBpEepofmg56BKR7KGUi4SJ5XO7Npu
2JFIpc/4Rpv6zNqUncy/EZqs6vRQiIH5C80lglkfAdjJKwS3yxPAXu6fXjmdAqH4Q8GwRI1sfKD/
umLer7lLEV0RrwzgtRbcd/cKs3LTvEVPoMGoMCgNvr1n/OiIsQ9nX+bn3a05NrxuxaQdulPmbBJk
YPQbrmklKFYsnYgP6Pr4Rp4zvM8rMdd/F1maGKmKvHtPHjlZJ8fIUNE4ZZm1aTw5FfBj2EqrFh/T
nJ27hNWczXfKc47hZfLrI549Ln6T9/K5PI8Ls/O4BG14dl3muJ2X+3FhsB9/mEXwZArFLvq59wC3
KU4tEKZmt90535ym4QEejyxW5BYqAXg6q5VJrbwDktdQXKE4IM5ScqUHrWZ2AFlgqJi68fxFEr6h
vk2jukorJPoscllmGOatuImKCqbqUWhTE0hRosK1gbQfAxLEhASpP9DRLmQlWN7XIEcvP+WM4y1E
trzMNLDqwk+oPPq5a/P2p/YuaRWqFrielUKdqrIlbvucZVOb6TsVUzDqmaBT0kOJmA5O9mb30U2H
SNGMMYOj+4Wpu4syLQ0trrZfyMQEDWvzEJWg5uNu06uOPm65YB9oBgJW70MMxWAP/mzAlPQDb4bS
18qRGyKdXD57LtwD1Cksukadq47yRerAD5ZeJ4alaBHd+vvupb+ZvIeZcS0GTmZHtboDGHeowa/z
IoXd+IN9xHI6y07Wf8XJZeRsuHOYhpXufvAZHQcC6c4DUeUuTtk9DpUZoP34S2tPdDbMiARMYbRP
PskmmhqUfxltby7A/ZqBIw+HXo8au9s1A6z3SZlZ6Dn/9jJM9xfmKa9wR845K5Hc1BgmUsI3ZdoC
bgmLDOu21eZrduiJgbKN9GZTALYy5CO7wIh9RoMj/l56t7QVwFgEWOJaEwtcfS4RlLQrViFmV1tZ
dl3tYuyWLUIZpO0vpVy1r93S7HcIUumb2fpJYSn6rLyOzrL1MVxBFdV5xqDJpbHckP8Lei4zT06D
vUUEgjta9PFJcuSapaPWeAbMIMw0cnIXcMvEAhbp6mErTD4RiO8Qkn8iMdOKXqVRamzqeaKPSlHp
BVXay6JLpvv4x7pAl3+V9sPRedW50BnJ0+AscdFfnBFldLMpRioNLBXmo8FocKXtR4bQHDS1aoQc
CIN41quJVH2okDA7qBO70Cox4osWhDoW1xDoj+AqubyxRZ1p4DBiDIxPpIfnaveLc1IsQSFd7Big
tYqHYv6pPYE7E8J4Yzkj1jh6Z08xsYtcoSUCe1fBNa7YMWQghBn0HXxaDDxeSKyNCDARk7vd8a1q
v2PqL1qAi03ZO0Wbeo5zOB3+VneGSWAwcrx3789oe0Lt67+b0zUj1ZAtkqKwWkW3MBkjj9zvE6xm
Yufg/pbk2C2ISpJQ6UwTJw7+pr9nABMjq75JHg/HYxPTr14hLgVFsEIShbic3OfFJONVGPgju8Mz
S/xJrpMFh2eQFbOQzLKq55MvjNHr0bosyOKiLyxnHMh6P4w1n+jJ5evyZhQHtimddRu7TU5avv5s
fwPJqJArG91BytIxEcR+YbWRai4EN4mtY5IfJfp8/9baezf/RUabrRfvJLwa+qONNA+PP91o2YoJ
cZvmq8NEFzbeT//JLBlIXHE+fPewjekVIXF9cYGUKOtnnIvujU348IodAPvwyUrksr8Fp/DjXRlw
+QjudikshLgLNCtNpMFw2t++NFH/uShBfb1YGVKbu7OB/8PUgIJ9fsOczj38Oy6JX/d621s/NM1A
o5waUICIAbxyg3q68g1KrevS1kWaePFQTI4NKszU7byx+GA45Guci3Pj29t6Xax7xav0auNdZ92t
8NAXq7Sz9qzSfuVtFRF2YNLR2g43PRCgiZBAUw+Kza2mh7o9RXBBpYa0VBFi8lt8SE8oYA1QmQ4w
Dd9zkiayGzIq8cqV9olirIxKDYzKv1a76AqsxNGIe5nPe1XuszdnCEBLo+t4eEorPKAno/acXvQr
RpzA8F65XWUxk1PvXb178uI7Nucqu5+R8kJ9rUxO1jE6Nfr6yJknyzNptQpvHR/Uv/SMDBsqBixm
/POQlRxx+zqkNFj+GNjkyG+kNtdr+ktqGgiQyKlLrZenalkPY/6pUlv2NAbEsGB/tOcHilq1MEAd
YrUzZGwirEh3qgeglcoCp+GqAlmH7v/Zh8cHN7+bOt6o5N6BJKv1Rfcv2K9kzsV0XHcLOXrqUPjH
fAxjkCDmvJNYiKUDagRZqn9c/R7Wc5WomFDDM31uW5UVd5tuu17G3tUcpzPDPSv1Gtah6prwo1Jz
B8WjgBLDe7AfnOb7A99hqHIjPaZg8q9mkXVN/707qDuenI2nnTNdzdVTA07vXjFjlZ5+/m1nHuFr
sGsNXoMANUgNQuK2dcAAql46Au6XgyywjTnocwhYAlqiWSJz4U30s+W/TjJmmh5FXh5oB8ARH7yi
NnJgvbsMBcHBwfSDAGZO9LS/A/k+3gz6LRwcLrHcAgERMOEQ6H3Udab/KXcfkBBRUrFby8aegshI
nUJaIPXBjs1B1U9a7E1Ra2ijS+nxKqWAWcUJ/K8lSMBn1BrJXKemQQlwB9lUMPOiPcr9KmESVCqc
n6SInfjaVpQlxio7ImM2ObNCpSDcM6QRbItTus6BMo+ZNdR3SrFIFCn0t10Kd/6vIPnoS1En9Zj0
2gc03KnkSfepv1gu2eCUTRKyScwwtZPAYLeSteHUZpgZSSdbn6kiwZCNF4KhdRCNWPhyEhWVJw0N
mYVmjx6j50Cw+YfxLBptlJ4XbbvKNEs9+fIWITIp1cDYBNBABhV5DPaktBFPXliy9qEu5wAFAVtz
FhMoNjZroMHbucX97zf6LGiLltoyUUSiFm56B5rKJ6zIUKOReoimsYvLjTugILXM/InePiixofCa
0z6o3iXVaSOa3+ojyJRI2lyTwZJvC1qnSa4IJ3MgvZAnnKCPI56JqM5gehjhsOgvY6643i1w0FTK
ntZMOTTkKhGEvkBnUi/R14QAWRFo6Qb7SGYXMmDd0B1QQn7zHFFG5b76Bf5DR3GcH+e/naWxIbw7
GmelgVZH77jx3zsS5Eexdyk6m0M/57yw+yzyBt6nzJu/3OFwoXZpP9jraZKU6Z8LvMb0hkRlVbFw
oK92cgsRroQLCGhiUJbgJniyu8mtlR67xqMPkOQJ0td0Dg32u5EYKF2cbegKjfaf5hZVHOznQXVx
IVA5a1Yl6a5VPVv+a/BxL6zRq10CHvIVTt1G/WQxGhWtRKnxGLydGvZTUKnCSmOXHONrL+uckixJ
oIxzC9RMTws33h3ejFwfGAS/YOaGbsP+c+q2jelFh/mqdgT/o6vEXqJGZV+Eaz5MWxU8lGYeOYxq
XVW4mt5AHkN6o6RMN1SZWmhpBtnf8QLlrVUj/bxYWUeVWL/PmlQG99dZdpb0UHRBqtjP0N7Rv7Tk
X56QlO6IebEjnl23jsVCy/HUltGVJsYYDrnsdSlGUMOIHUYqrZaUP6WL4WgxokXBB1kz+6g4aGer
Sq/o49xnH0fdER1qpE79/da+z66zqf8eCHUpINxRjEtRCKhY4A9NZekUfYxw2vjHYQVaBzNK6Ifp
cudqiinECTm8/EZfgt4Zs2qlj4SXM47S4h09f+PWUZLVaGg8kzT6OETwFxsW6gGjCOa5RA1mwlfr
dxh4dKHhf+C54H/fzm9UWJR9NXY0t0Pu5lLVfiBRifGqSgW95+AFEQ9rmw80AwVQgSaKujD3JqI/
4uZDzi4xVApt4QgSLi9o6dMQprely7pD30lx14d9Lw+hNIftR7wicYZRNYiQxEgM/4zWJVDR/UXB
UsHjLOsVR8UReRbNfIpO3nRs1UA6hHcIjTwjIpW9Nod9j+V2qsRSEKmEo/Q4SSkJVA2logISfoMM
F3sNY0Ex3nUcg33wgE+siR83hPgV6KQ61E8RBiWoW2odmi0QvRPoU2zXohSJ1V7oaAaFZEb0WgQU
CCaAKKWiQ4cY9HrleRLWKpgRV3TBqUBKzNpbHK/GeGz9rAwW56iCStYnmTJqN3jTiePcxoXJvmYd
R+okiMMtypnSEPOkaBCY7ZReGp01emfaW/mOm4nUqgC8hwwV+9CbwrHLWasycLLcZIgiHrCUy0Sr
k4b8UFI4JMix2NDoF9k8z83nzr4PQUDpnraYLxg/oeZv3Gdcwrpx1xcYDwgUnGO9EZeo6MGxeA2m
dOBWD3xaVnhyXhkUBrEeKH9F77lHL76FoGKFKgiTGKpADNGptppSjwOfOxkifyE+DjEwBnh/LApt
XKvvf8RI8nRqjmW5/2yIeQlC58sFuxjJqJdeNM9t+QGvlFyOuX/AJAT3oMqem+m96yUwYbaNpLas
9fj/2ioStsmwl7edVQkZJlsJ84nmSF76hNIOM1n7+aNVxN4XmUzF2mat2kUWDqfaoKbGNXYo5/l5
SPdg+3O2dxuU+U50ofb+xbllJiRLrwEff+KHdzKGqegYt4PHIofnxAiWC/KQQQUPfG8bVf0Hrndw
c+n0XxvfVnWQ7b/a185uVJnvupno0Vw3CsMTGp4rM8W3zRt2ODtPPto/bKpWl/gRVIkwnd245iFy
agBD1CJNAubJLypgDYfeeXZm8y02eOhubvEcvJgsMfUPcYm6vhDKEvbCZ6X4W2hC79aX/md0itnA
eZyjjwPJwRqBFYcaRH+mEffEJWLf2Xau/RIqoUL4RP26xo9iSg6PASqynpODFhY2Ax7+oxzhgkhx
wi0vjYjM7CYAAosDdEmhSMGo3YqLip0f7zQ4K+0vMwYkyoLT7Nxw0s0yP+7cfJMbrZ1SwBRK0pb3
bN28sSxRISnzLTjv1rSBMBKr5hu8p6J7WOIDSX/w6G6WVQyRZFP49tWsfsAXEy86s7j0mBNMczvL
tNif8wivUcVTflQjTb8xcOjpT2FScd8+Oms0SBky4ELCOJnJOryPJbMpBtM6ypawhM7lB3FH4epO
t+w9ujGrrgZDCFs0+KHQrCSHxFdmDoFWrVKRSbFBIpQsxC96EDyGizNmZInqIgmjNCMHujAUBfJ6
qjcUxNRil0B70Rw+7LyXLBaiNvKByA/+4njcnzXGUQiT0ee+dTBBvN2e55zJXIWOut5Qd2Cyqssu
6pcAetHDqVw4VXceuDrQCS2FNXr2QvGvxL60POJBRbq+JqrQJP+UvWcqAOXuOveV1Js85YkYfyp2
aok+q3hKX/EPKydVW3piGRrzotneCK+ai/PhO7S66VXeIQKIeMs6I+QhXmPGxRzrj8axxVLwqg4N
Po8/k1rDFYPoR6sW6plHn5hTXuEu4YVF9B1L0Wb4xhJyaxVHmnn6mBy7uKU7fzJiJamXfJlM3/nj
P3ZMtss8iEqfLWk2k5BSuAqICuSju5OjSDwml/r2Nbwx4OBgM4vlbZXHr3qFCArjhxRiXkDmYn3m
fL1mbhNv2NwUbT1eMDWfutqQclX0uSDMaK7Isz62r9awCE9l67tQuaR2McIdqXWqsCOr/CEsSVgQ
qmlFjJhC/tIh3+e1e+ge2hmYK3s/d2x99z5S8+zbrbyiQrmdxafyZCFnPjgepsT7q8fUYD74utSs
ZJ0d/nbsvEV7DZqJjQBzcjZWBRZxeMAG/n2oH6pbKvb7xzkwjMFgC7LeV9GA4MaAA1KxvN1tCZ8H
GKidQdmFDU9lphxJSZW0yKQ5oq82kbDghTVoCgOEUPqFfKpZYRIv/xx09GRHuB6Si+ecdinMtiCf
NaRK3bVx6OPYdzbeC2GjBIAYLOudZ4CF1KhlG93gnk5mfQpY2ak1zz+WdtWgmfKuLgP05EhiUQ4Z
epU8lXWoKNn0qp1Nr8wcP82iVJV5CNW3fDMKujxRp116dzG2+ExHUKYWFYfyyC0nKchPgUSmsXX+
x9N5baWybVH0i2iNICCvQJFjEQReaGACFESS6Nff3lftczfqVkKFFWYcc8zs076vlQrHKhaI3p3B
W+0PXRZD7/lqOjak/4WlZwmBVdkeX+s0efwS/3SkfZhj9DtBsRNJgYlUygdazICnQaKwb3MA7k2K
JSTgLgofCa5uG+XX8AAAvf2ZMHoUqN6HezAsIKK25NwgcUQuPkxzHQrMH6cflDYNMEzaKZyzO+m9
33fCCH/Vn8UXag/JqWAQXhCCEG7+P8YcwpZ8gwZPAO8ua5EdgB87wnuEE4jIUVZYMi5VajraxwXq
uwgtqa/RCW/HZq6morD4iRkyAX+d/mIQAkycQq8pawxxscy1fsp1NgN+Tb9lfkf5ZR+Oi69041bE
nUNnAwgG0tYjmk6AihorcLmX6rL73qPN6Oq9J0WxgWWreA0+A719wdE/0zAB+FOXeFqYISG+mNs6
G3j5BLAnkKXiWSS+Ba8krjld5QEAmuc3m6JPSuaB1jnTF8lzzcjqclCvoARFkCFDwVkgk0NmeB+R
ZSX+dB8jmT/n7D04PdopOG8MT9HoJ8REvuM8Oj+BdOibIqjRralL+Ze5FPzi49T/7f52ky7eTo4r
JYm43TruzCScd6yJetqgJqm2ZWKF8e4jCDuYGqdIofz/B+vJhyEzOSQMDHphTJ7XdSLVq3bio3Ck
hf/5HRolkVYJZiTBUPoXqsv5xwMj1PLyWcert72lGqwL3yK06WMhYkTcgpwUHKapbZxPjQGHH9kf
fgnBP+DkiMH5CRu4m9i9XqYDLB1GckUWWebaUg0eRl688UNT0g8RMyHgL3RzC1hPP3wGNuaw0hYN
RbajY5JjoR8uoQbBTXPLi1OTHw5Dhq3n8LL+xwSwxknroWN/P8St7iKAhLi791DuqC+i9ohue9ql
QtRQpJPRQzS9wl4a6fcB9YxoAWKZz69Wf76KqvH+jXkmG1vgHFCe/m3kND5QyvI4Pc4PczJPFwwY
gaPvDfM19vRNh+qopHHxz19lQ1A1V/nhYOUrmgw/VKH9t6k+/FR3pGK5yWmGJoXAAi5sLuU60RMi
KbrAbkYCcjyss1IqGVeGHAxYOBL9QNPenyncTnVabhOY87tQz8yO+MyL2Uyncl/OEKyjeqDzxWYw
jofTS0WdsPLuY6C7v9WOcg3Sbk0XXZISbE6s48V6w9JkWbyXY6KGVL7gyDDtjdhf6wM8LapLYpBw
ji+QwHyPylqGsG6p4BMwOupPBkekUedGzeJfy354RFltk/HVPMDmveenqjfB3+G3WeZqB0g+qBKm
AJKI7KD+FA7wXSWcqZ42SMGUBSKJUBfTW0EGhb2wIg+ziXm+By24zE16qjiBBajrn39IjJaG2V1n
F0s3T/FL/PMwvb19dA5PWA8Pu6i0L39TrrOppt+rd8ILoNAHxI1hzHQpfFeaZ3QcVBGvqO/rYvlT
TiNURxm2DFH4Y2186WO774esw5Fm3NoNCjVbH4kT72y3qDQO1TKMKAWVlFQ+D2iYWuEO51RaUrHC
U9wtdiQPaSREGUDDNJkQXyCOQGF6nHtiSoj5U5nVXxDtF9rCf0TpaN4BRm1B7RuB1VC1Ml2sY3Dx
r6LcXkmE1TucJnnEAyuS6pY1xbHVqTD4kg7NlYfwyYQDTWeQYb68vQ2RF6wjejbAnd2dImENwZor
0noLkZ7Pzr/TT6chIsxfickxbQOopRIm2CLTGTHUIRIoIaMJara2ndrGBU6ZFVZI5dD5bRlKvJE2
cbkmdBW2+/Db90GxS8L1FGBjJiTdGG6NmalIamwA+rrGfyIWufGd9jRvlhJ1Q9aJPcNQEZmFJpZr
zHOfBK75jSGEIdT7ARxN0Fj0jgU3tCDMDIQBYDv5L9XB7CTKbRNxzStpt6egAqEgbRP5filELwae
qYGcYt2S0+a9/6DKhlO9DmLTHAicE6FyIE8WpLzwlsQkO3NyuupR10lDHIw0G+3sqUYS9q1eS2BI
OYiVw9VRG1kBe1Ul/pkgFyD97lmUIpJm+KL5k0ATxI/koaIbvWjieBlewsubJg4RfsJnjwCtb9X3
nqMJ7Q8+zoxo/fntVksCd0ai0hD0K5SSzgkLmhC51BxDhpAP3DBJjdQpah7ryB8GKCLCdq9K/Mt7
+KtYFtqtrNJGIItBkTVPJhmGLBdhCPC/h1BBc9Nk0PoiriidCNk0rdowksyQQGszECw8O0mfowKk
SdLnXKp/tIHx/x+Yw10xLgyh1Dd4wI+dRKA6GhJO2ZNaC8UL4agzYt7c0Q+BbxdWmxn6IRLniTdN
gW/p+nc0a59q04fuhakZLqOX9vRaGZrcH/LxNJeruDZPYjGX4HjaM1R+KTpOxLChUcvVBQZITu6u
sMUN19PRTAc1Nkw1qEbjJT5kLvH4rK2KImfNhC+NYtguwTkS+qDLFEBF2gs7NKwor8vFY2qA21ky
eEA+Rr+UaXpdnt2wg36tZoj8QKBHaYgKvPSV2FWJgODzBVg1XeraSQMcaXhSKNNUxfIfUln8hGGD
3NBg24UgE6fTYiSzbnCJrPEJR3c86Pchnq89dui5CpmNJ+IvvGB0NKUBZNjI8eGjB9weRm2ZBuvI
SkNq2DVrbYz4dVCoDl7jeGxyEIXEl6o9D7m0cGsk3K1hTS80DZJx4JjrxX1A3imYPCgXcAeJwvEV
CG7URvruz+eqNDcFE4JE7NABHNKAot8DbEYfHNroqHSP5tQ+mndiDPJrXPFNzVdsCVkqSJcdONgr
uS6IXUKYqsZSlI+LPUpjwHNLMPYB4VAp9JdN9aCiua11tvckVxmff2lQrH5uHZLSljxMWkqZMpTK
ELwBi67z4octRRmXYLj5Xt+xB0H8Hp7yJY2vhwgDV1jgGcZt40Oi9kBGjmNymuNtC4Uk1j/UAWEt
yjQUpoo6aaCDcnmHndsmo0wgSNZualkZeucNkhjOsXamABqi2NAj9ddOhyL/sTD1cXOBzafqQwNS
kAwHsNXYiYnqjb5H3jBGWpOW0Ider2PiweaAPWamQ2EorZQ5pGFe2jDFwuBLPcfJfPCuT1Sk/khb
CZHVhIb9uX+1hAhuIsIrLKjQ8QIXDMwLFux5IhAbs9TenERg3iMIqr12euK16IzX+LYqf9+CrYyW
qg/lFJH6fvEpv/5aFNfFp33rjtES+Y4r7fJyjX3rAPGyCIXutY4z//T7Sjk/LD980xcZK4eav6/W
Ff1B39UiYAbMVbq0UaXRu8al2m4GY+zsRq/xz+ffReFVCtjfyWVEK93L4KeX3eIM5jsn8oGdn0DN
+dc5DNYYZ/FP78QbLgTedrny5xy38Zir4jnyvgvM772fXnq1m//cq4eXc+8ETKJ3HJzoJvgdf8XX
1cPbw1vh7bpKrwrTx+nf+DK2kOe9ccIPPDVTzw9vm5fNy88qTyeflyOPIoP08vj2+JZjBu/V1Kw0
u65+p7y+fPujxcb0BAZ0CvUiYLSHys+0OMPw/aS8YJCHhwe6Q3gOx5/j63RHQxT2FFSkpmAOg7/q
bvDJKz4+4s+Bjw+CltfVR3xecZD0d+UwLqJbtnHpeflTTT0fONRH7OG+gHbtV5nZwxC7DSzS1IgI
Ubq1a98wl64IO6O7ZZm9UuJflkux3nnCuIo6gyfrIQaAg6j7kGOlVug/QBFkPuxCFv1CJYi0HizC
Vg85cYwG19pT1Jt06jHCgArteYRwIKdeF2oE2IgO1KHs2Y7Wt/Kx8fTUM9HSa0Ws7Dmne3p+72yl
zIACHFGDkLCv+fNzoaoAi62FgqBG4Up9OMEnrGMaR9PPPOmm3uGNT88KLi4EkiECj1sqWi6tG6by
Ev4UN0uSnkCAGZZkE83nmOqdTodg1xLhFw0oCr9FEVXY9wrisFP/Gw4wkf8lAzE2f7niVQtEq6hG
sn+kAE2erDLimkS2mtdM8puaFhMorCc9vnHSVxjlHspPHiu+uuqRW1pNwKuRBpv4WZBevB3IbKsS
tWDTNc2oDS/+ypud/9bITXJSEmaEAk+VibnGxooWouGKkmNfoE0lVjjB3l9NCAmQ/m/Bs74pw4vS
IZllykdmnNWKVqor7olnMKBbq0hKlOcQU+Qt8iaRCNWVCCclYbt6ZJR+av6cnzu99wExwl40j3os
B4rzJ1GFIzhg16rpHOrzBx1mJIKThSFWvzDI83kvKncGjC6OJfCSQhmOnPlcbWKSlUMz0A4MUc4J
uULGrtWr9KAE770NSdn2VjTeomOMJf88x8XrC3A23YJOGa4CQG48MOgqXASHSldbwCbaq8mR+aiQ
tz2WJ++VVm+0qzQY7UolihiAMmPJuHOgZAonLQKsEVX1ZQh4VxGzxTAFxno+IEoPgTxfMW4T1sNk
QoAWsCrjztxwZuB0EYtqDgFBfQIDemXyNmQh0PAtYlqjUYWrhCEfV2zlOZOH3L1zEHzwkAP2ENgM
65DzvaIhTthoauVrdT6fe2eApW18xgkn7KVKb7IEcO2nhyD9GD1eWBkegjR91/ht5iLIgPnitL/l
UeNtRJ8hrkMeBdaeE8aWekfFsEZK9YAIzDK9x3KlV9lwR615xGvpKpld7qAXsb5ylfmqw5yXSfX2
yNZDRcAk3KM5pyZ0/TbqzZ2aOTk4p9WI8plh67SEGXYYG51crQ72G++c1+sDyCPw+MKq86UnZNFg
QHBqEINbpLiO3wZ4h9BaEZWor0WQINaUamQicL6fsH/gmnhGfJXgjnhFZMhfhVj6FwIiyALwSe1q
l0KU5SQ4l/t6/FrsYc4kEe1S5bVQpbF8xahYHKuIPyYchOxAKP7jycTywcXXV+2Q06ij+iFaKPuI
YcIwVkJEHEtsHA6AJYei7mv0aj8Ts9GCIHjzV6WR1JqIEzchPms8xn7AEuSaPRaXX0dQISSvtcHT
AWGG/Boo2gaDRKyVKhh/g5js71fFW/Vym2upVPxakGKJYyW2lgMDH3WYKY6JXK0/k4GlxIoPEbY3
Dpi42hgyt2BxqSmMFGlVNL/rWjKcQytjVxvDmMmLfiJ8yoRJXCAjMEhhhzBwKUY5TiKLfw3+fuVZ
/G1nZtkYEAdR3wyHuM3DqR0rpO0HEWsRgEKXtcmqifggAzrG2HVcEf9EobwCHkkca0OiWQtL4+wO
xQsT3McGYzD83rY+4aJiSBZ/MNhQces1J7E544IY95IBaCX6tFwq3DPWNhlrLHOtuG/q7/wJ/TB/
GX3b85uxStbfN8UnPj4a/cFgPocYGoQragHROu/N0S2X6KOJRCRwgcX2VN8TvylHzCGsIc9oPPQP
K19kCTGjP6AmHew9UC/YeQnZm4KuxV4HOcGWS9BdgmoRCbZD+KoCYIHjrybIBBSBseFJS3WyYpPT
aOyxhlAwicmbkfkUZ7h9kSkbYAqTlvBEJBtnmLOvL8jneameb+VJ/RhoMu7XHHTqnTpbmOXD14Bi
zfrTuYb6H3QGZ7AxWPs1fAU43mRnOUzZDUwx0uIfBm206vSI0qwQoW5qddnK7d/pQMg1ryDyCEpN
RuCTGaiVU48e5scd1QFFF2empmSyov23sUmkw5wxs8yBYpQCywSpFJT0HSiGSvZJLYeG6yHTRyqT
LyhVd2CHUYuKw0xk0Ij3oJcey9/N3pyT8+5Jax4icL17hFlDgI7b7c3zFZqUiWX5blp2wQD9VDtB
O3ojQeczcj0NGtRBr8W9cHDA2MjiyVxCR1UxUhrJh3W1QpXNuU8GjKreGkBR/MjEOPlg0yXUq9r+
rlEXoKGybER8l6V6BXVaqPwsbK31S677CMHRoYo3YqT4ifNkq6sjdwz0qDRJ9xE5MQKEiRnAz/fa
YRm1ep3BjdpQeF3cr6Q3Q0jblIjHUJLqNiX7h32E44D31CaHQ/eEmm5CqNYc4UlExs/Zl+wt/DCL
nHV3fBQb6QngT0LR1zpRf6qwCHGvF0gjM117+rFA/42haqZFuBHxX0K1eOIEQQwGEPZoD1nqKG4i
MebkEvhTdy0aGL88BPUSVoF0a2qxGTEl4hDWloUHrCpG8oVAWQehL89HvTbvM37NF8vvAu8UXClK
f5mGbH9AqxrIj77xePV9/1oFzEkF5/NzsJEBquFCnxoQVzbVD8/BXG0xnoBHU7Af0vCtipBLHnhx
dYZx9AdfqLQOPEgFUxWMq+q8XrtjUgN1xqhrtsqUtdKFUpBofR7iDEW/dFYzph+i+uEFchmshrSr
oYo1bw7FDNyJMFWaAPqx6WM3NjcH7qslTxUwMUKFH70PwlckrwjilAgTGjI0sJIGXpBuJQEswx6m
8K0cTHJ7BkXUVqaLjJIn4Snnov0D1zlRK7u/CIE0lBTCWNP2d1QypklDKEKKV+IzacLnRKAIGBmU
dG4Jx5q4JCZkc3nFfwgtmvlqP4CghB7g5Qy0y8ASU99tcxJOhB+zI5VlzHFGyoaDt6cAZKE0MHjp
68SwKmuo5Mf5WgbPDlzHwKC92O4s4yM/oivN/J6AhVvn2HR0DN157xAXUF5S7v6no0XOpcDGL4dS
X4czuK64MS/otwKw/ARGtSvvwCGwFfGky5eRIWxKMpow36UKPQJ3TvCWKyUmfKoxAob/OBMHG758
N4bJIY3thRPMXM68RpKDYRUkmJZYgc/R3MhuYslwMG8twoAMZ3taqhITpWWwjScNcbZfuAgOAS0T
EU3GSeTvy1uIpwp8271SdFx9U/liq7HNhlR8kTckxSiLkIlHKn7xIRBgv5SOmUZcRm1ieQISNtEI
G/VNdLF0I7wfU7th4G3qMuIqSw0Y7zqcmi+etpqQ2C5XBB8F8dUhzVrbIcBLb57ukOXhqjA2h0Ew
ZNsbBSbzYpyXdcJwcfWsptAa2VA5xwB8Wn+jPzOTz8d2XYlY+WNITTMxQiP0tv2APh2WD8KPVOUw
rPbbCf2rSI5XSJi+gX0eOh9EuZkLruxNSldHy/ZxPh4r27WQoMeo/TJ9aTBcgB+rnGZ4bsiuZ6Rx
iqfNQFss6cmo/IFhQ2gi8U7l0Dly1r64PzdUd0YPtSDxaNGlQCOH0B7OxGzSS2kIyJsLeftpvA1b
6Ok3/BcaBgxHQxDNFLkx2LvIPtKjIzV7KH3eQrMTmx3B0ENTxNGF5ltMUQv/mn5J2Sr+DUqhR5fN
Vou/0IurCP3nJ9XKf7gjeGEhb6R6wg1JgIJzHNEeHJodTIz5vKNnXECL9SKUGxqNaSLvsam/LCsv
U8jA4BocMnRMm4lU76VYZeynxFrdBlB0kABQpECJyN/sdj7T7iLzk6j2bGZjMVhDmI1z4Pb3KL7m
T7/TrZkMK3//UK8ZWJooDKtv4zv7hHYtJO+1xqyllYcL/nbSg4kYTA7T5X0YxZjdmNw1sr/oJXj8
qDPh7wfUKpHAh0p/Dc80Ene9prFqeMaU66YC0mNbLqF0ldSkyVNgcDHeyZoQBDRwbOCejcudMRQv
aq9hyNYDJBOC8bathXZV+P9MJKXyTOixzry9SbRCNNq7vinaEysVj4CzA8yizSbtwYJuWGMOBNA4
71qTXecmvHIYDfEexmsaJK5RLP2SqR1EUOjeueZDZ1Nj+hSRhjOsCgKerJIm1R0sWcfFxcrgwE/d
QrssaPJ178job+a2VGasEJK0T+LWE0QnF4hdjwdRJElKgi0ZfpoZdnlnjlyp9c1SntGBzmvpckUz
+jbyDkXYYllfrHPQC6UwoLPR2jEn707xNSXRXa4LqsYxA7Due+I+SDFnV5U24xLW3CSzZsjWPzD6
633eILNjoKDhPLSq5sY5aH1NJj/jfZI2X/cFivAJP8qQmBGnPZN3TEoD2QSqHX/kBemTquUpWvxE
wCSUoTk2N+PKl5kUhNYvwm7BzZCukVyTSif3c7KeTSAky46X/YU235XZlAWCEOdKCRnqoiEB2jM2
CYYM22hKwQBKErI2RcN6se5S8UlmcchKGo3YWdNZtc0b+OBUMVmlz6RbA13SfmMpseYU/WoSk4IL
M9m7pjkZ229f4QllRypoOaG2kko+z115Z6rXN0jopm5Wc5sipi1dSYg9GJowLGRzKBBAnFtjcaxk
IVvWuPZlpG4AnfR2XS8u5PI4H6k6ZI39xxXRM/pWqcvaPJ/X6ksy9Iwlt7FmMotc3OwbS5Cr+IpQ
DGpFhhm44GF8ASVqOf3iofUemwU1K2f/ZT+uKOHCkcql5nAJn9QQpiFakYcySaDECEqk5n+sQyN2
Hx0VR9wx74Lojk5x5jlpFOdQXuiaJLKKO0WNKrbyjMR94IB5RfAcJP01BFrRwDbRh0FnqDeSpCZj
i04hEsc8sTi5ux19Sv9tM4EhUtxpc0MCxooIjUBJ0Gr6CR1xpSbMQ65SPXF98W/cAyEkwjHlE/T/
TcWiKyrexs06xWc4ZPKEihzBE65tRqIqdSIcSbYB2yUGAuPmR3Tg59VNX9wa8ECG2O1rjGxk45G9
teQI++AxmsI/qzzFkl7rgBN0QahsW3QpNqtLq1OnnDXSzjtoGGiu+wTeyZ7TbGWTuSnUiFOIUtds
QdMy43F5cK6jRDEdyEy/tJMMft/kSRyz1pNdlWZ6FbsBZJqFY5/D8aW5+stLGmKsfJbBiuY2yNEj
ww3+JIbBoa7akIL4XnP2nMMP0rN23VXysqMsl/hAm9hvwaSiFpD1VUXkjSbjL89r6Ao2McOrXuHu
YIUJpVus1dEIdU0ssIEORLxhJZIlnypSglr8oWtNnqX9Cwo82cGLYBAtQE0zNYk57+Uz3hbsa9tg
O7mOTHVq/rCQNLrYnmZLMaDZoB7MQUHIuxE0rdk+xDTeI4SndYsIxHM53lYIiJHGJEKiizIAh0sQ
iBgNIZ1Xov1PrziMcMDjGxr8N8QWj4lufTLPRKDqkPwuxq/ATsoxSqD+/BqPF+QeTw2CZ0+mBvCb
4juFnM4ZABjDPZ6IdcKksOTe+cMIUH1gVGdMKGkcI3nHxMX2cLFSTyhBvC+hzZLYUp8kM6Y3wwzV
dT8bmTYDYvNEHIPIIDnPZ8M24CxZT4kkmPEOV9RaG53YGdEykhEAn+MUTUU+XvPEs3Z+XYf5xvFS
/posp6VLmYxs77YuzH+6j3NaXpD2mxWHZjTjgSyg3kXIppEmE+12oHvW4/QBgLIqFLBjmaEWegbh
U/Ua56rgVdvZAEt0acqCBKZuCzwOnks3ISyTWZg/8nBX2v0qDxcLGxOiNTRAV9RKaNOpRLCh4Fgw
S7IFfljndN5dE7vC/UaeBEJwV80M+SiLe4l9EMb7ThQx/A0exg+72fsMZIafQUUkYuDSTEin7s0i
Cbh7cwkCPVPLzaw8sxj1C8z9YXDumWO7UFZbuYyP5NcA15M+fQTHeutAjsnlsf0CHOUP1FexdpwX
ub0cj9RsTwZLPP9hTC84kK2HpqXNpyZ5slMzSW+Z7gLtTiFKS2y9Mi3IwHDyA7mvPGGDW/kB3Aao
fIIXvX1vN7Bd33u8G6f6QmUL9Yeg7ayqPFbtM44bOYMF1Rp8i7Co7JlgDPd6+ikzsDIzBMALbpkh
hiICAZWPayL/H81twQEu0PxTzUNgG9HszEqTOU8BgvZibwZdK8v3Dz4ex/ipqN0Tbc90jDHI1soV
QDdf2E/OJ5uDiDHwMDYX24owGgHcQmiTSO5p8GRpLS8MzIqBMiD6RqLN2FAq1NVArQmw9lwvrg0e
EIgkpyqAUkj8Q3SHW/Wj8de5NR+papTp4Z4lQ7hlkEoM0Z2UoNr0VgNQVHkDXc4dBKpHlBTKb5Qo
7Rd0leggLdkpiNVp+8UKTjCpmPo4PHUWqQpQF6aN34l/H1w3blyrv436XWLqV3WC8IRx4RW3qlAf
/z58q4XDBwmqbcjQouGx9hCsrCWKNvSHrhE12zOPExyltQBs7EEKDLA9d6PtwpCtASjlxZ6gE40Z
CP4SeVEAoiRN/vvTvwwMGzRG6azXnhH2Ss5PDUJ4+fWVKBmIdiPcX8Sw/VASA6YbSktiRnUokS5O
8cWJeCC4QWoyDQitsfXYtLsRmcDftI0ec6VEEzD2+utACI2uHGORaUWr4hesDrqMMY/n3mFMC57+
jqYe35WfbQUgcnqaQWMVXkrpwaEQb1L9w7Gf36y+D/VCjJ9Lw/kXjBTqBJnBtv4LHdvxIGTbIAjR
OnQk/03Xkzpie4yoLmTVQEOMktJj/Q114h8gsjwb/g4uRlNX6xBOEeCYZKNrGlTY7MwLXwk2Rxlj
R0tB6TfuNk48NMp1yTX7u0vDJa9SM3yp2tcNuHSQP2THYe7NwsWcYwhphG2rPvkPkcg1sACNP6hd
780tPTdtVggLQWBvzLdtC0sewtm2+xM7YYPdBJlmWz4+N8nzuQbMxd+29QLc6VDpgqn5iH6Jsjmb
+gOuL9YUd4VL74o0APalK/MNVELDhsIFCOPu5SdTVOSFO/Umr7IWoi8o8eL9hFqnUe7pd/I9vI0u
o9STj4dJdgL+8UREnZp/0gRYGbfK17FyJZWXrhy31a9zOZctZ8LXuVDOEnX8LCPXigSu4Lldlq+E
HMPXD9nQt48YogNKz3O1pPSRcqIEiQ6HM9spRzBjV8cyTcZeakx3H2JpCrTpaG+GK2257ZZm/M7X
upCTAJnDtDHMQ/9lHHBJp0mQvvxiSUrzehPyqgNPeDBsSzaN954w5mNm6GeOD4ibbUNCbXisVYoE
htVU7hrNSrZu4jQoJTQ2jW1f+N4zrG6vv3Jh+FtBNujs6OkYTbbI2X0m+klbJI475YE7Vwi0+Bxb
K8ip/UAg+cIB0TySad0Dqc1XT0m3jalsvU6BFBdnFJK/fa2O0LsA5WfZwQ7KGGVxhuiowLfrfFdh
K0l8SrSG0cNtRxvoYRF0ohvx9M6zwvVxBaEQvXd+ee4C62t3eECGYvEuKZnAYXzTr2h15pC3tFqj
ketKnBuqHGe3PaS5s+BRQj/BJd82+t2F26K/BiHprPgBxSoeUB95qQReaCMhrIwBo4PC/sOORq0w
Vq5qwTxJDRRlTWSwRNT72DLQBaBX0Mevw55dk98KdOfwdNql570rujYYW8bluQBiWyJAu/iymyZ2
/j8dFkx0EFJuF64NAyL4Z0WuXNOETA9H09FwRrVskvorL+yrSwsShhj31JCMV8WEgoAycZAp06SN
txdpHK33Q0ACcHolz7a/s/lzQOMUwa6UbbCyJF9F7E5odsByQ5FSW5Tcvu0kv01DUKPlcCFgiRWE
y/sLy47bjI0g6JczjP0FmiKkPvyMhWbYULOpRAZodDUgY2sCd+kLaz7xgedMNUVl6hysMU3Nm4RH
RBbV+4/Jj6oq1jR4JvrCTF3ox07rCuUgYb/eZnyCBt4outHmYxPigw6XJLxoCeOdctXVkAhKiphu
SEtj0gJQjVBnW5qAIpp/K3Qdwe0l4j+kPQj1QwRVTlRzJt6vmNJDU4Z0rQ49LSIvrDlXmSGqQl3B
ByyzndYhJy7FXbtVhSP3dDlYB0SV0fwFdgggS/G8Z0wcgpTsDn1ZvFt2hobEFJsA57BNoJPXjDWr
6RPnKjmsmwxqwmoeY0kPBgw17k17yBUohXSxBA77QMljcHlgP6R5hcMDFT23qvBqtwFCkI5rHSr4
V5bRB1NrscYSGH/V+eaJZVdfToGOd/4migKuoZc8hpnPJItaYzkgonAVFC7GYQg4vve4H+Iv7Tar
R++6z/m9uimuISordEOMPYnUNZYjaB8XufuhQHAbSSdKjaaS6hkQn8JA5fI+o9ty+ADeBtfFebC3
kHlo/zE2LV2ygVyVQQHiwJsNotqD81PdFO17fXL1bG7XFJUpDM8sJLLQR9w3F67zp7Skl9YTGUuS
TiDDWLl/uPFPHV0w79FNjubClVALujvWqkG/QwSo+ojZQG6EZzOJc7/B6XGb+Wns1DgWT37Hqd6y
Jy055xCuUFgMLCXSHvMydPJiS4aweAhGOHlmmoTytmfUW3KTqhV2ou9dW9GB3WGL9LVWEx9n63uN
ZhNxU4yv7zgA0TwyUKwYovxEV1XaKpbxGKd1gOvZWWeggOxjWtfRPeEEGF3NMe6kHiVSVANpwYp6
ayThHDu0uI24EPzS55iCVBwll47LxcO7P5HQMgprUbzCdisJB5UzyFp3tgcY6xsybKblFkjnNUMt
Kbgrjl/D1qOE3GXUXmxqrBc2mDsM4cgyRtSWOE7YOcytsOcpOPUKF82UGTz4weV/rwXT3IgJozp9
SRYyR/JWGbgSm8d5JNLFckdOYZjjSyZdgxff9W6B9hMpPZO90RvEOZVDBHi4Z5UfJw7TBznSOMZg
dZLNBI8NDxGNYbhRSwRYyYiHOolk9ZmNVaQyDYytO2PRH8CVn6wD5Dyg2BBTGOzrtEBsPA62k6/n
e5uF9VH/gouq8X2nLnY7vJwrp1uNvoLFcobS1pENVzGvC98gl0EGEyhwtWMtn8l3G+4mEsgFj0kF
c+kMGi+wSl2og5g3cl2YPExOn7WJ400Ag+kL7WfoUsPkxawsl6brq/HiXYQuZ9T3Of8l4yWsnbCg
uRsQ3yrLfYB2sxpAa2vr/JESV+hrUZI+ao9YnM4paTi+wlgnMpnjGafWywiHFH3EkqqzN4UIhXvL
Vb1Wh/0L3WR+GT/EO3JoCZiSbEQTrZVYAopUjSSdB6XotTkm3c2WIKSKulnribiilQiv7zo0YWTG
wF1o3sM4iOAAEwD85PkYEc4BoQ3uSWzmHhN6X3m2sZ9d15YvHzxh0jtgFHg3mEy+4DKmlHJ3Kqem
51qRguc/65uPjVK68l5/lGsaKs74ofp3UIsjkBRJn9WcMAKgxnTOQDzxm/tN66OEdRpqu5CQJHCZ
S0fVWBFYe7jK+LwiIQTy+Xkk5XEkQZAhSJAhz+PK+6uuE4gEOHA4ts/gmDUJQNOP9NWSHaz5SQ8l
jpzQhuPuOalCILRgDK7qwu2q10kJD/sB/+RKkR2WyQbpncOlIDBNTGhbWf5FG3gNSjXSM0R6IG+V
L80m5hb54+dQ74aZb8zwjhB3NbJOWSLTzwoq0PUmUUueUF2K6EQSTlbBuyrdjuhaw6hJGNkCF8s2
U5SJVXcdGoFReyJ54g3XTZmsts8iLlE6iLkFG13plccusGZFIZXUNXgdD/SpwWPzyeREikDnQGVQ
4spapVrhdYHKU/atsTbX4/U401BAr/vaN0FSNDc4AXaZVe47XQ5r4gC8s9CxBMPPMPhsl23rm1ZZ
vFEvDH2rduMhtk7kRIHycQrImy7BZ/45T8wZjPEuS7+tuFh2DrSdzfVAp4HrtVuJhYoWGaSKVA9X
7k95/l98TMLvADzi4LegJNnOXjbnD7K+GA1e0wPOglB4pfq9qevuLueL/TEgIMMrbKR+qcamvLXf
F9ePaIkhRNFxCNcbVtfxpHmIHUOo3bhgv24COkZ7MhmBxFtWomSxl6jBsqzfkLJ+hyHdImaERbRn
tkOMNHi+l/MxjivkLlDw0x6ZSj+GSdQPQiYMg7UUJmJ/qptYcobD9H38TckTLZ5hZul8NL/BWJbA
a8nc9g0fwQMHW9Yc0ecSBFmPtfvT5tLOgF/e1Y79C1nfS6WULmcK9VKqsv1t0ob81n94aOUhlV6c
wLh/93LU19N+CMf25R3YDcW1NEZ+2dOheN+gjfx7O7v6xrVdQhny3r530ttuif3beW+f38fZ1b5U
+RwQ5MQY72Qyg9RsS0kwmzk+Nfdx/syP5V8lP8tVd7f6ZrD8LX8ODrytDzj+1AX13tv/RXmaGp/p
5vsOvyKW+Ko4Jt+SopUHxidfIaemKiwmWXgqguZJcdimc25tcK+739G9T61YO9UuQAxOJ2SIwakW
a7q1bD5ulZh+XBHKKK3LkKtmfwo4+W4UInJhLwAKNB1ISImqd6+uFUVjJDe1PUgWRLULW2/IOtl7
uUCrNPuZAlo8tR8xmnQWWDEIG5vooIoownlS/qR6Sh9srz6yzL3BIcQy4oVseO+eEnakbJQCWiqE
FW8bW+S9RYUQ7BNEQB5r71QLb8olLrgF1vGxeb7NH870GC7GmV03m4sOJ7qXLaHt7C7pFkHPn8Hv
Z+XBxgtpmELyNBX9vZb5gip21/gib/hZhkpi29yszp0UAet+vv7+8v2SIz71CFq91HpYQyO2uVe2
VMJB+yZ1QABAMJqh97zESwBUJE4l2QjlElk2Q6v8BF6Sm9OWhX4w7Ig6XW8bpsiliz/KvPNEvXJ0
pBHquZ8t3+rZ8mMj071U9kLXpZSWc/nS+37ZtJdAqZqlVqpVasH0U2r9dOQY/oyPPcDGve3geivv
ShCIQQA8j2i/CrfSmZ97uOfzUQGTMs7WPl58WlaNBxT2qbs5l6+d3L7KX4e/6AIuk3r/bBmusRvx
mpYk1zZuLbYO1D1NszUAk63sF6/AJXsO/0HdlK0eVxkavj7MZIhKw1n/iMlY30PoxFFEMFoTkCCg
S11wFbYRAl4I3hFMBphBO8Hv58A6D8A5gMSPPmoU48LEdwTCDQXA4rd96G4WCWxHP0pv5efYwreg
qiDVuvQOEN9u2t+wOn3Ciwz4D9BGa5Qt36dL+KPPzdJbmrE6xI7XfvAAmDB+BNadA/t+lBD2FphG
RNh/9vYUv8eUBlOZ4BM/1XcENmoH5qvT9GOcrolb3cRpzJzKPeLd88Iz7N2UNtOdt1mYbeILI5Wu
nQHFzqVa44QwZnGfc+nSpKCSxNv6ia/qX5ffINSWknUD1kWmW1eHEZc3WjD3fii/9YZtgJ4xBJOw
XdA3AMXAc4/QISbu5XvVJmr8VRfyZGMBsUg7GEF+yqVxgaZQlFPAcEsECDODbfny+E72jYO8FrG8
28CB+DxmNXlieRcaww1c08dKuJYr9M5vHzUjaCM8C6w/AkFicehxAMHXCXzOlx/ThNfV3vaBHHEL
0uRyPzzra8EvfkPfG2W4Es8NlIkcSvxSYG385L0g9rmKEVCeVAu+siy1H4H7YVe+cMJT5Qa/2GfE
z/o/r5dkex/+bri/vV8YGiGdWkYcnkhwOdc0db1v58cP3fcpxIHzdjXznBptp1AicomPtkPOsj4X
lW8z9/tahlv5jIrfLA/XzYayFEpPotPrHlLe6hsDeOie6jtOauOHn8axWxrIn7Vb7EElPTS+avlK
ge9M9zOikxO7HFbi2gniLg4B/fHzEajF8wkmvvqtfh5BUwJx4GPtwo3J03uIHiFSo0jGXhDX/rIM
XUyUBb/0yWV8NlKtW2/ZvvU+G5s2bb9D1QOtm6HFz9ZSdZh44Xy2EuLcTFcp5GFACYyT+xHIlOZY
u0jGr1P3C3TV5iNiMumnBa6KgYfcNzrVKf5mkuES5u3W/vhtKY+D88u3g/bLnLMaf4d/13I2X97l
aNq0/AC1lFHlE2gkelJsglmjGceTUDtLxQVRBGTWiqklSQWwjh3PCNo+g12+pfF1dzNMQ+MDk4sn
s8GGcY0Tn7Qm5dT1eX5veyFJ7Ug2XOYXEmOHzPB9vpKQGQPzqw2L1X0/g22dXsaXXeX5b3gilEsb
hPjUSE0fxj9AqDH389lmMfrkw5fy56321S3snrfD21dj+1DO7JvHRnpepj8OsP/PTKVET6BdZbuj
rdyy9j271vAMDjjT/J3r1jsUgE5uVI/jXA8eXrT08EVShCkI944+WrvqAVM9hF1yVeKb6lHBxx9f
lTwhofbhUj5RFEVZBnYS4YcaZLGJzem7JMvIkAv7iPLtn67FnnocVu7uW8c+DiU2md8EFaI99aG8
NvE92wCzWK+xdFG6GZSu5w0epv7v2rCh1jpGsDp5jP/Fe4N7aX4fdBJRIRPDvLYnKkmCgl/h+bhw
W0ayM+3PPtYhf5mkSmHv4pUQUXgvf7wuie4atQ2PENJM7FMdwMvTaa1jkoq1GBKeP/1PPZmY5k1k
EAHPUwVG8Za8mkhNqoHOaG+YQKGmR1Ng2bGu3DmHKINA/Vs8Nh4by7atVB46V5Y+1mwDsn4ex3CY
XXTrHiCwTlY4x2RfcLTk5Uvlsc152PIqDTQDWupO43OJqL6baAxkukVZSQGV++qrZlsB2T/9n4aA
o4OFDC5FlycwRLYzlKA8LmzOVXIMEewPtfNYHeHD4/GpI+VXyaJWDSaVDkGENoRK0NcNipzH+PpU
omPBdV24lGn28AobP9YcnRaB6FOll3STSLRrAJcj2FeP1FRJWmn91GMDwVoFAxmuxftL6gz8ac3z
4yj9TAkC9Q62rTqW51Q7ocH4mgjxh5LnsWFDiB0jpbz5GecDD2SmexvmK7dhGGyIFrMwlJ7iU1xA
qm4a1+am4c/9y6bxt7o23/lkDgPn/Qh/aLrzE56giiHLVH5Vd20n9YQcQErQHiGRAY43sE6u3KpB
i/e8Zu/siq62TX2+tdM2uU1L9TtNCvN0EfPxi2FSqm8H7N/6ufPZ2/W+O9+4EdstxX6/NUdfzexc
sYiqXFA1W7PUwnb3dqvMtL4p1diP7xCH/PKJz2m+/lvbrYp1uldCWEKJkXUiFK9NpbAsdS/wnpyx
OqEuoe1U/b35R9OyJUbooZFtplkE7WueaMKyU6oc2pZGEHBA3NQ/mqe3j6Yt0XL1I50YM3zMfl0W
e+5nhiSODXuE7dalyhFHUc5O8+o3/k8iGzpBNJh/fponxkaWG9u0f5vuiOKr/T+g7KyhnliyGxY6
qqn+/Qjv/mER1BGU+qeh2itpW7FFekt8f218rfPNc5u+DvzX2K/P0KQWq6CGsYg1TPQt7JfxCdUv
FBQSGOTLmb49C3U+zM1iSZfGqTGEkHRoshGS39SuWKCTVEfOV6h7ikrmVMA8da5VuoremdwrvqDF
oiWC4xTE8GYyicRDn4vEdnI9Rk9XOSnY/8BBtP3ztfrY/6v8QvtSrG/HNhD1G4p4JjfHws1Vthhl
p2Bru2RP5AkSFZIu79l9FDj9j6jzWk5d24LoF6kKhEivyhJJZOwXymBMTiLr6+9o6ey6Rxsf2xjF
teaaobsnxF11aNFexF564TuXnQe/k2fJi+l7sevxhcHDbM1FozElnOELxpA6u8xzv/AKphWxm2pQ
Z8t4AEdfWvr4Da1D59Ha8Wp+aVOrK3yy4NGq4PV1kC3jDrF8Atqbd9c9LlCe9JhU/HAcc9FAmLhz
+EuqyYl9xakxFoFekMMU50qMQ8Znhoee4e8iUwt666eClwxEV65l7mPr5PHrBAshdH/grA0hWjY4
+58/Un2AxzUF8RX+/k5jXDJEdVBfNPOGoLrnKl5irdX/UwPyglgEAxLOtV97BU3UEcCglbwgT0Wk
4VLviq98jy3bHAaQp5fvvtRV9dSKJ3f3Nj9Myz+j84SAi3je4JGUvf2XTIq6qlS8KVI7+M1qs4Wq
M5s8Llnx+fQ2PGp444/RAsd9+e83BZtDtD7Ptr05+BoSNdfIvJASyphyl0eY/V4yUKQaznOPf3oM
fXDpw3iIWm1BHBOVGb8FEjOkq/EhRMHPlygPhC7xVOGioojsdQlFbKw9d4nhQytan4iG5yNQKP/r
k6z6qCpNyKIBJ/+mcKxyQCHel1Dv+GYgSNUpbO3eQVJW/Nc9eLzsysWxrJ2d7d2HUdcjAfJnAQcH
RdJEFKPhlZFYrAbluUC76AiSM2bFN+wakWtvHtQX1O1JiKnCuvjOgDxDWHnEpOsAA4li8vv3CziU
PqsAZjhHGAO/VGxxH68t4HmTJvkB5cjJ6pOQpzkm7uNQPp0s9VCuv5wvLYPD4d9wGFIddofcofxG
jr+Gv33IFOBvGF3MmK/AsoMGZMGDHWSQ4qHcMWTFkidvCy4IdhJrIQUZ3KA9vQCP7RctT6mLus+N
czTdPcaOrpRO5RUwBeAT7kftzGOpQkGKUQ81+CdWyJWHW9zmIaELAJuHkIt/VPfoLPJCG/B3PiCw
YiLUXSnHTXgEPCxFLv318EEfVQgcdodKNZW/vhZDJtFPPKYPCTOGf3/9Qo4u9uA6bh3pf7Aos8lR
kO1g9HtLdOE2trWbIO1/fK0azju+IhaYcpQddAezJc92i5UtoiUVLDUvCQERt6OJ3dd5oaYjHJLp
S5kEBK/KRe8fjEnkrUpPu4yoLqon9ufZKdGQ5vVbTrDT38cL4e2d3PGvQe7/67OzqYlvaFvXGTxH
hv+7CaSFmPdda/1RIGBkyBOUUiSGgGfF85JBACyupD/V/bX/x32DjsQAEPiB3/KzJOCNaN2DJ0+b
EzbFoi3oJWYw+Z2ApHogoQNWdAKfRAuFNunZTH6HomlAh8TUV4NKUO1L9wu7Tmmg6pW7SsybI+Rb
SY9eWCb/4SuohCHzSWZ0Tw/NwvTfXK3Lb6/s/OBKwaTEgOkxdGMe6FBqAhoMkjLXvBLtR7SPWB6N
bvdQGTYuRm+IXcoH87VI05MH5MR/zfHWWbc/5KTQXyZeUgh67mleE+4OoaPk2DLQ68zlkMc0zO+f
YGK0pmXPyJtyMHhFE+7WRIFWnzPj6y9AFkw67zDNNNNyXARPgDJ1PZqTPRA2J4CFDWEPml5ieAOM
f5XulZLEIVJQh2cqCfx2RSEiIs2qysmWtNYa23/Eis0H8YVbg5uFLxK82ken4q+YaXx4MBqpPkG9
bgGCZUVBMy+lRHmtQeEJpcduW7ljvcPbEg2U309hS2Rpwhjqjnso3YPovzLGCkY7wFnYk+s4ojoK
8iFadWGP02eld+mBOiKSIE6hiMFHM5fjcvpEHSoyUS3OU9goAooKqr2vGRBEBCv1hb6NlYIecI7k
ulVwyv7LRBYY3zyCobgBh2XrlfbxddyYo1tLXXusjKKQTzt9msR3wiKpCGYN2g3IHMUqvAgx/j+s
OHIr9xHKrJ13vGfRgOFMAOae2yR3oqd326IduPUldrPiZud9UJTt6g4pD1Jcl7cMQgakNHGveMdE
Eqza3Yo3Hv7J3Uva+bCTPYRpK9D+EHF0luWXfSFnQHzZO8XqudUgss/dcCW724maJjFdtEymHheQ
xVM5jpcQqjW3CA0BD6eo7qmUW2CRJKSeoDMHzBK3kEpZAm4Z/17iCgxzxpbyU0XLIoZkl3OWX/An
I814pbealqQhUyi/a9w71UAACPJVtRCcDZt4oWgfoFnXmNEvnNyi5HvREuFWXHChTj8S/ZP4H55d
7UHe3uoBW6bpcCit0BqIdMwPhWpluM+QjK42oBWfQPRG3UbBqwYHA1WidyLDAfXo8G0HlLoJs5F3
qDepWt3o12kikP8AbgCCYpyL4kGXyRXL+AyL2MtBv0vFUxVWc8vHutiTRCfozIufF1IYInS4L6qv
oh6hf8hVL75bgGmZpuxFPT06kG1y0g4Mme8OO8mnSFEwVdVOkGFWXeD02GCPkiwH1N4o1xgUz4SX
YO71FqsExWJF6vxaZKQygLg6ppa4fDVQYTDvRG46nbJPBRTm16TA0lC9IqEO6eAbeM+sqOf3JNmA
OAEHF25TLyCYFKeUfMgr4zATnq5oZoLkMIu1jRYqTVJu/lVqBq0PdWJtUsMQ/uEwgmkUrYDBD1Tt
XEkyEz0dyz6FVW/dRtRmCquYr3UY8gjh3JE/CaYfgkgiyU/el44f+JdwYtN8nDASBoSbeNBdfrfC
bcWC1VwrurfuIcWEjdsExx69STdQVhPiwhtwN/impwc/opCFpVGGQ/QPhB1QACsDoszAeFekZKXa
ldcgFsonh3paLtXZESWWYpMQDy4Gx9Zlkat5j55H7M0pa+3J29Gz3l5+8L+DyzM+wdL0bvdR1ikN
j3ffEEV5HWwypOGokhj2/QaW6Ohkn/Hg3rXwA5rMQWrCPGvQGqvVQqXbiGSI5g9JIY5KFcTm2CQ5
QPkvB6OKv1iQkIF6twWqwU2GDLbAHIIuKMYog0sGUQkV9sHNX2FtqIci7yC0vWrHyuxobvZmOb7n
7AyWbfBU/B1DWvoPUdBWBVVANZXYByr1Ac3FsdIHOSmwHNzdGX8bb3p7C/MoNrzKMwkiSANuM08e
4SyWZNUv1/IZNGel0bYKPKQBtFZBX0CDIUlSypv3PKGDeeW/BjwDw7OoJYFmFaiC9NEabOjXc3HI
yFlx0ZxAbyDIABOJJQdE39u2o7k7AtAxW3DD1PmYY1kRM4bSps0iJsCzlhBq3U3PTGD/szZS4HfU
ypsICC0CrGZS5KjsgTw5Qc4TJBhyG0h4HU2n0p5BLkSQAvJRF3C1OlnDMeFSuOnCgAR77+0MmEav
mnNvIL3MU819bBWSxQKYI6SoV3MpVPG7XTu55kQ1/BO3d+3tm91LbXCqbp0P3MKbezMJN85pZ1n7
xXFETK+RS+qpJiYRdwGQdLGq3kqn4L3gmeRSZ3ooSgmCzuaBow2HRC0PuMxzpYes7UshvIxRPUWC
MAvjPOe8Pp6YDAYCr7RjRbEAFgdoZODJqHxrf5GE+aBedaS1f+w8cbjgjnTWcdaCuBULLfBGAFuI
GJhrQnnxDT/INvdGcgFGA54CawKzVaN0R4EASfoynoKUeQthhfdCS7/WYcCQndGZQcQwKyAUQMc5
DURVnCxEwDE0Opfg7g4fOMiMOVXDCRvAdSj4nSpa+JpenaQxTDusi88AxDCuIfoGSdULpvB19lEl
MCnD4Vvq24e7gQQsx9HqVftHngFdR6Qqe6cpOvvE+iyX9xg36+Yrv1Dv1Ib3ef+O0tuGlLT9WlOn
mTQW89R7h9Z7+Jo+gCW9KKkMy3bj7RlgsM92sOn1aNXuvVs4EaFtoCC6Hpozskp+bWb6aI/8nel7
khfJ/vhK8c8zZ+YsnbzYW94V5Ua27BGdf6kloCQkVY4L9OSLvRvM6Tua0dNRzVjzcJhs/vgVUSAh
CamNoJi8Tt6DmmhMPymRplbdFHxI+reoQ7Y+raPhUB1szal3dD6Lbe930vCAUlXAVxWQYZI2ZPPn
Dv4A7vSPoiyFPvwkD/nYo9OQRwqDBJ1I3GBgeUaKh3fMSXmLsm0gvFQaVnbXGDyn+f89TC0qbHzd
uADZlOceANPdOiJlDVjpBA7C7mNwUCzinQETHhQQ8xwnsJZjeApYKt3N3VWzy18yR5FAslfTr61Q
DbifEKf4/4H2dNMrEjxT6nFKLCnuVhPckxcPVSwco5zF/UN+BjkRleeoCJLmFNNTxPKEiqWa/Fi+
Mnzd8d+kr9oUYircFZVHxpDI28SDKJqhqIIv1RXzpkLryn5/3IbRQucXZFNI3oa/8Q+WBZGjdjzM
czU4RtMaN3WsxYjjYJJYm1CRQS1MGjVtgqIT8r8hhNg+RFJqckNiFs7wy5uugiWH40za0ynZaYR0
cNfw48bEuX9os6ATxqFw3H7DIXvqKj6XHEwzwEmlkRHXzvERa4mHSl2gXINblsUPdEFYw2mPQPRD
EMPguyDORUYDYR3oaFosAd8MkpxnHeBJBoEEgbgN+MA1+nteJldU5zhNPD/Oioa+8R/mk2BYJes5
7rXSYl9QMVf8lZRiKnTDmdusf4P2OO7D713jMne7STturwbtn/FuugZFTUOCHqS6BdjFhgOesPd9
gqAI0fqbtq1a3ORYBgB15KzkDp0sE/8E+5F55ls0rTvfC3+EqySuh7A/GDCtdvJ09IeLf9wPvSOM
kcRbwG+J9Q0Agr18g64M+3wW0y+tZQUgeUGHIGYQYf5Qda4DbPSUhUNVgBGUazujR4UkKdkAXI76
2HIbbUkHorbq7TuMa0IAZ7BG/YuAQssPSzNv1ol6ceirOPTLZJnxN3XklHjc3S8GOLtbVqvhLlJ/
NJN+oQTc+JeavprIKsY1nBpd1K+tvHMC6dl6Wz0PCiCIAAzMePRGClI0U5/+UWLWXGHPINLfU592
2vb5AjzrJe4ALi9f5UNr0dct/oAJBUDEHSGYG8ljLx4BLAp5szgt3LlHV6y93reWKxF+QdiDb+R+
8hxekh254+zCQct3RN6K3kyItEiHnL+5jN5CnIG1EXCeJQgS2BHg2sl/BHukO1GtigVpUzFMrQ60
CMqVxXtdvuFY6fEbHFbMJm03luMNr2ar2j4CvL/21YMFyVBQr2tsyXO6pdWM0UWrHjuuJywwvhD8
o8EKQqnQ/WTlgJ5nsFReMI6Kl2DkhZxv3lV3kvki7GXQHqWdcomqMym8SxFIOvFqt0hvX8B9koQ/
4f41Z/IgpMW5hixZ9U2v4Dz/89CK0p7c3ZzDI8eMXpYs2j0sJlZ2IF1+ofwI/+lIiUDBbGL4YkRN
gPoUwhSiDepJis/39iXhomTeZBNtIqF99IsZOPFNNBM5BgwvP0iviA5AvA3A3mJBBpaEemrwBjCO
cyFkfhEqqOVBAdsX4K7k0FjePv/g4dHITxIzpTpAvYzGSxKaFsn4A3iPIcAMhAkihRidFEEZxVBX
Z7aLrP4Ljo/km8Xr0ijRpvdp0YzYhmQ2GKA5q7HFwNHE1W70Nx9ny4F1ahBNGZ/8a8pNYqBCR8/b
dyiGleuIexVvhkCWqLi+7fuU6IPuOWCaALBS+k1odQMnF2lgph3ZyiVZ7KVSL4JZHgExaR9vXBrt
jQWNzgCEMgaZmbwXA7ZhLttglBIQe1lJRKvcYV1i45nKeLdgqPLdDd54zAN+OgbADyP8dUQekcXL
QsKAkR+d/DLwRRQxiFLBKfpEn1UfLQm/x7/fUhfdGkkfwkhpkXVSno70L/PYDArKAhExQtcCfxfU
/QJ6fnCqkZiPfUH2tElmWtXGOSiBu7Msd0rfFcQCXPqEzKT5QSbvF+OB4Zz1+wJ+g83t4xRiT1rf
1JSFMUcdBFzJ78OePPmQiOgP8OEUhniQauL9CdL8yaniwC7ZqZpqa7hhDnzlDwt2JuB5ppVIIZJ3
ktIGxEE1qi3CVYWsuWleLDAfpgM/gT8Rh1IvzSCF1f/mkPrKMlPyuy03oumsOxK3VrgwxwcMXl91
x4zwI6blACCw5aoIpzBCDqGFLKhbZCiXOBeVoP3yU35PVwKUtJTdUKEIRAnL6ZGaC24HJZhmoNiD
SHOgv1Ehi2bUKVYcuUcnWbL3Oys6j1/5lNWKFZiQRzA6fB6d2WoAKl+Kxucxv8NMjeRJi3lZc75z
8KoGdJ6TA24u7wl5Rf5Kg2wAoB1PKLiEpIYIc3NyqOIJ1JPB3SVGl9JNXpopkKLbzpFCIjUkemO3
+QhVeAXJSiziZDkswaxVRE5LcljJk+nwpNlTLVoHVj61hcQ1ekosiDJByx/CIPVdXIclT4kKResE
LSERBdxGKI3IPeRkAzpQrVfSE1fvKsVKRYgDw0pQPz7FCWPZAGi5giECE5B7h7ic8BXoaXN6BI2S
BFcBVG/Lg9Tv6ky+k4NCeUA2J6Ql2AXaZLVrJQ1oGTJsT1DG0tjXpq7a2q7hcUo/mfBDCM//bmGV
vqK3sAz8oHWj12g1bxdp+NupOuHRaBqs5SbY0J210VVLWy2uWkavXmtDjzN4VWpscwhO1JZOwWda
vDS/cm4RYEw0GMgqiaREJpopRktvbZoXuV3MKxBU6MRFFtuIaVWJfvW9dKBqLNsowPM9/WJ5mYFy
ZMxQsskYUUhVtUAE2Be5KhlJ9fjQZMnRpLKXsphZvrJzNC1oxf3gtGhF68ljKPStVDX8/5bXC2VC
bnHNkwPC4bjk2USa94c2Cwj1k5xzK2ZSIfpSZMC+dR6NAyeB14BNxkQq7yH+iuhgrPoL5rN+kJ+R
Lwky93JrcjQrJWVZKR1OVkIYVnomhGUgXzvH7BQOUJUKBLUb5TNVWxFvAQ6YDKGg4cUaJXoPC0OP
3nm4CMqm/Es6C/Ci8ao0NIssgbeEw3EDcCA4zduABWXjLEB4k0fR2qwPlnFGF7xf5qp4Xx6MnCdc
JsZYtaDAqBPFvFMezn/eSbNdG2+n9d+SoGW36XlaudhHAE2WXUPvhWwwdf27TYES89j/a/3mT7zz
SyFO9vvjdE4BdMuWO+t0WLuV/yw5WUtku3nsk478RiZBKR3cW/fbhawnsrIA3/KR1Vm1MyPlCunq
uyOZOOy5FVh9MSHVwElrKPW+KiOiCj+uIFdTRgP1Kusse613CptOVwS4Jjyqu7uLZK4Ly1yBxpC5
es4yIZqBEsKvdzFMZkSmkEBt1Q4Swo7ldEmY/nammNYbXUAlWLglhXMnQKK2AQCLyY14gFDtwg1p
fxgPcPV87xWmUdaP6gJsGv4pRVI46FdSn1qbBc4/dgp+JSkIPqY1WxIyKg2wixjYcWFpoFdgc/hb
JWHINeaEMMhdxRG0ux7GWvK72NuVldOvSCKeORLaI0JK4xD8Z7SEaGKAy5hpR1hhGXtsc8+eRkpw
y95T5hBTQKkTsS9BQuNYkB7cghujV6EWhyWh9UA+NFfHKb1tC0O+F3No567ymwR4DElxUgUDHNV8
KYCM1sMT78HGzQVxEBRRbs2HsEMchYQ9Z1qfnub+vtn+dFHymIjJWftWKwvjt/Jy1kNAojS+33Ro
jAvqoxrxolXoB2B0p4qxlPGreZVRmf6RxXZx34nA59kw9VNoHGLimwhXPHP1jCeGaP2z/TlE75xg
XyNj1iA7VfjF5OknyqX985LPA9O7PyHYS2rEzIni4nzodYoeXmWZ+WZqXyewnpcnTJ3GrKY4wPfR
vGN2arjYnZNXW7y2/r4akdjtWYtDvAOzSEZnCkSTDj5dLjKplT3A2lETZvvcKXUbdFMBPzmlYKuW
33mVWMVPCsU1BCDlJsm7qvbeM/CkNLKpD6s9q7/DlT7/mTQ+L15m3tFODPXHf22NNc0K6soLumHR
dkUCUetueSknR4uSHCH8c1kpraYvWDYKN4oO6uqX0xzKV5PQTtH2V+ibcsLKQ9H4FtYjEL51XcqO
R4QFaRAHGu1KdMZM00kE/rNixo9mdX3I6zpCnX/3CxGo4qJo4hrTEw+xdSSFVHLfw3Vq34fNhQHu
+eI2/TfokGj/bZ3btFosxq6cDRXdtnlij+/jFwYGx1h2UUZVhlTfa3TLSzlQBNn4ROzABCHYo+lG
FQPrRGAk0ZVc94jgm/iRwYvjjjUtAksG7khuvvxErCY046LgI/UY2R8NATm4qAfRQFABmQIJquOY
y+3PE+NkBQaFOhWHivwAjAyERdW1RvVv6VaomfSTqEbvP3hI/LbIwRPuslroRL8Vuy7wtGQKuKiQ
mKFXewf3EHejTloKY7Aa4cMrjY1LvMm1c7gOOas3SlojpvHoFkRqijIi6y9WE7st2l1n6FVk/qW9
/aEBrM5UmyjV64EVS+rgwxAqyNMmxVzIqCEBt2LGm31PNoTOtF+1F7eA9C7qG4sy3+ufDq2LxGfu
Eb893X3XzHvi0Oy3oztqsnfNLa0Gx27JqcXiXRVDtsQuFV4v1NJt4zzy4oPWPDHRSBxjRhVWaTvH
FSoLnIHkcUTyPYykuLMdiC+WFq0mZutQGhkVTlprr9LYeZrYzdPF7rmvoJz7Gr1b6jaz7zQoDW07
Yvt15m0zmrdF8b8s6DZKLSY5tLZtFgwgAdvoHb/jbWT1avR0qPZBguUQvnN7MzmkwevhbMiF2Kfx
kaTwHq4FTmoaPkEWf+zasDleg1kDeJd+vNKzbL8Nb9flzTe2DBcGyPo1fLP27JwLlDP6Kuy8jz19
skgyGtmEiVKogIus5jlFMVYCSwoqofMzTUYkzBtJGTfA5wJoIuNttzQHtGhnDWOIHP1MWXoNcg1k
Deo61szoGb3jjzj2eiyXaB48aG2Omi3CD7W4Tmz2L39QJcOwDvMHfoNlqsGqByYKn9jNhUuFI3YU
S16+niyJaqLqsvWelRBWkWjupS3TnPlzPoochbqqS2Qi5cgyx4++vt6jbdg0SWLoyaqJpD4ht0Ed
ldT9SF9lwQ4jmbsdCREMIWNADYlJjbBDfXeJHtSVuA5dhcIFmYFbV3gDnK2rfRopjycZYAoZ2165
GVx3XVEP9w23OWPWSH/KdO6R3No3rUJ0oRpcWCHMCbOOLsXthYzImbu8737+CiIs2Q95vPIs9xj2
wo+3uqTFbLOrn3Czj9MGoe0j/xP9X629RAPCwebj0r3VSlAIdGGzxbSVTi/3XadOlPYKoOjqAVA+
YS4WlRsujfAUPFz//AneU2OwGzaMsELgUpXoS5Wxs9jG1RRyPQYEOZIHKkjKntFD+bfcfkdaD5Uo
KrZ7dPit+nfyq7Az+WakMVBklzT1aBbI+qM0HOqjsmkPbp68wIyvskmLQnNT012mRR6mXFcBWEA/
EaMDiwyFwf+A0n9B3cD7L/xs0fxkXZVqkeMH0iofWbxLTEID4CkkDFTcFBMZoRGqvesBkRwdRg9h
9omlWWcM5RdoJXwzgIp4QTdTeiYXDF6xmYEZNDryJ2TIZdi1NamlS/FAO9QY0jDJxwHv5CYLrRqM
VhkqWxnxblInAsuzMnFz1aNVbqKwJtoW6gCqmCRXasrvWJ4kI7hJfcBMEOqGIqmqEd3Nq/Tqw6uX
0WKsIKtKH2z78/YPSAdJpOLlrZEVQJuKM9G9LfKTNwIDgg3O7Y0DqPyENpCi8WssQL8EkzjhvpRn
rqyY17F8Saky6UyVi1TWUGAIxpvsttY58dAkiIQkUly8DtEhoh9k076bbhXkKXnF9y/EYq+5OEqI
SpxLHZ47QK7gHR7HcnB1iOJAOL1DRd9XR7pTOgXaV7sZ7Obb+DRU+wCdHGt/X7AcfceJoc6qak3h
Z1L8oz6tS7uRuFI3UF2o9qi9oRv+zQqKO6Cs5XOqFg1ynussnvLG9TVBN+/mJ9u2Crp157bModVA
bItci1CtMRAbGV6KPdQxLqldCayTD02wPOWyVFYGjETSlLPYkjDWWaNu5Eq0Qi1J6/eueXdNLAcJ
xm60D270YCqTM7DqXtrSmiPyrtJFooxvKT9uORUyQBePmocrsHbqmcMLXFQLTIH+QIxyZSEaUYOP
ziPwDOaX8hZFZkf/35Pl0Sa5Jf1fGR9yhCSjlGnRsZQFxInIWfmUD0h4CD0Bn4MLImrijZy2vuRM
ru4cOiG3oNLX6kNplNYGSkcJlnQBjiOkMveI2yPx94TaAU05gQsDKKt371Sea5HB6RUb1Qc8N6KU
UKs64cp/R+JkOEvyLyxn5E+oIUIw88p1MirKpzRBW2wBmG2D3bTcrVHkoIkVJ5wn1LbcODVdSqnu
bqm6CjEkMAZkO2s2Xwq6J3ZixakBrmqn9scViFIn37BLog2Sd1WuyqTpUnHFSsTpkoWG2nQpEqtA
LPS9cnQ8HwEGCRUFRSbzc3T2HZNsZouE0L5zWfB0wudU7dmU/yuemirBbwfKEFGn9qqzzJkTMTCV
QD+1gyllGJAM5IIB2ufDQiAHKgb5ABFspXiUGt5KXikI1XeaUgu11RgJ4lY8eu4nD5GOdcJlJW0Y
HMC2VfZrEwCrQUVpdpkcuVmV+Bg9gJ89eFcJRjEMj4wuvinyiWrbJNAiENgccMVXIZDpJDS3U0qY
jnV0PiTFUEILzK33/r5/n6E29+rr6EDeYHL9bR7dB+juQWnjzXuXblqfAZPo7hvh/ugcqtCdbqev
9IN2RWCi8ds7tq/zmO92p+BlxMbHviYWIkBzu44xA4LTOdZAiaeteftQshsvZ3dBp+BFGgB40ylp
4opX2g14mFR64u2svDqED0Cye5R2m0TBDW+7hn37ih6ROJcfYPsaHFwL40EX9iOunEDUgh+LHHTp
Cza3d+8dXoEZWqGZb4JYg0z2rek+J+LtfTa4o5Q/RW47dYS9VcH8Qr8o+mrQOUb5hHlCNUi4jyMd
+6Dv560NoSCzPUM96kJNYo/7adGX1TLsRiL8u0a5JvB/Ib50AgpNL4Gw9jEoCTWHVc9jMNt5krMQ
ZECJCQGRon+iEqG4uiRWi0kFmIhNk0kbYzQ+z4BzBg9yzyl0EwGs7pAbCopDCcqDtpJv9De3/Idm
UP4r+cdIENkX5JWX3xiKp5I5T++Cks7PE1ZLldzLPjK+oU/Ee17Hdg33+Q12RpZWr/VIBAoQtvEd
liOFbirVmjdNzkn6Ppox1X5p+YIXt5s8OBSgXhzvSlzsWyCMh18OrjNIeFtukmyqppHgYnO/6ciN
3y0q3UpXGMZ1UPUqaJ6QJK97NbcMA088f30vGJG2pgMfj67OuONmdGkpJLAiC1MG1jltpa0NAM+O
flPFNSEq7FJPxeHwSl86QN3JONBmOgfihdEi066XTkvIG+V7lFrWwy7mdEbfar2jn/Wb80o1wj2p
NkEQMCMCRWF0eMn/l3FaY3rUCZLsuCNpEd2UlIaU1XzTQ3p76kYs4LqejiDMGvCyhcTjQC/GORej
DJAXNgnj/AA9SuwVba+26YubLRZ1gXRvtESGEP1BfM77eH4DX15qma2NV2McescNQA2Tn83WA6UN
6KCaJQdvl9OfUmDSIqxeIKhrg4xMxlrYEaFHHtPDWG6fCO5zsg1ZUh3JX35w8zsX9zO4uHf/TOai
0F80+2b/5jW+lYI9kQomHHdqSBQ0N/YZ3dOwFBhki4pX6tbwpRrO5BfOpjIZF7fUZVfsLhueltqx
XvOx/Mf72q0j5xBa3/Px3W+o365cSyl5/VLzyrHWwFVlKQTBJ/dLdoHMg3fo3kb3/tF//WbjUniC
HAKM8gbBvJ68WucbzIxSwy9b7qu1q7pG8jm7FSJ5Gg5v/AusRMM+xfQk9A3L/9y83OIdvOqkQt7N
7Nea1CyyLiId5bs0OuMjlZktzSJ3PXpI5cXAwY7TCa2qU794jYSK45lsqNFNW1WEtboNFukXcgmW
a6LbC44e27m23PnWq5nOnvLrwX8ayQ6C1WNcGpqEpYhiYXAZrDc7HcyPzgtWsRWmQalh70uuVUY7
Ytt7gVLf2OXxNWr4l+4dqiKUYpjHkJz2o4MxOHXmyBWsgAM1yJIEld+MFf1lb/pVHPVsVmJ+UzVo
PV9hHYgbODkCycxwCFiMATBJlrWGj927Do3uE4b57/3h134frHlrQMlrKG/WL2aMGXkJ70zVewjz
jYSMdz+71tdlircwtpL1uDKodDU/SP6+8RCEpAG2kmFQ2g9fjkobR2UwwCWUC0cChow9+aOro1Lq
YHBEkof5jim+TEtJqbebvGaf2ebn3DaqlOZu/hZ7zUSmwH8cX8fH79c4HV77pU6VlGe1TStOFJI3
s80sHZ77l6G+7pa7ZfpV+0l/N1/G7PXzYDsO0K88JDfacb4jwUyvsTm+fTcXn9WL0TSOjv3KdP+d
Lc6r42q/ui/ui/XK+jotTtPcRl3CtLUXsq5kG12VmqGwYOctV/zhLbaxCirsCDasCbXD8k3oTme3
Eb47117Fsq+96/C1px9Wr/lw10CoO1ZLr2enFmp7B41Q6PUP9uOfPZEJTnFLU+8GTbICxVG8PxPh
iYzWehADoJNfk9PgOpovQZ/dD/aNBB7twPCraIhp9nRuMsXbIKXMV1nbaVjtnlonyF6i9m5zT57i
Y1xuoXkFcFe6LhaSLFqYSuB+a7MmuhPPHwNBiSq6J91X+xHtwh1s9lu06266+BDghrajdHKfSEDh
0D10H+1TFxUG7/hl+S+cOa0yZpQyoGp8ZdZgk7edN5ZwUB9YiZbKPacoky45mJSy7ZoT1ma52yiL
Nznj8zK5THSg/Wgz2CY7XvNeOc7id8ogefn3v/ufaGjy3smYysaH2ZTGRnmDWMIGipZMZSCNyotm
sJ5vHZjPpKWSUqIl+rCoMdIlyZoyzu/HfFFSvUNtgFXYvAZKyJHeInySByB5d6Q+/2qxukbp6xUt
6Ed327rGn86l9xjDdxhuevOkkdSSZreGr24l+QMIn6zSIjsqvbUeNfvN/ry3o2XlDnrrhs3obLrH
dgXoo+IT+Qja5B3savYaT9wMUrNTP9i7xqz+l5XDT4XlZXx2gXPBnVK/UHoTojWmSafKCTdiqkQf
y2Bn52/75elt/CAKvAylEVulbdTws3Y0f3Ta5UU2Pa+e02b+hKyESEGFYhV4y6GkxS/IggvmrvKw
RfJLGNYrPPMjzxhmLFRXpfHOEHXxIVL7dHWa5QBv5bMOsEMZrsfgHiDRYtkvw6mh19Ha+w1yclRY
8fSs4fwcigIIeyE2w1LrgbdOks69fL8ole6T54pVkncNMm3Yu729BXbuvspO2vCsWyt9OdsF0vkN
p7aPjbJdIvavh0bFm5NEoBxSdU4o34Sp6V9helqhNXf5adLAbXhQ6J07JPfKp/DedM/U/b6RU5mV
ZtfoBAoJWl9w39uceEYBMV6jMxE/UYELjr3zzi9f0bqAuQieszdf1K7eKT7Ep7h6dkwT0WS3/JMC
gsD7hyBihqeYZbxRDU4E8tPTmOu37t0qlbibk71Cs2XdbS5wTllj9GhZH/dcsh9WNLwTAjmlij0f
7Qh4dk5mMvHLrWr3bCXXqiOPPVmf/eZPpV/ZOGndPaES1TScU+8aVKflMN3QCRhGQaVVmVam7zSo
30BFC4kkCVuSbKdEICYl8oBjTKzJe3QbPAbHo62RTVO34WlYnm6/s+l1jFQT68l417AJyZlRtA/z
m1OSXdo77cRS5Fo4SJk/VWNxEANfG18QadbaeSR+wLNVY3ZUB9UuGeEAnEZq18fn2c03Oo2epsK8
d46uuVmtANPAocWtrffvuZtc+GCylwSZP/WgBEC35JvYLWReDEyXoeFmIbKxgfYuFjWkUNHnrS3U
+YxNvpcIZoXLgevWWBYxmeJbKERgUxn8hpdOra+HxTKkgJRERhNbdWhdAZ7IQq9JusRnFrdkvnFL
lnOfn1uPcyN8ka/aMOsEBJEvyQ4mzxiX2EnDrVMCebH7O4Vgyf2bb2Eqp8uNvQTBvAe38YwfPtpL
cNHvXqOnwFsQd6L+ZnChIxLIy1gXQO2HhkhzKK26GPjB8GN93a9rpOh8M0BW6ExiBQ/FrcZW70E0
TnqbowD6bDqJfP8ggpPakhrvOlozb2V0K0GZwBD29GCKNAEiOTOW83KskEKhinITr/9kCbhhsx2e
hbdPtPJtQiOo8fXefQwZ4M8Vqyufd48jsfqE2GZ9EtqDcEy11DPFWkySd87VSO8tZTNYKVppbkck
MiaHW9bPZHt7YKhB4RT5IzUCVsisPYsrrYwDNfhkE7KKvghkqoG5FHn7GEngiFv3U/IlE4Q4AKtt
wSZ/zYGzNUmz2hq0spDKGl1YJ6H7R9v27mNv26WetkqnAetfMUxxBSpvvDnj9dj8aoyyQaXzJPa6
fyA3qopRRjyAYIyle7KZ7CYZ722jczsjphKn/IjwQxlMkSQPyn9aahU6vNoViOrUMfOYWYhbKT9I
4wJdbrRkLB/vwp9zvRUyG4du+pP+6M4IW15yy7zgqfv/7oqUW6+8NhNFeE/nSJvPB3zLwlPRMDGC
TainJsrtK/pEaGi0pBJRGZdGz74kmrLOkbBFmHWO73R5ZKiUCHKpLB8Jk96e2S2w3PwLgwD94T19
45HDHtBWWewR+IQvwEs63KC4RErJwUOFbl7tv3NUWKtQiuk8q+dPvBJDtjhHyqAco3KsIFdpKF1S
kckzo9roKXeVYkweXZf7N19xarFqauV8sSnH94AWgGBM7l40PdT6mM3CjOqcUkiQ2EXgqHRDFLlB
hEPxjwhZnRvIdN1CTNONPRdhYLEmF8FeHtARuM2ncsukniEdjDSet5oUEAwWl0Z4wMV7/b5+L/Tw
5cdaeImL16NX7mjLOmlskgdt1Vo4i71T/9Q/9DWiiwie+Rg8lohMtEVrPLaNThldC0Xo9aCNq9wx
OuTOUGdd7hlZ5fyGXdvnSJIZt/aNTNpkN3hODoPD4DZ6jCTu8ew2/AqZGAkVnf1sReYF1STkw1JS
jrvBeXQYnAbnBD0Nnr68WSTavCsaE2df65rZSjul1qWz7Z2QO9h1JLBWhYk/RyIKyRO2B3JOdfjC
ZcT6qw5YrBY17FYdLTVRze9sSv6kkCdJ/vifEEK2EV2CUh70ipF+iItUgaSuj46PN/NkXGnEvVta
SY7kd+6kCizyB2j9JLVR1q21X8k8RLdg277Hb0ZDabj2ajvSM+c8RTPHw5PsMfi13lsUmc0QpFmy
GW6GeHgrlYJl4JXrfFJJ1DzdZQ7lKsot+DPKiJTjW1uLjZYbqTdpBmlmnklm4duvl9nKCg+xszed
Q/zsVBgErVMMKxS1uEYrjR9kxsiPtesx9xmP78bXdbIfkfMZ7LFdRtzwD2HDt9qZhkX/2jv3thjQ
Xqm1i3XLS61NvD/B2+ZWETQSJJILmOIvoBDjM4tHadeI0+6nfeJhX0fZ5DpiQTzeverf9kv7rinF
xmel0FawSl4QShDjkj5ZnYK0FAx4rtuettJ0912amtP7GOkwiCOFboP0XsqsQIrUi3G6x628jrPp
ezr/UgSVLi4LJZZF6zIJid/IqsijvkybHt7woLIjTZ8uyOluV5dFZSCIfDG5i4xUs/MhErzSIOHn
/pf+lZal5fNv05WzfGvLTGpYWm0Jyyj7QbSMOIcZZmRsT7C8yY3Ez+D5LcUUkpO3pMQiwzDWeH8G
Z1TnJOVRCjfxJmawth686lEFwDsjl/HcwVcs/jVoF1ZPGt1mUk94cX96RrLtMVS5+2lAwsZOY9AD
jOhda81p1SdVJNA0W4oZc3QvjHKxV9bIlpC+1EKl1VwL4hu/RinAQudEq1RjWQ+MvvQznt59P61t
29bv+dHfNoND5hHqXdCjjMslSlK73/rszJpa6R8PYf1/RJ1pd6Jst4R/kWspCuJXwAlRcY5+cUWT
gAPiiMOvf6+Cfs5pop1OGwe4h71rV9XeVnDeeLj1o3s7talK71gZK05W9k7P1oerhI1n5NvdHTwH
m0pJTsbMCxnqQaHyEGlC540Q8xK5Kq5VF6rmX9rytj/l5IAqDTAe7TPOsglE/lrTyG/Z1Mi/O/NT
UftlckvK1ZHkLWbmKuUT4Ke4qcwKrtszfA/NA4V2sttia6JEQmUjzIgOoJbxF82Wdm2KAFsJ5glY
rEnmYspDMQV9xW8J0QW5DRUi0psmXBS+dg4ree8X7QW7v3HtsCB+QJzfTvXtVvD2YhRREvhLYqr9
lPoRF9ZYG1YNap70XpraEwYbxOAzxgHwutbDrx0wK8IKs5XM16P65JQu7XfzBqP15h0+DrlFg9NN
NfEM6+Lp1hBzVIbldq1PObR/gElprZsZKNfjr7IPrJGasB6p70Hj5njmB49elWFT63b8uoKV2dT0
xWoVSUndWu/IAT/efVpIFM9dG9rAcapa/OX7ZrbKpDn3cRZ7x2k0Pk5pLzG2fYku1nTYKar6quuf
g3Vf3rzHAG9eiIJ0HfpXbTzyrgqCwLpt+aIwmFSlGy2TaOgEAqbkeQffl6ETltyaQjNWXFUHdBhd
EAW233RLJKug2Apq03jxWBY/unvn4BTURpXhE0bnCF7p0O6vOVTlTElg4ZFlrSdba9OEyySilQQY
4k1Bp8ic2zyhO5o44SYJScUzaUd1+NeE4UUvq2y4nqtHA2VQs7WRM7N8D1SIRATAyiNIA9gDq7fk
q0w0zq65xQ+XOgFu3qiSFYmgG+FeEBMYya5ffoI/7/r6kAUALZpx1lKNOO5eW2/UOvCwuNx3D/5Y
K+NkHujCUX/kBM63ewoe/uEKzfdIlXndPwXRQI1o9KFUEVd3mT9mZmPn1BmviFUT9wHBiuYSZJtf
6bdUGQ0H0TY0ChHrkH5yxW0K0qKNVFs3iCNwnOaSo6ggnctjVFbOSxIKrDCVALZQcUyo9olcQ/4X
r7GCpAL0B+ekbE06jITlA9lCPFqVuE/5mHhzbS5/lz+NkNMOIq7RFslEPXOr1MszqNfFZWJgcqGO
U1ESEnExIFUIYG4gP6h7pWCPXsmGYFzrG8yexkQF7VP3BuoKXkWp8A8aU2P7nNNFZn7K3E+QnOCN
nKc63vNTmHXrDMR6K4Oncqfx17WbwaAx6FOhSfSCd6CjaPWDabTFKDdgvujYUz0vqukabXfaSoue
B4c6l+mIonjlDFOIR+GrWnpB8ZBVtgRIa198m6qXIFY6ER5KnKTjCZ84G366CBPcEzVzYWgqEOoA
zZUBLsNIlVQhWmLWUx3pqK5Q5wooxWJrI4hU8Wfx2AIuQNTo6zj2PtRM0OODu/J7KovUulw8HJlY
OJsqKL9I2EgktZQ2o5m1tJfZZr1Mfl+bD8flVybWQrxE0hdWlZNOILCneNucnVqir3rXGpuhNahy
EzvehC4vtmgB2F9b0hoVB/4D+ZXOWidaCEL+fPsazOv+a3ugPAKnI2tpcdK114l9uzrhpFKQilna
3PLoiXrpTkVBrUh58XbB7dSypqPgfoj98YTM8oYxdAxL8lnQtwe4ZvtQLJOcLNoYqtuTCGfwplgk
oMOPrBE0yqExktbtzuyE13F0y0fPvHjW6uoZ7fWqoJkYrHVX3obszFR1uLPWYuY/16SuQhTiH//N
TzFZUxF/RGISIc9ANd1oHbf1zhOsuTjefQF8ACEkDZp1xcwT/+9rJb/+nHQTLZ6RQ3Wl2uXvBuTN
uB15EuMqXMIbG9ujKCQfdcvgW7nil8rNCQMx+b/esHfFcDg3G0Z1gGGpAuxHjws3tgZSLWgZ2v2V
OiaGyp2EuBob1nZhcmyM60F58Bl+htHcXn22u+/ql8VmEPWi3tpnyVkjJH8Fpa/4J/4pbY2/U/av
Zd377fDVGDbosD20R+m8Cv9mUh/CYrw/3B2kGy7wemWvrl/XLz31Z5vWvc/2FCTQv5h5Rygz14B+
41DPRhhX9W22HJPqTrKwyA2wl3uFh71bHpvTtKej2hUbSzpHCMp9M1wPaPHSX/Ov+rQ6tWfnL2tV
ghuBzzE7OVb0sNpNJ6UltxnqSBav5SG/XTqXDi8Us4vS2iLnwJ2D9OJmrHMw5aPOeRqR84HRrv0M
F/CK9x5o8bNZmcVEUgd1UdyeTdYlaDnHoNS7+Q/6MUGuEvFS66PWZdH0NTHOjLBLU3vnlSXtjIe0
NjItjNrFSpNiaWrwt8hEBk9U87X6iA2MCiovJItsSTsAOKS6RazfxXYkLY0KyejZKDMkqPhfu9b1
5q7T1n2TUYY45BCF9igdYlSaFF6NEE9CEH/UMixHOfNONMRn02hbzIXXdr3ad3d2Tq6tMD5ewzKD
qdSCEu4lm8NGIph9u0Hsr5ukMDIFFFeu0r3uneKCmd0yYo5esjgs6tNX+BylrBcpL3FH6qXuNqoU
xpw9jMz75ZGJY+9ufmCy0duPc23nY0I7I3v+uh8NTvAUdYbEVrx2JZ6sM++esOUS3+yYtIzNzxKr
8rnbGJoQtmgZxhzW2l7jvGKRwOjo7ga7QT54rfbeyNcjrUrqQ4a5N3uWZrlCqxIOfpVZ7uHXhz+g
DBY3b2Wf0WQ/i2elaW2s88BQotQ8MPq1vsVbhijGcaY15J0NSHC/tiJ1+pJlhI5T98BbUJ8j/W8V
23lRLUXstPMl65arlaSeK3UIIVbEiL2zd22tv1PKqRavUB1aTBqxvkQ+O3fpGk5Hy0qQdBIgivqC
KDwvoCFPAU1moFltyM3f0qhKJ1twKNU9U1Q5qco+vaxXGmi0CGvNCOAUzmMwC2UbHkNnzTJwuOF6
vw8z2pTZ/ilMx+ewGlwQKf43NgFrgG+gtbEeQkzkCh06US+jjyNltCk9RmelRbqqkPJlm8OvtdzN
opk5Vk2QfQw4EQwMIwARqYocwPipu+IXUWkKG/Q8begAjskTRYrz2knzAj7Z/WFGnVXE4XuvwahG
RLJo5HwkUQ9wIUALwRfTU6RN8Ra18yAaEvVRhWWi6sGLBjJUEyBCiiMqzZG+r/KzPYqxV2ggavZ/
0iYiR6lydFmkr5QKoaBG7iHB6lDsJhp/+l3+Kw0VLKk9uAjXR3iMYphr3UOEI2GEvjWwkmSAHhmm
BFHq/NkYHgal4R2n9q2umVw9FNlqOaigf7ZgNR7R9h04VBbTQURq/+ARx6eHCqFDnIlT5xrh3mN0
FeBCWCHDXhbFqzurg666TECEpWK0gCBVOGuurRF3T4R+gH6RB7mjeWEvpXkkjl6sQeKzYwQMFPvq
wNmmbFUf7PrraXVcGVcG75Bov0O0zyGYTSbKOqCFcD2BxgFoOly89p7cVg0nWM6wI5EeW+NQT0fU
PSiHDIDgDZ4KWwu0WccnB/eEWwnur/uC7A+1oHRr2YBawS1IKiE28WAjT5xihYk9v+7NPZatT0oF
DQz+hHptf6dj5DFoTKVAeX5LTS61eKEarwR0bpgexucpod9ct3ScjIvmsaoLHzrZz6trfFe4HtXg
0Cv3n/0T4mKojJxTXQ0R5HJqSz+el1Y6KLK8gXetCaSZr8dXbfIZnXo2y7FUikqzdXsBKkm8ia0a
47XIn89qJOgXC/m1Z/0YP6Vv48f6iWb18Z3K230BtrWgOM713cGdy4gTq6OLp7Jho69b9ke996W7
+9+CcxiY/Xo/BRPEON+/dE3ObNSFWZgB5j9bou8A/vdUsdcMVYqWfN0IQd/b698ddOX6V3yGeP4Z
pV/GtI3L9nK/oRDLHkNJrD64ZOA2TG0Og8mrPhEaVTR28i7s5pe1G1GSejrcI4UzxhyDT1jrP4kc
G+zztP8kq/hs7VV59B5lrFDD2qq2um/v2/Tv8nZqJvUwx2w4Z4OWdMyUIA7vrE6HcTo4hpdBBrG6
7NTXatUzq1LostAJ78MvnMuxKnz0SvAf0HrqkNFtbVwJ9RaSHpuRjhd8T/Z0BJi+1U/fjs3arlz7
CgXl4TaCUlDGKipsTPXW69NP+B4/R5/JKyxjTY/TZhc7f9x0G7iwKDx7ICeN+zdwzfr0sKhOPxPC
SwXHZ/LL/D6+wuq1MP9kd4RnHFaW8W/8+9l7Br0lFqXpqUTzBycGyapAq97DDqUh6rvdICS/43iy
dzLIJKhd8q/1xzHeAKxx+7O8dASl6nhVnTLLmG7ajXUcoSr3P8MKwbF0AIpQlOFLaPAh/MtlG+TU
HNKO9uZ/Elk+IRftm3ZP3CNgrd/Yx5x1JJPWcg+oi81yN4Ras8NBZsOdnGhKXZ0JLK0Rx8rvUpJY
a8wo+PzEUfNxditQfYDDBz/1KlVrabRe9QAnYevt3Z/O/unyeWqUfSu9aHN/OKUHiqiUJPtE/mZD
AS9y2xsaGNwA+5c+kNceL6X18r64L+xlOpNDEW2GqTpiqY5SQAIk6QokuFJGIpGw2qEXTyWNgYI0
ZfGWvDPBqNXZow6sV8/jydqAEcOtNkCWyw1ohdhG5KUyOTDZDYHHtaWI6YKvMkLgTpk2ACCAwIoG
+J7UJCUsFqRYnWFN841bC8F9bpes0B4V8hKvWqJeRRgS0is5VcfpZPBSl9BumZQDoRySKgVACoFS
X+lpBdeLfH9g/yZoJBwdrn7Uxtgag1Heetx9gIs6Go3JBsw9NInihONi1DzEGxP//5wPVpgU33qS
RSv5u3R2C40mvudXlRJKN82P164VoU5W+C6ClrRpSut1MPagfz38lN/LH1/tloIdYHpPemoNw/eo
ymRQnhB9f74wjRjvw3RA0236VonFjSMVS+ut/+gnPrlVG1la9/97Qmd5fi26pWQXuni6dA00r8Ip
FCEmzQcXXYVDxcwSA6DrwpkMWYXcBd6oJRT9yalCOWqRcZqMz8tCgusiZr23itDO7pvDAuO5s2PX
iaS0u0dk9+PTz67HyuNXDcQv+6lFtkkkS8YgJ4bC1kBuXXu8QSRAk3SkjmWGmrXJX8X2d52k02gd
OtZcUGm9ZaEMKG5APqv71PzaKPlUkAAu54ExaTkCnAMzU6ys0NPqm7DuaWfWibVCGIgxi5toemWg
tc/w3SbXfLN08BjSH8GLepcvwhAFk/dAyh+pivC1YPS8OMHaGXc0ORauJiWSzSNZJvhkCO+AJk1k
MpP6xBrZI1ocDdKBUqecOkUHA+MXGwsm3o2qSlHXX3etJRsCnHwM/wgvMHLgxStbYaIsbTxlfais
cj0qDbUaSQoFjhmqlboGfR1hQ50IU/E0KxVvhvCWjyD5qT4YKwOrYtKziVv8RueeKzSFHmodU94u
4aFa3St0vYwqTjpS12Z1ZM6lwuzj+juvPMIPxlf0CTJOKVO7WJKX6GsU+2x4Q4qSK1Sn4xZEYYA0
GVctFtDGhTcXEarAGDr5uYS2wD6A3JL5ShYBqwjVxz2GYGHSjEyanyLeqoIg0FcxcVBxwyInlCcW
wPrIA7YmKMifoYXxKmBrDmuPIauPZScktbEeCQW5uZmi/l7BfGziDyPopNpimJGh3tqbzQ67wXFI
BPRPM4HrCR6LoOV4V43xzUDKiFIfayOZG4VwpTE3In7mRzhDLJeLNmYW4YdQTuZpW0m4F9hKBQBV
fCdawj9OfsJHpk8nF3nKr++aCHCaPDEHn0j4Kw30ZISI1YUaZYDILJSNFCAaRfbcxDD1N+BpnBuQ
NJlarxBnbvQO+TxE1lI2YaE43NCbG5A0zDyaFBsooL6+ULRL3mQDI2gi3/z1t2zqdWiaK3AvwnUF
5YInmYe4h+Kzw5umaIDTTty698bYwsi9qTGQIB2kFBHArx2+4I6VkIDalC3spa7ubqbURSVIURAP
MzoUgxbrgGOuS69D8BxROPD48t5DVT47MJL4G38Ssd7MQeLyCAXhzBfeiA2Zj9gJlho/pP6IFFxM
ArEhVF6XFD3m9xMIW3sU6YTm+U916vVTqjezyKInl16bAdIpfknCCA1H0WoSt8aWTu5HnJa/9F5i
V9qZXzRCYaepMzzwZVs3rhvqJP1bt+L+0zms1D8S1hDD64MpZ9reaTDyEFQ4+iy8Wl4+kttC/m88
jDQQ9NAUI6jNv0/I5+KX8tHBA0aKGtVlRL0P9bkeM/0Nbp8bSooVwlDOx6ZGPieWkSx/UYaghiJS
IXt4wJFWKhQLeoBEFXQhGBeVSGq0NHgST+Tt7TLXRGV4cl8fh+pf9Rueyv2IXxyiCSi1pwGRO3HH
3ud+z76CpS3V0uerB0PYEpkIkuUDnakakjVWMHyO3/b2cXfXJRi78fGHAiMiwZJH6TVB4j7bNy1y
mhL9H/Ydg4D34dyILedPhA536DH3UvOsSu9PpWkEs7KHgbbq6ipgHqkVzoiVqGTiUN8zIE4Bi8IV
vfhHucdhSk2brdiZAeTio0ALzGbYrl2b9oTXqZCdUhqkVQAqFB4A+wO5EHxcnDP5s1hQMMMdWpI4
VlmIi73NUDJgds0dLXQk+CXMSPzUT0cP6pdr77PQSOUKtw99E70sVA/myoHqjzIR6Z94RpuhR8qn
aa/LpKaVWY+aSq6LySiisMTkKh4W1qbaZZCvYs0pMuqO2nXVg9ZvoCelHAqdLTzTpwUK52L8yJox
zVSS4P3z/kEJLMIQzT5EDxE5REQf0WbyLgdq9GQeociotYtsFhe46kF8ZMygAqQxpFSCjCdViKJe
7GboqwXx0+61dQrjpWhuiogF1sQ/H7SwD+qknQgPDTzLpPlT4FHkkbH7Qe+XZ82kLvmhoXwYJc3q
4r5r1QC1B9DFzkn3BF2PZhqLy6reuSZCwrtnr0AUtEjJfENmJ7qPA+pKATs7eIVH3ajKNwgvQRzy
pZ2lULpIHYo4FNHoJlxLix1dN1tp5+t8IYB/Eq7RWgwufOQVrinyT5/84f5CZy3gPJVjGJK+xLAU
ZpoyiI9nZogzghzLiSdJf5wfxts3ChH9mWGXP8HOhvFndHAE9YgklSvkD6bjoDQF+tV9f02DN+lu
5yYhY9WhEfcIJ0WWIJ4zl93y+nNlUcd2DFekumx4NhH23v2hr/kPT7Qe1FBD5t3R9EHkXvXGUJtu
F+o6/4XX3Wg+kUclygp9Ogx58p5ydVqIjRr0J1DjA/pd4PUwUdOAvx+7ySciivF0b6F2MAYCeQTz
aJd4+nnJSjmQZM5CcKjOARYj//WFKFVQaSKX8iWhV+AZdRQXWvxbktvCiGcHioa4IFQZiQ7OR0KQ
60QaycdMSIukoMJchGp9WHrRWmrF7kmaV1rEEwpLQwKABMDtSNmcBlH+o6/1V2CMFtV1t8FQZL7F
bEhiJ2M1yzzMoDzR0Jbanrz1pcJhZ9NUxDQp9hrMWHYslFDcpOwvDs2DWy6iVQG/tE3BPKJsLGz8
MiiTsKKmZ8gXhRmBacLR5Az0bhcK8wJikwOPlOFUbIcq/wCfs77xYG3LKYirvsNbg3tVIKT3vfEg
Imz5ylC3wwCEtouqCkmBy3zwyYSYFWVeRooTHcWbkBf4J78KOvPrNunraYoKWtcCKwNVPm9U6RRh
mZ1Cq4Vyo6e1Dc9mHO04hT02uPyXAQaB9rIWvv5uz2KiDe9bLD+m8Ccug0RdanXBpYTH4KOlnKPE
793xMtTl/i8X3VSIoOu8mHyXIVRTbUbTe9KGBsYDUk/gCNyaC8LsZT31iQcGXJBX5/7xcnocTEd+
g3hEToAsIM1EjV21g0/pZJs6P/g1jR69kWapakkFbim1uskolhebrouQzKunK3P6KjAMOSZpZBv/
bFTQdIttEJP/KMtM5nBu+/YIasIIPFKJkVBSBOJfeh340jzngfxCPy0k0QJTdWF0sV5kJ0+0yvLT
0HTQMiRQVE4uSnoKY4qKhhVnDiI06YbZSscfup5ryYWDTPKj4XduoUbBMURBoTDtE97ZNwcrUOK7
c3dltwkGhyu6lv5fJMIDC93IRkbqPJhLrqqMXkevq1QPJwRSfSnSi8XykZseMsNZ5GiDw/IxL4/V
26jUSztzOqZMWCJGWOey4hULcxE3HrH05YNh2IGFiETxRr5faP9gsLn3Yb2XsGHuGHBKO4XYQo6B
U00ULBNL/VOOUzmlmgecCYU1/3PCoysIVNOyEJiKkf+Cb0GKaFJFr3w1DPeEQSMJT7wbcJ1pxkRp
ho6wukKCpXWNtFzpzOsqYI64IlhiqyazmSr2EwBLqDogQEXnC+YeahHQfQErN5roLghvwdtpWKyW
PzDdWUGOvSiI9/Cv1FavMXuNqn0RHpeVlTg7YhBAM6eXFfbK2+0Y66e2/NjpZlDI5TI/t+1VqImV
uzBn1jAukKaUSl4o+lHUdSg3XAYRNI0rS04GKxFYEwcDuBWD2PwDt601S7RAbCbjjNyQon8QdZ7z
89RwsyAL4p99eAwF8DAnt/fgnnHxXx4upGX3MCjGIQA9o3E3SOe6fHoLWgu0heu3XoAEQzWN14TW
KsL2ulmRZTzbLNWksor/84gzX4K5cshGWFYVs8MYzGPtf7V+nKW0JtOcgnvF23a3FsoxvcTqjOP6
FkNqG7fJ7XYXbCsjPPfqGBMucAmeZO2JPwvIKMd5qDtlTRliWI8L1MJshsiHObPNbzVFQhfMeVX/
CuocCrJCImDstmTjzmMGzQFb3d/fAKv+EI9C6FC8+S2tWolVS/0qNfmkaVfmVtSsoN0AQiLaZRS9
W4+cvv306m3RzMQWll1wqX2HS47ejFBKUfXHbYwuyJVFVLtDQTdHN0/8V6Dkr9r2EJzm1j740NXn
i5c6HZ2K2fskTbxXatAg6cP5fT+3oee+0ev+WcPT24GXmaJX7F/oC9e5PoO49oUdf1odXI9e/GcF
meWJsXyjG4GYgKJLSKOKPHcrHliNn6pxwY57bYMFRSwiGNUAhd38ZfZF1hXFXtRdy/uMeP3nLviM
dlDHMl/PqQ5WjZlIGdK+wor2a4Dkmb/u6BloIL/VBqvnDzMfcdDB/bCVIRAu9K70BmjXfnbuDQ1y
R5QOPMY75e42pFUB3Trwz4/BmIilvp9BpX94tuD/wsujPTachnH96DTmlQiFyBO/27B0co2680pb
dSBSGH3BabuPmjfL24MhX51D3csqHj06b+f2rd4CVo3+SpyfhKgqvWIzwqZZQ8pAoze/PkmAtGl5
iFIDEs7BqY2Oaz+p+NHfaRv9sbbw//z49AmPZzaEY3AkHmATEVVCUIuK19YIFLYgcRSwmenEtPSo
eEfM8C/eiZ7Y7P/LGpVyv572T5VJY9c0yu6+4jUwDHt98aYbnderlT4pv72+3u3KvV3dXuBVzJNP
R+QNauKUgtnoh+uVrOjBCb25LAulBD04c/1srq2o2AC15O3ZlGit84MD4Hw+f7pzjO16f39Sw7GP
Q6k0SNeufA/meh1cWgZloa7NJjdPPRot11wz+rJiD3eCKx829p4P/x1coF4Nyq1DKNHuE1mDRns8
kMShkDfUsdCWL6h6t2nCLbPmUgb1pF47Ii90dNJpIDfjZ0xdaYbxruAea0sSn3FXEZliMlInhhTT
/z3MV8nMqSJ4+ZWvQZ4iQXuF2nMGOFjjO6486YjoUMO70FfnlvaInNt61sRdT9dT2TUo6EM+RWnV
6qIFkgkEFnM4Uykfy9cm0AD+k1WJbI2BHDby3KzEYrb2iEvAM0C//Fq31Id3PH755ujReo1evmZL
3RXXfKvPU1gqiH1//au2b549weQ/J6FLnraj52G1rQS5/WadoaRHPkpdj7CWRn0qAOcVvpd06BLr
wXhFiiCKbz799v4zmxwgax8CGzUQhJxhxXRIbekW9ho/iTN6SduEu2ZftayUK169bxLlPHiqT61F
ey5WkMa3Fd7g3bpWkBKiTzCpmJxA+YdhiAWqrswRLQ3SB3As/DXC7e+WtTgIai2kqrgCs2QgDOCq
YtqO2zrQW3c8HLNi83gBYmBfSFg3NLhg5Sm2w6JXXjvjqrQ5t+OQVYhXYhioHRrusd8D8vW/v7fT
IXlHF0Z94E7aqoZZJOWyf8cVIMQdBSt3RLKynmJPYCwVSgXZgDCsZEQlBUK5i0eWC5in/UFiW4iw
JLk0oO3HoI01J97Siba1hrwPO+YroVjmmeA3qqQdwwrgGQzg5+zTPYzjkEqcTaKRRO56mbIW+TW7
eXk27X0vfTkGVsrzBFXVz2n5CR4YEh6COkk/192HZLc2wcURTVN3gNNvzSy3UXee/cMYPH7I+0gR
ATe88o/RzRKHPD47N8twM8gR76iknYTT3L92SP3NxNmWyLKQAsBq+96fOvUB57G2NLGb37t3MvxK
SyQBfrG8bz73vfvNxY3CyFDQzZAv389+Y+2eoG9hV7trncv0/HV+cd90aHeCay/SfWeBUT7Nf7R2
M9+E59I6wuzXIPhNrIuz6xB7mDAR5+d1+3nyzj/GzbEPaOZOLevdXnOm2mB1seHZSLSaV+gjo+fL
vfVfn5/dKFpVF9e7G+MKwDS67lvvd7u+dmtk/j0gjSQNamGVTiL4V5nuXctyk88dH/sNpAKzM4jR
mUrIa2F2HtVW0qnI5sopQexHs5h5jWll8sEpynh4FxQ3WMJAYn+BZzdap2G9s+Y8o205tIFruD/T
EQs5IWxMaOZD/KdSPEcwoeEUeWs7OFPfOTh1Wkm//RsxwqXuljZQQOh83byvWwyeuvsgx+iUeQXA
KPQTzFLIN+Q1+FANXv5xYVBPZhdPoEjXtkbLdmLbqyJDInUqtyrfZeR1rfXOKU8rzfdkV3UA3aqV
7nvyMMLjzTklnfTnsEx/zqD0OFKype4dvuGLdhmZ++gawX/HbXoam+TP0/PYYJUef+aH8DTYhccd
irZ4nKABPkwlnqqz24gwT8ySUvHGrYIbDs7f1tb4srYoN94gKXCp2V8eLgEQX2+4MpURpHA7R+hY
cd7bx5d59J5blp6RbhZ1z3l1tM+L/OWtsa1tq76UiKZfAhTMlQd4a6tvhm60umZ6F42ObaRUjy47
DRLo2o62p7fufRD3Mpyaes9ug92fMKmpJiA6LqgQMpT/hZzmQJ31MDwSaj68ewo18Ej+jW3XfqTj
MEyG2SydpJP8HmkdxBeEDjSeRovKBYud6KSvNQjsbD22xwlZ6oJSs7lEWXrb3Db8z2PtPTbV5Xus
WrW1qsLhEv8L4S0VzELFYtAb/d2jAEzcdyUbyL2RaHCrSF+uICnnWroYbQhaqxRticADbMjGI8xY
KLPgjkv/MLqTW0w0V2wIq9aSWXpfyEUWktDADmQYwvzGQaH8dIz8y1peN1X0U5v6oFp3JJ2G6Iqo
RAe9bFZiqYjQpENNd1hHxHOproHqVRiWrT5x0igeKucCWm8V1rWYkSA+kduHtGoiFIlrK+1lBXHV
B7qEPSn1WXHpBPxuEYYSEIotfeqVu9fI4VPCrbvmrJxYWHqelWJBJZsZEH9SLVIqHaxmpFMW1F9Z
iig8UBO5M2MUVPYGU+bcgdHDo5pSw2gXJkWbiLaNPROqDIGrcqDSb8t2ZMd5Zh/F79MzR+ZoPSEM
h8o6WU+i6XqyRyIrFZF0hbi04OHVbvTlnVjvHwJJsUvfeLH0P6MylgDWBEnz2cZyCdrINfE+sAEx
KmTaXLpyHyhUkeUAVQ1CJRwG2icEzDXEa1VGK7stxgbyKEEF3dbfErzReBnh7Kt5mD496XDLAO8m
0i6cSTjOs9sm/sV8u7JMFmJ+VqeiXkWbaJMtdxtMK2BwfpbJ5rKxx3QwndAyN9To01HqFn12Eef0
0g2qHNgX9W4h1Wl0Zcj9XJzasd1k1NsMAywL2zwLheqSenK21aT4is3C0X/Dg0HzE33hPYT+7t3d
9+Jeuqx87xGqRjSzxpcFCZeOtGXhy3DvH5lzyaS8OM/ei9LyuTn+7jkuGygOi9tCvbyLt3vCD3UW
TU6z06wUnmdHejaP4tF70+B3Hpv60uZaIyinzz1mK8DFMCfN6Xu8W8Cp5KuWNutVL1pwNmCy1mCe
VEOxEC+LeGbshma473/wEsmZseriqc+08xp7ByWS0od6GE12w8NwP5qUO7VeShw8y1tFt45Sn7Of
9970wUKtd1yVN/vV9be8SS/Nvd5jByddcRiufaNnYEhx9O/ta/voo+yDDqIet4U02mix2KI0pOu3
fJfc8686cebcAggi1xkkkc0ODuWpjQUv1wf32q49rp9c7sLj7+m3/PHOv43wKWOTmJT204Y9Riqp
xYMpBVFNFCvJRUXp0ISyPfZQD7yT/0NgCycNPdIGiR5mGsCoWW+HL75sShpU46hMNSuLI3YGsjRI
RuYiNlxTynOUKzsfeG7tnYgQKu7h2TkfCJPX6fhx8Mybm1URoQzBZYfmnmg6PWHoQrpNcluN3TWO
OUf3bLbeX0m3W+MN27ETw3GK8I0ZXntPqB671rr7rPSuZv9SD4ys8zg/APvWJee9bxsUdtg9yUBp
OhwQEZfW6krO+qmjcMvIXTWQs8Fzo7lniHvXIAnTsOSzMZZ8q/X9DnY3Lz552Gl1L3l7ZDF0zu1G
GM9SSETxjG7TXAz1cEIPhyCx1uKxgWhgDZ+dqAGb7tGNi+2XKDQ3GUJOqM0mHjEy8sksXWfWLuSg
tc6N+QJ4QtNVjJYxHmDEUylY6hV1lKbHmSbo0b/wQHpdnhE6YmvARoQ1Ap8dCKbsfBjSJtQohjWC
g+KAqiIjfrMLX+TJtDiLLWYi2iZiKVP0kqMDXw2EdtGkASPc5ldLQdzHEQf7kwNdnSX1UxkAjY2T
0kHXTTAdbKcIhFOksGQFubuGMvpSP+le4As+gkv3jB5SB1YmxAiFnPjxZUzKHKVZAq0u5fZi0RfF
8c6C37Sm8iQRVKKCIuL2gE/LObnW5D8dv/Izw3tBM/l0LvjfPd2UyhSAaeTfcQOlbATZCSEHKwB7
8m95gatFS55nJpZGRBIMiPaNK3NDhW36r6ZNNVNSQO26Uiqj8+jXfhhFKTvq3rOmVnfdWpdbayCA
7QUBKWJSgsIJ4WSritOa9JhS675YtjPmNEHDSe+tRFhZdW4w5vJFkvt1QtnTOUz2oxtbzQTtAYtg
5z6rLU6r2iKb3ftX2vxCkCaweNydGMiWzZkQ9u6AL1ywS+U5bvSTv8AkqoaXXm1QChpBbfDYu/Vp
wgC5YDlVWp5n5YWeXjpJ2VPBkXKwIJOcfAdrWAd2KlA2pCjft7Kczi4/sHJ33YlAHnxjGm/iRbwo
zS/biArs3/7PmOI4hP4s6uPuGJbkLSQ3dxnSy9Nd+S11SX6k88d3qljKg5jqZIrrENQFBwxwKBSZ
JLX5nD1n6YqK+Eo1adzjRqWx1KsRqtTol5yC6IR7QCC+1OpPnM6sQ329Ac+2NCAswQ+jwv0hkohy
JHOZRtm59enuk4uOBb1C12UDrvfJHmH3Sn257kY8NBklowdkqGoPe26VgBJf5BP4NGjszkjXMGiQ
+5psDNRQXaVP/C1zTE73hcMeRt9NRWU6qowkKZN1SNVf3KT0F7fWoMCVh8rlFGtCieur/h4HRtk5
oBQPCKn3A4T3+t8b7k362S0gcuH0/sc+SPoSJgj03HEJalSHdu3S9yGeH9DOMXt27aTklCfVs0vG
bw2xJuJZz+WO0UrvxLwM9vl+wE/jDb5EuH7jazPMegaKK6gQVGz8Lgs9EoBPIE8dkOKu1F/kbM0N
f3YO17AbKdW2cQM5zmnPzWFNqqMaJ1gn2YBcbAzN/hmMbPXBgrTar/atQBRmGSCZgwgeMuffj2jw
55fGEJTpFESLxw2GT5vK+E0ZX6RkWTQYxOpW6xGi2O/t8O7ql7HT8G1MEq7+vrfvZScvAeBkblCF
6H5fx/sOqwwa75JvcvZl/Ba5Wh8VUMQjqVuqsA3xrR9Gub4aQ2vWEr4OVO815fwDmpeDFuDdq0Ui
ZX4TvrBdl51ocoBpeCRx1GTcr0AW2JLvbWqiPvF62RvgbyI0F2mRUxqRWoFEqFRuOxjccI/INcex
lpATgY5VX6Vh8MPpAKwVdene1ftMVLOlDEU5F168CqgoQZpS7hwWlIjxI6Vwq97reQNyRGXR4O5m
ldbtBoATHu2A0C3qoORhFWXny5e/Bp3NK+EnrEMRrE6jRbSwZ/ZsHxQyWFUAK12VOKQsXI+yXDd6
Qjt6Cl635rqP3ItEDb4kxvDBzS/1kl4pgJOLzlDxnuw6FKiXu5ctnOf46KSMc5Qh8+O8/BVNiXVT
PECIcIld95gXcOtoNSf1kg2X9jCcF9gBJQ5/rV5tq2P+nhQ3nnBqEL1TN2HytZ5wx2/+A7xGjK98
/Rhdh+++pGGNnhh/ur1XEo8926amdE9H4ssuv96zaiTmVTrpUN6FEh/1IfV7spaoYHVyYAoXU1mK
9+f29nVAfYVf1C7Agg6gqk7e8Ng3iVcM3jZgQ7VzqXlvMqFB7ewAg132ghpSyhbvVjQlwcWA7lxq
kj3vSeQDcpeO9eweDs6HpANs+eE9ftfLx+8bAXeb3gG3Cw5zTTK1qP+gq/aqPnrsnEcZsBTVNLxy
IEg8SkhQLsPrzrWpkXvWZHg69qvj8yKC+AOD9OsIckYp0AYh+4wShMxHaj0sMoRbnUoft4wEv9AT
Pk6fVQXMFU8jSDXUUSl4oqyU/VN8xMeQsOn3gEs328pbNr+QLABEgDogjZbxd3ffNMa8OGeGNnE4
9hCIoSrt/TcxwcnC/dwr17c7jMA/7vFCSv7BQOB9bws1pPsBGMTsiPz4iZgCFBHrPpImqmiYEM1v
3Qu0QHLezK2ACV2a91XcaJ5rYPJ+A5HT4LGBZL54lRTEv/Hc7kFovgMc0GBgc0WACsMfc6FDL2IM
LJI6TlStxwZzPkjrhNofUJ2Tc4HmuHhRFHk4CT68PV4JMhLeD9iuyd1PA7H0V8Wbo/ItrEHBj8wR
ZU9kO4PEQ7dkO2/ss7S9pgCOmDM4S0DPM6rfwl6F8gX5bbnqXPYkt3sVxUUbU2YKMku9r9YlHZWw
RN6dkpco1ZVCJ/ZEnKHsSapbahpdCh3IIB50aX6wJFecdt2lOk4fx7f79RU5yHmIxVUCFABNjZuI
FjKpyvtxV2Tn3Z+Rebs/uC7IR5nKbz8axIl7KQ9PP0mn9h1vj5N66zQBRYQSvqr0UoJJ1eBET+t9
NpQ5Ry/d5y8AHoCmgu0dAFxMtIwWlzYYOPAlBE8dyv/j3CWk0EPrU/EJm89l/GeOLIwZg0NbdtWK
GXSv/FvwggRPoh9L4KmGV9KACEhQaVX3KtyK7SmggReYATFAIwHyiMg21JK3vlFMY2Cm1XrPRJXN
HXB+2dVwVzjy7yqnUaXwM6iiiK/q6asa5Dk3in+266wfMMARW0n/jDIFevQnF/VfqJ4GwgX1cFrK
5dpBRTdyLcK7juPUeT4ALu7+lWoxVZBm/dNhRWTE38FbYQ6kzv4+Pr7VM8GGyvTpNq4k7k/Du5T8
KrLMPybVDZuz1jVzAT6jnmrUWTf1+WGKdvF/NJ3ZkqLaEoafiAgBBbllcp6HUm+MmhQQAUHGpz9f
Vu8TdvXu3VVlW7JYK/PPf6gda1t9sUG0cF/QH6qQk2o73GAsPcckOAgcTJNE1SxjvB6aofvoV/bn
blmvu2WzaVfarl0pB+XQ373RwO1A4wYXVqIA7fcRw5KKIbfJB8ycY5vbomN44acAS6Ug4wbvzM/B
d3dSvx/H90mo5nFMcpQIGptVf8FE6x8/WBvFnB81nLp5R5Qwggh1JfI7plITPiDkMXEbULJq5VEU
60J3lzmUZBMKa0XsCAqOkiOpCig938zLCDb6+7P4KchDJK7MlNAVi8RQxmjy+FPz/VG3rQA82a4N
9357f+tM0E7dLkVwLRR7tBwkvKDNfs3Us7mvQE0+zJ+GOvkr/HrOTFSUwby/6I3qaQ8adcsW4rYa
Glajc4LQvSO02g+QFAJozluQnFvxGDPTU2MHBNlELDlYMTmjzOJb/6n52ylGeUcJpRAqTguzQwQS
oo4WVZywv2gT+Bv5wZFQOJI8pvqaI0WXPGTZ45AF601omvtL5RobTFY3d5JI1JN4W+DqcOtvDAT/
DzhjTP3hMCTm2Aickhkarh4wK1v7DT0VV7X5exJcbV6/tSprdxhO8m/iJV/QWpI5IhhkDCf4ePgG
hmQIPUDZQzwoxB2NDYJJmwx4W4Y0/8nh8DD7A/XA+OFD/BNmU5v9kctNcnGEsyOMDVFSCOlcFCOv
6WCWbmrObdFY/FOQiNfAvwdmGLd+bNefA7/+fMI7gR4kok6x4mjmT8gt3VzoRnLXltzTGOyvgB1X
cjO+0U2JJi/5aiicIiAA9wmfc/ZYXtVpVULPRfpn4V5teG/8tpByzZmuELlSjiBIvJ/+424PoGPM
1L0GlyGb3DKa3rvXR4PwOPaJy26X5dTayYe2IVSIFLpA2rKqFg0WloJwpJRRnMxV3WWG29/0F3D6
K7hYG/T0p8KYvdOVBiXy1NUz/BlW+ntUTp/Hgrwgy86/LYxol8Xsicc7WpC/X5HhJAcOP8G66i9a
wzuF6uE1k8ACEb5mE5hUY2tmzshnxV+OrIG/kFfWDZIAxB8cJZKXgKblJFECQpfJ8B0cQNISRFVO
Djk/hEHax/6F312u73BOgG486/+dWewQgtjijg08CiDNnv4t37f/d/DstxIIQYcHxUOSH+SjJvNM
bIpRIctdLeNteQgZDFMYaCGQUNkR5JgSDQTSW87Ob/VPPCHicHFjCYAe/6ySena46wF2fbQfOEgK
otb7aj+sc/GVfnXn7owSi9Py7Zh3lzHbNXBEOVHwwK5k3oPLjeq2IUlV6lwqXfRvySk+sTeg5mE3
4c41YCJx77A94xLPvQK7obAf+LrEsF9eqGj+FZXlqP1Nqd440KEfv+zHLzSzXBqYj6vf4aUIysbU
dN5ba2vMyNcpcLw+axkaXNpDe3jvik03qTh4U1wdRekoD/Fqe8GDoazESdJgChbIKRFdnTLcGbgZ
Eb3r34mRYzJxn6z2fa8H8I+5gFg3DF0VtpTXFW5459Bgi8qYIUKbHcwLfRRnLPFCRRBTTZJzOXSh
85Cxi8SEaeQId16Dp7HQ6s+Sc/SN0xAU5o8U8OneQKn1+2DPny2HX2A3KGhXqDjRhMu8jtcSfIcb
6oHC0Yc+XCd+2rb/cb9UBbdh9UXxGNMEQTKePxCpj9WRsZO5tpA/xIGJqhM6OSgPuHjH+N/Ee0l4
xtJomyDj/zA1QciZioIE/XNmav1wnx27m1gTyuMfSiRUAvEL+0choNkWE6dSd55X27sKr7adiCVV
25vjPEoFqA/chgGQadjKy8kxLPDMlq6NLzdOYpqfYLorH/Lng+YezuR1Nw4DY+nYhzz7P+aOeEIS
FaCMxDYQE0G3OVbH+w9SWmADfZQzl5dA1Ps8Rp16nUvzi0HuOILTO9W/GEKOLWp3RL5bHYRC/Gkt
tKTyzTJfM2lLnhOmjYz7C0YKooK9j9p1y2nervUF1iYLTvyQ/CYZ91Mx/I01ZM7CoMeTp7tPBgw7
hB0pMnRp7/+VRcEKeqT4zNaAZfDNOxt+p5y+3Lbwo/99qDt1Nzy023bLvPmQICtLbylC0uJW3jiR
2Tytb+W79SQ9Vvh6UDgJqMpQVw2Z5dG8CrVEDnY5TgPMB/RVS0WB/1CCcQMsqbnsBS8siCocCsSx
pEQ9KOw/+chxnwnHssujnqcSZN5OuhqiekDovj08W9sHol0xMxbRr7Eeitp+bJBAsKYnoSZai4Id
BIkRl3wFX7s06YwBliL5xfNFu4gZWUwqC5Ni04mGfvaRfXAj74d70RLr+Dbry3gWz0qGlox1rmPu
cKj0Q1Qp8jZT7iKrq3/ZbhlKPy4qzjAPwDED6hQNEdbkL7hQxk7dtDSVwaf2/b7FxzBw21N8bE81
htvRZw+UmxUr6KhOyyCbrNhvi3lNyMfV1yYCzWHJvx1sReivrTHe++u8se9nXQw8wVrgjmBGSJ1J
vwGXZHq9u9ijzpFsfBqn/LM5Dk/NMd032NK99iL0lkc0DgXvbgG5NVpuvEyBnnjRMlr8N1yUbkas
ttP5nURGrKBzDKHv+yFJB0+6Y9ns+hMUN1wYJIF/Osl/GhfEUQO/mt+3V9RnFj4O4rPwWOYc8r3P
9yRZZ/uYj8cWRwfOnPmQvHKJaApn3bx3rD8LHr3bdUOK147zklUjC4da8IYzygC6CYOCwCGoh1pm
cCo+zZN54gQRHwhChOC9J/SxLUJRujTGtL55HvyU8B+Y194yi/bdCZ9uEuAo5uSIwbAcg2BGhrNl
D9M1Zm6v431r3Iyb6AuFi34dfQnXWaUFlgNV2M7CcRQurIgFcpLmJANOdtUYwxQSmV2Jt0JfSAIS
rCrI9rfN7QagBPbDKEk4Bxhj1OOa0z6ZPF8jKlGA7A4nSMDsAtujWaf6KEHpwJeI8F4jIKDuJ/+O
sz15ANQClZ/SgGte+cVT3VeY02dYSsrQL4Wh8W0s2sChksOuLBl41K/TrFgIx/O1hH0NxeSOl+1J
LWEnULcOkRxeNzlc1pBYv4brUU0ESTExAxEtv/RLRWeXy3KpaHa2xtGdzkj0+8+xCdYyAGdBIf7n
hSSGddJjhZCRsXj90wrytGL1wnuElLPwrF2PPlR8oySYbTiVULSncHj/3IqhhNIQUmmzoIjbWKm0
dAks/6dHTgDGY+DI6l7c5F/TTlbMpDziKjO9LLJJTUom7BJElBaca+px60/bPk8YYLTkmN1h4kTr
J+VBsr6o83Kpz2saQIGLBmhiX+hxKIymWA9wy4FNYBHs9kkqep7AuHxj3i27ZQKpGw+2OHU52bJx
ee628mWl/2B0ZXgdpSeYyflPJwbWjphszI5zPaOb/i1+S4qBxu5RSX91eMlSHa7qy3OqfDQ9FyoJ
remvdtD4CnAvMEDc9r/LS55Ip3eOGJdRBFj2Hepr6+c4xR6taUnJkuJK22RQov3nHnXTNvFi9KrD
SZyMqi1yqmkDhXDaPL1gOVhEvYX+mBqtH22zI9/KE/CzrKHvwdfjL/mr8Gr3mhm3mmdusnZVoM50
cLhFVuXqt2tJtolFwwmZha3xBFWmSmx1zwXX7HQZdnY2KZAPwbSubGz7oBdz2Zg65c5ja/px4UbP
S7znxsfK7x46ceByyz05iBuiJLz3wGv1fZxv7mMu03n4G5/jvUKNQ7RZi32aPLDGjqHhA7ZuexRq
FOwtTBrvwS0OwgMVDxlIhgn3YIyBgYU3ApPK7gMKE11CBb3siZd+tMTeFoTvPZXdszx10+RobnBg
zrkjFiEzeuAqYDWunQ8xLliCdKc/RCbuwz1kBd5ywPCHryTLPlqIRW+XQWqX83nLCb3qNuomy30G
kMkNy3zH3IgPMyZDnkqtPpi/148ZcAJRd9xZrMb6mGAmyPswfHoV4UMkrWOgCEbS2CbWZB9dRXfi
tIOd2DEw4CTvDKoRKii+poARlqyeXthNQemuR1nCESU2DfxGp1ANpo3qDLYaDgllfd5L7BZ1A9Uj
Z0v8VdnRh8ab+ZF/BT7XjI7mIljJY1oQ/nC/PKF4kMrwEVOrMBOCbHFlS7GZO/TW0dVlkpB/vdnx
GNJBjcF5FVR9Vixr3LFn+a5G2DwqXiABz8BXiX8R272UyjxbaUCy43TJ/yvYiLHL0zcuXtirr3vL
YtohxBAddj0LP6nQm3z8AnWGW66tcDgw4SKq83filO3XA1icscfdza0V5NhVA1i+r+D7v23zJ4+8
HkUkAzp+rfuXu+m+nl6Hm3E0hlfLr4dpR0hN/C7xBzhNlOMQKCAG9T2HDAdg1VPNMJIZ7opTRQtP
p4GXOysP2iQvKxrLCKQhQpQwmtqNPw14T8yWa4wUcZHed6PQwpsa+iTL6skfMV8jEZEiEESIEcqT
0sfrW3YFgfk7SLwGtiSk1nSGPTVFc+D20SlAnih/ip/XTzR+lXZ+SS5DZl2Bne6YISYQCjCjxfyl
sSEyaR/5YMkU0tXGr52BFx5T3lUF91Nxuj64JXb3ygT+gObHEMoiJ1RmQ9JzuHOYUjfMDsuv1xdn
JaS4XuakNx1u9E39DrDCLp30U7xcuvnf3skYDwjD7ebpMsPoNnD1wFVOMfATLi/vfb7O10OEPttw
bAKhYq70xJggHTrXy5tyUtEc4+Wb7GyBX+BjkXptsNKW5v79d62u2UiHeFAQAtNOtQ+iYxo7T71q
k54p3AefKBBBxhO4QhxlsHQ+VdBifkwgX3OtrxmUdowByk2zwtxRfmg8/3mzqofXlssumFqUhSjx
9VkUe9Ul70YKFm/N5LlqaUAYy5y7H8pYzkfAnASLKU4QcaICJ8CISqwORT8IPLTrUBXuWcNy1GFl
9p9ZIlIWHNHEFADE9VN825rv+xFHAQADqhDwaybxyl7ZD84mq+uDFxjhhSVB0TpeGBbzFnFMETdL
a3Xd3LfhNqJgem6z9Xuf4qDDW8qmITqq1zJaB2sxsYqIkT8JJqbhkybGGWIlNvQkjr6AICIUkWz0
kLH1PvHEHleG+9FUqGdirxsdio/Xl9w4H8Uf72e4ZFkkDm4WAbYkD0KSGKX7b+hzxvjliy81h8vu
6acrGDIA5ZF3Q/HUzwnBIS8X2wHU8qXz1mwp595kGtTLFGnCMjgJdsPIFfj0DUxKARmsGMvSFNMY
jx9AGfq8gEMr3psKtWN6FITv7f7/HU2wTvgXgN0HWCqcHHE1/hYAvYPxayPYOdAQSEiIsOoAMVPM
GQdfxCsLRw3AfsVCBcp4e1eCvYKjthNveeGCMRz/q14e4wH1KI+91rgp11zxmGlsY6ztHnP6boCi
UofcYls4t/kxo74E+wGMWxeDD/Q0QKmvWQ80ZGwYzgAjdgho/K+KlANh2qyglhmDbWkIJ8if16gf
/xXA6lzGWDK+IvKJhaasgjUaHEDx14iDC598WsdZ5stne+ypKGmb/Ws7mOc/oqe9j/+lZFKgHq+w
rzH0NE/XEZAbr6TbZ2AZb9ZwzkkdzsIZic1UYQLLCEBTYafBUwD0j6UoE+uajOBhTnP8IZBFLMWE
LduD4c0f3uDjufg2VjDaUIRTt9hMtsyv/sHyh6i7xuGmF7lK6ZuM7tz2bMwTMqSPerSRtGe/IvRI
A5Zmzu7jWbZ/RG7S4L1zRUBpTF7NKNR32tlklDC3YAs35IsDHJysxxTDfYCaH3XLU/TPRX5Ru21D
n4ywrx5X6Vgl5606qu+lhspJU/2AYLPMOquqF4UrzvKsdZTGG/B7SzOv5szMUMhQRo1e+zWt/MOO
Z83Ho2FP2skhihfenXLzMdXpNJiqduJLbPAZaxcRMFU6+n2UgnyHXgEx44pw0lwVSLiZyWqHFMrd
7Q6QM29xDnuxbRuMziw/I52hcLLSjd6r53tpJQjZxxpMlNdMwTlJHw/O2hYjoiBdkTMeNodr/FGz
WDzKnfinamfW6ZVB6dkioFT3hhMlfh1yG3QWViyWjrkfO1TBcPdODIbdnfLhxDoZqDSIiIGbrDHL
oPKV7+DPOrt1PGJhvmFf7l/DWe8YnC3qQJwTFbp6Mp7eNB7KSvdVOlewxJpVworkJuNsar0Apsd3
ML/+YjVp/rTcpLmPN3OOI//TyZHgL9vCzybEDqsDL7HGETZA6rKCisi6xhVz302ex0aZlupCyTch
HqCI8AjkHfpJJ+it/gXsvwHF7h+Vrxd+MhXzst5Pjex46DQmk3lM3+3rSgfGSTgVA5ybrox7qFxv
JeWdNYmwEdrqhf/CD1S334Ap09d1FYbbstnp7635+h6ka0vdE8PIAX4PvCaZMa+0DHfAePvu6rHL
whCW54L/DnpnbffRbFLuVQuvS4rDQJ+wzlqUPJOSvRz93XXWQcFXxkB610k39IPOJeSL0AtYHOM6
/bzXY/7nMcpZ8AOHWegbbdHB9BXmHulS/4rJya7qo6aMr5Rqd2zya2YnbLBU+BCh6rGF2Sf8Op4O
ft0hvU97IaBtf/eq7GT7pCj/eEEi61+aPlYHKczaju2udHsrE5kIdyJowxZoxPIqoOb1c2Ekzgv4
ESL9GSM5gCFIsscBAn/dSSuE78fed/t93fYuVE2ZMX6/3GE2GqInN5Eq2M8zVUuy5WyupChuz8WB
idixyXDzb2cKtPwhjLhezGsIboAyhubcHy4q62zWIIHp7UJsHbErufXzMYGZcIG/EY2BSfnIFNrX
BNM7Aj26sbXor0DDoORSMjF9Kp1YQgJ4szSfRfA6mTAlcSk5XUnR4h+fZp09uF0RESzKcU+sCTnR
ZsqIUi2DEganiJkAZPXC6zbf/Z3ye+8zM/9bT7tcm+q1m3yGdCmjYUyHM+tjHwe3r88g9xg1n/en
r7U7JZFBN2Ck5jaFr2l2q7kKNQ4eMYR7gi+SCnpn3MSJ+0ZmlLv0bphe5PyYOlwrhoCBUz9Xd9Or
mIlxSQDlia3vuymaOaLsmJMHfsiaGkxZJz1mqSD42kEnkxUFBDtmVPll34UmZdJ3eSpeeL3EYfFU
8ulMfdut7ASM+EwOIVpXjvdNt28iyj+HU+sNTmdOEwbs8aZfLTK4lbwIinAM9Dg+FeJ7oiVpIw8n
hdpUOGhXMmWvMS4yCe1TiSGCe7nTXePYvzu5MUoPDUxXynTKeTukrBpMaGTYPOO1pTh0Y8O+rWOy
TFjgpl6Wi/4vYraQTZh+ZfGmVn3YmsH24ejYSa6U1zTToeUki8HDeR3Mcfqa0/Bl3W84XAe0AUza
EQUwCZ7yk9Iwl8sCPUa91PsHnon7JYK1G/lKOUvubvRNPaoCJWJI6hfwByr3i4HJD3+sQvdKKf3i
CBmjNmkxblLGTX+EroYjRxnARnMTMj2L8YPC/u1JqIiwjyzDVxq3ib2QStHvEf1BAI85WIZoVGJv
SCY7SEI21cC0Lb9n+fC7gUeBmxxjMDb12TXyB8dMHRuPQ95b5ezoTqCfFaxWE69uPp6l6Spwhot5
HmI3aC2im6I4ZbqLCG6jZGcvFD8CiQDDPB3QE08dAToh9eFaKxx9Kiw+LZEd8BrJQxPyi7IUz0qS
OJtxXEPyHCJgsqE0kp4F4KrNrq9R815Z6xfNShytw86FJxr99rk0aB9RiiFwR0JcjkzkeG8v/5sh
MGP46kyRH4UHOvDnhnLr0P4Afa8HX1eWYu1X9VpFmnAenJghr67QYF/TYMDZhy9XHK/a4VrldEDF
woQKlpi4lWXnR+ty1bCN/BRXvS8IE1sMH/avWSth06DItHuDnbJ6LtEy03yk+NsQ5bHWfobrfMLB
wTmkcUOC3oF4oCrK/SflnepGTBPA/W8DrhtKFDwlNapW9e69716lMwZyzciFExY1DqoOCwrQfVwq
TF3man+nN5vOcNqXZxpO86DzYb7o6s2+esze7TR9ODRjKWRRVPl/zNV77SeNU+Nz1I6yS9dw9vpX
FT2V3zROhI1R5pPim+MRSCH1m8Ujw1xUyIFYJ9dN0awHBCbc8czFCCdzq27kwIhTicN67vPY02Gp
ALR70OIDPPSCMRnFRT1quOsVN8cbhFwXgo5ffg9L+moVUFTH7AvK+Z185fG65HWiRKM5zR+zgL6o
mN3jRfBe6ddtmU47mHbJljS09/nqPPNZqq8aPHxdkxsjZkvCd47xt4XFWLWuICx6yQ+Vl9NH+bpI
vwaJAxN5V8K4d3CULh1l1tvgG3BqcfXDzKKj0GfEDabIksIfwmdK8PR75dx4ugW3A7LSt49VHyah
8RkiBm/oT2o57wr5+eC73vQ5RSYDn4XkWBdA3DP4RckeWrjsExHFOSjKCk9HmHDiTiN4bQoZh8BN
THAedAnXaeth0a2gNK8gEUDBmJs/GP+wNAy7YhavsV8AXKl4u6G0oqy+roYj/dR7jNNkVB6vj0mA
pQ8VTLZ8xlNgVam1ytFTmw4Y1Znum3hKeBbprM7W7XvLXavNr92iKqYVFiZYHE16zxn31rA3hf4A
K+lYp0eFiDPjVH2TLdKCKl9wqVEUt7cdHnRy/2ZPMlUQgYRrGIAVk/0uoBF2es0cprfyo4sRJG9N
6ibKOMUS5W136ScU5C5aw5wuVc/qTgqCsN8nTEamsqZtRl6Z757lGmqxrZ9NLMCwdli+YldfvWbx
qccW6acQRNjmxAQ+ZkILco4RREp/wLV9LK1T0TkPUJ+/Uq/XcNJJ42+datrQ0+MzYahuATAVNkPU
w5uubYaMDo6U25ig6f+cB+Gjir9Atla+bPChinml7gOIo3lrP7RuxWVK+xvMxOFczCnyM9hQvA7l
WxAw9ozBTDsCbE07X2J1efMZN2NHbUNI6U507Lwz6dgkU2BdePrkukxGG36C9IblOWyyXwrzlr5w
MYQTcyqRKRtMY11rlCysH/UnDBxEgqols2LWgj7n+DG49xrGAAPVbg/6jMk5U77+pBO781sL4LYl
7BEUZq26IQBwyt2IBNicFtGQK7xEPoFV2/f9EqAr/1XdegFzANJB6L5AOWivnGQ9UNyCDeEz/hlC
jKC+OqZTdKiZx6Gvfz05zd8/xpHOup+4AMv1ofewDdSpHBGYDZ1CRtT7bALUSrwQCPKKq70Kt8WF
Vu9gbZksMKIP9gZ0l4HbX5Q8z2UAYBDjopl+4LnpBL/ssX1YNxIJQArsF5uCj2H8DwjbHbjE9JSz
sbRYx7YOM5XehSK8ReIGUQVPzNAzLlHMOh4nuvN6INdY5taof3sXE0DCasjU0EhGwAQaiMSS8TsO
UGS4u3HIP1ftWRD6Kek7V/NEG65bo8XwRlPe0R8/t8CN06GCB2lVTBjgDIXtyAENvsIm0S4anLYY
D1tew/cnoy5w74XfDUe9djxEMYb1OoeHvjPd3iXYY3VjDjwtmxXlPNhXfe/BLY4a3dg+Xmte6bM4
lrR57Ej9zROKTT0yjjmw6xAnKDjRbvc1VLYRs/rLi/0dBa3x0Tu8dTK5dSbqAXzdbGOtY44B7h0B
6u4rfQIjweE8fWxZxb0Btx7MD1hSEEg/zHXeR/IIcXEBS5MlaYypL4s5LO5oW++Kjweb+JgzSHsx
+IFhZWx724o27NyO2fsD01YYiVfIHGBDq8hBvSvcF8CB7yEwfuL1r6OwGMWE5vQJLZqVHHLpHGtW
4zXq0S1oXsstv0ORsCUyjGTDFjYptJPde2pS89MR38zFcBfgAzmiHRNheOMzks5vT81Gp/oMRr3+
vFdOC8hsQJ7fQbAI6ZrDiTQABQll9jDx+wOn6kHeoBYBnldnQeZRyLWO9Tq+4QXTcYefJvwvxEn5
skp2hrJq4d/cqs9s+1yTrA6DrnLa/WtdBojO7vW0ezLKRL9j3EfoVrH5UUet7gTM+JCBwq+n97ei
D+ixSshgJHSe9LW5C8OWOSzOZqhDkNY6zebKn81RviSE9IqGLcZILr/R3pgX2kCOBi9GLHVkKnKL
yNtGJGqGbtS3xrXx00QzWG1TRt6w4RRsW2uwPGUc44KskxHBScQi//PU723YlIjhIa9FGXcrfZd6
il9P+R3T+scNep3hckd2uwEMrSfPKnlv6hqQZT+YiMHW80Nbyp/EWna4HcJacktiXn8GSE2s/fCF
WM9yw8yN7rdeO6cRuw79Fud8G6ARI4wtQVv1mAowD8ZKPdmVQ7sJxsmi/Ag2sydqIPPcu6Tg5B/6
GZ1R8CsqhXCuHCH873E8yZYYhEsyeIHBnkWJUESbHifluQnXOv3uVwDXP7PrL5j0VUpzLMuy3N1x
FZjdH075xcSyovlssbESRpwCBY8WrDy1tlti+PwgSz3YilUEcfNAF6bLgGse3/AOOId3CMbeKxjX
uPZgE/BYvJipF3NmV5xLIE/9H/TqSNv75OliT0NKUMQ4x73/ShpvizK8897aiKVV/w1z9G6RwbL/
tGr+KfkFmH+6fjdH9daxDSy1kpKKwbGfFz46Iro65VZf7QfDXOEso1LzX33Im5MolRBUA9IG4/Q+
7Z0TASJZE2XgF/urHdxtlS0LngrfM4RFbsOZjkkEZ9M78sl2nh/5hhQudGtXny0t5yljFzk/OHxP
Q950LAhCN8QPmKZz1EBAsTjs7WLPc0I6zY/oPnTFgy4ebK0b/3AFk84tqlGnLcqf4XVU7KJLfGgj
dpo2ozm7RPo2Pt1vHGLUdfgeMT97jq64OI9S3JVScoWog0n0I9ZmYizTq4u6sCDqkAm0/74g72Tw
VS2zwxDPVRhfqNRUKG4e5atGKQzHf5tt0KYPGndARzwEH0VmaDkg+SEXG+2rfqhG2a/RgcHbJnWv
5F9iOnPS5lDi0BTw/rFTf3aXcpdvkMNDuHkPnfzYY1550CSa7macGGRmS82vWScQf8TUEWfF6XLJ
e+T1T8HSXFxxm8imV/gWyNPPkiIpIeBQ9rYlEY1keo3yAxoN0Uol23aufrK3hIZnjQziuYOZTBnY
a1+z+/ebWuNlDxWnt6d50mCHQ+FmU3e5gOaRZj+epH6/Z1NM1/lHbKw78i7pCVZ8dVK51w9GM0Ao
gxF9IQJNnEXxwRN2vV0ySztrlzs7Df0sE8/CywJPu0HX6vG8RN+Fbh/4DkQ9Z8iSUdU7/d9yG51o
sINv4xO7Ds4SuJblMltTxPaO7VD+aoh0UBuR3dHeyiMH6qWkqvKzH+rHfH+HmD+mXnkuVc7Pzm4v
pCxQ+mKyl6+kSVbd988jd7JQwhMgE4xfnxR28C+kBMNR6gUKAlOVEl9orN6782MymhuX4IVNg01g
cs7kc3dWPp6Ot4w1AEX6wRRsQYcRYmYIwaacvOHk06swbggcc9duzB/qVsqJWEjEQKoDtuU9KpgD
GR6mg5px1Q6EvqcBWPYJiALEdl9jza4nPbIwoV887B8Lb8ZoCsYwgrmfjJpD/QELw3+u+h8S58gZ
Ok4wEif72mvZ9+rxnSgW6Hd2kM3jx3fQbEBr+4ORMokOiGtHIb0WOk6+GK30w6aPCzwcIEWLyQar
cVJybQ9tf4yKuUbjl4+45tA94lH/I2IGxdnsFZoHGw1FaPLVr5YVboMXYiU1xBmahgt8PEWlQf/W
sQ9gYVKtXsgNzNQ5qsYS1YZ+AF1QD+/LHasUchA1kYv/yp+iqUXRAP2Z6SBTmW9aQcm9llDs5+Nc
Xcp4VcWekU2SzLFwOhN1JE+djUJkzlAIeYhfuWQi/bNMDz9wImeCdMXJcsh7ckw92lFX8cUtCALl
X/bYv7fr6gjBWoRM3NQkWt7/fNkzR+wauAJ/GlKmxLAN6GamWAi5km/695i+L+wUvG4EWdb5kXnB
y44YUaI3FxP10BcTzHzU4vUeIryVKwAkwUPU0jKLkrTXz66K8CmQ3FGsp31cwwg6BhcC8kLAIHZx
4ok7EaNf0SrImXF1t1sLtcb7z3NGGIlLFJ6J93+PoynbQSBesDj2X0VIeWhG0xzZ7+d0OQ3sscTb
WGeFOZq8JGTavMQNlprwdwKPXmP1XqA/YxKwSkY3bP3dzbjl6gP4owF+rkIfAwqnxSr05+cobDnh
DInduTES/0fxFazFTXn1hfPhJsH5TjQSfggDBhEC8s1VNMTeF3HECKIB4oh9cfizwnOxBBd3xM6e
9Jrc1ylTHkveWxQ1G4pAT4S96Q62KG/rv8dhKnb6bwdHSspFSbT/J3uU1Gkqp/7pxU3lylksqZkW
Qbn1n3uB6PhlU4/H4gcrPEh4nPyMy3bPDrxR1gHadgx7n9gsrZN6Ek8LhnTo+VJHR1+rT/RIdn7U
7/wk2N0uc/d66OMvtIIBrk6Mo/L2QHbusyz6ZBhFQd7HAfDpDNT1lTbMGlF768ydMKfhh7IcPYAv
znjCgoUlnPvjcVPb8qv8EKNSruNxdjkJFym1F197ibS5YuEHmcKhqboLRCA2dk/7dNLxv4K5Vdvl
7O4yonZ+5CnFLfs9x99aLK5feNut6KhmT/ty+WNAS0TN6iL2tSIfMX0NTg9EeLgaoh0puU7IP3iE
HqvQjnf4V8JsRPfjRTsxtUTnKdoYViUHyh8PD/HLDiTKZYI4PEIExjTntbR8zkoQjBk9YXS1y4Hf
fZOKcWbA/b47rrl7Hbtv2A2IIfqb+mYgYQhOyQqLGkBfnmEIe+s6ZTcHX+sBHpxf1RzSSd1BeGeR
qZmr0pFrnmF66EwCmg+INAuEbf1vqpIidGsMAkd16HIytrtBh8i+d8qgThPCPUR+Sfv7827dgqXx
AY9x36heDO758sBAge8YA/WdFA3Lpe8BNBmjXonfmRduTGBfisOQPY82bjnw1X01yVRYLWG9Ur4Q
+Q8Z4qTMUxC4znAyggI6mFpbgroirLvgx0Ma1fEBSWHzuUjX7rj4rKIVJGwAbxOFPLNKF+6Mep8H
kEN92v8aZsbRfX5cveGSfUcBhAA1PqOjtH70mqAFFStDZDfz4AQCrgu7BpvqUu5FXjW1M5l1/Pph
nlbSdfKiMfOJ2fN3geK2v+2ST3D8Yof8coT1bzE3XlHyCsWC/JWNYk4UuDE0cJv2xqJuL/gOvRG3
A8Ob9qNYAaoySgo3GEbl5/5nA2nSeY7LC5NpZskpznCj4ASoscdHCYi9QP8Erp/4MMIMB7qZyfuR
4XsZ7zGimlp2shcny39+q30iCcTVVTju2N05758hPCN0S7smsfPdq7HhFAHevg5BzzWr5XvHOmwf
7DjqB4T2u8OXMWF2eDN531xrOO5gWC2T8sQs+SVjRkjBoLBrhrhq6NIs43p9Z5owiy3ffv5i5GnO
wChAewrAAlwrCJspRSAIuejuiVWTNr160a/1p4aH3PhG9/TadesyG0EiKZ6e8ZDMFRLIfW0K+sQm
oGQrtZjk/VtNGewRSkcr38BzYNeA+wus0NDFbIGt+j1QPPe5hcABq7mXzACBYW7w22Pc5fRzAFtV
Oe0Hm4QZD5fZyYoRht31Imas/xjFsIibjzZ11D1kjK7Abi9Ym6t0DKZWjjEWYVTiIAbiRpw35662
jdx5MYWBqpOfeCUB1Sw5nALrFMdBMR5OySPF6JDR7QozwUnuaxt8pDkMvgyKnx1ocoYsmJGxkypU
1uCWdpK7CV12bwz2OAi3IeDIJzyVtj6gdeGnQxnAnTZMhKJjwdKNxxq+e6Xz/HwcFQygHvAcqVFS
L6Ns5H1gN4DNwcQZ9dd9hTr0SlFDvNTRYGCFBm/2DGCZIn55AGZm3AtO1vPe6P25o6GCAyMQeQE6
udYnCfgwyR+tUw/sLtuU7Zjpea1O4zsThumdcvZEcg1sR4z1oHo2h6Kd5Rz5TxtyTrraBRssEwZn
feCQfccbWBBt8MDO0Mjos7aZOW6GE+Nwbbd9jE0GDpwx3mmovabqPrSpWXi9W1TR+/v3JTZtb0b8
7QxMknenNzUOKp4Q+vKpgtKNwSH/QFjcMLsxF4SVWwPdsSrbRT26b4eLGKwm+wm3fdyoWw6iqcgH
ocgBrjPC33QBkjN0F6PH5oHeL3Gb3XvHJ9kxUIpwNzOvq77YoDixH07DcEx3EIES8AStjjfYYKzj
kGJhzTjlEKC8YUdfL92panashmF9yCc4YC+b3vKpjbLOr57+4H80nddy4moQhJ+IKpHhVhmEJKII
N5QxJoicQU9/vhZ7lvWujUmS/jDT093TMZz6yy3gDjoDYnoyd+I1wdbISA7Riz45TWsLpETRHVI3
UOXGv4MyqoZtlm/BteFWWSFxjPGwoQzqqBrQvQ9whFicwQchXJMOgEW+l6xj+FjQf44UhWlkVrus
hqVd+EbX0UqrFuomv0irSJY/C9E4xu69EoxthqAzv7AA3IfFIefzc+2cbaMnTlXCeGfhrfTeu8WZ
doXdW9MreGXSiDLijywhu6PNMkgw3MAXYf7GRqdRPEen4ajEZBmsf6m7XAbsQfyt/l2uTvEvnVWp
4PXn8Tu5kVAYdtZ0LnPsL869V9xEvLRrlVdoylu3Vsk9stVbP1Zz1ZhsC+FpaNilziNuYuC2s64n
q4ZLDizMIhLa8ZyLaq2JYJmHd9kGZEtEjDX6FqKyL3b30c46wwI4IWzE9+Jj3VC7wzXeODWGH1FZ
ZAypkUNNE8riod/+O86MRS2zXwv8xdxLTDD0WF66OZA1P8ePg9u8WC9s9nv7HXyHVTpqoOwlVupT
7ACEYSEcERsQt7iQEA/QYgfY0yBdw2cGaTQ9eajgtiAIgmfO+OeZzH3qPbBY6dy2Hu5adyT4qZWO
r2NoCkUWKjgIZQgMPu4RCPivXLs1ZXYD07XUT7NW4a/sHYMSBQM6R7HRZ6uG+wwBHmt1EEHoYdmL
nk5bDiOgvECHrprVaLgUHowxDvUBCcBo6957ab9IXtICoHFx46DgscSYlpI3E6LAC51JDJ7ODlim
DzeyBHdsRaG8wL7Vww8ZbhNm5+Gb9DldT58iB+2hjILCt+e/5/61vd97cCONXyg9wWdaRMHx6V4m
dK7AtBe99u/8t0B/U4pQwfoPCwxWgCvqmAdqF/bzk3fr3bvUfvlYG9Q++5ATRtW83LR/KygK+9nc
gjh2xEzsTcO06INhaSHgAYennx1a66fTkAGH90z9bE8ZZXK+Lrf7zq6alO5O2WJYprTJwmr6FZcf
M4YrmBCQTtQ+LEsF9kTnwkZWi7dz99pjdFvF3j3gM3lQcHbOs1ul+dpZNd9HyOJEVcfKou3D+n0G
9WMLX/PwMsJkkJVmg3sJ/Q0xBSTKe1PGPbVfqS7xkQIwZ5t0mwEBTeO+tR5z8/1zXrvNFcUjFkeq
p1sLr4BbZ/e0gJjmAR/OrONsgj6/3Gbl31adVxZ1X8jg3FvnbJ42Tr1ur5fr5YOgu+IMNpfkRGWh
k+5aoK/n/iumfgJ0DUdoZfxWe294ZEKwm6cgw3Isi6BUnO5+s4yz3pXJVPYMdp4GDBf3ou3VWp/9
09k+0C2GDYIDuYNjkvebxrhB0O4Vw2ObFMvC5Y8mhezKfH+A8YJm36/5Gxw6RAvaDr86sWfydkDx
kNSyBDx/bq355NYSBqTblfXAGNIeBM9LfiDtU24pP64raZ8yWPlwnWnqpa9PAJpAxQ3lRQ4V1G0M
h9TvQVly3W5YEm18vAxCVM1BQuXUO7qXMjQdG/QoZRNKkOUjtafAgpuwDIKo1D0WWJTYsl7SWyg/
w42wbZh7vvgwnvL1gzyp7JKKA6Siul/ecLI7Pdk0PJZGLbO+CZoM5mSfCI8N6JE6XVf36OfUx4uU
o/4ePRhi+xy9k3q7jncTW6KyP71Qg+ulFwOcbD/s8RR4FUldqbMJyIbLFhYoIxiV3NSYQgiANN0N
p9hF2twCp6ZdGWsNh573gg0+NPRC6eWVWaw62c5lN3ivnQZ3mtdfUJkYv5fD7x62P+mF4eur4WLL
CDByxsH57m1A4FjoYZ1Sbwdc0SMOuHf6p1ekx5H9YO+4MLB6Xlax0gAXLy8bzNqnvWmMCPWRaxM0
GdHogFExBCcqIjgZk/FRvMiNneZ0Z3aBqd9vUCOgAG/9K7eno2zq3AaMk1FxJAOvKyJCFnT3NihT
kdUz5MKJ7STWEWDLlGtIU4YXvGze0cl+Y0lJoNVJqcOcbD6AXMRp6rFcymOeTZl8X+L7daSmIxTT
EcQRuuIh8I7oXuuVl7URsvkN5xN4BKzgZW3eHiU39Z+jYo9Ra/9ydnD6C8kDUZajaQ5KtMNeEnLe
/HvZ3C64Wy1DdEXohwKCk1orEtzVMlnSlKCHYX+Q1M1J5uJdezITViaCoJIjz6Zvt4w9erwcVqA3
0QWFgPqZIYXPNXtPemRV2jCVXAgxdgjP3UGsfqNh89MNizSdqIRqwrJbGd7ZDggXrKTg0nYF6v3G
o6+iX7XpMUaDqUC9AtdjNSZUJSRQ93CMBGYJQLt7nJSpdtADElfCFyUymnT7drO7oVf38uHfeN0L
/1JusmhrSGvq9fjuUgSnqgIBurunqWKhu47TsDlVe+95pHt5fP7dI8BiMHiNX+MCXmgAg/TUQHJM
qYJpBSGTa3bsabYJdMLb0B6VMad5xQ1MVVgtWHieGBtqJSk6wNZuxc2c9qj9A+BM0MS/3545G/+H
54GDra3dtECxCuWN23DlrWZ09MxPB0v4H6lMi4DjRWvbLblR2Zr+yMp4OsbAuG51u/xvd6dsb7qd
zak8iD5oU/Wu+r7gEZZAy9ObQ5x1ppnzw8wdCXf7weRudLfojo55EYc2aA8wRQnnCxIfFrx9++xt
2sfwOJpHVp2+ngX0FGYl+vSvtK2vcDUfgK6z0+o6EWMCRyFsDZ6T5wTFu4c+PndxyNxtRAnAhlaC
6Cyj/J3Zi1IChwNlJ6q6CspR+C6MGvX7oYwrlXaHsne6dQ5+NifCpkfDvdKpQBNmx2rd73RmgTNK
s0b31P8g+lIDe7WhM5xbVEpK1r31wdN5eW9VYBkcpzfz2oWZZsULSfe+TeGa7rNVnnv35RkZNmXm
4xTsiEYsy+MDlRz2G3RtnG45yIb96Gcbb7+s/Gx92TI3kmfrxnFkWChch/OV2uhJpQoV++cWFWif
dm8J9qmQaFcsWi21JBT8REA/0LlLzh2aivpMLiS8x48F69bhYfbtEQaB2RruaN+G5E1d56CcLm6z
r3uC/NKK5nCbP2dPCJAr+4cbK46HUvSjwwf9a6OVw0JFN5moIJprXXgEbd7iYTyUcwrIjs1dw4X6
MchXQs2aFgsgrJIDhqX+6DFdbJynCUKKsgUH9lKePwRo7d5mZQSONd4gxus+u9iXwD1rtjaP9kVx
gTvHErvfmDsnajOs5Eh6ATdoPF9MF9UBhjOvVQZIwOLLClLtN6qAKdInQqQhK2vDtcSyHtnlTY2E
oVlvjyhSoGol5XVQu/9+7r+Hu3s7tDOMVYDDGNa8PWpFbIahc6G3bTpY5X84bSToeFuwuUzIEXkL
FtAr7KSiefpBUoZYgySXVLA62S+LoDJBOiUZLvAU4s29Rat2RFL1S2tP4EASsYAfQPyP9wSykrxJ
yzt+TtWHdI3JhtJNj1nB6kW/9x4iyvKkZLRJWK7oO4rtd92vcGq2gKNPDxoQ5BiDXpBX87biJNV6
7EQfC+eSSaMwBmmYbSgSdUqre8mGUkPsCbtI/DUWX3Iea93PaPxy7kpCQcB2nu6r0KDNTRM+q9Le
I5LaD95vMBlKDE5okF1jRWUEuSjEnY+3GyNwbQH1m6W9ddvYBuAAlvPpx6likQmb12wsyGjIie5N
G3nc7D7aLUuch1W5XaKagIjKNhZ7LJ9K7oPCVgc4wKj70/R6lQgHaYtXIVAkxB+QRBGz7f8qiKpH
zz92+XA9xACAmAYJrZuu0EK93Hm9NaeFKAAzRbbfigHZBkLu5qc5a45qd/jsgxQXKH+3dTC7rrkf
ezdMEwR12ZU0y2yKbXzMTJbf8R0yPdyVsfF0yUIwh1jIlXW9xEav9QyP11mTRQeZf79Ou5UFZla8
bgeP0AZBF/Z58A/o8rt1b08Hvmv57MB/xVRcHg8qIr+Q981Is+rAGLhaAK8AKQDNMFIHGQIZwDkS
ro9d4JNnidHB4M9RPQU3XrPa5xGIoxysHY5UIm5WfUQUrOwGAQv8ot/3qkzYMbmKR2JTva2PKsPH
bzO8tz9dtA8QDpCMX1drOpy84ILCvnWQhJ2jaka90W645Up7PaFw8oS1KpfS94xi9XnfngPmwLyp
EOddXBy1Ti5aNgD217hYd0oVj6bAt/EWJAKtbkD9CZfqeUS9hXAUczl7tSqo8xh/U/UlO5sOW49H
1o6LsrogNGy1XEG7jWkn/1IlbpkZia9TiW8T3EKQUa4MGgf7KNKPK5jbQF1ukTmDM+v0SiP4ad2A
W95aU/Bk9R/c3FfD40jRw9FEe5iBJhdRF1dABz0oBw9IdD+3e1hzX/GOLMm7zggUv9GfYsMD5FKK
GgcbOuXh7JfYox/dD4hLCo2gaqd/d05KVB092Eh2PgX8DEUPEtZ+3Su0N/3qzd1cqQOXcT5fn4kH
z1ERcQ755M6ivJe2094W485CSnRwHJVPVCacimHdCx6dpYG7Nm8LZ7uMYh2b9yXGgxfEzi7/pe3y
35tECJZAw4cN0HiPSWgR1E6rkXEGuTOvVwzzSKRgkkwMMVFQoKI8bTWJuWE7uru7s+1elq8WfB3M
8mCQUkFsdjPE5xwcYTadgRm8LdyYNqlz/OX/muFcECCYadGd//BL+FgXGjOeB/zu0rQRngEm4BYa
lOm8TOQaNOruHLCGJnf4xCJL6xwCkbb+vcyOgEt6FCA91vQ9dg61vdpbwTGcAJHuEnrLhmnvyUR/
q6p1n+1pZJ39HTDma/Fh52WfmtMbf1mD2IJydQaysY4vTJOHsI+7l+2Cj0pCuNsUd4gh3fmY4KuQ
J3gwRdL2AcUpBJwHVxywOfyw8e5HUHxSUDYU/I0JhKai89xaG8DGZcGTC53TWGOGfyH5uQGWcTGH
R9axplekpUbNxfWXNBArvY1Pqvt827BAbsPt1vlgBHg34kuLmhcI/Ap3P/Co+e+t83KnlgPloOJC
MYCEIcUDvyC5YZ9vTbGGBcVzvWhgRYRaKoXRUdKaTlEAcENKajpW1MaRxTFc+lFgG4l6cayemYiu
13TYazmFNsGiYVNjZME1htspeuv0Zw6RkaF6seoIZCcstbsu2Tf/DVnCm1hue6lPYMffKhGdKpaK
VZU56sYcRkNgNZh3433ItyMlrVQtuZG85naOdb6HaL5s0oJ7E5JfY2DfwsGFPl6Ckr71VhWIAWs8
FcQKFDtPqoDjnonxJP7YX59spbXcnFqUerzg8EY9GC2htdx4BVe3K7dyC45PvzlMcw9lFXb5jGSQ
bRqEbUyZauLBTH6qOPXTkgukgmMa3rH8edhnv8bVCvxEov9W+mkfvX0IsnbetEtY/TH0IFDDIqyF
Z2Sya5Tj07U7x0Cogis8WaZ993YxFXg5lL+eXe6tQMzFRSfYClx/7YfNLnIMjP+VpO/zJJ2QkERc
eb/OpL7gBx8GO3dVWpwRmkBeGujf3YAqt7PB/vtOekg+6XxRAx3g2QLwWBzzDuhckLwkCZPbPaIl
NbzJDBsJB14A/XZn4dMOL2rIu4iHQ1y1TCK4mDCNICUvPsJXRYtaoWGiWvXRtIiiJJuMbXhukkwm
BXPW2sqKt6XQkGfz1LppB+FsyM8UOPl55s5kxzVbUFmOb3oUUaFyPhU41Z5RPe90U2YKY5l2QGow
yC6DSczbnSR+L5hc4YOezMlC0exMHwKfM8Aa8xtfbs3wYGJ+QXuhSaiPOjupP2j/bfaHOg7u0AGV
3ab57PC77/tSduWgECxOfNpZBiE/hQs5VKk0m79NwkP4xDsa4qro/f9tqJqq6t08EDsWzCh65c5+
Wlltz0EGWeD6e30H9V+sPvATudZ9ArxXxUWsh72egwsweWgpKqCYhdMC92FZ6auKr6u9aXOx3qMP
ug4+xm/u4vqlBKygBSxXy95ySX2ZYeGt9uFqdbZWq15v2Ut6wc4M2gOGNSl+kLysjLbh8AMtNLGc
pvdEsssDKXHdnNFS7dtIr85l0KWm1+KQ9mL9Ld836HNe4MaQAP1y9AM+tWZL56TPBeV+PYWmbJzi
mHvWJiNgsSjasxLZ0aLEyOL1SNZJLRZUqfkN0ThPEhle76sLwnhb1Cw6aDNkEKLB69GzLv+MTrjQ
/D1QEX+YPb5tmjH5C738kv+BC/WQRMTdu7Vl/UW8Gr1oZLhcrl24DUt4OOTvVU531ez1wBkmclVR
rb3UVr0dR1NyNnbSf13/bmQsQGqtvugMEAf/yGziXU+OPTLL0teay4EXJEGGLSfJKsQr7DAbMAXV
QPwN7blOsKKOe2oM8W1sVjGHJEOcIYfW1Op+nI8bBhHUEPVU1iD73hZkjJxN5klMCuX1Pc6rfr/4
nlkECY5604KOk+XJZ01Zmm4XqMDgtLwMRSLyOpX5yaiOp6k01AN/oLESLJNX+4IH2qONNELGFlIm
zBZ19L9Vt0Ey/Ow0J6foOlQfPk0R+u+BypRYtZJHInUuiTBZNJY3Fjz4U8NOM/fY9KrvAaQlotX9
xnkc/x4H57CiBAkNIMVtjeWyiNcwLogto09LdzC7bYSSoIJwJ5zTBgE/dczm0hmbddN9z5xbq679
hg0TIAv+MQC5pDAp5O4G7FMKtvBUX/Bbae2aHJLm4O0eEo4IH8Sv39v7F0/EfAnRUmJ46NoFkVIJ
ymARbbyAyorgn2IL3AfWNj6N85+rWy0zJSE4ooLXjOH1GUsnzlc2gGxLFUmL04PX0asVl7AWc9Rx
7sAj49UM1rHu8ylK6nZh4KMlayvdkOyasjCGJ+Rom/pitgIo1SJDs59tC5PjhnMai/8EGQ8UiTMC
VTa1YGU7Whaw8lmttLT93zENpxZ64laihlPmEPRyS1rhgqxt2IHBoUkji0eriXSDsiEKf730xsvg
QFd5y1OgZ1T6gojrHPerV269p9+fit1CRzG5cLsvTPhoN0KYps6FYRNCEayFx99KdC5g9dtOkVrj
vWs1B0Cc5ThblgyrCid/ynWtd/F8KKVW098lhx+axh3GcOjQU7d5xzbnlPaXWuqh28F+ITg3gfXO
LckxtFprfU5bVQqnX5ySig33yMESM0JgXtQUrJzVbmEpGBgCFCsqa8X3LMllWusDLjQuyFEPwQd0
XxqFru3JhOk1xFIuNyCDl4OdBDfRCmEqnPAV9PBrdza4gr1/gQG9eQjOBDFK5B79m29CWpmSXkJF
/w11iZW20TNmediKVoWl+cHTn0hCElAoGDFOiuYNMX2Gf+QtLBvmYh9fN0oGm2vz8XeYwUqQRBE/
1sJ4b9jFoEL/tBHi76T5CQAoqJDXkjck49UVm6Ra+00PRxCjQ/uSmcfl8+6nVIqv9IjDFeKCRy+o
dVJ2tbt+l1vN9iZbsQwYD6RRfOFy//fNqHZUdnDa/P3tjI+rTYJrgI1lE8yqzGpUnCaYQYyzW6v7
i4LmaB3+qDvDNtm1m0XrhoV70S+MaTc8RjHuvvoH50zhDkloSyXtDAuPAnzaioUXwDBdPn5OCMZs
2JjFvYsg4/CDrHv+oROc8yJYmaOx2nQhefL3lpwwJ0swAZDs5g2hxUM1hlupusC+XbkInDuFQb3g
4gCB3ga655q1I1rf3c2T9V0+WvQhBuL+9tLW90IH4R05GMIA5tGtF0xN/8/bQtJk5KDFmJ0eQ+Jv
E1CMsPFugElEb8pfsB1aR/7+Vmw6b3rNUQl1wpyKE+iIQ30UqfHOK0Z3v25VEUOAzxesY5ndbUwn
r/MDl9KdD+OSQe9+cKbATQGWCDapzqbe39P3FscervjHeaya8e3jNFDHmpfk2KnCLcPNrjYfFy/h
utSGpNvkExft8uSG5CiLDBAfVOvpxgbpuq0OCSYigD0HaEG7DLdWlF70gejcJzcoR7MCGdCgEWaQ
nIz2g1xzDe69KdoJpA5oE4M1CSGxGS1+Shac7IvuK81S7HQNT1/GJySaQTnWCCttsLbGx8SUADOW
7BTDhbifTLyE8T4/0EKXPTvf8w4eo6IINgoyyjmvYCihtsvPbqN9agSHvuHUMP9HepMOkbydonRY
Wc3bMnYRWAt4y9z8BiXEE6oP/Ns0F9+oYu1rb7q2PrSVpfDpaAtTK1i5cIJjEfMdIkUdR4zTvs9g
3zTzJzNfaAkuCnE6TIcvJ8NATJWQN6xIeJEMLVbvISSO98Y74DNCkCZDQTx9UG6CXZSdedNKcUFF
/VZ3MqokCI6XlPCfJ7eaOtCsKSSyhWVPxzg73Fmqsx9fFiJ+dcibjeDjXfxsMP/7lqzgZLJlcSOs
AbpTo+Y5lnKrWlgLX1YjhNxjIYn1bit5lOC9zS5TZmPQmgj+2aKw7uXP535iVzkd3vPSDgseIJ0Q
curMHLQWO5EWtdTqJeuDbaIu3ppa+A61cb4rAK0LXm8ONNv2nZujzp1VM0mqdjLR6gL8OcwnEja5
a8z0cACtJGoHjZAMYJg+cGDLAMg5VLxz6oF+/jJG5bEtr+3v1+UCLSBqIjaPzzvrQwGBUbTrvejB
Pt716hG9NQaXybg2OExqHcwCsMmqjwo/peVnWunSKWRpvPBprEyvi8OokZr4dM9euPNg3m4DiUPP
ZMR+yMvp6mNCSUfPdwDSFxLfLbuz2bkrjFohpmIuWf5f9wWHvZEQHWXwJKWQzayDjjjDUadCZ7Cz
abBr5V685SWBzZtqDOUutiE2CXLJcaluZg/72S86h+nRKVKE01ezfbJvgCv0cSjRbaDh1iC+UrAz
/KJE3rpHGei1aek5935Gcr4bXHdJo19o0VRneZ8iaz2tNq36naAorfY/+PLywR50h93xEUtA0Tc2
S+qQxDNBeXnihRkDGFhdnQoGx8vsqI41/nYARXd7alWCZlLHRhsO/h2aOIZr+1L7pO4S95/d8tmv
wzpwK9RI3DueLUjJyNDoCMRQOoSv7XRXA52eH8L77BFfPSATHo9FVHGELwHkybNXbdXZFzi0EwAk
C8jGq2PiSe2IOhe9SiY7upYAp/WvFEf6W9zI3U0JUzVAafBxjOrRciGW2uOfdkcog0UpcDfHWbMh
ifgQRgyCYJw86dBk44ROrWqv/6+rQngGwvgAu1R7dUQg8pLuzqfvxaVCynYL17NqpfXCFCN1aw0i
aqgd+OQeMARCVkmTlsrftcEP7HUuKsfL6BA+8FyeZnj3JJV424GbiiPdMeF9sK5wbw/48n/oa64J
ipoLgkUK+RTqkCA96da1+ViX5ZaMHhCZcv3HhQRhNEfIQuQXsXrR0Nb7xDB6Tuwyn4t954TJ3oPu
mBSNsciwsIhhCZtbuFRdRoQQKP4gIW8BDV4e5EAMFvC22gW4K9B2YkGn6z8XxVIdfXzTKSzqTb9O
DOIZyL8ZIvgA32Cjv71buMFPP1yPCtSRSXzbHBZka1wcaS7ybpdg3Jd0CQ57t1mbZDu/hisXJqA7
/7J36QdtLNdbPrNB48jyxjpMr+Fx59T6AJTFaXoRx6AGVoC7WRch+sMuZf1tNS5UQMHDI6atPQQR
BYtmZEhJ2kWIngNUQ4AmwBPsumA1wbz/rtCHyOKXtWoL3goymJJZol+WYZUxSUj2hOJhuRoUENVj
FePfrr0PxEbKLgX7sgSLDni18t9piUcGVOIy/ZMoUT77Bdb1zDkNn7iPThEmA0FiSE7LEdq1EcZe
Fq+A7g6V4DMA7UYs30QvD8k3x2iEOzEZW5fg4otxcCGN0I18tA8kSIJ/cYrxFXlrDa9ZxbtapEkF
rN2i2VkuFaSjOgcvpAkb+Fkbij/1/S+CRr7mryDwg/+oOMqCQblUzSep7a4hUnwrsGr6ksm+7RzV
rvQubdFCpgM/ej3JwivhBra0a9i66HCv7seDWA4KBGxQyNUMK3+1pPnLygL/aw/Qo6yEwA/8NggD
OPxgJFQQbRGMDwMcDMbFzgZyGnx8ICfdOxodXB+kHriBphUuvxqM6PJqjapWe3C0/B7A2tyMRj+j
vcOH5qeBUK3tYEVKyiehmG6uKA2LxsFP9rJqg2rsyZKCHggJGxILLnEemT9YjcI25Pc5DDAruwal
WO3yWz9uwvlj1Dj6X0WzL3hRZ6PXdq8Mlz8E+56iBmqhKss+PJU+F+S+VC3zCuXNGir/Hx4AeARX
LYZ7exjvSAL4WSjZAjBjEQI6BUAVN4ALvCzYRgWaxHQqihcnM6B79WRyBqNSfErc3VYWkwcZ87bg
kzVB9zC1/2r2EOxE8cks5NiuHaU+sxAavw5zRsP6t32IdDjyOs5/qfOhjKNMBgQsw1HwIW3u4WQI
RwOu40MIXJkQ5FPZi8neOf6MF2xOEA4UiYLyE/LzSN6EMycTnwJUBLxiIQAtapBmEiwowQmSYG+B
JB0IPZRxXUnSDmY4KbpXgiqgn9mOIrSgwuGQ15SRF+oGHauwQd2gqzocw/ey3XmSYb1yM1ZFIHq8
4gudIngffKiY+CJ+0RBIv64R0ygEebu0EYmediHOyAEUlykye+VxGcZH3sOBM51NXo5ifN3IK4lh
MDnSB0aeFeF/QFQkwsuK0X5DgwGQFyRY6BPogjYuyQaBIzzljUxQpidAUw8kbWeiRM0RMj4d2GOd
xANyCklnENRNeCYLIoUhhW4dICQUDkUfgGgf+1kIpf/Ogs4a77gH61S8yrjBSdbiIummq0qkzgm+
4jag06xgiod/Qa1EeasyVyXAXwxLubhyWjxRaKzOVs+xftq6b8WcBR4F8Po+QpeRaM7ct5rxZvgm
mKUaSyMIXaRGnuLqInFY4IG8o37QVUU3gGcYE71HGUhjXFOBabBrDxEDicwwPNoa6ErDIObytEui
bJgQ+WnvfpRn6jzQzgoMilJ3lX1c5Hf1d+ITFzkYo82sIDXJv1EjiRSOcwmnkR9ddZwEJzrsxtlS
Xw69nJA6Rac6Ry8IXPSbURyqkBZqHg/78CLrHxRME9YKRbDGx9om96tfjvnuPsEBoLDt7B9Imwim
G7SW0hcF7HkosRO/3iZrbgKUtquCDzg6YMEeXByhtFJIrRcF15ixtPuSP38l0OA2QFHw4nPd2mUh
bKc63Xv1VoUrSXdM6cgkbENJplUvhtxiaXFnHeRvNIqmP9MI6bMDyOup/Ty80T+v3+0fzXGDUAVy
TfTzg7UHpYSzOR5T0zQhQP78QBgUq05W8Tg3O7QEA9yESyWAg8HDwCGbcBgLiAk9JnaeAfBPwp/v
IFPAT/zLYJjxsCUKAgCmG71XpaETT4sNAzQVbqCjMcnJ5VRjOd0hxuKEa5QmTCDhLAHrwSzE4xys
6GEGP5SeohEHqOPU77/jkDHGEqEF5eR8UZnvONZr6L2/oxbIq8UlzZMbvb8+h9R+gf8x2UAgI6or
qUpJwqb8peSSSntA7PSvKX7WDV4adaDuOyZGTyZJEnxVgWyKsr6mKqIvXRFVSDY9NM1wqKg1T486
rd92k+3o668/7agzO9DI3qR7exQNmGd6OhtgCaqn6i6DJeIuFs7vUQmg0qlVXqWFH6kW00pTQvmX
1jstXJnNZFMNJTE8PU89Kr6roc62fsE9RAs65xR8WT1roNZau2c8UdylF4oPLezKefUYNK6RrpW+
/6Idwro0dJFcoCoTyU+rQZEpr7emCKMVjLR8QTEmX8dysF2fXxvA09Vk1Kf53vRqF0ef0uUTlPNt
j7QcvS8VAyQzvJLWw8VCW5oOG6WZ+6TNUupq7bPYZBdC2jkZWjEPEXsSJSY1YeL3Okez2bE1v+KE
A/mjU50YyaNHoPoH8QRrR7rLREUdxBV0xCwSJa+2NMqYJyVKvfQlB8CkFE0mfRvDSf8OKpDA1dpl
ZuhsfizsbQZaS1hJHE5Csqy3gEuDHiEIf5YPs8q20avblAn0BObR3QbdY8HXCNOXVmgtMDoEFUS0
0IMpcDZJmblbnDMOfyXEAQUVh8ieR0uX/2/aHnQdCo/8A2l6UZ9Rol9jmvRePQpDD8xTWVTAZ7+O
rJUom6qaSb5EZRPghuUGUBiZrJab1NuMGn1KjQ6l1ClFSdYaaqLxdnAMIbWqgzD1UtjDGLDqC9UI
kZrqg/XkouTjY9PtUQ1Wxp2u2twd1Lp6+qPasVh7EVXR6Adyi5uvRdwZ1Vz4t9HPtEM12WEl0kRi
YpkDqBqdTvcPQWO346TRNZnHzCktYaMfCK3EhPks63SeVoe6tZdGdW8aKfIcDHpBj+ULyyXOsZD9
776Hq6sH9USmQNrDV9BCetrTNJtgrzjM7R4T0Zf/q84rWUaPy7ZpJapIMRwZVjr3CIjy0ASfOJ6t
6hdRAFOAv0RgBGdCRAX1ZSZVg5DrSwClCUxNUa9CvyNtwCWPhVWrZUKljpWUdfVlsewyQjTgVLkm
lOBrlf/de0FPb6Nx8S8M0BLMs/iLAz6NGAV9szwvL0GN5re1fmGoy6o9RR66qhc0nMs4byFpF1UF
Py1E5V5eUAAzYHVKtJ+QEZAbcB57SypjB0oI/FqAuFOFolqmfXC+uqP3hVnI81UB0WrJCVeZY9Mh
/vMZ+/5g0N4jXdWhUTBnxGu8KxhkoeX9SIDgz+Z1Bp4aBKJnra2Rv7KXgSi8wtW+RzxJekycXsJ5
fjkKuThwDpU//DchnFJUj28L9V0mJqdoF+nJOusiOGZQGVEvUQpUEZEohLibKxETnFMWozjLUnVz
Al2/2Qy0ZhgbVqjQmwnG6rTIu4auiWbyi69lmJHAC3AxteQJ3CF0e9u6Vym/qo88TTXg2bf4yFrF
QyFGatXKFy4t53nApBFERzn+5fJPUOvq5PaILnvaCVh08mujAfKwVKmc5MsJZRNWU/YiqzfhedoU
J3nUpYPQyslrcxc6d6A/TqIvzzJtlTT+AY5Tfy6qtTHm0Vp/GbromNpgiPn2rDBJS39ILkFhfbbQ
QxVv5snJmu55cTAJJjOWfJ6paaDQbZZXbftAs6KDAsep7YlJvxab3Ah1pE58kRTLnRkcLpeQS0dK
oLG+pJIFvbu0BmF6MK6Uvq1djf6bn88ADUs6Z5JgBhw+S6VlF3wV9s92zUk2HhOASfTvn5vPd73U
6yXJ8ju2OY/s1OCqTAJiCtXONPznjrb9JkWvbwVNmgbyWZaFlwl7kJoQOaQuB//o7C97TXtFFVhZ
jD7+N3AhfNe3YKJuldNLT9S95zMymZaa5lpHdCo5PcOT9aZUMmTb1aqjNUdA64dmh5oXe9JLBrbm
nBl8Q+s842EMKS8A843fyl1J2zQqSfXygjuhAEOL4c5g5T7t9vmq843JYuiwa2rCKhNrxPJBGB/U
aPoM2pirwN+gxzRlnEnZocNN+cj/BlPDE4sT5sWEbetqT1j4NAgq4ubGsSbOJIwXzKV4xnaqYdTI
WaZa7sSiV+ievxQJpDqlMUV06GlLh/8tpfxD4As8I5ho8UgWwpENa7agdk4owMwZcs4gmDDI/ud3
VDwqCJN1xOznQ+Q5pPJ3peZFOBUkFjfy7NlkctFWWidM+qYwukTaflnT+dgUtd9+f7ix+/2/7tby
frtFTU9oDMoFPpZWgz48Dt7iJtYHH+abaU0mOm9MTZgqQ15IRYk1S756kB1Y+It+alcx75ZNAx2m
vU7F7OBkY6cEeTR33jpcDYemQDztQOfJtQnoEE64eEwRvUPD02Uiuw/7LfEndB8XnfVD79T69bw/
Jhpr0EzXnIMWMF72Ve7XyVN94xs5rX0FFgR8f4UxfRivGJQWx/RZ+F7gMH85UTQWwwXvQE5Olsqd
em8PQ4k+LXNMfQDdFFVp3LM6s57p3Jl/d7/fB94+2rB8REvgVLPcWDAaeCLXgLTNQtwMZZu8T3Rt
Mvy/v+6fPv5QPHFxDDjpOT187eTd2HQaaXhmQf5eEOohktQKNZFCA38UPFKKrvaFvGjALGOaMTX3
nrYDDCjyvYYFYNnDswktBDOf6UxH+H86lbP9jpmc371VoYa2fFaWudVjlTUiAiYBR9ps9Jc+woyw
jHfkh4fF8vN9b0hHHPcQKjmuBwsS35PZ/a0Trfw9Nb3++kOdrEkSINgO82c9rAnEQxJE6AV6MdZ6
jaLZZFbQ2e53W6oR8rJbyCC0+eZ0wWUhx7+YYYGJazhMosXBj2HN63wQOyoYEZCAzU1L6NS5oyBH
QXeN+aESpcL0714z95hS+VzQTBAQoBsJ1xKwZnxi3yH4IM1DERnq/u/zNQv4rDQBIhNWVKSJ9yG/
urvfCLbK4WgPo56fTxk+GJcmySYHphhVcS5zzIkQ6qGieU2zWDcwD3GsaGUQ1iyyBg5yFk9mIRNa
gXGDVJqATCv8FyzSKdOhNM1YJDO9BMoiftR6tEaMAVGIQRxrqdQveBu+EwdtseAbsgGdLOFDWg70
HQ9nPjFk41mjTb2Gh4pmxkB1Y6CJvIqr3Khsl2hRQCUWgXRj0z6FZ1pK9SunTq17/nQa3TdeiDg+
2pvYwMBu2uje3DWWCkimw1qrENU62jHXTn51y76YNapV/S9zQO9o1dFW6AbsRj0XL3y64KHAwOKe
6nGHkiwaaX2eY3frP5utC76suAg24BzNG9a60aAu+/NGjY7I9vmDdeA6SqGcPiASMzzS1rFzfaBo
eX3iR3G42SKJtnewMGdls+bgy3ZjJ33gLg+VGo5rjWvLneot7r1xiwjRaF3qvS0seNLbzp7eDMVW
5QnHmRC1Tq7bongM9lGOEXo32Yiu+JZd/R1yxRjyxoROHQPkCPA51hiwfJwbPgZNpJmD6uQWPVb0
QUWGAivBX/deo9uo0b2ESFDQHb7xQ636pIZWIbouLmERU/ZCZ94/BTdn134uUnZDGq8ClBdQLhzt
Qp/H+NQrNoN3AE5E1lTuUq+yIU/G+1FxWp4+Fs1WxWMkUMt9oHfhxb1nvPZp6/VDdXud0KlguLsE
DbSYMC2hNj7djH1ktHihqKR6YJamD5w8KnGpi181Jic7evbYOFNk2nUazmdlrCAVXH4oNOPrguIh
2VERPPRP3C7cXtErSielP3oP3jdquEA98YgJM2g2ivqKeWLpP7kHxjfi3AWvutgPijSMtE5XCzUR
JsJbIIu79XjjS2+u8d+l/7l9/11HPArj6T/8gH4ONMD5fbzsA8ICejbu3uYRoAzRArMJjT9tdPAt
fcoIu4g8Ek8Q8jfY/XO3Prq5c7dM5/sGJGlsRhj0M0jtLm3SrDm4By36sqhEmwOc0949XGrL4wPd
JXHcUIPUIhU2uQoUQILuQzZ0/N4I+emvBucPk3lYzq3rBnkszVVKyRYE/WKd6bc9xFvRq+AWQU8K
OXcx+FcpuUVtmQ7fJfOc9tM1vb/SXQfRTLEqb1z4ASAW6xNrGv7icBw8cvY53XLHlah4gsT0js+T
47D24/I2VMFnhSKikn2rkjCEO1Q24dHQxueGH9PD21RWxYeFxTK4obXtfyAEwwGhDm50z006BeDD
ir800eZ/JJ3ZkqpIFEW/iAiZ5ZVBEJxnfSHUUgRFkUHQr++Vt6Oj71SWpUhmnrPPHkA9c//OpC20
pqRwwVLou1gYKMznhr/UNq6/gcT3Z0N1/3TiL6Zvm6Ybcev3hIcaXhR3yXuxboCGb2FWBNw4WIan
gXCK2aHf4UUVfds6NYfnzDrVn9BSA0OOyq3Vc8iEhfBOCfHa1RABPWVm4Fn0dl7owoMbVubjeKfc
vLI3RH3QnmXEDKPXjuA/ECjLVdGJAClnTklcCOGD02pg/cQAELv0NLwN7geGlrjxU5+UhYvbSsOY
jdgD/N6eaPJxxHb7sNoxXyDpVI3uUe69wnJfT7FrGHR/j7O0/SIr047vxZPjK3Ve4au66HyIVtBJ
U2v3PcKfMa7vSQ8D8iiL/SSC6VmxQPJHgBnEE4KQGfXhURJyIBg0X32QBrcZt4WKUZ8nkRyPVuVL
0YcISZqyW7dwCYia+gqCi1YTV0slDWhMXJ++0+CzeJ/voMadpB/Ag3ktDJirxIPEiL2Zi58rjjGI
i8gzQXyw5/hRCOSwdgoEDmN9V8/eF9JNiJlL2aOK6RNLCd1jZqus8RZ5cZMzSJY8WEZd42ekpz8a
EQBWQuf754djuC/w4CNmv9Qv5bTYm5yKRw0b5JBRU05luylzYZFi+HABpvcInPn6mjcbaYhJ59xa
5dBVuD1xeIUQImPvjfsKgjb8q47x4T3Hl6ZFDk2svGD/csV0wp9Ydrvf6Rk0kFR/NlPa38pAUkQs
ay94Yj3cupof/4aA65hnMj6evY/A7W9cQYg1LPaG7OswGpCr1NiKkxWdg++rZ+2IKBlXZMlrv0QT
uc8Ss8roUQ75q6p5bes+uNDveYbuyQwqHA0fA61wWoqMp8hGUrFQuw8MxvdA2V/bKufFTCO7h+WD
QWLpdnfss0/YC0FJMygRF+ooPT5Vl3dWrmS2rS0fezW/7bENuiIxq/gumx9WJAxGM5LyyK2mS8Rk
kP3jaLIO36jd+s8L/vj//Ac5eKoNUbNnjkMVJBppNB5GwiiSK4FvLaGL6vm3FLpfvjt36m3vWkyr
RXbOSU9b8qHzeUmBzE0R74st7iTl/sa8G7Nqj12cVWztGjZai50fhi7ZwGhUKMIg0ZtOA9JzIGCE
80Aj5QmZ2ccndTm1cf7/tYMnapVF2+EzbcPUkwpX63vVGN1if5ZDigUToWP/V15ILOHGfR96IhSA
H8v2rbU2WytHVYOzKuAU9hwc5zAREIRg2UVrCTNoZp6KQohOE2MgV0HHgIYpJ67fOq1eG5Qhk/EJ
FiAjdfAjwgdtny9HLNHGeeOu9/cbp+du/5Hset3ffnlXMLxQ/R5R9LFpaoCE+GAoPikpaYm3CEdQ
8glM8vv2lEycTspeZG5qq14LkQALaTavbovjzFrDxavyrY+Pnc1PgZbkvHBChKg6TILHDLdx9JOv
zsUk3cwHEhqSmbXDB8ei0R6xmEyIxYeEEwZCIJZGNl9Kf9775/GAUhE8SVjELE8SY0pM7UijY9p9
82Sqyb7DTZoakVV52Om3ufviboR+8EBxI3aZGjSGIiYbkfNFNQMDzqhGDWIwrheAIXwdeBecHOk/
060jy17f6Wd9x7c213TC0TFXcf+Or+qIFMmlHH2WNdbUm3iSDqD1EsueTopVhdZtrTxduIps/dwh
VE9cXGXesKAhxB1a7JNT2ekRob2OgV+m+azljNjE24evo8Xev2Ri5uIDN7luCeclkO7cQXsaH+Lj
/VjPMl4pvA5Ofey04DsUQgpYIaNhBsKnR0IQ/SJWAIbwX8lhT1ju7VRh9phR0CZ3etR8zE2YYgNM
7AoMDMc6GR2eGzsCKTCjhrJNicNBDLwGKwbAqbmSLaRiGUM12w/y3BZ4OiluVPmXPHxO1UiPLD5r
xe/ga2JOO2sYoHV2b5EXXvbCKIUJExhiwt75dcDgucbKkdWXcLNmtspdf0PvejuzVuBG5ijWEvux
N45USGWfZU1E5eNsbvO7d3c+kMAonHSccbFFFhFVreVQOsAr7ENyyAe8Biiid/hkXzcxXBPBBSyv
+C87paPnpjg+j1j3lEcUV8s3hjT/WDLtWiVWq8QLu/UwOMNq5VP66pYlifedToJspgWYozPzlFA+
23iZNFhPL3/DYpnyHhJXss23VxGJUAyGFbAMcaHDfDwEFSDS4jblBfT39ZbzWvur8CIDuSCg8+0b
cJ9xDSNzSWY9sNW5qDyNDI7rIAf5b+28ga701FEmDzrgFdlXNNzwh2nj64g0KZSpljktJAIqnYS1
CNWMgOjXisToeFcu9M13SXASdrPCkrqcmBvz0j7t76qcd+Ni/rjkywTVcG6vWzcZJqP3KI7kTT35
TNCkLe6zfKYNXqt4h6BNYQdmEk2w5I4satKky6O2ey5eK4VgGey34ffAFY5t64pK0ABYKPhjvLtF
3+F7+JxUq8/xtWpZ0ZP+oMY34LHo4zAJMhhhEUJQB9bNygDXiFE5KbG+/XnVqkthCaGtRLDG5r7C
QuVYHx+LZP8dPhc9xX4sHgsSJTDOjjFDTv54SuD4UEUKuin4/7mQxhmvMIVlCGGCKoNdQHxR2xEl
ussmb8XWoHNPiMZG94ZSd/GYqH5xLCZ4G1xrQpAfk94uXT02Kiov3M/gO31dMn3O2jlXbMxnSqJB
WSStm9FM4hoOPLNDawe3hDkPMj3MOtE9n2t+ZKuO+sQVydd8xbXMZ0iGFwXXsH+OYZsejXODKdKX
7295E0RDcAzzQ88VECsxyHxYByQOyM54ne2AbLIXfqLpPPfLANt3zBkqBeOHZhVHFkSfBZ9AOcH6
0NmDtVQASJj8R9aAgGMqF7IO1nQhnAfPqTUpgtumdy54tcQmDpSddDBk97H5hc2OaKn3GUt1yGYN
mnPmjXuIcNSekTr+FqKTaFEJ6JSx6VhhDtmKW7uD60mHbKET508q0Q4kg1Am2AlGiDDRRurkfmnh
YFIwMyaVHQMftz86a03HCV881pycCUYNsilPkFySNZtCgicnPsAgUYkNEZ7F8tlqrKo/oxX/VIs+
KV2n/vPEc/IwTJKUf3ueyigjA3oinDvR7H/dHg+g4mNw/O9LRHPzZzh0rV1USEI561iu/AzJ66Lb
kofyI/huDTspagZO5sTmez4na5GwP1ziGb/Fe6ziPzhJ4IHFy8Sexe3o5Drng9kLHbU+/lBu94WD
E8/An3UAbw/5D6PjFodYSuHNOR7KESCnaCDadbPG2aC6qNsuwDOSQzZTvE9EBBZKgBrPHcmhsUQN
/tuKRPH0ELN5nyCSx5LNg2iYCd+Cjkmq/TYjVZ0fKZh+6dwg+Asxy+WNi+3NXvEq5RN/kLcwmg7E
nYyrS36xJjyBEKu91yQHhvHst+UfOOZ5YOzK22yJCqG5VGQKfiGxJ2M14uuo0t/j55LO9/9WQxQ5
wkTxNRcaAGgjr7AZtzzihGxiLgf1FMOpA89ZzQuqpJMe1ct2bW4rMIOS4vk7kWmfgeEnVLwb49gj
c0dEcb8XKrR/glM4XUc/zOYUu/9z8ictgIOftHCgBLscvCeU+hQaKgcZBEtVeEdzeL0On2mDc5Tl
6lRPYKMf2s+b14dPT6fArkLHiF8id/5EhabTjTDusDBHpX0hdAGDO90TXQyFNtbKVBmAH9lWz2CO
+CW2jDe3VB3jX2QP4IM8ZXKLnuUKx74PNwb2PatbeEDQrVKFaIc3CQuw6BtbToRLRI4Za3/ywRUP
tBfWuyxazBJWJw7NjMZT/815gbLi9CFWDZNVEgk098OdzlLEWSGmXCIV0qkoLwi1hb7bI0zA5w+q
5mKHL4yd9JkweBK8REZSVBsPp9u/y6ikVNg1TJZkDb+SThCUHYVZHUuwR5dva4ndXaS9tpUvJVkT
mxrd+ZeYB45F9A98fnt1pQJQP6j4XCoHqoWSgQG6U1C9Te/4mXXb+sTSKpY4lsxJW55aCzw0Wbyc
fNjHsfhY+lTMMNcWBMqHbBBYzSIBy9wSSIMt/TZgV/kC8kbaH9+ixlwg78nbxeWMcTRrn9LORUFT
R295oMRBj5VMVJGtYS3BRfwrsAn5p7ggP2sLPgPWwqalrUxHXgBMnJTV90lqiA0a8jxBHMeVjF2f
/Zxa6nH9LZ5bXuNjSYl+n78Pr7BeAvs75lhHF/wbK0E60hfdKd6/Nbf5eGwcGsuNC4tfAzPK9Xse
zwoauHn8x8pkF+FXthP2K7EE3f6Q14k9LLtERy3C18Dd2VwkaiL0kWn4yfZmEUq6f4P91h+xBLF7
ow4s2NRTzKdOva/fktB6oHv4XtrFb/WdNGIfeF/UdMCroGz8v7e5H14HYxNfrXM8RymXnAqJOaHq
frYxXuIuW5pc2xK5PKf6VE/xu2GhJ+y7O+tMh66j00F+vmi4CBWF+snY55fXhQ3QmGluPuLkJRH9
Ht0PHWFfxlCfVPs39HFj+zgQ4IEp0hpVHX5K0uhGDaKcpJkSFOF3WC469MkfKKO3IF8ZZ6wWQmP5
2qGyj6TFD0g6Iv9vcV8/tv1RMu7PUv9+KU/Swlr0Z7elwTkTUDz2j5Rlv9XzD6PQP3o0JB0Es0s7
CclQvyRyyL6t1BUBgEGmsIeQEsxxOfjte5Nk0+NunLFQ08l9Arw3aTcdD7hHPO1npYWf3ZMz9BMg
FMAKkx3mEdvIcYwrmn5KZnYHpe88EFeVlKGiEX5WAQ1Lz3TpSjAXxfE1hsZGIB+qqCnKCUF4FNj9
798WEmuDrhxWOGBlw47AGtzTCvQ3IwOXdflanjXTIf0NJ8Ezq3Nskq4rA4Y51kpfvoJihLqM7YJ7
zrQz4mdPGnJ5gh9BO3F4HKdk3PHu2DmXhE9bnLUmxSvOYul90D/hC8/2AXwI+Ij1BXfQsr5YfwaZ
Rp9puZRPcV/1aX/BWGDNYfyC9aifB+9DNuUGBjgNn8H7ggHyXXfMtTHKd4ibJunFxGC0L6wUeyTO
nsBIv4fyT8WR07AJDsBSloxQ9mVtfWsxWRhp4BmI6m7uG68e+lRoM+/W7YU3KEGZnV0QJKim11F9
7HmND5hO4NrsDfATXNIj5k/Nlfc8sqJRXX8YWO7oI/l4MGQY5hdlz8mbub0L5r8DzHnxqpYEsDkq
RwLixbEaj6bEY+mRRnebcnrl3vtCuY0zuB2HmpcERCTgJ77B45hCIESFBCnndTUtgVTUI8a3NGvS
Ga0FnkJkURUzMn8nMSgBzssDgLc0QOhK49tsWEZKyI2ihV9Iq0z2uTGBvACYF5ygFeqIJVE/UbtO
D5zf9YnLyAJOTUcYOZf7f7AD8MZnSGZqsyHauKqEfXAs+9nHZ6jwAds0z9lr2gfyMRjUrIVctA/N
YMFKGiERDsDmw6nJfxZehy64DuYLrd0juXzPVZwROBcTKTNW7edXPDVv0ZhjqsoGhcki9hx4FEir
dm4u1XNzJWOVSIVqk28Q8frZuBw/8BnIhuYUcwWfjJfZN5BG9L0HnhRCpXm+DbPRb6eMDdJerICR
Bputn8BmkTmumRfBNz50u5ZtqjlyJD9W96M6EAge626G/CvDcU3aY8AHotVekepUR2mXLAByo9dc
SOneLpHHIJel6j5nxDMOQRZR2qegUPv2yH43koEVLTue1zvMQ5QHm6FwTeoDnuSRQr7zfdEe84W5
e87uP3t3p8Q4csOKD+mQz9/jbimPuIdVwQsp/l6HB0TAhHaQPjZAie2IEiaAdhfiPf1Z3kNtiC3z
EqtbqhEa7jdc89TGskv8woYZGiCj3yPamKjiow6LnvsYiBGKyezoHtSku6cOmWJXZZ0voAiAmbQb
8C0gUenMe+MSGFdLlC8VCrSztUM1SJgz+dwYt4YA8RHI+B/3WSswNW55JmeWUEMKtRp1FC7GDD9J
MPU5hZeE+tLUQFbs/yOjVB5DGiZ2rRiYumPOdgjdAATi3/FyupeDhjkTymcew0CZCePbi+BzylMm
s3BFxWyxdG8j4crG1+WlBofo4QCKzIvU/y7SbW9irMFJFh3mMagleF5Bgnn+U05LuCybK5P8cWMM
v3f0Cn4zedjNfrMqrMLfsjd/o7OIJzBoL28SwKnp0FeYrDfR8ZAodazC3uS1VRbW6EZS0Su6rUUl
9AgfqK2+SFiZ18CWezNHEgwJMhWBkV9kdQhOcDoRooEkwEQU38DW+3J4FrM00rdqUF3kKJ23Y1Hf
4kgWEmC9qocPDM270RPZnUY85BPRMKts2kH8VzHQlqfyNBv1/P6YVzV/MITmguMyeBsluGIRDyJF
VajAOZhyTbx30PBfG5DDDjcm9p7+v928DdgP8YaQhxW0bRWlPLpwIdr2kZiASQlGxk8IsrdVYJGr
0MOGKBmoM5OPQlC3CAwZMEpjSb4Ckc7eDQQdFOtFoVbve3Rn/hwC4RifZuiFTYD7DouU6d4QW/x/
QhUUVwN4N5BeEkbHmImg+CDZkQt7I90Jrz7YOMKb48dgXEymxWSngttJVeMYvLErXGI40C8+acF1
qfmcGv/t5P5jyozMpWMJs+mP8PQn4yhhH6dGMnJROfpFiIogIwlT/WKPJffhFwyTkH3yPlYXCgyQ
xDNPz2lvnc+xZ4jqaRfRxUy/F9bVr29zDt0wYMYHWwzssP5eG4ir+ds9fAy+F3kr+BsZL6Jaq0iw
q/HTrZFCJSgNhdoDp6a9sv5wA4g5PYoDBKvF4OlaW32UDZilzMlsHiF9miMVY2uQB0LqCCrtES0D
V0Rkyr+BZcl8xeWK90B0N2DTL6L5e06bizCnRgA5yJGZ6UF1QJaF5IyzAHkkrqCMB1Gbudxsdop0
sZ7VsxsSkOmpW5GZ0wXjldgt+ldKniXXzdYDnQbkmu3rP4DyMSJrZNOsfuPa2xyUMQPsxWcoB3JU
nKo5QvH3gi9S6P2Pm6qutnnsn27Lr+xZ0omy9U2qFapJr71Qm77n9zlINr3dlO5PPjG9oGFd1lsO
2+SgDQGKh48oHvUpOfYU3DTLeAPTP95DRlL5mrhx/MRQubvpWjTh0EDxMyZAnM2zE0NUGlO0srTY
lB8JYSyOGH9O1YCLgjMOEa5oN0HfkJIweqFzWPX293G9zfnwwd1pj8Hg9klI9oqbe3UAcpDOrckn
ergaphzG7DlgrO9gnT9Vt824v5dRkhYDc8vrI9q3XvY330lv3Ky5dZc6MdQbxlcQVrQQO0gh2+c4
oBrgVOmziatuOdOuxcoacJsO8/AB/zyiZ1d5HfXsSdb93Ytnr/E96hBeFDziPq+ZTCQBwPhMHelB
e7jt0cnjcQw9IKUXZOzgPSH4D/MJaDD7vIY3gw3WyhFQN77bsZWUgioph7dyqBsBVACcJ9h1Be2C
+ESWntBG7BJgcijJ3F41Pj1FNQQYa7FNl0Y1Upddfb5v9BWArfyHcWGKHzJpn8efJSoj5BjV9QG5
vwbYrsicFX6KqOmZZ9H33TckxMGdwlkxPnYtqA/Kmix8HJ7YN1IaA71TXFB9+MqkJv8RuILkZTzs
6TEwrOJjEB7iKQpU+tmPlxPaNk632YjXRM0RmjuGPbjOk5TmiNAdAopcZdlfPhkbYSrB+NlO/16r
/q6eaB/sHW1iyMDA6kk7LAX1mCVar4QFp+H9wANACWIbjXYBaKYCwHrFLtIT4l36k2QpYStF7pKX
z7pjxifu5VCOdp2fL8u1EdUL46SdTM1+zBnaz+878DbAdvz+NJQWuHn9gSn2OUhs3HrNC+lyNzo6
9hUArsSm30aC46qfoU7DRS5m0OAzWjkkHMsAuUhPLxVTgEs5twCb2F2xyIBzgLyWH/D6kxhlxALH
TP/wBy5JDszBI2N7/3UNcFgGTJCzqPIBaXDtJ8JL9184xRaeDhcxdnkxCmAzFfRaO8WxaNu7ixbx
QvNzd8iXxfy5xsHqQeuAvJoxMSs8oyp0VDIF1xZw+UUlw2muQTUALtXsBik77S0MUHiC+oAbskfu
EFYmucBgwFSsxpEVtzkqAAKSV0le8RE5qu0x26vndNNf369FhTOy2zMdxFi0Nz2/dCFNQqnDQy7z
4maAgTDVJowVxNQoks29gt1ryoiZweC/QR4cm+3rQBgI23c1v1Nf5wvyvWjLyOShvAGR0YBWWtel
Jv81YiATc+S+toz0ah4MRHuQegNuRWv00PCa816Fl6rBV/ZU1BgmB+7vNbjHroU+Q3aUwqsYOr9c
HCdRrWoYlwxz5JM08luyweTS+x80wd04tlwu/u3uSXCp8FxGUsin8BP5zYj/OyxSdZzZWb5ehwkk
dwRyaW6Dwk0hBRy4cfAsGfUmhBaCLIOrs8nfXO3n1DPGahWHKaNMGNBsScxOBmCNZEFn2G0XZAHQ
GW1L6Nj7eHFLHOX0AyMgpNnWtty3pEJJLnHf/Xpbm47St9Xj/fz+M4/WpR02f/Gu4OJ9nA9tCzpr
iIN/XrF5Ccxdvwrcv54/gharOSajL3sfT9MVsPpAn79pC/fKLh0CmwBoW/M++Uwi+wt76cVrWAYp
NkhxoEy18+3Ibey0A690jEE1JLcGKLQIJ6T2DPQQHTbG3353vQk7OdU3XHl+25i81ikx19d0pu2U
3e9asTmc0aEvxKCDO7++dOP78jXtfGEJhHcfBssEnA1ZrOHe9H+e6deeNcZ6Heuls/8h4KgT+Ke0
AGE29sYet5Xlc2kKZ9nQiohrHzXwe4rZZ2lFPapwIIFjPbyDnBPmSaKm3Rsz3rNIOHZv76F0UqNs
99zjGiKoCyTPtUc+KXLw6CRTArmBci8aOxxGIixzCh76BJRqHLbnr2x/Z/WpR/96Sv3fvOa2Xoth
AL4cw2T2JXQRnAEzbSwqaXwPGXJT9qsC9jPz/XKQ0h8dG6zXry/0uHhxfgdvyi/4MNTwbEmW3bp7
EgFmpt9jmkrQSh+QjnHtoCFT8uPgV/gWzYKQPid8FnCSeUaIWiXTfUJXSRSw36Niw995vZgQFseO
5UQqi50wzkGRv69m3aZgduSZId/O7aJ/6XMGRNCmzg8qUFj6awYUXxvXQ5WsKMOrJ73B+lNMjJvH
D+82Pa12KM7Os9dMJvKvDhXVuaubeqP7AMxXfip3lc6AH89+pCH1prd7bhraZlCdMF4ycJFvjjD2
5HyER3joTdV565rEpX4HKrJ5fAD8aiCHliNH8TAekkowNkZ1qE3r8HGVF3iyhL+JuSaO3FHHLIAw
5q7ONj+/2idggFERJSP1oEwb8kTt3p4RSMITFLizkGQgHT/Ra11Gxp+yf0aYysLTyU7pOt5npGmJ
+eK4nT22T/5TJ8qqW1T770yfPE7qOBn1UNloQyIl1hVhodKhd/5Ok1ERpaM3QxSfVxLgoRTJE7Lq
J+qijIZlpOwL7+0qQ0xl5r+wP2VE1xtwc/OOSpaROf+EHwedDbd7HMxYSUPdT0ZlRJT6sHI7HtI5
woGb9APcSC3cVaFJOaSNjgu/ngCtz+5bi66jIJoQtgmLqhhDyZoImwJ7jSciFb7NtNVdlg5/C+bo
w4OoDaBHEOBYwhRHR5qCXhPFDe/x2Lt+Ny1eXOQqc2f843FE+jS5xkfMQiOgt/yUn4zFG9PzZNmf
qMPbqMECnZw/eg78V47tl1xOG1+L+4bf9aWAIU7CI703V0KikUdfnNU3JuGw6HXDx0ifKnN9KXzo
g8jtO7jfWS6xReiWhUiGgxie/Bx5gOX+zYWCQB9CMUYQBgmRf5vzqCj25m6DS6GF5Ob/eAQ4x7fx
nOQ1yMnmoKE5stzob/6HB/7FoOL9h6Fx4oKngbQ8HcIhck5ePFcABmZfNAj8jfEYo6s/C3ruv7/l
pzf4LEAx1uFCkP+TI1Y40UocCxao+djYNoHQ3GACCDyFqzcCiB4pJwQ6Si3Yo23IdGwYikCMdKw9
Z41KDYZLmAjcttt/T07eH4iZ2dotDFVOFyZbfYovG4ePi8TkCPYCgzNKFjYshOuYgdHUMc3iLmFM
CwLWIz+IfBznRX4XkNQdno/LIZMxwRUz6Hwqp6FZD749LCgiIrTvQ+bDzGq1athA2eq7uFYjElTc
d+31gdX6ItdDd5RRRtNBqgUm3/gCMWgBKa3DN/iE2OJvj7AsZj2CwrVLr4sUrNV2/To0dtV3ybYl
9QLLx3n7NmbMquBfDCbodSH5JuANm/njWGEKblsk23ucTyYid1IeOyAL4lfu2P6YZ+NB9jZkQZdf
yz4APJx1hsUeJqrkj/mEsaojS/axCenMnRqyed5gOcIPA6J38AaWsm0rrJUM+8xGyej5iBmqNsgC
CsIn7RdsqrfTJH7WjHiXxH6AN5PMQQl3zJhyOf1z0ZwSwPEqIB0IERwT76LPDhnj5S/f5vpRG6jJ
qk5Wt6DzybTBC0oa538feZikbg4T7rssrzJpxBgpMsCC49ULFEotssFRBWbMYiBmivJwWGH4/fKb
emj+vFvPwUyYvPfuPXv0Mbzb3qu5oV9IQSnJkf45uk+qF6P9KZYqOAyZ7JZfAAbdI3u+wfGc81TG
pCyofx5HDJZ8VM3kW+O6oRD6y8Se3I4flfr5KXkp4zqxReFP/iJD4IozilPDnsi9rxW+z3fnme1q
9COtXz0WBlJ/SHJ4q33FOcKB/4eTbvqX/pmSh8suJcnj6ZLulbFnsL0Jg2pKGh8kW0c2Q107Tp4g
Up4hOb8DZw2hojFhhCkBjdz8lMcMybH5IM8rPnWGI4xRq2U3DtulEr2nGqwEMxm2/XG5rph8MsvF
2wT21YhCGZ42PAduW5E9CaEg+WunJQXXmrPzt3l83XzPe4UgUB7l8WcsrZikMch7UWaiDuqLoQD9
IoZC8GyaR0AIGoPLPpTIp009B4Wv/pM1J3/5L8tpyatBBh/7xiOwtE3rMYaAWEaTT1lNhBXDyy/N
3M1RmICiAWduUTNl90yFWaZrQOvouzSOOXyKDagfRLkKwi7quVyYiPXndIJ47m0KIr14NQwwiGuE
UKWRVVN7PMJ8CGMrI16CH1La37Eljmll7JJyAMPSr80//r7bnLyb+4ifolDkA6Q9gvtCAZ5tfO0f
wl1TdKlOTlxCQ9KtqzMY5ASpyTJweEk0CQT28t04vWWKq0M8BAQqJp+EDWL4xCM1BPeVwo8UpuT4
/PueYjTu+8aVaU79XjFJhecl4Z1q+ZYmOF+yGUBtbCDSI2bF5/KH04SJTtzjhUPtou/7ctL1h0QY
lxRgyfOaP30Y3qW9gwBXg8mL+Uug/QIjGxLRl+uDl+w/bi5tNk8GQ5LlLiOHADo1oN3fOkH20uNQ
JmwAmAsxBReyTwoKHjIeVNJfif0B2YHur/KgN/ImGJOSuigxkjXd583tw6x8DCDyVUZE+gBmgYyI
GYN0shubDhZikNNIW/4AsVJzYa6Z+7V5immkK+KT3s9Llx3aiiEnHL4+jdCbNisuzpVwOiIp15xo
1SyNXRJa+tRArykHVc2lOjfgt4XDWPq3zMUQiyuKWdxR8/LLz++0YUl/irUQtgGXDPG8yUfl9p9e
ajkVBEfuK3VVs/m8V73voQepy2iOZNzJDC6sCR4Ka9yUHfn4GXOkMb6iOPsIgubTr+fVlRH6B/od
Znk9KCpMypgDdTJ06PjukVNHbCqUUojAOZOm2x+gPz+y4+NhaMca4ob6YS/oEpDA5B0SKgUFSQfE
Dy9VZgIWFQX539HtYAGO2B2l0QY+3bSbYeMAlU4f3efZuYdn6fsAX/5HwunmOSv/6FB5RbxMdSr9
KVuLYZKbb9Op0LWqUwaIwOifnRWopLUoDAyt6QuKV4IpHVZ0jGMGuYdW8lScPlt5kI2zdbauTsnS
GgFSru8TAPdZtr4D66KlWWTTz7S6alcuSW9t7BkGF4z0TwWoCJdCjMsJ90rnrwtz4PZiDnpAVMUp
OTBM0hdUl2bhxaN4Wk3jiC2xmKhhMoLDIh17Q2vebayQ38eYHs2tcctYFhsm6P77bCsmpRgPsvu1
YtBUXUjuRM+puhJpAHenuSiMxRgHXhRC7Z8epuOkmNPTJf7dY8DditTPGFc2gLQDFJ73uT/VuIDL
3iAd93F2m2F2iPXh7fhBdn4w3GcEbUgqfBQ1jKOTuRiGwYUhieQCTeQ5qBZM/7BzGbF7sJDE4hpw
SwolhbH/BNzDqKlot93/hXVgbd4FT138qCB2vOYMIHlGhmZQbwCZQA9vZ5jGjzM4oQyUQeToDS8s
9BxCknYbwI33774xrAP+jz4wWEQ0cxd8IhI6PcjyecKObFt35yTZ3BsQ/HLPBG6EVjLOhCaif4Tk
m+1TUPvde2LmTu9yD/+JYRWvA1WjVxhmqyTIZt/x/QChAZYAY8NRf1VsP+CKcqRue5cSfPqF12cy
F868pHc+JNfESB8ScwpfMkDi0XDccEAHXcAdWvdGKUB/RQQ9IyifqBOmOGRu9Cqc5jw4KvCv65HK
/pLMY7YYBl/U/wTkeN3SOqlE89KP6+5DJkqWaIyhhmO/5NTLcvo9CKEHVxmVZOoCW/KtmJPDs/qD
ZSz/o8rAF39ULpNU0GZc2Qy7WzUs2323lOi1OKUTH6o0WiaOtKxyc3VecaY9GfZBD/12rtKUADFh
BzDXJ1KrgeLdMSS4Ew2h2Ak3bxvpqVemC4lH6HD2u++21+L7eby/ogKGOXVbC8dQ0kFHsKiEMvOi
9in6pzvk+O+bsZW05ZCwXpm7S/gnklcl9co4mf2y6qEkxqmtgVX5A5D8EmysKx0MQPBLmJmyMiq/
gx84uUH5AJhlWtNaPzfJOIP5jtUmPSviq959+4NtjvMLMy/gb2QgOd5agy9HbW+oGBEjTPbxZx1a
9wEaBFWlNmPg/hH8OYGKSlFxxp4Bbd5r00YVhLhFM22JkpJpWartm/6oCnXstxhXwPwCm+hdMKw4
VVQkkGX3+iBbAnszzruKyeEGw55LsaMZel/hzDMEphiA1XA/Uo9tmiN0DxYc7++x7B21I7s7gBi0
/c+eH81zSui/QPmmDHfY/zkXOdOr43MFj4J9cNegZII4Ad3pveiNoQenm8cKJtrWWJmLDxGwYJq8
qd5CniqC7BjwA75frz7rf789ZANc7yMJ4ZZ6Zhh5RkzGWxg2J9HT0L5soRbpfwrMCr6kL/OFtLN2
KGeYbgoa7iEZw91Tn6EMu0Mn6WyeslVBfPh4EMag1pilI/bFxCn2II4ALabqkEt6hnkVH9BWcMWr
rXB5aUKEENB+44EMDk/eYzsDNJDWBSS0cqpdEFTkhaOObn/WGexwY/29agaZv1G+Zq7xXSOK6oEh
z3rT3vLd2l3lwHhnZ9axybggjqqZK33+eiRE0X4tqMggrpNp23/6qFyg01NScdxDiUIbUmPlcZD3
zVY0eZlb78vdfQMnRJ2mR5B9vtxfa5N6nw++Q5zfAmlGXM2IVmJMdObcnKp7CF5cM9pj+P3GmCBX
MotYBqNiiFMq7tvWkmcaU5kUA2MUBxDWENiS+bhg4vDH7r1n/9bfPqjElHkSirseI1WFp3+s6bo5
6rIxcdPDx6glE/smCM1Lyrax7kmTYiSEMSJukrvqI6ZnSNFsOCZfVP/6rN02W5pVbmXS1N9TfLuH
Yi6mhVihCL0VGMYNaVi5/G3ZSf3HANuWtblILtICNuD4Pf5t5VFGrnY26JBWNnPULBuTWwK91+w+
VsTo1b+PiyAdZjCT7uH7Am3KZxjM6DVh67T1aTb8BSbjNlgcXuMbM2OU+izRIfQPMtUefsNcPl3o
o+cs51y9z+UtphKjVwQLFzNPacI9lhC7yYHBwEk96aP8SJWEM648TUgU0YXVh4muRLyxctReqQWi
+4XplbUr6e0o6R7E/fqkH72UENaF2BDO8An48BLgqw27NHsH9XR/0dteYf3vzf19qc8S7rh9coL5
QGcPyyWmKVjEC2WszXHTnjWAGG3IXnobiYFvu00G2sTwS/DJBGYvSSLDVyiyfTGH9UV6XHu6rblN
pODtKQAUiYOrNlwjwkQ5X0PIggiu+mE9Q5fGW41eBOHEQeoXQbySt8aM4iK9/EfSmW0pqi1R9IsY
AxAEXulBQEWxe3GoqagoYg9+/Zm7zj11qyqzbFKavSNWrKa/vC16K/6qrx5Mk8CqGrCq4xyT5+Cx
NeDDyaM1xCttCUNVym+pzIyTjPZByyBXm91jJcR1D91wPdV38oEpdYAo8ECPcxZjsPDJD3QPHqPP
cB31cmWsTaHhdstuKY8uGyDig7z77uSlHAVt3oTdJ+LKhVXbTDgrKZmrEw57OT6trLkyPyKOfThH
3WnZQ/DaLX0w2ceIWvVbBzewKzZOjuI3XGcAI3LuXmfrMfXF93BO+tlzYC31v2rGJB68E3Lmgt17
dj1QTd9n+qTavEH2h4yfoLzd4X3IRcOMHyZ1bAxKcbQHdYoVWPZGC/osKILQFD0Lppvy/vKn4r4L
cYgTh2wikD09vKYGVPOyENzEId2iDOYzoVT/Lm44G7GKM3CzJsJb/xv0wiPOuScGG2YkvKSN4oMd
4uG+WFOLwigA7WFQtEGiBIOD+d2EfIN/EckdpMvvP24hHxPlp87kmHv36KzZOCmpaLt2QsisxfcD
SyaDNvYewSrRxu8DlAnmEYEOZ7ybGTtIalkDb7zZcj9FRrDenUb15rGppth5ptIKtvtlQ+EH0Lzo
HYxVm8svt9yby8+W4qyd35inKvCpj/5n0OKjwIkTX7KMNsNe8kWdZC7ZpSyHCN65SVFKLfRytMpt
el7Zdy+7G2Gjx1EPBZGMVbb7QxkEhRi/2RtjVFVe/Ygx6sWKFWgyMTkZeWX3HlHgzhdr8Ovk+IyO
j9Q03AboG6fuq3dBSLRqdjWbMZYgupiFgYtp+YsrjM2FboU5NWgVQ6m4H6MB5pAeJIXgvmtoBvf8
urL8d0GleQpLeG/18DU8TjD1tp8cM1AYhs2EQkAmOA6VkDLVRfyLmoUyFWHJABTuGMs2qmBGjeWk
Fp5MS3LSXYNk0pd79wChSPVsmF3KsfCnvnvrQsQI0gCRzSLYEkw00eZfRq1fo38WfBV0IhHX623A
xMNF8i9+dEwRPUyxoV08ogu0DcFpaf3egqoUbywY/4Hq4QY/FWPnN3+vqf2wZ3YbUb1mXaxE6xTv
rIOgMDUROfbBFx2ewjvhsARPhqFSeM2FUF+FFnHcYYLhWURYnGGzItPE1ZlymYriDGfmjhzddETG
CImno/PUwjN/IAzWhLj/Fa1Ria0DogzxP6xY0mr3MbR8a3tiPanSvRldHcN7CdgeVT7/d0E9HJDN
wPJ12N6CFoFp/eCe3jAU+81/OPMSzT1AJU124T09jevh2X9zpV3c7Wxcuke7wofYcq8TAKygCYjO
Da/DbnDypUjbNumZlChhdYdcEsMCBessed6hpnlDjWR2KzxXZbtgnIi9i/eHTgrt/IvwB6pvOgbx
KXB2wEEEoxbhAQDxA/oHH4be5YqHKIMZ4Rrgc4X4+8/gNagHHLhwIegxMucEYmeI4S8uAcJN4+gz
MuTRwpR/SiPMU8GIgqP7pdWy8FFbQ1us2KUlNj59wNl4JHhdpTfPoo0CsHFhxPKeJnJjC9sGNFT8
NChyPZTzjFzxbeMD0EvxXmBVznSl+DhTiM7nzqcXFn3CNkFwHjj5dEElFO4HTgJ1auaYAkBYY5ee
IcxmJ3JveTOEAkI3xn3+m14mn22FBUdOf2vkr+07QJUgCxFUu+1g7H1nzTuGeE9Vy1LWm/6Gak6l
WG3rhFz5uQLRes4hIKryMaLJZ4Ptw1YyEiO5beUVEAgJYdUBBkN/dWVUhXQSCQWcgQtx3EKTsHwW
t/27gJ9RBT9gaxA9Fro1wuXbuBqoM5S/8oZAJmo/9Och97wx+S2reYt40pijstmfVtCs9S0FOURu
MWZe6cmLmwacApU83uajZ/AaGTA3QCkg4RkoDP9k8ARsDwABnlCNhQrzRbPFZTeAPTZmnVVjYh1/
9HilfQfI2kGi48N8dnyLz8EvvssCBW43ZTjdsZkP2PPz55w/U4mUtI66+xgpSy3XJ9LwNr6mdOTm
yFq94mYOeFCu2JdZcvjuZ3Da/wZwdeFzjupQGZvDC1HUr+I2es1anDkP2g54wISF83JUKHxcN32G
5oKN0z8HVYMaGPTRYStBmXJx+Rzdvp2cOO0fLBzUuGVVEBojhRHYeWIuf5zgsZwCA6peM4E2RcGI
dy6Qe1+I3R4DI7sMvxmthv+sWcdUbPzVGRntUT19b6wtR5mO90cK1TnZ0uoYfrc5ZadNM7kVx+F5
wX29lNVAeP9t5T3D0ir5VMnpMaO6QKrxKgPgxPrl0a+SyYnUXKFqKX0avLcppCIlMbwOzzZUWtj+
4ZOwL0AJqUUZ/5jCGJZD5rcUSwx5j/80JVAa6KhVwwV9wmQQMJR2m70aG4EPRlfQ1AQk5TXngguH
Xgz9lqh2+/GVwULra6foXoHieqBswGfAuJg/NGT6iTflR+Tqp1ZEZooh+7pkkHeNoLrMLxFF8L+U
ht5EzqphE1hRf4dILr1ubhuegWXIDNBqHRNEO61H2qye/JhcX1mvybiASg1DTRnSrHnInONfBB81
N1gyL8jRcfeM5bTHgMZr56SY+g3sTLLMYOT+llqABaogRVD6hGXcQnzXQEF+0WVqLODFzs4jQMbn
BlZwDzpjC2O2n3KWo2ZKpimnjeUH4XxwP/CTUP582Od1SGY4lXj38YnhCJJjCeYhlNAIuT85sXCZ
U8bqSP5NzASUhJ5gjJprCpyI/FbzGFyO5NEn1OePoZ68M2w4hp/AIKrXDN5bCMiJnnz3+gBgNnyn
XCjIPQbrMVSMZgTiLi0QEWGWgKLjcagYFSGGBokSqZ/tuL9EEXIZmhGeGVBZ9V1nFvIxPxGBiID9
5dU/Twe3RGU+ZLpNhjzhxi3e8zivllfffIY69/PLIxeTFtFqc8tYam/kRU7XBr3TEHQvfcye02b2
XXL9r128GyC7mVg1Oz94NAh4u+/40cR6l7T4OBh0H0k/xvc5UjJlXAqSr9N0NpYdFIwqhULPO6vh
q451NbLUUHmNNHVyAUI7o9Nbb6sl6sQj7C+NJrjcdEKeLnpCty5a7PZz2s8WvWgmgwMWkA+YtBgG
WZiCJVKjV//4DfOyNTGoTg8GLaBzGSwfTIexRGc4nz7Jw0SwczgyYbDNHTpI5g9rMez7kSYLi2N6
ezm6ZvNL3vam57ERP2bX6c397SFqfOAvElwDM+nf7PIJ9Q9mDf6Ai9sBvTUWGIydBDIDvoL0G4SC
yFwgX+44mNTypj97/LGeq5uKpYS7FVL4aVCFX87msgQI4LOC+TJgyYhg3jAwJiESBF2fWopdHY6W
fZrXu9O8mqMMwf7sAABusjJ+3JIjXFxZ57dYxDKvqt7OB8PJFdO0jEgGTl+3MMPevr9lNvqefxFQ
wdTaIsCqCOB8TnrFYw+20S67cW9Siu/zqdBcWH8fQB0J2dXLx7BmjuAUiezmwU85Rl953L7WmME4
tSFQjTt0aWgWCRjMjWpVZAM7149DJAD6UPrJ/PO0u+g9MkMGseVQS3lV9x5qY2nQEZikja+wGzVM
ZEl/AR4vIdxKnv4IFbMgHRMSoCC6J8yRz/Ao42vnn8GTWG+6hfHcfrFl414sAyswh4w4S9xamHbR
c7ySKzNb+gctP2+0oTTG89PwHoMTtAbgtjfdY+eKKNW8e3trNP6QQwIYHZXkf61Yp3BOlMx6gMd6
Z7rdjHBbLtYevjS9y+KzVfRUR762Oip0TeqeWNC3rXL18DMqQCzW/LwwoWW41/C9eua/5M4SdFye
/4At31na/LWJtOgyDAboi7kVSQiqskvUQz+A6fSht2ii9Iqo71+gN+sl5aaoj+F6j5WdNVwHWHhC
x/yfePtF2vIY1qTR6X7lwdInM5wo6ejls/FcHVD6J0Q5aL7At9y8W2RdSEYqDzE3n6rPVF/H6MC5
4TteRh1N2O6da8U36G/6dxvGqFrcebGXcyMGi5SbE8Xgd1WXJEtnAMvNkh1h2eN0z6AN8pFJWRhh
bYRRSPCg+f0MAZoYVfwxHCTUCdIVTHFG26EwXuZWOEOpXN7H5KOIrjhgrAKyxJSMh0s0mWBm8Pi5
lV8Od4l097pjyM94WpVjRhR4Aoze++OQHf66YjhACwn+BUta/EW2Ky4huwnrLTOEpy8V1nhthDCE
JEbsFO4ELR+4Vr643myaXFtIY9OH1dmIgA2pCjvUzNBqwFJ176q6vbjp+1pyo7L0au+G3J4QNSrg
a/wEfqKUrCJ4QBqUQFJnnSfgEzYgTB0XX0xwcaOCQqaMjpRPf+vBm4J4ifBloZm2Du5fuU+JeStN
1gsCWkM5USgF2QwwGEoYgI0L7U0vep6a9Bn2bDpEpZhA/n02nV9G2oQSanP905L1ViRugj4ij1jo
s37IHY6aHo16cR3+CnPQEbD6Wf2K59999Jw0wSPrgfNEbfZLgYMJbMBPy/u6YPXxK5PiR3wcsHKH
bWqNzsEVNXeP7zziZtwETNDj+7TvV7v3UCm6abWUAoJVM4T4CQSwnvNM5IUqoVYXeitpJjndH8sF
u9xjY2bggqwx+D1YQg71nVyn9SY6dRMk/FTMCDMxS3cqUso4WYWMdg53rpS2L2OgywUEJQdFkgwl
nMtvAtLSmj6XdQl5sPhF9V9L5QTHYXFZ9ChaID5BmxtBrxt9C2o9SsxnIaeYQflH5ASnEL+uvBko
48ugG7X5byzNfrmewlLrdtSnByJsCWolUwrcUXLV0PQ/QX/wnbyyR9w7OqQhe+2mpAlAOABoyvyk
E8RXlUkDQ25mrak2ZMuC8FDPPodS93Aqvjz9E4eZSz2HFgKlhAWz4+Zo7C/TeNyRaCF4PmyIzQsS
5UYQ3GDsipGzeBzsBbJtuBjWcFYS5mkm4WPMYUDCKKWpzu1j0Z83Y4gUzYqJ/0UkPZ8W3Qk0RXAR
MkgBACD1z5F73AWvnMd8YGgWJEMzLOKlUb0xPqcbp+OFIgDUh8gHsAn2wMroM+1yYGyclahBjfH0
GyVl2nGPiJj+SB4/NvX5GTJLO1tPGk9li/v75C3EG+AiXpYxPy7N/xiZyobP1ak2BMAGhIHgOTbA
Dp7e16XMeIgo8KEx+km2S8Qigj/Ypxaxw6zJjPVwocBBn0V3/B6Vy2ekj56D71abl7vvX29zHV2n
ZlgXV1QT0I1YAwbW2dVQdaLLXTEBpMZncYHLMOiBpC7W8z6X+hmuKqlYDQu9/QQYRwY0KKDKnKa3
ZthWobZQfuLPeyKtvRPslt3r8DFcdQGZNjFBXZiE4AkAO49lhhKj/d94ofPwauOydOeUIBB1Xh7B
RDgktA6dAwvGz2mdt6vEX18P3pQpAPSb1w3OobX2AmGWP+/bQUKAcn8ojPOvyXz+9ufB22+dFw9e
JtcomQc8DrIGL/n1T1HCv36c3Vw8+2LvxGvwa9e3RzCj7TYWpFZt+PD4nK54TfGmSzyQbD5JZPIl
NhAQMYWFdrLs29QB/E3hxRsympfZUneyhx0XhLlmhKL8vPjlbArTn3CF2hMCU2gf/RPBK+HhaI8n
fDvE3LkCzJhUkPfOdgExL5toYaHaxeaT/YtkyeJNFhMI8HDi4mzHmyIjVGDJ2/AFv2IeKh6y8TwC
1de8O39kvD+5LD2HrOMM+oSfLUtnky3ZWTjU84/37+vCKTD/5nH/vCZEEMFywxOFAzgvIMKlxcEO
hEX+cllsNvQi/z7HgZ+aBI3xYYKtunDbH0vR5DAO/4itDd82Lt6Q7A4H4V59AKopiYIR0ZYXJz7U
Ad+IO56BmF0AMf8fGmH4KYKQGZe7DWREjxiZCc+Cmxj+HzTAAeNpOIkfedUCZNHJCMthzMJRi51/
B+rqF5OGj1TEEGDIJpCxNo+zAwdpQrQAGQp8NHySnE3PWx5DgrKLewTxzIv50MtlwOXtABnyqTki
HSnb8bLnbKhuHA53B98yWdtWkKk+MQGttzRt/u3rZkuuB9MOss+/g8d5KiYxG67DqeSTxI2jhbwz
Z483Fh+lj4k9GzBhTeRt3yIcq7TwrnrnStyGaigdWO2OPxsmXdN5v1N0hTOC+Y0cHO9BT/EQvdcn
/wkrm80cZAo6shb1UZ/goLmAzcvSyWLYQ+RId4MS+wFT2D1hOsAdv1zjoKCgm/dK2pWXqEg1/Oku
8RGqM09FmtHPfrBGe6ObPjzCD3zDzPJOqkPo+kP4T4bfs298vdNX7MCPyoXO3CeYG0791sx/gAsQ
gNHFgvXB/ML+BgEKnjCsk5fWfdPQq4I0WEFRYs6LbPeYfiChIcFwLtnn8PJupUddDTf37vaHoN18
cVox7J9S6VKGbCEEgGDcArC4GNeKIc23tHhvhMGcMkX7FDc91xronEPaOIZsN6eWGZUgNWNmTg6H
KZRPuG+g0T/7FalPAg4RcqRr+78D4+inOF01++lBJc1OfFCs2qlA2KEZtuI4IovXYE9tFe8thaR0
9TU04sLnoP34R3xsBzoOS5t3dl7S6Aj9hFAdIkY/5X3IVUKEI9zuQT9xv0JlBOJGVcegHo56BAbd
hGSUleg4Vdd4RvhQ1WZ4l7InaUPCmK/D8/GgbmBxwXW6TMm0+zjrGVAeTARjq1PWFpR87RyYjLHQ
bVz7FXadHZlmR9+AzBpKdB6WnfzGNCg13u44taIVBJycYJM0QTkHxR2oH2PN4sGSRpAlvoDMENjA
j0gc4hasEeYYWiXeewcPCrrU/7ZQ3eEXrQ9yoTG2xkaCQej/zR6kIigIL1oAXm8m4T4Cb6WHNcLZ
fd/dHzXnK06M6+Cp+H1+MRa+uSpWuyBhMFSM5CwJ3j2nrVWIJH2RuIW0y4jxZGslbCX8KxksGEAg
m/khMRHifUnzegvIax8D+ldolB4OgAz4Iem8YXLSEN5dMS8B4rkignKav9rVmTk22PWCo4CKM26F
5oRBP7KniOL5vKMObzFloVIFH/RpObEJWMMGA2/NOUQ+sJwl5tehZADYuacWvkv/5nOhNJMXE5Ib
hlawJ1phqWaw00OoJ+ruj6ElciZEBGOkDIEMs6fDpYcROQ0kDrYUhJRifEQuiWMIhndDtle5XK6g
s/UdN7noePalNZKf4C2+H/Yk3sQBleqwPUECMONuYQ4KksuLcWnjV1mRcEZBjH7lid+Kx0/+W7tc
NKj6aqQtisfQniv6izBojhWG80y1PW79e7qQJ/GKFICbf1AMfcpPJfeNaoDI8c9CGqLFSeXog5EA
FFHo9i1WA7gC/mtB64NAJy1bQ6CwZznQ99A0hF6GEIDVJz0SEdc63wn11qMvWMwGJY2E3QrGGKLi
b/YXZo/n4QvTM6YbJZCL86Vywe8OzZK9nr/xTNOEf9orOy01yRFlWYzoqu77lGW8VzNW5/WYlUyz
MCZwJaxDKqfXBdSAL8dg6Nkkn8sOqOR1GbA4SlXQg04tu8eGiaSjUQ2QjZORMUjdQIIiZp+gE0BH
PfedWJIo51QzROD1TDRQfZcl7ktInTSHYdzm6mfwxdEeVjVLuU3EJdfk3dGuzvcVHgmXLQcPAHhr
e30gzorM2/JC5XgBvLvVQ+jSNdcdkwc5esOhnr7VJKiS49dV+dHt+YjCmT93a58Mm9FuN8Lwetd3
P7Yk0n5Pge6NRhCKQawkR/x3dfKKP0b7Vyh5OSgS4wLh7V3a+xJb8WhqRybDerhaQQ5TXOhoXSXM
93sCupl84KvEQ6tCPBEpLE+9OXvs0v49Eqqmxz8M6C48ItbLMWO23MrkSB5SmPXGegoDzVmPrqk6
6tFONSsKWXCVaQ8SxB6tNvoDlw0+ZucmG9MG4iOIRIZ2zr5NMROL8saR/1VSohY4TBwqkYfTsdn/
23DhvvMf26/Y/BuH/bcQ/0Z+gKixRNFAgVD5lFsHMbVzGBa535AS5MBDqFfGdSAkFEwTH6s+Fw1r
LqeZDvF6dY59IYgBS5FW3jFzPsE5rxA+Hcmn/AbN4Dw7IgzRQflRCKAZNIFh0MUx1UHRmJoR/uNY
iNv5bv+yOfacH44mdijenpOwz0fBboT6mQkPHY/NU5w8t5y9xpHlYf8Oe/9IYsQX042mdlUUbW83
J9ORtcKw3A8LKtR1TCSo2mQMnqZrhRrm+YxUa3hiJzk51PlXIhgzjbucBPOtpNmPu3+m6urhNnm1
drVY3BiUSCAEPeNjNx3pcmVailbebR+eeg1Kkjk1YpejkjTkqNOHP0DbSgjurjWLT6C/0os24uEl
xj+QBdkTWdMhLhD9eZ9Y6/zVxgpWycyKAvWSvs5ux1uvB1qXryEMY8wXcwvq6NANqKnhhVoH38xj
qGMi9BaAANIGOpUXn5m2pxo8Ch24Zf8cfVgT+8ELjIow1FGvGZi4TZFXuh6ufxldJSCHjvbznFyP
riyPLDUWaEYZ6DFUf6BhyhN+twJRpkBAgKiCco8kVDWQdF/11aP7qr3e079HZ/ubSIef5dyXtNDW
FFIwzGjBEnqGHZoZZFI1YgH7zIDrHPBzvSgw/AuOj7pbLnRY+Yfr8jspXXQvfOg2wGaMiQICOkxI
rfBS+p++/4K/fwtKXA3xR366vxKVT8P0AwRAGY9UpEApDCbueMvTc5S0lK2s+TgSpQ1+wgw3APYh
PRZl2vyzNWMDYIlH+P2ZW14/YouBEMVT2nlZyD37hIUau07Pu3Dtck7+jY3UYk1PpMCVNAbKPUBh
hUoLOtUXPyJ4W1iQXccS2vjwA0n/6ejY1/MzUWdhONo4n7/+5r6qxvBEuaQwJp60f0jsJwyRoNuy
DpgYrrPVU6Y8U/ZO6Ao3FDptIIilaFvYojCNw3pgwNQOjTjsUAZ/Uv58Iw/VBxXemaT/ki0lSQNo
lx8ZbrRgXuqYNQO1fAIYi8auYTo0VWG1dPs3YW/WzDoNwfy091L5zCwtUNe5VKXGNzmBIoMhT9qc
qrMPgVNxG7b42q970XvfyDkTrOfki7L+tlKb7eVa/Pp7XeJNi2O3gxd7/qESWlj8Ts/aOv0bg0W8
zMft32ME8NdDRnsJMaaucgFgaph6M3r8Z1TbM0V+OIAjkvmXHpiGZyAb0gLZb2FzdtE6vFwjmXMD
N4/XBJ81/Kvu/LCtTUGmDbxW6Bv0VFoibR1PxozA3ZBWs2FZPImm0hPNJ0se2T+TkFlROGF5pTMS
/xPRnnSS/E9240R0jXxfdEkk14kGiL8nWUzbmJki6WkpQuv4K/0jv2c0w3SJdMDekgRkb8kXGRFR
MF297F+rzIMSLxH9cfLxkpfHP4knkQ611HbGK/lWCYuZbrIMkIN83anJbVnH1uy1UhCgocD9+mfu
adYvNb6oYwNm6yPt1V5pMSNw2pUxu63tF5VI7b3fcZ0bMwewZ21vJAyWwSpZOhmSsDmBDjJiAGbR
sVvsUJoG0POmt8UDeykG8z+7WsrTF0yP5F4wMpV150K5ucLlYN//Uk24DSMOwilbR90YUP3go+Nf
y6gYYuSwV7qw3hIIJI6UmhNzh/JJm74LYFrp5Fs3lyHeqTgPwdqIv+wbwlsKbyOmVHDnkyvEvKf/
O4CF3ZA3AG8hToI/tFKC56J1nu6a4A5sZATdmFtioOUEFQagktzg4OHU4cP+SoNGwcU6hHuDvdl6
WgbrsI3LQgQgU9oShFMOqoyqFaJv8yfDm8LPvu9c4xt2w5UjGiMhIYHg2F2pCcMLEE+EeS+inqPg
emM922nz/nmgqEXbxK9bWNFnPCkobauOevfg+AiAm9PnEZEH8+UjxJXLtLfrMupmtVCwRkX1lvKr
Pm1AvJ+ZzoQapeta6An6B7hPGMnXi44J5zv45s+8+XtpLCo2SeP3vq3ADk41tl/AQJONwLOA9p8h
O1af4oUlo3Qe8CqZjOGa97XZGwH4X5Z7rx2tR3KcZ0FVe4TcT876zqJDt4fyAisRgbMB7zH6ep68
FnGLHP2wP5v2GBQuFAaL0GIguWC/1KMltyvyj9DlAeT0Yzzs3ssLTdQeHhgqUvgjN/dLhY3xvZiQ
tDA4qEWFPOLD3GzttHQ2UGepkGBxMkR8YNLGzOwo4gaYyt8olqjCoWbexxZsY6R6gmb19Y3gHl0T
Cz7+aaQDoJ3gReoBc84clxUewlANUo/qWjiO4N7XMCt3EBB+4FNCrKY5an1svxS4MBhI/0KFNV2L
KbkwFLi/BR4HHI9DPVUpWIOBKf5EXZ72ZHYP9KWc90a4DW4ui35RC2oucwhmU1aLssgv66C6xLIh
HAPpui6ckA2UdSRL64N/7OFlydG2a94D80b4svjbdC59JRpeDuX4Gp6XwNLNlKPwTtez9YxlstEE
6739g9x+XvCMX8mlgiCdFAPn+IeJyfTtKaSLDOAMZOchfjAU3dlxaSy4G9m3O9CHQFUDPrf1crCC
K3P4lTRxCmixewdjhmqP9ULpKqfg8vG+2+/20RsIniF2fQy3fECPL9Vb5SipcJ8w8GtJgT9lnkAS
M02AGQKyXELGEKdudil0JLuAK/oIJETN5Yyti5YIGim9KdePe8+UKbtrTpZtslVCsnP2jIoYTj2D
Ww5yj/yq/WWvagXj4Uvkege+bHzmv8/gf/cBKMPzfgq1BkpJvbienadBLLttgF297aXhri5AS2sG
TZBFJk7hOqHrpiEa2HMgNx6C1T4yB2H4pU+wIEH5TVIgo6oCAv61TP85hg9kM3tjt3wS+fGdILOg
aSpr1FXCpIDNbH1z7pBmtIJ7DXnPjz5zrxaNCQ3RlT8ecIjKNa840jViHAo98TNr6eXukIm50FpM
yW4utRB3Fe4gkYmu+5rQJT4X6vCCKFpePkIjh4fLInZ0lS0TQwZij0gl4pgxHsoPDf/Ra3zG5vXl
nHfkwqwhwVoM9ngIwg3MwXzBq+Jqc5/2lBxo51+wm+VvRQwTCQG2YEZdXFb6+GHi9+IIlxhMS2H+
/SKoSX+KC6MVo8bbGEc+/zKBJQ1wgoGRMu9t6wkUtPgD9fETClnP8DS+Bz8oXyYwsRIu5NgM4E/l
pxwvodjYmTBlRZLybWMNwR6qDbIz2NfeObKwIudcCq/2C4kKwtEC37WiXgAhhO3wNG9HGLQxAcK1
k6C/h6C9zte5ifFdKkHWuXnXuRLp09v8jF8Uw5o5PGMUNagQHqk8QGVgLauhNDrvy8l3Xk00sH9t
Ljfuj1abxpsuGUoBUPbqEod1Kkgfv+EttBKT0NsxnRAjR/6biahX9y88OOGE4gCQlaKBdiskP5Pr
jb5JcumbaKfADTzNx66dvIvvQPJx2XCk5B6eUyOyonVuROcUGTgT1uhY3NGD9yKGzfHDl7PBLVQi
ZbgunnHv70mqq9CCH1Od7epM4AxuYaRimixID+dD3S2sGGxjak2JXE+OUzlmSXZPuPhoJBbV/mvy
mSjTdvJcsZgyPBVnDfEVnelZICdHIAI6U/opDgSB66hCEVNnktjpWbX5QiZFZQs6BSbCL3zBthcW
hMkT1VQzNPwngTHNFOrzFG+o/JS98Fp3r5vvoV3Aj4TtMNQndbJO3Ztn5ph5Fc8tjl/Y9W4Zt/Xz
67zF6HD5hBuUGdM+DpRvpPXkJTxwKRG+ehvlT/97UNFN9Wm1vc/PKyxAUHDsL3t5i9qC3h0MaqJu
rSV13xulWXofHgfn8O5fIDu+w2P6mxj0JJNjYk17fx2qvzn3Ps48Cm6A5krNFWqD0n4BstUOv2P3
A22CZUVizlGYK33xscTtf54SEIQdWz+HxLfg+7AuIND+mzC+Z7DjUtz0OjhKeF7ZZxhd1OgU/989
pb4CaZIUrrdGGyt0K+8bVQYNI37V6/i9uYzQQOz62BCCgxJvfVDTz/IHcx7ZuSeRDb9G2Q+dP/mN
biHGgy5Wa7tLssB1rXHUsYnZoj4UmesAq7NuLPmXgrQc9zxkP4WMY7rQkDsJvYfNaUW2XOStnfMn
BFQVPNG1con/BPVSYBd5S34tyIgnvgFPDpP6Fme6kPOO1GT6IIVp/xWeYwqjINBKsrzInvfXJKwc
lz04hHr4+LshJhCBaPARM2txzZHFkZezwu2VMhDTInoN+25ROJozI1SmXKajM0oibMRzM4YcAyr8
BQL3tYMZX0Zf/JJPAxjyY/oU6LnV4DN6LJHjY1qCxSCOWEQhsW7RReftVMWKpz/ritOApiDkSk2b
wdqXNsIXA0VVhzMxYPLHfaJDfXglUnh2wrffGPYeJxd3D4jjS179gmDIsrbGKIi1sfgNbs6jtt/o
dVCQs8hXItQC+BPU8jsrqWsousIus7ipodNyqk9xH+/DwWV34uVJ+7DBTHenwTtTiRU6j+roQ9ow
Ho+oWq8uvPsAfETDCcPkwptIjFGZPjA2BtTGVqJxajEtdoHL1MnNsteUkNPn8r2snBd1A50/tJyl
ka//ZKK90DfAoEqvzAHX4XvJv3V/8h/d0oMBAJVr8EEGB/8SGQRcqbPzxSqs7xAFILMOgBMBff77
HaC3v7+N2wmswh7JG8LTTyQvYwvtgHK4C4YtrPKgJ/6NXQFfsqIZQtULNI8U5BQMrLgjSCnHp+JW
QB0nRw1vsLhmh/rZ64gKCctw6nkfY9V/syYUZry8IIu/if0QZIK1vcMkKaQ6CR6trfeFaH3dD06A
BVNlw3wYo6zWg5MxLKfq7ocabCxHHH3mPbE1vmPSQxPxmR3z0+ge3f0nJvW3aTXq3AvIJXb/f7xE
uayW5VI/qIvX7EsvJvvCFsYaa8PzhpnLRBuu/e/ovugP1ehHE3oefKE1nMPT8lzaz78O9kyuJsxs
GJcTVTD6Jo8ZY9ukh8xU9uvsHL75zjl789VFhBlg61WOzhvMgI8OLdf0kT+nGswoKnnmaYfPBhiV
l6v+kPQvzMVjI8X4HEQNZLeModQdbyJrXIIXlqPPrI/5fzXFUGAqjZvsyN+b2T2pMBeYnjfQvYCX
uRJOiZGuQ0xZJvWgHZfJle5h2v1dF1Jry1E/kYenpDmcKKmFLVEbHze9oPHa8ddHe58++V3orqqo
jPoTI8XuiM5OoJe9tH6IKZsPEAQHTfJpyG8Lne0i0Yhv6oYG/MQ2htuR0sHhlgDoS6mDvuJgpFL6
9SEAts6cyXOfJGYy4DV7jms/pRDPvyXm0Bz+YhQZWNZcEwXVr+bOf1mZvOy1/wjp6UCAFCz/qdpy
bOMLZk2YMn2cB1CuYJEMJKdKBfKbAyGSAvkPRkT86YHE4nTN+khzRuMGdNJuxS63otmAFHQat9uz
WLrZ82Dgky6wfcPwYyaP3xjdfEV2lOaBynAlC2sl4Wt7wirpMbrTqeEwDEGUEdEphNWVifDvFD5W
atk45A0szJgo0LYnCjCw7+E1MCMrew3MES06ULNgv5dFbmRgnQb6kTo0PIYTjp5W0ddHK+s9vLd/
dzu/ilibIimAVYKwTobpT+D18Orj6hY84jZQPCDiY/jl4sGSIurFHZw4ciKgAZyiKpLSp1vPNJBo
fVxFH+eY6cE9+bpGDA/JxK+q9S656tP2j0R2Bv5P02cE98KWcCfp+z3nCw5cLo2Y4ZP/JKgDIxBo
PFb6G/8C/BFxLWSmC4BrZYzbkI3cA0z29+/0F1rOlduUxrFPzAJRrcB1bFW6cwKQA/RFwUl192+9
5XfhtW/hyio728scFw26QfIYg3t2j5/pa1uizlIixCPJZWQGJPVhU0ov6lN5+uY/0rAw0qlQAGJv
PHolp6wLVA/teUy0LQIRmuqQpHX4xAaP/+c4WeUE1GUqIrnnQQXk261TCd/RLSMKEg3Bq8Yf95t/
Rr/oNCAKaEDclTAQxU25wQJxPb7OILwkD+HDGLQD6P4sfR+4Q/UMR/X0OMOaaUXmEaQldWRl66TZ
wpDUj3hii7gkZQ55DdDwx57LNUjVTcfB2OpoMy/TIIwxoX5i9U3XTioMjHpKpAa5AxY8f+dC8T6Z
GT4CAqACk2mr4mN46zHAcZkAob75IFskop4N25jrg2ZY4j7/9fAP/QyF7KUeqTT6sUrgEla9BnWO
/3XAzlJiV/6Znz442Faij8z8P57Oa0tRbovCT+QYBOMtGRHBgOnGUYYSQSWL+PT/t6vHOV2hq7uq
DAh7rzXXDO02hzKmbJ1s9Sm0BsiOy4K9MTcmELqQjOB8hQoprPcx8gG2fozCcSBnV18cF8WcYSLy
ampGJAYJIlBtAgsKXo8wNV/gkxzctqIioyo1Jki+K+Hy9qKFgr9PedN6eNP1P3CZjZz2/2GPjzPl
g8tiHwh/BCpmYZCXU3jjNAddBXMKePOoeej8mMVBSUVFQo8UYn4Mesx/3CaEDWBMaaCKfkChar0H
uWHI/akryA99e/HQKd+eVM7S8TyBGPHnf169TIwASXQC/BqQ+QY5FTZZvN/xnGYDK/ckVBQUebVD
ZpwCZRADt5aRiJcucUG/xmde1THsX5if6x4pqdAOXmYqMqL0ju1kbChf+nAzxkgfNTw8Lr7FI/6t
FQP+PxP0HrTlj0Fu1Kg0EAWQFSQJ7xF98LDQcxeYhgDXI1pM3LqzsGN/w6CVZ/ejmXV6W+rS/L49
okYtmTqLlrQHzketMjbrbvppnRT3Z6PYdpjM4AYFpRLbJJHVhz7v/qte5HPOTPW3+kH8kVwmO5Ar
wb2/4nI6+czeOKUfDeK1AMOzaATFmkgcJBvA2iy1rKQt3SRZjwj5F9+BDmMrpqpQ0BKV23wLXnQ9
XkanljMTWNgrGw0DuwNs0lbkAcRnLhKqUtDlz7ZrTZpksWIcZz0f8tOGLCZKfNgcm26T/eVfMJsl
Oo3aBWUCtHc0OwAReLKRoIN2cGRkqdPI9vFpd1lYJjPsPu6Jm6XT7mjGfbOWoX5oL3EyMVcX/Tvv
GZ0bhwOJHaRzaWJg+8lhGkr4t3KYTPWlfz8M3YXrIm6JBfmKTHiGugTKhacFUBAYBSImIjwRv+FY
Rqotg94+doomL8gHIRnhCntoabwkfdgssi7gi9yUVPfzsUseA1ga+GYlHlJBLTeTkDnwMrXezcKB
fJ8sbgyVWUlomjhaDI8FBSeDyCIewZDScZtE+SJefPeP3X0rwa5PNaOluf0IZ80Ywu8YUQAeKbho
aKPN2KGrxk5jDG7xN6lm6rH/kgZUrB83rT8TZkQXJdbaIANSO3H28AxGl9sv9Ihf5PyEZX3PwpsF
Nb0cCGQKcSolQawjvJB+h7/tL6T2eiK4CHhntrne5PoTWQt2nNDlmUvfRVI8R4aBF13cUyJ6Ho4w
lpVwimXtc8NfRgPJirkSGLy89QcL3fnRspzqEB3o5OjZuK/4AuGeTYwlpNOgnICUgYJx+kqCnavh
aMO9VkxGRf0tburdaFz6OpqlF1FXrT7EzdHFJsxORL6eiwKwnSrg0JlJvpZxt+7BIBwYPNA4s44/
NU60Mo7uuLsA79HefHeocLXBqufdj3q6lS8pCNb+vlX3sPQjNRRSyMJDtoLxNBQHANFImSun8XYy
TQ7DU/3nhwl+UaVMzIkk0XHtHM4TLD7w94Dfibir1Z7spIyekI9tJ6CHhMXh6BnTZXkjgIf29LCF
sdxw/tzyYy2AbMjqBHiSRJyDNSDBgcTdo2xmR6MZTo/1XH07cmapstXkeJkad9Z66G/fZf9oKNu6
CZqJVf1pJBhZMnsCr2Sc/Tg8A2Z60evwWvS9fFFfc4AFR7G6WRY2LgT7TRqmrjA+LDfjXRE24dir
F2+/28Y4dUvw9MMb6sNLcqnmr5DgzPPg3FvRKf8Z53FosefZdb/MDwS6CEc+m0O9ObMkfRE99wIs
iDBKV93+XN7LYYt/3icoNjFCqF8w84buGdeLZlph7AB9pRc8lyWWEF9SYLXRqRS0cUReKvjI6eaz
ms+HYb1No7dwjcl8+k5Ms79rUUCQ2Itm/b5A2ry4TVXk/PioT+PVEex4uMej10O03N8Plu2+FS1a
SXH0OTU4przdzsxnE8CS/hSRva0Cnz3CXpDOccAassWD+q/rWe9c/bzJoaxnX/jzH3fA1/dlgu7p
DqmJGaCPdoGCY2DeqBRvtt2GXSAvpf0xpJ6ST3TwQJXNYrwZ49VTQsf/u/xSOGNndp7uF4NnrBix
MJiPZ5U1du80z8+Z5I7Xw7VgnOZOG/bX6hehR3WGwJH/xlwvK76mmOmCjs/V/hbBao3iX/WQYUEC
t32w6M4PcIIlqSbU2R7N9f1anhJcdCZmfRrub9f0Sn4s3en+c+rN0+jDN+527d0AGPsulA1WKhvf
Wq4D5+EpAWTa3/ynIoJgo+wem/6KjqOkOQ0HS2a45al9m2w+xz7uVPj+6hCQGNc8QD0vvWu8HVGO
VsC3isWMkZYeoOZ5YJLEg0uQMTFeAdSEarKLcdBskCdBapq1Yb6l1sxEnCmdAYEI/Uu7L3b0nMqO
/YvXiZSDiOPxYLh6uc9k24ZY9qRqRn8CsEViIovMOguPW5gSJh5T82QONQaKTBEbOdypo8nnRxf0
Wb9gOQO0o23BnAXJGpsOFQCd543MJu9ztwg7ZJMlxA/3lHzaT8UgDjMc+H3//HC4Kyx+VKBfMGpd
iHex1KG8O5xEqjjLtA6eSYK8iKZHoqNZa8zU10SQE+2NAq906e11hOAaPQsS7Q+x9m8+hiReH/2O
aVGAW3ZZmWhL25HBdYQ0MO3gCei+QvABmDx43r93SlM2lpZUzguxUfF6tBoEOEgcbj/Vz3habJKL
wBe87toe2mUZSlD4hTAWcGUE43uKTdEdgRRixbciom6oD1EuHOKQ6B5IAfBcGF6evlTR90XtIeJQ
l3D6uNJQrXHQeMmp9BIhzKlZqy+piEP7S33jR8VPw+8CdUBzC6AbKnuaQch+snM/8CrDEiiu5aq4
9k7tvL5A82I+88YCSMSLUutlG79hloxTwU5miIPbFfcJjrmXDuwU38tr11+IgcvPZPUnReACtmnw
Xi4EPgWzcPLQukNLBzp9cPSLJeriYtpD2AP8Vc25JFF3lmuiX5Xfam4RuzK9UzuiG0p2zfwdxLsu
Snb5noq2v+lBklU1CkXeOWJCvVtg3FCumM2peBVCuQDr/Em3lfeKYKVAxG6CMTwNTWYfEXwwtvU7
g/4Txfz7+kkxHxQ7D3QYGrHT0aSoDkpWZbjMngxiLe+Hy8rLtvG1OgFmA6Pi1Ywj5wAwFQQSF/tr
fGiPRk3ZaHQwU2hKo2SqOJTyMPLFvnTCzGbfE6ahyZVtK7++xF/8wvAED66//TLEvFaAUWtllnjT
byTQe5y7IcEG1XYyG4XUF8NEv1HiMPcZ6731cDkQXBitvBYBEUCnQfjAkRnzkGt/TsVQefDyxQQG
LJikX44mr9uJ0kxZpltKqGqKdxD+gbhe+JSW4Hm8ToPTw1JAsjoufTzib3o6EnZadfjYE8fC+I49
gleRNZb357WL+iwqwuyspovG+B5hPaLt8S+9DgRWkeuLKRdfzyA/itOAgi1iQeKk4Jx7rTKf8y69
smmwmR9F/jmLFHsQdMX8LSiU2TQ+I/Dec42CdL5WOJUQgNjf98mxxyCVsR3nLbYeyVmJuIzyNXJj
TJwpc9bwNoU3/+M88SpfRAMwyq4OrT85ja80v2jQVOdrJ/MUneltWbKHQgIh72noDQDGj/Ki/oaj
3C+t4bI3Ez1BJIfynoOoLLslhAOXgBZCJBYopDEwiwqb4ZJ3W8CNuWNpg2WOefdlQh5vnHNXdlD2
RSQ+bA6JnoCdmq0qUEr1MImUNYPXjtw25sYkmIUQDPXDB8/guXDUu03j3Hx50AMWyuqeWVKCJmvK
kk43QVsLGfbrFHenN3Bongcz4V9QM+iAAkP3x+tEv8LM5a+1aBZ/RGGaB7oSDDzSA6bZ3jB4shGE
o81g8/2RNwW9Kb5XoLCdGJMnII0m6BEBj+xmJLodw/JUbq/JiZiowx2ZDqBPJ6Q9I7RjWEL6pQlS
Noo+nUENgcld6XX7VsDyqHz0K9AHFNNM9oBzWbfYfWomJDGlImaYwLds42zJA8JNKDAxXJHMLDFj
GIGdMSBdBbDkREmBfQ3esxTH2xT7N5yF5kqn50SFMwPBu6udEJP3xnlxCJCtQ/SF1KukjhzQsQ4/
swctPgHhjZeDEpBag2cde4gzObEq9TPrYahO+bWYOzcs9b+Dicbi1Prd7nZk1KspjEkvMDsmUCB4
bYfCeIu1MYXUc+a6o0SFx5oxJUVGj/+HeoISDGkqEzAEZm4ZbDXm1AwbtHp3+2W4jssEvQsbB0GM
AM488kWzfixL7MXKxXuhIkSaE+W6xilaJ6Rldt98V8NDfp4wEkyo8AXurk8wIwCg3DBcvP1QIfZW
6Yamjwr8vSMHmK82L0aSyfqgTKsNOnKxPzGr5MhNH+59Hq/TOQp3yBgouJErw4yhp6RBoHpkrwaI
gflMd/17PNS7fMedqkG3HIS0d7PnlnYA8QfKPjfdYnQwT/x7gAHWOjsl/gNPKtaqcDzHqNMhzt4c
hLH9Qo2mLJl3Ma1sMajGWJ8Ortr2Gd1g0bF6XUUv4Ctez504xCCOQgVDMBE5d5wz98GwahL+9RB6
Ox2tylm5wy+JA+CMgi5HYl8bHNQ3Y/rTcyudksPN4FWn8v9rJQvM26DpMbehTOVIANChUdpnzsBl
C4CwFx+aLWKov2W1FfYyvT0Az+2MYzJyxM+1WiXk12YrZYsBc0QcL6KsEXZQ8aJc1Mv3vHNHm2bV
91DIhX0PP3uYxlxlE5GU51fbaquMmNVC0UhP8iXz5H16osNjP2lPCvql7Tc6ntCt7d/z2EGYdtt/
foo1zH8rX/I2rSOmfwsUHe22WNXcZ7NiF2F3q690Jv3T66PJxNMdJPF/NE8p3hyEW6OVvO/oqG6o
V6n1P/rroJIGccAASTHr6BEpS5Wdk4EJQyFGJSA8P8d5b/9t3afx4bIKoD3SLaNdP8C6HjFDvfam
CpvnDjVatspILvlhfP3cT0QqSYtXn83Tqmm5m63iEzaks10GLHbsA6jfMImh8Onh7vqyUYjTEA9W
kp6QJhuVNO0TU/r9GFj84tfVzXvw7cE3Ggw4gAJbukXteOVuRRGWi8X447Il3NGWaJ+J1UV0JMDW
ODOAJpM//eGOBwx8SxP/BGMwe1iSzyytjd4eBhuMAN566rIBmje7dkqP4nrsjon8qiLmmFf2mEO5
kiLhbPBxmTjvS/ftxtYHYXQbfucS9Th8qD9knSKb58fG2L+ON2QPQFFbV8tqnkABA5td30DNO7+w
ybTB1gZeNsY7sGJ4CIp7nI3mtCQhyhcWjcN9Ua6aqFypDqMq4FFCt7nncLi58zhUY/gjr7voHQz1
txtMPPhCBAIJT41mIW3aH2nT28XhaFfgClgsi+XEazgUgg3KrssWHK8gVoo1HYtEscR/ZWQFgtkF
R4l1vud82YNbPFEZAuRop/ENWjW1Nd7AWQ8bHyNM77nAiZbwM8bBHigKwz3YznPR0Aj4i6nlFD81
A2nygVEiRBLVSHaDWb3K8aXLfPWEdUU0TkzCswusfzKwcx4Xj5GBPXMLX4gowIW3TZRj2RQQRJMH
4LSHDLlPb0ftB52MpRtUDldjXJEHGsDhcfF+6DG9KurvaDhVSflK/btzn+KugbMX+ph4pYQ3+jLm
xSpjcBxVCbDh4qEqwVzzr8KRrgDSzVL1sGHh8bAxPK/wy14UYdjDk/SQmzkHCssVA7EHzNbh20FD
8fkSyyAEHOMWlM8cQujEtQI7Z03d1vw8w8Jb6j07O8+NKoKGEk+pdah4uIPRdkTuJsHkU+4Q80LK
BUp0KiNMbJiSfkgp0mnO5RPMPcz/GMxKfrLv7SrotJd0OdlBm8SpQ9KDCb3MwT9g/yTpjGL8N2wZ
X+DjB/5/olmB6JGCQgt62ulw8k8+XdPrILoexvtvY6TtMm2HI1xn7kRT5FsjzQf2031/x7dFWzXR
drjKmXzv4POV+EV+1fcxIjMbU/x2g43RcfG14rXfmvzI4e82fOPlcvPcCndB46kZ/lM7GDtuHmCp
nA2R8jNu5bb41tfyDXHr4k3SDcMgCYD7sILA8nkLLMty//fZXWc+Ru1XeicPUmOqWPHqXkSQFVs/
WYHE2l+8waLWV3AJWCS1Lq+zQxmIbFBeZ/g3XDs4TvxUiOcYJArkDAJU/zcJyzU0xPKCYyxMG0Zg
2ZSUAG0yFmq0exSfcbt5b0khOVCKqvN4WzrY2zEmh4/cRMUroKrrLvCdnpyZYiSvjUXF3zOeA1zu
GXndgYYQ6LIn4BCzGDuJ91h+TIac08E0C19zWB5es46XvQUqOQTUNHJR4mTGcduuYudNBvrgt1Gw
83cnUDxfNgr9Hgo4CjMqAWxqKABMqpZkowQwIuVFzipQ/EmDyBL3pA8JxBiEUDAiIGNPHIsTvH/p
9qyIDIkfc4bBcEzUacoc7TXvc+pbB065dtOyJOOEM6Nw8qol1Tf/Bcpc6JhWfChLgHGgcSpXPJoY
EI7ZAnGbIfHPHCLr/bp5fykdzScyMgzeiYcCMR0xUz+ibldhtXRYhoEHDCbeWV6iRCdSOOouYlYr
DHmBn61xxyqGuRW0THgCoHEHatVWBHv0IQdxpcG0WD/xB8UC65riXTNClKj3Fyj75piq7bETZu4z
dm/+d16dVUwG56Av9BSjrRT1TpDfGJvArKtEO/7ohDPsSwpvS/iTAOvIDMCRZLe8ExFkJpJVVgYK
qay2CtlFZFQ5baGDgj4YvXV6jc0WmZWtlkxf89Hv0bvv5ExnK45qdueenmeYIuig4ZQiQ3RkvwAK
I0ZPzTbbd7MJsNVfJj2wkLLLf7pZ/tVUFu8D9QjVElXnjUKG/zvLO7rj75rdg76juU5OcnmgKLlK
HgaGJ+QSW9pWNJZQGbD+hG6TmyWFO5Gyo/DNHIwMIg+iJgmac/pMNmEwUsqm8RyLUCdHJIrzrfcQ
D3bgIugM0MD9JJd1cALpNEkbg7iHYFwXeWf4930MseUJUIU9xyEYm+t4RIHJq0amGYAKH+LtNfv3
tzAjkjFF6Xmj2VgXbS6ZJfAbRe5H4mPHHpFvyNvIGC5F0iGuoHwPp1kI1UCf9sQhlmAHQoaVG+eO
NrQFAsQKrtGy6QwPE/2+RdZJwOTRRKf8wL3vZnWOCEIhDkN/4fkQRdMS+gGVryZs4nK9toV8iCOP
fBh3AAiX3I4WRZ12abSFd9lsPBov7qePR1/DydWYrFjBCK82mVxuHNtsrCNJN8nMzu5sFV8x9aK6
BcVmbMN7cwRXriGl5GbdoTR1hB8luUV1Jm2BIGwQ7o4jn9uSk1qpVaN/JuYqaAPquQcDTxCCPUkV
mAQQ5fQbf3W0tllsqAKi0pTzB/7/vAAl+WvocpDn2AP2+FwRHU/2QBnFtvTjQy8kqoXCz2EAGjEa
kU6lT7F3XJYLOXpNQUu+yPFZNnC5pHhbEZywGINxP64DWltwu5BfyqPiVEb8i5vFV2kez/AIFt6p
k3X/0C2r6Uem7sPrLf0B0ub9eEg35W4clcZxWVjxFEOcBT1N9IXWjjEy+3k9UxbNhin0XXhWb+SA
RQScCd4aRaAaPL102+Ol+RVgcYWDJ45xy3rdHt5hzMidZWcz8Ih2PAFaPFnvK5tJ3A2Zr8nq/VrR
CWOM9o8GNHKemMC1y/Hmc+mI2P5c6O5knBsBO//G00N9/TIauznUAdUIzrSNrZJoqTrdlVtofJV6
KLGqCGNAg75DE7TTiisigElERy/O/g8b8XCDqzX7yMh7co84YJoKJSlGyxbOrozpEX4bpwpIExDD
EIHD2Agawl+RwQTGN+rfj4pf+c5kAE++y+c+bqOIReEcpYKYhyw1oRaj+gJifAIsUpvBU4PPro8s
elbeYp2QErYychCFwa5zg0WG9Yf7WYtbu3kCQhU/P+TnyGlny3sYuFLxL+pOviceFfUOb3gNs5Hv
vjjZYgZp9FZ0n+ICf83EbKcyeSE/Fu79hJQ2uMaKvVyUGmwd+FB2JhbDIppC/OdIS6gOxA+Ib4vF
QlgSiouqMr+WODhEUnGPEBGco1393BzBARYWmSKaWTxukdX5xO29fyVGQrBUgKMpkN/B08ymsLyy
Kds3B//pMCM3msPIG/Am/i1+U7gmfowDrb8ooCiNBhbjzTV5EHyo+KlS9M/wSXHTJchCNsf6Tvcl
8+9tQ6DHzYHrgqnozSHKESPjz3q4Ea+hzHPhsTEM4zlnTG2S8Dl/si6Kp8SZLf76GPel+Ay1YtmZ
hFEfbs5BPCDxsIZ8tPhhiZvClxDn0kPtHsRd/PGfT30M8ZBuayQAW63fRhTrhJ0SPM+Hu14uw3C2
R9tDao1GIWtEUYKJEOk9D+dBbE09H+gDnaVvOs01E7EPgh3cyHn7TgeLIeYZo8UIm2tbsHCEh4Rw
hxA2HRBWXIwwMN8Y2MIv47aG8shbiO4R3/xran+0a8i39hIxvXOicH5YVyNgyr+ltDNeiDqx94No
A+D3/xv+d98kpWnXMz4sUEmX67UbnNhjuJpuGk9oiZOUiVFqz9lsdsD6CLC1+5xzUJBDRS0qSmD0
1Yi4oVE61LmCp3l6QoLhCuaNrsAuBFQnO41Qlgt6kupBHn6nyJ6xt94Kf09xRJmLrfg9wiGoIKgi
/l1GKBC4/QNA3UFcS0Tf4GIGZxOq67+3/qb/9yOxHlTindJAFw/ctq/nbRg+tFlYGfsthcch2wmv
ZtECfm3m8jDMBsIK4bPsr3sbxUUz7Coutu3mCINWdJCoeZ+4hRK2wVfAJhi1YstrpNDSK5y56Wxp
tHh+FeYHMpe6+OD5Ga0vzEdbm/bL6m1J3+W7jXClonUjg0fcDMsGvoNweZ6oU1ObjD3a4LdHLVEz
cxvBphX9KsCQex26MEiFIBgOF59d8bpAF2B8BeuXjw9PGA9VPExFayf+Fj98Q4z8gaVGic7bcXYl
zG9gnhExb8/nxqL64WWH6KBvxRmLHtj5JZ8LsS9nJ/9aTSMsUBCaTXy4duLHhAvLVvwSVD1+sTL6
KGrF/UBEfliC+I+zgSbWL5UXuaDhQf2kHRjCs8j8W2oAEmxhlhqcqui4yWO7x7Qww7KyrKYCN7fA
MEgC+oTM89Of8tJ8kDWV6+cPkyDo1qgvIe5Xv82yt30e8A7oKIEJUkePM2LICqyMj/aZvSyhgkBU
T2R8Z04KH9tURrN4KF7hmsA7QWj4O8BADcOtBhRRy8+MaQMmuTjvAw1C0ZVA/RO7gVwmmxRlR7jm
SQTPm34MCriIgcP3Fjf1noHPzN2Cop/gtKCr7mY0o1ZBPeIQ8qr35/8GCP9qKTJWNRpbwXzChEUU
PHem+kIbjVCFuouANeGlKz5EoQWkGXb2Biv8CGq0K/7rfqJB1i8tgA81lVAQUDeaA+KpayRPrDMY
TG35BHMJXhVJbD1b3hOGRjJ15SApsEVhh7275wD84arMB1x3pNpmaj3JA8fcCUflL4qcXF/lOmfB
3Vj1qIIIHLOZK2BeItqmIsSfbEh0l/ggwVCvl7fz99rgY3ulTk64tcQUnwV58G69GJkI4JEKi/ab
Krz2RP51ugL0ww/wvrpZNzK2oaToFwFkHs0hRXAcQZ8XjN1iezQf9sT4vVlQH6Z3jhUxtDw7PDWo
SGnFnLFOxj3A6IujQDkLRuv0nGaazJ6/sZtQPicuY0LgZdgYiLhYujgT6fBEA6czaxwwz5ftlCI4
IICA/CLUJGVsdJB1fqX5gHEOIes979gZakCmwD77nj41XXtuqgkUB3X13AwXzMCWXwQoEfoJ9QLq
DcehwH4TBxlpGccOXo7HzK0P0eSj33aPD/72jow/IvopSNEMu1ClMXk8DHD+bK0Ofz6MQClrLvVE
n2e1g3Hq25ZJ/XvbjA2KfF9gFNDBoEmmtxU2jNqWWTncTha2YHiOocf3hUHMEJwonQ4Iv+QiRcNR
GAyPZfYFOMaFMIjj83Ci4XqAmVTGz0zspLKEWI14nPFDf0BdgzsfikhuFJRwPnkqczK94G5E8s8X
51cwncpA9yl3RAh50sSl7K1JhEO2j95bxq17rO/xRJR4CjQMjKVLa0K5X2pYtKH7hIIE/7fYScGT
7h22layPucSIG2utx4HctNN7wzNRkIMu3ylm1CCy+vPUXxac1iwiVoGIoUeWYgmhMsNDmwgAdXX/
RV45+waiKaFt4JThCim82Ic6RagwlzcvX4igTCDmS841+7fVRBfEhSUuK6HNSTgDSXQi43A8x8oE
pvSt72LH88GQJgK+jUkuEuMq1i3WDAmnGrTdDCHhtw4CVG7HgS0zNhrqR+a/TOVgL66aYNDnQgHM
fc8/0Uq9KuAiF7hOHEps3BQ6CPpdplCAtJ1Qq6bYri1gRpQI3qAErCroCeioMTjjRfgbHTFAus+q
nbpQ2I2pPBcQAI7n18/4DC4hUSRm2vB8pHhkyk1t/MtrAUjS4MKNvRiMB86igbZNfvhCOfNq32nD
x3pfNm7w2Zg1DBBFG6PD4xf1IiICxR2vICW8yPsBop/KNoF18nR4vl/kTXa50c6tv357iUd4wFUr
lgUFpwDjduYpc8Jj0+cmxE4pTrWabNoVdLZl7JHdBgq3YtxwojtqmCPgWnv9RJDC8mm3boJ6AVeS
1M3+FiJZDSI01mL2QOBLYuc83J2sev4dGID6rGErVIUjvUfSDjz41zINR3ZrEWcYTmww72W25Rqt
RoLKRGfO9Q2ZAP0UJSDr6+G4Rbuc7Ueb9NK4VXjbtauOYTcRQoxNAkTQqw9brsw4jQBiMbiorw+f
dS3vay3zRkbVgMc2nVm3BkP66uZ4Fzt4N/ovm/aytgvccFkzMVOPp5yFulirnyf2JchUZI8x8h8e
jtHtlwl0emL0n9dGDPkEK1y0phfIgUfcH+EBXrBnZJdn60f7CiQe4vRwgxEJnpQYAzS5f+ciXK5P
xJLB9kEc59Og96N+pEFQTNVC6cacCKIQTOU3eFM5G60YJ+CQycPS6QbZ07QxWsdWQ+/o8IZ9h4P4
cdFqhu7pjifyQmnNPcfwdgCH/g7g0LDEp8Pf3+Irn38/Nf42dmzUPtiiYew8z/AWAmo0LsbCYHdC
8bb4+9oT/97wDfG+4M3ABc3gbnm/OA74pM7bgnt2Ltyt+ENxyo9xQx7XL0QYx/O9TAvokawxuyyq
JXsDMsoswxWwKA+BxykeDwDo3xfG7qn9/Z/HYzN2G8MQ7zxEbN0vfObrjQcqyt3x839/8xf/+PeH
X+YHxdfi17l5i5vm5gFXuRs+8VsCfgV8Fcfj7ziI++X3xD84avxtcQTFN/l98aUhbkQgtODAu93L
5SaAaMXB3PCEdp5BPU7OAU9ZPKiF4W14qJ7RaGOTI7dpNEoQ4+J5P5yak3W1bbxReJyPl8zOpq8I
8p+lGPA7TBSOPjWNR5UwVciJ+e5yo13cgWZwRGcGAN3P5EZh9sBGxfR6ZIzCxB/sJ+7oY2OBPAkn
IVwNcZMvHTYyqjlJhKdyAXCBSlyPMPZyPyZkus8lB/yT6MwdtCjXyJAkrMCkRxKMDnaNvkeMKQhM
DlgEAmO/poWVT/MptiCmTPuST3vItEd2NfvqQgnTQzvToilojZpGSugZ8EH4SS0F/jg2EJaTUrhk
1sd/209YCnYlXCYVFqDObVyCnCzJYD3gGm2NyoDwQe7A2KjxHqH27s2PzKXeOPbYAKSM5Dp2vtKO
8B8LvAuESOopwtARy3JF/uCh5UKZoRNhtEhZwgVOPEXPQLBpq9qF/YEn90bfDMXelIwxpdSDNas3
lf3WLcJuBuUV1FbvjMzFnNH8mG+MGkmA1T5mQzqzhErjCQNPtfurrx1C92VM/mmpyWsGatjN6Q+O
Uc+OHealTudmHIM0qKP7X3EXT9vteN6dpC0hLIvXAiPEmT7Rh1rJw+PUTzhIxCdhr4eVJh3MT8UR
UrwqfM54QOsx9TxWPjxVvw2kmbpRN1UYe1g/1fDEEUYBfW8ElQ/JPLACmckNL9BAL7bFSXD8e/br
h5Kj/FV2CcMj6jCyqXNIaucXxEICcN3+Hvs3zMfEUIqx/laIVgTUn0VDt4/dVR8n5XFsVOvyh1b2
DOfN7VvkquoSS1qfvaR1eu4teAFdDsKegCjnEoI8EqfPkxgG52gFODKM5BXsPBjWEIX4cXabl60w
XsYRC5MUil/kCJyNwtkyHANDPo2e3cwkYeL9WqJH4aSRN695O7uFOY+j3PQQuTSGch4GHYHUz9kX
PgaewXMmDiTP4bY5Do5BuRkGySb/KWajxTAYdBz2oSv4Nc8pSfV4Yd5pRvsr9fBdCK4j9lURpjLT
+4EmScQdHvfjtRImp9dW2Ut7Farnw2usD4IYmlR8J8cEFpIaH6nLG0XAwxvpTMIcdX40sNkzUliD
T/6/BGFaPTbIcjCm+0zZ08uvw5zkOTuuxqvbTGi33jgto+waLO7Y4iozycO711FNyatOk7Agvxed
bOtBOvhoD1aNBM6OBCfgLSj7vCsIrc/FL8JrNSCGC3mySJeurXiWORlUWBTFlrSQV0+vAB5mX0KX
QsfipbzuCa5o1nFO8YRhVAxtRn8BiBGLfmD0/wxe9s9bb6yOsxmTXhM5iFus0t0AQQoyDOvh5xEV
w4qdeBEzZX+QuUE6yeLNzgfHI6AAcWLvPW8DrGHhbiF/g3jttLCIWXgytOgQD9irAXwEPV5a9lko
QfD9+4ooUJ0aZ3pH3yTbAxtuCOjBi/inOzouCJxYe38w0u9tJZ8JlVAoyssE9tECUdvquMKabYhs
bXSg2pyObLBWgxwM4AT8swIp4Nqdklr8e2Nd2ORQT8lrN+pl56ZhMSt/se6jWCspyTCN8IcifmK4
Ssj709UpWDNw0UJmXFW46T6fP5aATPjOokSxvlfZlE2sBnSFFhOQ+UDQbqqNT5+oXFDfqNHXf80R
cOYPLyNFw5r2AHvdzKi80bo7devap5Vj9EER1UOUNtT1ETpWBhhQMMRS8/35blBAWp9NCRKOEIKY
3PXI/nBBvcV4dNc/qGtI6FRxIiq4v6W5ocd1Iaf45OjRa97ZnfvzyazYgmz/e5/0SSgmj0iHBA6/
jklsEE8f3C91GdM/f2gVqMZeS4Y0lJ59XCoz2G7GrUHOgyPflAkx5IARIBVA+by3FPGVA3MypVE1
OQewesUf6OezyZc8kxR1h8hqnUqsEPh9XzgsFKsq4n1IW8wYQaW5X/C4axNQ+6mb4WqL9Ao4n4wS
tPm4IB01vDfIwOyT/YEo3Kx/MDkZAR3fLNq2J45rYK4368OqB+8NUgVdF0kzhCtyzBFQQSg49D56
h73zmKBg7Yik6YG9t4VVsbLjsGKDjZ4/lQQHdCIZBVfx0CA3sa2WUKH6sf5BjhebTxJgJZ/3tF4K
E4uxrp6/5zs5FjicTrQXRi6UQRNYOTa2WXLIA2v1408BhftF4jDGElZWekVsTTDy/FCUtsyka4NF
gjlMrL0RTY2tG2IRYlH+uPqju5fjiopy5qaRYNGWesV6p2CxBB9c4y7HQ9wYLfTkSLSgSvUvCPIk
XD5z4YaDy09d2sp4prJENcZAMZ+PUOKCemFrj0btPjTimzHAm/2Iv4fZo3vAVQJov7ak2hrE9pvU
78yU4RveLOLLGnbtypA4vswMO0+5+4fn2JPMmxx0fAsV86YheiH2y8eMz8OvLoKjX+ZrncQcgqf1
fdL4dgYSqPEvMwJs/Znv0izQDE/cdEzWE+QZ3DkRUOE3AUeY7WxEUFIKjjZ+6mVLws0E+4/HFruh
qtgc65Oqbri5L5l+ZTpLGIAwULkXsjmul0RtEdk84dXLJGQ3Xu/o3/9CmCVmR/U0mRDBM1UAs8Zu
SmImCIayKBSoiNOGM4OHXaz7XzdTFmqx5ra6oXc8br94iffh1hbrbxb0H6uino2JTRWPZ7hLlUUs
hdxYVmyGXzwT/WEWSspaKs5lsX5BzMvRwPK4b35d+CK7Gd/on5Rpaj7ptAn2TN+jL1FuEKmLwKdg
UD8+Yj65bLBuyDfDZKvkmzFUMhaNL7ugBECgkqgxWX3HUfe0G8JbN0lfb8ith4K041F1zBY7VOZE
g+o4nqIs+/ZNsp7xEu3br5v9KuGp2UioeqseC8VTpDs/eij36LtRHvX2yRVbB6wUcnFJJBMN8Z6C
spuHjHFXo2F9AMCj7pDR54zyMeD5qZZQDlika2HUjj8NGA/3MhnbsM/5Z3+sp2guCqDDX2Q83xlU
HUg6sghgm6xgv4W8EnMC5RL9SWzP6MQIm+gdHyYbJLduCfdvsCP2iewiiJfk342CPIz3nC71muHG
bLBVCKARPPAj6lyeLE4n2KiyJLZoS5/Tx2rkVQsGmL4ajM796W2uOscpTK0FU2HkHEWEc1F7hbQi
hu54oWxLKycGVNTctw2nFxl0MzgrSzzhIkZMK5SYLGOnFEoWk9XDbUrKb3PlhQhZBqInQ5kX08j+
knmqPXLeEBN9uIke8j9UetCNBydsPPCRNHvn/4g6ryVVuW4NX5FVSuZUMuYcTii1WwQTGBC8+v2M
Xt+uv3qFDrYiTOYcc7zp4edbuH5+jiOIBkJ2h3ReEttr7gFeXeysQiQmLvk3Y6Srg3RrIoAYPpmm
D7wTRjXcVZSGhGsd4S+UU0yLtNqtDK+kZfUJ8aBr5Rjzum/dZSp9Qy4Z36rglAY5vlnYHFqegUpX
dRVqJ9tps5Dt7p3RCZif0gy9ts+oaqEegNoA44DsMOZAJjjUebCOV+Q4GLVT4rNceil0OwiiFEcJ
YXN+B9NnIds+z56iu989jgg11E8iDFAlL1VivSrsqiCD+Px7absPxSfUCEdZjpTmn0BngoC0gBCp
V8QezK9GglkSAEZXHv8aPJgKCFpQtIANSKwPCPUEtsRwxfNFSvH3i4yDf0AnTgZaV6sGOVUdJ1mM
VcRFI4e2dfEFZ1AEcrjC9pLojRug1ReflDeOTWSGMhEhGW1mGp67Jxdhon1QjiqmU0dh2VCU0oyn
b0MPF6s2ULTMKZe8T3WNwEnsMfghf7hHyIQ6/fCpcuRGOc0xumx4KPIn/mjxdWfii+CiCG2NUlyh
kwnObFSAmGHg3qAgWs6mHVDEbNiOE/FU0nAi0SbmDBiZlGtmTrIlKIPpSCMtvVKmu8isbNWpZ8Yv
YjoN7LAkIOv08NqDNy3Qv1SPLVJ5lPSs7MY4LTDNJADSwwGDhjrrwWVbCWT5id8CYDqS9mdws0G/
hZmXTgkVX/M2RVTKJlsAUIPJHSyLIQoGAW9rRLaUHDTWV0tuRkK35MoK38oKPlCsmI3JN5EYvpqi
9+21Y0gc0duDePDo3yKe+L4UwhZNSoi8fzhjylnYQtD/w8qQWXNi4Dut77vn8uOBPwqMawQ35N1K
TH4l3ULwW1y6aMWg1YqK/glIbrhuHHZowhuG8XPeXYR31/AJJ4pHYCJjTT5HAXNxC5s8gOSQTwW3
frbDI4glnAmKBvilj1iaYMK49ISmQaugE8F8uXtC6FDpd4p7HS41XZyAwYDXPcGVaVysK3BaAflA
ckBKgXRgs50cHwsnHGim2M8CM/0CBEVdP4p8/+SM/NFgu4WKhocLEKHcHCTPceLk2eA9xLJF0K7S
bdeCJ1wllwGRQEuDgkBfYymHh2sb7nvCLaHV0hOPEPlMSG+DLUo8z6c5IjhK6gMKAKB0Z8cwDF0u
BWUfLydDklb/mrZJXxgv9oxukDRjmIbYfAZfH4qd7/r7LQQ9w/FHW46z4bIrThLU9MGMuJa2jVzN
NYMaoh2xtpwLZjGfjgwYAl+YHPCacU/TjM9MLouYT729AYwqXkYIOa/+Fhrg9jXHIDQUys5o4O/3
oM2aM/i6W9zI4Yt++0ksSHPbG7W6cBNKYXG1cQboQr4DcR0yAGFwMArlST/e4BY9l22H47BHX1/F
GzFriWiqQPIFr+8BYfzAKKn4ioYRUbxGYGAlQA84wDeJt8XJ+Dd2qdi6L19OO49jmAmeK1xBFCcs
bPJdxjm366hBvp8OhSEANZWPG70OnBAmQvuRN22PbhG/XfuNkzJDB/hxcePcoi/fIOZI53m+/tqa
KBxFTTfQCjh/IBw8N4cC2bFxOKjzTrRgMpSzYT6XGUcoTEW/6Nf+gIv5j7r0cbiD/xiQg5YMqq0c
NddJ3t9pLkQgIQbJUX59bF2IOIKnChFKnleoQ7c+z1D+Fbc0JdeD9VZu8j9G5loGqDjSBKjQBtmS
HBgsFskz4vs0pRld3HhCsqA0oY+Efljr0E6Ul4f9+e/jH08TIhr38E0ugBwig0AaQ7ghQAeVz3zu
Jrmf/JGI46BZ/lFIiTMOZJAV/Qa/F6ztWUXv710mTU1AL5AtcChuGP6+3GSAVgQQTCAwuYMffF+a
tahe+F8at1LFv5mm5FwwEcASQRlCeJ30pxLucuK6/+apf+wSlXZpDQPlHl9cfGKH/zgeaDuBCTH0
gSciLBVQHI4EEI4NNHpcjHvEikxuVUzreUYFBgsfHnUc2RP/fgJzd6KjmZVK4R+XhdYMry+PxTbF
w6+OI6NX9gfq2bxPebYEZquBCwr2uZ4g8Zhl85f+EKGcEu36j9oip1EoPxQTnCUAVT7kXMg7lp+w
Qfr7uah1ErotbBFciTw58zuMkIOMT86SnCmGhErvTs6uvCvYx7wK7syQSVgKGNHvvzMr51He87/z
++FY5Tf4LoPk6f07E3IuXqwpnHFoRm2eW+j1LE98xYrNWagjCRYVLkw1kzP9lO9C0pGf8ZixnKl/
Z/zL8eN8BXGAUhTuDe+Ex1OwhtuGp5XpSi4jYDcfGHCSACKxHy3atf8+ALI4wA7p18I+EAoDRAYc
ADNeXk6b3JtyszCkYAGSO8tL0AgC+eLp6v94QX+MID6Xe0u+xxSqd0kZITSIl/sbffCoZHxITfKX
igqoyEPToVx4kAReJeFfeT1Clv4mBijLcl/KMipnn+s9kXNraCB5aBXIHJd3YLraEFIqnzHcPQBQ
IOnHL0J6WsniNk4UAC2gPzDeF9QdoquDsRqXSJ5SjkFeTwhS/17kwU8ghXvmiEvP9xh8nD1OOOZo
vDFZmLkEf9/hVP87Y3LO/tFAxMQMFAyOSvn3VmUB+feG//FVZPgb/BXmt+5bx9MPC/LDv/0+UnQe
ZY9zveZnMD5SZv0P6D0ek8NTYJJRajEkX3IEDDp4L3zYocoEqVH/IbvgfwwI+Fxu+JqblNPNjSGD
V5ZpBB38NtUej8JVBn+VRAapx03Gb8AM5bzkDHuejYENdYLzKVOB/M8Z5EOmEvHKkGlFBjWv4IpL
/f3vxqux3cGqnvMgxyZn4cr7pHTmXUD6wCsU//U9Za98u+JgZa44UeryEN6QHHzJwxnVHLTY4+NA
6mT0WqUHWvETityB/EzeIv8jqZa3gbMXi6d01r+uLJTiSSl3PPcHfDz5TP799zj5CrpXX07Vf4/h
tMhl/UeO/beCtUZyZ8opq9zWiFZEX26c1kgGwr+/rKH/xopMt6zt/Ii4b/mX8SJThnykQ2siY0hu
BvHbk1HeOBjRMHH9eyH5jLH13+OlyJRnNaTS+d/Hvxf639fWwJhwWZil5WJiOsBRyucM4oPM2f//
yIqzILOaDD7hDMqAI4STSyFDE5fO/+YM+Z9WO9+BXxnCxWYoyHNi3MNzybwng+7f/xw2dZ/MVjIX
/nsl+amsNv++kqH29/b43X9v898K8Her8b1kIIH18uyUGFQG1AcEcsuzYfrOTyDt/GnGUG2MZLKR
wfvqny6Ol1s4a0StZPy9eok9uLHjtneWNr1xN7PC2tjT2QPACY3QMdSSXwfkuo2gB4KM6oBlK8Su
mrSBfAJGsZvW1mqsHoVAbITF8Iu2H8gbPBtmN3/0i2faxOTh7eEpH3ygNdiuJw8yPx06SL68SPnz
+bFoyh08FaLCQflpUwXP2HHXOM/Twy2np9lT8wA09A88hkfmnqNH4dwzmM60UkGYHWTi+xOEwRjD
D/8BtYj+sH/SY4MAHRhs9t2LbWdruHEw/LVIKac1EOXxGpxFQD+scrrLeNlyh55GEaWOs9x7Yt26
N1zVdo2bj/Azd5UsUATup2qDXmS7zfgWYqRqoBVIFLyKE6CCxxSjNprpBavnOXiT7PwelQs4BAhr
/3mTpQ6MvDdZPacY5u5l2XkBXxmj0u6j4DgdlJ3cdWwMUWVMyA8PzD1+tTeQd90l/KeNGyObCSRj
9yGJ50ec1007eNcugo72Tk0itY/g49mlQYfm3mIWKERhdcHdsYNzb8ogJk0I7HBNvFnMTrnuog/C
X0EzccnxMmwLg5w7f1H0icQdn6ff9WP9HZ0gfB0x2vjOXq3gC49vk1c0VbSJhbUWLVJ3U+ySw3N+
HT9/rJCw16+ETcCMITDUYn1RkIU7j+W16hp44pl0rCRkjm7wJ+rsLOm+vkheQfJwwBLwNn3DQjD2
9KHbe0B1fdPROaGuHtnzZpqumslro44tZlM14My2Dy+6HhDv/ff6c7gfHrRJDzb0+APDEG1KCSRo
Q4s8SEyqtqLBjYo1xW5mYa2+g+sBEUHY7BEplPvWptnfR/dZ8UshSPmCczAYt97OiZaZvWFUzlIF
Qj3fBNQi2lBQrBqiafsGZvsdlxDj/HfN/qCggA5P2DmlK+MMW6KhY6EScrA59ZWgM1MJ9DbYaULj
KuqoSh2DxpeEbPRtAinJqUJS35cLRG/ooXj3evKol9UdQ6NehUAZYg6kTvoQYEkQYotpboxuWIkW
05ce5Z8x7N9VmoUmHurgn5hKEHzQcr9ttyqi9zeg5fsOCgg7H1/vnUoXQvFtU6AdtJZICZsvtNF0
cnbQy6sWYjL/kfgl0gfpmaMffmxOm2b4BYKU8tDuSTvqExd9Zaf9GuPO5I4uTXZqtwiMqo9qD72b
nytTWvcdejwqQTXua2RQ938W7V9sNjXF1834bo5Tc2x8IutSRy/JCvWTFo4jgYYPiBpinZFr0Tk/
XJiIIX5pSGHxOm1XERrsszYkC+EBTTAfm0Q26oO3Plaq8J2GV5oX+j1WOr13K5T4Jew20p8Co141
fFmwSm9ucRmoamTDXKCm7vRyxFPFnjhkCyKHhl1ROeug3Db9Op+c833iN5dplQMRXDzlx076dWyl
OTHA7K9PxCIBKgQKhJjevR0ony30SsMU+yN1hm15iQwb46SIRirBGqdAC154k+QxVub9Zd2nJ4/z
/XVHi+bUR1OxwfQmurR7L5xvUJC+Ni/dafn6GLqJmcZXzgeun3BY8OOclqsW/mhwn3BxoKQoA8CD
Nglrm3TUIptBoRsO4oRj0QzODD/ojI3Brf9cmjNtiyDmN7uHBJboIMjwXSrv+4G06UF36dD4q532
q4ufxLOnBI/+M7bn+gbYqKO56p/dFewEhcxfzeXXz4imtRFmwYiPb06luVd2Eq3QUqM085HotPr6
gXwlEMANEAVaEWhBz4hmPQxy5/FKnBu2EffKed7FOj17acACTgfQjy7bpx206GHxPqgnTE94PDA1
4SrAZ6IJSvX1migwz76No//YwOJfESiby87wM290qLr798+DDcZSYjwX9lIWiSIq6SN+J03iXwqH
B5l0XeAuQq4EkolbtBIQsH1GnYGGQE3oT49Faol8mub4BVLaZfCB8FH2PpPPRBvUozYb65dPKtW8
3nQK+AoXEZa3J3bqXcgqx6hKTQNzTcvwjQRN/zFbcZUGDyvUkmH+mDfPw5UIJuLj8+kp3ZMpQC8f
LxHlLwEOAQiSEcho9BVgLKN8qFUXOwSM5R6vCPXWGwsWbdKgONRxACgiC49E1GP071qwBhMlsDAP
Ne9kUjmvyWubzUqvGDMBWHhUrLPehQZkmz44/llX+MIN3V2n9fCuDdlvIDFuCSUFE0VMixsf6dkH
zw4I+BnGeM8QJNi7b15fictLKACKLg6rKTG05pLw0SlfGzDsMMIBvPnJEZBzhYf5NPupIOWXTrt/
gWwF3kPoD2mkCARAiJhhbTTZTpq578h6Rh3kpBVVg08VAnevtCMSsQjQIG6VFHSiZcV6tUHuBpE/
9T+Ke395nY+rAm18w1ZgX13SMzpfBHD4DhJd46VOK/5gMcrdiyANHuDxVrsAiBwCf75Lo4fZdbXJ
F6QeUn+cbGEN2gPlB0DisoL+SaPWIMKga6QBq1hyaEhVNI9t6D5U2qWDh0S1BLDVr66u+4aczW4y
+viG/xhaa949HUyYgexQmxkFVU336UBYlkJVlQbwCQvcDw9YHfkNGUlCVGyQRS41H5tbHxsul2iH
11I98itfkPO2j3OsCw8EMJPPR/aiM/m4FRZvWIGyUvYhO7ZhinbbWFIBmmYudwm3iIapqpOtzeVz
pLOQSZXQPV16OuGCdci/95FCt5LGJX70Z5JIHB3ZwigljfPZL/t6rDrEBDlFcIFuhBzRqftoldmN
Qj6NPnDvqgDKBzkOC4WApwQfyKHxGr4eW+UWwvRVXuOO0b89R2URYHTT6vQvqpOTZK/TkyJQoNxp
9LgAZYDO8A2wXGybwQ7XH6p7hJJsHHhdCyDKAU/C3QdxpNoripAYmupHAXsimw5N9VqhxEB0jHP/
/jQyV0+Etfq+aYIXLGmSW9PZVx+ZxuB8mhXv3pWuGfd+a379zhMd44iehsHwfZa9lgmNAEaF/fXz
zLs93RYnvRPVbOvTXgsA4jnR4W9bYfPuV+/4RqLCybur8cPeF2fwK3NdJQvS9opn9NWOBgptQ/eT
TlBCyIqsc/jFGLc9MD4L/by1Pou6PU6T4ctevJPZqVnpr7iBBI4B0Dugp6/F4KT8+RyLJ07+EeEV
SeK1rMA0Q+U1pbWgrpWPC/maPyBt/Ev3HTMMHogcaWQDH58cAELpNNLnfluOhqBmfiLL5ArHNuLM
laGtH1rW4vzq5/r0qUxsPLDhYaU7xVh/lPn53nu8yFBBE8De7tN72zCCFvcXo21SN2R1+CXujN7V
6JX2MEXy9x0Borby7fMcKp3YTncP1E1k4ej+G9gu76vWomy2KTlxSbXAg+QNpqYlK4DSbxJf8DDA
ufXey76jZ4pze5izg7sPT/Wsbc+q07SmvLWVvqS+1L36ND1XeKUQP594DysqQV2pngmTsBFSj5Jn
v6C7l8TYRrZQyyTxVZm/nmveHj/9KlRrqhlVyhJ8nyQZC3kCyIEZnk5Tg1xILMPzrXI9NvawIJGr
GKS335fmXTkaseGbamCz7fKQfhtEu4Bar9jWpmY6/TQjEGaO7VLPWEXKycncl8/9Hf3zeVanu+Q8
y5TJvRNUr/hcLdqkaBQWmtUhh5/idXLrXaxFWi3SP3dQPcUEKz5Z0aUc2CypvJVi8tUO7/v4pEIJ
5rd1c3F7rt/nuHqSJ3l4PvfFc50Vy6s95HDuSBfIaPkil7ZnZbWos4XRmaftQdOZnPTplQY1Erxv
9OlssGV90CTvxNyJ9jPmFTlzHW3a+ayMEnvHJ/0p1VE4rfYoh69fDIxW//kdXO6j6jvmzL6UZWoP
q2Z44gHFvLht8myRPff1d8zxpNcjVRQshoVhga1x4Ew5+gcPc0gcfKngWEBdxVym8fddwShoBPtE
S6BSGdV+wYAv3RxtXcvPdL9qfEa/2Niwq8Iz3nAf9IfPPutY8XCti6sUWHTQu9GYnQAmmu4NMQiI
Nvz5q0eiiPA/uOimo6L1w8ALlOwbtkEVbeYe/wSVv0MIpl/QAVOdl7FXeW6UVU9PJA40ys7++mKG
BQ2xK8MvaGt+kkV8UjfDklYVBvYXt6m3N0mbwRudeFrW1W62zGgjkT2BS/U3/ADRXINOyvHI0/Cv
SieX+fDvD3Pjrc8LvB7hzQoeDx6+Lx4hf9JveFJ/Wvc5z86b4E+bej/v8y+3jKL3So0St2WzeX5B
GOVA2OLkD7Yu6tW9w/eBLqBlEc4TbzoeqJFpFT78DwtYtmreO72YKJ25lc8ybvZCjphDeF6OufKr
atjMnt4wjCoqDQPI18bMp4VIouPoIIpPiYijtLrjB3vr/JpGwvgOdOw+kwzyC1L8K0uSWZZuxW/l
hB09O5CaUioErs8tQWj7DR+fVQcGde3B1/mq3sce5xkbNa7NoZX1c3J9Ov1Z3YyVbHVnSjSiq8ni
4UNswAg2ZaMijn0roexQg19/niw3Jzaz34GVx3BrgBvUcQlR5SxpQyRbiEFc7kGbAzsP6YL6IpUR
vRFXms6pDauaiMbBzWmx5olsCRr6HzkOyUVPK2KI5DTqsSR7iCcbbY9qSBrRAbQQE1SSQB9Ts3CQ
BFB6cppOWB4Gj8kJCtEAyQrbYHQ12vKZ+VKaP7rWgrL/zbPRBZ3RlbiCRe3gb2ETq+LFBuN2yQPV
TYYYmYVSkNKprXSxVPr2W0OwtOvu0ee2ySB1orgh8AdnuJcUMw/nsc1GCmYLI/xAWz/3I5hYigOB
0TXXGOFdfvB6hdTfkkICl7dxY3ahmgmRjOPBN1RfFmx3gay3GoqHyYcfE16EeTuyvXuXtfGrSPDs
fVdjxtfpPjb1j7khAfXxm4+xx4yIYgVJ2+sL6P92F2saT4H+24D5gVT+tpCL9q+Z356XONuF+m8C
5z+baYP7tGE3Qyg05e7ssSiW1YQGhLVmIaYjMHxR2EKZsX/MtX3IjmjPMYtrzd6htrL250O9zTbq
okUfdntZJFMeNr+PGhx+RM976n+WzyMwh88YCew5e/e7x9uhe73DB86hURLa+9ecNsvsOWyZ3XIg
AP+yxGvcHH2OZE7Rg6mZycTQFfZSG3yLDWcq8ovfm9bNf3V3QhIauSZGcO3RfmF4UMWxpiKiQebX
ml36N7h743pRDNQZJuVfOZnZjiudb7TFaSwtmh6ylzxmY1LyFNy0HC8EjZ/bIZ8gwmdy48Qv6QjR
EGgG9kELvrh+zC3v3eMWpm6NEy7Y9Dm6/9BCz0FH6WKhmMJBdv/4U/QtL/hKcn7vkr6r7ptFGuKw
zVthU5mQldXFiY7t5aaikCGfzuU5zD/3YlXuvmsvH9MuoL6IlEnSOKcNKVpm5VTEG1Inl64+09Cj
8SY6g+zdxW/MwLCCK3fXUdbdj+Wo/XC+a+ZsfKbYBH0lOO9rkEbSvZMTtGQIv4AvZtBGQDyDd0it
3vRPrAVdbgEcg1P4THNl9d2mI4tTsaersWvIcG9FuOmq8Mq6rfg2aeWwwespdxIrTr1oKkf9fYnj
EEMbNd/su0S3N32txmwyzu4lzg5W97Vk03CLK3om8/aEzVoHp13xMHtFYucYcdKuw/O0Yl+AU0XM
A9SV0qLyE5P4ov/or5VJi7Xz77TDjCVRZ6C+HWWp451IODDWzc2xNcrn1ooN+ucGqb3pZxtWR0Jv
7scn2MjiiqZ+osft+VWWIfOQoGs/4KBBu8vCiEt3sGSHjTJjgYWsRD2Sxa+V+aTbwZyuzzKYNFkX
o3KZrClg91YthvnM5GEHUJY9UaSNCJujiWM4+egNSjAt4BCUYjikAZss8Atq/zw7Lu5RjVsS94EH
2c1NjhgmsjSffqEgt3oWbQS0OF1tCFIGVvb1VZhm1Az+4tNd0rpApqBHAnOJeOHZk10F0ZXIZC5A
4UlAI+hPbYsfLzSKZIDBs49CyN/emYhJ0aHPC5kV6ISU7lAZf7trARBZ9cCQOvwOrQ+E8tdBZ49X
4vp7SHdAirE2LYIm/oRaD9sYWkz7dHYZ2FGzf6DhfAm6PQXGcuuB5mO/jEqDdFagM2KoRp8Y3gGI
kKN3QesMFgRjBc3ayyGMDzFb7PYXs8m5yxt/uFs8A7120Lt7qC5QNWQwKlruovGb0eHp95ES4GtZ
hgY7J1oUs3b87eOAwjkSSKA8SlsfgD3+xMbgEp0Bjp/DmrAKoMCocWboQUaoCzzKeJj3SiCCVRwr
JvQL3SvCdl/rQeoe/NN9ltiAGlPLO9HBFZ7GI3pO8lESFf43UnvQeXsnt+qpGBfSt17jOdX7hmhz
nTLUYtNv7UVHfQahOwca7wEhgYVEBjUoznm4lHZh/YlCudchaH56Hvz+3uFuYwoTsqtGwNwB92NV
ncIQxC3iGwk49M8ATOX1VB/aVA1Zg1ITkSv92d4LL4HvgI7CK0A3hh6xQWp6iuhJP2RUALtMaVaz
oPxooslAgrJAcbBPR9e9EhdATjBb+sYAu0X/NnjDDzpP2QRBSz1PUY9HhE44dyx08OJyTyPqDyfF
f5kOWHBYka6ByKCFYSWFHYDBL/tfhpzaS1Gvk61ymGqe5umhujJ9w3lvxbcAD40exiCwyE4jYCF4
CJyKHjmW4HHkiyAeB4ygmeADVeLYo/vpxIi4MaetIdb1A6jV2W9FZwwMqeopEZtZ/NjAHrxsR4q9
RxVIRoo97IR/Iw+SUelt34hgIFpRh7zjbImJvNm/E68YlD36jBzZwzWG9OLJpSZUGC1ci1SyFPNp
vOtAba+sbCRVBFQGXB3yC8eRHD7oCZ4bzBctJxukgywwp0XvOwUeH17WoKM/BsQqM0w9Y6xE8Odg
4WHTwS1Y9cbKrO69wqTf/sFhidK02/wUPTE7wpsuJPmBzx4YAbRn9gDdTw/lXQylHw1Fha6iXCPy
wKHJq/FeIexoD66GqzZU0bNbERaZRJ0k0JZ1a6FCQ2MREHOrpyyZz27e9IzGcKuGNgqs2aO1OEFU
27Lz+3h0r4shczI1L6RV9qet1GuqXa728UGmiM1fMYuveh9hbW/pvaz4sVt+CtpQHopyoqP5Nthw
tDD+oGx6kjvIEKScoo/GHfcYnEcSw13gFdn0bp+QiZd+vkVaQsjsB0SwauZ8ZTFvct25w0AOYNqy
Y81wmPHZ9ZITlEsigEGyK2GpIaKrIbKNDpunLu3JOxU0m/mDuW6gyV2X2BU1sv1phpkGzMPN0J60
QKLRQjdIc3XNK+894i3ID2Z5NjAKwVfhBirQpe2lwnW4e0nPZnKBYoIHCDzpS/j9SYbtCUUm3evL
b61LAGRJm7V2WmdPPUMQdeGc01WGpoxIktcySRi/de2VCSeoJ2ZptGb7WNsuahTaGDdj2gz0hyYt
Zu2DrAmKF7YX7wGpEC4WOv55+MbcQ/dfYLb4/mxSsqQAfb3TLxoHhJx3dtwuwuIB5mtehdAeazl8
ETCuZe2YTF6B4OhE23sHhDOw6JF7UZAjiQd9FsSawDZS9Z5D2lM9jAcI7qQ2InRvTJJfKJTgDyzD
05jWb1QMDXRKX4QMj6D+xQZhc98x+5HYZgyeaOLbcwSmnv6rbs67Yq4NtEE2bS8wTSRl3ob9yDIv
OGfW1yIdI1icsStSqtgzYo5JwfdZwdLvYAwSVJK2NcWuzFPXp0jbso0BbqBoor18RVmdonvT1e7y
FCSQs6rw8mvim4czdri2sRWsyCDTowdF2vT2U26x7V2eNvkckibRtzP2Ge+nYwIacOoHV//aBwdM
5SaWLPvudWQTNmOP8YAKTcqfST2wxw1TLSIIL+8PjB3K/U2PXal/+RGnJ8wB3GcEvBq/WTe0Cb04
3G0AN4ZPODJTyjdtlxyLMZ5/90GOh+RnoET36BLiIkwsHNsG8kUCvIxkeQdEo8TCwt2jPrz2GnTl
bXKOQDMu80v0PFKqUE9iU1G4FFHPZdWHSohw8fDArBnHwVUelUccRiM1ghS0JhBo0nhJTO77GIXv
wNgbIRgCIWoWfcx3fN7VawjTVvc8HT3J+sl6dAjZe7RWeMRlk2fQWr2hpGPXPnrDPcPMgKZYjLsi
7esHgD6IVwob2Sk1yeWtFefzxs8JInuOyPvPSRwfVTAR+Ls/4AIfFsPUSaBQQP6YUcslhAQLWvAB
hjG6OLhdqFNLDxiupsLbalP2Ph2djaZ3w0qLzczoGCpsLVYfgjJxo43e8Tu2BtDhuBLcLEJsAhT/
80Lh5JPasnpPsCu3PF5d/eG81XTzhKsD1pmf3YnThjyCwRFM1Ro0EHS4dFrg79sGMuQiW7x3OQC/
KYoS+PtNKsbZYFHqAVcqLgpwE7s6qOMEwbOFZgNDTUgn+ONRWVK0tj7i4v2mNLgiRyun78n7N2LK
Pv8CqiW519mzfNA4IZUdYotGv0P8fQmNVmnUs9P9+OXdvyOKrQPbJk+XyQXJgNjoPeAJtAOVi6d2
n4nD3ZCukuMDZ+Ue5TpoEntpdDrKjlQvMyHrnVwamWZMkkpYoSAY7r575rEXdE6iGpnOnqNsho77
szcQ7zgFvtBrSvP7b/uomiwJNJnEwyszusYezdyJk7RDPkc5OAUCex6VBQQEQvdwqRmakCd/L4p3
alPoRKMRWO3V6f7OkVMyFxHCuSTw/M2+mMG2BnXPKEt/qaRfbNq5a00x8SMoSLWFWc+ppxXL3vZL
m9ZkHXJLC9bNkwrH8kBMz9g5MYhYQsxuqy1rIryK+ghGkTqvneK3I3WIC3eL5EeUC0QMXOi2QG96
E/7h2Il7wu0EyPvnpgwvKpBn//oXelTS2IxQTQyqij1CyL9YnL9gYH9aY+lv0bb0JdriNNcmd9aa
+9LGgtKhG0oSURNclyiQTo+QzZ5Re5d+K7wu7x4PxaCtf+nzvavezaHYvAKtvUvzMLF7N915Yhxb
TXKgxXY2SjCIgBID9Rd/SxUCF61sxdPILcfW3nrjcvVcgBJTPrVwMXoHtxHWVtDWr7GNenoq0Y2U
bVBxNtqxXOLm3+ozk3Y2ifOMO4dbBafifXaxK3etjbpHAxGiE3zFRPNe5+DbpzXeEcvPNmvY7CTE
+DycC/7yIDYHAsdAsiZwwU9j5EkdwiJpRLyJTBRbdswZ0VXiVo5GpU1PSQbFc6D8opQg8DntvUC6
LlF791ky0tnvfVBa/NwZIyEXgNmHZuBECehYQVozqPM783qFsO27Apv4ule+w271U/5WLGB7U3Ef
c+QHltv+QhjGwXHXPsfXZUNjhH4hywfSlP65DIwFU5g9u4coRIu1PKCJceNK4jtbuBhYXSKD8b5N
xsYYcg55giFbObxRCKdn27C04ldfpU5AdnMnZ60W/3jePhebmL0ls7t+c9Pozf7HsQ9sOui7jr6z
6pBNlZ2aeVwHPUy3SGlNH8xtjcnraYQgCxT+hF6DzQB3jT4ky5T9wpw99h5h2jBbJBF/5ybB8cYo
DVDShHWouTbq2Dswpy02GYQP4pHynF/wprgE5xneEy5UHD3Dej68QA1CFd5PiRL/TsuowzxLABda
p0iPdb4o2fvgXIG5fumdTvGZHfv2gykPXS7F1Y81XKa5tu4rCvX9WXOs1Puc8GcXc47ykAA5sgxQ
iVFSgS1fvTOPIw8NFPa+NF6oRl17Z6P9QXmtdy0se6hPFk/6cEgo5q1dSfFzixvGFbSCeYdNDPMl
Nmzcyw9HI0oKo2IyNyAyE6tCdVgHNzJZiZOrvBvFZOWff5G/3c9eGterCqYy7FqYi9gesRdOXNXy
rVScjRO0zAh5rW6BnVYtCxbB0CiR0P6ZWvSGYTzIR215JurpN9YxJJGSiYJtNbdS2X1y4jFLwkBw
8V299q9VsTcX9cSaZZG960ytuTqowI6E1ZVefCg3OjsSeqk/mkLe4AP5KkWOAfZ43ahGV4McRvtX
cekmQ/U6tUPrEebHHPkoe4LLvsEpk7HMbPhTcRYU58wsjcsxmDIiIiDpkRpU1N3wCzvugguhe7dl
GmkIKve3vUGgJJmXBHC+hvXwM2uDcXWrogeGK8huy7vrXtMeE54bg8S+qG25UaDqn+et7+CMMccd
RwN2PeU7vKHuWb03XKs3vStxirWQEEqF3uU6ropH982Wij7xx00b/26R+u5f4CGc3LbqGGKV470J
vHwdzW0HyJLYq9S99Oqp/oV65bAIcJ0zWEKD1lJ7R6Tx4sp2cQ+noTbSt4yhjFY17S8ahuSF4BlJ
fdk1t80IdAOPoXzyeA3TPMhf48edhDLU0+yeOG2U1h3TT3PXeHvBGUYn/cm3D1flWoVZHhQJ2MSu
UWaWMuzo8RtnANRkRffA8qHDVIMWA6EMC7Xkx5688dT6dOsJ36DAqnrGhl9nkck7HqfFUug9Yq7a
PfcNbgz/tCzBB7rj9zoj5JOvTffhFcz5S71wXjhGBLpkSHIljqelpIQ6JTyNOjihPcNZkBScabM7
e03tmGpEStzw0Tu9jkHRXcRH84PMDHun32rAHiXbSMt/WhBDenenNBwwcnv6L09PJd3a+uEQlU06
wPBWvHFc9u1Bm4gm3Fv85/AkaS85C8BP6ZgOFAqfJ2PXw02e39x2fwhD4cj5x22X65bOz/O8py5l
i89eqUYyJ036x47+cu9KGgkFwOsXH9OB3Yekg0nnE7t+enPFr2BUVFIr+0cdo/lVN6U462QjS0zr
qwl1d7rO1h+LhGvQhV41SfHh+OFgoElkGzu+ju2GWE6IccccBx3Wc8ojzBjxkWdvl3U/pHNeph7m
x2/6s7QOsY+af4/GoVl3HrggowKVtzG+rTRX8z+zjsdIR7Oe714Uh9hTEaj6WrSjZgzjl946RBn8
gYGZXSt6MXZJzA07uBWco0PhkYJE3we3eB/HCNY5Ipvaa2umzPRBTuwrvYjeLWzWLCFuOtCiJEq3
9arokQG8bA3qCWlOXmvXjLnHXVI7+s3gPjAgSlZeRv4sG3+PNzhM56nq6DQeKFinyRyGCp+1N6Rx
mDAtiUvAFs6jIjPYTA8Y6xqk5uhJs5lNUWBt0s8kcWX+YDFJpYlq5s6rZ08vevCAEw5VMw+gjpXl
4o3lG6PgTEE+prx74qe36uwjUXsWmxN5GzUpJb4aIoC+zFiF4s7q/mdN3gSPFTfVo0dlBUWfzMrj
5wDb8I59tIr3EjwOrL+GCE7jz6dbiLKRyOne5xNVZmx8wvL3pMAfC/Fe1FfPoCIdkL1J7uvw4fHA
iP+PqPPaTh3rlvATMQYgQHCrLJFzuGGQM0giiqc/X+Hd/2kZ2tvGBGmtGWtWxWJ+h78bKnx8xZKI
++QeGa4ouvkPtjvk+2T2Qe5hb8HqTWDAwwDTDfO84RbEU8hov8LEphtFOQh4lM0EPu3ddh5+SKxX
H1t+flqgGuwbdoLBxUenKE5XSvfGkiHwILdMWqZXcg/dGrXsOMiHbweGiiANHsHNRywBVhGuEZQn
ZTcO4G9EXfbpmTQVohsEDbdJcVqdXtGJpVZFnL/HJ6AfxCjlZYbf4US/mbgHMyYxmzJ8fi7XkoI+
pA3JDHdTIoCgI85gCpOsTm35Dc0lKIGPVVnsJ/D+7+lQ0JOup0StTNfyD3A4lAZLrhhgkcZqXjl5
3ZTgxeG1T5vP8rWk7QjKlrqZXKxp5dcY4yqsYk8ARFbRsEVZTpme6jyj2v1yB6EQKgflDnQmRBRo
0dfjyFwAITr2XgvcCCVcpqm/fjWZvGNeO+UvKSWTVn3QyOvC8zCDUDgp2qo3JkI90Y6iGYIp3ZAT
fhaFTRaqS3awzr1H69W6kcG8LUF9WNpWBlNNkHRO0+qk0tj3khQ4TZGNzPw7LDgNdj58FUx0Jc57
iiNOrSvLza1YNV+qvdeW+GoyD+A1BA87L7VvzgUaQMSwnKIHqBJ+yZq/B8Ho5+vk1/U3lb+zna/H
TTERxtABHpsZZek6FIBN07k2Qe+1xVmoQmAKhC0JID6k2AzRW5DzTCcXoOgHvI02s3Ok+fntiFFo
zusZLoAhjCLFwOabugU7ontt5hp48ToxhnN/gjt6O1XKMlTv/Btlh3l736LC5xvNWwOXsb3DC3Rv
QPfSK9Wz4NdhywWT1woICoQ/GeJEl1aJflrJ3zdihn5qwWeab5nhwxOBlliQes/xebjvXvow1DA1
hT+Fk4NAsXtZF0Z5SnVVER/loMWsZ3WihcM6WUMISEcNoqSPXSR9etlFhhhIrqD+HhijZLDbObeS
XQZAi8Y6VcjNnCcZIosCfpkwY3GaQFtm086GpSyrl8b3MNcFjPUcfGo2HaEbvpUg6RniVWg+PjET
RmjGImOhPX4emp14eF9eh6yfFH2TNeXAM/nRnpOPduaD9Y2AtbEwXm2z7JyEaHd2lTB7RXQ2c3AE
ADMs1ql2rOYQw3rkfXaFPCHp5GH1RRMk14/BxpUGhXyYjgiD8Hz3xnsCEwHd6nJEBFHqlKEMbRH4
IFn0uUEUsjluc5tTYVt8+LkNIcgOk8+vyy0DUnwaLois/NSeMLmINzzWALRq7TLFsVrwpnJMZQux
HwpJA5JAI+ky+XynKvuyS5uEsOeh8fDC4HR2sQHZyfnWvN0+VFaXI+oG6A4P9bW9X12CclCkwfqw
oasu4UWJ1RcXVEZoDKDxRROJ4UCGsPkxZbPN8W0VF9fpY62WFpVk3nZBKoAVhFuar7JPx+p5bJXd
g2EfBkgU5CefCGHEUC9UXNDwujF7u4gvVO8PkUFDN2tchuWDVxicO/cRL3fuoKhFG31A/5JPTZOa
DjiUF0aUm8zhEvi6j5qfDuYfmFIhiT16b3ByVJd4O1Uqt3Y1zE8pT5yR3npaRRRpwe1H3BnIUoEd
yEhiSTABrtBA9y4GaEdaHfNqkMx9c3TYUXXM0758A2YtM9UTsJ8eHwhN9vXC1wUqcQw+Pr/Acr1D
7nLUysPivz+AawVw62OWhwbRL3MiSrv2CXzLIe9iqPNvm7pB/i2rSeyrAkwVmhLP2HvJLshQtgKW
S8USxMHZ3jUwpcecC2QRYCK0S9jUmCFow8agYrbgVAEpO/y8KFTC59Inv6bYQxswN8ZGX4ak+q2n
U3EqgKY7VUYoOwS2SGnWpahVDM1WuXWiyVDrEQ1AzFvy37efqvbNS97hnqL44WbDbJIePIosVa9w
t6Gw4km6MSiIl0vM+oRBdHVmBZos7UqH60+5BeUVODVtZh0uzTm2mWijjS7K9tNl0V/HexB4VJJZ
40wtULOjUUpqdEefEQYZRl6odylDIzErDRgvoKUCaaUhn5+jmkNpreimBRtNjIN/Kzn8mLOJ5uMc
UB8j4jBu2PdqOH9EH/Btafg9BuWsmS/2K1dgDJ0YgXjTu2bB7dC7pN1DsfG5RoWbe+fMB59InFOZ
gy+5Do8bGBeB7lJRkVrscA8vlHT9zj7W1j53RW8r6n+J9GHkbZCUTCiIKA6RS4ZzFpmDPLyB92aV
FWykqMMaboRApgDrdcE+dG6IzOe9j2v6Bi98Ckl2QhZoaXIhi37Q7PELEd/6mUfo6SHcxSOZKwsP
NmAd9zwmyoue3i68QIT14ue8/ajUL7ZBPLkAxZsFekN777b6MFaDgLgLtVPjbVi3MhRNiC27l7e1
e9onSBGZ9yCVAThEf9+0XxFWhwydETZCuR/LMmvZTt07ecfdWXVMu1P5TZt+bZi6NzW7s6KQ5I5f
EX8a8MfGzBxeJmV37imY0VGC7IwLnwYbotiOSc/t0KzRe2NIA/GklCXBXMGGusVlc9l8kf4hevzW
eff+bUiTq540vzT0CvX75jIrBHcY8g+uWstGcIrM5RUCiWxIXYWaLtQR0vKkZz75hDUPYygufE3p
oTXym6sD4MLknGZW/w6NvGnQTfTydyhaDiMRCxRp4tFlcsxGiT9n6hJnqwYvmhG5AcXPAC1i+i4T
utHfhoZpqRJbAxpddMM1Dfib+mMyTYQYutdvEp/pK+bVygEMO/ykAMk0sIffoVOtG1Ez9IQWu5b8
CsV7u9wDIMCh6zEPOC1+id/XuC6HJo+Y6go9LH9MecymUMGFAeANFRs+QBRs/E5/W7OhLWLOseqY
rRxcgEWSE4pEtBDpUSyX6h//kWrriSmp13Wfcyn3WZuXtVqVHCZXXGpnHF+yO2DjDnGnA5yEZ3/x
Knqtv1fCF9NszXGPAHBMF0Sc32av1qqG+qxY2rB34fd6KWhOm5uLvZmHHwuK+enVapytFXkXB7jj
cNNrRa1hVHDFNErERZldQ8AAwrgnyKIhpRHPbCkKZaAa9KPO/lo/Jh9mM+atqGq5BTbY31l5Exex
bFv7HvUlqBchkoZODOQ6A7+xjTFh64IEIhb/BVr2bUC4RWxOa8emrc8hBug/XukLExVnF35pByCA
I5K9C5EenRMeW7b39Qq4832g49L5kZiRbSahiB4hYIJvOGGf38JLeEeKBhEVjufKnJmz9ypbqRd7
Cr8RdHvNQ+MVPdhbt5pFROyzwRQWbGMXlrNkRdEEOHA09/JrskBv7hHAPphlb5Sbu8ahUWwX/Peq
ABPfy86HiUOAADfx3clWH5u2G8sFnkW31s28vKiRk8a+9TKdPe3u7hxuwmPr3KLcV/P/DggQeXxK
mkJpivRfR46+fMX5tmgqI3tGoaBCleFBK1ryZ9JGw1z/9vZ8+gm41XfENWSyyN3/ZmJJU1jstKCd
EksscYxu6oqanQuGRbs1ZAHLvslxwWLKalZW6ejlptDKvQDeg/plVouDJgDjAG+nBqlkaZXHnMaL
vGf60j28juZ9vOp5BPjDq7ZhgK5Zte4lfG0v0G4eW7vOufWGBovEBZOsW+Z9GOPVLro7he7Te3sp
uIQyRvkUGv4nYmbkZ+9Mqh2mXWjRaw92TSpG0I3RJwsO/nlccXRqsrb5+4g1N17WXKNn9PKdrFNo
0QJydMNc8xq6LACh7BdpBtN+XRFl7nt5TyvF/N1q/mOhtSNa0NNAn9PY1nw6b3xeEyZKAxq+O830
6IXzYD6BVc/p+0aXBqtoJvGFN4/TyXz/Pg3rzUucL+zXWja6x9veEZSaB7rNPS08lcuir7/fih2w
7P7/ke8TVPFviQpAZ7SkqlAKi+gR2rA3olhWg+q/6mxKzmp1YZtTgQ5PzVcdG9A8NYGzAHjRqLWI
gAAM13FW2EzdJ/ZSYgcDKFg2G3/cQPwhtqYL/ptbi9TiHiuB3BxyEXmPAJgr/uZNwkJIyoNnJd7n
ZkZFj/CnoU1+D9GnoP7E83CeeKgILv9sgCLC7WNEDduGnJsn1F4Q96ouAMMcFFV5PCiAiNUFKWkh
umIBM49XTKhvVurHfLhvxSM6SyhcVVmJUI02ZIMZ9/OhNmVijSnfDzSL1E/Dp6edw2a2JdSgQ+SL
fxSM+k7+PJkkE64JnIywXXIhuCCUgXChuM+UUpFkFR7ji39oyo/Ki74CaikgOjFnIAHq3AHFx3vC
kuaKmImaUYAvHUrnQSP+mpwGG0B34j9PpWvBZDpGmcv3M+My6RA2cZjNX7LooPNoTvlqNKZjwFaN
zBuPrTG2mi9MuA45M13SwvK2QfPe/XN/gtVoyJ0GIo63gIpcFXIg3UQSVGEuD8Ic9zUp92lU8o2n
H1A9pf16bXwp+vqMUpzDwgpqmvY5LPm7RYm8OGa27YkU/K6VJ1dvADepdD9QBdX68uR6hLg4kh/v
j1grIOvQsHkV/n0YRJ4IL1RJZUUdIEhxriGKBbjUQTLA/AuSSwwkIo7QbwEhA2u703S7u7B9khAT
fvNz/QUxFCwlkqKCH5BHljlIKMnQIT/grwvwricBG4NwgWapJbjGaL2mJwGQF5Cps/fLSJrWgh+d
O7+cTWBOmRFLUMm0zm2uWcSV7IpRhKIP8C8aGZSJmRvuUBXkZ1xhl37ot36IvmOkEnkiil6ArkCF
zkAQFpanmUHfFMFF9fLefs1TbESi9/c1LylryJCJfHNDJZkWH1/A1MnTsYL024uu2lbQkwF7AWkF
UShQ4naFTL2dUi5SnayZNQ8oT9A6TaJvyNBI/VQ3GieUHo3GE2G8M7IXpJXgFtbAb+gDX9c65lsd
OwgQRzU++HXwxQaLnotGmjFJlA4WJseBcxwcB8lIvFAX2qK1fq6fHMNK97tifvNEPeWgcSWQEX9f
rAZmqlGm1a0U8XTXUEsn/zseEISfRlpqL6YHE9fEuSOboD7qnolLZK87xWa+VWwifz349qvDeMLU
S8TVp3Mw+TsOI6PNeEPxRwFGZ67SNdr7xjO6R7o3+rsREh7AKBtzE9KDdILe7mSeNk60jHdOpVlp
Pniio0hW6Bki8V6ZMQCRIozLiNV8mKdhC9pRf/Z3O2zzFSdPqcjoqzBUC8At1QIQu8WmBHEfaIPF
q9M2tweCloobmA8EcSAaBF2xgpAJu59phYD2ujIGIDRZ3AqhJPQhoimFTjp+Omn/Fn4X7AjAe+Kt
/nu8Q/SCDCcCuBk8Nukw9Slq+a9NQhOVZA9gbmZt0Rdq7OqvQQER6VsPqI2Xo2foXTsMVQJiKzhp
h/EkKKHofhGRS0dJgbOi81MAPaUHAtejn8v6ALK+Z4aRuI3+cQjag68aAKmO6sv8IZzSFHxaFyoJ
rR29T+laxWhc1VZxCBoYI6Pj7c73cA89IElkeIsh6VWR+yuae2DvyogXi0KqGJ2whaFIXMQGAzgJ
3iRqt8TEy/asvq66bFZwIdrl2IGnXWpSX26KEUcLSMsoATTPeQejep2kHgYGKCBqGz5KxQMG+QRk
J6cg4WfPM5DBXxxYfrJSsgci76JX4ud+Z+UQPO/Ws0XXm6rHlZnWinWiRkacXWdklF5GUPOYLqCY
jNZWyDjqJ4SCsRFT9GuipTqI+c3Ve/T/SPveQwkPCTLJiLqnPnFNQrckwdOYEAl1hvD3nIe6ZMRi
9J6CVziPKHAxdc4S5BZDfUj1mzd3lUjQTxPq7IhOSbaEWoAloa8ClAeMlIbvntSmxB5zVRa2EjFH
TB4GKI/29EoJGuq5gfIgMepIVQnoVEBxAXchEaFrW44DiUmyKDQAXN4iWZNYgu4zdHP5e55Ifwyg
pYzLbr7ahiMlNH04fcQabG0pgklXp4je1b2nl9C7yZq0kjk4MeSIEBN2L64G8Y8rjBnsib7OUs1b
KuggVPi6C6JA59ChDkxwSCzwohv34KbvFJ7BsuFSEPIKjIhCSN35SxX+0gGIhMk91TWv30RW7CQd
Wt+2yLh1FFwKAYYIa2McRW0geRxJxWzRJ4oWCwoGBINPkpWMVrmiXIUfor2mM0gIdyE5KPvzvlIH
wRZjAoViSCj3S8qI7DlIYCCNZzCVoA8BT6KMD+n5lUBCyZlyMiJwWnn4FjSsJLF09xmD8TjPHNBV
cKaN39XaEZXJF+1JHxXU5X7sVvBaErF9oHuAAkWULW3lkFR9bBoU0m/CLXUZXbDaDBX/UsKaSxbo
Pmh6VCD2ToO/SENJo6J/3Z7et5sbohXhlFGBl47Tl0ygBExA0ZmOWwPAamQ2T414S3fh3x2qKwYf
cBdShm7T2abMXeO7cvMV7WBZ34WEswHqm9xIleA3cPS/bD0PktXXB2IB/3zeq/lFj2FfLlORS/aX
7OURU5SOuJ+bHuDeuJAn3n4ZoSjtUVntKI+8cIky58uiIBZ1YKIkUVNkpIhIKfafwJbIf/7ipFVn
zAJjayugVcJ5tG4IFQ2P7vAcoa7Wj+3+drtVGltzyp1fMKL1ocR3u91baFjFFhpWY/wvATclWKtn
tIweUlgdsKE8L9AI7nMRPM4cjJpMFD5HQ3uLKFN3b23xdRyIVUat6ViSa6sVif5m3uisGo3WgpFg
azEcEnRPTR7RmkqFQK/G5L/t79BTU/liCTOPtSywz9rtwc7yV5tN2BuEA345UAy/XOqnncZ4qksH
t+7vxqg7pPRHa0j/n0+eAiU9R2TOvzfEYwwCdmqc5OAK6P/OJh0kj7qHjfoZr8+LMGkgKj7o5SSL
CGsfYGzZ7CVKbUjaCQ6vYotYrhSVUi0h8CYz/pVZVIjY1IijwSnNnd7eg5OJ9V8/SY1zPbpY0EQC
UGPA4ONMPtzRHmSZL5dtyCG1E+iOWaqO7EhTBgN8HHQpd8CtTIxTRqAvRDfor5QwZNjDXiCcF+2t
Lv+Jag+AqZNnemIOuAl4AB7RcARa1ydgTJj/m7ALXUMxEom5CRLHmT7QEgG6RNMPN2tEX2ucaVmG
OO0e7jtQ7fH6Iw2TEKlkSBcsZCta8MoojIoO8L5Iw7erchglVyz6sZODuxGBd+z8A+K2PeDd5beR
xxPohpwlYHOsbeyVA92MAPMwPLgVsPy0pSAwFGmuYirJUYlIES4ozvrN/5D3U4b9mQtVg3a0opXT
qAxR+lWNvjZr/+XTTKc4CkUqW0e1hcevzAjA4X9HmemgspviC4NrvRT2VMYye1UHcPwv+ay5OzIh
8qIa9SaGoZnzIS5G0hp6LcqLp1+6qTBZyc/OVWUR5j2J8+HsurqXU2PN4KN0ZoaMftbjnHJShjC+
dVBA3ChQBXyo4BWUGa2C5ezW5JnQG/fmU6jDGHRB7C94D+9QDj8BixoBz+ud+yDf6JdCPnQCBCfz
+h6Sfn0sE/QjzERNCNPgvJWU3qdfJEVg2ID5UV8SlG//FjF8wFuUv7q4rw5YQghd0I57dmPPcHBh
vWcPTCScjXg6g+PdoiEC+yOUfdGkPRj4vQ6SgWGPdQuqD4cs5yzGLNYT1UilAkCbw/O0wHwunEZ7
noRRnjBe5xdx57pmfJHlKBSJQVBlsGTTsLSVgmVlW41OgI0BJkNL9qagym75lVAVFkmiSlRZsL55
Js8Qh7ppq4olEuS33W4n0VKVx4K21CDEplAZpKZExZEOlIWzaPETNnq7zaOWfMtD+Cyb6eKX8zuN
fmS3WtPpuDF2ZeUZ6seJrFKXcvTq8MtkVcWUyZUR5qKVKHlqx1dZIBSd2ffuX5lCXq2qVglLFQiB
noF66s/1GN1SW9Xv50rONd4i0jxTVWiVOJ0VxW8KCj9dQax1l8LjO2BnckQL4odjYIx29uIdYky5
RtZwb/X7/W2336053X4/6i+iFp8AQ/6yO1PVF6h+ImPYkR+lLsJ4h0wpHz/HFVaoTJX5d3ty8XQR
Zd+Mn8AL+TxJDpMydBYxcioKF1oq7KgOPw++Psg5PCDw3F+1kAyOn809cCncyrDrxAGtmjgQDZd2
bLkl91xyOvnvADah8yRHN/pNf/rPgmVw4IldVDZLy0GXtgBYWvG3LrgyXeg+YU4T2/7foQS3S4wj
F8aZ2FsYR7lBHVN5UhrovX1PZRhVd6YR55L+XY8ZuF/2DAQfUDZ6hxibA0lgifa0CIVLPqhOOtdh
HpJmmUwdIknlxswtoRSTidQSqBOUIH4Ak3MUlN0hWXNJ4pzMnnCaBZr8EONotZx+LiOm3A7yBuol
SYgChuG2ZN1aXhNjyhmIpC2FceYC/VXy4T/v5Xr/rt5vn4GX5hAdo/jwoBL6DS8zFMTIsgaXn7oh
4AwRuAtO8HfcWOqYFCa4QHoQZUEqPBQ9o2plcmeqkSlW1gJYLgtcAUi3Of9Mi7JNM/e6yR19pqER
eVOJfN7CMhJIkM6R7aVD5X07Z88sX7I8+1KwZsHiutCQ5IZaHyAHJiNxzVtKF3pTI7DdP78FRvbH
C6oEUrUT1Ut2UBZn1u/v5fYg+MKlFy15+MQ74lOfVpkpO0W40m5USLNztl3pHR5gucwj7UEyKc5L
hvTUQiMjne5psCk7XUspcf1XhNEL/qnhKdUqNQvtxIUH0rrRndH/VYZ5Q7snNSyVfsSLWaLmIy7D
K2UieSe5VJGs5toF78+xS/q3GiWtAzu/Z5D9aRWTuP5yUm25SwCZsnzDn38oDJIIwK77gqZc6QjD
YcBk9Dsw8JhXxkOwwUyAS85Y1alrI4MtHIZqys/4y2uoNBWRc7woSUezYsuQK/miAYxXrfhVDtla
BnRQDdahxFCCzYzLzQgDBgOWWGdT6mw2f0HIEi7ezJ5BiXxaaOOdmU/8KzVpK85mbVbtz5RiQS9d
Cq2e+i+KiKB+IsXIc6iKjEoL6c2dqnQF94p6K4vuxwnaNpYKdrTgSMN/B17QGnXX67WqWopnJIYq
/mSlA7ykN0ByV+q9K/x0jiyOMFjdMRFtK2DjHf86NApy/+oOf7qfTNdpycA1wKGVRV1B5gJrsVi0
FtR+x4S4LjErX52Ov+qU3ca0tehjXLUsdRNhMOU42DO43GL8LmIl8lFGN1e/VmXvXzit1Ytg+gEJ
d4l70s6hmUP/tq52ENOQPBIWIUZfNR6rmh56o3DRdauEw6lr0qMGBIhfWPGm+GpMFXpr8zDvy3Nr
qUtdbMvYsyLu/pCP0O8HchbUZdZYw98eYK8RDckOSh1ZTTa12sZ8TCJnkAUQBimkY381CS8J72IY
gFL74cfstJSXyzFB9WoVHXWyHkhmXfgwCI6xl/Q2DnCxJgypGroHpDG+oxlzbN4ZTNS1w8FjPRTx
/S3E/zqkH6jdS1HaKEZ5LGXR/xOhfDCHK0hQXfvsZ1b/Z3XF1SuOWf6QHaMEHiB1rqXQi1iL5ixL
3U7ZACX+BB2IHscBKiEfOp03CkIwgcEzwuQNUHBmZFggCDa+NCCSQwbjv/sK5V5GTwH1E1szWTd6
j9IB9aVGAlYtbl+QJUj7tXE2PEWYdVDXcd9cxoDpl+9NeXltE3TBvQKkCKh2Pe4X8er80aULBd+l
+2yqRKBqBDg5VnYxMqkdQXWk0gB1rQGTSsxwPlvPlva76COZHaj/VbcpUMXOq6N/wL2GBUlaRfce
Ed3VC04tYJMPpB6+h6kUdm+6x6jvaZ+qCKR9+ktgHp2K075Rz6i5bWYrDvXqoP0KC+F3AOCHXA4d
BsMyGud6ISijhEIZeR4BuUDhjSlbru7nHgDiFqDV+5LwkIzcHUppxnt8zrx7Jm4x4g5bedbi54cJ
Rrbd2N6q/9kfDnHKwyi6Oeyn4clpRVP6r30kCbtawAFeG5owgpeLF/XlLSL9h/VHuPcINkImXvfy
Crs2dHghhPZNxHKbqg/yDNeoUgcBpi4qCF3ZAPkd1jBdVZUYpYL7rJ9tUhsHZV2VH5n/UhkS1CBF
SKTfWM/aNfpLGE3wM5VAaST/AjpXXmeAgkN0uSD12zerLfThyOF/Wfw+wtvAkIVsXF0H8pbNN6N+
b6SP5z0TuVRkBJkaBVM8PjGQwm4vdHQUW/nWp/3uqsz68Ir+ywMOy6CR6NTnTcQtdwX7fO2V7+0v
bdBdVE3G6U8IOB4iZDLc9a9DBgRrnWPJ0kk5tE+/I27CHsZ72lM8zbCD8tgqM8qbyUSRq/e7sd8/
OVu4obtbsriJ1sqM1SO2/TYuQd9TBOWnisLZPPJg8BN3jhyXVgym6tqJB8fOHOkIuZaqn2wzxvjN
vnokZ/LM/BanxMwHv3pAjjAnRoQ5WPHdnmegFrqYGYQ5it2XcgAHaXVvfMAJpr3BCRGvVx2FnXMK
djLxivG1AZRPCXgB9AIHYa7y6NDkWfz0AQBhaJNAoxehZ8GrKpu8gvVWeJdymifrGmFfXRFHyUek
stvttyhMIEn9tuqj0fZEUptAYHjEtj3r5dAMFWUwXc+ktaKEG5P/edpItIR+H/qyEG2/uk3KT9TQ
4Y+xjyh1sHaEvv26t0ERPzhfGdt74wnTGvhCv0QXfzfNN2KB2K+9tJV3htjqorNIWwT4R4Yfy3be
oWLyV2vR/1MqLWTeUWyBASKuz5xzL2OiU7+RNQfzBEYAdjhkIxli/qXruv+P9fvSZn1j6aHexY4z
vUk7p53albEWvfCeCqW0x9gmv52G9LaCOPzlVpV8eVRtRCI8dpJYBHQDexvSsCIa1G9u/Iz4UE7W
15Oo4aWI60/FG5Fs9y+aO0c6P4oGF4vY4qtqARvFUy32gb44FzqG2A6uDYjTduzv/6lZ6128rXtQ
DuGp1K4EHRys5eDfzD8rjFfAK2/9t+YpEMNVQf1lBFrL2iNUiE6IIs8ynM08MFJwpzwkcQkTmNbV
R3jycXUesC9qSZw8vtFJUOQIXuv3CG0n3J9FuLIelXlaccvoHVCmJ3b8C2r1Xoq+3g9F/gh5YEsJ
B3MYv/2o+LLqon/uq2unEOKyVA8PDlheotJTfCuz86GWN/7rJa5vif8qeBTzsJps8e4aISaMPfUl
LijhPqabRqGah8qY2e9SH8wiaQkaAxPIMglXOXWgnjnBHMgEOEVjpqL3TGvTKjVWSavcQPYJyPYa
vOYincy7t8VzwZDqa1oIbyN1xR7M1QzJkgZf5zyAGvRrfRC9mtI+ovQcv614xbffGAH4/NicxpP3
Ap+KyiHVupxl5EAqOicTmjF6pjSdGtXoRbuBAsUOZOhxkIbLMzNk3zpkFmi9xA6GFmAzqxa4ORZe
C3aH1h0cTMVxdXWb5tHpvLQv/bhbbLBmGyVtuHbSAAgDM/ChDdkTJwLIn38emP1vf9/UyLK2cG5F
lveu1M+56AmvXM4z2qXEe0nmLeR+V/Jfd0DF+MFrNDfCUymoPSHIs143r0YH80UKe9g+t09mqS9u
7uF/J/MtgiQpzrLqlAGj7rzyGDR/jMQSVAXk1zXrtSpQTurNNy/oN8GV0VkhOGTO5R5cTmDNodDz
GU2yOX8lHNDsCq80HzjmARQ5j73bGhE1EKMEZmNIU7Oaw3x/kTHj3PTUv7XPwbHHZHY7P/7Au0st
7uhWU/vym+3Nf1wIBdqvbhJmTKSAHyYf2DIGVuq/n9Qm4hHwBmScr9Gl/R7nQNUzOnupFxMvRR8+
c6GMLhZskNZMC2eMklNOoGVrpXd4hu09goEaZDlvK/0b9jolnAUFjzimd+l8Z4Xh1c1FgGHKQBpi
wPG7ddpqAXRuGO69/WpmQB+hPIHLRBysnxX6RygOBbXGt/+2Mehswjf8zVWLy/7B+RcW8eJOxTQT
wzlgasYMa1tA2iLfYi4jgc/TYraHs5gCfuPiMxXEBmbOk5IVTezM+rYfT1E1VIbc5Vu7bbqi1Qnp
QrqiS9tm7p5V5qbRHfwSFJ2jeJaNk/qLx/ZAf3+nb/w+ZXxmhzKUOBnfrLqlMa+638x7+SXcXTwD
TVN2VXV4XzyAnjH4w6phZKt/ndJ7hP6tSB+KuhpgEIwNV7nG9JWzBwN3gR9DvN+v/nmlwGsWow5x
GOUK1pUsZ0s0q4FkcJstmH7mN2TjBZItMV5Pnyf4AsDa4zQZF4XsblNbJrPrk+cqE8alnWyRSqZq
xnrcr036mHfNtB8nyey5eQ4ZLWREAsUP0LGmNUcZDM7iHmpgH55/WEW7e73j2kLo6BYhh6ovyd7G
xR2CXjNq8wnNGSoIaC9YyxNF23K9XC8QSgJnzGvklrd6KtVvTPFqEuSaul9axXfrPctuLhPtfOLr
FCb03GTPyObgtsibznsL0x8d+TeOrqlyDJwyJLXQHPVKV5eJZ/qxkIbS2zcnSQWa0PLkQKrTxGTB
jFm+EnHcRzTyqzOmi0eV0as/qGxAHJSGj07Syxg8RUAFh8rfLJ69L2LvDEHWc2NeoFVrJ9vfinjv
ROlRbBkg3y2+jKrf5ArML+LSRZeLdjDU2oe8/T24XvFArHRqkbs2Sl0G/p20giWqx7PrEOTnruDD
qFmDbfAEzQeETpTxAmo32Kh73mIAjZoh6C/mZMCFMu4OMKTAVMNv/CBn39jjJksueM3OAPGBUtyt
01p8vPv6xz8h+QlBNjib5W5yTm3z6u5gYqJyuYZFsAfv7tuwDyU3gyABB5aIdPf4hQzYAlGIAsEI
ynZYubKB4X78wqK82AGK2WBmjlX3yGBld74pKO634BOjaMTgRPPgPLqnSTI1yM2C5+A+h1gbckdr
PnmNjEy4c2Z/S/jUgwDmGa8HqW5mn6F1ZTJmtV+Y3fcEwB2/URPyCRHu6N3GkEW3fmWMSQCnX0d2
G0bulJQGmMIHWm1zirzucsek65h3k4xLvcvYHCT1LZyAzQM91Z1daIK6fs3e7AF4xRlyzcNAsk2/
lvlxjIoHfW6ZhCCac/VXpb1z/jhz6u1Mouwd7j+mk8Bg++3knotTcXs/NApw4B3gO4UZJA+lD8RQ
KBY+GmWq8Of+c9+LR3wKQepJn1vmAsqx2a1/nB1n0Esjj8ucEZNFGAxI43nf2RKrwVd1eSdpmTHY
nG5OYM04teOUobo1SItCGz6vSjPLrPn44zKD0jMXJXr/CY+pTe9jEwqF8QUi4dPkOypDagbZKtRg
jDrCSBc3YXmIN/mHteszzJgtK5A7gGtfl3rAUGa7+un7A0B4kgk4z9iGY8qG43OzvH4VQHzMZ7dR
oV3upyvD9IszeAISEj3s3QoYiHmAlsD5dD5t7DXz6p1d36AXQqYKXhh3QIl18aUo/rbzHz+397Jc
wCAzE/XPqlOiC8qGoT8DO2X3Hu3afACGsOpXKYQxsH5fQJdz3UE6zIhVefPsx36N4cLeYbnbvolj
mFCSKUibBfczqm0zhraiUtFFtIEz8+WTMxoL9qh/X6McwL7kesAuvfcP8P1W6uYx+DKe9Ay+p6YR
jysIYKbMGtLhKUK8hYsACXK3LhO2SFZwkA1/AhGxTpQM4FbYPha3TnWZ5OzSHDpzRDUY90CQ1SqR
usGFE+vSMlo2hz/sBKhA+5b3XiYy6jymsPAcCYRmd5OndrN5fQdoA4r3K8q0yLFKAZaw4ni206OT
p60AtQ5U6cTQKB5BxV62yd1zTERRKdw5F3qVexvyPpwWkQgGKp2gYDufpXxk1DV3FCiJ1V41C0aK
PWdVAKjvTWUPA2xj474oMUzA5Ow9qs6ukxJmH19pWLy5PTgwtCfu8pt4YVxebl1kPhyV8lOTb25E
E0SrPtNWD+C/nCKoVAh67+4NNHWyMgsOHMXvi1OBWBjCtotzKoSIr1a/7dfO3xMdoY3cN4E60/F7
MBjtP65e+gxq9LdeXZLjEO5Gdkf398rQwtfKNp6bd/Mt2xgj1v3XsA4MeEyTqvd6UDv6EFhy8uGW
eVsQhu3gYrIuDzhRLD7YYctpheWJoH9gNvKz25ayOdW4p94I3yCpeqGceLAZhbrDMX3xi5C9Mryc
uaL/h0S96OzuHp/JpLoFXK/sgiGMidnIt2bxG3UP64FtA4ACmrpd3iMt9u0D4DpxOuANJ+jjsgOe
ok9A9rL36vlZuYBDOm1Py+zmZKA8Bre6Ob0gTg9OYu/xvr+smcFrmvXMaTFF713irdx/ahZPySUt
kmdABzoB/8SnnYJpgjWxCDX0GSJ9fo4XxU+fyhZsGOB9AMd9wI52GbqkuWMucccwxFCowpM/h9Wq
m86d9ya3fLSLDHXBGbkpsaoXTAHBMQMhAc3NdmlBSxyUFDXpjdkmogFQRIGPKSketaV5klkPprNH
+WZMgHEODxDVYBInKb2OgEISNBZ7Gz9dhXNnBZ/Vu0cRiXmwHRNRUKajbUYtCtQoFWSiZe8JlmXf
iVFEAaBFwlKM+MCU7BDvK0AiCyUWlgRINyQOB8RS9M9SVT83yCtu1nx7Iv3GFfOk9P/xOiz+vROT
bo7SdQ2IHkwSCUQd8w44BA+NAHr2+U119P5G0JIo0Ck3vmFS8a6lBow29/OG858unhAeIowGrR7w
qNiBXDOmBwrjRxVdadRP3c+D9W6/4VSkuoYp30XYpc+wCFHTq5V2k+V+eCViQ1jtYaOVUHnUv5tS
uzpBPvt1gzzGuvRTEloAOHGjgJ443FPLI7JmWIEjqhmsUmc/JNB8MUHBhBNr+Qhc2YGJBMcR02ug
LkBSnndZbExDPpjFKdvzDcuSzVGCr+QGFQDbU6Ep0eS7u1uy3ojpiw8Q24x5ki4tKqR5iweoIQAw
zItXgKBkTi28uTcIHfNwQGXQeBSdS6cQ5bpzEOe4+lrrDtnlc3F+8cF7Bu0LBIx4D5TvCdHgfyAc
QygORrO9QxyyP0UlsUS8KG+Tqi5IPsTHhKjAnjBuVGT+vXfvX4rverW+Wx3AiDJKRaueQjnFVrik
l/EQ7wcyjtbejbYR/vM2Rie3K7xoTKrwEcULsWxpw3Di9+58w3uPFD1K6bOw+INKUCRoQlEce82k
PwSvMfEPvsfGjVQPXum9Ts9LPPEOhQgq5K3DoDIhkCn7+fa8oRnlenqBRfMBdvZqzTH9ETGAgS+u
judg8Ujr5s1St9Il8X5NOfsUEKfA9yYw2Rr2jti21k+hoBZPdHbn1IkMCbsBRzLZYUalADsPoxs/
NMk1uWSYRVYV2QZLMPuiMe3gc2pHh8hxv6k5GD65+SmPzNVhqGINAmjIhwcoQ5o3uLqG6diEcqHk
hOYyXeftCjVCcA1za8YmzcOVstjRGz2/5QyQVWHim8E6ujSwebX4v9mh39Wmh4hdOHR30NvDP5WP
rQvmF6JJ+NBa1ymbGrRl+n9U3dVyolEWBeAnogqXW9wthJDcUERwd3j6+Q49czHVCU2QX45uWXut
XE3+a4FSD0gNaFXdc7ZAUOdofkY62eHlUEhjnxMruxVtFZZYE3mm49eWKToN/fUW4zVrOb9Snp2g
kFHkyyYUVnUih9p+VrrtK8nz73bROMWrR5Rg2cEtgxg+n/rFs5v9SvZSwJ7csWSo2s1m2J35RdTm
YKzPPVVj/7d7UzuMYOX98o2RctxYoiWAhO4yoK8HdlP6/Yo4eD+I/KRG6Hpm+zayeRsDVvBksrxF
JIr4DF+Squ/YZ/I62eYmWQDkxfs+2Z9tSqlNJ5WrX3IApg0f2x5q0Wsxuy3u9iUMf+auSIDHx7KX
ijYu40Ic5qPBcYzHzvnIQJfG162s90+FEOkljdO9cpQv7cyycVyVJGSv+AlTld2xgsoLO8u1nCYC
I7WQI71QicH53Eq7ZTmGzVIuN8kyLWYU64zzdxXtxj/yU0qLHLEofovZ21wppmWE0SJHwcM/BcLA
DE1utKqRcf+8a44tcVJAiA7ko+Tc0F59XKprCZkIkZn84RNTRu7v1H283SsCjInSOlNeMKkyNr38
+Ds1U7zu4dgaY8MuxT/WpUfDpM4e6lFcOfvS5XtNLqCU6SbsqegEE+2Z8d7m9W/VST7AobdN7vyB
UfV51GON2QeLdDXcj6xjp/qhEflc19fP/LxNBqcRPp1R5viT7s2Gq/a+G2+thiTWIWfft3+BgPQx
HddTjeQ0SzZuhot6xV5Xtp2xzVpJB/S73mJvVoXn76yfFjC8hiXzjALgUBlPE+gIquruJ7nBesCH
nakl/ckNWYWUWsY90/SUxYRoTc4JVjNIDapoY/Ox/lJZO8oVCfiUpPIxuUn1NyjEXKz/PwdOEVYI
O2Yj+peJFQ7vUdCoTziKY0OZyxDjfGxd2Aw9ZNgVxbCXqu0zb7CLuwhlnwyAz71cWeC0u35mpzg2
+UkzGrGzNuKAbCAp3orrpVPUyLA+K+Ntn6YYtCZKsD/u/VgfbVj/gj3laXcJK5wowO79/p2gTUjz
BQyWAft7dklvDGc28zOKradwieSVG8cPKlVElXpXeKt9afezoDrHaIFoY4KwOsiJI6mhuJQKL2Ib
Xg9vZPmmOx2r7Pgdx0MSeFYQC3sheO27IEUj9jV+y6Ty40zVVoLDBuBrX4rFSif6RJFgsB/wyxqR
z7AUbVMYbwrheD8IbKZBz4vByZzdFdW2uGy81obUsTI3c+KETYo7xfnCqDZx+4gNXYEDuozA42F+
lA6SIPeCF1FVyPDNEuVFsE3LnohtLE8VQYwz8DdJx6LCh7QA2QQAzCp93PbGi7qfXbyzhcVH3r77
Slze7pvmIj1Ibb+eq/4yUYydq3eObnm+qKQnd8nWRPEIrwo4LuYgaVhmyeGFjNhv4eDIsyxKAci9
KEUT9e1nBtIrEzS8KexFPyTC+/TdhBUWxXR9jr56ozRDPNLfC6wpcbLv+U2fvThrjOtozmqzhlKJ
XLq/sVxXfWofefcUVVn4zLFgIIALcJC72elxEH7P6NFwLXkd0wyqWgwY/fkcN9F0uW5mkMhcg4L9
DXNBd8ycRtTQF/5ET7Y5/GGuY4fFVu+JY09pPvByqrSaRDrJHllvxX1SsOh67Zs3lOguxrduUxLd
SpTW9VOsFTmFdyOnUmqUO48ewDmYH6kd4I+FUH68zbhIXA7W+jAVpko5daquDr9CZSzA2aw378r1
MvUP1OtY6fHiI1vYJAZIjPdtn1jteLizymaHeD7kNWlJFM6R+jP3HsLlT3NoBdjVE8DZp0o7C+By
3xHKscGJpe9O5fmRebn6OJzwnAvx/fuGb6JL7+3vje26fCVXkkC7tQLbuMob4Qxht96KvCRyMDfC
JtHucl5KyQPaQdyn+iJRpk2J5kl6U/KWJ+Nj+bqms1AOT4pYB0/uhZGbbnjEe7tMTBfM6ZcZ4VEx
whGVmmaS6FdkcCwm8b7JRVtE2GeuBrhjXL8n/vuVOUmr13dxx/nhAflhqKwoIDmhOI3A8aMcx5/9
KB/2Q48ETIiv8ILoWn49gpwPclyBuy3k06Y40/avHwoqs7S9unAV/0pQ2MAEJY4oe7P82MaH5/2A
+SP0sEhWF0MuW/DagP0lwXnh67JHAhtH1hJBCHGmebxJpMMPqkhGE4/OYxxEDKeDh/uPmMXpgZYx
OOjh+fH/fqK8dovosepxnG1nLuGTzkcwxaMXs1/jr6xyGf+3Ukgyxq1sK6UOJ2pHifZsBkd1Chbe
L9tQRlxn+vy9sb9gIkJx/7KFmxZvy6OK8asQMtvJ6hr3bMAqo5UphSSXC4JMluzChtUIieeQ0A5A
JpQ2MnDXv30FAxKwVQAshYoxmZ4NNCbMUX0U0HJfo9HwVpC7SuU9SOQGZM4rd1seAQBk8g0MMcOg
HQrBGXAB7qoSADXilq+8aQCT/curhmoM4VzwwFeJtlks9fqEABSrfiEHwbOBbb4BKAP2xof6oLMV
5Xrdnz79zgBtChgNQe1CeAzwnMAn/VSaEQ4k/qCefgOBCoMg/Otgd0cK+H6Ynm43IMC/D3la7zcA
O+zGoFM5yednMfNjWYuUTJDRehCFHIsEJ1JKebpvXkXGz7LVIf9H6iQjvzdrM7l117+uVy/VkoQT
75QdfOKjkSNE+p5tHZD01CPVCAJhSbE3Ay4GlKKEShugs1Tmo+uvP/QzGQT8dRhStB05RXu8XyBE
SYlJwKeGiq9Q87WjMyHckKsuJZ2TlXUNL7K5LV8cGN8d8uGk9x/DLFyMoczgnQaq+CCKGVHbcyzP
kQLHfTPUKq5rObS5/ovWwzWDBpaTvWs4HwgSiwX47/rKSe9eVWchK/2EQAs59VAOte2uu/FCSNEH
WPi48ig9hqGIKaTrVUmGqBhAGaea0uOxCSsTHOlmUu78IRReFyRK109PUmBr6JNNf+txPzgOWMOY
q7N1Uld+r81Ne9EX4YbXnFXtJeEXrBH+LYGRPvIzruy9Fc6frh8m9OzUZ+5feLWAWAvVmyGr/ywi
ZIf5TxeQo1eTk1AxdPa9f7n8K57npYD6srsdhH8iDwL9u/a6u2snypt+K2De79fKGN6H/lo9Crxz
fF0mSUbRsPZJUTr8U3d5LVwkMyOj6DBgbq5qlhbVzSswMQ1Xvv1d/+bixa3U53iancpC/KapUl8m
UdTM0WF0GG79pqhwrxnCObIGuqxoPzyPimj771zbxVvpOnPs2nShAZUQIJSpF/ou5Xzrz3Cv226U
bnZonazf0DqhAUOTbvHo1LP1wJ4f/t2bWNPUos2q4d9jEqjub5NdX+IghEvixbV6x+x0hT1/66rW
qD7HEqrH30P/1j52j929V8g8m81K6BTPbbs2JsGBX9bA9DbJ2XRC22y7L6ULa3gtLS2sCR8ULWe7
ijhQ6Abw7HrkAmr1KG36ezaAaJtbtHw29wPzdTvIjRLzYm50mgij+YlRVcPHQhnIZYV/p0nkJ/zL
/UTpScwqu2dJeMhgC1G1C2eobgsXC6KrlpCQHWYzmGxDojoNBLiRjN75l/sJIxVK+VzyyGlNatld
eMIQcBmCR35cqGvhcP77OaxqjILLSR8wSV65nnjhCIf+LNviY2XAkXL0BTTLqp8IoHKxtLui0UKy
zrJwAfc5BYKIHNRPfOp0xjQ94P5WgQPfVXhJ+h/m99+v4Ed5n2imsPIjEUQ17r1Z/99BtrUctLtF
CtBLLPSxrWzUMEh9pMrq4o5Fq1fAr0m82fgoRqJswMrpzBuehu0ZgVO2EgeMTCt7mCn1A4meT1I/
gDBTQf5SfP/LHP6Bkann8oJjrwNFz83Zs9RodbLMn8aoEy14fi0WR0A9DVZQEVwueyuWLQAaR6AW
3jpRaHyV5bbYBChPe6mfsfVjC1VXY56r5RNG3uUbu3zZE4e0zXguNspKW0VrjBZ/hlOEk73e/io/
VY7Wz0f0y03eTqNV5k+zayja3abpXDvI1eGAJOoTL6wFCcADz31W1R7Hod1CucIEQC/9KInpMiU5
Os8ghTfq0H1yYu3YmFOW6IV4Ap+6FhuxjxKJP+YQASOkPzYMoVbsovlLpMskImN3GGr7xqgs7sAQ
YmAITxXI1F3OzTUIwrm+mLgPT89NJ1Y3zPaaU2Ki9hhy9l44DRvATewqEnmiv7dYZXV7z+TL7pO1
dom2NhNB5t3Q2e0FLC+nd273jUDaUQ5Ue3ftVNJivppsmy4Wvvywfts3lzD0P7ep0aNuQ0lYmZIz
e1R/pPp3cmHFKOzKQcBzXnJiGHTfjf04g4+4mG3zdVDfFH9mi/kK2GEh7JMZ7mgp9iM76kKd7jly
IJVxiRDI3qyqmgByVDPRjdtWNF2wfcOu0san7FzBpstnOsAmpYbG5whrls0kMTJL3BJ4tNrUDCrx
eS37JcXAeH+dgFPfDG+SK39dR7iWL5Xvmk2xbHiHbawlzvXUT+Jn1g7w9uSxHN5gK4KYsFghzLjJ
RUEYHaanhHymrlBGiQyEy7jJ3yvEB+aUkGDbInMFK6ULmnNdIufzgRa5TN0rI7iSeZP+CDv/sTib
BAT/rM2MuFRoPr2uEHXy3GZ7LpJ0D40kQMbjmLWcjgU9boViBGoOMhBsDAdGJhxGkCBU3sUOnfpS
4nWfi5vhyWmhx9Obyk1sm4yXuoHSbOLDHZ8bXgTinFtzfBldBZfuHs6ZqpS3A46cYcHucBmZfLjw
lTYYt8J5wk0EhqFsSxAxYNM3XkK68QDm0TAHPTNcxesBobRWPCFKT6eNojw75U2wk1vu8wxHRqSJ
JfpQgubM4J6qJiuuMtORzBOdrR2Lz5/QTnJLRjsg1Wl6HB02JaPb8UwdMT4BflfIhla5HpJQmQ7j
R91fUxY9/L2YBKzS2U6vnFZ412hLlYUjoePpyUBVCwlgtIYx05RG/rrmBnxVa1xKTkkmgz5zZTXk
XiyGSFxd7XBd82VjYsSznBWvP/Fw86U5l4QFyE9I9jS4AqiCNJ1JNtRjnYwkomybO5LkqOwkWOHE
6JqNYpnqPP6ao69WDI2cSpNJt8Qw+TKy8SjpE6NrjhG1rWU6D7QGKqo7lu7EaNy6j3bDbS0AI+fd
JAX3mSVZEXi6oVQguEiriXs2MzU6wtptRfgXVIaw8GEQe5R1k5FqXGSKhoNPjlt6XfU+UsyCXgnV
B25iybHiWpLr46OVLwbRkUfGYA1vcrDc/WZoeJozjgHA0eLMUDScyQpeIEwTeYKVsR+OVxhNvhPG
htjKo3CaJnBWqVQ0vYyDt3XzYvfSBG9KYOos6jBqQ6PjBClfRytD1pJacIEWzobLWU2yvdkk8jav
jRW0Zzq76W4aRpe3xi3XvT7qKaMqoOCAxN/wCfusqSIkFt66j270EQyhNxPo5/U9GCmr187d2k9m
EyoftWySjWxWUugqhrWLV7gYzmsEQsMwCEceh2lvkMxrAVDr+sQH72WFRkMtZ1yFhnMZgFui82u4
Br6iA2HWtVJg37PaguyVTpD+rZsubFmjJFOjoSooQAdTBsO45Qha71E3mp0rNFIw3c+hm/TB3lpn
voeeNrR20xDOD+eurY9VcX2RzHU5ujSGHFijzNy+u7yOwnwHHWHiKEH9keXju9UP0xs6iEyHy304
9eOV+8j6dpg6urlxLi8mnlmyLOJqWMMyFk4VFMjMt0OQBUvgwXwEdNPuiCgg3J4YImCpPSoINdzq
j95iWY1/ySan3jJvMJHxplXuPoqFBcBocZ+hrAlCricGKQy+Ljv1Uh40B95RZHCRT2ym3rhggRqF
b8MnPkz/tZRKKnlDy4QZP7F1BxDmceQzwq5P+d6g2RHVO4QdQxL8zbYRs5DZ1UMLh7Z+WMEcIGxh
XP1MdTHRQhrqtR94Q9xjaRjZeZo38T5/XSwRRraBE3aL3Ju5wDQwLwJEM94jJaWnw91mv+AjK4RC
uXY3xaeh58MAzr2JD1iVeGqZcFsa9gUafUvBwI/0+LJ2Hjn1Jaxejm73eW1T95GBQYKb+G3xDgX7
xYAKgybEHwD+Osg5KJm2rEojHXMd7abLmruOZyyU5tsMZQKWiqr1//qThJR6z52ANiXyz2VRX9cU
rZgxYRqajzeK9GIWWkd7JPim063UyLrozshgHn8EMQ6l14Am0AmiquCE4Kqq3D3wxV29QeVwLNuQ
x6VT9o3spgZ3NHPX6BFIgbTIvB2mtGPDrP3xGhKTxUfoMRcUrADrlnRNLdmiC6EbQ47VBzWYHUQi
v3hoAEAATABvBmZXmcNEmPqi0N0znCwWVb5wxaeq6V7MaCsWe7NHcLSvwGyfi+8gxH4AvAMrATzZ
TMG6r/lDH+VdA8VDP/cTG2mNW1gfx6nRvrmZjFumPXc88QZ9VQkkKlfATtk4rbtsZgi8W/VxoUSN
gcybyEBHvNiGlVG3l6wkbA43lPNUd3xsDveYj725rfG7dj7+IFvxXvZdjODZWQ3Rp4QdZNn8dwCk
kiBfV/eVU1FxLa4h0JMVCzzDykQHF17XxIeczqmCesRQ5PUt/NqPlACMWwJ+LkN9WSF8JvwdRorN
B7FH6g09zRc8O4KYsxVXM/tcICUK3wxD9qZW8WxLyH4R0nxbNu+deCvxe/1cfBA/FaAy4wK2MYCO
+Vzd56f8a+EkLiSb2iJfL0FD0xU4+/iVFk1oAYHlSunGtj4DG5eGydVkemblVFdBFESONlYwZ+Dt
hkzya6K5g8VXBrftLhqHegIDBD4gqaLR/lOSAiUGQujvpWY8m54CtpXoXzTpxWjr1h4LNqNuOTe5
t6XOvejn3vwSG2/Mvp5RaML66f0bKVHJURQ9Kw743nb/OWf2q7AWAFnEfhbA3cGWER7VgLI10gJm
aCgaPhE6O5WYtldldOEXsNRkD+U4LBpVAdOwcgcWqDCuZXlsblDRYjF2jzM6R5pOLSu1txZtgB3b
Q3hlNgzRHYPiVj+PQreEZTJSzdjYzqN4RWBbx4Svw1SFOFQnq6sDC7OR9notjE1axj094r3QmUyW
+qsDTbPVMCIUmm4ZNoJW/44Y0Fnn/3Z5OIPV683Mvtg7w/psMbeehut1GwY/juzWkXnkINN503Ke
xDTDGnj0PKRbHhJhhD9NkVyAAG0amYE0W6p4ImS4rmRL2XYOJF2ysQ+Mc6lG0/UsHh9Q9QaoeTfX
zCGcWk0TNVOWOWh+3puSDMlJ7tnYXxtzqTaSRN+Jj7tkJDS0bROcUmVS73QvJf9G+0M101i/7Vqb
NCgJ4SzlsZFZftZDv4rHrpABqxAn1Od1RC6X1rq4f0vKiv3hahnhfclH4X6bckmc/vzW7JK7/boD
zDdzCElypVMiHzPGlf/TFCFAgQ8t1lum85PVYPKcZuqzAsSpbQbmCWgZPTzetV1TylxaV21zBDJg
mmplvp493Ha9x+/j9x6vpjCwT9LFQD2yqhyrgXFfNiQ/HjhrrpAA2aHUUIq03QjErBDA/S2JlQG8
pwDYPqsaxBGM/DADyq87cmObiod5MYGcM/Bmyqw98fr9aUyyi7tW/nsJq2LjQ5wjwrbpWwPBGN4P
lcH4lh9X74XDKDJcDPZBcECl+Gmw+yXf8SzkPxNTqIViyMol6ujXOhdz71I7Ch70lRuKFSzbkYLK
db8Bs6s2WaFYtpvcETlMfLvE86J8FZ74Fu1KA+nIEVOvWtWXb5f3hRQxpj0R016IHOOt168FOGAr
9K6yLvbD7erwryOYY+eyLukccx9v/DZSXMZgh+9v2SEvoJ1CIt1NVUPwmPbRpp58X5VucNxKWiXz
yAqnypkkgbFUuX8fWDPkDNC18lL/Fj0LxGD8uWr17/llZ905vM+pTpcl+SRJQGmqcr+T7PD+Nr4X
pNLiAt2f5xqZJJEtlARCu6LZgh5IGZ7femH5rdcSjVuFBI4gE9Yy0nO36XqFC25BtFMAqHzCtwoU
BfZBuaUaOqd36GHsTw/F1rpkXfs3M0wxebxu/6/E3lI/YrehRC82opaHGwRwmloDx7ow/hRgRoSx
qMP4OHbyff+ZFHlYNXZB4IAWperBHhmjYmWA/Agzw8dSaSpd4eq5IzDCZNyVnigEFoVoOg88vqMK
+SgJnwNT4Hu6sJwzcGP2TdjksbRuNyi3PkoCK4m0RW9XTbeL1rZs7zCJDy8YwRtp4x8vBzRkeQs3
ELz8OEl7C3ygb1AAeOiLI15C6SGWuHz/ClVmj8ECNMuUAtfqvBPQ3BcTskgl/MZn/9wvijEUNmqi
n4IoaYATQkqFlMLmZnx4IJBdOkg3dJUkvji7HpNEOTu9gKuf2swYchsVhlaoS+lHS6oQz8lCLj//
DCHgQCfxbI4r36Lip1Z06JhaQgJbjnFPoU+yoxRRZfgbPhzik2HVcCfJum+4D4CQPpqLthDfVsR2
p976XjyIYbo04VD50Fg5krfdiFy9ku7xqWDUWRGGwUATtiDOCXiRF2JPOVW4xcfwUTJe1WwjfGlm
RvFpchp4Kk7ZUFonUd2PhKT9ZbijyTc8DQ882Ws5yixjxDii4QN9ogOwjhVXVK2UVZcwlD9IoQkC
E8bMf0fD1AD7m2Z+Uj9iZWIkvKew1alMGwnVcNRYryHUH16WMBC9E1lU2PXaFFWzc6RC5oC38LJJ
9oJIv0EU/YVRXsfLWRginm6X5Gj1UN1VM4mSg9Afs+PysbhVNtz8Nie/kNMi+MMyVZWxGzPgXbof
NXhtAR3U2pdAsT4WTYHVKkbA0m4S+NO0aRBtHWjqstyFhY2YxKJ3/YgMl29pJC8NdkFGnki8VDr6
1J5hjasyJgatTu2yVSjRJMr3p9rhYN0JNMer91wpsKBc31ri07DBb6DrzRyuPTR+uY4ZiDCyeGjL
nYWiXRTQ+dMfwA0Cj8HsHVflLG8FyKFbNZKJw7iF6oIaenFeRvER6z+YpRg0I22VFguisYu2nE55
av6F3CfvIYTLFUZYDRuhAvooE+8rNXQAje1v7jXUNZQxbu7MhODVcjDlMEeEbgiMlLbrHjlbUNJN
Ydu913x9RslnL6uyl4TJlA9t+EiDf99V8z/8Gk+NXFUAhL1UUDFch+BXvpvLJ8LD8jPUUFOPtXJG
h7Z5MXu7MxA5wGs1PbwPwDiz2cbNJnotGGgzvHka05RzHHF+xVvP4rJ7A9iqX5vYKQBff54AFHgS
AtlNPlT/W+2/YsTOhVV7S4UmgT4iUe4QStkWU9+beke7cPyewmlCipliwki3pZST03nBFGiDoMUu
6OruIhv7dmNUTh0GPvksiikm+I44/EJvCkFLzyeyNRl3eXfXFJJDcv4/6cK5qZDETFeLcYBUBcGp
8AG5Dj5am70JBn4doMdOCnC/psJZVtLa/YfhI6jVOKNjvCttEOeS6mPUuulOpjv+u5ejwhvr2qG3
f+Oof2haC+PuzwJ8vrQ3tJZslBOMmUq932cVjGOLvzw+44/0G3uCm13JCKS1x58Luc9rZw469kdR
0zJSSxMJ7KPFEeEPi4hBEy8qwd3Xwn1AaEtPWHwHeJsg0FpPmf9JtiIdNZQhCBF0y8gkPn1YdrIe
n8WrjAZIxqpNMGkiKg2hrNQ9MZoPNKK/ITgqcJDF6+DbNmCpHdcJy/De2AwMoz5UA+hsBIchKdKB
ePz6VJ0PLjEsg4EVNfCl7oZh8g9EWHq36aU+BknNpwbLP3NsVfodvmPtKF7YidMCr4/5CBipjjIJ
J9z6alQvGRIZvLvR1doquR/0cQLlH0sO867leD0ImWm8svdqBWHJrT+uBOHnWDfaX0FUvnhVsWIp
xbMLPwd3A21bhtwhTnDBcDorPd5v72wNOYHi8e15LvBB/hgsdiO/K6ZNtJuu3T+exmyWKQMjypUg
p8ToCBKUkQZ89KK3WTWsCOdAc6pbH/FGrLF736yK1pjZ1wYaDvhmXEzXIkEA7fwxL2cJ12UxUyGn
H+5qan//DmCkvWnhc1N+z9Rzxngx15tPMDKjEx09kc/m50F0K5Bx4z8dLmrz4bOeZeVGa7N3x892
kewUb6Y+NmykOTQWKDl9j5vx7pKrNVVLE7eElVVCjNTVjfOnX/B9nHaX2upGCGzOqK9kWtEalYzi
eBBX4ACZMrhyI/p4OArxG+R1YFPvptB2/gUd+Uakb7yOr6VKv7z700Qdxt02QleJ+QGztehlGqyx
OgCNjegXu9dwty8QXrr4sAw/Kn3m0GZVggo9fzjjtdrvzzsXJqp8/1egiFrn6o/W+Vg6d9ZvytQo
tNXYZ/hl368YAnHOwlwFdhBPBf/OCicK5zF0DFBWIbMvpRkUZ7CCFeCIhX69KI+tilLdZQh114Ds
heSoP5c/DzQqVd3mpIdWqhFHEF5JipIME3gPsmIQ0vutmBR1SJGnIKSCqDn+QXBCUApL5NO+RroX
iqOwo3pImDbTPdHHmVcUi2fyI/UIuCcuSeiG+65KSSUht0ej/Pv6AUfJZ5vRueXNnIEV+/CcbCLI
oStnYVzL9Bca8jOMSGpNdshk94pOmaXtCvw7fmch1ZYfQZ0r1k/Wrt/pzx8c6M3zN8w3+s1lR/sc
xTDj7wteUupDgZ21el9dlRi5lQt4Ts2q/hxcert60spUjynEO33lGmMmTKawPygxre0OwR173PPz
n7lpfM0ff+eqxaLlk2SoLqsy1my/tqpbTm4Vk1hqUcpt3u+D+WcwuXbzwaJBQObW3HByEpbqNuv6
cefNLQQ6b5XFo+jA3txequecfLvI/8v+TNrPh3Yrm9z2FzYtOby0z91r5/AVfU9zYLNFdZAMuPOC
zhSLcFWN4aVsH7bq+4HV7sVgFTHJSxk27ve+JgDbZx8uPxezzvLztfeByc0a2SFTGmV0MT05ymWU
adta+EDjoAyc/lrbANg9S/a5/bXAGnVK+6x7h59DfqTMkMZ8ISSUpV29ygJL2tbuRSbf0Oattm9W
lTsnk5gtUl7dW5iwDigWYtzdho+JY8IIKDKcf+YIkKApeNkxY3V50VAnbJ/12V0bOEKhxPKMoO8x
nAXqn383te0+Smyk/r72HSt3Hgh7whFYgYzDQQCOWrls1adgrN6Giz7R7oGqoLwrAhMsjuvAdt6x
/V+bTndqw0UoiFxVw+0oo5QwCDDB21B3h3Pa6w1sBrnBMMjW7UvrX5ay1coBrk69v1aiJQaE0oGu
2wqGLphHftMONNwwIZX0lHdFZWcOnLHos1alsZ/B3BAXSomCnUt77KTOcscDG2yEYD3HysKy3Wtz
KSvefJTUJhVcSejmeTc3ijGhw8Yemp46WBMuJbzOdGZgYZbLjb59WhJINJVP9yg51XewVdxU/3vd
DVuq5vu2r7W3g3BU9Zgv+rgjpEZ4cuBpqB7VBQeD6ntc4XfWGdYUq17kMtfmekDbzegTZfCWwTfh
xKFoL7OMQB+kHJ/lFVUDaRQg9cppwsJ1kyBWbPjk1O6rXJW1vqgaOA3myjQYNE2H0A/DcE1h298w
hiXW25Gff3+n67MqvAvxWFv52Bv3om4Khw0djeDRMjR3fjidAGZQswId8uT+bdqcELUxyAWkbCMl
BTP3mWaPT40NAIQ0UyvgHAKYYLtqguGfGQ9qbcynYJYlyqH1MHXw98K437XJ3b4QEiBDobt+ORhF
K54jhp5/ISXMycBLFprG61l3Ep3i7tH/gByXPedqFmu5jWcwKFNrHw6X8DQCsryH7IM3Ztbwml8H
fJZt8WAZaZDVG/qsGzKhhDSbJ6cJ1OhpqDWjVceeVXg6IJSzaJU7RIL2kbdHXRYi7HNDbPuyp7iS
7iCcEFXXzzW4fFmhALO+0ErGPw/QpSESmArklVKEYCzhwpL1gPJAK/K6SEA5Qe+2WoXYuLUbjtfI
v5ykLFAMUB1oHQ7TkDvJNHO1E7j35/lWUAWuaEPBTUTA7CDF7V1p6t5O1ru06HeW5XRXfAfjahJS
vBAneFT9eQWAAOfLM8Izt5KVvHnZvLCiQctYT2ag+HqyKYLGIdSfC5TgaaH5gAlQK3LYEA/OfvEa
+MHT0GEoFqprhdhZq7gpUoj3DIyU+KOQ34p3//sK6dvzls1QTVVlFqqEgI2EVOo8PyL9dTnH8bjX
Tr3TX26H3hKJQ+nZxJJ8Lx1asbwasF1rpe06RxO5zEzkIAOkcMzT5gXLYYPgCO5AyGbRm0slqK2V
I9BCyFVi3c0HWolzmatZTTXsXZmPxLcadAbW6u8QF5ialxeVXF8lC5mXPlcswfQKZl0ImewqJ+Eg
YdtyEjTtMZU9xGXSn3efzRA3CktkzDwM1vSKa5/5uZfBfr8bLamUMoFq9UTYpqMyOkfMS2EYLwd7
wShFAZWwwXL0Gorq5GJLh2F2aPxv3U4wHVbtxllvIggSUzXS4IYh6oLoz2OKxemL1jhv+Gbq6ag3
DCCdxxTbn5WKik77+j04dlrnWgsEQObzM9rP/CIHj/3Kd/RnxWEIrG5N9xDUzt8p4pQepBOXA8SD
vdQg3k/2d41RL94Lle3J4W1d0nVCYKvC3T4Ju06Cgt32tSxzy9RnVBbzAMX0G9SOwquHd/024Oby
lz6F8Uq79+9DBX/m+DNsscAYVf4XOYjt26beCrRx8ONldiHjLDFmiPEw21fSPueP2Ts9UjtfS+zw
N5g742KKMBCxaLyXKMT8HUyg8Ho3SWMo115/UC4jLkEBbPX1HZ+AD3S5/PkUytZMBXob702kh6W8
xj0vriqp9rj49+8/pwrP+oslWudM6/RSxmimm8hZ37XsSY8zSPkG9b1iUeJINL5iH7kyRERI5ENX
cYOKwgnqksUA0Lcy2j6Ttb9cKSeY8x207t9j0pS78nZXJJhUCmfbV3dEgeaFH3nE/IrebGC8Gnc2
6mnZMrXzxw1aQ2LiCTN56q8seGFbOhK1w1hWeQi8a4B7I/ZhSf3Gt3fIkYPkFzdzkrI19vxRqGkU
FYkI0d/8op5qbnnv2UoH+3pMQDwUMQJTI0CzZmiDVSEGAHPLZ5u75kez/jm75rvIa83xeTmGd3b3
l1QOIWaPBkqpKzrW8ur3JKT5yC9yJAE373OTDqQvgWZphvPrJb43E06OdxB81h/l7qX4s3eJvNda
/mqipRqB3DcwRYqGVHI946CdaB8VpX3o2BU0cKBDjYhhL1pbIZLWuMZQZcKbsRQHW/2I8LIws6fz
VOU4Rr27eR8nzGrin8dq9lcFQHfTmqWK2EdZr3yuRS/5riW61iQmGS6QBCQJGADsdC9/eh8zA8Z1
+0asOu5eG4uW4gI5rGYjxqJvxXHIXAd8abzvd5EcAqXF2ftZ86vfi5Q+s5Ruz/n9MFa/0ziZrwsR
sVwQrPdBiGExyRW/nJ9a2oUrfNMH74NTj905ERewt1lGyVGQM10h4iJosyGJAy9Y/4i+JSq3n40a
8kIy0HdDnpUe3e7xw570lsAOfQ8ezhLvnYSGOSeKzFJtWIgaFlbr3wkor7R/u6cr3GTeTS8hcHaq
KNu5ve+R/j48KhT37QSLO/qHs0dx+KMmKWw9q2SW5fifUHvyXZbN5O8JPcTf46zkm9xrFHOe6CSi
IKUPQzVgBXwZHdgQ0gVqB20QgB62kUfllQQGlMxbLk4FMfXItmadX/2Nu6a/QYg7eSdN50LK886i
d6k8rZq7lsh2clk8N+6P4oM6pdK7rOVpBxT+9R3cspwEjRUh5ByIAVoO5mGN+E3WHstiyKlsPzLR
QnZwQY/xmRP7LS7ef8Lkj/UPLJWPXCneveaKptSl+BH5u5O/uROrk6ypxPqpdvxTGU+DHHaqva+m
fx0g8RWvPT7pC+4hoSiObUhfC0fWgIbf5u0FDz32dUMUUwvBgkfSbcmrfO4wo8K4fCpOo7oUrRFi
FGekfGel2ZXnFqbBBi/ivZ8exNCbEewq7Bv97O+iFSYCOTojPbjCjZyRF5R1eK7bbz4rFtgtI9co
53+ZL7R4w2x5Ee3il07+klFUQ1GIc/s+Kxx1FNf/LhYXwan4qWZ8eGe+uxOWRDnWu/dvXbLsH8wI
Mr7jZWXzd61u/ni0i1Vxu5J3OjwqXGsNJrRfSPCNlZYKki56W7o+m9Kz+m/sYSysBHdx2zm1dLjs
zal1ftuTQpBks3vShGaghVRtIGY8sVL6XcKfp3s+/kvvdnqjLBjv7Bubwo8xoGhNrEcB2l/sw7h2
Dsq/JEIJAn9lwAJaF9ILrmAPNfaX+RA5rIQ8TNimsFv35iGyWDm1wsVyjr26JV8TLjrQYXfWxS3S
1EOFJgV5hnD0RekmbVG+G1Efszpm6laquumlGBWhkiHzkRQhItsQ7lm5Q3hNDN79ya01zJbr2+2d
mB42hEhR0CAr/VtiWMROFbXiW0K+61IKDzXMAjxEZ3kMIjbzkQnqw3QBI0hyZgVhkYhbY480VhB1
ld1VbDR7L1xUBaVLOQopcFdWn2s9dqxfZ++XZUvqBoXFp2TN9jNypuNenuUg6dr3UFqoetkh6ZsY
HVvmcHKYnHCkz7/XgRDkRpTZ9xAGcbZjuepGRaoq+c8IbytAJY4cIMw0fD2HkvlBxi4VFLFuXevZ
oU+lgyuuLl480sE4pk/OzrWmDmP+qQxxSOD591rjGwfX5cjnh7eqfl3E4vPnX/7y9pM7eq89JheS
7Ygrm/vfhXwFZpjarMG3njWoxVdDMPwrJk2be5bnUk72eXDeoe+jMJAOarvAuzC5GFs4iSB0jL9+
F2RBP8jhfh1qEdz2NANs1ghlCVzxJmxbLc2RYWfyCxd9kfB28NECNv3OpsvWOQx46cN7iCnaIXO6
Oha2n1rwGi2nJwvjGl85PPyV/xpdu1KeejxE0a/0g+EUQhTEdlmWNer7ulyk+MDLm0+Vg38enNjg
gQfwfXC6x9N/f4UYwXnwVQ7flNEaHPqsYk254ORO3Kc8gzal89uNBlfWMqyEMsQz7HlPRz3XtKXg
RnAPNYK2C5/baRRmZoUPTgS9tnC9rwIIzS0vEPxx8KKK6E2Z5z8R9ipkRv8aJsQvwpE4x8HjDx7n
vch7DLExcY4QP74N7QohLhE+u6iGSAeWpXvxm1HM/2NFuZvgUL+KGqQP2cpBLodrL80wIddzlmVb
VZGH/u+OF1UptrJDvG5NEsNpX5GGEPHFnaTsDn3rtrKcNUIYJDJzMV4o3EFGTlKnwfAOr4SLZZIW
QsyBqx+anAJu3tXei0IWIfwQPGMuK3vlPySd15aiWhCGn8i1UAxwS0Yw26YblrYtGFAUkfD085Vz
emZOJxVhU7vCH+JZvso0TFn5oZTNMrhIjv8rycrqn+SdIoMlbRJpLfw/GXIyqbA9WUTyEJkIyonh
JWoa8nQn4J10Ukt5gjSw+RIKQoVmwcCChfCMxglwDZURKtfsmJHFwnZHKsRq5xBAwIt+FTMLFu+F
pgaVPzMPjTMVGX3g2typcJd7dpcpFl/kiCTaMe8UUbjBc/RJ0HoYp7eh/DaYLJyPiyGkiRI7Kmpg
dfVs2Q+UApsxkHasZVuj/O5+8A3QzCx21Wh/WwpfeQVGTZu1FhSfkJJA8YFrZBjYbMhlwOGDUiog
ACTAH69UJNFIwKUDyuGBwJmpikmhBPWHMpsN2QrEYm8ChgzQZHSHcqWQNdSmAOgEgQy0mJEYRlkW
FAZGDIyNkNfqVwjNpvT1D5S1HvxPTqH+ixwZVLHgKKBeYNhDXTcmcuFlONjvUz416+eM+dlSWjj5
Si4gzRqWwGXaHUI4CVowEETjj7KTLRzGYIim48DaQbBZUu+zNrmXoLAyfCUgHhvFei++0mB0CT3G
w+PP9O6wlR0xoHEeM0okl1628neZpD/11/sBG8Yb4A1yJ3CaHPNsiiFl0Dqwc9IkAzlyp3ntdJek
HJr/ylE6c85Mxx4uuO3Rtz17s5BbeTO3p83PrtDMzrX5pOZUjWd31v64l+3teENTcErG9HrSB2xt
bsdyX++hwRIudLPmc/nOBUZSctQ3gw2LKbGigcVJRFGFi8p0ClDl9xPugg43AqGQ4EXcWW4aAgJE
T0tD4sELgI+DTYOfwuNKQo8uM8Nsyoz+PVVGky7IGwpBcuE3rWWCOMmbJOV46T4ZF3Qy489fJo5k
xealLVUgCD9OHtOxGCtAtlJ2UEW3u5Sh1gHIzlYBvr4Q0WaogrT/1xTzI2oZzlZAYz9bkw9RPqzP
tQuEo9DsgqEwiQpAWKcYfQdvh8N1xnfluEiU0a7puYxrEyv/QSwL+ykAByCAShfJRSmDSeBM8By4
FnzHPGcb+jXdhxfE+DWwCiYXn0X37zHLONa+zZ/reZYzNaBwTGkDsCNqK9lBpQMeDeHUId0ABjPM
aSaIgxXMbVxccJNgp8ymKowo6cYq0hOG6IW4K41SwiGlf8TWwGWQTgSM6i+WgfYlIQbvFCazKLfT
25VgpqzYSqQfSuslRAuaNh0G4lxVWqASauWbEpeI7ejwSvtU4pc2BNf3hR1wIATByCUSryL37V+O
dGH178PAGvyftgN/kBsw9iRwwreh0yvAAnhfaBWBdPNVztFSXq1ciYWLxl5C6JYwSVnNk0jno9g/
9xDECH7gEVa0ecX2RUJyz9GGjJdlD5O7lwDMjkNCSJxv8HjhWVYvjT2gfxpsylULoUg2TgnsOWGz
tnfSANU3kOJSs2zZDD1Z29c59C2CJG3WqwR9hpxsTw3cZAm/+R7NH3nbCbgsDo6v/t8EwnMVDaC7
rbC7NA5Pyc/ONI8bJ0JHEEI1cEOkwmljPvZnulQ0tnn1CVRT/lDZQUgrVrDVOHR44oNf6NY3GHcd
K3mNmD3HwPk23G/9gPgZKSP1MaHJ9MRBqDxB8sHEjYqbCV1kA0ekFQeZHGZUDUEJQNYJ9sqLbKht
gY5vfgUqyuifvhEId1iZNxP1K8TiXQ0N3QFmQP1xK9SQ9DAGy2R0PbQcxlLkniFTyq2Evnso+sMv
BwwimwKEPK6A9veesP7POxm20en5ABSdgkoz+3im4rlV0VXTlu41nDK6atw5lut+irgRgiC0XOlz
szxMjGkYUSZSaSM7DpZLsT9cKdnSZWs/cHuzx86ln59sP8vXlOZYiUCFc9cAdNL9Zr8gA2XkIMZ5
0ldm8CaMR4QLJMP05PqrTrEnYmmdId1b2eRKi/l+1rG6T/pakEeGOyG/Mf8vgDHAKMdBqUFAN120
JxcT8QEkKVzY8/Qzkpb1LJD0EfxX8fNSrRSZue42aRZY/EWP4NnYZFfs3pDiSoATvf6cVdLKWh4/
1CLwLpDXNU9XTw17D53viJ5tpTNorOnzuHX5kz908/KaVepfxhaPYS5MHbSuOrO0i6EnYukU9jUy
kmi6Xle97lFN5mfaRudHwJ6U5w7LSivPJvJoVRUM6MFfvfr6IYkBhYNuSoKexId7CEwcy6yxI1zZ
MkbCj6Ct+Td0nFA1aVU0JJMPoQ4bAW1Tfs7WR/fbOq3w9XWwqXMHMAE4mY5294o+U0ogaGBV1WVx
G2pp5n+E4lUvdBUz8t/BjTSjA8pk8a6DhOtVPZ3qNYvPd0d7zy/ohaCBIKeabYRuUzua5Jy3rsIt
1zt2+xuOnzZ6XUpbPrlEZv8u2lukNy00dh+TDqcC6H3eTKJ27Wm4drOBntujvlxAo6PU3pMT9mlX
6OkliKBinNanC/QOX9GEF0hy7zPwnhlnXzvAGXwrU4hYETWDQmL2Ajqrj9F6INtRtR/RZGjrtWGd
eY37hzZDh7kVPx7QyumBVb+u4a31EWG97rJc82BaPCZajeIAbR5Z2RFiFPp7iMYDt2DMdwc5SIZH
UHe28Q39j1oL83f4Rr+p95s8VbNVj+tBRXVUM3+g7QSQtAe6UKXMB2nVroJWbz4AEvWaPd4AA1Lw
NNrhWYS3ZqFEyi5V3vN8RTEGbuzCcuM8whCBAIBuJkAx5jrRfnANB+oq0kuAl+sUOEafLZfrB7Xq
mk2rSwjVMZsOOm9z0Eyj/ADRJmr8DkNgIjx8o2jS6PtPsgeb+9Z+7pr/oNWEAFL2nPECUGRhAjYX
5kbPVQaVCanqgdWumTSoq+799HzPE+jdQIjjwuh1Qp5Cbx7Wp2H7rBaVBr5pCdWQ81lXD1tCHFTf
6xC6S4L8vn6j+7Muh01n9Xou+8hj5TLI4uL0B5mw8jD6eky61BrSn5hUTILYCd1BPVa6jtiapkaJ
BhDYFFcBgrzuIY6K1E+77QzCCAF9JNfqmTaGw2CpkxzUpv8UDtv9V6c0fzkKwOhmzGim2t5+WlZf
t4G2mFVk1bsSqCDNoIVCLLjOmYvrxZAEIvmN2161aBhYqHlAJNTn8d+jHNHAAt1xQP0m2ia3JYmL
2FNfLFQjwTvw+QNEBno/Gb23AgUeGChA1Y7NAIwaQjgumSMCBoE+xzdyiUg0rbfPobtpsqCkrUpK
ACKJPafcDxASjUd96AwvWws7T4RZzSf3i4mUKvdAp2/nkPjbQYEacxczhpd9JsFWXjtaPno2bB+y
Nqg8LM7JRpTkdMed5T6i0xKT9CMI3Kfrqwbpha7H7FrPrlQm1ShPVzcmoy2roEcb0x5BkJN8/R75
qTr6vL20tp45UHq2XnR5teMzHe5yndSclnXivqfd7pZyn2ZCQie5oB5oof4FLt1U4wO4RXZxrRxQ
sqb3RYNBW0R95uSoBiRuFwRHRge6sTN63rd4jKpNSxk/YQmxWxl67ShJJR6hr+M9of9LPlxgoeQN
WkPkcJ6axZM9mLBQ/3SanY78iop+Sh3Ebb+FCog6+7RG99eMaiy5hZpGF6kLIqYzK4nC1U9JF6Jp
wUwjEKHQV4B9L8CTfYhqt7XCp6lDvCRHbjVj5jYkg30i0x2iA302ylYQUKxcBm6E6BSNKqnqqNO4
1/q4wqoPq3lZ7Wv4AGaRAHjI6XvilWWdWbnITkYTdshbRo+RQTraH+/N+Xl8VwGbXZ2N79rBunFO
KI+f8Ux/jhLCQ8L4/AKGe/jsxJbOhhjdFrhz9Ag3Z8bPj56DmgxhuuqQY2hIp7mx2JQ8Jo3F1kqh
T/YP6W14vkCbIyKqxKgPIZ1NCeWOq39B0OgGyP8J8oIcp3cNaSk82ZMIZDGVaZstVgUrwT7Y6/7B
iKUguXeJnObliHjEFSU20tdU3h4zFlaVfw+pyaR8ZbAu3jnsgLQx3EcQYTsgPh0QDMiUHvbi6ZBE
AUW+uJ15MlqVQ1HBh8nB1P1Qi7fXRf45rlarI4ommDcMzdNsdlwxr0EqgmLSYKRyNf/+uKa4vxlh
6Bq+qKH4ru8auFiy6/J3PR0416Dyb8z3enAKg2ItxlYPnLjbk4QDko8ZQsJfUzHMOo3FzzBcT2+G
vTiJQ4JsWnDQQlRXBtYKLBDDbpJWhFlmxxm9MUmSn0i0HIPjZkf7xB7hl2ONmHRTLihosfD4wsBK
T8qqnRSsouuyIYLQK66M5QaqmG35f3MfYOlGN3yqbkOelskczyOfOR4GRicr4IsdrUUgSEHlaVa4
vRvbMBZbu6XrjjPDtn1/OfH/1uHPOMZddG+g/Pdwgf1PxWpIN7GREQmW5Q6oT70SaMWV60Q0oplZ
UfZ/nNWdsFYjhlcaswsYQCBOSJ98AVA7zMd6RmDiL7tYcB5IYD2cW+RTIZRaiUH5z28exQDibs42
O0ohslLeCTmn3zd+/8STTtgD9AogOAlV9OvMdFrIZR5NKtJWIIHQKGcPw/2bzo0JEzbH//0VhDmY
raXhbrehvZRCNaQNCC6fKkt8o1TOMgyVdb5O/mZi2NRdHbAYmc9jZr1IDEiBcrwaxxKHC/nIzJ/9
FtO4/WKGm94PAp4WhhQnWDV8yPh1JwcudGkIJlg1nPDUHQ5nQrssYSUfC+/I6B43+K9T1PdJT0cZ
oitc88H3YG783kqeClk+HgZPyN1wcalcqE1wEtnN3ak730k5Mln+/v3OxRhuspxP5dPz/9M2XSOT
M8FaUo6G3ZNOHT+CX2L8URQZvj/5HieP4jbgCVj+EFHEZJXy43uyH+Yf7ql3TqfcJw9zHm45hUD4
5CM21us70yqXr2VhzO092kQf99dWh4afWL5uuksslYcpwUQOABgxVRZDeiPQ7MgMursMSMSHexzF
GaARD/SCYjEY3QG3goMzH+1GmwmHjIjQfKoZGCBbLATGqSb1MytB6lyxepojCsQRTg67gzP//f2d
L78LZ+IisMYBboeV/SNaSadTZgNkth8Mpxh07ipLzjDaPEAtXHoFxvLTZtzNUGxe+WIJrlo4a9JA
MPrmxEE9ksp1ACMDhMeCEdjFGP9cnRO3HehaYxOwGGaUeFDEjI13Wpxm/+1yUpw3ZseThIrMJFwE
1iYIvMVp4a2g1fAREKp+EtCwo81otDoeAwLDTk6ZrCF5vt3Orwzgw5x0zDgdluZZrsjZBgLvhm44
933uS8PmLt5v/TmXwreHQ9t0xRvH33EaJ/wCny85Xc4SMV6ey2fpOxOoUzwrp5iSg2nt7rCTOAGD
LMisINgw3JN1KW9ptPTn8wkXibe4smYzL1jRIOJHI7CtrCVZqiOCp284zm7kLOWIr+Z03affFYYc
tOOHElcxFnPkXsSX11hOUn+MezDzGtrUQiQXvjivPsFrlgsfCXUPFL7JQhXs+ENMo60oRF2J0ay4
ng3cKSwRk8YOGJPZ8gCrFe/FDV1UFhpiS9bFB6NpzSzPmuHuwr3NKlsusZ/7Ge0cZ+7O/d1G3t6O
d8eJk/OBWp+BrYidWBxaZU6ZWOGlykdshI0Z2jgML33X7Rvu/P+d8BeG2/C7f/iuhFV3zkv4f7/A
+41f7gTiaxiG/LKIZE3dLSfEnn8vmTFum7YrL1kZDBb85wjRPoyGp2+7MmkVDlDfxKz6Hcwv1kFB
22FTORImCIuTP7lLnRRW3sfZwH6UtaIuVxuC/BIUqVxv2RU4nw74aFksco+WTujPE2v+h0vpdMr3
+L7hjjnAudzzbIu2vbVtzioKt3aNvhh0sfphrH2GsA8CcJtwL3ez9HrZfkTZQzzKRscBvD98ftsW
KOwNCyg4cT/IQcme5y3MoTdqGbuNNTsGkwwQX8tA8GUkYWfp+3+8dwlUrEQcnbgMEqjYm6bAR4B4
vOXdSJBxx1DwKrulutddT0HQhpgCL91lnqZzFEwd3FUrnAUnq3VkyyHmcmmXT/PvRfkmh7LDK9r3
3dySa82rcV9QMxhsEn/xkNvGtM3Q9bl08/lyhGzBiuX+ZF8dHr7rMDdnseXNgoA3+LJWqxkOl/gq
y50ezDw+kx9sjrNTaSysncMTyJ5w8hTDZAf5Rv+hOTQ9Cy+tDTkBj5Q2Gcfkuq7v7Jw5iaz5Oz9w
/1xZCv8v0Nzl1nHldj8b/jKk2UhYk80boAfb97rhPptOp39cQq6xgVHV2HaXvDeejSkj788eL35O
XttkRfat7cs0Q37zs8aBHQAIf82z6c7Z7jhDOPUi1WPPjTUvytr3D3N+V7bCJbedsf5iFLz12t7j
NeHQN7GuDMZZMKQPspuX5ujmcwNzBUHCCHZh6nctxT+HYcdRzcWwZNF4JcRDiQX8Qsucnk1723XI
uUIgzHTSxSh3YLIRMbB+DwEhDwxK6/acqaMZA1ANQKNMQH7soCDGZvHzYSC6oFlLo1cl9UGbvWuw
PO6Lmijqql4PnA/Wej1BRTDdvjIzhvNntRkC37ElluXYAxBdYEH/AHaecAv1vHJ0a8PbMrvsMn/Z
Fhvaxj/DJO+/HZR4KLK4E+IAwVGrbdRY7b2nGvOH2GmW9Hu37TBmq/MGThMCiS7mV1TEsiOwsuML
6NQc1Gy9ioayfX05NmfvPpWuPuPJYbKtQqCiU+ULMX4i+0miohIf+JUj2NJQxoD3YxV2T7HX2UfD
dA535xgNd0iLAX/ciQBbxzx0THrLRHXA1CHtVSZE8R0M6qNNE9mB3Hb2aN+qzmUrqmBw/FbP8Yfe
bgTDWeYp9GOVlYzZ2KBRv33ORXTsOldW9+m3DYzSV4JmbLIt9vn4Pm1t9A2PEz9mRhPME0S7DRQd
W0aO9pqy0k7aEAT1m1dH8sJnOkiiQt8XrjvzuJeARBGTfdPn/gC5FUwxDVpgeSpPIgBq1OaYkAlo
9xMCE6aaoyuKuxGMK0Cogs79QqNJC85zvj+AuOzle3YETuNUBnrZkoeNRKQNsaoO/WzaJt9R5i+j
I/riAh+OvS/S9sMJo8cIca57YpQ0vAGuplmNLdny/6zPoS9I893iEETtjFeoV/ke7VLxlaN88SNk
0BS7WL0AFTIpReOO60wbu7eJc/AQ6fhDC+A3QwEGmkRtKCcAqzD6cKO7TN/hTsOEVVImsNh05iAs
tRnxdk8iotcf0pp+IqmKLOCURjPAQoCvzJHFvUZycnRm0DAmSxzR1JZmgKWckiloXTopTLivnPOM
+I6/przwk9EB7Vum0+c5uRd/rvOR5EO84hciLWRFKHfnucyvZe+5Lc/zXbECtm30NsBcaZlLesmJ
IMnh2tJvNUc04Onwb1LQwFLKnOe8OieJH5J2MWXl85uxoalOHodKAvqKIv6K2d9I4NAO1WcFFPi2
5F9ITXJWeNcANu3bUhDkH5/EnKSDJ0E/h1IEGQBg37is5iwfOE0uNDSQyjKTLW3icMuj+iPle4ea
W6xouTcbGmc07uV09DbiOKhLZYFiqssxcYLoK3MmGaCvgGSzuGqU1Ml42qKDxfgSA1FkF414ngoj
jTEHJ7JmQfdpP2PyENL0B9hMgc04oWJBg7M+8R77MDhFeTGlCz5h0CLzjOe+O+QM8Ooscmb54aVn
D37ll8GtodbDKhyC5ATYveyc8pX+C1zBanVtWG/56sVgBQ0hnor7FMHaeYdxCY2zDrM+YDH4HomW
qyB1G3ODdhtvQjnxoBcd53E8V4b4iHESl+fxG3lHZhocB0uUcyBfV1Tgmnke8wBmGVxsOUTp4DIJ
ZHbIkkXEaPk9ZWC1B7x8C/GKFHEf/rpcZi6drDRQ1JD12huukH1Zim7dBtB5vqpZt1L2wD57wuZe
6r/pmJaVS2+C+UrEs6i/HXl0jDCjyJ2QAaG5smwt+Ly0g5v/qNl0CnN2N8GAUoKX1F3IhUxWs8Xi
bULxMU8bdluIQZN0Lzd4Tr6J7izpLUIelpTUNXKaCpzWIF4jeWtZYNDc1KmNb4LOhn7KsLulfqAi
E0XRYEbGvpgBxpViHiA4H2IruKLXsNqQ+7C1s+17R/jSxorqduOMpML82vZ9jVZ3o4AU2hqNyM17
/EQzpXAUJ+8DIq3UB4vFgsY0wY46eCdtDAoh/uO5/6ckB3Kl3WZ1JN0jN56MvMXi5FE3iP255IOS
d0ktKQcHKo+bgsRkw7d3DfbIzGDkiUXOVcoeaS5IETAh6uycA5XUhCpgs9mR8Uqa6owmI0n8+W+3
G4lcqGRSPAXdGmu0o26cbChqRhMqaqqKGnJrbdKkkBKAooN8XoqIzQGEGE68F5BUzPncUbXQweYA
EKMpATFJuKYGBMzg7iL2bpxp085O2SgZIh/h9m0VGIKgT1DV8L7/lSRW1tWwggU5BefLO4lNrGRm
q2+RwnnZiVn13zuAbEzLg7dCSuz4B0fqJd93pGSW1gpi1hyRoHy1WdvhXY3oOJ1WuIAeeO9coNoF
3Ugf6SFncbbCP1HEhVYkmG+Xqg4P85uJSajFilvMJgPHCYYeOR9jVrZdIzhaFA9cWg6L07AjL5Nk
drmTy7OR2o7hbDhxLs5hstlwFKODJCRcBn5Mfu/mcqZFDiA1oKZylcEmcc9jTCokcJzpLN6rYBEd
g4go4n27CYJvnBsUFVGe5ZbwTqxllpNAOQBtEWgqi3QcjISxUdxjhD59ZvWsLtdKnKpr8wioQ5SA
kfE0Z32eUobHPCk9XwvlOEsqg0Ux5ME7EHjGBj8nJGYVtw0rVpJeuQzy/s4Il7KECcM8LSkwMZho
z7cIczxE5gwo4qV73sFhydLDWz5g8j6MZ6R39ryVcqYEj5tYjxGm9ACHyXGB+qXAyVldlJjzM82p
ruHexJe7sKb2PgQpPY6XBAxLAWCYGT8z2ik/oGiM0/FmhHfWmLn9Layc9LU2xh97joQHaTUjMT8z
8vBjC04SPwDzb0JXjoGkyJ8zsiZ9nobhFdvyLaWzSg3YNlujkDx2u9/WDoZSdhgWtD3NsHCeVvgE
/A21xsRTiNbFHWB06pNAr9fy7LklH5WZ3cS8u+cyEYK+uS6n5OwDvDim/Jm3bARDjPb4PfwMX/bd
66BJEi11tBM0X0NSRGxvBSnvJwAzY7Y5U7fV+WAsP6HRwz9eDMs6WQD0pC/LxJAqmu5YNKVsB41P
KSc690A/07/q0PbaayRHfCmyz5AnQZdSh7Bs3sb8MaKvPHn8QQE4Dw+qh6LIjp4I8hEdEoQdEDg5
VVgDA9gRLJTUNQdJYcj8WG2sn5XQ4YhKKOMOWOA04pyPMW305aP0UAEdX4eg32HT90bt2e00GKlu
3LX7iVGxCFiXUwge4Gy7hfVQgztCV+dhARAvcppyrIDM8xt/+aSWgU9pMGcgs4fya40GXleAVVYM
Ih32idfzVCzvdTBq2VQbstMJBGMCkHOEmgbZqfA8kRYGc0hKNIlc9h6K2gOjH+eJqXcKS70NGkNc
dkDoJX27J/gzoIksdcWvllEXeduufe47l7otuBogHY+Cdr7V6TtI6AIS7W6pFO7RgQPtZZNOjmWK
/XpuKUSA9mjstAN8YhAzqcLO1a9uGZ/mxc3sdVeD2N2129NP1ywY8+KA9EZD4ur1u07rWRrvvqfi
QMvgIjHfJdhENtVsjJYgFdqid4O3Ucbo8cOC66vDog9mcZJxnWQXk79cL0RziIrEndyQxhv/StML
5K+sJp/IRWeDW+LbR6RjwgoTTMukMfw5UJ0dAODvj6RexJpZVLp5luX8Y7rz5VI6IlOXVhN9xnC6
ljJ/SsmXvXGFMPBSuF0g0INkJ8ARA4ATWQCFvnWeHc9ioAhyy4P3hgAlbOQSXDHqM1CU+UA8fH1x
9LnOjqfMX5nHnAb0bKNR+NHz5uipRWlggCm3m3UbavBPxQMwAKFDeR7C+7ja5yFQLkEy81GMUrt0
79CGlz3NyX8arn7KUCOs/I/uRVCQeG3YLVAJlhXZ8svs9p0sCfIHQLoNg7vE/Ty3TAspuT6dO85x
o8v2/cjJ8DuDoIeEAxi3/XvaKQ54wKWLvlnHUAX0QkSUE7OvLhk+cY/oboWgEmGy/qh8n2+WfdkS
ZFSDLQjok3jWZRgi4ypN8VNKNEZNqBJfn+Et+km7NXZp3CegiftGxMT7gu9fBAVKbw17myexs3Br
xaOWuGGhZHR6CpBF4QdvmVtxUNF4ULbRo6NT+sE3TAQnDp3O8JCv1GR/eDAUQz0ZXOGhZKGx6hgK
gZ1JeEymorsExMFPn9NW7RyYbwkiQKNGQE0X2/F6cYh5zkOvA+GrkTLlQN57UNE6RFSUAqCPWaIM
m5Jja+Apz17w7v4xLZJfqimBc5+bF8wAefqB/1148g6gAf1NNvY54/F1tfhttAmix5+ewy7TQftE
eyb2h1zxD+ApUaA+026LXQA3NRS9vNkdyHKzAnkbpACUx18LoFMa5ebhXJ7t5Ly/tEaq/iP4HxGl
NuHh9o4VgNYCLAjFZaW2zfdrhmzg72tAt1/xmY2/YrcoyYAYvHUA1zwmGdPGzhKDIzArFVO/S0gu
n2dHDuTenuKDlHXh1YCq694WYBbAFzXNi+mpVcaj613HemeKdiM5MoeBYG8VXHQXjGeleRG6Lncr
yp1XH4yGitC4VyuVuaqzlc7c3UcT8sX6FznlRyqs1W4rAnzuPVpr9bG9xy6j9csAXSOrlVtqDz1D
sTjXi1E5MFgrCUnlrinBX6BgppwYTYPRbMAblbOiZyU9U9U8WHGrF3i6CkA8sHHqHGGOBOwgt7YJ
x0CEmMFf/10USyXlapvqdXamzmViP31f8FBxzx2n7SHogg+Nglv5Z1pX/qD5LXsYGVrgFAYbAC8U
sih2rdrwxF4WpRawxQQgyKkYDXAaf7MLgF2r9x2eBqol6GllTEvqPGJBJfUaQ1oNVeUwWxRz6tp6
klAa3ymg7zR1vGfi0ey8QYej3MlG7R1eNT37HHt6vH1/YBrku/fywZZmX4fvwwvm3SRb8BoIHYCU
wKMNl5jKTrGGSyKHoJbv4mbYoaM/G3zGbyxEG5OwXZ9iKFxfqejuCYJNN3fAF3T/zmoAg2mpbvRF
SxXFVhhi0eq1GKDJVljd6dm9nKJFT5C9Zl/H7cKq2076QQ9poyOpajzImGmZWHAKuDUHjDqgeFj6
Xu2Ormx1qtdNvAf+dOg/IZ3VhnxAoyt3b7FFiTVA6RSmyJHo2crszrY+drbMfj/HHJmwcXvZbs/f
xz4JDVz9D55A5mtbsjld4UZEGOZ28MThfhYQKaifN1dO2nD90hvcZpoWXjTcYYXH9GAsGvtRx2EV
RPQD5pyS7hPXN0pVowc+a6tya8MehB7bgS929wbtH4Jxrzt54r7cH+kooTEoX0TTMx0NRButrLmt
quOV3R/zuXKsalR5EW8k2yAmRXMvGKyfzI8rT+nNKu3YgRP5WCj7uzq9JQGvChoNIkWMbvs4hvUA
YpPdvYeiPp8AQQAaFjut6Kf7HOOSQzy9Z1+s5vdf8A0dRYN+gKkOfIXbNPVesCEBKUy1dI36VXt6
fTtX9lzgfrqZ6N6biA4kCue0j5um627fiJNZWYR41sCyAI/1zAL+bQCz334eWaDdyRtgww+QO0eL
e1N23A4+N+nwnYNuZG3iXeqi8/8EI0GX6gmWWJPhPmmEWoA/AhzGzL8phgkvfD2PaB9J5vOi5UfT
gkFo95S1JoRLq8ZcJnU0dem8P66OcqvAKqlCECIv5vQXqrfQryEZr16UEcDSNK/Ktvlrla9SDfJz
2ge/Hgflld1LY1vRklFPDeurn11/+AWeoWM3uK7HADcR5uLuZU97tUZsZdDib14Elmt5Oe9xCwIt
EAEkqG9DwuIlcenZJVuEva4hSI1XvW7UsJ377ZSeFQgczetQh6kh4M8228/lwgJgZyOl6rN7AUoA
QKcOuCa6D8AiofKEx03QMHkT99SJB0Eab5qICmoAFf6GtT09PLD1AqxIs7+zggBmQ5rxmhWFCO4U
w9ZvBQj/Q5lTuB+mzK0P5PnUS7IJ4FVwG/1fsjaDJk0XyO9rxgUYqKdJp/w5v34LtmICb4sYiFR1
1IcwZCRkAg3zHDCs6/ZEmeMzWPqvPUG4V5IoGpjVXWlDnlD5OX5UkiPQzLhk34ik4Dv/3iyCUbXk
3kth5IltsUefBbY33JJ5iS0UKTGEgYnucFkAl3IZe8wU9V/4H2RW0N5oXMLupM20JW1VNzdRozsT
oUGWILDC6JsJ+O990Y7QKrOgPF73HTp7oJ24KiBYbpH1wvbzAtWPpPkVslNcKDj68JyMgg0QyhR9
wh+g1p/1ixabYkQt4/ozcNCSASxF7zMxwI9ePg68PhZyvlVRzOD+b8Nvp8BJribbNRAqhdofHqJq
gNECNloa69ffMzdfJy4Vdc77oPlt80XXUpD5l8WAKduZMmIIrDU63sdiqUOSWe2fy0dip7SQNT9O
LP0HR8vzwK7untxFDIWBHN+9qjvpXn5x+yo7DvM5/M/bOe+wgz1ggW8vb5m0CVzUCEW/ZjCB2xYh
VPp2kLErdXuge0pMIXFrAo3vjaojekNNubl9ggrvHgVsmLJuIr9Cf1HoQ/e39+qMb4i51EE9GHcA
zt68F2+Re/PWP4OHJWfIZxDLkPSgski9ij54Y6vNgmahdhNVey0zcciyLgse1iAroTDQLhUP3Sp2
aJpqnWEH2450mHrq277HgsABp6lHowYidTRs9T2kkMlxsErn3YLPG5ejAlf5K1IrQV6iU2BW8+eF
Bp2pLZR4X7ecctqz4UCfSflK6vT2w393f2T3W7TQAhisWaM6jDo2mbz56X3ccv5S1jWlST2+xhPA
dYTPN3w3vKaDLo1BeuIgAwC+imxdlTrIYoii0PW+IKpy1AWTV90nIiGZwhnpNzb+XAQGIkwx/oSQ
tqIVmw+ZZeLU10A9O2oXoG0Wnitfw+RQewq39fwM8vuwRhZe9597sPN03UniLvYFTdTYfgMvajyV
pAPCW23EH7+jBA2ZUGFV/WF1qPLgHZlxlyxMzsWja0fZLIHtkplpO2xdUflKi0lCQqEuPv3dAwB/
KUJyKFperPqv6vm1cBXhbn/GaeNyTPRrgydGx/B9nNciewklHe4BuUM5Shsa5ECv+6tsWqguZLgU
OFNefHVzarQXYpq/iDIUvrKvHxS33OyfM0yTQx077SW/jzAO5er7M2SrpiP9RrdA2/N9FuLzWzh/
UCxyc25NWv6clDd7TpelRSde130535iuvGirt1X60khNWu/2wFLu8BK6YHTwkfU+6S45skFB+9MC
yclU6/b2EEqsO67SJhtmLvE6S7M9Q6IFEHOnw9SOpjJbYcbm0Rq336pZgVcvqEIY4SgVhI0k3TUO
l3lQbMjH6XSXN4/kl3KbGH47gs+maR32WvuqPX2f94wNXqMW4xcUeS7eOXFKbtj1teu0tz0Ffzpx
8sIcjRYziSPhjpWQJ8Peob0kJF6b3ZWo3eGzaKEvipuVvpwLKc0vCcp9qyrWAKse0LfIAWWOfsYr
ZveZMsJABGENc2tzxvlhjA9gQ2ZF58p7SKMAnHgaLVDhoFvdTRxlRzzWf5uwHhd/L+acyCjDj4Z0
qpvZ6RWPPoByJ1EOIBRy1PpNaUIWgmLCsQurCJQ+Bpyviaozjs8sKucaJikjzHX7Obx0flM9EAdb
wjmMng82CG0QbGWCiV73PLpNSW8G8aHfd0q+nwQs+646BFYcddyqNSEhefff5qPvcC+jsSuqRl1l
98LJu4+SGMXkvXfqqA+bX1cGdxgJw+y5fXXNBE7uCz9metAtKvhat5owL8Ln+JWDJyN93H/6R3HR
A0D/m4/zPZ+8X8tHa0EeQSdO0hAS1qeyq0mgGZ9df0gO0kFQN6TFj+CS7u7FEP4luQxPNY8y9JNY
Dg1RESJKa8icRb3t6LvEl5exoyJmq+4U83f3pKSJ2yor9907vj8oLj+XOS/BxSfhhCCQLaHitTYq
oEoGuCQ6d7cKrxrtRYq8aNzvb965h0tLhyt7d++3XVOvdRhet/Jp9ICRvq5k1OQYCTEwmlAIP0iI
gYHCJulSiOp9LkOhDXt0ZQp+cnstywKHxXShZMcbcVRBtbjM/jiIqM6slwqY/erH8pXdJeikl7tT
P1fM8sbY6QxH78d52GGXZezWqtZ5+fN8lRhPAzHu9CZxXNkaBIIbWfjjOtR+sCpjVIiQAI1fhE3R
t0bPjvuOkRa7OQi04xsaXG3dBqBiKR7MsjZvfwTL6FChmHYPitpsg4kHpbnqML++HdNxe/L+bU+K
cS/oL++n1+nzMvrhdf+PpzNbUhXbougXEYEgiK9Kr4B992LYgqLSisrX19h54t46WVaWJ9MGYe+1
5poNC0f8IqIxmcPRz+jp4Ih4ypR44bU+k87qSRtz7mosZvjgm7ih03VhvvI9YRkf/iYNuoVzdnmu
Wu8tjBmg5H2Ep/9jTtOgwp2EsIFKa92euciuksTwfe8pk85MOqC4w2ElkEboBg75ycCQHw5uNeDD
yeCxGAOdCS08j/OTkSBwiC/sbxTrvXzMe7MOavh+tN99TwzJ6FhzdZADACp2rgfYOTw1s/riRimW
SbYdrv6WM+PGChHFxxi9CcNIuwKCSUTgDYFKmxeWdSh/N9JZQfQ/42fg+rIav9mQCrrEzhERm3TE
rZYpNbypWQNKxQVds1VDNRCdE7KnvqMZHtzglJ0bK9afaby5SMwyFqk9mezpsktLgs68SObvEMOe
GJef4W+HAFkErX0OjNfllYga6dVDfadGIACMK/E8MkBp5U7wE8GPrHM3GjDK7H5h3vss23Y7106s
rq/JvnVontUEwTqHYFDixo6ndmYp8RCH5NghxkzHhwlrHQkcA/mGCULbdnB9iQ+qMkwoKxinbYW+
HkWzgWwKjbru9zuMcKRzDIx+JzRYpQka4zypEaEqgOZ0JFf2I6XrTTbteqCz8OHwADyAySMTfIAs
MmGlyTclntpUCOdaSbvXzzxVn1EXWdFKWeCfUTB97jhZz7t95ymKty75p9csjxIW7sr9/Ow3hkjj
PKjWacaDmLSb6s979Mm3HiaFI7/ZFd6TspzXhp2/J8YNSi7OvB0ucPar57FpSWgd3j8rg538dse0
KXgGmjTqc2J89+/Bl5ed5XbxjrInbHYdLsewbSkqILl9t5/HKL5f0OlLisWbpiwxDLRnuqfXpHCA
Y0g/IGy2amylE+/+rYdRayRC0x/jjPRwerWVUBLfOLhttmH7uvdm6mOM5V5jAGW+XlP89RT8wz6z
lPTmWA2eHTftjiqml09XFAfxKtamv6ePgpql+6GEYNNFsnkwZ2uGFCK4FKj4KOleyrI2rFgYONXO
kk4hj0sVCv+nr2PmIeQIw/0VR2NhC6LgEwTw7SJfZAeAlY8Enan0nyYeheS74joQJUq9eGwBbt4H
eg58+Nx6Qv+aN0NqL3ZjaCI0HyDX/SE/xGJIPN/7ZdHctgDpWPAwsgeM/wPc1f2A++8iR/wjHo1f
54eojOnIKRP45neQNs2Cq6xfBpyvt9hunsM+83nywtlWCnGPIrui7yZfHHEZbAt0+YqTUtDRFycm
OHk64wHEfztuXpm0wpkUgt8CLzFjAlplqZ3VC+PaXTXo2L4j+DgogznXr+D31DS8XnZZHoNf4oex
iKay5d1yqSIxpLQkhI73f2f3xMjwbzukf8OYjyWMQ9OOC4SibLWQnzDZ3uigcfxlWeNGZd4bJ3ks
O0jIa+v2UQf1g3pUCm75qCu7KTSBjXFlJcCe+kH2LiV9chYaS8lCsMBuDKrHAYGbwBCpDH4vC6kj
iniUavwU2zevDKYLtnIgBrx0lAEvnPDItns5HXbHG6abfMwcSvZNDrI6pHiHVQQGrMJ8QEXJWBJd
KEYAT6E+hhlBvu4ndYXgHQUIGzw1Pp5osUOOCYgqb5B3nIJNQIwieSuxekRHCjPqXD/h0Vb3HYku
RRwvwXZgxb7t5zr5aLwhOaQD6KAk0m0eAI2bpl2hInF20uWnnUBoBa/wUnhlvBWWPeBstGts9zWX
3OnzotyPWHd78qSfHBCMoc/oInZD4Qc0ixSVZRybPOzpCmSVECvAI+AmJpZRiqAzueN0JB94k+NH
IYPcmqBeWBjfcZ2OS8g1JAFXbp9sCTbZpwBaZBYqrHFrDKzyoQp/snA1j5eNsw5kH4bHP/dlPYUZ
nKWdVJtplQsu52Um/r5DXDRgFFRkb0F7wsvkboL5cQ92VPbTXL6GKgjT3WTYbBZrdAIMVb4unqh8
VEFnTenK5FWCSa8O9iHO3TjPdSbJuLrKyMlg3bFyq+NcEYWwfIUfs6pm+fYdqlByngfKeDDa+xxn
Yw18K5kQeB3kEf077jGg9o7h8XlAAyqg5KBn5clIK2FSThGKtuo+7G9/o+YCsHOJo3RuzLphMk4W
vxUkNSIr4x1eCCPGK8MEqx9QIPEGmfzUbgX/F1GWh8UcPRQVLmZI/fAW3Jh0MMHEM2doRK31teC3
OH3z5dyickjOlb13Mf1zanQu02QubF4R42+gItCi2rgUIc2i76LHYcIjhV1WVtQmo9ulYqQkHVVj
0CO9G1CJ+QWX/K57gH3GFWGs8nk9R2AKiAYCtJ/2ydR4+5WL9tSlfyXVALMwh0vXFfM8YXYlJNd9
mzETVKmbj4cYIykNumM9ypxjZVH/CVWRh4fONAuMScFUEnxmQ1svRTBsiBEBq1w+yBjOQXMjAGRi
Mjd32ICp3x/FRD5819Re2bLC4pG5s1OOf74WpbMmes3vUbbEMD0sR/J2f+5jubx9g7bLA2Hbl687
jhF1ozZMA5Fo8IpAavK9yTkDfQL7svFtut/uJ6X7th+jj50u1GnXFBp/Bmc47zRsQJwrv9ULZBzN
dEChhdlc632WLXP2ANIjf2+QkMC1IvyUnHis+VRIolWuNnLU+PFEt3u07AN2BxsgfXSbCg/m4lLO
UbHZPT7IzvTLtL+LpTIWZBAD4HAuPxcq8T15wQ8re7CKDz47umQ2BtxYFTI16jOFoGBRgmTPgVyk
9XvWXXKf6JdxXI+ocdg32G7YegAYvmKiS3JLb9E5o//y95f2xLFH34Sab/R08NdlDE/8J6QmWPBx
qGNu/MBthA1g8Tt8MVDE1gC/oXakbJkS+R3GZKHTcW5+PWlfgzdIegmdtCCpDncl5HQekRDZkCkx
vg/G4XO4hUqQXBAp1id6mxHeEuF+hVuB2wsrrN2q5etYbV+0qSen4oVtbxevsy6on3JTxSnMvI0f
KzXAZ856Tr5XOTLGVFaAZ6j6AO2VyzdFsihM//BEJF6k5LQrnYKTjvnwF13coCXwtll3t9W2LAfF
yQAlyEydC4YpLKhWzkYIuDbUBTcO/zo0FSnu0wjyIKngKzncMWqFM3MEJWKdgRcAxwbA28RyB9IQ
F4DNaAlKo4bVRGYV6y/DDyG5Z8/Fihhv39/yHea48sGgFflee4eOGEuROMwnXIUMhrIpUTE4sJ2A
LLjONPpV1DGQzahXxLAd49KXR6kJ5UQ4mUMBsBny8KpIMmCRxDQCurjICMJxefiEpgK8BGMJVDN1
6sJ67nBW+Vj8f4HFN4UqpRQn5d6mdtcXLebYGCPdGUWrQXrpRupUo4ZBDE+dzKJInMxvXHCpMMyg
RKQoZn1SQDXP6rTEvpuC0GuC3GWG3ZnJ4v7G0tcxhmBMCemeQCpFygDnDY5g3D69r9PzlYV0AACI
Uyvvenrjoe68NRb17dvrrrFXf+FzgaATcXQzybpeTFyITJzbsNA8Kfa+LDaMRT/2E06z5uQ/p2DZ
iYefqOjNsr6XEtmkj5AOl6hPZS81jjdezIdr43ff5c0y62G0rW2sPnOFXo84Qo9aOJWcIj5lYI91
i79ffckAa7Vbh1IHvqdhJ9Wo7FhtHTbGQqqY270OKlnBXKLhHi/Kd1DtvkcVto7k5Fa6kI8Y6Y9a
pp3WfZXxPP1hHyzPAyvrtWYNYmx/pzoWcgS8u3nYHOSNbn59xvApNks3rsLBnWnnoORk1eiIKifD
fQJQ2zU8FfdJG+NRyP+Fp+M/Env6XJt2rCxiJosFuRSqM2zbBrg8B7UVWyqKH45ZoCL2xXffEm2o
QaeNbbqHSyERRJ+fDyMFC5dbsYxjwuZ8zEiKjytzsfI69/A1YmZ8mALAqKHFmuG3Wfx8fo5ix+Fi
xDj9kk6fbOz9SIrwprbAQQcVtLdKB6wjrg/mgqA33dgAk7kAsIGCa7HNZnQUmavmPpuwd7fLnl/i
J08bhrXWi32sHlWaKeNFrjmfH6QEC19LMnloNItlYVgtEUiVMBxlvcCsBQ+ad+J/tDUo5f7j3eOx
kYY/Qmlwb5VNoG9bLR1GsAlkgO9Q6/lQ7lvu+Vj394hfkD8uawcjdxUXeBh9KGzgfGMCw5rEQg0r
gHsw4sttGnKD9eI3/XCp3O1XL0Bk/JDMn0ZWkzoin6N37BEXxuPIGFiOE2N3px0yAMfb7vLxu3bL
pf4IDWm172waY5c/FymDvd9Ufkwe+6nRRB9l81M2bAZxTMfQTp9oteXeZ6B/h1XfklGk7cfaIzLY
OHDEwk3yG+BEvn+Eb5UpJpoKaG6qdS9MnVUG152ew1aR6x534oOO4wI/wNwFA7c7HkeImeMhHXJy
UivzprjxnWi7KU3WE2cEjFF2+QM0HUu3OvoUs+a1eIvpKFtRTXOU01CHHWWy7+wMTbh0N4vUwBJk
v+sGnY2Gn971vcLMGDcb1S5Ze4axPGC9DNNpQ9d/I/2je9WvT7+Mbj71gi9SQZ7B28EB3U8AN+hl
sUR7OiWqvNJtQ+IHrMaNvWzMui57j1Hr3CDdIdAeKHYy6uJZSCxE0PXGHYsZocUg0YELFmA+4caW
vu3DR2OdIvkG7hZq09FtGS8/dm2lY2kHtmDuJwx3+0CaBi5VJxwpDabpfTHo1dFkGPB8uIiEc3w3
XtPN1tnmsx9/dthwcuwe2P1tNfKQapvuVkG6BRK46iBzfM/zAt5VK3R5G0otesy+3cHdNPZfkbou
CmguAz4vpT4bt033tVbI4ShDmcX4hi9kXU9BvxnGSM1GFel2L1vpuA2fsm5JNXk/zkd1MnzqYSCi
/qJpWUBwzwf2J0xH9GhVWMyIa8I2/RmmM+EPD3N/wcR0nM6eK+lE15Oj9EBnMIEWfQtfHtYME6qJ
cqJt+LyhStD75vMfaOyyCm6+4T1TAUzd50RSuT2UMii8WkanYne6Q+n7ujwgtPEKE7Cn1Zv1ZxWj
kNamELwdDEhoaLSRJCCKWH2YeLSbZPwYk1b63ZA3JByGmnO+5bylgRftH8aH1C3ERuIRxOJJ9Rx2
nIQ9MxHa5uNzqc2euFxiorbNLrABkzlIJZ8YpjDuayuD6p6FaKNCpv0n+mIXxQotjEfZTKGdvKa8
ZZBVMFykGrBoOUQw5Vt2ftj/wQ9nxRiOwJfogosxCF8DqGAXtjWkPyB37L7mRWjpIFhazMA4EsDm
wvtVkD9R+l1OJ5ZDm46KYxM7/DKcXRwqYR3gan33vmzuIO4kOVJz8sI0W9iK3izyOSgShQ4PX22+
6xDZtj0sD5bQU00c9H2ofKGhQQdeVMPFd7BG+70ej63tGD6p4/QtHHAsth9Rigqa2Cj1U1/lVnWZ
n/kIz1KUQyrVhhARC3E2rsF/ZDoMwAdHFkLeNZ6tQ/GvKJLFEUjsBSw1ImU0TLkFSVawJDl0YOc9
jIhxF6OrIW0E8WnGH9ZLuJrC5/sZCPYmsqqpEPBCPUMK97UEWxWI0QaJFVI5/r/h3q+F3/CAjRSd
KlPRjXr9AIuwwFzfm96uv8SnZ/QF+3ytX+uKWB6mY3+DVRkW1QeUcyC6A2BKYf8oJqFsZGxeRFWQ
n9FhJvy3fTzZCoSgChCrcNhLKGpZ6iHuQARh2e9mQ2w6R3zHIiDB5YMPCSE2G95BJGFEcj/fE/FG
9BeNGD4W1HD4GALq4R1N4gpM/o6YtLxUMe3lB+p5HWErPpUDaEEh63Az6S67y31qdpf3E2Bouf3h
FQpTyMNOEyR3H9vwP/jzDj+YiuO/y8xFGzdRE2ljaQ/42i7IsPjqZJENPk+XX8EdE9rQv69GG79L
KjKUXj8z2TBH5U9nAW4FnEsnDWy4F990GsAqxpM+t0jDbopX7z2ZHAT82PpDHBK45fv4HpR7z8gc
CaInygNObtrJv9uugQ+NJXen3NKWpJkFk6RF3PN0+ZkWL41kxC3unLQ0XWAiDL/ISiAt8mlz+45t
pGfkA/FXtDL/vlgF1KettYR/gNlJmgVeJetiMWJc3IFJQgNtmNzydYcVy6ymiB76tXmMe8UWkilf
In4I1wZoVzwGo2bxzOIWQIv9iyWSW2gzNfNrIDU8rUmFKocphiax/WVBq2xYHphvwHzVQJHY3PDj
ujFnFlZp/IoKmP4bwRKBISlA6fdYM4ApxJfycA3FkRJ0XIBl/JcvxGnYHLXgA//7egDWmJ0yMJ7A
83TH84Y1RLMgsfz/61UhmcRRsIRaQVsIEAc+xKrMLWxLgJ5/XyBefMNsnL5x//DBxcT3vFEJI6VS
igSbBWsvwHOMe6BQgCv/GeexY/ONwBtP/dO/f9ky+GKf4vF5oj8/z1m5YNIUknhAqYfx6OFNoyfU
c7fMeTUOGFqLnIwYK1YTIZphc/yTzkD+F+toQhsjVtPPSni5/dD5CYGBRg/V47vUFT/x78/T6twM
7939egmORz/KTjFFb+jEiAxBaF/hrqFGKtm1BLEPcVFAfX74XvSZMqLQghOCuSzHWxkAlAFnrEjb
nGHwOi4394j2owqJS1VFNANeJfuu2TFAG2i6qUOFvkMgURIUc+TFX6oKWPehbMs2kIzto5vx/Xp4
QG98uug4ZbNGeILL+4eM4ESO4ptbYTkPdqGu1TUEJKqkCbKnHSMINWDpPzUDh52C3QtZ87QIUl8b
QWZkSVZdifwwGuoIF0Bo6aL3EyoY3VF8ApbpAdlYbj7rOb8vVN2C8S3+1DgD1xEpb+xf0AChjuOm
zFhb4fgKSIVpJPgtMyWh33uca++NvzzROxv5hPTbWV+EXFrQi4WmGKyK25TeMrUwHPYrxh8tYXdM
yYc7XFERnHI1/X1eQhQqUUxwtrhHYep3FP/gRvWn8FXBQ3pT/KJfw1IWzDnsn4FwHpH3iF5RHpVR
f1RGMAN8wVfGQ1FtR8wZCEBifeWCpBzKZZwkydVg61eBy7RxHRWiby6mmFqyWINeKRd8ib8JxisD
vrlDl7tv7qf7hg/3aSlLKhYdDj+2LoBJD6uTiO8/O9ruXfeSnJSLdJQvKp7J8iVb4r257KxJgeKT
g6L3ptTptxieP3fZTlvTXOxyqJLZ9BNkkCg1vKgfUYZhvmqr2aarzWvNJXaCxR9aG6OlFuFlFrzq
Ic0G5YjSieCbwlD+wOhBO1BasGjgu6Y90XJo8aStCSA0by8fngmlD0c1mbLKMHoTnk34Ft7MChJC
Mm3eWPGYSbsGOSZK8ls5Lw3Qpv+HIZCw+LT4vH/NsQUBu/e9DG4fejDFAd7vvJ2eOky2vMgf/OjW
p6uh+kTPibOQQyDXDFojGItBZPEKwAs3ykD2RSipOoI+xD5Ord0V7VmxHxfxOr3N287JALPFrfgA
6bfYaa5hTH5xtOe2nVac49k8bpeQztP+Jta2fW2172756jKS1JNN2WzuymRXTuhmOPUQq7wP8A3v
90MpLdXHUn6uv+2cJTzB5fFm1rVQ5+JujJwqwWuGFVGSDn0gtA6cORqSHk0YpMvn8P0VgwVjHzJ8
KLsYTEH9mTEYSXUbE6KsuLCcY7OHLSzcLmYBwOzcr1+zNkqkSEkCSHUMCvYkKM1gkjM8yApM7iy8
x1LxJNSwQY7nmhAc1YA8wioD4bzvL0XVMirHPXhfiNZ6qJ/wbYiOQt++iDY4+rjTz2B0FlgT3vNY
fwi1Ow3JACtKoX0OxM8utiH/HLDFCB1MFv7EKGjV+MnZdzATDiY3xAniv84J3wYk9evxxBGyBI8x
E/2ZQIY7uU/eGUluXcVWEvderZV01PQCFryMbLtvoJRhCuu8oiscvkqnqRxaxU+zM1ofH3DoGHXh
so+3zM6oKSDglLV3U4MycchI6c3Yaz80+FK4hy2ADeNV2siph7ke3Qh8HAyBMy5L+MJJzdDEYSfn
o6V9aqEsPj3QZLbiH/RqOhsHogC7IJQmrfLIUuWkitEWYgTKQIRHq5wvvLLK+cGeQYON3SZkRV4G
2w+epo2j/Ua8Nng+EHloin634Jc5v3zE/anLnigmU19Txp8vYeL/7IW970imtCWqFSCdUsbGy5tq
xpCjviYcnhEVUjteGR8q7JqikriZ9Mv3LeeQGNkhnyJ18z7TsXFX3oP4d+ixq5MnVUE4cpJXLs60
W8fL90de1UeaFzRXnIIqLBK8juGVoIVJi1DCMVbevShZCCJEe95a1AAVBKIfRD4jD6v3sZUiTnZ2
alnddtvozg6s+h95x/PsOYNlr0UFAAEJAO43v73HuIftixWfRJfKhL9i4soYCTPm/onJE2fxieIO
z3JNCmSaxt5GhSbNNIpXn/0JIbTz7YBahOEQVnnUDzmMbyikzySomSj9DcYAzXg/zPcZ090ZA/HR
smSpfv5bQ33NuHwejKoRP0HO9XhBsuy9ygVlRwaFJjnAV9GgtOKwSGmDxxmDm+Y3h9XEmzdSvwvc
G8+6V6aG1TVZMOKiZ2ZBwlEyZa4lTbpXZljMtlAhYG/5VVd71E15KCs4lfGGur/BtzQJhPrw7NpG
3aB3XkAfhJFwEMZ/V17+89DD4vn0Q17eOaXh8wCttFSEqg/FBqx2sRqR40Mp8xW8K8mtTQVj8OeF
3ghFTkDkA50VYZjTvzHClIYBGAjYSLthyWnfpVGCWe2bEGyqVwdIDRu6RFtiO5eX0eu5FBeV3HG7
MlmUUD27DzdVHbXv9hrMLV2CKwr08/GxfhkMC4WTJvUarKO3j1QGlq9e2U3DqohIwsVwv4zDB5Kt
rJhAggIuqOUQarOgHzXdMaugrDgfSDu9EdM9LYbtKfnQk8r9Um3X6azue9CExGKJ1Ssyr8/B2M9f
twPHMzWwyVB8OMBFdeIn1NrHMU0h2c29p0vqaUbFjO0J10KiRw1LZgy7baNZfFB3YZ9mvTQLaiOC
nu9v/b3NNFr6Rl2lDGHxpB0jzqYaoyrlKoPChObk5/OpNeL0SjzQDAy7pQ2NArICJGgmzww9nNGu
YHAgUPGUfwMzrv+LNOnTMAaVW6yr+d7SQ4l6UchuYfFI6Ji20lk6/2aEVEdwP4C6vd5Zmelhb/Ie
aandi5LzY1vM+qRCZLP37H6mAG02SMIdYyHP3yf5rIb5/LME9QxE2YCvMoktX2+PrQQzUsmCJvCz
km2yJXwMJONGxElqxZQ+lJmsj4gMt98jrWMETSH+IUCg/vxcaD7BnaDBwdWkAXvPtGYIiqQBnFDK
brIZWMxrS0+Y0kWJzD7ICnjT4exaQqI0abdYpRBvQVyox1xirI5sdxhSUMU/IctiI87FCTkWCg9G
Evsr7RBlQb4wdrzBdFaWgZh5A74gvWemzfr0NrCT1zEpz0aPzdOEZOn+HFQWneFtzlRqyIeHN67h
o5j2m0iEPdL3qeaJyan99LGYw+Me3oqQ7TjJmDIVFXeLsKOJUHmFfGhkxPYIyiCYiiVzpF9rO15x
oC2WXUKpks1tWTN8/jt8l/002z0hIIw+pFcJjBmuganOPg68XpSnP5t93uyt+zvsrD15qfAq6Fvd
gX5+ERUads/y9rZk6tHNB8oEDK+6Sv3BB7sJiArMyroFoZuROJcotxg6QYZEvRAfaThxt76fMfuQ
fEH5ZGSuTNgjBI+itRRMF1nx+0fY/vBEECNAETCwkH6TzyYoTl7ezuEscO7DFuSqZAFHicIQnl5N
2/z+CAXylWekzOBeXgyMDUgGvyRoKkjV4qNgFYJ6D7GrY6fvMQ6p8S2gTCEWGMsGwcPXXw6rMwxp
nokXoOCMWAxhGXBE2U9+I014NSKFKCr7g6MDREBkdzD0yK5sLXk/Fyo2nhx2grAi3hNWZMEgTWEx
cXrBJFEciKzQw7DXfx6QwXGt8ooZH8MPkNCSEgaGHwVkAIajgilGPQbZj+CAnouHIt9DIiAD76fz
SnhF/HqxSg9Iv+gU6xnvDV6p/oN4p24+VzpQ8id67q2yUyK1sugtWU8J+sxBPCLPllg0d+0po5Pt
k6BgZiuF0Tiekhw+yUJW9jA8ZSAP5Jnk6TOCE71e9DTVSf/0cXWnsUunQq1buHFIWgqtDdQXM9NH
+Rh76heIALhTbGueIL3rPlQz6weSp57y8cdN3MfyR/ODxRAOGI8AjUIgT/Xw7r/H2RpkagSM7mQ0
qigMHA06wj7ocPZ/APp0B7qm2U66YXFUfSNUvb5/x98JRrlbjRj8upkNcSIgbpz435v9sqpRioTL
OgLW2LpVjL6T+JA7xow8tDlxzs5zpVvoOIdNoHnZWkCJnTlJjSPMyc3Ex14yhI5BBKLq3j0pyoni
e403D8KC2LmmrLTBAKUvcVvAZWBWi1gfrMBfoYdjeQJfdPNa9E4xZnGK09lkh/Sg42X9WnCKqFzl
bJHoAoFQLaZpZG3j0kFfabP+sZzwO1hfWpRBHbc+vjclK7tTt8MSJuePjEBrD/KNZyZFodvz62s8
TsI3O/tCjhRT8zWq6RWzMItEtMGHi959jrEQQa9OPQr0m/+G5HWNGyw1T3DVHmdyGRz6eATST7ze
v253QpgSc6ZRtzY7Iq7ruWmnzA6YkqMxuVus4wKQw1AVsMspj0jGabE8w4wX3WOM/ff8ec7DBEfi
S7OuLvq0jbSN8kW0fqsifRyP1RCmYINiZJ2sO/AkttKsJC3qCM4sB4gk4LOyvQIDYvkBhD0i8oYt
nZLxi/NNMUEclWJkTcq4Zr8UU76ic8Ey2q1TU9uKIO8+TfXgxmCXnLBTAl1gp7s9722VdjbK1u0S
DltCdt6wgP/Cevx9DeWu01W9BucKMXIdvoJ93zQC+LHPUc+MbWMENWOHLW49fV6/gQEugFeJyXO7
Or45L0gfub8hIwFPsqUaJQEzRbfv5Yx3Ode6gb67A59wx3gPABPbyYI13RMK88am1LF6hAiIgEbx
/zz4hLLlpM15zgmgqAM4uYoPL4/68u7gMOt3p/UYQifAM2RA7HkBd0i2wVqlXNwufSKT6CRSB2Bu
+md3BTZj658hVtC4KPRnzKQ7s3j5OMJz8n+bgi01qlcdJtIQ94L94jFjpmqR2OW91qVV2QVuAHGg
1CZ5LTY+XKXVnXQj3exZr1HXzFdSAFNtQTyInbh1mC0Y/aRT2v/a13Q4CMDBBo4C3MGYg9TAxs3X
Ob2wGr4gERlb0Lshs+MEfBgwPdyfAXg+dr6WJ4Rmr+WTFvZmQvX9titbPGW6vK95XRC7RiU0Hp5v
cFtCYNUnasgbAFN6jJhDmV3vOyO8DQCfJR5nBqoIxixUkjSXtjRk1gtr+M54yATbRqaY7RSG/QJm
qi6L94VRJMmDR7yrDepRBlejBlLWoRYspw+kzQtdPD0zo33SKRx45hMFEleHfBdmLugu6YOrGR49
U/zw44+FlJeJWGqmKBCZazVDspUfupdxqPfMwiLKHkqRCvgCWylwaYpORI1QVEoB+MJJfHTCdpzS
zMkRxsiMCt+A1Kv+BvujHxiywCUJ+4UPjzwBHt3LZLtlA8SqtRFQJcRUCvZ2A1O5Zu31613iS7aE
KmQeUyX6N5vsgDkrEOoNs92UmAkF+FeFuBrRU9OqMqR6udCXF4CJDivsUR3jLOCq7n71ZRqmMCqM
l6ROWrAaRUHytG+HfKO+ANAgdDvquB1TJYBTHpRVsohnnMy9iFJ73OlQG92dyt8viRmZ0nLbpOAx
6NhPnpca99k0G3YnzHB7TE1GiI9eay1Ue5zc0u5Xm30IkuHjCAX8NpSu1dwY/TzdzjDgQPl27nrw
KCgYIbl810iD+TDyqHckeITBBXwPUBsIOd85nBIotULUAQZGciPceBnzfTSg/1BuNFIVL1vfKbrJ
6BrVycdJQqAcYbwxEnF3HYZ1cbgPvhuyc65QAtnxb+hEx6/NB1PpYR5A0f+4xrDyS1simOEsjZNl
7oDgm/3JQ2FjLR0WIij+2pEn/doaNhPUvQTDYD3iMaS1AGSfRJQZXjPqW/txz2pGYKaT7LLfFuYt
qNfQVZ5LZVJHrUtFfI/0LZOc75ERzsPsjJsz0a9eCnK/1MLS1T0CIIOC8Dvhi4oJugk1ZaoG71OP
S6wT6mP8PqBBYPNHDgVXHyOKyefUs8oRawZXTxzcHGP8Yf+/VBfAvgt2e5zlXEG9tQAnZchr9Cd2
GdWT1H0sKCQO92ltVyTKQA2wdOLUcTy3jzq2ZxS74K4ifwVYFzcPMTdjCOpBUxr1ZviyuV+WAYnk
NqoO/DuQ7kD6EYgtvHjT4L0wLPMZXX4hJuKXXpuyNPD0SUpa22tCR/bHN062qJc5ush9Bev4dWay
YDMToeiiWuMCujJDYZ7Rs+sJI08+v7O0sREw0TljyXVNFndsNj04D3cug59fBplJ3hrTMyvdSS4U
QaB6MW39LsDDzjhPfiYNU02s+P3+TrrEQYtl4IcRuWL13GbenDtjZgCIma7vA8N8IY5nYALnFm8R
xj0iFps6lBXxwMVM9ccOCNIGoxiWPOgJsWWYX6OyBL78Oy5c8KTXUNg/tvdJcbjBHGZTZcp04OQp
3G4IlWlDah/heTFHWThegDzyqPoKH1f2K1uBcgBoO6MJut7pGTky5x4lPmG5tJglgVUY7iUAFIpD
I0z52b2KhofkaP6PHAqT3xCZDki2IG8aIpsFpiyQBxU36l7uhBdM2hQFLJXn39iEchwUgl+lIoeX
zMOSlkF5ivsBKoKCMBzIskC1FEa8a6bzueg4EDL0N/RiUAop5Ol7ceDoQtSBEC7c1RRA78ZmlBV1
HVzDfjRawomuUWF/NRy20tx8x8WM4fqgmBVBlw/NMAtMY7qce9mQ8YSjzSCLLsmpZVN5ccaxIVgP
c5KgvMWuTEzWGFSwBMAvyTE9H0EmRDCHahumeCNF99rltEFY3YDQmbxcTjHOtxIXE5Ij+g7zNJpQ
VmZacT6Bty5IcJxrzLFodHDDp0ew8/uMlh1AiDAS7s1hJnHSQ9Fm8Agat9Kv2NXT8oiBXEL6t0Pn
xYlBdcQahPj4faUZYel/s9wbAKbHzG3R72iT51WZqqfeBsZyLi6D1tNXtxHz23skhbcda+wI/nmy
eEXwHTHlSceAzm5/p+7ydS9sMqYQUIYqJCe9UbJ5z4As5AAl/R5KGRp6YgtMJioQ5YdcUnTh+dnw
WVFBHkAHwdPVvkPDCCgFHY3oHcwkeugphakNn79AKfAEEQcF20A0sPRGOao+0tMZOQpquRCN8c5F
n8lPwSJndTLwDBnArUf8JOK7YD6zMrfiCHOLOeIf2R0ZObx5jo9GEkiCEyRphkMGe3dGkn/NY0zj
fhNXGUCKmDq+hxx9gZXBzOD1IaKZxTNEh+KIM0EjfYjRI2ABXAMOvbg0ABD7LUm35MYIIjt/I1Cx
p7gayDF7AwjQWOLcQ9NaiqshK878ACx5+lCuWAAghI11Yn58Mij+LhxuaUqRCtD9YS/EmX9iRFGs
4NdzBRHvJgu8B6I5pTCXJI/AS8Xqr8N7VDF5EYFCOW4ozFyxeqFvoWcENuqfSDMivJ658JVGhCQ4
HlVohGl8eHh6jKNh58EjMGbZsePhfxDoS9WDa5gT3QY3gA8jF7faojgaYTZKgv7kntndoBv8Zv3F
fkfO3bE7Q681QlHbjykt+hGfBx+riICUoudVX4ptUwkAkypszxikmPGhBxEIvgSQznY/JlnkpCwK
3Djmyik5fKeUbcbi6xN2EnQo9L3fpLwTIEGCKEwFWLTtkYEWZyXKGJWFktRQ/VJHnfFnhZU/V+SZ
0yTZdq+38M6EZv6jjYzqTcWbJqtLXWfL+PCdqGf+UmLmL+AeY/oa1xPSQWdUHsa4PT7dXlD7Sj1M
rsa4XkOVKKBU4P9BHuGFIqItt5iGrj4rTlaWzceZaxW4UbM4GcASuJKTLacYJ9C7EwD68UEhdpCg
VJFcBVcERgcKRnA7zGVnvUk24iruzvbT7oqUowBHTCDHbNceO2thuTOXl/UZ1IUTg2kMgUqcL5yV
nNjcwznybzUA+m3vS4iZWLPwfACDfM71z76R5oXjPEG3KwAOEgH5ewWH5r7IxwMtgHP0wzaCSfJC
YUoVatvnut2WJ+Za124+7ETahE6nJAmAZu3Qm/Tdt8/L2O/yhUYE2uNMCUq5x6nV2bwCadzdKUEc
3i+f6T4mRf7j4zDQhzxVzODD9TeaC3ct0mav4+MocroNyMyp34y6UbHR588xVKVlsXm5NyTUA8KY
aSVHv0iJXtrgBjY/1jmRaNJf5psc+B5LjaCzSLiKGMDdJFxJlBRQWXaoASrDgrPCyUJYOpRo1j42
rcEth7A50MXHuMcgja0OrTz3d0HUGUnhxMBZRc1A2QpDpnEU9kAAnxZprmAq3PpCxmJMGctNSQEb
6yQgvryEyxQ8Q8eTu7QTJ17D1IIjJIfKrAZbh9kVvo7GmIRvGptsjM4leNBkKTb/PSZr1JE5JH0G
GlBPoRTLRLjMiEhONRPtXy0J5jgEmVwyobzBsaRvoUsBh0sGAKTQD2GDkfCM3MDvrvLzXfzZQoM5
8xbK7X803ddSK1kSBdAvUoS8eZUpeYsM8KIQ5sp7r6+fdeiYiOlp+nIBqajKk7lzG6wRL5+K++4M
7TlCrdwV5DGPpCg7TnpsvMEUVj5t4g+IdZFyyLqzA/PjXD70jn3NlOxQDHksEDymbyOHauW8d7sd
hj4RePUUHg68wIxgxYQ8/5f3RouTeld83ODwauXV+DSfhUBImelqknJurZyStJOgkbiTS3whElli
42DSZLj9s7/pUdBXaopmSv92YP5AxrwObj1bcerSpjTB2p8XFwNlb2baSHBW+XBSwFiAwRnPJDx3
E+Rdt5YmAgnn8EPB5pBV5eWeziB2Sv61s62d+9u+k1L8rclDmsmy7PfvmyBJpMeODGAxUy1rAj2B
A8wZ556wFKrGvneMoZS5U3Tjs9NYgG828iE2JrfipvKv8HYnJGrFopM/1NbVg+0okOZQindu1U0b
F9KmtCa57d3SsJSETOQJRowJ79nmJoiBoAcQhv71n+JsrIBbfbsumygwPxKyv7HWqpca5nSLfV1J
dFDLx5VMZys9Hf29AaQHtl2fZCbHyqZObsSdAxNl9p8NpX1K2/ij8XXK95NERzvUE5AzBML2GOdB
rfNZNU346xwR5Nl4RPHxrRlk+7Vp+VucdPVrX/qGN3lGp7UbakugxYUhBExbmf9ipBaZUm0mbo/G
4Wtay5bmjWTd66yl+vNGun41hDxbp05ulPsMqeLHMnVu4ztX/Qgjyv7b7x2BJCEHCBMEfbyU3pAR
7fu30rUPuSir6b/fX8nGtsL2PUc1LbA1ZdJwWFcxFHk1+rh+bj8gvcV562sRKZCjaS1RfbIv5zJj
tgwZFI/iEpP86bMAhNa5nBm8WgYzQMyyRgeJ3ALxbVJuBQZgt8AyQ2bT+FB7TTKNecWQHsWqD7zd
XCVTPbbu5VuFggAS27tUCo3H7NGmjioSEKffNzVkPnnxm2ZsljuVnh8EATQDLFMUNULwOQM8cWNM
Dj5TE7wZsoW7+L0836JSwf0j0zvX5vrEKyB2rJziZWZ2HP0yNbS5m9n+RsRfuT4qT/f7NRyXh1Rx
yaGR5aquk7PyGQuLTMointR+WkzH/lrQ8MBeQ57jYWijlh1jVzCuG2ttjCuebnf9oVdAaAxr8xNV
eiNLfvF5e4t9KazX/r2aOpTTv8e+DM7DG3ogSoXy6sQmLMGpVoItt+lR0QDlBHJkDES1wE9yrrM9
PwdqkE4XCWH6zyaHTNS2wRtrncGqUisbcOfmfoxn13h8QycqSxjaCunnWonVuI1z/1vbvezquQni
lPs60cKjNyyySKuZUuLl48DVUO/T4/9ADYPj/BIUpPYYWggOTfhzaoU/vyKr/dNFFr7FLRcE3MCB
PjAtsLUvUaw2n6TquXoIvD2UG4f2s5Ez4C8qm+q9cWi9PjJdL1yz+gzx6dCSQudcyv+uK+eBXC24
GW5mCtbFxKh0qGx4LK7+YcD2L4AuIX4l68WqrofShSKkAsj6tQm70Zj5JZs1V98cKhxfAtkBSs0t
47t8cFNSoNbxUsaeUfusu0TkNE3P+GuzLQdBr+qJ2b4sI7GZ7K+jWLQrxaSlMBuHjk8pVPq6lA0k
I9t/qBLHys+0artxLaEjWv9fWmdI28dxrHfAmu4Uirf6ZUj6X0s0E3Y8h+jRZPr4NW/Pm9cRyx6S
iFtTC1+6optnZTEWV28f58jLq5rmLxzLoiQBzlFWdYQBVCXyxjmzi7HoLxRjo3QPs713afJlG+XL
6zp91GkC+qBvI8j/zE0uP4lh4EGzlu2fLFi7jjrRdjVXxe85Y/6PBxpOOBF/nO9zAZSGACwFkmOV
eMYm/d2O7jgmyF925p3lTMBI8cliOt2JNXXUwus+EpEom68TRtCufuXj1z5WCL2bqzpgnwPS+3Kw
nkmGE1SWiVDA6zmATlZlY3vOElVlqAS0ViOSaiU1trHBliTlVKSSL7IIqR8E5B7budKxOo0uNUHz
nWvZDhtvjkABY3j+mats6b40Qijp3CijR2Pb2remb6fJubyZZWgOqfZK5+GrBgStzual2YrEqxWr
3t86695lloDflbLvp/FuXGB1UVr9u8/Lm+b14+FUYsCQwEbnfsG0b7+u1FnGBZHUYxmF6NDj7/5X
O8IzITUtH0BTO71YXuxc8bwux/Ab8Zswb48V7QkZgIZLDWI+WHsdatwLqCKmKMU1Jjb7lPXwahNW
toFb48AZZ6g5uOxxkVCuDFaB/agnwV/yUIaTGwkXZ/VcPi3Lay5wHlM7U8/JqQQ/VSHiS+7/SXoJ
dnNn1F3jORlnCAiAn8ZijdQrQEEQV3+8+dHelFG9+Jg7D/mt/XnFYKPsYbHPppq4O/cBMh5c/xPQ
eWC3WLLtNLcCYBeFOoE2Tscl1j5aRtnSfYAHdFmbTcuGUEtsR6xSXrdlm8Mb2ERNgRq2f9INPzo5
vs4MrWa29WzX4sgY7z/ZkZnT/My7ZMsyAYFW74zuHHorrqJKsZS4wp8f4lS4rvlBVduGaMjXjmnC
LTibmZHn2Sj/LxXxiQMxnJw6e+MfqXI+LD3xB6w3IRd569lrS9GPXau+TrmA66gP585l02K0w4MH
jSw+f/+bgaOp8b+AZFfG8n2RShugTeCDUy89C0xSZ4G1pjHVM0kzAdjwNq5BZL1NNZDMnvM+Bzgk
YQQ0/WM21rNuV99hRjpJY/RFNwIB8x6tQn25PxWN6eHUcdm8681UMNdNWfbzHuwj4vC/6bSTce+c
U8N9IQMHGOwvymGale6lhFMxx+9BslV74K2oAumxhjO25esdmwmBnR972f2lPL0O+K+oh1IqF5nB
KlW6bMK61o914be8wZm6APk/C+wvHM319OZ7uqihaiyhhLhFnI0Wx+7djuCaCRtm72ufbPuZgLRb
1ptcAbxNkBT108PPupOyV9A8i/Uz8x+eTfPiFjiA7RP4RBhBO2U7Z9fgnj3Mv04prMgkCZdW/9QG
fMTONb95CbCrFEK9VJPNRCKstta1DjmGybsY4Ws1c2znKb+vStOWXyAmvpVzNXesF/RAWIalDf1T
dxfeXD05WXbJt7O8IqJ737JM5f94FGpMK5jf0bmOwkai+moxmJhSrx9+9OAGTBtyTasGsgAiD0nd
/de0nElUDrW1RVKmeD6JOLSMK9/LsT52SzH5lvzZSKkB5xMVPEqWMASnx03llK3nrm+JYQzI7HHe
76thnuZTgL7FAVlyffu5qqWotngaY13rpG/fZzmQ2rA6bnwq8d2W4UIgnDlX205QEL9QScwnDATE
rVMddMLJLzk7RDQJcbvEZcT3tbL+PdCPfK1ZodQKlJSFKJ1vndsEDCc+qFgjZiITg+GD+LBQRwhg
V5GP13j32sxwDILxAJlkUJpNglGS3c+rcorN8Mqe+KrXVzfN2OZUGOUlCfBSQwS4h+xFfEmoU0gH
HhvbD+lfMCoA7ZCqPEG6jEGPlZhs50e5AHYaugmJ8Pjnvcprnhp4U79xyTVsBRPF/PkzTstD5Cjs
Af+LcqFz/aToe8leyT4DYiS3gd2Spw9qpYgpgnfLoLHm59k+xUoX4pnBrabXsOULdAe/Ti51XL7I
q08VkxSTBqwaJGvWU7Hy0tAywtk6vDFiE3yMNnZlXKabE49elEoDUU+WtzXh4JQTCFNVpQDMJ8XT
tVIikzNjtJ9++SGi21sIMJT5zs8yF7bMjFZTwYZLifKGuHYoTuqthyXgGe/dZD/xxs7mjS/osXac
3TvPz/W9suCsOEreCViiJBqPZiFNKndmQdjefXl0dxPy63pe/0wiB86HtVeTk2RtB/5aMHOLEBP6
e5V2WV2cS/PRyf742l0VhpxSEcy2m076MXzlPhNJHLgSB1gzlvUnhbUZ/Ho3yxOmxnel7Sj1lX6U
nouGSacQrckEz9QgleWift50to3bPXrEeVN0l0aG+ScfrxtdNemamxdXdZN44x9ILrStbTItpMos
Bigee+ELRfr8WWheO1e/P5EbbPsxGXYlqrrnOcAvlfMuW9wz8BFNvx6goq48S5v8t5MirLqutfut
paE99PYLuS7M1WobiBZGDYbMl3+yG37pCCqvieZ7N63GOQl456w51+lhfKz9lJ8e+HTTxygA4rST
mJwG+WQD6pY9/FOib3jry6tz0InO0zx9/VLSc+rUcVOzMljk3bplDm5bZ5RSpkg6QwGGi595ur8O
KS8L6Nfu2cT49LoT6bFyzmlLid89J6d1C7OYcZJn+ZCvnzLfbKaS/fRngev/Nrr0KylbLovbiWUc
Qkj3FSvu3gGeztkkH+SO0eP6ycY3CeqpCZP8TAuuLGfecr2X1/13Uo4hHh77xCT+K/KWmWGAiZda
zExr9QNr0+6a8XemztHu94JqVFz8PkzhsSh3qW5IL4rz8R8+AgnkIOBBZ7aBx+dk5iQOrOEguWoa
HxHw173bYwzEgfXbcWUjXbxj5kuEg2HoOvNQZCZK5fNj3v+aNogW5aXGO74lTQuayWT6oZYep8HQ
EkWDaea9/QQAq2+kW3ai+mfsYn1R4VC+vKGw8rmM71uqyJ1B8qLB2Skzb/ETnt7bx0f9omM+jy9R
f1us5UcHGZ9yYGKTextlM5GpLrow2OOIUG20MIITrb3drIszUeL9C7QeH1/HZoz7wDad0qvASnle
3zYW4XFkbbx2L7rbyJ9t103XZttLH0ebfmMecSbKxzrXC63Tz4GQIbsv740Zh6aL79Kc031F0J13
qDOCbZtHjyEGPdV3zupD3ChuQOrMTUt5i4+3fEjQkBx5OZgphm/mnz/PXKyrV6UbM1or2WP/PwB1
F+8oj6aaJHNNHf6/s913erBoGQKSDR416jnahQdawxLp0HCpPxbgkC7+sPVDR1mFFF0/j1V/Y9+Y
6BYNiOD1XGI8Hz8SYm1TxWN0W/NTquTqqSH0NfdupFwAl7vnDxjF/HPefJRhZHD1ana0a+H6nt7T
m4oN+sw+zHRy+yH3gPiR62Nzo0BStuY00qiU/zVJqAEodnZsmiTA+yR/twbOg9SzluSLcb64mVy/
nz2twflaKpAbtuejQifZo/hJEJxfqdKj7WhZBUQi72xHvePvHaZQ+zqdJ7Fn64Vr9WxsYjE3eumB
FoZmQQV43TQ3KJ/Uval2/M+10TqQsR3e2+VddoJCUF5PEINhYDyFl7VMCP/gCZDGMDLJtPfJaJm2
ab6JvpjWT1a2k0WUW0aeUdjesrYciFgji9yVZSMEe6EZYRP/OxDB5+vbviOJ/xUiA5arcqJxqiRF
j/T371vutGUeGY10dy5BE9tFnQjvFcdUaGnNRcpXOSxIYnnXwU6OVdr52AC+22eDcKuk+ml7IC1A
pro6BZvZoydg24f+LzCI2Gfh/qPat4dtO+3LkFWnE3UdV/Rug8Sl9gl3XCQ6HLi0pB06OZu2nVbZ
/phlXaK2WbnEejxYCpK5hDdNFWvrWn4sBe7j1ToVase4FeufMTT02b7kIiyvxzLb5pHMZcd98YFW
a9IJgpDkbBXnMh1d6JDyqQY9EzLUD8lBFjkxj7WM1iloflmB8LyOXXZYIjx8qRALCWzmmjBb9CzU
5hopej6Wt4iN8AWsIzMBgyxtLL7DgOfekElg7wRtrYGQiQ6XHB6t6YonJqsd+gQqQx+4wDR2Jo+N
uDPyBllj/pz9xxk/oKOhyjZ0kGE3BaSdhohxLzosxMNPQOalaPn7YreTEwaAwbHSG1z0mD1IPtAQ
B59YHsgcyaS0576Taq0mLds48ypteNx3K5fev900HLs7G/RjsA7b583Q9i3+6vou8UPHawtszY5P
/H3jF38eRBwUk1wTkYbi21fRhWcj1+jVckaKqtswqiTrex0sgR5Z68JkvG5i9IpXP7p/aWgtH0/1
4uvaorfp2X10/EHi9bB/qPA7yhYX12QlKykhVrHdC2si4vPHBkdpbK1XKNCEGO4qq0eujGmahYFI
+4rHJjaafiq9zaItCa6+HiQlleFhB5v7YnZaiR2JY2tOxcMAzFzMvzsDDeWTfWXZ2TZtaQa5Fu1p
bzu7apx70kUdWPkweeLPFaAa29qu++wcWo+Pm6Sfc0f82XDfCL91y+3WtXpFQJt/Lhu5GqJN7dDL
fL1s4Xel5bb2ue3MaxQM39d/e01uY945Vwrdf4cyBHxhdki8K9Ho6MDadH01UYQ2YahPO7miG+Hf
eoSrMxWb+Kj7TdqVhiuxKb1aRjnzNIQwNlk2rp+vYSFMv9LL3p/VKWJ/YDUZRs4VxaBg0c0VrjsH
NDQNXftqwCrL1nNPe4jUW0J62aoK0zMNlTOdRG3+easl7NpgnSEK6lhLDuZvjy5lGDk+ClQHFolX
d1KXMq2kzxe6SVft2dmPTsxAiq/mczxvLrqvOv+SQns1eUYblt+oLiahTLEyvX6cU2+LrbE48Q4p
MUM12ml3UH05IKxp7uW3+Ca8rfDudvBjAZedVSczuGDWW9Rh7Rw6o/TXoZNu7gaP6tIpfi3eF2Um
LpsN1QGZcmXlnGZKOnO+rVcVhMtxbHbb1TbXXiIf3Zqrafkaqx14xnzGBq9V98t5fL/Xb7nPzT1C
0i9E8JtME6coDi9B6wnmUG30Q/7PJfb66d9NTs4f0eWYtZF3poGoJkeJoT6Kt8auOz9GieI23Xw9
en5Hh2p6dnvL3UJrMIwXOEYmlhX/9rc3PBnm5fxYHQyhS9MGLX+6nyHZdp7dSjlev5H/04Bdfiyy
Pgo4GLUNayTY483n/Fd+7KDVMm1ZkuDW4oLUBWNgDHUg3NdbkH3HDKfZCnnTdiCs8+9LL3WEhdPt
3f1NFo0E1HReoXkuzYHaqdMQsvCok49kG8h1obGF9z3Kn9rvYNilJJIp29In2+zJpl9+YqiDATGe
S+T8MaggLFCLa1t4e6NDkevBpBRRNfdWT20/YVe2jg3l6u9HhJK0v7bwHRzv4b3RAbc4PbRUZa9F
uSDeWvS8kn0niLdLp55XrNCqF9vOeewR0abPLapj3WwDgG2w8sW6FKfkoPB8o83GsOfWbzafbYaX
c325nfi2ClXaisejAlVOfSjA6qMLMkC+IU/WnuuaXvEOzoPt8k1WhBpj4ZzLV0HYqiPscTbv5C4l
zMJV61Lalrew7iVm676Wbeeh3zsL0XQDRl9DmAR5UpqKTUi9UxB9J95VIfUmvzX2h1SPXCzS73h+
N0w5DkTU28EesGRRcBw8Z6AsTfS/zQ+cZymmRsf45+oVH0skxd54nzJG7cGuLhS4/LYxQ9elW3FC
DpQqrQZzRJJY47SrJAQQeENdJlf7zdcrH+1HU8DuqqL83Petx0TX43NPPZozbx8c6/OrSuH2j8b2
kC9iBBi96QCbiXQdm9RzkhzdLZHc/JdD+ZCpL74X+UbyWY1N9aOe+vLzWmYJu2fZTGlZihdaDG22
m+p0vNgN4fbV53ZciLqeCb6dPFfd/YHQcJ2YLz/cwIEiwUF61b6hRpQ8caePfGPZnNfm/tEgLO5h
BEzOYvnaIh7Zzpw+fL3j9b/nyuHslE0xDudlyi5+PwCYYrhalPx9B0f7sTclHrC64ubO1dDSRf20
awm7TrJot2KODzMijSbW1XXmhX8e4WhznL1CM6F1OA3D7/ZxLt98DbpTy7rUD2wBLqBtheKCMYv6
7buFGt5xpx07i+Cd4hV60g+JsHdfeC4vXKWosjRE4Z/9wMRZsev9+6HhREWQ4nHZATTyFx0mNXKL
YoF2lAsFGyw94JUczffViWWm1XCKPFq7a3BbmNeIo4wRJ/Zul7rrcNInnerUEqD3rWzZ/3oWyK7O
yKv0MwlM6o945yVAwOamQ+HhCad0G2hh1JtEVc/vDF7dqq9YkAZREO70CuGo94jqCRCX/t9+sJb0
KGs3cMJ0sToNj+ruB0zzqIujzapkLiWv1i1r6cB+Qr3FlBnk3o2bIGrrczZqdGCEJa2wAEapr9jI
6FAxds/FYYhObxVbuacEIB5oj1jJcHZGTOfDdWtpQJnVGGSVmvD+dZ1QAHCrhF/XqKxN/CO2TUXm
7np6G1dgeUPa/P+lD70WALV+eb3F3m0/vct16KwoaXIY0Ns3fwHchkXRSAz9kL/Wzud1d2eclHzo
xpYDHIPce9AHo5g0Vr37mNct0tXweo4WLq3nAMMpEShSVozzx0hnhLISs1MBjg9ycI72EqFvGT33
jKwa10N1v60AALhmM533XlhwRzmn2e4NgPGxHU17+V6BFyIrv+oZ5xgXeDpebrxzx/XfqwzVMjAR
u3dxO1e1bA+VI1nWTI1Pw0RLeDT3sUx/3bKHiwrSlpGd1WcJSeX0ZwrFZl7FqJHuWrVJZWzIQAmC
Y+RpL97cl+Jr2r1k/feC3WpRdZNSiSBKfDxIl/ERyzi57+YI4oywBhMKyPUGtX2YlwOkZYfCqTzM
AO7RfGPRCs1JF1rJ3/yj7akB9/n9Xi7twkbiCGITDm1ooMNZBtZ3boQTRmM6T7SPG7Fh1U0r1jUp
l23zK6dysn+zymIHVr1wXXqwpBSSV103QjjbwwvO19fYNX4nt9YUUeTkoXwCTyzWVl3RGNT9XsHi
O5vVFpzb+XS4uLW5WEwU8k044mpoeMSg2DLNA0zUkB1o48xdq6btAHZveQG4MxJtj4DHye/EKSeN
AtPl2IhNzp0suFHxFPQ1WY940/CI89i7DLEv1TJ7iGLZzzvlDtPQ7ild23/CO/gU+FVgD7kb9fH6
1HlfJt+j+P21m7DNoNF3lH+aethvQp9tg5O94yhoCtQT0iV9JO/XW/ErXy1c3ahoIm7dkrRjkJUm
Y970vuJc6Jphk3TZNGyD0HTX5B5KhYIwbYRV4KtynzPXiL2TBXnW1ARfxOkK7VZiIy/7wkh7e0sF
+ibYHyRx/pe2vKguGo9HcSxjwjqtccDEGyEWdpJ9CTJM9/2VHXHJmpG2r9OzXYbu3EMdxZXOEsYC
QoJr/caCXiKA2hsU8rxsuQKqtoH2aNWXmJyahyCleHVAM4tyL/GPr2pvGiUki9SeMKhSK1cCR46M
3G5m9uBVD4+dHOALXaS2rmoOo1XdL20T3eKsSxmJY6KcmvPPxDCjIeZTPTlSkAmH+EV+qu+JDQ+s
LTDdv3YfhYnJ9uf4uR4lali5H5smU+POK4icnAkVy8gNymcx3buWs2+3yvkn6fFND/PDRaSDvHYQ
4e+iHhkUMLt0DrylK0Cl6diLXD6xXdeYf7D7z+3oNpyPv4iAavww3rPjRxk34D3DizYVXX40dPXX
t7nLLd+az76uFo4I6R3Nr5snPdsxxzIk+aZt9/vnY8LXRsf5Po3itsCDVzMzsPwBnnQJnDvztmUo
aOcr+Qupvb84fonisa2+tsO/H/FW4a2b7duZ1eVdtPaMcxcRPexg2rhX9ZJd9/DH3r2qEUuTbvHb
hVlSR10QKnVRHPDHsBDL0hrZs4fFUW+GDxXdWe7YC3UV0+lZSY5D5XZKNewurMocymaNVAs4t++E
buARlm2OPh+EZsEXe/+q4g5Ewu2ronz4bjzumRDU4gBKXh2OuB4u1DIf/M728c/kmGWE1vLUiqms
5WQ7lR9hjKOMOI2tWXtyJju3mlZpXvV7/lwAkKoWP+mgwsiP7WaUiGbiwmyUW45OLv7v1DOqhdKV
bmmbbR89AZXbEDygPZZ5iO2DAY3QY+FZXgvSGHq12gFeC1wA7D+p78cWazAAytWg85wZdAMcMZMA
5Qiz/+QMIHAvI6gaC1l/IquEoj5ToYXf7+i/Kx6rMRCuUihvKqniyJkLze68Pnw8L2c7p9GzFmvG
1Ore5nP3/TADkEA2LsN5n8S5G/LlC5HVzQAba+KFIEzlqSZ4sk1x6soaLFDUgrKebLLM4tFW7dPs
OHkhNzZOkyn2ehTHQHQBMgOz/PBP0mH6pNM9jEl0LrXVLDlkddg7RuvWQuDCIG+N0swyOVZaavJq
VjHYb2io3TT/AtUg2eMNMdkxoX2UDjX3JVLtcBpRNFRgg08vie2ko0ZlzabcsdlcDyyAu9ZDhERu
gExmuoX342wldV493DNCPs/u+9JnJhIj0jgYr8HOucl9EKKqSkJpK5lKVvSmR7a7iebkatyCQIvT
SIk+NeF8p4n8ozz26SLYoNsA577h9Fsbwk6KTAHhgwROtkRT2kNtOjh8B0ZK51DOoxxzvTAMINOZ
7Ht5Lv/p9jzb389BnuVnbV/ZN2NBCrBpnZF557tS8sm+jZ12//J9Hqf76V5v9cYBteSwTtjYRlkX
/BmoyFH+Ld87v7sePrsDBmZRpepe74ShQMctnOnzVS6t1K8YluOXwN4Pbwhvubd4m+8jIaQj84TQ
q9KjcRwxV+bGnGXJUiSWGxj+lRRRGABLhqFRfrj/vTWNaHXIvfFCSOJjcrF4m5xHF1Gt2Q9CBRkk
Oo8uxG/3oQmnIdjUL3Xj8LaWnPnHIuTD/6kLl/oTIBd8R2iXrpXwefkc/s4xODZbirdyl1p25pjy
meO8m28sSulDMyTApu2YTLJND58/e4WeeXWR8LYLuUKbXpZ+4xzoRI967Now5Ib+OVQOZoDCDv1H
wCKNIsFGo+rERbubPWfpa0uD/cctVX48fpY5t2p+3qckfjbh8tvBs5KLOCycsC+UF9K0wg8xKQVO
3xTJ9UFFbWO2I9CCxaE2q3qmlwkavEDA/ePkhH4OLkO/ERYfYBnTZWjr6vPKqQvTGe9nyghZLQru
HMVHh3yHmV5axvPWuGsEDdTX8usrVZsPmA+7z4UB/m4bDJwdW2vdwapsl/i7xmdzUbMfX5J/ZGVx
mFrWwZ+tWPvWQEJeDNzcnXs9Vb1V0Pp4aO+tGNkBOSyG171AU+PpmsfzM0yb888VXGxXjPLJqHCs
3DiHhwUfgNlkGcyuQje9+F43WWMP/wCXIGED4y5tWJFesOJuK+E3FHcHcz19kt+dOetRv/tVbwdq
+urjVOf4j5CAdG9BzcdD+FKBEc/1jQ2e6BbS7EqseVsVRyxsKSyb19rhcwTgxt4qnzu5t+v4Png2
5KFfi18XF5p3UpvjpPTefwqaWzjbnROrXVAZSUg6qJgcxGsmaWouzF69Rb68oovs86UqmfB+1jU9
kvZo2Vl+JUa4sY2nJHHUqiWskyf+ZojaaqZcFt9N8wwoKmDdY/+ILxfr3reNR+s2fNhq9IRx1c9V
fVv58eXvVYhY1r/anZNDetVJ6xQSwKDyohaPkEDKlKS5Ys9LwQW/3K1TQ195KiEMWEW9aveRQ+n2
k56tYEQffEbwwW84OgiSXMIwPeE8XpbowQt8yOC2t4QbP+opkY2M7yLjHSwrAIwaWmglAxXFLDva
T6Z46QC78sWFv08W1Z0jMptBsk8V78FLIl19jvUkXaICa+WghS5ZAfxY8UHfsIjHyb7bt4TpjCqt
swO3tiyvm49WmAg9tKmyGz5eGS/esdlhdAB9D42TPTG0O/lGVXkWgTdbvqqZKNYFCAyz/S8FvZXW
DoU7pw0lrXLsQUCrv8bb3uv36VSSBjP4vUfTa0lQeZpM0ebOAn1kyGfb7jItit9O42YqBG2jwOoa
G10M4YaP8jM35vzASOP5Gz7h6Xl9HQc+zNbn9RymZ3X1KpGutHvH+qGaqKzfjtGhg4pyax/r22g6
IT4cnsbpn8O/9YiJ3NtlwwXddDXzK7aw9LuJ2L4+bVtxKoxNhWL61Egr4zrk8kPvsqrkU50cEZ8G
923dnvY4MD24OZfmn4FVLx2awsKobE9WCp9eo42mGawEp+NjUjfGMnUZ0XzEBilkiPY1IKXP9rJG
9RQExouebduhbpfnoTyONx/w+3UtGB8R5s8rPTxxDPbyocbifpgcJpoCO4RdOyeMgG5eRxVTNNqo
wheyf5AknmdHKdj104TP1CQ5LLQ5V/euGGCte/ek7f28vq1+0bw4j2dr068zWk3j0F9q7opnzDga
pd7REzeYv6/OxbcHcduhb8PfuTVALZw5u2u2D6eaxMPGPFd3NePR+SN5xzNcpzo6D5zLpSCe4bx9
+SJcHh0QMqk+zqXXoVLID7cj+Y+0CYYXtnnprvz41Vts8BdMlJiscuyI922dx6q70sku+4Vni0H+
xMV+3usJKQJn3MVEc95gIs007jEJ9tiraHMJM26CoUPXDbaYt/yxD/JzBod2zatjgxf2ois2+PPm
ipEr8L6xfTVNHLniXU7YuMMzw7XJunFfNBRP42L8EGlCV91rdfcmKHvfyLCD6eYzHWNzsBJkO22M
VdIbCcSOvi86XEqJpsTNfeOooTMDp49g+j/TwbINulRNNM8rk+RU019d+wx32E+x9NlSmJuFPppD
/j53y5KpEvhYkWSai+8AxHweftwkCx4Kjsy8KXn1HbdFsbjTqwG+hAnMLaQdLgb6LW/XuK1kIYLm
gQUF+uD7shBHfclWvAG+fvfPazU9MhXA1BdH0zcz1RTeL0Y9OXVOzFwtY7b+OIgbyv/3TTI1oHkA
B8c+wyfMh/kxRByF5A+gZ8FwyWhdIXLSW+7v+84fNh6fHVPGxsqO0DgI4hw/Wthl89a71fNjhmc2
j8sgkNig1taA8kKKgG9LLNufHQQiAG/4mehiLQNzfrZ4nwe/ZY3K5+kHup8Z+4LLD953ePNlDnkP
fYwu57+mQqsROos/zCqHbskCORWy43ixzqPsOYLGe8HhpXiAkiKnjOQqsBHuY/rv9Gc2Bu2P76tr
PabwkfJKzLeHBcrtl/HiVhikx1IpsUgHn2SAj5V9s3e024wgltC3U3t6GpuqcJEA9+YPbJi0wyKe
R2g/dh3DlgQmovm+ejrzZ++vYGNb7fDhI2/HQ4IXa4M+Hsz3F5XEK/JXvRTdPdQe2CichiGceW0x
74iLzdewcTiKybU7j8EQQEQ7BO8oxwfgmAGM6L18KwXfN0qmP/6QLL+UOO9EQC1XEu4hAX0gAEOy
wflrPAuyxRrbAZxn6MKFnct/CKv9QD5QH4i3TkM0xn2qcZ52rgFOt8izXSAwa3jhHNjsVHd6Qtht
AX7ZyRSqqXMNjmEaXLOXS4Ur8LdCYHAC9XNWkT/qx/zPGLIaBpdrLUgislEdgk2XHdFl6ylBZUj5
yUR2k4PAguxY94ZLAsW3FyURQYlpAV7xTkmOt8dxIjUOf+8v1hi/BuPUVwATkQ6qjwQiOuYdC53n
mwwjDzJbSKfMo5l4V55xSRNtfTM8l0kYDkNQacqKBEAKm09o2jdR2Hkwr9IAYP3la35o8PlhNXSu
+dv5/jWH4O20RxIce3E4tQHLeudn5Pc8r4FHbebLaOXx8T39sbcP3Q7OHVC4ECc3WXxs83LvnJWl
vxbu+nfvwKKlQy3L3rDWCIlzdS5/HryiXaC7/tdpQ+5xavEQOn/Lo/UamazhZ7ohxC37gv3ZG/Zf
gpszFStb6/6XYaL+TIXNjxefKtzNRJKaKINMW6dy2Iiv5PSYmy3d+YhVURot8NcdkD1ntNV0tOmh
oEJpUxFB4zP14Tq7wvMbPMlebuAOjbnoGDVbf3RzRIU2HuTrwp/Hpu3N5hN36zg+z6yQkmoyoaKB
/FyfP2ykzmC/gW/sYTycGbizgYdaq+nt+24dFLxe9TkH30CxcTNi21xYZZuQU8NE9jspMzL84p+v
rpsXxs4LyyDpgTx0crrZZLwOab8n2tCFVIshr+vnCX1ONjDgwlYHxFcCJi85wgZwOctJiaDZ3f+K
HbB+n56iVNf7SeXrvJZWGRQBLaEr58+yB/yG7nwQtJ45GYuPt9ejGahCC/GrugHCX7ZMu+z3AoB/
mVfz/bU4jPVs2p9bVMWgVSR14yzrsPF5/Mj7F4zs/TDtmmkgX6rluRJbjhLBbQId2s7/mBr6iddx
O/lixTlmP+IqH1x3cmCedbFe7sLusI5PCt045OuZboY5keX5GWH/VmwPqTWQ1rMDJMpU/mvFCeE6
eFwb6e0bdkou3kGvCkxTRiKEaz0ibV6iljB/pWoLjA+Ejlz6nyff47sZWgS6EVgEYGb4uWh98UQ1
23fRsv18P1ldIotYYSCQPxmYFcg4atToEQbaOkh6Ga0POAKAEq7jTYtMt+cWVDV44QfqK5P07qPJ
Ez/XOX/cDiWb8Gz3XmAJR1tevHCyMa131aCiJvCwL4eeiW6X0WB7384MwJzAYiEvxFOn5peP8awg
jHGE47ozd7OKlo8iOC8beK9Scrbr5rnK6SVxcD9Xnnx9o+vomLIhbiaSAwfu4t2ph3GXnam15piX
sGJpHjV4hyNbJBJFTEgmm0fpmaPeI+XQOyH/j1e96ywQ49yaB96sdpSObVazdoYoeldBR+vypls1
n//aVPcseYbJ2aaeZb3TcBvtfsKb2v4+3iy2DnVKAuUVNz7ssEcxzLE2Lb+mOz4z12beXqkgT1z9
SPr5XBykpunbH/lo/qxmP/KXEvretEcbu+kmwUJkpV+PSeBzqLHkIn/AVPYj1T9/G5Z8gyjz9ail
OkKy2vluvlB8Wg+oya14vdB+dQ7GdaB9tzBYRDjIwOaqVK3c8zPzmfhEu6lNo22ulST3ulC2wKmc
0Ia73h3EzStosPJ/fDSWUez1Nfcmsxedc6CMf6ROJcNbbiSkVFPKzkhEKJzJ7qUMdj7PeBrMMu9m
LGdHgacykSgj/sGN6QZiPIj495vPP+ubUqEhF71pudPINFadPeO4PXLXozSZVHs9cIvsKzeBaKZd
N5r39Z0XVl/36BTjRfGzOduYSbfSmSV25Gwov5qwDCy/dLSlWZf9l1WMRu09FrMZSf6maDAFgkSL
OcDlCDmTOLWos1Uu5Nr31x/JaWzCxMouQ0fuX+hth+rhY7GsuouSebQI/w0s5o0OtnkyfA8ID/Qs
OBO9CHEx/8aXIdf2GaXu1vvZn3VW0Bx3jJ2LW8N8avJH6Rk7I3HKyOkOvf8RdZ9bqWxdt4CviNYI
kv5SRc5m/WMTXYKIIEnAqz/PgHd/Zxew1QXFrFkzjNBH79lXxlN2a668C3Z8t6YVkZutz7z6iGTN
tAsaJsIERJB/ZadG8FiUurX8M+GkR4+ynFyu10pUtCTzglwcHBZONOJr5VnCSqt0fGe14kwvAqtN
02M7MBEOdVcqjRthHjN7DuwDLi6RIvGfPAs0kZhoARpbRO5zUXIneE22KR+lKQVQWx9frofxiZ/R
7KnQYOVBnAm+cy9bhYbo/rRhZlmmBDqKIXgYvI8BNQpDK1tqMHAlZkHWMUYMGDxmpmYx9D5bwsrK
M4TFLGxwnS0ufqGRZ0fIWYmJRY203PdvxJh3L3f+JEIx84/xhngWGvbSvwRGAZ9NXCBqFX/UFm7v
awTdS+/f17g4L5U0n63IICm8Ec5jurErfO3lo3jC7pU6OR+i7BR8w1se5e7Pf2BLCCNHgBx+aP+I
2aSe+brT6Fz6fDxfnWTw+tr98ZXi8fEG0BBbGsG2fYexHaeV2r6SZzvYuLe3/oEkqnjc5hYq2yed
PJ/rMyKQnNqMLfbQRVheSg3GpoI2lzTtIrMjRMK6CqTa4tamH+C4l6Xchc4BWgmzyPT6hdFo+Nrd
ro5rt9LU9b5LmMRNZ+ecDMO/Iu526d9XCJSvn+7uh1hPQyJesBEN7n0YnlhZP6FvIA2l4+WFN32v
JQEhWDzFF2vUvntRYHbBjRZLucMEM2xXTbHKaUiTh+nNvs4EEeM5kW01htkpBE3NJhvs2LOZIPJg
h7Of4XTLatZDlHcGFEW/KDJhGaXOGIawlub6u56WskOVOsv/qbFCwAE7iDN3Jvr9bRJd2wHQYP9A
DMUiPaszpAR8MkM2eXEr4ri0BBJSUZMWKIjcEt63Ix1oPx0xWwI6MNs/7ni3h7INRFCsOs8mR2Cc
bQ6f9L42EyXdXAEh5G2j+12t6ib/VFrbE1LsAHTNt8L1RsbfnDl6yIwrlG+Ph5zY9tX1ikyXVLei
IUVoB2F70XO8EXQN5EDMO5IHj8DDalyY8F6dRlbEq0fk5U2SU+PyQ8S3wGeB0E/BMZI/v/rhqiyH
A8qf/2DFuike5iJ78DOZYVNhglODk+epIGSIVz9PzQmZaHxqcMuMPEQU9asPnoKHRE5ELU/mTN1Z
PYiAxy1EwsjsP//gkx6ZN4PVe9Gc/N+rUzHFDMbLD1OwKLiK86P4+JXruwK7hwej33UQ/XRxUtHr
V79lrTfWTUteXI8cjderD5s5Cqvbw/2a5pjG41D+0O6rj7WSWtYMZNQsLcqSrF/FTe35ccnVt8/C
0ybTxzr5phF8Dd/pivIfGGGqb1rEn7m0JPuBS6H85gVZS+Oqs361l6vvW79yM9ZSWboVHgxCv4rE
1t/8AHPUUjI4U9FXx1+a/xm5nnMzVq/zW/c5fC8dfyZD1U6O+m3R9slYdRM2VfppGN637szidnHL
nuWeYQvxjriIuAS3jgmf/zBC9IKhkv3wcnmAXxvpOKa9agOap6zN5iP/UX48VpvREetXp6u+uWGq
oXQkC/tyouk1pVQsSW/rVyOg+uarg4BaQ11YdOL5G33i6sMLA99X/Gzb/B4/XB5MTw89Os0OM2/5
DyUI+3tm8eI2+1F9y34YjzmVF+dH+Q8YO3XfC8onv0PXVbBf6K/M0veF7oHOzesJC3oUhCoU83oZ
TXzkhqdHyEDZQCQSwLnF2mf6hQrSmdUZMOk8F/K5ph8qlD5MxDPrhQ8qV/Gqu5xBC8nd6xEDDWfa
y+vcQuDvJXEXAeDzF6GKWS0630ESFES253GhfrTsqqJ7DR33gnc05yCd3SQ/mxomRXhN+44JzAuM
ycwYON8kX+Dr/RzpTkk3UQrIGXb1+VsXt1ec8PBnPMKzcJUyN+4JXOD5AZD0f49MNWb/ZQ3g55io
aHC9Ol1MFyWWmIzJr7gU5Of67Fwpd3mDV8ODT/UX49Xb+75r2ZZBxmrDd/HK19reG2Ag4yhrwKjN
00OqahYSChTcJH8Z6ikf+YLSUlt7fpyQ64qBurpZqiLPw332+rK06EKkWYwQMXEU0T8PefSn/Hi9
eRMU+PmULLmBwnAGnMO4os4rm1cP3827D1d2ex99fzof4hCQTLlHBTkfexxniOOuYB53Pa3GoxZN
v1JLjiBRQ5D2xqfKZdGEZH2/xu379frpWXiDgjy699TALMLeM8unObwRQ74iVBPcPIEYFf/XByYP
Ahn00GXEp+/FEY6e0exukeSe1q3CaNYvjNYPhafc6A9NEa66eZIbgVllehVmRgIr4peC8GOybwWj
yJaJVWiw5JvTvqCv5LI05/q33c4tW0H79+9r1cg/2azWc5yPQvzIl+S3cklFgZtyEUWX75s9NgtV
HbPDW7HQLB7rlVzv+NXJV+4oXSpZ+jp2Zy83LyvMo5WbbUoCD4AulRv9fVEjVn8RAXriCBZOUqTf
irRe4ACSwk9yUJgO/fA3yJzqx1eFxpS92muRosapWekbLwwKAYvWdmBol1ajqbVonHlXyvqVrjfN
yhajCt2A/hc+7tvVn8ovxZrDxcMUE8BHpcGoaWwqRJfL94vWZswC+C5wqepZVg8zorPtiblX3r6e
tKv+u2jne0dT/fr3/urxMzniyvzt7CBQGqWeMsFPJcelsXAsAbqyuDn51rKs2BwihEirdii2Wr7+
LfqFVQo48pJ+/rbJVubfi199BB8kzwSh52KTteJPfaX8XuIMUKZWFLDDzQrBXxtke9te+aN6Pa2j
x1Tj9fcAqY3/qnA3A2ytoQc6TqQ5TvPBYtUSkxes/+ZWK2pdkVJap/nbxQdaFPnIAku0V7md5wTk
+c3p57SzzTfKlUZlmawLauzTee4u892COChXgabr0EAqKD/v5lbw8Vf7JOdfbmXwvkPlo294rICv
yQ6Xa4dRWbRwX//dC8OSsC29w7k1Jden9ZcdXbcpbdQrCK7tb0s5JteumK1PDZ2P7M0nFbNjgyRx
7695AOdKvxZJ8bkwBmZHQHdIi9kmw0YxEWuk+1cMYFBGZA1Mt1WNPGTB2JZXeaOU2Krs0u1X/YD2
bbbPJAGOrNaeT3wPIeVetSbwGnmyH2Ik+/rt7XBVewQe9Udg5/MBHZNQD/oWQwOOogm63DXx/T6v
huNu4dDdQsguqq/fq9Fi0zqA0N2/l1NaPIh5ZKjTDYKMGdqe0rMqgk5RkhkJimIxqPyu0uIaov6e
ijjhjnl7bu5h59tV1S76X6P0XBJ8vi7fzE8DKe+pNeh5CaUH/bX9QKqG1i+y1kgypAIxUyuPrm2r
jZfv7tWpk1up4a0dau8e9/d/Q+yzta/a/fv7+/h9lf5i0R9+Ixd4zf721rXn6IfCzebtdGotqsrA
x+/jD1YXQvDOayHpnNLBrPbRMg4Dh7rNpF+NLG8My32+mUVpfBV0Fyk58KSSfD5suIr1Yvq+bnVx
358ucZ7jENAl0ZhpY5G8C2fViniMigiv44N4jAeFUS5RUyobWqoX2osM3sp1Kye6Us+N8gM6odBE
K58o1Ut1EPhmpR7HvFngYvouCIdWcGIWavfc8ZvQ2Sv6RpXuNRSNJK+K7bgtQCJJpnG/T+I+dVsq
fGuEZeZYRCuROiiMTrt65pbVWWyvZcwRh+D4OmKxOj3mPkfxfS+e8Nr1fetj3l9g8y4RW8ShkpTb
ICrFp+1D+Wk7eRmUUGaMkKIrAg1RctzmmbSKVdrb43/7h8XdoXWYHFrYnNvVdN6f9wk/9CuD9z1m
JbZdfZ+Mx3Rxbt7vH8ngTJ6pD0BzkLwp9QqKQ5j91gK/XyVj2Xpz/gkfehdXRauq41f17vIt+5x9
3jR+UurMTWnwRqHWDbWdfe1+dUqPw/gnqqu1XSOG2wFH5stdsfb4GONpXz9hrf61uRR10qw9vS/1
Z+3zIaHYPnVmjA0y4xUlzp18s/L88vx5//uo7IcR0yRC4Czju9d57ebmZrxMPjzfxy+e7wZkt1jr
m2gx1XKNqLrLNdQQjwx9nFLqJEfH3nPAsLZ1OtJOFnooJDygirAaZr/rpfF3xS/TAZhRT7XATy/3
tmgX3lb3q3swAQCiz4ECiGYB582ybZtnVBJgg4Gcxnx4tAY8A5YLfM2gRD2trSqY33etT1rpEpqV
qMC0Y9mbLj9IeVpIPSSMK5mAmMPk0IL2IFIBs4fgGZDyoDI6bZ/FhIa3w9sguv2qM+Aftk1xevgR
WUB0t6rABdwJEX1SOBo+P4e629f1Mypqv8+SYc76s00AIydZwA1O/TCfDDEAwRj4WHzQJ0N489an
IckAtlc1PzxTEhv6R+CQyVIKEiE0lbPTHcxAc/IpKhYSZ5jfAQSUKgAx/ALJhMAchgLPZfpdn1Di
LCUaIRaTSxua0A71JIzE0WBdUPdbhNZchud3fSjioIwl2t6gyRSN9BL/phFb1/M8ebbCROtEBByc
eIeiseZnvDPYyieT+PNRCt3V6ZzL2eMCnXYQQ8LC/Nj9rvVjbY7DR4864p8T3MZpAcq8TCa+RXOe
J8OhriQd0skI4Ohhw+mZqtSjZkyikS4iPm/JjzcCL4r7eIvP+x24gi4bn47nef4DwShIqHPLef5A
mnEFTjIBwnKNcRER+wXS0bR4TvLu2+RPS/rZxNXHMqtUHh1tHPlO2W9xiK4DzwZifwrcs3/ejtdR
9pl//SukSO7KD3iMeMT1o1dp4GTXjduQq7WHV4lLiVARmU5wzGz9+UWsAwIEojjOFp0Ud2UY96/t
clcwAaKgo9GiNqhnmq/VTjYltpxkexg/RrvBrPVS6+Tq+7Ya3nTw+qRe26mjRwyHuLpZ8ntjWJ5v
LDxaqgfwq6O19BojZzf8rldpKhTAd9ehi+dGzvEWhUDgto8jet93skvPxc3+F0iokAPkxyVv/67S
f28/9bcR0JPjJQUCp0O8mHwCLRSuv/ztbVHr9XpPtL00sQZZXBNjrK3bMIrp4vqU5pIEj0mT/9pG
p5DAziVii7V1uk3n92dgfQNN3Ad9tHF2iFEd2XW5PoVnjy8CysM5heUMpfSisb1b3nyP/d8oxQDi
qsAG8FZnjYdAEcZReAzer02v8BgEcL8AG5VmjHLsG+fZYLc0FpjyVtD7n9TojSN+j7u/bNOASfyE
WQvwyXLFNcert/D3EkXgzwEHLx4CSSDz5mgcpmPMiq1BHAVUVkLVPGCxdYFDsORy4zwDHomqfXzQ
XVzUUdynd7C3jnknXhed4Bf8SeZorL8aM7u8Kt/E/pRU2+9nakL7jx3ou6bBZozkj7WlaqhheW/G
T7Fq408zYWaj6TVipNv16ybKa5G4z0bRytXAUTPl4s1SMLXHPmxt2f+QGKR+eSSbEPyEYuUEEHDR
QaMF9hVTsyfumFp3UbjfLm7KwxD5Zd5zdRBAOY6NsHfs7VpAe+H1ijwJmufmIbl/JHRjPhnrw9tL
N8/b8ead/S9ss7BSjkwhReIwc5LayHfqvLHqzZJLOC4JIB+nUGvf6/7D6OHhYZ9CUo8O6cvwt44M
3ZFv2Dbrv1jTjwz/cv9/g6zzUz+Oy8QKHh56y9oI64pxLW9Qe8BM+BC//jXjNQQ54v9vglCON1Nx
U39Tn4GxUDAgeZMhqb2R5vmpvb52Zpaap69lcrqp8tNbBzVKnVz/iLORqdWFQ8rJ2aYVuYsHWewG
/QxYrSV82yGN15friklvH/9rMD6T0ngmGFY7YsVed0tX9E9KA7pVw5/+vI6ioo6bpc4LQG24q+N2
MVO2CA0pBIVwx7VczN2uG0cIeLHk776aFSvSZb2LEXE1T3u/9b/kKSP185LKvaf/u8q3K63BcZ3u
NfbbbFXEUt8llEC4XN+Y1EHTDEgZMK8/BmeesxbPbIqJa1RIMh9ZmL2Y9XeGcFimrWpKu6BxNSin
ZXZkvFZ7RayY74zcHyXKj22Zn89kNAKq7cEgtv/9q6TX1xb82Fpj4SyIs8camU8C6xpTKuRSw5oO
I/0EnbdqrBpRw/gDn7c423zxXWGJXp3S3W//UwrIGQ6NP/5zpbfhcnQOtU8XFPOMnOErBXkLVKWG
NtYzCCQtdA9Pndrd4E4hdj3/MD93QXRFfCqWNO7d018yCBnDzofSve40nTIfL73zlQonQXv9DAoJ
UMMgVvBsWkwUpqeF+u943Si1Ls9dsqjHO70vQXWWlmpseJZfVwtdUxyfWP7o2rNKF0zPffeyCkzT
Q21hNYhVgF/lHbNnPG96u5pGpCCs7++HsMNfwOE/G1xnoyewjEVfxpGtbWgazDqn1qE1r2/wKtln
S31iPemV5M2sppBlgbf/BpVp7jGD/HZWW4haYGZKhDLPi/rJEI4Bo4YmiaGz6sVzi+irtuqJ3OM+
tNo7Yxy/zavWFezbyyQWNoQLKbR5uCitHSRVx+lnnXxL4N2NidG2SZadUldCtHYX/Q1nliCdNNwu
m0p8XEWDY5p+EIUwFCykd3d3g9dcMhjEN4zzDydmbWdee41Nc9a6Qus5GDz1dvXek/9eX+8suq9u
v8eTzG/9qdqMYR/T+jVXf90NfPqm45R0yZd1sV8NyDSjGehHE2ZnL5qmfbPavH5nw3PVUlaGUWxs
D8sa7lC/WlyeBnd3nVnt5uOzcWidm6qVd+P3j3e1CM15U1G4kM/40b40HFpQLuYjg+dsjDHLrMX9
SpNdlWeM+HNIBsc+9WsljdX/PLebNoJNLzauWEjIWzD8AenD/0RiZcaAtvK2FHrUzMZ2OeVkcPY+
OhbPmiulAXzZZzLpx6G77B/8yhUMXyB7fW9/eKQncd5oHruP3e59t5Kw0k9J93Hc+vhMx7FFrW9+
7/KtkjjKsXbFw7eVGUk8OLVnKmJkPxBwPJ8mh0nmyXM0vZneVL0ueFZbc6s/v5vdxXN2Nz0IOpMo
fvkiu1Natr6Lz0oJVfHOIyJWpiB+1URxvu9uu4vmL15mld62R/4aYijDtKtNHzfjadoa82U5bGOO
1TlwEJtX/1lXM9bDUP/thpU5rf9jqoLTNq/x5LB6mJOdc1nyiLz72f+YsXfK11BKAnBhqf37t5j8
+639CzOpiRjnbvewICJ3h0I82V5vlUJPJPQkR7Fa2VPVkSX228cNZdXYRONmhnR0HJHqy+CdZqQr
joEUV6f2auEaRP0ac1FUJHs2aMINe+HRyr1aHgvqvkNtej+IVO3RLv0yPojOR05gf59rxHttzn5C
fsoQkoCNypwwQH0a7VcDqWor3HC0pxoYjYyQSxyx8MaiOwlDZkv5OmKju96mdwi7R+4yrI04gSJu
pcpO0whrVlDAIUmjkZfR6ZJPNv7xnnNr6b+Y92frntXMPv/mfLH2ad3jB744HpdvhUlK5wzrvy7s
ahq+ioImCeA/nMl/AbraqAaLCz8JszKzr0v0fKMbaOe2X5o/7XhFfv2agz1QQPDx0qy+CfKKDQeu
7U+n/NEvi//HZxRhhTUUt+k3Vdj6WGqGkx3Hof5c6hygoUq8gwNOlAjs5hoSVdGf0XMHahV4Ycw9
DlDMTbaOiz0/tnW68TXb3kEEQPzEDKy2/FPM1biv8dVR7Xs2Hvm90uWuMbrxP1Oc81KbhB8Svvdk
MlGFTo5rm3ChJnyhbN3/uHRzDiDEOLs+ujH2y7gbGdXVbFKdHGK84aHEps8uOL8vVLF17Nl3oF94
/6d6BM27HTe8TL4B12/BfN0apbAPXv8MnxDgDprPAAZebOS41zGAIMZcUOzZl++OgaQCTg9ffQBN
n6Hu0cmHOtH32Tt9Zu5tQXlmOHTR9wq7nOAvBYE5T41L/4YRG4OuKyY3TheJsFAsSP1T8pjed8fz
5GOajscX4z2sVk4dz/v2lkdarsWPPM+zMxvX2+aXXo+adSim/kIxFyogr2gb8T1keJYxOaJ8R8Ze
38YoJzXQpPeF18xQipl1EoqP2YSTRFW2H7NBxaNaRvo18JIx7wrQABlH3E/QgvMwrfq3H4Z4TKc4
mMwC4aznGKsxoeOy476JX+i36BC9apQqbTNS0WhZJwqN/StuDLb8D74GOovn3PC5EXpJ7uGk4D5b
X10rHAA3wDakP8t+joUo1hFpixisMVzDmioOtyJJ8dzp5MtCE2+86oTnUDQkj5Co8XdzOSI9lxWi
Wnu8mDriZ/W5zfvLjqwT0uVdJr2xMf9npWBHOAdVy72udVjg8n0hYJRNfnoXLyFs33AtTufGPV8c
NANdjMUaHYcUE4GhGNWGfAysU314i+LZT+FG8+NvJ+GvHvne4jZNLLQsufAukZCjDo99/eml9hrb
uA3/4YFZb78OqFGYf3vW+EPzMLJlhen/ZRNAtHVxxo+1kog/cU0uaPXsfhICRVbxcnb5o1HfyfX1
v4xZhdUCj0VsDdGGVeIkUjXniRa1zVxt69tlhRMAS43JS1sxBwdtY6pewRXGvI0ZuUgDyB4/gYkh
xoQgb+Ek9dQfLn3iqlXntG/bE+EVQR6If9TCsUrGoaK+d/lpm7Coh8IgmD6bsYzGKq3CjCuKh9eg
iKhBxA4uEaZzUOS/1R/VlonAZz2Hp0SJHp/PdoqgRQyCS6jH6jOp3AMlOcfR+qG0UAQLEYQAy+XI
qoL9szpcJrZlnDP83++xmpThZxQ9OjYjDJn1mIOWwMHqGn+s34FqehFk+23HwhBzMgJOqJkNgPOK
eFls4pdoFDc2bCK1iOe1T1GztTNspmIsw8Zguc0iuA8/QZFojXUj9+mIz5+Xs5twXmN9jh2QelUs
e74YbsdJ7n3WYs6sislj+nhfPPtuaBgU16r5eIqXAElEheLmD28np36Zggb2FOeMp7fHWImAD4Ox
acUtNs4Bo8CNCY8t0+Ew4mF2FJYg0+FeVPa8MbMQz5GxZzZg4zIdY8OYTGJsrJ0zIlD8qub1beN2
MvE22013xbMyXBc3hmD95+a86143t2mzeW00+fWtiT2WxSqnXWu6v5fVp2TtDvXdqw7mKkYopXbB
qnOkqzX8rsV6oJXRhc/2l5h5EzvgbyNi0hc71b88D599zB4lHue+5M/hxIVNK8KUMIDXzWaz98Aw
H1F6j50kwoOXmOBExPR2eNm3wjDDFy+mWq0JVAxzKTM57ng0QEeFifr43H/OacWscXsb/R4jPvpl
Wntj4t2uiffGvLgEBW8XDeHFaa3KF3Uj4m7FLRREvczUYayRWKOYbrGtuNC4L5MYZrGbGWgRjBfM
1McWt26p3vWe890FVjV3/6Idz12oUTRX0SGmz1BnT24X6bA/fqmPw4/rCuSEGXZPmOARmFocxC+q
QIzP++6jaD7b81gbjdbp6Cot1//9+3ftYmLwXNrJKIiQafxyHlFv3vaZNAU7no71J97NstZkoxqc
ls2m7ma34mIXTIsD9XqTukJQsDeJFvhrUEhcjmr9178QQe6svMey1sxNrHoOGmVWm8P1V1eNq8XL
ImaZivUtTLqtbdWCZkk49RXEbYaHPoqPxm54+hKtxNDxL+Ji8SzCA0bImwIhCJhyBaSKSlOVxTjQ
sNe340tUM2wKkauYCm7z473ik5i7ccRm9t9hrJvT995l2KFxtFDPNSVMabieCP4VQzrROcJ8iZkf
kTkELo2Y52EAhAlz2SkvzpUPxWiMO36oQ2DFUKga++XITEWajxH2/OhnsyO2KLPk8THW8pgPRmg5
Al4G17U2RStjEtvGjLPLnkyy43zj4h7H3hLRmakwZ9i/cN8PsUHEuh6mFCoKr8gTnmJBzPE1GAw2
iyXmeuIa409KaDHkc5b1/0ywy+JnYKkatM/GvM4HQgOiys5xfWwjkNPT+ECU417ixTnVTTlkHLnW
AZuiHFTzbJ63wHSxjCgkbbj5LaCPxrQz7cTw+GvZczvwyFr/RDpE5Rfme2m780XFmlQdVAcvcoGD
n53C9yh9j631csQgU3yKoqKSVuuXIwZiDMmMIRpbb/G6VFBCWh2URtXrjAOfqeK1v66Ksa967uHH
sisasVLgtlYouGqGRqPmdl9QVGJy8fWXIwdoMU9Ko6vR0e24rg5+vQUayHUcJ5w7x183jlw31EoK
rbxCrkN/pk/tnohYvi5rit4Jwb6vTnT/xsKwb66VeGF86Ze7VH/K3VO/hABqeELNVlhK6ahWhDPG
2Ekk/BtK9s8wR8RClX37HOyvM0ADUndxZO/W41O/2v2unwYndbRHYR0RYLQSVQqOX92q8vKfJyxd
KKkO0MdfrdhdwwMKfyx24Bw5mdiNyw0g5qv68XYGoC+yF5yAsl6R3sF20GISawlq0s3TV2u78XaC
HgclrZvR7l35GFhm46+tqLpj92ptnqqNY/ur9du2GffUe/22N6P9oNCL55HB1S70ihCwZajafP2z
i1PaLPBxSqPnpwv+d57ZeLIQegKIF3uxEFgAzs+wC/5S5bApA/q8KV/yXVWLzbcAuq0YzVQJd99R
A37Rt2ShcIvos6JJmJmM5ugRab1WnDHsiLCsL4epr1ml1y/F57FA0c45m2Z/7uRlN8pZnpwt6LYc
s6cpfs/QWyLP4cKj67B5tnYs8crp7KtBYLXmT8pKt4Mt0sHod9+rP2C4vWja1T0UcRsFWqxrO0I0
WNHOHRgtDvUNNWC729X1r9MHfVhJEO16d8vyKTFgpi1MTHDdmzb2DxesAL6dfY1zxrmBRi7dHR8N
cDVOGd5B9F7YSTgrracAzqys8NqiP2D9YnSkmxF+ZFvoUiCgwJcLD2SnfS8fMNV/Pajevx5oOWQ0
QHVeh8+fTugBlu9iGhUuK2gOf6nq+6GfHZFQ+892ywpRnO7jvPn7uD+6hyj0+5mGh2AuVrABsHVw
aYE/B2tTFkD+51c3IKWCs71eD6iDotsaHV4rOIkufj2YuTEOVW/9Qgz4vmkLAxx7FWm1YLc/gRjq
rtNrRCPimon/uuq47nhik9GFoZQZ7dqFzvMrGl7vPt9p9wSo3ShCgtj+Ge1uc1zpa1o5gUFHQ6DJ
57YdxIrFPNArAB5UE4V06/XHz2yQidb+IdpYtDKreXK1bWxuK/foaJ6+GRwQs+z2M13gATzumIbw
gpwGtpRfFi05Nk5KcPRZkmfvYhTgk3je1QAc8IDtbisfpcDnHvATvRZYecrl3zPK9NwkwBfsAh/+
5A/zJwNHVBafMpXUJ+enw51rq55UHHRVqtGxLFAeDuw39DUcffaMdKf1oE3khHwBbAVE/tRCPG1i
/a6+oXeBftam/X1FVmLWqbb+GqfkD8p4iHmzfsVEjKBIDLdDU0bbIPxNZ+0vBIOMst6+sxfdhcpp
zftQINzdrHAkPDeUnPiegXt6/e0taeRgjpPYkBFwy0PbE94+WTJKNd3GFS5qibYUSGktVz+CR0lw
tJmQ3XnE3Lzr081WgircyaU0ACy7xGwsHb3sq6Wws2jPb6tRWh9Ec6vBrH1PlQDgm+qUFCnl2vDd
OV07KS0V81SEK+M5SMVVM5zcfDpmp5nucfI/a1ax9WON2icr+Q2l8EVONdfa9740KWIG5+jtOKNS
Hjd68tPkEmOZ6mbaR0vTUht/mlO2hhwhZo1FGy7DolLqVMbHdM24cSXQkzmbCpwA26Rcz3U3NFCX
Fn60QaxYvMdLTUZhmZATEtZBe0GVmPMxs8esOz+0erch9HtTnEDYpzxm9Bj59GX0e7NId911Xz10
szygO5XMbmzBfZbfXWlE7btdacv81nc3qzGxmv6+ue2HdfLd37XAHmlnnbOa488ukH3wRd38ocT7
GTHWBvn7g0BZZjgbhdNAGnHM0dfz6xZhPkmHH0nNg/BxLPlLoIDlTa5VfjOkhpl2vvsliSH+ZgMT
Fv10nwwflEzFVvmh3FqNmZl9xKU64a9LrgzFR/foOgoM/0nYI5/24m3/hXCYIZkugzO3+fIsCzkQ
Y6HDc2yh/pALRz1iC/xFMzvXVeAljChMk5ZD5d3N6uMnoge6C7UOHRztCUe5yOoDcREYiEUoTKVT
/f6FPZqtxy670IR9bZrOk3e7aVM0rlx7r6AsLNlfQxLo2Mk2Cu5OGA2oSEgmhcmxp6fD8CIVYlyp
4278WqPKBghdbiS29Ixan3Ud1Ji9y9hGLaPqF7rcAZUKnyKrYmffD1sPt4U1sILULipWYjnetF8w
/hSHSyiwjGSZeUggTvgIdVzmLWTuVQs21Mcy3wotAR6otwj1lClnl41LrRfYAigRNmCxm1PwcfSQ
YrtmrCX5NxnN7vSuPGBjPU07O7KDran7k2vtG/jAGgYc9vlja9uQnu1tEpLzwysm1G0V8PCnln3a
AAg+VJ4oFcH5zM4s38OtxGh7OVx1ljfb/uLmcJd7oO0+WRPD2zexa92sx5kH1F8PxW71AXBwXUMH
l5nsn1/uaVQNogJ93fmE1UDDRy76S9G7PbslgnDPBts8FX4TvLTDn8Zp8MLfFwUcr4PKq4t9gIMe
tlTsyuIrZqaNxGbj/2EOgcq2d6Pj7VUQ9NTdLHVTseHxYMitvOAztNKkhd4n04RaA+qugv366PeN
JtjdvX8/sK9GlISgfGzZEZxVoHN7dR+BmIjVTXGJuPmSBaIfoKK2+3BYlZmfYyYX+ygsm9nZXrrE
ZbeDnE0VuapNI3u6I75xFaPg591W9q6+f/Oes+/b72Mj3I1iQzxHNARzI0iCDojjpaoLOFOUZXVd
YTfMR0FMssMKHjHmiCTDzFyi79EIa5Zl2LfmYhfLGW/hSR0wUQe84vw+Z1f6FaSgcUFhl24FeuOI
lMbliKALfrQUqZhpxp74nxumEul/O7RdLdrIeOlhDuYq4gAKXxDFgOBxnC3sArxjEard3M4+xZ6U
WrBN4l0hJubcrJULEEe0S3/iTkrmeFpZmqzQ801wCZNL4FWx3Upg2nklYZg/0fD5e6xJEdQK/zBm
Sby32JjEvNWdbMZpy/5eMF4+GZ6Xdz3H1R1xw8cfJ/GLxrDnIkIb70Ah4DXMdoypqT0ZevNcB3Zk
REevVzrhiuLPHKCHklf1vfGJMOpiOFyMfSYwsqTn8aNNktUInOSU0ThCebZUWpC+LOLbCKaih//n
+kbs/hLHCIc0DK5oXtzxvGUrrkdZ3OBKcYLacX10ietfEGlV/FARrY5IebiZTP3WlQEQZzeZjZvo
oGh7fEvkTSL0fYn90PjTmYza26q7EHcinrIELi1SX9n7Gcrc6JDomPhbXFH+/v+3jr3DgHOpP7fR
H4Bg4C3xVQiUNSDSaVcu49JTfOZbFky0KEY17FWhsy90djRAk6KM5OJ9+c6+cs8FT5TYnaWuFa2h
l1LgjphvnVAELuRTHA+EzbXWPSIXrSYHCBLpNNsO4cMClOuYKlH8waaFW0aEU0yppxoQku61+jZV
EVGMwo6wPrgfcmSnMONYVmVonZHz/YFMGTmf1InqvlWR0lGxdSX1T98Df2aMYU4ofXi/Mo9Qwr7X
FqdRHaOhyiUU131HJdTGO24hQ0enbrZ7eMDYOR1+yrMeHlDot6Y3BaUIhfbGjkAmtHP6V2B75KU4
physyC0qQACsWPqZuc31WYGtv7QXdn23ow5wMJ6f816kQTtLkqJFu0IEvOYoVAVbBOIANCUFlv2Q
fMQ3z7Y7tq4RfIrEFmuZxgtM6yTiQAxQt37W+GxuCP+gBBIfCcArLSv3BxIdMRAIf23yGO/G0hPB
7/o9OtkWVGz6HlAAXPu1ZyO7Hpkt/G4yCRWZ7nz91uZb4GwDeNbnWN7KyaY1nITtxnplVMW4onfY
Wpgbse+uMN9/Itan5OEziilFObAkG2Dv82QSwZdJplZJpmyCg33Yij96D8wwzFO6JhrKeKrdLaVC
dskT5wHZjFCYg9eRbhqQzfaWaZ0x5ZLjNK9fjanMjCL0BhyJZkUsLQLhqu81LFx38U0NYlvLfC0B
9zx9wlJJcCn2DzsxExDlmth0wBARpbgT3x3RIv+fQUHh9UveAs1Z7B7OPLGIOJqKd7A50e1txhym
dyH2EyfDMCiLU4U5jtWYmgGQCorD1u620Kt2/7CUvVM4ZurEdFcO0CqwhFgVOuD0vO1fAiZTAZsv
z6fV0wq6QB05eczv3rZdagTUYppkwKk7hebPx3GmcmT5cXjbv60fs0NE5t5dbCoeTAFpe+Xx5pVg
SWY8Hb0o58h0Pt+LItS/PCd06MgwavPXH3Knj0qqq+OrXXPFYpzV/oAHQaNqld5LYyOoVEEWy2js
Llul9NAQ0Uw2opvTNnRW7+96Pqn05g8/3ZfGAZMgTTaqAb/dPPrAX5S6MkKEX5+YQ8lXO9v4o1Wi
svf2KLAhRNcujw/tbS/XVF3v33IdnB5u1b41b342Zv1MK9c+3Obx537S+qujM9/Ss6kkeSFuNcrf
6Wce3XiyFLMHDHm9epvC3xToVymyTDaV5JfDh6NmV9//1pI1BMyTcsVp7dSbYcxgCaq6535Ycaf1
hYp5n0G6gMPHXZRHVrb45LevA72MWg7zMyLNZul9TSKB/CyWIjoT+JTJ8XFMJr9EWLfJDhAfFq6M
67jy2TzhWJfFe/g2qXEaJg+nhqK4/rHQLnS/unuxOaQng9IwN84zatRZPOjY5nSUGRearLzF5ITP
VhDv2ClX05+De+gbcvVdtnb8qRfICdtTUSlcpQeqJPN0o1Rprn6lnj1YKxOc7v44/4RXHymUKb8k
U/i03bB0bP74IEqq5kHMTknJT313he+mpv5399nADLFhzVtH9ukKYULeTM6smwQvi6v00y7itQhu
MCWehEVgT3mj+ftD7rD5V6QFQmhHgWvIMG1LyVFF0HCmRAQqZKV1tdU/51muUW+n/nkJ0AdwPidT
mOxDua6WMX6F/fwvwkuCqaKyAa/la6n5MykRNtDnwGUmiNgqUiFroRP85qpV+LHtzzH+KUD2zt8E
RZcHGq35zSHf/SlTSOlWF+Njqb8Vi/we74uDqUhicZC5ah/LnXmZ0Gfxt7HHPAtdW3x42Q//Sv3y
qnXKN46/DW0+0cqxnsu3uQ2qOngIP+lfjIX2D2Wez93zrNg+oWA9tI/f/XzxAaXGAUXWoX6LFL9o
o5XknSYLfSHX2ykiahB6hvybN0qVEDemtqN3/ibIwNB55V3UvHHYp4ie/cXjqlL3vc6XydFzChHB
ZSb+LmbrhyxeD3+BKcT4DQegcE4e5CXVSIz9SMfQN6KtQ9RfaBGLd6ZyUO02rw5XKrHUIjc/MZdO
29lievr3Je2+qOMcXD3jgoRH8lmS5KSPqCuT5j3UcpM9rwvPlro1uHYr8vk0S3gMSwf51r/edpps
0Zd+1U/HpITf4F/W/ymdc7BzJl1tKb2wS/42TaRxTpBhmxKRComtvGqvryRXbP+JkZ057v27bv8q
IyxTClbiW2dTos9koHeZeIgr+1UbqBT59GpGJrL+V2p+8zoBkfaKQIWWmk6AES1VPWXfXTeWO0Vg
ZMCQECbTMh6sxowOIRocSgi7pEw+TIDhN51KDZzlmiuy5UUELkGRsVaCg7UWV0ils3Iqc/fQWFVG
eWLfP+2im3psbZBpkFZZdHcvjdO5SVm21bHl5FWwSvULGvnSuBLng8zheG2etrBNhcbsq3H6bv19
pmsE3ZgSvxu6erfEb5WGkk0xLE57tShDRmFb3V1ZSp/n27lrZXkodFdR32a5KCjUsiEDVjVJovd+
bg59fIRmnDo16whCvtVVzRBa2VVolE0xuKGT/oW5HRaCmXM7dqvc4hVm3X0UnQmzRw/DriLgq9a5
gBp2eC4xqeFcF0kFChFS7vGXlDp2D2VZ8AOFELD4fd8Rgvp/PJ3XdqpaG4avyDHs6CldBBR7cuIw
xoDYkI5X/z+frv1vosudWBDmnHzlLcfRiYOIrWqL75NBJhStNox0eE6C5QYNlaGuIKlm7tHDTkVF
eHSCzYFGHWszno8nPiMtWB3CNp4TqtJ24wom3IO+l6IOwctReGAxRZ+AvaoWuFX411jtrEaH4jtE
abZnhEAiT9Hxpmh8II7c3FfffCFRlicBotlGx7PReDI714fPNEZ6mRyr/sVC+XITU2X+wKv4ErLL
jBYSc17PaD5eURoHan5kL3H6ThWLr4nLGLuUcBw5nkB0Fo+hPobNCcxpUf+Op2R9VrXoZPodvpxW
r3BFPCtoosphGZBt1yqy7+iqMBrGhAO/5W8Hk8Ouz44wiRDR62U6L8AT8fNJGfkZVYnDHs2fAoUu
BFbkuPJxL7X5Hh14TyRaBgjYUf+799UXo1hYGEXQ7+P9647CWYfDSsTxMPbAMml3U5K5LxXcr25z
pF16l0U+nIxb6y58n9E0vq3vFOHDVR5uRk93eCZs46xHkd8jHc83+Nt1u96+vzqHs33L74TzmExq
oIX9aU9cuYLubQsyvXx+Vc363l6OouCczcd5MGpAw1wOw2zTfSw71zX2H0UU9OJF1N4Wndm1mIxf
02fqh0WD7MI86fhX+ivKouKwnOH+hn6LAKd0ui3/ks7P/LYIZ9fRolfsOoPNY7C6l7uckv3NHYT+
7fm35+vjAt1aD0bH4sHl27/DmXJI4QqquecDitvDtn17iiI4LfT2Js0nxc3phkHEF6WWjVsWhMGz
kyd2wVGgMDua9kpH2VuX2GN37nngtYa/N2wsWQDQLnhOs44dj22snvd/SJHh6No8jDCxxs302bH3
7dmFmlff7V7EaBsuPw0oTIVwwRuMYDLamKqxU5fcrJERycUfpb5K4n21KybNlhUfGXagfsAuUaam
No2IDiEIPou5gShgOr/SDUDehjphjpUX+/gj00hkPqwOGczVRfwGMUP2JSqdNNPxe30hePIyEX2i
csSn7q0R5TECrw2EcbWP3AAaUCwwmX/pB3xkgWVhKS5NVA75lsUCaRC07eLf8XDxYi9KkdQiAaS+
ToYoXPhjQX3b6YNw2wfF4Rw0CGXhOULp/PVbSRV9+Ad2sFzWxwhE+oQrP5HM4ka6w4D/oogAra2H
jWnwcgc/r7M5QIDNT1bdExdJjD256EZcUlj/1OZXAkD2VR+FepqaY9rAsfpMNeSpUjogl9mg9Fvj
4IoreTXnKtqwTIaQE78eSEJF5bLXphxXP7CuHm1ur0NO4HSnhP/VGS3a6TwD3WSjDs3RubwO52pB
LeS38s+pX/ZFlp6TgBpJukMsyt17FHyXYH+CwQQJq2Awr2eZn/7cl7GruODyESDEdWhCs/YEfgfi
ILVz2X6If84sswoegvvZc9XoyR9iM/uVCJ+62YyRsyJo7CPmXBpP+pbefvYyWoswUFCgxaAyqL4H
23A6cAdWpWfumTIhFUyoI1OUn+aPVblA28E8uwx7gv2EZ1VYrKyi4azBMctsIU5OtFFrGBBj1lhC
iJ7ky8uUlfs6xgqPVWFO8zX5je8anblzGwiA35QuK1ZDwQbILmtMOz21oCGGdyfOV3UaazzKntMc
P8HKwtovo8GOh4bblAykGvHyIVfRFJWYjnbJfhNoSmfiob11Z+CFrDJ7aOjU3N7k/SnDdsQR6bTW
neEffrHj8U84IgWrFi3GoXJiZA4GxuVml6+Oenn+FS3/iRJRG2lWiPgmPTKkQOPLIvObGomYbNUb
Tx5YjzyWZV2pw7frOqvr/bfD+UF9iSlTDjZ5jh/dBKXxOzMLh+quR6+R9tE4PrDI8BlVFLDHYUMg
jDqhf0adinl5FsM3hvftpeGePmxEPaqzYlK+IF6S5Y41qjd8JmULqo3d0/mbBfP4Ch4aBuJrYk4G
I3S37/TrFrDj3w9ErbCtM9ptE5qYW7n54rYyuhPkj3yihEuyTvpWK/aGRXCpnUIxBuVmfz52Ong5
UQUZzB6FnvQnneb4vP1UT8ip9UopzZyObm/a7U57bZW4nBAEkTvwDlNC+otzYUQNG6tgtK2TZW9a
gLclvKAOfWN0yU36+GK88qGf0UefZl7m3Wfc47vBw2r9+EaEjCrxVtk+v5t1usxnxIlEeOlMmWLO
B/FzdglSrq+zjPfJLOWHggGgvwGKsIxgh1iv8pIZ0UsyI5jl09un7kn+wtjknyCdobEdpMubM6Qv
5ox/ECP/Lr5bW2A2XhvwQNv7wGhmCjONQuX1iyYt1ewHn8LnTCu0eAsPqwwE0JDVlY/v8eHyR4LI
p4PJNPsqQIS2BwxnJhtBCx54xBdknBcMgLT+en920LXNELcl+LsTQRwJE/hJv145J5+7elkEnVUR
1BhP7zfEAlhJxOo5dpin1aJavCCRr3JEvxs95BQnKpMNLMJrRQBQEjDkbA31HxSre3h2zwljkoIh
rxLSQPAXjj/UYUp7WNjdvwSHQEW9Xj1SOvLpb/LbPcgN0Ayyp68p61qXRhlD9YFgo0i4dWuEFcQ9
I1/R7EZgayFYRMEFJxkAgpfbywLmEeOWH8rslN0cSoahTe2Qlrk0lAm9JoLyrVEUEhyuIJuFVgG7
WtCwV+0vmP4KAkfwrhnrnzyu6RJ1HSHYCdJXENRS/OeS/YYiCRI0MX8a/6ej/kgfUJjKIIFgGgM5
Ah+HqIBg3jxgR1IxIdmEnkuXC7QNCOdSm79JVeTGVIGE2oRuHvdnrUStgXtH0fYoS0Nsq9F6umJf
gSs1pssG6zEPuDChNnh9TJBiZHaQSHM/6fzcIFLDVYcSxnxA2Pv79bPn4394Punh+GFzL0kuCyhv
AicGshtOCRe0lM2EFgzq7fCwgEWSSzLBUn51p0ZhjgHgXix6YU86jQDkQVlSZUBS+tT7eRBEinmO
X1VGdfp8fP5O3toiU8F48TDP4EfeLaK8Ynyec2N6PAJWlGZNmDje4mGT2OMf6SI165zuEpUMON88
OVuz9GTrW0BqzaQYTBV0o8GYvPtJoi3ZrK+0k2VuZ15vKlZw0RF5QWYgOWE6k/n9mY4Vy1h3qFVr
5ef53QM89c38P8n9eCtzSWaTAOIgt1CCCGAUv2/EyST2oIAcZnoPABa7pRXrC40ssHWcdTrclMq/
hbPc/95ApaQ+p38AcIwECuyCM5PtND8qnGsi46C7bOCJER+rEUo/emIkRsFCmhj95VNvZk/9iZFV
zypoTdaaWztC56oxM2neW2m0grZZ6cKprI1GF3gmWOecpvpCKPTGguImQDcgmQDfhMYoQEYksSHb
AIScrRaLhdCZ5z3rqVMcuriKh2VHraGgAz4b81AYw0cESczUGC7jTbWLDt1jfGjvrofhMd0kh/0x
PeSH8vDaRHYxie0o1apJNEUh3R7ZqKWfhvadxCrIZjcoetAj2dfKbairwVCT/xHGG7mNsN5gr1Hs
eLPYwPDKBhJdmHN3C7mH9y8EOyjgXi5XjF4oIRpX4tyr0cGYjdpqUqslUSM/gMtJ1cmya22ELIbT
hpzX/Ymd2BkUV4pd0Xma3IfuvjQjBXMmBQ5Ii5lQY8xo53SVeMwsQhiYrmck9/WJu7/gDdQVNK1s
grwVwKCg9QViLOcaYCg/vwiFVOof/zUqNGIa1Y7jO67/JURG2GdUVVXBfbrWXAChyGbyM//ynccy
Yza+f1KGD9WN7WibLV/r1/pqUDDxstlSY8UKznprEsJY87++ruoW/DzSUeuX1x+p2awbIbqljk99
nPxC869Spw3NFwCX4CDlX9lngUe+xTsELy1cM572b1+hzMGRFCJlMQFXAgp/pH5tt3zMcS4lfBD1
p0h/E7Is48svbm5KSP7+6ZbanqeAMqUoPrb7ODFQVUy1KyeXQLynd0bycwEQQHaAzdFY69+0ww3O
51h7sSyP9Hyk39MzRdQGGFlXHxG5U3/tOTdeDxaJRABNRqaa2GZ5hFl71C/g3lFBR8kc90TEC1P9
Tnf1/aAkkkHRtNDy94POHj0TirQKLj6FVv+9EDNr1AKSOIxkoZiyyHI/tlrW7bdlvYyu2TapzxkP
aPEKtHjFiv3If7qy8TL5xWNSuM+J4ijOftdjgKOnBRMytuUgrnG50hnHGxgxMiYCm3PHSPBd33W3
uerOLxpHVf1ySIaMallawpi9mMPtzUw0iLw2CjKxCjynQIWFiiws2t892jix9pwqej7gAbE7YB36
D1MqyXymbDA+YErCctzKV6LwYh6FT01lHuB7hENWaERm+SMaAXTNFpHOT6hai7nh+5CcYaQ2dmox
4plLT8oxU2ZWd5qf8hOzIcY8QO1vH8uLDj9VSxyhjDaqbSNS0l8Igl+BpKj+8VWX/nZuLayF8J4W
LW1+WN/fz+7bFUTVf1+Qthq7TGDNYaOmoWaMurEjY6/ldIbcHWK7t8G+1UwWHaOzYWjoiZ9xyOWw
Dxw0uX3aDZRXdlhsPCYDJzk8Jq+/y6oVXFZtoEysNWFk3COWBzDbegvmWL1M/4rMoCNxI4zF49Xp
9xf1Dccq9UxnKUTqit9JE4S/3wnLg+smAgsVYAusoHCll/iFTFqJ+L7vC5o1FDmOtCCO7WN0aH3z
hHGijZbXTby5FVq8uW4GwXA2CJQg7t+mF4SqoIPQbopWYWMgt4VTy+Ov2huDZX3VyqvGvcLXa+a3
v/J4qfTyOELOaPSd7obf+3WIItEDidhlD70epLLVygF+ib8SGrcgJN300jHQd3qRZFtKwA602k60
URq7lGI44QzVMJ6Ymi1bBGDGisjFcg19WuMBgltnLjiNSYZAL4bKefyDAQXl8mROH5jsuC+SiszR
bqp2I5EaIBxB3G5k7VG/mPYmDUZJWj/YB2iZ+y/MAc9BpHcSiso4lcUbwYEBiTJqZgvjF9TsHZTH
NloPF90Fgebva/ma6b1liBrO3gtxzb4cBigaItb4m6zyFd5lcyC3gTTqCImNGXgQ1K4bcG943i4+
X6rroJewS4FjAtk0QaFI2IxD2xRkIbrYqEW0HW8YXEG/Zc5jSmFRQ8Z7uvdb88RLvfNujBAa0dwT
sYCvdoplWBPpr78xM5t4rO3f0ekurfDrBdot5fqV42lC6mDdnRcZktpZbjYPozcberHbBOlVu1F5
C/WEs9eOnQgSAm8Eb2NX7tClynf4oynQxQl5UTQAqURnqVHRKr0W1ig1cxY4nk/39C1tV3Pp4TmI
EK7ChdwQfd/QvGRpF5joh6rWBj3UIuSkLQKQGxyQlemINqig2kwEqGC9HyhvI/nR6GPrC5VuqFjk
b3o4H0MK4CJhxXS84kN8aHbXjcyJTbN7pLr8X0qM4Fzciyv6IDjP0gKen4SUIaXGHmxT6s0GbRJA
8gj70GpM7b1dOme3dKK/vf2ywslwOVzK9NgvZTmlQfh075s700R+OYSf5N7ckrk4qZ0X10aSOzyf
GOFvHqpIphSW4JwFoEk8LgiMB2Wc+wryH5NpIacY6yukdDFX2ghNbhfNKxCh1II4eiwTh2qkPWAL
ytHaWyVqqFLYkntxAZQ3TVfFAVM8EmQxx51fFj0wu0IVFKyE1MdhVs1WJzkGcgTgbKC4Ag7vYuX2
yUL/QphtHFlmCWsbaRlHmMXHy/TcyPSMhag0ooWQ9OX/FLqdEv9/coCXddxWJjZ+Vtsc08b7XGLo
K/aR43Qp0mlfSPBd/btP1/LuN/qL8K+DUAHDcYo6/nvjQua1gnwz3ElDln5qj1CLoN4emTl79dmn
IaGebPI16O/LV3GvKpdBuRQ2puzk1jpBdwtg4wAjgNQmTbOfs/pNK8aqTaAAqK0QBfGOvkixpG5C
1QlDXQAVYrHL0R7+xb/x7+iPCsR1LmAZgWgLcPtsV/4A09CBSwltnr1v93n8hacZ0N/q0CD5il1a
Xxvvot8M5LSwhFN4zokrHwUQcxeversMP7LcbaMy2h9xhxqnLBfnLmqpg124yDYyS2SOdP/gd1qJ
23bajrDwkcJSsI8MDy1UIg71LvQRw6KQ6irL0hQFsZG2N+SqW2wHtFqtwoacP8nspz2AniYbTwIJ
WgIyyFGrkxfIDatqZM6e28Ju0ZHPsMR8TMfIimEDAF61cTDzdkG7IlYjgjUj67N9Zq9QSJvNY4Fd
9ypdCaywFKgKFoiIhACj2oBlSfjLjb/f58kb3n+h4UtFgipbRKcQgCJINgD/rHeCigunlPoykO8C
fxOMuYCyb75QXFmGASgIt7MG+yHcJ5IF8jvm2idikKEkqQDhNKNXxvAncJfg/UHLnSjoflDewVEb
FYeW1TdrVB06RmQPzY6BnoU7IMbPtb6ba81ExBl6b1rnZ9DhDqUJx0RITfvJA4jC04OxwQR/BBco
NudAyDWCYRqTzguvW9jhkovDKxcAqqDKBE8kgLvhhjoLGBmcxUwB5X2aWMIlkmseNQ9jTyKJIzki
JMqqN3lihCibXHZE/KTHuo2n4Vv2TtTwuB6AnpDfYPJhicgbjRme97nJ/+/XuZmaD0P+2kVIZ2hd
J0hE3nF0lFMKxNOKfs+icv4h4QvcvVwJ0F8eCYZGaJ1Z8KEj1eoCkX3g+6pUSiWje+dLqL7IkS+g
/vVJyTIQ2O33ivg5N/33ucnBW9fv2oGI4dAChalEe55IT1j6chNkzsWYSamLHhyo1m9hmHyIRNQD
0JyyOluhkNXAkYU+xmAAykvRQvxkhVMmfB1a+hOaewjU+PIBwo1VptJKx+AFePiH0yLwYKFoiYYz
ROTdhhAhNzcIO/zQUueq1AETLpyoyqMPL3JR7wpbBtfmST59gVYjZFja8RROiNoYj8IAFN5VDPiE
DgWvFVqPRADCvaLSy9mG5m3JgJaCDbBrhKFELUCIzKWeMtjpceTulWuEqCGN3pxtrrEvztqQc0fV
0UQGKYjczxzGFuCfRKIyoc81Ef0KSUcBjIO/SoCSpJZktXL5lwE+0Ppm3ywPLUtSgPrQN9d+TEgu
G3IXUmMS5UChp4qa5EfYQfIw2cmP+EM8x1ackY1fIUdPfi9LS4NKIWxWeYGMROIKtTOh50m4I4Ih
smU2YOaPgoioiaAnYhBGiDyWvL3A+y4L4Z5D3YR8O1CnG8n7gE0FU8lZpdYlAm4SQryva0IGfamT
x5uh+WZ1C0BRMKSAQSd47UDD+Y8+LBUvOaeMNjY5R3ITphtd9Igh9AwGdEbM1o8UZBo542DF0plM
8IzJfgbY/dBYdESqQzudSDLFr/i0WIBZC64zqbTI1sOdrHpXZpJZcwIVx9j9lId6tnC00FB9l0aF
LAcx0RaaV7vGiU/A0bhuMmBYSxh4ApeOgFOzEnLNv4J2vCwEQh6yG7LwydLXpSgnjExZDwXPnlHe
q6gwfTa+6Ey+rLDCIYdRJzsbgxzEiMwmqEq2KCLKDAQawJ9A8CMWYWTrB2voOjvRVWtRy6KglY5U
XpetK8COSAFRW8OOHY1+8XJhRffiJR+0fJw+8w5YCjgVCbQoOAo3V6b1h+7+KSFCjz9TuKkdWVaf
xBR9XdBUEnHUWgu1rSFrC/SliVDukZZE2GxJqrb5pWbxoepSuVanIiDD6BAtGnxxuNmRusbc4C0o
1ehtkuLGlNAknBeoXi9iP9kkhId7Qrr+TPHoeileR/KOQaIVu8+GneuSJtf8taiD6zS9ghykQzZD
uPaJXgxWxKsIg77XopkPVw3PKqEp01GN5aeLdlWsIRoQ/1zZ9qvBYrAI14NFPj17Zy/56WFJCyli
NLmskc9aCvXw9fP6eZ46P1ioBJfgPrtxw86NgXSjhJ8IC20hSHPlAsG+8cv5aGNmi+Gmv8H1my1f
FZiHKRi6CepfmGvCXcM6gw0fWVXQ7ZgsvyFEaN6RWI996Hicj4f3WLNMvTfhaH54iLL4fiaJXF7P
pMWk39wQLIBQ+sDjdkg8KMpfC1lcP6o2EkJ/BhpfR6y5T2CPeENMOt8rpiy6d+aZyAfKbt3eZAeZ
YR+iOVMKQbSzZm37nPeh6vpk+FQU1rFRelQn1o6zdoyveV/dihaDXNxFGkoWMAkWeSJDRMTF7kAY
x1+hTlnrXS26W6KVxBusD+uvr61oK5FoUg6ReLU2ChdAFNn52OkU7j6z2+iATYvVnlD4ocvrKLw3
atDSRRmssEX1VQImBX7GR3MWIipywIIhlegkcUHasDYxNqW+IPJaz+0ViGYFpYM30dZ8jUPKoI5x
OqJiI3Ub0mcrBx5Nfj/PqNfsZ1K7EbTiBY+zICbvGKSqAYQv8vezyD9jyOA83cuk4wysjoMm/qRj
gXm0MF0TdMt3h0cJ0MTuSgFlGJJdTfdt7FpfVs8TUGN/2Z51rI51ntz/+rP+bOyR73sX9+x2C/Xs
9pettVR8Zfhfp4k97/k9vz1HGJop+6K0S3qiAQTwR3pqz0EgJz8y1RlP6AUIxTz0jiLCeJ7gK0wv
lbqc2T3eAWRmuuxsgX5dZZIxadtewF2tWaVTOltr/D32ZJN9obXgfTIWxYs2xBpb3zg0YCXVxM7u
ZnsyCCrdpU4pUUWLFdB9hnoH7yGwi+hS3206nQksnRgJd4NnG/1VNce3J/fkKMmxqRc92IQGpBJW
oPKd2xRm9d4a9hAhssllJcNMaosyxKTuc/uiYviumD3Mda4dHO1wQPhLvqRIB8pNhlXLklObTSL7
9suNxq96m7fRb8v9DvwvnGmMHv+SEhkvIr1CLa0ScbViSSeSlczsrNMAVbq37NmDl+FcQFX1IyAG
8sBoc6vR8asNxPV3+aY22hT/Gr1PJCsf0COeHWip0/GqWRkgySbvxS3Uem8RMtEb+8yXhGq2LK1A
JY1KRbvXptck9S2OIWU5nJLeVxfUbMmpOMOEOfZC4j9fZPvSBTpnB17xJ4W0O9JZ1A54RxH4k/cX
tTipmpd+Vwf5fqBQYGe/8rjD3su3aJBaTP2cLfVbdMJwddEev8/f2O7q1Uq+S2QfHvPbPPWpoGar
tt76k7qlHMzP8QkhaWgphXkpzcvX7psv3lwUHOW0VNzfJpcJFbSBNbCesBLHfmPeSAkaJp+cLSZf
xt5x6piZPi6WfLMuYqnZPNQOnCmWGElaReAvY3ZWZMS4AfOePVoe4AreqpGQJQ2pQcuzRc/QkdP7
QHwOgTctmz3MNg7LtBfMqxFSeQQ9p98d+S3y8e+dbyaorEH/25eWZOL+/Tmtvz/fSw4iFjNay2k5
nEJydHmGNAX/llwVCQC16RQN6fVAW7NY3p01CyJ//YRxKGXvPOkDeMKsETEYIQHJhoLupzcg1gIf
1VpQL1Zm1LvMIDRFpkfSxWEgXUaEMSihbX7/xpPgSnEmkOvxTd3wF0r2Y/VHEh9K91xy5AIiEkkr
6Szq+p9NGYdLc1sqtnxXaWeSpLJqEv85NxTJ3wpXUuaXTZqZyiyelMfbH1hBTECCArqN2Q0k1X0a
vEgbA9sXvXUJIktTJEIbTQTFPjv8VhP5vNlGwlguBr/0OLj/vfxctuTKWnMjaGghJdldSOrcQuAw
DiKjsXFdsypkJ1F3N4aLkT9CejKzbz+SHbdWIgsuafaVZ90FnA1KH4zmOrfeX48JC/CHrYU2/NAf
cz8GBr/nohQCiH8k3CXaxRQ1yHsgYwF5Qmb20JbhK1KZMjPktif7lNnxmdkl85siJxsNtV2zk2Wq
fWxAZzMCe5YsmTj89rRok6TqtVEH3sALXbkN2do9vZqPqt3Lb0/udu6koYoTBgi+9/+1J/m74vV5
K7nvUupMtEHwjBbl2G95Ue4mCoigbbZrd/5e1FhwkWsBejR5k6GAwi8kvKz9HMOlaBpFElK8R8BH
cYIus2zf6PFL9i5K4MLJl1gW9hlRrnScCaKJTiS2/Wg9QCTlEdH9xehNRXxFtCg6hDMEkowyuK+z
iK5GgNfarjhyzZkr/mLxs0LThYIlLF9F9DaIZ9UfOMH8g9UD9zQb6SCk2RT5kjElDAoqNaoRLeNI
dwrEpCwdesky3ab0KBu9Gor3mRv7PaeE3jOR1UROgLRAEy4md7zu7hQLefTXoWT4OegdvyL94brZ
WwDJ2ybbPg7WcBRPWEz+dH6yEyhvGt/VqSJFSEgyHuAw0lk+y7BLlxawdI8xLZR/upQGSBlEl1iB
b0JGQH1Bcnepakl6/zSgGjs4yUSTlo0Lo9EyRSmf6oGO/4fopo5XHz37t6L9O14BoMR0aVvUodn4
l7JQN6A05BTOIFKxkbHyYzQh03TSY6urdWay9WbK8rapd7fNeNl2oBYHaPI6d46rD/cHHtDIkioG
NXYLq9I3VR4wEGzBDjxCoXdJPU1Is5IXixzI2RD+6s2r4UmEgaisw/Qk8iQ+lm1YgWo7nxD0IGge
ThDcGBsjXRVRD8lcJKCVHO6zkadJlYKbkMEge2Esl7wZXUI6g5wCOQ9gPvIXKGpQDpAyQGJKlveW
tl6S+pA+CTsGlA5K0CTAPEM2qduILIFAK0R2ruLgDaD2SugXuX1P/B8yttLMqLOJ1HMJq35yPkR0
EQ7D/9fNZAK82CSZk0oQvpLvdE/639RAGJ8M14+ElOS4opU2png0I+tcjLWjpCLH/F+Vi0CYALDi
MjYgS9xxRdvx0BJVXwzMtLs9fleserxwrMXbMaWJY6kiRiySZYozYqxLO7E0sGqjkZIxmDP4tlBa
3rI9uSPrgkSFneAJwW/WnRWm8l2YBImJ8SQtkveVs9HSHgGlv9uh7WA1STchcUN/5OFlcVnAmoI7
Ae7aAxtxs5N5bTZDbI2xTkPiDk0JHKj0/QYfZ3iakaHQ7QTAhQwyZ5TCGOsHJYG/MdwmSplw/xX9
7CP3kHzhc19vh+i2okmm7Hq7qHCu84ZojorKR0Ba6ejhi3oEA93ce9mfqGxJ7fPqDmZXVx6Pl/Fk
/003A1MOip2YDWxum2HQWlJ4xe+BGlmDhDuGq4grc/mTwobULMQAo7EoaWivZU/NnLZfz0cQxr5a
Zg6+bjJ2H9PIy2DvRKfCzuQxxbvYUyZyu3o4iX9hj8FlJoR/JheS5H0pEa1euXjcoYtf9D9svbR1
L92djVaNdyUSBNGyD+f3qkU4b4gndX9TYfr9nO3B+JnXvnPNNw/wSyBhj31U4mr1fnbAHKTXTQdy
I4GBcf4aOPnArImJzmp7x6kczr4k4smRzOUaBGxKfZoAbXW5dfXn/BOqiVQCrRcFi5DHisyaqI3A
j2RmuZbrKrHAOw+Xi+1j2vdHdHvlAio9X3JzbcARkxtyBly0K22wrJyRJ9x4eUWLBetOL2oCme0g
RfPPJqLjYlw1pxNCS6R/sTGUGlBDzza5+6kKi+Tl0BFFcqlgSoNEeh+fIqtUUlgzZ7gtk1G3I7uk
HLqFHVKAq8lFpD6ZFR7Ujk+1RvA0gnQDRy5F6gKwljQAel01O2u3xW1xYbuvEkyyVqEUSkUDHZJL
o2aokWLcgUu91HmEu0ZxGKUD6AT35RNZR8A+T7Z4FgYPD5D07IUkEkJHDhcedCikanjmHryACnqB
BJWsDgtvjjlxLtFjqjlKcJ6054AehR4WnF3Futqd9V7z+2bj0n76Gpq5/8zIV+gqMdEbeM124XXc
W8dut/wRCy9aHqg4ggf2oGvFQNulLtPBSAtXiRRG3hg3sG3BEO+9B7oAbx4oraNzR8PcAcpBpJdS
RG7eVjBiBxNNbn80CDg7JAzfz7++xf8xrHAJKU2s8bzeMtnhHr9r2VduwydWtLxF20qO0vxkCtG8
6C2lLYMBCfN0aFH0E2HgSpsS1UqG/Xc4+Gu6gVpEjCalyU/iTVXRkP6E9EdERF9W2OaPbiMWum5N
oVSujDWLsWzS3MycyMVQp/3dcMHrTURCVSboO5Vfy1DF/kvHP4YqEjEpz6eP6eZHyBV2G1oXByXh
WimbfG+ut7uu1eXSGNOYlfuncd48DdqOvD3mO2RDgFvYROD8U1ol+p2JBHpgy2S5grq6qGOknV/e
axZbufcaMK1a9E7osFmD4VcfTJUgrcBW7QqATQVtNmm15cSASpCzdovmsmzsKpkWhJN3SCqhJuGn
X9kFljMIQ9tY3NDY6f0+CA1anMGWqUT+cP2KoXMIqNptTbGAlq7Pu3sAvZiggvoF/SGsZAmW/1Mm
t/8am44vuIkHAUeXZ6FmsXuXcXmmwJ10r2vd9ka6oygnv3/+jZfA31HvuG1kkW2j4CEtMTlNskV0
Ps+Lm88CF89FvvaBypI0liRkkNawCA2gpgEMm3at6FLIYL3hXveNBYwaDtUeHPJfrhOvB708PNv6
TkqTfTw7+/Q36EMXfyM8qcWXehiMYU9o4yV9NF/BJwZLK5rn7/L6yEJjxGJyDzFeBHYcz997FLNz
Ynd6XlyoNCCkkbLvcn2h+0ZFPu5KB5wfzGrOPzgINV2O4XVs7YO42Y6f1gjm5/23+zCq6ZBqy27f
THiZDFNgOrTJtR4wEHakP7khLp54A9h1j3l78WrZkK0fF6SpiWKodLn187SnRftU76f49Pxp/fbm
Vd8MKfewhGK2g4L7/IEDWr6tnQRNMHrRtZP+xS9tHBDMU4mpjXSaTrGT9sLv4kT4s82oyyoUleEs
9dHD1vAtG+p9VuoEo+bbuvAewYDCcwJMFwKp3v3G+BLODF7eAz1HlSdWX6dOhRsr8FmgKEadGdCe
oBKG39cfheI07wn6cmwkmB5CpE6mrRfBfrwltcCNoAX+TdHDi9vdex04uVDgcMMG9rwdpIWRsEuh
M/QTyOThb9w3or6xR4AMLWyaycQjiVZW05TSDOeSU0w0Rv/2O4G5j21bTxMCFFcx8eEGtb/o/4m6
g+iBAWDxpYf+nS1E+gFRA1e6j6+JdCZFuCMxW9tP1+mtbDbtTYGMDh4QRIyMogAz+iE/RaiRBqXL
ZPYC4Epj4f2jJFg2owzSP8EHg9IFRWoMwwsALpGCcKaSL9nuX+kvg5ofaCkgggEBtxG8qQ4Fm3SP
91brOHuXXqCb91kIhNXeno9oQXbnA0K6FubmVITV49b9ICBxlcBwGnUesFN0NsjCUOiRf6V0qyxw
VTmNKduN3r+Rv0rFVmTLZBPBWGr12TtoJkQl2zILGpjIWae6F79MrnPSfPlI7eIHFoxu86hNlVPq
nDHdR6l1SqWThe0aYHz1TntJo2lDD2hED7hn2eX2tHGvYmuwDOtheE/xgIvnG3J65LuGYvNDnxQZ
8xeB9rf4HiKZKWr18vFcAFi491p02muygGd2RqIDIQmFnqHRJplXXGBELNqXP1m87x3onVqyk8c1
geux74liFBayzn/tLbnSkSt+e5gaTQCBC+aZHbH6qrV1QbOW2vZFfZWWZseSHvOxjzM5dwodi6c+
8OAgcwtJOtV5x3oFsmRzKu7TvYvJ3/tESLVdtA171LsR8iFAkJs0i5K2Dm2U2FgAyWu0iZxOhI5k
YoY9CyEeFxWGIdoUiGajy6Wa+RLaLERi5clKB3vxJpDoTNDKo4sPbBGCSUs/zQkjhuoWqAy5LJUt
CkcjEzauVVNmTIPiooWr3t54BdVTv1D5HLqgC1uU+Khkzmpspqgy8ZuqC872RsNSr2ujOy8TK0Wz
8qqPaftY6n523cApP88Bs+Wb60vrglaBdDTtoWL0zWc8fmtKdVSr4cRYoydGfiCHs2OJaiECoZUK
W8LpUYahYhf+FqwgxDqJcYZG3lEwbEHmDE2FM5js2QtfWJzuyCtnK0vUZS8TSBl9kjQc0hZPBh5o
Cv2+GWeLMLRiGs97Yca/6FBj/khf5lVwlbxOrgjMQMG/azGZjDEgu6JNH8O3hr5FJ6/ugkC6KEaD
kXKijvGhxweyN2nFpN9IOUpcB3ycGKyheh0ty8JvQgdIbk19u7auiJHo6bT4Gv4Ou5Wa/IyNMdh0
uwaLx9ibgi5q0/yBXB6Vc54A7xLTUEC/T3on5RY/sr3WjY1Bx7hzOXlcdEip5fQWTkZfHKKm9OKn
gYnmDbeNJWzx7sNMM62iK1DQIO9n/MG48DeKrl6HSV96XH9CGnXRqe5PeG2cA4KnSDPCAH0Grm8f
OmQHU15GjDoYWOfKTp5W2VZRvawQW+zQCi/oG4/U6OnkQ68cm/GM/mCvNDvTZuT2u8hd9rZPfrN9
0B7tUvC+TLmeJKhp0hPHDtzuTIPHxRIQ/hpuwLgDLOcWRCatLQz8bPD5jN4XypgA9KuL3jfQdgTO
yOuAn8N3Qs7pibY6z4sUr+kgh4KCB9D/Ox7sc0pCA7L5i9Ona8osGtGkxQY8O/S1gk69QLqGkxS9
BsV7UJS1QpfMOURUqMV6t680+L8JC/cMQnrr5jGDFCYlLggR7dsSuY5sW8EZsOqW9ppSh7mFtIap
03xf0S0BXR8M40qI0rC1y+sfA67P+N6jkXSXN76dsqyiQ9ZCs0vS8H+JsnFBVExkSAeLC1ZUioGa
2uoNKnkn0uVbuPSjqCsypiL+fGGm6cMJ8gf04Ep7NCmnEcobUhujG0fbVtYWKvMWLVhWm8Uzcs7f
GeQ073m6dtGXmT8tBtzzoXW2YSDnz354eWq9tp2HnYEmRkp3Hi/ZaY5gCkoI/QPMVL32cw3ht692
6BrP4OjTmBxwuagqu901fyLUv9ooGJhPrL5YrIIiIcfuoRImVoGC1UTajwsuOiKsMEQVLCK5cZtI
Cb7Z1VpuCIOM4gvrIFFIdWIMMDE0aP4QpkjdaLsUsyHjiTRoyceFrHINeAunAbODAvD4RTWPpilf
5n80ndmSotq2hp+ICBAQuJVWsTdbbwg1M+mRHuTp90etcyL2qlOnOhEmc47xj79hE9UxC573ULos
/ljpML/W7vmVZm+eojdo7pmyPJEz2rK+ql6r9IMYQXxN50YNWvhf8aEfNGZRxaHFyAYgBkO11H9e
0Y9xxJPx+tu9z7a4d5QnXErHP8gbSM4PHJzZwhZ8Mt3ckY2IbFcAO2zmHKWdhSpF56rCjXFnbfEI
uPLmfdblY3yAvZJ/f6JOy3hu5SxpUeituKgVvSP2Iz74xw4BiMEi2EAq0bGwa95xXUOOTyU0wnAW
LMwYniwYOtN/YfU4QEH7PGfHgek5Jmazpmj2JMSPeY3oZVvsF5CfYC1vDVjJxV7bwEBmZNRtX050
jo/pUXGKfXps1vrCT2NWcrBqwWbecq8TLtgqzbGCkNIBwLhMZhQW3gIX7qvKF0Rqu9yVvC9oTH7x
YRvvc5pU8AYGSgKbyJQSu8lyE+LMdlwAn5QrrD7En8fvkVQ2L/OHY4a5imbzH7Qg9oAcVxk4F4Tk
6jhfYKLRstPch8hrFj4Bh88ty88IzBQthIJhsOw1kZee3thc7mV+Kg/NSLeLg5JfHyLGhpgI452A
4dXKuK9P/Cn0PFdqOA06Oov8pfJQMmwO5zsv+TKTzAJ7gysLa9ZFoZflgbh3mbqZBntXjbuEj4Rf
oXrojVizxarnGdryZ+mctQX+hvx5nI6w9J/JF8QP8M8yeTGwGFRsJIrjqhZ4dXnaOOx0oAc5Ho4K
NbCIVdD8t2QfEa0INs5fvWIRwQHP35d8PqaloPLHywL5A/2c+l3T794H+x5sDA6qTF2nv53gtdDb
KMM/G/eeWMrv8B7wDrsUqw0ScFMVVwiR+E4AJphBOteQF7q88AlwUhAjsR9TwG4kJ5+Ngj/ZBEHx
8fqRvf5SHLC9kFmYGEbgVFmzfUD5yMFbsGGyILfhv8YDOFHfEDW5YNuBq8LbWG04SDELvvMtjunG
wMcjBVGNnDv/RH/8XSorPicydQps7DZsZTQPQDYuBnu4LvDkPiuuC1b6mnvH57bsys0V30q+D3+A
6OqRihLWCvsc4y7X+FRg6Cm2RDt14us0EHvYNUEspzU2Uz1bKHArYSXoM3EBYPqg2AYzJhwVZptm
4RMxl8uvK3Z9wYED2SXMigN+Gfls0jFvRFBu+P2a42hTSowXVAdjEJYIxxSeNBggl3wBPv6aWRwk
n8WFF5crhQvmzhgmRd7laV7lCs7ShDka/LdhP99j7jV9BL2ZzbMjpoCWDfMQzExRhKX+691g1j7v
AV8J96Fo3GtxKdiJWH+C+cuLw89EFPxXftPBHCqFESV78+3lvOZ+IDpFVcYO1bncVR8CFPEInoTz
x2z5sU8e0ReeEwgmrpzlG4HnpbGwFDve4FuCqvN5YjWiguWZaHxUwg5m8Jaw9/Iri5Gf4kqIFyWn
F09ggxxPXbqYE9ab1GMps/hR+XKgKLY3zZEz6DiBpR79UcYAZH5isLS5INRzzhkFq+Yov//9cb7z
awldn1drHVmYYyOIq0KWX2yj2GY/xkoaOzc2UB4a4nJLHHftZYb8VdY41JgG31iY/ZBisHOAjAel
ECbfMLkpcXks8XSDkBsWB5bz86mDUJovzp9i2R9iBjAa+O8V3riLvYO3wFKRdwAUDe+AeZnMS1zm
/a6uy19YX37MrGNhrpsdC6JuXMwyABbZ09Esg1/w6mCJCh/xbZbwheoKrw8g3e/E0X/ne1NdueO2
5ku4V2AnA+vJwSCc+d0utZV3iieMDmEiru6QJonzIUrd4Zu/9h0WYXhnlVjwslKRon5PxepfXztb
eEjeyEDEXLw/X7v5imdzMmS3/+4W8zZ/fh/esM14S33GEo/owaPk5QRrmrnYyK+RP/L2zH8BDS/f
gfeP2Q4SXP6t9/4Io81ZEidaYYo5f//5RQTxhwCIIIell1JmY13OMO/OezNbZ8KysrmpIQ9mvPDF
Oe54EByivHPdOeMKVeA/OFa8EPMH/vf6Gk6xxOya3fnBAYuJGAkkX+xeHaa+vzyZ/ocJ4XgpyNWb
c0/qb25gy4tampJoNSInbQfYzTOHwXiEVLLj0+jZ0UPjjVojd7F4o/HR08wnVgyzhwn/wItZNw9w
8gkRkN36u22pzD0ExP8uD6osIwRKDdABdmmJVUNShMF4h6Kxxe3CkwiP4P2YYOSEaMmOCQhY+65/
PKcTpkHse7yUbn/kCQoWziP//u/yQ4ahAgkAlq8l4j0F02ALwgF4oEvwz/TzQGjDW9vXmBSFTppZ
qvYjKmxni0PwvOi6tldy+Kn8/ktbuhqdiLLUv/ue0rngM1Euxyeha9aiYYYeqARybKq3ItoP6ttU
AeIPcPIAL6B4jsEh1ZE/JIv0pBA7sWDpc3BUyKxrJ1ByS80iV5I3Y8tvxlBbJjhv/QaahnoTQVJB
Q5d2Fb6XDMKfCGtshI85lfnnB5hrBqdxwl21mh1fNH92tvG1nj1+dp/ZoQCH1T+vAtYgQuZwfv0n
LDB41iwkBS+w3K5ldsuhWYF3Yy5+ACJsZZNtEHqhJ/hLVptCiED9HkIixv4l2Dfitp6l5jSB2xof
jfyh4sywVmHZCqNVT3YEh4hjUsZrYAH8ZAuI/XoeBrGOOBP6c19CnqXgqrfMBevjm4YRto/rIHfk
mOFazWnbcuoiWpGxmqoqL3j9JNzUFhfntHYX9aY2/FE6P5/U1eS/vVa68m5EDfusKWprQTOTfV6f
YphGwjibSI6mDOBreDpyQjQ3oQ2F0dhVa2zt8m8yBektzcLWPxeeIgEMir5xjDYSuIWPccQSMrKT
XMNDx1iObRLnMgc5KT9d0tE2vobbFHY6Jlb+M9QMPoC30qHDcnTT3kevvRukHnwPybG99/f2Tjmn
4RH0K7Ar0ZPiY0vgDbiWHXwHLWDV4ghIYCJZk18r+W9obXACcWHFrYeTm8ITwKyIiSAoYW/lsh3L
dLnuJPv9tBGGnRICfa76kaiFH2XkQ8LVku603GlMOHBRhEHAgWPM4J/8Jf4tnz6EatYgAXkLnEtr
8uoWG0wklHAHLnwr1k/dzLaLU/k1nIKb9ib9jN/iVUHw/dVA1N7Y1ZoLoKxXV63bBKun4EyB/d1R
u89dqxkc9kMM2nIwiJyV3+rJzBbu+GH8TTckVibaqiG2MeuLcAGwpNEsMzu4j7+DACvNUmIn/6nP
FQX80uwXTo5VVbsK9op6SPxF9fX6UTprbmZGWpvYXnQHerL0yv/bYNR1kZkbz34sOBpThnxqEOre
sVDjt9Mro+vx1Jg6HBGvhoWCT3e7EbuVC9ai485Unp4slHL3coSXt4SIjbkZOLhmqQ9a7sS4Vd2N
TJIXWPaqXTBeDD28PKjfZlcVIlJ0W6EuTEzVjkC8mXMwnRwYTfGeacR1ks+Mzs6gvmRBLZ1C8p6M
Fr3e1dlR049p6Xfqb/46PeMNnmIDDTCAa0A7sLSX7PWTWW+RwzBTm/1SiQOctRKzZuJ5JhQN7885
iACYdP4JZRDup27M0J7EFZpAXDYxlea/2Vh0Zro2kE3x6bQZyGFkDun0QnH4X0I6Hte0LOvoIUcr
7Ik/yh92bQAAtobHrlg3WKyve1pgY3vFcBRPG+ufpSeHdbfnLGgQ4NNwcaOXXAZuABQdCOYiOrYw
3w97DdY2+B5milwOHHCRcy7O3PqicZD+80MynOcJM/arjPQFV0NoCbPNMWa9uANtMXQd7zUDHhst
UoWoiBG5splVI8FfgQQWeVeKduBUiPvnLeVWdFwihJNzoFFDd548e42K7AFMTX8W0AXJBPjAXln/
7dw6cTi1SPujiJuLWLqaFJIiX9Wh3uVM4RfmWuZOIrZInzHXp6riSZ+0W4ipivuoruN/xbrOGU4B
PJsqcarXeIATBs3YkYwdPeJqc5SQ6IEA8t/ZOGb31XQzYz4hJ79g09lSI3/i7aBgTUrgil+jB1uD
ZTGRFEFFTosEB8Udi3hMaCX9JUqOozKYYWhCntllh7eY18ML1vlprS44SdBFM7bRqYJQweGfNc88
e6YjgHa8tiwG4CdOY28EwLJAqTR/Ea6rcM1Py/QQXfS1ZneYbSMWQb/vpuzlC+pTfBYd7jbrQ/Yi
9HkupZkoU8LOpfNcB8NhtmLDcuraPnAASYoZ5qvgQ1lyVGCNXjrdXIHk5+QBxQnOKOsCz/8rreY3
3lCcW9VcoaL9P0706VB7mFQQbbRmaeJ9rPtvrN4djhjVju/C12yulQtuqEaOAnr3dLBlTA4yN4/m
eDpJ2DOJVi89qN6pYWgC5GLX64S+UfsY+MXPTQlhpPqRQrQ6sWfMwBlmEfRwc+80tw3dCSTyyCvF
WPLESXfjjMVexXuWfJ/uVP0zgEMNl+MOQj3I4fhNAskx9vDiEj+ehqkZa0EGLcBwDkM5hh6XEe1Z
Yr5wrAtBdpz8jX402LHa+fJ6uBIeBj+98QSfPpCF3hyn4RIpTDRhVeEHDc+mfK4w9sIT7rUD3CxL
juwVw7w5XYQy5MY+UPcbDMPy6KR3W6RVxlcRfmA6VnRe2fsy3IzMx5cuwPgu/S3Tb0Qewj3A2Qrb
+Qt2OcFbzTBlDicqaheDL6cazfAqP6tVdvm3an3ACDQOdIS4Tg30DQM+DqcMVuh7nO2hqTTDQXy9
9aqfClwRdnVz6c6rZQ3cJtFaRniLWhIo1kyGp8jDMYf3HqecERTLToQZgQCluYLda34NOafhpene
I66P8CEMT3iVkDphM+WWFUaJVh7NcUk0roM3Mv9vLiCiQCA4duoGfJkTnb3RO9MndicpUNS4ag9J
Rx/cjd4zP6raDn++XPfxn+nYK3Aul2k+VbvTkbRIBF9IC36x2rOzq1/8eqFsg/zSVEcwIDI9lMLW
8MCCEmItPxL40EyJP2iQ2FfAv7LKDhSLg2h+g6H3Updl5gJteWwaBFCwxxyjcmNoeLQJXoefPuDs
0mdtxG8lzEVpo2FP0twRoiefOJjViINeZo3VOc5efswSEv8gty+x+rOHbh1jVI1cmFs+mAWWpRux
OCsh/Bj1GLHOyadiBOmDfmaCP5BdwPccAIgrS4AoxO0sMPVjePiREb9gWAqL8y7xiIFmdvG0zVDy
NwcD5EjwI7BmPIj9p60YlvBTY936AgwDMSu99Kv5yY8DldJfr2PAjs1AsZ8yTAf37SmlzeCIaLNj
15pCbDY/jCJyXI0p5VAlZjrj7X1BKtU2+MrCE1Cy2G56as3MDIwdvA+YGUhchKs++Fm6SSQ3a6Eh
V9XbrPd/2QrQGKUlMSzEvSQe9GaZLSx3Kcc7Cjnik32ZqQV0DvE4uWCvJkzqLLcn4tooeaTNQ4Bb
/sKw0UvZekuGEfl7mb6pIGvhZvhmz3l+id/qC/ND89VaiYxjy6u8TgxRGiYaJbseHR48HsoZAkl+
RaidVkhrwcA6s0YoKp1tpCvMiJdf+XF6vffiAap1jYWQsW4nO6Dv6N1YvCSimdTnUtkUzVFgKNFZ
C8gj65FceZVmAgNXNrECiMxcinDZxR4fkvhS1kcNM+TIXqg2s6jFwtIWrrSjxhw5ErYDvrgc9slB
QcB0qfXPSMSAyIpjq5kc4+mLz4OCBtJYFSqrfxt4L0hlf6FqSzVcnOVFnd2lrCcOZzLetpZy1J5W
jT1wsY4lp4YPpbst+AC8MvgxuN7062R5TAHSBVN978CSkZa2jLPflvqdPxUwkESi0EHoQrjv4ZKo
4li0bhu3PuZXbiEVV3PlBX6WW15fZeCL+OxFg7rPlVXeWVSBqcoB3UP18zRIlhtsebtctZcIZyTc
+WEYdMmawWH9lnwBARDvhds16u29pHtFjhlj4clQPcwuGleizqZOHcMwMX25T5Wpk5eAZveWwCWg
6/hsGSY9b4zAMXTirR4w80lOyrASv3k7maMwwpD88F0u8dbbRbVbw8fDcXGlu8MfyVo/FCHKKYGf
AJ1msZewbwHOdRLVzEvb0LYvRqLtagRN6ByVSQA6MtXKNiFHWGclGATPhtAUuZfFv27lie1w/IPX
R//a9O9J6oalRYj3S3MqNLDw7O4hY4WvJYm8LxtC4fCHBT6INT08+32j8QKusN2vsk3dbXrqqEFe
TdNlKexz2eU0r5FZL50elKPHPduqEsiS1VuI2Ibp5jsqsuahLqAyeaLuRqw6fI82zwduHMZoy/NJ
sFLhaLkTPOavkkmhasq0v4OZgAMjGB1AOUiCEi5MIL75jkvo4ZywsdPgBoIN2ugUxUFCjyKxYs1n
YIvJLgd4wj8DzQYlLScgQ42luYDe/vIkOAeytHrh0/1UXDnEg7WhKMb/NG3N4bOV/E7ZcbKSGcYm
tCkgUMmmlWAOUJpDaRpvIiD753KfUf59yug3vG5heHVHwNJi9iBIOZj7DFBVwfBsNnH90fW53XLi
HMOxkLe3+izr0n2yv4dRb1OeetzEJx7irYjuVNzX1aGPG2vIvD6F1UBVIAIlKR7DkEG3e2wwDIdT
EFOwHkNm3WnQlnV7KdvFYHCpbegY/jqLHhzYlfCVuWM4zmC2x863OSSNz3i2vJPr7gpoiZlwcNos
2pctwFVdfPZU0Xl3kLTTsp2ny68GWiRgFUqrEY4sZeHTylzDU0VfLd5z5KV8guhPAvvieVieyv5U
k+UFwICOSncKDZdOxEde0XtL2Qsls2LDi50FkGLrZ+U27vf1sFv2xylcB+iowZgGZwEXKwB54QLs
EAzFlbBDHr2h2hTEu0RYZtvJaGM+JaSWDtucIkq3lNZrKLbRBJkT4xmEPgvXyC09olC16JYV5gYZ
35L6HfNUe9n4KiOrxU1M4Nys1B8FBOesfsNGbQhNZq7O/uwXj/CgvvXzVr0bD60Ke/V5bx1BnrMZ
PrPUQfqPE1O0qpGzVRZ99cuE6FWH9kL8rv5ktqwN3N7nCsZfA5cui249+mGGUrGJf18F0RQcICO3
Ud2O99lfFV6IjgG2M6GTf/qFsGnpSSVXV50Om+acm03Fz+NfG4kXB7tg8IfRV2nbdU/IOTJYsGut
xMrN4QBzv/pku5jWWbUrIIPrZouwC3lfe46FY1F79eA/C7+vwbidOPFawGCiRAZfQBUd2Py6Gtsk
YsTpZ1B+aIuVPplJY2WjE4TrHugpVffxlfFmAMSg8kh5hjpYvFODs1bv/csUYLOqdrWE0bwWy/UI
OWF0psohiNKpmcERCKX5FDSjuM7KfQEVZC8RBDFaiWoPhTtSRxGtZZgxFUKI1Tn0b+ya+d+Etpv6
gFkL7zXELCjdUCtHG9D3yWIhnrumlTOjpc27hRc6I3v86fOno6EWQupFq8/aIACAeprtFXZHYU7I
Eat5s+OfZZ7Le0weG+zqpLYSWpjKMqDqtBCkLQV5PKUNGWl7MfUDmiIJ79fppjES0lw5YDMkzo3L
97TAVcEvn9cEN0WEQXh2lx7TVkF1mVwazHaJeBycimgE8EOIRlCK8bElQ46FD3svdtTK5Ud689Ds
SxtWiUEcO4gwpmARQSVOrq87zetRp6MTEh0js3X44oSIQP/K7aC2ew3jXrug9YV+jgudYC2WhNX1
JAng8s2EWsaTDN9P7iJyd7CE9xAcEbyX3m0w0cgkEOFMiXNvBUgmGWYGzgO0iK8JogUYeZMj0kRP
doGk9gUBhGfKcQuiZ1zUpZ2/7CBgX1rXqo1daouaGmAe4gUxjkvToaGizcZRO6b/x7mewzrmCIDV
6RAqWEI/asFL10bLNqhse/yROH1KXqf+5Yx4z+Q+K7VGF/DC9dwOCzhvJj4ZmkTFxtjBZh2ItAYA
ROWmR1n2I70xAKMRB9QAa6Cxma+A57+e+Qg96AjP28QHb6Levk6cpG1zSXQnYlyxfG5DmJiRh/00
Huzqcie2h2g8qNGhShZWQvpfmk9bLdFcNdWsSIagi6l144DJNgXXQUaBvQTXeOI1Q+MrE75U4ax8
wK4Y95+f5oTu3WMkImY+XUH0FY6klNLQ5R6DqmjL3JiAjycjHIYHMZGYIlM7eh1KHVz51/Q5DNOu
DGmD4cTuysY0L3oQRV3wtBC6FL+Lmo0eERt8MhP4y0jasPK1O0RaCg0aqKTwwQIrOQ9OlMoF6m/A
ntx6h4PAvFvktds8j5IG73aoASQ3cXkqJU68fD2KM0kpoNvsdHdJC2NsBNDlgNqshAlDKoIXnkAm
OpjVGEf+Ym05/og3vI7yYQYfHy2pO0zaIKfqbpdemMI891r51hurHDQZvi572lvGPhyA1TIIOseY
0e2j6hseK0RS1kSuOOLzs65YQ1iw4KJVQxv9KmVzeeUPDJh/viBBY5YIs8rmXxEuEizUyVvuOPJf
K6jWSfemyrotNb17CvZ6jQpNSXfiWQHYa8z293V5bYsbfKyCZ03FMWROe8NPygA+2ghr5TxdGlsN
LT74uYTqx/fBdRowkHybYoHCSnrBJmacwOafmG24Ael6QZw6YuaJz6fdTPTYu9aMDznZBPQH8Mhm
p8NXC2HZQHviAXSb6ndcY66+UrAXD52x/2IAMHCiUMxPdk4MDltnaBtwo9G4anbKZvP0CqJsILeU
yJv88umonGGjEzG871yV3GtxrdXrEvkCGgnmSGD1SCixjihNBl8UgTjPy6jNSCii/+ObzBWDSVtn
gIs9OWYdCLgvYqNUl7MQWqskmxpGZ4yGcZkHvsrMuHbgEusMJg9P4MjB4lHD+JkABUjHHLkJxrde
7qfiJCvrgjAHiIhCMgXmalc9k61eycBNMGjlTAKG0CFKtpVPKScaoWK9QgzWFP1cU2lpELgaMaSS
Ya8YIvx12uVmVAI7jipzOSPVDIWmbjoaHa1yV722TdJZRsaESFBuShRvakHZLDUclwvMwdLGHvSP
pF2ueqY2raYRPVVu8/LlVEXISFGFoixiNykZ2Xshi/d8+eQ0lcAxOvIrCeuleHo9ZNw3t4JC2iJz
p2FAP0sfIfUBPXSL3TcCZvG9iGipnqBN/iQjfkTC3o435Lex/KeKcOtSZKsSkaVyfJKDDAX8BiYc
LssEc0TYKwN+ZfY/rtfs0s/xJ73RkUzPNZNjzvUA/CR44TA/52NxEfxevYT0wE/HLRTK+vX75M1i
d2STI24bksEPQ/g8s17vS/YqTKmtJ/NZGvy7oM2IO44y81Qe1t1jmncYelpiB5nh/WtyChPVJKZ0
sBPpinRrvC8ZWUhoucCv8sPo1gNeimNpHlN5u6RsY7J1y9G4nqLJVFUW0bYtbIY+JTeroylgsVsp
8rFT/THZy0dOjQiz8WPWZnJGQVrZCNgDvWunHgZxDO+LXl6F1QoTABFT5AyJ3cGUzOnul9+9vJ42
MavSjE8kFRYryc/fxzOJiguPivrZE57+DkeR0nn0ueIIFZu8i5QdgTNj9je9Dolw7BxAGD0zi+nK
wKxlb/Py6VLf5A98UBvEmrnZvDU/VPiZ+dpy7K6SPcJUK9oraKt5Y+nvn4yYijMemsvSwgsRd8+K
b+xHw7leWs9jeZ7srCeBCQ11RMUAe26Ttp7+WDo0r04DhnHL0jU3YOmHP1mwZwKFAi4yH9gjPtik
21W3fQTY1HELN5XmsZwb+PPGpzo7InY4GVR+I59lpSPcyedm5S8ny60lNCAr2z/ytxYbkHpWfKsB
QMBuJHJKcYTKae1wC0M/d43oU8aTpcL5050wkVlSxLODeOtBghYmYW8BgcZ6pOS35FC7HZI8mRvM
y+b/fhhxAl/R0jS/uUvcBP/NKQArOofVhJHI+JaMf4RrHSQQWuCKJroA75JuT8rN99hc0uSHKCK8
lmmQeOtwJ+oswoXkAFqTRf5QC4vALD5ZhMz397pygcQkLXfCHeZYMn28fhmJM5zueOfxyejN5IdD
LMPUg9RXoOkMKxGs80CqDKeFP4697KonGh5IQbNzMgpE6RQBrSheLLyJuIWmkAJXo7tQ1yL9DO1E
TmuquQAb6eVJOcOW5Q+HpbYJTIUgFZsfMncc1gG26muCZginsukV8E8IyOhxn8bpBbM0VNfG9wQS
YDgLekAufdV5T8ULzqmT7RI7wfgjgHtgx8jWhG3UAfKuq+dmAQ+EnEu4IkSlxEdJnoV3dX5YvNYd
mnhOQf3Q4melravXQajUVYogSWDsThe4HiANtRibMRJWD+FZPfTjZ7pnB2XojMyMKAEMQGyVysAu
5O3ig6lB6NM6tV80kkDOG8M4dLnLkUxPSLvIAS/4CZHRHIuVK14HWBQUE3YEkoqaMrL1Ey5yH9SG
LPd4Hlwv8H9iJgJ8TA8BMgkHax5LEBO0+B1/SEopmIYtZJfRw1zWdPOsXyq+Cm2nM+2n3ICilq5I
X6ioktSDfOfK41+5uVTGlkJfrt0MIV0pdEDGM0ONfFX4RxGUjo4pW+jIypZCtPgWPstD/htYhTd8
Y+8GZbPczjmdMYQVImrIEH973UCHwW7k2hKxKlhQ/ZnchvAmXfqvgn/+T6LjEDa1/NE77Xb8YjrV
MLlqbG4AlipMGylC6HbmtFJG5RR+IQbhaxUeCS0oMS3zS0FoIVtb5sycX3gxqjX1DgZDvDW/vEfy
neu3JznD39XWjG9AneQIEenMIAB0svsd73xHXn4RmoDcogaxaq56oYBlruCRPnWotvw7vCmSze9z
J4g/Iogp9YkbWZybX01bGY6yGc4UcAvN5k3VwfqJ8eJide1YVVh1Qz2r5qhyzhousMc+3M4AbBDS
IB+EZRpu+iUDa9KaDUZ3HwWsOGDRgYVAb5zwvyNqJEYRK4C+js2fJpZiERNz1ABzYBEckQCw9wMr
c+bm5Z3bwyVcnmcGCcYnwBsCne6dT1exgwlm3eI3tvaRAffIAY9EdZRbImAXqWri+gl7orWDl523
iKug5SDMQkJEd6V5LM7qJlyQ/Rju4mMeu5mUVc29/s12AEu6l5zlj8Vn/VA2vEydZoF59WvWLDdL
O3AB3Z4ZFV+OnBQ5BRxfiYKNxEnfwJwCcp999/cQ+xukayYnKPW6DKRg6zfcy9FVDpBkmmv6IsyC
1+eifTKkEbQN+5O04Ngn6IR+lS6JyQnn8WvPnIFTusQ5n8ZW8SDnFNnbIjZpPMPQaYoN4k3mpZK9
RPvOagH4g2PzxsgKqFIjLnb8YQvVb3N6zQcEN27e8xp80whChH7v36gyeS25gTJGnBxuNkXMMp9/
FC4aQBJVNsmUnJB3HtOERYTGqBZklG5L7G8Y4+FUrPyIw3dfPUBO8Z4b/vCxJUt4HSDRhcM8/qTi
Ds6Mci9JFmUyDZApM3Cxu11B241CKEQHAEW+FVePheA9xnt04N0gTByTaCZzNNEwXaDXeiw9mikW
qBA6xSfCD/r/NLUpb8AOjNxc3ILZtAtAFih3Dqvg7KWnJy0QsGtDToGC8ooZ0LSabQgBhAkHZSKY
35qFSzgthRH3BoyRl4+gCOgPulXt/tU+hs1hwwxJIifIxNAWivN8IjoKfjwmFSr6plRaQzHnfQZf
X83LFpyUs2a9/NNAQNj0dHh5VMUAy6Ur924afaawI5ck+GE6wGedInyP39hRgM2inUT4MUnj9DfK
2yxFYv61IoEae4N0S4tFbYswIQldUFGZZ44sjlglR0MCukk/xgPSsAYWIVQ4/UPw5Uf5RcdTkFpH
8B1hVtAgY+bW4kod9iy4Zp83zqDzTagcWcw4xbjQ0Cti3PCRu5N5849mwLrjmZax1eHZg9caRIPJ
1Ph43hHiPZHpnOJbLNgL9IRsj9F4QSMYXPnBKHetAiHYJGNKay2Qlpd5Z2VFbw6KD2yvkbEwayQu
/jKLDTClo5mEp0zQZ+LCp4mhmnMazhCwGaDoOc6e5J80Woj7BPf5jXd4ASnotXqI4jHJVsLrEK4x
dpb+MiiWp4oCqrA6RxARACrGn9B/9JDqQdNTSwIz2bGyUoMcRWdxYyNFnyJ/cluSR/zf4oFa2PeO
oCDjsFhXKEMQmEA9oWAm8e/1C3Q7V+W/sAYGwutxXmA2aKyjyH3exmbNHojxL4Gy+J6qqEpl3Flv
guYl7RcUr+Gddxi8wJCOVevgs8jUHkBpictz6MGk8EHEoFIQCA+7YzZgBMNzY2YekxdYHVmPvrFX
zwraW6Rg7JvCF5YAT802PgfFKp5WZWwUqGadw3ABglqxWaC3tAoMppd0DnAip72M2YqT3BrQxEf0
ocIGVU06fsS1qYNzSlF4XedN2ndpzLU+k2zhOqEggJOxsEpYSHHxSTIwM8W9LjB/QmSwhlOHNy/Z
JiFdlQXpDj7r4qsdiMAFLus5rShtmI4TDgakQbg01uXMzPBJIgsUM4ccErDkRndJXkd/ImvMZybB
qaERIt87HGkcPy58aT2xwN54X2Ec19+cFMEczrQIibgWb9nL74VN8v28TolZopwDzuocHdsjlTnE
ahBm8GRmN0Q2/ZKK8sod78DycLvZuNgtTQSP411hvov53zY7EuTq/Zvvkp9CwYo75aNcl7E9G+3I
To/TnOCQmwW+R4cc2igHhvfsO8DVCEYEmq0zYyrsckuZATX0JxYg/AXV66HZ/+NYHGqvetfAz945
vUPOgKX5YLOZq4VrN6EVCTflXXqtYyYQJ+PMKkWsYjGtg5e2wmVCpRpi/YSnPj5AETHuEPIJ6VR4
nPJKunPMhGCufJ3ezLAk0XcDuyDjHY3A7VWM99TZaDx2rno7tUCSRIbCnp2rGEq95Ldha4GtQE66
yV/SXg5swGyN5Afe5GrHPGXJhClzBqjrIzMVaTCD33CfigcZYWA5857ro/ElNW6QutksGRVjDC1w
r8y3bP6Zwz2dYK1AZE+J7aNaEC49ETjJSik/kcPildzZsbqH2kr5+lq4U3wev2pMg37SDXUPjsvY
j217KPG9CX9iJmW5XCLAyusj3gOX0w4MBKSRLkSRw65THvDyxCAthp+wE+WNSFM7R8wChayCcb2A
CVp8hmcZtXdBAWIqf8QCvm7NjYENmjD4S+C79CcLxmVHDhe9P6OgJuLtrPRn4PHO1CC80NZBkJJp
DqFh3jCQZIHNWgPoCdoZQPL1UB7AcW+MDsmP52aLsF+O+kEM3KrHgq0gV44K9I3wCx7Sz8DszM1u
zVZvaOYFzJ/+suQkiGSI4ZaNlFmzXvj8lG9IYxgwvA7ya5dqs4yFvsUJ57ncUmP0DJWVRdv9lOyQ
MEIJ78VjIMdS/5G1mGBaXSivAsONWD55zpWfGmyaom+g+wkpJIovxOyKU6VOEAA7ITH8mBa49ijY
CK7wKAH8Q9FxU9BDKNR6E4UHZg+oLbtvjqoPJiS7DpF5bo1n49x8Z/feV+89yYJmvPAAUzn6cC5l
j+VcIoJrLp0hXCPTgAT9NgA9IepBsABT/vXBw0YV/x0dQR6LNQuHjyx/SPpeVzsMlXMfKBLX8dOo
QbyCjUXfI/5V+EhyVPc+AICwy5ar2taPqh/WJmHOV2CzAfknUZ9HgHcEg//qgOEfFWnHJ/THcKOe
qUxAaoPvFHM4Mniak/JHNglnOM0Ujha0uxiXQt7BsBSKcuJwXfHt+cLngZ4kdoA50H+semyy5dae
DNg3dlzYy8JlFSTZVvPbO686Cs4G0wuN4mIxw0Pom58QzyhJCNtiWj4Dw2xQr8GkajLO2Z/g1jYg
lYqqMveMxwySp5kfgqd88Z5zW1ljN97I/Mr2D+DcXbtf3rk5SzZaSZ+GXb03OO5BXslO57pdVbsH
k4ax3YMyc8ToPdmeyMhcrAug1+GlEtl4/QB+f/CmCxIJIRjUUk6yDQSQCMevav/vETUYQPPN0hvx
iDRS8205w2TsPmgdeB+JbrepnIbMNtSb9hnHv7xlQJXQgHCbgFX5CWylMDKlx6HQPQh7vjp+pPaI
BfJdlG1wHpT1V0zBhFNjzK/LDKmoLtLIjuEck6cVOG/08dzq2/BUXpQPmkvG+zxlbPo+iPXwE+/1
A3vkZUH0zPBKtChGElgTvx2GU144rFtYjKDACDxkS8HpBwAe5s1DFt0A6jo0yIeWWQBL++CBbT7r
4//RrCpZvb4R4qLs7Xr7fyyd15aiWBSGn4i1VIJwSw6KAfMNywwiimBAn36+Uz2rZ7orWJQinLP3
v/+Qome9WZTOCdTmJ+VxckGkIB5C69DV3StyQ1q1JB/uC084DMGC8sSeD4cRZcxr2pDH9YlJVYJf
eaPZgJDofobfv5UV0g+yCp9173hZv4gjtFgDRcUGhLrEqmdAsJx2fG2eY4RtTQyWSFWP9gWN9bfr
awt1wN7D1lgvO2tCrK9LKq+KTu3t0CzygpBQArWkMIqokMzOseGHYQwFedws0lBaMnwnwGz6nPGF
CRqnmMb5zlCB3pnThbH8+nkgvlJbUErH2VpalT4FbWdrRIzPpB0tzHdLQQE1a/ucqQP4Y6+nyNJj
Me1bMM+gn+TvICNZBZmAbl/iF6q+LDpbr0AbaaNi9ow/AUY+lrAFESZy5UxZnWcvAtL1GWrTwQ+a
L1rqxevQjK+hEtX89AWBKppxxbJgnEL/BKTHXASJgolMUPdl+FDe+9jhWljKa/yFgHtA/I83nIFb
S1u+WN09DBk8ynL/MWu35ayYvbfQ0fUVsCbJ5MCe+ey94Kqk0GK0ST1ABg8vcnAe90RkSlh7UIbf
cUXoZlQPtRhNwGPXX+eYmcjWgBEh7pvj1iuTi6+MNBg9/CTIQEmUJ29uzPzzp7p9GGSoXYgHKK1W
BzszyQE2fuY5x+ioDFgXwJ/wbrst4EPJtXuekclC4qMBmqNbrepSpjG9AshXzaqmWLUboJ/1IwSk
Qb8IhUmacJDvqlkbDuaozG/33VDyYAc4KsEPQcMagBUF0xpmarzfYD6BHN98oX5sQ8MSKTdvS9gI
0Mcio8+tvfhAfIH8BkBIGS+/xj1zleF3J+zsCw2hIvKVn3mUWAS5M3UgRFoRn2BzQhM9pUe6lK2g
yPSpkBoLGPt1/Msvrg64Jnoo2FFjpYfLrje79wMNv2U9SXPSkMTr653thwRG6hkP9x1qyVceZ9wY
L9V6XAXBEHYOjAmCi0NqVQXF8jn8toyFSSqyL6lNurrIXqcQTa1f11LxiNrx4woOQFnwdguSakDv
RFeBm1302HSXBUK4Pt0ZCjJ2DcyRUHewauJY/A5EIodwfkFmA4EyFxUEFkaVddl/ETMjZMySdFwl
2lE5do7diK2JmxM7oza1mKd81+2EIUmzf2YQrCgN6m1+wASA90SdgLgzl/Uq9KXw4a7283SJdfaC
smBaMqdJqvp/UThwGmkOgQDqwdkALe7GChEE78FtRkglDjTv2Rlm5BsXu+v4ijKFfaa1swOVIkGy
yItw5QNoxUXmw0weP9HZB2b2tCR7K0K3h5oipvnmdZGiKWSLLOIyXTD68nl+pAkoH5BMm+GsDOuR
CE4c/UhFKEHx+ks6RFbsjrZs7rv86jwml/THYMcwu/k1ORNz+FGXlyp4M4HXrUbcn0E9ktTg9fMu
HbGOiNk85HqMgD+w43Ub3kPlXdUQIcETuxu0ZBs4h+fMFnFBMp6og7wW50RGluZy1UCYMYD0hoyC
yRGSpl12gyPRfs+RzGQJmCgVTF1VcEe1UwWclDKvMWsEWJhzqW7pUB4X419nCqn5/nrZ1FQS2fT3
zsd83Ac1eDrbraxuVIxqgYiL6Fe2K/T1qrpFHv07Kq+NuJRahv3yDigUCDuDDSgnOvTWdB3If10Y
uq4Pg8qLl5CCpodIHTAGp6qyEPYfGeyHi/cA0ZmtbKtRGmQYcpiYowOSfZ2dGqXeTrQ9DDeh04Ox
C/7uYz7lZLvgD9x/Pm8Bm2N/yhn0UPLA6AWfw7Ibq3VaXXaT3h+FDw7w25zdUDYKad+QXsUzS+uH
jZ+D1Mqi8UaFmmJQgNWBj7YiG5XEDrMQkIs0uyI0vM+FQf0UiaNPO8gWqLHRQR3BZUnxbjNEviOF
alJYeV/dvv/CuqqMqd4dg+9j98WBy5h4SqQQWZJZ+KcAcKPW03G3QLSAC8I0c+sR9joWu8FAxODU
K8iJgLkUkANteJ729xJeR5Kp8hRZhIjeQKZvdWoTeSlS1Z85yvDeQpw1QXceqrzvH4cQeEzY8Aj1
O7DykaXgwMeJwuesdPIpomqv9NnCQYpxicDcHKVjmI2vuAXMcAXx0dmwMnJ+eTpMG90bRgIkJbKA
sSpMsOvgvHXtywzmRUyWItizMfs6oNt8mSozenOEHcw+uxG4LAMxBsL7n51ePHwkkDG3WCzIOwYr
OA/crc727ENVFJL9L7LlcYkPQTfonc2aIT5uRshNrlJ491sX2EnFZoj6z/s4mG6u5L0Ob2FhDHqb
fEFFvtbm+Ik40uxLuMNvBMwaViy8AslALSvt60N/BaH4hXSliRvvOUDNSvHxPPTmPBssIfXtfYJV
Jve/EPllY4JVJh/DUt3bGiEyK+0Y40qzDV4ODp143IEW+VRG1o+TTZo40/nG+Y0x70KYIyBUfOEJ
tFuX0DWF3nlLxlTEcNQ3ogpbQ1LBkFG+e4DSsxZV08dtRcPoEXaKbpkCClsTmx6N6ECezxO9p0oE
18+Vpp2QdQjaBtThAbAVBXkXIjiGnvh28q4giP5FoNEAaTmC+xsX043UCJKSwi4zMc4F1vbEXmoL
Y/mdN/wcEakQXIL7HKsRsDBIYRSKuqAdZ09UuDgUWyCHXPVgLZULTDao7HuSxpj4Wu+AxhK5Jamh
mGUIoqJdUrbSsBerqm+msCArk9q0YGTI2HT5Ls3um+3KRPaPjpkxSp26VQAL3UKTyYD4K7uwEIzl
tfHPPcKFuNhrtuHvIzWzaihnfSDA/ZelSqKA6Pd3UiJFX9rPsfJafJjKMlsdfu82po8e/mkO1FZZ
zLEUOxuo4970/IEvbN1BM0QaEAPT0qOdh2ABhlgCH+lWtlbwDjGVE3bGAW0EQ6bbCiKfdOjo7n3X
i5WhCmfORazFLIY3icrFhhl94r0soluSb9TB3UNEmGDSwPlnpj7vYdLVHzNYf7F4ZUmVZJjhjdQd
xmpmL6Mczg99sfF8D7+nAeiA7OVxfcjO6/7xugaiRKXqTs56yaKp3o6tZGRe2jkfzj8mi+obLest
83Roa23nsv51YMC9PvHthdfr9XKx2o5EEg905BZ+RJv7MO3wAiEX7xMwXCSFLKMehW+LRTrcZMW6
P0YFsw7drsJqIrOcTttRuypg2EJ2BZdkzPzGqb4d/YwhjZeGo9x7dbnNK6Zi582Hi1u49p/U4IJT
3xT06QHzDDz/7d/6o9uFHeGeOY1GZ1IluRJkwNmdoMH9FiNOhIM09tiVZWIKBiCXogYqM9Djzqii
S65aiqVRB09M9u1ffh4YkK27NLYPyNdfriDkDY9gDYfO/Au/cpz4z5ld2PzrWPj/5Z+u1/E1ji/x
xxaO4l1LfEu4rWdT8fe/jz//+42TNvb3PTmsF/ThuNKLR5SB+Mn1QHxl3fcG64EIRIByE6MxXxDY
OfisUGV6IiiBbmskMvKQ8v6lIgnLVypgOx31VsIcjshepvjC0fzBUYTFNLVwGfSIB6RI/rNOf/Lt
2+KyPc/opZyfha8Jf4TbPU4eyZce87vSeGpY5IEjFEFTzRTJ7Spb9QmDVwH7D2skQ/jXNWCNT9nV
ziQc7+lD2rKJXln4uCBW0fFcBHN7I9Hq2nIfnOCaL/IDQoFvZmfTYmZ87H7XezR+xvnDb0oGWOr5
3Q7wxbCrrbq/zaOLL0OHxQj7y5qpSQ5XXs8hvgVw54h2QzZL6MHzVJ+6ZEP6Sj7VRmmiTrqeNtJH
eSANRRxCCsT7fwpBOdBG0pDlKGOcB7fBR9cQ5ANhBwakLJtKMIO9yCJVeFjzqqaCJ0S+NlD7Cpbh
NUY9MOHVFIOGmHBLSZa/SbN/7T/7H76995XOO4hwbvASnrrqhoIcy0cTEIgeFtb835+9BnYPIVzY
jpl7WgbWTrTkzuW87upJo4d46GHIsFeYSmPOh0GVujBU0gUIJbQNpzN++vXuz4bIMatln/pA+A/l
QjvgwBQg8g5vZRZxjTCHatlbQ9jFQRy1hr5Gx/Fh5alfCMfk/liB2PlNPdJRvUJcWJToLXt15RBB
KU+q6C48nJfvnTFV4ycD1oZqiBBpjK9wGSOu6beUdzlbEv1TzeWieDiZ2fiLcyTs7MgkSaF34LWK
cSAYRyTxkcTH4vvKjb9QSztIbeiWgLL6sRpTLpUKj0yxaIuVgzDMSINH39Fn8vRG9y7a3T51Auv3
k0CIpysThnQHo49ehvVJORSjaaiymKjRKQPtQZMveU8r/9+fTiX4/L2DW5Fu3TucGStQUIgcMBGC
DRWNv9+snnjzGY5CtN7ZO3vf8Z6e7hZhYIVhH3ugAueE3EGRdcU7KI6gzDoHzmCMGVjQEsSILTvE
oXf43ffQDSN/4qbnKXMnFQEGl54I4/1gnySH3G+jhvDDF8Odt6OeFPIL4liE5XSdi88iSpNck1wi
nEdJdRXWsaCD/hZyRoKlbDjpRVCu/atzSub/Mhp6fi96D5PTCftQK8wIgBJZruXow3FEynFy6vE3
YnM6dDzighoHU6IFOuYp4UjosHuR5pb2awQOZWq7XPWfQ6R1JK1mzpNIi455Cx9kxGbhNRQhVBdz
ArsHcN8GcOLF4j42eqi+KpTo8hXb9RJvYTOLaiIxfsdfZ369Oupt/hxmZlLYPGlCYWRyFcoRAJFZ
W2l0t3lG/36liH+BdGBDUflB0nP6SEYNmHlObss47euu5gPrebU1x2nAif+FXvU4Ske8JtlJ8GOJ
xSsM50/LnyekKJwuZhKW+5vjYL9jZVEa8brD93Q+130yPD5B15GQNJtzDnAL47/cWJxjzHD73Hx5
DRyd188vwF8lCjF2frivkQ8qwBn4tX+W/1CRCejAIMBkOuzWE55jTdyNn1RWbrfz86q2HnxcE+cV
huI9IUvBESkbvA2RCB7IXXykRf7tJexAqUxONMyhwGNym29jKZ056E3NgoSDjv/3LvMgnq71L6TD
P+V2jQF1b0mykzgIr1v47eZ/YQUVb+fpDQVoCEeHNyHH2vFqJfx34c0VVwCYNKfsy/Fu1kFEJ+Bt
bZ1dHksxytd927f8ycURISMHXK3FlXbjdP6ljQE0RR3wHot3N3cTy/5wzVa4+SWZc1r1eLqlHUIG
503if46n+PLxiYaNLnONHzjnjHhfni9sNL7LpPvv0uecmiERwbq7jWtzS28cqASdJaD8YGKVyW0h
EhaYS5C0IP6g5bbhd+BtXZtEgGx/pPyoJ4m3cNGabLqayQO5KB222IqDr8VNiZcW+/S/vVrkU2ax
I/4B8RJp52pYzCozL4XIj0GEl+yPgekwWyODyII5yz8oZrh3B4a3XP9t80WwvVEP9IkpFH+MyUB8
8uao90DbY9UFcU5s0WtwrwFbsNviziD+ZvRP3npjA327MhaJ4l9IWkIVKPZq/BL5fS+XNNSgx3RY
PAiVgQucbjILf+FKvlAw8TBvp9ppw5SBiV8E/FocqT/ucjn+2NstLBxH2RtetSWSiMKLI4MdeAOZ
cKJlFguXR41NdA11bjDmU7Bte6DTyb1sgWP1rTGyazv11c0eS80OOQmIEhwcPz0FiCwdsPziA7as
faZQfj+uicxq4a9RtWLlmrsaFgkXu530MDgTxQ3cO7xqSZFfMgYn0+ouBtp3D+1sMaHuNUXfizke
2B8dsfEYVo9Qx9pCyMSHs8ay8Z96YPBFSBUvDO5U9CnBHN3Pfad8J787OznW/ItfheEMbjCqDxRY
0Jwj4PHxhY1o7cFzMM8R2RVY2mDT041IsSAJkkfiC/Ajo7AlkLCcM6vGiLUgxCC/u0dlJqxckVWw
czLk3RpQE/HHNDhbkneZVvFWtgxPozLngoxjrBGsrVjX25gTu76jmXJEVMhnNGcFgYcmfHhPIrby
GoZOMzobLFhO/JuzitvsCmY96R9R3nAfvQ7zsxUotozS3+f3WZB+utt2+Jv37IIBgux8xXFZnfeC
F7pRIR9m3oWlhpwKUA3YRIwkxpTD9/WF8AjxldaDAoZlvAgXhGe26sxeI9YvPhPRrbJjhJqbmoO1
tX1B60xOoSN8QflEtVp6AFgy08v0Nn0cmHBRHxMmSeIJ2Ttk2MBC5AUww58Nthp8z79PyeaK2EXw
oh0UzClH2w9nSeYeREZKZk6cj6lb+aLwxmZGy93YDOAJUreKaDnxR6CvT3O8FxXr4HoSWZQQuNmi
ufL5JpZxtnBwLbDV5W1ii2LjfnJNAt2thZHj0zwem/2eSkHs5Wi17GIox09/jziOb4uCpXF7AVWA
ZgI6dFlk57hNIiWMDOoT2pDD21h330j+YpgefZpY5qv16C0kJDRBuEeJCLhrciVR70KTD2MXf1q4
Pn3vSXQIhFMGFiI47YGfGkMuYRLJr23mxQbvhqTYPEULDhsJOFj8j2sA2kLkcWe4AayDPxwoadbL
ITxWmHy0jzLGpOBs5MoM4VkAM/EkMIGinaGpDtCMP0wqxXJIRiDtu/AmA7cF0BdE6HR83lRUOJ48
zZadlTHF9ZaA4K4nT1h82i+Mhi51C2Vu0AAb4mRAojyHweQmHYlCHNUy7vZ60P78r7qXCsUv0Xx1
w4Z1gXw+emRAx8avFlccVJET4VgIQxNYglw0DCXDL8k4D23f3qN3xxcx9wwFzo+LTR/6QwfwWNSF
ZnYYhV9eyLdn3U7w0aZyaX+l4RP8hEKOiomxxGv10X1+ghHFK+jK1BmXr5WzKXfsUGx6YhtFMG7l
bIFij8NBp04+Mv5KjlYGhF2AlYU2dEaLyFZskYWNvl2YIESZJ7m6hRrbuq6+iCrakYgvYhY/elma
I2zSZXPSD55uN1h8gBz5PFE2kSzkHRArHn4NjOgAIvmfCTYIXm0X8NDg05KLGZHqCvZX28KdWTZx
kePXpFvDByNxOp4+QcMnmyest/C3l2cvwisWkst4EHjiwm/+ApK+rEV/0PNW0FgBvl5mpDmr/qCG
rIM7L9bOL2vVHZUR5vfxYdHzUL1CmkUGx28seaFXa8LPCE/lxeJAkY3Og19ldihoHpyND2Ai5go8
nAfiU164dsRT4NX5X7BBHs4r5RXwEiEXcxyoCs6BkPu1/ncunmCxCrk0IgxK3VOrWw8fZbyVxsRo
2Q+/f8DJWDIJ1bBRulIMoZEjdenD+UH7aE6yuToWeRyQp6yJEjeYRp95A30pOLuUMhg4YZOfktVE
TtRl+DW/PhreMWxFXodIqeIxHvkc9uUorT9+szxxZEePX9FEVF3p9NS3J30eczACYgEJxuoTgvbn
mT86cKWMU0vkfGRzrDH+Sicy3E/NUrJPh/NIpBWeqbVRKQYTyU7Oo8rjwGib2IGHqXOGIcYzoQrC
wmxeCYttfkHliWdWuLkoknI+FNkIfx9FFy5RZSkyX6Er2vVQFI3UR87l/2iRf5WgqPc65nnFJc5t
PeKq9sg9NC/DdCrZxeh0c+bfRCbnkUqdHIqeiwUMi+xf1erOuf5Tp4l+6+cxq6xeAy/Se94dyGZ3
A/Wk9yIFmyiG6NEZ94D/e/C8HXEb4+DPAaksiyS7Ra0l4tUbN7c8IbpP/X9/owlnhRUjMRpor0ue
Yer/TW5Yasattfe8ZUObSNyTWKw7gUhplzd0d27K/wZt4vGK+BPfli/yXLhWaIXDu+ZnJzI7Y6h9
SNx6Hy9/YqwJT896fq2imjxWOqDmlZbdJp8Q/jhiFRqJMYaoPxy5Vnq6pWuVU1JDWTBeoHKINj6l
9dz23HYhdYLOK7w8jkqDpxE4xxhM7TNDEpFd7Y62MfAQXaK0NmYIjos0EpR1mCvK+PpEmO4ruITn
gy/UC4jHZssW33K31bA4I3Gn9rwzhDHVOsuB9j7kiTKVeSPumG7ZBeZK5wAh1INBWGO9aYMKdmJy
5xhHomNy8UtzZUc3vPsbz7mo30CutvCpuo91GJpCvo1kY90zRiUStOCxEjlAXe9lQAANxJwSDuQw
H1TOHgAi5L0a3PyuV65QYUKBzXcaRuGDbzeBUdY7tPTcGLYixD4T04hBDnBtIFEyxb3kfnaYw7L6
j3DxIKdMqSAoOcwYqwiivBqieToLek7xwA+NV8ZcDG6CBZmRFDDin34RMKEN2uC9iaz9y3bH3AMe
FXCrgIcB/fG/g83wjoqhFL/9N/5AxbAYPkE3ngwF/jKmLLjb9Rv/3rcyei9/XwgHGT3NKMUXXHmv
u10Ld9kMBPU+xBnb1w+3nWFNR5K5Y0aDg9/Vnh6hLomiLwMl+Zc+xdBvjglUIrz6MeKI0rEwZmYO
xACDJGo2USLMiNqFm0ckD1CRAEXuR+BFrzWxtBVJ0eTADIVftSA3PvDN6DllO4H+9sv51uwXdQFn
z3Djo3LYDN2g4cVik8/kh3/Eh+J3A6DzuTgLQfDvK2Sqcsb4JpNj8ShxjlrxBPgCdAo+hinB10FR
sKRvhc/6v68B6/ydVbPltIsf//d5xuzp75gMWzwoFalgplJiP+a370Ckw3rniY7HvJkTOHa3n5EH
gzQNoCOnTFksKMv6mKGxA+te50wgQt+dMbGHEOtKVM+8bR3G24TkMIvGsLg85nPY0WdTijV7anqG
NRib3nRv8vG0IH8Z35RhF/TJEy9uRyVsBbOpeMLCI+BHK6OMgNtIpzHMQiCIGXwYcBQwt5giM0Wp
t2oM7xoXAfTZD7XKVkD64XX6Igme0nsLSECBt+LO78NQDeEsGJJzDPGvO7yYuky5y8mlhCVxvdky
sq4x6ymn+cDX7+4l5oeensSvHBV9b64D7N4dnflsXKxqZk4003pJcd+L76p/2zRJjpkgZhaGW1Nl
3DYdLINgYrcmBiZy5t8m7w8UeOjHQFVYbeBdBfmGAatV+R1fAvAcvnTKJf8GKeUuoHW2Mv60OMix
tDvXYZGwUlxbqxg1OHkAxlImYisXKg8HEwJE0Il8zPcG8y/zObxuoHKYMSfLWS/DyzWopz19Dxhb
EDWk9OxnLvz+L2V4f1PaN0OiAo4N2uuxtuvQkUFWpyVNZEoI3CLN/kXsaC/ZAl/IAEHYOv1kLkos
QKXTaTLx/SQOE3Id/CSh2tK4UT09AiXw4KFRSiGSZ0II/9D5OP3RJAfzwUOWC8us55xf9+tjfyYx
VkbSdLyqdgWqj+icFDfgumVuuHOwLRoVEB2AgfnDFe2R2/OBu7jott/gycaK9I1hN+N6hmmLz6i0
t0iln+5bRNqYvMGvV/gEzr9f3de+i5Wd+dmnj6CL0u+EZL2L+JVOom8dx0CWZHP0nVtUoNJbP3ca
zoxgrr8ykPvudVdlrrG9AD0MDNCxD0YJ9u1i7Zlnq7i3YQkO0YAy+OPAEufuoqVgNP6DhulgZY48
pnOlmCpGT2OCAW1/3FGxg2mGELXx2TWRjDMhJSuCiMRHmPPvb6YgeEcxxHV5nxoG3mwcdkaYK1L8
X/QvQ4/bGY0+d3pGgACRA7dpBkvt/T5B89PkhHsaPlfec1mTaL9xw0otpvWwMZYNajE7HSA0jZ4R
d6VC/UR55sLrXWJ7cgaXRb1eR/h4p1g1kUYBGQJAam3ELZti3J1CBdRJo688xnPsEwQ0lCAjfeG6
WWCmPv71LZkZG5LzOSf0ShbdrwZNRxYAHtBZnyXBCcaciMfrSScou3aKrdbphzEJujI3O8GWyk4K
NCdOTTa777Xc6X/h/06vnUk6uEnsvtB3xr92hM3Coqtij2QDa/T7uFdYgEBnqMCQsHEyYMLJDGit
u5+npZIPJ0I9zR+ZZIdbL+BraGL16JHFemNzd7c3u5PF0KzwG1qX2KKSZv1NykOpLFBXqidRH0kO
XkMsU1VnCAUFx6cOuCmxeQyfrwK6sd4Qii4XXyOzqU8qBJBIxrDSleZcZqyOhnVrR1+cKPCyvrGd
T/J+UH/9+6rApHZNoaUv2X5ruPXMcdknoH8gg/5aeqJ68sXX07A6PWAQ4PtMSwfKXMIvs1Blyk7X
ynE/PrZw4nvWk/0C1hWgfWvK9ykbtIrdMEguTJ4Eh6Xe7qMzxfsQ0QNVZFG63S/AXambd2rZwlbx
KYSLQa2wxRETUKGgW8HmwH0FLCQPhAKU+5Iw//rqXsu69XX0R1ChDO42aLbhFsnPrYwZ0Vedcmbl
Yt/r4ml0ppIYNyl1vIErC9JBnhCLAOUp2brsOEQ8i24NZ8ypPH5w7eKouuyzQW3V8+z9xFrG5DCM
7cAKV/yTZtsLsqOeXb7NZd4EJfsC1BXsFO4j5oQf0AVY7QYUkOtSreIva2Xvzyd0Nl8XY5xu1B8A
HjtAB/zBwAXT17WF9As5h+1cT2ddY8CqTtHO7Qv2rXlIq1mrq78lC79RNhAdj1j824kaGLK668xC
Mv/FiQNLRa9/Tp5K0pQr6eLhPSMxrqNQ/LHcesgj1fug4EQFz3LH2/LCnuY97izPmpejHMCU+B7g
Pcp6XCElwsz02+cd+ukOazXvLijPuw1uVjvUdjWUEbA5IH1wKLczYBBc45dxZMOoJu8NTiPvGN73
4kfwysv71kG25a6hxL99RxUevEym0D4PuWWZs5DNbRf42/XM/pAbn9v/M1aHMHqZe430BM/iWbWU
DbuurCfWBIx817BOARXgQ8GNrwF5j/AR+iQwTvkLIO0I5YYcVVD1imG+J18nHxw/lijAiEfB2rFE
31XBJoBlr3AIu2mFQPwnsVKZZFoosNGue8i0KMD7XBOUXWqE5keGrYHDFW6iKOOkiANRE8IqeLMV
y1v0WXe8qJuNfIHjzBNJi1nZbZ2S9LHvA9wWI7yvk2UUeJJ11vFisx9AM+QmYgpKK4r4F70PfToU
PsGigTtG2RHUrVvRjXQR8cnX6Jde3N5z08q4AWV3T6V2V/BSVGQdCVYdlS2bQotfD9X/T4KUX/CY
i/s0NilX+0PorxFz/Rr/c+skz7dhPzBFq5+EuLVb9Tsom03nsbnesyDvsBFxWi6X9eMxgF+M/8RL
GrfKoatwF0jo5mSEE/hoyVJnqHTXtTHXz5ObNNGfGzTLfTwQri2y7ZLGXeNiydlhYkNe3B8LYQ50
Z3Noker3uai0N8P11tNws5YzmLSaMrmnwNJ3LMoesyqdq2ivLjgq93Xk2N0cTx9012iChTOKDHxO
/lNtIFGZvBS3Pk+xxXoAdsCPhPjZOHeQFcUtT/DiFU8ojbBOARggqhsjIHIoR/x1Ba+++MUJm+RD
diT45Gt9Jtg9Ie24fwZ907Db3pJZ5zMnCm9yOJ9IG+1i/0n/30BGBnPHYuSKkY0wHf5ARkkRhWnM
bZb0ab3YGKSO8RpqivchRBWsmiiKSKEJJTxb8Tp3W0KBggmYkOVNU/BTSq7jTYdMya3OngdOixHr
zUqnkDya3ZcLSINpkpLbOSc0OsP5EQ1rQGHzSe2qF/UobCD5gmdVwafy6c7rDZvPxfkB8cF8wDcD
EfVtozLA10YAYPY3xzsaJwAlUNlspw/Zr0j4wojuA3Xg65cYrHRbps5uDqB8NR8wF2XrSRbi4j7V
mHVgQHjUWwvitIySDL/b/q6nxtfR7c89k1m7jKUKzTAEmNKjRaMrw++VwjORhXnLa66TRAIwiRmr
vCsIPdFCuDz4xgmWPpEoiB7Zsm2RDAyBaSXhUv8bIBUlU0WI4yD5WPjKunkkEnNfW8WjR5p0B48F
nGzc8F9b/PBJ5tS8bEXWK+xrZtYRCa7jzCXMFUJ1Q43uovh5BpCvq3f4+pmXyqwPpFNAKqOWK33t
51Vg4MOujsE9+r6c0nh+RknE8go6+vUwrgEAp0a6ziqWhAj1QL55fdackIxA7g/2NkHncnj8PHiK
TMsNKvkkk53sbBPTsIbaXXzXOpT2CPvRM0CwkFTBQEQHfT2cI50lYNuvfEjiJVziz7QxLCS4X6ju
JTe1snhc/b7hFfkwx1/5jrzZXrnDjeADli3dcdujVu5Y2aFhI59WUGlgAG66rryyiThD+aBb5QJX
QdBkLUSXhXfMCmXRZU526+TgL07R6eRPEqZ0/mSiOZFqLlSTNM7FKoqi1WbIR8OHM+Tvuxn1+c4Q
3G+STM6270eJeExpgkPy34qPMKmyo9KMoh644S1gX6YIoyxnmZVNMtu+QhRiF7uPdYB847bkXC4/
AHctU5xlSoymoVrFshe/7jbPTvwBxJMQo8MMta7DD1x0LmZcPwF8sJqCd9X4+jTXTWl8TrAwUAja
ZY0W5CszmzdPk+NJcOkFliJ1I21a4wkrfK9s5eFVkq++/R6R3j5eA3fQdWj9j2XDbVzCDg/UsRG8
ls3OGF+OWuV8lsLhOpC8jAHsneFyC+LG7fiN8tFtiM7zNsR1fdnxL47oTT7+B3Tys8OtLBKT1SwE
UEyABZOM64AkYDGL/0Y8jIYE+36gu88yTzhOdWQuzkfzapjzuNswH51H+OrcPAxmJPN6zJDm7gy7
8YsdJzSb63EPn1RPhA4LUFJd65iw+exGSEvM0wKJV0TBgISYga/Ei1JxU8Ke4XgFpaS/RGwcnV2e
Gahijsc5Xg5Xr39xME8wNbgRJbxaHkaz1Q/YzRqf/ewyfPkYgxP01w9E1LESSzN53F03YW969/sz
jZ2OezSWBr9xE8qzPmGsDTXZ8oFNKb2CwJhDvIwR0YxwfRpl5JH24H8C6yaARKHSt5RhNpCTdM6C
DxINOLfvopofvffnhZqQRTgkpxxSZG+jJvfTDy4NoaPnWCWOSiXi+TZApPugUgHt8siS667IFIal
jZRqgffw4gEDL9j8BiIIsvRVEX5z7LvC5btLpkaVqDvypMoQ73AmQUsQCWWdHmCb3tB9mZ1xZ/yQ
MQ81a8bdI3bwKW73Z9ToSJCg4zwxH/PEaLYzhus71KmFulP8Vpb6AEp/F67MGZl1s4bOb8LOORZP
vt8Lqkg456vkx0+rKJ19CYabauMr/h8+3ZIkBzl1I9vQGLyIuQ6QWM/NISnjEu/XI0LNJ9hcO11b
mYvIcxoG5zK+Y8yNu/uMpIwBPiB6a+eRjv2oviBYQSbGSKShs67GKSmryuke31KznD4h5ICwRM9g
iADpdBmXGibVHcIhs7Ue9lBLQM0pLTWz0axgxU5KKk1sTUwrcgxXAUDu1IijrwPhHEhc7s/vGqZI
SEcnLezNL7NeqJCeNOiE6qj4s7664WH3hlXcI0ks50k3tGKjx33MO4sx3gkvCNYKaZbCt304N9wr
viElmeT3hhfgV/APTxuyCzgvmCtfU04kn2tI8hcYKPEj5Dp4jGugYv5GYlKC9QQp94wofMk/XAZc
Xp1YXJAiovoTpvwvkoYzMi/xK+ZXiSNcAo5OWxb8Rk/36eLCSPbvA2Kw+JeugnkFJv824d3QNTx9
w4WLeaF3P33CLwnLo36iD1GHbfThhWO/eH0Y1iTqiADy0lZ4BqES6t4tqAf40RNWytCaTBfc0s3+
7nO8T6AfMoT21cjYYUw+xIORkfRNBOuFnSMGeCrsqyJsPDiepNl/oTXLPg4zNixtPr+QyQQLl7Ar
IagWCfT1DTEevhYAlze3xGgcCywfOwDsHqBmEfOCJcUvYiIpcamJsWQ5ZP9hpZxLlXNJHsM7cXNp
cA4vo/swG0H2in7L1G4jTULAQki7Pk7HxZAr9unnw4xFONbgWeXDF7nfNPpYFTGyU+MeN0kd9QIA
YkHp1seSw20BNwzL3wFgOdNWEozwdesFf3PZ8LUWdDzq+T1J9gxvjblArT0z8BwzNqeuGVumtTT5
ysY7KvZ0/DSZRgtXJ3AEZMM8mLhIflAwKP5UOCGg998kuM+Age/yC4U2p/cHiL/ctTMHOBxfTSBc
FKlwLVprucZ/iBs4JGPEvZqmAt9oA/c4D/h1NXgrY4xnCIgxfF5I/PSMTXOdKjgjeM1H8MHsX4yA
f8jOvxfnpPLnghLHswkKa6wANVeR+EQ83RpSBrLDA3Aog2AocmAwrscSMRDniDhxqz+97vbIBt6+
J5h9gj5XMOkVVZkETxFa9vAI85lBB5ZNjGBIW4t5WAxuy+UFBD1RdwKIRqWByhd34SVaBJjc8Cso
0M6euCSevhJwMEsJ6kieInRk1AcKLx4gKr80+PlgypMCyveIi84RCj13E4CE7+6TzlyE6lSz8/QV
Y26E1uceKltpZeDvYOknCjRSehke+O9AsTajngNdf7j54iujWDskeyaf78QjQJUdiSR2GkbnG8Nm
1vg1OefK/Vqw5KHvr6TRa1FQfWTocnbGylg12n8kndeyolgUhp+IKpKEWwHFnOONZToERZCMTz/f
7qnu6TnRQNh7rX/9ASE6Ic8RLH2DsAKRGP9zwwdSVZfksiVPBesB6QxJdzyVyKAwxsYfBHYaYdwp
YKMzMMdzrJ1arC4EPtgj1UEL74pE+mD90f+oOreXFU0u/iHAlelV5xvwiXpYziKQaF3oKOSUK0eM
URFbsFxmS8jbKkFrMVMZAECeFh+SEACNKQNnm/FEJxTdOHoWZb+6zFn8G9iy4VbrMM26DL4osd3k
+t2jt25RoC0k4pYKpCoGK8u9FC/5MpMdUnRT7uUj1tXzpsNvEGVke0RU4SnHbIpjKPPcHjP3RcHa
OLicYYEuROIvniKEqYtDWnna8dUbzHSG0OAeXo/tG0c5LP0ryj1rZeIRmzOwFfnhzLLF3BvfvGm7
pGNmckvsLn9ynvAyi+nsPnMb3c2wPuHoZD7sR3qjI7JHNsNWSqxdxnwBcwpj1vnUbdUhnimUIZjV
IExgPIv/DKgAXyFGvUFGhsnLBzjO/VWLPEcWitlamzmWLHxE/Lobxli6fsG0WDu5dx7qPMLmAPMP
gbq5Cg5v8Mi45hmF7cOYtRytFO6GwZxjdtTnPyzYhs0+usp/+nuMNwVODpjGELKokMc4is1dpcEM
M5XRb2hZPZYMrYfxDcU9VzRoTDDLXutsSfp2LM16+axpdxd4HMheI5wgsXj85CP8t5Rwp8PPIRGH
HbrAQW8aLALyCdRJJSw8hwbAQ8dUFIrfCtoitITNX7JgPM0kGLtr/DZ9kKrVZkOu0CQ05zZjnx2u
3MAT6QDE3Sdf0EsG+iRhOmgzV0L5jRPQ4LX8nl53oDPVJwWB5tuLBt/FRu4btw7SnerXO505tOob
E93/bsbGAWSGn8L45FD/Ixvhk755j0V9+2HIXw7rmWDnCaKiypOmGxWaH/8f8F0Xc2pG1ueI4vgz
DDaYs4iSlKKQyvI9/E7Aj9nkk8MP96I1BAv+dGtBYcjgFpQUeK61C6eGcJsapniuwNsa53d1SKjn
TEbKM8JIGx4Eu2uKNT7E05G4gkWNcQGuh+HhCSuY63tUhlzphlAxUcW4ANN0RdwB/c8IexcKRhwu
iHzHtvvdR2kRzWXnnCDDUccPxFFvR0cSI/ZoWCbiDn7No/lv0CBi92vM6UiF3BqQArqJlQsrhJw8
KvquaB6scctK5hg3gWKoMDkjrNUYaGKLscwVTJc6bBUhD2UbGGWDHzDEAlwej6rfJGZ7FhPK34Re
VLNWbLiv+zsdiaiH15Lur+H5CbQIF+/BTYQ0Yi4iCDvZJjlni88CKfUug07DRYsTd/Ith5eCXR/5
HhKYPcYvKkTorT3BPZF4kKG6k3eo45FoZq4IIBOyH6qGLTXHTJuQ7pHzulbaYfudRSuKkAP+Egsi
i/ADmJEFgJnMTaP1OrR4cchoMfowmC7jV4QrW2/CZAOrD17xK9yQX/LZACrF59qVJ9Tyt2z6Vrh1
gfsbkvdknF5J8RxF+zIeSGyH217hfgj25HKyHZX1lY4a9h1+viMU9tU+p6dn3dKHyoOvuSRQTsQx
fOIQ2WOCA1K3jdi07ghoh7BKPLAm17z/0tNnhMzE3IRbZNc0FhqtPCscOMQcSHPElYeupxGqthV1
LPKr30DRKDvP8QitzR+CWVa/mhpTXKpcgyx4/MbM2rV0N9Kk56o00YItU3iSryxYdbEE4SnKgWDJ
yDS+uPlBg6GI/VdLFvQbAAIHsXqCGKHxCocrFTSbAhhYiheGptej+TO3JrfHF/bO16/JuKbn4os8
UYKcQ5tJPqK2/hHDVR4aodoAjeS0lQbSIMvxo8R3jhFLdn6jVobZG69MUsPsZ1Euf9Ekrim9Ffuv
Z0yzl36cgPZ9tchVcpxhLPrfZJoxxqrgkZlW7VoaEs0GK1V0P46ZFDEjTPYvNHaUBXhj5oHs5+x4
v3KMSwhbVI1qS9T22jTN5lgmE2VOixbgIhKsX/N8ZOBjMr0MhRCX24lNukA2AqsrJUfkYm9/THgL
DNcSY3Jp0qEilbOy8OzAM36EzvxITMngfVBFpf1InqXKMC0DT24YXz8jQOnKUBa4qWQSWPdPobNN
AiwocD2nyA5j7s9ns/6cevy+5jYpNEns4vLl5Y8a4vuiRLFwpKr7AR6k3E908/jMBIRyE0ri0mIV
yqiXb6Vo3WnbD+DN75yH7rFrMEtyaHve0kzp5xgcX1Y5vBfIXdX8jR4V9E/7nDvpoPeOGNC+KrMf
UPmpLiAOrlLctbP2cyrNG9cd6V/EGVCSVOPXayShFY+nvcvMQvpHjGa2TakSJJUpDI5Z+aomQrrw
exVHZBghh9NpFt4bQDYMjZe/VTKzyYnOoeOUCdshQXN0BvVEY3b4zF9U/zZqdoOrfIhHFeG7UBhR
lRFxE6predeO9GupLttHXjscH2Csz0mYf4UTwEMM3IqQyHOG+sy9jFGBugm56G8I1psYbov/UQ9h
l0MwE44en5TZJibjPoLAj+JgYlRIfqFtms9V+hfNLnUoiOH6QcG13b6CigdFUPAqpiB0sDfQUJgu
WiYrnvDrkD1M1DAYI7HuC70KgXQy8yjmC0TG4yhDxDyVFi5Rl0X1rAQdVz98aYtaFUlq2EMbeLJG
F547AzjDgiE/25BSZY3qFet8HfZTk0BZevkvEN7uGDcP/fKMLtTG3fHymdbN9PebfRIkU+Er3fzr
4q0Q0c2L0/XP1NUaZkDBdUGY+ZquiTlpdSISXqKUiiboXBD/h0wiiW5B37FUQXG3Afw9c/rF1tMk
YNhaVhhBM+AQdiZwSRkbfAEvDyy6eKNzqwK9pTdMm4SxAJug8KiyMBv+cI8KKynMrVHyML0VIGcK
ewoAvx8dbRZWljLQawgpH58TEuqgjw6ElLThrDMX5sHJpPJ6KYN7l/wfQ5mo7ZiPiZlX6CFMz2Rt
qTASHvZkR/5nyITmE3PvwuxrppdYg9z0dHht0oi5hJ5PYglf8lGbTi/kyCPyrEe9dnjhaPBi0AC8
Bfukd5lIRPbgqoAwkjC9bkjAj166nYKFvffBRoSFHT8RdKK6KxN9ETrC9xa1hOXhvgcJFnl1y+pF
h9LBC/sy/2HPiOfvfJPLy2gPGCG//4I9QEA8NltAgaAH7hlaQ4qH7P+9XBkY485DYDwGxqZnsftM
H/4ZioikacWHMI4FJpZexKPScnvJWfRYotOmpUZ4jIcPrROpli7UH+c7i93tdrTY0ilFsFpYkLg3
sUmgS8ft87V6b4oZaeOQ1gULKWJ+Q3hwyDj+dwvOgvQbea0PxOeBLs0x+zhJ6xBdLl0cInLG/W46
S5+CFEynzmeiX2/9Aoo736SWALLo+jQmoO1o9bVNe4UuMsRjIYFqLBLrS//ZTnArCPrPNT5A/eXy
QEDgiLyz/v0uWmG9v+Qup7m0kdBpWF4I8Iv4G/4I4jWmYrSMAQQf0UIaD2Pbnd4HNaO7ZVS242FE
Cy2Pvnc4dUtzHe3Q6trr2jfX5aGmNzbnfOkUU8XvXjP1FO3MOWhCMBMp4+Kcit4UrhaBcxAbxsFK
FEoIAeCMwb/agFJgA7gOzsEqhGiEf4Qgawk8g59iWLGgxHov8AvnB0XamHIjrRpUjdZ2/IX+zDNA
727RbFKJfZ/UL3xAf7FoMWQodlh6EoLHmosXaDlt9s3+tSYJb82g4eV3c9M3wROBZWaKP4JAPYs3
qP53Nh5QwsVOnDCAP9+aCpo5qTv00oLPVc2ojb4YVXd7LN5UILr3nsmC3m3l9EY6hAFRXURVjd7m
LF9cAoDHCRPONNpg2c3c4esbrW8ibUakRtqQ7X/xk9BmgbFNsNDc2mwc7NXRSsYgErcvTGibo8zg
NvElUuyQL1Hgfn2ChGNlo7ajQBtkGZTkY6hZU9vEOC1S4xLDOjTxdKpStMWgJMh2RnSvfsdYu4ba
tW2eGvv05fTdSVY0y03Upzbmn7U0bfWrqWJ3joXEJ+AIC2ti6hDJsfKL84W52UClaHs8y+dWCqL8
iU6cIj5UYWcBPOBzTvpk0xI3iRgJw56SZIlCPqUlqu/sgpIU5XAwD2IaqLENW8aoEIB/pRkOGf1s
XWxlCxoQHnr2GIm3fzn+vGydLD9zzemNvyNIXMEpQF8gu6yW/WZq/73X0MPYpFHsUHOIX3rPUyY5
y85lBuY2UM1yQRcNlvKA/QN/raHQD3Xup5pid/OwUPqi3TlSqA9e3CfqgqypVYlQD46t0IUh0IOt
lLhC2cbWgt7h7aOmQBaFyUj/nwyKZzLHvFIhDPp5WKKthYQp9qEwuiExXv03DNSRPk1O5VydEmaL
AKoh2VTzMoiqV3miViO7QOZU3/IfjvSjFCZCMwvHNSomLj/E4HQO42gLJZ6JHfkgxdBuSKrxNb1v
YMkR+hZKLOyIEbIIsziSaMYIrk0mlPEA9+icqhZ/YcqCxiebhrEmtJCW9T+alOaUOQOjIAbkNfoR
afhFDcmQJmVHcFrC0pkEo3sEfSBNru1bjGfJyoIfwOCm5gUsAYBhgaMAzl2MnfBXku5EZ+Yq/RvM
8HngPmYAG4fYvcnOVtA0ATiFMxqGW0DRSL9ynM3owP7ZpdkQm6F3GBPa/M50yTQgEvWoI1xA/oTd
XIXOvrb7zS2BOgFxe1T4BsV6q7jyOaQpwWoWYQ5lKUwSanTJ43Eoa7vPhEvURL1f90GKQIyoEyki
pY2MOZDmMPzO1On3rzwihsYg3xSNoNOgVx8zjvOhqYV9f7I/J16Jkr9wFufJdmud2WtB8xrSR5we
TpchWuWk6qcKxcygyDzrNXvHk07xssBnxzQqjPa8EBfbzJUA7LuhxOMGDnRBHgN1dgm4SVZgN0Q9
WJ7D39bAdQ4PhhmsQcpatZ92C0bvhWcwXIc8VTGKdSmds2Oy/0AzgYvkwV8GQAcJCl16x/cp1Fxt
amMmjah4r3HJPrR4XdsjEh0a3Kg4W5w8+gEAS7x0Yb9RzTEgd0C+OCcRHO5alJTwRhtEtT3IG07H
6pp6fL1TZ5ju2AjwEXZTm4rAOevnRdjOkKLmXdQh6poLxLHZCy5z4pu/AcV4jSmpiuBjzoPzEnol
jzYMtGGPsQURYOpM576Ef/rbfOlBWVji60tZ1Jchb0YeJNr4m01smufkXEBmas2Rin0k2VEY3W2L
lUp0MXBq0CcQlsCBSzjWMe5uvCAiiw9DyHF62dsUJOgFX3vztRAt6tcvyBrtP37L1HPPgxEw+FPj
nscwPfGzC/QMxyxc44rNrt1Nyh/O3bgeuE1ywIXmOGhxc1EGxHL0z5MzXzD7RzHcQPr6J1SYDQPY
xbb12d8uo2zxXnbE7hIe92NMQv4IBsouM32sIMt6bP0VLQjJGBtgJvDChg/kj4E6xbHGnTlP6ll5
cfB+euujSt9QclRkJOGt/JvGAEjSlkyignEOsCaanFrY6HJtRvMExBgDWdXjCLb1sH3t3gOL0Mp2
rOmjooejODURoaQ6t9DTxMyNXRHhgD3MtyqUd+sYJwOj8alLZQmzWIf+n6NM/1Xbvgoa94FkKB5E
iQdFNA5JxkE4A9EE8ujPC9DXU9Aiw5l9YFszILJh7+MYKCiCkO460w/xGXv7X7R2jDArekW7HerN
sJfdE/uK5WSvPhe/pe4XxRbaW0F6Si+7SVBcQ3wi3mM1GFoArSgI336cDi1u0ZZXkm2jF4UfN3fp
SUHeR8H0klGfScgzO4dO2CLd1F5WSuuq74aKHMeSZVfRIBEz7UTfc4aVmugg1MlF+isP6yYY59q1
woOHaSvV/LVCS0amtz5kDoOG16T94HG9vApwVPMU2aO8LlhYE7w40Qo6onPAIoSUPs1DfNHg5sXp
ARs4QSqPGxcCtsyFI/Wx0aKHZ46Z4AyruwXuDvFEVwYwUwt0KrZL8MGFpLSUUCph38e48wcBhflz
z7EU4qgc6QkNs0alwmpEqUh99hlosmenXg/xzTSbyEvomw1qH4gXtis/RZeLjTuOd6C5Ibwnl+aK
JihlKHRxaFqieELghiqRwLbiNyR1VOH5S0obVDeWLQ6uxITfxZ8S298gHdhI8dD6AsNikEFfw56Z
EmbqGz3no/rMxXjFQMJkzpJQlwuI3bUJJs8HGeMFcmMqsmX6KXteLJL9Oqp8DJ1RVFX0ey6FhEVs
XCmcFHm6KnQvX9dSSI3zo9iFcf7PZGaooka89IE2UjfDIi0n/mce64CBfezEhEmuiFx4LwoIPWxj
c1pM9j3ardmXOg7TQfnYu5y6cBz/Hp0oZ8DABD9FjPeSsX3IN93MHogaL9lhn2ueX8BuUN/oNIg+
2pXp8UuN9iZCeVS9JxRu3Be0hhHcZBCWD3Pez2cQxGMlwXLDj0ECS2as5UaMFPbMMSHghU4z/8HT
0l0rHdCP/1T3TdMuIlx5KAdDV/YxphtJOrnA42Ww/nFNqFjLFLWcX12rlYa5aeR29KXNgEG5PPv+
UbJZjKF7A1xjgSXIowzvFxKE8ax4O7WFR6hrEjvy8rPfwNSm/BvfG8obhi1QcVQsB12YNVQnyLAx
hoBxkwt+jWxNdcn/xp5tPKOYJhUbF0mH6Acy9AbxgP8Lt1C7p5+DYmAbEEQLNWzGsmrug2KAO3+F
UZoMReW7x745lK6vsIRQC2tIY9jyfdY/2zV5c7J+klAJhmL0INbIjYjjgZVz0VafBmPQ4m4Bwdnl
8WIeZXnRe+2sal33cCjmdyWvxUs2mLC6Gnhgvw8hUCqTJ5XFVBlKlzFQ17abEfD87yKxDyCr1KTj
7g1ueiYbi7kJADShv1cNISxCDMDiyKHqviReHXocuBCfWeB/cN5peE5PNLItAtdrubK3JBcBdHbw
jEKnZv0HscctYJyuuPR+2/ZRMlfFOaMjkom9WqV6QVu/phTSX2MjXX7V8deYgDClP2jX7ov5NCx5
3KuZDnOLhdh3u1XjAreJ0RU97I8hHqnX0ToEj7nkA3GN5ZQfbiKTo2qK8oHKyFrVhReq+7Q2yEQd
JxrDJCmZRVo2bktJBGn82s23O6doJaBvaBLxMClSd8PPzJEFqcK4XeofftwrSwIQHFzSSWcc32i4
2LhQaVH0u6CAZuD2gC6R8XE6qe6sIWVM3g1AI4uXj39Qse750lxe5J1wi4JQXd/ie/EaS2mC8fe1
ArnMgHfzgQy6qVGUdNCQ2wF5XIG8s60/wWGCrPpyGw2fOeP2nbTRBKdr5wOqvEIjzZR5EyDSDIf0
igzycU1rmV+cOjSY22LSe1jOEdactIVBOmwOsKIn+qokjJEOYmB5Uv9BosVa+Dzx2u7VuB3AbjnL
524d7JP9668FQKIABZk/JgCzLmGVOtxOE6ByFOBOgJYEI7+XD0Oi+zxCzQmur8iB7gk1gzsUo+KI
exHBD3c2GXvJsKe4X67Sl6/lo58FbXOqmaNeOeRo5iDGzSS3F5Y1N3oT8FwQSRmLQthNZMKhYDeR
DAx6GY8JYXiow54nlAtr9WJAeU6KiIhDJF3uN/jKPoUHDogExWPWbKc+Ruy4scTAv3D52P+qmQRf
vYXqa6W7T7QwKsYZWwJti2c9+ebnHFxE/6xNlvKU5Gl4ZfUAnzfzTZAk7XkFV75xEEyoFVcyIhgf
6AdAqlkaWCYWCDrYikcFHnTpoJF8oyZrkFVmSrYHaBVyi3dvJqNnI/dRJCha8bKneBjjXiLCXIRb
qEZTSLFz1R8gpQU7NCNjxLJs5ozaykVheuEBuE4j2vMpdgd2sXxaEkCFchOvnXxA1tIFGB6MnFRD
GDg1wV/89b6Fp8LYBzLi4dv+By7mux9PWHDsq4XpR0WkgBMwZtWYZboltxPeSzQa128tQpZrtJbM
LDDApGBnk8a/nyFcPaHYwBmfkkDSqA3QX8Rs3/XoIg3B6HRp9GWT7Fy18l+mxw+GlFe/9dfeS5h1
lfO2JsLE+ypeyLy4c194yjMz/7rF27VhRzCj+7iwahXmSkR59wZHWRe0XLUlupWISuJfB78Xg2pM
yfDKfrC2vJnf6NcE6fFl/61OKkUG6Dqeo5QoVJ6UNeiFCnKdnAh54FPvCS8ImRKuwmbNL4sJE9gS
IixDB8KrsW8GIm+HEUt+QQ9FsrCxtICqKjZRGeHSu97nteWoh+oWP6MNmUE3+wQvF/MSmh28OIhO
hGmKZcymfMo3VA5809T6F9kJsDOlgzYZHwCL9H9oDjD2oKyDd3vMjm8ejjWgEOmnrGuCT0exLWMM
5vSIjyNynEQMjTGv31wc1qCS9+1maH6gt3O7wxzj5KHMZs1goQ8JCEXrQAlMj+jBZ256gkUNR8jo
HJ2phUGj6DG2DkjoQJ/2I5DM6/DvxbQe7ATVh0XKBo53E+jXGTFN5AWo3uc7JjQ+gtFO20b92LlY
6NYw1r7YOxOPDuAbPe1ruG5ObPX3y+77F00WJo6tYE7p87NIzqqwYG1JtWYc1mD3I9JMqIx0cXJw
5iBukSBqgui568jfBJRV5v3yxswNfLFikMiIQeO3mdW/RMBqw/0JPZmPKW9etEQebl31z+VTFW0J
/HmIGARXrC7hKIclwOAMo0IGyMA3oJKA+WihLi5+2MCHxQq7yIO9/twAxrHSRxoAiser++7eG/Y5
GYbQE9tpHp+XSlPB+qHicaT5F9BilhxQVEj7nHyc0ISXoDlHnhw47Q1lJEOQgwWlfadN8lt+CM7G
KeAVpngfMHphOErvDBvmRaciquiMckSQmmJ0mtSAMP8hOU6SFSaNE4SurA4lq8ijnFB3i7K6GmgQ
+bbxoXs0y3feZxFhrPGCpvubMS2jrfTUt/NV3B62rIwNUci/nRDLPN5GEP+1Fv3mXb7+pN0bP2CM
DXA6wt+T/ZaSSuyHokQD4mBnl5CroO2hAeUSBhFkFMoEj3Cef/G9rJiywczAkZ82L5ITwkLGUezE
qIdeMv83lyK1AbsIZgUaJFlQgsGFoMgabZZW+ox9OftB6nAxlIgxOKqZm6RrItI4TqzkGPVSlwsx
Dx7mQs42Yulm5sGpCZ7UUTLbVup0rWP6AV2L5MDFvhCYw4QXm1abdJQ+7bNtizAg2m2LpgNLNIp6
ELY/pRa5Qcm5eYryUHITwCjmGyeMQDf5st7i5K+++jpaOPxEmX6egBBiVgsiQvFwY+BJ3yPepImA
RtBJIMuCHnD3C3+wAueFh74NIoDVfnQhXq7fHPEKO8gPTEJ+sEEVx+YWgJ45HOEwCrwFTI6KGXff
7YUsMWKpKI/6wa4SwemIWlr8Qo+c7wvdDp1Bi201U3NOSw63oZkkeF+Fd0OXuTtM32BvNiuUGJnh
qzWtzDhCzqen0L7s9RenSMYp9cwoFxHg1pP9rAjGpi4Ed2w9OOugbG/o2GLYsJ+J1LINjD+KR0Ns
c+1h6fyaFN02Ds4yHaWYsmuDbw8XXix35nk7ZV/otSRwHWRh6U+nattjvL8h0yA9gqANAQejrZQ9
AaKZ4umMiRrHUDyIK+wYP2VgYZgJ7RjCWj2oJR9O9TsYg/yRtslwO8MMBmArRQjjdrbLOJhH+OLC
ovm2Ar44ZhlNvkNpKmsjs3TjdshDwtlpELFGA6g/qgLvy7OwWmUmyZ7NDoLvLKefPJ2zDZwY0K6i
4SHUinuLOouiySCyoyNox9PwkyWWUoa979bwNu2hEmAN4EVYyrAGGwMVKSzkLWzcTad3I8yYSSVG
dibhaNQ0tYCR0JFrUGd67hdIKyMP5B/KZVFzQucmdBHLBDyJmiEhHKBP0G0zjJ1APWVCe4nNRmYq
Lnok3x2OiT8XheXPpFP1mGWFzDpSp1SEj6vJ9suNEzucJfZF5n+/uXBIoEQwieUa43Fqy05Gx4WE
FUUXZz8csC/in8dSdEESQpmVirHch+5fsQY26IjzbUaMNLBY0gNfFDsgN7v0yWrcCWyG1k/n2mSD
ZCxIjKbkiG2gGSCuSsioo0mU/DcGdNwuKO0lIs1EUhCdYwZBiCul6MucVeouy+O7mJAiagWfoXgr
DLRAqE+GWNIISSoMZj4lNxa/J3za0jHrJHAHq2qEiksUZDCwKsjOoJClw+HjVJQZggFYJCBUAG4O
dJ4y9DqSNv/hQJ3lApx16RBvbv4dIAMxQBo8XfIU1RX/2kMJKy4mwCHZ0n5BLiiTGnKLaVBEyeC8
QDR7Hs0QnRYNFgP/uhjVAIita+BgZwjUcWZWQ55V9JO0Om/Cq0emxFUzhOLWw+arJRLbjWswGr+C
KP90HOKZzWcvI1QVdaTTLiIMcyokg55yBz5ikNEcLqzNtPQ47/2cNzhr7dREWBIChawD9PnSJ5Tb
06is6Vp1ekKPbPP07cOKeM1N2i3Rrbup7RS4NrHHM4SDgQOtSpTob8xhUpKoJz92WQYbJ9g/BoxI
3GFB9xvH5JZkxA0IRNVD+9kjlAjPSUfHNxiRcQdZe4BICHBbQrgFMgn7lchPZhxMStaahZLGK9b1
iK9oxGXw9DO4FAJ1uaknHIeoCTRQpYD5vfAeInSI1Y99uYL0W7IpbhipKUukG9UhgekDgIGQA7kg
+w6f3pQGPg+ccKD5DyHyJ4JeAHm57ZI1DCaRxUHEDXhswFL2dctNdQb6sK4v9AtcPBxUtnnuRsUJ
dj3W0H94mQowRc1L7wL0Q1329VrmNLRW6Elgfvz74AKvGtjR6pNHJxOjiNKad4dGGOOKhFQOVPlu
CCcIj6DEnZVvyAQuqesl9rAQ6KFWgnijXqHe406CF0g/iUkHO1/Efo7lfqLiqlOFkB+YfiH62GaP
8B7eIVGhfwLvwmodRwWNRRcbwQBJNL1k+XKqHfpEkQDF38yFrqBSf/TU+8ce83I7pln41XCxvV97
+IWYunzo/ZAK8QEZJBh+5Vxq1/qs7JK7glIBgzuaDlJ22aVRBCBmwWql8flUpiWoWH77FgowbJsp
G9mt8JTgxKENY0tjnKDAinFaSgDWn5H91PhpZJhA+sti0XBZxarsl2dMy1IuZtZSZMUE+7HC/JsA
KUyffvAbP2/KfVIsPtx1dPDD6O2D/FSI/Po07Yx8uMZrXJs4sDh3Xdj9e4BTBiE+JAEMIyQYEPtC
l06XJcF8D0QsJPbppmvRAkC7o1QIaOxB3EcAUnwlLFylEuoQAkNUrOpBOnoDkBDuPconviiLvYBt
yHmxESQu1TqXYKqMeVla6fwwvuXCwDQFKBBi6sX5cRVxT+Ms30F5EMsJVVnMy+MXcb23Yq4AbE3v
SYyIZhKjjzVdyLcGbBv9AcEg1glqS5DydLCtkvRPH3cNrpcMQX5aMpReye6jzJWWNZ17HxEffQDW
NFh6QOaGnPvH0YEyjIQDZId7lPUO4hF3KsQrvt9cIVFwRPim8ffDBlzAAAK/519SacTfQrx9dj30
Hdxe73u5fF0YsVbFIGE5sZTRW9paUOFmikSOm3n7wDDUbrZCOM1nka6q2XuRMTHl7kedYNI0YAax
QnW/o6YrVh3VNILc71mjOscO49hu1F21oqgjNWXTnNuNssWi/1QvBdsKahXyN1wO1uVS2RJna7Be
MhsCQes+KCLnKeDIEmXfZV/jd6BM25EIMSXlclkv4AUvf9uQ9hkCGKXfA2Sw3H4JL8rIv+omJgZd
5A0pwUCiimHA1dozVCDFRFmiI2FJwqUOx3sM2zGo4i+wPpsanBlAhBMLVElwO5h5PgBIeW8Z87Hb
ZEvxJKXfoiSHB2W5cbHi6WXwMUOcFH6qYhQBVoYvHzBn5DB3Ao6BnfhNuKaG/DCTfJAn6w8F5h+n
EtiTKp75j7Rgpghx8rvKSOHqrvWWKwRHAQ6z7V0exZF7f24tLr60b9cK5lBMHQfaQn67vfvryliT
TQLpDddYZYmOkhf11qmRhp+lvDOuXzAqgATEDb/+mfmdoHLxqsA6/zjAuHpvgR+zJTePbIjsvvaB
0/gwxcF20W7sQ/V83+kqLb0v3RCAUv3g2Fit5Suxszjgl1t5Zh7YlTjp1Bcsx+zfJh3prVhluadN
y4dlCCgySqEroI+MJjQA1E3ROCAyl7vtsyH+FLosRDumhyyqHDNgJTHUPZUH7WYOmDRa4Qwzx/f9
Wz5+cMrLz5m7hWPK3zoB6HK5JXiLoFZUAeJql30WEBtM/y9fJgQNwTIgfD4sxsJgTT8Xf6998cem
J+eYUfZ79/qYu7tXf4Kmsz+jt+mjknxMJpQu7hF10WS/xxKq54AVRAdYmuaWGa150pHH3rTRFxAi
2vziYYmFgu62S2MNapB20yDz36sENBzkrxzoq8Y3Dpfbb4bTS/bEQgWx4zPE/OOpsbrAjAn772O0
F+oiEZMNNayf/FVdH0gdbjlIAXWMbjnskiruCjh27rmOvoAUUJk/nsl564ReYIZNVOBKm8uQpBSG
iyXeccB8zBGR5hCPCyF1GnrI7FLZYxjQIjr4IHLgKAbrlrWmRy2ysO9dOGOJ4QCxSFs7Xl4PvlPj
ag8VwBjJA6lomsiCs7A8ZHTzh4X7Kb2ZS/uE0LCgWyI/+vnb8D4KnGs4zrwbBmlvx9glh9ctwGhk
/YBjf7n+SAqysUOAJNJX/5IrQXvzcAtjd1SxeOTbal4vlEOyg7OH1f9BOdiHaKLuZbjJ6Uxaw/s8
C+kU40Namie1rXZrb2zJX4pimkkf2IimvtrxD397aA9m7K6o5MN7dZYOrE3YsJPFgeXTGhN9KJKQ
0Gktr/Xyfa95/UyG7/quWZcPsXiz3zIKIQ50H03MCZAH1DaROk9FBAmF4hlaDCSg3vy3VlYxvkXh
7S2ADAsw4WDOPweDvKgHokJ5+Zv/5u1aHsUH46E/JJYQukkPGyQxQnr+DrExjDc8aIJftyezKjc7
mOILyi/zQKss3cqlgaQ7PsWPzyk+kX04oFdnkohxB7/GAeAN06vTxgsARcABiE+GpK1EmJmy1cMG
OYQLQO8JNzBEwzYEIwB2FB/oz0x2TUZUxYrFnq8ZT8qXNRyku7orVt8zQzCOMi0xz5OsMB5ATa6/
XFUbBK0XvYeR7QVYkovDC/Gc65x6iLw9OvZ/D2cjC6R1Yl4IbIzdgezETR/CUE00okltOFC20Jck
jB/ImEtYIgcsENaT1yKKX2hFxYx7vozcLzpFEjPtC6rorME5w5NthlrOBW8jjI0oNXFjg0xyZ+nh
kTvQW0A433oaLG4keFuIKIj5egY0hJaY+1/21RwMQn9ygDfhXd6BNXBw4CBBDMtURqJQlPoAWLBf
eWXWk3WP40P23Jq3xjvSbWyuAQpFban1Rt8xcAVduwF5Y/DbSgfelNjiOMwErTGOXLO+snBSoUL1
4jXUmyB2fm9S5d0uHKVj4yrOx47HHKg70+cQ0i+9l+kZlIMAtN6NCoi3gLyV9I5tfuLF85Ll2Y1P
2ZCv4LQzkJIg5zXKV+nGA7Qj43pr5u87HUvYb87fcQhRC1J33wBoFBU2cSXqLs/YOxw6lZaQKQFG
wmt432l54V3R9VaUANkjPupXfaeTXHEqVmLPrpfxifsoPIZH+gUOEWepWhtXyCHqvn1c9vHxO/6O
SbE/Adno1oQz346svbX/nJo1Z1jZ8vr4VJn+tnBFWPa31p6OJl9ygOsl2SfbfDnITtZVlAPalD2k
WlfrdkPrzsvbcvuGd/HQnPV6y3nnSsoe7QPWBeSmJ5cKx1JwJx6qx6+N2g01CSfL2rMPkUQ3et9f
E31XccuXy3rZzciXW+TL3jR/NLyP8F4+2g1B39bV4r2Ed/EL/x+FDFMk7gv6d4IiRZ5JfORIfE76
LnvkJ04WP8C7DToMUjhA7MEKyZg0LvCT8L6lMd/Gd36DpWjarPmA/ZDS50qwzFqe5afspF/pPtR9
c7au5bJYZyeTbmMu3jjjLJZK8ZI5MnseNKYp3ZQPPmLhKnnp1j7f4JS8ohJbqNe06Ocb+dpOlSkW
QI9mnq6/hE9y+K7WtXt+thxBQEYO+WXPO+rm2hR2OUf1+u8k9SbGVeYWShiV7KkFlvVG39cP9apM
KSQuP+CPvno19sUKe4ZsyXSQDudhoooTn+YPec+P5WRwNUP5ypHS9w11wDIfUVSZdwrVz1b+0+cf
RHXN/rdlsvneMn3qZkiV9zSV5oKqmGK2WL0XmG/t4j+QViZ8PbBGTJFgCp6V+WumMA+sTu9Jc6Jh
fTQnGctsfWPh/qit9A0Q4OevvF222pxkON4bou9sUjXYPqvLJLyZEVkTfX2QTTpciYHaPBU38AZD
Ypx0Bp2Lf60LJ4bvMPofBcsOSveVc9kHRvaER51w/a+w8hauuYJRKz6rBkJDHu+/brhnlia8vB0g
YoIpnYNw1S09pDZDIvNQwdIj94V0FVYEdtsCffZQ1P779I6qxy3HxQmBqYc3N/8Z//70RCgElmUA
kfy++BqpC8Qa0LLyB8ruzMICuPSFM5+6JFOC7KHenHGY7eQHfamf+BBhOoSqOVsuMxmBLzEqAXXa
lodyglnf7gLHF2NED068ywgf3jLeV//RdGZbqupAGH4i13JC8FYmQUSchxuXtrYgKIgKyNOfr+yz
V+922wxJSEJSw19/keMqOr/W3HGZYmzlZow9GJvZh+HVHgF8tiZXIo4SQ2h6EktikYWiuAYVAYOZ
IYmI/v52BE8taOoWnlKML1ZxFOyf0IBr5CsS1LMcISAWcsi9A5rfIFcwyyHmBwQ4t8FmUBMndFws
gDUH1UDuvphC9Uh/DgKEe/rwHPiIAXDDEvqxSNYZCX4goUNyYT3CokAULRiF+0AM4F8OI0znFX62
ablk8UaCYLkGx/OGM/J5po8wBWffK9ih62MMupqAC8XP1ogglKfWBsYCghTQ+kEAIRBgykMy2HcG
l3OjHnCx2MaIWkNSU3EdmBoJXxwoo4chz012IWI3oL9EoH2CDcc6C+g4mko8b2v4GEOicHyOb1Pp
JelW0piNOiInZJPU/SzjisTOyogWoNAg1Syf5xbx5jImwHDIURZBVg1mQcaGUSBckuTRjE3s3vmu
glgBWj99zYUq/b3EOKSu6YQHZ7nVXGD+A/N+YVHvI/wXd8xEsGsCpCdFuE4/EWyOPvIQNaF7xtwY
/lTzXAyl4LVgogE8BsQOU3+7K5mbuucJWyxfOtrgeIOynShBfMXT9rLclbPGupi8d70Du9m4fcYi
xpbBZ3XC3v4nrSw+Z8VrrAklZjMB+s0Ox84Vbq4bJIhZ73z96fE/K9vHv244Uy20Q3ViB2C/YA0+
QZHTZIs/sEIhdRDJU+JjgR2DcIUF/oPWDv8tARwMePc66AHIWSRp7JWACFGjki0Yk3Cb+s8DyUBB
jv8irfd/EG8rVhveqh+iBPub9KBs+j/YispfyanX2KC6oUmKfIKxbFeC/37NSxbmaz5R8m36Kdy6
zVaTvTD65v6r//OEYKzKNmHrFCqCo0zqEcKSWhA1dXyxheJIvEFWR8xvX2exT5WpCm4F1Tc+Y3PF
v9PsDhzjaTM8dRe2XweqrG42u5jqftHHEK9ApKQjw90Ss754jYeL5HUj6VpipzCf3cfpw+M1RSYp
+96rMYUqJ+2OWmXQJwlXCYh41Hq49WWFeATmM424ETY6o01sYTTPUQja5N55njHE58gIiEtA14EN
5grWwIxsB8OLaqHGMTMIY8UWhLjYgtOj+1q978bntWq/Ts0W9Bef2/Dew8ttsX0iBtWE2j2NcvYG
16lh+BFwKnb6xp7wGZBTKhpkR51ord0+RbuoTmWLXNV2+2V1BJmJSWrvJKBeiQVcpJnNPtbBVosA
0xr2Y7z16kmpAkaIC24dG4ESC24HqwjCJ2HTi+trrNys+3OMtBIZd4Ccs2rBxpY/x/ne6fTgqlCt
grQ+NwtUK9DVvJ5rrSHGA7El9XDq8BqjTihrVg+xB5IWWSIZPmfAg0LeTgRVNQqP2RFYHES0bYng
+AEqdKxGvFb0Irb5PUQNmvc6PmEm3hut3pgsx/QMmLVPEtwvHvah8WUcnYXorORJWDsxl/G24WyF
g4Bw4R3JJcOGTfgYZvux4nXeNgP2PtROtTfU0CLHY3OraFaNjPHEbnTGXQZSFiOeuGvz9wjCS1yQ
iFmEJ1F13JegsZA4Rv7oHRDPEcKQfrhdy5FPQhsxptUT+auRb9ULgDRS0QNNADzTsTuRSV/QFDiq
SFcsNmc4JsYA7HAQqy7rziCZg17+qIMcTYt0d+BQZqSTYT2ZJpsEKhh86jfC64l4sPkMwyZAG8jE
Bp/l5YMPc91sj59dd1/O6qet3UFrYN95nqLM/rCH3rwn8T6I+gUYTotgSZWAa/wxpCGoR6piMuUA
QPTg8L+CwroHTx+vJCZ+9A9EOMzLLAj4PNEasZzwxJA2wyfWMzmJJUthkYAcE3EUl38kciD8Vth5
cEthq+F6ZMa3NkJExKoBWo+GcIQLepiY+sRVmKTWaEXEUCFfIRyiTdG/0YdwKlxnAyYz/gA4cMAl
FTbtB9gtzlJADMidEXSMIq8i3mN6Z75SChKdCM/kUmD61gMCH/fYaKFLhd7iZb3xQ8ySLfeDQKQJ
vIzUxVrDu4uovUeVhikbQ+7TENGUCGDSv5FRs2dmd4teYEniQdXEu5nU+6Rp+IHx9iG9YOldlAJo
sV+kjL8b5K7rYW0joBp1ED0EgitgzajY7MykccVKhE0NcTE/tb/PgauAW/CKC7qcariFmYO0T+4I
jGLEY9xBkOLTNnGm4Mfj1UVLPOL8Qeev9jbLBF2Ja5pOl1Z9jPAHbS8Fq6sSgCwcCN3Zxe/+lrIz
3E8P/3WS+UFvq9YFmDcDDMaR+JE+6rZYYFEy6AcGBa8M5cqKjOeCRFvMgjP9zPiwcPMUOMNlFMmy
CivGd0RCVBHs2BCn1Dy2wULEFMFyN8GkJu6jlz7Da9zykgWglln/533gjsaGevmff9ftd7LRrEfO
5NeB8l/JRfkdCURxUWUY0z4xs5Fu8R7idKOHUgD8zACUB6QS3NXc2hbMPY9GR+KVZ8SBet6frONy
JbOSzqbp928TEfXRoJnahE2Bpw7tLEAUg4bovrifmgfsolgrStZYcquJ8P5ayHT3yZJ9wrLCwHyI
svUpRd4bPBpEvrB3tmm2mA3RYB8zrP/MTmiMSn//2zbbhwiogrws2emrZ2OK5TlQiCgF7WYhFUG5
G6jWdcuEY9Jjmk1OjxmDzDreXTFrgKRg5eXQ9vPtRdwPM14zeQuwyGKKdDBEQvB8yk/MJd5BmdMn
hoQXNDtR5P10P123otBs0aq3dD+Dm59kGBiUb3PkEWCRR8vbD3j9H30oPMm9PHiQ/5wSeXzePrqT
K2jya8FcKX2eBOWZNyvD6Un0FWA3Izkxa7iD2phJl3rASND7cMShJ64e2HmtPbhLc/9LE+336r16
eaeGQYC6ozgNC2okL4HIQVIqJPaKWA98dZg+f8vB6CRZDxSjscCIz3RnZQTk2Le6+q7PZiNUL0iW
Fl6/Z3dwwpZHpoW9PnoMJk8scyKO9n2W5Ao+l2PHIrLoeKdTr8HnQE4HOC16Lh5pTsdD1SptbYUc
Gi/j5RNeO8wXOosPe/QTaT/GpNN1IXtyYIqAK1VvTWBtgVaJHAqAsa6eSq4JHKBklyBntE6bya/x
ho4F8UKyE6MzQBePJQwVBNhEdcwcEjAYIKaR+DC9E42HE8B6GRrJGNgvKQlyV0Lyr3BXQMdN5qo3
Uxh0HMGcN6bGjYxlg8lHzwnIR12R1QAaArQrNip9ghI0YFXSzx18st728DCWQhEdETPENtWWDOfE
LOdDFFWLvV07tXy2dTKVKsN0DI8kCZMeU6RzOF5P2ZB0O+ND30SzEZ0KPiDwMFD+XJY1dwlnUEvf
kj9vhjBAlqIJUS7DCbQ87msSk6r1vfss79vaYeHG8YL3pPRLn3hFCwjsFDU6IJ4fjf85y7e91cNt
eVhOfBTqQxZ0l8WihmCxIrssYqjsY+1VFpD/E5PLdXvHW4NXYVV5zXFv1V4R3ItJX94kAnLwxfR+
2TRfm4/dOGET13tT4or6/LZdHHGrq54Oe7vHuiGcdXhW+SQG2fno6fQ6RxdBTwmepJWD+2uBfQn8
zQC4HKlX8ev5MhsAlHmFFwboXY8l9qMzWHBfu4AxNy5L3gMX2AxWz3ytfn6SUai/RlfSMAOSJHMx
Z5/Li9sN8uObcCmSFWGfJdV72wD9oXeotuO2iDkZRluwmHVlpuUg+e39vMZ9+C0GkfckD9br8FgQ
ilcdQAyRxrKDH9D7EPVXslpYiq+45SYzMRkAYBwBxkFxBJmJmz4d45ZGJGPXAkYBGolRZ0fxE9Lu
KDMoaem2ZN6Aaus6ac6lOpPwCiPxC1ch62Q6+Rg3rxzeYdm6D5dtTyEX+hPLwK5NlBqyzzY5qB9W
ceJRwIoSF+KBOuvOX7iu8VXgqMMvcQQ4GZ07uxx/wqGAI2JYT5tzkCfMywxwxLozu8LP4TVs1d3/
KL+fjYqzk7yhbYJt8JH9vHB24T0FiAqYm0QwLFgsY4DLcTfyai3ohDQgk0+yik9AlFnlCKAa1Kto
28YP4SY+d7d+Vbu96YKTgKGwheJn9LzGOD+0DvUhY+9fFavoRU5r3GduI9SbqG1YfSVCBKpHI7Jh
PoXCLnVLRhkcKJ9HuPToXHBeKO5aAAyg0izwZ3j925WkqfTYcWrv4RMVzfupbUtLgkC506XzmnO6
BjwVMBwiZ16K3QLfRFwBuaQhsQDB8lXpFcBICq41TDT6fstHBY8O4EDCsamGaBSioSBrTyxYtond
zA4F1IQZkRYweINjwdb61PH2Y4Fn0byDuJnUa1Bu71TvHFPgaFjPdyDo4FNN5mVPV45YTrofl0UW
Cf+9rHKbUPFwkM2xs3fW5Rm9jXXThthgiX8Wb9tzCUYHvwcaPrCLced4LEhopoyoWfCgAB4xGCCO
g0maPs6dNTU+zhfmBXA48pcn2BDAh2EYuJbW8ww2AWcqYUE9YWHGB5BnZFIijtgqFUMtLFjKvvAh
DAuf7qA8AzEECoTtusQkgLWJNbQpIPAK+AKQIt5cnEJHMZMQ09oWiB9Av3vT6K97b4Oi5M4YpLTe
PyrH6zc2TD3eptyyU499khzA8yJ+Chw3X3NqEaCl7PFl1AtU9duuKSYBEsITEANgG8igi1nivRML
xO4xFcMB5gTUJtQOiOHEF4H5dv7n7ChxZNAEbA73SVfhlV/kTmk+/Ty4jLIJNNLYkZmtmAniwbG/
RhV97/IJpUWq3j1jQz3LDzZu8RO0l695Mc8mi3hU7j5nLPVr9PflbVfjvCJE0S48mFptAgm9Dq5e
bNljElSDQymQPhgrWNn5B/oAJ5WiOlglsEIAMLlevqAyAK5vJjXtRwB+71gF6RnC8LbFCMdg46cP
R662whDQBYcx78OljdKPMwv++59e6MTYKlnWCqOPJID/gWybzCMymNP3iA8XA90bbjggLawJO3Si
bl8EcwSVjLBUuMyh5mm6yKF56L/AvoUOUmX0ELEcmR6PS6zC1CBGdMQunA2YTfZYx/oitD9mitXE
rAF2DhnlDsYco7/RB3LDjo9rLtc13AKIUvmpd2DvlkfH7sjGgyL06hgiDqJnQz0qUqpNldVe9jdk
6uqrRYpRGv2FFAcnHDHFCRkVBcRC+EaIQqpC7KP9SLQ8ESIlqhPCHZe3D8iYENXgjDm1MHvDUszS
iGltQy9w1T1CvETiQsviZvQjaq/xPSVbauB+8VEgczZNpE90JeR2lKPugYDP4hSKNIgs2iUuG0iX
qHXZVjwIOFies44XjZCCRKmj5DeOxxAXRvfQZvZlAc2kyWKfD+gObYUD6PTxww3yo/IaohOLLHl+
uBQfD5HJEUAvIxLOoZz1CNAUrYwtGTiMqGFB94CCg37L4CF6M6nwUGATeXZslCV6FcgYoCFijp5f
1SU1kftR6hA6wT7cvtolQLVGbeFaLzoGOtRVEmc4PCsdJK4qmPJfJnowl6ELocrwRfQEwBI1hPY8
BlQ+9WuIqsqIgnKnjdnToAD6GzMJl+yJfKdDRTJXsLygr9B2zgK7TGd0L01tV8aDZEWon6TgQg8k
GSdz4GGhoBCbQmgqqg9yOQoUKC0eNgxHETkbQNajjC+ga0CVVLyPT1QxAeNO5XXNN0ywGvlPTFrT
W0UXqKBZ/aa3x6g0i1Of6FkU367eXCXh14RgoXZs7B5BUegnKNkFIVRDFIN4lDxw5CG8nwigx8SJ
YMSZ2wxNqEiAQfzBFnm9eNnI7E6/+h/WsZpEwYAST9GsQEth7qQ2Ro82aRZ/OwYmBWYwL07aQEXg
pSNTNNG32tNidK7xjGnWuYxoEeG2neeUB+Ul+IBiLAbKZ9QqyKI9b9/NurBvEHt1yXnhYtmoncYG
tWcPUyazupTlhQ7sudih8osPEkgjTBlqXqgQ8eI89Cak9G3eXbxfHQaZssm7ukCDT31GuYmT9eY+
/N6qRLd5m5fCQwFn1f0kw/pGIKkJ7jJKHKZXMxkilxqYIG/DsHBvsz6MFMzVhskjMvAQYl9GrAVX
piHIKugvoSkS+kdmB8uBAubplL/M9jLd9VaosZhb9i7z5JUsn9ro1h7zFmiPQAMevMj7DiPav9gs
PR5PiJqlkTOxaaY+qvML1C7cmk1B84Cxpw+xttYLFWmQ1EVfnFVzxZyD/09PSFpO0K1J0wubl4UB
4LFpY69naUSoP2GyNOmmvsVYZNgWUW1R55MFS50GuAQifcBZ71rnNWVBoP/KQ46/oDutmL+ssW0D
5BY3MbtpyIxuVEKTm7EGo6fKGNfW/QFsTp4VWwd2s6oG3MQraqrWfQFclgU4ew158xSvhxfkuyQW
aOoAmLAYvWeEUotNoj3OFh0DYwHRxTPWF+Ymk08wDQD+EY98pgVFt1efFXXGOFCsUJffXGBzxo2U
HEPa33PFiMOsQASExoiFicdXPEY+A6OFxUZnyJ8CSYtHUHMzSBTVQkwkFhRjBmBq3PaLZm2yItIH
Mhd/+XihlvFaDHlZu7+tb/30F3i+mFikO7GlwAYdgHXsLiZDH8oiD1awDDfd5qS4+Ly5e8K3T4TR
YPFqbLiH9aDjUTl+Z54/I/TSFXtLik32taCgujEJsUqBprz4mDKaDf/CTTOGJMPEh9iKeSQ0FU+a
1dqkPh1H2F/BRl7DmUxFOfjdWUfWndeCVYDluH2geDqdmcbqeILuHSBtpBcLphWPUzht9CxyvLFZ
13DYa7YGc2nutFfskCbGDLNwXs7ncBmi1AwFV0Ylzse8wJ96Z2FUrAie1GSLh5a+cSFC9WA3NaNh
DhH0w494gx5+5VUcfTl7t3BS+J85isxRQYktssfepYf3LnGq0vFyVsqIhvLDLJAzxJFRNFcMX46s
+Q7JIP7ORMO9W3tyns1JascC5kgpD58DPHfu/NUF7SvznZKe0mt7l1MVGStkT5OSK49GKNbLkcct
eAIh3vx7Ho1oTaoEmsYvtpAC00ubJ5SW/jVJmqhyrxSvURSAk2GP/6Ushe900eEy2ttNuk0osaUv
pED59lcC9hXpyez0cngw/pIiv8/ac8OTlKBCdy39JkPSwZlQG7DLyk/mhCz7Xk4GBLlFyu1zpcrQ
yJC1dQaV45qrMaw9vt2pRP5umvLY1PWii+gkXgKHDpGLmUZ/LZMn/OtguefyfV6ozOVSeL6poDYA
bcFbS/YD8+/37wgjxQSQh5d5JJ8J1cIfsJK6eDIas2emyXfMMjS2YjLwfSVdplj3E7FUJtwlPJRG
EzT4a3tu4UkHyvSQRRGN07mMIOXlPh4DgnW+yFyTJ5XZw6Mg4VbMMOwGTGSexZbC5KrvLfIfu+7f
zC3ou44hd+U0oaJHC05KhUIWXHsqTfmWQWPkqIz0X304bZh3wmvONPQ15p7mJoH0IAwXBFPzJ0ke
HOA63+7kTZFWPnyZH5XHhP42Rt4XuZ/Xmh0URhdqQE/0v7NPTslzM8GFCEysew8mCWs4qyujSVIN
v0Bi8lhGmzwqJki26dlfhcx9T2zDSJP0yv0kM1fq/psRf2+nPK/M2L/nZVYiDcrwaW6PHxlO2Ve+
c3BEbVghuVTGau/yTnzfBJZMeRy0Wpdnup94z6QWrFrQtcu0wuFGB8j4yKxiJclQb66BTEoZVQ7/
ShdqvwwRmwoHeEtZvvb2Tm5hnKRHZCZK+4U0HgM/N0kBTSaRfD5mBS39W2+aphTH6MOlyBjQCEhy
5J1D4x42BrcZpdp0Nw9ZeSxMTA7pBvYHHP2yTEAMR6KQJx0na4wMmPyPJCUvwkh+ZPmSlhcelOo0
DoAQPwyZnPhroyBI5PRHxllKqBgGmRwMVmV8sF5xgKYkQcI4yWr5902sXchu9HnMKyNTX3ryfpL5
nPpNNsXbDMyVL/tLULHX3QP5yRdy4jaLZx8uAY4qBzGl9ZDIaw+bsg9pGAY07Gy0FvYWAHuPWQqV
GNJUvpCdbMvkpbQX5GJyjnQnmN0e/pO7QB679+AaxJR/m+FRpoyKNVXuR/UBthPITbdZY5MvbjSB
6Ylos0NgAfKNlPIEtEKMixF1XPCwiH9MlQ5WmgDDsoCowtBmlBh00Mg4q9nJmPBIS81V4ydfoNDc
gwJyPLIBZJgG0ZoQ7tnPOl6oq5t70LeAIFKiBRfv9AGLkPaLo1Z9Os0DM6Rt8BrDoscEeCdDlCYC
pljLcC+gDmNOBo4MxR2p+0BjsKiGsAP+D1VGFBZfBMLliuLx8yRB6xun01yVPpg2AqsI8OM1/5i3
FVJWTxnEB7Ctv7Kys6LnwqoAKgpnxyl7bHmg8hBXRLfrioUQ3kJ4vXF9F9pOpIgFfnlkNkR6Fh/2
c+59nW4NH9O9vI/l6v6c9n65gkl0gs931Yx5QBYDNvwmvsKWQweGqIkrkWfAHBJ1sIpHHe8xa6uj
J9wNBazm0YgIsxeqZ8thru8QDKoFtb8PXcJ/sfUfsLHCdycuHWFFYxG4MTm1QxJIXgXNlblUkyY9
HHehbUAwB4aDYkxHPIhYBHR+IYUm9A8vC6EFgQqvivk8QF00E4YhCJMX7V9ay7P+LXi8ddftq7B5
UWhi8ZZ9l5FCpsKTgNAFUpBVH+ETRP0EguScsClj3xQuCxpJ8yG9phlsQHCjIxniXZtBRtEIYU9w
+QvcO2sOyh5PLxISwPUNt9O5KcxRkQ4XlBAt/Y0r5uN4Rg8/exZ6ZCMf813YnYD4PJ1yRT08IIRC
zFdEVPLlfJigEaogLUcxJbCBNe29Krz3odWYpDSuJtcUnOvih8MXQsQE7VG1IbOP9+U5GE/4gy4A
08+wlCv0FfIOwSP0NGAQoVHozHvM72iYB1YkJDXiB+FrpeHhCdaOBpxBv3QUgUOIsmgUn5rgDZsR
UUOIFwzGgM+HJkIolSuwhxw+BK3jH8UEYiKVskyWByIOY/I4NH0mAfcSA1aD3hLjshRIO5n+vC00
jAqlzIbJAkTWDmbM6zKSYBkQZrGDxoteLjzI6HA28wfxlWL4wpThPFOG102a1pBwt3ZDmswXi+b0
mZxdc/cVptjgWJLjGXfJqkP3fte7D+tRnxclY5FJgtuM8fge78tcksXvzTT9rJIgkzcNSW9GP7Nf
koQFdKWBy/SDFb/8rpTCrlk5R6kOxPpldvPf3NjYyCKG8LfJFrvbTCpCnWBv40E+K1ldswVBNvjg
8JgNWMhNWYVpR2Pz8Kk1OdFTSP9gyR3g6bT0fUDF5JuUK/ey+33X6r7EwTQprklzdtJoWbmxwlIh
C0TCG7EKC5v8U7/Zgg6E6J0VvPeb0xwqamyYmhklldxJzAOJq3EDcjczciPl3ClP6gKUHSSLF/7Z
93frCLe0vr/BebxSN9HseXiv+uiJyQLClv5PskgPN7jE+5N0dfdA55v9oWayOptKMH2uNX/vVzsS
lJrwvccWGcHstv3WQxuPqf0cqsbrp0FCE/HxgYBoWM9Rx2mRKv22fowaXsMySHnCEp04JTHK48iP
Zni7wXXNSCUBmuyjJ45mY2y1CEWxOvRux9psiHXCBcj00I9g9UhK8rQhJ4WriGWK5M0vkqAkbLFP
OwVQaEGoT5YG7OikaY7GoA4nN0exX2YAmwLu+sjvTyDymWvTdCUPCR9dacKZT2afYiOne2yziJFi
Fht2zQ44Nw1c39XqWBGyAoIUGUiKodNe3lyQAW4BBBA4IQZF3cJYNWyNQivGykrl5kLhGSgDyRZ7
FclRCNZ3nWKIGk9iccl7XcN/Oovtp6WOCRwd7R2SZePDtgDSGR07IH2JBdHo04DHHd5RMd+O86EN
O4JDHmzTySCKh8PatNLxbRzbqjm4gJ57jyVjSmTjEgRWR0fcfy2M6Mg0IpqSAQNknoJHj0J0dJoM
EUekvMjt+9EYH9LF7gUdUgQJrSpQLvpRIwGHVRhQ1DAIDdKSvK3abVr7SeSQN9VVp6n32cSeMtUm
2sRUp5CJTtWp0FDWNklOSL/Sde78dnzIIuyOu6d+6EiINPfkbsU2MT+M2qPeiJTE42pcOtdhwy49
xQ392FmnDqQfnM5cbDezcFT50B5P40k4jSbZODK6wzuuM/Ix2MvU6g1zl/tH4ajt3YHg2F24Kisf
uks/HD2Cl0+EXdD08tkjeC9e/lLILK+j3M3J3jOoxy2s4QYkZV7TO7Q9uASCcJTNcv8+y/zW6hYc
Gu7Hy2bJ7LItvRh4/yYNpMSPl/u3gL8Wh2R2Cy4Yh1d7AmZncJByIg6+v4twhqssXcRBsYqD6HRb
pIsacGOQLpJZRNrjOICobRMHXJUN0kUUaJuH09d0zuUQVgX4/mJqufv54bbI4daIiDz66U9rXXr8
eshW5eayaOz283Wy+hC1lay8ZCU/n01jl6yw865Ij/mLj/A3WeWlsX1vSi7qzZ+b62rdm5OzxgpX
zUljSeKpQWva5pvStMNVRzLaz4Nw1Z6o4x84jHGyQjQ/KXDQkRT7QnYQMruDRlTHLTu4Q7qrjPfD
3jwCE11PYVeeqmO8gS4kLN158BYmD2X8mbzczjg36a2pMm7OYafpjIPPpDMug5bfdc6CVeaHMSaT
DpbwUTUDGTbs4y7N+Gw7PUPVg6YDvTpfofodkhlAV4EQN0+gnvhp+YJP5mUjHw40CVzOrylHVRNj
/UGujbiDX7Oegc/ivFylefK3fL+uVZNreO2wka57NEXIdOVMHzOOnqzlVjkJ83DApQA/uFrKUM18
yHWLHjluIKw2k7V4OFWzM+ub59aMFEUc6suf3ECoME4pru3rcqAAoGN0ZkEGzplCQVVjJKMdgq7+
Q1jLJ959apLjfVPu/LtCrpci+RQMti2tBYNIe+QqqhHQdcRr/e8SkqWzYsntsU1EsE03DqXoLp6R
WbbOufzFk8hKwK0sAdj5QGvfQaxfljx8wJkT141gdl7Edg8EyVYWjgZQbIFlU7YJ2xnVy2NAqfyt
u8Ff7S0N47psHdnACtZgDzgirUmaA/lyWUqjpGmkMpNkQ7jZ5YgUxsUlCYVoCJNjKD+CxJZPCqKN
cvUNgmmpWlAMVIj/BEhDbL/WGivo3pFLKMiE23ANANDP1/A/w7o2g5uINN5DOZOvWcKOZDlaSnF0
+5aZeIRLUFoh+Ajo76mz4uI+nNJsAMsbGxMZuQU0Xg1lc9O21EnTciinaRqJrAo5blQckysIuZch
og/kuzT2ZgPD/rv9/4vBXjdmf8VJkSF/V9QidQni/V+R3CQn9s5tSR1LKYkMHba2pSvWDBAg9W+D
OU42EW6XG+Xsfstoce+/IotjQx5A8PSVYD5DS6qTFuIfoFLazN2vI/zu0iq5WVpVDFPayd8BDGAA
6knHqXMbDxgv5TwNA0PO+ZLCpQR2gu//BMnxs3ektWy7WzzcckAukcPCOS7f6GdQHHyB24IyOLwj
sdhWAOlyVCrgbkIgpWuPUjReH9okJ//K2Rt7RkzK+jsq3OWSnUxYvgXlfzvLo4Lw51Nw/bjC5eaL
WUGi99c6umSNE16u+J74tlNqgQOd+pAXcHfXwwffUhvP8T4A9m/BEu7WSAhSTUoPfhug74NqDbYW
PnDaGbnS2ggudalSvkv5kVvzePVQUqtfuOLv57KT5sgVpE74FsYV3wZKSfJztSI3cuUeWN/BrroA
AaSVdDn4IYlGoB5w13TGl8KdkYjc1hEUi3UlvxD9Uo2+7cfLy0Eg6kD8pbCYhG4x/7egQiekgm+Q
7FxcUliSpy1yoaKU8hBbOMNZBAkqpSlXJDiaYlHUlW5oHWkVNXIbtCHfX87CHjShNmJWv/EZ8U5q
q+Gol6KlhREyF3Xz2DHf/x71Qo1Q0VMLQYtcJx14cQE7wGDPJX+f8k1GSOjunzaJY/i/xZHHmWPH
1rpFY3lUOSgXyq/ciOpDCx72v6MSpkCfSa5W+SqH/zWf+8E/fw8Qc8A9kRnvpBQkV2JpdOJqiXSQ
uAnGxoxBDeOGGdcD/kCN5nn/aiRkEsL4b5VAMHhiEyyEFEvyPVAYHCLcQUoj0gRQCchjIvwU4wOo
gYwaJH2JRxdShtNEmnMlp44E1HeOID7iSi6BNAWsBr1DURT4PkdLwKV3UtACcHjqxLAAFgEHwvew
b8Gm8oCfq7DIx/v5uE1y0mqeFEkkRem849EV81fXCbNhq0smD8j7gnbofi4OgH7lNYr7ZKrwkp7d
hki8duvc1i4OibKJ/9TiEbx+dTa8Z8Or5lZEAL5H0cPL1XEvtouefZtCHJTW7qMzKsev0nrULoB/
tfDjh/eBlhTogF3ySBZ4C0IFiB7E8fnum/cc79pinwTX0r8Qi6wMLOUIwScBHBVvJ9mQuwPSWfAn
LDlq31KRhBvwYQ2btRsnpHvW48IomgYhpP0H0Bu8zV7eBMysqw3AqBgH7AvQJvKLg5FqGkSO3F+6
Mnr05goD0AHRKlh3UKg1aRBAoID6IMCnMIAjtICdNIR3jON7PLylBWsZtCIEosQU2SMQdE5+5YJ8
iyDuvv+AZQCaaMK5XOkdwo9yED1m0oH62uJBufcGI97VItr9knuEMrTA0CQ2IStcSfxmmsg1dQMY
A3H1EF21UWeAC/XAFMBLYdJfz4elkNW8nBRVkFwMmNKuqq2AfSBF7N6q5qATwJrzPADo8dznLbyy
AusAZJF1oCUQgAaPRHCFYPXBLxCwRDDpg+QdBiETe7GFANmV8IkrPLjEpl6tvGPyj1s6TbmR5gD+
ADuCpxBfI2ALQBMTDGXtL3ACCD/1AVMRpMbDi1Udmi06BnwPyJtuqufzOzEe1QBMMnAaaMaAuhEG
wJJHVJTsGSnEVtE5Z1vpG+1FD360anb97U8vQX/aGcO51ScI+CeBQhjY6bYk2Yb6TSVJNBbpJYF5
AvAgRyCBTsRNgdpEZIMqjpycAO4UW8sGH0hkALsBvLjqvY6RAXyBgGyuPKz8OkRifvxkEHZg3SI5
KWw1hPAQi4rj73hRHVBwNYj3rnUFBQpmC4N0R09/4KtMwRmXgxQrx1uPCM/4+YBaA4MLNnn7Lgcf
OOxzIWWGQfmWWvsT5Nrvq9lo6vFVjhHk/egMss+Q+kDjNU/Jr7ojZ01rWv6IJkA6uKDvPkfVD1wE
d1YTP14Vm9Dp+ulam5HXJ3iOmvYLBvaPCX+5p+n41QcdFJiHU6/6brkgk4Dk9P1JfQwV2DNR8XvT
jgPBi1WjIZXOZ0QuOjKaQbTlIBuSN62wVumwdDNcNZchzuBhgXWwYWB3cyWlQd8uDUx2bgrksTMt
LWVKrzXn758UDgunsQwPV//tYZglj8SgIkYPtDLx8wQ++fAKNX34UlIVwjZmHPE9A3Ky59AiEr+d
6BXmVLAvdB6Mp/WcL50ADgUyri+6PqjkRT+owRx/9Ofvm7w8sHoRKB6k62R8tyXLMlQzBE/SOP0F
ckUYBhRiEGCnANFz6qaktRm8j0qw9/vBZVIeb/OcVFwgjKFQZGNB5jl2ggLU6ZKGQvpRgK5afyrz
g9eb0Flk0JOkhN/ejm3Mm7TSP4mpdQCfU0qmL7XUuYxcr8v+grgSrWX2IWdvkexiUJPeh+zT4JRJ
EAZHNQhTKAUBTBHnpzB3yYwMa/igqw5gLa7ao34XBjGjQWZ31vhxvO4R5LnObf4rMCjRlccIrgJ2
CBb8I9q2+xp3Ueajn97xBqmo856Qqsm4oY7Hm3r3grRw1yMyDam5S7v0Rjgs4Rg670fqKvefArnC
6DyIIPYBSAcrHiwoyEXH3uh2ik59LPkgWQGZ5cS1QYfdX4LQJII25D2BWG9d+4TQ/pBZEOXwemz4
6ZJ9Ol5elu2gGSTr7unRGDR5Keg7oM2gdWWdHcS7N425CmseIUagT0NJwCNhuRJzWgCcBv2yvhEt
yrudH2vNyslcCMitpfOmo3fMsCFBLX5lR9ShTFSuTgwk5EaaBDPCZkss+xvCYj0kxPbLlKpAkKpC
KEn0PZxMetOCJjQ/fIi4O1yCZ3twCarf5IFRmCmjPzYE0W7jJYJ3sLfU6Q0gb+b3LGQjkLlbNVCF
sSqdJOHwS2gBWwdDEmcGQG5IDNfquZx8Fuqv9tPcNJbVrLtpHV6Ab3AOEsXAhEdvxl86ayH0ASue
KOf77nXma3ox3mxCsIOnuoLVELC84HcGIfNt0cHIAJkT+VHagDK2zxPf3sBUcU7yN/gGbOILmOpD
AnLARsMxQ0J5rAGmOk6dptE2+r9vL/UenmY9F9Wq/q3Q/gGXrMjeQy6/tnPHPMQSbe/JyPzWk2l6
irZv5409RiOFoxoUZ/KLLLLZx+P4hPQIzRELCPZF5dSZ9jzVf4kwaTcnDOMDn5GPGYXO/61+o0W0
6E0gCf55He6+2C+uq9RLWHAh7gbJ8rGi0GxKXgiLFjNoIa6liLAU44NJPOXFGABpDqH/0QhOGtQ4
2Qh2Ydtr6B+IhR5uVvEi6k1m3g8f5IrDBUQ0Ne/2RuVikuOtbqc3dBfkGuB7N5S+Vc/NRXedzbQN
kF+YssD+9mtTxSK/+iwqv3SyZWPROF2X0bxaNm2yii40G8TllJHA/NT20qBaFSvmBBPaqVxsPqX3
drR1/APiKOjY+zkCk0769+NlvvczTF7XGdlmXADPpNycstSD2T0X1aBYxlYmyeRLstBfl/AnXs/v
dXLmjc01U/Nb23itygK/fvnZL+4lK9x91vXyvnoyYX2S4eG1YgnxW0FjVAExkKhdqFgIrlvu/XfP
fXedkpdqeaOHSIVGAhJt0CJj5+61vLx0KGfIBlq8jd6THKpQqYNIHrzZWsF/jTW/71yAEaNGQp4K
yKAAf2S090C/jGYK0oMMduYtc8MrOQO4DH5ZMHyDFvDu+ZsovfndzMfNUWbfbbGfL3rTlNRB8z10
xT/xb+gJHdNgv2yMynVxho6XxRhUCzg4opvwja2aUAIsYqMR3MfwUF7mEdlFe0M8Hjag8OygYcvU
4D4LkGgIvUe0mxN3iUnlR7FxCI0Ye0a7OssqBwtdW+f1PLxm8eY/ks5rWVVsC8NPRJWJdEtOijnd
WOpSEANJQXz6/ubuOvvsrupeEWYY4x9/eMyqVR2qICm7DjPPDK9zW+cUV8xcg89sKzjcmhm2g0jP
Bf+ZcwWTSCd5ieN7OD3AvUNtwlM5dVxVaBo06iLh709omlESVMXiIyS13LGs+KM43XLg1BEULVea
dQ5rYF4Znff/97iMwg45yoZIiN+qxF0EisIK/NRW0E788QjY6E+kX/Co4PFjEKthwkEjiMPOot1y
eErHL0YSm+G4F+eUIrCM3DsemlZ/gs/5YKrPk6Adq3PJzkCZPk7vT7nZI8o8XOJop0e4UY5F9tVo
V4SFzSW6Hkq2HBRzZati8hPRsrBHCDQkX1bzanHMfJal81l88XwLB5Z0la437lC4yppYPzWHA4Zg
IgWQ+L9JI1sHuxiztnLqV2XCdh1xkm96G8y/w94yh2cFahjtMiOAoDfRgy+zQWiuwimRU+1YR4eY
s0TK/OJnqsGbhQEiqEM3h0WMmBNvO97JN77jezOaols1ji2DZB5SWMeN+2DXhs8dexIVBt5SBokX
I6QRL7uM3zhf8rZ4rUFDkt7mYeORaX87tjSUVZ4PJV7uyLglE0zl3/3bMgFZpnDnnhy/TcmVVXHf
fH++skgAIwkmd+tYwwdi6D6ZN9vkmI1rhpKIIdbQ9+ZnnF98eU2JFLDx3pfD6Xnm+WbzsjEy7qsl
+pP3/DVHg23d4u5UXZTTIORmfux5oNV4gDUf9r08v4av6ms3p9g/Y6oCB1mrizMrzxuH85H7OT2l
8DEebNpNjumTMpcJDb0q4T3mVJjrQ2OAcwEuxYn3Jap3jDE2y0/rRRgcwiUoBEyGTEK1m4DHFdX+
D7MR6HdeNuMYee2bVUcvaxRusEstlQw+R8VC+bm6EYGerRk1j7H/grZXYNzlYPoSN6cDRmItFFrj
wP+fhBpJhmpHbzul+Tv1iRvBwUjgcaTiBPm+XgFuES0OHFjEPyY8H0Rh/GsBHaTOtCXj0MdzH4zk
9kVmYratOZhC1iesuN1wjLAXMUrtTRUfvIwPeV4AHAG+6jFsaqT7UDy+Pv4tl9EKnYNDr0TTlAeF
ZH4K5xVrx3LeuiRo7N8gPeTIuu1KP2VbOiUIs3AO/WxJotSN0foc0kT611il/ULZg3YsboY4Z6oI
vFhBDbjNA+o/7PfBmoEvpLIUqjrc6yV0dwUKIJb/cGpv8PSfCm2/zd9McD+Tdi4y5nQHVsHk5XzG
r8UQHhzFGuxI4e452oEJFxiAUb6ZxIyRs00rUnuabkhAEqSOYPpVO31YejQEv3UX1Uv27Y1Q5mjE
2gyyIxd1cw+0xOYzWY0UFzywkR0N3cx7QDHnts/mqfeevyelw4WHx0m967vpRCPneyk+qe8iEZLG
B91QOofvfDhPCozLmSe7ae20hzEuyvKsxm+Nn4ppSL8w1TE744kDRM4UoUOOtOxhdyFaqZtoxp4M
FZlYNZya/FoRWQ0uLpNPbCGwT0Fe9F3XCIHtz2KIfwMbqX/RiEMw71vIIhxv2GMttLD1B47M3E6L
wHffrIqOhYDXPzowHH4t0YYSj/gcs2Ss1hkGFFX8gO9rL6a1w7xygIJHeIcimb9ol6FHVCbgGCuJ
v1PFLRbIP3AHswr/cy2gIf385wzHK/gt5tAt4c9cf9ABODsMaX9fqnjgG7fpr+M7fM6DxXM7nGWT
jOnV0CzGzJPRoOJ5PS723Pkl1jEfZiMjX6Q6lkhFqoUydMqZjMcXPxwn6/gHeVPdPo9ybeOSmTZG
d8XuUTfGTO4huGAfwZsoTPnMb0z/spa3CYQKVMLobgfGEHUmxvGdaKK0fcJkGZpKnz2bu4zj82tG
EnY6JRHISJaY4Sx6f0w4TxyFoykJCJlqMJbKfPnpfjArJHwdDtq5rqzRw3xiCVTb/GpevmyuSlwu
KTNJB1E7kWBQEb6TzEsy1lRfdaMLT8vl2Ev+3rAOIo4Gn8sVReuYDIrK/PjP5WD7C5LoHfzEQQSo
OfRQS7R2ZdE4SnSnkLlwmWl31amSXQEpXIRdIuYlA8yyNrf9YVp5yL0dnv1xFFXB8GuW8HjwFoFn
C7JQON8RbtV0qs4bwIK8HfRDm/ZPgai94rbSNe4I7uaXTRBeuej8DOqQzwtDspThbG/yuTVDhhzQ
DWNeGjSruvRC7r2O5qDH8PN5JuVv/zkVZkGb2m5qSi+aIHpAxRySVsECo1fdUYmI/o/DA7uqQF4M
jbD2OjwCywXXIBUh/9O8/G+4pkY9VuPKXUmzm19uX2HFSGNymLI6XLQuGN3TDrKIP9yeSLrX/RlJ
AfPnhfn3mMaJjM4WRlMA28nMYzln/emc/6vyRKE5zZ++qNpOAxWuF4pJs0PJheeNiuMgbh/OA5PP
U745sJoZz1NM/9HWYvKNIBMvbqz9KEVVeteh15CCgWr3ZVIf4YhYIZrjzsqt+kSp+sExHFLpv194
MP8I30FHXzZYpZXWAEcXdqIzGmNyyHm67ILCAjXDrOyk+/mJ9IWXaiel+wHzD7ny5enzZEl4ayGg
KOx8U+FmCPaVO9LBw4z5BRLkWHDUoi7gSy/rJ+FnqIY1wP4rFp9kwYFlTWj3Z0h7w49XOa/tsxOG
rmVnyInVj/XooUbNW+AZhejRTD3iF+vNwQVEY48uGJ6VChXN/O5mubBE3IER9BddkPnarLvi0Yxq
hlifbMxLIeYRWwqfYhLvR951DEetIZ0732Qrnu99QbNe7BUPlHNKwZGKfaWdle3LoGvVhC473ReM
cBbUWAzdbcrCJW2WfV/uwGXzS85cjgHxTOf4e47psWmiQcR605+LA9YjpGPfYYd8x06ImGXj5z6u
DFyZO4AuY0hNZ0TKJa5R0qXnDxEBgYqA4yAdg0PQOcc+k2EgNA1slGGfinmVskXoSf/OSf8Ia2SP
y1vU/N8EQiAqTHq9SblMAOL8KlCo89tThqdtiM8j+AnAsjPyqNL7a1rawxlxZ/JHa70Gp0gKX8JE
/OAUeOetkgWIixS1/zCZ4b/jYv8d9wzoWMZ7MmRFr3vL5+6w7aA1wXJaNxiHGB+gyb7xElXL09Ev
zfgWU6ITYkwxy9b08EZuJlqYkKRCk0CJJQqbhYyVOcUONaTI7jzE4qI00Hxqf8ofs0iaZNY6NfGm
XlWLbKtcNDY13T8KUISAl+cwfO6RUWrTB/49Uc8HMAtGzsPLqbuiZFfL9u0vn2IZstBz8/rgsfCc
gJ5GfrehrHqs5D8KJOdlvzAVuy0HZ07Wap3NAfZ8+nADoe20Bpmd5qc+B7x7P1Zw6wiFQjB2SoMy
vm9f7gGOEHCNA/QSCPbeFFqK25scaMnw3CE/dLRNpqXo6f0ZYROz+0SH19O5Kl/Fm4AHx19yGXh/
gMXICfXw9Qc3jeIJTu+0NOGzekS22prTzH5HAkv8xH2H1I19r4lrhj5PFy50pGz7gTz7zWCuIMyd
Atl8wG4oqpgjMSaBjOjCh0RG5JFOCzto5OuInQy8R316p74NZiQgIeKcLxjpm1wYj3nrY+DCsSxb
T6eYDTwwW7gGIwDAxARX0bzbzRo4yRR/WEubJnsSIgrdoaBsNqUre31ITOhkbDTSCpgzN+30G3LF
3/fc4dzwh50+YdgvrjNiy5jwkLe2QOcJvl4twLS1440pzvygWuhzehRtCB15vvA30V+tqyWCH48R
Tsk647g3lnG91/EG27NiBFRNnUlrj//Mrt1p0NwGLo7R+KDiRa3tOQ0ntZdYC8pXp0DfgR3PpToV
m+5vED/WzbU4kl3HUVAPLJ5FGQGYEPzXUgbgiBZwo2IEjHEDzuoQMMn2pEL9o+XA864yeilduyFf
VdbPFULMzeLP7yiwnju2FCR9wWWAMpvaFabz145SIrUG52FQ+2op4u6an50OA4nM2j9gqWbWq83X
qvZ0D45ZqC4/qtHs/sJml1wxivUw+nTyuJlJ7mirnKs1WF111eKvzejWUU5EIV1HHxx23JLtSonA
xTRD4y7Kdn2CaUTqyUJljMsq5VaHZFc9DS3VGLjidsERDtsyWAHQJdFuf20gus788EVXwEJAGjcu
vtzpd26Tm82K03IAYqXMCZjgChoy7ouzIMdGAviXBJ8hcBtaEU4YrpIJXvTvsxrzrHi5whv8jbFc
5X/s4bkGaAgOF3IYuYS4BzS73qCbpO0Bc8IzZKJG6LEWsBo/+C37kicvAYCdR9B55aZw3/jO0HwO
yCMaTZT5YfKMdawmSvsP+NZtvZQt/5hgl2QWGzqkwm6d49Akid26AZ9baVCDYxcmFxf0nBZJ4nq4
b2EDLAo8KrjY8BkAJdjp9qbvciL3cPPnLS5f81F0J54I5vuxx65b0jqX1gj8AKF+OsmjfqCca5KD
Fx+PeDGUmjsdiO1gynn0weo7NxWmKiHtPmqd4x1mq7WAmhW/uZz2mkm1UrhkfIBx/MyCaOOPWUlC
rg8Aq4/fARMRzO5sQL/DgsqedSlpJkibnzvZDKNjsK133P8GIwI+ELX/g1nkaUP3TZISvmW7K4Hs
XfCNuUCN245wOIw9uI/58yWcTuBbtwXVo4pHBOy0QSw8++6kGgLvGNnpzRiHaWxnZtdvQF1eb1WB
ZCsxu6FGUEjsQzx0VRMWBKaECxghJ8Uqrd5Zh0gFfQwIhxB6/zCRlt9dfzrcJU5lNrN2yZvh9uZE
vNbc6EhpvduCmcNtMTqpFHjMF/8dSIew8z6h7H+nEvYkwpTk5iib7z5fcN17/fHj8ljd40HINdj6
NpAblPBFDpwvSHBAhNx/ZaxREsig17w9URhgYpEu+mE+Uy5MWeEpwoGSZ82Vbd6sgU2HNq/GPqzA
zU0Yu3OBcw+ML05hxangca0yJ2TRM2XhFqb04XQI5G0V/SzesAEoTxePqpD0VlIcj8gRqImun+t9
rdg1G+m9OmySMzfJiioRZO+zJqK54OjD7wzj74wRpxi562LsAe+sxUvyOc5X8J24UPIE/jc+lpzY
vJYNgatzmBtMUeGDgrW1MHJu42765fBUjkPLj4nRpOmGdgmCAHXFFtKOmydm9pgJkjbLUm2NnX6k
LHGGwshQXBkxbdrDRh5NNhTRV19Wjmw1G64h1f7OelyNc2hI8DmFpSVhUVznTN1Vr9i9LEzr1UA9
6SEaSoWB+kTIm9RTS6V/YYqMz91ohQYYD744Z9CdGm/uCcbcDORTinh+2Hg/dIQhN21WgEDIg0an
I3Aeil8ZmlL6mGEISY+ZAQ40cbF7wiE1Xuv3GpUurLjlHdayM3BIZHOVMqCl+P0bAEkA0/LyEyZW
ZpfO0P7ZmGiQOgsixkgNBgl8LAYd25HzbSy2a0hMpJM7adA2DvMiA1AyftMz/Q1tjGZtDbU8k5io
6NhLwhFEh23yWrT/ZrMaxhYsE65j0JElHKOxOzAG/K5fo8TT5m4Wismor+2DwtsaSBaXxAFyN1Qv
uHqa8XqQ72AzWUpozmXm7WI+AvkT4WnU2M8IjO9viBDTTIiqxXFpR68Do/Ty0ND9WtWYJBsOdKM8
cRSll9cqaASKKA6ixhFVMl18RbdtM+FiOgYW9vu/owol2kP/6QxXA6/XM7wsqALaP/PmUD9TXg0o
dbGFmMm7l/megfjSlaV7Rjgg34DwG9oZanl34NC9CpwZXmm97NsDTj3wcp6l3hrNpbs5AgrDvd7Q
HCUUUCJRcYywABTNHeY8m8MOvsZQdunZe3eoISksLfzptMxtQkLrwOnoXO8XVl62OL9PUKeILiw1
+8cEk9LmjtOg9bzI81c4EGMVGm0mcm8kJ+LQUrbgDAfcUrYgMEN6YaCHEjMPkfg7Zgw39PBywEt1
pU3TWGUDcr3yljWONahL8I2pA7kACa25RUnlPQnKpIbXjQt+Ex6lDOTVwdAcMlQmBOPIXCk79kY2
twxQ7O3nVJNeVPrV+msHuqVSrWLBYGdB66k+D/H6trCO8trTwR5MuCr5LCuxenOFw+01pmULXyjG
IGDP9BCxJVY/TFzhCRi515uTRmpxLD03oJkocXuOZvI2gblSg5sB3PITXkcRMlwcknFWOHFLvdyK
yC0e7UT4PjGfO0zUHf8Yqcaw5b2/7PeMwpDqgCkbjOagmqUyql4SI83PQrpbyfa9p9Gn4Kfj+MT/
Ov2e5THrIxSRGXIxbjf0hgzncOP3adTJxCLIqiLXfpld0qDag8D+y3RPA3kn+78/mmSOsjjbi88g
yGDDHUc7wk2pRjMMjLDsPUTvsMCnZZIT8CT4jYXXYfODOdCkc3r48IKnXs47zqSMaw/0rbX65oB5
/C/QTXVOqV2V4CLQh/xztoDBaPQD1OzO7a/zgYODbjE0JxFWZygPFBf/0oWMKRSkix+VS0LuHCNc
XWdM0PMPS2yJuBYEc63xejuqqi5mYd0RyzuPI9UtH5w4qL8qvzkOr6X/mCNQgqhvvXv+Lw8fsLE1
h7yFmTQ9zD9hy21PK1WwK04t5zGeMmemcI3B8pmoLuPIZWUw4GBwKSVmMDR/V7FEylBfJtadg41t
RQVbOsT02lXwO97+PhYsZEHLP8QqcL1R4UYA+RPuwsGQ8feaaRtOAjZ3tRoAekdzqvmOmuoinQ5r
YXOFJCvBntImwQ5d+j9J0sh9O71JP35FfUeOOOzzOeArgB6J5PQ8P7+GIwODAv0uWqZ6ggyN8AH6
jHmKBmawVtZP+GJs2HyMmXHE3dKcILa4RMMs5XUxKY5I7Oxz6jDRrP3SaVzZ5MgbOGBn9IwAjE83
HgRog3FAS5eHmbwFDR4cn5hZq5vcPDPNadZfE9omJLMF+7q4L78hKQXJXvSgjF0ugra3gMhp7hRH
cWQ6hD4ZGox0N7gGwtZgBHxm31h1zGzU/V3Vg40MYNE6LGFqielKEvgkNdlbsh8GqDOKu7uHDZqp
RBB9hvgsSB5+kRO6Hh5H4n3WeHhgLHygC+T9Br/zm2A1+iDWZmsJ7arY0wrkGzP7hgkKIPq78niY
EXuFlgMhnoLWUnzEz39hjIM9CewUdfGxRwHeovirJcdXVB6L6Ht+n8vrcME8Y40iCx0PKsabt8Ws
gDTMwfHuYVPmNX2eRt+Iphe9sAcQKhBI/Cj52PyZmcacovXlRK4XjNwWsjyM86lu9l11DAcbcGSB
iw9EJaGqGL/CDupCR+eIH+jqffp5b56ug0x1+nnSft5MxU/EiV2O9RPXNlROYavAyylN7LGX7e4w
hLPAq9H+3pDQK1sVPqqdwVkNfn2bco1YQDkreWZDEUJHu6UZg6jlZsaKL+8DQojOxB55lXnEiRrz
6jFTCxekLoQXcDJ2vShlfuL3zm+oP+C8MW1VbwtZyoKS1SDwVdyUaTo50NdyTX+JCDl+BiQmCtUL
0qz7XHErB1+91g6R8ZFMYFbWcEp8pInBolkSntFNMOOI2+APdN4ldMp5HkkbKde42EZNg4ExOQh7
ss0NyZhD98SbArsdaPcd07gcGOBrZuxx9rrbtxAEVlh+3clOUIQ6nUZVMnTr5tww9qvteq3NHuPF
EHFAhKer//RxZzHAmG2UhVR3+ENgAkN3h6iNgg6jq9u/PNBctnTsZk8H2cLWQ3j1UK56eshZB4sz
ZkjzHtj5SkeWGnYXzJ0S+1xHU+xpwYBzE0MsWnKcoBRTAI3yIllTAwMRZfYMtHOZeN1R/6Divns5
8TskBES0cyTUGZdnpNPRltMfwkXzPa5AUqH9ia6853DHlttye2fQ9Bnf9vrk2djv8Hfizc2Y2o4W
kL6Y1cKgZ58xufqnHBATM0DyhLfg0r/xznWDysPuHAZ89PkG3JRuy9gFOGXrlVYfXAWFhC1NHjGM
/z91okS6ON2eLpbTzzFM6ZgzoR637pByXia8bM1/PuJLcRT5KfJZjpU9LiOVfROx0uSe0lNzQKcM
BQSs+ySNZHlAte49WE5D6+sjYccShty5BD68ZvXWo3/uIJlgdAnLGR6+uMTxvMFSA6H8+Q060fNe
OnP6ecockD8DS9222JHUiB08xJoKajQ+HHkywuRlD5Uggjk8MyLORYiN+G2wdL4++RQMqJnB8Opf
C/7bDfqzBOHuawYiZhe2T0TjOwwWbXAjKTtlAlwvEJ0GsEmol5hM8DBramLGoH0iF6xHlNsECdJq
NccyemnmTotxcwHwjWGKHQWMSJ8sXwdW/yJxvoU4zJg8WKvzQMIX0EhdeppnhAinsfqzUfwNen63
6/nqHgWo9VrcZ5zL2pQgDiOdMwtjoixkHiY7hHEToBsKKtnmxZY+3wpuHW+//ZjyuG+c8LtoANiE
Fr6J4c6WYxXz/YOwDHySoIGNwaSKQMq9IQ2JM7q+/ez8oOvBAC9uAmrq+DZVg9bB5y9l4ozGZPfd
OL+F5My6o8qGZbyY/SlBjSTSH+wHMxhvUsQ8+POvKH6xDtJohPeISI6XNlB3MdhJQuwYvia3z5cn
L5O9aKin+/584CX0/NsYbjlyzGxkYgxAPiHyZK/acY+hO5X4GxoTDs61VU0ZcypoPAts4sDHzDk4
B0NHoEtrClLdiEYR3O9lUy6Moh/gMgcku/kesCAUEwN9aFbOlOUvJvRcn4wDxHA3jd8hDNfNIZaI
p0IWu0yWTB3PgEnUsBJuwmDQLAiKKhz35/SmwGP/mBmfKegYBo7ufhT08A0gPYPm69jat8nL515z
0qgGx9K9PhGxxAaMS8ZsVAKaO6qMjG4IAJ/Y+u6qx6JBNre13TNjuk+huCXC3YLhardBbm+J2MPI
azTv+2qE85P18qX4iarx6/fGImfF/bE6cSy1k5ha9nFRGCBPbzE8ndmN4/nGmGh6O7ErS0YUvYCI
i/Nr25szexjNn5So1C8WYXYTBMgc+oQDI+q2W3wLFOHlzmmElBeckB9H9SmLP2x6Jg8aQk7RoR7c
dHk/PnAKgcbTGQwkeVMtoa1eOuWljtYsvRn5C8aHgpoQe8nJog/l4dN+/wt6Iokqv1YMbgh8IpHq
ynBg8VyTaq3jzoqPDF6aIYYP0QhycsAVIlwkvn+ffeF0YsFzOLzBNeB11MFTAxK0vmdt1cD8HNo5
uXbwJ5C+Ki7+q8zPMb4l2a4DA/xoZvfzy46AK3OAigw3+rgfpxHTm4KLZvl1DrPhtgZxabhTuPHk
bS/Irze89Pkp16B5WBGtb+sKI4N0yVG1Y4VmOwodaO+OhKrXkixYLzZE1t5MjTEsNollQ0MD0sTZ
U9HxWwq6WdlQKmd4JiqT1Kw+OIXsaH2cDOycsBOUVFQtLyY5VHZvelmGDdw/N1gTpJaaz6sE/9rv
rh9wVTKvcLVipOSNArwIQGe8g6DmcscTMO8pdn/BpYkpIfoVlBR3m7WmZKjOoJ8sUHkeWdr05sBu
grrDSCWbN0BtgEKt4A09o/IVN9fRecAyzk7PNDPmfKW+l4o0qfzyRbQEWZvflvCogf07MeaRi4Be
VZ8MGFJO1XnZd0jRzDOLFqLFIjTllRfjJ+3D08BlzepZyd8/9SWghDuId0Szoyve3o/lBNpX/D38
wZekVc6Bvt6rG3b+pU3PH3wpmofs0cE5mUru12W8OtoI0GPfC9/uQLABYcq0B7ePoxvjiY8rRzWi
GQ0t7pCJ2kNxHpMIgGYle/fZN9R2yRiK9kDQC9zBLmXiOJWOv1ldef3gh62bYBZCA81jxmc0T0eY
TTCleXfRcFXH0HMazYYR9phlAQXaRF7X05LCl3Rxb9Qa79P7X5514R0cfU6qKe0YDZQ8eQcN+tk6
tfUgDQ8YgpEPwy/sS8z8H8YFT0u889mS/Q18An3yOqFHXDJmU1fIIaP2nF5vY8oWEb2Vz+Qw3T5x
fGrtzK+DKipovjFvAEXaELLVXrDsw5D3mP0N7EQEdFQLMLRveF9BsU3pdl10c7wy6x6pK22R0o9g
iRrwen34YB9eJIJGkFBp31oQ260ONkQfBh1VZ8CQkKb05UljMQ4sNnplvjcMcGA4EBZ9LfGQo0dU
J2i8AKdCDUzEu/gQcTEfbwJkYC71+3bk3og1xHNidB1u2SmPJVsKata472cuNCoWDwXI7EnB94gG
ovfgTB0fxp8OMYYAmK066MwTvw51iFWusyVRYjjM/DgDk02y7lPMdK4ygYMNeK8vZTiYhAmxVDnn
QL00aJ8DD4jdZnDbzdKIGQUjM3Kon/gNy7HgwGu4EuHNsmw0OlmR2qhva8HfIMGOCAImaB9z4FZW
R9dXcQiROm1C+rZ0TKMfgAuCaJlR4U1nmSn3RThfciy5hESX2NqkwrrAaYhSmA4y/sEtFr1hiNxH
fWOVQYqqSzH60J2DJSNNRda+aEr7sUDewz+1gdOH6TbDIVWYi0obfDmfevgzNoQO6WY1/9ko926z
16LeY106fgbv1vnsEYMMzL+DQEJy7oZlzhwhBKMJMgbT5mExgRC//lof3EzwGtWRWB0QlvdwmGZU
zEIu/8+ssWVMPy/NhslZ5ihEdJ/6EKtSDzTrvse++Is41i+80eLma0u2wUphFUluDydAE3zGl6xX
AAjHkJByVSZxHb58QLTKd4H5gyGHrypIKn6EbNuNyRohF4NfI902iwbr6izmsT1n6ZlCvY/AeCcW
S0cn9q8PpK5AAoW1TRKqXjnrJhI8yQkWT8Zb+Ldjmgdu3bpfX97A2RLVhjE8U6Ek+IP8TOksOx+7
2vJ/OMZ0Z1SIWC7gpvJXTO+k6gAWU2028ItnWHFzeWBhQv8Nmwu3Xf2E6+nrj6fHuiZYC+pXDVvQ
JR9arUjmnkKqi/hevfUQL82j4Jp9qL65Wqgcij99q26pH+dEkDlg5V6xbCBR1vYdgubHbQZRWlnc
rcqq5hqySSoNXsHLDPEcmnb2/fhct9dHJLZPtoJQ4ikrrgSQqu8/hkLOYbO9nwhWw61bd24z3hE2
2BSkjTKudIeuSD31YEwzUlgxh0wuhDrbSURzgWt1sgTwWY/OdC3go9IO9v+Yfzzs9zzt0ehsqsJ9
KjByEvg9r/UTF0zRqrSONDucX0dmvVAMJkMuxHJcf+hm+I9gHT4G2HDCGUnrhn0w4K2iJJpNS83F
caBoLb65tL9pPsOABSgde92rYvdrw23rd9h6Ch/qUcyXGJ3vS1jPI0JOCefDaRSfRNKQDOVtfqkA
FhmPLVJn0qq/V9pd7smW3HMGD8Ygvac71LEUIfTCEk2ksc+ZeIzwTrEefkKxR4EExtJZtxzTbRsl
UPnx0pM8T619hnPKEH1N0No47KGolecocuag47RLnOHLEuCM+d7BFtznv2QthffcQuKS3/wOcQ+D
Ja5YKptXSGGSwibMNrd3xOM2H4yMMibuCZNaH2dDxhShNE9W2rLbPU4ao/d08owqMuuNV48fUEVe
3zGhpGBI4V4LJQZyJYkeH+L123q/SZcC9oJdMUstf/mwWlcNCVC8e5KRc3FQ7tHQe+8rw3F6msGm
CnrLegHvDIYdDGjOBXX6291RkZA5xqB+K5VWWRlc8pVT2wKnai+cV+yPO7tzPAItuTEhpPvgmkX1
xI0CppLsP5ecTfnjuqLp4SQMcfKUTmjCWsQrBa/F4L5Spr0dcvupukQqo/uwu8HqkzjBRQJIXtLs
jlxhigNg3yTWbNjVURkySKON6TOLxmmHbAHOhs/dzfe9C6Kb/9sYH9KS1NgSofIn7LaLsUzdSwEt
m89THQA0BR0PH6typh5sRnhpGMIkHB44PDDzx2MHJqKgdt4Zrm/xYwXnOpZrirxAPb+W34GRH7kY
+tv+OV8f3Fv4jdI/9dzrTCU182POGIRSn9aAVVM9zIYFzJiQuHhcXRi3Ch0H6DEaPZEtnTIJe7to
mw4zzE+uervg40d7JGsEa7KeuFbhMGDusj14taMDY+Vw1TRqAOz8JgMQM/y4/igr86C/obN6oFlH
RUR0m5if3bFUw95l/HZ+MXjcoCI6h+xauLh7YLXZ59oj3gLuIFkEmjm63ua3iWhCJL9C2UDVzrkx
568UyYXzQm1UjFMyvMcw4szSF0SDQDbr+O5IEpw3tEM8bmDuewyjZdYf4+qB2fBSFj4NUSnGSRKA
ogWOpxA3d6Z2djr/Z9+WT5/ZiVnwE696S+VpflFMHCbUXzEdaqzAT+kFQDk8mMIs8X+fgPznIaKs
ojXKwmx7Zp+0sZHbh/Xep6vxJY4OHO/vIsD+CzUWidGVFqMYRg9ab7QIeOVgNRHf1/3t4KpvuQ9m
BHgiGSXmMHpH96OEH02Ko9A/kyjs0TQ11IEFYVHCDUFxhNbP1Ki+gah6InSKEFK31oG5BrRvZxIu
aWa56v4osZUjhfxo/QaJEcIWR7jo6i9kqocTsghAkWzX4VBBW4TfD6uPrKQvZxFuuFxcsPo0YZha
AX/d3nthzT5DB06xI7D6ELwRRAmiP3NFyl11/EPH2Fo14wW4WH47Tcajl3lwPoBrRCvZ2NKYiSuP
C0+DnD0hoYzd9B7Q8FTRiXW+uq/iBkvk16JbDVaMWikOuJkbCik7XQxPd25Vwnou/BAxNQoKc5AB
Bqt9QFBmckzSSPqg6uR4uI/xoSflgq3/Y7aCwuw0dFtHifDhmPRDstoIAKegQUFawXJsjUdfhLXJ
IMcQgMiLZZrJ0JaFSBn/Jwb2cEdJj3gIjcObiQB8gteRGf6XBk8xRkMktACfVgoXDDQHqP46HMPB
TRmWs7PZy7SSE+RfqUlPxHWCvKG5clu9kdWok2x9Wx62fNiNy62DEXweXnsQNSYJQxWmt/yUGHTR
49Je0z6nJsufbwUBRw5AExJ4EindNeN6JrFAWW/7DfUfKimEh6el0Zz/fd1mlcfsq+/4w3nbuaNw
aGdh42bc8/qf4AU8hKTv5nyBRtx8KgsjGsbJHqcm14mF9kLi5VIkDyy+LsOUZKdf3/ORk2NNSxrQ
uoTPcC0jyEIhDeiygtCPSskaQLThaWGDc5t+6JiQmTJio4nDbNWFoXV92zemwNgN260IeIDTl/Zd
mZnwLNFdEnut7PwjBsyiavGhHbPSAIEWHQ8PDsUaf6oEfzCgvs9VXxTWuzW+05wruTA77izcpRLA
5XV+vFMYi6Ia1zEppsWFNLjM1zWd71okb9OIb3FqA37pcTJOv2LcIlwfBcFA503usEjHoJ/lROFY
T56eKKLHHH5Ule8MiZLLQmXRVBwmC7ybIUpyFWXWmZrP5bn/VkppD040HtUKw7s1U6Z8yvmW/32i
F72z/c38UhQYvwmRn5xYw49DIwRv/AOTh2p4LONZjlsEbVZiT58+w3YKEqTwW32fHkm680cDyk2T
XYjzD3kzsCn6SwqcdxAxeH1Vzl1yCAmcPkK43ryIr1lb/eG4TSw+saSm2dbnrDO+M0i8yI+hNjTI
qobQJL6zu2z2ptDnmK7DeYRXPe62PbTC6YQlTqmlzszD7U9LGaEAI2jPUOtupCUyU7El62FKUQIR
Wd6leGSs+v43I5iBMjPz+WAinaye19I2wb11uRjvk3LdB59QyeYkfJONM7zmWFxdoJX5aoit+e4z
KQOADFz7ifDp7Usb2J6+VSRuoh7GtwtKCM6RB9lRYaPi+wm2hH9x38J+cVfbjEfnCKoxNMX/TAj7
hNW37pT/3FDe59Gs5x72yfG+BotKobodcRDlfNxysW6B3g6rPBwxT7eo637bV2Xx7wT3No2qM59F
67aqtg9EnmjIMFTjB9H/zUZgUqJe4KRTrY56Gic+lU5r3CLupy+EEVuIx8LF3KISTS2QI5qTPamL
NKofmhWIkpvf4htre9IvAe6m2YZums10kcOCIeIXV+Is+vYtGkHgJb43uBqF+qm08xDhVz3lJ7gU
9OcXafGLWu65/NQLRniNfcaizJLjFyP7ZMYewN1ROkvb77KDmcGBiYSecofpH1zUId/tPmZ0PFhS
7S70MUyA1urO3RRWibDBIOyUCRbFLucylX7RM4AV8DR5WHL44VDlpAWbAfefCGtMMDreJJ/3Dr8n
7LbcPGShLvLrL8KIwcGg8D+SzmxJUSALw09EBMgi3LKKqCju3hjuiqAsKuLT95fVMRU9PT1VlkKS
ec5//gXrvi1D6e8eygfY5gvjw6uwOfIo8gKoQkGDTVxDlhKyc/cxeOKPIZwziGnllgsxOQ834LLM
fc1W3FPWyhT3nNHVZ6A5fYxFUNMzSsG+henvJRFM1Gu4UTDmgIDX64xNaIHPOT904nDy0sBymx6s
uzqSoUXPmvl9I3xNMHZjLRsT1h7ouRrRRTInCTOCnLKhRej9j/WH74EWRCLaSZ8KD02ytPnd+VJF
MvFGbkOUevzxLdBQZj5/piMUVXjOaVMFgl7jvvETuk8IdoyNxfaMdGd3WZSROr4O6+jZI5Vueo+L
IJt3EQwD2MKuNYPfKhuzIdCBhNthNvj5ba8aXvs3vwGfKD2qd/4se+/lxZdCyAa0z904BuqhHSon
74kwBNy6Ty8dZuRz0LoBKOMhB+k/dbugUqS+1phMOBdO4tR76UJYzlcOkMxGI5rBngV0iuXm+XWw
Box7UjCfM0A2+zGbazG44VKORMTsUfQAZ4uqgLOO/m7ECuzLuJsX42x9ofTh7o0Kxp9ZPuhguMVD
LvLeXYnuEjkXga68MQVykMdfWtiuiCRIB+6sCzTjxqAza2PEPlkEVgY2r0OO/YI5POe3ubE2iUql
XPtxDvAiERWQLERayJFCfi2ew7N2w+PRL+ILo0tg74jm3/6MxUpGLY1BKZ3GTQwdqZzaDVUGjB8O
5fVVHGDxJXrQ4T9ZxxzAsl1j77Tn0cYopHMCh0duY9oVKpLNPTIBJMCcoZUYDp0LlQqnzHXFR0WG
wrzBQJbXEf8P7iKG7mYmAwTZYy5MXulDsMB4DxxT8HDk+f3rWc9eSoFzkjmULs7bcGBvvHUhRtIV
qhGHACA4BFcMtOgIC89AMxHkpy1mEbWjEZUlsRhI2+GuIzWDJdkGvwQ6UfvlOaLnggv7Hlw3dfyJ
7vBUQABAeiAxwHChX+B3ziH0J0wIMfFqxt2NNH8sRVASeCHSDLT4lITGAI3PnlkTjSQvYjQkQ4lX
Ysgg2dSLVJJ8vz7qYEYoNKd7TL5++HJA7ySvkg4L2khj8ztufZrEB5s5oOSam8FpOalPXFpm7Zkr
LamzqfQU3GoYbhtOatomU2Fq2oTfxX+b0A9g+rKANWPwbQ+/vAgqqqKbb6Emufko/r602KnL7P0H
Zs3FhLi4obhlOiWxhKnbBbsOLga1aWr56TNUtbDu+C15p1TPYrnaEAfIhyLU1Ph4XHfEVpzwbJt0
OIhOILyhAOYvvBik70YEPfEu30CJbDoMnSENmDiGiv1V7V2G2Byk+ysPjOw3Y8IQGBsupfiyo+tj
2E6m9WuvkS6OBozB5KRZPRbbA4zeTQfKPER+5PQbNAjNEjgTstfgudAmiF+4lktrhizhbyhJCQe6
OfnOIQQqmPARPOQZkbF8TvN4G2EUE9RTheuZ9e6z54q38O14hCpxSheMI1nW4M5/OLW4zAwWu3ax
1NYpLTQDTj4hkkoO8QOwDORdi22csvrtvH5OajnvwR2H5wPlUXHuTpqOUFl8kOtHWoSYKsX8UV7C
ys9jdUFtXa/TFKAnP/7mxZxHmoLW2FNVdyd8fF6oS6ztHHosXwYpWF8qeEdiLHsyR2xp0Aprnh/d
pa+kWIPOzcSgEQU2T4cjNA9kc3EZMwdEXEcoeEbvRiVK1fhb8d9SpCW/4Xtc9IXk9XEq5unGTOT9
awOuf+OyML2jchzrG/qDjB6MJuLckfw7jCYgLUFBlsbMwRjW9LaRun4uYaQp4VVxKyJeImby7Mqw
ZzjKz1dOHNTcsBq5JE97u6Ig5CIxfKRB4AsZwbcVBfXjTPdAJ/E8WqfL4QtUebfrcT5uoYkyHU0Y
2ZQkqCA1hr47uY5eQ2msph4w3xahrsNEUFlzbYzlO37P0D2PFWac1z1ywhEmNgwlqfnNhwN6NGYH
68AJ3YMc9LMDkYqJGuFnEW7Xv/1lgiUP4CWaEPJTfn95PPSyBUDgFpu1zqwzLQ9y/NjTq7MPAAfz
tECbwPCKnk7Eg9UnVj2V+GPdYEOxAEAVB0Y/HdPKWgdYr9cjnsyAqvKCiBSOEQVUBUh2h9u2tqN1
xoXJWpancl5FBsBxMzZmnWO2V7r2a9kdyZCxq9Ez1M+whOUVvdyLZgDotGJIIsfmoMFGBSuj3mNs
noFtxAARZDfhjEDuyBmHyTPLguads41hGspHPMwxRafLBCBh/KadjNNjTcsCyA8HBjyCU4x4MFxR
VWXy4ilbdOdtfN3pnIILanyMq0Y0TNKm5bsP+kSGp0frpGAwIC445or04QpBx+tke+ysMTUxUItF
r2ZQaL6aERHt0pTfK5fW4EP3A2AGlnF4nZHtZlhHAy8PFKGO1cjcARhjKL/QgWhX3Idz9WeUAbRK
M9HdqJv3wdrVTGGROoHKKwOTI542ff+cazq9/Z+GdiuEyhg/o5YTRD90tiYn3IwLub0Vsfr0pP2D
Rv0+rGCPnvmERkw3ze7FwQApY/dkv8cpZlMeKlbw6snAK4fZy/ycjgRSvTribMEPbio2068QQ7GX
SGL3vp1kya64kxVmolzK/LV8bG6HL9rtQV2EPNYpDnkTCVCJyf2msy/m4D6XVT2DhZZC/Fi9TimP
PCsPah+3aF8uvxwwx9v+N2b+fWMcgIdQF7iSzdrBpwPOay0KIgP5lP24OJ29wXhR5omzlpCDMsK9
UKjdROAy8zJxapMz5nNGYEl3Qb/oUlCX/KX/oRk3+1fa8+iXdKbP1UV4xLwWXS79zDoXo9eOc3HI
Y2CseSw4cdM/1Rz4BDA7aCR+eDz4OxGySeirJvTh8OI+jCaA1/F3Jvod7STxL4iLEOqB/LErgArx
/5LRLh4OEFNs8sEfJWxn2E9AKLINCTQdQ8brAH4ih/LcSHuQXhvTl+5+SxJE0eNaW04OM5VxOhou
zlII8AvF6y6qu1trIdqKThF8jV59CzONoOSh0SXt2X9wglJ2gmumY3jbJqf41/6Q8Ff0LkTOwT/h
OUNFCYmgy7TXqbB1IrESyEs4WaHqJffYnGwDODxAVmI3oHUFlYeFW0bmHIwd/FPDt60VHdUXlAdN
i9BN09l/STPgI1avvsYwvhWuTR/dychnRP2LbFSMxcHFkZhU4KZMTFrMzGzgPenjZKsOg3x5V6YO
gh3BXaHkWQuBIJlHT+HIpKdeAwvv6QryLaV/BhWfKs2mn8sR/uGAigXL22GKX+Zuw5/PSFx4ZgAk
V3KToM3+nBrPBhL03o744oE1nRc+L4agtLBnEDbB3cI1HiTB3w4Za96E8vrH10E9cMupq8E7frE8
SjkqD3x8cIwELcM11hNqr86YDeTBc3vrtQtUY8z1TBo1Xx4+J02iC1dBPBHm3yVG06dqzJ4m9e6j
X0iw0Sldl1S7js5PK1E9uU/eC/JuCG9tMPOQST4kMU4YDuSEIAuaXyCRuKGvrFW5YFdsz+mxTtK1
5RP0sOYuwIf4qGe9iJv5jQqZj8lK5jowSeNPtlLUBBMQVX36Qh7enHMBgNMa1OTSibGCRaNCOd2c
asbvn5BKnCOBln5LIgIRcPBjpRF7rxr5JB8mKp/kaSvQOnbfA72/tVIGf0FIHOXM98yWY+RL178m
UKuavufmrloTXng9MABdU9zXCZGANx3hloCCRKYYZSVUTqboUTlBlKaI/6uzAKnn5doFOz1md3fV
Z2DXRa3Hd7PDPqGrCnix6HgQcanioEYDZtanl0lcJAOmiMqZxEtKRkzb6AFAOSHk0TruDNoa+kr8
rWvhd0v7D1d29SaMC5kgi544KDDLBi9UXtGmbBetBgfmsYORIfx4lUaphbNvi5MDl7g5x6PFvJ/P
9vMtGo0NMiP0TWN5Y8zVKTMCbfNdgYJAoOFBahMTay7xTJpQizHZ2twSRr8vNIXwuGVmB4zSkFse
t6IJQfriYU/3gcfLDJWt9R02WN8A6f/t6unTpeiTp8jFOJSuC3hTc3Vfz9nZ4Z5t8dR7IANzLxTO
NCINraIYNWHBizcZncqNVo5zj+7AhLb6ch+iBlE5kZCGP/1vFX20oHz67Ekd3vEaIz6Obz75F5E6
jyYdCHUinPfWuTYuTtRXXGgx0mSsULrM8zg8LfCuLz6KUL/fK0bNpVvkXs40DwMKEDLDI071Itko
lo93pi2gsueb6gCiXVmZr0BhSrHR4jfYMOclhz8MGxzzyiHOZtvSRXnYnQDoggqD6XIF0nPNcIFR
EnwULnB4O2VLXAmhKPy9Vw52Nn7+/CXa9Hem4sOLfCJM8whMyJNr2JJybCbpnN2oO8Ckj5xp+uok
GyJfWZISrO4I0aVLu2zMtT76cnuiFAP7KoIniN2UmVyHDDayExXsUex/B+X4Y2GPnzHhf3GHgfuN
bFxB+VU2lEobffiDWIOcweIW283hV6HuUglYownbkDEq2+gIROVW7XUWHCd16uQn+BrQBRhUd/ds
M1gDiBaHvo10JGaRs07QDQuoacid2F2ykczQ6nynrHOzpNuvX05dYJgpvI60UWdPdZoO1fUVkbZM
i0aN2qUP+J2wjt9AbR5qUYGJFjziKN9rf/pWqOFQNI0DrJhE72urfNYF0H15yrDdX0/dWTPRC5vd
vWKJovCLtxNa4Lm0lE/FlBC0nSKeic/qeVYv3h3Q25b7ZLwyjZm2VHibdw90E3wl0PzXMNsgHanI
kHMo56j08eqi4OKWIzYvsSrZsDymxpQK+n3gvgKxHm48C9xYHNr5/s+5RgSa9RgtsJasLFDvg+0i
7/OAALIZa+GWfhvoI2suH3kM5EW+y3fgJ9WYJF7SJbB0Au2jL2aMw2AkpzgN8kpsIAwukbgCItKe
cyqgVWe0ClwBpALgyRE01OaC+mgJ1iW/DoKWbBMwYU23m85ZGbCdUVCQG8FsA5Efq4TopF2diMoC
0gIbK8jeR7h8vkfaTsbw7Q+RTdf8INUQlJpZy+5O1wey84MjTFbY3zs0F9qCeZS2E9kqlC944co7
8lvINCFs7AYA+CAH4Q6m616S9EiJ/wOI5ZQYEFsAVDYnwZ2YMcsHLLpEdUKxHRmnZsjZ5glAD6Y6
aZDAqgE7L5ROKSBg+h29vguI6S1TZrx1JxaGhQm0EcRKrpWIBQtJBof4AUz86IZdkIibkMevPn7w
wED4D+G7/unROsKv7Pqro1BAYgvBn9qQDsy1oE52Q+aU6MRxJ91Dj0Gy+4DfV0e3JawLJ4/4gBHH
P5bkUNYHM7q+HpbAjhnCy0YQKcyZsbpziJxARpjGV4FvQqJ6eeUh2d8XsWSPeVVGDjDtkeR1kdPc
4EQJ32FhG396uqMD64jzNERUy8/NKBMhUlG3O5/IQi+Q87ebd9KhxEAxGyuOaTPDRpxw8fYUShDK
GeyMUTEmTCYeLiNAn/QQrKaw9mcfYUjAsoaws3X3j5CUXPg5zDB5xzgrBVnUTcT7B4RB4d456MRx
iM6xO3/hrBE1uGQNtNgaGgNGhutXXx+SYuLjva2FH1ih3gXZf+saD1pe0WD8GMry0DEEPJWMG1Uh
Q3voNscOydzWrlN5dB4ycLY6hEPGFirZDcAcJ1gsdlMI3HjCuILLMJQWRogso1+dkZ/w3tLFdbSm
pO7dRKHFunoM2LgwFXLxAHOEtgATgRkCeXjvyDagBODk1kPAEDCAmMGFH/NGoCszpzHhR8KkmHJO
cV1geLp3RECIq5lAUQo4CxAaYWwPJfnO5f9gGIT1NwpnP0FrF7SegkDkZY9gL3Bb897BQIq9Y3Iq
buQTTNH+OCOSyF3aKGf/6aEvdYQik+qO0HDPs8Or69tjAGRum+ke1vw5o0XigrTHLUtYWqDyYNcM
q8KjdeRw3R7xy/zdIc9jkkc2S7/pSyDLL8wAjQ3GPTp0wMs5P39WhgcRkLGIwnO0x3jA/U4jkOPQ
wuEVjYxjBGr8ha7GUM7VEujej8yhV11tyW7KR9sJUztH2f8iclxsIyDjmkv07FPt941JvivhQjNn
iCr4UghaWfWBMHH8IS9gU9McJrLkIDJFYyiMfgfP5y/zAuHuYDElw8LYxybW3VPAu4Fmj0H7YFmZ
fcU+bXs8xmAwUDiF0fmemxV13cXstcRHwsPIyPvaMZguiT7C1Z8Lm6G2QTOIZ3AiN0NZH1V6L2dN
Aahf/C43gjwVBDNd5xQ3aBFqzPOhjPd4eGlVh2wMjgKRUiwI7ged6mVT7VP3MiGnZX6Nk9C+8U13
lEG5s+/aQ8Bme+sTsEsjqA9vDnkpMoPz9Nwo8Cd1blTz9pavfkAbS+E46IQcHq1qq/hXWu69IQAq
KH+BVPQ6/QXNS+PUC2LEWV1j4DG77M9mP94LO7rkJDSP1/0lkHZ3J/4d0tkDfwNGhy6xr3+TAemg
BVzr87PHycqWht4NN5sXUgAiRweYowUPypqKQVwx4Hcp8XYIh59lK+IEKDYZd7zQP0xvi/uOQ4Dx
y8dngpsNrOmNgTLTrj7WjDjVcD1725H+8K27Xw0eEolAKcO23EM2ouHbQ9SW3RW8aaiS2qSDWR+M
VH0F58U6iEBA2DN0DohJ4dtBaL5zVsNXw6r0/OOEGtf3EP4d5JqMbe8nMrZoIkiEemATRzLdmY4q
/7oGWWwjvo9ShMIWVvGZ0C6QHn6COfIt6RDNy+n4CGiw+ecfUaxXT0alSMja16UfM0SeGa0ZrwPc
GQOCg2GBS3OZq+Vj2fUgr756lENiaSD/CuDF0bxHjI6vB4Lp4B7vaCiq9Se+rohAh755nzBoVnhF
C79/cwA0IIoBuGaongRox//6ehN59PLxawbPmdFSPT09vLhFnyRtRNY8CTtrmGfOz3CLSLQGbC6U
nB5OOOxR+ep6ZkulFsZvK7qE1k4UuvQlxJnIx4YqCArvm5s4wmUP/03ckZAwiSK6w5a6NF12lK1/
LbzbXKYgHrJf3yREer8eHRmjt4VJC2EGqk9/BJew3mCDIU6vyb2fO4fR1g6ucYb5ARSubfheNLvN
055bZ05/CEMfBv9KL26d6DXu0k1D1SZFB7fIgzRqsJhkKMhSZB+sSDORRnCacYKAlYCd1x8hfKET
UnDHaY/4gS8FaR10785rqixVEp2UZX6CxL4NDXec95lj8dhPMLp2jETARNidvu1FOl4I4vieIk9a
A060S2uNUTyJTzfCMMSJDI8Xs5ZuIv6O/Vf/JkIUFLFFo/S7ii4U554iIrqNb7x532U59NltJlvq
WAcpXwQbFx9xxn2vPc4DDkW4vSvsA/9m58SIlMOcDEiQf0LIMZIRaRX1sBwyGjnksJgA1l9Pwku2
pDXRlwAM0izxmY6WA4CHf10hXLvywfNgYe6xHfDzDmyGgMoQaglDdEZ9xFhpoF4hxjcyaSXTT2Qe
S+YTs0samAMt/KIEMrFrkAVbB9Ybmhh6e/AWPEvZVDFpcm7hc4A8+IL75C8w7ITNasjdRuBYiPr/
0rfQNt7m2O/YJYY42C9Sr7Fr0Rk7Obp8IPmAsmtfn4CRp5RnfMFLvNwFMRjSeeVDN1p+sWRsPHHh
mFr5hc+ROr+fEHYR48A3MZe6zz9QB5ReQ2RCjrXGrd+NhNEom57wbbjYKIisPYmBVFUMJ6AVDp+k
ZEEmV5Y15zRWbA1ExitZPRIlIJy6ED9/NFTivy04CTIJDRWazk/EOauy5EwMTBmX4QREc4aBnp6Q
6hVB4fRpQvnGF5jVnDkGWxtFfxZ1piYhR12bLlOEluHgEJSusd433gZ8Z5DuTixqDp8Xy5OeFuuI
3it67AmCGeVDKDg+1DKOwMxPBqXvnbgxGEZ7M3osysRXJId8FuaKV2eo82E5zmofsg22K4iYgIRH
4nCiIBYlSp/J1UkaKWj9axd3bDdsHIB6KaHAMgYt1hZqwtGC2e6A6vHLZeN4GAJdEJuTD7drlJHz
OxAm4CchIr188iORDT5MEGdcn77QNeJm/bHjH6c8lxItxIeaCLZ7xQTHBLm6+IXqKlX/zSCcotdC
ojdqWLkPX7sJWtxj8Gb/ZTP1VbfsiMreI1sV0dFXp742Ex5F6mgDLbU5bMC9FsDFzp1rNbgOLovr
DKkOzDtOP5VigfKfILSE8YOBEHu0gR758ilNshTGX7WCxHz18eG0tFDAL8A/9CtQs38+7UjB+Ob1
HanhNdRdw7vs28ACqcbUr/8+i+Q7fYwt/Me7Lx8r6Ks+sKKR0Itfg2ZikXfX8i3mEJ/c3ptiqXIR
HoS3HbWQfU8wYvurdDhNRRtsBFqLn6cK22Oul0530XFHDXN9RFA2BsveBAoFsn9zhDG7g2+6J/b7
FrNjXnfw8nFZii/8DqqfylX8yv/6j8HH7QRfnt/HQJtUPpeIQ/5/IbnAbYyeFVUSn8MxFhl+J+yj
NOcgJfipMskDeMsGZPvZO3PVn/xiplY8/gilL7mrloimLqM0kNxp0d9GE3IZ3IkwLsiGK8E2fmDV
QqHoPnj/QEGFnc4hw67rZUrzbniIulABRoXjMSPkVyAhCGhV3TcbBUx3PnDVl9zVI7zbCIThz8Io
WsmwAemVet+44ehTpgpxknYJ/2fr/MZqWBxKz9jAJBloSUr0BZSH11yOOj3xnyusdmks4bqXniQX
cx2eWlyhmXjiJEmHEOQjXtj/rf5Wh5GUOBuwKUBm74pOXzp2+QgB8PVvChpdsIu6TJpwJmp9LMo7
S16TDAThFIQrgE2vJxwEwZqEMxSdHmo+lr1fL6Xw0b/772UxLJfZHPOJLlM3OwveEVl2DLs8ijvs
oLuu4NzDK7TB2zBsqtH11d6E14dctYIohVr2y5wXUg2D4ttQDM2GsG9qsqNEuyvkyOaa59L5TkUg
EI8xZ9SG5sJFwMmM2RG9NfoRntAOSZCWHT24AZSAPXipCM/28W+wurCItD6EEkcPKfVZOorYxvnf
ErppfuhGvDkECjy3szmYNy0ogTeoQbCvsSdXz1VctPMsNNo3B3cjZ8KEC940ACBLkektgrd3hIEi
FOGm9wi0ZJFOuBb8ivZc91jogL3fMfQUB/sBrzs4Eh7OdsfjU/ewsWB96IOOAzHDFQHKWG73fz4K
Ws2Xua3D1sMKKQuG+kBsgZ8jbf5c7Psv/AbATbf+bXjfqHtgFYCrWihOqQsw4f1jMGEyzNkMIHmb
A3XCwnPVBDjrMn/0DHvZBRSgbKPTPV36EkaX1B/2Idt1ju1YBV749Wu2UYIdERiRxr7Qzu8djubh
L/wwGscrZcPQFIyFLwgXb6xToNj073Ok5C3mu9v1vd9lzvAWo5XuHrYJ+LOJsw9mraatACfv+U7k
gUs1QigCh7ZT4pJAXBC7NPAmD5TIPQDpAeOpJ/J8BnkOEBsKOxA7BCAshhoO9LvUs3YWAxaIf127
2xwYisKlLTjnsJlEEctMgE3/Nr/1/0SA0ECk0cdephOmHQwEODRpev2Xw5Owv691vJw8TjaIUXUA
hMJJQ0uAvsvD9hhBakvPpnFAuey/D2c/43b0iU1yRBTVvhwKL/k60Kl4MzCWh8g3w06UonPejZEs
QvcSmaTEfrtl7849EdzxbcIzARflHYK+u3XUOXR8meCB6sQsm0WAtyLjoXeEZgpPFNaeEsL0D6Rw
+uWtdZ3lYQ6U56hjHOQG9Gu4H0CzLikZP+PM3+LqxeRkza3pUywjAiw4iqhyl08WIoHxHDtDw7lO
S2ffCdC1UiLB/kKWvQ1qFirUPlY9cxtGB1QexPV50E17P/tAXcAql4OyZ9I9UqHwPNDBKgFPyjwf
CJTPtM81E854modWgBlFNMYbDTFhTn/jfoPXFw3d1yOHc3oZfqPDp194fGcfYZ0PmD3SkIbNapfZ
mt0gcuF6USAIr8S+IA22m4pajXdHjcVKGvKhM2ZCkKLJG/qMi7Ga+1CpnyN45JfWaRJCtinMaXIg
xo4LIlfZfYcMNgk5R7T9HegrxP7CSOF6FA+3ydaHuB+yVB3kvSFxORBzJ3OmyLPfkA2Qvf6yew1u
o5qOEx/a+Dl9BVxtP1s07KyFc0RBRCNwPTJA0pEqYANHU4p+JQvALlh9lX1mYNsGeP9EuDb4ILqu
+Fc8WRqMP7cQ095uxWMF0W1VO0HyIPYrdcP7RBhcM2zJ+2hGZiwzF34mTL4VrD0QPGr4nsQRhD+q
NAWROd37AJsvNDuYmjwmxQln2F53tlL8PKGxHd9ZNLjSgWGAXXT3BE2L7FgBXpy+AXVYDqBz+qB7
onMnHyqbKnvhQWIiTSfOS7C8npMsztHjIwS3yTVxoP1Q7qiRutSjvA9kOoYXyI93PDGrEWH3r6NI
L/5x/uNPpvLLcoS7jBbYnXNnJkJaN+Rhc83F1thdwk7a8RIbfdntdbwqzD1q4CdSDZn3Tt1I+Vuz
nr9uMeiCbV7BNe+cFECqsETpU5lDTzBF52ESB8TDJcKAgrFPFIz37EMVZXquhzKzPLKfJuXoySe+
o7l+e6tsICpA0P4Bowgi0qwotxd7gdg0I1woKLC/PbWXHgoQS5HDCNRjCwRMGoEgQoJ8+F0GVSg1
KQTptQF2npTk9TCL0VdTIvbfuLbfaA22Ad5xfPQAWZyf90QhmsVfjOrS2IBMQiRBj3Web5QZn2kj
Dj+K4RO6QPYrzOApjT9j3CCIS8dmDeiHWb8HC4RoqC2s96TrmdPaHas9Rn7zcpL62hrPUS/ntBSt
SRaiyGDrUPZAKWvc67kS2CwQrUvbi58BCeqU9hlsUMW34l4zrYLGjpAqIcAARihZz8xRRlV4iWj4
+yZZxuyMc1zXOVY+kTqydl0KdzvGwRfzICsGnQngPN4n+MBJivNbcva/T7Te02rajlSfgYAMxXZ4
DZlrx3gVisfg71HsOLHEZUaR7exBMOkGAfNowQPAUqC6lB3pFuFHP79tMNLvZXEZ8ASLjmj9hN+2
geiHuTN+/ssnOFaxp7mbI1Lz7icssxP8aaIyoEmVqMjXN4+zAh7NaH/r4YsJxPXxkhzRB63C199D
MEmWX++U/umIOQCusfhVpJsxGH7Sq8EWxBSQJUq+8U9y9CWd8FCEIz+IeORsusZSM0b9Co6jE/23
HUPRYjqgQ+5efGYMFYSPgrxAmwj4QVk0Y6fSEJqYfc642Xv0PWYcfLFxgtYIcY0vlnJ7QlfyVwVQ
CsM33K6JMo243/PnnBEux1qFjxrXQmKsCGg3vuNuzBMwgtVWAiDsAZwh5OO8ibWpfn6OU5CnhQyw
jIVFtSA96A3WhhlLOhUM55cn+4+RFFj9W3jz9B5nPXLUKZp6fAM//U58mxMw9noSPyfmgIxw6dI4
rOU1EABjVwaj6c9VqTDh0oGKPxz+/Y0R9dNlgnofkv8JlM7PHhlszqzkGt9O1gi7d0/mgC4paPhQ
lxMEAQB+yJC83m2DBdCEgd3kf/IjqmXFPpRFiU8W9i7vOYdHjObLS2p0Inhh3Q/67utBehyUbEtd
ZnjW8uFXU2mPYgJ8pT6RSVAMMKirxt04B6ehl4dF80Am4ghlFGwH2PEP7w0mvuHGAvsstyftXCft
KYU6E3JL2wA2Lf3JUhkjkD4aTPzB+I6vm/tipHQEmWN2VHK/ASLhy3EBIcoayEaMG1lrVFHwKKDS
fqcmWTB8NycfXCIAlnpnjptdu/vE6UGFNIrdjf8N05V5ajefYz2pJxeDp1daSnu18T+xPH8Pody2
TDk4TnGLWbbzesIkrWF3qSf6vruEFjApYnAx2hZxqhRBB2bfK7h6FKROiy9bFirAYlwWFrfaQwKl
sDlQQAM0EN+NObEZ3nEqR+IzvY2Y/sUMoYKTiZpJ8iRQr6rX+BjAgKFl8bPP+m0oGwtE2QrP330i
KPkTvcdxnk6qAJ/DoF22Ubu/xI/hm5JDgvr+Hqk9ff/+4wKXc84AVjP1KMMN8FVp/Zg/ThLMWA4O
ABP01ACaMzn5jd9ItmHVqQ4syBvsNTDyxIIqdOYpuxErzp4+fY+y45NB3FWHl+3qfwTl9lSeuIHi
EUMQQIkAFxk+F5gDdh88wf38qEIIT8qjurugklmXxwtGwccvm9TO4H6eUVndZ+yaxZhb3mXfpCrB
yWclgl5vUTF+jD8z6hUxqARxPfLH/68Sl7WH21l8NIf6lxmlbLoSVRkYB0AhqCxja9A6SGX0AmlM
JTplEYKZSiJVQzXoh6v4gpvIFzqQ3SVGZN3usiOl0HvyDpQloFU+L+c5u5W4d/wbufBT8uHjep7G
PI/1AepP3Wv3hWZbY022ZZHJEr+G8j4bVnOIaVyU5SWGhxGXu1tShc0uZRa2+xy5ROmKddtumNIy
dJVWXGssshZPxrCHx1ha6Ut01FHLuW70MZ4OSrbuF9AP7KRck3ts0j0FlywiKtwU+3n3HV6h2vji
AMbOEkivCCFmcbTqfkrLiu0Jw5sa0+rCr+3nXF1ix40zeB5e0F+Ms4By2ntPwNIKUR/Tj0BMZr3p
S1qa9lTFPBv1XXjuQErnIQPZ5p3DNWFCbGBQ4nVX8Higg46sA2S1dFwudazapOklyRfb4cUQ/DXI
XdcKOQrfBzuIP4Hc7+zgPX0EX+fpMXBgRIoAm70WLuzNwUnnCdIJ1Q13LvYBGPxHHXr+BT49d0lZ
YtoGg26vHXNwD0Ynx+4QK7oehyjTIwe2J5JGjVWVVHvcY1fVDhM90txDlFmMMDrn7ZmzhEJqcnm7
MFVMzBU0AVLCUMT47XJSBGXzglQQYytIXYQJWYHeOrzKe2as06W6sTbZSBkCKAlWNfQA2DJCidlu
nhpP1nclTY1Ny/41+R1+K3huEwF5XrzTPfz1TfYG4WFnMEf7DfDADYuBFd93Viz/0b7gqsFCpppM
Ohxa65eLLRTLeklDdSonz0l6gAMg78zzY1buciA0linLofRuzNtwdP1zhyXrl8Y2O6craa9Aoqc6
ogv8EvWC942Xn/I5fPjLE16NmD0BTKCjppKAkInWrXDMjnOHJAOdClY71GT/7TdYLTIotVzE9ehF
X7ndUNF56VLaIatfc9Zcz1/IYJTPuHfDf5qaQx06VfxaEYI22GIcBgTlVQPWQw14Bz/AhsvYkcZ4
1oAFPrPTtxu0RfARc4mAnenS2rD7TAbD4DrwRViXM2vG39QxCn3CSMi0bESKWTbXODDBYF6n9o7f
Ta8AU0NozkAEvQXsBxj5V/tcnUpWN71u/wWrxdewpIhrKg9Ey/pHkD2mTaSPU7C5UG57xW1epyHP
uqV5j0tQw/RDEomdNzDa1dMqsnOFRKw1CSB0+WLSBUUww+KnRGLAKuOBqKHRwXLgIYA0mAMEUuuZ
5JTZMLUaemi6bgA1uOhwBelVoBBdXf4ObmWwLqB/d0k4cABuJjJ2BkLkqAxUdK8QbRhaAvlQReNF
Qz1Cw8Bh1MLPY4j0YQ6Y72RpAHORX8ClkmFXAmXpby+n0sGY+cy/W4r74SZXGIJQPTjMAXn3KlMV
1TFar0zDpxL8kNvl3qcSfkXF1UuhP1Ju9ooh5PhhO+GX3Xe8Y2Z6/IouND9srkFVy3ML0w/V5qIz
LM/MG5mdY+sHnCufO2cec+iBFSzVcwXcAtkP/6wbQavY55WQYNgOrdWNkujItr7FXR25aReMoBeC
aZQUty+3YN4Nk/VvbspjLSu+1LpQxKyr370PUZS07Jipe+UkqFK/ZE6S4SLifBURxVEiLjVc+W9h
fWCBXmg0WdwEuDkmY+ZKkD4/KG6YxSSdjZzwj03XVroebFTILS/aEMaoKy2SgakIBYUL0iZa5nFr
CsihxwrXAH7j02Yy+vi7RXCOOHKG3LjHgKttTlgS1C18da8epVbyG1yiX/idpmNaOmakN3t/oexe
wFJ8xQ1ryNgx+fpjrK+L42fABkohZJzZItmUG5St5PMeqmOHARInDKebbqI+FdxBkCPYygrTYowP
FEddPqaPXidkYmlFcJp14hC/znXryxfs8p59pvP8HP+KeImK6iq7XaiKSENILVbR/4mkCniOH0kI
tWSDVYT61EWLc4OhfePyMQeaKqlP8csrcoBotDMb7aSdYFZSx2W0IYZL9vA7uVAHQV9xlT77IhaP
qOcNu2ZUf2Wqdj2gXRvKULeq+BVfD7AckfmAgsLDbOd5/wa1lQkGqTUX2s1XT2BJmCpszKGESeR2
hCQ5fE3r9AzQhkkVhJbtuZo9jp9ZM2o38LmvK2zEhOFj1VNH6PModjBSRWAnTZUDjyCkf22ObHOh
7b6zF+7AdHan6vgl3nr0GHVidcBdgnD9ThgQgskgYDN35kIiP0hJpMUvYbK/+nCf51lEkugXsQPY
A7xsWDbMy1UHDXgFsoJYbqr5BsD2K4AXGpT+FRE9h5P36RG14kOs5AGPG8S0nDRnDTD6FRjTdoVE
XDprUc7u5t/mCrF7Cg/O+U1l9auFR49mCK0GNbMFK5OeanYJfjBcmbxfj1hToHdDXMgBR1EGm+2P
9PXSoOY4PJ3f1X3BxGXLYclrlH36Sx8i55Hv52FX485w631O98uEebyFmQ+GNaUDaMRu+dwxmjeh
2xwUdkbIMTtszvglnTPKQZ+x3xIzrTXPPGZr4QOP0Qx8oxDoPMC0zzNGjtERbG3xztwODeojfiI4
AFKG1KmCsMEYM0yGX5LqvJj6J1jgsCkhoTvjRAfMyAY94x+gBDPfwD43d/PFP5bObDtVbAvDT8QY
tAK3Cgj2vSY3DI0JCIrSN09/vrXrjKralZ0YG5q15vzn38DYDpc55mpcFh6Waw8ILO9rx0NYehms
/7Da1oSbTgi5iiyRqtEzU0dH2f9huRe7uZhAsTCaa9ZwFkUMYV4O4k/S9gg+xPBX3ryIvgAB436G
xU7PbngUNa0kctnM3uONsAGok8eK1e1zx372XC3CXwP/wgnDIhgP5vurzqbERrxxTmbKhQccprk7
yHd0tlmEIxReZ4HE3BeFCKUvb/hUYBY0wSGOUwn20ASsWH+UsjTOoHEk05Y4Pcp0GfUkgRjzw7IO
KQgqX5BCSKLq+mYDgMFKa8FEL4AtwRW2eMo9/A2RtmzkPvtLCU8KWJX79Af5M9Z9fK/xSB1hEQM3
BUvCmUY4mHDsHn/GPrtAMoJSvOS0Kx5oiPIzEKUjGMq38qq/hOnesB65SJSqxFG19Yi5jOUpa3km
/RC/uzH33ReXQXkqt9Qu5nnwTtGaniWuHWmOeQpzONIQZiSLXCHdk5mBQuAx9jpH81kRDkzPuaY2
VJ+9QBhxsEIsedIu1veIBFViEG1nxNo6IYJ5z8kp/x6n0mWfrRZsoHwM9tPUmmD/x4cl7RdR0ouy
f/UiUtBaPKCBMhOhWPv3WBb24avdhpic/nF5UCj0p2egknGmHgyKAm76HsbPItPop2zB1CRrviAw
XhA0cI5tAw3t7rGl8PrCFYMlFRzsuRp8eUlHSwvIiEB2MKlBktgJCUpnjZGMIo+knhOPiCb2GULo
y3brY3usj/i7/WrAZqAX3ieIbUH5BomDVHcv6NE9w2OynK5A0b8V8KiU4qfCggW84C7vyDMx7sUF
C0RqHbg30p66gyJmcuHog9CqS3UWfxmwEu/c5sCMrXtqByeeKhfmvnCmxxbJH4fyNlpxXcHvt65c
cTR3XIrCqwHb5VXqf4DR92wP9fdjS3cBoI5el3xKj89D6zpCmQ78Es0ijDoH53nDwChayntlxtB6
2wL7wziwhQMzmw8bNYZfulussbxfQSM8gy0vcRD7alDujW5Uf8zk3nOUf7k+He5ISqLzwCymEVIR
dNckcbrSPFopT+Z9LdgKhfF4uBsHc0O0rrJ/Xbk7nwekegy//tjT6Ga4/wLubQ4vvDWx1HDdVPV0
NCvu6S4jkMBvr2yY6+zOoCbUiV6eob6tRMITQNPtGdiiEAaKGbmvMzRojSAcTg9+LasSXoaoI9Gd
0Ruy0hGc9D36tT32b56Akx5j5AYVfyb/YjdKM4WllaDZPoTlCz8wz/WRTZ9duPxWj881DowiIOOm
o3J/fnEhJ1+sZMDB+HTQzQkhE05ilEVrFAliAmgIYtOE4/ZMHQtx6YB6V/jZIO33kInRW0ckDTy8
aGs+l98fZ0hcrT2kTL6IU3QeRCk60Tn3bcVTNhRO8ne0Y7XGQIy2gTfi8MmQJe1wA35uUmBUxN9M
+NYpCOuZ2m709e8GjlQPt7tkot5xF/ENfYrR/B0OPj6tjwBFm+6AgxluzVYE9w5nINNhdrMG3Q7Y
7laWQ5LtD6nVvj0l6okxQ3Y1yLEL/YGmsH1MqRDjG0AZ7aN+pwUqaJk5udiLwcBiRcPU2Ol/HgU1
5dQ0RcCFzihzjBZAmeL2oU0Jq4l3PQU/LhbbRxQUe851SXaajVzv5Q1XmYX83myRIyzSqcCrp+TL
1ClW03nM4t9Rdi2BVAZ4uRTCbEaspuX3+8jngiWxVKUp4COrjbE0tsWp/SF7F+WDsaqLi013klqe
3ZOMhzgCs0ncOhGWRpdka+ZjQvqeZwKXeWcz4IHNm6kvjOa1hdkc9YblM+BELgOF5Yp24QEKAsWi
c+C4DzQQfGROFxJMdcyzV6jDfiTqXcttcKKdhczPafzH5BM6JUfk2xr31YRUrQ+I5UwxceQ1T2Cu
QJfXHq7VIcbR46sYecrJUh1S54JQdYR9+Vg48+uFI82AUHTwbez6jW38R0de8Gnawwhhn/H3CtS9
SrbR7HOEumV8DffUI6GZ3uneeyjK4YoaK5z99+wTvLg6RtXnhJcBaw6qFixtbYBQF7BJo4N3+bj8
q+H1giV7MYsZgC+zle6wY3zm9vFFncUg/BAyL4GohgiExT7g2I3Q3mLD0wgwODtxiSDIJP/InFQm
8RalQ1DqFipneQFRHy2KP2Wq/9Q/n79ccUb7jjLnyrUUuRKcfPSgLWmFB2X3wbfiouMpvGU1QzPZ
w8PYRuhPVk19JGD5L8F6fpeXM+QBQNsAYUAIQUzkrctr1J40jDeN7fT3F+QX1jJwQQgugD6gBswJ
WfBYIQ8xR7Dz8gtPVqCDgyoDxs4rly4Zj7qn75PebTjz01HkvLia9lz9wvqod/lTJlGTcw2TgTOW
k5Y4UbbFH+Jl/s4vKRhqIUj1OEI8GBEMmU9eAd+B+YnzTH0eyiyC2m9BdADXGecohHCJaNndcOc+
DRHcvlHxl2fzTQITiRJh7TCrMOn1sGSqe/EAUt7/GS/rhc8Z0Agh4O3r7tcg3GktjnC+lLDYPGAT
qAH9DH5x5Xw1M+xGSWVnZXZfuASfSkiy37xEduXbnTLlTH8wmKFEw1WSkAM+AE9H+wYS9ZzY6Szj
NlKWbemjZVdLv3ItKiXqDtRGCCaje1sJL9iCkpsKBzeYwatW1UCL7MsLPP/7ym1WaML7A5d7P9ox
OoiBKpnjQTZx+X83TEKkJLP+XLjZefST4IVfegMzR/3Ez7LBTYmvH5EVcqy4NwB6ORWHlikXFd5L
XnFrV689tzEZ3120NSB9ICbQJyqnh1t/Olz5fZWthOLlQDa6TDEic49ys69iZfmh1hwrXDh0JS9M
Z5ntsLSlZ1Y3zk+BQTXoBEq4Fk4OHm9TWV08KIhZc3R3E8XEL58syau1e8IjJE/+LBMWl3zZKERs
7libtGxORBttj16JF03ipSH2/i0n5/PR6Nx146iWNPJaIm3kfkfJ+XoFTwgGtyj2ktJ9I94ugvA1
rTDoSmcRdSxcPRD49zpJjmHoUrgX0fSJgVXpv+nYzG5fdHsp+9J178GwhrzXHlqtrHsDzRReJlDF
JedzifAv9uSdpo2fjUtSmMIifWsoFEMRbV0irEJQ4ad/1Ll958Y2S8s66S4yhvnDsie2A+XIaF4Y
HDRnWLxWjNIpE+nXaxiRmWvXM6bxjb6oSqcnvOfDHegUjJxpWiNoe1U4TYigacYWY9BdiSCh8nkK
PV/x+485o+MCHyaE79Oe51OCuj9+iNvTF6CikbqULkk8bV5ee3p3ThzNU5DP0gcK5JW5bSjcSvoA
U5q90ERheFtPl+1nhavsMKzKbGrnW81rl8WZwRLSARmSLld8tudom5FTc28Jm2sacWwr/x4AtFe8
VA41dzujXAyoVWEBH4EvcxqReyzVbKMmwSMNLHVWAXlchd9pv2qROpyo/etvrLMtp19BDuQD5hOq
jiYgKYTWjQCAlt5avn6/cM701KvEXhTihsz7Z9yTd+DLA3xJasT161e7Rb7G7BMeHlZSC2uKPhuf
VHKwu5f3/IrvmODRqsYXFd/ql6dAsESOt3s8Jp0u1LgcUkpfAb+jjwf6PgEs8w5QJvFDtNUqzRLt
XL2glghnkbKMOseahsqU0q7C+c5eA6R1YHRowrm64SmBDWInPbMxMeWQfiglh+CpzgHrK/KF4Kci
5bropK4KS8GP7oLv9i/xJwaP2sSArPJy1RkdB66QyPBYvEoXHbAUuQg2AeL4U0WngnF/Vk8FkMdT
JOeqdB+02pHLOaFPkdnCWX2sCb2oeIHWAZVEl0xnh0WjilkpTzFMLIQY3J8nZOU8E900XarMQouB
muSqNKC0qxiD/WulI6z4aVexMobjiethzm+jA5B8bd+ThnDl+uBua+m64B7/gGU+F7waJx+5HdSa
IcCndJTdy3I32Esgy4wYtGwefw6wDcvepb+uvPdVcWRrAjwW/TVsurSSdJXwEr3XiUaZpkFRHYY8
wjFXYyo8ob8FVsV4cdft6Rpq8trhu9yhKkST7DProK8zG98BfkDrokswjx9YCQBlbn7R9yzv2XVj
b3GZYf3Rne4WLsqfDOYY+VCACBc2MPZ16i22thAu+j6P2JlfkTuiivGGLeOBN0MkqphJra6ix1zP
vGH3Tv6NXqH3UVgzgmNca7rG7m26DxC/ngEfu7z0qz+c+uv1REYoVk82oRGJWLzOOpS8EWf7yh8d
jnihq+9TDAxGcUA1yLkDRaldddn+6UtOHHMSgAUuF8jynFG2oy0OunSjfemh2Oa2kK8oz5u7tK6I
CX4z3MGkMpvKE5TXCA0KcG3mzT5dk2bDmeRvYjkVkLNW+Fxt1pYh7r8r0BktwUDehfciGkpoDVTv
/S3yUF9bCyy9hUgTGAdp85nBL6f7oCsQGQP9jk4yhnlHmSiTdzk6hrlH3w198yeTPLpls3BffzKj
T9oBXvvHILEJHRL2cg4NGZa7WJeW2OTdQVzacfelHdrao6uQd8Zn/GDaxhCvHWvS+C7n088RezPT
Je5t9HGZbvawTBjmR35k0b5MYQw9URnROamefiNkbP7GI7Zrcf5qbQfFSvz26GoHngHnoLdP/6q/
/axDwsUPGLDmc0rEdksW76T3SeARwj9sAfrzh4Hx7NO6CVNnMjZpliATERJXC+cAnyErWk9B10jp
53Xfbtz+LAPACq0Z0OqYlyYPEtxWmdDwybv6Rv48WlMw6BKmFY8E4f5n89JS4971FTMhpimwT+Q/
ikLQ1zW2LF8SthAYs7dgxKRAphsVUV8QnqpNyhZGhZ0CtzEFhR/FUEgKHWL+0JMmHqQIlVkReAJD
TiyuxHDvlz+YuFuta0EkQA/I2OTtPh9O9oXfN3w4ITS/aMJAL7uYHyTv49LHSYNqcYwdJ/7Dqovz
kUwOBWwp7KkYRuOrRNQez5+LUEdGjjBb8GBCK4FDOW/lt8VclKNtMJJnNtXg+WYBwnvgqQYEKUBr
jKA6rtspEHSHeRUaqxyQTUDQ2o22Mf+m48VMLR5/JAcO+yfx+NwqJ2d/AWB4Qm2d8HG61rsA+GbU
WQk8VwCVdvekA4cGDOlx/YTlzBAabxka5+VnX6yZg/erx1Z4FaoDPLg3RcwshfdKOybGnINOq5xs
UFB5A6lKDi44sltIjj3mTWhcReQb7qPvcgWCihlAjA0blyWDOXJfHA7484c8livzl9Bk7WcUNuqA
P3r8lqYo22Bthsza4ZgKkQVJZKDvMX60LnMNQeOsO445tgL5N1YgwonP4SVBlkDoX+xDqVMvLa78
CgNsZHyQVOk+QY4ejYPrWPodkz6UCb8Iro9X7tH7Gw8XqPifTyd2XuAVOEyibadL9syzDQnUeTBV
UN0EnrfAI2D3QJZeqldTsEPhhR5NpDH5qd3JAsuU/2xAGFBP77PBux5oFvqqYCXWXzXoKtxQiqGe
xeKbwwTrZAUWYc75KppDEXSBIKe2JWxXQbJHBPT2CypfgpJQMJ3fs+w+IBWEGvDQZmJXr7y8cd6w
i0fgXfkOoxgByoO3x45qOtpPRjbJG6cpvHMCY/BMYBztkFxS0FoccybUF+EUSkocHvFLDOL7qD8y
1RZOdeDLH2lpGrvos7JNX3aZQDfsLxkNjpOD6bn0kdm1Bkkh13XXnNh3x9VFnecb/L8gIC06j10W
e5YBBTBKc7ZVJNwT3PCo5hxWsvpc6xNibMMJ0yRlyvtOLtBsSoDN0QQaM7doc5bcQrAvMxuPFEfy
gTXJ+snGGEYuAFK49CBIrV8IU29p6r4JKzvFHVio6ae/j3/eCSQVYaXQkcglhBev73JXLfDAUncl
JNaVdKn2uephHPf+5f5kiU+nMEenyg5GcRZPK0UASKOTToX0Vx30K5D0jgSVa3uN77wBBMoMEf1o
qyyo2eTrB43YmVhsSl8TFvBXsaHyy0YutL1zydwV66YY3g3MOKdOXBXLRMygXC4RhZGHOREcFuiT
nx0LggIFibSS70fncgFmTj6tJGdUO1X323Z4K3FFlvuH5TLo9zGaUL+6G6owvCPm72+lXkVieSNl
Ncln0MFA6VgKtalJAgQyL9IOpqwnMCYLLtDP5AIC3ocum146MMHmRkYX+jBxda7fxGF1974LCnOJ
RV/7K38WfesySJMd1h/F726jxA0PEn4E+Jl+IRiaswiW+JcwKttg78zNgG/1rDrD90qPMFQEvWRW
s1KzGFBey05zA1uDvAh1I74k1Oc4IHsgr8wFYobPp3BW2kxfekaDQVk7hs/n15IdxXT68i1GsMDA
+fazAQcf2M0HD5JGjHBdqAVVkZTT0/Qemvt3fs0ZvDjq7zN3nmv6sp5h84/O0UEDZk9JafTk2WjK
osnE7OkhRgB6pt56+Jwi1seHX3WQtt5bBWYXEjrI0FgCLJnWj731wz8E0+loPA0ggQuN79oLXHex
+N0h+plMH5NfzD45Mkch5xOKueEfF7/8Egz91Of2mwgJ+2N7IDxtTaqVtnj58KqgjPom/+juLeAF
fvHoQnI0fSJV6mCVKvMM6jpU9DVUiS/bxO4g2+dbwdDUxjlBmYenMbHvA6q6ldRBnwJv0s/yOTmq
lDZSRg4VSyRTMAX6wpidgkljdTAW3LMJc8e0Jz/GlPTjoCEWMke7jhj69viRdsnSCN5zKOgQzqPV
Z5GSsiViDF84IRlpvO4rJLLYNLd3bARDpr/1i7kKenTMB4Ms9PJdslHxeaLGY7dktVJdxWYfXsLE
iZnfst8Bqatz9oBMhSsWpwYUJq6hNiDaS8E88DuCnnOLhcGd5IUspjj4S/fuceh6B93Xs5ifLdkL
cwvp0y4h2BjBQcqAvkCGlHFTtFyIVIO4/ozTBhi18z5d5Bg4oNZcEt6LsvD1GxH90wf4peQ/9hEr
QrYg4e6F3zD9xr15CkoIfaQK+ZToGIZACnnF7vsx5Wse97Bx7FQPvA4lMAAVqlO+0J5uHpGryOIG
CGu6EEpkTagXgK34BtJ+MNkocU0EJPeEwTtHdGyh4yFfBzENqyFECIHhIJDly04Wz87PqddNuE7t
OIX5DQ0WKwX2LMYvaGsSt4YxhEgFhjfyJFxkcmfouZQmOc0w5nAfly/sHkutyaAjxjSFzK9s/LJy
QIw/Z6324GlCJCPxJZxgYtnCpmNijoROSD6qLHj9QpWBxDiHiobf7JrYIQI29Np/wph2n7eOFFV0
U0Bh8sR8BR02PDcBe/OJ2cThLaCAkFDlvhoX+BsLZ+Jz0ibACMfAEYMoO17eFF+o6JZwujQmpHQA
O1JO1dygOA20bgOR+KyKoVLZifjqwUfH/BaWIkwRYLtyUSG1TL9h0sY+FQtLbU+1DImJgB9YbdQU
vyxsI9Xjy4NotuiYG2d0bVfyMkf+QTzEkWcYzv/IdZRryd44k+t4NM4dEhaZ6o8RBSP+1MHEtTyy
ilOjaedySTmKfR9Mfhib1C3nQQ/gKaLm/WflSslHudIe5d8SiWfRerw29IcpBaZgsU7FcCNb57N2
V+/abzgL1dqc45ayMhajU/bFpFvDoeE1I7UMmnix7nGVKo/ysdmL1aNa51tBaBU8i2aPJcwyucBD
qFClhSc2qeZuzz97uONczUsMYKlK2JA35aq/4oLi5hAT6pVKUGBN7/ra5asnLMXXzsael3hLckeZ
mDEYmmWb4iCS+IZFiTwwWpE5hvCqZelE1HdIV8nBwqO5PCFJIFkx85779qgRXFIu6aq87KC7+iY8
mANzgHCRneG8cNGwUYaLflNfmtmw0xB8jg5iHEDGAkl6FcLL7+ct+lW/0O9ad1A9OuAIZSxmsGxH
NwLqj6h9zhXGjoWIKv0CIrbu/BHe4Q7Dxw4nEus4RrohVq76ZoTlR3bTN8YOqp1YSCxP0Ol0RrZn
rmxCrDBdO9u7FmoOrE8GKFQzmrhxn/yWtLJX/OZOW0rfoKrsLv/wdDpiZE+o2Mf2qd1bt9G83kRf
+oUfAhNGgD/bTHjppKwf7LMwFTC7YRqHgpBc25/+x0ZkaO2NqbEdrdMF/Io1Jq/b51w6Kd/c8cxU
WUXC0nlfKvhZBMwBboEIAcZdldPrS0aTPEv31W8jqJuQN3ePNVyZf0wxejj+janNqb5BTFFsQX7B
2YKlvyUpeGKQPC6Svl3GgikLsw7v9V+/R3Xzm+4LEQNt/L6+GmDZGacGwKC4qZt0obnR3vgKd/3Z
OjOdMa7v0FOO1lxfgMyOaKcQSd6Nv+46nN73/tCsmJwcIBrCLF8+4VgRYgFWzi7NLXNWvppdttMZ
VIBXi7CB4a+aMQn4nD9nWYJIi2mKSQiafB7dnltr/lnF+JiW5/i3Pz+31T9qurxRVv3lsZEX+aFe
PA6PwFySxhjkB30RzvOvbFesumtsT2DpBvoFijvgMNyTDowGjjNkqKBa2gd1JS1e827dA3PZ1KV0
H6EgS+YQzQB0qKtBC//hKfGJUVYKEZXOdxOKcRuMQ+OfiyxeaoJexKQX0pgulNtvyOEsEnQhb0/e
D1vcqYq/F/7TABimo184oUTYohCyhXOCBsONl3nAGx0/7g96iC8Vls0pur8PFRRNsIrYwCs3ozln
bvAApgKtJ53AJAPeF2MMUG5gT+zDKK3geP6xuai1AILgPYKM8nC+ePbkewMb8W2TN/cDOZRJTaV7
pYhD4LrLoLb8xT1k1wmJ6GhvtW82Kh7G1qhTzzJgBWkXBv0MrgAD0dhCjjAnUsMwYYypBFuYdIr/
+Jn2baE5YUqijKfJ3xtuHq0IWkBGF+yJutd1uDgz8IddJnZXduNPD69zzFAsMXGnCgb5WsgHvU58
nXFzgk36jttCP2jq+p16Hyh0OAzUbvnFTtvAqbrqTNYgr94/sccNnBuURA7kzsSYkU56x9QTNkHO
zX3nHmO6xCfh4WLNYQJlZo4JW5MdHDob7inIQ3kEb4syBh8Mdih8CMYlO/ud2ueJPyZ3dwQvHTXN
0zW1qdjD58/M7+rTCAcENlruroFkL22jWjwVgjXlnpSrsCCn9N2tlNVTnlJNgMeLIib2wnqry55B
yB6JdqOFdUgTV2HqrmsYebjmd+vAwkym4pDHgm01gii+sEXWiCtmIJaYgDZ/CglHFIuNixpD+6Y/
ppcPMavInn6oCZ5W60Gtwx+jjGZMyktaWvjl3vOHhrUch1sBtHK1HEIMK5QzhF3So5P3Il1HCtSq
iaROjzE4+1ysJ3ASsBMFjcmmCM4FrUgmDbx363IXLyzOTyGQ9p7R1aHGgvZSYn/1goAFRHJL0B71
u5cA6Yr5YDOEJUjC0/CnT0di9McRL+rfCF9qpzIPH8WNw7ksBQ1zKh5tfjonecANwdahBhWwTobt
iOqxhIUmBbm5+DBXfhxG9fId3aX00oPTvbsZDijyV3bTukXZTUWgFLDMQLgIF1JEuUbsl+VRk3Th
XAhYoENSAz9vCfYa0W+ZbHA97RZZzCEmDzKc1ImwW2jfXjXXoOFgp7nJ2+27JHMombJjxXrAA/HW
HvhAQ8F4zsNGAVjEznzMmlJ9/E425nsmKccPR6lO6CSdkcCfP2erZWTpyI8bF3mIHGdOYcjANWYG
BOtwzY2EdR+jxFgORu81ZmkWyBE50GzAixBr6YfI21kLsiO96sxGhl4TgobKuDK/ZSJ9EQiHLGRw
YZ63opSgthwHahdcvdN5SMZNClsMRj4CGxluOJ8nFbfL208jBlNB+8mct64JCkWPtXTD8BqSH0Ld
Zo/0aqafUqL8CuLcFm9M1FQn+slT3Ob8+i5m5vD9gT02wDUPdwSTvP5hAYuvn3BlL391Vo5Zse3N
mU3GOoPJazeTTo9fyrCGhnOqav8ME2mi3zOQYoGV/Ad6pTP617u0QrbgKTx4K3uYAvYX3UFzGsjM
sLw3FoiLl/M5nupz5ppT9lXWJQ69tn4gPQD3Qxu+IjluptzR+cuucYG9JxKqAJWbQJCXfI3oxX42
7GlfakgiMJmOKhXnjDnp05ccfYWrUH4DDkXqSULqD5nhAaR6IaMGlngjrfxV5vR6i/jwSiYw6wEz
2Dxfk2LBjQeGXEBb3mIqh4eufYOSCvuU8hVbugYCFqrcnAYtbwXLmnhVajHuVtXF8HRXIVUDGEwO
AzGYBlqmav4qyRQH3pV3WMADuWn2ges2BjAnvTD9AMMptw81K38zXhfiCqiJIpAG/A9VDwgjn5rW
Fh4lwwViGhFfdMTb+qVUjMEcMs2eCC6uMW3SNRbCAw7lx2RYcKEzif1reSC/UTv976OH5JKuxUVl
jU3dB7gFHm3bpd0v3jFbW7o25nob9Eue5rM/lCiH6N2PpC/5oITKGbgUE1KVrILHF4XmmpmFn3DB
U9LzIWxprhloum9yukpncgyZql5RofdtULY0fltoPq90zrUcRbg9wW0c886k4kxVjRcLWQLoOg+C
BfvPSz/dGP0iP47sEwgH2CI85p7c75r/lL4m13YubxAZNOWmL1w2ntaeZbADCotYgGFCebUIixn7
JTSMNnJ1dty/XGzCb3yzMzf1BPjuMzDqutWIwEg2QKI6K+/f0Kic597oQkgRJs93RqDQZihusznM
MSGZaS8Vq2mPWTUbtG3tFWzsWA7gfJ3UdfHXet1kcEMzMKdYgE4Sagz7tbKCagZnQrBSEGGD3rJ/
FR5FR9p71B0qvP1ekIV4zDugXaZUYHL0j+TBfanWrnS1HhiyoebDaPlsYXRKIX2jTCOCgD6Pytog
3FfBGdKlsMC5lJKB/VS68u0CS2Ki6yPR2GpIl3/wiO38kezp9z7z2FI5G2JHMp9ixFRR0bgY40kR
Og2mjR49ZmZ57GhPwk7acftFa8kKQNw7DUPEaoY3ReIwr5Lcnu2SFUjClYhSXr0jisHPFgSalAOL
9gGDBfTvcO1cCwAlwwsZsAGrOoJxiSNVaKknHOqPIOmxDAMzqojlmqBFbIYnFK0wZpwmi7QwXKW9
x0KcsXNS/6Mo3jjd6p66g4JZwQII51ORU4ebMxNg2i2Py8QKg08xDjhC1Bsm7GjcSPKAGi5GaoJ5
A8RzBt9YnzrGZ5IGucO5oXBTASTMAB6C+sOULcsnm05GaTTJwyXMBuW9guVTYI4iZC0Bnp7qRf6R
QWuhKnIHjwv8sPHSnnSjOWQpgmufM6gWsrZoXk7zWYFOq0zARmNj5PkZ+GztDqy5rHwAglcbwhnV
g8TQHMY/5xgF2ry0xvV+dEOYUkrwi6bde59TGxhOu7ZPnVsH1VWbKS3MDWIEIPmBAtrey7NHmxHi
2V9rYCiF5SR2IIAf5qlvJoO04h2kl2KmHHPCWplvZKeq3z3fp9zkdmElA+HxnuY0+QHV4m+sBx+C
aLOLWJC+jTnacei866I/EScr/7KiYS4FC1P3dawzNUzANpW1pUPH1dI4s42xPJYWETBYbzPgZGyD
mCblIIkQViZIlVCM1U9XOegic0nHGIm+Opwi4RQjea9oELF/yq2MK9fwLzYGFo+0hIweb95Pnxmv
ppFq7+iGx0waAnZaLRLVUZ4ekLt1bX7gb3fvNZSPghxNjAnUQ9g6moZOwhl9sMeD5sxUG++Q2IUJ
EVY7APjRe3OqiOH9nGRyjtQDUp4RbLwXki8XyFeUX3+Q91Qqt8Evn/ki5B4iX1p0fzYBwBGwIPUQ
pXToP0SJD0133LDb4H7AnCLBgBS2hxsOsGNTw2uh0XDFGK4sbRAFleq2I8IjXGqI0xiVByUyf0y0
snkGrUVaIL58ZPOEOVq5qGwgK3JYFUYdwLMLm5iySdi5uNowTFR7n1TQhgn5nF7wyWNN4PpxhSSu
9iNGo7UHREd7xLi2n4h28aYFOsqWewhbFinGpGEFq9YMKVvVL/kO0zCmggwcfGun7t4yp3Dy9vUd
ThyWW1G4mCEIHxcs5ogBoqwHfA5wPyahiHWEiw3/RxbDa1N80CP44S81bIY8ATuxK3QSg3eRkRuv
exWSxi0AnullP/Ij6Gq6MDoYR0HdpMykzksS4C6SF9tZzaYaj5XUi1AM5sFjj2e9DatWcQ1tnI73
wipp+IkXzyUOOgLT7QmLZnnG2emxYfjM0NWidRFr7ERnm5kzbKnFp3XgNz9xv8M/hI+K3M+Vzw9i
c9j3EY1T0sGifx9aQMiJMoK0szMf0+Sx0pMlRsxa7XaIXc2QtX8Dr4gAMd51X1+F3yFEY7QF2dxc
x6XfvL+kcNkUWxXGElWKjY0BE3q4sArlPpVX0UzV5+yFF9dGM3DYzuFXvh/XQrXcWEWiE8FZoUJ/
TWPrkNNZ6+dKX1PBddO4wWrdNV3E3cCBJhWYLvkAgIXB+ic8xQ3FtbUgARGrVmXkhwdr8/+EV1wM
OX7rGNZTxVFhFwo3H83XHutSuqf2ScJrcDQrE0obZnRps4yWYYPIPNX2ihbkxkYDEOVl4BNnO7E7
0OEZjzXrfs0WFped05NSqMB8T1a1SrJUfn7rq2bYVeV8aO8V4gCJbMY28hGtQ8XW/Ng+aPq6Lwh4
WA3xV/xafm4vHY2HrzHaf/uFmKS7ATU0Elid3yPv6uMCEbAlPfpp1XjWV3dmc7It79kvoih4q56A
xpu/sAmo1F8MsyO/6hepOucxSTFtpDllU4IyPCX3XOxtEd4TLU/NkXefqpv3rFVe2QaKglsAtZDA
IvppLl9e6RSNJUFAVTnRwFSpqanzKGPxNMhdsoQ0iiXD6egO4C53QNAMRmtnGDC4i9dvEdYNhq+F
oq584LWvuoU5izqEoWzinMGc0G24SaoncQeGp7b1CcymgCT0lkFXZ3uN6saSA5xLLYiG03hw8Tl8
P58CwIKgIMqSmRt9mABTzmLYYLyDpPUYHuvkoTKCL6Zy6yI6IPjqF6SXGWJCngt+xvRTM40CUxSL
wre+kh2Dj8RGwZi3wxnIxY70Y/goqT48Ie5pmEozXu7E1JlJPZDzMxEdqsVkanAocXPsWlS3Mdbm
m0mCg6EignTe+hvVLcUsPh1IxqAlsLHcEJAJDJppP6SNH5RrbFUPKDKweW48FSfoQcIP4lRaAEZb
EHM754M0OqbGhujl0L7D3EEPyLbfOmzPozKwCJhj8z0hAYXUR1OBhUyRTps2SADFN90qu4I4liHr
C3G5EwOQ567GYwtqwRoVY9tiEzpJz6xp7K5YtyUze2H8sJeoBk3meMTeDkdhBZf2CS0HorkacKE0
+4FoCnPe+fkFoEFFRrHgIaMDt6vA59lPTo8ItGpC8wJTqmBXRAqJVtPCuK3CWJm6GeAcsAehKjQM
HUremHs4CJEoMxiAxJSDhTqQkSlRuc9AJtIZHvfK9D9AC4Qj690QlUkvYA0ezQeUYzciuJOVh5C7
zsEFpe89ipqSByC1JoeCUR067WqCNoYI0QZWBh2NMhGO6CS8nYAi4x1VeZ87mERTvQneIHpKvF37
cTIaF8NkBFucTNHPeGWA04HncmSoXY/tTfk6mYvXySQ7kVUtHI+W+lLfPf/Bp8pVO41YIXmPPxCw
6i/8KzhW2nIMM3zEqP3rTRc5B+s0tgY54oqbVE54Vf+6A3g9Im4OJbYrMBUnEVER9GO4qG/hJ5IQ
QU4Fi/Y/TYSyey16hLmhQAnjk3qwMZiAR3Tr9jYzEBhxkGuBVOG5zR5caAVk3glZv7hY9DDWZv2u
ZGCE1RZF6VEAPaceroNyozGEoBEjOT4O3J85724SGSDIjnyy/ihjDCBtHApGgozBjUEAwjN08IrH
eg35n+mo6zOrKJSy5kNR7oaNCFqoBHdhMqz6L3oEewcOwbXTcuOwUmFQxB3KndV6djGVWk/DbBzA
Op4xnY0vxZ35NNWaBq9oJBy9eG8ovWmEYPjgKwyjgHLmn+Sm/u5pmTfPu3QRee9MS+aZb3wXfyb9
n4DqqLw/N4ZMwsKzddGNv/GcH5yu8SoqUUJ2hVX4+wilsmQEDPKO+nOLZwItb/AO2gUYNfh2y+QZ
7DZz3wcQqBatNT5bVEfqEr2CPev+YG0nL4ZwSEn9RweysG2p/lHhMyfgYsZw6B+cDALNFUv/zHVn
H8X0j/x2ReDI9Cq8E6p+kmSowOENcsQ7SNEIFRiyuR8bxMU1R07EkBlqBEJxmGQwrUyAqxsuCjLr
x1dJ6EDKXHMDehyvSm90AJXBipxp32OJTgS4NeejHNqA2cFzq0jcW5gbj59LYspWxgyFBuREUmam
JjOLxH2wNOMRCJyDLh8gAkhsA2oLMMwoMbtJJ5MOBRCZIv6voTW9QgxeQTZ+n3lbDemOCtqEbzEg
4ErG9ORqQqfg0NFzQgrY8+I5+/89nKcHJCWr/5F0XluKYlEYfiLWEpR0Sw6KOd64ytJCxEQQkKef
7/Ss7umpqITDPjv8oY5Y0lmHZkM9u83+xw7C1eMDcmiCDYROafdZDNaQrYgwND+Zdh+++3wtinw4
3KmgGrYblCwVmI/yND8NzyM4xr9An6AzSysIQamXT4G1vFlpHc7ZjKepXmzMfeQz7MqDIPgBTAcS
hEFUCs7hjccf2Ltlt+QhYKHhPYDc48M6w+47wfwD6dfjo92hkHSfqqfR5i7IuYvrLzgJ+sZPm9yi
OnA7r5A6ZSpw9wkScwZOvP5QVcJ4YI8VNj3vg5EmV+C93PCLsVUWZnBc8zNV6Wk8jiwgDOnopzGn
MHxeCZL2gASKKbhq3/CqZd5LIsDlgnLJSRqYXvJLwGv529D9EnYw380QnoOFYom2wXX7J+PWbHSk
rOno0wcTKFiS7huXekcD4mQscmL5qec5QpYYvA9ynTzIJJtk2zyzDGdI5ZN+zXWkzuhwXoGHlvkj
ZsNY1aFvf6MKZzbgfdjn44K11DugGkHc8QrallEWOScIwimNwRJAKBMUtmlynrdDoamyPgCEATeV
cBgHKmU9hnA67Kq2IfOwzfE+NaH0ci0BhQnEMTUKcKmPEsllQCOWtJmuhuwrpZciS2pOEYghzOqY
Lxc/UD61YtN3sYA2IcYe8rzdBw7/AiYbbOjJScBIIdmtJDZ4Gshsr0CGeR8e6hWYuxdCf0MLBSKB
is/QzPLQ7B5FpL3Hr/vsYtDHNNUNMDjy+QUqGTFPPWxHXgHnWPK62i/lMbXIcwdlMaQ0ENcYGjpT
cLxXG/gLFKnA2+IhycS85rHgM1IMw+LLJADYoB4hwl/UTZeYaGIAHmGyB8jpJDxUUWgSjwxgrBEH
vZdOowtjaPQbyf4R4aEf2RIiD9/1baeevkJv6oO3yD+Rx5zBd07EobfhsmW/2Ei/9LhEg7T9THk+
cZ18DHZHKSC9fCheb67AbNE4FBkR6SL5/whkj1cg0fGvQCeZejuPj4NI1xUcHiRJNPNz/442jEZb
yJZ7TLqEDyfNchqUzNS0GmMuCysKBDTvv2/2w3/6LeA7TzqulYAoORYU4Sjd/x0sqScHm+c+zmYm
5EOyMwFxelzIQtjWAKgJcerBNxq0Ib/9yWOq/gx4S4ay2n1q9g5bU83xkHcqHoDOqnVbxquyvWpG
QfkWWwUZdV3HVzU0kHpsXv8ATIAWtEn3Chn9C82dD+I1YsjBkM7n9wCp8jHtCNFLxch8ylZLLkju
+OYC8J3Me3NZ8TNO0YWxSYRJk4v/DwE8WO+QTvID7FdC8ITvGv/QYuTv1wAwDV+hkUnaKgtHUIe+
BrdNPpn/3o/36bZcfl4U4BuvC7hVJ3WFoCjZXA4+MDOvaEUGzslxt9uvj4s9yT9bJIgzWs9tIP2r
Bugwcy+53vBbeT2uFhgjOvIUISTtrQEG1aFBe30HN7Jt08tzRz5B/m2D7xWYVsJYa9mgCN2GL1Lu
Je0aXkVq2Vev0e0dcK1BYvKGNHS5u1x0fkx0tRlEvD0lDcHhgvsFGkXaAGKUfjggU6Qb8I+hUc2d
G9Bm1mzl3xWiZy41M8AjHNT/P8lVZDpL+54rKmqP0h8iZM02CXOY9IOMhuqPkbYAtAlEKreNtwMD
rLSY3ojTGKUhkC8kJabc5OeUJAGycstohScT3MeJF+P3AO2ivQbAQ+Qu4mTu2lT5+pm2pX9yARJC
D/sa4fcg5AOnYLQ4WTyvhmuQxbxMic87UeYAqLmcDk+tuszmlCLyifMiNRL6o2q1zbENJpl6voMB
h3ziHw4dwEy55O5SFtEXx1eW12CPxBeBCosXr5dhriXv7ybvJhRTZCTLoVMMY3AwKPkAoPKoYfAa
I66mY8IE4ongkoePFZkn+JsMuW6EEhVgOQt+hlQtYyFiDksmiuIiQkBThPKwU/quuSisd6pWoV6F
//WSekAPkLnc5RGwHTI50YNNhOsK9kMj9M6xjiAnem6qnbS5/332ud+axCdkZxKiJ0SkAhQpSJ43
gQNaOhkkG64whsBNghy5RAdgZsLRYgJHwvicdmegjzdwVE7qjZLnZLD9yjxjDngy0nKVcXdyRSbU
nL5X3x/UMGjtwUkNYTUF6GNBEC+AWDpFFnA7CX53nHi4rGbMY8WVutLTklamh/szwjVwiZgqWHrA
e6NBqaxf9mGkOlm2pJcI+uZy+wUVSnaLtNJdqJeWiBcWkQSOjcLzgL4bOpnDuJnChDdjVV4glHIl
Bexq++NTQ1YHhQ4rmA6NLtCkQjQCKHw8WHOYCJOj6HllYO1QaepecfdR6fRhGX1AYtxh76LzOXAf
3zCFUnkgu5UEvNsw0OVqpuUxvGW+PAaGn7k6oklev4J1BKYIP1RqMrBtjJbsrxGrafIlgzrnyuG1
aKZvM/g04+ZcywmI0GeGOwzWBgv5mmhfX6zLXEQZnIkqUtdOg4LiIkNL9+HPoPu3Y3Sd0LDeA7bb
Y5o42GhofgIMwekeGuUf4tZOhco5Uk3HmSEgLF4ai2t25RpE5nHy2dzOBCMkDSApehxhdwb1XC0Q
kNF/M8Q1ok8PssoE+lz5/emxBjmPAGd3YujTI2GGjKCvY33j0eBgWA0nfbiVHboqSKYt3x6RDW4t
yGX0HpEADh9vT0ZA+uPfpibIMFQdnOJAHBhdAJipY+VSTYAr8DsyoE78VTSXaYQnS6KsyIH3AcD2
yv2AF/aqC3sV9BrMoV6HD4oBDqrySMwELOg5Dc2V8XdHnI90bwK4EbFeljXoCSEUCM6yxe4Hh3D0
6XgjwlUlVLCojdJwxFzM+Vz0LVUbSgbo/iF6AyP7SgI+y19uvlA2X7G+UW1l7BrQ8iOTiniBNQGP
rrfY2QLGvgBiCAQnqBRp2HziPmZ6zPqic0I+euLnUU3EFVzAtAn0FHOjFxMMbkuOviLtE2gGHhFB
9erhrHegziGMI6GMQm+F4yVpmBWl6A6A4ReGjCJNxrEd6Y1icd/Dgyoxk+Jo/LtThiKZBw0UDn5q
E9IG4+xacR6GU64AINPjNtjsrDzR/B5JJ+pkp03YwQcBSzcPaODfgWZDuBR9EdSIAYGpAoY2mmLx
YCNdCm9lq4XpnFoX6QAXQ8aAJ0yA/SKQpH1Qw9X/d8wUsNwxLkGzJcRDUQ9SUPodkEgiv8AnEupw
yha3m0ElMfyREeu+k17IGGAVEKN4QGk9cKgvQTzThxMOnGQ1yMIyC6aVe+KFQEQwt+DlXuaY16DH
BPR8AV6MWUC7UcF6MAjEVohtR0ebcSxtb7l37zwJw5nlg9hc2p4gGiKhrf09kMWFYEmJCZBCjzgz
n+2TtJh2Wm2POltiFA+dQ6xa1StDNoqbZyCBIwp8nGiAahwH4WDDrIOYkdXecXPTKNpcxBk5J2L9
PgNtsyV/Ipm8wlC15dMRxKRhjVwuofFzZY5A7yyHO20D05+weZonVtwXU88XSiZA4Vgtc87UCMFf
BCsA1ERHvhwIQH0WFbZ4Tu6ecCkBe+/xtDMJztC4ZbLMA0wSNg0xfvAfXEe7swBtd/yHSEWYWgvx
CeKsVkhzjUPrLaTM/c+a4V9UT99TElWXUtkVjWnmNUh6X3FbQL7AmknYX6E0bAEZQww1s6lQrEdI
ZLO2P4a1Xt+sZH9B0sYmtWTUqlkIrP9eZg97NqMs41woSQHuEcNMXk63twAxbPpSIVm6TW/P2s62
yb50twgX5ig7oSmQHCRElkHBWM2Yq0rUpePK9qbw5JvQPwbuROIROZ0ya3GaxCiThWhQe4r/RWoI
8CvEpUc8tM4o3NjwzyzJSZ2r2wbroVv6DwchcqZtiH2iDecUwUeYRNg3dPpxs2G8dIxQyfbqcCRw
o69DdThK7ufn3ns8Y8hSjlBw/+tqt3265apEoRgz6xpmG8AOl/Lnwb0UMYdnm0eCxZ0RBlioRWcV
k+6k3BL5GI+6CIm+qzah3UKvP79c1YmMuwtembyCPTRodQf0n+XBQv2XQU96PTLoGrukbAQ60hSE
UFucZvotNcsVjR9GEOQ2K1GcMH2OiUQ0HIdvJgZB5jen4nLc0yUy3ZQk90K7uTtl6w8M6QtJN3kd
D8Vz+sY+YPnyw9fhBWjYYRcfpmM0bZB671zGi/+yZ4DO4Gy75SO44Wyyhb/xmRw7bHuQAQM/45Xs
kpG8onRSx6/DaF1BpuN4CZcvy1A9Nia2lgotOlsHrsM8xO522hq3vWiEluKHsUrqo1R1ZBQbCtEj
OoFME2MYTsRvwiRZEIkkPgMMnc9CAR/+IGOdGVIMR/YJkxW7IZolXUyT5t472gz8a/0iltmAlQ9U
nEEWiNYsPBoUaxZ1iBL0mCcC82Ebgpkn4Q9ZhWS4ThWmNmf7Pum6aAZSB9SFyyCnZ5UNPeQ0OQyY
BAggQ07gyeVRjG5TKaHiaqjuyKJH1FURoDHHacYwF+NhXEJBE9h+Gm6M8YMyuMc4snpDH3n+qEK9
s49UnKRG53SiLzgLYinl0VKok1sdVuQZkGAwtr6bYxJfIMeego8PnqTGxfwRMFGdgakM+TfB4myf
za9LSnlPIkgzWsjR+0eVGeV0qq4p2hk+8WTyiPJ5gXB4FsAJwZnmPsUGgFwOEW+Q2dWkXMLviaXT
x2+BSjfh0OMx8QUam33HBVSFYp4aFxctRCssHjmcAVopsg++4+MJRz1Q/e5tQ+ON/BafI22G2oPN
1BnxXANLs4dPfJuI4JNhDcQdJc4g5ePDnI8N/OmlBU3y8OqVfI5NQfib4XSALyBQai3UZjqG5Wxr
qIWkFuBqJHdLfixfA3KOxUs1gYHVnzAF4lgCyeUAnBHwBoA6RC3DMXAYfOMQZQKTBD17HIOwLgMR
7CovXSu8Q+YPk2fQIzuTh3k4jKznVhxTrc+pbARGHxFDQNHQVO+TF+MldskHhC0fkg0VPlNS06MW
U4wx4xIJTQQSusfpORXlq+pgWUdseLjQPNk4hQ5QTGlGHZTC/CLCk2EQh5nHPScqfXBjzJNJ+lAM
vZHpUoYwS+A5HpBC0a/Tka0Qzked9XsBmGUfZyTnDkiQBU0wt7dWiyzqIQCKPysku/0Bifq/DxCC
fk1epG3sEavMWnmAkhk309NF6Il9u1pnRASgptzKOqbbzbTrcaCfwZyOdkHu5DAKkl80+4AY2cZs
AOVBbkTrgGYJ8k8Xhn5vYvQIOT/p86eBMaH5lQYt5lKTgUTOYg8X7/vOgKOxuKn+VRYC2TkPFAA0
KnT6aKDSX4H58XhwQDBkc+IAbYnnkjkZ0Zbn8kHWSAZSiMsln0ggRIuCjWQL7iAgTlDC11TALEfJ
KQoR7lEtjBssHLgorwWJKN9DwAuswKrHnmN5HAH7cEgFREuHyhW4mkaPkkbcGJUr/z39zOGpMdIi
/3zgqCbAnPKqnpEL6DHrCcra9ZfsBzYm9YoMuF124bBVSly+QnoDDN10E5CrAwqsBSMo/gg/VBYO
6WeGxPqDDZmGq1j+PBgBEHKe9gxRRJ2dtnNvi+8L6m2LI4qrtSsDDaev0+X1Ohub+V/Vv31Zx/4O
WZ2XQwu89GW3tqOHo5zSVd/gCqkyWJxUh3/K1YExG4Wsee0kgZ+/rgFEaSt16Esb+rXGGAwp7pUo
4eCds79tWqFAQ8R9nbvD8/DaG0DJI8Xq/Ne+daQ1+tJYZWxB9vRfF31Rv/xlpk/MB+bnjXzG/zJ1
YvwASo7CF5IF0YfRTOozsatVLwUGmIbvTQ5KUb4vizEKd5PB9OMNsSaFgYB+6FSEoiNFzSMxrXBW
u+lM2z1/mAU1g5D2ewPVD2rpne6LlzVch1hBHYkucGOj3PJmdA21E5ll9Ks9/efJBGotoZUpIBCk
BwKkc/Q0QUq2ynm6q6bDS38xTsfta4li4PQdPQUwx+uSN+rEWGnNNdbX8rW8RSxkW/LfSe9GmQOE
w0EuzUI9y1Pi9wSPo1iJ82X2O4ifkzaGF2a1qMBuZCbc00HcnqRzszeo0J9zevDtttjeVNEcvvtK
Qoc21CiYlljZd36/Uax7RL+3jePnCkRUQAfIYgLu8sF9jXx4kO117p0l+egeWYC4PJyvlo8phz7h
M/Ig8UdrkGcSH6xp+1u1jUQTc7kfErt/X+Tr4is/GJijbbMmh+ITxitOdLR+/n1r5DEXbLCHZG11
fEtsoCXf07ykwWchqJjbTB4DAiBIqedctT9LIP4U89Ny8cOkNjRZzoAEE26JqvjF+UN1jRzv/Puw
QSxj5RB2/JxUeYxzaMbQlRfSXIzhRw9bj0rwiqR4OZxq/u994vv6ZXoZg7dthZMEI/kuviL+dnMv
Xx6Er3gNHcRtwO03WH4sWYCA3B/Nw4y0QVAq4phnrzMPTchIfCfkOxvfQG0ByjIGJms+xTUJBDxw
XKtMevpdCLCQOgDs1SMpkqq/73XzSl4/ICcU+KEmemB5QGn7CBjiEVqMHmHMD/ozv0I8kGnBWWIz
QovXRdyNjggBpKuDct+LwS5lo2hA/JBD4RI1bheK3ULBTZBMMc7kURrlFdYu54qY0KMCan3vLrRT
eXVH+BVu9PrTBXS/QA7ljkamfyBzoYuOkBz1OGIWEQRFppa9Tw0M1pQjlOOOfbwA8g8iYfmVXSYJ
K3y/eRaAGEDfx15CDPGPhjuY0K+TecH5DTabrCEGpZBENPF7Ki2eJyjRTCWnA2DUnsH5wy0cOkab
Occ3/tXSEvX0Cko1Xxh9OFF4V/t0cUet8oUeD4U5lFnn9zNu5tKcaR3708mEr00KqUTd7i3EjG2G
tgCyjPfsgXUT0nyUpCn+jL72gx1oy7icPvniG7y4w/E9HKEeORwjVDdiOaOHjPilEcL87oXojv77
UnzAaUx9cH2b1ky9FwqiYjAarXrIIB0BUhRMkV5uEJMC9ILOyV+eh8BUmx2gM0AEJdoTLp/XHj+q
HQYNcAsHcd/anz+gz8NC4R0tXvQO2wXTrPzPRLyI93MQA80C5Yfu4wH+XUrx1gaK7mrp+WNuskm9
RTCIkuqKJWb9jlLrItKWC/fVg19qrSY7WhGBs6Mf45nWbreZpw60RkqsZXWqtsxQZKrbCwFnr+L2
s5VW+hCwg60s3mnAmKpBeaO17peMUXdnKxCauCdxif2S5kNuutTJd/mcd/5wM1xnLBTiRIMPEt1l
VLY36DVbhL25Gek/xTKdmkj5MB4JZe9Ff2P1xV8zYJZE/347NMBjQVx+LIa74xzeOlonS8jPrwXt
KIYNpit283XW+yMa2wyjAWZhVnu6k5AyFWG/Ui5qTMkDx7kHj3H14L5h8BGmEa13/pnmzDWOAq0D
bcKAiUCSgtEcpyhEyuwH4j+II1iD9HJd0gvztJlIkfqAS/7iS8cZuCt+lNRbktEX8/4f2kBHF04q
4g96CLC5GVVAwKZKI8EBfgTP/orc54XJPMha0EX99vFFqR3PF3w1+Sqe3Ozi3ClhmcKt8FC5hDZA
TlXBAlJusxpEO8oCiwaLc5DtKLvzIpC+jVsMnonXCEvUEzgk7LQgHlOrr0vgcDw9gZRkaxgZmFH4
NDATELav2rkDFKQURQBipZyHiQLKT6jHkS38y3BHobxoqK988LmD2WCPRDK844VgItbR7a+JoLcd
ZB8T+8nRw2WH/niA2leicte5OqSCjjqheiERV0LhbboqnHQ8CKUfiEaaIy8YeoKLQ9kFk2Nas0GO
2N6490GwFI5wTMlDdU4cRLDJ7uZI/JCNM0D1gDynIc0lIVHfiYOgLRqYawXR7uV3WvzyCp60+ep+
9SsflCVEoSFGzOT0K7DU3VxOBiG6kfYvDOTHbhBChSJZ+s7aGYMYXRCXVBfUuauy2eCM2vINyMcy
CT4jlR3NCZ/i1AcijCTpO1bCt4thaDCYGktkobkSKtYZUFf4Kw6ZY6k8YzxYgnR2u6iJ6ghimLQe
8Z7Q0Hil4bzYwSwGtF5zMtkYVSkHvI02HfuoyNmApG9bXkxzTJuqBM/zzFZgQ2VjbZmx/YiXGU3V
ST7uUL3TpqDP+2g0VX5vyYBBZoT04xIJvXkOR2489FU/C7/eLSEgh/fFO5Gi1+zlGMEoVu2BA2uS
XaoKEXKMMPAI2czf9vIvt+YbJHkQaC7ckX8NK8SFHpvGMSG4yr+1s4POTEAkl9kzv2CCwP5LTtOQ
xw0Iwy0E7ilkEGlJgCw2NTJ6KOwi6ARu2sRVkqHhJmcl2M8Q603xClV8Q6EXZAGDYh+CfCS6Osxk
/efYmF9XcGkYnygR+A3cBQZ+Pzs/7SgxfcOa/dKutX+H6Nu9rfWVpAcRBVeaZZ6+N0PDNscyBsAv
N9so/giHBnWJy2bY2vJUO4gzKFw0E/yRH8Db/ufSkCcIwO4ggtORp/SYYkQXvfkelDg+H+HjsHEA
QpEmFOEPsXS9rxzkVYCmU/7b1/horaO/M2PHCOlGl0Hy4mjjouY+4sKFaWPTMPCrv3tYjtEy8+7h
jjQF1AE7AhLTILFsTm1JjgX2GKAtdQMN3uuqE+pk836ny446bXbqlGEBZnwwaRBjYiMbWAjW2Et8
MvHWUxE9/sRtzL/YKGbTNm6xz9P5qk7n2RkiSRtrbo7CtnWcdN5xXo8PQ0+Lih+QGNbA4QRaa3Mf
n89/ucdHkBHHoocmYjpGAEFrnWMo9JaGwDQLZA5sROhMj7MfoOFCMQ54qDuwtQh8Ccqw9FUOObpm
w53mY1LP5UZvChs6BGYsY6HPim21reKj+7QpSOy/OMvMzUBodEkTgEj0uMcgKyP0CL8eNoqba6L8
isvt6/MbADkeJBVeVE0Qar1iTOf2AMaGB6p2AZDAEeCRYcl5rffCW1uCpJyFH+9IavfZAd7mCaqo
6wvWKM2J0k1D4FDEE6p99lEapC8/nTPbI8INprLP01a67Y4Hm1iErwWfcRib1kNOs3bRvjzk4WCH
zjQH+v0dEs7A2swK6LY/kq9G96R1OPaoAySBAzOZICAiCA9URfc/JOnoQ3xnBEkonECyKjqVvaBU
QOZ7HhGXEmw7LZRc2k+iW6Im1+07Nsa0VffAhF1kTUHzcqiBchYuxMq+jI9juHyxvKjwsTVpexBQ
3DdnKZaraLgKR8I+OQm3b+I5++nqkvrHZR4i6vnTkKNGLfWoUIcIuz94kvqcWaud/Bheti9+u5Cf
YAOzL+8A3PUvpFc0Ni7C3Pp2gpDy3EKwZPJnMjy267gOQKXRfGCPynH9evjd9jiTFvlE1S0oCSTQ
+MSwHWFdGFbcHeY21tP62XeRPi9YBXL09VQqQxJS/qscisD5i/EtQYVbz1JBR8HVQGhWMAAEseO5
eW+UnUIZaPxq+F87I+/L4Vfjz/idaDhP2lS/uZM5SxCOtH4Hq3oL6Q/Vb403NsQjThNlWsxgvuBK
SX7EdRIiKNTQhB0JCaSw1QQ4qRESWblF4Bh6EilJF5LnP8/fn1ei2PdV6z5Nv0CXHFaZaBxDpcsT
4ERPxbkyocMHx61+SM1JZ+jiW4yEmfNAjrFXk+kknv8RcZA3f/qSsxwEf8KeKiZkdHQRmQoSIUVk
vinQrdwHerS+PmXDt6aCuIUSKcp0GYYHVMEsi/eKHD05roeWah0ODKnLyzUSBh8pldLRHc5AKiaG
Owwpnh5kPCsonCSxD2t1c6aON4lJNtz75e5zTx0TxU6LUAN2zjcR3NgScuniwihaGImA3cGo+Bfb
aao7qU3kGIbBI8a6uRY1f/LB5gSvYwTDUW/Bdr76QZgHu0LRs+dSyh5AOOseIuPEhG66ojXF484W
C/w3Hf8aS8pMe7DMxjPzcCisg0nWzK4Rbi+h5Xgffvc2Rg/5gElAqEJYoGMzJp+fCwxp6dBengzs
w4n5xjSFZZlFKdZ5mTWdTHRr493QwGa6iavpqrC8SWCGpjAmfVi7A1NHD8RugIKSNf+jTIlFQVC4
ufX3twa2zOhj//Gi/8vvzHlM8+Wf6dDsGGsTEMfoM3H2nQf7wf4uAGIxnSDB/wGli3uTuHPiCpyZ
wzsYRy5KmgYE5mjXOAfHs2ZPHGx1e9ZiZI4fBt25Y4gYTMdGcdLdMtZp6ot+ajoxbSVU0Q8mRWNM
yJaGmt0+85UzvbU+KdlbWOr3WBs3EQkYxonHgFTxRhVB/qEmsCLC9PKOcUdPnjFNLmIihlzi5WPd
HYUPGyMOB+CCyzwr/OUdfR4KX0yGHjatWI4QaUQWHqLNiY+y1vp9Oq6gnXG02r48wZFD6eS5NXkt
eGVAn//9QTulorx7+1CR+3xSwR3HLQO+CNcP8N7JYKYBWtkeCUWLMqAvSBWkC7a2MjNWw9ImbOYo
brHAE3hpb0KQsRqFnBJm74lexukk9a+nkq7ZEyFYYGRwNYUaSwXvR/auRLabn1HWk+gt+M5ddrm2
ajIKxZ8ywHsGZZjn221psT054cHMEIF5oNojTP64zMLYGekWPeFFM18L6y02ztZl9rT834uG3Ac/
tKhjzkEvxTm1TXAD1cUBExvd4zmbHM8P8vZ0rS/+b2gbNJ1F+BzN0gsSYbERljEUvVm2NhnJoISJ
/AdvpPwbgZxgHkIJrOPjOZ8QVhEjWetIdOgJLwAIEtlCJDdsLj/kbmRuhYCNzvHQ52RMIhrxvM5w
MZpx98i6hTsrCsXkifRg2KBBNifgZpeID9ErJsAQpcBn87Ex07iQnghduCdQ2wjLliMFOyWqKKmY
KR6Z/4kGv0Twog3P2ZLxzYwz78jfbCIxpgEAav8+Lbe01rlT+4jsiecJaL2T+tQs3AIuafDcKvs7
3QhxCpyiiYwkTt6ciOFwU6E/0gqhncd34PRwhY7naiRa+wuujoGKrVXGdZytmxisHc0NGl28pLgm
W9rlOV7TIzA2zOIooSgUt1Iiubyr5jBFCUe4S1/0hNECEDe8SkewVrjHVJtQzRhIMKgI3ifu1JUZ
Q8yLlFuGBpMelhLg9Yt+Zf4CnVLgOLK1tGAg6qYXHrUTONrTP1cybu2Epqa5yC5MQyAMM2Ba8vsg
/sptSuyhXCWJRQetCUtW2dqYcVhPmzcSYkUavg2CNMSPUVQiFIIdc8y1KNDE+IoWiRznt99Cunxf
Y1DqAzlupYVGDFZ+Hs1ez6YPMNj5hHGh1I1LToIG4skgaNJsbCa9cZ3f7/MbHczr+TtkoDSQLn0V
dy/Q8V2kajAbN7De74NT8x3DT3pWV6b06xZ+RIYoszqCIqOps1b6Y50wVEKxhpEP8xo3m0CjGUmX
DJNagai8GDyAyyYWU7Q+oJ8PcjI9YOeHqvYC4rXsvgBDUPHT7fKh+hjmpgBtMWG4J8yduSP4mwL/
eYYU4Mc9MH6QlcY8PTSZl86Pr/HTy+bYzY4YbvpAR77RlUrpInS3gDIUdOSJ+YQ4AZmC1P0F6lZY
oKiyOXAT5jbMUajXDJjfVh+DEWQiCss6RaX2IXS9EKar1ATsJpN+/Or6uGdmoUe9wDPwngA8R7yj
h0m1AyiS1ZACt7TgFAnZzIBxCT2Hso7pKfC2sLMLIZei3fCyBQmPselxkx2aGKgopKl6JM6RE+d3
GCArLp2B25Q7dpypw6CLQY3CsGL0nuIEl0ZMqbjsF+Yv8KfoxoEeDoxQaVxysdLcE6Of5IdisuLS
VGDt6ElfMGc7hrJ6aLbl9spbMgeCDK9IVoop3ShEmur2Zi6Nfal4X0Y6d+aNLLBOi+hg8N6D1xhr
dpouL8paESDoatDpgPDFgfCLiFCmFjAm3fAeNM0y9P+aP2bfxs1BhuENmkJQsrQ9w1zOEqyiOmF2
TsMFHLGgeDGWgjam0aikvTUM+B3OVoEmSJ5DrolZhOzRF9Fm6W3W4ishJCzwE/vgvtm4Q5kBKM1E
nnUePRoYIEDWjRaRbr8mzKE+GNycGcXuqc2p1G804BCBunrk1i3w9N/BWTlD4kbW5PkNUiFQv70+
/Q9tTp1K5U5/uhqW87xELemZ/3ZUXN0KGEjFZE4OhtvqwoPalUveydir3Ziozk2/NDHH0405JwnS
Bg0j5Lz5yoK5qrG6vwKCAINWldjHNaeNZR5j9B15mLkb7Q2N0YSLKRseoR9gzoWbeJ0Stwgf9Ran
Weh3TFEBb7IDnwkWX7o4b1aqmfBaN2M+YpYEH/AI3BuumNiiyOG5mekFSaik295egSIFx1Cj8ryx
pNTP7HiDtsyqYNGxNFiawxchn5gzaibiHpNkXbiLApIQiIdT+WERQR7L14jgQTrnMx4OGHfcVwW6
YPz8JLw1UDmW2ZEcPxC/Ta96gtMx6iILntnuFXTviB9hGQOzZgnxKsWadNrOsO1Oo/twTUh6oO6h
YARPa485Ygd+C+PrC2TDglEh1D/abW4FZgY9aGhpcswRqKccdKrwzBzLqO/maYh75tcYo2Z0h0ty
gTDDgzoE+IDtaD4nMlVr8Q+/BPYXVUvDRfQ2RTBwDn3wQ3NRm6in/o01PQNf/g8yF/nYy1OP3jQ6
mQ3nczFeZPaE5JNoTbYTIsIHKgo90jUw5yyP62zPZJM3oHVPTAG1rd7RagMqnV0jvjMMOBVOUuiu
QYmMwBozj8WBhYTPy99jDoT25NLENHVOIBUCN+IsUHtj/LjnuBRFyFoeufvcazHAnlyXyGvykNFD
1UX8OoGoZe8EVCshyPD12wsUrFEIgLUScqZwGnmKQKsUQEsQQvkwwkzdFkG6E6pPJlJwJIypOM0H
NTdlgg0QkUyyZ7kDc0cZQXaHtP8AmhHzQzmA7wl8G/Jm7t70iPCKPCC5YeZ1qq8Mdje6PJzhkrgA
XuEacX5MaImZTMiLjunWNVKrmFAmU0n75b+p+H0LIuDlXMpYO1+35gt8j/HDqKWc0nDHIPaEHOKF
tijL94LXkth6IKyWJxqs/Yn1xeI19uwkd9rv4NSuRJ9um10Q1sAWnsCGMSexj+sPyJw1OQWwdioU
JCxZbfmcjaJhbAjGnQJsTsDiRl/1Az5+NATzGThw7M31qFOnjJf7xgO2ns5BkHBDHxdu2TBglCUg
5uBp2WI+Snx97pjHAMz+dKv+9M0h+sOk2fLGenQF0Lwk8UGp4YPbO+tGD5iIc5h0qfO5qUc8UWwQ
dJwRhLTKcemh9o1kJqiPC+j5vkWNGsABbwhYhRu5HuBqzE3mFMw52oDA+tIQnDo4gC8clalAiatb
SYYMwzpmGOQAPE6vQQm56MA7a3nSqkkthKbcDkLHRT118FlyB4gAeCTWOywFRAVZajKSGwisPib3
x1yjGEFSwfSY7985J/j4ba45UIrA+V+ut/0V0DC/jOwr2+53fkyXTNvvyx7lSC4XjKW397kAYMz0
GVN2tOYID+JXa5XrfVS8I6mDEV1/QaDjcQ9J9ASGCkwpYitirDVhaRBdCsIABTIf/0N0QC4WM5gJ
8BR2v7dXM4aZ3jcjj8ss8vQ8SdWkO5GepK/HUtGa/e2n15qJOZSn+GgMmyp5tdtPWYYgkYqNvMNS
d90xjirDVz99wmUfvUhSwyc2Ff3IlWofpf/+XTlAOxFMwBZKVpzn7F04BVsvGtUsRTCxSjKayJRZ
3EMYNL/KvEF6Els9vO0yV5I9PoCEU2DVgzcCaisMwO4VZnEBn7ckebPP5inPvkyVW0eG5LpBob/Q
2YQZYE6pswCUeGABaF/Q8yAL8IHfk0usGWPcqBiGy9Fr3LarGu0ZSYhk1rcpexMxja+TtkqGxwMJ
IoWeJm69HqEmBUTUrogfPN78y+Mv22+FGSWjN1QqZ6Z6uA9/jmn0ZHt6EdBxY1JQRblDumGhFi3D
HCYtr3T5+UYyevM6GrePbq9UCpSNTyMjjIR+FkhS9X2kif0yH4FU1e5nAMPrgZSZ3NKZ7qLH8+Wm
t2tyNZb9UwleZeUeo6ZfVjgFfZR89QWJUpvz/gFiL0dpuOJnbwpF8fBB13aE5LKB7swROZ3GQJBI
Ycr3HvTrGt38Uf6NJbUA9UF9Ke+uX0w95V5moP3BDGTIWr/P7o8ip61yi+59lxwr9EL0zGmLvxZj
6JLo0Q/oSKeP4NiyQO5AjL9AYuTGb9segVRl8qoyKMRNt+j6lgvf8VB/X5GGtFpd6H6JQPBIRx21
+3lNKpQTWu3rvpWnN7zfdm/IpjIde2VUIbPROMP3MqOeTocgCc8ZTTWEvwbZFRWi7Rcu93cA4YeD
K6vC/h6vSx0i1VNaqyjotp2bXr+B2cn4IgVFJkVDmszNMHjAtRO/g/pAIQG5FDgnehKjutoMdFqP
fZIhlG3ckme++uClVMi7gaJHKhy3IcqLr2J8u6bMtmlVdK39AD14u9ZhlkpR2qOp0vZrySSBNbL6
LDG9LclwNbRJj8d38FFZ+waNsac8lnSo1QzEjfQRSUxiG3Bid0gHUhoqcP8+8iAqsVJQ6ugj/YBP
qFDshdejIOLRNbP3Z6wcYRmidahCAM8rkALK+tsCA0KmWnlLwU19RGXJcFfHYKWcathFvt60HLvj
Tin3el6MH+RA+eA/ks5rSXVri6JfpCrl8IoSOTWh4YVqaFoZSaD89R46rvK1fY87AJL23mutOce8
yzG97wiaCK3gMtkZSWYX9UqrSVbEmkhyzu0H6uUthoC8/xSiV1SREw/HQU1+IkNaxxpHzLgOr4H4
Okh1jVDqS206R1xYuOcVP2Rfk2QYLd28Vc/Rx0Raw5uJ4JMzG88AkrPnaSqYkH6nftDmdCeuYCAR
LFSKdro1qxqUErxvQ/oTPsIsMAqeQN4jxlDh9Omy75uO3vj2oyg8hcFMoAJUNFwaODlYr0K2jKjf
k70T1HsBMQVPbjMQltiUnOLEBaKvuuIqwedMiGQdrNlbaaadKn69ifPSQwRHOt1nMjKbF7FtPMIG
lu/3QGdHo70icUQxxXUyBojWM+ETTBTB5Jl0pLJdJLSeO5E63NfqeWQSeFNpEAAqG+kWvSGLuOGS
zZPV7a0uDAoFM/PworfVrv5tODW8o4eBshArbswYqLAzNsm/pHhY0G5UlaoYsPvb4ODDBovlkooB
JlIQ40ZhIh4AOMVdpuPdCov50BGFc7PyiaXeUEoMyV6TIrIW5WkpMVFF1qoF6V0UzYdZxlCMQ+Wc
tGw4+dIccIBGwvQdF7718YRQXxrxOmyuUjp/1Uuzes/j94kFdywxhC50u+ogUUe1yfoGdJsggoLq
WWbMGRgImQi5M8XlQLmNtRNMkwiPpXwoU1wVZgcLY23h/jqg5rDIfgwcDn9siTVHYLsNPEj7OSbO
v+Q8CGMAJA5mwVjGeCpKH3Cq5STqmAQeYrH/VOtXOOUB/WA3uQFbXlfVjKALQXEZDyIZhfvQ2yRO
iybjRKA9bT0GKvL/SDLi7xb9RGDN9KAav0TV1/hp5Vblgc2O71OkSSApE9gyNQWmwjFKLqhN4J0Z
nCo5x7yir3FljKTyq42hgTF/TMLmS43oun+GfpaJJO5ILJNWQxaBOghAf0WDjSz9GIusKObNm755
c214/scFdj6oTMRp/QylBpEKtCS7/Ka9rUVlTkIjzlATKynMI275t7jlEWMNTAg6jXnQRnVTNJdS
HicIMQHxxgTtzQsJCIcrVk6rrvsbZ//CkaF2FR7yAeyiEURx5bUticQrcJaE7mc5vO9G/H1jCMoK
/cYN24OnoGtpVis9h6JHpfERpn3MJBW2OK1KPomq3g7/Imed3OBQQXKXiGYNOJR01IJlRIyZZVx5
NTHHgSNlWCvCLES2EhLJs1MM7lXy40Y3KL6btUCLDLlcU4KoZjCNGffW8PwWhmfyVL21EeaC0BMp
VVwMywL+YkE/qoyRv3CHs46+38F8uJE7i7K3Mu0aA4WszJH9ZYW40McWGUl1Oqu2EiozPf4Wi3Un
EteC1aRkv8jo46YYozWJTg2Zq9LXh9iGTsTgCUkLC4ycU+3rd95PZeKej8VdYa7VkraekOzUBnPe
LXLCNHPVODtb4Z+io2nteBUom4UVX6s0+SPTsf/m65SqSP9QWD7DMYUJ6cTAfUQqI0YFheqIeTu+
wfGLhSaz62qlVvPBXNNkk4uRUu4aooaJ+aykfgZPg1Uqk/BNCSuojmX59owX8XJ8cgYZw9y8asN9
JmHlfjXbLOmwPlHisCUGEfiYgfoMDgqjB1jFpSFORY1pLKgCAa0OezGvXBp1SRHuMtz5JoTMMP2u
ZcqYiPOLtAqVtRHRq+/XRRtPJZKBzGMKOmwAQyN1eDg4SmSduZToG3Lbl+2bSLjPkTNC2C56jOga
ANrYZOjzOpTJykqNnZKEdPOVt4eO/5YyLQ9FP+KZ5ZpZ2cbUearT7CHr8sqydskN/C8/xiBlSymj
lcxZNLBe21rvziarayIZzCC4t0DWw2dv9zVnQYVviExhq1pC6cg5TvUmnZW3biG9v/D2FjrObR2G
1G1oJ4MpbQfDosUAobqhG9USmCyhFpCOIzqCIPKPCtFHpwCr1WWJhkiW4FH2OqoBGWWgBdaji8nu
womRsn69mNVJ1rUU9mmp8HUR8WOQ4PpwaXww+GDPumE0z4wxdX1zqw5GywDyNU/BEEfFIbslfmAy
Zv3sPijSKslcVA1nuCSFtFNAuqBX9fE7GGcNqLuAHbiP3Ns58zga4jZOp/JnFaMa54TQyphibzOF
enqo2JRzAFw53jdLdsT8dyi4Gzv4O8FC+y1H4CownbDdVSA1TA0nZ7SoSu5GYgrFF1dhliSh02a/
UTztO/KZ3xbkoMgvSfnSzNmLm1mjc4SLFjU2HUBkcbeWFgDQO2GonfJdwSfyK7qskcnjq36l77PK
3W9JXwIjAwICGvUrMAFMsYbcxAdazvRT0ZXCZ5LHJzbKSrRN5SQPzybkvBbOu/K3EptFStpcUBV8
wL/xzqqBPTCJl8pvg9F6GxFOjKrEWEbpTyULblvPQ+v8Md90m3dDOyacjlxQWPvqju20YVPAQskJ
Nk5o6o7sfzRIDdiFWIVezLb6lnjsVe0cRdAaMk2kR53670ZmOydKsmN03VeHNPtcDDoUrcZCK8+H
nOhyJZ7yT8/KvRZLdLnV6GCGwqm0dp04fLdEHMov0jM5VeLq/ljFYhhMv5Pn/e3lB4x7g5xEYZOi
Vck4fAaIyUFW0PTgyNSZHBRwkXbJXGbhrKNmrqnZzNTvsUWCEWScVOSdB5tbVDp9+rK77ttCL6TI
K33AzUJ053BUVMUewGaU1uWljR0bum3xT/OnykQQK1hMKU0z3nNIKIvEpGp4wdZHUM7eehv2QojT
bbQ5CauP9Pt+MT6E/1EE35E1K9CHUCoa7Y8CgKaflSmdy3eNVYgeh/vMRZrFaB61MRe7XCjvjjxx
PKJd4qttd9KKNylPT7EWvd6AFjgu0xklVdX7CcvgePMT1yi5L30+ntVhRNwU9d+x/F3t3tx1fcLB
sFVnIarsyLI4RtOe5bj+4VYMUwQlYJB002fckCAh6Bn+8LFyBFJpUjVvdWmG8z4uDgPqg6f8wixa
elmAHI5fZsDbGOsRYyRu0EVKUH/HqQL9PUPfWxp3zS8/m0DfZoU+VTLmJ7pbYWumD5APtfsK7i1P
V9X6AxMKUX+vNbKWhHe0fRFf0OxLIHXvFvyWxTOQau7AGALlY08/IgqZbzcnqX3IjeYY2JNKnqWi
IyQmIQ8vzJ1cp9tINpvI4UC6iUtR03xdVqYB1/lWu3r3/dZRg7NdiOqHFPphVr7ANueD38Mn1DNE
MMl3M1CN07oYG8zlnxyhwAcClbzIRM3PasRYJuRq9djhug2AUr0fmwLAbwVzmtQIPRK4waS/mShA
OT41AnIGnI/jiZY6th/PwDoDhM8q7WatHC+iEi/t6MbuBcfA/G6lvKksf7mpSr4OHSNrHhXYC/my
MLPILGadAR0iKZwWUNAWtFA+8jWhvfdqd0MMQy74zF+tSko4Axhzkr3Uo6GniEFrVxvSZ28tYz46
LQs2Fefpgu7DEPzceHKF5qFChH4ZgKZZdT9dtK3V6UclH0lTIDW8k12A5rbWHxZ3fVQgkRWrw8sc
WBfVrXybV5I2zzHplIdB671btomqmkx76oNUQyUxfIAhMYXsl2L5zYlJZAkGdKgN2jWSBhL2jGmr
PMabMTZI+wRf0YV46WDegpvqpZloIGWEAFuj4FcCZl6Qwoa4W8QqT2sGrIpDk6AIXMAbo1Y6ZVWc
gE5yolijj0yfvkfc8glnrwj442lQEBJVknxpimSupcw2x7i4l4btFigr8Rf6wAiVBtarTEJoF8nS
BIsWUVSy0vc6LPhQ/iLzU7HuVApFuFBE3aMVr5JyWWJ86S3ccOmuK97TToIoQ3GlEv0rqusSf5Kk
/xhIZjj9a0rgNUl6SkWkSIBehtfs0xU7MfSqWMODH8+a6O3RECxnWvxDuRm/mbpqhwiqrAIie4lE
m7tp6HYKxngib+VPZAeDPktf2RTpuRls3hSPL7G93FQcGoqSeunYcCqZ2QHabxhu6O3sFZYLUSOw
YaivxoCTuIlFIs4sSO7abaVKgktfurjHiXh+U72UzAwqR2Yu2Vysaq01TzNfChovn6wRnpyQJ/4l
LJhwZc2qaP462IUGYKQxLhJ0FNMXZvkFx1S8V8yBcy9nqpXtsxXVol+qMLeZSBXkvwcTIAkXZmsN
oNhgytiWm/d1WzB9QTvA2A0CDBeDde2zugEGc8xfJi2QtMH7bOiZjT1cOm6MmBk8K3smh7ysgjJ+
wbcwt4LPXtNfm6oRs3TNpRTm1EWFD9MX0T+BQwuwsxh9tQXN3m6er5QV3VvoxVjpESXiX54yzXkh
ZbztEdYxpw6uMClp+6G4GM4wQOeAQmxgAu4w3+LrYko2YWwYHGjgGfRasfFNXlfExXbKfAVDane3
aPMxmnTuFKQVqLxtjhsu59WFjkEu1CNBKABXfFVsS5vZJr8IWfa1ureXTptorYPmdiIePiSosQWy
hXDIdfCR9OY9Qx8jLNHj3QyfdIcezAM3vLXKYUY/iLYeyLN4LXLOhyiUWVEW2jXvPPS76HRohY2X
w4D464RnbufwhteyoWeAJCgmiXBEHUvrJPXmvfNgfonXeHeHtogySN6mkafOhvttyuBQ2Td3UlzI
wPARabBK45wDPs5FcfAq09q3GaUo6+jJu2ddC7DEIVcd4Seo0h6YcjGaQERyWEP5qXAjZ4wDae2P
gm3IT89Rw4BB6Qvr7ZWRLEDZj91/Fwv6UfbYfJ40d5zKWwGkBOONYJ5NO8thcs/n/hy/5t+YHCen
tSAUACEFea+0Yydk0y9u0ydad7ye4Yb0B/9GU3Fym3LDMGFEaBQzpqZXkjGwtZiYewQA8PqgBRil
fxN8AXk1t0BzFzKsqx9HvrCcoWNw5W8So4iw+UMfg1EIjgmM+veEKFTkGmRKqzc88MsSWTfN5EOl
rCQF35XGyJPje+eycr2PzYrRMzOeuYyS/ka9QeT3j4Un7mtNH3AIvHJTBfbYm3t3NtvXpfNvZxBW
DspT5ePquxvhGdIUUR6OHOo3bmZpJu3QXdLM9gzZLyqv82VOREgcGWXs46vG8oyPMHJRAAFtfrFD
2uVYGWCrys7CjHqYmkQUwNVN3h45H7Q9TyIaOQC4tkg02EOYZSfroYD0RjMbLtolhjbqJBMW04JX
5ry93/AaPsntZlaOhkT2goZOSQT/cRo/BdWJXZ5PFhb8uuhBnXDXMsmIVfSIsEbOKZ5RPBsm0/0d
khmOIKcCvJpTwyBzasbuHAYmDAwSzIKoXFYo9Ch6OaSuiPFE0D8j9Ca/697rqdOBv8iLdJURbrOA
rmtc+lno9uYuX4jnsvEkyC54tN52QIP2glL4PfZ/wNAgm6yAo6G7nCIVmiP1tpVrq9iSfXyvUvbF
S7KheDEO8VOa4eWzo02Re8GmWSFR8dBnzxOPoq70e+7QL2vJsVvYkvHmV94vtkShm1OI1a8ZAN/I
nGiXYWttjC2l4QYYpTdvp40yEe84pdbWMpS9iAyJf60oqfNLrna4jZD4rgn5prnIa2QrsEPfTCYb
uhyHUEBYxy29LT3xrs0qPs/lDuNLqLqMEWidBOjFSS9WvgJHdtoHulJLd2ARxmvh723/pK4Wb01b
mKXz9m4eBZ5mJFUZNi7+rLZLrOXTD9o/3n7wp4J2p4OXHLTZB9UD40dW1mPsljM0lC8XtvUz5xsY
WoJTnUHK1O8WZ5WjeDDVKQMKAcEi+DuuX82ADSYcftkVfTd9ZQGymd+u1vK2ltdEuc1eS5pRIWXO
byE76aXFubngCDG2XXas2qzEDTLbFSdUWwbpjMtJQXjIbSNeg335Vy1Zn+8t/OKCwE6sPsPP60f8
IlmpMCb9Jvz5LKNL8A0mx493n+1nyVrHmuzEx6NG95b3zhCXgxyImf/vkOZk7FC63bZI8aS5/J1v
gZMy5d8MWyI0J4bff/fbzi32QCPRSkSXZsUMhJ1/bV2wBeyVgKJpUXBmPkOqxnpnTKKNepa5ZajS
k8lcXGAjUzFREnS+LRGinjVH2NLT9bM/HnxMuKdkJ//hyF/hiNvSdVUWBR8hltUnx6xF9YX7l6mt
tacF8L5jaVmz5Nr3DvAdLRT0wlPSqJ3+1L988hURtsO5CxB3z+spnkx8Jqk9bNqpVhHzqfsM1m67
eFmw+KOdQeZLzjm2TOOvuvK0+b8cjMbxG91BmWe2OnyuDHFBWozxyOoi+oLfzidLUos5FfntTgEJ
cBJ8UEfGb48piNRPa8kJ1yoKUlxPvxFFFFIdO3W5BV94ahkCnnLvJ3g0MtcwqpYC4dt29oV7kUfO
p6+do2JwcgfgarFn2W3pVrK+str4PJdYckYHKMkWK1q+a3llMjaYQQY9NHCttixom2xan9SfLoNw
VXzRelmQs4PqeMYcJJvmx3t8iGfWozbt6I56J8Ndw253ZO4RbHQk2Whzf19/71OxFxzT5kaw28tg
45O1c04hxjEd0KP3C9UbByBogGzjB3wfKwweFzJrefzDff0dksVqYw4mxCleJw4n5yRHfnKi72Fh
nqUj9QSgfksdc51Oa2OGahx7jcVHpMDuWCM+CIj5hebh0lHd6rVNOVozxVWnMJlviCBWtXsqfGaH
CGhGcJuXcAKhIT+JOL+ijlYBOv/bT+gPJRGMtNVtUR3TZztr77xH+S7zSUOH9eCxk4vBquoD2yoQ
mT9TFojcide8vnW+FL0jYncGRDic7gYhm45q13/mX7auPGNmHnOPmdIjn7EVnRJ2rI3hJ5fXytzI
l2FPYs7xh+nUpdsDXbZHZSWLBPpEKlEunN8CE53yin0erJ041U6Wjwri3+oNsjSzZYcniWD1JQ5a
Gi2Xf9e/Q2H+V04ra6IdevtOP7WBBo9J/Mr5A7fFZzKPNko7JlfXxM6n9onfQD+vxzjSTw0fLemV
h9I6kJXuybNRoTU46IKMdf9LXiQTr1mBpcGuVjH1ueDU5+9hg/sFsfbbY4N1hJ0+tXySW4lQcrUL
6rufYz/VyVKe3fby1djQS2QjwJJ5wClITx9Wy4mFE/0tHufswHNwZ9sylsEXKYrtpKIZBt6FTbTb
LkhHXw48xekKMRxFp/7Lg4+7IdgG38iIJ+n6KF8yVNKV/4HnzEVeW/g8EBjKM2aP1TXYSK5Gowbe
pJMJ1OiTypfvo2v79Sw5HKgLbuyVSsKX5A9euccEY9jivJykj85p5+1EBTnhaNbk9pP81IwrKNdY
4FneyI8Zb1Oc1m5sp8v42iLALG0kAOI1PZQuP/f72C+OfNIIKNH/C9hdugIbPlm+OJjpEGOIUHCY
pXdqh/TMvcDqwYXVOMOucMuu0XaNrtuxxzENvOze8IZ1+8+g8J5BN/TYeANH+Y2Ix/JkF3gq9r0/
LjErOustyBxrqm2Yah6xQfivg+JEfJGA073kxw0oLoigcGQIsTPxtV2Y5oGtO3duS+b+5ShMI4YM
AP7bqZfsO183Jv6+cgk2ZG6voiXvXTlFW5OlcVY6t01Ax20iQpCe9udhFWFH/s09DjsxjAx8Fh3V
D9IsKqdnRvnNGvGacqBmD7JL/B1z44smghLjdVJ30bCSoOG07ngIfLmSPdfmxwhy+CQ7ESvx9sgx
bUbw7lHd91M+OxupKAvbo2ON+cXGPYdku5D30iPizbGwc+z5Gzbx0UK95uAcxjgD5wCJjp27nCJZ
rDjmyCmWjzE9j4g5xY0OgR/8MljR5uFiOIokK/WOPm1xRITLEvrqKcE4krsdJ9j4T+Qb0XmsH1RC
5EyxRenbuh4LHEJoBA2mGKhy0SOTdRGvW47Lp/rRuC+XDzx0ma6xqRy5zAnxIYvIOWLLXdPwQtVV
nT9sp9fuHp8rN+Y1PPCEFtKcdhoTlC/zzMbzfpJ6vs4xH8oeChe2o5GaMklYADjPHz5M6AhBZKfv
4rW6jpV5EC+YORH8KskHwAo498sAhdOpw5vFuHeoaICvcsWvU1/TfeAZsNQsOtnAtwBS9vMcjaGN
l8gdPcXpHqOXSmX4mdA1F7ARopzlA4cYr9r5mo1IsiF1jjw57P4yPDY9OX1GCOVllF3N/6+AKanj
20IyDphEzeVtq6A85TbO3ZZURKq0B28F35N9m1buUVJLHpFvVb/+0Xaz6WcjINSQzkaePMbm5SBl
8nkvcZx2lWucO1T9286uL61XJqPL6FlEM/nBj/5wZEC0ut3xMUpz0NcvZteyL3HvsygT/rJLNrnL
KddG5Ox0WDXi9Y/yDKeczMsZRlRcopQHr2OJnJRE0lV9IICyukKRcT8nriUH/WAps38ASTrdAmKh
I1/SbE6bnTus8yONz6aHMq1x4FbXCQEtTv+ZakeVaYhNg7e1ibwhiJDvh6shrFPvVYNJnReXcd7q
adYlPY/aOSDWn4XZTANYYAxXuJWo/hrX9BT4EnO6rNyE2TYH5AcmwFFcnt7SiZhUkpU9Bhijqep/
NXTpwAvwHW+tmxcfgKeFb5KMXENlgPyaQVK77VCP+pI3LO7NMqKiWEGsG8xZtuf1QIZST6Rq079I
PbhwPxCmPCAlYISQC9Aro6FAJAlVNju711+RCxXAAnikRxr7NHvCA18Oh/CXARxbBcggegPhT+Ai
8PrNT3lOD9AFJaU7Gc0gjNi0UNei/ZYd/RluaZiN/H4D2BnHbwp1xutobPw7PDJUHxh0aMYdKrDk
o2Yx/qJl+3kKZyIguJsNjcYCiblnRMUvv4UQQuQeTRvCSOi/TVDNE1vFc7tBNtjJ7kvbJNNEY6NE
FjNnjora28C+iHl70hzyK/3VO2IiH+rVM7gaa74rYyY9tlyWySE8f4QxADXdj1hMnxCVw/vHOL1X
AP9ZRguOUvRs12QM/dQbdDOdX50qeswTYSZdui3nX6ohqqwd+Bg6iYX/Cf10Wu3Qs71dmNI01S4o
+5mK0cngXdxIvLCpmkTZDsQ9B0WUBONjgCvzgeZ8WJ+TY7JH8R8vkJ3qIVdNvdAkCnxikiQG2b8Y
vAtWCQ65qKoex5AioJswjDCWpTmWOseSPdJJlsXegFYkHQwO/6nbI4qAtZZvQVKbZJN+p5uep4it
CxnsItxHyV6Ptg0VMB1A3tFg32k9QWEmb7C/MEq9QKa8hAAtuLfoYanuII8JGDpKWCi5V1C5QL8s
D4AfWfDMCQSQZJySOPAjtGKS96T29cLBBiaz7f7o9pIw8dMtWlgzY3aq+Ij3t6/sgCStIGR0Uu6V
M2jueTGzppSBw1fzdhgaChtwh3dmeZgMidsycOPgeDolJ7YTP6DAFbYYa4+6S3fD4ywFdXgCsIeD
myrPmwMpQ8nLIbgYmsFOTXyD2fiR8/dn32GJfCK0MsY2YOLmPybZbE78xRI5v2nUdMyu7SBboOYA
LgIc8V27EcvyHvqhnfifDkQXx2SLw4x+pQfA3TCysTXYmfip12gBvvk9WLpr6tYMJGu0A34fGvPe
cIJqoa+FqWVNymKBhFHACDgPpsDecf8a38nC5ISIzPQGufJREgT62Xo1ZEsGi/CUkFOO+FS4R8h8
fbY7oGwEQvARueYM3tVAWxdppYGkdQJrGe3OLZjyxpEIB376Jz5ACtWDD/Y9+Ew2vRtf6iu4F0ru
YMx2UZZoq9vyH71BY6xIH078Jieb1QDG8gqNrjxLN7cLN5unLSgPH0+6rNKCdf41/SwZ+sIOEmtf
vIvfaGZUniLOpl9jJcgioB77Z7PpwykS7zJ4SuvuNbsdcDmQXznFgCLTLbNJfzTcEUGWPEtQmVud
tLSt3EyFk9m4JOuNdWcy9mfNA+MEpOZI5rFM1ZwY6Xh8UWAj19J0jCwu7fASucLva71t/nIZKwKO
4h/gT0jdCZ6nzDrUshNd2IOq9Y4TwVQo11DUUadcLV++TVgW6o02F3K/Q8kDnY/VyOac25ebhqSs
ZclNAwIJQvfgFI/SY0wP991F0sczOsu/jmQMF9N2zAgoN/TCGE/OdYjcLDHAtJiiMkIcQRUjaJ3M
EoA7ZOx49T3LsEAiAsP1NmG29oOcYdutusQ5EsbcFUvMoqId0tPq8T9wUj2gnXDH/GQ6X17k0fAL
vGLX0VeW0UBStR77u4nAdiRNIq9Cb88DcM8XDB3fnCBcJkynwEsu7TmiiqNpVLyW5b1xTjJHeDBH
bvYDF8CjbA8c9rElRbX+GBecdPE6pVPlqcz5bKc4lqdSvwRX8ZT8UJ8Uo/WE01gIBh6/2+tFlt6w
xzjDcBmSGItHB7o58gfEpOP5jyjh75dL8gUlCdI8RLYShSQSmOrHOr27Fc6Kp7zCgAHXjXdNgEq9
yO6fbR35dJ62NFZp/bM5gWumS0Ytws/9fiMkos02g+uMepP2anOi8hQMOtp8egG+BZvk4B8KUYNu
xpa6ak6WEwVn0Tn1LEBOfC72jeBKPx2yOjAZJ2k11s/TiJYXuzll+0i72yo/LHYlKJWL9tP9ZF7y
BSuKhauaKafKr8m3RFUBR8IFgXuornDM4RNOGhfMToc+2wXQgPWCDyJoPVhVrngHFUNba5TxKPh+
UZXoVGLkqLJRQnP0XjMWaeYQ4YxiXPl946oD7dm4KUPfA6eeEgtglBxpJa9fos+eYnGruSO7ySZ4
Lxyz6hgartIlhV98vD07cizSfblRoCgyqe/msIPWDXUa/rrkiz5QtmK9r5/E0OrCLOaJX1D3Jeop
/Gy1dJow6B3+NYiNVcmAJ7CT5EKPwMrhdrMsTCTTZvRrkPpyDSEw4jZpPThd1uglxR8+xolgWiHk
EMpJ/20BHkGwwq5+EnAEBZu+2xLW8NlUaMNhUbcmugEkoYmvoJuXw6mSWM6IaDLoZ/AHCsI0NC3T
vHNTkmPpndcusy8i9RI38/sLOFJY3XCtg9SVkUvTWDlW0/jLfEMclqH4gBcEgRMw/GHCA+oalV9X
LVSo8AngeTwWi5Qp+xb1osjTjgIZzd9o00gY2DKjBYu7gWJarspmw/fF2ma0zqA6XnFAxx7hv/40
SgdUdj+vL1iHHN1YRKN+DuhwRATShabTxjOXUf8vrWIOAotxJH+PrqCaVXVSJ4jlgSeyRCOLY03D
KNBOSJ5HN6547DlU77t6zUrJwk55hEC/wBIBgH3FtoDNiyBNK9wUZPD8kutKDN1PALhxP4hLSh/+
e6janLwk7ShZU+EebkDzwKuxae4xVlWW74aDgxs+hM2dL+Zb6AX90W+ldpyBjxLY9Nf/o1/zH2lJ
9uI+ovWl+/mesmId0ZqagQ3cIFZhkE2ZgrUfsfEW6O/JQlKEQZJxHnoujkd20t6WKEs6yKOPMp6F
0DabH4rvRY2TvF1UHrsvEA2EXI0/fNOYpovEH9LMAkfN3tN8kLuipieH0xZXibwK1WXNZLDgMy42
BrdZm05fugvLWG1HqKvEBUT4EM6FfvkGAYUZAxPOMFeaLR5CSjHWORjO2e4Gd3uATnmtP0c9Ozfy
OGNiv+C9F47Bi5MAtFG+AQusOJtUTsmYghEdxKcNxc5Rnfe+uSZcg5xbGP/MW0719VPI85JzLifG
v4qMka1gEf9go4sANdrPhuwANta4+cjkBWwcMrqJCYjtdExqtO7lisGkpRwLfYVHhDwL4FBYNAVt
FiChAvhcY042fJSq6VbLdnhH2lUeYVSmdbDS2faVo3WXuqf0z69RQkAjOgFpC2qCwkPIces/ton4
s9nKlxB0QcTSfda0VYdFjo5zskvqjfRmnJTv8XYA0uPfsYWm2gYGbLQaiekN2zeb/S67nV6bQZ3h
OjXO/ei2wRgOwxMTHZENrwhAVnTJs/to5BS/sTDmfjSnHYXm9INcU03tKDQdQSF3FWzsaCEggsKu
UpCCm/cdoxDFPIZ4bGlqvE4ppLbMFm8otrLJAwkz2LVAt8/1hfUOYzFkkNrj0NNv1Ut8xzug07Ik
2+kfUYp1hdlh6IBJ5a9H8qz5nWAEwAfvyJnlWdpjHXxAzMXGytPWO4PkcmzN4u0jbw9YKB9vZkMj
p4rYW0xVd3yK446IfSN58h2v+xg2PVLGx19krVnLPTzfWLqos639AwYxlAFXuksfQAOwXPFScawL
lR9OQNh7qSBLvMi4LExCbUZAa3e2PEaPKFKHemtSnJk5O0S/lPjGwqVMu1U8tfx5WrgfeqvjCJBt
47NDaktQM+ctelH/YKuf6JdM5zsBgNC0cbUxm3iyXrcKbvbxeJ2suRwoegwm/oR9gAS81jhxV5s3
gpsvNQHrNhOACLGAtggisDBxnjQvOcbKvN7gtwOFShIvdf1axtQfrfTZ7UIVwkGGGpAz7VG6g5zA
0PA0Z+LoVE/AVuE8H8ELy/zbWmku53OSo3DCs/AwmaIlSQfoWMPfynyTIbo+Y6DM0HbLFe4WeFyd
ZIX0+3Yw1jAFuCOMPebwC5RnC0c/eIfFezx5jt9lrKV9t6OCXEo+ru1Vv2kf+vIjnfQvwersjkZo
3jgxfJfqi12AiTe+c/eukCh6JJ5kM6a1TAxCQfySELtiml2LjcYQ3Hl5prx4ly4ldb2iBJMJ87bu
zJGd9jmwfiz4epb8Hmpbu+IxNhaHtqOKYZ8bwBHTfaAxdOfJpIgnt4xxVLIFPsJdgsXMLo+bGmVd
sew+53vgFl99d7g3nFnggSVbfl2+G8/SvDD+fSYWxDsReTNh1sIlslhP4aipE59B2MzXL8UZ+gzi
DzrFiw9dY5WQNoKRG9Je8X5v2beMfglb4EPnxFXORr0ew2/aGeksEqdK9sd2xd9HY/KYb6JHv8MZ
bReZ3cxvodFu3sZ8zP1GqKada0IzuBCkxZB0cv/ko8npnvFhMAG5S4uaDEiP/EZUx8p5/PA6BvYz
Pnrl3pP3dNxEruK8vvjo4DTTfdY3Ih0C7l0f99/ROt9oCVBxYmLErUq/Lvz45bjlq+G04lTiIHDl
1+OGU+46Ua5zPmX8cmSkRHOWHSJ2uFSme4duy4qwib3xLz5wPdkS+ESIAtsfT7prnPHCE+Eg4Ao9
vojknlG49XwG7ElP3hnXkeCU0eengKy37uN05119KXdiVspr7KxaDIs9/8NT4G4GtFAguLmV+lV+
VVBlLNDNE/igga5pV/c39SuKWHYBQ/dxEcHWRqI6mWH9NCfX/mnRUtSmge7QJeH0VBh+9ZXflpax
CibXljO1TirLNSz5aaA0aSNxsmTvxODt1avNga/a0IeXbZ3CPq+Raoq4Yzt07Rra6Fx/ndS+OsYV
vA2JeES5PN/4Z1SrexG7UNovCEAOyBmvr8VQ7Ym570XGyZay02cc0BCPAC4C//SL6vOD4YkuAsE3
nfMSpzH40gfHx8QC0ekju0f1Ve3f/SYodwXDLMaXNOOVhSokaNcAykez8PXVai4iCiooOnAkSSB6
W6PWxY5suVwBfYvi0+Rijlx8SvZRqQNFh4Y96lg3/WLxf082zZ1a24e2OwlJiqiPm/iAXD22pnQq
GO3pxPNOanJMSFGx0x9aw4zIVjRsGmojeRN9MBYVa8OXvy6jlIBupLEmQ90/GhdxKWwhiHmQ5+bv
HdQ9+l79gmYT08kfTjS2bLFZsNsigOI7X1D+npduLZ5b4HTViRRLi6jvP7lGBI4gacyL6V1uoNsv
LR2XdB+/n3b+uC4GK9V5CiuQ0Ln/3iLXZHcZ68rVh1iUrUKNRgeejOimmEFU6IDtsUo+bo4QHaSO
CeWJwzCbfOxglWedixYGgCpiz5jo0rCgVo6mVBDWk2TDfAYLbDOKlljJ59o62DGtxP8YzOmEzUUY
4B+EW4Sg+aMYi9YVwnlx8R9H57WsqLaF4SeiCiV6SwYDZpfeWEaSARFJT98fXWdXn929VxthzjH/
+BSM2w+LESF5xJR/nfhEPNfsiW03wWEtzzOOjtTeFu476I//+moeO31DTnttgYDedsGigWWiH7pB
PUhihcSfcA2f1FsGZdwfE7h/JSy1uTOihhnkympw7l5wqAAh8ER1tCrZRhpfGtqfafKB1GE6K4y3
R9hyuj5ui9Ubq+OUEp5aIjEb4+VSauZaFUiowWxxzlSd69MIdXDU+qKEaYXZnvgB4mufgDe6togj
rIu9NFfd1k8n0cF7pBxPL3Oq7KI+tm6JBkXCxY0k1sgl/5nMZdWuglHrZdWKsEb8F39QL4N8J6ei
nz3LdRq9fClvQYbOSKEawKVXnTC/c6hiLkADMxInAzWIh5siWWviIh2u1Yey/X6jS5OiMxyr73DE
UhwnKZymN3p7uP85hQyF5RGxJcZulmDup+TSJQ5Dhc60DH6uAhOa1RkbYvkk2NtEl4h4i5jqLYFK
y94PM0FHfvzS+m2qf0pjf5RlepY1T5CdBujCeUu3RCdYGejEbTqfqOsDAXZ+Fv4mTyTZ2MHn5b2z
oz959d6gxXMEyUjH7wmDQM0J3i1O9Vz8IxhmrcxAKF+24H+DIlCRJT8I0OhJe6RuQLoBLZKQpYjM
GZvItiTulrtb88EmWBwUoJQZEpWcm5C9m0OMdPhML5/SfU/6aEz3B11JIlzBkI8BEN6rL1A9yPaa
62/6ofKVJncv/sthszZVi9g0SFxEB1cud1dake+Hv/6rWyKp8766LN3XVLqgQGSJ3hEVtJcDJLt+
dc76OIr4QlqAHEgWf8Wga5FPC4zqJxM/1bcMX+ktoSWqr6LDGWsy58Fjy5ATGUd98gFYYE8Krkre
F5UFF6LvUJcFWCKPFh+ky8EaQtF6bYqlFPQfzNsnuJqjuOyyTHHaG/c1Sujcw8eKa1mfE1xyll9O
hicOwE+dZ5rNYaakaCSoD8Im2WTro8OPkChOSrshnQn8Q0kDT3I6OiMnCrI10i9UjwukgnDxjpya
LTmjQwRRuMXdguXYLr3Bq4+LTUyC6mA8AWMjVjDC1HEl0NstshL3puazyiPcfkv1SrqDtBBmIafR
z4WhTkGbwqKkMJn2pR0aGbgbECASPYWZHODIZ5wYJxQsYFm7EIjiMycTT5cc+LwEsyBGgUR0omD4
5PsYHE6RX7eV+vQUcvA5dL9JDqS2eFHCqN0Q/QlmH3k0ZlbNlny7ginbZAociisgdrQl1+27Aowx
8ZTxQgZrsvvfS33OqVJH0gh0t5NN+iWg+99TAQfbvX+9/RfycCTE56Y+L5bdjHWsdtFXPcJsnBCZ
51Vn9oglqAzDCJHtjnROepgH0FczScFFeSNRtYkp1m4pPPY42CZEyzrUe3a0p4Dgk6mwbjR2XmE2
PA2DfEqUDpyWdpbtdE6TJGs7Tib8CUzGlYN8mbg+ogIfY74cpk5shPGFuY6Vkk/oZ4pn7m2k4cZr
/iAF3IYvthjxMqSt9oC4qthSN5mn/siZ72ZRwMSRnqv1I9TJXxtY3y0nem7jAg0qnZrUsvWXI5cn
kyeKwROXI/n053ZG5i5fCaFBPPS4PPcOjSDxiWYjeiTkJLlEeMnbSIkG55RQT8lDYYRxRjAtJAko
IDyvY7sgz61qpoXbgpQ1b85HEwq9m+5Blj1YeMS8/Io30nCxH6JDTihXI4a2nuKyq57AhxXKAlim
44urohEZIxKwJ+Up7bEiXYSmWcTlcDN8WSozs/+5dT7nSdhAYBW/RW6Bm/8PZMIkOnhKClB0oNkL
UoPQCRYcgpbJr/jO6FkE6W52ffRrxGFV2aVWfz0WZ+JLSEryW2DSymkzd7AWxkQa5BAyjNd0FfeN
EszVLPWks7poljdRj7k+OF1SBsB9aWmKX8/SeXzBHSpz8fCdvEFmuWZKW7oMCdoRbF1loLXo6hnw
QBxK+qUrSG/9zyatEel85cKFpttRWH0tKA24COqTme170v/h/DrsrSvQE+WiIUMIYhz96Mwwr1BA
RV68qTwOoBcPNMg8P5+5br5fVvjl0qamFYKzXA11jFmG9PcNuNbKVbTtWHVKX6HajVYIIgRP3cPU
733e+Dw9E3+CdAmK3Uxv7SpagXcLdBARDqBcKIFj/bzRYcaV1D9Di94crJTvoK/Ei0Rf8eUuLFfC
JS0D7TL4+rHoiPY3OM7Q8gwDchta0YeAwtGAYOL4ng/wvl/YW32g8ILAHh51VUz43i4DByOezDS5
FV8rztFFTGtZBSY8/9Y22zDHG878dDBxh4cY6BwkwNxLqx5ZxE3LMkm4YEcZiOY9di0+F5taDcJ/
bMaHDaoR1pjYoTWIvwcozP93zuBC3O9GQ3hA+DZXhUreCyv2MCTDQ7PxsHKZaaM+wkqb8jfgU076
fvTHIZ1MeWJacVR++gZAuhQ/zRQOFRqsVzoSkuBwTTYE530moBvFapT7YHgpaimAYdTzP1P5ugJQ
4kxs3d7TMs6vfaGtr7vRuMT2sEXtpp+o7YMwvIKsoWgP5Ab9/nEbYYiCQpcuIED0z7KwP2Y0VUYH
BbPG3zGm+BV0FvI8hn3a0KnJmVIC/SGpP0jPQEEk7R23Q/Sr4yZbP+38PKphlBCgw2E6ejUFS4Go
/zmsV3edlPpoRn8icVXyFbiCRMJqCkii1ICWDhhI/iIqh2w5TkGUibH7Em8CbMd8wwoz/tTe0Xlz
Q08Se7hiYfvMqrHMzkdvz7J5WwgdyrkKswg4fX2EwxP8FyXYbrpmrezXN47lCllMMKJcX+eX6n+3
H2weP7MMIev7Lb+dZbsIz3SE2oa9clnOK2gvJBoF4KIMZ8fZexzHzlOA/ljpR2oVBF/6ecPzSphm
fbJYgV4OqqmY6ZQH93oyEDICutYoZk0RrZrHLE7I3p6RAMBg+12w8+VX7oH3cEuRlo2OIoFwaOcV
F+QO/zZ9E52dsCWPzNdGWEhLJfP6J8ZlZ2dhsX1vIOUJOBdmkkpMYd/QiVvfaYLHqbVaX0KoMSSn
dugDtSMTk7YAYGZBAuMP3BY52/Fv0E8eNkWXKHCFlXY5uqVfA2SYhGYHqq0umSYrQ12wYlhwvVNa
kt8EBXCrIW+sgJhJ7e9vomNAD71I5wOHrrcQAADG5aUsJ8SkwU80Jv3vvxtDf8HJdXb0P/+bmECr
3uYFotxrgii2mNNaRMwcg0w+oxAvtVXZ4gXNnfG0iHK29PD497MK+8iAzw19H/6dRGcAQSOGwhRK
G/GFjVzgu67s+Q2FzZS8gCXFz2xpp2jWD4w+HXWdEfKlIGhEG2h8T2G9rUDQNNYjyjo4nIbFpLUJ
DmFXOpOexptOIKXpMrhDTi5y/I6uCO80rq6APURtoTsGAgHqgeXy1odilYbPzaAvMksCdPZkOgI7
UeNqpS7Tu01kGqdzdnHo+sultgq+KggoG+OXG6w2whQvuQkzR9eVOSaNYUl78jil2q+PxJ3KRGyw
Fec+54d5bY//fuZjAzwc2crfJyhC3VVTE7c324jZQV0LqxdUtkY0Ft9DsQM3xilBzJSXbMT56JRM
jtQ6TEqPrT6Ex57of9WM6JEddM1xDLUomxThJIin7qlXl+YsuMBsu5QAwAugspx8piNmRabqNRJ+
GNL/e81etvUt6T9sueB6NVI2lBAR6Pq28BBxx45xMxpj6HekyeNhOb2WxXKEqXLynmcUlYD9UD83
O8ETN1u+VL7S2me4Gn/+UInmziGEJ//yuSTw/OmEkPP1a//GhTzGwjiGdx7MqvsL81BkY/IxwnKO
M4FUDIrfIFhWB1oXPI1Qryk3/uOqeRL5b9ENRBla+IfrR1pAea01181Sqwo44szKLQ0rv8mlf8g1
wUkCcDGKVp19/4BtBxk5ghikTqZNyoP7C+qAyZrfyg6pX65Kfoyhhx1EN9sU8/xoo4df/xcidrdH
i58PZHcM5ZC4gys055TpkBaIbFpxEvc5VadzjDwrAdkiAVNjbf/2Hj7fKvdDa/wAmhm4QGGJ/m0I
Wi9pkuyhMAHhdRsuoS8xxhCDS0TG4h1bX4vX0ugmSd7a4oveYWSk5ErTKm8uG15AzSCnIvPeHT2y
wpEjQtDTxRBKu4hBNe2TxehzAqWcSZJBRDseoN/u4+Ef2N4Va+jKOLSYeJHguLqZbt42toXqgkRQ
WTUO91tNyJ0jrZLt+LktL0Ji6ZsU8fm4wQXuRucfUW/B8yQGb+iX5q9yklON7dIkJ4pNmjyvNePH
ceFU6+/iMyVShnHzuH55r3s9L8Yu2rt5uTOInW3Ah7FG6YoJHlGNz+SWqGhrWdGmUPwmenZhgtxx
kWxV8tzfkqceBEfAAkFPSq9UorZk8wJwak3sDTvJeHL3obg8QMAjzzQ49wTn17rzfy5SmNIDj85J
88bNXBlLUlSs/7u2j0GAkCaPj88DNeKanwNwXDlK7XBFzRswosgv79n64we9gC43hMXTl1cVcvde
D0967i0xOiKeO4dOQZCinCpP0Ubl4nR9SUi6Is8bIfA8ackJIEMdSTQgzHE9IrGY2DfZoKbsCX5N
KKD3IUqT3CgbPymVcj1Eum4hugoo3tVzJexZzdsxonnt+kmR01uDyv56WLGpALA/3nBRQwqGDx+Z
GSo41jCEAlgbgyHlTl+kAjtCvdXpz7wnIQ8i7VEAIQxFFJSw5TkJ6gSCF+fpNHaz3ReXU+z2ydDM
KZ5QGY9rii5ioyHm+q4Si96nCcd60a6uuvtFcpg55UKw3rvaMIfIJW6PaU3TQvC5y1Pcjvsh3Ext
fHeIZ+MDzqaYt7IbsYS3poVn2gFv8BAMBXyo9mhuce5bC3vsWJVbLdBnFDfcQ8HLNFkizZTpiGqv
zXccuyXqP+xMXhsIoWjT40MDQDp/TaQwn7R3QmzvD59UCRQYlMQ41OlMRqTojUdXcfmxVdcJj4Jx
RpKPlhcrzAPnTvjdoi+q78c7ZxaYOzxXDCzPGcZQIuteOtlUFsVkaI1BAJlK5g9YUjSMTnXW4y0H
fWZmd/Dy0chz+BvC9QTiJn5TYgikyyvOaZBDdb895g5zRUa9LHc0B5nWGjkv3jdp2TQs3BBmDab4
wrKdSgQnaJ5ZkDEB6RWqG4GoznG8QHYxfhEQgUFcNuK3g7SD2CY25IGdvYNf4quL53vcyXarGEJk
//i1dEvyBI18j368LSf1g21kySmcKVxBQ8GFQLWtwrWLN+i1JLmasFMslHBeHCcrairSCyHa6Zb2
cnBKhOoAvSw4uGvFZVHNPuwApCXMosfsM63ZKVCCSfj63TSXqU5y+5XwiuzyCUJuFldl/LLA/0Ok
U1ATkBLnkJkApqOHz/uYehEk7UyP71o8DchN2haUIaUOj68YdRdoZ4k26D6wcUMe09RtAH4RYZKt
bUKqQb49aUrOZvCLJAknU4ROqFXQiPJOMGNxH/Z/j5MG8cDGcsSB1WB5cisPWBjikxhcYi89Yh8T
1JAc1s9QCZ8ACHXG/pbOMaGAca/FG3qFxwoMmDfLF/r8hUtduGn0IfcJuCRo9/A5tYNvR5/jgw5c
EftVZ/ESeDZj+SA+vBV8AtBAD8rxU7bY8G2suLEUDll9pjoC2toU54CkveWimGlbitfW7PgZg1QP
HVgA9vIlPlFRguYZ5e/qAy3JsDAAkqPm4oOiN5lrLoNLIO6rMdnC2MQ4+CCxhp2ay2t0TQ/UIzH2
cDwd2PmnDcK4N1zZAAqGtaQ9oFIkquw4tRhd2jsXYkSnBr0f7/FHMyR6DE11hkVqBDEAysD5H1nB
uHOSrYCSiSCk1giHSF8Nwp00J1rkfAke6jAcgxNytupAK5hKqaD0JNLz3mQWyxIqGUswJ0sByJTw
eaLaPz4ntgUq9+LeDyu3hFRAJPqp+fn5NbcBjRp/7J4YwznNkh0Y0l5FTQiqQSrOwUF4PNRSoR4m
CCs59tyfhUdlzuw4/7kqmHVFc5S+/QKCKU65inl2kHcOBCIEx+Tz1zomip35kFOcGeN6szpX7RNP
K48ZksIcMLEWjLMgdCo8hkKAer7XFaX2cFJPNBdd9BIumGtzGDzI6kAqYoxFKAhxmv/sNR/PJPUJ
d2L+8vnUVCLyXJCEo0lgjIavZ7R6MMONnGfwnX6mkMyQI2T9C572sZpwyGYZgc0iZTd+Z4KpSG29
PWBJcEKi+kaZTVOBSuqpoeNykVjhVLs1xovhrA101KA6hX+wadeCZdq7Sz6qkeT8Hef4xO1qz2TL
+LZxCekl3DblNGcBo3Bp59ka7bZOPAyZq2F/VXUWzC1d7dZjyKiCveB3gHxDibpCdcydfUg28f24
0iBvQBzpv2zN9E7bKSzZDjzFQWQJHU6AHsnUMI0G3QIy8qpoHnOcbx3QbhSDKD4miBaPK6wDIUeN
wQLIWbUS/+0PjRq5HffERrCwADjsHrPRVje0Xuj9XMAmb4a3xpvDBJ7KBUTyhgrFXjNVmhBhYC5G
Pq1c1akn0bxdp0yprzBaqGvCAugfWId85gsJRvUeU7AOX+pAsiJdOWved4kbnIEDpREhfaqNid3+
0xnRPZ2Af6uBLion+b6yqIXDABLd0cduhVUbwEUhA+y8jEMsoL0FZZuHg3WERgnfU7aqNvXuWzlX
cnlWpZXj/21Zv12U+Akb6HZYGJicxtyP3348ENaIeTlws4OwiokmMxyPtNDdsIZfaTfc98RzM4+i
aw4/tc1ZnSdkBdP6tjM+emXMarb4uM5arOFhkRMGyKTyag4V1KAqMVwC3Qm2BgKY/1jRGPGGDOJ9
tDPGtPcEveKbvlvStEZLoIVdfNY2REFcRJahUqcdhZ3Bf/qS23WeS4bdXnNRlDbbzX5oZVcE5HY+
MtG+vWYFWk00Gle2fWYvAqbtR2e8r+WJbKGRN4p9jrGn7usQHph2EGTf/lhPdUe3jB3mTCYvKHVP
3Y6oQU5D3ZdmbUjRFT439U91eH2zsFoP79nprRPPbNCotKz7/st3WC4waseHox27zZw+DxyoDwdy
842JIOgq47WvD/RFh096PHnnHHdEm2BUZNzyHSnciZQUa+AIfznS1olGo3TMdtEPhiFhr0uZ0u/h
Xbtwj8dfn6NPY3UT/JR/mGkj1lNPxR2z73cgNDpDvgZsocjCJwhzZGBJB9al7FUmWgAcWpLHZqQp
TV55Ae35ITPj/wnp8jLmsWA/1x/Br2sWDbZ0jiEDbySeO9FokRlj4Jn2+dG1P+B0k7ou6V7JZs5c
Xp0RQZBP/9yUZ67J+EvzmIXthV/znT6fl2eVUP2m30jdJZuTSygEkQHHectZHec6gewUGbgEXhBd
EZ9BFQCmUQ6lxAqgwCXq/yxxNXJKYw2ft3XPHjw3BBnji9dZutznj6gNzgQGkjGUpUQH2bFJ4zmn
SUh0/0XKQHaA7ucYxgOyW22w2fQH2vIMaiHnBpkolAbxgbBeUx4KSQ5F/wlGO65lcpc3/BR7DT8V
TdWriP/Jo5ZN2PSmokVx+qHTc5IEbTz5HOx/sKXvA+XIBDY3Y5fEmNmvNlJ0sbjfqYAizRMX5VHE
B3E8I0FlaSpxg4GKhMSp5Yq1EcefVR6062zOujUC2x7SyNNxSqJakIArm2mBAo3+xCCNwdo5IMKv
oNkZWdgw+sP4ntoJSk1qI1YPQ+YwRFRI1d8eJwu1XvzkHcItCgCPypxElSjywffeG84+nAK06j7w
uuY6Opr0M/+qYpric8FKQioUFooa0RFshjJmcILl/zHQUJnXCyXghm84GGqsnzgYns9AHfx9Blhm
q1GgdSS6J5BusogFhGtOV3ZZGvlJ2pd1KYpKd2VhRLmZDo8wwuNGPtoDYTh+izXHo+by/D0d8Ssb
SsZiWcAyKm+yJxMYlLYebMvx71dq5kePV/EgO3/J2kkRdQmSaH2+XnF8XZOCGBFSuL8jbqJ3Po1U
FK/Jwyk6FbllUdGujZrpe8kFTJhqyX5bJ9KieWj3DEt/H0/KWPZQ6ctpMmWcKR8/k7YjMvf0Gvly
PdiBc72OGNmL/+J4rcsXCmegb3aTX30HyAsc+LUegjLkSRyKaEI+1Qistyd03kO7yr9hRaWDlNVW
2HSNp3jiEyvyiAD4ShgfW8KEiV0aPi7HDgmrIFrFW+M1Zc/lSNUMbEEv2enKdqL38kbGpvTyrg6D
RLCI67Wfv2KqfnIaYYjxwqRLT1Lhi4L+JyzzAX7pdfEErFU6T64Uxk11qYwaX3hFhEDU2vpYr54f
ykaJtDrHs6yTUWMdcXSBJEkv3cmi39FQEINELU1IsKZq1iFdBhl7Yfz9DcPfVIi4XRQtpHwg99qE
S1rc6MRcD4ctPW4fCeCfbKmniAdCfb8GFnHD689XXQ9aDSfEoMP+kBeZ0z+4nrROVainpKczRBSd
v3r3eSWY8BM3rURvcG2zgSF/mvuoKmZZdJy8f5usmz5IVq8JNnkor9nvRZFZPRorzRtn+uhLjV8y
4PKFfW9wpCkVyHKN6kiDNlQd0MYcioi4aXXoYkFuJgOEIUPO04YI2Mr8hLV6O5iwmA8m/LaszOqK
qeSxl+C/ZhpZU6Q+IFJ4Gi/RYQco5zLhffBZbEM5W4P88NB2MFGs1e0HUKIjis8o5uDdMefB8QcX
WH16xcSYEY1rgOcu30s2Cj34LQvOOQS3Pc1PYwl/8ZU/LiaQQDCIlOSUtngHYRACNn6mWm04eRA0
gZpl+wsi6+m0K3n8sIl8wFuJyXaluIIrneorRggkEzPSN4gS8rBjNC4C5a2ERIimMXyyELHXYvZb
S8CG4IfXj68tUJK/ThoIwGXPHAvwUl0wSdvC/kdGkhh8EYX3aT5Wf6qL3YoHJaMSOHlfHvtPU3ma
AlodQjxLpy0dRNFvcmwdRI92Y9U2SdF+43+Xkdf4jyvrzYxjN9hYe9dd6S+ZVfiZJQMYYQcDgEpn
YJXh94Dj6cBxEVKEoQVhCmpjJPYLtjV6C9DfMchwokRSBymKfKVAQInCFTwVWvqxGlDKwhHt1oeW
kgYOxo3SuWbPaH4zOJHnhsBvVkUkuTQAMNivVcCRA8sOe2RczQnNYdLN2AAoeKblgfwa/AWPKcsq
50xOyXrkEd0vkMVC2wxFR6QZEVsDlwNv1YxBCRAJCst3r4k30NyibW/YMTgmpiTdoPbt5Se0AZ77
AHM6WBWL/H6eiMenfoJhhm0fOxS6XDLkCLUkx3yHrDciBJc3dvjcCEZnOwoaLAYOqsReUw0hg/qB
ORyrLRl2A5NCCFrx9rzzL0ciKmUjyLu+d5nXzwzYIDFQXLSFDOtP4hg55CBQrhzOwfw7nw8eT37y
uVkKAO9W1M8L+ZmDKmWDIOYsDQ/arpFUFdgDxmSKNIdmFu3jZXWnBgyKyXuSHV9ZHAl+fUkB+xzj
MqrN90LaPYP+RRAfBgFHFjZjNZg4rQW8nNFoXSMSKAZnCjK00bpstu9sS95ZXwnBSNWsSwU0CVH1
cc+ffqMVb4/XPZJOutiv2hc0bEMeoTf3ZvghuPj51pAbn7U+ND7giM+ES5o7NmYUPLyE5jlle4Gx
/tGbgKu3zgCx3h7p+y/BzArNrlVk7Qz//01ygzOfGJ4x/tuAqhX2Ky5RkXhAfcIzqSwjnTrlnzby
YfJEHMAIemOPioFK9uLhWa79lgIe3tAYM4QteQnSU2oPVnhdO2YFsFvCFxZfojFt+gVuBecX5iS0
4rWD7ALNOiRODjw0dFKVlYWUTfYhP2FCanDjpQ4TP3q3MUSZSisy/O6LxFXcoghLcOBOO/QTdf/n
vGwW8gqJey80TQH1en2bD2bQIG2n0wPhK7p85GE3HkLMHf4m3QU0G/AMvFKeCn2CtBuSNzhyYtoJ
VTfivpd6GwivVIa937TTPNRjj0dRacHltW9+nDtQzN+yg4o7hYQrPIaN1xEjvBJRPBNhwm1PcHR/
aTAKm1xm73ahIkABuMzsTHIaRr1eoSqNi1DEDI2zg0aX2M/pVNfmvGydIgjszQw8qHwhWHhRsc8D
8tuowtLiqrmDFDQXiTokdc9qoBuIUxes0S6JCWYK8vDrVrUD88/PE3nYogOkS2icjWxGpLYhYNkf
0TsHue/mAsYa0BKHP358XRwP6m1ENoNuCPU8JROisQuSFnKLR8h/5MYEvIBKpRx5witn7dJrv3/j
aOtIsKcokHWJjvAZBTnyvNAMDY8STAiNlURxXI5OiYv+0W1Hz4ctLrItBOGzZx7YSRJ2IN16yWRx
osaiu4H0ZbM9CHxckO3TNwC9TLQdixbpvtRMsLCa2GFLyW7iCb+CuuWg5aKj3+Rbe4A3f0UoRrf1
Ad4dlQ5KFR0Akv2nsUVKDpGS3VB/8E6lhHp56mBcKSZN1nwMZv1tgKKhs4dDTn+OijnsSHacQzEB
7pg/MUioAdYXmFn+3rPBJBnDHi86ZL5cPVS+Fla5B/D/kBhqe9jxohXiwfdZucoAhonT5jbn34TL
ffEJn06ByNrQiIrAkSmguKGS/DjLNz+2jrCbFlPgznZXcxI6k/7jjeajeTEdjhuX+gSchDzbpDZ/
3rajJh7IJvXrAKwbmy8iRZc4S/pq+juB65I96EKw2st44SCKxp1F8DytR5zQwBUvKQJhOkOUST3D
NqR+DPXU2nJAZp/dOPqi75DX3R4HGoyZCd0BZ1VM9LNkiiRlRgPHQoNdip10ByesgOENlkM6/tAe
AZ8cyXLr51Pi0kTcIazNxNEb5C9wj9EPxr3IPdphr6HkMnJGNB2RWhqIGJp/fYYQpqtMM1HhI7PS
WRiHy/RjpcRSJegCzddeRaVa2JxSeAUV3xAW3hVDvbg4ANNUIjXasNpO7KCmgMz90AYY897ZSZeN
T7ztXA9Ii7PZB1m2YJnfJswrSTx0AVl6gNEYCRQrTo0UIiZWhj5ZehbB+CIXlUbfbqjOSWrFJvi0
OBV67/nD41B2lf/iJVbvZH5cXfB9TR+z55zYFHSTnkTGkeLuLpMIz4a3dqZHlyUY/rek4Bp3h81g
DnznkF5dMAD+z3lIXD7YjGoRQDUAvTKIZzgbed4mGJAPRwksuB6Whpzw2PHPKe7tFZwmHE1xUbid
Szs21dQB+RSjUwQHRbX0idOMehleSLBSSfuAPq84OT6wNEt4sTGIm/zAh6cgcZfEZwc1wdvfufnp
OddDng1F6PTo0QW4AQsKGBLP5Y6uQ0veFzvh23eqZ5v+fpdcOWwWkFvUzCCGdHoryFL2X+wvnKr7
FEfVeK9V40adCTvxOTvgBCKfQZ0jzEo2qCOdaANGs0vDI+VJvY+yscHcp32D73GFGILXhW4XR/B6
53fMa4MJVi6DNLbpcyJML7hD15RpE24HzgpE4xMJw6tH2mni4CLEUN3TqujLGO7SFagCPh+OT4LR
eQOy4bhb98ktZz+BeDJLo8NsYBxJPEAxf9ZdUK4AkZfN6Yj3q87pwgPTRpKTmuX5dcbNotscmLnt
4LC56pl1YPLO3VI5/C6glcVG3Z6lCd689chpxEnRJ5eAf+Hd8N6HCoMI7gpmuwOQFzOItoMoLwm1
a7wnmCVppumFSK+adoeHWV6fcBVf/GJBRrLkkfRlJjgjxcx6/23fy/KqOMVktEIqJy+QkGlkc8yV
iTZmT8T3n6VXngzVGRwKNX1ECb3IGjBQV+NN5w5tGUTYG86QR8SHd5S1/W6EsTLWEhXC50XiDni4
QtzPRANXErEPTRq6CyBP94MDSZQfydzfA6MzXCrh4ZEL64ueULYbxLt9zjwbjTrW1QpprlOjWoTW
wc+VWHCLFVkyMF0YHsGICAmdkUHFKEUqX7XvJPScRKlYAyB+eCqW4NJfJKQFJMR8lYQ5serKS3Jt
qAs8K6xPyGA7A89cH+IUcU1O73eQfael79sfTpX1E1hkk1QOa7GCY+dG1RLJigaQyB4W683eckDZ
ANM5FDlLTUT4wgV661uxiL4u3tchXzisEq8IyybsMsa0tLf5kiL9XGUrGQ2qYhV8d6g9VkCg6jJB
ruJ3MHv+g1QeHBPc0T+rx4ifvcztcfvt0o38HRMvLfnNnIysaVm6NUk9kB/B46+mp201hIPYP4H/
7tKK2pnUpLd4KfitJ+0jvk34YH5DCK+rWWQz2OVEuhROwFlwOyD5piQbi2OZi74IiMx8uMJe2ass
J7h//BFy3JT6K5NWj32KN+9pS4VNVDEhY+RSjZChoHrUXBmMkR6qVQZA9TOGRGo+AoVIxJ9JAi5n
Zx1lmD1EwIgpobD4h3/5tnabUt3mPNEfvmy6mHp1TNyz9fw9rtOsswnmFiQ805aKWEGwI9RzpIR9
EYD34sNBRAujoQr2KLY5ixIwPjJ4DJ5SND9PS9XNAfUR62LyIf2K2DpHdSt+ko/41Ezi62vN7xpg
DXZQiCMeknh3WttJgTST2efEv/9Or2u97bGfS0lYKxE3L+qi4AZg5MjkcF5PCjrQU1o5tRBUkdO6
ef12Nh4A/vsRkRO69cRUYrvubI7OEG+EQ0/I9Wl5kCV0CkdnlOuQ1ciQWEsJk5RMGYXmc0XL0HsL
+ooyR3F+dyRUOe11RDb94TRFzIlrXtijwX7dCs45zk83ygVVKc9VvVMs+ZBf9EXhjIAqLAWhFE61
nQKQZ7YENCqGCPpf+A3ZWetoRA0Jhyfrwwuh9oIJbESBhtuRBQA+/FddvjaqO1xlOFU9PhNO0u+h
27/sr/dUHTJtYvrSO4dHGz4CJsEJbyYBheLEva23fEP1lj8pyG0An6ZpvDOF1mnvzDCxjdj0qzjT
N43Xl/6a0E1Z4ee8HIFqYesN1MQTuj8LiUPb1Pidb6O5NteurAqPW7YqEBv3tyX3JOkhG076DjpB
ctHgHNhBj3d9+zwkQTtFlk01i/ndMEviIWO8QAmLrEnd4P4h6+S4/aEYXUq0vlzBtL5b3BSBMFbC
44JTKxy8YuWTgm+LOJI7rCG464cQX3ULVJOvj24MOz5GCEdG7Weak/oCZYIBsD0gLU8QEsHXo15G
P9hMWrMJsXfbr3m3zjwY4p4ps7U/9LRWNpY5byyAZ3QuIV8Ops2fbg/5tQMZGqGPhb9zVRvCLbTO
AO0W5lSD/dRUF4ASNqFeNrZFU+2joQxh3Jrj2Fj1Qokzn52T2E+aF9F3UcP3WAlLAWnADWYTERMj
YsbWRUsxXmduCFtDmZkTSHkCT8oUo1vT2gQH+bNpgv9SrA6dv1e3A+u9xPXNKFWEv3evI2aophAJ
Ah2x9j7vlRmwDem+PXGtc+lwYXxOn1M8T+fN3xB5Rth4bJ0JE1fE8MYGYlEfj4ZpYPH8DjYd+CpI
YJJHcfnBZVR+MyHCGLidC9ifMq2a2eHr8j805ZrHDGUdpySTsAZ0XLZEKyGpYbFfoTuNwaqRoLGb
Q+s1wILNtQqxHW464/ZA+TfaguzDprh5H5hrdItsErkIKU0dTZmG3gwrla0zfRX2jTgm7zmF/ch3
NdPMBom4Fd0QTPR8f4PXA9aJBRVfABlJZ2S36AdiJ1mkDKSI4nBRPfo4AXgCTuPowzkkS+PfdHR+
OMSswXPVLsc/xaunlGi4MBObckXQABrk7wK5LNrSYv/EqzJYV9eEe2nPEjzr+IZyg/qdat6s6/8o
4ACe4MMYP+BL4BKsUd4NwaHWPYj44gzUg2L5FUwzEu2MQ9ieS1XdUgHWnnSVkYZIKi9fw6+/SPZh
K5xwiznbmssuQU/GvpJbOjp1UtsO9SFbJAuCknrZM6ASOezcCSTCG7gpE+Pvx8vur2FoqUmOb+AT
gB+hSKrt2tQIlTogv2VGa5hWGofLeI7lPnzaQxMtChXxkRezA1J25z3ct1ebcI1eZ42/Xg/C5X43
ke16wyA4JpALnvjlolWz6iUfdYCJHmdNiqHm0UdWLwrFIYA2P2FBJO4NUHEukLr4On3W+RJfkp8u
wbfZiTlw7KJJY0frbF3dv85gJsHxMT3cQFKWsEct/Dpo3dFkYAQmA89KWLGQdnDGNqmIaHrv+xfh
1LlPLZj+d6FwquAAztE6Y98NUR3HBkewatVc2xnUHYY3Dj8H0CUgL8Ry1DrhHwE04FTOoRYDXE00
CzgAF7yCV9DiFBQnrkJgU3YK3x9C2pEUVJPj4stGVvryafiPpvNaUpXbovATWQUIgrcGsoiYvaG0
dYsiCihBnv58q/v81bt7q0QXK8wwxphIzu6LALTVtDfaNaOdwnVxDW/upXOJ9omk9oLwRLzRRP2l
yQ0Br6uFSsnw2J/1Kf6duuzBtFaZDeLhAkr5oaLapPDLoyQaTwafEN3Oz6ibtv+MOVETUzIT/CGY
n9IEdapQ8ul6PznGKzEsp0aQpX9srReWW0TpV7QekYxiQZ8yBfgl8jzju5ezyB4T9E2Aw0RAj6nF
MockSTmyLJnwgvotGOW+yNP/e+8IOCA4gRzID0nb19eEwvTF22FBPj7/pRQgZCuz5vqlTvF8SPCi
DtvYwzPE9ge4QmxjllU08kZPl/Yeoc2Feq4kLObh/OkTt58QbDITj0D1RPnJwX5StyOfVTv4bbWG
W3JzmvC7v6mTN4mx3AIQCl6mn87AT31BRyk2SgSgScI7NhZoP1J7l8F+GFGTPbzE+8+JsCu2N/Qc
iBiQBK8+8A6qLYdIhxjhD1m8Kc7OaLBDMup7iRNXHy6GYNNZP0c3JJBL/F8UQQ1cykdoliGkxBld
rrFkTD4DVVeFWR9Hi2tAy8Ah4fEfmHrJ5cCovi+vIPJjrLnxfUm5VdH5Dt3pTncawVch0IMPg1tE
IDI7lD14A0xvQlSDkNwJkFW2SA/VBXjFOze/X+vN7IhzoZ3ShbZlH6KPhIuoVdkAeECdp4AC3pAi
FrxwEv2oURB4o4oCf9MhDGSq7kzRqiAUoOYmK3YPlLDAAXBZXjbMIiyvULUo+IW8d0oYLsf8AYGx
hu+Sxyb57mLBoHnPXgtoeNqoKMfMeohqpdL4xFoNG5ohJ6+AaK6Jd/ENOh/na00DMeJweqBVQ8ch
yJ8eM2wB1ZU2Nw8qBhgDfNFJdEepoF2bmH+QmWzkVutZNhnjj6jBy67sBKDix/yY4rV0aq0qlDcZ
QB0zB+3XM4muTgiIjtCinSQXxH+SC4rgpz4CGQSY3f609w+J/9dtirSrCn71OUkoLFUjdaUoo+ue
uhUtNZIEmGR4gBxiVU5r5QfKG87fJ9TPBWwGrOuO5ZZcDLZyFpHewGLDtNURFeKiYbd7/5Osoa+H
Z9yRp6vBt39MdeDheH/nPFIF3GGQTEjLjxIJzs9Ifrh6Mb6eke0mrD/KgJfjVsu4cqCb2wlGJKbe
lSIP8HQAITTQvTH8/z32WAtMSTXCbj8xFGAf3TUoyDgQFxCGxiXH3cc6YqkOWwG2/SKiirIPfdgw
Jqh50oydaQgeJcqYRPRA7/QQJ76OiXYi6qbimaGPFwgLjFzqb0wUC494XwuOGb2GA7DBFlmv1FS6
FVygeHOv7A7DGFpQt8Y6q8oAQMy9P+EvHHDWUFY9gn4xVTZuUzK3yZ4Y0xtqdAKLZUKuK8U2wHj/
EfJwYF2SC6q7xRavD7O0vo8KeJEHZRGLYoDD6wQ59c9v3Vlqat2OTyc7IkmEkf/dqP/AqYKzKIQ3
QCgUIhLpJGtgEa9hHk7H0ROuAbLSdP+7SYTaqQjTJIL9XwOoS1CX4P+X28xYGE6E0aLSQXGHREfq
MkooyA18NBel4Qf4ouH1MqQBe8eb046ZJQtghvFKmwI427yZJiDnDuSJhijqP8p944SsKKwioH81
wr+vCYE73AuEjgDB4JqSFRHL25AQIXEu/Au6DhSp3CSwzb/3gQWFmDKq05ipy+8Fw4VILMl7wq/S
RTdGPE6X+DNK4A9LJtqJjS4T5yK+hG1D2I9EDMe0S/JhIQFcIsBaTXQYS/QbZFOEhvLw5kEnksai
OhlPhATkeEU0mceEV3eLeErMiNAuwReNdRQcPAM6HWqEICtWgwDXaa0yNyWjteI18tiIYPSaH/8Z
vgPqutAD5yrujHhJBg7JXxwc/MFJtyVWZ5GfO2BKY4ohneM262R5N3ungu9zIdUXh+AlYIBBXJgy
6zACWfqv7g+xq9nVeU+uobAjH9BwsjkUpfDOwCJgR4ttswVN253el/62PeHyWgi4H0hHtSdoxhiK
pUVuEGYxszVLQzLniUgEIB0tuhE8oH6TlCKbMflB082Up69V/FNv7rqXIcmu/yTUsXBhX5OuAHL2
c9tVy1wfK0BrO6taUsQT/ATZtoMyeTvTW5hRJuCej+tDWkzeYRu8wlv4CIZWPO+DZB3BV8qo+jUC
KSmd+8iRknVbEfyCPGCAcYE3mov4KinC2wG+8hUS5gVUuW6YJCAHYXkqT7FZCa4284j12FDlcYjF
Mt3Ld1uHZI4YnQj1Kc6FOO4O7s3g0HkvIIFA6PD/pIjK9KhpFRRbMACYW6RZkUZBbYQlAeOaPC6L
HLYjHiDgP6h1zPNNNSF/UazFzIDL8ESub7xizmeJay6FiJMTduMxPubNmtgbTI/5e/22roufEVBk
kyVg1xui8WIqJKROn3SskMXEPFBYFRAqIEVDpI7MCYmgfm5LCAFaLFlvfBoycD2xN9mdjCZiCE7Q
pMKsZ6EkU1a6lCC2i/FtNMMPOEgzMBFAElFRm9UrfHOC8rjVItNwbNYYlR0lsYHjQXhIpzBQFlfR
tL1piRvCZ6KgeWY1VupC6ptTFxsFmZ7gY0AXpNzMEHRiyygvN/uXo1s3p4s6i3AGhOvo87v8k1Cl
6BblEWEiNWsWc5hHOgaAi32q2zG4cz8FNsLNP1CEBBGNP0Hq+/5TgFKWnOQrCr7MPieeNG4XAlb2
T7NriAchJj7CtOkiSpEsk+3g3EvM/BSfCeqY6k7TJ33r49Jy+QgGQ09F6OfKFXVomybpJfLLhQEO
SN4OEF+Dpzl762NMadnDgcuRCx543Qxx2ekeAtiS+GaEnAH4iw8eBU+EwqxjcqSPecRtM2OJlB81
PgfjYoExXh3UdbvUtzwhINyclTJoNYY2uSfi4oQT8K7x5CiP4jIJl3tqXAJ4JZG9SHZigUKhJKoB
093NyqrnKEXUZ3iiyuaKLQhp+TzclSHTwBS6pjRhyoNK2Y8pFWvehpNhDy1B6ITkQ8kzeicZVljn
nATIn9eAE5B8Fr1BFcEEeoF4Zxx//276XBNBaDBoosc0AVEyXon/dfNEgs1ObbhGUBzhSuAlmOIN
xXJ/90qgYfwezRlqHCr1973YdoW8CCc84szjOSRIPlLZSWwi1c8rcXqx8e9yCScWpxUH9H4/pYYb
/6c2nwoXXDhlvz80OyKHcBtOJ2ILDAuT2zzp5t/23mh+ald86zmhZQYtm0UwIrXFbiTeKc8r/sLg
2lTiDmqH66KWfKQem9k6gFUDQNxeeS7Pz/3fZrCQFMjmy9xIgGlsrJ2rl9r//WUTqCSXk5DUs8sz
JFjSLwSwHNptAPxV3bRcJCW2cO+z/FCFEmwbuAdAlMQwp9KUAApubEfeqI8igWaSmfr9C1KbS1/t
2L1xtQ8XEb8kGcUOrf8BXEJq1f4euTFbvMJMQyX3cRaffTjwZnO77PvfSfkfnvANJnP8Tx3PCLVR
mT0PuXkKcrqvCFPse2ywImgHIlMf2Htos3MhcbGPw+nFRzEfAuf6e1kEV5vDYpc/mG2/p3qErV8E
ZQ29pv97/SJg6+05EfeCHdn6WVQEfz/U6A2eIboB4ZV6Qn4acflHWK54CTZRsR5sKwJiNh00z9Z/
gFnlXp4h0RtU49n1GbKwxu4jpEBywE0f+FRcnkN8g49fvBL/G24REEO6n4cEkvwh4T1E8BnUPV4V
o4OAnJPPD8XfbnJQxvMhagYGKziyB6ChFUKeKGXz2xczgQlEeCX+fqdZBKOTpye+qtgu8UyfITLc
m7+9qyNFwNgiQqZiG6nqv101TlU6YqM4KY9AnF9cRZz570NxnGaSnBF7iI/oAJY4TuwKpNamtcpV
CVGSpx/T3rF15+mXzndDbwDwxUvRNToRTv3bIs4z+BdbPEcY3qXTHAf/7meOmIpzlI444H4WVxJ7
QrdyHiFq1b/9C0vl+DgLmq7YS3wWW83RcEvH+Pd3tPisr9A3/g4QXbR0eCpib073d6jYyiH05pLt
YMTorOLd/dwCohFb/44Xn/Wx3cEyngFePc4S38qAwCDuQ3RIsWOfIUw7MAbEe/HJ9yh6vRg0xr8v
9yvGgRg6lM8jfi4egyh4j8vW+fRoaPvAHMNX9OQXrFrYkB0OdeBd1JnB68M6xJJ/RbKPZPmqYIfP
CiWz6B28g4ZoZHT18jDH6KMyNR8WpBD5/ivZZ+wzmYGP4xDZL0Oxn3IEKwbI7h1VgbIpw4L/mYrE
aZiqbh5AOvZknpV9ZoHUnoOOYRLEfEOvoILCjqIe8y9ROPFCTGZiUsPi5Yd8M79QogL8YbLPVUSV
3mlqg+CbEonl+OgbVBE+B5sVrOImaskeJuObxwV5wyWAk3PWTLDiCHnn4yfkW9RbmLDAjU4R60Ra
I7MbTjLkNuQVoHlxSfEj9uJCJgFEcnNLhfUg1E2Rn9RN5j1jY2x0JlhxOuJuvx9zWlby1d/xCF00
EZf5O486jTeZfWKeN7gTVMv41yAhgaYFP8jIWZC1WZb4DCjADtSGKBfKneu2OIG4hnFsrL6vc7+o
jjgGEvh/n/99D7GWSDNx8zm3nXHH4pR/e4g9xWtgZpuU16ld7pm+yU6vWoeT0ejGRnw8JN7VIj5K
24h2xqn4W6g+oWjMLwo66hQlhWm1EFqdkPw7/yQ+U8c5NCY29SfGcS4e5oulhuckdv77q/AcYxQ6
pjwCwWjuE4r8bR0QwYAyY/zXkLbBp/lt8syWV7S86BzizkUpKnGjoh/8tTW9haT6bxcRa6F4Ksrv
DrUj1kfxBXRoaKIjiS3q8fc9GXxe3DzRDblz3cxpiL998MFZ4MR7UDYEE2WyEeQhaHjR6WRW2ede
ZCgoh7IRZxe/zz2KWrhEf+txy+LWMio/56uHNgfZdYYyOSIxjD2JBflv3bsxfMWCJLZyQIwlxAir
HelI9/I1HoPYRr6B0z/25ZkQPr0sZ/H+OwbhGZ6iuIEHn4ltLG7k2xyFS/wedhbLK/Vc/4Ycisp7
gp6/DSDOq26UI7VgyCwIg03spjAnU8HeyUUSQ3wojsZ64DuLQatwYx9aNYb6HjNbie8rWln6/ynF
jYsWEK01NMWoFq1U07PE73+tI4aLeF48xgnGkadv66VGp+bWsS/aJZF3EEd3Io77fE9zH+kAZwYa
NlG7evyQA6JF32BzzxpBJih111HznDCwKYeqHptAXgG037A35skKEfYA8zQieN+uCKc8fhAYAAA+
epELOPM/KFfjqJPJQLVX9plFNp3Yb8B/Q3XMfNStPiAMEVRpED6AObt55oRK1OOcYiakELhDoDZo
VEBSbEAJqWt8gLY/zfflXtwucXZx32wmo4L+KJ3+2ETGRprd95+wDEsiQGcM4c9ZOd5/1MsAKxCF
LqgGxxaiQRM92a1akC5bKoj3v6PUi0UNCnk1xFTjwtAsMefPnLjlTiAz77+zZoY4jnPzaKVuxbwe
VkFJI8IYrRbs/Qk5CHb/4PigY9HY7YruDmb6XIffoyraTmL5PdPljiVHM72vda+JmA+SnbpuDr1t
tehtP8vhFldv/oIO0azTRbHutoM9uhf5/P4xyqWSTd7bYfhYJ4sMuMSWF8Wow4kdIaWbc797lapz
0QBP+BxHXx5Y1F/2oDsX0PlSL5dxsHqRFgyjDiwNEpKHbPFZEm4MbkdtCXV7gRYnqxvKZMthoDhy
0AXd4rXrbZTl00PWg24y4xa3zeEz/65pCSQPom6lrFm8Hj+0BlGTbGocaXBQ4HQRnjO2M//6v72J
/gXqDtEf4l4GECnsGwwzHtgqX2lzbUXNupN8vof6/A6hfH47UUcBTFyozrJjF6rBIII87TWIn+lL
7G/Ko5FfZYjM9bmwhV/Qe76ze5i5+RLPuggMC2TZ7u3Ve/lsoL9OrGD13FEJDpUtGIC3jbRoQ2Ot
RvrqtZX3dx+Gc/Tg4RJV9sQ4vk5br4/6TBp1/nOP1NnitXivyWqi4nW44h0Gg6US3ucE131syxUS
GPPBXtrTUsq52re/aCTk1KLyRPGS7W1R4XMPt5r9G6uiPyEPQJChtKVQX1DKz1WRCKl2V1DCKvoL
vRkVc5aGj9w3C9DNQ4ppEW/g2Fn6thK+ObJrThxCIiX19JrdFjpGj2pRCyvK3Grxhu6WBUkoTDEM
WqRcAmmGbmMgM263t3Wxzuf1slg8lzUU2NvFOCOszH4/0g/qDwtjV60eESVshovb6o5yJKygGBEZ
9DAE26hvPW2IQ3JkrJSGaBTOObjkNU40IQFcXoIaxLeJvoPNVXC5RIwjW3wvDTokosQUxKERri+h
Nzz9wcU4tktt29vedy86LrLvoboW88aRAfw+ZCya9RI66q7j6UUcRDpdZnmFB12KE3zC74GzNbN6
Ka++ByOdANI02FWYE+2ZQcrEwJgmLiumlUu95DL0UGYsXGxWpS/4J3gBhDp2fKAcmVvYxizIsHmi
soJdhH2HxQd5ATAWESjSqfVYwuVfaj42mQE5OBJTK2cdHI0j5ydLzcUMlBfFHMHnv0OGKZYpj23a
Uxgr9ZmpmSX3243S17TuC/CpccFEaRgeNyq9j7AnyCuQX6U9pKNBPoOb2bA/wWDF4bbYU133Tu8F
aeZz79Q70SbcDm4p+X3wEywE/ENB/5ekxwGclPbjhl4fM4EtS0SYKQpH//I5Y2UeWR2YqTltzDBm
pj1zUePI5UWIHR1Oqvr9BtOZ2MjSE8vmEnxTLvE7cXIy2lJleoXRkomW51R8yPV5fUd5HfRVJs5E
u7HKcChbaQMuR06ZG+QG2JlpmXgGswatzG1wNSxiimZzweceNdH4lJLnvlkGvf0NsQsidR0lT7Oi
QxTVj/bw83pcUpJIPmiq308sFdV5yfw+HMLyTe0rcNW+CNeXF/k9oa3efQj3AyAwfkya4q1fAWZO
2zOSYzzXj5MV/waMI25eGpiZ6qYfwXtJh15xIMsQw0ZtJ3yhFqLpw5Yfvv6xDeCEyYJVBUOEL4HN
r8VOWY9vykxkJ7T9gwqZ0vZXd2/8xh/5TK+1rxZhzm1iXSri6zwGU4q6mCUPdUNsDsBM2ZkpFe1A
2TYNPmrfsI2+MonTAeX+pritBe5KDc8guoMJ7qM68B2nyn5orHM0hS+A0wpSdj2n+wH9W+mjCjgY
58EKpjDf6INtifZxS/Wq83MNhe9GEDXon8FcpQn5P9QE/Hc2wZdBpYO5fGUQyEzs+LcM4avPPZkE
mYaZmRVmfQP3W6GEeNJ0cl1z6CLPLanB4SmlzGX0MNWw8xh6As7YH7dn4vuyAgpRQL9RyeSZT5U9
i6YvZ2PCYzkKeO0kcUStrtzHqE5GKwJ/kHlhdzDlc/r05VdrRlT6WkrK7PlYC24TwJdZQg3OBzAN
DHJSk97N+kyZV8dFJBwHwIqkrKiKyXc8lv1xJjkAvXieg3/D9xTQAgCsjEqaqZuz0ZNcFWzl5AXD
capBZk0XJAI3RGfBuEx69mNPehSAuIWI1weFDSX4rEskW7pzsi7+peQ+DzQ+6Vv7+8+Y6SIxhv6E
qLZrRNKJnJcxFppptoxM9BdNUGXa/7nZVePElIV2SESDXkXL0Op8wjjAEMfX1RUVlyyex9dpydi6
AHC1cjhcPvNDf5xslHKigDHAJSAqzSw3jinoqppo6FA3EoZlaRtqAFHo9TzFX/fW2oN2rzxCPVsN
GPqa5hvNqc/ovCde3XnVfSbARkMSJaOrtogNhHgldBj2vZaGrxBP72Sw/VRw6VvtnfLNVGFG/88o
MKySblSj7PPB7SSp1hXE3TozDwffdaufq8/P87PQjR8kASUF8ivoArjh3/VXtp+1myKVT22K2Gly
r/mA2oQ7Ppi8cgBSqP++BYweCELfh0R1zwByI4qVUjgSVZd81tDDzPYz76E6LqpTwgwAzdcr7YcU
5CBqkjH3begTpkNmWtK7ZTklvcvb7GEPH6beh98J/3tEEEnz5a3O5LlWCOgeJNUtBIriNWNhgLxV
+9+ghYuAUNVBf8MoJdb/+joZRdvnBQULQckNYTxPiBdg8A63HPI4ow0iyGJaZxayk4q6fGfkEomE
gc96Au6Lg7qaDF5O+hzZb++xu0Myj5i34YktO1THKX0OCYCauBAgpzXfB0wOC0UIyBGlvecKT4C5
m2mh2Ny2MQBuxI3X91lJiAzVHE93jNmL8gEXwsomFPZeF8H8IRQPbpeVAl8qc+VCyK7aDJHMFtpK
sFbh3kB3QSTDcOUt12MJYXnHMKm0CRQlSBtXXNeodxk4UJtJ+ivVROX7Gd4XMWu4F5r5DWCpCVXT
EkVrQGfkm1OUZcYIArBI0Z2+yLFM1ECnOcsR+bbBP0Gt6yOGV/HcBSW2B4EpAstCwZbX4lOjjDKB
W52j+rzAWmA5fR++qSXpglEoZvkhWNMjaxVTUEzRIM0XC7Bhq+4LbBYx3Sg78JBiZTZ4k6Z7oKG4
Y7mjxa+bNJC68fCn5f421wbtGFFqmCIT+AU/yGFqoJO6ec6Mg8wdJQU8asFzCqQ77SJIYDGi/bb8
NkR8VVexahD3EPuB7n7xuCy62n0HAnJBPeDoujAaoo6JU3jxoaRqNEAOMl85Ywr9lwASXLnUEFUh
zROQDiJRHYvOALKPAtEoURC6JkwS5v+oukV1OUgGCNpDv9kYVrdk+rQF16Kv2qypVDT8eUE5IoPw
g7KuNIJNBnuK/gshgszOCwmBQGpOtXKf6t2yGJgdA/Q2ZZQlNG7Zbb/MwwVTOI4KvUPVTGlA99yQ
lUZMSJe8ume9ycATo7Hpd1RA+aExJagP/4zx1ysPj4sG0TGFDInpddPRi6ndJCJbSEWoTYzKDlIK
1R4WgYwhXB2AiCgkQSjkIVT/ELgfp07/O6LIzOW6wA9hBlAGAg9ffMAyIQyMdZp74IIpRtX+UCPR
br3qR0VD7msOfBlEjo2e6gW1KaD/0fUNLHxyS1Byq5kRfpiw0BnEu2K/t3m1bmhjbLjWgfIPM5TU
0TjiIvlnDMoEOiAkfw1ejZBtxQ3SMLMBbAnGVjb7uCTDr1Z5UpZJhrwVmv3sxhLE+D1KeDKPyfCO
cqLZCO0CdKivLEE/L3SPE7OBxn6bvy5Zjt0EOIo833FA3hcRBjAEEmGhMZk+LKAuQD4b7JKh21oz
sCQMCgwsUHY/jYxTIu0ZiHGPOhIKzEogGCR+SA6i8EYWPyctdyLY4oPZhGcP7JCIAmmImPmuWtwO
aDHg5MlbFA9qIN33kYP4Cb5OKwN348ayNUJjO91uT5h57wNjYJsx3kjV9ckkqOv7MrWUFY8PNP+X
oDqZXIQAKWcLfh0HwaqLKbr6uA/qPvbvy1JzWqD6MTLKrQ0orepJgo0laZkpPxdNjPrNUMS14c+S
oKHsqzwBld0hTk4zs/j1pkyhxGzhJ8voJSKmeXiaw87HbSW1wYGvYmysY9bu2/S+JCzYkRTNyMzd
l1+q7Qjd0oQPgnKP/79I7QexAIHpZVEGTylK/jLPTJWvVUvIF/dmD9ERgb7Cix6g94M5A6SuF6Dm
Mh0a4xhc9+aL0j2xZdTiyDKQmSU3//X1QHKgxp+Gp26r7l873bruVKpRSz/UHq72VObExblObwDa
wYwmY5TQ6am191KRugfVZ1Jf9pFRPmcEtwyY8PG7uu5RJPzu9LWOOY2/0fPw+fpVsKVYt5Cb2kqT
1/JuUz76jDA3uJCRhqAY3Y2E1JdKPVbVh1Y3RONoGutn7TkdkFNFunWNskgtWTHJZuZe9M4ItKgz
iZJ7gOzA2vUpzHRRWlfq6ROMsXbgwrFN0bFgCgpIrpJD9chbs3Zk8u6l6m6RlBP1u0Kg0csABcnP
mQ6UKMPL+lIjNGcNVr2Y1KxkPfNdsrv3Fq0Gd7Fl0KDuRpiLUgxkUijnu85+w5kEcs1qUaAyXbhk
tOeErJbvRU3IR7yjbzriHcEfbK7FO6iXSJgQ4O6ccl7Pi8Obny/p2eGpXkqEOB4/mPuiA0jc4c2r
wYR0q8K9796LobA04LMZl8e+cDO7pgIrkR/Mbo/4N5HEBnhHTbiHkD3xelhDK5wlzVc3CPX77Urz
lSNyv5HA0L2jJ5EwRsVxsPmcBwQSX0CtCSoBaDI2VZQS6GyJgeIVE5GjwEaEf5Z6pF4xxsmOhJ9z
Fd135T7ni4ooHWq3JFmVo0R8koDTHsf2cxZXQw979Q6IpO0lIlPwIT11Qwimitplu4w3xOjeUUHU
Dufs9xi2/cbuzA/fhAaYV5FwxkWstwrEjYtT4cyWhE0asgZ4gsSfCdXFmz5I88Rj6RSwFmPz5Vvj
L7H2AXHDpt9zagLPBAarSLTrc29sRC4VaxEH975vAmLjGwwXErBCfHxKvPdKa5Th/LFXgOLMWH3q
ENe4XqXcTB9ZIb4dYF4RiQIgtWoCcU0ebcig55ebdfpkZ8pzx2NiGQCzikepisR5smcWNTYiOCdu
p10SGw/qs3jEv9la1DlBs4Yo4LH9G5ThN6AFompRiqDwiubq+wXP8r43XDKNSGerQnGHVhF0sef+
uRetUK7waVHV3kP3iDR6hHQUV+NoYmAkhBUhlfBga34WOS5pc9+LWHZBT3qG5JmwfMwXqaAiEKki
kV9KiJSnwLHoBCuM4++Rqe2zSvaqYAw8z9JRmBUhzJHhLqdMb3EEPIcVy4z5Pir/cI46vwezoLcT
jYW63Lxcfub9U7VuPWNfWJp9A36E9tECFV/C1AOL5XvehoPZdaMslMX1qC+15XBpLDSicNhF8s/D
74ndSCiw+zh2vzyZyuCmvsd3xC0+92Qwk/13Ux2huC7fbn/+OuI2botZTRUPwNym6j78klJGAuPx
sdHAI1eREuFK5h0hJgMGIPCR09tSXQF+fNtD+0rp1MFCcq9RsUGm3r+HjxVnIdCeeq8Fxit0iceE
qB6yBcbkDvIJdUk1hA4oEFg+SE+TCcAeOGD4PBTrWBKQkBwPpkqAuhv43S68+8Ysce5+43YhFK+e
qVABcbiEj4zy4t0ZuGgiMRYVizrSHlUjubOnb8CJmN19yULoYgvbdtkLE5cKjrbg1xpTmbK1Ah2J
jCNU73kcac7LU2dP/xY8nXYiKKStD/rxGpFUJ+ZMGgPRT+plzmQksgk8TiGxWbI7WFIN1UHl29Y8
WjvoU86t7/WmcKWmuvX2FTMDK21MMgTYNAt+o/n2K1NwByjvTOZ2uEuBuMPUo4qDjIgq7ky5VcPa
KywKPDsS6VtEhu18mVHR6ebrEXjjmeQO7TaUw/78Tgampsu/reeSydrtk8iorM782ooNjgy9ixoM
AzkR/+WSP1sjeAB6qli32xoFB/zVzwn9YRAaiImcBKvRcD6nj5s6qdP9U+aqUwIJ77uv8B5l4W0v
b56RznqDql9Wj94+YoJkSZASh5rJHDnve/zgb3/Bb4hU4hC+QzKXt+g8rblcD+s6g+aqB9SRsfpu
HzwcFEgXyUfSPC9XBxrWt3oLfQbESeTFoGBXZG1F4PXGWDAcGJ2hFiE4Yw5nV0wOK6Hl3wSfScou
CcWiY46iEVNkYwHEei6LNa0yKyaV+SFW2yf1wXI3reeSSGaJdG8aka2e3/3Ef9mJT9FE+xak/EiL
bv52F7LgIoUJ0GYoC0SCGYg7KOJgrjH4qRqOeMwYAQITMcZJQbW51CKehQyir1kGVbpBbIBtKJ0h
YXLEjWZEdwRyyM49fdHClSwZFp2n2WjHeBRrRGeanJNVgoYQX51lkai1YDYD4v5se0jazISeJ5Co
2WNONmCd7GI3CyiPALkqCY2FPu8t7yuIWJ05RKc693vL5p+GzzBCFQn21WDxtJ6Waj8WCcoLy/wy
OCGo4lUuYf8CVL39RQd1gJ+LQK//9AeuzGIpyowo6z6jyqCGNWI+ZyXqUNEiy7Dq9sOVGhQ2dtCE
WYKk2tPRJkNHsrEnUAhNHDGecjAE3w2k1UeYUdigb95cujiyyimuAY60+TBruxfd1qXX2qnbTKkg
EBYeAx3o0dVFyZecJHz4qQY55DHT8M2MYOj3qK5+dygt6RjT6+RBtEcLe+diCwu/78hgO5spmEi7
chErJ5VFIhJhwPl7JroSgihBL8rWlKwLu22CHCJl2gkyscsTwtJ19rQ/XuyXWwrieki30XNRp4eE
37hP9L9bYu4etY5SMkXylni+qdtEU0gh1l7fymFad4w75k4rn7ZuthqSXNbMF1QjnBK7z8ShL65h
uio36Uo1e261kjd5pODYBZlv+K0Ni51yaWj/ubKtjPkikKxRN1i8BMzUHoCcGHryScZwvc9vLmVH
FkwRZGZYRufVun8S8sRXwJQ66SSqSYXpmtrUS1IDDyaaF2BWETkDPznFwQ8bJHViiydHXJjHfoU/
qE0GU7qQU04eznt6CzSqY2CQA0DW6LFvYZZzVlT6nY8rLWHQuB1ov/vGmPcWjY+qnG14b3CwhBRm
yK9Pb0TNIEaBsCfJG7K00q0QUiZHFVDhwa59ARF5sVp0iKaLvHvBAMqnqIeaTJnOI3r72mI4o+xw
f3bfaG6+6S0+/BZMFCB0LVJPcPNg58nCYc/WgGznlONA1g4g25rrIokUDJwrZXAQqEGZw72uewj+
9wLs4sDY5zxstFGsBji9D+dx3J8OzJ4lmXBJhApgfypRED13B3a17P3LmMNFUUGLyi+zHukiKo4G
bTFGuIi3uZc6lRPvOhBV4WBSTtWJFA585fz0tEiOpH1yiv3HqbR/qyYSzxc1DWXc14jxjSxBYwk0
yc0bouv+pKAHs4CtgCRkciWNxXRLMhtgg4ZiTeaS0wXv1vqCb0fUidiMzFTCaoEzf1tns3abzYxQ
cjr3em7dH+DLYNNEVnsIxpDEFfM1haPhFsMq4Tmsmlm66JOQFUJRqV3N8mXtJUs9KClfGTu94Dbj
G4R6BEYyGLiKixjT9GlSJ9nMwZm//cQOBubdq3j5pVZU5jc/2uymjF6+7lZO4r1Cw2wciRJqSDU6
PetuD3i+KKjSadLwa8ZmP3huH9t+kJwgYHnaDBJSAFuWBfy+lsMulIKeV3lDJ3FfgHO9bG6YhRPP
r2G+wfGiupyOSjaUCT9dKT/DWRIYy2qHPir9Rl2+d9ISZmAkVNlWcgSwWbwC+o2Be8apum+1AP+a
2DcrTXnKT4PQcJAAsW8WdbIuWsSjIrSWzkqeJf7z86SG1/VjKzaW2/JEUcxtCs+EbrZNlsaeECTD
Dk5mNYPPx+w4nKsWEXTkzpkhqCCDXslE3Bwrqh8vk01OJhOLaX5d1N7HU8HtDqhhqc7T1SN4Bq9V
saK6k4dYYBPqhxR1wq//DlVP2dbrYmnYmP3elwlj/g4bWjvxJN+wm5WKPaB4360RsZqt9VAoWxnB
+5Sse3umy8c6Xzd2PSvmFFOMumMekAiJqA53BfsdXvfysVihULYpg3twDclM6gt13i2+56etjwH6
RvGZGZNnZSzzDSSuENOHMfuI5CmCJrYRSMHwPFzJ4XDVox7OW0cmtBkhQ7uEFQ+2eBlHT0VU2h2i
1o1gSnG6Xx4XLLPnZcichMIioATerSnJ91g322b7XF/n+SydwxBGNQWxwcl7LvmCJjMw0T8zq1Dx
xaB8cgN3+72622WAwvDkE9TW0/06jYNCrq1q027zXmVhu3lEFBaLhlTQvp177iOihPwidSi5uv2Q
soBwPqlnSB/bn/XXfq6H+2Rxnd+WQraF8h0LgAHLco2Jufi9pXUONQtJgHqmeulcWJ75pVwjfIh6
wdf72hmK6gOb+NxM8iTvxTdJ3KcleQ1N9d7q+8faCIzgXxzFUbK+zastDXVpPGyRfXUSf7Xw7RXb
ftgPqQjvNRntWbnqbDinPtU822jz/ry/lAJ91c7lkDQ7h9xnj1lC5Jlw9XA1PN8vySVGEzxfJ+s4
ui5v85425sT89M79vbxXI43T32e6owgKKHb2dAjPXnfuswIrW9igSvB2tVBjp9uS+7HRN8cikAIx
SoXRrnErOr+K+94Mf3InWcH7h6RIoFV2eubd1+Y4DsGd0iLG4unffZlKP8lM640qO44gcTgVfgaG
mQXBAMkEYq2wE2NhkiJUbzj1NplTEDYQQigZqfvMkd2CMvBCr7dz0TeBKGE+7RsWOKSASeJKE939
H0nnsdy4sYXhJ0IVctiSAAOYKYkKG5Qicm7Ep/eHcd3FtT0jiQK6T/xDe5z/KrarV8vnyBGT6o1G
eMfOwjNJWpqXbwqfQ/Ua3aZD9wraA7V3+1wf5otykc9w0F+ARTwGMF6bBROib/UtsvW8P2QoxlPh
w9EPlVXis9Gzv7iEO+3BsBvrh5K0oq5YOpCxWc8vIRhPwiNeAj7Wx5gA5H5BboYpfRKHcFsjBsMo
n+gAleTS+xYcNr9z22P8PLjCs9Y5RTG4e/Jx9ETnRBNn7zOZdEJCOScy0qINDwjZlsO0gYgKUZPd
6j/KAAZBr9KZXoMOk/EiGWKPcMuu8ZDspnRtXR4byWufY//onMrj4Oqb4bm9CoTK79pDPTZ39Th7
yrrDMhMNIBDgMhr4FA5Eyh6LGWUbbwegNvWNOTZYiyUHhafgOdzax+GKQuh2vAW8GPWSE9usm4Lt
RfgsPMeXfLhIvrU1AWQgIrjJr4O6iu5Yj1wAQ5yrR3ztH/pbdyzOOLfex8/iXkM+bc4DSYSx1nMF
pGBvBitxJrlQNqgLT3XH+O1q73j7ACp43eulPUrI6TEpqDk3d+h303N3ra/t8/woIYhRjnE4rtqn
vjMP46nxxVk/mgdxw6D9opwKT9zrDZ6dXraDWezPj/qav2c7LH1+2mf1iDreZ0vH1D3H7+LMd9nw
efz2R/kcETqEc3dQEUZvn1siVr9Vj9GhuA8cRX2H56CPSuLR8ctniZ9aX4NDe8UJaS35MQYoHb+r
49c/mYeF0o6a5JzchyOx7NhdgoNyyvhd+W4eJKyDtLf2HTxp+UCvtJ65HNPG8INvBpBH63c88z9+
+/pa3CUfTVU/vdbPMhsCHm5xN/7q5+BNZTZJrJzcfpny0T6hPAb9ZMt4dUBJh/N0GuBKAYdhRJ8d
IL56+L7TG/Mu9g4d74yRkM4kdnjpXnJasIUpkl3gYUa0xuSy+wT9mhezVzcotVA4inPAA0940Oqh
OsUX/VDcEDPfIZJt+Cwmzkt1aR6GvX6sztMx47lF/FtPXyPT2cg79TW9yAfB08EV9NAigHPJbvpX
f5pfCn8+CZAnvzX6XflNecU7kSpaASWElD+CRB9OCJpi6YeX3piRB5WzdG922jn5yg7ZIaeMoRfG
mwY4wWH202fUoJ47Spno3DI/vXZ7pIir6FlSTkGgeDqSIgp3bMaVxZC8IWZvYwNgPsi15UV6v29z
061QvcvtAjKiSi1yxrjOi+bBLaTIMyaGrWiq2GR+acE0hCBw5HsEdHjVI8gcpblroNOuEXx0rfD7
EOgUOkv2VtSvIhw30fybdNmGn2iJaj8KCS4sGpUgQiWDWsbI2RvR/qRMfK0UuTeHXoP9cA86QYBX
6IW2GaBi6trx32R5pS38FdV6DSKs3IDCRAEaS8FnL8fvtvZVOSiy81wxQ3YygAc9iB0EbdNgL1LU
taJL1qJRo02oH+WvrXSyxmAXhfqmFsy72fBHfXWYBtjWyZuVPGcySlaFB984HBvq+o/RQf1I8XLO
Ij86DifX7Ie9+c+FqOs8WT4Osjsvio5A/B6WjZXqtZgYmeMqiZ/5umMcrz+lvAQrwVuRx4ek5BkV
oRIFnulewpqwAEOeSxrmXXIyF8AckhIagowbauQIb6TgZDk8mZ0tf6AkBXWXoDVvcAVLA3vF9pLp
+GIM/02aRYvngbqcQehWAdxh9Y47iQcor3rSkN18tPaqZen3HDFPwdVS89Dfgf30b0dc2xtrpBtB
dMVDG8huDhofOt2UiCnRAyfbzNg0sINLbD9ZAKmIbNNvjlvJ3nTJGS9ZhjpqtfqeMHAALvvokek1
vDyAXvIRJSeVWezCP3Yt5MvDTb3BQwTX5XYHDiZAAZbWvHDZcjNHd0PUoRDKeapAi1zNs4l0YLyu
AsTuePGr+CeEtPlevosXHiYKrohu2z37Zlw/TnbwKT4F4jMNkI1NjgoO5pBIAbjNn3jkJHQUc4Di
z9j8gjMC1gVsbV392J/aK5cwYPeLUiSTIeHnbsw/Mm+RsaQsJhhZoV/hxjW/06AFG7xCsftugcNc
oQCa6QNNzZTtOottltIhcj7QYrfirrCqQeuLNdjI3ubAWp7lqOayQQdljv9mb9/CbbBQsxLGvCgv
slRHIQ0+/PiD9KUa/wwstEG9VTvFOiXOBwj8kPr5G/tzZEVPKMs7e46XDNSoaX4kYzPLgCYug+bZ
eHlIrsAxENK9su7DHwmT+/jMi5LQlWL9G7VPxaeUPbFfC6ZNzdbax9ZsSbLM2cCyPZzf9on3c2X6
tcmu6BuirLYL97ZxH9CkkXCbku0XdOrtNTsjQ/VtJP9RYevZJ7sKaigHByo1kl/pIVFB3JwiKCe9
cY36k0V8RuUCjMB6QPMs8qVqo+C6qjDmtdZAkSqWhPIWvX6NBo1THz66j8rcckHEoRsW0MY2gr1q
b5pXAfnL9LPARb82TN0K6mNxQn0v2FvxzhzOJnqq0a6HFfKS0QmKwwCrx3iDcYzM7KH5Us7pi45J
6rT9N8jpcV7rPgHCsK9lKtO+Je7oAhiAjVAjYyE9EvyXJbyDcY8CHw0tlJk+8RSH45VeAHZZZc3F
YGibF+sW8w6Igg2iGi+2+iu9yBCvn6ubjLpN6jY+o1GN0WxOgqI7x7JThyHOjJP2fRGdPIXX4QK3
ftrmT93TREeWfdZbHAKrjXTXn4c3+K0JCBmc4yIoZOVWh1JY7+YUhuU3G74GpggYoxKNd5b8ExQV
bBb8gTe2A4rFPHE/RO7Q7s2Llh/i/nXWTsFTjXgAz8bmJK0ztJ5uKI7LaOK5jCMRyWE9gBR1iyQZ
zwYzIl7zmwUlkM1VdZH4gTqkeh6JY61YGLOzNBzXKlwaSF0BVcpBob6KmeQ7eyAEwDwcHonzNCPD
tw9QSkHFwDylBO95BKyIzhnqJaAXeFoRRtPgsMId2IhBPZFI2gKuEbBm0Lxcbq5Jl/EN/l95mzWa
KT9WYxPooHgLKVzFVUqQG90umxC1fUkX3dtnpabaZcEbxV4DCVKcjRZqQAf/D+veOt0lAVl2vgeL
Erk3BN9tAL0Rv3kWv7RiKZuae2Yz0OZb8Hdakzzn+A7wLXAT8sdYwfbJ2MernyHhTUv6D21YU18M
J/7mUK1H8C3K6q/7Cj6Bd1tP2KhFe+UaLRKjS9h19tUaP84P/dvyJ2b1DNS2NRtpdss3FesJRo3N
BuGzEFjJM3SuJTawLbXAUjOTBaCF+OU2BiRymtjgv2if6EHwe/xRWT5gf5xJH+KJJWz6oWKhfnC2
1dZ4FydmJugZdowVsGb4bomZhcdhU4jZXE/ZNQIvfg7K9+GS81bPY+Nlv+Nv8YssGO8+3ULiz7s9
PO1+N2/FX2B9IYwzPcnzcUApFqoRuh3F+F6h0TusZDQRzXVlH1v0P3ovNk78+rPlZd071l8jmhak
YBnZ7nVaXAeUDnzwkBjUH5RnhVhjuAKQP3rj/yTQF9GV4jc0EZhe9UxfFD+hFgUXiNsNas4yunOs
pW/o6mDTlvrmc9HuQpTa3gJ8RBCdhnZ9C5/GAc0L0a3kwEtgwn8XgNU18q9zQVwMkGU1nx0MTNmE
aK9su+cvlstufZi0nQaA5ELKnIFDln8lWOFPhRtNRP20y3cKLu0DMDXZBjAPwXygknGRoAWuhLob
h3B+0eFMYJyXX1u6duNafdd/zMrV6kfov9I3KSQtFt26xXyDOowq1fxjfHartdU88eihHUUuumsS
HXlk77iSVf6ScdfqGXn6EGlzGaz4+Kf2Mtr3iCNkvmwoe4ojvQ3OFtkzAKakJxAkNLrYVvEbbT7Y
Y3lwjMzTk+pk2dvJuEmtc86ArgYW4QltdCmm2cJBIFcr3kALCmpCkvgWJfeG4rud36MY/b7xkXMl
BF6wRkj6m4cIkDHwW0s+ZpRTEjosCpPonuffsMfQ87XG6YuabJ3ElD3w+M1eBh5svy61nmVAKhcf
Qrzw8XPgHioWYehN5IyS9Oig1Y8eiTgpfch0w2Baam+mUp48R443gbGnuFf2ZQpK1KYuyraxQ96e
1p32GWDn0tiG2yGVHUDKbW96vuhaTwtgzlY/8god0vAlT76z5E2qHuVgegoo0RHbC+1FB8dhE8IS
2dX6s4I3rQkgYEJ87J0HJqRTA2Ute62ky1A8JeY9TIqN1PtCyjZVRhfcgvwaDgbL9lwmKxeVNzHI
GAcWaEjJleKeN8MmKOiwxjftLUuP2DHM7TYZrgXDLHxrbLTQxu+MKCYQSuTdz0a0LQsWEsaXSo1j
RO995OBmVqOTgyJjWm/COITQEbZ/uS57BhDblsCckjZCA9AcIiE0zfAyHYDw4KQ4wmn2mgSbXJN3
MyVY5WzakrYRyG2E8Zt8VrlhjbhpJLiCDPoeCEbxiBZOYbYzFogdWIeyfMygnhIEQGLIGs3YbOoO
6Dh+xzKUmdJ0UFy23CHHPAetBcNhqVE9zanjVx2fiJlE+j4jJNJrn8lQ+E7y78/zYY9C/HL8erMB
Fa7+++b94ubAoFr5XUw1w+2UUg3pKCZLW1ujLTIGvyLLR1yQEVJk5Qf5odFdXbsYmAJi8qLCtSuI
r2Hx0ljGKjBwZ6T3tw3qM/BvOUcjgEKqeVl5Hzq8e+Cq80BQ1RAgdYXyoZHKxhobCBOzaEEYR8uR
OCJyC5/SzTwW6ylFKDfKdjFNVgvieoyAxs3oIDj30rQwreRfVfWkNI4/U8JV/XAIGS3OtxbUEFYf
Ch+kl4An8BCXGz+o/tCxOVDZybTsLnWYEaggBeAb1jaHow8RGqj+IhQlgyp7n1NzLyaEmIgKfDAe
bjl5HReu9iVwnvHM0jY8RgPKHgL7oPagkoZK0rSdvNXpa0XrsrRxcg4do4acDU6yUxH4Rqx46Fei
PioCzQgSVUHxlsOjLQovo5bTOhoTYrGYWQLiadHD09IeNr8AfZy6IDL5rK36qOYvU5zaGXDJV11E
fmpsDQf5CiXcCG066wS3f8m2E6cJEqoIDG8K2PHI22a6hTHTVHXyMw5V23Vre6FhFBaS9D11Ri2+
uurLTpX9gMvKyhTdZSgFctAYlI7ht6aHdFr0EwqwGRtybpai7GoiLlXgPttcBBVQmf722p+NxL1F
yaDAP2UR2e4EqNciuBmmcDv1lrU7BZhsCSfDCF0tgPRyQAGxDhOaRlhAnD6nsV+E5NsV277ym1fY
ICRU6q+zKa3yRZo0Rizko6WVGTkDC4iqIdVn+l/aEwhRkQMxxxchGpahJThkKOBI9cpQVsj7R7nm
csUDab5l07huSNCVrYDaQh8OKUATtd8UlZhloM8WMXH20mJ2CmJyruhoFxV9v2jiXcJ1SBoVkVzm
cxLxPFM5tPLBdi5yV3PIv2p6xSCkn6dWM3LTGxPxIqnknhpQQyVOiZK6SceQfRyPQVQhTSmjJTrm
V7OUtiES0zYM9nFGg7Kj/zf0BPufYNuq6S7QEz9F9SnRS1ezPxRrkXSI1sFylSn2zAw938ba90W0
tstPg3piMOR9Wha7PDsrPfpJ+WWMtrHJGouYE1H5JgUOZdFfY1pgPw+Vaj8Zw3dOQWfHpzZFHwuB
JhtwYgxWspvQRA3dqYu9iIKuQdzd6mEKyRl1izjMMb7BAdjuRlnXA25oRuN1nACHLw9KdVdbO4nN
NTdFk64DADcTqW4+RjieZtyfdODEHMzNEqwqfklLBXlYkVOx9wN63OeBqyElEgdXXt2LiB2sFIWx
aXOL9msjCOGWGB9zLSNjRsnAKKoOKKGRienVS4YiVhd8T3LpKgiKG1h5Jrq8mRHihp0EuIIKRUU6
gdhQfDRl6sqTw7v8c0bgCDV/iauNuCSI3AEJSmYkVebGyaeTgs3vzrpxFAzXxz/OSFhZdG+niuGc
vSjcWu44w0TAr1FJJxCup7npvBK0svyoMmKudjacR4C4w8Svt0Bts5YuwNf1AMm95fIaTJsElHgb
0NNT32k7quvlEGozmi1BBWw020ftVyBxKfi546PImaqDS5ALeS8KlL6IUrP26Vgf8mc4fMmMMEgG
qnZXeawjVnbUMM1PTQvXyvW2guDLACOckMjFXaH+GYbmKRysVdlVhzlzSOXjTm4ukzPdFKacDMry
5DB1vg3SzYlfdZoNG/eR6GxlfmeebB6dpJ0ECMzkbgPat8FFhmRGnYnBLyBMKVfcPdhRqt36L3GU
rcNxNgfYTTETjlJGLKb7FgXj/LLdO9+y5XyZU+5ZuYwoN4BkGY137TohcjSA1O/ZJAFYdwxUlBVu
krEOlzxinObwnBoMcUINwjA0RhWOvPkWKYorNSfoIDxzczxjuuzMFOb1QwPhqgMvKQdk8zUs1bek
XxkM6QSap/xs24uh+FqAZUr2QFwxZG9hIoIoUdOu0/I+kwjSAa0ivdzyYUKyPt+UYQ0PS3ZexvI7
Iwj381cBPNriEw/aowQ0LMRSYiY2lSvSw0gqy8FbOhITkjdSc4bIVhr5jnHXVFK1ejQgc4RQexJA
wdTNkj+2twTksl2MlD8UizjQtsnsS7UfBulGozCoO5yjuX8dx2XYqfHfGCGAoN31utrljF8ruPF8
+Db7URP7StbQBRMNTT8HBtIFKaIL2ReDSQZYTDP5gLbMdBR5ZFhkkFR6WrsOFauxRfrfsFcxTXNz
yqrvvlJuuRnsUgTO0+yg8n4NLtFARdaBEejb3CvY5tSUW+CIBxlPEQXNMgqucaJ9Ss+Soq2iCbqE
uC+5N8t8JUJ1VD51zMbSbxSvNWar5vRumFBbzA8FgBh/3WCZRF0v16Ar5jcJc7AwNv2l/gbEWe3r
7h7Pn6Zlr0vpniEgl5HVbJIYU19+q7bwTecsO9BSiNhFfK8VooZ9yibfsHuvs292+JFyDJvYXwok
m8lUWjY7ufTD4SdGu+8tcgxm3MH3qDyp5U/nzeWHgSCsFZHiee+mzhrCGfapCn4PEz/OGuUwJyiv
MDLOtqOdghX5lBTpTaZxbLOvlvzkxLu8vGdoLUfGtA+GnakYnjr7jJ5L6AJLQsvzry6P1kaO70fl
VlZymXFAEzFYOHmD3dBUIGcgRYccoHZdt1ebPoakXFE/5XqzzfSnogd3BjoSRfLRE3O/tW0AFAiC
DdZJocRNsZrSEaSUEvOv5RcfKeUCiPj2RGZc7pRE84V2Ae5Eg2Iz6KSxmXNPGAYsPovO8zpr+gbt
hx4BVd2nL5PxkjVK8PWteckFGCRCUB7BMyhDCsiQWq1d2gtMnqQXHPC4iiFYdaO5B9FnuQ+LYD1F
nwMEFaHBnRP3rs72tsBvIquo3VCGj6jnk9elRhxVfynSJkwA1PARMmgOatDwYeUJRMyc8MIjqoLt
Utsu+dlCcr2tyUZM2gNILrMzruMMAB1NW0G+bVrQlBbgDRJ+RAalqgiOMUKSkbrrRbSuFEBwckcZ
Pd8nWftphLOv57NB1SH1SH4WsW8kyCzj7mzobzb+dI+QO7m4OTORCJhYaQ9Zgd1H1BBhs5njL7vF
sjCEb8sdkWVoKxbDLYGXhPYgzUjB0gO8hyo9hNqsRPpq6HhJkziGHJEfuAsFdDMBjZSFlfE3IrGa
0GAFYucMYKZsQHjQl5QC+yJTWTXZlXTXWb+E5Cx+zVosRzOvzpMNK1aGtaREk5ljfQghUpXKkxyc
ksQfbGxjUE7Fbiu+czRteETZp+WcQ+KQCpSDI9eZjbcECe1lQtgnZm3DCrWGeGHiivwVGKCWniPl
0krPLWvgJoLqMTDWa3ZRhqJ9u5mNYDMh17s8I16k0iZ7CwW8jjhUdvm2J76sW+SSxvRsJuhVEmOs
YG9LbFO5lwFtfY06ozGeZQu24/AdNhgAQH0PHF/Dc0IOd4WNPKH1bSeZS3esasZaI8d1ZbtUAHVc
XuixR4fVhZHul4kZDfPysZPyEIptC9ZoYP+l1OvBqo+t9kkN3EvQu+4hG7bmNU+ljU3aDAzY0kTy
ydecu9ax7xrfaJwEZ4uVT2I3LuQjLyTELRl2DlhxaCjF4wwwnsoY8QzlthxrIb0vr8AC1lk9mc4D
RWOlY1es+NR2rs7simnBcg0G8mdOczPKiKiWzbiSqrelcFrq89g6dQYCp+z1jROft+vN5b50dkmS
Xc4JLKH00agPaQY4W/5R+Rht5tpcZUJkWlMHSvVuGIB4VijPJG9OdFNHfcPjywvby8VfCLlBbXwm
LjSpoMaolm1G4HxXTU7cmcWbRvVYM5HkTPLqlGpaaznqLoW8MmFAxoBwZXUZUUxcxB61W6rQlY1i
aIoakfHbqnc2KxT+WoxA8vQ+NZDMikdTgE6jt8qn35hvZvpJux1rSgvn3sjgU/iCHp+9SPGXFrKz
mDS2v0WDuiplvOqbFNuD9ctDb3MEyQvqfMLBlPtzyHxw+Kmcd9KNxlS1hVMyWMTBfqOUwa6USfzK
U90DZe6/kxQ9QpBclCATDURKDTw71zn71XmIvOxBZuBXjm4KGMRkeTh3LJ3aFwK+DpsuypkA0v2M
6kI0z90eNw/pvlzszMLFxcTsaPTV0jzkyfjEbHgTCOdAsejm5uzbUo5kIFO/RV+Lulu9LY8jS38d
JbuoOdq+No4TyZMZ1q6EhY2R7UbLU3Npwzw2Lw5BcY7Z4GUnnDVZR6auhFVV4CT7UccYAJHrgHnl
0hYP5rNAAzwvua7gAf+tPhlfZJjXhwKXb/hhMAClbq8ygKeKUjRfZsajTM2bYcJVCV6rjLIDpYYg
UlztJ2C+USmnoX/KhmIXJQAXq4wRPk65yql0QIcNc4/AHEuuiH31SEw50186DvKlarhW0+els9cY
+DnhbRlncBY5RNNBlDNuCp+wfxhcwyZOIKTiAEP0Z9pQODeDB8ulG7+i7jZJ9dphJBcbV0zIBSEm
kuEQoHnDkUz79GRKW6c8h0iZL3UNfzBYEPCjbz1AvALd7KiiSGrYW+GgozZbS+hbIZSNweJ6Mjpg
zcFHLyFrXrMsHD51DGULBdVig+Rn0B5n4HCxuxYdYZT/10yYwwM7F2XyiO0DfOIyfFeVl1hlk00k
apgu4snqrFsmzxSeCq/b+hOWjFsvG1ZVf5tUlC9518udmmkMlsCVwnsKklsAeD3Tuf+VxOJhpafs
6eabweNahh1c+dB+D2368eQYzgeyqkPN2YNYmEvWfeVZVM5PKN9D0m5g+jbfWAER32i3pl5YWsxJ
jJGEDKKFT6loyMo70mvLCkmqoZqW94JVJamsMU+QohUFKV+WNPm0iyadtfUSyX8mPqmOuLj0YgPj
kR7svGN9QjIAUHK2bfMM4c55l9jRqZ+cwmvs9j1vSH70tPS8Gm6lS4OpQDfmemmO2HVS5DImrJZu
WPZ6BZ77fHeYT0ugWnCH1s+MYjrGRAJETIFKXHWqB1p/FF1KRkr5I+bKjnm0VSb6nfl3Rvi4HgpW
hbxsbnLfZlsj/DEpEjjMeZdt70k7kG+2Eye4jmu36IaNEj7Lyjl3bqVReQO72sCy6TFAjY3K3Ur3
irbTIA9rqCOIDEZ1HT/H1BFNCfCJtbQMC67Mu01Ui4M9sWtALVyyVV+mNe70u55a12reWjRcnY0g
Y0k7x2I2nhCypP/Nf9oqxp0RnQEBQE4CV25k+5BZtZ3+H0bjT34zGgzuFwDrytUAeVSKfRsllnos
tQoB4UqRPB0BcnkKyL5sXLEm32QOUGOmPbqlHsOYoa6MmSAEwVT96EmRQ+ktQzxKO5WvUooDYamj
YRfAmZwXp5hWVcgORv5KpW0njR7hm7bGLs9F3e1KRXXx2mYGXwrEOTlaWY+4I8fC/Fvq5lp6DQs6
BHvXKqdWyg5i7PzA7p+cOvariiVSGW2x3OSQZSbm0wpxmQtgIfJE7sxImHGBuC5TkIzJG/Y8YE6U
HFWJ4KWEnt0z5+CkHgcF9WZwh9G5QRcm1iCu6DcMdddZedZoovMBTmN6l3oky6f24lTM2IjlU6e+
dgn4Aryj5pryhGNk63+s3DJeYB1/RgUjzwTB4wz9jc+ElCmRCXXnNSALSpXY6OIHwEbblnvRbOXx
VuGDoC8Ss5ntKgFfXWu+oC9TecI5m5hRPy9V03KdSdlL5A4ZNOnjn8UKUEcmXJO3cc1EM2amMZYv
sql5esTIK+WhhGeKhSFlrYQReNt95NI3uxFXLQ4FE0ah39uaZSUTj146SQr4Jbl/bThwq1B7kiJO
LHes1SvErCFMlwrPgv1lbJSbdJYGvNKOjjA3ZI2Jm9ZoeBvaHWh4qbwnsfmNg2WFRYLt4EprEUGa
2O2do90hPjL0kNH4uUtgbObyNQor37JhTSFzkEIDbbEJzxKvnkCYobYVyNM6KUw3661z2hEIJkit
JGRe6COhQ7QW3w44x6LvN037zLNvLBKtt/Su7XSb2yd9UevnXivAhsoQuI+0ARrQibcyQ1sThoB0
ZKdhYzKnPJeG3yMS6KAvBFy7enTVuSzhUvIWgkQ9WcSBGruE+T7kiKdRG0afjGl4mzr3a5nPqSms
/wGdcV5tmGGKGpFfkReavwz0w1Ik5lXF5W7kSUfAR37EsZgWALIPIZxO1teEFruc9dcMTQYpaBGB
mLEpdNiNQIb4Y21RslEMYmzfWZGaHqOLmBLIoMXurkXOidKfjUz6Nip1ZznygquK8uSngBre9MOq
X+phU3op2DgHLZIO03tel4c4Octl7cm83IhrUKcPh3lpOSBxQ5SegZCZEVYLqDarnxz3qveXzDmg
bM6T95Rl78CAHeBKq4l1Kv2M0bNggi0P6xyCSUl/S0EaOLcAqR1RAmUsiLKHkeUHUahsvywY8QBC
VNSY6KKXio6SM9F0HJkItui+YfIZ1WuscvTyCZUcWtXoThGXEPAop1SEqft2PRrbwvQJ0wNwqgRU
lMxCX2Mo3SuACnnEiY6Mv1Ujd88RmuKjw1TRmti/p0AQtSclLN1g0Dc6nIoqt05kqbXGQt8qTg3d
ppTfWOMIWwI80njhuB4l250bTICQC5rH5qKkb2oCpIQmuwnjGx2YoLWacra0EZWcTFlVxM/gFsz8
bmXRfmlhGaQMg7wB3TW3IIWya2viCYEYUNsfGZTmtr4OZVxqYE2yf9ku509hU2ZnITo+ytUAclgr
7pDat0pFI6EcEQkx/mJmlkwSJfWFOSizQ9yQu1tAE1GEHyYjY5mhVpNAn67xaivXU3gjqLY4zy3V
0ow0c1tMu96ByMwsWyHp8fnsmuujGhK6J6+NuGaGso1C8PohiBPQOxq28XIBDO+ctjRS+sFoGpT7
KLwF8InYk4Jr5ug+GdgrLGttsemJO3O3vIrlMCKR0YS4B9TFZamz1Mg5zyZMgOdlVEWfz+YHQBCi
E80q1m/LdJST5zs2+6gpK/edXfybB2Xqdin/qf0T5zx9x/sCd7qGuDXNb8q0TDS8LkTRTEPbjM1J
rBP+rB5dCpTPhrfRgR7k9GuTlTk9vZmUL43aLBJicNsdKD1QHPj5JlYxOo4tAboAOxF8zmR5c1vW
eIkwu1EDQPtTt2l1sIrV0m4/hb//lmHgrhqcvQsJLV7Iu/wjClOO/tcOX0nziqRGVHlL2WJNXwkT
g358gBFKxcTYHJ9RAps0L6w0DPYYErgGglKigxjOvCFVHewQ9I+QXEInSDRep5nPO+9QhhOGttKG
h1L3P1Ydg0JA+2YZkLDozbo9XvSJsa1lEEASwjMweUJ20FRu84BWd2t8DSaCwcOTtNjohq6OSV8J
SyT6E3hn5ClsETB6y7a4/hP932AZv1TkowoNLvywDVpr8KKyc0xEu9HTH4ZfKfu9pkv9niFGU4GV
Kvq3UUJkR2euiCLQzFpyRBVDOzW0/F2v7UYdkGMFf1J0mzzpT8vkklFFyIsuCShHR0JVmUWykxwd
PdrmmAnww5eTFTrsbg3svbrn1GE9kqrrBFinlBksSdGfInXUAr/DFMf6O0eelYfBDjFTbtaYrrZ6
BqQS058uGFfsG927LdGBD3/Lf0uooSLpResw37Qgwo3mInVFK2GApHxbrvbSnFbzvbNhFXXISTrD
KWyjkxhalB+oC6JI3Tapcm4MkYAbCT9Ara4NK74XtrUXKP1GLIpALwZj4wIx2Gj/oCt/raDWWDAq
wc+Qmy+Mo9d1W+xshj21Yh9mZ9fRWeafsZ2uU+OdhH7qO6/P3+hbt9lg7mvKmkw4uzlnwbn00qvB
+RtUcIG12BgR5I4QnSdb8thQmjFSz+1XSmVlBOjv1K92y3aysjzZNMAyACHSBY4rmTfH771CWVvh
O1xDD6Fo0AHjMOW52J28KSjaYgSKJEjNPLlOPFIArEzDdQ1saw3M09kmTISqDIyaYX5ZwJdC3T4F
+E+P5rro8T2m2mstfRPAIArFq4OPKS6NOkO48hdnKx2wAqOUQGt8xZLOJk34giURoI8M2zikyVW3
GxJgs1IxkxuBUG514k+yq2ae9t609jRoIukukjyxc4W/FXm9AQQHkOpACU5TWgGJG9CBQAuo1P+4
iCtFQRVMQuJNxNsAFMFM1rOK9kAxArdUaXZWFPxYiXEbwk+DyjId5v2ySxhrAHId6alJ0c5X+4MU
C79j6i4LY58RFmxIWN2zmVkbub1NjHnUMkEEjMgsbmPefY3RWx67dnNr+nBTNeusgXJr5FdQvbwo
hvTtTtIy9lfjSZX1TTw7ri7hDmTfQ651PEh4fT+s4WUa2ksmw8xVS8/kT2is54xDnnYbB5sMa/KZ
UgY4w+aAa78SbFKkF4f3NBlsn3jEJeqaCcpLAkRK5bgNblfkin5gqUazYBvJjgF2mgZ+o/DdrPbY
n/p2XDuBvK0cGOXYjE86uAJ8hzoBhqBDiiz6c9Bm+20DeWmvElDKIfKV5oT4ShWiQCOueWfvYiN+
LlOTgG2u88d/HJ3XbuPItoafiABDFcOtJCpnW5btG8J228w58+nn4wBnb8zG6eluS2TVWn9UfI9I
NM0tPROeLDqk2OwS4AppMYeNc15cgV+MfUnp5mIsj60b2JDMYIXZQyujfUmWSoy6ptfhq9ui2pq8
vgGQC6SyAGmD8hHgmQnS4yBmjGB5B5pRdfJhzD28Qo/szCpI55bk/WZY6ftgP7Ah+QQ1Ng5Z6/Js
T5TiHBLE/5F3bZFI9NHa4AQV9QSYRgpChOhqCAw3j9RXOVGywm3nMICNQD5IDpRuXPl0uc7NPQnc
u3NrKJawAp8IRG0vfcMFuPT5GWZsuI/speCfLSAI7FZyNQTKKwIBtx6PXpNvK+bPvHoR0N0M4Mgr
lJUFdFXSlcHKxv1P4yXCRqh/G3glaH704a+VjzqrjhXKqyiiC5wRKKzPsuNAgsHMCvoAJVb43OTh
GORT9lTAqxSo4V/QH5qydYa9xVdj7T1Q+xJ+NntkuuO2qOnNaVg7qDB7oN75P2ElCedDwY9oNIIS
MONT7WQHLQl5Axq3eZh1vGOuzoVzGNgG9E7sJC+WZmwy8YHARfCZ1eTu5ONv0QpgjPlzyMgnRUJb
Ddq16mA47ZK+qOhWPQwVLrtH9xnL3ZRW1DnS2mSuRaJ9TPS0SUkeCrRKMAcYLUIoL8lV0iAWNvNn
3n1x/83DLGr0LnzEqElIaqUVkV5IDXmkb+8VQYeZaR/UXDm2eBAqJUe+c+Otsh06P1XcWkiUdFsj
Weh9VrtoeNPVdu7PVfw/Vdb0dUPwAFCV7KgFJFsRQO6B7nEENtl2IsSttWlGKJpnpjPQdNauRm5Y
/oTOH9vJTLoxxppJcwnb1yR5ptZnA4HM+OkH2N/Q4wKyhir/orPqfP09jvmg+3S9y1Wa90jbRoVg
of+MWVmYnBaZFGcBtN1tS3pPhH0OgBS41FLmulmkkRjoylF2hIlY2f3WsizkqrjvZbWU7myzGtXN
BMtVlaQRz8smhF5btTv+lVnWNfJtZe3B0K/xSHRB9SaUlC5ShOv1PA62zWrIgVIN1ItSNudCRduY
gb8ZPfQEk5VcBYP2pavxq6x5h0I6g50PhW4mv6X2u2crtVSoHicgGGp4Gzsg/QJc0dkrKullOT+e
XEbO05hbou1bBKGuYy9IZsTJTncqEH6nUS6v9as2rzbZNKwQgodxdxqAsBuhbRC3DFl4jfyA5JlW
olm+90XImYRJwTHcKavNZY9Jc8C8Vn2ZvLuZan5BqaBW5q1xDJwR6XAXCI36rcYAm6f6qtOLj7YY
dqANxSgYR8u3fiRRBCTBHvelCaQ0NRSHRePBa0bSMgnbil2HxiejPxNPqOfsp+aL49wUTz9E8pKL
nq7LajMVmE2Cv8iK92NxH8HDHOZfBZ1RyDpMkBLApkOdZy5rAj8RTHWvxaBxI4TvARuJbVGMWMVn
m71W5+FVfeWgkn4nwC0GXpY0pteU7Fk7v6spqExnoMFXD2VNQQ2Swp3tm9uCx3Zpd++AxQzbLZtF
UA+3KjZ5fesOQXPzVpcZmpxovA9ddmwaUEALoit0AKSVemd9z/tsrV3t5DmaqI69caU1tzIwqVdm
teJWTKeSHqJoA8m41bL8bqfemvMnmIg4yArGmOBSFxjlBvQGvY6nOLN/DfZrG1KcO89DRS01SOEM
bWjf7I2epzQHdR2qgdjbCqWBbPYlQGnIKlVJaAn4ysHb6yHSA8a2Jhnecw7xCe7BHMDuHGU9aCNL
RcrfjfOpBKhQqPGrMbYNnBJTcjLL+HOIBzdAjSUm8Vli58SXzt5eUfA2ZJ8p/qbSih6epmIZyeZP
mf2HhsFZjay1QIiUBRKSKpBSWqOzDcdnmSQvCF4duv+GWz6qe9tE2RXS3lNMyq6xgqcZA/YWFH8H
ACw9Knkhzmo8HjIfmjECzpyAZaMQ8zGI56311EtfElaXQL+TshWY7Zt8+jaaLUXdKBANJsdGzIFl
FivbBHUqVFyReqzuOfR/M7vdFhZuq7R4scmqUncdyGDYXybyEVgGO6PYKdA77bjpiQv2uxZdevrp
MZ/Y2rstaqynxJf7zSHxfFQ61JqQMcCqZ1bG96Ax2AUo6R37daJmkSh0sQ208E7iXBr+FUDu3LBp
9QXNcVDrOloL61qTGKlb9NMVY7+IFPOiaQQZTqS82r/CeQtHBRCUWo+a/ckDM5LLCp9IR2O65aOM
zdQHIr6HHmprXkFXzw9wmk0hVzl/VEvl6EQQFSp9WyfSTywdQlCCYd2O+kevkavJucoTvZL5iF4D
SQ/AXhj/KYGCc8SAmWl3JooZpnwLoqJHtyQ8qmzCcDvv9abOQUBO7IAnYrg1YcxwO7k1hgKTY4Hj
AfE09zUAmSDdNVbGL47N0k6OAHVJfKuT4QFDv57YX7i2JHkC5NSqcNY4Q+cJZxWZCAv5Nio0XhOq
+Kx5UVuTjrlxjXCvLybXT/2/KB+XdcnrVROuN403mxlTeP4uCKqD7ySvvRRIS3MUre0pZyQLGI6G
Uqz1KFyH5YjMwAJ/DfYWs1EYnWKZumKaQ45VZHzdZsxNzAyBa/TZpbMIwAhGOHtEq6iYdrW/53rl
v4Ni3xJNVOwTGMgKiTpb0ECgCgoyCBDe1Q4B2Hx4wyAlfGCdjwMzv8fdCzhSD26ccu8nGkYovCVk
WZVkP/IHC27MkD9HpYstDYI9CpQSwW9VrEi/myGfGdydFfGVvGPWG5iGNG6ONnar0bgjUO0YJlEz
I1cCd8drZ6f5RvU9OlUks0l/aPBjaPpXqR28LmL4PYnukyd+EQ1PRMm9g/fA/kyonLem6a4yOQbE
mzoG+zgdecnJHtA2E3mVP31I6JRVXXkdzXPZEROOLDpLzgM1Mw7x9+npLxCLOP1HLPF7mU88MoY7
Ikifxvb/4GmuFxX8biGdkamWjpSmu3ejeVAzoPQCtVuixoc6Rd7h+Bh5vNH7x3AFbs1BBshsTsZ+
mspXA3OJedYMgg2jt9zAT7QR/DxFWV4tvXFpbJxQwEXtAd31sQKC7ux/RIeOaFTysFiV6OlKCcao
rLOWPceh3M4B7Zpv6pByWRuLSvk9/4Hw9BvVcAd7PKiRv2m9b8+BarmqM1FOGkz0l/nlJvQ5yEEO
WuWlUy4KnAqyHru/FTTYV8NbnKduYMO2dGh5R/ocUbMEI17mPNt1FeVRTUFZIwmNBhU8pXNVC2tr
RMa29uMvH/nZqC6VgHxVCA+VzzsPylMty3VNrqadJqtM6484c/ycpkDkOmUHBlVXK6jD7TQ8jOor
hw4O4j/H87CJlms2iVU5i3j3MdgEnGuja7RM7Y0a/R7ttCF7ZZTrOwQTPrSARc5inLLpVhZiY06E
nBZBjcCJ5Frmcg1KHrPg9Uy1JtezBkUeYZHvU4CG/tJ0jKjx0uPIb3t0hw4TV3PmAUk6iS4BwdnE
9RnWv4kybUoWOB8P5STii+Es5PAUabPiQ9M0bZ2k4TVzuk0lCA+NwVgYKrRwTgO+CxSNUn54krUn
uCDTQ/p0bCQeijW/61Q+HNshkX1f8+tGZEYpKUwJYRs1vCbSgbBANfitQQSJh9W9tRxjRYNyAV9B
wI+9yn503JvAhrrHgsxnhDQz6g+d95jMXTCcI45oYbzHiH1VGV0sPuJOVXY8slF0rnDHKI29mBRl
lSGywFLHsDIgqFWZMVNyjAR2AXyoQ73LinE/oWrVR/9YcOvriNEVaNMuH/cqIcEKQpqMAlHB5cLB
H7CNoVSb89yzUJA/fhMZneL6akIKFtyi9pY4N5DG1EuoHkYqso+UZ0kjkxzAurtLa1l7i2O1kerD
dCQCo0eboMiF5yhNCzT9k/vEY/DkSlirBV2kG+3WmbRuBI+EbZUTzCL0SivYZ5BNhtEe4ZaL+yXE
u6LjKefHVS2mepwmJh9G59BgjF1OOcdUPK288MXuLiJ4MVAVD4TcDhjVEi+9N8iEilhuFRsykvxa
bAGNBYi2Fqhmsf0iSEdD3Opoksj+yn+GGX2nftR24ThmmY9AwVPzFqAumg0K2Bpa46bJv/krTaJj
Qyp+sYr5S6phtp6f9paHd8QIU//GKH97lmCPYSixm63Pap5nNoD4GU6jsZ81sVb6a8R3LctgN0Pg
PoesRjp05a3nMSkJqbZkx599DiR3Z1snosCRL6W6VOwz+v9OJNVRLy2CNQXtTPH09BcN4bJ0eLdQ
Qbbpm5jRl3GfVr9eTWZpvA4wmGvyjdNFnTw0TP6zrTCGDewiNfS8RhJ6WUFkoWzlw1TMQ9c2RDQ8
zfyfr43bqitPhh7vzNkcx+PqoycrBmUVTOo+r990NCHzSDvkZy9JqQflwQJHmohaLkrnHKAhr/k3
U+eFr3aR55Wro4eQ5XsMshQDHdR9+ZrbVrRgjOXvj6EEj5qeiev8QNkcf7XFDmy3B2HPIvRi6ztX
O0TkBeszr0WFth2JlOf7sWB0q+rbGMFyzOKgWWeDNK2OqQocroIJLvJ/qoHDmOvQwJXfjCe+K6Zd
iz0el92UHssaqqHH5kMvffWmd5vI38XwlD35CeN3Qp4PpWX83kq2ZqJaIXbyBnY3jMspc44gG0fT
nxMxuXZmgdkvKrguq4VhI7deHnTfdT7L8A4FkXfdMkJvGS2nD2G98qzzHlBK+YNACeQJBzcZZvqt
1omHZXGIhuViDO7V+KiaFAkiTK72NoN9Q5W+2LrYWOIkgAHK8qtOnC3uLV5ZCAhm5GWr1Gt8b4qH
kX1UfpQed5I8cfOhiTqFs1ELIgXIRXC2Q7NaBeZiL78ZTrSsHZxutzbLV1zU7DcKZjXw/IKTrJOP
sEYGJ3EOVv7cysfd2HBwV7/zAxd2s/19xd9fGUFKf2YIaQbYZAxE6GnbYUAxA0DpT8KNgIs7jbxg
pcNQtm941MdQbDVAO0Giujo88C+rwN1qz66bT2vfdnW7/UQsmf5/66KUzjFgwPpmNdCP25rqzuHn
rGoaMcBKfQTjYUHvt7xW/auRIcTkGzYs5WijoIRAy0Ciy/42TxOSk6RkQi3pgE2gDVGt2gYjEGAB
g043Rgx2G61Ff7nJyYtD2oD0qiUMD5JtnQ04vdLvMjybaMjDTRZe5hNGTO2hUJsF9zhicEx4OSFt
k/0vIabXyuaiBjy3JNrbA1+s0qtsuxsNcWE5RU8vg+Dufwz7nDsWYehcdcndn+2MGRaSCNUwvkgj
3pjsFmJ8jlW+j/t0xdM6juYuG6dVESJ7i2Z9NmFLGXCdd0w5VHx8VkPwOd/Kkf4T5dSeFa7G31Y1
fnLCCWrCBNiUwpDjv37lv8P27qErNwg499HwFrAvOn+6O9SnIWPC4MlDjlr/KlzYdvgb44j2/dBt
QnRYlMYiQB7ytyL7NcnAYIKm6po7HAIvjb5zbi8o1E7bsGNH8a8FbcL/jvMvj8uqobDOREANU8XE
aN7QcNDxkfEAl9xwOUzHUHY8RUvF3I/WW4cWiitwgSSwJq0HxXRJpFWqfSgln2R2LkS0VbLpahe5
izkWN2HgZDu+P3u0N3UntrXRwvXMNCGVMAaBClazjKipmK5T+LDnawuh28yKYYvmX/O5ATLxxwsx
ScAjHlHvga6HtkQSE7yk/Q76fdf92TrgmoI9iwQ3eFtfj7beZH5r08noIuQ/GIWdN5PFNIKDLild
atxROvv50mx1xgyqeZ1YHO3ZA2/5y1plKwK/aBUuLGeXAxLOj5rFRVDltOk+A7M5jOiRcsTCccxs
PcB0UFPCWISfiB8M9WtS71Wk3thx+IzrETc2YUe4nrt1KZ5eQ+xpPpx9l31glTDKUcwiyYzoNyl3
l6WjbmEDd/Jn3T/V+FuiCuNLU9gv4QJKiNTOYTCfeDy7z2EseR3n8GQ04/PJor9pqr0eIY9KjrpC
L/YqWZM83DaNSDVi9WBA2/wVR4jLbWdfs4fOL3uCQZjdYnibB6OBd8lDLlqIzeBRdFzAcFewndP3
LJ2aQfNGyU5ee0WeytFlWseiCq+CIm9yXKTmfVfl05qwIubk8LIrJXy3RcHMrWPn/7o6JIyUdBQZ
dMmjFTbhLQIGnADoBUHdMgHsCcrSzR0SMjh8ylP56/ApVcSc25LcCOBmk/0i1A6S7LqMGAtv4EHM
8B1Zn1r+KQD4Grmdy7r41rDWH/hovRm3mvFfwG4cWcJazMarhO1a0VzT33udOCg2IFxC5W5zagFO
m2HYK7MhTWeVV6IdaeNsJ048HgvHPDAerDySDAAAUn/mqN5Vfh7QwjIkw4H4dYKq5qeOlTCP33iK
g/FtzpZJAPx746QR3dG2mMAZN1ro3qoNYJybo9+NlyK5a050wDX3YnVMB1q5ztTwL5++ckxpKjrE
frqXFp1l1Iz42Kp611dW+OvjJ6/IXwFHhQIGMEsuVG3TkKQeHUtt8074eTxtM/xEzUppXgeJRXlT
MezHh6T7CNpTPVys/FXAkTFijsCa3uAiNOVAHk0b2AqujymLj0cviqtMq72RQX4sB64BoIjiacpP
p/soCKXxiTwmJTte1uGKN6K/DL/kaUzGGplaEK8MhNBEvX6gpw0JMgzXCUZK/whz0EPhkLrKxC02
sdjBNyQpNpNnRsr2lH8NAejlLqVEioGasHIIURvcF3mHW+BS0EBYELxgNJvbq3igIM598opLumfI
phEIbhuYvZrsbR9fYR1sebDdeUYMhNjlDDyKsKi3uIkXS10SF9HWJA6saDcgiqRNlyhdk+6IcBX7
w8NM1yYBoh3XKN9/qv5ZJhoU5AE+f6rNwtXlP4qkBrMJF4Y9nU15RO+Tw6UC4ucfUSn3tRLshEq7
EfhZaUcQN0wQsbGJ4e7VJEYfQW5rszIpA5JwM0xuJWb0+fgxvXorIhJqiFIwCrKPo7PHbMRvjSoC
SWPObIfe4cIsgjpExWavyyUtCEPEFlceEtYoJ//nVHdn/HHoV/MBgEvjPaPM2AEHE/dZSP8Ol4nc
Dumjzvj9W/H4cjDnv476rZlUjEprYUEMBrGzQKbLmqGQXGBSqNVlrFV0o4mVd87HbVtq0K0ZhWbb
GPmwirl05qw4v+ZjrJgJaq9Z1h0Fhw5VUTiN+QuYFN6WzFkOJQB4rwP4QcEkKoE97IGbAdMQG6Nz
1Qh+swj/5c4Kuyt+gWcLr2ovRo6hhfYYWWkW/T86YLb4W0irHcx7Qzpx75rk6BKn/ZLsxj3GDO9E
UVf+mhR4gxMoAjCVntpwnkQ+D/J/+myFEWNvRBznyAl9+k1KXwOKTd2e0zdpdbc3R0hAfKX7MiRb
yPa4VgmbUS+mSomm/QK8uCjaQ1ZlFK3Kl7Cs9/Mar2vJ+YLsfTXh4SjQiVL4i/akPYXnZqAW5Dwi
5jUIPx5m/Y2/ivv2EHEK+5yvRGDx1/GPsyJihoI8eUxS/Lf1MxYEWEUTfdVY47x16WPRC5q1h0yT
5x2Rfp++eHId2f2mUpH4Rd4KGAqCGr6/Q38Fi1MQw4MQrCvrd86SLPgZPoby/caI0qE+lCBSgk2z
1LV9Cyht2CR7j7NHvV2XYHfVeSYE2AkNQlDRs/LNzoB9IfNt3+gUEvHOC++oclLV6YCtl8ZzlJ4e
gJENU5rBt/7J4ZvN0d7kNgF9FkF9ffWIjW+r6deC88tvwYNEvKrtDUoRv3EDTGtUdoU4MVZxvSvN
8UT2RMMNXthyiTmW4rWnbZiHojlHkv7oCLTizaBPJfCKc0H3Ge4SouhnseRQoa7YNwhJOoukC0B9
nZNWr+KrIi91yF5rIsWSAn04WOy0Qpkw8tIY0RPlQMjDh8u8MAWVNdKtarJszcE4yBaVQ+xshLir
P5qDh22ga6OP3IyBiheCK97n4e05pVRwm5p7ErUR6asggG0CwvPI+BxNDirklioCA4stCZdyMPvF
93594vG1FB7uYgsYXRKalrzU08EhwzPq9zpqMIW1oKAdV9nHyl6S9M9Jhx2ScRYFIxl23osO3mbU
PVvhl0Pk2ggdQHxPXX1w5ljB+0hOVguLxsUOfNWipYxMb5mjp7R5qcPZJTtNhJq9jKCKlvnre6wL
mIdzThE7+6sBwPg8qyJafsYoKssIQws3oJq20DvYP08zwAc47dOejsyGwo1Qf46saoZKAAfSVz8L
QYx+bf8aaCazA7cou6YTtbBVKC69RyCo4on+Kf2w0MmCyGhu8LlVdDO5h/iwg2ZTyjl7C1pL9akN
EWhzSB9GGzeZECvr6Z15jCm8YnXDnTZP5/xTln5azsawUEPwrjvRlwDjH4CXg/pUm9hh8qep7R3j
jcN+DWiIc6omj4NiJADzCZZBVz+TV23tW4cqPg6joFVvXBMg4eQMirY4c+2Ef7JHfPyLU2KiBNS8
RPa+MTckbzc4vJIfGI1CfvnlunjpzE0w/gX0mvtH28TJdU4T0gr5OV4ox8tv6kNSoUUI0wNZF7Ic
uVKelDP1J2I1kMkx1JHgpOnfmXhglxfxxoK/YeHmOY3nfw/0N1uD4BS4DzKIX0QcDEdbJrSaXCCY
FZTCPj43xvUlw0s2/gN6Z9/nt0dKbkiWIiZJJCaQI+v0UX071iuv2+jwFLKKZdNzdpMbfnQkl+Rb
U6aZAybuzkIGFjOJ97xhLQWfJGfoyIU/sEGwLhwao0bHa251B3UhTUxzhPTCZBoKw2eAzp1yHAUJ
8yasGWq2FcHemhvxD4Bu9A1hG1ZG0ggBOfSAZWwGQCfifr1VVD5gOpp4I3OsnKvwMj6r8hdoWPZ3
Hv28xeP9naovQX2N0nPXfBbdzn8JILFe1CdLqP5MPuFjyZd/8L9Yx8hNgZ79466SDG3FMgWfmwNk
Fj3rPSEEuLumpeZ88RFpbxN/uRnjMToyiPryGjtMr7o4tpKcTJuhy08R4iKfEx2AmbXtUzdq3FQ7
RXwxoUnzklWCrrGT1Lg1ipokfrNaJx1mQHVGJDP7VvGN1Btn4bQ9oxOBdAahN39Ed9TpeSL+LvUI
HNPNZe1P7ozCFSQJFJzHY3TC4Yn9oLDHVSPwo34VLCFT/4axzSZCdEIX580lKC13uZktutloYj3S
2SXmm64SbhMSuj3CPEuLY2Ft+nBGA8F3zEWdzQo0xPAtjBLGpQQbJMAlm3oCjMh1kPx2fvBDC9FE
pEWTettyxbMQIEArbFS16facVWIrq/7cB9lJgELhkHJY3dHsjvH4MfVYhDl7yqHcZjzmlfWjmDgX
QwodiKX2f3q72zBsxNCyKMWHMF/36Sbn4EJEskxAKDgynzm/Wzh5bt/2+OAXtrGr6H1KFNajnwFn
FNoje953zO8SF0AOklchFEPoH+WSn+Mty58hwEVpv+nz2d6ygZqLFPB1Eh40616PADy5QcuYItvh
p4Uysl4aNtCAwyYzH6bVrfWY7EGCwlaoKjIHeR8XfoOowc6fIiPTL3c9Pqx5vPLhUwucSVp8dZj0
NZKuJi9ABmUSRAVnjT8b5VoCwzSfzOhrkWeTtSZpvEzNDx1CpSy73zrvVoRT4lI10bKi9h+JbWx1
HDpZ8NrCwsXloe12uf4bOvrTkmDxePc8Shoq9GV9ddW8XcurONRcX1HHPjUF8d1yqFp1PuepQtOt
X2xazeSvul4n6Ih5tT02Oi3D/qao18CZEKvRQMLiSkX6mbnWX0DIJ0/VsIKaAXeGGST0ZHlW8l8g
PAuzIUsbR8rOA0uaKxZJi7OZzRf/d2G4/PCkKcYk4vr0o7JE+Fgc44bTkwislNwY+YhDcQ1r3rE6
JGJ/qg6mnN6zlheeEumunbAFHUyzx9LPYj/cBJj0lJL7J71L6muwxdPLjDD55btjEGAq1iRANn+F
dfCNPwVqRCnFscL9iwGr2G5+6vXA3454rjXJAAREaogIDwZhXHH26WDGs3BmK29Tp7Lvf5JnMMNl
PCtOs+ayxzRaiKfJCigeTngapos5riEGZfniqSefDOnkEEMCa94txPSNuQrcJkFO32jUfQT+Zx7l
t/LhJ+nerDiNCC+cjd12MT5DM9mkcO/1fEWEySZg6PUZ6yApES4s8/QSdQ/berRrn7oDwijzY8g+
DAxWI1eNpgW5auyYUDJq++HzYHkfvoxu/VvbfxTdoQs/xhxrj1wWCtwbfj+rotRNwQQNi4DdJjwm
jr0xZXcBESHw1ZGHPD6O3UYdrU3iPCOAsqwiY7EjPA05CT7SnHfuNZMYDN8ZKDVohyzFtKXj6SuP
JorcBb2RAfryyXKuZlgycBmnNolJsh4ohcvxNHmu8IIKwLrfDjzPJW92VBQ7kdunrr8Xxgbu7ZAI
tM36R/yqkAfkUYaZki1I6mbfefu+x/YeLvkgibjnigyjYzjKs0L1XE/3UZuQm8npaysCqDAHDBP7
liq10qbaLFNe1MxNnYyr6qiWx85hWiKeTffx+jDKBe/5nARSQjDCs2ceFcv5x+RsZHwPeD0mUr6T
S2C60rqPnwlYoTQeGcLIprlVOmnAMD7Ep4uz80IfE/EKGcpg0rxZ5z8Ini8RSy/6b3ZkDyXHtEDk
4f0au/A5Re5A3TvaYBTlf97DekUhxv/ZXEO/6K2wwcIjAZg/is/qJPtFSwQ328pH91E/66d+Nz+p
TUFEon5HD4Ny1QUybuWHMf0ML/fE90F0HLvoxebdxM2fLufWKXwc2JoW5Sf+777k2WzGlUWUgR7/
1LhAakROAfJFGOUgk8R0IWYK8pcSqRM2zYVlvYZ9vugRy0QXHYq9gQhvgJq6BpKf4ELdOhM8pmQX
Zkth9AuBUTtjBYzaPRaqCBuIc25KgAhx6iNGVYX8i/7HTq27puNGZCF/VPySgSbybau8TiYyfQRv
aVASiEswmbLl3EeFFlabodtq5g5NHNFTK3wHutxjcOKJnZqNQqEON7u3gl3jV0c88TYFz/x/L160
RxxkaL9hRuveu1BvXXTk18TRrrWWjDTsLgVBGoiMkv3UvLMU13aP9SmE0KtODeU34t2Jf0MfnGfq
nj3J5jFPUp/8S1CGZk11C9HXKMqtEFis4AzOvqKvsyBxR8T5oSw2zhymQvxiqEODlc8eSMsw5FVj
V+i1+JIVFK03aJAYkfoxu1Zmfc65f9uyXhG3hACtjsxt5tF7doeky5WCeI7D/AcMbXbsf9Vk7bWX
mR5EJlfGh6lmDWR6g8Cho5uF3ueooxarWs3PTLIMn3gifCT2hA2vsN3BqEJi8I2TIQvW77AjgU1T
ZUvbr80P6Gp4MwKI62X10YIXQO4R/RssaoJ4VYR2vuUtykLujIik4FLBZ3cd8R7ph/m1r6UOu4Al
ELSlsgVLTc/j4mqP+IXU7XbfOXLZpT9Dkm01DaVeB844+/fM+9UH+ijyzs1qaCuHoyQKJVYEAsZb
VlfaWGd1mMplr0ZoRY11rWjQvPQSGw8GA04WpToOg8sk7pOFUtOyQ8AmZELmoH4hAxWYJvq0eXWV
/C0syM0l5bJc99QEPzwCvV5xXa4cOqvLI3I3p77bE4Jokpa0Ll5Z3mvik8Fn/uSSKotZJ4R7Wvvi
j4wpQrVTRBcEjjbqh0P2k9/SO0OkRFL9pPFbFhQb7FqvNWb6iaMT8IyZZRmBKOoW/SR/PttH7B90
1ryll3puRbxiv2kz0lQIlYpBYaI435UIfqPE4ijeWfpvQD2LLLaTdvTTnbSNk+RP4XeGr4I/SwYw
JcFG+omw2c1TZzmQZduSCd0gEx14YErqt2cZU0fJWhQdx3qnFGfTyeeIonWMOKJgPLCacKWH6dqI
6Ek33ptm3AyfImqvjUyuWgW1FBTbzks29oiesThiiNz6IC4iPY+gwmP1mPNn6ANQIVJJORvwoQoW
xdBRTgHlyThVbcd7Cme8xvQPt7jq9W7GCtYy+ySjclYhZzF/8eI3C+0vywAWoug96xc+faD0Y2/T
CtHEp6RpjlY0grGwDcnAICuMiJXsZfBBoyyqaqirdVjgE/Gd8Bo5jdgREJlXD6tH8qEtQ+YS9GtN
brpCfRfoTY06PVHf2kCf9Zq/CUAAx2rVDLOkj1zMrDtjpbiNJRhFltwtfA6Gfjai9ihKB5qVtLK6
Ook0vo+Vc0x5HxKHvax1BRZIPB6XnKSwbKa20u8gT/bhnB1hrINuXGo2Ei3OKMcYb+VIYUqvbwot
OhntAVxIPKaqXhNdqekPREUw282GiKVFofA3QZ2ct+a6EN21Cs+Toru+/iBHQHcgshakgo7Dp/eW
0Fsr1a053TSBgKE829p0DlRuNOjN0fpQh2bfj+V+oD081KuzodUvebANUdJHOfdVjg8COcjwbIeb
g5PH7+ul6ODAYjeR/SYcrXXCZp/OVcfrFsFoQn4UvyHmyQSmJXetgoi4s6nSgYM5oW7dPne2ohcE
uVHmvtFrl5BmAUXIxc8vTOVrhssqIyubX4ugGWZykba9q0YOoSwkItBEZTwCpGEDQZiotVdqVxzn
c4O3l2wr3I7fHb1b1j8QwNw8t+i5LM4Nh1o9EhOzV338QMA7UMAxgHfoxHVMWN/QQRMRsCN0VN5B
wrRojyjPWdmoGpHsgwHgk+ZIRplDTgUavexaJ2vsTBC5KgUAiJ+RL32gfXMwiSJCR4lFpt83midE
v2Bu0Zf93iR7DtQGCZyFUmNFErzYDTyPLH7oxYB9yYTAX8hQrWwNCgY5F6INXivUfBOqPc4Wmje6
M5dAUmzrW8urFSCD2QbNwcDPQpDveMTCiTBR49ajkspYRxyyvPfTqhbo9E9meFUw7sk9yxTCUPUS
FrdxOIvgqtPJxB1R8K1vxbDv9QPy8zjZcICE7aoXK0NzNcRVf0SRwcTTA0g0ZbcVlltrnM3E+S2N
8Q7BrMlFDtysXB2xDnDpW66BaqrfOpjXKC+KV90LU3b2AXJClti3RCaOjmRCQ4M8gwBZyp2TZf+D
x7GcWLhoFkU0ox3o+whRT+44HwDgsjORa/Bf6bp+nXfsjQZ/p2wnmvwoTGDDlPuq+zWn9waDlU2B
pLLxiDvC4cZE6IYwfXiayMPm8cLdusqO2r/wizwwtsOUGsbkX5u7GA0y57PikBboAfbCcXMLJGoX
8OqD9VLq2h18fduLfWqdQaa6ucp7AVe8y2YUGHWuY+0RD8cMtfbqP5LOa7dxbImiX0SAObyKQVTO
suQXwXJgFsUcvn4We4CLQc9tjy2TJ1Tt2oGfYZ0NB79vb0RVa8uSnwTnRN5UyjIBWS+vqMziYMuY
C0TskS7wUe/AzcYGtOak4pwH4DGyyjDFpVQ/0UuA+zEVkJlM9qOff+dcveBEW/wl9JN51rtz0OGI
uOekpgxRf3Uqr57RNdbXxMCPc8vY8DuN5jLGmJFNnyP+XqkgQKZH9S/Xc3Ck9zAL1pI0xzgGbIF2
L5gI1Che7E7wkGiyvN+tB4WQ6R0lqIG9QrswqpVMxtcAIANKvCKZMMHu8A31nRPbj34LHBgzO+yv
AVQtMbJ85UmSOFncnLU44zeSX9Z+ZToDST2mAxMTz9yYAj50UQ6//v1ZrNdt6tXm4oWXB6NEt2Mg
LHBUoHp0mFmmkHRpAhj7cKO+0PvgKTTPxR1WsnUFnWzWFr6MsuZKoDTTUYkaeAMzJJP8inQovOQR
t0GdChhmVhyruGyhXPcUBtLGMSKovvJx5BhHb5L6YFa8hXmQgWI0y6ZZizATdfMWcsolCyGYJ+3z
NawyBUbLHMkOk2HrYwTxOkQrnSxVJH+9R2rrvFaYNOBpQgEFM4ahnP0i9gQQYtgaPdHaAE1cjW6U
L/hNp6TTx1K4EXirnDNiZGV0rE4I1Ilz2tuBWMvzByrVCnjie13bVx2h8rZIDgK+GGQaGDZLU0V0
clLAaC2/Rl6PUUCKBRaKY1vh9SIMk2gtsDAl8tvgW39Dh0sO9WNyQAMjBaih9WqAnBAEIvOeSSV2
1TauSHAAWeod0Aeo2B496fjGYGgW/B7VO5O38Gu4SdhMNseg9pOWk2ttKtekBgDFJGhe6G69sRbi
ke7LUuxeZnCDrE0+0H0pRAboTlFt5HIjjTtLPuDAa4YIwh2NFSM6MgNxjgbViRMHw5qSl6i58BQn
boe8jpj3xi6WBMRTJPWyx24LgC91qvYDzVqgoFNyuz3r+aVxVzotj5RDmhxmw2WmblvHDgU9sA8o
y2xH7fumDcPFAfXyaDdfHBTSEwZR8psSJBmfMb2HcveLafKgzMqBFz39dMYImDbWDC6hSRpzwsTZ
uY2HjVF1w5evQASn4AeCJtYOn9PcBTCv8TUiBITjaMCk3eyVwclyj1hvvJhlecVFACMK1gT4B7K5
CPeFyuY4ZNsN8TwCp2VFHegHgaI50olfCXofDxBoIOHoIDmM7/IviLmq77lbFKj9AvDXgrFOtAHA
wmRhXGDuHxD/li902XtP3DqXP+hQremvaURR9mClBRgJbhwB1NqS7A4blvlbw2DIMX8yVsOXPHFh
Zu9qnn9Sh3UtjYc3ScmI+2HczXWBYT17dxGhOGOpoeuXMNBidsD8zAsRLH+LPGL0MbPg03K5yHy6
THKW2SF+xdQMrFR2YS/AuRPEWYr8wEfkvokxb6fQ7DeBgV1EjX/a5p1SlgsDTEAkjTJ2MfwVQBUw
n0EYeIsxe3DLRNUZo2Mv/9T6l9Yz5WcD4iZgVvIi76A7VE/NemD2E/gxJMpCala1fs6Qv/bkejQX
iPUlg52P9Lu5MItiwDIFWCr19KcGNzG0nAdKXn5Z3E54ztyzBtYQe3YNREl6NZBLNln/QUVA6qD+
oy66vbiD7/ljuJSq7Ud0qVcAMIjW4YlT1XLaQoJ+yfhaeqhqocS9TsOF1wKTKP4Rr+qXtUo+haO+
GO7padjyPkA4pQBloA2Xh/Ya/0X89ekkJ0n3nh6RLzH/RH0GqaR/TL1mOo3y1gWMFdWOCXdh4rfk
QueE7IO5VblkIrx4jI39GcNXgo47wRUqLlfIM60Zu6W5NsSqP8h7zWzhJgOSzzRuC+kQaj/GiSv7
zNwHOcZn9tkc5Gt61g/9NwQvVICPQ0iMJdeEQaYuOYm+eUSYo1I83eCAIoJsZ7RreAnvIBjMw2Xh
q5uAHgF3ctMuTFvDSfqfbz9XPZZZg+lgU0SeGScHw6rIeSChOpLwzSCcf/8h5LxiikbnguSZ4Gtk
Zk4EkVyal8ISSwesSF5IzJo1VuQ4Vrwofms3xss283hiMLHUL55Z01NzzGjDB9FnfABFkIGK+kVC
CRYfSQCS/7bxX9qph6ywUVvl0tzEWpSK9dvAu6DyAirUEub9DBxEPeD2Nt6YjkTXbJUSLmgtpT9A
HOmvPspTFt7F+OZpWxWQAlClL90YlnOHlnwawxGs6bCi5H2dFQpXbnd99j6Dg2M11F0nSjJ3kINl
IboHjRuTlw4+2M5Abs/qH+cx0GrDSccxdFVSpqo2wcImLEq3EH0OwG5aB/zR+i4YZ3P3KcvGWCX4
TZuOcYvCjS4vsadIiJCmGBtdILbmqhd2fOamx3rDJK+qxGB91i8kmQkM7HvAe3iCsGTWTYiZghPv
WVLAr8zLQcAasBeWIp/wLz5bDXcHdA1OY5dvjnUSvyyekOa/f+Zb7uf3Ge17BteeIo8mkCEW8OD0
BS9Wc+Xw8oBDpqoTWhOOL7oHuQeOJp8ESkWOkxW1575fY9+/K13CFv4eznDJgRxgs5JQXV7Tqch0
W8bIuynWgX51nK4vnWCrRRkyL8T3dpZAn6Tqhfv09cAYGFd0fcWDZtHAxmksiNiueMVTu/kqzwYg
P5GJoZv+1GuS41kGt1ft6zxkgCYiQNBOJTgGrgamZBH9DFcgfRYoj4dlPcyHyTAJ967WZi3qvPxp
SmCHCnkCDpNKDZTQdCdNWDCrLoRxFxQvbtX7arDpb7zxnBzr6/Bl3LKvUIbh4wjfqbUY//0erA8I
Cs01/Mn+pVzw4aLRZb/zQbKjeBW+E0Y8mW3+8VOx3XCm1Fi4o/waXwh2Ic8PW81HWw0Bv9pOJIgv
fmtODVjO83yuHVtG1tu+cvNxwTcWx4apBMvjMtYLJPCP+jMEnMCz0VeJXBuXuDpgjxMnXhL5Vr5Q
A5QMc3PKfppzW9EsIeB8yCD1jkJRkPhs4yJdvsI5xl8CxnHEHBrMChZKuskDKLwr5PnVRiDovMZ1
dm41+1bbZIkbHLgLofMlb2rCZRHi/+4pnacjT8U/BPZFvo7VRZgvhnbzjnfq6yhyGJanqjuXyVnu
zti0cNPykwqYXJM5LtyJBm+jlWiuceDIkz1qDIQBGh8Bkou5bsnq1TcqcthHD+NzE2Ae0t+bdpe3
O6vda/qm6cnUsIdPvMtzZWPUi5oc5hfeL9DlDmK2NEinNI51uh6KbRdtamlL59ICuRrLMvcFHEOx
2ChWVT03pasoeJwpECNHjOeD5lzSlybCMad4xT6l69K5hTz7dcxanhK7kB0zDEf9knXOW6TNH22L
ExuItsJgBS2lzqfMF2H2TKHoUSAaCHWDVfGetUhu3mx7Zr7kW2sEIiqLIfTeEUNX5kM9TJ0qxP9T
CuzhvYy6v/d7/aL4KtNvq+ztRvOBiaAyeCGxOGO3eKQbI2axU7SjFsSFJvfS/txqW5F6pl9UiQ1+
8aD/7Ui9YahFJiKewVijKPpaiPZ5s88kUtvwHRqer3bDZNzIvXfoV/SpwxwIF4VNSDQIvj5GDfLg
wSsxviJS3jHdJr1Dx0sDbjok/XmQ4obEEFOw5fge93dTsIUF1H8L8mt16qx1iUnBUsk9sXATTLLS
awTvt0LgNku+G3xb4nkjoUlxQrJ+iPoi4oXxaDGPQ1/Klu22qhhmY0i6E/JL0q/raBU13sjcd9iL
os0XYigJP7AQ7OFxNkF4dJvzvpzDIlQYVpCoypXIGfHZJldN+G2pbEpjTQFA4S9SmRAFP0CLgw9H
SFnnRH+lgQHIJtFF/vqFUG9qJ6ExgGckyccwT8Zdb/iWeqx6FHrfQcNkqPm9ClB9BNg5qYxR4xsz
TNbaLBSXbfQTQAqHnwTIj+F3359L8ZYl0NywUVhU4b2AM1V3WwsZPI1RoMyN8CtU1kH9LN4/D8aG
L+UqKdehXg8kuKcYOGMZzK3Mx7/2B6AaDKS5OyTs5JZRfeS4fbSwquw+8LGBhJKkG3by3ovyEv+W
FMvBMxom5J4V3tR3XHlbVjKKwkUgLrSKpQPO4nKzvJtlVKxCBK7AliWZRwXUtKzcBiJqT9gSpgv6
Yg2r1EKI6stQmUIF6jgGFZ6JazZ6lewQl66FpqBzaQhD9JBysu26jYbHd0NICIEF60LYFuaHOixV
lpqZbDXhXETwez/Z8Ip5kAX/pfLNzgYyz+oUSbeygo8EF7tfxkyRpkmNimmnylstHvBRSbBlfiKv
+mxTJFva+Cpmx7O/J8UgmEroVupP/fiwhl0d+5PRq7KN6F0gDSuu/vDQoqKoBGxi7GNRtYOIERCU
gQy55eh/aul54gEgf6hIVsEaYWcZGDalKzGdGxY0tz01LliXtnqEGM0gqJ3Vp5CFQB3dXEUAM1oi
DaRradLMP18YcrzoDrCAnXGX5L3DW4EGwQQMd9cHwzvHZrIW7PRv4bDX0eZf85WkzIaTkO5rGvth
YqSIlWNK2ybfFMaS19XTwMHFGvdp3TH7QlyMts38KnFmFhb6BiPtWKDnXD90hn09vl1Ml/0UAdOA
gMrHwSBhwlfSmpCpQWfQ+OFr9zC3K7Ok2XbgIxQtY5Uy8HX5Ao2mUBd6fC7wWsN10hA8ZjPtN8Nl
hu2xHthNs+o6Er0WMdgmUVb5YuTK0ZysxSNzhpNN3q7KlkE4lGkmDXZwwQZnoNvGJ3ySb6/M85s4
xGQlEgIe7hLrHCC/7n8swWdTvcJTGv3q3a+knKxor/fMnU+meGzw9ZArUnn2IyMwvCHGHlUf8+zP
t7KUDQ50G9l3DBW12+rDOjxEuSOYO9qcRqPSfSbRQQOiITUz9gQNKxwIJhiqLSu0OCRdyiyXMzor
Pufkcy5+82nzxMXPs1XVOWOY2RCwfJf9+JPxOqBJqaGvcnZWcPDe3iPehjHDSOBa2lE86ADecEZ9
kQQaQvuhruAYe8w1ggCbUzlyqGCLi06KKo6J+yu4ghFZAm5875XY7Qp6zark8ZsfQbmPag+2ZD4p
0OZT1CIAvTrnkiDYGvfIUrfVetuJy1hzFcyTAkIZLok0N1h9TCoJGU+4YquTkbiwcPJJnZvjw8qI
l5J6QC0fue/hHHNgDIsS/qy85rlMilz6D6fGUQCJ2rgbVbgayl8k37VwZVTzrP2KEh8R3oEDTi5R
frsPsOZygCRXnTRW+gudu5dlU2FKpfXmsYY28tQXYTYjaAYVnP+gX09hBOsuATxF0BB1shD6jRbh
iZTfEJnkxS6SPrB6Q+87i+sBb1iEIcIlyNZpeDbeniisinIlM8u2kDGMClWCnRtnVfFTZoXmgF3u
GiY6427m2wG6WWXdBvtH4KXJRURtGa7eLa3DYjDWUb4WX7ZUriiBGn3fj2vp7QtTyuxhV1TXR/ph
xUeLQkWJv4LwkIprDeYYZdhXafyGcEHf6TphnGdA4nO12BVlO9+1hHBDOwLlsNiVLuAqD79v0Hut
hH4OWWC62lAQ4+k4vXFAe9Lrptvd9PiOQ/SGMOoOFjeqy+lSoojV3Kj28QLoaEM14IVYnmfRV/v+
M9JFHOFDLN4s5nfGeGOODccDBoZM1pziDcYyT9cI86TXvH3gXuwS5gQx09KoKnnmOLVeIhyKR5zh
gSKabcgTLMtPqwFXZbBOwrK6b2tWwkdPQnXkBxjS2R20JvwkZvUTZ0dmCeSj/g7MZ2oQ2HFjZfNm
8LLJCWYGO9EiRB4Kf/uHNAvTrYsg3FrrpBW/YXQYyY3qFy/KnRTRnldSB5jU2TrkeSdDK8MJi92I
OU8WIwxUTms6ByILBydV/BjXgd5VlFs5HrGMZZpLABg0kACHxSV7LTi8noZ1qoNbigeN6etwW7Pv
YvxBMBVyk4ah2zCNeWFZQ1mgRD86DcfrEgd/EYdO+sCHMgX7wM5YQAc3zMdk9irsfoD2CXZBRwIb
CinQGne8+E3lBaPMrlYaAGCFuMqnE+RbWDkuIY7CMBD/8ppawSYIV8bdRJiYFtA96Q2/E1Tbkjv+
vjqulRlLAISSE6kFlAfyerzWA1MLTlKQCpkkH0QRMNlgLGHYDFi5MQCQUh9gcIJmOHiA1JgoswJN
0SkGTy1dHFgftoa2Mov3gEKSsmDCAlqjvuZwD0TYe6UjM46BfsA4QtgP+IwkR86ZuWA6unyErzOo
FyX5rnlYOmqBOET6sC/RUpMRk8yzGl7xN0USxw2ZqJAMMYDlUDZSP0jXWn1EhEVwq/xeIn/RCSpm
/qliyO3qI2UhESW466ILwpvfeWcbwqyALQWRrI11mc0NfUWwTZ0s8IkQoPFB0lMdQ/iTik+2FX+J
byPsNRDtb1yfBXlOYwFgzr030awhTMPJ5lwklXl6tFj8j/188lAndje0gbN5wQQy8kLIXIPdF7NI
9wKESvxMT1BWZShijspsiNkZAkjDfnwB0fBqMeEG5oiw3+LboBNUbYWniPcR/LBb9aFuC7926jV7
wDVWoGv3Ej5q+dE8YdJYSIyYM+2wiM5X1YfxAsP2dES6uRO3rmx4xo/+qS3Q4UkvO59uIsaQjsmZ
PIP8RGhlrvht6w+ml0Lk5VelZWF+w8rBk22y8Jx+/0K2k2YGoSi7DzIhSTZcqljajJrHfaWpnIY+
xDJdcspr7KN4QKZRMZ8hBfuXnwrn1qoJk0KhR/4nLmEzvI5QbUGcWI542mlu0yyRLA2samPPF2GG
oUGj1OaE/IaTI4Bt0MzvQjbrJ02KCTsGjofqYrGABQr+rCAdLez2K8GvmJ0yjyMHlo0eughEcIiA
Kg0Q+jDXkwNBMo1VpxYc8MZwcKBjEv+ecKxxH5weq+Q07ukETB33SCfCjedcbogP30hMLff1pkXl
7SAQrPBjTvH8gG4zPamSfEpYem/SJW0JQF73sm8iHmH7Bomt+gHu0XjazsZTNdjJn3auMbdQbOsb
ihUgW33OtinEHwBDQJbQ1f+AhnyWdnJno3x2q8oVt93SSmFR28ET5pYCft3P1A90LCN4GmCQowVe
+zmYnAREGUPKbC8s53ILgwROAKdA6JY867W+yvfZmeYI3jqIm4nf4fQGgj0OjOp3yGOAJ32JsMiB
63lpOhytZ7HPqxnTOUdp6GvXuJ/BRS55x0jXFRtt3wVWMaxBfmOOEkgtzbMXZt2Tn72uryMFgJft
qnr61Ebs1J/Jbdzw3FhPUcfUFL8mNh/9D6wD6TftMdty65rkI6iu9d9YoyU7DZBNSJEjrMhw+ckK
yCnCMvJcoGYxBYQgc3sJ3rgrUkdWvU6aU82QkmXACkUJZtk11Z2OkZE7cso6YFYJ04LXBM1q7MbQ
HhjKhA6QF/AXSBR4lBQ6sK/VDuKTHXxFk78rlR65JtoJV4c4Bq2czlom9moJrGen2PPYUJghKAW3
/ERha7DcI4+Gy2IAW3oKC1bzDGKicCuADUTfD8XLVbCPIwkcYh/o8xsJ2Uw/YOJQ0WrO2EFs2fAC
RrSDXh5CWkbOG7vFh3wwCU75AuECQwIzRuA91jZobXElzbeb6YovnLkljRgWsccJ1Axuac3bZN3e
XjfgAf1CJR/94X9+kCkyOO5wWMAVhFM4BwufRsz8gc9A0xwTzcKEaXq/7Wejz+uDCF+mciReEPU7
abgAAvQkp9cBC7kERBozZhdLVU5PkoADRDQ3uLTWtdhV52YXLnlSyDrKA4a7kBHabbsZJ73qrD0m
PwXdHhIuXivkgcVItimn0C8WlGGwEDo0nvM43Q6IFn4qnKWI+0CzzswHcjyjnhvFbYbqUvUThtEu
xLRcJDHF5Qzj5JESN4GSRuQdciOUO7GnxVhM4nkdUOIw64YJFLucn1YNikDYOPYpyHadqENuwICH
1ebrqOl/2WawhP8dZYhlOauiajqS8ChnsQAFlufuF6ktsp1+RrhWKDpB65hMHZmvIlfjFRNVdy8i
4CI3UrCsn4u90xNJ1jo1HxlzIdJgycaETkO9iifZT/RRxnOFsmmmo6P8qxdTIuZE0gTMpr3P/zjP
McVDDAu8ynGoTHMDPgxXiyaBXUKjJSuEG2egY//Kp2Bw8t0qwwkbG+9BrbbFT1y76QrkjVI70cej
tGGQQKiLEEkstOZgdsyeHoGd4x3ASUTkdGv4uXwHxhWxXU78If+dfnDD6IpemFYNC06Oz/eGt4yb
zCivHkQFjXh4MKr1KuAYSEwRTJrhDU03vNQPTqmRWamV2b31LMXTI9mjXdD3zPFAajsqAkIbgZ94
BXQ6DBb5XWCKIFI9KGv6ZTZu/fP+mXh/mtv1jvlV85aB8fBagdp8kM4MLoPu0jy2bPOBWQFlGpfd
Fprv94sp3BOPfDJZ+xXvDQIHGd/JrmJOFbL41rq2hYWCeg1dIxMsJm0aDj08OMpF0w0BvBi7hCe+
ftRIyVxg2kvM+/Tj8avDGQ05zGqaROrTRyppXVS/kL2Johys4Qh0XLObxx7Tg3ivmd47x1Ta0SFa
QleHSQt2pyKXdhJI3rhJYKF5bosPqb2GyaHEoQSCMgfyHQZ40OBv6GjqvJBohj08hzScdg5wQ4LW
LWAjU7qgoUDArSEx2b/BfQvXvGfvo1F9FMNhGtBZZJ5hXwA651nkgiT7MD3IryNj9fa1KAyX2LYc
bz6MBTUMNfAuAxmxEzjGh8e6uIlsBdhIH/HJpO0yp2ccXXIuE6x27Afv7ZlTOjLGE9ks2HPMdOQv
3zJ8o1nBAgMUP7x2x/dHnNg87nTfet0Xz6/loGFT0VQLE68Qaz0BH5y/+BpeH2twfJYRvrm5uhIp
xHTorFZ5MrTP2jg07xloDUR7EXavRpIQfNX7W/Mbc58pK1ndHpPOhs3DQLgklQF+Xg7d/TFhp45I
wh0KmGDzwCFf8kcLZccpJ33mU0omNH58kNELMRhWdJ9cHoaGDnelgwhykI2+iUlo48vY8BNHCUkP
Xa201q19JC+H5lJo+NKcNMTG7ftTep1LayODtJgRjZ8Pk3Zi7k9jKGYWYbSvXxeOIVm5tVgoQMUg
fw0I7LHShcU/pboCOjoz+rVV2dwL8IOlHxJ1y+JgXtGoMlqHRG4WG/AnIjtyZ8CWAOsM1KDhrDRR
aqF7/expwrPqM340NjKkdFuanzk22L9R/KPre2Kx6zcocQ4Pgdh62HewM2h+J15RWlDw7Tu6hOzO
Y/5HWJ8L9VZW96O+bFrivu2eFB4BI0b7HUNy8+tg04GEm8mnxY3zEj7axxbWX0HOQYgfo/to5kwY
KYzor5r5A5pcZ15aYqRAP+bCsKvMZ8uc1sDh69fAZcCc0+RELV0APlmrTPjV0Ox1w1zKfVg/ZnJN
EcDjU06Cum4/rolI5Yu+aFZ0TPx3LU66+ifCtBFYyMIeEMc2y/IySMHvY/raJIOPn79mYhPxkWPb
BquYCXRHOZunz7pfiw/IVr6Oy/7rhhyqRcMKBGmY90bGjBNUnzG+jNBhANYM3scecEXtFjnBXcFC
Zmzy5n55w1k9YQYwYkug4yMa78QOQNjng+sMF/hDCJWluz8QuU8LfCKPcYoOCeF3GynyZLp3Vq8o
e5MOrjhB7p7VzTUw542XySOBJ3N+e7ggWTyH6AbXcNJ1aNIxoVSVXp+1DlGjdcb6o39tXuZGCLZl
jL3dKR8WUjkRhWLszOQNkyU9vkLTm/zVIbpQRa5f6U6qPyJr9ca0hESsZj1a9BDSoY8ulX57TU1L
cEvCiR/EYCRD9s7+btDFycu02ry0tRkurdyHyCCZxLWvsGOxqpU4QLX0RQ6XMLg2acjlszb7hZ5u
Y+Ecyke4BwoRiMJZBELq7uP0+Tm2p4jiHqF1s5UGR0eB0Emg5guzObxLL0Z2i8stsAM5xdde/dds
EeIqzbXeU4F5EQH3M5zwKT9hpo4+U6FHQ8IimZsTyREDQzubk9gtDD5iKSSyUM/g32HsoiGvfy3K
N7jgZwL/LPc12Cmc5yoLGCqQ9zDnMol7PTyNnUFQAVSTlO/qPRgSz9+ol7j0j7rK+rfrkim1g+I2
LM8tOQX4bazgalY/CKPZu7SMGibfOVbv8waHLChw+AKiTdU2cEiISGqtRRsd39acwPaU5FRC8Sht
keEvo8x9xy75IWLux7+1vs/q1eP3BUcP0zAG1kzy4REw+L9pexHRj3BOCR6A/Cp/N4wfAlQPGUi7
2xHknGmbV7QOmiuhGUQRYtxZ4so2Od9BTu6jFG8l56GvIgaZ+dJCqUGLBPw8OpLhvQa4tHPF+gzi
jZ4tc4jbFby+5Uv6gVKEGKlpHK7hBCIPtT7EGCKKOeNIceHk+3hhSzrSZkNdmQALaKdvZlTNRHg1
REdCIwWNFTMTJI+JM37I6gnrT5hAPQkfQLCPqRLjeyEWb21qMuZWjIZn4haHR4lRGk6NNCIIRpGX
zwbE5czs6FppHqe6mF4kwEqAEXMKMwDKDaYpNrQF3AOp29jvEKMSyj8UhaDX21Rzmfx4lGn9TtxS
YhWExwPVTCwnp3qQEWRXxHRCLiKkDanzMbtCS0SqB1QB14zlQniQuO3/Ic+lxs9YaPUSqIDZPYUk
9VwJGelGG1kiaaMKqL0R3g7W33wJ/v8A9yRLEGIxyUci1DC4DrT2FH3AjnnbFHZGRT2IZm5GgwSp
rhchQyJ9J5OFtEx8Fuyc6jWf7m/j/ynG6DAj4RR8o7SaeDh8AscwJrEGTxedB0c91S6vD/odFwxO
ohBr0VNwp2tPYVhDyYuh0t45LLXc0VsaNifkoJO8LmD/s4+mygdpsNy6aeEOKOtVtP8ANDPx15AI
rZ7olT3yUMuLAC+gXiERQ8LHOZceasvDWhBW86A6JG4ixMG+gCwaSo/J6ix10g6zOJtaBUcWiO19
Aa9pVmGhA2uacAcgw4m5lkNyo77meXCWHwgBmijAJEbCKIeye43xz+S5tfQLDohtobhG4pQKzqku
b1EhLj12pq5F53JEf8ME1e5I6IKsQNk3I1BjPjwxYpSf5rPbAYqgAgJSqSKqU1ue2GX0d/gTzdrf
x4pZa0nf8A9toA2h8elO9QGDMe0rRe/4px0R40zaJKB9wGvmLd8NVBKoePP0AHRKpXsHGHj3OHPO
hDvVOP/XPD8h+5CZR6LTAkK0cKOz/zmTOPmCz8F5lz6RmoQnOGpw1cg1aTHZJzI18YpvkDacAKBy
KYULqwJzWq6pyFU+OkxxdC6hnQmREG6jCryK/MBj6mfwLFuGXPBHJwoh9Q3UEFb6sIGvnYOvQdZz
KKo5w1hT7M/3U8Rr5k7mFXYHUwVYzBYIEpChP65w39jwb07iif05Y6vXiCto9TgrekrJrQr+x9Du
LuFczdLImTK5BQR3CLf8GiRDPmyCN8hQwqW54VNS9pNFhoTiivyIMziFs8FGZllYWL7BVAOf5Mab
qY37/uAxz/kqh+4bHgPrGjEFtmn3fNPu2JfwWarA458aqHtpA1FVkOVAkCd+K6ospfLpyRt5bkHh
B/HTPSt0s8Dja2PoQX9MPDAWAIUQP9+bck6fiSaa+E8AGJVt1zi4qEEatmnNhXPy1JliAGwwn0TJ
R8/1drGYo9UHKkZcDkwGOQGTLzqqH/WUzdHnkiGJaQ3+TijSoDq2Myg1vAyIsPob/7YJWlE5HlI6
24kXZLAzJnoL6AWjMA3oj/JpLR/hA7RU9VyaGES+8DfzugHrMpec5xZnGqfVXOQsnI0Z1B2cMBgm
vyCHu0QMqYrH9JTEcBYQYzCOBOlJf2dBn6ROLdwKOl9vM9gqNtFUm3Giwm9UKnvofGDnRzc1U5wb
nDtsxwcZjPwNaN9EpwTB4p/a8e1h4P5AdwMRm9pAcPgpOBIkOBw0WxmWPnw0koR+uBCQaCmfxTer
YICANgAkOYbuQIllUNDAssb07GVD+H9L/DqLLvfoyGpE2IyIhzmtAy0INxbdKaMgM8KNnidPlTbR
0/u/HgtvWGL4YLoKXDwdHbtrtMQETXg8Uoq4c/rYh58rYNKOBwhlak1CtaeiGQXt50UAtmkw4miz
tK0E8r0ILk0812Ncc6mkZjIj5Rb/nH/sXQPjMJ48CC0DhqW4k47W0/zNYCkT/UiM3TfjWcpHY/NY
I0pYkfRxHCHkISHHDNmGT8gMnUmA+FUc2P4x1RPhV6yZFVdIdaTLbZ94avHIpScxmCBq/3AP8fK+
Z5cILqtsq6CtATY2KExssNgxwEULdyGHgTc+AQlgC1UMV8k0mKDMm8W8QUiSETtzJn6F3w2dNIx7
QglMBCr2BKigyrmw9XnAHPXoRiCHhuwEToqfAQ1HMBOuJJNgasWRM0xPChcDvoDiIKTkwHuhn+bv
I9VRPN1KdO8yfHcgnAoKNCKeiU0cPvEMw10pflJQwATGhxBSMYcHkw4FQO4b1Y+JmxzzVIVubDov
4aCCS1AUtyc8yGmgNUBAfB9Ydu9p0bwpWCY62Ax8gf2X25YLNniGhr1M1nxkNi7/O04E6HuHrQuM
gGkaAv1/UsZMNyu2k2dGGVnrM1Sj7BCgl9o4ykjUDDQo/7i0pkDBAIfF6VcMo3btB5fAov6Q79gx
xbZ551SPnwyipGP/kR263+IAX7q4NBusNz7YQCV1DufHhW/OE+enQFxQmBtMFT7QQrqKod0KR/YU
UsnJ2mPWnl/7ZDtcYw+jU6c5VocXpl+2dYMneMyOw7U861frKW4AcC/dXL0Un/pdOPLL5r/5b31C
nvmIiasACZhwDt4RP5vXxFPn5fOC8GPgGWhP+RetLycCCjAqv+6iYqNPVTWFck1NMHxjKj/jA4Dl
h3pG/dLW/ak/M7rjP+h/wvvwJV+ZBcDU7s/YbEOi+Xvvi0Oz1W6AukJI6ootb+mXeVH/i5cfQIGz
+ld8qtvxpJ36G0SbfCv+hffyLH5FDO3xofNAJVZAVulBWQCYsrypEKEagC1/Sd+vabwJburDob51
TOAhH97NgVRgSq9/bNQvQLpxn3+ky+TUIZo9G/N2m92bs7Fke5OimdHy3oimWHSndiMynAg38UW4
v1xmm+o69sfN+9BedO+xbS84UtQwcyB4UERzJhUz4z5JxRgTVKeHMdPB5aHeY6q1ltbdF2zSLbDt
3MEFZZNerHt7gbGWnIrdeAGIbw/FqT6Wh/yUPfv74yv7AxFl0AmmmK4NXDg5IoH3Gsj6LjYVeKJx
ZXQ4VZEDwgR4dLKnfGxWo4ZvGkg/Xi0eCGvyhPnEgKBjqdGKIDqeMcfAsei74CjigIgXcuZSh1s/
YMQmvHFgnX5W7NrfALS3gYFui0+L1Q+RnKnnH/ylQMeElKDbGeJHVoT+xR33DZYIfJtcu0PxoS2E
fbZSdnih0hsAHkAI/UG9SRcy8eZBHjiimJhBCIZ4CuX431DmjV0A5f6HdB+e+e71qX5EJ+sOOqNv
q6dMW33BrfkX1B/0BENHQDmwQ4PBtydQIb/sjEvAoIic5oGg6hLHE/KQ6R51uGKpDpgxhPFsF3LI
3LmJHxMZ3gbhRHfYs8P5D/nPYcXfS8pG0KjreMYuFqEVB4MAvA8izS3JV8Yzef+4J58UaBmaNrZH
dqk/Rl/zCbf45GHWN2mnffehyx0u/0q+5HeX4rd9Rhdto30KF2HLhkuWyGSFp/FsjsYKWvpRv05c
1q/mKrtg0fQQHnR0RizqhpOe6UN7Lk/oQdAqcJ7mByoxdiJPk/oOvtJwzD540TwvjSOQ43JDvUoB
rP0qv0Phtr8gPvqz/VxSkRY7laOZI2cDTg+Mz78V5bz9ZWk0tIMYFbxn6Y31B9uFUwdyevvDfn9R
tH7CsPoSmPcqdvBvfjriEAb85YatPQ3X/pBEdUhwcjJj4FbwYmZ9QAAgAn9OVxyayWWB8eFAiIP6
EVGZZSxVO6MxfCbc/ECguoeJUfj3kNdYxIfM4mWMa6edWdxMPgQbyzHPzT1inv0z3Dm4xycoj07w
E1Cp6qByQTsI8mUic2TejwSMU5dfGt8UFFKT3tN646w0lx7QYD102PK3bqGGIlEZXzSbgDSBphEJ
LRpJICIIe0zgB1aQ/TIBK6a7ITy9nyyD3h8XkOsh06FTibRtMi4hrGE2mfcHEeMAuGg1uU8PzxQQ
NnmPYkPfQClS/wn84ty7sOMLm8lghZmfRaYUzwTWmG39EW7LxTrcoMYKl/DZ8lCZnBv4hKC2nNFz
gSFSIsBl6mjqUCEFs3MxZyOiN05oWZBc/UfSeS03jiRR9IsQAW9eCUtPilZ6QVBqCYaEIzy+fg9m
Y3Z6e7opCQQLVZk3r8GNyOZxGxrqgllEJEjzUJa/xYqHcnDCKjHBWhdOODZxiwTgee7imRyQl2ED
6gHfA03iYXM1WGbzUp23d3wkidqD2wpoRRIKezAKJqY3Lwgq1K7A0jDrmId7EOny1h0ARBz6Yrh6
xBMh4sBQiewy/hPElK/gq9vG45sZmKOVwZmDVeOTKxd0utQ/GFfJZF2Y7MdobqCPzmA1z6b6yzmU
9cWv3pX7XH2u6l8L7k0uccBKGBmzShLQzLOWMAMaMT3HahnKngCxospRn+LYUd7fKfKu5iwWlF7J
SrcuRvsBpRZeksQhVy0SCQQMm1+6d3TaThnZbIZviiFmWz8xRaEOZLgAHDob/22aPGD1t0DuHP5I
Czbyz3YzW/6wRd+bx3iCpEiQHVsXm710wQGcy9TQDPKoMRdFOXHW2Mpb+zEghQDOS1wIO/wYCy0j
9nIzHLdIDoCP6Hq33TY/VjgEgU49mb578+kNcqPPKL9w/e2O2eR1cDJxdmxhIxJcxEU57xKK+rJu
ca6wVfjUWK1CtSZrGQAXQlylkse6I9T4/9MNCs+F0qBwsueIo6Fj/AWpv0MPH6NGXGIJV/fYKa0k
uM+tRwGN3jVKdqGOw4OXT4jWVv3kPSzTeR0RQYTECvkp4yYILjKdi91wOIBbtG6Vr0nukWBPPM8V
gTRPHD2JLUEWsaqxYoPrwCi4FFzMxIduo/KG4U1xW2J5mbw/pY5UoktUOy5EWbs+q/UWW9BE3Omt
z85I1W8FGgOp7CemDoTnFaKmsZiNXzH2Gt+3icqaxdjr2wIbCzjU0IVV2ED9Nu4cRdgJKA8+UnUN
N9Kqd2iODczxhrV8LhtbGK6G5g8k4DqWN4poNpyWvUMN5JMaQiVfidaKboJdYnaqPOGTlpYuA/7J
tIdv60G1/UoDnnllBQGevoYImHxJMoKhcJkHbVkqNt6Qp+4bBMWMZpRyES3FYpvvEz4bRvTb6SMP
YEdsok/hwTeWgfKlxethPQT3lSFR2LBdNBgoZ76FaHbcCPW208mG2KrmRYYmNvnERwPywte3jhhe
hNgIWDIAXv7bptQbKjNZOlyNwIBGPD9nK/X+zdbCGWFSNwcCnmoxtfu1G5j7IqzBaHcB21T4w2kP
1Pb5/H4qJ3Q3gAKsosJgIrwUQqf9NNFaIMC5MS7BHWpAwwe/jboUTQbjzjfSprntCTf4EyRDADgR
PokQsY0dts7jPcOU8e2IRFnpSxKgXttOTkisX5g6u3aPi8c1lA8TBPeogkQaXXNxZdlP+3Bw1cVG
st0LqIUPx5ZfOcWd1dtepYuREfaDchQRyMGcy6jRE/4QEPSAkMw+dfOLzanmYXWmh3Rpfml54CVj
cZ7py0yGPOEYsz8zAyKfgV2luiDZIZkDwF8fLeQQ1OnJIRIC2sxUpujzpckxaWBSfYscHpxD+GLD
tzCaeXvinUlfAeN+pxd7KFTPEMdwIlaAeZsga25luJnJrMBA3yJqMJAG1cWN/vnavIls5ocFL85g
4NthT/8Ucc4nOLMz68dolinf0RoXouWH4g33RoRd+hriBWwoZ8w3E2bNmU+7ilNwvMNIhWkecELo
Zv0pn76Yg+TJ0kiWHJYo2xkHN/oqpo6WoHwvRWFhiFhyBjRX9D6EgsOORpNf0onvJIfwvkj6ekk7
LHUblNHlB9Ahi4/zRd+num95iKgLdWXJTj3wNLrpGarQPwTZc1SIgV6/WMXkhMGZZ+E8T/N4nU68
oDx51eeKN2xgET63gLFvPT84/TDF4X9YsijC5xsqD5D2rPsU3cEi0dDCYAnW664tmd0uLHliZnbn
DCSm+Emt2zEkKdZlCJ5PlSN+te9/arl+v0Q/pIAeS5q4bjeC8OZvGpL0IDMtFZo4MB+4ka5rvXUU
uG9PkaEz0FGJ62SO1POJM4c1meuIA2mQApn4rxq9ntzG3our6OV/BP9g+kqGrgXlqr0iJV2l0q2q
IvYZ3YB9U0W7PF6HxDyMiPDplRTsPSBzyhgfpbA1NG1yCyEOrGf1jV1KiNdI2wi+Up+HJwcFViwD
SNRrjsoK2UwYrmhWUNamnbTxGcPVvxG4taOPDyd2Y4B+eO4SRVGsJI/5MtR2mRhPX7XQ8LGqsDQa
jVtnoCtNoUyFz8270e5JuAfr5VGdIqoBvLLT0akGai1J2gvoVrJ4XRVHYSKJu60RZlbMMuEUelXY
37J6GY4AzhrecK+nj9p7ADgbjNMbKHi2Yxma44RhUKHyW/yjw3UzZY4iKsfQKm8t+aeZmF6Ml7FP
1CFzBDTrXVXt8I3pSYqWkawl8lE8mMYVeypJ12GvNSSeJ0Efm/6UDsf5jTQF/awO8ymVENt5WQUg
qbBlVrVn4qWD/942GaxVEZ7HmoesVhw5hH0fCGO46RFW67AnY+NTkQEY8Zg0u2UIq6RdD7W6gV6g
DtGpoEabum+FyrQSYIPFt2iYTdWOzVvcIhGZMh/9RIJKSYbSgzu1N98HzYq8JxzGp1rggiz5pJV7
ijA5sy1xN8tSIU6PaP5HkdGsxIwRZ360dJVUgjoX8W/6Ft1WbIHlYzea28nempmnasQyifBfJrUm
YwPMS8ZcE8hHJnpIyXA7MxPLtcw8SN//OtKBixhSjoBwwBCWxDfs6rcS8BbzjAAHeK+agOey1xlo
EI0NqYpaAilZAkPUEQNPmOiQB3153TMZyNHQTxUNy4hWjfQuXKum3atFoMpNEXDXzrWS8pS6Fa8v
mY0+RuMWXtunuCxfF6HBQBSqmEGX0CpakJKc8nxeKotspiNkR3jN2Di9pGH/tj6fkDQJXucy27zf
kmXGMLP0u4EGvXntLD5XwvLI4kIEBh14bpDBuRliZLuyWAIrUSNh7433A7UZL644JvN/UXSuqFoK
QTwQv7UU4FEl4DtFsZTrx9Pi2ov3LiwBtzUukylgkv7G3TuACkKA3Y80sguNa7O5m4i24rB16t7w
OmFtJpmDSFg1ZS+Ckcz4b17J+fSTDOFmfPW+idLB7J/borwkIw9PNm7wuOvF3yb51GPz8C6OOhyJ
jg92uFSzIA6joqr81ko+NWZzor4TOmsV4Xscy+DDJEmbL4PcCmLbjZMy7PQGjwCiP+BJpgqnHbyf
1GzcN+4sGTuRqNx1rFlI31t8xZkMmZbitzg2zRSUlCJde5+/gaH/zfPz2f3OKmdRVrk1YLjGbCGF
eTdePcwv8ucBhgTsY2IM0MP1bJM1bxyZqdtp+yloFg/QzuDnk+vkS9SVfCrze47V3n/hwaY9m4Oh
YbGAmgo3d5nnQUimVYK3disttGiZ5m/PgAgXmS/u5kcpzj5HNG4851eL/chkUE/wrK3jDYIjoD1m
s7RN9F/pvqV3eQIrxow+w/Df0/RLRdl1MHb1mVfLZOKzyUkbECxGKcxZCdSOSHwokKZM/SWuZbtj
IGGeU8irRlheSj4FmZMtNhvGBObCoJefw7XEHXwyDScQyJPQrh/Nv/5DvgBvUh0iuwesBHUYbiHq
CAz8/k07VjwYdXodD4RgUvRzdz4NmgTa5X/aBZpfTpoM84p1ZfwkuFIjpx8PLX34kGdbE8mhmKSE
Z6W0IUryEVdEE+jVpoCFNBQrg62m6Ex/xHcf5gEzhhcs+LcfkSY54aylCU0gxivV1JZmvM51EWdG
vO6LXwFYLEbGI3hEhwO1k5ScG/gFYiHK2A68HG0uIQOOiWA/JHuKyR4HVkT6LU6wsd+jjIZRxtvB
ThhGHdVNB8hhg61XGuoLBwNSA+3xjwWTvmRjZ2O0mwFR1tsiwdXWLm+Mr2KXiR7xWtwE5m1P7Avn
16iwQahiE6c70okNA/xhG+4Cth4058TiiZuoWvahH37jmmbBp3LVdQKKwSgBR5By1mtlHF3Vynz7
dJBkKCkaljJO9Xp0MCAzT548XqbjKsuVRWhBbS3b5dWOjwSCDe7zTDQlTL4jDxvF6bf7Le063iWn
eqNco3vMzIX2Gismeha+9PfdkkXAzZybRRgL7+eSGG7aHUEMsh8QOnCcAuEluDTdMT/0aZM/gCzC
YtKN/73mRxhrQlFD+olNpj43sc1XSonHsEy1CSWEq+dYv73JSuEnzkx7kE35liHut5XJBaqQHkl9
pD7xcHxFtmU8YtATUDNeHDH45gfO3xi+aGR5Uba1okDFRKrzEK0yeAeGq9n3Oe0EOzm9o1NJNqj2
9246yEyMIxj3GogAcxxMNTSCmrJNmXKgpbWG8KQBSDWwLMcsXVZvrJT0bIl35EIt7jV9bd7Hd9rY
RT1C/52Nw584pVCCWnjzKfHdKNd9iNpxHjNJzGaNHJp8M41eEpLOlnRnUf6jtFI0wAMNL94SvkIt
CfuYoqgkPtxMCFkrVEb1kh+WqDXja1zrniyGF4VScmjipQIfU5WgGhj6xnqm31ac/cU9zQCC/KHZ
WULmvsOB3DFtp+QZOAZTPNJy4qyAbsIA6F1jYjwYh9Sszm1bX57oGl4KOtAXjDR0bzo6ahOUY/5+
hinsKCeepeWOkD4TvA4V69w/M6QbQU4C7WQaezmLXHAZi0uPUhhQymkS5ik5shoNL9Iq8hp6mVBV
UX5xahc1tByJwaxAZEUniNQl0BHK6vDK+995zw4bfdNYgRR9Afi0abYScNAZMYwun1iQWp853PA5
8kngwrrgpaGge12aBrMOo2LUg50TpDASzxwdbm0U/nJQmYIQiHCv5wwHkzGVhcAry9LV+/OVk93O
nj/COVAz6DlCYNI+xb26JSY7m8HI+eJr/x3LgOf66QnvPAQcFWIkgZjodDcLCPTV/5sYDU7JFCix
tcotWAwd8cWFoiGbih1N2cs5kF56LnmZibNczxC1fQrMX+qDbjFK4vJeZnUbBQryStfZuE2oJtsY
QZmAO66GH4/Q1H6bqGCvMLdrU8cUrHKMziDopICPAb24EX5FUuetTCAa2gTJLLZqPpA0f5tLVyi9
czZ6VgqbFLuTor6p8WdZbLhQ3DtzE7I2IwOA1ajI1hL4eBGaaCuOKfvWpKlEn8h+bMmwYQT42EBR
JbLOofQLAARYc3cUxql45d7mBPgZXruD1SJFRMuhVhygRmsgmf10tIx/EQP9GhxndtPhnNm8H8af
fB9/eJqg1DEXAYAloAs0FVMiZpJPHyw4RZ3w8/osdvIvkNHwHZECWO20jXoRvkEQmn8ymydDBcY1
388LIy1qTHKRIENyhmrtrXgAJ9W78mTcjNuwKX/Gv3HL5JjHV4fr05/5YfStfG9pA64Hq4dypfay
Q3RHhjGey4+qW5g/IGP9Przj2ZZ/VIfhK2nOQKzSVbkOujcxQm9GRtOM2q/mfUQruQjXHQR/iBxY
6C/C/YuVeuNhKNKH/rzUwpeEKUicvx0JgU6D71SKdajGep5e6O2HjxE4/AVgqxjALNZ0xtg3yCoM
AgC2Owy1nhwt5DQvUuiMtd/NvxsiTJczEsDxxqGHMvL+kbc0khXIhD9xxprNQAmQYoA7Kw7FzDe7
IyUcJLfozHqidMl01A8WpZUG0yZEmNsepOpWMq4poD6FiAlfAoBJOR8yCe4D4jWVjwIopmp+jnBx
5eeFWjRWz9al7L+qemBVW9JJ1n4Kui98Tegds3l6NrFJQ1Y1QTetpoCL8TO+9y0zY6nADTYmd5Qn
LYmxn0/EWwnJtYeS02unJ6BniUDsbe3M7hPT1on49gGE5JkQjyn8zV0CNRfqb9KU+5rFrA7/9I5S
iVxbDTSVGYZMA2/YHSBsBqKf9Z3/lt5YEzC1k5L3eXwmJ9Oqv+MxOVudsHmnrEXpPR5Dg8+jT5+a
X+DmqtbjSuemYG6OXTpm84DABb5NDKXklPgE+CYV2pOIHVSJ4kvIg012+0pqjA9dv4TF9FdycksJ
EiohPOpxwVGmBT3udpRszLkkc84nCl0jDjmHsPcUkPBaDVs7EzYJdjIjEnqRjMnf/KMzk/HNAI+s
YVIrYbpu8TESWRHo76UJm9PovnTEusM8BREZVGXLoaJUpJFLqnujgUyKa8wtU5GaY2s1H5NyTlj4
cXPrkfI1wjrLP3JtVQ77dNhP8JQ0w0MIG3vQx4DT3i/E/g7pOC/pIin7Ul9xuFI7ztQeNJu/Ewjv
jbkKFJyGs1GFcO8Q58cmq7tdupL3IFl59Y1B5WQdJmrh2O5zCtpdgot74ls8IM/Bb/Rjxfy5n/22
4V6UJZgEgY+gYUG0nRF9BPHZEmtgOUfiw3xqCcMCTqws/BflrmI7DlkI5Q7qmxA/3iDXeK+7bLqT
dwjZzZhnUq7yerv4u8ExNTlONJsJDyN/GEviJ+kmyAmY0fAdwUzYd/dENED1yMWgV2xt1T1eO75L
iwCqgJB0wO5M3yh+D/h/rBHqT0stX0NCoe3MYuAN7MQWMaO3MACzxAgxikhLn9H0iLM9dse7cAHt
QpxvXwSKQDxhFvV6XDdfivtyybfEHbs+8F44asTsQ6+pzACfNeMo4/+Pw6GiBD0GhqrfEG+tkdWy
oPjR5mz7ajXnnyknAdE4kqEnYQjMLvBDGdZmh83hQnXoBODfdzeyNLfwsz1G2erN+GGoCi1Cfh6W
RXhF+jB2xPrszYndtNxopHCbR1xnzHYvmEf9ie1PEB7Ytn1InVBKlGaNOKLT9u/6JCmPt74lyxCG
dNtvM/hL2s5IyIF1+3GF82c9e0X0Ijj/TxN+lsNvXT6IS7Z6JnSkzdMpQY3OsWoA3sQrNDe+1D4o
PQttFKEXe94ASPEp2qgMU7st1GjG+0hz4RKJOTbJ1JS0imGybm6W5QAxprdmpZ/nyo4uYWEi73Tf
Q/lDihLGq1K2lbmqzs1+ob6zAuoOjcwm+hULD6pQCpkD3sopGVcm1A/4Jc8ISDp3wnQ9qpgWeFB0
cJGrR98I2XaC13Dlakj80/HV65FB6V/pcNWgIkGXjL23ctGri1AEEP/TbgfBpbM8DeJzfcKyWci2
r2kDMw9zR81YjZcSjarxPalBKXw2w69EIc7YCxJMWd847vjE2t8Qo7wkwD+ORgofITRXwpnTbup2
cvUQuQKGfvvx0qFcgdJZLkFhsiRgMJeWSyvfCoLNgAyRUzatCHtAdAkdrcPodk0MtVxtxPKDE3nK
ty1fh1luie/HV14u8dt1cPN5a5cm3pSvvf6rMkbHzU6oXGpRKkqRkguXV7N6FONnPBwKxTO+Z2L9
MJuVIqTIAUcY5dUXTLa7kjCtuedf48JC8G9W8+TDXFcXbbyU4+V7b0FLnc2okoCfJpVLE1a5scdS
KQo3rxpjl3NaBWL6aw54RN/C4ruqPpj3cdn91zwCJAADLzuc6M7ty68MMug2HSUrxBlN+umHIKkf
CaOEl5tWDuBr6uX9gTJkrNby7/iLqfRIqugs3sOZkHsPByaxe2dEZw/P8EFJ5uhnsh1jm/7q+Ap7
YsBfDs1uedY2bBg2etethjXUQrrDOV1yAOhH7Y6dJYHSeG+hWSSZr71CqEKa1RfrbIf3k/JDaSCv
SmGLiRaGhsvxUdPUZ0f5whOb/psD3hf5ZwpnR9kUuy3GWtVHfSTih1y10cW5s3UyDvrVSB/JaBSx
WeMhRXvfubIIXvjMW7FhBgXpD+deCrOMl/NlF7h3PcFD0KKgGL19iAqDGzHZxomK+QSSOn2h7gpY
u2hAWXMrKvWoXJWFDTZmD/escHobZz6ol466eq6ldbzvD3AA9WWx1QKMw5yX/1wIe8KcP0eeDsrT
xOemstHylobzQOTYTPUo6d4hWLpMghiZ3J9wz/Age3vFFVEN9EToz3ibPTB63mcB9+y1ZJgNhXyd
sg+jowFy+qE1Q9KD/V+xiD/byNOCmgKLRQ3ZuznDf0S0YecnKmwnYkSAtSXzDgjP3DfontwuzWMh
Sufqw3zgzIWzo/BBGLW8gmI63rXVeK6XEqUAEca0TGTiMKZd68vhG3+Q8sy+EV65dRVJuGRPoWM7
vfczpSk/wZ6d6D5D2Do2bf3kfUmbcol5oUgzB/d9kQS6uqq2nMHYmmEPCHFH3Y1rfOMLl8DIP+vn
eZUOWuMomLDaOLZR8jeHxGWuTyb0A+etI6P3+gNTN8D4A1gntdJr016HU/wDZWTLpJynb75zz4dE
8bmArcKnDK6xjupFb0PJOWnODC8uIs+ET2T6mNXfq+PgqK60rhfGD7LsFSZu0jnGMXClODydnni0
ZqNMKaDM6p+OtTYIiWD1bocAf56FFaQHI0iO7XFiEMmG+eCWsdT8LJgCHlqsARxOK1Ys7l9LOoEo
gFGQeuMXNQfmvudsVV0I97hDTojvyPsS17pBSVqqLqa0ljfd6H4/qZF371N4nXkJv/QntQ/TzEnv
9S9/5sO5WEFcBB/ZTx/hst9OS8wF7WhZ+KObLtUVnbCGA78tHwSXxXJX/7IvvGyW6E+98GCe+60E
/5k1M4v4bI0fVTFWXadEr7/2RFEc6wfrV7u/IPkVK7iRSZAwquQdmIfh++VxLLOSaKR8axafWjeu
ac3uDlF/r911G4OOZezBYKZuxNh40Z1wlFkz/P1QL5yn/5GNMpf2RlvzTYre1dbRBbuWB8fR/CVI
WikaPcj605pZK74YMPqwi70OPrHM3uAifdgh957pbAAcEH939Z4ubkWeHtbPC06/Rb0p9giPIPkw
sUYPRaf43Ey+5rcWOXoeAoOk31IuQJ7J/BF+4Axq81uo2jE6A0p/5MvKCV7/E4lGe/gRWo/JZYgx
lNdewSFcePCG20OxhFsGyPYmHmFmD2bQYMZV7sEcH3/fOOFULh4nsEwDzFOwWUVtMbgY6wx4ujJt
2tS7+sp+K92zVQRjiAfw++XgqeSwmudKaNF/wnXHmaFYCTskMOSHL4B6DwfiKh7h1fTZE3bqL0RB
Nh8iVRfFF6nRfGD5H1cmuMZW2732JpoEYECX4LfZnDjeI0taNIH0EX0BC3+xJ7Ahwt2fmbDcG5ax
my87NhbpownQerh8ze5n9CaK2xravFPNHG8IzpY3BIfpRtIdlzpXhvLSOuKCwQlDgoiX+PMmchJL
xryojNYQtwNybzfJClLRj/URHuYJ5E3jWN5TB2GBrUE5O6Ib9VAEfTEnMh8Qx+sr6hcIDPGBzNLl
a40EnWVyTpYtBJiZVoo1a0RC0wLJK+uPR/W5e7rd7OBKh0xqJ9N8qrPlELAgiD/VZnqosvUyJjV4
wQb0Bizk6FcaF4lvfjI3sGZqcvOdfQ3fTHL6BeCztYuKhfyPxxsRFqw4ZsNLOJSP6J+8oemU3PIj
xhQYp5JVcqG8fbvSHyi8E54nv7y2GwG9NWfnXn16Kl4XPVxxV8Ouw5Z2jH7o+hPVaW6Qrn00bwuf
dsKJfISJBwYoi59zdUnwNVi91zUpTcONaQzYBEqJ7PL8qpUFbgQf1Wbcc5ovZo4vlF4412yn+fpN
1Mw5YoPDfRzYewXH6IIxyGexAcH6gEWebSqPhdz65kJYEb20bOj0yBVwkq8DSgav5sF4PaILKxyW
1R4Vg+HPLxR21qP18msFwL2PDo/3FVd8D5oG5fU2PMeGU6TzGJ4N9ae8GtsyQN1yzzbiAVvgn/oz
vwIK+aOXA+3wqes/8j45a0dUMFQj0T9lBbNH2dWUz1BfkHp57wB8zBUgMrJF+20L5cvTBrYLy42f
ZwrscMMBt9FoqKH/sPaxYUStbi2em+ZPbnwOCA8Jc0MWyBpwhlNd/scotLEN/7khgjxPPODJgk5j
o5Jq+bYhScJIdXA0+Gau78c744MfPRfxoUMO4a77k4g3cTtC6Lmh/bAotqikUT+zq1HkVrPl6+Ds
9ZlqXPwqH4gmqVAknpIQnHyBVVsYwFMSl9GWuTjmSoPJhpxf36Otn3mfwgNJiIb57QOlFPT+8k9E
nWriQOo0+DwcyW+g3Q2mY01Ph8IKyBIoy/hiCH0E7Js+hAsHCmKgZbaaqe88HSzdfB17zdLa46qz
5yqT9fMI42xWWqGzp9BjGByU35RuH8BREB5gRThAJF8WsJGjbYptbEueeVFXKF8v8Q/mmSvA/NkH
G7O0d5AHEBBTDBcwQYgcxc8DBDLcV+48+hoau1wJYo5XNAS314m68/EhQ8WncRdsVDPXivLhLPkc
XzvdGVbyYT5R96ypo7SjI058iF8pnhbM4WDKtz+64jx/OYOC14mNFkVYE7Bm0BQhHfAHu1vV6KW3
Mp7rO3g6dEIOk9bIEf8lxYy6iQeJevfwDoZVvs4fyaZbTze4qpiXMKVbGFfxzi5x+Il3HIBLHEg9
LE95QD6kj+5P5eHmUZkpnh4zqemIDgj50by9dt8QeY4GjflOuDZ4U4sn6GmQGkwykxZYoTRXhoU0
Kktjx3PaX8Rrge0okPVC+a4u6AFUts2d8rZd9sJNe5c+wIFf1whpA3wCSCBEnu6s33gHvgbpFeYz
O/gBPQ62nBFs4C4wEf+Z7jAgQvIgRKUIQTi1rgQ4Y9ZO5hMBhuxET9tAznIZuagz+h90rLPZCppB
b7pMX1DwXisCB74xjAIEIY/6td6E3xWXfnqvmKeXR0jXpemi5zTd9Kvxc5cw+UC/Qy66QViw5tWq
Ly5/kAFcxnn8k7LI2oXhwDO2KZpoq3zBiU6JI64Jb+QDQkVwxLfZTbz5Vw5We1z8/Tv+PT5F50Ku
Gu5lV/bcWV7GwLH3QtkJFyvdi+wHdmT24zEurn98S482xv7rF4nzB1UK6hPNg/Pv3zr4zBc3Xpov
DgeKaS7m+g8PNHs9Li7zz+Kn8qdUPk7pY4LHF2GRZcPEWRz//esXJ4xufIhCvAYvdCfnNTCa+Hd+
Ba0oP0hecJ0XPVADQv64gzymNvwr+yL/95e4rPCS0sZVYQGdnz/LeNPz/2uQLiAV24xE+bP/LsEG
juIbQ4Rx6A34uvmfmc3Fi2Fe8lIQFK/snASrgIcKyZWDwQ3X4rkNFwy8qpDxtWNCVcPYOvNMIxBe
J+hTSrOpSYBl8Uw2Db3bbyAGO5A3uYWKzZPhcZvmv+KMsnEB49/5WrlBAW/Rn682h0U2/8l8/YwK
V3AN+a//v5fC4WDkaknncnGxXWaHp+gRrP73zGxGQkkGMuw0V5IUr1iIlbuwXTGjE8/DrDB0Zres
IgjX7y80ifjMYmRBxPgBSRP8s6T8HP7ArKAPRwehWCPg11ZwfzHkQU739iDLYfDxeDEtQx4eOv1a
OYvkli3MXcz0m+IXKSQGU8pkH7PP7B+QGGHGmE4NgotCMobyVjvE9cRb3AAncgHxlqNjJYHIQaZt
7sHWY6w9YJXN9gFmHWir4ZHvmC9ql3Sep9nlxXgwJlGnHdydFGqlO11A38dzSIFKaPgD+wHug7Fi
ANztCJJNPGLWPhkM1v+eB2y+L8MZ42+aU2w4AvaMYoNKLG4pqahOkZ0lPszKr/bUXSw2BDwz7AL/
t08qzuNE94mr4t9Mt2blJR8YuO8yHGp22q8KFLNnfoz9A3EF+3pvYufsju/t+2Mkrew66689yFQZ
gG/k4Yog9BftD7od+4t2ne9NYP3ywWAniucKghTtM6Lo1FY6KtXb+2hdnhdjlwfWUSCjdaXlLpQ7
mEl9sU8fKKUm0PEDH+Ze/sZREDWL8i8F1V5k34iVIW1g3iKYLhZXOkrGU3rMcWQhDCNAxdGhfRpX
UfgJ3djkKE/Pg3UN8eZt4PbvIhMN6uiYgbiGxYPMPcL7AU+y7cjYZsXWGGHP0h0i5aFjUPxErO6Y
OxVGOA6JRAwQrGWepXbZWdccuT5JQlEYH3u01Amk+GS6zlwZc5tpj4KBh2ismCfQ4zNQ7Ddz7poI
UoTAj1O8NG/vBIkCEWM58XZUkhNTCsbyMbXCa7pE00mJCMjGJn2F502DaJD4SPKlSiKJV1KyiUsi
YIguWubFphaOSr8txE06wO3zeJO8OIOIZm0n4fBWP2MENSHvbuCn17hxIfRvjW2lLWPjEGI1KK8z
nsrfilYRSvKwLfDhNbZdsiKVak7Aze/CALB0Tpp1oVykMc9JEa9IqPpHHBSDr4NO7GQGlNgcRMOf
Q7Jlp4IDi1dMshNllvz6qdzqZFdmlCn4zLF/oZl7E1XDu7AhZHLUkkpCMYWHh4ZGDA8ozDyQW5MU
bGE8bJsS6SocHmgr3WSCMutAIMWao3zAx4RjC288f4GvOhxhPQzc2d2NOTwqBhg0s1oWCkuJlgq7
ZclWic4mp4QehY1ImJV4tEEq1S2P/dNF09CSrvKrFS41M1fArz1lNI2kApa4naD+2BFiGo0dyqUQ
hHXFID2TcIsioMkGI49N3CGcMPFRT4wSQdLzTgA6zkONbZvMNAMayx+jBXxuIY/B44YZAaOeyQxC
JcEAiN+jyH9TElHa8Q3+JN4tSmwGunjCGAtdZMO2GyQ7UfAsgmnGvzEJwpjHQ7rPfKoEBgdk2Zp3
ioghBYNZNJNTFiQfYGbB7M8OYdoDuNAzoXtAc6ygJ7D1yHWLl436Okfzy18rzgStakTlNn9S3CBg
eqP12tQV4M9EDmTAF+J0jmuU87mXVj6GP3B6+QRV7CyUxYFXI2ymUeDuQRb84ZPnbs3TTi4j9ujO
EEC/bgbSdhm8q54HIXjSHHEw1dvju/2XQXx6r9sB57TE7/kskIEkTlR4NWZgOYJrvzCoN2EU1b+V
vE6zI9BFaqzAz5MngzAOJjxfkP0vlG9CuozQeV7kz/c3CNZ+AEsh8qab3HqfHnFJa2/lL1FN8K10
Zk2L9pTtDVz7MOcPZKR6TC0Nj+mjVw6BgWM6HBg2NGiatnw19uMa9X1Y2+0p3ypLIP2f/5uOnehM
NQfb3Zloj34CjzYZVSM3Ewpxswijlf45mywxBvpk1o58Fj94dhTKcJimTJ6flx82qEV/U72fBtOX
P7KEEMPSS/CrshYvKQ4oyDT3RDhBImdx8+fFpVwbPpoNRbehAcFEkb/JR50ZKiKKM2AIIGnX3Ag7
2n7NOuKONF4A17mRPXQYek14LJKNGGQDm5mwGOpdRBO/JZAZ/jBcPY0j5/aFB8fnAcIXHQIuYz93
cJsLdmfLN9L0hFzBHdlUzAQQvQ6VS7ukL2dF6/cMh5Jy0XNqYEco+5PX/73uQvyPxa5p+7C4vlIf
QURZyphYaTDeyJPLRTw0XuSqlBja4ZMdkbpIFDzzMk48HC8BpUCVQP1eNhZC/03leAQXFoUPEURI
AyMUBzZuAtik4B3L72d3EBqYly1K5ER48MFF849ZHjW6ySgbsihVjnIIk28GHZlxDXsSmz1Kbh3J
twr/uvkcYfOo/i/KbKZ/dc8kEOGyy7I3FRYMhlcCDjNYLcJPm10h8m/4PUWPF3YwYuqLwKP7JOoU
wBR4gmmPme7g3xk0fxVE9RcHyg1eQTbONjPoqoDV4cC1f8bP8wPg48nxWePXj0MccORCBYvam7/v
pbitLgjUET1FWCYSe38iBwHocQlGoOsycgiKtvfqCfhCa/fy0OYybJpeW7TrZhSYBpDUjB+k1lmp
CG92kuhXBl7T2NXcjCSkF+GtxGthQHou+qOi7iHkzn+bMMayuXKmdNiFQWoAMAKjY/jUvU/oLlTM
d7HD0rYtDmP0ol0gU8Bp6CphUql7ctdDg0HR2tiBE4vTXSp5Rj367giDF2+ke5e8lnw+bTtJbs2t
mz64kxFWs+1B7qFw7LmNcO+B7or02nafBN9BepFgtX9WEGxL3JW6rfC686B1ryNrXBBxZuRt/o+k
M1tSVAnC8BMZoaAit+yLKLih3hCtbSugsiggPv35ak7MWWZ6uhWhKjMr81+KxqbX8rjgQa8wpxmO
4wwtiNvoNM52aXf4cJS+Q19Bn9rn4yYtN1BIjCt6xuuDvSbEdnR11Nvhy8Av/0SM06/YQKzfs+jb
z6UCP0QGhOz1T80wH1EvJJRzu+rtAd+vct7/QBhh/c5Q0YknI9o/Hl5i5XVeASmdzeZgS+7LDMU3
eau0oSKdXko4/RzYVs+h8YKVhfU6N/FGKtaH2FB8PRTuyXjT3H6lFzZ5riK4Y42QAqU2uryi97ry
FJ9OR8B4NR7E0rYPmghl3Pl3w5nfn8xzX+KCFj0iqqS6BWrnAc1dIc9SiqHWZK76EhEl4FXi4vja
vrZFJLPt21NxeRy7bXHsLkSVPLqvn0syL83eN9C8qFyW60ckflV8lxL3F2qYqIPtItj6/MNaWdN2
jqqIiVoXDIlGyw5fZePKBC+ol8ppAn38tZUxeim2Ix/G2/q57rb99nUUv4ZbfiH64mVrgJerweph
IxyznYZjd7SarMCdLTBYwY2pXDaoZxA6n0s5luNmm/Oqr+19+Y153ZjfrUfx6CSfRvxdan4hBPlV
JD7BI2q2zSU/juIrTUBA3TQFjqMTjU862qfrpTy949nhfSK8x8qqD6dzuqnz2bwdgQlq83z/sWb2
4MwoKdvA4WBmtlY3iOxaUiRFd1c9v36Gu2bxWih7COI7iZHIcyP8kZqf5uf221FNbZpdusJ/C7ne
38G++7GkXbvpFv2iXU7m3aJZlaE8b1btplnBnn2H3aIOm0W7yQ51WK2qlfj2wdsswxff+Vq9mQPd
DtA9hjtpx2/+/Tc7wDYH9vszvDvP3wwWO07Mh+ww+8t+O66Qgdem3ODZ/PpR9s8NdN3bbwv+lqnC
dKYre2XP1R6Sv9kf3JWKKcWvuFbeAX2H1f8vMtiXvETiPZwnrIVqhRULl1dyuTIUfuQxaEfwLrdf
xeK9mOv/DH/ASIUjmuPS7nl4reT5/dAsnofP5r3sts+1HE/AT0km458oj6qA/unnJAjJZ9mDtaOT
HFkTbVwFzXYSM2Zjob2idtmuc9+qvDerjxnON6dB/4xfEjMGaqpxMFnuFWZTTJomZ+Wsnt+uYr2X
3GLkBxix4AC0fxscyT92Zv5O7W53D/kLPn72ew9lwFi/QNqeYbFqOeCF90MyBVGifTeK81634ZtH
UIfM9XCQXb6ZHxLSYfW/t2X0Wk79tUMNF9Zhv3hFHLlO7Cyxj1iHT/4t1wWrssZagJZbt62Zm97J
fL5My8evPLEnqiNgrerYX6qjGr/XItVvu0Dssp59o57UEwzXcqmexFarl+K/BDn1VPKb/t+bVWwX
5cQOhlnEW4r/0HdjF9OkZztc+Ao7fmIovBZz8i5QTgKhxjexzS65+AnlJK5WPBX+IMeP44S9Jf4l
AOZH4TrGkztVXCwQQvpSqDWIMPI4yvFmcir4enVkgnGE/iZe8V9wEfSgS3fhrXjv5qL8+zZxg/gL
CfbNibf69wf2do4ohXICaIA4KsUSV0fRc3pdak55/JzCLqenP9CJT2zmnLdFCSblf00gYgzai9Rc
UA01NLeIOBCIxUd4HJWT+JhKXK5lokqzFfFNjpnNiYtV+HzNJQNCq6XHhvs/3IJf9ylJTyP+ghvH
XR/Er2PHm4hbfeeucvGUq0xNBK0ZoOrxEh6+5mexYOgurkz8HJUe6onrbH1nvfJ9/FNdGBNlfAlI
B7+DWTiKc5YGoT0oUM6YbSQ3PHh3b37GiS5Mt7NDexIegYQp8Uvg6MWU53N6n5DoYDqEoY379KXl
25urwRgNYL3bc/CcV5uJJ+3H59nyuZtE0LyjQdTM+/nUqqfjn+lzuOsqv1uIeNQtgBIxocr9V4S+
V3n4bviOH0xcD9L2th9fbmeBRfj3pLjnBNsNuZcZfYGgMc9nFFcE5kf0jd2J/yYzoNej8lpD1il5
Y0vYFj/F/eSoyb3nOSwZUWNuQE4JxOIv+Gnxi6UIEeyUHl8XXrkiVjzXgApSFqRyggsu8qDQJSmO
eTSKVT2mT7Zu9p+o9Jkzrt5xza/ZIeGmPbafuD19TzyE1wWAzyeehUmYRqQccdXpEbEgFtOV/wt9
oIEu8ymKreii52aF9ghTpWvEmihAs4MGZdYFEI2KBPdbaUgQSa2ZSSrAaE/Z3OYyFnW3Tf7zEILt
0yD9mazr/XVXzm8bzPCSKF0xTxUZ4rVLohIA6B960eebOw6ec6ZdX5hrWv/3WNSbgtCPrdUKdF1J
Cnlu8kU7/7g0/+3PvjfxG9MdvXPLxd25ewM3C9T5DbskRKe/5/yndN9uu2lD1jmpEp2Z/7csJHRQ
qZPT/Uuv5rPpyh88Lydudz8Pxg7ol9sgGlbzMfY5Mg1F6p67D6JJEHsaLEhoAsT0tUnwT9lUK1we
whFKRqrFjH3C4c255ctC8mEGPY75ZCGxdD9eKTtS6zJ4nW6SEWLzGkJlZ1hfawVBZxVKf3DfdxCR
8CotDwrwgIOM2tzNvaZr5qhNKgzLhkjjFaLuaMCRYKH94thdOlJzTKaLW0ezPZlfM+8x9olnpYJL
jV7T2ManmGEKPHp1Xt1DTkwF0BkORdP1MEeafp5qHIceNKGBwcWgISYGc93BxOXzsXK/RB1UJQAf
GQ/sD7DoZG7mPWdHIlK5BJFEkfct3ATaZBd+7kuKtsKmqEO8TkKsd409Lr2lvjG4bEBJyBrIScQX
wRd0AIzwXC+9x9emHkyRT76tIZKqcYVB5BwVz1Fp5EJzp6dzeEd1/F8E5A357uouKJ+bae6nqQcB
uR4cQGhNp1C6idUwYXEUvrcL3jstV1+suke6Olm+OrOWIGxphS1NjBFnVUlvKxOZVgW7t9lcuQvU
FiA5JBR4rR7nrfsmyf3bfSkBbhnAwDfwcJvky6/f1ILW0/f2ezS2Mxyw8980Sj1GhIALPlSOvMQh
OyUh0mp38jQbV0Uf+IfrG/k0dPgLTuBBWdvcYD4BkRVyWGpVgI1SyH4WWp6zsBeCxphwlAk+vk/0
DG6P6Pr8uPf+d4QLXtqBzYKILOEShTz3rL5Q0AOBOxQ3VHtqW6bldKMZ8BxTtWVcF48Ras9I4f7W
jTvBpxAZ0nfyXFYSg5nsN/nel2Om4lnLYRIA64cXKN94Dr7eQTK4EeheNM/7U1MekuoL7KwGhJWG
iaQclRu9bno+tzvUVupKSK2jXnXe9RwGqeBRqDkqeAcwujSZBs+BEWTDyzXgWPlhuH5BBPq5lJgu
AnsFl0eEXjy2Z05WHMo5KCgIZwITQTI06Mo5tiYq7UyexUPnEII4Zj3wwTSw6ThyyEJezENrY6Tl
M/MMta0c+FhYpVvGeuAl+cbhNGw48cCoAZmD4yplB63uC372AqPycTOrCdgf/c1hu4itvGUyL4X0
kPoD0zqssWxOnTQ+GFJ+8FVPyIMcMUlqw0sVTJEuouMoSNMgC0CQY4hkBFN1Pvwc2ECky4rtWm9p
K/H87EoHLFnStBP4m3O5wAbxaxeBDfvp8NicUTWQUV7RPtq5Mzz6YhbVRoHSCT0Z/A+YNMo+cMCU
Y8ODozF/piPCgmdlEzKAaMwEBgaOkcVk9XwX5ALOG0Biw4QUhTQIa5O5pz+AGHZMkRRsbIHzWz99
XtDrmfYO9cxSVpW+uVsyRy2UP6kfOYmDHaGvZuOuuugfeyYFcEPpHD0YYi2QXqQ99Vr3p8fELi/Q
9lCbp5kNqQA8/ghJcGfU29N4RuGQHuBiCYEZ7aV432ZZS7C58XGhHfw13nb50afJ4Zt6WLi27C/J
ukdQCPJz+ks3TszEegQZmEVctSVMET40uxVkJdg5GcFoE3U8+cSHvJrUQK/J4jraNwTmK8FdTCzo
v7xuTP8MQE2Yyk1tEEFADdux8wGCQcKbAXe6r8FycRDu0R+0MN2dlN4EtDKiIMzMplCKkfpDsclh
tW5INJxT9cbuLlDAv87Hp5kvvTU+DvoIAZr7LTeH2WaAjI+OVvFdQGwavCLG7hUSF3jNzgFNeaz7
3268bljlXP19eB4RIfLlVCycDI0GodyCvlH1CTIrBfh5pFvUWa/LwyO+SBxGb065pK+C7oqK0AC+
lvDaCpsIBMWodJuJ8S5dpfGxpJ+mfxJRBULbgGYIAjjODEpEbn8FJo988mqNEaY/IcV3TGIBptgc
U5/eDE1kkF++AJPC4tPRhGnfIFYeDp8pt9/f3ZStio2MDtARCGxwP6QRKok72aHBsa5/U6/yuD7S
F0+PAf6YiwLGwtIDyMXazPYU5/ZoikmNObvAOt6jdxND0Gmi6Q+V6entgCQi/cCF4TX8ljMC+YeD
CiJ3H50XbdcEfODW0qWsPRZ2/9hNveGloZX+g+SBVv9eV28LGWJmJ6C+HgBm/9mSjgngGK4h9Uje
qeZki9QcXOdlYsn0Le9mMzMh4bCBOb4YQ0KmhV1CBOf9daGvcHPFXSVxQSpm5xLBoESkoCCg2O5B
zbFwZt4LxDXGD6JHYbwRMKEuGdL/28ucZXgyfrnOo8HseGTzK6B9cOzUVXBK+bLuL6Al0YwtPgHL
pSOmZZCLDUr6Ey1m5m+IPo5oFLBYwRHJJxI+/ZbC/Uhmj9h1BXSPTqcaq0wlQrRqp/RsSgdVqgt9
RIC3y/zjWi4olfU/DC7KSx9nEkPkhUMYca8zC5LQDcDqjIkWLlnGuDM5sHBTiZ98fJj/xyf4Xajn
UImYvDKYH2pLtgl3itYvCZIvEVsI97lZBIhRNwJqRgIUb1l4L3Ab6AARQVisy7saCW2/A6xYBgap
9azt6gNvl517Z9Yq5MdBH3KLROEhTnWqtcQeg+FhjRO0JCBtVM6iGIGXQqAnkcj+iTXGFFXyMRjh
IzX2TUHHw0g9yunUAvUC2B5+Rn06HzIz46RyuzDZ7AsHVakj4lRIyp4YD5Hb9be2EQe3gFdiD9AS
YmF89Px4jUQZbZfM8+OHVQezU2XNwS1HbBpMq/n4/24Qhos8KI79nAlzm+ZUFSH9y52kJOAeMXQ1
0HttjOIImJM7h66Lw2IhZF3ZLswK4kK3KnuJImi27mbmKVsSjWSEtPH1Bgg10rkbp6t2wqW2sk+Z
xTnR5IXS6ATL9ONQFYJ/W0IXsl4FCVVgq19XV6lMHlUBljtG/cXnZlHnPZengnfic2aQsM2vg1Ih
IrlLKpFu+7rcdPD49B15cnLh1EzWu4AjxZKmcT1cTQDsAO+IibcYI4uikK8IrpWLUpEIsvLpiQgE
CEO+/mBLlpx50qPFpSNoetWJMc+3z9NpsV4Rp8glzfrJiSrsxAcnUhB9ufY3Mb/EKynIlq/L90QP
uLVIiNcPee6R7yqW6zS8HjHO1BFFBf0PjUCu4zRfyNkyuV5oCtMfa60ScYqbuPSkWPE0+nJersVH
MLjahgkuc4/jpdUTQM0oVAh3eqQoQeu8hXAKqQTgiux8T6C5AcWMK+Ah0KF63OORMxxrp/uSm0Go
p6rk49Wc2VU/9U50++HMxUv5dH/FiYQ4JXX1a12OHew8E/QgOYzRokc7D2ASsDfAQ2LmP7LEFARW
DxoBq9JkmAA8aWDWDj3FymYbfk/XAGSySW06lyP5+Gp9XokjdELPHAQrsxzW37bQZ0art08b1hoW
stol1SHJfMyb8zdb7Jp43fkoBB4YBithj7k1MxNXZswIWKQAG6BdFy+njzM4joeS0wa047m8AMkY
26vZ72CRR+NN6wD/NRjpwKFW4Mrr3LZrADbtg9ySBh7hyV76ApAbXFZIo1DooXkKwG1T/bz30K/a
Q7KNsNTS6/NjV1sEQAdkzYYTzOZtUXcuh/i+k19Z4Dx5xIJXSqBGMpMPK9XzbXaCdX97zZHwte05
mgrQ8nH6sGVIKUjjToIKe9kL6k74E6CVizxCS2ddC59fFG20WcikZLqBAAW6NPxwuUDCKKVqTtkl
YEBgImMjvHp3AD1cQpgHYVNYIOFkhwhLqLjB4iQlPE83Y5o4jIGGYaOYo9UAgRXgUbxk2PrhE50r
ykGmNAPQttZMA/FX0g5P7fupGVmtX/pS64Q3QwV902k2gMgYCOXbqZ3ESt0p5/T0woEqZq4/cxXd
BIGFq/T4t/XgzC9AzQnYc9laT5+qFjGq0r/Ov+CAzReYwW145cq3ZT+fhcxEFe5ZzFfuf7HKFAu8
52qwUMxB8BOCMx1T6cyr36rUpIHxNwavgHz2wMXhQ4qeqebjrNl8HY7q8MTzv8L0d7L2+8R57YiV
ThqPjy9ntt19ORdr+/6h/e1eJ3/wi6PO1ZgYSFYpGxRcPjaAe+aUiLUz/sKf69Br0R1IKmC8BOYm
NT7EYu3DnJaZbm/Awh0+YKpp31+1ieTwGuenMQ2aUDVYL6nlJ4t+xUs2zsQdLhQNfM4CuNb+zxtY
+Pw0/34W6mm23TXEJg0oGaKr60diMNmaX3+GeqEFaVycRkCBwOUInE/ZOoy7mTZrALthrnrT9TNm
lYDE/n+wXMYlMr6cH8BiBwoQRKtVDUSYYKcNTIT/OPHZjy3hZ+ILFX4dSCuTuFgOSi11R/q2c6QF
uC4wacvMKYPXkqvKjtCxx7DrMm1/tYIsKHx+O6NxD3rkY2PUPdQecWc2OrU3zNN5p9Nyec4rM8IA
CT9DRzGuf9d42Fh1YamGP0Wy3901DreP+WD87CLuKz+L/D4zvuXTrmL/qU9kbRLet/m6PcJAf8Ee
2haJBU0dw79JCKyl1xSXkLC8rrkcHMg9hFlAfqkbKfjzEx0q4gYf0T6627edsiXimMzvb4vSzO2Q
hAwrlfnfofaBFo9OtyULmaQckGY5/TRkcr25jCgkqEVajnv2OMOjgiJZe8d0CjG8hitvo3p8M2yM
ymJEpa801UlFxEbij76idgi/AeIimRDCQJHA243R/sr0Xf90P8WcNYcLDLhmlExpz2N+ziIwQfZ0
06N3p+OF7Vofcx6ZLf5kl4fMbJfRUztw9whnyonziBtH5qxjdN7AvxUWOs4sXCAsxYDlnRXErb+B
lVK1+O/WHI2RY3SvtDxI2IZTUiYxmm1QHDRmVj+/bhoGAqX3XvRa5exR0VHAwMM3EIaWA3Q3gAkJ
i7eBz/6AsXajvF10+n1D08Ue6ng02mdizqFYDb336hGun3ZtDOaQ+G1KGzXbAXgEX/YMAPWgJqwL
pCBupiH6RPS6hmanGW0XsZTqzKicxxJ/E1DTuEZ6wMaTU68lBNPVwYZCBNIw295sMEqyPl3PlkpQ
uOvFw+jj+8+L6bL3cOsVEVEvXO+Qu4RCyhaLwbxxIGGCJx5Fq9tKshh/IEqqgKa+0F6dhaNVbl+9
FJPneboBUG6iR+AevJv5MA6FUQaN2xlobOjXaDUD6jrbg6eTlnN7ej5gSLTJVkX4/qEPFAD+F54e
ZHoW6Q+QBBok8z+nScEetn8XgBYENSW6hqW2RmDbOA8iE7EY07xpi4GhuH/AC5c4xK7gTrmcHLno
O1UqwI85LQOntT8AzYs1exMr+Y71gd/043TTPA6uzpige6m1AwY7m6+ikVvMqfVcjNdTzf56rXnG
Atj62J1DsGKA6r3c/FC5Y0ghd3Po381kP4eoFsSlULwbnjhuA36TSeqANGzArxSn1ElA4arl1Kks
VpNTGJhRbNoFeA+dIgRxliWr1w46nwfHEB1EBPVBB3a8skYffCKEOSOevRHIsguLHjtF8F/byklW
0gL7jsdJRUoAdMkts++8HZGfGmA3XhDSG2u2UsDCLBv+ATNlD4f6XsaHcJkuoaMZeFEACX0HTziY
NqvPBG4DONejPw+odWTmYVnrf/rHzBtz6pjTGWhQvEkIgOIzNpvrgfo3QOTQqI+86Uy/Lkv7zUFT
80guWilp/hA6SLAd2CXz4I3CsJkWCfgEDmaIgcGTZaEfH2uvj3+fuY1VKRxywnxwv9B/6JzEHIUd
b3aLXk4K5GJsTMaGj9rTljvrQbHWVbsjecLGN1kmWKNcgbxEGa/wDlTqoLX/vNDj0UXWgGSbYf6g
34NdYvbOLaCFCKS2cu4Ab1Sj3d68ba+BiSUpRY8lwUWV1w22HpoEDmUNz0+cCPTXGovexzPgmX+P
meeBlDHHcS6ZpQ06jyVQAdFuzV20EzE2C/wqbrcKUGGrPtZefQEJTSyLrkZ0O34u4IJ7x2PXl53T
nXbqYQruIDNVY9fxIbCpH2z4vVQYu4bMkVpkY4ITEOzmNFZYkxHiYpS8B3lDsn6djMEvOfTCetF3
CO1kY81HCxSxK9V4boc4PelZKSghlQEXwgNMfSJJYPYBhixAV3T1DT9giRYPP1Dmkd9DBUXnANEF
DdHWLlaNQfhLun7P2ObcT2DE5o2XvXnJSSCT2E3/Kk9EAk1e9x0M2XM2hjRYRXFrcoMAd9P0fJ3E
YtiJv4Xx/tptaywwCdkRcPF2lXw+KC+kQQ4OHzYxbAFeCgogHqiavPMkHyxSXc/f+kHe0nhCwhTI
+E01ienHm9+gdk1omPn4HET5ujDuHoA2rB52MiemZR7OHNBIAV50G9QD7BF8VmNID2ZdWUChmZhp
9S69wglzBlDCnsetvKu9ipOf1kg6ZqEDkVAHoeQTbHAW18veo5xZSzdwy7R1g5f58gbGJ7hFkxB/
pcuToS2F41p1JUeIdJmTZeHQpDnfLwNQ+O5nUa3REkp8sEMJ6PUrOTusVCvzhuwOjXXL0RZpxrE7
PDVkBKQrMMelpXhJ1/mePlbi9/GYDqFXbsHg93EZgAXJEG34F10o0YB7guhlKmQwrBOPcjwnG3xp
RurwJuefLX4DlCgPyip8W8X+6QXQNYWmog039wV7zH15Yxues5ZurlR7sogELOfoawL8xsEdJJBH
ymE44KJzVC++fywcj3aoPiXegbwlWs7vK2U39UFSear3BS9XGIDhwLDH3PXpeWihvWnk4XtBsoXZ
+TIE2HiBMdvEI05bKMfKenTt7GaNfGBOY0YbbWdWA7QYm6C/8ue1BHr3MO5BYYlM995RbcClBkU/
dcDEdvQWj4qHhZ6H6y6qx5Bs5Jnxmo/P26EAnOOtrLNIZ0654qYgHmimy9vImVGYgBhuwirMVqMg
4/xF7WlcoY+SV2QRQ9GgOaiXycN4mljsjLbJOQEg+TBp+SDxC9oPnfa/t9kZCNCSCoCnz6BI/Mo7
zDP/KrdlMYJyXs+EKPHN+c70AXTCdvXZ8efnIrFGu34z2wMBryPCm8xg6wcehuKUu8QRp6ERIbD+
QX4d0Q+rBdAtNFWsbt/u0DzJBmEGXO7llFNtYr8gCfyUTBHQIX2BS9XgtoPjLzEl9nEFHO4J9dYd
bXickIyP2YDN+5F3L/DwNkQ46w1dAK4NwMU9xocCbV7pYM0/HlhOjtlPwZ+z8MB9fzjpcunLx76n
s11wDMAzI+jDwh2uMaqBQFPXWlkwIkaAYEqA3TNR1ts/+W5QvhbaGYkzVlurfbwHSEtT2kBLASz/
XUBqKkkEHv1yI7trzeE1R67EUrcjyAo7QeF5LrgBGDxOIZcBXH+YeDM6YwNB38R9GWDzcQtj3XiM
TgKKOoTHXwf6GwiZ7Ge09kg7SOucQexDlQIThbKFNHUagwxa4pth3ndPHK+94vxF0RRIyJsT3vA8
eNBeYUmNVuhHbqZuyw5gZj4HvqaXzs34Rl2jw3WEf4i0Gadk3GsS7/MxH/PnTjlCvjvwfsP1CLVn
wQlAMMcQRQBuIO4z5nEARPyitz62qusZVZHiw8KYvg4TWEC1zjEXSx8geup2fJCuxj2WNtniCqBu
C8Upa8ISlxhOFM7bA3UZMFtb3dZq/PEfH1te3TIdLXGrwifWfOhoQGrjpYrxjq1y8KdjTQ+FRngL
dYn9EuBwwOGobNCEFP4zUNJuiGPg4Ek58w+Bfc18QIwSZxD/PCV5Q5qGdR6i/MHhIWlN3FAHq/sJ
fe2G/gyDmdU1uGLIrphN6wIBTjYsD8CQHLZpoAzHCGjZM9iIoxW7Os5HqDkKE7QZ+llmygyDucsh
vbQjk7eZhjdIw+oCCWUzvfCFj4KbzRZQ8VlyuRWKPoPc6+OYxOt8V9J6CjP8Ly+0bq/Qi+h/x0tp
3QiEtMY5/A1hFko9e8GiNMoRIhRS9jOYkLX52j9311C9LqfziT3YqYo+/OXmkYlOfKwRY6P+lwuF
2Tn+fcz5sXyOkAyDBasL66FdjvfZGBbEAkB7NvHVtwVv81o7+Ifr30WlanjD0l8mZSEylCwT6wYB
HOBtcswbnbWK0saPdHhZ180ngjLK6VZd4B2/OXwRddQ+p7ELGus3CekzXKMZ4R7AJrU1wMkD16JE
L+vto/83TyxGeOEsfE0ZkEIp2SHRT3MmGLIBaryAxVJvRoZwRP3qjduPfkv6fQnLuNxxfIBUS18L
IG3WY7KiKDRFZPtlTT/2FzI5lqc2foJYCSDdcxV6zzcOiHFt0mGp48dFokcxwi/CpG0IjPycsJNb
/eEm8yEmGVugqSleCL+dTUOMZWqdAZmOFmx1ugwMKnEDKrT73ycac6+c2TxxoB6VO6RGuOvt2CJk
3FaFUW+JcZBb3gEf/8DP1g8XgjQQVIjx9E4kl2bpgcU9x5uguNI02qAFhy4RDaCM4y7zttJkTfQH
sOr8OFrRWL7Cqb0Z9MtGcHUXGLpOQ3Dy08ZlfIqcSofLN6y2xE+4Z0j0xOoK3PJklcuL9+inLgXM
d0KrSBaMvvN0+fz5wjUtwFvSZxsb3fzbYRCSco6BDBvAwID2uibtQQQjYPm8JOGWbmtuM13e4jWT
AcqZBD0GMeZtTccq2SQHOqwl3MOOkRgUZXZxZYMao1vlToTayZcVAK6WBOVOD+MNVyQHvDDYNT79
vDYnwXiD7w7d5jRQFx93tJwyA5h35tu9G4+Log/E5h85p45TN/NclBm1h2g/y9auPUj2M7yFtHd3
QxM8GZ+mI6woE0Gg3z+QX9Ia8JupwvydO76GSjtCJ5YuMpNU6QB3mGX6Ogy2Gax0UOnjKaN1imuG
s9bMuEaJQ7gkr12NGz1JRZdr6jMNNn6Zu2lrs5xQdRyO9fFYr39mQJCYg1eEA1abwfCBniZmH/TQ
Pz6TaTp4NXI8W/pvL4GCemKiPDHRChauJIX9ZhyB7jyWSQzrF9W5pt98YAmoP4OIjryXwkt/9wbk
lx5chhB/Uo5tj1QCaUpSURviTAVbOLHepGvEXmljr+4/zIalEAOlAIZrqkGWw1/6DDlV1eCMnCED
Y3o6H8KxEGr1JvKM4418/NpvGHlEh3myRIAa7U6SidZb5GFABWQgzGtf2TzfoDGOSQZU0+F6yhC7
CutdSNyOyK+oHOQbhUJ7n24ZdWPaqd9xNtNqvAVw4rNF9TEVPWiFsTK31IYDR6XQvjgq3swP3eW2
nueJc81Okmymc6JR/o8K2Np0SKhv6gDtg8KiYQzKv14ABkGzh1Bowfnyrm8Tch6Ze5p4GbUlUHjr
zZ8gwgRjlCYaoXKF2RoGbFASf7AfHM9rwOqN3vSWYlebMdXEbI1ngDs9D2xKyOtGXtBpQjA+DZhE
AFzOGQ0HeO1sedJSSHojOlFZSGcqljoXT2G8/z7MGer6ycCaoDkpryA1VwMXRvu1Nro7LHqAQOYX
vL5sJpTLkPNQXuVec2Ft5nyG0ZTmJ1IQQOYhI8LaRalCcariwDG0/UF7DM61up3+wld6iSr5ihT+
BfAZgTG9QIDfiPLjHYAo6C2IXovR5R0xGdWvxxG4aiw0DOBJlnxXxSqf8xYUrB+nYky3BpO6QHG+
XnntmJqgAq4jnPuYTNf/VirHjRkilgQ3PFMGKyScnjEdz5I7wEKSl/DctsV8wOPF7ZdBT0v2N9Wv
9d60lOxoSHE+hx8LkuGxTxuDUSBSAEy2MSycxOxvFK6AfJTToLkA3GE+z+iLrYQYSWdOGcnnSFfo
XEoFaAdaOqptW+zEGbrSHpy8fAR4yn8DR1mowaBTTgo4zQ408Run/1WZ5SJyCCMHhz3Q43QpstVs
EM1KDdrDiBTSWHwSykZMdbsPL6tLa2gSfHOJIabIuVL4PskrOQsSajJBnoaOAeuIYq6jGB2T7Nmr
k9wDwHHmZwZbdDJvy/PDviEOj4DUnbGM+LshJRffVLC0zO+fElHNweenjubqRe13ls5yRHzKJSHs
OFpAPeA5Qz79ee0xh1ftYWOztPnieC8tcxeGi9459GEap75wxW9zYG8/8E5LRchONMYgaA7J5kLu
juKYMFGMrARMe7Kr9E62+gvzciaC98JNO3y8DaYgyL7eMre31CNLtX246hGJBvhhqLb1Ie4Ax8kK
Fc1I9s65S5ZEzwesyRr0zZOwTpC9WTIxy34ho0ZL1izXzK8mK3hziDt1gqGVbKgqYcK9uUT8xX31
B/gc8GwS7uMTALB+mEwImROJwshlzmJ8oWThqcZD/MZThn+MtEent8+YAmU/T9WbPbQLj8BzAz9h
YgaYCEUSQivrlHe/jok7pHpwB8CRBtA7LZRQIaDVyJflFyHKYaFfjyTf2P0AgGd7LSmCy8QnE9+e
WAjRHwlkjI8pi7FmkeCSXsk/bitk9ILb17jKMYn+dpr0zpizLbUOAujIKeM26czweXv8CG1IFKaz
v9EDPiLWKdoErawGbAATKH+QBdIQBJPI/shdlxiZ2RwEoIPaA6wmJlhu9Jr6siaeDI9EU6facDKn
53m/ppBQhcaSaJujm/eNgBJNEELpGLF/gZggx2ZiwLgrEEuEdv4V4Jnqgsfyod6RIKfrbFG8XEZP
Bc00HMt3I+udcH+x5zFqdJg4sX0WaPTxVBhaMGYjtJECxp/FPVYXE7NC9K42x8gfUJ/QTNGHjCq8
RMdsnfYv1GP150EdyEkSAu1Ev8KgEXwTWLDIKZoCPGe+8z9If8r2SXNwy7Cr2hOmOaUkU6fe9YgC
M3KOFCyp8FyCxzg4sh/e6uK7gOFH+VXHFG4d/cpfBjFqZcHc/PYGFTZ564uC4mj+JXNeA7b6EBMB
EX3Jk0xP0XBBwATeEpYdqE+R3hH05ilAfOROcm80Di+fxmL2K9YBXXfWiBhmPHcPF6RVi54B7ZHP
B5SQSxeMxkk+XeK1ZA3KeQ3PTtInFVQcT9aTE99VTKgA1+2L/tyoXrzCcuUg7rw+yBRQu2Iz/VoQ
tPBdfegDr5g5A6+XDE7UnO2hircju0qWkwmBSnuSNmll4zAyw/gBlwqkI56DuUYZv4IryeNGFTlz
nn8yrbPxsz1WgraA0B/sItD+EBgHM+hWCUam5n1qg0x+0kRkxoAgHtw6jmYcT64up6kvbjj0DCmg
FIQv6dEnxF8gBpX1/gV+MZw3GEihlIIzLgObMefSifvlsNCj5cPYlKMJ87uBw/gfGAgwvEYMXZXb
oY2Z3UiZXzEiHrvlc8+VvEsHcMwH+bypLXUOVC8mZMkODG768KVdv0BwTIgVDrazK7WVsCJLkVmz
QA7PEP2iUeEw3sUdz0gP2IvbuxKaCW6yKNIgTEOPBdx+ik/GjzrSZIrdrUKte6bHtbj5Y0tk1810
VdSWhDj7HejQUEirk4qi68/AwdRv1ANeEQp3zPGxYBQsq9K7lhbYjjpfjkijYDUUwcH2FOB48neF
PQA8X1ZnLXREZhHdFsyISIRLmboW+ch2vBx+7GnrNuSekuOD8vKHGa2Q8WKULeURcgYFlrbGf0Sd
127jSrOFn4gAc7i1RFI52ZLDDWF7bOac+fTn65l/42AwyQpUILurVq0A/cni7Kq5iVk3jsIRh5H1
k6PepfHRLwyRnBcyFbDkGQz83aitPMOBd5zSFWC6CgEA12BwgxkHPRxCqDk3eNxPsYfRoo0pnbXb
5pw9bQ/Xd0N0NMZQkTpv5fyrHN/18Bcm3JiScFHf2aIN9kcoEzawIhb1ERZK0UaQTqGDQfTiC2bJ
TavPYMCJ74JPaAE/g43COHEqYbdyMM8CCoveR2CRcKXSADAbrM4Rg47Wp1Zo9R2sNFwTIazp4RbR
WZA+4DWpxmufsd6Nx5qCKoh+ItIWe7hHccJGBWcaAlyCSPxrwAGgWJpzB5U4dg69eQrBpLR8xOtA
3+UtA3I2Phg2RojZ+B9ochZpw9ZwguXpQMxHH6O6iuP1VCSOR6h6ijGlxYzEh4PBF2ZgAetgFyQ6
zRhHIJiAWA4IBuRsMtNJXvhUIeKMFrx0aITBfI2aXda7dnRceh+Z5NLtBjjZLfZ5mJz4eXss8XxT
kY1vVQ6I+PGSDE9Nu136XQzuTnZIvFazE1eGUm5sUhUYcUBkgJF5bOVVsDPRN50WCOXDAemyWSPu
9DTzFu4DE588ESdHXk/CROdJK2RAvaMceuHwreDMUz0t7VFi5bsT8GNIKzLCoc8G2/KNwBqhnhzg
Ek1QukRIuj1jx/YEj93Enw7VLgYxL2iOF0zOLoO9UR9y503kueHkhsKcK+SAPql8RNambQ8d3cns
9oZHOsu8a2nYsKFjQHBNiPzc9/sMqGYSQc3RtTd8DYUolzG7FZpCPtlXZlHJMZp942JIT7/au/WC
KYIvY9cYHKNkLefbImF2Z50lDy997gPxnomu+qVC0f0Ai1a28OcMBjBP+pX4OazsKS2mtXXA5x51
O1KMrYJHzZZ5K89tbStQkZMWbBXWdeTzfIZnCA+Y1yHeRXqcPSVbUD0KIDiSwbszPaGpuyLB2mB4
1a6+qVYnhnbpHtmADccr2prxbox3UNwWv4AHzznI9CevCMeutoStsM5+EKBCDjTV8019tDmWC7vF
cPvfxHmS4V8/gSQEbsSut7EZy7l4oIen6Y3E8ObA6XqfniHRIVdEyAANGIogvTCdNGraVjCXid7C
vosmZANjjgZfmB8fLde5fTvCJJWSCUyPqlx2o0txgdRRXYIri5Mfn9oPqDLdF9DwhgYIoECAH+zm
LPucO8wv3gS3+aRgfezFFBM75CvAfL07X5MXVF7p2svv2Ed9QbfRTvIb/r6kHI3k/WLDMDBjA6Ao
b3HyByo/O0Kq7RuwUTwkcdXjg/FgyMDmRuZ6GO/xJtk2h+VQeIXqljv1s9kia1Z3oG/7Ce8oBE9b
SJJmeUugxrIcd1uRwQ67zDqRSPgHwjfFSI9LIqBJDZvnRfqQY0aT4Tl/0TfyRtthpxv61O32AW0/
vnk9Ml1tQ+chxe/J8qdCIwlJs56vmLPm2d5AJAKB87lmc4YEjsE6Dlt3i1Qfou6ewkf5KbxJ1XpV
PupfO1+PWB8Oa9y8y+GjwRCqE4xTj0ReB2fYp/YIedwqUZQL8iRCdgM4kjEMpcbr8NweY5zbPtQf
/bN5mYan7GVo1toZJs2z7WteeGtQer8N5wwYfAWgT1FMi2H6y5e1hzebeNFqdPHEoli3hLYqY0H5
g174B9YEzAz7QmzI8srpKav783CwcEZfV+/QQV+L9zkWVNvhubjku+ELeztTBJPHN2Is+DRJjH0Q
5y58Hz9I39C8lHHACgKOh9z2ydorG0pSr/smpxn3PeM1OCivDTpzjMvQkGwj04duq6JOit2+9ZpL
Da9DwdCvO8Ciay7F9oszNKeeFtILHdtaXhjx4rNPMW58Lck5tN1Weoo8KlFFYMBB4n5zJeIwjCY7
Wdtc6a8LnqlG9lbtB3ZaAWGaxSExd874XQ+beNiQYo2DhKzs09kPI8FvNGCcPCdvCSFr9KnMJ5DK
knC1ry5EyIKTMlf8Aq1EuImlmf3Mnv2OPwrSwWGfclVO13xFP0s46QHy0l7z46t0U27qt/1evA5f
kHj/qWVwLXW+uAqhtnU9HTSYkVp4QK3ern/DCkM0JFhwB2uWZMFw/aDE+Db2VDs7MFIhJI3WLFQX
OBUbx/aoAGaQtA7C/Wo4q819Ykj+lJ6mPafBy3wk14XmDBn3ADIJYZOL9Uve2bvSl6cnGN2HL2EZ
6XidR4rvnlfPZsBOYEcbKA3rZk1JuEDR6VhASal3FzrkZZs8I5s9R8/GEw0u1M9N1Phfb/aNASbY
q4APaGgBJ3QxMrEBy7YCwIqECwF0fWwfoTnihA1AsHxBaC/WfIsbHbc3zlZx2qzlDzae6sKSs3xB
83fpdWz8U2PuSFlKmH37AZ3ZowJC/IFg46FvqUa/h/3tGxeTLdDmBfS9Ac1+wvx+Y5wiBp9kv3v3
wmeIvwcMBI0deYHGTmGmoe3IUNgw69ykL2z3r7gIme7vxHbU+ClUz1fpQnTKbO4KP2Gs4mzydxqW
4ffb8jGHUXEiX+t/7YdiBoGQUNyY+azhqWuqxxym8Zq2HSX6B6NeB55L/6rQs570k/GeVDkyJ7ff
UNhRlqOnWeUERCa+ApMsWWsEUEkvEkU3aBs5sxxPe9qQXVNg1HdvkHQ8z6/FNbsO+G/CNJDXIxNk
zhz7KT8vtUfFtOhMbZv0exhfGBF7hAL/9QrmNGdiy3aH50h3U6Z1O/iW5HZYVS2Yh25pfyy+u72E
a+7Z8KOb5bcOtplMdtWNtA1TT97EwTs0lYBp6W7EEfuHSE8Fz18klF967Wfpg93ZvI17psOUirZn
0+jDgfoKZRz/SfpZBdauuBp3Q78ubIgls5ynEgsc2pf4iKgD36/QI23USRow8U3+p2/XegdqsDGC
Z60m0emz++xhjFKfRMeAQca4tqdnTX3BQF5ekOM4pxbk3N4u6ktavhfppvmlkutGklqiW4LFofb4
7pgfZIwz8YJhzvfd0ppB8MVXB3LvFrtFjAiYuL2T1gkexFrrY9R9AzTWPYaMuDJoq/iP7GU89yPg
esDo+F3iI3hpMUi59QWmaA84fyDRhAukO1rI7hZviwdzd9mN/4DhRJ8TZsAPXVtl1hpgtnyp7jPh
Fcx+VynxqxAzv+EyTScV6vze2On4yNZoP+9gppQIyUelerkH20QyVsszsdEW05X2A0YJ8bSVx+nA
CYTt+U+N69LV9oJz8osVGR9gBH+1cHkHUv3IChfvMPWbwKf6ILxmrg6GmkzSQWhFJxoRf7SO35pp
E+1JtyKyublZXF/Qpz/Sd8derep2DROigl2DMgZ+0vBo10bzZAcEU/kMwJYTrTlv901+D0K3li9a
To3joJypT04DqpXdm+XcdAe6Y4xJJ0wJmJ1M8jnA11UGvGz+GOxzWbatqlNRilxeTl+Ea5E/o2GU
Kc8CYc3yuWCDlmEFOB+0v9wR/HgLOiJK7eCEq5v5pi0I08i7vs3yJeYqJeju0ZUsOPicUlDl9Hf4
wRN0u57+JgPPz8E+hb3C+Y9XWPknfsPsSGeMgubqRDAeR9Puy3AodJQsNbCwL5WXSfG5hMrv/A1e
LQEjjeTqMfb/fqReZxQZ2TO5pmBHDP5im9zfDzO8hfY9Gj5zSoTqxba3gUFzeSnNW5t9gAiG/Be0
ftonKPnNPREfvfMRK8+9iTqm/xrn11F/KNOnbMHdy+5ZeJaGWzQewgD3ADzRsluzXIdo2y8HuCcl
P3XGxzJcSulhqWhWEMhky6MxP4P+W41geaCcnf8s7fR0i3jfdQF+v3zN+U1XntURgZeHA1eeY34T
bMb4opO8RKqN5TKeZveGj81Z1oZuB8WWEA8ABmJYJ9otv1qQPXhLTMYusVRbrT3I9RakPTH31oKa
dNWCTal+aG9NCB/J0YKXttJAxSwWhzWJLBL4kEQeEsQu4YNlCWMr5ie4YUEu4ElhAOC0w4xUK90I
kPJ9JFae6Ix5HdXiW8EZk+Hy/M2wNiQGEU4E9FwC6kn3QhSAFzPT/oyNWPhrYdaTjWuJiDHHlQE6
lZ01Q/d5YFNM0QWDAlCLiEqXI4ewT5ABMqrQDnzpNuBnvmbskszuwgth17FWaNlBh3kK4F9rFjAQ
IA+gG0M0ARy2v6QqkfLB+EadPAEeMqca14u51nBGUtZVLoYIbXwApdJ0IvFWwULt9tRQD8XMhj0y
LSzGD0Bj87oZHguc6nnNuyKGg0+IaQz4rbRCx7Co6GxdBlKUELJnmgeC5hpg2nLX9V4A7VXZ0wTz
GcyJzxyWKssIiIfwEsOH0SsPqBg8qvtE2s/hro42+OhgUE3hP0s/mnoPtNcJb4joPXPegS3s8aVX
YeVeluxaTQ/ZPszWpcCMBSpAsnduk+3pGElTzOufgA8RGCNasyejXDPMJ5uDjJGSLM1e8FAWUE5U
PWd6BZrWFM6jXxKjobrTK8KkCG0vGnhqalEfAHqjy4vYjv2KrfFZ/mEKSAXDHWmialGDZ884WuBf
9XGENCMC0eONELguDIbuxELdwyNBPCYDbC+QtgCXxR6oMJxfjJzoAWNTfiRoA1MOxOnwVp0BLtIJ
ucmtPGLZsAfrhMPZE97iYtATA4tCUxu3UblF7Vr7pf70EzBFZQ6R+yG33q1kdQHQpvliZk1ANJAG
5B5eQNeQIU/TevphZcCMEsc5OgbpCXh704KC80GBxhdfPcHMcCDe4QTARAiYaW+B9oZdjC7axwYd
mBPwhS3uSmksZAyID7SbELk2gApr3GEXCkoLSS6Y61bx9XPxWzArJ/ux2C3Cs1rFycw8O+z5acEi
QE8dmcmHXoihOgsB2SUOpGbGg8dWg0WrM/wu9oC7JM6DNtZQFm1U50IV1P/AABm3GlZXjGUgvKLs
gUzvQiLddLgQzlioB9bHKN/Uf0Pa9xjgkwYRMHVl9QfQZ0AJq3z67JStTQCTSoMHs3Bz4T4PckeL
2a1OOg60LzaMucNeKp+euu15e5sZidh/YuGuEd6ZY3bMbRT9HRYBo/UmcYAWILchwbRknOYISBmP
YfBrWK2LZQIzSknatWT7tt9jus1P5almpyBBqjqZv1XnzuGbBqlqLNwU2lxISbWlxHpKYMfgEw8P
EZpx+EbmVaSh9McncLWwAzJgsvDixVDtHOqHGVmGQuhHaDU7ihQlfDMlqgciVfBpQjh8M1NEtADx
gr3VDX4OR8RiZx0fgG2ovai0WeQYPlHMYA+BGdSCXIbqHBdfMHGgxe+EU8oon8BA//0Q7Kz57Q2m
V7Q7DbMrTMmqrbyznud8TW4S7T44pXqpGf2zaJI78eqwNv+lZIAeda80Zqwe9EkcGcMtpqFblmYy
qxvFn3bQs3AOx7V+137TdrMrpKA9ryWEGOqgiVRTFEiiHgH/e4+XVzbr9FK/8LtzCzEZTW4FOkII
caijrzhf+92DYZf5HEoe8L7+hy5jrW/tg7nFp3mLydY+YV6zBv/H/49/ILrBjnHYmFvoCfPhR8hj
fX14/wkuC8HFf81Z7qGPcggNmmsfmUac+s1IcwlPYiVzeoKdxuqeVoxLdYUYIVp/lysuoMvf2Bvm
lswrubDzD3JtoQBwSrMYQAbitF9hw0H2CbEvQtcL1lqCpJZbQne4F0pIhKj0clntorBE849F1BN6
tZTICnpTlGrkqCJbrs5Cu5fuFBptfotfm3//0zY1iqB9fUx3aB95mPjz303/3V0TQEHrayQG/H2U
eOT/Hk0rzHP+7yH87N8t2kYcJd1p6JgZM3EPhqv8DwH5/x6rbbQNAlPxgOLvn+Lp///fLKy9z0HF
z0CYuJe2+eu50vvimcUr+e+hYKa7gTmlnyMqFH8qJBUx0rYuMa6xavadIJXlR+IAvU/mwd/f4k+d
xArxd8UvtKev2lrcj1e2FveV73htERHIL/Ggf3ftfRknr95HDe5XXuaB54kb//85/7tzuhNH5D38
PS4ZBBzt35E0WuLKGy7DpfJy1/p7vIpbxc9zd7yJv3U3d8G6eTFEfGhr8dJs+Ct/nw2+Ais3Y6wd
6IXuitt1F9Tlf2+j90mS97W1uLN4I+LJ5HvvE9XG/7WNeGpxH/Gy//0p7js8/7u/tmG8yn1abhMf
SsW9xHOLW8XjxP3+vQHxqP4mnkMcX7w97p7zoH8H/++O4gn/vkg+VfK17+LB4204i6cXD/z3zsVP
/z2xeCv/PhnBC7jXITvCv0+Eg1/EYfiEEz4Kbc2okQ9f3CgJ3EU8P0l5f48g3qS4QaWA+fuPmPcE
9YmHYwBysTzVXV7EQ/6+YN7FeMt5iI7ylbthHEdQxN9H/Pci/70J8ad42pjjNlDJ/j4lCb/8WDzl
v0PEG/Gv6YVvlgOKg4lbiSzg+xYfrHinCqcQZ/d/F4s43cSvv8+P8QGnfbxje3+p3MpFfsfv5Yai
CQQu9kN+m2Jf39hbe4uIE9cwZPSIXaPzAHCVH8XPhj2D6j/D3ibkzEQOmLzqa1awbnxM2bXFyS/2
8Ehh4SlA+AhsQyyFyb7lNTlq+/U8kY+R8ZDQny+KT9nrV7/aTOG9hSYBGlt4cNWo6iqC3tjKuUyj
P6kERPvIxseM9CW893ByWEm7DdLEjfjT3FZfoY9g30eQiPf9//+CuovDaUwIi3hzsW+54hduqxxK
/C/j1n+3/fsJMy8fp3ngK+bmTnuRkVgtn3BbKWprjI9VKpcztA2DsoGbk/Yk279ldKnyLUt+W68b
WLVISACX5RfesXymhIeD4NwJksvf5OimW1sIQrY3ndqXGjLtimFOAvUaku8z82JtR4dYbEbGWlDR
aHnqJ3YGVNqLs1bsVxSiMErNAzksCwzFHGQrv5an/Nh+Y09ray7dRw33BC9rhOHPzXFTXGHVvwRn
/TscBLVMMG8JKP8AW2hqyvun8aU+SxJ6FBrjlflFF4lQpmdWSS6jDSZN4a8oDPTx7ljFrBaM67AW
5UVba0ilaJu6h2Q8QW0OsveB5Hb2e5rpAvYiFWNJMBs9OfYEICER+eQkw/sNWy6GK7Qbv9NH90jY
xmCfJYTbC2fNibMFa1LsRK7B394XIJi5h4YVS4BzMWYZq7nzUwhKeGJXl0E+Qg1HiqPVfEC+063H
dk23HuESb60smEHKjrqAsTDDK4x/oA1qsNJ+DM7IgmgolxICs9Ee6IpagzbtisF2+k23Bahg5QLx
6SzeuFsD2Xe67bUH9MurdAfouYVETwhI7Ddfyq0HKPoyyRMJ/uDHs+9vzCPyTUQaIbg0DJ0e8ZV6
SN/4aNGnwS5niC/mzGTbrnC1wKECVZ0Nfyi/QxAkn6I/VDeZcQYs1Mv8bL+1W2c33atj8MpTiBqy
vo+ILQIo/DDTd9jEHaHFbfODc5+xZ6UKiTErmz2mk5sRZi/WMcDs4JJwMAnk3tJJEfkYHOoj5hQb
fadfw9uXfTFfSBsx/IqJqeqJJycHzXPc+jj/oVFt3zHoHuGWf4yX8Krcxjc4ggWzbhAYccpov9RI
gAIzlXBkqcL1tUzkX3yRo+60pG+hdegQQpDeQg9V0VJsGg0HWEx5iDAWWRg79YW/YT1gpjomp5GU
UujH1DecGjIAZLmGEQVIASeH0eBwxPlUTlCsu0I8zbT3NmJMho/vUR5h8UDWZB6mICAh3gIaBQA6
9MS6q/GbWtGtEH+DY8o7AH/4k/6AFGO+TecSCvoZqyX0SBiTAQ6Wt/g4fTW4Ljkn6Zb+gNnT2D1j
0SyAf/Md0ii1L81QQ/tQejyaZgNbLeEqZ27pm3gw2i1lxfNDWBcZY8MX82q+DQ7A/OgLPD+nJgan
Wju35Jl6V/RoTDiYNmDlNDIb52WlR5EFA2kPAT387GrbgnaM4xFej/YLcjR/i6FW6ckV9txQbzam
vDe+IixEjDVoN5UsuEnItRyQJMkUEYqallyH+jmGa9RdNOX+7x+zTbTC8jUOmxn6JhAKXCS+KAcn
ThjH3blQNjPBqTYAL7SC27y81cl+MneGthFsGAseKyyGrWqEJ5pFC50JIluac4JfGPww6iHayGau
/R5zzW/icUOoqxgJwephIIEJOa7/KJ8J/lQ/YYhFfAWQxMINi6I5bPP+vOhbfGhhjtXxH5vkA5gO
9nAM6ORYMWE58MXzbZqX6WpPb8N0YD/L37TsyqSUylUXZStff8bwjbrZBL06oiIQXCLSvRE0mIc5
+ZYHEr2wTEjvMMJIz3ZknuziDKCZ8UsPHKqmX5J27uldwx/eENldW1n2dBrcQVgwM2LMJT9gzeze
E/0DgISd4xs0yYlfW1Khr/RH4Va2ffQewKzmeVB27AYjTreMzA9LjhvXF1eCcprPw7xiIUV6QqpL
rnha72XaWXPWnNeoEWR4jhXXVyn84MS4Vfdb8zAWh9hy7ZdQ2Y/9cca0AZo5+550025Z8xxiGIFu
nyTtd85EffKxFTare6g/s3CbyR4Pv5G2Tn9OqjUZuk9TlLiYpwEsjPahh2owQsDZMD7j/eN2Echv
47hNI/YwXKxG5L1cRzkjonpX6Xf8T2QwJVTIC3NbEkWfMfIwGcezj6KQtw8yFuN00Nm1/uEPAk1D
YAtk9c7LTGbw4EEPJF66U5wVlmqcBpjKsvEn61x/FYbJ8jo3D6USb2sdtWVey2udjE4T8ERnWKmm
UM2Ddy6MWbDcXnrroDNPu8BWZqficsQWTelPWX4kBagO/xIuUukXH4y00yFqgSvi9YtuYG04ONII
pT34j4ymTQJWXAsbBuuJm2ggA3JDWIsA1NwStFEsBlq7JT0tD26wGiGtsT0Oy0ZyTiUiKuepy/fC
/d/Yz9NpDOEmjrMrWdU1zM1NAqF7cIGw6uWNiNQSilXzrHTRrq/MzUBahZabrhMXW7PKn9GbSPo5
QSmucw3JhnzmJ8l042BhiNC6ZA3Wso8Z3CEBKh0yjCq7+ID5OYYuUtQySEnJHMZde0rq65gkOyNW
/f5H0qwbI+ioFxIwIDttDGH4sLVylXFamOzPEbSLxq5vJj6B2ySGS0JqBhyDGMoZEZHpowNEK7d6
YkGaFKE6Nng2YnIzBKkuOEpWMj2pToBsO+MelZdW8ZxgvyD/q/0653NuCLFiTFtWIVOF8DDR7oJ/
5QN6dn+aNxJ1iD2slHY8jBMZJ7glzNan2q2C4FvEKPQ/Zvzgy5DWOoXB0PhNgcU/A+7ZZqZBRlXR
khlOyMdUo7Jwhm3TR7TA6mbATAA+QJfs8/LGd9GIBIeg2hZzcCZS3eoecoXQINy1wsZRGS+9+moF
NjmayC3avV33nAzBJikY+WcMWjKHQc18hd7Vwa5W2cAseYDT9BwFYAXUVBoUKxRJjfGICLSAjFTC
E7D7hw4juWEdingB5jbugQQMXpHC67eb+tmAltUNEBg1/XNEHtPl5jXgrZpzTeBoCuKmfTVDQwgI
jXz2qSGaiBG2jgjaESMk3yZ+jkW9c4p0tyAQT/rp1BV0/zamF239a4R7mZJoLtpTPocvirSeW/LH
yhliiDK9R0nyagzBw6hkTkDf7Kt9pSeXzIBbZtbZJofRZuN11Z663ro4Eu+8DFyjbV9DiJTyvNJK
eTMRpcp4poHmqbQvi0TVEtKMV7/FgNI5qplW4ONgq/6QeUZ6qKfRU7JDIOdvuUYBN7V7vibifZC8
hl3Pwmld9VF7ycHIQeFy3AcMmxUr+pLlRN4vWskOABdDk3dTZ33Zur2XgeCmMd3Xg/Bj7x5zSuBO
1zNSAX7rS7/GuMhQ0n2qQ56CUDTrlx5VPVVbYUB+k621o+RuN4JhWz2LE1YfgbztTQdHR+csE77g
EMgxqtCawPfRh6gj5cDwiCE3aSjNRS6upNibwQkuUSW7xxwPsZpJPk0STLY6RXGVd5sk/8gaaTvH
IcNOfMkt575IxYtugw8SYrCs4xaMTIY8Rr8pPaCYyzoSThM1iio/axIT/jDYVjWygkfddBunVL/6
hDyiHl/I2c9LdHEGIG6WntMRksPYUW/xrUels0t7zU/VbB2BZs2/YfQ8SCu1kHx9Ssn1w02kCdez
YX9F4bqBy4pRPezOFq0hZCGHHwznlkhGo/8ozZce7eoCbFhJrauG39kU+XE270ySoG2YQnV/zIJn
A5NzSj8zM7a1FQP2DsclA8IchvgiGdYh1cpbU71mwId2SB+bE3CuwNyz3EQfSIiUUfyEFWlYCBuK
nHTzLHlzYunPmHCd2d1BatL3PJy2c0EPK2X4TSvwk0usAYdenI0sz1MG7OMoeBBxGS3YsnSg32nr
WvquS/FjK7TVRDFiTyWxqoQzUAZ3iFwyiKMNdWjL6DC0vvoep8pq2lE4kCpwKcM3wyIuFSOseDoG
Zv+bMRyRjxN2TOKMHRhIB/m6GjHXcDRXsmWP6/eZNJm4lzeSCUqswRk0Fq8w4AvWu5T9roTxUYbP
+G6iXJLa9txPcM9tCD1Q4WZYv2OJBukTiFQzyZuKnE2vqx5axdmhnE1uZ71gUYasGE4M7+vIzZg2
G/hlKbumuyo0eaPhWVa07aRjulwdCzvtcS+3GKbgjG6dc9RLROaAjikzQlVtdGOZyVhI6K0tPUYW
chU0eZgQ4DKRDfF3CvDMWZQ1B7BU7GJizsL2Ry7UtRTH9JC89afBSL9TWKIJdrCcFkNrPU3M23pK
W7PXdmKVm+zkkKWMQHOT7GoUBsfM+ijk/iGZ8w0ZhVSan5mGjL8JSMlQZV/Pivdwpxsw30vIHcvd
QMJGGDm9GAuNVvFpxLrb9HwBUwqHd/hNrf4SQm9PuJw0/BTq/gP3LGAO8RYAk0pWsoJLrBsJN+7Q
EpYzn8iHHRsfDPWMAmr+ZzoMPpMoPa4O05Cvh1ryJit0i/GPgco5TQNIwFiCjp0H01muVEar8B4x
2BLVhX5XTQOhsQQz9NqXxKDIb2ZKa7rrZHj307pMf6LSeEppr4PmBzFclF21AIb6GGGFkQN2DD9L
E+3sWPITRz61wBwJxBCtDzc1Jw+bge+wv/d8+jLQQkjBulTTmx4iiKSh1efjSNBrFWv7UDf2cQuI
Z31rterJNO8dA9tyvJsQPPM/mh0etA7SB+u+3Nau3dwd4Z2rZ/hieH2qubwHR0UyXMwvYlk362Q3
4TDLUEonIKKsDhLcyr6/1cD/BULA6Xe2ScgjtHQoT2lWfjlcYRGLYm5ml9o5lMNXokTkRX61NtZO
oNxD9pE28Xlpeqg6CuSDLGy/WvWj7fWNItubuNobetPi7ppSyMZY2VRU5s21tMwTvDUdZagM6jEW
Jxle2FPe/ChqqHm9YuytnoHXTPqZRjMAzSD/kA0vtpuWMb/lmcp1xF63g9Akpb4u+7aNhKOWLkvB
wMJGArQjBcAgibzN0Y50PfPNnQZTIG1pR7RdRcQbhhSBuuPMGzFCjU3JDxGahSd8jcbuYM4fQ7Mp
3aTGdvGJd+3lyOO9LvGC5IFBLRt7DVGXWof0xMq1Mjip9NzO5MUEFld0xXb23VbAhI2FYt6WazcG
IG9AqqifuUq0/pwHjIW5+GKuiwyBdrZLZ5EXhU9t+5Cja0VsXClTTDNqNiHFcapr/WejlK4paU/a
vMmq+l5YDCGT5CQ7Bw1+UoWCkROSOdrkDsajlbqHRcBS3Fw6BlJFn+2WGcTJ2Qb6i67UG1M9RjJR
kUfFjlY6/W/WEEZpmw+qRc8I5b2jhfusq1w7nfETeTMRR7U3m/eiMoAzMfiLla2FmAFBQKa5FoBb
4cfls5pMhLk9ZHb5hBGgwmuwHFJper6/wTgMdBdKWW1kfBZkEyiFQY5NHCXekfniJll5KG2BUQk6
Qbe2l5lP2KHh/HU6shRBsxqdbUpVD4kDF+3I0hzAFxpiKFZW4WvG4vZdtm9VSHTMO6mxJJWIKEtx
dXjhqoDQCEenTBP/jTooUMpFTvRXtSTbxMBrt2V8O8Ubm2Z+KDHFVIpdamTeODJZSvWjbdMq8sE7
2lsfYILpsNAQ42KsAwVCZr+fG1wa4P7MsXm2tBJrgv7GnDUbMQzLR9/SVrPsbCUak777dSqkp/D1
wx4fCSJ5d2QPZhhdlL/NItG/TutGmw4J3pV1ppwH2UJbN1ho6tsSw0vYcaG9G2dcuEbp2cnG90bB
k4yktHI+DkzClrRVKb/HY8QODdU+05mkTyTw5F6tQDLq58ek1JQjDqPM2HY2oRRh7d2yxxcBnUMt
7xV61yG42/o1UwZ0LAyoop3O9DGZ2YJbSm/rqGc5NqvyY0LBE2HowZ7lMJzGv1keZbpxG1oneniD
eFa0d4SRB0a7kUqZySoLelYjxKRqZ2kWZ71sl75eICqZVMycIkSX7af4/OVluc7ds57WuIRAgbS7
7yAldZGKpsukQ2bA+hlp03ukj9DnHfktnXnz852VHmMD/RIJdSdcisL8VRTbXdghAuQ98gTDIF1G
1BjFd9JnXl8dAohwlo1htH03Eyj9XUF9Pl3D6tOZrU1HWZTJOjTWItXWTstuO3VepEbbRPljAwFO
0VacNeHSsiqkJa62Aw6WwBNzvEv0e1swLC5oVGNt2xeEPagWzgEfk96SfwT4j+rOeqVUx3qXILPp
y7CuTd/5GkNECRLJonyYXlK4Nqf2gEiP7mOVQomL9XtfQJOo2+PMOJK5nzVtEhIaItkFJ8dCOHbl
5hyof6rqO5tNeDHAKCiAArzUwPikJL/EmGeOkELyGRvx8tyVlxo2snJUuGse3JcSTGeYVgWusRC/
8tJZB2R/M6iVRhyGnBmr4bWJ1W0b+XXk0+/FkbxXmYOqvdvH/iQIwKybcbhpiIwNaKy50tQZynt/
CB0i+8jFDcAlaWCUCm7dzetgbM/Oyq5+9Vk7NIAcxPAV4Ydtuw4FIFP4uv12cBk3+bYTPHqmEomg
rvo5ignZ+l2gwpFwlEGjmURCM2ACaGF8sRmMZ9CUYQKGSuuWvxZk5gHN1tTWe7ObN/XwHWvl3glv
eotCQv1osoYESIQg+dVgKpzj48hCJ8oqpYTufbfw0ellyD+NBmXxI78XuPGKfY/moIr21Eckxb+E
6asJdUFqORm5eCB+mjRJ+D+Cer1kQIxL9okttRBVUe7Kw15Ko30e/21eYQ5jTxWsbfiaI3SnahWz
t8ej4k6DivCjAz5p7ggHg3m6FEiqk95tymxrRQ4wIpWs7gMR8IHh8IsAXJcZzVI2FNw8shdGXX8o
g3nVsZhZ+rLqbFBzi/1F/8zL8KAkzsGJOi8MTa+rZd/MB3Q6eBGMdK6LTMOvjapnoJbMikfcMILK
Ho7tvCZhek56hIYBHhVhj6WLyfLewPsPNNcAuiwIaUgktHpL9zRWjEyq1Pk1tPy3oY17Umq/YxUt
OZMnWLFxGKxzgmbuqFnSGYqesAGPCfMjrBRYBdWWwg/mroSSkA23tGiQ7erKVinxn7UhDzpAgEXT
X2NELxWbhW7AApgBPMrPztkOgKDmeOshpIXxr5RV7gJ8MvfZviGKa4oJWkG8T6JkSKHtgZgkE9y2
6JfJpoURI6kQrjwzLteo1vgodbZuDTlTHkyYbo3/x9F5LTeqLlH4iagiC24lUM7R1g0l2TI5Z55+
Pubm1D57z9gSof/u1SscY3Ufg9EqBszxAcs8fCcc/e4hTGvbdFXXIwKabioNNzbFt9teg12LFETB
bwosLs8oFHTSeOlI2x6f62qCR+zk6cWsPrN5zi+EhKYWG7VAVe0FuwKIVep5Jd3wlmM3R5WRZLqm
raZhs+UA8Jf9tIPtlo0YAYeD8ydBOZetql0owwfrVrWq5pGJPkVBWDU+FLL/Gb9gUpXzMTxChu7d
Mi3wmFlj/1yGJNwVN59Je2xJJpDmuBSyYtqcuLUYWW2c26YE1VSH2EPxS0eyBSxKHpAmFWZhnlgj
cpOmOr5+zRrGWCuodqUWSPUvZjnMU8RGPFkdVOtGxyi+cDdjD0/yRalGKyOGhoGtnQ4PgUmnpbfN
4S/IUMj71irrZ0fKhy909NTlQtTxpYhqhMD4U1KWwI6QT+Kn0x81cjKE4ew+x9JeDrAUSJXAdad6
akCkTUHKeUpsQf8Z54buJGvpI80gDpr+kbI25+ULTWgdNK3zWiEFAJo4E1b7xb6ONgUrmm9ZNFnK
sQaw5MJbcN7anLFDPJl7YDV+Ely4Uw48vpC3JahPpXEUUF4l+s5oo8WVb1IQFp/j0CegMuK6T4nF
8qOp+NeepTeLDtPG54d3hc9mtecgmEbVMsHZajtR7i02bshHwrMDqsD7htkqhHiaJX0aobEDIEI4
O0YuwLAc3RKkDf8ddSSOJvDtL4wiyKaGail8qXYIr+hOM1gzIWBiK+7DeDmoM37sOTjyH/m1Zn8x
fzosxy337AGzWKAgNczbUVAGgiy4i4S9U6HiT0T04pxEK+U7Ojr9tIXoGNfbSDi47pdQz9IEnfEf
SSu6iewuxz6BP6QIwlxVtUNCeQmlXWEsY3GZFFeDPWotrnI2UTJcpRQkp2Wt1SN7p6d3pZ3QYSAw
HAbnUGbHkD/yzvpLgnKjchcyF9RN/7roeZd+IkQY6wKI9gb0HS5pJwaw9wcr7Dy2eOgLfZkggivm
HCT9SVwL8t3XNx6rQeJlkQ86eHUkNk0uXVDDt2zYnAyjIFdPHlFNuuosH/s+aMWzgrgvbgce9PIr
LY7qh5G40xc5yQ00vgEQ+4JwA2zS80U7TtMCsoRD9N+MJN9ixEG8RPVLvACZJaV3EbW9WB9gCaks
rKAeDSg9aKsB/NEBYflCQAJBn94aE3HBWSTw0OZgFiZQrYx8FaNh8tRLxMonWb323a2WdkSqZWWG
9ZUzS+p1qqwLE7pm9s3NydS/btDoADaQryWwed5oc9HL6wI+aykuS+XaVF9pti+4UWW254Vwx6Df
jUf3J3QbZ2JhUcCxgneLnfywuCptr0KLN+RLd0/jWx/xNMMks4FmO+/PyPR+Y7xO9DHHNtnFrDAs
HTIk13bqrUpiiNCz7rkFPsRSi18pTjfw06bBZ1QKOghOeMg5eXANhb3IIJ3aEuwJ+Ms9ypfWVgpG
FCtYGSTWwzCuwQLHjNxEs13DYh5UMxx6SQ/7v+LGhL/qPvgt4LSDmTz/q5ozqVlQ5dBX489v2sIh
s+DzWRigUK5Y9d78fItIGyLmsAVlnNMlfbzfYkuIUgTn25/KZ54zPjbk82SxbItZiQ26Np2wtqcd
g2DzqcxTH8CO+BLItPjwr1hwnthHRGMMKtvVCfBSPmf9CnCV4SHrAqyClhQ45sFPn7ExxCRbZ5l5
ascghWEF1orTT4YApOKHfQWvZgKlD0U62elQGijp7QFtZ7pEMwGbEQI9VVHOl4KyI2yXFQ3GXvhw
MTRwPrNScVTk3ntwXVZTlbbqsaAitAy/c5JCCOCg32dXSSuXk6JotNP8xCIDlwDUaLB7/+uSjFfQ
zLrLqAF0n5LVvN2R0lw9vANyMyS1pFacRDayaKthxfcWyzX3VO8otBjusJRnU+nDY99wI3a+DOOU
38aYz8GIB9HIyfnwYbViUd6i/OLKc7JR0NFxP7tmjq8zJo9LNo7DplDHlF/WaClOoC8fQGq8UtEc
Ic6CtS3qyuoYHHjPMA+BJDg81PF+0EGB0UAQRA5tQBKG8faAKTWa56vfpANgzXxhRYoe7e2wJUBC
x7OlQWjh6EFKfEM29RNcIBPusGTnobKJD+C19ZDsrptmj4s/Hn+svWF9s8+lT86XuIdNCzvSvl4P
PKcW/hUHEt6wEHEXFRXF+gNHpGXgfrcjWUFesUL7IYONWowoEhL2AwsEzPDOUKFx65PmwXtkDtVT
AYAJiZwwH/alarGc8x7Qz9mmlltJ3hH4gmW8tghOaDRemvzVVhelJrZ2mvULUZ75w9Z54F47vsAA
IrV54n8L9LZwJ1WGbWxhey45qkzYyDvGGRYvLevqA/yHztnnTNCP+sf4Ka/NCfuD4lxF62aYsd9i
RF+4ZGEc0+hm4PrXnPXKRtUDZyU/5h6WnZawrhVLbxY3rN5m7ifexlfKMlPhUjkZRwK3v5oXCqvi
BaF5snY2E3GHMWCWzzIcdWRrkiOQs0Y8fBqihkYZc+4AnbW5wAncgCRRomYOyB6iHXnd3Zkisnux
BuWMEhgkpLvjZgtylUxmSbLGPwlUpAGntZGSgIh72DOSc++jQQBbdTfFi9sVM5ttoQGRUIa9JP5m
/bz+hpow9dZpOcPOEp8H7254Rwa9kKfwgrNTj2UdVlKYrcEph94AD+Asd2uaARg4MCmKd/7TO+vR
36hd4FPVuugz1kFwwBMpF6Ywf9jxYVmAwoE5WP3CpxJnAbdeJft1l8/hLb0U4dG1L+OHu5KyI8IJ
sbtIZxglITUYe4WrvyNsiui7aXLA3gDzPQoIfnhufoUYojwNXu4/k9UOJ/CvdHdrWx/l3Ja+QVTF
GbIfXtSUFBYyg+4ApRtXHIwwsrtnWGFpRQS+NDPj0H/pqyJZcbSPjGeR++8tIw6CYWp+qn1bWPy6
p7bG3kM6TeBgCFsD0ozIFdIme411D1sHXMTPLPz6dNfhsMDmH9sZ7IQeY1A8ukdI13iWSPO+XsnV
d14e5FEMsNGVfRHMWpSEKSR6Ni46KnArRsmmKKtGWVZoSND/tTMYyPBVAmy867EYexdm1LI5xGB1
ANpMvbfoCJae50d3U98I+OXMqA4h+28i80oLxI6GAV8BI90bO6SDRwSHq+Da/Lh7EcM+XIOALCsa
mFm41NJViH0H4XU0qlCStUW+hjiApJR772JFgdhqGkSzlluAyI90OKuKwT4JkrbQWHMCQRP48hHy
Kg+CA3FH4Mhga52Ra0S9YX8ftSPDPMrGyBFafGKDSH9ZRBvjG8wl/0AOr3F2FTA9hgqNIY8inimY
eb9GzlDUe+oqTYqZL8RmR9WkHpL4gXJ7/AXYDJGFyeZvA+jtss2YYhHpP9mgOgae7QA/+K9Y7V7a
MuyX0xqHOTKQhZlHxAhYUguAkmOuNVPJ49WaffvfGW9N4giUBkQsxjFmvVRABWGxyMfA/WpHfYOK
IgScHqy1l/Kq/aH3z0GvSNGplhFxhINtYL6Keyucw2osW/q8ZbfoWxK8vSPPMsKuWN6q4RwegfbE
CNTH9CsCbcWSqcVhUwayRFGGuQZxZRit3oyO1dICvCUiftWYFdJqNFV1Dmn0lGkrlJ2BDQlrdppA
InSwFitZlMw02nMINVcmfsoYdJajuUhOwRKPNRGeEZpHknk3wO8wtD7ZuZWnCjPlJdy21Vqqtu71
oXfzdNt6jDegMKQ9raBDBnfWXenROyN5i81ljrUlKuYJ9AeM6GgakHCBwbCPirS5mlv9IdZmxVJb
YFpAH2QCQqKKXbj4BH+rS3lLVBlqDqaIHQQhVIox4NNBu2MdW2/bFXNmOFe34TdlD7Gp7lk9Itly
N/mkvymaGiIg831d7PihBVYaVPR6qxJ3gmQRshfYOiCQxfet/tqfDt/XaXLOfwXsZK8DZGHyRmBg
4ca7Lb+AXTU4j1yN1Or2A+RLepp8IV9N3ZLZghlgSvy06M9xMf1ax+ahYU6BNsvONrpLfxXqx3qV
V8R2L3oyHEfrYJbALdwpfYq9en6kAwYncv3eDj8wsXAdpXvgkY0Ien2g+RJu5cjYG4UxGGLw4Vll
bimM8hc8z+ZvQCn4/OHY4Co/vXuHTKfAw4gOzDk6v1gcBQ+3svIvrvlC/CnpfYFn8NsAoh3VqmFO
4NKi/+K9W8GHaM/lCeF+/iz3DGySpY4mfciEyu/ipbywkJ588mO5TZYjCGNpb+YD9VtaQFHToZZ/
iasymf23IyuQINswPtj0TIO7i1Ckc2zzyUqXY7CdLJs/7Ko4kbISSgDORaNPkefOja9es5FOf00E
u3mpmt29JB3mrf+lfNyfBhKIVb3MPwSlCF08fZ5fWYd5HGXXVp6RW8gcpFxNca5d4zcO18mNg/3/
BDEtl/Tk5cYs5tUieMr4BDzdr5yNztGn0PJqn/FOz3Zc+GIZf1Cn3cLzeEb2C+ogdDfn2G0gskGw
xbEaE+LSXaBNJBsHzpBuLoAnwel44slN4aNjxTV5q/5L9uyw33De3xkLEEwtMb9bedQX+Jfr8hhB
cFxP/mJgVB5/5o2z+VHu2r3D3sFyvycdfYGj2cPLlBcFWWnIae5IW/sLYmfhrzIwMGoBRb9LEM6r
Rm86/hVIDA2TwiuLVg1SxBdmSw06rTlO1/WFNZ+66SCEseLDhZPMiA9MCQxQJiRpcuPbOUh4n9vN
DVOST8dwmCircIJC2ibPjMEDePor+hW4cwS2sOTk27O9XBgvE2ySYHQSjPxoU0HLWLqE0Q1Xdmz1
ybUNPDcw1whX+R26VEoUNlxpOkQVf+1uqt87aiOLlZ/cm3FQuVwd7Gr4KLf8FtvdAenTGNok34Ad
GLRUshPbAiMW8SFgd1vdE2cBLyKrVsaHGOpqVZ+jnxjujfknSitZ9JeK11u19Bsmt4m7Qx/u/Gjh
KhpGzSW0OMh8fXsRSwScEwJOwplQHw11D0PUHZt5Qsza/JZq7J5nuXrB3oCpJkRZzzfkSMSTkCyp
+MOBpURjt5JySo2qOvpwFkYQRUVW1+2JfRCLfAytRkfC9mMEG4Gb4hFujsu6LaP9ChYgTDsuMwNd
Jtv5Kbkg8dEYzlt7jPbS9sMGmxS73hsQn0vY0FPti8k4+y4OnNRoRrBKgmp3kT8CFoobtV/3/C3Z
Ft6k10J1cNGnbgVGxLeXWwT3wba+grzod4aPYdVKy+jX+1a4exfZsGByVveOmjiPfgkqb2bRL45a
+h+gAwOF+HR2QNl2Rey3Kq7YrWTGUppGv9mv91Udil/9xR0tDtEBwvcLT6AJhBIAPETspEc6v1B7
Ye/tlZq44F8dwG8LhTU8m5tsCRPhj1k9wsPKWHi8GlyPJW/uNxQkIBIQn79fsBrCykcj7+kpxNW0
gVUDncBmUwup+YukN38qntSnzpE5Mw93Pp8eLuszCB8xxv8pwZINbX2mAQFgK4wWGzd17PGZdBB+
vjX88vHjmekLnaAFEwUKA/YjmU2uw6+3csv5SMGbdsd4sBqmQRAWmP760kH2Tw9PTRNsVzhm4tHT
WO6iHeZOeb8BgYI/7M4C8tRzpCCixYWPAf21Jemgg8Djhe91/OSpwmzupm0i4dv7ao6dj0K0xb1Q
OuN+h+IXDyx0yO/uxBIYc5LhBEPk7C8QV3oPdNPogWBDg86Mw+vNnEFkHlNBsw06BReuBOcZe3UL
Na3/QUHeLZnsSZTajVxgsjpArMbHNtrg/vxFdDVuqCQ1CHB5ViYJRjXoGVsgFoULFRZFcyFlazsh
P4N1KPmddGH9ItmVxgnsRPrWuzO+k9q3ggxsPgKrq5i4MVyvLAULicimoulP6AzeVSDQHsEDi6zI
UpVFp808Al+WEMFU0lpWoHLrfI/b0vARADCe5YG8obxZwDsZdv3D2XtUlwl+PHdRpsbCA/ZPFRzD
eVVazOngxSXGPLhsqyBt3x5Hh2iYUE1GBTJ0U22nO3/JOx4vIjRcPCgZ6x3UfThfnYFfEa/0FSG6
A3bjzCb8BOyvApsigTvOyKA+JxcMqkU6Fp4j98m5qeCtBv12vGAwcwN9F1WjdDdISQf9iT+0pTSu
arhn5WyiOgz3iHm5PR3OULAXKTKomHkswWjN+ij1W/iuvo2wQmvxx2MDiMqCCwoGIpJTdtPVPRAA
kIE8pxig+6xpQi74p+IDIczImIMDigKQPQlADTY8n7K7ClyFSrZ9fF+aY/8B5KZL79LV5I3Zl7qq
Q+7CAWylEAj0aI9yeFTSlWFs4/4KH5jlWaAv+lsCVk64M8kI3WriXAf1Fuuw+Ue21BioSCipMgdD
1OjAvfUgYYIGt36sssI8ZqYnUJowaKyr4Cn9UqJYxo5JLYREL0B51PoAxMPPl4Bvmh30NL5g3y47
pLsIq5e5i/p3ORJgpOYI6cDJXgirPo5+zJ/+GnsZeBAw1EA5E/TGNJLAxXhdQXjuiFn+Hkeoxooj
Kz8DEZ+Kbk6Tu3NXqojRAO7PUDBvMtLPORRnruTw6Ojy34IxTU/h0ziu2Gkg0OS7Ep6JmgqHBeB1
SH1nDGSIBECeevjBUhauF7RmhYTimUbttkuQJ8bbsbsigpme4ku7uz/SOMRsa062m0i2kXCOb9EG
219sZR2Ag70uzrMMc3CI5aMBjTpc5XzbZnBWKSoDK7gQ85TSYZmBsey1Ky+kYobPMWkQTizOeP0o
F4cDHREqks05kKAfjrMekPK38hhbHa4MjqrCHuudOXzn0mO/iZVHM9LJZ/J14G7idfjVSO/xgAot
yPlBzJVg3gL0hVyovcHJxvt7wRkPZrnGE28Ti80fFHBIxiX4w9PJfxM/CVk2T0ldcm89jCaRa5bI
LJN5hFiRKCILJAg/rmF6vWJzxMDJPRpF3nY0921yLMd/9fbtfBZZ8EiQe+aIV8ejVGIiI8KABpT1
uBWuxz9PM0cWc36eLN0WHwJE6lTBLRYAo6AWE8Xie3hcVzWzIx9OsrM3k7x0sn+i6UOcQ+bHRneL
Y8a0mL686S2bZaQwMdBY1a6axZZsoW3YB2eiy6a4aHczZe2v7I7BDrfnWb5SZnuspvkr1dmd3dgj
Y6mDUmhdH/G1Ju3lm0xJiwDTMcVhJlqihdvYVMaaJD+ElrxMdpCnRjTjVf7iIWMcWGMMInSjjVAy
3UJqkclKRWPGcMw7BieOnLCbqeB3dlIZ5m5dvQ9EfK5YRv8PefQ+bflkKi9vOGOhpZg0RxIpAxGa
E0j0E4ZxFF0VFmmkb5OvBlvXXXHLuMD6rtf20J9Ha0vEtzW25xVvKlHIIx6ZgcMw9K8m1GuOkOhK
J1gXNxqScBOJFtxJ/nV5Y8bgH0mWdUKMWxbkz8rIDy6S8A39IEu/WOlX8TXCehXJDmFU0zFrl0cL
Ylh7yFlluI8EP252dDfZv+gee1TMP3HKnemvAG9yEhfYPUTncCnBEL8m393kI5tfBv4zUxqbDqsg
+62zI91FF+nKhipdtx8nw+VyJiC0pP8hBZ6rChWPXdUZfQlKMUZ2YmhqC2uDwJynN8Cw8SxgYaog
zhL2Gooo/kaFPnyVfyFb/+mYbrR5dy/OzUK7k8MCOifuTH+FYpLjVkfgcdb2FHwxOYOmqcplPDxw
godzWJDvyXLWOOl4kLbqA2kAwvmzqa/b5jsPjix8U/ZYtkLmBzD6b3AmyACJFNCBt4c3ZDPk40VJ
X4O3Vu39OqxGkekAMkW0lGb3C8yo7hto1S++SBd/Ub7SMbEj8r7B8AreSRXeES0r/Q8ZuMvYW1Mz
3RHX0h5td4W9ieScfh+6fYaaJLjD4Z0G4QFRSVI+ODlY54Yb8cXPdN01eZ8UnzFldNo88CmhjFXv
hPw7gEViP8UvE+1AWD3Be3iegFHoL6hbbvKOlBv5ubxx4JL9Gj2aztaT1ZuD4wS8ZyKKDXRGmIth
+B9i//LD0xm2sLBmBYrLx1gVC/o6ZYW/KNYAU3SY8J5r5YiJIf/skDBOw8KXmRpw224Dlf44ZgCk
Vh9sPM7Gm/idKSiZLNDtH//jY5Y9nFELxLZ4BJ6nJYOpT/TxDK2KG9g1Fv7VrcZcXlgJ/kFOX5Aw
jaMBW2VTbLT6bwJ77BG6S5YbIi0GhDEcaeUVhtByfJC6gxQs0+yE8gJbCXX6I+BgHAL+gCuAoRnz
7M10TYsWZGu5+YZkS0FD3fubLRG6uD5KX1RSA7stmpTygoQmZoiZCYz9p/+fwbRp40hticKTI+9r
8EgUvT3m09eJ8YD6WgvsaqbkpbgjzAczwcHvzh4QxGdrHE9GeY7TrgiJ5VAlUNh/pife/OLi64+G
XpIVigobFAncs8ttgmt59fl32EN4M4Xqkb8A/SYPJR9PD937kyZr/0lXLldPwozFcJHRqnsYTbRs
hCQIAlj+pspGepvCd4yfUHsM8UzFf9jXL3hl+nblbQs00DK50pbZznVaDQRdJ/OrJvmJeu5iGjgd
6wr/WVtBNOL97j+sO+AK8Dzlc9rucsdOU+fsw1b8kdZPd1iI3trsPyq2NIotDdsmgCIFYWvGgg2u
B55ILPhIi5JHEzneIFjINNQy2wl2pTq/ctZhPd7+BeWluLAppucCQWzeqCQ1dRzxXKQckNDzir9S
7/khwLWGh929lozGLqJhZ8OW65JiuTLmUqJgjbmSrU3aNjNmN5pg/zBm/lDzBWCaJlk1FIxgVOox
PmAB6xEO5PN8cY8ILk4Q2NggzejMVB/B84rtGGrahJPkDb2B6HSsvL5gFiGOYHDfGD2Sy2nS7hk/
6RJY6qL7AuwMaaoaZ0RpnTuPmFF/x/gRMAWHxBZTG7EP5u+xpuIgbdU9H4V/I1/hPm9h/9Iwd2/C
0WlBvG9RWEYXzpdgjhyOG2DAex0Xb+xHHnxShzAgsjAFglFW1F2yi9EV8DoUKRstXK82bCpFWnG6
plPV/+CJHBORhRkQjbOMqxiin+7YkaBMuNDMifZ8rK5YCOB9tNJpuGneFEh+Kk8vy0FvFl2Q3TRY
AbMwZm0zahcH+dYMZ1q8ouaAA7Ae7dv4Ot8CCsUAV0C0rKOWDhMYnEFLtjJMdWgQ6TKZsn7bvePO
AweHAGs4JFc4PbHx4HmOuyWMWEmM5tzdgjaHXJdinaSneoDmOVPX2jWExYy29la9GdnYDnA+oIqd
yEttF7xizTYO5Tdxpm8FJgin3ax4c60cFxQQ4A1ivctI19k6Kvv6TSpTwmmcrtHAFTwNo7PzqcIo
hsBbbwkNueJLwymB5X3on2iiiIKBFj151D52xCj0NgkgeLyeuPiW+CPoI12Fd83ros84YHpCXVgX
qiuqlXx0JzZD54jAo6kFMILxpN9ymr+lcWIRDfx47XXEkHDGFzX7V3bPAE/u2GRM8EakX4eWCOlg
hifhTdcOTtiONmkSdx4KEOcW5ymuRUdOQxgWWnDQ0RMw24X+x6w2yf8ZBr8KlhUpm54I9uBs7FEz
y7i2c23NPmrN8STDC2SLZs4b/GExd0q+vPhaACKyCcSRKXnTF+U+60VjZJuYs5FdJLIZM4iJTHXR
1oH3Je0ESw8/JZ7VgpV39leQNoEjFeYzaXsKw5uc4Zy1NMbhFswF6Z/mm3+ZMJnxspXQrTwSUcdx
YiP34VWgeIb9SXuosWFNhGuXsMkJN25IMQ4hNsJbyzV9nxbVuTPxyRerY4gWPoI265reuUKcYuaC
rX68BBYFEKMXXiuRx4J2HpzJBSWphnAeNL4lmLbEl814OdKMSCm+DBRKKy8Fy/DvkZrtkq5al7W/
HZlkpcNG1DEWartokPwMOae3eGiZ3UZ8zN02d52ERJiuo6Q6xXt8EClEmFa1DnROJLAlyE4WkgpT
vdrk1THjj6woFltFiDCCWAIaJviUE05qP/ZnHeTWpu0sTTMxbTma7lN1UZqyqo3uegx1JkjgFqE2
yL1dYuDfy0uZ6WyAxeV/hha3U7JieYHFF/ZYxYRJICDSpV9K6vj0Oc6ljxqMKuVVKbOaF/JNVpN0
AXikeO/Y6S2fkaNPOAVtGVv2eA1JyxdtpRGW5aSYe6LzV5jA5c12kFlvqPnc1EaAdidzvrlAcENg
zAxNIGqK+ZhZGFVXgnuCSc049u5fU6Id4QKkE7S9fXYUX6mqbCVmKw8MTcfgoLy2w60ebmaS74OB
tb+3MuRdvYcSbIcQO3VXP2QYU7kZ/k+1DOm1fuSBslOCW6Mpa7NCrZnLq9iU/hKSsU0d5FnUlg0M
aUML1k0oHOusOoo4WBtGvO65vF6jnCRZPUeNcU5DYW7SyHcsovIvU2BXjyoR/gc/KxMROGtiZguM
hsnkpjHZTkqDIyhDWD3WT2hHZUcuo37oXRgm8mXUesqw3gqje0VFgb8ZNglzUWz/zBDNK5TmWlv5
CcxtHtoiPTnQ8usC4AD6FfaN+nciF1Bf/nLoBl221p2nhyeVee/dT2n+qRIDFM0ez3JRBcsYP7EM
zUKAQKBKvaVc3kz0p4oSYsy2LlV0gfmAXeXac6JXbGLMg5tgOhBgMuBpr89iww5kVAh9vu4A9Gun
mxadQVQoEWxqudIdtrRQFTGGd/JmFwg+47a+H6n/TRATQiCwz4NnAZ7ZaWzacbTjVUcFYLYJjTr5
xsgR28a/1BnGI3p6GEgfiNV00Xb5ofBJh0GlifioEEBfI3555tSLAE5EB1DQJZHtOy5AkTLC5zHb
46DjfFlI5qod5zdDwlBN5DuwfvLwoM1AbbTGnMYcTFVN/5VmM6kdDU4YmfUOm/vJLK7aPe9WIj4g
IjnpJ2YJkCgdAmeJrXRiqeJzFJiqpTbn1MCiA/JK15sHMwE0Xo/kxfF6lT35mDAg4O4ja4gVbSdI
nV1B1Uwwas8dxCdtfzDRiMJtdjOWP+tWd2edAoQFA2m8+ymSTEx3ZIKXUtxu87kjHfiNZKLApD50
IV+jvbbMqI3+dJVm0QeKLcIyropw1WfE7DkJCgYyNYK5W8Eu8UFdy5OkdERTYDlS7ARcSOuWp9dn
LwVNQtKIpNlNKMeToV1j9FCK97ZdYsJQ+8deuEfxlQWIxjaBV8PHYWgCOwgOB1s5F55tpVN9cBDV
alJjo0XUx3gtoCLFxDbrWEQlwpyXXUtq3jPIX4QhICdYl+yHTD4ATM+u+/VaFk6kbmYgaa3/p4QZ
8Dac4hgbjLqzEk9eKOwdxOCeSdVSIxLA8agphIZxlOrt2swdSwYainM27JSYUNvXLLT0hCRFx72X
vDG6hO0Qt6YylZsE9TigovctZ/5EgeAKcy6o9q6aLU2frHvuXeYH28nQoaUCPol7pn+OV0awmNCq
EDZNd+bxNB0fbp6DKhDblwbbR1D0fgIJEzaejIexCoUcPRwrLZopIxgtYeP2yzCgP618LFl6S6ht
Hkz/FX1rj+HATDFhjaFgZw6T7y8V9j1mLe0GvqAhLickmjdrBJGkWI+rHDtBkanvczJWjHXfLXrt
Qh+D/wTpB/hS1tFqkN6T7jdEmVajDnbXDQ4H/lFnD0cpJmwuuFTpXU+vpGiBpBXVJwMYzF3AUWxd
9NGgj7EBR0koW5KwSftFEe2q6iOoO+wmaygPeLtFYPDJiVZJnMAjXIYdgRhHEb6kglOKB1o2zijC
fuKsJnQC7fek3RsEqfr8PSTL/L9x2K/AAXNAGS8wpxlDTwo62bFt6OB8+LD4VSbULrz1ESjakj8a
L3tFWBfGrygvpGrVse0tmi+yQOYqfXPSkGzAVtGkUCcpBVsmhmUAEGuWTTh38K2OILUDKGeYhci2
1lwE8L3hWoFGaAFB0ZdehudmnEfN8aDbMTuavIZ1SiIJ5OBJoyPjMmYKrUYEi9y58SV099HVa2/4
pJ9KdezYxJIp0uch3KSxiKt/Y11Iq6cY2h4DLYVS0PFKxwpX5K0Avq6VHcNT50Jz5XWSu5PGQgO9
JPwweTEJgfoF9aXqR6N3z+MLJzfGqSii9wSXFKOXt4WhLmvagoLllIEayo3omZgI9GiZcXCMh1DS
6P+by0Lv6TTQWCG5RDEG48h2nckFPkqQE0HO0TV+WB+ygltnBzWboEBuDlk8ahm8/ASWNPwFMBPd
CaD1Mvf+JrhMyQdTT3Cl5wFW8B8C1CZCCNo7AVQJZrWdLSsqf6q39QlVgVk0HMiBbfcDq9bBO7fC
5JqzY6ixXQF16OATTnluYcFKx+gqn5Rv/5JCBJk12/TUWcJSuCrkUmVWxKKPN2kk+bL6Kn7MI6f2
D3WB14gVBsFHD49fOLa3NQkwU4JFIOikZ/HT3mBdtx8wPfYB7PC1s7Q3Vt5BefR/9LdYNo250g//
z8RWYSZAepllrMHkc8VsJ0yRgfGiQtOH4YJfBCygk1Qtaqh70BCOPSDQGgTmgS5R/+IpDmfBR5gL
l2Q1+QXLQlE6De/A9o/2bdzijXYMLwWW1PpSfuePhBKzzG7O7CRY6kOZ8v+qXbtUH6SxglhMM4IG
+EIuw+oDKInTGmHOLIHyhB3oNdhaOijyZHpNp+/GIn1t7j7hOU6VDUAbaWTYpo028fE+uWrAq9f4
PJmyxDz1Z9bqtvST3sMzqraf7LcjYfNFwBCej8WGdSF1UrSYKsd13ZSkKlbB9Ud5DG/8X2XwhVtv
wGu2Mmc6lma2kjoJe/6hXPfr+lUdABv7NfuFdWiXL//lnLSf9I/Ak18XP8T8Iy1ZyaxYcUyTY3tH
yyfwZo4XOFH5AODhpOSNH4ZYxSWw42j7usaragYRwm5W4XJcF7ZQVOFSLd+A5szo5iY98aMXkyUV
cHaGfl5+EqvecZ0uk4f2rgFqqUT9xUOp92uMVBcS3HC6DPJLCbGXD6MtnHYGRMj2jnMBBgyVhWST
dgbth0IKfskEAJH06h0mm2GV3gKit3Gm+WYOAJXIW1Z3+FJPfRBOgVUKjpXgzBfQILhq3zRsQAvM
6u2NQtFdoA/sWIPCK77gVE3ZI4Ybf/SXfx62xbF88nqHqJNcBz8r2FkTPM8Tg4ZqAoGoBjLicBxF
VSoK2wnpw9FGMafeDmHrTPzrtihjN4k/VQ7msrxHKzQjAB/grewx2UgiaucnEHs2F/dgQm/0Qc28
5qJnx3btLSQrOVBC3wz11GoiSg8med7DicDaboJGfeY9Chs4cfzy02GNuU32bh7cahhu8PB4AjlL
n4qVHKWiQknqrN2AFmVIQ5J7HmL2DumuYnSgaU2qO/ePgawjEBCieYV1gpAQjY1HewjPOQhU4B9j
7vWiFQD+y0WzaFlx+361KJqjxkiebES0O0F27QcNs2DwptAaT/2xSPYC/MxeXWTMt6iexpJEGRsF
wQ4k9BI9FNUDsYkpwjyoKN+7ChMbYx/dhAaUFubithRXYbpQ9HtD3IVoFQk4YbRyYvmQ68MvGUMC
sdExQ+B+Uuw6kZRhdCCsuQNdhxvnE6ZykLa6cGzIm1YB7qHpR8w1nvoaCc2Bsm7MYlV77JSJWsTg
U8Xe+/8FNLesnGLhHut7hmQ8jKQpO618gTfDByhO+EqsN5q/7FgdeKrKBaAOYBasQbhK5JS0WGHr
s6y6ZMbaw6UAikC9ARwjQCKf7FEAxvGyTlEVzgAkwK8AuCO44HC5Mra+O4zNE3IX3JvWYSe6HrxN
VS7S6IgJC2m2WLpKuMfAmXZpx+rspIjgb8fBIBCoOWm9hRUFZYK+AZY6WGmPl9qqJrVuZ6rb5JhB
Y8IkZqMtR6eWF9wF77eMFqOZKcRIRhJvfKE4m41fkxytbiWwSy2wyxl8OxVkG85h3HD+BGiWvZ9i
kOZD7eDuky3h7fzGNK8uzrUDeiKQ7pL+ui/yVQ4c5AwBKXA4rEHHEIU5QqYpInEXHWQokrEA8r+A
+tLUuwmZJaJNMxDAx0dJysSYIrNFTfePpPNYblxZgugXIQLebEUPglYUKWmDoCQOvHcNfP07uG8x
12hEi0abqsyTtHSIc1s5+DzqDXtqosgwko4tVqQx/LYhDWkgEAUQvvgmI8qx0LPrKk04JTr7QFks
i6BlAekpJiliCNa6RKXOAViC7GAcbZaTv9hQCKbyukKnSOtmGR5wbdhpNpZgTJB1gqMbTEE9kIyh
o71iUE0DDgviDkrqlJL9U6vk2fAr6j8jQtZek+6Ap2SAkxIQCCebBLTZ9ORMEhtCaiHFy5r7svQI
SwWT0twrlJEHcjET6xOiUaO4gqgqzVV9LyzIIvwsJVb6U9q6IYZ4JAgjF2sVSweII81nM3xAD2m6
Hzk4hM1KalemuW7MtT2deL4oPnT9ybABjVwmLuAYHeTwwN+NoEjFVi+uFH/zaEMvThjbIXwZ2hOu
AaM48j+tGHEFbhcf8B8m9xwxHDjp+d3z/HX72cinKfmQu2sib23VtRVXtj5j6Tm/n/bHRhVad58x
Rb24Oln9J6/Na9BtE+W2UU7kEtn6mg/ctyt+3ndUSDaGf9PpV3VbIKJTQvga7qEZiUy1fxhdy3Cj
CBCG7dFTmtJDzeHAdIORhU+pODe57LlKIonsG2GaYb0KjS3bqzfNeKr8y7Dm3+YpfelSQGG2Vy0W
rWz6krOjjQie+prNODwZ5quro7ea2ii2b2ABiK7s/i1G597J3yVZHf8m6an4zzzcBPptAs/Q9PW4
iRV4lVz9Jqe7QvUjCA/JPACIqUv4U7JwNPOZ11WocAQavaGRuBP/mQz0GfqQRYM/wbjqTYR2/4nq
VYyU6DiTR1PXyz6aZwVqFtTDR8pk1sgRQJepgLNaBjiLnUfWXA1woOozAKBPYoaxBqutx/Di3AgW
H9E64lRKLrytynDZU2X1lbHFpoqBI6BEbhvVNbggwh3Tz74kN3prSGv0fDxrVK6A4vDrSbbid0SN
a/HVE34o/EuHPsKhEBPbFy5MOL60rSndAan0Po6fgyadKt3lPzJa5N0nI4BLJXEyl8ZXMJy6OiOH
+kQbkJmQq4yiZWhPhv4Mqy0jl07yZF+ob0krHLtDd9Itb/4nV9DwkGpzkXkQj2bB7+iYXHgAl9dy
bn7N5MK67bKKlOlV/m+U/v/VeTT/4U9uHu4ZnVF/tc01AAkq7FxVMEEU+2pnHkM8axQduEVUbhc2
Hd0JDHCB2m1yeXKhb0s8b8aWNIpBuJEgB/rEKGReU4N3qo/p5wA5B/9F8RJA3kyvRG1G+A5KEJ0T
4HMmpFP5begh3proGivb3qBYt00612wRnpwy+2+sTrbmVYYnd4zgtcNLyd6gXJ345fBF+GtT9xy+
xwo6pWBKYtD12i1wiHxeRSggUFnPrRcIipza2GzVb81nPssubv0cxc4s1oPqkJiJOo7NPsMvNVha
nL8wcS35ZBYXC/xI75bKJbOficI6nr94gpQvtALgcesKmeAF4tyUigMIvhy/WKUah3NiI6J4nvuc
tUOia9IyBzbkmUzlLmJICXfAsYNruVhFxQcvaNr0T4yL79f3moTJeBZHzkYi017oBGcYPje/SsAn
hZLQJrUH26y6N7BQdyaFapT+UboQs4N54qvIVCJ8DMRURJ8SUicJSKoMtVxFIoQqdcJp1GEzCIvP
0ngqP1BtCsGkrD8FvViDpUWIl4Hgz0eGoFJt9St+jE4O6yqz5/xUPg8X9oWhMD9Ep1ceDy+GVsgD
nVutPY3kFNQf7Hib0S15xvnJ80+Ds3huPudP0EUvUvHMnSg+yX0U0Y80vXRONZbQKPJphERcYZlU
zmJQD+XwqdYvnK7qdAuJRylrFwKj8piEx8Q4Z6paWwbpnFKBQqM7cak5P3bNR+Z7foxGwTOkWxb9
Y4wXyidrXRj9MCd3Sf3G7FxNHxmz3LzmWaMz10r6JMUap7+dfJpbpf1qaAhG6nZiQmdN4Y7mBXpn
q5bXPPhAX5Z8i+FI22ygJF2EEQKiT27iGCJbcu7IY+u0DeaqAhXgnqIuvcJDQlE+hJ9FVkVIdVwG
kZZ+dBrbeUTGI6VABVks/pgUsb3TaShGmJab6GkWNdgFpuN5G8AuJUtBixnU/eRoPZlU61moE1as
0KcYDmnB5x4ZNP4+czZF59VIuX1kAn6ODia8ZMx6tuWvWUPNBL7siL9A0Lgg0g5u3TrWEUWNzLFA
I0i0DKNub8QW0WzwbJ0R9FONaGHc1iq62qhSLn0N/HN8VNZ+5C3oCSwB3t6kwt4R4cpiHyGjDZ4f
3vG2FBgMNY+wLWtlIbKZVwtZi/Zq/dvWOBN6VMMNoDcd3iQ3A6tGwg6kSGQvdNhkmFwZ1pXJ5OsW
LM/cw6wo816jiYgy48Xnf2NTrgrynsMrn5HFWksXMd9qunaYe2J7W1iYaBV3/sp69iIl4vmm5dOL
vY7oJKZqPMakPZv0tkHWhXwUMRC4AiQmYpfTBGIl++RTQLf2Z7+y/ipwHYfjo6DPoXl+e5XjHZiW
ND4bnHYt1/GikxVElNoWOmeKsPv2ASOlvwQ6LJR2r41ixXkpyzcdfs5sI7K1nB6lmU/mmslZT3/H
yotjgtNJC7Lk7ZieWxsNyS51yLU6t6gvzIMMuF6+8otmvHmjVIUQp/V0ABeY9xhgNrUb7DVktngZ
XL/yOIaffoor74gCBbcxMz/PSWGeEwQF/QQ5hTb/E2qgjCsPczhFIUZesC6NrS7Rs+N72EE2Rvac
a8sANWlL7/hDKMdeJ8HvwfuJM4fcmDXPwo+EdEulG53X6jCZhxpvKb9k+hSCycI7m7GnmoiFXUdc
U3+lO4c5FjDjaLWZ6Wb479Rl4h9GVoz6nNZ4ddwBWWV4hZvZ4kfnI/kHp73anZsZOFY8fp/6YEWX
EO2w/kqsnxxHbE3vdAYTNemTUKE6QZurUJGl7GIQKyZFtEzjs9acSR7nrcn+NdZOgfpQHdY4L8Tn
459GZdlg9Iw+jHRpfRv6sqOnXq9Yp8Zm20CXD8657jKbMc2Y9CtUgy0Rzdw6/weOFEBmcUG2lUYw
fii5UFAwVoUAEotceOXkZ6f6pQzsJ2tqnsqlUf7JCBnzbU5FS4rRcOHap7OgIYzxchRjuTcVD3XC
Pz5dqeOtIc6ROvJl6o8i+AdJE1Ur3z17SspwMlUQrplceIFO5HOM+BUZ4BixLfG6AerBRIXSejDc
ZtEGmlP+p3S+CsLLeNb5F1HCI0+bPnLtJ2A5MONf/rIGfNDQV3WQ1qEIqB5GomCk3zalR2gul7SL
f+e/l3gCGcSDdGNABP23ijCqdI3mCOGZ4c6GZuKgUm3Y3hV4Csdrl8xjE+Ar1DsstZgiURhELP7L
giZwSfGvAIdYUhJEhx3/htwgsvGQBj5Q9VDGK0/BZzWlV4kuNx7+1f4NaZ7czE15hb508I8n7LjM
4VnCKFYeGettRxl8y0APxdlSriL0ZCAOTTzDHqPkmFaPQnsU1XcVH9mpdtKr788OpHttGU/zG+Yy
BMGObjwDnXMDNyyyiK6mYPsbZMdudBWyLcG9NnNbm+4l+QD1hiceQharFaNdQlgwuAqH9/7c9ck2
i+KNFM+OMlBjOV8Nay+CMNojKDicZYOpmJbLAEVtY5aeDJfH5FJq3F46ggA0oeVAB4lQhVpZq6Tq
hJ9O/l0FbKnDz64+V8htpaBd+2W6jbhtAnuvmdUuSWM4HOauqY5CsjbtJOH1s4FgY9OMd3m7Kdhe
W0t0Px3YHt6v5SrKT08ko7+arBvaLYqwbe6SP4R7+8E04RT/kmTdDymAk02XenH6KKtzjckuS67S
+B03MKgUeuARXI4IxSzkFRW7rFlyKmk8JoRevpmQgRpXIYqRLzwaHwG5WMQqcde05zFZVw781V8G
koxKpXFb7VsOrnaICMhlUnQI1pPoTp+nwcuM88y/yjyedL6586sRrkvyAMWjsl9acY40ogmACnrM
KZV0wFLNbTeZhAwseP/tuAktRPc/fepWybdGwcTR95NPjB66XgW6/5JLyYO4uBjvO3PbAn8F0lnK
LZPBL5NTj8MInyR7RlA8upsQU9yFv1JAP9F52fQDZELcoDCcoX/HZByT+uN/1RliLG6lgtpghsdu
wu8V03rOPOY3h2+Qr4LJxOiOGfuRgvuii7jx5FWmn0tjX2ZcDTQzzqvwXwM5wEz1RMz3Z6rmRfQr
il9DdgPf3xkU92zp1mebFPk05idDdB8G1NT3kKaaHuHeiKhlB+GyUGfBjbMcE86j/iuWkcH9iymz
dcO7Hr0P/l0PjxHVE/tgx6bHW+RkB/uBkmEIFlPF0OSHa95h5bim2AxIk5LsCG26wlsonGhpY/Zr
g2pnpAcB4omdpgbJx1GdjRErdJJ7NE2Y5qKbXOHMEWyFMTE2601ZHVNdvgDkbEaKFDlUUqjs7Zzk
SD3fjoAj0TnIO+4X8oNrNJCKTsGVkkGnwaPFwZt0sy/q0wYJgKIqrUnxs+5y9KWPe0e59blLxdcZ
tyEV6sr5K2h25UxdoXyq7fpTtvbMFVbKYTx7tZoG9ftj7Li4/nc7sBy/tPAQCXsTqLsk/uXzpjhx
5PZL62PeHKLAulzoyHfClKaCky9i3LUD3QW522rFMcIjX5ysei9rGtTGaWlq5UmlQKkjjusAo1g0
in5a6WtAp1dAQIyt/G2eBbLpU+L9OgIM1K0ZQOam9E26u8Zhth5/7Oo78VGC+/8yok9HOiGmif6b
ilOLilnOCJn7q+pnxaaG9oEhXoPyqchn3wZWUymnQvsa0jNtnFi95u072dIjkXr6psuPZfvphHvT
+hrtL7O4sw3X67PDCcD+6WFChrsxOZN1UqnDW8mRQkG4ZHJbAssy2S9qPQ3tvz7EzzkP8qfRULAr
zxbzekK30wAa1hq0lUoMC91NK+8B17fmDqRS0hdvo/bgPIuaVM5ODqV8cRz5lLOWVeG8oN4V+z1Q
4BDPpHW55yh6oTFbl6vQvo3lN0dbwGySthb1XiTUn9xxuEnDS2SXwL/3w19A1Vsd40VWesbIIa9c
2Mi5MmPGqH7ZOZAO4g2PaYu/FpSQcjCHbac9mBGG7Ilu1NQetb/HuDyYm5iDYesaNrWJuV6ppKcZ
JytoFyL4VjMqfxzu4gBR4kTqAgrWEoUcTWw/f2ThDTZHiNq9Wo1ESqPZU0EMwgmbPXWj+IL5PtvO
ujc6zzRaJQx3+XokrUPsCMzDnkRNnMTQ0Iuyc6KehHXKg9/GrLjnGgAraOQxtXPwXGBNoOvQfZMQ
hQNu+KSMBaO5b3d5tAJnpVE6Rfk2iDfxB08nqpARrwOClMEQekm+hFlD3SnvN5JOstgq54ihe2rn
yYLv+W74H0qA0xwl2iwfTMincVbIRJFgwiUdxXYcTrL5botDLnta4MkOZKY58536OVPRGjE//QHo
XaQctDr0njOujVEQUrorZa+lyNvu6SXzVYEWI1IjBVymrDBi0Z3Roc3/c77lncwohHCCSJ7P/KIR
wbCkQYYQnzZrJLs8Aese5J/2jxbS8BYxC3WYAeUP5SEdUewFlxk78EE1nHoygsCeijlNL7Dzs7FV
/cSQzc1nEYt6rnZElbC1+hNu+6RvJL2qeBX260DdYy8Re+OiADp6a+8deWxokTgIOzRukA3i4AAS
ueColJAqgIWj4G8WMmlLAy5ijCW7nF18sgawj+eCM5jy1FxOmTK7q2Y/XQUwI0ya41JW3kftN8q+
qAcs4oS7fsCAPkIv8ocVwl+rq9/SmEchrB1rBg3OGmWkT817KdpmFYz0nfg8A3iw2kIhPzsXwI9B
ik9KTtl3kym1jL8CHFEm8e1UnQFlVymZnqjDIvYpkkRhGUJWuZnYTWY0wUKvMN8RPM+ydBT5Idig
Xv6JWHZq44BcNYJM1kh/FlKDyfRhTF9yYD/I3MN7X3Owgkl4ALA3McEHGrFU4uVMB9kY4FlfKL80
4Yr8HkvpVo39kUivOCc8h+mV3Ffd6/VLnroidSWpWOkDMpgoPFslcGuHlkBDwTx0UxrvQXQpOJHr
0WtG+4ef1MFaqd0I6Zzt6MKC9wuxrwye9O2ojeuTZei8euzGPkApdlJSjY9puDQ61mRsxBkJOaGL
iGaov6GZLwdb8oCBWBzg6C2UdA01XjqXjbNGRQvtVqj8kFvZiK9ewawnW1Qml4kNiqk+JOxDIjSK
PXVSeWcY3w5gooEde/aMEnlljF+ObWMsym5hXB11VC3IDma9H4Zzo4WPhbincdGv2xKWRtSaJAWb
2bikjVOOnqMjXwatHf0rBkRWuLDqhqoO86nOa8o1Tmz9kIMKoAz8NitpWgkIZnRPYioK5rQP8SvE
LNlOovyYJVi/rP8SNZEEERKrhPI6vMfxL8K02VBhx5DGR6UHgIS9QvMH7ta3GBcn9DdlvYJ5ZcHh
IImG6Y6jGGw9+BXsUMmllxcKx8Z4l5n/6WI5EaAZwBf4QjplizXIZwEJjGLlSNbfrjbYNy9lqPrZ
mixkeN1T5pKDRGQieHrUfyjm6kVIeiIpQsx8LLXNqeh2Mpsy+L53wjSUkK8CBeMb4c0BPn8INfxP
1WwpxtDkxQYFySU0vnVDomuUgnvCChojAMgPSOeK/DthT9Y5O67dcswLN85pTJQXYZYb1GByWruh
3lwSCg9J9hxgVpTTocvlL1tD1z9Q4cTwEVb/rIFjAftD1frI8m8N2mPFdJw0+Lm6CySVgd1umuDV
RIMShtio6S+mGvxli9IYPy+zfzHv2AZWMe8HrOaQUVFN5ioVgrOh2/swB9sE7yS++Tknly1YLqH4
KMW/IFe/0Kbk8K0dK9ubE6phhsEsYdFz9kNKgv8LNjwRKCphmSySykB0I9bwS0BR08Dx6igIim28
xUyt0xyamn/XoA4ov0GFqqBtT1cGfgJIQqldtP2UkPhy/jAzzsXC+UAD+J8enEqjGK+3v2COC/Nd
bJzwE2DeK52L6Xj9cKbWLahuoXdMTiSbnkIAoy5sXIGDl/qmvoqLpaQi9dziDMGfxM5R6GvWcxpi
KL4GLriyIkFOO3iz7Y8DHx1360GX3j6nP+UPugbarTwQFTaiZdT3hCWB5ppF86DzcJa9RTeMJiEB
vjuNN4kwCvNavOEkRbBNFriictvJq+RPzpZI/xUk6wj26VeAhpbXrXaSifZW2VCg2gJ6T1yrihPx
jTOFgYKCcQvEeaHlWylcYxNAbdAVHnJ2JCsp7gLKbXzjnHzUFd144gE4FDGTAe6hq4kEHlBRu+5I
8jZXSnrw+4NgK10sUfbX1CN8y1PmzKBAWt4KyAgVt6sOXHeJ4I6DD2r8Sb6KkYZ1uQ6p2aI/TWxu
VpelneycOteBm12dcaK3dtO6fZ1jXTVfDShMH9BARysatgCpFLVBippMXrA5QGWhVlhdMbWhqDA6
OnUoH2XUfWyYEN7Xv5J/GrBPt8l1Vn8Gg9fj8IG+DMPV42vFxDL/D+hT5mAweNW+j0CUMnYkgeFe
FZtGIYKACtjYLUQN6c2maDoOxz6z9oZ1zbRgFw40mS357vcjUvv66kQro945HWCSRUaU0YUpVodD
SRZusDflbT+jU94wbyjNsgU5D7eGLF6Vl2W7Yf4iZp3Evl12YEt6vPVcuJVKCt7o1dSOgV0AEszm
EtxwdR6IdSodmg29ghXgfdRWbHcE7Dr7mjeHRNm2UP1GZqk3kmBsDF3SBqfB1Gzt8tzpm4Af0qXp
d8ilJ2zby+E51xrey33Bdya/tX+oQQBqFtOGjrHJKRHv11s137u4lpapv6m0faOtK21tt+toJJJs
l/bnEtqLxialI2qEs2mrThuHuRwlHwWjWWv/0bE/8PMnSdapuanjXQnFOuBWmPDfq0tjZtPsAqCm
0pLlq8ygi1CZCDBkqKRd60mzMf3oomP+nwZpM1akSo0L3/wQ2oE1zdKCe9AAv6X0QTugQuWbryyK
vE3yM8SQiRBX1TeDJuc4WsvW1DZsFpi35DkRuDqMTNs290ZoHyNdWjpW7BkNpkUEbSHJDDA58KuV
yrUleoCpzG7gURSIr3SmJhzFKrFBu0AE6wk6iPSh9l4sv3O8ycPj0N4JgIn9EzVUDNOJdSymL4u9
opVbSG9Z/7PjmCKLvUTAr+QHNPiiIMHi0JX3JtsG9bZUioXCsbYBJE+zp24vKCgiyj9sl4BfLyJ4
Ykp/ZFfGaVIyzEesr0jO6MKbFd1E96xIQ9QPlvpBRHQBqgAFSJbdi/FiAks2LecE8XZX+5prmojS
C2q4Bk5eyX6NaXhBHlPaVxPGk2NsVboiQk5hFvfnEMqZCeqZF0+6U67+jFAFlXNrYaACmSO77dxa
pMJCZSn/gQbGyUwyvydAYtGy7X/ZDMQyCqGCDEgD6yiTmE4VTn/aqFnhUhWFp5SQ8M+JcBH8cstw
kKYKlha/puKBjS3tY69sLBq+Ca+iGRDmw1WEMcdWCT/qfmP52CmUsaAHb8iDMMyQ2x5pEfc4zReq
LIC4yhYsfv+thCDoGmlhaUS3s64FvJk55kxKsXbSm1PZ74kfBxlmG36RRuX3Xicosf0nPrxMObWB
6VC82LiN1YfeQJIa3wZl4zffQUNTdOQt/WuGg5qzO2RWHE6les18dReO2KA6Z293ByRbE7oRlI5p
8N1wtJ4Foga1jXkDlcjpLuETziVzS4nfZB9IGZXcLFo6nMqdmBsBkV0HA51wDraIg8VuvxHLQFzm
FRS9sw6EaDiMyGkrTqUapW5eUcI8GbNTIe0W4VIaot7/70RJSzMqEK8zD4UFHmYMaT4FyyQGNKWI
j6Tov+RIezcqoj5UseydkqQhmijQhgLxEOyiIzGyUrsD1sGOXqUNujgvlbMqpl2oakAJiRnLdch8
2J7JSBcUDZOp3SGyX5g+Kn8wFj20AFOnyYXDB5C2PUcXfkx0pfQEs7h4Rsh6HblcNlPOPAscCf2A
3eYk8VQQ0+fgtoUydYt8IG7LIK+Xpw3Lf1Jwy1nDA5wmErQoOyIEqPvsVZJz6PHoxZfPHmbkSKj5
sJDzYt3wlLIBD5Bf6at7hGYsCjKk6IRIztF+Olv4XMFPjV9HQ7OrHerxkDgsR41nBs88pvGVO4iT
OU7Q10EkOo/2gQDkF3sDwB+66pFpxPmPE+J0pV0RNZ9+jwFmEkwYYJCUZD0M+kERPiiuVV0hhm4W
ksZ8FLAXmFdKTPwSf4xwX6HMcFT6al3yzA2HlMb83MjMhBMwOF1GacMMPgvI9L/I/GnVi9xsA5oW
0qGb9kSy6eqLU1OWULe/ao03Hx4c3yvCD4s1wqDqWoFjjSvUoxz8pAgZNHkL9z66qcmazX9p7nsb
OANNGzZULOVv9nSujN9uOprOts+2Cef8mqDgPlqlKOlIBBLfjf7nyJck/xopTsgjOC/bpyR3y+ku
anRrWgJvaua/wj/Qfn+C9LfINcvo2OO4WqrJd1ve64R4n/dU3knZMmp28toMXN947yv0CW8pk6Gz
kTvc1hUqJJ61/KVQPNrPnrISwnwEJrCphHhrxrMMwrC1vkKYQuJOmQs2YtqeiS/LpjOQLT5bU2/M
uRbyg4idLQQAmd7Yt8pG5irCIcTftnOsL5tdkjKQLmI7y9iXjj5LQ6si7nVChAEx9zxIBRbKcvyV
4ptWPbCHs9ec5E3cAEMkmXbfEKoQf7T0Ie3wWmXrksRXkW7ZLTUaFmYDURjMLDugqTguRg3PKJvb
VudM7eB220nDPQmRvvfN207qYK1xmocwzwauZx8mNAwA+PbrEbuwYN63MDNlPx1rPiEQ6Bm+avqU
CT+tQtANcbiq2KlPPkceZrL+ZKLJJqJFde6TUL9jeFWgXO728GlpKgJE2w24iZKhpFiCFbTwL1H2
QwElUuzTfESMKMqFKivscOD0L3pn3wEtKJvElQTbaOdoKDhqzxLHxlreWPEhGiOqwAkHmm13C7Tl
lBDnTutakLXafBE7WYG9AzwhiHtWKOPWe9byXp/LInDbF4nkmtZGTb+ownLBHergjvOwIeTArgbi
P6xSuuPavfSPAWMiXEnxyldQFa2FdA2de5ldqQLk4bYxd4PPUZetiHqmEDwp9AJWjDyH7VF2dgR4
5oMVMVZctjBR/aDDHCISbWmfMssz1hD8FxtrWI143mmdYH5sdwMzSrhXkTthcN22bFN6Kj520y8k
mv0m6Q9N/KSgTZoqISADDbVT156j9GYBDCrqhwFYhdj6nKgP1DEgy+KDsFCk0JxMutUIkjP4USnX
wHIq9wBD+faabJcQrJg80+K9aw829k3i7lJs2cvBcst0o4IC46aVVwk8qROAVl/CUrBXtI1axVza
T2P8oE6ShftaXvFrRvPrs/ozLRukpRw1B6UuSYkUTWIHlYV6GKl9UthTaTk98+53DH5KgqdIoUxP
rfmuyLuUm7VFXNAEw2pCpxOlH77/7BT0nEc1ftrRVRo+aPGN+2Z8T5jqLKiL9WWY9dEmkFeu3Q2g
bKfT43an8tW1blHf5Om9pB0RpuRWIhi092n926hkTav+YVL0Za3Y+6ZM3ahVd7DhtwZHIyt4V7T3
/3yYzLzhwe/8r0fW2VeDeuDI9hSQqxLtx4Z6yC4AaT4yNTfm35AM94lR6rDqFsT9SBHfUa95Juc8
Y4b/sT1OK/y6bezq9sRcYtzKYj49ZOhGkaUaMtpAziCUZlhQysbBq+6UXqfVCK/SYGNXwG1KnZ5M
fs+ywjWi+nsoGvpUHAPYxDrQfSsNR7ya7MpI+e4tzDApukS/RQCUmvsiQd/Ppu0/bZW/iaKVPj2c
7F7hEonxgSv1jyGTYUZXARYy7LIsDa6ZJdZE4d0yNQIOfasiG+kxWBRzOvqRp+T7ug5WigFqzlb8
dzGHofj1QFXeeFf05FX76aHvVFpNzrb11UPWOlhNcB9lDFh/+ifJCkI3VmKoCJjxdloFr5YUUt8v
vEbSlhVoY2vEtzvT16ieahOVyPBEm0q9TUwXqnW3i+8Jy1mLzj6XaLWbFpjvcJXNy2U0HEVbeU4q
vMJwkrXDCqv7oI1Vvds2yZGSjlXjfeYh+FhLHGuvEdZE+qnJOIaIKISrMffbRnrsaMlk8S+DqGVE
JzpScFR79dkC5KkK5Up/fV13bBZQcU3KR4QOVYF4InyOa+PS95OFH/62wYHeuI0vw4T4Z1MxqBG4
IeRCpfxfh4CumFZuDVM9GY19HIMAr3r4FTnUJLTRMpZ2xk/SFJ5bmx2sIseBrrITUa3r5JSw+pMJ
tRyRmGqoUp8a3dj6bsc/lH9Ua//DbXangmZAtEVWK6vWw0ZQ1lQfYqxPZu5spzHUwc1IvzZoTnZX
cDKpuzld/ytG+g0yqimFrJyCs8vkmE/JEF7gGwdtYF9BDZL6XXDS22/yKIjk0fQ5P0tbZNF2jF9B
ZawkKdyIKSXqrTlWQHjzkRArfadTj1frjwxWMAbkkTWn4Sg3yQWrutfiHC8Q+i+5IFV/inJ1wd7b
J13YGYkrJYjSrbv3bESyqqb3nly+qFojNNM6yZtqc1FL9k1V+k0q9z+ZBXIyAuSQGQBji5Gx3ATd
c6AHaAhMeq2jX9UQ8zenflnQtkt4HBnGvsmTqqeMbXPqJfVRFJyxyVo3cSUU2pppurt33dVIriOi
fOdbA94JaR7vAKhrmL8MadtyCwOQxEARpi/Xviq/l4MN5K1dOuGPX/us6AbISLc3YNtU2Mos49Dn
1I/sPwMshGioCdPLTCTIK7ysybe0TjlHFim4sDQDUBh8Ks4x6w+BhgXb8dKWPvhMmDr4LIVT9UVt
7s0usr2MrqikOlIFbAy4nZzC/NECbQ8FhTDrBgw8/tjJK/hXUMlANuVDXrN6TXn9QPvqKg509hIv
G74LvuUDSS/vFWtjMhb7eZgUwJTi8S4TixnjN6yQjzTdgHVdzmicQKi3IabNbYCEEnOMbbOrqEoA
IQjJL3vrLO5qSymhNLHX7TViXGzjV5tbvf0xUhzPtnAtJUF4rIHkKbF4VwfFHcvgOyzQ0DXKIqv7
rSJsBJXaqmhVVPT1ekzvJS7WrE6qRdX6x1LNP4n7xUg9HMzo1R0yISMcHajyVeMqHOcNn7U3h3Zr
QmxJMHP6NvvkjSWZq2riwwgUYP6lREejy/UuldRFjWZf4Gc28wIWkqooHz61zRTq71Tg2Ug6chuj
2SbUgiUOFhFMhTkCpcXdpok5NUo5liOHvvJnIAwHKCEKL/GXJtbGNnrPCImIHI8SqbIkDC4od3cf
igCTquFnX9s1564ByaN1bSR1bRXTFm8fvd103RTNRaeVapWOCxp64JQ86UgnI8wbBz/6s8xTapyi
2B2oKraKs4+x3MckBoViWioB7FfQFWXYz4G3Jx8f38RQ0eeqdSgts0pdZjXhms2lFN0mF9NF9lG9
ShjbKBaQigLInBqylBofirFSiYTte/PR444fHPMg6nLbV1i0wAoOVG9rMrLsMF0LnNeg+Ib6qYf4
tkmorkJo/I7sqmqzL6Qccxh3VlYeLM1GohCPAIVkNN7DSq//k8gENv2ekkmjhDNIw64dsFgkX2F6
A/gxYsJO6xkmyT4DgwMnTZ0oeWs/KMm2UKN1ce3JzNEUFBJU1hQUFaX18tOEnYm8SYfUVcJN3qg/
Mr0cKvU6jTCMb5b/lLPh3ZLowpC7dU6iwe3b/zq2FMdaf5+h802UW0ehcDABfOCbcECAqSJYaQPJ
58V+0gmIi6d8r3Q2Q5KyEaiw0hBI2W3QaS3aT2S/0IadKMOdCw+chENkU6TClBCy0y81aFctTXjw
KI60y+MvzXzaEx1Nyaj/JERXE34iKRvuRcvQhs1TBABa0pKdlBIRTykBYpHOrfHCZP/0BzgwAZaZ
CelCObjFiC0xa/hgAAeJqEjtFgACc3fo72gD3ywHOIyNrH9ql9eUuczIILulVOwUGd9g5adeI3ok
1N9ZU6+DecVTxESaZvhWK4++RWo0YP5vJgruLa0ToscQwRBwoK80BcsahuE8I2Uop0pUJDdHSbeB
3r3Pea4JSpfSDv75+TVUFPr4+t4w1P3/SDqv3caZdIs+EQHmcGsFKluyJdnWDeG2ZbKYc3r6WfUP
cIA509PBlsmqL+y9tqcOu4R8OWlsz5Lkr+SNiSt90+r/6tH+BSZrB79mieaaqOmJiXvX9fyBmndb
24Zpv881gwmbbh606KD1jLYzzJyIeruavcyok/8ywIAMXu1efM01i+GRtW3Vze9t2Byqzj5M4tIE
/b7hqU7U4MQd9a458y2MPFLEIRvHJpnWtJW0cYZOXJLC0gTOo5yGm91EPox20V2WrLyHQnp2KI0H
5sEKLiyp0i5tGi8WHIUBsUMkSBfgcyGcaaF4ME3bJfCsgdo1iDvVXQwpvmWFg+0ySc7Cu3XFTSFt
w83Id1ZRMxI0qqzEML/nYvRn2CfWaN7hl6yGnPcdXWruE0nZ6wGfy0cTtH6SjQgtWbSYXzqHedbm
G5P7yEZnxkc2MjxKXDrR62SsJ/HZlfOuspiira0UZmQ0+yPMZw+fVhd8JsSDIcWGnuMH/T8xdq8T
XmkRvHcE485otCEpoJ5iv4ejBfQemngNRSdlHhfZNU/eBh9CvfQYjW9h/T3ZZ7vfhNoSsBAJ7rgb
y+hkMfppmTuRp1PjtmGoSC2xaJm7FOgRVt5PBb6SYRNkG3WFfC5Mt/Uv4gfmfkO/cfJtQpQkUuCO
GSKRWnSfLxh9iXSAHcI6ajhxLCPqM8YfAqJHDNkzj7jHj3QwCtAb0SFLZmS1mIscxG5pQqGdq/Ay
ZNEa09a/ztXq2llnO/82DKwRfjduR+2N8w+LaRX/1QOryW3CTzKSKke0W+a4SfGYeyhdS2ePO28C
ApNEb3FGvvA5Qa1Cf686B88A0Kybiw7yp4b9NWR1RMo1GTn8tw4TSDCgEOuMZ436swP42rLGip2n
1n3k/Y748ih+nUd8sYZvI07itUUgRLorT7FgxZnV67qpFkIL/TbvNoEbU455P5mlsP+rOK/qLZAd
pi90jKo3rdOw+yRiblf16rtVNs8ChkGaqaU/VvqvVrifCgi3cNQ22jRs64jX/+AI1OUygirBDRZs
axMpK0O/pZZc2WGNI/Aoh/Agt3qpvR8FikxZ10BWWcxKnXfaX1TL+hxYS0KKgjU+v3bOvqvOSPpj
+3WAqgWOxnmLwXaTK0waavuWEYfXngeTdet4lS5ab02bUWe4zniYFq7NdgIjL7CDjSHWsDzs6dSi
IkQ7hTk53EA5xZtXmpusWsMdY2PFph1L4FS+DtFDD15Db+NiuUoQxbfBh31uzx7kKxJCuwUXZ0jx
AJfmGYoTa+EyIC3HlwOEcWXReKTHQluq4VLVEY0Ud4SwdoJnf1XovzVM9j59aprfhG8OHOeAqyHb
d/3nYIOLgcBYnTJjOWr7XNmAUB+ErzASzffVWv9h3ED/VxkHr7o3dJ4WAYsGi/MWIRKjZhrI77le
1FPh64ipAW1bNLzoRsieAk/2WbVLmnXoCvqdD6H6Uc8WWHZWnqgF8QLZzpbwEFHC76f9WOfBwtKu
odmshTNvnJpINOw2sAoUTmSIiH/Er9YfBbYTXNtMprUlOZmjcqDAREpnhsvozQSjJ1D2LcANXhnW
lx/Wpfgl3vVtunEYIPd5TD89S687uSRntIvpa/bp5HsAJhXpQZAFYHJHCFwW4ndI1/m+8WOWdL7m
d1v7s/tq5yO/bN3o0GrnxQ2XYU6u8kvLcJCQg/BGKGf+D+2ntxutpfjMiUaxEYUDYl23yQYPqK0t
hy8ImBEo5Zdx2iraygFX9zE0r0MDqEMf/Aarcsj6LYaO1Zv879YReQzCrcV4D6PNYLKdTfzZwk6M
PkZMF3R+xZHzFqYL5AZkEOAMHW3XcC/BwKuSH2qriWUY6rioexmv9av3pj2Sc/CDv6mkSEaiYdDy
PFnRNsNXwyMFoYZovGIvvlKmxy9ILnkkUPitRbjqmlUSS009Tz2uGGi8cXdQ/kBm1i5IIpxBxi+3
Acfk8OLAXaNhGJY9e81uDXDXZsNKwAKzSvAOIBC3DIsR8pgB+E2/1K4Ds12ND/3XvhKnwMWPMeTF
gQRFd9R9oNfki8MxBBxbkNw7lqspptk9ReZrGX/CmGLnj//NtjclBhKrdPdO4rD7weOB9r4zzLXB
VDKPkSkP//IM6PKi7OBJAy/N2lUUIRKVjxyhnUCYdECF1FRdsXCa38S6lVOx5Wyienr3El4EtJAl
lX/HL83GLm3AZbgIlGIoobpYBom1dsHBofAW+LYAYawcapeswqUwGMQMYmvXyfdKPKYNXCAZyjrL
fREEq4X6IVHybeqibTTlB5uV/oSSQep83a2hQFqlETW4rNm3ItpgmMp73NXr1L509bAU5ZXHrc/f
e5clfjvjeHnLoQ3U41adiC96VSx+TBb8OwAKDEZAoHjdzgCOPX0X1UGBdJQuSETKvxmoZWKnZUcE
mbbQF3Z9czgAoopFMfheomXN2junGnxo7tSWcBnNXcaxsVFo/ZLpSslH82qTikFie7VKCASAvogN
zuTHrrJjVn/QPOjVOVLK93GSwccYKvJmO8w2wnqQk/ZdTe+N+FVwI1Fdpr26B4c6k5mi/IvKAREU
VzSqbi1Xr5JzYpvxXaNbKzIbtzCvLsKOyYqgfAPRwDo/n1L9nNUnWWMLqQQEpNPzWtqMWVn3Oyy3
HYIYdRuw5fTM88fRUcDu2ZTDxJDyDefh6LwcDeMwEUcSRwCKqOoddk4t0rtmfsQYr6wwepUZxzVi
O2Zsy2OJgcnFzJL1xaInSCdxSZ+DPWO/K9SNNiI6zxl3XTYc4bbtjKRdL9dj5W7VeRUiBbZ1ikbO
87r2liywA/0aaTBNsocCXzss4/fRKN9J4Cl1qJuV16zyVHnvdCIt8/TUtW8RjnYvvrmdwM7Osok8
rp4zH0dIgzdSa8t1DQ2IFXYy/Opdt+G7BypDuJ/7huCnchgNVYy7rRgRn3ZeF0HBGNX6nTzr2XeC
58hSl2qAAMExI04uFaIaTlFDTKTnUKgVCIim7Omax5Abosp/kVA2+xCmi/2gQoaXO/X/akRe8A9i
pd4gX2bAnL2k2HeGJ7Jyu98jbXpR0dog/3pVcncfxTzQRWtvCsRUccKC5G+kxASHnW2GdF4IrHRB
xhAKo63Ga26RkUKF8nLNyUKT+jRXA2UOEdZ70VllMSf7wijva+2AW5F6pkIYIqDbwP/Td3YvQ5mZ
S9MJ1w1swKo7OMxheMcftSGOZULoBR6HKKlX/fgzTxqKAYuwEmoLxVu6tbXoAWGUkNf46ODnQkex
3ucyfAWI7BQ7M7z3Yl4ZCJy6+GG2OAVGDG7Pqtp6hbtPYAYExHOELfJ7DCUtyAUpg1OjcFXTK2RD
CZ0HI88k7Ykbhrf9MLNcCBi4m6jY+kUwfgqP2QoXajsEKxX1iaY7SHPY0DNmadKfLt4bbKvT9gP5
tWOyYXsxWEo6UbVuEH/PFoP/fiFYD3d00o6UWrX1msmQStmtscrMSXIruGg4rrP9zCrZOJkGuRJw
rB5GyeiNvb9mYXfSiGTVzZVufqke82pEYaB6lonIf/p6PxF5hw0rh5Q3MMqw5p9MJXdXtbbVwAIu
JCE33DDn9xHVTtlXXr+1iE8SCm6VjTC55msFpTATc8X+dYxqzeO5c7BphHmP2Z6hzbSageqTl1qC
u+YXUbHpzBc1nVjo61jofuARLeg+BJRA137PdMLKoCYAQltAN0QmPG1bdn8KIjpRjCveIe6D/EC6
bN+OCCuJltw5yANdG1UnxlQJb/aShavVXCrfLvzOY2uThcHIWlwkQUTy5CoHEQFH4kQeRUMeeXOb
VVpABKsp9lIC5HSqwJYJBKgSWhTjLLN6s5hxcZmBuerXrCzY4NydmJYKFzQIOgjIO743JK4ZC8Em
FMCFOoJ8oZfXiF1XjtZvI8SjqACd7tYF9Drd1slLwsYZfaqzT1+1FPDlpGJP6hACqFogN/j9o7RG
T5tAGlk1e9E1LCBfVTzdihSD5ruR2OyZkgqhbc7lFIEJhPTYRB9sC1NkBvAx/IixLc0XktjzPCPP
a62FxRvP+t5CPCW5bzliBlOliTMJh2e/6bo5JOBLrGQrDgV8iSw0NBQXM1mEcdeeVAPXqbINy3Wf
fXYemyD1wU9c6hoScU7U+6k00Fmjhs4JmeqQBQ+5u0lo6PjrGtTOgfqZElR+JH8kXQKxclRIghPe
BgMgFMzcuPlLMprooydVdagSsPfV1R6XfIcVk1ll8MwgFPMflKOCLpBhX8QoLkRM6iV/I91xg17Q
5Xtw8PctbNVleB6xqH1kyJLbGINYamx0/Jljf4tZgZVJsQEmk3WsnZgA09+DH5+nl57SK3Ru/DT4
0gdT3fA7bHGbsF+gX6ETMqN6bVkAo4Ea6jazvbXWUuLZk58Fj8pMtkqE60v80/KnNjcnxXQWEWoR
3eEVTZr1RHFaDDWRr49UOVvlueJlaaw/T02WSukboMNs5FgzWrO8/x3thxIT0CsYCaW+18+brIW2
Rf6EygWu29NRUghnIMWhXt5a6snWhobPYmwcov1x7UXWAu/zYKVnpXdBMVUpFwLZQkmJA9gmdjTK
3mZyeevQeTfSGyyffYccEDhP47GnakMSbsGIJryVSejL3ynfo0fJ5Vvp5vJoEOiDuLFnUeXqV167
1ibGnb+4BOiLa9FysNqa57D4rshwLVBQcBoUvclKvl9tId4PrDXPI0I2OKZ2eO05V0I2swNiqGPZ
JnsUkAsvGhfz/GFzeEsaZKQMi6O0Tjsg4xzER7IUaN0bJxmQ5S+p4G2eZY4yEykP0jK7ZNC+498d
mEHI8HpI3buWo+HIpBJHQ/XJSM+L5IeQbUuqKRQ98o9KhAfgNS3SD6lJmNDgXOYh33sBzX7jHJiW
snMwXx45dDqApmZwhxMRJ5d1qd3wsUz1tq3uUfEnihjl7UbRH7lZL3XedfmmBmdeXFP8GfKM4geG
YV0SeHHQDbc0/ILHh0tsgqYpg96jP6KvWz6KStiLme1vhJenzLAX/TBwJdX4pgTbxrIWOZBoEoc8
rriJfgpddGCvwzhYlUXzFAONjfWnxyxJi3F4tCiFTKv4zRhXB+gAbTa4Fp2a10HyCIfNVKinRmtO
XdDshDLtKywXTfs9obBQ+28sITYNOf8FQdbI2JmHpRPOwWB2GRrMf6lHpqbZDzHTw1msrc8W371G
taYj52iKZ4h115VFG7E6qmy9ePcTkEQXpqKVo/gYCpi8q6yrojNwP98pJKJ/3tXmPRzTc5IyGgg/
sTZwbeOgsObfllAoKHlTR5ifcRyGCjpl9KqhLY4cMLrpYXDCnRlXb9gf0EHUQIDTj0yZ/DFOmTf1
SyWWEv1xUxq4suNsHyVIRXSSA8PwHrUUHluknw+SuwQp69VTMCAEWrTXoKI4LdaTJFROBV72OrEJ
XQhowTPxEc9AldJ/hV0vR/NkVzFelmHTpNhKmRH3iXphJ393uktdTjBQDDSDq5ZDr0csLDg6rOpR
1lK81nD/SCtHREoTE1KFOpWYMwVpXpJ+zvEjNZHZ1peYDj5seUfv2vSrGABbSHCnI3EjgUT7WXtf
Uexx+0VLo0ctLRyfGoyLbd9acKE8sADUQnWebNUAu4YGAWVi+6aHxyZ/dKWxLFk6IEUjasTFol21
XyUidHuutw4+HSdZetBoMuc74cAZNZ1zQb1WdvCulxZzwWYFcAHQAQsWcCYjjtRh8ic012VigH62
1sYj56aKpwaY18pDR8ylHyTk5lXF3maRGsTVxmmUQyfGQwSeOo9fixgROxOAoCAEqKVUr5kM1Q+i
jFVDFoZwDZ4Rd6vy1REHhmo5EPecMDOqHrkqA4r7GU6bHNFfiChIJNnVCMHOjV9TlxyT9qtGZlVJ
5kiiH+3GWQ2sNLTxWbBrkzVZQ4S6wjrBMj3fZfArEM7QflMaBMje+Ydm5mU8y/J2Us6G+jAjDLgV
5qfuL+audsyMZ3tXiPuUE5MxLPXe7x1mI8YDlajP9CFxz7nj7Y3h7hLAYFnDMSKXdcrxuLh/urPN
BqYhQEMa9mBGD+cmiD/TcniEXvCO/suRDZhXeuS4evZ54ids07G5QBiDyNjz+db8M5xi9wxyQhXO
F0M2FZOxz9kou5F1N8yURYlYdwBDWxucfxMTW0xYIecYOw/gnEyULMveaLyHvWIv89k8F4nOrq5h
h8taNkyKU4RRux2WKrOJqiSVSMeFdB3jY4F9P1XodIKnzjFQim1oU6yL9iqV+cR4pyy7dbkLGNla
TV9oLHFQphg+s6NqsvYvL+yAe2yfNfVnEYfXmLemiLBSwJJ3J4pgky3fqqywc430ClkIps/g4kdE
Xv7J/lKT3NnnOEcC54F6GGNi3rJ8yWfeKD8x6tEaH5Kr5LRCj6h8OoixCG5RiXnxvgLQYgFtjUJe
lyWes8bSwD4nWXdAZd1r32Nkru1i3ApZ2T4Rk1fY6gez8evabvCH20jsd1Z/FlyQ8vvv2U1q8bUL
We3vhgwP9Pyr8XPyPH7s7PFbJ3gdKzLH0kvHvZEg9AoZkWveeWDzaYd3xSkPIzg0jttFbV9qXCpa
TYEU1DtMqUF31GNnAZtDvlkmGUMUkitHKdcZ13LN+rfNUbMWil+gbuccod2Q3Fh8g4n+8JCjujZt
0ei3WOUpCpkMt0kLVrjcd2mBVOUuXxV4g/ANZ/u1fkV7gOBErAYjW2uzwpZtWzvBheXwWu+PAXE5
RuUPBeZA+yXSqDKp67z6UrCmTNWRIu3uoAIPAdbyRpG4gWmeoYxgiHKc5a7WRI3B9l6+hxmHCzMu
JNs2KPXg00ud94DkMv5Hka805g9FGR7CqiSGwfRTxAcZ+3DJ/iOdiqnrSH2jqSwjc4dNJQTtod3r
Insd6U0nm95+QOiyMlBEJcXOzqpF7JFUxuDIdCkJUJAUyWuE7IJNJfI8Pr10VbH6MAokpcpVYRbj
iOpYxWJvCT5+pDy0QkF5y4Yb9BVzePXEXc8GRMd+xKqVEIvZ3U4KQokxFAcdbUZ/brWWqxIzpWJP
KN1R+1liG/PXCZTKrU088wW8OxADf2bkbMcxgIsIiwRLEk5+PjStEdAz1pV2lN9y3cpzsY6Dmwwz
oSSnaBt4z/jodvJEHOxo49F+asrVsasDT02oPtxkXHYh8Ve8BAUUggIvSc0WJaj/ahbYdnMT+bvd
/OR8iSbS7HAiqFOe0pFbvQUoGqgOGZpc6lRZGwxI1WQvsd+d/A7o4+0UBTVdmeaV+4BsicyJwLAI
QhaCjc5yOCtvHKc8Mo2OghrhIrnlzXKUMef1vBobdVXyD7sV//9YXxTlhgBnUTTFUT7ZkektO+1h
wrqaCxNJlHcsalyxGJ6pExTRHwwTS0RdjEs6TlAIrUAExaOpE7ODa0wwn2uV7o1H5r/PyeTX0E7H
usNG625Aep6H4a5S2/QzNeRko9/l+e55x11jp/S7CTDo8M8Ygr1blMdQPwpGMinTL2fMNqKzAFME
BxcHxtaDNpkr8ee8nQWOucLcGNZvHQEJ2utY3rIcFtZkuHu9GAide51bZna1QxQNX5s7Yy+Jcc5V
LERtjkNN9bsBBc9dYbhSRS2PCKiauOvPXSJOMQsR3vXQpBqVZ4FF2MSIVj3htpQPV9lgz+QPDvGz
HcdVnPJk49xzWIRyU80EAY7i32CLrQu9jHymmcz0omYgndIqZY25U6baV5lFGOS6VJaLJRnYRg4h
WReHCqSTCz2nZR2kYNAnTEmbgq1gxtHo4DsfAtfXxFoHCOJa6asNsXRe9iwV1nyMvYPfLPsOPX1r
4LxJ6YixULvRtBlapnqMLR0NnHWx0yB4jOwVq7Fb5YLtg/a00ocyrJW02wjKl3Kcz9OAYjM7szne
qxhLMJs2/UbFZz5pB93dKgVrxmkrb+2Ovp3NpoNCK1M1eJ2IiOnkoEo2E1HH6qNlsN+klPOjegj4
c4IEJxPvgDbzhEcnLOkiONRm8dlJp7BDogMAQa9pPuIAz1PJ4Ez+vVbR7QWuwF6GFwXVTh/GcwGj
0mzJCEn1H5tXjq+7JytAvgB5nH2I5taM49ma7NcsE3s8REpLnDtnWiWwv1fSJhGFR8kjqIDWcm0A
Fox2RnjkO+REr5pHhK6KjkMgbw3Snfy3eizwbHACxvt5+h3xeISzu5Y/XcViGmMAhDSOzO0WNcWX
Q3nsJV82Pkd3eHWxgoy0hb2E6Nr1O7/R488V5FLIw0N+HrH6W8Nyr/FzKlQDVfih8RGiEmweKstp
gzOR929SSB/jIZTv7X83IK+lQu/HjVKF5gsAGIFj70ydlQfWzvCYwKWzODtTQJVIasT4Ojdch9RI
7OQ+Rk/GdPOkoRpFxpHTIcgDvnfeFfXI3yG/oEnlSbMeLbm40bciasp5WL/GZs63akjQhN8CdJ1x
dKILJ2RBrFEMYScYZomGQl8Y8XTU9QqTvPTC0JoAzmBlACdm2E60IObBqZGBs6FmhreV8Q/eRRUI
Q2H4rUPzHTKhOhyTxE+YDgTgBagw1uQzqqP0LsavqDxAooD6k0wg1zoTes9vIyqQNHvF2iik+3XS
/d+p25YtRMN0igEUHyI6kFPffzbkzMJFptZstiRv9h8QuK9USE3+jkoKFptGXfoZGNzEywIZPpqy
O7VWmJ74HsZpL9Mxmq3VvzDSJx+q/2c/TdaB2jlut03IYJrVzwGpYcNelYmNsaTh4P80QBzWRnB8
vOkluZzk3hAJsaKbCDgu/2F/Nj6oFmO+UmOjDggtvohBRe9pF2u8qeQfBYOE16vNzUAQOvsCO0C2
mP7gVzbivYZ4ALrBROijg8cBAp8oB3NqDh0FkkBkHUVgi52Sv4JDkPKGwsI1cz+jxVDI0Art9ur2
zWGcR6a7VHU4eYwo+IjYvFp6jLryZtcjwZ7s55snIz7N+NLgJZHMMg98CkW7dOqfMnuvevzCQQ8c
a8Sfj1QI0XbGYURblYGtYgJX0rrOB5MI5gokE2E1PMdWeeH2sL5znOQzmz5CFAeU1yYC3ZYVpNFh
Ubsz0WDDvGwtF7sIjRSXAmaHviaOlKm1zdJqXADBz3+mzNhGRWW9HHvIozWjmf9bphS7u3nmtMUm
c0qHv16PLm3arFMG1XE7Ms+n7p6qj5C5lWv3y2FtaRdThSBmvkCTtHCpCcj9ReeLEf7qyKJlEymM
MwXUtth3SxOA0gizAJ2L0R0msKiGVq/t+pppcqpOZtaWsYaClbrG2COjCsBauL7QZ0T8G6YTOTYM
+THpCDsDOlHN+wpB13L0krjhROlqjk1qho6cNroZDjAmB2U1bgI0mkOXv6sVWwFIaS3+tQ9+Fk4Z
Al9hi0U0slRCebyAMfaCdMOQGenoTU6KY8BbXv9moVx3J3WTdjemoXx1qauc4nbeyEdgLqx1C0En
HMVRy+s9k5ZoSFcJtD5whjUq5xmheqGJTVvC1mPeilyZyQ3pCuU2ctDyYG7kkZvt/DDmyXvplKdR
g59sNP1/RjDpN4vEjPN+rzA0CJhN8VXv7S5CXsqKoca0k9fPnKsy1T9xOZTAUJQgXY0lUB5j4+hU
QNGTiIiCrrihpyA0aJsnMQ4odEjlIaUUm2DYSrDezjS0NVw9lSCZmLnRtM8MdEyotHsVjFTBEikk
U89hqzZzUvfzuOKzEvySFvffbjwgM90i+2YOwWScULsBYnfBqoYhO/D8YloV6U4O3m1++oirPNot
JvRyY6d1DBHcY2u6JEygXobGr9748Rjm08mBeCsHWfLz3C9nt1vow8UF2UCOhqMh0FCNY+td23qm
KDqm8s8+7eE4hyNBH9qaEW6aaI9Y2/KEKkzxVEbZmY1/3jxZKEiKahfLtFzG5BXXkkulK8EUSmes
VZyqzL7bGNTFU87aCnxdWfJsZNwePzo2CC47f4ZeevyoZx7SIUOMs8tath4FfS10fZ7GQdtLEpyB
/ghz9EwICo7MgRef4UxzUzqf9cFM1aXWgCH4bN1tUd0HeyPc74J3TIVYWfCthGcXAke0wpZfHhBl
JOlD5YWIEhaT/S2IVN/Ou+XIsaPUNwnOUJJjTaRfwN/hYJJQs3XPEWGOPgpPoq8ZtSHdL8p4qzON
dtVRGnjRgGJBTqCblYv5rw+Q8WVLdWgIDJx2OsWXnIrLV9jJV2pZrVV21zS5OB5cAw2mDlV8wa2o
RhyvabSZI+QLHrbOJ94YBubSVc4Q45Yxx8V12OFFNjLsII/Unndd+l3XYsM8XEw1xjUWvoCJMaco
+pfDRiYtvcW01NDVFPVFZ8ZIT1+h0rJ7fc0E3Wb+a1jXAZ42dzENk72cKbL7VaPs2hi3nO43MGeC
kb1ocosIhWurcF1gYofuF8I97rvvqZ237qbpmVijb7GY4ynDcCiHm4uGAn1iBwzBgdFfifqzE/S5
5XAyWGQIgDQGNWBWgMUd5qNhsbFxmM83zBsIQXduFE9zCeRKeIdgvMw6OHfeyB6hPJuImh4ItjXT
YR2YmYssgOBVo1lpdDY2b2Qx4ifcKuyXq/JsYvN1vH8WP8DIlnzadB8pRPLI1S2uSc8013LlZrjY
a24BsUQun11YsGZpdzKBhDxuUyUBBMSJdoO31UynmctEr+Mvj286d58Bm0+XRWJEukzYs5pTugNt
GqfcRnMZezNVzOsLJ1xJA9ClGRcXeGaorcYkdgQZMPyPQc6z1IzCW0QyOWN3YG71cUZW147nKHnX
YRww/p5gIuo3DvO29tmVrXgZRFLtKvEJ41MBGBQp6o4NlxWNUJuZPRLDwhUs78vZoPceyrXpstVT
ji7DbjZeccpUhkmtmu8pLgMGMXKr5nF05Si7+CFoc4W4YFpVAfOliMco30MveAnzW2NfCmZPDiko
tYr6dr4E7iksztiuQ3ol79B6DnzUYVm1byHdn0MsDsIbJVgJZSbTj1dXG4xdEXhoG8u93Ik2TXmu
ZVAAjnOGMw0byvniKucg6W5DTJonhOE8xeRW+H27JQ0ZoEF+lwdigl61w+sWwO5LeIfkhsvA5Vnl
fspyida4bMpFC1InwxfKfReKp8w80seb/Nia6aayGpR+X9jqpa77DhExeu/gBigZDsa7uMNoHXLU
kvjTr8nmrLNbhHwPHgq1BVp5GmU3jABaQYvCPhKmcNBIv1HPI1B0vNc5Ry8nI559Nn3sEB/AeZxY
WTHBmDvSIEEpIRvkb1VYcgNpNUTuJxFbfhIwZt04AljjaU42XnIcqTwLUmOsqDqrnbqpRm81OClR
mezP2LqbY7c0IT8HaK4U7wNciy5toxmEuwK/IncouwN9oQkU5chJpQW8759jyHPOQyzVfflDi6hG
IuBWrIaKGabWBngP9c/kaSi/WMaOI3ZZGIrGLeYJS+A6ytOuf3blI8L+rLxaZOTKs9SomHnBeWDA
aTpI4a49WjRGehIqm1fZYogZcpbKS2PFS4VtdRv4sF4FaraOXj5B1ptNqJ2RktTnPv626mNwd97M
n+kadJ+18j5aey4egULV4WeR69bCoAyW57AWzq+BExOMk50KdD2mdW0KSGrbiGFuxeRFDZ/Wf7tO
BFcDosTvRuzUhG1czEuMOoBer9LOPSLmmUmSzkdRuYk/hYSrZa3+XUx09s+B6QjvTKmTdJN/t/DL
Zh2/AN6K8mjwBA1EUOH/wJiKif2/awYtHJMd6iGBFzKZ17LAdbr0qinqpeKh0QCj6VwUoyIJnmsk
0BUhPukuFMW3hZCx5o8aSUbrpqwStdIhB6xC7WmGMO4tNtGl1n8zS/ZLhCY2ta3CsTNPQApCc10H
jMw9FPqcJrKcgk/R6MbetUc8OGGx1GmHKfEQ14QICRWigGv2xO8jUQ51Ua5DrhHNPFftpiDudITP
ktBIv7fKPYFAAjBeDmK2sXt27A9zWDsUlZFfY6Sxt0X7jql6JE6tB9rjO+U5Q7YrERSbOLoE5aul
kvZ94DSeiHS6pdU51o+aOIKgFcZBFW91/RM7ew2YekTB4Xq4vnkHuvZlRHEOAxL1Aa4RJXvHxj2F
pzqDteXrDRlQN4MK1nV+1HDfwJQJwtOsnAbnTe0/Ywzh2qtmvzDgf9FD5LhvDFI46j7L8i0uD/OE
x2PXIaxynlXGQ85sIrcubjvuh0xaSDZ1StzbzNny46qnnP6ji0J/IiJUK2gI2MhqOXJsPu3mivgJ
acNnVl0x2wu+ElF92fFbVn3hS3RpkEf1iM4NuTKDBeGu8PPNxdkpTh7XkmoXS6/6C8y7F7gvVvOb
F6sMnE/MsiDnULcAcrYxQ5IOBADu3JDs7mHeWhBVWhR3DJNXPYtFYgEWM4u2fsI1V5wTxe9j2Mcr
4MAT9nsdqBUPK2JEWiG6dh7egXzspCdhY35wRtTxJlJBBL6H8I+ZtXHzqpu5eLog7EO++qNSpZA3
gSIGZ2Y2BaBgdaX/sFBNwn2Ezjry9h7CUEikuBDgPnuLzo1eJno7GFWMLELrKZc90wb1NmUId2qO
20csKvOQ8JGp6kenga8CbsQbn+1cjPYVWmpHpcRjDlC1dP4Kq4rqteUHOSPBDVzKGMqcHlGqyadM
Xl7xmSExSd+z+hIV/pzsBn60z4Lfp0ErOA7FKyZG6HuVvZEa7nTdzq9hdYTnSmKAi3zkH99l2/6r
+IwKCpkGgTQqUZwgLBYphFASb1leKh8dCmt1zdFYAEdCyFwtxxkxEXDtR9T9c5SPXgK/AEdH3xAN
MBDih1L+mDEKZecM4apQviFKYLeEEcQsi1qN3e0hvGhX2jnjX723jqBHmnOYL5gqNt6bkzy18dIU
lzos7zn25gnBzmx9JRyQjD4jEkHRYtKEoI/OaeQIJlubDt9jdcqV7K59EKNJpNvSTjjP6IrSbtqa
XQlc61V4VCwL00JE0iwbKV0lt27qiX2dTyXfLA0ZoSlBdqh6CNBnougNZ+1R7ZmL9thmfJO6ewga
7hWxjQjL46Ei0Im4MQah4A7s9I3Ac+hfTkIUp/fmFkTChH+6e9d5EeoY+xEQBAdPBenXbf/s+fvD
PZsCtwcUxJW76sNLiq2+LNci619K67NU6XP1X+FsrIFo6Ipln+zSCScj8CnFQr/BhciVrNPnVrdU
vzWKr85IAIwfp/s2TD+XgTbduYNxDPniMYl9TZim9mUEHwN8jZbBljufVMRGudgG5dVI30Xv842h
GkQAbGlQT6v9qDUr79i0vlltmvgwW5+Fraz/x9KZLTXOpFv0iTJCs5S3eLaxsQEDxY2CokBSap6H
p++V/zkXfSK6T1VhbDnzG/Ze27Lbh8FtVzkeeG1hxvvfLIfGlju6lcGQenqP9FYhRLbO3LPFbB3D
iRukNkiDU/A5rG76ye3V5JGO7URAMpdLB3J3lcuBsjiPOP7BHAzY2qbqahEyV1s9by0BFnQotEZp
9FmkfBnAdBje+NokyBRyC1wvfc54nQbYAIIM4sK6OAlI+CQ5pH26UwBmuumVF7Ft0c30w48HU87K
mufKJ5CPAXBWpb92EaAlzEFF1hODUSYR3CzxPDPAapKXwiq+PWmuTSRRPkJT12ctPhKV29kxkuDQ
eqQZfCoqiqrxJzSPNdS1IkKhyNin5CFk2Ip0gMLzoGyC0tplY4zBRjekJVxy/dLwUT12pnMKaZ1o
fLzS1VREiQhoYt80AXin/aJyCfMbRR3Q3S5DuUXlzDQnoAQz4/+YhtV28sfPlJUReynCBU12eA/4
NPZKFPvMyj9bUkT64JvgVTg7Fq5w2jrDp58giXEkNyegyVwYh9mAP8p23zDFzHJzHxD6ZTHXHuCJ
fAns/bFWYf4pxHIwZ4q+tY/FKkVdEOLS0sAYK7qjqUX4FuOG4MrJ7J1hBpvCcbF3oISyeyY0dcTV
kA0WIh2KSHK+ooBxIhsSK4S0Nhn9IUzMtwCbacHK0uCJKGRMeZ09YfN/iZrp3Sz8x6bm/qjkRyGQ
/GRZSNTTuJtmbtvUY6Ss8BLix2Lrc21nHDnuV56PAW9K7PO0QtQ1p3E7+l5Hng5jbex5u3HxcTjk
oJ776j6J4MHB3/TpxntGPgo0lDAIBMSzyzhPZ0SFd0aw0czC8ncJEbpZDW25Ea96b+/ZmyFd/htv
dUAP+zo9gU4492gjErZEaZW12vC3Nc3cADHo7yIvQC4f3WwxvzKL+ikHdjJWjQ5W5X9055raNozA
qfnsrHrfGLPJ/nNhrMnqa52ntHb0gvhISm6IWEp6KgMsqmsnLPhxdnijrpa0WNcu/obyMySfJIfN
10i+zcnZ4/qajZZ6lOleOQ43kQ9gY0PM6VzZRY2MJZsZRYfUE3FEwPwCU3mcUa+qBG8rI1us/RVe
O5GtFrwHCjgHkIWfNDGeFUnvY8IIA/eaTcnYmfGl7vj5Fu1GgId0jrITDM9fN1+OviL9zhwTh+U2
dN8Q/NTgYo1ym88+A2JUy+s0LXgghIzZB7P2nDGtKB0U7jj22ojZvLNlGUOT8DY/vQZ7VS/oIn3v
Uw3hXyv9wuXN07K4/1KGcF0+v9busnKWR5dKvkYXnD4N42uISqj8YwcsyxLBQeqQiMaABATKtKRP
PXEQAayGdKY8QmolILK7Ns5i8dMh1KrcLSORtsTNl4Yd2JcBervDzM0snycEw8tP75/JV8VrA53w
WPvHHDNKNyFU8T/H7Cayga99QkVes7pz1zlayo45mYr5SovkYqO39NPhLAMtMuWXK9A8DdD73PnQ
EnrUFOsUk1rET0zw7ATJmpXi3lJg8TibCAkidZohhWMCyjfvAFBTcgyC5DR6ci3mAxw4T8ZP+o8h
Aqghk84JprSO/hk1CCWR3tDkBMwA16S8LXYWWyBQsAFj34DV9ThU+2R4DaZTFByKApyyeVAmmHbr
irjo1irjKcQdx4PmuOP7qLNeFfNVpEtu+d9VbcCFjv4hS2EtVNFN09Ezh7dhYo9sYD48phFOgGfW
JL2hA1uV/hht+St6ENC4A+pgeO19wHyQ9/yB2BZvhaUF9QugVfQ5A78AE6e9mdxK09lpH9y4Lgsy
W1x1dSIGznXqw+OEEIT8L2U+4nRsfDeJ7DZFYz27bNzwPEwUM7Oz9aPqtDRAnD0yB7BAj/nb7E6n
ucGPtLiSj9e7l/nO7mhBAA+9DlrVXwbVIxPLbapRD8x1YWW1RKHU8c2b//R8yDPryIQlDFvU/zYT
oU9nNjKSebaNfzO5v2G1XX61uoWwm0PoXXWzjIZrY8IcWgri0ThhufU5S+04xZ94t0nCNUaMmDwe
/btvx8cEiAQx8FVdbKritbOdR1SMO9QjqBrBmfLWE17IN8REVk+VzRdOz8PpZUgxR3gd0qfaEfOh
IkwuWIWGBxrVrQRF2XfV38y6ZOj5wmDeLnwLatfddIN3Yr441zT8le0f4pS6JlJQ6eRGD3dlxoOO
5VDPk5PmEUc9s6PZ7CFPwC5Uu6q/CDaL5bPIbqoTRE4CJOZuND1z2wXtQQYmv0+61m+Dx7Q8q4+E
IAICZneYTAfh7Mn7wqE5BHvpvdmdeQER1whG2Wi+dGY4ewH6TCsu6fQxc2THEoqpjhwuAd8GiCPF
YB0QpbvryBN3YDCQ78lVIfgqYidoYw1Tn3Z0SdGnsvusQeFGhflmZz+SMY5RkVEAb8mSy0FVBNYx
p54+Q4R9YTMdraG/mFgP4f1vJDNzVgkQDmjf1wE4NWUw6Ix4oFXCkLVOjhy5ryphkJcrd8XVHrZ7
u/qNUDLKtK/Xg9e9ydx4bBEFOEwP5QSEz1IVEtUzojkj2uievpwh+NXjLmqGlR4uzPG86Xt5aTKL
WdeIYYlO0EYOigofRadRoywac/FiJjDL+kB0z/x/Ercj82/4G1QQLtzSeHSaV77NG1tg5htCqCwq
Ts5wS4aYZmsElg6iLu4qYiH6vREk7x5TytSkPLf42Cspdh4+kgfPxbrG7CdltufBMkkdUZKON7ar
MWNHSdTiVhT5zvQRJltbhyeVxIAPlRKuaw+MhiC0MltuCTqBS4kOpFhZMDfx56xNoolT/lb0TzUM
GHJmnIzVXCapKeTfqmPwngXqGBTxn3EB+sbx4i/VVVk2MEgWB+lTg2XYrn5kLvHi9dyCxdQQJ8w4
hTKFuXJomCwREHOYzT8iV14TDualso5xod0f3T7qs+PoJCQquqLiW8FYYKLg6Pwcdyu6FMdN00fP
MY7NQop6AIErybQeqGAJnZlNsDGbt1gHqgZBQFiK678R2Docx54Ii2pGT+EyAal+5x6/YAi1K5rl
JcrybVnTW08dwcukKXq8yCAfn6d0OBSDf8/r5pr3VAiJC26vWC9IoxI2zaLCG38a2ZgOJAlUiofC
cBlOO/E2z3oe3jJ5df3kQLbJWtg/ZINfFdqpPs2Am2GigSRNUkJVs8EfjkEKylzcOdP3cUuvVxfv
QeHfbUe+SsfD2C0I9Z0fZwS4ntlBxILAGHqke3RbF9S+FNYLBw5chLDZJgiI6D7059PgJOsZ9WoM
I6jxGWeUtTQv0iXGsf/QrjXyQcrGekJmonPAQ16GnmELMQyAiN07M07VQMTcSrx93v2/ia66oarZ
d9lXKvIDk9mZwab4EQCLZH/2WQujvkHBpBGdf+W6Bs1t+vXa8yE4ZHyFgcPiXfba38zGsYGMzkRr
uFCRJyGtytuIWC9BrlUiYZ+0ABwdQ9XcI1rlhtSNEqX6BJmhNXZvYLyMnaEHvCCfreB9iEu+J+cF
aUOPe9hgYTer/jrTMv73YbC1Hl2gBMBN0vAvpa/z0YsjOHJqxLtSxxAkNPXyjl9jFjNrZZ5rFtXu
Z+ji9GQmG8SrqblWElsAz/UqUx80L/78Z7S4aVAeUGuItHvPAJGH1pMxTI+FLI9FVT4HWbUzWWHn
vKYOgxFhvqySrhHGQ4W8E3msw3RXKxjbXx+9ADYovtT5oUWP2UTjdT5l+XSQcv6qtxVlq6mnERyE
FmkKekZPpYfCwjwMZB/oVVa+TZdo48IIjphnaMNCkRnPDvaheGJynYLPoXEe+WxYGB+KkQ+r8iEk
0QrX4AAGeJlfLR6daubd5283FVBle9OZj/rfCH0OzMh4pk4voHL17rpnhAKLPeNMCdLfoHN2dnMs
+l01G/eejlRI1OE4M00W5t7aDZqjNm1xMC6oMVnj//O6fjs0n8OPctgIwNePcTPANpypPMOe3Ul0
LqmZ+ekbK1/VLLVSN/yzuGDKJG/d5NK3WNvKOaOovteUUTVtgUaVkaAVuxXbSp5LLThnFJ+BwOtQ
TLSgFgSGfM8eNqhymCogD+XL4Bf4FD5b9yeXLO+OLu9K7i/PyCliK9xmi72NLGebBNFTrpkASFAm
q1uDibFYhDcLt8jVIqKjeC+T4lnyXmmUv+ce+gFu1/Q6s6U1eL1Wz7AMAuqYpwc7+YkqDXWHHD2s
lmjnFy7SV/pLMzslOFGHgaERBJrHSENXjL8OaITErTA1MU6hFgrL9AX9ZAZC0LW7k37+eyoTy9xg
WfUpzNiKsBxFNbej/MdPOpzmhaaEhQCY3BblIu4HdWwhn0rWX9PMcp5dTHEUfOEcilgMHA3G8Rli
ElJggZgZ5xdSGnBeQ3GWnE/zYxGuW3Wae9DegJrr8UxMFRQybzrO5dbrzzmQamxew6yCh6nCyRxD
+HVrUujYsrDx6VcVXg/q1I7KfkLOhhWgmreh3E0Ozj/OrO/GPKfCvUQ1njMOSun6F69g8wh9CfZk
zioOci6+7SXFRxdiol3q+bnK2dmFuwgYVkGXl7gN0uqGtshkaZUG4z+TNV/ksRYLDEJdq5eQdd+Y
V5xigHhwNDnVwLN70YeAz9w6HUlMXl6mDuKV66fuavKZPkfIFNXyWX3JJXtNwUcXhXmt0C2KDjAG
VJ8kOUeKM7USe3u8m3gFlRzXvcvslvdaAdNIOShn80015m6smquMzhGC1vTYcvJ14ZXAiIoo5bYi
NZXHq+jwQldUK9O2Z0k2jJ8wYEitWvajqfYtT4/+tIqwvfbMv7ylYkfNtgG4sRNRsczBcF/4rBdi
uyfKtGz61E0JeoV5OVTDc+83UF2NH6KwvLUlGIdUGbQguMsTXDVv2ZvMSIVlPA4EHy3IKexOwAdB
JZSlh0Zxi1Q7Br4WIFV7UuyRi11rRVASSTtMeGrz6q3LOQxVY782KdDkrqmuTNG+HReQYC/1TDRM
10x88XxpD+DZM3+UZ4CfA7kAzIolx4abF0xQxwCdOYLxlHYCegp1oUvSuoiiNzUWL/Wsrm1ICAH4
oGPf7NJ6PPVp+EJXcrIZj9SzeFQVcSOskLuu29Kp46bnrC43NfnijdVcZKnuAgSsNekyxLDRTpNN
PXREuufpLzs3XpSOm0AaBLejPC8dny5sJIvpYMlDbL+lTf49l8nBZLDRBrBuynPBEC5uFgakA96h
8WA2Nuq8Zjia84LVj2IlF3jGXO6tbskOldToqGlDA2wnfwPF32ylfUobdCQj4WCzv81lt12Cs8Gr
J8/JiOS6weuaDoSABwOsDfCVEWFMnI/UAsNdSLZ+TfNc1+uElAbd9Ge+f+rS/OiV4dVt553nfc57
BhI7D3/jzO3F9WHGyQm2OLLs34iz0XGSswhqrSlbTaFkTuUy42RUQl9RE/c7EMbgo6g3FcEWo3Eb
gE7UcHXTmFnPNF2E9845CqRl2Xouf83fhT5GXQ9slh5IlrJbV7X5UdG5lXbL+rmkkA9aWsra5mG0
wG73g3qtO8ZqQ8lSiIBYFDMq9h+DGWyOFY9vXg3l1VEAcnPG+hYzGCzsPFQgWRWC1cZ5mVU1szGN
byPYSHi/HXE9aSi2WaZDsZpLD0IlMwHDcvRHQ3G13J85ZMmc8xrybPwjOrgqJM0ZQX1Kw+axH3Ji
QTjj5pS7O99Z1LwpfZ8HA6Bf3NfMk08tofX1PH57pgOnMRkOi5s/dT5lOjaYqftQitNKLgzyKRzd
wbRX3RusmVUUwBum9QeTfIlj+FPzYQmMFZmIeB6R/5AVqqt/rjxhOC9L2RBEy6qI5VzjC6gGS8w1
RpxlwgVQNgJ3Ufsjy+oNAdBr6aFqLHc26TAPfWu+xrTo6T/pE8AwL2yUIvc3xYIvpMJJ7wcPAAf0
uY7FJtROHlPP6A3ORS+u0W3imoT+FWLqFmFwEgIyjBppWN32vFj8UWX3T5bgX1AAeFq0Bf2w3FAD
gtjrrF/HTE+YaQbAbvJFLFUM5nzaZR5/cVbuL5gfcxOn3OrtUq9LbpSHwalZGvjeuRPO34sxZAwE
KjyCgVFcZxgGeVl3lD5cwEt6qo2tXTa/qU0dormMYz/eVQZ4ReNZPYQAVVxt1TCcR2wefTb80YcE
4wTse7iVcdG6rH+Dm1tVRzMFDJTA6PCeanQuAk6k588H3sB1g00gz51tQNBf2+UQg9/90Xubl+8S
xmnvy7fafTILXRdH8jfuDfYnTbdK+Y/TBeSK+nuMLzs1NuccbXpKGKGwwyNB2KQFdtS7fiD2WQVx
VyTHYj4KJU4tQ5C8Bkc+NSfZI9RNG7bFMAmovN1cvXl4C5a+/R7GajU4au1oIXgy/ekTjJlJTfZ4
ymf0nsEQsouKZPDx5Czfk1TvoVkzNYCXbPZs+tGrFvMWVeRmMe19NjODmqlJphL+BjJVLm5imza9
vgtSJg/c0CTuaa/WAuYkZFVgwAobZ/+wLPe+3ziyxX56ZaLlLselJhk6VTvT8S4JWph4aI991VwM
2E54BJOcEVg3o6iDrTHZOPTDfRMUZPm5SInBMUv0PeR5FFLtepeAoavkT88BDpvjkr1FAKrngMVi
nUa4I7hGLPIPuuFZRfnT4pDEMnX9Q8LJDIRwNUi4sRhCDIp47zkdI47cZuw2Lv1V2hEWVvewiBBi
SfM9lN4LHN0LQUTNpSis01zET3P56oGXBONNQbfRyq457F5gjzr4Gn8zJvJGvadgo3iXG50CBWYV
OAXYiEZcRMp1KZEjztQztTEytmiB8GjcPYzkslGA/fX6pWkfkg69hVfF+6EsQEyl8b4dQcGxOjLc
0OOMXU2le516fqfADVEKtfwGs82Em28JUwgmEdRGRfl3ISzVIfSd5uUOQgUozGxgE1oIuqv8D2ax
LkWnyY5R5nQ+Vpsu9B7Va0ZMRB80K2knimGLc1KTPGf4pJe4+spIExMlmTCB5NychgbkNBqStHia
PL7k1jTfkhbjVIYmBdcfmp30WDAuORTxYTK839h1EDl0TPM7/kTaqWGd9PCqUWD0Cd9FVbMzUG9u
/SXEuy7hgvReQZRvHOdo4UDi2xwxBavNkRPu76IScqY1mQnaStU9598qDd5Lcp1OEjBm4wPoBOHZ
0yKjPWvXhk74TMlbKSw2hgMPcOmn33VNj4GyGm9dGjATywSvGxybbROEWH1MABVHUgNH47uR/YnV
CZwPzA9WMBxarwrWmfLNLfY+telFB9XOuobefMgNZ6doj3v1Ipx3TA9F+1UH/RaDTL61I4VsJHhM
q/nKmoYDRmgoEnKsWZ1ikKSI/Y1/lFz3mhq6je2nXIM/xU8Q5LsIrVo9UTIkFUgn5kkFYRmqSbdt
aH2yh+eNzzZeeajxEhZqK2EL8mFnOBGMM05js0PBNJ61RjcHCGLd6+S3ALOAZPFRjwaX8FWHMlUu
zBEAFtrXVLxsMyR4XutuJQQI25gfvNI6+0zhSfn1MF3NM3HMAwxDurebO6TXKGNt44J6wEoy5O/I
AfdheYiZVFIkxcfS/f//y4sMShI8qETXudT2CNyu9VGOPqtE0PYPE2kU9thufC3PQWqDa8nWAjtq
zfZravpnIlGZNHCjeiNEd7AAPSMkjFgLmiHPAwB/AcGHCFoxqaIlNQrWBozJCmM7Bc8MYQlNI+Ul
RweYR6cRP/67j+izr8iu5p53l3uWnGMgBROLfTWiC8N7jl/PRBHPHGzEtTkVaw86n2PX38m89S20
DAgrLHvdl8OWJeY+7sTF87pfqxQYbVEpxqCpOGizXTkTQf/ksuTX6m4+x9Yhy+jZY1vKWGesz1PM
H29D5HRM622dbDLuc9svUD0QAgZ5wnAgEPn+ETbAxzC0RMv63wmu4TL8Fl72OtWXXpDOqxHS3fA1
Z+AKwJdLoIiT/1ZiWHkYLKo5u4iY8KV6OoOpFOYvzA7sHml3ner2ZGAct0zx1Pcffn3d6K0MZ20f
kW14suXA3VscgiJ5jI12M7KMte8lYsgqfYuQJWpQlskAoegTZDEJkk18lAl/ARNAeC2H5FW687md
kULR29Fmj5flM08YbJRzL9eylbtGYa3HLcaeaYj/tHJfghh+aBrrt0Lz7i72Hw5O29Q0vM/6CmSa
gBP3uDAo8Dr4PkOeso8NSP4deEbmhZBA0UNG7AutRw/WAcwA1gO3qTo1FQOrrBh+xrxBdaRWBkZl
hm2YrOiuA3Zl+7yil05mF/DTHPNsRlvPK59IQj2MPYSDpBhaRpG81rhYZ3za4cDs0gt51fgV/1iM
ZlaGhXath6Dn+8T9mRj6i9l/aHIKQ3GMUNQYOgOlNK+xD5lnqgU5vz5xbfWT2bqnvJ4vLtLoEYxo
at/ZoVyT5nVMihsDwwtg69dFmtG6A5nI9JD71XM3hUkGVSWpGt2J0CQZfyTUUrAc+fiXmJjvgMAj
RsGjy/YrrIKOdsbANRlNj9ItxmObb9XMcXYxPUqd3D477g44FlrMgG8Ofq4Y5SXfCY85c2hejOXU
jyhw+AIl5qHJsRSgvdJbPEEx2tn21pQeyWI5pkFzJ6DYtKF6rlTzK3LriX3egZwk7GKbqhk/2oxs
Xz5nj9a+zLOdg+gxHHZM/XY6ti6ptmUMMTAhBsJk8T7IFeDXjQqw9EQoJW0m/ONTSWc7h83fLCXb
U3jnLGSsHh9xXXSrBFdqyF62/RZYbywQD5i6GqxjBp+cTXNRl2Sjms54ycCNzLARNpCH4He0KNsS
FsO1HJuDJZ780TGxw3OdNyYzTSDFToR4MmC/NjM4GpJtRxZRoUn7PvSEel4Do4EpRt6taT4GZvdJ
hgbKCFRPS4Gxx4LbzbwJNzgTxMesme4jkgT12JYpMQXvdegzIIF1nN9q585qFRIu/YUPJkP/err2
1U1gnJA05H069L2MSBvzg7masNpH25ePJYndFQJrZpHjhfzK1ddowMlFwUoLQ8LMrWMknYO+iYx/
w5izhN2pZF+3uyz9yfxtbMsPYvcYTm2mEts8U94xfQkD5yLAjg9Qq/WVnXOfdJClzfCcw42iVGDB
VuAwCPgR4LuLW8/qtZiZODZb3R9D15bqlCV8/ulbDirbpnO0e0KR7ZxKN3xwWhJ0bn4UQLqj0WWL
mc+rVhp/p/ou4t+jm8yvOrUAxlxv/OT4r5fQWHcJQw8kvNUJkQRff8xkxDKrrbeUA/PR+MHM+bDb
zPrr4H+lZOTQtHM2hBn9Fy5666EB/sdjHm0MBgzo/Cy0GD8R9AwUbDkLVUsmarMxBbizwccpWiT9
1gnBsg1LvUeMsfGNwobJaTKDrJ8GFnZMTO5jJT+DNt7HAKV6GKACNk7HocxLV3AZgOH6sEY9kpeI
u6Q04wu58vSnCelG55/Nc39D+JhYE5D7AjM/NlV73Pz3XZxQUoewqRWFYeWSYu6cLan2+g1tBtbJ
9j1FsekxxiNQzfN+9D4a37+dMvNv77pHQiwE4NWgE2bNYjob04eN0ozPIw++wCTUcpBwymKBP48h
TDLkZnDnpNzrOzSeu8eOMGc3jT3Igeo2KBZFXbt8t2VPjiDZes1g7vTHJySJosPOrHS6W2ehi6vY
X2FUZyeZchKXlHRlhdZ5SBh/Z2taODneEmPHM9Lx4I8UCDanS2HdgmmHRRrTTqoulvPT+O3FRBIa
y2uENZcDQJHqF54bQlhYyjUJTEtKqH45IsL+5Nkah5vLNM7TvJrmHUFuR3xhxlgkq9lxRsQwWNjH
BPIm1tljkbHoWldlQCOxSXXqooUdKaNUKFdhj8WSqwpVPYUybikmHvcGOK7r2o+VpInPM0rmHc8P
P/+7UkC0qWGEeStQXRYMk2M+CT2x9NPNUDADpYLjV8npd3C5DayD6LXgG934ahuFg8BifongFmZ0
I0wAg3aVeD8F12fiF9umjSCTcyN0vOWi3cJEW+PnU8Bqynotx7vFQphqiFHy2i44rertWKtt5oDu
gAZf66xMAnsoDwTm+NQ+G1wberpnjK5emKBJof9nkFQnJ4RQDJd/mcDJ2b6IfP4jYNtkYnjh461i
xh8kJbY2ysWjkaubXlD6MBIQ/y/z59yhaeVmZvRv2MzP5jOvSsS3mcWQbYnPaczOM8V6QAxYS6wn
In0K4gaKbhHi26r/m9fjehFkSvayPlEXkBD5DLCa9mSdZ48+A4NiPszsB4DxWsFv6+TrYaH+caeP
1JAXZapHPN/cBsW1yphmmJ5/MSr/2rVvQcditO2pYRvX2g6d+9UW8nPEM+J7877hmJ+D7CE2PvlN
F6N/j/B75+DnYHnqpTamzKxjMVL632H9mggYoa01sk2oQd4ZTsuAerx4Zs0Et3/PZb4mphY8Ny7l
TH1D75BdUG8YkiDDtkx8IX1wJOJ82SdTva2XpER0V2E/nmGL8Rn9gSiD+zhme90C3KvYdwJi7cb2
ELePSQUcq1w2I2hNd9VG17gKKYtucdogccb8xx0bh/Nej00GmCnxhgDgHGJECS5/yr4jlcK35Z9z
FqiA+Yc95x9icU+t4d+oyxsLCV8bOueud0/eJNb5d+HIJ+jCAN9/A3G0A+b9CPp9GkMQ7z5eABpz
o0XvvOAKcqf+vbcIv11qzc8PJWso1wZB1LFCpJycyEJfJlKYcirqpT5Y7sJM0iWRMoBj1mDQeaPH
vM6VugYx7qsoPplm9Y7yoKnepI75bTD5+vTpUjyKCm5rUREB/Nug1rYpQucYM1PCb8/VEASIxU5l
cS4Ix2JuvArnraKr9olyEYwJsmNmICjjK1ChQOFcC9h/oUFHftUf+hKME1USETacpnHpvAdg5fZT
hsRP9OMHDixKLO8YmRQv5tdSkF5L1o3e/aMTNQnWdAM+zebH47BGkwX3jPqhqXa5hyWBKzRuzixA
wgKmLGxr/gBnnabqtMaPqJhwmM8t1yaqDnpnZigZQSP5B7df/eIDha/LW+h40KtZR0PbJZUM4wqr
kxtoQvrSRyTAkYG0utuDRZCo5lBZoMO8dwZ7BxSXcwrN0Fb9vfUZvlfSWAstIFBQILXuNAUcnbJ5
5Ys4MA/o488GmXjpvgnOobRjHzuYN6PLjo0FRJnyt+Aljy57++OgE+z2QKU2tp2chFtemoYURImZ
Q91TusemAT7BPTiM8haBPikZGugukW6QhxSffUqwNv+cJGMv7M7DfEja/WQ8Vf0nRipYmuBi6HQl
1602r+T9h+R6b5r52eO/+slLRiarmL86fLpEFL0GoVgtSbTXTr5jj0G9f+F4tJCHRnRF4fxjd29I
MyyOGUZJq7gO1054Tt1HwyXFYrPEz8Wkq5CAkUc88KRyMhFm6p3tiZwgkCDlTX9CS8PjxlCJOKwE
5DTxBlPOVH9viXvq3fnUqQYmi6jI7i7jXzhyY4JaC2g139OZGMB7rAEb13aRJBAcFZ/RsKujvyrG
jEe0GXe9NsaiduCR/7URscbPEWMt7hLpsgYaPgne8sXLAMWZH5byiDkYHzLKY4lxR/zYzrCZ1Fvh
f4EpQB0bEGnMihM5oN1ZOmad6AhCgri10aZWK65o3Sl7TJa5BR1uNXltqfnmv311xHO28nt9U1ic
CO42wJakuL6ahfPAhx1TyV3pmavF79ftwK3IL1x+2UTgSbLTw73Tb8MOyMRG2B8dToiyMtiwx9SD
lkML0HFCR1unzk32HOO3WuC1YF3U354OA1LyZ2SkWvnvlm1tZuRbDt9ir/beG12cdLaEPsSzpcbg
GHs8IKFHcVZrvjMotzGOXzxvMBEfEY/qgy9svnNjtNYBHWcigk1VN9A3ffuIClWQm2kA90mm5dmu
qme8jLHv/XbKXDtcMEkbKZzX3T//sy65bpYvr/kwFL1pbCRP9cxopWbk6jVfFuewOTJcFXOJV9ez
n6K++RuV9m2M2h9oxy+O47MoL6p7atLA/2NKiuSeK8k5Ell08aGgGMm0p/Bi+HW2WKN64a9cvlwv
Aj0D1Qcx3Ljv/V3W8yu0L9V7Ye+rbN3b1yB61gfnUMPBJW2YKjSJyGNGOlqOcl0qzD/52rOXtSpG
jtYFxKt1D3tuJtVjNo0vAeIcAsNjZIUL/sBghPfiqMc8eHKbR8//MoIJlRuOqRUcFyJUZ3oO3rrk
aFmZtntTRcDUtY5i2RuiO5UxPRr78MfWICpPoPNV0EP6fcqPobfGeLLRwsu07XTmT8Y/muJyItPQ
yiGh9hIWZ4Gdz85q0sMWaEQBSzlzEkeUgpxrEIsJutJfQTxFO0fJDQDO/FGZklS0YjeiC+fgY2Nq
2iySK9Yx5IIyoTer56RROBbEflDNjljUlehp34nKLSoCwMMX/XuOzrKNuLNCKc5dpaAbhY+DKXlP
YzSOHUZufJ8BzOyNq+Stipqd1aszse3fovobJwSzeDr+cTnkKnpuvccpfrJmkqCRIRvYYUAyfmQ5
X1tXwgFnwgCLiDy5pKe9HN/i/iuFJz+rN5tNax7sGuj3hL8BOgVVCajan49MsEi9oLZb6EMm0R8S
O32Cm7BZ0uLFha0Eor68tbK++S3KAd5zvx63gZtt+wRRm+kQARGCwXCr9KsfYnp6JkQTAno/fHeT
blOqFpievMVxdgb1tZRv+pvAGPwiMxYJzrPD/KIP5Ymxw2caT/t66W8X1nIh/7rRs3praaW/FCrd
Um2khaR9RMCjFfoJkQWNvfFwhc4t458atwPko7JZZ+K9DcK9YS7rCi9SrrSPEzqpgRqps48R3/8U
FVgpOujM5MR6b7E0tvp/HnLOONxbHTSuYol3qrdJdDYfcc+uWJWTJl3NHcW+vBVt9c57hddArGkb
aH1JFmUJL8an9k9V4TIcooM7S6hqnJFGjT3kk0MZ7dEmDLKnuEWw6sH4dldKOMCpUsOg0sgfWY8B
J+S4jf2bIa2X//vlpxz6Ni+1VeLA4ImTtFlwRVJiBV/6t7YJeG7++55PPkDDaIYRNV7THui2LThS
/vsFfX6ELN6chNJtxHjfGkcJ6NLCElURL6lAzTTgoV08dRwCXWQ+iFYxwUzhwzKkGtXRh0pice4m
F/0E6FcpeDuY88mWQBo3xGPS/Y+j81puGwmi6BehCjm8ijmLkkiFF5Qki8gYpEH6+j2zVWtvsi0R
mNB9+4aresyRg3BsrfsbO8z2Bcb4tgrMmcV6gF+qvvic98g2UK3YzKWjd5rWwg7JxkEYE71MRXZi
WICqmR4talZ0e1GbX7LwYVv9s1F2C3fGRL9nyzVnBpjLmJODO45fx0yvJI8cRxNjICr8IaGbh8QD
Bw/DOQ1OdNLD4QKd3ey3pWsjoow2TBXJCgqge3ncwh7qwkSf8wXCPcJ24CareEpr6LfVgKNr2ivA
O0suplw6Hm5dloD5o4TcU2WdYA2N/rWX9wLalTUeLHS5MW3YYAW7gfmrVn5h2Ap/NT9U8EIMIsV1
EOWJvmgkz6QyPO3/J5V256rM1xE3L3HkjfHN56x6kieYHfxg3VsZ8sb0EwwfpduHNLUtrGrm/Cfl
DRiLbG/FzGPyeqNrSFawxEvX2iJmi8OIx6nMRxZb3ECqlMPH1nqocoq7Ptcwih8Ut2I/1NdUF7d2
8J7JRMYOUDllEzY/etWqYOo8WRQy98ymqNIsAlb8P0SbewxeYHQ0i2jcByn9D6CRMMyjRykLTj/E
5r2D7lD73nMG3Kh2UuyHHGbMv2EI5vlrUzInqGYQiGptcT7U8begtH7DWqAZOcJQFfWwlihjS+Mq
Yx2t48tkPUzwGZuYR2Sf1Chdxm/WqSzgS9Y3P6W1l+sBF/amA1onFMfjVXeBc7DLnNknJn0DI0bT
27idvo+abudm8jwEp6a1N5Pe4kjQfxt2sZXdv7GFhKeNh5pz0aih8FcPbEe3LD2iQQniwztoQkFl
895GMtFaUiwTSNlptig9SiDzW8KzRWvHb6A/iUKwhXTFrAZGMCphNBTkJNYkYhioqrVzrYNe9495
rujOEwIXxmcVB+q5IJmA1pWcXyLpb6y8f0889i6u3M1VZ2haxu/ADTybYdyP5VkvMUfvDvr8PfYu
lmsIcCkITO+ezojfHHMX9HeOiEYnN6n7lMpPyLt6VEFTtE/UQZHiLEpfriHjYj81fJPcgSu8t3c5
KkG1AXNiWpKu/QkktH0ODhF9GxAY+ZDqb2NGJs18U9gBUi6cpyA+JFgDPDT8rHPY3ZVNFi1Eh+Fh
AzsPTXOKyGCJJrgABU7bFQHjDoRzFRS/0pXTU5FBm37B6mLpBdVOxEBmwl259ithiLvyAjFpm3gO
JBxqZJ5rUnzvkN3QqYZbqd0RbAVz8qIzh7UAe1Idus8sdtnMoA5GboEWL39OYbP2QNwWHC2sbUvv
S5JJL5K/9qRWccAQAFe9Op3pHkTEwvqGJrdko7b+LfQ1Yp/v0hwVS3zD0LB1z+rLlP3dLdPTEHDy
65i5JeHZ4alk6G45nxrrFuK9MFNfkwyAZ1Dj/fOTAiMUlsd8bSdghnQUAi6sedIS6vhMH98yj2DO
jC/gJ8lfF9V4bCkpgQJqYf5diemuxF5Oz7MeE221QFKgZ2iTAZ95MmmrrcWmHf1fTWDDM+C9xT1r
uwRxTSd3zl4CKB9Qf4P3qSXEptc+RB58TKbRc4kvJl97rbh+ajmuRYTvL1lAgHRJ7dwNb4LdTXeL
b5xWVmenw3PKFAci7Ch3vyTFHKCOqiPpJhf6GsN1Dp5pVSD4jbjbckbhI52i3xhMdRA2cCv6gula
TviT/FdF2UeFsUIU9askugBGFsnVgJOsd+0tt9EMpRWvJy+0NYN3Xhv0lnT+oYyl/Q9paD16sFiv
dnP6Edfyz3ZhkeVe+Vno9W8hyniB+8LOg/bR4jlW0YOMsGGAt0aJj13i/TUVGYKViitNMEShJVIF
cwT9tP71yVvuhpHAWlp4nNkG3AVzk+Jy8l67tMF9KvqIS23xZFLNjrG8OgPtbpAR6gpF/UCcl+lh
qJTHqQHu4UGkCVvQvK1ZG/vEfY4wXK1X1H6HiFwIIMSc+zl5U4b6Vuq8h037W7g6MKD2A/7tA7JS
7aS4M0os5iDiqt0G7bT3ur3biHNVNdshiXaZdaDmVL2RpbvrkgDw4N/0HXoHfDhreczEux/eGd5m
5kMhFjFCHBXfC+nsBuMAg5PEWjv9uQsglFjinUBYleIIiVUc6joD7cxDKtn41BLd0Xt7nWC+hU+2
RfzK+Lacj6V7U2elUVQrwV3i5JAk8DRSzZyJ1cUjwgkVU6B6fEUBpRTT89Z1Jhy5sLjF6Ne9qUee
BTThE8nK8z9bB/GeaXe9L/XruJphTvr+1p3fOX5LGt40/kKmA0EK2f3d4I+PuQelqPY1oK9iZw0h
4IjVL1ufvdlF6AUcScpq+tS/FgxDkqFsYP2Z+FkTmC2NRXMRSmw8Y13nu3KZo//04VPUFiBKicu1
PJNSyxEGNycIDm60a3QI0MU1dHtuw7+ifPjGm+2ebPnaYPtsEqyhWbgwo4CenZuFX+sU+owVKXKs
53J6sZhViOZmC7L25Pgi5XwcfSgirvFtMxLKSBlM/P6M1XJ0DtPihXA3Ih47MKJRTZttlHpkCyKc
DJkPln+tlu5nmHqDA1/IxD1lLni+QCEJivrC0pTJxZMeEj2zB6gC6wgiWB3YwJjg1Thm5b5xDMov
W/ZP+YjwvT9VAlsNg0lhDhsCFyYyhLipU+y8V6ODSYBvXUGiU8htaCTmttuZ04whnsMbG9+HkGAQ
AQecsdkqHrOl3dx0NlyrPXrWb0UMnGHe4iW2YEA3U6z0UvysVYzKLw1lArl1NmeaHLHzmAKmTQpy
7lZtsu0hFGWQmazSuiL6JtjBsomNnkiS6wHlmI6VLjMIloz+xUyRMBtDmQ7HeG5dZoPvoeNwH67q
wG/K6DCZ4sUzaGRtw7/4094YjW9oyqvJk4eIYseE1K1Kl+5ETdLN9X02f3pJWkwaoqPOT0kXMs82
VwxbURVSotdwEOu7MrApIT6oO4pkuWkMLQpZaZCfM6zGwNmTxvwmm/LHt2mpDPPgocNoQ2Mx9ThQ
MQkm85pqA6va/IWWYG+E6SbSArgCaBV15mM069QJjbhLen57TyXVTTX2d+m16oj70jWSSji9mnOz
0mo6BM3jeIPEL8LNrJ8mnMcAGPpmQZkhmf7NPuqDZoPhpCt+HEryBpPHyEr2foTPdrltiFSApU/O
E26SIhguXlcczPGa1PdeuyYxZ1i7t1lj6pFXIqaehFNX1qRiWAuCp/S4fQ8y1Vtr8uonjO6Fvi4q
AgXn28TtrmnG0gluTJRQgumLqMHRkv7eIzhjdg9qfj0mFGZ8ehevEOYNqjaJeNmyClc4Q0WldpjQ
nk828tcZwLPMh0Ni53szbdEPmyHzFZ6HgNYvEu2eU4A36AN82IbNSK5ZjvUQQ/2t2+Kna0ZMs3q3
Rr0+QqeZbeCQKuuNVVWA0HWkWxLzMGDfzVAUdEHFOUTUReAORE+phDL7nNPCBOWsJuzgR9lZG7Kl
P2JrySdIhj3NKICz2yOH0l4KF3+jyIUZi7XaTgQw6V0+BQfMy9iluNYqA/Kc6EC7xaE+Fs8RLdpT
UCrP6BJMowffw2hw4ONbrvYvS+5Z1b21MZACNhwEBjdSMEzJQP4Q5+vZieka6xlHYs7QYS0dOJsR
GWEOuqKBfsSlMhDwWMNQ7lP48/HWZuX5Da8DG7IBs+2Bgt2SaCzDLUeBcuoizkY3uFkCPNBNYhdN
Uj5WAQQLDykVC3+rIdlrvPwjxLH/ydCYkcSwro5JniE9c44yeDATWRlmtdb83FwI+7ewMdMB4PmZ
ihfUsrJjInltgnZbvDWoywsWBpaYLqF8gZwJk+RGsLhN6o5ELFG8IZcXTf6rJmqJfUM2WbuEePA2
cdNwhz2he9h97RNSjDRjVm028MjeegxHDt91ss4NB8+z7i2eaZLHd/MjC3duCK1Q41BimsU1g8Rt
EUnkm5wcBA6AA3QryAYX5HKY4hKIrvar3+CGdu20k+qvwE4Fkg2xHjuARmMpe3Av/Wp6+GBqztXx
ebC1iYGL3SLZtdY87whakiV8NNCoGT7HGb+NJEPqH33//zYhsFJv5QYoy8mm61IBWWlWnOlGiF+0
F55frcm2Bx8s3utmyLFddTaQjb21d5ZljTciTG6MWjGCu1qpRtHebtRtnRO87HcHCobJ1lTIbD08
8vElYq3RT2OVignNdGy0Fz6ZaoU7AsC7buO/mBFGxHq5xpAxCVq8LiMkHAuoJfsRdx24GpdQjYz6
tQZHo0aaNgKEuOXObMlACZajpy2T8dG7nzWSD6lR5SLMDbHtHSjCkKpXxkkNL0NtOMRQiPT+YfuQ
1L9EhxBcP3FcqjWtGoec1rUPMcC3bz44dX616fFUuxGdwuqrRdGpoJE+hcbLFEOF82k0lylWCLpp
fDpkhVviLXWD51B8+xINVNJgmo9vEYLD2SPI2PD2lbpqOn3hph6Bz0eci5FJ4AdDrsbw207yEFO4
k9QBzRzPkRFPzdpJNoguV7l81GVQb238rCWyhHbYeoYtyF6iMp5CeDuVP8eL1IqZremIKy0/RBWB
0UOE/Wp86TUiHKdNhRSMCVk8fzdypE70rwmcqziDQW6B9+cawjWZzudSPsRMJSUg68X9ZTDwjsEY
yeZVw15IxJtuHHJnY/cBml+CbU/z+Jd48a8ZBssoBTnWmJFihXDCMPM1Tj7r0JfLEK2zFN3beCiY
xxurAICBXrJwt0OVf5iFQzodZWu8NhMmA/OIflCbX2oz3AchlTHuXZiQ5L31kpTt3h3foMiGRXwi
bj7G/hBiDezE+ekPpcLG4vFphMtBZ0zTN40GAAdVvC7/4EtSInvrXma/MYy/7M0Nx4Nr5EfCMU+z
5zxrZ18L7wKxTwnVFEx9WZzyCgnFHmK5TpOKLWskXigklGFc6u0NqhBJvAw/MsQFHnHSIH3ePsYs
QeqPDENkKMot4SzezotYqPHWqcKd3vqb2bO3EUpCCGcI89kHGLNBnmbuvy4Qiepu+vALavmexS+5
OJGExcGbjonRoKATXSwNbAPih0Nckl2K58ROdmPOxC90jnmUHf3ZPDZN8oxIjiWVDSjcevIoYwyA
wpQjgnISsyvMEzjpI/YeGv6U0Dcmm6a+tcnqcpHJc0hY5InGcPr0kpsky/MvxLbT8AmN0t1k1fhS
exFqkJ7VVn2r8kCDaTZpnH4fuYjguXECNVjpYZ6I/Re2wFMc2zuY4fEYMGcCuITcK5pt2VOWQLqJ
TFizkWz1nV+UnxldjQYmMnvl1puAWCOcSYsShkqCeABP+CRi4fBaaSmQIr3pQDFhE35l0c5lSVpi
GwscsJscy9wW7EamtyigYcdXte/n5TyN584B7VGU2KGixEwAFoyqQAWRLJx6/jSStzyDhjx/YwYx
jX9GXD1IQUQSxyWOPoIypmCtRvlPrlw4jbL6Tcd21zcTQ+xFxO3f4I/U25tOK74aBYbrFFoyp0wk
y5hTprHcj2hEfAcVZWHbMwLtOM0PwzNRbTka7DBfOBEvb2phg7ryyqEGn6ftvVMt+vdS2V6A2Yjg
FECIE9jQCyovqXPe5Mk1bjaxe8KfBdfpmSRRtjM9PZMY0hoXzBo++jRaxxiQGhpayIdJHeCOya5h
6/QJwU55to+N6qwCXsiXqcBNpecDoMRbKsgXr3F+OVPmxH4L2b0Es3Bs3Qoq1NnRV13w0Kpx7VTT
KevNSwtVb7gFzApAsD3tT/eK3bKkh4hGSIhQdpmQcof1Ghan43Bqi8+mbAARCyhELZPqdMIM9tVj
1kYExZtZYSfbEl2PpFdbFL48ZU2Lm00eLwsvI9JhD2UtRWgDhbQImpeU2spL1pZ96U0uyHBRdt6u
BllOInP5ZM3esTY58vAyjTGFBu7MLISVHWFoMC4QcM6ogoR9DojTanL919C/YRekIHQNljv2CE8H
9uxFkzZKr35bF4jrdMu5ET3zrUlWFD5wHtM2bsaM2alpXmR3gKQl6ys4Xhb8Swq5Ur5dRvYuUmvj
4a2yyNJ23/jYOXKSMbFL34H01o7mrOzZv8QWehZVe+odcoge6+28/hmhI6XPDrVESEilFrVXLaAC
rVDDwNMN/vUJ8nbPX0sfu/WeHQ6tzgPErIdgVw0nXoy03CdVPfeQ203tRDsI4w4iX+igVkRnpkjn
eYEPMjMDgqyUVqq7N9mOxMTYOphuTpFwjTwuWhOZxC29691GTxB+oUXButhQsu3gikpZ3aGNxTUF
aLSphbsdgRSjqN0PLt206syolGF99cEhLvNF8FIjWFWo7sxurfjaNlMFrcaBLPfPMVV0E+O7HIXr
QasXMNyITGyTYxS3VxR6sAqw6dbqbjFgoTaNgmxyvKLQtJYSGT6rnsoqcrVTD5Subwn04g0Ei1kn
ZIFZvMU2zYd6gznUacx+s9fChQjA4H3J/KDA19d/hrA0ccWmbNQUWy1lrlswNK9Mj7qVMZcXBO8I
PPbOdBSo6Mhk4/TFdAqohovRiWY6O0Ra8/QCYRrVVvqUmUiDA5osLCQT6ACLbASEwWIMu5RPI9NR
qsWvLOQ6rjgvhXGjDFPAYabq1pSCvxnzIxKOXUMV0QBJeXW5pDijo6hlc+o8cAVmDzHzCI3+zO6S
HakLeQDIS13olcai0grsZODkaP01TA5GHh1Q8kCx8bdOyERbs1c+TlJluatKBNU7x9pVlv8ILVRt
uAdpXrPT3A5e6kQEWQ1XtOR8zTsUbJO3zUV+h/98KnRUIUbS/6u6GfijMI1F6jhEBZevac9N2Fyh
tbqWq07YokVh4MiT1T30iCxz/pikpFSmx/wcLQzkF70GRFVju5HadyeskK/hrV0zGmCosW4StrZG
LdRUSDktv7sqt2qR9mu15lgyK59SUJVrwfjbyfE49AwlHj3LAutPOlNU9ZMutCV+MxWV0ibwmgdx
WO8zpnkh7AobU5akmxkqV59JT2bWCfrJE95qY1G88ziWDDTQwURV9oq4IhGrlLIwpcjO4Pl4mVj6
EGVHGV414rm/cg+YAIhdMkPKly4PJqdlkYSH52DHWGpVebWqQbpUmaJh3lWwR6XxICIULfWiGK2t
AmxSlRdW35Utr8sGDisMHOXFh3FbgR9nGs+b6EgBjsWAoqRbGgHlgltJnLlWOirAFF8AOJV04jXw
jM0SWdpBx5i0vlQDlDFTlpuoz/eOZYH2XKOQtLoULj772g0wa4v6nW0+qyZIIE2i4IWf1wAJ3lRJ
DbVTHSTq2+CKzY5hDA0mxBmoQAnDbKcFWnX+mjg9yNojTpBAifm77Oi5Yv2Vj7ZTGVOmhS+Mvysg
LOQZWBkja58hQ3Cp9GLFKQvBSfP0rSSfIaZOqGv6+GGZdvlBEaThnkJsw7VmwS9lsQVEPA9VyYAG
NVqTr/1Z+7ZwzHG8duPoHEq0kiXHqpT3LsdBrUqedddfFtPPjJ4gZYeUNA5i+lNCc7i08UgXQlSL
Bye4wl5DyXYgurr+WjOhJfqPXvK0uD8xiI9IlIQsjPQiz0xwY0IyaBPUE/Jlu9X8N4NRDvPRAVc/
omFvhddfetEsklb5HupL1cv0er8M8IsIXJwn4IMrvs4A3RdDcLoAjAQAsIRNHIv3wYns87nVrp7q
CCN43CHNZ9vkDpD3kpbVTIxLnf6UyIkdnQfUf8hKLrtiz0uZw3eTa67CkC+YXqnlBlRo4itj4mC8
e+iEVK+slisgSKQ1CD/LYt0KkkLpI0WCQASve07/BWuLGpw8+P3E2a0s0mpAAMO23oHx/yJmLJX9
p8YzsdkgvSAuOdHhniNtaf9yeM0RT4h7Wj2awOaCSPFkNLxNb+EPWn47GI5GMHTPW3Mk9oPg0j7F
Uxp3S7o5E55ITYr6WO+FRE49hwsj+sRldmViseOGX1z0iSeOgaYvo9LECr77sUyVUYx3icMDiHQl
loCyC8WtyipmFgMVlL1wLCWbf4SMKme+p4K9rN7LCA1lJmKZRQw5Frpw25cbmge6fWdnozDWL0Ot
70OG70FgbawavrDq6g0qoCnDNDp/ZINzHlFmDHAODORXmmf+b75eGpi2Bua34dlrKOvPfNlVzlvw
LGNVqg5VTsccAYo9x8eg0djjuKra0xbobDHE5bXq448WGm6c2NGzsuIo9OfIGP6NWOb0xtZiuOl7
jPHGmFzfc8ZlmYzYlda++pw2D7JymqXL0eSNfw1UHp3LsykMAhorri4MW5rzwCt28LacR1JWJ3B9
Dme1SCgh1ELF7hEdMINASAaYqpnJg8bSZW36jKaS9AAMg6k55kJPo7dta6wkKXxt/Ust+hBPOCtj
agx8WG4q7RRq7+RgbHD8IVHcXxpS7H3yByIxsCmAlnT6YeBvYAFYPP8fg13UQB9CUm/hyDaIpehQ
8uSADxLDFuT0uLpliDECo18ywCxuQ4CHVUnRQ7hmS/5Vgumxw211LDkvEcowEUPUgUIDB1sVbGqg
5lMFTIdFg9r5Aw9GtS5cE73LPzJ86ttkHebTNsPGVC14HUCqhCiIAqZCwpclWNP7yxnSisbdB8SH
cgev3rr7xliObVQBbIRxconaG0AEyhUigku+lE+bPTbZ76DFa4uwNoGRFmwOLlhYqWIFm2vd2cbZ
4Bzta2iX4H691b66jYT0QZqjGd6c7Jq7CQRt2TE9bBljdeCcsGiKFWpmmBXtBset58li5DbvSEW5
YGkioVzBd32fLQ/246YE5FRhqTYXu5H1a7I11JS6G4aTOtByy9rlarNsDKs+Tna3Mc0rf5UcLFV7
Uvbo8aUkZ0NY1ZZFFwnYfIuIlEe8l7YMbqDecYnKloSGOD/bWbz3AQb81tuVzrOTyd00DnAY8Fo0
HzG8WFMea4NZPpBPQFBUTwRMNeovKs3exOaq9Uhxd92n2iFEkNy2LFrz3YzC4AHpfDbnXwwR2yGV
18cWz+xcxbB+IvUgUVIp6eNwDojhWvv+WEbxD/LSQ09yxrjscceoWvOfSkUo+2BdW9Wy03jYfY8P
KDcuK73vbwR7MEQSWP7owA5NWL5m/qWfILOQNi8ZnT9UpcYJG0N+hqEfZPl67salqrV9krqMqlqh
JlyEzqvDvY0UIfWuCsRMRb3o4gJ56w2OR9JAZaI19on6hivEMW1/qOIhRp87VsM9ZOBHTdC2+67j
sPXuqg8YmrsXfVlptZ2hYHhxvSRyuMGEJIGTSuYpfNiCoaK/6OHQInt0SVcoLZOC+T2vUyCaYtXi
VKnqDfVxpF/QUWIukSCMhpdsYT3vMDqNBB6RnDrKwpFbH5UL93Vg0QFhJcQUmMA6dXL8/0eh7atG
ElQKfdVWGDsAXsSOf7D64DreB5qAZVszKnJ7uVWGJUp50FEAOxnt44Qx+Cpn2JXgoQFpUalmJOY3
MmRiwOB73Hqsdyb+mPpgy0SyIIYOCRhkYZCm0nHJ9NuAqiTAebakRwDnbaHDct7whGpZYPnaHjRw
O9baEgGdOrLwmNsi34cQgBG00Qe7fqTT/kDYj1BVm7F9j19lqaZAvBr93QqZzFl9f4KgrmxI4vDD
JiUydyj+5m/POQTVb2yVy9R0d6YON5+xuK13R16dUKQZW19R+sM2xq6TzER42bzvHvWj4+BVM67V
q2BTxbZJSzGfvXDC0qd2jmWPdRF1pLROWnFNOI7b/MXm3rNbLhQQ+yamEZWYS3BeNadFEF0Z3Iao
L/vDaF0c65JABabbfHKbaeka4JukgF9gFiycSa6LsSQ2GlWR8rt7wVimE4+sKrfD9KYH1OuUJ+pC
V6CqOjSbgOhTv/oAXwNlq6c9kBs/l576hwlMrv3/P/Fzy790VPwOzs8xNb0c+rOob0PB2df4+tE1
WkyloYhysA6Oc4omzutgcNdDTFqOOmTkQfIpHIG8EcHk3D9jyMLxCs/Zw9OkL7hjFdm0SJFWZQY4
VSNgkyfHZPB/8uZVyAIDmOrU4iWOjQXAizzYXsNFy8TcRL+kT5Clkpe4/lcZ15oLrIP8MKNQhhuJ
x5F60rq9VwWaALKCcJj4EE9ijCqnWV/VnnOM2gxbbyQTCdE8E0Uc9NygVvaF9xzX/rCtgJsM+Yx1
zlPnr1sPkYvXEY3q7iQqb2ecmLPQwQ03xEMMAJ/CYHilEVkN/7ObYphPLUjecOqQqgP54j/Z6wBL
wWKI0DWcYix2LDAJRBwTrACY6qN0N8Go6iCqQmghPUKpEQRVcjMVuXEsvxRG74uJCSgucubFjbK9
fpvmfSR+opaBPWgZM/KGJKxMXc7ssQGy5ojQC4mSF6JngrAvuFdN3cLISinY4UqFiLpzthrypUSn
WIVYFpwrb9iUAV64dn7NR+e1wO1xsMWbPSww1VI1Y6guX+a9goi/2K+I/NjVbrHSA23LZKRcm9Pe
huzptckX0GnghNw/127YhIXA2+bcuThqe3y0IG/e3T7/SIbu3ejkMc3KlwRbKvyUvP8LgSYqd+Nc
72Ua7Gov5jusYbOY8z2F5c2UCCZ0OSBfSlHDubtSVfxaW58NIpIlMRIqq8pDMSKktcWKukvJv6ui
uyKWuA2+33H1Lgysv3AF643WWsHoSmEGduPL2OfbAq9lOYgDaaFHPDoQ3QPvIaFwvzrMcOw/F95s
+Rkxm7DaYhka+kpi69e13targh/dvfXM4NiU8CJMchm/1DrViNAguojPLrxv1SrMJQFexEK0S6zx
ViWq7zT0NwQFBtqnq/3FuvNc/Ok4VehgyaX1jcdWAfOi+Deo4GBYJGTONt/GRLql9yoG92wOPq48
Lu80O2HWCRnsGzuztTceUWJE/8xiWjqSbLFzAdgCr2GVqIwmpBx/PbOSlAGlTYvNuT4zs+q6ghqR
9syudlotP3WUVM6Jm2iYw4Zg0Q4YF3RhSGnKg+mSkVCYdphhOMOpH1mpOIh4KzV/d8nEltSxVVIe
VPHSEpHJQWhRguULXD2XZiE2CB1hYzctc9H/o7HrBd7iO7sZVASF3l3CWkOFJ41dXlgPt0aFnLp4
mmDViJGbr0xijBlDDoCGaad3Yke2FUzrDDvpyDwJ8kdbQnNyPiGsa7cz7g3ecpYrFrmXLxqk6wLK
WNSx+d2SZxvlhLLz9WLWZavhRlnwH6FXC2MEa2bW34dcvoQKcPhxRRTcC6VxK1Kgd9dQeLQrMbRF
XIRRGCQbhrWmF5Dm8Dt2D8GZzhj/DDtpW9v5RX3edIq2Q/lTR+JaacOpqr3NVCc/QowvdlFuJWCL
R8Emhrei+sbXPaHs6NZi+JyKnzkBdkj73yF99gLnGe/1p4G5wWS2hICnl2ZSNjNTji1BdckbaLbO
8FnUtHgt76bDbg/7NPR+rXdymUZxEjPbK/3zrFenFOutvORFd7G3BGUhy4ZqOIXaDUtPSwMfAvnd
rEnrdrThI2QQb2mounTCZUi7gJPEChu8vYiCf2ZuHKLUwqsKBl6uv2N5cGbVMAxfdEW7rgqwQ5th
Q+zvklQ/eGh7uuaSpyGDmAllAyqeKB6OGXVHy/AgBGNs0W2K5JgTKo3f1q13N2MtqHEUQpK8iGzX
0jYwjC/M+tWdNgqxGvnqrecr0Vi5Fcn82jFIxkfhfZp6VgaSZrQA+LRZCdMDtz+mA/87sg8CFVUy
M0uvrE0K8qRxalDAvKvf3gCPuZW7Vc10lbuosUrckquNDMXeLL133W+ufkj+Y8nlhyrdDvaRD2G+
JtxruDnc0mA9FRehDjLkN8ObaWRHxTafzS0ZZzC/tlNMqydruFwDHIK5S586bCy8HUXOovOwr/Bo
qAI0fAFEhU7/EwDzKrBMVa1pPmN/F+AJaXH+pw/HU0kwQqOF7eaPSWs3U+mspS4PkDNeUtzRnurR
YCrxZ2eK8m/2iGkeRuz9GYoc3NqMlGMAYGtHMDiyzGuNPF/tHp2bHzxR98mm/qvqVTvC/M6IgjFY
UdBEniPSdppugn3AgJ+X29omWSLNW2QFxtOgNVeP5RZR0tQkTpdVcAgz96zX8Mu6dURkq190p2aW
h6Fa+byXDP9WHtUTaGYXucg0yPlSWpTiUMS8bUY/zNC2HmoChPa43cBlc+THPHVns7YIdU4+w+gx
pSrShEq/S95skwSfwuXA0mybOVQEa9a4CWjfudX/0/LwuW0sjufgg84Kqp5sxLO6dVpGsJTuUIbC
mjFvCKm9AnYMNHnHCRh+Q5wy69BnXDE0aNkh3ehaAYSFj/8riDeHE7zsitQIhYErUFXyiamcxWii
J8FKIkJcla6x6HnSKAqJaAtG/ZQlD3X2NpgADWxxG4pcPqxp7mPF0tKNYVVU4uwoiYeRuvvZf/El
/E2c4wo8CBx8J2LRqXli9ir0DANJrA9fooIYrE2RPCo4AZ0glRQvF7t4VaCTIl3xWFdZ164y3TkY
7Ul22VKH9Ve6u7jCJWwyc56sfe2gnAqD1sZvO47YFFlV1DpLX1i7zqJp7xE+SeJDIi35Lcx8y7x2
4pgdYvQV1naggrKq8Q7R6SQjgMZSaRgJhQNOjUz3yA57MLmnTwZ/m6+RWT9kXu3MUL0d7xy6LlZ0
OLjrHYd4vh8HfJrt9Gtur6qpg9wZkJ9QT6umxTiKzzmxWkOvJQO2Wuce44jGWaJNh+358Oi0enQ4
FrCRbHLuK8F4pwnDZzwzFxbVgZYF/T5k78URtDZUjUIAu3WyJLMHgzyLEXsrsAQhZdcHd6Aj8Sby
GvihoAqZIsXHTyHn3douSUZqPMEUoO+vJSu2Nq7FZGyNyVzPFjl+zdJDSx0xNQQH/4g77KqwQKXI
z9A1G2LtdBcfyL23NXbW3dCbLaJAqLPTa05sSmhba0X1a3ivCvewzIRri0vffyi7dMO5MsI5qWOo
dqDfPkVfgW+dPHKnNNLbFbtHbzDp1pf+Rh++PRqhGr5mYuLnntyEjBiXB+aTFWQOE20BwE96cGn+
BtqMiWOz7KXd0nj3z4JsRDs9jZp1+B9NAmbztF5fWqJ5rvyOOIjqUFoJuPrgEJuzj3HRHbx/25F8
tsoePl2ngDX8ULhIGpGyiJhNdbdqMWKjtxg0YKU+I4vmWpuf1XyGragKnpx7hOugBvfvfHMLHy8U
OIVozUurdzcB6J53wTpSzDfyxKj/E6bSU5D8QuEn+PqqkKeJaHuLmJBeGqdEOSOROmTo89aM724C
DQ3m4GhChcY34BsMJNwRP7oPDtrFvpqnJEfpyrhpPENPBsPZ9cGDxG230L9L3XydWS7iDLv2UHfm
QeCYllNXpGWzj+itW/Cx/1g6r+XGkWWLfhEi4M0rCYIGtKJEUXpByDW89/j6u2rOnZ7paSNDgmBV
ZebeawfclOJZJgUNy0naeTFa1gL3shaLRCV5HYxv1RLto8Fesx40CFF1KgxazOQ8wH1NQAC0/g6Q
NQjVffa6mNV2KQbiCoTlpjmYnDUlY5/gjBf0XqPi3GxkB9kMvwZWd5pmdcIhFeOjwjDFAIbfw4no
5ujYy1SP0wreZkJDusia/chAnNvmfVjKz2AAdFw2lavqTIqozoq/mhidxmbw+pcFqPbZL7uCztt4
I6tyPbbjeQJsbVP41BCVNfZLHSKGhgoZWX+8hC8NbFs1tTcpV0DlfUD7kek2TZRCqjmFIK9SH0ke
XaSx+VFoc+o5c1OzfGZt/GYSW1Kq3Zs+4M82x+NQNb9BuBziXoR1LMm5mO/6wbSt126q7mrMazbW
CxNySuOWsYflJZp9zsrPbBTKmY2TDM6qM1lBCMDbl2VHvBbFhywoUsWNkejFaeTTopDBDahWavH+
1TizHCbCnX1uKajwu4GJjLF0kmKYzO2KkV0lOV5DvK4oPawp2svl8hLI8AqS6Zw78rGKnS8npmq5
pfJroB+q6Wzn++jNpJWwJpB0Pa/u0ers/ko7MN3rxy89FH4YK/+2Puzch5uuXM/zXrar/cV7fW1X
3ufJf/q//m+2JlRzP65+7/92u9/fR7l53G67eXW4hy6a87VXry6n09O/PfzffOXTclilK9/1bzcm
oVvff/i7GyP6lbU6PZ/iuz45rq+eTz62XH1+XvavL6+v3h5a2zpa3e+Hw2HtPvLVzfcxja3IGd38
3k6+vIZcx4+nLx52sn9oK/FRQG5dmj9PxugrOHwrn3wM198xM139u+8OzWq9262fj36datNLm+z6
FPmcNjzcU8dn+s/TvOarWCu33TyfPGFj9ZzXnWtu3WfnPk9uvvL4c5d/dj4fePJ5FuXq6Z54xvz8
PPEJfMbJ/e+xuXw5l793n+Jzxa/5GLc48ol8ba5RthePns/kAWPzWD24Cnw8f+SLD+URnPj1STw6
vir/it8hLV3zQPgQor/F37tPcfVO4rf8j49zXb48iNMNz+j/vzYfIC4zX4dXUTxAPufEl33wuMUj
5nGdep6zeFUGHu1/X/Hzf8+Yb1byQzxI/oYKeXsaXPEx4vk8P/2T+J6f/FRy1bkaPEJ+/vzvi7F1
r3lGk/ffE+NJlyteO34jrg0vHw/TWfGFn1xJcaV5XBqXwfUdXrbSXfPPzf3lx+7x+/B99/fGDSQu
su8/+7W74wmdxIMWl+a/Cyeu3Em8BOJBiMfKN3cnly4qD+yTORevAw0ycXHFQ+U/h9cbPMqeEmx9
ImFn9SkuAr9GYrLiD8SH8Rj5A/4TP5/++6iSK17s+SB+AQ0ZdNjUbuLuW9F/+1I6IEJ9oW1tKicz
M6FTTGtXwPtFkGo1Rsc60M6Gaux6GDgWpziykG51xsGy9WqRmUOnWy6QxmbdByAfmiST7FcQ0Zb3
ynpRpfemIF2j+h2XTVWcaCCvpiPYawBYfng3LQ2w8ltXX5W2WwWAly3TT0NpNe5r3TxmSAhMYr5s
jZWAE4yEIlxi85Xtdid3prcw97R+47redYbZ0c0vUlRcHc6Ti5xluyRDzDe/O3nUICulVxQYuK47
Tp7aY2mk2O1NCR7FwOP/NYD05y0tq354M8Z6nzrlX8TAP0KvOdMea1LyJwPMbALjLI7ryDFiwucb
PrbvYFixc9VTfg8Scz/m8zZLOIBPBMMkU3UaFd9udV+fBi6ZjD3CX5TOFSa5BczQjJ5skF4NYz88
OenFD2HCwBK/Ebv7bGtbSgodp5dKokRBbFhFqZP5ve7c7AjboYYSJmwC4Z0k6CnXdbpvMLz6+a2W
5L1oNxsxBG37IwSs3UevgKREf1/YEhtB4LIR5hjOkwJFzKix1iDOebOczyIxzso4MW7JDxNVE+T7
vIQrLSrcRt3rhe2ZxfJDDI3qzG7RQWSJ2dsyqMtiE1M45/VfUWP9iN+JGkHs+HWUkvTN0APcBCPg
Tn6V6+o7qUm1HSUERO1HW0wU28qOLhVuAwCN0SlHUpZXgVfGu3nZDgCXCi82Xyu8ZFbNcJ8jTUJ6
BA1BMeC2xSQjpv1fjslHlXkzqLfoqvcL5jsGBgmvfzjzIRYbdJyEb6UYcXLQYHCFQhbEPorryf4C
m4kTSOiV48M03MqUbY8pPcwc+hN8qkxreizpQVatXyI2yNXPgYG9OExItoaN0QJg2nrtnL1KXbEt
THUX1/9CBGIpEUP/sriHdsgJE6hcnk20SNFXrslnsEX3O6XbbsM+U7bt/BYnjC7KF7rw1fJu2cUL
38rpaRFXs6/+d+DO8aGH9U/SmlcU4Ut2FzLRnpCdtiereSlkQiS1vW7r1wx7oJwvG45OMzcnxi8U
TLUBtbW/1cunLm9bdCuOsJyi6tPsYwb70lzewFG5cofHj6dXcE4dl0Oq5l6Bbay2EfXZy0eOA02f
tzUKzVAu96K9UCGAgEW76RQSwznEkLJEBdL+oe/4LuNDgwYN/bab69a6heQi3gxqyvQqfEwmyPBB
tS7JNB2aMZqpvuZVrhqHXN2BuwH9wVsxQLWs3agjRcEpGTynRdkJfcwyV8QAiQYK6XyvQT2c0l7a
znG+aSqIVeVC/i0d+B7eCDM2MTHrYvV7IeTIzBaqU6XazJS+BiDFwUbDDYCGJD74usioABOM2c5J
OJOV5SHVwXNlVn7jhTiJbJGJ9kwR0hwygTjM94V8+nFHhLlDEhaFEKOWwfiNFw6mf1N/YIkBXJPA
RPhscdKCTnM06ll5R944dUxTFHed5mbe76Wq3BHhDIg5/FKnirldhDYWL8dQnYqWPlF/CdOftiZ5
ZUdSWmT6s2KSRVsQ5X0NR458xkfRobvm1DvwJi81Buz9dZC6bViEV5Iwonh56RKN5YP1t5RRLZB7
hSFWSg2vpa7qCPyqVGdjszHYybiJTK+e6dGTQoR1wgYFw7zbS/l/zxuhgX8kOEAcG12iIFFW2iCd
HAIj17TyAL45t4xuDySrpxzHxFB+Otm9beneQrMNcaAJTsG8H2bFF0TYdm9m2vWriaxdrRUvjKjE
kJPRTnfv1GHXs/6lxntE1NbAjdfTyoir28T3RW6dN3uWuinbxtEnLhJ3pF9qMNRb6tBbCsJUh2Xf
Zp/jOD+bpH5VVXMTq1SbxkhabgdQe+OYDKDl0LWJTtRGzB81FSAJCkWM26eFFk/d3BUo97LEtbWX
pW+8dkRFQgXX6hM0bPPQyUDzrI2atqTevlUsJ8hAkuZRzs6qxaZc0okx5/m0aGxcdnWrSp3XC1rK
rkpQ9HPCpzQMB+1ekjqVOjuN/c+WykPEGrI40i+umbcZdFAMDXpqqZ3UnjYGzBBnM4xQt03fMZEi
10RpMPB2KO/HLZK/e5FCsk40uOdmfBmZW0pl4NPB2pVs6k2PCx7za6LuAVd7ogFSpv0VTSE51AtY
y+FNbFYJuVVRCdLXbD0xLmJrpK3bk5YQiPHZ5GCc5y0Gdl01W1dBA4IygNs7pMFqwRsUVUawF6Hr
VnnIFkj7LNJqM+NcwkTBxNYBuWkQFhDQLemE1lqZfSYzpHjpfq8owsRxsOCxlcDYMUQD3wB5nGrG
ySgxtJB2CA5uA5LRLwZzI7XmusXTiEhLSCzMGIjgwSRjiMTNNTsdaySzv9DxcsDTstn40YwSdjir
HNbJZyiIYqk0iO1oU2uEVUwUnBbySHdOnd+8phbQKuL1RPZWuVfzwNNM+5yyxBjQd5TwswZJ0FZH
Skn4wNSsWXW0A4QrNtokFTouyT7zGK8NsQKK1aCSf+YMS29OE7jMoQsjqseXJ/NaY6RyYzU6Bfm/
WP5UIFCa8i6ZGR5p9tqpToj5kNxvZxOs5yRvmTRvUDNvbS6kXNC8r5CkwQhTTkvauoasAhik7dA/
SCx2oZ2waVEsOyCBkS8jE8DNsDLBxrN9xQEDOrKhpDk81ahNhhpsAuKDsGDXshm/I8hj6xLafKlZ
PJmW5GhboLzfe3KyFd7YGt+jSxWEM8zQmEYml0ntDhqPRxVZSShnFh2/LJAkPH5s7VCH6fojH//W
FscFALpeyAMQ6Xdi+yh1FIXsG8kyuNx+Drx78ZJrdn0s9MEVuLuQ9JPC4nxtIgAUTiW8G0j/pU5b
q9hmjRT1B0fI7DGA5Wday1Toc66GkxDyiJ09Kt7w0yaMR0Xzsm7eChUTlOPKUk8mvAV35fM/KwI3
UqbX+47LinLnQVgZmjHtjyQmaZI/aqQMGWCVJfDy4S1QbhOZ3IGOzR0reCs4SJTW44jKSUYqoLiB
KNa5irGMAmj+QyWBAY/gZE3ellq2NgloI1tNayPX4OYRYV4F+k5IaSu1LndlftMA72KeLdpPIkni
Cl7R3mpBPGc14y1nWOkSWch8o6jtN2ngiyMnBwO9B9A6FR6P2kATWKB6NbuIeO/o0qoQ4TgvhSMk
La6xkFA0wH+wEVLaoNRJKwy+VxMkYacwKbO0i6xr7F9oBkYq3Vnba6WziVmhJQ7u2I0Ib2EswG0x
KL7O0bTMXkIWRe0tZc5lqtq2Qy/CDqnGtjfAsJMnTBDQL6uvRk198dYSkpuK8S3OYQ3CBW2R+Gaq
yBkkzEXsJv+9uwm4TEJqEYuexaLeB1ndGvpXi+xMCj8bUPwaXQXl3M3jWm9+SmjCAzNMo7qCEZTL
T2zMzBFZGQjxY/MUTMskea8HBjo9CUmB8kJEJyg8mcHOhj7QrP7h21EUcm7TeBtmxlG9OCn2J4ov
na5UmtA8lqRjAAksQMg4M2UlrvmgqYuvxv9byFtCQuj3MQ4wdRSL5M3y7jeDDQsHbZaEyf9bgvA+
z+Qr/HzDQI4Y3uUQmnLnEMfxQRWwjfUz4Qj7MpE3pbrgYaDHrvxbrOhWFGA549cxfaCDX7dY1MPI
uEzaGy+iTeWTb0EtrCWEVZ3Z07L/m8KRMcixyU4GaRF2aXAPC7OjvpGlCMrQjNhj2RoO4Sep5sny
/DL37Ih9mvtjrVyN8drlRyX8atUEcmVxnqvxiYgKooB50BLlNbFJG4qwNxEhC/BLUje6sAknrnqI
GyQ2wcmcv5RF37DHbwKVgra6j2rsFYW065gP9CQ2hc2xTpjdQfPBRDuifO87Z5eqeNFLE4aNurLU
CmMd/mCD3iIqamBXIc5QNX/LOKQvwIVmsphScllsdlBxFqJGKzR4k/O2TACx591LKtnUNCj5DNCr
AcfRBLYJioDMGVdZEvsKFxI1LycUOvcEuGI9xycACY8OebjJ59+EE+usXzACbxb4slK8VqlmVtF2
YDZO6EjQfzrGbz1ltCZHfJzYAtmuBoNNQHY8R/ouNdTtXPB8eudksB2cnF7gNp1JK16ncvcIpn0E
CSL/L1Fl+S6Ih4yvfJK6QA5Tao8ZHi4EwB5G7IVt6LVf3VLwHrirC+cBop+0AMM2OjMm4A3DlD7f
KwNjuMjnDeLzVj05RYnGRGJaDbB3eIb9dxI/gCQz67GZEXdHKT6mksiu1nwrZnRi0K8SB6gyJUrx
QFIdFFefd27UZShh0edwO0KYSwgzCDm8D+N90M5mQnGiD0ctm/YIYm5dGh7aob4iqyX0qq1Kkhdk
ysEOg+7FQvkzIOYx9YpxW3OKNBR6Jlb0mVuUXVxmiK3tFFLCm+Wgy/GW+wMvZ+i2rbqTzCsocVbQ
aIQUI31MaBLwkjBDixrsOpe8ztc6e/gYO5yEGi/E/CLQhAheyFm1I4z4AlYH7bJBnGrgTxnrnQTb
ORjRHcY3xfgZpjPacT1/FomySxvjHcMDqsnqZPX7xSSoD60L6+l2gTERFfKu4SjawrZUUR0GCNfD
ip2cqYdZX8e2emtINS9Az5Yc4azxX0/6VRaVe71K7iniQAntZv4JPY12v3rg1P3MbdIbjA1h2ZSH
9CeG/DwWzjPn7VYc6pwwN6l8ZetAwOdoaMjoPjqbiXSpgbEUfP4xTy7jjM4e1Dtjq3E9Tcp7cHLK
/mDbeKyoVJl5JhZREAnZ1992diqL/ESKstez36upiPga0GcqKyW/yFXB21d9CeedtqjsRA9l+qmV
S4FPKoPg1WnM17nz07DcRPm40lHVJzViNkaa+ahselvblyBrzM43ZrjKTX/pLSwj01sJtnkpx8ts
TQgrcONPyccADqFEsKX0W7OaP2L4wIt+sjv9HvN1hlb1tGVc25yRQHysR7M4q5GxUadDzRsiaynJ
hks47eLxi1xTpgBINvrxkwj2zZLQgjEzGlBF97SNmw43yiJDtKle5+mbOMi6Ya1lJe1pXUn5OuZK
liaWnEnT3UHKvjlX7xeNxj7aSVosFo8lqB5JaHo5kTZljo+IWGtpAv8pUbzdyvknGH40gBs6ygwy
ctCm/Xe7FhJlMG4j3BTxdCqocSKWHatF68MRPYX701ngX4qUmqSjC1dEmdeU47EqUF6S8oW8q6nZ
Jrsc3wwjydjEg6dwvVAJDzS1RuNgmgeQrJYqwIuIRA2vM5DzoYGzgZRKER5la3Tb5ZoRqtNUqquj
yzaQimBjBusPFWPYE+jLaJgwqiS+Dwq5UU3LiAQWmDFhet4VMpHH4efCxanbhMWZ9X9x1nJDJMdc
6l49kmU1F1t9h4CE9ycTjRLZgMR2iFW/t7EvmSnBsbhlm2Xb9vKpR+8ljz8Ti08I4DhB+3Bzyluc
jp6iIPfBg9nE6S3kC7MuONU5GH96ThMDON7oqwUhRPx4okf7cJZWjKU3c+Ws9aggqwJ2mwEXAd5j
OTDxDX9N3led8l0VrMcj2ntuUE1i8U0ZibXGumL2mVjGnZESNI2RVqaQgV9m4W+y6TSKcxvaoTq7
4eu+LrVzbuX0TbF78K7LdxADAC6l9ZRcTQ3BV1iunQx+3ZucnJgorkLKHqj+rThbt4RdgzlW0Fwo
0DlsmiUjg5VMfi4KXAjwXn2GP6DWN2YzegSP7dg3rZWO8LpLH/oc7nWTQpHyKHnO+NDijEbdQKQK
ALZ8il324EuS1NvQMC6a+aJm7+jjuQstt1EJb4ZZGUXhpmSUKMC83OaIX66VRbMv3pbSEwA01cKq
UHkrzG4q/zrEVncLnNrsG9gwkNYrGUiR1ryx9sxBzcS0I4FRI+HMfFY4Wk27xtenuWnDXLxN/pWm
6uatmMdPV6xObxFVZWhkZBVRiuX3GUxywmXId00YuhOIEk34kdmE5c2EHarJ0RpTHkTU107MHIxr
SCDkKlKKbSQgtLgxETKJQSyRmMMft+1MK9dpDqocERVjQZJM3xFXJNrOZBg634bmtaPhaLT9bsjI
OVtInCUoG9bDumJJbaUCcCd9BhMkKDypuvZru93ME5VyphJEQjkb1tTUjOm4kcguqajuiK4264ka
h4YD1LSEerrPfy2oik6obZcMaOICo8g+hBHvC+tTp3S0EdpwO19qW4bh5WztrttJlkUA8vzQ9Ifc
fpn2wnUNDmqr3PGxuB1yH1Qytf1J7ib4vo7tBX42f8PArs1JP9lXJT3tYT2+QoVmXj6gdKGXr261
gxacbQ4W5GpTt4dbCt1txGIwkGycckGH9K8PKZdAM8RKv29bXbR2XBFTwKjBk4FOq6a9NUa/snZS
hNE39XmIKSqDSvrLcdd0mXV3lmkbOO26N/RrRfsUlNxt5ITP0BL7gmVVZ0D6Dn221O74uvoaKela
jpyXhSAiBRF1MdtQA1E3OOquj0K607c5f3Vi+6qhXWCMH4LHih8UZoH60JeYYw9Fkm7sxQPslhw/
YQJVKuIewwNPaGl/HJGejGyMFQrxJchvU30p0J4HswQQbLrY0uAJ5c1IKxubBxQCiYIE9xOnX5nJ
uI6gKchRHgR1vjcRWg4chpD6pIMDOWB8KJJ8xGGVzKye0T1N24ORKLR7hQ5F36POz/HApvlXmMIx
H1R3SG1P14w9ONvUK9r6oA3ks1VrsshWOI0If7wG8bsmLa7mIGxEQ4xilaEEr7eg//fAR70uwgUD
w2iyjgjm69kSi8W2lkf+bxyUPPf07qjB4BPJ9EGbHHV6O6w62jElq3u01bcS5jeD+BWUz5+JTvSM
JadnCk2NvB6Zac7G7HcToJveJiWCAw2x3d48dDvLcHxHGQFGce4hc5jeLH7TAixC3cobo0wOEHP2
GanfQ6wcNO1sw/PJUBLpy7RROHEXzmkYXvXunuuXEeczXYPg1KaHhuMeh0DFs6Ir8xYFF2l7JPJ1
AFft/KsyiRmPt0z7GvqEmT2rCXPud5r/2hUjgPiMPF8snjYan4w0Fes/IiwkafrYyB3VHL52ar+Y
bXSJ1Au5aYqbhjKtWvO0iAyYGODv1kSdU6fwixDn6K7cdxvCPlamcUI1xC+6aiBwqjo2ZoiotWf9
gaPPglybOPHb87LJu91g4tfAr9iC952MfhMUrykZVKUOoB/QNRpXFHu2WwfNP2e/YOWZmTTMRbyH
EBvRfORby1zS6FVHi2u/dgh4gSvQ1Wr2UY7HLRo+DU47wPi0dFveQ2km1pNILnq32Rx4cRe5QFDw
meK3BBU6x9xY9ouRaD8iiNCqODqKNqtBcy7Onq3JK07BlR2R4tKAYuuEjhVFN6TcOPMYVeUvC42W
YsEVQe0Ilng1fY1xAFJL2QBnJfnTAhVj7Jz0Ks32pZBmcT+gFCHAbNTXtWkxHsCkVq4iXFt08NAx
rGWHOVLsGvMT6H31sqT/HLprw+hrWfVa0lxTRiJBWDYAojKI0PsDXhzoJPqaKont+9KEuP5zdElI
39Kkv8udgQt29tOWMHJkGJ35LJDBlUqExAQrkDx1dyaF702PjimxD+Xw6kBWHOR8myvPnrYsTdg4
pFmdFds8SU9Zlp1G9PtSKB8TFUSN4Wm9wVlW2yH5mvFJziUONE4JEiOYabwkzDwbe9qprKFjLf0Q
BXwKJetlOkeDg4be9KQFXV8Tf6kklhRsOC0H/5rGYg0cAjuIzGLVVUiNMvKXcHjkCPrsdnKbJr/X
drBR5h6cGONxBU8i0m0SrzYJN3koVaf4GeQGnsm3TrZpiX7LKfEw7Z9tNGCsjiBIVlV4TVS0cqN0
ZaKbzsdRYUvOnmV7rrGJLFa3GWRNZkIzvsrDl0ODF1CnUIyP66KEFDhkV3pdXk0NpdUU1ml2Gxba
gAqHQaSQxEahtuT8T6MzDA4tPRwSlBA6vhiUr23H4VV7pHW7h/LLC0rqQ8ZRNS6118LsdwFZzbTT
CGY07b8eIlXotFiGoleDTnhCl6Qz0+PyNAt4eTQIL2D/Pgo9RRwOHIy5oTlu1Dnf1jaa7ZFutRyx
VB2TIj2GI5yMMUDwKnEixlg/VCRuH5Xonxb/K9MXAv6Ab5dMGWuMX+wRM8yJutmkUbHlvb/paoRg
SscDQJC5DaIdeaqSvYd0QAdCyZDLYLWwjGSLk97FsX9Q7Bqi07fKsVUeDx1J9DblQ8Awd1ieTgEX
5rdduq014lnDEJmCtxv9HjJei++NIADSK7GpJe+gUvTiGijSISuka6f/K+vkSC7zJoyxq4WyP/To
OiGrOfO0IenrTtnrDVqwVzTpJsn1NS3vkY01JEkJrs5ecmk8RljnspIwJI4BcVXi+qNXRr8sc8xV
RO6UsVNsr0E3qTvM2PZT5MlWtctMFFfckBrrbgWlPZ6+dXuTF8diSe9LTebaLH+muoJZTgdVhUif
eW+2iRpe6JlhhUXbx8nznSTJp7i8FlBuFQNdwuibPY2KQMImj/YKxHOkyOuF9zsDiQxbhahgRrwF
DHnm4QfYimvgbbVJjuqxkMC3cuRLZ+7SAeFH+zLgwJBKpMMjCkZLhy2if8LF8OPkBOdjo+rRi0qq
Q58RA5d2h6GLdgupGU7XspIiEsBMPcnzsRusm7b8FcHFqAev561gP2LCa8AUbCcGyGkBETZcyNYB
mTtpUDwqH5KvawTaZ9dR8JvVAw0RATo5kW9Dhq/6pATKMYuDRyGlUEIULHcXpMN5fAzgUEjlexcE
69AAAIUI1Sr2dfuk/RdUPXxVzvPM4tnp644bUyHXafnuQAWpwZ8cHGRs12M38SJCEzUUMtuklap4
eoQ4LuTO1vrQ73r1GXMnF3LIMlDy/m/ZpdR6bWYpHbDIrUnjI+6OM+Fq4OQIIRLBtjUuJwMdqArG
xK7pKIOwiQrB88DJyOmwHG+Z/GqxlvecCVnL4eGupPGHWFRmpPa1KCwqA14NjTlLSkLT4g/sHW3x
I60Lxrf/GQXeGy25c1hyZac8RijrxybY0gPG06qu2vijtc9VdrWRGRqnHEmKDNRFGsY1Kyn4EgQ5
4x6+3cbRaZdZX6hGuLG8aFRJ2wkOPQnhFsIRkzmHOp676c2A9tcRoF2ST1gM9n5kC9ZhLfRHBQ9C
H/uQMA4dS1UMngJ7CfpQBJ/NAbsJGerpTyF3rgEkxemnTdoQQWNZbkYDcmQaQaRhCsc/RX+rw4Nq
xZ5JHA0Qt40F8L+omsec5XutB/cEYbkOCfsqXodk3iBtFJLRxoLhruPeJ3tgW8fpMQp3cjMdp7q7
6EnrhdqXMuUEGp71+DXRX3KwizWgR3WiSQV3hdZhIBLexzNTW37H3xxFrZzo11m+xQVRLjMubs1Z
VahN1pJm+qZKzVt+ddljMgCZsN1G07c4GSTZo+PWjt6YKebls7H2Pa19utKK/uLYf5NCCNMHXM3V
EA30zVG14yFxrrH57PonJ1oY8zlEn7dhOtqaQvOQUQrhR7YaHspgAYHCziYTJ0UuVvSdTZivgz8r
g3xG9p6c7dWJVdCJvag/K2xg5ikkiXXg9qzZNnJELWl1Ddrrog5eUHcbcwYCsDEolVQkzMl17KFB
aNDUjgZyqVyjdmMeD1UVSQTDm8nYmBhkubF9wVuTbkpfeQGIWS1rPAvJhR54c9kC/e7XATVFzpve
iWx6HX92QyMRcafBElm0L1V1rxAYhFiWiai35ZPRxEjSR9BzotDkZkt5Agxam0+Wchb0vKR5FvG9
8RKp9EcKA7Xmh50FTFz1jePYbKv4JatXJaRS51BZhi6plKuyvk7ZR0x3zmbs1LyN5j5GoGAn5F5p
0SqY3ycG2VDue6wlw1eNwtoC5AkJRu+eqrOTp5GpnMwkiIMo8V8Gz1LTZHecWCKWwzRBSEcO3bCa
1NSzEgboSdYupEqAliGvxIHc/G6lj7n/szlrFjJenEuwIFmZF44NdFKnn1zZTiRx0IGgQ8Wexg7R
Qqona1qTO4gMh7J4HdEODH9V/95Hv13zQdjfKqMFVLD65D2hu8kjtvb0pYYez/pELTAfl9xysZWA
63qRoBhU40UmzQ7sv7E3TGqMVn+KnF6r3qX9sZ15fj0BHSww6AfK5jynuxYOJfZu2EI4d5j119CB
iJUqPqLhEGfnWPph0OIMkR/SEtawKo/0K8sqWyeo3HCJ+xNtgwU6WKw7e0uhL63+DHMBdY+4CwsI
rkrKpmldnQLDMS4S9rLJ4liYYjIgAkO2/og2Xzg7T9xfo/1bylew7VDVk4LxNm+iGAm7aiJhekVE
pmi68Ilxm9Kf0dPPOI3cBte8huXVhgmEhhu7JLbklLN6x/QkWVB1g/8p/QK1AuxmmM/2Poh5f6kn
uzhHWeiSorgzAIU3EmcVoghKtjicBQDimnovj2Dg1SV0qb/07AYxIxJOYVpOqv4cQ/onYuBPL2ik
xButZzPHW5ARbuZkXrXv59ib1F9y5jmzgWJ8HXjPmeO8hZBLuyJ2o/kvVNhHSATp4cePeGUcmBPj
keMlm2q4UpN4k6cW81EEu7YfOn9DiMNfTTwrJr4a7RtiZuDuHTbUzI7P5kS3xHAXUz+rJaEmjXWs
yApLJeGkRRqhBntDPxaXgNnawp4OHKDFeB2gD1Lx3/XTQVaPOM9WpfEuZHvS0G6JdLXzJwdw2igw
IguaKlLUI4t+5NGPnH0qaAG6jQ7W1Sm5V/B2hcPBCqOtbvxyWp2oF8aHLWH8spGnk3xDZUzpByQI
4xmnYOCXJs0ZGDwaw0zxnlVjjd32XyghQEG8IS9u1vndSPOHFi+3Mndm4LDSCiIl80fEJAU1h0Kf
vEHjiRRCiEvIBv5L0TUty1HWb2H9pmZXM/ztqn1OrT8ZvsjVtPUfbHVubg/HvGJcSMBAbaLzQ86L
0U0tXo3hrUQTxNeRkcg7Jikb8UFHpqVwNGuVh9neQu04hz8K0hZagMdxZnZoq5uKaPNep6t6qAlA
a/SB4OPvHH9DKxPZ2J7qPNgOg/I3Wwa6S4vuc/Wv0sp7J8rFLNqUjNcLDV5/pp4N7Z+FD0YKMRow
wC5oFHcKgqV+nUcOZwSWMhhdxXwVbZ65Olvko9uctprhbE+3ACuwVeEpRWiaw93M9I8ubzz1e+YQ
0LRguIp4O7QcbGmwmDhXSvrC9PhCoCKhkLk0IQypQvJMbNt9R3VLUFmpLJ6OwmvJT1Y9PQUsVLYe
dt1zijpYjaejXlMhOhFAh2dKpVNZbfCrEUOxr2Nmu2jraI+r2YsE7VEWhLAt5NBxEh6BTxXkzBxf
uTFrHIQEpCgdZ5P5EFf7zs5uErguUQx25Y/Eqsm3kod2p8/PrELiaJ5b7pvURDXypo/ZVokmsRGQ
C/9QqtofQvvCEdUPJe1cZ9g16R0pRkeGFywIApRw9TGa0w1Wa/MjH2JXHlA1M9EmPg4R2O9SISLR
ak+xAa3BKa8gnOagxUg0PPCuvzaBTQ7C9OZoeOzcJi7WeDXRBYCO5dSgFbBz4Pu2BIshLqUNlOgQ
XZmhEj1bSIrbbPHMjLJ5Mpj8FB7MLPyC6JZ5gzr3XoTrFGBnkwTgcxVu5Cg9DkyirDJA30tQHLrD
GAw6rS8N90+y1iZbQF08NXotNWszINAwwCEzXbKZTQVcvXEaNkz8uVVz8gdqUqsTgxVaGfu9nDue
QZkRpeFTUUGvAWf6zy76Ygeszhx5Zs6FtXlzmBE4AIj04iewp2vLXZ4KFLH65ph3QgFX+bzuVTLV
i4R49P/j6DyWG0eyKPpFiIBPYEsHelH00gbBoiR47/H1fdCbmZjoniqJBDLfu5a/N/1T6VYNZDLk
xYzE5Fnhvw1SC8vkz7P/oslxDSyikbBWUs9pQxPLUf859rCqKqV5RAmG6dOsviccMBmJ91benVxc
bCLfTC6O6bvJEQPKRbQgmfvTR10ZS//iybCoXHiz57ZZ4p0bdg2NttPg4wJgky/vmBLlrvKjy/tN
om1VRTsyo0oGZDdneKJ9l8NK0QMuyKs89Zr1KvQiwZPsZHrjZOIQYu9LAcO0V29cff5tD+meQjdP
iUM7iJ49b6URRKshvY/6yTeLhYVcpCdTVDUJFWJCai+ygc/9KMZnLVp+OG+pg+pHzb3IOC0HR/TV
wmzS/z//go6KOG5BfRY+P6q7thv+fLJjiOzVZASzXGlszaXXLwQAHOm3dEEkSObnAQCEp7prK7ZX
rpssLHy8hnLlBM9QKIwP6qFg/Me11OUrgRRn8F9hu+8itFvcI1P9Z07kqoXDaAteqkC1CC5Fg0c8
aHfWZItE4zHTyV4tGINK61E1pE30iSMlwJDmoZAOzMYuCs6hOilRtqpTf5WLl6eDfLWMuITk4yjV
uJRLPj5be+SGRCaMvJa1dQIM6cuOjV2WX8sljDPPznlMfEn/25iEnKOnsUnAY6eb7KYYn+ZiwPGb
r4d0WMnYbqUkeXXVy/ufMuxnFch2QJVvRcITwUZX6kVTVJ7aF4AF7fADOgM+o4k7jiBwKjd/jLV1
QOOyoYuBg7dbq/yQPTASwGRsths0Anq3pJbo0qLEVA2sxArbb+I9pWAjWnfjS48Y6QACohyEtuFk
VabIBY2xSR02yeg5dgLJ9VJIS2j5FFHSLeRRu+pBspMNkOp2H8XjtvAspLhOERo/FsKdriMgR3Mb
ex6Dns6MWvpIgVulAibWJ8pZ0WbCHzdp+eKy7uUZ5fJIOCQkUtxrRfrRVoQ84G67Qe0rxeBE3T3m
cDLoEvRjY9mq9wpNRhke8xoxpkxeGmRIbqRnxSfmsNp0tPoYMtU7OuO78tO1ZCYik5Vr4Pxs4aJz
00nKqqs92WZzS/8fmiBLB6gOkImEbjibyDuE/bOvLd7gr9H9TdSvsN+pA+06yjcDAw3edAnL8TLL
71xCvMkMoNI/NPqUzVQoVZ4J71jY4Rrj+UtfCYNfGv81nGm5ddTsk22RS2NbK94dp3DrWTvlalBN
GTZ/+Ps7N1u56INEjSmucR+9/a5CuPj8Lxm+05TEDMSBqO+k6ujBXdrGhqTomcfERFWUV31Tkf01
DiVxBCa+6WrXg05MYMNACCr5rJGjSPDsDVYEL90iejQhY6f5sAn7hUq1Q0ND5btqSugNJpqG+TWY
mvSioNi7PcsrsVA43qVTEZYWq9sHspAcua5H9zMHSReUjqGgR7IsZTtCHugIMIOcKMP8EqELI0UK
t+ZebX/dNFvkCDTantMbMyBq/XQtDdhan5517Np2oTHQRYm2ZHiidWLmw+Zr/J1dcnc7rDvaIS7f
BQI9+G14puRQ6mu8GHy0qGnJ1egXhEXPE/AuWWJ1cwnrGNOjAKj4n5Uj26ywt6HRUtK6V2nL9v9S
S1/3dXyU7Ook9fVHYot5hFqxombQKP8RH7yiCTwS40eDEk0pyK0oy53uR0tSV3ZDNKynnNUKa7BI
EqerUYbNKxZnT/I+2hp6HtEmoYySxtzdVpecMByaY8em3gYUYHYJI163kyk2DPPfoOi+RKZeaTLo
cMoiK9tRHwc9fwtR1HlXf2oYn1WdwrrgL9HzSKo8txO0Siw0wWZogZ3CYe1FKB67z5RzXDp2jbwg
mcGxOxJ+QIo9DJU+wucAe0JBKlinmYg6P6HTnYZNqHEk5YZ0APFEWP0Z8KeKCKCNcih4HgqQlkxH
b6Q4an6iWAr9/lkmsxx2ys+ppZ46YBpyW5A58+D7H0LhUcWWhD2jDtD0Vp9tKi7VFIingHoqaFLV
eDhn+kAkiOIYEves4V6BtAjETQ6F/OkCWyLJF9AxjYcWB4JhUjdHBg7sgeC1Az9vJhpCbLeqRa5W
XHaPNrMZa9CvtPR8pMMH5brsRC1weIhpX0u2kweZXERXtTfhtWzCaxyUuziUV4MCWsf4FRUjYYXS
UfXGa0QhySgjVhuPvHi8cKnfEi4APVu+w5ZkNNaNKU4jTbdZb60HUuR0pE6pTd0BAhKTWylzyHeR
6iNZteOXqR3HOHLUWF2E4cocb0kZLSKwa0k6ZBYto9ZRR7sIfqq5fy1OAosJYhwcSLeIU4PFiOrT
2lja0jZ1f3lhqcWYoRIrSXZD6pXX2V5vX030LOunoV44lt3SgHxEfyo/VVMcg+RNEt2yKzjc/Zse
3m3yuewqmk9LiTWMC/RSGhOiyNC+SNMijjHGJxrzGDTlZlJQmaAVoY8URdgbCYEhFNl2zIgDSm7s
4ROFOw+jHgUSeElIHRkwo6YyZhKJTPdnbtxzVl/y2+dVUi4zaR+3yoyfuVV/dfkmDGrUuuiFvADA
7jfL/jDPY3LlRst3FShAFR8qnWDwRP6tFeUfQoaUw9ruiIGNTpHpLQrUGkYxxflY22qa9Hla5LHt
VloOyRks/YLvxlMIMMt2rU0Nos2dT1jGSCqFlbZnjWe9RL9XzGND/2cgqY5N85j30Smr3Ys08fwW
vmEjCSiLCLjpaxJNqDql7lTODgrTZednK1qWj5oHmNuu3fz/nayDtADL7NAicg3qbkcZDPxOcHB1
9y+QhKMHIwDcEN2iCjWxH69THb+j8Zs00VxwTY0tLDxAmLDpNaA8taEhPBnomECLnjx1KVsWY31M
Ud+Dsg4EOCTGjSQsF9xKiU+D+y8iM1nAkHkcHkgExvxecoEwcBO0DFZr+a8gXBnVh0+KvQESkIBq
dHtDANahMo31fmVCn+AAAt9zwdVTbGaKM0gm+TD041W4/uR0uFE24H/2mK3RDpgXD2uYEdLT1N8i
6AmM8GpubeH4DzLPuQzrYfF1ytCTiTEeWHoDw12FoKdovzyCJBWDBhTTpGFAhSPAG58KoMFc3USi
DJzRZ0IkzVqbpOZMdzyuy24Mv0pZfbGWKLPCpH4ElfZKL9Uz5vEJz4X+Ye+wcp+pFR1QA8BqpBs/
GI7JPftHkG6sn/sVCfiLQDrJZXepMu2Q9Dx4ecU1nGf7JBw+dAJAiQKgz/GqSQ/6e6Xkq/V+0NU2
pKDX6zyBWg8dS/rSrA8e3oHYcbpoVGtXyqSBAUIzWZjenrnHL7CSoycTdYiOf6vYtzw5203BN8Aq
7G6l8Nj09jrkTVJtXvJ4H7MRYLGi6wBX/4iDBliQaCPqnzEjEvsUkTTa2Mz8hIBZb0wAqf6nJa/Q
Xwfut2p9RiS9YxiA7oJlwiFG7HRH1kzYPwbCccpTj8pEpllsygRUMMpZLupaATUlbJhCUpE0GcAM
RZfvUlsHvhlr5LzxQ6k6pZ98oMQIWuO3O3JuY4VF70jE9aypjoZ/okG3wP5ugkoohPZZq1B/Dva2
Saq93Cq8AeM8GNCPkzuEBMq0sSKUqCkhn/FoWsDOAuV+DHFO56yfXggMuFi8cR6WPRJEHJ05wI32
ebyW+Qa05mb0Xj2BuNObOg3AAFvTs129C2T+hHWSa8UvFBDLlNDuotCuhRzPG6s9vIqiEhVi10uj
POEqqEYXqvYHvCrt7wzZPVp7Dal410zk+LJqtwnollVID5sru3Q58Vv8I8OqB2jWK5p/3NtEjhjx
6MSQGB6Z2UOj3D1N3RA1dcGUpnt3rX97I/U5zLmpRGUc3rEG85PboQSTeqSdWrQqsdVZWnN1a4QJ
MH0ZwZE+NRK2IBAzXPi0K6RXLzG/YR1U3EngHYeufg8ER48FGRtgcGh+yJki/MdaREPJK6cv45Zu
T9Q1erbrkP66L9t8IxJOHlVxLtRnVt9bBogkalZFFRN+zk7sEmXpRwsB6FybPm8rL1Z9yjtUMiOm
hT9h5ORy2vOAgGzx4SVonbASSZhkiIaoNDKKkHzn2HuIuyD+Chg/X9oGs6IzsCMXw80MHy3F1ZlK
DQBagfiDDGGn5xIO+IaIC/WpR0hfPXejV91yWi/GbZ5c9QFNK0h/N5w6/dFQS8IHW4+BI5EgTK0J
7ah0/WTSruwoyPX5e5NilU6q/2dIHrW8isHBkM4MEDF2cwnqs6bfMmvfBURp+khYGDCC9gpWJEV/
ldUTO9bMTUJ4u/DH503WqTn2mqWeffXSMlEeBhJo+VGAVueYRgDStPYcNK2TkAoca8lZ+MZag6Kz
m60rr8mm8IYvLd4biLGsKl7ragfHHH3zz1DNOzbhQ+vJGDQFZsQAvE14N4Pfknu6ghrVm3uKUKvZ
6+WNdkIZUi0vLrGnzkzSxa1yyd44PzWr09tpZ+dySdHJ7P2ACDzxRy9P1oLrdXH+hX6cRfN4diZN
Y3Em+3rm81+z1QamnH903Txovpz389XHCX/pwklnzjg/f81RPNz75Z5yoaW+cIKNfrJO5JTyf+kJ
LJyRgzdHY7vp5+bsQR7dbPpp9svLZZjNNj1/Bn/oqVg8Hl/17LefnRx99jq+tsf5MDueZ5tgtjmd
36cTOvnZbL6dOydndkxny+tm87ufb2f8GPmMiInX9m87zNafl/nfdvpLLf4W+4CpcsltPOMPnf7i
X27WJQLkdeBEjrScfkN+7Y3Df7z3y7kxP7qz4yucbW8KgX2P8AER0pOSGi4Jdu7xFHX33P/i8RXG
obY+w+TgCXkpcVYFCA5FP+1LGSedvR5V6za5FKIRcxyoeIIMDnDLjIOlEar8a5Tt4f2LTYkX51mm
P51pU+gEV1YogG6QkeFYZFBX4DoWAanUgusWMwApExjhCKMlYNWeh9IlTI8B+iaFBjqNxCxb4Tf1
nziMObYJFyUoBDouTo+VkOAJ9asoul2pgBSoNFjK/sA6zN5KNtuSpXVU4hu++V2GOhJyd0CwF8vq
tuvJF/C8eUnthU2YfVxaWMAozNBLPGDUXnZ6/w7qbWjKC5lLoTHezJCEjGGg4Gpojz1he3IOmdJs
PAq6Wh9Jbu2oGTcmzVVWLJ9jcEeln0xDNnKK0n5IdreQVw1XkDsypACZokbuWgQURCWMykdZn+vB
BVZPFuxqexevUaHcbfka/7X9dxF+V+E35Xl+oM+b8mk1s/0Qfhf2K0q/ZDSMeXWq8UITvs/ucyky
2pM+lWRtBJ+DcrGUiy+u5Leo0lv271Z6E/ItsO6m+vC9LxYhPtnQ+iqK7x58oTnQ9hZ7X0J5Zc0X
BdYlpLrx6aJ9rrzfCLpH/4FApo5SCeCKGXV/0+LkuU7u//b+b9OdzHojwbhrKiRO5ZHAxP7t3iT/
s61XI4L6ZDSmAZIBj1AnyyGCtgo3XcYU+X8CqO1YxP+kyillYBDjJSYyP8VomFB+AFQyaEu625BY
i1t16ccD8BKP4MYuluJ7uI3bZlUuUXd/XkmTUz+pGtYIJY0hNa6KcOL0mjdoWb9UUtkMp6HmtZ8z
pzYXTr0G/Wu2Qv60UJbLwV/MIWAwOxCdutztzHKOqlG6kKrqkhyJ4GTblhci2Kvix0ZVp6aswG8r
e2dXdEsanvmNkWLUcsJo6UVfev/j+79tiKaYkIOtH/5QbUQUdhyeM4z85dn2OfV+1fYvj978LFL/
SW2dDZUcfrn/23QA6ufGR75PXu0G9VvAPMFPZJMxcm732St5BRDfH/AsriNvG9b9Dfzzpv4F43oY
G+sG+kaOxU3ZiB8Af0Z48Prdp/gB1qwZjjaotBFho3aiGZY5H37tYXLzuuUhPRp/5DmYO/fFC+Am
lL7N8LIAnh/aA+sH8uWunuOyH3/5X7iR2qkhkWF6Vp1aR0VlkFxiKj429GqmS5NeyZX/Oyj/VDRf
wU/8PVjbpDsBYZOUhZ3kRza/BfnYCE/GWWp9aMlHNB4YAhEPCvcMdThlr1lfbfbKxoV3aYsXIkqY
ep/sMGOhFlv8Lq3D/TKWdya1Dsld9xEXR1dd9AkV81+JtB0YpAhDQb6INMJ/hvpnnjxk812Xb9V8
d8W14Zdl0vNekU/MIKolJu5l9JDaXdO8uIXhAQxH0s7yVuGsQFH0G6ivOlz0NoMmsNKcusNe/Qfp
W0JkVARl3FP7ZprPEWu78QSC7qtrZ1whboIKXATAiny5JbIDiB2p3oIPhdh+sklN2LZzyX81xVv+
a4pjTi1g+PCyI0S1Uj6ZaL2PmlKWddwcCPc0oQc+hgkAPqflMxab8objd5VV89Tpb5RpLXgxONY9
yi//5G8EFSDYM/QU5ULZVLCM2N1n+TNDlEcxaT1XWcxwfMr09cyDo/dS3gJ9PRe6S1vPDtXuaK/Z
wUdjmcB61RPI8bO0klWBFuZISKy1TtjHNjwQERFmFSEke4VZlbCSes3Ilf2MdzYo4y+jmTNzlFcl
H+tqFlQUjpJFQbjWgjyRHza26EdkO6KO841Bt09RI1wX20psx2HbiG2rPwxVXkECFCl2vBIbCqds
ZDxrzlyJLMCCZURFubDTUP350l6WDsSqM8z+K3X12An0sclt9DmuOfZN0kgbpBI5Q1uGfsEk1qLs
2APzRjpKW18nvr9NZogGrnZvgiUcvOYYWYz+BGqwnTAUVCWQ5yvWu1WOzC4OQBWvMtBrTq2DhMEj
j2Bimm6Bc+Ojrj3iKpJlQfIj/BRaWDmWNuQhxAgZ/dGpkVG0eb2WB2LPvRCSbyswT6j2rZ2yIdFV
kkTbpjC5Pf+cIEjIaRLHGIp/TMqyfAxZqt0T054S1usuAjo1u5FI3WFhazep+S366yhsmnIGxLfe
jAvwLcA/RLTOByi5lsxc7PhJBxGdX2u5uNZd8ZuXofOOpBfW4nUlPggDqdjVY+mEBdjAkjO4Bw25
uNmdJP2biS8lw09nxBUF4BjePA1s3UhJP3uIkGPF3vbhtaWSvsRjb3QjOCUNrhHBZSwPuXyCnNQC
VsNilxlE2mXYj3slu+Di+ofIsi8Ik8BcpDdI+YksxsyVAARqxZb8lIUoCS4D74bKRvy0qGFDQhmx
FV5+FSpK6Wa+iaOAeiKAd8WGSMwtBVMLq7q7NwxC1L4Ailc14clqq29L2pCLqDppnnshs9YPyERI
IshGqITc581AUjlka8l+G/D6mCFyvCNSSnVtRPitchLZs7VGxAPskGG26ZNrg4uCKN5ncWv1+qjm
0UrPKaoJvalEHtE8seEknBB5jHHVf+XKUfC7WkAJwnVKAiw8vGq166Ruu4l9a92joh5LqEOs9vpP
Zl/gIRAUBvW+pzSSWp65y+HhUi1n6LqjhR0U3JIPGQrJ9M4ANfgaZrgD6u94IYaVuBYiJa9kNQxM
ZjeoeaIeTMIpCjBqPDMMhVyPgGk3FfRp4mFZT3Q5oXkA8f9dMLoH+l8SkajPuJSYCFSuSKxZnmYK
VliEHr1LbsI74yDVUQgG1FZawE4VmFgrOKOp0EWygMbqXlD0aFfNfqBEMRx+4g4WLlKqPYGjmW7e
/YbUuY4eoSY5DlOvaSutsgxBMX1ofr62sxCjeHNyufDAnJTNmNHlmkwGPve7ttA5oS3zwj+p1Yg0
Bce3XOyTHdD0M2UqDjmVyoynvd8iOycJoeaAEZeU2AAVnkCGhUvsczKGK4lBV03Oed8vwZ3QiMTA
FvwxJrQwhzPC4GSdg5f6tbfSUGCkFS72RkPJbu5yc4aNYIG3BbzDbdylxGub0aTR/+vrd0AA4hDu
M/gXk4x+QR1Tu5yEHGL4FmZCpY09tzwyWZ4GWpdwGgkxC2TtDwWmwB//dHMRsuWqXoXw6tucwI4y
WQwkphNK4B48MiAVylc/wvwVTIoBxCWytYqNHHEd72N6tQYCuVQE+qOj/hQ2vSH3qTze8FYiQmXd
/ZaKOu+bSVgPb21vEc6h13ZCzAQCySkR72m3brOTqTQT4LEYPLrreoQLlT4r6LoS+KQqZS/xBmfx
Pte/kxqrxvCMxL/cGlBKrn2PGKdBpTSY2jr1SZznQoEhICzCGeDR6kwm2ddb9vxdRRfe7Ko+hvmp
il8WgSoxJWx1wutfzRSl3VTUxXloP+voHHCiGKz08DFNguEPUCmSKKAFOqrici44NCIdjSxO6eg+
Zizhaef047QVAoj/imhXB3cETimmJHUgdwOQ0W+2KfJOtXpK7bvVthrGXgUiBPQS4btFF8zJRVIh
o3lvjK1fElUbXPH6bNr62ulcJSbKSzEpcPF1x2iMLj1R2OhzlxVkE2CSqT1CmaQAkkCCkfRxICE+
dvVW4rRt/IOtX6oJ3lonI51AVNTY91zYYDtE2ylPtPMHm5ZxoH6NZI/a/uq0HVVnvUi3yGc2huB9
HJhBQYgw8uw0YZ5s0t+EPcxlNSBjG6dYhT7aIKcI/2/SrkqEqy3VXkP9EaCXN62GW5Bc3nohI3ip
5BvzUrgf/M/a/OvGT0Ssy6l3hpE2tqew3Y3s57yiEu8/keOEsdJ/q1P0DGJtO1EsObE4kFWCwv2j
BEmaJR0KAENHJvJhsUlWEidGp66FBS4s4GpT9UfKeIa7ZCEM5OkAPUaG9gJtYUlvWpqT5IMXd2hv
3dQ+kptnNz21mb9PBMrSopkLmzqcxMZ6WM1SFBsDo43iBXchECbbjg+tW5GRV1IOa6TcPI2EAzQH
aexdp8ltp+peaDxniCLKZl6X8i0N4BtqNnazWKq2yyg1XdjN0kI/XfEou9g0J2uB4hno5EEQt5PG
3CXxyg1XqWEsCuOi2LyDcCajm68sBAwDdmYzpAwpSTd198z6alci6BvztaG5yGfgfEyQJkG0mZ9t
pyM+pxWUErASkgPDkK0fpRbZ/8ZWt3pw1qq9m+5HiBfrTEEmyqy9hGt1Jvi+1WSDgLBtkKJ9DN6+
TbZ6j+6CuJLsRUzzUgAF1GjMAtTRk1iBa4dAF/rLEe0ite9siAE1WJqNsTew1ExVK5rVclfGTp6o
O5KYPgdNojlkbjHZquVTkutbE5W3ntIBhphZmGFUmvIFU2ZQ9dbU+TKgFSOy6LcOLxj0p15eEkr0
rYJcPukZwHl7e+WgGdqx0yAg1K8mMA4VbkS0mYv0UE5PNVGR3Sc+AyzvyKRsx2zLW2hlnzLslOsf
K9AOSi3dzmYznBihtxmgbrJXAVZMO/6Cooj4Yai7rGS6AfqO0aZek4EE3pavcfCCb3NTJdMNQYAd
4vSmKTYWwIgmU7tSAxLbizI1P1oUABXzsUF5iYGEHR87PbqIVKWZTKaQzrMsWKipGrK5xcLkJw2S
o+ylFNCAC9dhsZqSqkcNeZxMIXrzRtKyqPxb6C4rOd1E06ON7lhN1JXhPz3SPlDkaMxIE8zcBu2s
CFZJ+szMG0OCj2vCxKa0aWQJO9+HCrXSWsquhq8eTMSeAwFShJKFZL7sB2h9qqnwETEO11zV+PbK
9h8dtFKgrys4j4AXz6s3FsrVLEKBmrXsVfjHQeuDGBVLcjKx4ExHq2bnGF8PMSG9BqXy8XizjW3F
OAIA3pJVUVZ70GtTlne0//KZNsGN85mWmmdk8BV4jhSoZ1mfRsRhVevP6RBHe9eP5JuNW6iE6b3t
yd8NZftzsj3IqPMCjjujqXZuE55GofxNE7cbWYRigGZvA4pRKPeFUAAATRpp3qHmCFUJV8VdwVJH
mYWXnjOGXr0AfJojgSWvG+LfB43JjxbRGBqqkDra4XBl+4K2TE+EjCxsEtvEjt7krrsDtVHWwFH9
q6BLUcRFxVTt8cBN9cuItGdectasb0X/Nnh8W8K5hilQrEK7GV6ntlq30/E593P2oLj6mHRQCrqe
FC5E4Z0RBhz4MSXXzvjiTvLcz54JvVEZ/U2i3dB/4yPDGWmNuVPQh5rXJORLM8PCSVwd7fgaUhMO
I7+wWnq8jY+eIp3/VTEBmkULdE3fomQhWIA5USDxjciVFMs0np7qaeqJ+4BeoDvgObsLGXJXqdhH
KW5syV+krnGIYvp8yZG0mG4jRJqWLy/LWiO96RUriBovnrfz2iNym2CAzqZ7PbO29sCK1Zyl6NI1
xB0C6WU7pau2TDOj8s3tGXIUSYX3D419wtimDRCR3ttz7575GAUC8hhh5hRKHiyS+A7OX9I8DZ1A
fN40WEXVJ9A0iYYXhYyN0VvJugTZTqYVxVcW97K0bGOU70q0qkLMSmSHV92UN2LxRNEv9lmhdAi1
f/yc28b/YwA0257xnCglaMtuwKUZ1BwP4O2SvSUpgcg7XojyOzLLX6MNfzt3dATYUlsDN1IZIq6q
gY8teGqUqk+kTlajH+fcshXqjuxI3Ra+/OG3CsAT0zCkZyykb9L/pxKzSJ5SOFDWIfnFbmGSyVnV
xI98tHqOtI55JxYrpXb3Gp/CUKT3ICq3aNloFJ4l7XAUxDOkuIg7TF6GQJlb7JNJxe4zSxMRlxJ4
pW3QKSCO/4ija2jswoh1XoqXpkY1Y5r+o7twWesNNz6itYzrSXxkdA1KN9n/56E2wQXIkKqY/W7S
WGbksPkkFJBUwhoFlsZdsptaSVOWBQtYYOiOk+UiqoB9tWCuAU2jEUOmjNh2QTVrIbHoYKKVvmHb
xEiyzJFLq6KUR1jhnL7FEQ+yNpv6MqmiJ4EqvRV45hLzN26xvmDZ9zqGq6knsH6Vpro12AIDU92E
BAblME+cT36C4BT/SJgQXFroe9EaS8SfqIfyheyaO00hVWO4ZeytEi80m9AXmpZlMkXMENPGOqUz
tJYofyOfSZj1va73cf+tvtHr6/lnEryI/yo++uQt0HlxMxfJ2W06fEcLid2SovuWUI+iRSOWPXtY
rQ7y2CserO4IC/Z++hbyIeVtFvKnqN7B8Jf3y5Y2CdNI0XVgjzbnYbvsy3WhvqAfvfploqWpIlyy
IyS7twzb2MHnkjaegzA5N0hW6KK5isBYcJSGeFuLocbCjBDAfP4v3IUV7pLurwIQbLSN3zyb8M/2
eUEI+33yDcfVGnSXNxK0DOqICskAKi4EnFfpst6j6FR996H5IX24B1YMQdSHYmTnggYZbaT0CSVQ
RYuFbzMXrNMpBAPPtZoBSJrfun8liiMfT7QKYIIFyFQwx/HC0VhlS5AX4zxnIfOU4R2AQ0DTz8uu
5CNheqFnIYLWlpE9odiI6tfkTakQX09zIFLyiXKPUpyHwAPtpwypklv0iQOeq1LMDBY7RYXspov3
yc5K2aRdBfjMtb9yhRt/m6L9NRkGyoSLucUXJY2OHEULA+VV+jNlSSTVW3blmc+pLJ+wQBPcwmVM
3JKrAlEj3vGCeU7i/5QFR52j07libo7nQly8cfzyRb/zeAuScJ2RIGMw0nQHIQtEkzXznmTRsz2Q
ksQL3DcAp6Z4jN0aFGcqEZkT7Au38YiIPgwFhhOqpR5E8O4Syb93Mk5YyyCmLk7Wcseiqukqg1S2
KgiYqUqUhkQpo4CTsLpFhOYZcbYTBdUKhY8CNjj76V12b6zKkfstslPi2XtL/tFBQaJxVxtUNUTV
FThiriHaTAib80nVtzsSX6DpcVRORmZF9rYFKFs/rcwjDirk5G7NqhRWaPLRGhJMypiSECwPylaK
J2W0XnBjA8/JNVOK31RrKc1xSXchahUBu9/tOjMheXFNSyod6KeEvAwcjhnHrajngskEIaETVgz1
SQ8tU/7LddORPXjroPwKScuRGe/zglFq2HXjg5icpccUCGcWeDSJwTRFU+svEoOpHNHYFuTqcRYs
CN4I+Z6ocahTYm4KNIzas2IzlQqsOx20pH9MxYoHbd5IZAvZp5Gm2uFkTVknLUlCGfclZzPimFGh
hYPQjN6Fn47Aw7L8GGvWbszVcxeMOZYclD90ZUlS9Fkq9oc08T7++EinEtGMf6lC8t3I1tmrn6k3
fLiDvpKaeI72ejFmxq4jnM9quo1SCT6qTRND4pgEgMfw4BiMOg0QoTmMYL2Ki4c60Fg6UCh/+wIN
E1qN2rC2XTN++tQbV8E2jBPHy2B7yew7xTCPraR9QxHSFoLubPpsVG6SrAVdDo4JO0WGpiwzqX21
BZ4ubxMPSAmwUPj6gmKsY0yY6qyu/pK6W+B6c2ip2ETaJcJfShGUzi4lT59X6HgDAvDkCTRrTIc2
43QJdlC1KRlQcJ9B5BiJcCwmqkyFF01nSuXxnYNZ3/uYDmtq0z0CW4M+WuUu1QNxsjMsslo1bKJ6
hVpKRQvtg6MoXyUd07TF9v3eK5+Kckili87bnVrdUiq7vYRteQDgmxLLCuSkqlrsIuXXZEUtBJNr
euwhDT1OCR3zR01tSqMWR2MgdLe4j/W/ob3mlFcmv/za/kge9XyMPnX/DzAZW7lOOwU9tnlzkpEq
d/2RqC1a9SAoNEFwaEgUL0ZdiQ+t05Y6gJsr8TEE3JckwLajYIqUcVPTAE+9oJp4J125kI2IfkL1
mAkZiGI8M1Q6fpYQc237pBpXJWylND8mflWNUqa6h82NnMp3C3+axNlFKWWsob4hdsFPTzL4o2jv
jOcRtTZy+i34blTjZnBKVQHP8NSBhKEhn/scRJr7KKVLCrMGsj6tQThjjv3dt/WfgvTbLiNV0wtj
R6PjA2FIJYx1iOeyUF6Ii0RlMbLFF9+FjSKtPdmiNSznG2zcLJQ1Ubz1u5MOZd45CgwK3PZRki8j
6TNlDo6ZYuRW9bUdbEptQIZ7k1x5Q8TeR+IyCEXoKuAjDcAl2M2OIckI/7pMoiaz5MizqIQttiTy
OzyBFlimbyubiGgpq40/XfiEdPpWOIhayMqWTnuTgmztKOn0dhMpOQjsZZjCQurDwItlZpkJUq6q
bybIfY1xIxj1nU+Gqoypug17uK3uMNxlkVC3FU+fKP+Gu5quGjsheJ0dxrWWYiBZB0Nb5UvbBjeZ
idVYRrPi8d0QqAUKuinDb78hlpXxFRpgaUTEIkxQC9/LCJEWeWsWnpa+2vqP4R8OQl8YCrO1K55d
R5gcDGNXWrhkxAKBwCKUJWiR/0g6r6bGlTWK/iJVtbL0inPGBozhRQUMKKdW1q+/q899OjWnphhj
hf7C3mu/y3ii+0TJMOEOZPs0ADOSvJnTuThU9XRJ++nFqKMty4S1X4zXgpdD1iCJ3+aM1SPvEnnX
PhRLVvwt5TbefPxs7l4i3H5y6nsO9hzMAKbZallr/tmfJe6HmOPBOyD1IWCMgJYAEFQ1HjRdY1/X
rjzzIx60X7LgiSVrXnPUop0D9ASNustrJx3ezOEw+3JRBLj1Qf8EmgtgA2gjD+Pou7xUiAvlvQ0f
UeOFTUwZvCdx7/Rg2VsCaBKlIcO6RmvABkdPNfpSzNcq+9s3Sjo0LHPlnzuM6wE7MTb1Rh79l8l+
U/24adwdb3jqEHgNnolE+ZExbPfyu2fyNFAsTA3dHos0ejCHKLFIFBd2O7QFKJGXSnKPEGBgjo5s
oztTTFZY3jxSKpXLLWbVLEemSSFXHsNqmL0XjMaqXcCmLokBhlOOE8e3M5h3Ke+DP3hPabsj6qvT
iZ19lfa4TVTlee6RYVb1yW2v8NfbHjLNIvZWTrjt0H07SKhowZ3kbiHDTrmchCkoBGVGZcYEmzwt
0LPcN8a0DqJdBsWq+munX3THRCJnlBy2X21s1Fhx/ZeIX6XKBS+4qowIBWKy6geHE5UvYjwzj55F
s+w9Yy0yaz2Gr8iol37b7WtXLGKGhE4imRkOZwuJPV1392UNb9Z+CD0CloNXLMlPIUeCQ2s+jTvs
ERrKNTX0yTMOaGxYOadC1fg7WiIyA5gjs89SPp6c955St8XmzeZtPQEm4k8GnQYphevQn9d1BaxC
qzcmRa+hAQ0tV/2Y7AtXYyTUKhbrcwESzr/31cwEKtswaa4oIDmK8AG30XViCS0g5RH9qZft8yjX
WfkP3PEipX/geL7BioRwYB8lQ4iqxASYP2uMyWMKUKZyaxPeUxecdIE8BfoUooOgwijvkH7Rv45Y
cTg7tyBBdjmTscSaNhYGudz8KX1gt/GmcE5T/tGakFbp+UQzrbiOTzXzvfZ71h5mEz8LG1I/Qw98
do0MHzMShjiUy2EzQONI+r0VntxMIMWVG4FFJCUPKU1RNYuTWYOhbQKmZxUbESm+LQIeWQNda7v8
4q7EIlF2aGe8BxTaHHxJPNKlivo0kTmGuptpYHGzc+05k6TocompXsjPVYiSdQeMGQXZKZqUu5zG
FqySoV+aAUKshcCTgRTlZcHkGmjiQdmyGZsvTUqhEhRNHK5HHeGLRrS8AbMj2fvjc4UEgx4JKSEy
SeRZUfMfrVL25rUyk3UdD2sMN8jYENNm2K/JnRPIffRzNOuMxz6mX7WDMDsE9awN42Fl5uFJT5vb
gA17tkCtDBEjWSyXT1oibnETc/PN25jOxyva5QCIssafW2z8Bjq1xQDQ/h1ZUrGFw2a1RFK4CFkb
uyiK2E9onAUMH9F2lvQRTvqHi3Ptoe3U8Z6HKGAsvkzLVszkdmcW/D6Z/lrjHk9R8Qx1fDLYADXA
tKsJjZT3rSTo5KCaNHnu4J8t9x2FtJqkY+MB77TmZhE4rRzOg77pmbU/0uJfhiobGddqQNb0LyAS
QQnNHlZGtIbFroqNlMlMtmE6MVTPiqxgc3xMaL+0XJyIJV1mabAfqn9TFB5DNEKDkwD7//PNa4LY
hPU/2vWbTT2jEfTNOdnWN5bOCwVhKuSwUMvlUjMXdYolEJQVwWqBD1lVrpklzg4u1fZWdOQvjZz4
nPO6wzuKxZia3uqJvp75kvvurga5LthqVdsE+tLezM60TTC7SLgQFniiEu5YAv8qUDIF1qXdjWmt
ANkDLwA/BSnPUOBkuMDWil14hkVYHUu6eEkkCTEa9XCHZMUorQmuEccEVnEXGChDAZMsgiB+60YE
N4azZwKUGcjMyqWIGZrACmxwmjfOxU4cclpxu4uXeJh3PrsmycQZXPnsxpduenHM3wgVjg3GQwbt
Wt/7WvZJSMWiL1GFMDEt/40okEvygIJEoyqmJNXoxYlmEZO56ClFo3umEBk58ZcU91OwYtA2YmFC
YVE4H7KfVrr2C8VlaYmJ6QmHrvYi52RTYkTzQXmn7zRMpdayudlxsyABTbp7R97IBjt4HDHK3eAF
Yp0JGyPBzkU+btTC/OzKdUeIsugZ+dDjZ/fOQtTOTdlUt4qeQKGRgolURPLNOlrcCI0hhSZaLhqP
FhnruWLmpAZ6uZFDHSBLl/aqKq4t53tHgYkR3Q0YoKvZD9e0O3MITGW7RBmvCCJK3tS7VDA8UHjN
POUIED8c4XwA4FX4DgfFVEj5TBm7TULNOVbxboYD8gfHge2ZnliuBNWxKWPWRv0mwpsIx0y7Vh0D
/GqlvNxEHD3pFJVtv08pO/DqlwFLLKaXJBBw8e2N5N0fxtVW0zcYb5Z05khiKqqR+okgbD+onpgk
UnCPgLcAJ2Hb0/G0hglH7hQvOjSgXnnBI8j4wEK8F8zR2hoRaK1n5peDoBqFdJIZSjL1rjnW0huL
DdAUnn9+wvwZGkcqRURT4pR1HN1M2ah02Ux+zzXUX4uwKyTuxXwsYTx7tOdN+CdynnB567s/gcSg
NLR9TLE50qjrFa9Az9hrGBvS5AC7eEa+WaI0Vca+xP/UwwNZ52uNprQmbRG5D5WXcifHSIv1nLYj
PypUR2C4DOJVQVSsmA1g9YDvQ3e/tHxmbOIvSIbbB9Dchc2AR3PRjiMEbFwMJ2gRAydiiToSA3uM
WBmZcCsQk6VcS49P05Sf5fSurqaZnWnxF4qG0OjddjTNHbMPNp81CxbHJueB1xybC5HdsWINUBK8
5qclwQTahge6mqOBPAdCIp99Dv5avAcJNHmO+dlfqaOEVYCRfzK2K/ht+OWWqkNsg2qhG1i+/Ro1
Rdms3OKfGX4IXh18ww0kT+tq+2uIp6GD5SpEjx71GyREqc+MAHFV7H/6xW/DfWvoar/mbxtaS94E
PLghQAruClZG/HjG8ViwW/Hjwl4Obwa9M7t3j8ukXm42hUVn/mrcCrjgYCPqm342wWMumO3uMqIY
ebTokFgJjrzuCx42S+iLxvFWgoXlRCQZUoAuZ9rtA0QZ/1x/pYoVYF1PI0jgkDaxJiPDbzdmND7r
9hXuJ08v04c5Oo4se1girAfrp0UWyv4tR4vn+2fN1DbcKiFfrcVcssFAqOoer41W0ObfwYItRlbF
WlBdmiZ9qWqDm/PDpDLRQbqVigSFSLhJzOfem05qDi5iZkvTdGfAgUsOTYZuLOsiOqCF1U3G7KDI
Q4ZrYHaOPeaDkRcAc5/AeTGJ0LIxHtZwOjW7OcSwcg2P+swt8106rYucx5ml+JMwyktuiLfa6BHg
uBwi5WYcpo8wIwBVjfJrndh4oJARddSELqtuBVAPmh7Bg2+G+XIIirOWI/+0pnXfLBv/oXvpxsF9
niLPGSxcshUDGXi36J1LBENKiwlklse7tq5+TO6ax1Q0puVMr4JyHOnTBhF1Bs3AuMqB7tuBX+vj
WZA59kqKOZ2abO7JdiOKItZ57ijg8BzjfMoyxTRBAkDhwnZTzSZ5oUkPqY/OCrXaT06wH4W+6xri
p4sK4ZrckQ5O+24wcyRIOM3yvVsijyQ4tVXZNj3rqu7aR/i6XRZ4bf5/2EcM7INHo2B3oQXJJRke
EgzapH+OvbH1em+tVf5rg5lOe8exD2mH947HTx63tvbWeeytRPFOprlDwV7ZbyO6y5zEL5rlSwNg
rtvowAS7oGOC8asAVbw8GYjPbb52BvK8BqYnVt0e7Sp+g4woTePL0FHL5pRKEBnZKqdYJ9hUu98R
2P7GJReGGkMChGgol9zkBMPsYvcsm5MCP1zwUbbdU13/TeOycfkKmC9bQ7hnIPoaDHKt0DwEuIMz
silONDVgN3j0yH87xu57wnyb23UU9bKOrc1/gAOtPUUhlioTu+rvwOUQ9bSbWXF6Qj6s/oYufkyD
hY3rKYHP2xw7UoENg51r0Z01AHs1E+UpPxiSXupYadW6BjZTD5ee0gN/3qPjYHBQYnsEERS4e1hT
bh0JCM72jr5R/Bchp6YLNAJFz+wx+Zh7WkbtPXb4AmkNlZWR/V9T62QE/7jJLYK8MADiDk+T9q4I
FTWqQ0XN6V0EmgiWnGXEvd25CIWIkoE9AuykYTnZ5rB5aEBYdzfVn8kG3f82qSV12lopHwndb9hF
MNBmWIfwDr1gkVh3LdQYo4WLkz0m+Et5SDQTnBzOKu19IsXdiU6Vhy+aEKqCWjyqGN/hxyKfAk0m
05KRypm39n+KEMDes0ABm6LXXccReYpYYyMcI8NRtz9d1PWj8YamA9QuP7JnZwXu12XLImP7bWBB
PY+m+uWYW+v7xurYB05M1NXbBrBZhw5AO9jBjxM6VzFqG8EAOX0YSl7N381yiSZJ30jty2R/nXoE
vUVsfTsMYMUjEO+WRY0KUa/y7BVuyQxVRZIzYGJjY/EAF020jkTwoQl3I4VFjh65vHTSfFQY0Szs
rK2VNwezaVSDHl+SlsTxLjv7PBQgTKFdfsYoHQbUJGn06BrqquosU39lgb+cwdtZnAITkpvO+NPS
be3c4oHvCl+Hwp4JnSNkhoffIR2uIUdFQ08slb6t2/G3pr8MB3PLsrZlokMhOposv5gUsNqlFFjo
/nuUzquCNjpG5dAPwbp4rzTUXMUzIi/MkQhycgdMgi1fw4yj1TbTbAHzdGZoDSuPPWyjt6spa77b
3L+MzLrT3LohzqpXsUNgs81HHhTiSnog2dpTFxfn3DIvJQuJRujLis+eYCZLk57IjWe9C46GUgA7
IJe8nn5EQFUfXXAT3w7g7rYFmpJo2xh7W4+MxsFwUpvGeog/PdnghFjlrgabny9GI6WGpRCm11UV
I84qeoMcQyTjQt6ALjP+4nuNmnNTvapvJesIhtDYDYXC2cPhADGG+cnJOR/tXckKgiCwnSvEM4aV
r9Hs6OatreP7+4Iocq8s13FPUl8UfGtmvUJuMaA/8XUbZgRjtaC+qhLFJ03KqYNNijpJrTr+u4j5
cB57wijD6iBCe7PR0+kjCVAJF89uq2+1OV+Zhfna0GZqASsBcAUtog6H1ACEpNfcfYP6zs7tbw6Q
tZds4plEec5zrNcfon24viDvxT4PUXgyAiyVRbnPBe21CBkOR6sWu4TejqjLhjetYcuSngv2sgY1
Eftf+sGcOvetgItahA5cetWY75t05z4qjQMWIovIbgWuZz9/QBqE/DVLrNPmTH31KE28tvykmQO7
BsGYt+ZGDsABITuMGiMqFxrEpy2RIZpUTT5rkcbeNuHeRubgcoSk947+lt6EvDDyBBKAQ1kfUeTr
S7Of1G2MUEQq6kMIEeu5Ytk80C1DbMeOW6xnbUDOjYjNBosDwzowF46g7p3eKrxCtU5YUMemmhm2
zbfDEZiGwSJP3wITT6bqrdEJCwu4JTsjOQW3NofLSUFmMBysiwRGJ+SkZmBJBgtrTL8mainH91ZY
8iIo4prj0dsQVokSI+S20wbaN/rhFKsX0k0UpBGIkgqSToRyR+NmNfVT2GCaDn5lCEiowKR4ci0w
gJgNbBen85iBGQn7v16qrdBboYKtipn2PVmpxY8aphBuxuj4RwWgpRANAgpuwhVy+5BVV90wKRld
2FoQfa4tNKjEIw9iZEKQaYsdfca6z+ZTCxuCZmo3QnwruTJzpoNRGbeM6vku1zYdjmVfrABtIoWu
TcCAx1ly7Httb6flh+mXz8g8F0pxaYXta5g+24rWCKojjjcNOLYyQkBvn83xbjQNLMSXwX9zJTP6
q35rlr7+qtT/lYetAbcai7pli4xekGhUYJ9tOYVc79C4HUIAdFqYugsFocn1ddZju28RqnvBiSLM
yOW3KHRKCIuIRyTdZomXJDdWcMW+SgzfbmW+ZpK+iCI18/tFOmg0dJDMfapc0I7WtSEFbyJtDQVR
I7elZFU7d9tZnlv4glZBOuZWz1I0+fKA3o6sjA+DtjMJ7o28xCox2NaXmOgDIBpFZhxUxpiNDlVz
Dn3a0s3luxxnmgl6LRF4eEkRxHbcjjr/m2SnmKsdPYcOROg8+wuZVrQxzqfhy5neFdzNrXc1L5a5
8Zauz+kaatuIC6r/ZxZJTnnlQ69As+9H+xJxsZN0q2SMTkVxBmu/d1P16uYVL/tYfZzngmAFAmvP
Yir23cBzy5iH54gYInfV2i5QPkx8PsFtiQmVkiY/Yzk5DUCOLXogw3u1+xQeTccMZbyElWRtBBAX
mZ0VXLPZ2LITMIOtQVnqAkYYRPdRFsk6fNFdY91g/nDTe6pg5Q77djO7JILIHWPLupMymNWLy+5b
SvOfz6QG6KWXvNZNuLVYCs/WfLX8EHpQuelBwhT5h+Xoh2BA+QynDigjNQHzIW1pskOJoo4JCfqj
/K/oy0uS599NhsaZ2zXNmluRu1tDEe7Ik+yNHV7INWgpFtxOea1S4KFueyKab4kfxoxJ3pzYDj6s
BlmBCdCp0623qjVBZDwQzMHewSEnll2cL95FbKz9GG1Xo3mPjtVzNXuvbo185TmCK+Qkvwr8qztk
lDVF+et2iP39Tl70iqwUZBmxsG+KVEbGDD00kyptLaOPdhgRE0cEeLxNxntNd8PHcZNXV0Pv2T46
57tChMWIGiRGhB7chuz9D7oRruGn6UPNYBINsUb9CNXBm2B6COHu8DTD58t1h7WqyQq4pPFhNxf+
i407EtgibQ7+JwRJpCH1ISaYQOAHMhzk+mTdyf63Mul6vfg1Sl68+REw/dfBxQ/jDojcE0tWJEYN
2WE6AugZWQo/uygYSKJbC9GxF/rVDwk7yI50wmTTLjszuFt0Uv9tcmKWRgTERTjFNCInMZMmGte+
RnJQyh16YMA/EFXs90ZHqk0BBvGfvI/3LN5asG4t3oo+8n8Ywrz31dU78mZp5F0oyijI5oEiWUSI
KGRzlxmOF3Z25UvPri1QLf0+oAmf2RVW4xYYmVZ9yvAvgAbatulrxm9qC6YFIt/6DmSL1D6G2lvo
fg4kQ+BsWuqwmdgOsPk3XxwHydyP+sl8Jkm+Vxw9xLT1xjtIFrAUZ1P890TYuDEwScixOQ6dc7Vg
x6AOJ1IO13nkkVwJoyNBu5TqGD4fXLGnHio66Q5vcSvfQ+aOT7lgooiAKQmYZ8TFMa2vJWou1+Oc
o7qRv6habI8vgBTLmbt90stX0hqu9jiiihAVKY0dM3tCPd34YRPmy/TSJIjE9rgTMGUO7necs62R
E2valHoCfOgUf89s2NpcoJWFKE+ytU+Ta9P74hYqszXTe9uhDh5/MyR7uXcMjE8P2ha7lTw59jWp
TSAVzQ8j29OreuRJF95igJjxIngFVdnNpzEM87WqGa1624CCxYQay2FX41grO+C0+JSnfF/7d14q
Zv8mxoc+EBTlwKFrVr7B9lf/DTkOGwA8rBlNJKqlN7P+QhZKexe1DBfLdTLKjYuu1mO2lTNuDbxq
o4/mTg9iUNB4aykKbe9dEPcgDdI6wuVPqNsMJaj6fNYdzODzMCU2Ul4nwoHszvo38JmNn8kyD3CA
mWc9RV89sXsJd+N4b9pHU3wahbeJ668QodTcZAgSnH9FyLDOSYcr1M+FmfWXPCpPcxsBtrp0afgq
Y2TymhH+zW1yqFQgpRGHr0aP68EHAmdE1hfpPKd09jYw9nmxTTw4zxopSdpAMQ3aGTED9raWhMLI
oTZMALkhyGOE0Osk+cLssBax9qvm4Vm8biyPvO/DNHn/2cUqBHqG5mNX6FeNzQJ+zhwi2qL4tXTH
d0ciAn6fpo8y2mN/U8Qv59MMmPaVdnmsGFyhoTzr3EwGjrJBGE8hpT+xl4tMv6bdnh5Rol+mJCUx
E6B6/k1dhIrmheSDLVkDES2qZxXngO+rcq+sIg5S5w0bGo+xSjdB+9G281JvczYTgOwYGgnypGz3
o9KeleY9beC6M0qfXmqUMYXPBn/kmsti61SKhP+R159QICvJcDYnuFezdqY74/T4Yo7Tzps0Lnmp
fcNRZdrL+MZoL2UnD8zH2aTIVWgRZjdP+964xSLDvIxdqnEfYc7SzFCooIIp9PySEifnkBBf+oI9
LsueyVsbgX1L0vKhkH69/8kstIgxXmX6gbr+Fur3HMWWIKJFx2eWus2Fr6zAUhxqUFo6pHG5wx+o
tiMPQ5u+8ecLlEvhYRcxuDNGLJSpEmeAQA3zavnqct6xN5neS/wzAWDerFNpJMvZeAt6sXSd/FUN
AFRe6DgzvlsEOwQOM4OSmf+dmy8t2zYDRaLH1iVB7WpT4GRSAsWwF3X9MBJ8FFe17wVv8NS67G78
tfrsOf/eOADOQ9I+4MVEnMDhRy2AzxLrPR90a9PyAotV+PKloVusKeHU6vSpqbPB1EjcjXJff8EJ
X3jZd12gny5ObESJM0oU+WkX65LNtr2ncl+zoQp4kPQiwWfGcC8gEtDwGBSrKoEpUtizg/7yuFV6
Zhzh0R5CrLdyHXv+WZ8JuRcYlbRlyLjSm7PVwHaj/fV5KyroPLAUg6fVFzVyMgAsiLFDqrpG2zBR
P9k0mJggN0y06YwIk9DezB6dqBu/BEiImqC7DiRhJAMsPQoHpoNYXbqXOSlUsqg6TTubXzH+VdmO
KTYCjFkde/tQmUec5DQwWZJoeaq8AnNSX/TO9Z4QRO4NjECIiGxMwd1Ds3wAjG3GgTfJpaYUIcOQ
/1Y5+Xdtb676GoQXjD8zaZdV1F4tkzYjaaJnqDLUAzUdFYMM3t7sH3uIbkw+Ge0AKMUa7HrZBq9M
6YL/aRmB4qyN3GtU4gVrhj2JQiF6CYn1xeq3zsyhlaMTio0/2+Krb7vpleRbRhsaSC0TYTG6w6ew
R2qgN+toKiCK9TbNEPN+jyHgonkM1EPNs5ros8Ae0ag5V4KlSPyyFiNdI0bZCR0ojWA47i9B9FwB
e0C7Ci/H2kxHaVx6e2tVb0PHuszfYAIIQxaQqqWydpPGjRBTlxFEReEhGkZKHhmK5tbmDAdKayby
JY8rDjOyhwmfxK5MzdvdJmtcxixPUqE9dwFrvjh+jqvTgBfaHOpjlI/HuAT5URWgttiXVryYnSs3
NFfTPsXMg0Or54QnuReznz/zFbcGLQkHXq7fWmN87iMFH0pS6HF0SkjECqoEHaw6vCCYA9hdu/xZ
T+YPd9QeebjVh4ERsTEsjLYmJt0/RY7/blv3KdmkTN3yOFgO0Uh3bUX/co5Z72NMkYVANV5KiyRJ
Jv8WXNzSmh/9BCWBkkY+OkYI95yU4srj7mPFPcbPOn6lekRdnP2o7z9kPePqb00Yo3owNx2uTGwN
BW+aKmpOne38jOwYDFyvU7IWMvsZEgIlvBRn9zoUYHHM8uYSzdBD6M5HQhBYn2Uj4dWr0Ob7e+uq
+mrj/OWAyuL47BMrMdk/DYLqrL+NInz0JjEILJChLnn7lNOkAgpvLLfJvoJp7ubB0szkXw5nJZnB
BL761IIaT6L1O6JBYg6Kmi9BBYTejXmLYnZGxVZY1GI4n5u6vCAG34Qsali2LvPSfBHGezNBh9EJ
OC3/jGqL+q5DvKOgmj1rAw+rtbHrKDPM+EW1u2NqbZHwu80f8fJPQF9iYx+j1df7I8DeQPKvQTv0
vj2Juf07zClOGSj7PXkaYPXHMLuOwjw7lfESODPjhPi1qLAhtrA22/yfQ9A59D6MNxE51hAceuJs
cnYU7kZXxqAM98pISkyAvJbp2jXvkm3q97skYz6IAqMdnDNetOU4swPrgA7SycYhkE8MV1TV06nU
7qx4o2LH5s4oN0PIZ9F+62iXs2T08tciMMD6l6fWv7pSYuyB+kxdpQFynNh/mMWqcJ2XoILqF8zT
h0yQl7jmPrKVQZi8DKTeb4NkElBLltty6dnhxjZcgj4nVJDuP70H1uq/1OJig9uGNaqEawUBE+7S
kf80hmaKKsXGxe2tlRKs2HyCUZyj6MC/RTKute4YjjD68fl1J+EetET76VHV9C7Hh3jP6zezJDAG
N6RBb8Ac3tB3RMmWFM8NiEkvDdA8oXdGS9a03aVnUeROEmPqx9RfjBHCJxiJGUHjAdgWmeRyE6EH
bv5lRCXQlBMGgYIWKd+LSKlhCNWwwQhA6X5uIzxP2bljyabcnYbogQJyBcdPl3omUpIKr0KGT5IA
aQpPueuuM1wBma99RWGxSWr7LQzQy3fcUOgRI8ZSrdsvHYQPXZ1+NHm089noWiOZQ1DSC1pQxC9t
ZC7cduvryTrxJT0e9LrmQUYoTnjJ2oMMPXrkCO85KhEyjnWhr6cx22BcsV2eUp7J+GPQAOy69XEu
8+fcruBXF+JZRsbDSv6lRkj8A9deADSuNGiC1WfW/bn5wdEw1OJAziwwPIG/8SXPTX20UHWHMfLK
eUB6mAF4Q1nYUohRdUfjz4DbVNb+QToZ2zxoss3C41Ja3YsfoR8aGuoVTCv6p6/BFSUniEjXRcV3
PIuNGMkXm4wlQhAECO0uo8PqZ7pzjGWICi80v7NOUG5D6/DAtlMMUIxiVoQeGj21InfVklO7B0m2
m2nfuMUZQ0OfTXYxiX4GyJIO11CN75S5yL+w7lYdywCzVgg8PKi40Z3g22J4CCwFf0q6WCAoeuql
fTBh9BW4gIP3qCseuO0C2nf8aB1iaxbHwyrQdjYWfTJhEbhecmEddO1Upz+NQD5WHzOOjcTTl1w2
v8bJyYy4GWDWM5XQRl7DyVEIfWs5yCsZhvbmd4Z5Ox5Y+RHH5YMTPHceNwwZKTGs0h4/btJHS0SJ
DH9ddC3kHnAO22N9C2rqSdO0ztWUIySH8751CpJzTYvdJpI/2Cgk0QhHnqBBrZIgpvYaz2PHXw5+
R5b+lno7M54nQ0YbbwkQXuCIyTma6q/MJxMxtJ4TjJHUC0elYRAzR1yHpR0RDYBrKolSlytbRLeW
CUxo+n+lmy97ez2JddA8CgekDgNSndFzjspMH23ES7jM7GbFJwYE4B4dheWrTlZwKrDFMmtxGBYw
RqA3iA46Ei9W8z2XqHTuJiEvvkcR7B7nKLsmxd+xe2Gh1N9d5eDr98qiGyfajvyy0+jF/5yG8UeX
atsOJG298Xo0t223DZHSTIQ2pHzWeSpPfR0vSxvwFlsMnx4yK/7ZeBnGrD1WHNNjYX/h95JYkjhd
EACoOx+IB3NjA52dQGlubCfIWwyWeaTAEhbvKl+hlFgwBmh1EfYaOoH+0SN85T8zgh8fJ25MSZSC
DoeFgEWE195LolnLmTm581PNC01Cl5YravUKAxa0KeOlDPa5ynbGtyAxf2C7zpdaDr9o/iLLwZaY
F61tb3HGgz7y4NvxFLX25T/oLAYc76JuWzStQ/YwAUq5NIOWUrZ7y3LktUrnZF9aBAkAb0FURNFH
7v+1HRpXsq7lTxETx/3K0gAJ4lmSxOdA4iGRaGqjtQ9blEkA6KyfmJK4I4TAM7D2SwIIPMXFChK8
h9x/+aQSZJ803AZTSvJZ9ZV6V0ceq6DZxQ09XDxtwqT+tB3txuQTGYy778JyU4XRuhdIixGAIBom
Lm1RBikmIZKGbOq/piPS+J0pgHLbiCBa6P0f2GxVGyARttzvTYHHtS8wBIIf+JZOQd4F7dIaYzLB
TPDfiGKU0woswH9G3tmksXbJ44wxPRjjADGVmML0t3zT/Ws/IDVeoAumTkCBUpcvlbNCMqk3xEKP
xNIZ947cXeuPDPvBuCj7rs1wb64mFN28TMpD2rLQIgs4T5c5nuXelaSyf2rTS2MRysuuiSzO9qCF
+ENBQmzL6i9LsmUsQ+aa1sYPxlWX6IRDg9Bmsp2i/q3cbeFuW35ZQoZvoTmw39sx4XPDf4l30eLm
Tej5xo6bRe8cq46E3vy9jQ8+iwLHPCW8L9uyfCezeQhIzOBNa2gvOk2l0hMEItnMxvzfaBffbxQe
DIXXQA3d8fCFG2GSivqFZb8hzqz5sd2foMWlq2+FjFAvQjUmKtGbQrJuCDYI/B3cYgQm7g8DUcJX
wY5hISkpySQEdaFXXzl3V8XNDlZBP5t8GI6Wtrhkx6JWylb1qWbCe+erSe5CAYQ85XmycIrXMWnP
Z8XZld1+9n7iuT8Yav3NuqwBr2EK4MNomj1WOpqGvQ6Wi4fmyRzTfTHOmHiHXTHyfFr5n+43nw77
MLUcmJXpEroXOHc0kZGJAx+kO4gcpNcWKufS2E3OLZH3uIEXTsYMjjR1T+Zps0Tkt0bJtARpTDVI
SVm262B8eN5pipiZMTaPfHNreqzTHOyxMEKsASNZwXQXH3/mXjsE616OpdWKkj1i63XD+9VEK6bN
MNPa9MWb4D2MCRsbg2UbiqbyqBq5jMcxPMhcftKrbNvAePU8iFFeCXw0gQLyFfTdZ2DZu7C29lpo
3XGEwkX5a/xNjzZRqKHst+IoJSAiKgHGwwleTOcAcCwS/WHC4jvX7YfHOVjJ7NCRIBgE5puNHS39
hzKPCba/qktB8RklP9IPrwAQWQ4IMrjHHmddvO39+Ifp7R0F/1/d6ceyFdsB1Wjhw1QIinxdynFN
dmfvMTa1EQ/04W8/4j+KQ+wIXbdO4x/HxDYwlDmqs2VB+FmKxrJuoHoWq4aBh9putdFpAids8XTk
WBt8K96ASKLeRveVgC9yfBJvviCCaIgzyuSmdznFJrAgiCDc2tmyRKCcYMsxkXOZChwZAEqr0Hzx
Vq2OvP2vIiPiQRwt43ucHyKsVrbHDgeNtoa2Ny3BspDIkhv9aoLs54A8mLwdiH1Xva1jmEgukjOc
vD4ZYwMf0wVCEhW/Cc6K+OzW9V5OIOzKd7jN3kDDbq8LE3pU5ZpnmVsbXQKu7BBKMVkb0XWChVrU
5r+m52tjSJQMb3qvbWpYeN0cLmimMEstgvyzx38SBbzXq4W/5/5M2EpnUXcV8FJFArmepenEEjx9
86QJ34Htxziss0pjbA6QmCiscdIWWbNDGAQ2BGu1ClNtWeJTm4v0VcEyu+zL0SCRMiMT+XFEJ4LW
AUxP4purTOCFr1MWAjn5YGogER0ybG0i62l0sAMjW2BmPGeodeI/G9mfA//PJgtjNLonS1nza3wM
+JMMxE3VPS+dvU2gTo0uyqE8ZSK6cDqW+sQ1ZMpowoSRMTiB931xniGhgMLtoW9kJCTbqK8tNv+g
PBc5nKJMfPbTm154y4pczn3qsSRCRpcTQRF/jWX7kfHPhn2Cjja9lAGGmqy7CWc8ZSZJHd3e1cp7
WHZ7u67WJamjqA93GXkKM+gfI8LKWVPDwyL8H0fnsds4EkXRLyLAHLZWoHKwLVn2hrA9MnMqZn79
nGqgF4MZwOOWyKoX7j03g8mH89kA8qii0zWebd0xBM23ES1k66TwCme+KwntNralPDl5lFlcyG+B
GJ2C+rLOP8r+x6Th20Xcl3SIKZko1a7mWsc6Pe/n3g90v7dXnvBjWEgaAZcQV3TEJp99f0pY7Sr0
EI5xk5duCGvC4uWGqYqnjcLpR6T5uooOLvJqgH7VPlA+hP0bQP4t9h7iX1T3sNPoNX1z5zIv1EGT
2eiQJwYOefUX5xePSUDBagjIEDmOjbPEpIAmB6twcUcjvdBBt03sisCxNfp6ZBGLlyBLr21/G62j
1XwEtXIfdXtdMshUXIay2Xpg0JFzNilqMLyorHQlIyH+Zv+tBEeV2VmUd3vDrfcKPnM6k5hMH6/9
SJifKIpzUNpgKwbs90HPO9dDEHnxKK1SNpcjzEC5Z4/rBvEy7SIK7lkYq7yr3gJ8bnClnGHFvsIc
R39EN0C2K7Mr/AIwoXIm58wR22lhBSe7xemIbWWILGIVU/bv3WJwCnTQVH/aoRUYzqWA2QPr1ocf
VmFvyZZdFRaq465p6GrR9xNKYNM+EPOFtMN8Ub4sAJZIqt4S+02jjeW+iL8aAzQp6rhe2xHcmeaA
B/a9PmPb0Iq168TsR28t8e2q/TaoDsYoQln4sgOeKLNAQcc8ycahYaI1KrEhg8PJGT+hle5iiDI6
YSPfddd+2dObwY2qVteYOEE9GPbWkG3iEgA3Ab/M8Eym7bvU+yPznNWmtinIrLBK/OFmsEuC+aV0
GBQIz9xkkOnGhNamdi8eJRoWDSoSrbA3PBOli//Jw+lUKzCrUNeBG3SQfBiMf0jiGRPECGDV0CI5
RGEWWHq4hhqUfrx2mzrq6d+2PDiFAxKXDAYZRc4YDYFOzMAbl2zOtrzP51vAy1JE9s6zjsoAeODq
VKc2fGSRRr9irPtIf9GuBhUn8+CdaQkmeuXK0KpLxGMB5XptNk5Ph2Yv5bOTT+jXiEPXSUlC49eD
EBckkMFVT7s/o5WECIXmS4O5QmIt+Xi1Fu1MxF89MjKUDwNko9IRr7RTqrsba23rEVwacznY6NFN
4h4Umq91JVcqmrk3Peuf8t41UDzMh4yVpGX5ctkBiK9LTsiUjPypsTwXGsSijT7A103WY/owGAk5
7NtDIk+mftuP50yipNBa179NTQ3ETCV7lRIJPXrtqRwY5pZev4qb+pg3bC/Jk2iyHxSktJty0yi1
IemlHQgtN9n9SS+PPAYgmgrIXpb52XJWzaLYkuizUtGHD986+fM2xK6IfB91Y+nP3MGzEnEL8UIk
wZa3OUQGTWwgLOVjOsr0bZxdBbWhewuplwRdrIU7XReIOdac3YxgSDFgbGNytxiDs85R3aswD8p5
+NNsimrIQtS4pYqFmBV4ySudMozT+s0sYT4EQZbVQpcLo7p99RKV53iVu6ov0vqUKAZSBLGsGvWY
wiBqxSHsQ8J1Mszr4xb8y4savqaqvlE6ZBF6T0OLBMZiMuFM2p/q9ufY4R1SohvY6cC+lcNZoQlH
g4KlxwFqqpKa4b6qiB0NlzSa35F7x2vcnVvjBTNOKjyKyJBx2zDw2R0UeXYZlXbtaeG1pwXQokEe
TBb7mOpcmdXBsbO9zgkWB8qhcey13YhTzmLRmL4sTlcN7VnYAWQuMSTqrdEtNGfgQZpoe2YO86bD
DVe/eUJgebTnrYOYf4CNMmrtxkW0Q0Crex3i5DtPleklYqVYGi66vwjGkUnfrqfJ3bFd5PHY+9Nq
RQvB+NNRvomWvStd50+CnTuHhAEAWD9ozAeJttfU6iiE+R5xTWrhKY8d1rToMkT8roN78Bp7ZZDG
beOxyUbQzs+oQNqKu10NnpnR7hDhHXpmIgoKV2nujimWzTq9DNH0I1+QYqAFhL5UeN8Ed+QsXKct
q+Jjwl1UI9F1PeINC2W/VcufwbjW7bQcBrrc0Y/z1h/tu0BvnfbwrEuyOBG2NGJrq97BYW4W0Yoa
UjGY5deGHECN9Qedqlc+3PSeI4o3zHMMhVZFH4CPeS1MAwOaQLrL+9bl4+uEc9AnVQf9fczjYxhv
ceksqj7A0Y6P03k2NkOtiasBqW1XXgbL9dtkWpHeFbPHb83DwGClx/E6lMK3S5gDQOuqAfgF2dgF
kj7pDW0ohWyLKVn/VtP15x60lcvU8WOmmvn+jwc7oEkuRvEQ+g830nV2jdvY/bVcUqN2U+fHmFQ4
AtQVGzEr0n07NbbjcBkRN3g640TiMNm6brGLMZZeCbUDEAc6zdCZEGI+yhkA1gQhcmmpstQoaMRY
PDd8SdUrgIRF5Um3Fu5HePZRyy/I9p63Oqy9YwXsKI7/AhRhcEQXDnsocrsabnY2oZGJoHtVmdmi
wLidwzZuZrrZESciQhCcUAoBVbnpYlWlozo487NmXzwp9TrEVWnp6F6fSv6Of+7Fje9POwmXyPxX
aIJ5ki0OA7bmvPyXmk2j8D7q+FcB6BG9yVLVxiECEN5RjHUOg3hyD+Cyq5LxJqDajOJfmlfxxZKU
1icM/Jr3EMiGBXIIlXnizrz63ZvWsVDRc677mrEohpp69smj20QN0KSe66M4MAecPjCI4fDFT61D
oou8ZZmOQJnepfQnca62rW7Kpjz1JinnbHYbz0RWySikpkQSVDjen2p9WMq4bIurYmcb1cEOpG9U
NOYT1u0xdJYOd8FoQCkYPiM7PtUFmwDdKf2aqCeBU05+x0k0wWY6MT5l0+zFZIlP4wr14KJHhxi9
dWQ9MlM14ca1rGh1pNRoHYcKQQQ2DRRkSRShW5rXntv7TmW/do3rNzFixOjTZFiU8FmYEMlzXnuE
pXK+NLdiiSSRoJW7zbYs/xd8c5ArIYGCKmABnvV3lTvBBL6nhgihEL5kAb82Y1Q59Otw56dskXQU
KGm2re41MnId1/OY0HgpP32FRwrBuYtPwez2dSZWsUWqMutnkb3W5GPSMpxdm//cSaO2tzIojSpc
CDG7ijpHZS3ml+DHIT5iAp7ZPViZTfaqaqt3MdibORJrNyZhG33VpIVkcUCuhT2Zo/AhWJfysFyr
KI2ClqbXOQTuW67BVH0raetxLE44NDlZAbdplLcjlUeqPof0EPBcY61lvivDRK0bmT83ws2m/i8O
b0p1Lw2CuyG9cR3qfD9FWa4QTK1zEDihNm8pLuSLuWJCxU7SPrjDvuUwOFILuaH+Xx4fhp4BCsMj
LRJnh31lETEWIOEAHfFLs1AB5LUVZ/Ywb2wiqgsHTROGftKblm36iEOIA9G79DEOyasBTTZ7R9qA
Xiv5Fqi8ahdBOk7aiRVZT4CvhXge5k1Du4qkAOcAQ1K68YJy34WSEeuuDPTSy1ui/jbVdcTijYpq
YQz2NhXMNflnvdY+pJg3oJ7pgwHUWrKCAehiN3OnDyvaZMV32Xx4o7tOJRCcAzM6B8nDYHiQxX+1
EbFDYK2BrEBhCj038Mmaa6Zl72zFuev6fV9XTy2ctkPWcFip4qC2I7sYax8YRBI4LD0d0mFM9RkO
MiMQA//EvXDiDwkKEwLkoPycEGwNBm1nyMozq+7W3K6jlto32RT1aShc+upH4alomH4ZSyBi7iRk
tHLAn2n2m2TexhM7v5OutewB+0tZiV1l9EfHsTfWlxmWO7nbKit3W+RARUKJZj4ryoZxOARinJXY
5HG+aIgPTAb/CYgQoaAWrfVVSbk0iU1CUWQxJUAi9Ev7tTQkcLxnspUJGSP070NXQuDfSfJJCucG
g/xmDLBgajZXhMmggy0/KTEUFaNOmDIuigMvKMQMQckHIa6An4KgpvJ6v56dS20T5ItKCBR5MTPn
0cXJGmmnctlbWFVNv4hauwG2ZtXtSlXCU63zPldNB2IHeVtDyoc6jQAn2rNDUz57OrlQ2StetwQG
m5YxPn+PQF42+Q7G5wYC1rkLjP/ivH4kSu5XAZ/TuK2vHZJNVYW62oO8DV5NdyLwwSNPQWdTberY
pd3MDYn+FdfAEDsZggG7ilxZwqvna4H0Pe2txZy8S9KJoRAVxnQtzqwvtSUbwcVraeH7IWsnI3XV
HbyH/PcF46PM+3OzbK/mDitBkmkQ3XsKCVQQ5j1k4d1WqvwdMN4qbVJM1f3SGesp/1WGe6BsFNAr
Xsrnhx2NokIZTpNU9GrBWRX2X5zSJWjZR1+Zfu6l+87A4l/LNSdstpgpSpetHC/dKNZafCFOqj2/
A8lolLDWikOfXFGwaqxsKTvQmCAEQY9h57Bf6mnZWB84hpKy2M7WuJZlTqqDoFaK374ON+34xdWs
ssMpatayvX4RGTj+utwJzEQOBE+Xk0o7hDgX1WnrgWpQILT36IRrfZMRmKqvaJBfGu/OksNBV6nM
/KzWOTZYJ2bXQ66OCwVHdx5rZInk8JAThKitPwgsmOrRjI5m/FZm/VGnLxyGYxWdTDd45flTehnh
sSqqZwbbOGpJJDL5q99wugRscrzmbaRw1IKPGrzXGEdXYyJqnqm+mTEecK1Lmz2ZYlHIaO9zOp3A
/nQWuB4Hpx7ZYVRuRvAsIdQ6H1mT+iN0MzIQiRfCcYa7qVb9+6BebbKABfmkDaA7lqTgmzXcHVYp
VnZkL1Ct41tKzpgzX7B9i4/M0ndtwX58Pgw8kRg1N44K+hKQatY8esq9EgZdz001Acg0rHgzxIaf
R8E6YAdskcXUkv8UjTb6GnQeuM4NjFQ1gAXrVNqI7NChVCMZDuU+QsdgMKky0PhQ2VYEb1H6zFnE
7U9FMUHziO8JPyGLOJbB4jV+I3W/M3PTGNE8Bww7r3DAuu4cOzhQ1ozogMJJ1y5yk9Bbf5h61cm5
pBXraUXfy6M+6k/cc6nlLcnxm+GD257YjDHnCIp7h9FrwhADr3GcvBloMduLpqDmspCzqDpgpEuU
/hm4/nigmNDwvWlfkPXWDb7jHBei7BIb3iu7xWg4ONs68tZkwG8cCg1IhvCmTFS0ZWUy6GFEk+O9
MKPXrMm3lan4hTdcZN/GD4JcDi+v2yLFJJPgq6DllSTA7sAcEoPMyu2JVTeeHso3HD1LvGWkz8BI
krcb5DmRuhc0qVIgvYKm5XtQtwNccJ0XXJOBqBn27sO85o9rPCcsv3GSU9XSNhjEEBebDv6wR5oK
RCeJ87zo1U9ZpRxS+l4h99HGVlvE7wi0+GS7uWJ0QWhV3ZxbjMoWOqL2kXj2IbM64APBVuHIYG/f
cN0wwXVrnYiOfhMTEB4ScfDHlC+af3NxS7nkQ1T5hgYH8b0efgtJvJkMBmflopmGldduCqgRAV7h
7Ls1kj23i9TBc2ukxo5dp1m7+IeRnDc7gdG0doN11PMA5AT4rGcenc4ODmlJRGjZF2/sjbJm+BQd
omTN23NXskKVVnXYqmxtswAxEylqKd0rK86w/Roz8nNGbx+FzPXjfuel/XlGF5E2N5CMqGoYJELU
qcwY1hhSzhEDhntty3bfaeVWbzDqDS0Jce5uajXWdSMj9V9bPY7zSfQPnsRTU5bHlD4dVek0nuf0
eySUxQnmd8NEz2ZH1/7D0aSS2/oQFUFrLrp2JpEhYpQXQQGs14JQd0RPbOtZmyOdoOjrWON/AR1h
BJPrxiWDZdvza7kYD7v/YM9OCcFAH8Z3Otf4FJMFC5y6vbT1jZs5+xcYeZrVhxTbJxPYyqsG96Up
VTTSXPg2nqp7nJxZywezdFkr32z/8f/9e2STJ7KlTazMG3cwj5oWnXAnLWfED+qEZcjHEkU1zS9C
vWAoW/PUrSKKJPCsCSLk7JiJkBDTn7KNb6HF6CcujmEa/3UlDZmcAIY2oxbyiwgX6egN7dJlFnwK
Xaqi2qYLP9pY0NP2KxYH2+NyDZ+DlW9AImwg87QEJ9Fgs21VkdQ4jB0jzgnGNPLXfavyBmA2QckT
kcDJKaaFQPRToMX00AbJunjuGPxNz2kiCyP5dtSzVyMAtr+ZfEgnPKKXtTk8B1aVDpvBkrfA5I3Q
4efZBOvYpIOXunsocHNqdnRkiVO7yE6eCqz5RmeHGTN6ku0YyIMaRLlJFDYyhTRCTawB8PGY+c6H
Dv20y7xTQQ4TVyAznVOQv7PoifGy1zWlGenuNB6Cj2gc2XjKXPEC0x9Lc9y2ZENUnGKPAIlnFWqQ
YsA6cM9V0boipBd9lBaM+7hgxzM86AlbZG+ZcTSU2Ich3bYwWsJ6bVq8MLp10K3i3TFUblA0wdpO
i7YVrYfIWMaSVXBS5Y6NuWTJ7zaUTAUq0nCZt3pYW+JMZqwRjtaifrLaiyAyQ5vSpZt0C7a4a7ks
Nfpg44T1NouZCDWTP3dQxbpNMjFTKmjtEM+iMi44Pz2AJBbejnGVtrdY8TaCD1AQ2ymAxPI1Ovkz
oc6tjG1vncESv2R5iPO9QgMFfRunLeFXNr9hPH3PoRR7NZzHmmP4sbAWomgeFUXj3HaHIMswC5Op
y57H9h5G7yxT5GO1ma/y6G9MqHx0KLg2mPTwHXgPnLBlQBkStO/So6H273Z+Lun8y6ZeuqDb0xDa
gblxE4bnWb/pGBrpUJ1thrJUlnBJHJj3N9BBcUUcKf5uGJneAic89RSYO/pGnmQDNgWRAi/WwJzL
ZTMs2D5YuxDcTkwjUc1s0EtiD9DsI4U1+TIlUlzrEGJqCauOEdXeH/Axq8gJOEM8E2fK3rNamv6D
UyNpcXn8e+R8mRV9ICKSFUlPxzN1ULbbENOAeLfHnlWLukO8yzj7qxViE3zWnThmSNljcldVbWTW
3K313lwHpfbRTcbCm289nfHsNfs2svdz2vkEOX6bGe87vjKJ5edBZWSzUpiss3sbs42Yq2OmsTzz
IzrGUUxgGUKgeoi0YrAMeNkSoN9WTI4ism4AQOrKUNWr2V4xhVUvHUspVMJ9g3BTr5Fi3Z3gnDAA
ouyU73NzQnOFc5Nxw5vhNL5qV6dukEAZoht7Y0Ovj08HlpHt/BuiNZZfFT+loCQzCFSfZNRwoAL3
9g6mwzGEXa54d8dDMH+nFusX8yJI48hYZrZ4GXqNU0qaEt1+O1gxWKtpS6ZcYlgv4O1R0TIyAE+E
iKTLnnr0ObrZmR82RreqpQLAjAVjmmXxG4tAdOCs97m6lA6NlJJ8KC3i+r5Z20X6liQKL8x3TZek
aSjjLjYcHxOJoCCVCuQoOxzhooq7jSNJG/85xT3XWRHjhXaZQ0tDC2VIZ21cjYOwqJasVNbdyCi2
2/bm+MIyJ2kwURF1qGIq6Ph5ojwY2sPCuSd1RlQlWE8j6pXGa5cW+POBqnKceGh78jTG3xYompq3
exXYokmIewb8dZhZ8ckA6ZjzYO2Gw5IQFN6CHkWF0mNYbFfl4K5Kjw+5pc8dgoPcbMWoTVxQQANJ
KXgUOeJVBTsD6U831dPAPbRgZY3PgMCKwbxXGVAqtTlzkheUrFgwF2oRHJLS8uOw3YXm5OuLPK+Z
9tve1jEIASi7dyjk68Apt+qcv45cmhVL8wRDgvwObEacoupWGW9OKV5zNnZZLmtT4CJZQhjKgPnq
mvjDzAGT2XtF79j/Qq9K/0yK8STUOYVJ/v2Hnpf1xd4bt3N3jhucR+Gq41EPjZtJMJQIIta/2b97
Y6i2oYOlyCJhiesR+oQGbXae2CIxs7Id5PwM0iZCjOe5uiAVwdT6ztPQDBejB6tQdDr9gnZKdF5k
rLpW2L/CfKGY1bCzCOLpbhakgcoybm70X4RwRwODScFYJv/1wTv0IxTXE1MKIH02tEdw/AjIaDqZ
pMm9hjMmftt9DTo8ur3W09pO2aqaSh95KX49+6qrJyjsU/cxQf8b9ZAjgCs08N38kYKQMPjYYuKk
YrzkFmxL6EBZBb8etaM0+Zlb0i5cUniqhovridpwYv+qWgzvSc9zesJtCUszjFXcYspts2tW1e9V
col7h1HM3QGZWLPHLZj2jxwZU/dnez+DAiEb2XEdJx9m+0bohLxPOYEga60qSQC08mc519vEYF1O
lZIw9xPKgzYFWRN+7jphQaGiz+rXNo1siD8McuhJqd9SHpCxACyuIurlXCnM4pyXJH5ahwkncxz5
8ItKPT6B3NyFv1qHjoiFWM2+BTharXPDcK3XJMpPSrtPqujSCXa2pKNsk4kFlqOu3fHBkqgPDPhb
xosaCW5jyLh1jrvjIAx714CXsV/d7lcItH9kkxfU7SXCFhXSEvFTWbo2zG2PwbAXlT9zRFZxu7Uh
VHimfmYdUcokp2rkJGb6Dr1aCoei/xrX5QxEdlTyMhJ5pTCDoblh9+tMgPBxZ9k5vDj3ktPWJHyd
lfjMrGLf0OTaTb+PZ2LxsFvwbvlxAa4cnF6ACm7OF15n+cRNMc8u10oU+pV7bI0Z4ivNN8Jg0VbQ
Sl7Roq/Yg9IN1Tm5x+Ep41LWp4zyHOGAtYhQchWEe0/teM3AsyE+tyAEZHBdRvvV4WGboUFWCMrY
GkBxGFEs0ZGG/AUxbwdSYkDiPULpDopfa0u2KpJS5lhducmDu8E7GDFMFbp9dcx0MTJbKlPiEtm2
y1WB/kWTv5QyDsHrg7YQJgkjRQbPZLqu5c7fUz7SFosjAFqXB7yRhgOW/PKFHsLmA2tsKnjCOH/b
4KS7P2GFj2NifIJ5krIOCBUnNBa1xgIgp1Y0adO/c07HAFBldLXNjsUxDRMqNdSqFkekmFv6voOW
dcQqzptoPuB/XHVwQcA5w23AOaFY1BEVV2WLk3XcNlrPMyEtSiywanWr9oxbHJSPfxr0YtbEfRBv
4D2vwv4RF6+Vda0DPjntakZfki9coBVobnIv43RvlNy1s44FuhuPoypaqtWNXRkp9ozESBCwureB
sarn/KpYkhnjOc2PxJghVoLYTll6s9TXFleYB0GHFU5WNQtTBg153JGJvnaBmTcMD6YSbEuxywX+
Iwc9s+cDOnJI6pjhvg6opzPl16yqddez2TkNurGqqNZId2LZzwq4+gOAs44IWyQWCZ8qqBbMrxF6
S36Ct6njR2m+sRM3yFYyUb0pugOVNHpxdkYxs15j1jonGwfLJy+nywIY2w3zm2MEyWbWX+3oK6eg
MTznqItibTmvkRxrkqYJ+4sUsSqEIfQY0wqvH/7B/htGQtjcDX6ujVF6Do5D/zVoTC95AFRAEkrk
lwNwC9dAIYCGrnsEo/LiWM8W1ToLlaNcE9ZMbgPkDNikf6UxdKweMw+nwk4UahETQxxClM5Vlyw7
3LpdzWXP1ibXrvbsx461lacMLQOF48CjjhGILAk5G5FTca065Ijk6REtEb2asmNDcZqJ08AGwIsi
jCPeuoiyzZAgwiIYMxj+S5Mz7h7MD9QnESElPZQ4jgX9OUwK2jc6hQG5QIW4ZFR9y9P3c5GfIPtj
hn0zimmh8FQOKqtlmiXhQG+o7jHb2zHNryOahZTZlYtcd3SeguTCYGQ7SzA3Us+yvCTurUKQZGo7
bOZxdEyL1m+4rQZqXu7If/UuPuMXlMJOvS+QzdQktVbjYWqZxBlfjGlS7rMAH4FhQu6jjK2G+cag
UDMOgid2tJ9BdR/EpRu/bK6NDFW7gr1PR+xokKSXjeR9vdkhEursfWalI9pTRjijXqokWBE5IE6U
/DFj6g7ulKh+QsIaqvKnNU7eUJELD7O4/+b10wqWAszNxk2+hU4w1QrR9h9T/gAf2hjksvsTM6Ks
rc+xMUMapALcpEDTGu01cN5KDm3Z+VKaBfmjLXA4uJHvaV+D6h7mgeypaG3PGGvVR5bai6gnOJV4
weAIJSA0/yNHhjCMR8vspWYi0bmN77ER1BBsaRZU2Kkha2f0a3ttsUsC1NlrR6052SxGpojUH+o4
j8SnCbNOtpbDF6G1aBht4DZMY3Ox1vYcvhyeko2YE3Hi0TAym5UIqQLsL2VVwUzcKcKz6uoHQ+aG
JdGJG8FZW/XG6v/plcYAW39FhqStx6xuGcRZG4UPJg9AByi8tkDZRvQAUiiguDEnybm1DqyENLh0
1qHBosY2ogOPz+HNn4lpsyfDhLnrWZ7CAssvIz5JgbppQhdljS3Lqd9R6rtB0bbO3qVGWFLhYdSQ
osRE4wkjdzYkk8hSBkIYNwg3rLp7NWoallHZUgomDmMVBgX4sft8OuQ4SytL/4hbJifWV6pTrxBr
Vsfhj8iCTaj8BC2ATZRJjcYpUsLxrw926PoVNWn+RNhk0KhPo+YDkVz09JBWuo+cbc8RQUTKzPgH
Hg/3E44Z0iI90Hui2MfKCIqcbzP7i9npDYZ26EG3DfgcUyjDafMNxAHENn6U4FPEP/irF3mXLW0K
LLzbLz3dp6efuwEfHfOHesA3/lEyjmhYNmW49lQ6+oDsyZLxfFwv+UtbGK2rHOMEziHX538YZ4+w
Lzcq8YgoAXHbcuAhDEYLvYoZ/g4YBALrS9cYY8IxjwL1nGT3Blkj/ecywZaeIrOM84hFdfOiinfW
rGYGDAlcSaY9KD1rlJSi1q4KWHYkLIusTe9wQV+1iYhiQNX4UGgLO2Q/2mti4/Lkc9J6+Dszlmeu
+pzXJmp4KDnaXL4DJLJ29h7ZbAqNW0CIkZa2CFRmNmLeYQqatUk6NzW9p25YMCxNs1xGcPhEu5pd
fjpPoaCJ8GbgG6gberdbDriByFGg2ZEiSWuRMSaq+mfz6NweAhRpHmm+gryziA0S0NHl+IW0WdIR
wFVDFx5FYA3Dbo1wn9NHW5lGSxTjfJS4j77HAQxCEr9yC0zd8xqsQJL1+uaNNGbvRhnwfQCUGY1V
p3tb+dVWMApQ5K9t7tp+vEQc7sG4jXoXrs3VQxwHN4F4sa78nk1nI8wznMJEmZf5zNT7oA/aAt8M
4xKiANlgZ9m7vLAzxjOxvmW08qIyPgO8jhqOoVvxbUtdVxjsYivGHk6TmgBCitMzCYKokQhyzPca
PWfrbB2Eqh6L5mm64YhruD5bRYoMtjZR1DX49lCpOS4l1Re2/YjgTur8USY0004lSacG8mJhnS++
BExvwda6U1YO+JcZzZLgSWjAv41x/zpMnDDEZCkh5zqgrgZbW2uDhi0IYqE5J8VFLiVt+4Ath9Wj
MJ8aPkZsOybzPMbYYbmfcSCzzVWevIYD6hYWNwt9FgeJScnIM2hGdIJtr+8KFJ6qLICnDJ8KD45X
44ktqbLBSpEhMvbLEIZIP1UvCqDzWGFooX4IFyN2HQBBQv8v1bVST8iirj/lYbkljtvI5xfJz5w4
jrMOARD2YSPedTPORavbu/m7UVt7vIDI4LtVHdMLTwyH0T8aHZIPMJuJme76Mfoo+pHqOFiWFENR
TcjZ9FZir/JiWMu0/TBnnhikXob8rqExD1V2X+RdSRdGkuOThdHbuVQaxIdzGg9fOrCu0Wv+kdlE
gc9uZFxYw2KAIlch3UbVKkFh3q0hBlLDWFQpKgNsOlgwXiULtL72VecOX4mnB2MckOyG1aMB0RdX
K6uWbxOoKiiYzOYbZbmq6Blo5HY3Y5UYWWw1vGdVRKhxce/BDau4djm71mNt+4AYCKLd11qKdHsk
EZjcGJVqCjMiqouC8DxDo3HpXkUKpAAUAGtjNuURqOdHhVwwgUzs9NRcCSW51syHyHrLsYb1qEuh
3YE/u7VD9+dW8aWyPxR2eBbUCYswoTkz1hxYlYlpDGIkr0nClrlMvR3/zOv9xn6JLvuRhMXOoBo1
2u9ePeYebmEcQeAyGedAvQfzmCgVaJljGjJsvUl338MZ71NX+x2HeTw9ou4pIgza7t3sZLmeHFsk
lTEM+wijkVkpKF5uCX58wkm2Ltb8RBqkWC/XzCHjA39/zioCcsFYT4xpQM7FLlpEGi4i0Cdm12F0
r4d6bwrdj+L0nnUGIx4kHBx7sNnh8a4T3od54PvKHNoNPkFUXFBc10aJMIF/n6rlm9Gna63zLo3j
nE+Jy2ul5fdygNqSrhWOBARXKSGtQpDoUYYLs1hznHoamkXsjk39FcUZOWDXItmYzRbFhA3Y1r5G
5ww6lKx9UBTJoOzGaBca/lgI7C+FGq/HruJmvmucXu0Ub6P2i/jgSUynMu/QI7LcnQEzNGwf83QL
xNUuPL/V7yXj/QJfn8yg7k1JkKAj7MylfilQ2E/KV2aIZafppyKBFs01LOHb4Bb+G7R6V9tfRXxx
VQa31CxsvxwTmyh4XpRFzj5DCt5Z34H8P4CEAt20CEBf5F52d1iyyYpMse6O9l8FSqG0AsKve6mR
ox0FmtLwLgEP5pM52EVEsrW2bDTMT4jXI8X7qzJlQ47GynkfumFXRO6xg6vXayzvp3+0HbBxC9D6
C7W1fchDmmduczf90GZc38RtVHyxsVseQ3VgS+yAHuedGOqlbhinEa+bXsUbDZFLlRyUgnFOuJp0
2k3KXc0o1+RWjTgtIlI4FOQFccVA0NL8ZLzmJsWRfcwZPkG/5MFP2TwLGjnYqQi+EnRxIw+f0sWf
tlUdnTneZmaLnch9cVRWPoUf9VetgJZobkM4MLxCDvHBAbN+XYPJZpyDWlu0gA6cnsl0eA8j6Il2
vUwFCgj8bgP7EAV/rTLb1Hm4NGEU1Xz96NHplsdFr7S8bTd0G17jw2f79JL0vcseUU6TXU/kRJAF
ujKm3YA5hRlnpWMa6E5On20UAFqxuCYwU3Qz9Vsb2mHMDpbZI6X4hx6ehtY7zUL4av3ZpuJFj/JP
NTzZshierzoFauUYq5lhCbQsOu+CkaDURoB6GZ512Z9NPBw2BNex2ys5tWHIBiL/JNYhdU6VEx50
kDYAevL64KhvE/2gqeBAQB1FxEdnKb4HVLwbDCRRVCgg+4rEz8tHauNN7kkp/LLn+tVyznryUczo
q6hDNeq1pN5wy9KoakeXsiaK4x0hswwmMH9OMCyAJRQ5qw/OaA1hZKccuphGGWVmD0IGYOok5QZu
tbTNbE163EtRYf7mtuQOcFFIIYyEZYPnFcBSVfyGI3PY1wlyOx9AMP6pgb7roFx5g7kPa3fV9No6
xtHFdsPXtHsWISH3sleQ8BMRlkY9HxuVzIcerCThc1PiYuNfT25xCon91Uc2HO6tc7LPhEWZip1v
ipr3xmz3xPi9AJxbDzhkYyBWkjQp1HOsPm2ANyZkAHDXVCXAUlBSUaDM/bWDbpuVybcKPqBx0Q5l
2KwY91Obyy7enU2/YKXAWms5WMcusBAtNvvZIcKva39no/50casXMwE6Yq1gYJ55LI3A2YI2iD0s
BCNHI8drfE8ZLuaM7us2kStf0P5U26A0qV5UftGGYSOiBt4AyGQ4Lf8n6cyWWzWzKPxEVDEPtwxC
QrNk2ce+oWRbZkbMIJ6+P9KVdCfxSY5l+Ie9114DwXiMSqHrMitNx70poyCl2FJ5jjAYVmZc+WZV
Xczi0BVwFbRjHv3qGSK4WH/bjkN7mJQFGCQWFF0Yss1NTRE6ot/misNhaqVA6inVbMPcHTdAzdcl
Mu3j9wioQp7QD8mfLxIVMHziJiaSsh5xkfT7X3Wi0IJ2OS85vVgC9Rgr0JQAaYuLukLCJ58Yq+9+
mWehfX8aKEhycCCFcTAAEB52tJMA9MZgsLA4IfNNxuksvCoq7E8xnU8FB1eo3xtAldVTLt9a4E8Y
ldKsX/TiPrR/KThkKz8IC857nL5T+LXt6im8Don5HjM50NrLIgdRJsS5cCi6ITykEWZTsupwRrcn
/TmCzkOC5vSJK3rt0StRFhG44GQFw+WyGIK0uOs4Wps45yiwGqLyM6878hVwvxmAz/cpTiHgZpW0
1SNlGzbZDgEDPREEHSZpWo3pytoU2o2OX3myaa2V1bxgC7FpgeNGGYfHEV7prEnkE6rBXA9+PoO8
S3ja49YDH9Z5EqyX//RcSjHE9i6lFvmVp28tPVjID2hfj9ozwoeUPpjqJovOolLxYDkDGZa31Xou
VuDmONjKwUAoVaVdusFvKfDhnANKZTZ4O2qxUVaDGNNGjH38BH7YApwJFMdQZA3cPUs3wYtxmOCo
KWzSzcxOVEYiQtDqjJDVZ1inqoyvFvY1M+oHhL0zZZlCe6bPA3yw2pee53r6kRHiKqhjjOTecqlK
uAyRIGkgmY5CT503jGqo2lHXZdidNvuebBLz+QddT4aDDYet7NeW2K+TV79pAJnH0sdGWsaOfhEf
hlt8fkJJ8V8h3kkjYos4D3LwMSiaM2cEVgtlTv8DWMXAa+EC1/I5TVBickrAFMSdBKa1/p3P/57Z
NYaZbAx7c/grsUDLFLzMNQhS0gOLj5QdnoiYg4hBSpkioM0QpXsW/dOQhJZDUEd/E77iZjt/iyre
HEzIzW5cLbZRFjLzYHpVV03+rjGfaiw/VaBXAMVDIosuCwJuhftKOcX0M+hSLFqvdM4c9DknCYOJ
TnoUBW8ULDLNDozKyuReDsRJ8NJb/V+sf3OOOECaGszAFjTwN1YbbOAWPwRr+rBew6dY7DMwRIwM
mqUPbi8RwDc4mStjD7BMaZoQnH/w1AjWIwvfkHZQRSk91wMZEYWufpjIugq+obGYRudIg0paEyJ4
oYByckv4BsB+ZVynUp1I4Ey8hIi3FC9oMpsyyZFrUw7q+htoFpycXg40hhqSk3K1K4r+qbYYWFpI
Cp4+EF0qaZ8hAVksDSZDfPmJ/2Ir7hWI/LKq+GLPwFKEsXkz09kL+zf+s5KTPXuRg/sPHwsM25Bb
FFgz5LZiaPiWRgk9b/Ko4Uf0SNYjc1xpymMy/si5pPJhw3XNnUliAUVapdNVntZukjDmTxkZS+NV
xbfBHgNTPL+my05+UoljJeeqEqPddZrxg2nhe5/Oq9i8k6Ftqx1y+heCrXqJuPBmXXNzJF76Cxes
l76bevX4esI6Zm5N6PxEWC92fxA8QORhxoRBKYpeLUl+J/ZfjPlPIjPGqXwkuKVG2OqWMVzvZ3Ed
qtqTwmFHulhjngw6CnXgw8sDN8hrLaIUhjWwuCnUjqkm3tjofi0vo+wehp/lVwTnaNRpUoXG11R8
QR+x/XhnCuJNvU4Ok7peWO+D8tNN4AU47IRMfSXqr5xXWyrcURiN4PefviDy6MMGfaQ9CEgwpx98
3TDVz38qtQJzZUwP/NpRBQH0hBkBPLoIui5aGwkzfbB9YJdxE0F+XnyMR2Nca0/mCdcRFw8jRpHM
uM/C79WI4sMS7xFRj6e14itATm0BNPM61t2EVHY0rjVlraWlXvuc2QzvIz58gxLe2udAQhe4Dn/V
+q+m/jPZouxCmDl6v8YFwsI4PhIPBXl6Kj5uLbzjLJ8gLQL/wT/OGNSoDAJbkfxFiRclYuryrP0m
hhSk7AaOBUrJ1JjhVuLL2mKO/WrhKuQe2lWHRMpNwQgv6QmZ1MJ8a6YglTpErxEF6iWpreApwuEt
Emg94mgLJEAAKIgyIoTK7+BedRMTENxiDMQ7qWT6atl4HTgKSHUaR9487TOd6CVOOZmQDe4JAxWa
PtI/ITHHCnpqFH/ErawQKlfus08hsv5xc9FtVUvLxcRgm2kGVZBQns99KetYW2t+W0INSDkl5EVQ
25ACv1gW5MwCrE6+Ld5zkaV6sYgmRSv3wADYeVMBq57Y7UPhnRnpCseu7ZQZPtxIM/Ha+GrQAw5z
uNbi+C8q5b1M4xlrfj32JCDAdYgwxAtlyOtEGGlLimIkbPDUD5X61EGRhhADbvgKnc5yLfzpsz51
MitFQvjzbBmUpuYqMhb/IIzjQH8UwupbC7t05Hn3CCYT4xsFf1prVHyIdP4gwb4G/W3ExRd43rYh
Vn841tFz5+awbaIzMlNAQav6i7tlHEyybPqmSaKXhMZNQQ1XK9X5ySROsUgJSwrvOe+mV3qf/+OK
z3DPyNRAg9EK0f2lzZ+tSdTPAvYq95QIxOV0NeJhP0ncaObKhLrT/GeBF/qcFx9qbnwpb+MzfxeE
9qjjouK+yiwwM2Mv6M8/IR6/iSTdt6DMXbMxyDmUy8TtOizGG90tKmXXCTI8wWgtGBlTwcztMDas
MIjN9AId0Pw01j0HgIYXpGB0F5kCjkG5rsk4zdcReR/TY0xbbJdNaM6/Q/xPwG5hyntoX1VQ6lxq
HCtqxl+xNVSkNEDr2pWXRb+tM8nusIJi1Sw+TmMYrfMM5yTG0gUziabdAQ0ILXavoVO+sKbg1OyD
gqpoGVsqw21xC5AhikDusrV9xHZZOBwRHpMK8SuMwBSci0xKnuWcqomQfvVlMCvyh9JgoodchLwa
pOPvGft2zp7g8Qi8xaTyES8DDRH1uojuGhhzZeuPubG3rDLQAASs5thl7DWgRxm3UA0WpCWsjfT9
GSZuy/AoaZdJnaspQBz9BocDMtuSt0TFtRQ2ZqFCt44gczZOAzpsdD9DzNdDJTmlEyafdMPM0QdO
tmf5JWmWZ0awNpns11ayV6ZmW6jrumYtL5Nrhj1zyFIlBPRVoa5p3Ixh4msWP17dvB6yd0MU/dRk
GqfYUx0e1Ow4gHdrg75/jfVeHT+WpIacgV88zd9hlH4knFUpIaQqpip5kKohCdIQQdX+wEFH+9vJ
69LcWsWA2pc8EtU4k9m0TOC2QgkQp2Z3mnB7qMminqlqKnEB+uLtqzIgpDXfqlJu4+cI5Natk27a
ysWt083tYisohJx6s7wZIzptCxoJSOJUdIGJjiCqMRV8+Thuk8tGwdqjI7EH/OSSn1yWOLnTctuj
yVFabIHHT1qqfRkP3qCVV1CmVY82s5mL61TOj/ScYp4W9rwjEUn0aOpHtaMKKTXtIkUV9bMleUQG
f6WG8C98/RMFHbOyFoW2mQUJ/t0WSpEyoWd4riRD25bVT87lZcIY2ufZI4VaVYwAHNM6AytVufE5
adBbHJlav8JHspPpnWaEdJP0KQndb5q9yO5j51bUnqhvssjYKs9uJw/yfZgTMLYarKQh+EIwMGWy
CiZiBluVDPUCjIZpNXQtyYzeEqM/0bTg4SkN75lcnPUnWwQ8kQa43Kbaa90dinTwLTSzTzK4JKKW
QyxKe2BJI9KdttmLI/PLDEOYJTH0tZEUUqM0Wh2KD6aOigDlL10XZbzupn3ZUO5nwH6jr5SZ22sg
y0lOkvXgKm3mTqW0GkymAbQPzLydOtYP6qB/47TwhmeLmmKWLVqDcsDHxhvJ1Y4BQNEhwCGamtgR
irOm148c1f1T2Ahj9tnpFWxcxA2SEUQ1D3Ii+cGQP+IZb+H0tTYSlVmb9bnY5QjZ/JtjcpdiSCtX
NL1P4sB8JTNXFl3vIDy3Ok3LjDGp3oWfFeYDXGNwULP1a8TDuwcIZGKnd0jWeP7CACA4fhey5RYK
NjIZMtaB0JS03Bv645l5QvvHcPWNhFQ3rtgM6QE2Jm5RkjBsnjzlOSRCdTGbRUTUloFV1L8CLlbT
kJzzCWOgZq3CEOsmcK8cI4Viuj1RJcHsQpwTVOgkY90MgDKJkLzWmUH/4wkqRY+JkvaaQOvHsmwb
6hAsKxVTNajMi82GCmWU2XgKbbQor2mNC7vORfhF1hsMcTrOitZVPEqZ6TXTvLegCGjVQwXxwdPf
UjFSM+L9whQqsfwLc+XcmPM9h+eVFK+Xb6bVlV/4mlgXXwMkFmJ73CS5VcK0wdPNm/T5Q05yt5Jh
ZqXNAVQ+LX0jOy9GQmlHIh1qAAZwOiwcpevRJR6ece4PbfWQWVqMf476aLlDlwJJUITLZr9b1lne
0nCipa9ktkbUjz8FiihjIIt4jkC/GRNF8Vuu9I8qLfwiQrbd5l5OU7kw4J4g3f0IzEWPbD6rq9KZ
2/4lAGoyKasagZHHfOzd51y+AZcEk1Dh420aCFiSbZhnl95UPUIpxARcNlcuvlZd1YZGR2P4RrMx
VNhMRRZFwqWn+jNC/TE2WFqo1cZS4jMTwi1YskC4VaGexQF+46YfNvjdJQKTY9hMjyWiQlnD/kO9
LqrTRxklb+bSIUz4OouL7JnB9ctSsJgwKTucjqyxgJ/+J8TmB5dR0VcjUQ4Q5mOt6otjhOquwAAA
Ye6bAmFwQJaLZ7KjJZ6JgNrielRKuNpt7HQ1K5dIjDxL1xKs7SUmY4BGnYTxlgyEG0oTZzHolAS8
1pt00Q3aCa3xktg+fg5MnFPGT4UJna57nl6hgHq52RAEBk+hh7FIeEqzRcZwjZ6vnTgfMlXlswyM
s2OjckRC8pwOquaEP0rDccFCVQSACLlZt3kNyUfHDlsJT3JK0nie9x9oXVaZCdqcvgkeQWZMaA9j
MkESIp47u+mtr7CfRCg/iZp/GmPmTSqqK/FoRGxhZsdhqm1amOFDL0N1em47bDql0dw+S+smo1tJ
ta/xKQZoEPPFJwtIXphhzLDztEimFmL+K4o7vP0iR4nR/MrCdtDybdPr+5Qprh7DY7H0VSj3jAnw
yy+6fwlRXHgBDcD8r+kx4LMRH2HD5tLgbpoegZIfA6NK5UPLFJz1y02jdCc9lTcmiacwwWxZR3qi
YuhTgn3vs56rcPnRjXry9Oqc+YLTLaK6lhOLsihiak/cii6trezPaJEhFzUsPoWjY4mjgqxMaI7V
HuTM8KaRiaCK4KT6hOF0tHqdgCIWSoZdKEOoNhGOXBjYQTIHBXlPq7/BwGLnIkmMgSoo8qShDD0z
lbn1Xi/p28JTxkAGgJBW4t+v8XQBiEjp9CQRlqPTQlRREA7bA36IQt99D3Q1PdmRCeBXhveMgP1t
jmGOwXk36I7eoINX+CKqh01eA3vjpZi9pl/AQGrwpLWHTmdCoVWHF7PpYZknY1fxaiqnNkssfGdf
Gi0SdI3BicX60sWx6Q2wOhi74hdFX6Ce8OMqhtEzgLBjeBSsE7HWLqOF8wxWL0LsmD0y8nmCsIDS
INa52W+TgmoK2YmYdAyJAVuE/iIz7hrEbwNc7IXstGcHzdYb2QQzpVV1sIz6Q2Hw5j5TWAKKiUME
OxqCdt7cM0NYLKUsVAdquC65kgg7rL9yIm5VpaAhKLbo2BH9g8PDtJpTccVRs4tyAC/rgvejzpSk
pjZctnHSFddxVhnCiEGLTqWbWjAOnifdY4gsWMXrvR2fvjoRjSfD4+iYTpb8bJliOGnSbGv0PIoY
CCWx2TmMOLFm7Ka9Sfg/xuUtGyqnL0ynq5wY44IQF2rGh65EIY9xP6Zyi9W1wCzL7nHNQHs+60dB
E/6Vmboa0nTd9vg1DV+QYNxQM38yCFCqIPpLJlNeGWepLX0z2acNJU484OeJJoDLIlVvDbm6FVVY
QTqUonPm4g7rVeMtnZX/eFrtUyAnC3XtQDQTg/vJ7FH8SG8YNzykSjqbqnYgCsMV0uyvn6HpNHfZ
AHzINUaj00YpoJhXugvd0BmaLzMtyQ4Bq2oguD0frTrxMJ841vm4BdnLXm7niVYxJcUU+14l9VJy
B4ikHT0xGi/1MK3hQ9ZpfpVhiEqd5OWLv7U0bhRGySj8OYGwQqB4lkbVzjlO5UHaVBrhbcBCg7BC
jz46oVBgSpBOxAzSHdGT1rwMPUGeC4hk9VC9nvMUaH967z+bt7gprzGEFJ33mRF4OUrENjU1B8Wt
yTFo5Yc3aVHCFKRc9Cdme9AB7tl0iZ7hxtS4+YAB10XxhIV1eL4eyyfL0k+9SU9w1TBMoytndiAe
ERrjvUYMPNlzMVM3i3S5RFZXuGG7xDq4+ghzQcc0Ap31w+ktfmZfgIgIGG5rT8772fc06Qyfdv2C
XoJZKdigi/nCimOy2pqQpeaIJ2GRDPX6ZA7kJ7z/J6T9Z0GZDJRYN+JNat/bGTkBL8ys8T+1an94
TdcCP3emoy87oa0TOI9VyskufcCbsUdYFuFLDHIg8HiiztFWbVrZhH/GjCE4XNP+tlTpSMSdgjql
U0dPJg9nkjH4gNaSin4hf01VMI1fkagEzzzaUz5Rr4Bx6gQGRHAv9x1vsyt6eFzo8aDzGAmMTa4l
7tpOOswDxoMQvUIdu2RoDtjiNs0+YZ/3ckPv89WNfs6R81pwFn356JjownFHVRa6OsOvghxHcTwL
997gIGc407cB6NKmoejiPsiFXWr10NOhAN06yiGeZokpPOkDcU1KUvRea7iotJyOTMlk0X++3vrq
QnGgcNHNXo0QiYTvBDJ714k8DmOrYZ/XpOk/ii08N7pNV+wnKO8MrKrZL6PJI66s71QPtZ3eX6Jz
kbFSGHjJnKHyp6buh+4hAqZn3x0e+00CyYjfWCUeStqyRqf6hl0UwEri5FzRVXQXlEdUBGX59VI+
jX+y2jJEQH854edtdJoNJSqQesodjC4xZzaMH4iRU300qUPkYaNEdG/LNh2br1ScvOUubCX9QJrw
OsqmW1cFGPn/MMN/F3AWFZeZRdu3730n3WpZhntpbFIo+frY7gQNx9ZrXgw/MmPlLEnWikRBxjk3
0nRZ/W/8umC316mbvF2M//udKmlEscPtpw4uzJ8CU2A5iUABAIRgT3zQK8Er6ct1xr+IvxGnszhT
iLKJ6Nb9+YmNBHgt4rUsSMVTAsoXm/PniLh1ZGxdxuW7PtP1c/lTfHfp7JZxWHua1Z168nR65Oql
ZerAXsQn4meuphBOErbT1AFxjNGmjS9Zf5YEAEmtIZJNECDoqtumRmWZztuejrxcXPGoGIdur9Ch
PRsVZ+QseAkYVHjSs7mCNtFRa7RJkAcaKCIczs+cFB8oJLU5H3NWzxCgQ7Nex0VkshwHMb8mA5Bh
wlYT8D7p/DAiX5Iqf1lKXXdbBCiUkNlJW7Jfc8WT2nPaX1/LOKGC2BMdAUuchh6f9n8TLZdpM/7U
eX6ESfaWhctEuYDswk2OU4LVPAzttZdEmGgALgi6xVbYgW2vJNJ2ORheyNhew2QbFtEjRoowbnKa
SV0iB85oism6AM9pCPbmytOjCg8OktfoK4uo3wnZgQNiVVnVOgzd6YlFaYEffZpnH4W4FNEIMPF3
ivOPWsS9o0dZ1c+QPju09MgtYMhrN1M8jMrT5bdlWJwGY17eenBOrOan36ErNtj2kHwgkwwpKiIb
pYBehP7M+M2RPy1Hmd580pZh/E5pRo/MtTWkHkJl5tTw901pE7a4FT/UaJ8nCCXz2Rsy4ao9jxoP
o08htwp7jmVZ1AntJjwX/vrAb1trJb1v5GBHjKXu1yuWfBE8K9XelrOxUz8XgE3In3xjiHWJN0fn
2DrNnFcy3RZeSnJOV9kiG+ppmZK/tHrEY+GJVbuiqXPqSsHibbFcYmYiZx848bnFxPuFVfXaWlmr
L5lSpOZiWmdM/hzfEIDCkMC8DL+WMZM3tfkgObB1eOHopwhWHJAGV7fBKLyFvSHTSkSnzkKGY8S4
iGN4qmTwzIkQFMzHS9FWVhTo+VdYnOuZNgtHOhEKsLQZ+hAhCz+4hRI6LbzmEWFxPHLg4OCbaJue
nnhOyS7An0as/DSFBKtvYpUWl1MMWVoebTuCAXFZrCOcbtH2YW0ePko04TFV7IJrtXw+PBqCOZa3
VgQgNNyeG+X5oHsZIeoYv8s9taiyh5O6hAkZBIGNj5wHYjxV8EoId9zftbFpKi4dnjPVkHXSuIW7
MsgAa6r9hPf/NDtZP0JNRJpSgVtmZyPllkVFgytrdRe4H5cLTk3wGspfUPHzM2tHQOZgJPMXunIU
paEnxH/EsuEE1QSj/qfMPySbiD0yOLyToyhZT/k5TL6Wh5hSo9I/0U8D/GOY0OYnQF+QkfkGy2ei
4mUZy6KyUsTfUUWXTxlYixoDnAo56RbvzQALsyOxO2jOyRLyEnmvllyT015n+z1bxGjN8xqKzWEo
SxLmwENudNQ4MZtoPcnv7SFFQZ0qMeppkxeL+T6Hb6/hHJZ5ICkKkC0ndYE5EIRkea/355dCl8mE
pQQzmtvF2lrA6YR5LmA6FlsLAkRfgXldnJyF5mZkrIbEF/JAZtnjE6GVP7wZrcXsjK6lPRtw6fkG
nJlV+N2WVwm2+1KyR/L+BcMhsh6ypfrpCCtj/Gqj6zPaGPOtmA/l0DspuluWwmC9vDnh5g1PcCq9
0tLRcwd6KnlhHkQxHH35+KpHCAk97w3a1WSyTM0v6FoEToXhRCtSeJwoxx50rYeP/cRevT+H1V7m
HpjzOehe9TGz5PVksg+kImBwsRGezRcC/LMkGW9PYnttODf7SNMOMU1CfKkV80LSLvQUeS22m77u
6WHPQ3YaTIwe17n4iW+UcSn2VDgMl/fq7+6DydMu2UBOT3bJbsHp/cSvvmM0AnbmG1764VvOdFaX
X3ZA7y+FL3jR19Mnr/6bRF2f+Js9ZsrlMfFSd9oydxFtfmcMHO0uqIBUHj6j8hs3paNv6IBthX8e
7IttfwZecoKv4Ay2vWtsz+OrO2Kgba+zT74VINWHcWLXGy0wTIcw3X9kSShBv4u5indK8Po3ruAN
8bmgrR4gqbriCnsOu/J+ftRjbsMht7FlDGbHtLt30zaPk0Mwkm95PmYcfNbHz/JLuyEQHMFDoYcq
2/783Hk8AVJm3Hj1eDQeNrS2vPn5vN04gNexfcicx4lcXntX72gYHAyVHH7io+BiVe5cg/Cf4Vs+
BInu3fBF93PcwXxHj7YZd9g6lod+x6mjBSWpiHZ+mAI+7efsHe71jl1uzz6Nqo3TAg8q2TEnBKc8
/zD24Ss8vI95jfkeDnrg67Z/iYLUxbXhN2chMr3Cnw/xsua8vc32/mtw91+1fbxMtr8zbcOfveDK
bN8OvPvBSe3gxiP3/dPOxg7GORzS9U10D8WJ4bDd2Le76EIbdkjaYdx8h13vhkfE+/bsSd7thpua
jzXpA6ua7e0KFdom5cOtHI7+AAKiW/nryle/ySzyw49ihW92sZpAkL3Uw5VgVfnVLVpFq/iGAuLD
cKNVCuzoGp/jR7KKvec1W2GbwO+be+EWIphjrjmK72TpOv2Rvt1Ot0C/qX0N0BvxTYMbacA0db8o
b2zCZxzI67788feyz3+5Y140zGzs0hlta4N4ct1/t9t4Dx+tXfdrhrBO9IFnoINXgx966e3vr3TO
2+0W9YeNjY9dr2smmXa8Nw8gIuOWSIwVpMPKf63P0ZXYpFX/AY3TIWHIed93Rxo5u3NBAm11y4oJ
Xt9xwLYG7WdTOuK3/M1wySmD1yZfZ7DRgxdRWnYAgWeVruvfeDtYzrh57YRACMKE6Ykdb+Ud6ABz
79V9uEC8XPVv8Vpd1af6lH3qq6KyFYdAtVX1RTUt8KpZcFAULi9eYnUI7fYtvywLle51J9udU7G5
Bl9ez964EV3A8nXkBDfQNXc83u8kjp5EF4v9E2DoqrmEVL2z/TIulLhIlLh0MS2hC+Yfk0/sUTHe
mrECTzn/O9J8TWX9AnZZio/IpA7S12m5CYFaCqH0l/tkZoSwIEdKTMX0xNjxSHXM0N0i6A/MgwhY
Rtsi2yEtXc3KSePD8Pm5nzJ5X8DVXfpjI//GH2X/MkEGpZRw44V3Vzty2/GgtyoeAqZ1FoXR12JG
PNf8Bh67yX3Ljdz1OWbpRM7hTn6uh6N8gNrUvl6z4/KrodfbCLJtd311Pv3dp+Ndr27qX/+uLX4K
p+ZswnYhWd3GnWBPcpCLq8drO27zfejgVmr/bv+u69RmUW7Xpvc72jGkWYjpxp2bP/1i5fvQdMWt
uMUHadzGcEEdac+qBhw5DZeKnD1yL5/2x45j0veu67PprPFLwRyWaCZAFbteAemxpzvbtq9r13D/
bkHw5FCAhASB8E17F9BX8u8gYDYuSeJBBmNzpOt+A8qH9xxMzWXddJvXott05vf5PbUcJhH8Ob9P
75NXHuK15Hn9r+QB2LES0L5I79GnxV68d3fMNMx//Gemq9xrXPdcOaYW5w5d/lQtJs82DCBsk9SP
6VZ6QUTkfEtMN+t4WYICoTb35HdBbfJqG1fbOTzAt4mMH40btTS2yQtLIvv5RnIgBO23+FLZwf1+
7V8rDLEYIzNgCFGhRdwzSAac2R8CEUrjptyWH4mf+aoLm8UO3Qv/xq1whvVgrx6J/4DMsvSA3nIP
cZiuyUiykW9x1HLAm+Obke/rTWKtqIp2XCO2uPq8I3z+UTyZ89sI+BnlHdKc1ew1dxIE3X53p2f3
llMVIo9NGfeWHrSA+4nQJ1//N3M/9Dt82RwpWL6Zufn46BlGfnDW7z6MPfC2bVwG+2e5qsZ/8Epd
FDUu3r6H6RJ/QELxHxc4WTYXvTPuJf6auj454Csuo2wV2xyRt0B0vc/J6V3N/xy8z8+Jzb/8T/IO
oJsbIQABd2580OWkxCKTU63ZWfa36H2XJxDezexCYl1Vm3+U0J7B4UU0m59u3t971rO6b1ZPr1nh
rrSv3Mo9lw6qOW68wV+2Tb6+p+s7T+l2TT2OsOV7pJ732buHoFgOapslxJ1cbHbkNPA3it+6nacf
2wVqJ7/AEb46D3fMd7jgDpJpm0bzqnk/+k7zSEg7RPsYy6STuUNYAILuQQoTKCSQhDq8NB6f94MP
DI9vcmZuekgbu///v85XDP9+I2HSvsNCtp8n3Bg5HJdwunbDF2EnrRGZu4V7PTNZYfvG/oLi2QPP
zfllAub9e8d1xIVc5dde5c5H2ncX2jIXBxwBN0Zkt+GQc8PLaJd+zoUwfi/XzLhOOErE7/grOXLy
b8sg9Yav5eClgmbWjzmptSaN5bCUK+EVkveh86ITIpVNv+FNEe1gN85ylS6/F1oI0qe2qIptgdcH
QXj1nnyETnBXyU3ZzZ66wtGV03953Oq68zu/WIlrunbo9/99wuXiyx1M/x2IN6fc7yFiodtxCIS8
WZxu8S10hLd2+/yw3PVyk/PIKXaWy7XaQ43x80d4ME69Dct2E/uaazq0qVu0w461Wz4RXjo0ccu5
CWro8DnXy1eFVXjP7F+sKWyc5lff3GXe44f0aPtE0g7vW7x2lIbyG32Pk2/LLaOUnYklL0EQe+2i
HbqtdSgcKrFj5KH3PiNIdI114RH3cQBFuTSnxcVy9Ru543ZP3IkND+DYuNKxcocVTaWN05tH9+xq
9itQWPiIZr1xDVVJ4hfKHUyv/94dt7+/VADbf/HbvIJHw0b492642/UfNUTsofxzk2PkwpbgNfA0
3T/2vPe+7KR/aK9tYcc+sagWehsexDbe4UDnjkHj8jkkPlHjtsGCetvWbvk+xqZdw3J1suPfyJsI
+DxecLit17xjF8XM/U751XACxevg3jjXc8/3IJhyY6y0VfeGjc/q9d5spJXGWkTCy3MnBtTBoGrT
e52rnvlk3YpPAPBlR/fOBUndTCvjyhXkCLwxk53NoG7XuWidz+E5fsPhyNOOy+6fV9gg/NN93c/e
u1XtjefXWbpmMEQ39RYAVfRxqP7q7d8zC4Tdvh8+2wDtGXi63X6I4x8IQe0Rc8j6pZ7S3C1eVWwS
gT9YlX4a0NjC2nJoGtdoD7zkim3uyjiFLKd4J12JJdz3H+N3/qi/tc4ND9YpOcZsUVbfyXLjoFjp
WD7q8LN2VFdr1jG1m3mBQq8BSIMPOeP2RfklrpmeqthXyavhYX7rlUte0jbq7cZv/Opx/rNckwXB
4Aed4S8+Xn63Ev3x/PR073WZj9q13SpSxu/CmRjVKFzHTftKtmqlfps1YSAjNDZ/vCTQ06mFppSP
eANlpYiRkQtkK9JL+PseQaa8qTDZWwhsKEfhilCIdSuYr098Nk+vlPuouvbNqcU9yxhs2RuD6MDL
Rvf6hvqxJbfjrcvx84L9JpOkdSmeBTvqahoMp3gF7GaXYpe3uf+Kl3sPe2H+wFDBwbnNRe7k/JzK
taLStmG92XmCDVuIPwg6dIgCY59l+/Az2Sc+Wii+/9LfZY/4+rxFN1J/qg/1FHFyF77ifrdcQhvV
9m3MjZ2JhhG3PXdpwS70VYCQDiEVLrS93TeMYz4FfyH2tJNAZ3xmnyECSsoED2LJRXfU+7Qp1via
1JcXW3XiZ54/oYR5+j70rI12IvzbTtYbrnLn5Kv2abB1t1lHvnHjsnRCt0e8bdcXabegemAUjBrx
5khsjRQVMrUFD+I4PKTFeFT7KDMZZxQsETA7RYz2akNkVQWsYyDw+1SfK5AOsmu3Sf1RjXtjeDKN
Kz+WilbTTbcdahIa1Y9YT8/YJ/ltpa8sPIfCZtoJ6TYk9uV/LJ3HcuPGFoafCFVAI2/FnERSEhW4
Qc1oKOSc++nv1/Ld2GN7RpZIsPucP7rJakTmAkP816yag4Y6MsLkj6f0yaVBowRorVea06FV0Tc9
e1uJYsTiuchAfZL2p3FJNWdr55+8vnlVKF/W7XVxc5I9CduYBU71eErrdxFf04IkDqgnRv1TGRjL
kcV9vGU0knYEpFC9bcdg41RxBcycaAjoxqgS0DxET06G9ici40Dl7i90kqMWcyO3ZbVydNwMBOG+
ByPHfY6fliA3k58bVaWwu7Wb10zd3boEmLKzuwno1sZ7ZDx05Kg8o7ssv4jEeQqMGrwRaB8V2PRs
RUfJF57FI6DeblyiW9LpnNZruYPPxq+K1/1ulfZW4dP8/D3UPDBZpaXA+ODp+b15n/zqzebn92vn
mHr7urxao8FFBjBWIxu3QM961LLCrD60yDoMeNxk7S97U5zN+OEJFOR/K9L9hCJXdMZIQwHaU3fL
BWlyYXJ14O8COPsOKaxMdun4sMR1cGGjsmts34Ekbf0H1dZacb3z+N2nPXzsXXjYCuqTH5/seHpK
q5uczJ1DW4uItEspiJO5w51GSoWFlmvI8k1tJNig7q4HELttdY/aBrKytGSpdc57SXJehYU/RjCX
ITZtcTHNSbbl+zdrXFWdfpzJJZ1wvFlfJW9+DCmb9RRcKKiUVxISSvFcuduR30sqDLeIf0lC5DT+
pVuMGeHwwHD8YYVOg5cBDs/JV3caK9ipzVh/O+StjtukRcUgcT0AmtS3kuWsbGhcCphapXxp7ZSC
K64H4xKICeFsum/IaCcV3LoVBmVIwJtd0Z+bFpCK4ju8nhveLl423urIvoNGzkOKRGfY9dGmLyCp
KdDxLR34zdpoLH+u+hga8bZo0XMRA2X31aqkjWGS2hLx12LyRyr68gOp+lt05+8tiYx0Pux2lXHT
aNrGjZXgLNaJCDM1l1EvDPWlWQGk949CYGPxH3gonnoSZMr4XuRX4ncQsSIfqLWPjvYK9ensvYs1
lM9jhGUTVLzLslVtTt8GIf/SpYOF8VXch8l962N9S8TEUyvem7ajwox9M5tJb2+I4akBj6dznsx4
xK7LZMBIpSBH56vK3wdXv2TJThAwEMU7hSmTVgFov28xvrT5LR6JJo3u8IWgipoyU+s5wfLGm8cd
ksKFa5X/7pGRSAj3nxgSBAQ5BEEsmsdUoO2N5asiuCxEvbaHBizDI3vigfCzcAUb+wv31hPnnKkj
4C42ZiO1XyHSaGk0X7DxeNzrnkh3LVpjJKlJLVlcZ7FV2/lc8wGdiZTqc3cRke6uyCjEBy01D5Bf
nSRCjzHIRtWAGEnV6yoYWJ2jTkQgqPMS5vc5zJZ8t4rjRXbjxyW9c9XCYkGLG9UUR7gTNxh6jsAF
iqZ5viPcYXL1c659xbG5T0z4qtEFzsm5jFH5Eta1G1sieDr9vWiu8MF6/d6Erxq10KCaTosQfe/2
1zy/SkJhGD1MBjnV8M3fO2ReCfBD+IcPreJ8qTyA3ju0MyG/xX6I4Wba8KgblHrvtYYgbGfGotol
i3bSVsJ6lP2HcasGA1JtalZh/+pOBEihEGnwfnCmVM7NwRscmNgn2B3ATRDPPOlud5kcPIxGuOLn
Q+c18nM4Sw3BgG/vPZ7UlLLNujCe/ME6B8RYCMf7iUZYtzp7ciFDYsE1ljFRNNF0C8gmRQojZrlx
L0ZDDr7lLnSS57XxTd0FZSt5XhnXARjjCLEy/qh0iBY2cQkTdLXL+ZWU2irPApDje6zf3ToiRybA
xcBR5SeLsW/fQOxt8EaESgTknAzzS6ZyxRFkOFAjEHM1/YFEKaSw5ImOZrzj8a3bdQIFBGQQOGcY
KSOu2OmT/eyayyH9l4UfOlENPoouyyBkSEzHTkWS+HCK7Y/VzBxDV3gl0jyXORAAH4xCN1ct1m2z
5diZ+FSkB891sexeuR7miMwW/TuIy1PMdWiiAJ1InxZYGMd03iq2I28IMifIsXARwSADSFM0shTZ
fdBKeG56HpkhnVZGmq2UCrbraTQJUSR5m85Ir9zy3N31YoijzyzBThm/q0ddUocUSSYuir8juRXJ
3YKLcmDNO+seujdIrP+YyxsGt0VGo480eehw9sV7CasiTepzOLoVyzWJFDk8liCy3JzYWzfzVXGy
NRjIXKZ4V6OFmkaC7laE9Az8qaLH2L9r1nO45L3gPQrRd/Sngd+3i8fdmKyygiMXIfq/LioWE8GU
Q/RDlEAN/mzQzgB8aZCb8ZW1d+e5qtpjbcYnXc+2Pir9hTmdyEBsSxIBuHKDiY2A0MHk1rXEU/Sn
Oq5+JXTqYB2JD0fAp0QjQ8CclN7U1WN2HYnREMmIbnvti0AUJhOlf0HKolfZaiY9QitoJYlfDJ4q
6tv4yAZKvROlcLxKL7PRzKPBWGPCsZI5xXtEWR06g/7Os7aoKD+eC1zZsvtpu/eJ+hR8hk+/0hGZ
nBvjljJ1pSHTEUpLdArCyjZQsBgSCQ+mPjzn3SeM0EPTF9vAJyjcMmRnbYpWpB0Pvx/5Yq+OMfXz
CIPRyPluoKRSSKugAeXMoNe55RVUiWLkOZ55S4fqOXfhGbtrgYgKJfcEhO5+qxkvTk4xY6iuL5oR
HBzNgE6aKCqiAMwnIBBdMhJ3xkZNHka/mTp6EBzll+aP8lRPBFSWeveIbcqz7faMdz3rXqdriF04
zIhDdsr33LK/aDfYFMYNNpDHrKfGxhC3Eoqf8cUzHuq51Zq/AVlziEBcHmqPwc+g+ifg6IoIZxIv
HXKUGoeZ/5wAljeYHNCnNqz+TCtjik6CaSzS0Zx2P8Us8cY664EHYYr+hi7DefBakLtVmCwvVEfE
RvtcSg65el9OSPfhOWsGVJ1nfxL5xnDjTyQJfVItTfEtZn81MMvl6KByxGySebWzOJ1akHCsgJp9
Jtz96My4LmJiX5LhZtcUk4ho13HuZBzemtXBQnD1xo64xoSZOI92honj/mgGxhzbP2ZT+DmPMB8w
X9JaOvxJZ8aS5kEZ2sOx67Md9mvN1S5OI2/Mzy1RcIJDZSD9RSQXZxLK1EkMF4rHk3qIyvGqmj9T
Oqp+lSj+kghC2ob+00kyPmTapRbRwkF5UWOznZ3nxEWEgat4lOOq4oDuiXgkuoHjgzvq4KKJC0ck
RBzVlYUy/F6FNqVjVx7mvkefiMu06jeI39kRLJcZj/Ob3sp2vlbd1u9VYRT+gPA0CGCBeNqXWBUi
nfFxJroSBbxluzh4MXG/uE6BsIC8lUTfKCWJTOQ3dGXtTMsZoYSXAQCEShI7bkU7pIz/yEwrsLAu
Q5B57RtIQD8aXp1RQ3yYbtSAykhPLcKrkqOFGaek+iJE9A0aOWuvEUeDz2bUBcVGrUJKvBCTozQ5
LKkoHeZoAz1b9xQqpSDxM524SPKxTgUJSN4uiejY2evOpR8Zcpl2M61YWt4uiJ/TRP2bQnAoWeAh
B5pwn+ZUuQgJwPTah4kAJMQnSbsMIzxyLM065bO4kP+iA/mHfBKqeqO2tJaoxtJMV1W0kbL4KNwK
ZexZvXgc39VApCgHLIIBpRvsOW+lgTYNmqObv+JmNfL5LqjSGLQ3fWT1wsU43k1JiIw4RPJBaBCG
rhMHmVfdlKwZl8YyxPBuNhpiZM5bhiDSQFf8psb9zqcRIYS2ZLs5+W0KYcbjaOYAODV3XMt4ytWL
7jVxHl3i0G+Zb5iUiC2mE0+aO9qKv7RAnEyBTDm1kRwX1G3gd6pnkMM2bUkOM8xz4oOPRL1LENJ2
0KpLA1ujJISRx1MYpN8qZYSx7UJ/D6JqgRniJlt0DTFlPQyQ07UXGjUaFjbaL6WYA1N5irh4UxKq
KFap2UFQsES9TqP1Q+ABn+mQn7TrmO59NO8duTRFRF4UbbcVNttoWI+zs7Ty/qWXIGF98Yr3Dg0y
snP07QkFzRVOOS6Og63LF0GouA7LoBXVNm7+6W6/VIe5o1uHjvCZLLwnUr9Zw70jrBSP+dorHLYp
GGFzXjd1y07Pr9m99Yydzrc+DRvPmG+v+Xj5Gc/aqZw3BFe6GN+HkWqWpt/IHMZllPJUi3zfNlw0
8tr6oKnKhEVpYkC0SVbYT9hg1153TBqwi/5aczqjWqCtwWkMAklusw2xC8qsZzfMY1QpLMt2m/D+
hNZDNOpD36BkjYlA4zrrSfW+Kd2VNJpXRGeuS1FHd51mcy0iXGUx0St5lh3tHhLANg8O+hGnVyxU
XWwSI2V0iKBt28vvyjFsRh4jkl+s8twqKxa8XduBOET6hvXKj3ZWTENGJijABbQX1yS7xymJogjK
kG1IRlm/orIAIQ6/5LliDhqwTZlri+prk0O4zfU/fRW9+eLi4fSs60eYzTu1ncueia+loiEV4hZ3
3dG2kN8Gm8SPESS6xNBeDaQBA42Bjqp4EMSd/OXRmYEpJIT1uHaw6ToEFf2onUQJAfuSsp58M3uY
3t5K/zOj55jJZkmYD8lVHKQ2IwOamtJ4KgM1NHEljBcKF2awOQuVKPYl3rtslHzoAS+pIrC9dBWe
5LbqMB/gpWrTCA+ZG53bDK8YBQRqOVI6XDMIF06RXNxgVZO50tjySV2sQ5zvjKJ7diKkeoNz9qP8
p8u6lXrTlW3DKDjhOCSpk/G9bOFSllZiMCw3auT0snyL6yCxVXojDLETALdn9daXwV91j/fo5sP6
Vk8GyqTE3djjP1U/F5U72iI2BT0s9L4TkmSdNTPftULfWmpmxzYRhx95/J9qqCOZD0UhaRMrUxZL
t5lIZV+6Tr6TGdGt/F1JlrSepHPVK4QmmqVaIuEZTBIpEFSQ4c7xjfUW4tcgf2saGaasR5xt1Aug
Xhsl0C5yGqvHcu1VJLdB9dZhcY1cCpyQGjsG5V5UNxM4C57AaMy0DQmvRi+zH4+em+64Jy4kfQT9
sUdVTFYbMVkfnqG/cd5zPqLQl9sCi7DnmaeUy8aAVG4IPOElFozSQNERd0DbbNRAbbELqbqJOr/J
4aQGXDCfSTxcg8A2hFYB4IJUjRTg9ONeeJDZ2r1hVS/CvVrwYyZVbpacxXkcSB5iLjdJ1Qvxeya4
E6PmjzH0O5cpw8fhI2Ns9mTLs3xht1z+k+A2VHJops+PyctbdlQaO8Q3MXvmPOnuX94HJcnDIbcv
Q4agmvMkfFcfSnUpMn435C1Ij5uyKz6UvMoweuqWXwpvxiXCA9MgxUNsyQeLjHW+rq9b595BE1ba
S4090cA4hBNwYaFTcLQX6YjdzJvdq7btIEeGYSfsxEx8NU8c51LMB6zmzZPgZE1B6Rzj4C1I/8Qw
AuNrFct3m7oSMXIBkB/CzAlqfo3CUyr4c2QyivzYANOG98lSV2uyToZ3RprRpENVL9HAH5GlK/Fn
itSrMZDktw6N2pQCxCe1+eALt+SzQjGN6Ra/OXQXTtmw7LC5qhFFLd58ARSEU/gThjeFjOmc3wp9
VJ4zi9aXsj4nyd7Htg/YwBvoYarQfcK11woYyvYgrGrDjYKjRi6F9O1PABlt5sAUvBtuPJ5shJzx
eBn78hWdgnq7kJ7NnBP8UwYProYdneMq5/FTu25XZIcppFnpQwESenGFz4CkEOghMjbXpEpXYI5K
oWmn1svYGltGNmfiuhww3OJ7oKEIcfswXux61TS84aeByS/ucUvwLGq/6Cxqx0k7JaTfD9O80Nz6
2Z2nLaVIJA6gqSDWzbAfWXAXeQT1b33kE2BpGJ2Bsl7UuijzvVozlSGVRucn9Z3a9pfoQZD1ZxDe
gfGCY5M02IeCAAXHoF+QcGMNqjRRnvL0x9ZZ0nukMl1zwLi+VC8JI+opLRm8CgquuGnDpH4W9J0S
dQE0oqJNaqq3La285d2xEtOyUYqRKN/TCMmYpy3N+YkPqzncfX1cOdjHC3EOWcwdEnSlOofMEBMi
Mi93KbSvYmJrUqCUR6emcfUJjeV5YKFkQXwaW4Z1Z/n7rXf3Kkh4o9ODAu9YkWLIo4IrRR3CqY2P
VB5FC9ylccOiaEErfwJa6kw6V6LobAwbi3eZvgZckac5/OnQ9zUJWfEJsU24OZRNQE6PkaW3oeKZ
3+TSpDLo/6rXaAYf5icIyI1X13pSkEOrL1rvL3OoOiHVfqDwgwz/xtzAMgV0SJj5Ru/u9l8LwzQv
6Mro+w0Fmxy2jxF9oQIl1C4em/1+bIbj5Irlr7HZEifGh4Yd1+e3pLiIbK+EtkEV3lAHaaFFUr/O
jPDDxGpcgUv7ICRxYa2lpRM9NRBdEh/UBs9DWjCCTHSEd2DbnrxyaHZcJD3bvMSC3AA5qqnBl6dy
5ySUTiTAedlKYzaemg8cFMq1pLcUeuwV3qrcRR6siy4+R0C/4ehZ14Sd2UZH5uxgPrp41emvdnpO
XVwJHhIuC6DEfRbtLah/RIptnGCLYh8zuqo/qLoC4dMbiHL+zcAp7gYugZd7LvupQ/kQ/mD4/b2P
7fZnLPT3vC8/YzyFTjr+bUkOkywJ6pj11AKnt99kuylYNGKGVb5gH6c0G8Y4Qe+WVy1EnlSCH/Ea
2Oj6izG7CMNb5Xq9RONyU3pp3+vXef/jhyHkAg9oqu+qWScz07vB84AHbxobZBMtMYNBF37UhPAb
FBQ19nBQkH0JpjcGHJ9d0r3QCLuVtDxB+4/NKWp6Lgoy6B20tVz1qvyp3Fv6XU5sD4uYhzMz0JJM
kFQSwQ36VMNjOdcXagZK2n4pMJ0p7M3n3s8r6kBStZG+RST+1Zb+r0TSPMzFTvQGGReMTZKg6+kB
1Dt1VBjCM2Ge4EzpvJtaVCiPX6tFKxbZVt2OIWcE8SaEW/YhIuZwK3RMNTUEj8G3VO1NkINk4HoA
hARRJTaNUEkTgz9DKp8X6BRMB6ClkrkCt9C2dvBh8OsEbkBriaDno8p9rC5whxCQviKesL5wQI1V
dpqTeKu+gYmPuYLX1IWjTlwQX8i1iogXlwBhrzoQLQ3ChLktSBgeCSzOkYWnTLD+Ea06AaePJIaJ
cw8ORWnjkJHwyS1cmZ9e9Ke2jzo6Fpgd3cLhkLSXIYZ0x5JMUsi+8Ox3oy/eRro+ehj1JMC8P8br
kDn9hGVsBQHTMh4bmqPmCiVjD+DZdDTEbcy7DnrM4z7z3rvM6w434mDGBEdvbNiloY4hlf2lEsKo
qy/478BWI5PLx0pQtqgm/cEEjXftJ4VBpWVK5GBFAzGvhwVdquO6ftO5qG2/1J+6iiehSHI0Tmj+
fFI3PXCflpiD1lyGraJQ2U88opEoOh1o8ZBOuU38YoU4RP5N5XeFkA3EMEiLpdmj/63IBkRpRjNm
D5Dr0PEZ1x7fTPV7o6v/FoplSaZ7686XOKcVE3BuDDbB4O1sR4ed29rEEOsM2wXELuxh0zonjFc4
//p+nzhrNbpMaBD54TTdPKJ8JoBnwlDBxJWxdpv4TezKRFtR4jAkH8TqSR7kfxJVmAR/olK8xoQb
UGSOXJHDX2LjcqigL6llGtAGuvRbBum8zgtuAV4i0QfsO+BYE1EuHg0LVQsST8g9bkUtr2+Wh9cK
RzJO2+4j1NBvFdsA3zvWFTwW8XnGujQJ723Kqi+D22KmxgB9cE+cqmvT9sumlZwV5jkIuIGAxVTo
VB4+wI3U/JfpMJF2fvKDctV36ZZzfErnhR6iBGxPE9BdE84UT6vPTgJKlx/xkDypbyC2ESNNNys7
Vjn3762P1/lcfIZTcBWIj3JU2oFx0utyKzVY2ekQWdN3MfGZTh9eYJLzgBM/oyrbsI7qBbSr64zd
sVXnLmCwyNh/fA9iX22miOIJjwRZxbECDe2/jtgk5wHAliCOemj+ZfbXrCE1rekQ3fKzzd2nJ5/V
4lRTSqKMQrqJAQzxvCFeG0TPRfYdlT1PKCY4bs5RMOGYnBYMKjEyyW/lQWZC4qMh6HmEKstLNGxM
iab9g0lCEqc8NCcbzG3q8ZU6/3wB6eHQK8k3xWUPGuzEl6hFCXBvGAsDcbdYVwQF0hNSQ07LsE9e
NS4vKb4hj2mf9lfsH1/UhLywudVgG4EOIXTWy2mfBvGfvGRRb6ppyadAUfDwe1g05oWaq+KAEKGv
mk8TSLlavy1xEfANfTce8KUtA3Y1n6sD16Ny1qqlVlkT1aAB4WJIYv1oySmoB6C+hIa0MacYorzz
Q8DiL/OAi5EMXCTi/pSc1dcvKpekugEqBKt2wvDaVK/DDFDHkUKwjbqmnXDTe//qmcMR3RSH7UQx
G0OyrgK+m00nTmR8IUPnGRujdxuJq0MeaGsmW1Vi1BsU6g4nn7IYkLrEJQSl4ry2fII5ERtH+9Im
QU4+ary4XvQBIzTOp6by2DvuEG5GIGlv+ZMDoynYQCEoCSLyKocq5B2q/ZAMwo06F0F1FsoSfp86
pNREkndk4XHJYtytOSsH7Wty7spfWO7bkTKj4ddfI4GqvWpNWeRG2Ua5+iNuAtGei+CgGEplWVZ4
/lxM0GS/75Vy4UCVh4gDI2B2r99LHkv1YjbI8aO9PpypSVHVQsh1JqLeQKMgWSxINsmBnfuHENkL
CSdPjQOAnj58RBIRrmM2CwLp+7NT32fjtW0+G7I5I5d2HMK4Cp40u8ZcyvCvm/CJA94XroSgq5ea
hZAlvPvRT0oVGi+LEZ8B27SA4vpXbuWi2pftWb9o5qZJXwdCGMEI6ueSE0oNb2mpQ2U+d7yXI1lp
GgDxjYcG1zx8E8xZnHxb5kdmnfmybfytGcwm165/tLRBiO4cwwO2vffk5z6Iy6OQ37wIfnbtrQ9Y
hSK7atln0J/c6Ug/WjupHsmXgtAnLctOEVBM1ohDpcU02NT/piFf2Nlfw+FRH4+6KtmW1Ft1TxWD
rg9Hqw1MWmA9yr3kRx21PfmGBRBa5VnO5YdGnIvSCWQBVa0yedbx7BAtkq/rEfFtMXxnxGzkDe42
rPdOu66S6FwRsmPFD7tlJqIepImrg9tlfzT9pK950tOKFGpCvnQvPwTJSOqw3Fn2tC+mW+7D3VFq
b6E6RmBRnJLaXflatObxMN3Pwo2XasK3SZqLyxeD81izd5r8aZ23frIAN2/BdLLMatk3xtWiDCfl
viih+QlB1+FBJvKQYlhlF7xBEek5JS25jsJD1V/lM1UBik6IKGeIMNp7B5tGBzZvoyj36vPfM1ub
xOANs4TrAwqyvMPUAKE6Fm2BzZP/nZn1oYwZ8gL7yyQ7aA6RUNMu8lRQVfhWBB2Zs0H7L8faazb+
IbBnrtEZhU3B8L4GO0LDkjiIZF2ebdjnUtuXHDgSkWZsrwAihSQrJtAWtYFxggkPM5TT9jCvE91R
vsI19B/QMuIAhnVtQ83pOWZkFlvdA8SA4MkkCDNGQmVPTYjGIJVtZzlgcEzdyWtGQiuSX3RcmcNS
BpZYhG/6UfE4ako3s+YFwdBcbkezOaQrNaqn1XXEgRzPH+44Hps4WHnGSPhYfDX2RpxvppwG1zY/
GxHSafY/iINN0llX5RRX/MIUXuO6xtlia88zY6lZGRsUNxTVOKDDSRBeuWFBIPzE4aRWLdLcPhAy
igwM+FpDZsJFr6SKaCmuKSI71sE2m3m3LMpsX8mq9FYVYLFvWyREcsYj5bB4NtU+oEboDFCB9SBj
slSDgedNJ60GY9boM6f8Q0bWH4bHnL4w09k5ZLaF4UGJgWjFUjwyPOsItV0KY6kTj+ByI1YuIruA
FpdiWfjI4qIvd8Ib47LRI4/J5ZxyN4E/xsa5xNM8USU4MpmM9snlDmrGh8E7qVg5E65OYGgk3px8
gwB1vsvpRen6Mowe2YTNzX0ovJyh15s2ylKs03rWiK98xCVAY/kEAFQTy09kV6id9ARvgv+Z1KS8
EpCLwVqhi+qg7c1ladvwG/6lIi2m5+cKwucAjC+iVCzlgnAcrOmMebE9bZKi/pPNXw7MObAAUyc1
7+mjN83P2nA+SDMShPr2yvY/ehsbJY1ir5wRr5xyO+b7COZXsdIpE6Y1wv6U7+rNcVP5VjPzxvUu
Kj6aCRu3Anu4UHwzo5gF6QrfqoR+pgJlx5jYSWfbFNOqw7HOzaieKJIttHwgKy9dWZPcCaYhXXpb
c3hB1YYIJoI2QbCig3f3JuruKtm7frQdCnMTBsYmVRcciCbCNTq7MAp3jbsLesHkmLOCVZLspWa4
dPH4Cvq/qrGjU96J6D//PTXr7tDYH34gdjpKF1IzCQghUk58D7yopCQgYhEoiDrHXo/s6jNDiop2
QaGnPvCetNYGWo4Gqv1akyjamtQ8IlXriMNQMi5MMS4RxrF7azrC05K0u1TlfGsNDprozhdXi4qS
yuVzc3TL53qg0GOdE2ejbiUzPJkMWgrhC0aB1btZF8ClC68tPqy03HsmPd+Hcp5OLH1KW2cVp0Z6
1O543WFY2TRD/pqfqXcAjlFQOK+kXIXYQLSLx9ZRq0VP8dqkF7b0UnAO1pp4cpyVGL2loz0K8OxW
Fqc09k5S5LtN4fv/gEhWLBkT478zbq2AyFDSUU5KP8ANxfQNOO0mlJ4yI/qPGfwl5zRXvAyRZvkI
85N+dj45HsDTZvRlVnKZggcThvlk0q0N/PHfmMK1zS+MH0U0Su2NsqQGOdjkXYcBZdGGK7aHdG8V
PsXYASBik+0SFZ/DVMH4WmtduGyU084y+NjV+5S4OmXpduOO6DpGCZLY3JqW5ZFeYb9/pClLVeiv
iuk+Q9O4Lj6B+jn8J7X+IakPzHmUXew8MbCqLGfUhPrXaH0HZnGtiCA3SUz263irMKqcYrjOzJZz
hEMYBWDs22xeTvee5AH4YuK/Zv1fqqBXMWbgiFwGj4CEqUQ5LKncqtC1x4BbvH4Fl/mYO4cM6g+c
JBjXJfmCwdEnIbGsg4s+FSdn27YbMl74K/9dNwlpb3xPufoBLBHAeuW/uePTi42obUq6hPjbpk3e
8BOpPii2EP65iUlsvhHSXDNea9xvkwakXXEvQTGuikpFF/k8i9NUrXmqu9G4OOHBrsTP7CaHrrM+
+n8l9zY/KNVMHgNHd5owToH368NPzQgw41ciV34R67j0MMFTa0ODMLytS4XV7GcAy27x1unpygQN
lbQEtZ79phZug1eypuxZQ1fX6g+LDbAIyaovnQfUbcNmWJANQvE3IhjSoUFzM3zwpgpZq26uwxv+
jtYs0R6IERJkbX7CQDfF5MNAr5WIYLH0x8VP3cknzcKo09ekFYZrp16r8HhfFrSNTesUpULnMCCF
HjouuXI0VgH2kLF1TyUbbs7dZPoL9Xqi80Xu5pLuWGRPDmLV2H9zgHk5Z9VLD9EqI49gKm5IPF0M
N3xTGiqcsfLRh37zYyhCBiGQUpS0e6Ujyet9GHxZ9r1HRqFgH8/6QxeMHoOS83sz4nSDYe1XE2o2
xgRufn5YYq43MK2kMIyETrAZOncOVM7/ad6oL805Cs6DjzVbKWgMuqeJypVPwaOm/QRyDZgGRPuH
ovQVcFBCT3f6iviXltlRYsDzFatOS6p9kujq+G75aRDkPakv3VBTzP/OQq9Q2TRSFyc4ByftL3qZ
rGTyTo7e7y5F31t/50UJ6v084/jgNIe2f2J69L6JAV2bSNZckHF0lUvdzzdRiXBV25rVGlH3k62z
16H4cnbq/50SLcTvX0BgqNeE5FjwEh9O1sshKPEyaVVRbqtYgVm6/SqE46zbOsdJ24bOKxWq/aZz
P/Ogo4UMxt8F59dogLLT3cAzRzoGsyNtXHsT+LzOFLgnuN8nLcFSneOLavJt4Jv3irzZgOfIIlzI
AdJxLIwHXrv2u+PYeOSFkQ8NTazE38MKrXpAGld3m6mBYGYavF8J/MIdiSvUvTXbmmRoTmz37kvG
OoSEUmANwDXaEBvoltqzjOYzZ9TOU7uSXf1D7IyZHn4knAGyIqJqo77+DTfRdXOpecOrDNgEbOTF
ERklabvTo/TzucSZmKlhCyCXagqbUCFbX8a8nwAHSkxbeQ9uBGFGFFwMhz4GJLWrjwT2jJLfpdw3
slnTF7lwvGnp8z2J2TsmXvdXto2Kkn/KR0YXQHyaa0jmI2ideOWxfGJs/P8lRV4VJcX7iR4va4AJ
TJl5ISQsYhGKDxPfAao9vrV/QXJpwmdpIw6ldRYRIgfetphfavEI4eFj58UYR6qn1nUH/OP/ySNs
Ygf1mhOo4CC458UvXLqxt+wehN3xFg7P9CVvLc3aDJX7DkbESmrDZWKfMzFdGAgR/jB1YQw1LkXx
2T4c6xVpTAzzCN4piT5szjpMUkVPHCKSRaUJFO5PY8WPOZGxXN9DG1sdR4iu2xtvzM7clg7PKvFI
hnfXCNaAPFsPfgnsqX9HEfpu8KWkoeQuMJeNeG5ReNtndJye3TwXE23ahNlv0wmcS/irEq10ClcP
CvKr3Yu2dXOxOwLkvK0nTwOPINpzq16UxEvZG4idFs6AAMBF0Xe4jUHoebI6VBg5qUsB2+XAjtzp
D8Q38W0CN+OGzdu7WuAKCC5Abgi+hUWwTCKggAX6pgW6cRkX2PSJaTspikc3jSd9rsDF8J203cpK
YRSoa8rRyQ0ElIR/dJPA/3X4kjIqsnJD3yEkUXrUwoGFCfdWdlcPBwJ6SwKv5psAM9RXZp0Qvhp4
ckrzzaBcJkfB1SDCIXyXoC1a0kiUy+5dlu+6sVwposBldlIxOSVMfNIlxy6sTiP1BYkXUSNoL+M6
Q3UbYiqPxLgcfJediAMbzkeJ5/NcbF9dA69zJGherC9eaC9zlP90DpozJXaCfB48N3734wfXlvY1
Nh64aK/pcqTDDq95u/f86ZWatD9pgYixcTQ+WKlYIdl8qYtyJxiGGh/scRDIFk9qDXcYcU06hBKj
Wo9lj1lor9i5OL06/FdV9lAnYhtY7WtrzjslsfeLlJ3OunhCbaOpydUXbzXP+ozZQmBvDlR6fqlx
kwdXyZNLw1/WBUVlRUY+jRXs5lF/8XoTwL360AHJJzcYFob1loTrrHdvAvUIZ0MvX4eMT3SVy/1k
w2PCfTM9nZU0uE1J9oxWjj7uULgRp6JAcow7EFkF0t55ADrg7SFSN+3WaW2teyu5tOnU4ZsnNGoM
TqWj3Mym+KdF+UvYgFOPjI8RS4m6sHMk8Rk+o5ltg4SmaFc0P7KigWLWTI89v7oxugLC8+mZwb8l
FqM60ff+mG6rHCMxm1NCHIF8SWndKyPSQ1FUhfGIDoIX1Ztojq1fW0F4Bx8xiUiyseZ6a7oRjXz1
ympPFAlNtFQh3KSozDVphkm09MBBVtlmzRoDAWyjcQ7e/RrcNca+H2fe50BfvCnz48Dil1TzuQTc
XsCIR4m35N4wyZktMsySFI7qmDokiKaaJIgeXVuEl5ViRLYMsIO4tyi1lx5sNGckcllcog5DJtsx
jKNpGEdxKpRSwieeuvvhxWbSH9ZeCVdVEqk60SBvZu+VMe/RJjSFPDoWRUq8sAkUVjkqITlTgZe4
pNiE26jETHjA8e2l0f9IOq+lxpUtDD+RqpTDLZYc5IQNNpgbFbCxcs56+vP1nItde4oJGLvVvfqP
gJd/Tvs1ZJbYIGAdCHJjFmrZNJgV6pnLfaKSruknaA6SJnmT7eQde29hrbMmRs0qEHF0DZDEVWIT
Tr0clSzC+rLsus5BREG+n5A60EElqbmHHT6gu9xRCQBrq1cRZsMNnFmu744pnl7zOqJLy5P2Y9Eq
344wmodGu8mGhYRIQsIOoSb4LW3jiEAnGjxSO3wLzFsywIyEd52TWU4j6wWm5TwixHpO81djodfh
YPnIsf/HSon4e6EBq+1PqkRfEICCmVE4SZI92QQEN4Vy+Rk652Q+G12RrjvFDygd0az3up/+M0NK
EGifyxnGJgxfXR1sdedu2Ot+RtscYOhgUAqQiIajQkDopqHXQCOdNmUcDCcsyVoGPrDE08o07L2E
uZ+omgLqUMi85zzh/odqrniOJgGNs9DXnfJBgSmG0GKdC029A/dDFOU2pUhn6A6poRwY8xdwKMkG
44eOgz5iQGXYb6BJWDEOz5pIO45z6qfD8KW1M2RiRa1j76S7pYzAMoUat3oLHIbgqUHniSkkY9bo
VHS5BN1iLOCrA3fT5q81LEbgQ92Hp5DN1EbQ2DsHRb9ZMhscjJbFPdxQQYjpsTg2so3qvvXJeRME
N9FnYCLUkHEB1NWRv11emSwoMfBK+sd0PpcRxqIRKe8fybD8jAn5Oz2pPQCUCTuOHTQ/VRdQHeP8
tWP+3xh0ZDcfBH5AcN+2Z2vvnfZbUdpHr5i/WkWapFLkALnoo1Ti8rt0ccODaSKCWuxNg2lTpead
pTNxQ2zeiz4SwmKBuzMor6L+AmIsHIzMPCQdrUTycD4rVBPkeyH/I6+wK8b7EBs3Trs5eEOSijCa
d0s5ppV16MmkAB93gv6ug5MWznsZxee8Wf4vk6jk7WBpft0YPkJDV+KFAgy9K5Z2xdWUdpsiUjfc
4dQFm6gJkkh8oW14zStJpD2PepDSzlBaXtq2K9ACAi47nD6BfqzmylP7Z7/lCr7A9yrtfHfKhTr3
zBPPbKPnvs71OINT1mhZNis2YCFfwM45iABI82zq8b7DBGxOF44Moq2xQGHEihzfKfXTWlA1CJdp
SOaJkwkdbBiQ9WgbSPaO1OKfAgRSSOzMG9h6gqyCBiAy67BDMHGQpb5rQEBn23GVfBtb3Ip669xx
016gPXLQblxc5ljQKcPUASmTdH448/krvghiKdnJBm5L1GW+Ljezt15HeVyZU/5fhz6h625tfqyc
o0W18NDuZmp2IhkSxFqRPO1VEhWUPJlheoR1FZr4CtVXUw/HpVFld3Ko9SAIZikeM9R8oP1hFGzm
mwRxUp1TfAtJjkIWF5WFbg9jlmb8hwl6hnCXU7peKP8JE6xnA7D/oFmigW1vIHawDJVaHuOXbMSL
MD5h31viNb+iYhmDJ+omnSY2Y6k3YbsjQo2ONvs3sS58/AzYeXNhy0WsNVJ91350TD5jOhwIP+b6
5aQlWgbVjYvx1Q7uDQltJK+N3ISD+r2Iq4ts1nvZ1vbOyLYcFvoXjX87K0VqH3ReowbZysyjh1nE
O1WOKR4cmO7EuY1JDAQJBYg6ohRIDT5uZQLHsKD/kJ0WxAzIn0Db2G5/Jl8mOqWAvkkMqmAMrjnG
y9mS+aR4MwKiw9Md3DdMpN0Vr1ptEYU0yzcN2UaxkCwACBPyj1oBTUAUrLUBuuJxAs7QfHlMe9Sp
6beacqrQQAcRanVYhj0zpyhqOUrjV8Z6lKzLJN+40JDuhz+L7YfBVE1msblQmMRNtPmTWoT3BrcA
rlI4EWZlCGH5kfsjdemhoaPJPHBLztWNJu5NZoavnG7XBeH68D0k2RWu2tOwdcG6vBAH6CXtfFgQ
Hg+wOiC+MF5YGNjP8/k8csAbGpIF+GugDiDFgK1cYPN6UYKAedD+FLASuwQGwOVaiciWic+D9pYz
1VKhKzPQaqUfYI6RaIRFjaSX8aHviD/AcaRH6k9rdM/JzH0rpULSsJOBCWNFizOi/nYRKlTzKEM3
pkRzZMY64QyuNZXc27o7UD91NJ4ZLmjF5qIxURvs3CrIxwwjavBvB/xaeEDpi3VbIzwkWYLZ+rMN
knczgY5EOhcUX/yMrzmXxK7ieEdEHNiXilSjeSHkKePmHaeCtFllFB2ADxHXg5XBwBE1ZG/6pJGS
Tvy3kCTP2wXpSjoxxBkcjghH/BTSs66cr6X9K/ERy8ZxRLJnsNeZkrkR1LaSNTsTFmXAyTKU5UFe
peb0aLtv8jXdpHdcWU3elo70fFKoG3RcPcaUKiHolXD5kyyTpVoSJ+QQb0XmVRq+pUKbCurQ1rNQ
T1USunTAgIkP9xlihCmpoEuQp4U+UIqMqlVd3krzrrCAWwWuY7SAaYiPylS61OLpjQ09J9RajGMG
8ixwEuFLHFEKC4FOk13H7DOO1/ZMamJReZpsnsAMZtypZOei3jbQ0zYFD77xl+IpEic1moRVFQcu
YlkB8oRauO2zwqOZCaLbvhn2cMC9+IJv9Jzyz44TAb4G51uAXQUpSNKgHZxppTgu0FlJq7tjfTGW
Wxj9g3k4LF8W9FB58RVScM43EMp6w7jLMazOlwCeFOT9fPAAtqKJYkKBE3J+DjP1SFB94zEo7iHK
J7EoqpzmHrJ0ynyH5hgNVI1dXCYOWmg/AUeJCmh6jYAruEEwn9IAxkIcMipcoTAqsn52SkKiSFP6
MzNhT9BARt1liYWy4kZYjVuHuMNhPM0IGrZWXYAVTqhQjnkAl2F1LldXhzw/FKe2eojrQxIR4kSg
JVzbj7BmDvdA/ouKr4T7oAZbUkirfrTJDg0rf9QofxIp8iu5IjWKbhUFzwLOqsR81lgOGpdJYabb
IvOthtyQhOl0mXEnraTkP42ZQZ6a37pj+8bHOxnle0FD9IzizHITWteSGUF18BZG9DzMgAzJgAi/
P8mwS636iEmKEs/hMrcduv8vhSS5IVupUcLNVr/bhEWz6M/tXP/XO52bWG8JUaSpPO67ItwJ+TJd
B57Cq5ZgiSX0crzvmUJI2HiRzBt9OqiRHnWmKVtrZurCmcEo0E0cxnPD8UD2RcGJAByAvHBdvPJ+
RuZ32hrrOiI8YyDwLJ0+MSQDSyuebEtrp0YwFPkZsOg4vZP3S7Q9yh4WGZ3QyIyB+Zz5JFfACM74
iAJwB+owpThZ0SHnlVW9LQYO8cH4IWafBmUa7DFPGijTuPmzee0mcAMkGiaYy2Bh8+GhrMP2NbSY
tiJPQDwGRaSgN3kG3E2qLbkMefhT8WAgiqUMYpjJ2t6UMQb1igx95Ey2ucvtzks7X5xrlV75CqJn
ekvwvmxlBn/adjslu7bqPxBT3I6Ujq0OkT16y+ZLgJSKhq6DMVB/YGi3xz8nvGJQtds3e3TYhI8M
MjWaV4n5tuV54SHgDsQ9oRgv4zJ8sKstLDgknRQvPc2cPe5rtsjqoCGHXQN41wTNyNWbPPAqGT8t
46E0CEflyHkZEmlfE/agkw8z2WcBQgs1Oa8ipfszQLE1aM85QOIwXy18yVTXd9G9M7SLwFIn44eq
pvelkVemciuo8+RlaSD6Vn8Mlu+YDb4mwq+0idOheFXlJiOOfbEPDhkYuIVOUAxjFfEtk/2fUTT7
KNM/5VF2x+FWSDeeEinFLBf64kNjt8v1I8Mpgu6Ab69H4R7SyLIYrTtd9ajVJDnCyk65LCLvO+ja
3AR85o3jb/RLsxGv9N8rqUjGSd6hYLJhp9MozjKHJCgkZ80qtx0din86ULSWllvxBXwnMUlYy8ht
L9gSAMKQRvHiXThSpZ05DEdZ6X6a5DC0nqIeiOJdyb4SWesmCXjkeK77yEuGl/AkpcM6XlZZbu+a
8tHp4SMdbhSD1Yi8JWldZXD31n+WQXJ+skumD3HilaeQdN1p3s9K61XL66I8q9aL4+6hofhEMbTi
d95BqzlCHjl1hqQCsSHqLbWIJRdZbaNvKlRYwnfp2RmqpLXW+HXykSMnNxxasntjG5ETY40V/FN7
nP0RL11avpr2W7dgb5Bbb4oQuXX6dSFfN0y3HTFQZXY01danyOIrgL5UOavkGSuSMa9NVFOyirRS
LBRpN6l4wE51SQmns6uCt7hR39D1p2zLdIeNsKADUwKmlcV3nEMTkPwWGHsVTfcksOF0F5fV1jSI
qZSICGRV28uwbq3el2a+P/dLAGlJJv8YPwQ9ob3yNK0fuSZ1uUDIyzkX01U6TUKLEbyQnMAkik0C
qtNhh5CRUM09ZOBmSMMbZFjNfbE2PIvLPb89B+mhQLdiQDc32rvFtNAjKZMWFV5oK755PZC8NX11
CEOKHmMuyeZOBD78XxSsWgtrIy3fhKHwGkn6gBDVTIooQcB0+1k7R7wqtfJmJQXJXkDAaTlszFh2
7V79lWKs48ozQOpJ++NL6vyVNJI8e+fZxUSg0hdKmsncUQu0mRqyfqifhI/TjnazzWgkCe2n+JfE
rSsANgCvBeRTyrvVYgLqN0Z3nzERoRDiYMpdrancqV2pDD6oj4UNheYnevB8i5NIHQPfaLrN0Kfe
AhWSFr1rpuQIJQ3LcdeIfIXXDLcuwKoQuGl47Wv5nqCOrwWcEVqeloc7WV2IS+nW0o6bHnU0LrEh
ryEcrZ5r+xEUOSt/jAohVPyoKntYSbNvT0wdbfEQbFkc1yzJR9oH2w4HTW50FzOqBWd4mPA4R6OG
1ZG0KeGHQ3kRpNKPeNoLs3zX1fatmZkkiVsjJULI9U1c50VHOjly8IiC4GoBYFkC1INMeN9dYkGz
x8z2WI1RKmNLxaUVtD9hHpH58FQQ+PJWZ5RP4RfO8Ivv8JCLSAFxAYXKz9FfFPo/bKSJ6KXo18Br
AlJryRIBe9d27NycAqFkA61f8ojGnOVrfq/Nu9DHN1NwW0ll+DrD+aiyR1zCvei423WdH7Ra785z
eChC3R0SkBqdyDI+bcYiEMRKJTca2ozKdHeWqkttUHdYEs4B6BX9TpT34dNiCGUTmNQ3qclRfBGs
SDDUmJa/rSO/Vh1vkYV4CFd6r2i7LFunQ/kIde0jL6BUbUJZOLjC1rNUIgdNoqd7smEZrNHPN8FN
6U2GBAapZdkNaXFp+nyr9tlV1rUdVcAQVk/qrK7x1H8AWrtabK0pcEVQqq8awsILiHi96rwWpbqu
/JiLy+QUlsqm1pxtF+EnWBhokTPZ3O2Rbf4rayZLi6Cngt6JWwmp1mULErFN3+4k1e+4PNnprUGF
UTABDDLXCvRRfH4d2GIoaBxCd+R7+Ts5zlYKTnOBlYMVx1Ll43eQOOmA/+mUrLVNjpS+bWt0FV9t
mn46eHkLjJOO9SmZKioujvtSrx8TjbSSwXCmF1qE/m7YAy6ezcl4n+kQ/y/GeSTk2CQyvCC1uWEQ
9yeHsJQcx//wuGhI3DjquHckzq2B/3TidcM5Lz8DydhX5TrVKAlWbga5xjZp8dMY74qC2oby3uYE
prXVKhs87KB1nn/Wbf+BbmBQ75G2MPjDxlbvINyqtbyNU7uzcwX8Cn6lzI9d2CKhIPEQsRLHua3L
SNsWhIndekw+hzE9L3T7SrJy0Ln+NJhfUz52G/0/EWbq4lrjW/FXhN+DxA5y5BMoTvyyJdMeMnXc
iEu9DneIVER+jjh6AH0xvMcB2W0Z+b9gR/Js4+CzgO77Ew8I97WNDHrUCdaUfuSR50WibFa2znNO
VfamC4mANCgIliKOzH3FnTfVpZvmnLF8dw4XatDlF3VCzanaX0UAWZWfxAV7IeV4XPfpM2369TTT
jyvjkNlEHe4iJzsaAvauNqNqIa+9WOZEzcuutaxj36KquQIZawa8Dffl1A4ov/2ghoOTVdkm9l4T
ua0IsAYkplqVuBEaX/KrEKvl297BuWcbOwVdmVoe0ATHVU/4xQ8GdAi+eEWglwrYEA1fdW/cxtgV
UAGjj4xaTEWBCT1T9vO7omRrjRr3SKJnGzJBZoCuFUwJyF9A2LLFnbqnyXdgPLW6e4G0tEZL1HTZ
tR86LjxehUKFBZOW5yGsXqdQfjOJi4fSkGDoF/sV73w3j27aTli+i60uw4Akuv0W24kX87S38VfA
WKOXqhfkJJWrxbZfTNQOHOMkydf8DBiIOQrCgmApG3Wy/Mlj03f1UQO9KzFuGfJGMQipwQOBC2xZ
3DKk2o/jLQyEpbWWGJY0yELKTmqo08reSHZwlPgCBc+2ChZEoIUPadoQNDBuRsCsytOHI1Qh7l4i
lp9jBEtjP22R1LJ8goZBptVAeDm32CT7a5FnzQkjPSMW7WsWN9HuiJMwBFcCneW9LFjfxqUZYpbK
7LX2rfw1yyNgDVPKqzbX3iEh60slaLk1rU/sGpbjeNJQ46q42FRQOzENk6+toaKcJe1C+/d7Osk8
8M8DHUTihx9I3ZTjvYBq2Y2arZx/8z2rviQqkpgJpf+vzb7pPCjGm0ShXEB+Kge1HECuyuMmCu1T
p02XeIHmlRNXZwYX9+rJ8DNtN+YQET+SbrwybyVAff/sxYp0leRlJcvWum0gw+UQLUGy1onzCKWN
abHHFmm2rvLnyPGeto95Gq9AOfeygLWnXQ6BX4LaduCZo35lDF/LkcRUrs41g1jox2F5AX4zk33e
KD7DR9+G18g0fgwVd0eNMahiWTW5AZ5n1BYG0uRgGRWUeAlJInk8k19amdFLJ6pFr3hgBXYgAQiA
pwx0GqfYnlIGDzq2uIz8aHXFD+fspnxei7w4x9qL/J85rRi2SnS38B48RuL/FmwheqJjj64gM07a
9G7TSYQQabRopr6Zy4/VOx75PiVvkBpXXl0WnzEBBk5yH3LtV2hrzPiB6glCp8t/7Vm9TMceMk3n
aRO+rNkqOb6i0O2Jbhb0S82ex4Y2b1jIbH118TNE9U412Ljbj3ghnI1/LI7PmoTCQy6pVLD++FIL
2MP/+EtJNVwFh4Ck+dQ2N+BW1FTKKa7ZSkXkTDVdTQRPzKEjV6o52+fGgIc/3clWrnm2fmomUh9L
6VCmxnqp30TJkLzwwQDOjcU3GIAKXVON0DzTebBoasB2rUFNTUSzJ5jjWx1u4ln0T4bIph1XKuXo
nLw7sZMNcrGWOV1RGmPiyZarJNWo55Ev8NBrBAf2FYxXU55UBKqxFvnBbH73UnKQeOTKgoQh0ljB
tKSicM2ebjpUhKaCdGqofY0ondRoNgoagCguEeSgTkRaVGkbtaCQPJkxCz9HK/93YIOqiUuoqD8b
Y1YO90MbfiwXZIJElQvUpo6+SlZrf4rCnTEy4RTV8G0CbllsojFzolTJbsox1cYPptSQIElxTWf/
HdH46SRE0x+sP2G4uZWjVRKsmoAgx64GjOa22gBU0YxQTthr0bsyTc8xbcM35y+AjVFGgoWmC9d4
VMeUkVGlzsZR41L6E5t+1aPfsKseL8IE26AccmvYOWYEHBiSKQykVi5Ir4rmZhcKhp8kajEKWy8p
xgcdEwQUDVxR2Q1eXi1rIWQDsHEA1fmGMBpC4j5Zf5Na30brVR1TEgBAkHYgaXgnEVH1oX7kbBRv
b2nCA9NQZzQ8kTMYflS4Tqa7YbXVyGMBHpfLL2GUA3njAgV5JLzD9ksQXAgM+yf0bbsL27pRWFvR
bzeFZyuufUfTvC72+RHKPNvoFbYqLr4EyZDxJLngxy1aY66vKx1rfVDC6lvBgrtMHryRAAuL/nHD
inf63K9jzmbe/lB5QLx6WEiI5xputoFZ0kw+VZG3D+8DAFmp42rEQebQ/W4G6DMU/Koq6RPTY+6D
fZrLXhoSJwTQrqHaYJDmlsXD9H84yLiZA/EHdSeG0/HWgsl14+ybYU9lLfq6d45MsX6pecvDL+FA
XLToPY31c6iepoZrEvAXuS9BpblySV9ZeWxDNNhWSJCJnu2Av7DPhNG3Mwwnk5dN3GVMvhTRdTE+
aQCzCZdDFCMuDAEZY/GTWxcnN7c9wPWswB38g5ao9u6NaMOTWfAQVDkwEz8MLbLQl4zKlr6T8udE
Pk4xe/ZgyJ6h9u36Ch/jE42HrjfBQ68N64GrLO41wzMM+ZXcuyjs35M2RHeXEc331xJr6ZRfkSq0
VsISAMohTSaZRNFR/LESq5bY/BYp/zLza9of1V06S0fuCw6bn90PB6AymhJyxFLDmtmkHSLOyVs8
WS7DT4tYlkt/Hu6VsF9roFDTghKTRBQO0Q116TdSnFBRJNj7VIuWUoxw0TMDrrU6SvbwXDiLRVjN
V7tg+sw28FLM/B8OgVfSEOwbfnM0KYcaiZtAV205NOkBq2YlSW8UXciVN0jNwnKV8CurJeLf4XNA
2J2N8Ydsglz1PeEko/WTB806DBBdsCw1DC2muECb5EXRU9VwFRzZq2RKc5ZsuCaZ5cKR+GPhHANl
X/W4Hp2Dg2ay5fPNZbIByD8BLbJdiW21VqVnyOcZt9oPmQEvjr54XZ2+LboQTteU7llHMygw2Td7
qqiAvcOD6E2SNihnX3qaC4blr81IoecfXGamLRboppfSr7IFjZS64LIs2c0JNC+tzRO7SIHEzLEr
165UBAccz8zRcfVMZgH6/xX2n8oGk+SNjoCNvJBius4syhZPfUGBk44pVKp8eabUyNcV4jhMDYN7
fET5RYMRGm0ri1yn/WCmQhzFE0xivdL9sVMTeYcQvkGjCCjNI7JB4piOtZjlEHwjvF1lWbHjDLQk
9WxTAanjMUHkB5qLmjlvbjlRB5PKicJryCNyRTOkAOo6EHfUjog1dMYOPcbMgf08rJXgcwn2ju6n
EKqjZbCvnUb1j07ijBD7QGeKW2HZarlT25hG5uhVoNRF1MD+6JsCZM3SY2SUJxXgWJy5Zs66Rktd
FSTWKALEmRBqK6XXOhGzFkmONwETERfh2kq017nNlxI+U7jIqQi3NqSvZj3U1v5PTKCMfQuoZdQc
ljjZzZOKbvwmI4g1uTVpwUbHhgA6U+rqD4OsA9c0VeBPmuKp+Ki7OHLF2+nwMhPw1Q46rNVU3OJo
TsYeyRcKe1AEqfBaCNRZ4e4sUoEM8y7iUkVM4MRux9hedW+aSD0RMaCW29jhml8Ks5CW4PsRwii3
fWbtJ59nuhD1XXIFVJThY5p/s+ximOr+30QXNEdGSEEQJhR6MY6TLbQLIn+sRgahByCUeLkR/5Xh
n2L6EoKhIAMErEBSbywBdgfZeO0m6xgGDgkUPl8epqsWK3CdwTbOxUWMQXNOZHhgeCDrlk+0xZTO
2jRvY7cR5JJ43X1E5WzLJ4ZrewldNlwM05hdcAmh/8GoMuSEBtNwKWHMmrV7gforLJCntDWWugbr
45Qde5ickJB01XcK+UPtAvDwxisJpFIUSmMaAyTPWS2wPKwqYRrI0KUv9ABmnADtxB8zCfFGKxTb
zXrM1JeqOouowZScQn4Q07XKj1wR8T054swdXgbH4KoiXRma97yRc++Vf/yIszVRJKJQtMytCULI
bDNfXuBrs80o7TPFpM988gP4EAGvCZgtZuzR5nLXFp8dfTUc3eKoF7IHiuJXYlKxMSIRez00qFwI
6Bpk3LIEPwGYMAr3KI0Yu8itA3OehZgl/UOCHvcXc0F2R544qSGTSepWZriE8Lk1SSB5Wl+0Ztji
ENR4jKdyOeiVcsS3thUfhRjztUy7GaF1JeABMUJ9QHtE/ldxk2UFrwjPXfM3o3cS5rHmj+9ppKRx
0XE//REvKM7cKrrMXALFXD/PiP/APcMbcnbeCaY3lN8TQaY1ulbxosdh/EY4LkJlxkE6MG6Iur5B
I59aW0eSgqXhSxjcUEsIFNESGXQLe8A4bUUoh/TEsK6XpV8i+0+EmxgMeSo3YXEzC4Sq7FTJX63r
D5GkUPZP3AIQEnjhkztEKHpzhjAWcU6wOjgDXzLFoQqPUHpLrm0CWzyst6HnohShKo9OOedZxo7Y
lCFpT/aqn0jKTO4uQlZCGG+IWtTiOTfaISQ987s2jLUsQQuloMOtP2WIHhCE6UT4LzPt7U37WnAF
atmrGB+Ex2Aa01NqnIXcnl2vNHZYM8rhzmcghLyahEawOk9iiCpU5aCwY2koxRa4LgaJseSuzEjM
hEeoLmdnRE7/Pz1PjjnVJKrHrJZD3BQvg4TPEOy357a/kC9rGKA7+q4zL2I7LcAJCMAr3ho7wf9n
+ArvRySkdYb8aNT6OarqpiyD976CRl80T1ewH4pRLLq0GRUWDvwTcVO8Mg6qMgf0MUhZAFxqxk1h
Rau5bsmNNte9dmwKCJnyD26p0K1zkl6tFlg3vDfSe8BboyD4jYGBZ0Jy4zseH8QWGBr0Eg1o4Jk8
Spj9XrhDk7zB0YN6IWDmh4vjo+k3urWNFelS5a8TJGzG0D3N5lExnJ/QYZEfMyR2LyhmVxlxwx1l
m5bhdnkHSUYvcCpzKo+XomO+c9t5XBmwzHB5pnXJOqRdkSGCXq3N3G/asKKZ8Moipb+IFY4NPSRL
ODQ3RmV8S5hNaqc+UdgqlajUolUYQfGJJZmIlnEcJbxTTYuzNs52nXCVNbyu0mncJ0pgV7xecmL+
JGJ5OCVrANouDn6aXsS92K2X9Q7gLmsSSRMn7BD3u1kACdEj6rh4NzFdOtTbL7+KgDPlRFASsBdq
Ev5XKd1pSilyKb8zmPJ44RgnhqZuboyHYl1Vjx7yp0MsYrCNknYmEc8IrEN7/dHSP22nWwXxHcm6
HdfvU1+7E5kdgUESTA1MKcb/9hJOF8kqdxOiNCIQUIQZlNTprNgILd4xUoF+nHKm3iELfHwe6962
zlFYf1Ras5vVCXMNMSrp2tLU1QBuLI063vjNiM/PyV9VIFjUAIjtuJTypsXc0YPWBSVi8spA+uAL
ek+Km09pVq+6pbylKeJuVScIVIcrH6QJsXLtmioQN49rC0GHD+p3bBSvy4L3xnCIcnJWFdEanN/3
jmAXygHDeuOkGD0ygwjCAZR3S9sG12OYLOQ3rZ+rqMqZMdS82jlCNPON3AGHLL1fg+TZzyG5jubw
UkKuGArmngApHzyIV8YBx8w6ru+herQIWFpC2W+6vRpy0pwrDvwc4mjk7dZRlT0jmNsupK8WlUtn
X9Vj1lxQDPEH5hYpDArEoOo+avq8nV2jbpxp8WVEjrIicE32F1oW2/GYcLMn9WNtTKOftOOWNtBD
zj6QkZ/dcTeQO/MwsDvnS/zjSDwJ/dSgo6blJS1/UolkgESjECscPzt5Os5D7HEgFFjFmA+3XFq5
DWj4HEecNXl4mLsQoL3d1/XJXIgNyH/VevFUnJ9SY3+KjcD66oEGDEMhv5ETeKJ4nYW6tWkRYHO3
6C8PIH+dnGie6h6JyNj5e8h2aY/IWz7Z/2Z9rGnE74wgtbPXGWyNAu4eq2RDBIlwLvRhtl76T6KV
xOoJChyPzgugmEZNbGbZ6yqeXyXjqEbSXuutY0DGxtBulSijq6su30J1H+jGphz3TcvfrzhLAVTI
Eewtij2xeQgZbtfgR5zxtifOvBmjft+32gW4VcCQZXSWyLHnpsOsA8NLZj5eOVjX8HZTc8pccbiN
Kta1ftO0hKxLim9qw4nREmuv+WM7h/7qjPSaG1BDUYv5mVDKEFveeeDBFXLXBAlLjdy3y+R1Fp7k
OYMgss85bgu+uVI72B7UzZRxmQOejn6vn7KsEi6AAzjy4wpT+3QQfv4ukf25r57OQPlz236WEvZi
IatiENTbiKhfkgHFrDlsptFcz1170OyBropdzJ1XxCqIFlk4/K82n1bdrO5DFXZTn10yHB8tER4W
QpXS/rO3PSzggAe5KXzcjgbLV2j8qlRb9+rdmlBYN9cw094cK98Jy1DJamkkhltQmMl5z1s0YqCP
RHLthaRODNBLH1xi5c/QAHwjHKHSn4KQsXsGKA8KNAu2+mF23KgLR37TrXTfmX5FzJp1kvq72WPG
97rSnS71IYT9JExzZXjFOQSz2cut329MwspekoOD3BER9V3bxnzi/SUhtdp6L9JPyxvpgR+2KZ3p
tBUNLkF/PRAPAaqwGy6UKpf+DqlS+6K7XFjLdK3h7mldOj6KVyqtcZWSZqwPb63yNj8sL97Z8dXI
fGiymcoAUDmXECL4IFwKDpkZPnJjvSK9ghX4EuyE+xnNSYu8fOeoFwWX4Q5V2t5+ys+akMN+0yu7
JNgs7+nGPksbnmPN192W8Ev5JTwazV5wQNLWDv0I6YHr0NQKJE6AIuHD0b14RicybdDZI4Vcrk17
jXdct6DAqu3cubhNS5YA1VZ08pRYILzoNEQX4nJDCj4p5uFKRjqHO78Wlt/YeLZf6npfk5uuvFdg
WGg6+hdiUVpEt7AZwabSXpHRyHRLGi4fA7jiucWch/ha3tqdv6gPNAVUlgK56OAGq8rxmlt8Tse1
8gcBa66j8EwVpzRhQsJqZkqbcMA58yAHjTRdXivRnujxvhrlpN9pAcKaQtZtAXh4pj5YS9+JmKDQ
FKdIfhkpKH5JT+EJxIqaqmKtfxXaCk10ukU5wWsrqwM/N5825vBU8hfeV3tHUomWQhAyeb7Av2sv
w1YDt10A8C8S/iJ9LQJJ2ePxnGIdsCjtQ40Vke9MpzVDnos4qTghcUISw+Wq3mnZB92ZOeE4dNOx
rqzqQ3/Xazc1Vrob/ZBrRAMci865okdJpkPQPYp6QwSIKD8SXhXmz3U7Mo9tQI3MGLEMQBD5lczm
W3O4OKgUBq5lLs+cUnkRLO22Ak2BMmcYC936U9tnj35DLN0oIRx/GdG3u+ml+9Dxem6RVGCq5IK6
jrjFA2exzL+aXfJgmmcIyuBF9hjO1EdHove5/0UlQHDjl/5fugl9+QH/gqsMswKDaqyuefcgf/j2
I3gsAS9ubm/b5uhIyHAQU6zNYFX+TP2L8tDIloS0H5mlPOBTWd0W7Fo/HB6DqLEZ39R1xZPMCqUv
iu8SjJvSvps7Hv6u2CIOkLgSDu8IRAYb4xj8yLuEghS3A959PkgYGe7LEW2O/W+SuwrBgWvlmvvh
dmpccX9fL++8WrRALZDTt6OIL6I/2we7hIB8xhIqGzlBfa5x2lZIBvIV2Xjv4nlBpaKLP8KbyWpH
M1s8cKSyAGuiHb55oyWmD23Ha9DoFBBqkfVCcgg/6yYu14bikafRaOegWAexZ3iV/VY8IWGKdGso
PnFdqGVMurb+R9N57TayJVn0ixJIb15F70VJpMxLgnUlpfc+v75XCDPAoOf2bVWJTHNOnIi912az
XNIXmu0nY88b63/nF4/xKVcvW/t7naszfcK3Hz4NC8H2YhquGhPMQ+wDZlzz3kTdJ8+3THL1g3HI
v3uaK9rexS9Gq57yBzylvSRZfRNc4wZz0SEjcTlC3Ilv6bU6mv7enPoNiKZE1hvbeg6S81ig4QN/
vI6Cbdyf82jt/KNlxbDgYETUE3BoP6bw3pevmfECBcphJuETr5U25woR5PiMujCfltaX5pxrDAcF
TdnnYHqmpGzW6nieGROTJ0sXlm/G05ai2F5ypjZRoTDvXoEoZVyYrlxnQ+fRLDgtv9Bg904oHwJz
VavXbHpOx4uvXDU5MMMFM16C4X0wXhTnVe1f+c+StB6YOt1tcC+cBxEcRMfCufn9e1ncY+2NfiVu
SeIfGX5BKEFk1t34EFiEh2U3w2tht8dxcEsUDo8wtLuejI87oW4Qc1ioZod9b4Hvhq2E93zilV8N
5nOivybZy8zUyVga+Ovtq8sTNq0gZpDf7EPYjykB9yPVLKHSc7zvf409m1pzZB9xVtkpe+mpbYKN
v6mSpdfdo4L270c1foTOJ+qLksvB/X1FO8XwMzc3rr0K9HedFVldc8VS5che1K/cV95NqzlwYmQQ
LW9zrGOIfDIORbh3izUtake7gR+KGKNM/6KNo++IncB7q8fy05Ri/o4XEwjDt7FuVFiVS3FdHaLT
vKlYDM2ls7Y+dpuMBVDbPHHCoTABZ+P7l/rB3N/YN+v6Hy82f1MCYiMEgbhRISCw4XI+Aet6+an0
dV3sWp5xf6nnC8fct+UmijfjoWHacdK8NZNBHcW2QuzKMrpmxH+QY7xD7QbPNEj+6Ym6ZDGdyG+t
qIigeAcXy/hKu59CkVU2cO+t9tg0476JWfXn4RsaUTJvYGphL2RP0X9yb91v+Z28zw1Uvw2Mbma9
9H1Zcb1yH75zNiw+KPHqLYyDlmM99uT3mZE4yRQdRtqnclWyAhZP9pur7Fj6jXxr5+vgBF1yWv5n
AUa98duH5+yjq3f9L7H3xF6EYH3wmPhbF0UxGVxP1hYV5Z0jP6S8t4ww5fJE3UGLMSfUAPLeVtsP
zpYiQ9v0UBhA0M3LMlngbv8HZCe/aG8DlByMtSCV1sGWsiPaWgfWLpvu57ZvD2XPLH494XTSQILv
o/zhv4XJNX/HBMgHAsOnQIY6ay/pu4Lyy6fFiUZoWwH3Rlxw50kPus9oY5lffb4tvN/QRt7+1Bb7
megt7G/V05txrcAjhT+c/PtmAXE/iJ70b7S+7veEsh8F5jZ857vxaiba0jvRuMUHC7NLWwfKjjkD
F3bacilh66gf2E3YcwEgIds5WSssqRgRQWLemhz+00LtVl26MN9QeT8F+hOd9NRdM6Dt5C7idzwZ
PJMGRBIN8zQSr8WFFYRpl8eMiYQiQiBgOTPkXrV7S90nRGErRzwfzIGQVNIkoKIrFIdWNOea44gH
Q3ZJNj84UshSUmszFtvxUMX/jcTGawu33yJDg0bkaSvW4yS+k0pgPSPX9i1QNlsgvPF6YNjOa0gh
cmX9SH/ZyGJvHXxlMOfcp/iTYubk71xzCUk5WsYfiKbzT+cyYO19azn4Pc1EmCFLZi+jbTpsqQ5z
pmGjdWHWzW91n11lq/LOTPuYliZDh3/5d71zLvXIi7omcqe1zsROL/Rzu8u7lYrHC8EiID6ZI0TJ
ITXx0jEhWFr+gvQJpu6Q7HP3iqZ/QqjfLdkVXe3QQXN66hlRFdts2lObAmelNO2e2y37UgYpO1ny
TIz01zFwrPN/vnvv4U7+Gw3sKLRwUAmThQRSa4mMjqNszCV+d8ksp+7b9Rvo15gwEP69MDgw/8rc
8l/bwQt/YglxujWbtzUeI8Agq5JlxVwWJ6vkmModsfMXgvBUoljKJft+ahM5twzX3QAFdMHG/00J
zEmPyjx6Kmn1P9TPZk2RN5GYqC3db9a/prsw8/D3RG0pW94oq9iafLtFv4s2fAT6JxXUsg0POyMO
/qizJ9+LDlGx0ZurTstXPVMM1o/P8Jz/m58qfLlbp36DHLJsec0xlCJgYQ5bPdH0y+ilfhLcWtMy
or+x8HXI37yOG9TwhMtNb9t4b68Y3jkgupkFEbq2YNv2LlmwYc8YrFWG3yQ8hQ1iRPzaz1RAB1U9
KbxHnPBqdwvaQGv3lbvUF4B5qk+0NRy9y1euWvFERITcIwSTW04ICI0GWt28+Mv+GJyn6tX6lv4w
RzbkgvpR+y6iiwmK+Df9ZLYL/J/H6GwXt/nQbaJ9QHvpKX/nMm6yR+Ms3d/8k5Sg7/GFL5YdWQHm
PYcfVsx/3YNpl8uRlIxNELsbx1yziscbfdxQ3wZb58L+cjA/VZfjjWVcQvylBCo1MGC2BWlH4B/o
KR1CY2t86Z/BvgQGvoeBotJt36JH4gTAoA4gl77K3FXrv/F0lVhEqWl6AtY+i+mjc+/8AzHzCWk8
xU1Dy49Xrr1oyYelPRxOxh32BtyhBtLLfUnC+AfCUg8KmYP5dZ+/25foW9vD843NDVUVu4hvr5Qf
SmVzO6tMtLZIKdRVnm1KHhIms4Vs0ZwBWPMqBFfnLr91Gm40Av2glFBjI7pkuQXL66wHHhSYjATY
PfrhaHz5wY0ZGM6KsAARdJ/yW75VQn7iwNkm/zfRi0Ne71Mnsbjp3YngwQlwzcGYuMGnMrn63010
H6I7mo7lXOy50GbyL9Ufc/AZlpg7z572qJ1rrz/YAKf4gK4gbg78y8F4b4NPn4P8SwIhiOA6LLs7
dsbwwPuKVTajiUFINl4raho/fK7Hl547RlgGuu03V3sXt7iNko0TE+OlLbSRsH1AxTYwLKzCR3rn
bFaGC6M+lu3DLE9KuqrpK/trgknSBrfvyvUvWG3w15dvg7PLaiIxn4w7aIrx2CsEpTz5yL6sfU8F
X9z6dcsFwEcCXKhGyJVA5y2N7sNXHA2lU7setEM7/wdQRaScNrrGovwa2zMTsw6PMXlBDkpm5ZmO
UM4AXbrT7g5Nugx2+UOIxDFLQr2kQRviyFIgxEenhn6qor7JiAS0YjYSfPteJ/tiwqNS8lB+oUZb
0GvhTIp9pF7IFCzBUeOBcs7oxIMmZQg58QLxT0wW8Lt0nMTFKhedC9yy+T3Bz4RpR5gHvRvvByp8
maAyPcQgJMMIhSaA/L+bCYYuQKAuxvfI8xbMeOH+YQ4CV4q6jrxZV5JgBVoL7HSiA2CimBTyFVNZ
Bwa+yXmtT7Z1F70wsRMTGhpivhttOn4XVBNDdVC8MLvoSQNO92y/eYeOQkwI06az2Gr57eOGQaPY
V+lGWPhJSK1CDpMlC9Nf9jjixNXJ8Aq0CnLgtxKvDnB6V/+a409qOcKg1TuDZL5SjeM5uivdWYs+
M7rrOfuCh3SMT6uqz/857nvvv3GZveynSl/Yy5CJI37EJCn9sZjOMaJmGmwzAFbGZi5/a8cBQPyN
Hqg/euNO+dqlnMPVNemPuM/awVlqaLJ1/cotqO1rnBDfx8y00MtNk5DFRCMsx7dRkWqg9mO6qDzi
aih94vI3T8+TuesLdNWudkKttulai8rWeTIwzHBBDaZjI2YSlXg7pFiQheIvM0MyHpFmdPO635HB
stV7KJvI7MM0qfmHl4GlUoA3wVwS6evtQg7kqM50Xh618W5pbGJJ4RBZRxsgabbg4/Ar9tklLQKw
EyyIDKpK7QYkgRXrz36vZSdyl+mWBQ2I2RE+pvsrdmT2Fg85DAhKd4CHd1MC4pCoTXg4cC4O2FN+
aJQyLmTgiP3LVGiK08ULaH0oq374si39OWEDmFJ9JZNfNWU4yGGXc6FJnGHuGX9fv6i920zsjuad
//4nd5dzcx2CBo1syV00SS2KrX3WLl1Y4oOGLNBfpKiQjArPFuIayjERikdXnpuKQle/CHfZ7q4u
Rzv1gdXUof51nGvI08czKsJBzP5+h00Pz1eQ3ieGVjMyx2il+ye0KSjXuAMKJqEptu418YSzkzF+
4+0Z7R3f+280xwyLayEqApwOPZeax6urmi2OB3xk3I2lGIlJPKyUAe0+orpwoWPH639hvYiwlZSz
RVkNZ5HtNQSe8qew5W8kWVMmUiJpRx5OltWIDjorDoGIpNFRAz7CdUiHSK3Zcrx9NZi7EOVE6/32
+UuIx76oX71x/G8I55cAQVSp91RjGiMZe5/ZwVpDnaFQqbaFec1JbLFH8RdRwbj5KbDaZRhHa0bK
MU3bETEYg4dz73SvJVgY0YFqiIuqWf0vocGbBzpUfXQ0od29ii/W1JmUIGdE2syFYAgn304STB3q
vvJH8n5dcPQo9J5KNTqKQlDG4QW0bqFzOJjplWSTpDdnzD4cUrpK4uECRG9uR3CxaiM4j6JlnumL
jg88MuLE0DsncLHLGJ4Vaesfcx0/hpiJTeB2ZBQwWp44CmE+4HSbEQyb3uy2em6i+h3H7nsTGocA
AdKgZAczcz6C8MgNrHzQhQA2aXorB0UBoSsJW2O9SMk1sFt0P4B/cp4nZoQiI6hrYyNIpIg62P8p
QFMmegFBGPkvb5ohA14GZq6rbgxLW3sOvnOFWoB00NbdiYAODNIwwchgWdehGFlfDqoliRsW+YML
g9yCvwEf/qskqI0gmiVOnG2Yd88zTuliQmqj+6Ckr0Mwn/W5xLdXZyjWkn2dDA8b7NzEIIdTBSMd
O1d35t8GNGICT9DmprQZyaS4OB2bQVbj1GtozfT+1QsRfxY/Ltq7OI6uueSNuTKOHXwHm3fCg4Cu
AZ2LVwQXHSlFyjabB18qY9QJN02IbLq33bUsN4J3UTsqHPUaF/lFz9eiEkJeJHL5mHoXiSS7rc3L
LAQBjU4c5JusdcgPqpb5Tfc/E1vkc2Qpy34siQYF2XCpV59ZhSLiYORulBBTISGsE7gsPhNqH7Q3
b3zAUS2xQGqKiZVs5eYWsdsMZLuu6jF7FffRH2BVLRe43tFvdETJMBSHZ9Vmp9RStyKSCJxpJzwj
pTq6/MTMheHmUAjNGo1aPnmh5n/cqTbKt+GAGx7xSGQO++g1Lx74QzE6MaqWJ158BLrCRDsaGTTA
AsFTI172tva/KyX4V/PfMw53tonTN3kzeLha5k68yKB0EvvXUctPnaZhMaxGQjBET9Zr2s7iMtQ2
iSguzeCmWOZV8DMgV6kRiMmTlWFaSVkDKq/ZENZTRt3GaF7L/MOM/6uVg4llvOx/XeQoCmpXdKjk
AquYP9j0QyoceW4QN16inqIbnLRWVXRBjI2QR6roVwgByt2SiTs/KDx1HAM6AgvDqXFB6hjjjT0v
L+eMa1w6DIWYFVn9WmUeLpQPtj+XoIM/1Zp7tQTUhM4MhoBlXnpUbfIzxuhtkJ+OGbIuaLPIX/Bd
yf3j+Skx8Ru6sUYpmRP+HIztIRxPnhc/RFdMf326RQhB2CS9HWKdligNgSj01c9AZ8HkFXMLHgSv
pumw9Wz/aAKc0KuI6TdozfGqekjz/N2AUBVDPn9MVia0FrLI8SkK+yYQIZ3RIOs+9R6lD8WaYmhf
hn7F9L4MrJwJMuloV3/MhUdgtWu3dtYiQRIy54DwSIhDlsFsmrUdpywy6wAXriJUZoQcz521sUC1
6xieq87ZJV6vP2HNB2dU4IsCHFuhg514vawx4V8iP5rj4kZM5IxHJHvuzH+aMa0s67kaWL+M94F+
VRmJc+ieMkfxaIcr6bRuUmU79o/Qdt+iud/MPS7MjHywpkVmkmW4j0j5SuxF7wTUyT7jhOFk9hl0
NO/J7KYTRDUkXEjWpmA5JGvgEeDQMfAwD0O1QO2jRkQAClSI6WhAzo7i+w+DKWmtKgR5RdAL1ezZ
m9Qr9hGGzUTWaChY8RMUMbkn2S1kKBnJQh4SH/IeTcMh4wKMXrFO07vFA5x1v2amOdgsjQUzOxOG
PEPmrLO+KvDx1K8NXkFxtRB85NcwAgf1KEHtbmq72C7rdcYqE2HLH3swwzPMfLKerflojXyxfh+3
7aKmLq145kC3Le2cfijttyALUMCZq/CjjfGtc2SHBG/51bHuDimCfkpqV22OzJMZMPDmJgRA2G32
2sK6R6RWv8iY1wTm6KQ0lOefkY2pR83lDAEmpfJZqhUjSrY227NevowKDZQcUGNOGidmNGuXuIS5
IzULUgYSTIhHRE5lm3wrtLnnGroHzl9oK9vSGo4OuJfUUZ9HAHczTbESKLNQXXJrpJ7xl0HwXz/G
r7wuAbMb1M1Eu3Bk+NGaW29gx5u7HXkPzMy1AZaC0qwQz7GqgiSNVW+lVYBNJ8lHRnI4Rew2sf5c
OvWZQwczUX/e6/6bqbENYVnZZAx/06L4mbNSbIlPdjGwdTbNympu6vxTory0zfErg+hMg7V7FnaU
NRWvLe22eD4ifsQlDwBSx0YAOEIskLbTwh5xmhu1bs5coWYeKNfN0vMvvc+/i9A9TGQ15jrHo2QH
Ue+qhQwxk/GtgrrmNvBjgbkLkhnUUuCge+K6xVwzrDharNE+BOzmEEODXi+mum2T7sLBTs5cKVOD
gHMXqp6FnH/iKj0Fbz23rNSuajUdoeJI6iY+hQV7AheV1jm61XHmSCfDLuWQ658lZ/e5jNZiftNI
IOwShciAahMnVON0GaL5DJ91Fbz5WnwKbGNfa3QXMwIjoJpG9vCfwIo79TEO7VGNZ1rUcwjXFA5h
O8Kn0BhgWJXHiBpXXvBRDzjnzfpVohKd+jueHlmcB/w87r25wmMeo2DB4zoMyrvINmUpYyWPvqPA
fv5TErJNmY56rFgVaqF9DOpLNDAFa+r0x52ck5v1L1ljH8y2y55ARkTqsWyUg2V0l8EEPZEG2tbw
6MS66lbtAyI7KI68catF9kkSxRSNKr1F0RSM/7Kyeen05FC27nOYS4dmWnUErugji57R+OcM3GOi
J8x3WjhtFQiFex1F/xXwrUcvIlWquusZexXbcJMAN0+A4je59igbuEuznl5QZ5Hi5JZntTk4mLcG
dcZW595KdxU0IToXiglqtIY8CmIxgkuYqpg3Vf8ShsORymxnsXy0gXAp07M9fXstniQ93eX0XMOm
PHddgkxpuBnjdPFnBdkfO9CovGftbjC7syAhxKCiDdlHEi17DbgiA7ooss8Y6Y5o+PdGP6K3N58W
AxfCwoiOzmJcyOUU3WbG+qtgJXTzZYVkx4CAoJf6KvluaFKyS6XxBKME4GKC5H4y8d8jmsDHU5E0
Inhapde2HPKAaZoqYCm9xPTTXiPdov30NQ/Ww26p4dLgknQ9YVrKhgJusPDQUi6kxlqt9G1m5B9q
3PJ0cRAvWzKJaOJM3qHv/HOIu0tgPSXwjIzCmjSuGcSPHcXrGUBsbwKIMRWoBDVGN++3k+6/fqs7
n4Yw4GF7JG4z/u6PST3flfKnqfyDlnkLN6IsKvyDColaaZK9HJpTRhxtbC1tX9kGeKXmyPwj2cTq
a0rGkMXCICV5Q4JHXwUHRzwfHOZ6qjByW/cc87plNo7rogI/ZIw//F8/DgutUU/TyCyHE4Qupgvy
KAwubKDhbPTMg022RVxiFLLVe5up2zGhq1fOJBORE+sxIioYVLPWF5F4r18qI704ugaftDq7hMWM
LZZRA7zVkL2qcbQi+BrzRam+VdNnECP5ShmQwK1p8b7qarmug3ulkxrNA+FkRAwNZHraPJ8ZMqvp
Vo6cWwz7KzPjndEDWy57to75YvnWf2rLkEc/jFsXMZUfNp9WbX+ncblqeTGUwsNka71I+8pGb4T2
sRWipZn+7UKQIzz7Tm3VEzRaIo+E8F3wlMsf/ekC4z+aWo6Tc8dwdFZcMM6a5TwfNEb9dYPuwP7q
9HM1d6uYsqWllagrcAxD2N3ai5LP0IHHlzwiRlChHi+C5moH03ttcFIt3ZIeob6enH49VO27M5GK
pzc1kySmGOY2QlutGg6aV2AVxPZ4m8QjaNeSNM/a2NoepsQc7kcHP4fRQcdYRRGfuVShDpLMhPe4
xZoimmzsTWGRfUmMCSG2yrPa0F4XNkdRDDcRgSv6tKKV5QBT1HUQkPkyZH0vYgtf1Rei2VG9JgR5
huRD8jM7KSZln7WoXUVhJZkR8telvXUNAaQlaK7JEAZjniRwf34KLHICT0d4t+BU4wXea9MpsFhh
szr6s09TiuTov7aCqr6OBGOv6kx8G/EmZVjFNJCgv/GUvHcpkXDofkLHAEXe/LF8+4I2PWcEWbD0
ed64bfZch3CDupWTGkgzdm013kdqlbmAMz38TKBMJw0XTQLYwGz956LtvhJ32Coj3bzoWhs1UUxl
eE7YcEojWDL4TnnDamhFtvtimP6xr7oXGxpxkXFWmLWD15THDOO6Vc5vmeL8aE63HIpoF0cAOclZ
ES5uTHFTgh2K6TVlOsV03ry0qXn28nelL689cCOs5TQxC/J1bNc9ZmlMPztB0JXRqiknRjhEcnuE
9ja4loBDBhiVy2fhBmdltIvc6hCn/iqsJewawzihbchTW7ofuIp9QzsOwfTaxBzY+nGvho+CsCVn
PjUYcp/0XLgRzb4v7q10y/piObSoZLp/FmPe1M7/yyzvqXDMlQ2nx+vWTcPouStfVF/7w/uNdr0r
HBIZlOjScojLkWDovnkLg3YxcR21/LdrEJxnuKNFqNwg0HeedMakGIUPpqq/K4i6BS1V6PmyRmnS
xqvYZLxBeBMBmfBz26u0y6hbQ+k1IoOdTLYqFFomTWgHA2PDDIowLZG8auYP7fMOm2+n7jOtPM45
bSZfW6T6bwhvmNjuWpWzDtza5NK4C6ggJy93t8VAfzMdH2PnreuqQIY9wqRI37U02gFsRJeCqy11
KVPiCJ5ja7TI4njTFACVQfqAduwZ+WrwqMFN2H3Fl9Gne9hiTyHkLflkA800iPIrRZcLWD8Pc3vE
Q7Kx3PobR8CGZZGoBdu2z2XZTU/oD696kX4M0qbBrp83VPT0fRtKz2BO3jxNCZcjPNWe7KGQfC+X
vHsjefZpvIQF8cuTdoo0f1k03xZpMeI2djva//Fhyo1XP5L+IuEYRkfASH0ode8T8gBHIBq1Lfml
TbAZouc0tH6dAfKRxuiV/kDmwIpvXrM6BO2WnCIHyTJ615BZRESuila2O3XqHkiZ14BcXz3XBLM6
bP2BCok4DLkXc19ciDd6VmYFktu+pv1M5etxg9MO4U+dXDpmkwhwa7RL/n4IqHzmG8f6SAdGCsqu
rpuPUOaW2KADE5Un647l+0/O9N6mZCz16ctMh48RkvotqPG6g8tXBs9ylOMEJVYIvBT7ZMCe4fBm
0g6QE17OZq5zdPWx4Xl6f0zn8J24wXVq/Wr12ww3KLXM02jFJ3uK/80+AGfafLbF+67aGwnQFf6p
bb/aQfkO3vcuf3lOl14Ew/ngsYLU6zQKKKBKcbqi0GNu0BCBgn6UH0lRVDpwV7HXJWxycgH0lcKG
oXjqcRqdPQKIUOn+s7z0EVb2IYnbfwPLc8SQew7uBeBVfMBLScOaYNZ4JUmreAQG/5DRwpMNO0mA
jWGfRmfMCUXLYIYYWPzN9Vj67xbgQCTcFx7uV6bMvm6f0sJF3LbUnHyXkkI7eyBnx9za9G1x0Tt+
Jt1XBDxX0TUBvcLy4gbVW1Qq+zRSFxU985CStCdwdez28s6VyGqa0F8HewmJoasXANNtCNG20hVH
wbr3LwLU9XFRh5SLLVs/rVraPsZ7hCc2u0dIo1kMOBiF3ttoMgfjRyPORjEHvSTdFWlwBxT2GoXa
j5QZQd8i8Hj2icSMPR9clL3FpICSVPzTiPhAT1s4wUR/zJoBfoWmUaURGUCbYjg1VCUKnjQ8rrRB
DnNWn5kh0c80UNFjoGzEaD3QlmpwgsOcyU9qfGfWqaYHEzR7i5aNp5ZePsmLF5EPR4jNLRqvvC1i
EaclQmgE2n4MaXgg6O+bzU3WJ/lcXhF+YsZE/dmUnIARhlSQF0ycMbA/Z5nx3Hv0Y8Xs7sGw2IG9
rmgMtdGjDZgP8ZAaIyJ7lq3R17emrnyp43RnbZQaKh6nI84hngemFdUnKvWFGMmZv7VMoLnAqPoZ
lmhqKYx7QiTE6Of22tFtrG0X/RQa6KWsDLCsRYe8+LTH7GIq3knNwxeX8KRwWrMy8rz3+Bq6zQzx
R6++9czc4nCq03XrBvxSc2tAPwybatk5sNuH+Dq0v3jaJTd7jP+Z7CiMaYHmwJ4jknSTD+3XiNGy
YqMU1sv0NfomIW35mSEChhIiSPBSYcRinyAjgSbe37XMGX/pkKZR95yYRCzmf1W+b2pJFWRjnxBz
TbSGwK4g3fcH2Xaf/uyLyOuH5D77n/QUZdwqXUCHEU7BKsKGu/RmGLaUFhGFOaiVPSBbWWK7Ec4a
E0rat3WhvsmjxIOhc74BbbC0MoK5q/7YWj80PXp4z/L246mNdXjs3MQwJ0vYPYQTUGRQpJMOoJcG
kKxn4lWsiUNuYkZFmXIMp3MzX/IG+YFNdBi1yxPonikZzrnzIOcXu4U+jseY4kgGKBJV0yebEU2u
tLRs3AN8W7gd2940EfSzEkg8LN+wgxcMEG/obwwRk/K3Z7Yshg6uK4+ayOK5muy2/K8ARmWQKk/P
wMRtZDbMpx3Iwna+ettcReZZRkihDW0mPGPFuo4dwWIfVp4xEd78XfcAhxzrJn8tON+VqZ+E5Bp2
15ZBfoG3w6BjgA0Qk31EIhb+mJS05IhFvDOudSdRf/DBbGBSJBdwV6FkyYqAZyHqJRRUBsSBG65p
tYglbIQsUTRf3NQWrpI4DQ2EXSz9cL8YWFdMdnuiBc3nsnzXhzeTTgKtP2eUADDKYaZnmZ9+FhgF
W8IQJOCLosbWfmavoCb4tpN6z09CGwgtZF0eC5Y203M0aEeRW1E2W4akRN+9iTZTnjOZrNfYGQOa
RxaWjXb4TVDqt3seZCyH8j215sq1kt2rxmavwiGkRQvJ1IqijRyUq/YhtyiOHzXqa2lLx3N7DjLv
xMTWmur1yjI2kD54l3VSiKUT49T3COWizBr4uyBm/b95xQyNHbeASdy+ZVrUFb8+hiVZMFtQ4ct7
5Lypv3ymgaan3n5JqMhUGBuM3VK7iL0ozoIL11qmJnFTYMr468oPyn8jMS5ZWFxRr0YVqk3vVw2K
TePeUvJ6jB/OW9yUWCnP8wEyiZP8DtXVrpblSEVIF9CNzyzEeJMUaAdcnzp9aekuM6sfS5uZnrGU
TTwIImUhjX2Ztv690lw22mDcQ35H6ZiUSydpvBumfRY4tZ24JxmNmpHIVGRKJjzAQ6uVRJ6Ktxr9
qTrjtRqu/B0j/HiknwxuUSE4MV0Ayey62i5jAOMDjxCrjgznuYSVYhFIYv29tk31U8HjE+QV+wx8
E7YrvoKNJ25aVsmdipYJPzgyn8PFfJN9QtCqinKLiwGYNvsgcwiRO6AmELB+CGVOQKeNzW48AB1P
X1007CGgQbRlDOSoHmTsIQ+EwolXIq9xUHK+C9aep1/EgOPx8RuE8UlU7knNJanTg8KuvcRMnGSW
QguBOknjxNIvuFnMBOj4ISjhnYIed3CH+jA0sRyEJbKApsDaROnXD89a//tXzc3jEeRTHVB3Yguq
we3B9wqEHcTfxTyea4XchBGlyZ7kcvhMVoshvQbD3muPAbvck5qRsMDFmKGrDJu+/3uqdAaHns+R
E9s+f7833PD99sUvb29QPlx6ahZZjxoShG0L2YNh0EaS6vgA/MIi++XeyCLPmD6GVxndFY6oA108
A7DirEobONSvUcCingnvh/dqP/Xoixmr2nSo4/6Laaz3A681S48PAdIL3phPXdjfUI1HrHM8l9IC
62NabeGwbO1rTS1O1IcsJTAelS/6awCXqJBo/Zgk2cC8YrpQnURAUECxaAjRELMjHvGZkCKHOIgL
DzAzJLleCIp9PD+BkpDnzXIMCAC5CLatjQ6UA0ItBvRiJd+SlZprxEvC8KrJtJ2db6QEDs8+qj9M
xTyFg3FiJe9BUZp3TbzjylIRxg5nf/cKiGNQKOnxgu2R51EXlMw2aJVMe7kHP1rwicCnRQVoqOLw
R4+gIY7jp6zkapkPq+4vBK1SjW5mFJ99p540pu0Br6olwhrky7IjUKDR6ebX5OGG+tFFhDC73Aqc
k80KVYsG3U4b+LV4JmjYmxx8e5ZgRRH786WnTpV6tEI3Yje/OZK+8lXPzrIXTA5m/71Kw45iM+NY
RcuHRh9LDYUZX4r32BrkPxPzyj+4IxBfbDXsKb1/49u3LWd2OBQgIbPVmD+osHiFTYoFGfgmtNr4
N+zlM9SGEec+/6PAcCWjjmBhfq2Ilxr7Ki1DaNdcclXlQ+d7YG5UfBUTVY2QTI2mGR9Lmk5nHaOb
hocS/EUOMhT67TalL8A4Gs1TDHbBUcfViCwAeNQqoq6X79kHOK9K7UUyB2a6MB6SU2DtPDj1BVFJ
iCJF/gQ8S2kXcZiCocLjKZZ73iCRY4Ej4wNJXckPylg2cHf8vIR98gp4SF+S7DHU9GOGfB8EdKeJ
L8p7aODx3iRnuNYYcbTonrl+nH69kXeOG2hz4M0+ck8WzZKebB/4BDQxxfOXKKa4CaJjE6ADNDU4
HQojaqnmM3fixZA3ifYPXFRZz3OeOCrwCrdrG51lAWURDr5awgfBkc/BmXIbAz2/POaGljkdX4QW
cEEjprlcb14d5gAy7ZwwsQT6M4o43sgq+TLZAZHDaRSvbDxFMS2pRVDYEYulNySnPRxto1dvLg5r
YWFN6rNloXI+5Dy4QDdAjQCf40vxBXT3VFYJ9cwjDUQTxtPr5Cc2icZ61tGOpWgkAlQHbtxuTGhX
4O7k+0Yo3wY32mFIX2Ay5Wu67FKtdBrLpXRn3QTv1ztbGe9WCVk0RHbHg8pJYD9uZ/I+ph/4T0wA
0La0Lpmjq4jSAuKGMj86VDtyt+UjOsTjjBkrBV+Qgsbj8li4qRCLBfw86yEnH8GQSDGrjvVhQrcR
2z/d2JEvdWTxlEpNCj3SvbQeAUn/Kn/ewW4bwMoRyceUYmkipCOIfhtyZeRAQbRSA/ZSCok+GP9z
lHjLV5Tbzl7fIi1gNXmPWRkKzLnUKuiSWO5tAoXZlQnfInVZNm8zxk/ME86jyTLGsgUmlURIPlU4
/7QGQWYQzKR92n5N1rXhmOImh17pnnzefI4B8gnjrNtSAYbN3/7P2vx/KyqF4jJltCgrN2+MAcYQ
oyThDu4v8AmPZ4dI1PRX6llWOZSJ7LH8SnjyEl/D+iqLjFQxCAyx4FEpEu8K65q13cTDgaVPb25E
lrP/sapzxFI49nbaF7VT3F3l4MvNZWFgZ4Rfjr0dyRVNOsdbyiVi+W2uwMY9OAYu8zYMfryzrDZO
KdwIqHJa0N8M+upyJ/7uCF5L6mDuryfQrbp9T5x3OfTIOY9KhJpSdgqKFqr4ltKBEwz1vXTaVFxW
hhYcgd5wDVANsO0XUSU2TTtTro7XrgtSTwYRL4HNEAfu0OAcoeSxYD+H6CvFYK9l2Q4Q0B+lzBim
Bf57Ysf3Mocu94bOKNm+16A3aA8kDOaggdrm1R9uzM+n+j9QVjx3NTBZPfU5qa3bik1l+ij1i8Mv
bS5tuFOLez6f6U8GHC4LxLy8TXwhWBpJRKHJHJ8nUaGlwO3Xq/Fi/ZlIWF0QUtZY3ULyLb20PXje
m147BNDXG/VXCqMa1N4Y6LCbi02J4l8ZgZHCd5WKrtIEviEdCwLbfUljxwFPJsDC5qghfc6pv8op
UR5UixUwx0aBykyrX8VSX8RSazrDj0hwM+qwJFD+x9J5bTeKbVH0ixiDHF6JQlm25aAXhu2yyQKE
COLr7zzu2+qyyy4JIThnx7XXemmM2567z5pM7xfrm/sM5zokq8xTX9GLgOLtxvDmS5vB9xcMtCjZ
HwAxsFyEVkRgpAwsRRHm00NOL/Rliawok8wZUAIwR5pBC3j4VVPffEaGLMaAmFT1sQ6YTGlEFQJd
hwthAh6RIgZGEQLqm7XD7VkqmNKIpxE9XSl6C2OFK1Wq5SBckrhxuElNqyMG3kUmt6CbJ0IP4eOG
Nbktr+WABPoQsXu1AETCJ6Lb14jzZWcYFGoeCjrRJtoMXShwAXdTiA0T7OSJGRLZCDzsnxRHqa4K
Ug62pxBN5yLcU6a3GGxDlMhEswI+bEzp48Ww1hhApY8N86mfnqzwAQcT5gKOFoEQhOEOWJgr+h+G
NsMrcCIrEDwqg/zwCezILbBuhnMe0CkTH7qzACTuRRQtg2S4sr0N8wezLlhQeCPQVlxvkc0ayYew
4AYFV3y2ZOY7IgoMxYTSCIEzVaPb43fp1CMnPZ8c+627MfBTuty3BTA9GCDhg7Q1gxG4PvhX+IzC
dChdVE7UQidf6OXCtzQ8WArw6XAqnQL9CBsaDHB2O5hDgXIPeq47ICKYI5zRX+Fdm4E+4EBT0mni
vyH5oVRDIV0ibGPqRSaER0ZZTQcYZU8iyceodnW1YkVUAjSJq4SDGVJQV4VDFnPB01RIVcVThcjD
Aj0rUB+KuCDKuBIlTVHhxAv1884sIVzTBHoigSWMxSUlw64pzTMfr6QGr6lniGu5hgmvsNCUFcu3
UVbUnUSSXBd/WGeykOq3gqRV0WjHVkw5+uRM7HezpdVtieRfdR/AZO6vIgZLUngVrugWkPxGhHdg
5ATsT/QKBJqcFnar/9aoaNzrkPqbRWUO7SLPcqp9TibTiryJwW/5ZAFeFtGqyBI4e0w3h5lzcu07
9GuilsDiu6kYAMjQcJuACUWyRVxkSEeWPsQbeMobIf2AW9OjuVwD7WU5sDDI13BBQCiEP74KiEOv
Qn0i2ITmeyRIPztqtqgpGh8ZxGYAMiuzjggtyF/u8ldOC9Tq/2Kou07N0aAcDtg7FXVsoS0n78iq
BMBqTk8j6KsJOB/Y4Psk4Co7bjGaA/BBwYJ9weE5LZNpt3dBRvO3dmbIFxvaQwXDgBloeIpZLHA+
L8wObgUmiXwAj06xZgFkoKXEvnSus1edeguXCM9MvGsaYp5BGOeR/TbBrCAyZJFVQpbUrFkLqnWW
Sqhghh3hYIOHaqZVoz8TnZlJLPYDrBclQTj4XIykiHzhSQZQ+N3RlRZukEI0To3TGDJKluqO+/r/
mEZkeQrJBasNi8zQCfUNzdhp/Y5yoLiufPYs+RAmNW40gXQ9UQjC+WqQtVRHpIZomj6oOirkZxO6
WJAkZRoNqO58d/ChsEu2dwHGYiFjh9nzvP0V/oy/VANMdn9RGcbn6i8o0TgGmNjljzYewE6GAAIK
KxDFwPlSXiwo0JOcbiw9SJH6Ndw/1o/EhTPgy6bGpKyzbCbTZOGBnRdIbU5XM6kQTrWnXU+dQ7WJ
LImPJmYSiAmo3hkGjOyE561131yRmbozc2j9kBSb2imRKBFQt9dNDTo9NTbhBxzAAFKxIyLBmoLT
FTECSyUna+5Ofe54RNiix8AzqAGyoAlp8CD4DpFEANMX2Uir7+B/BGtICMQGoHgiTIPIRIvgZkAe
fRZKcxhMFJ4sJN3pARDzVSJBYN3I85njiiIQSa3Nil7USIAZJwqDfcekFCGYhFl79IebsWL/Pybb
JzxiLwnw3n2YfWYqiBEZ/ODKi4C/oQ8DcgeBWT7LQGOPayDob4TtE7eKuQv81c180ttjBh/LgxpT
ctE5MYVGZa0zMWqfJSazhuJHLF8uE40CeNFRDzExDaR2/w+rHvVq0RhIPguTQiVa31notuN71RPp
m4h44cIjWsR8UpLgkkAdzcpn42gkztACYFGucDVxzci3xMXEWgu3Xp5bRpgbChJlJiDAWfsDZTF3
Hjm+7vqUMcUCjIjNj0tBy1VkIJD4eS5rfwKCgD4vxRl/MN8eTEdf9RilPlEmwnUSBpBhcbd4dxqG
TFUxD8Z47HiN7Xk9Spve3rZQydc71Sb8Ti8E9o5o6nfo9DEndEvf1Tt1T3TbiwTavIcRKk66Lvs2
Qu3GuDe0uj4WaGsAJjH2EtQMmWcV07B3ZtzOtXW0zBzh2F0qk2tbtpfciOXxeUiK8AHAZabdzZNz
uGL11f02+G2ufN2hyoIsDAGLvvFak/Ys6xrUeB+lNDmYMLFA2wgVbSP/UOSnAskKFeQODnFWrZc2
f1tYyrc7tPBGOKZQhTJBmJNxG5m+u/Z2YFlrCcc0KWyp/oT+MVF3p5xuVB205UeCRbksM/DAjViw
YnyonKHXYrqdXtKEQHidPwCs79qBmv4N0DBG01GVzUPwgWqjbzlncA82lHQzbEw3eM2GUyv0Uyaw
sMSyCUOD+aCAOf0vgJPA7KUZXrDdwtWr0J+1QGoU4XAWYqKW+VNPTjCbVMSIwKbGCFtEDii26QKe
lMoibLzfrZPBWIej6nDdXDLMogaf8J9wI/NeLKyWWtbQczhQfhN4qTLND6TDHYgmtbhkdWxl5O7V
JX1c3bvgXRSeG8VgA6bCmo+unh8OI74aHSY4CbR9ct0uAAnTUf9pRYkVRD8yrFXL1C6jJ8Be3IRy
fgkCLsOgaEh1TOn4wz6UBfMteZTGQMoCDR/tTJID6vn4SXGBbQZtpxrZRh3GiP6SX40nCfUCwakw
GD8yOvNChD0dYcsFy56UcICr0aB/m6nfC/+zjJvh8TxcHwivDqv+KkHWUaDJe6IWq/YjQw6MIkDn
AkL6MoMSK0Eyg/SMWoqQoopSgaYrET1MGeGQ5Ke6yp/vt9lP7/Uqo/JQKfrKmu77yoZawmhfWAe0
PymURyRzSmOT9+4UBQCkPIDxiqebvV4ytoIMfpg8D1Bn5/DhO6+vwERhg6ge1BYChdSEFyL5Ma93
FnSWV5v6V6sD45Vh2iFaRYxawqba9KBsRoT0Z6Z/0BWx0Tqh1nlDQM4SA/Zm/5I20M53x6kbwweT
CqJJ4swXubXfbay4U/6i9QETMjOj3MBSYl4auv5G1cHa/JZ3alZVoGiIng0nWaZShKpGgkHolf5F
SGpDwh/VILodAFUgxQHxUBwzKKEC2NX7lz9dqfoBfYgFNxQZt5WtZPsCftzFXgik92LAPIBlywza
xOiXxQXVCwtw7JWcoLoIfGVZMdCPl7zhAYGI5DMqjMVWgFMzdKf0j6FAAblG/yyn3zhQMMLhzAhD
TL19KKwJfpTEa9HfNMW0AyrrDB0cKih8005whp1AaFuZHVSgB0fSz3sHnLU8iQbgAORdJWczDSdQ
KZkI6nU4fwFXggcHyAcFfWreN4UYqePeSaI0hLKnkYLdl3+G6hZJSvLhcL3ndWvcvmqlXGl47Q5u
CxMIF3iPVUXsWfS/7ChiI+6+A8d+D4NtRiR+O0iOvtet4bkIFcbyhhq2hLbSn2fMWIeyJWNk4jw7
A3g+EVdDiZFlhcW5o2Dk4Hmu/e6O5USmAFPY5NZGZ59RUCrLl/L21jx+tCuCx8vp1msvSkfsqDLI
O14eIqG+KR92Qs0PKCdcnqXD8IAdSuqH+lhWivaRU5DqZQiged+J3FaK7tW058pNdPyFTcoZ5IG2
OB4JehSoqxtisLsOoPCeeubcbJdfpOIAhuZRrzcQ0UAhJoRvNLKJIqXMXUDCA3Ap+ViqX9GwqS7a
vFPpxVYP1bPmw61mbpVBNdzn0utPmeickXISqVbpdWNQOa1R3G1uY0zIGi3sOAzCPKmhqVuhVlQB
R1xGA1QBoBLucK0DnrrRFwRzPGvhbRnXA2ahQUUvxT6TAVid43YaHE7MwNnkD4nqALHmyKo2BQLW
NAOYSuslgCr6KKAD4QBjicUm0uAhdZALxTCU8PlWZRU1GWHmrViL+A0iQRFntrAv0Ab2NCaxgcBH
d8IPUotsLD4cylU5Fj65IaWgJiGiGH4ybpysArvRrYkarj1ZZpe9kDVjScdwQexhpPieF4BeILyZ
pw8GOVMmFExYbGvpQMjfOeNxQDamgMxmNIwfFcFQCl9IA/nC6pQFKsWqtQedBa/WBW8F8KmJchhd
FLZDBjS8FwF+EqPLHt0kNId6hrJMlwUtQ0LDRE6pojyCyip0CtJLm8DiYcvcj1ObtoEwnLQIr6C5
r8DBpdbEZoOOWT6uLWvgoVBCNkNmHefekygyZtnDE5lW+yOwiFK1JnW0yb5a7BENxoCUYtSKQDZ7
HzOGKujqKn8tIJ+gfHcXoN+QkQdQneN6T4SHAiOc0zpEs1Tul5NI1RJoXdYPdEUcTIaAAjQdLcnq
QAInfB1Lq4R1bgGCfAUJaXScgp3QltZ3zDeBcmH1UxuPcwL5/EbBlXwGb4Biyp+zfkjxFWC+PSaC
Clm/gYSqfZlZ+n58E4IuhqREKcXhzqrXJiVhITPddTVyxWRzGMAeiFhGuWUSfScZA5tfBdGMLBc7
9a6GMmA6OEGYqSfzMaywoSuoED49UBagE3BL6ihTGM8e6LYxY8G4V4LBNeHXqygQ9cQNoquO8UBe
SkiKN4APxAwg8NFxoJ66E3jyklM2q3dJeVaRKNLu+Ys+QhX/pbylthrXCxE/QG0B/8nwFCqSvn+o
rzEJceulAakXW8mYpJWAI5clND6Qnw4qgpiauX5Q9FAPiAS/1Isc9Ftj0f2WyWAbDfAry6qhAgeF
4WeeGG+LGAlpiMQSuhXEKjAnCin6iTaemVqbWoUfbtnj2QBUQlpGnJaaXDaKKFdUM2WqhRWVG5FS
tsVfafROH0SCjxWt6c6gUkTCNINaYc/76r3aL8WV7tsMSzy8vJRxJPAZbZ+85hDF5ugUWNSUxYqh
9a5jwQhN5dYJNQpfhlOsGsAGhBpVVvpGI/Jxo2JOu406ugo30Oxzdxq6qEfKxczK16RAn0zl1B45
JV2alqCWGyXZ1oJRhq2xoNfdL1Wc3rq45j17yH6I85yljZcFlfrks71v7yT/Or5/LOywo89IuDQ/
NNASKGEAOCAyHUk9NYY2TKk730wZCC0I1Hn0K7ZK36YvKeKWMj1qikWtqcKuXkThF6FFYHxfCwa8
kbUl9reXfDUyir6wQRINmUb9R6eR20g0FQAzj1oSZxqdvcdBk5pYoC5yjG1pQHwBKj1NoSGcCc0v
ufxrDvAOsMAtQsiUMeFTys5xjtbyLkDItckkWWNEgJAhImEohNCfcoFQPBWWiI0OpHTy83/3RI57
HZfEPzBe1xphRRSZmDQi0nOn/Uz1R0PVBwzTTpgPyjRNhewupU/Modz1G+0K6IkcncvefXb2A+Et
dmJ2kkH9O0iz5sTWeOt5phg8U+zgOk5MkZcEWadbgMI48RTzephrUCNXAl9xujozicJRJx3Tn8hE
NvBWszLumS+gz1PYA1SqqXYbFvEs1BjNYZlRdcSu2owXw62E7+BKiTGjUWh0EFKT7YqbIwB3wm6Q
g5ZE2pNKA3524KeAgBu6V+KfPBJNyYRivl3vbfGBr6+FDrEEYSaXntNm+VBELuCL0lL8upTBtRRq
GSpTNtRdwa14hgIpcZ5E+FgIOMFw0UrI41lKAk9fWbeRSFEPRcRolT+aMnu0EhskBhlXn3XGtZoJ
Rt6zqO9OrBZAZ4ksBSoxB4aB0rYE+nfoud3lr1Rxg6fr2wN165QO9N81pvaSQBSpQ/LEjBdF0imk
yiUUsyYqtyNtLjRD/Ux5Q/70YaBG+AhJJ6cJDsLBlSGOEm1FYb01J2O5Ocj60vjFqubJS+pQBKJG
DVUapG/3OzejoeSRBJPB8D9V7+Y0IptkKLH4eJphfNUPK7QB8SdYpQTBJeoY4v4asL9NnKIMeWqm
Xze9QCb1hXJI8mKTMypd0yVMHODy6yYboe7QGX5A4p5bTt55g4VQ7gdP1UHfLjuZXEgqPqrkVBF4
le1Zs571u+ZbHWBSC2E5AcW6Xfo2zAqOU15keycv2H0ClgeDHiKoEIJRwqrX8A7aBLnUzcnLRlHQ
zI2IPE81A4GEyYwXk7s6yD8dKZJqfFu3p+Z2D3UoIJvsdRpPUqKuxbB4gkrXoNIotugMydxsMOoL
c5eExbN8ziXzW6OMVzqOB0p8S9yWoodXMvLAZMso9AznDeVbMYHz3MCR3k6EdD8z/qlFQsiZw+Sx
usuvVObzkbqWQc2GSWmwIoi2XmGuZKQ4IWBK8M/99E9NWJ+7jGiR1zB7Y4Brgwh9NFdK53fJuBoA
2iaXBRyJAHW0TUarpWRAtozljrGYOvPFwi9PlNzExjbR9qIzV30OpJ6qBq83fg97RHB/1YiMmZRK
SdR0SJloi2LqzYIaoL4TFkCcK1aCGMvpzfBWn9WJAgCR08yIiwAQaRLsp9C0GqiIqsnKWcbnW0PL
rH5XwAmITUFtGciyrzj5ltMSGYcYjRGBpfg+zmQfCKtNu8W4up1vzXAejWjTwA3Unk0hxnoyue7U
hkTCXYLaqfDWIokh/nNrgH59CxX1QD+zrVewDPiLg7jqmZwRnIsuAZ+i99bcgrrirOGMe59UKp60
onKaaGM7bO/DEHY6+GbeJrk+tl2RHYzHh9AceihTzNjlQBtKjL46ZndYZGNn0XOeoPEk2+kWQkGD
N0MsLmAIO6rYRJmNaHn1Ai8xXVtukZAHnjsCjjsMwyhwfF0LuIa4vNT4fsi6PTFVQNCo2e9lApvj
Jbv+9tQKMrVawSTt8rqUip7YA8aiHFszP6jOE4w/0DfM2rpU9WAa5XPfghiYy412g4yIkRnBamEB
MZWK5xLr+lDUgKt5bWA8xaVUjNqMEIbl4BfMfBDRG8gDiDN8AX4V6E3Scx+4SXt4THCWoVqvrCAp
eh0+7d/h8/YivddP7Uvzme6tw+i40xrE9TaL+3W/pkgdo10UJFG+stdJdIvTlekhN+F2XhzxN98J
rVW5gsR/2wK4crWtuPvrflcdrs/1aThfn8tL9dwAO/3i8TYepNK7wsPxLL3JZ+dNeiO1PFPCPRfv
IKPHY/thv/KX5WV+YTjlOO0lSLn2E4+EoucetsVwPEIjyiiTRwQcLasUQNDCo3rudsqmOMyrcZMd
uFQnOrg7KOCaU3FIjumaoakNI3Y7qlvwjR+sDVQsa3BkIeSigRJBqbJOVkkImThkTdXmupJjJcrj
PkyjMvqhtbajdHhMmS8ClOA16DbsrQDJpBixx7CMCQu2LpvB51hpdFvdNxAm8yIbSqqAMqkH19Om
8NPg24hIk3a8yofw+PP6CqWCJ3npLgsbL3ffMV+esxo8SJp8ff0ItFANDDgJq39ffhxWPrKPYRlZ
wcIJ02hK4yW6buCGklxc8dGOnT2Q/S8KoIzP3L+Sj/lrfsue5zc4BZtzd17e8kvxrLzhNE/IjXI7
DuWacU2kBUIG31fOpl7pqJE4YcmdTVdTAL3gKl/BFLW9bxmFavb2unEfgcxZEV3FYzzHw36OxdP1
oF7VHOKx0zblmiiKtQI7B9ec9tFh2g27+lSvjZX+I563xEts/8j8tj0wErK5HmbbpRVen6D0YLnu
angn3Hol78TNoiYPSxpE7zBzrghXItpFazCy3MXiYMdAA6Jl0+1ybjSrgGlmFzXsjRlzIzbgNOKS
m5JzawRhR8zDZ0zNUyI4rgJ2EvdQi+BYWyvrYl/tqbtc98562pIWb/v4us8ZdXKrvbbW1lAIr+Xv
BRbSeotm5pYYP2b6KXeVCNHA99Jxl4jNSMVk1XPQKSQaYAggTmONVTaRs7nQfkLChcgph6pjvka8
Mfez+s15Gjxw/CSO1nJy8xqR6+0A11zYxE3sRE2srZE02Rqci/hNF8uMkSH0FDtrhJnR8AiWTy3A
LX8UKylCEDBE2NBTfdXXPMpd3iOEB+HvoUU907fx/Zc+ZfY5vUNC5PKJ/frF4NA1B9fWbeU+wmUN
Le/fiYmTnr7zmEki6HF+J45FoZAxTSCeFz5XGWMkBVHduuTz/l2VcltuZy4XPKIhlGxLxEj0RX1G
UdOfn1Ka/fCRG4HyBCGm8vQ4ysfbRo+/Kc+mrlt82b7jfUteGT0xqLPXjz9mjO/ynubVvLKPkldH
9S7+6t3DI3j3w3eyLhcFVB4Sdopt79Ze6VFqiMmk2GfwFbk6+wzCRT/znT08SB4BcHzdQM3mkhzt
+Mkttwz5sKFEw9el3+chM7qZPpzPkX8cfGTieSriAnw32fPUf90rfxO/weJwCUy+Tz7YfB8yK/+6
h5rYZY6IB0PpnrIm+YvJfcPW/bDdYO3t4UPlwpdHhLK9wjVXU0wjm4Ogv+2nRwgvPI2bSFd3j0Iv
h6GAIq4zvhAO2Nc5cCLQeOLxSrbt80wezHgEEn/EkVgA/JH/lgCdSN6H3vmeFpNPCuEpHBv43+4R
Q8flitdSzuJ7ytSyb8UoC3hn5j5dVJ293J/eygPHdu2Qkp+XraF45kEP0qXEtZ293v+m6/H0Zrp8
rI9PuBlcECTesEl9KpFx6lf8hB6KS8ONr+fPc82Rfge3dP/xRihb8NZw7nJQ+CK81IeexJM3j83D
dfyJMxKv5Y3/nkH3itMVx2G0xW+j0qfEx9F/xT+Ly97Eiqf83j4TF55RdgnleK6V+Pt+e+WMjTXT
aq7YMJ/iLpKv/70/aD7egyIAT7l9FvvZu7rfbwgR8hBnpa5Uzue/s1D/WNl5N6Y8PC0QBxDXlFg3
d8Vbsee4yHCScLvmAEYjf+KRHJLD4A++fbBZUziFEyPyvJu4rWItAe6MdM6Iakv8Xb+bW9pe8dsb
Oh98EsXr44S3RS2V97rxjgQZASTQSM2HZ8TSNgurl3oB611ZHcKvDfAz73SCy3u12V0EmeUX5Twn
RB37HyR/8NuHvZu82q/LS+YdXuKnOHrb1tsxoLYQJgfppK2FeYBvjYdYzHr4qW4/P5WAK9u62+3T
soK/3GVWFR/VXCofSRqoWOmQ+eLvvTdg6eHQ5jv0I0ERFgfxteIrKBt+03ntoQqL8PosjlCF/PbA
MLyPipwvPARt2oACKl9RB+PPsuIdxLP8LhLvAkqe14lXMTkeZvhafCWmApwUm8VhFzOP7THyQYEu
KNn1DOL5MPUGoGUi8SCaCChEhfMb3hSOUujlJV4F0QBGAqKuv5+cPzNx5xA47IjLu1pg0++8a4h0
sTc9ManmXjkLcbjunMNArrj/fQI+Fa/AbrGPeLcszMJRdrNnKMd954lIkJPJz8Le6UcTeyMfpw8T
6vug/3j8g/3uiAVMfBez9EOo9TSibXB332g4nbDee7GCElYbwCa/2E9YGfGAGWAL/QqrbPKFy7Bd
RjR4ZO659ver6Lr/vHvn83V9vntV8CmMmLDg4k6zP7i5mTu5/yqPHIJH6rOrPpuYBXD4byGsxdb+
N7nP60/4rViX3Za5cLfZDj4GHxNpPuMb4+PT4r7QxqKjFV9QyXF/jOAIPS+PD/5/Ox6PfJ4jv/qQ
w8+bi80wVxk7WtiJ6b9TmP7MxfomjMrVfavcb8DpK4ZPWee1R7Z0rokJuTRvUeTG8c9R97+xQ9/k
RGwmhIexBGLPi5+AqPEZYXyI7vyEiwNn5yUr081e1UOw7X1h18Ue/BZ2dnQ5jrD1eGZ2Zo2JEweV
dtION+EJnzB7zg4SE8opf9ZZWBfKPS/3YPY6H2UsD5DYuvN739rhDL2GqwRqkQcnOLpm/LafAz43
iNpn6+cajNEYoWm5+e9WCUOob4uN4S1c5U8dr2Gs0W/+c7H2M4FIjvtu8Fl0LjjBZS1iS7L/Zwja
mZraivO8B9M7U/ekNly9MXjbVm7EpxOvATHNwpBDJxIuKv+3BJ8ilFACboQT8UXYPISSeKEwAiWe
67+rAxz5QOlQd7/70NwagZm5uGoiONiaZ5h76Qz/sDPY4eFh5582J8n/fZb8k5cEYKm5tUlANBf/
U3evG+vw/vp64r9XmvGuueuD+f26ZYYe6l54kX610I5ocfD37PgIWEuLL/Mt4ZcXyd1BaME/XrTw
oGPaGBV3CcFcYFwuChaHdD/61Cd/h0CkOdo3rW/+HTBxH0wekFD/zoOZBb5qh/kbtP9a/CSvk504
hOw5rsTh5zhffTlh7vbuF8CB9Zfi5mvFhaQY0yWyIsYM3WtYr4czke+G3/Lc3BVhv1ijyGfCUv+j
+8e3t+2H8JfC2Xx+EAJws3BLwpC2TxhzP9l8/C0/Of7ufFYIqJ0nsdDFW2FZuMIjSz9DTUH8lsUf
0fs8/uSsRHiSkN0hYKoB9rgKbLEqi8WpNzC36xuEBaxiNzJw70nBfVV7rrO/bWrv2whYDWIb9PgX
amIsa76yZmtWSu87O7HMxd65rtTnO3+j0fMi8dbzl4iyhKcpwvAr3jGVfoTUF7c9bBKcPnpx/NSs
DNe8UOg7o60ewLzmc/1JcKBPX3EZxaf4s807Ed6B/mA7Q1YVlBe6Alx5M0pRKaEu7NOv8JFS4A8a
TjycVeub534tbZBM9WUQYV4RUT0N7EDagkD3m9VyBAvg2QHkJ3vDt71606+dVbPidx589LtkX/2F
D2JFwuzP7Rbx4xcdZB7idhsrxb0d+Ok/d0pgaWwOh8uDU5BWd//G0kHhys+22bblp2xr7iav9enu
+ODsQvvE2gtGPzmhTb4Vx8b5fmEtuI1iTRCZnq1d/36kcIJTehLu5sk1/dRtdkWYrzsym3nD1PMG
DzC6T3fX/WBc0P3cr/dX14hMosR5rWOKcm9+0l+Y0ocTmnu/FwsnxdG7s88UMSMqbvYi9gCQleC6
bbeoIvEZmGgJhIG399UZqUd3WHVfGN5IBFW5n60fK3QlPpwj/+K+NkG/bn2Gldg3kCn4ZiR2xy1m
80nulxXSHPm7bgoiKoxtrTuxMHzhq3P2kMQrZC99Kvd2RA7pzVwO8UcJUUgIKnb2wncu0P6/78zs
skxkb/jbmxRQPtmbf7u254I+vHaLnfi2d/d3Ysd/p9/Ven3+2J/Pqff7D0Jp/BZ9BNd41lxpBZeo
76ykleY6K+UZDg6v3Gf/qiM1Ud4VyjCQdGS/9HuRPl8hreYp2znmq2+/lht4EV607RJPT3OM+mZs
f87/TI9qiysiEkD7+H1n0/MptdWwEzZP/E7EKyIOEhENaL+/34l4R1yTftd5CtdliL40/7E/HF5w
X08/R5wNgAv8RB5LF+v0tr8HrgVQjuDRMkIRSUJPTDj/iLMNPbvmQ0Sc/8X29QcUC4F4ZvWkeQBu
juKphtccZZ/CFn8jOQzaJ4WZXhdJxpDh0bB4YnzEz48icRC5ihqOgUx6IPvTdn4VUYXIIDlc45ZH
wSj/F37Wx2JfvqDzdKAxQlSbv4wB0X7r7oNr+08Bkv1ZA+74dk5joMrgJiIN1EfXfGTqR9F/9XZk
PwuDkm+zX0jXo8chjXX9SaUCK1ee/Zy9SpceY/+KcxvezQMMRgPNT4vZRXDKrsPKw2ww+0hfULC6
uNBqIlnOsxH0KRipHBjT9PmnDHZ90+vO1hf9CTi/XtXv4lU7zb/li/w+/46v+dEgeaCmgVor/WjV
zWAKYo4rDx6934Ud4leVlxpe+S7pbsObnnvJhxBpeGtNWFWg7AWhJFNXqK4t1By0Uai6t+l11RpG
PIN2q50exStE76uoooZsLyGzgvZyGoqKKCldjg8ghUVRb6p6f7fN10dzezHNGYIEiuGtY20Mmk8Z
PN6zuS8dYy+XHbQ9+c6icu7IcNRNiIvoAHIHtsuInM2NyjiVaA2Uw52JjinRdswIbftRNHJ/SrD8
omPzgFq9v38yXCJwR6U0+hL8LklZxum4vFot5chKcHPf7hCE05hcqn070zMZKSU7OB1KqQLwIj6W
lsybcsbX6Qx/1E/N8mvVkDFbl6yAtrR4VZgPM+lp3gF62/VwsR2VOwQPa48azwyF1bIz03erSPdl
95qPQkMqY2D+lIP/MQEJgPbsOzKbWoczM+K4NsqiN5oHgI18BrKRj/SRka9XavfVjHRmIaOuaM/M
oiVECZ62MYqoJm0WqTRhxtlZ9/Zo3j4eI+6S0q4AJNC2aBljBCss2k8CGQEhjcA8xCZ1d6rLEk2H
MqPF+ni6mWqgyaj4MHmxghh+UH776uEjGwuk2by1H4nVnioaeAAv0/wEctHQVbdXibKySsyzUR3m
xgLOLl4BvUAlrBZWZI3KuWJkF4pTmBEZ0J2YGM1t4LnGE/cto3d75RxoBjE193grGCxnlHdkIhz+
oup9bELF6P3KTOCY4iY5MF6J1/Qa+XLZ+ePd9mlfPW71CoYsQHAQ/skNlPykCU0RZyli4Bp1ALZW
BdT3gUhang1u3+8afVsrz5r+CkQS1iJQSgeJtxaNlb++Mg2+Kmf9t7X3MOFFS9j4JWyKjLO2N1ob
TIoUilfw/qAvGMm0lC8TJcg580Q3vtL+a5cXQoNpQERAo6Nwz/XnrG5hn59XVkuYDWSC2by2gDCN
6YKTacy+nVzuMHMIVIfCZOGCrEZVgMXWbqHogfTa4i9zEZXzbTWWSsBnX26AW3vmBXUUKzxLfEp0
mgH/sMxrGq10WJgFYXfCyBeKGQ2B3kNoHZKl3eAgOE/j+0r9vuwRqk4XWBKZla8Fob3UfczGa4fU
ooBDtAA00+ZVMw0AF9hY+F+AvtlM8tEUFDgfDehaAuarHhhM2aGeuaddnImz65D/olKnIkBMJIKn
fU/siLbPlR6QgCt1XX8cGAFQLQavb7vro4ps60k225WYPOfS95Aswt3ssUVC1VKR0HpVbVZcetGX
6gCUpzJ/xKR+Jv/Ok7ECF6ykz2CX0Gi+ZKC6jZqaLyLdWk8IX4+rpCKSbdMnuXlszXsR0s2Di3cB
1AKDoKta/1S725fSj2jzwvrDEJQDzI6xqhvd/+pTYC9FZ1XRSLfyp8Vmuq41AIIxlMmAyAQ7ZeOj
s3iHIrs9wTiJLBcxNwNcyTivNPBEJsJwKlBzpdP/WUOxV9BZ4uQXCTYEmlPyxWjGU3VU+ylUQhOx
CQcfQtPNYO3fuVIS3TviwlIVYouvEDBNQXL/AtcrgSJRtGQ3XIszOGVnOQnWMZAIYT5Jfv6g/Y1h
Bq16RJwdjvZfyC/QXPpRGQYpJHDKW8N4Fw1HpkgFMYKhn3uo5ERDbTbOgskZsFUoemHZeGQKx6Md
B9Oiz2Cio5wk4xb39EPsTPcroNYCCaQ97E2F9vQ0uQljtcBDjmZOs/v6LU/Q2RcE8/POAsx0xVLT
auqZGGhbwFjMmSjE0AZlQrCCYi1pjBrdigAGTKDluzxbPRBf61OUh4QQDugIF1q569v1DT2Z5Sl7
dS7Fa/ZZUnr7tL+LT/U7ey1+cbHde/urfiPL93777RjMeL7/woNw/9S/Z970m8mWf/nH8oqo8tv0
zjIlnf4lE86NQP0uuXGNu/xWn6gJQbxgft9/WbbXT0CK6rf6fmOM573irR/fj280yH7kj/atekt/
7l/t23TkWNUrhsx8tl9mqlVu8dZ+Ub3JeA6YV/2f9AptvfwhIFxsfxkUGuBGV/kq3vsn6W06NxfI
aYeL9daxJVu/+xH8K253mel6Ff+6S86oBFPWUUmrDgyM57z1l/lZ/dU/h5/8p+YOu/cv42v8p56X
l+HUX3ib7tzTSiiJ3zS45chaqMTNoGq96QFBVmBOK7CVV5hA2lBGrl4FvLm63SJeeUP51ozqOVbb
sII2dQCvv4aFCaWuW7tSSyTv2RbhDJQ3WzPew6uUkYkv6OlDafGTx1oYNP5nTalBU33Pm7FlLtI3
0WD0c2jjKSCPNJX93toidse4iwpK3atey3HVf7OrUI/pRgBtrCLf/taQ2F7ot8KG5lqMX3yLJfxA
tuR/JJ3XUuPaEoafSFXK4dY4gwGTDL5RGWMr56yn31/Prjo1hz0DxpaW1ur++w84XTygVWbXDa46
dThI/fNULFXw8eK7Q3TEgfnJH9iZ9Vx6ZYOSDloNJ1XVP87jsmwhnq8cbOfUh4GmxGau+UDYWELD
r0PB2GnFs8XIjHyFC8dhQLwFTwQPePHIOzRDMbxLXs1vCk7hKAuVYPlpQNtbjLfq1eJEezIAdJO/
4i/4Kcfl/MWxFPyQJql9JaxGcuanj4BFyV9bd++e/cERID/4tzx3H9pb+Wt/ZOfpJbyo3+bVvbKc
WYhMWIbuwb9S3hLXcgUTgrmk/gyv3ffwHfzl5+43vOHDtfKvVQThdxle7CslI2/SuM+CL2M0SuK4
JFoGfwC/XOPor2hXlFJf1V8PcqMc+TH/anw17/k5/TbeyyVdyS/61fGF6z2997fx5n0YX+61+Shv
44v2Hp+z03w1rsHXTNoVruGf9ZsrnwNU4av76F78U/85vOOUDabHIj+35xRQJOPJnK7+Vfsqb8bP
dGxvAe+A84lfde3pPPmwd/omjLGO5aW9G1/Db3ut7tYHBMcbBPz41h6n9xIh+g//pfzx8oqz8n4U
wsCAt7NFeFPxfrz3L96pgKRDFpzeLdH8ndtvfkr5qW8QR6C02Kf5lt9U3nKOPfhvfnZ/Ey5v8Ke+
cJU+KMmb4/xhnfw/qMNHHLPhLnx1b+Rf5fBOX/LTzJgdeuVi+rE/wgsbE8YLV4O7yiXOT6T2oD+c
rmxUxG/++n/cr2t4ma76j/Y7vQ4f+Zm6DgEOON4lYZpxgmt9Hj7cb+Me/bQXVs0pOeEolt90Ui2g
WXO1/LN2IEa4Pc6f9sn5mX8McLgboZzckPEKgvEdfHHp2m/tZ/oYL92HfmUDZlU07Ht//Jbu1/lL
fpMTPxcwB+IrSD8/VrxIyb/5c6/9fXhJz/EtvnXv5pW4RPoQ5VMUqC8xGyt35Ni9Tx+Una/2b8p5
g9pmof+i2SIW5qSfeKVmO0NkO+H3Nr0js0vP3P34XN54X8lpBuJSghU3enzx/uT33viIyW+KrfpD
8zrzsetLK8v/g+RVHoL6jd/3q5DPxDK68SM/fP8I4oqZ73twQv00v/OQz8Zi/DE+XJTJPHBfPmcc
T1X1i63s+Jqcot/GPBQnFkz3GyermGXEl5wyLI9fyCfN73A03sfX4tf44bqUt/I2yd+nXAiZNPEd
KqRLfjq8VXf7S/3UL8ZVew+Hh/QbRUly9y/OD0uRFyQQI3nwf5vXjDlUtjB+2mFRfk9AGRxA+iLm
cXpjJQPl0O0xIB1v7FDhrVPhUSyyX+M9jRZYMf41PK1354MVzbqGUo58YuF8pFzbSR6VH+eDn0vc
Bb4H8oGTk/ORnbySi5ycxhfzbPxxH7SfTO4woHWwsHjO/1hzVIHE7py6V9mTjLvNRuN/a+wF0bW8
5Uh7frClg/r8jUo1c5b22XjHGT7FZpoDDwgk3rXU2hc+COwb68p/wPjAL5JHl6+5tXytXF1qBv7r
e8Ac5Hd6q+7cmOkeYGzBR+bMhffNHogk4Hu6QLpUCoQDK/pw7zpcmrtrP9b9QkhXlGYLyjGPL3AZ
mhf6F6mK7j2OluJRCuEIpOyqfIdX9cJrqhftVGDg0FKYLsIfhzPeWg0XXkb7iW/JiS8UE0XvQv0q
ww18xqV/RygTMWC6N1Ksy/vnT24UTHTnipyX98Rviv9INvv3nnEiizh/4GujqHo102UbLqcLZvdc
Lv7s7oa3CC7BJefzwuYE5eYqBGRnEna1Ci7jFQVsdA/Zhn18hVaNkEwxecE6GA+CDZYM5tmCtveJ
qoGTeVl8OVfn6l25fHG91K7+ObrwdUhIBVQvfiXv953bPsdP1T1vVjObpX/ur2GzcpicfGvvzkf/
w0Ktl+qzFl4tnxc66ObZ9x8n7ItcfLbCPaamw11X3ywAo+SxIvPTJwZYeQwAvLQ1AEZtEdkAWJse
Q36DdcK+HBnRaOwm720Y8Cp67bn51Kjest7mv8Et/61/KeDK3/xX/xl+4hOb5XhiS7Tfa2eJF9ed
2Tw7k3nlfHMZjctORXdO+c99ADqZcMTACBdWIc4U5NE8UHRhqUodyGbGzzTjiZOZQs4ktWV+0Fkg
h6Fcsk55gPjTI2CkezC6hcP/wEUR9nNVeQ75Z3SJONXhnHwsHGhi8oQBVvx7VP40Nu7figFhCGVY
7mhxN96zU/Xb/Oq/2qd7UuyH9pj9dK/TOw16vVdIeTz2x/FcaQvj1ilLvOw7Zrzjjw6ML1XNgioU
rDh7aOEYg3rQm3Uq9opihPUq0RDkT/Rc5yyGOGGjKTf9lUHRq+lPdnrQxMaZvaHAWZXNC4ygNadt
UK0Uuglxomvz5jVX+FyPITqZtsPERu7wrVFvZQUXLdQ/AiTEEFnBYEuUSfq09CrvKKKNwaFsp6Ro
01VW2NjPz8uCej0HmEosksBJVib4R39SaxO4vIiWk34z6cVK0ZDUR+iDEPXxzYHJK+/k6mrlU+ih
YqAXjcZmXdk7T2VDyNL5qM/PNSYlKoEr2WvUkL3mbGqqFKQ0bf7uB92ih5SjkqFqpj8ttkk9XIly
Q6rUpwe8VleEarP5GdPCZJhMmsOrVTPTsLQruIVCth46auwxRmVn4nYErIJPProHGJ7IQVWv3cKK
S7pLDyKNzWz0PlXzOlTBkmOHthbXK2IBdx4Cy9l5badDgRJhmtOVPr5C6Z1qCOfcakiZJjfawnti
o8Xzss7ucV9vRFg1RsahMtpdxeQtGUWrNQYH5E8LoAfMqLRl1H0oFHQiIRPpGlxfiybIm7ZDHqxa
4lnRCqMJEc+QgEma8g6cgJ3pMlbnrQIJ32RYjYEHeWjDZ42+EXNNuSCIuGdQBQvr3dx6mvonjPTB
MzYaEIcw85F41srDFAVbHMhWLSbPwrCEp00aBQ3xp1nCucJXM6rbha88obz1RnutsVKy1jIfRCBl
mOKQSBDBoTJHjPq1P1PrVxUvM+pIslCRg2Xh6BQ1h38qvwo/K7Pe8c4KDt2xBE/Oj6mFA2e9qTmb
SIHBNH4l3aWCKMNR6YuhVEGGDcV/pyZlno4F72fxGMlPZvFeVTXeF/EW97Re3achHG3NXfvkVylG
sDaISzeV8EV/H6KzUhFKjCmYBeN7YqgGDX4c8e3meNDtF2oJYdwjqJtKjVmQvh4o5EELckp83SLk
FHjBwpK/i0uAo7dUAXODtW+PGFUJrjCFvxBwVeMsyBf0ZGL3mvlsIkcLkYAAZe/DF9GhNnu/xieJ
SRP6Vks/JFzUURNne1CnssYywtuwKnE4GlYO8kUV/ViHAiPXyz3CFqU2t6P3agHSwBJDRZJiGzPh
hTWlnBE9SzbdSDKXeP7jHbZD5zXH007tblnLN6NAfzZLYouZz8/BjSckrK+2f2jmZ7ELtEB0QJO6
uVv3mbpsTomdYJmXbkeswBVH7GeReIN1BCqVV013Sy+kfgwaZfGk40NxQ2fYehOGZ/4jHO8cMDh0
OTnDtryYBgr55s8h+rfAo3SmMSIeCqSaphFMRejwYAgGhs0BGWd2Ob41OvRnojzT9o2ca1HDBlaz
mRpzL/oKF8gzwBJTjd/6+acM312F8VrTP/snz+jxzZyxJwsefV4AuGkTTNYTt7JicdbdR4XbgOOY
j16JMRWgHiGJwfjQkvPcK0zceMiHEJVv9h7B40+LbOUb3gPqqMtgLtuKsZaW/HARVr2B5nBMfvus
2hb1dprgetreXtAN13gODYz2O+ZoCOZDqKqWshLFwZTMT1EEsJu4gLurwiatN9nqzUXhx2ajQBBu
vhU68dThvu6gWpXpSVQKYQvadfSAVZRy/qyn6MPv1YcQCw53utjjMsdnogPRIUmOh6+PLhW7vo4s
ONf2yvhXWM+G+2zr30VC0EC8xwo05f5G+JFMnLlxPT13U7ksod6p3G7TRu1pLAY5ONGJZBNwLDV2
7TCJU45tUxFBo/6FyUNH6hQeUhtB0HJE/2nDTMRnDebgyqJgjpdvOD2o7EYJAumq4/GG7TpS3e5h
rEceaHYbfIM46sVbPP1p01mUT3Xc4MXJrszu52x8jo7Cah8HGyKK6z9ZaY91OwDknK8KMUYl/0e2
UNcfn3UkxWWy17KNGVy9KH+oMNN1SnVhBO4DjOMi2uBOBmaZza8lvmhOcPAb94FPTU9N1kDEiKg9
YLOBFrDxYYPjRYsRhc/0ysLVwzSrrQmobY4WbrmLNpxfqgQXdOK7vYyH8KyleH1chDitjWQxKehn
84voY2zsJiPTIS1vr9Sbcf7TOwfwEjhneBOZmiwOC7VqZDVPnTmgaKjecPXHHqa+Cijq6MxOKygG
aLp4FJFzoNDAuKVu802AY3xhrEankuiMTIeMRvMPiByz0tDh63Dop0bWAlA76zuQ18sPMS40tTlu
bIZrE0c7W07C+MZ2nEelBsdmfRvFtiwTfIaofUpfFN8F6sq0ZXKdAsdd0wagu8OGiuFEhNyHRaIh
9WiJKu/ct7C5hgFFXbrTtGyLa0KhHLTyta5ZeX/4n+57tYScU9H6oKNIeg/L8mWFAaRqqnssWTAa
QDDFfKUAF80LoEszQ+DIh2cLUrBpQlHrg4XPOv42+cGBtNXYG11HNI2ymOoGy0YWHlaBcOjTdl9Y
UJCc7WA/IuBRlO3kIhS+VRyhaCnDtZu/qR0cJoJkmmGR2w7io53I/XNtWnbFpz5rX3pqvYn2VKdV
0At88D5KaubI3UXMjPxZvPtWnvecUryTWIDoml6QNAMPjQq2R+rNMbgznJ+YSOaE1tWkIeNsHl4J
FejdY5j/JfSWMibAGqfNjoH/HnnuIqxY+ema85QtWq82RngZknGFqUZjMoc2d14AzI6cajyyeqPx
szgh2K1wAmAuxtglQwTKYYEY9EGv8MAwOQAJTgX6xpSDHS5I9jFyZ6RhXjnsPAzRdMyf6XViTXvy
y79YG2+2cmKdzfUhnjlquDk5OZb5xEFoMLfspnOk7/ugXxdJuTEIZekHjOnMP64XlH7wZhBKE/6P
earU8sXr0VDhyhF4pKA3yx7VB0kBIve3OUDH7Ow75p8Mt0QgLAMVEY3LbtdgV0KGTtfB4kA5oM2o
O5r00GoZ4zwoauo98d29McGGY2jFpy9YybH2ZcEu6vF8EqUcLy+enliAeecW/BpvexV/VvsxTZ70
9snETNV59KAxpIifp4jbuk31pY1FiGZqy758USMqwIQIFaouA6MELA9tq/2yTMDbbOKM9Sx734Xx
SwjaOfYKajCEsCwim8IwYOcKRNRexR9uTgUw1VvD3antGaf0nEzsAqvl8Uhyru6EiDQWynLoyCa6
FA2ZYO4lVB20ic+N/1430Uctnh5oUxhGMjFIcmhtsy+OuZb1kzJ05TDg/qfsjvG4abIDLcDMnNWq
zwF5bjmaIw6bLCmXjoVdA2MuN61EGsLO59AATTPj43OGdwXu8WtpBOqEwU6Ao2N86DIX2UL7Kqo4
p3odaG2p77L6xj5LbZiX5Lv8sCEmDJPaiv6qc387Eyqvx4EB40xLkb5iOEKITVMR/HMsZpJUSsxf
DioS6gjddD6LhPzsBqxyVHgxJiEVG5ihUQwiFa0i5bXxZuQlpy5cxc+qZr83CjElWrEMwvhoxcZH
O09rxxwwz2w2Ij8Wpfg42Os+H1ZiISCKNhl89OGHGRE99QmjnqdMtC25ZtPe5Ix4boN9tlGMVc17
9DIWbyJ5w3sM4DSMGLeGRxnNMq6ju+CbZ/BY3doxY3X69ikCc8QrRgalMp9Thx4fp7R8NpJsI0q4
YsL+xuKEQuXaaCAJ43EsNNzkvE3cfbY0gxGkQazoCmYUDo8SCiGp0lGhyTQ+S596LVpHwWPX7Tsm
fWqjLXmeGoPRZGbtS+yrI5AD3TWWG+K6VXw/g6pb1XN5DbuLppliQ/EwT8iKCM41nwnuyWRXKalF
oDFjDCIFiEQJBIm7wjcy6/1nEfX4IaQ8DesZYG70bhLvyfKSgxN/xObdiV/wguIq+U71nLOL5W/4
WiwS+2Yx2ujAijCR40pzf9nlgJb5mpC/iYGFunIBY+Ct5etY/RgJyAo4A9YVwgIsEVyMgTPszHDi
ZqudM8wOMWgvqbw+KcJxaffL7w5TVS8fl7wDUfCZ1TlWiazhUOiare+na+3OlEwvjilnam+UO4Sz
MnmV76j68t3TXvIC3KGbsEyDnZ1u5Fq72NGTFO5xqpRY2JhUC4y4pWkfGFOLfBwziJShrqRMBu5f
9SfPH8eyjVErh49frhqfrsaEywSM1p9r9PdT7Iqm00Iep0YXjXoPwMSEsT7zncmeYxgM/1M8SVqy
PWn2KDAyfP4UQCoZWU6YFaUWf0srQhkTYiPN4Y4naB9w3M8XSzX/yuJZ1n1Aox46UIlbgoExl2LA
4Uw/s/ExTMkhNXY6tjKqMXLybJICb+z5O6HQFc0brv3YA150Zqn+mhcdwCu1kM6vCZ/kCOYRkA5f
rGTkyKEijVB+0bfWvlSHn6SKcyl67R5Qh7FZ9QkuNQA8uC5gZ+6Yz45G7Km7jwfYgs+Z/0I6HI49
rotlK5KPiFhIKRuaCDyj/XTJY6PdlgKGK8RDl5PnEvHh6vkQjmdwCCTVmnbLimo7kHRCIxaCSoi9
ikVfi+3mYNp7o4kXAnlIti/uKCJ7rHVF5JuaZy4TZ8VdoZ4iA9xFLifKTi3lCcUAeGQL9+4Jt6Tx
QOoSZs2eGnw1ioM0G/ZgR3zak1b/6hHSn4GhVDytNMpI8Tfh7ftkMCkZNlmASSo74DRAze7bbetg
2FKwtnp4t4CrYsbm6nhnYFaqfyqD3bLHeJ+BFKnltJV4pNFelEALPrWpmxAvzs6LPN23cVafWKUK
uv9VVhbrjrdcigkdHb5Faw76sDE0GAmzqMbZ8qjGe4Ow0NJIcXREJ05qpV51Sx4nvTGeAwCUwrPW
opbWP8FhfIhLFldcj44M65f8n2BN7tnMnGfqhITtoiMCPZ3X1k6E/cx6AaqQCdsjbijWD/ybCTcK
fq1Iu+v2N20o7lcBuzHIt5of/9llBA81WFRnn3XgW2wnDYMezOZv8XZJaIaQFlfzuHKt+dnngQTj
YpVJISBXW2wi/OnmdQevUpaFURw80IECeIGOGmsCIq7E9rg8ztRFLJHsNTRATMI7+1KPn8cw57Ji
u8fKYGba+EvYPBTWTQ1liVYSx/soh4ZaAPTgUoVKfNuCurHry2tJ6wnljnHhjGzap2iNyYwamKFO
uDLhSIwig0JJBwS7pcorG8ygIDbeCNNjtN1NmCSbygzfxUNj3k+q8TLH2jr34adiWdNmEyQDec27
yDopX2d0zp2BwISN2MWnjRqQ0zqGkUSkmavzTE+fOunM0uc2xmfE/hoEe6FmKECfFAJI1XvcqTC/
pBv2sH/jrJH92q8BXahH/xq+N7PKjfzCcmi3To3qMHF+JUtQVR7bjOWuYMiWbwZY2EHxMoVwGUEO
BjLGLDbUOLkL70wJ/WVfey95aa7xy18GJnnxnxBTOijtxO+SDoPZAN7u8lw6uJ6SfCL+PDhXK9DV
rCH/JtNpEWGNECXai/RaCekX0Gs0zDCw4vpHNpvR+WMwkLXxh0PskKLtQmT6nro1LWxrrYeweOzz
euPCnGD8O1feQ4hWT48R6DTdGhMUD8U0s4LSsVeqiWqxyHYNyJz0Tq4XL2Xta2O3aV+6xF9JARvk
HO7tOSn7JR8mzJwdBB05CP6FSlPkaHBrHDvYBz257686Bj6Vs2PJJrQOEYZb8jfCUOncP6l7dF2H
DOSvItrcMQA0I87VwBsucH4tHW3XuJuti//RG7VcJTHvtPGgiffsPjkMltRij0mX4itQd9jhYV2N
FxSC4ZrKRk52Ki1R9Je+8eUVDlyNfDk20ZqdUA7YENuAMoR9ph3LBJoJ19IP/3BIXleOuoVE0/bi
28De1qmfKQcwHySmQjJafYdlgBR2tDpsW1PL+ZnViIWqY2V84hNb6e4j7J85OXYTPNPIfUhJLxMH
O4zsHBcWSLj9ZzMy3fAqTANXTOLh0Bgu5RZhC7Q4qlpsxHiqr1M6Fz7HKywaSem0CXuIcXhrepBb
C/xdHB36lVmFALkgrVNFBCO+Q1hZTMTeS0FYfLZlR66RQ54JT6iz7AgGyrOj1GZcyzbGXfUfailt
tBB2sHZsX2wVtV7tX2rbXEt/zpv630qjx8KQTAKX7lsbcMcKSVm+zCDKwm7i8YID6HThEx7BWka8
IqvM9JXH3puIwUm3SXILkueWqGU2B0DRbnTWihnvlTB+qqkZ2ydaUlg1VnvXO7aodplHPnUJYz4s
ZwA94TyxvQC78tQ96P2mmRgqWDXIpevCp5fF8KT0XAlIpnOHcxmlmEVIEE96L96aHLBK7Rw9me0N
wcpL1/RK/8AJAO1/kfXVIySiFuRbI9HI6bMXXCPBGvFuc+sjxLqlkMfwHUNP3pjlPtgWoEwpzyWy
e/JRxPpFam4LzwPmeDMXtORxrqY9DzgYATCiJGlUKvEBxG9x8hbhsfZkau3Kg15DGkMeTlFX1xgs
sRn5jE0zCcx6kC4Rb9PE7HCUwnfiUVpcTpA9v7rBvIbdG+u/iFaYHtBkabjlvSwYCszPUM0MUEph
u+VB8yH+PnK/pQcV35K2PWJZyWkgBDlpZmhqoeD5UGHYcEAwXJYpC74AvUhjPPygdLKBVppKtJ6z
lg8MeAKrSgrS4I5NiritiCF0xKuzzGJFXQfhUsYGLnSbvFnm1d5xd4lFxp/Rc4rQZQnqztXQovoz
SU/VheeFvt1SMftgLsY4muGwUpytnmivEmUkZVh2IahM3m0D2iUAiB7gB1hB9MATaab3lDx6Me8R
34DaeMOvnJbBg+eK+559o/KU9x5BUOuGeouFk4j0ay/MoIhhucg1xCj/GfAHwszj5ONFPYg57qRk
W9ZhhlupZpwxxyDchtxd95UE84cAxzpJIXL9/gkvDx+mqOY1bLqcWwVG2/qD658KjiUPaK6rdMAQ
ZnA5PIbqwCeJ+3mLXdngtvg3KNW+Z0fXDXht5panMBOwDSMqc1dS2hfXShJ/gv5pjsqdYzbHYnQ2
tGD/DPG0kBnOBgczRbXoYdZypI2ASSajF0EY1Yw4BGiXUuGaE+4ejAjFykTaHIoLe6rWeD4kiKYT
66nnAtcgK+ztCkZcLlxW1whZvcu5o/RnnRNascYfRqx2xZ6wisIHj4xYqHB2RDRsFYifLx9BLNZY
xnWmr2SjM80f3diPM3q87NxLo5HtG+Bdcezi+dsC3SmErzP7nWjS3VTD9Vdd+fPB5R5KIVbjOdor
RxwPR0YFhZFve/Ia2xr9IAkF8FGDoJaYE+4bK7GPUR1n7d2F9yj+Jmxflc6Wr3dHzGoexWEoWtkS
YDHgYjbsxSmiYgERZLQWXzKxGolKcFX7U6qgklQ4bHjBIynRxPZrXlEsFmF0wN4/YDPwAKJNH0wJ
M4ZJ/YpwUu+NfNeHq4EP7yTqC0HcS/oljDECtsQsaLe+jYs+6VLj2Z/dtfy7CdiXa/rGTIjL4QFP
w37d0Z/HHKxOQmdSp4AVuEMb2xgo9d/uyLYz4iOT0P13OR92Sm6Kkh00hxZUWXj0WHmm4o6nADQe
FTZ6b2HmKJH0c5ZlGwHu+nF6+BevAdZn6sWGTya2dmWPJyc2R6E1bjRGWexNZBgcpbKYwWGLAgq/
xVa0j/S1bEMyzUwYjOjlR9mC8Zb0KCx/i08r5Y0Z3eTJx5l4lcCsagMPrzWc/t9svpFjVYHDi0UO
6S5HYKjRtdaVd6bWxBn1k2PZabyU+jXEuhi/NqD4DiNPYWj+GzLZ9B+6s278W9RwoBhE7sHPL9L8
998St+q9Dm7WmsFeLPIa7E79VN2yqf3WNPymB1OuZICw9iFRJB5x5+uaGEYb4Fb8gQ9ifGJX57R5
AN/Me9zhLgMQcE95x+xRfNM0hog9YVk6Bm05QYiJ4NAz/D/tUFvtKga0xkhWH1tKdzZ7ut4B+jOw
Po5P0DxD8LbM1D9zJgQTBokTmeoF+WRFMTxDpo+7ds2RmzD7MzxUzdZb2gFneC/lbAnUb4pzcbv3
oI20Nu6pFruOgT+xn60qtkJ6gGWn7oUB7w7E/Yz0z2h3iQnPhw4ZADZiCpUFvRC+4Ext13Z0sxKZ
fNvW0iJLoqs+dZtmJbeXKiG9FZ08GDsddGM166TeJSQ0YMS3kbM7J4KFsy0+KSPGLbQMU4E8kuJi
SJ1jpfNMUITSTId4jaj+R9F+zOS6aqa71PBPs7rPpsKfOkcHjM1odfB43AKKR2yJBHHRYDvHWr6F
X8DYQ+JjeI6FPu/TKOiUswYYDWJpd4fFHkboDr78MfHlPDUVBAW/GxYGHHVaQjJ1pIULfOwk0ujz
33gaYKpyfwq9+qm0L4YuW7fwnrmYFKSjSRcROpsgcFaF7y4rlnavcU0YASZm8TBx+WY82lFQ1PNb
N38PIv2b8mWQkcwqE00o1XxYbSpWEK8pdj32+Ep7lclBR33DGWCXN3GuqigOWHdzfy/qO1aCHNHA
7KnBVt5yQL7kVLZN0S95nqPBk8d6HCiTyucSBU5mEQfICSY7qD9aj9K0pUytandnuAoBivbO4ElL
EE1qO8PbNUa8wTuvV9lh4LuOBoeJ4S8yLruFWicCnAjbR6kqVPKCW6rAmW6MwlDR9G3LziEGgoGt
MF6BSgHZe7KpL5HYDcOHYkJvpuhh20PmIe9KTo1QZ17AiI2PaFPJJ8yNxIUqxEWKLo+V0YfEqZm7
wciWg5MfISIpKASy8c2BySD871bFRWgvd7umYcrT9OAyKGW2LkdtEGIZtlOZALYdxxMO9iVUXD4X
zGMY4v64c+wGlUq6y2imURCscQ3b6OemtfBj/GLzo0ZSZJLLLIhnK6S0MVvrYiXqamBX0sv21bV+
TMaJGUNXbSuXzuesrJC6EEf2r+MZzlM/76TJlDE5AUGGSUPFsEfiXyQ4UfGx88AfUpQL8m+xGR1M
xZQMRpLlY4TbirvJre/JRzrXmDvfIN1uPnBpDNaTCdkT+9UMOLxidOaWLHS8Y4pDr2BFMTPFsGC9
A2zmh0Fxwb7GTR8gyOQZESO3lEC4QbZL7OQagoYDetwuQN05uw9Ydm2TAJsXrJd1Bqsse4N4Dadt
XojYZpoJlp+4RM/ozw4g3WgcHMfYmGr57n/3wUs0WJgvtq8dpavsBhTCXn0b4s8UTLKHKxtS4eWO
9eBm6sajry7hznB9ggKXKb3eSLqu1k9PHIoy4Wi/VAhsSgmoFXhnh56oB/MqqDlejCxcNYBghp8d
Hag96XtXNI9yOpcMDdseFHBgwFZw+hg3Catha5ET2q7QHBI6gFDMgzEhWokWjFFSkihcLJwN8M6j
WrTVDZVpZJ07N16aeOuJt9gIfqom1m8IU11H3yIj4cj/azzMd9ikOvNHq/uT16vMr3pM/fDwE5pp
6ryaRvVotS4yFhB7RxNbOVqevHlIq/RQOO4qUbGtUKJjyqkcBJ89+63tDL8eJfA0WRDRi4OAIVQI
iJmKyXsQQ2UXwNuoFuJby2kZUAukPSZQHtQPE5WfdQQWrZ3xwYWSAjoTmLcpRQkYFWsIugrEPJJ+
B8BNyfVzS9irKIQnj5hwgh1gYHBjZKrQQfftw5JRMRSu2mzfob2oGmlS+kltf7qcXZq+bM5QJTJ0
EmFF7RF5Okv1FNIfVuj8NAYDdTwT5BZicHfQrBdIc9FKfP4k00BpCFjUoYL8jlP24DLJDehJPGg2
5FMjqWRCR6oS9SRvaczJgVDPJUNcCbSdjbs8o7Xq7mSBCGPLxHyPaUUm/v9MWQDi2iA5Bt7P2K+s
egRNAtZFNsPdlB4pk+6dGZ3UVAHsJ/4ZQ2uIIjdANEbPkiGCDk44bXV3DvLPztt11BCY6VNHUF2P
cOYj3gHmtxgbh18dvZWh3nmdWjSJ1T/kOD0aLD/gHXa5wV+qKqpK5Qw7YYDtNI28HZ61MGk2Hq03
Y4AM0SJRWHxskw3AossiKWwgrAMK0EaqCCWD10izWJH3iJhIdl2RIQ74XORPjnZTGvUfE8ThwK04
omR44zGwLNmoxEXTkZUDmGtXXypIY2jeeq9YGjAfRpfmkpbB8F/KAWm9YDrVFybLQEx4RlPxS3UB
SoNUkdBZwETMtRfMHpuzMzh7jnUCFcfeoG39Us0YgBf2Ho1oQIkVTRtO9rH/nBokz1CdVeLBswZo
gajOklzPf1bL7Csc/pGGWYd9TwIc2O8dLF8lvAeQBmvM6Zscc/z5Bg9EHgQ8yQEsGUT0+NvVtbWO
h13bRk+j+ePV1zlEvl4d2xKkKLsLMo1r4pZk76WZlpsaRmtOZUhT59AAg22L5gxIU2At7SZQZVUV
63KEcsFBXzFHH+RRUhuaWopMDiTbeRwyBkBg+RU+8RnZL0K44G4wzKHhJmNqAajLYIVXBylLoU2L
CXYUXCMM5gKUtoA5coN89i0g2wZ7VnAO0ay55ERMW6RiG0DuGuPlskcWY7wLGSR1jUNo4507uu1a
yAsGDXlUWQi2HqZ2Nzd/BhtAf+FJkwcZm+BV0n61f6PKIB0+o5lumYUZYt1JK2sboIVsaR4HFD2s
0NBa/LK7kQwSGuuxYjDD/yc9EL7ivxGJoKfMk4dxG/G4eLTJ8PNMG4N9Bi5gdWIcDTUuhtbAyxXh
LsG+AWMxuEuaw6p2VhIkZcB/swVpZ3CQok9j1i3xLwS0SJ0uTqI2tNCNwkzBpoOPaW9Lf3hVO23f
QqMaYXhMrf4kQ3YT4pXAiDwcEVkdfSVTLcc2v7nqkj1C6kaHyaYab0jeIMNt6sG/UJdP51KLqGg+
OybpcoCrtYrGOdvyqJZkQstzKKOTWu0WI9E5MzDRiFNR22wDUUO7wSlGNReFOYkrF01xKOcijgS8
ElWG+7JHuHSRPgi2rAmNAVTbhlce2lElTY/Unn2IhVypxDBuOJfsbqm7WxczEEjZ0qsP3xP0dT2m
ih4pvzqJ9ZV+S9Dm+CxmyU2H0yxEzjLc2kqyEYKJlErCihM0TXY5Z2dAi5quRMREM8WSeZfLbjPG
GAEcmFcUT6Z6KHrnjl4VLjuAkRUdFGkDo0fN+ZjCbG8C30OATqXxgr3Hg+DOpO8ln6lQHhi56H75
PFifvc9jjvA5419lyF2gzTBK4xfM/23qmRf6C0Wftmly4zEXG1NJjWI2J7dcZNFxOexFwBooiB3t
Pw/4IgA9o5ITQsgcfWl8OHlRSIs5KqwBA72qIqUnWEXsALp2B7uVFtT22Nl4UgboNHzwf0FV8K9t
uOCIFJvpn7MjuVgzcxyA7xT4S8ChGCt3yiFKAll2eDuv5MXU/lCl2Zkg73jC+ZCWEu34Q1gdivIL
VFAScqDH5Fa4lxkEOOCA2su2l9L4ypPDByRzRRJPmraHPIt5/g6aFpSSHB1zieOPj3CwHD/T3vuB
V0E6SbbKNHUTEpigl9PSBAgwnGEpc1AahhSTeslexKkbtB7Yg84M+hwaNNJhMMLeee3eVU6tT2jd
8myP22Y8dP2LbTzC0OyhEozHzHu08kPqQuTcpkjZctRoW009sEEr07mqDvBVia417W1QHxqbKeDa
Yk8VYuFeJRarI7QmeXINhhTftfFjlI/DEz5nFFRlsgqnjQ8W63IOy2Hjwn6a/BR/a76ekkfXyR7r
TN2pnsHU99m0NM4941vWceohH9GT1wbNvsYH7gxzrZI6EqOJSTnlIxNVdJ8tPHVYqelhGJW3auqX
BpiXD0FY7+7ABtIwUgILtUNDLsWFg+zdvv7H03k1Na4ua/gXqUo53GLL2YABw+AbFcMY5Zz168/T
rF3nZq89MwRb/kL3mzr8l3DyjyqLB0EoOW8VquklPPXG/GJIvN+eGniAZ2z68ugVCZEBA2IE7anv
EPiG+psTMNpYsfHPhMxf5QbRZmSEetdvMpGBuY/K/ByWmo8Y4ino7JeJDiGJo9fyITFtAis6aye9
B8OFAsN6kutnMtOnlrrJSqy9AtZkYOAXia6aYONQ6psCXTFZ0W4aSyYIG1svJdpwWRNtveXm68r0
WHnM6aplmkiBbsed9zZEYX+MCmIjmXWYtClav4I8Vxo6g9LbNp86JDcN2eE9Y+HVjLi0vn0v9Nmf
gnhvoeRrLAQD071Mnqqm9w0GG/xH7nCvxPFTnuRnm/ZzROEshxyUI0iFhxq67GK4UCKxonmXm1x0
Y/0lbCRyExGI4+Wfsb/kwbjLx2IrqQmTR62JSbwKjT3ydrnasxKvkUmkBmd5qF96x13HCT2vt11Q
8yPno80pDp373DYMxtx3NpNK8EeQ8CwDYTB5pwT1Be8DWGbe1XsjPQPVB/a7DKhoeusoWktgT6UC
X5//iVQw4TmDBMrEDYFO7XArnzecP1ueMV+rsWi+5M6WCmNR5rPQABwWUfUwTvELAiVRpS16+TYh
8pF4XcoHYeYFrAL1y/mFuJ7ZS5BTyAUEuxJi0YvPWkvAfPijMrK4V3ZCT/KtWpY8HGzHIqR7XvEq
kJTCebIk0tFPwQImhqP8TmUCZGITWmhr2pbUkFY8I9zUKgopdS6hNMU1UcyVyDoc6zMFi4wjg1qJ
ahCjHb0euixb8/G/i/0+Iht4PoouQ+pGLhhRaXflchBnR4LdG110zJqnxuEpS39IcSGjdNvyt4EX
km1ge2oGK8g+wkyQilAcqm6DRD4wydtnizKcA2ZFdGw40hdSIYiiFolRgZDaAggQFgo+eCjn95mS
02s2TvuX822x/nR6usmk5QT99Zj/42jfI/NUZxqcgBZ31He0cXIUStfP6dwvs9/YF7zClnGdkbGA
DdkeWoIJOevFQphP8v6DsfHMd2g9ERTPgI5Uiw1lIuO2QvvvYAxgP18dADArFuQ3owhOsO4c5IpD
atHr6kGo9IT90MztwR6r3ZRdkNIiBozUGyH+Xqk/xE6+prEQPfRBmrhlORRk9YCxwpaqUHRF/COT
CzC7O6DBLClLmJQsviRUZlRRZddtSwWTMfclKp5eZbATmmycNVs5o/L+pyULoiEbAK6fYX/ulaGi
1MWUMbFDxjiq2Rq68OYxhTB/a8YPjdEL//WF0kKKdMOmTDQANYP5PpAegkiTBsgEw51oFc1qlXLo
8o7jtH+2nfPg2CQpeH5n/mZ7SI0l9KDoMJB29inAgffLbPMK5BZQEGLUFZUQyysFhVCwHLCeaSAK
Eg+Kizhp5MXG2wJ8UzQiPfKSAGkDZG1dexvGsW7IoZAbHSmiqn8ExICH6s61/6ByLvD4o0OIh0fO
SeCQAvHjMDs8LEYO5gPHxnvY1IdfBtOaDsoY74re2syUxTkzBnvCEMeLVjB0cR1QhAgkCu65FsCe
zZnzRxkqITExRciAI1VmHFYW06+iv4u2U6pgM6GsM7iOWMrZgY0xc/dwqJBigJhBVgonX2Y/ohJT
2U6yVwrjrSBgpuPMM13qp7jckrzqkqZI+WOAQjh89jQ6OV1hprpHPjvoN35m0Wk7/sNqF6mtDLEE
farTLbtB1qG0LQMK0xEZKSk2D/AiVk3dsy+cbMvmU1FeyBixkAHPY0NzSd+spPNLmmlM9fK678D0
G9XyUf6uW+ZS8H7gq/jVkpYvskanmoF7aCF5DZwCJuYS8QFJnSOZHOTyU0PYAYWWYUBsFjsoqqhi
Fl/E7QlfMFrogV/z+F9oATvC8yRnD4OWvbwsBm5/4rhlDlDl8aV9YazM/FNkzDLxJAB9ESxmE5io
rMTmwg1qnOl7kPIdZYwijSQntTS57vxaG3yukPLKM+dvhOPf2mpMD3eUT+q50P1Bq0gvhAbLJpNH
fpaUa/wl4n3goBlyntJTeIkS0C70kqNoIVJ6m5Y2X1YZp3gGzuyBuKHdVSxq4yo8sNjSmRdMHBku
K4dqLg6JFlNe8xaVRlmDA8rbPLh8enybiziowP4vYAMHEbuO/0WcK4yCfFb8yWGUXknz5/Q7rUOK
2Nyl9WUN1vZAhH6H1oaxeN55jAYchZfSC1axaXzQ2zpj/UToLD0G16bE0/92Q7P7KziS8HVAtF+p
TTrioaqq0xAB04G26Pkbz9L2rgKBh4avpN997deGnxl/TOYqSb8Z4D+RDr9BMEKD9mtD04xDslx7
WNUK1BMbUTSd5SI0kKvBxaEfAuiVi9IGakusT/5Z9hKkiUmoY+5yh43ls7bEq2LG46lfBZvhjXSE
jCfvyODFAlayxYodcut2a5CQX6Ba40uYk4F2i6tZcJGMBlq2b0AflNqQoupNjAcD3YC8dMqbEaM8
55XR9r5JwJbV+g2V1DwZv0eXx/eXJiraCTAjP6A8e5TPlUNS5/KStl6Ao2ZOZYLXS8DweiaBpcVb
BB1OrFl6FbICRvtboEdmmy6JsRH7HX0p13Gp0YZDhumEBk9XYVhl6hGWbLeYMDlN5xjQuQTjQrSl
MEbe8sIzD0vhjUo1FQZ/g3lipEl7TNJLh7+UBc0wIZpbrnymaAgwYy/PC10kn2LVe0/w2J5dHTsd
r+h/csyOs2PYTcYTUEdu4rvl8BMJQo1dwfbSG1tDc8JTmPyrOpwdZAzILq8mxN/8V7R54m8sK9wD
fDdo5ipB9i3llae3JzOnSmyPqubc8Gu5SOkLTn5RZKXgIAQ7s5FLEK5a4sb2CT9dtIMcl6LaZgG6
i/c5jGcKnXoonmkcg44P4dDph0o/9N2h7Q7kLS6kn3cHozh+NAkZgeYT7XFQFS9IPUYu8ybl2ZMI
SRoL9jyRzAzusEfnxjBDNhcefh34AollW2pPTCpNkYqb3ns+v84guUXz09ADU46M6GAWBJ0GKVnz
o6l8Q366IEt4eImq8UXaj6gL/qb/llm9wZUxhcOYC6EvgT3xxVhgr9BogNNqs77hSMZSgjzLfNNq
Mh6mvf0XDSqK0tg4Qb3ADmNBv2s1mYpU2JJwkyENko+zsZAIMaYaFU2GusRRCZ90MZ0ixpkxlLKx
XFhyxlExhg5wf1gtjHcB5WHmBJAz5SPCaxmLGTAjYecB/ev7imvNbAkkTWLGGu3ITnEQcVj10aGE
A4745NKqZItRKxV+0f0dgQZt+y74RJcdKogfAdLBX5i03cS488lEj/f5vFODVRMiDmW49wN86Ds/
r3f2HxpKTG9PQheiHcNXE/tELyxBU6IJ6EiEKltkg17rKw1MH4Si4TEkqEGcYW7bnLztkYBSbkOD
CSuElbjhc0vBIcKz8dqby8ZuE0yd75LeZCW4PHl9aXUUhIHCX/BUxn6h8026cLvygsfcuevVn5p2
pglOCu/Q3kQF1t91Zh17t15P9prJw5OQ/RqTik/jjNYFWoGKhIteooxEQUZpvAKlHCqFqRxbTk0B
/hOIW8pAvLNCM06L903pXHKaB8FZeY+DXY1LMo22kAICPfbdGT3KQ135I3fW8BU4yyPlXBo534G1
91pjhyYCScfDCMFmwPWOVxCkjCRgpsVolJ+cqV42bhKU62iXBPtB6DE2VItjzWO7Sykmv4h505yW
dvPSa58i2Rywom3qdl/X6+Rmoy+1p1OVwa6U7vNUAjfF5DUMQLjmVu0ZZh/fFa8lhMzRbx3IRcm6
MnPjiMnsJYnsP8wpv0xJfaiFA/igBZxxMYVEEFQZzbeHb6F0W6pOLvRuVaRYbwjcErI3MFrGyyHO
po4pHhrm1HnTwRm2XfiemCcl/MLyuONjG70EecBPk72Y+I/6/TieW3gde/mzwCUQ3LSJe3VDaQAT
nCnaE42yNHQdlmbKMUZAceZwCq0sj1OeRWcQyDLfxqe+zJ70unwCcJ26Hw7VVu33VsKskEfrz/io
N49uhvrvjTAwZqrtRLUuTcwyqueZUfEMykbaBYgRTxsHoWekHkA8rPRNdIwmVcVIU3XGitYD4Cto
pHwL3J28H8BvAahiYkZks8vPoY0ASW25aHpM+DHnZMexKc1NRzQQVBfd7IRpHUHOXg93SfIG78yt
2Z29B326MtccSchbSzVWGM/MsIMyWVkQoEt+ahMiRpZ0XSRPDaCaRGrB3eMRIv0wGTeZGYPz/8eQ
LcyhqRUEKWm3azDOpVG+adXHhuSYgJTWDnT5wbSpvY/IApkMd4FhauKNY99qIO1wx96BrkPJwgne
K0he1wkae7CsYWtznKjUcw8hcaPunnqMQ4o/Gu3KxfBZH6rybLjYBjlkCIPU/UYnLelmYStkdYiB
vOOuX+JplWaPsLIPE+RZu5+YijhQhmcgIuqElpqhmW42/s370R9v9vxZ96fBXjYdvvZg+uxB9aPu
UdEGfENnhkIoTGaOd8QlKdOXzZ7mCKo6dA1rncYELH5OtkV7xJ8D9H5BF9u1zID7TEro3ei5D/7Q
UgT03AIJWnP1KpyvCYnIlniwTN+czDVhgyFM+EIW66cC2tSmr3anrwqCX6qWNgjJPoN1kBjm6yH1
/MBOHwEonbH448Kx6G5zEGlN4Hprxgl7waeuEIBcxS9UroI+VsxAAgNt7C3Xc6WeZhfJJJl4vJ6Y
hgt4ONMPPLnC+/pl16hatfBuDURnPuV40JtjhfZd6ziCobcK9MWTazwpQ03AgZgj80cpxzWDnB/I
Q6Hn03FXgOuqXIcd4qMajSGTcjLgYpp8EdmZAHCFOqw1s9/JGh+baV+2t8Blm4RcpVmBaxd9cE+0
MDCQFr4LDuDCGrSNeYyIVkmLVzOpjhYok7Q5/IrU+kxS8yZQQiekhzlT8iirxUWpRkLMSIEW3JR/
MW7tuUN6K3Sve9X1eeM5jNZaqQEWy/lx6T87bEtV3hwQ2jTGyQjtXSlzxdHQi/0OjAQxmjViiUPU
YJFa2p5zU8hwYr2aFMWdxw4CpyBdcQBQc7jWZMaYxZRmLGykGsChX0BpuYoq2ipT0+AZ0y+3gHds
f2pAQICJhRl8fYozKtkL0oBI6UEpqA+NaCNZiKogDyAdpYZedxk/IkwJUqxUiNim9IOblUfXitVo
ullR4FdMC+OH6wZw5XOorRGG/np0Ue6oHrYH/WwD2wvaj21Pc2FLiUnCV5TUe1khqX6z8ZPYeIEQ
1oksQrm6FHxFr+z/ihfXjdSTA+0jrD2Xk00ipE4VoiB9jXFnye9ALcX5WZekiVvjq6LU/pQTc+/Z
EvdQGKAyII3ChaLnh3AV5zpCywfF5hokQkAhMyCzCAPP3kz1oe4ubW3t9WKQHArXYqofjuTfcNKc
2VB89o4X+42Ff0xjDhqlsRaI2YisgdrqQFNvS5Kecnp3GbuOpCim6ZSBozEueQWpiIqQxtN6GEQ+
eRtXsPuIhhT0RyfR2UaI2iXY77OzsL8tW6COeMbYgUlRRCZP/Wfq6P5IwEmJ2yCATGH6clbUu54G
G0QTxgJ5TU1pVF0qgxmTJ6ovy9st3TH1KOlJysS60H6zyR/aYJDETTt4KZWCKwXVB6CwGv8U4W2Z
7rCCU/+uVMR0qlfiIfI6YIIac/MiXzFQHk09hM/OU9S1afqd88c0SX/lVafErJuPtZSS1kw7ssMA
BYf7rCT0suQG845s1CPoNujrWZFqeXNRabXOZpQu+oqWZ2nvWQ3IAinckpUyYd4hvibcKhdpV+Bz
bHxtOqIRvtawSQIaEynlGxXnb3HLzS8VgZxXvs5FsRqIHE034fzBvyCsjzgVfkFRKJpArUlSSIju
uSNk4Pxl5H3sXUVZImBVCGlpcjZOIaAaXSWVqGAGBvohakMNIenv7DI1piRK19RbRnzha6hLHmSI
aAkJiQqOTAohBQgQpmxl1qNWzE8cTw8eAJVIVEruVAXPFnWkppfgBjCx5IKxsWXJTGH4bmPFY0ua
Kao1841hmUyyv9glOjPrLQTfWdovjdBcyjR30jcOiFQgakW+oM83CpCik+hcfwxXH1/cul3lenFs
4N4CWBB5j/IzaKXhuUwCfSbkM7F9QgqkcZcn6T1BXyJf6op/TUFhhfopgNWslWf566BzV4VqbMR7
Qbmb00u2E72Wy+MBKOZCGSJnLUWHyDtFgylSACW/FO5ddLZZ0B1zLFMuuprQ+hys94j3HYB28K3C
QqHlQHlYl4D5PJR2dny8szEmAAI9diI8TwmIGBm1pRKEzgLWKMw8fh1uGWMkOIOjMWAlc4u7RLaE
H7nzJzFQJLd30YrNFrZvmJ4nsDYbDWGunSeo+HoippwuOkz7b9XYTjmkRYbmjcsNed1M0PLk3Jf+
YPOqkRL63IpKcaP4d5YPF3/CfI0qjqn5Y8nVXUeKiIbtCzdHVczoQy529YivRBg1+FGOvSx8FImz
11xyjiIBZGy1O402UUigtzBx6bU3nJXDeskpRC3nkLGzMdeHYPAGAiYzeJ9ImS/3Baxlf7RCbzcU
mxAqxvrBMig2j+YiBlUGw7fF4mvDVlzwymfG4Zqblzy6QKAXDBqKfffUoSEPnnV8y83RGuhiqNwb
AY2hXNHjQStkvzS+2dCbTxrl2N/c2KJ6R9WOUbpr8CSQYMHsHgQGnrHlJhvJ+KEcd41jvnwGASK2
81h8i8peWPkZWAY1JfZLkt/MfVzSqxbXgfSdEsD0xFBdxmsl+uPAmUulz8iEevFlQm5XMdvw2Abz
Rsk3PM86ptZWmRE0gN3aE6Sv/PAfLp8E3RvTCmsFiU3zytNvEGIHqDEWMsf74kdE4SVYTC6TADtt
68Xjvp3sU61B2wKg5xzQUT2t9RALbTmvE8V41xIIqnRlm88vJtCcWk5PVgUVzVsOk13vEr1A3gWA
f6tyzTKmTpMQ1+ilMs/SxtPCy7IA2YK822ojCUr0wdyVzrDKkrco+4O2AfMH+stItFLNhQ4G502E
gCbLWzybAkyxbwOTs+fqJOoDO2VpZt9DxwVazWZEhPXpIt4fD5qZb5HVO+mPzqIJUYlfgvKUF9CJ
EpAMHwGYYY57jM0h7UaB+rp6ExCMO2oldnwtUbEmMPf2DtwgHT6dAxbYCuN59jeiJ7qW6bM+vvA6
XTQdJm8CUhksjq9Dm100H3bDpFiDfJCuJNF44/W4YKx0A9BnHqJ6bQJRzKjSdFj+krWrg58p+rNC
ejIDkQ2E+Ix55lRAuAFWWae4EAzLJ+RgF6kM0GHCISRpovBuX1RKaZumuSJ3smSBTe69CI9j1WOC
VEWdVdH0G/coxJ6Ckqs7BzAeDsuUKN8U31rZ/bNQ/3JIYHGSGGNqo///MNDvNd45zwS8VWMhgMI1
mxgkneh1FKSAYjp7stFPTuPKrteRXPTGGTQRAoWPSOs/zA4JLFeWV2xUJuaB86bVTwpkoFGp4Jcx
uHgcSR7h0CTiWcSDcRQ94bUVpWHFhdFAVjLLlkWfDFR+AHZUgOjX2MdTfxCJPe7W7oxoda7dh6Fh
PZUPDct/RIkOXkqaAq9JDkX9HLY4vr3mMGIiFrg/J93WUJjDAZPSaj5FPGeoS4tftiS34LvKm5cC
3YPSWKvAjNAqbQL3FVI7b7YYIHFUMResgZlCTcU6chle67zZhBW6GJx0yu4KLrdjmMYyroQrmdVL
r1OYJD5ydkUtnnsmBk7WXR5Nwhhsxu0s82EmJpJDqFHfBQhGdieeZyHk+TxbRhOjxuVjlb/k0wAM
k46gp4hnOCNoQGihTmkJ1KVavVgMewaaKjSmQaANnVZGD8oG5TgeTSXfB4zKrpAgtzpuP3hXXmIG
163Ff/U+3ojKICLGyT6HJFdXjkRS0Fi32Qt7bgKD5rHzmU0pg6aUO5oQsUaFUC/oVOAq7pZEPj/j
cpL504QdgEdb6GQXtPc9LudrsHyx5UFliag7SF5AAHO9lN4lcTGbZ0SRkWCDJBKRC5iAQFJS5sIk
4iNsaYHtnM3a9+TCpSPcI+GMjM10+3SXiT8cEYPKQ20jxnaO/3h1mnPF+7wzE4KKyh9pmzgmWEI0
Hqs0p/MlzqBR1xNOUuAc4d4h+CIKMVF+s9oG1hQK8qHH3Ut4TbWNuZio88umWpf5T1rMe4RPdBgr
VyH0gSKgkYyA9x5G3V2+9ORiTtFDYCYrB3Tb09dWcKgUfBbvFZOrobKAuQlYjv+aaLlaF+EcIU75
KSzoBcJrPJ/UsnhlUXR8jMAG5EWyvG4mtKD0oZFoRb9neooZEU9FcrjFSBi2C/+Yl8k1KbUdzXpC
B+4aDM1ld5UdY7vJw5qwTHLg2p+CAdgMj8V7Uyu4sFArluOXTaU0avPWJXkYCG4xseMBeXGKFsqz
ywFlF/sWzJd10pgn4Cba+vAirbCL24D3EKp+BbMB+lIv8OukbxjBZ2BR+STvFWSiLdBvivVyY+OS
Qu8OccyJGIqY4mpGYDz89dItf6syJ1MDRSUXdT4m5xpJPAICHLnUCzFxbio6da6JjA0eIgTM5Rel
ee5zVHvxY1FxcVAxdcYVQA/tmogCFwR8Y5v8ap1JHlsLOh0zTHVpTw3e8Fod8XcdczV9siW8n8SQ
ahtBKEYgMTa59Gbabl0DNEq9Mb8bmsnOH02OuVk6slTfZd/OAmLNSxHIulEZ6tueWE3y8aja6Ivz
07yL7rYYlRPbibY2AO0VxS9AM7KQXN8nNI46o+44pIka8sOw32BkEGGxwCFsw8nJt6PZPMoXybaR
5RfiTczT+/8sQyFFkcIED7WlNodGY7xxFzIHy8MoCuXDVA5v5HYCfJ2ZDmKSrp0RsTiRToo7tCS5
u0X0b9RbzW1OI9kC+IyRLSIilqQKypAV/1Zm3ofeVqd5ovFmdE/P1G8n33gpw4CofCxna7Hr4miv
9xkYSY0Q5ScfrbX0qmhs0A89WhEqWe0rDjqizbZh6hMJtcz/DKx2aP2chiTYz3YAvT23JdbESKbe
9+uKKNMZpmU8D8y70KyMEfAM/tWJQpyZBlbML6hdyOwitLMpPxSdioBSC0ALJlWa5N/+mmIIlJl+
rSZxBOQtp2jSAd1J0No1zMdBEhl63NZhuvHAO9CPq/a5i0QZzeDyuvrOqXUmUMteZaChLUV7v9Z6
/ZiEl44shRA6WCR1CtvX6NYK566DcRoZ5QDl6rxH1JsIBxnUgdqrbrbmx2S9wmJY1M2O5ou+Pk+f
q8ITBP4pQcqMBQs2t+Fmhe2hh9ckHATJo1LHbxLTIdxk1xFzvvBpwGSIPIyrb53ayU51IRbdmCiZ
GG0zyrm3ouISN4Bro42rFc9MAUEKj+eBsNP82S0ZdvJcbBfoiNHqaaqG41R5Gxfn70Sytf2JHGMx
DM5bfVtqIyk5BgwG3vY5ISs1v5imOLZQ3RvbDhlsaQc7y5p3Rq4jft6Vyl98GbPxT4AZNyL+K7wN
jIUoYmMTsLMtMqkKRAZNjvGCwRRDaR1MIgeBPCgV0vwr4RhUU5JJshs1UkCxTr9d6B6j3WpU3FwU
+PG5OuSTY61nSFlF/5xiHuVWnVPAkfRujHBo3sZOdz00EKzBTFpaoD+ItQLRyMQ0LOOymOglrZGU
JphmGH0Qb87VpjlX1fm9QETiJqMvBgKhYfGUNGhHoD1poESnDR2Jvw9wXqqBifKxCJ9geZB/OkF1
BCOHcplY0RnagICR3NRXctpBjuOr1oavPPoqFoxLjJ3ZIgHdz1myG4gCEHlAWToXaVV557KlazCq
iOeG2exYp6S4JX5DbgvAI06nK7O7leheDt5xyvsHxUB9k65Hi5wpavdUhZQEoATfJoLuhrvLELsE
y0kYRy2lzKjoQKZ2xlhkrIU8D2SUS3usogIoDPYfQgHhO+4bD0/cz5QuvtXR+dHvUoePyj7AhJt/
Bp2PjrwgzHt+hcdmDTv6q5Q6PO6YVIIwd3zbwKB/Dqhf53QineqqGa82sZkEDXWc1F1yVyhqdWU5
SqCNpLXyklOHyYFklvaXrGQuzhWgJNT3CEkzFd4WEivw9Vc5t6GSLbg/SQbA3rIEZE0MZ4nF4zxr
3WtMSIYUxRPsZ4p4OeIUoP1HO5ITcOigxZQ0Fzu4wbSaCMLkNJmyHyEyFPMM7KP0P4AOfIGbqS8O
FDdyLrEiODZoPOWy+29i8SloX4TREoREfsSsg8MIoQ8wKpqhBB043LpsYkcs0+DRoCJgQYKjSQwP
TLVw4B06FTwvVE2TfRPfSF5zIpxRvcREvKAN4FvSwdhJn5VwS3XWzQjPOkdxP2wGFCG29R0pPvWG
fNhygKUMG8ouymZy3mV+z4JJTZI05MVBoQ3adhDdCD+Ohw4qFDKTtLh5MKqa8QlrNqDkPEfQ9Rin
BvhHuKL+kHIJz/3BSy91fxPCAWmd3MhusckUem8qCKoMbNyI36kNWqqZAskN5UKH2Xn4Af4+OtSL
BVCbC6+BnyXtHsfl0wG5R4XVUM7i11HAAKkW4rLcCLbrYG2eoFwMscy0/MK7w+U5Wc8xM50KPIRt
HW80XVstG4Xenyv0F7AXE2HefZsqUlbtRwCWnmN2pAnBjhIR8SICfustYzkgSVaIHiI7YztjbFYV
9yDGduF6G+pu0jFNulqPDGsHOrfh29Z6qe9tBnKEOIMyb62BybPqEhj1Ogaew7ZcUH2K/mb2DKze
2AUBdAWEMoguwmcuAtcJEYbpXSuDoKbgB3DWTjwfcFHEhDGV7biI4p6hLXR6xitnDd6ECwZctTQe
0oXx56P6TA109exg7QT6GeKmT9WdQZmRYXORaLMRAywCebX5BHgjRwpvIuHKUQFiEkLOxN9duVFB
b+MWHDXxzrZlAAChXKLPHYaLlJ1x/4Vl+H99I3REEqvYNrmxincae4CU6g89SMEBs7jgbsGeLpN/
QN8nuy295rZBsBbD7yporVbb0e4Pbk4IFMyw7gu1JLkEslm1WMfDB6sZdU8O51SdpOd0AHVNg3+O
YPTOWQWQyFJIFc7lkcqG4nWuCX4CesvpFbyaFjaFj/wSRF7axSUQqwEjAvP8LiPHnAzVsD0e5feK
76rq5o0bn2zqcEo6FE9i7MV/DX2tzjephht4u/7SjLBQIIXiwMiqD4fkRBQ1Jud1DqDajshTaBqW
VS6nAeUyxd1IyJQAG/q1ZF/hDEFaIwthBLZkSGh/XnK8OR7Dmzj+yPkolGSjNd5GbbrD0KENa5Vd
VtAbI9CxFtSNCOB0ZTgVNKkx+NsEZ54r8VPSe2udcsAzvh3jO+7yF+Q/k4qF/mxS7dI/CwFLxATd
fRMzkpPrTyXrKDTJFCRdITI34o1BE7vvEnfT9HA0FIeBx0gtUgAUmk25u5WJNG/jLjiRDOEaVWRX
1ZtQUEjEV164VUkSUQqO6kQ7LeXe6VDWp8VpyayD5BoJoEcfKdQclX6l4rVlU0Y0Y231PlnmRiJd
svAliIq9Vn3eGECgBL9PD7piKe4ml11absReI8IbicX9PdXYLI9L80yQAGuvnqpXAlcl8Eoc/UR+
IwQyFEQbGFkQ/Io2Dn+siCaV/GeBgqRuV7OYwHtUN8g7mUZjWi8xDmOTK0SqMVpny7vqGanSTIVj
neA+SdCXLhkaqKXaJXichaGGW0AzeZjtG7K9X42kDISaGuhw+p0JTFbhrKk47X/PQP7/UM9PVAjg
OTlhxUAEgIrIERbrMVBNTI84ANTbrIU7JG1TUvooZ35PN/ccqhT1qBhpKn4VcFSqC4mgONaQUdPJ
+aBuYpEUAbfHQYR+LHbslQvuJg88h9X2Uj+ETPemnZk9UWFJWKOnwjoQaIpQJmbPTDKEB98S7SVi
Z0AQfqoUYrJYQQg4kKSjElOtVBXoXprKT9DUjS40J+runHcW8Up7+WCjz6E9mtX9THViEFAm6cP3
CVLKYKjra5h+62600ct3yjqbepX2jqeRT1u5+Th6gUxc/SaBRKTE0DAIOQ9UJauJZglwSl4e6L2S
kFc0/IQ2NQ83BafGlKMpdMs1wgbqL2GVGnK3Kms8/RZ17F6uQPToM0MNReodzOpVttrYHcuKMFyG
UdI+NsWBsDN+I0MzImhcnjOwubBoBk0iF6TJRd3TvgVJT96wtCS1Pu5S7w+mg0gfNmLQw8Biw/Pi
jEQaI2Fs/Me7y00BJoePMOiccwDnWiRbAxFUYcXY7JlvO02nPsASwLMPvWkjvDPvpqFYiQAEDdE9
cQH1ATImeDZkxOS+gYdyyHc/Lm9l+sjIbaE1BSO0uJvSrwD+XUezEBYnA7m5fL0UKJThDpSpVOS2
VE/9u7BN9lAgDkItL51m5j5H9dfM54M/UwzMst1YGEVcE5Ij+QO4kECQ0h/q4wgxb07CzDI5hyg+
qlgacHpRY4bGCZS5thi0E1jNo61VOyILf1sBK4SPSRValHvjJaeWsMlcwYqMQIJ4dKkdvE55QMaZ
ePGe7KrPECI7ZXJMhXWDSPoJTQr3CSYLHk1I0O4qHhDOqT43UhwUG7qlwfjFQZNy3VpY30n4QUyh
zdl+WBBHWFcVBEVU49kBbNhw1mGZ+C5QglzMwgkgCRRVtUhlkbM84i8jhyFjYJ5Bt84ZiXCxEI0g
qy9vzoGa+XK84FXe1MUZ1dbGQxukfqlRTDLCNwz5kN3CmT7RgP5B5bzwZMChqEE8sGLecegyopmo
H5mzJ1pYgfEtWEpOTqkpYewFCqwXW5J1eoIdEumO84MG46+U6lYEd4b9o3951H+iNRyRtv+qdDTY
esPYSh/CA1crcx3DmsjPb4yrRrZgnaGpaqJTajw6IUwAiqABHlC/Zk63jgkNZH3bafMUEgICp3g0
lkdtkFsxPgfDS6U/5xESM8JIZswWXe73SfyU0v9JwAPGVxcjCCNCmz+GNR+gOVmh+JlrSjqLLANb
v4CDFeqLWc0oPqJNVR8CSL62bhGcHAqnvY1hS7w5GX/5DUmfS3ECRyqfZ0iWh4u2VJQQVns2WZfc
wUpibYucIbNcYRVbjehTtOANNj633nnhSxT74jOjEODCjEwGr3pXh0Rvodh+4xMRA+M/kos/Jh4A
D5pwhgFKolLfcFMWDr42BiTF5V3tXnCWGVO3qzWWpQ/QHh7oW1TUPe5auEPsHVwCLOiFE/2fmO4l
lJToIWkjye70NbPmo2lOeTDsGyxQOBIoBSjhOchIPWUkSWg91doFldtYBEc3vFGFSi+JUh2tQt1c
PZiGRv0M7GcNQrpssQc94JZb6D819SuuYhLYVCD8g1tDRkfnnqJqIBqhKILfq0XuKjF8j5hvgUyY
7yh+OwXymB/uUO8uCyVmkm3FqdFLeHNwLKW8tIG4Xwr7xl0yqT4zKBgHgKYfkph7uWOqkGoa6wRP
qd2tvO7KC5YmaFLNvygbcqgXEZ20ib7LM0LIHLzmX3RmovIHNpDDSW3JX8PdRLGXMC7Cjd4k5Jct
lzX3oSEGAxt2cpByDiKfrayr/3j4bGiXYrEIvzTvLmjqwn6G+ZA1MTfWV1SqO4uuDzIhx+k4esbq
b6xVGwhqX5I6hJSVGtAlkSaVlhx5My0+Lw1+EdYKYFp1Wl9dAoR8fJ4xR9Z4RUqRW+YT/5jF7+Wi
7VPKxLTEZTISUBp+DaQ21vk7O5LWLkewxJeDD829H6BiZk/wJmmjKpswj/rA8cP6BNOQi4AM4Yiq
XNZzguxs1Lag4BJYKDd4iHEMb5B7bip9b7ZXYO+aca+cF8LsFS6CtwozAvdzkCrHQCOmilSvJP8q
0YLYBAUItNw6E4kqMDBRT69gYnf05VJhswoAiIkcMpRf7tGpZC/47Q4OGl1LTTdVYzx0HLJmdQk1
RlVJdzz31AXcJdw0Anq6v5vcZGaTzFGuHxHaS+0p/VSNRaGryFsw+rXJjNCUtZJ3Md2A38xX8f1z
jxoUaSMhp5QprXV34X2BQcQV7VK9RnAa1FdLgmzE3gvxEnL+s3fgloyBQ5C1sJwpHEU7kHD9WROD
C7nwuLzl5yMlyaZbpGr7SSOEAijBFTsTo2bLtPg0yNAWcqNGmYewjQtPTEoms53RvEkIKL+IcMqN
Gvq/wXHqWUlNMt5RRMoqnOtzxUP+nVJDWI94A3MfWpHBIdynNdcFCurw4i0MRENXM2gAZMTCnNXC
fRY8u8OTkSfFLiAZDaSCCg7KibpKB95Ud6xHFGQS/vAgbLCobWcJdU74S/5NUOzGhulEWSMMox6S
11ihQ+H+AmavwuQRS3DAfT+YHPmfnNsuRRgkbIAXAMnFhecagB5r02XsftCcsuvILidmJ6eS4Nlp
eHzFPxUP9qqCqQES90Wu17aw+fG71OEia8J0Ijlygohm9CA8RNnSansx6FyVVCOehPlKSK0pk6fh
IX0qKZE4INjJDQYX9/9YOq/lxtEjCj8RqpDDLTMpkiI1yjcoJSLnjKf311xfuNZej0Yk8Ifu0ycE
P8NHbuNCxpkt4wBUKivxYhEwxqcXkRXK12ZhsrJSfAK01thaUH17aHjSc7JrR9ahtxHYGA4Tdd4A
xTLtT8w/VnG+H8rvwGTK499Gyl5+b+utPSC3GgEPVrhDuFecgaSaS4RlKIfOQDJhFqyyrWpd6KiX
H73rwSVHz18imsYOictBD7/kkFaYm7EPgOlYaTNLLIAsKVnBpLJQlMi67hUmL2CkZnMS0cNgb6mr
Kw8v8IXF6BgqIQb26oaYj2zYq/4rE1dANGNBuUfSD+8e69OjKn7+Vy99ilCyKju1WBtlcBG5sDL0
iwFumczv1lKyO6DuO/eHR0t4z3oUjQU1j03rXmndLeFa6oZ9dBj8CKniZYovbY2NPElWWGoD9ZtL
I8FragWTYuRoolXTQFwrvIJdbxEWwRpCsaxtwybbG9yQm3Sspy/ZmkX6hPRZuhmOHwYYkGVPwiTQ
Ie5S+UQVotsHyeXOfsG3FhNM6YL4ONRF/sgMcAt4ocHqAw4rgpXVGbu+Pxk41og8LQDnYpsLXCz2
YVpa351SPGrKmEAxBd4kM9JgHFZy3nGKK/GL6Tw09rOuIUnBSRRWAWWaTLwz9BsM+T3QsuAJavmL
Q8kxwltqERmk2XNRZ9TNQiyt4CWPU7eXy3wEbRPhfsLfoLv+qYZhWzgkL9A2a2uhTkmsYkvu0irX
V9S35L031c4Pzk2t46PD2IvQFbqMABZGL1KhCg8umbnZCF/CV6kdlGirJgbuEjiaMCkQ/JmSX/hw
4ZU9wFEmdT2ZXkj8c6CEn+GCC4XfrSp9Y5KjUXLLUj7MFAy9zkF9R+vJhdlLzS217lACvgC8iP7C
P4+IwGkWOd4o4OCXlyAuIjwArZAenUu3C8alcFbEE8yA+MzpFa4c9FujyqvfhqR1lt79ApHhGRiJ
wOZadottqHPgQBV1pICBIqUsJu5fAEZb9dd8Ganm+IfcJPUESyv5A552gXU5VjPu3BR8VbVODqZL
8rl0GDJEuHAX8iJN7mWtB85pT6XGwHPfx3+y7qRvqq90YrTbYbplxiQ3RwbxSZrqKMBaCAHitL47
AANBB2Scm+oq8DdRuKinQzlOp0kpH6LyYPJyZCpvureWiBc1wp4oVPZDZWEr1OIH0GxtauBJx4oc
YiPYAoMzqkxC0EAV3HidEwcS67QQ2Q3CwwDC6zPXsSijbfhuRBPnITCI8gICK68sZpJsQW3l2idK
STDgpi2Pcu08t1BTYCrdL3GAfReoFUgEEM5L+6PX2MuQBsJiBRYlZa170xCXVBifiOlAEFC2sYxq
eDW2oOgpkQ+hgFqZpm/hVu5llIIlrgC4vIBeZ95FV/kTjspnDGQVFNmDQfErU3vuFelOFQP3TtxK
M2QILTT47iXnr2xxrJlVkhswVO9grZeYjlhQosTywOZb32cYNBxi/CXQKehZRtsskgroHTzpnIF0
hbogHrctHCReoWyJ0DWAaY9xilVPgY3BzMHJOBd8IcRAjKVJXQBKSSfPYgJVgGQpNxPWCfxbDJQ6
PrsCt7LEx5aZ+7IO2/WLv6oZC6oGZiPupQRyBm+AkDqxY8zxKl+1psaCuyOsGMvFMIRqdoKgrHzO
VECCSkYRltdwvDhnq/4fdlTIjh2Cj1eKl5JMQWoCBHCgVoBpPmTM1VuIkB6mGPeaTBT5D7bJS4EF
2Wh1NK8FIOAymWHAOXjBU0nqCE0UdlWN8yiUJWGWUzmqKuY40KZpv3kjYCwgCR4PT7zaRmA6yisT
iLrqow3PoIZeJnAH0JrMghx2P1DpSWqzeDiIN4HGndUDM4HpSc00tPRUxX3raxOJMiUufRziTHis
eNpB5BI4SmCBpiYngC8moxNKN/SXID8RR1Po4KBW1if55vCo3LhcG3DhJk95Y3uqfL8Y5BWvhnVe
PTntK+2SzamKZqgxSwKjXqfZe/c/DAI6DDaWbURroyI8QsmvNLpudIe9oAHsHdZV0FVb6egTWE+j
sxbVkcsWlyUoLXjuR0daJ88ddjLr4H3iPb200wkCN8YLxU5K2jstyrpKLegZj2n6LpRgc8qPNYQx
O5ATMoFUoL+IyEQHw1CYS/LyBEQk/aIimjJuAsD4ctNVV2mzBhRbTc88lzk8/Us+kaO1ito1PwTA
obfPoGdQmNAjiB7Edx7BKF0KLNHMWDgydVvd3nOFUpqX3ILauz38siA481T7j1JZxlIaf5YZXKUi
zIEaFqvNMZkAovlCo7pnGswm4EUKXMRQL4AeA18dUGREX4SLJSlOJ7kXWEZStTg02mESnvA1drUD
JaHc3sTtIi+kgbZq7Swdc2ty1FC7qgN3F9kjMAzbiDfMOq0fE7oLPqHM12Vrwx4EiRGPSHEnC1DE
y0zCTi3UE3+ZUmwEPRab/+ZvgEUh+ozK0u5vTjaJOqsvRp0+UMqreEkkPG4OpmrEfZoSWNcZWHxg
HuO4JKDA5avpXHBENOnm2qPbaTv+hTgVtdGh1selFChsSyM891W07UIs6cFvQ2x7Dbd64BTS1ZHL
yDiY6nHQzwqv1Wl+8/ZBYYJh4DYF1ZOc8bx67tp9ov4qAzPmCC7b1zBdfISOYfnt5I9e+DCRL5wn
j5V3ZAXhyPpZhkS662cT58vst7RvjvfY1UcwT59DtM0wB2B9ZRZeonW2nyrroBEtRMdXdJS9LMkE
OjW4zBamMcbPNrKU5UDHkhXBI3wEWghcZAmXQcO9nYYIrcM1pgCmuUxwahzP4YQxK15A90Eq9bIc
3R0CLNBnBZiN1A4Z+arb+2k7QvXEeHE+yc0zds1CSFeD91qQa1xm+8B5leXPg5TCRYTYLh0yImum
y5y/or/iu4h3AgVACF8aUKCGfz7ZLwN/Ib8S1JnzReF6QrjGScUvzqERMiHPDxrRKumBKaqPg3zX
okjBaEOQPI9BI9ifeLspGRh0D0ekvjJT7uBw8Cuc+MtByc09KhAol1sL3wR6gnS1nKjCx5E5mGxz
PAVI+skutHB0YzbiGpg/Goam3ksOgUNgqWw+xQncVs58OaSbFJRXuWRQ3hMOFcU7ym1leFifTn+S
jSj7UAPZCoDdBPJgxgx9iikny7xqv4SvJ4Rrs/sSZZ3Y6fLWZpgjNbhVk6ocpFtobCDJXMCchTKH
0NrPgPHPHL8C3Sjwyug76QKF5ycPhdUhoNhMNUj1gQ8VAhpmI8JflAmhyDjkABSMGvxA+YBjfDcW
l35JZ2weIO7oVa5RB7IP5JcGI00kZ+PdkZHeJaSMY3Kh9PE/Ncr38q0CH6yGEReQJki+JsVkwSgX
wRYrARpYg9pGGH4+chfuXSP6k1VEHaOb352HUaS6yhUG+7PQO3SqS/dd2K0jHI0n47nFa93apmBj
w0NpcPhqj254NbHgHxDKrtmf2IBU80EpIFChggC/gQ7cRx/4Bg24o7AfGPEFNEZJ2S2VCQ5CRNzl
ll9R4krCBE14fRos1HLe+oQXCbMEvQ7foeGqh9xXezSv41YluUlJ9lnwaUJF5LswPBzbf17yyEcd
4j/VBUMAWjJxnU79gjKFGVKkPzao7xgyidsRIwag0Y4Lwa/1JynbWGk4FUH2PA3IvDl3EFZDjeUP
yhioyQiz7M2D5nO5KX/SlEsdbMe46pYM9eO1MHJl7s8eCZXwZHPHQgGIqC7ZuhWQkrxsBFOTqa1L
1d+E1kaevAY/XY5drsYgAePjDwJJyKSAwTLnokMJTDIOJb9slJJpk14/9567FHZP691SXLfZDMDU
J+m/wgy4AWg/9rfzMCx639tULq5gvAufCkG4ccy3+OolREgZ6+Qc+zB0sNSV62Jixdv4EiSMV7z4
2SzwvYUt5PcYSdKjAeXAE6UtGrxuMVC6+OTsmSs8QdX0+R4+UUFH5r6cuEDlrBK1q5hF4j8BX7q1
9EXwxHsuVaYXMPbnjztRVrnyVjDfOFk8NC4y8XIYGGKK/wHiHu5Pzg8WvwGLKtG1vV/EJIioCy4l
n0EfV2jXshwFMcXqHtJFe6opnUZ8a2RYbPrTjteIq7va37JuunbqIew1KOH6KpbDFjpzYt65gxFl
v4kfgosMAKfi+kqDmQitkJHb3dDCBMmXSR1CQuQHB9Bx2XACxRjoS/rrvVIh00FAp5lJLfO/EA6a
5CWJU27uhJuaZYFdWMUidtll9T+2QDa8nEa+sTwOkfT1tb6/c0SZUbCRmeBz5sQjZHwuZbQ7zooc
cAfvNPhVjXYhYWJv09jQpWqAwzRSsveZ1eX1ysUqYYCmWLdX+JfzUK9NCizKSkcn0+t1BkFqkYtI
cYcbaNCcG2Zi8rsDE+GMYyL+h4Sg4Fz6KERGJ39gajE+uT6wnUrzyIaEj/3aJvTDpob/NPwrSspo
3k0YacKwMX8DkkmSvfYyqd8lp3Jxo6zT8KlhWsSGcMq3TCuhwxL8fKAdlHXO2qdb4My1si/iqbiN
YCa5E+anPI3q5hbtQqeh4q6iWKMx0L3T3Gfrj9nrd7aD9lSn9kueEzjQ0fiMel8rOfWw7J8+zPKi
d99w+uE9QT8CcpdtyBqSNauJ2z5OQng1TP/49Yr9CugvFCgeGEkObJ6lDYNUB0iFYcf1KKtcVF/p
lttOtBPjg1b/jLAl7ns4FkaCzC5Yk4gwpK2sKNgtCJAdjjl3EQb3jmLtmW1JnpFN+6XN9b+eo0k1
rUXFXhAa0//bcBF3SW3XuD5dzJHzX2iLFGghig03wZ/vt7KwbIoIX6Sagm4LixJkwq0BDPVT+IDF
Bx+URqN1CO8FLjah5nN1BoA40jiKt4IRn4A8NUMcbnHLAQcatCextwOHQ22QYyZMA8dpd61GLBMg
5xD9SDI3I1QuWapt+AR7akbmE8pb6rgLdLRhtQ568qMfu+gMHCl5sjJBs/V2E3bAjOWuQ3LTbTP/
x4bnaaB5PkwajfSV6BqNA9wPlw0pvgliJkb8OPsSFB89pBbstIzbVMwfxYHBwe4Wr7RkvsT9dxcD
uOhnqBiEPDFxGVFmzGfvJUILAvtVxqpiKz4s+R3eaO1KsV/AhwDpI2BdxUVlrQh9ZY1R+gcKt6lE
Vkmv/t9pj13fIgC6ogKSCo3zedhwvwPcX5rWXdRYZkQylJ5nXNG/42EkyaQ+k5XNWAcqSE8A35/D
iL2SmSotgkEDJ/M3Bu0yU6txlrmvAXbhdCdcLZXqHY+CkfM/YA4zc7Q6zB3x3tCHn6Z+dOPvlE+L
bcUeTpBPQVrnTPb0vQ65+7kNCRhZDpx/2PwAry3GS0pkmryJFUz+LuqZys0ipBAjfZET1GS8lYhU
ZVOAJFIv5Uzfei556IMqttKVlz0IrbNhU1BjQlI7zVOzn4dOhFiarE1CobQSRi4fEzdpQY0wR8Le
JIPizeUFqQNCnkyIW/NTp3YSJnmwLS0SLWGrV9hwV+tSO8l6FZqqEneXgf3JhSk0ES5jXKWRRdEf
/IIRetO2Qk4zt5+UDalypr1Usic3wVceVBVoDPlEA8LlMdavCmKMFuG35j/HobKCdx6bu7w/h+Mr
MiNOebDGyOJXaqfpl3nMrCIzp1gadnHIVYw+e5N1OzVc+yHa81dCAY3uxinDXjezf4YVLVDfRNhp
2qh91+rwDw+ZIFt2DkwwTOa47sOJyN9qpT8ro5TGxIPu2SjwMSJT39EJ5lnM+8GoK/7peloh/Bmy
5mwC/iXVs1/vMioD3Emit5TILIS/9GEFYw4uNUfGb8nF53gas+94+igCUh69B56kGEiRQYNFoNSW
xNoLzVM+DScaW5Prif/NQ33QQENFw92fMpq3vIffRQUqI/ngxWImDauV25rlAm4eAHbw3zhHqdLh
h/N7BJrDFIOCmUNW1nNsndoAHgoeTVCCODIBJBNIt7D12V8pcyxb6WiZCWq24e4vTUjbWPdp2yBa
tDNy0CXLA6GMSr87MyKTszeyYS2jurP3DVaUlN8clHQnTExgegj1jItTuJ/8Nj4F8dcb5mQEFwG4
00Az6ON8bZp9dwyuDq4CwiEdcOdwhIsjjgQc/6IxNkBnuJR0RGwmxZa94GLiZgYAm5HRmNanb3w6
8VbznqCCa9CQ808fh/O8RH6vtStcZqr4X47k3gHsD7OHinjKqO+Y4+anvrqSpiWUpcZ/K+t84Zgv
MnME+R7Ixs0xX+F7A2TBP5YkN3Bv8fMCsWmSg6FTrVEKQv3MSDSiCBcScjtnjHLx/NwW/hsbATJm
ybA+0t/V9DxygavQ+ZP1AB+BL0hdUFfdwnbeuZK0Hxtdt7tvQyC+Ld5BabM1kW9kaz2g/odTfSiC
Fi09ikhoqGOvQJW7hGEgSg1peP6vOKPNHJQKR6xtAvktPJQ/fUNxh4L7aPHOI59IEoQa3ZbvYoC1
UZtJ0ULzL05lJrIgSk3AYlYLH1GegNTgG4e1LfcpfUHYfya9vxkgyVBNyDkaOMEDeAj0+DyEKAnO
xgYJgxYnMapJ5CURkmzOl7i0SAnDqJuxJjUF6Q6s4BxwWri3Mr3MHXdpojzX0GtgIEyELy+Hugh7
hgjJN8J55r9Ya/3g/y0lIhJHtHFUC2HisuaPHVOhKL1gh0KDJXwwvX3U4GG0HWHT23D+5w9SLHDi
CCbMcZ9CwfbCo5Y/y6yU+xJBq43RJYu0EJhALZuTyuwqusuNtj4zO7AT6X3YdBb1OxWoMKfoFhr7
2o8HHMpU9Utq8oTBmfJL957SW/jcVQhxYZNEtyY/Yx9CJcS7ZW6j9j82ULFNehrwrpnjvHc04FYR
rHTWfq2QBvIzQp+FVgEnwgfvFQ4N/nwaqKjDh2TbcyzgqzIEDHhCVAPgTeGtLrlPyReg45W7llKJ
8aYWgXXG+iqFkuGZB2bu/fApE9SIub+K/TSDeEEwbYjJ9+HvkMDnp5mLXjvYoapD7BEsPBor335C
XCvsCEBPoF8QCB+MRQjrMlIbm2wr7Dxer1RNbfndkH0eYciuvI3ma4Ag7BKTiSxeWDxZSTaScRXv
siluNAxw1mgp1FhZhfq7xhRcPL/DeVgJy4lwOjIcCudY0tLX7RtdFX2MtFnyIafpZuOTl1sF/mBw
TD6oVEaX0Sw732RU00Yqw+H8ROcl+mDNGLeCtRV2tqnmH7QIm3YwaPZCfKDAjXH20cWib3yh0eCT
Af5xzAj/VkoJJIMdVUlLdrbLc6MP5yDIo7PSE1WxH/3HNviBgFZYN6murfBdqx7uOLL1gioZLgVg
B4Y5zSUPNKTdw6LEOV6+a99fVbU8zsp0KQN3UfjZnjzAvaBiJZ7IlQX7U4MA+G2P3bJ1dxnEiV7Z
Vrephv3FYkuK6TGYrYfYPTTmQ2IAkkMqcayTCzO5f6qpuEYXu0WbrJpj0ujwPreeKv6wlJPz1tVC
ZqS4Uw7uwnOCPa2m/kYi9CrPIyAMWtLhtYxpozk65A337fRdxPrWapsLh4eNg8OAGQb3om4ExxKB
OpTYjc1lVXhvPl2+heknGmAfvzLTUpeO5mwdysD3pvhj4NdYxamEhcN+QSwrji5u+dZoxgazh12I
fDSiw4CmX2j9Bl1grkK1RR4IcdLj1VPyI42qi2tJ1eDhyu7iuQxF+gjVGlEPRlwlY2GLF8IIE/4F
GrWFBJJyWnfjE+mgm0JB4juLfVhX1CtCZ7F3KrZ2Q0wA9xZSj/gFcNm+DmZDF69ie6A+C3Mpa9yD
VTL+Yr8mNOpcu/uqxSmgc0BvuB/8fdwWhzlwCQFBe2itLS26YDu4hhSDprAmLGTeN8k/R9r7GIiS
CUdajY/6+F3iMQFicTb4+vi25ow6i05ftsgJT1N6C8tu4TSIfIpXD2ZrrsebvnufMFZoW8gCl3Li
JJ/3FZ0tH05QMSkoEl4mejKPTA5qbfTv+MCYazBMYLKFEYi7FKxb7zUBCLLNz6RmvO/PZ7e6QPdc
WkAWQTduOpBYGfknHE2aDlehv0Iyjyt74Tjk6BTiGwbhgcU7UoBgOkwQpEczkMNzKx7m9GaWOLhi
yeqCoM3lBQ4ytamn8uC8naq/ZNoB+MnH+Rrms6XNG/HXJoS7GKM3Rmkcm01CIvxARWUylBjzJ34H
KGbMMUw/C79D7nXdxWcASs98Ku6dWDqZDzhq7yjIwEMVBq1Mk2EZw8ORQplJD/UGq8DK6HoDizL0
GjKhBw6jv2CIzPCdhDeLMB3zBTPBGG29aP7L+ofGHn4v/ngoU4XNXeirWT/QShAfPJ8Lsa86qybJ
UpAcHVSUuM/ijlKxWmXOpeLeIS0p7mm4cP3F8W9Axe8C+xe6s51NH7H0l0JjmXIiWFW57eg4+VaJ
20L8/5wceuAI8pG7o/KyyBXjKViE8IbThwbRqW6/KmdYFpEv/BY2m4DeKUClxRYQZyGIDElDM0Rx
4IB7NUX+kWspeYdEvfK5OTB5XNgJvZhEPeEzt7U5KB1yq+8VkIeudtxXw03H8dTLVGy8iAI16TAJ
Hyt/q6mRS49+GjN6aJsu8XfjFuNqwfCGUT3bvrtNY2cDxCP+uWN/UqIYA9ZDR3JOfxSyzbDRD5Vr
QNPUt6hfphafmfiY2brsYJylxsnYMMvxBqi/3Hsh1tCE/pZXARwUboH0OLSwJlbg6z7HpVD2JAQy
i5/0Zs8T5zlyB8sxPCNiKrqRuIboTa9pD5p3dSQDBvjHA+h0ccLB2poAE9DVlZK/mpPzWIHWSFCT
ZOLqFpckngIi5siqfGGO2VIdSZG888rlr2AporaC6RlReM9dD+N2w3AIM/dF9kx6JOQ8AFieguSk
pl+TgyFQTpIbLmKE+Encjh4Fa614t01rW5ufZf5al9XjqA9HLRs2s/EJWCLXRo7h5yBHBcaGnems
rSh9uGM9+JzCvYn5cV9FqLIZsmYhCYUiWJAtxc5LsV7qXP/iazA5rtBfoLThjiYDYAqfGa8y2G4A
E3PyDc4B56Cz/hh0uNpLzHzSBuIaXWWvxv/KALjakwQelfGtZ3q0CbAvilcHZ321M46US2LcOo9X
GOWZ6y8lXcTKuSohGlhcitqLy2caOEaiWXkuNX3T5P3aioGKCJYL+GI2vVs9D08qPI4Bq6oB4BcS
KZA1m4OPV8XIOv3oNccPXi+PsbDwK3BMygiXUrRoftxAOyJ/WsA63jTat6bf3EHcF4PtnPnUtC9W
Ag1mciRsmeQkaFKHEZwr9p4907qUeO7ZIwW95W4yGkcVYAGGdaybuypUXyvsDYfwqwMlnk0u1hCl
NyOHIqSuKNe8r2EC6DFhqxnK5u5vT+iiq98QHqtRtnSmdiHct6k/lS7hd9qHBIC6k7Equ2g9452c
NBoGo1SyeLg6lU4h92m1+WODKhGjdImGMagNY6gNlmJvM/fYU0XbUP80MFZ91I9CW9VhoGggfW2L
N0ElcpfgmNoHv7YA6R7FuRvkR4IBlji96kN+nTKYx/NJCJD8G/HVHcJvNbbWEisTMQkfgIENGXU2
y0AqD/zGkZmu8gzeyNVW/ihJh2NbXSD1+DjGQm6sh1sJ6oEzc4BJHHM52kSwwpbxLMd7DiGdTgR5
JD+sh2c5skL4QxNzH86nBncHyY6UFjvSkXKwPLnjzpbzHhL5YD366jfR6vuJYxiJNBiV9TTF0I9K
fEqNgqM2edSN/vjUm4+xhx+Gw8hCzb/7xMCFjmqfMvK/T43Mbi7T53bgsjDFvPtuIs7p1Rf7hF2V
aUefeiNJAiSgiMsYrpTYQhpJ8A+Dh0WGVSQUEaUkEoLzCWacz4wYDpbLp3f5A24H6HbtvQxmS72D
3QLQ1NWfcgmFtXJUbbAwsIQgWEMAMBNOAeZqrr0K6o4w2X41ZBdvml/kr0v76GCkxc0du7fUNlZT
9lM5b2RF001e+5z5eEBFDaRX4iph6ZD/GK/SqEyTvFuo/5p64mLXkZtWIFO6Vzyr9Opi6TXykxIX
rDEdS+VOJEhRMg1iunNehxyCIARp/pP0h8HFnweuf2Y7K9N9/bM7lwgCbaFgCdbr0dasyI9Qzvjr
t9Duehq9cjw65/tNyikGtlHRa7ROu+3wgSVDhE6H6I7kyi0nf8gXO03GAzpu3Rh9yXk4VLus28es
dFabTM2rE0UKSljEDCH1q8h8BhaXpMmzLNaRjXAy3kK/iRRuwZa0HWfj4ZCst4xKCdK5YXGC8QEW
bvjFONQ9TN4AU/ChUgPY3RovGx6e4l5cbhb+D2NiRyKOy3Ard5tPEBh4z2GCgrL7EOd5hcTbCdal
xFTxgqVmklhc0AfWOqYsKxbWnCNgtQJ5AFBrbHs7kbDSJ/lOKm66a+rkyQwuYfoYlPDUnS++Je1Z
C1G1Ms0d/mI2MCBf2h0v/vxAldVm2BmAzFFq3l0HmIDpNy4Mc1J+eV3wGSVuQ9a+pFTixx2QhHyV
nGBgTqoHJ7rUXGt2xWbDWnnpqRuPSqIBuoTDRPaF8G5oiawk2yWquZCLiDCBYswBkx4nvJf68M2v
7Z0jTKvwJuFylq1dOFRlx7LYbSbNkMRlWRVcUxq9rAdBhqchIyhH59VlLN2vyGZeyjVmUHmBs7Bi
yRQTr0o+ONVmoF+4ueRYEqQNbb0HmQf+pR3r8DFOlt/sEr9/7ZOd+N/jXWSZTDTXDJHXVFnkQXwi
z0QrU7b2dogQqE7ljmKwABYajH6tgrVU3a75uA/XQTl4hSoSPmrQoEKuHHwSf4wDHSYy1Nm6iM+o
JU4mXC6D6sNLopXb6PsegT8rQ36r5TVXD7pv4PxK2FMe4Bs00yDatU7Q+y2Q0xd6szc/KVAsbaEa
QaocPIu4x+HIX5IhI67bl7E398o47wwn3VUMWQ0WdxdFPajOxayeQrV5w4AC/utJIWywAivCnQQi
Ve5dK9QBpYlHRT6vjOFme/rGwJ4HGfqxHX9L2nv+nKwNDYY+bCtIYJLTAXplceOLlCBDA4ASdgSS
YCnxoQzFWzcD7FiCilO1uricam761tsx5p8sdxP5rsSaioEIMBwY6ZpBJBtOIKMJJixzuohNzJJB
6MOon+K/7C6ws6jlkMH0oUsriTiguJjs6qTMP9TEfvVYKrWZfuUoA9u+XxXxg0acjw4qmTKHTYH0
bKq1STiuFMHyzFUHh9uDnCKsYmGCCc5BPqgsD11O1eo6xa9i9qP3OkMdTCUJ5kwISbU35UQPTv3A
hpH1KtIgqiFvws1Y+xXYLLnTnD87w0d8e0vi/ng/tkDltXm8uLq3kORGiz6tCaXKLHfQ2FRsH0BC
Cvqs1ij3Jk631dhuJQa1bcGvk2FPsseNCNT/3IXLjJbqqfJbMqeHH4MOixIoAt+r6xNi4vum5kDj
srW6F8oJEU7hZcuEM1uGdIRljI69PEk3Ivb/NqNJVgqJMiXEsfIaNZ915e/DEN1z1y6b7qe2cRDu
+01QvFnoD8TTDaCGqbUNsUHFt0ocByX32jabg/KYKu7ai2OcRHImms4j2i65WPkRSf+eGgdzumnV
o3TweeYxz3zSILv1EBAdRPL5uoBY48PSFNpB0tsY1ntAei3F8SkDM5c1JJoWsZkzdnaL4+VzWOxk
eCHA7YxfX1NzxsWHhhq0htMK3U54iQDh3LlxSPPv/xW9tjNkeDR44mgExMAPyDAGNSgEL8BE3BQx
NjfQiuLSP493hYeQCslvMMQNcfxk/BF5W5fZUBosDYyNYlpdDvEWIx3RWXOxMjKiNPoaOd8B0KHz
4soRgtjk7bdCUlClPEtynA2U6nBWDLqICU7oLJwKZt/N02KZ4+K0u6ptGFDmCG/4DwyZQStzETIA
RT0BUMJF1IPxi16PE4obCCNF4uFMB4EauDHJLeM7k2WhrPkcps6V8omn0idvagtn6bk3mzOfFiKt
APYas4s68VE+IBpULkKiFuoRWWfBNiesZYGP0of/GnAQgjbeyVHQ6prNpF764gG+FM5UM/cLIx5s
+vIUoghktOZDJAuc0dILt0iLuG0MhyRYFWu1VxHkGC0T7vhVOASAgUITmcjaxE+fWYe0kRp9Stxy
w5cH0mmFlB7Ez5jNRyAnHf4dUzw89Q1HQg0b8DzhZjzT+szqTjwkXAdjXQoyoLnaPLQqmD0dL6kQ
4vAnJQJbGd3UiX/ktf4gsIcGDDrlsAkb/ak8j+qjD/1CUPASan/NKM9OlG9aEGcOj0P1JyW4CJ86
uzg36zYjZ7KH1ugLXiCJdi8SX1FrYnhQA2eoNSNRwBu5DRrgSKecYacwBIeMXaIECCLkzKcmeQz7
xxT0P3EHkgjKNcDqQYYMrbKT70OXWdfTK8P/bYhqwqerFbh0zCVIi7Eayb9CCYyj15FPkWM2O4ON
ZDmDd9y6qdhJ30TemvWbgTG0jyEA7LiJ/j5KO+qdt143zhVaUHHquU9zsIWV9O17NGAEK5bVDE9s
UT3bqof574cN2Tl17D29CmooCXTzqx4jT3uFtyiEW2XdirRiHLHGyZeR8cZAgenqygk1JhnTJWP7
F2EBVAnbLCw5atmH3DtgvFV5HFLa3IHyAqc29s/YbGI86ySgbMJ8wKd+kpLPrHyc6CosnWDxxpeo
IB5Es5amg+U5HaWiqesRkp88PxFdZi1WodQQXROvHDjXXGuBi7vMVYHrMwX+U1Y11+w+gbnmhrHv
tJtHmyIRCjMMmxh3acb0BXwt7eoVR28eNgl0NF8A54m4VC/clhWc7PRYR9qR27XG3NtOoWhdGKyC
8Pyww5zh2dWPY+6cU+yHsDSkdPLAIU2VIOPC2OrtdOgcxq+5MDcg3qrrXmHKcvdmdTF/rMZx4zIS
a4Ede8tYpUwbvO4WkV4mAtxw1U1vIi6TZSgD6Ym42Nm2rk4Yr1xEdMYsVfRvw+5p+L2N+864hDZG
cBSp2mShMhe88wOZGEkXAFQM1phvxFXaC25zccOtYs34DnWQVDsJPa4HZciHgdhM6noYD3qD0y89
b7/v+gBLRyj8FsLN4EeroBCp2aYZq39d1e2haFlsBwtKhpqRSGnB9Q83UXSYeZR+0+WLuwMkGFlX
Lmzr6AXVldqfhFemJRHXdN9hmowANjWas0OuehwHDxpWFmAomwknCSnAUebZxmuc7CfoowmiTjno
Zg3L9ukoUWtKG+8VfBsHoGJ47R55oyy92mofTQLwqCSpDkKgOtq7IrZ3DLo7QMXQ2YB8UeWChh+k
NqbI8MWbqMRKnnUGspwr5Dtxx47cpjGEnhIglkuHS8iRMZtx6XDeZK6XxC8qx+bceo+VioeXMS67
hBFrVtxor65TYa+4u+DM9RY2NOo9h7owshxiF1qcAts1D+YKXYXyZwdwaYwPJLhQgCrcpqdCfavz
mboHHoa+gEZBFOraiDAPJfniDmuyuRsFbz5oXMDg40g0A3B3OOnPHbm+FqtJx+y4V8g25MLr+yOh
M2cqRzRBK21UVklUb8WIOKvKc8C8RUSbHqg+TsY7D+4pUa4L68c1SGcJXTqzcmek/cWI4yVRnRuM
LJYjsIluf/oz1Ceg+H9I9FYZFVWBZ395cOKzNeGi68MbIyymJT/tF7dTFtsLYiI9JV1cBpK3Ti8W
RD5YcHMwx1D5PiCPImUVqiMAOSoth7UKts91eLMmPOSQEwhHQIobGdVw5AqeBdnFuWqGsx2sGHOf
dOMI/5dVlTUwAp+gng742ljFv6T9V/ZPg/mUetGKlzlT9ACtj9kvkqWtTnGkTgxHTRuBtndvax3J
k/mLhQc4n8C0WtTn8asxIwhDbl6aGykmm85f0umN4ducoxZXabg8ulhtkyg+RjBnNc7wT+ignH+K
qDEvMaIrXyaQjqy13qKRG5WJeKxvxpw5c7uItK+WyALuW4xjoPv6wxFIbmm0JOkyWWsR4pjopPve
2NDYTBTm9D5thfQWNEOwCsfv3xMsE2EHYhOx1Zxzki5tmCMMjk3zxeo/AxUkrv6rr31cE/pWHFOH
SE2cl3UYhhUdfovzxowjfI31jNTpIHGU/RMxoKRe6Ew6gwLqXKHshSgwYnJC9B8kyeIFSrDciMnk
rnIDtkZfwItJGJxQjunXtLR+a1yXlWjguxSrjrCjTm1hYE9CMQNRFdWM0aLZYR0PkoFQf5imvqY6
zjVWGoypMFnNLUxqp1vlLGM2mPxMSy7xcHXpOnCSXUY0OChsVOQ1OpHESBYwuFSrP91Il23oM9rH
2873AY+vuG9xHHkrRf9l4skuCdlNDZ5Kjy5j8MKOl+K3aupX5oT8vziHltHRQsAGUhGj0mFxIy/K
VXSSLEG//k3cs4eoyWRj6jl0huxLCN8VMxQLEx0L57I2j1Y9qksCAig3W255TnkvfQhUfdmhbhgH
aFbdNjbVNYB9EE97h/FQAehG9AR2/F1QrGDwhu5THqK0mrbNiConh9rzksuAIf7K/WGX9iwdcCA2
g9FYm3Z+jjk6usLcBNgLQ6CU8h/n7Wp4EM8HDySnydJdrQQPKht6RMtYDc0+YXaVK18wyPGK3wl9
izmGVcCSiIIdBW0NLSrm5eP1QvxzsQ7UB0Z/sfWEIPJnBnagSSXFqicVufkLR6w0aItDfyAolm3T
yZFPceyzpJhgHFwuHsd9nKuXmWi3uoEWNR2Yo2/VtFgxp9DhVEYo8KHDdV/0qy4jxxgWSmd68uLw
CHH/x9J5LTeOHWH4iVCFHG7FnCSREjka3qA4Csg54+n3a9lXLnvXMxIJnNP9x3WplPQ9oCuc231G
ampE1q1Dxq8L+NI+5KAxtHkJ1i4pHOWAhL3ed4W7DqUPPfP2YXZyGXhM5D9ZwMwcVA6fxKlzNoj4
CdN1C+8XWCjqqwNwl83xLkQ/UxOzINi6KLj76qWEShly1EnfQqCWfC8Sqp4BDWYk18tuNuoIR1R0
76y8MdIOIstzNBJFGpCP+T2gFRoLZZOM49IkML9ThZEbC16cciMLVwbkH+8F9RlZQlymimjVi91V
P/GSS9yCFv2o6cnj56kbd8H7y3AiX4Iv2WdgtwUAV4Vft+FUKiMyd6dF7Y+4k/bokWX7rkzSmnBq
ZSOWw/RcBsSVOohzoQWYGZT63DobVtyMvFqVaPwgBa889y3j9A94ArGSEWfgMa3u2HCPLQhDyEch
fzCqidDC/kxWgzcuOenkGFERqjjGxECwr1N9GdYw5cCZYHz6EK9jmkqn7F45xTKxIVz5vdEZKfoh
66djzlzgc7uIS1tmxSms//hNdmnD5CAgBu950ZHx7LD8yrI8FQfXpO9+cM5RqIH5dwTnQJdyuUi3
nWT/lun0DFxr8hOnRv7hYRDNnXtvv49FssB4zoUAfMMTT2kJltX9iGIrCmHqmycyTRqNMsOHwqVI
6llKgKGOtI2dqI4uGvFYTXkDcjXlPgvzhV3dOFlk4Qn4V2wqXgr4EZC1cSU7lqqe2p6/k8eOf5Bj
JCDpq8S4xgEkPCKaAeAuXuiMxTrtUJ/wYSD3dND+1S3qyeZXUiQIj45M1qYOMrrI2xDRqdERsWFb
BMIM5C0T6+zl1rEfYf3BMLxozZEoDMTkfI3T1WC3MAKmCPIfcFzUHkY90Boe3y6t7wnBpdHU7gST
p05BGkM5rtU+evXC7xmPDa+aUYmeLMweJZWwv9o2qrOrk0KBAfcqxz8l9ccWuKuVcMfyxu/FtdAJ
qjq8deVp9kbQLrAagnJocgBfKDgrdRBXD6klolie7RBL+Ty9j1eQuo1pfbUDtS/mI3Q/NE156nnR
E27XzPEIPLUwoKOOzYguLbMTSwy4Y1sFazxVIke25nPBEKg1FFqBvUYhmXgGfUMhxjfAzJRukQxb
vXov6b8YehRFp4oxXHe+O3zskuk0Snb7qXD/hfwfeNUMGiMtP9uE1l3QCvfLaLqdXnQ0tZE13FXr
QWuo7rG3YRG+SpIWH4Ls4UWublV4LMXvSfTLzglEC9uN1bGBKQrCCNTrVCC5FrH25GE71mvbok6G
5TKzg0VEwVy26KnMe5UQDkIj2y6wpcm02JFbwygko6IBjT6gxKyppqLqZMAamGFFMibAVfubtmCi
pCeQzLs2TQefSVHF0CSLA1zXUJ0VBnEBEGosrnXe/gXbNjhC+Q+3VmifpaxsMD/LuNwJ0N0U1rsZ
kY8LdV25Hpm9p7JbpdQmq+09gxysmYZV9zYbO5W3v4uHpWRnDGa7ArgACSF1TVQ8LoYqJ/nu7Dvv
eDdjOgF944YyNcIK5Z/bdBAwFQQANr0/IXfHtAdVLGGbQgBobF2DdeV0U5zHLFFwA93pUUFg/3yM
TDQGzWrWeQkJ/QIUz8no6tNhkabfum3+1jMXHPT24F6mDmWM95riEFc9biEqx2Q+QcQ7+w5uASKr
mY9Jz+CdsgUGzeA+2KI5xHkwTMJuLWJyWceAxCu92jmYB3t1x0XRkPyWvNp0ABTczx2UlZWto3th
PQeAZ5DZQIrcvCEvalG7a7m8YucUM1gC64FbP0qSjvieY/42Hjz0C/K0lQQrld3dxXXVuw1Bfigy
mIVyVdsnVEYmCXuf34C+fuceWR82Cz659kKj8dK3xU8LkWvzL9ZxfNT9R8Cb5r920SNsv4bpp0Tj
Eeqs/GW4cydgC/uL53jZIz+TMAuhcwWsrZF5O6gNXMt9lob6mnGoat+LUnac1nxJ4s/EoCZqenFB
jzs3fp6wtkMxRMxUJheZ9ff39UBHVTGIWIRZRvRGIXugxIs/naEB4UASaesBpY0Y1SZaz2qFyY4L
0kUz7pmMIGjKkqsB+qLNMUwXFjsE1yKarGFJGlXfkB0EL0q2oNVc4GP4zgZCPBJA3drp3gKbq40f
aK7no5Y+LNoIEDtMqiSRt949qn1kiOh3ymdpzerqf4lDy8DwhPQbXj7MYljZ8ITQOI6f5aF17FfH
dB5tDPlTF/uBNqGC+khpPSYUUL15+o9ILQckMn65jkNnq4MlZEa9Ai6Rj8XzjrLjqjwbCWOgXTDS
NHT9TrjEWHz1rOW8JUJ32PducJQXX6m/G3bSKn1xRnvrWd1bhEIj0tpnSnYXbUye+sSZE3joiDRy
/niwcs151SbMNFcnRTaC34IPzkERZFNaU8SY9sFlHO+bySWgcE6LXx2F3o/64EfnIPSwZby69iGb
0mfbsRY6l9HIKiqaiK78jNWY+s5mM5fNiz8bRBghOrVXQ3xu+KWIDGUXFlQDy58+UNbhBKxec7hx
pvDAib+UfVEBZk/nZ4v1lQB4ixw+Z4D6RFlfNMaKBKi1iBs4N2x1OpS2vu218Kin5UGiOWaV6IqQ
5EOl2crfJf9cJji5wblUmZVUnNMy6cfhv1nJThPFHEOCup4PQwQdtaVvUudr7vaWRoeqHIxv80zl
mIvFtjThG9HXdMqiQ9lVa97vayuvFzlMEh5SobYaw2OXHPTgjR249pAdC2BMSFK0niMXMzuCtebe
Jf2Nx8Kh59yPhzvaNwx/2ap3DEIVlBcgDxBVme6pCJfA/JG1RsV8KahBhkYGjyiO0cy+EgqNn35V
YjTFJohp36dV0ySF4s+oISCDydMwfPAnKPS1GvimiVgY5+nkZPrCafpnM8rQHeAsZzUnrLKCTlSN
OxNh7VeLD8uOEUWC7aBrU3UQcL5n3+s3xKbYDRYyt9xAtjlAJMwJsGkM9yO+Afnff/tRqn3Og4hO
GDG1xWYUsonUO910D+1onKFW5BwAd/DJORwaUmTqszO+am8WDQsqqfUjQh+eLmbGvL9BJJdTuVLa
nDnvYnFSAozL/A+JtAzsf2A+PdQAcQIR7XKF6nNBPmJkwBlkpgIop8zF0iDelpqKJwMFSOvDV0dn
F59IUemAg/Nm0Lp143G2LiUZzCTKSkKeMx2jV7sXaQJ1ATVI50T+g8c8j1cmKVXkXEJ7yIIE+7cA
IxLazGkOdfL+ywslzL98hMyMwYjPgSzOV7IXuDZogsZYEcMF6uyQklspYjWhzHky6EGKGSUVwem4
o3EXuTR4duYZ8epGqVheXXgOhPo21Tg85MY1wVUqJFHEZ8oesuiDR9eQKxE8mPtmUpJYJuIMCweK
tLRiauJ3U7rFnNDxA8nQ6eSxIZnAuIZKkihOIgFK76OFNQ3xpYiGISeuNuEhkVxcZTzJO8O1JTn+
FAs4nOKxAeuAcs1W75RZi993MpAp2VfNJ0Kaf5sAl4PPANjRnDM8EDcys3E0i8LO4fot4G7c2YPS
qN9EMOfxhKRdTLxZ8ppThe7Jzva7S/EzynofIiq4Set2TsVpjbXeWvrFjQvxF6HqqBnFih5Pknt6
JAJUqplFAMHfOhvpLtZuJdSVxMZzswmVLMoYoQH7vt4X0v2R34VTFPR2xj4neoKIhy7iiP7VJmv8
X8BxYNn+yLcAj2FbfyecjYKNorqd8mc5Flg8LTIJtXrfjO9FuOWI4YyFV06I76JEt7euHDmiwgYb
G0dIiRq0lmHHyB6yYYbF1YtveW2uHJNHGfKAni0VGRrXYh9AArT70nl4Vf6aky3QxOZTZydE8aOs
YZhhT2BClnUfeko12OVeUr0nnV9czBJu7fE3SRQpa4KaUDw4b8T8gIAc9qLirWOi9wM6TbANJRkd
EB6xqrmzlCBlHhRJhLYARub5w8hMDD4afjGUi9ZfAbsNxUGBl6MSJKVBXfdEZTmQEm4Gk0BYiEwX
trHHFqoY7VtUkMISPev+BhkB6qN3YQccQrCEYJgTj+ZLNDfEaah8x8ma+7eZzqATWAolI2tGP5UZ
/nrEOOJmB18hRLsnRpGnEm+/oMMCA8v0P5xy/zmGQAAF3QwkNAnpLmc5D4noyuR/0iWuisN4VNNX
GRWd2T+OpA1jFR6oAiq3dF6+CMIJysHHkFQ3DjrpDYmb3VAc6F9h71R5sGQllBSN2vRW/WAT2fUd
Q8TwEKKXBQkcbbxq1neAPyAiW3CMCR9guyboz0HXGkQ/SsEjxkzdWsaOWY7Zk8Uipmrb6MVRpquA
4y3ss0b490DIxHRQ9BtpLy8BDCy2KYZzHi+5UUT0zfluQ4s07QPFI7oAhaYXM//hBJcdsYz7NWe2
goBSBJHEcjjdSWn2WdS9cHsjPCi56zKCkDm3iKVxgjv8CM8xEiOp3uKhb2FRQxCrrmcnw+Mkv3+i
7SOY09ZBpjJHy9qc6K1tqB7EJVTc3LBAEoQaqXPBqSvZTom3DOh3Y1AA0pCvgx+Kp6Qr92SLYdEl
fc+8w7nV3APyfZCkyFggPhh+Lv5bOqM0ssaF3RCz6GF2C38UghXR3sYAIh4MSxg+vOLhS0YtQoTM
+fR6hOgQMgOW0zlvX0U1VwTlynNa0hLcdU48yI/I9Ovsyua3ZRiU1BhG1zq2jtT0cR3OercBN3f4
JGb0SXw6Ez9TmWE44QHVeK0M/IL+9M1IIiNG76Am57OzNljgYel+c1yaE/Q0H2mKV7LUPpXphqZ7
4aJWoVCLo9YOtlb3ynPPe8AeZF0DzgLUmwIhzd1I6i33bvvDo+VhW0KUBO7OX+QB70qKdIo9TTff
c2QXLMOEtkicBv8XjkNxRzAXQtZu/YyTgkREKGz9zanQKQ8pvScWrk+MGVyQ7MI6JULdMYLVqEU5
+TqzP5Df9GTCo7TJVQRf4QnN5ao0esiJh1n7ks/Nk++b+H4IWtevAACIpfraOhD6gTyjojCIcgMz
4ugh0s6ip4F3pfsRyUXZsgoI7cBmi2wZoVCqJeAwxACRJs2Hy+AEu8ZzOrPB6sTl8mj8FhaxqLsx
CUzY+mk9kP2UtAByjYhchZKprlz6IsbkJ8tRl2kKw6L0iRFckJxrHlq+ZJMY/9lWd4VlMIfDul2J
0kJVsoqicK1heql1b8FXqPE6CnUCH2NpHkFnZ3TmBqGb9K3V/XcVH0r/ZVD+BCis+78gdDLNCC0h
G65MAKyT8huyIyJqLoKHHAgDuijUQjzsco63c/n4VeWB3NhY4aw7oBX3ITNGwRbBS9poVLY3K6GH
mvoEV/U7GMrNVrM6QdKgvGNDEWn8iJnPTNBowaP3ANVQdLLS8DzhUCqitTZ/yEVJmBs/VIj4GVGn
gCYxLTIzeYdt+qrwH9ROpNq+JVoQ+oIz1nADiIpmq6bPVnkGb/MhNodsUZP1h/HWVii3uaHFXLjg
3fVE64PoZk5orSlFe47dj8j+k7dwzezAfAgzmooMx+o8vmewF3yL8Oly7RCJ4Q/vo8Z3clCinfev
HkmPlSxbDjjrXb4NvVcYVw1CDWFe5mCdSvJ3lPKTPzXXkoHekK8Iq4NGMDfR5wLUQBxpyLAJeRCM
PBre8vyrJHJfzBJE1RR1wAHZy02CKsAvATrSM+JZ9HwNKXxzTP2gwGyT1NxZBCRPrRBRUponPgiN
GAbRcgM8yksr2b8C3eLm5M3vbObLjngjA7ERrErXrrRUWyNC6dX4UxBZp1N3QtNPKg087evQoWrO
HmQmbgyj/0VY0jl9NxAqwRmFZAXnhBtHayX4I2dxSGZpk12Lzl4kHJZVgalFi2kA+J4D0kvvwlCC
40V9TMzgNQ3fjfpHNdAO8RXwISHCkFdK/nE3UhxqdxgRrnK4ckyvhkD5K0oMsYuM+6KmxkvEsUn1
t8eQgDhldIhzqGGGycbN+G381WTw77Zkp6BEAwia/RDnBJ1XpYWwoPtV3zPBFgGDPlxmqLf3UQlR
t3B/2uNbgZZGL/dxsuGO4UEH8vo9a8feWXcjEOuuJFbMHoH0o+fBiE5pYKxS0Z13YFa8/QM4MPQ5
Igz0d5L/U95V5ua+jnBdlTtOedtzUBvz/dk01qJ9Jadj7tlgSkwbyL4vgPPcK9a4Va1typs0zsjO
hhK3g81QwVZsX0vGrLqzFvHgPjkp+gLMmPL7zva/Qudsd94nvO/47hD0Njzxk/8MMbg0ezTeHXn9
EvFMuJGJ6ggmbui1BeSfGDkS92K3W1lUquLsJ8muHSLcDccaUT7NHl6S/63RB8YG8wHXu5+3eA6G
p6LWoFFxCqOccgr7pqP4jhy8SMxk7UWxlLU5fzaZClsJedn8pACPGj5K/AJNnSODj5YqbxbIv9Pe
VTJ64+7exuqdwaCdTsnYL60QfrvY9X0vOaP2GQQ9M09F1a70qHqdC73H4s1gwgfDfOnRb1R6PLvT
ySc3OAEyd+kXC+a7R7t0+VoWPYczuLZxrnEzu+pL2iEhURCBcT7P+6IZGSYuCm4i19cXBG3V4Udf
od2JxqWK54MYIQ9WMUqPkw8yMj8zt6+0yDybnrkNx7PfMnMYkfKuGK+MISQWe3+DMf8I2kNVdi+u
b+zLZNPo9J7iZQoiugaILEhy3G/kn7GFm3xreWosWvWbmzmgTcVDJym01tRHlxDtw2Bs0yA9pEO2
5pOoGzBWRANWS18doVCC4cukEZgxnVPPdfkPjCAx1UdGvpk6z+sebwsQ47qzyCCzSdjieuuFUYEI
4hKAatw4iPI7K8cFwVpL+UECB2c2h4Q+DnlcosBazqQUN/AUhafthsB4oe9ybtGB8OVy+G/EjRg1
+YfW72g32dsU6okok9XRQVwYBB9OTk48K1A1d+u27p/rVMuI6vSJZHbWJUyrym9f9M4pAjGtCXGJ
2H0lcscgvoOj0lOeusY8RkygE5zurPXA8tRPlfbwV+I8OBDWlW9u4+AraVB4VZ15HM23lKnXQ9Cl
Yhyp0vpFhUFwwyaD6klfAMv0nJW58Mg+s+ndQ6TACpDZ5a6r1JPql1/e5OyZaQ9th5dmSa0dOXHp
IjhOMYVXBy8eniIXVaDuX11yd3N8mdrswSj269ZVj7qu/+GFcUO2/Xh+y9r+OXCDU1Agxp96+7lL
8cpYjEfawuBP1Ek2UsnHUYPxlvUQIuqyj5VP09Ixp2q3ue7fR46UtPuRrUv8slztbWL8mJ265usP
vB8fAEczlYudDq9Wi62Y12hu3BXwDUFGwetgzsayrpR1BNTBUPedkUfg6A/QYhw3fXup7Q9t3lJX
7Nc/BNw/iZ7X7ZKLgBeNr74UYFLW+IPcmSYj86XK+23XpjuHVcODkmXAUTEjzRb5P0BuGfO2rWyL
XuUPmT/67qZbfMbQVnA19qiDSPCk4SyJf4QcHbmrZFJoXFpbjOdm7hdFoRFBLTUv99o+zZydqX0f
tB9I2nrkYcajyGU4CtWfgT7eDOnQ4tHRlWIfli0nILYsImfqNwdJrHb3st9K5vZPy5es+AdbQqZA
dFV7uPYcJGYOy86hN5AL/ItDDURvgygQ0auyMrKM6+NmSKN1zP/K5TmCl9ouiqRjnin/LL+6IG0U
9mCVkBOmxcVOjNJFuNd5dEZQaL06pubDLZGTGo/OWM/aZ2+eFJ6SAdAv/GuD/REkY03+api9o0Wa
7lQ8GM85TxMSXcMxPgSEbzPJCAlTGemx8r6QogMvByyp9QJZVOfpvGl4ZdDpykgA54X4PuJV+r/O
vQL7Mzjnk8lfFEmwys2J14GCmZq/Z7IsShRp30aoiHVIZksdEglZ8r4YCLaA4FARwRFJTUKvdpkr
Ywlv5HvM5WNzTMvx2QPMGXAiOR616ruI19wrGyI2nZgRDKhhbvCQEdKGv5PwlyXXc6AN+6DXdp77
PcY3OsMKNC5Wbh5l2hwoh4uCPwx9ufMZgsjFuLb8RMfKOqGrRtlDdwAvTxeVS4+3WrTpWu2/5Nwn
E8+yOLBkRc5Sh+mCi6U/418AEHUJUtTMd4PLKmaTYdiCnvIhwvthoLU5kNJs5FkhMcnQupjks2et
vaSouQkZt0ltsUTgO0br4Fz1x3o8ZNyyofVDi4NKandGlwS7mDGN9KZyzNMio4xIXdpqMygGbkA+
AUhri8FXO1TeOkwPWPM8VLJs/cbWGj9FWZwWZPHtqgpFV+eRDPTghseJyifI0Wo1LJmsvIrzww9X
Yl6OuBiYwMEWEZNCBEqXDvluizQ4Z9NroCDKMpRXhfGxDvWXHLeFGP1mwAQss+LuHUCGxBg/qyfB
G6w2eImr7mgg6ei46smsov5rBMkP+aOaJn1TPQw/ZUJq9A/2xNFDTxtEoCm0PUBp/eg/YPdVzyKF
TIX72XhNuzVjHDD1qPyYo7YTmNjkRy8gHjAPMRKzhuLPnIsNOVp8W0CeXiRCmRjpybC1YzTZ4jQa
CxQb4DMtiz7hGnyjQgoJ6QW+6VKI8SLa3KaL4W4lIRqPzwYEOQNJwmvEwdGR1C3iK6q+GURl/U4B
Klt+TFsd30XEzrFo6vmOFSPlMAutdIclLJzH42j/Fcbc7rp9PZRXmcN/8d8/ec6YWRvqykZ3y2rV
QQU7DO+MyOByAPlkO4i0JFfak+CrAGo6SWcOugfsEdQ1irGLl7hiOeFHtLMHKK08TgjcSEXMHAgx
6nIQMKaRtx5hGGpkQSo9AWWvyUZCFIcbTX9y08aS2C0FxwHOabN3pknJj0XlsdTo+EFNgh4pKbiH
0ShVX70DhAo+izhCQpIa4+riVQaJwd+jGCb1kyBM3OGWlPAIlELk1hgxtwZn1b2V/3pAKjB3vhe5
uAd0RSmYschXBSIDbHTJm2FV4w4XA5Bk6rD9hdo5pCweM1IYEN8EdIUBjNFO4LdmDNlfmPiqvceO
ZZCtNqrfNuuxpYDIzee30T2iYGiyQwx/KoICdHi+8RbG8TpjD5uUSBDFXzzKuBD9zoYptCwiD/4K
h9Q8FJ2EGxJTHkLYeT95QhMbBdfByVDQRfV/AfvVwYI25OeL4lVQvskzk7ZkIn3JxYTqaeKD9LRr
SuKSXKLFDz8YWlYg/XD43eAlclBkOBJxEjzLl+1TxAoiRMyMrBL/E92Bw3LWNGsVmiuKaV/SOHP1
M0tvbf4gYpk53SbnA9lNThEDor1tZykQkFcDIAUAwSiHA8G8C5OTUNBn64K6PpnPjn3pGDig0nil
Ejwj1IEqWLVNaJLJov+auInyWtQXq8IF6pXrigdAQDghNYcN/iHSK1pwpPaooxELdPbagpA0oXD4
YRDiVgVRA1DPut5tS+2flGpOLH3VDJQ5P2kStYfAk+1NIAbwBrGniPRMqeMtaOGXq3xMBaQVXIni
beNkjQDHbtUn4q1Wdmz+Wpgi9jM0TRFKKRdhpIOomPABSBTxL8Wt+IBOYm2s5EZqjUuBq5FpRE4/
LT3JSEAU63owwPzrK04APSCcFeBIq3ATGfXJVHA7JWyvlvhBZTKHKeMIdCEAxfLLSgrpH0BG4ZDN
oFeAyToEvNO0rpOtR4aiKPSdZNiy24PSi7+J1QpkaB6+IuszoxhvArmkasFt/piEYYg0xoFOmM1l
rH/NxkUkUiqoAVpAYJMcpRyudTJ0prhGgd7wsoDnVtRM8FkmiPCYyl1Kl213idEgDf4MOZ+vuLZE
YSQsOWsmfxArNYhTQTKvtmtBwlTqibMu/xzNdlmRKJWsRPNK9JfVXhhKA+NhpvfBhPtnAZQGxfRa
wj3VyDTsnZ7RqRctW/s9w4SnWz0fwmcSO/jiGPmyikSmPXkny6GM11W4mmLiS+a100foIzGp1+Nz
Z+Q7EXPMJN9kDj+hQuUQiGcoHk0OZ7aoRSajjPKNz0mAchjJ38AiFhfakzhHWINMx6Xd61MSjBKx
ysD6WK12Mq92id2KoLsqqVBBEU+YEHm579Cdz9VpQqYz5zquf3Ay39+qGCvEMSn6jdygsoQiXk4N
kmn4xHCCfdTgYbNOSCS2HAO5GlVsZIBjzBE4NnUIU3mvaq7K+lWqyQvEhKJ0fPYd41i/h62yg7sb
uKrdwdrKO2mXV53bZM4MmgR2xbQfnm0ynTJyIVH0tbODQwBWhC9WA9/47f3EYmGP32P1jSYiagi2
gYtiNpI/1agpsMQMkTPvDP0jrf42FGIjAkLiYjNY6MSouRBq5IgCCzeOpPLthavyERHybKk0fIoT
mGEwplTPTvplHkMaExoQZheHNItMZM/Kqzb+cZuSh8yBvdvL7IGHawkNMobLxn4XKrO9tRCNLvk1
pueRNc4M1ZIGZIkZjgQxEae46dImGUDkUrxKAsxK1oJ8w3xK4ahsSkRPDJyo9Z5k7onwtx6Zcaeq
OI4UXzUcCbxPDtLKyb8yqTUwI4OjEmeF7pdoAi9pLnPAUMRxBIuPaFXwTxvUSO8sanL2AQ/xFNHC
CVCr8BsUrHpCAnWbzuoOHE4hvtky/B4KzLbt3uOdTUBwmEaKKT3wWMS4joSFs9OH4T5MXkr54DjG
hVdqU9a+xj1C+wrCqA3a06g/kaLVE0xDi3RNGtRsXZiVUfqN/BjElsbdqWqKv1p4QRIS+v01mV5S
MrOCqT0iQS6SjdX5B8PnxVpmes5cwRng8WTvFE/dM10kdMHwNIuDDJe9ujAGHkxP/AXniE5hv27X
/tDc+rpmF6I8pdyrmBwgiUxneo67dj/mw0G4Yf06++kWnxB3Cy+/yBwxQGdE4oikKaAuSYnuCcSL
hIHORr/XMzq6BnSq5fQ9WT1p4zRfx8baUwKq+Ah/YIsPW39lq+sO+VBoaYS64twhEcD2KURNUmax
5nlK1R2KL8h/0ubQ7CKjqwg35hfSW3xgKoatuzGZGw+4Wwr7Qqs5NoaLcg2bATgBglpccouqqNaZ
SzILoKatHbMI4NHYlfhxvIT2ARXeAi2QhyPDvs/ztBC9J0dfATcNHaKZxfs4AmoGkOWDDf3YLhCk
0cBEE4aCet9yzlZfbzgWTAaRQaUi3j104YcoYqI4O4TBbfTfC6PcJhIh6X9bXFCS50CmZd6S8S67
bMgBh/2pGNPjrL3Af/buwgMSdTQaTQNO02AhZslqRHM53JLyn60NSwPNkY7hRd4VM6hWM2L52Qo3
iedTFglFxtuYERmSscCMUMgeAIperpWMS6Jb5zZOpaVOgnC05nwFgh64ESvrEhzHacfNqHXPMxkl
6Vp3gTdc6kfpwMBUDohayBjarXssOl7abRJuQmwEqyAeXoWrzsiNkaqGfOzWvLVFDOGMtq29TaSm
SVVTSrJIoa8CvryZoj1pwyFmRqtRJTb4CaBwITiKm8Uq4qX+ih6SfGIJxFHE9aARlgG8pA2HTlYU
K1lUIeoN1vXR1FHZsyw7Z8YjxlMOGqpqHBDnGBix+exIoB/46MHna9pOKELjBNebBIQHAnrmFC0O
YjLlEsekfwowc8QW451h7BVn603rX5UGjF5H+DA9eSndE864IB5nkSS3OK6WTWTsptlZ60Qe+jxT
8q2lyPzc+ltXVl3hP8kM1CXRij5dkrMIeFUU4s+wF3PqkYpSDe89XQ1cvA6gpqUeEbQ9sto/iFG1
mfMfLaUYmpBYP7gECXKstD3wm6L40gsyOtWlwCUGs3hQPjzEbQ6JR7j9AtnR3LNiQtOSnESeEcZ9
dGhCJF8NrfvoBhNdCHGBKG1T+33omsWsF89ahR2Cw8wxtFX2MVb/xkxbpcQK9a1zYVaVNKs579da
cBW3wex8s5K0Lv19rgfQvhVVe2NDvlvNs+QhQVm4bNEonGREIkhtqUbdnrd+kcXUoZJHTfoggI0e
IZbhN9HYeFIaJOSznNgfSsXax0AZkuZjJT/zcFXJXS66r7p3X2uuK2L+2kYBPKXYKn9zAu8o35nH
ZdETRyX5EFbdfYm5xaSEpdspVM45z33MzJnuQ+dde+YiiRM0K5yhsJ5+Q93OFXp8xCKNuk305b/y
wHo5xn/s6YOoUxj2bQO4w0glQzvra00lrJyGHFk66RAwpg71JQgaU9U+5cZwrPTiXgfcx6ff+M6g
uuSkxTYJVmoR+OpFdG5jKHROtlrbMH2QssjlDvLz0o63Blg0sWk7wBftIiEJkYzIt+Slw1qc5dBW
zO45n5/cGPjPQ01bwUKTI4+iOTxaw54Dl7wyf+315lqd439jPaIANMhZgbGNKELCh54fTN9aJMZ7
iSHKtqZtysY9kNMvWVBGcON25/aOiGAj2XCorrZE0bOcaehBFSbpTAdvUrc2ky1CaZM8o58GLaQH
ghJuY5cqZv1qKMgseOUKvtZNGpzy8paH8BJsTkjeDJKepAKZC5hVx9BfHRB+njCp+XbH4KLq3QGE
Es2OzBXs4A+udjAfeUEEpMMPM/DeQQy22G871dzLCxkG8dogeKtlSopRU8GPZmBsnaWRyPeto7/O
QcfdLbWUSdLSGfs59q+2svYKm7NlIAFmkYdrpXn39G4N24PbFTN3H1/XA+jnbxQQowNiD0kpIErU
UIKjGReknKc7EVG3ZChytIU2/m4eJzJXNtqQHkKCautk+lO0p4k6MpMjCul0ypOuttn2Nx8NfKcA
Fpe8bB8CpYVkzbqVXMWq8iN9PeKHdUgsEny164mjgX4nmFmiIhKipcLx1WHhkXoMXDfIvA8iCrG/
YzqlqZIiVK78kdPdBe0RjIPoFScsAXxQ7FVkfA6Lmhu4TaMXejWA35xkQzvOfet676gnyvYrpfOu
ZCFln4lyPhNbAsd8j0aSZid7u44oTVWCf42PcG7t/XUopK/ganmqOHpQ8nJF1t3S4qMYIu9ezxAy
nbEyja8w2XKD0GC6j6ubOEgGAoJVNdyxVTU2pmAwh6rBplu+iFlStpwe0hYqu620T7FZGyyXKD7E
DTInqI9ol/zSEMyRKBfFBsaMbi1xbsJWAgFM8F39NnKVlYKDKZ9XozrBRlPxgQjFJW7joEzuC5PU
b4b9nBhvQ3oyiHoTgR0FiW27bFSPWU9HyNATGRCmy5mnOm1DkGCNZCX5be7iTwdWZdZjP1d/chEL
ijgeVHBGnzEVaFVBLiT1Jxx5KRExxsmFl8vM3VNTjmuRdGtNBbPMV85FPoXjP312d7Z3rcHAuc5C
QvPpMks05Rgsy+QTWKRk9uxWMxdqi3Ck2E1WurVK75HTBaruxb+k+P+q7lNWaJXQ55zcBuNKm56l
Hyay1Bud4SdDcVEy6pOTlwMHwdlW6bDSxvEl0pO9lYK1T1/64L/U3qnLzW1tdic813GzINeUbGFr
M9T+F1aQINbeAt5Hz3HxXTrv6dFA86nZ1aG1PIok/1HjG9nKQR+A/n3kKPjibYKTUpQV0srSRuG5
Z4ED4f0NkAuh/jq2MtRlJF6GsmFpYDH5Mun7g1BiyraFmx9A8wGNeq1DbgzWNXAW02FJK0TO+zXh
UqgfafRlGt0uJMhgtlat8uIp340PfG2xRzK6MhFJkm9srtrPjA9BISsX3WptI1sFkgyql6as/opW
behR0vctNzvyWe+vCD6QcPWDdUC7tA0BIyMm0uEqL3MYGicyIFQTUp/JK2Sw7AA/0FaIZNcAjFC1
BUF3/R+cPuBF17CWtKgRX6XWlmvH9x49u6IoAap8WrUmtD4F5IxD3KO30n+Tdoe2pWhF5ItXbYJ6
65xbB5flwkeDOybI2KwxucLznyIClxA+lMlAtMNFJ1caoKNW8lPrJRjJoyXzBzfKnBO/xcRhgaer
lrZRSnVpVtWmSi86+w3KRy3Lt+TVtYpyIGOb/KhW5I4MUORPiJgSLMnOAspgyCHduEwOQX4qq5qO
Y9iN9l9XQxGHTwoRmwE2hYA/sI+2DelZk04TezXeAqN4E+x74B+3urZXwRRLStPqftdCA5KPmr5j
Ef/DsOxxgpgcCHIoybbA/iuGSuZuwNQRJVGu6SCVNInIsou9zcqPGRIfQBS6PWK0jEPubZVwQvwB
hFF+OIVPCgQUguTh9pe4o1hvuHr6h0l2DvVnNoWdTb6rPWvZxUScSdLSsMqR2WlajtfE3sdMQRym
PAP1jLsVLLskxcbpk1M+B3yU9ypk40cOUFefQ9kzcvOaAjm66KoRemihvVD/I+m8lhu3sij6RahC
Dq/MmSKV9YKS1BJyzvh6ryNXjceesdtNkeC9J+y9dgEyjnIzZAbKPrSIDq5Pu6PTursSoiXu40AS
zDwuX1YcVTSzzL6zaN+OPFlz+d7WsLXndW4Zi8FKH8QYWCnWhi4HpQIqFaw1MbOqN2ku6ma4qHit
xoHURyABhrUfmn9yw3LXcF9AzuToEpUP9fyUQHmcWFVQkTA2HjxEuyFHF6eJDhlzVBZGiUG9AKRP
rqZjBxvP2NvRd+ecquiz/rT9W+Z/uZ0OcqtaqH0HVDHceGiFN3UqilQuUqM89wGBMBWpgf/CMIfz
jACs+XEoTeMwXstLK9Nnj/ekMRANBh36BHJT2J50rOs4Zpifi9es4MVBJJMxyDhbFwvnhIbvgWRP
ah5kKIJQIK5JJIsMQg2+udPwybxAr0QHyZvPtWZxvIryjP292gJKdw6YkCqFuGCgRUSdhZ9JfOHe
JVYuAD/0rNr6pv8yEWJS/lS7E5r2DEkSX66IGqWqtxqvZkK3MXLx8TLC7tNL882gKJu47teUmhnK
3n56LvNHrXwInSPlBwmBsstnvhsUkKu4+0OWdi05ZPNQYr5WdgnCQeaaMnOXYekkTiXQvtkx8Hgj
GZ13YJ/IXggQnPF7iHuKxmDn2o8uC7iOMat6bp5ilBGuxtjXJEshvNkM6zOi7UZ+kAR5Bd8nyoJC
V9AM/mN4R2KM2eVbwZX8iU2VFcwlIFFqKzbPm+s+d+G3FOv0QZjdUBlCtBW3BOhCRId9Mlyn4V/u
a4zEXs1+6ZPcSCNk+gZnNMp/WFBsjnImz4gKUaBPEW6xl7QuEapnpEghSVU1oQcECdd05nGhCewD
5C6JmtyasMWx2PHGtU6/UECy18WPwLcH192UUDkQCoYwldEWokYybG5Bh1UZj/h6zKCDcmUzt0gm
byciDsnPYlLpdM5KA73F1BQcIbM0qjVWkBOlSBJ8uRHAZNxl5nmWLTjR4Y2FGaG5iz0N4DhQyjlk
ibERcTr6RpkiIwZnUOSXW5ndG2G+KNzyqLY3oULwL/qbztAJKtxmosiWzUOI/9F6goCxl/KOd1cC
WFv7xrKAQeCEeKpGUcYKmS+uCW6Ab7HYbzm8daIstOYnH+1NgHkaw1oH8M3jCG3qkxAY0u2ETAkt
HXrwF5TU0EWVxN0nqJhQ3Af6jmcWgT5zJlY9/dRdyBylHay884RMQwZvoPqoteTZsWIuQFA8g80C
PlizEyTMpWGIL5+sdYsQHvVU7drdAwTZWupFIEnadPy7HknH8PB1puWvyPUGMlc98fOTZQRhXWNf
3fAFmmA+k9LCV6SgSvR5x4ReWILss+0eRcj/eOGZy4RssPIz9Z8UlodNFXJenmvnSTc0aUSEi2Op
X1rKGlWij5lok3VX2U9iYkhaa9MTBci3YMPITs4qnyKNMBD0ASgXDUAtuKQ20rpZjnqqMzDdPKN2
reIY7FYtZkbZTbh4t5X5c6CBDTIEzBYDOeT8iDB4BbaWbluD7ylXY/GcKMi/DbhI+W+aha+wJFTH
WUXNtKbFZcFB0aD/liV6l675W6uw4BxBpWThgddEaHXItsxjOGtmlbAldD1mM/SXp+fZ+aL14k1j
JUQcTAhX8BlkGm+/9UjiG4/ynX+FQDVqd2XSFGZkmlCySxUiOkRwXJHF0Zaf6bQD3nAKkJYhGN7L
tLVA0BQP+RDisENUFaYg0wgt8odNip6Sy6tCBAzIMEXYHVActqKWTJTN2OVXWf6GjnZUnPkyA4jP
imZZzI9xOK6tCdTvxhl9XqlymexxJV7NWfXvEybRvC3e55E1DQ5UtquCcRE+jpMPvN3Kh/w54/mK
xu4nMVR4UP6nVrS/NbTwiuu3d0vKAVYy8C84PdAY29M+KKm5AJCJc8mNygcTEGM1e3sLDpDdJ89T
U25MvydUS73buvUmcyUTR7jAWRFXoDJule7m9i9VGt+y+mr3fwJEx+jeYohbnQ1ntgWi7ixSs1+3
JYEkZXP0Iveoo1Uw61PFPByVH2Eh/rJu4Y2P0Ta0yaI033tz4J78VYNLpTBWmdYcSaw293X8G5jP
+vQdhNXNyDucGoSws6cePGOtw2vlEOUTTDPWQlW4xdnE9nmgc8pKVs0NsR8duocWlr3ZkQHrM+zB
i+mjViHBkri3Aw+Zw/Y8t3bKmG7ymQVHY+3gBTQI7joaaKHh5rG3KrtxZVMZRNqLZSSvrTUduY5X
ScP0xz8XfFw6M5DsYxinh6ZgGQwRvl+wmXDmlVUyEfUxvACx4a6JtzW+5OR10k/FfEHjt8jij2R8
BNrJTYU2+qQ3u7H5R8PFRIOWXDdDwq75o3rvdLZ4tUixLoVFWnOmzzuNA6psTLoy2AlE1jKGw8bN
9s875mzaWeVP2ZOYR9GPeEsVNFi7saEKrOYu2Mk3XFpzl82oZryP7bBxZzYANkln1Ga+sq6zZ4EB
aPaWOw2OzLhOdPuxQS4dAFAtuXRd3KfejnNZda+NR1AmwxRktC6Qxd85uqLhV5D4UHUy8DMYGy6T
hqAgIKY9QifAR/V+gkOlMXQIYsihHFxhhORFDT8C1o9wOY4G4UKtHi3AejjmoUo3rVRCmFR1PqQd
dLo83mnznqDxREEwT4Gh7Rz/kgRHTgqfQ0q+lVXALbf0WmBbS5e3C6dEThsVc2mLkfvFRSnje7wT
+4gaUyvu6NSIJGGr3W9UJtpmOW/UYlfHe52+H4WbSldS+dBTVxaywnmIn3PbOlM8L3jqV8qEtrhM
13BfmG4pu2F8rAu00nqHOSB9HA3QhqMagSMJ9lYWnFpMB02NdTFH2VB/127PVLta1zBUSmaU4iUT
yIFkA0+8r9Wuhghmbcry3WFApuLARe5zV5AtqCq3Greh5a51G1XSJiICz+3XE0cQ2emVujb7M6oH
Ko3nVPWO7mAeBu1Dp+6qGMn1nbmBkNQpp4ocA6l5TbxJBhNyCoyVY+XwzR7cEWi0ktwUXGVzqhL9
5y2CTzJqkNHVhX4Uzls8NzjZEEcQeDXsa3SKKDdRblzLdG8zdJuDN+dQNuAPekzhLptJ0qnYwgRe
zyBPaDcK0DSmW6hCAPYxXzi7wVPU3UOTYqU9meZTBVzpq81O/OR9cdJajhFll6XYiVE1EDvvv3rR
vWPgR5Xhh9DQkueUYCg9gy7HkHnJ9M8Pfl0gOrgUUPKpm8rmh9+2OntmJBusOSYXXpa1vXTcMHP+
qrHuDX78lCBTW1t1/pObceUPOwOqb8fzZumkzbMUD9YVs1BvvqUYdoucsSKlas4yyFaq9WQH4rDx
E+s4j96a5XAIBlN40AnlKiUK21BVjT4ysyLL6HOIQJOJpWvXlxjtUADQ+MM599Sj3jyAvSXlTVKQ
ENPSI5q+cjRahYha6sDQhMz2auAzQiS2qsxlFLAOoqm01rGiiuBk6zENZ2zjAn4NUlSyrCxgBI8D
CY8d1JpiAAMGfUxZBqqJgGpiPlbsVBN/6950zzXFu3MqIx5EypZokTfgQPyXHv6WaFSGmHF4322y
4lP6nKHMAIS8V8kxbV51RBETQpXyEUnnhg1ohvRVYFEFIyd10JalhgacDjvB+RLzaEQ7C+6HSRsv
m4sxfI+NJ71j4IBWRGLhOuAZKaMGH6lihMlaTKkJauAEUlTpHfUCfQbXIxc17MABw/82eqABpL/E
IjGR+JCSML1Di1QW+g4Iipi78+m1Nk5YL0K2PDjUNGub2MvseWSm4rdPbXnCjNkaG9R1lIfMHiFZ
PVb9a5ery4xkGQpypXuFTpxRDUjjLdMNDPUIO/PqQdXzUxS9c+Rew9y+453j2wvPl0zbDaEZYM1M
tmTOfhhmtjz1SkvTnUp2loMmSqpoI0L03xjbVIbSG2aSrfHtOeB4vKtXTBsyMA6q/QF9x27YeuS/
WVW9zIQ3m0H8aJffVnWHEEY3ybR7umgm65RRgi43toNoUn3gfG2jn87JGKgeGvqIYVv5PeoiTsmI
3yRajZZ9Uig3/khz7r+mjHcmxsuUCwiW0BlnVZSdLqP1bjerKFwlJBiOj0bMuBY1HIoVHqcp/NX4
YB6su3llR4dEtjEezG5p2BQ27NsfM/rcCkkikoZzyMSAJ0VIj/KXvcKltDa6eSEjc7NHeq6CGqHN
odXp5RPEZmuejd5lWmsBNn8JgNdhwbN4HQfNuDrVzAgBEx91orP2/76fPxpLiQyMTWq+/NkIeSg8
LhF9Ljc2R3CNe3UsXdBczNLcdaTtRLSaquYW4VNDKERR8tJxBLSPM05/qzoKbgza0ojIZVIcGnAI
S7RkQch3rjeqba9idq+Dq00tYvf4zHCcyMdrZ9Ropr9lxQ0ekth2ZhL1ZTa8NUgdF7t2TGWIBvu1
a8Njk7HOFwCslnYPgXbMvH3DDojARgtnqsBlTFnEITLKyvkn8BxQgLu63tb2Vp1vlXHrLJ1jBnSZ
89FV7Z4WSOV3whfUzuyG7Js/vddAAjzVxSfL1rVbOfi/FfNMl+6YyY6fWrF4PeZPl3b4ibhyOUwQ
WznKg3zWQfGaUZzIt/xPAcs7QKskzbSI+2VPJXwk1xECC/y98MOq2PWX3ZOsUOLUBdiMEbDKGeKd
xQY3VP0TuKwNqpP9QDqguLS15paZ6soAMdcSl1J7nPW43y7M19IbhjyPWOjK4QBYdPNLxZLboh6C
w5xQnDHikt6fQaD4VVC4wQqvEST0NBzpu4VXmEwx9yFP9wAuKP4yi4Clgcmww99hs4HALJYjDe0G
BgD0S2ROzd9i6CR3iraNl5USRrNx0nbFKCI3mXWPLk5Y+lecMcpFB7GD5LshRhBNH2KusfsaFZo+
9nfBeB3NVYugyDDEfgWpssQRaCQfGZtOlVGvhYk1305c8MjsRTGBT7MtrJdG/cDukKaEpuD3ovrl
NbHC5mwsheCvq0AEfszuEjfgDsl9iO5ls6/z70Gnhlkz8ajnfesF0EXPdLiZfXfTjDYEGO7WBUmA
GqcOdkTWl+P7pN57/6Wun4EaTsWOjczkXcb+NUVBzBKQzTYwvY5CzO9PCk+oBPuSqFSVK433AHQF
0gTU8zUL1xrfh6NjotiQBizedTUxzn/SKqoBn0XSMUFe6xE4ylHF5mkOX9jbtTL9XLS34Kn211mz
HoyHobAY6+urgfKDtbnVfYJKk0osZYFP/56Xl1J5sOs9/dg8IVYCPFGwqnQVuJ41Mqz2YjHpVCEj
UXYk/xBhuHFwM+I3r73rQb2K4IwQ6BigRQc3sRsJ31TcEf8T3o8BButWrjSJapEnXLY/8s126os9
bBo2DukROJHD6NFb+Si4qDhYvlTt8ETPsKxjiRXHeEAwr/cAlsnq24Osn22neZkmg99NUC/anVZA
fWO4icSvGJqVX3GYaPdRSx6cbP6pvBsKt9ufFb1J9qKIDUi3DpuIFrY+mOFpxrfbM+0oknOif5QE
bvLVZRKph2fV61FrnJ0Y/lG046QLve0AwN+AtLOc2BpOkXFN3mbiRPBqrNuJ+A9gBVsCjqwYXtkB
3wZTd9Y/yFJgTmkQZ+R8q42tjJNlvine+uIWtQSMVccYmx6TV05CZh4jzdvMd1Cm4iyvhIIUcgTb
vrZpQIrL4q7ekhOTT0+x0ezKCkxlzQaWtTizFQOVIXsw/Kl8NzPqvmTjfSRPoFPiRmBu65n5lE74
VKg5TLhJOLIvkTXCH/KveipZQN26zZgO5dqVS2Zpu+W6dUNv0YbMybyNBn6vT3c+Id0G55NlwZnE
RZxsc7Zzqumzg1KmfTPAkVPZlcM/giYmm29qDFH/R4HP6B1nt7om/esjtF/sZB9QAiboMWpXXZOB
rKBEIS7kze0sbp94b4Ov1IPsHpu/SfvTcDUZ2U4KwDJQPjvLvuaMI7MJSWDxxjfRV3juDeSMKumF
24S1j72vimSfn5v42rZXnRl/JvPt6tqCJQYrpxjdsWJwPOADLJkfyI6HwXDVL+y+30lNlCS/Bn1W
za0ZlzTjMUB43a43eg3Tkp6D0s8hoykD4I8zquPmbKdvkzORQHMrZ/RUnBhQwreIUH/RVi3NxP9S
p+Zc1s4GIp0dIcB7zEgO3qf5ZzLZ4O1fRYY0EUX9d5dyrbcOBtPh0w25iBvmRADO6WWHQt8T3tJC
8Ai2fyDa/kND7jhY2PmUd8JyEfIJoPCgANGDFou27V4h/NAwlg99vfKTCl481BSa/ZAZijvFX8Q8
XCMqsRHSIChTEjoBC4m/RHCJZUEpKlufGMC8XR49LMfBIwkG6cl68GMoUwg6kG5CrXpSAAz4P/70
ldg3Nzw53Fd0w6C3are6KrVKgq22PUBYd0a8FK0KPEJl09seBQeWskRUlPJqkYqk6ws0mQ3e5OCd
nUGR3pKeNAg0CeVHmV1z63tqTj1kPiO7J83RKE4zlTdyCshWPJRf2W9RgAN7tL4L213YTIRp0Rbj
OsQ3r0MMeUf7kljrTIHXuLa7hUUkiwenY8dQMFZZRwc/+7k5Tv1TymJNQGla8ykmgFIxNkpoMmC4
uKgRI548lzsrHSyk43gs+GKf/p0DdFIBe6366vADdx525BvNBrpHFgmkFYPftaN7ZptrM+PLFy/1
3loH3HNpss491ImVSKVClNNnLXotOVVYHc+dt2HTgZ6Yz2+t9zY9gCiQlOQl6kmvOxRksdfRJbSY
FDQ8thxWmNRIHbvzqyv7XPctn+iJv3KqXejsI+7KD03EPxkBzaANgMQvovbIXxixQkTZVd8AlBw2
vewH/fJJ0xY6OkSk6ZL4Z9uHKtiO7d30qRFab+1wSUu1kydbn6qEOb6wpuUNpP1isUhZI2qAyDZ3
HMq6QITi3z+WewJZLhlWtXOHuzPchpZUpGatghRgcEKhYmcfGCpWkY+hDsdzyTSF4byCnjjD5dai
anb6XfEv6MgSYlwfgM2pcFJhb4AT3Af0/Iq/a5pxPdiEKDDJLHsCR1Nc07LxAZhurQfGQeN0dcxj
xbhj00QkGaw7dziGZrMbWjar1c5SXsMao95woK3bBQ7g/mACk64e/JCgZhjepbV2ra+JcUktUixG
AgObRG9aEz7izFuGulznt6Tdj+2/du55SDaK0S+r+aSAN2mjDs50t7FSD5dNfsgUEpqM/AhXR9wq
ADShJu0kf0jo+KVOvdQ+ox3aGqV2NcHSMO3Zc9w2LcSabmvTk7DubZvPAiDnomqCq0+vEH7KiFwK
f0bjeHlzutEqmfaAqE9zcDSafjkk+sJxEa1f7Ly8GcO406pzXHCPo9bxKdpbjO1/witmDjyzf16C
fjMlnNKZcUn8IxJs2mvwv9siX4REtrCbq4B/amtFHoSe9+fLpC6qR5i73ZtbnUwSO6sHo32Lvor6
mqgvbl6tivyDB0duxEiWm6x2K/vNiApMFNmamY6BFgYVDULvBF8LPx2x4kdMEnpC30SS1lB5SE5e
Rx3EFFqfdhn42rW3Mnq1krL1Iy6TzTQ/YBREMkpevKe+G1O3FDaZimvUC3QG39QukhT5zPPozo86
A3S0VtATb6BImwlXDiFZLFdYzMjSj0UJSYxF8Zm0H1MgS5OGswFMPK7xTwCT+1kJNxVDWOVWNt9E
4dD6k9xdATzy8HNkeL8vAa9OLx9VFb/AtS1Dau6A3Kl2ZWnkbyBoE6V2QH8oSDApa7TmebLUQxze
xCakjc+9Bo4FhQZVlejfEKEBVKCypJyyBnqPi+FmMEDEjCCueWr3vr+i6ZrzL5fDFkM4kN4Ojabx
1OuLLHgbQKB/YdfydJRcL0Gzu/uKvaz4YvgWXi7zqGsXFvK0OEQNU3kOrKVQXcWqdcxhi8UFhfeL
2sQ8viKDGrhVnZXToyd1OOCuhsa74B98N9kwno1R8Pk2Gv9ueos8kiAn78qCmOG3jsJIdlPgGFBa
l6ywmBeKZ43FXuyTsAl9gtFcWSNyHcg0YU4kCLOqbW6sLvMMXhGAEyyXTXMQbyvKH0ysvr4VgJ5k
7gGWsEFuQQEQICxtaB/8KvUzK0oxb2VVjM+bSAe+RYXK8QNrMGB6rJb1m0UvAHOdhvaY6YeIPrlj
GlNbGjmVqH4t7aR4xhVpHjkCMeFNEhZq8EbXxS30wVdX/8Jmrzj1PZ8wE2VTeIf/aDaoeNGXE6M8
WKikirXNrgqkXgcqj0C9vuk3+kSYhN2fDR49HB1kXAcRAG6Qjw2VWYAg0eM7XfXd3jBjuGXZstSr
1Zfe3/nnlllJPoqFjP5m5UeteBCVOZND8UJlx4RlZvBpWfU6bPmAHLQHdvfd1ggZHGg8hQtBJ8cs
xcyYxQilcW4/NPiUQsonhX2pEtwj+Py0Uq2crwb9EPEEAMF2buVuFOpKrCLXnvpQpbXzOexVnTAc
ElChBJgEgY/VcI+Jyg4LDWSdAgkKRBMBr7Wr7ywT20iYbqJqA4ZhfoigimsOi6zAWnJPLEe3hy91
qVWLmwMsO6i9vFm73jul77NaSiJz95KP1m7yScnWMZ5FqMv43DIyHyI63bLCQLlItV8qLA7DTdTG
4OtQ5DU/PQhHS3vxZKJnHOeZ63MyD2lxR+g58qcQz0pGMQaYb6V5TEbrmy4LqorEbFrFDCCOSDVg
SqHgE9sfldCBOZUIg7jTMdxCIIuYeXlWsNOy5ppU6MQJQsqQYkUWOsigXJrVS8aGd6RpUNR5pVUI
mGLOIl4b9biDZYhf0IxE/qCaUFFkFO0Xy8md0a3pnRl1rhuKbcYvrXuIDfUl4JsjdOypBIVDUyEq
C7/4BIEzjOuMKULpHaAw0E2AeUdSPNQrwA+rApgK/wwrUfFYoCFusmJdmeQsmc+gwr3A+wfGiX+C
Q1KwRFjkFQTquDkCqWgbfLCyS+d/s8Wti2Y1In5L5nHZdAFIY3DUoFNk/jlU5lp1EYSBZ/WoaVXm
FLL+j/vPNjhrWfBswRHNIY62BhMBj0gK8C8Md0THMUe/cQoIHtmrxYvIZN+gFuscWHapASJftxb3
WjmupzpeUSPlwV2vXJLOy1XBNj2Nzjlgip4lOxbrjnkXk3zc8zPYSZUPWBIAxQZDgkmMaW8w3E0b
0dvxEllNCXMPFXiEgHoQoCVXruvS/pojG17EkeFrasxIYVhowoyTQ9dDj80+kTGHOhM/9jSyX0IB
0uPu00C2M8Teqbx7QikTXjXyWS6kmgVY1WHUA1GEkL9k7v0dQKTSKhJqhmwhQFKsMAK44wHI8cCg
Lxiba2NcRduCL2gigBT9QBd1a9N/L6JXj+yZvv4gtJCEL7wd6gfwIxMEAWIspcpIZ2JnQs+eYpJK
qXPbV5li2RV6iKBZGMDZpXGwGWwR1dBR+xicHfaj+KOm4GaN25ZvMgdsjl2PMtUIfsvgGkWoJeI/
DWnMt7an1Q36BrE+3rQ++KbIlSaTk8l0zgLfwaIdM5mmzfbzF7qlq9MgYYBp3mCajvEuMdGNAPFj
322NjMUOK43k4Dp/u3HfbbAZVxv8mgGtHVCBwfVWTQznkk8gYlQiqpHMb4+dYW54ooQtpIZbjrqi
fWKAobDR6sxgpzLuUZhNGRmfUy9JLsTqBdzn46lUwseYFciMnwSza+i9yIUl6nvOC725GOAYlFID
kcTT5HL9+AOjNyIPGK1Z6PVDp0NdQBYUg2XESEIo4mdI0GSbVAEcY4K8t1j7BzpKLEC0KqKcIhsv
qPKTwhNhkedSTHbcrVAM0+nwGdrVDknA1AcLBxlN2T/xuff0ZQP/Gi4ubSaq4pIGPVMG8uvLWw+a
p2PMD+OJrO9cu6WcsZPyqek3UgRS9TFUUImhdu22un+uwmOo753+t5+xU4+LxOkeQ9tYd0lz0GJI
bfe/ofLIFIZ3ouRtzIqJ2DekPhjEsiEHMHmgo5/jbiOBVTLuYMvAFqoAEJKx07D56aGa8o3DjU9M
GxCDziTlRaSNuoYteL6mwR30Ciwk9hJ2BVFS8cD5oM+LXzDjZ0F+S7ny5cw1yYjgCweWEMtN++KJ
orT99Nbz7HGQrEJGWkM1MBh952WV2AxjB9nMpL6IHI8I74OqzEJKqhlRazSEmvfmmTQ4CukWFkM7
Sg0fmcs0WrC009euZuQzPeUW9APwGFEP2YGZPOb8v0hhhtStxpHdPlRuxG1diJfxgHgSxDyG9EgK
EI6fsp1WgrOu7FsNBN6ZF57YEAmHS2l47RqVHqulNPvHj5/PaESRIpGvrNiHqJq22tEy91l3Lrzn
dP5QyBr036fQJlfIXtXdq+cNm4jqNnV+UuejHB+YysFc7JhPJ8k/6ziuMh8K01kBjpqwzeB2a8Cr
WaSYeCaO2pDxKg6lF6t+E/JrwiJZHXZED6JK5CLgwFL7s458uq4LOFwwhm3rATVAz46kDHL8AQOc
qoZc9VeJVOfvhKRShqO2M+27p4ZoVp4t58x+jPIFOz0Rn+aPR61EOvBqaJrXllyViDieqWm2AQj0
HNSVRVVDiPqTfKu73N9WHoeMic0P9LX/pWgbHRofriT9NKn20oH8aKLBFVnXgHKamAOKkHPZ2NvO
v8uvRZeHQG3K87XHF97jGW3ZQ/DjFfUPXwpeVCcg3ZBKUr2xOEhB2XZoi5cMVG+F9w4VYmYzSxAX
A/Ma437EQ61NMjUk8iKHnzYzqKUMkeNVe2HaIbBYmfBgE/eZJpB0QNdjN8vBTOE7UOBXNxpvV7rP
I8dlbb1b7SceOZ6tEhlbSCCMwF/R8m4K3eRr+SE9hDeRI0UoaXyhO1m2yjmTQTbuQbz2ofdl+8Gp
brAN8UHwU4AUE11Bxt7M7dIDghTmDijQ2HLaVBpyIgPzF4Qs0YIIGhS+Pfwam3ICDRd+Uwa1W7xR
VVaASRe5Du3zeJw8xEdMN5nV62geiSivKAwVJqNoL0rKWJH21vk2iaAxwQxv0MXDHUI2gzxgcO5u
tZoYHLl2tPIe+P28T9v84oUIERG81RR9WRCeQBnyydjUSeIZwbAuQE/+1AIwdRlVqVO2o1ZQGNli
j0hrZ8VeV5V0o41drgd0aANDeWXMH2e9fozYmjZptYFVQv365CmYWzvW+d2L5AhJVojL/IPOkcWj
h4sjI9RGBPHURR0aZ711lr5X3+vugwJD9nws/8rsV+JRLHUrD77Gr+CbmH1yusi9r+u7rBxxotKy
8jTLZNQif3nOWfKnN91L2C2o9VH6Ze5T/R7XKYUcN9T4XOuPpn2L7Awf3wbJ0LazSxzkNCsZO/oU
UCeqtZSAugPLe0aIdD8yJRYInEy2ZayONwDZBoUS00lig2v/FRlExhaVqdqoHzpmuzJAMJDzTBb8
J0U/D6h8QF22BlQMdgbDiChCc5DgKGct1tEDvdIDULbggIKWLOcEipPcKVd6XV6lm45/Rto0+rar
3KiSu1GcQNSg1hx44gKCDvy6YAIU7gt4wfKg4NkqsMUKlhqFe1dlWyymgkOgKuLz5/9jPesya1Ko
VTjTVQNrtbMSUUPUMD9hNcOliafD4/6VdZNMWjuVRoqHsYCN5/M20Pqvg+pO/bYF+wNuAhTXDNT9
xlfQNk9BeyMcQZprwoyXOZNcPn5xHiQp9AzGff/az+5JeymiFSCpz/nTeAneg3/9Z/bP+50/UXdr
L87L9DQ99bf5GRfj1/wTvQ2P/qv/6r7Oz8Oj/u0+lV/6O3OK87J/+eyu4zPvv/1Fx69+0TtE4YJ0
vC//1XguWT4y/WOOTXLJB60AOnqX0/xLuBXv/bt7Rz/1RMjN9/A7P+Y/5UcLpmblvwbf4zM14jM7
p3ghL1FBP3+jFuN34p30V/aXvqrP4E23w45p2dnZp/zR7bqdxX9PR/OLoKRgUX9Yn0QwbNyvmbl2
KP9xHxpjpXgOG8K3KmEQUd15W5FJHJS1s6avW0db0ke27WN3Tjeg3n7GI5qVs3NWPqT4BhlGR/Xt
nxBULpN1to5XGIyWYJx29n4Rbb07hdcp3TMXOY0b82DsinO5oxVfDBuC6K7Ezl2Kk/5oP4Dp3BRb
ZzudiCu84FE7Wjtn0++Te3LBJHmJNs0O58sWdcuS+Pljdg4Ozr041TsaoQ+MmMv3ZvVwfzh1vIJX
e0EYCqg8rqJls4ovAGov6QVsz7bYWwdli/0Ge+rC2zoHoJjb7hQe1dW0r5f6oniotwjiNtWpX1sH
RA+raQV2YK+e0Czdo4dqHy+gJZOsh/A0v0wrfZWsio1Os7trl0qzsVjCzBTeCfAGDD6MXHX2Umna
0lIiHOab3Kivavg1ij9nXDmViuzIX1Ry8oRHly8BWaIWWADDzNa6/+TbZ8NkLqMoi4qWfPL5LN0l
Rhs0PTNXUVWuGY3MpOc60bTrJwaf7GkHTG1zlK9bjyeRogHms6v8dKgl/IjRHw/jzC0P89AP3p3o
myEVf81dCOWiU8kd5eLw9tX0w+iX2y3llA9x/4nLdEZsqHQscp21ACgoiZQMbDDZxGA+Yev9Vgbq
Js7Mhcu2qjDzh7FywlURpP+I16xyxpJthnph1Kjcoy8mEYsUzJAhci7bvuQaPTHrXrxUC7ETFH57
LZ1hj1Ye/QFjPEa+vodxGgX1OJ9xODKWOaqcFHDa132rco6yaVP/SXPLv9OGPYGzD/V83rF4B/mD
OkbnQI9wUhBVVEWUJ+tUf/Psgb7fltV/jCli7A6+dqNSWdjIqywY0qn+0Ji3ghiLGtsOGTkN91VI
VmVjfsjEhbseKthKgt6zu0edW8BKZwqA0rFXGV/WGfYFKpsRv1i7NbBVsZjreoWFOr6YDoCH/XfC
GTgVuG451BoXEq8FogtzQm8GTzxaBztduszmCiT684/1YxiEVaWHenoWWyWjTgv4B59mlTIWx+3e
LdX4xeRLTXQX71HACC5o7Ndadx/NLCft8+72CDFICmNYt1ANhEf1zYQx3hb5NVJ1LGjpOsCBXDjf
Ddu4KrloxmfL0Ez12FaGz35DqmmI0j77ZasshoVmHJ84xzHSrhTaFNKaF0EIyuM76ZhFDwcWzIAU
/3AnKerRAv0vzZFt/jquy9DhMSc8z95MDOoBdPX9M8N+qGImVS2j0pzysgRiLK+yOTdqJZTwx5hJ
Ep4QOkqD4YnFQEIXYREVGKElCpLY2QCvjog9hK09mauyOPJ4P4/+m0alJKMBaX98a+/RWzGjzgn5
7ZrHItjNGuB4hWxO75f6UUU5HUCyLrFxRWa+RyNFpamoX1xiimuBIfjEVs+XwVk6rcJkDsBVd+nT
8d4Bf5TmOLvlBAu2IB/i4CDGE9wRug6JNWGsnMcnfgpuyIpErzJBQRJOO5KrGIAdHPGEOS+8sfzo
gdQB7QfGgJBdu/kTNw9lpFDQoaSjnAr5lYDIcxM0Iqtc9ddkHJEHyhlKl8QF9824NIriwt5KK17E
ESu+YY285mnrYKRp3IeZ1RUWidY+m1q56ehC5PJVNANzMJHTjDkh4ZLcpGQ3SQik6XGC5IPZiGad
PSZiJmgLIiihP4+r0mVgu0CYhScUV3fCdEcZDSIIm41XWwe3WSp0xEZzFw+ZS5+AYW/tmHBDbon5
5Xfbmsmy+exwUWKRsT7G3MCpEO8K9dK2YMTybQ2xB7qW8JqhYg24R2gnHG1rauiY0htfJZWzqGR6
MkJR5A0sEraM3S7Hj21JawzI0TWZ4Qa/Xk/d25G3jW0qhTFrry1MOSWH+EEr0Xbzybjopv3mZcYV
lQXV0uV8ME3KTjc74HbicfXxTMEGPaLWZkRNEJ4kuZAawHlRMWuZWLkO7YGnNat3gbJpeNKDly59
k6mbmTJ4KQnCQ3QyI5cj96HkjZKzRPa+6C/Y8fGRIoqSR8/mMaeG54yOJcOAelo2MdCTgFmtdWU3
T5fSCXHKkl4EMPw/ns5juXFkWcNPhAh4sxW9FakWKbNBcGTgvcfT3y91Iu5mZnq6WySAQlXm71I3
lRseZHKalN2EnELPLiGtooL0jQ4l7PUdQ1KPwUg6d7HibqSkvbclZs/ummTJtQ5gDBwNUpOJqZ3J
BrsrqctypHsTqRXbOR3fc797qryZCjxNrqObf6IUAAzFHKmqX3ldP9NXE42JN6gykXQw/hZoiGz3
gNQnCUYIlfKOfqacO/JuETJCaCGXzZ2aOW8p6wBX9kPrf8dUWfu8X4ho0KftGwoRXb86ZH6ogEM9
+bBzU0PVurxhHhE89o8zMuvhTYtLlPjaYo4xhjKb284wDCGqabVk35vsdem4FOvLSDHZMD9nsC85
GqTBzRklyw0Mm6uX32ULFkNhoY+rNqYeI4MoAQ+iG50xXNm4FTt6SWsoDz126x66jICaZqwWxph/
ciuh3Jo3XEHpcJP3gP/qJgfN314o05ThgG176TXIKE3qlPI/GLdNGdovIarkcko/XVo7ifvtVCAa
xIhsLxk4EuKuwCJ1C8JV6xDKuTvNqBmthTwIpMviT/pTTgL2ivYoJoFyYE4yMcU6ZAFbk86zJPh5
Gn9oMXGebuRdzyzIWgQ64axtsqBMELPxelZ4itIKYgChYyiZ4gWavdQh/q7Z6Em66gXQpw2DOFUB
BeYHX8UENJGWfXAYeQXNX/IuSUxegTCc7BllWSc/fUNODuqcJDdJAU1fiwhlcQz0n8vxZUNRm/yE
aijOsZNu3RzYjJ17yEo552Y0rIgB+ZkVTi7OUOKg16P7IaAiAmmyHZgEWq3YGNQ1ydiEHJxq7SER
ZQmK36GlrIpXbH6WdyMXySA2P1O+eRFmqG5MZak4R1F36qp+5EWUq81FIckL2eIW1NLvcb56yGBK
XGeZzbbCDaiyo588Arb4mGGHqQXedZsHeKuJMDq/eBo660kPUPJG98lQ1jZgFgdbRJpfZP/IKc7R
LjdNRh6UCv639jmRgiRqVgZYPw1iqCor4/JXP6XZ3oZZHjFfGTxv8WCNdHE9O6x2pd1ncJmKn4T/
SpOajgx/tQCsJjrEW1IPO2t6NudmGWxC/vaYfvXJUm2ukeeumoYiCS+RBK67yx45jsIgasJcs71H
J5DXjDhuUZI5/lYeJieeQ3SY+MYcRqMwLrmJDnOMgcUgwrxAQ0FiISxdy3zEeJP59S+TBc2I8CkL
8pLY+sq2lvXcHlPSEKTnpqRS1VcrZrredMtszMSRQR+c7iDW103rnjJ6u4lWT7V3oYGlfWIvNXof
1R4oYTTJph+q3UpWi5p0q7osN3Rt3qFknEtMjRjIrGasuqJYhRDpUOByX5y7NzIykZdNbtbMX5R/
JyxkB4tr5KGfvPOT65xOXaJG7uMs8N8+gjBTO25bq+Cl4P4UD2f0AMTRrky8tQQPYV9cFpSLWHmA
fX3rK3C3mhEdapqCYcDZDyaq0RQAd8s6Qj6IB6tH+oZVkrnGFayIHzwArYCiTZ0gTD9fexxHzTgt
5L2Fi9zKmzQjm8pQ0QaoK3PSBgMjfk2V/p9j+0fJr8uDB0DArdJRl5GbACTH49LsYzH9hemsYjYr
Dfm0nz5naHN5oQMPeX+BDO4eAuqT0QLBuZxVYEFKI9l+Fq7F0iW6ZLhJpRJjUQGcklWgMPDmxmnt
MMMKv4UCq+bXuwJaBYq64ryXuaPmjT3nMhIYoDn3Eh6ZGU7rEA5jTkk3hWvPjRHqkV0PdEGrr+Ak
CdBoN7+UhKEJhaPoRx8bRRcwM62qn7NA5HvKtbYYNAOu/J6a2VIB2SKcAmckMxgB/jkusHQ+iJ+T
Q10xGIq+6xlwmjFU0ISKc61Xx98wmW3NcJQ5TdZ1Vxycun3GtuZs0t2kMxdSf8Yy7+lnZF5RgHIr
HZ9Rw3p8K/o+9lVpDpEdo7BbkbtJxlbtt6eOoNs05DoGSjhaKifuDk2H7fiF2Xj3jKmfTfetT89M
5Cvyf95IkhDbHFfCaKNtNm/1eSeRf39jcQGGCHiu6C1RwQ34AXC8mTL/o4ue+MSCshBZAZxEVN1t
SZkBWB271eTQ5RrgpFLkpS9qyYUSiw+UWKF6nxRCf4f8pSaLsXTn52B4H7w3P21OqKHSgO4yeDbT
DdNPGDqOJR84IcMV7IEjPrCaxD3HHooRGXWFBUpEEHReORp6CwywAomy4QAIkpOENanANCAxf4Ew
Rk434CGYlZDGAv+JEfEZ5qmFoBC5AFSfzRQ1lvCfFAO9hJu+GcjmROKgZkQLRw42HL/6L8V3lefq
ejR+PdiV3m/ly0lfayOzMSoc/J675c2ttAf/5IN1xPYuecA8I05yZiczD8WBXEGnTPiVeLq5+M5w
SLTACcgPitWU6B/ML/RvMxZZ7WNEic+wk5jx2DKMMGjBZ6rovTjQYxL//W07BPc4x4gwpDFUCCgD
7uLmoKnwWRug+WVzygml5U6o6oP+FZYy894UI9p0mFA01EfeXYBpaVsSDvpqXvaRxWAkjkkcAJ43
bqJguuIh2OFRaMKPjqgyu8YXw+AxnG/J/C1/dUbmYpIUAhBUo3urg+E4oToHTXWCiSFd1qHSbnV8
8HLjXzYpm9b7zRg5kKA+N6j4id504vzgjitD69c+hNJQaztfj+BgkfASSg7xCBKqsHtm64E4s/Go
1d1TetONLTcW1Qggeotht0EFZA89WspgpQfK0ciaOw1NGN8lB9aPS3wMBhW7WiJl+lfXN5Xi1Yvm
c+Gp39GUoGpHVYYelRHoh0rx/rFsMMJ+yDka9MzRis/OcGUPLJVjTLmW1SgzP/MWuOesYbYiSn0R
MwJca967qTixHkvqemQzluXD8zHXnth0Wnpz/q+2secRnG/0xtYEgxt+h/GraogEJRYljw/Gsyzu
un5XS2ZDt/rC9d5SxONF8isLpCmDVYt6shwRDuaPTrsRAbFuZp713nb9U/2FkSwxrwb75zRC+BEH
qoWPGI7a7CcU66RS5o/S9paBpzx5jJYkP/+S4GMFJ0osb9M2/cZmcELF5jMjB0sgGDQxQfrKOtfb
XWP2B0fNz5hG5GerHWFPHmN7e443k2wITATxo4CvKM1ft49wGwMeIB0kN8vyddx5Fbq9bl1AWoV2
eGi97+HvZFhK/mNWmBtN4yELlIwkAglvKmnbkO1J7CG02ZPpUAZ7OX9iL9g1FuPJmubglL8Sdacm
FdH9AtkGKFQcJlRc5sFlNQEuenBSrY9IxGW8TbRwURwVL9Ba6fNf1Q7XiEYUy5HAQQu3BtImI1yt
vXU7PWewHGZydBOUWCoGb9yACjkKODhVHS0upVCKsdvGP9qx/F3bw4uE9D8899ZH7yF/6XUMPCHW
hGJFQeX6PhvauUNArg4qPCktYDOutYyNz503JiHSzrwzivPAMTIB0HWRcdUjtma9odeguYxn9HXd
yjNor5uQkEXMAGiCFH3jdJidiSggfcqusH91wyIfGbZArWlVJOglOj5i7Sl2AToBm4uU/T5e1Mz/
Ev6TwtaVOrBgkg+dgH6zUFUQEpyqtzRN9pHxYg+o51U0pT9Z4zLavVqFpnXxqn9WTJmSqktGK7n9
6+Toa4/2JwnT97TrCP65VzQkCqeJfKUEdXmh4/J/a2v866GebQYP+wFZe5r90eoVqcMjdjV8RsvE
DA8RO6kaEq8ym8+m/yMBUFnSrBLkGl4G7EIeWmIsx7l9mmxlR0J5j7FvCL9H/tXCgTfM0s0RyKPK
TKmJUJBBd4ca48RC5tO8B/q3w22tLQ6znuypsaOFJrexpqQ1pgVBFwwkNzjoHBTH0snaaAXBKDJM
dAG+sYE5f4SxQF+ojrvS9FfSBOL5vyi8ofREuFesp67aBVigM3xOc0mjZ8zb8K2vmBRvJ9spf546
mP/JBhf1Tgkxhj3xV3O/zDJKbT94n8oQ1Xp8HvKbz6mGwG055ve5I4yuZuNNCsAB8evUL6J4Tr2G
CZPlGvrbRurXmeOy9rWD4TI5uk9W89DemhztSBPDAf+S6lGY8N8NwAHLJNetxUySkx7b56EVTpCr
w+XcvzbB1+xbqyhFJNMSN8oSy8x3Ntas0p7ob/pHPCqLpFxbwXiOR1JCzPw69t8zE9ah8EqYJkay
SGi6RBnQZqUlajKdhL8Jz6cVbVXkmJPxkpOjXXZPtvdjTP8JZED6g3yLKtQXBHJ+meU1pG4BzKiJ
/VQbFFzeGZ3h3GjkFnwSniQxHBMKUJt2bqzRjoZgz+hWGtaRQbM6z8QV9Ei+lU0X4TqF3mD7rRGR
WXuq7shwduQPGt30/BE67w4ASBZ9o4TJJYhr0Im5haKjvvWTYDn7xQ2IjwgWdJwrZhwqQLxdoh5o
bvuqOUhBG3KGeEawNi9pzfGKmEnaN/n2mdQoeocTQnshRIg5IDl+9T3XVvbGWeEhwkkZ7Ny90ayI
n7dv1OQ7BxmXRsRrUlEl2u1Cc/O1YCBeZD7nvb2SXEnBUSP4K1fijkgnR48omkWPEtmh/s1hH4OB
/K+NtI40xssoyU85bVTV9jDWcOGVvyN8YWQgh3WJoF8ZBtEANjQzoW3+uGwN5xE0ax9ktQXQKeLl
lB+tGiISQR9l119ECYgmj2xFVQHexCxX7nTxkO11RqFFh+8AYjnGnkcKqL8IaIbkeU7wEwVgXcDj
1YngVXd5dQcgM3mOVpgsk/x5fGligu6Q4akU4g0Ew1S7R51k/zh9TZh3jDSWCXhhmH7Xbs54EhBR
ozmCABEjpuX8M9uyK01ks7Z8TIV4cIAZLSkMwueZIJ9BF8cH7UF09mhgmRyQAQh5cOKEJGbToZqI
4KauHZkiAGNZq0AJNICFHPzoOTKn+EzITabRFbjWDZ0I+lVLFxqr0lxZBFr2eEacJOb2fkrV/O10
O5DZytlmMYB2SwxS024UQGtDaZY6mj8tQADDrWk8kmHCfmsx5gdoVjCTRmt3eHor/eyX7x6RgAif
bWhSGzzEIg4xxKtWYMpgNulCOjOpA3W6xBTjC18xgtbPeyR9ACLgJfxQ4FMDnEhDnKqeLCCL1JXs
9gVmc8bDvngtTHK0F0m1t1LtcSsRwxVcHagz7RuECJ7YbhcjGaEvC2z6JADkmnBlnVR9xb5TAzIr
5aDE/CDbjv5FqCQrT3/RO3zEVPHAzFiMX6Svh0RZNepIZp0KFIblw4f2H5yt6+T4TldZR3pGwstI
6glQKQKIelU41RuZmLBH4UqcyomXbax5WFc60DxURuoyjIU7AORQQYs60UmmX0iCQReA+vGCSvEu
1Tm5QQoCj7IAnWQ3yexn5GRt/WP4w7FJrQ2S9LXUwhYitZTzCOES59eiMWnr3ea7y+J1WrubmSSD
fnA38jxKtjQz14DXsIFScfiwHVGlreJj71b3yju7/sWHGJqQGRDuBi2zK4ieKf15Ywfoqdx7bhUI
UQFq53yVBV86FhlEIS5VD42phJR3gYbP6ESGX+SQ6ttve2siJI4o3xZ4ko8MVi5kdtk+SDmkQcEw
tQ43A0ObSkVb9uRdeQnh1v3vgOKBSryNmqvp+cvICPd4tlWFoVm6jwr0OVXQqYGlarp+CCKmh5Cs
oukHvaY8IQRpDkAw0TUw9zGtIHXCbc5jGt0rwLxnS6QuCgXe/AZHJtVR1m2k1zdBnOxb15Hn99cB
k7WwygyCoYuzLDBRslXITRSwe2Eg6lNcYap0RgZkEdhABTPXKt63kz59kKddRS7n3q/tUSmg8dWZ
7WUZywGXtU8J0yDWoAPxmU2jneoQZVAhOjJ+KAbIrG8XzTxzSWTszclWVofQZnBTWkAVmxXLNPkB
yRGXQOSj6tY+ZZEjzmyMW6Z9IM356/HivYBMf6UiKNWgE3dQxOshNnbRXLyV5jYhJFGjF2A2R4Yc
8tYAZNH40wZS9bbjw38XNM+mP/17jevoX2oaa9+dLpZKHaeyBiA9IHzK+RPPLkrJDZfQ9QZ+bg5B
TSfsRVvkuJz+Rb75GRDIp0MZpwyww99p8Uz7k8dMDR1Pl4b5OdF/wajq4VdAZ6TECKLU0MXCDEUF
Woy2h0Zp+vAIPR7g8/18YGCgt4yQQWbM3Jn+1e0VrAD4eMOcFSquADlW6//LhnA1YolW+vFRgaCW
Q7iWqEghZwVaaQtqWqNkqyD5iedMGslO6jyD/KiLTW5mMRTPAQim24EvI5bKOb0dighmX0Aq8ZGN
pP5H5PxQfmLxRLcBBpuQZmxEiGtNBaSL+QlvfouvtD0Jx1kCFCJ1AUWXuEhwabdSVpwRsta4nXbI
+AB0ahnTa43daHdPwUyoP2J9/TOd0tXsB/9KIzw2Jb7Z4tfl+v1YPVbtvFCm7DJmMAeoI/XyoruQ
v3vD8D6kipt09xlh/anHUcrWvpGtfeTosChvu/iHrFuGXH/a+NPrPl9L/QKEvuhwptrEuWr1VkcF
PQDZuUO1GZ2fEpCGdd7GRFyX9haJc+SsgqAjD/eTaCj2IY7TAJzJ1hewJuvIf3SR+RTF8UVQfi/7
LbtbpdFKl0yLtz5cNFCMGIuqLamsSBqJXq4I9MRt2ljHFu2As6/Q2hPNhPp6XqLW27Y0E2GbQS++
NvEXJd6cu+sGxEUj1sdCeALAO5aYXKUob6QAELWPRfJQx2CToipOHdYgKjTsluRiFO50rdiQHHZL
F+iPQ9hm8fkJ64dz0ekr0ZpyjE5ldrHiL6A8x70HMIAoYJUVAp9vPiUfmoMe3DgFJQHVIQP6mqNT
6tia9N+KYIVB+SS9nicTevkOtwpo/kzQPvMVnQFxU0ZaJRyay6dWTIgKLRxh1PJ+0r3Zrnlx2QuB
3GiY+AkjbTSx95NLKuiu1X4F5eJNkKkC8miYfWCcXby7fTNtK7Q4cE/lHLLHEGVGPoLtboOs3I2u
v7ExqOAWcfKTYOe09BUdbUrZOI+H3vnRBtjDgsmAXL1oFUJqu6Hnwn51XrQhhmaYnwSb9Kt5Rbcr
NZf8mVaCH5nIwLehX0eK5f4/GdlMN24D9c4UBCfG0l8oa6XClTqCHZGHFc83mxepbg9T5HwErARo
W2kce84bqeZ7AJgq6Khe3oVQSIv5CUSLlJ8/18WwT+sfF9G2p7+apHc2QNtRcuMUMvUGYClZUuNJ
8qZh3UOGywzox9yrF6qnmLNH9zmZ4c+kuOeogAb1UnPrkFimvipwWD2Gbyl46/9Gqg0qOCvbwHPi
w4TToagcRuxfUCAz44ITvlwD5J74+TatlK2vdsAlyIP7/yDLpexrYSX+evZ7UFKhUCNLqS5/l/5F
01tsmO5GKKCORc7cBinmDdgaD4nMz7EvL1ItSF9FAAbt31+Opq8fGb32FVC/aDoJC2iwhrjht5gf
xFYzdtGa2p92BBBedjL0+kNExQvu03Pw/EVQGyeD4l/p99gOAABIp6huhnsF42GcC1KdxLq4/ovs
ap3V4L+olyIGlSVEjcI2Wv6o9kD0+nGGKEPgM8Kksut5SOy0iPQ0aWSE1iPXru2wnPE0uGAhFeKE
AL362hrgSxRvVN2Rae8Mir4p0blDGNF5cSElSJMDlkW2CThcaNeEU4IOgEIy/meIjhWc5kNjEAh0
P86beUCir2zinKGwdErBTeFQlTpe55Kgp1ucNMOtd+MlghiRMZAjLI+DzYWv0tDdZBR4KUNueT/t
oXzx8/MITDuh7ecGyk2zy9+cWJ6c7sNj0hdSAHL2PlGz8hEj8UWBWuxTLnZovK2GfjWZorWMogp+
VeeWGYch/RJyuFBrkQTN448sR6WgZDaRHmIWJFiVh4YsEdL4lsHkJSxy5vExEUN6q5OFaSwauDE8
Bo6mHG7C7wdcdwx8yK4aASScgAU1bFvJDOVNFZO0qIQcUy8u75s23BtCYhk/NiC+8pRbOQOfk+my
GkEyGP9Ee5cg3qjkwDhKSQX4liU/cbunfmAhzZBx48nz00fg0z1yvnB5KTpTdkeSZDm0ppjiq4CD
ZQw4fuoyIwNHxsVrBw5AhwltxUjnB81tYZuaq53TIQ4IMMY1ZESywySQ9VPHQokeU44joPlsIpc8
fkBcABohk83wbHOgTFHy9KIAJrl0F3xHrs1GIAGU8CjBBksePpmAHEoMA1evso4FsUFGE8KlGMNP
U7zISy4Z332L6QveWaZK4c+WLU2h9LRc66ITWs3AQEnylrdJ95eSgphjFDXUZM+mCwbPquBtG+Jg
WcB8e6+B+skRFJyaYHzyuDdah2pGhzzyNmTDVmjy2YxaITrKJdM6TKxIVFEUDVMQE1ec3y3l0nlI
4hz222fhzMFJlwrE4cyD8YNDQhGcuz9OYj7FF2HQMXPNwNkBUymIsQvuHkYtpb8zKxXii+GLmG2l
cMJNorT9KqCBZ0wPDUOjM0EXwMj0CVzcNMMGPoNz0IgJ+OJ+4zIhSSwAkYe/4ibyW6UQeO6zN32R
vl39puGL2IIgq4WhqnKCTd4CJLxTMK1FE+Ui5tGdu7QYGiOfLdXcjQbvO+235K+Tf+o6ycLO1JUX
JMdR35EihNYqIPlx7hFoUqqgi46xwHZhvO7QLLvzwDT7K/u2PE4ISI1eS7RAIc5/x3kn+Y6+k1M2
IHy0nJ0Xi8GAg7MgUT4+y32ZDP1cJippM1cihfmnhLG2g890HG2F2dslFEAd7UvrgbjB4Y4Wik4O
Lp2tuWKhd5+tpx3ZXniIvGG5lW+bchJRFE+wbfOFI+0zRm/Ut/wp1aPb5Yo0XnnQdDr4JFIvsPdS
zNg2MxiNeKlasDV1yzZC5BOUPThG9KMRbTrFUFNUN0xfLZHd/obNWWrMJtjlzRv2qy5D52lepdTn
RwalKJpJpvjMERs4e984st7FxTD0nIFMd8d8hbvAkV0n+zUinMyowr1fz0wXzsij5sM5QNOJEqRq
1kZz6wLz1LW4CzYsoJq5PQqJWPbMkskfREfI1Zkcp6pzkR0lRBWLssvk7YQlLRUDoT5ePVKQUK5b
JCWE7HAkUxu5s1Em0TCIQIRbgjEnqjlo+XIlx9FIiw++nYwZOqVNqSxtxtsB7qJF23tq/CKve//b
WNGmzICpGReCAhyZFEp/nzJwNvuzynBY3Rrl/1rIVdmjGQKFTOYFRZmfrwZOlQDOH3E+h1nEAEqs
vDUexwrAUI4fpD/oQnroNcoVqbr4FJpKFaFWz2HNr9hwGbiHIPGOHow6YSTLUtR4PBZIPko4Pgk9
pNQ5QdAy24M4Xc4EIWL9qjtKa0aznCGZEAGHYC+juduRzlPoMAz7P0GtwIs2MTEQpeaYbE1iB6oT
30vSlblAN2z2HYofbnBvbgQK5ObKbjZb+wmdAM+sR0eQmlQZICdy2lA3u/0uhKPNk3nNXTR3TOnY
zpD6AhJ2kGBhVL9Kc9BM6bI0eDmAIMA80KbMZwU2T/QEtLitfe2UiH3PXAp6g2WVtDSZT5qirWrY
ekOeLEXwbLGN659SH7eZtqA5tceMOhBctl3MvpEueCMIPWCeL0esAdBHXKTDMMuCmbUB8DjahZqg
+sDUF83wa2v6RiAkZAkjTkXHN1cpknxZ8aLLhNsfyKuYQ0Sf6meLxXvaIGTR8WeKKsbEgJLxtuCd
4bBKoH1pkNjGNVziAuHxnw6y8SM0cCouA97lHhN5OW+YzDakvwMIZAfc0Wx9JrgThp6RAkhtIu93
joom1+/oBlWwy+bq04nIzsG+Glf024LqVORrMKWb09Tq3FNPUVZlKSG4KxQ+ogbTyQ6ejYVY+hQJ
asfsgarY5RQJ8tuM5KONv7j3bJ5SyAEidgmkoI455EU2FPxCApEBHsQDihSAMsQqzmcKqRvLXsOn
J51Lt/XoM9gaCBlAZeHuTSarC/Urj0CIUMP8BxWaWziMZdwEmxxz4aUwWXjUB2ImAzEuLka4Vpi1
K1t2Cl4ONksC7symoHCHNKoJwAtBseRw9dM3Hod8rsN73aE1RTgiarCmvZb1LS3RGKFZjbGyyt/s
lI+skBTSz4IYXgRk/KiakAIRPoseRWGwBR5cMuhcNC6Jqi5rG0EFoEW4Jy+yCbiYAVs9/kpOEceq
lg4M4Kh5L2bOHXeKNQQs/RcTgAHjpT7QuyMm02XkqmdC9rRglyQ7JRDPHWNZiDNjU8zMtcn9Hexi
0XjlQYy1xL5tcE6DDfyPEtDyATvuT6BsNYI2ZRJNzNsbSfsHV5Siq+qSbE8nbSLL5m7pHt5M2dNB
jDiHXePfRIZM5/6nKW8cnTTANjWcQWJDMa4rdXwj2iEDCdOi7aSwxX8P7FghK58Vx9VLC0+EOJW4
dMymd2uoR5UsPIG2CWGS3DsEMMTSsRzg5cac+S82UtP/mPa0AGv+E2Qlol4wfwR8z3jVqKqHiVAX
kgAQYyhalbGjodSBZsS8FpRrlhiiZRGqWI61Yc0hTpBlXA4nKUj5VY9gQul3GJ5RQCPEMXOS7zPM
dgtqy5xg3hw6l0KIZAriTeWtd9tw18EQ6ZADTDXMfhOKPkyeGe02QKrInzggXtBM54Lb02VhFdXV
bKvFsGu5GAlgnvaO8jO7yd8L1QDPp1RSE0HyLBK4XmiAJ0t5aYFoB7JqsT/g+YrIr0EJpODr7zEx
iLKedWtxwgz5OR+ZBZO92OzYKeU5n/MXBpL8MF1+KZJ6g/7LZ77JW0W+3RyTT4E/Lb7Tr3bEusDF
r/jooDkVlE2FsrS4xaLhlL0O3gVputxa+exhBpNEgjRDeA2ngogpeJUdESb4Q1OJC8Opw3FdgjeJ
AA5l/xOlDm+iSVsmwD3ViHupYsppcpFszBP5P9vzZDA7ZxuCscQ5lVgO1BZij68GCM+RRNVIP8Q5
akYrkYXHMlgHiaLbfaW8+FQ5IqhCQ0V3RyfAcUf7LEA/iABNFgCIwEtO/FpmyUap/Z0c+L67pdfR
hvHoX9qJzjyoH47e7Aoardx7TWJrpZAWNHcOA+icpxIYl76U+kpqlqzviTZUoenNLZRPyB9o6+gS
5cgMCMPtZKkO/EnSnN1t7SX/zZDOIAGU7PPoMOZtgk1FuMsBu/aZBdonEA8eISiF2tM00fTgXdTR
w/tWRgfdrFuP18G8TUO/D7Bh9gqTbpi1s5x5jUtoCORTbdPtGqM+Cz3Wgc1D4eo3afLVgQ1SNHBs
FIlLHTy8F3HFRDr1iC58HEiTm3Po72BbJ/baXeNLO3V29ktcyo+sHDmaAnU4xTbtV+UanI9pvhjj
/j9VDbde4mwMwCZWJflhlDY53TEcaiaNo+0DD4SqtFm1gjlZf7AHMNZkCQ6hZ4TkzScLBDbgQYla
Ty1mst9iwqbPoi70AMUEBTHQRKeEPJkKzIbbHASwk/eHCnJTOh/zkG6D8KsqUQRUs/QN0hZjwyHO
CUcjj5aN2mZNS3GulqaJiA0mON0nwWc3ktaNuTwCT0Lr/mwN7WMIEiDNkXlhN84oWlXOAEp79KFK
N35k9Nl5S0HJFiuH58gB7bUu401Ao4ChkNWzjlmMTKMD8B7TX61ozz16QNYokpd3NhoOeoctLEaH
U7E4OoqjwdPWcitcMdpG5tLoVwUViDm5GNKgErqgXbehfQ0q3AqJKXOV15bVv5oM57Ly7kLgyI6a
WCCkxmpBL5HpximTTC822vnWpC5gl5fGkmchBQfooJlGb1TfNbJEPsXz4mWk9d+xFSw71yYYIX5q
XQaUoZIgvMP3GVBNv8+Bl76ISDnrzSNO2QMvHUaPyerO7QAnwk8ZFOcgtbZAsbbh73Mb40vLapg4
ZrtzkgNwwgpBboDbQX59JdoLcDsUNVh0uG3bU5EQ34G4X+O+9jfxEgx4JPKUKOA6fe+IliK0Gi0w
Q4tGdxXm08XzP1xOD3v6EESo9zpAVoOQTGbxdSGQOspK4t0bZui8UuHH7j9t2moHpuNo/abwjV3Q
KUSwqf+NVbzKYMgcmr5hIHyd3572pHZnRXzMHd6m/mQykcljGTFircB2nV3/IAoMddhywDRUph2A
4pnmPqEacly0MwGkY70RsiFjyWQd16L6SNUeSXAVvRzUDOm09TPh/1r9abAz0LYyHpegDlfD1EuA
WhI/dQO1pZhlioef/SJW52Dgl1KYGJQKGRRZCAU11oeg4/BLCtoYBIJx9yHMma9UMbrCh6Yynsv8
LRisUQ3rJMDX1/6vpygoZKibVYaOcTB2BVxHeBCs8W/z40wbtQVVjKAENNeCXIJRSbdH/4kOr5tT
DLYVxRIDz2KfcZoBw3KYnAkAIrgvkdukneBoj8bgqXAusnkK16SXTNvhoZl+sxmoJwRtspV4axfD
kw/3lorYvX6lyagrCHCm19uwGKTlVqqFHpvYMrzJFCsmwqgG9LDRcbyd/vYA4zoSPuPQJwChKZDX
iHnBnFs2EJ5U6XxG3ALwo7CDq4H5VkkFcwX8MeOdP60NO2Fe6cUM27MFrQG8EcePZMoOUYpq2CW1
rjmFDlovWuoY3hJojBMZiQZHEDhKhaOuGK6m9TWIU7m60dn0JB+4eAziMtzzAlAzN/DqwEcCrDXp
i5AB0nVzaKFLtywXvdJG3pYkdUnkJi5FRv8wmAycvFh7Tn61CD1Bhqw2mxac2MNlbuQimX90olni
oC8QFWPn6O8OFh00FtLwtFQYlE45+A0H5TQE/AqXf/ZCq6TGANh6jxSUscnxFevGSw/QUbBNlkX/
n/ybd156WoGfTNwHUiwknJ0NZyAvK4RZHd46CXIgV4YjKRutFyFFuiTZClfF3mvH6bItDaI7uA+B
eadWunuav2qdPbeM7VOdkHPCCc7mftKZ1QsCMf0IJSm98cgIg5GEX9fqFrr2KKIPETmHDS4lKOUU
R7d20UssbWAqPIuoAnbBYIvfn+5TCkle2rD11qwFFq4SflHjh/GLlLsFE5Maj+wu9bs3MeRn5Csy
hJJJHPkyYN/8wx+8JS1dgExEmgPxVXO68J2JE4NmJ2CaZtQE0nHZpGRlWm6ymsxkLSC+Q8VI4SGs
YC/VFMiTYU3P0pfxQOhAFoF2kc63KdqlSxTi4N4LZO3AEEtIiIVoHEKKIOCGgckO8ve1mLng7Ctl
8aYxFL6HgpoprcbU40Q1nnoVLr0ZljqeQC6nASSzPstq76s4+4GzF4Yf3E0A3I4EUlvJb4qrwxwT
DoXzjq+paQBUhbqj/Okr0rjUXdM7BGvpqKHIfGUkOpnoL7IHonW2wTWkCJ2o1ey02zRzuNFFTubc
BQc0UhUXAVAw6zei5VFRaUinG9wnHifMTwdKNlYn5Nh0nUEuc5T99cR1R0gfG4i4Hmsn9a5gz6B/
1nxTeA1iRA4cvc6NGZNe/yGgg9QUbXS2iDYWKt7VPxkBu8gnEBNulSwttXHXgsgOzXNH0D8NIkyS
sKykZkD8svO72JNATnowhoK4Kp/zZyQlz++mq9FGR0E/BQCmvo3bQnpaEWUzmViUdlTu6Kg4bNHw
l7gIpVbgNcyU+SiSHL/5zOFQJHCJHjOjdmZrCujdER1ps5x30Qfib3rUP4adUiUdN4DjUsNoQ/9s
kBLkUSuoTHsFO9W5t0Hzm/J/6kGHC/uqw2otrz+Nuc4DpIyWdjLWcuSKDBBFSDfhi6VBsJE5RpR5
cjVylOhJt03oqRWkDHrg7Yzx2+bgwvoLfE75ltkMOim/k7iXAloQNvlOLTJUgd174qdVZ8+szmeG
QlEU+MnWKEAIIoLNk+NUN++TQ3fek8NSuuNhUK/A+RPB5tzvNhvfC94ocxhWhXWOWMQW2z1gYqps
esrd0gLXhT8HvBSLaIfT41c6Rd5GMU845pW2DsNJNDKnj9XNNXIvzjNCVsCTLn1uc/LLAVA9uAoB
xIybiD7GZuIEIl2BciQef4Wno2T0h6sTnOXODgjEeTwxaztXbiLvjwEeAXXQGUmfIwucDCJfu1ro
0ixw9ZAjP+DI/8utUvsl0SWCc8ia8ihG/XPbD1gaCEBnBGKlhyheauOfkJvcYQ27LutDgEAqSGY9
b2zj28ZZXLIIZQ9hfI4AWK1DwUc+j9RHZIcIA94zjZlNjXcHigo80ByYIRl8Org1c2tHQ8Cblg4/
CJ0BevH39yT747Olzx00svCdaPfHNXBgWlN71oN0UabRlXOrYX9Fx8ZmqiYFemn9uWTTH1mwTuI9
Sf3IMS0rrJ6ic45fXzoeaAMByXitIn4npRzMg0/sTQsWkzRnhtT7KrPDwCn5igmVk7wNXICQuUGq
M3/XeaU0r/BY+K7xJFq0GV+NZo+IEdxLQnVZuQq021nHZlNQmwcATCLi+T+WzmO5cWwHw0/EKuaw
tbJkJdty2rDcDsw58+nvB81dTk+3A3V4APwJDhHMICm/d2cy407tMdnwGff+jauzIT4ME0arol41
yPk047e8NzASMieCL9Cg+ZynnEaQQ3gTJ6gR5bsZqdhKeAI/ZiQOf/OQFVpQE9GvQAziMZJv2H25
Faob+HZaZfw+jL01T083fGxDWEDo/Ov4n0BPTN2CE5AkEvb1cSQvmshYPhORhwi0a/zK4Fr2r4X5
F0/8Tb1fM4mXgbUKGT8y3mkIhd7D7moVTxZnLjG/fMnBv7bhsd2m2byWWpsfx+lTvNKkUn/GdBgs
DyvRBM4RkRTUYyzkRld8CYLIGyHDN7JtG1SOnD3lJtByNLBGDAeIV68d3gLfG4FkZ2c71/MTRwpz
I/jwbO96fj8iUuR4qaqzZNaxepRAyXUAIUkTn+2BPl/8VVBRA4lF5g0bDjXa0hIXrdBKjML0I8Sz
9cDX/1HTRKiabNPpTgLGSPVwEV0KsFYo2gUli+ia6L2FfwRNGgz/QahrWGyr+nOIFitppdPDUL+y
JwJ0MgCBl1QhQIL4Xw5TAtIiplmGcxXJHPIPVj+QWL0CU6nJ8uU7+PZNmT/1iMGQ2iMUUQE+VCPD
FGt940ZH7lfKbxiBjWuSU7eXfgfBQUTRgYsrmBh1HRP4+BBzJ8UUM2ESWwgNmQ4s/oyzmWMTg/9x
7GwDqmBRYXmY9y8vOFNpbNxwE/8XHsOAB011SMEGKpImOgK9aJNcX1/yujMdEB2ap125qLQjfo4m
Sh6Noj74E3HkwzHBeqtkO0ffpWJwaLYTLY77K/dIBlLMRtyljx9IaEoPZ0+FPohzEZKuTy/Evk6W
9ChLUT8aOKuUJtsJ/piVoPXkjGZADh4NK3hjzZXHqaHAC/DWZu5WKgm+gzu/yG9K1yyOBNZmswmC
jyxmI5Lib8jVESqM30Qfg2fa3YEuxx7nvcNfEvTSA5kJ/4NfKwowHq4pr/fMQmmlrptO/1QNmBZu
gmkk8wmQRRo0XdVOSieJBaUOvcLw2BNdrRM4WAQHquxKsG76Iq5/0d+0w5/TXsok2RQEO1FohCiR
8+Dy07LyrfQDuWhGsgKiz4hwjNZvUQhHQI6IEgE74n3bVxveLXpOGmYVOWNv4JeNdqxF2gljbk/6
mrGGYGgxJcOCAKMJHsqPJrCZSJenessmAWRuL6wcwEmBf61DNNpAON4LHq7ujEwWwFWARp3XvjkL
4gcMNiETEGMnBJzMQqLLjlkIwkNBhwvTZo7Nsg2tt867VqgU3O5AuyQPmCQ3EGYatoQ9gAm3BW+x
gMsOduA6z3+IPWbB/cakvAF0NiN6T9oFdmkhKGTyY+Ah9Zc3OIO1m0MKMN+SP4q64EKnUpGNlPEi
+vEmIDGkebX5lsBBjOs4bTtZqSqZrL46rJxIIxrmOmE6B0f2wnlrgn5QEksCSOQjqi11oxKJwTPk
QxsMpFEsqJOn6vGmkmaT0lbcPjDlMtlkPU81+ZOmPuUqNGrzQzQpQLKFhfbeNX6FruHDS/8w1Ib8
fdYN8CTtX6hvGaIMzvMNUkBkMndIxv/AA803v7ljd08xruVZQKtJ100B9+SSa24W2xPpUy1EsLV/
SaLXKvzLwEDANIETTaBn2jSrIH4t+nOJdxzr17Gtjwo9qKd/CnWSjBcBzqfJZLf4a6yxDwPcj1Un
ISelu8tgWYAOG/AL7+zWv6I1SeajqwZbs40PFfgMnzknS2GwJ39j7fKOkocyJhe/UdZKYD/i02Mp
PCsdbv1cfmf+n+PTLUKawahZ+WZufgfwWMV7LMQhGv4JBodgqsVX2tQuyzc//NnaCh+hsQc1RnlJ
5KVFXCP8k7z0Gj7KHjBA9MvLTES8gOP1GG7vRUH7c+LTRJeWNHygNymX91HP3PNfPORF4KAYxkok
3lSyZA8qArEKRaCYZAcgx/nDdiC7FqJISf/kaza4EvoRXRkBc5rQk1JcOE0JHdrGsK7yQHtLX2Sd
tSVI78raQqIsj7Q6E6i1dHRjrC5wopIuSPYly7iIEyvx2vFvXM5vFWYLH29oajzG4z3RAuBRs7pV
khJoSdnuiQeR+b1ipxI5sx7t1ujgEFhNrIKVMiLNtlKyAMW7ybvKDWAJbWOmZ6rtuqk3hvpZAO84
rxI/ohav+kRKLwAD3RMac53yy+1eKy+hpXwx99UQAgoUpUHELYmuDwicc3xEprFRmlVJveLjwOOq
p6SFcp9Sb9XmSXgHb6i3qJKF8U21aKkpGkTicxqrz6IQAl0PbjLp/5cnA61hn+FFK6RR8dyKcx8i
UjFDVESo4zUED+0egNOjzVHASGjIBZWVqix/5HUBh4k5SN+EbbrsKhL+0O9Ynx2UUNa/ytiW0Sim
/pkASsTZROTj//2S+Uu032Lzp3/rddgiKqyQMgb9tg3ybyMqjaRaC+0gb3vvBMI9BB6bnCdyKAGE
QfNLapdcc0SC2NwDSDnGECsd8xxBzRspRUK1C7cTnzTlULJNpKmKt770JQ3ERqpoUcATFYtVvq71
7FD2e/n86NtYZAamY8L1CJY1qyPbdq5oTQVm4W2v3WEda5jLgVrECGIO2K4SPJQcqww1dKeBYerk
Xzk43dp1Tx6JsG9jHhx8kMceLqbrv+RekJmwRkDvtB3N6gNTYvhjRew5NgHHHyt/zQOVro/C0lXP
rvOShuqOBVDEVTLU8S+YBJiqJA+rTuaNdHhCzpEGWtJpI3vMovIsnzmpW2KoqHlmwsLyNd36ylOW
GVop2dwzhE8K4cNOzVVHzZlQhCe/tLcc36A1nwiJxFRRr7m0ddN7KciLJfxEgCgZL1VAfK5+dBia
c0H9ZkHA3cVJCgiBfTTGfuclHx6LLwp+YTQhopoQpSM8oKJiwmmWgEUZqEvFmGGx9YReJ3F5WQJA
JvInQcM9f0aXCLDFkU+Dz4GHiHA66q4Rlxv1WEq1CAClPqZwAvAONlcurbnUX1AuHKbkjN3lBNyj
WvDWkw7vmhpZTRMZk/oSgE6NpwvdR29eScwTptntHwuKqg0olplI+/X2S6DRoEGs8CVctgTyigq9
nB95qJJZwLKFwajeDBIcpPGmSYa+pHVsBJMlFYCbYqyJts14HF7Z/pKyzYXwjXHLJUMuj18N/Shv
DzyeiCECDrFWmgcQzcZ/4f5T0uGChAOUQAv6mzQJzFmCugxEYmE4WEtDQSPY2cZ6/lEU9N0VpL/1
JR+8UIKCYGikVRTFG6+4DhlQ0Cwy5chAzP+z/eg9ZA4SaqYrQF+UowJ3C5cqSllOyjZkJ3CDQL1r
wY34oUnUIbrboHfKg2pTw3HVEJQ2N7QNICFEG8YiZKnxSkgvTH4hC+RiIBurggXvw7OoAS3VeeJG
7GmLBO/hJ4vTT6oqYr1i8s8ygmncvc49xsqDj+tTfVUZ7Ew4Ru28mrH4iSVEMFLJvXLb6gKRIsRX
dDdHawfPGu+wXgVYjX/DAYkFs5XbCGEq1+tdCBxn+7HO1hFy1kFtr4ZJ/Jc3kN0B5lhvOsiDqibk
/2pz7FxSJHr/SR6aAAW50FXpTCfkL31g96Zly6MH10njFJKNkGXDEhMaxm8U+4A3qLMQuCpLg0Io
txn9mZh6SCyQDt7g6lELykv+B2IqN8WAYEiM3vjJlgoguVX0GJgDrJMb5JNBYMqrigCCe1bwk8h5
od8gIA1wlJmTEGym2sohFpzmV24dI+eOZj6oafrNcavbxWNhZwd5V7hnpTeXGSBNmo+KucMbyBHB
jh2hJKpitpBSwvNbh7qLnZdrUBQBniSNhZsgglnhkgVkQWXG703XTwiBp2YrUWIQRKFUnJH0/f8E
Hv/YYodBDJAIaUknTAgTVw8CQgABES+5Zn8elW7pHWfwSLmU7969wGZ7Y3yQS2wGCKPbCSL28hgW
YAv6oWBlgCGKAAGkOICvr7NkzWOQZoec9p0XFOhYAHWI11Pv2K9SKPtGzY+iDw4eKhbYehoRBoq7
y1rzGgCZ9vl7GjyWrAuwy6dq3FafVcP6cHj8SFOXYNFLQ0tRkF81CnLecBhVanBXqmuBqwQOUcd6
OxCyX9gvahNcInrudvwnl5TGbVfG/+rhqFsEuLAbvdlIDFKgo50ST4/YWLj+YDB1tKqQ6hU7ONUg
XhojYOuNxkGpzjYSr6Z8dYNqrW71CgVkuy801OxbThJ1YMJySo8SIbJg3rIDIoWabtUqbAGv5+RY
iPOJ2yQYzJPrRsyGVB62Bi5VDnxcNd+WLgNblb04YX+qidcd9eBks6PJrkGqfi2M5nmKiW3S+NNE
QtMRrK+JeOidrWmhGNDDq7SaFOy6rZ8TrCUVeWmm/pDDTrLUbLpJhTRp80abA56F67ra0TeMHHRy
qvQrNP3C1r0HB9jaKcvfQK8O/ABLZHasBHtyQdjuR6JY8Xvey515K3PkvwzZoqhgJmc5D+UR7nJG
DJeTrR79YzrgibqTeRoYZaUhFYV5HXC1sEo8zvNz4ozL5EON0Mb5ZETscmjikg4xbgbmcxrl8Tts
oXTqYiEzqhxRQc+UtmMzXroV0pZv4nvlTgp1iwsF5srkeYl+LoNjKLhAtBSsR7vySrg1wYR06RNu
GCpa4f4OXX6YKUXR/K51efSg/qiJeVCNS8XS+zq3V6rn7kSVrrGFQCAnTRXrHM7key/Msoz4U/pf
uYWR/zDZ0+lIVAl6I1DcL9yhUUobwbYmkUc1FgGgWD94FNQAtCKI3uDkguDevcr1nrT9pvP0lRFh
eYKayDLlQZ2IpSpQQZXASd128G+MHkJvkP3Dpu+vfoz+n5tIAGML0MGsEiT1lgaU4c+oaGzCEx+c
AEQ+wJzas+6JRq7ciHBNjYmLK5aNfWyLX1x9Dl+gsgh9s8f8RuzIXRMAiMqSHkkmmYt0U6odYBIM
lyrC7zslY1wdhZS05qqz20L1lGe5npQJ6LPsvefKdPuHyIpXoqNBFRTKiA+85oCUMNwT3kD4OjSu
XsvjgTvVGv0TFZtoHIE/xRph+Z8pHTRx5Jy53u0REOnuj1yETeM9ChgjSBW32wjuHuiEwNNT21gs
SO9nxrTL+swVxqksWNPVBsRD8ER1lAe0dyJYMWIPVwtbunO8tyhoXvkREyIUgr/taJISbvUXBnA4
sQH7Rh5e5Y2a8WKnaAOZPCLQeJf7XaJpLO0n8FdRYr7EgC5jy2YPHVZZWzg2WkCELtOnaqZ7OE2x
fpk8lkpoEIK+4leSE15j/U/T9HWfJS+lo6+SNxBnYHDDewa+9IlXYCSRu88i2/rB41hFWbdKgbvB
cAx0TRIoTUGWtwMZCU2YjSCRMKpdWjUssHm37GjjkAuWvFB/pWEcmPnu2pxN7IQcUuXJA5UKgXO9
dDpK9KnJiN6AINQsEuXQDW65q4i7pL5mNh6P9xQvRs5Qn4+ymIBN9RSdIndWnax1KOI3KMeDpiSn
uNBQNvU+/Z9z6YY+F5suWl+OBMrSCbIpjx4ltUKEcZQ9GVbgZ3PsGzJJyG1PHTODkiAjYyGKYVpy
imLgR3tV2YZccTIs16HNkm6KBsyZf4OVYu3GL1uGhZgMahInphvui84qt5y+O70TeEgm51uN4VOM
nA4MlXwhjV7OtXAxqJthqrZAByis5vypACdDzqaDBQvGWhEdLvBj42g05AXBMe5VwLA8zJ4NPl+T
SFDRNJLUT7tH3j7NVqVgsZK+Bg2ITFzlHzd6RZghAMbgWhs6N2BWIfYS27tI4VIuBQEhKs5GXlZN
ziy3DoOgIvhnc6LDfDRKYyuttTRcMkkL4YgITR6j4FudCc4MGJTMPaSTbDdov+jUMstfsNKdYYax
iz52jg7BgN9H21v2rzB+Eh84o1uRE+6gOyVySPqqiOujGdhrwg2bTdVehG4mrGSHFVOMBrS/8vMz
9EjUJniffLIh3b5DQNDdr8mFzhmSQUrQbaJXF5A/RFFBup5TYohmvzuOyq8aE73C5VZ32ivqm7V4
vt0xWQd0uVKOIMHYfPmWJDZJHYDHI9at3iNkonqB5hSkSshmWjFRHqyCjhDgP9u035H0Cd7NjwCW
QCyUB8k89MRJTO9qNyL0+RRiW5hN1X8J2RJCrxOBSIvEfyQhwoP+pCFhNfnJq/goedpAomzkDFZM
RKEgEsVGZ+pFscA9I1hr19Hs2+fRZi2JdYQ5bhyIX3YrwRFSVhIAFFThAumhrlFAbeBnpXlifMai
pxoaGLwv8n6XPYBO9swcrRYYC0W5rx5tJv6O/FBxLijmHw6F2dp3kL6ingLWF0JSxj98SshEWUyM
eN9mwxIIs49dqWfn3VHsbP/J51323sHT8iZ1PFEPboElELl1zqw3EfZxYzFZSR8FFzLSSg9DLeMh
y2YPkCuMlkbj74Qf03CsRn216/AY8WF0Gpo5wHKYSpbLz0DuM/cIlAq/LhIDCY1T9fJD3ozOMZfY
XrktKKwhv52CBhXfR2ml35Y9XTGxC/psqj9sQSWfBP0MVZrzAIdZB0Rm88h9C+v8ppn6ncAuctir
NNxVc7JWdYfIzGGjcM2KbWVkwU7I0M4ajW0UpKsk67YKr7oBOlsfAzMnOGPVhhryKd6+HrYWU+dO
6RLp9P5Ztf7pNum5amwNrIJZGu8Wv5txFJ8kvSJvgIvqSTHGbT0OkINMV7yRpqhX7HlDFIKhsQ1c
5v+2PLs9LngiucrYepvscCnwtnz2HS5Ryy5vcT6vyQk/yF3PEm3hExrjKqkCk6rvuT6kk2r5rYMk
eEJDpWBxXypIGgTswyIiMscQ8xOSv2pEaKdSA6SsoBIWEtgnPgYwRGjsGOeiSacCyeRTEuVziXxj
ZaKiB/WRUFZxRZaTQTgpIae29qExiTolgSXop+0SzNd+lQ4NB450SuJurOOZNUzKM8UQo4a0Po6J
rQ8SQfFOULQRVuaYbrfUPIKtjaX8O8FMPB/cfIZMKRZ+/tQgie3tejnFl7q9Qpo4o/vS4dxW0eKi
on2tATD0RH/uec6NQ2xXsiU4G9PoBEmFvpKdKb1+0v0TehKRIsvbKBLTBHIwIwin2Fp5skq8K1sF
HzhYrr2k+2/Q1tkULoPCW3eULb84sU1L7dDEEcCLdmFyWoIh0aFbE6vBuSpjFiMym6PJ3xfwqaP5
HERQtUz2wvFK50xMVIZw5MbjiLlIxZAul1fm0etkOrfUNIA6uWsh2Tx41ymML4HrohtaOWw3Uhzy
sBvTP9gag4dAVNRPI7ta/3KjRgz9lKOQpamRtqCNYhSubCgFb4w8DDvAN/qt4ysJwdRVNRkQR+H3
wxqFH+Kw5E9P/il9u+8JpasV64frCM8M6pbAmAmfpvkKHoxvz0fmW91twQqvleSt5vykAq47CQu7
KAZCSLu7iggHQXlNxBDqBCnBAk+YUbD4VtMfS1gHlF13eoUuzcZT3YPWTJHGlN+s8CTEBj5VF38U
XhlgHamHRv2rQdwUaf45geUNgMsy8LeYrxxoTh2UlcgasiMOsfcclMcgG4kVO4qGV0pcUIs2WsDH
hDbRZRTwoMQLVs6HyGvYBa3fioIMYbh2lNbIUFA+oF89WxKnao5vpaFsY491rF61sfmEDOppk8Rr
frrEnHbMGnYoWsngTO3JyQBktSE4rPVApCKRCg4OGZDSLjtgXtAsflACwDJtA3rlJteJLLnKY8nS
AsRHBvYuZXc1waLMoqW1rc1PBxY5pxzXqbf34GQ0kAiyjFiqjNFO8x8rZixp0Bp8Grq+GwLzOLnt
0mHcmCLrrdAnaEAHjiIxdiLVcNEJsJeXWb5CHtDYV3Yxw6OHiyAtSPr+HTaiSWgNPI/OWtgdd9Cf
5oz4ZOfbMl1Sq2jQh2TtpltGdx+0pBPNH3c9LPmSZiCMv1rdJ+yjASzDZ8AMb6s4THhGNBtS1CV+
LgX9Mk37VA/vdvctGikgbgBQ1IHihB+wB6eg1xxFgb+NBvTBPUdN+2ZH42s07YtF6zbbRNBOrn3Z
M2s0l3jS6YiMU6g+hf4HMJ1HzRY6puaIYvHkA5d7wYeQkYJRmqQd2H10rNzmaLm/aiYeSHxRxngj
n2obdTgleChec6aXKppx56DYW+ctZRgAT0cQ0FuPdvOdscfFCICEWGxQxiA4fIMWZcHE22vtUsV0
8cdAEbn0/Kb7KpAQ0MmZOBARQEzOX4L4LYGC5qZempW1YxKVBxVMf+P0AmIrkJmArCUuIwMIgmB+
NqRvGAvmjO1ivDpNZXwKnlur/7KYFiEiNJFbnFGktLDKz5d+rP9E1qcVTwzMNShMMR/i4Cz8lVnm
jw70nDRzwlbNDDE1AS5DT7hevvUrslSIMrR5NdWdp3+Yyrrs3kt2+/ZrxzLWJoIH4ddMbNE0RAI2
GAH2a7PalQyNxKfPIcM9oJfgaAKBR6hYpOfPCaQdUzQv1pmNlEVrn3oVMyeUTMWtkQVPXTchk4Jf
1NkZMf12FhYzhAWcJhCOuxOE/DPuWSHrtVfoPGk15DtIwYvRtGJuKkjFQfYhtjjBLYFM52CAnC65
/o3lDPqEudOuJkYoFKhkdmABJgVID9Tr5AKGR1cbbTveIvqiGAEEaooHAxugg6h1apB+1GJt03CU
0wfI5FQ/ibzKglSnU5dRnIkJzgO5D5oGB5Q0OOug2nhE4xYn+x/uq6NmqwvfJa8F1AXsHb7RjV+c
IlmKGZRN85DAEncAoUoPDljB9OynUCGcBEB1RggV8ccCrna0ESjUJ4jvMj/RiWLneIhVdqn2/1pF
yDZJ0OQb0bbYDg5kdRETuxHXyj5iMapPLr3X9QetzB4BTtYWjs+ouOX1sBA4SYQbdPGz+WYJqgRJ
51AKxNemhsmG370J6scaoHQyh8VshSe3erl/OQbwzGY6rJYxKbXkagNZ8NCkmvm2bPz7kxSl1p8e
teqzp5XxxR3ICykTgozjvpwe2kQ910lCUWU7g0V0CFOS4/+V6YTOgkLF2FAN1daHLc+6P9ECSJ+O
Ngn7D8DFKst+EEpLdePw+RLaDViRWu4TsWR73N/3Jib2Wf2tLwNG4xa/FG2CA8ESIAuIp3bTs/6y
Ul4M5EuRjrQc/y7rFLnpbP6SGI8F1AC6WChrS7l7MUNMfVl2hQkRiGEEo6pJMJLwYuF4O/prlUS6
2E0e/VLHcH30IGblHAuyxpnkQ3Ux/XiWuv3PL4ltsSi/o2GpkvUJ2IRy5x62EJM/4ECEx/fIXXBs
fmuJQTbRk9GJ08FXoYc4lv4oZqyYDgnyYy/du8N7I8F4fXHoIeA0nSWwxr0cLnzOR8o0kXVEa4qV
DCGWrdD0qr9aA4oJrJDY8aLN/0XIylnmx7EQbkH2WzaK+ijNjoDwAjiistDR4AunENvlFlnwlUjT
k1toz7b5NTrN0qatTGY2I9rdMpv866AMHaRutozN7mCSjjZhV7DCn6qiXQuIqdWlh0JK9GRLnWuP
9xUaePxEiOr3VruoDecA8H3zxnoFz7YnkJPi00c0KkTBcgj0qidV40/e4xpPCwS/RfRA6TRbN/gU
AssRnmfGEo9rSFx0fofcN6FY+M89mw2kb6jGeRvF1YmIkL1yiRttH3Obsi4AKd6x4Uj4bsa+Bu3s
lF9E970Mo8+oddbjc1GlrM9o7R8npwkU2UfLxrBCNTdefzSwWigXmPG9A5sjo7FISHUMNXLXyAdK
oyXStdAjMYtJxE7cTa+3LwobeDg3QrgNLFUYavswsVa1ZM6N5p8eDGJQWOVuwB3VdE/DFWYKFkR+
UhS9Dq8EAblgaz39VTRJ2teh+cffEQyM56jcxecdsourvMZz9i8n0e9uyAxYosR13k/JFmk+C/yc
TdxJrJC7MoOPTs02wgTWo/0tNHaMwyktrZNOcmlp+6Agy7QKxaCx7tWKjYgtwUvp1prQLOGmmPr+
4MaU1BSfCS+EU7/3dvArJHxaoV+j/5VE5hJd9Mh63iB/rubyqf2GjVRYWdP1JatV8gvugXMSkmaF
C5JuHpCSMCQ32KjTGcxq7evlE62D3pCv1C/6kQ3qLQ5OLgMwnP8H+CTzqYoItPNYcskhlykTKqqo
/0QOKtEEnbJy0A/htTg0Y/QyUd81OPnJTy7td9Z7u7Z4uSdrZ7Ns4iM2xEq4N2HZVFKaEyKSnxse
/BgHqxlrDLqGu/jcPIc3ooWgxrpjz8itBu+RvQ65ht0x3JSjthRwig+PbOI5zoCujL00bJ1hL2XW
w7JEzazXEjvGejvVplOg5oNZcDBg/XwG1FglUWJob4ID6cHRsuL3iRy5vkXiaxabdrafRN1gkVU0
sx+M9gGfY0yVwM/HJhFSMhkDYCYUVM0aHU/oiNfAW9oFpNJHwitishUZYkaOpGFMK7EQDHiL6RSc
fFfaeFb1zwQpJTPzxtHSU0pgtFsgVEho9z/iyl3lU8lWNw+qhNpJ3wBrIp0FA5zGNOnRkI6iVMCc
Bd6BOcUidKbw+EVVth8QQE5qDelRbkrWtv+Vq9o2BCGpAvQ67Afiq3hABY36CsFA+D8SHF61ik0j
TCnVP6dmQw/FFwapbTdR8m+kbbeKU46MX0vTbTXnh5wEFZPofxD9eLip83hsMIBaZKn5uYqGfKcz
kmS+AEUCd866AYJpH9R4vjpwYxgzUUgwt0RYivIe/7e1kHald5SbG5XbkSjA0VbffQVQ2CAdyDBz
3u6Q1aEhtjiflqt5cd9DBfPZ7LzKlwIZyAK8VWQS+/DcBOUgcTGn4VsxhmYbSugnVbl1l1CCSPPg
bkm5oJAh95NH6oN9Cmzc6rh2yLrg7bu7FwdwrXCXAmPZJYuTlWezDT/cFMNAeUxG1N07j6kn1laq
Fe6sLnt0fffUBPmFWO2ldEOqBtgcEdXs9T65nITu9JgnyD6efycWqzVUf9ucD2pX3eYq/yCHryXV
c6DrFeug4Yc/3dS8V9W+7rJnQsEynKRaByRfRvaCBA59KLkKXVF19BgcazvC4mfkPxLvqCFE1++9
/DaYlUepCDYfmtguEq149nIMu63WLdOUiyPeW4N234cRchW4rnLUgad4iAmS9hhmqg2jrfRHfdIg
606Wqaxf8bY6li8nCDFOxVv5CRymQz0jG49ROAQL59I9J/gXaJp3jpEjKkcRZUx7CZQMQwN578UX
espmEoMOAyfAqm5u5beXlWnTmF2qCRu+KHQk8gCCZPCDZQCMo2UjwW3LjMIB4xBM/gPFZ0UvSXIk
hkEXv0zefZN8DbsBfDhN30WeI1dyH3Dx8j2JO114zpcbaOskvtuNpNFrUINFxkdAwhYwtpewanHt
O0R1BvhuarZ2BE+Epq2b8IhazyeukyIluxd9BjTJ6KOFAWz1fbbVQ6xNLRmjWkPb5mwtlTQ2W43f
+7p8Cwi0Awg7uDbiAXlHeP3WLvO8CG1TCqTGkVSQUNik6pQ6ApG3oGM7g0vSX+jstfxazcHThByo
EMkdwh036LeF6MgBmWp2gmlXny/X++ppKp+i0H12JlImMDnKvSHXYinEU+Xq3/IvBDnozHCrUDSg
hUOebxEpryl2fXafxtLi0winw4Ppqlv5eWyWF4XRh1I/i9rawdPFBTmxZq738ODeA6nKSPspaHVC
xX0hjmS00nuaphD0w0jTSn/amOlOs4NHPL1NrywTTINi4OuMY2Q7a1czTDKqh4fKhoFR+BKRAYM9
rWqHnuEXEchbqTnHeP5JXZYXZuaXqnbLOgFEtoHc4EgyutHAP6b69xBttVZlv1W08ka2mZb5olcO
o8ZeoGal5LuU7XwQCT5bkQIyOoJNojnPCdo2JzDXdZfs58wvGV0CHlV4aPCIxMOv2jdbgGpkr2VY
XSWDrcs/dEH7ZnNnM6hqlbIGOVI196nKCJnEoOSUv7LfR5aMkCRFjF99k3UZ4eA9p+V8sHtrnRTT
Ns6rtQGNNyn3jbQSuqYC3mZxuZQF4w4cvMWHpFvKjnMW07qIfpZQw4XJMivdIFlFNRMM4M6yD8Sv
nW0Nh/z8kD2rhauv0SndJmbuPKwuARofv8du7AvFxORiPGUalgwyvosSXbnzyoqufVu2r6MF8E/0
ZRVMp6qglUZxhlur+tYbYtrtcvwVsIbyGHO52inJyiBZVEdJH431Y1uREDq8q+64HKFQ9ehLfNim
dYOEL8nl62Z0vzwcrU8XatayywuhNP4frqRRnbwFQeKLyKG2WEQ3tZV70VX2OlvpASbxHgTikKZS
VcGZVvGpLyWTxlh3mHZt4pkV/AW1Em5jEhHZLFC9KlNPvhZKCpitgd6U3QG7lhMo1cDJ7WUqYE5v
fQYa1jqA5sK8cb+uFaabSW1bEqgxRoa5/jL6+W8a2js1OxqT/eqHJbzQbGxJo9thXgvaA6bhRTes
XX6UIjmHanKqzK9cYV+VfZG9P1PM+l9D5yLPWJE+62SqgR1LFYk4I1PnH4yU4cM6VNwrppp/Cech
sZ/c0P2obUStJ0CkmMrLVie766Ev402cgjK0E1RQNW0HVMap/TEbm9h+Cetfe522VAvQqNI8g2sO
Y77Jy2nnOO6hN4z16A2P5dj9hM1rr7Gpe7pihJl8jdsmEGJIYQot3QlIJN1KN9DlzqXcNt/uc/QS
PgU/HtQRV/Abm3mrQ8PtID7c1jK/ZZtdrXvXzvlpaLDlptYJCUSjJU8kz18bEwIOSSOLwPyKpSrO
oWOYi9H56dajb5vrCf2qpa5x4S3Helh79cUnTMLqHlVHfZW5m0TZ0kW74O2GLNqVJ42EP3Vt639N
SarYQ189Ch7VDy/DHLP33ly33Ylt5W18Jp7LgBMX/7CYhkpmn1H3yJoglKp4qzt7A9k/Fri7JYOU
JhAxA4Sm8QhSSoEurD+9PPv2kygGgtK4ZCxpUmzjI+HDQrNHKSWl4NHR3/WyOiHCvst9uKvKPxGl
jTHvCTGFkjXkGGCIMR+DczJ7lkfxkXbM19YkOaQgu0SHnbVs2nqgMJPG4qhIe86VrWWzF1DO1FCX
m2e/u7BNBb6wCwEVZuWkWo9znOzFcE0mAMkPISJGD1EfxyWv5xc6UqK1H9XI2XcqjwHvDtrDSvfP
g0chLBaFlbOEBVvAWJHmaOkbSXBj6BYpXD50LIekwa7HUzP8JgjEUL9hEYdmIp6cxMBaPwxN/piN
nD60g1Jih6vQ27A30jzXyUrVx8c4Z+cFDJ/PlGC3zyS0rDBMyneSk04HTuS3C9jVgHvnDWlln2Ma
n9GLrsvI/8dzLvNsP/gvxPqvQxfrLR6BEZtb07INhGs8u0r0wajw8tsRufgja12ybUnUDXhBYdDq
N2Rj8/Oy0zYbY8hvJBw4bVKiXpAMaFF8TrAW+mN3nckZEH3Q3Bbfav9cOvPvXLzK842M5JCk8UZz
mT8AScr6WOcS0MMTZ5Bi6JVg4GYqCXmhTeA14WaxU4+omfCDSE0VW4bEyHoesaR1dmQtx8iakRgY
MjA8krQJGkrbHcUFs2z86UDw1qyD3rrxsI+pNmw2mfFSePSMKHZPyUjVGcnX8tdjGL+3zQv6CHD0
wQ4WlY8/zbbfbYALqf067YmsVqNpFgosa1cFO23Gto0gqf+ZSb2f6nZp2N0GA0ghLRffXEwKsjjS
97hoA8IATeNltNiUFvEAGBsHhBUTYljPHbZC9HL1x+BvVAvCOlbGaJEU6J74z1kpoHovTm4ij4bG
q5haaHwQVLTcF0Zz6uGdVb07qRhDJHPDQPWUdSyT3M0k8ry0LQIgZgNSBoh/xgmDqudq16/leJHc
DJOOIiXmzaujL2B55tbox/d+svfytf6qq0ulY3ye1hM5WjzZ4NCj02BhI75jk4VPc/gkMVZ3eIj1
m2MSoL+5byIQ+3HniXR6wAXLh0RTS23mqqwrU16PgstMSXmbxquTvMf5W0s9k10AiFvNH4xr5Cj8
usP0GmNfKly6X9L9Wzo+RUVQR6qNdkdvcW/IIczyT4/l1iGlUAI7R+smMXxkddJexjbsFdtGaTXX
NaGWKYILDZkubiU0U4Z4f0Cx5dalWcUIv+6s19FO9iXMu7AVBSB0Dw4csXVudg9+BYbQ/IoZeR7n
jwgICp1AY5qHaNia8SWhcbZtQsKTS55oy873HnBK0YZeJbvGaKLLGCTPvgFSi8jHjZi1pycrrFdu
U3A+SZSAwC6pQWLsrivirhqk/c6FFXogr8QY5PXBpR/zywRDEEL04h8R1cSR8Sm5q25w+bQRURNl
hqjFTbuFj4S/gZnWvZVGUFEX4uyah9VEmAhvnxnhQAer/R9J57XbOLJF0S8iwFQMr8rZlmzJ4YVw
d9vMORX59bPKAwzQ986gZYuscM4+O8wIG7WxW6VaepxLvFpxD7bQdbFGHXc95OeJ8MOFO6Z/dUpl
G1k1JtVSdEgsR2ofeWogkShflBb2MKA0Fg8mOxpjiN2YftoEIwVRex/AlyIWjrKnBAwG1GPdJlvM
G5VDhJ3flF84ZAONQlMG9ZdDTiheE8oUEHvEExtsIEDdLAsGLt4WCZ0XoNeDC1sa2IYP73FunREd
HAK68jCBeEaGd1a/gVjfXaO+m6N9DWgq8dZ5ki4K15j0b9WNpsNdN97r0cCPLqxei94+tdG3Caah
i3phadW+dfGxV9TXulvD7v/Tdt2bzxUwZfFTLBEdiJSz1CQeK4SAnT7w5CQGr7/KlmXTSzTJ7WOM
6p30ORhwJKfTzZNmo2noDsRb0efPJvpCUkurU9BhJEH0KhlMJwvjJgLCF6aE6sju5KnyKKv6ADt+
xcisqXbYt8vMOcoEfFEvYOzX5pUXUiwsBmCMOwRu1DWTTCUpVOQqPTEPefWsEGPZHwyyLhDyjayu
EvGagtXj0H4O8+B7hAbodDYUP8WS0joeG8ED090PBQEPcCmbrU2cJ6MT7EFcBLvppo/hqRRd+tLC
6Fb+5spHMQ1sogT33fgRYNUa3hWelIOlKi8+TxBDRIR6BmSVV1CgEmvhTDgt9DjIgnVqVbkKvRZ2
d0tUxBC8mH5lLS1jPlpRfUQhfbf7p3Iq9+x1Sz4M79Or7q4cudA9ZAgH8SfOLjn1aN+0fyui58xk
Zeb1Oh3PykYuwx53pB7VBoOxpx8hS8R63NpjSENhZW0Kn3flNP7uV2ANmG4IG6iHwVAWruzaS9YR
w9poY8aEo3F6uat+ln+ttnkyNHIfa+4I354PkcSA3XaBV+N0q3h1DEHC+l2L470AyGcYCv/wHmCu
VZGWG4RQocT8ClvqaYrLo8zYyKI5QKPu0NHScyxt463sxKUf5E3pCYX4h2/sca6mlzYrfjm1UINm
6vhKy1fzJPbkFf3JNJwqYp1RlDlry77pnv2COqUn93CAHYyZBRNEpilgAdKYvqhp1wwXr6GOAtd5
n4DaKgkojvWH3VP7VIB+8yqspl2oincR4qzZLtkLO362q08GjhntMadBw/fRqnwOOOT72N4ocSpN
wCaAManUgSWGnLP5nDcXF2kbhCbgGv+7iVFwpvk1n6y/fUjvQ90zB8RSwQaJCQ1Q3NM2+QNF+qKE
k7bl3xS7BtP8pQcXqkUCMGcQ69Z6MO9tXx4FI1or7e4zKXW/4JgaHzKFDcK5WBjlRZ3kTfmm9FEe
kAtaOQkPeoJbFpjhYd60lv801j98xAahf8RAgUsbCvIU5JTb3mGmr3NN8lfdJ8+gbA0omSzw7DFn
Pqq1W7RsGOzo3WeLkXNXWzQLYjXqxBbpf6uK1Cd5aaqEtU0xZtN8xrdAeWgrFlAZ56cOD4rSTTdF
c/513ECQpAkqHT06jaN16uiPcHBCX4I1T3+hILpOONNT7C1r1HG4KiXKm0UzTilEjSiBqwOdIgsN
3DMVRSHcVhS2C1eE2Bv6+xr/wi6XJIFNS5EHb5PpbgoZ7aHnDI11IlItGA0wCAaW5RdRUrOxUGK7
ErIBBJCmqPYkDqc05qazHbJ4PYQcFpsyuSUcBnL0cK83f5lKtaG8/7QnL9FN1JUFgKsDtD08K7mU
TGir2gC73wzxhfc60G9gIivx6MfWSZk79MgBszgi5Vrhabw6rvUO0Blu2yr3/Ws7JEBe0ByMX50N
bbqPWpgBNP7iNhZ0nt68G+hKASYcnEdjyivFRTON4KiQfCYjCfNs0/1XCG/bjh5VM9NpoV1xd1g7
hNIGZX9QfKZfx1fWRA5NAiK8BejMSa+lVx8OdE2GmI0XfeYgi49jMhzgBqsVxIWG7YmqMih71FZx
wQvZNQMknPbXieoS4MaRiGKDr59/Uuq8vAsuytPcCOZHCBqp5nY5dmJo3CcHnhvXqjsSEgiWq0wz
sKXbMF5RALqAUT9V5cUpwkNsIMvJwdLozYRuLGvItGqLBTjOdBHyvQQyCro8g5FnbSKn5yNHRkhp
wwHIalZCmFHAu/Gzsw/TQaAk8YxqMVCCudIktqR8QcQFwVbphWG4x1hOqwcmQNhUOZ114liE78pm
oIASzhArgNuZKJQjDXF2cYtVSchvYpi3AmJXWOOSTMhJN/xr3mymxrnxXfjOrhT10SoAxw0wuYbz
R8fCgMFx6Va7ivM4ZBLW0NP1EEDJecQ4M9xPaHs0yrQxD04hLrN+TnA9l1+T3z2GT6l3VNyBHHCI
NlSdPSnYQSTkWgV19e42BsLqAEZn1nExxjeL+aU2vWhZDp0WdKC8pnjtkF7ThmsJ06mdQORvERPP
iRD6TEWjGqsw+oLSb/Ug3qhu3Npc9gK3pn5Cb5c+O6SaDxYhdGs9ihdJc+6ns+4hRe7OyGIH8dto
sMB/0cuJCPrWXrbNWzxC0HM+U9RbtdZt3jMApIF1FFFcd2Q+MgTcauNPSBQWr0PTnjod7aO/t2Pz
yQN5k4gcRMMpwgfYjr1zsAJIYavnxkFnPVlVuNQma5WWPqJEvIzGaCnzzzR0dxPGHm2ybUDyhx6X
TQRJnMJuHe/qwnoUeN7TPvuM8fF/W3ludTDScd1SmC1Eb6/lVD4JC0KwSXEzEgbkPlUBaMsn82RD
5pvOeyhWH+Z89Cm6PZ1l167Awoke4EQC3Kx61C9Qt+xwVYGpQhr35+zomOClGpGbqjbtrJXQyufJ
djfqVXQdFQ9GTX11dj/z4gni7mykG4t9UWvbhgxhN7/g3sN8rY4rgm+o5cufGmZBTWHdIEFxITmN
oM7GgPmdgwiLUQQAeZt/JtEqN1+NhtIfK4P0lc9o4lu+G4i3Ygen872c/acsIY0WtLH5LjwbNzQW
VkxOA3lQCf1VOWQsbGS09Xbyg7VRhXuBotcm81mHJ6LpW/o2RjNvNae+irePcXQ4iBZZwCGBnEgc
mOQgbJvLjLP9vEkicvlm0MVvj4JHid9Zye4UE//311HjHwPdCABbqjgNTKVE8cT37fTvIv6qyaoS
oAsUPhqUZvJZPSaq6m8NwT6mCsVEbTaQNWO+uHWy6yh/oPXtXdDfsT2iRUx7tLqMrUnDqBhyhZ9z
ey3H+mmCDTGDyHi8sIRBPpdJNqgRsL3X5bw1oC+m4aNFkV0BLcGUUULRST+XMAtxslI6HBM+oglz
DrHfOL+OznvsQtGCBmpo/wxrOOW4myNCHfANU5ANHsDqRFakzXAkxJkmXxHEJH1uI/0DjFBAU/2U
QAcO6+dkVEJQbjkz6XaV9a0HNdmICHwjdmZUTxduBN380GKaz3DoX7WkA06dgJkN9hF2nR13CKML
1Xzrfr3qvYfypy5BrpVqQQO5oRPqcyKwnW9lNBEw/yiZ2oWMkJWSOqqwK6Wjgn/mvMbI4WRCVHJS
HfBm+5LzzazuxIoOMNmthQsFNJD3MkyXbWQ8WxhwK/WEN3AhOPPf0r911p3cdUX29Qh9EGjs+4gR
I5rcuSMqNdgMOFz1s/9Hr5J/BGEcwnzNP4ot59Ej19UIF/KiNmMoX1R1knzVI08aLyflpSZ1Uo1x
Pw8kHFh8AeD1QAIB39o2cA0ZRHMmLVXFV2BLhZVG5yDkpI9R5gUu3KkQLvOHElZZ3Mh5+CWz6wR2
kOP5DisvhpbF7o87jlEOc963ScJybeEFyp3ruMkq0SjT4LiaTG85zpUfkU9fADq3hqXQ6M9a4bIP
CKHi2pwFFGJ8CLHmVD8b280vR/AGCudIJNlJ79NhNdDyxkO0cvuZnpQyUY6YZxhijc3ERUDj6sjg
ETY85Plz5CxsLBw/Z3tbl9eQ+ifAnyWF9hZ5x0RjUVC55qWH7KrZeXjTNzBH87LelKN25W/A43Zj
TLXiP/gwuXhPmfLWT6uMPdkAeGp4Zlsc49JjdNVB72Ym5pzb5p6ANzeQItR2DJV45lMyi55ILW16
9Jf5mooK1Q3mt0pl0f9EE/Tv8NBw8QPWJKaz16A7zDMy1NTfih6iLvXk5JKaO084kUN7XsRlf3Gr
9uIJ/+LHGN/BqjMg6fS8nkaNP60n8sboJRvnHEZUWDVNPROUwfjjJmIF5WqDyMHE4bad0q0eOOvY
0TmmkKFOffYSmtEpNpMbjAR0ePlwynpCA7F65QWmREQg0/JoP4ktLfRwmRU3T3379OGHBxgQuQAe
2sVBu5lgAsYEaCNccJCFwPNnkIJWwh8eTU8tQ6ZpcDfxDuPklurkWY/1tXC7R24nQGrWaz5iBpQV
4P5g+FV7Kz9sG7vAPtkVUf+3IG0vMNifLiUFGWtiMY09TmpIf83iMHr+B9XblOOaMsSPRHhHu5lz
jNC9Y9S2xyQ2Nobl7AkYMQF5AQa6RSFjzBEx3kPHOWrlymew42JM7bfZYR5+LLDUVn83MMfRjX1I
Sel+alMK0SIn+eeJEXmTcQFFSDOgMAlCUMnN2gcjjA6Ya8wj+kSFAlBwYF8OG20TKYYT9jSQaasR
Lcslo4TwUV17EuInLuMNaSMayo6guGd4RTfRoZ8DdKg7SkYH4AZXgMFGG4ZyUATM9V24dIyvsf7F
xB6ImEAxNatm1BXVnAIkld1DzNVzYFESFxN9qzYBgwHVV6sbOOWAZMWH0GzK8OABLXkj1jSzvTTQ
ZUFeWaZTi43jl9ahA3M+ffkZuVeP3W1gTZT4qzQL8dm5OlUEV9B6HcaKADqYEA2yajeLrqXrboGy
u9xeZgRZe1y4Td/duc4AJ6W/78P4wLXZmY/QSY8GVn2QAOc43fy+aWagxBThakWyonbVjnMHo88/
DPTcsKNk8kiA0FqgyAQzuQEDW6wgKH1UVdAC0Pv2+fdR8zFlsJuMFw8aDoyNVWmh68xV2Pav47/a
LhNergkRspwEfRPfcyZYqeyYxR6sqnsWU7t2BDzD8tCN20hLX2gkE1YOHrhwINYDx1iKtyecdfss
sg2OZrhAAsu42wpbOTf89KPsRBiR5uzmwR1U4JhK/1ILM4Rv0uKClVD70oN72U1vOOu03DzgBPIy
wzLNEgCCIPMvxBDbsFLbiafBFpXW9NrCIx176zplhr2wKXf1gokCfe/IUHfaVjQOUXBGZEoNwNKc
nV2MTwtellO0hU9bx2/4/TugsmqrG4ecGj5n1N0QgbtmM5dsyZKGAlYM1oLu0TpG01p8YsHdpZG9
CANV2xMtnzS/g3IY9w5uAIbXPYb+lBPIs2o6xqdJyg1ZFPk2V2Igc+56LHcsGKFY7TgwgW1qK53t
m0Tc2pQMo7jPU+IvGlY0Bvp5GQNtEqsLcePhWJgNuwY3NVNKmxpFQk1McRoYnY+21I4O7Y1OglYm
31DOLCMNX7EywKf6ko9fvL6m2QLdhRUsVhgEVrZFsJqjKZGkffkDaptPBoyK+Vle1Ok/lfjEnPX2
xn6N67cJJC43lcQH6UOVE455t51tt4WbgMrnxwK7MPGtfuapunrIW8WDVZ4jea8cbmDvG+9nAg1C
7M/m6A2j4UE/NA2WFc68GqsPlaWusHUnfkQJgaOSA5cq/VbOxTNMfoA8wu647hg68Vvze46UDD63
mpTYnfiUwiBhyGB46sVrOld/6cY36CTA501Y5rxHmJnlIeap8Qtm8Rk2oo3NnD0WC2Hf6ZkxFeAO
uKnod/xP4DZ0WLxS5Cwa/WGN14ERej9vxgo/LKDU6MEyUvOoQGeiprQYcLFR34C184eHKQ0Pyqdi
Y3X5ZfdK7UqZNFAC6S6dWY6NJ32KH/3UzlXdoOxeD3qxaoJMo12PGHe51rzquuQ18nayitZ8EDnv
BwxXlmZLIpVmoeWcDjlcjYJswWluTrwSGLC6x7KaxR06DCTaaYH9V8vCZ6QPADY1Jz2CAtv/8DBF
Em4M+72Dj+jSeXF/GRpuQqHzuxRr/xNHj57XBDrnA+LZ2EsUlN904Jl+Gjnj/Q452ztHR1OH8PQ/
lHrTaRgjtssZMqsdEsSeMVgFyY9eZzB5jtKevjAPrgn6i56ajLFwNp6I193XVBsJT3SoOpza3I16
FqHBuUc33Y7nWRK4iFgWXXoG34g6Lu0IsVe2vEgPDm1o4+q8dGhhMoDD6U81HsH0luptA7JR1/r2
uxtJJNZ7tem0uOX4JRqlF5dOYqfO048orcrpW0dc2dqbPtM2Q0NBbeA2F97VnDystE3aExEzM3FC
mFtBNOYrlYzuBq6miasoId5dJIfG3Pq4+9pPIfNSnm3ut1ta7w4ovxl3A2ZKbAFH+1bruQJm5gqk
heVLjRiKsaTGEZ7kWsJq8j1uQfvcDV/WQPGmcFRYWuyhoPzioPc0JF7o4/RsTZZBqNo2OlN+IiUR
9RrGH0LfsvFEdUvoUnnHDFCwBfKBburkn4TjWfM/DXqdhJqRLhhb4Zhh+7mTP5JRqf7uow2Ho5Cq
je7ikqZSYaro2jvwa6OzmYu96VzARilhdnPbbh3xQWbOAUIrle5ZFOckF1xuvJBMMfs4HCa72pnQ
0zBeWRXNt82u8VR2VA/5a5SrevyZMDGoVVNfdK8NRJpsjnczVE5ACCZNdYi/DKpvKim/Qu+BaNIX
n6wMlkSIZVNsL/mi6qfldD/6zCDA2Da0CoIphoJgGon7BAARL6GNLzAQNqqw7ZnRcADRf6qcvRoB
etUekSoeU4AZ6SLeh7NmKy0vb8jS+zV0bLUfoFfBNMitg6cY1OFPPCQrn0Gj+pqRCNYO5Y/6ZRrc
3qBZQdtS93cp7Yvi6uUlcbSOszd09EzpI6A0UluA5rZ1rDXxgSXpUZBK1wmPh+84Ak+ZqTj1cJ6M
kahzgcE/D+uuY7RqJJfQvifxVaJdGfe9fOWfAPYkvh7rBLpm0Z9aDSExF1AOMov0fJVn0xoGljJE
qCgZIJKpys4IxKZqnyXokk03SnuPEmJiD8sAS/oInhdB7d0I4bPEDGfYJZk8Bh4D1Plqi+pLs/6F
wl1HUPhzRerVv1E5mpjtGANi2mHEmZWxpNNekgEaUhi6xirpp0cfHp2YE4ZUp0YLbiKf3xSCojIN
a3qqXjf+FBV+aLNJqWQNZ1lEN0EB4KZETFUoAoqeQZJzcrBwEE53yWP/C/ngBEnBTGBCZxoSLUG/
g1JJQtfWpm7nhxkEE7z0klnbpuiuKiw27YQguSZ/tE19DhTMVWj5p4UoIKtftMb8TKAh1ZgyW5W5
SxR5QmKtBcuquA7Bqzk7j5yJiNneG8j89CgqCtYmuCNgrjfmj4ohAFCwQgfxytso1MQFIe4Tgh1j
ZFLvVse4WuvO7HPok1eNozcN9xEd41R3LxPZ3DmOZqmj3AHXcOAgW3obOLf4dG5IH8TYraM8k61L
BIXA6/tXsKhWGxgYmah0+lq+RS+kygiFumHDvcYy1y0Q1fB1Furt1PDJrMhaZSYG4PGwT+2C2L7o
03wfat5PmYOJASH03r8OgFKdaWN71eGE0/A5JWymisAYkhbQeRXuF6dqIodLr3/P8hpzUZjxWxMP
BwOP5hQB9gxPxJy/LQzikm03YZTC5fp7Hqp1apu/JC1qPJrWFKQFN01MwOnTUXz91Nmt7uMT23Tt
QgmkmVBpU8kPoZJK6Eg4CgAMbvKkkSo+Kb0SborBLqJLVThrAVWH4LLolwpyVVBZoZ0KxPnItEos
9Q7WdGHx453B1cL1nofEUam8+uJiv1ecnpZCEbBobKAfztdWg26u/fPrl9nCqZwOu1mqmwJMbTEw
H4J3VQ3OQ8SPOvZpThAV9O6eA6thakJ5Htdk+nJn56Wz60l8tnwUWIjoZzz5mWDk3PwSYgDHsjlS
gXq4MS9aM/ioNEXmYIdlazT7xK3HAQ3cNO8yPqgoUdn0RyRHS71x33tsqkAjDGZvzL0trg2iryBi
Hjy9gGlH04N9e1jlfzvyMsjP0S1Sc9NxJxlTx9w/lsjItdbWHcwVArqPFZEpsX9tJlslk3w0zXlu
d1V6V+2K6koYiTlwUbnnsR6Ta4/Tce4Romr6Xvo1/gPJ3lVNXPnpWMV7ZZHBxN0X2sMqwMhvSvqt
X36hxt5mTLFsr10K3BWo4T1j2sxTibE/N7IH9shZj+ErB6KRwkYp95X7rEKkmTNXfbrTwp2laCwY
z0LuYWTFJnbO2pgqDpRq432oXaGxhVisw5wyOK/6/pGbV5Lm1E2TqSqBxtOBCM1JXg5UVEG269jH
EewARIdQ/y9cAao7ZdFP+BO3OimbwbM7WcujoW+EsamF816HtxIHrEyBDNVWLxgscjo1wbtAKu8A
FHgAUgnX1cSAP/WZ7QFry/ZTVPhw0w6m5L7oXIghcxoTPkWeHCqe1G8LGF8kjml9eJtpPAT/059O
WoPxHcO/6Cmp4JxVJGWBU4moO+nM26P+S6J2HAgKYoRCQmy71UR5LCDt5z5RNFsAHAlLO4wxQY6P
sErC7GF2sJag8mkIN0yz/+nAOgp+a8/tFmYjN5nXPlNsKBS8IuuYUxAPmAPn0kuKnIUpBHZbe0mH
WrY103aEBwyWTMIBsOdFGlJyT3ekQ4eedWDssdSQwYNV0Zk47HNyzqm8MH6d0gvFsymZejEPtvIv
tAyKMrAYEQPiAtiixU5dbn3BYW8pnv41J2fX86w94wRInNgrXEH0Cj8409xqebbijwCXeoB4ncGJ
zDIAyvk4hOZzCScNNHss/W2Tc9L1VzWVd83plhobpxJ4/gWMqPMNbmJbC0IEoKxyP6QAI4qtiuVL
AistMIi2Et9lH3EZQMPW2+IjLuXazQOIrIuWu15h/uNZJ1yuBJhWbTLaOh9KX7PFroSL134LlDuL
2cXLov4uQWxyiHI6s8mQhAj1c3N3eLPzmtXWXYSY1tpQ7cd4ZTYf/uxizcSuzmIbzvk071U9QgqN
Pe0CHGxpptWNFGFQxJRALyna0m9Y93SIuRswk3BuWOMuOK2jVqhYJodCmj/UgmgMwq6ZRjf/eI+K
5ddm+AMhfMjsaV0lHtX4V5IPG5pKcIwRfpmqujM46pkahRUWqxTMjYT0BsoHfruonLPJxZOfF3tW
e1D99rQ5nAcxlhcBD4GMiAwPRugl0XqgIygnQ1XBNpOdYeJh0dBY3HOWeCVOZvvCwRtWF3jOJIEq
edBArZDneOw1W0VUUVsoVYTFbx4CLQcAXvmpV185/RSlG84u/LSkPKiikFvfnaaljU5X/dWAuwU0
BrpnEff7gF82YsZq9slLB/te/QUFpji4aix0aPE1NoqqYeGeUdXewIYH8WG6YFK/edcGCChTxQ6n
5iJK2H0kDGUZiW0LdUCoQ8dCDoLTZ+DyO0BhAcCY9a/Co6/CCsPzs40SU1KgxhoLnKbUc8ffIsKQ
Px1Ov9aMhRE9Bekj/qJs7ozpB2S1WVEQU5Csii5a8ZLwpsbahNl3fI1qhnLmVtW5c4gtDpslG68m
8ujSDDYGJGkJVVX1Qup2aeODjDQ0SNQY+YWAR7jRzLofNNcKSvON++iiONB5TdVhztIjzaZBkaSa
zd//C2zZoE6q4Xa3e0sxa6m0IFjdRw0dNHBS5P+p0SBOJZFinbXlRVnIurpxOqnrTBvrFVWssDF8
aZUUCh5T74Qv+DdfBkbZjl7c+rTawez8dE3vGHr+Ixohms6zB8W1ghE6HNXWx3gJsaWxLiriPbp4
5Tpos6ySC0baVBzOOfOw8/CZC5vmcMeU7d5mgJ5MLwAVciU+cYJsXtLAHIuJ+V++9BEOV5w/dK1E
MY8m6s0R/MLCVcpfm4WxorS+YNWjLMkSme+tykZ1VjZrJ0quAQX52jcBwSfwrCHDjj/KGwp6+TL5
kCen5kP/q/Xuq6oBdaTN1tDd4zR5NWYLV1GA0anDMy3lA2n4vno1Q9NMKrJOv5VV/JPXTxUzQMvn
383IDRKr2ZzyqOTkFcbFqt17HqT4FQeLinDvcuIZZc/m2H7Dg12jWXstazyI4o3JSZTY4y1sipOS
FaX1Iwb1CNt76BsAUcnJhQIAOWQTK7zK/WO6sASY/dY8HdWFhm6/Vy4yFGc9RIGMAKuowEGzvoYX
rbGIxGWCUjYrDvQFdTtJoVn4DIEbQjtrvoBDxWKjoYMgqo3eAZW+n2/jikASrl3P2cuhpyoLnz0g
fgVGzcQRW276rA4yl0ALJ4NSX5JUt1VChN5/EwhKILTBFjr3JRYCxbdOz1G+hbDdWeI+xqEc9RA6
ezKj9YOgJxqgstgT82HaF2FxcMLjhbchUcDL66jsr7CfGPxwNyf/S8DVmTjkQKpdssV3DgxJVwST
6QfOJNyiNWV14OgYm/dnZhEeE53e1pauMsnnE0r0ExT2MOhViJLH1+EdNuQuTA+teBicLdRUJK0v
JrbezHWBEuKatxgOkT4M9ap0Q4hV5pWnDsfbNfYG50pN8aw8rAKAR8yA0j7CK2k8qwkJRkwGI2CS
FeKt2V6svUITRtOElmquOOvZrbuRxnTmQvSwRaZPpU3Bqh3pwDmgBQ5aMo/k8KKubTXM4r+Wocll
elVxRBXQigWQYJjmBXRfr8+tefGz8IhTz4r2ADXAUjXNUr7GJGLGzAjMh8Lzs8BAnvlD/YEBa0xJ
odOdBZpccOh993KVOMZqFmcXxKbhtBLmmjwQyqAJll5hwR7EnjomclgDAW9Qz1UAojM7msOK41/j
1/oNMi6/XPs2gFqhBujtR5BjqeKCG6gFTNRETt3ZTiOsGPJdOm0F/OujHx6I0hw/uTENTs6YIq+O
b3bOyxvfMhdO58z7a1BQQRtHFtjGX1xdsQsBCwoGmW7hy0gPPkK9qvSdtF6j4tsOMmxX1lvwpMbg
Tjo48YiBx1MXBau+imGG7BUuKMVBUcWfsiJ4qdBgxRbR0Oa9it86ZBUdI3XOssp8mXtOftauzH4h
fm8K9yh1m47n0XNSfetjstEjVpcYsLUrvkKO+NgDGFUNITPlKfHYQPWnZ58576mYYv0T9wx2BaGa
s1/sOkz70cZBSGQ2dXaJAuZjEAkCag7KUeyjoRINBrpR5jCd/WKgReuZ4akeKjMOpiSwTyFeNG90
riGOkZ0HQZxyRxHZAg6bmqbF91/rlAu+/AFLb2pnV9vyFwp1WbmNfLg2wvlyweWuKhh1bWmQ1lLD
IqEILt8IKwQRmQg2Yo5OYcQd9F4xlsQjC0ekWDI0PeJjyqAOgJotJTTrjRHLXxHr3aYNj16LuCTg
u1S+CdbrnoSRwj8u9nG361ttn82FuagZIBrtnXt2KMa9olX6lPpDRFnLnauVT0bwxPBtWd40E4VV
9DUVF5dKImjcZyyxz4X12jvBuoGoXj6jJeR4bQ6S9LKSyS3HPLb2ntJMu9A2AkcAWpt7oJiODnxI
c/IisAVqnwHCqnpV9buMdCYr3dRQ4qfRWZsYYtQUFgzXNErNjKo5GxziG7VrMrmsJ5eKerCYeNCJ
+jG7k87FPhuZOOX4DUCHJMjvzNQEctTSRQdqhtsCNg4vaeC3pvIRoN9EM8BHAbkdIPbmNVGY9mWY
q2cuo31ImWuh1zGq6Wk0qliBz7DiXRvr4eRci/w5nOJD1U9gyc2/nvt0ktdGimsd9kcB6YAgJVwB
MTBLoE51RA+U5nbIm2aV1viuNPrrQGuLzslPwp/UIkygFFtSFTBz+Mb+/WnSXr1EHjzA0dRCCpJa
M5xKckgEscITWoO+eUr1GCNHsUuD6M0f45dg0k6Vg8oW6XxlkUWJ1wWyNMgazzlpREEZPWX+SNZU
/TLUA0Ea9Wbq6P+1McbD0FvJ7J8nhn9WUn2NTnEQevFRxPWud+Rh5KnZc/zo2vKR+ToCNVPFJamn
iOLdTR3o2do59LR/WoUfEUNgBym1Go5mHCUI4hMqr5J8F1VsBABdczDSXKpQDWtbN1wk9h99ZC0y
AoaXp5oK9U5/JtN5win+GH1aqYkf2kxmMvYVaOhm+Oz8LcyI6ISDXMPEXu9erWFGM9SKbU5PTIVu
BWd1ExYfpZWpqZyg59OhXdkwgrRTM1xlOWyThjYdZyiLWjovCLl6hgapFq8q39u+u5TOQSMSGCAU
5v0NVSBohwl50oKXpM39OumQc3uefnAKuald7e9cGukqsuK1JnWO2ZK2HNvJTd4cZjhejJUzDC1Q
AnH5grCZEQuUFSOt/ImnqfrGMHuadGj5TfRC68k0tOIyykPCZClfk7TEbDNcGf46C8UTXp7vZotV
k29z2WG1ghabsbNvblsnhWND9oLmHngtkzkwmUW6aHVkQo4MPsr0a44NiZnVn7EhqKOgWfLyTzsw
EMl6CTlR9KriQ7d//yhgJaXEnsFqpoZ7nsb4YPTTDZvm8zyKr0qHDdi4jBawA3EN9xV/E8CGoxfP
BIaW21a+gJiJBBsPDlj9C7k80u5XPlGLflKMapu0vSaQhQYh7glnTSFc3A0Ubf6so3xvOpj5Mt1O
NtRj+YHD2Dj981JrpUdoVWvn1UicE439tx8hT5fil+AlzWIdMrWg7RyMGK1JQcthVSt7ukv84+OQ
Xg5SZFEMG3OyX+bSeg8I4CCq5SknsWgp8QT6F9R/p2sbEyUp/gRkVhYmwwTCO49oSEOuo0W9QPTF
Vb5omZIeG5juvpOuai+4wdigpCPHXVGGgMtAUpkHmMXegBNG7UErZ0f5Sk8xrLbBCycPIwz7Mll7
w6o+O5rG3HYQr6vEYQeusN3jZWquZ0zNLPxZByfl6K2qj5AWqUU4YmjMFJNXcp1BrZFWg8JkuExg
T625Yg9pE4wEJw283+IeKMImPptCHRq5yZCpHMV6FrwtHPYAoIYGVmrerEPYcDm9klFgzdXs2oxv
YXhfYTGslSOYIyH+A44gp2N3OD1W2vKfBcyTOcF2UiOXL7R1qmhWOcBMdhUQQbEEe/5zMPD8HpCc
G5DX8x8KxTbn3dsrTXu0KHwwfIebAwVIKNXg2uNcCPjXnUYQG5QDqhOyb2wCn5Zy2o40geX0CBMb
C3NAp5hbzdXTZ1gYDAxPMWeWLRG0sAOwYkFwDR8nrlc+awMTWRJXLvUYbQwHoQqINXdapSXobZii
s/6Rci498RM0VzSH+F807bhxwQRIXs9mYJ8eg1L30+Mz5bysZ3lgYL+0PFpjZIIJjX1M1VBrV9nh
vqT+Uyee7XaAmdmhv+cANLY6yimOawY4mZoV2zCZUjM4BggNcsw39ejLwLNuAtonRlgF0MNK5crm
EkuKy5RER36ny9BgR2UO+a618ofDF0nJwbTFraj1bxem4xjCHUnnP7pocHMOX0woirj47dKUEDky
KTSoxUZIAe6TOLZPWEAhWaxCtyBDDusaOrcGVyXCyQzfJkgC8msI1j5WM1pkbJVuufG6mzfC1U/V
u4WFXzZo31ZWFj0jYLwRbYzEgNxJXlhSwXsY6b4hmVndH58fz6KCksO03kAqk76FuII0dnWb7Wnb
4BZCyahGWh2dF+aYq2H468GJp/xMQ9Qs24TeViMadjJIquNJKuBGzRYdqbi6L74RwU3wEQj127IV
e+UWl8QcJidVOTdus4FS/Md2DXJ9gQKQmwnyHhgNxpATM6o7owA7/Y+l81puHbvS8BOhCjnckgDB
LAaJlHSDko4k5Jzx9PPt9lS5xh63+7REAnuv9cfsTJIdI8Y2RYuGZr8syYmCPfgPtmSL4rXe6jop
r7Gf4g8Z6beJoALaCUQtgQ9ny1mwM+nB3lBqKkPEyitvMvlLnRLCn1TsiTdSHxEmgCnwBWawwuOC
od9mKyLAPeu2abc8o+Itn/f86oFO8jp1vHlpHEU+d6SyFXmq3L0N6qOhWKVrxlXz3mkOI1u41tPx
alhXpcDNXJF4ZWZYKVt+KaCphakY6fE+CnKqeqOjVRPOZqiJv5jVM85uatB4o0n0RDrCIJgelR88
9KklbcKSmMBIu8/BmxzYWJlLwXXJFS8SjH1p2us5MsHKPwEka6f8bPuW4AITAHE0xu9CMo9Gv7Dl
WhUef2pLCkCYBZwDUATlGGMQbF9RbJYF8E3qxB/u7JJ2+dEX7M1IRf120L1SxEHzaBNiXTo0l5Aj
5wTBWfz71AH4skjYTvGXBsWrxQ+m0eXr5N3VSUA/pMbhek+mrZI4rJQMy/m3rvLCVHy36Era1u3D
7Dh09r4i7UNjlJfKf2mherEQLC6TtFfb+G/pNYIeTD8ddU9beLXVzmsOExJ4IphfRo3Ynjx+KJxI
JgyMEyV3QzV7Ti9j3ipGEmG7s74HyNXeWJDOodtJK5cv2UhnVL/gUE7AeFCSiDTPZ1FmmegEOyZg
4HrO4lyMn1ZRfgTxWzSzYGLAJcAkCn4E0codRwJtetMzGwTA+AwkiGbCT8MhPSt8Z5QV4BQDEXmp
iIMWmFvNBZz2kg87821xsgmYPZWAK+kCLEDLqkF1FVxePKLRO4cHwacMHiqcKAvmGBqnmnhqihTf
80XIKJsYUy6+X8yFQZ3RSlWJpp0pazmW/5YAvSGhIFlFUHHw29hgqyT2RGmyBysrQGrxwxzECqIz
TSEWUnh2wKguswaWON/RGDYeh9JYrtBDE5pMZkp5sDE0DRNp+JgsSpS1jrG4Omrucgo9OnktA+4a
61VptN8FDlSZwxkglK1Iz0dPqFl7bSSlMtu1BqGT30v1xUorlWiZWusti5dX9D8qZ8bC/Kol0zXk
PyvDyDypQBKfmxo7Q7tie5/UFosgXnJm7ZxBQeerlADJcKfK+7kad5n4gSU/zgga40HkprQF7PHf
2Y8FVZjWNQ1nO2kuOLY7wHb5H/jVtkICRMXndpi5IQY+sAje5R7WP30wAzUQYIih5l8L1SCpCXmE
GJBJdRnK1HdqkMQoYEjQEdzLd5udEH4EnU03oG/Rgg3ZNP8jcrvlOknnUmSmSSOqkbaaz6VkXpZ2
/lgk/YInHCKk7mC70LoUXJAxklP2yana2BTKWob0WtnFHZQkkYt7YAS7fLmJqDRsIIyq5BAZ2GKK
bDiHnIXyAJ9A7UzCghqrrw5qni6jDUPDeRFGb9kU3Vsdd1bkaio7amIEwHqkZ5G7xwKmkHvtQ/25
jBIFn+OE9ClP38iwXIbTnGwXuXRFvwWwWJyV2/9WYA6I/MmHvB7grgFd8LTCFKVg77xmSL8ApSXU
AdTQAIFLMCUL9BWvKL2P1rdIHtIRXBSYpfFjbE2xdy/KIZuwtKIzb7uzCGud2T5z1Xh2VeCN+Yzu
hLgYbKSjsVfDxe+49WtgWggRsaUpKhyrOm2ERnVQjXdx7Q0gsfOY72xcWqy6rLG29RUkxH8DOeua
8uxLe1f1OGCn6XcJwqsWAk2ZmbYOoaUHPmocML5qKt8UpFCx6xkqCKGeGuuwjL4rk5hLPiWxfzj9
cyJ8LFN7MmP+fYntpMOSsuCZtpS9cDQtM+7F6WJJF6NKvbAIXXOmn4obdUi/DFB+wsdXVvaazwQ7
MWMmacXzlB8dO31G3PVYiRCSy24cgIERfVIOzZHFAFE8zZ1QMYBQEhhLHShYgcJzD0PYnvV/i+IL
QZnKPEwOImY3BoIZSBzIkpHSNbSBxyk8qPL4DeUu6HOC9cr4yf+jaATsM76BMWjOb9rc4XKQ9DFW
Nbln1OneSc2ruI5HXked01nvZfIfHpTigk/Bu1pME8L/2KeYS+AhuGWn/uyMkDZTIGTqhsF4jyva
YFMU9pW5HT0zQHM8FEd9tg724Dy6SeS8EOUubrIws/4TwPAEeyF3gkxGZom0wSTwVN6RX/Qfp9HU
rkXOkzHdzNBv+vDVLpstnuR1i1SJxq+Cv8X5tQfqPQlwUk+oaDvdZzio1O/+raQ5M6ojlzkoX1co
IqNRYwr/jQwhKAyInO12VomGLGSabKuPSSdWoWEp7EjgAkFcMZK96TnmIlSbkTyg5D8qbXmzKzYP
pQel5cBJ10Yv+5N1tOE/q7jkZZFqGvFIowqos0KwY446wHq4KSdy/1Bvrbp+OAUWd1lcM9t/JXK3
judvCPEmUrAkO754ytQhAEiT7pNcE+Smi97g3hVCAXUx6JghppDRXAmTncg8CCW0UHDo5hTQWBF3
sI3PJUjcmUXUYK8vYyIy8alwhfVpSWTwiGyqo1p9vNMEfWpny0sJEHM4ZiALkGH/58hpCSwPdgbQ
W6r9iUTuUW/2YLzmPJ6VkVqd+U4JTcMAqUbKCdTYEz+4PBlHSetfzTL/EIkjuUjyYi+VIdI7GDJ+
TEh/q6xIYkZxDBiPZYnWuPSW9PFFE2rHnNUpGBk1YDsqQ/nMQ2s/F8NFlr5g/ogjTUafNZOfGe1r
j8QQzD2AyWwVY1tgVJPNXUH1LSCBLft6HVZo3qfLHKZbTU6OvYb4ZZheAuQHNtfEksP2BrF6DlQo
1aH1c0LGQa2DH7mYoHPz5aJl9Ws9PSLtlgcBLnLSzrDFEUVxtFvjAB0fZuTBNfcafD1qctICcn9s
NwU+56CZ2NZveXKX1ENPzSYEHlplpBNBanNU/MmRugltypcm0xvblnQBe3izQCw78u70UOP248BN
J7btPiD4CjKF2Vwz9Wfs3FRSVDL81qWMY4THa2pSClErHmGL9Lh5vJaonKJo/qcPJm7UfhC5xuLD
0LXwp1HIyg/NDYmVm5mKigktc6l17+HibOKqwGCbuwXLnvg+Uiw5RQu11TECRMQ4pjEqGK9IgAEL
fgB89y8ty1wy3ZjC1ZHSVFVgzwZcpiwLMdl0TNkleu0rIitFo/I7gi9SKlVUlDBRdex9Bid+2pd0
I/RnnL1cKRyJVkK8MVDJglotsuHTKpUKSMm+DGrtSXVyTCxnJ9QaaUiQSrwtR/sULNJLDJiJ/Fb4
BwmQqobxnMvnVmXlNeeAzkJ9W03lv7pqX1vSN5T+GBnOS8IiVnTFXdKMd8VRwo3EPTGbQ0Y6FgTr
NOTM3Eu3C63yM5zn9yGdrk6hs0ZnLBhS9107qZ/WaDM7ijbseaYpKcaoNbUYg/qkKjbBkIN+Waz3
YU0ohNGw/crMnqZFKo8YRir+0ZYEcTsvylP565nVycoqg01j5i9GZXIpStWRtf0V7bwkLE4pfkcW
jZAUy1b5ZCb/DSLrosUVtQ1g0077LeHoSprkGITOJ8LxeLeoTCtTIh/nyqDk0T7VyewFAdZGO8Kb
0zbqvSNQxdeng9PBXwYmB3DiYC2ZmiI44rpl44wbErHxs47leJH43avxTdKpAB7q7NzWCilYMmgG
hz2tXMBZFrCoah8jDQQWgjOhnwg3sttO1P3aYGBcoPKSfAah9S/pLfAh44ye7gzJOjY7rvtGZ/pO
tc5TZx7MZkn2ZUegCed1q1Nhzz9smoibp2gt1n6tVvqU4ooBLM62qawgxFkHnUOMMIVfJAr1rJeq
8ijs6tijjOcq8wi69CynerXgUvWJzBa024OS77M53pj8CbZcn1s74JadGCfU+bWjF1eECnTwJbhv
qfobCMNr9mW2IDyIo0NpDYpbLJQTdbMduSWBiAbZJfO7+GQmZOeKMe2IB7nUrXyQCucqfju65v1B
+0o5zSmdxEzBDiT6W9No9ALF2SQVpZZWz+NwwtVvSFbA8YrJeVG+gYgWmmaTstqkUn3p5lQ59egf
VOZVCceBrMfXTAdrIQogGCA3ZoOZrjAO8dJ4A7t9CO8kBnBqVRuH8ZQdmEQ9fyRTgEV/hmOR1xoe
yDKxvqcx3AVRyWwQHBtiJ6mnVd0hzD+BatyZ/6EeNz9S2lFMLBFs0lku/uyzPBavSulcIz2nVc8h
OkXr/W4K3TbM4VxRN6kIxNuCkOOwDP/NVUJwKKJlObMPJHd+LYy0WSdck3H3QRQbmV+pujHMErZV
Q15blT9ztAhH/3DPG6y8Nau1QRK8M8zbWpqvTZXnt3nmTk1YvwiNuJlVnEHZcgW81dotc+hdIv4o
MqwP4nl49/Atp9o6izh97aG7l731QkRl6QZ2Ry4MZ16r/Y7VsrMixOZ1Yw+eImQ9Y0YXE4PFMpvo
nhXf5rMKrGxT6vl1MUllmeMEMRCwRbCg+xB5L01hbsYm8rpcTgkyDvgrGLz6DNmokqFKm+1jH1Uj
pTGwD9pMcHu8BdjMMWpsm7L+M4aWQMNUctvgc9QFGKYTAVH3blElOyMxroPM2GnUzJIV03FF3G7+
QRArjv/Iy4b8SOvkT7zgglNqFWS4/IiXi52wZi4oHR3IMH0Ny/Qc7OwzDSYvTKVtDZYddcL1IhO7
jmWo+KjmZkP91dYY4wpnq8BxD10K7yeNSbrW+KFHfje75b0f97VmFyKR7Eqy4IDRmw0t+61s4n9s
PizbQoLFF2BB6Mdt+W4OLf4RRM7u1FevmK5cneu21mdEh+Y2MkXZ1fw1Ym0qaUUDaU5Kc6PpsAIa
uU4GQcPommyc1HJH2YY9mPtFlg4DDQhT/tshcF5VMlu81mB/nWlzs2rK6qrEawzwCJxAoj6a1aju
LTcuS07Qh4YIbbkHxLCh7jUTgEs6buyig/6NdkUJfozCcbiX73pCQopDXmBqb2T9VmnQhNVs/NZJ
8trk2kbkIcejvlHHihnafqZBuk8qHEB0Bt5LBSMugDMTB3LwM9fddWhymWUhf3UUJOPV0t2cLveU
kdA/mdYlGI0jwlxE2UNNhhr7bN8a2yEyUFQz9Qflq8kavHLklpznN9PsryoGjflFs+lpVTJwSNTa
3Zi/BHqK9AxzoUjLnVE8pLjZOMBoRKHhmnBKBHYRaQwxYT2cWAkzZKSQehbQE4ilUDkRWO4CQ8pB
B/+zxqNpcVlPE0cUt89ZBcM52+FNZbI5OxhIuHAte6Yr1YlXjQ03Uy3lOagID89n12nzQ5O5aklt
UAEfPqBnJwhHkU4tB3pJK/MyMaa7OhKDCpH+FO7wYuEEihBgkTA1zurWom6mgnhL1BkJLTQTOM8I
D1BjREvQwtXtp/hLaC5L1h6dXb47tfCk08NggLG0htaVo+GEPtnKuuFXvw6IW4Q8NDYIFbOWg4Gk
Ov4zqKIlaIKcDIGhKmSg5TAKQqctriNbwlbEIXlkJN+19pGgLbQCQHLmQtAcaqhBf+n6i2IYbp26
mvHSBOA2jFULMh3emBl2h6/RLr+i2TwU7G6lQw9QtJeVpzipScn3dAXsvSTpd1jRp0oS6nFKI3za
3ITOaZT+LGCLgnl26asbOrm1bHzF4WfFWNVqzkrcUew9g6qsFkVx2dUr8FKZC1nD0NcHW/RYXjn+
BfVexD5nwidnjKhycC2Mjyku0V7flHZn5vdZJSr3Q1IOw0h60zpAKNq43eImMEkI1KzvZniLmKBt
EHLKi0IJ4YaM+017mBnCG+OV5DViFrnxYsPBdfmH9CSLXrXmL1HEw4AMuRzXha+isiXR1x0oP62K
XY53gCQnt20nD8yd2NcVW69wubQqJKhypYWHllBMcOGtyiETJJf/Wau1u4DHIErOPRFCLTKHIvOa
9i3hOaEeeI3LTm+e87fsEJ9W3/vqGTQUmzOg9wVnc3QTbzwpGmN8UPlVbz3dhZSxDfY15zNKa5Ig
tzpAHRIVW9aOC04gp/JUdH8zlnBg+4q32fCkyMAekhDaRBAHT4ujEBq5lwoKNJQnTIzJpRENoSfu
6MTemfiAuuI4Frt+/GGXFNsAAXp4lWJoRb8kySn5Zq3zmuIMLiWSwtj/dVTdiMn4BD6FxEau/cOI
oNJOf7WeJqqGLsvex/UTFqVXoOIB3XBmUpvbz8rcBwlgCEBhIomBQs7eEMuG7UmsdOJWEOuE1mWv
uvNVh/9MzA0O8HFKRwpacBEfCYFVjacUZ38lMhO6k+iTyREVxzwA/Sjjf77Kpolljl/BhBJk7EKP
j4wkJymVPoYsQ2c8noQ2k7NyeMz8vCIUvqoOssSgxkkOnGWrqnvKZDDjI1GW1UdNQcBnahxIXrIJ
4uRYHnmuxy1yy8wENUQAuNPgOS2EiTU5utOPnr+bNAgzdSRQisCknAi5o25qqd0PNqNwzXzgSEcz
c9PxK2dmy4hJhOAkOKEIPpbDiKjGXPb6b15teLSSYS1+TXgMe2dgeuRczd70AEpGY/3r/QK7UxA+
X/GiNng0ezb39tFZFIxle/rWajYNZHw8N8tyJOKrJTuQo2z4hOlZm7qGCuqWQzno2xrzMKPV+FIU
oHB88MZ9ohmaEcdW2zWACtwtOD6vXqLsP0R0Tz9yG1dXAeJLKgxL64HiEp9uFvZamV4UboeZYJJj
0X1hLV1VWOL0lWr+02VzX/OcvgS89iuLlOUljDEGo0yXf0yBJPCdjdqfIA5RVqPdr7dwYDNh8nF1
z41Ph/zjHIwaqQf1Fq+JgjkdpS6ggqCzCpGbo3lzty6qw4JhVcq2ETCbiY1YQ8APTjEs+1Z6Jcrf
oBIugfMkmNJXe1RZfcz/6d4nxnV1lQo9UfLGpdViMG7qhn52XXlZxMZhvY0Ew9WN8zZZ4VXukMLN
qO9MGYmsjqiHW9/I852qdQfkcpEeneZ02mZJToi78S5mT6mJAT2pvhm7W8aXbfA7BjyRVvXHLy8r
y0bIhvXoIOH5Hd90foyCZM2ZQSpCqyZuhdImUWv8yiTaGOwvoZsJtRrelzkRkT3IW4OYKAHytoaN
EMOLd5o+Cyj2s4q2WR18cYhwBiUk1pJZI09XQ/2a+NU14H9llFaLBhneHSop3lpG9uRYTUUmCxYR
/i7uI+grBvpV9j3zxOd4ygaMaQcr4SLQCVcdQcwY3yHGSSqZtsP4OxBckL5FUnBqECRUWf3maOV/
jomIcNjYM+f3hnShwDoW2RWanrtHj2c/y4YXUeOQPuYR79HwEW0kFuYuDAkpMcmeAfwE42pPVdX7
wRSsBdajqV8C2gZkEHq6SjhnRFYSQplxJDz7t62/hDuo1dCx1BgY7B80SP8ZD1HFCQFjDncHLy3F
7khiWztfAToR/vLaCd21KOmJwUpaGwiIhx0WIhXLaXszGTfSXvscHG3bcaMU5RPyZKWS5D15RBPo
ueiZUFmW43GXWgbBs2Tv6P8C9TxfkqddrfhXR/dIznFJ652loV3VcAflHF1nYsQHbppKMByo+lBU
dVe8pKxAFblCkbYbwaZbJP3tlAh9/FhRJFovG7k/qTiuOmtfEh8TWDwXKGfT6QOsla/S0TegADxd
pUaoFIhNVD+iHNaJVi54TH5duliA7HXX4GlWlk903uCvir4cW/sRkLGqht44nwt1vJpW4RU2M59U
kmm7mrPbED9n7YEkAH+P0ThkvjSXzNjSi2pal8buvRYOUNa9Ljwx3OCf5Uj836etO29E1/moBFGB
kiM4jSPS6wQWWvP4PiMLo/34pQSCAN1S8s6FCYfxzKufOkftcRWcnHgVdpGYsJtLeqhvcX2oCI/s
tDVH4ZhSDC9/WxmeDi9DspWfhENUXJ+tHXlEJvZVQXrSQTzjTukcdKaZlNC9ZvoOh1e9U3U6i2BJ
EYmij5ZJncETHTf1xhK28fmb1SolKV5s8CK08X//PN+Ahtc5F8voMtQv+qCuZYSNUU1ycbRtKZip
6xEhV3BFkFyXpCmav6XlEEuma5fJti13HKg9xcucdzvpG6th18RE/y6HijKumb1lspjM5dGvzPor
V5SHqk/fxFuterl1m+phN1cBc4orfSxPpHmSM0hKTnwTBgsN5k1NnmV+aIU3X0rki1p0L5xGRv2Y
gIv/A2NxIzEfRJPDoEMmL8bccmwALP9NxlcCGxKJ3oFoJt8SnHsuiSyr258irT6skOrPFKZVpg8N
U7BQSuicSGi1SaU7zGThNeaI/3jTKdMtDJrXUWVdmu8444fOhn0Q1djvQfwDrG9bqGoaO+zdGqdq
TL5ivQwvEKk7qws3rblLcLGl6UuZvapcX07OGgMYTRaKEkuvBSd+snx0w2dmAc7/KtHWqJ+5ek9H
eOOGvK7iFWuVRT9MwRMhWBiGKoEJdWN56IhbCdwa7Hz6BUgrZuqIuGAEA2uFPz3xhxg4H3EXscJT
dKc97QRpdsT4mbvXbn5PnfGc4O46Y9/v8NdzSCcng3RX8cnPKOB9u7n1JOPyl4wjkUHH8mA6pA9z
thbncYaQoIeXbOFCu8kqXsZhm/KTagRNAtA5+BxoTTilRE9noNBiAe55/2OD4AZCUaZHkJUHY+Bv
L58CUBL3UAXhn5nq3mmsrQhoUfa83ktJbWtJqZsvGBH+u2yad2Ka6waUcuitxhYvctwR04DylGTx
Wd/l6T9MGyqugiZ4HZx2p/eEeGD94yXmbGGIw0C0sbpZ1CnT/LtT2LrsSjqQ/2+2n73tHHV2ZZQ5
dUWs2cOErkXTmWlemF+6BfPTcq8lacfltQcWEZDDRuqXbYeISraxl0zq0x5DakgwOc7XGNJnHnnl
uLVTErTw+NgImcL6MYfJw5HzQ1ykW0z3aHdaoK50bdHoONHiq/RocZFvLBhuA3DEpiVFSUW1VFJc
HBFIRT0OQ6PQXdnWJ209TuMF4RdZPFA2ra0LHyNRo6RqH4qSdDvUe+wPbD5UCNHYGsh4/CBV8aMo
ZoeP21575tbB9sV2qOtvEHNCXh99UfjbmHuFJkHtXHLNkYRK41XfHkJnZ+z1XSUWISCy7o2PdyQe
iV1IuDlb8nFt7RhIe/60bPxKWOZ6jGTQfQXp/P3NsGWOyH4TJjd8OVsAgkfIa5TDhTcOfk4ImASE
nEYiYEX9FJFNIho+p5GMpa66hy3pKwKGXtjSquyU62cdJmxxSiQhIVCPX5DowuuN7sMbmgcCAb1i
qS6fC+V/2rZpB564nvua4GxEM2LZrKnpQB5g9sM6WQpiQr/lnKOZUgU7fmvyu1Efx+WbkOOw8wN2
wQyHPochSRR4ushgRMsViQmbkx8BcyM9Da7UXqFWZ6S3gcwutZ32jbWxzPBKexoKeM3v0POzzSJ0
ZctTladAcewYoTLECkVX+InSctjkMlF+47IzHWrJw0OXbccs/wjlJ3GUCW1S/NQlMXaE3VakvY+L
MLC9zODzJTJYRhd23/RGvIYP1fxsLEqBYt238v3U5L7qFLvQpKOBdgvrJvovyCkjHXHujJ2xnpvo
oCPlX0MLbSoUO6MbhZTOBbSPcBlHzvxa8PUpCRF+sjxttIyMYb8k8yF3pv+e3CGfiCkt7hrNkWQB
On4WFcD0hHqQS2nG4SmNPEisXZlyKjr6sLUiYz/XbvsvqeiZ544lnk5tvAzxRuqcjMGlSw7ZkErR
ZfoyeDSDyemXQjqeDKbGnDwpwcYkAsSsm0vZv3fM24TKqDXWdLMKxZD0nig5AoDJHQLaEZpwo2mv
SFzrDGyVR1IhfSFWLnlQny2581WYj3g+JP2tRdQ8G66dL9ellI/WXzv0mHrYFInr7zxIsHXYGFBB
1Zv2EEw4Tx3vOiQOkDWZ3P17NLCWKSqTB1miFb51DHtjQCRtqZJdCVXIIe78d4hr2s0gvpNpmwzj
TZOcSRY2cTqcVP4brGvRJ/5zrYqPKm13E5z4yE4Dk8rCgsuIK4oZZmrxQwyxO7sUrzjBnRzZEP1a
bPra1K6rgEpEPHSAhIQdDNzQjDBIoNX23CTqWkV00Re3mb5PAUSgD/fjkJTCddafE9S57cSMBYg8
fCxkDRA5INwXvYYz068YqsTMbsnOBrfhDAwQkzdRYJ3prljTtkKVEPO62i7z7uDEXuCgorATZ4vg
Xe9cESJbcZ2BTMUD2xwan1n6E1gI4TybxPb76YjYmD/QgDYYvCAyvIw9m0mGOBDE60tPaD1VoQA2
+MOZeDQwv2ZBC8G0XBu/KWUDCe/ACOMZ45NFKkCbBZI5p9a2NjmOOPuJWMGA4o5WsZbZClKVpVbA
ZHb+CNEqAuqv8otsfwKsksvjBXp27UqZEYlMoeVXADMQGvAoCvp9YirVeWO1iJ0HIqbAEbuOyE5n
dkVcl5pgriRwOHUeIGYIY0bnkOM2YWeSkfQilVtbMEEyoIR4qrg7oLMfYfrJ58ypLsHFVF7OaRb1
yPHKzgvH/NZb1nGuByQDpLThOyqibYNHi2hkcf2JXnDxkzZM4ZRzeY5NFZBFlSFVCta2mHWi8aKT
w2nc6r7A0EJ+LDRbBZBPyFZbIsjlcRox9XLwh2gE8onSToU4+YE29mgFA9+iEhRbQwCYYKBa+w+2
ZFcqUR3LBSdeM3ocean2INod/GlCiaBjlrbljdggW1AX4gZcqbuQ5E/1n5E6W1IphZtvXX011WGE
U5XBuRuaKSTMcZTI4yPUdqH2ErTz0RB3DmsHE/aA4pUqE+LlTkqHST8DtGSI77rTqJ10XkL8tXwS
GjnxmpFuVAVHrvLXARcpUQUpTc6R9EnRcqdeC7oRwGH4ebhiY6Q1WJkClgpjbSqSK/4EPhC1Bkxe
oQNi2VCMv1reWeSiiG0OoApuh+l9uoGDNHQ/1NPgRxG0Cq8KZN8qb51VmkFXIDezUM7kvyorLZO+
gyi0o7MT8VlwJLfYxpvbNqQ39vom7okLBM74/8+0Usp1DmkUs0proiljdYza76q8tGr+cOBSV137
T1eO9oTVUZdCiG8HXOoBJ0Lqw0vhcHHhyJCa4NjidUSd/6cUB2JKCeYxiGa4mMoK6s5SZ6QxPmp1
UKnN/OMQJaXyyvGcNNG76jAz91vJGdnRbdxj4b4PrJ1qzBe1o10RdLykCQksHE4nC6UzFppM9Zs/
Cf0ZqNpL64B5nUNL3YoLABFHykJqguaymEnkf43XFsiujzvXsRZCwj/NfTp9xc6zcnADwuo199hq
/DxQd0NxTjIeAqe8ztCxbB99RGY3Ke8VKnd2RPLPUCu4hGWwM6DKVDA1so9XsHYE+M8z3nrWHRxx
7SWlcgU7VUBVXLMNoGc5gEpevjHwF0gPauAAjYIfOCWSFbmSAwLRojXYpEo4Q6RVB4UZGqDD4Ugl
KGPdFfDRzpsTPwXLpiLbrGCm4P14G2KilTv2AoSL4b+O0GOAdrF0Gt2+VbaBtie8YVWe6uBR20cr
qi8CukUMJofYZXmuwRk1XB1B95pSjGNVG4dRPZzIj9qE8x5hCctUWfdsJzViY+5uYBRqcOiHG7Nv
ME5xqPOVe3L8E+P4lCEsMsYDb9ihDjs3O6J0XbA7D82EW/PDwDN50io88AWugBu9ZQcMuMOUuddc
bUtWvyutmHSxZdgcK6vhRX0jv2Aa1pvhlWcvzPf9l/rHA9QSoXTmDpl95ZKdlB+kuJvwhphxm+2C
E1+MTwi9320CP1ovz/qEI+JKvOvB2Lan3MfM/9sQHshbBCq7m3bGsf2UnvUntD9hC6t2N5wwbqzh
PV/tD+M2v5h39d6/I4uPHV4IRH8+pRWzfqHuoJipokRW42oAe79gIHpMegleOBeDSFetpfyQKH47
HoL4WC4m+TEBFzrjc/GijncR5miGwNMsIVxEEtOpxZYlm4zB9pmNh2vywwLQmsvXcLzz5wXZB74B
mrTSyKUaOst/a+VPa246a2UCu7JCkpC/k1jev5uX1K9dOBxyQlfaVX/BV+SiEXaJVXdhCNz2HYXJ
j+WZu2iDWMKD13WRvKzQhnkU357sS/VcBCh/rfEya9FHOJI7uSkjomY2dHoYlQuYDnv+mlQ4+1YI
VpZhrT+yj/ZcXfS3wfQUYtbnQ5kjv95GFFQVaMRdkDFDRTzhYhDFlTX6BiXgjzA4KuOGNG4ERQXi
CLdcfdfryC1c7Owrou1XhLqtQkoJWUbZulb8h6kl+9vtSeXis0O1Bni/4UkxYm40v7zxgO27S32e
H9lrcnH+UXYXEoWorvovZJzazjzDxUGH5C/qYfCZfqpPflFk65aE14XNF9VG8iZ/F/vqavxWn+p3
7vJmf0dX88xbh45OAJ/krhFrJYSDSMKIqeGdcJ1yZ5Q7p9xaxIDSPhXCvzNNrbWz7oY7zW+PUAE1
CT6bMDxU4RW16kJ7S06iLEqqXWJu2nxTlH6s4btgpXJJP2qzYxueh+owyC+BdKr1o9wiDN4pql/R
rJsdbeZnpk3axyK/UHZtt53FySdgcLJi/hhVTcef8zU2zY1yAtTGRyMx4HRrkvQhPAEla8RPC51e
q/gHTQursv4uH8vQ7a5EgP/2T/PsbJmflhf5U75ZR+tHIPsv+ne8bKKFyBAE3ixaDeQZsGrU7EbE
OEjaNdogjYwvfjUc+jfrO/5kH4KgfMcMyUBPexXRMJ+0KV3UCxZ+dz4wWI3b2UXt3G5QL3qtS3Ej
Lp0dFtGBHGDOZyJNv+rpQMnzjiIN723ePL8Y0t13kiKBUDw81vLBAqBCd+sTERmv7BVSFm1NJOuZ
B1N+mH/NG7LAmyl9Be/1rrgh7EVsg93D0671tcLX25I1dkRl8hhP4aP+GFjUN5gasb9dLCajZBVt
U9/6Q5roaqA+z96vdgYFMV65bfdkhv0txIAzqmqB/lmeo1PgePpn4KWgWx4jVj/8QX2vbS+iWSVK
LmaEnEJhJMdlh1pN9OkJD1bBKUyJ6gYUJoPeMWBhe+wG6YTbD44Nh8Kq4PwAbmrDaIdNd+aGykbC
AFfC+THiWnUeyINJOBSQk7iF6uFfFjPVEJZe16GY9C2D6WFm+7yP884xbsHi6xFUm3EvlnubvAzT
a0ZfeUuaWZAxgo3nud02UIPVZuguLNnEsrKoYlAWQHV7EOHt5WXk5OdhQNfISFUcNOtDbEAtuPT4
l7b6PpicY0rBN/OYlrS7ortZ2CsBjwWSU3yBBjLFRhMhpq+z7NlWfYsYSeSidLmnycNQjcifB4Sd
30H8bNSnqn51WKxRyQAPrCKwJMLwNzKuPRHZ55j/R9J5LTduLVH0i1CFHF4ZwCSSCiMqvKBEzQg5
Z3y9V8tV1+W5Y1tDAid0796BxCoGv0DskxljBP1PFWYraWmUmap3jLudHVXYv2N84O4YmCPW1aFt
UYQrfbqBxQPYzp/a1upZSmRxeaa87KlkB4NYCuJ2WibJ9GNt/ca/R90JanKiHYv7J5G0c1TIxV15
Xz30xO4BsrP36PD9rUeyaPHhwRyWQSPqmFUDPNWzIXvcwqrkqUYEXIGDGBud+Kf8rzQJTsO07DFI
vmWYILVinv7tGVEhsFaAuw1C8oKXjosIs4r24MXxOX+ckOsKrTGqwHeiv5qyZ+4CnLkdWp30pp8M
AQU4tgZkjn/lesBDygjXMymlPCWmoUrPPAuAguNyQjsXpjif8sLwLZl7iC7ZzqWTkdYEFiVFWz1j
eg9nNzM3bDaX2CYyehgToGlITqbbEyvC3s9QceFFiBkmha0KzSuuFVYvlH3MATx4U2A6U0ShEz/b
nfBgz4ylIzlxFcIxkIIyhoBKrdfqIxlxuos7pX2UmcaGDKaG2YNjSbxDeiBywunwGD574bsJtzrU
z9VysVFtpBMBw8qrpmoHCSAD5CYd2N44duLrcNuD8qKTYm+ue/0A3LEMC88WtPbNQYQ82N7e634V
kzXqd4JB+CpjC7Ug/QeAN7YbXFBWwHR69bV0zDfxUUuu9VkeVWi+dXe6OYgBBrPQrmI+g0+NjcGO
8hMwpqEjpMFsSKt4Bab2cLhKB0bh9toeSACgW2ZxwCKmoSB6kNOjo/197uhSrIDBGe5OCcQjdgb7
AwAqQbRv42VXPMsIaJqfpzbcg7wOzg+36Kgj0B34T83vhFfY56SDqKuu+VMN8a68lKAVVvKla+/o
PPG+RpJLJrdiXXsesW0+tdhvivaJuJAZWYvnYY5Ic0f9TND7Xnfal5BhBhTy+TsEt82Td0+mgbCO
t7nxNEJlD19CmLzA9M1t5Pqpsp4o7Etl7dzs+1fOExZbE2duZKxQM0DTwjBB1woynd1bcjTG6GDO
1zj/q/3RGohrB4Ow3vSsAFCrs7vDvqa1H7P+JQPnhrAsBm8WwRQUrcYaNxnd6Rnhrspnm/eE2cMq
BfYcSpb6MDFuOiUjfacO9EviH8dTwm6mGx0ohGdoBvl0wB8io9WS/SjVtMHSNHclvCurZJjYQFPC
DDouj03fvJBqdpoR/DqLcoLBuREdYN4nW/n/hpi7fk6NP7MDvMG6utD1m/IHR5csKSiewLLRIt3Q
hoHp3Ul9WEUAETVFKiPDhdSv5DQXMRNlHACLjzZ4Q1AUhNfSxM6lvo8aSt6qW2uK8girDxM0FSrc
8jBbYGRwZ+MtTiJ9DasAQQu4U5RyYEb4KOTPAzqJ6cT2EngUYT/zEpxYIGPYULybYzwzJ1Qhr0xP
cMf5uBwDDeB+YX0WLK6MXIj0MCcPg3fp8KjujZ+YYW+gkuFu3lMQCE2Jd1hID73f0WoZmECbGG0Y
FR6DieM3prUG7ufUIXiPEXF4gfSylXAhFyFPWRK4wssQZAHbKaJAzejSFTQUjMiWlGaremlTlY+s
sE4vUAIYP2KfW5wmrlVirACXlpTXBvDP1lxYkQF/123sT8JnWj4mnnbDtD+bHuBicHio9ANyMFm4
5Uma3G+Cov6luHCF7Ojg8mPHGZYYfjDtYmwW7Ajrhu9qLb6uAqDU1YqP64VPakcW7mHsFZSlwN9a
9aXbDPB5XTET2HgfxYD85mvVqz7hhzv4KjKcl3M2AjcfUHNzM9k0YADzs/vFNEMHMtfip5hEr+hL
XiBDKhegyoKYSZTtjG+wHl07p31eeN8UTC2M66JdNkX8LJ5ChJO73+nCxXNOyK8iErQ3HMkeJeVY
ObYJhLtuxJ+V7LgfUj7TFv/j1j1ZfbltB9rd+TPHf9/TCWnRt+7Yb9y03dkGyQHhr0uuMd8bvoW0
r0Xkhy1TbcvgBYPLccMLUB6Ml5BCLYNMMjbFSbRD1lLsR5fphLazmAtmzFtCz+HVJKcl/hGDRusb
fzzMVeklAYicCNcrndKPKqrqNcwewl2Np8OTY1jrkQD0XJsYNn6M3V9tKXDpg6XsATWBzFJ/YZG1
apleG5QkCoEwjV7v80U547Ce1JjGcUx3R/CUX3pQPx01IvK4RvjsmgvOvLen96Wxr7ZOlha7jeSR
cBVSPpbOtG/QewmKN7qMXiu/LXICIr5MzpqMSTLW0xOvOraxKu7IQiESHEEG5LurchmrVyzLuF/x
8TCOFoQ/nYzOoLTWRWL+2tdVFNfCR63SN/mze75CAnCpDm/6QlCKsdaRZ8IiU+uUfBXynXt3X1V0
ieA6o04rU0aQu1861KAYs5nUjpEHHzJ9sbZuHm6W3tw48LxSFxkEnO8sGX2jTcnrzrdeEf2JH7sa
41+MODAGr9ybwxMtp9vYR4QLYTIHOQk6IFC+WJGIkVaWIrNQTRQaX57m67CO65GFSqiWOYMxwHe1
Yn3FD+UTxqsFYrQDHTg3CdGK4PHOr/zJ52TuEZ58Bc0/MIw+tF8VmzSOssB1LNxV4aeqR8wPCHJE
z5FPDT6+1VHXqNRxjRlDav9Lp/7LnM/avY3WncwSJCLdxvZeK1yaFDu6QPrySD71eC8901OyNrAE
9nGyCRjDdKrKQRz5dnCv8++FksfMX3Qxwmr+zROGW3zFmJO0AERBZbcLGU4SWYDSlKpprh4zE3Aq
4pHiyPsqq75OAYLnszLh21aR8pWk/7SZkSyupcFMYcdjIxRxBWM0xesd5l2LPgWxbl/hNAFGpAHV
S6sLQhct5jY0n1z1c5h/CJ731a4gGIOuCe85WeMgkVBZDRLsjSpD5f/c4TJrK9+NprwmtLYVZkSI
Ko4LLSJ5OWP1l22D6aMO0yrkmLyZbu2D0nIlexbYBY78Y60jQmduXj7lBN9Zzlkv3KeBO8TK9ceY
0kUrzm5EKWu/6hLFK4odVFWpXh5s6LqsO/YqDg4Btafl+So2DNifbRSn3dcRTSxsHRcAYnKuI3JY
u/nnjA1yOxxWg+K72RI7gnIfnrNh76HiX2TyV8fPvZVuHGJszZLBlJ1tY3dkr5GBGeKRINBOupvi
hiwjofVgQtAlHf6IFObTwawNOhg49xomeZ/iz8QIx/N0kD/cjpBI99UxpeqG+0k4ABfWut7l1XOG
bJYHsICG1xBghLRBuaWRWK6QjQ5dJvSe48U4qui5sq7ntAv2C/lPSfBZoMSe0BUO4igGZypFZq1q
/UvDYFUz3xO0Bzx7ctc4eqaBiW5oX/HIyLnQ6TVwTIF8fkRqzN5zeItMbbnV7QTEExRQN2yYfxrm
UFQIIbQMCAhYhRc4HkHOkTCTMnqaoOxT+QYaqar6se3HxzZXyIkhDN0657zqluFG/mWDIcTwhpJl
fOg4zKJAhQzlMQgZOOyoAmFpyPiK3HN06zEeGfyGnEjeMSPXTb662hJISuf9laZfLtJLTOxGw2Jo
zk3EVhkcmAjDnq+lRs8wNBaj8/kIachROU2oxnGsSu6kelO7YFTkGBsIYRb1Mp2kHEQm2XjLVPHu
wyODtrUz3BJOadT1bmnvNIPDEb9aO9p7Jpii61d489tq+t7S0TXNvQVRgavXkjGy/Djcz8PwFajV
rvW+mK9SMY1hgTb+TkBpDvcwdj5n62+sROBeUH1m0rwAhaaC4CkqIHOtzuMqBi7re29TdRXugfw+
w2EnAS//GfCkb2FvzYwvek5+lIDKJPTTfm8U2d6p532hT5D6s10Ko8Kpon+43wzOk+N+xv1z2sGC
HjaWUZ/lmmAD8urUGvE531JDUhHA8oRRNldflor3ocWoEey8Hlocrsu1XFQlG6cg6Hmas5MCyMBD
9IQaS5g88xl3wDj2luATBfTtlW8I2WoywkpqCzm4WJKaOT7Oeb/Jk3vMdQf5t9FwmIIM2LYfYccJ
6LXXKQf8SY5zS75UegvjJyGWyjZRQ2bn/DpkBMbJ5LBOeFe9qSIIPRvgFxQcqcX4OnglFHyHUdOW
rLoUaZPVOlj40/RlzVGvyEArCvjemBfQ69oIkXTEQMmsP2CwxtnH77U70XExw5IzoOjtFy7+EQba
1WlQcKjNxTasXeP6RhNd9EA5MAdqYGoL517y2seby2Bsrn8CkM0uxmGk0Q4BJECHUX2i+9rSk6JE
Kw+JlhH3VkvvenUxp2eJa8QIUTXMHScu3LobJKm0WTfxvKmG1jcIFdYT7kpLPwjVh5xJEtCIrcZs
6B2jhosON0pV/hXkjjfxMwCPWG3B++ZVh/xA2Re9iZsuydpm8DPSDXZ59JmpmJMyMYQcP+WRP3C4
cX25DJRU/O0G5FH4g2GYy1xvcga0QzoQC7YCLQIN/hmlGhxGQq+2g6tdI44woPCKeZkDMsh9GaCm
xNOf3iCoXGrZLeaeWIMxkzGjh5lWIe3TbcWQomFIZk0MLMC6CvsOSpnk64mTscgx1ymeO/vNfEs4
7XSK+RCUV02JCx2DQ4kklTV/zxjitLq1xmSbHuv3K5sjZgw27VqVYAxCFZuSlWAVx4ipaGbcjABf
MkJAJGaFuMUhOhaYqURIYNGCqDq1MLIbFvNSMxMH021U9xTnFj5hSnyNwPMDHPEgi+uvfek80fnl
pLch5cOJfFo4Uxbr6iUKvlHJ95CFbw9llzzHBfjwOKkfKk30FBQQvKDAl+nJztUj/mQV2+z3kglD
JgYgG5uQyhfpK+cCEzdDFAX4BPf9c4EjJSFpv9tCtkgEWEIBm7D7I/3YQOAUlp7UK8IwbdSjNAdd
FlFfuNlpbN4RJsBF/au3mLk2dIh4iTwEDkFyGprq1qaVzI/hqGyzGuqEvSXUGQuCkta5PcOpnXQy
7gx8VeDRYBbiYrMMHwaH611bMetXBhtIqwFYiqzhhRCCU58DQVWFznYxqz+p9T0qDJWzpqPeTpaN
Mh8oUT7Mpj6HIWnueG0bCWBFiFUqhYH+JHUWj1guDCNQEF6/RY57COon2/3J6YR7wkKYVI8zKir9
MXU+c8oqNh5iLRKE6mo3EZ7QmX9qyAp2WT5yx7bA0qxezev26NMPQsGdlo86JfSlwK02ZX1dmbAm
aFwh+z9Q2LvNrnTOwI8VAkQuAU76wRyAumjPFORAuLNRcwVTJwCH2+s78SPlxy5OT3IymSkOA0j8
ZPPRRI3J7MYmsJwA7TJ7yu3XkNGQATZHnYZt00OAEUIM3UYOyUqNfUnmM7AcGqrp0YrP8r3wozik
lXkwx3Ef5iVs0EsWcu/Brc7hcZFZsZ0om+2QiE5GIiFUXibGJAvL5NEAFU1vOd0JBWnrRMSvAG83
9A54YMGqHxtnjYYL7IXsQJc2goouhWxVmAqp5vQ0HFqABFV+yin5Wi95txjOCec4Eqs7zA0mNrib
J48qRSkOVFp2U5M9qYYxqpxOmCLs2Sq/KlwTlUcYO24wdOV41kKmSJiVk02+H7RPYXISmYVhA7O/
iXmiguYOeiF8L+0zxFYJaupBnn0iAkPUMLX3FevAwVq3hlJnsWrQlxxR+/SEioTTFdy7NatT3Knf
WT7AHb2ZuCpzVnIIbPQ+JvED1/Xf0E9iEklJZcrnjZiylhBui2PbuQwFhrVXXB1dgt313+OLwwT3
m3WRB6eqPZTqfnCOpv04VA0WQv/SatjgrwKybOMF7GczU7Uu3Gc4YoiPFI2e0j7yP28INmNfnBpQ
JM5LIb+GyN5xiE3RgbH6Y1oEG/MYGimQ8tVwk0M4AVbFvqilpw1qTmB0AYRPqDGXm8EBk1C2osKc
oEfZ1XeKd5uCcA59Rf9iQ+ybOT9Ch22Nlrr6qssnlrp0IgtsfKyNDuhVKuKIB4JDnflBEiegJQwM
9GproyXRusq1XdUMKAVbzuBLzhFMfSDeOHOJyoChQo4heEBSDEHo/BcOJc/PsNwhjgHOeH44GnCm
yNgGZ2TxZ3zRwmZKgiPJ4JB8Q8NQuU8eg8Cphs4mYS1460QgxRFjoV2nkGtqeit7uGUZGB2D7gE7
4getSXjGJIHBL4FTo8c/k0pjzuOypTkyoZMTFaEwlpWFyqJJhdOCYAnUUGdMAHNSzk4pZRmTqAAa
fDAFWVHcHj4yuARR8Ce74sExNjfFPooqAUKO3G6Wy/QL/mm57AYHu1ZsCavphg7Ap3QWjJCP6k2w
sbHFgPTABlRYfs+6DdcOJlK2sN50EydFiAkJ0YkMdLiYi4TxhRtvFlyAwHaDYUtQEuVesFBxRM9e
/oSHFVtzlVgNBlSQP2B6G3r51DWncEc5Y5LRBZrYM9kb35MWuZZBejcJOjFPL+BI8HZ9DvWavaoj
LxclXFfnuySAwVNgXB//StPwoSBCF+fBatmJWUxid2Tg0Q6wO7w42EiD1CJv8sSbkew9kOiqU/xx
KNYGpmcZiERX/iAqlMfJ6OZc2hwFAD4NlbULelms47Q7qVjWLUBQAHccHIKq2Me+x+N8xlexMfFA
ZlwJDKd27VVuRzkmM2rEbHotKFsSMFeH4ob3qdvLtpvu1fgjGjCYPQ5gn9hIRbkmAq+NjsR90c3t
BG5G842eYXE/dRxtPCrGoHd3zTIcQCfdN86JfTTfqXI7habCghkDdVUMM8zz4t6VCVVeQQKMlXGi
+YAGnfElpk9cthsn1CXswS85LRM8IaYf9hHvLTTchwZUr62aY0oTW3B0dXyhoDV89J4jUIGpn2Mq
ueiZC/yVRd+ymcE85TvKY5ACrodNSz0rMEtawTGDpyLbmupNGPCZ1W6Hub6GmskBAj0BPKxp/ILF
7HA8RuAM5IJwrlARzwG26LT0A5h680832UGw+xFHgjlK39CHfqKBGfHK4/JfuSi4dCnY5zExHkqq
fwt6siXRdWBq4EtIhWTb6Rhn8gDr5hwNqOrhHUzknJwGEKDUeyNBCfrK4neTu1MGeG6K/GkeZSh/
c+lel5qxdICF9nRBnL1JdfIHJu+Uou2t9eaSUYy63HwSCUrbxCNSxxaZ1p1yNCpQ8rFQNLVnHj2f
wDXkoYUopmjiN1Kv19H4nETV2QzvURCfsADj6VsPFsHov+gKrW+gPeoO7FgZq7UY0RBAxxw14KNZ
wZfwfsL4Tx+rPr2+6I0G4CCqlpEH3db7Gae6QFJXP8IAYZmX7BRnxBQpXCnxm2To4rybRSMHsYJz
K0pDrleGmcKKL7Pk9yKjT5cvJ9LWSVlecslx6JlCYT5p0PpPhwXB9AwDWOtGgmHy1bwgFM5f5G6W
jsz7gm+KCuklBk/UuQg4aMU/gu4SSdZ5IZ/FRqAgDwql7wj5OqfqC/OC7FxQyal6ETsrlcgzBxcH
defSz/BDB86h7rOyvqTPkzsrsYwdk9OFqb8Lmymv/jlYTnS9hZ562qvN0RULnfgczcwEc9f3Mvsy
i5aYw8BAs5TQ0yDPnXPntUpGOBPiNYpzP60Qg9xR3wPjZl19sGpcUVxsjTsWWhs+ZPrHUmMeBPlu
omDPO5jTNTb5Qq/Skj1gJGKigkAebwW+6dslfCii/ZYnw5PU7Ne6/5SPL71cQOE85ehDabHGmJTT
0kAN++x4FHHx6M+TupOdayGtd08dBTzugC/wLZAewikuygfdGLdldunom0fsTtVcjEWRAmYTXj5t
9zpnBa0dnimke02IvTAaSpbXRP8sNLjs4DJZ6aJOHZA8Up9B0Ike40ikWB/Shv9Wu+Yzdhe7HDjI
7o11VQGbqzNXnLLhpIy9mxz/HuBZVHkrbeav4gnjaM6BL2MxDoZKBG6zMep6ryrxq565Z2vMTvM8
cQiDqei3eV42NuQnG7RcLEZwnWcUmG7KkrYD4NkqSTiHuWDo65l5Pd7aGBY9NJDmBIpLau9JNLIc
lZ2JcYV+Y7prK/pRd+mvqcAdgPJh5Ey0ZaxuMMntSTZu2ffzCqxWz58DXiAmIlLGNsGH2Ze/l4hT
m394/sSG38bI4/IncphZC0UZ56ONDt8qvpfkT1cc9Gy6xt28Ffalm782CG3E/kcdrFsJmyb1LUar
Ca6tI31uyTVFbMYEYs2mFcUEflQR57Z0m4mTPcwIvFsGuRbLTK6o1pYqO98k6Q/7tNLxehwo1m90
FVJfcFXVwBuWSWQp4mfLYXJNSCPaRKpAvQwuMZWZPAPFkeqJLAVc+BQPlGxldvdp0LeE30o1ZMEM
GBXuWaffhQ0MNDjjFpwJ9VPH6aIylH9d2B2DaAQtj+9LjHUzw1ZHvcq+6YvaZ+KW6BjH2KSPMpGX
DydXu5CE5dJnsQxQp8VxXzC4ZfYQ8KYAs9dAZ9Y5SiwbLk9Ar4tH4iLwJ0ilDa6nWczMepBO963F
y6Wu3TNgIt2LT36xkBJFqF/uHMz9eh2xNBlVnEKN3W8dJNJhoNLXMfMnitybpYhr2Q2cY6irOv71
CM6wre5t5AETqySy0gNz/oVPWY20w2QKDcNjD0fGS84Vj7Dw8K+fygNqV9FjIf3kEzrD3jTIgGWr
CRuheygQ6Z0xITkZsGI9/MnFkAAb8B2oDY7JwbspUu1W5ermOSLBTbIOt9CvPO2J7OG/p/7ichnN
minMP3yOM1BcDYOlNEE9BfzUcjMxf6EV75H7LuVIdQsvtP7GQOSS4kznkkNrgM9ntFPjqIPgB0c3
1B4H+A2qBwHTcWPfADJVEi4UjmJvbWoS9sg92H2m2XQMu4+InsyrxrWc3kP9T/jqoFZyV8Q1lXfW
xHs7YVNgO/gSKqTEaH4WABxGwqBMf0QfFBsFzgekm5xTyPK4h1DgEpIW/bRdAgjO0YlAVe62WHnw
yrOUCEqTMjq+gfRR/EiNaxj7AUUJRi+ms1dhjLC8q6RFCMNWnZn4d1/cWfjgK0p59qz0OXRJMiNO
0hKhg1QPXAobGQr0lGsuX4jxSaCSXpdCsaVQi5TyoEKVl/olH9o9+5DhDwdeFm68bRr+tQfgHrV6
IpndRKXXhHgOawSdUnpCkBiLCYe0z7LUAPjwCz6bWrIx+w+hm8stANUqqvY2vkglXZ98ahfoMMJb
oMXPJuIUZr1w1z5HVbGxBgy2MG5FWcAiFITGwxZLk6uXvxIiweLE4u0Rd9cVb3nxSTuFkIGr62KD
psqMfVw+ZB6vcfr1i7cxO0hdIw0BlqiqAWtioxiQr7oArjDcb7rYElq9hfk8dOM+WK5cORIdaEwE
UaGUaG0ayDlA0xvt9R5JExYHpjIddKodNarhQJc7BtpA4E61nHCUfOryHPOEEX6JE7yVqvHZBt6P
43TVpnyPOeapBKQtsjgol/cGMSnKfkzt92GgAMTwVEdX8ZsUtHk4NSUdFmSa/Hk61VRawgrwgLm1
zrkpfFkL7M9DrbZqFPOYooU1o/G+4DuTMQYHyuzXmoG/lHcPNYKbhnozheqLKLnkuUNiTKKfISK0
lGjURGs3WkntAoIRaSjwUZNjiJfBsZoeC5oo7sMNJ87L73zJS347hjChsU3wq6ecBjiCkiKnXt8H
O9fwMMB1UMWgv2i2gmKWJUNf7jT5tUjzGpd3jyEltgNmAnDl/Y1e+jHbRA7uQO0dOesTD2oJ1a38
bCdmgkuwVgiqqAdndocL5NhM2B3YZ9EhAgSr4AJLfeeYg/jI9euliEAaqEYOKMttrLqH/4+NvMX9
I+nR66Dtx3zBwj27eF1YSA4MOqnquOY8g4CFaS8DDo8qc4zMzQIHhNGmW5ibses2lrL4E5E8DoMp
FQfein82BsASwzdefdA58DMmnTNDhTtTxy4VmkmX7uFz7Nw94uYIrNkj2EIilpMuPDZlsIngjMqb
F2g4wCrbqLGT4rKUQa2r47iE0emg6+s4ujToUh2u/pheivn7SEhu0+EMwc0EJeNY6D7+uVCL+6PZ
u0g/kpPTvJhEZOsMITMz2knxFfKPenTPMhMSAw6FThxGI+wjD8vFeQO+tBqse99iYqT2IFKufmDc
Jrd6aHgnEMk2ck4Yaox1t+7IoxQcTmZM9Ey0XgnQxajERyRGRqpsUeXSSP8uCG53KSIFPBLjSLfv
j5G+KyzOrbZ7GvVh22r020Z3FEt7mf2BAo4jZPa6OjCjmcz/r/UJ4oxi/nC36EihLex0QnR7EjiG
UDEH24xHZ7W4AfkoHAGtcTI1712a5d66c6zbLW+FCoSaBCnNjVzfWnhN/oT4MkAyEv8Q7TdmEMja
VxzOlumN6Yy6ALfzYwuHJUNunj8H0XbkubeOQwAcmMnfkMjSIVo1TDOK8V0n08Wqr1Fuo4jCnoAW
PrUAQZZsD5BT83U0MAkDinA+TZ92XW7ce56F64Lx8+IQwggIWpavo2HTZVTap4NkbpnQxo2URixy
wzd7jZsE3xpOtBGScjzmRzM0t3QBc/co3X2XA3+5+xgSjFs5oOpwKOrWj9T4wkzKZdHTII7GuDEJ
WGh9GDpq+eUmSIxxqW85H9kMkOuKguzAckLYue7o+/HEWkeBfaJH2E7u55T2J81ALYoTAT7EmKHB
D/+xoNqnEVQyAzuI+m5RKMA9jAx9I1/ShvdYK2wjmvaZ+RwHngJQUy7DqsVNgfzhVTlkp6h1Dz3g
IHFHBbl8hZv/gfRa9Np+RBJeMO7zWgKXNlYLMzrY5TBhcM9FU0F8Biuow2/CKadTZEFzaV8d7vFg
PrILJ0aXIXxYXkSpag9Ul9hWlkkG3MpolvGQALc68gPG43CKa8XeGMATOlOCMnkhfg3D8en3nuA0
XGiwQySpEQtCtbHNmC9pMh+gp/q5QxoyxxUnUcX0pfXUx2zBUNGEHW9BDel2FYrBzI/DDBooLTeM
Auw0mNk57CXsTIGAGD8rwD4N+AukxGF+rkT+6lJicc87ir6xjeFhyaDoWXhboprr4ca6RCeGgbXu
B8evGN0MaNEmr7+2jPhiVdlO5H52DJ4cTf8zaB+CIPRV4ttMRXpPQyX0KTcGy5zzEjHtU5AbG1bR
K1uuT9+U6h20orWh/tbV39Z4cqlplIQcL6ehHuHmRKdIvQ5JSpp6ZFhSdMgyrTn/eddyp/E3DPKZ
yJ0MjMPCAXkH6jYeSRQWmzg9FDMKIJCkprJYcRq0M/EcsTCuLStKapJHbEQJNrMvmooEdrTD3bBA
biixiQ6Geqd5Dd4v/PEd4Tpu4bv5/OoyjWWd5uBtHgEQ3L65SX73l2NcE5xHUGtmKi5ofux8KyXi
GO8xhPf6G7rDpxfI0mUI/zsW5d3IGcsS6kfkIQvSiPlRsbS9Fj4ElPBShjXpp4fwC/v18W0yFySJ
UJx77xDRRZaXEVY5fv8LJiEWOF2Lx36AAW7mVKfO+8C/YN9WKa17BL5RL/pbKdCcpl7CDJ8Bu2D9
fQbG3qsuFkh2AuDrdpj80EqpIzZJ+gbfWWyP0qPI/nhxIvXl3pwDjIxiZKjGTc4l5t9+pID+SyFO
21C98atm+pf22Eh6OCNb3WWCaGGpLjqd4Unp/1oThkka3BWJrIEXlZhvBuwRs/irRlsLS1tqAhv7
IJOE+eoHKLOrykMK/hUTWVHi05wFnwuzk5TkdgcvRAWptAg/yWo8t9Uh9uxTyfRc4JUMMaZY7mCn
vh0YsrAUFVQjFek8ErUZaDQpwYem6TulPo7G4I/jthkuUx2cTJCCZqDiFL9ruMfJi1TdjRatfrdy
uu+8VzgWfsSkP3EEBKTG9zUIWb9lbtqetJpjBJw+p6vU2+7aRMuVwa1NgUMVosI9zgkZqJmRHRXN
wECEEY1TnCs46fPicM7kAG5Hig2mrjILYkoy4IGSYLZnGVsxohNAAgrHRYWegF3YQjOi5EhV9fAo
nrjsG3Y+XOWIq1dRER3bR1hb/D6XbxmWL5recnN3OxBEulGTbxMbXzKq4dD2Umhq2ldPLwTFHdZE
STeX/86DRrjoNeFIDLFZxbo3bU2bLLV4G9MD5Nr8kqchadI3mAHDRKYL0uv4KZE3Gp3kbWiAuh3k
+qCHGpg/SIXL8HNQejIRbh34tCy11qOBfkzkzKW5U8t/4TNMd3FsISP8Ss85hTgwDDuN3TPEDzT1
2wbstRvxV0O6jWrVfp1wLQSky7LXccEOiFTubvYDLgiXDaaezJ2O0ysuStRyIxOaJwiLW4I6V3i6
lT8WH0vKl5EJhEQXCBQdJMtbTgotR42u/Yosa8fdxsVDQHRzYQyHqKmPqkZpnHCVen45TtJSWYC4
9OCU8RSvUmvLw6gLXAsady8/O4R7plVvUgmrRrOVgYdCBbiDoCu25wYtYBRl2w4t7PQcduiEcXD6
vbet15RdKHE5zZ0j0dXMg7hhT0AHPKMm6Xz4/8BpiXEZYcgug+ULuD9xFPZbhfZKihL+TSz0g5MT
XtvwnqpgeIi+rT9NKR8luZsOjjFUXe1goTrjYy2vooWXIRH4t91pOyxjQHpkPCSlumGRYBJW0Fru
Jup8roeTcETkAk1r64RdWY+NsSxOG6Sj3/XLjuNEDDoMxjMzY74E5Na9Wc3NAiWUBrpX//YeFKok
oDhi8Fb+4Xbw+KEs9Kj8ZxvfeF/l6r2ZzBWwl2wHuYZl7NAuy54GFhY692jQKazY/iSAAKunYHYo
h/xkWHtNiDVcdnjXiNGZqQ6XoGQgBiqrQT+Pgi/Z/SHAlJDXqexmpi+xMfu5CkroMJ3K8/eyth4E
CQ7TAG/Mac/Evx/dh5leaYX5opVcg/KJoKhysnGbrQ9Z/Dw05QNc1s1C09tbyk7JOY9hQYC1cpHW
AxY6HBhzGh+xuEFraHKaByuPnrtXjcOAOlUGEa1FS1CVdNZkbEP5CXvGTsMa/z9QF574MsBpDbHN
oTBVAbXRMW+YToP8/wmYVRc4t7A4JzdfOyom0JCKE8aQFt9Wc3ohHUZhuMMsR5CmlOuSD4jCSfCH
qUcFkJ9MC3qLyUQVuFnTnUd7cfZT6S/1u4qxMCMIxAU5rnQ5jzyGJuNhiaAYI7KfDOwSvgliGhnI
eMizjYk5Gsn2x/jd9snEQGK4FanPtkA38VI+pAdyGh7RLQ0rDiDcaO/KH0Z3pI8x9sH+S3lBN/fH
ffeQnu1N/ylZtydO7+wMQ+vVvA+v+Wm6dh/OS+1dqPlVd518NNY2/0qC84I420de5WEBsL6SeU7U
UQSlGM4RDjj2qU+POGuBHxtHph4GTvMkI5WndtnD3Fwy7O64DBFNriwkYKwcdDarpSOo7qTeVFQb
kP9vJA215RVLrOkru1CUd1dt/ubZQEDIqn0GOXsP1zH/ZCBH3eB5GIyDhiIiJd/kaG6hHzDPV6OD
c0fB/ac+90/avjstcPf2evqoUUHxLiDwm3uXGZD5UlcPdXFfdDqOR4NNCiIHO/fFoNYup3MRoiW4
sGjpPiKMB721vjx10QMfaOyvGcXsDbRPMtxWz8PJ2JG4xpm5hoCBJwpBUfkZejGYgc/v5OPaoJDm
1FzXyQ4dVIVPRebT2M6EGqyCikT4o5Ju4snXEJmr/mhgRILD0RbCnd38ceZt2RNSf3JeZ4uqYVvd
Y/SFiQM3BDWh5sPMKTBRJdgNt8xkY20AsWnzYeDZH3VxKPfmJ+1WiLYSAxscWm+uum+BP4YVebjn
LDhZKsYslzogpwFPhItvQPxg6pP8qYdx45hX1wS9JfRjQx5q+dot3+Z8LDlGGmiSMdvLupqv0YtC
/yW+O2vK1Tlcw19KiJXeTn9VzX1p3wiGLPEj25jEBh2J6rlh3tAWW7xwGHwzIEPPXJM1x+Rrk10B
jj6SAA4K/sFD9om7MlY1+hcfx24OtkZwKRgFuqKeYQcDi3Ri+N34LvDVSjMO5XDmJcuvqc/+Qgui
RZ9BaG/gOeXZPSB5TtF2ruoHDY/sdb9jaBTunM8e9WoELcndhNHW9YM3gv5Knwu93HdPGKey8cRS
EmrOXjvi8mCku6z+W1xqUIDWV5yNtuzznrfyFefoyXeQURuGtTCKnVO4vOnMGmirIn68doEZaek7
HJvG4Mt2Z6aXZCJkoHVv5UC3/12ixE8PlFCwM2jZgCk1dPobjGn+Y+m8dhtJkij6RQWUN68ky9JI
oiz7haAMy3vPr9+Tg8Vid3ZmutU0WZmREfeeOx74oTNJLKfrsrevRy78ZMD2AbSW0mEX3a84o5SB
JW38mPGuQ0w/IpYdD8W5/8VFS4QBHh3oJpjstjIP60khnoGSclt9J+ziYVMGK8/HLv7iHkvV5feB
9jbuH2/liQTAX03fZVEBN5+2MFTFmsjNYypFmeRmecCQb/Sn51xYXNTVx7Mylh6Vs/nVAmNHozao
l4IDt9zmbFYbBfF9xORn4AUwHeUzfXA/iczsPbkXd4BQzn3xs2hE/rJJXw1QqgyQ3cpEWAkCAYBA
yLT30R/A5RGOzRTrVH2sBFl5zmmLplOCkElulD+/UUdzKsg0+2pY0J784Ag91MqGYmfryMH8+MSu
VXvVkVEgKRF0tx9/CwpjvutwPms7dPbNTon5hWwI1AeC2mDWKCrhzI7lxSZvwibbo2GQ0tYjjfsF
89dJqBAkI93LsS2a8d3H9J1wgzaF9Kc6iwshF3nRuIixGMBnkOmo8JcUzqjGChYtMUX/m6+ntSKs
wQSWT2875wcwgqgZEHb0W6TubDvR0sSgymqXuQXEChd3JkbN5xgt1WpLIaqWb2AvPli5Rv4UnaN+
dI6i4MY92ORC6bSQrSAuh/q4PsXkGSxz2BZQxUDdykUgpaABYjyAFi7zXhIoGlFpi16yKEWIJYDF
h+ed6klAQ5vhvCCKK9rnNDs3ue7TexNV7Gq1L6AYQq2cUbcviFe4Wim0Twya4xrY6Xjqn0jfdcUP
EyV6zHFJV04XV8PqKJvoj5IJ2KlflVAmc19WPrMiEpMxdUk8cZsUhfJQAjvPv8Qv459gdnVpFzpM
KUoOAYFSl2XjZDJrc+RwocIfcImhM6u5NU2tGogqrEirf+Ld8DXp03e/Fm+wFa5H028St3LesfpC
6c84A5/oBPE58udcG0C3H8lzS2VIm5FjUQ7oArUs1vCNa0UxAe/e5HuCkWOvQUfkOuyzzQYxLryR
gvkcVXjzYis71rTWHaru/ID8gnNpY0XOOzx0GrgDCZGesk/99Ej9jhZxEcjb7SOyHX6V/d2H3Ud2
6kOFGnwmhLcbb5p9Av06Wkhj3OLKxf215PqRw7P6W4W1KH63+tsyvJvxu767oig3DzOhptCpuTtx
p+TUPRIrGK4/jD+MD9ivw4Q+JJT8HD9+fkChAYLOUFDusGIJH/IWpJbl47RYjEg/OzSC9Nn2KVFT
9Dc30z7PfMOlu3MyueXnIYFzKQxBIgFemdQQMpMEPIT5hfFhde/NoLu68FILVu6bQMw8dik344xP
aAs9ZQhm4Bl+GpHcKw7dR1RSwNOgU6Ew7YbhPGcHCPYLoZnotAxPNUhJ8eNnDWIBvC+6rCi5TknQ
HpiyONiLCS7qTBQ+wRXtku4/kAjtwYo8azQa7wi07LAmmo9LYufxqQKLysw9D/r8TmFl0j66X5+U
zkPDzBvBKaaW/9r2iT69Ba55ZevBHfYyX1iwJGTkRA3itKBK3rFpgcv/yC8o08iujEN8e+aG5LU0
ZLJizvtKJbie9FzpBoIfHB9jGPUNZqtY7nWAfegTFSl9WmIs8FXJ3pqd6zFSH15DUBitEIx4CKPW
7TUFAIbieNg66k+e6cEKvA3cps43L9n4wgDyGSdE+KBACD7PD6XzMhXBo/nAeIP7oRpodZOXNo0v
CYkjchfSx6R65drNu0SiUOCHRKPsD/Hi2SJ3ajX2+PKtSSJU6Z4l3Y6pB1ueQ/3hgLShHmBi22M6
tiVcVWKazziPOyr3OnC19ho1Gls+h4QM8P9KGfx4UfJhJ3Q6XO+WrgLDA3ODC0eGXsMICA//lbkW
gArYLt30IbrY9gyjy3w3DQ6QCeYpZVf+gbwbbGWUUVeaaEPRmOiwByxz3MNtwEfuzcCM2uErnytf
mCZq/gzhYrBNWDQp7LjTrCUEzxKSgH1mujYHs1zQI2h7RytYZlmod0CSn+UMfRS92B7XqkUPwUam
nZyFFGBNqi36/pSdbqWbE89KmOmvM3mBtGKQHyAxAsczA8tgTF6LPh+VDY3e0aYxdCsJgjCFBUIw
yq+HhjKu6dLdlb1TCFzoM0qgne3s4NAkE7TNfAGdWqq/dN8+JkY6vfynw9R4MMlAav4+W8OnvPYv
oBSvQ/XvutJgziS87gwchsjhBxilHkpWcRMCgQIWhBAO0cHI1gVwuxQyQA+FA4vLmtDk8OONUjnr
XB+6jqdGqYdj7VwjbN6mfS6a7DVHBBHLFlmIHC3lBDpdeCUWOKvMQM9tWflzid5ZZeyqDn6h1btH
vCJ5UyHTWgchjdetdE+W9q5kU3lgIUpzrlqy7vFlFw8lzPOcquSppQ2MuKqfyw/DqI+xqvxIVRvE
eu9ZAJmIIA0Elv3a1ozR0XKmhF+CFjHiLtBgdwqtuo4Xg8M1r28qhSuBdHJqeeTP/ic6EVPQ2RGG
AIvXr9C/+6eZuyUrT63JDaNU0JKUAW2SjyolLjTv2bLGFjmngiZJ94fiq0qdSGtwL2PckevppAnL
Jk+cmCdLWYt70RPNXOilpXmvm+EtM5r9yqbPu6nBYmjIJRCIwxoYLaYpv9fEn7EB1Ax9EOOYtrVP
MFrCcQSCWZeZJzqTYPUsWk976dP8WGjHqL6G6I8UxVes/c+w6ur3HkD1Rmfj/q8aiYpXjcRQYrpc
6TM3SN+jqXYvcHXNoUbSYCXuT0duQHrj8VvImRufhn6/XtQMiZHLjgePhBGiJ94/TIyZ3ILdSE0O
cQaLWOMRQKUzmsGJyaiYVzFzT1e3beH2GFl9A2Hq5UHmuAf5nJnuBLN8D62ImkvuI1F54fbCORig
cJekKA0GeWeD7UDeSi/rHx5vsu7jF9Lgq+LY5u5KUvxPcVkOTvPEjkDlv7SRru2zgSclUMrjXPxo
qAU8szkM1RezHMrjftkur6spDvAGjCEyHHIdNoUacOtTsRrle+tE/VBeg4WvixyHcEZgaE23RCKk
j8h4Y5l3asnFv6dIqRlWVy4sHIZIT1N7eJTMMp9p3W9M5ZXg+20qKFfJsDU75IRQJpv2K32cLbCw
yughkEL/UhfgflBo9xVTV5AuKgwKwpHpPGwnKdk0znFkWRgWuyB9PgJsQwej4bPQiOuAvi3pbQA7
KFEa6WJPgN3XEZM2/yTti4J/Ti1/65qls7wqXIqEZ8QboOjTw+XKuessXwcCHeRr0Mk7RmePt4T7
PcbWNxrvGjwll+gtZitF+T7OZ33bOZCszNijUWBwbwgkZprWE47QbvpiN4RpxfYlLz51NrdiioLH
U4exvQ9L+SgaZ8M3IqW+eDXrZ8iIdJxL6NkVjsgEL4anMovlULotBoWYnr+mJ0hJaZBHiJNFcUFV
7LIlkFthkysPzdDcTM/mjSt+Co3vicl9eerwtJ8t135WAt5dvAYhVRCfDuvS0cLH9IdoNM785BvJ
4VgfHsOnMT/bNQ7r3+bJ+ERYtK88LbA+2cQCZUdYb6De8r3ujtNuINncoUTeTGy772SQh+geozGY
oya8+uASrs99YB91zkmKk10cLAg2kp3kld9FiPKAiKmDpYHbdO0j4S5l/JL0gXl1iaGm55u4i8aI
aWMT9kkrHAsLmIRkM0eatsVJyUfLu+fqEUD5PWhv5JvDb/ZQnJM9FcnOtsvwTCAq22a/hk4RTyr0
jpB4eixHSDJsETKwne08oN3amM4rcZmIAvmAQQAxgxBEzuydf0VTqCZv7xdj9I6sKUpfJT7N8Vdn
/fDOAcTJ7W0sT1kC73j8inG8bmblaHPxvALG8DNtU/wKusWCBJDWD/Pf7+RzvUiIu+80XLqgegTz
QTsSaZQ67vxOMNUVKSsoy41p+aPi6e2ORxD2FzAzMm0YZLebkrMSq492IEQ10Q+LKt4ZOzl/eHdp
aYlS8EQWn0/lXo8xE6FNIUX8v/hIg7yA4kGx/cxHSOuTN/3ABrg3Mhc4elVvDQnQLv8mSCGBaWE/
H/jfh7hcbYw/E9NscI2fC6wmf8VXxrAGUEfEAnBsP1bx6wI+9rmM6LcCRwKxWjQtw8IJ4ZmohU9+
GwZmMHDY2nGdJe7VNzFBgx0T4CXs4Jd8YWB5IU1QrYRuPqffhaeaUjxIccmEZtTzzdLB+5VhYoKV
pp2UbuHJgU7eq9SY6IaQoC7vs4M43080V4dLRaGy5bNuV3+13SsfpHO8fk0+4D5oLLSoJEYWSLg2
V5YX3b2InhY7FGVvHaoezZV2U31fA1pXJVFlG6yEUY6YnDsDOC04YYIYSels0xOHz8Nr2CVXcY9B
p4SlxAGAhRSt4njYEjweyXLI17QckFeiutdZ/wxVIsdDc/qz3C1fe2G6iamVJkkpYCjJbxcmUIH8
KWB+HxWHohZfGrdcORoTr0XcfeF7XKtQ9rEsdYHzIwUmk8ij9AMhAdwTqE2fP/KaEp/jphE4+IxA
VJrhtTjbFvqg9CxpicxkjYR8uDSlIs15Yh9KMXyjtwH2SpNhIzajux4Rc4aEQYp3UgApiAKDv2fp
0YupuaxueajwQpAEVh2SX9YD9+/mwPwjudBo5MbGmxoOLMyRQCVrV8E+xWC7mbULq5hOPd0t/T5y
/eBOo3F32LXMxjcPIPcxRQBV/fcYf9Xdh6LSsuThI/P0HYlm5vh8XADoNE9h8uRQq2woVFeEFVxn
A8pMgkK5OBKjHnGO2M6pko70Xpt+V114iTGN9DuFD3vOI8EXya4Ek/Fp+DXQVZYeazRu9rwEjKMy
EyCfdnBd7wXuZDiwVY3DgQNlJv2RaNgbP1cyXARk6OrlqHwgm9jX7a/9+NdJEau+G0IsTimASdT9
N41PhG5RqPLdNiwl1jxGlAvPyFJ6823ojsUhsb9rMG9Id4pXZCQsAckTzy9PF47xiyaxuClJ6eS8
2M0JgXh8EjtY4qr3tfngV7KjrpEO9q3dmhFfGiqY8SbfWBbqjdWV/caIA2my/stZOy66kOo3Xqg2
t4D9aRspSGVAOM48XkNUHTKUr+Xd4hK2Wg0e4aP50rQvM96xwa2e+SKa7sh7jpOjqkbJW2zwJcgw
iY9q9wt5bfqif1thSNHBcGy68cvow8X51sfvvEUi6NAiplMbWA8YLW9a6tnqXjq1iES5NR1s5lOu
xmSG7uo/wJ7JnZKFW3RmcbktVY+Zh1OhdwxGT2WZEj3xViUXhWacr5AUsUUxlesHpDE/CDOkW3dl
7BWigzmMHvCc61Ny7t9q6DARSmV2nWMDKbQm8jLgzvJNV5eS6mnYF5/mWw/e+lztieqgj018Ipc2
IPcm0RucV48QCdbPtD+XdFk2ZcAFkQHPkZYnkg6EL3rFoI6qLcDh1s6vte1XSN/dLAuxKSA6QLXi
JnlktyFybAxm8REv34Lg+lKjKWfgN92wUCW6F//JuY+jnbwf1nU4K1iAtmUFWgbxMMBJa6u9OLjQ
mPrypLVHg20sPxg8E3izR7iFgQluCX/FK9hiyivdlXMvuZNag3NslJgvedTLSGlo3+FZcZeIDIeo
zXa0C9pj7k8roxIuxltUJju2xBv75uPOpZOCpttrkaBLBGyRw3V3DYYbbVCgilokfai9S7coVSCm
b0xPvqCNAZdRtgcJxRoWe4cO1zYrXT7m3L8i1wzIoWLPvv7UP/Gv5DOiyB/PdLJ5m0vkiM0YlS5U
G/6SAJEy9z01Xu8iwOWdYXAnOJMXRgwzBuN2y9DwOxav/joGXUb4n8viyDhGLaLhooVoVxylW+Uf
Wn+K+hqP+Va90A7iX63qjr6E9CKLw0I5ixofVc4u+UzDPATv+KHG/sopAe73R/emO5ibUHNVbIDV
7kENPx3S33aMaGs18ja+NJHOPY/DC/syQ430fFi/6LWmF37MVHzKzLpIrvpXosWPGJk1UXNs0enM
TJf4OPJD6tsdvdxTyfiI7urbFZ4i2xll4ZEUE0RddRYS8MuJwp3dwR0z+MNl8syVC5qPEki+j1yu
GBV9Nz9NxF5SB2ws7B/8bum3+WsDCib+vemTNsCOcFSA7W/y7yKDvov0cKewXqlYolQJOcRt7jP8
dppGrMACFt9WmKRJrHzsKBsg86KW+tCKyAyoNrI/FcF5ts0ipMd2FP8af9o7vwyhNwRN1MCfxZ0v
/ELkm67vAAyE85u+B/JhelJYRELVwgiRY9z5ML34V33rbi3GUJylwTvEklC7tE8sOo4Pl5bNHgSc
tbV8xgV8qqx7PjJNDjvmfNEVwNW/1Cd98IMHdgpY1D1/gvwmv9EQTMPpHwNw7jCfD+6VzwUiCcJr
/Otde5ZC2h3N0QkVLN+ImAM+K4hgtL5Zpfbku3whyPoet/QrRrbOBQedQ7D6xmW6PaLkswzjXx1c
znaK/tsszDiKxT1y05te1R+TdMeR8nf9zYAF+DkvwUcAARDQlarXLHlhmo+XUPFV9VC/0THAh5b+
McFJGF5vaauJ9g/Njp3IC3hFPiIZnuO3+QHWDQmrHSOrsDws4lrhI0dh1nOZgoe/3Ptw8rmphOpl
IgKCspSnt2WBo5a7Brh26x+WrdCpBs0fcwB1n2LM5yosQxvYipYbtituW5SzSqTcafxB/XysrnJn
p549+oetQ5OIbYLHTF32j3tdeHjSZqr++ZUh8ZQHCI8wy8D+5AEGKK40rj4Hyp5PJ/2DZG/s40i+
5IDFCa4lKDB6sNeSirljz1mC1J+Q8gu8cBoNgXRFiIx4FNzSYYILF3S3HAA7x+IoHnlTFVXv9YeN
g/HUWD9B2dIdEloxinwNDL3+JvyoQRUt1BU0T4BVb6Da8BxTHFC4LrvxwGdy/XHSkCz6PFyS/xq4
Un1vbii5Ndf5IGrRIBB321Hf9eF8eXSbEcHX6rEnpCEN58d9uiFdYhiZkKzLxsGU4xHRB2bgCRiE
yCLG3/jmaJvjVFrQdgCZ41FhwwGZzUCSxh07HXKbSL3ubOznqIUtVwOeHbuUUuUpuTjCKOxTNBuv
ZHUz/GGqPl4hvbGYKdbZHuLv9ts+Uo2AAsTU6WyMp5Xz1KXokMEu39P7V04V4Q5H3TMDeT8HhBOo
yBvcjrqOn2lAi9sALHpTvpbLgh7jHxe/sWNFbmjiTu/8MWMeUgLGjIRlQqR3NFztCvoDDDqQIyYt
hd1ifzs/bFlcZdJb+sEjtah3Cptl12JBiGAzMK05Q2P54Xg8stl1KMVoJHq8TP6AmSeGuyC3KAw0
ZJJzfSjQ3z82xSX5FfefX5OO/FvBerjzpzgsAoqFAK1XZHws/xhKAqhi5LFv+Z5xBPxH5E1/Odln
3up94Rvh1LmTbGP0fAr26DHJqlFMRQ+QGY035PsKCFfL9XXbeQtBciX1smKGIxRu1nPAcHM3JwC4
0EZthVmZJSD58lt+KD6ljzhExOigyaC5sRnfRkZCw35mVWNJwfwWb+N+Z3sdvndfZRuC5P3LMoAe
gHkDlXFk+enFuFORGHfR+AQ7vVsCjr+AoC4qV+7rkcVVQAj0I8dF1kL0ON+pMBZuOE6Jj6VD9VFe
ljx83KAQWxIu7JCxgYYLp3lKLx1C/cjA8I334eedWUpbbk9T5XPu9z/rpTzYP2Bhe8N1SFNCE3zR
6F+TQ4KbgOoh9fvBxUkuSgVc1HgUdpQV4RKt1/cp9lrlWX6rjsSJJZwWjDzFOnbplZ6WaGCOc5o2
GtpyU92he1lxsT45mo+AgY2zfl/Ii3eRtAPf/m+2wnRnA51Ok7i0vR31fNfsEwJkH7u1+EzP5otK
xCZTC0p/BrT9FpW+tIjL3IAu99J+8fN7b8wO/jk/6s8mZCpGYCxPxc/Rv6yia6//6F3YqP6I/xtK
NnzCNwBe/6hHBjoEbyeUDxnX0Se2qEoOxCkNfoxKDZiy/Iydtpg8+ll8UMxFGWhsH2dCBJoEPNXG
Ojk3fk7HrrRTIufFotEhubiUEUEzYPta31Dq1iFKO3T2NgUd9/KI4fFM/jxZs/O23KGg5LQeBR/S
vQ5f7P4LLBhMDowFt1TIE0Up0joxvCN9JE/FHAkMmTET7gggYat/9bGom51tsyLj31Y4G/jgmVEz
NhX1E/ulhaTnrn1Q4YAZd21cgmHiPv5aAAeNi33HJOJRErhSskA6Xt3oXsfPB5J3Y/6TbeYFNGpt
vd5JjICV9V3+NkgrGYmkOyr537VBfPuXaRfqXQd9s+SiD0hKHRhtAyKE8+5JXvfMtxVGrM/VraSS
h+x9RMMdQe1m6d8Ycrm1p7h8WM4LFtfDfCjf+h199I3kXnek6G1nrw1Hr3FTeiqbmsOxPICaL7by
l+GrT/mBaWKIkRTRoPL9+IzdcPM58V7hJT3x5Ccv6Q6q6W5wxc88vXebTw5I/nN+viAr2V03tH+2
2oaylr/e8cZsTH4ZHB/+4RiMewlthsQoLzvrHq4Jv/QebhtCbfYXtw+lqHxGmRGuB66QG186IuF/
unrP1HK7Mog3z58mD34ADXK7epQnPnJul6oFKQ/Nj+3PRdnaAVuddyg2z8Pmv5eURMsfAAJ7P/OI
C33mx5xuHBzKX+iUtubm9t6HzcfP8+ep2kZXF5E4/8XkuufWzRLqtswzntKv+hf5BU3a5aZwd5vt
H/2whtq7/S1/w0q25s34OC8Yc9MNKtnK135mF1/G3fpSvNGlxOIboGbkMndFxn140UkEdsL3LZiL
C8mVW76698vCVri4ynYMHZ9Kz7/gVV09LLY7IlP2UITwQhFOmz2BSt2aW7Tom7dl8/PzqWwpbBlB
wg3z0UUE6ydTlope1nENwJKgkdhGL9WW/Wkjb24cPVRGzD9P687enA6bc5WSe7hj7hW7jLx/1hM4
FJdsmM2yvbCajnbA1dmtiNtCZbjBkcf/ckyznTHcNxTm/MR/AV4LB1AsGjFpGzxxGNjhnI5703UO
irYzYHJheNjMNHtdbm/mqzLjJSXByOPbkLmCRLQJt+uGPBrA2fANnOSQ70lx6XoKCIzUW0ZmDzRT
TCxvxlPzpb06QbNDqbatX7t3ygHSwwhvQmCevOX/GOxAIXRhIu+N0HTVoxTg14U3Qbn2Z76vZ/O9
IyqC2IsJHsR+2U2H6cDVwWNi6iUh6Qh7yUM+gmDPv2NeuW6+GQlwNKEdJMNgS0jk64yGsj7dY8/6
w/rMQKq+q+eY6DXKA9M5QdTd8FPguMwb42J/DseWJhmiaQpA3vI/hgnOb27tVJ8YhZ/1FQxpfM+o
Yw+kr7NNV5TvCLbUzVeCQ5Za43j9IWlk3v526ut9upeMll/Vfg8H8axgBOcCv6nuK9oG0knYqrDr
e0bpcuduJcyLGwD9+fRl/RW9x+VB70MmzapHcB9Fq6hi+c7ddPrkItrSCjvntpvLohtBU6Fq/foP
uufwibqc3hkk6S/qWCMasQu4AvrH4IZAVg8xjE1MFwosOpabZoMaZ9vcVyzmuoBXaXnQdjvcv8U9
PSRUR1wZKK/ouPeuc5yg0fb8LJdBOvkA+IKZvHK7lV5s20+GQyN9Tp03Tq9pdclO1PCQTXK2hiPN
kGfjONzZGjmrUhZut6VFOSA1oI28vKnWzv4gb+Mo3A2NeC0C6M8RATL5PelPspgZeATEkKaD0dy0
ileEpq5QI1qfRDuUp3hf+zNbV7/u0yfG2t7kp56It6ZCZQyFAIpTAxJ17NK95jXRBaVL4hCGwkcf
MA1w+Tv+2+yh20BCfEZU1nxXezNkcI/hiL/bN3vzVzkpJ/VN/q2P0sl8tkP5+cd5nFOxR3J7OvRP
arUx3glZeq7z4odbnvFPo7tdP4kOwG/81eQ7rIDUOXmMiw0GjYvjyXmhB1QjoYGSERrObvSuTzy/
JgQWn2kWpyj3gRIbRrkDiMJE60xKIKEg9PlMb/7JAffQ3EBwxxVcxH2Q6En5dOPD0q70BKPslPAv
HfUFy4NIQKPaw5CE44dYngeuNhIrnE1x6+nooILTaAgjot7gZHcz/LvsHoyKN+ROj/QdgFXpdCZ8
nNOUamT5VVoEF791QhR7SJiSU155nIoOQa2jr9rvKDdq3WXkutJfgcyp8B62DMW0Efmoq7M7sAHn
buq82M4/rTvZ0nf/y+Gf1T7CbN3xdfD6Khzd14ngVOdmk7AZzvQ1GFYC9vrC9k9bD/ep4bmz6aK/
IxfmEFPyciehbtok5uaHd2zAtQWujM9vxzlh8yh+VB9WNJ3Xg25G656OLs8NWKWJiL4dlzIkvwyl
mV/QNIpfxmde0/qGRFomsnlnDU9Ng+idBgSg9P5MRUmPj+GkKMrmndC44MoUutf9lHHJgHRmv6qE
2iCl6StGgwoXUEeDAZyy6mZnfU6vM7moiuc4eYA128FuJOyi+JujEbKPcPQIwtOYF7sGm7EyaV5l
fRlJ/C45ZFAwZnCucegshVAyzFSOKnmptTlCb1xJwcVDOxskpV0ZwnLioGnAS0fdTUm35P+J9XWm
jwkWLzIBKPfJ0808re6BAMO2aQE+IJEf5sM6Xh7mUeGLzsaDEIaZ5bjJmXwDAsBLjUybIgaRpi1X
W5XefdvTPdT9HL2+inKxQTpuMDWGmXItiCylYuxCAatL+Yda/MAGtGubJKx01ftQJE7Rq+OBVEtR
3zpEfPTQPvq0pNOI93gIygyDESW308luP+fvdfMjMDZFq70mCilcSGeglSRrAjEYAR6Ody0LBUAU
9GKoKtp+zGgEkpV7DYWVV6JjlD3o3FGwUWJJRSTcDNoSEnBgOMLYezAcxu2mSADus3tLCSpguW3G
elZvmMmEvdZem1ct5Ww1EIJaeyF/JZAR+CYEWulkL6QKsxkUgHDXdwL01uZzUj8epKHjwElAKywg
N3Vp37M1XumS8857jFdG9g0uzZsbVjYKFin/GLl8zPUPHyWMHIlvjt/8H0cU+HIgjJiV/hnr4YKW
weFLNBuGP7Th9AmgDICxB2sTNwUSCIEPdAayVXHzDM848G5CuVETeYm8ukiQHTFgYgQgofxGBETu
npOTNbfQ0KXch1k59K5agmGhZQCfMC0INsrcGBQXoJYtnxayI0GcsQwnqK6tH0/ar8Rbypx0p+E/
yjWhZvmeEBjQ5k7nNwFvWTCwSLDrHWt86rjwruQjpX33pMTzC7jMeUHfJvsOBDnKduiNFYIkdlrW
Zv5dM4PIEx2Vi4lf7IwdX0H9Dd8N0wUe4di4V5yitay6C607OSNopcsPc6c+GU5NNQ8Toa1SX1qg
YNBvLgndvNkqOtGY3osDEBuL75qcBZlwANbA/bHCyTB3xK9Z00bXzjCPIJwJNC04hT71MVUN1FW8
bpXjDQUWHzoQi6JHS2zwSmK47ctNCFkEZRdZDckZQY8PRDAJBZa5YrpjF3vE+J3QWHJ8aTScxAqo
pedHCWYUVXyOUT3HjpZhpOWJfNBQzBFpFdjbMzRlPPdq/w4g5craKwqOTWgRAntS2PaHPGEEFM8h
66jjnIbwIzBg4KZXGDMOwpNctc9TJiExoEcdN4ilMaoxBYLwMEt0gZTP/rnHpwQONl6/W2hE0vXP
yn44I0AErviQZJI4pUHfIi+tZxuporUbjXchbgV+yJJi1u1K7XGhJwARpXgtjQP33kwLk9U6xjRZ
cnn7MP2ulTyJYEGeUvRlmm65j+lm8Q9gETXUSvgD55gRKfzV2a+BScXl1dVF8aNjBcORQQJy6uym
PtLJ6pCTLXZC7MQbvkLhZekZ5ODbtpwcU/YLDHDhl6oq0zOtFk0Ui1r7nrX+oAHyqyhyTOk5YeOr
6+uB36ZimRiYQtWJCegmDiROON56R2YSF12Hqxw31zmjBWpCbjXIWCFUNaZkkuMNSLQU2P4jZs9h
So0ADq5HrHOlVz94szlb2TC8x9hgV2q8tf0COodByIQlEyPdIA4SLQA7AgakATaVWQF/ZFkq/4Dp
mlhEBKCuRYCLQwwuAQrBoUnfkyEDSvvazsWxIX58eYxBVf2DhnTl9spvpuhFE6o2SIJpY8kOkLAY
Oc1VbBwWoDG+JqKsaJW1ViiIUSMKbsRqJlbZeLK3+Si/A0to+HrqSWYB30o+46ZhJcC+g5fA3tCw
vVpMqntAmzH2/qUYgNUcedfwJYQ2e2mwppNBalGmaxYAtktKxx85bblMCFuyDaIWYUM29Poc6/q2
FO6KlQ1/6nxoksL5b9G0K1VqnzUNVX6UkOrw2dl4X7r65dFyIVKzp/F6XjohetIEUM8SDx4sIL6p
/4BhCmonvacA8hRZjoaK4ROiU4X0W42VWbXIUkwAMhyOHTJ4B7P8pFoE2wPirH9b81yVtGBwcwkC
Hg2b1f5X6c2XwFAjqqdbneGPvnYvCDkHiSKGUkIH3vD/w0XW6RPTb4SQAj2cSRHFgCSDGFcRphq4
zpzWi1F/dAfh2Vwy9C1lcjYWTDEZMcPY9THP1OzmsGBwXeu46bE+8V2oGYh2ZzPMCJ5h4DeoMwiy
6Wt+4oPZKB0WDoM+PncLMi3aPc0klJPxTmP8x4fbY+SJYREJ2JxYuf/9dXkZEMXg/wQBlyFuKxlp
1gIQY3HM61zHYTytYvAJhUugluTiHQCmYEayzxXNF2lXLpLOgkw/EmaZ6xPu0HPFKiFJsEkJFXmX
xZ7QSg6YP6u04FD1xZckZKwC+aTahTf0JNhB+pfQEaOTFVFZHPJdDZRdTA3NJ0U8rLlFlokY+iFE
TgNFWp85jm22Rwk7mWBWVCjDVAFVgZ7Cb1tpjahXT8V4iapTLcqbqnAygkjfCfVkCxjYwJZXSe/z
lQnJQGttpW9uENVtsmRBGowrnBNp3Dqx/t4zGFCYb3KMYv2bOqaiRIH5TKC9YiSEedw5snbouZAq
KsMhI0Qb+h8Ko/sD14MjUwQmdGlkVc6tyGusf4RaIBZgg6DVzQUqZoJZEOWpAjYzqNUEccHGBS9I
okSI6sIq+CkjEp0aNXSyb5jSWPg9Bx5Kyy8VdNkFSH2FrTB7AH4mjkxS5ENiJT7+v6GHgLHnwGoe
bHKk6YmSsESiHC8snPGJG0EtHZlkcioIwhtnqTBcgOddqJtU52ZASxSgK4CD9kwb9fRARW39K5zv
HN3hBJxU6IjZJESNCQXo0HZ1yOSzwMsV0/9uHQ2tL1eF4pgsqVhinAmEnmDPRJEj9MzMYO0XSjOH
Y/HqoGFi1M2HOMzlYYqHFwB84qCDFCQAWP+pPfMiGunt2BzF5ANMtrS3ECpA/fCL4XGcje9YPWRo
u2OENNO+gVmlaWdoDj1NcYHkc6rvDAmm5nxIDUin7JYrWOnOQFkaIFY4SR0uQx/9XvolKIzqk0qr
J2gAVehMui6l1IpVRWfUxC6WP5fYMrJ8XyKVk/AYXPlKBpHjm/BJKyPurSGqV07r8WNtNhbldkbR
1dZirE2/k61vjq/IcZv/eBLiCBgd6lIsv0ZFIoXD6PYaTh8CJQtms7aIVUzR2mnPJYEVIueivj6i
AR10LlOQ15R0DA8nZr10e6ZPPl1yHESKRb9SDoAaJSUZnfKjnUnognX2QDyKFqex/2yAPbBHGZMl
wzPIfIG6zEiZBRUlXL/Uz2B5NgAje+NPUEcl3Xorli6ciz7IWAMSupiR7LEe4hiy+FnjkssCXer3
VXuqOVCQ8OQ2ZD8kjcJN3Ym7HsoOJk0jHT7ingqEC2Lr5M8QoBPmkrS3KQYfZufNu4eFeY6Si9A0
OIzMIN4fj58U7CALaskTXy55vVyEm0zl/0dZ8wXge+AVZFVoo8n7r6ISsEbrNsvjy8ohJlEf14BE
ZKzCfGM6cmGpZ4pFfO9jsKG7OdnLJHc8H985G46VHlLCbLRZufR6B65cQp+Rh45+Kig7Vnyw/dPc
LvAkQB2QqNxhiorJT/m6YpWpGwZWnY64mttNnwYl8HvoUyU1ZZ+beyMdfBFFoZqzv+iWZ4mzJF0A
Qypp2FCMY8GOsUULsIsjoeFqCTvVOezTPSUA3upXFZHoNKEbIAjkqmuc2PHT+j+azmu3cTSJwk9E
gDnc2gpUtmRb7fYNYbtt5pz59PuVBwssFoNBt0Yi/1B16gTFdxALo+g08/ZzrHsf2Ih7hTXJFs9w
ZKmLaScW7MY4HqTWrFx9X0bO32Sa+IGPuYMFIppz8QT87wYQvvpIp5yFqnhtwA/XGB4yiGXPujsX
ORvU1HyF/8SG5zO49ZYY7//fS4yDaiT/XZBvpvbmME0l6tpFqd/NaIFmRKLJOTTVF+zbMrK/zPZk
w7ZRk4jUwpZNb7Mx3os4OIqJIbL2pyaLShw12nNtdGtQOQuzlUSf9zhwPamRd0qRF1ttfON8gdHj
UPhIIoKc0xnHtl5fHR26HJeeSsqC4ob7erTYERgBe/VPGwFTlIRmq0Tw6BORyDSdA1SmZojOSSo2
nh/l5GxTen+VgbFYL0UsELOpANFIchYrRLGHKbjW8VsQi/RxAOmBOMLpKq4mQw9ax5zFhumglb5X
GgepfjCnNLGc0Mr2kjffuFJwbkoMjYtl+YjDYx2BN1HfTfU2GOwzxgqkmBXAJNEtxXpagImpJFTT
GxEG4WmJ7qKf9knOGeAEB4/xEwIShmzTOciqFc9rkORqHZOEGUQKnwJijx4xvFsNebJT+8MQ2itX
Tn0cRovrpCLUYQrYd0DO3ZXroB7zDY5HKMcC/DYwdPbxTBR/NUpLuExkX/NpxP/Aafd01k3z3SQ/
Yfg6LCCnkO5gzZTIHEuFwQ9P18Hwk4qH/4S/JvG9xT4en1C/nV+XsD+U5omqgeLcfRheAmHp0huX
ycnJuVcpG/PyI+lf9eksko2CKtbC018MFZUaDkXVbiW/aMHhVrwzUdNRmbAfECEZDidLhNoPS+Lg
1JFfnnHhR4/yoeKkrinxte2de0BuGcehh3e/7Ey5tObQ56hti+DNg3HR4gC4UAPF0A87WDexWmNw
mvNk5yca6WTKrrozX20o3y3gpOGbopn2imtS0+8GNrLSgDkqABF+XL5uDhudVHgdeMFYgnVDPK0Z
WFR07coki8pWthI4YZXVmtJUTKG5szpANDEodLHJnwRtQ63Z4DlsJ8pfdQK35E/rpt+YwPecTKqr
8DTz8a0BrYkU/dRB7PdmOP073QguKZ+SlMZJAwGSRcAwp+4qKGSXeIY9BgQyQyTDjBMzYyw6Dcje
ISxCNv8A1UJHOjhNBTfGTxbMT+DyGDk/YJwWd6/pfIvUir4J7yVqS/titUzapHukPigisBvgCZSi
E66AVY+v1XpRkcUT/C2Rm5iVVs0/B4HigIJ3+a+Tt4EH+HWUa71p75zUOGFpMCfwWWg5vSaFKI7+
G+POMHH9mEbeK+qLmFSZEaq6LP8rw0dT06GTMPQBwDBrtlTynIg7HAEnYY/7GB21U4YvlYZBOPPL
+R5Tts/2N9/aYmEKUpVNL3PHuQ19CQ7PbBxNJBBZCpqKxVJ+LeFm1wyaQ1yM3OTQQb9M6+U9QxYQ
tHuBGsV6IcFjPY/NS1zl1xG/Fauq3yFwBN4XzdTWgj0aEBqk5+qtRV3JOniRchwLoononJTvhBT1
2I8wzZLD1CgoSwm4Hm4eQ6Gg39ns1tKqz/XM8EcBnnKUeTsZyLMm5VIP5q2G3t3YjIOHvWzcoQuO
vaJsWphxYrDYYdIbQavetAEjsK22kNgublm2H4/48HtkwDC/ialFakTcCBLnvcAJM9xbGL5Veego
S7Hw4PIVpIeqq+mL1Yh2Zqmmc0ZEQY1x5bQcFZdajgpTEGxctJUgWAmaRc1C50F+rW3hCU6ZrqL6
HnXQKec7VUhH0k/eLx7jR5cI8Pi35Bq+xIRbPEe4FYCPlLWXIJphzA0tyT135V3qnYYsJG2wdyOs
1mEE+5CtQHSnXIyTEJnsGe+hdbAgLzsNZGp7QXHnHBHX1gj/tyBadRa2+9RMyFs5JRhtoHDDwmfD
4ZLgVRyCwgNKu9iFecl8yGD5cDOIMcZCeIcCzy01kne5nNIGLRAKZkpNEGoiEpDEzozBluFvrRxC
kdKOxd/JNpEndTsuzwlUxG7wOcaGnPF6zU1r9BonhVSaJjncyjrqrB2WA3elhko0mzerCy916oG+
XsXAJ8AhhDn+c1fiPIBMPS4m0kGMpwC4Qoxd2Mta+R7bzn4e+5euJpOWkliOrHbsmVAx20u0cF+l
fqJkhNyy2FvQB1fVzt0I6p0W87GqydPAiFL8HLlECqBvn2uCfmlw8SGo6ViAk0UrDqRMPBkzH7Sa
l8Ch/8X/ag66XQA90WrQFIPAVPQVA5g/tlLF0gHzDveQxJoSJ6g5c7dzcwkiEuVTLKLzgL089t5G
s+gAqBj3xYjqi0IMHk1W/PGo8IycWGIUaZxFnjvjfgzPoX2oEG12jEcwxdsrBtaLwO66cSvVykeX
wdoe7eK4KO25Nz6wby3I5iCCGOQoKu5ljHlg+zICoopnKGX4wARO9NwYAeVC/ipO5Z6uDQf0Lhm3
R/4UcZD6hC/o8hc7RoDA58oYXxR616zcTlzrjJRd8oboTZh3uNT+khCUEOJjkWTl3gdQTY/O2YIl
ggdemqNXboZb0BZUet+SjSp/h5xZnHe8QXuxK/ZyAh0Ktb1ix5c6WNTHDAO6SM2ZJaAVTdIBBxLA
QcpOt2TWC6uxiSAdZYrZkramXXOCZtqBPsaE5WiYO0BdoocRiL+O3edvuMK4iC6W0zvh+wxSu+Mi
ZeM7POncHHblN0LWZre0Cj7knzPh6lg5qZq+7mP91Mf7ScMM2vkeK8J+pgvxeyrgeU7yHbgHCLc4
EGGYVLKrOgthAWOAUiVVsGyedHV+K3X1pJvFu0n44RJNOwzSIC0TA/aVQj5yYV+KJ5tp0Qb2CMzJ
N8ItOJ45yAI8TBaedW4nWCG4b5mlgFJBF6Gj7moNWwfG7I6KzVyPluhtSnO29285BgTQh+apCdyV
zUhlgadopjIugtHl3Tt0ERnSATwDcDIi//PXSgC3r5zDnUjmyDu66BbFpLvbay0zLN7F2STMsyJ4
hgaxYcJRxx+Gc+0DELPOIu0i8+k7D4lJYk6GrXkBEM95BN5i8QUC4isirdrojXXET76e7oDfDjvU
KBC3qkT50Yz11bmlRGMpW3gZV4zSU+M+9QRWifOs5S9Ti8naq938KeOb6d0ihnfaJ7D7X7oVEMKA
COHOw8OcJLykv1aFUB+8PTezCaUwJFjXGiiv8KiLWnTcuAiYlGTScaYjHEDsDXpmdAr9uFirqmO2
Aw1QrnoOM0Dv3hjeyHZsmZT2enrQFOohXoCDL5FoPfMQZWCcQ5xvgHSbCsc1n7GMzty8qvhP24gv
xZ7Wfp7B+eN1Cum8ADwTe7Maqry8EMMGPEEujxGM6bYFI+DqUSoSACnZaMuyV/qWhDMP0zLy3jnv
vG2c9CJzfi/5uXacrkNNbBkG+qbsqrr5oRN4adKPfWBvA7f1R3r6ZBo2FZFyESYvGfxD8N2Wmtoz
2cwoOllmDnu1I6IDZ3eMVh30VDzTasPfjUj8wTeqtRjEwY65OuMH2mW5LXsXq279cUoorH7jKXqi
CaN9B8zVgjwvuuon4M6jTpkC0gKSq8a2rwArYhczlxacNPQU0bJzFGY3FfLgfIkuSgPPgXNCcMeu
S1cGnNI6x39iQcUugzuL+4PWeZ2DppeggjO1m01TkTkIcEvnUQ4ZS81fxFKwV4yPMR6euUwm9RxU
33JhVjTFQ+X+pFRv/UuglisMU59/DwUKO3l+Nii9TqnuVK8NIQIMrxjhJPmnBx2F6zV2t1Ub+EPy
L0k8TH4xVIKI6WZvEV9NXNGiANljPkrXz21HEjFPAQ5lgidChXLtQjoGexF3N6O+A/IzKWID8288
Sv8KTyqL02RYK6W/DE9tGZ+wyH6M+6+y73zqk43yaz3/aIiH0/zpIWZxMUigrxH4TdZ5wLOLA+fi
uNmLNrn7vsZmGa1356JLAS1ISGhKXGb/0fDkwkuJM0dM9EFNkeABQ/bYi5CvEFNw4UE8l/VLpX7P
s7MWtxIxlNWJu4oxL6ShO4ix5ogBd2Jr6wFD1iBwz5L1jTIXaPRJvpc821nHZoTDzNLjXRRzr4a0
90uPvQ5qRu8Wl9VThjAEm5Vw/BJop3GfOI4ELZXIRnrrHsN5xHBc2FyJQRhsomFDDPfDQuFKa1oa
CLfYXEReSSxfpRHjS7BbisphuatiEU8pqFvTVjrHAlyGcrFH6RkRkyM3hFWgQ1Dol9v1osOjqz5m
UuBU5lwTl27nQceJr5GNsWmP3TEB5uKhIG4x2LjZ3YG8o504ENQFM12+vYr3Iqdnh4JnEVSarx3h
JYobQMvEgaENDiqK1+FnhQiVpZpACmK2tdZb65CX41mnFxgXopa0aFcqyrvNxpTHrqrhGvc00eUz
2v4cYjJZun4/mPO2YWagVMq988yHMOklHKlviycTBRhYQtzCHRCvYnIE9KsZ6A8cqxQR8lIce9pw
DpNE9jA46aspWGimPsXtXuPQlaK0bH6CYa16y5a3UcX5ORuK9RxAl5hJiLHxL9Ke5CfMHQxnOiqx
HtYw0cdsufeaTcgElqm5peCkTpcFPyX9beU/5K11arbN0oathzPAh+5dqvndoTsZI858ZUO9Ozrf
uGZUqUFeDaSUb755vISkTgHIsX7kBOMI8rQrD9VGshq6TBcadwcMTwpDq5sXnYeB06X8S3AE8h6P
AQShzl4oGJHnZj6GpA9O+j07O4+xgCw3M/TR9kce/fuN2QCXGPt5Zo4KVaQMCYGruRBes+Yb9IvF
VDG0VEmrHyR0/b2Z4N8xYeKcJAmqoxrvdIhNcNZMCtGB7IIKqys4Se33Muu7EiIv5pbUIUk3rc2w
Xw2Y60ET2E39B7nwBDEEr61S3wh/VhAiKpLswCMKjZiB8JzsAwbCVmffGle7KOC2MwypyT5LjnvF
ZNrO3irk8grfOcivPb81Scjiqv7otJuRE66NwN5UOvm9TAfdkCUUkzsS7UKihOVEmRx9Tw3JBnto
nfTIVgINinzDy3cpuFTaQDVnVk3XXlvKp22g0cMfWi3fQ+Sk9UAou+mTAuY3oS9fxwk/IgzcKISY
PprrroeWY7JKe1RaOAbQvsgmjVl3AypLc9xLTjqflnK3f4GoWAN0xeQ3wSad3EdyRJClrUYDUYPj
Qj1i0ELUiMKyYKdq3tFkrKGhlyVqGoFQckkCIHVoAly23Gc0apNR7YbibDcYFyjqIW20vXg+E+ey
tqI2YWgKpRDMMKKYBsFpbrFxmOOYa1LdUJqkgAttDUugu6d4aQmc49IpQAdl/kJMFzWUbJ1Fc17c
roYk19DwvphR+x13yUswFjcFYx1MALOR6R1UE0t/5AhchnyTEiDnGDOnMImqrPUubDby1fEkW8N2
OS64scdIWxuTtFWHlAAsp5YIYZGOS0f8wcgFbxKpIBNm+1r0JYWFBqFwHuvfbycVtuENfrh4K0dP
5BpSUbrovoOJCQveBTLX8HTKlQiQvAOMQL2TX9XgPsF/iiTo0STPTzvxPsZzX+JHW9p7lydQmO+z
yZENfykzOwzIyzcg12jZm4wEhJ9kahlyQ/VpSDkRqKQ1l1IsVo+GUh0xTE7xQOfrR3vxDR7neo/p
+87S9qwQ2vLB+Bgkle5pepafwKSQ/UMd/qBjNWbGA23Le7rY51gtdxYnIDS1guvRrSGcKQPMN6Ir
FAXvi5lD2iRqdFHr/GHggCrCa+n8i+0fORm1elxJSeA6zXb28q0aYGqOUYvGOQI/sh4b/BpDDpIf
mxcyaxTgUNRPsfcHn4CSeVRONg0r3f4WilFoERGpFn6cNGvmld81ytmY0wNuxF5OEflWoK/cTIoO
CTXg2nfby6Tvxyzb6iq4scMvnOhd42fNpjAdcfWh6DBqBhXWWw7BJ9PfEesig5yNJ8yMUeQvDMpP
nXKa6oq/4EJ0JxH6pcC9NMASc3C+u8JXiSTpJRch3ysl/FbIGQDdEAEpC5nJW2BYCDYV+80G6VPq
ZmN2vA7CmShdS7zWNX/wriNkzCIY0cpDq8T5X9spbsNM8syJbQV3ZnzXTnWPNW33gHHXGIHQU3c2
0507hfcpjWYTt58uiAAT0WwgD8fSN2LM3fHImwpiDuKsLq1w6YvUdVks8H6wQGNdN29THz/+dTNl
becWRlq+aWMyQW8Z2IFfwQMRolAjOoH4DgDftsnRRHBkhPEOX1oINK8aeV8LoTX7MDeeDD6BxJ18
pmqtfgEZqb0g/zB5sL0/CRsexA5bEwTWJAbLi9d1/G8L5QnyTJBEf800PGnz7LPmTcyhFmdA487+
McIDIen0kyS1jb7YyxrUBQHFdwnLMtXfZSORSqSKrAoVYtKysXseMYSeCN+cpsFTgEYEdIqzS6FE
CDPtOMBNNNto54IAtRFTYQ94S96OyRGWmsYmC9/rCDVQRVY0ZpfyZpWu3jOxi11IqBrzBs3GjrMn
SlslmJYLMm4viivKxH+8TRXRWMgwDHyFsCAA5fbeEzFQAL7nVHxeTPxhwj4hYmSd4LFYB+66DMd7
r2Be75w63PnoI+oxpRSm2sSgNoyuPUQVLt2YF1+Zzu/yZx1IJyeLYyaZhuzMxcChKk/onvbM6lZm
OjNLA5sqL0r5NE9iVo9OdI4nfA4r5g41pZeHsa2ksYdftKVwfph5oI3V53PGcdZh164sBcwc66FT
1L9yBVmMdzxmjLWNSEX5aVSxnJi+l15b297OAdsNcOmLgb9LhkM1N2VhspUicOhmZWPqn9d4qYT0
FNIbouufmUTVTESI3tLCesdRs2rls2s58h4aji4d+kjE2WCV8T4A2ObCt4iF+SxndLqY1ELkmebz
SPg6PXqJR3L1QzpGNlv73PyZPMgfZIDNlo3zOIJuPK+lz9dB5QXs7F2Ak2req+gnNVj+judnNWau
roO0GbIf6JWqrs2hkqZbCzG5r+8GgSTK8i4VlXTQLR5jDCG6IVh7IF7i/NeYFljNu8KYcAnDfdye
YuM81MpRRqfClrPIIg8OOg5UwkYyk9inpqsJ7lDIfFBPFmPPpLskIdZM7dp0vEd+gkqeKvPbWwqx
PsYTwfxpcYwYxCnHIqxT1gaWG/rZBB8R+G/OMJdBS0Sx1CVSOUKq5T8vAYDC2RGWI8jKRqJUYzov
013WwlYbGGgYNO8Epm4SOIcglobRQQuq0H9TP9oHO907mGIxZAQPf0oaC9+qNc6LIeWYFI3Oe5ck
m2r+DQ2A6oPV8swUcevi4g9VrmUQit+VpuwArefbUL6ixe2m/UAzEm8NnES8fkegQb98xv2Tnu9m
jJKUHaiXa+3hAjj2kT+aNocaNn4MMnArEww/SAYjwuUVh7gsRCT+VA8b8khpIU1GeDn5zigEnjJU
7t3TrOKTfwzR9c5nSn2Cq9r2NL9A3KABB5+gDGnD1waj9JlXcQDwsSa/LoRuVTdcyxfA3aS5F3It
BM/MHPmQAaMMJBH1TuTv8zZEfcqCn9eQGawaIdipUi5iUlH9HTLUp3u7w8Hj1IVHzfL5/2bc0lky
xwvNfe8K5TSwzxoVwcqzLg7BNf05p842t9gXWCywls7V+JOb+AYeaBgCddPAcO83uX1sHEIBDvxA
dZeg6GTkOWFbksDysIjQC5SOa3h0XrsZU0LDOXltuzOPDufrAloewuNQmLTEsLWZUCvVqo+ZEzTb
2Nuk5YHYk8fQHZ/laGiQenAlCFTGMRtA7nKaWwo1Kwgt2rVfUnHc0vVNp5w7XQ8xQZIhmES6WstV
ojE646qgpO8tCJLxydbvaXqO2dI67gURCW6KFHJpfzSS65gVUJaKk+fm6+mPQVSCoeJVe27yUeZ3
QhSl1a1H5VHj+qmX3JdFnrgOhsH1Lp9ezOHdKGBrR87HYsfnlnF7Q/KxCYbAjtXKaCPO1w4VswSW
z026UYvib+VwYDBzjy3voET0sTjvR3HmZ/wjU7UnU9h7OoYt3XPKx82kBcVUom4RbjO87HPSqPOZ
K6eysFNMYNhRK4VUzXZn+wOsHnRHYrYNPUSoBhYCobE239KeEEVOwRRpvBwXKfNFzksx7G8ifyiZ
GdMqL/hbmXQSrUo4A5/jGkxfBZA2uPJ50/xF8bfDMq4jiM9j0B0lt5igrQkAyoJDOeIdIrFJYY7r
rCE5HwPWg/eMiVuqQM5irCpZXNaJ0lQHxQASUyGB2MhiNTi5qfOUGMpmAKJlMHip9D+kaTJwYBLH
8ErXciQ/cLHZBMJdcvUvcW41UQebHL5CdW6zT75RhumYnC5elB09bdoGKI0BXWTNCEFmKBv34eg4
8yHoy42eTv+c1t1XWozr8/RqeOra4CG0vb2HKAYVXLE/KYL9urstqvKoNjeHZyMM6JD3opT1sRE+
esK8T/+XzvsMWQ2pw4AV1G8D8+kRv1KPUITJYtmjf3SfLQxUIYlIQrYZg0CgTnD5vBb7s6zc/34c
zoKZ2ZPLoj7KPDus33KJ69JvFRxZCL04tGv4MokVXpr+jG6yjZnEZBhC3uVMLtk8roacF2QAMlUb
gMIwLzBRq6eVcYECPwJNMak2SYaWKGStvXqEwSsh+2S+A8U4xPOMHw4hhktA4dHfAuQbDNMWwATM
qI2w2oYqjlaIbUC6NdvltMOhMLJgZlX7elb3AXsts/SvGO4JQwF5+Y5hv3lW8qwXkI35Wb+8L/ef
fD2ataa6R0AFDUWO1ybEdc2w8Mx/cIGVWfuCuxj1HTpb5kVikZ3BsRY+lUs8qzG8C82NpNLGhXjG
sipBVGLueQvPG5MPakHDxvQZmzg6f2ImbAY101Uhv33+zAyBZKA+TeNnjprUsjA3KotDMOBggLIP
/hT5Aya/2mIbgUioKVUiV2TBQKaclN9URmHT2+J9PGU3Vak3BUSgxIoPzGyH+QZVc5NwtRtNcwii
5hBDLqgdtBcFnUbwAZSjQMVZbBBqqkniQtCeJjC3uPwWbmkGVvX4x5g/sRENCxyVwNmEWOcw5Rl/
ne30TdmTXD7+kZHpADlEU7BvUp9cLz22fM1iuTXMtbjU4egnSD4vFhNDAZnsjGkh8PdI2laLSVJo
rozkuQ1hBZMpBBReKdpPzoDfKqoN5IhjRbpBH44rNovwpjl5s3R8/n3+noHqEUZ0770wfO1rUCKE
9+pi4rFZYqBhXwgheqwgcFCy2xMWDVbjvqr0rDVGanV9bOGvErjSePOXBDYpGmFTCjYYeY2JjrYI
5xTXEWBshotHxBcuJgb01bN7n4Pcd8NlB3z2pbbli86hLaatJciLVO/2S9gGyL1+mu517N0zzIYH
J/9jIPE3WgLplnmnVQ6r9FXi/RxKnmFONiEWQQj/oIUJWZVeTpjo8ohMjtxxZIhWTm/4RwoWrqkn
egxJmv9jKf23DPADzPxdhdEnPHIphWIUUZDRL5bE+2KloWcNDBUHjsTWbZRdgHimgblEpVfipBZU
MfcMLneOt6VppPcO5OQpz3IR6VAI5VytKDBJ7eiX9L4AnFgePmm4McQ2/wyaGOrWOkOmw5xmoPyP
2c8lln963OwUmwHrfPIMCAsDst95X2u6bwUutKEv45ftcFhQTe+FkbV4XKtpaWOIH73nrrcVguuA
8We3MG1Iq58YLrdinvsCTeDwLbefzeKsOhMMRlurWDsAKo95+NKyQ40EKuCw18d2o0Gb6Ke9RHIZ
NFyasGNigjkUAC4RqCjaWw8Rlhky747SiVDimNO05dP4XxpMfms0J2dY/D6Gs6LrZCwiyyTrOY/D
ty7/rpdmrdfLbjaAni29e6XKopPE+xy9vCMAPNeemkHNGmlHudeozoRWE1KiR4LVO/2jg+fJIljI
DUmKvEiVB2V+sR6zGldeD2RKJkUeBsM8ZO5mUNxvk/v315pSyY8Lq60BWHJ6vJrgtPTxoWRkJwvU
ydRj7EJ/1yrrOo3OvVbm6xSQTZd9yIJWiJhA/8OnnqSr5qjTZoyDhsqfw3tVQ1Xj9C2Exf/Yee12
lOuXteEZJMpPCITxqR7zm+acZSDQ/SScXUJjyVskxMBBBN84E3/9h6Vg/o31yuePxvPE4B9vCwN6
kQtRHBIYYMtv8cWFEcc2rO9kFRAK3fZfg/oc3Lt826APrDkn8A2YcpcMMgy9Kc1Tpq4RLZCaIjsm
+XXaFQkiSM67sVRXU1qtx2EXvGAlDccsvP0O8YInDm0SZ+GeO/V5NsRDr9w7XnRqHAgFs4Om1DnM
Y/fjFlq2Gd2AT/GUjan1DMBIYZnc+Quwcu1N/QuPbIYOnRn5ukrxdlDjJwvQrXP/MewZuuxJnjiD
/tkmW4cHry0u40aYoVThHk01123eku3Q27bfucMqqt/i/pxAf2mN8KLDwqe+N/CqqYncGKhOmojM
lZJBrrfui4/FcVn7LpxYoM0ta/5U/+ZcIN7B0DaKL9oI/ak4RDY+JrwjeNMyz8ipWulNl3OIsMCm
/+3Vb3f6Yzf6OmxPEj2m9Zi0mM5DgXzTIG7F13kd8EqN6ac0y3XT4bQxX2nHMF7E76dXX9nYLaR5
CJ760mB+SlBLmT23OH7o7VW3AqIu/ujZPR2eM/Z/Q10gBZNwZYga/NvrOnHrKq/tooHkaSU2ClZ/
YhYn+hENkNuCB+SstMD65IJSGS56clHhoWpGwgKRxFFaSsl58ur9DJvVhRWZU/pQS2tcqEqQnuDc
Vcwm0Lk5YE9uc5XhSGbi4z7fOAJomRw4FSyFlRek72DLEihn5ISmM8qX41nLGS6DhOpf81IfjFgn
Me25XEo8RqkDCtw/CG1CS90dHX06NYhEhYHVwqgdbgZPfUKxEbQYVMNlAvLUQUGYe3mYOImGptb/
UCDJTxhvOYYnNMMczA1BaJSoXvWvksgZqE/Wxa6xUI3+1U6JUgReKCyc+VvmEiYd6QKGmXrTCp/u
U60ukMLytVb8IwEZlJ3Cq24+M32+Sv1reemuhiKilCr8PqQogNDVAJeKq3SkxjTtGEsJO/xLVMPX
Ev9UyfTLokyHewxI1IzpTS8OKl5CQE+xArKRf2gDtgQBGUj1uJZ3GdX1JVyQelcJd41jDBzAZF+m
eE1OXY2XDDLHxd6pJV4Fhl7trCl+7tzqCdSZ+0h42xLwZINJ6B2lSwpxWEuo4+Q2M8JoW/aYitBR
dXYB43B5LKeJiBac1/q++BlsWkTPffZAQpxqhFXlDs1x6gmXxOBKLzY9JU4243oSIHZULx79D3oN
KSB1DeFN3NOV64d8LA6VER+Y+uEgqXsvkEv3sYI96xJuXKLZBGOzQ+J+uiC9NklCGSXH/Yjmb0CT
1+Lz3ygEjjveHWbLdcQFT1UwA2r67lUmQ/GY3IpW+1HdElro9KXM3i6NBqKRFeJxLO0A7P2J/TsB
ECBNtTHCseYb5wpEdebXJpIZsgepXHPRbLPkMix0lmnfVwqX8UDNZR0H26Wg5/ZB0yIT7Tjv8Feg
lSyGz6SDGNmVm9RJLuJ83TvTMRLnH9KnLQwJCoB26xqOwUFu74VHXfYWqQzBhzBnYJbQuQvnLKr1
U/imothSqRgI+IKMZ+EKXxTf0XD28n5loqeEaaNW+kplRjgm2i4fs3MDBFJLOHnsCa2qtBmZjLjZ
yKmHolwPz1JtcYD0A/EkDJNYECNYWENt4FKfGRrsR+8PCnl8yxlSa8dfrhWi7GVpz2YoutPi0Kag
mSqSthA0qm5jXERKzMZIfntZ3HJd6Tj7lENvPgz0rTXt9jQY23iu/+Wu/txXqu/keGmgfkfVhFpx
8Guz3xg4UrZ8SQmr0jIYR/l4LhUxV4XQEAhkMJmoMl9sgrBkX0YQfJQuY+28TvCK2eJO30ipHlXP
boQLDWfiVD21KqdMra4CjiNifh172bfDAR1qQ95ekSRfmanukMIH0XCdSSKcLQ06VOL4TmHcB+ri
UX8t+nGXQynW6Bosel2yzJgODzhhzjaKZWwkQBZQtczA8hV8YXW6VKvOeA5CvL4oP5YRcAHZ33QN
15ZiXQfFXNVY1XLgSkyi0KSk7BtxkNFweePEmPpq12NZKuGKAzplx4GCo3nwYLv01sa4hcgAkIvM
DMn8Hm8NFuWxC5EW8SqhuWOKMbQ+Ztia4hyDNqGMopMJM8SqnufAfOfM564b6EllVl+5C/CDjfGV
vaekxlO1uo4JiE37yVwIzQJxMTGRBaLGocRqUQ0kM+atI2ZVDEyR8I8f4Ky24ZEmn6Lxw0OYUQiJ
JVW2JZnBRGYuuqGEMZCED5LLKQVS1Jw1zBf5JxHymsFZ4VTQwB1rCeuJ+O6bqeIn7S1MVUQCY6d3
Rvm8xATrirHazLYK++aKmFWKOD3Gfil9EEwlS96EtxQiX6gCKrHS+Y1riUbUbOXZA9UEEFVcULas
3wjrY+bucS8ljNUKhzYJDK2pvCTqNqVTXboR+vJ3UO8FD+iw6bCcSxahMNEesgEbUhXv/3sLgRbf
kWE+bnUnWWfmh8M7artXI0Fo7W1dMJ8CQMbD1FwYWHXQPOvtg6J8Eg8Bq30e/gg/delx0z1MgA5u
ox6ySkeVxnfIAwX6nHewovKuIqxELxqAybfTJhIjK3hyPFWbZi/t6S7r45ReJ+5M04PYG+A+LDRR
oWkwfSpWslp+xVRoECSZNuctq2hQLLfgGK03ZgMZKrNXuWMAOYKZvQ7aewOjkOS7xwUasNZC12Q0
qduE1zJ4qOerob/OCDzniTlSN3yQSoHP9HeDuU48vAdB4Xs06pb5Kqo1L7zY8Bxrk6rRQpXk1WRk
501CFRLCyd4R536ks5UBkMiS2CaMXuWtLHDjdOC3JnXJa0WLakyQVFpJOjhZPDIac4rtkFJDkfKm
uAITajXjfh6F5xIUQGNVcxV2B75CpBYPo/vazFcS1B19fIBBlaflKkMr256g5+KI+AUIuJInR77x
Xo++0AOurBBfRT5MqHktZqgO9ty6dwtcd61/IY/fTwqsNFDQXyKlHb8ZwunhZ/6S+ZHzGuXsGyGe
sux4oFWeB5wuDd4JQt7koxyBmMHXEgvVAa6E1BOz8VqdVCl3kSpjim9zpU++ylaqqhbbf0IjKJwz
b9sD6ivC/Gg+88a5VkqyGiDGz/bCCC7xJZZICEdFUNFFqj4zb26wAgsBgkIy/Jbjn0X0eTS3VrfO
F5w1XqJ6Wztrje5oHsD6Gz800x0OE1ogpS2vJJt3EUL/dhr+dYF+NGHWK0t8rFTvGDBXLDUbZ7VT
ynu06XKntr9lmG5SSUTtc5znRxXOLoGPUggHdfxpoBfsGQKKJkplwmwwsBPtjsVA2jWhVJMJWXga
txzjjhEO8TievNo46javOTdXqQQ5HtrRBVRKDiJxUFz3s6sb7lFkJg30nNzz7doGN6eS5wyXVGPx
96CBZ44Eg80FqFUzFCQLhjcWSnOw4NKVFdkP0y3IyWf0qp0NrYQ9V1rL32hx1l1V+Kk6/Bm5K6IK
qm7i4RmpHegx19xNhfopi3DkLGevG81nD++3+Z5BKQCVjZ0CQs4ZGqCcIowEfLDN+03PMZsH1O3a
NJ3bCTTIwsuJTS4UqhKwdGfC7mtVxe+YrA8qKl/Hfq9y/uvRdZyuHjK0PKlOKD6aEGg5++fGZAxR
UvVltzGSEbOYhRR5HrPdr6sBtS1lUAZeUar/aoyvSM3wCoxFs/zE4qehu7pwNORcHZBbOKTOItIX
TUKnEDWC75thmJfEAUgaXgR/tTP7UNuEU2LqNQTJWk/4Y8jlSM9hR/N7BVMTJWI6bLSY7F6YWyWK
qIr0OUN8jqBM6QDkLTZWKazcAaqg2d+EbCp3fogjJYGUczE8jkZwmIoCkZ3NBIzWAeBF3mHAGf4/
ks5rN3IkiaJfRCDpyVeV90amSnoh1OoWvUt6fv2enAUWuzsDSSWRaSJuXKOmtn07QZAC3xFoh3rK
dPPid2gB9V0nzd/Qk8spiLeenZK7IUkXBZtkLICrQI4kuHTlUkp56vh4JeWO0F+V4z9FL4iYIpZm
v7Q51kaJU3N/YEoPENnUO/xlCmutg3GSMWPXB4UHJqjaQRvhZDD9lPCfRzigc8coPUULka1d8y13
gV9K1G1UbWJgB8TY88z4OeR3NzSuLkXGmLxiZrESRf0K6wpOAicSV4wqQ9SqrshgKON62U8nXS/W
NkAQH6/GXqq2xLYcK8/lpC1qGb1X2EfaKg+X/IwYL/7QapbqF+2okifaV0U6hcu467srLoTEE6Fx
gbCG5EEv5KbL8IgP4N5NabKaxkeATQ7PDlJp4hRfo0HfAlYHtWKRwCyYO9gPnnHsZXjrKZ0Hoa+N
AVIXxjYZy0Xgq+J5rbGUtb0YEDYlVUvwN0N+sGv6SMRIuPYSsOKpkCEQl8HGIF2hQITx9OnJgK+I
5nITSRcnJMFwnxiVoLxaeEjr0RrNIzAS5tBGBxl06I8Gpi1uivMT/NkiJTXIZedLbfgszWGdJMw5
v6YOukp3ligEwDVQ9kLf7MACw/GscBzazqKpfnoPWmSUad+pN+zUrglhrPTYIJde9+67xtqPMNzu
TnHvXCYIlUFB5Ia9hkZ6NghQFvVzhrFATUL1IaNkq1XlNoWtCwISr/34kYtuWwJEN1AhYgpQG35b
7FvKJa3R8Bjl7OPQhi5gmPlBYEVK7yG6K2a8yYFjbWifBomFYb1QK8RPf8ZuSTbycaQuziNjG2io
i+L4LfCbLeyjvdWhs8NQvGgJDjCNtYmezHShVWSMqkL47owoMUrKbaTZSkypFWyw5Ad6jqq+mLC2
eXny8UhSBOcphE/Kth1/jfAd8xdpbPIGK8yqZFiCsRiPWrVSXN2tk+1M+MG2CmeY/6kVEoFAVJz0
pbXrWxvww4R04xyz+uhmP5yfaCPVZyiWA8s76c56bG9x9ZCBoTpsCoW3fri2cNwq9oMqYWNm1142
7lTJGNg2ukrXOLZGdQr7+jXLWm6yAqwTX0o9WV5ncas7QinLm8Umggsd9V9h+pbp449TwkjBy1k+
wJZCGKQiM1+JqWKR9U32XrMHCzgBJm6zcCIwEE3xrwQ8ol9xcuM6y24lpf4eFGgCkW1DkEeE5EXW
Uqvn7TTcQsUq42CwzWc5O/Du3NuEXSyGCcy+gGuOTXLvCFvTMTbAlFUhhv1ornKLoDHn0yquATGn
E5N4yz31JouNdVMDlZvzgCmfvuzIHDCa/k2dyTmYaCf+QJJDfvX71w+aZzUiRA0A3zD2YixGhT4b
/TvSkjN/rgU1qKrqbZO8m230rB2oi0yojNto4ZEfh3uLE0QC4WowGkvbvwJJQ3YCiabbAZ7htp1r
+wsOHe57UZdf1bZUUKvT9p+JhW8VTxZdq4l3iQCxp9uSc79JHXHuwEV0XUA5XOOgZibVJnf+oAt+
oe2LaBxgPyCdS0YBFxzga4+S5f+HrVOx2AGf8Jih4aY0DujVY2tZYETTAMW6mAxw5CLuLu9K4emF
8OZqkKYIExJ1klXwZOZW+ad6mJ2PePzEBxl0hwzimLrcqD8FB1xV++sq+Gvqm6FC58TkVDjvhbgF
nr1D6fAmpn5D150XJbOaJwi5D2id+u4FgA8t7snA3a0JxGMOHSpYAhrrx+BZhB17SxWnbUlv5ZbW
IbIZkMCGHE4BavWXpH/tPNjX9h1ahWjU3aquO7Up4hSnjr8pOSAmYg91RjJq+n8HmMwQ7HCG1PrP
1PpmBKIeZJB8yJlwU9p6suD0AvZti14Q29AAqbAn6w0MGypfrD2oLUe2iBoyCdxK1PJS0D8sKvxy
NNiH8EzMB8wjuAQfAQ2AcMs3Sm9FxdHDnnSObST9XYXHOZh1yLAzr9eqCKhmeDs03zWOS5kgNpvr
fBAYqDLQjcmhdQocKcv7YMXLqdGV3wgNke3XGxniXemBOyWNg9WNeVK1b80KdrEZsfjJfLpShBRw
QVVZinWQqtZweFC02r+aO25nJJlRUq4UIzQHSK2arR8YO33WiMigNgjmu21Z29rVHuoqTGE0qfY8
I4ZIDodAgrZFePIxMa785ZCNC0OHGpz9oYxkwf+H8etfc+dslZ417jJkROFHRj6gEmly6fHCfWpM
cO2yzZe2xgSJdZ1zztrYF8iYyIbm2JU/6QQcrw5Itx0XXZOfOemhvUWoElXxrH5H0sKPktpJnSMS
G02amabpaaE1hoDU/YBgqsH1IS39d/jm+IO0YDqpToMAdVQdwaVNugFvDhGV4PwUBVQDQFCTO6IW
xIpl9AcaHsYfI787bxtPv9+oJ7mDz41NCIjOuCAIEMkZkUCQwxvN3jtM2TJ4S75DXxbqX6GJtQ38
N7XNXAmJZjxrGHCWIUmVanZTf1ueOIfO11QMB3UPF5OLulmJVRicToRf5JtKHTMGeRHFV0tryimV
IOzU43FFOQhyTYOnyo3m3XSRqgOSqBuhJwqPFVHDEFaMlABxpQLBPSbT+56KXtJtoMHdMP+yRwaT
Z+j1PvGtvgsfkyI8zYjm9rbUO2pW18r2gBsDtLG6GT5wJDGmhzG+hUH3atnkVrT51W39AyZ1wWNQ
RioADokJwdZja0gi1YBq3tWlXKdElRIKiqtkQ2fMXO8N0L2GwadsyNR0PxQH7lm1j1DflWbyIl13
3Tg2kSPjgh+z0ozglgfWixcRBhNhdMA3hpChUzjAfuOTJAC70vaOgIhcm+1A7zA4d/76hAvNqX4N
uIRiJjTC26jBUgLKpWeSOhXzeACqDvegLABtcrWFEqZXKPOohmZK52DrDGfV/6IUKAliT98MWNMt
P2RqH219xBt9wFNt/FCWbhKcxYdgE8gfM76TMeZCWm/gV+ckvOBL59+H4IMcuWXCRlGETX3QTsVI
ap5qHZkyBkwMSvL1MmwxfOaYfeWqrmY9A87EZfa0+JsLwz8rTY7J+Fgd/Y0o74QfcrlZO7Utwkwc
+BUz8PMIMdSAp4HBFSNLhkb0gE5wtzMurgkHELHRGSm9GIXxqqfhustL3Aqjs6KCe9DSaA4RHvD+
mjd13+s+GtZqWI9OfyoiuSl07b0BVx5IQjIiCHE3tWKFxugUDVrfE/3O56pTRZXKwTjuDcayEJ1u
qspBC6RWNpf5ZkpH0t0faUXGuYq4JrEjqO7aaL2mM1mJUHA9WA/hJN+VYc7gwbbjO4VNVjaEKHSO
0Zy92eBxg+1gDJ/g7ovmHzBWxyCO3j+UTBqaaCLkL71l0jwSJCH89mSak/fSRWIpDfBqVNhwjVVn
CAd1ls5a4mqu3vyc8iT7L1WXGGahPI7QdSjtj1rCaf6H/Z00G38e17g+oYMJkXE3YDrqflans6LZ
x2OmQj8gvbLhYICSl0TJNkMNScuj5RUIta0j21EpAxWGB7S/sJmCVNVvL77qxD5lekWV/QnBXKEa
EqUmBQJdyrAwaR6T4TuA2g1/N8Shpf1jNliu/TpK/wVlp1A8QHxRchinyuYxJdsBNQ0ahA783wat
lTGba94Rag3yGPdMONz8rQdNETK6zNXD0OAeoMhV/ZAtslf2VaTriIKpGelVFO7p8UQyZHvEseeD
saoLf2WGT6m9JkrlRFGfRfmmJZ7De23nh5YcE/Mo4oASgSqQ2RKeH8tCqYRm/aRjFkG+sIbS2ivZ
z5suL/52IsS7ZIZaanrVz5QxUYzcZ4c5IbU729J7qQP2ZVsMSy0gJsOFuTNI7exOSp6HxRFmVQOX
Zpxe4YZeG4KIZWlxDRsosSxEeT1TlYgzrMYmlNqgvbtevwpj3CPg/FoM5Gr3NWO0qc+o+zgmYB++
DbGD/dUMffLUgFs23hWNyJIaAseL+6SLT4t0pgBHq5jzRa0s5vbqCz34OlBX+F9c8Ty60yzB0wgf
B5dRDjekM32qgb5emy/KYtMNdi3h0QGZvlxTYcOUlJfTU/15FKdGrzEy/TAnVK2M2lNGvQ4uUrwz
k2bEk/otpKEORrU6AGF89M52sh5RlCT8odp8sDoY48CVOYfGREyyTUBuLXbwmldtPHz4cLmKHOPu
B2xQ1E4JfgWMqxBJODunw40eKi6IjiK1yzRh9Yv4M2s6guDwPQPkX2ScZW4ttlgeLJTenMHKotLs
z4gzO+bsNgqCW7xhBTMezV0GX4GAJ/rb0jiaZbkVVfPXSYadAeFJMsn0i98cZKru7GUio1PkmWfQ
ZrZuY3w4UXSZ0OnZVfTFEbGDwqSOoygR5/ga94SLMW/oVy1yQza0bpHHRak+Rd+17t6isNzWdFvw
OvE8r+gmu9Tjsi2Jgmie/7kX9E87g9PQkz/QCNK4Owct3lPVtqqQ962VWZ/6Rj8PtC+F98/g9I9Y
3UysVuhsnPN/EIk/LvSYKTgcBzA9HqohJZK6F+AD1/yowG4zuEYoW5CDL/CS6nyNwIbxZSg8JvXB
0ykeM8WXia7XwdAWxlidBWD7FgCu3sNl1tZBxYE23BpMcuPyzmCUUiP8Fg0zDbOsb3ZE8qzcBBOW
QgcG9Lk/7nSPPHTO4pi2NUFW0KH6IVer2+TTxrRZQLrYGFPz4ZW9RaYzA4hasmFoFbFyQSRUlsM2
7+HZxFDx5vkjR+KqpF/qDSuwHD7prH3mdvKeehDLYeOr6sUPrw5EuPq3D88QtLG+IBt2JHzFQgdh
kwIbNvDosruCmIw70EUinMc8wf93s/tgDIzVQcfEVv3mbddfc+JKu1qSVWIeB+yChmJ+myjVoaw8
3GHd9NOl1hCVejj5oTQNs23VTE9vdpa6Ua8d4E3b+hdhL9l81CTG2+VF7deiRNfJEarhCmdM+U53
6vXEBerCeGRzDlGwbeprN/VALu5G1ShtbBwnnMoCEohdBkHSo4SEm+G3PKCZOjO7d5jKuAH6Se01
hEA9+rue9EpS1rf8X60h4J0MKw/+xlHnDqnIEe30Ly6ZgkzgQmD4XHGQMCdEUTBizOhgFDCB6UzI
iNPyUfY/jQ7jlcB7dvpUR19D/as1wx2CKoPEBXx++CpQY2pC2bFG5odOpIJweYbdKuqxGnCSTUBt
SSf0N+ucnyD59VDHi7Y6zxFkSZ/kl8D9NVvsHxsfLaLpIhcFTBXRsygITh5dMo7ebTwU+yg9K/1Q
wguNGdr0IOXGyeLo93mgI9B3wGwr68dNlVe4UV8qV8PJqZ1oboDy6G8Q1uIhdZ/zkOGp61OssWIL
Lt1u9g5m2nzb4XABTtxwEnc9SImTXGAicUBixMbkxTn62A9RVFL6QBSlhpd68YzsnQNtxvLFBavW
oxKrao1E4Uih3rUYurvJs2yjteeDacq/YsIbb7Z7Dgwr/2bo6fSAAHU5naLI33dQH9AYCnt8jSto
HtJdNtX0bEVwx6uURCO6AlKFx0vEcGRifhBAL56ZzldzdhrNaS2r6CkMrv/kd8waFNfwKVALPisM
8RIm5glnmlOUxyMj/X3VZ/fQcX4SNCuljpghcL17N5WXaVC2EpcoLoJFVFuvnW1Q/UHMzozXkhFL
k1OGVyythuCPwvmnZHgpN50LGbZK64dw6K7LfFpF+SOYio0iA4Fnw0dMCb2XOxRCqFXkz9Ti/0Xk
go50CAfq1E7elHVJZU6bEpf5ELeVOhnuSr1iGxNR0nDfwE6rgX6rzHdEZbEYlG5aFsToAhZIl/YS
JyXmuiAJGVw514S7Stvl5MFB9PayDr/78Uclsmfuk/+MjnOfcmWbMO0d2d8pOGllvKcOa1PXcULF
pR5FDxBnzMR9QiVuwgcHMCVgvlv1s0elQHyqRgBp6CzGvjkk3qFqg1Nl4g6HIZvJWErgSJ7gotjn
2W/Ns1Rmch2TpAFaAg1m8MfO6a+wnvLSaSVqXDpzYgxT4tpT4+I0mLwOurctcIqr6e5s6mFJFooZ
Fgs9DD+KLD8YFgGqdIo9kfa4wkcTmca6s05FQ2GW/hkRczCkIORZSwTGk2F4tCptO5vEbOkMM+OM
Zl07l4NPs76MZizClLNSNq5a19rLXn5RxEDkiZZubFzMzPi1yK9Ap7iWFILq6/7zx3PanYqQd1MK
RiwfWgl/hMwp+NxlYTBThG9EjW11DieEgdLKsRjp+Vss7ReNQ7nKUxha6FZFddO7+RTU43qeMDUh
sMJlkkfb3VAnkMGU2Lfysy7sD3fSt25Tvym6ppH7/zykuXp9FRwJev8Vpe2978nsEuYaYJW96zDB
xlaUSCwjhtbS70IHf1wU+csMxVozkYMHD19yhIfB1ySQxQhOT7gfsV8fWj0gAaqDgBtk/XERinEd
sqiNONi77EeGqw4IelwV7+op5Fr71bnWCZ+Bpr2mguwdu11klU75ZztHZ/LXQWY+XVt7GfTiDKeY
uTjctsa9tfzFnhHhDTUs4mr6quVpjphAJtO5oOQOevgrFuY4kOOrLrv67rQV04jqZ1jAjdpHs/YV
GcnOwhMNBvqbT4pB0wc03BIRROa/qhc0f0tcU+YeNms42RSr3GQoAdHgEB6o94dAJG9aVP3FDQLn
V/PmKDaAAO0d/xbeU5JTYVjJV9Bnr1XdHlvHOeaEVSYosjHwoqcmSg+L+/JTMpfD5OXsdkRp6N4f
Qza/1owayfMeJWxjiuif7pgxOhQEjMWjsYlL59F06B59RDtyrn8DQ96lBI1jTAbcFwPDSwhfg+Yc
4vGQjZzes2QuL6wXHAcPDoWPWQOUtfKZlOOtcD3qk3bT12tXq0F++XSHlFwgnPXUYLdXxMfRca9W
uQdhWXY94rhwTg5p1G1DGoVl4nyWhtz7Le0bzIHWmk2o+dgsQQGOCOeASxti6qV8hjgQNr5G7oo2
YBZ/MyBn9VeZhjdmwyDHiXmIu2Zd1u5GxsmmbcS1iYqNLL2lSVTckO0t0SrbWg3KnFqpPm/AyF2k
ZBBTNB0rOWWA0uCaMIQujROPGLPrrCNxNRrXOn40nOG/bYzTVHI0gvBrVrykCIpb6mIV7kBEc+r4
DMc00drqZWqs3RZBJpqikMBQsHckl9grMuNI24tvMXLzgIUGOAN9uvGp4vIYQYI9NPD23E86dZxK
URC7Isd6jZktgB3vYNwxscRRCWO6GrdK8usTy9zGkMZ7q30wWVyGTf2H/LnAGY9ZkJOrOpW4YmfZ
SkdfspkHlVHXHgoGOl3OCHUi/6vV4QNgvZ9N4mbWx0DL752PKZDG4HmKiVJpXNieTrQxooqcc2V9
bk/eJjPDTYv2Op0YUYXNRlTwoMgYDGt5LoxnnGSfFYRvmO2XpGaBWf/fa1bhXAurxEa5O2M0O86L
LuBiHGm50/EI6wnCenrBTMQl3DA2ruoAAgS41BjWG51zM5jj07S0G1u/uNiFmhs/27qopvQtPxb7
3g+QZ1SIzbL30S1g3q7JcpW0AtBOgljrzOC19YwZhhszN4p2U1/VS4bcoJUz05H2Rcp0ObXiMKJu
8EPv13LTTYbXnNBwofRg2ZoTdrZBvZuRQy5CSUlXwXaDHHPWckketYG/SOYv3Br+/OwN6xqj8pw8
wkZgEFzI6uGVxg51fZ8SrOMsC/w39bC5kUBxwAZ/LSQiWxRpBZrgDN4yXTTDjw1tlMasfKDrKWJr
Y0jAOCSDcr6NevkZw16zoNHMKSbZ2Ubgu6LkUJ5/K2tcQkx7GcvmoU3VOrfBJESysCw226MIdWp5
PdwUbboO2cCldFbc+6NztHukOQO1q7d1WHRhBQRNEq3LvZ5MSyUDU2QrdUBX0a0guxA2vE1rY4DM
a4AgYwdnjdDFAK9vWWQH9cHt9D7B0nJZP0jd4HvRUACUBTaDQPZEj6llZ7/7jAtyEPOxbq7qTTFZ
UvwcFVGClg9xUUHz6hnurnKsg1dBVvaxg194OKMiG4Iw/Ot4M2IFsdN9yDd5O2MYT4KKHV7TsF/0
ZOPyTTbvCsoRoNHIUtOgValLp/flIcq1e0Jaol6LM/6TP3zVMFlv0WySFFDcBhAckeG1Up0gl68c
fq1S6sckqv9ZjdjaXXWTuknQ7XTEkD9msobJiJKSx3f177U8254nHaqDYX8E7JyBNaUeXtJBHGWS
GjPNjw0Vuz3R4HIsccOq3p0RNh2m8cUCoQsOaZj5xSb467PLvc/9ZWrnCnuS7hamEQFZ6UrdR2m9
r7VbEZmkayWXWvzLyOdVxaEpduoPD/tsb7fRSeMyM+HZwckCaw/pS1R11QPzBhxugyCcqoSkO6/V
D83GjAOK69EHEhR4nmd5dkrK3QioptzRJZCprRNlCJFOlSfR1CkTI2gxHzrQn0AoWpcFFQ7tnt1b
GIM76THpeNdkTBwd/cOCAADHslJsA2xNckCAkWPLXhQznEIAFsUpjuz23aAF8CM8jcmqyZgszfOJ
9Jlj0TMIl4wCJu7vkPLLIpVS74A0MBusodijhtHy+Sca5bRqLALQ4n5dtH9qNruYsp/BxMPSsX9A
C3c+sXCd+OhKFHnGdJgQBPNwH6jRl1XbH5Imu1tD+dUgMQ5NfZnUw6a2IAMLU+zVr3lUmm0FoQu2
kVHaH01l7EJIHHgMrvNY26aShhHVZ8L0KeC+cID94rfcA9ry9XPauwyfPDi4/XpuG95m+F36Xz0K
K4dkMM1lGeNYZI1Uqnn+HKryIgaGGTb7barfmkLb5bzBFvtLcXAH7DQ77aCPnBUxgp+KmYwjgZww
puq76qr8ZKGq1fq5yQr6X8BVPEaILa3w5VAPSpQgHBYgeP03wwVP+VXbJklGuhEcSVfC6fmkXBDU
hYUNcN1M50SVVk/fwJpUlZEOg9iXoMw/qTcjDc5qVeQCeE47teCgdavBu2/WTHVfO22fRCiuK38z
F9W1zsojhPpcw47zrPxvnd5AS6dv2vRRuOaGTcGdndTVITejox9piw77hRdx1LFaphQ8FhkawnL+
iiRVvNNtvWgjTTNdqgIkSWOeNLbRSa2/mHmza+0EunKsPFg5z+drCnAYgdsZhoeiHofXumaQQl2J
KXY275xovhYfiuDZKwtE9vum6Q+dlaxrHlpOS5m5Qp36GGBc0aEENNRRcur+FnieqLotTFV0hYun
MLF3hE9hwb6romCHkYOsvHVX+Eu4F1hlgx8RITwWn0bb4eSR/Zmk3Iq2X2fztzoU1Vcmqf0nasWN
FkTxyJ3APNjiEsTD58hVaRONXJcrDa8zTCu2qADVL2BCINIrfS2opqnzfyITbvrGLjeW/IzcNQ+L
/x4KyP2O/y5S9zUf5l3m5pcxCikHgC4VKp2VP8V4mdryAXuKO7W6R75+MCGv51hMsg4s/C31tiSu
CxE4nI2hBJ8aM+L6lCEYS4WvAzbF6gQPpbFxiQWqb47t/mhdtlC72GOirYcEi/BpRlycmPknRnzU
q/Jfwxh3MJzvvJjdhXDtVy0mCm305XmMg+al5Onoc6vCGS5GJP+ZkiQNTqhhJq8wEJvY+lYzJg3J
jC/DfZLFsKoizs34OpSk++k6QjHNgvFeAmy5sf3XlgDoGkDflCGntG1G/wHOUg5ZY1gNW+Y+bdEU
YESlDcFRGPlHGWnbLLFfe8bEwpqwFGHIl1DWlLiS0zJEdbP3hbgNaAjNQFvZFrPtqaKkhL8pcmfv
1gmsbcCK3AnWyfgZWfgwtfW78lhIbIRljay+nBqZtR4w+AOollhg1B6hGSY+qmYDNQn7N1yHYxvC
EyC0P2QbNV3F8kP99XCifL6HHO06/AoDd0JSY1+FqYhiDPoZJ9RlBqIK582yt1jWg06YpJ3pf/rx
RjGcvChDMXSry9z5y9Nvg5mDor0JoB50tJ2B6gyiUp3+srsufp4TwAmtcEtIVM1FbWcxcCU/oQ97
3Bmb44A83ox06qmm27kWaeAEuof6b9X1Z6YMi0KLXq3cPc26tkpT/zcuSCd3LzV//hzEuzLw3ixd
O84NeJ+EaxQ3N92HEM0fo+fFT+x2yiVFI0IGYgUT4BirmS7JH6FRq0Tx6umnNl6N+Hq0Fi++jx7q
X+Zlewr632LScArhu4sKu2othRLiYvWHhpaqi/r7FmXuZ1ZYsCcnsI2siSpqUjoWz2l2MYkevQ6N
OshN2KHa9+iQ9pz63143b72eCCt9SHYRshmu+tQFuBF/YpGJfRf5v8OQJdTB/ZGN91u6JfaagXIX
Gi2qt6n8bjwO4Dm9YhH8N3TmQ5fNl9lyq0U2y52VYCKaS/wBHee7dPRhYVQSS7zfCP8R6NSZqg+R
oOR8n8dQwBowVZf5ly/0rRmFxy7qDnBe8mlbav2riepkOvc3wrnSJLlZoQvUDUQxHAfjRyTGireP
CaRHn1s/7OnDmXCBHetkyWp+BBiUO8N3cWyweQv7L4wo/9PzYIPEYyMl9R0VScwGwuvFoQisk+Bd
5/yeGmaz0AxH+eGTKyPL/1Izo1uIhq0qqSrSf2UmPtWX8WtqsY8FTk7p3lwDD4yNIXK28iw06m24
CWhw25ikqx4OJ4jLRh1DOIRuosZdWXqxLGobrWm24SXvTcTDBWOhVODH6ZE52AJKcllgo4On9hzx
o6BTuwYBhrRe9pDhD9qsUqyz40B8FTo8Crc49wNdDCHgc2wRfWshUPtMXH9vxu+puFmIbZaSbEkl
2hctyL6O5XB4DeaaCSARIBVoss9glLSLgga9wPEF4Xg5m4zdSYppQdZ5uog5haGhZ6iQrTd3Hx6T
1mNXBLubwojhrDIwbWhMogaf4+ErxLAYW9ZQoO/XfozM21l4Q5naqqpaenV8u5l9I3Srqb5LxpHu
3y7EE7/JXvBYbtx9AAuXsF/l3U/0QPvru8wZEJWGZ5uQayhxBAFD0w8PsXwDw2b2mDL2QnzEjmvK
EP5UsRlxYZkY5hO+RJhKL3duwygVIUoGydqLCEq6KWHAFJ2ojikrH5VFj05fbg8H33K/YUj4zF5I
s+nm/qRHFf5QhHWPr9MsCDs7TPwDnObxlQJ3iS8u5+A4AHv0O82nu9CCTdEj9kMcOmZYNwfIlMAQ
khxzSuxRZOTv9IJ9TA4zvfzArCyglvKO8HqEq0TUv2jaaPRgh3vROs6incGAMiDWYBmX7lvDMQj2
2hX5theNyrZyS9Z4RNEADBPaOXKJZqE20BCDOgwrPK2xZ2msB/25M75aNdpVLDK4r+CrHPQMByyu
JZi6AeJF3tZamrdCGV4goPBCYg44OSZc7x1Ixh7TM875MmoWZvPHxjJOo4ya9mN5z/A5qv6hhqL7
oplxoAlW7dYb+pvdaRsnRTBEh2XTzYeC7AsagncwO5jvuDXU1bNwCItPK2J92teZiVLhvKHZw104
Qj4X7nX9WQ7XzEhPQz9juUiAxjwemS9liE4qq3kPvfBI54w+olp1ZvdpDs5HEk7baOzpJA9ezNso
/G1tzwf4mmWpwrKwTO05RcjDZc63Vokuk3uZmacwLsXSOjWd7zgFKhjth9Yw6iQQ6AV7I25YjMpr
GR5ClkkXgBKYWDxXzg3H20XZ6QIjde/CTA3I0z1ORfwkHGaIhm+jyNaZCVSQzeu6PYwV5XDanvqA
powfpaRKmUZ14t8yB5jFMeFN5866896moILl91lGKA2aih/wjPI/Sf6awBihcVtEkSSRDu5bm26l
Wb4JB0o37SB0Y8gA4z94YiGFKbzUBv5EZ3Xo+1EbRWcH7iF0BVseBnaIslrVPhA02ojoOVpaLEOd
6MX/1Zv3mKm6oRmgpO2FBhHyYbZtjGBlOmJVQ43JG3PBgZ4wg6lJkY8b3OsJ3bAcAm7SVUTkjTfC
iSnektvk6yvlYuuoQf3fyKY2wyTwVLmvI0u6Ib8C79ZFIuBv4GNBM6FoAbroVsKN73Fo4asCCZ9/
BmnPXPuuyHz/kd39Kw6TnIblfFT+YQAMuDW1lHjaJuHoVmrDwTpbMStnqQp2rjxvtHFXo+Gbj0L3
VoLxkWfAjrAJ1BhwbAjx/9a8vx5oQBU574ieIAuMxy7smCXT2wt3yyIqtHPC8Kh0V2jVm0R8JdWP
o7dnE7FdFZ3sQsWBdQBcRGmkr+3400RwuIPIpSB8H7NyOcj42MinVP86w5GNJVZ1CC9zHY8xQia2
eZWAiZjdgZ3zL2Af1kB1w2gdjQFftrk52nUICQvb8IggldHDVcU4mUO80tjH4wBdAz8XLK0FnLq0
ftr21eNjI3zPRlzvPO5vdUL5zC+iIITQ+JWde/zAZ0YTBA17OaLXF+PRyU1L8pDKjGxr9JH+yfQf
FZPgrsqRaghMXIeNbX/2xbQ2DazJnH+VgRF4Avu3vMVDqy+HGEgWT82YxeASkJszaE4urSm24bB2
7AtK6aW29zh1+vpDau1adwk0T+62/hTs8ay/tIO3ET31H6M0m0kBMvCT5ehYrkNeyKCrtcvUP+Vm
f0ROrBfxp8OytQui/1z9Ne/dndYr/8T6nhHI3Preru9HjwM9uOmDj3lxvw8rLm4IbWaD04P/OcX1
HzcWOzz2uMORYs2fLnk4PJd4OEgm0pBpFWiBBIGTv3DSEz6he1XXsheRFYwrPUzWWjNvW3afyaiM
sdYdJS4gIwVFPoDQ6R/kPSzC8dH61T+uRnfmPkBkl+Bx/muM1s40/KPbcdV1LV4K6QUF3IdNdpim
2NvTs8epVPTv2I4aEjuw/L2w3de05X2ODfW9qcPEjjn+IQy1SlkoiBCv8lNdOQeBVOe/Ipw8eXPY
iexUI5gEv/vQh+ZzJL8LZtSaS3+ht3RoBr93imu1xfhjAYq1G3OWcVh9qmZnJMY5xnDNLxFrDsO3
2nZlVZ48XnMvPxgh7lt25DCdJ76rytxXck0QFajsucS6KdBPYlmuPtBy4fGrwO/x25KPqUe43td/
8PmvzmDnMdL76IIxrFHcOsKKRelciVN7Y1ihmdpeiPErJ/4Izi+jkedk7QYdwtdwYPAPJZzoQZx2
QIyZYONHMfH+oUaNlI8FebnFFqcmmwklqnYlp2yIgYzCHVkVLXzxcj9UmI681M4eTB/21Rrxydlk
hgr7xWSfISt0QhQle81ndQB1Ny0j217NJp1bYnP5D/1FK7BcpKBJlAk+0/mXgcvPTw+Gux+nvRvu
BxN1AER+98+AhERxEj322uQPm0KDu5aMqwEpQ/DA5e7FJH6r4Al2yGgM8T+OzmO5bR0Kw0+EGXYS
W6t3S5brhuPK3jufPh+yuzcTx7JFAef8VbsMWMjILFUxOo1nwSWmx9H2Wddr79rgNY9uvVfu4uBs
mPQEybMOvQpbke4MsKY8ex9NpEyNeHHi7tqQA1ZN8yGwSTbKE3+ZduYm1ayD5Fk3DMp+1FIFpdj7
4VaznE/Xoc07iZMnMCACccuBg45bzakt4q476grW2YwMHZVgXPBm1nQRkU6kphPIUSpEVNhbhCDF
5rfLo0JAZwXHynVCGLka7paxW9LJEx/AdZlaqn1KUbOPFZF/BvNd9GJ475NplsR+oTdSCQKMVW6X
oiV3SsAq9FdtgTlu6DFaku1T6k9e2W1C3mEVp66O7VgKgZg2Jxo/3QAh9eFdMjo+SP4BrJraAKJE
hXJcyze/qh5B+vh59gEeSZuxmDRP0Gp/6xFXFOfudqDJuyXtFb8gWGl8q8JHQRmlPx94fGMEQBPF
AujalD/FYvODwbx4ahox5AZHUce4G4fGifNFDdVh5+9YV1zVRzhaWArA9nviOuZftZ20QUQoKZ1+
ztIGTpDhMeWgnZyUxkof+sf8KlMaLyyQANBx3p5eCqYsSQ+DhjjuUkbiVLjkYtIcljMhcKwm1Ovm
iOwgKKPsy/I2lYc1Q7n6+heUf9zMQtdg/bAxFrjCynonnZnYSGfYV2OwjTgG05oJ3MXxPXjuwuTU
5yWqT4bDVFBEDtro/0lNrfiMY2M9xua3OUA/whcE/D6i1MIWm5FV/ZFYKBIqQqJDQkUja50k9dpx
vtT7ZnBmRQ36cjysG61lda34DuF8rXAJKXlemqyx/agHRUfDqdvhUzGpAHEwCydACbhqhfVBRvkM
G1odkrh48uabPXzqUbFsJoL/i5uRIoieGtJo9wpfwMv70DbJY8S/yeVz0kK0GXnMu89z67d3GgD4
J1K2ArD/RczUjMCKLAtSEKMPDUg/mLp1IB2SOJq1x1Q+J4c2HFh/9n30YoYEHfOHuvB2BkCLuk/V
gIXKSOtgBIF7cp5lKmgpNbCIupyqg+NSgGi99QiRMzRzUFWYlbThO1TXo80awSvttV/BglpEF5GQ
21N4F8l7BpBFBj/8uvc7Bj+Tj6PCLgkjrzZt0CxicSM8AVmLiavjlTO25nn2nGzHD0rTwIrgk6XD
pBYi/cr6/NEOrZ0v47dYFb4Q+d3P74CQPSYKs1BduQhKteE+WzWbf/9pt+VOw6Dbsy2P7/2YrQz6
MwsLQ3+DY8xECvkTRA75CVCZHEdBSZGYdiZMaJfxNuikCHFsRoq4IpCjSiWuvOZRmY8cLOZNRSa8
0R4JAS69CnSRMyZDf6WQKvgzPqy23GcR+Xp2fxvh1zT7T6bWtojMRz62d00iM4poxO6DJ8cI0McT
z2Aw8qiLkFNk0TZnrJenbtTubYCRUh7Ue5RO31N8SkWyEYi5us44eVp4U2o5ld+kVdNy1MrvLkiI
bmHxRKniacTLARHXyZP0qq09JJRHQ55oc3iMNA2xLMDpbB3T1nuU4T5J6LI25h3mCWb7PDmUxFjY
vI1wFsdomcoAXx/aSEYAk8t8kQzhqx94FAdHmFi7o+NZp64VR9ya66lsMMmS0tMjKAxttpkKp9G8
anWXww+BXN9j2eyeBGc9K9UW0wtuxwWJHWvVmtMi6Ywpu0LRZPn/0y12WVpde+u1wqoyzxGv++Sx
IbmQe2nyGzYo4QjQVE7H9hQStk+CHf2JPPBfBOpQhZSXG66DSafNjLmNUuVBiUuZ34UzURoJtxww
DS1nue20lTMuEVoKe9FDrG1KwUlk4xpzsQSMNYatCLmF/ZDWwdqeP/Scejx0YECE3pYqy6PNrcEC
CNXQrHJz3xE3iQSnGB7+5JzcHNaaScAptqfBqTceomSrdHd2gGn/4Jafc84TP81rIr5xrvKHqC2/
UbHp8cKdlyZzZbAPHOAurv/oz21cdWGfy+4jw5gdp2eBzZmaB5RDTypSQFrJKZpJv880xKJYTKzp
0EukXFZ4kiHkW0iZDXbFGlc42gYox4+Q9026hAk59EWPOkomCOqqeUt4/onuvsngow/Mg9dNHPTN
3uevJsVfSNiNkaM8gxjFbxIwyCY6Mi5wPIpsS0xL42QvDZ/5Szx1BaEnYPqxYex4r7m6LhS3sFwC
B5UeWMduQNShQiQ8bniEsRaDIltOQLc6HAf0qQUPlH0U1Jw54tnR5l2Ss1mw8HLTHjSiuQyoqT4q
EFjKrWcMO8Iql0bLftwfG9hKKF9iQxG3xNNtLlEMBvLT5rArNbHBlY9Dkws4jf+I8TBzDlWHDL0Y
Wbj65Wi6u3OETgedtdLqTSEQhXbc7wUF5nG3HmKKY7P9XKPTj5SxFoMO3ONioeMvDj3rUuMoGHGo
5XPKecOejqKi1+vThNc/6OpLb/MgRnSU5Xs2SUTngODMk5Z1HKW7EgB8c3/TV5YfM+JA0eXWRiBx
Uu25YLZEfibc5lhB2JyzNLoOM2ZqzvsuIha+lis3Du6Dr2+lS5Fy1l/UB82CIO8q5nsFZB2s14QK
66SeL5PnPbcu7EJKgjtQj0ntIuP+gugDZC947joSk275COjHbSxZ3Axz23E5Vd6PCSKQYccZRmM1
zNXaQ5Ga8fxonQFaARv33E/9IU1zpGvxelYsedYfaXMFemvI5NWqnQyvmTtSpsVmhqGHNQr09dFD
nuuCAc4xjv5uDCgxYAfTw5sc4/cu/YhC7DcZ7jEc8tCnXsCDBihh4yIeJoe0wXMSBIiM8+7OPOI/
xCgj6i5ah+lr5rr0jBLxXcQ+Du9cFSAniHVc8IgY8wNpj6mdb/OqSlYG8jm9CsBRcZF249r3aR9W
Gm+xKvx+6dpvtueuyHlbZvTX5FawSyyXrhlYz/GvknTMavlhmJKOiFzBzoEvPSE1h7hLLaekhE1P
t/1zWhWL2iZQgWNBPA7lo6GdAm2bhCetxUv/kH2BOPuSrW9pdBvWHXNcAANo+EvRbLKtUcO15Auc
Zt3qT+7EqsFa3q+YJVRrQMwE6tcYE25B+2bxbXPeVL4aYSYX337qbmZ1h/uMMcaQO/fjfvLEtRxu
87Oh87/GR2K0B47Gg7azsuTks0GazMcmzRsqWb5jyssbZ+VU9PaQiADWpG+i4RgbPh3AR71yVlZ6
aGp/jbS60JFRcAL710gSy+WqUEMEdEAIwGwC2rJPDzlWOX28++jdMLMTLITmN3npUvqXsM2isa3X
Gr5gO/wlOt7mE9UjL/fR0JBmqU3vVfhrd2e3XNWCwk7cqg/+r0mMHr+0iczY6Ix4CZRJoJMYVvFF
L/SntJYHjc1+EjSeyP4TqBOzN/E8nElaAX0xioNhHlAWs6XEdBORy27ZiEIl7n+iqhxSJR9FZd6M
UfurWLOGiwAAsOvoxuCbmvq6Z3n0KnbGipYAvUdb5bbzVlTEOkUfkWVd9NhaycY6JpxAiKA+wqaj
hsRCM7EPS0reaJ5W/5GWexuayH/EbsFx2y9TkqwVLhLhpbX8PWfsbvQoMEhbQy7aIl57Jf1jVrrI
LGvfm19Etj5nwdwvew8ZUVeSaz+Ks83hYcT6X48RjUMwVXg8ycHlDfKaLzWjXxieBxFRZUk6toPM
KXQfqYxycBPHVKXtEZ3XfnIMkI6HSt4UJAuXygfMDZh+cvyU4oivjYbwGF8/bh6ls+ZlW1b4FNgp
XXFkpAndwloT65cx+RyJgomREmlpS/0G05iFIR0hYkDukqSUoPkNs+ElQFOgWUSHZKFqvYuBIChm
xUPr3nPbJCQ1Ir3JvdYexvSu2OYZICrK7XIWMHTd20Ckjw/ZgZDsVybNoeR5ysZzkCdblDCvQeSv
jb7YVaQf03l6xzROpq1TUv/dvKFHy3l9WcvnpqDym0gb/pdplyTVbod4nZ5bWtBBWBetTpUSOkBC
8TsAFWL75ZOGAHRqX1JahyXim5pYkBbB+mIW8hGV+m12WvRJTyY4gKEhmIgQC6JzAJ0tZ1h8897M
xXuCeMYrNnyQRL/JzE1t/6RB9q3yhikxmYkcCcPmFe1OUkbvRTc8FtAHURzhdfQfW9Jv0SEjvQqg
uUipRoHKXTbZ/DFnc5MOd7ct795crLOQvgf2jXgotv3w58qD02kbQIuth8x69NbGKrHfnGhtB38T
Gh/8D7BtdMDSZNrExd6Pym2iLGCYQzq3+JgisuIz/TxRgFQH1bbFgtGQYtDMMzQE+3bDx8pmg8Hs
RwTC/G51NIZU4y6NMpIjOxpIkM5YPPwBwqby2Nr+EQTLkTGJxv50alvtP3nixtSjkd7jTH9+4d81
YN7R9+85F6+n3YqAl40HiU4qnXhpiGDabSCuq49yuhqImIfpwLq2srxoGcXxcqxHUAaE45E97JRw
PZgtIEYGzAIxomTowwhxSBLCREEXCu0dnMEffSR0PnrFGAPBYFWHEaltmrjHwom3ea6vKmgDRtxr
WBXrS4y8zXZPqF4xn68yqsOqnkC6Ptq40/Sc1GKbt/yCQkABPjA/AlFT03o7X4OhicyXHjU6LsG/
SqnmaG/UJfH8Pv48OuKT7LsuiWZ1bERsevMYugnRY5iJBhOb4pWkJzP7ofwXDuyts9MToVbkncHh
J4weXH9Sc6BUiHciuddLn1KgEKQSS0kMQ028cdr6S9tFjRv28JgDbYX9s45ArMsZox2hKMqKMJGJ
+Kq1zOKLMfmbNMoNGFnXWliDAEj9tNkP2p5arijBQTLFX37o3z1aXcopwPuCQqYIEQ3oVxQOnAet
6ezwZizlFMKtRj7CMwxzjCu9/gcfzYTBTR2h/iAP1+YJCgEFkObgU00lsWOqcRvWjBw/VVEIKr+v
QfGimyquFrqLb9AlHwjRShq8ePU14JLCQE9MFYFWFbztHNt7zXLfptpGMjlvY5bEmTRNe1rEPjrL
SkOGoBx33mOCmpGq6q2tEbCSI+Om7RPZEnsOkYN85wPmva1kGiJgh/CJbtTXRDcjJauPru8/xo7J
tomqPrAAbjCcsAwz4AIUxJRIdA1HBSp2I8wOTdZu/lv8MIda3CSjpa+jInuyuYKMzD/rgKQYC6vM
pTiFH9fSkztKt//ZZf5gbjr/RY/oBgNjB5DlNJ4GXgUWdyYQsib48fCsD0DhhSAKEtF6WSUUVHck
63DyoxjaafY9GrcDO7k2XUmiO3q9/YhCZJV32JwzunXrM8n9n0HKc2fFu6grIZynC5W7G4ddu08w
4iAM4y2dIDYCYp/CyibD47UDUJFkO5AK76YLV6QvhLAsYGBBJtTrizmLGO9ly/PCAZ/Eh3SyyPeF
hoZcSvt07cT51uSlRIIqikk/pXygjKY5yE5cLfEq+fHIys7M5DkK2F6M+RJLPj4oqYqUR5yKb39l
MCyS0Hokuvw9G7FZ6u1bTrQf3cm5Kwi9wCJL4qoCizFmcdLt4yHa2D5ufWVmJRi2FHj1e/2hGlg4
AosCxel7qD5NGtCIM6RVxFzbajLdTRnE8w79b41k0bLWgq83q1VJ3EpFKMbgvI/z72Rb+ywghe0m
LWiNgIwWl6zuaNgJ3Nqda26xCWalidxouOK3Xtbyo/H1FxfDUx4m28Ykcf+7ku1LznLf51AYtvjv
qa/GXNViQAGypRMLocJiHRi3cG9ZNikJEclExE94hrPhcvgtYMc68eRAe6prxUX94nLm20RCTR4V
IkN5dCjo1TK6vdXbzK+w+DB7CPbJfPab5Nx5YK/WwDezpkubAMZbj15Vc29+V6H1mBg/BAzih2WS
zzeQGM5+xOI4VuEhnTlLWfbNFm2RQt0TVhy4gqBs3glq3ExoI10XKaSX7eEkUP7kxhd+SLJD9Qwd
Mn7tbGSUVmJcsgtRuK345UoYnZJC3aj9odVU8MIIk2iivaifwHiIflMhMAMhyvXzDCwvnPeqsh+Y
er8qhQqa/bqd+JSx7FcW2ZaWrCgGLO4BWF7b46x00+usdWtwcfzrJtopySNqpSV5+e2r2Q3bYnDO
vnItOUZzQ+xbIy2U4tENBLIgf3if9Rnczyf3eOaFp+JFuOmzPzDmzeG+KrzHQfjP6qeogZ60DM3O
3SnWLcNQYzt/VCHi0EvNXWm/6JCMKgGdb/HNi12p+KCOatN++ots830iL9qsKcGGgC0jfG4YiuvA
O2bC2Um7WosIQAxXlgFQZzevFqNp2HYXeMPOp5SuPBP2PcEnohYGfv3VyjMRKmWwT4d3E0GUDY5j
QzIpO61rIYfyHCywnNvJi0zibQbJqPAvHU2+zRLraij3eA+55GJjSxAvYNrQ7dS3QcsXQ8UM3jWk
5e4/IF4hxt06JRwMH/WTxhL6WnWU0Vq0HbzbBkXidA9YVKnbcuuwRImcFBLCt2Tu3kovfqqHBlfh
vJjzcNchB9qIdtiqFWgMwz80aqA82pId+xTW9PVRSWSVwaOp55dUA0VjeuJdAKZwht1cgK6YpHdW
MCLCkZspQoZZQxyx4yDG0eGSO3/+7youonYx+jwxvjm9YEZcOWQhqIM94qB3y+mp6fX9CDJONeQy
KCnzTIa9enb/A4WQ5z7IlK5RT9Ziipdru+tXUvsi5ipEHk0A/SzlSV2ZDgMQiHCvO3AkHvU3EtXv
tZGIQ1zNueE8W4tOpzAzGem0DN99oK2subumgSoPG2zHHjC1mXLWMMZ8V6nqqMT2O1f8Do0RCA0H
aQRYoyXEyrk1m2GavHWaCU7RXqcIw2yEiAxpf9CNFGiwup4M/7PXvH2XTk+RND5Rc/56lPVqoHoK
FZIJBZZV8TNJZPMzVVq0qRH4vJEevU2NeAUae+r1BvcgS6IjoQM1ztAZmaNlWrd2znZVkl8Dsv8H
5s+oM54mFzVrxSV3MRnXdRY/wGe9dxcFihwXVVbhV0cVQ1LonMJUyjFjKd5O6c1rnmudddHnr+jo
2HoUk5GOBhXZD0cUZ1yEC5fYQ3KOuwS5EgIvFRbj8MDT/FeQoHAux5TARRQU2tqpvbNZ9OeZ1UQx
4iTv77wIHK6C1J8FDjm0RaZAASEegYqWwqaFA+OCad9REdqpfugNjatZ9c5JRWVQSRYhdIVEQ+hA
rYzrbqWBp9Eubs7Y7IqpPDV0Go8Wf0uivSidZ9t0TyX+o+bkC/7ys3T0x0lPd3rz68PJZlX8aRJa
ixu9n17Ra5LihVSsKby1SpDI9GSbVNTrwtXob1UU3Pn0U0OlJP5MVwVNNi6d77TEzSMZ5fVLMlNm
EHZHlvYi0Lcx1FUdrvOjWRdEAeKW16KdFlWUFb96KVJy6Hv5MLP2xwDcdlLc8+QzaJ6b0j8XeKhQ
QSMly5ytTpa2Qb5QM6UXbcRc4CzdMTt5s33L0S64E2FMmHBQri8Gk7i+FqIi06+Il1Ym2jC4NpMo
gx6C6v9OhBS1JrVHcVCmQB9McLmNEpttnW7Uqv4GyV16vXdwqBIMyFDudBYyqDUl/FMUuqUPiF/q
pU/z+0i4GFRC0PIyDLhS/s2h0pcKXAvHeIfQZWlahEX2IA9EAJi2v/LEDZaghjwhCM9z5D2oX/PZ
3szckA4huFXbsaM5W0lhUtNVL6iN147PBYbwGGZAAbaDePEMxPwtGlGBVhbbQnjpEO173NMxH+hI
t3fqgUpdduXW2yQuera/cMgJa+nQsSL24/Y3kbgHwTOWtK2iF4SSCTxlERxWQqSa6jQXEYZIuEKP
u0EN6RW99h334dC8187/0MUdgdIk0Zwy7yrbywhDW2Q+7fH1JsZtFBNK3O1Iz38IE+3RZo7NJwIo
jfAjZK6dk05Jex8geuwJuUi2lDAkBQBcwg7mOwM6NAiRrUYovP9ST8YKvQC0ZWS/SKJTOiq2hfbA
H9TWW8GWM4CzK02CNXbPf1lFl6WRYAqi8OEBidif5PYFFUy2vpZtCo/RIkJ1IVK5Gwv9pkDegsmW
8FkO2RRCNjrbkHH/fwB9UQfFSUkBYj4QTRkvUT8vYYMzrh9isumG3zn4U9g9QwE2giQPdQHwsvqo
uOmnrk0IHrKzprHptrjqlDc/2pOEpXSACLeWsr+QwM4vsq1fVMCKUgQWHHgIszDjQd4SJgWuoeTL
rHMhFWPO6X+KT9pRq2jsLY9c2eqvY3jyCu3kBO2pbpqjDxgwm/4+KueNGb30rDHESKyLibTb6dam
7PbWhCpEbOP+vdXivwlRwLCtonylaYhb8tJdzAhUOzyCAYttpYcAWbNEzTzzWR+PwM+ae9LT6e55
+Yeqpkbgu2sCAmigKEzjw/botMqAY4cUicQ2DvcwAIsi5vObyv1kzHcfQEKPM8A4zLn8rHqDetV/
I/Vw6XK+9q6PyItLlroYN1z0TrZX8X2K+CeNfDfH5KohBg4YTw0Aqjr+E0N9itx233PUEeaos6gr
G1hSBYc8PTu+WETymwdlSTDkemAIAXZcECxBwj7TKOxhGsQPzXRBH6K2Fh/YdapIWkX9Y7mncfwc
nHKjrgxPf1LqET4NnIceHa39MKw99ex2CKHc1Wjc1asP/XAtKvg7YxtMtAe22evISqY+fkpKNFC1
yN3ms4SnAtsrGthpSoEsq/hBjAWC+wDhhdl9FEx/FjwZTJtSWAuWLEssJwIbLPIMqpMz1tu28ZdE
Y3JfYCJcTzpuP4iasXHO1Yhdg2PMNbsnLg4ylKxLoGV3C3ak7LvLk52IuxKQ2TEWAQKkUXQFKC88
oyVIh0mQi3etDJCR4bK7DagF/RebKSSpSm4bfdnG/q8UN24vbcg3EIghp24jv4UaGNk6G/8iOQfL
WBwkxdkrctSxfRhrshIWENmz+vN4meLrK7giOwKy3OY7arfWyKGKYVtdyInKOgcPdYR2LPlIR/G+
KHRkqNqaD5MO9h5G7rbxfrgAHpSex0YljwGIkVni00H3FFvvVu+sx7E9qOyP+qB+q14hfjDobqoY
RXhE/GCUA6OCxLbk9QrELQ9kdu08XwVhbbXuJw7ltid4026bn1YHz8j06ETJ/CbR5VPkUP8C4UAU
TUYkNa7oXhu/sYU+Yh29q/8eJ5zIs4HlhvHXQe0LZI232ULI2VT9V0saS1CPb7lOfwFdaho/ywzi
zcvmBT4HOcoJ2Jy3yflo5ow8nOirSJNdl2UnOQIG41Xeh+ixVHymVhkzAXgk76KPwMISskaC1UfV
rgirk0csWsCgbuERi1iKrNT5ctXVbWJtxoJIq2PXz8vZwKOfEYGJaarUMb003astwpOB4SnB6lqT
blbzRCP0PKoQQGbGECx2q8L753dqleidUyNvrG3VodYl4YsGQj70qKbIOHX6Pxb7JydyvpNiWlAx
uLHz6W5IWsN/bU6DRqUNjYKCThmdSzs9B2qBrscrpA0FmeNrL9AJmd5jmjXnWrdpMoehIrXnWvlg
FXN7dDDyGm39GPb2wTD6nv5yZ0HEaVy0S8xKcLV0XOTiiVYTcuGHlqHRX8ZEVT70YY9Nz1S6WRpL
svIx1yo0LdSK5sOZZMvOOuWonKiaWhj4/dquWLRoE6qOsDTcXCpPOJOcI8MXCLpDK17r2hd6IlZz
Y65G9OSlYV/b0fzqfiJiNwKQvIzLuIskfJbQNmwhJ1emh7KcF6E20cCDb4MItKqpd0li3NPo3lJ7
ElYLJSeYRsPC60GuR2L0G4s1zkDwNmFeiSdBjE+1ifroqKEIQUb6PabtogzCux8PxBZhtiE6gIP6
U1SfdSMRM+Ir96MrQmiCdH8T7SyNvQNzNrnAojaK46aBuycVJ9esZUHMwFyJr4iqF9tJVnIhNPMU
NtkyrbpjN1zD5F55v0VQwiy3y1yy89ByXtsaGbb5qkOrjQ7Ddt8lKU7Yh9wTuJMg6LMIH8fqW2uu
jA7CsolEFmt1wUDabAil4VwAO46cw8AZL6xPzyY1Euwim96Godi1enUT+snXaTst640m0a4cDPI7
LVwtYg5/jMBdDnAipCJulQzW6Km6IYoqBrIpNLhNb+vbJArxux+RE6HhUkJZgr/WuHUiKGFfmmop
Wevs2xOBYbFJX4CXRecg+J++ihpqPrjshkqAkznPZtTTwEBoVIV2JSREOODz3Sfa0tKMQ49SySGK
EAkNKvmiCl+nFE8EhC03mV3Yn0pYNlTeQ1b75zC5uHG10dWhzJqMi60oyy3jNulf1lGSJdb1gDTw
IuqiIxir5ulg41uGzJRFZn3YpAc/xBkrltQeBWgO56gmxkMVDEcyvUniuyJpxOgANcdY23XW1qhQ
cUnAAEYEHUVTDHSX0foWt4S5MPvkuC/GuX/2PxR4juIyFJLRw0R+by7s+jXNSQ8LkIt31xjZhE5q
5EwVlh7cemUDyfcA2BNeJZB4anEWfcnzHeSYOmyiCZOtZDnP0+I+I1CYJmdXJkeJRKZBu+hqX95P
NaXHhjxKA9arjKalevkT4WpecUvqFPgPsTTlCRmCaptAVeqgdiiaAmIrEzc/uPlERgi38v9xAT5s
IJ3bvkWdMmkS33cZU2KwORHgHg1i+EkueUxR+1mjfeLbOzAbIRtJ15i7vMsQxDDxOol+yWAqpw80
iGzRPO7t+D5HRP3VpNorENbhsGbvptAt3HQGqjaiBAxfu7JzxsQDY8feK8ixEc42ZUBSS41bkgs9
UimB478JaDSx0SWgkeitCsR5evZ43ppAZxKZn0bytk6N5f7NPd8sD7R1wX7iMuM3XrRLcO+LAck5
ooxJLz5nlLGjIY4Ka8Mgh0gaFZf+IZrm0hKNxmtCe6FCPSCLtXCvPqF9/uMBl2ZRjvqp3LMBYFhn
wSZnYCK509vbPBhama5SxBu5FAcUx6Si0FVJ/j/QXwtbCxurYAklzPJGeh8BCAOSperuUSNGP4KS
EwGDW7+ICV7vr8/BqFRq5l5dLC3OQehxtHb4FvKhXycckB6Ht7JyWJDDzVit1bFR8yCrPoAKeZe6
0HhvtXaZIpRImXJ0SPfADd7IPtu32M18wpsjQkdah+aAYTp2krO1hOvkAxzNzzzMjrA2il+ZCPJD
trryihS5JkdTL+mDtZalt9XTj2DW/v9WZUl2IYyMDn0j4RUFScjR9OQWNg/gsGPwicp0HUbJakai
Yth/0MIHtSsoQEetRa1J9jLnZxl016k/ES61Rbi1djwsaAhDqSp0eFwQYttiNVgpjLetpBuKdPO6
ctMDHjgOYSl+vu5noKuYx87bt2rGL8gygpByUeQURrdtEY/N87gox450NW2hsln8ol/QrXYBfQtz
cc9ipjFt3TESdykTUt6p+jZcJI5Xb8Iqe5pbkhVsAubj8iiz46g/6RWfGIvBHIn+oKUvygTE+gbm
v0QMvxjrn5yAntDILi2Zg6M8h5mNkuLFq7D/Avv4xBYQtNVEnL/lc0Xpn6Y321B4y5E8O/77qwZL
7HzKkxn9Mk6iii6rJDnoCQkmmo6OPj6UMxZdZz9b5GLSoeA0FOOSYmusyXSSmrFSha86t8TUMF5z
j/xXsLMQgP4sSptZh+/GWO3E31om2XTw2tu3EWSfVJ5dXoJ9YVBRYW2t4EkYE+dpQNZkRum3bv91
rHpxJZ4EF58RY0IYT7VjY4ynHgnSISCevJ1eFb+lMNTUrVcKyHdnQgpYK8YUGAdWhIz5l6QAzkwZ
rPiFaCA1I64rw4JjgfkscntVmubD6LzrYbhR13xaaF9SjTPguBLGMjM+Uqd7VndohggXveOqzKbH
yQUWrB6CxGOrVHEtGBoTJ99O5XmOWeMVjaLY+7IODxVN303dP1kYXBTV0E7JxkHNGU18HygeF9sS
E3cfEzKA4L3HvKUIA7PQkALbpCoQNj8SJ6v3l2yWn1qwNoNH9WOWXbiriuhE/aATpgfFwqSoliZw
jpzjX001tkPUpPKb72uluvSHjR6LU2M0WwSVD7pXI72yTiqXTsUf+zXILttShoN8CK8itZ/NID16
xd9gh+cyQrpAVLl6sSkNXJzX6rXWOVU3jOhljF6iIVBPXk3bfE5JH3JD68WFuXZLBP5q1UfBo8+/
VP7+J8dSvOJj717VuauguKDO3lRe8IRLx1FwLpxBjH5FaSJQ6VmQ7/Wh4ahSAgv1TihQm88FNbeI
F8Mlk4zRGBu3b5ehz9bejsgILOPcIgwrA4IzkCJo6v6+CqQ9FuGY6PAKfa+WszRnhiNXeBLtgXFy
gTkh8Jw9HjG15tljxgHxIsb6yd2oB56w5Acr6U4+FJTHHVnn1UsPo8JQ2LbP6hwaGXsbl2IrfB1Q
xyGpFbQKryrehhRySvDyA+6HgS+asEazCy01qtXs/KuzcP2RJE2aLprxNPgqOdJm4xymmBhcooAB
jSrNhx4gUixYS1l+1kaFBL86p8aHqqmNQoT9WrEeoWJCtCs4jDzMhQrQzYBuVCSA5K0O/fKtsvWN
EiWrM88CxdV4eGsQuTC3uPlA48hfhBTv8m7b5z1EZLPvZiKHazyQySuRrq/K56TnhJTlRCclv2oY
VneVzUA/8aYSU3PJy5p/nMWFv1F+qytQydThRrRS27CFlxE3/3cnPk1XrMLMJE1EnT36perFusXq
gp784Bn2q0c1i98epOctikx8dQkuLE4QRMGngqskriNG0tehHQ/zmELCAh8BRswZH1aYdp+XkfQ/
zDFpTDhZuOxtGHewEkWAN5jVePnV/N87sVcgTl6nW98CRLh1DvXRHu+1I38EyGCcPuEeSn1+zRHP
qBxA894V4x4zIAUchraBdbqTb2A3u9xFCYiYf0Yz2FmMXAjASi86qaHHtezlpc3GQxCbK5Wga/eI
UjwqNvm2QUMuGWtBVL8TogOX3u5Nyo0Ia1XclKZN1BN/uc2mtV47/zUx9T2mFSkkV3n6nOTTg2aZ
55Zic+pn0OPMVGSNx2HExcIWiayCLIBpY6NDGsP2JFWmevhTQbPEmMosTp0Mz8UFeltx6eRM4i15
zhPIx9Q4a7xOY1qN2OqLtucUEuvBCY6q9K+bhkvggzSD5beI4LtupalwKWpWypCTA4i0jrK1OQM6
xJ9zme9Q2EaxAKexTrjXTyjXH5T9KG86wHzvD+vtOIdLVTg2gWp35nQtC2/l+d4OinBvYsVjueug
JKok2+OtWFUmNRUzkkBPKc+QYvrLfEoBgd0znyye6c+gonHknvsaErPhBm/tY9RxJucFcoY8V0EP
GniXm4PQGmu1ghV81CmVAONVpJTNht4z+fQQUjOfXjXxSEK9MiYhRjJKeZNVEuIZhbLx2Q0tlO6I
rudkr+ZN9ZUkFp0KwlJYC5FnZfcKhnrms6dnAsb9JcFlRyFkBxw9EXGN/qDjAg8dZCDhNmFpTI23
EjnP0Pwj6cyaU9W2KPyLrBIBxVcQRVQUCTH6QsUdQ6O00v/6862cqnvP3juxgcVasx1zjHQjMVHB
ZIApoA9Jpf2EO0XNTUgNjAKiBzgbmRuAO42yhUDeR+yiOEq9mSBdk2lpSzycuo+uoD++pLI6ixi8
aWe7VxSt5+R2whPShCMPZ3siBvb+yMZdOSpAtaik8f4M+OlxCnccp15AwgRIQTysBSgF9RyCDRWx
WYiBztJiHaHHuJQUkPvSWgEgLhb+OZcxIX9JbB8DdBoUmwWcE3CXMZ3R9LWPFj+w1q0DtYbFDSiy
NjE6Qq80RTmKJLtobYASb4Yw6oS8p1e22Fx4l0erECWyeLDEhYmD+QoZWQ8XaOIJPjoCyHGjaBrx
x8i8S6KCi0ngKMPr/+nZw2YOCCaFBFrcFMWIZZutGQN4jjSWEoSnG+WR9rIlTcfPvuydtBwsiQqj
iHZmNAhFW1l+ftc/AkCQ0pqcJvTgoeRajcT9OeCunEJvk+PreljZWmFQKA13c4bGS3syR5TnkBLv
imYxLGCWwChKQ2YTzzQViIoacd1XJNuRik0iTxkAepXMkornImIyhRBLOH6UocS36WmeQe+DjEU4
24jh5obG8zjk/3CJNZc8JYXu6cPlbNTJKljIB2HJqVc/G9i8gV5IU5xRa0OiZNIRbKV41w8hc8v3
RU+QkSpWFR8zcqTn5IxfFgQmKUgq+hbPJVMH4b6l76GOr6NSUppQxRjjbwxYJOg//+x0qZ5p/61n
+RxZcp96p1m/mGqKrdmC9vzIeDyQfTGphvGlkATdDb1h5bvpF+BxkaIVTdfXXtTJ4zdgGeQmJmF3
eq7Jv2jSgvbJCHSCSPteMDYCki9g8A1EWg9eXjSsRNF54NNfBG5LSDoHXwFhjCBD9axh5DXiOoOU
u6YKGBriakQZvVEbf0mReTYb9kvmRStNQPkZQMU1IarJNIRM8Cw6FelkslYH+uH4m5TxRpokL5re
ePpyeZuiWAbR1Zby9yqR0IG7i3nthXrpZUSBBIGOzKMXP6uAr+E9pwu6DgIE1DIGyROSp18vlCa4
vM0L8OIAH0dcH4bF46XmbJ+lEdAqS0XaBSsKjDnUkkI6pjy8iGipWvwi5gN4mM4FJM2LSjVVYo+I
zF+MZYtkcwnuW6SlYpB1mEjrqqJkMo9P/YBiwxhs/prUc7ZnIl9nMEuPWKRXpH7FBHRK5UYFYgjM
wawT1YsAFnkdZNUA6iFHPYbwGkk5UzLs0CUOUzSgkasxouafMgUFPpsT1cAXBi9SXfLw2cBinEkG
2wM7r9EBexYZXA5RmChIgfXA4nxKjHJpNJK6bH4uVVAJqKOHr+dmMW3pvVgNg4StpLiitLukKPk3
rt1ZMoIBot4qkBUycVAMQWb5Uo6vHIRB6rJTmQ3FA25FVNTnVDTFIH/ePm0ReEXjgqEbVLabxzS3
ZcqHIrMOwVMGzPqKeiUQjTWKyJuwDmtipNVEi/6QoNW7/ZJpxIp+o9jt/ZxOCvGIqLYRsKjpnck7
1AaiLXxThvycbjuw0E01X+dh6UwT1LDKyElC0dKAF4YJ/CIiupY/qvArItCIq8BrkZ4rQVCN2a2m
vAxKTgk8CVqHkU1fIzbSj91O4AWF6V9Ma+SH739YltCDYnLFbBdg1Ub/ewYYmWTQnKoCPVsxMyLR
lAq41xmqz4QN8U+7KH5B/6yanvw6KgxtX0y+ROrQd0hLQfYSzVq7Tkcoju5tMADeev8iy0hMhkoy
flHOqXIB/xPmnVpKyhkTOXxABxhFvYOMjdA0AmjqY+q0t5HwOixrC+pBUXoSUg8iaWgHzXqrTzOl
7sowrSksOfi9e0qUMyE/BDQ2NINdv4k+0u4hjXttGVkLYkat/kiBOA+ItsQMYgyQ87Cf3h0jglXl
lgkFZ2xDo/yDI4T0MX4wp/E3+oomK50qXZ0GQJu+s7fDsJzAmpLNxQtH1QCk0k+Xvl9A617B5Jwv
Zhh/ZYvEQ8f75CExRQwwXyQM6/lTLXTEjYzwHKWmSglWnN83kG6BLuxfUKoMGXSZbxCXEM1Oml+C
hwqIKBoFGWRKCqdUnsB1YHQLIHu4CzG1lEmzzRJrk1e/dPnMpgYzQyEpp7NG0wN2QbTD4Qih/Pwt
0uoaUxWQemU0oIDGrDVtl0/NZgZ1saL8BRoiBhLwalGki1AgrIBjCJyUSNLENJ8oeAasvYyalTT5
IP+kdxXvkkb7i/bE20UTkeLCgFIyDNhQIRBSkcgO73+zJezcoG2jZKBwlJpFwVxrTU+UEjBwe+dJ
cyOIxg0gfyt4925EYfpJpVUEarMIHuhpFcWGRtUnVaLTnOErptmXs3ETafjRLM8+X11zEkmoiJng
UFeTxprOk88h004lPBALefTfz00gJg2YYh4X8pcA4SmjT8YqfJ2mbcvXjRVdNy0DR0QzyivZLC6z
jvQMpqIwvDb1PQHVKUCfYqT+b4NSMwBSAqv6Ok3EYrhimSTiYmh1aFFl77WI/J48oTn93TpkeINK
iSgm55JmB+AeZkF/+YO4Zw0DMjlnC3LbqjmkDRK1eLRR01BFnKJ9ldDdm+9yYjvxjHDOY9Z50OTf
8/b9LWXFNnpSGhYud0rWLfP3cURUCA54WuAqMFItCo0FJFLCqdfKtaS3Hc4UyMXzPdqLp0Vql29A
gQl4BRmUwoBrqeLcyaB/otc+nSALOPylXox9DWiEtVM6aavq3LS4iASOHKwVqNqRRWmBX4nqo3A7
0SJmbKj0EqCiMjlJi69P0SmZ1DHTSAWcDQs+mKBTNMasiswWmrsuBjQnhMdRg9w+Z7OfoZVPCzXz
kii3Jovgq807o5+JauEVNvJ99xrdYslg0TSVXa16kpcyJ4EaQAe7o447ifLChilh/QJ0hgCbPcjZ
bki04/CKzGruLWOGDwRAFZlEVLVpHsTqRlCGZBG3HQWronh00ghDHRNjBJLixgSkOXsxqfwF5GMv
cupF9WiRwJaoCtXDP3HowrlCD19zgjJ363fpxLPMnDfFvs/IiZrzdCZq9y1b9gltcmojPkKIGjLS
LqohkLj8oZDj9hMy25UQn42L2VFU+QT/CwLkVE+yjkF+xQ0x61ixlPLdjHbGEMO5lYPDegJjRG6P
+Y39C9DZXMk2o5ZAeTwBn7uVi2JD3qoHUHUtZxzGfEJTsgOjgdAu0e+kBgSdAMOho9IwYfFkOI/8
GvKWpDAFGkfImS/fBw1LolF2yuj7LEhH34X2T9hggWgt6a9R/2VkTYI0C5aWjExz2dhZNiLkFK2L
CSQGiAcocNBAj1DX40ZKv17gF8W3Fcj1TW5iNZRpuRpyJi1n9fZFrYOOnJkhhTM5vcGsZssIyqpq
A+nUpcLkiGhwzspqy5vynFmDRv1zUZ4F7qVL0byVKqeAX7kghKS2Ez6LzXspbQRCoKwoCEUoviIx
P3uuXpS6xI8ED8Q7GIk4mRShTlA+j4VgjqFkt+jJ8d9R6oKNqTOexRQOiUrOz8vl54B2ZIaDiEVs
X8xNKcA0I8q+qSl+l+X8J09US4VK5KlMvnOGwmBrYYIbm1Uxey6m3tXAzqXAGqgiMxH8IeAomPyf
ICm3ChDTHobgOgLQjoFA2WKLPMe6h6wqA4k76wHSMqzS4VC1S1KoZlgsRBFVM5XyDR2imtmVlq/l
9tjTDW7e3Y5ZNWqJ66KkCzT06dPo0h4sDKxNlKv72JIZmCAnFK22ll5xhxWF89sEVwTHJLifCcz6
QGfsBbYtnDCa3HQ8MXQDsxDV6cle4BdiGmjZPN52bQ32mSZfn52aCYyGySiikK3ImCEVEb3XWfmy
BVmRGA/RQLXIOBh1LnwniWJcMRwyRLaXBjVDMHGHJlAE3zWUOANQA8ITOGsgR3k5Av5UZhOoTpVT
9vyXqgX4mNZ+TmbHuARsiCjdeSZTegfZlNCf0ECURbAu0XbSeN6FSGc1jfMt/zAIbqfBCE9Jiw5z
E57S5fSnikIU05iDQi7hY1Frlf5iBD9gVur8CuiqUn6ok9Bul3CGiB5FCjJXnTLM+KKlAjzCmPBP
QiGoaeKYtmeD5vtbk0n/ZOkxr/6q60jWvNcjGpmvjp0IL1eTyZx5TgKyZOaovewshAspag80SYex
qw1VjrdVvzQbvNELl/YefjNS0ahfppCJvtezojaaTuI5tB9KSBwQzn0ofDZJh34TxROwMESEylXG
JcqwkohRKmKhlDpu8qQerS7svILfj0NPsLsiZFgPzCulcJWw4zWNVq5UUZChEJw3eMz2uSDryuxw
XOJOZjDZFlva6lKo3sL3+ytklh76jUMkLahQUlPnvvYMjAycllFpvPz5hOOSffekgvlkQWOzLaE9
UmZHkW/OxLxet51lCFJO4Guhhy5wJKJnPefwRQPUNEAKGOhnaAtxS4lxuMov37k3CBDHUChADZHc
yYXKZZyYURGs4VRD1lPBcGTdk84Gc1szWtbT9GMp0SRRl+/zM4/8ZHDl6AkAvtqmQDpI7nrqTzOK
5Tp0BPA6yMBap0Ltp92+48aVJpDFM4YqrhNKht+QtGQZ9StJDAJU1GBozr+T5sQUFfR5IKrbjN4V
5V612fV5a4mi6tiG52Jagsh+AWBvLcpjm76smccaNlFzxAGsJPpyC7p4FM8i+mRFPtETdvUM9MxC
YWQn7qgxowUBCZvKNzZqd3gGs133nrsD846ZWlhpvRupdVdwKUGTCj/+AvSmtAvymdV3CKRHD4Q9
2PqL5jPuaSD2SrKq0FXXS9aBQd13Qt1+ucWOoTaQ0rgmilSS45uph3JsLxXlPpGf0SsaItXKnk7I
qHdbzA60Q8woHDZVGdzCYbnLstDV5LfXMjMfIdY8KQAydMG1iuvNSJ3qnbzu6YtRfgCgcUtW3Y/I
ruQzVzS8+/B1K5/SvqS/qlJgCfv6kGjyTyDT2q2fn+2LxA+GApByMHa13nucuSIZfEuoD/fzyJpL
1HaSwWJIVdjSSaKsLGWa/kq4WuEUOtYJrJVbFWjoth2+CTwEwnza9C7y+CjH8r6qDy0p3WeoWg0Z
fTunpggwKiAJnAMbea5jOAooAFaLFlwEQOJksRR0YNKouaCN1IhiOiZiUUz5Gv5EPnABMqJLQbyC
mDbmkqHWJVKdA9N4I+MfGcy6lTLdpMyLl7Cv9AhXjMFWVSM2ULQt8M3Bgrl8VhAMZqEVVl+OXsq1
NW9a8EwDjdDFzPPlX2JMFHGCtWVPP32Q4tuYjV5brGs/Bi1RybN92EwPtUylktnkiTR36P9Jek5a
usAGLvqPheL1ydOdaS5KC57KGZ+1pz7KP7P4kVBhnqhwvXa/7bABvrxbNO/9IgTzsKk1lDPXTf+5
oCZQ2lCrS0sGtJxAs+fQzAGfLu3lx1iu6JLziWHmPgGGgNAif1Q2zGVjXdX5Whn2s3DPelOhZepf
KcjtAQFtm9wun9cXbRPdyVs9+wZSEu2edPmNcNW59Q3+FprNQJh/JCExhPrKUS32KN8yq6p3DYSC
JqCh9hvJiQENVZwG2u7MhKK7UZmEUuWn/LFUVilD/Afqnw1YYtWRW26Nmfkz9gs+OJrFqNIu1ZUW
MKNjhF/500BnvKNFC2qNSuJpdodajTSYJKnk9AJUKVbcGwqLaUCBwKgRpgEzNNtp5fFNq+4X0RDm
lGBhRH0K2pHxBl2mrDqEq3b2PD2lsxwenwk1ILqWmyVs6tRwgf4wcUjHf76hxl41K8G72/0tP9Nr
AbTNVLoKW8AY8DoZocL4Qn0Noqnnph9c9FYZ4BVUkWxXWFulye+LMyDNUc9Fr3HcK+qRPl8S20pV
m3H3yxA0+BUZ3CcVf+6mm0M+ss0AZxMjQSt5GbCdwEosga8GIstcH3Xyu8gpaH9hPllg0bVmNI3r
0uMjqubQn00/oltBj6AzmFqTUML9p6JyP4f8AWgP0gx65s/hXwSctUt/8isJB4nRjFIwXo/wtlhJ
j+YCCQFvaSKKjkZ162pEyHXRQdwE93CpgwhQMp3dAAiAZAxd+CBe853LAkVdGu28BcJF+ODxU/E/
HEpBw5GE7rNCe2BDMLfN7O4i/QCfxEm2zQrCDnZRxtzULXsgDUCo3lBZhOQBmcbCjuFAO1OeiOP1
IFsRDQ0MEWgXfTIRcQpCQq4guIJnYCdTiD+Cf2zPKej2p4FWNlFcbjbFCtVFdOkE/Uyov+/9I7jk
V24PSkpqyKw4RGTckUbf0lzSEYH4GCmFYBU4oEZqtGOgtCB948SByXoadO2hJww9xOzcwicoWkP3
62YHKHvW8bE6BKaya6yVE1mZ8fKVC+99H6fIz28V621lLjHFNqd74iGRe5teqPKHss68zPP6ZtV/
kRDZFvZ7L5svH5Ugv3dYwxLwhf8H1tBn98kp8QNjNAv35eZWZy07Y7gveDLWDF70ewA+lwte8eDi
pwFVHBcgc0xOgGv5Ga/h3JBxo7DAtGiIPD3S2+hSSmIJQDhdoF7vH+Q67UHcLc+Q5wsyhSwHMiNK
MPDpWFArH7Vz6jEgelDtzEkewZ0JUGO5gupcubDWwZnHUj04DzDntWcYhdoHN4iFYoSPCvMHhBhs
cqQILm879bKzdufSgst4ermL38iFc3vLzi3vEJAo99mFJ876F48KoSodHlHplLjs1Owx7Fid4NIe
kAY9B3dOBjtDXP7j7XXH6Z1NPueeuWqvOdY+iEKr3eTH+Y5Z+F1g5uvnMbOZpzNJes1yLf7P+mxp
KpDrP4rDZMVT4wXK7rlebiEk3/brH8lsdsxnrimDbpG+NGnM2v2mYgswZUIMvDxxlAGEXgR9ynG6
n+nKfmrBam4vV5FJomlDD3YEs2lSeDBRE7Mp91qY/DUEh6d+k5yb3XRV2NltuiZY5ciWFso8ZrWJ
nAy2mcQcNoMFuRJ/TnbqqX5Q+zynK0qwq3JL2W/dbtpDzoYEa3Bqti+H1284L7fsMLso/8pduSa3
24L1WUWubA6X4BwYc7PY9Adlz2iHVR0UK9soVnSuNuExPtYHZcfhRR6dBNCHNYXMCpTdCZ9iaceX
TYnB7XaZGR4JIc/lMTN+1FV14FbYNdiQ4+L0PvJVpwXj+Yf2gD07FT6z4253US74DzgzmBPyC3eZ
6NlmatX+9D4eihvzgDtl93J5iz5cZpenV9xCj7YPJ6k5sdOWn/MdBo7JVAZN7u332ys2gZFscIGW
bL65x5aPe/nFhvW2UCQ0ojNirUcaojbreesu792wKS1kmDcQKKybfeEUdsi7giOVXFtxmRe5vg75
brmf7TJfcyan1JuwFTgtYnsWj8jtS7044BlaAPI6pz3ZStfmyOnqLuWR+3895hcK82KrshkfsB/w
r1yjWGzUWG9Aaw/JJIPFoNCLsuc7tOqs8Ah+mduc7WaX4TK/wE24g/n62G9eh2GLPPUuMiMsM5ob
U7ZcyfQIp1a5qNuKpwwYz2Rf7Jo7+uv+dMcsy7F6sMh/51M0YB4oeq5rHgX8knw5G4ZZT59rkw7a
rnVodxvaerIZ7SVbpzpEe8nL9oOr3XGnJipx5wnWHLUzu8Q9qdQMbp3HwM/UaA8vd2qhFcRmF4+j
2OSX+MIMmcMwEKMiuD/+i20RbaTPqa5eMba4zE8CjumFkg6WGgRIAhsv1VBqut9ha0R+dRsf8jX3
4DX8xBhg+IILKrOqnn9Ij9oH3TY7g0vd1UKMS4fRiKAfm2IUt8Quj0geX1Wc5m5+Xl4xU0/4ZMQD
AZSKqBRKh2VNNYE+DhgPbB1Eurp8hUTts7ygp+PnZ4wKoQhWsmYImthdb07oO6l+6vUb7dweNAuD
VfgNfbvkkHrSkdBESQz2H9J5N+m3vbUu7df0zthxavBQbHbv7NK69eOJzwLUCCVesXoQBeGT4Xu/
DVv1EzPagbNC3o5DF+mSoic3ykHY7sTuiVVQFydf3pVe+2AXUO7nn6+Ro5JAiipI195ArTfIdGHX
i6/0jDsLL8SPGPxy3RzlKzsYMjnA/ep38c2u7Hv82fKT+WTwn5Bln+cfbGDpkbkDyDbhLuVrvxkf
TNejVp8A1IGhxpmB33doNUJFN+WnHPrjhMf3xfDS5xPoXmK41M65BlaeE3GlX90/0inWJLKDy/zf
4pNznx9lvBJGd7hMlyu+Fd48VdEJMlhCrDjRIp6LDQo4DOfBzkA1qfOgk2Y7yX5xHrzXN7wpuAxA
ezhZloLw+pJ65c/wEa+k6+L6/ErFLu+/w38kaa50yI/JoUPettfhqOJTqwdalpwEogASuvqgMRXA
PR+XP/wSZwkill4QMQhsJdDPuizZ22N0Cd9qTJIVi87382kzwuobhq32yx+2GYp0LFfjSQceJ+n/
ZP++YwB99l5wZ6+hvc2LqxvfoKEx5tY+e5fnlHv8ZmHDXN6sXrbmEMjajLgiALCwp3t0HM1KJ7u/
Lp0FzgQ4nN0eSL7JUI6fLxxEuh52GLhdvdEMZitWqCSb6paYZRv5yxNrOb0zIwbB+JadEZ2KfWYm
HOzyOIM6n1+mWNnqEf9jm7DIya1+KHesHXHe3EowKrlHmDH8LTQvIRRF7tDWrG77PoZfL+w7c2qu
8N4sQcqAd3eJXEp21tMbtqJ4K+wQzng3eMUBmW7iz9ubMArLdigefDl83xRUKT2LnYF357HyHAgl
nrWeubNLsquZ2zW0M2FNcWvP1aN/msWNl3ceEYuCRbGIWcQGIYR5EJnmNc+/9bV78WCLFTeCmnid
rwssx2wX3bC2h9rBmz+oB2msHi9SHyGxyBWj0x5kAlVD2ZcTwi5RbPEw42+PZ8bts/DgQ/laTBTx
6cSQfel7cmIcbnt5WRoWveJzsW4vO3JfH+pK3mY/oTd4mQH7IOHAy2XI90LhlrAhYmxnvzjBK3Ht
b9Et/McJUeAaY4YzI/YjInt7HHm2x/wrPWr36b32swfrrF65YTwL/D48j/Y8v7+9+aW7t67YYTZR
zUMheGi8yK4eLyt7EOxgDjif44OdCMr+Mr2Mn63DB5AQNCeMQ3Ej6AKxeC7ODLkRcfMvFMN1MrCW
L4MTkGPN67lnwuNWM1/LPYouaNtqR8mON0u3Oo9wlhJbYhxavrZjAYkTYfbldrLv+hAekUTiofqZ
M7lO9wlp0mF8IGX0UA4Lr4Q8WU/c9lw7mIkHVGFw9RkTBuYYx6Tl/cmVsFmaO/RSRMM9c/ZA98RB
JQ8h4nwfOeTi+fAyYOYeHH0kOBhs5kx1yHQWGzhMql+mzhzlMr0xx+WDNn4Z8NUcph/xUbnMLabo
qWQ2H/IJnq997eARxs9y/3JqscMlf/LRbbufhHZMrJcXcjCukRPG2oozTH7Ho7oXPQmaEaDBtBSr
pz5wJjDY9jf1p4LUqWSGWJd/oSVVP1rEOuiLPchrgFC+HuRs0w/+VqOWS0OT3JRky2TjTz84JCSy
01pk4Op1avEonhyjObavPyS73As9BldukJ1ehv1wKcDKYrEPmSvfIoshc78jrFPW3Z4S4ZHyH/kM
fa7V5Aqkz4SWzIy95TXfwfS87jfKOjzW+47wI9u8DKafLXzBmiKSm+7TNaSjj44obTw1XuVzXguX
ScPWbW1M870y4tV8HfIJ+ZEE4pEe1Svok01zF1kopQR8besTrxMosqjV1wSiV7IIeKbv43dxrt34
ONzhh/Zx3NgFQgYeS+2Tyb0vMJ0RVPwje+v9+Z3V59hjCeRH84O/5tFzHrAhA/0ziCyYhiFEbwC9
wwjo0kJCB2arkjyrYC9ExiO2KA6G1Jk2NGf/hvdBFgNOPqgWxUwvsp30OVkAQPGt/vyHF6T889dw
FOaGAQhKPHyKdik9tt5NeqgstHZhy/ciGwtguADDJtwVW0FUH0qdG+o/2SkEE0Qx/UPZFy439/zq
DzhKiz3XO8NlfPDh3H74Vd3INdob1od7h+CIlCv8AjsBPPcDQn+fb4Jfh/v+IfbrxIoj83Djp9z1
89/0A5OLrgJSIRHfBmjWxbyS7UI5whwcavdCf5TWOdU5+v1UYND2JmmEkxChWFLzitEondYlP9E0
Ph9rusBtQrBEKMGsKV02Sde++EGChCCT+KsABtPKCCiywGQBFIRFOqJ+M2rmEmhEYQF9kWEde28h
N0wZZC+ou5g8h/HGNdF3ZXiY7tvTCXY8rw88GyKJOsZBfAVx41xHl5RyUvzFv4qRgQ5Svxo+BJ0Q
XHijzfDRf9efmqXcnx5vxZeUXvrR7RTrRUbQebihI6DGg/w5v8c8jSMUeZyn4MJcpXxNeJ3sI0F6
YVF5MNolPo43jjkLiZ2Bu4YpoPcPbxCP4flvxHwkO3QxttIDDc696o7f2Ld7dc6P2UPbMXVDBPgi
CX5bDZ9d7l4WEcmO4kpIcef5NSWUn+kY/8UB7Y9dc3yz3x2gLcQIBDAPkrLrRARU8mOCO84J7LCD
l3LdOuBqCVCx6SQPNjsMS8Qo2pwuAjYR13+OPxc/xeN1C+7SAVqY1gFbQYjKzrxTRRK28qKdX4Qp
WF6/ddoH2C97+lHdSo9joQHEhdZu9fSqb9Lce+9UN362w7HipahRnaie8e2Sz6F735VL94H78SN3
fl58z3cvsTfJ6SzMGLzpek+khB8ZvPo23adXJtdeD4CEZFXE2JxfnC55+/hob+9WXKMQifxZwhjm
k1TxjZz0/gUARu9+sBUP4hbAxML0Socni7y4iiNNqFCaw3b2pR1Hs98QfzrNR2clfuUwEuBr64jK
QL4Co3ZafiDV7hIJHKLH8qTtqgMhN1k+l8q3TffRrvtAJuUEV+ZausonDsR6aiV26AnjVq8XR4Ld
38wnp+Jc+cVD9iKLeQgHjwTsOdIX+xZGc4KpvxLN8x8bHpVK7ILwnIwA/Ft+Ci+2728sJocguJMY
UAXF9NDKwe+qn/EVUMD3SD6YX7tj60Co4tfk1/PLmwy2OPNVvSN+XR7FFmQ+3yKG8GoqVpMPPtGc
HwjLSDJqgr54++KG0Yy9MSzitwdsSPr7+kB+dMK0DoVoOLS+i8tI+JbCW/c13riAf9TTPNJTli1d
1QdxUByUNaySuiKTaiIsIiEuPelnuLCJp/gakdFP762fH4lFXO3MUrRsaKod1Kg8cvwjC0ZkLYwa
24yDxV94rjxg/k6Fi4ROlA7IuXZELx6PhfK232y7XXfkr/hHDpx2L73RZ0PxYewfsYbtZnavbnwp
1pffEaPxasy1dmGDcqi/KsKFW3Hju3jI4lSSP5QeMRWOpH+wmOw5/EYmTBFljFtzxwxnbtzwI3YX
bpUAk8d0Z9dhjv+/dwhc8W2cN1Yj7BjBFGcP44GTkw5c3+QqNjhKJF575qvAnJFt/TkChptBOwYM
5T1oQOBlwCeq7ZFNjBEdMT+YPM4u3uJvP4Fzm+27jxLHj3/4R2AqHYQp7yyGtSC3OsF9/vlEF9Vm
j8nqijsJK5OELy1W6UQYBUTrLjie9F9NCjhEuhijYM9xkSxQ+A/buaMfg93EPn4H9/dPsONaoZ2/
DXfejiskqUal9O3hZfhIfN/iM/zHerY3cWwayNnprxgLGNqe8E2t8dE84YGXXbmZ3iHoxatAf4NL
aR1xgUz/OVxuQ5FLEQ+BKgDPRON5i8MNjdSN0yLRdybUZPtAJUBx+qdy8RjKZdiyn2/ga1xqoLhm
nBZ/6Ys1j40PHX2JYCOzaSKxEUgc2IC/VCLYGCDrlo+QqS1cL4k/lXzqUjfVlx6yjxGH4gf7KRSh
+OlTnMggWIkaRq9rGrQkxLn9bXrnJ1zUtFiR1lXPDQXtvt+yH+QGXAtzethsYnIcM7qfbPkzGSXu
lBr3G/JpES9yyEn5VZjc7sS6GgTggEPfK5kvJ4oFrMB9VCZdQ+2vMURvCh0moWmXrJ/RiWccQDhD
w2NpFr3FPweZae01DBndZMWwAw+WS+HqObZsR7b/4kF0BAUJgQ2xP0gx4BgsaLyCzbhL14wIdq3x
pl7xL8dxE4PgsP8ebMgHAhCELTsE0mXMyKpqQy7WRAuEvHMeHbsTmwdFYcJzECcJQi9CD0DL7DSc
pvqI/zwmL6H/otBayGmWA7YwSSPYv8QjCpfCYqK7xcpxqLhsLAJWFOcvSq7EYeMKQ+9w+VRHeMqg
8fDif36PCWzg9+TRUg8bFw8QEnCx3JhdnhkfTc5EDUZsIbJFRfdYBhCti88FO3OkvI0Eykql9Al0
xMjwyXDZrLgL/dv295tv09nsHcfY7L29Z5ubq2W49sa0TMM2Hcu0bcMTuXpA1uKPht/pvr03f+1I
t6/O5jrV/W/fsBPd979t/qh02/w2bMs0Hcf5dgzb8VzT8G3T023P4V3W3jb2kX6x7U43v72LUenf
e0936Dzo3u/Gsd1vz3FcY/9rubZje/YvEahnGaZn/Rqm4ZmR7lq2pnuGwUu5H90wxcV8Wz4X9utY
huV+u6ZtUddfhStUyHRqj4ZjNroPnaBu8hlXz4c/Tr/+sA103uxy1fxXNXx30C3bdk2+0zC+jS2I
FN369TqdHzxXXqbb/I9twI9n+jcAr5XLBtS9nT2If7qOZ9nWr92sxFs8x/R2XDzfZNvxWlyl82vZ
4crzf23bM33XcXzP+/US3fPxNrpj/Hq+/S0Wd2Nnhv3j235l+AB+dZ+FJktdebyAReTyTMdGgtmZ
cuu/KGToL8MbxGu4xUj/5beWbRos0srmP8bedg1f/7Y+WVOfpbet55prdgxLXKHtBHph/Pyk+s9v
woPCr1Ffwg+7bFSFXIzSryjydF56lB5TDM0GA1u52Mf/+yEkqOif9uy3nskvduYKuzun6E24MwP6
8iVBkyW4buZRj21GhclU5CP6IOr7S5vREYeqT4J2ERjTDOZSOCinHLUFbcLo/VXkKtA2vNQbQHv1
CTORBYpHH/Mb2kgBczhqvoLeP3h99qwiXyLVJAUHlISqcAZLEXwtlLwny1U6vq13mpvZctyNwsVj
HpqyW8dSvpmCdjsHA/zvIeMuwHAgvViLybmygKqv+hmYi58yfwA+u3k3BzGjv1QYxB2bdaPGh6h7
W6BOk+JjUnRgsFOTzCMLmOZBQnAeLI1F5g0D9xB39pKJDrmtGOCKjMmgIgHZMoCwiWX0KetNsSyM
VnZht3aK3bhJOMhPq9lzinVvQJQb4DikHjgXxvbeEH21UJBxVWueBWZKxcBq0GTNzBo/PguBUfe1
l0a0DOd2KaFMnZlD87EEUNgHp8e/x/W6wUMazvXb8a+O7fiGc3Fm+tXXDEjd+Q0pDxEsMqRMgCLj
aIyLHdq+9MyDGVMB60VKsdskBmRS4a0vvkmaocynFydKNjE5MDsrWwHteyM/eXqdB5D5ev8Ndx/h
3zfgbdSy+VX3VTFZNKKtqnxNRa1i8ftm0huB7Zn+OlNnoNtYMSXKCNLc5LaJ49RS5EqFMWdiXwf+
wc3NeVwS7IAGnmTZrwhayNg60V9lEhGCA4UhzhjIpAm4RUlFrpgMBt5s+ga9CdbEmFDyIu/6oEXv
kIBBYvq9/Ez3rUkYanfHco8mlF1/pmv6E3Qr4pOyniIMN1zepMmUI2EkCKBIEdmcBusZd4fugqX+
Mqn30uvf+AowmjG1eIPW94YK9/BvgXQ6oF9IHFJY6eggrMqlDkkSeiK6cpWcCYJIjszB+Zl9VL8T
lzGrBuIeRuGAjFCx4Xwy8028RdwNGWEgGuz4hpcIxrgDwoCXS+4btHr92duLgUSZicJzfpI+yxOX
rLRgchmoRW4hB54Ko5Zi8D4AfIxZRMzN8YlwJgPvpC78qW5AoZ5DuzykPiJC36D/N5TL/yPpvLpU
xYIo/ItYS5HkKzkIYsD04tJur4hiQEn++vlOz5qZO31tRcI5FXbtXTUhfHXOqT6vSSTTfNqtR+GH
2Gn19XRHTusMjx3QkybN54MfptLREx67QWT+zW4+GlErYEBJeIXcaY5oPISB9T8HcqK3rcYy6oX4
MuXTkqnOqHtOBoDC+aoN7gmDzcJPMlh+5vsNi+eOVpMbs/vMhitSTnxe51zsQRR2GTWk7J12ZAAv
l6zZha/gfp3eZqqDU2V98E4vy1F4n1+Wik0A5vZB5TzsZzxy6F6JILVIFJfWdx68C4/yLxATVEKX
xp7BAR6updlZGWTvYByOnDYgVYykuRKg9N0854Zf7aSQUubPcw4kcqBVpbK9BJq9dy9ZPs2nEIqt
C7UXKegnynJMEYqSEDPPN93qOVcmV+Zdby6TdnNOX3RqNGkmt6cDKpXHzmOm3OQ5f6Wg2UvUcNP7
oZ9AqUlHJITlco/oGg2TiEXh/yU0LORKSWMuHEDQGn/bIwgR9aNqRQbAvItPWF4pjhJa7hjlGzN+
dyo5tAann9DHb0LdkazDx7x4r+wS6J5IvXIX4cv88nNOEeI5NHEPZb9JlKgPNJdAiIPIYOqQbr1z
IIV3frNPwAceyzzr4qdHCdh6TRRS2vM29/n67LwzJgI3MFK6h/EYlKjwwN5iKaG18Rb2Qqg6tQv/
174ttPSd6dbLpSdmNPIYBBEWicDaYGAsciDxmmIno85jtiq1vE9G7vKJL5PnSvIeE80dTMbxdauk
2vQ9OU9q6Ac4+dl9PU4+IXKVWLONSeuOQmn3mIjaQO6MQxoExoDMXrV++rSpAoEvkoctzc4eTWSo
h8s2aIf9XQ02L6qug804NrBUCVwmu0qkGWcZfBPYdDZvdwYuva6JxCArOFKMNIYixqn0uOFWPZG4
/EdwcZlRxILBZnqaz/ZljVKtJlJkTR5eTCoFj2mE4ZE6+6VYTOHFoHYaQ4XgGnkI72hebsH1N5Bn
spuRelPUl4WZIsLEOqCNkHJhTnkPaDNpPtO70FNAm/tadGTJB4JsJJC2Q7sstxh3JgliI7Cgxdlt
xHA5+/s1Bz/llv761x9MLDg/IJ5b0CbE1P/xBcS99j2SN+OS2N1kIiWfx/x2d7v87Q4MAaECDn7y
Q/OxyzIHNAZcf5gvOmX9G1P9KUyMXmPYb2ROlVPRHAfT/rZp1fJgaArmmtFRoEynBh5X6WK5qIWC
oXEIzGQfELmcN3gidWWs71kByIDNYx+ppxtOAdpgehAmFJEagTdojEABeZGjMW/qe1DWtPEQKG2O
/My6SsxKpYO/qK2hBnjpgJC0nTIN+qiZ5ZIcEAy9vIgHks9v/9RQD8/L4Zx5twtysRFdVjf7Hzr5
qKshCOl7qfxQtWfuLcInhG2iOKeetCN4A37/5sNk6RxRYP8cx9k9+iZfyuzDsJpXMVOlfrl2Poa7
aVaa3U+q+Q0P3JtXPO0vt2GwBDb9K+tg5weT4ar5J0+MjbGA+BLVS95MBuMrrrwZrhBKgnrvWGpi
sBjg3mNKt/qE/PQCMyXsmCBiPVfPBN+s0sJmU6bdSl21U5j+VVKthuSZG1E0nFNoYNjE7rotl6N/
n8MeusmXdIzdtNB+3ul186LWOfp3FeBEe3ylgrK54n0M/vmHYi4Zxhbf+Ji+RnZP5y3uh4WnxAwY
sBteR8Edeq+/cU7EKoAf1WOuWqy4YGzB1RtGj6yzbr4etna/vCd59Jmz7UMgFPHUSKhvs2p2/hml
t9PHQzHwC2YJZaCdjL0H+w0O7xQMxGu8gpT5YfdU0iIStVeqcPseaR1Rglg13iso/Hz3SPMdsA/t
MpYPoDcpGBwhd04Y4uaMZyjQZrcEyMlF2bJoJx/YCDTZNBX77DABytbncvClsjC2xjNQCrunMqoF
H2qhuB1LtykgLKWA3kMY0WtA7wp7sL4G0iyTMRidtfcHLkwgV0vy2XsKAsnyoeQ2dAD75n0AgHPz
WRvypMHr0/t++nKhUkCE4Qlj6It/gE7+OKjIAmtcC732XdT0abO6Z+PZ3q+Su0MzWXfvM7GJ14cJ
QtIZYY//nT9+4Wf6knd3ACGd14RvmxZZkYwZ6zEFEmM9JI2vTR8p5dRpueQMvuBvhvvavgJGSoSU
rhhbspF/+gnbEBA9g2IA1wCSEPDHUfrHHR9m+e4ejmcld94AaL3+nFUgGaANOlz/k2n8gHR1hSd7
bDUe2EAGd2sSIlDSkyX/w7KRXbP637IFfAB6TEj8hYdI77CnjcujM8qACgqoO326exOm34XZUWNT
YgLHb3GQVIK/a6Bs9Hi/6P7RauO17Bz68BLAIXmtp5efD4VbHgWoGhPTob9/aZ5mf+b6inATYACs
Tj0MM3YEUHoNUJBxe5PBhF1ypo4DMMjQKIDBv7AdTgioEJW3L/3q8Cq4TiJvJsG+zRG+2cW0/jVP
M7+nAUUxkigqBWhtWqROcUP32r8SzDejjAnoCnTySwWCegYLWBQZ1gUUlNfX5pRBikjQiPCwuCAP
r5ejMwS39bGJlWCdAtBhGMCL4tdSPmLuAbRGiLfB7WB9S5ayJnIDMgMVAfUbmp+WDt9OAxPtaiPc
klHywsr7oY7JeoaiB5mVmhjkTj5N6LDBkxCtEr6AzsCnwcDw/k8lQJLnTkBxP9wa0kPwQ+6O2LjJ
fg3lhlf3Aqp7LPQViFyzo14kwM2EYinkmTWAE+xbnu3/YBEgiSDcMjdDtH9wKEcC8gBBkxB2skvU
TEYCSwG+FlATZCzwNZ4LsTzTpmjObThl65Ie5PD/dOfKTaKEw6jri9W0DoxSSTPJRqoMGA0sBlSQ
L/62DlgYRVrRFgihHMYVoutQFKUYpyWWH08NDgWVWe4FdzoiSwD/UY7tVPaBxbgSPM8eiNCg2Tei
GbpJMw9QIDx0lAKAhAHMsuAMCPO5j1dwQfDjHStNoICQBSgOaiIlgJzKX0HoSYWAKWFkVDv1H9/F
AhAcIBislMJFfRC4oJwypjCl7inqLATQVLmgrggsU+zOJe+HWvIP3/fRBHto8HQ0VlnJuDJRPKPn
K7sMk3K/UU+BXOnek/evfmLZgHNVrfM9gGb9sWrB1TjKBWQMV0pn5bBdSGgcFPF3/LAuaA3Uw9i9
LNInSOPvZ/VYcImUcVipU/opZ8ocOAIpB1pyUebn0lnHECpBsnkWQHg8CL4Pws5ohce+/vALThok
jxuCDxgXDh8jtKAcn5vFnFG70CRRXgPKMxdpx2lzm1ibPLXvzqBqQ9BIVSbmNirrZgdpiM8h/+eG
xzxuUZvLI7a3lFJ+x1RdpwNqvDKFmS550B8SGJ5jihIpb2bVC7IsDAZVEOqIez7Ub3iZpO3yAxMe
fJCnCuhKbehYUPzkXFmrXByKAbY1F0cwNqTyazU7NlEtW+JcVZuhrxzmhkN4MCPUbhiLyjp6CRjx
e2IXqdvxiuSOyjtAP+keiDYrS8cMrMm+wQ5g+PBr5HaA9s9D+fCZknuFSyl6bllwKM6SIGXt4anf
aZFpYTXfSFdri4YrGEeeP9nxglBLOxJDAT18wC9FTYxv4ZrrFIxfpHw8IGFDqDVALQOUBnbnmlmH
AEfsXGBTrBZ/UpEG7cQYPelrTEV4f3xtWfv4GsBdVozgbNBTy268+4lCiL56rhiQK7hbgpwDNQ6R
G39iek6kdwzEwx/soFsiS9BPJb3AMI/UiyFVG9F5I/iLxEqUJK4/LJJmtj/yPVQSDVcE9pC5PWFj
lHWX6AeD/2ssRlYrV8YEAW6lTUQuSjZsKzr7rFDZnYDaL+iCaJFAgM/70CEJ/rm4Ndg1RhdTlFLE
EUS5n0XKxt6xYrlp7YL/Q1h/7hQBxGdfgj1AnfeUkiSuUTiK7JWOQCYwF2C/9bQKsaOsW/3EfWMf
4IG6jCMCwvCghQ3aqSd2GV8IqOe911AAiVF5IjYHCrmxBqtNOAxmexmm9PuMmVlAcEUOfeoXmE4O
xuNjkcAlm1zTgumdFpmkf96AOFEjmRK0PU/njaTanxMnaURt0Jz6YL/GOnxOXPVlM1gS/3GDknHI
NTxDqBXEuiOHjUTp7rpgs/Ad2BvoNhQ5PlTK/OS1JNRkPmWkYupOFZi8WFpktKMDz20nykvszIdt
+NrimnI7lYiiUcYdFLkxRQxuL8vytWw86KHkpFQ6yYO5GZStdtREjqwvsQKEUxGutEnGJ76rOn3m
qqAHFeE+eu7ASLhJhB10IkmvxKm4+R3PY5R9RXnnIkpFKNJbUY0g9yh/sM/EIHw51S+xwimybnk4
mFfeed5wDextniv51MJY8773L5epcvihSEF4H//iVvEY+tO9yA7Dz+Qnai3rCf0KhAtK3NhlUghP
RkghWFDQMOHWPJk3gH5deAKGtogKy8P/IlTrPabftAzsoCksw1YM+5Pg80v6WGAega5UdFIMlBf1
vnG3RMhQIV6pQpWu5lX6ofXcK/oUsX4JmeL97XxGCOe9jzN7A4WceYXenG6NIK+MIVxQ52l2HJUF
dt3knfBAlL7Q8CBuo5hEnekzZr4aTSDs8ofpscPOBoBiFAPQFYUXwEQuCGxPNRwc53tg40s+MYuc
ag2iwG53c0RFEnUOO4D7pNrMIWyRbt1EVEc+irEsaAFTuPh/QXr5q8Lg63GkeGi8PO2d0aTwRbfG
fhd0z2JyJ31ZROGK8hTx4tUd1sxIEKU31n93dgWExj0dC/9IqUdn0IFq4/5wN6JCo3rsM5jTmC0D
FQb6HZlpqo5wRgkkG2wmZZniJko5PFZKeUiGkEqJMEF2gGEMTF/rMJ4NvixqJNgM3Aeig7E77GAc
Rq+9S4UVq1F09Lp1WOnja6R+PYOU9w531DOuk66e3G52Q7/P1n1rHsqQOwhY5fSFSyTApzBKYPOi
tIVuiKl8nQ0qemYavWFyt4XihPoS9ShBOuO0uHmcFnXcFg02dpmCXOfw0ZbjnZmoDu3FJuH/XizS
Z8GHIfxTVaYierRPJ9RmUiKLuvxhWfOyzD7Z4JAMHAqKSqRKHIAaM0aGsISWYTQR4ykiIGAmgFh8
PJ4QfjbXIG7a1+uNkPvD889ZPP6t87lh4k9kZ0hCqIAhBmId4rkB1N4ehF6dvfJ3Jhigpl9SUaSM
Bi1o3MaYGp61CGLYWxFbdM9CoxZAXXxEfwgXM7pf46R5rTTClgcwcsqRo2a4n9HVk65oku1+YRwp
+N2/ntQEhNwSerg+PI/dGo96i68Q3p/OtU5rY7lX6GYfNJ2HcPltuOp9ol8ibWzThO1+9uGyCg40
UzHUVNtHZ9WTwFnKJ+1A7U5JemVanK7VGsgBufD44bYXZOC0SBMSHekzHSiwLc8vp6SYu2iLaQ4L
ynwak7qfSIX3fE5Gks89IuqUght6jN57kndpKQX0dxnjo3OVzkpTVCDE4SWzOpCoZMMU7v1A1OJ5
9KnsE5ac8YrLSlT5wdjcfZ1cmuQmiKXEJwR2oxNvgD4LZXsmH+8ngETSowwPiDsV1hLi4V9SQr91
zo+jQIyvdsApRPjwuqodnydnIUEqoKnBL7hBk0D2+8ehwIjAI+hiaIiEIheCzW/GqZ9/Xusc1iri
Ken/gEP7o/7Ix/bYnYyjVDhDQQnBc/zPDXovvhQqMc5rvSX6BoXc4iHQ6qS3HazqDGXHwHxw+qQY
BJIcuFy069tOETwQaQR1Qc2QzXE6TyKRI96ON/K3nI6S2HvId+s87I/4UBbB1brCPlg/poLz5/9p
GO4Z1h94FN4VReVpgdhVqN24dHJD/Aa/5TpvcF5ID4mwyRagnuEZruJnyOTF0yU5INcjnCNpUMTl
i1NgUhHSgAW8QuwJZ87huZmkW3xY2r6PwlOSNnA9pMAvGsoGlJMhvvG0RRWf5OspEhM60EgP932h
8awjaHGqcLrQirk25N8ZS5tGnbmBxJaNHX778DXKBuXmc/15aazl4I1G4BpxdLwa+oRiB3GKQSUa
NHMR8g6zx+IWv/nh9J5yflwl3rrKRI8AjAVBO8VEpm+JsLUhe6NbNYApeSXMBsYwEO8Q+hHEYsz5
GPHIhyqcDbWeoxCrvhaUCnkvKwrvz93CWeLWWW/NjPzhCLOWABr7zENGkDnM/SGOi7UruxBojvhB
WMdH2NJ4LRIY0VZAhIo8I1giTBIhrIZcSHZOpkDKizLga6N4lGWHtO4mqMr4O/gQhDjc3U+GM2h6
Dzf+QfMUgHNoOwSOcJMacp8x1X7z/G/gvZEggNj1NjJtulTjwse09ueBngi86TPwuLgGmse/39RI
QsTACDFc/ttSWcRBWTXjtH4FEAkogBh2AAXRlOl7qTD+wgb0lKAAarl7aVy7aGclwwSHXTiAI23v
HRi4Nf0+qfE1Z/Zomj8lUzNwoqODpu2eckPhTGKwE63pHl/WHTkyzSvvg02t73SDWeA/e4mxSUFD
aWdMcYiObhA+R3bDjKKI3Ur6cBm7/ImypGai18MesScLWxbzxy0mJz/2pLphU6S1Gl/7SVd4rZwZ
xfLc/DvnW0xi+Y5yOunSMDdSavrVMVU90RK6tCkMgugm+9od3xEmsDlpjllhiu8B7xuMgkqf0K+g
p00Tq6Y2tq9RMGxmV33GDXm9vO9l9f4ex0qqS8G+pBHSfIzUpJ+35CbNbKg7GvVKgiPG3NPlgXZ+
NqztuyBLnkmGvibmESyGXSfGMbGe6L1SMeAaYWnXzthQ38IpKLDl1ns1Bh5Ex5cyTziU4z1sLdYr
lEg6QCi9XaLNxNRyr+i1BJW3cJjcxHGV3G1HfiP50MVlkMFziI/4isFLUXX2dU5Q50s8Hvaw8OSR
rxfEeCjtrTeDm+iVRg+IIrqOl93tiHL4pcZdgWTJLRlU3joYHYSIOJCW0INMEIiJhYWpxmqzMZuM
xT7esnM00EYp0KLzFDXTfLDGW1bxa6pMpBTFHXAxv2lOnD336t9f/M8eYBuy78RmZq/5dTqImhPh
C3E2XvU15Xcy+RTpFqYADv2DOgMpNnS6GTG0mHWg4vnpfiJSceKw5hKOV48psR3avQkxyycjVT7T
76qiPYpDBEPwRRDQr3FH1AD5BPkmngiKE19AVr3mK8URQaUIkqE3kV2i88mEpSiwLU5L262S0ohd
GHQto8gKBc3CqmO9RqfxCddFjkWRHfhyfJIBd7Z8K/USwpfLRl8JEbIuIjReLe9MdhA8HWxU/RQM
KxFEUhbXhD0iweW6IXfiAQnoPUS44M4CH/s/62RV8DKQ007I8nya6An7AYxFjWrGI0AdTTxc05AH
0+NgU0kyJAZRmhwCqgPlFCLQuYb6DqGbQL95CRsukipK3lwDRp6i5VHQE9c4LOFEAOV4LOQkJ+43
kkhPqIRiZnFP0fNkMvmhCQLNJcI8DOuoCN/rAs0HHfy2eXzz2ojxAPMi7lJljka8IOEzxCKC+ygo
gyc8Iz/iqIAb6QF05Ebj8C+LywKhpm0kr7fVHweCtTuDUeg/YRILDu/99JhKW75bT69TVhf0YUGZ
B1GNwK5jAorxrxxJKSdLqokT4xll/VoPAQZ9qLreC32A8McQwRAWtlSAKPrMCjB6pkrCLq3XBcIt
ihI7Vkc1Y7FzZuCc2lo7CugFrHSxj8DIYumXosXiH69ww3k4PBo9rX0WEjee3ImHww9MVZrxe8Qx
PswFccGfEzFXeKfgT7M/tkuXDdaf+LbjXrZHti8Djbjf8Pff/tPDPmyfFEZhVUTICbJ7Jj4yWHNk
5DdYBpXMNzWy+6Rxlbif7Q8dKwSbodh4iZygBvZMa4LB7K1BJC7FcEe0qZnyQPLdcKv+jraseG45
t2Zdr9l4CCKLmNapqTHPibdoHWDmDuMCdUjUbE2S0XL6RvZa2rpd+2yUgHgpA0OwWuhTT87dSAaR
MUfs77+j1r/xbG4xA4/CG1gDHOv46pIX+swQEQRfqhAMmXduLPsLQmSC57g+Eq++jkoyCmoHeqdt
WBA7zTzWKVLk3jtanV0deTDFS19LyF8cYy5xfHw+FilsfTW1dWq8coSYdXpejG1Wr5OjOmPWJNqI
0mbONjcydwr0IaKIQy3EAmR1ShvSZsQWBQzhUzSRgEDtkqeh9mBcfPA7hps7tmlhG91jor/W50ge
TeYQ4qIJ8y8LGvQGxpyfI44JhIghlX5vJ0zqfs6DwA5ixQmqMCPE1QQwmBQRyNX2lQZbjUv0QyBH
pCZBkAc7hok73a9HWbcDYUolQTabtRNq/Ukx/+5kc/FB7atSFuqERIWSFjueDYpYjZr9DHNEbbmj
DA11a9HEdyCkZ0hdmeoyAnLIyp9YPsJfFj0VSDOJe9sj24pFjAlkkV3+wi9F8AsIubAICHuIyvAN
Hi3cI94httAbXZuQg/EvK4TAhEWCvHNK4yKgGk/f8gt8IA6IjAIjQAwDmoHyh+jtb6OLWBcfE1Un
bBmACAJZNu4c6nvM2XBMTggfJW25f8WuO4EDaEcSL1J5oi9MLKRavpgoUYEVoKbc94+NZcEHk0ax
H3pMOVpZ7szfliBc5hlgRir6UICGtiIU4cGwXiPI7iw/gGf8AO8W/8ZcJ5ElYTPbfgSAJm5NAShE
sx5qwH9xpojyRP+tPITkyqInE4GRzjkUJ9qM+AR4tC7iMviBA3Pt2Asic9H2gBHull54BKvEuSwA
otV+LxSY9INU8eqNMyq8nrAdbgVNRHYY8NsJxRRhO4UefkGozPlzjUyjOIuphwKG57d4NI6I8eeI
OA2Ftn1EJNR9KFCgLKEww+sstRRrzN8Qc2T7OSs/3SeI5zNiDA7FNRU7bi1ulPOk4E320a5FVIDG
CiIwVRMs1xq0g4XB9xLNkj0iexKnx3rCyUAqEUhhL2JlgUAi+yLgxkl9nq7ee28AD4BghsZ+wzfa
D22lvX2as9IT1jVq1gmN/E83we4FZ8X9XlAZe/otKtXpqGZ2Ls17khyZ9/NgkMIYM1rcSkoiSb6q
LPbqFHxh2M2k/T+pjhstNfrfVps+pdVfI3tHey86pse2s28bf8F2ngx2Dl4KHWGYfewOul9qFvxg
0ND2Go0Yg4dwhlrjiGDG/iKYeEz070a6CCzcIetpWnATeIcNzvXarXJm0Mq0VXk+jjlt1ZuBE4LF
sLjVcy/Y3tf9jIWzz0dQySMe1fVpKkDpEJ0Y5ADacfOT4ZgpEiazT9orw+ZskJi3TqkhNdY8c5Fn
v2lxDOLB97Yner7czgE7iGR+AAXhy+wf2tMP9q3bSmfaXX68K4W/EprgqKYbH62XFPoTFz/0/IZJ
HF6gDdDsgMqUfNCGbMQHXUEZAM42ChhPSe9wMoWz7HclTaqtcsBEGZazU+qRNL0YVgWNhaYQFeNn
vaZib7oyfRXIauaG5JZg5yuVFkk0Ha8hbwE5XxEr1g/6M2vQs7Xw/pMzJYDSK3tp7z/ZV/Nc4o9L
xP+gbL8f/vhUHSjLE9O+kwG8FNm6lnNdid/3iTz+/ZbOuU86+mEY008kD3+/Z1P9HL7V5EZraRmb
opr01Ow/YaW5EkKhPgZimrEtB6C6N3YUmlq2Rp6HgHlPhlpjLcMR2dWN0fKT96CnMNE6LPGO5J4s
82ggdb16jCV8dQJRR45ZdDHRGvNtqj6UcP/dsi4URnIxx6k2AXv23c93oRXAundaaoLayfb1k1v9
xVUUn8Tp1tNiP5DVuMdeXgGU6T1N14heJFUSydh1dctP8qW3xneXAu1D9TBD2g34kzxP8QlntfNW
Lkb2nipLHpbfCam7dIOR8QoHF1d0QtL8ulr0BbOSOVinhDJQD0OVHv7AWA7/dNd6TRWwIMNVCUhp
hbcvplJ6uaCWOU++xoQFosvw4GExMjqYMhHOdwAMFmH1+F0luzg32hgyBps/hTEr6UDzDAWOQDFr
KHgTLPuS/WiBl9HtHok+Vsx4R7TTBmRQlIBqkzhCP+Gki2sk7BeGp4zxihiMM90heAXF8ydi0WMj
ezm7qh4Gq8eLkiu0Me1yqKcRc4/pIgwNL95rO04Qy8k30G3MUERvli9iJiE/trFBHA+s6aJOLwyN
QwRLasC/9HA3JphKUHeeKTEMZ0ANFrPCUMiB0JDT66mjQPlyqMiNiD9o2Ql6SP9LEIFWSIRFWfwj
7s5FDUCKH7cl+P0DXJQMjxCT3hEg2yxq8EWuVo7UB+3OArL8gRaWSlDRGFEgm0+X23b/QzoAZ0lb
+FiXgVuOmYVI3z6rr3QPV75/51wL+vTRQZIeSww8PcEKpA9XRr/T7IdIQYY4QcDCypNH9MeCCv05
jXOeBVAfdGftC09wCiBCRz6fTUwtmbTpqyZauRFoYP4LFnPW4/arBHcmxxe0H1JwHeOVaB6gxYpO
4Nltz+61Ta51wLxpVUoGslWhBNfSvX6xFJ6Ksd8Wt9W7i/py9qHR4+JKUl/L+Dga2fm3HbbxNtxg
4es6Kftfdhz7iuDZAzJX6I3VjhwkMd9lP/Y/0qI+08jK+RQBNCEyr+Lik1DhYwtIkn3UnaOzb4Do
M69QSOhkQOtuW6uBSpBC7WEY9z+je9gLvREbX6P9/wR8VQ8uQ+vBLXVUGpawiukjTbHIl+mchQ4e
fghIAqBOOWWU+p+Kg+ZVPCdC6n7sEuwI+GxbtIL4GJ1pL5sLBSNPUgIYzlMB40cUTBDnMUXAlo+E
I6RpkK28NwuowyMV7r0Pc4+InczJWFfauoOH8dBRAzYfwDQ6HA3omJp1Wm8R4v5iwBV6ABgu2xCL
yQN90OPx1aQV87ugmoAJR+Uj6K4pQ04zgk/js3jrU2rHTI47QJAZ0NOsp2AGLYCoCIECqSXBC6Hz
SOQ6rbaTruSUCLNPyveXHgBMfWQS46wsBDhAdzJg7w/TVY9UZ+qGlN7RGiGC2YNKw2DsqHGQmDMp
dFhRjbxsq8f8pe/YqK3mGTjL9kMnZgurohwBQ4upTSx6y77vHWVGtOQUsJoTLfGI+SKc4NNnG5Ge
6bH6cRmVSXmgyEFv4kJMAsCUvJxKS4nqSJXG23xGRI49ZNE6SNBKCUEMs2nJ0Kg0CCCTkPxbiJSA
yYZEa0dCFICDP6Cvyzoqh+ggYFw+Zg+7fahMRYBLd4+7WzQsTq/btNYCfYSZpGERSCJa4HNYURBX
2fPlkurbGY8lSbXTKJ5WzIdQiqB2PJhl0yOEZMjBRJVIzMecFcVi2fq8Iv0f4BgdBp9b+N2AGze6
8VUskqejt0s4UQEI+GP+xFoB1U8JsGiUwdYYvUWceBY9E/X0XAKm99v7eGiy4OkLLoKy+LEHZIIt
eCr3bnVCVlfvnrDgLq4KotnYPTphg/mVDyl7EXMJlj2xbwWg5L7oA7VnjTcFG/2XPi1VuYbb/PCe
3WGvnLSbW6qOKs/G1MbqYsKIoeF3B/uyYdjoY3Op17Dx+zvBrg+T9Vn68Jq+QssNkRpZOTRrAgCF
6DC6gCF7Bu0QB8W0blJqYHdpRQ9Ghdwqh6QE9Yr5uMOnScff6496jRQtZqzbMwYU4PHV41nxmhS7
CzOyGjDgmDIfdvveTKszxzye5Wv4emyeVJzFENvLdH+UAsJYlv6HaHV4+accKU9q04YdN5JWj6fG
7A/M5eUfA6WYm5JdHzG/qmBBMBgQTTcFyCeBHvONBMYTihLejk1MY6kikhFNgFKANIQl+QPzC6DV
1TZMZtpX+ZVJpn1InqgsCLfgb5ZpiI22FnuhVNKg9w3s85/4CnWP0GLL5sNFDWSFlVXCbV9QFXXR
8Npoe2m/zXA/wgv4hnsz3Jvbw91MhIaISCQ5W9kCudKWby/t4aGEfAyvfdnMWGAIcG3yY8EyYBgb
vaSEQIzGBqH1tFCcoPvdR6GVWc7HcdLxzHHG3qSxKocUAKIrPbqoX1KwQx3WYfGoz5PXf2jHhUaH
a4d1aHKuxGGegUb8uqFvzRYe8sihWE0nITLWaL8OrZH1sEP1MJh0jgVpEk2Y5ubcAwwHDEUCD45i
HdCCtEvIj1Re6e1wQERgcW0HqgrmgX8LPxmQz3+d8YkvpoxqXjYhbwid/w9jwUEsbe47wIyTYenM
w82h/Zw55GhCHYcyzkIaFoh3+A8Yn2gDTCrmQec9+RW9PThxcWSoocg2UXDzTwXxkihetBbjH2jl
NKLhNjvhgYLk4u+Owol/8CmWBN/54MJuzgKyirg9FbetD+r0QVcP8i7UZ5WFyG0xRHEimyF1U4uG
FgWchbPlLWAWiAs60ErArBFFy/Zgwntu/gAhmI18+RV0DpPizAxNC+xQppmyPtpghEhmZLHUxMpD
QhdZQ0f8buQk2KmldadTj+LCtIVmmPArBwBBfIceDh1eQx/PbcghypZbyBMOEpclMf0m95/m5Okw
/AC6t4QlIZEKJAgzdxTqFRwv8ZgFXxXYnGtTeVIPmmuBJrODrCxbcO5jphZ6mcUJsQ5dVi4lVi76
5kMCVy1x6SFPlPEpy9yHLSDNrpNPRK8KC+qnBTplspj4PnJVvocJrx4Ni8GP3rT4IKDlaVHgpnD7
WWb92x6UgtwIL/Z50Lj+0h6A0KHQiZTfZv3wdsFuJ5nTI43ibcXa4fsdGJn2cTnlZwyiuZzDfGPX
9nYH//jBJpS52UxpdoTyUUVo+TSTyTpNf1ItKC2mxJqGvbfPJh/jP0Iq+zQxNftlMzPMJNA2X9w7
Ek9e6V2Y0NZWvFzb628I0mHBzZ81ju6xn9lkJuIj887WXkwOkKcBreA02wMLvZDN7C2zs6ed3dm6
ObAYzEOnpN6qHUU1qTRPG5eqs/N2Kv5EN2+N+CzcYToy0oEPhA2YACgPgZfprehScP69zd9Lejum
dTrkBJiyjhjDr5kcZ4pR7WZrMcjyBVnhLvqsXIgAnRZqwpqpuQy2txArDIZMVocl9wXvpc4+KcgE
TNoNf8w5dyTbByP7YgYBLo7Tf5iuZHKTxyYPAIfJf73D3B2H1uL83NniCr/2mCfS/V3rDn2A2U3G
fGLkjlwj7J0qYNwy07/G5iupggdHhXzIf+KoDIdz9l5nP4Nm8mLFuOJlmev42lXAsXkjLAALXMLm
tC1auPBs1obJfRYKuIGdZTxrnnFlDi2s9AFsG8o2EgGsNxqgkZXPmQ/Ji3sThgRvwkMJw+7qIHgI
6Fze7HTOQXZz/4pqjMF58BJC/d84/Do6CB22VHHfQSUldYCTWD4hpbcY6nZCi8b0nnvtuj7qKc9q
jXr5CXcLFjYDB53X11Vq7/vvXVsqtcdFaaVPk9XDqV/ssY3W7x/s/BJdCKjqajyr6UBem+2PHMhb
EiMnt9Mt14o9/ADSdqfnjs5vgNUMckmH1g/4TazgkCzS8IfoiUJzdFWz6e6vMeSYkiRmAuagJhRT
X1IjHjE6POuY20dYLFbr9WhB4vesgXMCA5dyskFkYffxNcqt3AJNs9ITz/Lpopiw3tYRuaR15amz
LMwUu3uAmyebGSOS6RkWolEyr9YP03/NtDHXdxSvEXYroX06BBQhbBbeFKeB88XtYfFlbn/hIKLF
6VkHtJ34q6GF/6Lciq+UPMo0lnicgHwehscZZpM1MuTCigj+zLsNAYdT4tzMip6BtGNxKvfjUkF3
FA8sNwSfYVtx4da/nJOkceDszkNfoOcVKwfOkIcOJszPsC+FN7Ez6tpWE54D70cYz7fbmPOzuSwZ
NmjOpy9zuqOczNrcTc/iIp/O5JBxtMbLfBx5kiHvtZDxJo2VhGAk9uSA1dk6N9Or3el0GeyCIHZh
faf5/ZqdnwoDSRHrDWM1/s5rUFnixY+rYd3tFnEyiPpZURagHhi4s9mZrruJGre3GvsD0g63261s
aJ9ubVV/17wSL6rYj7cDiq6av40d83b425uXU3ODVFOOhWXib2a0oZetBbHNFFaHpNDkfXarMqCV
3nRXHqcNsuZeiJinujn8qR3drLFQnNrLjGlZHgD4WNdgCucag4/1o3RmGggmZPfDJZvBcuQyLzl5
r7RQC5kBT6cJd+DITn/Q3aH9mbKkptPdbinst8vdPRJq//3TmXPvbh4QVIsAQoQDC7yzjUpbONs+
sBIp1NxQbGskOCyUA4367cYZsr/N491lsZ51s0/6pPU0lrw6GcGwNFHtonYUT9jqp7icqbz4eoy2
n9bo1FKwrgl8BX49zhDvYnIn35n4i7x4u0NvnHWzoUdICXrDBMaZNwy3E2diqpypyQ/oHR2u39lS
ATBpyIp4Q9wN55Zst1vJExFlEr4DKFRozofObZ4kf34/wYMrrPbO4WB6rLntEmEXYZvk9ewTSOPm
e6LGrx96amygVLCtFfuHdEDJrRZBpGauO4sTNN8/9DSajnaGiE1E983OQ2oLbKutvDWL3TIhn5tP
Pz8if0y4xWdnfvqZOCfow3TE8PVEcoKvuYRPZi47k+ZTnuQwgjP25pitSe9OuuMFt7f3qB7nycu7
hu5SeFA6P8I5MZd3e3csWah+mWihEQpX9x9J97XcOHctAfiJWMUIkrdiAAhmZemGpZH0E8w5Pr2/
LZd95oxHgcAOK3b3Ov03iTcPm4e+hrlslL2+j1U+lO6KPPz14bl7bG9aeFHNc7+RFIaXxrynNB9U
ltOiK5xII3uVh9fXykOXWig6erppjYNP6juD7c/PT6N3kjyPMUuGxtQ+PDKKjVUjtpHNt7fvHVpP
LBLRhn0fvcWxvN3+1poPvx01+2SXnkf6P41/9e6wmtwGndyDv5aa/64dpbvGcDIux+fm+3txvHp4
f3//LIsVHuPvOPcS1Kejh9btvefzKv3o4fd31vkO2zNa7x9i+1Mcvm1b58ao3BydG2/f5/QhXj70
vmf28q34pKnWnPV68Zvb1aJT0Xo7pqNRz48/FOI4/p41egdH1QN/vx3aIrnw3IbGP4i5Z02Iwlat
Kx4VMhb6QWA4JeeYPhUFc2cNyuxh/MRcUn1oPaXbRpNCwUtj0R6zTR8tiPoHBzDA9Fll0fxLCVd2
Otr1ANjnWIPj2tPyNfsqfl//q30vkIRq79Mf3MTr6kkLYLNqYJqV37ev+fdcnzpbj3h4e99Sch9q
sYusoBYaIar6vf4ZLRwz/5k9DPvDLtPVJmT/8N7uD9udh/ao13N6r5IWodU7pGCnF/+eH6qDauNB
NVm4ZXAmMlauv3zdiSv+3NzsBAQK9Ng2wPs2bZanrbp2ofST5N64UnkoD6edSVJprf1f1AzMWPOQ
G7kWJY8mBKro1zi5FLEspTbbmXQX31eZOpiRqkctwKn9WQFLAlj6E/uQx9Np+63/Qs0GBoSYYdXe
CwJmo7Bq9XF1XB8vgKHVNVN4CjiA8bXQPupZ7rtLYJZqwKOcuCcYqv8uWExOTwGT5qH0M30jDAg1
rhyNI0FiYQvk2bxd9Rk60+sQWOd4bZsbWbSCb8XHymjeDw3cQ7cwOn9kJqqqNyaFfavKFt8Arxo7
/c/tW0XZw+kzknD3WVh/TQz2Bj3MfcDKoQ5rLaqbUZTm/fIk9+bOiG4ChUw0LIAHnVntQv9Ib7ct
c+zLmtrp8rEoH0gploBXjIIlowwtd5KJ9bf9MINQM5bexTbWpBuFRmxtUG1WsY+ztD66/dNLPfyr
/hD2fjwghsgvOuVx/r89wQQCabn2es0BCnBvWJPXotk+mBjHqWgDFaP0NlVmqdISeN3kAxINKUON
YJsWy8Ll8+i4mDm6waNr2ABR3K8tld7lUvtz/rO9dvw3yurNgvEU4BnbtcmS6i+L2+/GpMdSmbcw
/fLaMDOvswl6sDsKEMfmpUbZYPVaPD5VYQDmZgttiv8qV3U7BYxs8296+y8iynMenqdU97Qw7g+H
5UtFFW6HzF9rRlmsJjE3G+6IfApViPEdL1Zt4d40B+XaKc5finWyhJ2ITAFZ1Qm1ylDJ1lpUUQcT
1ge5nKSxxyeVciXw6bIP1wc/uKok+ZkyfXOza+4MkP6YnjrHrAPtnBk1/qvWqU5O5yKXpUXZumkG
LeSkMnSWqla8LddCl/ISCpCZUrt6QRQpA0+gEHUvgLsxvj9nq2f8ptsz6R1DUTGUT+qrsd94xOld
rlrA9adJHMA2f8IKsw0US6OUb8yExq4ovjJU2h8EA3tus23NQRg06tUlcUiVWkv/TUdu4/Y/msd4
t9t7MCyowfv/bu91/bJXWX13gya+fFm9baANpk+FGQWU+3NBuwFkoLzqb8HntwTX9y+lzf1hXutd
88J7Gd28a7JSaz370RUC7AAYX1cGmbEou9Txv+ZMsu3t1ZbX79cyXEDHpZ12tGUmB1pzZnoaw636
X37S/MltejqNILu3ivHw3foIhCN0rd8qoE5e6Lx78U6aHNvtV532wbX/BO6iqBkq49rK0HYXFKFG
ZdTVWNufhjnF723LrwKI0hzGM1Dz1Mz9Z4fRveaKWnNy7y95LfC6kXqTZmhNI3uJxW9p/ZyssjJZ
9MWqX9SSqAxPtUKLLvviW0Ngv2Cin7LFSIF6F35RM1/pm0OEv/YMR2t1Mku8idikcscUD2fJedF5
dsG0C06L5/v0SXl9UkpKvlmXyCFWpou3v/dzUsk9rq/PN3owMGqW+bwQmiaifMlTX5VYhx7R4vwy
c47XO8H3CwVCqlyL7+ySmA/j12uXas5YtulwsngGCsri5VhnYFfXKqJ/Guvh++qi3oZWMUj2r7u/
7OsEX2B21RFPI02mI+GM8v5pcn+slJsZMb1pkvuwd04ajQaJSHP2tL187MSOfQ+1hKRZtU0g8pHM
RSbDgYbQB4Tduf7U569TZ/k4mAAC3EtP8I/lZV+vAUhnlf/HamlJ41xdX72ct6b8vnlU1M/i29Vk
Jtyj+ahuBLJnLZM0Lb7s6aroU2RxfX9qGTKxXAyK2ceiTv+51qrMu7ihpenPdD5U5Ca+7kTY87ye
4tVkz2k6kcS/GesBQlU+/6fSX6LBI8+xhLnHeqE9AcZRvAMDXZklaEaRVti62F1IVsvD3XLsLGWt
6giyqvwVVvPY1OYDnu7Ofy+57lZ7MdmfoYvKJlc86mzUr6nlYDPCJCX9R5sZ5wPRp6PiD3K9eAZ9
0IddjnMXxO/p7zX3Ox06tPv5q64G/FasiwdYsrKHvx4NqIHCf/mr7lXPBPCnlSG0LH8B8Gq/LtT/
PjZCtNp4s36fFh69OlrnJGyX3uukAob7qMqsD4cJiyWWlZ+qHZ+0AycrdeqlJ0oVGv8m733U0SfJ
qPE4mjaxrU7n8elNr+H2VriBlq3j2ZZm/NSDhQksHdt2gsXUXM4l+ULLO17Zt8miXyu8GCvse+7X
j0P565x/35wMsoGW6ZxZJ5fTskHnOYVFqi+JASKMrAxu0fXGheU/ghln6Kv7+jGAn2OqStvz2BnN
SufAID5NwYmGf/0Nljj/tu7bGr8MRIdy7w6E9bx+jAYg3bZal0ffFDLXa4Vb6BajIZ1H+ARwJbgF
AJ3l+rNTezO4o9jdWf5ZGMgFAVv5OI9LLn+emKyBXUHrXHNMpY8HBT4NuoQXnVKir2zVZzjJ83Hx
8VR8AXHJFbqFaXqdptvLGPZMuGzq6BPT4BEtfIC059/KFgH9kAH4Iw1ZA/hpVINgd1wO7vNXX/Tm
tK/Z+6ZoZZsW2GMw8FVfR/+ySfSXrR64Fidd7OrRa9bDg5inteCDbIImssvPygLUc+rbitaVIKh5
iPqhQ22AkIYexelwvGoMnaY1GjfwaeD1BYgRwzvfaP2HLQJX3eTBo47dysdJf8wdRnfteQhAEVO+
2Itp5Fma011rkqchGJBKZ8UxCJBK32K5XEKWyRqWornXAhK5VVsCkPzuDVDaAA7tOdZKsUKmq085
RxJK/Qk/ML+lp3JnOaEfJOkDW1U0zCVG40Hwa+RajnOtt+3rdu91WT1oHU6js9z2ZgbZqFBp1dFV
lx/9Aq0iFWR66KSiUXLMrrl03Hxn8i6M3SRHk5yrKaKAiRnIejcjAg1hSwCOwEZZe+cExmqdpTwP
9rSlg3RijQLkCmVdfQa4tdL0YGY7ArCbHwARdglJX70TXHcT2zp3bgUqK3i4NXaPe74RMtmkajof
hfZi9e5unHSJ+DIhp+a9d1mHwV8gIwanN/2CqNa2PgIPZG5gDCiOLQ1zqKcDDxKYzObdg1rr3dMy
a4pF9uap7ch+dW/bVGwE+1ZQjP0DITtuObgUKObTgFN1U+Za6eBMHrJsKF7XZ3Mtx0X3rCOFGqKi
UWxdbj3NzuWiyzh4XzisYvRp92/zIYgDczQ3bMemCjA3uB6d4mmAKXBa9Qsq9ioaUA61npAMrgpo
cEncBLwnYJDKWr2K36dh6DJD9JDE8Oc21Xvc1jRDU7uxzv4zIA6rCjCBjeKmrHoNYtInbjOtG4Pu
/x4reBfb6ZjAJl/C2XxA3rKwdm+3/aOp0szX5tX19q719n1FJbTl1V0I/UuX5fi3+DsoKA8PyVH4
G70F+J+ZLze/xROC/qKU08DVtOhGaIEx5C4GmGkIygZINUOF7QkmoLyLearQsvO+9fUNHDt8kqir
qjcaIN01hcHPzRMItcu9edKhrf5KrYqXNjoZK4vWdjvEeGyAsy941zv59xVdCR1UQyjElAMRlb/U
+B9PDISv8cWtKIrWHpaHF3xenECCzuiWTF5utIHWUO+GEfyTZfBd+heL70uxYa1WQyejquTBkn5X
w6BCy9e99w8/d9VY/LR0rr6So5nWEgWZmhA4Lk0wz6W0cNep928/Jo2lZCV0JjyG/FBQBQ0Pk4sL
afSwCjmz3Zv0q725UDSAYQD74L5dSCdUcuHFo0oHUe1yad9UJoT3l1Z9+1iK3ophIFVzWhLqBy1P
zW1GOnBVpLuLuPLr4+zttSZwTxBZoj2kcdO59AlwBIJCMS0WI00E7e2DupJn42JkubnutQzCbZZo
YGlOTB6c/ZaylNtZVJZGeejtIceQzvYn/mGt0sG7u10MGdaNeZtVEizEY/S0NAzzb/cMPt3ste4o
5yDeK3segvYYiQS9YjgkG1aJ6I8IejGH/4Zo7EnZKSBR9jGlN3Tfbs866FDmTvFhEkbHOYurfczI
IeXZP3cMFAO+7wav4gVZtm1PqobDMuVHSu1tXQMUTM2HXX683uLJJp4qvbwy6+mBuIUJGN48MNVJ
BZJI6Jj5FYbLTymbBh0EcRvvBZMb0vlr4nGIhRf/sv67Pt0yXkzaOAQLQqe1tLhLHX5iDxAf8/Gm
0jnvvjbb5I6BtE0QpwLFstguKs05heK7UttH6+FvZ4lfcJ4lPhCbE1McdXW6C8x3vHKhVrGaop7X
6gwF+Q4Tj5BpKxtNgMIDpiJ2FlAtcvjsZ7ePnY7FOwUERFcNNopwjXBenestcNhDAZnTLbCqUXMf
NbGFtYyr0/Y2r/R3+tsk0gW+ESGqiK0Eu1xKKvyOcFyhg7jEt4vr86QUxTd+s34bE5BFQle2KYS5
NH4qYL+iPjd2Ow3sxqLScVOE79HhTXY6raXVLMFEpb0MJiW8oeQdVGmRrl1sK+hdV992DYD0j39/
7IMxuSWW7X57LuAtUPSo95A/5yVGq3G8jUErnVtR1bUyqDHTMlBrjJuB0atMQ1pEZsCHmQe3S7lt
mwoy4kdkg1JBzuS8OjU8Gi6UH2MvxPV3sVF78R7Yb02YpqCasulc1GdlCgCAjSrqIN8cmOTnF6cr
AAbyzVXl66nEH/VPUQwqO08uRXpOYBp1o8dxVDeN/1iY3Egwhm20iz75Dr4GJzOQTYGH20UwtICg
SyyHM8UmYMRi5uoWb57pPf2dZ2RRoMcuz86XQDyB+WFNk0NAokHntXC7j1IdmZpEJbA2cStsM2JU
Di/sgnKUFPxYGrudp59ad/ZEAehiE/44RNgr4r1slszvcQgSJf1C0Xwgc88uA+Cc6N//PbAHnE3a
yLzUYCgysNOE+sESNRABxM7qsPkGiUlaj0o0tRKBmJcPlZtk8rz+N3km6N+qdX4151rT+PS+v7XW
l+Zt2VjWGhdtwFvjUHe5mwUgnULznjV62//2q9YcYPXWWujdDFc9bTEkGf8RyLwvqs2VLwLEvEcq
SgrJK32NZfjf5/YhZbDb+x554rF56motCmfKav4LXgYaW33yk9fv6evxu9q7j+RC99hgSmkVj6Ep
aCrXuXGadlUzt/cWLMz22qxnDl9oop0zCiotokOVS3NfI2fSLlTbcf69mjUK886x2lT2VEBII3IJ
osQqopjyZlRsT5WZnipvIMDJWpujoOO5bCMra0ZMXufebd2MXi+DKPw9el1+XB6B5VhU3Vazu3Ua
K187s4QOP6A9RGzoKKy2oYTirES1B5sNqmz/XE/ESKpGqv1t96Mt7XYY2cXCtCPYxW3VkpgqQwQ0
PADRLRVkhphKHMvMsx+u1JvoCzD7HJf+gr/lGPQy6gozoJiXAHFQtahGYg+DpQ1KTllPeYSBxFzs
JopZeb9IvDgJo/dyHywKERwGLXDmq0NevNDPc/Wc0TYB/nOpeaiVc4cEzi5fEVBNGW/Nap9gQHRe
3e48awZUoJt4Iu/OCLQQ5k2Jn66fV9/Oa7H4mOMibn0yc7Wc6YvPOzod9dbVlBBnRIiyadhlhri6
fA3O1VmvBb0d168EWHoP6jOgoUI4vn7bQJ8gYGAE6eT6I8uIluPFsSviE2RXjSsRmupUThpwhsJ7
+Yta2azEC6RLk4jkVNtmfR7fNzTCy0Nlkq1KDvzTyTAKfhWr+1EyIPQHlFRuuOUdrmKhfYU0DHDO
86oJvpujZ1WhG3Ps1rap9MT+2DaZjrDwTgIBOdwsJ/779mz3WI9ClgXmHs/PqVV/gcOYCcYK6BU3
TizMJXFDd0QMg+LUCJnO6ZNRXZwU4vz+GmYzShJu5S+/WUwn1JuUkyD/Cyip9M2roM/frv9dwrjv
7/m1Q1tqc+pGKmNkLRjBP8a/0fLmQfIht/9m245TWXN8bzFonUNYO3ZD2E5GAQJ+9ofe5oH78+S6
fN1c2qKiU+3TcfGThCCYnPXMyMnWpZYSr9i4P1eRVXBoGxOEnNXC9+K78EvbgMz4bt/a79qO2CZ6
gZJcTAXRjYgy+TTIkrsE5KIae1PmgoP54FFUP0tflbq03fxXqrgmvzSpErpX0TEhssDE+SmwOVNF
z6+VHQHy1o2gJCwnn7VqH2f96+qtcBfYBc1CXIBDPVmuRRtJad0im2iqSK34UN124VbLx2SKsLnC
sMzLDz+W1bYl44L4/4Df3XRylw4xqsu0d74I79AfXDcjcx1FXLtKB9VvB29qVGWu4U/5ggiJVxjL
GcO/1tuqfHDLS9GVhMS3+1NGh4Ao8Cuu3iXDAn9Bo8Io6O/03oM7nzIzTpv7RnjNVVC6htizq9ks
rU47Eiw+3P2cfYtGDVS3u2awNwAcT9t6cB6LbUfwvwMILlY6gpfwvSBUuSbBdlokwiy6ELRFltHA
0WOq/MuKB9m2yyCOITRN6EKsr8lxHybAiRfFDI5ssbUzOOz6u5v26peE91Z/d1LFWPVMTtA6mEhs
fqoY5rewqtLHcEgeTqai31NGiFzR8TyM6u38PdyTO2yngbuyYNWH0i1UsMTD0N7KsNCI/uKrwf8T
hDPNZ9E6Z0lF1QyPJRaCC5CDJonZcccwyMALVfzEtmONnFibhHlIpSQrdYlBHXFJjlkaLqiykDcB
kNefHd6K/zw8m+P6hHhRTMEPi/7pR+mth9vYEWpZTHEKFDqr68WB9QNXW6pW6pbVNq9gHEF1zRpb
JQX32+3VTfSXbanrIeVUkgq/1q8SsMtYPHBYXVXcU5e9YLstiOMmkDspBl47BYBz7I+2nbQrIR5Y
/Ag9A2EFwcRfTgFIuaEiFIhDzeOSyMXnedkiqzY3wrMUw3HDMRLqFxnkjx0B3QZhggL2ld9tMcyX
Q+zs70vx6sf0k9tTPmvJE04/Ik1BjDf2uZB5ub/ZSYauQVDWUiDSivG+Do/7yhbUgjqguJxI2w77
CCrOXJ5iTM+6vBIAtYvC03pjNqNranVMYQP3V/1pXSotmsjXXGt+6pGIHl3+bEGmldxx2nKbGL/j
dm+r49Wr7/d1q5JPypkb2hTJ5YoxrRlq1LsP/2s26bjIJWgtOnIsACVtA9+rXVgRRmK5wqDwjI0F
cMgqtCxy84626e3WvtQohQu2+wden3Spf4Q+q4mnEj/r6YoZdJ5PlTp50EW5cQLglPeWwkgzNkj8
5sXmkGn7n8LabSF5GpeLzJevWwdttytd7bLQriNyMeXeu3smilIe2rKUSiRZVEfHKyNJIYThHOiU
ilNKOiuVViGfkKKh2iraya3jTblxO6U+SESkV+WF/KIMXkNDgyb6BkXN87Rm9aS+5DyDxk40Pz1U
Cp2ve61ZzuKrJgChvbq8J67fW0Kq1ShIox7axWKYvbBeNysvDpIzKMkUxdrUZam/LsX7dZAqE9KS
+Ca7c7y26Chy+TfDG8nS7B7rv/7tUmqx6nIECWPl2hE1Qxv16lim30TMeXcqefT+ztcQ5mealfiY
+8YU3lNAJ0OtJByEnKiw7Xqzy0/BpF9hxGbEyOeD+vuDkJZkuej5UCb5x+dc7r3Kr6Fm0+ANKM/X
ungcAnmBuKJDufbJ+C7aIuQai0D53TErV1rkrW3lHQfr3FgWOsEt5JPpGYX0IcppIzXBiydY4PK3
G9CX86Zrcl+NlEOy+9iF85wuk9wtElrf29CQk2OLXruSwy/3tvh2BT25+A9KdWuICAqHjy5OcTWC
TmZICI7J5ccCV2Dn8k1btzo0vaH5F/DAatjp7F0kvwzo7hMkXlu7nPznEvOAkJrhnL9SEY+5rIe1
4s8UZBytfE8fPKSh37vhcjoMZ4wkvE8ukt1tRJlqXdvauTvzY1uR5HJMdofmupC4udKVKk0m/XJj
4zfx/thGawOzmteaurC3emyn9C9ZlHwWLvXklB6ed8+Ooi+oKu0dpVLq/AuEbee21nRQb1lrf1dB
+AuN5QB1L8wctCpfE7Ja1+Zx1qjRgl63joVOhpl86kWgSDu81Z/V9wUPq/YwI/CsWFy/JsIGZybK
N/O4zjp5kiu41FvDLPZbqYnB4H+yXioIZRUslX7sv6/rpwAivBKVrmM7tzbUnbNcac708sfnGx4N
NBMF7E2L1p9bbStYF1DafIZP1Z7Xm1t3bNYMhZFTGlauFO9KzXCQNy0n2qa7eyonEyCjXEt0wbY5
W1D9DMTxzoLEBgzQdALBVsO/vSyn7VIxLteSKsnMKwJbsnd5K61jKT1UZ3R6U4a7/t+C6T7CR11n
xgOY5Rhr4tU3Mb9gFxwRSZ8Kivjq8Gd13QqaX25ywRPl2KvREbJjjSYkuZdPWS1JqMm87NfV5q8S
76gSs7O83JNJNPoP0zDS5vIjTs+g0CDndUJm8bkUm+7AyjoTLpkF2F8eAZ4ixy4wH5v56Si7NffQ
wR5RbcbUhTg7vrADKmccpBxaucAcDJA93kWLl1hNiEVCaVEJiOxH1JTkUsHCRfViPpqgNDdgGgxB
ND87S85CFDWTa1j0oj46UHa5sf17Is5iOmtO6jFlsOKqXfkKxgswEhdHj2AWW3fbCkDC/BfpafVd
7ak5lgGPs/qgb+bppUCr68ggmi1rom3NsAlkj7NUXGQ0nZqbSDfU3LJOkPJ6VHryKRFDvm9Eq8a1
Ftb+uGtwLiZvTOpGLVhd3pEtglBQo6ADJ0Cm4OWiuLn73v/fSEZUmiXOMz2w6uzv+tny04qmKqmK
B4rZB7SZ8pzmr+MZnln5jeZczT8eEx6datwharm+LL5TXsw/FdY6Gc3//+mUzsxUqjyIpm3xaR80
VytuRqldrmqN4VBhJxDcNrhHlS3flK4IRPh/IUbpxfeH8L4Ulogi+bbjdTxLnu4mXxB+XCRAYWx9
boaAn9SvA0TvQ7656YRKhvk+tYe1K3RKrLoCoCUx+O9+7fi9R5h9s4r2LQlhvhK+wfkjAcJy+j1q
mNUvoYyD6iAzOfLrw7MwP7q3F1HLJeb4tssO34XtbEkcC4fHEbsC+xN8GoX1SylGblVGp4GEJ7TM
Sm2xreCGatq9LxY7Z539/iuEVYLHXbtIJOgilTOK9VDpzEvdmbhtm5SKXbRD7yU2FqIVZGC4XxI6
HsdGW55CrWv5UX02Yo17+3AM8QrrInuZrNru4ep7/2g8hvs6v6fORNF0j18xj0BBJKY+tEuxu1W9
WRMUHpmQvy+XLXUwlWig33tsE6MoNviyqhzd3E0/5e9uq4DDKpukWKk8VaX2fuwvTYrMPefjsudb
hL/cUMP0ghNdSh0Hm3QJAbt/lPMcqT/Um/e+uMX9Us4QJ8oL3EgBMZk88W5921PJ1HTYmp01PHT3
+fdQfrsm+SjGyVMTVHvTIshfEWPDFhzHdvO87VHgWrQ3016t/KUTJBq3EcBaB8m+vRLeq1HqR6vw
B/QCPvYl2UtuCZXInLUJwcZXr6tv0Ei/tHxEQe5qZsrMr1o8VeiWWKFWuK6joZi7TivZ756gi44V
sYnerics9Dbkaet0rYhghWIqTnItjJGjPaKcCrCuyHgbq3NH+Jqskn5dZXCQQUvD6BFX1Dm6HkS2
pCiSqXc8aGvK2RwIlUaCx+dQY9Eu02SS+p+oSHzaD7mUmw+aRUAZICLqV4tda8r0MR5SNjW7ybxt
d+DU5LrUP2XA83Zl052OWLXZt2GQMs5KKDA4h8o2eMXK/vbIuE4CisL82anlbhR2jVs7Eyn91fzI
hOcWHbVHAwnqq9YqI2SR7yz6Bb1+jfi+gqCE+PDjl4T6YfXN1ZsZBrqltADW9KC41A5YsbUhe0g4
ibh0lIvr6YmXDgWuxft2HCHdEwvtkibvFNuVGAO+UW/JXsiyR00xXfhGN1kpSmrFc9YSJkUTStEZ
OW2dbiDhIFZj9S3fo6BJrz/X5OJv0qSqGfcMbRjQ/qc8GSyTW2MjMH3wJDJV1PD2YotLSJvmyczo
m1u7NEb/7QnYZu9Wq9xlAhak8q99La/qLV0mjCA1JgNGvwzIUfFEEghBUk9IyGO6rHykvzC06jcS
Umcca1JzRxZnu+C3zDsLso91CHX7ii+ntEJRWiTcZwyC3OKHTxUohQRkPzJLUs9DbZmHXrJ6TXtN
eim0lmSx2lyXhwMCx7pdECDlW+wjY3qqhHAnynqCzsr1ocQFqpzV1TljXxJAT26vxfKLpsb6+mEB
ZdFq46XfWjLB4fmqp05lED2odBir6yJmjW+VTvSGsq+Rpxml4cGCiJI4x1rN/F+Zo+1fluLql4uk
YhUy/GmnmgVBXDeGXKSoQzS4Uv6nMF8ZO16ri8aXOIdBUwj3XaLRHZygBlLUcmuCfLViOlUofZxj
u/Kbp6yheI54/r1PhYmyl9W1XfpS1hHaOtZOPUBrBhkqK+yxAKykiIaPcDZgpLnGc+xGG7wwoEhQ
/yrdEtOXiXcyndsAXrKkbp4rWS+1eQSTW57RPELj5RpipcOPcbrcrNZAMeaLuf+QGQtXpRYUcs6N
YHtrj+VJ7LS7kw4H61lM77JVaOltsLbMrvPKaDgIVFeJlSBR+kb1p6gdQHf3lhc5R+2CXMzkVpNP
7i3+2ed7n5oSnKrAMnblBfGHSSx9MbRpI23eN93NzTQuZI09ptCykesfYBl1rvCKYFPLzXOquJ3y
rfQ/HUsVpFC/yILMsXDZQvKBmdK5nRKxT8KlJnvqY8X2WjuresKFii7dvStpep0JQTEYMWMR0Uxs
ijNvx2crtzu1avUkly7kHiXxzFEqug2hTbEXmq7JehDVVfAbFon4iIcsIt/4ZA+lFbwdm9Qj05IQ
SPF8S6EjNqvuf7g7ucL1xvJq+KWGZLBdAuSis0ux5BgSPNmS77EkpQpMQyczgaHYvFC0Wao/PKxf
9cvk+4dRyCxEgUS4v1+iSaxQqs52bHvxwpYSChJ/w2ApsfrqYfOy6E9gLQMgWtCglChFc0s4I+1A
3e5TrilaCfWUm9soWo7tq6MnnHV4SpqxPPMkhA2WU+VTzGIHjsuucsxmqMuvKM36K5Wp4voJ19ad
spqLfJtBmUUtuda+1tytPmWaShdreTMPr4mX/3fP1AhSh0E/nG3TtD1nfZNZqjuY73UeCzwEjXpB
i+9zLOAxrqXYmz4tXqcmrT3MvuqqBp05g0XdB6zlH4MaRX3OQjFOlwDYSL3Y/SDNCIdxV7fWRFRI
VEVzccyjGGoGfu7w+ZTbVdn2htaZHZ5rmHn76axtLoFALOQ0O9aIp+AZUKGH/k1PiiE5agdCOjAe
YRAclqfKD8M3OheM4pHcEU9NC6+CMTlU+F+O3fnVH/NH9GwmvHdDRnydP9a+V8/wxMvB/NBmmpft
bLAxwWh4zfc3ZgytekyD07Z9XSeLl/ogjjolY4jWu8Y2P7z1DqaNdP1yo7SOy87pOBb7hedYs/sQ
UGmUWO+8puhd17SjTayCvqvwbmGcB2ZqvUGl3AV/nBmvplqTFfp7t/o5OIYPPhDpkl5d6ivT0ann
xQZzeRRQNuArBi62ywlKPa/Jg3SZCG7mCdZkIWG1igavZM35oDr++PPTuX5u7NazEvXUl/XPB/L/
q59cyheNO6k2Z6PgcAEZimrVyYps7pAZ3Qft5rANi/dTx/lXPQmehRYYwvHYmc73oBnvr+EKhXsn
13TfZX2RZyl7TPb4U7l7eonLWmptieJg/ehXPTOJ0alRft+T8jpabOuKEf02H67Gu/F8WOjuwuio
1/BYPlSkuB1IATf4dZkaQUK+13CMYpidPAJk/zK0xIQqqKt5f/5bAU+ie43jEiVZN0q4EmN0VM0G
2WM2qD3lh6XH3CBA7vrb18IdodbCjUnX/dsZrV3sCTvgtKsb89bWA9VAI1DaUVeAZj7veJtSMC81
75/3vggDGm3ep5/nqDR26hKasv0iRU3+Kb53Ll9z6tjP2Wg2qD9d8vEKeUuHNaUo2tsgcF0qaalz
BSv9iDYpJavZLcCIA2jlpfpx2iRaM9cU3moy6UIQRY+U3vpF2LXfaLCj4ftEQcQg1/72hdojDTX9
78Vwqsj/q9kD4LQc57vL8fnaYUEXi3Yt0SNRqyZQwmQaBfkCLJdes6AzYFxV8RBL1f58c/03qK5T
n8n7IXCXNrIeh/p6HrN3t46an13eKKVm1WY0pBu0HFw69V1vI+9Sh512MbBy6SRhBEd5BfZkqxvd
L3du70uTVGqJQC1ypBbPjqWqyutETjOYb7uL59qThHYeEv76KDt3CqPp4N67DC6MkFRsXO6vutUR
acPu9ImmTml06GZjqhPe3qCvsE9g8lcTr9SIlHcAzXvoIo/1Sr82ghJMIDP61bHY0Dh1aOBbUAzm
xU0oCsMIc+H/pdOn8mPWy9ds3HRQfjzO0SlySWm4eZ0NPMHj5NESk8q51noB+7xoVT/YY5hpKuuj
6ZNwc1gbnKoPlVFGV05m4W1nQwjo8ebr2rtz0MPT7eGSntJyvZnreUHFaa3p59VgNbj2tqNVcupP
P7c0GJ8243tvM9iKcneNGtBxeipotWlUNshljWdUmigD/42yKvcXm7TyM9ukl313OhuSJgo61Y+T
rE3HenVv5g/d4zmoooHzGWHdP+n4Ak6YFkeb+Q/5AQqVjan+fub/AdQBLE4GtYE27qmb1EfRaVA4
DfOr/l3LaN3XQpWMTdH8lPNALbX1QNWZ8l8aNo4iizE89vf9YNzpcYEnctSbJ1nnrhYGmruUabGr
AcjLEBTIOib/fmuE8XM7DfpEj6gYxT5lU0shWUAsh+sxrFiUkJ1gWhIJfbnr7JJiikKPKfpHhLoS
ADZkxmgWFl4c873KMJBwGjLPTcd0msVw8XTZdHyp2J1VYxZb4xE4y9wD9k7VWLcz3TzVZELStlTD
B/BGk2e/7O5LISNk9kR//zK6EhrXNcqTYKYeAD9qlxB4IXLS5+Q1jve3sW/mBWpeVYFBRqnjpzKh
u6gbKajzp8EGuDXmXU0ku5Hw1rtGyWpoJQwreEFd6Ou2szx/v+LWOfc5O413w9WjZOoalP8ViVJK
KzW0SIND9OUBKbnNXcubB0TaZ/FfMfS3jm57PvReTRscL8fWffMUdaXQiyEUgOY9APe2hzlR6gIV
rYbQQPlqKngWl/Nch1oKanN4arBBBCKDgGSZ9fDE3V37MJRI2A721sqxFuEu5mhRBl8HLQOoNy4H
2KBIQWbDfBs0GEy3Hkl9nAP8UNtucyIyAuXUo+OjUaUrPKM5ee6r+qxn6W64ABp441HPFHWII+XB
K5ONC+eNlOGH3u8fNbfim/aRfF8TIKxF1Ys5e0fz/8gL1ZoCyaKbvk95QAQqw17yvfWgZkYoets9
nYtMU0sHS14OQtBnRAvP73zv+2eDM5b60A/hARdPMjzZ+1r3sL98McPEwd9UELwoRISMaPVR6Id5
lrNRmO54fpU/tlSs5eIySK30wzD/dpr2dDXFPm9zBwk/JMJpibryJUdasiM6XskaPRQTWTU9jZlU
H+8VBP5mmZlKlZzV2OLacGFK49f+a/Nc92rFnsTwKEb6uZneWDfEcvFc/L4DJwjoawRaqFCES0S0
XGUhN9q18fhODS8e9nDTcYx1CcNfvs+DAXyZWjSeEHFo+mEBrhRdOAZzu+KltM1fAf1unfvXajSp
JR6Mt35cDsQqIWZ/3A4EyqLQ+aBYaGaD6WhRf6nHl142iEY7QCbt6TFZqW5psOzOnq+B0rfoeUrw
PafCpdJ0cu7Pgxo5jYmnCPGHj+sX+geqE3VYTZHIbttZj1U5wuG6f+oihXjG6nmYMLnE6otPiiLD
EEkJBsUDPNvzsdY89baD1fOOw6JTdxTurXb9PDWCS5fG4FsGV77pbV5Wv8tqWsQhMhlwXBtNzfU7
p4YNKgYjIHZnPfN/s4G6QO19X0qF0Ipfg3qCMs1wY+QSfUX02ryVrikElioUO5TvhjlE2iizk313
xbbpfN6XrwvJ5YkhklyKtBRzieKa5hC1jCR4VpHMlP+UzUJsJsy5pRW+iDymKhGEyOd8DDkAgGaA
3rS3emLKzr/ra+ccBjFYzG2an74yuavVsyqfMLsrZT3hHFLSai8v/3K731y1q7mA1pk79oqlngLx
ItffHiTN1aSOeVeIp5qTR3M77QhF78kvaiEuHgl0bMId9M+gJPuEfzp0A32H7BZ4crm5NVFmsHzh
eLb94CjZgwD3VDWYJatvNXalIZdSaAKlmzdn8dQ7HZNrbD2kkmC6NrpajNeFjrDYXCTNLT7Ib4FG
UhkB4Cw6wX8xq7+H5GPR9CXqUHQ4m2B9/8e4gZ8w32JadXfFhmtHYw897+d0CpN2daAqtwdWSS66
k46aUUdBt737zoka58NiBxYsi8QXdFV7u26dkRNZm/y5SLGnbjXq/Ok22JJpf9cvdGfjQnc6Lg2u
bp45fqH2oT3YkaCHVIAWcuf+Xi01spHc6vBa6xdFOUERqyuGiB4DnYDsPNVXatSGHxU6tYMJumTU
h9FwXY4zXxHahK0gwE2ml0t5lrYuntmaOUPM3kAmrPiKnAE4hgpbWPZ0zEJWR7ne+f1STJfItPpH
+fa1V3qvD9e9y3/14f+Iuq/lxLIkCqBfRATevArhnRBCKvFCFFUU3nu+flaqH2ZmoluDENx77jlp
du7cedf7+WbyRSPZSaifqWJ9P9v39u73/KPYyffzs07+3J6/nTav++PrbtXcoNqp7/QuzcXns3eY
l7ep9rn6VIVo5TuldlGGWk9o9Kg/k62jFjuTBsz3q5gM9p5xIdtUi0p8bKZ5R3tM7q3wLY7PKQYM
r4SRtw3B/bhLNL/wpn1j39lNct+Z72y3hBDXpiv8gaqK7zQjAd0tfCfqNhyaw3J4aM3bpfqG2PFG
xl7btHyaVRDoERX2mx0VYkEaneSWRtuZCKxQX2s21Rb0Pu7nekKseTvfuR3LhXaGha8fvhJtk7+p
OKa7Wa1Bj1f/3pHVtt3T3WU7AxfsJerpd5LtuRipdG/n4lYSbc/yTK8dUDdWS2kvh+IonSNj97Uz
U7ErOMs5UZ2L/h8SLyZ0kNkntXj7Gne3urHmTIUjBEnuzM3Q/SLBuB+aVsL1ILpSpg4XKHkbCP92
gMaLuDMinsSbVjsqiMDh/iGY99u+7R9B+K4x1xD2HQLMjp32jh55UzECfI2atf8uEL1jNhJTorw/
BPFv+8Ni1TQtsbbD6EOSrXQLbokWd3hoVjHXELV3gFQDjV/oSHqB6q2b+GDXGg79vSbyCHPdy7ZO
pxpnmq0bTz/GLb5L+JN6oKBLreLpK8uvh/W71xZ/WC1hntgcHh5f9QZg9TnGN0lPVr9Eb9hBMF9h
yLgVSTjHcKiKHYbrhQBP6IiaFOr1eNLZlns8zgeU8B0HsOhucIlRWXLe6GmIez2fpoXUQflTqIaN
dZwBJGVni5pC4eraQtLyYYhzD+rgi0Em21Q9PmQnm4WeD6z8TO1Z6ALmUjHdc16jpwrNupJ9uP5O
6zwv7F9IADzL9B/0oAmbf83B4kvVk2rhdcZ2IioIQNqPRE9yvU13tkljCReGeb88kDcuFSCfWegK
DkpdBcwC3LJfSq6u9nZ6ld8rh2eelZte/Au5tMbp0Qpwp6lEXly83xZoir30rEb5zYzu/Ng0mspq
Xrkjr66rGCtp2kR++5G/D+bzTvHQWXf3T6zL+2AhXs6XfqfPzbkX8qZ4zi61+7Fa6uxOlduMqGbn
mGpm1goI5QvpJxSAS9t4o8ysf0m9gWKozqk2iDRSm9fin0Oil0y9cfLnd0+qpt0s6OVqIobQ0J6W
lnUwy7UJSoLPNFk3OoZkvYnW6YDM2/mPEh0K4xp/rB1v8mjulr2MUENz7GRpigqFWMgxTeWu4Y46
GRfZRv8ykTmi++4miW+p2nuiUDHZZWfgjhk5jM53+uv+th6eJvth4e/jSzZ++NL1+r3q7fi6/TDT
mPXMvpAaGbHcLb4XEXQGMsA1PXpXsMYQCbXouS6rdy1DZ91dzMam40jqOFr298M7ydNNZ/FsR4MP
FKJHwLPYzmqubDo7d54xK8pxXJX/9s1zGPWWgSSR18Cs2S4jkOt2eX1V7BykFI4QGdjj7yKl9mdH
DRnqUgvBdhUMQYVEZ+wTFD9FRuTjHbXDNvLdUvO6atx/X2L+1KOt4Hvr4fPKzJVNhpxq1E6AP7vG
EohQ1rjIU/LMZr4Ptn1gnnqJgkSUnFzrphfp0KJOGPrH6fDrEZvvBiGkaUZnri7OoW3uFD8jRcoy
G4EPhWpRBL9FSzO/m09GS/zQC+F+iYc+IebtMHjGWNLcVLw5bwCd819OeWffP0B9VoNk21E4vsOe
dNDHtFmsnyLABtzUYySuo2NT6YGGXF7moLCuHOwL8EuR9waiyf5+0VRxw767R8ZRn29YSNmp9oOt
HO7RkPKpqjVlQT7rLmVkJFgtVxc2Jttideg7Pr4VGSK+wsqBhRjVrNX0XoV+wV4Ob5s/Du++QGDY
3wie2bWIZmFFflJ+KfJIfmilOoHIjCWLISrv4dezrbWoeyvjO3diO6BMR9oVyZXR4k2d/W7Lwrol
WeU6atBIQ/hMJcW0c2f2x/JHXl0F967rT3K7BAxiUum6nq+n28+OsgFbRs3uISu4dhVGAjeTsCZL
eN9ZZKWGdCu4BAqPZ7Da7m9hJpa5kdCsbr5NHfN3xS8biBUqtgB8F6LY5TRsVGUElRZxgLBI82Ao
cLYNjfuZ3pwAzSMYtLcFCSNnMipWs2NZIX6tGA7lWaNjTd6Rbp8ulYwsw/CUWipTY4YN1hZGyPfb
s+9HY56pnf4em7JOSKiUtgrZxiRJ5it5D+ngIYV/WMIIDAItCqVlRmo969kX/vl5UceJPqd/HXpo
k7G9JLfi7da+r+NK5pe6dfSScBlKVDrzovg0oJk/WA02PbxZuTK2KHo2yV3IAzmKFbGMDU9swArq
s0MP+fWCIYgdfNp9X8KHVS1RdbrlizGrNJ6upR2a5CtO207PMn+W4KTFc7RjM0aEaUfbaXayW88F
s/vh4f7PEK/DIPl11ZvsmasbX3rrSNSiWhWF9db80dR6vuywnju04eF1eOLLkLxhggtlvdAibygg
XGtAEwcsRXnBI+A+ET8BBGr2nUCvMtXSNADrTIXjt8C9RTvTh5RTNAksb/2euL3KruYtKSu6x+pW
w+I7yCk9yugZQfAorjuaVmLvoqBJWXrqNbcwc9nh1oTjsRw9Y70sMqtQaBpvIs/XQN2JrtQOCrNZ
ILtGjKRwDjvQHDxll2bb9+7PWpTtf/LDfMQ0ViJgk/0wLdgEXl3BhaadAThcyLGDDmwy/Lx+GvdB
vnJ1C9i60irL13dCkn1z1wtQ3IsD17rUCnCosm7ZPUuMswG9CIR/UyQzfNrIdB5G6KnbnjRjKv/N
K4dSPa2oe/hAixrnpjjg13Xz8Ff58jz7dWAZE001IWjEKfe38Oxl19VtrrpP96+56mZFXyrzcb20
nxVtAtTk2nx0ovC63b+Vtq3M+Z02jSnuSRKIUR5Em6xo+oFpzJ9EvCspb9grEqBhNYqHxvnfPVd9
HKFBFXn3plhLaQQTAuDKas8ca4ysPMcUJ8rjY3Ur+T2yD60bem/QgrTiRMmvaG33ONcc4lWrRGX2
d6vZ51l+Su7LOJ6bPz5L7684FTRwh5zpvFqYJ8niZN/mx8b+9Ct/H8kLsuneM3HXYeKE0LdZnO4v
22F+XTJ76eNKlkLBFzS16RT070NmxhBbsfFB20boT//bZ6pbYVhaXp7NEUk+17Nk7AvQs/12Vd2n
rtX1Rdwv/U1nRlnq5PqrL+QJEN/Xw3lfp/xo1tuIhPHoM8W2Omb6ZCqMYvHugHJSvmnnP8ecpP52
mNUiSci572CJQGSPyehW2zmSCsQAMqen4bVNz1Qj8x8hyFKsjk0ReylrGync4WLbwjsuYobUEUDc
XNnrmusuKax1HGx963eG4GzH86ASl+wX/xmAfByTR/j5//D65rkfiij7JvQLHBNjlEwXaa2UnZaq
Y9v3NW+w7vMVHgXLFnAjDITlKwGJ3q41rCqkwWT7Itdh4XdvqBDHTVPd5NGCX5w/L4phUqOECfSB
wb/tchVtUKpOz3yrpDK+/7ynm+plqifL7v73mdKs+miDg2wR+BFFzLHeo+Ie7mPeQlCie7qvbbY8
BcMRMf+1xptkWYtjc1aoQRfM3f0tQF2+S+J3H9t3XRWlpJu5ZIkCrtAYMFfVd1sMixN1eLsqMKTb
uKfkCjfa2MPctPAUnyOH7dF4NLjZQ3UzxhWv3z8VcORTC0f13n00RIctrBbBl6wBCWfdT3+RH5Yv
bs31WvSWl15Jmx5EqHxoQRaWttxr6SP9nu2e0nWpuFaJL1RYRX754tEIHwXb91Sj1JbJPnbNfaqV
W1aeygmLnmxULhiVABmdEFYsaAPc582jCTcOymHT2Ront111b1/6pe9PALjwB+QHKod0suX91QB8
beF43XnTpCXV0qh4RJgY0WM0N4qPVHpSqB01Lj8MMZhr+b55g7nNYRHcKJkpRvHRDg3auagCe4Ll
0ozRRP8Lwlq1AMOIx5MOisK+W/xlghvy+qzlQyCOp+Tb8h3Dm4duGtot9hYW2NqGBwez8NpZi9pA
Toq+Agw7fNa73pvKU9LjziyPwkDwqJMpyH5vZKneHMXzHKk/xGkG4m/TnnTFP4JcIO5jzsMCn3rK
yU19RDjeNmzUN9M2Tzr2jCbiruLosYvhHJC9rZ6HDUkhi3XR5rGzNKEwo/8Khp5oATatoEB82Vfq
WMxl+IRBkIR+xjTICDwNW0AsH/3Z9LF10nVhCyL6nQlZ8W/wwrilXJI+fN2UEWo3OdTcQdYnDmdv
rUee7rxE6HM70qSyGWj7D0T1DkkDhgNw2cp65veFCWYp40UF7nCC09BPXqocafjBsuq5+sjdf+p3
Uu9lk/5di3RDmoJerG6LdRzprFVEhmoD96x2pErnl9JnDI7VnmmArZm9f/y/3O/UtDDF+jIVHbVx
eh2JttkGgYXii2D9Er5VhxoZJCUEqipqWTTeDWOPaW5Sp0RrkRnGpgMO/Gw8hdEziCATjYMvSdnQ
44thC6sXoPeVgaWjNET+2XfOwzPQwG/NYIyLhLLhmeP8ieOz+k+1wUxiMIL4Kdv6saIbrW7cvHRD
obyp8gF9D0dPNFXJwghkAXaxvR8SamKVYQk48WD3YXLiJKxvnf3URxnKkYj3rnl18JIyQ0fFqAk0
wK/cj6KiLSSCjLcW1Hip0Qrri6S+A8HeDY6yjJ9GxqcwYO1NGAqJeASs86Zn7dDD7k6Mprl7hAu6
0Mue6g/bRHiwMhUAcmLSWZEd1QznAT1rEcptZEDZOgHlwAdzm1dAPFQOC6zIoINloFxvCm2AuERj
dmodjONS7iV5wnMNNoNZvnYcWhE2YW8ZFEFWqFpfXM5xmJ+sevfpxjNysQMNyiAgLmrIGQkz6YSJ
dVy8gE9jNpenh1hxT9To0+nvDBI/MwA8KdlgdfZmPE5/iQoAU6fj+waBmw2itsxJd4FSvvIauWbK
g1x2VgN145VILvKY61S+3joO4355UroZgjRJKpAHcNtyvLMeSPlsGtrWPZsvILT1z/z900KzdQos
Jo+tlVHuSnZlKRtux+KPAzYdd/1Bx2J6UbLHlB2DtxKx5eqXDDjALmXEZoRqLgVjKMJCAeWLmF3t
iV51R+Xyx/0u+1gnfcEYYgo/APaIi49ckPdECj2XrQWsgz4mrx99sWGIuQ+7ED6FYOZjeWtT7O5W
wdmy9RWkdCE6lIYsMomxYha3tx4uBiIou43JPmEXWlRCM+MuEGEgaBDZxp8HsO8ZKfoV5R7NrHKO
2+hiySnFVGG9Ad6KLvvJ21ukFp4oe5CWzSi47Hc0HCpWI9izrTS7bkIE1nDg+UKFn5NNhabl0QHO
zcrTpSPVhHJrWPmhgdbmclQ5Yvjn1b0Ke6fzTwhI2SfK88VJhOCs+r4Nj/HEiN2YW/FmZVyHpz3u
khjLZLtQFEt5aaD/It0EKyuSVpor9qXcaOJPXIieen1c9E86q2dbLG63NAfrpizrEFicp/DjYaQQ
QemRk8L2/2BlwixxpUmW+EvlUDPD1FXeEmaTvJCBOLXyxs+Zn0zLI3TLCpoMKp73dqjV1gslGdAR
Dv5OmU1NkMKV9teefxxZEnbTAUUHBhR8WUFkWgWDzNSzzYBYHo0M7jp6N15odX1on4fLvhNuXhrb
dK/bfSp//bTkLdIS+7R/V/e1CXjvdMyX9u/84pvRXXHYTuOB8WdB3TJD2YGL+hcoIRstlsehJ7iV
7qdb/Cv+BbJ4dDIcbT/grdWm8Ke3oB4Mjr4UaT7yMsRoqJkpxb9FC2Jnk7OuG7M8wEqD7FeRZA2/
kwq9pDhJc65kSCBBNOzGZ70jAYPhnLKJ7RdhLY8Zi9LTGhqDe6alVfc4zNJ1ocUVX5BsXZ5tGVL/
qDKLs/tDRcaQWjSBD5dicz+6DNZs5KLIh6sKNu7byXpEXsgHW/tZj1zYzAyjJvDLLUS3oy7JvEzz
OnQGt6Pz3Wo6DAcwjXasHosgPXdemVWJtEr2FJKsI3M3MJ/xFsdnQIMjJnKC2glD2GZI3hxlOnod
oR+zXbCu+VD2UWtPWQDO5+LSQobTLdGTgBSEhltQ/OEhBK12c+uClouYje4Y2/Fxe8NuY2+SGJWB
eDGyJr1qipEDyArZxHUNde/U26+ICzhOUQrX+qgdmS2D/4CFOJyz48124ROacumY0IH6HdXiYkvT
mpnhtgBCKSZBCg19Xcv8Ln0yYfF/ojwGRZkny0pNSo7iMicfc/DRyOqTIj6pMScDmJlvXwMKufbl
5YL5bTXd1kYT+B8GE6/1povg9KY0cJCEFWpHo5/qqUwVPiRAXJD9vjazi8q9e6da0vIenVEfxLjH
8TvmBqsqI37bVh+B5O0hjbstV3Y4uDPJhzPrUITICJjLNg6/qOwkcg3C06m5+twUy6vfibWZ72/b
jzuekMvatUqp18O/rPaNzmXRyPTWt1Ym9ZLU7NDMdvKdZaFxRV1srn89UYCzk0vzWqg9e7e+UtOi
sSCRnNYI1bxuVeP+PkpUuF7v23bp0qAlp9x4DSbM7TJNnXsbdEUlla4yzKmgDl8OwTgtqJRAGqWP
8XsQeVIVWqJpw4kzje3Q0HUaVkZ0/riDGAWI0f4qTDq1lsGx6hneVbg3iV0RDNuR+ToRfewqhIzf
vYl8Hz1sYsi0yrdlYPo7ybC1KNHvhZuPdoS/P6pcGedxMkNTMdGVomCdTIhoxl4NrqQs41o1+wsd
AUXg2OFJpDGiKAGgYFdaINIiGVqhF/AgykLhHL46Jjn1zvhpAlBvPhhtKtY782g3FK0LLG/V3SXf
FwXgaJcMl/SX2o5KUs5UljpBqNX/GTzi8zXy9JYvZ5ZYSSdasHr4WkISDHx5mnxWWXcOKcvyNPWe
9zyVgdsRFszXn86p1nat2c7fdUhrAdBzLZhSz6Rt+/hXMmKRC1BsIMJSFeIILrxi/diHdYp7RodB
zgDQnAo/M2VT9rSo4xSJC+8ArChfhXWj6shJRZmwuOrsvlapyqaVfV8mIA4vZ0NjWzkCgYmPXcvA
4NwWshdDHrPvue/CtxprBpvz8ubxqw+qI2qZkCLwbcp0igGJt+XU4899+2GoDV80vlx9lnZtOYT7
DYjuaXoREa3DcMb+wgpyq26Rn7YOCdAoc5cIccsDJsd5mrp/ZAHeih2RRRnU+ojBmGzmz2TQuU54
Pd1sYzHfIU0WFXw1qx8Xwxubd3c1tk4Rvaw7XPUcEIZx3i9OyHGtR8fpRnTNOXhfbB5KH8mv8bp/
IbcWhpNRX87/+dE9zke3CWdAbm5A8nc6o6/ni6boLvkJdw3uEm0wcD91+ofOoGogHHPpXkPbugZe
WHvgxbcqflQwdjNDsRhCyB/+Wq8Eaf7o/1OJFtHAvbqnceM+Q7PGxm6ghehJ3BJLhk60tX8WnhV+
jsDlJHT1QD/muRLWGMjBPAco3I8YT07x2MQntWql/muF4lgP46BUqBxkAdLPxMs/GZ+UZjM457pr
ch6yT9WdlHnkidbFpMAJIlSxfXn8tSTpljRCTBzP4dgB5HLXVNpkeE7mfzQiLtETCEyXF7TVhHWH
Zu4SRRtIjn9Kzgc+AkqJgUmIkfDOZIURrQcZGjkoXDv8MwT3EAR6R3ExcIDgXXup/2ZAoUiPhHmG
rb1sZt7MaL8J+tV6JGZ/NukErC5a/5tHEUiHt9GQ8eNwSqRAhqlM6945JD6OACfENpXWzQCYGsDS
Dpvo+vieP+qFBV6mEBUbiLAEqslPHNQs6BOSD3cdmb0K2Y2cH2lTxq7Yvd6kfoVvPNICjdX+WoCJ
jzilJBe5Q+ydHqxCoEDKQDig6hwI2LHDTeeFCyP7UldHhOa8NvD70bxFbtfNLM2yTZ8MT/QUCMtK
MEB2rfmIzlIJm1MxLbdrC8VkLB5EulTlmHoS2OtQsEHzQLNnqf14tC+TcVdSvp/9SOLdNn3juVfF
5h0o0yl+aV7JtjJRPWM3rOuune0mcJQyjWx3bNjHnJxJU55Lr5JoYA45snyemmK4fDQhj06Bniyy
fjZJyv/chqkJhgpKfERK4iS2mdlaDQTwe3U+oW3EXfIQGWiUxdSSt6PixEGh+MCEe36tC/mJTmQk
9yB3/aTE+gCfoOdrTfSBm+sUPafnfuHzMCi2UnrNkx/5iUpFPivwtHmQhVaV9fTxtb68zofLofO7
7+TeQpDxmz9JfDsnwJYgbgbb42gOdRDlUs8aYBaNSTy06j5k9+Q7BF89kTJCunQ7A3BaUefoy2ao
sWIACj5Ddl+YlJ24ZqBonAs/E7A41SKhPsljPBV0MGoaTuuQyaH6HQ35shaVHSAcnE5HrC6vYqlR
auaMXdmq30MM48eufuxUpjk7R2PypQ301aEiZc91UsuWfXJdvmW+nVniZJgbkSaO852dEFpbFhXc
JhBfOTT5MUy3+abTuXGloxsfQEgj/5I9V1KfOfQ00k6xTUTcQvd9DI3PvXGkKipU7qAXJcogOmnu
otbLmLpINK/kzx+SocxU73JxRxSmMV4RSHldFlrz93FPz9f89fiJuzg7V3bzSgqBJtXJ/kIduv5e
/T1imyl9/VAQFq/Hrsr9cySSVN4T9G85ph2Ucd6e3V4LWix0taUbye4BKe3eBpttC23Bx06+fTW5
GlhmcYlSCqCLKLiPJpFG1kcCw1+QpBYQXCnRPT6D+knrnH4UJT2acLtjrZir2d7UD9106OFybCQB
WZ4aHkWEw1JdBDDPuAXXc3wBq7h/DTEoZ41YBWPiYmUxtry6DMB62ee7BQBsZW0AjLjWTJmDP6Ha
4HNQofzp5l2X2veFVnfqwbMGewCxwiek2ebKKWT6anehRxEeCJxQ6xXlJxFfUS5DwEUbbLHpgOhZ
xmNEQhdRbpLVzZtmQV0Q9VuDlIV+qRa1Z619MqdOQP67agFps6vMH7rcqdYp0VKPZ9mYZkhaoPyF
pmQL91IqMzt/AU8y7L8eSaaC2zp3JNuu6ckg9bedww9GrCYRLBpid+HcIVBNUqWSI95hPySMGZVq
pGF8F8lfEk10aG+qTzkpNFwsHzIlK64iAvxb2McXCyxzkGytWu6eBb3OGpuBaOGS/yl43Tq+Rnp6
tF4D3+A67AHCW0e3MpLPiQVwmaGNZpaic8X+pgrHlmiERuulJfhsj5Pvrsr/SrcODk4kp67LtEUK
Tj/O+/WID/qk3oJT/WAFeD11ZZ01mcptQEXryXoyUwUcZl03UejI17QZ4puoZWnQbCrJKhCSOe2p
tB3xF1wjzEWAGIEKPlWuk36/bRpPRiD5kthSHLWnyN8TKvhlR3s83DFSR/7USjQK2S5zxjjhe8x6
6ctb4gp6EIYSsd1RGbTff0jB2TBiLfuRqbVtkvkaRUYSkEn6dWSRNNpEzih9fOgWV1x1piXxy5ae
Ie5BZeUc6bFNHLlccJux021txs1KYjjLvg91fArQmoFs2mUHjJl+rZ42Hon/s2nBTqR8yrmhzEdL
uryIUoLUSLFvHjVGmkpOjEG8rP62DzlST/TPWOPqbfAg2HdpKb5Ka9VZxR533ppoY75G7mi7jofj
1rgNh4GUkdiZ8fLQ9N1hlQdWIKziT9BQyfdtOva0c5mbkbwMbAo7w1Od/WEdsZ5aFA98skzMmdVp
mdNKaSEwPQJBDxAvPvSRU5b2pJlglFnB2A9eFQSNww+JH0GjQMOAjkpNIphsw0gsN0LqbIuGfPvr
/AeTH/A4VYTXZyXJVUfWUK1HO1fHvVLn9lSEa/c6+4JkcqCR0tRBYM9lpnb0vcE9AoNIFfXdu7IC
Suux41M00UM7GRe871B5bHh2ZE0jq6kzEyddAj+Md4/SGbQIKULu4gM4QL6DnJ0PoFWcJ6qCDSBx
h4xocPp1FrhqX6ssvrPcqxYkGqIPmpAqEb/HNg1ydKgD++JFndHAdOuLL0UHcQyLRJSFMTZ+KQ5V
3bHLJrZh9hy1SLZcv+cNBGBIqe8tf7pbc3V9157IfxWdyFukcYAkWg8ifQEFiF3LzzvwTDQXNB4x
DAvi6hnsKPw4A09D0G8dgBIDc0Qc13bgNgAdEX1pkCQnqZHBDGNuw4kZ2uLe5FmzOAEk2euGEv9Q
ePwdQ7VnyAJIAUQotTuJuwhyoia1ESc0CzSt4NG6K3YNtQY5x9Y8MaG9SlsQCBq6GdN10a17pD4R
xQxfxBBCWgO0NsVKYzxzY0mijbVnoY0o2IapQ6GAjgkkT34N47Z1uWooDn5CwKNyPdizhpOOLxem
o0vDjUA9mkkGROLyYB7hsrjAZVkxwYgaAHiXwKbgJvWjd+eAxJaD5ywrCT/setQBqkxnvoUgrFQ2
dXhSVNO+FGCy5LXASmgB6NQB6gLRXd+AUoDDiBmRLIWmgfyMqJkY9XoVosC1xQyAPN5QBPijMMJs
WlA/g7fyX/M13dLX+xSif8liOIfwQwD1sncuG0eKDHCpKlJjOZbNVb6HnRG6uUQdCcyQzLt2QwBN
KoFcrRnFzUkLjBZe1EWLKMyufI+USPIppjRn85SEct39lA4AN3LN6bk3XGE2pYn/mFCffkz2GKav
CSBlVQ+F8diMY/b3Mf+2HIESQilh4MosiEazJV4LyZSmNTpKvrXgQxcEELhPFAPGn4/bP3nwBvZA
RBCg/fXTimGkKwh7yMW63vSXjQ250Lgmq3v83fbZaaVvBwblDHxNV1EzV2b5Z6c77vZ5EZkujXAp
VVWTxLYxtyNTl6dIDaXoFLG5/dLtAzbz3zVGcVeWQFNiV91k7WTa7SEiXHPCdM3OWfdEQ0/Wo/mf
OJ6vvNFWJ/4PGdU4UvyCuxBtO0+JaNN2pJxXLPY9ItlzTLOWSUsEoTdw1Mck0oRWhDNf5BjRODfp
ifzQSRVCmCiMdCKMljadSBmvepJI8ZjMcrfpi4TocJ5374yEP/G66ydrLKS7wzRd9VMo8bI61nbI
M9ZCR9GMvRaqCuIJPAtnXAUEQL0xfftn5H1Y/1lDlDVnasRpRIKdvvzbiryfNMRlk7b1dYTkfXKo
fBq6vjJqoLD4S/T+bq6Mv5KQrbp5GqWM1f1FPEvHYI7mKe31nHF3zCAB65QIh9YYI73+z6l9vCvo
MqJxQfzd+6yqDPgESjONZ25u4vhjOYJAbFVjBaGRUR5OA7bCLHvvJZ/hTaVdRKnRlDb+XGmHmzuv
OJUM2+NnDDrrzWFPPNHn/cNBQboiCF0Yf4oa3A28QHiW155G1p7EaajGR6EddSJRJifJgc70E9yq
ZOtOyyrbuY6xy6B/aayNnvx6+qqpldrkA3p3Gu0k51g/XIBW6a+VvDefU+3yunRzbOS1e00aPUP0
OFW+bH7Jw1YUB57GErQva7RxYrDZIJ4uBUemcV7JoFULhcoT070yW1Qzu3YE5tfGBZ6fH1kWjSE3
04tSd80y/QW7PSMMSirF0xPWs0VMF2JXX+naptYyzBErTMd5YI6k9WrVUKQK1Md4BWWrXIO3YrVW
1dnAsxxXhCXMnVvimpcVMSaQPWa7uMV/+da49OEsstk+WP+ZROuu3z8MnjsXIjn1rCR/95iAs/hw
Bz10WAb2o+P+UJvm9bKRHQzHeDGJsvfCZkAdPnTdlyBIJkkiliAkejWOpIZ6HjOIQ1VYk1lvfH3b
D9kkFt6xD5QeMgPRekzY4GuHQjgikmu0yyOv8XsFR6BshxJxo3St2B/q9JHnLJYmq9hGDX02EgCw
ZnKiemzPJ1BIX30l7MbxcU9WwBRxizJffTpK8idA5eVYs+xO8F4YfunSbhWrWWXbkDXcXnoGdzMu
Bje4eZejEj2n1A+CokKdeuAXle+GqRCvfnleXkNyJmIwZ8hzWFUB9wfz2BEHy9k2opW30r4BH0GC
nH/fdp4uK+bxTtO67ticJVv8+CKzqxg1++UpxyOKcxgx3GKg2iFH3JWl3U32ZlmJ0dQ4Jbt6aatf
eEtBHg0payh9iPi6DejjKLsSe6tuVe+byfLa86okIz3p5w5DLXTz0au58S2WkrS8XXDkpoOqIZ7h
r7k7M5S7l7fZtmzoeOL1uq/yf2quRJ/KNuJ+tHtltv3JrYX0oWSDJptt4+s98h26R9Ls8bHmh4x4
54OG6m4A2d12bCzn0Y4Mem+6HhWz8lNYOP3PbDnLEVJ1ryNe1NYqbhtsa5+PdMneuao5tB58ohEp
z3kUHOXpc0iKbqD2qAKvwejJ/2Pu78pcLfdDWYpi72uyrnOqucj/MFC0/fRSeA3s8v4w3BuPYwbF
QOnASGQWzqvlUBq5338mcqnE9Txh5tMh8Zqwn5pw1LxzwxBdIODSd/eqRsc+rqtA+ffx/dY7pkem
6+nCPGMDwkpfV+O+Ys8lX4n7q4P2HSrxqrq0rxrSDawqK8dInjLGNEjqTegQvtaGgQi8/COhQHzL
dSLA7g1cuw0c18UfMMy++1z0z+/LmMvF1zLOj8mqZBadkM71GLh92Hagncc+fROdCqkKikhZpaoZ
vVoeuGb0N3RK7TXjiglFgObt8HEc6MdZnV9uWaOIk6ZtVmR3hy+9FuOyUTF86+1FiTjJnhOrWI/s
3fREGdZa2avi6f9mY1XWEtQhb7+fOr8nrBYNPxziqsVg3zseuWkA8MNHa2nChjlUV0I0fUGL53ar
K5I4DiTN19jCw/3o2N9U9UQM0aDhQeyHEkEUDJVHh0ARYCc3DgB19m/suV8KLl/F/o/knyhwCLjO
+L1AsvXIltmHJVsNTBXzUQFvg33KzTwyncx79S3a8qApNMN7fwQpM4soHztZX2RytgjdAzUAci3j
P6FeiNxMekXr1+/ZW1m/YZE+Qzd/eD2XugBaeqrf5kO8FMr7yuW1RptijhDxaAzS7dvgYtiZrW+n
NBf7V4EEfvYkaDUqEMyKeUDiuiOxLVZ49/pEc/pW5NCR93i8HxP11LJ2v/c1B+zMaf0upDrpZxV7
tPS5H20726sUTXNSeZuonZf8+Uv6EVNeDiswMLRUEwSvNSt95JZnSET7kPltDFr+YkqgCSlj4wRV
XoQWgr3k0/QuzUYzyc7wsRdoLL7TpY87Lo1Ahnd7XuvWlqJ2oPv3v4aaVMeHmnCweEPwLDbBM7nh
MljslBBJgRKc0AsJ8kR8nJeP79KEJnGCX8sWvL90GCZv/55TIJuzsjHKROa2yx/VDT4YhHGGvtAb
RW8IwWGAk06q+k41KFebj56kB9nfaFHMH2oumW00FSSILanPJ9p0TbEMSJgSYSwftdJfBbPl/rfR
XVmqq+K41MTLO1LlkpVnW5Hj0c7+SnWLb+ZI0u99MaUhPzFmR3Vlfu0cs10Fv02upv6XuzaMKXuk
h5q5DGqyQcbFPgR8Rt6zrCa1uX9i1eWLwPmXTK77yAxlCiyXKQwnnYUAEyGvYH1Ptr4p/D6PrstG
Ntg5XM368B4Sli48zkbtuWwdqZkYvKbDCB/USKdsYzn+vDz/kHcvEbaiaX6/ffNXcj4qQ34gFVps
O3DCVhAkkGGd+7pZW40rckGSYE8wY/bxmTCYk5s17JDYIBkwOaExAM/C2yGN5DU4FUb5a9UswY25
l8XK82oU0DJmn2VK+oL73H8kQPfb62EJm3+2D6V+TjTBOaXeZ+L9J/jRXL7FdI2yaINZpOdamzJ1
iOV9xwoXhJeRFAtpNqsejwjpMo7y0ipaPSnarA2wIWUmNSzlBvTspE+3fE3J2xw+sL/+oCNimdAE
uL4Vb92+nSEAArfkY3daCK8VERR6iXfcb3btL0/VHZ2iVa3FG3D4c62Az5mxPd8X9yFnozTI6tu0
tHuIQm52/YKiO5rBtpq5TSgNogytblXkDkKj7rjgC5EjgRLTmOdU4b1/hpFwhfcpMyUYXfYFV1YG
IKiuh8sPAyi2vOEUSSkLZ3cs+1w0TN++D7qr86PQiggE6xB58F9erwAeKIGEzju5ZZLMU6OiliPO
QIiv7cW21iRS3k79y1/wVDGLjVVnXgS6UiuhGw/IGcfAGQ7PD9oapzIuiRnDXrrWCeBz+8g3iavC
r7JRrLPza8anZdMJlXz3RhPFls00/oAvrqiTsWFsNJNuWhhl24pMITyVjY6oB7tl46eCLzcqHeHW
PXp9NdXxxCm99UB3Pu1F29tgExXDXC3xJkf0teuhIE4gK9SJmwwk2uyzx5GwaANJdrjnAULT4iWy
Iz2B3pT+kraNF99+BO9IQ4bbcrJurmvUa7hLMJVd8RSweoqV53RTvSRfb1rXo9yjDbZzbK4rQlxA
4uIPXkiULF7AGKcGFwsoIWm469EJDMARJAa3RQlSbqVkHq1EqwBaHGYRjlzPr2CVG54w8vF5IIJS
LnTzgS26jADHlnNR3KTmmibl70TEZsCjQvk8yt1tgyRL+CXIqkiB+bczTFeDGLlSRuyl8EkM9Iyz
ErJJFM4rFKkOr01B6ePjGS0fhG0zw8JvtLHS52NQ+jz3t6ETg+uxmLeLE7Xh+f791INIllJVRDGc
+kkuVbVLDMnTrplb1nQ5Z1+FC1bZXpLEI9FXbSaB+MUB6gMjiggRmXrddtSSl4hEIvsFcOC5lxUC
jtA45aiaXEduoeEaSeftfnfanV5PiO0+chowKD1cs5fL5IJfbOhEuqrPt/mcJkNAXvs9hl9l6LZN
gms8K8cRTDSep5yHKh+RMkD1TWj9EmyH5rEmpbtkyhQNNwTRbrXE5+S94T+1amP20jDD/P2j8f5i
kLE50gY4v728tF8M9Da29KXZbNZvL+X5S31bNheyXH+1Mf7FUN0BN/7yrz/Yl/30L0bizmOCeaVZ
H5g+P6ibdDJ/UUodDh/YSh5W8mXQhNh4dTjwRpMY/deLcd2Y2pVYIdoDXqwPBqtqcxBvrQ/qQ3Cl
8GFZ+fcPnhef1Rz8/JkZ0X7vL8qDf0PvdiX/Hi9kJJPPP4fVBz78TOb+mOy+8B7IadLjBKIGsEX/
z3oLOQOHcsga8sdErrsyPWI+yB8qaYix3Qg+IvdpCFmPhSrIitR/KJmtXs0PoN5pa+lOG8p+4Lc9
lA+qtsykSUhEyWuhDg9Qfb1JL0Wmf3ABD+8w/EWmch0BpRNu5HnvuN8tfR/KBSDTnyNCWTP9bHNI
sLNesKWln3JLFmD18k+4jLhe/daLEXOWlHNwarSGyla3o9fDfWr68ZBVekyWw8S3qVomCT1aZr+x
gj3znwQXEhZpzTT9lSyq2osGlYnITeotUud3rld/LNmxpjhtcqA5htt53W/8JawikhIUab+mUiWj
rsMsIqiHkWsqaaW/gJu6BZoiYbvPMXHZJ+0lwfEOkiEhyuVLhvzDGJzxR7Byqee7icZReJYD+r+k
Nb6tR7Nf1+kPhItzR7yjJ3JJRh2BkPU5QNPnMORx8AceRqTUZXYaxzTKv6oFrJKvQzmxeqCI1hTq
C3fHEcm88lV/aSqO0zpq2nNdIfbQbAKinKXqtiKJ82/Ffkj8ugnNLxLn8pBgYpBXllbz3VxfE6Le
bu8Lx1+z5KtMhJBPqXl8WWOe1KWwdNfcqfZNz08z60hNQZ7mqd16aNaQWskQGDUs7KvFjOIDjWFw
FPTFhJinKQ0435AlufLXuZ+Zzv7kgKYsJCL1n+tIKjTFyYSYgmsDodapxDLPrlTYjk7cTZnzNfl6
+FiG/U6ItMtH0qSXWuk8Oq6aFGA6nrQ5fILB1uLX5u/yPf/r9JH9SEWasS6f8Qyz92ZMJdegXqhk
tMEYcmpoi6hzcZNOnlr7vEqlMXf1RQ8o8eDImUoreovsWJ3fkyhNBW4CrGzydWOY+x8A9VnxY1MN
KTjNlMeRAwb2MyVK0+pDmP+SAHqayLD+M78zX9yGSgbY4W5KlPExRjoocMkRJzREx7yu8s+9WlKL
vIfEJ8Xr/9F0ps2pKkEY/kVWqbjxdWZAwH03+WIZcwQXRBEE/PX3aVO3Tk40yj4zvbzd/Ta/kaaQ
mEKoLyQTn75q0INE3fGNtNfSSbGxKOwpwaz6hNPoKVXsfCHI3PXPkGFoai0pRIcnnWPA9Z+eRvGX
NPch8fvDxR5/kbdawwNqocSFGDwbN/ZY4bSLorwHLmnhhI8J09HgjuaaQlpfbwrRO/tIKfseMhUg
hhQwRzIKcMBOlqEkhDYGdbtfme4RbrsaPHL0DMC2f1GBI10YYC+h0g5KyFpP80nH0lS205fOig1N
HqgOijz4EqHhqCjyxFcv4IJ0WbPJcwM8Ta1BSuOqwscopvsevWIvhsy1VzkjuIfzRftsGtrwGykD
5IflBb6K1UBUGx8sLP+92hs0InBtGxAPL4CwEqVmoI1Ap7wRuBG0dda733ioezga4bGF2scH9Rld
hYlCJ05qrIL6ugZ4KbDQs6sfJLb/kGBHo5SgM75tOw5NczG04HcARqDEakyWAY1cSHsGQWmTTIJH
SzCagAzFV6UDZUt95xUsDArvEp9UgIQoEShncqLhLrmOK4rr2rHKWCdYvqhkENsu6NOgx3kg3iCv
XnVpr5X6VWGgDUn93bAGL5GFznnrV/B0e8sexhIDTqrqTyMEQ3dfmC/4VlAowrcpMmeAgKN7KKZA
M3JfNdXIzOktXVm7EV0nM3LwvYvlFUnwykxVmQcWVI6JZE5lJeg1qxjJdpMYACuIxs7gr8AUkDEx
GMBrVDnVvWJDn6v44yjf8d0Bcz8tDeljRZ4gmBVkeqAgCGiAE6r1SGmiqx3m1+Mrm3Xm9b6FxcZ8
JnWyvSGdArIn9AsajFxZ+M1tVSzTOWRE4H2EsiPVwS3g9wYxialypQc5dRzos1UptN+syvRbMhrI
o1udvlgujX19iRuJQqP2hKGCJRVu3A9RPYJQMEKgnxWrLA1IyY8P2XeBXP6u8PloO0j8DnJdlurp
trwSRIWMj6wm+BRJupjGv9BO4yOxuFhK17m1avzTux8EJEvX2iNT8wk1AxxP8hBIS4RNFQz1hyd7
XXmdn/fIXksDlDvx3Pc/3HH2bAA0+SwzSLt+YVf84p6yvmgOiohZrSQMQwT7zGY853J12iIJbmAo
PFq4wVtuuWf9ln2UdezezkcIjIohiTUkzDwpCaeH1xv3vaGkoT3JErgrl6/n9HUnKQmID6clnaGh
wt/467GooFQiVYQ+hcfrmHwQkABIHuDDxVotcBcmUHGUNBf5iA5aO1nE/qvhZfqY3sfN4W6Q7a9z
hAgs07Eq9/d9j3QeIkv9PdS9Pxe39YN/lfZj0AKQbPIZHzA6UlgtBemxW4eaCLgSK5pSet6IiCPa
9ulACp6JBY/BIfT7FkCzcKZJC0gUPGqLOckzs0nrhSgYlXET9ibgJTZgGJkXEuLDmqD7Bm13KAqj
KaRLpwIePDvxIKzHgJ34HquX2KaY8W9h2QUn4RqaPYXLya7MNA7GJaFP0BcokdeczgpsRQUU18Rw
MVIQQFcRvFKyCWfiwvnhCvjh8Bwb5A/mYbjd0aAciaQuKAK4FgJ2HIcrol0Fv6kV5gxcN5eARGfS
obd+eYnvKGoFrQFf/F0kl0RNH7fAcXn27Nb9R+aXU7YGpPdwSj7hK66J35LwQ8SDZMDQZXcSw7hQ
Nr7FAyxBTnztLviEHwgC0LSchctiRLg3yKA5AkNjZW5YyJ8UzXI/HJlDIe+5No5MvSqfcCh+uE+2
50O2Z2NUEqWlbMngc+Q2w+Kethz073x/o858ZQT5jj9Jp4ceh025Gq6y8x6AgnMDfMgNy8XB7IPd
THMUTNvPKfkd1fvvMTfIZXAMDs9DgPhBroeDsWFpGAwOwA/XDGdZCtyWGY7xN5U4G0MiY40PFMnu
7MsuTAA++cvM5RLk0X2ep9xB6FIpwLD9TTf25efvYpkTDCEPihunnUNPyoXYm6PK0v6MJyeRR0u2
7gR+EnBXHs7najkd7/825QL4CUvpbiaPikARrQoh2/uwCjNG8rQLl3ukXQ5jx9F5VAwNh+YCZPvP
UPKbC/s7C9vwFLkR/iThjMPyA78Fu/yNLDtyiYy1PGxsVwQPhXL8UVnSUwJ2Lygv5ARvYdXlTTRo
CmTHGmLMWc2xhBU4DVONH47F/ZD+w0P8m4hvCh8Ynlh2gkOb++GuOCuPEvOFGcMbkmN4dhycI3D1
vIHPEEMFwkEk8iWW7jh/D4WMIbaEOoCEGmloLEeBFozcqrcM6d+97goXgjLec4WcG1jjwHPmgbNi
GXouhM66TAxQ3BeU2tra8xEl0vzBuaZUWJn4a4X486n0jac0erKPz18aSd5V8kUvt8+ECw9Ui2T7
hnj2TMk7drvQel/kVKs4NJft44seJzTOAh7o5+WgRcgiQWfA0CW8W3XyMpEppEsx+wPgCiJ+CV40
kKuDRnskMwRyRe8mMk6IQTdkrOtLRptZLIVxOOvZHFXzXHaP2GTxb/ILJElQidoWkkil5wUYTw8N
KL1PMNYkXRBfP1txdNQwxhtTIUxG7WoGeb8kShnWX5zSGpESGzfPfPJMKYy2ZnQJk0WLNMsJLiG0
WLxoRKiUIGQPiWY1vC7p6KHcP+AGUjNLHD6n8wEnaq8wfympPycOe9D8r5fRyEEWZpx53acbwj1T
o8+cA1/em9YIkQO9On248shhNLpdOLXoOUUMyLRhYoaLnc5llrbr/gmASsxWEmbdO815MgcLt9Om
hsOBtgnm8QRyf8mbdUvS46VLTxIOmp96+Sc9uqgphGmk9a/aTaBtah6e7m75wKRKFU3cMDvmTD2I
9HdPiIYdmv9Q4k0iPtms7aebx3jI3q02bvA+cjCXO8RTaZZqHx8ZDVmDy8u/vGCkplGLSytWqOKh
msif3pliTG4w7NPmqVXSrFOOhrWbB/RMDd+bIqcINsht/0aLBKHzdS50FEtU09LpQ5PGUEI0HhEn
Nfc2aZ4mgo5iQxLBMF/sfi4/922HyqurSUNaqWDfkicMpTskf/rVUNkk70dtvlYpHPf7ctDsNFe3
pkVD5fEJN7ETU86Zblu7bztb3Sn4qRbgD0NU36gzDtcJDyaipbO+NwxJZYqfFw0UsK3pZ/sC15vd
Dpl7IULPMAFTWzRoUF2ME+Y9CREtItgUwfkERCmt1Axxz15GGLO1egPermdz3svPlDr8hod6x7xX
VGk1x6naWw4m6aBrINYF8tn2Vq3vcguI/aRvntOKyBjTybGb0VUCb9G0CSU1TJ1LO5ywZCKTPHQy
JwWkTjNapsa60Sam0L9RUEaD2K8zAqk2qZ64dqZgCmN9b6JDNZ4QTaFPDw40kBR9APCb6RXPAgCy
0/5PNrlbTu0nRO9/H3q/b0g80ItdxKG+nUnYgWqDiairAorlfoSMxDomr4WwFoYWchwwh2Dk4GZq
m2RmD0IY8dalcUcNl3IiStjxpGn90TVV7GRANT3yFJR9+6rHhMypSFSVLuJ+2DVWw3SgTD7GNNhE
pQ3fT+d9KFL1oP8e2iCS/SAce7L9bLdKtzbYT8OkNgfD4BLSyYjCLMDAQi8o/iaFB2eFVP8kqFfG
vrlUiNWQKYR6wOvhpCT9gvBY9vLDtwG7r58xpnWJvb9sk9JpG3KyKRJ4Dtp31UrVtuDcXFrZnldt
t15zEvKnSa41vR5pRwaaROAgRRdipwfBCM2PbWY0/Y5M59a/Pw1DwrPA2FUvfuexeeC/9szt9/s2
ba3tk2IiW9sdMyAlCwcWGXUqTby/7LuH+28qyhC8w+CE1RO3TV0IowIYmLj4Z81z/7Wj0SyxES8l
twASFOgHfk4tVQ+DzPIYrxxw+20SYqa0ugc5+bmjN9WZvqEUyoyLkDQrXWsATwVdy+8Vukdh3KoH
YrfPvzvUjKVkj6jbr+VSMNYmEEeQa/RC0k8uASjSOMKFR61bRn6+mJxxhnJ2bFUOX8OTuCBui1QI
7Hz6JTMXaOB8hBpx9nKLilt1HzRGeKlvrnP2HuSzWC6599Uj3FdX6n7Wjf55/zoWTXHpq63CRjvS
D4SuMjsUxChv0XxNtcnhw93C4IFirKfo53b/6tBcDngaGhI6V6rdVSXwptCCbh/SI+3YOvZogbFM
5un0t+32AuCtzCEzbVkaUht16L2G11+4SFkkTR3xCUwWinwRJZ80KEv2mmv5AzuBD05eBLk1WyKV
dd0hO9T5GVHhrK2YHVvs9vIxKjhAunj1FCC+AymoU5GIoLueZeTATASO9TbQdDswObikAHo1lX+3
2KZJO4HPNUCrrvI9OKqL4Gu4raCOJHeeztk/renxxj+85UhvpTO2yUxbpUb+0elhiDBJYic8Wip1
U3PWhabhqLYUxIKk5OjiaqiZ9ciDnDIdEGsguaPTJnVr7hOn3PS0Vw8BTqnb0baxfaYKO9e8zOS8
0uiZsB8vluKPqw5/KHZsQY6nZ5Yi1VE9PJb+zjvhUQEqwO1ZU705qU/Hzo7YFyJvHtW8qtW/tCbs
SWykppkok8ghEAmJ8wfmvgCCTM4EVQJsOxLUNb6kAU3yUOmshyUTVbWFIrFJNpDegcAjSTTEMmZf
DKtPw04sqKZHCtmA/M8+8ru3gYuBf8BMliNNJgA2cVDxrdOqfy48UtI7eJg9SrwBhuhESu36P+JH
37RnQNhQlnU34qgDHwEzvqhoM9g31ItjD7VA2gAiIp/IG341gBG1qEx/BCKNysNjjZZDDXL4dEYk
n2XVLwqiLtDfUltKH/MIiidLXyonSsHk9O3QyHSNZo0NU3UXecfs9i0M153TtRjU8FiWhNDdTjw4
t6jGG8eXRWYGkCTWMm1DEXcanivaOTk3fu9Gjy6NnQeXPQBOHJNh0q/1qHNfhVbQfOhuE7UPjI4P
o9OnqWhSsbexupzmuqmhYtdgsj4pCkxvYjRwjU3lo11wntIuBvjKORNP7hNdYcJDReK9/Ns0mib7
rc0dTWm6dSALUHUPdM8dlyYdIgZqi1alX9LSnYdjL9KTyIuXgYB5zRya5c7LvIy8Q67S903BSKwR
MIauXKa9RR+q7rbO1TShCtrXORLgilvX5JzYh7d7Xb7MaGSd0LLhzbT0Y1zvKNZ8HbRqGHq9AM3R
v9j6ubcVy1eXJprSW3ArFwiz0FH+uvoZq6XSkX/dihIKKv1R27ys5dy0otGstgM6blB+9Zz6HBIT
Lf/hH4MOx+KdvK+5NMZw6Ba142NZQZSm0u2JVfP3Z47pyW4Pr0MmTbNOohKb03aMxUrTB7ZHTclu
so+c8T2huhCqTd0jMoMAcdqqrQqIGnUEHZnKDNpTFqisdc4+yDW5LZ8l25bXAGmAlKg0fA3TsDHo
+FTFrFocgLZaCeiEOpvqHy5OxNudHwaXAD/cSz3y211bH3YGehoHXPfrpYjZq9wlTDfAtHDJTXEw
3RQ1OH0i/OxOeE0RE9AgDoRvZHm2Af+tfqmhsaYsSNErjcoLhfdpwhVZdtOXes+JdcxFxOLScvwH
T04TOdc037vpGm9i/t0yhSmi78CJXI1c+pU8Pe7h5JwnyegCqW1w4irJh9g8iN9yKRmRFpMTkuc9
ht0kgld501whzlFpyFqHPmaKLt78bw8jfS5UErx9pLzhyZIxgFBv6YsnIhvqAr/liCKAfoJPRWy/
lnymAVkoyQNtZsrRXZ6tU2Z+5Tz4ULQMCwUNso9PTLmGS309hjMO5rr2ZR/OS5gTWB1vV+Y+6slk
w2xIa3DngZ+q7UmF5cGnFRM2Zs4n6+7hiXun6lhdfFaxZuSVHn2Who9Y3mdXtx5k5nkUmYM51jhU
TOk6U7d0L2t0AKRQpjfKeYOYKXQe9Ebd1Il87C/cjElrJAolMyAZTJ5KFEjwdO7b3SpxIqb43yxl
GoKYHqLh08mxXrdoCBRov71IIZ1S2NUwoSNCa+5lj7Ew7gU8knXnoV87Hst9WYnpQP6EgaT2ikWF
eKiw14Gah7ch+x84nlOjKxpWPdOWuU8RnboNk3XFKu3NUIC6OJbm7nNyvrFS83zogtnH6aKXtrcV
1laiECMvfDesBLvPx096UQXJ+DLOTEh0YMuJ6XnGuuZaPg9SJEOTgUr9Jq9YjW+ecTlk8JgoMV+w
WHu8iAFBA2WSmFUrENGwm723ja08eOGBZwKvMdKGLDsIdb9DHrs8ypp33cLE+30elm62fW25UTZH
BIbcwuNYn3XYs7eSobFhsmYEKN1mXROyQQQFCSKl6ltqgGvTXTRn70Ny8doMb7S0uIQHfUvqMlve
YLAcUO5FZOiLq2Vy9WCw141EyRzByNTpEGE6kSv/k6V/r7WJzKjXSVHjxobMQXVBgpreDL+DB8V8
cZhPzKYEI0PEZaE/98mcgQuXsYPNIceDQgTJXClmcvmfW1DJlanEh/z/+ycyK3XFuTozaepzkXpv
0li1DWCHbaifm2KQQ8SNXT4A8gaqt6YWBAswhQPsY2eIJU/r6cGbngIJMazgnLg93Nn8JeQQUXeY
7uCgKosArdyL/Yv8zxv/WhOk0eiKIjGXIdPCdBYkQ3I+k2DXaxphOBGifNJTzByNrTkUHap3W2Jz
EkfEAgFvnYFcBrD/bUjy/TmZildcjnlIrjJNnUfcCUqChyFmWPEZBhtTlWR2BT8ii5OeuQeeJw/j
4V3Zjm6tfMaiNfKcUSGjj9ju71ZPFOeVwbAmMmEyw+riATOr5ECisYhUIDAYlShi9xdDcRs2+/L5
80jUaAiQwXa4tqnMNEbwOhSpIFcldqVolMxgXHwjOJApu1HGdqzIcHzZtw+ssEMneGCSVhw3NeVE
xu9PU7LOWozgEuuXiXMas665Juac2+uXCKR2i1NDAQAZFOscT6+uCVXy26a+QtkoHSeadlH2NTi0
ZS1wZ2wqKjceY3TNxbSuAXb5DYRv14O+n39XhDYSfvVRQAEJSqbxg0l4NtmABGbvvCHH1INLSdEN
QrW/W4pcdcaSNnyoliaj/9YPqAjq+JuaugAHZ4mAbjLEcNJ2v9YXc5HZ5cskLk0L6dXdxut60GZK
Z5jJAOcannaHHGbmg6i6dJzumXg+GD9aisRmbXOyi58M0UV90WY06jInVA8BUa+BIiUuzeVRNBzA
s6kbQSKNSTbFltjZlV0LA29iQR8N4qbqSTYyE7PU0f7iP4jEnZL9i7XdQXL9uTOs+G0sK1WG6GMr
MLp4jNsCKylr6dvy1mSAmpqKiT9BFv2KjKvWO7EHb9Ne0DuKviqHdecV45lQbvnbfSGu6ZbHGKDn
YPHV+VisQsYAm2UNo69OAvQi7ks2eczwvPpYAwzSGdsA29mgp933Z9DE/UFgmmIeB90eowc4Y6hY
cBqq+hd/X2aQBKq3hwjnME99Yqwj3uOI8Rfv9JnLJSBg7pMHev/m0t8vuLvdjcwGKlkMxG4mp9os
IEUR66I2xzQIGp78TWmMTr6xXDnQg9OKgSOWawsvTk4mYBMDM+czhkZmHA8GKZd8czfcBft8Tmp5
dcwT/LuTkjM55CID/xobCjEsD2zPfy35nookGWg573O2vMkmcrYLfl1ECgIPItKwR/ARyXbUCfFG
DA6xQ+QZifkhr0yUAW7nAMyJLcQnRXV+4URih4i7Sctd3kfa5fZiMhv48EYmrV9DytTY/uT9vVYn
akNV5peiey/zjOWH84p0p1QAkS7v5BMZPMurRhR/6ZSrE/NFthMdysyJloVzXcpmeb/lZD6L/a27
B9Evok7+fldHwBr2Q8R9tI6NHpFpmfopu1KigiCIpqI7i/VreJ42mijR2gRWHaTOx4Dpqsa2EgwJ
XIgVxzDkTqd/G15qWEUfwWJeOXKmFbhdmhMr1DdyLAA12kSjK1IT1vCZXBAGryibjzEuiqXNYobs
UXfr7kO6O3iI5Zk1oVaWjcTsBhFFfvdSnWBAi8TmmtxBfbbGTxbnl15cv6HBpB/cyMq5jejzBH0M
VeH5j+2HJvd2jg2jxo7DlLDSQiWGVKBMoxrkG+j+VLQiY7rHtwSRfkDeNBUOlC9InsgVHsBnpugH
AaUDUXWyeTgIKA1/FIo8Mo8MsgKn/ESxSYF2wVzC7wWS9q8fSUUvNf5B7qW7EHfQZIb+LAhocUjk
RsF+cbHJDkJ19Q5c/gaTgsD6c3lX+2iQSu6h4PrIPDHad4pcKgRmz/R8IjyBWM83961eA0BMg8fN
FV5c8oE8agUpRUn73MySuxO1II7GGUcKlJVVxBro/83lGshYESSDZNAmOcvaEyPjRCJoyc7ZIkj7
FH9CK8sz4sHRgAHuf6+NKaI/bQel8SABYO82J4mayIyq9Wn7RjYWrbmdGtkhFrL0ZCzdWEOjxVFF
KH/aFZLdMyBMbAEW1GGmITTIgRsO8A7bQTtO3uRjQX8Gcj+a3oWmVCiblVSaSK6BpPSFBpyRLEf6
BP2rPB4+jdWMPe2h6XNSzSJ6+O00BDU2vT9+O7nLxJIJB65o4p+6bZrYZsy4Fil6uuHLyOAYgjx8
7B6akwZ3jOnAWjwBafBC0IB9upBgpy9Q4yDTskkEW9YDLf3nzMlzLidYB0twchnmVscQIsX6Yu8d
KX39PCD6H4g90SKxR8x8dJbtibEh89z2wIvUmUUs1gJtch8otfcicWyvzSaY9gbzASskA8hmPDEm
nunn5Mw+DGBcDPn2bun3gUW5RYHDPE3Oj1MPxAim1R0WGJ5MOK7EXhZbtK7PbSfllBD/vcmlYXZQ
WRFcf5HLis7tH6l3d/O++GwqH12NaHl7Ewdnl6wg4tbK2ohb9x6EzpWKDzfpV80BHGA/lMWNUB+8
dgjG6rgfGf6J3xiRxuWKw3he8MnfH+WmFCcSLrWP/8gMB2ElgiWqaiN7koE+xadkG1Fl8Sik8ANH
4UvUWTiT7WWb16Zihfrvs0aZx3TnybwaLV7M24tcORvRSC4odF4Djsc6irlEfv/bmQQgfkCtND0k
r2K6oGHEd34PLjOAw9tEHPKrQXkN6EE7E4VloQjuE/gr0Im1jdgQFg5rh6Ik/FKEe/2E5gamqfZv
njVeS0HgEcgDd4v0lBcPul73eMpm19PxuBP0+gK6YI3RYfAC/kG9ODAN1ttBbAoZq7qm2wmm225W
IJrF3xLTAsNTVvZToHBMOeyhM8BV8DI4R3C7wZLeG8XHSrfoGtdyk4qZ9ESDH57Al9chPFrqso9E
B/hi6Oaa2NiosU05crguJzvkXGHYV6zQ5BgNRQrDnMZm1Yyp6zf8xGE1INtlSn+aDolkFqQEF0FW
lkAmdyhQeGHqj/4WURMCORFMlAxjdGwBU+jayNKgprMPBMNaJFAoIIpY6uFakjhYLTmKoLPi8mXd
FbI0RZ0kuIziwyB7VhRYDi2osVlOcl572Rs/Bx9bnpNbrF685xPiUB6ZNXnzAUGIb5oxo7C4BGYP
hyLPhTviwKKH5KrhLVzINplbH4sjSECsNZIbIJwlT03cRJL/Yy6kPvuT8imr/w/wwUfg2ZzWXKK6
IJWE6rqDhYQ94tQ4E8t/CMEekuL6ebptBQSJTYt7z6Cudqvm1bRm4s/vvmlAyZrOaWCty217F9yH
8R5vN8clhj5m3IhM5STj1oPZBQiPddGCqF1NCB+0d+pmodmrpzpvBfmmHxy2xMu/L5vrXADwcMC8
1OlLx6hIEPXWWvDFG7IAk2MP/g3287FK5IPrbwO/QEyecin/W2uxQIFviTViFZC7vc8x68HRdJeQ
5/7ud5i7lQMJEmqSJk5w22OWvCoAkPIA5t3lsYpnJlD4WhztGN0KbavI6TsTIhX9DYs0kpJSQGop
4PR7k6ZDeQA5VCvqJpD01ldvTMD+DCEeTVv/DIDQFIPQQIZKWBEJhYrfOVIC2sdwcK6aEgsxEjrz
tziGjHXO3BmC9iWAG+j9MVFD3Ro1FuIcMhK7EegItaqsUMx2oCJZl7JeceL28nxgMcLHFwgJn4/V
WmP9AgrRvotok2z8dmVz7LejzZJBUPCY6FVLeiGgGPJAsC3MPOBVGECR12DU6u0me0b5AZRSOJ0j
QayX4RnyJQPDIRl2gF/xNVLSGTlIxZmBSfBEgEfa7tutbn1rK5DWlZ7tCGxXrEGAHFLsx8+1ZbHr
E/zF/R99oOcAvqtcLbfR4w3oRRDO2YXc5OXb3c1AIDhr0JFT3YcSYxO8VGw/UV/QwyKkaFKOSJLj
XNEyTxqLM807/VG8ls/sSfdwGYslmyK998BhXN9jbePZCjjMcwT5K30kKwYDk9V2/9wO7Gqb5NyJ
OCKWoU+T9TGBBVP8bABm+MQkJjWaqE6HpyPOkoSTgAmdEo6eb2IF3okSJmLbTNvQk/BPYyhmcrqU
oJTIcBIhaeKNdQ4mHZnmW5exvmIoP8ashTn2/zD2inmPkCfxNyz1cex18G5NAlgrilL8lJNDgF13
bSy1BgpGtMYF2+02ka9Ax0BGKXQa4KhQDI6Vb3pf2aYkBRaekAAdGSTawm+Cmr7AuTqLUtt9Efc/
G96Y8N8duwfN1/q6bQS+jUe7Gp4WcS7yIHGfitUPjyzGKYqvOHXtAe765oEDJ2qcxXvSBA4onZ/L
A29hbpg0IqtcsUoZnmYgLsANpCIzWDyCTYjUpeWhulH1cNeQ6bNqSyTk9LSBv3/acwREF4u8CQBr
HpvoHwzaugmMFPVtzJsWaBrycSbyWcx3oErEJyFk6xPY+ljMS1KNfgW1R4QDr0mjOFYlJ5dd5V3O
N4LeSaSshriQLR4OREgG0wuWDSL52lq0eSsxOPvhPUXWozUkuo/OKbBuC9O5c0eE/pGx3+eE+/oo
wG0uqhS983S6i8uxEZpYInUDwK2VqIY/xUAmFFeBph3iEr3ARRvi/xROvAcmOWtITOEm1JWhh7Oy
jjRbf+t2gBmhWpOHId8Z3OOkrdm7b5OoSyapfuDtrahioRvHoQodKhWJTQOCdJQ9oo2HYCbOO2jM
drSLmZ10bYVxAYBCymBAx7NZtG5O4i1Avel+7zxphqJK1hTbvVvu07xYc+BqbK3Pa1Li2dfWbfqp
AYgwp9XTBRbRj+3DvMcEeZQ1tmhEMm0wacEENg+So/PS7XLdzV/6sesuh6hPbh5rUN02Hb9+/osK
kID1Y5G4PCWioOxx8ys+GzvV9G+DeEQ3F1cF3w2xCtItA4FQ2oE4NhRc+sVwXzrv/cNPqZ0/fQlJ
Eu1acRnIrabOi/qR3YbygjtJvbheA/IE4NRDr4vvRhKDuoEsrmzmHUwOOzxACqYTA4EsHpz9VWzq
LCdYFeBMgacUwKK/uPcXR8r+iEKiDI5ntEelTsYr/5EyRGbt8ZekaupuTiZ0jxc4HKTIB+pfl/QH
SXiFQlitjnu6WMCyQi0dpVcY++p4FE5CUnW9xD1WaiVe2cKbPX1bimaCBddrGwqsF8dc/cokehBD
FMeXesi+9bt+L+44LINfuoZNbvvu+ImCBro6QJzHVGDaLGDy0XWCPnfvAJUIMBbFDAYfquT5IQte
+FQ5gNG6e4QJQFLsuqTv8ozf+Gkhmb34hrhXbfr1pfynA5fUuZI2Nqk8aIhcueBqsdtQMQyfhTD3
04cTD1WgN1xn/oLLakZ2DsbYHd10BbgQ+V0d83UzSH0ClKBS2L3IR8FCXsv/0RwEHviLIE4S1f8/
pv/xQ0FmxN4uVg9t/0jaBT6AiCgAIL5AdiKsHkj4i4eOc7oTQh8MOXJAldN4w+OUoZHJQfdAGAsY
JtgIqgHp1dl3iM+fqjf0zbAHshBz5hVJkH/303PfV28PmaAAyiRZ9DuqMZO/0jXrtv8md8QnbZBu
S3vU5FQW8NPQXmz8HJJXZrHEAc0ABGUmI1AUvFemwTsKIAkfzy06t1QRzjnl5VtyBVW8TMkAw19P
yUOZJkvGhc3IgDLncbIE+WwHCZnedE6XFS8wJcmDQxSPlksLl3y67k3kby4yuNVHlRsuY59SH7Su
29wmERdxe+hwuqNbDePfDSjUOM9L50m5ANEuJ9s33ZZLhavb4MKHD78gOUEq8OgHPd4diqahwsQ4
NEFib7JeKeQggA8pwXUeL0+/b5BlHNjgtb6jAdR1HLbYLl5yScxPykVNtsZbEBCAW6xc6pb2JHVh
XLtPWzUYIQXHNfe2I8EPkdAyBxvrcV6fchFjG5yW5CcYFX46pvNLK8EvWo4kAMgv1Z13U6QV6YCr
l0eVBJj6gPyb8WXU2On7T/MrG3RJTTFN/HNwSUq5maKryO35oXPHCJgmJ5wL3aV3iYGNYMdZKHj1
4SYqWFfNyW1tBSWIL491TbIcIK9ngUeklP4kIDIip4DeoR/4WwUQKjGHyJp2SHIH13iNn0tgxPIH
5g9ZMHxNnZUsPHKkvkIyRENNhdOvTL9kmr5hIYcJGliFznAqnyZfCZERjidLszF6TJ+Q/GUYJmTH
l+uwQ38dEjTlMsgwYEqeParJWJEemaskLPLkma/kijAbSYV3KzdzWgd7ZvdhXkG29/iXDOuHdjgK
yTNU93VzK3M3XEKDgyxm1vYFXoqHww3NZ0y1pRwBZB6mVbe7svryF8Ue7rvfGSKAvq+quYhvlJyc
9M4jllqq0zDaZDgw6kDa8IwEuTUUgKa7KlGypSsKJ1P1RdVQ+SHbORLesUYc0RMg/gXjgjXrLN59
1BJK8HGQiPbnCgJqDfrMigwTW988Qn4asScazGaT9K4ZvTr4/t15j0sKqQoC16gmhpWMXg5BvYqh
baeuJqKyTjrk8kUVdUWk3jzyYnQHtVj3KZ5fVhPZ5O6diCt6suWLk5L/ieZ88drg8mj0SSUW6xmd
Sf6kw66L9ugVSEDjgibS18EF4AhZpzvDKHZqa7mGJwqPqxhe2XGze9AugfUtlyWRdVHK3HdX59v0
+DTvlNGTdd+e7RbVQQY3x/bBaGgBNbLUxSaABmNKf1MRArIzDVxRBawRLcbFm4fbwNgASIN7nlpB
Bv/pg8G4Fdm/fEqyR1BfUMej6OH0wTnE1LYnj3Wy7gQproukdAj6Ae0Pt28FpGMTd5NwjP19GpJp
wCP5BEp8kUWlzjOmECXUhI15oXhGxCcS7jl8IUhu+xeyAmze3JHNwHS+hMFISqkdUBy4H9jXpKfi
NWS4THWd4xvg3RABEy9JvBBCaUh0AVcbATNxSzI0i+CyZO4epYvWy+mp05LeLsMn0hIhRN4mVB/L
eNnjHnqqdZAV0NkWYJEUYk3z4XUOOkmYqc5yzchnIvdbljSELC58aSm5TVRuS7X+5s510ziHCve0
fxftiO474YrScE8cUoc4samZwst/KF52yLrVUHpo6Js/xiI+nPeC1gnMqvon0RRM828SRGYXUjQo
kOUxi4ZLp5KiIAB5iIdLkYcP7MItC0BcIRTklQKSkKdHsTCWtc2zrEuqvKg9egdhBhGDDeoetbyL
nHATGU8MoOXZ7g5eYrlQ2wgWXYfTHWOFW9wR0OFooBGZanxF/2xuhD7D7Y8Bz1z+ogEbZ3rDWkRg
jAR9Ni4Gtk/punjT8BNwztEJVgFILvCquQpov6B4kY+B2r1kkOWCfAr6zG2NSvEkMc0lOi0hdqIL
B4KLDWzyKpD4HRD8+XMRt1FOq3Oehjgc4olc/XT4WBPB3EKk5IoyfTD1GqS0iEyUv57+w0J3XT2Y
iRGrTaZ/y/1oXuYjrdMEe/bAt9nGDho8TvScH+q9CPQmJbzkjg8YVkqjm1hFxUSiySSFioGIyUMb
2c8rRt9CsuLku9zn7HsgUCZYNAc93dKndVjn4X9WTLqmYsinqJlWaExVBHATO6EwskJYkAiRQ12W
uoMpsPwK6VN8vOJ/6/Oew1AguRchQ6p2Sba1vh+7sDVS7Ym4QEBvxWBvd7U1ko0eJt+WEbLA/iZU
fvKxAfsHxAaiuLOAGR1kv//Gt0Y6AHIixVqq2MpxRB6F/onlfMU3Yq1nCLJMOSIrkWijePjR2Lc1
gXhXwqLWjDy4GJIPfTuK4GmFSMY7MKiToxvyA598pLg1ajt9ZIJLkijmvsjbh5lO76xrDgy5Afbn
b0zgCw2MzMZG52Ai8Nsj4v7qPaPTGV/WvzJP0puwe82Dz2XnV0DHUPQOeeljPl/WKN0MR3yuTv3d
ECnokbhECBtol2woIqDibu9wq7EHYHb7EffmuoGmlEqcjY2roMrBeQGKPHqOyFoCKc7JtAZSvlHU
wxqCuGJAFjO4NGAwVgf/CDuGTklUlHSnCIRYIpElXiho8MmxBm1Ku+uAx/VSPWbU8scePF9DYDFg
A1nt7k/Xk+PK39g+ft1JsQDnxBTBSvBfQ76T7yWuLiFI7OCpGM08rsEFoKITtN0nK1tisXfeYeoQ
MsXmJ8VZcnha4AofJAQogm8B9uWA/bMIdOK6cG4RO4WlgiugcBxkn7RksbhPwVudgutEJBPB2I/M
EsSc58kDBC+X5LSkL4EnmpTgtDpX9IIfjsQqu+g2WWdwxwFGWLT2wBUJwlnNwexEx8q3aPaBVNme
N0Wh0x/yObvqmogtxugXU8YSrR0z8+AvGkvE/jqgCy/vZQZQ0YxHuRuKBsZFDof8KraNPtygQzI8
HeJCsrJaTKEwZabULS1rT3QB08a573cHWarZ/janOhmbH7Osqbprwk+GyrA2Y4k/JO6NuDqhpvTY
JNMow4CtTPNEhh+iRr6mOa+DIEZszvBr0Z7Ya4hm2AGp7meLK424+ZASzwpL7wUhNh/TT3cix12N
Q1RN5UOCIZYj5fM3HEfINpA+8ko5GIS8M2Hr9PgFpRv5rdSoowZIjp0ghqhhx6wlJkbROl2PNH4t
XTj1h41PWI9N5KCpZlSq8plo2yfjZEoql6h2nNDle9R5uSc3e0DKQuXmCc3VxO8T7Spudboi3gYh
AqW2fJsjt7BkLcAjabghtAgoC0o02VtOT0Umq4LSbBhmVmiDb9FXJ9Qm3Y3M/R8HJEzKO11SK8zx
mt6b/EziqMjPQOCjndBAf/SYRDlRt6iLgShhUcVkElOCpJMQDU2h6UvtJTYpNjhJ8Spd07lt3RAL
+TZHwbvd48NvbalJ1TB3Sa5jbSRWlEjb9wd5OVMJQqmT//AjgvpoDFrnPqkfUM+hCGRqw/8j6syW
G1WSMPxEikAsAm7Zte+bbwjZsgUIBGIT8PTzVZ+LienxcbttSUZFVea/5Syhtn7Q5X2Qra/Nbetm
0/6CWbTggSYX1GorgwXGgzhilxIPz7qzbv2lvzxasGFqM+JKxLJjqaFfafn/v3LILcXM+R4wKKPh
ehyYoGNfW3Z++iqgWNvcKuAh1C85r4wmbkEVk3XnHB4HJQiH9s9zGjFbdq9t+RvHAk/9/038Q70Y
J4vaLf9t0/Wscthk16LApBLknluA/4AnoQr+Ext7fomZuUplTI7LxeysevZqmZHCuxd5HaKC3Il1
V1KE5rMs/Fzd5fWMprQhxVWFmiGLmq6UQxadKUse9BeAr+ETq+DdMSG//wrzrOBIpftakB1iT+4N
aADymxbYjy7ObdlIrcdRSEgn92KewZqEwWNJnRR5r3MH7/8d+y1OEPIYAToz0nYdHYeMG62Zcwhe
6TPgl+g9x3AyX96QNUK6FdvxZJqDCyaIVHXyPl0SBpzyPOrZOnh7rqb7IUwRmezIbTrAVXPXBn07
1Zg5ygQiptp90E2CLAO+seGrrFWZqFNbAkIAVmYztRt48zfxHrYGkgu6umRcjjgzrOrNOSA+5X//
Dot/KhsOFaS8nBH81+7mDw4ksY86ZgY4FvJS+MV4q2h9d6H3gwlrB6Dzj9tnpw4ydr3QezuEYoQB
ti1gOb9fdywURHICpDBRIdOxsoaYskWL/qG2gXpnAdL4/6nAHtnmP949CsRUWtkR6I1CJAlJ+P08
PbGquaFE7TiCNe//FdmwKPDrDbe3GF8jaiPQE1f31YuoFrix2PsmORsBIn5iPrujKJByJpjDaopK
m3b25SdHSBexxbQTNoSniN+JHfJDn8BngEpgNewfM/HQ6Pe5DWpL90WFJqrrmMgB9hDuzDM78Y/Y
crEaiLlsolrtsRiKLYZqnBfC1irqOMf0Ce4RMzhldlRgTac7jikohG8TaAjfIz8hRraLaooahZvs
X3vE84tSjhJ6i/39v5fUITVAFCASiP7tSVR6/C1zxEdmwjHRvkZjiCAiYOdxGbmxKRhHOfH6BaWk
0HJkVy4pjgx+NTGJj0wCJkUTkUoqj6rwHlZfIYeP9vxhCxepn1u20wlJwlSf4tpKAaV2/WuA+LNH
4u7/hy6yZWZ71hHuY9kjaRyrO1ZMokYJNEYUQXQmg88FNMkgtn8p4E+HiJMSbanNhWBn5fWTUZWC
2iMPAYog7Z8PIhyG9O3UzdeZw4lDmqIA0Y577Pb0CLx+cfoQ5g1MyFEkwEHebgZ4ik1a2EAmc/Zs
3hpQIvpL8W2KONuMOVGdfMuHh8XbaY9A7za6WGylZTNcO3WVI17P5j5RMUlYZrRlitpD8ogi+KDv
rt0nJCRvLFDdmXCYE+fz6DnFKxL/M2XWEw8tyvMCbIVj/HGZiDVHNhrZmIza4FCSSflBIVo4IbsE
OaMQdbxLDfHYiEkdDZYptrPYBR0tARYuuFkHdzhWawwoKDCYHY+S9fndrTUGEedKYHC/sg4Qyn9w
toq8MJI9WtCiiU0OOnkIDGAEjmEtcx4hDmGvLF2jtcbA5oeJR/GQq/TI7kQ9jf7w4PITEncPcwzY
FpAfgF+Q0Y27j/IQXtZwCRwjqFck50GORrPkN9qS1kXSXEeiIQF6TDp8+t1xxLnKicsWAfTx00X7
HDqMkv5aAvmUmEm8RJpqqhfh9sQxghiNQpOi9vK86yfMsw0ZY+UxQ+T0IGwDG6OFEQidTCVyQgVX
SoHiVhAnGOtFhr45CiICo0mbwxET4VAUFr14FVON/3RodmLbQNMFhYv9eMC0iRxEgoeSnF72FGpD
aCPJe+SuIQXFQGxbAIvI/HrVjdGj0FNoxB06CuqMkTeh4idVo8C/HUyABF4ksrqYPXluYd1AFpD4
jHxj3kjECyVTsmWvLpiBhxKNoBlcftajJjvO2Kq/r/3onHJig703fjzxcrJaJqw1t+f9Z6MHtwWB
oNLDTEnj3TkpUbmmr5QYd703UQX9scy8jxQw64kwy9MoZGSFfUFlE7pv+IqCaD2v/SleyA/Ge6yv
e3OfQEmZgX7QF7zW8tLoSMylZEYa6NvJIrpafZ+yup9BjjF4IaEl0heFY+5xznAlmhIdRLLsxeVm
ato8Xej73q65y6iF1jpE3lr5SQ+6EWSsOPqGn3qB6De7YUcLN8PaDJ4gWN8th9kdYm2jLnPc0V6c
O6gIfoyluuy32gGz2deH06mFGnmtzJY3wI6YEUXpj/Tm+8WqY1jPMZgRzTEPCnvWW/tZwK7E1Xf5
8K92ne1FRzxjc6KAPh6PVLnHcna82Svbdledu5q5q8FerVbX1YoCm5/Z2/b+yF/s1cwOtqftfO7c
t3D9d/7cP1Yw324dJ3DuNh+CwNk6s2Ab8Bebv0LVbINg/wfysuWLtrP0nOXJmTeWc3dsxw48z8us
pYOlrrFPje0gwpjz2HPD5UETG94x4Anmly9n6ZxOyEoaO3ha99P8foKPvPM4PBahDjytEAVu7yav
YnsPxA87Jx5oO7/PxcsiLC64OLzQY+C0nhOc+HQupMl3Z8txt+V7iKATn2znwCr2/C/4c/5iJ9jz
Kkf8Jwjsvz0U0d+RS8KVZffmHD1mRO0d+deXfd8HME/gUKgfPcKT3czhW/8db3+R+0eFzqbb+rVv
sy0TUrcnIEwcAeJnt0LyQA4RZjtR24v/C1XjVkjntkLnuN/zbu153o/FRbe5ACcn4DE/AbgT6XWz
mziPVzM8bjaPK+iywLE3rmUJyGR1vbrXse2612vn2pQe7mKxcCWHU48NfsUba3GqU1cX1ooX7Ipa
RFQiq6vrWtdqwY+7AM+NY11TDuMF5IZqnS3f9y2y+K7Xl8Ufyo2ab3Mbam2fjA7L/ceKCMy0thaV
s3A7d8Eas2+ldeSS74k1/AuNW/b1QLvqj1R7rS3aQ3pnoGigxe56cusOSh28wml7MPi8vH/YCUS3
TBVXz2FGn19ssbNwoa9CCk5g6v+g6cGnBqOMZPTHPD/CvQ+6lXPSToAuzv2YKPRD//gbf8N6fgsE
ohNURE89DcCXEcdgjb7GM5BQ/Dccn8FrJXuDW02fyNNu7UkxCKXMDrQhazwQa/XhVj/9j6jpEIPl
lrFvLuPtcwGZJNoI6YJxnx43ZfpHC1LyU10oB83xQVlK0/6afEtXNvpU3+Lk8rGor+Mj26oHreQP
FM1rEKeZ8SN7z0Ol8JgR/ezD0eKTyDMX0Nn4FEI03JRZBvsUMZR64hlzutAg23wW5naY9R70A4zS
e2G+ewgmFPveY0N9ygTx16rbxgv6rTUtFJMA/uJjuI9W2kySmR8XDPpcwjFCn/VpiA+zGlqJv4ww
2cgZIvtsfiWUTnPm8WxGtxKqlxKP45gtDwAwd0wJ2/HTfzH/BQChcCuUtArBphg8HT75aeCjIG1T
8Uf7GpM3Yng67QxiMdqql0h8aDOnYRPNrfFNlp32NoL2/tFvoxlpxzApBkJNhMClA43aaMSUOobq
DgCupt9ETkYuGn8OJu9gBTuS+Y0nP9wSRA0ajoLlTgQI8YoE6jVoEzAXAaZxnKM/AXq7U2kkyMnG
IiGGgoWYX+zFqLQQCsFV0FG1KAWS3NdulAcEZFC39aiokKyrUNvRsVQdYjrhY1xpM/hjnwlSf+ph
ZC/LuXF42r5+rK3Nxi8ZKGWXhheTPYrM4YGj3TK/Iwzy9A1UZhRhyPLIMGusT2fTt+hqoGMylX35
eKBDyWEY2lXIodprNHF2J+OWnprSroLs3Q9wcwROgTosH0d9BXgzr/OZtqtUp8m9YWy39GKiSPri
51QG8iErl5zuXpV2u/74YWdnhEzG+7p0VUhNcmyogabo9hMSadDJOYBVKlUTbRZtI9W7ahu4xGHj
amIMfK1HBpUhel4PMN6QHqbdHWqa+V/gvAlDAMduz9WC9EqckP56jOKINEAWAJM6bB2OTSQTkeXr
vKAbPp6oeZz05/Nyuoyp3J4uOwa4jObqTNMzCWxAqWv1GEtOelDWthI74iOGZtegE3qvcV9MelKH
aYaYvrbJsT9s4xkPn64B/bkWPbX5/rmUN/Jd2ne79DzhdVI57cc7ULAwKMnpNZ1o383fR4Idor2K
2FH2Si7LZKmBZWiOShJeMX32TEHyQ2JdwdB/DVgvFD+P3zY5jM8vhkh8dwdh47tEdylzJqVFXfXm
1acWt9ySb8iWk2urw45VuRVR/IJN6Y6GOgtFaG69Mf4sXriLPkgGidi21I9VfCdnyDqaT4TsJwFE
IyqEdKELA2uNkPmK2wSht+xVLdEqLvvVmFlJNqYsAAK99CYjb2Co+YMm3n/0ngbXjSJtlv9MFAcy
VzMJgCCUj4oueBae1ngdRT3INxwm5HdujbY6TS1c7KXxNGwYNF/wvnSwq8nhc43+3j8mstC/x2G0
jTcTJqCWR9gHGTyUNovSNXWpypOectkmD7rVV5T/hCs9345Itxl/vl+Sq0JyNu6D7vH2OVSbzxpM
kEJ98Ma3iM6HHoSjwbTj2BW9CTd5S26GV1Mjsjxk4oemFZzsxCuU2Rt8/73JR0vaFr23upefDi5J
M8PL755B0zNz5P5u2CQpCJ9BX/t5v/pcutKrYKhxoFOwl55M0knjS6XD8SvKdxFZL2EF63nJXrer
saYsPpcR1CoBJ6kD0j0hhfWBuNtLBicnCJ6ANsrf1nmkrgF3QJwWey/BNFSgzEVUvTdvjOpp2G4f
zkS4SgZakcFK78UVEPuprTL2TJiNKaumLtx3whvrVJ+gIuoWMPFzSIbdKzl0CSA7rQJzjdpp2E4/
xM+y9w1OwqS+F/79pQJf+whGchA2rqJ7de9MYkfL3XHu1p8fY+RL7da0h3xWfCtM2DjWc/Z1mP0H
8SChnfAeosgfBcbYyz9bUjZC2vClqp55sjf3duTR08gEhxCBsCEt0cwd9R+eUyhBanhmNuUp9MKP
wblMRyElBA174nDrxCgocy9ETyq77HijVX1Ov6OTutZ8/U9avHbj2ftQ7yZiZtrS8DosmsdmX91D
Tkf44dIeAI8XyAkmBiJvkRNGaC4ZrnTPhHkmGSMtKHzUS7N+o1fZFA9PG8QOr8+SOTdRcSKEKEQN
AdtTeQhFTI3G3n138/hQVpzUjKFevy8KcONngYVtJiM5Maye3D5y8hbEGhWnwX4e/qGUnGjjP4I1
GQr4N5yMC2KBDea1rbw2EYfU5PSceDWEE7XoNW5V7b4P4xM9IjBdWRFQ1Ndu+NMDFRITdiKdM2Z0
JyH3RKbgZ9UtqGuGSC7aGQmroyPY6I+b3qQfYx8GqAJmMqml+1fwCqSLsde/1DVnchEkKO4PE4YZ
iGvuSgRHhM5LXSdoWD7W1KC3IHr12H5Xv89ZsU/3L+Wmu49j9eFUGbm8U2pMMg3pQ4RV/1sEqiNz
sReoB5AY1JkbSctn72U4J5ESkFSkk0FrKagSoLpyiiJuGcJHp8AstMcEuiocRJqTAsDkAU114Zsq
H8TcBsNKft+QR8K/WvwSJVFvP3g+rE/lGDA9AHuAc4Y9fgYAvDTxt+pAhJlOZVTYyjGiadTJbaDV
N2o3Mm2ZN6kVyaufewvG0zkRZoXTJPVMkvJkRgoytdx96kFaegPsXeoOpNAZb8c8xsf3cdwck9mE
amzeloxGa8rLKHPHX5nG8YJbEVrbBQfOAXoVf7Rs/jFyglFhe1q++7M8pkZK7Fg3MVrq0qX4UESt
2Hr6FDFz77XPGR+VzE91JzGAUaf6UiRadSBfuqMy612adcQtF74RjHzQrcgj9JgmHBMoopTbxJUW
4QKlChE+zLSBOmcsKIInmL32c28WWvjXnt7LAuYQkc0hhzflwUkbRNyJVpq2nXArLi0aSmgEzS6y
aYT2HhvTXFpDBo2Ok0vNQK9wN9yRcJIp1FGpRDaqfBw3KQqaiPdVzBNvSEr6+PTUCrKCMUMchWab
uNLRfDKTlwZE9l3nX8BrcX1g3aGUfOPL0ZncRHisPhMl2S/YS0kkPycpaPTDiszVKATB6xI0Uqrs
lLt8DzxWfgV7EQFMewa7jdJczix9o29GFJs29RjgyeRh6dPTnDRay8Mmkh3jX4HrkgQ0ckerEZ1F
PX8uu2CHBngNdxjBef2+SUALvoVD8RthfrXqFs3p40b35TK30mnrCaX2FIUJbLUlgjF6N1u9pg/Z
L6ZCiS0kp8n0cavcDNVP6sjUTtR1zJ4ICcurvA6+8AAe7gz+7rGMeE5OV+BmGEtHnR4mzhmbJCqR
cfDxfkP0YELniKwe9SAnPxqMx3rYQFm5eJM3zBgOenxviX8XUgcMrE7C+oDER6RRO8jVXcP3eqS6
mPunJLrBN6bTP8X6ohL0URBiXhGUZjqFQ/IyP8FygNwBcvK3grHEsICh4fKVejJ2+i9eEj8dY1p6
+uQ1BCyDKU4wflqmWc+BMlWfMsRBjI94ZGJfIm9J/ftx6wXSGTf2GJU6rxfMwfGxZ8/+KhBUPPE4
3diW+D3nyweZPpVP8Kj7WtfJtiHjlCu9L/kdGTnzcF8ebtiJw1+Ifan3BrTKbwck1ACuMN4ItCv2
S0jPnAnxs5KtVbLG35+x/9iaZaDnNB6XcW1hc0AMQvs92tAIMGH8GzDrOxqli5jKv8UEIcEo2c/w
V/F/3c76IWAZgvUX0RkQHQ0vyI6LMg0K1aPk/kfR6iUS8TVXxDq00MVf+I/dxcP9AXv3V9fUjdzS
TpdzhMqzP/g/v/QpiAMhKMG/Ixg+AWnPQcOdvxAwHkITrAATkjdyAG4i937knAG3EHbCBEovcVfb
P2nOzFSWwVysDyKfrMSfF+wYyibxeauWb3pvkkxBEgrRp9vHkDx+9xwFLj5sC9FT6tPx7bn5/xkT
hcdQqIJ8IkFt9E0U8vx2glajm7Tsl0/HzJqCmJzJq9YA3Erob0U3YD0jNp/xtQN/TwQgo+G/Yf7X
1+uXWZHMEGAo2wKo42vsptaVWpQJ3DJR6TkFIhwQ2Yr4Pgl2fGSuynhc7cqY4XWMWgUlrOmHLF4E
Yr56CBfP5cMd2dfeK+aQ1gf2sUfOhC1yKe3wXgfFt76Lfx9vhhVZJqeUA2+PcACe2TU25Tcu5yMF
CQcdoSJP1ATInRGBHV9wgVxfyFgU9b2LCNWhfwnGc2EY0Oa4A/bxNl3nv2ByiISwX+df1bFZvrf9
stvn20N0GdMnhBt2E5hRzQZMEEM8/vECxnf5hVYacQO2UYMge1/G2ILyAHnY2wVuBl9mvK/5CBrO
4bev40FHJY/fNDBppFHrL6LjmBHtowUzeHfqKvt+zxlhN4ca1O7STt71OxDOxzkyAbnYzI+Jio45
Ahj+TJkYRLn2tjhA+70MAcpG+i+SlMhQ5MfajbpJZ86f+g1X3ECwIhxgpCyB8ogSWM6D9b7X6ZQ8
yiec446hJwEBNYgjLCFrYy/ljPv9jd1vI/xWtGs5q5QN85/a7OfZ/6kEXhsfLhmhm8Us7FkdEPNP
IOtOwwvEtigTRTYDxTTB9IDxBO8dzVAIq6IaAG4XCcwUz4hNhTBR0GcyYx2yyCLlk/nzvrbJ61VL
aXPsz5QMXORIvoyN/SA9vTz7enGCjKKU2K1NWAGVtIwNZ5Ik0TUK3crQXhvo2LMqWd0vvEH43f2O
0S5+GcOCN0eHz9ZFnj45iRLlIoAHZf1PA04Qb5P5GOFBFjyi+XOYRxKYh0NhQTgsxAkR8Dm+aYXR
oF6dMW/SyyM/A+Alth0xD9Ro5HcTT/t75X6j2nmFhcUjI5PYSMAPeG8CKGVaABeqoEVUxKWeWL0R
PHUI9IpocNhQd/zY0ujpY5/KtOGqyDMzc/tw+Yl2Kjo0hAnc38h5G4ua5RE5FTaRH7qV2k1uaBqR
JWXG9HVKAB/QIyNkIiXjIu85/uWpzB1wqjz0oNRxIGzR+KpL/liAJAwdCx6we8g3cNpRIH0Z7GFo
Yf4omiaLz9U4jFfaMvnTvuIYwjkMotN7RIK8XSMtoJ7+kI1Hdp9bgNHgELo9fzgbE0A96Cpod0w6
KJ5yh/gTCVUZZLNm6wdtEytMKLeHxAU6l3vgBydK/PdZIdUj8Zmo8yJadQIUaBkXKm9qepo+YL2O
aIgtG74GZTD2sVu15QHr5HKMY/yC6QSgbLiQePPBQUdLjv/w1txe2IeVvXABnqKDsYwbBjm4Gscn
jB/hT2QNruTdY/WifsbqCUogLCciaRGahhatJuNw9qoZN2RnhD/qHqfSgBHCOFWomgyPekhWOLGc
MRJC/Jg6xicxF4jbNos97BPEqz9o/UBWj8OpXil4neh1x0zKfgfD5ptokPNYhb7mWf9VBMiYHmA6
Qfn5jT87KhPjK5vLu9EBSaHHmPo9L5nXKO30e4OX7UwUjIypDh/4ArqI7brnkKbtIWavnlap04di
7zmkWFSc8HUNQU+Lbg1hBWv4JplhtFUxcEu8lekY++Lby68VKnSgyqcZPMamq8d4y6J9PCD+/Jw7
8kPTTYwuPZKVIOnKeZgDHY7P5kk6QFi7t5uQ6GDJ2A+Y2oV8GkT6iMLEAclA8aO47Dl8KQmqO/o0
NICC/c69z7rdHfl6Bj/79Dgnx7a1OMf2xm9tP7Z9n6hBGylBTamy2WwWZ9d1VzeEpOJbj60/+Lqf
1Gi90vWocrTXbvKaEuht/oaTk1LdSsI7xwvUSTSQuctsl167ad2ViZO+jKFM2z7NTdoxoN2TMeL3
QclMeCYV0Njua3M2ec8Lc/ZkzM49XbxJrE/ddkleHzymRvoWKNfgkwdMtLXYk3HuTJiWYU8KyEEH
llQjrOPp0szwRaLQmYqlYS1+2DEaHC0At4TbhUYnVZ9vQAgEH0TdrPwqvxoYGiJd0lZkoH1qBVh0
X1QMHMLIhrDHoAd5wB2D6XhCGip49haCSHwnrjG2YkoPlEZ7OB1Bhe9fzG0qxGBUrnTusVvy7FRP
8PWGVZPQyi7wm1Fjvp2oDxglRG8HsgOdyix4BqQbBIDxmPRlCEkpDH4SXKwlIiGN+46859s+Ei+W
vY9YBY8YXiZ41KTSkWRDZdy41Z3Zj+Px1BwE1zyBCo7B6Gmeu1u3yq5sn7R6LbmdmDH5ODWCdhcJ
RtOmfeaHqDKQxT98dlOoXmIPHgiFKMwgrfEeol2qpjFgE6kxuU8mMBG+NVp0qO7KARTnz+NO48rO
zI6cGo5KcVjMJ2C9lfcaLx8teaYWrTk9errSgJ9RTdyazI7LJcA2X5XIstm9Brp8M7Inl/IG0p1d
8ZSkwH04cB9Ic6eDNE2bBY+n1rNrT186mZeI9Kqg0EBMeP8m5/Ex9MpzdRVeGcAAw44ypnEAIxUg
RQyxYvrHDFxB+XvezRlXv6698uHxos0ZgDq3D0AH8HQdxL9MYvF5AQnTwwcGC5J9u26/zFO1YeJC
yFa5RrcKs/HhBqRqEauFmaKcmGQOMTY0m9LIWf2WbAPiiEmyoGBj9JpVLOvjhI5lHe4q5jTvX8wR
q5fMGaxhfnG9LStktv8mqnWdcGU1gqmeEq0NNk/JAVbD7vImXQ36mqD3XwItV4P73tyYEwosIHRw
/VnU6/laPb9m+imaA7WwcITmglPktWUwA8K33/jH/O0UT/l9XiIYCsl939Oes/vRBAgBwAkGBDO3
/A4ixNQDZi7Up3L1cQjNeu1Gs3bVbpVTs8g37L3IIpF93hEkAFooJw5vuu7o5Sh/yCDy1tYJ+aiJ
yraT90rllJWtDhkOOnEhr0TnCepOH88qyw8teeLhPPbYD5QpopNyKbSJNOvo6TD9dccOhmQA2luZ
usNQ88x9TzVmY0mbAtUAsSvNonyfWKc8c8myBs8oIbxo9kseiDuj8ZsFTiF4I9AD2tuKcc34hTLH
TPcPEjTDyo2ipczB0muE6C75x1gT34lIqcvnnyoAwnq93AeRJg9/+Bw13eGhxkyHohjglTx8RnVK
paMyJ35YsUqlmpmf4jeugS0yUFY2J/HsUbPjYSNI+oa0fD8rnVG/HpXA+IeUr2MEIfO4B2088j0D
EqlLpQc9uTfPoOo9BHX/TBW17sTEldBB4/3KXK1aIPjjH9PRhoKGBzUejqLNX701xr5LMExkF5If
Sngl36SSQ1Ug92ejoYilTCBCAC0aGR5go4lDmrOs2eFr0XYL47WQ+Cd2JeQqyPObQPr4puJT5/LX
URY0YYBTUuihsQGgb0VDr9gIt8vIBvp6o7J7T7t4Kr0d5atK+ZcA9YiblvNCZMOx3byMQ6otJdVJ
Ec5ptmAgCRpDTYc1nZgiSEuCo8iIQvocEEOswYRAbaLrfwE0+LHWzrW5PC2CxhmGdFmfxiD0NHy7
ErqKSX31YuAlFVjw1NpTtBkOmAkqkoQtuq3+muin+dgTostpgHsA/nkdzsek/lBMEXqAM/O5zdCe
7aM1lFSEbHbN1Q0wNYvsjRFBH4+lWnCS44jlRAUHRkudUBFv6w18lbp5bBVil96/jyWMMTE0t2Ep
NE/DcSy+QIPFxmjOHvfihiIfcnEx+ckoekQ2HMeNSRtMMBCaJgbpLViT6arzHz/FF4NLILvMAIwA
mzOZDtNoqZNMgZzo/Fcu1TnjBeEROP84Vjlbilmk+K8duzh4LvGRf+WMcqzKrLZmspTwpaqp/1bX
ujyv0v0YGyIyu3I3wQDysIYxddk6Ir6AlCnDFcN0GfLFtE30P3RSXfChR2TX8iNkXmjslKn+mYUo
k3FNQMyAhCU/JBwx+LqKPX6ah/m0XsCMZ7H5IQxmWCY4PRwe6sWB+BcxGSln6HR/7yjREk+JZuxd
EnGEw2QlT3wGuuLxLAiwBe3HQWqSLDFnV38ArzCkJPR7wEwSPtmwcaOTqF0HkjnVONTYlAxigOg2
mBM7fCFZag2XSbNMj9wzpkmZbEJ12r2+qSYoPagjdFVoD2n3BpOgXDGVosQO828gBs8WotHE15zO
2ORQfxGzz5nGM5Bdj1ORg5QvYkb84JMA6+VXgCZGBsxULh8zygsqYBAx5BX9MG5jKEKsZpNDNRt0
HzVNB5SCcJaokyQoaV6hTQAsKHtoB5Sv0nuc1Z0O2uf1aMq94T1NkQvWvl4xSsh6J/YEoo+ZSmQn
s0Pj0P3MsnyWFYwigE9kp3TyZiOHTJVjBD0dKlpZR6NADzld70/OKi9lOlQ4E4mZlT8q12U851F5
PAmagsQFooUgO0JGQpKUg1mo89/f9SjQEyo3hypYUSnOPcbiSs1GOvPOMkodqSQyNxCIhAxdsRJY
D2ohVlZhuDlZ/MxXL2ZMyZJZCBUTkWcgBYkmmOlxdwgfYmT8KPEZO152Ymg4y7BYJpDThO8BcHdX
XgtcdrmUmbU6Zeh0B/meriLTrVmn6jGb+NwU/CAHOyuXtr7HArZsj/yHW4WVVcJTd/+++kXdybel
pI5+vIy6AaX7MFMUMVZHfE4MGJ+MwUy86rNiTgfAAR85tPnIimR0CvNFkBFyYrNMW/5IrjQ5teoM
raWUf2Ge5BvenLkMrYltsawA79F/UDRhgcCwAFzDt9Ixs+o4kVly3MeciJngdVTKq8FaMS8Egg9e
rxiz09rJOID4qzKPtcdNkLe+PnJZ+x3qWzzCUH79vNXnZbOgxIMBrUhOy1QunWMOa041Dk7mQlXV
FMIHL7ECvllNU+afaTuEBdoQ0BPziWqga73g5tWoaIm0KFjxzNNxMfLLKxjivgkasF24Ov6xh9Im
QP6M/a+BlNYdjq9I3iaow8mqJBYw9TiyODiwAqGvqDhBMrf996hGZHXoZjOqTYSG3Hsjn9Og//gc
OZxD4PR8HJUro/JRCcIJKz3KaJ/7lqvOBVbgzVqbWy55rkbSXInnNSdct6B/Y7EPI+tBX4kDN2Qp
ueKeyAMUhHTNRI1/vkHfxT6be4WM9M8ChQJKYeQin1SDwwLPcYdDX6xJ9o40J5bdVPa4tZlOG0FG
YD3kKFKdEWwj2yDLfwzNbONCY27uK/vmfGK4M985QhxC1h9x9YbLc1dnmeCS3GnO/TdPi0QUNLZH
fI0GcyCM20p/P5aggPpZ/fv5LpgImQfcGeKVj4DRLL6dbfQtu39sroyXwwxnIEFh8PpoDqbLokYf
Tnjzh7notnoGh8MNy5J+szmJ6Zc8FspRxsWC/iDsKDwmSjNSvfp+PVcN5kik1ig9uFfRxl/pyZMJ
3btgpsToaiTNpY8gGNwXBqtkuieHA7VnP2OmOw59hqMZ6lSqWPDsPOShLlGScvV4qXg81G/6NY4W
PjaM3C28tvCosmPJUThDzjKCQ0SnjvGtnidnbnWDH3/YY2J6MGadB0rKIy0lo0WBwioWD4gaTuan
Mz7uk86NSyK6vOE3PMekO/JLX7Rf7lYEwK/OzX4G1JQz7rX4wuqhumXLLzu32VMfXyjDOwppCQl4
s6e/ZCdvv0YcXERUATVzspck9dHzkdDHVByxo5gTIbrlNQnd1ZmryxeA0ToSglAEMINAdlmfPLDx
pkt1smZffqHVZd+p1jxGaVLhbfnILDB++LNPYbPMk4b96t/xDvV/p4b7RUwbnlW8xuFi/Ku9Lcr0
7ouBkPQO2c/77UiLdvcENL0nAWJbADt2L149V4CDjRlrTJBUP17RL9/XgnECoY/qGXaJLamZ/IK/
KTC3V+AihtC8D/of0p/RzAgYAwy2N8YsaYt+d6HHM+AMg9Ab7jqOOJgulDnsWLRXzOui9BCdhXZi
gg5kY5h5tJ4tBgjMOobT3CEwETgobkzc/w1tA1sh+2CK8DZjsJQFdkjXyxgkuhIe7n1tYgdgUZRy
/wDYF6HS5pyZTR+y+24S/m40xR8xl4pXyRxtEF3kw9fxxHtcU5BWhMTiKdl86Ydy8Xt87kid5H+j
ssaDz6sWfSIpXXt6rgzmAhZw4gJxMiCKi8mALIVGHPuE6aDnbnc13KksJvPdYBwvkOdcPsTfEw9a
lr4IPXUa1CsKXlpiLgHdEghsuRMgJ5Zt2u7KedGho5ArV+g0ILoZWkmXTm+FgkU7sfejH2fbx/qF
niFD/KFBPaM7YTskD4UXQ+oFuo7d805jS+dFW64yQggR0uB2t0dMgYz6sFhxaOBhgGfG5T/Muc48
KI/OJE4Nhd8Goj27Y9znpRJ7aGC/UO1MOld3WaVW2Fb6nUyIDc/KyxrNOLQQw2M9I1Hhjv2ru5UN
iQXVD1fAqIIKpEK5ZmSEFeuwm9ODD76xINBAZ/NwQg+psGt8kzwCyIQRW3ND2Qknu6Y8wOW/i3Xb
LPT8L5axrWs4VQoyYEEDWPQvn0NMnHtVYEB8jvZ0iIW0Zqon+Q8ReLG7iqjyBref7GoiNsZLmSNN
OYwm/+R8GG2nJTUOZE/ifubtCTkQfdundCSaDgrwkmhOuh62Aix8+VV9L5HHqD+MM5eWeNs7DCaz
Z8mY5zlBAlG46ZBVc4ohX3jN5TdR0avo23z7Ffp7aGFMOoWtr01KqsKWx1zhhzHNdvicHbZgOHhF
oH4MXgg6wlGaeVnsCKP650ET++w+U27V2M5HsftM1uEaUVg+5bNywaGxMqfx8/BUA6p/eadu05b4
7C65faAKMXZJ/gtxerR5u+qsuxToz5ARcYiBrvhAv/QsvTvayyvmvK1N7DT2cz1apD6zGFetm5w+
i3pZBQz99SjucU0S1iRaLcaJ6xhetZ34PJ8mx6dHvYBYN/WHJUZHa15uOdPAL6SvtjB9VrT+ZcVT
g90NT45woqconJzjv6FfnNBVBYuWbJntR/diwkohP2RokD7jXCyNhaxOtU2iYYnmJB5NTU7l7MFL
o1Avj2J8J/n6e2octuahmEsBhDn/xPSOSBTpgAQamVysKGJipu1cwQb1mL4wzuseGg4qScNdx9zv
k/6AeC7uhAUKMZc87BFaSYTU4bStYATB8NoFCppl0QXsUewNs5wtGeUDpoCVqnbMvAeRRXylj6eP
yamI9xoS0xTzSEio7suRQp8ZjRWtt5yj36CF0dYqE1USb6QwCwigG4bzVP4hxOqfR4Qu+eAl5aqR
9hXgD3nh70X3K0EDq9S4xVZ6+yasnUSvjMfuowSja/Kg7EfFMs7+x9F57bipRWH4iZAopt3aVPfe
bix7ZgwYMKaZ8vT5iBRF5yQZF9jsvdbfFpAZfPDxlS9SeQNkr1ApKyQyWBLCAs3/fmc6I+7IFPRL
BoQwHzGwyIFvITGIv8MCmW/Q+d906nAnO/b1uIOdhDRqdnU4aXrfeK+hCroNsEK3MLAiPSRmqC02
yRSr/YExXNfRs0e4By/SWKqxUJFuLYrvLB45ow3yhps5KYcqAfk1KgjmO+x1AKd2PEKsQFZZBlur
LcqAOXcMPbIoJEBZJUfxe+GnxxUIocD8iHpd01ZmzJKeylTpqjSTRssbBg7qjA7hmfIHMJfjS6bf
wMqHD4uDY1z86T4lknmBXUgdRgXBMw/OI2gSqbfTPYQP8twTJ7kUONIBzBkUifNkjeK3+UETiGYH
DY9oScCYonllJx21f4Lfg1+kvnZNiPchlcx6I4+7hIdm9qLnKMcV9KWfzWi+GroYvGYUBHvOnmqh
UoTx46yoDROb9iOCLZlKz2+qDym3Bdybs3Ua2N7XlF42IVZ2ZQsLSmJ2UDZO1H3JLMduzyeXb2wB
/w3CdK46A3A/Oljv3zdeCy8SXEangEJy91qUyiBjR6Z+WVIpEzQYO8v5ZIJLmCfxtjTRSzTE/g7R
v4JDWVnPIF4FTt121W2zJy4a/Tx6Ztv3mnFFEx+rhO1u/Ri2pLWIrl5k2Ovl0+sKY1td1Etczlp6
6g85scrS+OyU9N7QzukXRZyhTxGGI9oK3ZcL9aOPrO6hYR+TJ1RmdbaAE9a83pwox9tZd7FNm0/q
o+C9kP5Pk6zIpoxAzcbg3DIyxCVImkZOVjSH1ZN/GEFX4tpBKE02QuxQsDOFdqF5HInRXgBEhgvE
sPnT1LMGTDs2WM4r6gcBhPW3Bz0Fo4+lU6v8b/r6+keiWRoOvbcxwwDGqqmW4VYg+WGeEV8l+vmN
08YGl5T1ARMEjzYUREgv2qGRMdU+Hq4fiqNUYHbLyKMjpr2tZ0xM0paiZEcrdG32oI8k3dtOvNcW
eBoNpBPa70P26HdEgDJab1WvBCs+kfXm3GxFs19uSaswRiI9aY7JD089zPAc6Sxn2Da+qz85QvVN
eqp+cqY+YjPEADlX4avGyb2kZGlMV0Kn65DmgAikcAE7L4HvgOoSN+8rU+GJUt04dw6qHBCxwjMi
y78qP9do2tzWOYQhxvp+qzKZxy/u0hTALCKJ+ahtAnz0g0D9T7wE2lyBJNwjzUvGB9F04hNwUgpF
jxHJU6bNjpYaCe5stDc3FBLxDNYflHlZneOl/BQIAU0ejMWaZMAqkG9E1FGlIl1ajXQfJ3J1jPYj
ycrXIObmVHSkcKI+hymB0CffBbdSu11ShuFiCmvHHkcEeWnNJP1MX9Fv7aHNgDKl0QpQWCP/mikX
fc/JTc7IfgQXiDiLlgUfJkq2kwDCYTDvnnzPbKf+RelCN2xIqg4z6AjtfHUvjsk9/0H60I6rWc2I
KwuQFssDfb4tOojUhrQvaqajeBamCQZ1F0ROwcBND5uQfdH73zsFav7b3ke3VXOGNc6JgkCxoYrk
BUXEe80hTAo84jMhdKStwVBd2l+FdI0B/UfhbGBfZ5LLjvZa9vspFoozEDllCvzK19YHD3RMtG7v
hKQurLv5B7TfGPa0sX4N1tmcjD6O8RnirILCc8VYgnl25g72OEQt8ZIgLKBtQe/w2umUJJvX4/U0
LOAngIyYBUxGRPgalwtTRxExInIExr7gCxQkWf3xw07l0hqiUznSJj4RdObO6FSeEskJnHhVbSgz
33a6wqRAUUdqz5Y4EGVCksjv0P9TU7kVhETjZD9EjukW8rwc4SUGW5oz49Jixgj4AbATPzoobLq2
MedGlGeMIoxRx3N+112u9odv17gYN7Bum9r0y1CP6ohi9r1EgLAfrUBNLpBrrE2LSygzGWWCNvU1
e2NKZtmyFQ4ZPgzY25M3CGTNdBT8pb9h78H/g0uAlQNp36KZeZvpuTuMR1+P1ny2wMV189pV/c2W
XnsNWBl4gMCIdoItAGlxiDLk9l0YpLeliktS9OBXbFCLWsLbzyg9mcXXZFsV+AuOsx+HwqUBfhDP
AUbH7rXsI3ogOoXMehB+b2Wu3AyeSuFtyWwiZJ+3W0NelpHLFXif4ptHViP3M0bA8lkU9+S90740
YW4g7qg+Jp9luRYZYiba0egA+pXv4mZdaj5Sp4b8LNEjJIAoSqiP+IoT5fPyoQKQTNTnwTyD2mSY
0QdTADOCEoPMKm0lia5K0gpiflwgCRozGzWpglYck3w5NSjggj3I0PsJEtQDongpi7Qp7XfvK8aS
Uju82QjthQOypAetaD7j+g1LGKHREWsvCXxuuVUYWbXPN9K0mEluRwzB8uXkbgUgcrgtlLOyylsL
eVsczclvQSFJXb1JGF3RuZXISh4nq6Cx35FT/mkTtNwUGCjiha2O9BTaTpx90etRVF7FlqlR38wj
c9uKtrSECwI+fFwSvBVZJKh+Xla6yf9Cljpa9e7j4O5otAlvKEIoCLPcmMcbzW8f3V8GX6si+Ji8
5UOOgUSWZiPg9WbPvoiqPSSabfOOV2yPo19GqjJeLrayqzoMxyox+X69bNGtNcp1wF59nqJQR3A+
PMtR6+pbSfHF4ruMFKcXLBWmYapzUnk3JPQOyeGAXRgD4cdX4c5c9gjGKoI9LOMn4bycCpvmrE+M
tW6yD6WLFJ0JMKX7fUSQ4q54iGfGkAU6RgMhIo9mEUcL8Q9JT8NAco9XM9gNm/H360hIYSm2C/5s
ZFiv0gqQiaxVZs/tyfOGUwHGQmmHQ3z3RWePGL5AgsGGQZpmSCxEO+3qBZaMMD/B+JQ827lPqXRD
yMb5Sz3wkVyTQC4+vYrcdMJHadbGy9aX4ROVGVN6wwSEGDoJCxYM38Bk68msARvddY9QYWzmOjlE
hgMeaJi2sf381aovP8CZkzTAdHFU70q+BbVQFCcxZjHQRrCkIKQSaKlw6Z1R+ipW8SaN8DajQae/
pgVK952GNwT9ESW1y34iMi4dvwgGQxxYqEGlNS786gpFYh7rPbGNIE5eA4gOnLimRv4skoW6hvEa
WUrrJlN9HyKwo9aK1wz9RmZKaynb4AQf97aVH5+reAJ6pFPoKJXxGiIKBUYECS8foG7tFeiWbAfq
rLeVEgWJFylyAMLpyyicERtuWWnoMOC4s52OsnP1UmZd6WJhGWYYg38Ams++brRKNu8/cLQMTvxq
zrHwDwEz+rwieeNOsNbAaphM+rUS3S54l48tP8pZvAPnRz5+onVs1yCYldu58YMTEZ6JsO7Vi0FR
PseSMAU9ffFYon/AF0WNQfQOPjNincZApdopprclvt8bWpNwsQNoxUz/ahbUmAaC3ofgqINsCiz0
tpWQxftUxZSa2TD/eYwMUO+5mNjxeYMW4A4N0JUV8po2IlNRUa7ZNBQRg88GntycSGz9eB2wxX9J
01hwjCOLYtHxvNjqgTUAtE+Zma3NIxw3lxbMLcaSZyvxElC2IpTeGI+EiSIzFNslDRZcV3ehvbu9
+QT6p+ug0FUzN3WoyTbg+4yzj7+DgTEl/AXxG4gTEXZAfSpKIJv0PAAk2hVRwg7qyzgBcKwTnfQd
L5HCDcAQob/fCc26OCe4Uya0eUzpgUriu4l3LG84OG362hicYitM/uFwvUE7Ow8LEsrgMwuchmM4
Vo7VndO8nIPjgfdxN9AEvq7NDgYcFbyFJz8iO2HebNofVGsYeSSZHProIehuQ1QmBKfklFNtc3xx
LCzaA7ZB9aIiJP5S+W/MOTh6PcjZyVf2y9nwgKIzwiSMmWuXEB9qlUd1DYEBjMMmcZLIfPPKXe7h
pAfZTQ7ESUzLB6M4gJHdkermrIw/wGedU+EQIaiSSfr5qQ4sJsvAwYR8l6kadgXfd4jFIUtgFDmo
O4jxJfWJHrFYgJRGZ20Ft4GYwUUMoHOWRfwggLmGHB7Y3dKc0c0V/rtG8Qu4Sb6ljaHb6x6eEP6S
SlRAbTeP0UO5kFXSomIZJE8x8R789M0J8LNvyh34843XBH8mLAJWCsEf+geXqjXhuHNpXpcJWEYw
55rs2DWilc4DHa9Mq4IIpVUoCnxnXwvNiEQE14ekDF+I17SyiDe5qAEmac0HrcUZluDsB3yLbJA0
REW3szHjbuY76QBvHjkg+BGJEZmH6jT5zLkur6uw/wpbSF3QGe1BXaQteZZiNKZ/AQgPXfVKzl0Q
eL5T0XjdqcvtmwR45Uyqj5PjnvxfSisHw2AsOlCjBwJeNIua9PQlxqU1zdfy4wnTcNE9mJ2ar+IV
r05BjjGG0/s3jG0en3pXjzwFM+0fWszJbeGpFXLxcsokNbvcI0vjKdf9fIY3g/INNaKfECoxaRev
622GQGuqTA0HJkPbdl7pYRigxqetuz0Ys/MLn8CqXADt/74ndz0kik851DPyTZCroL5VLrF11+jV
IEq3yYE1f6S8YOD1OFqzYEKXzEKLpT7n8Fshm3oLmM2pG/6IJdkDUY+F9dtGrkm+ljjj87EAHJ4s
E6otPoBvkg0JDOGnN5dh65Tz8f9561VLoYE97qojiZJdBaR4Mx345iMsIQhw5hfPYkvEzoZsXSe+
SCbqND4TC4fhAtXlQ3vuyJPkQR6bjZ5UIduLqtGWOSw9wy6iQyVb8TH063T2JUpScWP9In9O8m0W
hBfpvR0Y4y+9+LG+WQOjwRAaTqhkE8LU4Md0IZIF2Bm2PyIGyMYKxmwp8cgPduTqvKdUiowhd4Xf
4MH9mCL54/k1wWh22KC8j4tojw0pmjxV4OcNEReopewbc74XCC7qg/Bgc8hg8356z6Cux/WgzrOl
unuO4j2PMplYMHXpgvYPGyJPK9FLnZvJdh05aXThIUDsfGPmermTULIj///T9Gkrn3NtxaeIsGzV
6A0tBVfj+QWswwNCDBOxwqv+gihWOwCx3s1VwiAK1/SJBXthBYWgcElqQRD9bohk1AEluMmqpwL6
A6//UGmrbr3/buCXxRBubA2QPljcMoR6321+wykSslnvw9lnmQ+gBWl0B87/Bq4mXEMXNPX0m3g1
y0zFhCNfs5X8GLLCoesHwQPMhGH6iAPz3JPurbToj6D1aKjDdNiqRWOKQFv0glXSbLjeHLIQHvl6
eOrnKkn7qKqxkHjqVti+OM+ILvfJN2b8IFlB0bgi83/erN6De3NQTdP8Kd6bsB/nxrlLGTcZkrYc
KuUIhDjHeYeFCbHo8jPDyJ48aUvfTza3Q+DWf0G3qBfcxAEQZtQpUXPg5xz64+/QzXGxB4BBOJYN
fCkDeJTlByqPrgqQDM8R5z1Z5AfMBtgLMHSwAFzE3EtOQ+CfeC7NTMQoK15tGrnyzzb9OC8EIxNp
256w59ga5SqPzLrdozQ7l0vtXrvBX7Hahkes/sQekj1ud2gTT68z++0YPG2dbZRB2JNxpj8JdLqa
CBhll1oK7Sba9Fkx+E1hIphYxn3myLu30yXP22hOMlsElAN/Jqzz3IUHHc1oTYYsiBtjrCq+dXhX
7vWqWDJV+oJm3UCMZUFlcJWHbYOi7/NXrooD8eWP1GndnjQEZi3P6ofWkUnLNlSvpXquFD8f1gLx
LQyVg+UUsZU6ELyd98LLpJ/V0oreDCp+zYUSCSKgQjP/cppf4LBKZvqUOzhUZN3T2/ZLuerVvuhE
ugdfr0yBEYxZwQQmStMThWd84rMdIuu7KfeNU+ekCyj26ARJTfjkFF2ZIKBTCvZMR+QPJrLVCRNj
dn/dSZlehjZ1OQpgMie33xlrjSYoW9CdKUta+EXP2Dhqyj3eQujn2tH8D4rzR0eMJI65Ffqw12dK
H38DIETXgloFunuEtyUkFwYdubKSAatUS1fd3ntTsV0VFifeVNZpS8gmisSQjIycgps8Crzx9lf1
Mso4wmeEZUzKw2doWz5ERaUT6UemxqPrpIxW/QwxqNcBEM/Fg0lR7OYMIcTO87EHJMImHi3HrKKz
rt+4YyfhSuJcw8U5FugFfkZ+jiZft02EnR/5LtHKZDESSqciM4czWV2pBICDEnUua/z12/tsdzdC
xEB0mN43Wg95Od9dYHe43eMVDx8BmB8ng/U7BPqkyyadalXrYpf8GlAXV2a38/X47Lif0Y9Fk5wX
oFZCVtIjnSaoAek06ZUI6xgeIpaHB16QLvRjaCdC4di0Nm869kkC3vbz5a1+DVfb1MomItID9Eve
5MvbsZ03mITj+Qhz0rN8+fHzBV1oa3/QGXZ9eYNHUlzPwTnez7BfJNipGlfzR4j9+Ac/+rNkakXu
9Jkda/OPshIb8Lkn+Ji+xKIkod3ngFEXkGjs9l+7/BxCbSrVznsmbbFqNnh6jIuhLG8sOjzPL6fy
cxfjNfxOqK8klNOVE5FN2pnnzx4fQ9LNIkppY2YcP3u4ifIv35rZWAHXyceiX8xqimkPuA5LagCh
YGPxp0uLNkU3z2QnWaXBs6ErZ9QcJ2rmq+hFFvyFQYIeczppTBtf4urinFIZOcCJ3k95+1B0XpUf
Yc0vf0T4BXJaoVLRuH5d/H4/WLvL1q1hNEo4JRpU4mDBzkkj/XtlXvanPNLO5Y6rkt1WuFxIhuC8
IK1j0+XjijQOBuhRsyKBAxUkKzGck5whH0UYZBxxgD1ApVsWdrH+ss/DAZMVgDxZdQQUlZd3wQea
kOO3+W6Law2SZwe7eMVZVngcviMKPB7F0UECGU8A/BY8TnVsy4P23m1QdkROfWCCdnlVH9GhdFBS
hhGpTZNaHq5ducg2QgUuA3X0AfNItr3pjaJFk3pKMGuWCRj8LNuGuLSm1a5esvSKXxWWO/EcyMpk
bcq4kcZYGUWoXYTWdeDoQE18HaYB0b2zI4OMU/hyy4gOOLTseo1fPT7fX3DAIJqpoSMss84tKEGN
eZosK/SHaMUKKkhAQhw6w8Ukw5nHkKMRtSeM0PCl+Ucigwe05df0JUaogo/Z2OQUJ1yxYvLtF7/B
jH9H3KJ84CGC6kWI0XivnwhcmBOcAacg9ATCmnuxRnQ0JueAmx3ZGsahlJ4KYcrXGaAWvOVM/IQF
s1/1MtEW9Z9Bgc5G16JuDTVXQP4D/8qAqHKm1+v3DizpvTKpIUeeZsyHLSOfmqecF2QkEB4WKHgE
bVOgwjofwkC+u5yeejXE/LKnoh7N5ymxFblmZTckDVcBzO8uLow1r8rfyn79tnUIE6Bl4GId9NrN
sDNSfDL/nFjgZ89IRoi0taRtMyTYdIRXrld2aNDVlbOGydhQe+E4NK4cyOmBNTzlu5RwWCFkNTAA
UsVxfxJh9KDbmbpaExVz4VoArX0/fkW8abV6fazqISWbCriTSaAvvDS/L853zfXJSOHbsoG+yXMc
eZQkzOGA2MnOrx17ZN74HA2CMNkHxZxdr2VfMtYyI9PzNXFlzbHG575/zyNtfGMa3lzjESAYgXgF
KzuE53aWHm5UtobNIW3Ovgy+IzSeKpsjWpl/CJgHw+dRGWwQE/aZhEwBxHXA18P2P5PI4YGyMe1y
W6B2CRyjJfx2UpAyQWwAO1W9lHgwOTOMbF6/1sYI99SKo4IOgJSbZMMfR+GUgwfbBaIwQh9gHhyW
j5HPuQOBvOKNBCSu6+CoZsxDu/pfRGKxhV5H8lTOVEY7QRv5q+pXBQOYdwR2Dyu9As/IMXM+QLyI
gKASWYVYX5hqOCKXL/caydMIx+WYg1C34asXzT0ux69Ls2U0m8CWuc2X0rzYfy7qXJ1xk5l04utc
XQLpgJ9/zdKO7+9qGksuY9/gtLHDkx4be0LrKEykEajy1dUwIqWA7tTb33JQ386CaWrYEj8m+u/a
1b/5+KmV8VSvLxJnPygXqCkFmESZBbdIHoU8VjBWH2UcBUgnfmTqTByBDBsjKVnFyTLRz9X8RbY6
VEwEgDImao6bnfLXXAhqWqwK33F+HMEpsZmouDn4OI+Ggusi3wsCQGfdYnTQQWLuzb1e8m3n2TYi
eRtNDBUnS2A0TADQbqdG3n/NuwxSkMa7evomCFDfZS09Oeo4tud+HZp3CaKlGytYJy1J85h52ArX
d3QQlK2WrY3UbVA74sYYBYsyejt1Mu3uKKYA3Em/+GkSZ0hk5xdvOAbAfjs3zNSAVLs3Ktp6FcQz
raHX8lJXDP7Kw4g63nRe7/OLHWfD85KyQ1AuY3jFo916xj1I17K+fiMN62cFETMpa9SS798QJBeB
4oZD4hW6UUMLOo2hZwE5GE2J16ckEmZcoXyBiKBS4pkgPBtl9rzL7O9eSq+qthUbvq8boYuupoly
LEgmZPGhkPz5oEjdcvoV84pXUbfdFDoztzrcP7mjf3d67jNb6GbfIopPv8MkwmT16CRrJGGQko3m
+c0YYC8nu5AOjBp6/vkJsPsBMqqosxJLvTloEULuLjuaMI+xi3w2AvMfqEzegasG9o1V0uIIiq89
Qry+JtVf/dGxoYyqbSDv34Zb3EC0GFwBUMu6WTAOaJmf9ZEDJQQ5etQRD/0Wq2RlHvqndMzJyGAm
X+yZVGqdK1xr083AxTDkMhtUhgbq2CNkNCK0j5+fnuDz9EJWxKfep2QZATrVXtM91MYtzu/OmbUA
dLiPtLmpznOcqvrORBNC+VVt6+YQ1NuEC15sCvVXlqcCSRE3rCuWsRALJ5OmXe+n5ZyJlwlffPzS
D2jJX/0a7UakOiLOqZgJnYx2BkxBh5VSAgpHkmw4HNXSZc0T9GpFGhpLSgxOkIWxfx2LK61oa7cS
S/qSsCi7TUsXSjFCHyZGQ6trNdUxB+x+SeuRtEB69EFXgf+qQl/ssjdQXcapZzxLPL+9w6aN3P1w
M88Zz6EJ3wrHDv+J4nhIR7Xfn1nO1vpy6telwGAyDp/yqjqCK7ULPLXaT+mDvxMx6ON1/5+XpYU0
2w5HuDTy63j2FR0OMIn7TQeDdT9w6diS9yQl2DQcCrBaX8oTY8q2SmItDX42eydz9vIQqcSwGYgC
yfAdCf/H15kNMbG2nIGxtc8CRiyeCqTV25rdxI43IRPjDoXmKvgtmkP9x3S8wiBDRqepuHyHyptq
JNkE0xuAIWolVBfB4LHPGBPvUki9CMYUt9J3WaHpZIBAvohxFaA+9EmulS3wLhsTSIMO1YoWlXRI
o0VCOp/kM1hT/aMfMzKb4NFkXjkvn4lKdovcJRaosoEzKJ+ngLdhShnC6EASjhwRbTpiR2IPIEIF
FIUIPEAMN4qnesxm9oy12SOlID2JQD5KNrsBs4XahzdEWv+xYBkJ4gXO/E+ysuY/w8mMmW9MzfW4
EUTAuCNbZspkNZen0k/O5pkwVicAqyQZy0IByMgAw22ejPwkG/s2hz5cjohDBpJzyIzZE7kF8mdO
30t9GvuSm8PKM6vIfCpP8LqzPrURpR0TpnEVVshN2HeoF7LSUzkNuxl+jwpqVnaDFNW2G6eOGi4i
emfJRSI12r9WzIKYvlexa6yAWlxlSko0r4JskFO7R0hD9T3HL/Im1GM0HwUz/fNEM49tRnm7n3oe
iqs8PvSfdZpcwU7gb/A5hpKvE1YULW7BrOx339aCFFFInXlR2tG/CYuRTAit3UU00HuZYKIF0LHa
WHxENZsxcAvEj+6f8DDMYsTq8QvVB5lGQPyIGvl47yOHwbbZox7MBnVkjxpjNfphhBMCUHkssCsB
//0CIeK0E39SBsk0Z41RBziVd+wj2VyCtwOzRjoRXcrfAJUJGk02KEL8Ugu6FuwC/xlGAWSnJB3z
RglfGv/eNmXvZ2YabjIK1zWw0wcvkkm22KBG5XOaV4iQ0ZmnF3FwJdiEJcLlke41ATcdSAZmrBDj
0g/ufMBKaAh8giZ+ffQbIgsTiaYHgfwtji8YRfpUQHVesVuJO2P1uQOi8Qe4T9u7cY7Xum69RZ+h
JR3jDDvwFsQL5hOBMtsz30FiIg/5ceTa9Q4QWCV6YCr9h9bCUZlUvc4W+iNdfJng7SjPEqugMscE
gRD30xyAurAqBkgqv5McWYkyCWDw0glvJpB78h0uAELQ9o5kIqaPYhg4GOf8/cx9WKDfaLi6Fva9
7xMxCtAZx3Z//KCtIMIzmnAglOGQ5pjkExKUQtyDp24V7JOttLjN+iNMCpvFnU6LdUCqWvvyMbia
zOsJXOaRgQfrC20urtPDh4jF0+2ikM43urCNw9jOjSl9QLlMt8Hs5occ9Q+2kX77OeJFJngJEV5n
8cwrG9D2VbwPt+GSpX/vh6ALNNtwAeCCQPLMMyNUop5/pnAye1bOm76dLQIl0ZPLzS++Jo4SrhWp
lFwcUgWwRiK8krB15Gz0AxbHtwQ/5T9wk5DS9WS2EbckZxWwmkMLBv8G5GhM0EoAyjrmNWa0Lmza
M/8dRJvRkE/AhePT5ARbQnYhLwVrp+uPLA2e4gZQMdFudzNYDCOcGCeaOFzJFL6fK3/5PECi5BUG
x/dKqzBLApYO7x6UXlXrDKrqXVz7S5QK6GlJE3Puvf0MnCmDohD6UXcJ0zcDzIjoJgQAxYODTdsd
Rh6qPowIVRjN5cmcfu6qCxaDkK60CibQ1ShZV+Hm6+bYTSG9vIK4FsSfMyRjANuoul/bAhFFMe15
ap7EMHCdGE03kTgUFqQueTwLM8OvZkQ72ZE7JHsQj+M2nr5mOikE4ZASpfrpQ5ypx/7e/E8GLR2+
+zR10WnYw9iA+di+LC/3A4m7Dbm9wa7469mHgHHcmfhgHuR0iBKpwdGAh8u9yHlSnDgI6hdpZ5PQ
dFIGScGe4J0PvS8jpHI7j23Y/QUTTTzGqbgRoi7tgv9lPgjTBgJoq6x5rzUYJ9wcto7kCqt6e2Ay
5qlkf3lv1TsJKcshht9rptG2WJdYCn41t4b9IMvltv18EP/kKwT5VxR3AkPGB2+wftSZn6IMIeUs
jBGYwP/dAKhkxOQBpmWAjvfOFxZ+cKwP3Cbxchh7bxh7nTaBQBlzCIj4QAeBuEQji9qptYiVA+lm
TkuKvovNTnbbYKPHp+bryqoHbt4y5U4es9TkOQ4A7AY9ucTYGXTIMh/7oEnMhO6IVNDL8hcNv0kK
cjUf6Q9lCu+LoB37gswWwVt8mQvhhqSLI+IAyEeiwoj3fgWQkjpoMuEikTbeSanEbJFs42DJMm/v
jejorUf8zbSRGVGYSku2bWBJ88yMlzZzKbe6fa3YGSNnqeB5vqgz79OBk/3irvN5GjFLKRvS4z+I
v9Jpz0glycdl0SPdQaMsJW71nWfSkhMK8xNgDmy11q754HzdL/V85QQ3H4UkYn79uezEZQI4lgAL
t4mnZE/Y6TwkwGOThIsq9gAUXinyncFwz5lICuWN2Jx0UpGiQjvJRLqlQHigMbg28At8EO2nFqfX
DUnsDx4Nth0VLAHItVD30OAq0cDFJIggbw/6sRqyMhB2eEtKKG49pgfl+/jey8hG/m+2Pn/2Ario
Fk0AaoQUHN1RyhwDzAbMnhPcSIc+tRW8q7CXVBRwXP9V5CYTZJgEVpDoPu2oCU3sfE6CDRBbkTbR
iLih6gG2BUMuEc9ukmTJ/6ICIaUPPaCCyOFQlIcPYixmEsZYWKStKRy/74cJJrvQcPkaAyGOQEsl
+fUw1M4K1oB6VkVeAzKowp1VSTKZhJFnkkJLY15pA8/ZMwAHL1NP/fSN3Tq3P9dOeJ+hlUzJz2Nj
chvvXCNIPcGcf7vLLZhLOt9dZM/EttAYi56mVoHw1fN5HzI05E9hOrRoXPNq0kbeqNpXZHxoPOKd
I2DMYLikcLk9StUPWy/jUjSM050KDPDWT622DCCGktbja7/hRV4AxA3uhWRdxL8vpiP0LjYrk76w
yh4NQWTIJ/il11aMsTJBGl/2VKSecXoPxHlMmGpjx7wkkydhlkgVxOPYLUzyPL7I6aLWyWk8NWmp
CVYG1tTmsyJd17lEa1dOI2GT87M6l7vXofESxrVYUX3i2UUTXCzCZiWwJHCUAtWoyocVO8vVQ4da
n/lT4fBQznLtLiRL/k1aTDUig9MOIw4lM/KqVLNUAhi5H4HPXRe7cBx9vExbofEclA7JWmVuOJKV
kdekmyohENtGpCwEPtwLvjkBbBRhCl9wN/ouiyv/jqtQdQYH5//YTdIhXkgc8Ey1C8xqLJ6Yuew0
8VxJUzrrjd1+cX5LoI+QozKc5CmE5NIZE8L2CoIx/TCdF+Ech1uMWpmplzQizRrjo1G4+DZx0pks
m2X0XoTRM0ah0VFDoxFQAvjjgtYZ1yBbV3buiE1VnDKf5qKF6iUyFh9mLZ6Cdt11x3d9jbpmgu1O
in/F7zIu3RaMzwB4GfE+Gp3yx0ml7UfbxZrfNWuZK5iDbPGlYm66Cs4pADSAMJIZDaAjX2R5m70p
/TuPa9EFV2xXOl8N4YMYX2TmFHHM/wiiNNVbVIjE7PqF4lSIS2S6sx4eAwynv7x0h92l7o+kVA8e
OV7LUD12lh5gXzYIzXrh5Qq+SLkO8UucFggp+sxYd1jgJPnM9xDBpgJMZW9znsjnZFpLW5lMiqHi
wrXXwJRrBrLB4GUN9sGMS41sS/WKOnZEYZJRCFCoKZ+tEFE644NJ1u/vKsZ4lTIy1zWb9iiIUAJl
4dWt4OT9ESNJ0jOzVgMJGTRhbbpEIgY/yz6BujIRp3w2Ql7xP+Ja7N1mx4HH9+r/uFfRT/xD791B
7ZHSrO14hPnW/CvyZj4UCNRMH0sWrYF8V5FI0JkDA+YekpJqg3gG/8pXcRArSi2O9XVegiIBNdoo
hwLdzZgIq1mS4hC3Y/I8GR9LbRG9A3QhCcHGZ6NAkdFCoIoCXmocQVuWK/5xI7CfDPKj4SMyu4//
BvpPVjyHw/CVYafhrRBPYZpGNsVZR9oPFhj4Bb6noDIQ6dQRAcRW+v8DRvIWEYjcOJFiJ7lzO0l/
VKW8eCla/EpRNqv+7WQ2Niy7gggMnS0PFXIgJl7mHreVD41uzYD4AjoKsK1SPYP28DxPMIAyvwwF
QKrY/EjPlkk2EI/UtWdIdQA/tBiueDv8KtIlzCjvzWcJIZubFdeT18CQwE9jwEQu1zVL1FlckFCE
YHerq0nPHVhVgj2arnD2DvmofHf+7w3eRoOPTowAuf8foMqd9pqvPjHcXTjHQpq/9wT9cbW5VHz8
Ul/hSSXlgF9cfEHb8ercIb4cltMPM+7/202VdnCv3rSVoZGHMnwqAVaIPM3CZkuPfvhO1WBTxZvJ
MuH+pGybIZAPN4+bwM+ayoylM7xsv+H+ckm4nVIyONcxvHJkVlf+kj1IBsLexPBF9Y47CDeNYrK9
csVYlwpwPteWv+K1OMG6l2PgGPlj1sOVlcVIORQHfCZ+z4opMrr4HJ0pXipqZaqRTp6gdWg28Rli
hj4EQJ+XpgQJsVfy5fHdQ8gM404QHDjomtiQWdEcBop+YlGwQFvT5rHh4zV8QTM4Re/9cGwgoboh
xbzGZ96a1CR2G9T+GQI8BO/8ViEF0nAf3uMzd32Yh3NgsSiHdtGNHk01Uf+6fbEdzXkdnVBkFsYQ
Uz2w7LwSJQZG0A6j5p7UmwvI1y9tlElZ9IvE22kXFcww++ElOhP+hOdVc+oVcivkouLcwAVAIzWY
Van3pKP5bPZUKuAqZyxJ6Z6BNwxApzRtLerO/orSjw+RXnBw0oADodOfC0tdnwEM488Fj8VUQW2M
NA34u7fp7Oe8gYAYkPOW3Ca21l/G1Yeu/kx/eQGKXPOI0AxU4Tf4IW4L1QxK+3z93SJVwcZcDOKR
wawLljkI8Do/vqDIxxs4jc/dPvsdLoQ+CW9zfHUYfwskTAAHVFzxDyqpa3vtGLf05tNRm5FORZQ0
VNTyux3sq4HTVo75N1SGfPs7UkV26DexyP9IOq9lR3UlDD8RVQSTbk0wOOd0Q3k5AE7YZPz0+9Ps
OlP7zKyAQbSkVvcfPHnNqQ+dc5UzuOYCZIn2yLfrIG3zBXO8W/2O6COgac0ToYP5OBRz3taquQDf
4d+kluT1nB2KC1jbf2+umCvgL6vxdw5dpFtlB8A4HBSR4cK/aRPvmxnvLN3nS14EIyWUHy23CzWk
lb8H/cp2elXHr0OH9xCzgjCLdmIfPzOTmSe6m62qGeoPsKhGeHFZYtVkhWAIkUZ8nXlahub79sul
zGos4BfPlLT8H3MWNKOBfgl0ZPjRnduE1epx5lq/NGCF6wBm9M3r7wgdie2QwWVoOC3w6ni237Ga
FRfk4HNhlSOgnK85B5bfibdYTyuKP2eSWG6SiU7010vLGjLZyFsqcV1OD/P7qFkTNNB4eW6mAyEA
7PR3FBaGplhKzCvL+AJ0b498ddFjIefBIp9Vli98D2COoD8zevkxH1o7aDZAiWvXIM9ioMTi8D0k
6D+s6iP7eov5kaNTk54SWDGTAA5MPeXpGPArA8Lwo3tXj9jZoWNBuy+X3G8DaT8Suz3vjKfmpLSv
LoBmyCDZ2vuPPfkjD9AiQLH5Hhgmfoekt1uZV0Fz3/Ob8lpei1PHGt3c5X1ULnkhzGXtJFzLGW0i
lfVNbJhufQQKyo0YND6Bg3GUq7ySWixhXA9lBNvu4jVwttQ36ZlrcAcIqhPo1QXytr1F4o1VhPXk
AH2aYiLIgrFCqgZbtJjDM5PXXL9YY22X/nvv4MboNZxZTtUxgVefCIELH/uPwt+wUZ04/HJlvkRV
5GF4+ZCHq5fMq/TcXJi/OuaE9PtmuSzEB/5flngmGXP3Zs1codgsXj7PQVwweq8xSnIEC8cpqG8w
EaSb6n/nzZqVliitkC4BYQcZvt8zBgVMmiX8dA7y/Mr3wOpFbHC3heYJ5QKao2QF/SdIV0g6wGqE
3FLIXVUXRq0st4w0AysXg4jqGckgoYJF9pFxqZcS2E7k5x9gIBCgB73mUunmQXnc6iJY9mpok7Sw
jLN1xA+fnZwlnD98Ii8n0SasEcx6NAvg4cuqSCIJI270c59oJ1aEOxdCqYwpQz2BrxMn3AcjSjSY
J2amtkWVFk0F96UJUl8HUkr2OTKXzZK/c843ErIjZCZ8/URyyod1aAzhsmO5zZqlm1fGUtOF2fz3
XtnVWJxnqeYiVU/pn3N46koASzmrPkL+9HRPODBwH0gR0ZOFPY+4NuGE3iddam1R9tYIt2Qvn2M8
ix6KTTatCOqx9KuhVdFuQyQ+2r/rJf/kJ59Tar8a+M3EA5kN5YGyd7RPD+9pfBAVCXWQn+J5TE0A
lb/+3ToAJjXjfUSBPcHnBOri6bclULmTSPd+hs8NU0em8kHRIYOJDxq09IQRQONCJaM+nHPDbCac
SfH84lj2r6yG48NYgbrDy8/6EPBwhKd+S50vs8IYtQh6NojGUDjIeJU01cwAkgaoQST8+DWUNF9P
n0rj/U017RmwbuC0iCzUkC2fZKJcUP6e1nJwh+xHqRvF1Jcw2UCYnk8RAEZgg/jZhCDOjPnT9uV9
+WBJ7M2fJQprTukbm1waaDN9lm1tm/Z/D7sdausckt/oP7FhAngqSePNgG9biROhs7dIxtnLLYaR
A3AyRyMIi+31Y67dvB/CYS4F3pi19sZgvKdkMiybtIDtOXKlNsDvK7DzeEUmbfm9YqRlPlrQaS80
AfqxYAAv/7gFIn64+1JvROP2JumQ90iOXCRyKPnmluNRzAYiSmG1vfH/NAniEiBr31y0t/pmbqz5
d5JSq2REMMTpnXU8CWv9ZKfUbpG5QuVeGuoLIIhfW9Rws9j7fZwvoDSOUvTf0YGkOI/LOsseOzDj
xYJKD38HT0ifdsZY+tFzHhjzO17rtP6vsP8RbaCP68b/XEPBJcDfmCaUA9W+mVOJz9wPqNR32L3H
z78OqB+lHKTcekODOXoxMJgAdFvOGf3CAflCk71CGmCY4QAE9OI1Bv1D78h5roV8/Cf8+TKdYn8y
C9fXth+uw+Vg/Ov7iHniX630/2aPAB++ANN416bQ7qrOF4F1+HvjzFN/iFMoE7lDoqMDkP+gEIZY
y/u9Umm4yr3ttP/sI+n9c3x0Wz24BpQ1FWy1swkuHc6cKWV6NeuquCylR+d+0fw4qMdxoPmdl4ea
D+D/VKNP0X8t2/Fr+VrmIalakIfPufh75wFU0ABb7yupXaooia0RwJ//+C1pZi3evBcUUOgRAAZw
2xAujPse1UP8YUTz8ek+lsk8HoF6+C6NbW54LYbeQs4bmU3HuL6GVetUV2xEAO4iE4Ih+x2OUUAV
xc5WLKNflnuImqQ5nKcPLEv5ibp9MhWqhDdj9r4hWhx9XTX2EFdKTtGMeWnr+2yMkQ2kKQ1mwxNM
GxDGCfOWcOzZQjUZ0aYH7WbFLYhUmjKFp91oU3148nl3AbgXjfAD6gGRG1WHx9ieAF1vws/wuZB3
uFlAhEA/KStDhNPAJkAaYB2mqw61C8YLiyHLI1om9i1b0395UpWlJzKmCUa+Ss8B7NDcQGuRhY8E
mLoivfAbj8WfN+ay9DuoDZL002DDU5oVMhnQNaAgVtyXdORUxKGpRm/JeADlMl7dCwTvqj5RsU3Y
NMihExes/u9EOwhxdf5LKok0Gmh+llB5h2bqO5936zvs4NrBdaeO17hMYCuAnU68JoPVlJAkLHHz
LbTQqAhzMjGyNWVLvyy90PyiZE9PTRPznRWbqjWf8zuxErO4U9lk2+C/LN1ot2jFmW74l74VXVPO
AtmADptEFxJvhZraV8jzcLf/F467epCVAY2mkgI9tFV6iKmQAaCnyfqunN76muW9qPeUjhlkA9fI
cYuRF7xcevAAj9+0Y1wq0gw/Rw4yHa5C4Zfti2uVSzLnR8Xz+uX09BWZtdo0fWrQaYTOtnhn79hn
X0RwlpIvHkOMMTV6PilX4DEDh4BpQreRV4w+Gdl+K4RoCsrqp/bEUYaftbds11SAuV0q+bw0uneR
PSBN4bzGB3/5YQr3L58qcmWdCRtEcx5UmdlURSXm38v6WqANMi+7KB7nIp00916PeWQ+V/lejRJG
LoAY3/63HVsmYCCMWTk1/XaStjD0GzlCD4gADScUPmkmfEaMs+DGWMGHTfd7hdpjfqeAnAuSAJDk
ADzv1NK1hVrtzcLnrPWAbS/P6AdzuqCwRdPyviSClecwP2lbNu0ERMiD6UB/7BG+6FNTEsfZjdEh
gdIATPhVPiFAO0ucHewbOvhua+11aQUygtuUwR3q3ovWmQSI/yayAmazT+npa4ffy+M5zmXomaid
SpsOgaE1hAoYBF9cp99U1VNP0YZkfu3nJsvgDmbMEtGHrv4yaEhRvlCqv1c8ku0/E+2HaPrkibu+
eqYIgxDTjG4RLuOXkk7/V3Tm7Bwr2m1j/2U9x5QDRNc1nD3LodWu8nKcPX0N03LAWjhwkccoAU0v
CStpOL3yLLWEvNHmByOJUCMgDNh64iqZNJOrIaAHflrWPfszjb+HqAi+wEjbjSC1F+j3uq8CBRv3
Dlkc+B5TPr28Hhue5TVPFXpR9MdcRZmYnzmKwfQiac5+RUSCUH/SNAnReH1YARdHHEKKPFjYEUkR
DZIBgrD3Jer6cNbRd0bYiSN0R5a1pKPLePOWe6agh8x6OXjgY6Is6I53RUB2JJq19caelNXpCUsL
RpiN1Od3m1j7F0jofzJ+SCPFLeUc0SMXWq8GBXjK+WeYOLIErnVUoeptOeAZgOmr7U6Yx7+zEVKx
+PapAA3RS66+E+3FKvgIynZDkpY0J1rc33ggk0s9QjRxjRwNhVlhb+5v/C4Ja/JQGarK+DVHPQl4
AmTA3/J/NiBTXPZwVE3QlvHpSG45aDKdSbQQ/yN6X7w/lghapa5+kyXYIDA1CAs6+mSH5ItfBpII
ui+hp32L4KWNH5/DD7kT5Pc/847t1QofHwT1+J7oxn4EEMGERl2qYOZwC6Np4aovnxURMEcrh6yf
MfrQvF6gPPfwlS5RqtbihdqNdJJOafiBVK2AwMiBlQCvYHswv1ua0UgFVEVAi8I60+ij1wak4VFg
Xdlvm00yZaHHaXyM9hjMTCSBxTSEvA9/gvZ8NUSt8ydP6GhxXbJLmvnmIxADKM+nzXfxOdWnF31h
Npo2yEeWiPGX9fchySdFw9uG/ZsghZslkRq1LhgPGwyL9fcqwlLaFY/xWzsgKWxEM7ab95RyEYFT
IcfAIFLlG6m/6Y+O23Nn/tC6YXCBNXkfc/R4bJ7Vn4KySTUA+4EolSKHdxRCX1BfGd7ohwiJ1fk4
N9Fuuh0+YAhB7f3DdBDevL73yfinhUJP7MS2Krry7JvWDxl9Jz9RtP4HOKlgw7kk2gm5P9MRNX7q
5UN2VxNqS7Qi7eaPxDhQ/eYDCsTDAJrkN2sFlhXVCZz51sQFCJ0p/+TxH+t6CxRDtKqFZDFIMn4T
Ke3GWNKb5ctWukSLkrXlx66XuMb+Owb8EJNyFwL3+C3CpggEpA6zOqKOEXwg7UmpQqhcAMHgLGLZ
YM3G3CTZON1HDiVKNiIdeKyf28/2fdIguckBgAwgKeo+Xr+3r3HvrO5ZhdQ9CTYDhFBLKnA1ZNrP
5xA+HFrCN3KaDGlw68wncTnhVUZhLob8MQQb8gFzzFkEOOgpWeYik38u6y23zCrAAANQIGEXM4o8
m6OGPeBheUxuhtgmqWpyN2dcLaTPOQLwPImKuaPYfOpthgNqETC1xIvDcQaQGpztKTfIH1AoyGBg
iNg7PzCKsZjwiEXfnifuVm1HxCY9Vw6DXL1iJ60Qd57EJBsdqrkOfWHuj4cWvOFcnKb4Op/Fm2NU
e/toBqkXt1Rysf0d9BHMR7TXK4eR5vLgLX43hpUFBu4Hwlr/foWXQAh3K5zheIkEHZ1dDQMOVPEL
IUHCdRgWwpnHJ8xwI13Cf+NLfHTHcQ2wEDfKxydLnjSaMRzx3NjzxkET8WXePh/Ey+WGeRWMEB/D
y/sX1axRPKJOB4U7YrFi5LVDfGFlsvbWHuk3RhYEAvkk0AAgTeyG5ZZf5gkBB3GMfeheCwGal8ax
kttEr+fMh/5/e4lCP8wR778DcYbatsvQAfrk94w9e0Jvz6sGJcSmwjE0nnMSt2+sKfoNfgvtelOg
ESjNanLAVzmeEwSKgMMwiRMOIdPnsljnQjIA8gVy5daZp2Y+5CcChnwP9SCeG8wTg83AMoCMBLOO
ISUSeCl8PA/OTTMPxFugS2iMWIJ4yWwrxA5v/sVA/mOBs7oxfRmi+lbrfs8ULycF3bVnJBNylNvv
xuGSdPMR8HPJ27MXECHBtgsBdscW+DFeGbeetiN5z48YZ0aPUY/nxNsd6NdJXzCbuAT3qLOuP/uP
CzYBhOSWPVuumEysCwzjT11Y5/jCG+U5nifx/o1RRv797DO8AKX4zKrzOYKwPEZ5AIIPFTdOKZQY
KCPcLQeUG7EAj3LPydlevE9cKL1k7QBl7iWOxf9OKMQF8kbIfoP+Oz9PYtpuGRexUEDOo/5FiXyR
bw0Ek0CgUdwAjCYqC2bkNeeScDt/1XEp3hW3XW71GzecTN+AK16UfvvA9bir8pbfnltzYc3UPTeh
3Jj17MSGeFQ+5l34ImRvSN/il9nBH90+slkkof4xEA/0hNPSB6L53mZCxgbPGeY2LXz2MP50e+lY
3vgJhpt7u5/aG9ekpvL0GXvmJF/8bOFSRTN5H63YtBJlYCpDEE/NOWdInMYMOerx1wb3YmDI4zuD
4vdW0hFoKJAtuV3JBBLIcjMgj+ErvTOJDfdhLnjS/NaR2k4TROA49aEBnGQjtWCh4DWwjLEeGtaA
SkPNAVJQ4mWbyeJ8buo532K9w7P8ulnd0FogJcT7bfbecoDMYftJ3ESDvez4vYPpIezNfkt2xS2X
wiAVLBNLBzzFavDvLsAgUtiQhH0OJDv5zDGVHFg9K4svk7EcCHk2FoJi/GJ3Qe2dd8dXsQ40aGZs
mz2hYsz4UZ2QakYf1mAdjJ2DpkwO7YHSV98S9j7I9vDXXrWwcAi60XoC9zPGFYg+Lx9HJAIvLG98
M9lSBMpF1JHKoAbJ0EnHR8+LxYI7wEHWxrmO7ik0385RBh9P60JIazGu13x4Sv1MovzFBu4h1M/V
OYsD08N8ln8WZy0NuVZxxlzAe5CoRd7npqC23DnS9rnr59RIG+hlLkR/iNedI6+ekaMfuXJpuOoF
5aGI5ApWLVBkatKx2/CzT3wbUW2Rtt8zJtakODogA9AWjLfQVZNLpAtwbgDeLwCY9Y2p8RjCc9Qm
Xxs2Vf9Bosc+cWy7kDJRZsOtQ8xlxrMCNtQGEXUlBqGblQIACW+BCIlVdEanZgcf0UEy2hSHAX2B
0RJFKMw4eVYUh0BEPk/ih3MhkpWQ9Lc+PRwgfPbRyINvTkkRStCgxWu7cRk086jfA4I6+oZG6wub
Jf6AlKQiuZBOKWHRAL2G1ddb8TKbnkfE8ZQEB3dcI03A/fKL+YtZ/kKjMCOkQHa5qA9x1Uc0fOr7
d+QJuPTD1/Dy0PvMH/z2mgohVv9lhiUqXcwo6FMEMGWn8fecAmuAMQy2s+iwqnC+ezTT3rnPX7n0
o0CWdaCh59GJJ4QWCXy6NR2bzuUUW0kdGB6jRFkt97m4QrcfdwP4kfTdUHdk8rGE5Z7OpPWYwD86
uhXQT8YCeFNfVO/0Bbphxvgh0bhziAtbDQFmf7JhbZLAY81Lr7gvH4wL+ELHcB8oqgYSJ7B1dk5J
XXE1D6XjnbRgY6x+izcVwoCHVhaVjWt7CYoUYaZ3gPYkd4eu58DG16d3lC8wvIsDsYUsPUHDAyC7
hsztN2BcJM23T18iFasrAMQL+/SGvQH4mcDrABs4ydbGJ4k6JOg+5L1aH/PClkNXR32Etrp4amTK
+DruWDw5t2BBWV5lCsI3KOS7HcazH++j46ZKtDfzB4FK6YZ5ZwSIbEaA9ee4Y9OJtT0cMF6Ij6Yh
bHNmdNHzNLgMM3X9QpSR8qSwVUaEx6FqWUlIbLs91krFwxKWAY35mTmDIl9emIEm8xdFNiLImqJo
9ZvKc21iH1X0R5iAuHe+p5TD6MLAUaASmvj2iDrjAkpkPGmECFHvgjYV9OmPPcIFnj/6glv7vYSg
LKOBlBkHMB0x9P5dC3niO8DDjPLvQIHVWfncAv/FlTRFCXPWoKpkLNBHp4xbAXVDgAxBNgTnHeau
iV4uPaB4yWVt8L0Or4+ib4XSSIbqukDwE8LtkkevX2FzUNORdek1Qw3ZH3ohcA+wOq6D6APwaQcR
FS7Ad6Oi2Q2nCWd0ifIMCVi/gNdE5X/RcwvWhMgnFO3n4KUtS/pSsGjRmfu6vJafTGXGRRINcG4J
zjIXz6qpIbfx4meI5N7gKff1dPaFekAdxv/BM8OeI2HcICe0MjQ/nLW9N/4cXALlO9uVMsjXPgH9
xM/wogBvYNsD4+/G/ZT/tay99Hr40cTnbXRzkgQsTSrMT3rIx4+60rUuGJ8gl/WAWw78Ugu5B5v4
54z5Dnv3wbsXAs/K/8zOld/jDgaEQr3L++LfDP5MCxCl4kxrpZRLFjJ8tVo4SScFB+61kc65GHYi
zR1vIb+D7QC3XevLWAhDro3cT8luAEDQ1Zcl1F/U6jCQRjWTAhlqnJlLYV2I7iFBJSEbjNg6DsX9
OB5SgQPUzfwusB4W+g2Mxw8lBi3kO6awsaNi+x7BW+0jRX7ForrHsRtiJL1zBBej4En92XJ54THu
qPGlhYjPYfJwt/zKBN1OkiWGi9/LMl8x+9wt4Irn76+XbWB3Q90knjtCg/lwh9NICiEY6gQLgRkB
izh8pRAmSWbie3Pt0QQ4wPXvYSrTm6ftEJIKwAa8zEpXrhepFDxLOJh8BJqTgksFFyV3aoxmVUDb
vopqF1wvJF1os0KWhEJPDx7DLRxb6SZ7vJ30yhvlEdFHZO6iNadeuBcoyRmbwR3zOQesPL/I5ZvM
13oDpVs2WAgkfgRXGB1TXXj+pjzcji9zIZxyGIje4blrKb2vib7nCMfTeoW+H4se9GKWXYzCu3+z
CBGzmmhdWrhg82C2+94ZuMXTom7CFt1IBt559wYx9vH3PVSUHSvnGKfxT3VVtT5m8gTQe4WmxcZe
Ms787l0apURIgUiay8uJ5ub0ozi1FhimJ/fcHu+VP0ChD9ac16Xrwy7zVcW3Dqq0REXwU/v416Al
kNJFk+ChLPXvIIHYhf2NNLIVCDg1+kkNwj5uu2NkimbCLvHCquCKxpxOPLRjHcdjBu8A4QtWaoJc
6RX+MUEFzgN05yJseitoqloWvLMQMqf5xBjQTQS8elL+/SBVX3UiD01TPIxHCdKiKD0pwLIcvqeI
legYp0G9VjfNFdVIxAwr1LE2xZUbjbshgolvStX2ASHSpOVgLHhSd7BZgcE5ZRxBne9X0lxXx9/b
gwPeWj1BB+az7jQ8OQmAc/IgrUPbAsQrVKQ4KAkC52MZIbbgRp13X9OpyWfy9YuI3rGZPJC67X/m
KCQwLLCwwYKYXrMhvktUEnsHPt/8g7gPNOP8Qm328Jk/qVlvlII+DjY1KM4vu2sZaEt07grMnccG
yODIbSMhTsEKSouM4fiiaANgDMqpAZIpUHDHOFmYgdKMHf3GbVivtE94LNc6+GPEAVHNXLEQQhR1
uykU6myDZt+uMThoONLu59JHYjYrGeUa9yUOhH1WnqFKb2sDuVpi2TCGQHALpzdnTdehfiHUqY3Q
a8C5B8NjLDf+3qtsWh0Jxg8cy363QWFqUf+xBvKuY2XEvqpPCUumX+9w74XZZ1PAbMMhCs3EOGCB
6lrxTwJJ+aNR+YcJMMc6klfB6M7S4IfzG7jm0WODliWLgjF8oKbIBMnGRa//ArcHTHRV/aCBey0Y
OJBtIJDm7GoqFlP/liaE49MzsV83F0HxjvvlzpoLeUXdeag+NGjeGY9x/B41t+YYvcYYTBRiBBs4
p7bAiSL10mUJNRGgHLramFYJojvOIDIN6D4l1cdQG1PZB5F0yFdG+NxW4yqkBsrRgY1SEeWxWSwF
BTpIkfPYqM1C6nGa4/c+s+orCLJcMkH6HmAHAHavV09oiDUm+97UVLxyaB/pmKIWFLDUtGCmYOzx
gsnXbFovYzW01vDk/c+MO/ys0mOBSAdT5h007UBsNqyY2GT9WxFYNFgR3+0YvVD0Re7V9f3xkMig
14qDFYv5S/ElHJOx/TnQlTVfIdP7E2FB6CZagJYiy2JeTp/1tWoHUP3iK0boxCarRo3SxCQeEuwN
oYCoJLA4IYbpFVdIDgA8TuW6/SfFoDzIvoVo6QfxhakMohCwbD8a4CkatpdmYJ32uDGD/8ItkW7S
gGTZKWc5k/T6XNW4kR8y+pfHbJOh4SAUhdgTQFcCewHP7fB8KSwIZSOZix7TfpB9/PYi9gixJOKo
4WNB6svU0Ie9S+/ymih/+l+36Y5si0t5+0TCMvUSGsoP3uz0MWWexcBpTgiltn/FBNERbZRtPpRy
padLiZAjpomcOfSOBNXJbEjvJwQVMyU2IKDSVpt8Zu3O9tNhgXb5H3r/s3TCN5mbeIogR05//1I0
jvZXBt1cpRkIIoL8WPTfl3ogz4ozaCbiAbvL6eOKEeQA2PhaHkOcSRaYDgTUJpTaJe9NOu95g1NR
wesZcuqlc59GQ85IJOQWiKPD74PYb4rnU79C4Nge9RQOsJnbHKJ0IAGzgTrKNmuAjPTIeO8cCZG8
UQM2s0+P1w2JHo00EU3wxZR38P4O1DnJSIShfBYYTVBt7F05q0DbTHoHvgn4dcMGgouI16NyGTQC
WNp/kYQfP4eS1teyXCtjndKeMqlXDwG57nfbPKxDxAfsJVxj2J9tn7wMEdOn5KSL1xWFk9FLG4Iw
0DEeoh/KXPz1ycx3xvYFkG2GUd5jVNICEWcVzoQZeydisffR849zFfI2/8ol0uJfYd/k3C1yZVpq
ZNO7RGiBU6324AIvCVO/oe/0GJYmKWzT9tGFZINhNHZkD+QAJP0yVuqlSybwIrEGqff3k4G/91n8
n39veZOylw7NTVdP0s29wLvEN+a/ATfUIW3n4Led/EmQRkCKu8WGalYPFS3az5WjLJQjCfp7RDyr
yKnXk6JyRULjtoFxMINsAIQ2QT2ZG6PVJmEVnF7pO9AP0U7PqTaEu0dKxZk27fakOfj1/cC7ixmT
emHsIfNqpG4UUrJieaHUiWhONy2cdEhuTq+/vsmuvu3Q9y7cH+uzMVKm5HYoqlYH0kYyMU6wg+8Q
3jDngNHvdgA1BF/YzZfG7H5WN9U+W3fUEZ9IgZfTr+AiwS1GLk0RdjaYcGD+UPsWJztk7mDItIWH
6or7OyC4noMyB9lqLl5rdU+7uLhQaUWf50/HGV14LAGL9ZD9Y9s9YlPwz4UiHhbSKB8+5j1Yucd8
gBAlFDaQZyWabf14Ju9e8wilmLD9532HuJ0U0pkXGFMwQxbNSILzZATqjnawp4USPCqUCwTXEWAE
6MPXAezePxFutfGVa/kc0CIjiChwSguToi0HsBkUORPMFysm4W/5Mch/NGPgq5+5DijkfzcNzLOa
RxTHqVWhDeJwnwZeURLyO56NBgspEJKOWJ3h0dQKRDAPCrw5FQX0+BLtcTK6KvP3vqGGMqMVP8FO
GPI4KgQgOjXKsmJIfgg7AyzcyGudlnkz1rdwk5QNEHWGH3TuHT8HlOifU+qm2d6ccMbOiSpSzsCc
SCi1dmvarNUKWAQVSypWnxvJ6yOkWps6EqkNperPDVIqs4cDPPYscxucD4Xhz1I7ZeFzhHy2EMoR
VDasVwBnaLc8G1FeAUayFsd397VnmcESk3oshVi/3vT+Pg+/K8d7Y9F1TkziBbNv9JrRWM0p9FlU
hJgbiHBvyw0mm+N0i/4Ccpx2iAkc1Kn7AoFXFaoSXLo+73Aes8YeqTwcEg+aQwfJDyqTQ+mcscrm
HcEAYpH3IpFrXqH7A01YPg7AAHpUEwfvBQMpj3IEV6QA+zqLc0RDuutAwMnBg14Z6eMLKIsysTjo
0tqfmOP0htYfLqtPr/UM/xs2s3qjzOF/uMyoAX1AR4US2iEgSR3bS0YtBxJyaMTPoYZubCDFN27D
vtZ4Y6QzI8C1CiF+cJWDVfNPj3Bn47QFPWMEEpB3CJDSCrCp420pXwHVJZo59RhODXcNwhFgfXKo
CqTASKtmxh+zEIMpoHKwNgRS329Gze5Dl2HfGzxkcnbhhWyUI/DsrICL3qidQvXBRwSGEhK3yT+2
B1hjHKSgYazodxxfK2HjBRPgjhy/UNr9XS3/N0GzYQQkKj1Ee/CiK2iHrzllJzC9qJV9ve8MzmeL
m1Q+wKHZ7mhfsNQJH0WQojwQ0yZTHe3bj/cYE5ERoMW4I1/aFhc8kL+HrwLsFz8qvGC/qxQVquYv
OT4XtYl/rGC0cPWOgbgLl7VOx2t43NtpJCqQUpgeVxnPbnV0T8LXwQrorgNahiOA/Kl9uB/ZXB8r
lG75em8cIU3J0x6FYUKOxCeOANdi3rjV2PK1PiE9s/xkygY3pHk0MjHizPfoEg3qAVaqA2zG6CyB
8VuoO1l4Gfbv19RFM4UrQQjEt4b5D5JCuL2hyVr7JTqi33l5Kj3FYfah/TEsJwyqvMMNCJCnh4zR
kU4sNGQbHQ/sC4hXDL+xQEOnY2eL3Ydtfpa6lFEuVJmtGbYT4AnPQLkxNeiEhDMhoP6ZGfKa4Fab
dUqh5crD3rkD1uJrjr6XefuhGVFPtM09YDyMXuhKB9iynm6M3tNk1BvnRyKTMwb4X0R59smonIKG
MJzn8etbvhyPq2wPCYZ4vY/iM1FOSCLzYogYqCcKdj60rciv1ibuG4JgsWFd3aRken/vjZ2AEK9w
JgcJTp971PRXyeRG4WEWsa8LBWV6IjslDZ6L/BifgaL/NlCjYop/u/L6XcWCoQHyVxa9+8/itcIt
8n+vZD49H+pIkgJPA2SO1Sb1g8vrLA2Lsb1oWDDzqXKj71eVIEgc40yjL9rXCLY2vrzKPdqxrIJ0
cyh7i/4ACgJQuQU4i9fFatd+pwIKRrPpYg5ZEGuPvVG6Dx9NEA+VqXQct9Q9RQGVE1K3N/bIsWIg
U7+GIAvY2hYSXZZ+ckQ+Cgp1gUYwUMQj5ITVN8wID0T83deFOs9AculNLNKtNJLmFH1YlaPxb0pB
1LOwBexCZUszTDn1RomH3OAYvK//neH6Bsx/jibDjibkkUPlfYYcviMtEJt+D2X3PqVzCKmEMyeW
A6QNC2UH4zyag1T2nlvacPAYdBTiN0QlwZscCQIV72iWsRGLsZvOXqsCpR7q/06zwx/GwWMLPsAD
JEQy6YKMyWrleIaqowfvPp1X6944bgbtlpUP72yB02/WrwvoO4y2b4yteQOvAdIYJBgbJzAmmm6c
XkWbUL81oX2lVTIWI46oTGAFdxpLeOC2PwzXHIBG2JrxTXNR7PWJMUvDeC377KSw9umSLu6n2hTo
REiiIINBIHzH9pE+RO2IbiGDH4c5Rgv/BOJpPQN92LIfpkVAh6CJJnT7ZAW6myhY152T0j0bU0kc
an+UUWyPLvSkpSOSDbSRsitgulIpZDR1h8Mx0nOxR/JFufHpf4+M9eC+I+ulMbNlY+aOD6KWtoDh
5hjrlGSsXSCwvKZoOCs9BCyc3g7tHL+guffpawJ1YSPdQLwbfrquVtJAmkDP9HE4wBojnb9P7IBw
jl1Enwf5Ge1LF4DTKS6HvOw5gIopinSsO/QRkXjfl6XfrPDF2uGyNaBFE8Uu8mzoVlLkkeBoo18J
B4FWZRHWA2PKclsO8qkUT9ppNzZWZJ5jYHXwKIaAddzuj2PsGhC/QK4JpMLjn2q9A77IQ1UmcmGF
gg+5sDdj3TP6LHo+E+5ABhyt+Wn9Zvj3AKWpE7nZGhigc5+ylt+4V9wanMRJXDUEcX6jUUCfsRg3
Yxri6dqivRQF1LTtCW2gIwX335KMZ0PHg4Lyc5fW3mMSLxBkjMlYMIz7S2qfppeDOJDWZ8WemBxC
qQKw8Dez0nTIxQbs5n1prK8tR+03LiHA3fBdlAjyRQEtbGJBZqeCdIQax5LPtV1pzMbgmrP7ONqU
bo5SRIQXaH59T+wANJeDGQKTW4DHi1U7zZf/CGcx6db+KYhw4nGpCwHoz5dieIEciE+EfMHaDiAj
mYo8DayMgn7u5wbZSQ3iyX1HtoZ8iRrGqv8JEGxxSAWchJGLZgCupQl4/7k9bAf66c0eJmKVBh/G
5djypBck6oOPY89T1nPmSstUNgTTyJrC0oXPMYU5fx//VhFb2nsIF0VF4BWupNOEX/+JgRVKKC6C
1Wilcz4f1rgLYIS8kGYoC/DAeHesOfGAVEnXBvNNmtAJRjRnBPMBWMWispzHtADmCnc9WQJdsHzS
HfF75pw8cC65Q4xW+GYV6htGmI3UrUKCi/UOrg0P+hojxjVp8PnLJ2B73x92+H9GAGxEGFuckEtw
W6e7iHuGTwUndQRJVKf2tDGv7RTuToXGCskd1Acwtnrsv4fwMruQGB6DitS2CFKDdMdGLiz4PAvi
h74pVtWc88KhWf/Pmml6DojVAgaIgCG36qDUhsoNFyXXHuo3MJ3xhX2wUPHNGCI7wloEugIoTeOC
apuDbprjvctjfVXa4RQdDJrZAirNgQBkCn+h1/8alzeKEYQiIEJJHxEHukXBKvju7U3p6dD7XYzh
/OKg0s/yKHdSyDgWi2phnNqxAjLTJ344SmIETpKKhnP4xIK8WpOXTKVrjNwjdZd3IF3pU3JinmuR
Q3GSs+OSg7aoT5tLeNkLamwUt4oJgmC4l7AKxovEz0dU2CN/sDuLOhbnXsX020AUWgp0SJKZgLND
d5iCg5jc8TmEyYNmD+ylRYviuSioMY+0k7It5pZPWu/q88ihV+W2A87/85a5IWYGZ6SIbcscsltY
/heK5WsWf8JiRcb5mZDa3q+Aqfs21A5gqLGLGesf4f1vfs6syHl2QyMLsbn4HOsrDg8lYdGEHAL4
1ZSjFi7voRZ+JuqfuiNPwoJs8viD39RMSlxaMScBpMnkQMuX7h1c5oR82GX97BM0iE44mSLIzxkn
7MnjzC4MmwmeUnNplQDKEDwrIOERhd05U1riQjsbVfbZ82rOmYIwuNyYx0HHmiI+JnXkku7n2ivI
0osV/gUhjKPfFpojibSZjY0lP5LOyitbtJAFoIkdo0sqDn/0HCfwvFGItOivANeGHsXxRRpbUxKN
UTVn/QVX9eMsr5Ec5RORTUrzaAobhaHAYuCJAzyyEEfD4i4hwBu2b+zSGQd5Y2ftHuYkhUeIUR4i
9uIJ2n4tLLTRhfKxaOfIwy2SqTFYZhJksqtsBJVQeBayVYAKcD6Tz5UywHP4SMZwrt9HPOO5Cl9S
SSMHLw4yKFFMsOr6x1j//1TS67+PKYk3Lc8FVQKVtAei/gxg3zw9YBY9jmbdmV19bAg1lRB7O56S
bV9NBiofJa7vMMZJ/zEzOE/uEND4XdDzSH4DTk20bqDQTz/Tat2xa9rDjkVB8LqYJDPW+t4fIYE9
M79fZtDB/qPpvpYT2ZYggH4REXjzKhojvBFC4oUYEMJ7z9fftXXiRpyYoxkEdO/epiorM4teK1oW
yrQ9rq6XyRRf32GjXzV1MTGZ7mUWfe+LHjLYrhUm67mvEblTJTzXt5VOLuHpOh6C1t6kl1yEp0wA
bTsdFwvVbCvb0k2gRvUXHla2ffst2K4TzVPzNNMnazVal8OJdSxfGwhkhe7rlycZ5YYVuG8gB9au
Vnju1qAvjjmd9KC0nK7v6cZO5OYrOazMO95pw6Fhcsfxd6w2Xi2YlnhnCOM/Dli+TTbW48+9nZnN
H+4jidZvLKMD5p7gp8t+7d44j4NzB7sILQt9fFiK0jsjxfaDpH2yMn/de4yDuQm9KKXriWaiULK4
aQbo5j6lWp9Cv7lUUPOsdUf6E/ZfCM2uqs0Ymr9B2dfP9i7WEZaKJy8IffWXvVwb/SrS0G1kbMPI
ZTpMseUoiaZuBB2mG9XNyPxM1t2+kJ0WTmNED1i8WffgbQS3WXwS0pxRenKSfFOBfj5a52wt1rnM
3EIArOScWiX6ouTEUj1kJZehoXtt/FUAJvezdgeNpK19zRC08yk9RglAbrSqPqWRahpCMnFzmwb2
0uSonKsZoNy1vezP5Z5Zzv4hib81s0OjFi90pbGs0mP39zSwPHMzyWOLYGbydB0ErXDHad4Ezpf1
kUl94spDsf7028k6oxhbFBSp8rd0kxM7l7lvsvFiLGbrMILZpqbHpGlYgtWhchyqLzhdOXOvmswu
xTVo0nHNh3zyaAv4AzBCOi+z9yenhXKABnwn+E5QTxWxhJeeoxiTvQ7JxxW3XHB9fl9V45abZjtC
1gmxD+yhzt6tMf9JBIcznXGfFJ/zUy01cDDLKf66qGl2Ql7nMb1ENJoOYub/EEmSM3MZypfNxSCU
P7QcralfUT0uOCIp7mzu99lIfVq5jmI2Y6Dz4A24JewexRetS2j6F+bE2OnSvc12I7eYnBit10Dy
nC8vp3fnBEASzOZDpCNxm/ZZm+foNHJxnFhSA+k40Tahs66AoAhTlNe+3xjHgq6aF8NrBA0ETT6a
0uXRduqZB8HwF7UstasfGRQIU7ZTalShxvXDt1GpOB8SmgYR5f88GzHsXHBgp9C9lMbV0wKBTp+t
aN1xO+FIjMtfhDQN+SjNg5E6djL/gCY4M6pW00Nv+yNh1SBEgO4G7h9zyNaf0BWrXWuI8vln/Q00
NIpWydi5cOM6p+rTAF55OdGcm+2q/c3bo/TiViViNdl05juSr+6cVLnOqhnrhKjZIR3XjNzpLOv+
KXwScDNRSAUBj/EphEi4ea3JEavrr3F9f61uvx/S6IIwPvJnUOHLNvijAUKDPYM92A2ZUOkG2S8P
k+KtcYpSbzQ4bc2Y0nW78XJKlq7c0WFUbskSI3skhdIz9EtY/tCY4LDVVgKc9deudpCLwl8erZBR
rBt/MZaoaiUI05lU/MOgsGotRpTd9WWbs4mNJO6bd1rChBBNV5i20Kmpg2T4X7bgXON4GzzkQqDt
sx60WF07KazT3/hO5st7oiqRnsE48sgHB9dx3u5fhW6W0T3isBTGli0GRBpFw5xedkHftkhU1x3/
f/wGxmtj+bMN+m9kyOZzumqtzeRPDzZEmkG4BkZr2X0bIrZ0B2mnQwVX1UqiGEJVXgCag1tyu2Y4
ujxOKEAn30qnKqdNEUMIgxKtlwRNwFSoLkZxGRzGm+2jlaxDWYHbJ3G345L7/rrs4Beac9yrjusk
XipbiPwai/3xmBclVo0Si+26QQ9L6ZurueNl41I7T69TlEfd9PoAERTIW2glwhnskIueUz/epxXE
z3UZnwsZG0fuF9Fd2w1Tu7WfxVbFQiv+LQidN1VI1rNVXwzKslVbyC5uQqyVSJTS5KU/8W/MjvSH
I8cgLPFK+suG0LG6DRudGd8PqU5BZVZeJDwEkQqzsOMEBG50ZnOzRYkMxVGpmYCFmwpEfbr+MpuD
PQK0qglGPN7LNkS7IQBfdt20Xx5mB/PCZxrmrh2YRWqieJplJ+u27TV8XxSfXNQ5m5uRGCA9jo6H
6NR0FNpd4Y1NUvWxAsMP/zLL4fi9ndLV82vpnroCO3vT2RZ9L/neZXt9sF6zexijo8NfoDS2Ndib
G2ALpsVX+KLbs8tsBixTgWNjFo6CCYLDA+HBKmNrX9WNTSM8xFXcuyYQz3sgea/KqSvqeykk6YPz
fuzDz9KT5AT8fmqKBI3ikWAumPQw9zk11yHKrkNyT1LjMGgM+yjzqfx967O/nEJ7UzMWINl31iyC
IO+5DU6bing5zswLMgnHm3Fk6d9ZV5el2Mup115/Di5z/UFH82sdvlDfjOar8mGkQRrnLFZqw1hG
2i14jYSdO/8jsP/StrqeeAfQN8k2TH1eDv1cx3PxD6Nd7TbitlT4tK0k60kP+9jXbv47ZKjUOeMv
hQfEN27kIeBpnD/OnaV+fBKD6rJ5lCPdamFPphSy1+VqKW9jrafNQzOjBLNglFnh0NPUcUej2eAk
GVYhiaKWbYmmLe/QHO+qhY7WZeNirLFyiLeJv+MTS81U8GM4m55CECBDSAeeqCD9oHeXKoVDUyeV
71OPxYWbnbeVK2g6/xwj5u1kvDhvm8jawkgdH/X/B3UyK66I9KvkISxMq+pRl+a1vULBhS/A/sv3
Bt+ZQazLraB6/FYhswO6Dsyrunk3dyJy/Gjq3i5On09vM3mC7KVhUForJXp2GuH6s/rqsYE4VPOb
pjXln69wnnOyJKJiqmPa5bGoIk8uW88PzwqJ3Vy2dRgpBAjBhDS3gY3XZvWHYWeHZ3FtrOaSQS0C
3DwO9zv58nLa5xWI51aDgHZSVE3AQYmgfGZVZW4TMxu1df4y2AWYV4g/zCrEyYSx2tVeACXl65Cg
FT4dGqCekURurSLfZn9iiA/B3uLRCjl+4c+szppxVof915CCKjfVY9mBWUx92Dw6moJVqGvsulIO
Z0jHNfp1wOhJrMH3xeiE7fL6c/8A39Ue/1QW2ib9vo8G2rXviIUn8tFDlyMg70N9WIYvKXGbxY8d
wPNsBVlYOKCewe8hVtt2nogrX5dN7fWrC5k59/e07AUgFxZE3Uvv0iLGJGai9nHu2FA59/4ymOi8
fikUYqeyPToixx6sGyc0Zi8JPYs3fWjnA0fECDjQOPU8gE6OwJq48W3eT04kGu8h1SiBbCF95FvN
IGhAb2+m70N0bKfj8mOeIRwkmyI+oTbJSEVpxMm1yCV+bfgI4UCsUyCEZ6ewla6qOFRw8e/2O+6T
nDlmwxFdeL7H+8kP7InQ3I6xN6fQyfObHwYReYADdAiu2tbtA2IHdMrZMTTitMUeZqJMrftmz16u
4xxXGq6H2EIdKdhGlAIOVWghxWuXHIXM7OoXziDP9vXX21p/aEGhums8GuPu8/dautakdSEzPjiK
QjGkupJ6XAMyF/6rfTN5j5JT6FxspBX8rnrkJCRscZkCh6pPDEWke/fwNZ4tmmlpeGfbPo2E8Al1
INUznEmx6rYjzUp+Ibauilo6qj4VaiqAtsNC7frB1aGzr1/AixrjHIr5weZecy42XpiKwxT3fpDt
23m4mDGZU57O7Yr+HrtE/jSL+gA1FB9Na1Da2rsaKzWNyPj+UolYN/d2gO7s6l5gw3RqWqBtu4TT
ghJ3xsQMWCG+sh6TcHGXRuJDE5ucPn4XOWsbqOu1Rthvx615unLkcYRDu/M3u91sTlr0lteudzZG
Im6p8ABphMkR5wNJUPsSrRq37/UwC3UEUxzkR6fm8VD7PWRa53X72E80rx3BXopgOkEBSdgFp/mc
pyApwthg6XNppichcZokFjXI3yAsKACGov+9/2jeRuPhqetmbnzZmnObz0xEk67DMvhx9mE2+WF2
4vQ7dTODS2/5ffnHE6sl1L42no0EnE6jGFDwe1z3u7fk+7ZBBXpvgBwixQ33femtBptZtLVpgVyu
fQFAegLSsEn3rpqD8EEVB8/7UuNwWkvGmum6EvOpq/y//sr9205TcrIYh9CHnsIZXeEwczn7FeWt
bBpFGgEtWVRhVckJU9p8eB7pxkpYNT2MTotaeiIMCZun0AOfKScleltOUm/pVroQgXMBO6HgudHG
SDQSC0DGMgQ9gp/T7BJqgxmdMhEWdq3dP4uVWoOYS/eHDgAjYCkBdIl1FK48I9y0FdhXGBN/q3I1
waF1Ei9Kt7vEPhucHNMTtU9nU7o+b++cc6pIh/JpJqAUGK0P1dSzkpzMQ4HISe34UK80ZsIbaAH8
r69guj9SfIerGg/P/ewETmOHdCLuauPh1iRmFteTYVz7+77IiDBicG+rJXoUmmi7+ZQiGpM1lf7X
oc7Gh0pbvgrx5SH8iPbfPGYLbCcaDgI24wGAvv3bVJUzOwUPMl3NzMa3Wphao4A6bbqOLqHMelx+
bVpQqYeQCz9rO5UchSPUce8ICHA6/LC+ZYQsHPqQ790/dvLEukkSwqdt35k/8TzTCmZn3V2VYwdG
P+Qecql6+BaItwNVl96Xgvy4vPzKDJwfjSBQfj/0GDQgAuXbWzshKsfo3AiQBgha5yPAk1AnWmp0
OIPX95+NWkGnPz5S887dIRehsrw45stLKMXo3fww/9FgImnH0SC8dH+H0a37wJaeaaRL56rLSi/3
756Kcp/H72t710y8Z1vjFrxQXpf6KDSSakXfSkOmpsebrrtDNe2/Mz1u9LrSehQWM5OKWIlBUvOe
rh6raDj1PbQwIEB7bey5bUxjg/i7Ji+alYfiamzxztN0PDQXFn/oYIA4eaFBbFaIakVRqlxaEGrJ
3UaWxDURYhyfBAiQg0hGmAo5lAi8FWjPoJIS/wtex+5RiztLIAnx1csA09nN9gQOhrgBQL2HRXzm
j3ft72aZzn647ts1+7qgl+PPt1M51dmpiByauCJWkZsX/qdWFavDKlTTEUNumY8m9B0IhC+0tNgn
7+TewXP9ePSo/A7Bp55186XF4II/xbG4+4esdZ3eyRJ1AHxajNmv5PTymWyM689hHq28x0rI+WPG
p6JVquLJPmUf8/oruB8EFw3tQpkk2KGzDOlT2kGGE2o8ZFa0Kj55jiFSvqIcScMrQuTIO1MXVYEb
PAe/RV6iyGtrEOlvQbbG9VTZP+d6SryjjIxjGucEikhyqIWxUhOrtmT5kS+tLHpMUJvJKDf+xPMA
jvvveYhYCMfvHWGUp5z4R8gaXDT+G5Cm1LDEAb6SjY6N9ceql5xuPpd0du1FT8Ba+KUUzU5fv+Mp
5LYV0y+TY0qhe/gEPVavMoVTL/fvUcFT+AuPeMDRDYSylzgZV6UtELjigjcofVkqfIpTlHQ5NG0+
BSCGnygRoForDIAQRYTbZmym1snHHO2xOm6bpS53/AVBh3iynEnWQp2XcP36jqOho8MliOZj3cvv
c7r7PU8xVvn+h1NbXD3/MUrvyl1OVQSoqkT2BplgC+ajdIwTPypPLJoO5+exMrfqJacdhz0reFqM
hgpZ66WMCQYt/EJHoQlQ2IAW4CWEbCMHFqxmJ7uaSFYIr7VL747aIMJDF4bqlsaNxcR9VJnQfJLP
ZnDxVH1PoG1XH/byAAg/viFBSjR8mxC5RI5RrL4mBiquBoXqvXgvXSLlvQY6xrm2nox7p2aA8nS7
boEyJVth+BUN1e5rz7LGLFyyUqWsB3jNKrPhE6264u15J/N7/RDFliQo4yLxrqNC4CxuDZdR6IRK
TRmBsu14WrfTk/zEu2zuI2bXrfUwJJLvx4zy876eayf63tB8rCtLPd5IUyUi8dzbaiCTPwyS4Qzc
KWI9FArM4r9cAkrbxJlyiDoAR07X22x7L/uXi8rEWrdLVaZ4/QbXOlUuA4sAF+YwA4etKzDd06H8
DF3E08PzIdKcedP1G47luGx4NuZZlVT+jexQ8nDcNEG4K2Gr4lyKQwvRkyK8r/+2L0c5M2gfah+T
3iWctwMnV3KCOqIf8bptB70O9SifX+o+656rOWAtLeCp9+VhBkdGpZ8nSrmaz0rc38dI95qrzAod
ige8cz19ZYbiICCt6G197/hZWnZAN4H+OLFm4iPFL7tzaKIuDdaMBqYzx56pL/KlLPcuDVRoczXW
1bfw79YkMQE+BhDLSf+4TH+Q6Wm06gI7JjmdsPrrvns03mCN2wznyQVf9TVHhfNDrHjKcBl422TC
7fiI0yxUjQ/rKAy3W0tAGKB0cp8/oNmbw28bq797dg+35irbAr0ICGzNCk8IlMS7wPj8WyhXTx7z
IlNtHtmb2urBW88++G0QLiP+5OdYFIwv4YjomlwBv3IIQqNT98lbEwJxGDmWZcXBx/MygkIAgofO
gEs3NctPzupMUlZ2hM5zX3XNVsxs7LhTNz9Mqbb3N12Z5Sg/FBA4zO9tOM71g9eaHr2h5KuOJDqQ
PYZQUdXcRvWuMH8WUl5PJWhEAFBAbsV7cdEJKy6sDDWyUKF51cZtEajvFiKJ+gQZyWnA92K9l7Wo
v66g8I81AHM88j4C5f0TLLeVJcRhq5r47q+UvurcPhbKU/fStrVvFdqvabZ5ru0zb5crRKia764e
9Xz3r3OacnyuHWuPmyuVe8GKU/I4wW2Aq9y71upJfVW5/+VyS6tadphsIPIPrv3cv9M8lLz6AC/H
zZ6E6F4dL8sXsdmqDDwUtuYnCZiYpWj56L4+C3FoSZuIQ3nTzSrSw5rFPUZ/7djHXzzqK/gIZ74n
BEX1UAnK2T69G2hZNvNdL4fSXVdpTaTpcExP5rFI3GT5ywFqIeY3j2wqfi09eQz8gyoK22t/bkKA
BToLUFgY9fwQFCWq2OOADQLMiVKXKh0Yc/sW3q+h3JyEzqzbkKboVBODOOsvjxJoTQGhvwspxp1i
61oPE2J5rS+627YZdJ03LjNfBESxABbPD2CdHWDbdpw+MipKBmn3UDcPBdX9vTznDI1GYy1BR2Z2
O3WqpmHznsPoMTMaXh4nS9J9WIGZbVQO+IhKriZu/C6FyyVBZXLMzIyrNASNirTttODKHbCWUX4S
YDRMPLGOIQpBhXRp+SWUEkdLkASPt15iwBcaU3CWxW0F0b1GfGHxZ4mE0WsfLQXp4w8KqAJrPF08
6Le+qEjQhB5qGUwlEZa/xdw3pDtTU4OSD1E5B65sMCFjWsU7yVG6/1HiSbE2O4dCT+w3QMvBjC1Q
7DjAPJf/QrhqaltPr2CPJV79dxJPgK418gxuKJAGPGM/o0vgVSxgFHkkpxo7pIJ6Br+NZ+lwgqlS
oDbyi97LIthW1jyTUDRUZcQAjfRXElyXLjXSqwbjRXWBvMR3hA0YmFFiOp48hTcgBYjtMIh93IfP
egyLnSHcOUS+qHVVbjm9OE7JZH6ur5FTSUBxIZDq4cW9x2EgDQsnqJBcGClmDFV3u6ZoRRjmZFiW
9+37gSKjOJ8y2P7v4ZqptsbLf6naTcutQgldu/m6NSHA4HhrKlYUEcWDnfVa+X0gdhRyhQYj68Ca
W/7AAqJz6RKWLkstF4D+e5ollRa9HUwbnRsqS6381wqt+tXPO5jDCc8m9hv5vH3u37rrznPcVJwJ
jSFUNhz8lPfwHq5ZwjqEz9qu+uja8xZSnTkXMdVUxdNmFih26oVC1FchFy1/mJ+EJixoW4wllo0D
y87R/oum+8WEFK8IOxPovepmhyE8gKLVcJ0PzXk5Xt8Nch2j7ugNALfkvazuBLoQvg5t7H+nmmAI
gGce5kHzat/fqISq+KZf7MXR9I3dnM5ZfD7X74VfF/J9elZjnzTyGkxfgsTjToJDkBGrPKC7sKtY
Ux0mFG7o4dcYBoFZkApCAqnOwpH79hzeQyk1KflTLXrIjP6q96P8AES4wO0VliD4XxXf4VQgg2ck
uxAA5TrpVr71+xtgSSLVqtwRAhBCr1c/gwOjje0fqWzx4ck2lpiX7XhF0oSCvA2IFZeLnpB+mxnh
ri+d+IqO8g6VdNpP//1kgL+pt7PDpaBT6VuGyPcZYXGiEkPJaruRdnfNMHMD6CjRtp0o9Qg4Qvn1
nAPtc0tt6mbgoA1MnXyZon4Io1+B/Kvmzao+VmVeYjBJn1tYF0Hv/wYcTOqFHoxjHEvC4GKi8Sxt
q2yGBMXIO7YFGweyaKpTQJqbu08d09oc3jzoMGNuXX3FFAtDtSO1qaYNuq1Rvsmu7H3Vm3PshrQ2
A/5yaL3+8YVuMA6UvILEqjwozdJCjRAAmWzjZC20qby4B/yw2ATxSW6RQeuZ9h3ZTfUJfnNqQh+W
37EotSmfS6hnap+3SkGspUJRxwFuxz+JN6qBIDROVIhrmtluqn3jUzDQ1TO1UqN8RFRaJXBdQB2J
XLSUfQYFx5YU4ffIYqWWV8Ia3k/Fo2Idcf61lBNlsMuD5PT2w1j9LA8tMBQq3lViqe/GkRYmBHx+
xfxKvee+xZWvW+mHjDCg/7dbaTNIUa3Pq49V5TnED19jjAy8VPjOfVNao1qoS2kKonW0WtNZI0rN
Gd8gMgvSU7Jcw7oO3INFNywtgV9sVQcXJksL09+QOB5gzlLkeO9CZ/sIhaw6MyCNe/9Cau8UFx6R
1wjZ3x3r6Vck2vQdVza6Yllxccy1eRn9416M7cthYvvFuKTDue8UhvjYn+7FMaVJvrTsLxRIgUBI
HZ0834zSf6grzjdSggsbuejNuh6/6eZd2iURQxYisFVzH/B4dYfV4DCwybYXzYfdDNtGkNFN6kKt
WCaAbctuOhrbIMz3McIGaezc2NtmYFtxt4Fjkm+F4tH6Uh+3vCgwx/2pB2HAXiXkVhGvFHOhrH0C
bC7bBl29I5fG1vGgxunKOYgSovCtpU1TZL1oBlxT6g6kveC39yEGlxm0p21ICpGWSWPzKt86202J
yNfFxQiIt+GL3vBUM/fi731yIDEri9/XEpah7Ha26877Hv/c2dE0WpQsI0/EJ8tVNjMTQHVT7bEe
n6iotdPbr1Wz0NkgHSnNtGGySKLebTgWYfzhReFBMHEIn4hbVIg2g/u5mF9/yLICc8yM7iKnGWrn
EFj3rrNEKGBWoT39cSswXc+XepZMcCwBkC44zAKMlpxIbsXYUg/R/vAPFPWX/27Fn4hew90oOZS1
wTuViw5Suz58IjwfEdIiFJb25b3YxCOmvVBxEQjJEGRAj5kKS8OGtYzObR0A1EG8nOR+rBfo6Blg
i6AT82RNUjdiYvrTbDYPLgO7oBQj4J8DYipJ1hhDeRKqMLa/UOwsdFiaTgCo27D4kNwrtBdPgTUx
nRVxCJEr8dYfhARFWsxsrWnmGLrxJcrXY2Uz2Lv2SwgBjkYDTqqUsiq+zAwoqmw7U5QhSh+f1FXS
11X4/VesOncbvGv6i1lSYyjXlRMy1uSVWGZq7peWjTzGjUHy+/f2fMv2YO4JRmIdv+/6hBwGEOoe
T5R2A2W660YvJbFtWWs2s5UKiYZ/xZk30Nny3FF5ZNC20TDPq8lz3fck95HbFd2E36cN1TjSveEC
tZQwTAVEQ1MSXwcTzQpGrRpHqX0jv3s3ez3AZb9qkXS8nJtXw9qTjx4ibwtyHS+HT8B7uk9sN2Gu
epetJuwYf0/scK/+pew2j929irzhzJdZ7DLM9d8OT7gKmKfPQ/iSLNuWPFHZs9kp8mfjfI1kAdtt
15rYjXTucnz8V9Fa9w3DSlROI3OAFCBl/0HS3uGKitu+vk2H2ePQ8Gm3mSC6sKjCCsyx7ET6wL4/
tMWS9d0NGyptyAqUem7FfJtkp5yaKzheo3EVA0F5B31rJ6OkStpTeqVVdG7/Yl2GP5Cn0aOYxp8n
bkB2kLjGOmoETveWmFg9ZNzVSzua9/QXcRIJEJblVXOFqxptoksn3812Xyynb51n6V7KtG/nkrwt
2y1U2a41Ta/ly+qUIvaRnELTV7mM1DKUxe/I75QiufYZi7t0CuBTSHiRm87KD4gCM/DJMltRkJa1
y8+7kDzk6nJefkrMvvnZAi4xchaNQoc1AIYLamHYrC3n2I94o7ToaJPZOkGIr7DCvyCumITWF2qC
skcFJrntx8We5FkaTiyomz7//lUSNzlhmLVyUWCRLzrnkqKJtZGtXTqrXXmxJ9nWTLVcqBYcQzss
RD0J30TLl9CURvyH0CBlSk/wr/TjwA/kkdRdNRSuFWhDgVveQmvRXzqvU18nH05f1ZrX+SM17QAh
ElHFCBzylUa7hWqiTcPaPZGkqJbjZcdC9798US+1tnKUqqiNMV33xbYNyemtR34ROFtXOoNXd5rD
zVNyqKeJDNaNTHOt3yYPbJm9+lY5Fq9tBZR8ep2ULfy1WC33+UBS87y27a2NfHDDPujvlWhVPDnb
h/JveC9CV6xJ2FKVlmyqq5bEybiO66sSMtZIcSLRvPcpGbIvfSEFO+hA9W312stVN/zar8oIY0Ib
tM8Hs1QEtL52euL87+utGGjojHl/55gzCHOlJD6p3+El/sDK3dUWm4rxvktEB7tKurepHJqrSqzh
8MoXz7VrCWtQ9HQY5Ev+Vjx/rnvLujLaZ6ijaggqc1FbwTPLD+P1VydvafXOk/vwXh/3FpXPUxQ3
s+bnt+hZfFZyXISgklf/bDd+D9P2UT5/6lelLeLbsfUszev53wy6MB8rHLfm5WfXvhhkp2L/RXg3
4vShYyUhYevKaBRz7luz6c00OduUF5abr9tEhjcHMZuF6MsHZnhtXEv5QRBskA0x79i38l3RczvX
zrPqUjAB/Nr9slF8tGCFdS2NZ7n2Hknt6zJNcEFaKItkUtF6ogQXJj9GIJuzksYhjfOvD+/RFxQz
IYIg8G+qk80l7CCppt6o0bqX/Fwq4KmNFWN9QaAxO0Xb6rk37z1Yx4XKnNppoV9oaw0eZUsFJsBh
kHDs4itdHZmUleftUOjtByYHEDUIPdO2QHP+WnowR/L+lB33QZH+5nQQcIOpOoSPgQ0LHW7uRSqR
+jdlRueKPul891nWSqGcn12bgc2ffOct0EleyreP9C+wCP5Uck8B3h33ls798NUrO8yzdYnCviN0
ER3jVkThYonIXE7IMq1vt9t6fO++dMNspJUwIjWMgl9LfVyszhC7d/HVnBMHp3DqLexaATTXEWzT
fVCEmIwoAYP5sNC2Yzg/QanC8dOPGnSFMcw/LXg9gNUs8L/ws0NfbCYE+1acVSLd2HTbKmiEwKew
jblOqMHguDcXZNuNF511NccaQy9UjTO13GJuEcX64y4fE/P0yaJZiWGJYf+xfJWeyIfL4ry3bS0+
UgRlMh2EIb1+fzcXDlXB3d8Pr2j34TsyplLd07jjmmIlXN7j/67Zcgov0Pej1f6ce4u7aZ799UW7
bfH4IiUtGY7dTyH4LL5de8tcedfJeYc8eHpt5qoalFcKVQV1zQIuPzGzRWdslFlJsNYHwZgmz+mO
oq0Ym944ZdTz+wpHdOKt1rl5kdnXHloVvMqp9rE0b+nH/mjogNmND/S9O1WCCUv3qYP3vbLOvO1b
joNgGcXxMlpQCT0gjJl28jfWT3ctnOpjUR/XFp14Xv60/80Da34KVGHdcWc5429yp1lsJRUp9Fjg
vqGjYu2KQyI0KWdFo8EV4zx7ZSub/rwrWWCFtGsfR3CmdmyYRtFrmJqbTooX6ynaOXF6u84DP+fD
qOszjvxaqHhxha/w6Z8S18oFpyPjBNJv1YT3ndAhnbcEgbztrm+xya3D8bKdHpwwjJLR6jtGoskK
u3O0K/VZyJBIa/smhBFsMT8n2SyeW3GatE76cxUvJ/8t5GcRs3RPHODxKh57k+zn/d8WUFs0+q8y
25k1xr8GWGqDS97W5TAlPhY/B2zj36TH9HHqbIlnFDaHDFGgKO357NFTiZ7i94ZuLh0UYe3dWzAq
1pVQqc1nR7gKsxdSqkXfMWsjHg7X7+n5UeZ16nh5Ts9fidamnk5FVwtI8DiZDzyKwSJZWvVzAsF7
8TJcdp/OBhxtcODAFeT/eVzZz1tnNX29b2v6fJTnpfK69oByVjblAs1he3uvLvqFZfmukaame93d
0SYh+PiYq6cJFL5TN7P81jmOCpLRVfmOSeLjyZRnl34OGEoRxKky3+DrU782U5NF9KruR/eRMTbL
as915VGde4doF2Vjb1N3hRlfLQr774e260nPbp30thb/t8BxjuuI1Tj87Odvm+9z2D/M02y2vtLm
LNq/MHJLx5aNNDfdt5LsFBr7XoJc78OB0srUE5PU0OXlwBVLM9U3bSKb2+jYZT+S/rx293x95trc
fyRVUSrbQiM+G8ttBstckdPU41K8j279bW3Bz5JHPsRa4qs+WnliViEzMdxBsV9XNqpF8/cHEdJY
hlzcDzahkYqUB5asiR0OYrToEyl2zKWP/LHK6TA49TkVhGd/pn0NqdYw2ylQSDxq+b7K6onBepeE
q5jDL1SW7xV6/NbweKe5JoYXttw01pTTEbL+WxN1EMyBJ4HSvpaskMDPRSGiVfV4ZjN0zLTmpWXz
yZrm9HZ8Zyzb0Kab2nJTRHN+/C4vJfg51hjhcLqa0mvIXP5mBWNHW/3o/TpPVsZ3JvfFu1pmT//T
KitI1JVUedNe6iE9fAHNwJzD2Lg+H10H1+Ze7vLxWDTuo/iAhY75pJ6uht3Z2YZmD8kQoi8nil11
9Qm4XX48lGX/rNjyH+pVMhMZmZS185Gq3t5vjdVHtjLvhU18UdQer5V813ylnxudo3mD02tRIBtd
a/vfbdy2menkfhIa8CoAvKW7sSwmV3Xpx9YKxtJJaQbAA85Rlp1QUu9XEmu5iHzimtBWLSRChxlC
wHMonzvN3+WoATKRVGCnAlwWNcn3ZlCIJFrQHTAxirm0bQkTHM5lAFLCnOJqPlXZeGiaXwgw8S2k
nyHCYkE+HTcz6dKaJzj35s9EIrqpYnvD/o9eFOJv3/ZHt+8pIW6+8oNL4e3ZzTbn/x6O8/n27fST
/jy9Cx2YcjCNRqW0fdjhotv02U12L4rtHw+mB4XGYgDRaM57tqTz56qzb106yUFu/55+cON6W3FK
SLxlZ4XhI/92nz0H9sVT+wJK7BObyxxpb4evoYOz8H74Tg4yQSvNe23PoEk3cMeI9EuUFt6Vp1Xu
MDGqzesOoZ4t+84buuqcSvJxDid6mSsOzd1o210dQ0DNTumybq6OlTwyVue2e+eCd7iVLRchUnW/
L2YNxU3Ew/5WbFjUddZXuoKNgsfg3rx1xtpLdB5R+vPeuz7cQOoQFYbbLpV1bQyLx6MGig8WxW11
t6g4p28fDtnTx3rps97H/AEWxZ2CxLkUf5YyBe6xWqVEa5B4prz6+HpwsM0z9Y285Ne2apKWAEtu
tBMm+JdK7iqhaC8/c+0T/b5WTW/33+vzLSfeW4kHTm+rRZRcFAvAS72ffNoi8mkX4Z/0TkOJRXRm
Y5x5W+intY0u12KSXduqcZ43/0tV1gI3GeFtEPc7mzKS/+ZaTD+L+9/0cphopzcVM3xL1Kwh4W+6
O+fPQl+0LIllRcHxUMIwMRdqYPkJMb912B/XifYzn1q2v8p0+SQIud/9T0orogh1/Pl+6s2XpVyK
TfMfgwy2v27wXtrUCUHcjwYxX6dS8uOBfpX7SF06z0Q9S81JLfshaonyCiMDjom8iO5Y/G97pIA7
3e6Woj8dK9O7nhuhl3JIc4LcT/kIf3H1u5Ntbz8WPSYA+EWb3vLD5sR0ek2/uymHakSLyD/bPn2i
TW1/jjhgRBLLDybbiEG7T9QTwe9/5RXon6WGP+caJmCB0yAGvhv38NF8tWLGEpN8M4AF7EZqEtok
P3c8gYK8JOgiVOL/nI4OI2E1vACrpA1+TH2LTI1gPtR7NoMlpIfM7d/hK9lkVbiV7h8SHUHA8XOs
tWlf+HhhAqKdUGWerK0/NeF7G+EUNzKFyuPdJtg6W4rpz/S/8eexZuBib3f4yoyKPogjuGbMVu1F
kTFDKdeYTzbwm7fbd6GRYCUwVxO4cbJsLQbQFo81Wb91n415vFWorUpknFVOIK0lufimSgSlvtY7
KeeEHhnrzutf8GNS4yK1u/PrRbSoxUeJY3VDRQL1TtIVg0qLOduk6a2jdaZ4YiN1ts1UV5yfpku7
22ibqFytmTY9z0dGgpBBXLDNCQWr6Wa8m/Y+EeUo3c2dCEqIVODC4IvBblyrp7s+/1wLqZS7Lu1b
t/dFZx/g9cv0NE2PCuS3V8bMencUFyTi3Z39cZCVquRK4G2T+idWRzXF4Ctagr5o/iwV2M5AiabL
YbJVoDsGsNT4Q1aeUbqB+YCKimxwgf5qfsVbAbH2J/YTiCe5EqSfrajMcLUoPU5Rc9y1oGLh+CiH
Thy/xkRmeRdFZ9qvr3xl3kp2vXxRfL/eo/2nfO7l6Py6l0TR9uPsb/73eBZ6MrI8LRdN0Fbyff9V
GLFAcKgqZimaxNWfVr3ljxZQcx3tGvpvHRCP0m2Wsc3t1yXnPRrqRIXers4VfG6bagoO79+WXvDL
7aV68YMtFEG7ykSMP5xXyYf4TWf7u1/9X7rBRWDdWCuvJHRUUjsNvgPLD6zQZPvVDVZz/H2n/9ld
Zz8gHa5NfXbXO/UKoUHX+kNLisVfxxEk2c9NoooEZDNtzC/4XiyoDBi5koYlu/r+a8WFMMiq9BLq
QhHU4lkNpTXMRcMFrKA9K5qc63D240tdWa4TygtEtvN0NZZvHNtCF/xkfwYZBvbF3diAfxi+6Cr5
qNLPkrDdESiXXHdcp35gIiCcQzVM9WK1YzvUi63Grs6EP3+lPzpZQUexf/Ra9R8cvHLvucHm1+hk
VGtYUOzk6JWdxG/f2TZCffBVDV78vaB51HsxDBWB2GVdW8GZ/lzwc8rNFiE1ZSXXZFDOFXmj8Rr7
HhzF9aPPtk6ZeacQvYhQs7+ScCgax7fs1+nz8ltoegKx7u2X47eHmpHU/TyVNlpLSPKquGwe6jr0
sePbVpLvmU1p39B94iLvwu96hf0QKwBPzaXQsOFmORB2JX0i/sfSfW0lsm1hAH4ixiAU6RbJCAKK
NN4wGlFyhiI8/f4WvcfxuG2lqlatMOM///lE96btwXRTX6hTwJiIRVf2QWKpcD7/iKvKguSdUNJr
r0z1UJFkkDIYr9v3CRAh7Pz7Ffjj/pGG49Q3kmsTvUCR60d9a8NXKHEPyNwiHOP1NbEp3ypHeWb1
wwpuNK+JA/BxBWtXLB3ikn4MaU0rNGbSPTcU/v9V4NbfG5jomBDcA4jg1FXZ02J2AdCpJ35iMgzT
+CS0jjsZygOAjJMse/qRQtsneJFnt8m0g5KL1ekMnyKVNqWcHiAqI3jo+oSWpalvmidBhXCPh6Bh
BLve3dfQgn319i7ILEdCXPEzQj5uNaQqc4PU++Ul2Xu8pUDT4GmKSuUHt9G1RwY66pvfJEiSY/4G
Ek8UzlOt7KKV7uwRWf6BOY0ZMEjCsKgovGUiDBOn2uOCiJHRoIFiie6/M5lnleuxGv+hOGQU76IZ
qvbUN15bd/nXP0mI3WyVRCH81gfgwNbD5iJgr60TZgxOw7iCfm/cZq4cg4Rkavh3uAMypeyfq8hV
EcvBveOJt+8rbz2nRUBWX2JkYMCy5TlzRAdA/S2AIkClosr5WC8Mim+zvz5z2OqKpiSsyqLY3L6S
UXW3/54zM+EMREvFq4tgvy834AkMV5jZ1cPmomr2Umr5F8vkan9mXk4o/fk4sIYbVogYbFWULcqV
139Wv48Ug+nF19Kt4Jhz5cz2I4uBAbv8nwU18XXfCy+l2zSRKLEbHjaVHMv3PKucxmj8KpcNJrlk
cZjrCeUynWefh+wfj9we66vf26qa/joRc0j8/xThYQ5lLdMS5xerd3E876UDX2PTSB5f56nybtHw
PcF4m5VP6TciPq+E6IY7uRSzQObVzDRWmbp8SU3FQj/2CQi+UoxFXHgk11lH5RWCemWHwwvcPHLb
YvnG4sZPq8XtaIlHY6uJSCn+FpvMrHjV71uBM20W3vbjZnb3sfs17PCG48oyquw2MMaV/fe4WDko
b5mVb4dySlsAaS2NC6jjTGVtyBSipgeMiUr0db6FSHrq/SojWCxtwDa/fPBQ2f9hfBYG8ffiM/oa
Jz+S93r8nV985Q9lD9r/WTDHTUn+JZOCwG4mDnV0JImq2bFlV2Ay7CBb8V7anmv7b3YAg8DabNEU
fDkXK0HF0TkTTM1UpnwbgZkIEVyqt9FiuE7Y6vXbKD7UNxwk5cVG/mpoq+Hj3R8X+Y/sFORhv+mf
t+bVVG//eMdrXs/ScjFZPm/RvePXLR2O/VxRFrMa7vcWb6tjD/GXS/WSfNnkGZYvG/XIAjJqd0Ck
O3reYQHSfforznSTu8pM8qCS7kdJJkJjj+QfXONUsibh+64CD23ZZnvd0/zQyKkzexW97BbV2s5K
rfXSTgNbh3mTR6zsQKzlFlg4wzxoeb5aWAQM3eOd7Nhlm3sJRslFsRqsQ/uSrrSbeVXwdWO0lLLq
/C+/Hv9suVvAGw+3YT8C5HqFI4Zj+Wv0y+if0ohNbflwKxcYo9dcYi/NfRAy6X488o+LMOuu8m9/
qc7hY263Lx5j250gK0xCpmSkrmfTzLFECRCISxCd6hI69rTPQZiAjKJzEhDLhgGtEPucTMFuX7GV
c4fW83MADuO/ofbEnOUvldTUUkE8GGBmut3ouvPlx/MoHi0mJGmGV11PgrWC7ugdAOyCv17A/dJw
aybkarKGoBLfmleN4Z4cePX0pjHbNc+aAJYM6jB+AaI4j6bZazM1ctQyGQLyQ/4/SVabucrjPf31
eIfK8jujS7eLi+DqWD5PHaffUtuqd1//UZb6GrFAJoeolm7PJtszIJqTK5RPm1Ip83amm2iFF3Rp
w5LvJsdlLf86/puani3nWawcdShyaiwgusXy8isrTWgv7UJnnG7Mn7shP81Op3fyxFsI3cmuhsVn
p7vDQQh2BMqjVOrm4SzkEKipLDL1cib7skBVcPXlGIoRK154uUxgdTNdNvletmBiyuxy72VmElIO
SmSHQJ5eN6/necWXqb3Mq5Y81G2sezKP5ahPkXVTZ/Ssq3vf+5uaREaDYZ0PlFQ0lgi2WfOJkmWO
8ar2s1NK1UmQJEkKiIKVoJ4rTmWgZbfNOUDSMSpfJbsF/8FbtvUURbyDpdnGisTLvJFU13gB5PLd
1Rh+US0yzcbeeopEFPxQMJjmN6WeM2SaraJ/zwde2iPCUDH1T81bPlELu1bKVcDQK6Xf/SWMDSP2
My0uA+8iNkyRtQsyFR6RrJik05DrAZfBlBCZQQmhIELiW14oMd1NPNqYcYAtW/MciHIlMVo2Z/g6
Ut3MdAPwMNmSS7umvWe3Hfxd7EY+3dL7So1O2h+jQAWGDYYGQJCqWlbYup0dbcZlX9ppm00I64nx
p6a7YtmhCHW1btOnJRZQoVZ+CMKVgeCx2KYQX3iivkupVwrz7zcGLNbXXWJlvNcCvg9egdV/qOGv
bMYjosCkFKdwDN4dugXUWp5f1/oBNxcCIXlsqQyxs8Iy2WzoJwXZZFM24Cj6Ow+8Uf9gLuMP82q9
XD57lDPLSoYLIe9249f1Is1geJrew5SREO35QAniWVcFoi/XvEXdaz7kTTtAkTdzHeJlF360kBkI
gNohFWPiOnXfTOZN33Z4he5WAGL2DhMEf5CHBUo1bnzOPF1aPtVXfIVL9XCoxamqtUqTl7OmIe53
YDNlJqAXcLsdIDtMfZUnHjsfgAePcla6QoIh8y4M5ygJdYj7Cbkp07MrnnieAugE+hcSSbcFzBmP
yQwE4dYEHkJob70VL27D/a+pyhFp47Kcn2a6IUme6xjEfdc8xhV/RgvEZXST+c85874eBMvZBtkJ
+VYMCZjrfPwyAbZGPv9q1HZnmjQOcK5n9/BHrGDcSxT+30Xl5c9h4tgDbxjpad2+5JoZx3PW9KFw
X8UgMymiRB+YQ7X5edlJpv/OtKFwGmJMmgLf+9lPZobQm5OCSWEP5TB7zx6/kkt9Uc5v1/TfOFFP
XHt5TB67v3nx5iRJfxb2Arvaxd3FTuvO5nFWt4mNO51ona91SIrirHnzVqKYWFX2OaFHblQe1VUx
bsfLz/F8tMkM1tlhPm5vLiLvCDM/V5fuYRjgMos33UD3cdu2iQ615KG2yba3Us6FqrknPzanVllY
Silph1iMR6lplKw4OLTp7dz+fLzd+0EdTYg9sl6ZKWm9gIl8yXQXBeX2IArTBWNi/LP6PTXZbCpd
inW49inIJTwl/QFg01lNFPv676Pr3sUPK2hvrSb5VwiueqZrZx5lP5FIbhsPCpjwo26JOWFc2zmu
pDVseU+87lNAmnKUfUnX4D6d0iIhzNMn1K84hfOJ+ttUNfFBMjjBdgIwaF9sxinkr5wOQ6fbz+eo
bN85Ep6RH/nFDB4hZHrCJiFPbWZ3N2egRUzzftRfxhWi0w1PrYQ4Wwg229+ghGSdo+vUGKtxO/QB
GoliCrGnPc5IjT+TSCVEkFARUPSWUrkZx1p+Qgcb5e3E7y0K4CT3BILLBSCS6QE/h9/0yOR1GvUd
RBFt33eHUAbjUmL1YDE1LC1fHmW7Fl4olajbwY+IwNe2l7jJBrO4mVm2UjurxVNDZCH1MnAQfbyo
jRBJmqoItecDm2RAJY2BPCSxZ9/HLzU9ak+KVUCClIXPobksLvBoWYQqzEYvwEWSrUsK/I94T3UX
k+w0P/WWhX7iwwvpjNEqTDKh5kLBYhn2WOxPLQ68D19yXke4Ja2d61vkIJ9GwTxp5ENdd+LDudu2
eYdR66Got3kXbqj9s5iozWyXBrBup6FZzXSvmjxMcugOWbcszHEnNXIXa0RCRLkmUNY+1MgaUYAO
qB3GlMDnVF0f0F8UVQAXp/Kv6gF18moHpBWYDuyJghdVvIoLJCAU1ooMVua99VdumPohZXY15ZCB
nyBQ66Q+A4QZ+VeOAyjh+DeZLqPGRR+k0O7cx1dzFc4uLzvK0lWNcl6Fg3jtkvQBMI42m1P0cUw3
5RXR8v3OpjB0+CAjxwbeagnGMO8WFXUXFEKl2nd1L8t6vsxkp2GreVjNwJQ5bgsHAtbi+cszoP23
ku4kYpnkzNvhFxCjE7WZfoWq2uU3gb1Q+A4fUQwwWmpBua+g02x06t7wRhx/4tpVqiRAdgosEQob
NLsb6CkZSE3uye5ZyJ81KjD4QCC2O7zoRiAv/ACBkhqavzwgDgSpmgf1yGrTPWzEcOLJK467VHIr
OKfsG0gGjMi1tvSJx7cIIhcz3yi0gQcEcMvrlgRTgHCjWoSKUEbTK/hfpMYupnY7y1cOatS+fRch
CHRmWXc39Wzdw0REBSbL+fq4KRa4nEIrdw/AIhspCK+gDA+YpnmtKK1UsQfOAk5zeyXG4DQa2TfA
4t7ahAdrAHqKuZ1qLF+vwqSr+gWIqldsmBuntNBOc7MF5Ltxo1CQkz71rzUYhNxv9FL8XsJ5ocwC
3oa0UXwBr69iF+RGwOF+ldBuXKEg4LNHQdhQo0RLkDzSmwju5cUHl13TAfM7YMF9O4nX7pXAlFjr
nprpL47FbMhoPDUXQw7HbYTD0F6I+huo9sRHiKJnukyWLWHAUKAKN0HynXevEpsfi0nEey4dJqzL
DVB24oOyu42EuYd5keRw1seVXzGhqMNmOkyIZuPzGeGfHNYB0MiAkQ0x/V358hywo6MEDf4wwJoR
mwQ1QWJvUMg8ySOK5nTe3t3L6U7mI/yFQggCGRXVYjIr7/mPu5ZtDZ+PkCdX+eSuZD4gxqwhNgQs
lSB5hD7TANoNdFc11j4Fop3vzntKpPBGiqahrmXSNsLOhcesztuLdS/bZUBsWqshxUc4/1Mwp3yP
EVssZ0ZBlNP3rMpJjpIhuNnwit4fZcrUcAb0A1lNeoibFsuw4cPw+hWCFhHETvsY4ts8UmW5S9W2
YRLOkM6KZqfk/wp94mqVbS91cVZ6XAJedUZRGvMMGWwshzsIHpBef93OxUgiJCL6/BAZkhFFsDu+
E9em9TT03/3yE9131/AIsEKoK8+zEhuQR4cAKzWlVB7srAsNizj1lMhSaIzlRMIDumDEXRmk6Nd9
xQcsK8NgLI8xriSCkg7KjUVMJxVGuyHa2qe15PslemNdGb49SnEYjf1QJGS6TDb2HNHLjjN8sT0w
+g19im9fH0V3ngFGhOkLgthEJgB8nvFntWvBiHPfZ5l8PqCjWagi0uDqGhCkWl7Wfbunybxd6Buy
qaftTLunzDShQnsgzBzurzKxOa5cEHeYZTrNAIup6nLAxuvOrx8OkssvExqEns/EdZbDP4/lPjw+
qRxm76vgVzB2xmXWAo1/mYD5JujzgMp+90SvA8xrdUNiC+ICulD9ISwhdXJqOaiMgvG5c5/47El2
1oyjubUY7H0LxYboY9mf68DWeRos9pAYIXW/lzwpW8QQbxUNYJEiAYIIXgbKE9Jho1+ZmrywO41B
ErtsD4haDfyH6pdZsxYj5oFZU5sAu68yYHK687lMcXHKHEOgG+DdebI8QEHTEyUafn4sEc6W7ozD
08tl2/BQM7UNTJw7ZAhAMwpeVcjG7SLh+Sj38g17IdV1iv4tL2phzHVEQtC5YYN5Nuriq0RH1bal
0OTrTkNzLlnWZooDDev4xT1LNQQMAsLMNKpjZjnmp/PadpDrFKU3QlCPcl8odE68blrxiK63Kbrs
9LCLPT4luP5MMtXvIf+WCWWLuEN8nDsM4Qu+0AnujNjwsrwcuEpV7zJSIfLPtVITEZwH8bYaqLWC
h/croAi8Spd3l8i/Bnvhnw/bBftDiSlikV3UQnjkGsSpwyIbVuyGxdWVaFnjuQfJaP43UuhMLSHq
Lq+op96ka2P2VFlkA8GMqoFCxeawSwTd84p1toN5Oz8NRFDmTAlNon5phaVlxm7/XoZLKGxp93Ql
EJa6enCLdSoMXmEYocKlRdXB9KnwVB7p7oXFB4Vdnf8sfyS9X4WjF51to9CMtH8a6DZzqCYNg5Nf
zryA/8N1A4EHqPkefJv0urI4nnIwEKks3pWPTzYTEsfm06iKyzaNbOEZJlNwR542GW9rIRXU5yMx
Soy2PwSxqV8EXC8MveoEYux9zlWrzbTpExhIfAR4I5G9CgjG/jXIZ3tJIkRdFYhdB2xB5YdHHtvq
xGfvdtZpGDx+NS2vhE5xxGqjgMz7e+g1ceWAzPlHAbBvac0kZ484V3FSHFmlx/IzuJVhqEFJQdAO
oRtcG1eODKGoDuAeHOCNZSsua9wjv001or5UhQNOPChLfXdPkxEoyLdBQYusaC9CBdCxvtZEAOH1
4Kzzqu9lTlHXNh2FN+7mR0QTm81uCPEa7TMUhDmju2rwFXATk6yj5apl5GIoTi/Dcx8QL/auj7o4
QkXI1PaDsFZwVZa7/nn8uVn3loVXIoZdH2XqvkOtQtSs3vdZDC/HH1OaVsKbaJnD9KMfdqqsK9HK
zyWCzGNxVldDADoMrOTw6QKi3CBVzd6aQZYpYHGS3Nzz9+E7WecDrra2hqtiIZSM+BwXgwNCGQkW
USQRzadtghgBPBww28/N3qTIfmbKB8q2mVdzleIKdYZBLx62DaEDZyiZqRuZbe39E4QnGgWjoJdc
AJ8U16lsO8HMnbIYNk8TU5x2jRCUiCu33jx1frXJJN3EHzJBO5HAnKLc9fOkBkDiectyrR7nQhbo
OMKfOEVey/d/75DLfi2ihrk2JSHew/IjzAUxtKdRZPEo53dVQZVlumpJJ/8uNjnUt6iSAbgpe2qQ
4YjlS8t7jWKjOrMYJJa1y3AX671JcARdGureqL/1JKdXlH+qCd+9mFjHnuCdryqeyp4IWgTAf1nL
pQVX1B0hMGTo7MvmZv3jEhdSIBSqX3BoLLdpscEU1pop05ed1YOcWExNwS3zbvqtVWpWPyzCGOnW
PG1i1r0Z/Uofwh431+mWM0XRuWuoNNE0L1Hf1qy1chwLRXl5tp2XvH9nlt8nBWWYZjAgkXFc1bjK
l0ywoYYkCUL19jU9KNhD7HiDW5am65pIQb9YPrUwAxsSnBeQ17JQoS+eNT40cYfUXuFYoFNo9WeN
h8VIqEhYDwgkZoMlIWw0sPFDmLrAvRf4Cq1TYtbEMY0KIZ8Klcbna8+0Wa9C8QlVcRDWVHG4nHK+
bvVDOjXX6tNIQ5Mb5HOhry3OtkACY3joyKLbP4Ye9PfIBvEvkz7O1K2iZ1un+YChtP9JYgJ5B4Eh
aRRNrS4dy+CtjZgOoL4cg2D7/awPOhqF1lYSsMacmNXX96Z1cO7MLh2P3+T3Mgw2uci+ibLHhkul
hwNvEmzwsDSKbJ5HJhg7GGrioIE5/PNrxQKoFpqrcXSZRziDZklg7inb7Kzd0NuIZanBtW1gEJ+2
rjXcRHWDFDOcoSe3rOHcMGxJu7htq3FIRq4gho3UGxMldChTJQjyZ6WdN39SavHV+/+MOYHERbgD
w8KyhRNse4xcb5ShgO5eMzzq+FkbGdYaCn3ggCNkFDT5OEyEaQ6Ty0R460jB2UfS7Pug24lN+onR
EfDpl6ihXFg1McpsExHMUPS174ryzKOAsIe9WQr3FFuSUHmKLeI3bMorU+k6MbqdWqylArSDjalV
XaFyHapGHOSjMhFrZ0mWh65kWMXwpold3CdF/ZZCaHj2zuEOhn4lq15Z/ZniOU59L+CXxIIg/G6k
XSk5EQ5X+aX4aqVwv2VHBcdgGPgX9wNGs5Pl4QbI9LfJnSdxnytgaYnd6gURhai+s5rrH6aAQTrl
Z7ajQwBHlWixkS/DMM9ceebBteTks+T8htHsPUzbvwAsuWNxjeJZR1qzbmEimdrzJjqjbRbOIGxj
W+w48KPmStRvrhlsY4JNbRktYOO75bUYmtOR65k4UPPQ2cbsrqI7ocpWaS3roTX/2H0eKuO/N7y7
y/5ND7Bl7xxaeuKC+KAaksUPO9eL2V/KXp0lAsjGUN3IxdlVSVq+FTt+PzgPQnedCqjB2YnFgLb8
dJZR8whU21Di3nEloUAKrz5vVc+1gfubgWLcCOaa6X3q1gwxwf6Cf5gH23enQWDuxSwFcCqTLBwR
O8OJ9Ysg3laVrdoas8gx98Xs1EvOEZajY6akKz4mnWC0LgH2wJBj/Da7LZ+Y8kR2hWqITnZzEKa6
3k2MnJ+hXMhEXyvLrwCdwwn1cOBfXG+Pk1lOvo2MBKMyG4/y+6Bdwv2WFSVYbTuMzLJEQUf+nx4h
UK/8eqd4RA1E82CMaDY0GPeNxvsGQ0H5yqqGictBswfQmw+TE3Wh9DSU7s0T7Bwts4MZwHcMMoum
2L1uZ78rBoyuTsh/gOfIOedfyEs5eSjz1WMNLDmYPolS2GchO8/AliKQ1DOVFGpo12BXWbqroBIr
YULneSEBAyI6hOvogaLgBs1GA7yhylLfKri3+pj/hDJW01voL4O9GfYJB4plyAXHB1p4pe3sPCk0
kWnm7tOSsWuDV/KUgSbcZBhBwoGvKoz0R1PsbNl2d/I7FHY32NPuW2T5G9pe9IF+U2ukgpPGTFU2
99dtPKI9zYnY0tBjgiLp7ed1yGWml3+5HZPClweRlQ580D6ZUI75TxiEUmAPt0NT0XvYgT9lh2r+
47ZCDnbNZCsZYcr41oku/r83FGqRvbPatM+DmyKlc2vZQ63kZbzVaZLNv9JgJMgi8D08YT4EYpjs
L5HNS6hHDjPsjtn9wFtgiSzIdTlNhBFuOBQAgegoHCEF5mqOVJ6m+TVCYYzb9+2zqpk906WeEl2f
4t0QhqY+vDy/SBe2iK9HrGpGyRnIlxxVeRtVyaZuLN206hyvuJh7nLVd37IdB17ZTBv/7FAJ0ygJ
BSlVKMWFyu6N2nIwwiT9SBqZQmqQTqDPyS9y2ksk4oYYJo9CbbjhkDi7cHCswTbbWa9qhkmS2DEs
RVrMGSeVmD6OuelYhCJNsHKiXC45KoFosWAofTA69FROi+0fVDtctKB/MABwxDd8xvSkJ/urknsP
nOmpKYIWTdgPbVN5/nEqbaZgVclN4BZ1JcuXikgHDJht611JX7Y0ExPuxqN3dR/3ruLRlutsDM+S
X3LMkv/z065Rw35crj6ZZF7VGf53lHzf40UOKcgQHLB5vK1h73Yohf/k44bX3rwlul7M38y0KRfH
QJ0yezeQMMGcMjhu66wLiUewAtT1EfRl2u8SnGYcZnZ4LtdkxVjN8P7KfZ8urVvYVIItDrxDGVoi
oXWi26rRqTVn6IRpM5G0pIl0MZvPGfBAfOFpdA0NLhkzRtyF/+hYsI1d5PybMctFU3LWWqDB/646
Kg2OQlPA1dtlYpBIvMrPCAyvOLBOmIUgvUJkSV/Qp9R/WnouSpQJUw+2SKQUQnzD/Cc7PRrsVTzQ
QNcDsux5hM0FiXAkpFYfwbpWur+rrt7vQ9cZmUpr3SwH1sjke6BrqQ1cU/2xN2eoPiectAxTSd5Z
d17dTkyR4WNGuf9WRV7T5NjOnKuQUi2vf6iM7FJ9aFjZnz0Oo/2ARfJMr24HDGskMW+WwCP3qkVt
9sH5B8tYvqvsHb1bF0OBT0d9NldYYCXf+xXCLBt+3r4IXD36tucykCUEnR1SllrVGTCa2W2DH0pO
0C/B7bfy+WDp6rayf3U2mZwBMYj/93nQQqnnE6Tt1Vnfo+3AgIrd4HIglTs/2QY0C2VIhop2v6VF
XY895WlabAfUlohKl5Fwxc4AFal42mgc4Fmyb4rN7UpiHgZR6W0qtPm4viWIGTUfasCEjDPVS3fu
cGpEcH+l8dOop7CxHEOn11kZV8G749ibVYWlFUSELb1U5hj+G8hu1TNzZrtRS5+apPLgW+3x9Rio
R746XFndSjehaEXNZiuwTphO6ht2RZ0iHa0mVFZUj7LbKAS3FWbL7X6pCX+gAY5/cK0VhtgwGKG5
Ou7cEK7lXEkHySQiKGSnGua859F6emjTFwgxdiHyJSQ2Di3jTjm5Gc+n0azmJCEGQdBQbVjMxXPG
/cJLcvKPvCF0foqELWW2eneUASm0VHEvua9L7wTrONehv5UO4EnK8nWcY2We/+rNQcKngRBn5vZY
vXsQ7RIToYfwswmKGva5xjm3QXInXLFAsrhY9vPwZXfRlEa0+YKr3gfQYyNGowqGeClnUvIHs8Z8
8TPbtjP3j8SiufiONu1FoX1MNXBFXQIKeve9htTMl9fp5ix+OSRE4sAUCq3VsXKO37iEmX21ePoC
5TYBRN42UbeLhBIfib74wczOXuVH99uEJiHhlnCfNiUhRpLT2OHr9JIWg7AjGUCpF28fpPUZfT3h
JVnoHApN6Cs5EBBv3us+HNSP/T1rBNl2bVNFu9C6iZ4lCYXMCv98VUn7Ch+M3ORu+G7laNKnFAgK
9FmfTNE8NSRRio+IYcKP/SF/2IzLH9qMhHaUt4vnGQ3WDnYNET9CCS9MoXSWMhyRWWfUZagcxn1G
FD7ucI5Y4rjw6itFwG/jvlO8D/0mt187EH6NRciyf7rOFnJSg7SP6lwVEsN59n3/M+4Hncss8Il2
ehL3b8cSaLPsxAolke6/V6f4vGxRe8H79mF2l8rFQxUxOlpnPcfObf7okwWEvRmsYaJCHK4TUihj
mmVdc+xYH1wkNtoO2cyyfRpKYIq1lUSiCVjHzwv6Z9ALPtq7F6sm+/h11ly3oGKaxOM0z5upeR3H
QNKLPJU8n5EstZaEuOMWVG5tfKwFwkScOV3Lvl4J6ZsRkcSBD+msxBlSVYaMnwe9lVvYtGAiDsPi
a+IjP5Xj0puBttaNCJEyeT8M+a1NaP5hPxOWG1RweJ7qpwIArrYYVT8kJ4hQWCrbgZHF6WqQXuPy
LV3ViNR2vQWeytW1iqefSSgielS1wZ6pxTi2kS8UGB/KJ5qo7S7X8N5IXlKQ7xUtyZBwxp300EMK
kxinp8tQ/x1rcl4IyFrrJhaEN0JhEc45Kl/8dLs3D8LNu8jW/Tbzo73VCLF/G7o+9zbr3n5xtypJ
2Etivj2aSh5eYgh30PjZNP57b2zYcc3FCBBfK3A8rX/hnT+v70f0BiisQzjUUpnpqK6rQqGUCtR1
oYls/KULY5OsAwG4Ic8PbZYQjwKnfCBfzfxq5a3N5Oeqq6PtYqqGwB5DLVCJ3kZqM4o9SHWl5Lo2
Hj/3n9neuXms6Hr7JKrXcV6n2TKCuk4Whbhyil/UsosP1y1ex54x2v3Zz6RKte4KLJFn+PgTmTy4
3Uo4oF8UHAkfinlyKSyus4ZcdmJ32GsJneXV79h0EGohZSchhq8IUmlXleuAPMJgx5y7TxZlzrWu
PnOS3FGOhg/vWChF+7IaiyeRiXfdB4LsBbDCdIv4q3cmlOOmxifT2wPZy8s1fsncymtdajoYASdu
w+lzbOQToPOgqzKgnrLFMN2KgxWJk4oahp37W7Dir/N3+it7rES9ZO8Csotag/H9GQDOzTSSi7QK
/XU5faus/yBVkKZvptb9myqGODdRR7PQLwf0MstlAyirJvLqZ6uQjZlOpOuN3ggQszIFBQET5dqX
7iz+uSVbB7Uax/qykVuXo0e7CPdTmORpq3ntenPKFcfNK+f9R3yu3bfdbKG9q5yKrVMWTYmKf2Hq
WTO7eYSAz2G+L/FDWL6JuH2ciz3mK0md1NHFyXdAoCROyhcu8MlvGUfEv84gFul3r6LF+f3ULwjZ
R6DSL/HmbVd/HN8yucqycHi5F1uQ7NcgtU6/q9vrFYzpJTd/i6Nugimie2Jlkexlco1CCv0gEqdi
f63jREr55vutIHMJYe9FwTxBY/PJlmw5bG4xj27sZEFG48OmnN/y9Cjau/4kYMAlmMzx7lZK3st5
lBZoLHrevgjgsEo5XMfqpjgE+b3jgJpDYHD4onb6wRdYpgSNGgdzfBzXH+/5O9nwfUDU2U5vp4WU
g3WvLudEeL6uGEAt+k0NH2OSSkaBkuztDRE2+5r5yuNmp5kpvuKtm0AFAEORh+6/bj93lyrE8Gb5
J1pX0uvy4wKjvanvxQkgo/37+HYbZ0rpQ76UzQ2iZfOqrkaFXwrvHsRBPgBsgaDho2dDSroPFP5Y
1ODBTuJ0DlFfefgWt11ADQMazCa+xakQz8hOLaXajQzsXEnajmC9mgIp52L5ksf5vcxXNDVWlwtc
cLrglf+068/nsrk3lX4z4yxJVcIJ8LltyNWqvY7rPiE7AzB0KlRX8affJM/dVPwBfDRD33vu5C/1
1aV6jN/PMEq7imSd9+t4mueA4sac57j3GMEVdsFdIdUzHwatauBsnH0MYfsS5Ftq6hHFV6hkg0wU
+/lp8VV218gB0KN7GENy63Glw+U3+1DvMU11L6t2njw9XwmXDyjmXKYx1/7z8C7Iw/LezuqpuCGu
LPsrKss4DpkOGGKGdKoKrrcZSihuzp054F8+wBkL/W2qFTKmPOeA3hXQnemd1vAzFLVRQnqAOJ7L
C8JTwI39w5AD9YCcU+bFPJyFHBGnez6Qn7szEmHylyG3Awd5i+uL5Yfok9+k1CA8oF+72YZCG1mp
6SL1BL7xqYc5fPv3gNv23Cu4KESE5HGmbu53OCZmAeet4ODaVBIAcuQMQsmbWNU49sBcsJpndfmA
UAH/vo3QOC5DccZebj0d0BzzVPUI43n5H3dqju0Kq58JqPPKTjT3VvP0ROZZcxiQFphudLsKxQPx
KGDUM6WUDkQKADzrXrYxAYo1mele5287MT27L/mCQuY8Kl7C/TzB7dWDF6fmVDp+Xkp2NpNoXgVq
nGSTVYNfDf1dMqqcmYL2z4bxorWY2LthGvIBxZjMNnd7vJcT6qSfTtdPUc1WAQiXZPqIOncQJT+p
g6p7HNVRHNczjWTf1Njn4z7LyGpfhm4GmfJvOPvZVPbQq6zFNfvWkdJxz5U4sgkCRTy0kvkP/7Ui
13kVYtItyCBG4G7Cdjpu/9oMuXv5bIdx+Pv28mOhyRlRp7ShltA9ONd3ArwpKMVLNr5XCouPddw4
RV8Z4hVYbfYAxO4LzJxur54UThOKNjU1EkoBtlwBLnFbEsQ9IYPtbak2m9VG2g3Ni/XYwsSIlKoi
cOoEDOO6McGeqSVg8qmMcAxk3T8yOPmj2iMO0L+HuD7gf9mi2x6AKz4qhSa8yxu0NQEbj2Cj2QAf
tuuCOtaELFNXIfDr1TbbRnjAsnK71a6H4VrxzGkCwxHE6zUT0M05sQSH8hTAB8J9yfUfIacH8xlD
KyGCalQiXV9nAFuRWFmFbBySfr5wz23ngr7K/WaI0OCH6g9A34NAGg7l1edt/Hlhl+abbC/Wqa/H
TyS+j7NYt5dQNPFy/jyVWVaae2xK02Xlb7Ka7QmYvB9r20pUPTQWjWzvoAHKvWWhXgZphWOfIWwR
MH3rBvKml4P6K+Urf+5NbD9+cyrd6pcBXt8K3N2lQm6V8DCX8Z/X8qVNZdvg+dy+hYv+Jl2trUSt
WPrDK60mP+PqvuiSc5WDXyFRZqmKWYe+XJdWnwSB6hECMaoRtbfti0qZhTCyONROSDrEOpLibv8I
yHuIXztC4B3dhjn9CpYaxZqkCmsEk1NZbVr33gOdqy1+543FXyVzn0sgQujEXVPyEVXFvbSKXxSN
EQvA44zO9byRhZWUEmidNUCUX9yW57bfvSaDGMp5PtO/GDCifCtx2Kn26+A2WO/3YUmLfDTwSoXp
/VA+lAf9aS1SfYbvTeRIkdcHA+/4fY07hWwDqfo9/t1fa7Nfbvj9dbl/VUzAJ9ql6/u4wWAHHGLS
qZd/VQzxmVL3BIdrW62GydPrKlWRQZGLOJ4U8OVfF2n4zzK41CxpHr7ugNKjzQdTsXfIVtUqLSEe
Mo3s5o2iKWRbyMCvikouWS34mtgYs5nOPjFdxvgf998nZKrpTjb1zsXIfO72zQu5y7QVdBO9O2m+
EMet1KZ/kgXD0a55wa6O/ZQ2Kdxeb5wcMuBQo+X2q8+l7hw9IiKRDGCJCyIE9Ne6rc2wvkH2/6Eh
0o+6Zc7AJG7R6Ak5bOv7qHLCdJgg16inCl9QuYJW1LpA7IezQGlGZB3fM5/CZtnghtQCIufeON/e
9xhN2FH0+KpT0HJGyZFOkMfqoqiHyMsC0RuR+OuxuJNOxaHZVJ+okOry6O8Xnetjkk5tajn8rsH6
FZy9xeV9KPmVPc8+cGX0oJDiVUs90eU6Xd0/V8NyIQU9D8T8ZxwtXjLYFw7oeuanLxxXi+ojN68e
7g5hahJdxf52k8u5gXA5lakm1jWF1WMlT3pZXmuSEQfWejFSr8jjwq0sfLntEyPf/t/X4IEmZtIZ
+xalwPolmW4cecMGuBukc02dUx54IzbleSvf3f3iwEneGzAr44CzWvHM4YTfosxnES1NJWT+HoqS
6qkvbAkc8vHpRykKpFhu0zj9XjSZuytyfT8/qmpLmV0ZdDm7++v6ZZ8ICfZ7/CMetzu19hTo/t7k
ll4yCCAWH2c8rcpsv8GaV4/vdfL3ln9N5F6jB1P9S03HdZ+oelIyqguCyyPkzr/H3d/Fuk14Hi6d
HCaQbLqqRIWRQXhmom4an9OVxZpfT+YLOvn2kZxXBTTUYTEpieQHZ1bIcOEjIRPW3e/+FhfdaFeB
VZUVW4b3+shcGlqGi3teU38Tucoh+5XF5Zye6wK3DRV+GB8CI3khzamTHrkfmjoW7RfNM7g5fbfS
IKMYGGCs6YJJ0szk//KRWIiKXmG/ZVVy2eZ2RiBXI/1pghWby9TnAKLRcL6TOM2CR24UBSxqzNFj
NEy1BWTv51ZKPSiES2L7erHtdvPRCpl4MttWTXa6fa8ygw2PHujgnFhX7lkKLqEkHePQPI0Jc9yP
s50EtI72LKte5trcx8qu3SCTmGvRM1UVE98+1sZ9vPUYqCEsDBt00hsiCSVR3o1Hy0iiKTTSa1yO
78IJO+6UsP0hJPuv8jpEnElKF3s+ceLmJDpRwVQ2z7gdzq+5U+WoczCw6+YVyvFbrwbHdHzStCEg
OtRNJye3czN7GSlehqVUW7vUAkchc6p3xNSQjppzcYPeiYLQOYeM/57tO/GhQVDJqOgMmJmhgb+V
CuPaad/ISPAyF8l8yZKp8uELXK60EFOvXhw3x6INMWRMsAYS13dlS24U6jY7EPlKWHP68KAQR3dN
SETJGiaWZBKtWG2caqoG3Uxvp2Y2/3Zd1ceIKacRFsL+8TvH/bprWFBy+u7afCi0mYlPps4qUMtJ
5EjDFSGkVIRH2dzGLyeu/hamO1d7IGLL17fvh/YNRXKqGuGbEmw+WpurDi2PzvaoGoPxPDU7s21l
hSHL1IDX/0fSeS2rikVR9IusIqOvkhFz9sUyHDGABAWEr++xb1d1dXXf4FHcYa25ZsAFv8DzfnBS
H6CNUVfsBrJgRbBYK+3AnmLYqZ+ADEHauWqOh+PtFWqMuZ1KWuNSc79ico34Dzs12HmOvkMoTkVZ
Rq9DGbx36YnSjadx/DM4qRmKWc0kPR0LoncDeaWqf6kfs89QCUhW/1BRAGIvSdVEUe2oEzZKdhlw
ScMYIxOZn4Y4jcGi06X7D6q/BJcEqybkR7eMdb/aUIAXI3nP9Zffl0ruc/lJaoSjJRQ4vChjx7x8
DqKfuDU4OYyaUQ/vHciCoB+0Oxx1vHktlFc47igLYJPfDE8OPP5Q4JhBk896y9zLUqseU0Sm5fI3
5ePNuUIfVJ6txVvHg6UZNgRLe8kgAHF/b+gSIEsr/RVaE4re+n5RDOQFJmN7ZUIBiTHw4zmFr60R
AefqnC25GWHpK1q41wTmUaOuseznf+XpW4kS2RWEC3haGXf3CPmrif5+x4MDVO1Y1T1/wAFEncP5
aiJZaLHcE42scYw469Az0zV8mHx/pn0NbtWFG6ym7e/wPC+RvvYC7TXv1zzyt6/WDNDffoxvT9z8
ZaxlOIUMpyiNlG1DOHDjad8Q7Q9TIhDcaf11HpvsXGBUB6RORGinA0MyiSi84xr8vCUM4eNTYHxJ
cAKmjLg0JSxARZQ4pGDk/jrjRkVMknqxM+gsM/hSrdVrbJAe3PxW9dzi7MgbjZ1uL6YiR3U96ELC
In72G6X1GUQbSLS5koauO0wEDki5/8xTt8HxTi8uenblo9YLEPgWJT7Lvue854M9xkxYYsr4Y0Q1
ITy4ouzYRrEnp7YInICOzPNePEl4IGMTbWPGtkHg7ZIpIT9QUSJFwIgHou4lvZmEPoyNjeRBGh3H
3bDBIYkLepPP3sLD2O5qppwoGbhdH7e4s9jq/cSp9UsyK6fPq36mbysNP0cFghUT87hZcYwMukiF
Dg1qnBQyTEt6Qb4uke5CHxrqgrTYLl9ka0EWyYXiia1egvhoNmg4mVx4jMYOrWtLDNn8obua7so7
7vOvCvZGb+U8ryq2Z91FOsWFsN/rRQSRUGKO2TXG0rh02KUF2CkwvLBeboNnC4xLETU05KVfPJEG
QJLenLkWiValIxRtBmliIgwIrJDJRU8S00eKLaTany1I7YDPNULr2rcScrx9/obkGSE2fzm2Xg/0
NR9HVGLB+yrwMXQlGOzs6PBVCTN5MQ81DnTPVKiJupXp5Vc0UQZNSd+9ewpQ4VBe0s0B6BTduVCn
g99EXb5OyQyfAWwpmlYo5PkPNsp7xzGmUIB7yvmuL7DyHyg2J9K97wGRgSbUKGSbsEthdzB6Pj3x
iQda/NKsa1NOjtTA4rTe05HeIS18632DHxrsAqBSqZ4pHCk0garp3aEnUGWzt5gqAsUxkf4AmncL
hjxlIub3NS5VqkevhtOR3TC6J1XlH+uOixzZkzZXsFV78EtA5SpXPeOX/t0VJ6c7MOi9cQ/wOnSb
w6ZHziDNVk781Xf9vTU96zmKZ/X6E70JEAm1VbfOIgBK6eNTAdaNLRHsTGddnzLOVKIwa/ic1q+w
dFxOrr11NgPZvk9IQxytc18ZiObvg5hpgiXNccr7VP+eH04FblJ5PmBjzVmFgtgzYX6oX4mt4JZm
6KHhmcK7xkzTUQDymd4QDrG5+6ycEs4TZkFT9Kffvyo0XG1OGiRCJphOzH1ORWCcmchQS5R/rHoV
DCjbEdpi9BnzST5DMbr9b+zXYH7X9pz7pjfIyJqVgfvEvMsMqCCV4keMW3hsokxz9UF4THD5jI8w
H6AE6E7RDR/h4HVI1/GoGCepxYhgmi2MvU7EBMt3LDOrO5TUD6TBYQGh2slZC9PbV7FjPAzzaX0p
jGHHSRIlzN525ceqZ9nmM8eGLbk+Cqv2yxVuEzAuQY5Uy6DQRIpUndnLxRyfKl/dqXbHcXh74qrh
xvFQIMDTNiBcABCvJQWBNFZ6YCw9rj2eBhoen5CPsN5hCIP2MIAGD1tvLDOcqIKsR0Bi1LxHHTZd
YBcYvODTemsnOL0p0li7pWOC9MKk72P5qt/t+44mG37jylStJ4wtDO0mLLzvymj92B9McP77cnmh
6P1yntp5gDnIqhV6M+pULClTIhRxuIKvRgaky3OSE+GwIG2LVeHjtuYSNr7LZ+AfMI+22u5xea+Z
8JSCXCex4q7tuGK4ugAm6u2LAJa8wlFpcm8A+uAQwPzeOu6eWLqBhIDEYg2zkOafKbUJ91WKyQ2W
xRAkD98NOBmD3NDQR4AMetDtenZC+47pMaIxIZV42P2BN7jSe5bTPsQBZawcHTm2DbfwvzuTeNDE
yhrOSFzU7lYbMaHki/1Gsm/KQ4SS9RA7yX++aN6T5MnRXZDfbcw9H8kU0AtUUhHcFyizLpYU4LSP
ztJu1DDVvNpgBpuiZgVD/2wRyHjUdeaC85/PjY/wAcNA061ENiQGsFX4GfaZh344r7Ccs75QwIhh
ZhWhYEfdCqTNCPs38HDqY9cVDlaIWL0AZKWlS2Ltoka/ip1mQ4kg3E4IBAQNUoKni4lgfqDq6Xv9
3/mDH9VHDiv/7msTIBJ9q+/kZbFRHIB6q1jjBXwMXryJsRQ2/VGyf2yMPZAWFwjJ8yeuv88Ot81q
0sK+25jUBC42qh4LCmoeFwB8MlQhlLj0c8f1cwW4xCpMKZtUys/h0UvZmtz8gyGGMeC1oUAEqfaA
12jZcdT5RmnY/INoZS5K5n3PKnx1TjX/3BLkcu2ZMdgshjVAwSrUW2gj8HcTPorQz9+7rnFh0yMj
XxYwAJpxb6K61BLxgn+pbjzWL3juYJTv8Nnfy3vwdr95+FnIsySQGByHn1ZYCGGf3K1Zqt/d4MLe
vU8l2Lnd8OV8z/fK7U1+zMqGMidJPMaNSfjVPObZpNsyTf+rbsaeKBmaGo9KkMIZQ/Lf7DgumVax
Jo8zzO6Z1mzbTTpOR1SbuPlM+bHFaACtgrU3/eLdz7C7YjwJq7pdJJ8pHqx3x7TxlHVwAmHa5dK0
66Paj9c4NeFMFWkBBsYgW243lRyMv6Qlq41CtShYzcf1fUacCr2c955qoSg4CFoizoCFa7p0HkAC
G7IUgnT+2qpRXgXYSWImO1E2zZyvavzY8I1JB1xb3+M7/NIhjiUitUdI74f6pR2aURm1P1TaVsk2
G2HGEtHaMoV3dJfDjS3yOGXLI/ep8DQeTO6pBaYM3s9eVyatT23PQ6MXlW64vQN4LAgoyRwcHWwQ
nAYjdhRbkIdGWGb3Dx/85hlZmvSYoyZ8SdAZh5wLLCJ1+TmzhJxsA0VicJU32rkT0uA/+MJ2diP6
DM/XbIwqsUYllELVwxtsUaMX9VGMergiMZm00LP3ZEGgNBAaAx8ZYY5mrb+Gf1gGKmTpgNnd84p5
0Q9/Q2Z5OJ7BzrA0w8baFpMVJSwH3l2afZ8LTuOqwp+Lj/3IvCKUR5+3dV+qsUeTxoLHWfPHFnmU
y1dx/tZzo7riWhI315zahSFjAplQn3RZVJhz+Us7PxwEj3TX4AIMu+ujMfefETrIlsDqnNhGMxzo
OykRVnWvh1OVNqZ38o06myh7ikqzdHueSU1wBmSGKMedpPZ9PAqxvZIL+3eAakLo0eg30+bMDSh6
dKKVXb5M0LEY+pmrR9yLwKDqEm9ZLBnBU8ELjvKawKNvNBhhYZ2efxeGoq+NsPbZ9WZAtytmh/kz
evYCpgjKMzyeXqznh8VPxqWKsQv8FupI8Ee1nLMOjJbZpscJh8v0QLZFYUTtpCqbL03otxjXO4pN
HLKxR02QND1An3AYtn8GLQQmpcDjYpRAAmpQn6UDDz/rxsW23ZJZJx16sw4yiK0rgj0nA5F10As9
JO+vJYoZHkn8DBg5PO7TwfRRgO8CJOEZMCzhw6xSR4ECqEwV1QLGrH3z7hV51K04ut9T1TVx3iXC
S3eN20BzioV67i4fcs+hOg2/pd3iVyyP0nAwSaiMKdhdse4XcdCta8PuABUPiUr2qG0wpmKLa7Pv
LLkOYK/iF7noQ3O82wOWGVrezm8vpjp+HcP8Mynvrp545lnFtnf1vdv4SvJvurSa3Oe+nfSmDbnQ
sJGuDZe91ZH4KL0dcExszI8h/su41xqgqAKVwKs2e1ifEzEdVJlOT4QIDAC6L8WGEyXRYBeIQgez
fuCumzEnXaS37HZ54r5hMOziCZEcOBTWPFSbUi2KFzRHfUJ9OwsT/ZRUAsY4BK2RnHHj+DIwz+SQ
OfH/culTPxWdr5JmFm/7azoZ01bmtJrxiQIeT7okwrOtTbmv7gE2oHzF/TFLKeZH31v3u3tsKF56
4G+3Z+lXWPQs+UsyB/4rpOHgHwzIBtigTSXDlmUOkwYQ0aqUaXyj4+SmEn5t/aXdzpnX05XwZ6r3
RJHwk2JCx9qgqOOk1vvT4hMZY+Xw2NLM3fFnQZUMKQyaSCls3/gzd1W4nRprBclxwFC6xAVQ8wzJ
ES/h/zMHKC8sTsgEmctFVoj4tpW5v4/v46Pp4jtyxXSuR5YKrB7AjxSE1uHEEvpf47HS7xcQAQ4X
YRHHhLPRw4GYHL8ryMduicRGnTCLBVffopHh4GAO1YsUxpp4ruHpxJgBpvz8B+fg7jFyA0+J/RgN
ccQMj0kXuB0/DLVnITs/zDhoLWEhAl2XtKa8mMuYPD1jBcKtT0nCBBklh8kYZp1R7qjBZ5SMTdSi
ODPuUC/3rsai5z4jLlRjXfj8LHWP0lIVJiNUccyOu5nOIAfTsrf7+CKZ1a/ASuCGxVno/BvrSunG
NC2Q93R/6pTTKEHldc6fQBzCXIjpFm/yyZKDg4EFCJa3md+McGZaxlNY+nxBaHyAY09Mcl9ndU9V
xecFiSjKraR7Jn9noc/uDM3MfyNrCKzYBtVj0ZHU4lXhdBgL3gM6g1FzhufNlA/hFNK45xiwo2ov
kG0wyDliMffP34jhNGgsAA8c4BdBVL9JJVxJkKAKStuji2q+hqpw+ud4h7WIr9jpzPREbjsU1SG7
c9GPwEU8GOdj3QNuhS0F2KJsa09zGWhyhwblCbNO0gq/Gzl8BERRA5hbBNtbTDTsXmAGpK26ijBy
5rrBfOIOfM7Nlgo3m7E+bcM27NzjOMV+E0vqKJ18Ee9DcXLXN9bGrcRPCb2uV/mG87UByrdf/rQu
roBosNSghGzwecSO3CJYy8B6OcL7ow+vAyfVOff4DH/knOZVtbLV+0TWZrl5QJ1ivjMiHTNo7Cc2
Ek4xI9PTDOlKhwOaT9Pa0psLfnk+5k0HJco1PPv2iYUj5py6iBEhxjEjaaKzzrg7GFJszZW0GHED
sL255CffAFR3aFIrf3cwewlugfMbwPS0zWU8iRdJJHk+2CmfTDyhMsr4Rcq09nafma7kwKNxIf04
/Xb4DVZEDwwlh8VI/cUonFpM8R78DI0jnM7BeUx6ss05hvfPjtKNY069HOePRedublhWBcyxrRtV
BIXDqpKC3iWOXdhFgcQwNBtBxkAp/HQ44jwsVzUXR2WqxNX3kHvNue+wgHaNReEAkUyxm+EGkJZo
muHXfW3ihTYvI4aBovIbaX/QKxx4W44gLc7unvEZqkuCiUneyINXNyTUwe5NcIwlPdGKN7g2dlf2
M/0OLdeCxoqyVb3CdcJjRRZlFf51wqEAHKhEW4SsAs5BOgTNBjuXJrQRHEetl/mY3gR4Uz1hro8Y
ud9fnmB6/rADh+z34Dj80/B8anziO2GUChSJsZgdYwlNZhAOPW8KAIvkWRh29RsWEphEd4PHNtZ/
09Ixy+HX+YuHoOH2zxLxkTvozBMmobJHJG/4goq3MXxEJGuAp9JLfBLQacBc3fqsFPs9R1CCuHtm
rHvwwA559FjQEswAs/8lu8QjOs05tsxTxcMos5tV4ro4ro/jbJMKuQ2uuKLLGMabTIx9IY1eW+tN
ioBidVGzKCb6GWtOt7aTCH/Kz92Kb+pVQhMGI4cfJAwPAa7LncLG41EmlpCGQ93jwISC+Tw0QqQH
uRL1Ac8mOXw92CpnzABJFM2RWrnaawytoAE+RuOLCyW2GJQf9Jco70BX/z2w2pJvyuWJ+ozBHx95
/ZyjASf0ChScsw8t+IgTxmYHES2IZY1NQAfDeYyrxjEv9kfOKIGEMEZ9Moh9qLTlH4NhVH3vceKB
vdHh3fo+b03wZeGrAs5ayUxypHUfu+TNy5e/zpcKyYSHTHTkIQt7MLvR3+fWW6SYxAswO25qE1S9
20PIGmtjBDiK3d7SiWybI/Usb3Hgjfq3zBgmq88NK9aWPVUGpkvCCpU2BRTNVzv5HdF6krg9zE6f
0xED2sZmK0yyk36hEMGItrdkG5YXzrQqPK57TCwdbuPWoy4kh3srhAce5AkPmiqMXgZGfhKUuyTQ
L0p4nB+93+oX4Rfm12cRqqa6hveO+Frzyw9eEXAwF90YVyI/nvSmSUSxTk9QvyNenjtYuKeI4AXk
DuhDkGXArcODY53yk2kxRkeHXIb58YC86gxp+zl/z5M5DTSxqxa0GodejdFT54IOh3ogbHuYe/q9
JTUS8HJv+bvQKgqGEogWRrquYdr5ClSqn4TUZf25Dli6BGWXyXY7OjjhSpO+ElBpZCMeApcAGPYS
uBS+wIXsitcNEIBJ2My8c5EDssEnjX0WmuCQPEcvzSfUV+xsSFzj5/yBBTEKUWLj6O96vlpNX+49
ZNAKa1hnfOpDRZdG9Z++biHyudU598qam83ALbjjoiALZsq72rKwC//jpJvXhPrKVbz+vHUgrzrM
cpxsLPvMjSB5PG54okJX2da6xUfgskfT0QgtFju9rmxjpJ4yl2ktAsCt4rcUFvwxbdF32FK4cDAN
wPKHI2v8vtDd8z3JU6ZKhlec2jCl1eFkVYb6Tv84veVgKZ7s8DtuONCaOYplEjJtEIHcJVkMa+j9
/YrT76xyGitlUiFPaYkw62Q1tUR1iqgt/N17sHcEw0wOJO+3G0xbR7MejjrSHNYGv4sNKYYJSyBr
X94PVl9o8HxFkqBJIWStENAClqU2A8gNiYh2eeusU+q+GWtD/+um90DegQuN3zM6H/jLVgpT1Hoh
vvM/0++6YlUc8sV9oepc4/KJJz/8zdV5FnTk7A6hCTjq7Bly8hPaDCLUG8N+B4yFaLUcBOq+23Pd
HzkBxPUXL6DCjjP/semWxQgBHgWUYzjq1CAzidIfLyNtTuuIkzJKWuGrx9SDydT4GdFED5Y47k9i
O12+vQJLFmF1i+VW5ffcdg7+Tutb272d6mpEWkxxXIGu6VZOwmrPTEYU1ajliLr74FzTMmQUYlFp
bOQAEacFODY+3XDTRA0AZgo8DOP/AlQ6ljFjbf3MbVaYSm8pD7h1gNgYXG3UXUeHwncwgsGyp09M
5o9LN7CgOGFWwn0Ru1/rHv4LKwayJyltvWdO7+EtMYSvjqACjODNScl+wI2DRTyE30RaSOscvXop
kSbWuXSLAlpZat7gUoCkfF0WYRIlAYeFn45Axa4tsdeY3qzRwyZDLjcJ87Q1dbc+rG9Y+6Oikc6k
LqzBSICD7bXQFP1xX1GZCD+PfPfaPkhG+M0KIKENqZA0fMLtWylFk4Op6z4nR69CpNBueYAjEjAI
cHAebsWFXm11m1vNe1/hEV4BT+BVepBBHGo2Kj+gZ0xF9g97kgXCy0UwxyYFs7jR8UDDx425lAdD
en9tbOA11h+zfRoM70lUq6O6tuj96f4ebF4ptQngYhh1YuDdjOVzEb5nGr73U3N47kYg53Z9yaN+
+LNTgPZswmv7koeNhJXNn/vBDhJ7+LbLGQShN+FRKjlUAyxFYexAw8xtE1WK9/Dhje3KiFF6GRxv
nw1krVHstPDngBUBFdYVs/PPxgBjJVjm40nIb4aDXbI3LHLDMEgi+vDnExQjYmR+/sdLfdX/jWjo
97H/mhy9LNSc9lQGPxfv6oeAPIwxg50R3Cj2fGmnm3L3DD4iSmywZEkf0TclY5LccQFLb9ymS0Zu
r40Uyu7Dh4/jDyyVqqUeivBp42YSYlNOGe/fvsGLlo4rjrxoxdO89yrdaGFzqu3MqV1qS56BuT16
d0s/36e89dff0SZCx93hriw8IAsc4fSp7E5Vqj/HdCANWj8wq2Gzzn7OkyJv+p7Wy+PGEEmC3NQu
uEa1GOykTbnq7s5nU0eqKz7HTrk18Zy0pgfULgdzOmG4ozPI9NQpjb+8gxei3aC2jxVHjrJ5R9aT
FDyilIiH1pWm+eh9hkJwnMlnfauJyLD75VMSIvdZZ+j0DrI/cGOsXmBbjxQ2DHESsvd1oc9hQI5R
+ROURbg0Y1tEUz50iaAAoXzvcU+FyOOTcDIvr/0/kzm8AawhnX6r79E7Alx0iOeG4NWUCNUPW0nH
6MMed7RbdpxQzfWchvkvbQ1xJZVVpnhWkwsCyubkhOVtCDmqPMkYCUz78r+Zfvdct/xCySARzwlG
195gykwVTLTYdIkbT14nbmvOQpUoE144tXlJeH3/lyXpSSR4AMbkM80j18B7ncqIQbcq/4tylcIs
tasGx8DmGejHMJM9w9MZS2yMbCarIHZoDS0KGsIhyCWpvOMcPtaFKoqtLtz7d5zAAkBmMDInJqbc
dRcwpaZ13ny6XUl4CYtwqF7685wEhYO+ZEL8iwH8hlyq2S0JFGErONhpm3r2mcc0WGhhRg+/DBrW
XudiWBAoHrIkm6Ax7D3MPR4vHyzeoBBqsOCZ1WHyzBwmx39bkJPxdc858XFNhD53AS2Ein9k/E3r
MxA/s3+M2kVJbVNsQHvkLwwhQvcs0AhOtxTBEre3YAGPVFHCNbSaU2Xy0FwJ10keriBh84PUFcE1
+BdKgmRGY56NWqICdhxTeY9mwme8BEBBvwJXK8FpuvJRLdC1QCiEoAXGQMkG95cbFWtpunCAjBwy
sSDVhxQaMqWyZBG/nX1xBIVT+BzXsO1nlJCMAK7cZbS4pJTCKAc/OINIeNCgFjU8W2FC+z8jGtwb
vIHC+ePrK1CCSiAxWH3gOcwEE0jmB7pytG0oEf9eXg2gfeKk5oqk1BycEHtV4SH65YanZ8LOmA1e
nKk/QQ0+wuYMj+PXtv5fRmAK/wHDkaeMzkc8EUoCyOT1XlmgqUCDAJolPgKC8YFNbaJeeUS0Ikyp
NUglBD9RfdAt4rYHJIP6XJu8buDlklc8Q4qtL3bhWIIyYKxXCo9Mm73hjmScxu0CvCSdFqt2BJID
DABLpRnWUSZo1UQKnytf8RnWyML5z1zx7L57jpjWw9wMShangZvusaPhsZXBPQI4wp5g240Tjnxq
+IMayo55yg9Fxbjtw2lfRmTyeXQ1/m9mBjS6nxVyWvc4Z4VOW6+YQU9UHQHjj7jaPhk9JxYF2rQI
mDO0ATg9dQZJhuniufwsXoekZ/+2D+mfYLS/hqyJCmGi5Zb+ogv9RhArBvBWljyWdgFD78c1SbVo
4Qr63su75pCTN3gw0eAzjUICDZZALpjKdIr8qnwlM8HnQB3JfjcaLMrtd0twzIj4caJ8CO38/nB6
I2aTAJQ96RmkekGM+RjsI5JhQ8Hpp2+U7W5wejy3eIZS+DD8EStMm0BIKrrxfZW7pW++hosD+aca
OqQRe6QbsI10CyoyjQWipWFjVztRscDdRU7F9ETI5vmGPmnwTU/PAXPbZsiFhA/+WZ+9D0/Gitq4
dyHfAr8pulTK+phg7dfsjWcMLCJSPRnrUdNGrGm6XJp8+B4UIZxFjzNqb1gMbAEKlo8kWqEPypsN
I+U+i0z4vX/8Pij/EAEGPPwGNZBqo+zhkGA+nN7kK2cB6gIoN+h5AWnrvSCDQKnBTYr1z8yAlYrO
WfghV6ATwJuM0GyikCnBmrCda6ZFwhkkE66w5mczt+KfLjDPuiuOcdNinP5rQk4EHPRhzPN6hXHA
apgOLmXGgs3lBVsDTDlNuPJ0RnCc+m7RuFVEKk2ykGKnCBRsrwmNGko+ZW30hQUHfND5LyzjdGSe
RwyA43O6SZ3XGC+iUJxJgCPgPNSkmfvDnsbLAAAJnn3NhWVSxCYmxizSBKxFryMt7mGdeTBjgifJ
XzBp/PvcvOaeGUrCUe8Ltw2/HMQHeOMp3sfrLbKBzeQkPj//eiu8MWZgC6CfYJ6Tu2dzaKRnGqiP
JpRNXHD1RQpxw7t1ENdB7ixCnG01MqecC7GL8hnlCJ3WDuyHQR4Q6byfBDAsetgsnjk35YvUWUcI
cZlVwfghNyvxEpp61srTqXhzfhI1StC5j9aq4BrUYyIyX06f/AK3QW3md4vKM5hPMZMneZCYPVRp
qKdH2BFAx03WTKymzekZ9Be/xm8jNaznZrOHhIJOAXX04h3ps2qrCItT4Fj4SIQgylH1h6ztLdmv
yv7Mv7Pe+TOAJ879Cc03fAGHvv8Udnhcr3uKmOTJ9xn5OpLp5urk9RQzUqzYBCiMXAtqXzlilhU3
NnUv5QjsQpCu99MrkjmATN/6zARY0lCSznkDn7NAuPIoOxPNzGyS6/hJvOsrUua4BlOp8/epElnx
OKVON+7xtyirVaVi7uTHlQDYqy2MHRTT6Gs7gXFL0PFDeeDyQZaUR8j/gJjz3g1rHuUdKEwV0Kdw
PBbaWgwD75MGXe0/uTZ3NdsNPOAHKWEMTENwIIQNcT7wcFEeNRj03wamo52Vl1Ubw2KJRarHPIgp
fnlBOHbkvuOyIm9nFK8+q+4PWwV6tDOEHXmMCLPvo334bV4uaZhLNTT8Fpeq86/jesBhGCYXOE3c
2gzQa5ffAjXEzf75JKJ5mLP6ARUAJUH3hFcSnSIwxw7PEGUhVgEbEbyC2+bJacSyFtcqHEOQoLFu
D3afDZ/t58JqG3VRvisql5dLp3eW+pSNpu9BBwbZ2oB/FAvaRIw7QIbCapY/ZjmHBZ8DU3aEN201
++jjz3OVSmcwj/tzhqitfBIi6b3RTwC/qxPyBTLMCLJTRafQ16acbyQ/yDinCOMLGy3wg1p0+myH
KJE09z3/rj9nsmGwF3zCA3beDhFYZBBiGan42iVNLS6YqTLnbLkCi79s3eucYiUvB9B/WGfUPp0A
fGjWQ9VB3M+Ei+p21QvKNTqssFcGtBQjUnF4yrc/KOLI7/wYVgngT8RhFPZDmqKIpPNpP6RvutTL
bPIrxmhbPz1HuTOvgOZjMZ9/dYDmfkbviTF/a9FA8vToPLVqwsnNE1fRPgV8W9gSYwKFfQu6eA6U
8i+Hqc4RvGR8w+kJIV6VXA7t5oy+X1H9frGFr3g8G99AXr/XGV04HYfdC+P93RFzN5OZ64dyxnrM
3iE6nMRCVvdcN8s+9Dw2CqOH40JztR0aKhAV+8Gl6eCMRcwjROFRcoiB7u+z/vg5xm+pCo6XBFqd
sFiO9H2yA3ec3J2Cj+oDkiZzcDghzwK+1V0ScoR3uPD/xpE8IE7rcTOx8W69+97wGCESMSoD7aLB
oVo/mjhr/6IeacdfF9cT57mPT2RBJViQ6tuaCyFEv+E8WO4OeAjDLnnZ9/JpgoARAAX6G7NNiqhI
EPTd59JY8YUpU8h2doKzJ2iPbue5LbGWJ4Skcni1+wfGIKc4jJ92frTelIHnB4UjRdvPYlt9ENBB
Gno7ytsmLvN99Dh8AUmfl+Tu5dUuIeGx5rpwpHhXHtdaTiT3ND5O9N/SpNNX5jQbd9Mv5BCKe65b
+Q4eMlS71uG3ObU4Atluj2l6lfxB1DQ255PbEEnp6TP22FqeFo1NkzAmmFjayLscMucI2ryuDOFG
vpeww//BhBPBvVlqHHa4nfcusLfB4FBOcH9P73N8EpbQrL6rcvrBtjUAxGw4r4g3m77QOCxUKOEU
kRQHk26izo86lIHh4CxRAIxfPgNqiGP9DS4Ft4aszpEMMogw5Y8OUGwLTuaNoO0y24qS2Ktu9xUE
/rU+eW/eG+OqIwuZHn1tn8ySPf3QYgChEdL2RGUrbHtwGPfV/g3Nd/LFceThdy1C+XmpB4+Hb9yD
TAvzeKYZJDquS464bw7Q1y82r76d350qWaZvhzzWBOATb2Gvn3JDbX9+PaphAMijIuxdvlFv+gwe
G5lkQZDO0mVUzf78lUH9G3XaNe5tS2rJuxq9etv41w1LRmox5VVcE+8ZoWBv5X3/6cvl7ggyRyDY
d/eVDAbZ0w+C/fZ9PT6XnbmGfsFkrDfgGw+O3EffgnRYx3hvRk+gfJGQ9VkgYYhTDwoZB23DwYdo
/OH0VQ/hvV6GWjrTvuv3b7IBMO568168JhSrzb20uqoEOPTgsIze1JytBLHX3PR7u14P2d1UBd1C
eIMXr/IawwxG3f763nr3SftzCLAjyJNJ+lsW0WZg9PLxr9Gm2OWhyi05f51PQ3gBkyGJhs3qXwYb
2CucRAxCkCT3JxCwoOspQ869ZqJPAQ60MHEf9JYmRRZW+Jz6wszRobgEZG3heNKakPmJjyIVE9Av
xz3fKnxrihOKbWpGaLvckKDB6NXplijXsCWE1BF8AKtJu5z1/R9bGdYIt8rynbs4UAmha1RNzO1L
jE7ezaoMjaP3Pd3nZQ8FYdVhHjhMfXhzkIJE/DUVI6DxGm8oc/HA4fhAufejD8xcemmIf4OG24Iy
jcoGMcAnpJLldFbtEs4hsLN99FY0vI9tv4nQSiuYj4F39Zje2ShdJWMFfgJc6yg4T4t5kU8rwGsj
/6V2hvbSvKglefywOJtJ8VcGgv8MHUK066n/oMfi9EWqkjosSpg1ten3G3vHhDPpYbaIeh1+kWhR
pJvQUxTn13EG3gGcUmFKMaJA7IcG3tqYkEGfps3EiGgLcIEEFLzxbgE6rO671+YDHsDReoKKgiCj
Qd3JQHCPYAFj/VbyEP8rN+YbnQViX21MH+2EEhz9OHxlDiyV2Bzlryj/jcoSF3MnIeyI0HouaArV
Q3L0xbF9gq5f74CoGQzDOoNeRmXfP1MuUX0324oeh9NiSabgqLgd1+A4rxNhbltUq5Dbp5WPybVg
NTNFKC8xvingZvUWc6FW2AkwVCdYER+/dXlW/feM8wjIYrDCYQ1HE+S/oBgpdBQ6SAXiZVJPsWX/
B9LaCEKWKcAHBCnYY/d9adMNpVoAHMAMsCWvi3noKD0/IyHff8+zKQ0V9lskE86ewooWUYa6vx/A
MB6nHMyXPoC2/5JEhFjxwytsB8NBIFoY7AAwLlKWImzl5xGOhDU1jQYrP88TDxN2wJzerAB45Y6j
0afT1TyWH+UjNdjxtaOZJrhIQQwAs9pSvrOvPGrgb+YeHSRIA2sQc6Bv6/H+S9hX/yCQN/sMxkCO
XYGTPEa5iRUvUVa/KEcA2BRehlczbME4bLGgwG1KY/bqo7ODdALHUSUER7NJLvFxfEUQqgHbP84c
NBTOTX2lQoMpB+cEZWOGWwDWrGhKzwzmmKmmW/Z+/zuDN8OfRqtEFdaLmEwAQ2Cai3VDRtzKRLuR
EcTfp7lDOPOPJ48/dcsIZitMF6+0ZYypj0dcG1wlt9sV8aNwGwxof52jOn2GCkJD738PqWr3dxd5
gtuDPMQ3yOfnec0/WUSC1wUKhLDb9w/sUOEW0LrQLeKFTOT0m7xNqzlkuApday4i+tMFGvNTt1U5
mCO6hR4spIAgtNeWm8FgajnG2naGlgcr0h4HBxMjWhrQs6PFMZb/2MBiQgbXaJvJNrOTGZf+9bmG
EsSrxVuSV9bKpQzBaL54tMM/71ye02uKmxjrO56UrrYFOd9nC2VNYWRfRV9telAE6D0Kn8dLQesY
M8xuw4+g/OZc+RUCTu75Yvs6v06Pjb5iwkoJwTGC4NBvbtm8YE+2Finn8iU7Ag35RDBzMOOw8kmJ
ibLy1JJoCPZCUrJVoZfEqIge4LYVqSVT5BFpg1M62d1CGd046fitTps/cHo0aYAT+2T53pMHhWmJ
yDCp5s+liqRnlm9Vv5oQbwwknoWvycdL/iPpzJZURbYw/EREIDO3Mo/O442hlgo4oaiIT99f7o4+
vU93dVWpkGSu9U9rZ2a80mVfknE1bud1CiVCDCiSyc75nf0P3j9eSvKeWCxW8/fuukJywjNhTsGa
WbqnHesCa0OTnLftiCV0MqBDQoBpRU7KWPpBZXMBWlcZ02Cf54zz4/83696yM/yazWb8Hl+sfvl1
DCYMToyU7XLDph42M221s/Nv/ACJSS9ut72sbAI1/e5wJh0S3cugRvHQORxDqYbku3Jv7ifdrC2s
xH19J88vy82o2QqtMz4VmRnYl0kjoQXErWDE1CHXuDb7FRDNHsHiZfLFAdk3pED2NwjKXTQ46LBQ
STK5PoRqf3wwfuGOJsSfBg4HRVpc1+ev2+m+ZIXIaAtSFPk86HvP3s8myehr9GORpfuYmJKn7e8Y
uhROBZf8e8MC9Xiidl/pCEnxp+Myg84ibdzvLT5n57lq8rPtCBr76l7HvQdTRvvvuTV/I5z/9FU4
2gZYN6yH7y9129u/1cwcGHwWnJT2+gukNTtpbj1/JTcfFur7Sh6z8h/psdE5Tuhz3V7r15sIO6Yy
w1f5Zpc/6IQqbThXeQze5+i9lfBLWeGZ1DoEm/ocjGHxM4gP4QI+Roa2akp2fSH4vXxg9964PN5j
Wvv6HQA3cR5a2fz8oLVCBIEcDbEa26+xu8wAW06/qGRi0fs34DBg6m25pfip0qURC8/FUIKEUebn
LXA/Gkf+EyLhy6rG2kXj9aCtc75Tmzwc4Sp0nBaoIxiUo4rkncOVaVy7e3ZR6JJ85oJnLKjymnR0
n1pcQq1b7mOLsHxZYvAgQeLLzu/ejHnz8hHb9qbr68HER3PO6C5+4Cbm+ieuCHQr6La20EIM1gTE
6QNyzICvsGBjlIsLRkKvKbxg0OkY70P5nugIsqvVZqUDdd3nJkl76NOn1d5mQhqicPiRpW7GXDEs
+4LjAIqgwaf3KhCYrtgykB6oPqU1M9vQ4j6SOrpE5/hXBKSGIiSaXMcf/7Goop6r75CWbpkozKBa
PPXTSwY2ThTYza0PxAiyMD2KrLuRUHg9IN2GFBF1E9QasNL41PjdfY5LB1XzXLGEvgeK9iukkTSF
53/xJ92YmQgISZBvobtddUF7RB3LFneEdMATrFg+kkW3GuG3+CBwjNEJkrLDH3eHFvV3wAnfXqYl
4gPEKiIjiykQ/fuQuZoHKbhpvrmu8suu2yv854U0epp98+wYzMpDqURzF3K0vBN1wNbBiYm2+JYi
oUUPk6ADimF9Pnt24rDTvU+PPDZyjngKcbd651+kL98ooBCzQUvg0VXJdydAPTEwYxBj4HwUtLeI
dwRc777TxmNnIHDrvn7u38cz8qQpfTCW1ODXy6shxsZTILbdf0TTpcgfuRIDpWocgwSxiZtKoNDg
LIDxDzO+BXCh+t3w9Vf9MQWaSyt4BeTdF1rz1Nz4kGeUnrBObFovPC1Ob1ctJZT0KvuEsJoYR/IV
Lsu77cAbWqsX7R/FcvLS0GXP5O3rt1COWAHOPweSSyeM9V9muQpY1Tn0n2dPQs6FzORgvMNnzyFH
b2JZLpvvpvFpnbkYV2tJR2wT2CR8k0ieCH0ZFGvDAydDFIyoh6KOZmZ1asPHWDFJuVhTTEK7Sb49
BBIxV2jbbgfg1CLopfDKsicB8d/R5ZPXc1BDIy4Trg0KKLb6DeH/ss+Wonkq2K5wr6MLkNlhGV6O
FYER7kisjfiOEyyr/gCsn/szPLniqPBVaTVVPIXZCH+bX0ar9PuzGSNuBXTWVISgpKeFKNFVMU34
Tbk01TJQi+9en9Jj1SMC8orMyE5jzh2k3BgBOs+e8hkqjlvyiodtjLDSeYmJMrQN0P00WL9TTLoj
MyJKDqo9Mz+JH+m3CT1FEW68zRFPD51iL7t1/uclThYgA7CjbkNGgWDSihnJArmyRq8E1ERITqar
DkjMDanaxcWxhgqVV+L9Gzg8CMH5eDeAAlg4KEMPQQf5YtPXCJWlHDVxdZDx+mfWjOKNdwxKbLrn
TlQSO7JoS1ScpyNC8uITXbFOgMXuOa7lNb8Oyo+5al+yrE7fFGjqZPWB5ZqEjea2LsJ6q257k54m
7GNsytBC8xaRA0kHIvroHVPdJkiWu52ScchLPPEvmrZRxZT1UwxjRd2AxZJQO3jCmjHnpmAUUQEX
jy0Pl6LHxKp8oKX7xg41EtsEaU6kmYF58q9lBx/x7d9X8sLKS98YP2NyzVGJnvPLAVbgJ+6PZ3+o
lOYIRlAF3HxqbcUcMcH2XsUyuoUyAKgjteBJ9j6G2cV3SJHG70DTTDWosp6GtwVBvLyZ/o8NJToz
kbT/GlEImyl6GP+57wnvFiLeIlVXTIehwBgSGkTgL/JvlhcSz7Ojiwlb3FWmlP3LEb++PW1hkbkd
Vk3EcmWTpV0ErkTrn1maD5p08V+NhwrfbBdPCvCWUX6EGIECMrF4QJ5lVmNV82WfaZ5kDnpmJmIW
yKwQAm0HNinZXSJAzFz9g5IkHRg90PDiyTxszuuIlujW77U4MRZAfcv3SEcf4QL4WKgFcCM6pwRa
ZviKfsQCaP3f4obUk2hPzu1pd09k0dFhvqEvyIlGIIBwjBVJ9ExMwY5uVoQyNi3W9HcXYgCXSlbY
wZsdmfw2AgReDj5lF4y0B36nI8FDI3zKVSO8MDBQibF6aFSBaCVgYfJubUuxXXhgVVxj2etm95vb
bO9HPlUxpJzgcELpgR5nAdTwtcWuhumeU4cLfUCQSGQvFmpCX6PmwFHngspx8Q16LI8InFdUkB8H
OvuOe6cA7wbFU4OEcY2SBw2DtP+gVEigdpkgyFBT1u2mz5c4fdk6sba0D4czGu0kgtJcxQ3LTnTy
jO9aZk9qfhQpZIoNek0IL2NwGm58TtjuOcbJf4s29PhQ1tdt7Ve7Dm5jYi9ZfrTY4MbQwGQcfZbW
SDB2LfnB3H7SHOn4O3o4IbdAv1D+PC4hOD76esua0voJBBjzzooMaGSU9FFTlPlEucKXE78n5H/P
BSmnOuG7dUiet6aG4AXqO2QHUmIZ6yFRn0QgEbmAk6FlyOR7BqpAdiOQ0KfcK/qavo73BJ+pdSn5
pmeZjyai4T+It40Yl7sMsaMH3cZVLY/mbkLyaWP9A1dajw6LApdvoi/EGN/BdKneEyUKVG7A4WnH
OgJLan+FYGhHWmvL+5JDnixikIeBGIarMc0ykkX+etJJ+JZp79nU+FU20ia/UbyGjUHH7wTeTsCw
wjSHj/+iF7/84vadNNKoSKoc3/SGzeUnnEs08Ro15GeA/hLpdMOOCHiDHCC9Rodvf9z3o8Fz+sRg
N/suaC6UifSL3tPbw9fn+vqGk/6eVFvp690lggDdZk/vOQJ3qpAFXs7hydGngkrF7ThkU2KGs4qX
hHsQs0gQmoGbJVJw1va1eEBcBSk8Yo3okhQ5Ka/+16F7+Th1/huXIlQreiNuT59re4WwAknasKJE
S+21DniPtCnbTL9O60pH2W+Hnf/1Vu2EIBP/QTaC+wpQ6z1SUgDAXJyXB9kUcZIxZZgxcDgR0eGh
rTnHBd1oS/cyxqh1Vx0+4u3mmUA2gzsIgRL2cIWvNPzW1OVMnPFAF7XhZohrMtQooQIN/Aw+a6yO
fsXUGBLVwmWTWEPMwTiQu6KmdxJA+6e1TP+iMarwbzNQVhs0s14Heh1wtrIqgRKIaXjghCNkRjAB
HYzu4DnXJgbG4ImNygD7V5l9EJNrQQ0Qj4roeF5CxHFlr7XIrtf5FglOg0GXXdKlL9RMp20x74Zv
bFOfPn9qyw8WFdJPpwj9Mil5h7JbIMjDLI7SBsBkgZOvAc203M/Gq3NMtNHLI4LI2veIFp69iMND
LtYQxT97zh/CnH4Gg5qjrdlxXPb8HhRF2hFhznHA9UqN6Sm6XELzYBJJYAAHCZHCdcHz0iKwG76O
MqRl4XVoVwFqYV1QwS/sw/mPSH7F1RC+EFD8GhVrEOSec93BgFpo4igZcfKhEb80Ic6w85HT95Iq
Gf0GOM9nBtoYc65jLz8jViV8D9BhiwAZDAeZ3+KHLMeBtWEXPlNy0JYTwTfl5IPguN1TlkjeJfKY
huM2O/ewISGtEXAjx9pa8zcEzkU8Z5KYgRKBMj8I3KUaJeDHL6NLDp/a0s51SU8KAAyxnqzIXvlN
0HGL5g46kBPphkIYH/4pF6dk6RUWw0rjr0MQ1Gl6toLGCoproCAWJweZkDBruoHVkgJVDvSmbwyv
B3v7BflCwauB1OZWL/nCRH/Cn0DjTbTLNDac8uiESKxwTABSvS8r/TLqBhCK92Uz/MWbAUM1t4z3
PsppjRUeKebT7a3JU7jYeXMKNBIuYtn/CSvOB6PC9NuLFYQn6RUJ6N6os4d/Hl7mwCriGaHjIZsJ
nB5z7LTFyJea69PwvefXmQ/fHm0G7dc3IE8AxrvhD0zdQKThatTiyBUmF7Mvg2WM7G/f+DtLAd9p
pexN15TnhJoTxRjHxq4l0B6bCZpIJbwui3PWogwXB6gntrJj83KRt4AWPFlN8+qoTBEXXFgJNXcv
Ncr8S8QXmY3q5EYslxY0K1PL5JYp8Nmtjs/2vEak8FTD4NMkZRdon7C3s27jG/WedCMVnVmxN+bX
2p5kTc1XbjF+knK+Q4/k/L77XuHL1e5xYiQAMQrTDmOuf6+wrw7tKwlzZALBI87qwtdWVFgvVCI+
W4j+2QBT4isPJBxzzMVgjv1t+3zlFwIAuKlUUhRCJ+e6rBc1oilgHtsvzEwB7WiYfLBSwUvY2dSu
//3TislJ7/um4qlW/CDkqCqDsg4Eo4ignsDvWCXUhZ5Cc1Tx+KSqGnTPsKFYQaUmjyqzb5DWrw4x
sDe6Y2Ni4k2VEX+2yK3RZsnTjqKRPoApfC0v4XzBEZC9GqGsejZCcm7xOzKbVOpCmcAuE4J6qRih
iuZ8b30c85pYD1d5OcrTK+99Vow5uhztWe/LXIZ4AxPTxD2yaAM9O2P1KCN+YddOXhTtvVj/9/tR
W4FusWIMYidwPiI/36vInRI1l9Z4Ag5P+pOuX5juY288w8vxiqZhf7knr25g3nLm7xSOJHKAfQQV
fB+wO6Ww6dgoeRFILt/LsifgW1Xz39jikCl2/V/8PN6nvdg+vH7eiXDLGDS8jxN6zrlBmflvi7UG
IshfiXVCIbFJzmGmiSrja63/QY+kkwNMZYlcjM2r/6ayOofQ01LnnCCmgg0oio2LOeD0+cJIvp3X
zbNrQlTaoUT1iHBzqI9IjB2+uj5xevU5rLZ1N6hvgT16YSTrBgbTBOzse6xown+RMWgKPodXd17X
xEQoKsAKBaPn8xLqi3e/t0fmUaEvB4Va35vIHt3IRcS5zGBZgDTQks7jl1DfXfx34ZkIAvQ/CyWr
lEnr8urcwiI3r95JcfUO+jgou0RC1oD6gKGhJHJT65NAgemLY+lfPUqBBlkhIOkRrQgDzWFIbNr+
C6kXKJ9JxyC3ErwH27OSymB37NN4wTASYHVTUvu6IvcbDahShXRhZ3jlMjVxjrAs0KNCTrFYbZaF
T+KQ9oEYcpjZENBVFOBA+JMdnUFw2Cev4bcZsBkD5IDccCbxnbdyjiiV5B5G9CrA4ok2LkjHo7eG
vL8uEIrFsjDMgOKAiEM6guDII2zEQpM54hhjJjNNPVK2SFVFrQr1BYH3kdwbhTgOlNS2giuesCa1
u6GFFP+fhJn0PkpqQpxe1OeXat7DqES9+RvbVY4ahN6KQN6JAI6JdQD5wf9LPM871HFGkXVH22iM
u7trqCEFKgM9ATfgQD4HeBIFfP8RyDlQkAVrg0oUsNZT5r8l5mViof6NwmbeDjSTgrI/qbe0DIhq
ia3TIyNoPChAeSznd7NP+AkXFmhGzIxdMsDkG39XSEQZZ98xByCz5EBbk0j4AbInL33NFbrMrM/w
s4Z6YIve3X2mSoyZwxXrf9Arm0ERw2tWKYQtAhyuMMRLR3mgDm4HsoIRaX1IBjhqdkKWWUU89vhx
yd51TH9AE4rcFIoGPSd1LcGfCEgNpuhC7CnkHwH4LonT0INnjDarw5mEhgkRLtg3puEVU+Oo6W+Z
Pb2MihEuCwg3kc9BJ8Jw4bE10ycGx9jx+nPkmtrdI5K8mVORBbKNjYdezRhJ07YhwgIRJTLf/CXQ
nSqGQmbSHIIsCPSIKqrArYEx5YzwGDEEbWmTwAp5Wkw/CJx/+K6kBAKZXh8RJ9gBmJS1poLDhnlz
CSuDMWHuTID6558q7x4iMKMzktcsAyaSEmMhrSDmuIy/IQUQH4o+18TPQT1Je1C0aFlIAx2Q4ADu
hVYKMIBe0vyrcKHzXmqPuw5hAevLKrrWLvMAKX/IhyPYDEqOmQygupi9ED2/XGV9X5QovKiJMPDI
iyL7LduRMabFOQ2eQZdeByZaxvszqGNiIBhqDuwSNcz4GelTSOXniIhOHq3Pvjek76M8q2eMssGI
dB4AQDAUI/kE5urqk260h4tb8hhFv4EY6727pNrYDlsNoaGKx1wMGdnsakEfMGz74rUhoUGZwgj1
q8sjTgZKF6LMSQHDmbibXsTk948H413i0eq30Hj8ULN4+sijFh0uwVD/uwsbozp8Bky5P/A38LEM
gwaHzTiUS0ZGccIFJlp1znhgYjJBcB8J6cBPY9gs2qSocet12J5ooGEYe9FDcIXAb40aoqw1p/a0
dAF7KdPRVp93tmsOiQ2XRyD89RJmiKXJMCXgJdN778h9RkaLwZVvhxjnTz4xmBSMWrPjLQMNgUrN
biMTD3ntfahEcfJivEBxdB4/SUVnR0m7ANS8qUL03BKv/2YNP3b3BTCUQNJCDeLeM47YoqGui5n8
FMT+hTmFzcYBFzr5XCs5fzG17t/yE5CYfx+UAy7Yp53S8I0Z3xied+BYDKRBuo+SCRgIwNt+Zw2L
KyN2lklORkpjIvhaMZPcFjYo9COPQCXVmu799IemEOU1n/H+SlBPAMjzPtodI8p5IvU/dq2qnbbE
rra8YS1Am0eNa5krfP00+5t7aITVbYyZDmDgXU0NiELG76FWkVAefwObrCpiNy+ZVU35hSDfKlPh
uKICS5AoVk4kpdhw+VTaIip3xo9v6oAlijW/KfwKzQaqR0ZifJAXuO9Jb9guLIAmikFuNl0DS7kH
CCiuRP7BFPGaAfxmPWvOBeS0g3GF2uGZlZ4DThq+9XkKiy4GOzXPXs1USz7h2W2nm3fCOEtA2Oes
GbBWjJCT90XjtL2+nNOEHYJbVyEQnCGxR4xQBt3Y/gN5rWc99Gp/NO1LCWDwmrDBkpBiod3jpem3
tDUgeL0UkMjgmcGm83qIe1/IMV+HrycPtL3oETcMTfOpVuiHv3E9f/fcrkIkHDGXhcV1HnyD56we
y1NzyKUDFsPsNb9+XQhInImXNZpKzhW4FNCwzyVkl2jIAFmiV+HVrPDhUzYVEHOusezA8y9BLbCp
Pic4MuhXRLnExh7Vo0vA/MUT9lPGywDuDoCYmDEFlYCuNa0ClJSIBQioznsTxkPRdOVgt29sJJOa
gNL+Z1iIKepgaNDKpOU2IQQrkhNyX8HIAcF5ymoaDFoxneksJUfh9J/RU+Qj7vgyQZz49lEa0LVP
PhkblK9GBPcbGUjY9ZZ0BK78iwMDWEYIR+mI27DnoghC6YFY8UovRbrbc6RfnZa2nN0a2IDG8xQp
CGqoBIbdVjluRk/fxHZhr9DTEcOmETgcoO+wJYSK6GfQW76D1jvN6xFTKfCsTZXg1AlVO/ZlPtFW
SIPiE7xbzJaCHY4i9eG+QTTxSkZgM7wiOC7LmxBWcbzKY9DoH/nRnBf8jP/z38FloibnXPPKsBnR
J0Z4WT3lG35dwj6ETVMJKDKj7p8BlnOUa9iGqDMtjuk9ykDaogn04U6orCeMFeL8663gfGYFCaX2
1IAhQFiLcUxatMG7x0QDTnqFoeSngZZpo3K+oWxfklojfKwI+QEwl+f87tHwR8yBzzEIYI1dU6nR
iKDYJ3cF6g7Pd116d7KSIeo7Qse1mAOYIgiTrq950OvGSgQ0blyofhBvUt1e+QOgzq+HG/cekIAA
FM9GgOdkefNveDvqCbb5UIZ114F/XcBNki9LFgQRrD5qvt7y3fi9VAWc+iOLyHqNic1picq451R1
n/0z4BFkOyoOzLTYzOw/YwesyQRcdj3eNP3jbwkndEtr3/blWIPwuI/LWPcfx+bYSpi8Vbyq7e6t
MReeBDhIZoycoZ1ZA9iz7xg524gyW6P8JARuAvQnDbWgiCiW4RAmMu494Ft4Tsgy43hekzEAx8aZ
BHzi33OgYyLm/8iQztli9eg7YF1Uwza3snJnBKSXJEwmzLCXVQrJ3sR+8GZPCaUoOgZyqJ+Az/nn
CWpDyrnD6YcA3v5rF4w6c7HYkBtPnhIyCDEIlCKRCo2Hh1IRwdCj8JkPQfFK6UE94OHs5IQFu6V6
1E9/YGUuNClqb/5XowPahC1SYqTtr3+19CmskdahwZlwxhti2iOe+MVtr7vy2xchDT41hfpCIrxo
iFlAs8csBTC4CfJn7gQsMekhmD7YNhnaOmtDEyHvAlUfIiLWHFu0TmYNBwRJ4wvGcYYnsU1yWZsA
N92o3FF0kbtOXWqhMddc0CJSQG+gSm9PGUHPXBVAUU9OegJ8Ydycw8QXzq4XW5gEfbNjN6nRoTHp
DuEGQcWdIGE4MooDD408tkbIk/7IN/+Czu8KxedMYYAPL8ApTy0tK8Qx5tQspTJjqA2RvjgKhOCK
+YbtnFjtR00QXp+5TRwKrEGqviLTh3yJ0p9hodyBJ11lE0NTjEgI/FT5t6Qnb5JCy59VTs0nZo4R
A7pJ1M2BW1vNHtWUepK5B3A/R4OVUr6H+Lzqaojn3yIkvKB8LQfk8lvoB37gy9SiDD6T5d2jGjTP
gBpYYjRoxIlC556XU/j9vIn4G58x3VImYSpnOECODxdzOUYYvwfvb0+tQN7+EjVh2Z235DdRlpK5
Cx5XuhQLVaqAlhn9udhhx1Xanke492dYkSScS9lpANwmBeWwW+D+Ye/jt1KHR3RlV0JHTkQp6X/m
kPUpzIc0xn3SJTgSCeZhrC2IWZe+jYyWgeZhx7R2pJrVgRLcQGwXEcRjR4QdBjCtEwgE5K/i1Xjd
4/3IPYMOQOBJ1gXSPfIq7gvmE9wnQI/qilKuXsPs9bL7xEjkXR0ry092OZRDHIdYwkPc5Twn03LC
cuBQ5TRTfAsZo+bcAXaD80AKEIChoPDpd5iye6Aif0woTtl5v4yAGLbM5gJjjbTFO+lNvr66R3nE
MCGsdpvxI1GOJVUEXAdtnYKZDiOSjEhp9T1w97uROoV8mm+4pkei2KB8gAhGF2lcvAfKYyHvCJjF
Us4imTA26ozNYnGC4UWPdvieQvqc959s9RlVTAojoMQJg4nYAAh1vxIWmTIIRCfcz0dej81/9Vpu
8ipUIR0o9SbGmn5oUa6Y6xsjfrDnz/zdcCleR8TACIKYQel1kzoTAx4lRozWwYz8EWfLfEU2QCP8
jBlwBVOAXcUBcG796xQxtovDlC2MuXskw75TrJ3OE0faD6EO/7FNX6QrkTbsEHEQ4TcdcXD4q32z
wr8f6QDyjrGEmyGf4ubQl5SDS1yt+UBO/IElBU+g+uF4wttNLUd3NuSg7KMUyJfI7/J7ooywGg2s
EZX4kNCFpM7I/E/IPcLRQHavf4nR9PloSYIjKjCfwEExB2DwnJlDBt5pxGXYrrUwGEP5CogW2FZe
FW76sMA056wD2OXRI7IP39lk+wnEMBWwdAJYwie/SMnZuQCFF0S/9kklAFvpXHV++iNjjKSYd8iq
r3GcNyGnv0jJoPWdqBOSjtB6+1IoDtwBjKARVENGHo1aNBroidwvCvRr3jTU9ogu0FGTEMQ6eU1N
Qs7zammgJnTIUkoJ3MOxO+dlAAlGIr+jCorgO0SonUop5r7fEA0NE22zdgQk1Ocp2ZKPRLeHqHNp
BX9vYu3oEVrUo4QwExzAzsy1Dnr+PeFpBXVEbsMdjLBixxuvCQlCi78ZM0lbYoMpsF94voicL/B9
pORxcqcB2okO3nAHG7SL+GaxmmGJyYtoQxQu18ppp59cFh5HE56Br70OJ5rDp3tLf4QnANSNZJfh
Dj6SpAi9zMiOioMKeczn9ZWMObJ0nVQOm5E0OdE5AibwJJp4lLAbMSS1yp4+8Qacq0TLjXvpNQS7
5K2jUT4CEZEy0HNRS/WNWNsSvE0Ijurio4t7IRJ66GpgaMGFkmojZCfU2/su6yWQUAky59fg7lju
4u2On5Mb6YgBBSdztbxTcnHPGSElJSJnSlrvFZ68a0xdU0c4BxhJBU8wJM+TDFxMuIxv43zGXJIC
DMAbx/cQjoPxRpaIWFuZYmoUjIg00ZJyIq4N4jjG9LD5VlOiTqaDXnLGT3ebbgJmr5FMsVmQBu8h
z88JewroelyT4T1Nn5V/8umLcA54r9lzBJJFYIBwVNsRGLw/shLcnE4VVUOaKxJ0hkQZ9xlpkTW7
ly8iuG6sFfTo1XBZZHFv/iHYmqGFzPtpYmbCDtEQEJn6SMjzIar3tLquJuRSIRDPvrXQjXFM20TR
hRzJp77pwSV474gVMJe4u4AfYFTKiIeDwVWMi0K2Y+Ropl2d2I/N/p3U7kj14IQSShDPvYljnKnx
yfYXx1g1iZtwejG2PmGKefIP7RCtodf6Rb56LKpZ6bOXeDSwZORXmbw7uaysAaF3RJ6TQTfCKueb
aGml6DLCq8wQaLYxwuKYfc5xMxWRGFJi8NC+sOxTPM6FwZ+HA6mAAy5KNShzk985Y5lZF0Stblsi
p6mayIerk2uwGdJh9Hv7V6R42FpoknIsl4i3CM0I0YCyPl+Rjj4P4/sC0XF5IIeQi/DmhpDKuL2t
9JSfk1c3+mWECROs60IT+UrRXZZjef5MH2wDui2ChRqvxVp2mb7zenLzK7/+scyBZeOadBUrwJzA
iBCyGhhvQe7B8efzPRbSjpwVnD6OmG95NAivCTfDT7JJ6f+xiNic6x/0LOSEXINrcIL+Xhi0dFb/
E3bDJ2m3lPQDKn//NmSrImRW+YNJ27hmwNHi2kjTCYiop/cRD08N0LtEj5nKEfg6A04R9kTA9vL+
mtZb5m+uP04Z9UbV3MIu5YAEwkhH1ZHkint/9QN+ZE5I38xtp/sDA8zrXB5Y7im7tXPVVX0M4DBh
ce2jpPwxGM8h4zx+bHvufdyOdSRSQqWJ6LajWgztJwpO5zpmVOEEQ1lQxnZiL1DyYlPBuE00Lxih
i9Z5dx1hpLVW7zVW2wdBfoyv8Qu3HCnM/13fJvf4hirP9PVQX9QDrl34pkGEcDbZKOSoF8h1n9HC
8QFtq9QX64ZBNgusCmSFPILdGhHrKVHdNviXCaL0DUdP5XlNqgrv9uYXvoiyk5amT9pd6SEU5fba
ycUPCOYIWRzv1SaF49BcO2v8Mu2Gp1QfW0PSWAdtVnoSGol1TarCDbwgHBhOcw/Q8llHiLAzu9Pq
m3YoY7fIZwnZSCUmZoHo3TyqTlXEGTMWFDijtxRIg3Au+tWfGaI7dp7TE8UXBtwu6LD9eLSGdJMc
aUWALyYyU5CRDLvOAC3gwDpuYlSugFHMZqMA1QciEeOzfzH8GlT13V9D0fpckL6JFI6J3lAzeMke
QUXhQl7KjXvYOLgkDYeU9gIZkupf86sn7mZ+w8Hap+XHjMfgVtpHbhkaGZEmjdEb6aPQu9LrV1ao
X3zwAyVWBThkwVdg/WNvRZNJxH/Mrs8O+0vfnng8aJ/J+trCUZ7I3i6RthA74CMTshOE4hHjB3gY
aS0me6Bot1iWSA6ag0STAJTo21y88AnvPttobjW4E7t2D77JPSaWTixRD4d+aIOCL6Av9/WqHPNO
db89s5U5gKYegWwhmFB2Tnqpgj5JT4VFnkqAM6znamhdMppbEWFw5izA0IZTEb1y9deSdn5Pbgip
2COSARvE5ASblTdjlto3/bBFXEdPQltX8lHBbC1S0gU6Y2WXFPQCih9vA1eMfwbIgVdBecS/vsln
QRP5D1bodcheWQoRcETQGzZJCLJ63jLd4pticnHR3e4zWAKSCDN61B7lL/JfquDKw2qi5L0/3MMg
1C0xRRwUwJTeeWFkLB59wvwu8Idy3ACUyB65ygPYA8CZh7Oei9Ppj6TyiL8H5BawJBbFQR4VQcne
z1+/oUkuACeuuu+22uGUWMEL/RVpMzByDnb/5Dc1vshE4MV8rWbL+BNTyLEpCbR7KOdkpxHBVI52
z1Tlcbs7Z++50jiZfIuNhLix9WdymwRIXHNy1j2U4uzlbKw0sN9+DYqAHmmHk/4zlYjHtIiqszgD
GpfXHNtji+pkwujCPdk841NSKNzJ95zwfn4PP+sjk2Dhg5EwOzMufAhsvx58Q+uPfReXiVdkTYwG
bwyf7NKOeRpifawzKfvKgSOCSWyL71ukTuSbKVIF3j9uzZCUcRcDC3okv+KL4YeCCg/qEFnaidND
zi7uYyw8LpxAKsN/EtZs9PRQBCNDzh6HYlIChQ42cEtsKGzDv5532f2Yr0ie/ItNsPKvsyeuuNZT
8VdFMC4TbUaiUPARB9uU4cF0tRlqdHfa4Gte33xxUAT3IYes9w1Fbjs3+MwDgXmhN/2g/tAc0t3e
TMRL5BnC6bA94PVxQMRIq/t7/hH/0kcxTJnY+Tonky7KIfb3IYkS2G5pG/El+LH/+jhUgVjN+CFE
hwNOuAePoSI0sjw7VT0wjrw3oC2S58xJw/VvPKTd6CXPOZIXHWoamQrsqGcOyEdvYrwC3CJ2stZ9
gMmhIzmvRQ+oMnrw+NujXEbHvIkFU0my2FYeSXw2lGfYL9+ONvruoUChAAkt5KAvywh+tTf4LCnT
hUHk9ffIL5G55x2Sbq0uL7r3hWkgx3EEKEmc9sN0y7kJnlfOiwhaIhClsz0kqJR6jOKdAQ+RHX7c
U4KlFkaBcN9IwkkRXgassIZ5t9RrWOfMiIELHZpNEsbBaKCvu/AK/7wGVDayO9bY2xDBaBGdLCGv
xn533YrNm1lD1AJE6YvPhc366hHQx+WQ9vYeiSTXifeLUOi3bCymB9CY8aOUFvqTkmpKVBPhJNaI
eCTwc0b2bXEIwi0LnTR/cdBYgqM50QKBCd6I72FbQrPwigkzoxYRqCuLBKlRxlKQcxCoDQIrYO0S
AzgO+QsDLmmCCM0gdgFynPLl5BU0OPhQiOn5x26TdWKiwhyI8ZWP8Df4DR7IHd6I0cSARVKbCybn
hvoGdNKBfmCNg7CvoPHYukApgLiI/1kAzkCvUL3DdCmI40AvFe8uguARUj3HVfIcnQcUqMarzwSW
64CmyW8pKPCE6GR9ngRaAfzN6EJ7RacFzDB8hMJXeN+Bh/s/Jnb8D3q4/AbJFXaxOiNThPhWafjK
6syMGGr/Ca0c9hfOkjcDGDymoWIwjZXfF+CDIh4KYT/Yti5Up1+3DNvGF/AkmQgttst+OzeCwqYz
eZH8h2YK4jWGdhnjD6SlpGlLv6x29PHGasPDOz7nRsB1k+NqClAaNTnohdsE7ERAeNf1Z1GG3fhE
092ErcdZs+lrs3fGLjaslnpixKfQbbC6KQSM0mISLtdlCaryQW9lePiapenfJkNd7P3+aAcWpSsN
bikJgB7wo7x+7zBHtCMtrsDr0fGjw57Wvgj3wwwbDBjcCBHB6XybvCa84+2XsM7ITtozxiLOvLG6
FNba6A4RcSRlQfJVKvyT3+1E5qkAwM0ho7UGoDp48FasKg4qMUsYg2PtkYeDsZGDBrB9AjvffrEu
noEPE2MMdtmhVmZKkkgoeHignuh+X85csMoLdQobDemIjQ0IoLeCbkX6hkCXIgnjbtoarpJBBSw6
sFzQr0cw4tU52jBXLNuYLWdnNgEhSrQ0CEpF7okYak0EuYix1OInQgOoz7Dc8ZKvvRZAbd8wpyKx
Jq2SE3cMTkqSOYuTyc6bMbEyO7HlqFPGNDIylohtPtdvYlOx4cc2Zs/9B6Zu8SV9gDWUPBZ4/058
bPAXoEURQa6IJ6+CiFGRaDksIPKKRHQIlNkbLR8/Xi7MPz6tlH6EmhT4l9igP5jh6T3BTquM0UEs
cATAr+A44B9AemHoSbAk2AY3IalPK3LV+arNicPUbuIvGSqli7vCY2ka3k/td/wWmCKZYW7eiYlw
/5h+HgUQaN7DCgxzc43s6UdOQFV/K4LS4Vc32yJAJVFkGLKVnJeDgYR71LmAKDGejJYiJrz9x+QQ
NoY8QxbvDX/A5TPiCsCucv8QJ9r/kXRmTaoiaRj+RUQIsnnLvor7UjeGO7igIIr46/vJ0zEzHT11
qk6pQOaX71r41x1kPuICvovaTlYGcfssxdsGfSaws7QxAXBO5ikn9AvTg/gU+BGacyaQo6jih9xz
INEBjvrc59f0N9C9F5dCUThlfhvS5bvssjwAlvwwg34TVYsYnR5LztR0W/GMCwKg8gmcz+cIDCA+
qW3GNdHaBDkh0HksgVh5l/RxgmNzSUmPwlMbf9ckprF28k74mQ02zssMAoVXQ7tRKVrJ7zHy9Y+r
IhgJwT1BQQWHQHDakhuJJwRRCnfrYMbPQnjzXnd5OeEloBz59y3kHI0IFeHFaGs+NXPSBcK0BUXL
T5GWjHSHOFcCnvojwPQqJs4mPyINJ0O5UUUgEkE+8Yu1YDPM/4gmTYicg8Jr7UdwX5oTY32dkgby
cNBUvDCmiuhvgQWhi59pIRSDN+cqWvxVWDq4aZnxJE8sjRNwdmb3Bt04WhkUP28YOoFpcEmAkoFK
UoEX6m61RNSA2OHiY3NgxJ8j0HksN8Nyjmw36kNffsmfb+23jAkOoP2+M4fdDoCUDP+DifZlQwYX
uwPp/Pw51ABmmv7InECWE8bk99coh/jHAaEOyBm4KXwp5moKukWfAAQ4F5G7hctNHzo/ywqvTp4c
Jloi3QjCHbX9jCvwI/afz5XuCR4hFM+iLBxfchcDvsEk7XDbcMGkA+XwKGMZE2IugDGCogRxDzoA
SnoueY6zjgMgk3hMej6oNwg2lD8IEFKeCQM33VdipwNpRBnB80Ph4fzpvMmi/Tgq67pGQCxHahcR
C9ggInU+YU52pX+f5n+sC+g0+ApWge+IxYuPstphrDDLQLCZMX8dP3X1GKph6kmXnXPLXJLfAT5K
H4p9UgoMZknUw15Bimx/xJsQBAwNNCCnxHCKLlkP9vsylsIzHcY7boo1ARMJjxXcPAZadE7/dDsm
7Nw7qmIjLKZ9hIOCirNvK14H8DhCJdReKD9IV8E2inbKFrAoPnTetzhVUblXpuKhW/J3cpsRJ8pH
nWEDEEcVVGo8AkSEj8iherD91rDZ0FHAU+S1QFpypGetNxLsM7QQrK+89qejOe8AJcZmKM0A+QU0
J81ydA3a6DdFExNgnsCxujYcmf8r4rd8dsYQzs1nuZrqS4S9E9Ehl0c0VZCHCQ3CIqsONYyQT3By
fXJL6aLkeQxRhwVUYl7GPKXk90FcB9XuHQvsj8mHbGPbfu8a/+oRKemwbMojHs+VxsYLkU8SIx3M
YobRwmqJyncuvk9Ax8iUABMVEoudgmDBb9ogVOLR56FL4p8DKW0jkxBn/xWYHl6FSEDmaO/j5bbm
iNhGbEOouM/egl3SXeXzKRE8LpIhMPWeC7LGAs6S8V3z8SLooYzy470QFMEOc0OInP53zLrP4sFO
p2HdqjwcIcQENGnPUVdm9nVbcuzQVb8U6zLJ2UJ9kokvsREBXgRYnVIgUtWCIyCv+MrSjD1/TTok
z5MofxesDMOR23cgaJk8BzNubhgG6zbsu0/wTgIEePBREXDHSGtRWUEyAUGdSGyDt0l5jacE+R+P
FLIL4oE3ZKcNWMj4mT6U6DdiRWUuGTigpsUJY71vkLgEo4qwjxex7MXU702Z4FE3Olt+V3DendB5
4RAkPZ11UY2Q/zrmnCwRcGPiU9BVwYURa4HWK49KgjCvmRnc/uBZTJYFuF1Wzt6u8NT4ckQN5d4d
tvI5BaX+a9cF/94ZLAp6LNzQ2h6ZT2NFHS0IxAj5PAwiwxg+6p5hDrR10G0qG9CkjdgwoHqfpPj+
lX+fvzuIidUtL39o7y9/iE5yYOBIJcSZdfi14zXkbh4T2DKvUz56crVmItj6RlUVqg6aY+mmpNlG
4GC7L+fEDjuhSKsvFt+soZAO/melTO7xDaVvRtppG/VOGwFYt+jQLQLdWDu9D50RSDip3+TEy+xF
1Cng9r8AV/zhRqIMBwecxBGgEInBEfOIBKJlplR60rTdD+FoYBTWeKLJzWYecss9JrrwuWIpo5+S
aTCSULBKiXF4I0N6+owpsNXMKGzflKew0RYyh6YefP0IdhxnJeUBRBgi2SJxg7tHdb5oAD8hAR//
dloRSAp7e0SBmkcN4v9ibZxIGtsqu3mbUC0SSuNi9FvQi5Mx9fnYR70p+Zp2VEb1EUKOx+tG2DXP
3aQNWGasac9nQLJSBsMEVg2u7eGcLrb4hKbwq8ALmP9I2ydQljGJriWuRS+OBUPCwAOdNuLWPjIj
fVkSWIa4W857ZCvsdA53F7c3FSiQaE8bKR/PyIGsNXuzV70nFbgx8sYNIp9d6UMTwFAwbqP9se9Q
i9xzPOp03z2s5WDIHrFQneVl2D91e/x1UIkiFP0+ug2pRhopK4jK+0iB7Gh54bQEsOtceNUb7l9W
IgDE5HQJsGwSkt3xLHIOh0uhcdiqvNKtoTX41cD/1wXJwaGZclwlHdJFwhv3kvuIu/MWIdbbgveR
UhIQr+eIx8t7+qh4HLphPfauAtvLdcrnerUjZ4v7lV1pyS+KP/Onf3ic3lZnnUTdDgQFaQ8MWHNU
DS5LPmc7p8369Cjw1CzkfRsdCudUOwSViXjny2yByYa3UrOoTo0F5rroMRr4RHkTy3nBXmE3R3Gx
8lE1NPFXT1gOkaFCdMR3D/qUveApjCTBzV/A79sMvK7O0HL5g5tGG5axP7Nw/72zD5vIxv5mhCmZ
brfD5+Fiz3Y/oz5MY7JgO2LL0gOdfQ6Flj5h/FqRXTdr3cVmuMhnd4roBMf0GG8I4i7iegoYK+8+
yxz4jwyu8MHDiJMW3Plj36OKTsUlR0GWQhLGizGJrIhhKTakTa0hR82p/tr0krWmW81vDs2Pb8AE
gkNJySbODHC6oYbuOiEY4kWJNiAJxfAQ2n/StENUL/BKmj4v1T/VGMCuKdRbvc5+nA54Hu1DTQcf
MGeDzlSbghI8V6hS8PLSChCgdkuL0+bIjsKqB7zhFlsR07xX/nT89BMGLyIPOI2skWFdVoxgDzi7
TjRLmcN2d2O4JFafWfHlPhN0QlR49A9Gy7nteY4Kh6sR0xX1l49JZuBwz6DTD7knmTIE0okk1dMw
21Nsgy5aisE/pxxATDgvsFU04f9U9tpMmUgHAfKwKX9lpnR0xwyf/ZBGvl7PxZT5guacsJQDP7D+
/qkBc2LSek20oSDJwsg9ISgk+CEmjJpJOzMWjxCL2RIWXGeBeGNqiahkgZktPKqdxAORuxysbKCo
nQi6T9tlu7v83Y5k8QmvVU3fL7rGXRW34++6iln4G/beke5Af3EAGu4/7rw+Yl3kiPzFlE0HAI1Y
7HLuuXTFVsrBfcCyc5sJ4va3Fz7lTNsTrbklzJTTmRQTUDGr92N2YsKhhhwAnQaNMMdpeK9+8vMO
lNumv2MeveM7j/gj6+0keOZ/xwWHYiQSJsIfRAWywWTgEOdThhyZolCj42Uy+eudkPqL2dFgUqL6
IFIRiXUuZwxWl2jAAsIMTi6mT5iW39pExop6chHXNZWn4t3THWfXyDyUiIO6+/cYI3T7xdQ5jWQC
bicozSGxggV4Gh8I2xAMHQwikONmZB4aQFCAvp0cgxegLIQt2fgr7lTutyWn1X6GNi9821MYIjQW
BAuzeAoz9ABqoHWFg/iWcOO/Fk3I6iEQDVGfRABgG0G/nLgnGrp8RUD9a4KvlZg0+zx8sluNP6vq
RN6B2VGspNoVocmDvv0jLh8Jwtchdb3bEHgIfdANc7AAdo2sH0qHwegh2U0qM87bH7dYa9tqxBki
eDhKzPF09BqZK4YKwbpY2paguS0LNUp8LOtocdPnpA0R6aVIK7wuJ1BTDV6hGbALDQ4i3IhQWaDf
lfgQHNbr4LHrH1htfxnhdDL116X/4tgzbdxNUFpz2RWU9yVFSuMUhMiwCMMGh+Jy8n8I6xZy4YLf
T/IafwaUx6IIDgM0M0Ihx1C31NactGSqYxj0sWeKzC76s2Ycil/YNdH2C5GNAnl0hisjkoNUGpZP
w3qvsQk5z2EXwp94nJnJnIdzYKFBkj2TT+XiG+EKaiLZxzqqYaxDnCq6ky5bfUU3CrdTdtsOhCYX
jYl7UH3Hu2abCQF3gLqMxi495JPaJrXqzAtOTO+6Ry9FSsDNvi96gjWgTQqxscdcbouHVF3Nsf6F
BsIYXp6Yx5jnMQZD365aq5uBRq4Iiozh28mfK+HgOdGRUJEnusssub0ubjNyqAhdoqeAv4G30k3f
4bRgk5Sz8S2qhw334IVj9M/ro1tghvfAA3jetdBF6ROTF81ew2nfEdqSj3ON8YEuAUOgCFtYi18m
Ta8MJulmzmpB3+Bg33LpOu7GPAFTlFA51AmNmWeYKKTHiEh4h+zBwlyf8a0dUFgXcYFpP6br1s1n
iBxY8nmxBNRxk8Jch0/UtGxg0p6ASfiaUbuAAiATT06K4TNEO856i3QHHvYyvfoiImncHvs42gED
7JTRC0UjkyO6B1K+bcFASfvLGj5nWSHs+O55eHziPK/jMwccZlzReiDIY1IOBIu0/PKhSN4JZIe5
hBqxIS2O7gYFAa6RsZkamaBQIQECHBasMzk9yCIXkpqQnyfgUfGbVf85650QsJwn/T3fh9KY+5i9
AQyU62pxzCETmfUXEhLLnbVimEvOoH1VVvo5EBTBIyTHDNDoE9znfDQe/ammEzXRCzZDTkj8YDF5
03bURa0hFKjvaDAlPtUWd5ZK/ccThAkFaGL6NUIjPuDKa+aHuEka7rCGHz+DHDEJAHVyw/WQrQos
m3gKn5MaMhq8NfxZ6zYhvii/xxzCdY3eIMLIi9gsG4pFxKluMP2iahLaQSJCUCcxvKMG+Td+wr4q
mNrCIga34NoTODQUNK2NpEY5yXs+qKSI3xR380FBEXy4HzMBq3rElFM2Qg4vHVRC69LnuIWMM2cB
F2V5NAxZ8CfGFHJ3yF2i8+mtTDrybkwtuBa2iG0t+qbsAcy75sEZRph7nyOCKBgNKHzIREx8b2o6
aOC0SXfQD/WOff6oDev4PsdrEV/HFFGDcLpoHu7+Ne2TJUdE07zMSPH6YES2f/D+6b+uHj5zsowd
edWx+fAY0MMp+je+DSlaNvi5PCtHNXG2hNWbETkVVzRH13GblhmEowkNBhFOUQvBPNNfUPiQy/cx
dFNBekWdCHoPyVCG1yN9NtY5bTFQw2lGd5eGsBPUCjnsFVGdUEVu72srRHKNzQXxtDrxFycpKxiq
yXdRUBWdmZ448vI4IvuVLEUJe0ODK1knZbJ44wAH+WN+rNFtisMDuLhL+HOsoAYAtkhk6Irfh+W7
T5aEXUxNcOjPWhsBdOdHna2e2ttEYHTSgauI3OgXEse6RBKuBY8h6oDssuoWgrmDhKi4tEKi8WJ2
sZGw4UY1qEx27xNmKXQss37SjH5ib+wxKifF4o0Ga8TpsNmDuwPIMv4RwTturh52Bb6EUHJLjwVr
T8u9SjGezSZvzn9k3A+mJeYe+r5eKIKIEUU7gPKPEycm9fOOwyLu3D4pnvweiCYlbfPsHtPklWkZ
MD9n0AG2f9xQyJI4/nFzsrpiaAp4FXBY93izNb/CykEF9aohvmP1CDiMBsAkQGxMT7oaSqMrtgjd
UxI9JmMD6IdNgcd9SeXonL+P9Mn0u8YAFFBnOStRRqEb9cccqkCoGHnx20y4zVX74syeMzS92qqC
CiS4/ALKtjIXj8ndReKMMUGkclKJZKZMOn10cJUYSvknDR7XZX5x748ILBzUHU35DecjYBQb7+m5
f2MFRp6zVf4oiL2HiNumDFRDALPeH2dzk3iSO4TK/V8qF1jQg/LiKcZVIMMLott3DN20HKyht2Cn
mb6QAoNHE/AJeKkOXxEzNeAfgEs9ySOAAn6gb7nk4E6/9iP8LEw6awNCVd3LhN0SEtPjbBndPRow
CDRWGFJu6EILr9qh1mYqHdXzO3EFQivH0Mc0UCAY1RwseA5hRnZF2R6cDrgT9CoY7lxzIGk96swS
eVVM2BJiMjJXOtfoba3aQHJUAakYTORGctZ8gFkZmAy9Aql+hUWcFj6JStjpCOnmhLmrdWCiF/BL
Oa4J4UbQTS2Az9RncDrH1lDs+hmN9s5UJNcOosehxBoHsAJAjVb9kuqTnzj1+dQ39CCUdtflY0cx
CoGM7LfCswUgnraRRlkoWV86fUwsH2yiKBW/iYxaZDDUQ9oP/BuH0qGC7J+eWUoatN2Xwog5soeQ
/OhE+VLbJDqhOOatjeH9eMEqx0JX7/rIsOBmgnKHXb2JmaNRvcjB2//uCgLyQcGQxj3S5zL3qvkn
bgJ5gorZ7i5WhngoLtgzDMQIhfuJ2UvRz6Wskd8lixhvGzeTdRtpOxYuv/TElmRygn4sbmEbnRff
fc1OwNBNOOUmqtcdx7HzolzpqUTwA9wXZ/qFEoH8OG9Rbs/6LeFDR2tKZDCxY8yGX2tgWhvurj/y
vPENXbSQ/vadNES0xwDh6eF7/lmy9HAmvXeMZ5j5OKxJO45WBC2iEVHdn4MwBEw3YiP47ihWTPWR
SVAozHGgcrOOVSDTVMIvIIal3tV9/RmcrogYACLbSQwM/UDhMeI4HP1bne925cs7RSLgyb7FjOcW
nSM+6z2FkrL7XPLZiS8oPKt6a13TYt6tyRpw304v28zOTAncVAaak3uqgNWub5ACWAMfXvkIkJpl
MjwA5wyudWt/cAst8493HnP8OH6Xz9032Kx7hnsVLkeRiEICeh0oowvoLMBt8AzuIOiZrDtvLE5j
IyUvgiTPmYLgrPMIgng53V53Xp6ecUD2y+DtPcIq6fvPYOMp05p26ExiwUsG/rKJ5SGNSv80wnAX
IDy36DsnX3Iku7UNqES5HzijAH/orPbNWHHOB0iiUXEgrNI6rzXTLmYNBP8vqPafSPoDF0okXxtL
Y2Vv0BOHCX9/DfllqVxbj87Tp/ni6W4aW/YfIdKNvTrF/T0m7ELhdzC5aslj39uTs4ILEBmYL09+
/td+e91ICXENer2nRd67Avnxs+S7lWebxATKJaBDxv7gGektrl11yp+e5xecH/H1L3dkIsGs23aT
ke4i6nL8a6hFfaEe+lnlkKd6VtOxwaf00NwqMfxq1jdthAUg/R0RYUaHpo2eMDvHmY8SN7d1IBwk
KbSywppUiJxdLsqgFEkOzzLg99ZoIaLbFOabc7az/HCaSHvhE2E6Y+STeNh7+o3vf8/s7je7wbaX
3e1PcJ2rXGoiHmq2J/AIIp/5fBjJDfByg03sJBN4kNsqcr7OvtDV5W1QGakUUPxW1cOrVf8NZOre
/f6Se6ycitqxx7zfWI/UGPbCK/c1Gtdp7kHsrX7+mf+o2WvdnEhJtGHVZm9EZ9F3IUdvj0DB2GAZ
ZtBlbiceD5GrAoDEMjAnr0gkM2BtvJHMBo11KrAgVKHpMSj54Mwgo3p2HlGY4XB7Qi4x1vDKhqiu
MtTYf5+Yl+2U8TXZTPF7/sa/6HOqA31GTlvYWw3SJjLpFC6Cu/uNeRD1hBJ4+xW2K/IKHbT8cFPA
JNbanH5ILZoSRfKGI0cyjsn3va7OQftBIYWAElNRJuHHplnl5/CV9us/7Of6GvUhlHeguvab4bmf
vMc0mcZY7hA1kqNG7dL4Z2kYiuZ3n8+OjXBstngaSd2/+s/lx/5FqAPnmwTmK8LA5NRzjDtw72xw
7lCfgvNYBg4WwD42msAkzfrq9FFzqBYG1c4ROlsa7T8RqRrcYpxNi/AKEo7XDWePYet6YKCvXX97
InSkh/4KGOXrPyufyz3YxMXb0Z78i10dgfQq3SZ6CX3g9DlV3OcsZyljwITkFcmIQ8kKWb1Yy8jT
4ouI8ULTB2N0bjMdAZ4++kDnczhHuZovvi6tIw4qM7q17TMA/khL8ccWowthpmig1fVnKaODluAf
bfVYEylhCyky0xthxt+gywMZwToP5ZJPcoBBnzgKxW5TmQ6K71omxlS1cgyo2Hq+hOWTt+JpscrA
wXg+V9jJCYXqOcZO12397ZhvBwNpd3yCqlZed6wpkacSUTTmEfNfGtkGefG2TetMezk5iPle416G
r7o5DxqMGvtxtprpixsE+VD2e4kU8N5WThDiFnerAppg2PQ/I3WB0OuV3qCxh/pWefHFe1AC2W3v
JEqM+WmN0KXA8AxqQWcdLQY4h/8F1+GBeCoOHbvosYw+IhVh9iCMlIzkZ5WiF0POhm4KRz44qjy7
rDntqC6TNZK/n/UN8C0E5lF10axzTKlscmkpqTyLQy0a1Ed6vTqUGT4xriIUJxGSiHqO/qyPS3Nd
+LpD53PABP5IsX8+3tgfeBTM9WP+mF+5dQcTFkuEkd6gtpMzT/nXNtwGmPLhmWuUhVz64u/u99ZN
/I0l97LkEVJCLrlQhqsWQch3RnBaLKbdnpgoUMh9Y9Csngef4VCO9KyMhdL/7ZmoCCfn+RVL3Ohy
Mv76oDHCpGZ3sDUWkmB5Y0+I9/nguryR2h3QKpYWHDFYbgQwBCeXET2BfssyxkpmDNz32pyxRe1K
D186FSG6w/b8UK0BXeUkJCA89AkyDGUL1nrI0GJaBuEKKXGjH04XPr7kiJJRCsr7JMRS2TYq0l/M
zktQFAVjcx4hJhI+UZBCEml36JaZv87H7iImD/Z+haF5TboX3zKY6GEdNCShV/zN6lxOhJ6xsCju
4VapBu7LoFLR0y7em30KtIIZ4gwDv6r7lAD+u9MmygmgoHKwtBNRRFoccXw2P8uh2sjI3TgHBR/K
JwBY0WSmG1ab4JT7my0Nf8D4vGbWwhlYrYNbOdLwIPDQgz6AhIW6rS5+qJ83yRV3Ay8NtpZzBmJ6
j7trfrWNdDAvfMJilziBTbFeXOfn8WbEzcROGW8c/kUJ2TXbxmGXYuvp7S+L+sSkoF89ac7XmhOP
siUGJL9y5GjeBUN9/0Hsej7yQdWB5g7SwV9v/z1t9hcSbQlRe1AOwrb8QLizIpD7tmCR3/YgXoon
owXBmVJrbSZwr4D7wmrzm4JT0f9HFeVVpAQzgbSxdKjV/wt0a+xkWCi/bnnzf7/xq3Z/16N0nimq
bXIp+CcTdo7Tvty2Xi+sEdiANeBWDI0OewJxeaPe9DeRxz2Ea7QcI+4A1CM1mPtz4Pdd/JYpBxK7
Hj7ZuShyY5NxGWK2r5EWMQkwbfnFTM1gsL0PQlJUqqcH3KjhvBw9oyKJKIlYB53sM2SYZBT3lgg1
UIQBBJywUYLyILDBJIxAVBPJNPCr6EkIaKOwiSBHlh6qEKUEbUpGqIeA3bBwuF1c+0rcLp9HOnoE
S1BySIKvFaoLsuDxmKFVxDlTR5Ijj0yYKOyAHG3DLrhmr6WMuGDHIY1sVIBpdDKIMhCb4OXj/Ewc
YaSnLXKSoOTYjyAqgmvh3MNEgxIPUQsCn55FhRi5yCzb7i09S0KPZU40JEMkSCIQejvVDpiTd4WI
C8L0xY3CR8FhyqISDj3mR8eprE5QREgHoiQRy/ZgIDlRopCCzaWsYom+CAzLRHJmyRzOWNEg/3f9
XyRxAAyvtcs7r8fvEf87tH3AYCTPYY850nRslYCtrbz1e87zTKGkB0xcgDz3HeNnX5BU9byBLvju
hsSEA5xfu7EeyMPi+ifCGlooK0usa+Bu/URGDoYGdcvFJRGChkUS1IApkxfXmZS0H4nX1n1G/1Jy
Vpl+fij6aaM83bbFCLoSLNwbHHFT82hGzbic1JMqBGIvh1hhjUgsdfrqHD4S2d9MS4Qt2WVSzMxV
zZD3dw0hljW/PH1cidm0djE9+r/oN+6F6oH0MDLRIRmwzSE4QLbLEIGrfTxAix1w5ih3ZtInoYpJ
olvpSFGmVaJkv6f9GljdHl9s+oyN1BjXbhmrzjXhGTiHFSmn3P1EFubEEK3RlzfBB85zeYbV6vm/
IeK0aQUcJJqXfy3pYfzl9akIzUQPldEtvrZxQ6S/ZRJswvbNlklA+HxQBtVRWw6WkpjAIXmWr5AJ
D04DZyWhXq3DmIae4fT/73Xee46FHfgwOWSvq9ch1UaVC4gsLXSnWW5GbGuISh/HQqOLkm5KljAB
9TGfbhy+OeXAJWs+8/Poc7bebJDxm4MZCj4hNuJQSyktqZU62j+UfPPrvAkarPrkv9mfnTa5pgOs
YkaaD3n/qEuy/hDbkz4tEooR+CGtc+4wamwIH44uTLTTe1oRJeroYbfGhmRaAk0Ezxv/dpJ72xVp
udMTA4tQXwQLPrug4hgIEo1sDuRydJ2bySfoLy8kuWDXx/hHcS+JWCl702dpftzX8c7OOyGcG6gy
fmbv6795Ku7S7gtsZqvzHJabse+vY9uLf7snYZ8U1EGl/uFrsaXheQ5pD0FL+kwOLWFaxMcJY5KM
VUs9mOGAoYfdDWnmrM8G4D/2hY9EzzbXH6JbVYfjA+OHvKyZ3YCfyHX1XkCeD9LZMCMxJF+8H6Cg
U2Z5hnFraeK2lCj3LFxSeTkcjc9/v8AgHMCCaf4ewLpAtNi3xreQrj5sJbID4SzcOXWogps+IgMg
R7ZG0h+JjEd6nnhpa07vn53KRz9sonaFOGc42H4iXFYdp0C2G3ggGs8uwztqCQLp4AABD5hG1soU
g+mu8D8kmpanCh8mTXZoO1h6kWiDeLAYNGSRO2eGciS+PK5MtLzXf5PlRxz4yzL87jgkyE0sPml9
2K/IFeYeDcT4Wrua7jP4ModyJ5jMsezcBCUgtqfh2jrJB6JEbRSWfrd6eUQsn24n7vBKzDY5jFRt
GThRaAkZfREHsnucZ1I6uDmcZXuHdqTARBLEGbejAjStTSqHyDyeHBqBkcwHE/xwrHE+mzE4g742
xV1YIlpxuEhorSIegTOrCKZaruOud3is2MUJev35RDO2xaKgL+MTmpuAs5WqOvwlDE3vv3JE/jEe
NOIaJhuij0c9UmE5+YsqezVSts1BJnZRrPjWM1OOzJu9h12a4hOl5RUAhr8HJeSSu0sdma3fXpzv
bhMyW2gkLkr+e000pzJTZ5yCb7vLTtHdws+FT5AzAp8yr15b1nifMM17v5AIuX47VEtHhgXgOeAU
iyHmLYYrbhxDtWsmQzw4AKb99DOja4zB+ROW3MpbGbZwDfHyxYeN9Ww7IOIkKR6uGNvO8Y+Ta+Fq
9Cy8o5LgZxSTgOYcOdHZKQ6mFf4ruBW6Ln7uewuN8+NrjBYnLI6dB4C3AZqmbhoHNLmg4+oEpZYT
ukUaLv0jrO7yjDgNvBkQZk9M2Y2Lffy96KNwJEEQ6Ru7NqaIsC9sAJuxNrDuerxJ4YzRR8hwO1Ug
6Mfzvg2JH/AIHbkzMr03Hiq+a4BeY1QHMo6i3lYXDBUY1kpNa5Ti6NuX175IOtEOH+iB4RW4Cn5L
zp6O8s/UxwmT5IZdt2PAwr/BjrnTkOoqQwLqcRVUNlQEwhyEyD01RTQOXvxtlOUboQaMuEkS67//
Qt3yFSw0D9VrGp8ww1+7VM0p/nFYfiTBZHwQpgd+EAhcHFEA70dDiWWsB0Tqn6ONfpRHBtgOQiTK
EOyeQkVHcj4jFqHB3AVcgug8FEPCFEMDUJq4Xh7fISwpcYFJQ+hADjpFeosCy5rHGojVbfPG0hP0
xu323LCL5ITE0jjb434i2WCillPD2DPJhufh/aRitwLSIZA7hW03MigvyKDKhV4aiJENXIGjGPeL
4AKxIsJV/k/PY20YWP29PiZhHvMQkW8IXLQV5wq6Zt4o0AbTegWZYeBpy49gxTSKoWq9YBWpdqiM
3+4G/7Sl8cJEC1imrTQkqGCZY0Qvwu9hwkieh+WKGcshgG/cUXjG0RNccShjQoVUI8oIoUoC+slq
wyVYXOCYhFrx51xgMKUpDyzWHeFxLbGf/oLjNTlecHm0c/pkKWPEjDvmaJ5DsSIg2nI0XmrI5yFv
LCPWF5xFhri00GIgVc6+Yun+JggsOHag7+CjEeZ6ThVX0GaeVUxJd2HTkldN8t627rgmqgqdAW6E
Pp3VNxQirJyRZH8nIJIZFl1PPeF8kb0+PT5fDj5mlK8NzNgwH/s7VG0P6yqsKMwlgTwkTuKcTsnu
xKkiB7tnYo47FzOoUx1vHsTz+IVVELQ0z3IM3jEB9TB/0sa5p/DJOFE/Gh7dh3DTBedQDfVRuaNG
A83oKxRmZmUGCgvS2rYWO4T2omD4/XIJIwGBHPXT9x78LX3Sa8pNTHs3++2dyDIyloCgj8/Wu0Bz
MIpTVq8ToiQAhoJDBI5yMtw5yT98iETaJq/q+gH4VU6/veG3TjvJHeylfZ8HphEVI6w317fg2z+Q
awQdu/LNA1jP0TMjweS9bi+Irl4enTIKpKzJ3Y5HN6rrsVieSHX+2YN9zWqd00KQ1rmDU7TpJ9Uj
RubzQZlHkpTkih4KSxRSoDfqXUIWHtykXyO44WrmT4XzVRTF4Ihh5Rq0+I5tmQxMA5bVJf+95WGy
JZWqDFcBQ4MmZH9yeH6aNm7vPtYvWXbK/uElR2W7pDngDwLrgxpx9eHIDxf3Gkz7G4qencvbJ01q
IDt4/M7KjGXU5PRv2JdueGMqvYlz8uYIO4cdq7Q5BlhVCO4OEwTJTeovuhWR8MJ7Fy9xhfAmx7Sn
uAIsPvvsa+xxOjQzLN09LOa4xGs1e1PyR6YPgYyERJIu/Cf2M9NSXExBcLGgExrzC47s59zk9z/Y
BkD6lnfNYZoBeGysY2+qzMwwzzqFtYfaP6ABjhHDXZU+5upBc2VfSn2fpSliPuRgyEHi60oR+bBV
QmY2z8033Pzs/gYuG2dUEaCeP8AJnYTPmbO7abdbNjVWxJUYK3R/gEgD7mL8jVGnYfgGqxCsArp2
ht4l5ZTCcVnls9dvDtLwyWO8hQxbmPgMxLEzep35V/XEviNN+ZQvyDsI2tSyyiViCSr+550nPSzc
OBIFE823SFNa00mOTe+LbvwZRCRoKYF8uCrBBSnCbTbI9Ki3aBEAQG4BKbHG8yQQ6IKqYNilvCtj
BV+PedoAeWIwcH/+JgRrqXnp7ivFZQ2O1rol8oc71FWegW/dfdZXFiyKT0SBVM4Qv9a3zUwnMOPl
9BY5J97CfZk0hr62PFB8A7Zy/lnTdjqheuxJsuQCsVRv2zRuu32ykwvcpSXqIbVCDWv2Y15PSWUj
tJspZ4yYZAeOuUFklBqBxLNawSu41Zddnh/tthqpZXgdQGKGzQwfd2E6Wu6+hmdRFPaGQjtTbH/B
b5RUEeb4D9C/df9rvzbcEVFrb3y/HxQJIEaEmRxYDKrxGUsUkB9GYY4p64fdHk1CShEJuDePsIQh
sxCmdAMWHXkMlroN8NVMyK1lZ8fnh/GVe/trg/CjIOBssCunLKYAJd5gco9QDjSZuCZEhHbOlWRy
vBIwB4pDjxUDDu8cMUOBSoG5iKwSjrpYNUc6neIsH6ZTb7DTkQRstYQZT+6mSLFrb0G3pQpEfAkV
6cthujJ+cX14bxvFwaZfTchcIIlDmK7FVTy7HIGsLVpLH9h9qYASodeGL3ZrzA2gUxKDll3WqbHv
ThXpREgJV6Xzc0AssH8LcT98OKe+CjPg8gCGMM5Bvj5pmeLkRjJEkWXI5jC57mBqj/dp+09o+TlK
zg3pD5Qxf34ZvVwd+aFQSWD5Aq3Q9QicSURzjuRQAUju2YArLxwiZyK4xD6lEL/3+fo4qoJeTBSw
S9tVcj71npDQ5Arf/LOJs4OMm+BMHFM5wQsmzXqkvGEjQ5Z3KJYE3SUkzs02c6I9Sd5iCp5IYSRH
gXaAUPaIzln1eKDAe4jJcWR01HOkZj74qL8ZN94geCZfHs6bdxFZiE1fpBo2uEkZ5HTVlwhkgJNk
lLqSu4xvBhacdL1wQPg0Wz1z0xJGzestEQLipTB3IuqXHhrv5wJefTkrMeNzWzWMLpRhrt4B9ggH
grppUR59ZNJuv/vPHlNMWJwo/koJDSANX8IK52Crwj0jWbwAFe0oFTSk3RoW6ZeCjOEiGTO6L0kj
fO3qi8gMfnMDLlm9NZx/pBOMzyTPrSgQTF6+vPwR8HHx9AX29x8QHP73WN2W2ZNsnT5XH+RUAS52
qgUccqaO69B72XyY64IeFE4lzCNmxEKhL+iIpH/uxe0zCIzcvwLos9z9LND694SatW1vC0V9jhX3
R8NftQCMvzFz018F7Dlq3HJo+MQ7c1d2C86oL1YRoYETMbLISdKLqzgkdJ05lRKrQxEw1wPVl1u4
kEXh3eWUzPTu42aNGTQ4Bb2PwOnf3Uu1jsOeheywckwACthiUpN2HO/P4zwbQRvOHjNlVTlHkrY9
Aif6APoPTkgc3sQr2zNGnzjuAuZQY2D3GMLXjGdsaptQRDf+YpAaY/hE78m9zR07PY8FtVdQE+pX
83v0orkPPyKbzYYOnQ5RR+mXZxtVLmnF4IxvBBgbp+J0O8K2si+TvwlaSmxZCWktMJGVf44eZEA5
eECRVctrIkr5NIYUP3olmXPQEmDVAD5o6hrEjZieR2zNXk1M1zUZBq8IdfAUxiPg8PH+j6T72k0k
icIA/ERImMwtNDQ528bcIEdyzjz9fjWrXa1WnrENTXfVqT+W891TRRiUWFLKD9p3WUfLOFeszMkc
V3+EeNEXF1acpYZ4BUcU6nor42t9V16051V56nGqvJqAd+N8N/1NDDcKxXeFYKEgMnYiCZLkbePa
WUUz2pG7pJxFh8i35LZsJKO/n2CVIHqubhskLV9Sx+JtX4wGRwmFru9JNS/dy+g8mM2iO5b7Hl+8
TatyK/1SXxfLR2TQtAS4o2K1SjVyGPVkdV3bS1OrAgOryYiWJDxgCPTXJITWzmDzhxKJ+3lpFt5m
pXjVu38WydzcgbWX1z1BS/f0cxldeplmOIg10p+n7pWctw3lPr7i4mtcJYOCE0HvEkGiPpXG9HS9
vGKcy7IHWnxloK3fx9e5fe7AKFcfi968s2hJIBwtfhCfnUKhtt9VDqM8Jwb4tIi2HSQam97iY//p
x59Kp/pVWnRPwNeow06P7pbF0NH1sd5E0nEhlZdIgtjnsbMB9MfCxSscALpIDmUIeVItSq6ZDcEE
PFe947qRT7aRhM9KEQwiRuctC8WcVU+j/eD+DMnOaeodETnvMuz617bARAU/3u5VIBKIxRQz5E/Z
XqJaNhNZbdn2L2Jz0NZ7fZvlxFxoO81sqpX9zd9Ls/Gljme4Vg6RrpboXp5ZSr7JoXtZkdgzmtRz
9fQ3U8xUOQVTNNO+gpULnyEnLocZ6mcaTZmfHB7G91dh0pt9/S5Y9F4X6jcDLZuQzTWJ8svvJVvz
GzvnyiePWSSyviz4G4ZxF+fnb6beb55p7piuV+2XrGgt/JJcqCCailhLlBOqXZLRhh79MwXJebuM
DqjF6u5Z9V32ldL9d5XSIybGb115cBR67/vJ7LvwNW0etiF4sPh7GxXevd7F96P+2FTz9OHSfDPl
nI0XSjqgzG7dmIlO3cforNNsHus4P+TjdBkdwPDycAIHGX8/RLUfklESTV/fDlzBcNPJds69byB9
1an2BCNg323UC9LpmYywTPVWT5c3rVMr27jRX2e+72X9GdHrUhwUr+gFeJpup7orSQ39adV06676
OFcy43S8JUla50rON17HZfzC+oXwx4h+Tr+L4Yfd/wrDfCxcr/qJMzWFjm7fj+ouVcqUNu3v2Qiy
dxpfK8vSa+dRXf+t6iKxk9aTz0I3+X35zk5mIfztcivta9vmtLZ/aEvKkF5/5/uw7STPVesFL0le
UU730+2X/orsVZZChCZ+AzlvH6XjH3B9o42VTToX3Xrx+q/Y1vAhYewLUGxSc0tpW5br8ZXGAOPW
EpDyQ9R51b0dJ+vF1wvb5rWWypYdPq8V+GR2y3pBQmEG1hnUWbSn0BK8MPezKde+cC4XM43nI1q/
W/I2uoprGUFuriINwLxDHSPlJ7Rs+KabbL3qCnw3EN7mSdyXj4/KhsDyUE6OfGDHnPjXUpJt9E7T
UmgmGlSDnsNEX//FIVvZ9dJvudrRZFjyfForEh7gQR5GIJTvLRHn42tDbWvpHC8nm0h9VoMir/Sq
o5m+i75D0yxMxOZXKAcQZh3an0UW8Jcf3xcJa0Eg8tZ9QZidRY+e40QpP9d5dfTwjdPl9GuqyQXK
MBmszArlPi4iar3j32STT1uCACXdawJ//HF+TXysX7e/7FGB4+LKbDAu1GQOWHsb81dKS0R8z2gl
3bk9N6XN1OQVo+vHubp6k8K46nuBxKx0mdjDw9fSuieaoFgPaeNCUGuF6sNV4J1kKDQQfomqjFdR
YSCHD11VMWsK4XXiVM0kxMN8d743ih9inhN1TzK/K5KHRTMuyJ2YRZ1Ml5yAg45GY/KXQGQTZQ1v
HmjMERnoTPztDkur5MnrPY/1AgzNYHEiHv549lsAP2KBR0Vuh3JbixT5zsjoF23HqGKBNZeGdAyJ
e3yFwbGX7C9HZ+9HWt4r40voQ8Sav14QgIl6Rhj/jHT3L1ezpUibbm7b+su5eedt7n1t51gu7rQ8
XXDRZQksoMhXa+PhnXuoxudfg9eUXmfRrU8CKbIAKznaVQqTw74M57t3I+2zb3R7/oDuHfRJ182x
PkLyMvAMg8WfRtwD2s+p0oAzhMhLtDddMwyonXyYv57fz2/WAhmJ00nzL13uc07B2rJE9wXa/GTs
az8SWbviGDvheGDKzUlcWsbn6nVMrLttzVt7BxHx0mpAKUBY3+NJOprGN0Lxt6zYrJD5/fxA/ZZQ
6F5vhfKOEvpPQmHvZWjABZrVbs07ly1nMTMTHK8y+9REXv4zGyt9JePsTidAkBCxcq72ydMYyryF
hqQg+SYg1zDYrHLq5Vef82lbrQpJMtb2USZMTFyHd+ffQzTT5QdXDtE30+3309RyrKTdFpaamea6
6JJtHikLTOWpvVLjyL+z00Au0eIvmS8rSkmt/o4mHalT01qi8Jdwqgk+dBzswWifLUN1n0Jc6K8E
eznMwqm0Xsj6IvBWMligNijbXlOAeeAVBuceupD0i+XV7WZ9IARjo1vLEYGhtZL5zseXlmzqURru
Lhaftd7OfI4LNeG1W1zSrj7l4k7R+VaLMVgmbAx5VOG29LGtEZGxFNuK6i6wB2bfDnoouQrv61ev
jH9NTrXSCMkCO30u2/a8shonQ8htAxyjamjTMmlVl6bnhJGt0FEwSUPMU+O+DrLgk7BHt8ih0tYM
EBXKk0Vp5BwUy5F3+rsH8G0/UrFA22iNj2Utt8UrZfLlH+5D4CweFczdv5eiKqx4TWyRaztljCfQ
eCAl6KQ0mam+3RFp52vp5u1Vrnb51FGYCo4G0jrJmn3BZu7pjQJF+frxPVMRTp+QerGU3hRq0ziY
wfgPBWKfOPYAi1nUEyGAZDs+ji8PVDfKqeQTvl+bQGRBUpw0rSs5RkjpIININM9AX1mtbLxejpCq
Tbw+NTTY3JaN06O8WHIAH7yXYuWOQLo6vRF+pyhlDlGaQ3HXnHuOmcrjbJSHqSwqkjLjO1i0vl6G
IAXAReXcOVY+CjWkfONRfb3Uhp+G5vLwFjGvSs7VdR8X4rewmP3lo9e0z2javDT/5OWWM82OwohK
poMOoB9Q7wvgm1H3qr6ChMv3+ZozbpOtJ1hmranyTpw/bvKataLQYa7DBpSik/mgibtOCu+Zr2I0
b3tlzx/+Ogfk58e/IyRz9xMWvekEs4z67xAMtm2tCFlf5YxzmpArZKQ11A6QTUl5ViW5Ro5xj8a9
i2+Nuak5/hIiF2ACAc6Eda067XUP7od1vHQANTVEtT45YizVg2/HIRWbgEZJB831l1C/6qbmfCj1
nBYy8ezAS05v8x57B9xxlSTJjUVwpeFt4JljPffSyGSqKCFehhc1SnwLP+JHgkxjwYc6/doM77/H
/mHIg0fbBqANpTOzCKxbE3vS9Ti0D05EVK4jBX9N19cNlUhXpGi5p+CzLsHl09lCazkkWOBAfK+K
SKnvW6Kh/uYfREk5PmmLZp2TLOiwYTiL5v0n9Sa8XzjRAYjVtN1xQ8CB7S5OhUnPpTV/3sYafc1f
uQGE4z4amzfOul6ivp1oM2vmW8ZqZFc9SKvsT6/pb2FLLB4W++vY8u+QNq87pLjEycbmoMgHY2Ff
K9flK4+yYxq4cY7g7hBzk/S8G30MQej+EGq3is9sFKB9UEkIRN667sguk4E1d1k1TnXkiJVJ+17z
g0w9P8nU07PAOR6/CGn5ztZdNpR9fKcIobg711TJCjPzSMLSTUXrKpoqSraztl4vLZmPMjxL30t1
Hx/TeOfMosdzNdlt4+RLfD20Z/vOWZ0yH7jV5hKqZTzKIWIXbRaCvzKdm6URUcUSuBgWfdT3XmEy
TjaSyfb90GaiHfB/rT/yls5oHhEnUC075GN4h34CSufYu7dOb8Xu0rzb570jg8uLwp5XnNDfHfCS
zpLJ6nzAKl0u1IKfHKZUZUDma5M5Ya7PCzfhe3aHJz2sF0Y93yWk8EZitYjesHee/wJ4yMhYcWAp
D8JWne9+ndqcDTqOynV5wE0B4NEmFmQWiUxuqWP4paHvbOjiqTrxPLV5lWR+RhV7rz+vkMPauvci
LbMYbz5XlI4imh/VBOJ+2/TO9xxZtk5cHLrAfbousyOBbTDcukTsDbcoaxJ+lDP+fxNoAGjX7RZd
7ameTxSkaew+H3ieWaPQBVkcAnnstHIfF/Jle2y265umPPSuwqM8h/xhQZxcH1Wm82Om8pKvIyTE
KtyO1c0t8svzQwm8337cnSeYoUoaIx7vHBNdvEQ2a1SG5+t5ajCdz56OxtHt2S4KpZUKadGx3hMY
pMtFFqC8DbaRs0ieKvgOQ1AR+kEA2vDnl0xVTsUtqyAysIuIwOdHsRf2r6tS8sqhJs2iEl6mCNCb
9Ap7wCFbslhMX8/fLDqK3FAPmzeqWEb+M3gGU3nb9owoq7/lbPDSTfaRKnfcbS5im9rPKiuZwMeB
atN8+awdcJy+d9KjG56EUa0Y8Tu9MFQCqFprNFpucv6GUDoOCg0cMj1ZX1ecDJeqlKONwIzyvEWI
N4CrwEr/JdppXyKPaK/VaRrKN8Nr/KclOmaR/nAvltLjxVEi+Oo92XnpMmCDeIPm+PR6JVLctm5G
WM6roA1jAGkZ4Is11R/0DcUQHWGOXktCL8TTXxu8SpMZFxCFk0SLA1P77N2L1w12kIOV6qsuDaEv
MoOSJYlKlGYFFThL6Ve8Na5T4KN9SlUpQ/deioNyDMJceK81cU748RAmPZ2EtPaU3xepMzpXw+om
JeRYbCQn0ND0KIvDM8K3L18whA9dGDxnuc7NNO21yf4keK/7zYleyHjc/QWb3fxVKk52dF00NeUt
3rbfxyjT2La2guOu1XHah2ItNv57CI0DleD0zpfmo6eJZdoWPh+m0w6vgemKVJEzz8ZvosmO6fWc
LeQMec43Tf60mwHUaC3y1iw0r+Y7aN0KpJQy9MGdJZeyu443XmIoLYNYzL8c20qMUZLR9i/VF0NQ
uhvWi5fes3eYlk0l90R8/7jKsW3Zy4+bri/trWvaSuSD/eRH9AJpvWQCkCqG8W9JFW4sH+fxVmqe
JVsQse4iILLvdtbxcelRyy9CaMJ20YQBr1kIRJF8rb5yUlEYTZxk4Gi5lgOYn+Gihmp1+s/MPtbT
VDB6FN6UnKzeM0kVpuEG3eyikNRyra8K1cuqnUPp/Ysvm8czMTACWwrIjYOG8Lu1P3RfPUNknjUk
wHtylSScBzuPOyvsr9meEIT+rSa6bdcsdOy9Vlre8//33JfernKvhkA/y3sZEV7EiCHX26IngZMc
Dx6YD71ulIzeQbEufslX3/nwpmVFBpkvXbea2jGs6g2yHefQVM3y2C6UPvP38lxNMcoxSle24ieD
F8B7sz5xqTFn1mb6pXh03QINcIsVfsk99xjteho4RfnrazZaO41V146+Pmf5RypJlBm7Q2sGf/PR
PpjvQ6YKUUFOnA4HugyJo9UqAABUopuvWTX1LpKJkRHbUVKlUaUrcubXYZESI5Bpihqji6qlh+Hk
vX+dKQ2JrveG2Cmhdx8P4/zh/SmsTxRF5ROMI4SXVPxJ4cZup/XZc/wx/2NQ6Waq6c9pKTlWMn2s
7JvF1yxawf9CbLCjZShTR9x4HHwUn5nagzkvZstzeqAuqudcHskSWuHtagWNIXOxfXJ/VGyBxbaN
PP1R5V55X8Utifhf/4rGnTOcffav8I55WmDM+nffXk+usRgccfmHphAuPKTTn/cYFWr3yR7Un+Uc
aO9/DxgqYNylayRbruJlqmqnFyombq7N7WkNaTgD8WHBL3NME/NG5mv76+8QtAAyQhiW63bmrxFn
Jd7u3cKy/zarBkLbWWZMSPKJqS+00dq14/e6de+GtGPFc4avfy0/GJZBcaQxgpee0X6u0sfCX6xl
qMpr2/Hz4y6ObP/taY41/nX8bhITsi+Od+rexGiLXFq9Mxw2Q7qCpyIMwvJcx6fPjA/KsDgfZeKf
bTsEltmUvjHOjmLkwrIDPH6SAdopfUWzt2QfrzV2N0X6AEV23CoqwJi/Mfb7+r5+2Eq8CrFDknJO
w3Q52ygUaSqA3IlGAT0/LsbzVLy7ygnKgp920JbuTWe7qbL9oEFXVuemzY+W7b8H01gScrnt318z
LYKiCqywxbR1d0T4Xo3ObzLA+M2WA0ZYn/eJ9DVXDVYh7bksv2QKJeaadQN+jNtISpBsH7oLltnm
RbpKpnltn35e4Ni30XWy7xeAwO9qzzE/vd61tjsQW6atSEZJRFNyfBYPLyRwWc7w1X6dqrdxcV4+
v91aJ81zGLh1Dfk/vLtBt6VC7VgsA9dkaRQ0qwloyEr0sR6Agt5TwDIfjhXZYBzkQ8gbKR7U0dbU
cIIXP+nYx9vd5x+v3euPt31PEVp1tKiwNSi0nUfZUj9ZEiF27A9D+p9uhLLAYZrkP8dGtRMCTVKf
znYVOknJ94nSxbdKpqAtLc8bmpQkvrgToAtmjMXb9XvmzM8hzWybCtYUE+3mDZgidMfcNUvBJKvu
mZ3zzfwHs2iyW5/qxWLp8Hnp4Nunpml8o+8arNLSztIhDD11qiLP0ObHTXnW3PfWPcnYk2fz6yHm
IK04bhMdgtDN614kHUl2hOSsoXJmQv+GnVB2UyUQfHoVtLRwhYzxP/yw0dmSNS1dr1jzbbT8OMMB
g9f3WT/WlyOihqeonzVZAqq8+mw5kQtYqzzru8mV3Si+sK3mbdVfyPzvDPuaYPcc8kqGg7iDHohn
A/TKfxTKYXo5EyXMak5iNv4VKnqtumtXCbyl2NXml2rg7uzz36wezjs3PRN7IVGdxcy12PfyNefJ
yvWA7LO9PfqP8n70Mp62F5/z3izIowoNvOT+44oOkIDxPmXTiYQgl6cjzN6cM6axiNOgsHrQQiRT
jeL3/Cfz59QW5LbT+tlRaM/aux5u4oekSO0JDkLxOsoShW27s4a/1GNwZc8Lft2lrzxlbBKIPN/d
EdWgYJt3ybW8/e9pXL0FZbQA9iCtxhXmB6waKUfJEW2pJGWmm69pP1UeFCDlBuhP/MqMrdgaUj0x
Hu2kQlAuBU3aC7WLprrO3lUBv3cSY5+XU9dLtBwuGoouJFn5ytIKMDhwngRAxecioQIpG66L9odq
/l1xOChSog5v2l1U3N3IKkN7GuPSY62ounY2A5IFio9kxTnRJ8WlNsnWDitpVStur2g8rax3zAbp
nnAxDphDeyMV6yYlSngkg293p4NXRArG/jn+V3d7dGJ2a5LeXA7lApd4p0g3IqS40BBc0goRw5Xl
T66xGrDMhbnt/JNtnfptrUgyJQPQYYS54vavEQrAepho5ofClFzkmv6fWtHoIFK7wvwIWhCh1100
112+i1CRUadSkdvMSldRoMGCOC/LfbFvCaEMMRySC4sO8i9k7vRLrUXtpbXyslQgXH+K41WN6g5N
yeWU76b+smN6qJunSr6txKZkQ+tG59z13Pzs60e9hAJbaDiS5TfDoIELugzEov9wBC9EOeEaNTy4
+Ic7XOHqkcq1DckTmi0E9xDiIRwy4Bxem41HfqFtEd8XpJMVKqNpg9xk0yj0PKqlCYd4JVs9xM8V
VfgLQlledtlAVM985n5x2Dp72lcKKaVIe3JR6Mvml4T+/L58RpJzqfN/N7+JThD816zLcyy6RFNL
BSXGT+bt2iXfdZqubRrEyG4dqeINOuX4Fqdr3OM47FN8GoAw3+/NW3svpIIR6+qpVK5gp6mEi3ZX
Cc+9/qhsq5fXxDsFi6Wh8zIufl9bG/JCvq1s6evSByeCIkYeXqKRbpCCzkjmB0441JcsaCl1FP2b
7jdP/jTiM2g9vgPxr4tOqs3M3vx1TpbOzLhL85oWikXfO56RDGqmOb7n/CBALclQ1xXjfSxteR0E
/l/fc73ze36w/ErV/fReoi2XpAwU5lOg/NLf1r6CPoK7mIShnaL+alIJhfvspbVo7H6l+m+C8Kbi
Cu7i/ZAyfz2cNVbx0YyiC5mGINPbjCm04oI/ek9sQQCF6H0GWS2dC/oSfn0WFZFx7Cavs55C02l3
PZhJ+092F/V8jEq6Vq6N6SmymOzfOWu76++ApN4admXxKpIJ/i1P82Guh8TtXuHaoztz8IMWCZ9H
4TaQfECdl5PXQDpu6duVM5dIS8upn6ysR9KK0JDOOPONHIFic8eTTDzL1lS6SYjwfK+78+o3WKZ6
iFb1HsFVTExRzg+MZyUtMSPn4zhfsWjVAWjlc/zMlf6vBYOV8LnFjnqVvenzBVYQTYf3BidbZdo7
tB8EFAV4jYVTsm2Qowb12iWef5x7K4aFpNOtm/r3WQtNkt8nbbml2WhVZ02oFOqrWGJIeURG7bg3
I6awbAcsUXUME55/pDEkOnyX8h50oA7zNbH41j1b8T3SP1S+126OH7+5CHrcWDZbggZYyhOd7+mw
l+eY7PeK7Uu1SMbO4QZaMqdU9yURQe3k10xi1LpCG4m0T3Yf1U9ynDqHy19r2j1+5udtOVK0V50p
JZwsRKW4eHmGD7OV37XmaCydxg+m8tJRjNt4/TcPydfNU3U6yhrXA+V7/Lt97//2fz7SdD8bc+VV
OtPa4GjFv9f4w/kyktGxvxkeG9KjovUbZnZac3Xeno1p7aF9atHLVxgMEaMncRL3eDrai538sg0x
fpwRU88oga3+4OVmIeD25zIKDxLp0a30NGATXxJhiXUkRr5EMz0ijzgj5lkNDWXOJbordD03D8Q8
lhtaaisd89UqujJFp6sZTRfF6s2Z2W7Lfvye9kImDzH1XOiTJPGDRo7Lvb1KhzqYM8fXpvkU7c/U
XM1O69PtO8dx8dp44Z0jYDzrcKTbvJbPt7TMxE8bVSHZved+KRhfCkRj0WHRXhLQ8S2oEZZyVqhl
8s0ZfFBz2Ol7mehS5GWPbaOVcKUMYIM0+NgOK1X2W9CYEerNCr8cASMN5WBuyz7RbgEHU+wmbBKL
+jozyPWdAqq5AVl/b02Dfe5vqtJk+0Jir7+YVbugmPUlkvWcqs5DHK0OxtqZKc8G8Z3uOVBC7MvM
hQRzLxQyQLb093W8bx3H/3Lu7PaYu/149pfuUeWWDvEkDGAcPSK4qD77NFD2k/rL16l/rnvFov46
+erTiRi1JqnLRr9qT+v4O52LENc7VwRCL9871ZyPzDxPMYzTCRTsPBPxmhko+BvPTHHNbHf7rZ7t
6/J1vqjNiDgmWw8hnd7DKpRxit9O521GockYysAFIdV5VimiYuJrGPK+wApqIgWyS0E1f7+/OE6l
h7e+CK1uUqqg9J+5baKxO5aWgud54dx8A93hiORH6I/EdIsATvQW3ZS3SVPUpwX/3PXmmxJxYKLn
MOb4LyDoNdFb92/0dqnYZGQipmz/h4ptZW2JdBqAPveZig8zZN1iOiTjAOvK96obQJpT/cwqxahg
ZZPwMSkuoqMpET+eQN2A7IXovWY1/4Sz/7FxjCleglpy7/Cn26eJFTCUmMC0zkwulWWLHlUZwK2s
wgriKV8sxFedPtPjvPnkRowbCNWLECFyRjeOlOKmnDv5x9nuP1wu0Auy0mIHwPNRqKNgsnKhOTTJ
XwLOCeeBOGLeb7WN8kroeFUdd+YOMsIX7YiS9m9H+1e8HQR9S4gctEDFD6GIzW385JKwxwBgpoPU
10NSZbCM0CL0i7+b7rq9ffVp3e1sFAH1bC9kfD4qufJ2ePv1XJXyzpRVjpC3/JD2S6vqsZdrENEu
SmO8NqwO0mOazA0S9ULnUDuYB6Gzt/Jfppl5v4UA0uit39egUsp+TS6klXNc87SvSIeffEm4EzMy
lhjxQ4kGUuJijLPuJ9FDRb0AeFsMxaEtXmFsubaINaUcjH8tYEliO/Nh+d64U9L1FjGjWDPZOze+
jaaVjXCy0+tZYeczvk3u6UhRcNckcRHj0j+1V/eymYBCPDG+dET5lf4UggE/ctBLGsZPBdbmXwzG
+CpLKCsn52mfL1YOhPI2kKRIg5Tns32tMTwaBPLxtrPpPUZCUMp5xWWJt+wgPzA3FELIV23zyhN4
bZrASbGVXQnxCnlemAnHf0WZPEsXyXBG5WL3RLb3CGdUTWwL6u4DlnRTmzau58pVYpGTYRK/8nno
5Bqep1Xn3tLQ3HE0/UlZtfTcxvlq6vfc29QOEyUhjfXo5tXq/o5Tb37jQ2nYqbbaVpY0atRLknlP
Vf+Tub0+Z/FjVZujzzZ0zYOUpCIiHIIf3YvwWifbYLmKgvK9nD/0N5vIIfqisktc9rJ11Z30LIdj
dSE+Zasvjmc8vUOLK2Iie2vig5a7j8ezVjzHL8ex5DY4Qb52UmQnLPNZV9MF8d96AE4V/02jDZS2
b6BZkf86UeN2U9vm4VnLPpEtYmS23fyp8TyOA6tgTUdRXMrybiH3qWVtS9uYjF9I2O4d8d4+II1H
nm2ay96VpiYlsm33fpLbfWOvTDc3Q5LbBYqdEqV+FMWMH1I3eu8Bvk3nZXgCwKTYP9RP9WVzB/0i
/nilTBg+4lTn3nXYR54DKW0mvWPjGrJ/EP81LbnyCN5EioGVpOC/433qpmABv8Cu8c+qGtpnrR7m
AnqGADYdmufxfbx7OxKV4DVA9BlCDq6vxLA41HYY/ZEzReD2thvg3yF5/ZP7W/4ciuVAgrmhW7NB
CJjFlizrz2rSt0h/ip1s9YBidWqBv+LRrQWUI929R/hw7HRIIkIv1g417qRqGN+z1e62u2FtOY/P
40COQeKKvSA8OHZgZ9GsK2269kB3vvSgzP+za2oD0j1efB1JYU0hEPJoSdMGbg+goaaZRKxfq+IK
Sv6afSH7AGsFT94W+Ra+FnQi2iEr+4+sBNlCOiRBNVaVYnPWvJyQe4sKWb7h+xBN6+naUTrF17Gr
0UhA18/WpV3YLrmfmukaDriSY9E7R9nxTt+acaY9K41euEPmJBrVLObLse881IlpY5AMilP95/LI
/VmOc41jHUBRU2H/LqFr4mB3Hx9by962d3Nzj3NvQnuC8xHfMm5zgzAgqoPsHesXv1YEpDDTh67s
nUQY6UIUzXZkzDVM6M0pvhCvPj1WDurz3u2TKbTx/KZyWPxZ8vMSvvPV5T+jITvZ7+5LAJ6MfN0L
+KOTqIKHk867ucZHMkrFRUVC/2iKXtDpuvmf5dubIJSy5lMS1r+MTiplQN2dagm0fmFw+bq8K9W9
l7bEIKlOrh0CgLUmBFnxsXqQZWe3kiAretzUwonTSA93oNWlIipZdb2X3tT+mC7/hajPfcRcp0y0
H+6hELwtEI9qRJJqOKKX7BMUZu7sl/JsuAOdaNQDgTv1LaNJiPXNhwaW06Z+/aAzJpMwHqUms7cr
lobZ0z17BLvdvOnDcNXdOz3I/QZnVPJC34MQXoEE/fNwQ7zUJlwuayXDROX6ALD2y0+ukzUp2VOw
Fuko0ZzXE8OUtM7C6+rv0X/LtPErucqSdHrZf+KHQ3j/uvwHxqTakICWjrZUiVXyMJ9gpjFOxgwD
QQOjPgzZWPVxhU84Bf6SlO3dw386wkhF84qapuofeUDMeyexnaF0r2Dbw9tTgIdW3H1ot6OOuVYR
z61bPyc3U/ZbnOykpe/+ZbmKnkYdjR61sDsHQcISOIKHxoDdoxQvS+AiPOw5Y4u5op6tg0pClUlq
MP115Sov1XMdujj/MHBToorQq1sopf2V6fYRGvB7i+s/J0N4w+jVyjq+lJTTvjWv8dL88HcgTxGQ
GZm7MIio8ega+prpx5gU3zhfRoGdBGjb/FOuDzhH1i2RRGly91wFab+FJojO/mVrJ2tA/2RNsF5b
KBEaztWvhwRbu0T1Si4Sro+y9fodunZG/1lE94LqQ4vaG+ULxuBVN72DGK1NbJjBRq2iNd4nWbsM
U+oysBkDa05I7ZU3wkaRwHjm/9H7+E838lXzb2jWQoRLQvRshJB+KsNQqb0QR8mVZo0/qHs6iy5n
i4SyOCmV4WUEIIFsXE0u7ZfSF131RdyuW1LDtT8KgwGnfWNRMlSLW3Zet3hBj4mKUv3Zp7a4ACRp
Y9C0mzIfnip/NwqEWy0ooM8kdz9/KUwU1ZN4bJIa4qjw6vBLgYaiWvO8zGM9ZIv6Ey08+7Qhz5L1
9Sjzd7HEt4rjQ2fWTFrp+BsJI+bfAMWfc/0yOHevAGFR1WbtjzSfS1DwibQFNc6azB5qV6VbvdQW
jZfmBmrmrRjSM8Hr7CazTagATZTD3Uu3XQqQzVGAbb55N8TRGkHbioN9ZYU+xawHr1452d0uyyS4
1wavXOl3FV+/Fu1C/RRDpgiH72G+k43wfmBXt6bXVr85RtJCPQh8DUDtaU9cwnq46z/tv/BG0P2t
QotWaHBcrX8MortZ6dhlz/oMTtj9ULSZdfdZfY5TfezKAPGiIOYVRe/R3P4u26FpbvlrFWoWf+h/
TpoFU+3kYPPOzqShxmJzdp1xRq51sRbOYbMKhNqZqI1ET8gfyIVGqHRPrUZsbh88fhOltdt/7vnP
9GXz8pdlGmpaS7vXLr4znjCj8FdxPXdZjFtpyOfT3otB7Ya69lwfOY435ylO0OBQWI7fZhFVgEjf
/E/gHQtxSCnm5BY1vCzzOsMJL81AkVpieBzIUvYKmgKrOiE7768axS+nKgotnUfeRPEnZBtlvVc3
u2XGrgGJtGkoaNm3FtF1V0ViF+gX8up/pq94WwNfNTDP7aAglXsZjXFYw/3r7YvmrEG5qnnxqbDN
YThkRTaypbdd1Un4UZMkG3YLWtFXKpXBvB7UY22CFGYco48mu2zVm2mFaowQhbqxifibq6/tdzga
4MVGU7NH+BBI+yqXbrjxg5QUDuzTbuStWD7RDordn8uCy/4lI6ytj1eRQ5PACYNR7Eannv5VWqzj
WNYTEMahY1U7E06oklYuQbYFr5/GzpPFnp6VUHhARZiamBAtjLbBdxNhtn6m1ksHBv7Fay2gdBPl
5y/uUzMBschYebpj6lxKsechkj3gubjWcTp/q789j/WjzX3c4b+SiOE+nq/KSkqleUz+qWzl59sC
v3Mk3AHc9cC1w1/d956lVfyV+nvIBjxaQ73+RFU7xnOYHs6+3vYBCdx1lGV/8WeUJj5ZIUgFlIp5
zwphuLzzDu57q6BWS/5jg4SIE8Peq7OBC9hKNXZv7EW9e09a+TeF2ZF/LxXvDUFHpLHi4zBuEv2K
EHEf0Rq/kLZa1Y8/zCnW2r/UwGQMQQRoxIlagLwjNyQ9k7/0VHhgnU4ElXaPPDCsccyqQWO2cLh8
CcnRTp02kaR0rgu9miWLCdPT6MFmlRVrLhTxj9uw/DtKg+izrfOPGLlFaTYrKU7NN9ep8qQQ69cc
Z4fIBJ09/iUK6m7eisPZNgYsG+78gA7j5WdAQRxLzeQSBUdiI5Crjve1Ylg9Xszc6v9CqoABpXgj
ajXy6yJg1t0DZD28zn+L6mYC7br8rruFegbvIDcOiEECMFh/B1tpaCJJQFpIUKPc+264E8zLSiOz
pUqUm2njNNouVt1I0/bVf+n+jctXv0HzywYiPpFxEbMraBbbEOWGj+qSkK+TNSDJtYHlVmn+G+dK
sgsWZAvJ1LdN+XGW0Fxv1n52Ni3uDdlKN9gx8SQ13Xjzc6J5FR1eS3EzzWvkUyJ3N0Osf+E9FanD
kD2DlgcJzGRhnFDlc0q3WacQgy70gR0j5bfdpZ2iH4AQ0+NQfjTYJDxSVk8JU6b/oIa/vaOwv3/2
LDF/KQwRN4H+MRYeP1nfJT24Lq2qCsgrcBlCcdZyH3ZpsolgWkuTchUcIyjx41nnzTpkb0+0nxXn
sSGJPj1sAvSysAgBP9V6AB4lrRYbm9Ght7P373iOWFQtpjH9XNX5kmQgDJ6BFC626IMbM67dKtUK
ooWjaEsmatrsWVpEMRS7SCl033J0sXiHtZhv31MWbmejU3Y8L0/fsB11zRzHUhcvONqopXCVGq5E
fjgbFLvZIWq/PH6bDqYm6qRXol0mUSeaoRFLlxpmDYenS9OVc+9ZzhVTFSqWZ8uXOC9zR4IpQ8dA
L/QXmeEt9nr0cNrvKiujfAjIg2K5zckIeuDOVS0pzZ01P5zO4QHet7jwKtlQrIyjPn4JfpCX+kIL
QrJ/N0ay93pvWejGNRofmst28eeil+LZzQxCSZRBFjXmKKqO/FXdqGnIb7/U/qadU03DFF1O3pnO
8NBzEikMkvyGekdGWmLOnZOLCqCXgwj3/1Uk+v7yQy32MA/o6ZRNbEaa/UA2bVs/ucGZ9L6WI1bP
slBuqsc456lrKzYxYb76T6rWSnRW7U0b6hJJaZHKI204eg1Z16vhoWYvtj7f3nfdR5OmeVmSOcUe
TWczn7CuOFsE8K2okyTk64ed4qoy5lHj7m2Gp/uP98aJZXKZPDzKL0JfnNDc+xfnkpTs0mL3GPU9
p395H/E2/sl5AibreNtYB38jCe1S9bJtj2RA3cw1nnV5Piq6R6N+xr0ndAtRNoHJOGuTYukeZLUv
b8q73+P7gUnD+Cd/5RyNulZWHZk+htREADPLOSKpMsGLDEIb09VJ3BBMlSo6ICgCzNWV9Mf8Tv3w
GK0b1Oallb0Hwbj/yTrsuz2TA40A6hVquT9m5H4YSLJ+jIva1ODx72B26hw6zyCCqxGuAJkpJ8vb
u0JRwYCrKvVPSu9ct1AOIdb5AIunDoQW/7jZXsAQ3yYyA8q7AcHv6OgUlCJYCKJLLdFCrHeVv1xT
61yNN3EKu931zhNtTJVcWyhCLQSLv0RpaQa1a89qHi7jDN57OHu+TQJ2ZQMQ/+I9doIrUuC8OG+9
9b2++avjBZ2eSavSPk8OLD/9l7dh8eehOmX6WsRjHltA8dKjlBylX4OpcPrb3/fVqlP2Q4kf7DKc
C6QW49sb3OvyhjwPEvF1I2lvjm/NvA+3Nq//x9JdLanWLFsAfiIicLnF3aHpviEa+sfd4enPV2uf
iC3LGpmzZlXmyCEhhiQ9xhBYYYC8xEunFRbsrJSAIQke+T/robDU68vidGTtlx+VkND1ruwNdrw/
1aVeG2vboUbZMkn/8ONAi3uCBq7+hVqDLN8DxAodl5W7DfIUDx13HF5aDUmNWPUumQ602AjX/jAa
h4fzVWz83aRwKegw4s3LASy6xxcmtR4O0JCjnMHvhb8F7AOLjxxJKdamIo8S3SG12Z0/Jj1dlRrv
wF0l/vVHp2cLQgYu/IVSK5CScIurC+PpEmxHSv0Iw6tCsrLqRWzV6rvSs5auVp1nZMM6YvWRkK5i
fAbykT8V2J/ieEvT0lgrXkHpzyiiTzg5wHATEUwiaR6VB39MB3ozVdv8dzCqLaXGQeuVrMQmYifh
ZvLAsy17nllGQcQgzameH8lA/kbPzrIZ8T2CzpsDjkjf7tptwEImvzWlcZCnBdDNpqWQgJrhianN
TBdOfBDrzpDmZ5EKlpsVKboA3IxKVuKMTPgaM8D9H3S0u/mR3KcR+MN0LT76DzGQIe+JZQaparKH
sLv/w70NHptU/yi00UooxUJTta6+mtahhWKbfVTfXxfR8NrLOzC+8OhhbTFSPHcD5+rd8SlWhQe0
kz0FokdxWZkGUxMQhGlgOeEUjTbsm63VP6vA6+SI6RgkVwuH+/lRuP4hdVf2ne3ApYB0nGfR/r0u
9smwwEABITpbkYcc7y8dQdM2mt6+A/2vZJk5TEdZtDQ5MtrSxad4+o6OdvOznCiDFLJq4Jaxhk7k
G7NKUmSidgbn4g2VMsNr9R9pF7FvJzk+hGisBxHwg/2uObKPB/RmdK0tRRvd80jVgAWGbSy24xNe
v5Z1sv2d4w8KXfDsDqCBYQHW9zpx11uP/pkPHp/CP7KmrL/eaA2ObWGnod1Wk724na6+z4/O3ds1
P22QlqNR3LzesRxBwDt5Dsb78XURo5RMsvIODM5j3q1kAawMwioZJ8NzlfpWycgxFsB2GMb3jo1/
mAh/UJmLHvOQfvC3AtGjxEvipivZFeB6oReDSFVTVFzlaMhtSTTFdvedxesP/02ud4/8M1tgw3BT
ghEUp8oJE3EVYGjMwokKgKktq29JjDqGtsC4qFLZSABmg2D5zfTqjeOjKNZN/uvYJNNUL127xEY/
AiUintqOvSG/gPq+yqYmeuXAksLNyNAnVJnPrevkBp98ZrSt+P0AM6KW/WZ1I7kguIo82P9O/3Yz
Jv2a+NqnFj7BzZYUrZiOnUw/ni2tkj53l69RVIWJRGuPdJLRYFx/t/0ZZn818nUf6VxzhfePOeXP
+z8wQXt5zg9NIQrcob6mggqWJSSU8rnF4bk6nwaydp2NQjFb+5CDKWYa+yrsR8YL24Yq1lOVZKSR
LeZK+yZNS26mbRrhZHXYN4VdLCZllmwpmGOBTtk+r4a3CVFP8wMKDSvvPVM82deA8gmymgOkzr4k
sBV3sLvnPjDct121gNtTobGA6OmM9JAQzubFLM5+qiWa8kW/VS4tg7sB6bggtyyg1GQOfp/t72cO
+29XCuHnPl77tsyVYEAUUpA5CAU652k4W5VnnqVD95xngCI2UPklEI4/6t/z99ZNCKAI5KI02P31
HRKyTgxZ3jr9RlLEheYmHEmNhKM4zsVjDyRY/emSOrPcXNH0yierC30IDECHM3BeT17N0GEbLry2
xag9E6P20VoCRy8VYBtSdYhJCjlHIXHt3vgwdQJa+q8RhQDX3B8ItaKZ/fv72ZWnxctXqj0MiB7a
hAEGSxWQssA8OmWL+F7iFwR24M/jVKV+0etil4VbILC3lmQ09yr/7Nvm2KWpLzeVMHqLNUyhST3D
T+46nfG1oXklYPxnawavSXSIXdO98WYk0yiJ5f/E4YgE9Jxiukg5XQsaYJzDH2x63VhgcGkkK8t6
uoidhE8mAlzsZzCQi8Ku0rIUmj5fe1PetzqNAODmzPLNdTMugq9TvXTWeMJTPF1h79fwH6Y1V2w4
LdbclMnjFo6gTFE2pIqfajrYasdt0tXnIspk3DNrLW1Md4L7vWiqDmsZlyzctT2ukxjOEbXd743d
/4XVSALi5sntXUBEZ1+ee0eSHCLbvvxH4RwIrL5a+diQylzY64EEM5sLL8an5lMdcK3Kd0l0Bwmj
KlfEW8OXjQZpdEj9654LHPVS0ufJAl9uzfevjFafAgTdsUE1Xl47ChsdsnCplUM2n+0SxelGj8Tc
rvypLnvp79vXg9PSssK/vLwqJmRGyFGQtNyPfT3/y1SPdQkqKByDjVCB50+icet8AorhvbXRGv2p
Ep093KYTgt9r2z7wscShEBMt/b1vEcgWrlRq18o+2LSOXo316MOVNtiFlZI1yKV2qLibsUBAAW/g
EHPDprnspvwg7g+e7oj1fD5RPSicX9cie7jN9+7KkayQuxRznWzvMf90mDSCtUtB+bxsL8fQUkgH
KgnsEdBxGC6rEdm5r/J1bBQDDaFHsGR6jFG4nYSXgYE50g2H9SdhfzgM1+1LLTSMNzkvbIIYod86
x8K0jCNRIkj7vnRWAz4u/7GVmX2q3XfxP36y1VSJ60ZvxTB91ZEj0NrqB7h0FXPBXYa5LOQlfwb1
FLLNsAeyamkcgSMT+lXXVDINxqlsLs6/DWCnapbkbRZyDgKLMUSSPKqbzpnRTTV4f13zN1BF4uvZ
TniPkwXlETdZvmrk5DqaKIDupX856WGGIdACMysgzohl7t2MbrAhFUdUT29fWXWOzGM9snWNBY86
1L71D24of3ubOGLYpQOHvWrCYvJhlC+2jS1XrWcxxSx2zVgrXTx83b+hFYl+LlrItdeqMMN8ZjQf
3oNpOakBxECQo275WjZfvHUrgnO8/iwVnLPx857FJDIYLm9/yNkQwTckoISV4HxjhXZaIFYNV305
X9+5USBUXcuHaohryRaTtWXNXL433/+3tkExQ+tmSqnWuxzIaQat+f8s/bz+qbTjaI9k64+IDSpA
OQY6UcW98oiuIreI9Jjjmfuvfy4Dfr+TVNkXrx5m696ujHvc9Q2XzBdvs4uuzKaHbFPNFB68u0RE
BEt8Uc93kAfOegDom6s8ol8fb/O/4GSnW66E5eCcZv2e/Uvqp7UgMczIW91zcRM0dJl9+iGGpvn+
qqP8NZfIZNVsdzUI6R+ZAkvuanxC211bDpBrTKlZiJ9KEQbo5CqUZtFVUZDIL7OU5uoa3GZexv6/
YKPsPB64acnS412I4nD+7U3iGJY/89dDIfYuvruf/kWQLin4VGBtPh1Gs7dzZX9sZjxM93IiWwaO
SZ78TxLRspfjttP5PMpbeJ/Q2Z/1spBgYX4tsFV+XWyu3S2SXTN3rrN5zEps25FWiN2qblKjTLqy
fHam0qHyYqheXNZbqe33WWb6z0XZ80JkT1Eyb8rcTu0SVD5hJ8Irja0x4stRZKBOykC9du89+/de
crSZLHVPHMp/kM6Wjc0k0dxX9xRKNDStuM3RyKI/XRey4yh/i/5Vi0TQ/a/0ihQ5ecK2f9LjSDwf
H73ROYkA0R3XxSVi3/Bo4jDknhsbUnAmNLE9zrqhs8VUwKtVrD2kh+WX7+IJfd9ANBjWpdchOiMy
yUxaiXKsabydn/839GEPRVEYj5rXXwIfb9UcMAX+8S7mWNwmin7U++LgdhlyXbqxYax5xgWzdfR3
36durhwfn/iZB6hUidaPZov3G2+UyuMx2a1mp2vRn7xFjgzvuUnsVk2ri7lR/XoLBUofSfua7C0Z
fqmp+WB4WSVltpjgjOOvTCphGGx0vX5q+EIdfVSSY8ZRfxQMJvAY1Kf/vUr8ZU++Ie5di8lPKT72
lgd4bmKmmI182XgUqBIOT+WLSIJgiol2kkIA6JM4GEati+tD0QtmWR3xJmNeUI/9e3ksGO6LqpFa
0GOH4rq2+n7VVmSCzBn7Lkb72j72o+uCBJUCx0fkP59tw8TCNkKv6RjKqkoDBLDtQ9i7DEBVhy+t
T4L7fZ0HomTb8Qs+ocoBiCAxnb4RrUctAa6qx6kRv+s8MWO/9s99V/70reLKFr3sMRayI40g/uKf
4IN87Sf4yQr4w+EvuIY3w41jXrk/+ZnkvMEx/7PtLxvbhntr2qYBSBjWuoqEev4S/FietNSS2gBk
8GpWkMy6mLavXUmKgkutyWQWGrjEzfJtmThi8OcqsVj3qfjPZgvSVFyXs6vBK5WSW9LpvvCTAFh7
iko//ywdX3b8V/M9ngroTGmFu4ESYpNXNmy6JPnhN2GelWGSHGYnjod4qTzhuViYtCZBT56s/8S8
5JthUZz5OgKRPPmt7UVSqVdEXrofzO6qu79w3ZeV+6/v4P+Tvkm07RP5mLlV6SMHPFKS5xfPBiPF
d6LnfyOTc7Rz/5TcR07Rz/0gu0iuWslI6XCvK+sUhWfkV4auf6tHhY2ATssjFXkH/7dMpHVLlcwN
VuRSL0XFYoNPeI9WY6ui+6Rnyy7oazw/Uz0wWrec0jWeYemzCgIZhpiRllzOWtxIXk+w7QcVQR8A
fqRWI5Bzn57F669XY/342TbD5xEipUykulZTGkEMD8PnP4eD3Jy7bp3rXjkmYU/tdRpaqG33OjLZ
8/aar/hpZ4pnTmDD1J3DRij0N917tGb1v2gn1gVC+uMvfQwn1SvD0mn+SfxIAhKSZW+159if+PHE
veCDnUTfDVd/+74rYRRy/RT8M18RhYsbaba3mnYwYPbtQMj/I9RYR6vIYSbtHsb4946NpRYDQLYv
+i5vbWyqHC4NO6RYJYf6rZ+pTbK92IRD8+/yVTSA8b0jmWpm2joimt7hhZlJpMNXx/nKERe2ioBL
eOhRP7WVEcfxz/43eCjgLzN5EKc7xo855SqXe4VgBAHnHaskbvV4cErgvb44j1211Hx9LR/HUUgI
qrsdcVVK7Mq6NU2JoRpzhLewi1aGglxmUNslUxCr4TLFO06KJaetXVa8/Y7kUQN+r8ARIkJwiPhB
AF42EaTyGXPgXXDB5kbu6yz78sYWl2wNl1UBSey+dz28h2GuqO9bJZnKc6p45gbbsx/vrFNlfZu/
jaNRGT29kRyrFz5bx+/wppfizfV5FlfHzoOW4R+9breseClKf2+BJzf1gmTNmPP4jf8Mhcn448cu
3t3q1Uhx0+CvRUor8VCmd939iFBCIzQR0L897S0/mlMX8MCmsGbSKlgl2b/43qwF1yPMJPxyXeuz
uPTIkQ9YW4i8rBrizUeyH4v/F/3UkhTfc+/l24FOXKj0p7Y1ZHw2op/WA3QgRpk52LqWEwEjyyKX
X/qJnd0Ka7qmZwgARzvZiw2Cvc/ODGPtPvjgDElIcY0b8ZL1ql7pJ11xbJ3HPqFBCild4Nwsf8/4
ttoz9Do0UtYB0//o3OGWWTNwZlrVILA912zZxQ03YIy3yq5yGu1aSccZsxOoM0ZKUCx9tDfTik63
1AGN1Y4LSZdkaYY/vJmYcFRurfo730v+cII5AmDjTB8YLKktuK2EGOqnUQWru3l6tGrpmM9VubE9
BJqt9NbVgPg+f9IsuwiT9ThXDb7HYZhEkGoY1w/XdaIjtIpg7kREvXMjMQDnFJmkokg/oecvOyJh
/XHhAoUt18A7f2SltLqbTHgXmOuq2cOV1V4dhknfKnyzybpjjFX7DFCGXOEZXRc2S9wUTQum9z5p
+HGkuuMXs3V28HA0nu3gzFfL7O373jCEzPbR/5rTArvJSVznoaB3aZRH9cAGgoQ/x8h/zXTrJzl+
kmx86K1YIBDa6Nuytf4dDTWgGI4Jy9BpQD5W2rcEILRP1UjpBuJS6lxNaFgO4I/YbRpspWrobUHD
YTr/zJ8gSdqmzqkcCXpO2+Lz10lgQ7IR2Es9rvd0w4OxjVVuydKd9DfStOQv0oOT5VSmdkR1w21I
lpcZHr0eb6kTtUtCnEDhCrZjqzCxPq/TbmuT+OOo41d8K2JKudIBMmgWbHYLSOFUX9uY5WAU5C1D
AOGFCfzZt5ol5svfNAzqG10MbJDtEb9xdA29pc0un2yvi2Yw/LFtvWzsJbIgEGldNQFlH2mzDii2
BcpKt7CXH57Vni/HeARBAHb/2nZyIJhk36KFUaJ0gKNzXQRtK6bmr0AgycriL2msFJsHNGtAECwO
6YCOQHbmuD7mmQotNpXPYP91R3j6x77w/LDHYC/Pk8l0/dpeU9U8W0eI4baP702btexvmN6fuMZA
BeFi7/G2f2yX1/5BpMMSdGR+WN7f/tGn4J2YdIwnzvfgl/KV+Yv3Q7+8NlBCrZPZ+mR23w38szbi
zTAIQF945LDvrAntaR77g86GsVquSt/QOuCoJiZLw+amquHaThQDMvLgNez2hyOpdnZM8iUvLjkH
ld4jG4OwbG7/rcQw+fOZnyZJbv/XBWH+PP2TkT/3lf5/F+KzeZ+UNtla7PHs2W149vsnDMYcHkRK
e6j7Gv8Hrav7MO00gqRmPH55TEvb30Cj1Y43I4B8kK1H9NgPrAWp5kV4vNwbTLlXmw9XJd1/m60F
4uPfAXjHsbXAq9FMJTjYLU2d8X+pECJ/S304ow0WUym+2/nl77THlJhnL4ldizxag665NnXmEVuY
2bbgvsGVQgAB0ZjGdRZ+TdCI+BHwg219R3KA0RpwF+SSZAlVxTMoINSvzoZBwVbNn+FaxAO+oAml
ktF/SuyWWgiXEHsHsRKv/Wo8GmsiSVhC+BFQyt9TbF6qJGYjlSg83uXM4Xt1lwt4Kuw3XxD97KYe
wyl5Fl+n3mNZOrNoOVc31zpPLaQm6gEjqc+qz5hmw67k3cshQmXyOTDyuZzMBAOR9EsClTzA3poB
8wkDf/sVk3kUHEUiElFnx0ZmzaRG5BwBdRnTqjizRKohz74SLU3QcnvHhZnnGucbhmTu13YjP+ei
s8LJsp5ND8XLDdsjhVBY2Q7SDELGR3a7J6Pk7Nfu5904zvioVV+d/ReBD3M87UQR+niE8aMFlnFk
s7yMO7f/ol/RrwMzlUAkuw4ClyDyt8V7CHSgkEgdkKCYXdaWjXbKpxfR0pNRQkD4js+ewbg6EJle
5XR9gqqJqkpWRXCQMg7dCnXL1iKlGVVjB/PT2M2nr6LIqokXysRyAhh0/5nB+zVW6/x/Jw3jYQhS
AIVoyZlpAWLuZCGpWHCnsIicS8MV+lDSyP/YOvBcbe/5sMA2kPwa58qjkyln66FpYPPCtumcCd8b
NHZppjqmbe0EgKm8o096YfKGYd44WH1tKvhku+GDHdOl2UCZNzNes3UwG0KYG4awlqwx861iFkQD
Ut1+ediroVLIv/5jxIeEgJ1nHW6x5BxztX1V+lFydOgGbTxCq/y+FSXPrZap7ntaDgsVBbx07x2+
ed90nv/t61sIuu1p3X+2k0DPhVofPH3r3xe2bqPebCEXG0+5sr0QEwTbdM6X4BuWy9U/6eozI6Wm
yTgwuSttN/UXvealswXLICDVM8Och/WJ2pJ1ez54zUoA3uXSQRHnbpOjiebKxBWIhhOfYHO+cTAH
FQCfbCOyygobZtfjCYtsAyWvYXV24m90w+KD5CbSTX3fZ8+v9YA1Lp+37RftyXGwMMkuhqQ4fld2
0FXTWWFeHTPbt+HceBG4BcylTjXFFGcJJUkrsAUOkj4+1dm+PesHavEM713LGHQDyOfc+tdVmuCi
wzQQWpal1nnxKCvDw3MEgeLdT5ESKKPJkuo1+AaowaYeLD6MaMNBja9Wevb0P8Rwc42LNWW7mSTf
skk0JVnfjgGGBkjgxBeNKPJYEJXUU/NMJwNnmY4Zf1bsRpnwKbZtHFlcK7qxN7VQdpT4y17bKCEs
VwZsNUEjndvo+aCPCpSUVe0xUd+vut7pMNz2D398byofnDgeCX11vV08ufdVO6ZQBi8KIP1asM1K
+UJMD43/g51SeuSMzTS9bbx9KPwRO5OI4wOOnwLMXuUIVCzNILjw7DEMMhTDr5u79q8JIbLreC0r
3677kqO6wdindO2aolgV7TMfpYSDSKKRMfbPNVk+vzrTXyqTbYwiJ2PrpQBFuDcLDS45ZFjm7mtc
/vVsNznNqUbODDEVHqfC55vGyynuiadAYF/y+HYT27YvKfOapADnR5qYyw0fT0XYzyn0+E98ukQY
hMpf6HeJv3uGs9D26/SUkW5+c2ycJgrpi3psFrmX1qZZwfSO5u/GBOkvup08MTyGG7+5m6yLXCdn
smzx6WdIS/zmVyOMOJSfYNt+qeyq99p7OGLZ2lgPVi8AVpErzIpHy7WyyZQ26eomACj1z6fL1o2E
6HOpaVt0UgqtNEghI9PLUJmasPqYaykCwmCx2Gw4BIyJ7McWauE+zjFSWP+jBm66AB7+Co/qy7xs
OpZ1Qet4WZdjier6GBg1xg3M4SOFOOS7po04jmPlXffSObenPX/3xQ5+Wz/23jwj0z+fTsYTuc3/
7RVmIUAH/dlAYm+0gNlJMgxhbegVTHOLiSq3nXmiF0FpTgq7NhSkYKhfzDKikMX9vwfr9P00qACt
m3zYf+MVsQ/MA0AZYAYqK210bn7/3f2df6MLPVtsHn+iJK4JuOLRWhLyEqfi2aRMMFE9wQaLWKaa
wOfiO/Be6MPlzsRtoAuoQ2pOvLU/dYXZaMeprlRNeOX7ov48fnS440jmOudUWYev6tuZntkO9Xk6
eA/ApxuffgXdFvh0//6J+0eX2tGXbh/izVPOluqQn+vQcuea833Hc40jhtRrXQoNOKRjGo749fhS
LDoarFPtUQyvz5v8JH9QVgLPrhWW5khMdGFwwhhU3Af2tO6kl9PuxPs2tMrvbSxjJN+71lODV2fx
K7amFs6qv1srzaABLSR0kU+H5btiwTONwtEqBzarTa20TIPlUAfxnh2GfsepRKFWVQEmBuxHyrh3
rcAkjAyoRNsnUy+k/TBi3TRfE150uUG4vxOwz7q9qWFwBMHH5KxtUQyXrItamLrzV4DIBco0dmcj
CZmD0s7XVeUjBgplZsEiHt4GJvsOQqoeZsMWr/20iDbOBwljnEfWqocdFEi3sXlYdhRim9G+MUhO
fp95FXoz2bPzZNspjOsg7si21v/mUP+SZpILqFNyYefcdLmy1G5zbYRRkSGOeZ8u4hcDpkKBhTMw
CYXfrQoaNYgoR9ajl7mArdehZZsv9fbdYy1RH1DVXcrv3h3Siu6LGCgs663cxTgsnVo98+26zNva
u+VRqIpzK3JuRyIdXzWQOW5xu0puiBQd6/D0bSGUFnFWEUyj+b/PIFVbTINoZj97GUj+xHsxZ8DB
faMmw+TqbMepXN7ixeAO813Cvs9E6aGwTPZaSGS9bGGB1FH0IV8siffj83g3XPbl6+iaF9FFyLX6
IEccq8j92FRbxFDcEXX3rRDccAWaFQPhVkBWlSV+mV+CBRLvxes88pzeQUCiKB45fkqHOC7BoykR
qpyWyZow5QtU/0w72MGEbk/RGOhxlhqfglaoVa6lQJhLmUVbHu3EIX+vZBrP9rIakLjFeRHvRYLn
LA8pu32kF6hN7+L6K0uTAEo2Bz6XL1gDxg9r/aWPT1985DLtWIjUlE9/gJH87RdshXXyrh56u591
Wfe9R1SWcdiQElSCXvYPw0w5CkMO5JWsMmVTS0ze4yfhG1EOZz0xa2g7TWTKYYQKmK0IdlBYKDyR
iHyNXSDPAAuIcTwARw5iAiBzk2rQGv0jWjUWwfa39wtQKaA3fCaJTkq8yc4UXP+XCte5iUi7+o9m
si5fyrPqK5rlfwfqdyb/t/xnvLUsjrGh3FRR7UQ6Ig2aZvjlbM8TWyA/0wsHAl28f8WxOZlxlri3
V45DQlVEWaBZTNEerK/j2K1BqBusOa+D5/D18xxuSj2j+hKKG7gidL4K7TN7v9gg2Qqm1CFPzR6q
FD3hEKV+1eMwo0rgd457v1tcI2gieN9Yuu/D5//MhItvXzjMy6nFASh7FkOPYk+oWEPVgMiP2wGX
V7tOMoFkUtuTDwdVFGZ53qajFqiDzL3sIgLFzl/I05w3bgV3jTKnYzPXl2V5bO+G40XaWPEvpWfE
0mBOGK51lIgXSFb6Wf4+tYKf4uz4HzMin459QBBJ8gFU4oVLYTb336GU5ED318LO2dTGiFNWRIgZ
zPY2tdBGGJ+RGvCfMGuJ5JEXcw3cX86ZDHIeTdphQnZiJhz+SUTqd5QjSTX+q/G8jv1FBw2gwR+m
n8PAvHEWwwMNvSc/od60Fqs+WwaHXSeLpgLXjzdl43/jElTf4qu5qf3zEVIbr7RFSDC74r6+GgTe
h4eYdjIMlBH7nA6ZQXyx7b8GiLDm5Lpa3yHdv4A83DEmBpiWkO8GZ34SVYchJOSN37b92tD1hM7e
+J96jt09PtS6nOl6JHip5/f1W3MmyK40DgJFFEjiDhr4v2kF55NmJAjErsxhH2qkMj9glS2v+NLZ
ZY7WfwgD0r1lf/ajSNNSbdtBX8ta0mLb/QXtmHjU/PbnTONBKPotii5CCWo64hkI5rPq5Q0dbpBS
hPodVhj2COVVkIr8uzdBVZms8BZTYJ5qx1+bkxcIArPgun7tZ6o3PMFCN9Gr3bq2YYVvm/RgYBp5
px6b1oODERV2Zd3Aq63ee+cCkcJsAiCFGorBhggdigcc4wLcQOn8FVYuEg4jBh0+AiIO1mEQw78K
zYw7c3GQvkthtLP2ZQOTicVTaz3b1AliWjajuGtxzv+AP5z0y2D2EKGuWNWi9VznON63DVsic6lA
oK3erWBfrpB7BrM02xVZlGE9SRzc2KyLssKANG+KtW5vx/G6C5iiuI/MIx38dXBj2HDIWGtHXW7z
VN72IrqYPfMLmHx71z19k8u4wgwegqv2cUaD0XqVe/XBEWFWGNM8XgmU5T/VPGoLVviRZFRXP1rV
rmBJz+2zkWviRKP2ANX4mNlAlA/1mW0U4Y/kE+yz/3X/90VE1EPTsmxhKrVU+Cz0cdA6YU89hUAe
8ETCrYsbou2D0QUDTBGBBkL8puLBoBRX64hBBh+t7D9BMjMG7tt2UzDHxqejrFfEw7GUxWHKcCil
JncrglsO449zq5vtZMA5HCZ0Nb6/0CjjQoRwWjfHWfHY2v9c04V0F9GkHx8ozotMF+uRUsbwuJIZ
pYvDLDexe986sqUgYgCM0mz6ZIs1h+bV1XSgEAVpgYNh2WaLRQeiCi6rZQP9cBt6SbVQbhBUnHEm
VqJ69eYzoG/wyQPuypZyXga0dFoJpbUU8NKuOTtW1q9/q+lsqrnFfAr/3DNeEa9cxwWoTofHwq5s
o4oG/Vt+cy79NM7yPl/kYkLrwt37VM8jqM+2HnTUOOBc5JqxARILVlcs7PnuR9hE9M09GsJhDrAF
a5mEBRDobMld8WCDB3eEZK9tqWMm4oNzY8MOKS6b03K8Y/5QIMecktJ5CoR+jdn2OdwjnYxgT3x1
ogxFn5mPCWB+25sFrtcB1fdUC0rnrN2dA1YFZn2rGWx39y6EUXPXaKDoWJUscSwpIgSpJVscsG5F
pEbnh2yFbAWZyOdS53gyW7Nz6966SuZcDSHxi1tNdRnc8ztESAhPcX32bIe44SS1ZVSO9QPAjlKW
UyLywijWeFrMxhueHVYZgY/MEjmEdMVDAuVJ0TEMNZHiL0TtqsgkLTz40rQyA/OiP4p8GPSvsAl+
x3SR70shxssl+SMWAuqXmJ+wVFFjWyQc4CB+w58Bm0N4Jv2yfLfDJPyShnVV6mm2Sy7ldvzPCCUy
cM11QabVlGDBCgFf0b7xmFwXNtLOJkdmpsZwuWOVD7LZOr8YXca/KsKYrTQ90qu/e9NR0ubVZRLX
5acMo0OrVcEruNg8rKnZJryxp2pD1hR42sDI1qdjFmtc27Jyw9LkpOUbI+fTiv7s2YvNngvs3ap1
AwWq/NyAnXOdVWZix7LjOQ8txH+bcIKfZJzY/1sd1skiBQQqOlt2gqNjiWCa4MNlgXRDXZDvEdZR
wwGRcvNSfwT1ZWztBQvN1mdAmKO8yTVJGBfqwtfcZ2J6toCRBE2lkc34WZFAHPwh9p4XRCqPmikp
A0H7Eo+5+ixSGOr17J90xmNNYpKj6P7XNbbR9Wy1Ghiw8brFSWxp5+aZSIo9ub69kGMhVz7VOlOm
WnYKtdBJEchGw4SHkUFYj7+PoSVevvZwoxzEVmQH+406pfAwu1PPMLb913GbQ3qSLqUkWGk5fvh+
am1JEM7KprMoXjl7Q0ERmi1xfvZ3ZYxDZrGr3cdBERrqwim0T7b2nDyAwhtz8dS0n6i8iSdM63jZ
OPfyiQFwvvFB+lvXDY6CdDjelfIj+dzVQwSznAtHeRdfm2h+N3s00n/JgeSoarJ2muFHsVCKO1WL
F5PgxVQvMN+88ycXlincsnIRrJ2tpdo3R5SCsZNE2LeR3mZThPHKuplqP7vv7qkRyIrmnhKyUjIS
SgiO86FzwKm6rltww2zgqU0tpzObmXaqb+Ra2fNLS7Wi3VQ/+3f7On3hdykcGUpX47ziE/ZhWDty
awLPC4W7/SrM07UH1bmdmgccP+P/3t9JOfdyvo8mkt3Xq5QL8fF5fLBmrpTsXlEQd41Y79VLggMZ
VzRsrI0DszupwqNMKfbzfHKni/SRdDWLcjELMR/q3ck2Edc+CjZ0wmxRDu+q/OmjK3oaUqXpX64f
86Q0vCSHvkvVZdcqhcdHtYS2gMft+KlITq/mqDwBctlvMEpgxm1m65EEPLdiyTENjIJxXYt2+arF
ei46fzzXeHBYXGzzrXTxMuMQK4F1+5JFXk7ES9FU8biqMbmKj3KN57l84GOiGMKuQqtYffO0ScyN
J1FaAcq9t70v144onXNoc6qxeZbe2OFY2ZKd70c7fJktE7oEEEw9b0YC9MFual94xsX6vpnpUpUD
Yho/8KbxMddzdzeBjl7E0Dssop1YL17zasVXYSNadvFYPCfIh40nUp/oyYfD7HQqyYNHJmouR6D5
V/9JLjNLdzdIkaN1vHwxzaHb3rcSydrzXkzGy6q2/U/mWkjKM7Pkd6Xkf8kXsmgaQk7cSM/GvAgf
shU3tnkVnsFxDarvlzfgJbNmXhzZ/IWUjLEeuyRU9WSVh1OkmH2WzrzsnuXsgymp8v5ViHy9WKZm
u5dL6RUvPAS/e4bRgReooO3gq5EVEuhcxM3kxGcXYCU2u82yWLTd5HdyYx4ivo0R9au/zL9b7s22
uvkLCR4DY9F6ixOcF28kh5m26DjXITtMd7uC5kqxWa6faadK66bPKLF6uStde5ktB91W5qECWang
shKV68t9nh8oSXCGjBnpLXMrkWsfHeWnxo5kMrClcPFuD6YinVTSZnRCCKMVeTdSD0KMY39lhP8p
Xf6wxnbd+++xLyNUXTdDfa7tvh+4N2cmT/iPBv3qoAUP0h0EH3wOGFjbq/CCInItFihw72BFez85
atv0yUqbVCmOVzKVPl1BS1r3P5dWbvJGE8kFdSxOS3qxPDVQpxQ6uDAgYwyjzOQe7VyFhipq7pkG
zHxKPctsdDlJxuuZ8/B06XEETrJnf+O9dfxh8tP5pOcMVD/cES9Dld9h+N7Vb9faCZk4U8Xged6V
j5d56lZfy8aTsBFIQCch7q0cNsaB23KT9CWtulMFGYug/853kbrTcXtrmuoxw9M9HqLdaHwYt+0u
nyN/EUmWUHUyap3saHNj0Ktm9i10lclgz/QIQ8BL+Zb82zxXxfSemtuf+Bf+YyCLai0LK1ZZReqb
aYdB1PM8jyLz3uLjFGw5ww5KuwVg0s+4BdPUJD7t4q7EzOE9oY/R8tZ/Tetexz96+QLoYEpRG4uC
+AxMIHJ/MvwzfT9dqgnGJF4RhAYPoh58cShQd3NXTXUSHfVQydFqBypcZ7uRxGnjwc4lGLqZ+TvI
3C+BLIQAlZC3FCRgNrfx0tGP7JU0Hr+WVq1EJxKs0LhW5NP5eb81CR4TCePHtJMfbcTrqLJmdEQF
U2P18pziZAKG8WMmFHfHW7zSkNE14bYBXpw8pR7CJaaFl5RQE5nrGEGHwCjVec1xXtI98wfF39wA
fFl9DFJVg9lja1pMtbPFU+k9zwfjtFtVaF1rafM5lVK93yBsp/gwPi3dcQftcAnGntcRMe9/aU+W
AcS2cVwyYTz3EpHCu+VSJl9Fj010WzsjFSDb3QvRUzsx7ezpRvDn5qfNKKDKy19dCbXUnsx08mCI
gBnJwwfXRtpRnMTmTqUQkoJ9SmUErYPaL/zO1fliqE4y9yq9i4OiLoe1JHx47A6YlIfpmEJJBROF
qkAHqkYtFTbbv52h2JmijXFb4tqZ33R+VrWfG+8lDJKe7VO3oKE16/KzstGUD8vfG/0cUkLw1w/K
qeG0iLlsqsrwdiR/VfwaG6uBOKEAEOoGiwnea2soMYxqyaF9CYZNwaqnvWkrDAfsEIXX15DLNHnb
tF/nCssUQqJ94w9Wuan8XhCDQL1VMmh+MWahzV1vq1jd1QIYxxjXEaTo8g2xVouVThjKL0uPxjCk
LXsXg3GComzLBMSKA5Kqj9j8IIaSUa4H2+KhRCqHtAAfipMv/wPUcLoykxsISMwRIdJ+HEO0Wtfx
aK4VXHGXhK0Qj7DDSAFTMTzicghRnXOox4iBmLGx5EeA4BI0wbo4sE55HJyf1PXaeNcAnHKDHcGS
0EF463n9Bofd8nuUZpk1De5v8VBfs9dIScn6+Th5THopw6hSz7V17iuDRpWcPMph2AbxG0lZe4ra
eZltcfFOdLMO8C+RxgDNvO+buxMOQnAtG/4+jTeKBTMCdoc5FJF3L5rkW/1EmYmbGWxq8cLsAgkO
DCjjeMh1pviZv7RoGOl5+xMLJYc/nA3Ur6DUh+7FlUOnDjqwzCAyiMWbMAixAW6iHAiTrUKDWrOA
xhpotLq8sHL1MKZG+q5NeUI+BYwSoAVNiteBeaLFg5wG5E+xnSlNlVKA92qqyXZLp7DOvzBAcu3T
5mf97mQcrwL+rv1YQImESKeLqBG8tQb2CLc9da7dmFUu7lghvGAE0Gyq8f2f4cm5LC37ayWxci7m
5cgyff1z24rh+i/qC6Ad4Agb0gsuFI+7rmmgDnNFuUGgri0BgRF3uBMPWzZjtA9GM4WLWV6smCUz
UAQuputqfMebiEOb+1Becc7U4uvEK7d59CeIxNbtVOc0yVV5NFTDATG7FMMk7WxKXjdP/j+SzqtJ
USYKw7+IKsUA3JKDiCBiuLEMIybEnH79Pset+cLujENomu4T3rD6Dr8kXkjITnbgh/Y0Qssx6mQY
HVKnn7HIgsa4Hy2WZkSTqcbzEdZguP9Ro08xmTPCseKnKHP18KFpwxSZKCDcWUzptGHmR62TKQTG
baBCp33W6amL/qJ7Le33lII6Ck0P/7v+QOTD6JhHB7uRsg5HVPuV8MyIFzCefq4owQVv1O5xxiJ/
Ee7b2buPsKDEw3hZwYRTfdqtv2PuKupz926P25pXfuPWfzzWOwh6j2De8r4nd7+LvkMDGmqT3ghT
mPLukBwYTPvJivgbimkgpFRYUWiCTtltGlkzYXjwv8EkZLlrzZrML+JC9z1gdr8d7uOLlgTmpryX
qBCFh+H3D+Vg9LeQHMBRBoOwC3o6t+i+h8Aj3jiXsRJhq91/4AdGLdrbUoYlhzs7TQAn9B4ygyWI
gn/QRZCC5i47AHcHdwUKHUPEArk6rdT+FXxRMzmv2tBN2xk5dcIHaFbXTpt3DWgNJY2YUQTV4iGb
JCRbDS5i77oCRwmQABAnFI+CbuFl0+G5ekAG1gaGu4Mz+EWuafn2E7ZE0dutN1+X+oUBz4fiKboy
rC91/IWBgVFS0HE0R0UBAYCZTzwQierJnlaxuRtpbPpjBY8sVg0w/LQvsgvQKv+d/vSPn9QWc+g8
6w/pHPZ/g7PzgB5FPH+HHTW9og0KAUodNNjmHaXo2oiEIwa++0MPMOV80FSuHoD569CI6PNsOsOf
jhfN3jLu5jnbvAik40aYErSdzZy2wUYqpGzK7Kr3sQ5vDkHkGKEvl9CSrgG6SrQGHtZvJaVw+yOA
fMExkVAbEfU35LlIgAtpc89DnQ4N1Zl1jTYsk4flI7/mJwAbO8SsZ8QBAOqY6CFFR/wiSbjxiobv
ePDJyjdUXFVcI6gUFseBjmUjKXfO1oPgnt+ZUlKX8hyFAHoK3IYAcimESSuFyrdYAKpUgcoxzbcU
S4wr5Quevz6ax/Ld2tkVJbXp3lIAvYaVzdhOBM+4i5V+ApefzHRuq4M5JQYjIxKBGfXWzFbWzkXC
CxXqd9pgQlMcI9FjdlzsxrAdkC+zif4xO8joIZ556t8cwW4hG7G5H0KlDz+SLpb9XJcRLIYWCsl0
ZBjxeaBZf8jJWzzY2nsjFXd0X9nN03wgdCPpLpzYV6lfIqLB08NW7bXBDoGGxDxoDxTqpaQ0gNK4
XoVk9mu/yHZ+9UV0lBI2tqIDb1Po+wBTQ7wLMypr/ZO9pJeISO8hbIDKp+wNiS9XC6Y2gmk3DyO3
FwilkvqqOHTQoQXOhfYamrFcoIoNIj8al+njT+qe5G0pcrW8CPclySY5yPQcMT6PW3jePFZq/sHQ
AX1bIk7vhl+t+xrc95aat/pNuD/RcajSpxmrB4/c7j48YnhUx3tEQtTgvoaYBM4Wqg4ZFIXeRgH5
BtAjaiXX/IiAJikREmD5fnAAjYtHnuTPW5so85R/bz5YBJIVbXK+O6f89EUDgK2szIAukOmqYtJ5
J0ZMupRGG0Gz9Cjnb3MVeT2GP0T8FW52t4xLZElKgdXrKUh3DdY81UCQ9Owklw0rSSs5XWJifczi
qEY+vlLQoqi8mv+1pl28oK03tq5orAM7ABtXLeqFltwnhDDbHK5AvSFkJ2s59yihtwFdFhI/2vOZ
vgtqWOio565ESpBiFvVekIGIVKWgHIheobbDcoupHTdXAIgPhxCodSsBzki7gradbBliGec0S/uO
Pm1wJdEoACoSoofYDEtIAXs8ADRPGHW/+k1txDZOnjLXwHfrs5LIvYsdoaQWoB9xguMC6Z9Wm/fq
e/f4FjcgbqHQxw1kOri2mgWW+ykdpD/rjQZ2j0I1awHsB65jwige4SEgdEg3hoD66uJL1x2xx7Gl
/kYT/dsjKxMnMT/nFRdyVVy88q5kS59gj8gN97IiqOD4bMTl3FHR1gItNerUMQGb1nLmhnOscyzy
rhjYqTPit8OmNVTfhPrteL7oDIm+XujYPm2jJQetPz5/4JDf0mZPIywhrOMCHntfO7jcGKjr593j
YWhD7WKjtI2TJT/h0XNV3YurtyNugHItv9pad+4IdnZn7IAI3X5O4dwgzcB+3SZeJD7A/uu8cvnw
4eG+rr8YhtqhkdUfe3/Hn0+6Kk8UGveiLV4D5xOSAIDjb52ecavDex1C3dakYszBlE6vAolAeHNx
awCToNXeg27Luxh2c4jmN2vunMzfPlD3wSAbcSrMFkPj6ujgC5o9Aqz7DpgfZa8Ha2AnbKN4diK6
fbPfGli1Olv8yzph5x5/eFf1K7Kg2YlSiXecHKjUlA933hL/wU7X0fQNHnwB0mMSHvQR6WXvRzZe
AmSPtRtQeVHT/UQjsLZpnTeD4grUkDz2AXi8Q6FWEUcTj0W1v25ORXVGYJcUyZ3iQuhMY4qG/5d9
o0XkBLaxFTQyyvM1UQT4Mvqh6ADyk09GXzSTFjxh+JYAi0jML0SqXnSDD2ZUgPeRq+tyMI2EbW4p
CJCSxQmujj77xwNrMxMAek3du8sjcrRgDXgCtQzgDqAyCIq0vInVXY2EHWfNkUJHGACpQECVYh5G
lERszw1Dr4a1wIVw5qVcCpxrTifA8RYTXML7MxeCVn2EwVBpwrQQrJqCcMJ7KmkABXa5ujVl4sGF
cF3LOzbd0BaagYCQuNWaEa6pzj+n1LkTonnC1AjrO52BxjnTUbMOiDsyXE4ol8ilSdzDwbpUx0kt
YgomUu4XIz+jh/JQ1wEqNxc4XSYysujLHsziIcaQ8jxkNOWMzCKG9JetWEX1awgxRHxEvqB0cPIm
z0QaRZKOynfZvlFboZEIao9RoI3F3W2RHCGAw4e469g4tUdzJIB0Hj7ffW0Zl3Zfs1MZOupCcq9+
uy/3JlNCMDCggD3FlQkk322LGJqaMe5Uc1zUa8APs4Y5c2t989OXT9jOFxJEcnJA64woMk6c4eKv
5ZKUiOeVIV7ASF0Q1kLeAYhMSWdVfjMlDZCrXeMZaq731loOth0xdTAhZAQvTiFP9DuVX1vDVvEB
MUKnYLJPt+S21fgw5s+Ddia/CBgHhQY5hyD18aU370AkOYL8fpdfkhttilYGmfFvxoI1RzSZqVow
nEyOekwoDD8uQNz4bK6NIMX3y0pTfDF58zpBinI1Y82F1k5BcM2zYBjB6nTWcrmcqsZVDGUjRjfl
Jev2JfeUH8mYkVZZL3OTroG6MjOaAUMmiIS5teHdYviRjqHBzCzoZlQPIFHYBQe92jILOnx0/fJT
DIaiYi3qyPIA+RrKrcjd0VD6Xc+kY0YXau85SJdAjdtxAxcHMBDhBfAFENYaaZRGRjefTpNMU3zA
8JkT4Dk9Ta8ZxKLYzzRN15ZvNR3kr9aL4QgTRJ/uqq2OP6afpihk0OI2Cx7aZm03wSUv6LXH0SYF
zSa1tLXkw1tnREXE6uNfvQjDoQ8YoAQkBggQSAviEpbvR9TIJpVJos0Xcy31rdGC9c7+Ogs/xJAZ
ehIHoleIDh5m8LzBV/bYl0WBo1jTxsfvyWRRQH84HQ6RDefYm6PHCzh3GOiWWfh97sHpj8Lhht/n
nw1mC2A7lJ5cJ9OG9/dqFyyavHR2xSrS8KKImx3ysPxU6B3yQWAmfJSn0WHUecWtiQxAF4FQuyDq
cif0CUuf7jTqJrgJ0YCFo2mjf2WuGRPev5TyAkABkrNizYiblE9kHrbMCW9X0QCJ8HSjCcoL6LmJ
ggzPHvZ5UlEw46pi/hpN7Bgd7g836wDvIjWi/CB4Rh65FCf4HykFvDCuRpovD2fytuNJHAv3FtgC
aC6BHk2ipx1NZi8nlg/xkR/dFzw3zXl8P4F4xTNjvARd4z3usmys1/7It9ElvNu8T5zejvHWMWPq
KRhh05uTk8cI5SVclQygRkJ+MGH7cN0CQohjHtQk4kpmcf6fxjyLqafEUjyd6N5kxtHiiEc1XKfR
F8ETgCU8WdeexUmytfgZWEXbdmO7iN3cpfHN6Ml5J7NZHMsQ8Hkp4mLJybJY/16FozVMX+jCTQi+
Ld7IiPd+8qGtXZlUhhgsuVS+xUUymaBQyh8ZM1DHbhQX8da0Uz77pEEepYXNIwMSLL9j/65XlMtr
E0xQxAVMNNtOksRlUmhmwcnWnDkqYnuWuOCaXHYp2SttuDmxPE3V4sFO+PQkKsDKsRnLmsGLzsq6
j1nGKRFaNSZxFJ5QBxfcNTWLXGYr1DDasuxgfjcjR2Pin6zbGP/ibI/IHe8dWya+li+KU5r9fHFQ
SDOUPb/rYv8UNCBLAZuOy/rD92XDoboNwussijxyfnTQ+psdB6BhhQZbiUCZHM6wReoZwwIbvBrH
/MUYztVt9Fn/hEAD74nmeV82H8IMLMuV3hoteQg/8BhE0w0Nt99LhMBcf7ck4tDhV7OI8xY629Et
gvOJBQh4AhgkbeTNGRjvwVKyviz/r8C1iDCLPDf3iRqY7CJ4kJAJ+TpPDtmt1lT2yqb4zqNrLBom
MEu95pACml2ceOQqWDNB/JNJgVBsQkj57YHERHdX3kXirWUHJYwjbeqcO8DxmNq8v5ZxQdkiLnh4
MknaXiVrwXvQyIr1b3xZQ+/cur8m1qA4wsUQKLJVyC2ji8kw88Q4WlRSBW/Ks5GftYITxVm27FZA
oCGPtzOQD2jT0+gx5lnuGffWHi2j3VCcR8HVs3yWyQnPVO7e245KfvaisC+L6ouREzMbzt3nKDGe
lRBqmB6RQdWIVSdF38rvDBVkalBiDz+eqGzWBI24cVGKAAtJtVjMCeR9AONEj0NwxKLYTj0ZrGw7
le/R5mG07ixWyAJRLtf4V1ScwGSDoUDk2tRnrG6CHBW/9C28Ffmo/Ff2LOrIjBCBGUEegqxWFwUJ
hEL5OxG/Taj6CxFgNsKXVGDSNZaopDKfIw066stUpjt70wB6H1V0faM9rN6zV6EqHu7DD62G8wjN
2vPoA7oSI53w6onOPvsO6PI9ku0yl1OCx4AaFvOV4UWxT+lRqHvjb1P71C1lMwLymklbBpdWluG8
jvjAac/+U4M8Sm8+qn1gZ2nITCWUlHiGK6MmTTMDX48Pp9wcQ57ZJpV9g41dgjt11ujfQhA1PYjg
FHZDhT4Eo+uCTRJ9L7ukKHTuCSKHYdvxObYHUcwHwoRQH2MIXkK2oKKVVBtqb6Q3rNN86mx/hwRc
LHGnFRctI3oQl2UQJfnFb0471PnaRNXYmiwRZ+HN5q0GZfhgg5LLVaa4bDONVP/q4UoFbhEPEy5f
1gG+n1LWY4KJiwLWEkDzAdTR4gMdwpQ8sUvj+gEy0r7G25CDRCIcnOzZjTevMQyoGA5KxFsQMA5o
iwMwbg4LEKmyhSroTqueAPPRS2cSfhHKfYkQctiR8AScsQs835Nt98D7JRPom9xdxb26CDFlSN1R
XhaQjNoJCT5Y8ES5nS1e3odUHhNr1+BDPJB2fi+Jv2lECnbdsqQ12KqYBZJFEc6y4pU2QfVtqfG+
0PHZexe5cNY/xPUhdtHhZiVbS+rBFm7Jq083giVQAkFSadkh4gkCnFA5scGQ+SPxpiyRBWuZuUZP
mEOC/OMMMvQYmkcIMhJp4KhA9Cpzac1wAVqXmbaWiFJWHAnOZH+QWYY5BushgoQ+8SpCbQguBpex
XLGeobsrf5DD3paouAmM9afwI8cjk1oreWdqrPnpmI9ytDErpzYlrpoiy/mH3TLgcireJ1GhBg7M
O4OzJ/OFFYvr+204v4OPuW/wtCKzS9za7BDhS2IhXhHVmCA+ljeDFxk+ACsWKG7eC18mGVMFGPfB
JRoj2WT577CXsE4i0Mk2IGsXa7wsnjxCu2QGok7AZaIMrUzPABnYj1jihJHPVcnn/kfkkgMx2wP+
xvyeI5KsZxoriJ4Juxa1GPvDQ5cvlHgFSt6ImOQCC+WymAz8ZHDQoXGiZMq3dnAHjikAtbQBi+SW
PL07X1UiAnmoLGEILqqqlW1teOO5I8U2pjJ4N9pyGJEwfkIsVvizHJohNTfcNv1B2pXJzqYj6nIB
fzu77YfOlOKbM8bSNa/Fe/nWw8HP1cKGraM2St8E6YGzh/AR4aa/IJbGOQQj5Kdzd26AJ27uzf16
F7vlia33sa8hR7XtG/y3FVJ7JtKWQWXNJXiTtRchXy4YUUog6aJiuoeeXMIqhP1Ki5IlNKoSFEgd
MQ5AVcTlwndMf6jKDkE7PMej8/Re1F1CoPlkEFSwZGFHTYBOIas+FTOe6FocQua/n8BEJ7ainc6O
J2+vwkuC5tRjvGUaoNEAqWFR4vIhoT7iy7E2UPI9fbgLyFkULnET6Dq335iyj5EDsSfuKcLTXq4i
EWljEdB6BzJpYhPUCa7OHrjbx3yutCEVOWpguQ7fhlwAsUraOmerQf1GQOn3KdnEmjSd3qbUu9VM
6ZHTECkSYBoEd9J0JjQ1TKJuLADCCT+TO7hJHgpfwYfCbZEDH620pubAKWQDK0FoyWUJzY4fSVQk
28ORUd7A7pPHwTdkMZH0Q8nhkT5cY+e1Brz9PCDSsl/fUv5cFAJmtwg1uCrQgyhDU/oi+NCGBCtP
2lisRMRCktpKKKe4UdoxQUg+HEJcinqyycgWIz0yfAAcNDV60HUj9pCbU0QpE3Hq9eCU/BczgFoa
o4acrovo5vCcCkJiqU68B9BEItJeKQ8QNQI+8FQJV2RBkh1Vydv9iACBagiWQPTOgUTiRAMONI4V
0w1KM8izysqCLCd+B90aAwQi0ZDFrbhzxyRBkjjzHnMOboNFgRoTIGIJ2k69O8mGO5sRN89IWyaT
iIJMIcmj5B7d+A5eUyJ8WcJZTDfDj4y4taZswU2QbJGysmvy+adtz9ykNLmYGtOBIHHRNhQVpSQJ
ZrPJhFWSHCo+8xeAeWAkaisIgBYy48wlJXkqFnjQ4GrbtOGbWe4yz0F9RAEeeYBFcfCQ+QLgGiqa
SSJGMsXlsosT9AvyAWi8iwsx0E+O6AbB08wwZJyRoM3oc6FIBUekEXKQ2TLJgVI6Oa0wl0hr0gb1
HwPRckk3QFvzeFGSAG4Hs5vLWyZLuUZxfaAPMkMzheTLZh+U7TtlR6J+sEm3Hp1zYbARggRcD9xv
j6iYfMstmBXSfxX9b5ltEhXKw5GvKLK1cGENh/ZaynbkRMTX4kYGCB520Zw+3Rk0RE2XJZanyK/w
COWDJF7MWDJakjARrpWoUpLVX0o6Y1DOaEZg1GiSdQnB6mImjJfoS1UMiOSjtckF8txAPc9uZoCP
dmDPJrGbJLNZwyKR4mfyvnIJYJm5dRX8N0RRq43+FfQVod3RjM3BsDkdRGnd5T3vuLMd8D85HVbV
nOQqg/EAeX0Fb3wxydEUUBEIkqHM+5uhkrZLZRD5CjYaXSySqItJL6LbFxSC0HguOJqz4/MSiiIE
80jqYEQNbIRdPhlD79fs338kVZHtTZYFcZxhz5v+r9tJQiZ5rMTDVHp4Ce4rVgTWziZmlZ9MGJMi
/EpylFP2latgZ6d69mAZQqu/L/IhskfOMywxSTy6mcZneJOlIgY/WcIIoSjAnGQx5nA4vEkKJCdg
YQvlS0pY1E5bXMc7kXKX1O5kT6fJlBFE2FWDKEPKfls4/alcv7x1EvuePAkYKbOkpGfsAfs/uTiJ
hOTEUkimDEsoQjjxy11ZRuQEkiIRDA2IeGRtfPkbQmsZMElrSU+JjYSVoltMT1Za6r1SyJbFWMAg
/xdlar4+MYA4QcDYk9Ol63QjF/b/Swp8el/7pVcEJ3IWA2+BE/cjexUpnvB+JTdmD2iQGUns9VuJ
mdD/4y9WZqlXEqlmEtBTKsfSQOvwAOCuEWrZhI/EnAh4BGtqPhpLfZkYwYXhGojbCY8FlND/5875
qrHRg7VHfZriOPdBD+PjnSdXIltuDFbG8swS1Nvi/f4L/Ri0zvR/3HgjKBlTSE32I3Jm0o+ScJZv
ahjM6plUQbU1LO7/w07XJD1NvhTOqFzBmJXs/Dd52DfK3yEVpAKRkAko0FHTRSef4Gn6Pz6VZbQ5
rccSa6I2NIXMTtgmJW2GALdbNmyD9nMg81gmYSrxJ89zRF7eoo41lrSI6JZKKtEePGQ6GefJe1DA
M+cGmc9SLX9iNyVZmLwwa6xCl3Nn88A6xCDhahPjShAvcRSeYPgwDkGSjTakHcSUZ0oUyuBFDC2Z
DCkxIZidchzrVzOhtXBYsi0bPRycQEls9wX5wcBAl+Hzs6I1gETIu+PDspQKst8mv5fGgOzjMjP5
8nALg6H7RzD527uJ58hyeL3q3+zCQdYqAA5yeMzkNBBfRIGE0+TmEqTy1EvzsST4ZWrbv1RKUqjw
TMK1T/k/dVIiLEJtUkX5AZFqIHvqHj3Z/3NXQTyRfIEKPmGTvG3pjRRAm778Eq0gDjtnyklYt0/B
9YPB4A4D5PEzuQqKqig603O5LWWfXm825EaMHfIktpC2xNSRfZOj0HvEmYYojPDQb0dYwnA1Yntb
YoQis0zWF3lzheApj4QvtHPsvSQMZOQY8OI68cu7h9eYLF1+kxWQchKPjOnqfpb7g/NCu1R11RpZ
F/cJ++8QqTv3SVWo450wiX4F19raY8GKlNQH/onXPDh67d/bwFVRleYSk6YFON9QepjbQhdxL8GI
1ItMyB+igkm8erM7zAAowNPd9L04Z+ev+Rgiqj/AHr53dbrJvjgXDVfxDO/QW2yG1+K4aA+fm4+r
xJqHWEq/SXTcspS0DV1t03CbHRftwhCwcviZ7Ngfg2aIW/sekTeQpD2cu9uG+Wo7c1q7mwvyC0Nj
hsZUVAbzoYbv2dfbFoTT/vTrIVGrpJ1w73zMhfxycMBY2vou6qkOLpiypuFp3sem/+herUsCaNMv
QWx6hgY25Wl93IZ7C46FOvmiS5c+K7uJSs5EC5X0BJUbKRQAzf3H3Dz17xAETv7deUCX7b16j56S
ClTQfUDDeFoqfuliTtvx7s4dldveLSgHmN0DcVXdjw2bP5D8Q42uYMzHAMUBBJs4ONLNhUVxBpES
nn09ublnpz3cQdjifcbZtup9nbZ5mVxsnN1DPdkvXu7bebk3SW06L/soLix211XdSw9X3HVtp/O0
aUhoSmbV6F0XEokSWPbApYAyDAAlbxFJ3OcUngVA+eJLCclbQmCVoMnGQKZMwAPvFXN/fbaIZVtW
ZSPLTiorglkS3KPejGwXGmpA/d5gOqiFo4HCu9NDGaDfDjW0jXqgbGjRyzvrHP3OQu3t/W30walJ
Vq8jINXfzjXssI7LakbPc7gFovrwTyNeBIxOH9HmTGlZYIcYl7JIUBXhNZPiIQQzHKOgVIFykgI3
LE5CPVk32dt0CEKIzuBnPoHuS72KwxjQAgUtP48N3IeQFw/n6K7czJMOYx5t8jdkT8hnIt8dtmcS
NK95Q6m6fjIFUThiM4ItRHIZhopk9gxgch8fR2UibKi9g6GM04DqhH48ciKoGjU+KLZ8J2VfQ9AL
Rctwm7e9M2RtdOVIg/dhO6qKJys92TxpW1i79OldCNFD7HskrXZZvcQwQrZNRoESVk2JRwMz04U8
gBmnaI8dOTUCNhSGZJ0iyiFYlkzrhJbLhzIoxExPxYv0DiqPi7oGbYiROo8KjXMmZIN/Vfsw2YId
iVT/6el+1zU8RBmtmh+SK2PhRDHQPaeXpB1dEoEWAzROZV3cEH1J/4VYR/x1WGFZ5sk3fDyMuccv
leIj4R9gSWpPuqNn/7XVxtROqWrNl6zi3+kVzCioDBkg2H9Zia+TECEhVwF0I1YFNceTLZrxGx44
ka3YjCLQSLQi2u9YVubHfI6GAVpjuleCz8IHqP/FGAKoO5ploirEvhJWGJkeZ6pP5SE+plKvYsb1
W4NCmragCqn+3SfaEJQJmkg5qog9ACEizlkgsokIUMifaU8MQDS48hBhQwcdfG65PjJBttIDtXV0
uIQXDo0GfUHehF7NI6GMy8F4KZjHeMM16JfIyyMFiArodBV9gDih10flX1Ttvq44XfH+4rgCQwJ3
L5C/9qsncGTVZCmYnA9By3n+HdvmfYQ18vSDgUB4t3RMCXFN6Azg7aFAMlSpWB+o2X0gmbYtEjok
/rc2x9Bx7kD+IPyMSxrvoBWB71M7BW/+AGYEKFriWBoiNH4+APPhR9L6f8G2ReiH4u3nP52w2VPG
GLWuadQIVO+C3CS9sAQTtDPgfey9JjQxrzkinEiWLJEgBOiBsjdi6oaj98pgX/TeJrC8TGjp6hQs
9TGp005vB8P9VXQX5+EFBoTZhBlELXeq2yQcO4hEED4AZ9+tEKX7gYIcmzhkArl1g1ZUWaz7feRS
0y/VAHoqttC6AL29A+1Jdo9WNcBAQVXJf6losI5/rUsmz1cMfL1HjLIOIk3J9WegB8ypd0Uyv0te
+ojHGFCZS4yIy6+5n97RgOBwdaZvOqL/cUBzER45UknclGVYXNoIvFmPky2hkjnbfoAyKVWjHNkt
Vk3Wobv9RDe6AT4QdHgC/eOYXykh3VBK6bKP4WJJed9988pyufdA/qBNtlAQRTjlgvP4mWUMQChA
6GryDjPQmsPTAEWIvLNkVVMtZaU6LUw+usHc/Xvjuz0ABwfqgX9VYnCiH3E9uLrAn1i5UWZD1DHa
LQX2+oIVK9b0W7TRZ5xeBOzAnXv3nmhVHaxgAkMBnSCYAS7srS0Wi6ix0AvDnph1up19QrGXxtAt
QE5ognaBg8RZ0E3f08PYyClSbnWvWrRWLQTd74EyiQHomPUbuB2jR0KLAx2MNSC/3YeLbyL5xJbg
leAWbKQwYciAyKZWwvs8Bs3JXfIkxNAaKeRRHTcQ6ft2wXqee/eeiBdKa1g+CCLZniFwhUYvlXKR
MqELT/f6GBQbANum4t0GWMOxnJYDoGApLMEPZTz2zKBKdJojhB54AZW43LaB01OnHJRD4k02JRYK
Vhq48dTdnqTyMUHg6Dh7iQ4d/hJaUEUgplLKnIPLuh0dVsamPWm7fd09Ufqbo2j4HVxXLHpV0eaE
CvHgrgDof+xdNuzUr8AIm4XuP+kT4BlGZkxhgyrNghbWjkzksMDjPDiSa/Li46Uudskk2Gyu3T6l
tYoodH0mI0N0VhBMAMqQRIFLAfOV+oBPk+3VJPPahqQ9V+/tEFL4i7f13ghHwLA7OWUoljtxCrQc
b2c1XBV3QCF7I7Cbz1PKyhfdxF4CiiPyI2+4GnCBicy7LmLSDPI+vjIk2oTKgvXKa4ALGA2S3OPA
wsK251I1lsbOBPAa7TSKpJiSQVqlXR1xcQoyRhW2ht0YiFlNZd+yNBpiecd6js4E9qIihEgeOynG
in7jIyl/cKUn0wpwlAbIBthQSz4bXtoHmg74klhPMKdz6IpIoI4v7FNQpUVuAwanXVGmhMcI6wD8
SAykA3CS4GOOhqmivInavRTKaMZjjYX4lQ4epAtxpuKFqL0WIJ+gs2yDgz474g+LB8LZmd9lnerh
TMBrA3Oi3xg9vHbtPncuFL+t21m2EB/5PLEW+C4fb+822omNOYzgDjjo61D9u2X4756g0oaGy+k+
xCGZumixiCzkrTwN84geA13eoGNJFRow2GxYUWFhJ8IZ4ZgsCXFwksBokNKM6BaB540esdD5iAso
TnQoSGt01Rg9hNoh9Q2gjGP3AkeDiAPNAoe3k8D0kT7iS3xMXjCHTpBwVV5eA4b2q+m8aYhiw/ZG
wQTCPKLDKtJ2WGsE92Qexhc6pSgq0DFm9QG/VEVqdlV7qLTpfXmLtJztMFVAiHudXPJ5ItvfrfzA
NTg4mi2sxKiej1XIsD6tDdqHKEvAIFRWnwW8SHeOmysyFbCOWRxvHjoBcMK6EHV2sy0OElXcnUph
EBKqC3UPhVY0HIcor9j88gqN3cbinoA5a1PtwpYG/s2BHaEbAEz0p56R7bxnuDJY8qA4332M+w7e
l7bDNrz8offy6YtlU5VWsrkRFUFCGpySZzQfaP5b7CRe8T5pZTdA3KXDGoHWKyT4G7JqRKRMHnwp
duHf3l62XAL0Qmzmhe9ebfaW77DusMhUG8EabEFdb/MuTBpD3hJiTldBCrnsr1FBg1Ejjr5oNiFE
wwaRtEUB4OAooi0DHrj3GmmImagb6FFCPPYv8dP/Zlrc5YV9Uu3fWXvBHT8WZ94BaLMow3395lhs
Z75oGaNn2t6gk6YjD3YgoGkxSfhzeICX98SD4vCXTGhD4jNCkoFllnPU8b46jd9mIuKrB8Ju9tWO
i2FN4NIm95Am8d++TskFcLcYbWL0UsLA79BaZVygJgpsfedDlA+aYwXMtXXxrghywjZXnFzUaRqA
1Q8jztBJlm9zyZxDglqSKJRbkdyg3LwRBDjsdI//oWSHwN34xGU/2ZhFKus4gZEjNSWaSQmbD+tk
2x2iIaGPsISFGMEuadIKebNIzWdMUahBop4hMu3z9FbZDYTRHHjfiRA4WMgYCgyc+EWSWu6uSjt+
y7/8wcqg0MW6/gpTgFk0dagg9dpxE800wY8aw5c11F1Y6mDlRDnmSilXdHX+vkA9WZ3anmEiEoBH
iaxfg9XTIkO1IfPZhEf9eQ8SHKTy1Y7lxgty5hE6W8RCFxttX+to/ing6dGctf5QJTTFRnxntc3V
wcq6RAxsun2muM8yHmsWxPar+XJ3wXz1yavB1zr0vv3Sq+Iy7gFkm6BIXDS9LmzO8cM9IAuueODq
r853U+Wk3PBJXgOtr/UJ48S/BBq30m8gLYS2HEICirgNuR2fmplTxhTgcbYMCAcxpoFpfoGMT6RB
izJYlp7QL5e3QjH/mpmWJdSzPXoHIfcbMIEjKhr4t3xZghVLy9SX+f7abXphTeudGTE1ldkRpYYW
ixQA+1t6730nzIUl/9JJaUwr70j/oe7zDQPKwhcRtp9agq/+fXsEjcszx/7UhJtvHR2vls9yWSz/
8DjIkal0RHK79hpI4vxdsK3knYIuyTWKAyN4XWaPxEzjJ2YyJRezw0m41Uc2AIAt7ILOWP17ZDBW
cMLQW2ET+djejWzqVnwgi25YoXI06+ybD4VPwTXJYNumfA6oHigDRus9iu80dZBQoTv3C30AO+KS
cOszsPw797ZTpC7HWAYJO8ImkbIOMbwG3HpdjVIh3tJ0IFCXYBWXAj9txwUrum8ky6a/5/O4f6DG
A44bWKHALebeR2Ji2jMlUyuXhHOZHEHpERCD1KuhY/CK8aOExskMavvFmsXL5VwaKxFgIQeF/6qP
VwmLqnvx9mijVnBtD6xCfxl9qfxt/v3xciccP8gQrSdkAXwoVdsWLRBpTRVknyTIa0roqHWQUyVw
k+GskOgS1ivmEi4qeiPMd5nlA66SKJ0roqhi5jk0CiQoD7R7aivPYYQKqwaFAb/Jti5ag7MlHS2F
ON7LsuxpDmT6bdG1tFar1Scx2AT13qBnSptDVgQCga/tzvIATWHtapU91JoxiWYdR/me4JlGC2Pu
tYO5fY4awyciPAabMLcH9eTqb1Fkss4+b8k5utNDgkdCcSvv5vsNBjmIKWDwLXuEQWfTbM1uSH5s
3RnowQ3HQOl+vPszMEekG86SipkDD6IPSYMdmcYXMAK82O7AYEjxdqj2SJvGAK/PpvaFRg3CiOoN
axl6KxoDsDNnx0B0Jl47a0JFngHbH3iqmjPtZW8zWCIkhD6oiiYhkRQhEp0rtF5RsYJKZlUjxcF5
ctPp413GyyhP4euV8TOCsxV++/Xk7DQC9Bsoa9IS6WtZN1D6bI2QI0IVr+o/wiJ0mA2rvYtvOh48
7o5w6uTssRmjCDc3W6UnWoLsbZg5bB2yZPKkW9EFpPQlhDiJRyGu7OgCPAAjU1pEvXJRF/o+gMCP
XUdDAP7RGzhNx2FfvD4pb0KKRBz+OY9Fz+WDrk/QQfERe3EOxYPaIJ96VsI3dZXmmwzNbR5mb5Kz
VReii/UElMK6wqE+7pMPftw7YnRiLBHyqjaINetEKzmX1VqhubpBc6YyhtXLbtT9k7Gg1IFvBNT8
yws+j3Uo4/lp/fgG12vw+QblYv9xW+f4hc0E3G+0NHc9Kkw8SiHeQEmpqLndDXibKHdE/ASJXYLf
6yk5nRJ+uNVogV3sNg2Y7QhRZqLgbvvHTY13faSEhU1AgT4k7TiVmaZ5pCg6vcVUn1HMgJPx0aw3
DsVXh3+guXTfThO+3FtblJV31hNEwI9GDLvkNEF3saPH7Xb0fEat5vipeTdUQ267QCUEw0eM4tDJ
bp5N7QUJZvDq2g1i9a6tqRYbb7XLLyd/vtANyjEdhDKe0XN6IvSjxEdr6ErIDD/Fq1BKI37cx+0b
kV/tcDg1u1CRHLeCanlD8w7NFbVvPAGnv9li2KAa7huEk4j1Am3iiE1qIqr0a7qkdSjMEXsz7Si6
HXAXbFovG3P4xWnRdFoYT5mfgM63N1Kp3J7C999hCF1vdIrnY/g2yTWubD2CzDyrdBNgCkAK0Bzi
yCs0RMEjjxD3pmYIVpWCHlj5w9khIIc9LxitGzWz9pJAmOiapIbYguerz50b8jjA1agX2s2NEjep
whm2cGvpfbB4IvyAzBdKXHQHuDhWL3yy/CeWXojBeRuqSGlXgx2sROJGeyAF7o4ewIiAFaHFyN7f
i94uc5ntIyRT8tu9vVOjKxlDOEsqIGf0mJalQF2HDFjWsdokr22RTXsEbUPcXMktDLovGBkvjzHg
kwuyk3yfknR+DZ8FKA5ySxJDKE6qwCtm3fAdHCSkI6Kk0of9SYPZY79qm4oz25pg39DrBI8ykB7Q
+KD+mhoCPJzrZv9h7wJ92GBtCkq2J9oVp5CGx6TK4UfRLBJsi5jdbv2nFN7vgp4D+/Z2df8yAK8z
vY339PLJa6m4dUcA5QpwoOGIrJaKdsNU7YrUh37ZCWkPjLwoAUMxcxrjmorydngZnkvr0LDPs4PN
Yx/e8Xal/KSF74d9aS++qDriqof249bUQPzTcX6wgNNxuPerYL+49eYTdHTS8oUrhmkUp+IDejmk
HJ5V+b1oo3dyd/Zskvl8+zVptNy29gXAAT4muGlEB0ufogHmlflucMxgbvs6AukqQi93/2YvpCK7
Hx2oHh8GNwKSYt+nKdHZWgwY3ZlAOTt0Oow+VNwPlM9d7xm2YpSCtkvlb7tRRlqs9/jraXyKumJU
6237++yLCxgl4KdZQ5pHyOFCf9feZ7Q1LsERATy4mk/rW2yzS2/OAkBcONj7qKn439EcYQ8gVRRF
sXEup6p7LvYLWj8nRzUN77tpUPbcQmlRguEZhetv3Frc07bPk96mPKHHWEPWjiJmN57HazUSPcr5
Hw17Jt6GKuSqLEhv/9F0XkuqqlsUfiKrlCi3REExYPbGMrSICQQD+PTnm2vXOWufFbptJf1hjjmC
++2v8V9msKqACfCUbZVhxN9g6EDlac7OvPaOED7FTL/lR/JYuHmI+sI5sSHzu1MAWCRo4ZRykmO4
jwA9tmW/rgMEuf4bNup3f46b/fkPWh+FKjYKYyjdDOJvP1/SRi7ZYgqXWBhnPEZrDSTDBVgEp4DD
ZwwfH48BRGOfSiL1r+DD9AvwzGCl+EYC0dAjR4TJDE4lN3+tuh7iSYauW40p4CbDFOOTKfcPzPk6
lhBZ7vHyHLSJ+KOIhqbKJI2AbQwj8Uz8iGROAxqnbPGZYKfpcPMYNRBb6NTStn2tgb589mL/qF8a
/nenDsgX3Q043QIV/9a/UctH/m/ELDiAX48FERTebfHGMfHJBoGdw5ipjITyu6/56omhjivB+D0w
/LkCoQIQy+idI7GcPQ9+Y/SXdI2QU+/Y7CM9+VLGG+A59Do9K8pm5a4Z6P94cxoPQ5tJKPXRz8Mb
pE18olHcUBHOpNuxyNy1igyWjZA14Uje1er7drKwzbIMdffpdBZzwSw+6y+c1fALbxM5zgQ5K7YU
KggSMS1AFD/SW1nOEWsVBI6SakO8Td6mVVsHyB2B8dDruGJby0NN4XVUAkCDWmYWoZgf+Qd5SBHU
e3BKZKzlwRqYM0HToM5qXopmU6XHay4ABj8J57P8xZITI+B459BCOfhj6zzBah96Ai2TEU7/qWHr
4u+vQ2FrBq/hO1TnBCiN0CHQUylFY3tSljArU8C9s+w2tC+4MY4/hfjdsNb0ur1Hsu2/p29Qg9GR
TfxKwBh86aKNEGkQNpIkcMFHCPNyQs1p7ZrEPUqM2lmnC6QtwLcHxPFVLnCSxq3DxePwyUdse1qW
jam5hbUFITaEyb/NFaAxxkNfLJkw8s4lh688sjcze9X8+SdY/bLCcU3Hk0GUsbZxTAe/SRqYBNOE
OsUJuusxMw2ZJ8i2XzMOB3ccGMiENg8oiqmRfgSikFhZ73mH77qekHMZ4GbFBpgAFiCd4sUG+Rqc
3RmgAoaclNPza2wcJQAYz0ZqwsueOi8HJO5jneXqMX5x42xi9bt/rxDp/469Gvk3LvaN9wif042O
Mx7gP1tZXCwdohSpkwAOJKyOBBwTV/ycVvfkCSEsn6cggyNs9kkAxMwbHfKRdEl+7DMrZkABRIhK
EoigTRs2hnSzDO7tzjqI72++wchp/SXBG1lQgAEsqanin499GtCTgnXgmRbygpapRqrMO/71sdRF
BkDj9l/H8yXo5ENMNroglsYfRqCLAnN6NiB34IsfijQIFyUEjtu/FGSLSfGAXJ1iNMOm73BZaEBW
ZgLjvt+mXfuSrAUehG1wW9+YxBbvSTkT9MX08+Q+nIHGjNNIRVhMZ3iNJYdhv9XJbU0oyBidNlBt
qhMzwaudGlE9URjgcR77RSy2PHZJtEVFdY0XFEmoIh1RAZ8pzlQseqXn9/XOa+WU9op1FWeTa4yZ
QSR0O8hlHlYD15rree0X4/YC3yfqWnbXFrw6rARu3VBhewV7GDtpxGY5WnU8yZiDz9RYI6NnLRrG
jMj3gELhwrQLJz0pQybMbK+O2XQtuC9swtnon2c67IsCIhb8f9S/7I5+LVtHzzGX8AU0yPD/49aR
vU7NtEDDE+YqTyybOsQQxEdV5IrGVQml8thQKrGPkxFF1eBDzIdB8pq3WRXEdwq2LoxXUhqITRqV
hFRdMRNNFyqeq1JXDB7sxRW06Qw66Dvu/hlsWNXGQu7bg7SNsQcGOeUSQx3Bko9uHFMs+32AqO0G
Ui4dLUyojfkPBwqente+JlYBWCCRPoDsNaH24kiyqSKNzfQS0tCAghihJsQoaLvquMUh48IGyZBg
AUrEqwdRUBzDWc+wNKe4TBHKPJdbKk1q/45zgYDWb43fxFd/Q2XppGMrkq5CcfVef78nD2PxV8ag
8xpcqOznWqb3iK8P1j5SXlAqYUDVh+XNVji7U4Yw21POoPTbvcLPCOBhqpuk5ICHPicZUWeFmAmo
hMl91s2kgwTk7CDuZxgy4F5o41jickxbKWRwSYXxhKx48oU4C5WktOHtfiyqX/p9uK9xg+pV3Z3z
bJ8dff8aQQvjSWLPHVYnbKcl/aQ8CsbYciiSgRNIssJtqO5ZyeHtm157bAyaUTP++p1oO1rSestw
LcIkow+udVs+KEiCesnMl8a6EiLJD/VoidsjFf6FRN4Nf31+vPulj7kJ7TPKd4wL7A9r+VIBpBqW
e4MYrTWmhmzbbqTh0UGtNPseF0v5GtYkSDSWSkhzErfifrmvYEbv1WSprfBGOUDiOVgs1mMFLh0k
1B6Aw+CyPz8DXFnoMHzw6Zzi7gzFDrbmuBO0j2c2x/sswNfTflOii20H+bbYphhjbYzRRP8Z5SCu
zfrMDIUl6gTM4sBQHT2DJ5toXD8aD4BHMDjmeYzG654xvgZAQfAqUG6OOl37m2g7cQY5E/lc8nTi
YYU9JBbfPfbYTmvVYqNFitxgOwePHXaEcYF6eZI3jIGH28y/dCrov0iJqkKDAEjunw+/sCYIeFAf
iYUoJbZhjR9IIIuEIFcqHZwvA78an1+9Z/Sa4teowHibfPY3GkyaXSxvHUlYJnnBv4NgyI8abifI
cMcxxgbsnUF++ICLYck7VPB6fsav0bVHx9sjDmQoobtEiFeT3MliJfwNFYKvD7/99e/i0zMlHRZ4
pqetreQF+PdJbQt/5IC7x76epzXg9gI67bFm2WSbqrZp+QCKdUhuAvK5sgoSHveZyVILdLv+4i1+
1H3ANxCCxOyDZyQwtkflildSsZsjLKWH1z79UKx3JyAfEK5pSiE6Y6bIFtTSJdMEv6C+tHC+w6uF
ccU9OWP9AU0F+9dclnJM60O6WdipXPz915PtDz7ihInh/C9MFmv0PqULdlh4lSAxKg/Xk7CMuVPA
9REvl0g/8E+kmt3xa9kaKhdgJJoPK4VG7LSKOwg3ZWUqRt0dRCH0BKx7XXa10cO9TYsRXQbyt2gu
m/0Gvntz2kbaHAR9YK0IJI5x+EuKUUfsX0Vu968zdR7xMGesqT3GHmsRUwTGZaefq/c4FboJvc8g
xV3mGpn/lnzEd7Fsi7WJdbjSEXzP5RP1Nj416Z+UXG+whbUxzuJtyEVklcIgGmRc052yz1n3vgEh
PPR2uOWDCn7Xw+P47Q4zdvDxjOn7YNifnZDOaKDu3pDqPsm51/jrzgLDttkbOjfikdOLxgUAABjH
EcPZZsz4ZqzHPFR6lwTgf9bS5NBj5zq5TT89MxFboBuuiH9ixCv0sx+23tf4y1i7ztMN+yEgRzY5
9psDL/bal9B31lfupAq6J5z3Mw0ToHLiJCFrVxjBaw5D90fQM1Me7bEnb4aLG30RhRD6Yt8OdbQw
BsdFfB+u5i6+T+tH77HMV42fOZ/lDeoFMC5MjGb8WYpjbw1U7Xznt/aA2I5fGZ1XOVOeGrTouJH/
S2w9aCb+U7hqMgevYV88juCPtPFwp//uOhSyW/aR/u34tvjWE5DxyDehXnz58R+OtUziPX4nkRY/
ndvL44uE5RLsq2NPgg3qAqPQ8uWRTlzOnsNnF3/q4QfrXGhPNJvHOrG8iKUy6duShFw9PPJ+8QeF
fvHeqVnSVaJC96x3UJcTq/FhY2h5n/XiRtP7h/2M29mOmrzP1z9YDZSxbmA0aPbP7aH5duqz15yA
Ie87a4R3DOs50jqxDtiiVj1j39HdvOEEwB2iGuhTdlFpPE8KtCv3SlYkt81nBUSUcKavng2BKH9i
svoOVOh2ev+OI3DZY/IyE/VH5c7zTnRbB5vslFSnoQDwAKcJTRUG8m1N3+rvOf/sS9ogOKrYxsCk
zeGYQ3Vjzb++Qao74K7CbDzRsIsZ6ZfInFueJV0bIZbcFhUp7HQYcexf4fb1XvMNFq4bBtLMLzW+
R25eDHTU1cAhfFi6YRQZD4qIjtOG7Fg7OjIXxE7ziu+4hWoTrm5I6J/LfSEr21AjQn11Nn4AUc7b
sL+MJRxoKR5Kt9OKuRMpz9nZa6kDAqC5U8bXfUEoBXl9RRYPBvnQEGjK3/C2Hb2LMTsqq+Pq22jL
aGT40ZjSPB1S5I0s25BeHfkCOfQqWmXbyKLUkbAqpfGoFsnlPaOOOnvvrsPegX0VryWsjxkN0szN
+a0AzAnHkbdWmDU4ENKeAHOhyZKXevfAZTWqvsprUfWhsb3iL06Lm8QJNiE8C9nd5fCA53EfopPD
q/EVpHTvBOxoiO0CpE0xYOI9ttgXjnCwe0fAveDIbHs5UGv6wx3kEmH68/31VHJd8NkD6mfQn933
CR9TMp5K73oCYttC8+pEpEq9yh47S6z/FNPBtrWNWknvP4hUR6QL8X9B3pQCXYpYt2zz3WJPCBTp
VnSuILgoDiLZ56mJ+CqfwrECrBAlN2PzixR5Ra1dnQikApE1bVjov+k25jxNORBcD7e5hznHlO23
ErPvLQRP9C7q8EyabuPeRQOhv+hu3a8xW9Sm40EY7+hOpfbUr62+cLu1846j6+P7dXY+99r0ttk+
/D1vs6c6V/ZQnVPks/HNa88ANWbtwzU04GWcnU5UQ2vb5bPPQlGExgw8ZinrzyLVPZCEcwKM9UjM
RWdRDuvKfg2L6DKx/tI1EG5vC62etCYasChee5iz0SApfDpD7IhBsjJ0jfyZoMb0UTmG1aDj5e4t
umyknQt/ESugS3yaX0RrYA0WzvwBZAfPfZ6TT4LLxYt3zj1au4K2KII5dIc3DM6jZl/Q9wX/guZ4
tdfKSne6KCrTaQEnCii8g/FOqwdnJhTfRyBYFNzwo/HTwjq06KUBMy9vCE1KOXUxZruhBxyZKF8y
ko/AzVGfjItDS+IeUOsDkUJava3YKAOVwXuaWzHEQUQ4oo692tOt3fuwQ2MKowDxGR/t04ohjLvs
XPM78dOXf3yn2rIN6o1mbgYGg7qDZwLdjovyDFErMmZBU22hk6b0ivIlhVPU3dDv/key+LH2K1DN
QA7oik/eUTvIFtsNnwWK+J0AULEdpYqSCgov0DRpvNye1gBoWsBWnrwpDOewj4W2RxTYtEY3wbFg
sihuxPfZmTPBVCYZ6lFpHzE4ira7Gg3rwhxxUhbUXm0iI/ZQSSzCAsE4Cw1IHJHsIO4vvxiUjBs4
lTz4VAZEmkGC5MhZhGHg4Nf2C2oicYlkJ16l65p0NHP4DGnUwvLdbsb4CTI0sJDbdzjR1ohY+rND
ShydJXV0lqqWbI/kN75tewBbO9K8R+VBkg+B37OpuaYo/awxnWEhp/nCBMIHRy+xXIC2BmyyIjiU
kJDuZLshZZyHB2Nc2Ev0NTAeEoraaethcAend4rkhyaQfVzfOfG4chVEqOzZQBRb/ZPRu7qttTHk
9wm0uPj1xQeDxxvGCRa5fYDxMZbnTjqFVg6mR/63rGWJ5C9y8ZglwQq7K6jbdARgJsJdbY2ekd7v
zPLkN/sGT7Au4OTwN6BQI3+OGsG3Duo7kPmYoQjMePqBYD3vtjVT4Hg8emQo/jC5b8mE8MOMq08Z
SjeCcCE4Lh3fxNrbBBDw3kW07XhvPQAC6GgImt97Jo/mgcVD1yM5UenTUShw1OAGPcJrHn5gdJbB
R/ENLdTohGY+oD41fnnuvRUPRP95dVLMXOdb4BkCjbpR6+oZy3KTrZ6QpqdP0oMIUiI36C9nRdz6
W+SWQDoPnJqdDhaTd/997NyC9sxKHWux7Z97VvAcqMGdfAHvB0xMkaHbavDB9j1DmuFupxWP3Txl
71gsKv+des0KhFOlQCVt5uk0QNsKvQ8NKsd5KBD20yVPIQ8J4N7al8Tw8zsNLB1UbcYGBaA1wrU8
qYevoJhzeqDkxIE5zYC714esgg8EIMacdcSW3aqO60NLnJemnJbTmTO6mC0nnWDbMwDLgFpPj8XX
QqlQe3XQCmh1suBRGILw/dsRZ3P2+GZCN3WmoYi4/1HIPnrXQSsGvr0PFAgtJfsfMhXWelQskGOH
EFf228Erakb3lTqkKgtfUWsnTpeURV/Yk3s9efQMqt01ZOw+LLlHrzk83SxYKn5Nc14NrBhhdXAU
TjUX2629SEyLxdVApLKLaXf6cdKZHrWE0x4JYrzgIYH1T3hfrP594tIxfDo0RUJHqc8NntMJRLCQ
O80SZY0IEDGhsNOuDf2BI5pvPTiWKI9FwHc69988jwHlDh78QMntB9T9Dze9ji+TT9CE1h/tqT+l
61u03fvtSb78jb8TnCZgnnIFaTaPAPrb/pw4cqDC7uY3/scUFQ+sJ0yJBqALiZw0aNtDWmzw8LsA
5o8/1EZEc4B7g4vRHIBoiQaRcYgrCp4SboT53xybO3RwZP+i70fW7sH4Za359sBeSIfuWafzH8Bc
JGJI6XbhLIAVDPJFJf6NxYqWhHCE7qjDjQQSvTCFeFLOSPm3/LuZaDGuhaNs2UwmrY01eezuMzOy
InNxJSmTA8F5wicTFWhlTM5aUqzQsmV+hlkUyc9GQpeMRxWiPRUbdMm6B5WKZZtCM+vjr8RCQOgK
VHwanS+fps/gQhiUKAtoYGOS2tE8jC2YpQAfPlNmQr3DHgU8ULciBRoa2Y3ssJhR7ovfqNhxyxvE
EOUBX2gH4t8Mb9dFh1aBWJSJ3chz+ogMKJEGWqwXlxw51BSmXe94m5tuSTgdOFs7ON5kjyLC1O+k
va9TZwoMyTJBlK7cxUuk2LVDk6lFn1AaDh/EcDCqMJGjLUNZPTBWPyR7bu5DeEyYnejkqQ0qHewV
4kuYnVJY6bS4ZM18d/kJXLlNBz4/RpfQOOctX4lfB2aCHSRZ8tf+SNMiARvTTHamOmRB2a68WaVp
aQilUkS0eHWIC9D4tspOXOEvG6NDuXp7bHup/Ro7351n3IoP8gf5xWRrzJXkvnyt5dCnwGZwC3hB
d/NP24J+hpbcl/2DQpsUMS9AdTfIEpBZ6fYAo9l69Ayr8O4+YQXgb0h8wcHqpUNtwtaXOw7EcwRO
JuISHu0zqEl9zRGRZc74L6RsBQFO1JtPlVXMjNMeA1oOY6iF8A3haYz2KzWkaw1GX8XlUYOf+YR0
oyf3mCHtnn1IhFby+OcNXFPBvvFEeRzayYXFlr4hXW/Adgow/DguMdspa/ZdZmhKVewK1RGvB+h7
jED/wUfZ9UNglRycX3/rQqqLZG9lBCYMvRqGpVii3+FJXTcwKMFs2dFiSAgh6wcX8/4VEIy49HOI
Q9wY/S98f8o3a3+dPOcXnLaXF4JSYEIKuf+dYDqKRzJ4B9JQiFmQBBfZCJEwg1LsAjojysTXl2+0
HRM9rrVmZKlh5hMX3DpiaOIeoR9U2FctafilftuedEYt5sEKUWs61cetsPgzKdoGrdXl5bxJsYUZ
BPMBu4fhdQmgz74kHZJB8GNxRiqx0lAUYYAjVHhWckJUn0wWvxtqFp4cMOqvxw6oeyLBfUKk8+hG
+taNxgAmilOggxN0uglXm5mJVogWpEPoDWfSAwkMgb72CMEXcSX7rC6DAj0U7KrZNqiZDBC7o2LF
xoxvHhSSx1IoawTU1MtXzzbnGkSqN4BedA1af2qC5TEuwJRGO7Zy+LxBgybRBSkK9w1XnHxBUDkQ
wW1MZFnvGWCD2FNgOjO9ebgq997J9kTc0tXByBW5o9iD4rJQDkhLDNOettNAhaDPwugU/YBYXNVC
cB0/k86gu/sSrYyEC31Qa5X2JPdPH7TR7uMwSKw5lBO8IMUU3UjExrAF1VmYHlRQaPqf/ZpN9JPd
cAcL7ehCC0kODL1DsE83T1sF2nLyOaHs/Aw2BqAL0au39WsmSC5VfB3WPH1Y48KlpbLECVsfYE8t
BtVcA3yZg+24NeVONeRyMqGhbPdehB9txGiUJEykrTFLjv/ZoERMqOR+Ywqt6/4DMWzU3uhTZmCl
xHediYE8kywBJ6kHQK33icrHPCeXtkvsY1TM20tWR9oA7O8Jm6N5dmGJrJlukMSjPasok2MMYqkK
cCfaGxuOHQh5cuYEmdmRcnCMYnpO0x9qX4+4XoIKRDrOZE7a18AAnhLMGF7UTLipQEagV1QMsgnP
KkanSUh5C6PtK3xYeLHcIUmBkJBpmik2eiLyZqAs03DcSuq1sOXZVfXziA1Xz/T1vlAXL24O77ob
Wj6NNbI0L+zKocNPrlCvzx5GdWigzBETXMSOk8Tjx+ESaDLSpE4kgAuVijFE2o2St0G4X7bsCSm1
LvQC7Fugb3bG6og21Qwf+PaGK9DAP6jxsuaCTS0sTX2WPowlG9z4LcyCxXBe1AvapsusT8zajXhe
tIlYKzBmMdmFd0PQKr6XpyX8XXqOlGRPliB08uL7RiiH143px+kzSAH0t9YINqyIjnHNFgCzEZpD
U+4uBT2RDRhKZAlebtTpSMJcddr1EK0oQ4xZMR1Hu+MDREefJZnbA7ptuAig+lMGWCGL/w37OgeN
5IreJzNY26HBhgFfxUDnPMsVQQh4Cpwaul0F2mZ5ojSiJo2JOir9Cvu89J84H5S/I6J9yBEV+cxN
n7ZcQCA7TCI9pG/Xx9IWvjRqzBzax/RxEL85c6AZbr2CZwdl58SE3bFk9npDCjzcMIZP++ZSY6in
pAZ3+kQgMTM/ZkQb4UfxGeu+Kqg0Td6b1+mnHhUaBg6IM/94jiEnVX1IU9iaXeZfSlbST1GYt5e3
OdBtv8Z5qumV8xs1PryQEwu83JHHAEsVqkmMH0OxLxfKPGYbHiQ7MDCGMQ0uJgDU1OJegRlX2CGl
VV+Ck1lLueaJlggxhKDscR1WaGimJJMlGQI65G2IrBCJDajup2cOy7/PUWQQT6j79YxyaFS7oy7E
1wcNreuQ/Y/4ojvl9BnXjE5SqJhz7xrpygabrJvf8rLg8S9mBGbVz963+XJUOYQDbDo91qdXT4U+
vKeBzbpVH/b3yZ8yI1Zq2B4TBtBeMLV4WtDm9JlLPWoXT6dLSCtH8fBe7sC6N4ePvsQEFF7NiGw7
7CRqXwzjWR+jlDl861uMPOKeY0iiMKm3vj4x6fs3+DXVEXt37zr5AXCmWM8rcIYBOfss78Qi7C97
DOX72lijVw08/ut4BvWyF0OREHVE3FnlCRgqUD3rt2sxznpt5tCX3WYjHb8oquH4Z55yPDcsU64C
O5geCdjeqkaf5JuEIs50TwUI50N46xf9NdoLiOl6Jb2cHzJvtihed3oZvqKuVG8mqDAQXwSnC7rg
nFUTFGRYuWl8Aw91n4ffpLxT85UnM7DYKvMYT5rRttce833OMOeVKXtWmCekx08qyhmcyuOrP3j1
NDnAfGCMqMHaoWk6rT/da48kwc6YcoQhjIvvv4y98uwoDIdDe0pO3W2Rhu3pdtoGBCUSa3SDqz+8
AmRylfXJBbEkqnocsZmkZ+fnUqUFTGvz6fJuXCEoG81Ym94H1oRSkCj4VWueqo5ZOOBnaO2h3yj0
ppl5CJ7q6QvFzY5s/aD8kqDFI3H24TMjLRi0R8LcgA3svw/fsbUxRk/F5r/0aIBO+yUX44Plt2Oi
noVz9DpphyzQAC0oWHXwWOcFdwqWi3X2v5rbbgHqkt/SL76LC9HLLFxlEWly+75xN99tP7RPvEbx
VeIGUigrSO2vgV4fW7fJG7Ieq54WvruDQvHYh70kuO0C+s2jRTxFhATnGyuecQLx6ZvbtWQdVMEb
WqLikzuQ1qEFo4r+ObhSbb9Tx6yArJ0v7dnabqS/OSun78I/0zSLrX0d0swAsHo6wClYHDNxDswR
2j0acMijD5fxd/coyNu1/FkxomtKndynXPM/EL6ZpAf36P1X73mKJyI0IFXRZdzGZV+zx0QsgLnT
r7tN7/NXvzNMY82t/NLTwkcvC99Ac7R17eVn2fIGNQyj5/gGHJL7CMzH2G+jnvI73vYAr+8LQ4+j
hKw+fd1cc96aazOxIuiypSbTCtGdk9FWydlhPWwLqLNy9ERa29cB3VPSExiQS3boEOurC8W6NXx0
mBLIpjCQXNHjPo9UKuvpY3pjt4UG0msvlBObtm50hbL+mjJjoCcmdvazt2CFf5Ylf3YpPt0svv99
uDXAaT9Y5GAObD8kmOpBQ37rtsngoBnejPSKh5hBXfnk79GI/eA8fERLgo9GTFu+wVot/OJcwpYs
tIiiGDajToLbG4tBA/BWRwzhQbPSmXZ4Woaw/30ITU4awNkNjVEank/3r02ELmUw9PVzA0LDTn1P
+6QzNMlSUYdXJgtmjK7ugGC8qSq/HD9pwm/oFGgNoIv1vkIiIsJap4Hh5bXTXIPOsgMp4GVX/56l
9jlSt+73TZIg4le3vDpV7Vy+vvL1Crgo7AonPHS/7/g25ZlrwV4tfFosVR1m5E8itKrD9l+JMSCh
HFmU/yg9w7okzIqnE4uIEiRrVH6HSk0eUb8CZMufPv8okfrX5C7brS6gk93iLuFqgakdlc3UyAim
s7PaS8nz/Ht9A2tZKk7+W+vbMHssyrd9b6Da2RlPNwxg7O7G18bdInqi12ogvXbaoAupc3v4zUZ1
P8e8cPgofQsp1zvDwENlxuKa+jlzcuq8zv0nRkqtPd+tsKwqh9vM6SgOr2+9vBKUirDBnfoK9fu8
hAlBbAgyLAQ0MzKRL7C9PxHEtCdLC8rPtqdWbnFMiQ6TUI4WPmW4JdCXgOP6wdAqL8ddfDFwVWz7
byGIoJDL6YWMmTmQ1N15QALyD7sLlaMdNguQakgPxDZl3uXtZabNodK6vJGelnlX+nHH/N4jR/H3
IoCrn3ddvlYcG9zeaS0CddA6vvKc9F7MtcBS4wIUaGY93AsNAeBuZl+2wesSJqjuqErvdR7dwNGM
AcMqJyyzCb9jlgJrQwM5hbH9tpVVgSLhpDf2FbKmNlBvrGe97dn7KEFBDxpolc6dFejYdcHxy5wG
VjB20GzeNE+cVqiNyE7jztntEcCwEraYeO5spu/zH8mZ2JNUjgmBPHfaGowQNeGJp+k7Yh4sLMIl
3HrfwZpwLzGik5oNArmaZMciA6yJzqPFwkwQFR2HrQHWHV+7RHYO2wUokK3sLf7GNPn/ctRmICTx
38cxg2JXzdIjywsraHcEXKgGnUu07ZlxIUoqlCPtaWdjpBA1ZCQnWigrMxLgPatWe20OLbyUQgMC
YI6tHOXq7rx/Hui3/5jUY30IqSdgubj1lTHgZWf447GeZQG52Rt2VpT67ZHBwQC/QnHD2rDbaxRb
o89MR3RMK7TJwHJgoH/IL/HycTH8kFw3bgXnHqjcqro7l95tSMcHlP0W0XZ606tsh5wM/wEAfalV
T9BYTbou9pUtx+FSkp5027enBPZUflemQeYxSHBhHi63vNNUJU6ll9Hcz5irrAkcWq/1l5lk0JYE
Nz3d8+ILU+eNTJG+Pu0QrH3cdwJ0i5sXu6O9oclExALCdomlUZYrXIZ8OPmvkUYdAqE9KHDFPZaj
yyibPDc169sfoX/60irc7dXLIiRjLnPEm10BYp4xyPjgyt9PBhjHlg3esTuvGGweiJLm4MWBV4C5
2kLTOsE+hW5CSihLZcw4eM2epMyQqN7fomzEUIM6kD4bGa7wmOJsykbYMGGdYbKGAlzxsj6ak++C
PrBxIjjHbxPy2bWLrW+CCcK9F8IgjgL2uQozMutRraaO1gIocHDH0Pp6DZmi/+DmqW62ek+3e53n
s/bMq9vu2nrukOTZ3eM2Ck/xAsntOr1EENWq5RO6lDiy6uuf7rSKDUZyLCoPVoqwuZEAOxJuEt1Y
kNqFttjCP0FodoAE4vyiRym7yYLRtyi8yieN2NFcK34O2IN1Im36g1zGika9Wg7IbQ+e8++G9vvL
pTvplqdiwXi9Dc9D3uSGndIvIAo2bCUw4lgq9H0bgh31kgAF3RYwFyQ3awqCFWDYaZgOLasP+ykr
vtKahu4IkdOnMKK7vc3C7Ou2zOC99cADCSa1Dj+mvGG+g09H41aKNuIdOQhKjKCFiL4alQmNhR+u
RANCVXyFNiTsVCkfO26rjGganLoiBfc5ugsi62vwDF6jYs10zn/WJ6Dbbyo25hn6aosdDfwT+O0R
jIeLJNQtOhDYK9zMJvSy36ADpU1/7KMJ7Hi++Sk7hMaD49hl1+ak6GJpPabem0q6ibOlUUrOw0Vz
L7mvNPhdlym+Y/R8KuStkBtneJY1AoxWzDvQLrr2bU7Zff57QnfZP2Lut2u03LwLRIwxmOmqTIhw
1xuPENRt4dB8h11ImYv4nI3axeNNbleoocN74SL8URA9s9WCc9RyVEKiuDuKnz7p5KJleea9jOEj
DzMdbWFBErr4dT7Y/dCw2va/COdQOJTObw2ybKJFp4hZ/qYXTKvVQ3WinkX3BQJcEU2g+Y+DekRX
QJomxLE7Vt+wFSCFdN0LoDgo4IeoYr/CbgOKGEqlj1NYPe1HbBO5fJ5uJvd77wLxXyFw3iaRCqre
rg1X5JKkt5D+nNyj2q2p9hBhI5+my4dbHo5Xux/7OmLWbuNrH5qaNsccAavHLM6+STkrb/NrInnB
TKC08Nmd3n3eik9qf5Kqdp+d8IaZ7scuKSk/gYq2ANbPOWCF5eB+5EFWbqOtU6g+FVIxlkZSAN3L
bXB9uHDf8gTiTvHqmWieKDcqHzkgbJH3DjUg62unCi9HlnIy4q9nKA1e3RnnILiDJzYgGgYKjI82
gw5ZZI5J/4migU+cMYecjxwTQQ0I8hLOjL4yoC7Yp3+H2JcPb0dalQMd9jb1cU+jb0CnMEJA3MGk
xwJ1T27AdlDFjRM/K3UmJ10NVSApayUv3p5+AyKMGTkuvpo0iHHMImMC6wXyniH73I7PYRvymnwu
w5iiz5ZaFQMjt+CdiQQjt/QFis3O+8515lLeE4kzRj+9kz8NeDMwjgXQqLm6szYxYm3e/p7kwwqW
zA0CJMBsghFaRBA9x9vxIbzDGuOFTCDbfwcjLMycw+6ATaqr1wDVcQQTKeHK8J1upOLQIriiys/K
ocqF4rvyLmlSLbKEKZp6D0o/WaW66GHlE0E2/AbJAZFbNjALByonAY9XPpQDFo+CawLuIH/p+MqJ
r3Iz2l7a18RwlUCNfPclPmKoteBrOPfkmqj+e/FeqNw9OT75sSzRV/lOX8nVwA0DHI/7yAkWs3KG
k8qwS3Hvc0z/vsgkQgQ5Vh8UqMPnUD57cDlexjkp3DKPBvnuJvdTDuw+vA/hFeAShgPHADX1zogM
DH7o159yyL4t8GBOWDvJyaOX5gLAyedHJCaVp8SBYw9/ZIseANsenhe64dhBjLmV2un98F4ILxhq
4gEkf8hV53Gd1TRH5EPuwyu/wJr5ivQacLQ48v9xDeUSZJxXQ0kGmacRgbhX+feKGuzpxdvJOyr/
Pl9+Vh40uJVRtcs5JZG1A9kjkiAgUtJJXiRaijkVFwpOQwSiEz13sDydTQX7VB5lfoltLI60YPKd
1XUIo0qc34gyH9Q4bdVoj9gHyJUAEWJ7K08AoSnMB3wG2BHfOI+5/3z754qanAuFD8ydTy1pmLkF
t2MnF00OVz/zG45v9LjaJwxdXHWVJggV5JTlJ1mnhhjfSXuAr6B68jkHnqwhXD5THAS40mgMeTdC
GGVh+zd60l4JvfG/E+E2c6pFCBhcYDiQJhDRUcLwYzNeJOSKbYByP4Qozsw/1gDnJcqOD+RikSY9
gzEb4XXOq1/hbbwNytBi3Mp14s+F+Aq3HY7+3/81XIiw2wtNvhfDNWPF/u7khXDSYAj+98H8GD7D
cjY6BkXMA+wIsO2SOJj3Qm7SfzeK08wSRsZ5vQ0sTuERctM4/JOA3P/dRaELUgqRK98NZLDLPYCY
Td0QyojjPu7wgIvk8vHpJm/yTxcmrkiMOOx98JJ+LjD04cK0Rnysj2UZ7RSagIJiwE7jQNug6gjO
3HKwnZj87d+RcEEt3lDO9L+3pSMyg468KHDKKlFFNFh54Dz8g0D8/8Eht7ZNL+q6S3kWNnIVoQuy
x2tQqHTo5oArMgZQxHPhfr58qtxu5pYB3xu8wo0cODppjxxhea7lO2+vO9GCf+EbMy3KEplyN5tu
gOkTe6160MIImYvCSaXDbSx2f1gj0iQhTs2DRs3h4NwMYdPGRHnDIICowxNpSm7EQuxrcUqIjFgX
5PxG7IS0kiAucVY0DBd0UNH1y0xvBJbQi8Q3B1UI2KwECcmMwFzM4wXfN/74EPBFqC+hOLSFoDPL
dA5nfLip6WEIJ/ra32++C+lpaKQv8uTiksWTwuRYY6tt8IU23a0Nv8F3oBnEschHcLgcPopdOFwt
GBH9lTwJX0YATtg/8oZYc9IeOg/uIembG+mIqDSv9twEyTxa4cbB7xjctabyMdwdkR3H+EP7PDsA
brToSIvkw7CzXujhYsUZYKdtz7hy/x3lG2r5hh+bEQhe2zP68zYXXob2h8tw50Ha8GDyPP93T+Ub
jxCyt2n7e2QdPv+Djm5j7yCGxDhA4Eu9WHBm8oTJU9HARmZ/J5lIDYfGAYtfumjKbN+ubTtYPmw8
GuRTK4/fNnvqrn4ITGj/m9c4Owzou6hHV/iBYygub2xxdY1oRY4RnwMTQcYyX5a+X9yPeQnRl9z9
FYOEK4xRUJ9RI2QTORYtiPtyM8ng4sDlphbhSl3FMorlIHj1v6sqYUx8oCu+zot/H4/UJuQDu4zf
/y7IxvdxW0iCwXqwDJJwbzAENH7sMt6MkpTTC+yPE/w7mf+RdF/LiWxZEEC/iAi8ecUUViCMENIL
gaDx3sPXzzp3Zub29JUQguLUNrkzcwdPi2zJlNIDfLjof+FI+M9BuA+RMMPshwmNvy9n4WC5JV2A
8Ej3jZgefZATCRkflzmzq/D9uLmBHnpTSclJCTvcH1o57Vzz9zB8jnJTRGwkLiM4hAF2XdeqBdtx
CoT7KN/9NRZKwhB56mS7p0xE1bSbXPU4dx2lseWmh4YbfrSzmeyGyYbgbuPuaNXc2IQA2ccakH5w
xwSo0cnj3Fys2brp7sdCcQ5WtRD9MRcZWuzuSCyOXC+O0XFGBg/LExE1Y/SBhkD3QxFN1804xwku
H5Asu2cRdpTtxvgEGXP6sJN2XbNRH71s+5Uh3QjeGB/up+3VDyRC9j/D4LLHov/z1QYMB/3DVCy2
n5b5qHF4JzXVV+HjEvV3Hwx9juU0pzz6O4ciE/JTSF8xD1v0zCn7f7HOsb6GgLQ4ODXOPozYNDUN
87MwKVq3MOPINQzV+xfkvHvYd0oN3ZUUVAzYFl9HT0YzYdfPb0ovtVMH3Ts8Oorx+Wl4mJRj3AIC
KcQVJG5svC2xHDBkDDWpo7IeuCxpvvgKLiKV8FvDABQPTc0GunK2nt1seTxbVGESr1KW/cAk1csO
3oj9h9ECo8dU4dnDDYvMQf5Y93SW8xTAVD1lPP/4odX9WM+fvbx/6yQdXGhYEapbSphwjyvZaWiJ
Ue8TUfAu/AB3+tAJP7fsJjaVXKJ0aOwVDKqWSeE7jHwAqjsToHVfw1AGsWAo6nJbqR4ciZPTN1wJ
Iq8xSTyi1wLlGP8yW8rLqSkVCcwx+UXQYphGsAkZ+pckYDuXkpOxVmUVGpMcGcG9up3FXk14Z534
YD8js8FDB+eZvYuq74oq9v2OuPQo0d6RdmmXqBPwqrfiPn42VXOCn6HicznTwehd0kM1i7qcZnr+
TJbX4cuJoDs4o/SOdMPhGfluDnnyrgnnHby5s+JLHqNZILPXo6mDdpP9wE2jNTafxw1v+LXwBlsp
AKGBbkwBlQOcaepqh/bbiJya3KtBUB131ej8ZXpY84mIdjeIKF5DCoYHrwcCme3nY8htaVIYkVOg
S1BRxed7hAyaChYb7cUG1lFc8+sKIM7hEqWmwTATFpMYsW1Vgbwru1hFrlvzoSI1VH/cuPPiyvoN
CrDCVEWj2HoNnfmLO+iCdJvE3g22LYVpdr5rx6ZXy0uAU/xCTYUwecIds+oBjwpTdcj/f/828h4U
Y8gYqSBx4VcyIslYD3CPvOrluXuuPxhLY1jFP+4WaulZqaUM5OcqjGwxnm3687Gp5fF88iWGuNC4
Z//133TmMExldCOlBw7q9t2+I6UMQBLJRFWhFL/2ku9aLNnaTaiiz//Zw5xNLZB27IWYkFjfEvaZ
l9+vKHbmeF4RD45eLtqmhmmerfr2qp3IVzMYXNTsLbpdCIf/ZcyrDQqN+PN1t/o7zcrMlfPDZwVb
xBD2Fb6VgVPHP96S0yhHOzW6gjJH23qB+QJbBTSVeawvhERH+fqESnGN7iPLsTI4WWPMwOUHHgHp
aAgc8Xlwv5gFp9uwpIUp3YQsPUWiipCv1sk1V717FOzbNCxh9zP7Xns+6e1fsr5dsDVt+IBfQNNY
DQUpyHw9KtNHUSpfZf9c6F6y1c08qFOvpSym4HuKPpcmQuXyVxfSQy3DZoeTZxCaXyqCmV+JArEe
xEbEaY3xr5tgP2DM9GbMk+sjz4i03vUhD/QpQYTe0U47eGxthvCqTdi0HnTke1AiTnQcwYvKGOtd
jLRGB9OgNcS0r17mJ35cx3wtzkNZ/c6A7x7Nz8W+BVPsUvCjEa/mp4iqLKikw3sstG41fK/o7y8D
+qJdYRCMqqeRXA+GwapSeUoYEfiJtSxTV7KRGuJUBMFBjLpHuJJW0fJOHCbD7O8wyXdPlXmcEeSt
hbvp8c/InUf4cqyrqkVhwiHsBMhXKfi7bSOYR/lf6NRWNXZ39D3v5qu9a+Rh9p/BfixX2WRofnKl
QKI9lf8FN0YOZ61NI5ijLVmKsw4nEjt8YRCV9UpUbOhThv0G7mVfoRpYlaZvw4hrA6Zfy8ArM5Uz
XKr8qO7LFJE0Zyx1ilO3T5TuPF+lsRGEEWHWD19r8fqqmqyfa3kr0z3Zfy6G3dNH/FZeksiRPE1v
OlmktZHZ1LuYBWFyifs8ta+DmHZYTLzGyyZOEKzXJLYsx0bbmS7yPABj2aRAkwXbOc8KybAUfXX6
vExgP6sKVEh8vA1zo4Xe8m1UFaKo0DA+tuOXSHtMIS+I6i8dGa7k68/YNDGKzx07DoZB2k6/xRAB
bHy91Mb7uZ7VWV9zwMZ4EXQGZlTTq7lwrHKmUDkN4zTnudp2Uc36+KH/zn2qJIycz2Ux8P9fTyYH
7HsWb5E0ymMGWpTLSNd8/z+eG6xYzHDLbnZlgQLHyiPj54g+KAiG2DQwadIrncv+DPe63Xbnmky+
QC3GtvnvmQsxkGPp/AqPRKrMecCrKBiATN0jcEEgqXsSEfScnN82jdO7bv+6B6xMiNFxNlHmWlVM
+QunqXiisWWTkZo9gap4ox49ZiearhQSLRueLjEGMb3VpvFSC1iw/bsQCDj7ZBnVBAFCCGjlM/k6
V24nnOH7xmSk/J6t/rakm7oe6L7ggHV0+kPkT7btg5utP1ZmC5bZhMUI1WuPfUjxFMD6HfPPyrHx
/Ej/gWoTSE18dbwobrV8ZThduOVMyCa4m59LiLylk/UmZfCTleZ6YPJAPFxsZKVTQ1fm6sy6OS8k
K/fZjX4R9bRy6B1nRGZ3jhCXmm5F2qs/zkrBaNPT4fO+y+OQjKvNfO9sMU9AA4LbuQdQGPKKqsgi
dzQWNDG+Z6lopSLFvhY/0+pSbbd+8S9UsJninIG3zkXh20K9LoaaLdbR/ynj4AHYSaDcobpzOCt8
0nm8mKNbeJMaZOpnQNxwb9RV2vSh0pnPk4aVQtKPHCqjdcS+UkNGboZ0lKVpYV6AenD7uH2taEBJ
qgVzFiV6CuFY464n09cFq/Y/43cegHxoYn2IRESZd+EdUlfEPPsPlZHvEbCLpyci7Mtw+xn6ShQv
vvqYTmrQFS4OS/Oib+ltP9/sN1I1mQN18K55Qlcv9rO1l/9b1rW3yVJKhfmsJX8C2Bef5AB80LFy
tvvgQkJQU3630hWy337cv9O9VZIEVOYE5bQacFEzZsBv2jT20bXDLXoAZtR42jhqmtjGzMLrRZS/
VX6x9rGbPDfZP0eZfA9xTDe2Da77+v38h22Uf/bjfCwrCNcI8fnGbpLQE5p+McYAboLcoodt3pxf
lKNeYzD/fevdT8P1DNZbe5ZT00w/XZ3hCDHPvuqpzmAHN5rUEMCLWyVsb9n0w642OAxa6KqxpbIi
RGS4YzHcnTVFvLGYbObJ32VM+5nTtdqKmHhiCtJxDUBHrMKLjcyruIt93JbMk+fWN/pMQo6LgxFy
xdBM79oPNNV8g1Cei+YoM120aYBoRJNGFp3D8DBUS63au3mCUX2O9dyip4ordLqXwbgpD+aU5kFQ
T/xT5iZdsl7AEQ77VXjfVtH4Z89IKZbi3p9yZjmPz9HKQHi34JBwaR8aOx/6Zh+ElYohld6u9/i3
7The6yhpdP637aRqd4p8WOl+ILbyrlEccJc9TA7UV0+SFO755mQTLYpw7ZseIoiRRvYdTq4uuHBK
Jv1yrqxmMgHCfcQT1NVRbf9XEac4Mu0q11Bh0EokTPyLb0ZdlEL3f0HFVtt/zJQlnYz9dQGSCAS0
wCseM8Az7VLdKQ7h5SsJ4m8d4aIRzWKQCZiLNqWWuVMymEdQb+7mu3N0mscti7zVwhIBXl0N8XRd
Dx0ttmmi+au+eVCjNA3Hsl0k2nW6op/zv4e9fiZyy2ICu+bKR/OK5+UFJ1oeJUkw7hNEG5nZ6VhB
dHw0w3bA97r8+Bu3l1i2lijatUqDYCK1YMzFi4kTHf3wuJfBC/8dEvwX57syY8z9V9gr4bRh0X6s
8NAJ/6sFG+XCHsywS+5SfF/xAldbxRB4+nPFgvzO0oRPR3QiMJE28fjdwKIrF+NSd9MhcmkN2W4X
x42wmI0SSOWyiKzCyX7srfnb1nMa2Hhjtv86norj3u7v1WNqS6zgqQiO5ggZwmZ5KHm0U3qkWpJT
jLQDbbPlTYmO5t+6SPUVZCrnn6sxHGUYxsHJ5rGaKX0h33zHvKmLdV0J+7JW0STGTv0/bxVSimV7
0n0m7L0nYMLifuo8OnjVooc4nSJOVC/L+8EhWg8yWRW5+ryBmCDDQAu+DS8wteDnMv7NwnQJC0rJ
z6W+H9AtbG6JKh5InOOPsK88sMc3tV3oUauikQUlSN3BzTnWSUyNSUghFet0s5Nw3+Xn1silIk1Q
0rT1P3dq3IR97Vb+/kfo9aF9ZBfrXmUFvegyQfh8GFPkuTTAB+vahNWQ5St2PVi9nPIiY5SbR+sv
OFbaeqH5yTZ+k3iXKJaiznEAPQFZ/HUEA6MD8aLDkBtPVuBH8fQxaDvK8IJGIZilbSbj7r6ucAoj
CpDvPGC6CfMgqxzJXsj99MP2Z7Jnk8LkswWL93YyCsmY0TxeawBU+auXv5Zh3+PQvcKgpTiJR+t2
jrIM/znN7l90K4Vimsl0az8LZfk9dDLXlqWUtYMOscECRoqClwbOMcMmEwuvu77iJEpGmRttJsGy
WknaDEKMdMNwqAI7SDT30amXqa2czWv9VIqC1YMrUCYiNrg6z+IFhg3YoOXHx6V7/Ly1wQzf4aQt
O+y9XaC1LJaKLt3LF5pZcM19epplf/GFoUYcEwKk7Awt/A37Phzn4+jRPatUIQt4B537350uH2rj
fOBBkQKrY47/th8vUmJK1kZeExRWhjJcIoIsP2jCfeCp4vxUX/OFCM5NGbR58WEzd2BD7+ktovdJ
8+CwM1hADqdLijuF7qGiejc6lmbpKqa85m1XRgEwDgM4l/Klfsa+ALvaiILyZBX38mxowOIZSXMl
8wxz+7Cy4zGH4QIo8w0t/qLdbMSLzaTeDFq4qDHLcNrgBcxp9d3O3bO+68EY3nX36jHiKdCsB7Mx
gxaaOcgm+L7UAU3J1O/mQ4uyjFhKOceLmjM32LHhQH7b8UpWCChl/mCgw27Ia8nedXRsGbMKVqGy
cGIjthCgI6zXauDvuzGKfwCdqCv+lWZwMvPFDM8WCRaoZSemoN0KGyxuTYZA7utrC/wowJmgIymb
CVfGv8Js0cKHz0WQYzUpb+fht5mjMWu7+ViCjQ9+yuXfoXGlvcAlhmm0ctTa+B9YmURy64olPXW7
vBqZH5SRwWKUj1hR9Em/27vvmLh0qmRZI1Xfo5wWPePkA/nAha8iN0NePl5CAAZDxXrpgYpaN5BD
wEk6etf/6i68LT7kwRjv8ueZlE/raA2tNRJsPipjoHNYU2iJTBk46TiE1h3SyFqLk9x5kqi4C93G
JtI4bvRI8roje+2+PPL5qYV31y4/lpD10DM/RzttDOcuS4zUoOGw7m2RSBMCxBtcycNAz7C0l5C9
NWUkIAg8LXtx4vMX7Ca0Ju3ZshGq26Mp2lo9bMos+pXvCqZEtGhnwD3zZE2APbgvJs6frclYFLE6
Z9FG6p8Sv7+ybynY4r3m4pCrDhJjid8NC5CX3V1n1z9383h86hNUo3Q3MU1sCSjLmbQAJVTQ9cyP
rZvLcIkBNpWAIy+WL0hqhHq7uLUgWmCiy3DzriQKVW8BeSBGyMF/iKkPqCUcg6Bdtl/kFfwkbmEV
znxfaearXhEnEJfB0N8cbFxNgm/wbYIcxE/xNxwXFz+Ln0N5HtDpdC70qULTNkzYgx7obm4GTYgk
Cns5cOZZ3KdMXkZrWb4pI08SI01pwYnZtFm3KUoM8ofSgR0ySALJeVIynofa9NVYTZ7GX7CSkv4o
FcQbZegtb561M8UUqf2WUo/Tx0LZWPxJazzIVf8Qpo0yFCV14LNoor5bVmYyiWR+6d7dyLcvZE34
WrLxEEHoCxuhfhAipqF6zdq5HdY7cTT4DL70YTU6x+VKP1EP+0ifxD7s2eouS07tmQMKweoFztg0
J2NsS19JIJ21arTISIhVBhN2j839NfhqSJdyIwiReYojU/zNqZgX0ivSWfCoS2m1Kz3cvnR5cAgz
fUhIpNVzxJGkxCi4ZUiF+wGOQi1eyU40RvhyDAH52AeMxF4M3OhnsYPNw02IY0pc3FLdfXAEqlBP
gdG8zvkX30q7SIIImO64aiAIBvgcN9DWTN8L/WM9XKon/5RYCYWJPWxpU58ST/B8iVf0zaXPntvj
7oceE++J3F2/kq2OqzYGyaePoiVeaZgPN5eQsBc9R4UKiRxjU4GxobkZO79L4rHKvlX4XnfAot4h
hlXFfnZWA4YSpgpgD+6EHWhO6RbtSgPz5Gd5gBK+Kf1TuJQKU7yUAVKSKT0jKOCkE1OdT0rHtRt1
4Z4An+XDFdlMjrdqrDggcOSRsQq+mg7ud6eAIc2r5BacBmMfsekFYS8UDe78Mf7rX67voLvJLkMA
eSXXG2hQd5YBM5WvLIfs+je9e+fZlBPrMnPvD1qjYw2H9FENXbRZZ4jb/86VVKOna7OZZG0O4cR7
T7n26veAKh1dejgOkRF9McchXorZtS8sr8NFMPZjcfMPp9CA5vL7K6eVFo1EDSjaeTc/C4Fd6buG
0MVN9/qXKP5LVP89Za7AEcfj/j7WsvUgwpRG2kAcDps0SkxSbo1MfRQsNGzjDWVN+EwELbGtHnL7
LEibw7UwBINALn/Cbohdu2OL4M5Wq7/XfGndx16VWfjL2iZykryk0fZxcCn9y/Ji/Iz9SXQfPSVH
8/X1rDuyX+fPVMt4bS0g47jww8M1WyDqj3sP1ZMPxrrEdMR35lh+d6THwOuIEnRfITppC0sXfJ1D
tYMUFEols3q3DBqlDYveLmJNMGYzOp6a5bGTXlZD2XbGauC7kOjfYC5i7Zxzc3G2CbQNVzhkgkJn
1r8NzhIIIwxYj25T9dVL/ffrSYJFoSBntGMXF7l6/MQHiDRDj9IMdbKIDIFZok2YOdjXci1eXte+
hiLdrlhTCxe7cSOMO0yUh9N/+2iQUBFEzBU8R+CMvOvvmkLd2019b/fuI/7//kt43Hx3/mu7QkMJ
td+VbyZtahO9VjLsQwly/S8k6laGWzabYP1HoW+Bld5s+/kyComr9ldYVLgEXqKkqH+Mxh8GOzpC
JZV9zHgmHWlb/7P67N4wY2zNBot65p9c4zQOvtGD+cq75V40jSOWaYdL/9R63f9kzrptTxGGqatt
Lbcs+3NliiQOCh15J8lSlXtnVUk1g5nbMkLAHcgZx4B9prReDgrOOeaSuLp+FGN/2Gmj54+BD7jY
aTLfOLrqjTyOCUbCCOUjXB87ybO9RN/Ex77k0AETnR5F9lf47KLz96JBLIZyk9KrwE2cIuWF5c6V
9WxbHjeCN1TMf8cmgYRc+BIM7MrHeYxEjgZQQVqL/d26ORyTw7K0+F5ey0bBiiTLZAkDP8JVo82L
KaeiQv884DHLkKO5r2v30xX54aoygzeCDb1JsDdKf0bU6d2G9nf9QjQz0/zHSs2bRCdqjN/0ikTV
vGPCki1em/CRBuRRVwT39Nmn8vWQjzW8kH1PpLN/zRcTppJc51Pj2p0FYek0uIyLWzslj/bEpuD2
xP926TTXFXYE5cPA/r4VNnsgyHL5jHb1Aua5waWKWK0lkiTLCB/n1kI58AoWNC8bB7U5eCVovTvq
ZHXqTdt4GN482rh4hFMYMddygcXMytYbsixqlG082pc5BlTvGBHh4a/QoLlxQzJYWiS6DdKZ8qZx
aJw+0nTtq+72+6QRfOTL7LEA3QYjFvk9C8qPG6OBU934SE8lV7k89HfwJ9fQaDrKTlfl6zSMePxT
Vuqnq/TXrUI9NLIFli+35oFdrISwaJ8PxdkNuZdHyuBW6ic0bbn+ZmIPhOdeRbkww85/iRVnXWDw
ro6jkFXiTRfrQ0OzbmUGt+amcwxKLpbz9toyJi/fRilPlDJdydi74OdUSLZSNR4odC4qh6jKppr8
/IPmdApNvCLwgrxvedzKthfQ7WauE2lnjGpY7DSIDOsvtomDRev89/4L5ZG9o3nOc3RQQmA+VDGV
K6rLkhCTJ8EKOqu/7qx1PQE3XLW9bNQqCcxn54jqEUqnL5V18T895qJd6G+rm09bWYlhU1OJmOkB
7/LF57m0/AirItNVhrupcgxTAD5PnxRMnHJTrEZMVSyH6qMLUKtnm/fhVSZH2ZpBVLi+5rUt0P1p
MoLx1lS4uY7a2zUw9B8ielVz02Uo4wKREBUhC+IMrF8A4ebvUYsrg3/jpqL8fJg4tzAi7iPp+QQU
qyem4i/RR1HPV0327tPwiVg9r8PElAXVSE+qATVXR0wy9uAtDOkJIgUyBkcoxYCEs8Yk281Nh+zl
Sy5NuD8dWvdXsECxU429i17mQHA/ea5bl+FjkmqOJzE2F0vhJzG2EnNRnqS6XJvUh5BzOJjb9hXx
CPo1w9i2DCbWi6oZJ8efK4PJs+0yzn2DppVfifncuCJ6GM2aw2LC8cvlWcnULNs0Go2N7vAviHj5
5lMLCK8RiJvBA8KoA39CCZbc1PQFysKCZYTJ4vs0UDgbHfDfA/KkRt5UsptrPeGu1BRLM2MLg/fD
fOdGpEFZxkwmCQF7NAssOZLF+AiyUsmEpD8u3hs5hRMxeNLCVgku5MpY7TLfAXShP9ptMqghu6Ty
3XvB4wbXZ6EeCLS1oyz2lmpWlfMgdMDm9zve1ECWQC52O1Cu2qNbAlOCxXUsaJA7zVsd1xL7FLfe
XlSV1LizaJ7adM7bTw1NEr+Drw0pZW8/2EzUBSSSHN91j51tIxutxsV4axUtG4V//myh8pNFcNZU
RIUNa+ykv1jceYNl46nMaM/tsJxTKOTnoRyTR1HrnGErkVXjOk83/M3avnxtYXynOwirbA+RM35v
rzpPXScnmfntvxJh94FDYXFKP9vljX4qc4GYrGqpb/fgML3B0yCod33C+JgL3n4qi+6asRrYvhwb
vKpEBddx7WUG207vG5Z15FqrZycfb5yVB31WdNLAs0fqsF+XF4pKQAe3ZPQCOWvX1MyunhzHx1Hi
VLcm47EcnGOsu3KV653yoPJcf25f1cP3srG1xTH2yQqptwFnis9MX5j7Vd8CqlW4W4B90zyg7j1M
jyM8jsjiBeFSOQMn8eojTIvXPN51i/lAoCtMtFxVkYB7SeDYjT9RGYXdV5FdqtpL1tpE74IiJzZV
0zfGQ62OGjs4tOXgQ6T5NhVDEgN4HPAZcsXqc3qOhumels6ELQwN6Mi/D+Ny6uf5eRytJqJJomOu
ZkeK4cui+BBbedjnMdN0fJwEVqaPlQu7tHwUG+yaR6LzwAtkJ7Ii1mofwuNvh3JqkNt1tupc7379
u+in1sw7uWsFvf/CmWbGsBtep8tFrbu5D2liCjMG+JJB9c7O/2PbWOkYFVJ4icrNYaxPgzJyv3NB
GUP5078O6PVavsbCWoTYjx0LDWtXxjTZzo4IlPwV+mp49fVY7f0z/vLpe5114e83Z53wq+tKStIF
3WVcO0OQhZGJv9XEPoAXEQWcwijBouVzOX8sXeaq+kwn0WdM4qTOWXKw4E4WsSli58rx+DG+/7In
XKWrT3pncwMa6iPPFwevdDOhutVibkvDKNO9kcu+Olb206ulAZ+b7531b4qvJ3WQC3yq3a7+eOWi
JeBjmqCL/Q6bgG23bF1/CldrLh3QN9n734aRGuz627VdAVTRBX+yvxlssJ81x1a7uOFsdPn2Oucj
HgSx2ek788MKwygaBvdssD67LmrXdHv9qB+xrVbR+VVN8u1mPgU7LT3jrNequ8/xH3VNDzZRfDX3
ld0nl7CrYRM+B04rg/NDxIu1U8iVlrVsx6JV05TVBAlicPveUpryt4vGHVXQssZEBhkLL264LUkC
2l+a4UxDNtq2k80sBzg5Rjmm7HDGb0bkfYYV7IGqPm5WlBwkL7vK3dhAiO85HhLbarixo9dyuXxJ
vs4y/Vs27h9jdO3q9cIEzlR7M1FX5rupegDG5ofPl9I+bAP5suxP/ogcjSxXhWpScaiDaQbrjX33
ZUq5bgVD4+kD/Uprgri3LRcaGeF59piNO8lo3Lx/7L/SvdQg1heyXJ6jOco1cgkc/kAMQXSaH+Yn
OxyBH6taMvCI52aSOoXAJ+Hl1dYYFEYUWGo39vhGv4b1Zkul088iujW3FYXOtaUwvaFih6WnQLrG
yzvY07s9/ZPlfpjqq0z73NiiuE0iuXBm5SvERVP+vRAbj+7IG0J0dPhMfGXNZcXHZJfxV+vIryxV
eQKpCTpbi4JFIQZo5jwijSLbXbBvGVdM4sA7xqnVpw0PLclaWc4ljt1KC8cKtxmQnsjXL1mscgRD
oxzJZ1+o+ji9EqQEMYOZSK6PmbDYV7IP3ja2HRoYKCO2n4WpnlCGxf/Ss8hizXdr+6kYOhlNBqfp
5c9NkmN5WBUeUbHYZZcUsVm66wlRh07H9fxw4f8jwex5JR2TAQWCBEp9/lS1mLrvJmSjjcOgvfjh
JolsjbE4/FjP8q5F0s4COZYz/Fq7nq7mroGyxcCjkhOqiTdAgFhDlVuuDB7/L1xb9UnBaVTwkMyR
kyxE2haquVyNzdhAV+I04vgvdcdhOyaAY66iAk3JK9+rcqxqt1gxDbWmncORNuD6kMsyjJW5ktPU
s/6K3pOl3QdJ5eBl/rJwPcg28hxlbNxqqKyH2caqiXngSYoLRG2FXhbVTIdLL5KFlkb6lWtp2XuV
2YSZHm6Lw0NAzgKOvFA36eW0f7fqLVZJgdKsWE2XvDlAc940S9ZGBMzwjDnN/SggHBaSLf8hGMlN
1DyX9nKWkO9DRYSSiGKl4/Y9dEb0H82dtcpqsW2hDnSjCw5cdFAXGk6odg3K9ekmBySgr/l5IDh0
Vgr3FVW/lnkYutfyChiz6J7aBF3wj0b237bP9f2b6tOHI3CBYU6lPyoyI2vm59Vj//5tbRjvcx7I
F4sdn80HMmGYBklXHNKf8P+zFbGZz/W/XJkfVrr7Dl1mWOUTb+rhc6X5GAJ8a8h/7pKmE+Fwxfrp
OWKw3/iVKCui9qOPbcsJSXfv//17wMknPookOyKWlnVuuPD+Oucw/nan5u3vUgs9v8ofSvFq4+sS
EMrXX2oWdk7eiltIuTZ5quwhB50r/h7z0IYCl5GQrtega0GSQBbPaJ5PSTvO76Ofbo+/0nCZXDWM
g02cfkxCfgq1U+0aBY+s7LWX6UAcpRL72G3NiesviyubxgOOL2EMYw8eyuFIMIyB090hyrdiw6Au
5tCENg2cnyxeh9xMAdtuaVj1RHA3ctlF8sU43CGml4faU8Uaas9Y+TmJc4ii8dQ08wCcq33QNO3Y
RW9u8UrvbAeQUHyKWw9Pphswt9U/nu9Ty/hKb2UZoPQyTMGxTx+LHp5TErYbEO7tYKc4D9Rwzp4V
BD4Hf+HuDyouUjl7RQwtK0e+RQ+v/FUFtxV4e7IxP85yfYVpE3KSKo9lID7p/lxDs9NdN6YQkZ9j
6wpoeO5NFMqheDFPtFB06VUmq8n606epqLbPTSzZ1tiE08fWwUQFLX9v/7mjxECamwlhiZTeY9Hc
dY+pSoH5gkqdpDJfTq6CcvmEAGUKJTjzs1nWL4XScl/aqfDvlGQa0q/79z1eTPzF06w7oCy3t2tc
0jTdF4FUdop9un9xwPKX1p4LI6jg0czLmuN1/44Ut/Fz+W0lA1BnlWRB6qOlcGuG1XoqpH0ps2u9
elfDGZLnxzJK3erZfYNe9EdBnaozf7VJ3iPvP5kZs9Tis/oc8nXgbTi3ucq6p7DzO2sAGG+wDR6X
jAo/yN1gnHxCCGGD4ZK0uvtO/KgGYy2FRfucNosKa4ZfHKJeJU7xmbbrpspJf6TblM+N/4OhYeoj
lW+GxLLSpLI1YPcSBPe3sDRUSRtKiNXQohWzzN+AZHbXNdWCgC6/jE5DRfRzNPRbRDChXLYs6su2
k3UvoDD50hAlCc3BrVTGl9pXfXW0LgLG72YqG4uJAi3yGGWChPM1F5QWPVQthfplaAdP9SaDXxoX
M3WoQBsf5NF0T8gNVOus0Oz9EuM3Qz8S9OqqYDmov5o4It6Ingu+OaMJeLjVNagSVgUv9lHMzW61
Xf9Qt3LK1T0107337NHIdBzgTduTvbqZzvnZz+fCuhZrgbAUsaGc7s4pkKkXefhckHUWOuE3U9cA
I7TPr1Jsup7ROFd9mv21gW4DgS9wVbLVsBQ5icpNLxPG3bsvM1Kv3a4da8asy6wa0AYvlQtTpem5
8i/XzFgB/mTFyKHKaCdTTlbvo4L8H/Z5Dz7AgIlEoO69+9qzD1V2BrLc9SJBKIkpV0BISJhhzi9D
xYXg2PCCTjVVfO5n/xG3mp0JzdfCbtu/6w9Uei3LlAnM96qGSeHCm8vHLdfjDHIYjSH32Oo60ZNh
YZroqOfWaJiEi4H2vBsyQ9e7bIBLZooqGfdHOoKy6p608dLnq7jVDimEK5ld52pOpQU7WVVqKloo
p6ymb69O1Rs5GkKwF0qmobe27vAWpR7VRT662BOGIxPWFSVV4CGDzwsqwUz9pAH4WSVK3hr9eL4t
hN4Jvwd2VOYL/IdBzcWUfH2sAHG6sc/gen0hCDNDzf6+uDWOccu66vlLY/P9OJfunqziSWIzprJ5
BqtAu6gwuDSOqnmgLi/QeO32pzHdVlEg27EPdFC+mSsVbeoz3eagvtRmhtH62ZZUgwTDe5/1+Euj
XacZj6t5eIMKbqUnb/VbJD0iA7MDu5vXkin0OR1nxwEJXnN9vddPY8TTIgjE29j9vdNgQ9OAaBur
hkYGCyMdrTLNca69zNYuucjVzF5nmf1gfe+LPPdx7eluiReP9/qBPxBygrRl+Pvja5l7922TuEEb
3y0YwqF8q63S8Mbzv/2/9T+2DrkZ5foFBiFerYniMZ3ud7645PHNjFXcRy5epVyukkhE8y03LCbw
5s2lp33w9wpu6vHrCndpjNtsWn988No0kMAhUcmf+vFjZZn+Tu0ny9jck3tvHNlsf3uUksla2tr4
FeCpqOF7LaP1Ihzel+01umiWS+mylv/ABiIfHcG1vFbGeEa+nNBBCDir6u6PdH9jSnFoHR7TXSat
V7nA7vKLynqc+NklaQD+7hyiduN7PRtrXuQTjYlpUq7MSOAMLHG7qbZ03aYP4umiyP3eF0NEUHM6
8KxGDGXC2LWGl18a+sKzs/ortKDgkKlc0bVOghEKsIps2eFaVC6dWDr6Ma7wERb6yfsXjWElk0Gb
Z2K0iw4n9kjz3QsM/YrOwFtor/B6fEXarOymIUgexx93fmtna1f/awLVgdna7tI73L7iz4r1rIlU
5ZCONu+PRL4jJKT04Gh57DbGX9tYJHBQe6WzZcDnMnIT5o3YDoPVrspImIKJTO6WaVp+a19GG694
86DBYd67+PYBOLPWrlmgw6mDIb3I9xEgOiMbkwdUx9mY5HqbBCvRWVJLlJEWmiCDRUQ4tumdP41Z
dYpGX2rIJqWO6gImGHqIBKqqKBas+yN13NHrCGXIaZjSp03j4gkSxIUPasUr2l4aWtbCUrtuTDLK
WNCp3tHMCkHdDbo/ph824qKytCbYajWfOXD1PhHjE4tJQjDvJ9NRJve1GUIlTUhV4H6P9b460fW1
sWM+x24jFt32Tb86y5p3+SXLG1nsXpVtqlQ41RObKL2qH8YVfznduS/Eu3FX9b8ludw4DvHq9lq1
GjeVCx4fcSHmtKpf4oNXSvBpHmPV9Hp0jTdvjymc4mDAXExeP+OWjqQ/bFUwcj+U3fTBIQPFsLqS
DG+vTnZb9tu5gZxpe9nbpB6bUvoKFixDmh6r+jLRym4r8KHHtqyAvZgXMZ+8zjbJ2po1eKbrXwvL
36RokRu+9g332zJXOd2ie6GXSpWzX4lsbTV/2ZEzzP4+coyBImdJWPFzYs218LEfcac+jrJfp7Ep
3KNxHjfYXlzC0iGomz5rExxJcD5DBWrhhx02YNHQt0MMfSf9sazCgqfZLxdolMtVzWlSU/2voFk5
6JTvP5g/R1H00lA2l1yhGhFV6z6Sb3B0+3EBweq0B5mrXKwWX1PRMmT3e3MBUwTCHNMGpo/uGqPo
Usmieo97sc9084zPFgZoV24Oomup8PMqltb2svzo5cdfwUI7d3TGhSk1xq9uJ9AmfeTzPJisFoha
PDtSKv9VWQOwbB2nJhfgKjcZ+xU2v5vJ7zUAnCfl2oG3ru0Fld+Cgp/baG+NImi1nfmU4CktSVGx
msjuN+A7zUAwYVTaQ7zU4hWU2mH97YYpitKKoO1V3nl/Mhl37myFqkZ1JJ1UEV7rzDqRL0xRHo5h
aZ0fwqliY27ZsqWlpuNetg3PkeXBNdESxvi7msMJuELfmjQ+4mU5iHZOTWaZOrPF9ws1lEq26qdO
TS47XIvvbmcAjitkf8zLKSrGKUwHqU+5YaWS+B7/k/ziotye3Rlwq0IucKp15WCvQqxefj31Zd6w
uJyomC/lQa2WNr2LC36Lr/JCBmqDWCLvedzOfR7+juXVEI6aGsjW159cS/ZSDJhg7tOfW3PsY/G8
ZpMyXB0ajwLjqLLUn5hJI15PLMrFqnkM9crtL98+5iq3Atki2WfA8FwnWdFBFt1f3RRmCXrsbfj+
yQ0k1TdSeP3+U7hZvxKp6tMf15/lR2EG6gu3I7bcZy4eZfZRoZb/PVQ236/eeZqqBzZTvLGzeWXj
oFCzjPZTpcrzwbtmaRGpZLJ2Nyg1lpFl1rmWWzYUKFh3wTGscYUSILHcohe8kTiLWyzaKKeMOSif
qE1MxyrAbrXBYBltV2348jNWLey/9s9qbje53aLkMly8Kw/tddVf/K7VHC6d/YWq+wDvPz4YjHZc
rtWmlFNKOMVfic/4r9s7cW/uFdFUKYqTU1mquLCtVxJ4fT6/pClCKQ9K5L1FMb2JUqeaiGHht4/k
ua7sLA/KR6qFdHsb9CqhDOocR97j9VSO/67Divt23rowpEaW8dgSV6eZSWysaiE4I27ehn74fyTd
13IqybIG4CciAt9wi/dOIIRuCCEknPCep5+v1sSZs/eemSXUdFdXZf4uBxS7z5L17m5sZ+uR0sdN
uSsyeg56gXqtk1VlGjhN1szvTCEUxpA4GT/tnfBUQQ+NTS9Rfoz6UcnSmpLfk0bTWife7v4zlJwq
sMFKVUVuoWqsgYdnVyLuieGLIEEhJfrWaCaJ68TjQlv5Z4DaWRv4uQWE4q5g51H5wQaw6d9EHY+m
qbp3+z67Uy3dyk81xyjFF38AoIUB3nHv4vAoenD0mFhE850pA0hgrBQWb1F4K771qZXnfe5mPFWI
HTe+VGKAHfVqGFDh8G16p1HG7ly6sxibzVOOetPy1nRcQ2OHFLrN37wA5CzOsLO+lfPzXxhXLeh6
8fzP4kf7g6YL990PVEmslhyYqY5iHuTjzpad2Dopi5COXGUrPo6hDtQLBB+ShMtS3ld87u4bYCYY
ODuCj38byWzdVA+S00KxnR9KgiZWlyt1qYRZ0Fb/rO8K+r/9/rT4HrqYTaEJaavJKvaDcOk7RC4G
8LwW3u/SDlzpvagTCtYjaPtdYAC1KLlkbuQGWJ5z0+Y9rzxUuGgbe/T2zTuazhszzwzFMG1n+L8B
+8r3SaMcVSyS6VlNb5fYacs7DtPE5NyECK7buUGc5qluEVmF+Zr50/00hX3PRrk0dbX9Ann1orq5
nUNjGkijZZOHQcJbJ1FEUcJ73n/18vfGkl749KODmwUrYVxxKbpBKLtBPbkOb2Ibye+UGdr7kgyp
tkgDJQyIBMc0Q3+eent1FWDTn2VL35avXb5NNA9FPdRc5sbAiao/ZeotzB/d164YTfKTGN7MQk13
YnO7abptffmi3pxoSNrfQX50rn674dMjCxC8Zic2gWV+UPLXVfr+vJcruhhhg+HYzKAPUqy1Yji7
eXgjylY4/ruTn28SI8/ZXzZUWMZyXXa/JCzr5CJ3yiEw8HunyZpHdPWI5WY6TGRHsd+H+rwQ3UGU
FUWMQeGOABuh3ju8z6XV7HUpqY+92hnplLfi7kM3a86PkHWB0jPkjvPDBNIlCNYY57xw69hQNf/K
+EZFB4snlelJKcd2vylCaDC3dTfCx8tD77jo+GDZUnCMDYDaFxu/bDllXy8xOTaDlDZl6NCSnWw7
zvSeg0c33k8fiulIq09ksk8ItL5fKzyGOqD6fpafZOqG/kiGT4pSLYaXZez1Y/vproEurtbXW/9o
fM6zhcCRuF0lNVzNEqvmWcJ/rpOZRwL+PnLnzg2dJlnWlqnPHV93tfyc74k6re1xnsLqXd5qqXl6
W7/Qwax6q9l+Wtwfqx6mn7OhTMumQnVAn80ULdZkf6201QzT4p8AFqhKouh+JyjVJ1n6vsqiawPd
AktWhpv5JXouKzAt/dN6GHpMF0rJZUVx6tc9SIRc58ngV6+A7E8PSDo82a/3UUFjLrZ25JqWr5eY
ZOAbqrXTLpxHCE7Pgu8tvqst2/uxLS8ih1+EBkhznp0WvVROOQB8b4GShlfVpgOXlrO9te9evJHM
vpAnDyhu2VMyQy/xcdw3aAl6UMyRn88vGqbNu5I20YPKGvpeRffmsc9qiuxIgnozFxXcVqPfTZup
/7/SyTLASav3uGkJsnZ4/94JGVvX/m14mXO2Js2PELfxgAG3Mm/Sboqfu9KPaPmolqC9aJ2oCt4F
QWHvG3uJ7ttfVAQ5BZDqn34+VdvWku8we2B8tg+/D2JpeNaOup3zsBasU2zunY99czVW6kqgaYh9
+ArxWI+WZDSyImFHqw4bki2fagaiIqjGa9lytWnabpL0QdTTTP+bV/KVMywiOLdXr9qBWYm+ua3L
e/FQMCNLcW1wc+sYWyLgYsSiSLso9+VMV36cPpzL8c9YC8TZXMxilWUbB/dtrKF9cmtWvURHjTg1
SEBPiuqgrPAB6TFux1CxuV1KtNPkEt6/q5xSWGx1PU+n13UcDoNrIGST7RSwJl/Pdh4Tr9yxabex
Xfica9MUjN0oqk+lgKxZtaM53QVAIG8yzHRwGcUMlpNSq8765Fud2dh3jwYsyJv9zDTyq2q0K/aX
ATujBtgDFi4jfzcdnEaHH6WHhTeY/jwbUqK0Rgide9BBmbWiP4D+n02Et2NpEP5BRU4338DEzH8k
qFF+5q/RMOWp7jLkYf1t/2WAsHmzOUcKPstkzHGimX2/mnhkYgNZ0umNPfrUu83vwtuEvEfjTZP2
OYTBXQcwaZN7pmzR587j7fooP79ksuxK95+ocphwSPNB1GDgf6j2mnwIiicw4CMYrO/teNkPS9AM
Anso7e3j6PiJ6iqXTw7fwuUNHt67/2RqJH9m0w9MNPTHXsllwOwSh/6K3/nVg1cvcSZsVOZII875
fy/VVSCkEaVIkoTtZboLJ6XTCQ7w92GHt/GpSsM/28rxV9jEhgoEZfCjm23DuBazvbImTIU4c9ft
OwmRrYzRxmRbEo/vkPMifW8U/0oTXZBHJkv89vQ9aC/chf56tcDx+GY8XMSaiSAOzJCRAL5dLiNt
bpT+dCLaT3YB8ktvCSzUQtDY1NtzgGnPhM37E3QyuJBXBXSvuTN13TBIlCGJ6HoefXCKQ0JMlTg0
EwMJ3KZsZG5kmAaNUn9yYqu2jn0SGtBwtG6Ji7hENeZbNZcG5DxwonjRswTcZMtohkcUmM7bXyXF
wSQFjelhiEk9LaqiMOweXJJQCLRU/lxjVfCV0aYk2WgMP/1i1F9Uc5sGTN2g+umirbz5ENYjYIRe
NuvUr2131BAnDk+O98tUAgIeFZJrSmlm37UNBbT5LY/eZiEkYqR3NGuB4PvVS9mXWyfqrDoq+vl7
B2B9sIMnvl0oMOb5Cy9C+d8P79gXSsib8PB1a7No70ShbfB1qW8+9eMvVAu64V0BfiXOOhnFe+4T
cvLU29pIt2VhpEY+PzTV/tavVxwti9v3zXvsUo1nCitaec8QLpwqbtd1Ey1dYPo82CT6t7Bv0IFL
n6Uyo7lcTA28cD1Rd7rrrFu3b4tVCur53Mrt3pNah0N/n2hsiAFRW9dqPq9LrCO4gep+BxhIOepz
7w0k1KIU/ys5kNsBBk9Xcok+OR0HnY9MrmupaAS32SFunnUPdFl/mbGmv143tFQLuyii1+b48inr
2guIqtn8tihTkL9VAQ+QYKwV5XIsSRoFsTFUvAqOxO1Yf4X04GGeUtx5SIVE8VyKqoli5kusaLIG
JtMTnMdgX7aLfswoxbD3kgMygQjIXk7Ey1k4U5bvf2n2o1z9RQPJRffhAUffYcTvopwk68H0HkyP
8RIEg9iiGcxO6d9A7a4nFs15V0oZMEP0UIxIpal3gWg2/dfHqiN/MmTtsI+VTUANdQ4ap8pMFBKQ
DkFNrVIwbTs/S5WWxmKUyIpLeUnF2+pf5aIyoB4jvcsVssUUEeemn4+ENp8nD8d7PScxhK7OZtV7
9JNvf154Yyr4fov5weVQPuQqhiTUL7/GpfY2rcUw3YXEYwybJt7UxfmnZvtXI27onoFs4H1i5fF9
8JgfnC7GE3+e+9d+TCio85/SNF5O78qsIOV750AkunyLjtW8dgEmr8iXbfFqGhc9uw/WzG2GVbkR
PboH6ZXBbZgoPd9n4vlN6yldhnnMsu2Lf9N/NTIGoZs1IQSbUeFZ9vqmHAP+Gep7U5Lgu0S/9vY/
D4FXb8/RsXEdqHK1D82XbxovrF7VncFAj+L6O9O8ykxPVe5fcoec4CE1nzmJtBMthZHfWsYvbUJc
qsBq8DTNfV2PzkGwQ7YnziZX32I5XMBVRE35zPS9lE2wSxKPl5aZcgaadqrTEcaoAAi0+7AyITYi
KeRXHPNv9lSiEC0Yi9WrDlYN0hzoATameH7V2PVlElyqu2cFO7OVBQ/JLlDXykUO2yfJB8iHSRDq
KcjWrzFq4d8EWmkTksJu+X9vKU0HZfl30O28WdCpIqA0ua1uBEolGljqS3qwiPAA5wagytbkPPJu
ktItKQKOpUh7FTOOuJUMpNXtgy7gEdUhFav3ZNXvRXApxv3E9FkDr0L4NH0ZmRNBL55rL8RP28Na
Ni9I1NmQP4VHuvJ3qkEnjMy1kb0vhWbxfyL4vbTpjwQW7aKxLN6BTtn61cZOjcgHY1KezuwKFx9H
52pGqLze1h1UyD5UHNqvrY1tW9cB7bXDolgQYveG9kSPpm5WDj+joer54IREWXEkP0uvyW2y2QR4
95bqbTINisaskx9/rq87Na+nJnpCoyMbawYZ2KwqU3AhuONvlF+Xl2Z3TX+ADQ7vh6ehV9RbQgmP
lSnXT6zubNxd605ge6BvBfe8hJqliHdO7hrPZI0iLdYCkSQPVf9y60QXd7fuR3cgwS8wT6EHxdiK
Ci8EmDlT1LPZRZMSleCYSvloTsSp8NJ8ztKD+MDwPiVlkLT669VJRyXvlbFblEMcz+EwdbtFQebs
H6ki+a8lHk8O7e+AEz20GUBoE3UpuF2vix6MHUvWmBQ2qwCqnTMY4yQVprZwik2lrVQV+rfEzyU5
r6QeaDXzRqrwqQtPNOTxVppqgW6mAgQI7XWvXqJqUGvogwT1BJGe5gXQo7xMHiv5xShGycr56Pyg
Dk5MEqvWKfGeIJbMKpz6qqGSCKZUXTvsnkKsYK0xY1Pdfeu8h5qEhEWtS/S1hx2cq39ReXHBZSBQ
IYqnSl/gtMIq1M0nWIiONjOtuNEHitMwQS3kntzlJNmmk+yCJaWYHz43JAosTXGe+HV+cL0u7/Ml
LRWIlAJxiKKDysRaqrLYPJr7dK9nfVHZGmS1qqTJaMCR0DFS/Q9lAOVRVAZ5viZLotl7gFVTk/3Y
B1swm/EGHxlQKNVSUPeDqI6z3KkJdr2tq9tUzWI4PBpr1N0chKvm344XdOTgn9NRiReQbzcaLoon
SBJjdHxqau73nzkk/+HMf9Ajrb7aG2nIOWGr3zcWcJqbt78tivv0qHouN72gyDh9/FARitUcC5uJ
ylZkdO2rQY19w6hn0AcBCpAGLo3RSLp9aW8khzvmVXgkWg4ydWcoQbbV3aG/C3hlMZ9SEwU58sLa
evbCI5wnp63E8vP8lAMUXEO7D51MqmeS4KKg3U+82ZUQKj73dSx5NGvUztwLsjp3YoR++Onk+P6k
3K9nj82Xw+Igw6eME8g0lTzpNA7NzW5a5wSV7+m+wid/qVrMNqvzbn5OV7bxarx/+Lgd6zcR9Ku6
a8PCebktGjLvyvTLFhQtO3iE665hy8oe8XuAmIryxxe0o6XD+1vDd9g8ldnn8rmxvFTtADL8n/Uj
CthF4FwcxHF3a1dbYGbZ1V+9QJZrkRaF28+uDcZ4CS0JwQPQhWVJQZ4So5CSF9Y94Deioo885BtL
O+knm4K2VkqE8kdsc1MJieLf/iLfsiO7ZHaU/fxzJaLfYSLP3uLxmVtDxIXMJ1QFq77VAnGPlk0v
WeLCvozJVGDarNdMIE6meBXYR5mQfRhOWHIIieRse0HDZX2r+5IAciUohuKvIsGspt10Tc6Af1wI
sMgr701/DDLL5i5WzVzLsRXSrOqVtFgz2XJ61V8tK6eYxngQXkztcXgZipcJTY6+4lnyIv8Pcnkj
vCCA5r+9+r/oLySCxedV3iwr8HOXHf/ULwkBO9tXyngJw1lWJTxY5hxH1hc3+0aWthFzPQ/DWWNN
WbX2NIUcn7jcM0PeYRnHcwdSf9w34F+pSVpe6XgO2glD1x1qm9+k0ei2BkobrWpJU9A9W7TlNIFY
O1/XbLRzAslHyz51QD0/8d+zAKAUFGrlc+nLb69n/j3zZWPf3bVPvg4CJNY7tUO3dG4aBlJxby+V
I/iEhujHqEk6tOCbVNKQ9qHd5VNcy/P9G9SgrNl7J6zUBgVowibKs13YdW8SGILfckqK9Xb4OYtj
i1W248hgPkfqmFzNoiC0zVL4nE0w4zxNlLpS/79OxobF9LimgQlqG69+Us3XLK/4qqy/NzIITmOD
cZpZY0Hukxc8z9JNlC8zgUPgeEvkVpEcJGSyzi4s8MwUQI5OdXJTM37p5r500XlDkFKtQ+/SS75v
ebD4oMRAslsvqhrDKXhkWaYl+vMpsN/WpeIBdffAYWEZsSA21TZd1JkyX80GLr/JW6pIV25tyutN
UTzPy53xxc9NtEIlhIngz3qBwswXZss3FKu2hjE6zNQqXWrImtKhIhiuki7RWvAQnRg+9ZSgfva/
+qazAwCJ+Q7RkKYW0i6FvFSJY5jq8y/5tRNUps/nRpjr5l4yXoDCqGUby7fCEbQvIaT4tLhQiQ08
M1sGB/inoytVd/4HEJUHw62cxJp63er0Zz/bjv2DwD9299WFJ79Dim4LfTATO1FTp9YIUdJKRCS/
VryTTBUMjg3xwjNFemF4LG7af7PvyalT/CvU64naumLaxbW0oKj4WfzkJkvqW5rKG5Ma6cF77j2k
QxEuZz6eytHfO84n6Mw+g0n4FEoLCUOaVBGKxi7ma1TbxgGGpmXbkbupUz4yG388GTK6qy/bAr03
wvNbok9Vr7R698P5fCPUDn+F4y8n0vcU5qLx0/0Q+1S10MrVdB+q4O9VbUjR88yEYNFAXqRhQKLA
2d6vJZRyGrYFBRDcAwa5dqYSp+i5biF3Be9ZO3+eR1IyBHBy4TzqSte+kXQ1Ufq+oh65paZhy32U
DuKqwfXiYdPt5pHYcPKs2tRflhx1evshcBbXOuRxjDfxWzERSAKt8DZpSbH0KdcNPoibtR1J23sN
LS1RYFQXwmmNbVfPS9wrzF6GvQSB2f7XqRmrZEdJ0yhXjLQ7kzRkKyrCCG1hRPFn4SowxgPv7ouO
cXREITk6VzcytboY2H9xErNNfztKr1m742+SDUkbjREkNzHT80B6CBotXHBFXZ2P/NYF38q9kM6V
5OC8zDb5MxM4z37P5R+C+afgn++7h2L+Hrkz+fnLEhVzK87DPwBS2O81SYlnZW1mzbUaz6OxAlBB
IL3ODIIGw1sBcmC3cShMy7FDW1vhf4MSEt/KyNvH/p1AwOo/tO1QENHv3OeKMe0d5Dr9hHP8E6ER
y/15p9rZzwP5TLbmsDuTbDQ2//KrXh86Ih2LwjvZgYY5bT5OuWo+qgYRpN3v3IilymZXP1d1HY8h
TeqQbw2InkinMmCokUhgWjsHV1pM3mm0UkLZKMpw0RAzgwcY7rVhJ5nK08ZhbsP9l8dDZgIF11y0
yFBEyprHAAEth4xf/aZ4BS9qJepJvq7LvTDWEt4a9AU5ZrjVPFUmcW8diAUlm/b+hrTxwuNDGNuq
/FDyNS69V20WcmBaITvBZ7XypX3NFJZx+Mx7Q5liBREBCGMJJ8D6LTZgaxxDzCrZamJIKeVEoI6p
H79CotjdEIzTPDI3sLT/vVnYq9YFevmR/qSGWL27IXvyNMbAgKPsvp9gxHtVg4FuzLwhkQ+0H8m2
d83eFc7eQfLz3l86lDN0Y4WNwkXDA9KXPPksZebKYUUOUsonijn+QjfAL8k1VAwBiIRUEjL5ye0M
r6npCRvdokSBco8HsJO6ZpEoqoVhx0R3fq+q74+lyGkiuJEz391fcCOX/KsDmfzckHREguQDVX8X
Y9vyK1Jz4kD91ep3my+l883tOEcn3rtNfInEnLvoH0e1NjJoSAuHGocNxCup+S1TfKbqmik9nxpX
RYn931wri30jM3/fpakui88rO2XiH2Xmx1aQbRIEAHzwrqd6L+o6HUFU3p+bGBNVvu94m0zTjSDl
+lQ6Ykdg2vieUCBkB+oWzAsSak3dOLjPQOhRizzG80i3F2OuqXgQd5knWF6zM9qIFcKj2FyTo9ZX
+Wpsn/g8LzoLQ8fVqUeI6XA5IdnwbiBOwdWap2stKcAWDXB6DOHqvuda92T5eSy/CFXJ/iydt+Sr
uRNlMNzcCvnqF6S0tHhb9g0b98dC2pKL/PGCmH/bj/8SVw1VS+uheZQDqKbEp9IWP7KT/6HgZ6MF
I/oGbpwuwuP8x6jea87uu416p4+7VRx5iPGeZLPq6FkHvXSjnq+wmWlYztxZ5/F5nGJZu9qr1vNU
Sxhikzw9JOEIwAy4nxLZ0SfkoCOzmif8TKbRVvPM1sKrZlcz0K6DxzACyircqV1zLAldAdEa3Pu7
4Rj2hGXpTFX9bhdjKypexA5z1BxaQLx3uzBVOfBi8XUSgWsv/0cegTtuH/YrSMzVobZnzYCTXhvP
PokhwDJFYn5vqv7pFG3yiXgFk4qsUQeY++0tfhbarOY0vAr2L7E0hoeDzenjd124iAwys7/5Ip8V
fgrvpv7h3KIdVCbkV/CFIJdQLetVY8tmQtpBvKLEzvRymh842/DRde/3Bn77M7W/9k2y0iBxwdwE
6q5ApOn26h4hilbgK1ZYpWoaTGtEacKVItXIIk2MnH9ReHKkrzQUi0QZC8kWGu8Q+ZwW0FWAfqKH
W/7XkNGaMLxOluQysVj/9g/pTbxdsrW0sIua/u5K9ZMKIABlhyL1cC/cHh+nmN0gyVukt6CHsqsR
MF3LxAz4V9elM6WxcxEZL+CMEOZsXuZbvsegaVDTxB2BF6E3Ht/OFLCUkgJomiBkeZQ368bN+60y
0a0gKX3vqEyligW2m2HU56nh6Vuoqs54QX1fBxtRDmGUZ3/lv/6uiiCtHTFVwFcBgtRvJCdoNLcU
kFptSHdseFxE3TvcsuC8tmod0Vz/E0IrGuPVw2bSxxFzNdg09Zy/yVK8dCjuqo82FxsXhphPVblE
oJ04JsPazK6JKpGAtqlU/udvMG3EYszhmy/NVggoY5DGqUG9vgRBhxwTJU6qEn38/nFYUyj4h8uR
+KK5e2hOOxkF8H9MmFdbm5gdGhHiHG2mvj9sUXUNVzeq28xYm9+j1naWmtC6hJSekEuaZ7ekgv+S
zRQL8L7FCHfRsYI9cqOsUJdTRgYRAEA99nPYVKx2DzA/X7Y3qXroyfCCMGStxqG8mSXgBsPN2H6Q
CuqAsO+iqR+TmCoyGAZ/T2ZpxysNVx0RaQXXsN3AM8j41IJPzM+D8qhjl7durkpmmIvkDYExTtlZ
yjbZWBSP9SPl91pa2A6E39g1Dovi7VE8ZFxEKWlk355Tn2ljPwvqbHsImMtxHgZ2gJoPlRg5FjKr
/GeMtah5jUwt//H8DZMd7n+9mPX3Gb1asPZDJSng6AhDT/YuW0j5JQyZTc3y4/unGus2LQjhQDcB
/ZKMdsmNc0AkgUBAkUTH6t6DyBUSNUMCj5+vENh8qyeYbiC8RP5MakqwqBTfVSHK9qmQZPkbXA/3
knoqs24dcvW7LKyp9DWp5hr+5boFpdvHTMtTOqrUFiZbi+yiWRTA4vv96K3TTf/mXL4gUR9d8CzJ
sPMVvganpNTV4JOVxD9P35fvJIgnPL0PP3HHFi0DrWJW2nHXwQnla9CBKgJ/2VbYaszqaDWdSB+k
wIADQR3BRVRnoLTtbDvz7i3GU5JXMB1tBzAV5NW8xeo689c/+jmu3hTLs+oapT49Fw+ft/6Z4KR8
34U4geSmmNQAyCyxxm/qHVyBGofjY2xkbkXucJobwsCG4Wu4/qbLXk9I9btA98BZulhQbBEM3Y2P
2YH0YJmJagNI4D2415IzoQXobujf6eP1nd01KQQML5J9Y0hkOZ4tPIZTqYFdoxSMI16+pQzXFR83
P0qJSXPqVBJy8U+BQdVWeHN1pi0ogerKbi+fgRGHDczL+DYd1+AE/tq/PUb53mOy+959MKR1Q7TQ
4W0rWVEH5BsqRF2RI18yGGXjn9Ni88X9KYmSUloL64hLiID8Pn3f17VrunL5Nj5dL+D9mpMEQChT
cg4KmK397DVZjGGZdH3bpv37sW/TOkNuCapUJaopuszLRE0Xu1dT90Y0rQXb+qp5yC+CSCif7CwU
P0EKkKqDIG2przcY3sm07b7Dx2vochSGetxkvnTELYlVnKUUk9RcMUl58PY8I/qxAkxi53aKEF7t
qOXsxSrIoCsaXMFaV8ZEgCpI50H2c2+e2mTsT/9DJePLMAQ0c59RwdoS2NRTddHHKMRZSnZwwxpY
M9ZzloHp6Qxek0DicWCC+mqceuUgZqMWKlu5LFhP0qOTdL9pHzigid3UolomONT4o9I8LhqtmHJE
RZYJs9/H6UdhuJ78zZURvHGS8Lq0KlzfEwQT8IK16GksCDFOBdseus8gDw7kYGwmFfIH4WTNmBZL
2KygYYw1VY/7D1+d6+fa4g1ocpR5mcAbRMOlnvHEznwehPlaTheGbTEqUAij6eoc8SBpDvCf7L7i
KhO162iNFP/ROtsNNYr5ykMcCzpyyG36L3HC2La+aBcENhFqILIukj4Yd/c9NDMSaovu/CCIze1P
xY1Z61C9dWOd+MWxW366eKfQ6zudLQVTjpjkZ11Jk+wc/qlVjhUoKa6GrN3xfj+YJtnY8BXxH570
kGXtQSY/ULi+iDseFQYGfx7CCqAEm0etswfLW2VVBo2hPX5hXve6kEvWsqmuOiCoFxsiBaZfLsfv
zQhaUETEBwveVhnv5ikGsZS1tG+mFEXzZz/7SdsOKz1kiudNWz1vp1pXX8SIk9XYqmUB9AloI6+A
I0y9FK0g/lxO14Y6Lt65rZouL9kxrrN1DBrtTA/cL0WsnxJOraDvySJalyr1dd0xn29lO6qVQ9Ta
i+O25BUvzm4RAnDIIPeM805BBw+tv4e7Wdhcilf4GrlIQIBP36t3dMtBUN6lautIfjZv11qWiJ5y
0Csa9GhA1NQQehm0xwuVk8QaSS9wtxgyv+zS0ESUcHPVnlZkd6vlzc4VOMvMHUiAdSK0X/683ffv
Z1OiO7RiOM0/niX5ZNm2SM2qU8ROQlkQxlBFw6gujEcYwl+6EEs0F1FjFXj8YobW/FG8iJjczK+l
pKm5qcarzECqnMmV7327Ar6g6X3rUfvyIyHddFWiZ+7sVWrQpgvN8TU8qvFBrBkad7TU9n3HI0Bs
gtGkm98279mSvolRSM8D5LlGQTdQzSqaKol9ixlrOsWz1XgDVlqYmmI2bFtO4XQpc/pcMogTUdPi
6d04q342WCMsXknwDUlbc9cHgW5KoLQ8ufU+hAGFlk3gjGKYYyVoWJIZvG5leq1YNmelaJBCW6Eq
z3iQV9pyFqZK6rKOn9asTZAu9PKt+Iafv5nhIQ5lP3PS5Fed7L1Fde/fizX5yPC8yJ4BLimyh0F3
2HKPXvtKfsLFnANsv7kof23eLu11M96SGlMNZRlZIL5Mm65sjeurNc7p+mVdhQ9PHs/q49BaxUvH
7uMz2Tp0HqD6bfFVXpavTde51mnpJ/Eulc0wIZVhkMtYo8UI6DNfNyNB63VBVhKvWIL96EXAwZ7n
OVeGeVsnHaVzweFUTvWXHfPt3zPVR+NaepT5rrtTdkNtsCyhaiRHGjoTkiNipexsLxIJ2P+etBv2
E8VGrJ7vZeoOq28J12cu5fuIj77XnR1lSmZU2SEP7l8K3XKuJaisgFwbgdvZ4mpBGmSIj3bOOQur
El7cdWAI5V72FbL0bM8GJvxGTgG9NBZyeBuakRom3QgRIFxk+ThPi6nJscaN4eBOlJYflx0EVKJi
Y8tnb+YkUv6lvxWy+YbrgHjKskNIdjV+9hibr9DEcSRkpHru/5lAfJrdZqtFcft5bq+7OULrTtwS
7ORacQzQ5AZ/LnnLIj7uRlRctTcQPDMaQHI/asivEPLvxIlqJBxLxzffQb6YN4vzdm1It/NtgXVH
eN3X8YtQbpkpkxVdnVVd8Nm+K3NCM6mtNODKqBQV8ra55CjXvEbut8CNa0MjvpmRZf4rdl96t28w
F4JgJXLHN1J6/lUC2xvGgWmNF6vichgS29gMhkHohpBFJQxfrdN8vyjklbMGgy3YXR6F+0NsdDfn
VBmAEddDwohv3Q/p0c3kK4FKbKiPljwKw0i6T8Lffh6I5QlWNpXsTL7TxDmNd9zT6MJZHW4GG0gM
CCYeZp/Ori0AeJAdpAdLosdLyf6ebgP+XwYee8J5JuLSijNloGv3W2CYf4bKc/Z4cCGhD3kHKDtX
9wIs96O1i3g53R/FO89b5VR7dsNStjm3jy8e0YSUvM8dxx4GonCZXVT72aK8zJXAT1F2cX4KY4qE
YuYF+fnAxqG7VWG2joP4e+zjmu4f88XNgrAt9p1Ilh7AnOz9K21JK8zdTyT6q244E9ZEXw8IDDT9
/V9I64PF+1gk3VIv4vnkSfIgKvvlVziGpXMrIxP9xaKdtXl/8H0EiCFov14QyVzVobx4lrXlSuwk
2DNXBa1lTwPjtLVPC1/1UfFGpteWVIFKX1OS+5maYntuiJG5JcnRddmpYJ+pOcpy7ZQlMh1FLfd7
munbkOGphNEmE2nhqC8cJ9lt72GB0zt8QgVXM00afMh/Tn+SHXzsdvzOb7KaJT/9GNJTM7z7eD6Z
TPixmvn5+gcdR3jqQErMJakvyub8TMLBNkYfjukb96RifzxeJ6L71a7mjH5lW8tb33lHQO3n7CGi
/YAHFNYO/8Wm7bpQhcCG56k4/QJP7g2DtmtEzk7b+iN6RxT+fTj3NdaD933Njn+pwCr9eF5CHpvi
2yVWDdDVQx4xNJNQhXSlmRoGNebEUZzqYeQAtrNfJ869kLTrqCVE1jmoB2dH7WXihICJ/lWX5cvg
3kranC7yp9blWGmuvmNbADR/0hWNNqU8M19WkhoUrzqKfe4Kb+Dw3/gA9FfkHeTKhm7SkV/0PAKv
c9qeZ19f8VC4qvgdlv7chZgXjb36DbqIAWRXCZYdLWbcDhH2/tpcVp2jJDkPj3bb1PawV4h7vVRo
IGw70hHKoEwn2BZaoIgGAa0FOfBCnpqPnsdKoxNrUaXfm5ICr61zCwxVEGE/iLXmproX4/XOspFk
/x7dS6NY3UYkXgqdWVH2Cd0wN6pkVFDn8mGDYNRR4RXfHcxGlcTfo6aCkfVChnbnok/k+rMwOlQV
7mrM0BamFUL1eThf5pY/DONQle/enBbM8KCIDEwCseJMw2CaAwhzWeivWXcFFnGwJGsHAY2mRzXC
nIV0f74u9INXJLh1vu7ch4uvkO7+Mk5V7f5tSmUSBy6W2RwuEVYfF3HjOTxWR0Yhc/7qnVGsitkp
nXh13jalv/KrrPr6NEZH9SNNalv5ZVtcFdrnaptIKin43QHEUtbCfkp9x+BtyunfRfNROod2oRQv
z5YlutN6ql+V9UJVHPvOh+RqqmhjjDKFN3E1We1gvvV6O5qmQhuqhaKH5j+N135h6IRLgr54E2vz
fdm8HGmJ1FWsuNXbNyuOp60gy7eSbVqI6E0W9b0kPhx2KmsI+Vt+j4vQx4rCSYt1FH7uczGYLRqQ
69/r13qOX+y/mrMzlhlpVD67xI0RAmGuy7YDj9KKZ+sLVMhmQCi7qT3q+eZ9tK683JIyyXFIoYWx
DcLveIkqDv9nklbtuCns4A817OVLBMb2J4itqfmHm07y34Sp1QALRXlHEYkVRJdikfIrFoAArZGl
yXr5pLWAvVZqPusD4pnXPWuY74LDcAFHPsyH8U0FSKCfeSnK8I3nRmqYmiwYGL9uk+Uo8OHWd2y4
a0MfuBVaVh5kYNFlm6xfKlDL2rQBciZdZ+AZoTXV98TN6zZVKnexKkVnY5wFFtdgYWfyR679uW04
QXuHVvNVUTucSgkJmI1E+VSl1Cw5jSGW9Bx1meSiZg2ek2mnERu807qwaHm3N+8kv4agKn3d+ZyY
3dA6xn8XoHbdCGO3V4IXYg3KEhpSwvtLhue4DO+Tn5FmgPd8l5vVp2FLs43+lTeKpcgmXbbjXcWM
qXpzRXB2e/X5GL9A0y2wQu4zVjk2p/JGM74SRUTtAgHfmOXyqOi8ug8vzLlsbeCyl/WkrLipbLuF
7I7Fe/CbX4ZLjtG/gnTqbClqS6sVnc27UZnlfnX95dN4Olk1DuTxuca/YCsmVnaPVEudUTl6CcjZ
v0lfTNp4VT6JaScmMKFiKlYXJ8ibVDS7YbzxN8G0yR3JVyB1mfETJgSBKqzc+lVt2eM/arUTAcVD
hbUsbiPr06W/LqRlmBM+rpD7NqpY2fGiTJCMKhNWszbclfRVrATNaeU+WbQftXM7GmO07Qe5z8/h
YjRVVnzKnKpuZ/EBsMZw6iOSIEtGoScvZnvJQyE9SVLrjc/0W7yKoykI/i0zO3WXZi9ExWm2EMuU
s2GRF8XrfATGPVenHT1+BbwwW/i8voeAcb4Rb+y3nSDMR5WU2wlqH+qVsDOID9l8gWX3USn1vTL2
FWmhGOTodEJwlAT5Gn/8x+NjwRdoOPByQgwJU81yd8cqhkOYz4eiVRogR6lIyfuQMuLuKR6C6Tc+
CAONNqKBHTN025hsoR8lHjL0w7lhi3lIkZPga+lyRTb6joqQLOVMqh/L+jYhkp7eoUgN5hAwHRKP
/h3P+cOUDwPJlyKnk/1sVSwLJXROqL8ZHWXxYykGRTZJxpeLT8PL1IzUKjb7z7HVmjajIVU/Bbf7
0zAKPJjz5cz3ZFussi6W54JeiLnOjaT/P3obF++JerIff8+HragEytAoPPuJLrM8BVBlfqjuqu+X
D/mGgysYJ6P8UZKaUQUphI0v2CY/wuSFBxd4ruhAbaeGqp9/FGQSUSCMK8GsyWxlP793DFEw9Ig1
K+QtiFtVFWXLqXlUx6mAeKiGqtmRLWo1dgRXPcHN7zTVxjFyhaXqMrIBtGJPuGdGcgpLCij7XogN
4kgPNX6iFwhbSC0H2GtCg8c1Cb1kyGLGBLtELe2hRlhYR8+hr12EDeRbu2/SqnXV70mQHrVjTS36
ofzXvrLmct2OjQAKIKDPObgO5s2gpq0dZ+mOSlZOvm85Tgc6fIvHAOAK7mWyn10+iC7awc2Y6YHi
lBFiFH9uIkbGr7kxYRz3Bnz8sEYqnxgWxyyrmKbB8uc+/qtGw1iwhoqCrOKfJCwkWMgyQ2pXN8Nl
J4LCUZewVB2uwlm3I6J073b0PWJOHPCDY9NW/pqAPiknqUDsb0DAIM+gihnYw717wbzf9Ws18sea
KpgjF0Cj9mQmN3LzUFr+rLqqsI748cpBalM8wrdcRumlCoJermkaiV7YKlP5lCax6rOebq4b11pk
gJADAJkj6otMEqet4iHkQfGICFgV9Ck584gFohmsqoE0LvSNg6liM/3WGSx7x3fWN+fHv7wmAlij
ghcj09FyfeE+f5VFoyfO7ethdp4RMl0nqOja/Qj2Xb/0FhwBYRTRfzSd13LjWLJFvwgRwIF/pfee
kqgXhKSSgAPv3dfPQt+4ET3d09VVIgkek7lzG3i9v9kVVtXG5m4Cp2jY8J+AT4TWme/Ns98zfV4P
x2z+C3A8t+fuXO6yNX0O3nH2TD5HQMRb/G1doNBXGW3MPBboAmbV0+MRd7O+mitkbhHzFDLAkDBL
0CXOs1v6KLchmi53siBrvjx7ETGg8Sa9FOx3csyaN4oM3DvOaYx9VGaugm3yDo7CbVDsSK994AYC
ARk5DIqUwj0BjdC85vam+EsmG3j3jq8xpMZ2OsQ4cbg4IaVzY0HZxOSWpqdewXjnqOFIGTZYVXAs
gKyUqFFDwHZyvf5PQcyAY7rVsm/k0agAwXUpa/bZO6X9i5WUkx5oHeF/TxcjuNLLfwsO6ifcXfcA
SiNOVKX4jNoz0tKZEMHghEy7l38enOfjB/zVaR9rgLc0FONZ3ODc3mksqEcS7EexCKCPmaYvnHjJ
O/0N3anNpBcnkckSAIoYKO+kn4S3CxuBgoWFzpG7/QMkYmKwyX+AAjY4RLwwQD2X3LrcBJxx1gL8
Ei9VfBWib/ouCni282SCcONXmJaOL/BScePQRpZr40aJn8eDmTQTUmSp5n92rLRU1bd9CUno1s9U
pUj+om8LWiZdvjpP+xWMWljbLrHNqMY5HUJloqzxF04HAKlMbYFZ2fkcQ/wFAoQ8kOEeVJDxDluT
poOt+Ossyd9Rts6N4wmQH4CtXHVXG5IB1svOGo7rf3mNa4xiiYsofxb8J4SmoIcmZB/07pQ6DlOI
4IjdPAjj5GcRrBtiJLd0kvLbWTo30Pmn8thAV7/ZEDxtfLSx7OM4AJRh3oJt+iaK0BaDl27T43RO
MEeA8M+5Ie0rMskhxZlwgVYWuFn/xyFkUdVhu0P/SN/H4ThelA1y9n/TKmFATqcH8YxBxIuSMfVu
rAtaKGTL4N707hM/3+gOzqmZRM6Iq5kd/rfCaBiHvXJRJjNV/IeYqfKajFKcU8XQ5B/nu7mFd3EC
4OMs4iTk8VK2wnJkwmc+aiYi/5j4K/+8k3cCK5+Azy1kJ5bfBcxZfvNrRNP50/vHkoOBP++TbxNy
C34cxbsO7rEFBj5W3zSBGse5+dB4FtW3uidRcYV384o+cK//1SdvNu4cuEzJyr2QCgB+yFrHd+ss
Ft0Wa+X9XYUyCnlz+ZQXbJN+411HnTHVAoC7X86ne8clnqwHFb/wacKFCGGuvUeY9HPy5Zds0vtE
G6qcc7Q2XnL2QdfCfQdfCksZMDiy7AlWBLUiQg4zLYxW83NPmpw1B0PRV+YGwQFHWUwxAp58mmyO
iH49UUk+pwCxdJuc8gt13Qq7L0IzIHvq7+E9PcNCX9KrrHsI8S/tVi10yqltcqhWEmdN95thcF/T
/cg9gWUa/IZgymWgglH/GCzxfhiicEqTVc3fcUv9b9zHhA48DbPTyc5iygek+/3CBA8DQKAX84LU
nencMn/CEWN4wJIjtweU78LkllFPAtTnUcAC0EHMWza/yVE7ZXNz76KnWZCeDsUSLmXPdEtODnoU
MfkP/R3FBU3zeIEOYFog2w7d12pqi6lTOapYej+kFUzM4IkBO9nz2TyYmNcPZjHwhHojcu6LrI4p
SsnkfopuxdtEQIYnsMILbJYCr319wViaXpLhGTedvWXlGiSlVjbm2bgZmHMKEkgLkCXoUeieIGil
G+vGuchdzQqnlzdOCIkA6wmIBQSAqFXCIZhmFgxxMh4Sy105ULSA+FhwsEADOubXuj4Nh+AMsK45
i+EW8fumcQZushc4BAeQmvQYfFLxvvQXo+JlgmVw+pxsoU2KSZB9ziRICfq/DKq1iDCLcDcmBx0i
Z/hakGJQ0/csLwCdkplgwg1xnqZTYLLvcLAYd8OXhsMU7/p19xgOFdX5zCa9lovw1X7aX4LqgAsQ
aVd5cIeV4k4J7VOzZNyI65gSioJ6SWDgXf9g6XAFLqZr2luT5yEW2YnbFMx9xER2PIAFMwze+Ff3
lFOlzUD5N8kx2tHZ7NW3EYIlFBVenWZ9MhupPyoII2CwBOEi+oQzIWfF3wICZXAAIeun45gTkAqL
U5zkRizDkj+mXBxqYligOOJMZ0iPIYcp6QotrAwufDnci+bFuxFRcAJB4tLDVvtk4Bm0FSfquWnA
FO5hzlX9gafEE+MvtDCUYT1NqvHOQIzDTbvQLnAENxjDYb6Cn96NrzbkqV+i+IiRDN8oEB2YHXgj
a4ChmTkx9uAuQWhz2DL8bi4ADlmoJAoD53BJGAtmF9hb7OuWIdUS58p5fkyJ1trYhLEhNuO3qStG
2egAemPROQ+cLRT5xg9BkkMBLMgazg7UhiwXc1ISYMvDQRg+MR1n0veYxj8w6jh3b3kDNQFiYghJ
BqIC/51bHiuXZoUfDnSYIMEAwXuyK8QnNaWnn6FNcQbzHPRXezXSbUlBSBeQ9W92V1ChHFSn3VHz
oCS5s6JscE6v+YvUaOkNHqKW4MPAHrBxZtzSikxPgLWBe9NiHK1VlY42Plp6D2Xs2Bc1hf9E3/pN
gFMc913TqdJj6ytSRtwq2CBluxQpNn1WD9qZOdraMjiQdENfxkl28VyK57LEbLaNt56NpUU0yFMf
9dsocmdm0s9dRy1mbWXsDVMdYIJASrKx4G+tVRsku1CtnoYzLpW4OZfkWTLU9vpuK1k6Y/UbiL0s
5TxUw1U1jseU7kekw63qLIbciXI15bOqfhLLYGZ/0uxoq1TpqQWOiVSHpAV3GbdMstVwWZEaUVqM
O38bxSHTgpVu13sLaL4dEb0h1+75IrIcaWtNSqXfIuEszR83jx4BpLkqjH4CUSMsNIDS3OSWRNHa
MwsKU7O8Zq56aJSe7lKrtB17cpIpYVGnnNyEEKvxrOvUpJr/qw3NX+0P+xbRFdxI3+vfY1Ftw4QK
KzxLz4YLWbr73LaArcyjpxcHNfvMlWxXSgAP/D3K3GFyiWBmnzQEQNF4yPGaVtOaTvCixCa8J4jW
06GTJtp7EVJNCwEDC6PGisvDwPd2UK9WdpEEvtZM2TJnpsrmZrXJQdYHZ+R60iU72WUj1SkNVxDN
C2VvmdAzNHA62DRB1MJ1qxaDNS56wg8TYDNsckXqbSXno809Kl9aFu556KIDvTfNyazCa9HnAxR0
Yz/3PR9pBUEDsBg8Z9ammHTp2KG6CymTY1Naq+m1w5Qomm4VKr+ZShVeM1/xVpkHpSdHSvnuZJcA
//Ofqpsy1APM9PFUhoHkSzCGzH+6VrgxmviYKO5SMaEUjKtOALi9eSjNQSfwZ4ir91LDidNuPlUV
IpuO2s6lBiqKWeZ3x469XMcoVbunGzkf057p8ALq5VdZKJu02rhDupQSSog+LpyalNo0PsX2MKs/
grG8xQpROJ2/yCpgnQ675goATmJC1g9nRSCLcdqfnnS6yM1xlhkLHxCnaRlg3/UkNZhGK3NRrFtL
rGwDwMchC7yhlQoWXUccW8MY0MpXITtlWgNxezAGDqoKh2SrXfghCWejsZFx8+o9iz9etacmVA51
7TDFcjdCk/FarbHWtsNzgMOWFunfeqkhS9H6Q+AZwICVz1xD8+eGydLx4++uxB+jtMqTzAjKaJSC
SiHYeEnMHJybLrCabu24fGqjJGxCcdeykw9Tl79lYs+HXFydGqvsxJK3OmAUWFYXp2RMQYhAGiZn
g9ASN+0+bQuzc+FDKI/wxGz39WSUWXx7NIdh1S9SStEQyw36YiNZdGzbKmcIun/lAi6t/WsYLs/s
pbbM0cd7m0B4M66ms4+ilZMvYAJJsqaHbRAdNItmeTgJamUvo7RId24FVBQaP2jdfOza5Jk5kjPi
T3bBzgymNT8gqFeO8c+29tEjcjcpjLSYybYBghmTD/CXmz+SApfiya4/2nrnkNrkPDEgCQEw7S8A
Zd279f4/FrXSHhFVGrjry399sFWS3ajvbGIiSKZgMfL/suFu9ej66H668Z0PYEZETZ3y/pmpJ16a
T6V0Wy9ZmcRRcxswBh6X5l9nkR9lTPpNGBJZci30Z+BzoQNrtc8k3loQexj7ZeGmFdbcBQ3B4QKL
x3yy0lzaBoFGY0eZuG4xnhtOVbQtmu+A6SjXiLUM9JNefqThkyNXiCMG/Za2G0AzioMmVimGTc65
A91y4YKbxXYQD1Mc2Oim+xzsjwAbL5AfY2lqb3lF1tlIg0ulqn5DTODMq/SvZmqnm0ULFYTjzbl2
8mWRDpWsqgyh3wGiZ703sh2/f8jv4yWzXwEoiopbKVCz9ZFk/3jofGWhwzz9GOdPA1ts+3GlwQ93
RnTnK290lGsOTmP8lEtSrITxGOJtVX5Zzc90fVg1BXPESHpyezKo2EumRHizlAyP2vfS+fN91MV7
Spwox6QU/1moj/tu6hMlA/F+l0Zvhn0ssSdgYEV37Wzd/F+IoVRAhYPjXwylhj9CC5WO61b8tUxC
mRzyJQiO7OmIhlLHj1LbH8X5ZRfxMyu5HP0ra8Ijz0vbadmenx90GFDcUyCn5pJgFxWuKQSkhjGF
OPNFsAZa/27zhsTd60LKXm7gHZPVYvgcq01cbhtQ6f6XVRjV3ykEUkv+Rt5bZV1wAtCeaferB6+2
WofkJA/r3H8Lg4PsXvw9ypAsrLr/xiOtb3Arnq3mzUXI5ujq9LQELo7mAgYe9zpLcqLaoJMx9tMn
7Lx3HrhUYL2e5PBo62ManMLoLLtNar/GjLRefjREmJda/RbwncIOlkdBo4mdK8WvMx4rSB7DxvIO
qqDjXrfuMsm3pn4qvRunpgTwDc5d1k9+JdI9OXzVBPt4e74wts3ItRaLR17fCuzZC8LP8RnF5pT2
+9pbl6hkaqyu+BAsViFWMt+r3UKByg9QYLA4pNhk/rudbQPr6EbPMH8F+q3JfoS4RpLO2Ixovg0V
lCi+slDRVqM4R5dE76qLSwl90B933MFmtgkth588s7JDH30Z+sMT9doV2BgE9aZ02PCJ9ZiKrEQb
YafATq7t96KJfmqOR+1rMLZp/enmt7iA1bQ38BYpuNyXnHNjuJblu9CfbBYOIAA0fVyxhTn/GHzz
2TgAtOw1nYJ2fhXWPgUihGUFQ79YcBKq4xq1w/T4yhPBUcOX8QdfHW0PzRfKkjo8mcZFdOl0sJTp
yt4r6AWiLwn/1lXceSISPImZGvrE+qgfrb5SeE/iXosDFrqIpDkzYp8YLIMQMuwFjG1rHSAmpMWR
rpjL3Rs31DhGeClBHAEhQFVCsoW3TXxpEakWPpYj3TrrdOjqOnN1dkyzlW8NnXWQv6zxqYXWbnB/
A86YHiaf2hn7pJD72IyffedjjUmRhzpsOtlE9+CKSbt2EcJcnP7XaMisU1t9qWny6Trxv6ghG2Xw
xkOeq8BvGBlL7VinHVdkWF7SUse3KY9PvuJTowYfvRNzckfILZrWPiqcv9JKl6mki4L/bXnDt5Bo
Ilvk+9AEbED60v3Uqc8sNJWia/G3sFg9CJE9E+1xsyi5JiPvzwSU6L1F1tQgOSGBe6X50cVAOqQG
uGNEj2kq87xKR0rTBq8f7A6i6DGkxU7V26+6cNZJyTYVsOogmpcmWdxKP1NcLMX6f1qE0/uIjCTA
fqX9LZrLVDWagvK11xgeMZzyLO4yrgiF/m1wZtL81Lm3WTG+5qGNaRFqabeWKtnkc8RNt8ioJEcM
FRxWfOMC5jmoywJAXICKsl66ozy4fXtyiC6q8ZEdDnb0q4RUTBZc96JDl0S3UujLwubCo2szWv6Z
LymrR+do8/wKzLtwBufBVAo8cwsWzRgx3uD11FRbm1r8yljWenfBA023Rj4iJoNJAsgSSgVThBrp
OYI9VN1kXtbJW8Ww2HESgOlTOsIS9n/r+mmBquUfDSqoOHtNn0ndG0zvGH7lrTHrGIWGzSmVSJ8y
7ouMkIrQnjbI9Bik/SMBxrsOrkaL+Sh7IQNv0+Q/CqOlpmKhriG88+LTtHEU2Z0d5c1FblIWwc6H
QxwZ2AwnvKaCthleY+VSlPqcivcivvFdz/j9kjstUYulZvczoVCpEiXBl9f2gNb5WvU5Rv8Vpsri
HPdt8Sh411oFECCvbhsyFkedBdsn5uTz9J0fgv7xbJXsvW38rWJLSujiECLFySddCcPQBs0RXCd2
/FaAJWcukz97clkh6iTItrFfnoyA6YVacU4FpFsF0X7g+JlKEzkwxG5pJXPMXRP3FET9Jm13HmDZ
1NP0GndzFG6sYJw3cuIo8W5QKCUFweyaRWXKc9brAu6yck1i5bP1Pfzy8CPgiDX7/l4I8adTL9ox
8z4/X0yvU0ArLjgw22eOmVFfhCuOvLr4SNSr60kSRCrYX0x6hTIPFJoXS10FAwBHmBkw2ZX3dqAQ
6MZ8b3nOLtXzDUb1VRbfvEo8zZxpspsA/Ih7xEE7bSk/hQWNbkzlIXOhlxHMKotZfO9QRNTes3d7
kAmBndVVz+CHpv7GqqvjQFATJTO2FHjABToxTOpBbwqAOyBqTWIT56IfdtA1qvarVQLw35GTwM9n
mRG/J6M45zDZPfaioepHXzI5lIJl7SdgIZ6OTZ6pfpfHIfjMBd7ACcEpyU2VDMZsJjQZ9io8ZD2w
OBNSGCKlu6p8h1Mtn9tiMTLPsngjXlNbLBPjq3XJQ43ak13CctCx0K/ZZKQ3ghvUHjaEVblIhb1W
+VA1jYtbJ+4MqZTM6hOS/DYfYFqCmQrPwnMSpU3YPVSKF9Nrz20V+nAaUyypDLKK/PDbDQtIQ0G5
FMrwpvf0S7qp3F2VjdsFOBPhqjIpXManYuYblS2QkstBTyRh9OYAAbGBbZIJpuQik8bKAXwCLkYR
LTJ/7iJIoAEgQoDdijoywkWnxAPf6Z9jyrAhEtpe9Pmx5ABvLWLTynH+GQfBOeDTOr9T99g57OOs
WqVMkOr6I2UhcXMao7/W/Lcsc6jSmaGjL2upjCP7wzX6VQ2i7U2MeO/OO+UYQTFA6RFjO1infz06
TWkX6y5nKOv0u6GKI4xl2kfSIKXiqxXsJ21wqBMrAKsJZGnsiL6wqv7l1oCOoIcAxGWyBtwsPR97
tcx5uoLevdEFTU+NBGdIsEhwvkfX2frwLqwS9UN3jRVQmwQZPQBEGpCYJsU/R+BMve66N6NYGy0X
Z6gdg8z9snVoOIlK3Urt0Mb4SIi9aYJR9/Z7H9C1Dpi9E30AiOZ1hI4hOmg9RnKALZqHWY2hs3aW
XYb/Rad+060NaJGMIn0vi3lDYLaF/9fWCfW9FlRXjxfuquQacd4AwNzcxCAgAoOz7kMjjdrjbSsh
HrIKTZLLtUhuWsGvdeNPHMHBS6FjQApKwAet4VtK6BF5s+Qk5nMq7FpNsmxKlq9WPUuABar4xk5W
nTnugt7B1g4jHwbExqh/SJs2Kj/p7kkZzlF2ltnZG065ehThoal3CqNTc6WKiwdZ0EZtxm3ZiP7Y
xpgR5t3Gs2Cg5bBd/5wYzlxN1USiRjP+NDbh0QhSgnxh20Sic7xzJQ7VPUJPQKE6YWPS5JTlOvLR
7hGZKJKdV71hJNg726Qt6SNGfOOdlaZc9UBZNjVlxHjVuJW4BDSp7YSJkh7ZK9c1Z5PulY9S9+5h
7q2r1oUaGX40NW02i6RvEjYHibZ1hQBh2xFvmNNrjVJZ2grpYn9ptaOXNlsyP/Zes/WvGnYb4xnh
TfwHCoTj00bpT2nlz7uYy9KQa40eIcyItbLZwp4JhkzuHjNhiyLITRrU25dAewOSDMZxK00MniKS
scjIQFdIUl/uXGvNmxciXTU8S08b1jFQj6RWECECNP3aiO4wUPpr5r/BI9KFgIY6+lTr52hM59C+
Z25XDUwz2vhoc9u20rhZmbY1uTKa9qTJa9RD8RX73mNoYtLR9J+qvs45O7hKPfGosW5VwhRKGReV
AbWci0p1xIp61BgghGu04cW25E9aO06Hll1edjAnLqFH7gKo1nRPW2RsJeGFzdEFNpoFRiu2fUjV
at0F2I1Uyq0U0N2Q18SFuAcvB6i7LuQaEu9BjlNBSSPkRhV4knUc2NzT1yDRylgIcG4lndn0M/Oo
WZhkOLZophpsk/RaPeJ2FxkM8alUlCbZZABmia6Q1JDo1cXVIGYDMBXUGG3E5xP5uhqihU6DBjU2
0zCSoAOoovAnNOELX2tv0VPFUs3qITG6aXmua/RAb3rVPcKMAXHlkf/go1Ip00eqqciQO7F3fWXZ
G+UOlF1Xgl/NGW+55a6yxnmLqno39u18UKzfxK4foRQkfWChJPKrnVcbQzd3QTDhdbVI51p1ruoR
RhkeAMEI1j+kxgs5fFW75VFv6t86fvPFPGlR08YbpZAzd2gWFI2CRJnOOCQukKr5HpSfavMX11Ch
KLw71IMhtOrpXQqSbEZDOU6wXdXZNwnELvjQpCF5xrBCb+x1HPXsyqmyrxVrb6rl0uEmURvGWtHR
6cQMOzq1IAyrxmuHXt7Fs68ZB1y134fofUwoGavfyIYO7nIDDOc6Vnet2i7iYW+xoDT15Ei54B+N
BUPdtij6dmXfL/+7EWWLbHjutPCpRMXR+vNf2QyVfPrOS4Mg+T6fh8JcTK1Z0eGb1KPH13dR4x16
naM7xImjT7HlD9DFlM2mzLQf1Fu6ghSxTeExxyePOQwkjjbibkRqh/VHS5Apeqf/4BLeoq4UK33g
U6nhzpmmOYycnYKy2sx2U5UhKINSI1hq7YbaY2qweSTTaVJ6sJrRVwVavwkR0CbEdAPB1HYJMLIM
8CYJ++9AiK8xjLeJ+un6hEhWzoZeYBmY8b+pX4lsn3VQ7qypQFIH9SM3hMRqFgTKC7Z6Q4trgSQb
2Y9W9juRsV9AU/wORNpnBq5wA7PHVrr7HXnGDLBKacJb3iKhldq6ddZedRsQNA6qdkbfBhH0bNjI
O8EehZ0/89g8TBWPhUFfo3kAPi7+g0jkQm+4aFZxaQ2Ntlr/77ZX22/VflNIjC31dpO17sFIYNvH
kFj5TgswfgfTr6ZjdmP4NyHhuVCYjfh3GxVXGd9eZrTr0P5zuNkUuzxHnbfwbwYdTFVF12/jN36V
SfRZKTYc5bb51lvlPbaiHiMyBdeGsJgVgKtulDKqzoPHoCEH9ZURMqAckHIW5rUOu2xJp+zN8pyh
UI9xKzuh6jQgUE6qMHvFlXnKhPud9Lj22B7EDFUxkVGazTbw0mJBTZv4E13gKguUi76z1Ctlbtdg
TT7yLEgonMBZDrsT4HNE7pRnyE24jAyal5CJ5fgj7GdBGUebu3C6ai8tcQs71O+WgqUOtrqGcSwL
3l3loR/mmwrHjDz7vnhUKuPIQNk3xpfZP1hk07My3xU1ZiYyfHTNsHHV8lrJ8TvLy3lp0SakMdUe
8JpDRmi9LD0U2ASvD1jBVz9F+GdEyXpgqaa0xYHdkulO9KUXr6ejMtBOIVyMCZSKude0NF27ljGP
I/tqBtVvVhl3nTbcQRgkpPgrDWbwo9xkhQoXvQk2ZenD9eoVlCLIMKKIlS+ifZUwgtDtdGl2H0kE
Icp0xzchxp9UrwKOZHWvKCKaZXqAoBwisCafNamj1Um6FDBOSYxK+u6PUTRXQgsWjCRt2SQmWixk
R/JH2B4ipjlSBI8q0LaNluHd45PgjtxEsf5FahhOMql0ENgdx7xTtXJW7iDXQo8fY9A9TS8LV00S
3nXLunuBf9Cy4RS0FdKqEqpupoVEJ2FGUJWflh0WizzGQE2ACxoyWVRdtzIDgsM7M3xl8ji2Nr7d
rXovNL2Y13Y++WLrib3KWzKK0o7zw6yYhZd4QPWXscX8A6RVl9XGV8hwYU7YNuD3UVDsii6w5mWf
E1wxOJsy+dRUJ99YEHQqAq/6HJNohnFzvRzLHfJ6H9Rf85Wt16BmyYO96Qd3VckPtT9CjAi4QYt4
WA1ShzlAyFEdps2K+cK2dK1yncv20qa6Mxta99qmJK3FFeqBAn1J1afUboA4fZvufW1U765Rf1bm
sJduffN1p1tRRJ2NtD54oTIuiI31U+VXKMpj/AidrcOMjH+k9U5jNIZEX7kP0Y5fUf//7/xrRn/C
L+X1Lna207/gEuCmIdx4g11q+vDBXTx9xU5LTHNnaq24214MgJ83pyychqQt7XpZ//QJnZeaQhVW
JHGcYdJ4uNZmB9XcRyHzYj+nrNJLk8oZ+MPIrRtVnDFP0NtZ49pvs/VYFRYxQmY/61FmCePLE1B6
m/ADiZDEqi1Onwo82AAI0NmkGsG1pNllvbrocl4q6bYdc0cT+kmmQod08HaQNPb9sHLi+Gh6OFoM
5irqhmHWmp4xL3Noap17aaDvFQkWwxabIu3egzDCUsdDIhkAI0nKyVRVjr4uHp2HU4FepH8c7Ctb
p5N3C8heFY1JFn3R5jSRdVN895SLmBc3H0k+PJw+6xeag6SiEBgSSPrO7LcrgQzVwNg4lnvsKqxD
cq8y6FGRiUJZ5JA+24QS8jMEEDItbKLmu3zEjblT421uepdBqFstpx7K++KUGWOFtW4AFdWaG5Je
NGOEOB0kevuWx4Lxk4H3NO1KFam/bawu3YRqsok4uXMqw6F4dUr/it3iR9Ex7xrxmU6py7OKn19l
n1ZWHWUxZMjtsn9dLZfZiHGFC2lTQd9scsOGMYfQyHjKM8XCcpyLUSSfcQxNsPpQXO00hrgX9jDD
cubyTV4fXDV9BEaEH2e1cDHOyvmgDbzWJNkqAr68jlubBX9X5i6DNUIHYntjRNJcWGF+qfJ2b1nW
Qem1eQqVo9ZWhqz2Q8sVU4YO3owlE4zgQ2Tqrzp8Djnyjo65s9JuCsnG9XrqD31l9PRMvIF53WW7
xKkgDihPN/X2sc1g3sOyI0VWlYitquerpsrWpdNcsy4COW/vdl5GW/yOdb7avqR+M3vC2Tqescns
1sqjr3qU74nCHdUE+IT5+XXU/Xs3HQOtrL6MlPtIsQ5e/haOOsCjf/SsqUUHgmBpZK/U/jbT8GJ0
OCjzVFpX+/ZGsPOe+ll1p+LTXlZtfMur1pkJdWA2GZ8qidzGAWdv3bOl9P6sK5uHxkhQRsNNWlhy
NEentNaJp66MFmWuFSNWlRqtjmZcWN52TvjvEOGYF4IBhddgtL5Vh9hAbW2Hn2FZU8ilDA1UDyWM
XihnBdfKIqivrHO4ukGyBs3esiqMCvTP0GmLs/DWZgnQok+SJz1xMlkm2sp3H4mV2XUPhXPZNZ1l
4qAaYjP6mvtj8ak9NXs2brZtZaHOXQ0AXqqYYQ3ppenY1P7wamLjZ3o+3EqnBPJBFHbUYcVPnTUA
0Qk8WmdcF35+YXZ9iFP8d7T0Fgy4+AXqGv9DoHdbXlUkVFVyqHVvb7nFupR4xeWehwiNWN+aDtCP
BTAGT8DJk4OKlWzlkicZ5VcdW8g0yXbRyPzCrq5hbvx5sNBEhF95FZvXRIXqI0ypU1Z5B0MfHiZu
rxr4FIS03FMfjuyjdR59itKjc4s1mBYE8gw2HIxGOTt2s3UiSRFaok1j2yYlK3z6s2HZbR1dO+P8
2JvZR12U32OHwMYNGSXUQb+PWJqO2+Lj53xUjrspcwEJQuoflac8qggiF2dMGmKV6fjnEowjUvNF
HrhLr3CvftZ96q77sA18JXzDuYgRZxpF49QLn743nqaVbJTMBzVl5vUWZt+cEnE4IWwuhrb9pk1q
bdb3zm/U5HBUcpMFyPlsLhtHno3cPmWx/wwUSv5mmB5uCtszzV59bH/HRb+TfLlOwxead3+Otdcd
xP+xai1TIzkqsA99M0C4SzfmGCvT+HYDuhbzW3EytJcBYjLh3EN7OszA5xSrnvs8jaw0xbyIhpcb
w7pNoJQDDt4wlWFOMI2Kwhd32k7TsOB36XVhKWVkWo9HWbrnxsuwXVs6Irt2NfQ/s6NPyfO7bOun
3QuMv1p9V7skFpCALRWASq8o+nnb6mCEgPEWLiV2+0nQRlsgmMY93/mzdfx3QO1tl7Yf1kmlAYwo
BdMQpyQNQNVP0poWYETSbgoELSqyqYyDRinZShebvdh9GlCvKWiXY8pNoIyQP9lwsVq8+MrbeSaj
N+CSz0ZXt6UBS14zVsKcyAPtOfIBnfx+r9jtWzJQKHAGWSI/gGWacMVUIc+OG70PfgvTi6Q3Wzn2
NVecb7SbIPXxfxnEJeKukqG2HDyXsIMOv5JSw3sVEr0wDFI6Ihxmis/ELN47WVzKAd6PrxSYX2KB
x1WVznIrXXd2t0pdD2aktaTvxVmJRrOMM/qZpR/hjJLBYdbYs33AhdT/FRygafBTCPduFsOXW2uQ
NrQHWdtQBfV14hSTEBbwf1B6TJES+113AQjTSP62g3oWjUauIZZF7dITFfvNp7/m4uaEhjvdDtkj
Z4DgNQIVfT0Q/dpvK2hqToqjXGWYF3iKghnL2ETnCD/pKKKLJaNPMAdTG2a7RBkwFLpFGszfGt/D
Vh6Nwlr0reJRFDm3oh+RSEfzqEfZUqUGuJ/7m5cM/EYIJ/gVV475NQY1VEcTtYFPC9rxpQbwqTo3
+OywfsoHHBUzm6mCZPROuo9T/4+j81huXNmy6BchAh7IKUkQ9FYUxZogZOG9x9ffhTvpju5Xr0oi
gcxj9l67fWeOlrEfvsc+Czbhq596raOJxCJXBieVdeUiS1UVUr5jaWPrduj/Ylak3ThdfB9F+f8/
uFycRF4ypkNXSOpSlGI8HknWNs1NJ/+iOxljFpqSijKjxPyi1CFhHlRdIe9XV5YrKVeeVW0fplp2
pRSZZqWvlLB2Gy12pSIiL8QYNqOpLgtV/ehq625MFc2XQRVJ2+ZnH5qkIBhlo1dPmtsIdauJWx+w
0VdX/hDezUhcPQ8dacMP0MMzEDEc8wQ0lq7+Zc2rB3XAbmcTAYriQqKg7rdVEP0ZU/oKZR2CO751
42eSlHWqjV+ism95337TBSwVHB2Jz2sUmAyXSvs+KO1ljFE4e2n7m/MVplLiakL98SN2JTkWUESK
37kY3gMB5bHwNknEFHe2dk5U3nGYQFPpduUorxLFpFFVtqIMnKplVknng8gq+ppkmJj1IamsXa6a
4D+mb7YaD6+kjEhq5H5ygPgKQXdT4cUgOpTebqnGLK/Swv4bGiAwPH400ivaxUPXGi8R80p4Gubz
valS7uTgISg8J5m6mK6aHGXVkeJ5euzlmwGtXDvPUqK77zFdaUKeHJ0JHG1o87K1YxckK9U0lqlJ
dBCZY9z1kEZKTsCQ2cNEoTNrQ+3flh46InRDYcPYBqdeyrci9+DEoURTuhd6HtQ0rc1qS9p5Vz/i
y7YxJao5vxT78wIWozaPc/1lA9kRyt78F1qM4VoORi2BM4Q2v+lKgi8+0TH52Q/bLTdqmOryH+Q5
dFY1Y0LMKCX9LW1/GZdkwcBJixCjU8x6CmxaMLjSNVKmlRLVq4nvie0gvFpy5JEfaJYOQZas7klZ
TtWHHm2KVnX3vFmwCUJM+PANI7x9DFWVMWZ61jp9G22F+gcUXmMP2zYP/kG/58/zqwgObLuHla00
N6qSk+nXez+bb44WuBP6SaqEMaVg/yhkHPH5d20/Y6VaImc7j4hVJUyUFXv0CDVmzb5VSl+JfRbD
hdZ9EfNfpERlrqgv/KfGeF8CaB+p86p8WKdpuMhLNiIH02dkyG9f139TxO3461dfjcAygGmzblSS
1jABkLKu8Me4S838twrwSSIyDCkRS+5kj/nb/LGraLSY56y4bnvGcuGcl8xfNH8rLbV5hhY+79DF
4VvK+edLLp8C86eEhnCapCOjc3869sZHYLN3yVgpAINooWwXauPYUc8iW15qsbqdvxmKBtw8gY53
qvn1+TFjbMhZWq8KpWYIicmblm9M6zuFoBdTZIqqvQfpsOlDIrm4WJgY263mRG+aLxxQz0wcRF2f
E2Na5zUxHfOTG4XgYVDvsJPwDJYT45Rtwne+mdVQjCAB2wFIBeaj+Y0t2+quzusKI/X4Ak0K0aaH
mYtZsSUeykRQVkhsT7v42dCiAczI8b2Sv5RlGh5HlbB0Nc3uac3WB4iXCB4MhLeSbrklfyi3pLeq
jI6Dwi/bvGthu/MnIHSF91Fk8t7AwGHpQD+0ETcnnZFloa8qGvm9Cm6Jn+zYrJ88kO+m6FzP7/+V
dryR+GLNWnwNRnczlNaNJuq4OO0cpX5lMJ2aoNrqdAxVrv8x0nTTzPV6f0c96pfM4iRZ542LlWem
GtvWkO/+3JUN/t2mSexBb4wWgxhe/jKY1mVM/ZYPzDXRTyE9uVZYA8hr4mjtB/upxLM2rv1U57w/
4J26kr/rUtwv5iNdYSXdqERPkRUuu5PQD02m4hucZHg5eLFbCiUoV0V0GSqy7TQV/6KH40ETuySO
92pOQI3FEEGkyTd5DEidOcfH7Bh2PNUp5vw5zCl76zPzNv8lk8bnmFFow9Tp+XnmK0+mbBcaYWxZ
yxaBoQkps7jPY5inoxyc4rLZmcNEoQYaRZK1ZQEWylCTL68NNwmzgTzPCB2SxbatUZoEBTonnAQV
olLLC8P/f5WRT2yWLOjmpRyKXUsGVKHX/qb7EAFL6fmTotr5LrPq3ntYsfkJRh13fRa94K8FFpso
D3GMD7MuVfAr+/K9tqZ7U1ztCY67mODj1BwtsZSu7W7cc9R6s9aQ4eRmULqHrnJC8TXkbbjXynJd
2Kilg0pCjsP1KLXKYUryc6oaaw+sYsqIwhY1Po4KEbpROsDAcqtR3XlOWsjdReITsM0atVRPlxf2
bh1wH1o6GzoYpdZ0Kpuer8iA/0Zlm1r5KUmTO5RbtYq+6jJ0FOyFXlh9NGC9lQZeeKp5J4mR+hQQ
0xtbsezmurGkiqzsjNDygqbRiKr3gZVe4btDPm0ZoZGiN5UvxjJHpeYU6tWzQscyl/SZxb6Mpzwo
5BcnvkyshoaEJpumRW1oz1LJryNDBJG9/IGUJA+sedh+Bp56yQdsXgkLLc9ODxjF6vjdz/dRQhJu
mJzUgCE31lCmtG9okN4L7dfq253Wd8oyiJFyM1VO0vGUIzVWOU/qlomXbzdvKf+ap+JjTXlmyhZe
n2gh3UaAGxvjN5zSA9sm5lup4Vod3X8yKsuPSKTPvoZuqjTWuQs8nFL3qkleahAA5FQ4X7tHhW+1
H5tH23b0SMTEz+/D7E0R4K5I9omTYm+l9WfYw66Q5be6x8aoMNezaYNKv+xQyncrvuBEVG9GR+XX
pjZAMvp9XYURFVQXM+IlaSY5W6aMDyzYjxLr/2Wr+YB3lI5ZHXrKIuaLGzseg6Avjwnd9xTSx/SG
EzLMN7vis8rmLVDHiDAPi8cM2kESz5hAP4as3qfJ2PSgn0XTsoCccOd0ZvI1JsElCizwJgjwOVPl
31mHoe8SqUNX6HPP1D4rF/q8SmehpSbju4p0vrEegZoTshODDARJqnbi24iRF9ZT8RQjB3s5bdWC
iyM11FeWNDjJJyaanjTCFqIkgHtpN2eZmyaPAtaY+AOYTvqKvytmrXgDii7SriLDiJiBY2nTsyx5
p0aGI4Y7CYpkwB2d9vAAw2TnVek+6QpzYRMfOFSZE1u82iniIZqAZGkT4NbKrML0kJX4h+jYe0wh
LvIhw+ZUoTsXSb+N624baT9qMTEfnrA1Gx3GIaVx+tjmWvJVJkZmfazR0tsc++GQUUkAE0wMGrTW
tl95gViM14it0KaSKBTGuOjw+Iq/RIDpbwq+NYOkphE+1AC3lnsmtsF1NfKmtMWnqI2NgdiRqSFp
4uLBDhaS0qhdeOz/+rKYE2K4GsMS2o+m4E8zB74DTGlZek5GZHICh6EtCINSbnMNmWX2ptFshEGq
axg6pZUOA8SzTk2FSDC207us9fq8TfyLfRQEFhZGCrEwCdFLxY9u3dVejn5/HgtWm6YpiPVmJLEY
Bco2eKlG+U+gvjTZIo6S/5ErwbFry1cnv0dqpy0tU/xZ04ArCJWJPTh2AJIuCEa2FfqlklxP8Y6V
VgI8poIu5i8zvmLO8/P6RGvHEwD602uxVtX5V+L9a/U5+aJT3xHT3arC4t/M55Sx+hWo5TUKMxfw
i1a0H4Eyu8lsCk0F/WsmM9NoeFszrrlQIGvNwTVxOw2JfatMvIS29uZ3o0vItmj042h2f4PK4HoC
GjYf6Up3rbiU08SHECa7LVX1YAnSe32ka2gIrHYV0rp7VvSujmB3VNrhNqj3ogAPPdXbUXYG8icC
nqUga//0pCYBDRdFqu987qkGV3BODxUPwVGPFQ4Tqmwz/OloZiZ0snVrbgOqaauKbiXzNSZOxIwp
2UpQS0bbTvUuWTBsEn1ilyX+GnZZDYpfhWrTlFvcE0w5grJ86VK0iitG4FZJwZ/GR71GhCiXVQ5E
Xj8zVeHtkGrgycygpmJcdobxtBv9Z0RsMWogIQ2EA9zZWEI23LXXHOmL5oPRsuxTKqmrbMwetVBu
rT1957X0MGGL4sGoteRf6E3HMuP5BSkt0e3HNmm3hb2aP4v5f3fSeLDzDuke6bfWZ5/C6OGVTfEI
Wol5D8BeeJb3a4wmxP/kMq9LUUe9dzEcOylcm9k3t5mTBs1KyrBSfkd5tfM0IPVMWbPGvw/TRwDa
tx3IuMFZ5ENeK7O3GKGh6bEW1FJoRXXvDFy5BbpKqfFdht2gVUrykFAOIsjN2uTc0baOFQyGUHPN
yPhQlJqJVrLqO0CZtlftLWAs3ZgtQy4Apfa/fArXjFDx2nypqgXbr9jHJZC7+COSANn4lqvoncNO
laXSsNFNnXRR2ChhwDDW3uRSvU/H6i/l3QxtezVmmpNK8XGMzSs64ZtmTG6Ck09CM25TDQ1Yv2va
26KTGaEOhNTYOteICZtTbi9lJ1gSpueMVzqr0jX6TYhGlnQarbsZJPR8qY3HAO915m3wOppCn0N6
GPewz18ro/JmPnQR/9oxCv+Mt02WSRrkF+TTlCfU87aV3fuGOq7F/aw840J7DEmMpFpRLmOHcEY9
s9zYKrZ+sHRtQoI0OLqeHwNpl+Qs/XVdRSfLiS1zYSJ4dgpEiaH8iBPvo7MRocYx8cIgB+K0WLOK
WZSadGJdvVZknJle9imG/G2QCBGavDek0NvOwygZB886tUklK14ImS+2jaEFVxVGSaux9roGTQZb
s9cWu05j99sa7bnsCKD2YHN33cwYQZebW2TgobCSyKriborw07dK+90Q2AVRuy4ZiSnM84F18+j+
Fn17j+NiHZgoP0Pw4LJXtSub1UsckIkkME/SAfcxdgJ1ugyD6bB981E7WisjZXlpyUev7+49v1oj
2rVa5D9eqjkyQ1VuJBtWfDioYETgRJZsr3Nu5/mNLwv9K0AcEkPEkPXw3pf6l1GiZ/P6OaV0HOgU
K5pLq2bWJdXh07JhhVFQDbxWDVeST5GJmfKYc2LKaX1UcFsOU7NENOZnbo5usAoPCQe5KKOb7our
GRS/SqEvVJFfZjjd1PzzTQqWfqTrJ70slnCrCp9pe5fULsvcpzwMOBKw+yB+J/uSt2An1a1AJ27v
+T+Wopw92bV4FDllFd2qF8ZMZBD0+BQ/LCa89ahprl0V66H03CZRt6o9bPMaZiHNntE02zHzUUZn
ORtvdTFRlU5C3bSSt/YVaWfZpDxrEZc6kdN/ntWvJsHLxV+rDMA2e5PFj0lD0BXGdhR3+5on97kq
596B2xWp20zXzpWlEujBUEXTv/1eIH0qOY2awyDiQzXimEZ4m1Z/EifLxHjeam30g8PWwlAz681y
bzPKnz/HMA9umjZSnNT+Xw03rsQg0+A0l24e9S3rVVxIcXwpJuMv8apdhRGQkTJb8J5aLSCwtcRg
x7s/yEQM2gVJF1Fz1BVxGft3zapvOQuDHE92LXqu/hSGUUi9kQ0D1oRWc+fJbGf9Cyv7VHHuikTb
KIg1lzjsQstaDqUGIDL6HDP0RxyyHRr1vI5h6srCrVToOe3kIEJ1JkZryMWYk87TxUTJ36wYbr5l
XXjSDiifD1OZzEXDfrAGV+fwSgN42bZyHHoEXlVdcPn8+YwLgCvPp7SJgrxh9urF2bKhtY8lauCJ
soGiQAp+8JS1SDlIK1A4H+C0B6VxA96E+6xNsb8x9I6pNEKRbhlWo6vniQrRUVjvdoFELyHfonur
I32ts+sV1jbWJ9CY3pukap96hfFGyldeUq91SFxmFiyzzP+QlYfmR++6aL8VH1iX9WPqGdQJc6pW
k+29+zUhVIrI3FKzaUDYdiQGvvdMZljLXG2bFwxA2mjfJwxHQnPP2bscaVHWXT7VKwN/cRtmEC/s
fJfb/A15BnlUlhGlMrYqm4mDylLpG4MVDnxv4kXxpX2tMN82bYx3df/TVpMg+U9+jlX6F5jkiE3S
RxNmjManlOeMJKS6GlYamh7OpFDCWWl+1v6L/MAwmAnAC1sxP0pysQ0Z1FRrNECWA9Q9WrG1guid
JBuvwYjbmIymGJZUPfl4McaSfNBRTrAoCafw2Mv13dMjf9VBTLGJ8inw+VnKxFw2NHk4DBDMFj6j
sAEIZLSwAHNGyZon3VntOmYNf9gib6yuGB8Nw2w5+DRt5eLHykLyu3+TFy+LsFrikxpbk6QF89oL
RFc2N6SE9XaVlcIZ8YFmXfwmadKLq9KZ4j5dIWFhSWs21zQ2VVytO8uqrnkALi2EKGhqnwqX5yD0
fuGF5wEryrzvWwcxnJradg2FDXguE5eFDFoKetb2HfCAJAWYmTcwDbSFXmX/St+7CM3CS/1FF8dd
5V/mCrFo7K+qexVGCwaezJhUR+Y0a+ugEOAuzcmbAwSdNcvBG9hoEzL0rcaQLHN0BN2aFwDSJF2R
8Ii/EQHcm5BqXGvOhrKOjX8jjW4NTIIef9HknwKTii7wrwjAaTgVvnjnmIKP9lofWYDlzbLKWdjq
zw5HK19QLt7KesChfBoNf83MhP+SmTdOAowr0598anUAR45hetFt4Hj3Fmj4Dlb/Xoku5nBgwLmw
e24h+YvNM0FWXjqta8TPqbVrwk2Lu7Dn2tLxLOgLnIv6zCa6tNomHLgWWHJJ36PyWUAdYEHLvS7f
kphpERotzHvGMfRIJnkG/oYqeeTYhRCCxJX+j1PKgsDV02N5L0pbopxkjMy80sMbH1k/w3g2ym/u
O/29iSnXlqzbpNeM3BZXCxWFva/PKV2dfTC5E020y59Z59ghVsSXkn1axONZb9FDCjZZvGcu35C7
gix9BR7J+wdtF7SqAVuWoX2/xrUCbIwADB3rCqajeN0+O+hjoHl4cAm4CQgZXhcfsuFOCT35Qo4Y
OVmOJf+idlLbizqj2PAs/Cgd/1J+yxnI2Bmwi5VxKawD35XMLx94N2AWtHB+5UrmRRrcQWEjAtgO
rkv/ogYQP0gsVIox2drVxhEuulGPzC4O2lQQYZUuDQDyzJeuqgWjeamRKBBhQ1hEb02DS4uTX3KS
Zgeew8K8zrQwOOQkcEir7hH12zI9VLHv8IQUAOZ7GtrfFhiQ/UEPx/kivYWQ/Dl5EIMad47cdiQB
8gTDIUjatUKF+AVBqZaxOeEdQenJqGqXGJfq14r2NgGz5WHQkT/iSf2ka020e9Ty4AMt31SPXN1k
Hv+8A61IAgW2DgAxQi0hyToCTYeqDwp/gValc5p5IGiTrnLfafx5qIHiBW3WDq89nzry6a/0np/F
r4Sv7eGlaJfW4xcPmm/TEzpq+47iAyooaQatvklJp0mY+O4NSDzjGnFAdm2fCIURFscf7ZtenGfK
RPHD15lW98R22J3PfxmJl+3VjI9y4ULdxfJUVQdiMqD08+8wpVJVCoVnPd2C/lwO72170dqzGaMv
BF0uIYHDLn4djGeqsj3ID1WwG/mWWbnoSH7XyF3qL8xukVEupuA3H9/xlMrqzf5K1YcVY/h3Qvs7
MVfmiaTn8Qqpasy23XDkAWjLXXoev5r2aGEh0dGNUSZQei3KC5NZDChcQD74a8CAP7iAKRsZCoz1
mnO1h6pRk3qwVKyNfe0UHw0ZCy+GdQABQbN4FrkTDJMfMSxeJBneHu02/vTIWtYS/JAlbx6znqDZ
wa0xvYuUX2Ga9xh0sYNY6c238V6dAmIXQsbe+jbJbrwGU4nfgDddNs4ep9xQPBTzog6/FcvrnsuS
GheTi7yIEcdC7j5atkPx0jLj3Rf/kCKym3B5WtESMhRp8al8qqMj/4t6tq17VCJGtmaDkv1MW1BP
5KzhjchWHSZAcpHQ6kyaAx2IqAfDu2mYzXYcW9gblHiPa7cIT6sgRimxzSI2Ziof5VNJD0jqjPwB
99JbgeXSB4f8hshQ19i8eFBqNoVC5a5DdcswLFqNEv3jdcD6HdGxbVi78pGTWMJFSXQez3cTuiW9
cXUELIFSOgrckuVew8RhDh9DcKdfi3YrBlfOWSG4QY+NnRHfFRxOFzvksIDg/0k3zaXhQfzqap5l
gIPZsrRX2FilOzEtMACpWMTnPHe+MQ8BqIAwLzkx/feKHTsxTgt+sNg6pvkm5xEBm1wSKfs9VoRB
MIJGPJz+oPdf9sUyAWg3xtMGQiWpjwAMVASzza8cnPnPYeV4EFNIZW9cmUE5penEzwX8barQz4Ht
4u2PF8ywm6sBPKs8kjOeP3vD5X4KmV3zvYb4HBx8YCgx5jj7cu5wEIrgph5vOqqR1s3fSczRL6Mg
6WklsBWZ9MiRgNZXFI88wmL+VBBL7Pzm7hPiDTYPPRlhFPmvggYYlhO38XDha7eBw6/6fQRbR3GE
Dm1kP/2CwQuLHRcRIZmMJMnMBP9n6mcp+PY4zAvgC6rssC+Exca3iA0SmzKWAQOpKl71BVGUQ7fC
DUOupittp3gmTkLAgoQPgRvViOkGb5O3i6RdScxpiXbjrx5v/Cp89CF/StNWCCmnBM7VDz3m8Ib1
E3dU/6kSf5HsGv2QNNT+HZBfUvrW/a0zHPDKM8FSKE9yR7A71iNFzI56tnznm+W2wAGN5bbCBFmv
MfYY737/YDyA9AAFzNDvsgwLJS4kMsNWwZZhEjhHDfmtxinAlxmAQ7YbdD0EG8oP4lx4UqzX/Y9A
rhp2EVfLmsOOfSAfYrvW/Ftiblh9ktoR5jvG0U25oOc96R8yBYz6QJvmDsa2+Al5Z9mbkvfO1sri
g1tAJ4KAYQdnkHtW0BDj405n0PPGmcFjp6wQufDNccUggkVpNOHJ71rCYFqGN3MKGEnY3DhjseHt
gqduX6fAEeBNPCeHlOqM2UnGHreKcMNsCcTgz6Yk7s35ZitQV4S77aJw42PFpQB2prX4iEIHLTWZ
X9+k3TAtawgegcYXr8YnR0gsLoSST9OJBWHoEAIhf5qu3yMkdnWo4sZ8E9c+vx3Dp/tUXU3Cw0ls
2Ug/9pKbG6Ka2HIUmy4iJBmF7HUmZY0s21ERIAvm5ydFrCG7rZsfMuaqExs/3+UQ5cqZY7asf7ri
1Pt6wztOvpziVi8JPkq3VHcRJX+w59PilUuhXDmNvxEHPXFbc8e8Dq5jZqPuY33OKwlU9oFquzhy
ZFfMNVeCLhI418K+EeOj8FgAPKRWDNEb4e/jKicnEFQlYEhI9fIO0zaRDUTMYGJZwczWDuyGkgPT
HJUlzg1tAznRYp36W7K9HA3V633E4n64chqlh/R853TQECzJm3mCv9K+G4CVa+9PaTYl3RQg7Bhq
2HaFONCk8yLy6FRANfwJSYhiUEHVqjppspe+MjLt1SN/lBl6JD/t9sY/V14l3Vyw4uGrCYorGAmY
eznEajIR5kmd19jUcrCaWcon2NMU/AhG+DXKbhnfOz5y6duX+GeMHRnkTKPZhjTmw7J/I9R5yHrM
fxKSa9KjuA/qsxE5/tP8F8gXm/CzP//dQMtV3LuZKQ7R86Ly8jDtx0e2Tb0V9XDwxtgaZQ2wDpDO
UArFD6RO+WQtYLQyr2owaZGX6yqBw+SEgYxHbvwKdRMygDy6su7Iv4Sy171XZIDJWrcVNFwEf+fh
1BxB3kH74vzRN/TdSJj0/UA2VnLSgSGBkTyo4vIR4DFTyc4WO+tOUF3VLX1/EdV89tC8QxhzrEeP
HqeNdNNB7TqajS0FMxWB4ScmcT1irfaAkH8C+cmEfbyn4za6aLS1zSFmwCSk4yhvY9NgDloi8Ppr
GELaNfOqcusbH1LD8kZtZ83qW2J8NXa/T9Qfnv+eDqBsPgOVNpTdbo0dBvQRY/jYHcO3sjkN4t2M
iIvRQSlshg4DtIqKGPUovU/NyW28cJqoFNfkp4tV8Ii6I+4ek5gTMMxM9ktIVjK3UEHv2qJkWU//
kk2d/lODFaZTeY/DOP0mc+NCJAYWRAfQG+uGwrVenrWGH5ePoAIOlEz8cOlKall+bD17qXy3u2ge
t+IO38bg3+e8PeOi7vt7nDwQYrCtm6sasi033nAL2Khr/reBBur4h/jJ9N68kxW6FOu0T8xx0E1w
wP9xnharEXshKe/BN4PGHBNHv52CLe84Ys0BHoK+9xSHpKJ2o45YYJkJka6YUZuvPLxELgWmZHHb
PYuYkR1j3HmDwuSocuQNKFSGWaprMom7DiCJWtwZG/T3mfYbqb8YFws41YD1hl3THz2eXWKR0DyX
W3yONloow+3zbUH/Q9ue36L8EPuH8N40q3bPH7X5ScQvYXTSgUpBym75PfzuFMgwTwXis0c9egVR
kDqd+wBkaF0AAmz02q184g+o36DfoGFf+OlvI4A9oXYkmDRTiaQy3oJd8lv8RjvM6cpddg0ubxV9
pPjKqa5iQJj9vxTcWbvigLLqt2n9ntYHCJzdJeVJF8BFu2P+azxLbY3SPbKv/HKDWzxN2+m+uhHN
01J9Y11pOEq9z6+kq8xmiUPivfnxqttjPPEHNy4OtoUd4Esw+EfSwwqYaBYoVLorkqOq3lOXDWQ2
HUJOXNI5xT48kvzmbVnGUahTdpjLko/GMN2FFa6l8olxts5vSINQSBPck7IsgPgs3PbWH3Moq72y
bin8Y6eCfQhwBlOx5ngHAZnJQJSDI5KwCx5/nfJyGtiT34DtfQ2UeQdlwxp94RsrKrSRqarlNNE1
Ve5I+JNVyKizAxf2EZK1QtxJuxKkfPrFjr4Yqt7DcpP3ythXxb2dwVWIjbl0ac+l4b2IA6bPZ2U/
0BlOdLclkfT9Sy9uRVctUqx9DeMCH4Oi0i6gBlS/dklSZ6cf/mUdehwvXZV0XhKc0Y5XEtipTDxN
5ENcvAi2m000W6O2XXHu6MoH2YBl37PHQF5MkpJoh92gHYIwI8E03cUozaUJ1RVFrRRjPKLRh39G
4Up9XW0raIWKeoAGl0JUZMQu7up4VpHBIwLJe1YRaK62xXwbS+tBx6J+ACmzaAS1EHtNM8EzCJ1n
BEBASrqQDlp4ME2M/biLSw+VvlvTL9GrUOahfUnWVb2lsjLQNZfsiWc3QnQw7E/eADuaQ/hYwwXJ
GpxXEkDt50YZvtPm0+5UTHqn0ifsXDIWIxIlm0WkbYOhpCQruWWB8vkTfCsIFCBegQoshHWmvyJZ
BkHEUC0s0iR6khTZpC1UaIksk5csfcFdkwYp/zP/deWRG8D3OjeHDyWoO3pZX6D51tm0dAKa9qgh
5DHzTcgOJUKbkklUEdIHlb4d7QbvG2LHxfOJSBQZozLMOVO19JVPrjKVas7QLxRsGUPYns1V/MwY
QbGYhgZqgxLdxzVjEg6x8ELqnSHvY5/1CfaROIPNfGLMRcHHbEjrw62J0K9ivKpkh5LK3WYWM+GX
jwiFXgq8izn2SqnfdWyO5H2GYuWJVVq81dlmjuHLPuHsWugV0osINvxRHKiMYi+kCAKjIUWVmKpW
cSLkuivl0xidcWtXS/bU9L2Ndsf/AlOIfNxqD/yWSXVCGYRSfckUMX8P/5pyZatbPQcOdMqJrNNX
nOO5uZuIzqFqZYW8a3e65oYqR770ZwevsJlPSEoi4Pj9qXgED0JPvNGJLgZxwP5Tf69TqNP7snDF
G/OQgFu338jTobSPMRVrQe7cJtQelb/tXMbrEmaz9+xKmkHJwFRdtzLWUjSxWG3XKYNyzp7m0Hxb
r8Rad0fDOlS/VYHoAtHnsn7nReuzHRSDwtsGhLyYb+U+ADEdg7Va43IEcdmzJf3z/3jAp0dlXwgK
pZSrDcuZ2IwwRqQrtg7Adsu7UI7Vrd/6H9NspHQ6fPMQuK7ElPXogt6Ap84lOzCO4QTiPdGetv0G
LKl8Smz+igNyQmDuIrjlwVGVj2X1rvkuBntbfattUG1rg1EOwzHtjvyHq4mOtOe4mEABL9iB0UIl
FMLxLrEexHLUHAc25RFz9o2ngUfAoeJG6aclbblcppcEz4qJgU8fKu2nuw33XCzC0YEA7/2Snq2R
7a4sJRo64jkQ27zC8Vu0x6Y5U2doRPUyAInfVQYOpNTNH8gcxzalFMTfVAl0hzkKgE6/NNahl9i6
U2qqH8wMGSym4VagwprL93E/R43RJOj/EH/Xz34e+BG4ei3ZXmjHeqb65l897qrBPGQf0gYqf7Mh
cZgBI3sHihBikCgn1eazlt+U4B26bw6TDswu3JZ2TRdD2o4fP61zod8ipAxaAepwpZCN1oc4+X8g
YQnbEdUD8Qn5vESHopQcljzSxTdTf/4fDEQKZNrSKvnges0/0/I02GDX/hnKTfPoaDcRnWCnkXJd
NwfrnJXX2UAvobPWEeZ73b+Gcj/kNa6VTy/kvWJA0i9rGbM5rsg3OO5GtNfHm4ZL0QhZz6T4gQ0G
fAaiCxjZMhuPOjyPlk0PgzIuJppJv4SpueyswAFIPDskCmbT8IoUuYbih9qXSrpXCFFBoVU+m9kp
z8DGIsBPnXYNC4gk/pr3EZSTK5k/AyuYbEgVVKC5S+VmVZedMy8zwul2xQgflfGmYGpfV9Yx4xPF
z+Sq7UA6jbXoSzc2jiP759hHedCly1hYy4wvgqAOBJrcb+CxbqwEfP2M1phHJ1oz4GTIJZS1DR+p
/2lQm84TpumWM3jPOWPaKlhWOEeEAVNng1abzhXh9ACiQrtL7YvZP/+qOmsrsmGZgGYwa3aYyyjd
mBsNDZ7P9IrLGg4RaBhc5hvUDfOuzAbKveQTVQbeAkQ6+PjzwKVVH9XPNnwbbVgwy3bayAXrIfJV
6gMvRlzcqYCZUxuCG0h6CelG1cpagHaf7pZdrUqPxRlcVsMiYZqXRoh5+TrZ0amPUoXxtDXS70aH
r38wrVeVfQI7Q1SyBM9c2O+dSoSHJfG1MFYctlXxaHOmaBathAuYGncvd96NuRFgTXYPYO0CjF6h
/JV3g0N0KP6hRU4YImli6ZGpZ81oDOZRtvlh+IxRViYUB4y/j2yIzAtsYczV4jM/oPVT5ySJxAEt
3rIftxNf5IofE1cD6wA/uzJakvhmBmSyi2r8YCZAhsJYuNOrf1bxihk++WcGY1OPnBcXFVHQnHFO
stoW/r3rnRlGxuANIBxzHmi28Hv4H6wZbnSFBL/K1qlqj0V3DfQTMnkibGnw8NYY3bE5loyI/iPp
vJZcxa4w/ERUkcOthFBCWWpJfUP16UDOmaf3x7jKHtvlmT4tBJu1/sghNBOoaOQ4OImAgL4HL1rG
JGToGzlZlajsLvQfgHWPMlAFYhdpKYYnvbp102tOzcTmdQDP5QMSVBSBcoaB3Y5k/5OCoGhni6w2
DMzcBkXtGMQnwdot/Bsv8aLcNsRT6K7eHDk34YlCY+fnr0JENOOgXu7AuUOCLh2qOmL/QFMFiet/
QXkAPNB+qkMz3TFJ1yPIgD1uSBX7nX0w/pXnlV4KwFR8brwK03GTyPuMqgjlpfLZUsyzeFI6b4dd
ACNzY9DWs1K6ZygsOUKbfqMa9JbCDkyTwdMChU+ZKY8IoRdK4tvEq9GmZqc0DcxPVR46WvGAuMoI
v7z6oUN3rEyN6py3YxlsjYHnANdqwrVRCKcKstUcolcWuyDTHGgdky5Is5V5kJkf1VuqPqJPgfxg
j3JpcUcTSrec2OJLZ4AiI3IG98oMGv1NIKG4OtlSw22luNMJqks4J9UnUKTebGr1S5m4qdQ9/8Pz
GcRoCzB46O9Y8gvxwRgn4WalMEuG87+OxaWH/05XqvAYbyhvSqfxEVPzKuBgm/udcjo9DnF9FUk/
hVXYTr9jSQz3VUQXWS6y3yLcI2ac2FcPSbgzIdcJh6Chdr6163eNyOqCKLWRPof2m6hdNzPutb+W
6absr7q1KFE+Awo6RMWKZJqg11ooXCrpkCLPtbhQr1xZZeOdLVTm/GvmOgTzovgron8z8YxYLk2f
eflh5KcCzBRf7jUB0adHg9jg+qhTnM1twfMh7PjiRmJlrwjZ0idDH0B+TQubvxJktx4eoDeXJDmp
6q6L3SZ6DDdSHcTubiJhN6lMiU6dcSjFnTHu8y9NQjkwNw6T7ICztHGD2XEi/7ZUragrUYAw23gF
OUrXVnN8a6m8yvxcqG5WbUfwWYpn/bUVO0W7ZtjDQsCkQLouCdRjuufZw7Us2sZbpDn6Cw0znh3a
aIlTXdQf/DyKWkFwEnJeWCSIboGB0BtS4xGeEM5DhKqP/Y62T06+FsS0jllnbqZEFC6x/XN+XGMO
m5aMv1h+1Fq4VPxdJfyNJT+WWITp2jKd+rC6XjlteMlCP9VMmoNy1LjvQ35OlFYHT5XWPFxjcyYG
h+c4IcHOonqG4pgclnhYyHxTyfga+qVHnYeJTqP9hZ5puo3EcS+pNLRAR4UoHGkZnh1ZAamPgjkr
MogL7v4grGXIrp72g/4X4+tTAH3x4EQmUE8/OvmjmxwU9Rmozwy8ICvbVTmviooCrUwbyH+visaL
Vk0Kcg1AB39mIo/w7VCj+lJDfROhbMBkSXjYgBIF4ZbKWA8k24Tito5ZeqIQEcUl8+FzfTL5YZvJ
PuQ+EgH7Wb6h9ZQvf3JH610VRLBptkeBofxQw5OEP+EqdMXSH340agL6FFb0EvMEj8B5QNiptdP8
fC3lAvDmbag/4amyweLGuTKO9/yKRvHo+ft5ny1y2ks58IJ8WojJxYiosWfxbvp+tYESlAhiA80i
CFLxc4Br0tyVBaeoKZiOQRmmEtshq0ljdk6IlLohQlU8dn9idhrSdc4ZoaChcUXjp/iamJ+QljeX
miKTgPU0f09whDRFSLbwGSEC9+pdTBPIr4/SPHsRuhM4o+hMyN4x0X2Q8FR8zRwh1iZ/K9Imrh1A
/QNGMkz5eEoXrcDQypbA7yery76hNXT4Y2YHoCf4KLpT6eT/UQUCFEVpeEnRuPChhT8ZGBbnXqHs
/cGJO4KTD5W+L+08O3Wa05YnD++ldyrrV1yS5IvyRyROwqmB9LPsFgfrwKhXU/0t8Y22Z1a2eXGe
IRdhVQH8N/y6vMpjh/68/DeOkYeekrNQbbgMNSvGB1ANjb2mfGkSRwuLZaP96VyNmJT+xkSb5ATD
MRU32GBhS/HQtQTR8AQ6UDFyfIDYotIHVmngq/cR4SUZwoRPKXooHCRB82ozu5k+DPFYYlgAdOHX
+0STkf0oiB51+VJmthRzBi3Hn4YaMkKKINsz/61lKf/gP3EkUZnTlZNfpchdWfc0Mgi0iGicV1h2
QoOQ4GAZ8/nzE/o9GkC4vPWrV5L9CDtKXjUoqgePI/2F3B8tEIERtsAFKOo7cdNzSIcwa+q5TqY1
7+EmWlHl3kflMmVMY1AwwqPJTo8vfgBwZDowizWDiIIslnqOLPuCFZUHFMrGIlCIgK57XI1o0Mar
kT8ynviIeaM5BYfQEhaC96fyNo/Ff5xfVBjseSjKic0HJoTie4y1iM5onKNHMEIEbva0sv0r0Ed2
+YPfbAqP88ztsdWVSPo26O6o7CD9i7Gf7BDebReB/xjUM8vwsRB+JQNBfPQhYXrghGM4ZkXumeMV
nrdeIAdG5M47kLQD36ssTYlQJSZKYdMDvBe0QDELkfmI8A8whbGxWUS/o/IV6oTXqsww2QEmxARI
C+gs26K4UfIrkKpAerS6HpQzRTgEHU676DchZ4pVHxW5bAdnurp64CnrAOZAoPsAfRGvJIKW/G38
ShFtoJu18/JQf+ua+8SKq2ETzC4dqiVGjrT/BUfy/2mhXbzUP8ISJwe1nP7JYmki6gCs8+2WtOjR
kYwP5BIeiYQz/0U61ynZkWvlzhX3RJzYJPkoSIlQknM2QjRpd35fa12UcDDIoeesPphB49EnLGfH
FgJljvrTAcRKVGxgXFwZfhy1SP0Odv1Q0qLz6mAirCMxNoeZ2BxkJ3r03FnAsrsG7pYEzXSjMqow
WeiH5mQiGYJ+OdAp7sbaoiu2XbMl0UEwNpp1mtNy7ljLordJRWXpjNPW/ys4so+zLXOrW8e6XNI2
Rd1O+VZek0MKXu8fGgmZ85G7iIq7tHUDUM5flRmP7BH12aoEP/uECS6G0O66NZZoHmvxo/0Mdz6/
7o1VrcMm3VI7Tm1V47JLLhqi2ibv4OdH89OkX53eFVTBOpbxDIy/eWAqYNUXsrvlQY8K3qpMmmMO
ajWAoYYIR9m4vV9ehdBTA1oawDyRY4fFHD3qeKTaDvANuRzNMgi3uYRP5ib2G2Zlr7dhjIHnGGUT
2ii7bwCPzAdVwIkLdtfvXuolwKMRGP9K4cyqnJQHwn9k4rTb3yr94thhQtgX3PQ/M0Y1LBHUQFZQ
0ES72QuTEl4W1LI4DQXv+pH+4SMsIR7p9PpUtqq6lgPqw0LTTlD25ApqsreITzbydoO+wVuH8ugt
hWeQknyDHr/pCbtcjOVz5CBgsfK1g1F+4s9IS/ZCYWG2DHcEn0rtIe4jXEYIJdZDe8gq5Ats5Lz0
a+R22EJqlaIEMFVhizmYK0nwQBfwelnL1h4HK0UT9FmyAVmZO7MEo7/MYC0wMKzZiVhvfMYbsfmz
7oj6OXQGNHXmh84vrPCjejxJIESwPzi94gvnTWe4MiKGjfJFSyTyPu1RRgVjy46nptvy1LMZUTgP
D5EtqyWBARtIzg2DDAH/1qqLj9lwSH4nQhDAFlt0FkRNbOuJ1MNjRXhyapsUdgk8niCYhxh9mebb
1qmXd+PfnLo1bfSDpNB1ZfEOTvDZeOhpqEe+9Gq4TL39CH42CD+WwqKw5szpn+pTDlex5i+otRSN
S2rc49YZ84+0+QdgZ2b7UNyk1zDbNaR/+h/MqRYGifxkEiHAKzBca+qqRLOwRGIHtEE4i84qT0UI
QqC1r4RLzkL+LzIYyJWXeKkjdYT1ZYeKgJQ4bEbrMgNI086Lltm3JxH2DKRlVDswMXQUf0nsEsre
q++kfaW1Q9CQL24TIIJa3SFR78uWd/MyHNiAAbdddBUod8my9ukh7BxSENP+6FMWY7OEabY4N22n
/T/Ds6ubBjQGauMGV/2N6MH0d/AnOK0XxdVYgcfkS8/fRPVzYLLURtfy7qIC5M5UhtzN49ZYU19D
Mg0EPs3nJZvn1GJrJcND8jsnkn/6C1+z/4/6RS15A86O9bHX6r3W79LBNXqUdnr19iTih93QJHXP
Emwto2xrm7BqhqZjgjvovE/QtE3huXzWm2B6IUJ3amVj8hKK+VZxIyPqJZqKUAlPXVP6h3gb/uBY
MT8DqkKZBbJTBm9P/zRBw72lit0V1bT3B2QUh45ISmt1Fss3Up4ejhxsSt4Pb/ISxewH6K6m/IM4
cE73Y4oIoTxaF/JmPehMY0OuijV+BsINq2Ecn/wbY39Pgozd/crE2s76gw2iNUY1xMH6hQL1yh7o
Y5zHx3BZYXcrL15zrWJE4kJi1wZxrOtx2k0mqJV06uRlQP4ROFJ8NJie+PUpXn97ok3eV6yirzrD
40arWL6FMInqwojv3b+TgnLGUeSzQYBujtJ/j62Wb9Y89z3ADInr6wLT91nFcXMxumNi02UaCAw9
xL+vG/1uJWtcppN5xJueLuvqLEd/ZbLvkVqH+bWAcK28N/kZpPr5nHeTnYeb4SlT2b1O3dbbWAEK
3YoHHJHZcthgWuxp0SBAHRce0dY46vnBk3qyqn3M3U7lQbzmobuH7R5KikzN9hJoa4XWMwoT/qlQ
YDlBQnT/7pUCM9axia4zJvtc4zsvVl10R631F7Cz/YzoXaiOoqqppwQcHslv703x1AbXD3aT9I9c
8NLfGphfAIdCt6AJyCAJ1SRclOuTQkCmK/Ao0V+BnvYoibFamt6G62Yaa2iwZKOi/yJXQoCg30nK
oyQmaGlur9qVKb5CrgnrQuKKTYOASZufshM5bDgm7GarZjdygZeuHD8GaZ2exZQQb+yU7I2MF6mj
7BCaonmvbdnadKYdXfVvuTiM/V4b24WXnTjGM/7sIFv71jbhsc1WyDMxb32VAED5VVB4D6M3JgZl
k/xI6bLBGaSd+8JRImjGTXIKTikSgYVGOMyvt6G5afalwqjaQ00k9HjovbXSErxySZFqI5WJl5L1
r/K2bRouuaY8/cnkErWJ8tMk4pEkxOlT0DbqBxvArYIHvg65o2z/D8+nlWPp/woW10W+TkamdO/l
5ReyCAy82smHZB0779wlv3hRfYi9m8lBolRXH3I0BKdoFy4FGoh1kJaMJzWwPaye6QqNQjrth+jn
CI2ZyBdiW4IW9/W+as48BHgizY/onsgffe1YV7F+FxIRh+RJnmnXpG+3vvb6HkC/hYPW240BCLw6
eTB9V5NyXtaWVUvv+bCosAej/C4+BjKt9YXWoMsU+aiCutT15fgGoKljNxbmQOwxdiqQwH5nPLLm
jL2qcC2Maqz3BFRU6z7aa+RoXz1eMyR8XYfdd7zs8i3vKMtY8Ksb0d1izknKNVOkmKynJ2Nlxxd1
kMp/0OLZVw1QCmHB2lddq4/cBfZ8Yskw9HsuUUjE9AF3C3lfutjTisghaQ1Ehw2ErI9XD1kDkh2Q
7LOefFu9aP0emRPsTfDqH4FJdwFn1sI3XA3YIV8pEH0rsWerc7FK0Bsn1phwbZ5eeYtMe+E3IOuU
AT46dS1y03bbZnQ68wvwITJXqLahelgAS5a5euUbUP2n/tiuARn8zA2wYSpXrvrS3Imp7YdLhteO
f97O50VqZbmit6eqF3YHlSXHX92eRAIv/1nKmqxd4pW6De0OJvaHxWQX97H6NtFrYa3K11G3j6Rn
ORCp62LB97bZvlc+pqvwxfIvUmIVbBryxXeDwNOJGQSuZNWicu9XFsBXupP4rK22MMUt2kSzYznn
IyeUQhPxt6BBouSVa9jFlk75bI9AmJsbxV883006/qIH4ftBeIXJTmN1CdYeRS5jeStv0E1k/QEy
R2PMn1+QnsiVoeFBNZ9heTOT1eA09bbpdrWyi7JPHdu5ibCnBDk0t9640eC7ZHTHRLrh0K7BAL96
yoGkNZWIc8fEspV2mbElQTrmIrXqZwJWA9RfIhjNbXxQi6y4VhgLDIaoWbTCtxS45qee/QJvy/O5
gXA3x2fCZ8rpXYHpQlrW0gOU0+Rn0i99qPlOp+JCkKeMBaW458LZmdo9dipVQ1QLJ3abVtOXB19M
CDpdt+RCQNphC6Svgr5SOaLncSMmhyD4A2LXjTubKj0TpNEN1MNkVxRWEDCVQMD8skViRSq+XC8n
1BGhD64Pugm8Ots1HiOtN8IrzL/JLDP6PeM8MrhsRTS0INCgR/fdlki0lJadFWOqb67aflXy0sUK
DasecseV1UMKMfWu0gBuu0VbDLcvbulmDMMXXXJlf0BB7swOQ4pH/Pq35Vdk5hnglbEdHYigZYUw
kkcm3uIuJz7Sll5ED6iXwSbyvdDWVuqo2apA9gBK9OeX1AW1/8zy2GyDH0n9wQTJqYoAuK5cRI6o
TjoD1TbMR/72C5DO3VBth1feunlxRngtKb/C6MTHOGWGORt3EL9LLlGyCfG3Uf/4c4JgpXybj/7p
Ib6kEhszwh412ylUPvV11a4NZclV0DkXMF05B32tUh109OCjQvFSIaeK7IoUdUV+0oi4oLeIzHqZ
nRVbzNDfIbdE605Xgc5oFtoKhwv9qdQGst1ROmaccPS21JuAnG6m9gAvKvw38Dfd/uLlOyCk9Db5
tOeQnuB08RbqXxIPzZf1p3trIVsXA9AJOW3abdZJ6zvk2AzJPnqIem/06wkuriYFqiarHKc3gAfY
tbWWuCdF2R4+Y1K5oXt2cHfEvCN+yIB5riZPWbv2cZtVbs3cTVMIauXKpnpd/cmYq3lnjtKt5P7Z
GGhNQKqNdaDsen8foIJQ98m0S+CUGjsgtqtbDd0laQ/QqFCzaCZGl0gsFT2cLF5BTaql9LAI7qwv
+fRsQ0xnq9Kh2pwrJr5EEq9LaE4bf2WZOmHs+DediFIRxyV8imXLhgNLWyL7waBTrGr4pRyFsi9Z
S46PiOCbG6o3f4NMg57UMdpQ35crF+/CQcDTXAI2GQLs+rTBCjmgjQlP8nE6e0dAmcF0AWElKHuv
3PEVoP6I9Z+aDKK7YVIrM3wZ9NB7j1Chp0N1MaFY2NeYdJDXLixbOvQwtwRxCCtdPJNKUq150vKf
rvyo5rD5ynmvaq7pCL+XPMP4YYBXIpD0nBaNAdE4S2Onul+t+N1g9uHnfur/+UaIXuF2d6NxHe2w
qVC2mcTr5NGTcTQD7bP+bY6XHMF8aY24Gm+KeVk1tXdHHgEFb2QtG7MGBLItZWznsD74X5x1Laj2
1gyW6lr7lgil2CC4mL6x34nX8UqABrHgBLs9Q0jzt3/ixokobk/3mPxdg4Lj9/Am/fwS/k3fQDQ5
88c87C+bF0JEp0Ypbx75BjDrAhr/8Qth0sKHvaaYxbs0ruZae3VJNiuPGvhPglqzdpQX6Bhoal+c
/f1AejRBjAQVqK7CtPlFKRlKPwxHi5703gXMblPZyss4STfvk6EFugBJCPOMeM5+OnnBvyBO+g90
ddMyOmdnk0Afor3uIe7Vma8Ma8f3HVKJlRAca5leCmHZsJKBf1N0qtrDM4ZnQt+9hcEOZv5MQ9A5
/3XZ/ygsXGBkbxNkGAiXBDTksSv1NdAqumToyu8RdlMEk/nCOBQrKhhPxGE0AUFhy/EYhTYtNMv4
GuvAG4vZubkogUlNumggNqIfBl70pjpxzP5So3uQd82jz5fTP/MtvmmkZM8+grO057nObOFfMpql
eWfH9/BeLINDcsgu0gVRHxPNuv1JjuN3DccJcPJJKAx3IB5kEp5JSdRck5xwFU0SsZtUn1tXOIz6
Du/6A0JY/9DJszCOPc+ESzwPRMdq+mjm0kItW4r0sb3LLTXAJbYRyJEZOSrQIn6iYOKmRSQBxc9i
M0f/LorELq1F6hojGPMi/QHZlQ4jOY1z1uFS+KNTAw8ZDyrvD36zWbo4jjs0NDqg5TPKSP6xa04w
qPOYRptNPCzSh4K0B/E8mgc0FwwaL4n8BaBhsgW/2TGKEzEOgb4yiajGSHSNcwT8nAJ0rdlSRVjf
SrsBsuMhmYk1UpvZWQ2qdMHYl75F/DzEBsoYYu0W5GouX9xjZC71V+Hpzw3VNui+bKG1c3gtoEIt
9I2JjIY/6YvGevlNSrcQuaMI/+mUMK2J04eksyylcsXFJmszkyFO4UmWmcTbl+BomxIEkdzI+QHN
K9jMHYlcXJEbwlWEth3MAB62Zds6BikeTrIsixV/PIIq/cDMY1SbyUSLy3q/LdurL22DcT8LloQD
iAuZsojKu+mYTieoOQoWhuDKpILIWiK0xwXNNN6MgpVj5OeJEHH+HtmuamegYlJY9Qjsuby6hDFq
2zHSpY5EIE6yCRkg2OfwgEALA7A0jmbstWxV+/uUk4LTzJtZYdx3qLiQLlj9Smy2WE47BglMDvHS
p+EWZ8sMX2DVTSCxtpV3AGQUeIHJ6ypYJ4oNVlpYawv1x9fc7zY6xBQtEGjn2XxDGel8aCIrnyUt
4MeA2/XK4Hvv7ShbjeZWktYwYSHLRkjjPddxwU0uLVvzjUyNP8kmrUSerkh6Nsav8hUUHDelW0gn
bvfEpnSRX5WfmoIGxecIKMwlOIGZTQxXIsPJkttO5OmtDk+yAVa5B0/i1ORcL9Y6+8HwRtid4FiI
t8wSmNhRlU/0PsC45uWTeS/kbIL0y/XPP8T82qdJQEeC3TRdKnhSVPmB6IF3vZJey38R8iibwW8w
JaT/9Fo9AHWE5mTRLc56ayeZG9HMojwouSSVodUQoaKEx0WHd36ddh+69NB+hB/fwwOa/wvwfGgE
5QovGSckPgPemXtyi6P8gXuD3EIS3HzxkWv0XwLnhsv4M7Gc0lwJ9bI/1N5LMLeWfg39VzM9BbpK
XY8OODxfs8jxagmnPN2wbBDIm4QrYPsp/uz46hqpPBo6StH0B80a0zmxu+gKfVKDSALd+iUfpAG9
B/dpMAIPLFc0zRJDRHdTRebkWF/hDKRqW/J6dUz4QEB1wqoDmxJDy+SAeIRfFsJoPDbxzTjVET8l
/bUwWHB/QfjD7Yk5EQZ/0DNBtaZDht2TIyImv2Px8uibWJWckiHW1enVgZtXPgf0jPNZ1MwIV4qZ
7gzLIrlP1hNtWAT1AnzJhk7vkfaqZ+EKZ2hmCyyEdnIr1aPe4C8lg1kFXFAx2D4iCh8wTu5ljDH4
ADxOA8Ge2gHQ6Caz+lIblUDvQBTuhfGZ/SAvyBPeLMrbFwE8cgYLiXSd4myUEEy8FikOnTZIpBTt
2rMB8bvzBvHeTXIoTjXuCXOFoZk/yey39OPhd/8y4X/IzAkODAN4nzpbsxbSC9P2EYULoYhznAB6
FpJubYPs/wkLNYWAMzwPQCifC3NjEKPmnZLyrmRvD0EyNATvZskQSK93obvDnKO4Zj9bIXius3O2
1TXUgpzByh/RGBxcMsJhVmVC9MUzk0egXhWCeNsNj7D1VYBTRGgg8gM+RKM5hDxKgiIdcLp3WFZK
gFwt3MN2UZYr5Q8UAz9YpoWIIlnbkvfkFy6m4S5DyLeeTKvUsTcvrInpP/BGuphZECt01Yp7EJfM
IrO9qWJQXgflHb+FoNgKPGS/0LYGV40JgPYfXiAnIb1BRTMn6pNrah8eb1TVhjQE5k54F0BeYovC
zK02V/SKkr/ZFPo5ovBXR/uFivRCp2cn7wzpbjGHlZTYOgNxnciWr7MHD2hVqUkKvGgVuVrIq8cI
xelFnV0Vw5agIN8NjLX+S3SJd4kYTqLsRKl2me8xUolYr2Q4p4XBeCIe/U2N1HvesnkXGqAJCoFH
4UcSnUUIjHlp+OcpW+qna6LViuC3Ej4M9Tay6j56pOK4lz5VOtOWpP1sKX3oNjAsFVzXrKI6JS4t
2aRuYAbP+NG9jg0CQRI9Slb4MaP6ItXoW2i0rl0nW2Q1iCBL/0LVtI7ss6EBWibl8UrYP9Fz92wW
Z5DVANfLqIpIEbWapN1N6KlvCtCKo8mNZS1zKj6m7zR7GZzF9Jdb24mbEllCLl89vDQRylk2FTL0
RkLPCcHdjtoGaXOtsRxvzeJCLNqIKI/GYxJh2/2Ufvv6thjemJut3rZwdDa3Lv7Ni372ivaKLZR/
EiIkI7O1BL3KqquR22A0dap05yfUWqA7w2ZOLikAXf5dUXgauYJIWp6IIlngv+7E7tLorFWEhHy5
Q/SkypIAO4pz0hX7TgHIu2jiXSs4Eo2WvTv59OssKb7oDF5zcFLYeLRziiI9EvYlJTevmIcu9zGk
b/PBGeqjIG+rVV4SP4vAcZG7o8DEALCwBTqo/0nqEQACo82AAWFk/sDFhslhXEzxpiFOcyvY5LCU
8Z0vGB+e/C/JdojwcmpfvMDpEyQ7EKZ2R7vEl0Uva8rdSS0lnj8Vn2LmTsgBsSLddPmepzuI4MxV
HE9YlfFOwQHACZ8xFR3hNb40sgWb8lUoVCGss/ihY1cUtwUBXViQJXZooP7BJjAA72tG0v4b6EIg
WiycadjsjpDJA+rBIXUXL+ZfAYrrpl/ylbJjjLYCwVloi4jHij4nenHE30GZraUEnhn+NzJthHZc
HoknRBN+0auW4j/CmlA3tfU+TlAfdfzNiNKzQD6k6GRmFQ2Nq6t+AKDE5RRkRGLjNBOSY1qaZOTb
kJKJE0pn49LLPzKCLpcsk8ZD6Ajs6YKXiz8ZZFK6H78nnbck6rO//pYqH7PwjYyBfJUUUG+PqnOr
IxB2MG25m1TiOLSNwEcSUY4F/yzZ6VD4Fd3JslwgCR4U28SS+sdth1QVNSQSv3zBoN4P3NRL0O+6
ZtnEbQQqv0DfV69yY8sQgp0GYxt6FMYrKkCmdNeiEwGlnAKHkuJgQ74FdrsnmoQu+S7PAS1N6ofy
UfintF5X1fmLV25HHJZ4GR3VWnivYHqXHt8RIN+D83SFIkLbqc0WqIC7UEKUIvOpsPkIdsmZBNll
FiBnq8HiaHwGybfZ7nV6v0+WzacoTafckDyEN0PG7YlKxybmDp0bQuxoQ+TVUoBEwAoAt0gAYH3v
ygO+l454iR2BdKSL9EsZIESTfzAVUAfNm6p94wrXfmZOlTyq/sFrppwVHYBlusb3zHZ8FhJHbyFn
4R3JeLiEH1iiP2p5h6TfBB1iPli1KJCbLNvHOG8SAerUFgsekPhX2k5n6svKlCmfR4aeG9qFx/YI
WotmBxCX8onPD6/cG92lQlArkY8BoLMwiitoo946fzw9sXBG6KeNZ6y7QB48Um15m/9a3JSWV8TV
+EFLC3FHkoinPOayOeIsVN8tLtwdHOZTubFQdqD37kWSotYT/pIVhFFJyRoHgwCbyJoyK3aO3Co7
6hKxFqxU5L6bBJI2XZU95pgXbgd0icCqTUTtp619q/JuKC+hd5S036bdKRjS6W1KV624Sz/Ka1KQ
ArzsZZbhdWCefBGj8s98cnQxGI5nGz9yvivgxeN/JqKXGBGh1m1V+h5hXboD4Ygg87CT3sqT/o2+
G6l7JXmSb1wjU7vIyZ2aKZhpxoMt0doIRiESxxtUk9zcgZ9GnlBV20y/WJlRij8N3SFtpTmSAWj8
dpAusn4a5ymWZGCPntPxkfBizW4mC6L+Q+M0b5W+J+4i3/feF16H75L2O0QyqJ5P4yv6ErHM/KTl
rj6xMn/Io4MaNtmJxUZC60za7n5CJxe4qZGCLGyC8V59ogaGalw16JDhGbTkH2EJqCHRIOim0w2c
aicl/FHH7+DCBjPFP0lJzByvMmrMVgL2A9lJhovU2nNSy30aDjkvYOGfDldUOZS1kl4ibnJwawBW
5tpltatdDfsqm9Ut09AtLc3yUjrpjZy2QD+npwhEvV1itYR6pmUVwcrCP/Hy7/cWH/GXSQYUj++K
NQxU0jMxfxA9S8TSurgiwyCVIKpPPul2ZAYB5AXphwebfIwevLI7UHeQAMTWFZIYeBByhD+YVldo
QVpsg0trokX5Zvhr3neRRgseiqjy5ANxsqzKO+GmfaNZatELrHWgHpQ9aoIU9mqc/A9fPVjVpqU/
Y0cACA1DOHG/DGtnwWLW/1rM78EKxe5QHgQi8ifhM+XR0bhH+u8CwZDFgc4fqtoKyhEUdW+U73Nb
giOuFO+gTA5YoVv3rl653Qt3fI2c9jLLSR1JBqjoXL12BTbtD+07szEDYErAWcIIFpxZiXgSOKOE
eSsET3UAeaixopBoetbYvlPyUO2ISwQ1AXOK1JoXmuPv2PpNO+023C98u3N8Ky1NtkGOCdenxGk5
QO6K6sv/a9jkSqCTDyRQbFDkK2HTzO0q28qq3SSQwIdI3eryTe+2rADFOqPQxzo1Hkk7DgZ4+lIV
rLxUJ30ZlLstxqPvL4E+ogVEmq1/AakhF0HqgnVMcupFe522Gh+b9Ak4j79P6Brhm7HYuxgn7xCS
Sf0n75CS8G/lOzuPRz5xcotu6QNuZNaDUGCzTH/Dh3FEv+xG/3S3/5Yu9DEOFz73Sv8rPwpX+fY+
+VmUtZwyBsmjfC335VO4t7NIITjgOXoOmFGcSVgYW2Ornaf3bL4lXoB/gmOZ/o8FoIx3iP/0zxn9
4Lhcaj9M9byhHB23yZ95iVzmCi4fpkYxp4B521NCBMXMe2cTvwq7CghyOOHjRO0K5ct8DeKpHxtY
oRgsENakWIzJwS5hUnlK2CaKT+Q7lCTlDl5ahFAUlmF6mzWzO/4P/B3G1h/c1NzJGRMvnJ5MQoTb
JuSOFY5IfZm1kXZhsNLSH7OBKzW2UOZKdLBg2lOfc3qJkXRRjCfyCIZbROt5u25lm+xOCxpEP+0f
/Z7pVk8w483IEwkT5riVD9gITC6CtAOZTecEFCLabEIDUJE3fOKd90lfMXULBfcISPaWxrpEs5Ph
XRJr+2WQswpCZ0PbV6RQJqsKeA995/Ty9EswEuFAO05xDa1N7Tk9bRohCq0ll3HbPeJn8frgm8yM
zYttibn5goY9VLeWrR4xrp388hr9IDePTB9aCwn9GvNRzz7YXShWyuMXiTd44WdhJxbJ4Hf2tQSq
uMq7Y0PGRCv/4+wZ1ZPUv/s9oT+tuuWILDiatppOQR5vL/STXH25cxKdtq5lwsQwO0qIQBP7H6II
Te/N15iO3M/evsL6ohMRhgrOe1eBsmJnBCsJneCzKtw8vfDhLjEfkSoz5peg/sINSP9arK9HbVui
xeznTIqcY/854vdEuJavtFOkfJhszun1v7QoGxBK2zbfkLk8y0BI4RqSBl7CEHEDiv8mDQstk2UJ
HCUPH0OM0NJnGCZdqtrlbzYQ86UssxVv5lm6id/Oq54Bykz0HQWvhTceIG28kwSQ8vjIpDNMJWla
MDAinm+cyJCtFf5S/dQoLyveFt2VTtEn4TkhG9SBB0J6+xjM+ifRzkj0DC7hFH97yOXdmEjJRXlm
79kEbvYtwh9HNkMG/zh5Ytjs8sW4tDZCO8cxzVEeC/vHeLchmROUKm1zYk9smZUV5bAtQlKE2kGh
uotAeX36hyt/lqGeuXeb4YgeadbHffgxBcFfqN7QJL1jZsVoxw8hLwXZeo8mn5zcnlM8uWz+kGuR
jQOUWOO09Z5Ym+Aohd82pBb5PWEjYgoZfvvIibHErLmLKcLET0O/QfU/ks5juXEsC6JfhAh4EFsS
hqB3IkVtEJKKgveeXz8HPbvpmOouiQTeuybz5MY8xchu+YwH38p5H5uruKVE4ReP0mM3/hnerOtW
Z1LDs26/huk1JrXVkjwnOuL7N3VRBafQVhMQ4BI9FNBbooNhwYUv3w43NL00B5rAz98QsD0cfH2P
E0u/5NGJlzJ1s6M63admq7IZwp7F3J6nbvDUn8xinbAoLXkL7Ug74pmr3xtjgKm1rk2Fd38Tns8g
PUJlS2Om4pHnlvbvEop9/2IazFHmj3lT5R66Od49qfjmh1HAelX2u4Yt37mhrG4yR0SmMXFNxSis
gD/Kv4guANoXbEt4SM2eVQhZOVQXDvZxzilcFIwyWd0EdCcWh7EZnRg+8gIChJN3/PK5K9EUvZCE
8azmL128qf5JkgAfc+3Dd8edzEE5Rgedic56ciGbooJcpkeAWKuANo9qVr76rDQ0l9mEE57Sz27b
ARhEw37tmTjZzR3H3do/wIm1zSVX8Fq5NgXmJHYOmA2P0uYj/1AP4Br0bDapFb8lpA1L/Ue2DOOY
ZzcsDftZfqs4Gdb4RsU1Bmf4EJADLZ5uHsUSDEZxQhWL9Yz4TNg1u8q5VtlyjjRzYmRKX9kWb9xg
h/FGZVG55YlE6YZCHPzBSv/pFpuOINBkmzgUrzwUjAFNrwq3Oa9HzvRMOy6qDQ9roh1l9GyxK3AV
s940iH8ZD4FsIvD6VkrcmbsG1FLKIMrrTNdwUVmZVDNxZhVc4nTQrPKWBAbzCSGxFcP5K4P0/1u1
3hDOA0E61aOhbyf+YVD/CRye6fRFIkH2aawodaVZ54SfZs8scCE50QpILFiZ9yowPPW3uU3yyhzW
MndX7SqhN/wLSL7wYVpdFjp8nUuH5GpRexFjOrQ95Z7Ue9kRrZCZHYFJHJqr+oMPlS+neBqgGpZR
a8XmaabDsnfmXY6vCgcOY5PCZb9gbDKWTeVxXKwS/ZdwWIY2rjkBqFjR6bKtbW8kQ71XOkAuCqOV
cCACUHGfVcUURDkntKT3Pj9VoACMmNaPRFemgPSXthxfyreNQa5LLuNd/gwf0YbiBH0dtJVuWaMa
XmUfC5ZdWLRxyNwQZVFRO4i/KuINaAfHbby4IkNpU4vNqidvAzJIrUjfdMgrvhjsv/9MjZYCSyBO
9Scqc9+Tn+ZKeIm/iBBYhOCWX0DeWsm6HXNPRAfyQQhVGygwgHSYSPjn7V0VEIVKsMCDaJVky+iD
J4NUAUzBdMwY3DoU8Lf4RxYuZbZfzEIxVd4CO9uzhddJXdqIn/FdnE6Z0FtdhG5lT3E/8SEQi9TY
PtAfIJJLjICHTlp21/zg/zbBtzB50GxaFLKW8sifzAq5fpstnfdY20CeUqedthVa+XJrmp6ebuSP
FGP3pb4ZPAiNf1UWCG0iiqulxlbIPzVP/6g6i/AnXE/jlWaUhh1V3A0pnjgRFlOc33a5JS+9oLn2
USe99y15BiLNnJSfWp7cbF8zbfc/4+Arooxkv5cfU0o+1giU48hGlzUAwe/OZZGMRzXAwIe5xi5p
qtqDfiofNKpQsuTvFMFBYhcXIPLoLY9tQx1ubiH/LO7oSGxCGiz23MRZhF781e87nJLODM2B9fCA
NzwHhzDloZbpHeT4ZspszcKOk6DJoIdkYrML/iaSys0XhHz6kpBEFAZleFP5IBwsYi5fZnour/Fn
PgPGIho2BNAY1xdL07Ri8UL9H+21BVMF8tkA+XDLm8j5nWFa4+FdEBPjYZjkxwOBkXjJmvfcML7r
cUPxgF/R3I6/xKz5XBdY4QqvcF9skpB1Oj6VypY9HhKVX0izprYTRzvic9bJFaKeCCrbquxu7iZY
gRd28Ug/TPYXtZ2nTsCPj9oidn3RxbWB9CjeFIqVINL0P6NnJ69mqinpqwpjQkDqxjo2XhBkSOxZ
yv8whAAl3St7pj3wWwo2e3PCA0pE0KBOf0MuKLogSwxbuzQXWn/VqS6ZO5w0RjiApKh2MZ/vhXut
UBGyQdjWD9xhpACbfL24GJ5ZzDSbDhpMgXCuR6YEewEzBl8R07uDfHTRp08FrlL6XmSbmTfg80Qk
XDhIbGcRBOK4JbM7l/JGWfvRTQ+e6vAP6TNbMhho6hknKE8LzeTMTQvQxdsYSrE/0E1PGMyaH625
tOwICts4QGXD5AL5VbLzbjuuNXvgI9lWu5hopUvzGg4xn922BFa7FPa8mRnFnu+RI7KLWXajK06x
o2jMk/cNaq0RRdgO9uu40R4BEXucVc/h732Fm8xB6A6zlTKdHdBEgED0OSQMIFF13X6UQ8rAkthg
bk80ppTX0yWTvlmb0QMzb71kX4Q9FZJCE2KH13T8N2SXFOAhm2TZCVh4tfqxllavcj39QwYkuS5a
Ya5SYN97VF7svll7N25lwyn3xuVk3LMvZcbzyV8BKyOfahAfR/fnvwq29/lnjU0QauviA8hHuYNa
8hu6uBMRBuCiY26ApGDcs7h+pwfObHYK0pMGHTdOC2/fynWgMVQ59FgNQo9/QnRkYLQvPlIHJ4Vq
2vOAfbEvW2sGzntKcupDHNTjkSaVp82U4IZ5hMRKxQ6iIaRn0uvkNbXMvjJc5Pc4c4+hd88Onbrp
kPeuRiv9NZrVDXuSDy0T46kN+chnFPMR8qrnwiwVWcnDDkENoCxYsKwCjTVYOXZDhMNA47TY3PMA
5h/+v5iFvHKIPuKfvjm9XYJWZ4WJtKkkoB2IdG3A7jPYqyQwjo2PzXlBrrJdtPTenHRitPqVNqeE
SUCHWIXoayFaQ9KpfqALMUhmZTLpH0irOV2XKJMTvLXbSjkE6NovyT4vbfX0XjjJYAMkl3h0TKx3
dVag4fYUEBbVfRTXslMvaFGOJC8FidMaeBVHlS8G1iFnASC9z0H+bVCBxSYxipz2RLI/C0tTUisz
/uqcZuWeoMFvGivUnpLs+gxgpFNS3whjmwVO8fsjDhyFic1vNjnxvUHtuaMYQM5bn+XdVH6GuJIX
jvB2yzl5BcSTaX42kSXZQNkqr76LM+Zo1Qsw43lg9ACg54K3S1uZ/TfS2iT4KYlCJtumAsl6QPIs
RARTnwcKR+4N6J44B+AbZq7a2GW0rxoPXDm86vw8Wbr6T9XssDywF8f39RG/sChhqCFsZXDbL3To
IRLWGR3pP2hbxhLWCR3iknMNgvi4QRHf7RAhypTBV41JVk67SktVHXTqSt4LA8c0WvnWsLjDo8Aa
X3hRQGdXl6raINhKkMOzN9C532EneCPTFRoGtqU9O9xZNAzJEYJirTlv9G/IG4x1uUTVEqHfXOmi
VW9CG2usjvmMn5KtCfKqLc6MNlz3wWPoTuIWQfx4xsAW72Vh22XnqvRS7dFO5yg5ZhXIazKi3jPs
+MYwdAw+Q3rJsbrDalEQxP5SIWEk1TA4zTVEcjsAdnCRUMudx7if5YbA5jmA2JceUFNjwSPQSKfI
YC+Oa5uv3lzlIfDwZJU1YFqzszC5dKBcHTZBPeyMmpuvYEx4MYxkUVfWp/GORpCq89ZTog3XVLlx
mYJuW0X9ut+KVwq8Dd1yiOGh3yG5GvcEVoUbFOHftfgVtN7sGp+7Boatb9kxR4zalr8S2CN8RBy3
j8DJYId5mG4YgsIsqNCNW2wzV50Jt8qK0SPRz+NYmw2e1NjhX8R9NzpS+8trcJWoaOpZrXSNWf3k
Sg8kBJsKAzM6HAKPzJWWP5hro6u7CmjfM0gIw6Xz3bD/SVEIM0aVI8iNxAYh/M0PNdNhAwSEK6Aw
FZxI2MBoiCePH4O3IRcgT21FBboUeBmrbz5y2TMMwFRH+tleuMoqsnNq+6/EGYBt31odGmrM60FV
52ggQKy34b71HaGPjZfkbmPuso356GH/WQMHH1HOZ7/emca6JtPUYhc/1HcNlU5Svd4iV1117Bqk
6RS08i5BoJUrl1hf08iJMXJz1StfWEr1ys24+1XSMWGhQlnh84f5oMXuG0+TQ+Crg57GXZRA0iCJ
YkGMTh2ecSxqf3VkxcmO5rUctyJkWqzRlWV6yXBCQgZBpv2s5E3R/HaMA+Vn0MOUiSw+wUUH6wvi
urmMxc/FuFszRUKhTIrRaeCSLQOobtTsHvyxGjRJ4uT/R8mSBcWgxhNm3AV8lmlbfqKox0xZvz/J
B1yZT97n4IpWmJkAei5YIEZJGijaZrxjsytq3Ek5nCIn13fYDTGw4eWi39ItMhkmwJMyp/Nnnlww
bKL26tpLv/Dyt5Ny7TM+EZAJNqvxJ+OYYUaQmKmHRySq2bsJLHPTdYcmQuOMkct/vsvlJMtuhNWI
rY29b4tnOc3LzzeyUHRh08pYuNKM4CAf7YI1PUMQy+YUDXQPEXD5NtYGxFu1uLezbpFjCKwlgGI4
Js0BfR0il70/foqI86gb5J82emYDmCl1JWnecMGzWrZeGmFoZqGTdD94Q+VkLaK2yqp7gX6t0bDN
xewAvxN0tdEllQDoMTO8vamHA2WD+IXcZGYVcKoQfCdr1kkVZk9gJNWewWsnP6fsT2JmFjPghcq2
aORVXnmk9BJv9FTn+hfHLgj6KyZgIycWEI0hVfuC0iJuc16PPbqDIXpokqWwcyh+iZJY4R1AXV07
fGsFeoRfAJhYB6rHQvwW5IVXzcoNti2V6s6MJzYgfomJBncRDwulce3DCU2oQfhnsBWYE9pjPzuc
qHFgsojUWWOLPobjZ47gaw/YyRW6uRCZphEo7j/5UI9u3Z/H54KkoQFkVnwOF/lqVB7As9oCQFj5
IHKq7K94LnEdcESjc9AgHtNLGfBY0KiPyNl8lHU4w/irXUC+AytgBomZeWWtjslSfWE4TvYEiJiO
pBE7X9lh9tkJr5SdBZ0N1ddTYbOPBZr/xMD4dYHk+rtC4PIR6bxxfyNsdIlPHEGWejeH0M74bs3J
MWh4BiW3Ir5jaR5xd6jjIYVQ73xGs3mR+XQGlH7hGRqpeqhOh5S86LWw+BmTXXOP4S+ha/Ry5S8p
74sAVeocPgnjmKdyCNK1jggk4S+I8SoZ5U4mmGF0woU3+puBYzkPzAMxTqtYvsMXUDOEkkiA3GMx
7eU7M45g/6a3GVAGiKdm4Heb3RjQC1k5TTD7Q4HhRaSTYrBFrD+fBxG2OlBizIIE0phhoFNVQFMA
/4m1mmzj+NXgT+byaA/Cvzr6RVzkvvnGZJ6KRv3CqxgAvYrSzzHf+SLgjFkAKjM0Iash5NjeAjrk
r3uwRsbXVcaHBc8W/+77CUoVp3PuX9jnGehrVR4d9OtV8gco4Q1gCKjpv1J/5fJJD72s+wrJNnsR
24AL8kQYCfFM5oY50AIFP0/DYI2oKyi/B7foz1zNhXJVUfBA6a9eVXLHhirm0BX5TJ79EvQ3qADB
rTo0tke53wfVRzcRNvAX2ZEd64zUEJyOzKBYgq1w2y2JpxyjY/7w/wXCugDdtLgtQJLarX4G0GHg
lB/hwXP7/qZbLIdb9Sml+/HBm6seIgzkV4McE7cWrXYeDUhwfg6YoLnmuAzVjREc0CIsKDvA2sQ+
mEjUH7YeXlEc5e+7VlraVtGO49rQ9sVn9D5QFLGHf9NUsZiwZ7cIz3hz7TBZgN4KViUFkuZSHMg5
Y36ED8oy+WsKisnviaIA8Nk4m4ovU0+Ls5qF8lQfjbom9kCUf3LGf7JR8GjjFniDi6H1lzyFyWR/
RokQ19+omUv6YiT0B3X41ZTTov/SjGOx1bpz8MPDkMW0j1AYAY1wDbbDjSuIIT+pLfRLd0mY6dvo
wLDsasO1/WQvSmDUSOzgJoofE5r36MNvdkNxmHSrdkLXjFjzhrtw2x8g3OJYZEOKrZ/FIECLmbjF
sJ/KT7kLi1W1i/TfZBdAQ1qiBXhqISOejwQ8/inycCkKJDutRSZ6x/CeledsXtuhskIg/M1wuZTJ
D+MSb3hurzLTh29UliOokQsDgMLOCTCHvX2rh3NeXDKWhxwp9G/hh3xRdI815ogGl9foJHZQ/CwB
RpFVGI6cuHyNUbyvEg8kCRDmTFoj4Cm48P9Q/uNIEaFBPAVlV+ZOxxZiqdl01cFtLm2t7lRkzimA
WrEZ+q2Uo4ckecQZl8OrSLdv7mY2qLaBOQoLA+ScFfp8Yj4Cr/k6/qjmKnwScpGDqgEnh6V3T1hC
l16HP+bZ39PumyY+W9Bi2tRr1EcEvQ78WuGXfqHM/1au+SczFiwQ2QXy9BvXOXRHhtW/ZI2xfGZD
6CCa6Vn+sS1Mo5M4wUFnpysRn/CBbl8Gs50dIs2aAaWZ53uA50qEqIym1op2oKFAp7Wu9R1BDM2G
oDO8KjSy2FKM33CBjOGC/Ly4m8GlDomQwOXeozpEvP9AkpstpXvFch/G6MO/am5146ze6P9B2Dpj
2T5zYQ+jimTdBCHolX2ob8dfqJ+wa6H8YIj16s6IqNG2V/d4vLIib9oLQx71zF66dv4G30FeEhwj
izYARjt6/qpGZ0BNAbuatMTO1SDXohHKL9Wi4azYjX9NdZPKO8pn2jB5ciou56C6tROGBwT5yPv+
1VAUdIEeWMAbuc5WzDxcSqVjrc+D6gx03JqdiGRr+m6iwevs8tcMNU+VyXGwCTw9jLxcsriRMCmr
qgPiEAgIjhV4aNwmKlkbCPwq/xmhK+9TAASc+P/6pyQJJ50guhCnq3HmyOcNN+HFYeGFJsPJq92o
9LX4PiVnVKNtdok5NTvVRRat8GH7GRlFVNVai7UWgynTr2Q/k13y+MRycTvIH318aAsnpp8UflN0
+FAYB8WL498ZMwNiEbXLCKdNi4BLO9JTobeAOLtAHbLv9C8M9epI3g4uoPXiayAEetmsq+GeafMM
ULrGH0zME3KUGYGbtyo9w91TKbuLQnBMJIAmtKCeTRW6jmlVFrs/eJwYVxruGBJNII+w1Bo3FYrK
yV8Zp5bxMMKq/NKi1qNyHeeyotEdSYH6elQQfxQXDVZj3D8rYTuW3yylEv1LVz05/8TS1qPO6auP
TP+KED6L/PbJL+CsetgP9bUDaIQHLo/+JXRW7x8oVSFMtD6gAgPpaZzeo1sO8CKRoEh2YKmE10js
0l1h5DKZgVTavk5cFjphj8+oKuakkUTz+vdGHXcslZKzscMzcETxJ9bsi2aJCr+WOW7M5kiAnKh4
3eIs96ecTbyjyh6fcv4heMiAxJ+GVBvgwgRqrYcGWAEcDubARzg4KnsAv5xhFPh92KmSicYdEL80
fvA2/NN5DDVcLzhp9jImaIGJC39g4N8CtxUKf6zcCWxBpKBSSAovbpYgerY4OtnvYbwgVHSpiZ+p
CKeG6VnxvTAlVwQAeCRhJOPnpfeJGNymN7pWmmM2mmwv5Z8OSDDzBSnm7552RNIJlJeant9zgMLW
GPwh65I7kkcAVwN1otH/afxnTzsKAyh9hXrkdSxAilrYVSn4gkfSwM8ifNpqWTIXQ2+baXQdodCC
TBTF30X7xqnC7OJb0x8iCsyzidNFtsMUijbT9fwTdiE5JritpnP1pqVnfiGZux4VnIyGGs1a3dL0
NXDbwWALljRgc4IdQTpNbeBjjP/iknV8tpWxRH6OqIxk1EnlFHyV1GkM/1kvxsZB0G7R+54Nrj9t
x+gst7ZEs2NHtwZ2ycTYAKFlAFEp/+GHWwSy3WeJbaKXZjz1hmpitISin/L2jjIpn1wJoGhnj8BJ
8EBjsey5vl3ATAkzYVr8qzkhWZiXxXPgVHQIrkX8DA3HV23zFe9JlHiLL7yBtYk/Zk0+BMbd6gFt
OP/yWdPyDawWaCT94QiAgw18digYGTv0L1XmCvG91k6hymBTz0ob7a36SM154dhSinJco0eP+gP0
ZALC8vc5VqX1lKQe6z89TpEh3ZiBhYtPpKG8kzx2x0NViOCbGJsa6ProDgIN+G9y5cKscavju657
SxHXOsUiPtcAic+paM4lDuHp7v/UbFolSND4EI6GZbYAjaCXzQ0FmAEQgF3sFd+wtZjdnZt1zWMe
cDUGLJXlQeBFW0kDVMVvYTE5Pk41dSUqvCPG1tdeSvur6iDhvjFqAIKsoq2MWP+Uw+dZZiwv16QF
VjGy+DUTJZ2hxGacMFrC+IfNu9fSE1+hJEE1mTBZMVaBqestxNNCeTEsFUGyYC43842UbWNEujcd
9wrTX/RuPTEYjJtI7VmyAclYAq0o5ic+GwK6+R/UTwc0R5k3D87Syx0tRbBjl7nw/1NFmjYhpD55
LqwJ4lplvGY02gaaOPh4LnyFTN4fJXswiYnaT8YMLfCJlQnmwFbJVDTh0Qlkd23edPpehHNeVO2a
BiphQBAzz5UGYgKUv4rzpn4j9YI06ssMQFE9Y0DN2MLsW/kssTznS9DGNy3vLooQUv2hIxtY1qaI
lx+4HDI3aV1ku4Z4VmoSU+0xdxF3mLTwfrL7iAfG0XTQj1L5RA8Y1xx9PQ4EOGnsXRCtM/uNzgh3
dPNHZBtAn8durtc7W6YMRaqZXsVf3vQ/U3RltFk4E2dZujsFNlmB9qhbHeZ/ZVn+BaeZVGeuZImq
77MITgttLWvrsoTa7ZD3oWCpmrCtCOQXcLzwTl6Zj6n+PI7NbeWO9DbcI+DXQ+AnwItXOTQvWlRL
X6x1nSdbsJ/h+8sElo/jmS/ZBG2Fhk2yovHqw9Xoh92AY9op5z1QYmuMXzE3phbTur/wIOI4STfV
DY9W/0qONOEoS9Jxz9j1jW+S+W1auDwgnMuEoh6Z6tbcf9FeIEdeXwf+Bj1zAG7qfdL0T99Y867x
8cQLlF1nw7ezE7xc0l0Um4FxKm8i/kQXgv+0amwa8bWBCEsIGktf5qUn7ogIJ5jCxBe44BKYB3+q
lDdJzT5bOkvB3m8sM0PKj1U4OmjJp0hyBXOhsFwr3F7sVlh1hq6w/Jn2jI16ArVJMYcV2vh35Sea
0HH+RNEZqoiY3pXGzTZpEK/AK0QH8lJ7b8HiUGFw6/S7d+iOyH/fi4vffgG3mtJ1yCfQH9/CqvvQ
MJTNlxsTvPNvgLKnilC66SeJK3J2fjwi1pOYrWV6d9EOMT3La7Pes1m9Exgt8aiuGNiyHkadpjjy
uDxOd4J/iMhFlPTDJUNpa4yPt6MyFOgD15dvk91ABV8Jn76bojOMn9k6R5KiQwPp6UlRnTnpPzEk
rVIG/b8roFE8SIKVn7l5UwMi5KzsQm2exrOL983rpABURBLnnxbSTQs/kB2RI27M+UNCCFzqKWKb
f2ocu0iUH80+edFKNP1RWmwaDiCYMMgAXhAzaJ12JK3AJ97Uxuqd2+/AqTd/fsp1Q2HLC7wEOIMU
Tv0VDB7JR6QcSixBHUwk4D6HMjqWxTrvnfBIlsUgsUq/A0BQn37v1dLPnJNFDfUVGSt+2i90RFLg
Bc54bP9lQCmj69AgQzUKBqbhGRlF/yFvqeMausyFQx/5dkR3Uj3YYoQZwDbchukxp+g4B2c13hpv
H+7gPnOzD9g9+ugCo7g8jD2cCR/QIwS7KwZzMrvwPaz6abm45qijbOEuhD5JtMSUCJ+Cfq4ochVm
r0z2mjlR9keN70Z34KJu4qV/DXOr4q3TnYAh1Sb0V0P5EVVUIiuAM+Olb1Y6qljKjatJX/H+ncQV
OzPkYzi0pj8kBuUzwQu7YBO7b/pzgx4OYnn6rXdn5ZKRCz4iFEZkxvJ3rl0RgDKImbQVS/6pJ7yE
5W2BdHr+4ZjP+ffqY2AsUnPfLJZ1uVH0fQrvikx1xpYrFZ4s2Cbg/f2GETzb4t6BJFOyDuEh74Vn
Kf8aPyShhOYmsGllB2i0CTOqNYGz41n3oIeeWV8im/lmYE40gzsbVx8BUTQXYHKABYMfa3GIrtQY
CGzw4qxD7nqG8na8arYKwAFCr2ZQ2hk/xB8ZBe9nLqLye6P5+DEHTz4wOxb1J4sh6E23Jrkm1W+a
wXyhz8gd4BfsOAHFWPLkVRNLZMwOZLUq9AbnRb6mimSx0f2QZHAVPxsLYZsq3tF1cHix8ODEsjMf
s97hv+rFlit3fOY1CjfRQcQNmBzcYt+6i9TNGXsylGSHkehENj5E8wQSfhkEeNqll0EYwAG404ux
Z6y61Fd8pm9smIcQ8RaJcwNLOZRM6CxOQgvA7DNp7fwgfyLjh88vnYhLkIt/7+nBM9ABnpo5/qGk
LamvwRDiPJj+ogvb2+C/VC75/YUzH74n4VNeSHtAnKszgGDE4WaFfyymRaovDphd4IhA/3Hk/YR2
u2L1CD1iNkCEsT2P6OHvCUjFSaCQOLcZybHWp5sfAJswvKurr5nOJw6/LGU8gnIDbld/yFwfGmgl
fTcoL0Fz3thq2DLCv3iRMINzsVknZ1XcZsSKwsF56aewv3MZxVQcZeUq+HlHOITz7WQnE1pf+LHN
I/XPEn5SK0EHw84hor9UyIK3yboJ8taZNCD+7WQbKLEYVEYf04QUiVrqWRrsySz8Tymw6adWs9h3
xrVpF8o+Avg5vnQqzd6pJ+wlTiFgMdyIrdWvwbq8ckiDLPypXnEU+Ys/AQ+hyUbqV1V+33hbuZSS
xYeU/3trnzq6jH46DpIVv9fSWRvz9Rv6NztAXTgnkOXbDiYBbw+pPgkpwP+QR2sbqf83iFxl+cbU
bzkCbZJDn/LVEDc6UyLhDfreHsgN5Pr2UV4o/u5dsIDInVDG0ib+dZKVFifzSzoH7KGmpT6dCvOo
JH+y/jPxpIpHpONucPMDqySBCy7DyuPRB5DyB0/nRUSN8RWc58PqlVtIRmAYQz7CRFyy4kdzo9Jj
k2JRcixsctSf1TVljKazwYkfCb8xYW35Wg82E9KVByYynEBkPnhUKYTx7RYev34IPO/yzrws+pI5
vI4SbABbjFzSYMmqd8FBYTUi2iHM91liFR+MQ+kyVugg4ugorCqIMcnqRrjTEG4wG3euSZbo210U
P1CjWqLUAqzim0W4VL1gH6hQUG9l7xTj05A+ZPpuo6Cp+ssfhXpKQ6dFpTGC8tzUDxYKpNw4Obuq
yCOYebFDmoNzPj+2wm6hzJ971R4FH7PvSr8aCFMvhfCHjXBch48sBhs2Ks4E6RES+KG/6GtmKPqD
dkxlvfjo20spnWvVmfR1PksGavEjqNmpWQQ90TsyyY7dRH0w3CqsjGn4OQIdykW8ZfxJiazKK/SM
c/ArvB3DFtp9gMBa+WBaBJq0WLjAlzV2NVelcpgGldoWXJczslens4lxWpdu98kg81u0oMPItmyh
AVR/GnhbNk/qdXiv0l/81xIYMRh1rY3qxtgKdx4v4UxTCdV/FuhXa/kiEiWjWeYdYdt3t6t27Kg1
48qv3SbrANX4vNPHMXuTxhusmo4JMflb7L+W+Z3XlRitji0dhD8Gpl57VxfuIrLZTrU2q0yrbp30
Eh6YvC4MNPeOgaHSy79UiIhshc75B1dg2RAsjK6SY39CwYm3hfwKjPoRtwT0LPe7gBJwROyvBWec
eaG4mjAe05v9nZGgDpOdf/ZqZYFCKUOXwOd4bXjCH2IA8tREpnSIHpkCLdHc0vsWBgtY6grKVjyQ
qTfUtxpCwyfV9Ho8jZ+E2agu60VG6yQgVbZ2qwknQ8fUAb7M98q3WZ4KjJEw3hy+sqWwnQfYRyCZ
bM0xqX4anhw5WAmMng2dF9pg0zWKDQjiG5IbjL9mFzCkyl/8fAXrNZuNXOsOOO35IvG7tRYXiyxa
CPbJ62rPw45Gmj82hbSmWIWnC/3LRt4bOhupJ3merau4dQrP/hRDXKM1dfIP5oYKsl6LD9/uvPpA
1oGxsDWauM5j/UK99scHKHMgkUILGYaMkOXYr5XYZVQRACtERrbiFHmUbryqQDOu/eIBlbQdeZ+Q
5yEY3vX5yrwhadd/EFwIG6yWhfpqL0R53jTrPp7YemrX4UGG2GWW4wNq4UdjAcnnrKBq4SyInBQz
QbcGqmhu0tUb9ggDyf5Xt03zUoEhOaI4odDtttDkGO4ALQ8lIgHJmuvKjUZoWxifBG8GLfd7HSV9
2dOvfAZMBTukYDxJaNd0BI/dET6qnH2qMwoPjktyUHngsj2ITnl41QNernON9l+lJJqPFDZGBjxZ
7aiSI8f3UKwpLqicu1McL3DFzBpSq+oOdcJSjbJnMV+o9ccUH00qWOnHJLIEyna9IuCb9VsU7CZw
LIwMGK2042AzK2OM16pX/tAsi1+iREu2gEvuJBa8iHTotUcabpiy4avok1MarPp25mc9w+QfCh7p
TRPID4iSrzIdTSMnkF+3BIpXSZeiAY3ePHLmQvxG2455MDwk/spZ2W1+FZr3jl4Z9gh+y2IEdMzQ
UVrhZL7ptH8wNNu9Vjq9uQOxh9MKfhS2JQWq41nGHZ2epWEPqpeIbVQACGt0BZE1ecQrHB1Tuw0W
m4EnGQhqBNDtiJ04c7ZlcUUT1UIRQBdLmiKfe9Wf8GM20r+MjTobVFQfWF6o+U9Gb6dnYN7aRsm3
9SU+1/qJRkObTSX1XlyOXwp7/1Ms2OJtWtIWPkBlVNNS4lGoTbvrD5gZ2Bzxeizl46zBZ7oU2OFL
G6CobrLpH/8/UzYDq8OEte5HJX2Yy8ny2zOvE4Q9JokMxOvX6Ib4fimYyZPprf5AbleRfwXivazB
KvOUMpIcnyzBumuJIPk3ljAlMwSQ3ak8au2M9PfRvpj/UASN01r/Ba+xBQm+xmoXv8ioglUWOORj
lzB4VOT8Nt9A50VkIX2nNWnqP/BTWAiifgoOcXPnsuDQlCuyT9ChwggOL2GCWB5M3kdAsIjx7KXl
zFKB9TUhH17ZcOa4brjm6QIUt6rXofCgRsKaX8yKAqqL5BGYrjJ85ON3QmgXQgFxcmQE/Zi3GWUy
LOKg7UEEuOlBKQ5disPfQmL0zcziA8mJ6rzt+lugojbAffaT/RZOpvbZz6yk5NogPTgzNqC+yign
3mc6/wqw2qnpjln7XMSn9qd8cItUCnpcbYvgr5Vu4mx8/1JCjNPUpEgcXNMOlh6FAbvP6iWjn95r
qodhPOhWzw6Yw/KADQFVPOtsyW3ldYdHIF7zcxeWup0ebBfMzqZtCyzN4hxZd//q+bdoR0jsagmO
DHuHgzpf3KVYKM4Z06xbdirPd6xrqrGRqw0Upd37EiCUBUGJnRM5A2rm8Df9QCezjxp34jfrbAWO
kb/sdhiUChlBY3YtMY0N5J/IJIwIDrpYNpIq+CfAb7SyH4Zk98y796Gxf/+EVhgAWFgq0NHtlGTS
1XDr7ah/aPmJbv0LDdSi2cChF85oC3rzoYxEXV7aO1ebrni4f+NN4JEE4l/9N86CAZwpKWPMzbBK
KGzSPkrA7hHtv+Ce2s2i8rRmZ+xR2AnatkcrQrNeM1J08XUZ4zrxnXeyRUzMjQTWWz4k02Vk97We
AeuCs/jIjGemuYXptNpVGTz0NE0Nh/85n7HpPXMG3RO4763Fx5zwbvgeakWNwKbYyUfPNzZo+KW9
MPKb2Hhx/kfSeSw5ikVB9IuIQHi2Ek5C3pRUtSHKgvBewNfPoWc5pruM4L1rMk82HjuOFsU42CtG
KGB5fDPbFOHXq9/EePCE0+KWr95aN7hTazyT87/fNOqql84o0iVszdiTrQHIL6Z22bEHdzrZJqt6
h1Z53nmAMwotJJktAOzEGwL7abqGzyvFkuwEM6ZZYwPgoMw6m9RGgIHQ10/CB6mrdPA80ADMd0MJ
DOzcI/X5Nr5hBpA4pSme4ZVgSmWYlE4A9Yj9oZ+ytXlSFDRLxsVSfUgVpyzdurok8l6C0Ifrkvq0
ZSCok1m8EkVAgM6EaVp32tRnbGgWDvlj8QBbi5RQC0fM0bv5JVN7rHs8fNGNUcds2PmV8XsuUENT
u+bs04BHKzul/TWmr5HNWOJ3Df9mtWmOSPQa2Yo3bBoMb4L7uqQxxpYpr0P9ipJHJYFUPuYLxhdO
B4oNtOUTJxa5xwQwoDj+F1M9sMJlpz2s2rOQepygYKDy2UtRvO6RyLho2dvi7IJs0KxMNhC4KT32
jN879CxLTlidk+/5U+Sequzj7krsbgzyCNjV4GdMwUBJuAuYMopVS3c8XXhm+Bbn/L0D+4l/wHnu
d9LanwQjz67OAHEAruUHDJ1GX4ncptRujlqc1AOhRAiqQu+jKS4a81noPQBniOgVCw8ia73S3A4F
kEYE47Lg+8A5MTH6d7B/0UQxNzFfAy09uU5HzP1Ad1g8v03fFJCE7KnqmVA9lXBmBupge96Sfc/3
TB4BpxCvUm8egCcYfPoJfmn+QPNHa16x6cx+5MSJkXXTur6wmpd31qUdZJs7OT89krM5wmkmyFIE
cxNp+vu8/dtxAXYzBBZj1uvEn1jFOOsSv8DoB1PjlhNcIbxRMhkyTwxFkFRuJspO3j3XkhSXtMen
JbYr5Ut/zxkdHXoCmsdvHFfC84e3AOVZ6WjClQWkyMAxefIxbHoXQPP0mf2AZ1QZqkvZNgbXxiTS
BSbF9QjJWnG05Vf+tZj7QFjEAF+WbLDyt9n4ln5NzK6IDEm/MNQiK0PMJSkey/ddATd9HbIeUueP
Wb4ypHzixgpMe6CtYK8t2cOeSHSz3Nf75BFaSFag+efrRLmOf6CJIO5Qo+pLtvCoWEOL+JDZRgj4
pMS0KvPlpJvhoJKVbS4xxZvKbbgifM1hSydYz6/UbQAaCh6H5iPaRwFWQL63lQh87jcgthpqd4vF
KLHZFVCyRC+vCHy1PrD9NZWjdtNfl6GyBOVcFxwbB8SMinxaPFgdAVE1RPSKTvgmwa7Za3/9T7eL
0c30e2bMXevQqePm8fUVQ5gMY3hgblqsPR6XBkOCuvGnwAqo0LQEBOwJ2Q0j6wytkDnwXDBPq1nr
xOeYObLYob7eh8j5ueSIyegCKwPI+rz3DODrEFZa8iczN7Ar9kACuCsixXLCnVAJjseE011WeMkZ
7PELRComcx0jaMdv+CUKD4x09fjQYztGBP5UPACXcIcWvgQTRTkSF5NwoPW/uvCt1T4Lf/n44sMH
sEz1W6D/O+pYCDGtkTScfxJiqHcEWRKoVMz/EJ0Au2BHRLUsvdAvlZ91tDEZMFBYUuIbp3a4Cu9i
9N5Sp2ublqUGTBCBrci8WkwfLX7bSPJLDMvJ8BbZuatP5SEfrrm5xe/KV5iXLlNxDoL3gEqXglXp
j0BDy2hDslx9m3BTa6yrcKWyq4fnlCIiUfcNBIGQsmqgz2tB2FgSNMVXAKsSVFhLLSkhICnEbc+i
KdB3hU7t3d4aLDoBNhhArjkR3jEU9PatT10Z+lJ7LZ/6eoSVzwJW2SrRVz1+Gjn6HcN/mV6a33Ne
nZAYg4cAi2/0zcbpEE+J2nkxfEpc9orxVTzPk2Crk8eiq2FizwNbUOegs8+LP2m4CFCK0AizdINA
Bw/KYA5TewPOo+Sj0b1Na/OQqYX9ehcpsbH3EMkF8SfHs8YsJCFn8Mb4hNaChT9auWxHm6cKj3w4
M3LgGWGMZDy/jffEsFEOoNebokOaouZAfiWvzfOCl99cPWmD7dcxDvwFSeiYPO5nrHgAHC98TNQ+
jaNdwGSjCL+CujwhMiRBLHjX0BN3rJ596mAhWPVfxSq4spRIXIRKZAsZ5LHSvuNZwJ3Jgf8JDYri
uqGpkK5SbYXXwcau3br9i49r+UIauBx45C2KXlahLJQVi+SDQV4PaDG++Jc0uLonOigfEW8Fu/gz
lzaVtNUzYkTFgVv7lOiEAi5+2/orNA+SjOnlKvDrbAhpep1iyWaaRtGKZm8Vn0UMN5SUiWMmS5j0
qNL57hjJak+OXktaS5etpth8igL9P8jJiQy7HXRgNGZa4JMEQ4fBE0Yhxw/Iz4fHNiRkZvz6IRqY
59Pc8t3xGOwwFJkM8jLSEklfB+Or2SLmP0LTf3oS3dfKy1E/kdCiLsEBt3n+GOIesAnyc0n2IElC
j7azPyYVIRkUtdeqTFU2kJ34Secwn39gK1/yayBsPwLkJdDSooPR5VR4sz6E82rHdCTxlJPEbIXl
9K8yOpRE0V7NLBW42lrfaI3Ln8P6QeaER9OPpBauuJ356HeQNqxgM9cAENdwHXJHgm2AdeYndTlj
/DT1UsN/UnPdTeIuCW8gmOYx9JTYqxdVCZ4QA5pzgfnXYQ6gv1cKRHSmFkP2TosLNQzGjDVdRpqp
ZZftphtd+B8moCOben6PBtY5iN7Nh/hyCs01UZll5mm843leeWHjQvrYCYr9YkRYJ/BVV9lbA3OH
0REwZRRP0UbQ59zkAuEP8gCMCCoDLhIVs36Fp4PiSPtSZzCHyWrCdIhj6ZmaG5uQcU1orVh4kK29
YbUrdOzt58qaUQJddzXXOKuMMrW8peDSlXV0UzDCELuCo4XJy0hZ6uqKg/EBHyPt2dYgZYqJzEok
q2Fb7geq2nMT0vHR5EZbLnSGIHNfnmzElQHN6mWptHa8CtneYKNxgy1D8VCCZtSAAn+ThlYSs9TJ
GwogloMRoyF08MSkZMgJhnUjO2bx/iTXLOyc6gsStLkWz/oDKTzKKivEe+zJV52x4OrUUQDtxS+u
AK1EfESQHgnVPe74KzOoNPwzIkeL7oi6tXkCZfAdUrhl9DIbVqwRvJ2FNVGEeXFr8x8TSKSCLXVb
dAP1SREIEb4X4XLxpdxQeaUIa3onILyopWy2c8nrOyeKD1Ly9prclo44sxbfmCqmh1F/T8WhGg4y
EUvLgYRIafXcA8ul3AJ1DMVtLb6xeScL+NPC5xBCpvnCYwHTv6ZV8gA4KoQyUW8M9Jzc8zWCjdyZ
kPW/2GJgYThmfyyEaSl5McezWDICM5t3sb0hcSayBi3NsCpJNcY6sKxUgj7sRX2g1eGvkIstkYel
diTLDm+PVcUeA0AEkVTCvLdM4RBKYCnhiuXyNc9wXA41piE3J7DV5f0OzoyhBsczWEaRmqnYwY3Z
RAJp5yfNST+whGvj444lZxPcu7x8kSEpPBlfogZDBExhzOVc+fDFXpvXph4udQimfbb+QKZ/eyJi
gPpP+oOF4lxLNwpQRUYLTvjZFXdC4RDAxkjvhp+GWkf6ZF6JWAQuidG/LejF9FP6O6fQnaTGB0bI
5wyBIeEt0Bqfn0p4vo3SLVKtkvuX2pUkXv11otsUgLIiD0M54HG0yYwkODXDblP1G025jehk4MG/
uovRWCP5Px7JjOVuwXLSNpojv7TR5zVo7mAUJGyorJtxLmY7plNPZYXYF82sH+3QcG5xj7KPRH4I
90YnFNnW3wzPk760M4admW7Al25TcmiW+ancVY75q00OmovoU1tC+l+nizU8wtk7SDnjIKPdctXL
q/JNPckgwyykO+MWCRhIAPJZaKVW9Q7u5o6ZD3MUNGhoMkB7mCQxonJFLmDRhIahVTP/kfuvRCFg
jxcJTy0krw3qS+ansCT5R46ayhdVN1h1fuMLtG8IlxUHUzI1Fn1h6Uy/XQVKiej2JfPMtrWSO1JB
gtQnHJtnAbqolVefmbaexA+pc/lCmeby98d0PwjKEDcUB4pR3EfGjaGehZLnSZQWYpVVZb9OIfuO
JUnvxla+lRBTt6F+7ikFgnl0lLFJYSSBvVOJt03vgwRgHA2TORDnIMFK8qj90sCDUCRc8x10GZYN
mGc3wIINEou9CrPGx1hs2JGol7o8Ieit7jTA1Pot3nxhme/Kj2mXfZecuosdoy6RJMq/xY1nCLjQ
5Y++Aa04VeY0eYAKmKOzdK9UN7trO7g7T7L3UIRDpuKwJmVxOvELLWObTLIXh372ENZV6zO/wfyo
gViu2TxC67PN9xRdiGvS8DLhYFBK+awKPPKo7y3WJjmq6laifvLafWn4oIAsPvaK6WhMh4VaYjHp
SzXDjXVkfBiRk2mbwbYkiYYzuslWyhZntnCF74lfJk7wyc76JhohtDTzyApF5WSuoAGYK5Ep5xMw
zqwVrikFIJ/T19dkuUQdyyVymWUeEGCsgpW115D1PAk4oFUOTAszTGUqEjbZVdmAl9IjyG788yvs
GYjVsD0AofTaftbCXTLgF8+NitXwD3aEwXXBpUJVMJK9SiEvbGzBhSA0+6qwucJL4izZmZ1Fw1Ug
QSg/c9gkxETZ0U66x4yKDuqLicyjkPltqPNQCwkP14V2FKVVIltadUojlsUr9HXFPEDzJa94z6De
NTs5u+gDf+rIs8dx+Kog8aPQ5tLkh+XUg/VcpKecbFpqAf19xQhjeBc9tbzFO1wpY2lxTFPFm8xL
XnvJT+nzqtukbxev90lBovVGEAQnMtORZ3KV9uVD25AcrA02ZZMk76BlGh8mo9XWHbX3CGMgjTo3
pY89tHbZuhM7Nzxw9j2nXTUeYuPQ4s7XCDFmzdONa1bsaKuhbTJoOsrpVyevRfA20te/u3/o1mjD
cADu4CgAw+k1lD50PuwOyYSuou0oE8UrQotChD/Iyw3NF6s9yDYrpm7/yCfL/b7UwEewnMFYT7EU
Oix+yuwgEyC6wwn5NxEpsEFIosp8YgsoEngpgCEjyL5xjBr3BdczCzoSU/A2ECd8C/dyui3RiqGy
1ClSdjz1ZfXxYsA+6zpUQlc+yMTDfDZYR3gFBbNQinEPS2JCrih5PNnasNFNhgKWNwYsNiUM5avc
XUf0GkgQmHFwS1IQEZvcHerqxmWbZAyFODsAtdPeJ7Tvs9qkHhxhCHHoI7j6GGRQd9qGn7v74rdC
zLLG8AQFckiY50YEzYMeBYcCWwQUzYzfS4cvZh6H2QUbmH7NLcrTz/In+uAYe8YOwwvzGDClD/kz
SJXWNUBWnDgMOFYz3XCpv0GOHFk9WZGvnjje0urIh+aVbKNLZ4EcAes0MUcM0RjOoyzyF6KvaFdq
+eFRDtAdXLroFIf6Q2uPHIDP102me3XAclXj1vyh665U4p34LSKJu+TAlnyO/faDLeJa+MGgQZfO
2Bd6YzZ+0MFoTE6bDTk/iDgU0Z2YwiWU7cwoeuUsjuui8NstohmdcXTBt1hcFwsrLPckjS6yDwPD
ooUHRY8hTtKJjE7zXFExRs9bJtwFbKDzAgZvovYlUPYMd75Egk3uM1XtkEZmRUhyl33L5UFEgvhJ
TcfIEusCd9XCD8AimNTdLTOfyyu6TMBFY90VuosiUXn4CtJOChyk4WxH8PAds1/jtWzQ9jXshECm
qANTc+5oG6sTsmp5OqsgH1LXyMkYPOdB7VVlw5z1J+BxEmFo6Ls8Z3XD8Jp5Wsxqio9hiYAh0txQ
dJEBCUAxCf/5FYEQvj0/6xxZHk7oeC3DJhj3T515E5WGYencYWAaw486xvy5pBk2c6+kO8Eepq/C
dsNkfQ8Sc9b0kVEyrlV3+Is6UvqW8fIdVswSC3gW2eK4p2kd/oqt9l1GuGPehtEPSWlI69mZwveh
1kD/V+ojD9222k0CBxta24B3e6kwGZPjrbKA9nKKIzdvbZVDboFcl7wg9XmjGu1ReAjSr65/mdFn
jt7Jm65MRKfwgynmwOC1278SdzJPXeJjSMMsNtVuhlAOvbBMfcc7wWWog0WYpU2X0RhXIf/uVpvv
IxOg2Gv/1MxtMMXegAaAp0kZcC2sViGbzDVbJ4n3OlNjTbc1Qpkp2TpiTV7fbpHfyLlDeSOFiC4x
c7a+YJwGP2CGB71Z6AELLZF6lNKNoReoBvbiRvaZ5msFBUOgbdskh8jtsw0yeoRutAHoEBJ7mNX5
tBoIqJfihRw3FkyYGXUmPYGHoH9iOzmv/ZUZQFGPW7H4VEZXWvPVFhR7CzaYTCTX7J1v0x7lYOOv
I9xRTvtT9shgN90QWGL5g8suQctyaf6o8BVKjLdn4fdz/Y/4A9yNdCg545Il3RI6QIL+ktCDEVDs
npwXuccPbDxdsgY1JCG2xnuerURt04uPELxAjqHIjlR/pEpt5U8CMmtQiQAy5VvArlk2zrlgVaPL
NUzPvIskG+S1RBJAedWCD43VayC+jbB+X8anNjhTxiDnu4WMkV3N6nvR3UbDfZp4YsGJNQ9yxlUd
rzkj0RnjyaRhJPaRVd1z3ba/mvnWJC7zydHu/sQPo1mWr9N06K0v/b7wm3A4xFQ0dw27JNjN9JSF
m4b2XBY/m3ifOlqxTS/kBiFyxpLS7RfDW9EdZo1OzNpPeedz4zkRw01xi5yFwsewbU4Cl0l4xGtD
q0dNfB3fWtS4JRlQHfcRKz0ixAz+GO9Ffx+jmzDMISvPNbvuJ8NMAQbQQZ+X1DFS0Igwh8+GUGIa
pZfmyOJXr7oMVwVytNQ12sYQ6n27bytCS/cp6jo1eleGU02Yb7HirBrulW6yIMOB56XqOlNAk7mZ
K4Wbp3ZXwj8tORrvKNNrW76jWmJmBVkUbzDirVshU6Zy/mvQwg4jnYQ8V7zZJkpvcuSnPd609IoO
qmJ9wvcCGCT/qOtDOccew908tBHdK9LkpHVEUJ/9tuBWJzog2ASJlfz+yt6ifBgNsuIlBsUBA3Tp
xMzJG0/GP66zB+n6W4kyjmZC0Ndm9t4aB7n4SL6QnugG2vqVHh3rYS+Oq4ZYvb1Esk59aPUf8oQZ
vVfVN/wPbuuYVEh/hkhn/kt5VOU3QUIFbIj+uxnIzGY4kqog5I/hHuH8bxOcp3gTo5BuTRJQffgq
RCXWXzWUGeUS126SkEbKJWqJ4R9nb3JqXDITdNNT6R7lzZNqGmEP5R3SF7bkln5Dzc+TWfKh1szy
w9kk6hrVcRTJ5NoskDY2X5DyuUaX5bRPiE8DxvDNkCYr9lXEil106/g2Su4gbsme1JhXPI8RFEfJ
iZKDqgL/Yq25M9ZA3qolIpJMORrFx1BvkX79Id2MGeyk2oPJ3lNYfw+bJ5YDErICMmxWUDuQsBTb
Fn1uvCdgUudGi9Ypxrt60+KlVPdYN1NyOBHQxNUubr18uMfNDqJDhDtEXfJvSm2wSqLCapuWevrB
LEv4lML5y1SGHvRek/m2OOnJbGOwSjIOIDpzySdiy9ybgXoGO1U95C4FcG+zi0NfgncmpMo9SqxJ
OXhp0VRA38g5LIJ7hWQWW6FmKFykoy+nYhDwj2oZAq/BIA5zI1+9akZpK5N9MeyzpDOXLEM4JJ5X
xi71jgIyov9VRDyZTmc4bXelwg0XxEVXlgE962ms6sez2SrNb9B/y7jJmGoSdYZ1SsiY3BJcTZZK
7KaJb+Dme7JjiX9YkbDJ2DX0mrOQBo/hJgAOvu4uEUJiCJCC17HcarLd/McGJgRfKT+pxHXWLPZN
t6nDExN+HBjAM4Jgg4OwVRxGynkJxmO+iuHb9CQGdCt9Wo/TnjxAJioP0neEwjcIZpgO8h9Rga+r
0lyJxkPNTA3FBOyG5kMnPpR2EYhlKfkvY6MyOGVtCNmO+UHpsTvKLvRGjB/kxE4TLEmQXvqPBe7/
YQF2lguUkNhVLhJ54OqoPvFZGtcApzW9OgJj1kjRKSzXFN7SGTNrl8yQwxXWbHXXF2e9O1RstCbo
XR2fY5Lt2IVg0Va6v4VyJx8guVTmSQFWXP4STpFiXQzV3dD///chdhiadxJgSHYZcqD0Z3PxEzJ9
yzCWavHJyLz+6caEJ60/QmGrFh+s/AaGMIQzUZxX5ICQDBIlnJkIiGadvS8I6wmVIKU19QGmwqI9
IpHSmfmkPAw/vWEHnPOq8Abst1QvXX8s0tzOyQWSzgUApfdF8ZUwKKvKB9tq+lfjQwKyUMFrgQrD
lpunWYoOA0uwwKf4mywKXnSu6lomfitaw78QB2RnRECiIWq1Cge/X1G33Eko1wMP95mpgpP+jD+i
j2h0maXyfxYyZA3K7Aivb1ax8kdewVOXoTXlWy+646v/bpXjq91PqDJgiw0QkSD4QhZa03q/mEUV
IJiRooFFnP56QItJ9PGEErakgfV7kTiMczI4LZimMGKLQbahdNYgUbf6PjF+I3VJT6ana+YGpYw+
zdXkrwn9UceURWXLoSF7w6/Rh2t+C3zoEljRV2WDndqN9M21xAVODTG0P8WitxPoiApQ9WNDi9XC
ZvhphE/5s8l3M7PU0P8w59dz4357eX+6lShORicEoIVYw70pWhzq+rse3vKZ17Zpmd4PHwKv2qJS
l7r4h1/EktCZbFVhPT/8L0KWHdyMibaTyarAVIDr5fWVhmv+v5PI7QZN1lOiFR9MZwumwz4vQeZf
n/Jqx+mlt7tgWhes3XVYN3aiXtIXMV7mtmZ+ArN0dJnhop5It3nnvpjRGmtR3pTZjWn0AHEehNkx
0a1a/QboQpBRdicmdbAGhBsRS0YHBAau9IziOIa70cX3+HlO4OSZF4rl58KlNk66W7PYpONewxAU
fOgqnj8aIpvg08zKYBrUpyz/q4L7bNObow0Ew+PkHXwz2dYg7Og8CmIuhEsE+UNUiYDQvSDaDduC
oc3oRypDBDt6f+7lYFM3Cyp1NxaPJMozPpUQZwN+TC09++zzG/6B6Yn06tSXpxrYtLwXM8Z3YHWZ
k71WRK7Sgafb4rUVRQIdlLNRHDMCZOQzw2h25JV8CLNkM5sa2LslLViCQiEjkZgsxoGAAiw2ojG1
X7TK1F1HIpFNudBr5yJ3Bw0/xKqiSufwC20c8wdUFjWrJEgchKGjIiSOAb1H1zvavjISVC88fdgx
UAd2yORxH2yjfhdoVw2cD2PK/qQ/33AZP62/piZ8E02LQk4gpy0IVVr4PTO6Tl1z7qOHhaFXoGRC
8GHpjJ7p6+JH06LYXXUec23wigSdUHxF10n6lcW3Dn0zay08/WtiEZPyWwOvFzJ06J2cr1TArZsR
ZH1n4dPI0YWgy2G4sfPQGEIJDGDfnAFn8/HyIqU+wK3j9CN9FPmb4IfYVVq0sZ1PpIIuItJZMojI
Zggvue6TRQfJXoafKXbjbtdSk3V74RiVzoXRhnTnRtLgk1ygpOgBDdBKXVqLiyBabxwxRoWn3YKW
LSL3FMtHIq00kvCwzpMbW/6Yr8vI/NOkFQD1s2a0XaibCTd5u5pIZmv3C91mrILcIwbGomCxyCEj
KLvot5u2FQHwmJwJ0QosOD0SJrEtMy9jP2mrSra5cMFJoJa3MuC7wxmuMrYghvuTvlfDCzDepH+b
nqj9MLI4DEee3+iMx4sIdVB0Qe0QVyU0m8WCLv8hePw6I+7ZCQdPYENmkV+oiA4xGQzxG6KVBPQL
1likyYiJUAyw7AoP+SrAq4dcNmXuLqCrRe4OJ5NV2GlAiEMlmQX7cdoZt5QNvnQwzqN4Tsdd7uKe
gnC1hvPJXlPxmCdptJWwjlAYt3iDESdRr7LUlL4h18HvpUuAks3vB2NE6PISD7oH5QpYOU0d3O3e
wdoobMh2cYdTS/W9qt9wrx1fP/yiO79CpgCCQv0W1C1nIZaXrrfEVbLv7MmYZ25knrJJPkkfwwFK
YjRnOIHM8tMbituM2yGxFNo3aDkGmWrGP5z6tv/EX8+nDefkQvjoETNw+MAwp1xY2DWoMfA67tgH
tumFqf4mevqsSALAPeAGxDmWi0Eb3RikB1pOohl2EzpuYILfJHZr+xRFFB6RqyFdA1c7DSo6/0dP
hfh8G8BuDW6vWm1NiiBynJ6Mee5Q9NxUphUjc5LCHSpqXs/CwQhUJm6p2zIscKLqkU0Aa5bbFWlf
UG3W04X3wgxvkbblMIFdSZ+Y0We/12yp5IuEMjsHI+klDtvUqbU02R0cQniIs42cAYP2hqWdGXw+
oZnAcnSIfp7fiJjAL3dQfpXgTrpW4dQC390JwRVSoMpGFVIh0BBPqUQeuo1tnmFnpq4Xz58njxdL
auUf0tqI0C0Bs0A9kufc5fiYVVJ5Poj0+xAs0yPRjzWvMM08EQauKLSjp0ee7gsYSOkoX+2Nt4zp
aqTO482BXIA9+8gR8nbW+vGttnZclXj6VxkSs1njXIuroWVCsdLDTZz6+a8OXgcG8Q1uYehwMg4C
kzWW/c2S9YS8en7CozfMPQIycjLLAV+hW/ne6w4457HYEEgMeAYwH4xziA4IO1Z+dJRyfP3Ei/A9
4vWwTMNHl8w2KvXayiF0u/uqE5d3mNGgbrGHJ4qHswe1P2m3JD3/zM4INHLPdMt9AMdU3Gns7zZ/
PUuPYkm/lz6CVS47hifrfr7hq1S1T8FEbXVReItXpTUdnwcetuww9Xdlh+Fggc0C04pR2cNnQzLd
tPwjYpeoxZlu/7oAklzzO2a5UJQ2U/fOWxylE1gzZbRfxHQwbh4iMNxucmCWseQe+ceIREHFCFi8
kwrJ+JOGAlWzTjQvFZ5VYHj5zb4UH9vJMruOjrk5qp8z4Z9IRMbIpQWlMEH6bksNpKjVc/6E3AJF
ePqeMQvd8xKALAAmGC+3w+4ntkESMVInLo7sB4iIDGBfTpgd2AWAugrtsXijZGPhKlhQJEU0ZOhZ
CdggVZRPzppt/PRlV5wOMHGuPGtJcJQQibFQYsQwq9NtdqmAKXkeaQLY7MIGrjQEECvOCG346dQN
9DZm8l6T+TQA+jr7mpe5jAVZ3FvCO7Ip8vRSN1I26J/12mnWjbELUXLq5FpuavZzcHHQgL+gJJG9
wbx4L/ac5I6BLUg/JseFYQluNFjq54BAjZOJHX7kkOfOmyU4RBtL8YGdoPb6xQIiaHsOah1M4mnW
dNIeVtzfbcKQ65r+9uCwDIcek2/XZFCdPvEK+/CBCGWPMk8ujynj0E8oHQ2j9uXs6KA6RMmxOGzm
Q3pd6FCJ4dQs02adXl/mHlk31J/c9CJ6+PIY/wytp0/7p7xplZ809A2Oqvowk2SWC8NhE6c7C197
49yHkEbEIhUIJr2XM92jGRPYb7u/Z+bma/3RkSrHPNbw+hhWjIXMrtWJd7baadN5wW/E0E9ZsYKZ
ajtlxIdMUbOVVXiOOm4ffoF/JiYgpMzVLmAh1DqSuFY+0YEdBOFWUpmWHFFY1Qjww9ntaq6FEB8T
UnrFfDUgUGr2DJ4QbbjR9wLgKK3WMupdkR0buMfEe4KAM5Ff7EH8muFnLuN6JdRnqaF++WN6UiKH
p4DjbGCXynaZKqN97oUstxaUiwordJ9lNYg//Z3jhfUET2KwA7w9Y4EINuf6exBei7Ga/SsfMjSu
EZyuA1Gq+Sx71rMyMU6RlQxW9lkJ26A9p41NwCREX4Uw5pxXdr1AHnWenrB8GKXvK4zcykWM/epm
jtuk2i7G3eLM4Jzl2oNNToxHv38r2eAUnEkNjGYX3M4i3uH2k433DsoZCrBD+ngyK1s26DCA7bFd
ISGJEv2j9/t7iVObKDzS3ERWzatxcBmHXgUdepelTjw1K67IV7ArqflsE/RDJgCAJZemoTsp8Ro1
BGtdJKjCQF+ARUooJGTU/fjfc6yhk+yVPv2Fiev1hBp6kbyDvxpql5kq1LZd57Cab1EnC29ZxYd7
l2u+86X6JcqX5je+oIHLbgWK69JLTLvXWHwyCN7k11Da8KTyGValY7xIW72VHFyyZ1JoTBuqLiIl
PGlY68EVP+KUPIzYbqtNYhwnBcIXS5XaZYzXq9uwcprXDpgzlgIc8E/q72HTtBZebhHXDSOhcy8c
Xm9EIUvI+BbM9ejQimQT4X0MWmduBLjsyfFTiOiix9ziHhechIsXbwISrv5nQR2xsOWClc93Aowv
fRikbMS6FyJTIFiPmzwkLJo2STXWxi7qXEDnQk3Tg7AjJKfYlU5m4EjqqaFOpSLe46GCBUocL/K7
Zf0VJzsxOjJg0dCeHU1Qrmc98JEFpgLJt3WXHReNy9BqaYybalgj1aELMcjQqMMPaH5HJb2rbCcG
uIVXRmiMyWPIePLdkC9I/YJia7zzdkSUa/Bb5IWr49pvkVwF32HIvo6n+8WbyAajQo9Ay/C5QO+/
EZhCvb7bv0rzyJ0sEUO+dcy3MKaea+D81ZUeC53a7FwcVuovx/uwCg5YXV+3RX/DgBQh+IoIBG/A
kDHpGwnXXQ6GoxON99VXNjG42rGj1DMWft/6hXKZirVKmellv8lCsNuht6i7Y2ssPwael6fNmF00
0YVgNrZG9D7plqmTohNwhdzoxZpiKn4HbCrJluNJDRAcHESE7CCEyAhOP9XgMQ4PBbo2bFhYV+zZ
j+vZinOTlKP4fAPth4tgZAxJoA0NhradADGm7HPr7k/o3wZkUOJXAe6VgHF+9nzVZbRUjDb0c93u
FbCnOD95QNS9MT5CEzUQZUxFiHrrq/jr5rog/NO7I1siBe8j6FLtrxAuenXtUWk4ZfaQ+V7wLEJB
sLPfgDVs7invs15sQNvG8i6AQ1XtgDwI+onPFQmAuHiYjP41wmMQNynrproF5Sf5Z2Jy7LRVzJvN
r+sBJy48jfD1Wr+DS67e88ua55zh3Y4/VCaHhWQXc0ERbgBjjOzVmnqvPorFgKBLY3Kp/Iycqws3
WZyK8m1OmfSqT8bGGJwUU3RU7q4F4wwGsqSiEfQ9Euwn7khPLL6r5K6xURr/wvPkjPwVw0dprAHH
hXCboxEnI56S0WczBMcPQi4v5/SAkQ7VPiEhQRTspPpRgwQRvJ3QRNTaNxThNLkFCNlMtiopFhTw
2jK2eEAoxdtAjzMttpTi/cDfhqxhT/mECYAhTAB4I6JmhA7PVgO5EpcsgXa0Xe0+OCvTOQsrUrPe
BSS9MzR3+EEmzWTRTL6S19tTOQws2QAh4CPhfxk5K0UCDLYibYvKQYaGFKQ2XOKKGrugU03ZuEU8
JrJERSax4GgPqB05SZib0AgubgNSy9jPQcaH7zEJhSQPaXgx3xXps6LzjcHQb6aNaCXrlikEMUtW
e6ZRoAwhezVxIMO/Yihf6F026EhRTyw7d1iPK/HUcGgB4AVM33uILUZbcuvxSKXBg0KVn32OL2xv
Ac39RIHrKPxm+pDlGn/vk+qZZfy+IO0hrwmunVWdd1GoOGcfTACEiujxo6bNcWVWvbgoXBY5YF8M
TEF5aWWwv1jdSHcbvmM+S1RWIRBBYCVuIZ5b4e+FtLaA1YeA4fz6Kp8q6SmrapYr7FQikril2Ruy
dnrg3yiZGuTnmd6Pu/zKJ1yhZE3DX/0FEyTea3bak0u6BG05ikC7NEt5XiUKkvFAfzPY8iXikGVI
ofm6tBrHL6pTVHjP/lcy3xesM0E01dvgd+a6ecpZy47mTxSXloaWkTphiHU0HOs5ziu4ag03GG7V
RcVmCMM9Eq6KOq9FmUOzqSPP/Y+j82puFevS8C+iCiHirUACoZws69xQtmWTc+bX90PXTM1M9Xx9
jizD3mu9MdI2tLAjXyZtdd/6ln4CEsC1nm/AkOBakoY4RzNCc8+0CFiH45jQRhiXKf4xIlDJfgvs
thOCs1UY6CzWKQIFBh+RmrAQlVM1V4abIZULsql/xmc/NYPjROiIuG34fXs7+CjxirFgko8Ms08g
Mc1D/ubw+Uj2Imnf8U6QrO1WYGOvT7AqqONbFSLaonTyh0uIxHVc9UFgPpt19RHh77gaFdu8yevQ
K/R+mUv/gNURSzrXbneNEcTgg9uMeOIReqZmWl3CMxsTWL06Jev6DaZLMz2uwavMzAGlZNxSYgEd
GZOZxlZgL+/qGnWGrm3G0cmJAeCnLBAXnNB3wXHkhVNdFBOTqAeJQiBOkLzbxdrQeb/n0BwiyMph
V4JsISLIOWKwyaDSuw0Qs2v9E7UT9zQAItpkHowpP6AZpp6B+gOHz9PPFA26ZKLbhn+EfGM1937Z
8AxmscRkEJD1FwbT/EkVKQRMa8EmOd6SM4tTo/LngsoV8ZHEToWSJapO+8ncbMXniLbH0jSIU2EL
O7XUEBCvYqOgstGvFD7AU16v1pCnNC67GX/7CcNaLV+JcUqW28U/HPgpB1nwzcXWR7SgWck3HPtC
f0K/jNUlR+KAbIfo/wzNl5U96zl/KD5y0FT5qb1y2073qsYuavs7yfT2zfAjhUdy148kKMJEobR7
DouP4M5cNAuEP4MtkbBq8SS2xMt+DR5MfSWpsCW7CDtbacuYGPqt/vJDCjxzrCJfdXsoAFsMjEkN
N+dK0SiET6GvSSGzyD9SxL1mbLrWzGtS7E3Marm3QY5N/DFQE8UFULTZngVR2NAUfOz/1UhiOCbk
A7S2oP4T+dtRgGMuiQ84TBGRGoOFBzwglN0ePhT9s2WlHIsD71vXfWsNvef406hG5qGMHbwD2Be6
/sHf0l4N42ZQ2tEcJEJbOlI3+RMjwuZK9NHxX05keaLssBOo+DtlbSv2GP3WArqSHy2Z+2IY9PBj
9EQeL3g9VoJ6GFosnPclvsN69YOdgZw+4CYtdZi950bUcK9rhLgYO3xpynpJoQdmPOaOkVE71HAH
P2MZge5GwHP6V5959keLc3ddQCeZdG+MiMOEPREtktt9NKmLuooHFoSjJ22HtX0VfqsBesDVLPbH
ekJaNc80Mgh20cWNZS3gfUm98ygzGZ8wMlWTrcXb+gwGhdlFtEkdiI7AcYChHBgKyJXgzKUc45Xn
HnQb1v7MvgwoQvzijE9joCXcBN0GgPdY8Bjyn1GJLK1gIn8vFBz23ceoXVCBqHBXWNgDMj0u9IaR
NGjOIZgMfzJdAcirjTPJ9qzHy+BHyQHoZ2Q2efCxRjQrjAcWJnl2/XDdL08GY3mBBRFg6kNGb710
UfR6Zv+suyNybq99J0FE5PiBrEjUxf3Oj15dQIrkLq5sMT51HV7EEx7CCYmgTsJp/2f0KweKx6Rk
s6edmKEnO7TJa0aawds5zQMwF5RJ6/w1DIeQlnZUdv1HRig1VkuPaY92ANKEtG1o3IGud2T+ACTx
7tzmzKF2s5COHPI82i1pKSDyxGitWVhHFK61XbYfCqoHZLypVQpzUjUwSLBFIssgMYNMrdlAW2Vn
T3KD+5JmhQ2ZOJHvTtJReykvMo+bo3TkLCVT5aINbv7Md7xE1I9ChCO9lkkqWJiRu/yg7UJyMhOC
M1ch+4MTijATXSus3Ny73h+sxQvDCMyF8WaWiQ4EPMXHpe/SS1HXN1F6YA2hOJmES8gGtPW1diuV
f6K0NaK1QAoMCC1cERSFitLme4i+yycoHjQmgQ6DTZVs8VtRvPOYMBl/aXC5K+XlwQ70Dmr2gdJh
MMPoDkTyhI7EorOSCN+wUAT21Smbsx0GtBjffLHlMyaYBRMHKr5NgLsminbwJQOGf6Yi6nCSAymi
gXujtzMyly+o9U4rYI4Bw+lEZN1dUNLN8smPytMOHTuPJZgq+nwrS9/B/FGsAnjENOQFKBRIL9/j
zGBA1rCdARm0m+QXiwivTL2DJEMupNbOXGfFazS6zG/KC+ydLhzANI8sFBu6UgF4JaBU7P4AuQnn
LMFUbwTZVocbQpbkFkx4Q/EBbKQfqaEu+oxMToxNcCdWUAkExCfzH0XW7D8hIgGk1yg2SyLnUUDM
5AMwmOcRK2svIhuE0BB3lDmDL48KJXAbcmklBzgeds0fnZYMD8kW/8RrQL0K9+MRvg2zLjTX3jPo
HFijO15Cqlvz/+5NVn36polhpnZaJ49Qo4vO7GzeEmx0bH5uelsA37bnZUurPQyCSSAhXidR+Td1
d+5ZgcZ4Mg1QDqJR6lGsEaFnKeh2evaqDsE3To302bwaizzSOYrS7GNHxezEsFvtCuVcjJ+JjzgF
O9ArIxauWsscPlgrLYwDvxOEAReJ8ZvhLiBEFSUvP/px5tdvhqvZMaXUdNicIP6rwMlcepl2izXV
8M1H+CnyqmHHeSrCb8ZSJOwiAUfg75htedCT4e4xw8OeZP3Wlx5AvLJ6QN+vNS8mfQTw88khb/mr
FDpgQCeRCPBaNZ0DpQeZQ/rdDyB6ixeCVOzxbXROImwHhCDlgRkywPVEmzbF0DvxiaYr3rSwKONH
ASTYPPTxHfNErn0E/NFLfk6UhSV4PGjHwA+kfifMislk+wzEsPi7Bhli0mLYX9MUyZ4p80D3k+MZ
F61E6AJ5huXqN/f3ujKnxRLVko5/KAh4GnWQQhmxtdJuUtRq0ZKNizZSUd5l6EITUlEnnUR72LdF
+CfG8roWXlr9r0/JnqDp1eaJpN00JWsXbnmbCR8yWFib3KvhHhaOmhsraTjrpesFBGqoMLxOjSA6
Xcom1TJdXm2amKRewmzVc3Lofpd8lonqGFqySEWptBJaDjRloCr5Aim9+IxFq1lElAYzGgXbwiAk
cpeeRO9VGt22LT7bW2yVN4l4QsS+Jf7RGOG93vBP3mrFlDPisniilY5lXIhwSyT7cxkJvosAIRvv
BVL/mMsjfpcjDyj2QZ44ETASL1sR1CsVECvw9mqzW0RngiqswNjnycn4CBGBk200HDDABtJW+82b
pzAgB0K5MCoPFUlDDqW8IKOym08QrughfqfqV+j/UwyalG7JvH/rrrrLO96x8TVghMRMuZF2Crrx
JXJnPjoPRVivHiJKrgrzdiEZoOT0VBPbp7YNoAlgCNlxGYbaXF4vkp0KWhYHNes05QMeR/An7kXe
vWVPpzAvnxb1ewHqaP5XvNmwV2MexP8n8rOX+aEwTIKiUAEdSeC4zQywvp4OhsB1PR5y/SDxH5Om
v6QwJWJLO3wF2sBryE9aEEgRUx/gLW9j+4QxCnwDLQP3tgh1IAssE9wl2+LqUQzikwu/ZsHwsEBM
BEJRtNhHj5g2yencmf45/MQztdTxIZAXB9fefS+GR3BNAUK3BE3oNjmQUe761b+RWe/L83elf5bn
63ZpzeVc5RHdvoJ1vcPonXpcAK6CnFg89IE9rUkdI+sNRvMfV9hQ/7YxFzNnVkOQoc6rCrYh2aw6
iYfbeuAd5Z+PjURqGm5vc0mMsXJVT4S6Bhk5tzjtm3UNBCUm/whQycmbJblVsnzhsRw5I+IH7Rr0
Bt6xWCGNEwVrGVaWt/NbWuR+WA7CghgDavWa4cDEJ6U9yIGI7oQYO36BeX4pqD0YcKRmyqUiH44B
zFQENDicwKqEd/+9QBKoEzhDDqePTxSDMVapnJiIjcipSeWyyydCtB0fcTY5wQbTMjVaqu7op5Kd
gxgUjffG9X+7/t22r5JAUQYZxHrEFBh2B3Ps8FQQIyxZw8cskwUNsrBfL8GZPYoO6ueEFIFUaCsz
k9HN/qXKzH8TSKZo8yAVtCeObaIGpt8f5Q+cMIVQHjcyi6z+Lf2bHbTZKS/n9hcUiqQ0CHCvYDX+
od4uv4j3wlC+uBr00Us04HIOAOtiKUSgAvUFUcGlwEq8lr6R2khHBQ8C55Z4ERtthegEu0gzGzMk
40fc8IxFaGxuEaDvSPjyKrgQizGDOpbU/HGnKDhuLCY5g/XDVN7843IdrcPll/xUfhGSJf/CTbXY
hWhJOFXY3UE8tTvmYP6P4bdXnN7BmlIa52afKxt0FZS6cno3PjXzUn2EIrupMpFHDHH0NrN3hBiJ
ZvkE3qnoEBuXzv+D1pAZ/6IddYwoLBzti5ua3R47FsZDJqowOMCqjOtqydkLaWDcNHX7iYIKaxHP
cWMASLPhcdpR0BCxyDCya0hqbflec3DtWDeeC2+j7OWvkD4bBPArTl5z4D2M2UVA6ARyYuTNglg4
YDUi0A0E9vjztzLMO9qEaNPsqWzMGtERfRL6SC+QngQXZB0dSLs0vsvVs4AjSA6qP0sXR+krF2mn
BG7g7SKryXcW/SW+df0rHD+kkWB5K/2R9yVjUP4OHFGHHJiF6TRxyG+WKwKYI32A4SeZrDor4qkV
h01Hc5HlTQMfDN5nN7Iua69EcqRP1fEUO9H35Y3z3D+RuPONyjeySDqhpmF+fH74H7mjfyuyi/6D
MXilP6pxDlsHxUVHweDNhbCZ5yiIwhXLtOjSS/JppaRjDC4iP3YY7YMcLT3nSSV9by1/wx0QbKX9
Lf50GiEBb4cr7udyzVGOF/wQ8zqiVMCJM7rYdFK+be2O9YngkHGc9+I/hVS/2lFuaJU5jx0eC9SB
BLBm2IB9wqJvPKm0/rzzxQ9XcqvAv4BaRidxF2QfwTAPrfwEeKoCLn6Gcr7wK8WwNtnrbBy49baC
t9Vxo2NGPQoWPwJimv676bf8Ui4xzGBvBgP7Q4SUeCuK8PTJcodSSJpeAYFL5L7t0uyweEQO+dVz
bFc42wtVaFzsFNKxFvYJp/Phf1KNh5l5quS5mEuzcNXwUOmp3Sq7ARaW2CYasz8HHFg2FsnO32gf
ONhRN5jitTeRFbLa+B/UF6TLE9gLy4B65P+D8ZK6oDtiLRbcwUx9MqYJnQ3IcmEbxlWmYWyy55Y4
/ZQRtguvI8OfjD8kLXPYqdOeVYDNmCqX6EFvqaMBsIOQQiHqyad6hHwbQHoYW3ubndsvmHbcLgKD
I9LB45lbk3LufyYghX34YosgnqWDhBqvZY3n9+ZJj45grp4nyPvKyT1iJiauT7z3na39zn3tANIS
3Xp8cBDHHumh/ytgfUm1i1ofaxVv7jn2LiIio39I61FYw5eyEehISo8dEzDYKLcjWKHDQsKGi/DI
h6FjI9aIn2IZPEJz6WXjirCT6OoI8NgtlOOou5gbYxk1K9hHQ/8eKpVtJj8JB9fey1MabgnzpaxH
v6PCxDMwU6znfvW3PGM5Axcn9S6jvYADGpB0QQMu26PSnEga7h0KiwhI0eINuYUS2XO3ql5zlKP4
ravdjZyD7uSrBxrkUwwS+pF3rCb8l00PYfJ18f9KE4r7LLZrcjTDIyfqeAX8mHle9GXCudKtEQb5
QDizVO0rEhRprlhxn0Ji9W9sxxoqnRd6CFCD+IkYh/KTjbg4MuYIL160NnP8/IfavfQblpsgDIRE
d5YXqdrl6ec4ovGO7jT2yuknXjfeMu6MFr09UnCBFXjVtE48bYnUJJX5Nop7jy+vW2NG0MAxMS5x
QX4K1T8PMUMdX8TCLvC9DS4aWSDsCx8BUTDJg9T1cg9tqgP/FGekyxKRf4cWd6R69ac9ik/SLvzV
7DBPrighwK3xrHncPu1ZRgkC3pcc+I3ympJGZbAvCY6s3hEwAb4Q1cKRx28TfWjrENUhc5j2H7j+
Fr09wP2+kNwAgbP3WY9XvyXKH9VxuOGUqUnqibr77HIYbWIVQTHq2XMX/Waz35nr0N8CwLLH8998
QNDqEOrCLIA2t3/hiZCyekf8JKpl5Uw3IxKP5DHbdWFosGHmAkI5zNuItFaoMAFyCGlcbDhmbB7b
sH4SCNTvVIfnLDGNc72jXHdQefaS3xk0WGyU7kJOJTr03mEtRq5ZkzJ6bZ9sNEX8Qdhj30orB92y
YtVoXXAna2B20aUu2PBFmhaZcAkL33gXFHodXqUTVoIVntgmWSPKd3u2izcSP767V8UrBSrnAwxk
rdV+z9shJW6fbPouYCa1reOTM33Od4zBDRgHfrsDR9BtCQONTkaM7gS9cip4OqYeUlvfCKEDl8/N
1wumg4mVSh9EE7YY2Hl6QNCJgD0D8VkTh+c0/HX/PP7DwptnkANlgpuCFIHEZTKqaTjfI9LEIs0o
zIu/iUiwL2gLo4WJqxNGAtftm/dOC5xl7+rrB9IcTk/uXT+95xH2VYZEN532byGBlmV95IdC8gK3
1bq9UzJ/UnePyN3EHKyAvuI4Qnjav1C+TMsdNtpyeBvE+xzjG/maSnxEko+Sj9exOMSbErznC7xl
0Z6MeIeMpySzSUdfQDuEY3EF58AgnPflxsOcVt6gx1DzJqjCbZno7wdiDC6xXWQvKBouHi0S+Qrn
RGkL8VnvP3rWNK39Rwkp45F3ZMtH46Ou8bHF+VkhreLAeOT5CwaYu8H7BNheaehkeMF0pP2uoO/0
eguTI2w5Ffj89ZNt1PDI50CWtuNpjFGN85XzNyY2KJrg//Ecx4sHvanpm1syZ7k9LjU7G2wtpVfK
GW3eYqyxSPCqOXpckk54eXBxwUDOfAMH0FI9g7+hPCdZdmwuKaJKBWvJL/+8zQ4DTjHDpCC4mI+p
5Uu5hf7BmLteWPrY1lDqbpAkgMwu+LcQrUGn/iAHOIjapgaZpwUXkmlF0DfoAGcp8SB5907Cd/nN
x+m/FeGPA40FFoke1C+LoKV/kuk7XDS3Q0xEBNlKzJzO+NWAii1ghy0mDMpktJ9xHe0nGuxJWCV9
X6Kyj5MRq4OydMV7ZU+9jWR7yTQ/HIIH0dvLbccwf+dRleRT7r10fl2jd+eUjSNX6d0axoAzZyqu
2LSzJXGK/YURXVDXS6QuMYOtaexr+aCguyY3OaftyosvXDKEwhTB78iDmZnxjde8IDXrb5jZufzK
sqiCvaFx9z+XwpFgvtkFj0Yz/pmrkckSxtuTfquApGwCA+2vv/PNiZU1P2QoOCw+N7MVUhs0eSMG
oRWVEziRHvwcJTz/i/cV/hW5MWIucachBSBcCsKHMkXRpNA0d3MS9ujJJVi/x8e6mFhG6ug19Q5C
R86KXYFAsnrGwi7GLUopJyd+FUOU9L9JsZ8Bd2R8HO7yV8b6KQyYxrHfygL5Hg4b4itbHBLkeWTy
gubysPupLWv/Zng78+/a16K41vqlrI/5LAXq1su/BMnDBgh3sVfQsn53xT570N+1AHpqvyWckvFH
ThwAXKpZE5IJaNJ9NfWDGQrIMP5cwAaQqYyvbP6h1j1zEiWHNq/zAOtZk2ik5q4nbZXl7PTUq43Y
tyvlx2dX6UdTssG5a5oJKF/eeDwqf/wnqCVD3XVZGqRVPGSiJE7RntzZBt0xixhbEk4uTXrrZAUn
dDdEBqkZbiEkxDccwkCzkoNY3aj28uRTjwlqI+T7ZUwyKZCVSlXgtzG8SMylyVA+cWrxpzR5ulJU
JGiaSyaBh5O7P8TpvSD4lLokpUA2QrqEjjJqr6JQwbn9LqGTxOFvzD5DUkqJe+BrHPddBZNGKAkz
cTCZC1ITdEvU/ggOIl1BlteEC8He4NcfK5vAWqJZTBd8SMSbSYhS6eZIxDqrNrbPaCL1YZWpq5GR
CfUAPwgvBvQsFU889NoabW4zbEsSuUO7xHBfWjFHQW/pBk1wRzGAZj8uf98gwxyQXKDdpZe2IQw5
hSRUz7t42JnCAGIuBEqnCPM7WtFWcmAr7pyw9PVToAow1jX6x/HK6aZNjDaIEv94H9hGNsmhWOzz
wvUpPdsV7FuFm08/c5h28GKNbLcdSQv/32+YXoJLrh7qir/dv3UFqwrZMMfF8smap2FL9+b7iRIS
4hepMFve/OF3goF/kzEQyUeyQQgeaHqn+52CG+MUzWRR9Zj7kCMXzUBQ/hvkY7a8AX0bOHk5tU4k
CETkcGPhVF0ME6m87dtjWbhZvA6ZpJ2Z1nHY4eGPamdBTj6iAjJC9L3x4VF2H1t8w61hceV4wi5T
LFm1iQbNlkQpoSpCo/NQxW/OWEwJtXjnXpB26IexCHKuzm2IypGBgOK85MDV4M1ODO4QxmveWDaG
37lre2VMOIOtxRttFQE5xH0saf5YUO1gtvUZS3+3zciqRpu4IgUUPAnKAysNoNdnsL4ElA+syJ81
9XWeP7mCokOafTa/+fgbl24B0QByjAb9iZiAaEdyY9VuA5+lIWHF6M+1hsOBJKR2/hYPyXp8Jjqh
ga+lTv7TLkd8pV86addOV8J+d5K8baoH3iZmXICb2G4eszKdbbHGK/zCz1L4sM1zLVFm1swK+oWU
DylWCPqbP718FJ/hTdzFEwiU6hTjnSiFDO/wIYAf9qc3f3SMMZEJhSaqERKUPb0ZbOMukI/FztZz
33e/YvMEWJsQKQW/8U+OtppVdflF5xr9bRyr2DZ+52T/DdM+Z+ky/MFQDxGDLxBUvvoi+LN1ofaU
ycZX6PDFYoezkZYg/erxGVFIw3OjrHIDM4096k6J/AoMSIWZdwt+eWNjFvqngIhqlWBgc2OcWrtR
/9+aURPVMIOgbbgxzkb7gjHVtQO+T3X6luMLP0VEl92cPUe4YHdVsj3iYx2NGHmvOaW7uGLMkUbI
Ly5OTSME0Mwe2BFq4A5EzhvV441a15rNR8SBmv0ED4alG3YZumn4iP/YUqXCqvOtmtzhVcUzoHRN
xirpfEZE3IEVYDGMNn/MH/noKLzx2qaVsfAePZx7RMP/I2SNFZIOWswRMCCAMju4KgDmLHX42UTh
xb+LKJ/rs8gsQTcj75iB7hBRRf0USf/ddbHmSZUp77PbpVOBTCTzVwcIjG6v8mHh3EnYP/fcGAWW
VqBped2JJ77yuHnCpAUqDMVdKDX4hXnVnxDzOOgxmnZPrrZGs+CRCjHB1sZVcJyzwTm7BWqkjl7E
4MqjvCO6v9wVPb9xq1w6nDbDVnmU4FgJ9SUPleaR5B9rcfkEQ2FBAautHkq/xQFuY/bCVM15lG7M
xp5A08NNh0nTCm8ZQsFssjtEkaTKgm0ipANSIM6eUofDIv6F0Ot3TcUtiByPOVk8JfS9JF88QIjf
ZoExpOpvMx54vxppC8XJrwLapWSo9ppn2jy7eCfCxKSHXDkxD1ThLDEhfOE0DmeVwjiYBhiOVgNM
fBVLu70vvvqTzB+CGmnTHaXqUFIZsWbalLbqD4qDI80PCFCw8U0fgQHI4d1a2aynHdh/tCQIhBy8
tXca8AKSHEzOYPuJ/bkVTkG3R8rp/XDQC+UDkK9KOfncfKB9y04GVsBgXYlO+OZlZ7+jROuWnlqZ
0QIz75w73GAykmHSCGavtx5JiIx28GwlIhQqPVCbxobNEqZEWzE1+bjM9DAvLK8pSaNbEklpviDJ
mAQJmepLB9GcLhIAcJkRcMAMVhuWxOwwLsCUpzcxns1ctJEa/6i96N+JdoZPYDYCbav501ZGfgUz
FHjmAnp4+gPeC3YBYOjSRF0TXFsyuLnTA3I6mQ45Iim2gfqddQgWQ5vIqcDFCxGq2yWzgwtPySv6
tyy+ePy4x9my9AXqOEuWh5X/7tadbi4mBO/oGA7Ip3ippWHDjKp/5nfG1CCzG5Y3+h+paUTydVN/
xNqJgA9Dq9OQv5/L1jEWLrajErKdWRkAnJA2K6r3mnSflDm7JWVPYGU459Cz49mHzfQtsV0RXK5Q
N2IF/UMfNmST8o1nc1apQ5IbuWSdhE9yy6A6rKv6uzXc3uK1Qz2o85UZppafWYMmHoPPDBDp0nYr
j/JknhMdt/TCGodnU+xm6VKy7i7FlXQST/0uPkiJyptDm26IYe1agotRv88Fh8nX4l9SgeGuvHeJ
p4mcxIEwHTJLkB1N12J00oq2ybdm53sGJ+UoAkVqmwF1XsVjtxYhBLHwlOSKrhv6LBNWJqr85oy+
luVNd8JpM43r/GegXlGBTebyMFFB4aYRUiRfFpY1C+4elbWBxIreX4qm0CgTMlR95OJR+YOjYfQK
UKTdamNl/C0HBJCIepjf8CbO8C6S4HwNUD8o80KPKKBbkDZCZq25mFVH65IQR37h45qSx+AbbSpj
fazZBBHBXZBqVdEDhBN6Bjh4XmqgSAyoPAyAgsTKaGsslhOnUL+ONNN4o+zkH2hYqBdcgmsZGQIZ
JUj5udEH/O+zPyUjJuOva2wcSh5WAY6Y+ejfhTRPcwklG9gtBv+cDwsdTXDm5xStLt0c8bNrCBSC
gSMTHZdacCNrrYmsJDxScEsRLkxK0nEfK+YoWppy5OJZJF845hHIcEN3l4CRJbAe/pl4L8HmvhW/
+0udIs3BkzFjYXwraX5g4ND+wLeAtYgQ5lJHL9EMa2aesDEttoSR8CTkE6vkYaTfMV4t4rYG3mP4
rFnOQv5oMaC3c+brkex1xWl8l6+qI1kCdJcsTgt5DwoTYgioWwqwGPK6P0cSkk3+AaQhaaQ0lvQr
l6CwurW5GBPC1UPK4zYX7YUSThadfFpDlPLrFReokT6gjsoK2pJsDJvfPI2KGWQWGRJQwzYctdJt
Wcu5mkLu6cmWqo+sP4aVufiksgtetHmjiSWJHj17J5qI5iGEl8q66iFhdIuW6BSG5hMniK5++hMi
6BNhnkZEYjoLGAlP/c+SqF+tthPhh+crELjEe5RzwIMTMM60PKqLL+ZNffElB6cSs4F+n4i6AFFe
SqBSA3nCEkYFNJlxyt09Xec0s+A3z4H8lH9RRIjAQSduoJM5rVK8Dbxrvj8PgZT5LjX0XHi4uY9g
vYvy8ceKFN6Iip5vnuXiU2MHZZH0I/g8lslKImILqCBZIpTtONipP+jlu0eWcPKjifR/86f1A/dD
cR2id87aqJIUXQ68gkyF42WuPafE/ERLc+rvi8nl3yMsbDFemvgclk6YXeLw1efOFIZWRSSG4n1E
tEqNu553HjjYs3i2W3yiTHmIsSSmZrLk1ohvDPVsEKaGroIndKHeMoVmCbRv+HCIntP3RbzD1qUV
X8jLSs1OI1QxyT2N+YW06BpPZY0JbXRj4WXAPC/8PwXwSqXL6x8hCcMfudagRlV3SmBfErj+AEWl
rzxq8gTyAckMAMMMJ+o0z8SWl81sOKAfgBELShU8Pe3CjW3XqUnAYOZy0KEoK/fjLrPDEzk8IYEE
ieu//TN+Hcy4Mydfcg49EZEkdkMY2rpH57zhbWUaKTfirC6DLi62kb+lK6mZXcdwRRAHKT4qm/gb
hvDb2HOEPTuSjZhLZyCnOoacFWd+OCQIEvkXd6U/kbvnaK2F+RJIPTex/4GLE6PB3zQk6yJGdwe0
gGNcF92c8mywibltIJ7ZcCo5NgWYSwmXtKPDuD4xhWFJf9TkbM9p6o/A+V+2PfGHtaSIM4/vi8ye
lm73J4Rz1ak2/aMcHPGdCidtElDwhWaIgAgg0fq7fspUE4BA7Ymgnv5XG9NWhvDGhLk7ezvs54JV
7oDeKc2oyJUwuRuWSKXxGLDqbcetX2/px9XQ1DL8A28JBXnPlSWQaWdXh+mLpT7apelFh1kqNzFB
xsPc0Nc8aOiILkPgulTJ5PsRFbMJEIe0t1Ffvb+XPDKVMXFDPDShW4KYc6b95TzftBZv2dTyjYBt
l9ZkM/tgbuV9/h9ML7/xaMaHXr3Ao/7x88rGqb8lF2QRxpWoFgRkkreVFz8zDLZJ5ryFLzoiCexT
QwzQc0G5foVzCC5sqmyAEO1Ai62FfZb3QMA2y2rG+0wZgU8cDr/c2kWyv3TrPXuIV22L+Z3g0fJL
JBqUsRKZvGzxF1ajy4hCtAetbZo52MuQbraS2tSfdtzF53Jm+xdfy8ChdVJzibIdNBsEcVa+Edhy
UpvYrPszV56c3nlZc8SgDiCJrjsL2a0utfhDwxtxPrQlSpRfqk/4MqzujcO1nhZbZcJJznR+BcNs
791EiwbLGqEa6F96Byr77ilvuXNRw8XIWDyNY+z/HJJRcfyev5R09Y1fXdo38dtYsn7ZmLBQD+tI
p8MbP6XNucnNv1MtA1ZT/ampzK438whSmlX5V961S1Fv0jva2t7YgsNuALf1YybY4XKrnbFi6gUu
FBRIvvytYoLY5uW2J1aGksUU3Jg7+hnxHSo2rwinkvwt7Tii5uhGlcuRzu8WcYGkXyXE9fqPlMx6
oBVJBN6SArls9fJ+mLLlH1FzcHcQhRQfhGsKBFUj+jly/CLuMYMPHzLVX7c9slKyChxUL4gZe0os
NvKdJWef4e4yLNgbsHiw3161s4P2Jg9JCIC5IXzCDSgHuVW9gEN9zk5E8SoRVjv37ij+hiZM0HtP
sOJPTzktgu2CREHWcWrN8XDMkoFuX+g/oSOmbvWuqcG1cnRhy2sYbEhvkJtjvviCSaj6l+SB50KI
YUG1ZtE4O724EmUUiC4iUBJk08KKNzd292hjsFvG9Uv7iDu3bN2XmGwaZq3yKqqHHGprBcIlTx/d
1aCbasO3VBx8UBszvuv6imUjAM+YdWeSgyQwG8kwM8MSg/slc1vd5S6XW9cncYQPb5LkbJMbk/C5
5Z0qWkF+k8V9kWxrD4gOJnzbjGykKx71VYp4nFAykugArcnlWwuh6SEaleVvlqX6BgEOdIQ5maea
GNgTBUDxD5hB/MqO8udYHbSQuDW3OLaLZ47UbOqTVYSbHT3yeln8ZtPsZKOrdLGuMbcmAREWj4f+
veiQNPTUKlkaGrPxgZEb532H5lHeEtDOLHrS6dHbJsSRfoVMPcHiwwh2iClQo/FVbMr70J/4V7hE
1W1y8Ap3TC9S/mmMbh3sswRVplP9c4NZuC1v58KqzAr/EJCI18rqLAoLdnQk45tdKf0NcnzAFXmS
vm+l/JCTOxEtc4zgWsaJtKXiJXjzeAsLCxAXqF70PlP5M8P8zdhBmxy/9YyBnNRfbmiIoPgYnmCA
wv4YAe4B2nCIq2yqe5AL3g3CVOaubLiiEu2BudzyJ6EN9wgjJbQ326FpE698Ys+8IEQCZ53OGVwW
Zu/ozB0O3mfcqe/Rr6FFD8UCYDuf9jDpyOimA1tjIfOJkNjAHx/y4LuhsCQcLB1cieNqHD9Gb4PE
Wxa+1NTsjhxIG8pdH/OQIfyhpy80M1JeALOBxga4rsy2XBtMSoRYM7uhI+VuNISPkOVIWvNDJP01
nZ4M2NB2kfKEyQkcrHTeDvGiqUj2VJ4HVGMaEgUnkewItzkTgXgcc+Jc+FlBEtoZnUbhL7J9mUTX
CkxjwT8OG37Bxrmieoa7v+heBN0b55uTXNxSpa9tz4fEWaOsOaLiT6oYlPjcE8yCa6Ul1uwXKRp4
NCqd3t/R2k7McbkVS7AmGkYR0+HcMJADx+me26dypaeUu0DrIRwfsejyvNoYOLKs0Hs1vkNCAmMM
/wUaQqXLOQI7tBbECeTCJdDPPYIfAPmcGSB16zvpNDnlIL01GSxvbl2clt6t0D4jrV7TDhLNeXRP
Uf5T+oeQz3PGXHL6F3ud1WCijMuLwvsNsa2US1DSY9vvyuEWslKTUb2WqAWNO3C1pTsFl8k/tbwC
7PvIPNOfiBlpkSKNJFetczFQ8ZMs6Dmj35NJKPvHb5OcgiVPDVguQZIxPi8kakFu+pwyKP4XZwjB
RNuq2Fm73i3LOQyL9OQKayarogHrlJ5SAqEVbf62u+pLB/VCL8z3BFIyCB9q4RRLqjZCh0rOkKsP
HxF5eWRiMtuo+AR/hXl1wciH4QmYvHwq7QEoknQUlCwSx1zlVsXVUI9N86FCsIXtVuL2Fcwo/a4e
+fKbC+oayvaEClYmHmDLROUhQqyNH21xMPI/WF8m2Y+mJDC7Z/ZsEi5u1Fisse2Terym22OtNWgS
Mf4Mmbh30AIszOK/PNgzShH4woo/4WvAQLjKjp1wbtP/SDqP5caxLIh+ESLgzZYEAXpPieIGUZSB
9x5fPwc9u57qiWqJBN67JvPkUgJHZcPmZThIgHmPYR05TIFjU94n4S/rD4aE0VrMSY4T3rqB9Tai
b1GXsjhXvaJPFtJHCAOme2YcknqzoYZEB/JPOuTpfYD7Sn4Q+7lEWCHrxFGI8mPY6MxCg53v71CF
UspjANO2onqKuzP8ftDrwXCJWAJZ05N9f7MM8tX4FnMbWwWuiuIAV5ZtVHSPkDsS/sAPsyrucblE
MnmA78XmO4uOaU74EwoP6NXc9usedcGwqInjQy6BOvMy150/1nhGy0PF35Wb0bLpvwOwvjnfjWMx
z9nSmEfGxjuyVfZWJL+b9/gNYPpLgF2NpSMDfcUgUzWWSBlSGTL0A/ejxn1YMVB/hozFWCSwy9Yf
WeSqV+ALtzx1OXBhdIX5Kl5jYY0fc+yy/wVFdLTY+xoLwlSgoqY8vKsWKjUDWmWt91uMT3237rtD
qJ19QAepdlaybdYBPPuW6VIaJBoNWabw61PWAGjoqH8O8uSGu2lfDzYTRg1KuFM0K7xy0xPYDcp4
RhannKHvt+4GS1wMX0J58+7BzIlbltbJlPemsJ3o25CwbOvkUXwww8HWXIGTJc01/IyDa825gfFq
PZ/GLihW77PiyIbTO917laUfv8bR8oj6WlaVfSrKS5ranXT24T7MoHw+9rS+4Q5jfLdNP5AuetO2
o0FjktTc/eCLBWCxpILnVGXcjpoBA9lCOIHBtIZbEbEpXULbkdVDJqz1kjXbMYs+ZjHA/ifyTgVw
+tRNiOXMjoRoDLyPKxSAcCcVgBTYsy7gv7o9kgADOfajp3G7TTiEgIjFO2H44ESlga53A/0b9jYt
uUyc5IhWF91byu3wYh4m60fZ127/sEyn/41XAnJMkGksRp9slUR5DSkFwIq4fILqxVFApCoRJr78
NKh8dm0J/WJRXwIJdG87f2BXcpoVdEcARUfMR0upvoTrwgm+hcqVMmDPTu9fmmIBG1Jymnd2K0gz
RwDgcOmXK/WihnyVjGPPOQObO2Y24J729MlMOV6e3lW6bJvrRGQZkUwOdAziDMolSlP8Dq0L2Bpd
gUgSM+DSBdN1T7n0/3QwGq4auabwHTAVbD4VdVOqn/Gvzy7tpe2A++J5WUlMLhk93VL8uzis1Ic8
3kfFxZ1mj9xlILVRdIIdfWQkBVluCftqNZMdDFvubbl+j9N6Igduqp7NE72EEr5mLEOuOqq4xfqZ
fQM887V5DkXVQ2WFApehH1s7bYEIEeil4ih74Hu3/Jens1bc4Nn/tt0atQj/uxOpeTe+zoCTbZkf
0l2vDYLkqPY5Amg9001ksnBpDzLRM/RfJCmjvy0/RJ5sisnxpLLgMudzFNeiuWlSmoWbIkL2fqvM
MgdyjaMevTo5EIvfkMU8ZnHPKRkbYoXxbFXZytwqYP9IyFgCxarYPRw7CayJo7F4YHsbLUfvR5P+
JRKO6hU69xYdm+I2iJDiXSW9g1vYMIPCGMjha5u30sErzO3Yn755JQ7kSeHJjU5ArKc1HAlAPDiN
ZwMmqJeEV9hFSKcCINgrd4ufAR2wvlUFBgX/Jg9MiEFiQI/VhGPFyRKEIAWxTIvku/EWjecgftcC
bHBHrX1G1qaajoWFeGRpMu9J3EG+RcudRZQOnR0QMHTOTxxcRo9bjQwEep3oUvY/gKzErcWq0s6a
W/qrh9/ql74BUI3zN0FyNOdtcQx+WsgeG6e8ItHNESAAe1idghsdpEGkqu2T9us2AOVtbZfdkug0
vEOuWfU4ZM98WHTsaoAQqvtq4+W/vXzx0MmSdFM7xNBBdwGx2+wNb5tsUr6LjruTwSaa5t2EDUGx
8/7ahSs9dz3MvT+78MiWfik9GpnWUNtzCM6Mo89gH2obvIXI6L0dWSvqR1rf23uFmhmtkK2/o0dJ
jgo/fS6cc3B30z/xo+LR8EWurNg/wUEOgr0ZbHPQIsoO9HPqO4LKrPcr5TutIWjWsCrHRwaNvvAx
X2wwo2BlWbcl2jSCGOcAbKRFVeOy82bpGx91VF8yZh9YVu3/eVTM1TvW6U6AxR/rKZpG1LT69G0m
d9WHzlHjGXKShNiJT9k2OxdRCrOmQj+nt9BCf4BXCa+qsiU7lGRPXHXzcpMEonQZseWg0KvYF6in
2sY/wujB+LP+JN3xA7dilNxvOsqvaaR1gmnk1Ih/DezrWYfY/DvR7tLkCv1a/GSIwigQC1epniZo
qMiGSDVA1KzH21n0PjBBIVaPvDjs5CzJSOD2JZo0qK7Zl8ezDkDJuEqh3fM268EvZ2mD5YIWAfUL
ofEkc10r8dxp3+2K9vhbeyZ3CCpbtT31LvJNAgfBp34oHCEqOWC0kK7y9KONOWJK/4FQYKBtY+cw
3yYtDRZne02OFZNkmciTfmswPCryR6hBX94RmcwIEXLuQMVMzRRrv+IdWeFcj1a3cke1wDRpjlQu
7am4sOY16b6wqgBHV08B7SsrhzTfxosGdQzi0X49N0g/sXnkp/hnolrhT/Qlc3ZwdlF2Ijc0XOpr
2qQDJ2nhKpmjXmfYGxktLAWW9TkWKPNQqXSYBVb/CEVPiUZfEta4zIF4LdVuJ99zho45To19b7gS
sfLHOFix3x22woeECmRDeBhpSXDqmK3hgmOkVJykv6rY6ZirqYeJzxRRYA2kfpGJzsTLNKYFp2r0
BiAZCYABWPeeEYB6NuLZjtNJdkr/gQdN9py4P7OI8sndUxlWAilsLTeQ+MzWPDYFO90HRX6OUiHW
Ydw4xJO92gJxO1aOSGZE47nav4yOm36FYjelT3nIyYllQaeQamkb/WleXYs/hOl0yNMbDvGHtzM0
x7QQSZ/CgfBORuQbRYL8/h0T7DEhmFpp4Y2PjVUT6htWTXmKoz55+T0qAdzvRxXr0xJqQoYki/8T
pGbatpTUQnZOjELAFlYE+rC/dLoLT5J2ycXf7siQNg9cg2GPOKcgyRol0xwSy+6f+TFxxgga0Rww
TbCW9CSUtOpHficchjLaYuuyEOsLow70DZl6J/Q3bNbz8B1U5Mdoa/49EFcYgFhv43iqHTyzbLxM
2xTucNMi768lsxyTgRWdY1o/86tm4dPOF/G9p+5Fihx+CGgDKW/zduaZktLpmuhHHyr7EkZmGLcZ
vOZ4lSzdJVw02rIHa9csQATzF4nXGNwj8CAgAavX5K1r8S1hTRWhe4a2/y7XI7sZZvOkX8DEY8Hs
GXd6Y2/YT+d++iq6myT84pZEqFoRCMnYOz559Vp7MIvGdEcrjVsYYX8c3uvkEDdHGHIyiyamqsF0
DnAkuM20g1SWEHFNlNWhPngiH9U7VY65drZYFc8GprOsHGt/LbZfcreSjLuXOwVsY81kKsDk9KEg
ieE6ZrUboA0kiUPAiWBD9kKiyjLTBu92JV7No4CNuh81ejfN39T9AC4j++AtUyn6vDkd8KGGPQk6
pF3o/w7CMxB2Kvw8WJ9cgPCVCL3lC3JCNLHMDdVHFaBhYOhFlKtaf5cttmnSe4kDDo+A6qu31WK0
Z0dHT76ELRcmIAOWod7ykxAJokN0ad4DDb2Unzo0AdG/eQPWrEtyeD5kRL7PUoI9io7HWCBHl4IP
9nyy+C/UiVEBZ6uvsgNay1BztWEtr8PxygTB4Hxs23Pt4UZ8MGFFawEpY0t+DZDCEL48NQITdxO7
cO40wjdfr0CJHjxgj1rthW2hF17YvU3KZ2ivdQnO4FrD7yrF38IXRJ3hnB47tClU6h6jBBC2wN3d
GtTWS+lhXPyO/oHjd1XB3PF2+TuS6Mc0G7uvgtQpUI7gXdjM0tjxVNLXRCwiDrKbzcIKfSP9ZMOF
ES9OA6vi3H7npMmo9uD9MQQAlc2AVM6PNT0CBTt7TwxozMHRE4GkxUWNyEcQcJDzQ9IhkRQQLNnD
4do9etmAa0GlO+FxHwm3WYr4mkDLB3dzSw2uMn5midytTfxj8+DBboNr6KMOIryi9zeQ8zbDWkcn
AmPStg4tIyHUR9yH7+460a8s5R+YU90ixhWw041Tk59Fc4PrwSPpl23fUnzIW1JXmF8CWebkibeC
t9WsB70eTj6J13KHv5e+kxKZ+LwVfTMx4QBFWD1/VqpbrAOckOwN9K2Sb5TuzBIx5TmjWRkvUugy
reU37pcqgD4OkcZFMAjMZ55VUzkdWob4PZKcnwDt0gr3MoJvM4CIyLiMoWEf3UnJHjFWKZvggLLK
YulZ0V+VgJN5gJDorineJ2WFzSo+YZfEjYc2w7oXfLk4hJJhhf++WOyhg1CxM+R0uy/UdGzUOGzE
tW5hb2dxvFz6m/Lp1W4s7orPFJcGL/mGwmNAHDFuyh0Ci0W/m/iEWVcBaoCTheRJ5tD0l/mOEtbL
V/JWCVi8XJER4JQY2lONnmxPFcLgAF3vm9IMiVxt/5n6wZQzp+XuBLAhbdgS8rdTA/5rqeAmGgJt
Pn9NCvpdTQj8Oco+Cg9YI/0vmJ9kkW9EvN7+oYkA7i1i4VTuYz61w9lH/ojAh2L0zJcj9HCdsHGv
mfvRC1JG89CZfzE9HbvmHfDMVWAimyGZFqNcSfWBO+RQcwdae1zY9cVjUPZTlKdwXEolgB70lcec
dK+QmC0iCMAXMZQZkWg4Y0c5sgVaF0qIZjYRuyrr0XrfMGxa6aPEHwKAEggtBKWVBWvnWfprGaW7
I4b7jizsEVkHE3Et/fEZY8NTHEdnurTSD2IwgHXJTCx3UGwqDyk+I0rp2y3XG+qkplwiNqGy3GkP
ZWKMxihiQnJ+UPAumWTponGIzhYx2Qh70I1z2EH9PJt37RLny5DAlZAAnv5czIdqtSo305buaORY
AMOWrQHFAzJFX+2UuBJOGV5SB9A9axmqxLPOswtSZB40XlsRSZntG+x/YX5+SPNhcYVaQxJwaROc
oMyxdtZnRNxs3hDMnd+z6KJp2yB9pr9znktB6+QWH9Y2dWgLiorNE3FdTCM3VO5EfZuURjwkIVHF
86rYxN5x+guxatvlrNRlDkbp0eubOr94PABvMrvXmBvRr4lsWKdZrsLHmIL/yRbyOmYR9Tm8uvI3
Ko8JmsKAPm0sQQGhlJ8hgDEKI8QM8KskWwfGfWkp+Qp0bmNxDxBYiTAVMvwu6krP7pXEyv890mXm
qDWH7MPq0ezbYb4cSBmSVvPNghoV8O2ncSQkCNIen7t5L8aVcKDxRfSEd01rKTK8rVpzSSPsTSc8
AIWykhG8G0AB+aNAupfDMSEKp983n6SNTJMNy/DArGoWZxPMTBIKoydjFSvXAgG6xMRypZL9K7KU
dzg9jBAmAIJ5CBX9dsJH1Asu+JFTa23qZosXmO+rIqTQX/EkyRxLJqtW+DILH2XUKLyNrT58VtlO
wUkh/QblN89ZB+d+ZV3ic/qdl5jjTQRkPJxUTcWIEfJmhSA4jhgehm3Sv7j624YlxbWCeyv/ecEj
S255+FKOnsNB3rw1KC1CcTPI3FqWz0RCYrnQxGUDNnqRPoxjGtw0NngEsWmbCHURF+aZcoLjGeoo
g43md9KwmV2G6Caw5hjt5h0xIvOiY92cdFzl4pvXkfXKANj3JY070mqT+OWh/IFPJmywEN2Qjhfh
unrEmisJLjauArq++a+vrvrwHr6QhOZzP8hcEymggco47RyFa3SBuHfkhgMMMr1ohYjtZI+mKqvx
idfxq6RBSZlP2XQX7YG5Fo7ai3LrUPbru5aRVwZPdNXcpvGjpT7FGJHFM8q2pCPXNpm8TJz4EhJ/
iOvuJ/mUaKqJmV/qPIBwN1Cwb/XyqkjHULuPeMonRnlXOvJOQpFNmb2lpROzVRA9iL/l6/dXIrPF
1rFJbeXX1LNtGK0r3k6DJw9dBLSWeLECWBDtdUdcLAHFnmizQvUVCGvL+sWRAM129uXm20Sbcwa7
cK+aNxwy5aZrl2X9nioEhuBsmWPY/med2tbaILOpWHs71YT17ZTGVVEuqPGYD3Xb2scEtAwPfHGM
UMXvee/f10csPApilnytgLIeXPIK2Oiycuppyhjr0IbB85tlAJCEcdD8NQw8vv1lCrkIQx0jLtJk
fNaOMSnZzdWAE4UAols0zDQWMSN46IHlRWatG1/zai9zbQQr6UmyXzLv82xhdHFj9JRtJcGYF6Mj
LmftLVMK2uSvZrTKZ8l00lrmr3DFAwc2NuQjstFJoxjAQqyssQb2h+5T964hm20ESyazIVz67okJ
NiL6JfkRyiJgoYARTNxwO7CYht93Zielnv0xssVzhRvwovEI4RwQfk2ftM77KDsqyQrVvxIuJqst
7jZ9JanPKNwY7KqGErlZSCzBCiqD/xg8zBoNg+dVS8hkyJEtMtQgOlhAFOk5Cv2fOfULRfSdUSGl
NGLJR1TPQ1WJXnmrVFIVAihl7ZTs346mtpO3Jog34NKiHYL0ztERCfUu3g4czOwhQluxSy5R86Kz
wmcsVhlbRXkI5GwhP3CZ0mefQvvXMWxPVSIeeDsTm8zQE5nAPPZFS440hWEgsUr80tJxZXgPBdo8
Ol9C3dMHUGb5r6jRDgA9rOblbEl0hKNRz+2w6WDDaJFTv5rgC2ZvdmtdAO/SPTuP7NO5OJleTW7r
JrcCKRMXWeUyWQ61hVYdKmvdExFUOHL1SG7dWmTSr9mD/FBqluJAc/qDCv4SHhS+aSbKTHA4Dpjt
PLiXuGok+KRnicmzt4o5WyCwRKuc1fhGYIqbsGFg8Ugs8zVq/4zyU5R2E6lfOS9XzZHi8mJnkqsM
pEtBnn8MHEn+MoDVjhd/WRcHLXGT5lyC+jD0iy9Tc1qUNfwFjL5OargD0GZKoOBnMBTy0eX0PaGc
dRvoztfE2jIo9RiMEHuhnWUUqT+iTvHAl/g10gbpq8pw+uFYou2nsgciTWE+NI8G4hnpznbv/4zR
G3Vtc/NRj8AovUbGVx8e5YbAK0L5AD7/FigY/HX12S1k66OS/6UCcyTkkJjSxb0J5v4Fow7bW6jY
Pp85SyHLKZcyAZsCL9+epEgm3D3Z7GxVKvLk2BVU5WczXhP84vyEFUnrhCzc/RXyQ2qPmso5aTZj
xZWMqTQs/hI0OPrPFIMS0m1DnN3KMbBE/LoRVr7qHkjHORCLVMdbrgDx+mD5mpMZx3PStStfepHQ
orBGb21tP7qsz7TFk1PmNBLnjQKbFT2Co3HxgScJ5OO2OAUwW6N79mJXyZZy9o6W05da7Bj5+vlf
HrF+ZVTS/4uFbqs4Etoa+U9eHmA+yV8dd35NMiAQsmHYCd3iXH63rQssGgdo68A33PB8lDdprl5N
BXII64n4Qg/E289KpmQPvUwYOTjkB0IkzYy3Dx2sc5LwMbCkE9hKfzbtpvUorXUKeBmDEcfqAlFY
8A1bFKTbJMAvRUwb+fafwHPQU1klEm5iYRGVr1ChP82QscBcYzZo/rb0TuQUm+zsWWn8GtaWfk+W
16Q6FaodMFotkcicUbEjHvkbgLyAY7vV6ISmzuGc4g4TVqq3PpsCIwzhO1JfKvMKH0EY2lt0mxPC
2aFQUa14629K0fluNA95tteRXCxJY7unkT2E93PNkRXFz6D5FTknzfCtzXkLFF1PsTZ//PZgEAzN
zill1NAObqa6+t1aqT8Nbrph33J+BD4pCcwPz/M+Cg0qoT3luM11su6P9bQdml07LMdaRKXA6DKu
YIxkdivwHJHsMnROQHc1IUErQafCy5woh4ybKP2VtWZL0yGEY9S/2hmPs/N5HDJrpynMsAPfVvS7
wHhWZ93EMVyH++FaQgcMXl19rruL2t1rGaEhI2AkMynZCtQvEeUGwARa0p6s26vFBoxFnLwnOI21
CweyH+0m9TSfqm10zAjQMf4loMg12m35nLGU7eUjktWUPqZq/goaco/9J1pZRpAHDZFGfzG/TBpR
ciZTSvok37IvMT3mxxudOYWYIBr3t7qwhrxK01FMkDKRY78slNfjvrLuBgs1U0AhgG/kmqqMdjcy
A/GJ5FE2QNhlewKg+4F8y68QuYWcfcbZzaPtaWdwZhhx47kazq1MWLa4+ttjgQOEFdZgZ8Zw0KZd
aHz69FEMd+SXOCChefpYK3WXrYdl+c4w8xnYK3qXtAC0uzc64ARHrdiU9cMP/7JuRwKhdynF9Ti+
NG9rQQ0K3FC9DCL0in3CNpKgF9r1WUS+bQi0aQ6lQpiknNkZyUE5SKtPzjO2eBymIjZUJ2g3lrrP
YMskJWR0viNEERmd8iNRH2JIo7vQ429R/xyLf2X8E/VnXT/6xnFI92WyGdjnIY6D8GxKLjkHQ7xv
5S0KvfpKQkC9Hnubn7GDpczsy3rU5RKSnTE5Apmhf6l80D+Ut8e553Nj07X0uzBF0AKEWLY4i4k6
2bePMD3qFBn8CgMXQbs3k02H5SGis33m4blnQM6DCraz5etGjL2P937zNMt1A85aXQWkeH6Hh4aA
BFitrBvFs0IQUIDNZVMG/4r+kd7Vb1rZkp036UFImah+Eb5USKZO4w1oacIiknx3zy1e8yL6pz0b
/Ic+pvmPDzkqmD+dWa5wYO7UUMwZ7jgDyxg27sEjoNFt2B3iy0Gnp20MieygfY82YyKI5DLkq+Fl
kF3Y3MZbX546Aim5w9tng8qvVrgx/tD6q/deOkt9CCk2wOhiF+k28Z9+i1Ok+I2Ue5HeqswNZIJZ
WBOBd/S+NCJpsnU/ONlHm3+1ULQeTeFQGMOp86mnZVvGBNSJqFLXUnwI3uItYwJ9E28CCmTGgQgS
mq1sIM5fWP+CZN2lbv9EDqfXroAWc++Z2/SMNcVImXC6iPEN8SBlO7Fe66ewXrEOMC4j0V/sR+kJ
vujZAMOR4iDvYCkIeDR1xzM3CM/Br/W8S8PO+JtKbm7fjXRnYAZ6T3/AfIErjDKOqAcTWmOk1RkZ
G6DE/AYZKD4bwheGXYCwASEcgzLOOUS5eNUDW2v3UpcspAfiIHZ1LWM5VCqZQKwz3lm0l+LTO0Ug
WhNOqL94IPuzg90ozPLZzCCOBCPimjYtP+dEY2C0avG1J+ntqwcHY661FEMHboLsX99qC0Xf9cqy
b5Aqx854tsJTDnQYTzlQUaM+Ttc8PwnFscDJIjiKhpwV8uZfbVzRE2/7Ys7BmoQZ9dORkZytcf6b
QKQ8pG4POXQwVIbktBON+8DKHXTivoHCU3tkoOMiVPG/uPJwQyMGXaVriyXgBXwDbCCU4BDjRsKl
edTYoyPUYN7wlxo/UNPwQQXE1OYfmrGk2LSQGZ6D1K0kt8HM9Bk3J+ZEaKkv/fdEP444iDEM7XUz
rijWRXzRJxQ9hD5bIOop8jNI3MvKv69IXuJR5AEav5hr5YzvLt0jio8QRiS0+CQOCewf+Reu3Oxq
4iEiJKuPDlN35frNZ46IrTqN5qEOkEHdKlB5VeKWaGdKiuqi+otnjVz6kNMXiGskB5DS403Ioubq
VWQLearq6ExCAmjeTPClSz0de58k+hsKa9xelE91uxmwc5MpMavbQqKvaic21lX6ywQAuxq431cY
0/Yvyi9k3Tz1xS9tXBo/Q6AlTK5u0L7Q4RPZWKKd4sygLND3Bjiqv4K0Ze5kzZVRTHMPgDD8tLRP
1nFW5taKLei7ZnLB5rHuBIYmKDs6A0V/htZGqmcCJApbDh6Oqmqt7mc+x4eJbYDJ2a58V/2WoTP6
RowRZkPThmrBZdzEeHO8zTik8ZCEXJGIeY+sWMQTaQaeRbqYo8eOah3QQAOexqWFidSMWUBQimgg
SvDUqNcWdJG1NtUV/4AsyzuwDSwrjlFWv6vhKluL/FvN/lX1cWwXwbSJmQ96fMRELSXtfiBpVj4M
4SX+afexdEa054OsLQnIeJTY37+bg0BWHauWL8a+YPKGL2s4Z41d0QFk+b7rDvxhizZCPMwZSLKr
QcmNriq8P4Z43YlumpeJpteoLiBH0105kbk7J8lEz4bfIVh12cIvQaH1/7TTwOwWc/Gjpt6OKE/P
CpcEUw+FCZq5Gu4oXOIYHf8WYX1bfQKNYnwHR3sSnAjzt4mYd9t/8mb7OGfFnSTZ8oD6ayXIYLmA
3EgIRGaae9Mg/F/FvSN8sVarXtgoUT6GwjllKEj2KiE74RWVf7xJ6PpasChLYy+dzdlsDkiIMEG8
XiSWBQT3GSg1yO7EV8/SU4k3PVp2SmvpNkpbBtIo7RTBDq9iSmgCll3CkmYcXobZz9hzyCIKbyni
Gxs4j3oE1D3dmu/QOsIg7WkPZTr8s/wqAATVl2G8RS39Lp/tNYeL1mytdqlnKyoOIIVifjWx3yzg
ycbWmc+R36GfVkz2mDf4G4+FJylPQBqo1VBt+P0+Ik73Qhhy/0+lQ4W6Frttxm5/Q12gMtYVDqIk
L80PiidmsAlx0eWqNVcg/vPkZ+i5Cuy0hGmemxopqGgljgIGSxjoCbv/m2I65bWT9z19v145HmES
0YMIC+qc8I9BFOIdAHHH6pSc/JcFbUWBjcbuGW3Cov9X3DMI7xX0JP7KXlh526F7Rsl+/Eg4Gaxb
B+P4mzVTqPa2wF5plkNM8z7JgDKAN1rCVb+QD1iv590oqx5iVny3qu9BDP96bVin3NxZ6FVKJs6o
qbC3sHAxpYsofw28IxpcY/aueEcMO2c/E80sLBb4LDuXmCDlq89QpjgOjKdBYcAuiO6UGRyYoNc1
Pm2OnOkKFzx1AcAjmKonzgaHGHJRecWMDklAI1gRbq+Oagu+IxpsnikM/Emyym8zpLtBh+c0xYFl
F01x/Tf+ySPrsvEmjvw3FwZiW5RUVE6lTrPSLXnRNsqPjO8F3lLVrcfcLrrDyHDcMPYjPbL5qt/W
T72N5XvtnbE2puQ3YJ+aPVV36T0wuFbBEwFLKqGMtbbX8+GfGB2VikMgW37IKeIslv2YRftHmIMw
Dq7K91Qz8qrBvrIkNV1D+qunTdF/KuUmSygU5B9BWQ1MwEIRlu/cDiJ51wY3bh1V4sxmi6GEc9xy
Wg7Ip05ydKmwpSRBS3tIeUS/5TJHahnipcGGYEXZQ6QebKBJYK7APjpl/+AS6nASWWPn8r8YNr/y
ud7y+7f6ltcNVXzEdiytd1M2sVu7Ax2WRXA3oJzd5sLNIC/ljvSzGVDTzukNcnyYte7WLxoRZnIN
TIVVTXAsg5RiewPKUCQfvn2r2FrxM7bzpOwKxYbZbWLssWfCLOK/23/qGFb5ylYw89mjQwP6jzM4
dj9gFFBYZEj+OjCJZPr1hDgzRwFBcmxy7qQdu3QCBEPGcqTbgfK0iXVskQdMWMPmHD7gVegQO2wR
M4X5u3kwKYTCCZhhtL4AHfEabVLeqCNZlZhKKhcYrJgcapSzGAjiTbHXGFLj7brT7CGEJ/ZwOT3k
NddURq3oUtvwj91LEFg6LJIXzgd814iluOxwBdIvsSA5Dl8h9r0V9O7r9DKhM9PvwTYWdkh3GVgj
DUeUQrkIfbXdxL7LuxzT3Z78c8dwhzvdVk9pssRfY/02oD9s4wuUWt99sK42zIN1LnRGC89xXvEK
u0QjcZAIPOqtg3jk6GMHdTCYN+LxG37T6FTqh+zCdCZOrvMTSdEY2fUnpoM1rkHr/OGtROwqn7hK
rB0xxRJUKQG5FFW1E2wQAgs7znKwURkuo1U47HhcDOauKwh6LOE9N6V+4DDrzgj58KI0BgJyW6Xb
xz8zBMjx4Lg71dH6I9O15Yayw2rdWyf4NKG6jNbmLgnmZ4NJ/ASZyyaOaJE9QSbW1jnpZnZ4ETsR
Q5qI5/wp4AAx7DHdGqCHK7tXXrDgpvyBjY1jbhwPM/hKuqUsqNpI4hLF2GBSXvPCe1cQ/VDI0Q+r
GMmiX+RFmL08jtZrK//zwHz1BHZDi00rYq+URwsB5l1TVhnRDj5SGTDt679EgnsmtGa7TmH7hq81
ij8+NBWiYvQddKeeoUWlSwsZBX8U/Uhyh3x8GQZ4QRCFsa+P0EmIOfgEn/xEfpaXl2Na7uxAu7dY
zS0HgrXxm24qopKdEPpChM8NshCnAJnNeD4V7CtsIktipluN8+qE/GHAugnJOj1BmFN2GkyUGNR0
ShOuS9e4disKih5navo9Yg5papg+wZNQh7rdzero8ADyWNdPvYj4PHFR4JgcTQo4GWQHwbIO/hlk
Y7QsXXYs4cKz2jxT8CLeWYMQxKK10ZF5q44Z2hLqmROsAA77EJHyUu439a/Ki2yPT6VEfbPWqM4o
5+YuwqDaeqQ5TdMxjVaxq4lv1miTSqbTSppfJzv8ZSyW2F+IjVm3asWuvGfjS2hxrnn73FXPBIcs
W7AUwP+zYdNuwrvAHuqn4MdhSQM87zFu2vLSjBuiPlzAe/P4ERrIEt+Chtvnv5w6OA1Ha2tdwwWG
IRaivF1EjVYPlR3BI4BMPDnhPJTdNbAndlm+UxiPA4nvdrG+Tt4AYTXFpVFKG1f746VoOgYBzacW
/FQsvEzUX1DsuMuYePCN0EkPTIFnzRFuCQLbWXlJX1h8iNnQoDDP5hcEHLDp1MARyLHTDqhhxDXr
+nrdA5iAwHURc2wYNC7lHEp1zQ35I/aISUu5jyMKdii82tTAq2aI0rLD/ZrCHVZ97wX8exTRRFL+
P7S0cXDOqcrLL1YhD7R6Vvu9DgbQCqDcOvlOZvK5Bk3DAyrRTR8NREIMmwmUWYbqoYgg3xy93lhn
gmKjyyK6GEUO3DuGlh1b4585mYHTZsy3wsDSWNk0cPebnqsaTW0KcTPWCCxs/yAosZAtUQmLKxUM
yzjs1eltCRu9CJYMRzEBsm/67+4mYImF36aJdlIDep13sMP9CZZGmhsEouwRLJn/VdMWrO5lh9xC
cwluQkASkPq7CXfVZ+iGq+68U2chZqysjQE5LazLb7CKbcQcWMJmzYJTfVHjG8MF7xFHNqu7icCz
6AMwUchLTvjD4CKq2jMMgIslRVyTCTxxpDmMvjoalHtZ3TQLTRx3TfruFxdQCxWKn9zxoS+AUhKi
bxZoWXYFRSVLjwDNsHJURzZ6DR0PuAby4MTFMHNtWgxkR472Rjtz27aSAfaDzEeeErJ5m7M5vUFV
cDfhye0/qevbL4nCufvg7vHbI49hg/J7RP6kYM6x3JGFJq21po/LTvgbdeYx3l857rF5sg+d25Sc
7Fw4EByY8lpCsXAMgm2FwjVNLtixsnwCgX7QIWV2TmoaS49vjZta0M4Nj65c7/xT5DMspW+QnJZD
QsVsTN2KGK8ghtZbRsMFlVzbHrn+4ehCUbKiHU61kfw9YVZY9rNEQGNUJ+zE4IjcRvdfMF5mfkXN
hYni5b/LmBkwLFmhd9M/cStVK8Pm0ULk5RuHSC25exc1FYPmNjiuAMYCBJ+PY7SnubmoXswmETvx
B8NPhvoakT8OdOdibQgX57kFKYNsCZfI5QvVc/IhOsfhWBxkSiVm2C+8V9FeQAtqq3vcg0AbzwOP
mYsPjQoHuiGe0+jArKUXPotsiSNxOChLA4gA4Gn6vJ6sKzhU7ZufQGR2BURsFf7IwTVgIWvs8oZS
FpGyz11pN1d+br7afGPZMqPNFQz1Ofl2RckUzmFaD35PVjzKHMEzN+wls3JkAcn/ODqv5Ua1LYp+
EVUg8qsIAuVsyy+UbblJApHT15/Bqbq567ptGfZeYc4x94rANv+mgJCM5gGSGKwAvpu2yWSMcuxp
ZrNZeRYbpLdphyS/BjRON4QADxN54aAA9kkHXQ0PPtiEEhAJJHhOjNpa5HIOHBV5bvnG2SKSUTaS
Fc4OQpojQEAAC8+KbceYgVGwjDMYDTAOVGfiyihJP2ZXRKzZG23fKWaGDR8RiBEo6JkCggwWllQX
PeFx6OzIMAb88KqxUjRmNYqsfkR8/op+irkVS8Y6nZO+TmS1zTQKOOcSO62OqWuDz4tnC3jpOaHF
hS9NH1hbUYqW+hgAt2QTLL1+arLqjpJ6JDiGVtws+MpI0K2UU4jF8gl0xwQA4MpnQI1thhgWMok4
YW9GTsESLXPGw+4rOwprMjuMQxpSpACcBZqH1DT8Rwxda5OCVLWHMtjQHb12xE6Qs8wHIuQ3xO7R
Ssu8+AeMqPDI4/sLKYU14X3CGldu62ItTevR1zhdiIvnoAX4Vrhm6hj1JuK3a7hCfKxE6pqYKSu6
exQ1GeEomc9bzaJe0081kzxqXwxW9OvE0bPy1YkstfpLSA9+oxjvMfpfpYGVA707E1aPWW6yoSLV
k3V4zfAyk0qA0ge5z0j8CkkavD3kNynnqPtg1oeWO2DPTu78TNPYtB85hq+VttyrOsFX3gte5LZd
z+5OzWU3RaPaL75F+EQenycctnKDPTNMbzUyBqslgYeWrfzqIPNlp7mwRr7IbYn66ca3zQf0o+GZ
ZElWYCdw4A+jrJ/XXzwBqHD6JT0un33xB13rXO2pN2klVV878yHAEGUagzYyRK4AU4ufin4i2uFe
QdvGU5bfFtq6Sjf6d3xV96ZVujdP+yF7jUlaGlvJk63jc+IxZMVzhE3NGTjX+WBvZpMQ7ngr6nda
ao1o+v/e+Qm5d0yj7TUq3/iLxKBTwQAUSsUrvsyTeO5Mh4nc2OwljIPoXzZMwqcd6j6xcOg81Oim
iy5ixFZ0K327OHOYolHE/wqVmXthumHrGdjAdCSxMSUNX4fRVRO4FizNjPNib1jBt3xQMicg4WqQ
OJ//ZRd2gTHi3ugA6Je6EJ1SQAHMEG90cGozkY0zS/5XvOhlJmYTs/MnbLbtC7QOObJ2DQDuRJQ6
zWGY78vEp4YvWWnBk2JoMSkn5vfpT/fgt2+spuCG7aBeG6KlvT4Llsir7gQUe9sHDAFmCrSxaWba
J893b9lQP7BItmtE6hn6PY/fFQ8wj26CMpGgIzTb8gdzQsIe6EdBNFOBPkQ8qM3tfYgAMJgbRkhc
OofiHnZLkrMuo2tUNn793st+gLGj2mRYyDyA5iJAB70XnmO+WTQ3k3ggDwJwaoPFExC/4iml1Ned
wBGuHB2Ee81XrUrQrQjFBD1kvp+Xch6IuMo4ZuC22JL6YbOfLiISRVTCNu5kvH3pR7KrIni1ixsN
2URSAXO+hnflEyFogVyZpGFPPZmVO4tQ8wthKrN1MFllH+jWeZgrkK0Onzg/BS91hHB5hmowTUfx
NMe6K2utd4GEhz2Yh5X8iLDrL7NvQfpihI7CFY0G4ADu5jn1E2P3F5fzt8YnutTB0tvFcR42Jujj
BVrVtwu95hWsE21rVl7GPVF5Na8LvwZWksme1qlFhkq3mMMtQSzP0NWP0YDlp+5LE7EZmSgcvHe+
MXYjAbJOIAKHVjKXPHREwoqPuFo6VC8L8gkvbpf8QnQNB3RcJ/mPK7E5kXH4bjxAGvJMUTtDkcIj
tk4nN/tVC5dEhmGGgUAOA4KMgBhxTYESxJU7ryWUkDR4pk1woU6MC0TFj24LTh1uaIpxZpfC3lzF
Ju2U33ZMlRw4pb2Hhf+FaATT3Js/BlzX/5/Owd9MTp+csk5x4WOKiVug9GOaeEMJZfGL3r1OSfHN
FU5xY0v/FDohcCF0KccWcDM4VaRkNUGnjrTDiZD8wayFVJgTx8Fqsbn2r218RLPI+lthjnEzcYq4
7CUZEet7qkrtOHgsYSF/4ecDQBuqTom+HtrCSMqaQ0adeZR2JNvHS/1rZLTAiwXJjo1NaTGPYYZV
2wxN1/IHW3bqaYvNoDIvBLGt+jlMGja9K0LvEpQAqpu9N4xMWdoGDP+infaNIe0tOqIB9Al7tZuC
YNUOWKAa8GpEoc51Nbai5Nq+8Xh9I3UR1wx2gn1sW9kFGEhGSSk69Lqobhh2wZ6ofTpauq9lLvmF
iOhxrnSmbC28vH7cKAjO/UDDPYtJkHBb7iriv1g5QNaCkxUKNrK6e/NPJ3sdGkcH7oAYGFZZbbsb
DxWCaNUBxUWYDXgviWHmKVqDrPEjP9hhHuWRowZYnMHh5nuYTjDfbu0HBXR6yICzj92yw1YuPvn1
Y7ORyT96rYmge0kH3ldQYRS+NJDX9pnC0DjrK+a0E492Zi1KW3I+8B0fFaRMKkMsDgst97AGUywk
a/AA5V2JsC96jCIaF1A4pGFmujk++TbiBKNCgYMzpXtM8ov60sp2cUZGljJPIfsznH7olaTjonRH
IG7oZBVwJhuURuyRmeGG8lqVgMPU3OUS23T3rewotyQES40tc8KaSBFtAkTQ11RuUu7CD23PmUpR
9EYoBmMVkTkFJW1baOx1wX19IjWijFGgx0vL6NlcO8HHM8/EjBRB3KQE2yNya3yFt4gvu88POVpV
bfCSA6qsvLF0DxOmWy5OmsHJ4kmUGqWv9h8dwxQyMHQ3FE84/lgDLNbKl/KFh1r3WXXE/a9hOkLx
OfQrRnyglgun664hF/VDRPyW+ej6TXP1ur7ff1wltn55bSfjID1pnJhG52uOp1T/yhECsCwhLEHB
aNJJS752nvwKV2C82D0w40AaYCSK51NcXBvz3HvNn5rimFhqrEQJtDiFKnM2cPdMvhwFVQCTS1XA
R4gT0WEojrkGQF6rU7M6ItMkkvx8OJDAXMtH2G2oRcZr6fPN7qg42O17+io+vtleIreCKECMKZ8J
+aG4YBE1bNA9pMMMICoTV9z0J11xTNPXsU1RwaffWX9oiiUa7n0segoNKDdRGzgRReklqNz+rn5O
mCk/5fbKmolvG2YwQwfBvL/1nRx64ILhRxVYiCnbRzdMPMp4su2UikfK1U6ItKVl/4e9U3DeKGf5
Rw19gk+NvpfIjqD/DTEwZdAn5qmrraxlg9yuU/pd34fqJJU7jo5i2gvC7IBv9Q15QwJZ7qwGywgq
KWvpjU5gqyscMLLzuUQORm45dhIQiEip31tzwLF/kvest5uAsYKNG9iRt0bg1Hd2KPQINiP0TEe/
agVkJmBWXuGGjHBbwa1fYSZUKBw2LROlnSz+CsM2x26nLH8wtefHxvDC2u2/Mcn2/WHxPoeMM2z1
Fxh8/a8xiL/m7rOL4Jq3dERM3FeL9RxsZ4M/1HFdvznyyOFknzHBhTsi81H1q/Ggy/8t6l08YTDZ
V+2eeKPwj41i5Rn9Kq82VQ13miLE64LHlPs0OwKD+oy4PGOLTqOGoQCKUf9sFHARECfw/bC6BMO8
uCb87NSu92jB+pT5Du48mneHxeWt0qyGUmNX/mTiKmBQnhzRRRTl0bzT/9L00NwTV/A/G3FtziHd
KI9Tq9gVjFnfvJf9TOrvNyh9CVMCGGu1ZyABxEwh5Nk0MxsA/Q3MWrhqGIIm3ke7J7AFPsz/kUwz
yx0kUHXNSjIm/Kg+TenXsJXsq84SDa00gzE6Sdk+mNgpeORB5YseL0fEJW5rt2Cn8LdSQuHaV59B
7RbbGYSLbA0BaYyminUAbdOs58MgTpkd6Lvmj+tdfRISnseb4IYfPeT/v1FRKyouK3SOCIvFygKd
feqRTfqNKFSuN9Lwq6MDPKMs6+FBhuTOumhFsYUJy9pwCoTpbgDidWYjhdt+L9l1afX/MDNDnmgq
JyDpkrKaNfzoytVawmlQPA2UncgoTSu8UyTiY/LV/DNqN+wMo8+UYw960kHgmW+8gKsxEA+L+DJx
qirrEosREn1LRii0ZmdYvKiBdnHslZZyK1oPga+kOu3gxcwamVF0m7I4M6XeNb/5A0ZBGvmC6tVR
CIQK8dMQfTXCGuH0fBB3B1zXvN6aM7cqSCYsxLU90YdMnneahaCsMP2opeF5tjWFqc+DAfrpDVYx
c6bap/p3EponrJfTRs74DBfzz5meyTSUMP15fH+66gDNHzBJX+Mz4qiWmnUn8xeASs8O5ftOx1wT
EvcgsInYBhRK/wIsb7+aeJoqh8Lw7Ypcr+dmx6kwp6xli5Wo24BFOQCDycGt8vrkSJi+uJdfnwAs
AP3ym8wsHS+V/G/BCBTdlM3pxAzmwK9OZuVTn8fKLeasW4TlWI0JN5sO5Z1pFYgNVtl6vK2TtfxU
zvo2Ig27W06/EDQm3Wcqii6v+GXPRd/BLyNbSeSff2HI7GZ8eo65t5FnX1mfoXmYtjntWqBhYztL
fPbm2Zge2inPD9yaQMl4OwUPrXO/6ozDa9y/OCCe9d6EMLR689iy5cCZZOlYSyKrV3Y9gAIz2mej
FzFWrWHYLjIk/yx1kVD/o5keDISTwkplZvr+1RAc6w86qRCZ4NzH2/wrTIQ4ORBWxO0fONBgCEwQ
b8wHmb68Ak+MrzlgikOPyxe+xiFucftvtOZOrtv0pHU39VXwzXyjuNFaUOq/5S85mHd3JuNgQbur
APLMP0Y8LP9ovPVHTTIsrd/rxoibsUlXekScv/9xnXFAJbeKxfoNDJtpQ8xSfdqt1PwQx92CDVMe
b3PsdcoBenfD82gSeS5i6uKPMu7TbB6G4lDG21cpHI+0wPrsVMfQepX5T3UO/y1EaoDLd2jQ/5NO
niFRjpi6MWHO+MRKXjFg9GHNyOVRkI6HYTeO7IQv+w4yvwY4WBpojII/o/1nglAf7q1yaLqH+QgL
T6UGjHHZShHxLM679VjjxWx90B7U50nagv5asJkgMpNIG/GTWoCykfmb/n/xOGKckSZbeTSYoiN0
TZFT3DtpTWQGZCJR3gI+Lhc/TCTDA5B8tnJMHiv2Qma6p7Uyu2s/nAemxsIVmCAEtObE6lzg8laP
CoUxhc1rDs0BQQsQPZboEk1QweRtewPCxdlkiJm8AaL9WgPsU9ItgKQhXWnGsjgnAqGcAPEsfH3T
N1lDhZ9/XfAMY4cBpOu8n28G+oNd7QNQR/Ny8+2C5kz6nUrBv08/kZZlF6zyARzQaaXETn09Lmrf
CFYEjyr00svqjmmMIfFr1eLde8j/2uL6Fo+txJmC4VGYierfOboVJNjApjpqiALR7tyAqYjoPngS
RGFDmBpxRTS/uFze/3bQDOS1cEDmnNPvvW65yiWlJTBTsbWt7hTDffmPGrS+M2booHRlOb2d0wKi
XpCrTQu/koyf8AyQFZTVHDDwLD2ZT85iG2KWiBEwkqstYTu2YIPyeijiZTb0v6wR/DDFeZVb+jLs
tubLJQAvslNMaHmzpoBHTkutxTPRRy4NJGueamUwyIczKGguxSowYXCEVNDoMMRyLSn2PMZhOs1W
cg9ECz2j8ipwBnJJ2v3ykrZ7tkMLWE5dhHfnU0+28zc2WSbeOnCCUJof1HJytgVABMf47XQPrnRj
V1FTwSI5G/2WbyTt/iXvG7XpvIQp4USuQKbR3vPRCVfikGmFiUTRn1iiWNGQNTVBFw7+wOYFSJwN
6BsOY9cuPg6g/FlJpMM8fVwGC29iHiJtcLgntxj90HORQt7bhPPYOFw/EQ5V2P0IrnovGDT8RbvQ
ZSASgGuy2PIwWR0Jop4Hh9T5KNgf7x8VL0b0SzEMJJCgkh7jQ0q9+adsAgCmjBtWc8OAZmf3/unw
y83SeXDSdXMUV9OwJ1qWWZYIzQbqjMXc0Dxi96ZJOY8b/ltueQD4Y/yve8ofIvgizCDKZ6Hzsd64
XElDw9xXpUcwwHTD5mPR7AEsbymfhQd+XzKNO3bT+zz+V7r1Mz3KmU3WVXCrGprI2yDuKFDQJ/TP
7xsy/G4GbPK6m3tWqui7FjZKRfp84loQIuGnxg8Nt3wS9gFurN5DmoJ2qfwobnAiemTSwPcQ4jUu
3it6v8StoBlBCaXmuACbbY90iSDXGdexzmB3Zi4j/J/OcNRfx5z0ZwyIWFHwjQd3wx0lIlPnPFjo
gtmJTaIBQS3yFZNnkLRb1/TonRi0u/kv666ROoZ9GtIrYF0Mp2gIPZNgHiwNqtUcchuyL98t3YDd
enSU41nmviM/CI6O4fLKRl+s07j2Qn0Nazq35d+YS9LNfoJ9MY9ta+bv1+ozQVf8FHS/+IQLzkQk
IyeWfF8eoB5kBonIzNid//+apAfMvyKdIlQ3xLDKrFnU42tdVk4Ksw2kJPig1ymj1IDeQanFhK13
+DGBK7EbL04LZDNc/4vZwKv26VLG42rgbYSDY1rpTrAWvnh4pEf4h5iJZjDrsnntxSsOZ+Hv/bsQ
4MYzwNjm2B9XuCCwh3G2NMxcfHCia17GmnqdTbfqgzcOPoAKa9Q8gyPhjXwfEHpTmS6lgEXDzoDA
eUlZYgF33weHX3ISCa21Sf+m5mDtaUP1RwbMxyo7hF1s5fqLn0cHUCLaPT8n60WEfN/1c7oX1A0G
dpYrnpDuFIouklAw4vCuLP2FM5PjbJd/Ma3sbhAl2dYXL6851wZcHxKJb3MLEAIxowD6xIuQ3ikp
4F8MGATY2PP5zXoM1kTRGsUBuB2g5Ly2b8dUfvLhU81YJXgUFeig55TC0lO+TMUp3xvtNk8ZWRC8
TvxiJ/bLtKTCocbo5qbJZYTc0Tr4NYaNitWcYCvP/AThKRkH1X/R2u7AJ0TH6P/RAohPAVBv7IGd
Nxr8SqKBON+FFIHwboj2wixOtcVduc6KlRmyjLdBjIl2YOPYoSNpuZ3gAMHLm51Mbo+ZKCEVuyDl
c5P09AAb1fyWys/RIhoBbf29m46IyhBORNTLc86jXn6CZ9ZuGEVzZS9cKzRHMhUlFMAkvvXznN/j
dYiEc/3+iAia7ZBvWZPByCOZs21ozciwQbwmbJt4xTYdeBWtJj/XeCy2CPgE82AwY2Po9W2si8wq
23PCJHgrmSQLXYcUic22FVmpME6v5nQB5HdJzGsKWTqZPQvNovWQI2acUYYz3q7lGpeOZPxO21Yj
IsOHIW8gB2B8txOyx2srUqeMVm+RkoT09dWsarhzmcPfF8UMcZ2gYWa04le3UHc8tb3PCmHxCZyx
MBzgRQxZOYflpx7iZ6KdY08reiCZe680T5xVY7nq5A/WFLxFxKEuuWORcmAqvGmKnyqrrHsSiATO
g14eF5c8bSKQ2ssSiZpbyxuZYfeBDuMJZk+t1yNzs/Sm1g5axsYuronohl8NTc9NYTB4W8CalX9k
gg5eu+SSATRjLKJu4u8CvZQr8LsI10J0xVefKN8SGPhyswDAiyDdxrmV//6v0GHO3W10XouT6qk1
hmSvHt9L7Y6Qz4gvYbFNTzCaxnzF1Ey8dxEk2W5TvQ5G/1BD4AqrTriBOKHxX/ggBmB1J2uCgT4q
OK0SShzEE5ZBoklGyEzxFE2WBex3xD33gW414Dv22PtFaDat4GUnUbsoZOAFPnJSZJ6UuYvh09zn
FzZ6sJ6cyR9ZhIyptxD9Ayxk5fURMDtonTcTa8jK9xDaxNsHFw5B8Qd2AIuzzJOAWmFLgP7TnRcn
fkfiefw3kWyM/O5jmui6K2QRtT8YdDYUBldTsMZ0lXkhLM6ZpFdb75sUuYHPo7cg943HH4AHg6KX
zmyZuJTRfes+++bUZwrKgYftnSHIhL7SmimQ0aF9xNRpaw3NC4DpiHEmMREp0IalwJ+LNPk3mX44
d4sHXe0+AoqwF+NPhUXz20vX4191IZie8Uvq9Uy2ZVumQtBSu7rU4Dg+lfac+7SoSHcaD5Ekzp9B
cEGJULFx1OMmW8qMVLajDHWdO5jaCvWVM8zrJsllPWP3qh+gJNwZ0CYjxlILK56D1+zFqmZFyvu8
xGRwLHhaUdBit2qIeAxWxJKsOVaYc7YraLELbvuUa5NYa0lcgjPxdN1jhNDzYRJPwHaDt373I5ue
yhpV3TOp6mTPSOyV6ajl+tpw1i6WFW0Kq5A7khhsdoweGFKwDS8+wG0DFuAxCAFi4p9NjsGKYcYC
9YDsTj+VsMG4B9sP87bSeV2xxn9qjCsMmkPg53Mk5ToX1juoccPR5OzA0WyspIyATJ/dEdNCN1in
8Wm4DCao/lOkrYZ2o8D6OkYHbKun/HV64bM9ogIa7SR2e81L6b9N3RoWyMICD8KQsH81JD4wKaEO
cjS/7xwBCZ0ZbrPe6Wq0+puBIW7S+jyXtl4e3iqfVwT8hSE6/9TA3TfTvSqdkEd+14CJFhlcI8uc
jUeBVyLg30zZ7lpHawl6EiM/K3gw3Hh/QSREYhBsO+xNxxaN+UBSPFMDwqAZvDDYsCDuUe0tHLBx
zGSW5S4im1elxMI27l9NdnbCeRHduWTEHo0rj3bn+pNX/wkobUoKAwbc3T4BIsfFSUMOV/NK5cmE
ypEHxCxfE9YC4SNIHR1aT7br/zjhNDg4P+biR7xNPlOqqN5pBuXfcoH66gYrkFHU0VzSAzXWgHX8
Z6FaVWolTL6RtXkIq+A7zyHpeDywtsPPG8eTPuE8ZHsJfyxdvU9t6Q6s1RgnqywSwtw2vifG8h6a
n2qT7QiZcRNjHY5r5SYH/rs/EK7Os5kSYoxChF1tODK+MuD9fC44SQTOAaLi8A0xzs0IwtV1nNud
DnFolyT5XpQ4tRjcbYea2bHyrBfrSFjHSBkq8xAW94SHon4fw3Rm/GsObCMJpNIhlc50Sqa6bUHI
LrgxQBaBT00JLnPK8SZUxVLIXJzsymIVvJjICPTg1E/xMNe34kgPp1i6eOyFSxQgoPFZ5SBMb4mH
tsU/RpPyVqewS7S/V3WQWO7VtAh2NaJe4h3VIJCIX3XxZ0LuDtY99ZZ0APwQ9zcyDRP9rp0WwLLw
W3kpPh3wF5wDTlucU4LGXg/TuMr9tkDdwuKPS6stN9PInwy3VzoiUEPJYfPFBfNbTDzwljB4B3Qk
WBu4qvYpsA6intS1qrNDQs0E/RXboHARycP6N4D8pveWlv612/BT5+O5feDXWqyxKwHSzc/CfYJ7
XsF/RONk9fA4aKNaVCYW7+lMskU2OH0Wssfq4R85qkXKAJHs7vnsePHcC5ia4ETBQD/hVYiji8Lg
sP+rGb2/GLYF0Rq8bfHa8rFL6lZRr0nsSPljQYgDX+t7wC+lkPxksdOZqLOIWN5mJBxFq756Rjjq
x7GkDOGhYuQv45jlAWXRC8Ax3mQJ0BOeStGq6p3ZfU5b6h9tjTK9U89G+SMyqxqXIFzxzQ7SB4hO
1llvUBvxrCrDKIE5+MwyYtFuy7PG2jznsO69ETF1ITxeOY95tzH3HEzhCk9vJ94GdhMwWtUVx+uC
nxbvwElILQmo20pAhVAcBjhJPOBLhp7RU1i+HoWAJpTBsIOVnKmWhP/s4b9c7aE9zMkeLswdXNSh
BHngEJLRJVsduVONq/XsLFhKwEY1oKszeypYjNJ8kFVYbvH4p/i9EMrbDKqYXmrCUtpWYBWpfeFm
Gds+9rCI4MMPd9LEub0tUHW3pzaxK8gdpEZibEOiaA2lJa/6I/VAhSr3g78WRqHosHuL8UC5mGZr
bc9CfZVNe67hyplO0uDARWqxI40QOgPg03aGiIiP/TJ+dSmIfkL7NKcPD2QLMTv6H/em/L3H2XDS
o+hYSWfTpOC+q/kGyXbyDVsiEPeJvJZok/i+DPLXWM2P/sC3Gbl8L/UhJYCENZu6izpX5MQuqstC
toe1ZqzG8UJwjWEchOkkxrdor1R+HX+b9W+RY1bd13N6U7XyRrInl+GDPY01/eVfBFktFI9Cs675
6djlOCTyRPTQlKOMGeZ1P8ZljC7ZMuJmSzFcAqdcZtoXqGEynKpVfOlzqNir7NCNJ5YJJNvUF2nA
f4kl3lvzpTTCvraJeqo7dlX8HJGjwmFJoXPvakb0C5dWmcFGT79C+8rgScJDu6k6J+89JhfJOlLJ
gwFIp2ITzeZwquFGWY/FyVzLA1LQL/4z1oQX9k5Tpl3h9hgpET8H0Bb/uvK3XrCw8cN4nw2P5ocw
tK38VY6XjuSb+ne609cyYELe4OvMf/+Z6ApymyJ9lk6wRDoNPAIBlNYDi8vgp+D4ytdqSxB5Z1cE
L94Zi2B3IR5kYEAj4mpAM67emC/TXs177yLfMoec2BBkm0xmIvNrVI8x4L7F3bB+C+DtmVrmeQC5
2WuMgmk605ZPCSzte+ah98oW0j7GC6IqURaiNJ3lZT0qYloTorK+8VzKLci9cWO9yI94b8bPmBGH
AfJFW9RIKvYy0GE8uAIQIGn0AgyEEobb0lwbZutp+a3iQjPFW/Ves7dx9bMS3w3wcgy5drg9y3n6
0zltugpnGjXmBe4B+ccoNiOqMZ+Tq5aoNE56tXt164qRMgoxDfa8xcM/TlZtoCR4odFCNv3v/dbJ
DBOX+k/794aXASatwAd1HPJdhtGc82BxYEAf/ikCViNORNT3LQTBcvCG5xQ7Zf3MDawsLKhsDPLD
05yeYnypd1zAJkBM3Yo5S97zaUp9sqp9+XtKgd29fBRXab1LGfLjQhQBDOufBm4iMFhV8tFpqJOX
oAE40BP0P1RFFVlwB5IxkTtgQpZmC/RBpW+YGn0pQxxS+TEjhWVY5eToG3PobGj6PQTrJHi5hm9a
FftL7TQZH70EBcbNdXsLKV1qthNFN7u7+v3VxTslDFdi+t13zBawo6JYP2bUaqUAvWypYo0hdGki
C6C+dudRO5j9QW63YbdypBREQ+4s3vxvLYNUvqXRKRlGUAjVydZU8QqmLGeTpZx5A1hKlqLhDGAZ
j6XNZaLwUJTkg5MjR3gebVa96+STCa+KP6NhEMavkZM/urd0m4zHGrtjucVk05KwxVNuLsbNqFGB
tcTr/FQalmFypJPmhz9OpHXh4BEGtT+5zFfsXNLAAn1SrWrauR8/igXmQif5TrUf3M7EKQziqZwb
B9nK4RtxtWcQuVcYNbBrxd2ppGLtRifK/lX4IdRa5sI4RwitCqq9OqBbjlcgMnkL27/cZG67q4p7
y7RQzY5K/JXjUUWDlbPBDYfVNPJvmrSr/u8gZWLh6Ow3snUfbbSXRAnqiH3RY2KzbzAFjEy83uAb
JVffszUpASIhd1AwhOCj78eBIv1SMPJrr1gWSns4iQ0d7VKMqLrLJ5LVGBpkDICUAb52yOp16I8v
K2YQsV+IblzuFtx5Inb4dSptDRQc8ooyo+FNpeb8Mm/C2wnMJ4ZaA8UtwXhUxwWakj0NYsIHXi1/
axcIT8nOcdi+EP3NqV/0ccAj0/6klq7ewU4i0po7A2c1zgosRcALITLb9W++UfKtThgptLsgI8rL
18C1wti0XuLqN9iiGoBXYthcYmnvm1AA/zD783cXQDjjTSl4g3YS2r9XedFFnr7qkpY+asnufVTx
/ZE3WaMIpiQpkaSQpCC6DRa6agP+tyyIwVlpHefGMXgQPgz9NLjT4NBkgQ8sjIuwm+N80bmvlF+q
kfY7uefjoeDjJ2pMy13wqH3oASsSXrsIQUpwrbEAk/SBT/2bdbTkvvcUHKw9xXBXcVbBjKFN8uli
1HNZ/HOTyNHEFRnuvS11nyVshHnAjp7MGWfslURx1Qlr07iVw1eC5VO+ZqKP9xO4qk5mA9oqyVix
2TXhEQg3eD+5HawkFyMszuacB6eJO3dQnqa8DWHM3Nv4H7QVSdv1u+aK/iujCI9fH030ncrrVtir
6l/9rSQIwxer9Kyrz5KXpuwsgLZWX+zfi8odStkSymvAgTaydXpBAg0odMaYTrDgFOlQU7X4GAlD
5DWjVP4aLbW6GhwXFbdYvRaDo05MZkC6x1eAyhU3tcYQCp+sbUIbO2TDLd7n0zHUlqlwaXMW9X8p
U6MXXE315daib3K/0MuopDGMdCbiXGfxPcvBd/r6gD7bZIk1jB+sNQYwEh6E7JJAEQOnoEYSsCNP
bFQF6rxKXY4V3cehwlT+bxaLRua5bF3Aspl+ylf538shXmKLYzD8ff8AiuQmyDbqU0ccvK7CP3bl
R8TN/SnHxSHFx5hjaGCUfEM9l7rsHTAP9iOZg3b2+3oDjb2hBjQT+I6vK4PPmQt4GljTM8BteV1V
roqkO+ggnKpVnV1zSKHx98vTMTzF9wWcfgJqlvL87cKQVV+W/IuosyYjF3J/b6sKpYtjNMy0mjO0
k2BFDFEQsgtB0h4e9HGDjgzTyntxSsOTMnGJGUtBvMtwl8K3PTD1q/y8+qymo/wbTwehXRGPm3Sf
neYUM1DDrzMThjaS82Avij6PdWfc+vZ7fjgZlQZ3pH5OSCKAL7us5V7VZxPfhMF9JzicK+BaH2zG
0f5CzRq2xVNViag0dgDhtfyDRNdU8oCHGSyR7IUV7sOzuXmTikELEX4bX6VX2QOiUvGUnY11409b
8Ame7qbrZvneIhjcBZ6x5Yg8GPbwAfRrU2JNZ/Qte8w7bVHcy/wCcXD7muZNxaYmV5iWNgT2c840
T0bumo2diwmLXb56kkDsRCCoFUoCJFbL/s4JpNEGz8vlLUOJanzG2BkvvcKMk82gQ+lqM1m0KTKt
xSUlK/Zc17Yxx9ncG1aR8DPS6xgTcNiteFqxhgZAgkLSTj/H0G4f2Sed7OhWd8NE50OQ3hKXpeYa
S6cId+ZrvgThQ8+YOe57FjL9acQDuFXVHbWDOi2PLbR2u5FcYjpzDCrsZOZFLZ2XzbNPC6fPYiyU
4A+WOr1T3vXGQXQk6WgWl9pD+AOIEgrI5u121xjLZOHUzBiQC46uYqxQYIKDmDI/OBqDPSTgLLZq
5UtM+z9JyUiQeKoWi3/1dx7qjP/Ke9IzXjy+UByztlua3msnO8oBXixYWQRRV26m0EIEvyxYqSxt
osn65T8WrMi1F2dJosI8NTD4UfhAerOyU9PAycZXaDe+cVJUsAmBQ8L3j67x4P5jA3N+MwiMKqQf
1shA6sd48FaGtFqJO3zEwTMv1mnoM8srvwKgBEcapoIvhaoSmpW6iTgmcOmm8gPigMbMGZT8kjiI
/+fhd1v5erN03OvXbEMEHiQ9UAn8A+7aFySkvXkBhIW03bS1Vf9TGZAUHLxE+YXJED7LPDw2wqEy
flU3RN7UOKW2kd0I8J5LyoqoXlrEjM0PaKY2ZC5qB50ffk2b4QcBEx8x5gXzT+2eis3ADsqqxW11
KAovrM7Yveo30w3L1NYo2OhT41vgHhc+ilVEyWX9CR9rwrPM8LLxGBvf5B2PH51nMjLCpWAG9R07
inMUy3OW/LTihXK0QJmK2H3WZm+4zzgrN3SxddYCEzxKzKq2lWcWq7HdgTHIDTf5GU7+ctjArOvx
B8pkAYE43Es4+rp6A/wX32dCth6EfgAUgS39UIUzCWfMwfBt2kzNBj4VQQA1C1IqcWhSa+TmKwlR
t5Ptp6tJX/rJYonKUN+Qa0MyxkHf9KD7kAxh6+cupuy/y9kNYdN7egA6A8K1G6odjmKgb8gQK+lX
jGkE6eSB0ogwMaQ9GYJXAUVcwZXqVAKeYLfzk+wWCJSeBsaw7D+Ozmw5cSyLol+kCM3DKyCBmMEY
Y14UNk40z7O+vpYqoiu6K6Mz0zbSvWfYe+1Tz8/H/z8jedDexHtI2qcGHKRDMsbMnVIBFeoWqIBv
2eU2eanSJkaiZcxCLSvk61PRjHho2LdY8TS+DX7icsAj4DIPUVZWfIovylf7jyUP7+H8I9kihsmI
BMTkHHO+eY/mg0d4wmfQphueH252n0oQTxtPKMwglCb82At1r6KOhinQX5lC8ocPFc02O1GavXbP
BuHKF8+fiRglED/Sq0y3y9coIqOOHBJJ2opxFh7uad+UaEkhjxpOVB/S6p+HYQ28vHiaSuKC7YCp
m9ZTmKwq45Smu7F894wrhPGL62IgIXsiyoexYsyquiDJZxFfuQA6pI58RDhNUC2xoHatmcqi7ypi
chAeXLJWWxgvTWXMBEBV6O2hvOU/CvGyGj8TANiPsPuJODXrKVsQdcGxSytkoXD0fqwPIBkj4qjW
5KqVrI1PE6JAWMrfVBexoi2L8djbFJ0p8yCHrArRwK5+rerq2IByN5kd67gAyk3RrLx6oPeiT5Ps
POwXhjDPlZ3ZcOlhzwq/4/jWmDP7m34uR0iCL1PpqEK69QTENbT7HpMmLQ3zxr2Evm5FksCD/Gf/
gzizABsbs2YSjaCjLaIRqznDquIRIMSKrDeGWeGmnQ20Mv4W7YDqf2fwATkPCM7gF3n/O9rfg6Hx
2jKtZK0PvqY7hcE5Z9KpPKJ+b5rPrnlqeEShQYT/egWR4SWHKYkVMDp0kFS7XaufJtPG/9Y0WCHf
+BgjcYc5ivkLrliMs8AMSmVTgA4k5Dv7NJVTFN4xuYIfrCQindYMiaubx3GJ3gDXDZGVyo+lrnnT
A/bfykfxEQP7RLZ/rKpTp/8k7cdEXkSEBpVemZG11WyGmw85kvjTi6IuA3Jr8JmYIPrCp2zsxQ5S
l1thSwVSx1nB/JwvU/aZiJwjQtfhpPJZadmqKnnMfUcvjiZcei58EeTRdwC+HTBGuhyDA9tYdiLy
HB60YhR3b1CPCnuLqXsPaoNBOYbZbVhcDVar5pkx+nCLAWNmKGGLCogkJaVpgWRd9A2Rkmgm0e95
oIhF25MfQ4GQag+kvlEQSvHroJcLustmkSiuJjNTwXHvApWsGMZ0Rx2+abZUnhCMyn0YEo29a+uN
wvPdhrZsnXCCPuA7TdKN/mNAmyExeupeMfb19s+j4oj/MWpMYXcQ6SepLiBbrf6yEpA3dHqkNg64
dXFXBpajKzjrOjcu9gP6kqKYz9ZyPViX2i83nkZU4nMMPxr6/j7+h4DUYDV4vGXJTZ69RDDh4Vey
BFPVi8yAPtHwd1sU+cIpin76gr0Oh3DRbJIRlHUtuzX1RVF8G3Gx5KgAVMbgpcfj1aKJsoxXlohA
i5k1C/q7M3Q+1hkR95zarUIajRBQkRj9XoCLhT7Uh/9GLTUverqeRB6TR/8+39cDRxh8UW9B6gKC
zdL60sJfVd4khC7OmjvBWWHXktYM0zAEZTdks9UZvgRnB20mG1hbeVnBuvCPKeOBlPUdj/pCAO94
QGeJsMmg2Y5c0oCoKm2ltllh1S3Dt6WKTdfHp20njCWp9BxtDxMYBwZJcOLah7vbQ9xP/ym57YMf
rwFrsMYEuAxEVDulrIZ1Nvm9LZKyCOautUfWa+kybub1LqO+dn8vtDeEnohFCZKgJP70/Ys573GY
HtBtEQTDqZIDYioPOoPwjmGuZsI5QrtY22kMMgnBPQI/0IjDLmTYOb6pZA6tbSIT8fJzjKemL2c/
Hak26Uw86hzyfdgw30dE8I2NSwKpeJ0f1WFWQVAw7vo3wE0x/xt4C8xffloN40GBxsnkSuxQP+oM
nw2fcmqOZVAZoQK6GAfCtxmFV2T0UH3mdCdoQyFAZQ4pLCHxECkNuSolyzLjGgBfRc/YU4wCFX8m
yrqsblH2oaIcx6ig2YwtJ2NXGcf8o0W4iUuDYFA12/C1ixIpSZTbLADAozAc/V8Myxq8XzBuGqIZ
KyPz8MubWZV3mHNcFN4RwM4zV4WQg2MrLntkuskH/ig/20V4vfFg9Oeuxwu1lMRjd4u8Vy1uaFgj
BVInt4xqHpvRKYZdFLaLMdmSs6Qn89rDZ34qkO9jjdiw9N6u0z/Nc1Bgi7uS/IWxf2kS1QJuXRJ0
tafQ37wjgqHeeIbpzeIklSnkwYf9P6aahuVAIAHBR9qZ9HS80l66aSIMw+swOcjjykDpZvvvxPWR
CxfVpto7A4nxSwOXPPjiIbVQuXxZ/d2D3fAl+yeKD85nRjcsjWgl0nYlo0ehi+gHUi1+uuwixdeR
PIhTLJ7GfNcR04JjBBs7DL+TQdWGSjp1esZOByLIhnXC30SigWEXJblxSxDGwKLRYRBeqrFtWvNb
IOYO9UrsftOWfdCxUfZdeaO177iw46+y3YdQ7eRLyzROhVGKmrUruBK9w0Q9IE1Q0DFESQ8vBM5a
fwTtR4JUYdOA7eCRrV3jEfF50YmODAEY4PF+9vkfrbEoxxcd3lOLgBLyXl6Cp1ZJEPPnOZCkbRNE
LkKBko0Pb2C5wR1wRXioyhiMIjCyDH/VNLkHTPd1S9uWiHR5VCzXj09ijcskBP2G825izyRLaFzs
zp/bejqm3lZRJRTDt7pr4r/hkNhI2ZCbStajYXcgE8ppl2R56SR59/xehAWRsPeadWhQ8/GOBuUx
ZHFhocTAbMaMfi3/z5QViKidrUzUHiskmZL1HoerGpwS7pbsJ0KWtAtBZMgtQSyXKJJnAa5wRvRF
3DpRrnjzTDA+XxLfWkdRoyYHSBBEr4vRDaO9xS8JUGe7A97x6l/NOOtQMc224rNfwr0FYODlvEnV
toHaZsorSXymLCLNzwzoh12NGwOPT+n6SDW8H6ihJYqkQ8K7X7NhmOFHuXFlHCvkx0haEwdJfD3k
jpCNR4FET3hP8lyWEPYGC4blgt9+tMjBzBUjYcI+gL/3nwmyPgofLs81+Cg6RmHVgNSx7kS3VcR3
YD4pyw+KGGXcEjcWLEheJVvGvw/GRrNga2zpK4yVgLqFmoFj9Wk4DQUtYjvO9XHHWjkWbcIf0Rm3
1tGyDgK1Eh9mRo96Nn/K8geBCdt0gchKhjCTjWGLsWR7yFb9k0MiYw6ncsDWzpNnQOOevBrpgYSn
wpm0U/lvIsaH3UZJ8hQhByd5uOnTxa/J756cnHX5oAZsdhBYlUezcgyaHQ0h8VzomgysvEAm2gy8
kDrjZXgcxTeaAWiNwCYmmydxBPyEavwqWS5vbR1vdb4u2iddQ9ccAovx+JU7WhtPXEd8P/mhxGYR
rZrAYc3Ze3eRwWpWblLs+tJzEo/VWXF06VlwDKpYXEdeW4cSS4i+peHc+7Nl6ZMlc4JipwD+hRiD
bzv4M0yXckxInsi88njrKQ7DS6Y+cgs7KrMZ4Sk1Jj+GTXa4FVhoSJ+sFq8BIrpFZxwyR9Hv7JNJ
0OXOVxCwp//4bQpTJOz9wXcjfOsSUU0Ao3763p2wOIOEzr7T6sGsWEBUbvT3CX2IpECNCd8V+hSD
T2oWoohs2MuO3GsnhtIrj7ekMpeZ+RnRowHMi8FDTLNC1/jFsPTQMaE5BnlIgLjsUf0a8POHZ59S
HuOotAy0Xcd8AWqWONmmxryvHVdDCs/3waA38s8RCdqJ9scG3pjeSfSdC3fFYOKjHHKZNkxGSf7d
GNy0wWr+6E2M+LhtpensyWSTMk6L/1g+s2+K/YdqcaseVOzoPHFIXGr05J8E6aRfo8nSURfdRNv4
zIcGEhAFYUd8l/K70JpdoaDB3pv1XW9/eaLUGI0c8jmo60wUZTzY11DcsUSqg7NFKpxfuZrKWhgO
KoHbs7epvimI/pk+Ie5BbhHrr5iNLkFu+OfYQbT+qx/PdcMiVROX7beANJhsBiSBercqMVjgsamg
8DyV+NaS5YNkE8cw1UupokU9McHG3KNjkeXCj64RnAj6H2SQPjxjsXYiz1WTrcaKOZ9X2sQlEkr0
Q6MuigfykCdri7EUGFoyR6ly70NWesCvLsO/Qdt0ZIW1S+hjwEcImpzzsonWRIRPLOFBLrBQkrtF
/iv8zIxNLJoDXAWIpgb+14TckMKJ0ivjqwuEn76sd60tvi2AloPCm8qDIuidDQ+ampMDLqBEm9U2
X1V34U1nNosrUgfhWiBSKAGEoQZpbRIVysUq3imlzWe9SztKEPlrGK4+1sIWJeaSKLYKogNrpfSq
gDssxF8RO01lXoJi1WnptQAbKTY1zH0sYH2xPgXZoQVRm3jfGZRPVg/Fh6VuPLq1L4sohaXYPMhT
knB2XGBYk1NKavjqpa7IOIEbjwbepYBtfnkoML6IOEmWzJJq3i3GQLxzFglpQMz5AAwsIt4+a78G
NbHp/FWGEDLdfyvi7tsIQFE0Cn2Pd7PkZe87htSEEaxabPwKtb1PmspESV/BQ5B1YKfdxcDmoY3O
/J8pOlBoJhQd/JfJCK6Jn0VKXjftkd9dUiIxvC/ESHYD3s2alRN0usH/JGVO3XLDDcbUcDYcXwQL
P9yhDH1HKAhJ8lQXEWVGwLGx9L+K0uBQAtCJaLrNj2a6uOgldwovbwFVlymBgDvc+hOfurIGfGmi
l6QbF6Q/A9U5Jk4WCVTQFBtkbU5jtkwM72uEoWehTDQQt+FAN8zkO1KZrb8DzW40nRtlVPaU8BWR
jiLQI0G+y/zrgOqqZ+6YRbhpo/bQT74rCueaIUhc7P4//9aFwp6TN7Hv+GEaj7w4ztTWOTiMyb8p
HmpYESHJI4Rl46WhMNKYZW1b4pVNl4xinYmJvuZuQ5rwDFvQfvU9OON9lHE6jmjpGltCyph4pzH5
IsEcMxxP88gKCeMkadSai3iqCn/K5ENgn8vfnR5ZMvmMOVgMrKp2+ZtmO856gMoQqOsXNV2Y/4WV
A200+JsfkaSxFWPjKd8MpGqPNSNZPANfpSsh7ETfgIqJgDyMFTev2LXCV3Grpi/uNeujedQ4XjB3
/783iPPdYR5o84D/4Y6s2QKJK9G6u8w9fZjSzGPDa1dd5DcJ7El14Z5nLZIMX4UrbjUsd8UKy8U9
mKfv6Znomsl0wZeEyiX64yzZk7OtQt5KdspG3XrZ0URiCRd3q/lngZgPsPHmSr/fulNMM10DvPCm
k+L9QpeCIWzsCv0f2d/MpEy3zXfVd1Js5+h1Zprihi3KyKQLRDzzgBD9DiahHf+gaz/O8boX8WCS
7sKIc9gN1cafXIWQBcLBHt6a7jxBx0nUX+gkPk7YlK0khauDwn5P90cOBHJ8X70J8krAu7iQ2mOU
uayc8OfTKS4ZiecXf11skCCGoIucgovahGmof9E7FScWe3LFVwnG7mwE0LLdgevly4AaxBoynhVb
Y/JXl+8CwliO++MDO6deMa+zu8pFw6UmmyT/5hNDPil566600RDTg8IGWs1t7kXZeGsHVyZPgpiS
ikTZ5+IeQlwEnzNy2frRsBc+9/sKBxaLCkar4ey6XWBPZoPPGH3ubhVxNeDQ4KyOT6pN36q+SWyf
Hhp8w00p3yTOOvHE4etTMOzjCyFPzannlQDIHrP6cdKrkZ8gDfef5doobNbORXA0UGq8snaN6VzL
TtglswF7GjH2p+Az/xKt1RxerrOqBi0aHNCrwSaIN4X8rvZUJfTd/DR1ZEfFKtwGDD9RcSwZoBxL
wLfAc/3ZFZ6Ds1oRfFWvYrZQgKgrV72oz+IlVrsOWxM2qQFSzHq8xvTq3OasvjRngqd6Zq/B7aTt
eWMyUqPXmreehyEuT7dEMhBjR4ZqdB4IMuBzoJLysnNV3ri9GD7zmTCy8df+FXn0WvwxHDqmpNjk
xEK5nGXYkes53ihZN3tefgOcRUU2NQM3esTIyTCyUQVVD9nAQ1sypH3wJ6Zs5swNrl6FjxPBUmln
9dqCGlMtmZzdGO4zaVoRDatsi33g1iNvMvtVa1PNacDdvMCu/sZj8E0zKaLoZ+AFVYs4GL09meEy
PeANTfC5kqS+y+hHyECKh8XBesjZuoj3dH4KvrumxRzZYc2JPyLlnoT7CmjDgIjC3KA+w6py0W6a
K8qf9XDqt7txG/D8BWumWeDk5jtdJmzTHuEJ/+D8jw+NuPI7cMj2rRZt9k2CtSa4IycpacPDqfj4
Lbd1fpcP9S9tOzQyiq1v75+yGF4MTnA5MmM0oOghbWcG4MhLb+1DpA5ZwwPo+NCbcClVG5gdgvmj
E+BMRVe6PfOy1IbANZ2G8QgM0T8BdOaHRagQKpCEvR5HO7LFhiqfiQl5t3MJUd/rfI39hfBURjDx
PwQTbDn/4n/lIfEc4Trmn4Jka7t4dHP/1v0lFPo23yDU58K8NjeKDsEe6kP/KYkroriu3TZZ/DYb
SUJgg/6IrTSoZaDtbMFIGWPRVzxwPxmQ8vmhf0+/qP93oGMA/BEM/EYeNzhqAYDDnk7xFUM917vO
+HypeeeKppaJyBNdhKIxcdjF6YabS3ggGO5ny7kC2Affj12BpCKbgeEbl0zneBbQclS3B3ltpuuH
4ACT1Z+lnf4wz518Qk5tdi3eFuQ007Tgo2NiM556Cco4LQGPzhyxOF8NzBnVTVg4nMEsNrDn19Uf
EzeuNU3F736ySHVX+UpnrO0qOBP2ysqUdyOyPqPpq9qnPwMyDMMd9RsRATw72ZW5L8rQfpux0R2w
XqJe2ucDs7C1Ie8L1EMc6iCuMH8xpUKT0a165TKvzKczH0FVc78YfMLVRjE/Q5je+sbzvqz8NgzO
HzFbxEcvLFfNtkA26F7F+pxfiznCqz6gECuFaycyhaFXw89FUEl+TI/q/1IHLmT+lnnatjKB8G3c
8RjRSPAEMZK5xeWZ9Yayyf+hqcPsAV78u2cwULAlhdpzoaYGNLGCiBkra2R0UezMTBnNsXrYa0uk
ZWwZ3yjXP2ajVrEpr/BoOJ2NK+Nx8zm9CKpk3IqVa1p7bx+4ji1OLmjyLr3CEtdJn9vSC3ICxhiY
J6hqR2sXOIyNfvQfxXKqPxTTBa/OJePrRpjY2L44R8rR+qKdq2ETci4Le/KQhhOy4tj8H23BozZs
qhNigPIfIcbS/8JVohr5JrFjZCekCfr3JJPAodsMGEDorjT4NIDu10RdWN2PQJQTWKxVYX0T6nVH
06ua+1kvSlMX2vnSsSCb4AqSgmM4rmrqQZbuGSXOuS/eAwFX5XejgGvM1zrxMQAejC3BL8TIiHu+
P6apxNuUAGcXmrHgNkTi330Y1rL4zYdlau0p/A1D4VTaiuYqQvWTz6NyBtj9rFD/sMSzET8lwgOC
dcfevXFpxVM6RT7hhLgEWd912ENc2i2rXwUGfsG/drD5+SR8lTkySofhmjQfmA4Bu0/fhlmvbAIH
pARE9PbZ7EPc63ct2IPLqTe4+mKA48NKnAEv+tvTQS7ULp1bCvTEnhoXeSVpibhPdmjomWqzCwmE
E/3cQGx4TfrxT47vgGmfBQIuZU3OeaJUN1G5FC4wZ+WWeScqbwuhU76TKvLE8lPB7dOx7H5NIc88
c4+AtT0WhZoOLJAQJPWILIyVjsDKlG+RxWNb8f7C7WAO6esiPw1E/YDo5jpiHbXrcOJe4WgYbbnH
tt9DFUiIHOOvmU1fLbr2hhkmEZVK8KP3K4Ntv14sqwcPaEkwKg9eUB4864M8n6n45jiYtGtj/Gq4
E/nOEsxQsK4nNPDWmvrUhllpLBquYgYtL4OUTzdUxnU/Pw3VN9MPpudjsUNmzkSjjd1qVknhniGt
YQ8ciPkzXzWXatFCy2COXG/L2mHO+WMpf6Z0k8cTxB72vazKlvyg0+us4RCYeqRvvbhr1kGL9sHk
YDHiJgmARlFTag6vjoAiciB4KZgrBVoLqgqR3oxeoLbZi8rjc8Aybx3GkdFz9JnOWZn6H/LWroNm
COADouedQ41lC4gErO4URzDf3+pa5KBOs3+Ub/OJ2bZLmR/19smEXLmktaMPn1X9wEMxPILpSPNN
wUoadXEPJ7erUXAc1LXETr+PP9CF1eXvFDNRbQ6m8qRNq4rDZB4GgMDWomFmJQUmJEcd5BF7Hwpe
VjyRSiyc9RMXL0F95fpOzO9q9jc10kKMP8R6HxW3UfyOon0h/VP03/oNfGbAGNn+SJ6wl4vmU4eR
h2hVxBwQUJDL6RuOSI70Hb3MZCFUvueAsWsAxajr+eR4g6t+N+CCKfmMeLIknr3BX7cM71i3D+o/
DjWFV/QxDLtGvyYM82A+9d6xpmJ/ZVwvMX6Pwm1axiPIr7SXmf0TPnqsNXwZKWXUY2SAKTHLjiOk
oOpr8rZhumJLpTf7nPRxH7mHj4ol/vFYEaCm6zJQEyUrdDrBJkeWkHyMzNoil7qNLz1jwMU91KWM
ogCkAaUPrj3PufJq+AxGBp9Nu5kb0ZWJY4UqhfWNEcHVjze5f+GPYfuYsmfwhmcYfXnZriOWQyZ2
lCpMA4y8MGBDjJec4lY6MSmsaAQn/3cQjxOz8WZ+7jTjt+ErjGlT6S3L9J0pf1QRnPNS9h2Vl6Yv
bBNFmWx80JyvqJMWAbrcQgKyVmESzt7wkkxDXD7Rl81GlP4KJoLSUdkz8MZDBFxMcek5IsDYxqkN
UNXVYProl5C8Y7w/1Ovg9KIkqJlwx4eSFKP43TH1RLbA1hvkM+UfmgYyK32y4qRqDZ/K/xfqsARX
DXb7DE0dIELlYAHHOSuAHcb0i/18/bJYPXrtNZ9sqanXYdStfGwyPCuBSL7sqM+VXDqivRmpC8Gs
fo4jX7IB07cjNW6DYhMjYUr4GkmhhDZswh2WQzousn0ZBJmHsFjjKwvmjelRb68iu1mdQx5Bxmgt
J+vF312T1xhSrOfsjnz03Qy4UoDNyPMHLz021oE6uLKFtlyivlQORU0MS3FIgbAFOIgvdbAMUZIH
2KkHkaFmdopYuhHR4TJe68Mvb3Ij6Ryd+agnYDJ+rTgmjtMIUoJETKDvnQ8+DQw4yUEGRwINXFKx
yXxqSBJapk06sMKeNQv6KR0ZNQgzVIUM5ZCBC49edgUPbXezZVfZTieoUZms27B7xicpAMA7qIyk
/GZUoNKhue0owRVpbzHIzNiyefnd8PxNwUbSUjEIZGe9YYT5A4RHcES82UgH038jVso6cjFP7YkU
0F4CKyYp/JTrvUwIaIuhtFsleDI6LgZ72hsOUzoRJjTXGedCtwylijDitbj1pkNXbTonZUHKtMJi
++Xx3Xg82GCAmpIikLKa9DcayEeKNhXsaIjiKZjOGrackn3usRVg3fi2ShtN46hYJ6n/0F4NQ6+y
ujOImGjP4AaSUsM2wYB8BPlTPPH96uNaUpd0xhIjKcsf7TnLjuu52QsMIk1ATfdsOmYFON/PjH5h
coZHPLmg4CkQ+bOkciUGTHl+VOsoIb4ZmFZFOChVWmr2UUaWO+39HmJOIA+HhDw9qNEaz6j5Nd3P
FFwrWi0e28VEyA3ME+brLWK0YMm31pNA1RL6YJmn/F3XSDCtQ21XxaVgYFQiGGtKXkac2rKGDb1n
g1ORFwgghuaNqA0lT/4MkUpCRpSJmS1e6votYVoQybywJrE2bi7NjR/lZWLyA7+H6W9XbDIKphTm
nbj3+t8egQdd2gN4XH5EkgE6Kt+BlLJCaErhcmjLlfKIi3eXf8vyDRVsOHzKKqpOymSslwC26Ehq
8gKtdeD/FgKjOD6zzkC9wLmFF0Hj9O/oj1Tt0eTfAwISpbqIwgdTH8U/ApOsHaZUPQtp6VUB3dF2
pvgd5kcwMoyPYW+eM/UFvUwB5x9+aSuZ4uJLqQFqotsD0ucxQERlYfWcLjLUyHTtxx8hMOheq9wO
3VgdeacSrdIgU0CqxLK0t0Hs74wldci2xTOAwVze8fKoyZldB9VhDC1b+6UEn8R/FdR3uDAIacg5
Rca/rNEKnKODFUIIJovvNZA6JvNkN3yPFewoj8w3bSx3mv8jWh8KMNaWq1FGwRRTGmfBT29AfOAd
4BZtNSyXMMCykQUDgcf5PUYhYCKVT5hLDL2CX45Wn29r4N/r1Hc6/rYkcbriJvmolrETEZgVQFqe
Gms1M7lI9gFXhmBB1B6pgYEBCFIzZ9iOR48ddxZ4hOgt6TbkWGXfeyv8mWUD+EYsthZnHAd5xos+
KMtQx2zV4yGJ7R4LRwXfhXWzwF3BrJZtHu+TIUt7WJCQOxnfVeStoLitKOCLvEYys6gVw84pOmCQ
Ddh7Om4vxNCY0Qk4QYtBg9RTgBaozWHHDUy0q71A+bCCt0oFKlCjxzi+WzTlxNTzbzwg05HBFY8G
RoVZg8eIZNCu1Mg0yZZ+8iSKNaurEN/iUPAiRrAPafhKcWD11HQQMEH5qZysRfbZAzPWLwWzj5E7
Wtb3kywTumfgttWWXkPSwYe6JHAKEDk5UXX1m3k5KuLFxPBmTP9V1IAHuT4m8GvYzONHKCE/GSzu
HW1RS+u6+VULjWnoW8CZroTXmsJlUN/A8Vh7RWcRYwA1TZlsaw8VHlae5EMGz3AlKYnPgF2jUroK
mdosUzOeYkhsKVYE8QJdTbC2PeYRdOExXSMrVRtvQMNpZMqXAvC+HE58ZHZfQMILuPQ5LZho/MxN
IgPdkGLEWLfcLTyTBXLXTWfh+JdfKJwrb9uRIgO4gUV4f2/X1qOwvE0furoJwpKRNP9w2EgUFg7r
//Jr3BTlYvyNBhcG9iwHnFPZFjrQl5RwX/B7J621Bf7oTt8Dma7YADffKZ5SJaLpIU8oFCEwwKyA
omj7poW8ZKX9Nd+cgobB/KnNz5X1M5+XXIkoJ+hdkwcvH5Zga4edGuiRCtoaKK7g/SFFqkAN9TX3
XH4D7TrVD1D4ohQuJ+OeBSj2oqMxrMmE6yPswIu+/ZQYmVbUWWOAW+hGc6FzWFvjeSgfRo63bGtE
kNSsbc7SawDWG6CY4geFwieWbkN2GrovKjxDZrSoCY7hNYdQtjZSi/f7IEdfEPAYgeBxnopDAysh
rWPkOQ+Tj3mQ4TdLb1KREQDtA+/Q8vo0XKYdaHKF1pctA8r/DwUB6f+dFHstZGOmPrt66CGYcupT
6CCwVdOJEQ1TeGldGRs5spYhx4JACySuxxQj20MrDh1b+oAFnCDdUwGnDHeiwUaIIXYt0WOCfy2W
MSs/9nr2HJNW8kB3Mb4OdgWU7WVLc0aTPA07L6hILYHehfuznOsLf6tR3M3tn9Rsu5U3Yhs81qSa
hoB6auVWsIogOp3ePEGBO3zqdD5MVGLjnF8QxqZKtNZohis3OZcy6Jo15vSCPa9p4oFcp5ANE/0v
8E6+cuE0MA06XY66+m18kGkA2qexUcGsAIHuYqf8Teh4MX8ydg4hAOhIeRX0pOG1CK8tAxjGf3r5
9qFMFveUK638G9p1LnypdAqsUUSQnlGFi4haxV9VdCUW9cp6okMEHslWCi8IX5f8NnmhPdHVAox/
jPt8vics3py6CCpn0S4H9TeFMOF5KhHThLA2m1B042yXENsIrDziXOFSWkTcghL8b9x2DCkjMDmE
JzAnx+e350zs9pwdP8GNfQornO0gnESE6DCKoXY6zGna+BUCLiW+lfP7QWpdXd1Lc6m2n3MrrsRL
M9n6usM3N3w27g1iQEPkD5iRZpOJs4h8ASsCQpKrwVvRmM1+xHTd22hfYcWwMRHfGIQwxaJR0wXk
q1xQJShl4JMExbJkJEicSRiEmEDdVzPq5JW+WxtZ7XIinE06S/WG55S1IZU96gLyXf5k/2YwKhQZ
igOJXUW6y1qQVngpCGeB+YiUbCImPp+u/oNim82OJ7Y0IRDghk+N30i3Pt9+07PH6RfTRI5oPejz
df+Ag0nPmQJhCqs3bdKe9JRBDIJbwhDAMGGXJ26kRM+9FnegtwSyoRe4jFm28EBMN2+lB2fxe0Aw
yg5lcgzCTYJlWxCHu6sYH4kwyoVxYdXFwkO0azKDQyLFki7Vd2xYEm52kh32Jo5fk5gJu8aqweck
Ha0H2m5KyOSWkADBo5LVnG9/AaEzo3eEGdGQg964JVuiTf8ka6BZWo5qQ+2kniN5nu1lkTpD+qRN
CzcS6/7oMNZ3rT40qZOQCU+1ii02c9ld8P8F9Ic/sQWezfAA2Rn3x/BmbtWzVI4GPGiOPKtwOPYo
nThTdBTmPNcrhnG2tErOKonUS2MGeC+D8WtI9uXRW6NHT3/YnhBNAy2c1TGql6Nyb6QNKq2Ep/cL
zcKg2voFVdT0ByzfG+4Dm76T8FLIjucNgmVSEaVwRMmJ6F5jUJC4WvnNu94PS1yt2S5ul71TJkws
jUM+x1mDHCnXQAeicc9KkD8BzSWPcj3Z82Cf0qzG+RuPB3/b2C9tXfxo3pHfPlNCyp0C8zeu/zUR
6dDL0XwI6htBcfQTlsfqG1E37j7sE4SB6WjaWXM8OjIzvtgQr7P42sT7Ov9I/rhA8+vkJqtTepG8
VQ46GUjMDFSRl8kNDRITmlJzSK2kEpIp3xaZ57YXwB2VupFRwai3Kn1K5akTv3x+VwrpRbOpuyvO
cGpcTNBrw/xlziBEmKR2onQhz2jC+pjRAHGz06fR8vfyje0LsAhGhQ08DbF5isoD2I3MDA2UM4/7
XsHXNTsv4j+lcEdkJxnEMzSC85tXKbMOG9oCAN7wUkEqAZNNF9vZsBVc/rbyxQHNSpKVUikdUFAE
1LrGr0998hZObXvteS8bPAePbA7FaZfm5LJMmLWIxKwQtjzmM5L6jOTEEynnYdyC1GSfSEcQCAcP
mxpGEeB/+bf1iNm8Ijt3D5WIKP1PeAGbQZnjH0q7Zt7xBtDF5S3i7Vwpr26cJ31g6pPlo/wqgxMH
XFF1y56z3a/urLF0mlV9DfBK54pubPbJr8j7vOPvoB8NmeqTSsCNUd3RDTEiQLiVONw8/sZ4eJfG
QjKNIIJbOMJoPW7k/hkUvELA9mG//ShkhIhupuFssT7Zw+oywulHB7OfYwZnZ6ty1iv/hGHHIUQL
TXPM/Car3Uh/UecVUGEM74QuurUrnsOYGljmCgUOg64uCtD97ZlsSdAPZucqjnK6cW6wWHJHFPTM
ikAO2x36kTXoaApIrmCL+HLTRe7mi4eA2tsJ6ds2wg1PhbAZOwD1z8Ll/LI20w7H0vgvtNno5AeJ
PVC+ZJKo/YSXEZV1sxQtwmVXovzU45kJlMJmeloM8XcQZKOzPLjxgDyt3QBkkrqjPPCAgergRV+W
07Pyd90esTRCgpVPzbjaeZcnjpb+XnMieuuT5PRb0ybRhjbD2uhOe4KxGCCgY3myoZOPEfzI28py
Y9I/uDnteFd+NsYFUY03cO4dEFFs8vCof/MyeY6xxhU4SFiMI8Kvd+OqYso3ktqyIrIoIfKUvR1E
klkLP0rsv3acHm+gLSN6O4loBryyxhb7OS87UwIK3bh9Verd2qWfKVPWLU6js6x+4/BjRrqtJUyP
K3a9cxis8g78nYQ+fXLFnm0t3pM/psc0RvQA/NF2kNvMvb4xqozvXr0BqKvEvVi/0jzZlE3vDKh3
KQwy6dyxogzF52D+dkK7H+VvY0Y9nKr4M5VcVVRQ9dPzf0SP6LusxgUraaBkqCcdNsCydBG8A9VF
Ls3Us8FjgXjNWzrI8RLnX2a5h+BOjNBP1W7z8ZMRG3KMtblukw9F2KbJlq3Xfxyd15Li2BJFv4gI
efOKPB4KKIoXRZlGSEIgb/j6WWcibtyZ6empBpmTmTu3Ub6MicQP/ZBIWz1eg5+gKWIVh0QjU3AD
Cky1no8MwzOEdTbqAdw6Sr+0j9YX9ox28qUinTSfUU8w5eM8/XtdgamL+2c7/rubQaNctTTEYT4m
Ozt7bNPxq+Q+Vn46rFBpBXdkEja7r5mnEy8/+0aRrPvTptFd5rXbiIp32KovouXtsGDQtg6j+dfu
IIPeiXuLWk3GFgH20H2ZohpLHWS58DZhodKZ9AjgcP/lbO2A5QsfvYxWfOAf96BnL49pKLaVnP+Z
9Qd/p9uUkBQ7mcQ7+v/NE9MbPDP03d1cmI+jlu8kc1d/VC04JLI+SFpUa9zg8jAhfHeyXdP67WBx
pYj8OFZFVzhwX7j8Ma2GTiVlZxbyG5CltbhBjN6W/aAuRG9LPuVU+nrFilq9vp30+KU1AR6o0q+B
rwjpM+DDz2qrOOiJcxZJz+wgYPsu5AUNDBeb3WQHpCNdyD/A2vG90RB+DTCEIU9MusuwnzrxDQsP
cLHuEUDITP4ZYrHVca8t54xV1CPX4MccM2DhS6PuaUaf0bJJ9sZ0fRuHGuhmVFDfLqQzRmLhM5Sq
/YDImWQx4gceHyWWDzu0M7AH8QaE0K8tis0zZ2lN6mzp/OBehAzplGCU2R/VBrmUn9+9liU0o0t2
gF4j2bDb4M5AOagRgEGoeMELffglhpNH+Te7n/BRh9PGSPC/A8Dm+YKPFmKns8xLv/7piak1FnW7
xB4s14CseqLenXhPQg1BWbNDLrFJAIV1tf0d0B18UWlHshKw/8z35YzIB3oElWBR5yTWEp+6cyeb
S/ZAhSBBg3C40Pa3OGYkv3rikB/Un7olrscc5DBh2+L0Ri+T/4nXDRzv6T1m65l+UHjF9dmizFbg
f1zw+0eGAckclwN8YlP3eaZHjv3Ee6MWxpfj/p3kq+wM649lxFeM7O2ETZNewIrFIzRIWleJjL8W
OS+T2b+RPSC/L8jZSWl+qi/UaWc134z0CMyKTyKV3n+3l7+puftCpq3eFNf6geUObT1cNIte8zTA
Hkk4ycrnuFnRaDB6urGPs0eJQTOOTjg/wF6BRyhMAaIkpNEtNLzJl8W+f7u6tHgzKWeHkd0os5+v
jRv6lZfHgjbI7wujPxbrjKTWyTHN3wG2heaw3bWro1wfZ7/KOxyAs2bmNhFgHWQVc16vcUx8KoHx
q03+nX0as7T9r3YgDP+r2URCnCIpAnspMl0dMsm0OVZ3wg6hgACoORrvI04pTJjl2fDwPcmde6Bc
aZpjQt+Gq7xUvnQvSBYQ8CFW+fbDy6C2+jzqkhrEo3N8bJvLXVm/qGgri3jhNd4mRUSyEJZM3pNN
t+AvQbU06HH6LRZwmEG7UUKaBhYA+GjZtIBYJMR4g8JMYXUt+IMULwQcgLYYhyf759G8QKiVKV8C
5WK2SGABYkEHSkOYRiLsAbxqM7w8Bs+2E5U9e67i04PD0RQ6tOPw2kCubqhZS7PCtQSYg7SkM+Su
a4cwAJzTr8czUhXoY2xNV285ABBTvTpkmoFLz2VlguK9f51r7Pj7JOr7JZlJ971KfPse84LHwlYd
g1MU3lPG3JsTCeCBdo2p+wP/yLE/ifoFhj+pwawIEMuQstTjrMh6ot523wB+CFdjfK0QKLwCC5m5
eRnw1JV2LLeeNDrzErnkPHNR1RVgQtAbCHz/FiWVLY28kKR1EtZmcI8Du/mfzGYsjfIX+01S15Kg
UdHTu0SSsKDtgR3ZGIMp0Gy+cApAlljuiH95siDEhzXu6dggCTw9CIhiYt8YQduEhYX6CJ6X8Hiw
qEPz3sf3dn0vV+hQ9u56236kj2Vc+nA01eyAzJIhqSZWEnni/2y14bvII1zj8PrAo/X8JO7j0XhG
8D4aw5pFRXmeOAzT8ZvdpYHACOaI1B9SOYqxgFNv4HIMaXILuwkWHpwJT12KuApwuCPcbehQ0NBm
LR7CN2ZKJrj6i2JgC39bnHhwINzOeC6gwcrVWYXdjc9eEPgkVCXNr7agI5+xnAaUSaZT3+Ae7RST
7gxXbWQN62F0IjiFLKpH9WaItbUV1fG27BYGZzGNo5x+l9yLh3EA1rcvNqE0ph5NlY9iv8nD+Iyz
GgQuDQrLguUZJR+jwcJ6cdYi7+G+Mi/ytnASZD6Ha5khMkcCqC7iBVBVZEsHHGbrnj3bUjvFxBv/
2FqExanup+Ekh2Xz1Rn+Ha+t76k5sZdE1v1CakRLBmC75fHJ3Kgp/dSjY81fAa++BVCMI9IGzL6g
rFToo+Hhw4thExd0zG71QktUj+vfbPpqO6pec+2MzztByg04tGUIC4BKm+vkxudIJfzmoMMTYbxm
DGqKBYou0ag3rA8hElkhJll0qw4+ZcJ3uEMJKJd+oq6r0nQGiBQQ1g0DsZWPCOppgHEip/vB7M6R
7tA1MfNEmOGAfGOQ1f8N+F3i4aD3AZ0QrUIByJFd8G6o/g3/1m9fLbbsoqHSsUfN6mCYThUswZEU
AJ+FZSQSn7vsb2ZsZ7nwMlEZHOIZvlXrIQPkQwQPXQJ/vF2z+Yk6t/xmqYgtHknRWfXbdrjGf1nc
YiF8k/HpKu9sAJfYd6CYiT+UNkUR08PH9dgEiGWEILjQSyivv+xD1xcjpgOOcbN5SkkfoPFfpgzw
vYd5pCaWByJSDP46o8pxWJb82COYoHF7EEmEixa++cBioAos+T22uHB3NSxlMAN8LbrgzQYCJ3eq
cUDzKPFXalHhNCY7DdcydiADxR6NMxTILIJUAKxPNoROsjFsP+zRcZ4T5hmId8izMM4jOpXdGEGT
Esp6rKbdrjpZs2j8nAhR6MDgm53+JcGVffnJh8lJEJsLZaVpf0IC/v4ksIq4rx6+JQ3bST/RJJiO
dYTh/2g+61eYaHPWsRNKQHSEzG6Lyr8vbuZXWi9zUHrN3Az0nHxmfJRbvP+O9T0gSsZsL0OPDfOC
m5zxGGKnMYV1ilEHUVYbUCjOFzhswLMX+NysQdD4EraLX8mSHFa9W1fSCbpPAYKukEM0Z2v3l4+H
Nl2p5EOhLWRBXC9jzFTIVMGLE9st2I74Du3Tm4K3ZgNz/oGdxZJ96r36ooHjmQbsktWD1n9PHHms
cxcMoKW9LubogSoxsfUWulLGYgthlGkIeUCpsLpht3Jjl4trHy+94rENxTpE+6IfsNBLYtkIGUiB
nIxNP1qD9xZiU0/mpo8lDuaUn+OuvCQF+kF3qM6QqszRZ/e7m33lrn2W7lhvgizfSCawPA2RwnpG
WHyKjw1btN74tbsLHHnADuuxqRY/9v+EGWxGISPODnYXSaM3Dp8GmzS6PxarUDQXeAB3+A0Z54fP
QV78YIRt/HvUHnjInHgNoD/eVqzGim/jhDASt1t8J1js9X6qLAfQzzmWNvipAlXLQEAqq/HHtSEk
9uEQPUY0HSHMnFzWbaATYARGl5l+M3Syry8Y1fa4Z8x1MuMYSwgTW9pRfJoA1fm32Gp/w4WF4oTN
wCPISOKDY9FBzORjkHODj2Il8FQAgo44YekQXyl54DAwm1c0rgSFvgULlPYVw0fPuih+F9HyLOwv
4oO4YfF3gcyejekZYN+31184RDCJD0vTnYVAFzk/m9UtOjE8BAl4wTwJPStZbdjhtWhJPBWTFgU8
VtRWzCQ6cAAssT0+Gb4R7W9T81WBa6SbgIxBZXmsTAgQPiwF2BDIIhmSWLcCp/JJ+UkICu4aeqAA
OS7IYe2+BhdKAEqdlMrGbtj0wcvPSIzYcIlPRmAqyBFrE4QT6N7jW39so37FYuUfFDs6Fuid03k4
q35Njaic+u+9Ytsx3VQY7jCN2Av94lCDbz92TQIXgtkGdfaOvKZhzwuP8oHZxMzjm4wV+eA+xvNP
GAy42rEe7F3YpgreMIqDMh762Eolyufuo+LJHG0tbVgGs+l8MKoPLpIDPmdcimsE1s8TMNtybG0p
aSCslCq8OmaYazCKyR7EwS1auA7O0Y5mmbAfi3hSp9kTiONN32wX6FvoyWDkDK7KCCG+BRlDmkFs
ovckZ4jOAFnjgkCeY4HyygHQoy06C8YzWnifAy+0IuYRvOaSwWGFI1xEtujXOn5HLKwJ37QZtY/M
p+KhO1h7KFQK94cpEiNaNimr7qp/yj/o7AUxs/xMlDlKKZkwVP40qLFf7Sda1n0T+Hg/EkfYehl0
dNrbDsIHmy8nIUTuCygZeIYLzgWpP5ATkCzMHhvSD14NxhwOFFe6ArQHDeZ1uSXhhPezHA5rZIK/
9a7dDdeOz+YoCOtpaFB1oHAjbYuCiUIVEz9Srlp0ckveGtT10AYN+mE4fMUH4y9gQbkF/GaTBgg5
m/CFInJyzpk9c6BRFIDbONNqBKhQDaSNIf58ajQSZPKxYbiz2zg+UHu1sBxwVXfaHbEBgBk8Gj5O
LQ7Ji341x0kDMwWWuenNOjXLYotrvw/R6mwsxHvAS6NiaSLeADsHx4Pe6A7/XnvVhwPiD5x4nbin
jccbSJQ7zd2F7v3O/bjdv4SS4dgw0YjFjPP8gqA9sWUSQzA3HWoZCgafs4douhdXA0ThoHB34LAy
her0pfP2g1aeE+ofDR23t66OihwM5hxb0uaP/S22BCIU9WCtDXSBVBR4Vo0vRCc8hlgM4I71ZKzD
6xtDnJCeGFGt7lFy29YDbSY/8cmh4l15ZFmHcxQws/MRM4jcEKnmFtZ+fDhRG9i/choQnIU3IiRR
/ESxkaBTVIBbuapQdOMb66VddeNgQEdc7tAZxmeommBMpAWoyG+JmeVkx7YWySxBgRMflPGUweSI
tJg+HkVLh1fXXDujYgEzL/bqD9Q4HeclEVXCIsHBigD2/Sz1IZYIKEgTV86snRns1iwyaq9hRUo4
3jRncQxGoWI7xjqwdgnZHTLH2pD9paGuxpoARUSOWbHXPaPK9p+4NJQewmpebPy+GGkTMojoaRKP
ORHWNBtotjigpuLYQDjwL4WLmfoN1OMXmwWuiid4Q1Ay4D7AuCGhNcXcDtZO767ZJEav0N5JbLOi
fUeQtemSshzMPqz9278UZ3LdKOsvYGUefAzGKwyVOAs5eyCpF1dlW6zyAhdW14JXjMeYWC06REjx
wnOdUWlSOG1Ab45dpk+KMQTpb7rtdod2Q+D8DLo3FvrTWXa33DfsKgHfpj/oNjqwxoGoBjY7XNTE
cIC9eO0k3A5wq0Y8rTvshX7TaU7FScF08UMdIBcA/HEk8S7Te8c8Yb5yKAjImmcnsuizdP43/KFj
J4nVosH+F38zd9JexHv+ythNbaGQIhtlhWH/mhc4Kl53USFEoP0EnyJ6FCEbAm5eUCjrfKoZFgIs
pMVT8i69IcOHH0dJUQl520mHgtFgd95ddi3JAzjlR3Mmdt/6Z/tjbtowwsYhJp0Jeg1NMYGthCCP
jv3DIrL8YpvyBkjBy0l0N44ZZiI25Q7FUTxd2OU5JglTYKVzynz+oUGu/GqW7I0/8PN0+3XDciqk
5/hU1tKi8exw/DI4itm40s88Ic8jgsRmijLrqH/6dvKKIEPlgNUUWQ9X9I/SOT7bn4Cn2j91hdU1
vo9hdzbna5YVPCIpu+n540+76r+2z5snnQhNiqCho/oz1vn/jw134wk4LNAD6H4cPMx9WBBhmrOH
HEhaxjw/JxtpwbqmidaMxtL/lQ+TuOTcQDpwOMo5yrieM0gtICzwT7IQqhb/g3chEgRjGCtBrXlo
yUSMYILbIYqZxoMIbROOh2HnFHIWpO+Q2gwzwiA7d1jCcumJUkcv20DB57UQpfZiQgpkiUyb4KrY
pbKwJiQMYzecfbB5zI9l/C0/Zl5iw90c/yzWXcEbSxWHlgYxKBo4OmG8M9GWc4nux+eKAhi4y/Zr
mtzXy4XG8oL7dDTWL45yfHplehV8IxyGZ7ixyb+6cQCz8fRAFdnpJPM5JcVCdzMOBbLJo+mMEGyV
LIwdOZgr+EuhjBXie9kuiWzasZVPKg4Y9FwzBs15tZFOMY8GtWptboLh6/4tOKjzCW3tRuFR+k6v
grKC/96ZZExUGrLuW7+x8GzVPznphR6MbCokW470jxOvlvkrZ692xnwIkB9NJPZo+CcskD7nyrLf
tP/uDCS3uHUK5HEL6aLv9Wb5OpEs5Aku0rbbMGmest/hwPK1zhjHnXKbLJUzrgwSfRfdF6vEW6cu
6+20IVlqib0A3oDop1hkvfCbRNLBkUDUh0UkIKP9VibaoYx8BJxiOM4upl8deIF43rgGwPxgPfz/
fbfmnAZ/uRdwE53km4YbZ4oeLPHW/k575Vr7Eva/i/HC+HRJziQskA0BN8k8Jp/yMN8zKk4/rIWJ
3krZmp/rz9cOyLAq3ewfpzMuqCDGycQuWCJIkerL6g2Dgd9n7xWxAyqxQrH6kYb3P7oU5MSc4rQO
UPxA9kj9ik/yh46gSYKT2QbSKdlwb2DC3DmxUYIA9QGaYlzLZ+dMo1DSBrOGun8BAXJpjc5tcheL
DR5zqB1z/ZMzFL/AbbtlWee3n5hG2J7kZwcdWfrcat10bW/exNkMItS05M0n3ufzDiZLw9oI2+DD
HDbp7EweFtSwFASI1Fv2yCw/sbNIGB1g+EKwf3rwWwS8gbwXtizV5dh8FnA1RJmBK/YhXMXWBHX/
cTJW36ovu+2uPSpiuwaoRZcLPT4+0cNxuSj3NNxVcEwOo1ud+S/Gy3SoIzmsgmrBowrojyPVrtz1
R3AcWgYsVkW7gqkH5QrOteWWoE7QAHqo9y47f9kXbReTQ/Q46nCcySZAvQNfBLMboVtTef9weVhH
vBfaF40EpsvyAf7AJg67X9rPjIYLR8J5e2j3xe+4qSBuAIzhbAntYj4uQNumeQdDxUAyPl/A+pqg
X+NzhWqAqseSBhIKnerH6Ts7VIBcNDw3k5MIe104d5GBn2qVzld5ZOMEzQnywJVK3ug4LwVIMgj/
hV/z89qjS/vHMZDx1OJls6mj0c0x44O+N4Lpno3zdIvX8grVIbXMWLBPX1RrdikokV5QMa/CjBbG
VY7RQ9ajFcQRZ2JqBiIgAwKDAMoYdRvcGC4z7XU1UaK5Ut2FpYWCF1XqYaOISJEaOXWrUTif+PVs
DdCCuUhxwNyx2o8r0kgDbqEMAcmFwQF/Q2RDQJAyvrFNwX0HjThJfzPyN9w02auIlqwf/h6Yp15L
LVoOhr5ap/3PO8TuQduKIdZldqy1vzrDGh8xPu5Nef/Nh69wCOFVgIAGzpggNuRWl0cNlzCgPURJ
MNoNZBc0dlwR2V+3cUAHu6L+7YVX6n6GzR+AZn6QpVWZrnrkaehOiDYgwuh/NzG6GroeSs/ykgEQ
fA04wmbzSfI4SjJ4N6Bmo6u8bnAk6yMnzJvkVsUrnuT34nT+y4dXI9vdZ//udzGjGtfBMaHwXp9R
p7LkFmg1FHK2c8C5bb2Gy8icS1LyteT2UBCxLX0TSeJhFgwdH8dhgy5deW4anEqaTz1S/9gCk+Et
KYHMt5p1YRtfOxuDp5qgdhdKCAxbng9tQa5u8mlO/vOv2rBivv/icT7OrSj17h8Y7Lr1r9XszNjH
yM6lmSBK03isSwKUCELVE2FGgSwDfxJoq/MuQ6gH56chgvx7dgc3zy944RoD9uFRwm+UdyPSVDoa
90GvUvZsU0PIm46l7yWeH7X9MnpYigZPv7q1vLesz0ODKhK3u8oynYIEWZhtw9mUl89x33Kt9Hr3
Cl/fABV1jrsN6LaGTMeXZLSUy+azZOtNt/FWl4zisw/8hWerR2DEDvl5uD+gh7Nc4RQgzvWpu3X9
rZYu49NnOkp/rGHCVMbPZVj1WxLah3cd6BCElp2+xu4v82ZfzvNU3hfZ1SDRqQ3tpzfGl9QM+nW2
kIe9PiD+ZrtTp3/38XgHaN4nLBcN5MXjDVAv8Wfj4jWAI1qesCCrUXt+1lNQsvHG0uEJdkPcICn1
rASfYWECpkwHk/bhbfIIYJTNasKW/8ZyfssJD7kfH/gaEUnvxIjlc0xX50t6Q3yueNCJHfI1ff+W
P17tztLW5FG9v+CW6CxgifpIyAHFWZvFJTeQy30PKm5mhapAgh6/lcV6hS3/mkg7bYqUbGFVPqmV
99W4qzgsI5ffuLlHoP5i2HvTSP78yR/wNG2Sd1bJJxZseJUoVz6SysmCZgkuTOwkAF+QbBCUkSqo
BzjJv0h+0Fwtso5MY701J46GYwjvv5fq60vtnw7JtQkEz6RzU52zxHl8MOuzhqDY4MKQQLaPFxmo
z02faygOoZrKMKECyONJSTiCWJVReVExY3doYDlGPhYLAKDePStqimWFHDIk+prA1pYk2Tfe4o6I
azTwPW5R2UJycVl6zlbmsQmrUAqH40TGRMxX+amvWlgjRJtrhxGq2M90YJJJruyUP9+gnOy299N6
oHLZHz1u5PPiDNBQg29jq37kDQKIUc6x8AKtcJNF34kXztuVW3eCAY2Y9LqG8sSN1HzGMKQjHIo6
XDt8UH8YF99YozMTDgICY47mhHqu6IdpmFPMwTLIoD683BbqYooWJVTUSCbQAOHPLCxxD4T6Jaz2
iVVwMqZszYFQzFfh6eOZKF5uX7kyFFNA4t5/VHAuvEIP1N4zcd/Buxf9BTfeHVmStYeR1INjb+w0
CwJLmD2375kP4Ug3fkEmCu5b5+NvzaRK41geZzD5b2o0kNaKS/882VhCvCTm57uEb4wrpz6nQKr4
ahUklod1BmYHHHWvhwcgDJ0EU8CegbX0YFTQ2PJBmDj+b5/vsOzsJQrnELHLYfaLcgO6Vdk62Ffc
ddKxV4q5ewy70VzDyijSxdg6P6XPYc9KaTTQr4qdbq5Tx9G5e7Bk2Ou8xpChcwKTwZGdkuB1tmcv
UcxWjyWtejUtTGOhUN8G2E4OYWsPPgVWQ4Q6dWzRepenmoKdq8gTAywp24yXidgPtzQCYBsFaCOJ
sHzpeZqA6mAlE7ybu6hNRM4imdivEDstGpWIn00qy3taGQQ569t8WA8Md4Q02D6DckLWx7BWjB3r
LX6Bf1LETDb+pEP0mhYyi7dphRmpzawsMdywP+xOpTWPuIyjQy0ASyn5sA7+ZJhfYK0h7kQPPLl4
Y4WihSTgZTCaKPI/cFA/oL+AmCpk2r5d84X01udjPnBk5qsrPlYITy3shvD9SW8ZR9QZEHemZYYI
AHO6fQBlTAD4xuICMN07OvTKilw73MEwBhXgCh+mutJLiRW/06NlYhqCNym5RHxhctjZzuMXrIVp
iVuIhA9LQr6Q8Y+vzRxlsJ+lS4JgTcnSWFnOH8B/FOQPQC5cG8FpQBw4xY5MHsz7xsgjPWe7wX+x
kFJ0/Ckt63hTDGBPEDZP7FMhTd9DQ/ZpsfJ/dNqEIn0R8chj+eZtnGe/z4qIFjAiJMARXSlcHKvE
YTUcP5OHR4Lfe48MYh20bD+eFx7NWbuMAQzFu/FIvYTeD0M07PtAelGCzRjDWF7xFMk/7xTVnlPR
PceuDzsCLifv14tXjNOmwiLPI3OH3WQMFS4V0B7zD+04OrqXtifHk7kWsiimLnHw5NFbY0az8TFR
Jz1TJa3Ix0CDcUmsIpsQzzfMtCAu4pbb+nwevUSIjmxSjEtS8xPf0a0Qn1nMPL9JIxcHFeNaYtee
/yBSZPZAfMp3EqZZ8xrIbDwX1se6Cx/XTPGzdf5BCXrrMIK2icwO+QPIFvkMkhRmMjLFb51JEweI
Cj+eQ+mT4HZ58BTiAVz7FbzzzZgw0f+NffQY9k8ZMUfYkg6Cy+4jKGIvjZEx+QlAdMlVZnD2u2xh
rpbyd11+s5B9ZOcMuRxS2XjO6swpaqgo+Pk59RBZWH2yoFZDg5e842e6yWf+U/eRqW2acUVKrYLm
0WRV4DAskmr7Y7C1TpPL031gdujMUKPwJkWoX0D44giX9ewX0+bq1BEfSf77ChACeOuDrf5KZyuK
bExbL5/VUZID6EokJeKIBhMA64fHexVpMw9FA7dYUCdhZ9C8xsBCGGv+T0lMVJ9OhRm/OqjAfufq
f08KjC4QVwjlJhGvbBxh4sVYBzp5v+opWdd+Z1/4UyYLfyNhOvzES/vuaU/oMh5CELF8IBMFhZy0
hr4SM+tbhl/KYngeSQbkYT/idx4PkUmqKpxQel06LcC9wldA/u/RmMHVjPIr5butxXnUrLVTjsuh
hIjSQbKUoMn5Zka7k2qY+Conc7LgyKlKHy59vp1Bsm2dEjp3uQKn4CW+DxA+sEkXwYXQ5TFB7CSP
lVyGfxtLOqx/6M2qhZms2PanSZQkEaSuxwffelKChuy4cY9XHw5N/5Tca6aAGdMBExLf2jLdlDXh
DDWjXK3ps2kgxQrpbHnoeoHJ3plHyPfrU1HClxLiUUZrZDyXTOq6CtHbS5ev0TN0N4YtveUDwrer
VTzEfRjotuW3DNymRx7us8d3xY/g3AMX0h0+/Z/8wKgG94K+Buk3c37OflfzzDpMWxzcSTz2qf2Q
tkDNIb4ypp6fv2PiTY511VF4oA2YSIVGTAhMYm8H9Qu+6gR6CLiih286SXcteIuoLkNr2r7bsNyp
FxbHBqsaHpNb+Yuj/H1r1scRw4IWLJkDQKCbVNjC8mS0NR/wfhP2iaXLWV/kS5tXlIX7D5ML5ZAj
CxHDGf254C3CqibL7x1A9AOoCV7KsbZ/sJ/JmiDu3O7aiVjEkJ8Gn1Z5LIG53pmf5vC0f1Zv4UII
eEEesemW5oEISzx3JnNpv30eG6Io0/pQPg59ck2rb724SMOxpEjttqhIC/kyZb9wf3H/5HbfVXIl
oYZWC85UKCKwkFt5M8lQHr5sQInnuFKwBmd2Q4u/kWHzoA7elHescjZYXSGD9fttwXL8bh2EAzXN
1X7UV/wtCgiM/0fjezbeJlzn+/FW4TatdPBhlrIJROzrGJzqx7RA+8GnEEZvbX1s8KJA6Sp91Ebn
l5BUDYxhoYya2rZL/vXqtzIcH8/LvVuaTyKl2bRwY9K93l8ytCH9QqpWY+rCPlP9Mlmq/aWzlm+T
cgpm0MOI65/DXJZ+U2VLuLNm7ygoENms/gfOaFffiGJI7F3Co5ZZ6yRbSHJoVTsYjcOD6KMt/roT
dvJsl6QZjNAN1CWpW8FlGdKLNRzIcYvlCEqkATkdU5nIkNegUzjZShwCO6SikOkWDzvgGOeRpS03
gjOG8aXmDmiMIQwQd3VATzQbfJMqz6YsD4VS+hfashzva2sNsYmy/BCOdbRJegh4Vvjl45t6z6tF
YMKzuDQ47Hp4smHPngewScqFSsxlcH/uSZd7TUGMpG+HPuW9mpWL1j7WeAN/dIoPSYLmAe7M+LxM
NDRLTsXq0L0Cqf8aTsmBi6G1VzaCEoAQKgH6hnHB2yqZ54e5fIcsGt/LR+ZDSnrhK5B7Fbh02CrY
gwXJsCYuWEnPjOMEgxgO1o20svzam4jTditPBxkNcoBONB8+LPxEE+1jyoKqOiEy/qCDqnqx7KUd
ovXL+/Us3ZIE+Wr+SGGnhaV9eWFa8PZ9zieJHeu0VHmzwc8Z0VVs7q5J78EMMu/+S3OBR2jg6IpR
r786KNpsTee4aAU4ynHhhcT+vtKNLc8btqZAs1Uf1lBb2l1Wek0fZjGsDsRhXgnQ11NHL9iauikh
S+0mqS+xdnjKa0Qyk3lI8Gn0LThKOdEYxL1/dPJHlkV3nqEcvRm5oY2TYh70cBPjt+gWrLZaemls
evdw0fTHIlfcMrk8zrNvkh6grk9Qbe1KZbPMu2m7SgwvDTlO7L0Ssj1h6JLhsLMnV7Z8EK0UFVHx
oCV2hwNoVGqKLl40imxdzEmea8o1TjA7cAj5eyHuU5YT+yUyztvuU/s/ub7LlzzD1B+wHHmNmK4w
PvpxRYEl6TR8oU9J1+ljQ10iDYcZjO2ghJ/xMre99R0LnSRAdMXtwZSyf/jWBPRIzQI2C5Gi9/U6
+5OEn5dU7mA0AtJBl2GXxsCGSlxER4Y1XRdnKPX+gMSFs47j2TQXoOxwM2lmed1T54kZ2og67TBw
ZZz0mmNxCOKLj0tGOOP/DkCiXT5U+zV4XRIilkJFCf+McabcwXvqcfRxS6ISyLhhd/ssw1EMvRCv
AzXz72ITzsI8pCrpFsYrviZyfKohpCGnTtJbsPae1hMNPhsbbRs/D+mVeQiaHQ4/wz+wLtgsDe3P
nLqjoxBCkVw799yfCQ+wlcrBO4c3V3/kGwmX5GJRjR7n1g9tL/D86HasJqHKyVaEKIFzmqYCGsPv
aC3iKbA0/kHgxbiKPrc4dfNVvvgN8HeLgoccWTiimkVab4DKaGV03EowqWSLzFZydM3ZYnxdXoya
bHiCKTvXSgjWJs6Xesf5R3sA/RoaJB00uLBUnEHSOSFMijU3QMPsTLpBb+1bWLyYHsy3nO4+8neA
JkSbXOc3UrAa5hZiDMN/z8iDe9hhnG/w09tR1EEq+vQbQRMJloB4CTzWNKyrxbSe/Uqaxs58jdUx
ujwMhNiIb0ZbuB8bju6zi2ywT8RO9unS0EtPTzBfME+2o6lkCRO2OMjhPRbqxRVvC2humK8wHkD+
yIn1xgg0w5OljeDbbYncIbuXi17t2UxX2h6Op1LdptbnVsOZT6EnBYkpdv5cOjByMuAUnkgpnPGQ
w716Uh0Dtj0YJz9BtQ0F+hGZfq75k5Oi4WRb6zvGNE4EqjX0lSRhzzF7a6qNWYYPc0EYHoMKLsFM
N3gK8uU0YRGBho1LqCgLxFa6Ht63r3pDqwunQO4Dv3oHsqt8y2+CscV3Y6ucLokBGqPiuTiu0Xfa
8Ykfy8CDbRrdBeMRywF4OVQrYoYYyJrwrYNZBAwudJqzMiregHARseeciSYnOvmUwFZzZFXw6oCc
0c+C6cLhZfajK6l3mgFyT/gfQXvOTMEjFtBDCDitM58S909Rm1sHAENOScoQhQ1J4IuwWDYqX091
nq3SE/syh1s5Pbx8DDUyWDz9c/xgwq8AFl5OS1KZ7h7xTCW5+bGcCKMlmtaTBx/7MeRShb3kJHhX
CyZqlsOQcjkGSkdT/MMLCAH+hTepSxu1HlsGNuYel1AxBMMWdrBN6nfCkPoYb/Cdec0pHdEI3gOV
EtVtCmPCe6nAjkvti9eHkjyhbIJHgzeGtuKOIdCTuq1G1ADzBTHiGgnynpSETRJapscqPQ3RRWmk
o9TG9ZE7VFCINrs0F70Cmj+WVPhsKcpX9fg0pd2dtfoMo6lFjJ6Ums4cDVByjwrV1zqXQ08rfYtd
Zk7Wiw9QAeGi4oWhQxh8pm0iV5nPBf8GNu970egbziBiXtDM1uCyD0+3Fi97hdH7gDSlhUwwoGTs
xA67f5+5QQ2tWozCU2WLVZO4qTGqvt9/j+4zB5Xu4FtqJwYcBZkhUzflp71A9k8ub8D4nCrbs2Md
0fCW/aVBXx0DPCB00uTrjEe+YQ00QzhRAXvzGioMSVpyQThFTkvcNUuDdjED+svpW9Voeq0smv87
vyCV3615Rd/ztPfpa4U2JqkOCS3IX5H+ywkekkXSQQYopyEAPUn1RupXuFakUL42jPrwoPmpPMQL
Jog4sG5I/nbdWYZK1K6M28QNQUxtYfcLoQX1LPsbduNzfKsLyIpET/VuulSQ0CEwYN0189Fd4uxG
BAeotgj/c9mYIABhmMkm2+/B3GUwHyxfCTp9012VxF2P+0d2qFuvtk+Px6o3xGqEg0MjZVbZTbj/
FhtBaoeKhcl96eO/8wh067sDvJL6/RsTEi0i+6W2j0P2+9Brh+N/tI9U+5lBHKUaYptbner4Kx/3
pmHOafcBSJpqlecwkeiFFz3TXwVn4pRiMHFnTL0vEyUikIzjMO8O1A5lQfIFDdB9eZ+WMuk5LP6g
d2V2JB7Swc3NCyE5Zf1VS59xsWiUNe6ZCK4NdU8IGFXH/rWy6PkAUYgYjWE1VAUfclspxwI77w4k
cC1xl5kErTMF/VUGAI44Xpr5se82T4wyB5iX9Hyn/Jq5rzUld2a7sydGUVj+fbaC4vHvTqss1sIq
nVpkKaGZ+8p6osF5htPwryw2dXUaZstBPenFFuLQc4rqhBabo/2xfvZbW7nq74XauXdk3PicFB/1
I9KIBMwjLFGfb6/5K3EwJpqaVdVcHU7m4o2Af9NxwBNIA/3LDDsdS21KzqdsuerNhlmLOgLhgeq8
ovos0zRxSOHHPri27vPvCBe+8yDZJwUhPy4gG/5U03Lj98d/JJ3XbuPYEkW/iABzeJUYlGUFSy2/
ELZsMQcxk19/F+cCA0zqbifynKodCZC0KiJwKi8pV0329CvvTYDH5FmjJ7/J6raHnotxZSuZHb7P
ZvMhARVuGyBXRnl5i2A5OJakRMuOP+eWLRrTgUEDL4d5l2S3NujzJe1nHc8oH3r4Zdu7RbYH5BbQ
ZZPD6lrxU/eJF/aMbi0rqxjpPeha4lhkrTMgYDV00O9VX29q2woCbB29tA2WeW8KZoIFpSwZVMem
zrxIW71/NRPkcm+hG/ZrXIVXo/hb8l3MMRGAI4wceT6oZw4hmbgpqgIB6S9Cc7IvN2F5e0u238eH
qF8JpCvjQ2djIPK7d5vWth7saDlyEt5MVEUdjb5WRPSl1HYHgRKLp9HC6qMrLwQKWt4H1a10NyrZ
/vDT+NzMceBq7U7Ht4GnW3jfkvQYcGCgZMlna71yiIHEdrK67RAdZJSKvUkLdQnoT5rXpD5rQD0y
tH5rQDw9JqwLRiDHLxW3qJ9AYqT2AY1Zg3F320J+5uMpTm4FF2B9k3iuIsD5IiBmD1KmQsSCeygh
cCLt1zn5QN0lqUlMcrCYaclKlJEQ7Cd+yma1iURq1Ft9pQnsoI5UbnNwAgJ5voy320Ke6CNxbcLK
r0m8csbmElg0rhym6KkPzyTb1x2BnV5JljBWZVndZ8JWrC6KuJ3aNVwZqncokdAbkp/J+pPM77ew
Ez0/Rpzqts2+xaaLkAw0joqfiae1Y0I+zf6pIf2SM4REs4wrg6EFs6ZZhRWyxKt5kqufYvqisw8j
g75P2305Vy6rH2K+aWllbuR7FlJmfBsovm5eIbVc0GSwa4JB5w+0ydfgn+NhE+bnnnBPGWPLKYKq
wgAzeNYvZwSPIvDuxeAc7Pcjac9sPccysfkPMnyvoxS7NDmkKovLJsjXir+aRNeY3QhjezDirZhc
AzzL6ipH/V5u+PMCdTWKJEygldgM3Jl4KCgmw50Aji+seI2iyitDDhwvtIiaWkaESfTOiAaJaXhZ
ftHSNAGK+N2mzxjl8H/VlsKCkC4nCgILVFsdc9R4zesPGX2QEp86dEBVehp+5qY0P4BbVI/StCtE
kv91xIrh35t9Hwi7I8ZtM2l/MtBHjTSj2cg1avFHVz561rRCRLYTkTYEHxdD6MTksQjqdQy3ckW2
HnLUYMt8PN0zGU9n+K1KBwGfirmy0jt2en51h7iM9FKJfxy5tsb8yLhqECUnvq9WfW7WlvEa/Vnc
88MTvdQz1+CJJrOjpbq28QSs+pr0T1wFa6lhkZzX3PpakU/PTKxcreBaJheTq7vtdxwbUWCH4moK
KDyhqxvkQUAoFR/f/iMNLuM9zTY9Xj5h+jfWfF2gOAB+6147dsMpTAjGa79H1TUn4DEnD9bEkZBL
BkStBHTMbqEwk+GjC/8i+gM9DLQmV9Vnpq5K7VDL35VyUBACRYeB2uSYe2LFyxgTB4iHoMzPBeQM
epbCPI3d31ZH31pfJmk7qusw+vXTfwJc9spKuK09HUbA+Ar4fUX4EN/3HH6Mgh0QGLcierxfFXih
p2eZbaoZm+0Jz/hIKRN8exrggTq/9gVJ9OJyQFqDUBKgm1yelagCodqkLwWEgOc7QbFJUqedqJPc
WvXIlhfbP8WiD2lxCjrwU/IiKAN0jNkVHr7G3g2rW1kitAjQfCJzDVW0zRzpPRQwXPIsnUfMVDFc
4FbNz2O+JtwFqjO5CXweLGnQRFz+EW91RSM59OtxOMTBPsO0p1eIlFqvjP+q/Emu85taaEq7EQt/
T0xiJflXd1H55EBWm0uleEP82/XXCt2YdWvKXf5VSx/yfHySoy4aXbkJdQaVOeDofRiUjdHtSqrV
8lPcP7TpXyF9x92le//z60OgrCGlhXAVi1dFu2QZ5glOmjCBc7yKBIOUxxoP47poPBNrMkN8ZPMG
N9GB1IjoADpNNqb5Bg77CZFKB819bK5V95MmL8ss/0wOswJfJyGbL3X0PV9tlgPwhcSmRNcI0laU
T2hpqFwf+ws9nTCALOjUbVgK31Pm25zwzgYoIPhUmDMH+Z9QYHwIi6VYsrHOmV2pZOv1oaY3K4Wk
NULSIqHoXDYScoyTEI/mSZ2bLx3ovI7jKLnV8day5oQGU8Mj4dYpvoBNU15bjMaD9NLS7xp1Qo0Y
grSxQGGoxjzY3oy35aiwCB0ZAx2Xk89OI/UmrD4QJHj/TkjWWbWpCXFoDu/RjkxXAQGyrvOfMY3p
riBuoPjJTbQpbyYJ60PXt0D2MUQ1EG6xb7u/As7Ys3TO89vQX/Sc7zCVZCXlb2TdRyoyF0+0KLra
Rfk+SE6tsCMvsJ8cViaOsqL8GIEJhORH85ElGTshera+j4U1X4QG2/siIP22X/nc5rWs/SS0havZ
v6YbUTowtAmoiE02OqxkiRSigkJByxQ1IlSn0yX6oKCuBNTTdSRbPddPieh6pNsHnUMYEGUanjjL
sgFlBB5sMdw1yj9dhdwixVXEqJbBLWYA52xsFTsw35VowKQBJtfK3xnlFCVOJHXfzxdZv1Y1Z+y5
H6HVagrMFAYjrAUcaWPcs0egLDHyS1s8SmQ3FsiJrwMKRJci/KK8h+7JD7rFlHSbk1zBNsRuyIKh
pC/Vf6azKKN+qWR2lXDe2e+ovET1Vx2TpaCRb8+jZ2KBri6S1Cw6NpZ2PoNCtiuIgI7VGjGGpZPJ
Ic4ry78Bd/PIaChY5VLjQ7cZ9Wio65EKyCxKVjhnL92rEoclKIHcrBLte2CvzdSf/tJD8ebTt1bx
+xQeDMSXb0FFlA9cLQ1E7uTLsiTKCdH7G06q4WPJ+l+Mz7B6KbM/jEkL6a2GoXxgZ4t/3tOPKAH5
caRo6c2nzV06U4vIIlCrrsbctiFwbxlpqpdgERpRQE4Q4ymaWNJNlHkHPSbY3CXUWZ6As5kAzXLV
mnvkF4i8AXoAqiOXHBM6z+P8Jqc0CZJRjSctXk1/aXVOSKh1mfvibcJ8gJJFfDCqrwtasD5SxRWh
IUrhxklg0z9SEUFc7qNjGq4i5M7W3KGpIcadJk9G+of1DGqrpD4hh4K7TcO4YaR/b+TSUX6RcpRe
5Q1c66rpRhxbBvb0dtp1+N4gxBNyik5I/5VpUawHLPa2/6PKTtuFxGeBIbczVRxuYGAD1IuJjSWR
2bEElesOIT9wc1GF5A+CJPZ7BU1Lo92LgBpYbVFOyOHuGSm/Ubu1SkR8WP0xOBtJAlXAKpaxvam0
hvV2rCqrUScXodFRQX29EGSzV5DQQCwp+YK8N66Q2QNl8YSmWicONVk7Krlqj6myGRKibsRooWUY
6qJN0+Jw4AqrMEJqYMy4q6udSNY7ekLd9WOafI46n69gfDQExLg1hV7g61xSeYXeE6mlZKFvY13O
Zhv3i9zlykRTh3lOCL2sxTEm/SZofIxvxSFhqJLZtJM5iYyHPaCKJ4QKAMggLqR/DAfjTLCks0Oe
Qx4BqVZ2GW18dIrm5K9F5jJxFVOotuJJWrIXaoKxNYOIoYl1X6W595NQvIZ7thrWgXDtuw+Bz0XV
vhnwIxmiL/b69CreB6b48qzwYBBVOhXf/rmTt/iGCsjENSXNiw3NXsF0L2lQe/QWlIyCiAGOSWNz
5KA2HQ5YRGFmsPelDSIjeFnCKaD441P+RfaCB+qg7+mU8cJ9dBmv2k26kWmztjzRHfi7wipvS+Ka
Fldd2Hc48uism2Ng8WIvsZoED6IY5Ho+rwLUEM2qwM0LgcI/g98h2ERxxJKAVI+4kIV4VTGRYZ/6
BcFCXjle9H8C/kM+W35sbeyKvqsNdld4FdmPmB/Xg3alaXViNka0wzTAUCYw02YG+Zu/ar5mhFfS
H40c/I6qm7NSuCbqz45uN94llP8B3eh7FU6iWysY3gmYQFSPClC4pQhIJOtmEo9Th0eWRlLR4k1q
/EzNhljD7IaWU3v/E7HJgOQkZDdx6yXdK2qRGyiaF87NKe0HgaOzuL0nx2iOLlpT11aMtngwZaZW
fFklU5mnrXH6d5CeBAJD4Igl8TfYNRpZdAwEC4aEO50L6PiON+QtDVzsJpeUFT3DP8NwfF5uDpSU
01/BDJ2HtHR98lxGz0KhqGDBAoMVh7FS5WDQPtg6lPmisB4sR7hGFGoQsTbMcoWlxkjxGmjGKNyt
Fdl6z1fpIW3TQbUaWheRjZG7wgkYIuDPZZRwrxLpDqLwiSOxRiQZPbLkWEBIhvy0Fy9yvjy++/x0
IrfftlALUrCmSrOJb/lfzZPc2m9qlwsSppD+1Kw9LcosI3wFPJ2chaz7mmdVIBryVhdMt+KkHQDp
cqmFo3sTz8OZua72I7N7hAxPqEeblBeUBrxL5GTa+QYIo+W9F1EWxpwRPkkSskZQ1gRLMnlK8sG3
Shu8G64QY9f/qBncJR9genxvFEz97Pq3hPdM0V2wxaUaYX9m/bBT8acnWMt/DaNN9inbV4AP1YNO
rBAIcXv3OFyX0rDOhxmnMZWlXNkNXz++bN8hm0QgjYE7DfcRXJXq1AHUFZmfdshLVLmh4JQTeR3L
GlwOU77KJ5LibEO3FbmsnCWvhAotYHcYjlAJEnXJ9ZNQvET0KsQPo/f8UzcLW/9p/wGAgq/GmVdE
5BITK+rgdAGTAD632AJoiHoQwQPVRya82F6HFoYWPo1LnPiBExVO3O/k9zZotgNHO/HyBBnLG8Tu
sQ/PdWzSVjcPoAjZZmtZ9a0l65SCERPF3VNfcQBL3B5uLKwGBVsDt+/wD8F7JfwG2tdbOTYPPzjW
NAvldJs/0/hTehrFFQDYqLasFFljK+77AKklycTC0j2H7g1l9aw8wctE2Dc2IlyL8qslqANPLIPE
bNGrGJN/JHgtvPLQlEg5QxcsK1QXBjVglFVJy1NbcLnip3CrwmWPYopTC9uKvBQbebbgVyMY1+hj
NF0TAsVf1ghZ2cPOYH+t6XaAW6ZLgndAQzHle/iJJlLMoAGWs2J7QNO/CJ58NrMPEBENUQgA6KjW
eIUBWIP5+yFrm6x0CtUjxJqSxgLGzmWNyEMO7yXTI6EA/CmNNyu4YhdlzRuEnUKipUE9GE3CKajv
Em0XF6aCWxoyrPNYg4XNdz4tWnXJqcw/8CiZGLRBygFXWFPR6XNvUd8HCoANh7mEFHP0dsRc8pLc
GdX4tQhKQ6w+0aLhl+MDZw9eS998ZfK9uHAJZr9keuNCxMCODg3LKqaiHNmUrVC5RiDinNrAA7vI
HiG5gpGdPUij1f7Y85jHrJt+T/GeMZq85P8+RFhj1CTGcKlpbq/yE+JuwtO7KL+lF9hoQ4GZbFvh
sqb2bUPmoU/gWbbk5TEgF3EHk3yKZgeXceAw4TU4gTWXi9vihaxpg7FHVmKGzMBWqMrj1uMvEt7W
tALvVE7+K0q937Gxe6TTBDo+s1/upPaXT4O0ID4KX+aElxmbd+Zko1srS3KWmD+r71JwWuhHfLU7
SfvXEK+AeQqJuGETI60ZFGk5/Yd0qDLeNcRiNrMCB0ILioK65ho9ZIw8yMqzbUR+PtY4GJvQRYtt
dss3jlb0acOc6TT+dnjtiOWEzJxXant6sR8IrBQ98RDQ8p6M9S2E7PLYAhrCuEOvn9CtLQCB3xQM
ystCWHJMMnn6eA6JOme8GRYFWmJMu3A88IKklpA8KbsaTmkJPTYAm81jTk0d1xH7t4L4SvWAQYh3
LuDWLuUnDynRreYWsDWg/6CK/AVpvOjqKHohKlRGLbHyTW+YVkQsRpVdGiQCunjSAq77jCCgpQ7o
Chw0u4mWIO9MQsWOid8gDAVKmT8DfyphMATnsQKQZ6pseNqTXw4WniWigTkRQS7zZb+SD4VjwMyX
APXLYcm9qN+BWmK+LL5QfHO9U6DA2PNcl7kNaBIQ9BTZhLtzaAMn0t7JPD2ZWGrB9/Y+Rp4M6tMd
ctvi7uEPJ6t0ctVkRzs7j2rClERkJ+QpDZK4kw+AtjtQaDKJbFOFxkDBvTDFXQSUoSR8A25BbfOh
tGQ7VhdQGQ0c8jeCqV8Z24wAX1g3CUWCHbazdFYmRvrAUcGwgije9HFA2yXa18QZYi+T2IeWoUNh
ioXsn3MCqYnLTxO0oa0/VPHEuSjG91S5zTaugIcBz85ujBiUibgTqr1GGAumL3IWKniAOZ4wsGYm
mMAiFIs4/yhRpIFsAzBiXUyM0VxHHVcAiFj5NKjEsTFqwjzC/Ns6RD6TAZpi9s0/C3BWQgB1y0eO
i4tQ8WWyTP7Lv3nL0boT2mMtkQywbGjhcqKdQkW7ZucWU9dSJsdKtnNIU2sRQrSTR6HcEsvjiWeP
I+ybPQs717TqXgDRnQUoBL/KI7IYvsPVGNqC74xI8LFGIYzleKMSAEs0RlDwGmUXCBvc/+TgrflZ
UhfrMnZqDbGjXHnvwQ3Vf3nxEZaXpIMGuCpfvYG5ycEO3G3jmNQmIO07JtFUCT3wbbH+gnHr6vt/
6jNKutAJIP1Xu7PY1OvR//tRufBII4fL5WlAB7RBWtzjwIcFL22QQPzkzzm5gS8W5EgBb0CKsUTj
6c9BgXjPbXR8c7EIcbY9wq99nu1MiPAFuhNyhhAec8/OUgEnZlr4wncffU7VnsiIxlwoeGwW0V81
7NIf3M0IusOLQMgy04Pk8JyhkCZpYdZLv0cPyTuycSoc+WXEAGH0h0Fg0cc+gQhLXcd3+ZlK3w14
IilUrXGYizn4IgL8HAVbltOke437s3X/7ybNJJdmZUq+yMjCasIrWH/ykSqwqLM0swCpDSZPEnHf
7fTJoYuKAEhEx3O4DJTdmxtoIV1bRig2LgJuOFjmcKwQ8w2ZAhQy0NDHpRQuO7ysnJc8Uq2LiTim
KZLeEr4nxIZAsPKYD2uIVYpGQ16umWBFqTAO9vhFrhsfBt8qAMdSXKOB5XqGubBO4QVxUxDb4ntd
Ch9G/d3SVXnUaHqvdwa65QaPoESKgvZr0g5FW7CEKNgyFK9ENyvIJ1acEBGG9kpLNEpejQFDSjw5
v2rpn1mTSUi2IwadblUPrmVtoV24rLhn3iSwNOtWYGEI0YdnvEnEyMrRpz69CcuV+AX/5VBxEynq
v645Z9W6wWv9XiUYUYiSC2ARmMW7lUb5gaBuhNJTpd9Y2KnBd1utFNlclO33+9pWZNwBHaH6XuQc
pAHP3sh8PAWvfvhrNTq6jqPsVDWmQfg+7R+oHkWUK5Lb47UFCuzqtMxSxqVa33nS2H54HvqjJhxG
sv7QJ5sMIrLH5VbIt4kERIXTd4NunoSWtN8GhR19a/o5Fu8oYUJ8us2u1P7lfOMk+42qkwy1q2Z9
vynQIwolWUuIWIZTx+NYE+4yeaYrqrt3tTebNw4nxpPhu+wI7yb5jQvAdMTH+xT1eLDVu4rYqNuX
pbXFC6QW+zimOPCo6fZ0hg+Rc47nHjsPgg/MSITXvWni7Cg9YaHcmvTRZf57mxdcMhyJ4cRvU8mr
4BRhmnjvm+D0rngZnlJnMKIBdt0Yk8Xky2Qr0mHLctXEjvorUgdDoUnNv5GYBCqQzX7KS0+WW9zB
6of43N/fVrofqVfMNwY93hxI5fspix+lTq6MfNJCZjhxm2DWCj9rcFwHaV+W7IhEaO2JLgl04rHo
qGS5EwlHxr6wqZj8COgHg+uLo6C63KA61QZZt87eGAocbQ6OgbgHr1OKe0vQBeLrZUGABXb03jga
6FQZbsKhhArbjmXo1vHne67geUP1cmljhQq2XLE+azREqKRsFGXPLT8TNFm+4wefZ57/9oFCzzLF
viOsDOgxYhWOMLDQttt0/y09LMwxveyPERbOEcj4qqZVgG+Cj9PvREKFYgeHbpIf+Vm93VI4T9Jx
NagR+bJvYkkObXhPBIk+rosZbyO0ZT5UyzmvzgqKqruBYZJ0gRKmOnBAI3ULwHAuGkQs8fCLI9gV
uSVsuP6Pkd0rmamNn2u4VUdspzyw587Zyc9mIrmcn9diQDzHVUg0/jElO+j9EXUe8RoN2tr/YstZ
roglM70KrqzStw8p3TTjp+mWe50934Tm2YnTbjXh8opQP2CeqTrguPCfPqDNK8kYKoBnVzLKydak
ANAHUv0KFS8PpGXxgaw5RLLIUoLMiCvVejUD2SXZIid5UOrXukHVN580gi5+us1J7/4x6viL8jzW
K3Uix0l5tdqvMB7f0ScnWublNpld5ABjmLVNLIZzAAYTWsVE333WmFuG+iftP/33fnR5HPLvjJw7
JrcJhTtPB59h4fXrutsE8SJizxKZd1rybPrzBPSsZfRIXDPmy5FLWpLQzbdrNVn6+DNkMK9OsysE
v3QYDuwjCC6HHnoDL5HGzOKTqPRPJP8+hh7NwOxI8tn6pLuy347+IiGuLOZDF+sw8V7jFmo0melt
jXiSRQwAGvFvCBTCcZP/pfxmE9VHNXDkvD9RGVgsgsExGXcjjoBUZdMnYYAnjXo/1L5K71XPLWMN
mhuCDqyCCAH3RyGf0ht+TeLLMCDB8O/lmTUgGwPIp5pFDGazVTW0mczOHKxTyAxiY0/0UXzCqUHB
76y75S9bGpCHD+1S/nYsUk6zqRwPQRStynOFJg0p0Un+1G/qDRFp4hqrkBLG7R8KWs1FLrhZWfK9
eu+r4gpOV/0SzvIm2wCwp9lzznHlfmiEm3nTZPcf2iY/88jCNvPNWJgHzu/s4q/CnxxWdNGsAuUi
vSm3ppUNfRz9Uf/mwCiv3Akw2MfE38p7A2JjITA3feKsPqbunHLRYEokLQPInBgpcY45IIB5g1Jh
C6Oo9QRR7N/afhCGxYg4bRzoybxRfABiwnPA5m2mJ9/BkySU2y778AmwoP5A2GWYvjdcbjyH6hXi
VtG3IGN1xZESHtgzavGuyQQkczyIjsB3vNxBpIOK8H6yfOd7SpfCX/GOAVXrZzxECBGBNcdMXVvN
MebJGp81mpS5+o7RHQ3Ud+RfUbKEX4HBaqAuahUcuO+8dqXKlgd0m4gLuy49ufsk7lWWFB7hXxOr
b0rfzUJ/tDWF3KYn+yRFZ5+snD24pB05mN5C0h5iwO35A89ZDwJqVMsdl77igZB0TeD5QoEADFjl
jj9eq3FtLpEulhc07636ofpnI7z2gher7MvqwiptjkMqh4UjInMgiMA2GRLY64kDO9SgOwtsNp+U
E+Cx719EPmn+V/QKU3fCVEamJkcmZQGp7UodL7CThcek+SMPpSe0cXtpRrShAPw9wli0LTciI/eB
varvImpu81/0r7Cbz6ZldiesKUn/tSURsAiJ16l1tOZb386fb0clpw7z/lFx+WhNeQmVdcqXfKXQ
m08zXQbBvn0NTzYUEs33V6xZSLUx8ltnHROSNbCDk81Yw/Pq1wEbySfqSWrX7YX54esO02EtnEkv
czBooGgVsKDeuUCN0LOYD3gZCyh5iv24wTfk1D5C1env2sOfUR0xw6e0ayR4+8WJ00ck78gcPB6S
H9mxFm46R7i+DwFmEqLcop8wmSfzvzhf6QgM8BWg2pMfvv1X3XUCh1wD+R1RVAtMMU18Rkse8zkI
qAOfyQFHIq6PYcWkqjCSJubBNp36J8KRcOrOrEHAC2CF019POT0vFC7NZrEiox/m2yHWKe7nbDNQ
OgYalo/cpfMY4gzZu59sWodvpPgVD94Q3eL+1FvkK5uL8IvcgXiBZqu/sgtb1y4GR8GNDU4lkLv1
RYgfIx1NjQvtS9fZl/9F1qs3eMo5Bhbx3sRO4U4ipI+J+ZXxOOa8xZS4WjbY1+5I2hr1wn0fglyR
1yXh6edR0dX1RXgggCjQIvKIkJ+V+B6osAVM3C/zJ+cH2dpEskYcEOqh5QhHNdU5mO4qznJ0VZwc
pMtJa6Bx4+zXR+G97R8ynxKo2pNDtLco1vZsIEGE1wRpgckDUjof6cUTj1yVPQe3vkSeKzh9u/hk
szQv1vI44J1CNCXsJgzyyV5WbUVcKPdOdFPtFoJ/Qz8+kY73aOfdXtmAPK/pfbCOvAjwf+3imrtI
YNfiRZGJbTgIlos6PHFwcDRkPpgnyhhwZYa6IwIcoBEqqJ5cpgBCQfAbsgbjB5SSnXUkX0YzPifm
QhIeB9eocDrwMbcCyLGX7lMeuRxWYjUSXey0PyoDedF9hKTVwmoMOElI8xHLjS79SNK/9BQJtgkj
qKWHWKXv6Fch8GC5wWr+p7YVX/KXmfBdOU8Mq0A0e0BzoEgG5s7NP3nQzPk/J66JUldaxEXswQoD
D2J2eYRbjcIYsH4OXVS7PJsrDVsCLtjfaqR3m/6ldRWujeowCQeiQ1IkLA4r+AWEgSU8+VX7JZeK
DBzttGTNsBR/kl/xbK+qcR5MWPcln4U0INB09TNDmPAAQhKAoMQzuGZ7NRdOeQvzFWgdFIyfu4R1
zUAVgZwpbqM7SQARD6MVfFbC2i+w830W+VqaAZDUY87ofVT67ghXGJPQtpnYmoLfEoG+/pmGS5DA
QfTqf9T1yT+IsegoRs7AGY+6ZTxJ+l0k0d3cKm8+BZumV7zMF0hI5fYwxwuolXHKF59BvUp2EfVU
S/lhKgvzwSMyYJvh4hLpa0Qczs2wopMYrwZ9MKKzNz+QWdBhNLrTkt1iOooYgYFl7GTNn7nU15DW
bBjzU+cgiJ3EnVaflF2JAJ+VnKtsBumX0NZ0tp7R93XvD80yF8QeISxJnwGei+RYYjblOSC3+LOt
vHjcCDaTElqlWaHGW8pMfbHwbnI0Aoele7Dw/y63bNhpiPJ5/zz9Jdlue46lM8+++hoZRlBR4GIf
MaIwai55JgZ8dAyYTBOqR1ht6iW0ic6b/aheVJpL/L9e+xBxZV1S6Rf9jjDjDdRVFbIr/RDSh0xb
0r6xv2Nhz9pjplze7T4yv2t/BVz6tnf4lJGdqb+jv3lPh53+D5IQ0eZbQ2cxA27sHsNNwGLkZdfm
iNypzzb/T6gnRWc5dwNMS8KZujV/Gpq4AL/FTjuxOmAdMuwClCo/HDAj2rJEON06ze4TZl/imAXa
pXE3oFA7yeSxuaV0DFroENBq4syJf0uJsbXBi3oG6/mA46fuVZvvXrwz4qvasGjUU8CNXBHUGI6w
Kum60Ant1p0e3+/3iC50JHEnPI3WszB/xeRbLFRU/vwfzi76XbS1ASKqhC+Lxoox42QhgSA9WQyv
48+Y/ZORJZL6PmdplZsuOXDm1yDeAXdJAXx2gbwYoSIlSnmHjdJd3+a1K75b7fhWVx0wAjmjX0L/
AL5lV0DmUX62DD3oDNr0BOmZKJ/ghigEl9aAx1UmSG3WMRXkEQ4PgryO4Gr4hxFMD5AtWAC4OjFG
RDeF9octZrrH/HnD40MWJjQzXLVwpcbH9CuCG1QJfkBh32zDPR6iN7lijMrCy+Q/ZoPTf2tPLJEe
H1SeixaWafCy7P6nxDO2LCRoHqA//GbdOjo2/k3r98Z7sQEq5kin4cxd84R1SAWMDTFpwf5ZOclT
3sYa2ygEuv8Qt3pNWoSdz3LkFs/QDNByGyL0FKXv91agVZK7lm4ojl3YP+TO/wWRqGjhB8bc5FDS
c/RP6R61/7Cugg4WSq3ActoRz0BBBJMkYBW7NmMNZXBM6coK92FMSRtpNMrwl3cfcfwwtrQq+HtF
PUQ44kdcgazdDHyMXD2EHgVZJtgVur9x1dcXxlqFulTU1dZStIGkBRONoN14xFPOCZX5PjV3XBLY
AJLjUt5WX3rnWTjTx13kxo68qi+Sg4H1Q31wiLTjhitdWEYePBgsrYPZS+jpPUNutwQ9fc62vHEu
JiEib9aOg4eBy9+IIUgOKCf4bHrtuxB3aeeMMXmVoKf5t0zq167HcZNuy69qlna5lJHdlQGOfv4C
5ul/stv0WsV/Rk92G122WzF8mOKzDPixPkcy1SRW8g+/ujTDdRRoj2V9u04tp+hJCS/5l/BI/9qY
Q/O9NM9ZsalFfMOkP2Pl24TzW/PqfxJ045+Xhkx64W+C7wW/Unou+HGZDo+Ip7z6C5ke99YHvgbL
bu9aAfCLZP2Tp0NvgG+VT5INYKIBxYL8sx522U9dzZGarOxD8pcZxC/oCzX0tGxjMEoKsjewsf2l
k8noYqA6PliZsRzFJ2RLGF66vfiTfnXCDT8/y6d2bKuJyFHPRHhRcQID20OFAvgDT2J854MulOqr
Fs+CdVP7X59Tac7HXOLBFtbgG8kZ34zyX3N3LDvvz5ZReE4qRoUTGRtGtSjHt/Iqu73SrXS4283s
EwD6ODXi8t2uwD7MheF998jSl9WpkfGH24PoSJ7AfbpPiEqjPoOmcYNv27GHMBo3kJx1S12Zw1QL
sp8/u8a24kNxAcsChIuXrLTG0acC9cbyZMFvOsE3iQh/GwxaHsq5X4WsAi9x0SXRZ0kzJoh2h/0H
eTlRyF6NRBqyFsJVc3DfaovaurK3qQLtYouXtVYgQJnHDxodfL32GxpkzmyAPVvhq2/2cHDmDJMc
234r9ba5wIEWnLrhszog3pO9XqZnJf+KETvpEmaiNwGOI4QF+EOzloPDAB1fN6dJPeEkKqDms2dj
xh6wVkEuddo8zWeEiRphisQWuoDx/g3ZNVBI+WAferkRt7lwA2GrDZRqBMsdWW5Zn+BlxgVndmQn
5ilU7xW071v9YramVP2z3VDXPaFozI9m+iKGlsQ+jJw/pQGKhv+SfKNz56+y0I3ba+10/JgWWo6w
R7GgCH7pMfZXbKE5wUWJ+kXt8qLAHAAT+KUcx81b8ohNoDiXwms62Qmib/BAkBSAvo2qKGwj6T3u
loF0VG/HCFPHnfgA7Jeizo8MFUyOmOYv9pI7UjSwhTW/Hw4CEjCkyJU7Yc5DCUziEn3KduKzWGwZ
namzwubFKkZ79rBdGZ4conJa9uuq24m7BEhIFS+RuZndMbziK13b+/x/66GQRRg86nGHOoVuWCl6
Ip0dVykcdeZqf0iOIDmCrarcahXCnyAXT4cGIFcBw+3gSeEH/tlqC0KYANqQeDWE5GiFnw2T76pa
ONZLAiDPdpH2M2LIja6Ema/yeMuCz0ACEvkxWLthfHDARsJn9MGU1QGFFE/MHUSRqG4/HlKqrYxV
lb+kV5qTxl6vI+M3jk4qUd+0AX3V9ynaGgImBSJn/lWFo5KFuEEXUQp30VjRRIN0gLA5J/0J+Asv
5XMkclv4HH0KePbImgMyBtufzHhC5qoxXkpG6RcZ+Q6idqI1xB9J26vJwX/k8rfBMhVS87Lu8bTQ
IWQdScPNV42xKFfZ+I8mNYzcX2/bU/EFDBay6810lokJpwKRZETSA2/lzSyO0Om0GZCbNq3gEAAT
PvToML2pjaH7I60v+Lkta2VAaBvNVQT1IQQII3X1qU1/mcYiql/wkpFSoTP2kmXRbgzeKbrg+rmm
LtU9dMqYumRMfL3/EsazaezIkQpOCDbfe9RTDIYmt6JXQROEy1vsr5JZO1N/9C+6okjCgPA80iEv
dL/CLQasqY+BB0c8he4QMBmJJwVBSaUTUWM8lOmhnGq4muP/ODqrHdmtIIp+kSUzvDbYzUxzX6zu
ATOzvz7LkaIoGQ3aB6p2bWAyOR+eITZW3gaOEsdP473b/E+Rv3DYYuG6s+bU42MFkBf/NMgwuUn0
B9zKmIElSqNiVypbkwZJf06zu2ulEZkAlAQn1dwGMa627s6lgGgqsvz2FIGqujM4ADGfBMzte4II
36adNCjHX2kOoRbhKhTqP+MPKJfQUm1dXziboBVb7b3HMgy6Ag0UH4K42P8TStrRXSMe4gOgd49u
HfIQaS82kDOs937mK1vyvNVP+ptAv7FsL3DQfAVk3WBMpDgTXxcJLp+HsiaGIJcuRmkFTi3oV6h4
AQyAxA4onIZiXwxbM7p3w5VbYgouJpiyXwb1lqk6yFkr879z2KTxQTT2Aq/N/Ak8WNeY3HXSoe7X
/BTYzPII/R4+zTHB2Vi4Dos+P40w1K3iB4K7RXkS3fUKA17mmti6ZD/VyK47yAZnZJZj2nzI1Iuc
/QsCYHv6YEJu5U1UrvzStnjJKpd9/BeSIpQe/IT58jMYDkPwcZrOqbOFJn1azSl76Bj6vwT1Es4G
tW83WCgwwRK2zFoQcoPFjBKmAz+gsGgRcI2cDJQmx2e0drWxp+NyTVywoyU9Vy68WzCYEoiBw9GO
AOstJhZQL2fBqgCwr5celBFutOIL9b08nod+T7oEPun9K5FXFi+G2i9RzwxKSWsj9yVD1Zue5epH
aBxSGIDdbPMLAQdwdfavKrbykmnuaMKYoVMlRIohF8N4jk3i38oblsyYjx5enbypiHZOlYcCuUZu
3hF+TUtt8vzrS5qRWefNHiE1XvgdwGaZLPApXEcCrsq7ceJC6vxZjKHcPOuWogCOyYhzdimoI+jN
YOiDnulzYFd0Kk90G3RPNTk0YLrY6DKYmSGLnsuxHRLcWp5FtP3oqfMv0tJa5QuePwOoCu1MZ6su
acYOvVLSOWy15uQRnsdsvxm3SkUCW4Q8t9xT0VXVivi52Tn6/HBuwRmUTl1Jt/vH7Z86GrjETPDx
hYKVtTOQ4W2i9D1NcXUGIVjpLyHTjMFmUI/FAKqP++gSXi/EIexAmDJz9NMu0hhgrBD9Ko+OXYYV
QAZchNJi1cYL1Gtb09hL0irOd02z4ZmhI7Xas/8PgpO2iS9ZZ3uFkxwhOam5I/a7sb2mgE1MYJJT
HBAtvTGCha/8jjawNA6khgtXf9EQtkFJgJAj42euiN4hJiaRnUDZeJhL/XXTMCVeGNGmTx1B20JQ
0UawcawF5PrShpdGOImwj0SGGm3yLx6flk3aMzJjwWngq8g71oHAD3b3o/COIYx1wd40IHtgo4xu
5itk3CM5Da5V8qbXlqJyiyi/7r3nKDgUETbujv9S+M1wKjAAqTF1WiiRrX2r4spVNlNKLZwKnYiw
ye6JmJ6CMfoucoDdRoDU8YmbSaIfsIUqRXdWeqQ9lIdAfo3VVXFvEbJGGELGjsKra/DNw3HO0QPH
9A8ZkwdqSi5DMkRH+D2r2Jr4WRVZArxubPlWjCf73IkESGDLjvkt5XiLPdS0HIdvwUIHOesUxBPz
HtfqDr7KvN8S9PQ7DUXlXzPbC+2/6ruApWhdK2PVbgw8v6U/+Wb62yTlbheUBOvYVaAyonpCbxTX
395e+E3WQ7VudlW5H9tPCO3zJQzLwPqo2kV1N3FzL/9IRwL7sdbUXDJHJmnqs/gdnODtKudsx0fz
8kGV2KBwxD3k3FEs64t65vDUwZRXarE2u23cXBiE7pih9dlDZSqErUa9k+h6YAppMyPZonOh4Kau
Q+Q+5xp/VNJFUpz67BFGUfLKzG8pP5WSAzioi7aO5xpfBEIJ26QM9i7mT5OLC8uLC/yKtTF8ML1n
XqV8iQaserdZVtW5986lIE6UJyQrDclRxrYHLA6wL+jHOUEiWbSr9Vebn+D1kuoFjxMhnZkjKWLc
bTl9zfI2QFFo0HF8rkkNnVU7ktGwdPDnGulDHaQh9G0hkSZ4zuCAQZl6D7M/3d2kuLTY3atVzvpR
BOtvF1Ezr6W1blOZadJGtZx0PHJj+97LxJHEgLG/aay9670p97Nb3967fN9RlyV/9IGDwIF5Eolu
le751mfuLNge3IUmv4nfwjC3olUl77SNC6U9+VdZn6KZRLVQrLFE6GdBtaLQD+t3hp1MdQnUHb69
tbgOL1MqEMn04jNNr5puC5B0xWMTYV/3ZXoH/pf2tcPcfs4vIfQXxl2utcfCJ+duPjXBrmEOi/QY
HUTlHqE6xeM68Bwjdeq3SSYslorUu5DBy2vIwISlnByEiG5wQrl4jYSsCBg16djx7lPVpoVbxlDg
7wq+huZhsHGrIqtppiwV0aFOrRWnopenLa6oGC+Zb8feMt6X8+44Zg7W/oxZSJ6cQ6irKEwYLabh
00IZLGCNsjCbfYVbKU9joryhT4MwP1FZocbITpOfJYxmVvD7oUdA6UhXMQmL8FNsSlm4qTGj+cxJ
CMLrQbE44Kd3b1QHnMpbbbYZFsAN8jOgQv+Bm4H0tYTvRRtqhvQTq2wd9++Q5eeP/zQiAPtnr5xd
rNybiHCki0ZBAO61buvd8D1ZP0RrqKMp8x6IPo14LM7mV6ENKKm3OQPeHq4bLg+QGg9C9WnqTQv/
tFzK+W1QL0KH6RQ2e8Xe1JMF03oDxT3cMc97qy1LcfAwkGscGTBR6kd4qPMdOzq4mYOdVetK+cN5
SaBpL6CsovnCmKoRTzHjvQJXlQRCUoDLXxfTupsfL8Ow/dY0TgibvhexZD0V0yHNIHoKVwQdErEo
u5AXyG2WQ1zx3kr+aB8JawRcr7wN2qWIdh38sNxFtniDLqYQWUG1w86xPnFxyOpXJS90eoaiIZqu
v7NeTQP8nOLbHh+9jiCGSLCNlf9WVA3KXwzvpIMG6dGW1ZQBVrbNuWqkd0Rw3AvKnGHOw4PyBzoK
lxVYgH+QJdJZiN/+RPqd+DFuv3W/hbNrMZeEIyFMbJ+J+Yv3BfU8+MIU6jZJfdl2DKHShwoJiF8P
sM+a9Q9c2JOTEa2nYWIFArKA/wtGCvD1zC/mE2Yyt3jwRX/JabDxTlBK2Gg0fXxhe2nW1i8KEmgX
7CH+kuLWP7xThfcVOu+UEGgGs+M/N74DdMAraCD3yEOyCgz0l/NagJ6xYhShFH8yZGOlIIjskuBP
HLifsWDRwFiBQabQbG5AfU2qK0U5J6ecXPXFF1cE608P+JMjattsh3t2+tBRjcErISpz2RgQqk5U
oRQnOa0xT5HYXL4f4ZxOqGykP0jSQWvZsJjRSW4UbBgT656PU0vWET/XWRPLt0cQjUggguO+ixrH
IjMaf8ex+A4PcK5RDST8nImaYnwEp88Pza7tuGvoUvlCZWLcPgbsSYFEvHIdPniBwr62Dkb664I1
ESUQymcYQIV/0XE0eUolt6uNiNj4cLbAkYFRzaKgOekaYcFeEUDQ+6Uc3r9lgJCmPLvlWoH3ia0Y
vCDDgefb6mTr/o7Yf+ypLK3Zk29HecrIL9zVPmEl+5FZT3jQyTqWH8nao4I87nbMMTznKZQxcRKM
b2Fcz4OfmTHuQSBfnL2sp3pp8riA61bTcsQJhLPEPJZU6IW5ypWzLOzjQ4CFM9uN6oHoQ5k/MkIm
Jy/aN2X1NCXPcftiEWY3GOQymnIH/4M3u5tfMH9zIoKLGasCLvV3iHKSTyU/AD7eFwMxYTxK9Uea
Q8+pH9O3TklHVPOzcJ9xFxWLxo5uEJatCpLoqxcoCOyeWDMVc1J3E6xryUm5NxHty/j0MINexm+P
16c21AV7CNMQDVQR1Dle8Y/5XWioWHjKnJHxE1M55YvriIW/XEKTltVLLe41uBDQi1QL95xTD8Vo
Jhc3z3KW3o2MHJPZ6z9J2edL6mBC0BZC0EOxZ91O8EourAIB3jeySeEcDM+SA4Pz5s+/DIMNU4ue
OTLh1cw4bS0DoE95UAozyWsdKgUS44iCmQzhMGY7EcVCk/JvBJ/TK1xRSDbgLXr5l4KRRs4v2cZX
BlbDsIXb71NB01PDmlU2UbSThAO144GW8ye5WSxbvzM4n2BMSfxqOQUQh5HmqP6dyqrxHHQAoXqb
XCvyP7M6k4TdOr03rPNsG3JQ98sUUsGEZ3BauN1zwKGoy29Rv51o3GzsGtMvHBPdvS+cOpjMGfbU
2ZdK/RJoP+41JbVxjeSIpVBkR5FPICa7fVAI5g5aKvStaBXbfoVOnbdEye1eZASjXEblMv6FE4H+
hBuz7c6jEC9XHrOGlFAVHtcGJwsI9XmPI/ou+yhYsMvgFHt3KbSATNdh4NYEF6bpCdVFJiyYu6Le
hNttUrQxh9D3eECg7+ZW5xOIDTKDFdopAxbSvOH8+0jiq9siS7a8DeKWVFjjbakJlykW92qplNkL
jHqS5LziD/GwVqjYLQtScAb1hezFAN1d8Jv6xskYJvVJNvyJlt3gZNkcgbwoYfItypDY6WYkVkun
ycxgxnARsWrIuKcdzqmJBhyxTnzMxMUW45cUqnox+SSzbcUfAViMOaq5ki3SGc1tDSlPEPAM+EPl
KdAB2b2xICFkUgihIROXYv0bcJ0ixEJGhFWRYBemI51TIPZFDkN9Ny2tS/HF8Z6YjkpqNNQWfeET
Sm2rKA0mtjimGTjaqMCz5LMNS8V6ooSqfHhv057PBPgqpIKN/JLuJtE/o7TJ+Qo6t1FaaGuAAeYz
dL/t0rLaDeRaZBwJxKYaC0lut+CSsE3H7BSY61o+S9KGOs9110TXhIuyAJsgeeiJ7yYBMzEh6Ox7
qEYzVRfQeVGHzQrtslRo+MS+Wcn9VSu+YR7ptaM4YBVOgAnacM0w7QlDaD3aD52H9deg6+P2wqEH
78fgJKOJEM2PidMNs5FJUHacDkjxNFJhKO1bHQwYD2vKtxge/Jjh87ovhM0knE6MS6ATZDMVqgOT
WGQWg3gQq5WQoT7YcIO08vTN9ImAnLnWvKudXc8V1KZbxMIakIB4a2oHDNLMbzDuVeU3T53xXHTb
lFoL+Z4LI5FrBhFmvNJLGH3asgIWHRban5KfptoeHNdcSFBsgSK5q00R9cO/0vERgofJVvDWMoaj
tpRdoxp30nB+WA7NpoL5zTmPm121yB89ngaj1S180lPJWUOnw9kZQPNEt1PZPczV6mUCM9Fb+vVh
1G/FS72Sqw4TGHCmu3GZ5w0kjynS94hKR8uX0TZfBwT8LOjnfGaLCA5mfFi4lNxvJ6PcmYBE1DW6
D1K272xqXp2pIe73ON45Ce9HgEJX9nffZGudAHUpHRIkoAegBmR3cLFojmy53cbyV7Xoyhfntf9Y
av9o8GFu01YBbM5ypGDYCSBr0n4mTRMg6ip/SHeTMLddh+DIhskzHqprt0XZpvq2dQMCajbjj6B9
E64VADwLq4V0IjQCootmHSMEBRzO2572jdwDyj6aKKwRbXmdIj7eQQVOznjLIep1nzp5xYSVTGby
X1CO9qoTcqPt63YFREN6iYeHJKZT9PkLyuyMZuWFKMXCOgmjDP2jbzlAxc5RV8yL6jN0c9HRzoIz
jc9p4I2vgNzd73d6ANGASVEHcJJnNbdct8gnCxKj+pKA2Jq5dfOwv8uQmgMQ4KBo46SX2sMWWWJD
zKvuEMPoA+RClfkVfvJvRAEi6gLiHPZrgntm7S5Ov0Th5GOJscS35C5A/N7KWxSlKqLjIwdJDfg7
pUpBhJmju8j6xZSgskiYL2rzXty23STVZvov/LrtQwudTN+LItcVzlFXBT8/jeyhbKcIqwYACbFe
h35tIIawunrAQCZj6IJSUGbO1ljSr9w/aoZ2UjrYLTGAPZPfEe2czFGYooz3y3Djeh9v3GaQkLwv
rKQsYyuA2XTWRyLjBp2cble3YceywiFl2NGrC2yzHLAKoRJQJuQVhfuUMjKGl/MwEhjs2k1Go1Nz
HA5kgXTWSve2Wr0TREf/AVIhF/ZYgrZuNHkfE1Q92oID4RnKsO/PS5SSux4bQRBZvPQ4l6rFsKg8
iDJzugXTAshm+kOnxwuklct+YYfX4LXU44f484vRY3uCMlfDNZgHa9pYWf0hhMYHv03Xa1qCZOd+
+wksMGzLF4jXRX3ZYAKm1bwC9K02x8GoOA3nPGPYHhuojEO0JhIcnyRpPT7Kg0cvpnMuNDLNc/4b
Elju9+G6jBhASvvy4Qb/BJrvUxJcIqphr7/G1QUVEqgE0lXt7A0HITuRyhMxubZRbPBnoRq5jFnn
tMMbSsP/9SBpdXSP09GFi8qwD4TPKOCMPDHCyUNtoN+V/k2MO6bztl8/FPWM51tM9aHaDdMnAy1P
TI5g3V18FOYjknkEOFgllaApCp5KpnVEppQx7aJyyiOOEvTKfBRbFUps9khlUWkVdif/uP0pYtQ1
i5/aBXUv3yC8HqtfvBMt+wjrYSPOW2jIM5J86JNDmP4AV0yvkf6r/0RIILk4w/AlrA+o8sppzLut
SXViQDq5sz1d94dDUwIK8DljaZwrjlFOdw79AlkOBPICZ+FK/U7GUxbc/U846Ti23I/5iBUXRvSL
IWU8cRe49jIm6tocWqtxINhLUDHgntW0yC23FqO3labjE00zzXTPrZlGMkNKh2813NaQDHEXhLIg
Uf0eRROWp3XxMSBByVR1twTeOa/T4E2XtqzA5pgyD8CC9bXIY+bBK94rEN5lizbEWGnMjKJqQ51a
1KuYblrlSqaJpF+VuwOkgQDP7psUHawOr841SL7U7b2Biitd95PjCV7Tnocqgh/p/03UYYujVEe6
qB8HY+/HP6339FPeZfGujL3Lrsgvtd4hGtrxLTVcMqMtYvEsusPScNNXJn5Dz5PMZUY/QxFNxLeA
oYH8kXB0JcNjeJjVU4EDipevap57XMZHeZvBJsDliQEXRJ64B8VjLu236qxTVy6lXoE3gEsnnmLE
JNA5e6GtFk7TAgDFL9e8KfjNKvWRwetABc/XalANBlQR4PTKWyQ2gHoiYNBMHo0ufcL+axohQO7x
pO94uPnM6MfiPXprkQgzZvD4qeAiYsHJ8ccvE42pWt36/isnPqNBCX0VJFvl+3bAtTwrGXVwxtjB
y1c5lmPSgBsTZmPqXeEvGAB0FTjdPVTwQXv7uCxiJwqdiP/SPcQ58kuDSdyJOzFfi9C2IFtxBKTa
jfqeXhCQQFCYG1CoS99mva7rn9jadsQpm7+BTP3Yc72eGAJM7qH//BwWjj1cfenYuWxYYwmy42bE
Tpz7X/iT1uDExtQKboIBqoN5GoIl0IO4A0oBvAD4jMc97Hqq2of3zQBTcNAWAsLjs34LfIcKyK8u
6R9TICYP6k60OTz0aoOzGpgW9qy2QD5Ziqut2dSU+wSBxszNM3etAmQNCXjsy5zyTn+Nt9oJK19x
MGCDBxSK6w7Yhy4X7+j+nGLwXNxHDAK8p8udMzChjMkK8LCFpWGpqgLiPRfHb8c8OhAfMbOaGyou
vN3cq8tFulNfY/5RQOCyr3SJhkJBCK/vaTFXPmIEzmI4aCZ2b+Rsw+Kau3I06cbrCfFrTlBHpWLh
MmZD9SDJjuZeI4+iYC1iwgxPZIXaG9TnFuWz1ILw0W78ZOrkjUUo7TFIMItbBFulf4svgPUScqGB
QBXt1oqcay1dgDuJ3r3THpbpbXw1dPp3hp+8yvjYXLCIF+Oj1akeMVyi6sPNpePWtxyuYRe6dZus
C2yT/7JTc6szyUY9AF0Ok7q/PvvkWJ4uIw9LV5LRKeTm2ZcevQ0dU3p/u42X0yEPRb0J1K0KrUHm
IBLZ7WthAYFe/IndXYgQWClPqoLVmWwuIkz5qlvQ9oQTkAQBFhpD4Sohhw0FrkE38McZzxBQJAFO
hD2ShXfPxDdhMY4MJSbkt+pe/Lv2Xn73RkntlitDfUnYH3acELW/dMyjzMcb/15Y6FXWvo9bNl0l
tNf+gxCuzVZt+5PCIUefkcbnivPj1TFjn0kvHAZOGsy0hW0TmHNsQtDohUJDI03WFLAJlXEfQOFS
HoWCm9LCJY46/DTNOi1tT9nV7sH9NhASNy+eLn4wwLCKEwVLCLJdPdcgkXkWch8X7Ux/EWNYrmtN
g6dL9CvXXXrw8PfosNiqzply4gHENlKek0StPt7L5JCcxvwgd68xvYKYudBv2JChcmMsPEd5DZAm
0rL0qNms4lQ1ryCxvfifksGgp/zAFZDPAP7sZceyXoJwFVs8HfBagI1zCti0EupRIMxQRzKDKR4m
5sBcaK6M4R+2NsDqk2dArzKiWuXRM4G5zPEChw192XDs8IDJfmqGbCXGRgU5BPuowrzrg12//DIc
oKKkxfoOObV3aP194i87+c9lwEONSneizq5IXtzuINZL1O3dDuMGppLlnbA0C7oivvfwLYBj2HNE
BmHdKz6Yobrao8Zr9q8TryOqVVSeTxHbOzhPKxditzc5vgodR0v5nLLPr4/IHlahdh2HHESRE3Kr
wAbmnJHhwWmYbJE3V+GiO9lTDskejbmJVgNNC2nd+jlINuxt/GcSEeziHcjYRK/AJRlFnEKLgcOt
AKIWjhldIrZJ9I3WCz9ylE3xHEoqw2ES0sq1cK3lnWoeXGwB2RhH94GdzUyiAXSlswl3DsYISB/N
DJU8+3jEtX3DaFuUb2X2Fcow3LGKm4klb5lhY7rBjrr5lYaf7J83GX1MCSmRuZXUx1ieoWsVbAPc
hIhCwe2tFo4mOoHMwD9FPqX+IUbrFFNOmwUZih2xK7DcJ7gcX/7OgoFjwDmkmW4eA5p2ROktlrl0
Bmm1HlEkUStaUKBplxREHRXrHsiH0jjCwovUsYtl/hYuqgsURUfw5wj5AeOPI8ouxIWGfLQONUng
mKaC7BPJUmwKbIj+Ke3WR2MFblQuDMuxVKivp4BwmAI3nJfEVK+cgmZFB6kOS9G0YagK7g8xgkNw
NGv+vL5fxpsGitWzataoscyThAV6dKdZxbm85r8HYYZT0gX/F/T9aMhtHz492ksQKOkeW74tV5xP
3qqcSDvtPvwVkPOiLicXrsUpkFmvSaQFQUJU94efhX5BIueRhY5xKqqSdl9UME16xlYYEJq7x3R/
19sK1iVRszCpA8kjbecY2R13kof7Vr4SMM/CDZbTvpw9ntmXC20vOrQOoGbnfTBlgHvNQtC33i3E
I4Iidf9s23e2Zj95EIT0vUGxlkP0DA9u+HX1sJkmqIUxtBV/F0faBV//Kr0jhspUgsNvDx3ZcfFx
65RFSPgptlHYq0wwLDVFp925jnpehykeJjwZlweAvW1ibnzlBel17Jbupx2/3JjUAduiWlECb6nq
DnEHFcrmWWluaYZq7QYj9k+EscM6sWY4F4TiPxcoH2g3LX6hVdZnIJSn4a/LUJp7/QHTSCG7CqQk
jI83h8EOFGogEYhhXGVbZySkUjHHNstfEQu4CfWFivb/J6KHi77EYNEUK+ra/+cK0xdU1koyt8a7
aLfu1mAEipYm3iTVqsRHZvFdrINqSQGOOqXLbJT6/EfAm1Tm/hukvyOFlGQpukrxyQU+3PgB2LxY
0H90HiIPAz5l+TvIcMaYToBEhmd/xIGTKPmDYs2ZNmPxVAlfGelud6V3RDTe6WpCLwVgY5RgyxQk
7ikmZ/QIw3OA8Fc93YKZFV51k8f8h3Gj/JR5y+FP0eCzseLoAn/05H4pTk6/28L9pPFKGZY5Y4Zu
gTs7GTgG7kLpP0qPZpPjukthnZPMWCDrL64e7zynTW/T79TaNQCChVEz9/yoI4Zu6J/tvt3jPDxs
u/HblT5Z/1NS6wvyXE0Np7NuJokK6uRNL39CAaCJH7ZwK5T8GQ+snhMu9P/Ez+g2GZEiLnrVnHko
ZnCOW2+LfK2A7LvmJoGllCvWMhDhn21lH6OcFCyh8mgFuDwt5VNu8k7feYqwq8857uclJhgjZOq1
hD+iqT86jKUjEKoISpYmrWpA3Mqc5igWIxN1lmIBZbGMp2rRmvQeGrxUnPOMH7ftJtu1xqWgnCXh
RdBfTOW63UTTIct+kQIDA5eumJFoK+jcMX5tbfPNc56NVIKNucJz1/vRMNAvpFNePPR8jxMNwiS6
INrmRZXYop1pn6FcaeKePOWcKoxDCaX+GgKb5/RLSnYmqjALKxvICtsUIb0yjYXZmxn/LDLAOCY6
mWDnA7oung8r+1icShkAdQtfAgVJ8pTmb5ndIAlXqf0Xbosf4GT4QCPZFxj4uQUJDvu25IokeAdR
WYRneBgT/lX8sRmIZqsfzMoadiae1pP0d6i2FU3K0KOnh3gGE5/5o5u/2v5NoKxAuMPKxz92hjvw
4E7bq3+YuE1cMOuJ/X1qQNPUEJz96Pqvqz5M4tNpPyYAIveAZcBxXOqNjK3sTnWcxzcPmdB0xVdN
ymbAcJHulzwdaKVgCi1cGdU40jtUkJT74jdy1+F2UxiO0vwTS+KZJ4ybcoCrKR/WFosma65M5Qz1
zCeN3IQuTr+kv/Mq9L+grGisIF/SpkR8w4qBcwzp02MOfNIBD0ftC+chpuOa5doNH2i5JVvtq4Dh
qNt+BuWMABuI5KQXRjj9ZbcG7pzp3jVTm3s/UYvRUwTfiPEIltV/pYir3kYYsUiefEoATksVrbz+
R42LZ2rAc45TfGwwY0eiJ0AM5BHW72nxVmHs5Jex4hxe5xew/+ox9ARb0rRzngX+KQEjaRXUwIAq
Gxj+mGRnxaKWjhvoW2RwYhdv/DW4muBA1vDSRQydpvUG8wA7ZraEiVlRekgv8+kbBfONuxW0axwv
CsYQQs8RzrI5KfI+IIpKW1H/J5yv1m9unliSMkYFiVDCpHEMfxVvaLY07UY/0HEnculxB6lbWCHX
ztzU6lYXnx1CT1KaPArq9Gkpmzp5+LlEOJMwA9NB2cnIvQgvNWJBWPP1ClBA69eBRrjeIWx3Ln8M
POnkKJgvgLw6/O2apyxfpKgGeDlJLG8TjiUaMX1RQL/djS6btF5hCwY9M4fsFkstf+c+pGilgjGV
XZguou9MJxeUZb2i+UbgZIH4w89eRJjmugDp0PuAFd2YLJPgIlJPA70i64Mb+SndqZTdZq0Tecxn
tR1rTGxnFaWT3Dgmi2gaEHrwxVrGyWDzys70gRZUb2Ng9qRdNJZ52nnMkLDNDFM7dA/eyQCOLiQK
gDdDX7nfkhiBAlhV/obiVnT0QQbzCSlfBnk71wnwaHRU/LCBuJuHpyTiEORmmKAG0FD+NlgM6FE4
B1EA1GFwnfVbEWIMzLZI++6JdingUNNlSNa1BZOzGgqghgAJHzxVhlX4r5IfOhz4vONw3zCqmaa/
Rv4dMAPVkl+12rQ83NF9mtyIoFkDIk4Jf6ZB+UnxJcICTb20GIO5WEZjEAK6HBrZti4/csKckxXq
f4/GLZTIjnvU8PZzEzjXNgGq7IoIp8yWc0yIQPJkpveIoZ0ghEVNmHdxjd1tidYO6JEIM5JsxrUB
Ivkl373fuoV2UW1zjWTCjleuQtxB7AYhTZb/BQwZ2P2CCAC/HP1dxiVOEobk2oH5lAPyeM7I5IoC
ejEqWmZHCMMWQfLW0m9lrxh2u/Lt4DwOv9bw4xO9S0DD21sP37xSiFreb9Ae0RMJFyQA3l1IVtDQ
RB5Og+ybwGQOFp4GHP5di6jU7xaV0R9GHoBkXNXy2Lg/6554GdjhKylHZLIcfiDL1Dmzi0pbDNk5
wJSsoW7uHgouTaDwnseIHKsnXb4m0adLsPdCJ7yMsZPqdzU6q5nBHAbDnpbMCCQG5dUgA3lrCheF
qxc1aPaOMjKziD5ka8jgwTB36lni3aR0D1NXMc9E2JH/SxzkgEMlaZG4xW1U2SaTkMKYBaSV8PYO
Km0Ue11musQUk98NsuW/6HcK6X0K7UHsQXrZVi9mp4Ojqas+tFFuWz3X/PAQhw1hofRVTBkDPIaA
cTyCVzCwWoo+HWmxqbABQ7jQMgB9AJsZ+dLNGPbPONtT5Z2jG9J5ChX0Kcv7sroHhk/C0l2oGj5q
EC0nfbM6MNAxnwEoCeC6Fdz88WLpG5/Gz/0a4HNhHNDbOmZXA7jxFOiGtRh5DzpetTr+aN01si6x
+o+RDPBpz8FCkctkpPgO1jjpufnZBIH14S5Ohm0LSd/oOOcwkz2AuzDxSbTLoPG4nCejMrG7qtmt
k34CYwn6j5LdlThdOG6yRQKTJ/Z2RHcOM4D93k7g2GP1AadMvA8SupyF0QLSboo1LDhp48AA/hcJ
G0VcnTKScP5G7HogkADcbITidIIOpsxhYVjXor+mxKsYyJ3Y1hLdGpuF+QWkDLg8CxF1BLSmXeTj
hDZ65yGqHDGnaPRPlkflPQ+4srMEFBy5TcU1aNyyCjVQ++PuOs7xebAf3X6u47qVTCpjCjRufBkO
D3kHFWFXk//bp9Tp9ii90AuEbTMfybuxfV72vViY3tJNQ1RIme2nfy3ebh1EH0OjSCgJih7XSQ5N
Bd8jav1lTlWmwxORUugUf0r2CB8Bpim+TgrDfHLj4RmnsIihZNGPlsTEQLep42XMmTXQt0k39qO3
M8vliII/u7mCMosEksBLBCPUvz3NiCRy7LqElqHw6g2bZxGjwC16fOzTk8CpmwZAQpRDZYB7W8kQ
KxjXHtxnHfsdjQYJXVXf4igI9BEWEUFpQCAwqJVnULx68WtS0kBGU05KhlvYPy1OcTiheuuhto0z
PLJIaAFJCc1bucrrA5owK9qbTYX/5zEx4s2gPGuqo9rdevcgPDXd/CIE0Oy6cyvfwa+CO8N/+DVB
+K1hWe23f5WJmxhyQncBrlEA2xNYqQaA8jDbR/AfbW8RN4hhUERMJB8GdUGjYUo7WuRCvtZTwHtw
wiqmf0YObXXAWNgJdRLzHEnJbZ8pSc1opdrGypsfHD/ZNKCUyUudhJDUs/qd3y4zH+w116WjrhjD
U8MPp07j5qWp8ztYT8za7kr2wlXAKp8DYE72jhGoYkyh2EO0qADve21fyytfWESEqcyiXxIlW/0W
+nusSbcDg3boCf0ZbvezOsU+RlBECBB4vRh/q6P27qg1HvEDeTMSzcXw8rUt8WEZxy9bEW5nNGvh
p+ytcZ/svminZ+GFqQ1INi509hLKe8XLpCydN8bZ5AAnVqEnUf3eMJS3JIzn7MYPl4GcblREKfCS
J2XjU4aB7o4/lgnQ13I6GHbTvSyLkrf0yQxQ5tTMUASlZJkheQOBFohz3MGe6B9KviXKQT2yBok3
qzf0lvBL4gsD8XZch/VliP5BBsrdJeJsUrwPHHKo0l6yMheMBSUFHeO1u9KcD1ccJgk5pbzV9nq3
CUtH2dePrOESmDIs2I7DMiSQYNpfS9gUBVmlc+nMycEdBxMDXyNuXLzICKHESGtXcyLwy+6h7+o0
RRrCopcL8XbZfciqISLJwoUHeHuEwc0JsIQkofwTeUhQ3v7j6Dx2G0fXIPpEBJjDVmJQzpJlbQi3
A3OmmJ5+Dgd3cQeNmW63RP6hvqpTkVvZAxNDHF2hvCFsZR7DFZOa5axvrWT1L5jt4BV/N6Ba0gf+
agn8Hr3sNjS1CDD8Onuf2zlLxPSR1frTt9wJY+NtCT/zgQPRnJhrwoNwVH+FzoRtoaw24ieOlsGh
Xpfla1r6lR1/cbWL57HssLFUNxAYmnMxOlBhgNwMSMZYMcsne2NIm6bZFLQHpStGJMVVJxbOLWEv
Ocqmmhf4A1tgyAlz9sBHfH07PnyNwxhGB0qTRtfBWI+qLJBScPlXoFs6TKRxgtSDQ01KmG6t2JEe
Y71neEMVCI+RsJzuWFkr8SpkHq9kPzN8p+ZIBgJUt7oN+13IxZkuTHFRHFnwNmW8qZlNsnyawRtL
hYQmyowVaWhVC0QMbIau3HOP4wq3Ae4EXVsLw9r3z2m0CesLowuqCmSmIBGak1ceJBjpA3W5iYFl
MF2d4oJbxFJhRIGpQyqA/LjQnuvsUSr7WFqX9DZmDtF+KGRHglakuSiiUp9i82S8HGlgwaA7sv7i
du1/KMRSSSKsqnwF/iT3yj1ZyPCVsi6B+Sb7IruJOJNJm5ieq0VzteIf/yNAjYvgB8dIQRIY/Zxz
Um2AQ4alFfj0QM96s3SokDQ+NfE1SfvgNHEuxbtwOWF3FXc1liVel7XGZcHn0A6KFbExoa+SmBg8
H+yldBBBSqxv6eGTzRaNBcdimKwk/9Q8oRLKPLjW0YjGS6NRRPOtGLZ1Lp79J3MRmUpazoIwiL6x
yRQIdI0X/jXZp5TVtH1QzbqoiFh9ESQgaPD/lVLlO6qiCwMxyLB40OM/6aXJxzln2y9jYVswDj6A
dXGxBiaf074lhMLqTOkft3im6jPf0A4YAiRe8o0ypUPZ49CpXjNugVfO1FzYlYkJBoZzV3KaBJq1
V3RLZLebtYcTSVeAgpGbIazb6CufCi2eeP8ko2m8jTWKTwjPWdw2nxyS2vwHHMK5c9qD+a9Kb0t1
BX+D2w9M4mWVAs/EhqM3T5qf5V1+Rv2sz83PLFb0FGuTZTrx3llniZKei/8c5DOGYIjIyJVcQ3kj
6j3N6Vf6kBjfdJCeEI8wQoOtNm7y6xE1OzZWdLAWewcpGE78yWEWzMjmG/ux9mQTHi5ib8pRVt5D
tqJbZ5C3PuwIqdLclJFtOVb8nsGCtHc1/PWUs2czRtMlSEjxmdfh+VJ5/blbayi1ujewN5DCTpz3
wBfXOz17DtquX26iatOBWEwZ+DICoyC7vCQaYd41gOG3fjRHLAncnRjcmrnF3Jn6BCrJfkOGTggG
bIvvD15TPWeb9BRMOoV/fpvFMs8OQXastbMI00C7F/To7ftjcIrlDZ8qkz4iXBUSmPFHuDIa2MKg
nro8qMZZYyaFh1T2prkK7jYb69weqT4GovdQG8hShH45WMFTZ1g7z/Yybsb6YcTgi7U7exUIBKnu
6kyGqujLkM/AYtPD6H9ha4lmJ6u1xppD2AUln7CN+qsYT03eiOZarc48x/xdMWSMR4t+1EX6T8Ys
WH/MWozptGTEfnJadRz5KH7r3/XD+gvrJaozIBF+AI22YG2t4QJC76DHIYYPPa6BJ8XRJvru1+w1
mHUsZt1l84XgRZ7OijblJvipH93fgC2Gr4f4wHeP0fyLIyOX8ebFb/SmzDOw4y3n4RNjLrTdi0xH
OENhxSGOpxLebVfo711GAp7eICiBm2Yi90FLCSHSpF3NBtojpwFG2bj16VXxt8yjykejOaiu1PaQ
cv/X4GfEim1sWSkNZpq+8oh1IHH1viv+2kf+hfGtLn5rbuLaCAu6IMZE9MfFug6XvfcYPhS/BMwq
YD6Ldkv+C38EeiE/b+POdqmncZY2nJCzH0xwIJ1oTeJmzz1djl7GGfgLNcvvVQ8vJ3Ap7WrgBKMU
seblCakja03NYjwYy/n0TJjG8vxnQpCSJx0NahAcEsHMoDkvd+MSYxe2hHVDCskzrS8dIAWSBs1a
RMyKLxwrDKMNy5k4dxRcfxfKfFSgnkbBlPGjfnKG9DFUV5v3sPhV/vH3GU/5H7EDjv+gjN844Xbd
L1VezTV66u2sHnbMyRiH/ZXlj8kbTiLyLpb0gHjyj/aSvyPrXsCRmC06oZ3cea5gyxUblvDh/JEu
ygvbLScu9oyJzP+1+hQmMEwrjX5IShN6yKzz45HssJ3q1/ARU+RB46BDYLlxKuOe7Bh2Ovo2f6V8
YmuYogalDR6dLwR+uDowgIVuGfbHoXItcBfjF+UNGp2GqQJyj7gtHkXOzOWyzr6TekMymUQi6PuV
+e6WrYVOeac+i8JePvjQNjY9EZ5qWRcelYL42aKf6JYLTvenNk8MpP0TJK529o/pBVfmWjnxrW5p
bjrhzUJmkhIitQ4pg8j/Yjvhm2k3EXEayDX/E4ppEi7uZk/L5Cb7hTLcbXmqL/IRW5CKhjutUOU1
ZMwBXX4G8iu44b5wIrxv5OJIr1IjKfWc+GuEpyc7NokDKPEJaFf9XzitaWto+aazdbkaf0D4GOdq
hxsdR8haXJu3EpTaT7sxr+EXy8/U39uv5obQPD0Y+DM/YnnZEoPoJRu1g8vhzOqluIGrPuHf2svJ
1b9Rypb+TwXXkNv7CxHL+ANIQrILZPJ+uOeOseEXFfyY41X6y24E8WYuvYd9jZE1e73wej9R2VJO
6zpXEAh6kV2opyRmgEg3FKFSu1u1H5S3b3L/rP1T/sUcRfHoWoxq0YNOfm56yqUwnO908Wl5ncOb
x5K66TLb2OcMhbYpXQWcriOcmZfhLJ/62NN332QQWR7h3S/1T3UdrZGFybw40qrT2EggRbaE2xhC
SI7+IyxzmvSW3IrOCfUcoA6IjtiZfwF/ydgXp3ePku9+EC0Q6Q53eObt8lfwlAOXFsNRj/SVb1gS
5S0doL8k4DcooXzKTob/RN2yqU42jROZ7VBfwOSISd7gNHb9Ye0BknJeBCpJPmnLe/g+8szsmm/N
KbpVvuBvR4P9GushZAap2DpsSHhgN1yJngyi8VNpvDioL17Z7yHOUElgc9bejZnbH7HDQUbxZl8X
P1BN3vaBlLcfP4weV//4rzxz6D3ArmCenBonZeCEvpgexh9hIC4MJfYGjtK/OhDWV4Xru8QfdWCM
2YxbVOX3DYMbAfzvVN5rCFY82l/5ZTIAyd6LYAu9Cl07Tte16ODYGeiMHBpMnU9pOE8yASA62/xz
yVUsHvd6CNXed2vgazuVMBQ2SqN5aIzwxKMsfCEBGd8lJJaBYUGhXWLrWhjAP0YOQPUF6Y7zfK4Q
N6he44xu4cbf2pc5EOHERyLlA6f4b1iTvH4GR6SBq8mcfZvLEc68N35IKbM7eckaAzRY2CVRRJBc
3uRQLiC7GcntBpPvWtgQ9QHPRHWPstaQQiFQcAu0QxkVbhWkm4tCHGklQOVYrFYhUZ5+VUYr7nKs
gexcTNL2yQbZDwkJxaFmueAaAP5iHoKFK4RYLMggYC7itmpJOHkt2OmMeADXwh2F6JAB6Dmgowsr
lLqmz7YdPXgiinbgyDWEs7cNYoOd4nilCRBzNq3IwOpN41+XO9bZEj3u+bpOxgZFlBj4yv9E9pL5
uJTKExAxivmcy5vXqKc0PkO5Yz98u3riFqFT3eRdE3HH3nGRjF8T0iucT+PKpQRjAQSs6n1oTYeK
GWYdpm/3GCHHCXQU0dMNuf9g+Cn5yrV1EOykEfVSnZw4pKOCK5PslARBTCb2Zven8ArUH0qCeVl8
VsWzUo8jswvgfGpDGGkxvHYcCsd1cgQDjV5wYxLe4/q94nIIhB0GwLf/CYxM17zyLv9rxoegnfQP
whG7jmECrFFsprJL6YQMa3sCY4INMWKowgOF52Nawe4knzuDD+ZEQxDZEtFXPjIJDP0iPqOjD92N
FMxYkMue+5HjaB3cmIOJ/3zK3d3hVyRBvgJMoLqc4LCk1eC9TxoWYV51kx1phD+8rKXtbGMkSs4+
QFrRRUmSgj1y4Rh67SV5Yu/5LpIPGXuXseyHlxLcAQ1m0LyDZdNuCEV2Z0obBGnLLYxJi44F8cEz
jEC9ZH23YAFspl/+FtxvUgLzS91BY5vPv8c63UUXX3UN3yVvJU87ELT888hRFVsKkaYFPivMg7X9
FS8+YdgY/ODHCtkwVC71N5ouYGHMRvhVEPhzxKd1D8AX30t4lFN7aplLkGq9xMkBbOhggAB+GJ3T
0COzD8PfPvxMw1+JyBGRkzsZ0xE8p34JeTmLHQwsfkxaqWkyHYD/2q2xZrtpcCXY0GZN3WbBEz8Y
zV17WrtDpzzoKyWdq/RUfYMTpSrgEWzq36ZE/Dvq0zZqV5r25P3IQUlCqh133NpppLCOI5g2Ct3b
UwH3Z4Cryb4DL8nWPQkwzZfFCBpk4dIgL/iFeajZ6BcEL6qfP6eTeWe/4sSEXydzeUfHjYXdGm8B
oFiDb4G41nI6MQGvPnMGX52N+0BqlwWj5gUVCivW4CUYHGZb/DD/WMctYgCmR/RFJl2Zs/+6VXkY
NFYfiAq1U9ryQae6ABF0BzEoJpIA2iFZRAA46UnAUXMAZsrVytiRtAo+uKM0888gxlexp64IsyBG
a6rzCMQYSwYsEQS3xNHYtr46AvEFI9XqNuL68DetsXqma+3bDIFUb7OHrJ3l10B2zwB4QayM1ro5
Rs8jYuV3qeOOuhoZb1OmHEh0oVy1z2DEn7yM/og+AqHONS4Bbk6n2WfH2ILvFwjGqabW5IrjiaOh
71WXV3AYxkOA2oNOvAhbWMGAPQk8IFwRfyI8+JqOHIZZduMDTSY66eFrl7rdeI3Cs2auewbsJiEp
uxNWxq62Y1YFYjfJqrYzTqaAvXVERf1e5/dJuFSYPlgnHZxEIicNF1K90nl8ZjwUYL+sTUsq8jxy
plDgDHA1Se3uE92HXkRiETTMUwo62C1u2yVektpY9yv8KNUHR/zxr/ny73R0VA5TUfZc0zMQWQkq
/sms++r38KRQB29KzsPoqfyeHY4h6kpXMnu1azB9oLNNheC3gNX5Z6TLEtHfsY5yBEMCRyUknkPv
ETKveRbhtXIc6LmpISraBXlb/yiKe5V01rv8YapGsSI1DckSkMD3dNP/ZFpfNFdSoGagzZG45H7v
+lIB18cpxJskgLKfnHaeNkQ33heD0AEiQrGJY3zrtnnWeWOXe8h1bvAPIu+B8uD0WSHkNOCl+9/i
N9snLy7cALoUzIT48vAYiOfsS7pl8D5/8PrTAopkxJ0cxaIKFhFgag+dDtXdwfZlLsefES+tj+vA
0bZqQBeXpxpPkwL4N8Vm9U9K7OMmpTs59yRrERP6JmdDJOOX0RXL2eR2uK94Hi5msM/pq+dpFWh+
Q5u3xwpSTbQTVgETGC28d4h8HcMeXjMJNJgXbJpZYsDNPrd+DLsXD6iya+4hrrE71t/PxtowE6Ib
bVVv/fmEHDixDRJ2LTgFTrpTtimvqa3CJKbFAjMNYLTgVF2qy5vBfogtFuCLHX/KFTv2I6CC6WD4
d6raifMi4aabeNyGndd8ac9ExzuxCvxD9iXjf/1mbaZegDzNQhEQ/PbKkdcRzwfiwOL9VzywBOZr
fZMd+mSNr4EaHetbVGl3XQK5tpAZNyKf4En3yuI4uCkKkTO3yxCGWbDe0l/PDg3XreU79vcDfu+l
yiujeoDqSfarHi+Mo4yu9R2jMJSk72FIf0/P4IspigZnbNkhLPFbPSNEaGo5nOBgHFuiwMJrPgsM
/MvaP0ovKONgK+23tZBsMpV0apk6IjFZglxRvKz675JWqgrcS15hqjadSH0OcQQ/Ln9ECgA5fO6M
NVy0I5krdvOGXnQuWGdSM19qLJ/++ycYZimu2VaEiGMBobbYaAmQemWd8frkHtn2o+ky0cZIL24V
BJmZqXa0MOJ8MghMJsCd+8ZwWz7aCN9l+CE9s4PUeGVHlAAGzyUELBJi2f6hX9lSAB6um/cJN0E1
roKrCkIGmeVCwzrGREOBWHpg9W+MK1i38KdRVhNHMHKh/YrDuyIs0NxZX+N/EyBR9Qv2BOw8gQJr
BtC82pYr/GhrfVy106khjV8v09iR81WWnoUbtO2ITkxmSpRmFCs2YpvmlRKf2UrmCDhpJZcyT6F8
jo5FXbqPBmmyux4AHdROyfhdCVu63QN+4IUg4Gsn5bbVYpKuzvsKNtFmLeeIC7gRJjb/7EdreiPD
0DH4Yn8YQRfRDpINwZV70LH3L9NP2m6E9zIt9kCpmvdOolqsONCAqJ9DNl1uENKGb19Q5pPYjz9i
R4aowvyDW+lNnhYjif7vn5gfAT2ExlKyjgvieoOdsmtyN8AwVX63waaiq/4cdw4/F58gejTyK9tD
X8N+x5fCfkrh4t+VQ+xHxaiZVXrkTO6FADxnR9QCkGW+QdU71x0bp5fRiQu1Lvako3gm84OP1PoR
Vu0uivb6mQpHDm3dSq53KpVcAED+WiiGlxhbD3WkuDe0m+mobze+02tp4g/1MpdcwoE3B27aWuZU
ToQSMAwGf7Il+5oOVMZOh4jBwMIudzLsjLVx48W4G8aJQ35l2VOMLO71iy0/TvjDQtnLLp8pnhoy
dsupcCdY2H/tbYRrC1z4iq0SYwit0+7ggddSTqXNIlB/Tz1U9nCH81jES9qSJPCCi0a0r79QeIHL
VPZE7mmfKqqLxOeOjaim73LVm2SEXz3mQZwrT0Nit7Hxuo0uo+NUdfxoNcbnlrmoHeAl0CIwom5/
flcOwc/8aRhr+QyIkzEUtjOFNoLzW7wFhp0LWAoWrUZw8JoKZ4CnhDaHwCG4fWxgd9bXTvuwTjIT
hpgVRja3LDYUOoyL7SC5LcAmphsZbT0tzoNik3yMmSMw1eCJLK01S2XiM7VhlV8Q5ybx3JMpgvzh
+C88y9cOD3RUfnBTCMl2OdOJFaMLbADilMhZotshXzK0XRg+wA4S5swMmTXt62ePInjkM0w5vi6y
PeQWyKislur7zp9Zw1laqv2/EZljrRO5eykS7pEFv8BymERrbdjGsMTIcNP32tIv4hm0KeMug5OB
oMvBIXnv1BGhhBPitOLMxy8xPTIXdNncdWnDWWk/RZ6yZmgcLKrJtj7lPUHs9/YdOVALD8ORLjSL
HXe+YBCwSwFQfY0jrl+sEHhDXOX7fR73NTSbNeZwxhnk0Tlk7DjhAniTthWU2Y3e37psL3F8juzy
ROitL09w5fx9Vhxw1dfgU67+iRffyKEoo7fbmngJrC1lWbAlWmztwVb/lZNDjaR9i7sndnox/rHo
t5T3loyswEwx4/SiPN9An4i7BTbec+JPUD//QDwO/+Lkxl6kbHV6q2Z85BoKnc+FU5794RgleKhz
zanJaI6MVIFgVLGtTAdtHqa0zzd+wGQG/YFctiAoELEHfE8tFN9sTnIu5Lgrt8ZB/Mu7xut57IVT
55vUThgrCxRs6oMt5CdTf1nsK8HJeIo1oPyzcX3XxQJU946RWMWzxZwFtCptu0V5CIGQVRLog7y1
4/oWHRjv1KuEfyd6Y4Ah0y9mXhyh6vj72rau3JSM7uMtei25gTp6mftI3MtmsprfEEyK/VQ5nfSX
8LBNJUtO+juChuSBUF48MpN8DabLFOJOklAXNlhJUvpiYZWecoEpobgtOHEaw8kyyC+BummDHz+h
goa0hYCrqr5GguKIIMI4SD+yLtg1emnDdzW6c9dTRbabPsMOaYee12DzZq3su59MWYvilyQ+sPIy
mMG5DPSNjwuh2t+YmYdPRsabmJ/S1muh7wTdIdXlNd3FNm7BtZW75Ds6mZ9Cia+NEtkpN6dMNF2x
cgtcM6J5jQDIhdCGpL+cL1bFQxSZLaln2dZ4eSpOUJvsNX+5uUlDyYx0XVBf2/4GxjkGyssdZynh
dAGphkdiOtXtxbBOjI1VeQkYHuKTWdEcAIPBqQcbQTRzOSF0SGDwEApNOFHk4O9TuGodhkn0Q9OL
smuBweYNZeUU1iuT6azsFOF6UO9TRRqxe6/TkdMsvojWnfJbbz0nlacZaUnHTiC/8+vUAz/Ucf75
OLHqYjfw/jbkSEo6HQieKO2m6LttxNBkvn7jhws55kuJhOkNWHk5kSfk0GqZTt743jvYs4qvg/Q6
tONS1ZK/jKtPkbCk4LuRpcQNcOHoZ5GgciPNjdktD12A41C4Cn74l1dnox1cs5qjqdBUZLJ0yMyx
iruVWo780wJAR9IoN1bNO3JNMedp8enl0xaSXj0EWV5HdWenzzgN3Sz564pzbXxZQXASwF9lZoye
VWC363mdKQjCAgqfRbAOpsLgVcV5q8OzOE7/C8dPzWci+d77mgwP24uIpd6s96eFqpqcAe+iqCgf
qYQjqSBsR+VoKnGaMUx70LipZ1RrUB2d0ZVTrFWe2kKa7QQf1E7KiMvpsGn+ITb4KhfOwqbTIt3/
Ia8Z5wS/Tb6TwQCa+Qb9CvSmEPyk7C2UnRJ1E+pnxO7B7dISNsJx/Ev055yiHvHxA7RqqRriHN7w
sWcwAk1hV1KMNpSw49Jfoz5K2C2iUx98hvtYJEEprwLVjQKARlyqdBksN5gUtXc7XJTaTVkbuTvF
/wp2bFNgkkULskShV/TQOM8OUMd0xM2OFtc8GTfl9NTYwATYDrw2lKGx8YZ7JtCYXZi5DsJvlSRe
qWgLTYzg0y0i6r3iRy9a/MkhQ6RPuGsqjBUqU2yBhlBRo31GvuqHsvjStKXQn/VsPRwx3QHNZs/o
8TKop/fw3Wv8MQ+lE4kXPUMMOpJ6aADTN9eQWVKHPGmiHCnBRnjTGSRAj48PYgK/PpsNaESPaCiW
nHIG73Jz7kPyoabDeTeHqN7ll6Z/6BXugAqbkRp6dEFQhZyY2MPRAkkz6Rxn03OV9GzedkDbfHY2
MOri1+I+jiSb3w3u/dqByg3qi2fCfrELWWm6X2j2bsRkd8QqZePcgePNfdJn6xb4p21LD3u+0/Xz
oHzEd1MjtEeaMfxU+nWW74vxB1oFWRFRXoNzNowdfhNZ39T7io3ZOIkJvAf2Xmq3eHhwyHHxwd9x
nm/KuLrd9JngStDXHQl+JFlmLmBzaaU+c4CDAgs/+MNYo4hM3Z6XDa/9NnDhrih76dSxzx+mE0rD
RBuMxPmdc3hrMpJXVhn8IWSe7KxKTpR5IRfBbjwoI4cm8NWohCTrsehMNCjYbbCybrhxAwSbkCvP
xAfA8g0aDyhvBacI+yXuO5C/xOe1aBejO9NC0T0EN8Zsg9dA3on8nUxyhY+xc/Hz7kWkg3Bdfr+T
fW08jMgxpN981hcVWMyg19XxGHJEYDWtuSoh1JWHwNgasx70viTVSYQnVXjvyfPzfyLECxqh1hy1
iN31bIDhfoaMWiNCE/8FvnAYuEPmsoW3ok1ijc0Kw810DYAST82qhOOgoDrjk+EQ3S2SQ4oPGuM3
3JeRcxlCwzsY6E5jaJiChkeis6j/3HLwE46UfXIAFlpPmxhdPoc3QQt9hQ1+eEkRnUFMQuQ/FbtN
gMvGlJhRIPi4fjYyFIMmjTWYlkARQS0JQq9+1vTqNLU74TtuioPY3dN2kxmMMNCuKcET+eRVltmk
gTbAUZCWHguXcaORS5MxMjE2Q4CxdELim7DBEnQof/yNFP7TgftxgMSCQTZTJ+VpwKkZtjUUy7ph
5s58XVLpa8p/OvMe+tjY8BeI1mGYOIdtCh4qPMvNR3kdky1ySfVsoUe6KR1bnFqAEkN7CFZT/yPk
jZvyHvrvygsobggZIbOII2jwAO0Z1/ePdKbCvk8p3u8tUcK3teuCV0fvjzjgTlpq5lzljO4bHMxN
cTFmpJBwJZ7FqPwNpiPibcQ6JfJawB88GajIqnozBzvAjnVR8RXkMsgLNuQVOpbcfqv37ljL/ywy
I+pZ0D0UEGwK0lYReVi2MQbUlt6resEoRUESjSmgh3bBltyKlzY+dgarpwoSEhwb1NrxG081L5C1
k/4p4r/oN4Pv6ai3Kdvyd01YKvMvPNT0dZUy4WGmAahnmHpS+KUPOVyr6Rv59DZp68wQCfgsBeAR
kEJE9YpXjblW0HBGS37k3sFObDTYd25lvEpUx4o/ClyRUC85o/jTIiTjgGFKd2YiRsC1vpwR+rG+
erPqbgZKVN/owez3roZzYvI0zSswYXaATGpHrw7SexOWBC4vpbCJlYc8v8QdKQI2d+3NjU666SAk
qrbw2vHE4gSGfsJm4jO0Vi+FdPfLD0YZRjpwtMO1L7DiNgS1rd8wvOv5IZbBAb9y819RPRp8WP78
pRW/imyHUE3fuxlQNexRuBTsewmxjcSjMZrRt4GF3drh9ZuETy1ZSpj+cnDp3NvPuRshFJFfqfkG
W+MltNt0cJuUcRYSg+wZym5AwJwrrjCal51rKnh3uUg/9PCvSj1r+vWTbWpB7D/wytEmWDefpnGK
O4TEnsQKB4OjPpy1bSOvA+x1nS2/j4Z8H+BjmL9IDQ4XCx6Zaa06o7RSdix5prItzj3uGiVe9vey
O+TmqwVxodt8LNVBx+izQ0KTXqNw1btLAyZlSMhnksAhEv8ymDmAak1XsuRRXp3bWJYZaONhNRcE
9vABZgz2igbM9z1TvCAkvkFhgaduxonKV2keIGS5Z43barhbAK83KJhkDtxcPHD7QqtFzjN5SchM
+EdduSmIt2xtRxWakzJd8/omL90Werq0551jjCZ9GHBTltxM/wgcN9FeDff6eH8336XFsGkjc+sc
EoMeqE2Aq/XPMP7RDB0Jp+HbwGECYxTEITZXHOAq2uhdDUhkX6IDFGlrwdQtai+0kXUtEzwEtoch
neT3hZgGn2Uo73qkrXkhLskemPiatz4uchPyLQYdJiqu1WwM1lmwE7mTYYBiNFpNjtCsE93m6FP6
tmKn/qI9Ui2gzhv45eWfqbZcNavuiPTngEAC97lNjxdCz4ZTWDsNWpmxVdJdwCXaiWnxYP9ibxjb
bwLhYrohel0STK0uQuYOqmSnpHbh/+Pp3rahnVU/4S3xubBxgQ2EKzMfBZbZnoPH3ETi3thwRu3q
h+eQCrFHyM1ghTypTq8BL0cPfJFLslecB6ZxDvfWHQubgFEpXFYPFeH2uefERvR8oCsLz27BDfD4
xgSn/PncHqXmqTJMG4jrdu0GCJITYSEp35SEcvlfcn9vpwM3WIHl1a9dkZQafEasVPO3o5DcIWRB
AWjy/uyVK4YcE/sC0yw8+0V/q7VjTOsLgtBWLgjZ11eLRZHZ3l3bpQi07EaltVSsdTOKkFmcunZy
9V/pn7HcrQR5ITzfF0NcSPhq3vNSGxB+woJ8zhzO49LiyGZIrk9EtH9veFWCWwc46ortziHxQ0Vy
i0a5IkVULoWP3hsfYB9kOz6pf8jdVZ0AGfvjCy7pguN54H+ZdhYWNCmt+eyj1hWir+qQaLcsfEr+
PxmvNicEny+Z4wNdr+ZqO1SfgfnUZmjKaNnlmkRRvIb/7ohMzdaoNUOzYvqnLgcu/wga1YrBxYBq
k+m4wMknntTck7mKnXTOn6So7enG4qkSVcbeJL8XbX1MFaLWiDc7U2T5TWY+8rZek9pnl+JHxo3G
7XhcsEO5ibU0jBUpph4TWLZhsDHVe6FdU/iy4D0PMR09qbMVDi+eykLxwHnkyX24kVarXu8L4tGz
5Te9AAs+knsMIPSZ68K0Gdty40itFZWXO7gGzzT84mHshHs23M3xnt+aRyoQSUDM5Lnx4fnCzeVW
l7w4RoBNC4otJ5Oqh6wWYqAj7kLsePueHO7zFaTm+CIYiIH72prrHOMfrT4juefvLR2qorLJVvQO
Yd8h8XMlspVskSvjkwC0TXa6Y2jszS+IigzRSsVusQ8sCDJqrv832LzBwrXUfqs6gm//rWVcHLjv
jzzbzwwo3iSdjK6yEdd5B0KHdUyRT4NPZ66dvqk42I6VS0fjxLPI4UibDqb8Sf92zgPN+JbTqd/8
KwMvYXfCIDHCFOcUYnkc6xqwp02xwbWERTJNdsjS/aNEYqOtyHtt1eSjRjDyNbdW/sKAQ8IEw3ae
lQ54XRQNx9rqDTbP7g8o2Pm6aXfJQdG/QZEt1Fkw4E8E8aDgxqzgQWqMY3NH92AhNE8/yVhEt+zN
LAIBQG8fw1uYUFJNF+gq9r9qarlnSUr2r1SLA747jA8teWms5YznzqHbUIEgPN7MSFcDqUecfpJr
ySsKS4baK3j3rUednpluv8bi8v98j1hYci6vXYbAzuUt2hj+WpX3IzHWNpr7jXxceiQYxVczobGS
miRA9gQVIWbbom89VqQOcxP31WjZpydFBFn31/eftXXT0b1ju3cqxJ3uUq877WGIV18kBnwqZiVd
e4QaB6crrRI6+JOWtQ2RhOYA7d/Ukgx1zY02L/No1gswiRyAY3hF2H64CF9wHSCd1sG2vPH/CTwR
01a2FTXhoScuzXDTsdNbL9rVVDyonjDy5pJ58szfFvCIXRyIuCJV2yxmTB1rcMs7jgzMpJbW09/o
XxS1Us8qoYp+EnWXoEStBJP1cc8+PMHXbqGzKpxolwEurITgtvAv7zZm9y9oHw2p5rl2+V9rLoKN
WbhIpBzFkKSm6YPZbqUMnILsGPlUZeROZow/eHIl/dIELpGeTP2Uu115UiHHJvAyauMH0IvEk6zr
JoAwZm25U+JEsl7z3rNSCSDfWmopwveao02XuZLx/eYrHI3t/sVcji/N43Vukg8+8XnT039Zs1Um
HnR+5qKtaesZhin+vNVtjuMkpVTJcEM8IoGlML9ZK5iZjeuAaY8VmBp7hB0neJVYMcgm2D3mMKLJ
wtK0McCmvSutoHCmMgLf+Z2yNftrjunNBOkEm2ldb2iLqN/kVFhviww/JRFz16ck81lML7mk5OPo
yzfJMKBNHINoP2CZAgElQDSCmIhVSahvOpSb8tiR8Qluk7qbHygZBYjz7zh/swFaGePfxxGZ1KjI
bYAOk7ndc3dnFGmyh8BJ2o6P+alG9M+4FfwNEoUhYb+k3iULy62Gde1uxh918rKYx6DrZJB7mAIx
oo2olyJlUxx6gaM6ofDqs8TcmLzUCZbtIv7R/zLqiqarjp9dT359CnE+W+HMsVz8mnhdgrS2g+KK
kKUbHHL5TwLI62/o1ffWXGcxTbNIa5IBfhtWM1Owr+SMQl2h0loH/yf+RzQzxskFFYqi6Jz+w+8a
TdLI1vpP33YLSdnz8tUl4cnV0P0k/oX8rZI8RwEsHez8ba/MVYI4ZbS9VF31iN7Npe9fRmpkIq4n
aDL6ZqLP720X44bQbMeSjoqjsG+nKa7zV/CSUnrceocz90ToubSTM8cLhGe5une8U8nwSavw/J9w
5ge4Y5x07DJ0SUeN/Z6RYdqDX6D5WCfnLdNKSfIBe0Z2F+dnW2uvOvVdibx/d5doJf9H0pk1t8ll
UfQXUcUowauYhebBsvyismyHGYGY+fW9+Lo73UklTiwhuPfcc/Zem02ZkbPziE0xdZnwmvuLAiYd
p7nJPk0lmqc36PnRWf9m4Y7CoJEtOqVgya/FZ3RoyYay8i1HhLiwvhSoIascEdA/fREozifzLBEb
N8t3CpNgcqi6WM05wzEEIR4CoSjsC+YDAM+JEzcXROvA2+AsRtPvWDqzAkAo15WIuR85kz+LE3iQ
GLNNbtky7to27ERL5M9vmH661WFEBufJqUYynMplJbgDYTXSeyja7XSfEySv6GWi5NtIN9mIoeKY
3FtShE9pRCQJxmn6Gy20va+8sPTp0vkcFrjjG3gU+vohb6XeiSO/owihJUjcg7Rjh31Ml7dEjMJt
Im7A7DjHhx85cOLFYCroKBf7ymXNrJDWy0qQfIazlNYinWgbL84LGhZ5sxJJNw4RiPL80axWQ1+H
R7n8Sblxc4GDe8S3O1dHmEvD0SC0T/GK9iDguOP4TSEKpo71asGm77e4jULcJCYP/9vwNUXigLuR
v6kkUg6EQKonzFzQS8gluRsRBwpb+ywID0j9ignXNvbe7+2CANpuHbabxvC3W2zBVi5tH9uU7vAn
qyqzOYdDQulHv+VEvpiTNP6CEqug2ST+G0CxC4dCQfdqTS1pOPRB0Uqvs8VJX1qUXclcULQve/zT
SFrMPw0hoLhCMVNU+AhQbjDTG0QDQ4vboV1N8QBxwP6nr9mPIvGsi15dbZSHG0IvaefNpR2/HziB
hN1EzEbtMBOWXByU0hi8pK26tFL8z6OdKpeIgpgpzO3RAFfjVPfBSYTFrozRIa4X72ue2QhNxCpY
FOesPi71Zyqc5XmqAh/3xb/JJFtZD+kpRGBbXVpiBGUE65SzdFl0WIwp6y6S8n6fADdyitIX2vML
MfIi/jSmgE/+DVUnJ+yCO7xZ4vWr9gLqjfkfrtmPY/BvRsQxR2+fC/WCZIemUvRLbWuQXWu+1vLi
QPRai6AytZaNF8LSWChcfjPR13H6F4WWLtj1xxJTZnabROKzgJmj3CM9RVsvOKECs7RTEko+a46P
Eav6ZME87K9jdk53FGqCaosSDWnWTg2bH6dB2nYPirj55PT4NpZelpLay0DkXSlmZvD9u2s3AcJE
qUpvPDu/wWhz4iLtTcKbKDlluukamaA/CI8k4ZHFJx1GO/qN4paCDf3Q8pMa5IERe/m61/21ojYT
5jHMcFaN2swIXV4StJHEJw6JL8FuKfYo/kLR5+3kc3tXTJERsKAzhBRws1CpKJu0Qp3H5rqE1lHC
wJMvjF/ViI52Rz4qtBYZ9d/rr4K81WGYfJOSOlTbRdFsplrFnM5sAyExuUlpTYTzPBLmvl9ONJbB
bFfml/CJ7Ed/ljSVqCnLDjY2UuXaNuS33YS8e7woqJMlmaYTIUYD0d4FDFeDjWzuNfK+GaIL0XfC
Weydsdw8gPT8i2EnwTczsBmn81rHxFvFZxCGl7lU0lexG/+9qQZSGzwzktMFDTpfpb6kMaUteOAj
dwqf/aM058e670kGoLDtTjpgerrlVGQMtJEPIxO3k/c9lPyKBsnjliaMcSwkQwS6pXQAYULhYqVJ
Ur6OlezKCCdLaUezLx+OvUp7dhX9yN2JDuiSUapD8lP2m0RW1vusvzxYLw7SPPMhdER0FUtzeVvu
VF9CLxx+DXgqanOZnrIuqDLy7Ug+VxiK7ssrvOQykGlHj9cOhmLlcO/OAwoYoCg2SyYJkJFR1bha
sW2jT7H7EglGniGbJNwZmR8mnNRtLb4THfzgGQGmWluwk+k/U+n0KCeyJQCAxb9kiYnBhO9RvEg7
EM5xfNbVy4gp3cCC4S/rY1oFD2yPy796hFR1aKSDQtcR8SS4PvRllV0yOu+Rb/CCSjIAalKSRnxg
HcyKgB7bNAXRsGsMj5m2jptWNrXIeRtkmLTR2wwTetCSJC7xT2K0fsb1YZwgTLKqexWaGm08dxwc
hX1VHdrxGkpePIDKsjlNqhzq7hoNeJ9FtOHAJPk58pTH5KLuE5QUGSvgCBEReCBW+Dno2n+xNLN8
tE9d2r5/2UoS2sHIg5ngeCW1nyZs228kQtWOA3uNCP5GEpkKpeVIRy0cLHHx+cjtyUmELR217P4Q
doDx5H9vw61LqBxMYBBo0eGQ16gjJ2cJXQ//oWY36scsaOD5KuEkEmxKo8kZHJqhFDMR4w5D+Qu/
6TBzmKaXYkxQ9WnQoWZSPqvmOdfo5jI6Ufp1VvtBWZV5XPnXdlA8eBI09l7DKqSaHDhiF66anzt1
0/JcLZij9Lzco/7XHhfjN9tcxWmr5MN/X3LyDuardzE0D7jJeF2irMRp8ZJ+o9BZ/NT31M2s2LAF
9jdtUyx/OUtyUMu9xYSXYt+h+I2/dZJKJpPlk16XxFiHV64Han7L64+9hBoGvvSqHWJP0T16K2W4
M7jTnjrKU6lC2EOh6CcH2u+02DC/M01BReTLoCw7hVhWpDd89uN3mTsLcauT/cIchE9+GAhUqD0x
PEK0PTzWw+LfQ0D1b/Ojoo3Iumv0kRMJW8rnMQ9v/SKYMOfiv6H8Xu5rSPjITniYrOrIkmbvHyj2
TpgPZm2lBiRR5Iwggsr3a7zCeEbIhmvn5onoDzJ8iFUDR5i1Dj/uaMDrk4/zbk9HUfkdEPZMSCaZ
cLNfjcNVqr1XdZDQtL/qXw5fgvHsOBJIbJWVDIwgoLfcgG0LDNbSB0E+qc92/EVDQECmn/k8KIgX
AjYHFQ/bu/Zpy9P0pPfK+xkxB3dXFvMlFwW767VHFqif5fdJlCFZhbC5+69ucJi6ZrjfVXv59gbx
MGPT8GKO9OHZYLy3maxJJZ/6sww8HtYFUXl/hG68I94VdjUyt8bZnqu8nJix9fIeQ3JgrBo20DdF
Rvw90OR9TLwmdmD9fS7/cCGrC9hf3KwBTfWap0W8yZQw+2q5F5J+UxNyzgzYrUes+w4zawHjwPRJ
1BcMItJBcA2xDWE/G91U2w/FaamZRw4kjSWWNG5MfOD8GOF5r8VVjRP8C/nh10s85fvkGCKFjZi1
4q8WSbBCHi2q+3fI03WKIo9ceC8lPdtc3IavLj4Cgk+bYFHdLDgGf/VzIDXwH0c8KpBs01ik1pqE
8NZsYo7gp4x6y79/YvA7BldsIxUW5j+FWfGVXZgBjwlV3r7P5svIxhPB3tfQLu49UH6b5AUv3Sl+
XgQv/t+XtV3jPZ1htyn4b295R4gCBnCJMG6RMw7lrA/lntEw4nKBjiKxC3wnOo1L5to4lKGSc5kq
jj90AMMLFpHuZZuIZ5wQmBP3C2kIbgSI40NKfieNpBLkCZZUrycVg4z9agM15qhIPEAD0Zh/hGE/
4fY5VoOBYEfS20g/edbd7r+A0x4m221k8Gs8PCRPrTa38KhmoLhAeSRz5V+p7UYRkf1whGH4mk4M
8djkX3DssF8GD452Xo2XCJUaYSGicBeX6yQ9JMI/BB3DL3/NUHcoxM89OaEq/HOLKT/94THZjwF2
qQafYLlp/liwGZekbrI2DcAt0gGfy5XRZjMnVrvqc7gyNOXQLGGWUtxGIBP1vZkWjLGzS8p5gJwT
xAzZ7jH9iQzZvij7NWevY8bolyFeo1lZmm24LYUuQN43vPjcg/zMS6/Se/zDdGyHH3NXHV6QF0m5
1A4tHPJ4Tl5KD4ONz1s+IeUFXjCe8icPTXONK39JINtH/6MdMzK6aP1haQfkb+QBKkY03wOR9B1v
ltk/VQNEyfEjx0lBPBLVxj9tYgwQmvrk5LgCkg3aBgI94h9UjfF+qIFE02MiUcMisrpz1R+1vKCX
sB97jVYkCo+gVWaXTq3uDR9Fjl975NnQuuS0xYK0prrjE10Oc0BfqKFPc4Q36BwTzgCwMGRsgAGG
mVGv/mcBFmxM+TS3G6b/kk2Ohk5ELCg47AbtZMWcVKnRiKn4RgGxBIrEAH8w9cQZocLbZMNxnrdw
Hoc/E1zDl1dyK8qnntko4TdMSmky7dJZp4pCbcAULy3XJ7b+r9hWdCcmp2k5msvjSMqaYY5w9RQO
+xKkcpl7RF3Lhv/Krq9fcROxpV1oCKnWbCw16DMKNwbCrztvlG9DtUU2xrJ0kIN8M5OsZ3I+ZBRk
gLSfwKqvYJ3UBGi/1m/Ethhe/k2QsptN3pDIOIfFgxtq0YcZRIYJrcP14lEk1kVqDmrDcOxUMFhQ
PYFlDOoea1IsWTCiX7qbz1gXRG3+AiLKXoD2ibYLr12/SbcRRUq9crpDKq2XSDA+m192YTrQpQdN
5T2cBm4EQIsVTuwusTlcMoyIkDsCukOMsRLTjV7ZM01JsulPsoEqyHffhOWs5JOSboQ1Z9jnC05B
qiHrJnXcChHfE6U0bYhgqgpfYmmEMDJHk+BCGdRDmDIox20ryHRxacqVUFMmTNOI8wAGcWQv/k36
NR8JH7L4gZg6i8nIE1azfveNHCyf97dsS1nPmoSMu0CaLn4Uxl+LxwKVGsXrkoB08NmciCNWWOW2
uPLPcJgQMxQRSG0gV64j5aeXwLnYGZzaOmEkRk8F/q94Zbc3Wr+rCVwur0245PJuk57gWgyNMSU5
MivAzh1ygaHcVOwSc6tZn3+E0oiTEwsLyyPeVZEbJBSsmIYlDY8Y/E0N/RZlzxLxL+N8dfoZWz6i
x2Wsb+8MjE99axm2lrMhAE45dzNL0GL9mJ4EoPR0sMBMzK4v+uDTRu4OHeY9pb+03d87WTIpZBoi
furSTNJapzBUWZeNEv6Y3cKrQF1YGQ7OxQirXJl9iI9LQpvknf6+w1sufkBWN0K/WrxMmZk1fbWQ
9kx20SeGQr+6COPDEdNT+viRazc3vgbqe26Gd7VJwtvIrxSIzzFejmOrfVcwHtrkXpSnx9vV073B
NxKMjUGXf9EGnZuIa3Fhs5AlZGbI+knqNgM5AOItf9+XjEpptaCyhQlTMFMZqW7Gx1OQ3ZQgVnQX
rfYxdZuO3s6DnenBWQEYbspPQNBvXa+T9bEXhmNOCkRDjFV3yErcLukPe5eON077j92Rh7isQaGN
6eWVMSGt535f4oYCPDHnVUlkU93Hm84vElr95E3EcIV0kgH4jJX4L0r+AEOWPPpxtm+Hj4RkID66
UX4uyw1Y5AlsgwLFRM23ObfBsni2FPIVQBE5REcWdvCKjo9sr+OEAtDRVZuxuS2VIEefN/17AK1j
h34vQZdnB7AZyx5cK5dCgAhUfOUO7BZb9Yqvkl+/3cZ9uxBVWLZd8nvR+5fuy5pR5KNHVj0L/x1y
gCt64m3W7BOs7cj8gfwUb4ilFjfRw1nNb4pe+ffeygGuRJGcnhmQzyRtnaxlTybihF/MX4N4u/iS
vWRdfIlB6rz/eC1rNNz8Ced4p3SLL7ZavltiD3+LG0Z7F/6wt3jyBW5+5lV4YoCHlN9R+d/8tf//
epk/oZM1L/jUDhnftXT//+eiR24Q31H0cLkGmrrirRLVw9/nZ7uZ/35KIAJp1Wuojl7EX3052Rr6
9JOvnG0sUInpQ9HxtaW/zs34O/gyXXZTF8pVwVciG6Guv3ZcT9XL1j2uQa/ily/n/YWHwuHfg0et
3/ismmPjSvxtOnjO/Boye34NL4dJBr9b8Ovhj4s+erSERT4CwX9Ttd1IlZXWANFgQs+QIEBe2OS7
E/5YjOx42r2kNB9P6boQeO/dwGf5/kvWfWD4S9+wcIiWK5rmGNFNgBPetdsm2Lelv9zBUMl1gS9S
rLP1/IqLdfzZuJj66Ri4/F/8U6z7c/yjO+2Za/ByFl7n6reOqztf745rZyIrM98u7QHejjyX2dma
zgB7+ntdHF9Uhpy/gClZ+g03iVvvmVXzlWDCzZz7Lbc4eXK2/6JI705cy/l6cLHOCCCcKzWlwwl5
Bb8W20a/V74TvKBO5ehO5Cl25D3oNjhsQ8a/fjN9JF7Ef5fryKt8bU09w5f6/EScsuDOvx3fu+/K
x67sIfj/1imwvAIcGOF0PnOIwi64UbJtybMw8jPTcXJNgIRsBcSfHOt3vSdY0D3JOSaC5zRRZIIr
4NBpKR8aF7f65Tfnt+ZKf+25hMnPB0J4lEebfD38yQGXRQy4GuFPti7WXEKbbhOPYQpLS/VkD9LF
/MXYHxAcMbTdhz9qMN84W36j2dZ7xhl8wKrHnVydX3u+lKdu/plHej0CJQ7gGTHjYkni1nxvMVw5
eDWCdPXvLK9uu2FN6U6UJv+1mP//cdfxUK55Sc2228KE8zqWPo4FamnB6zq+tzyfD8ZGOv80PwOY
T46YGtNzfI6O5TXfc4LihZLHeAbFZL236Tk/JyEWsteeh2ubHVO+pNnOr7TcioEYmEhFjuk5OeZI
xfnsRzfex3ts5MaBaMUXzRwaaudwX/L1bSD4xTY+CwcDT1hwLq7lNjxrnU1E23IVozI9CD6mUzw1
2bYPHifjUJfr/yxC2mF50Hch1ugXag8cRkG4R+1+MBjibflCDpCHxU7faQfjkGyNw3HpLw+agGBY
Q1blIvRHb8q/+zjppzbARBVdkyuqmNurNh/8LeTDcKJOSGof9uvJiS1AfcrX67saNSM2bX55CjnS
c9skWyzc2wffTdjgQVN4BRovbvYS/fe7dZByfFS8aFsHyh1UAH+jJsJsPlwiXOYFvfuVsIm286v2
wRuhjfbbgJd6qIJkO78JaP9Eoa2qG4z2E3o8m9TB/76Vguplxz4J0GPLXprGTrLlcvBurXYVnBNz
ibfHaqCHgH2/ccrgSre0KtaPEydALL3Xx6lmK7vqJ1Suy8JcnDBRa3fhglv91v73/fpncWW7E+6Q
M2ZWPLOYayuZ47O9cRSaL5MBxT2wvGN25X7cLf2Mj3b+SBlyonLklWqHbGv44DP+SrqIWLD3wiHc
z7/ntQGfMP/IrthWsRPOt4pwmO8ZEhUATp6l8ntmZo0cVpseP7F6g7bV0HmWqX58SBFwGMi+AfPh
8vgUueZwlGvRcUbw5AVOunWGoCxcWEX4K+j0GxKa1fuBMWDdAuxLeCY56YVjY0UxiAmVfsWzXXwZ
cm1JDBHyiBjMQVxpDIvjkYDKQWe09LCVvgdDqDoaus/yOhq49Js9emlxYb2Idg3Vey9dsjDAb8Rw
TyfvzwEdnyqb+FdaONjpOrAMGosNTFiXyLfKuiXZX0MRi6SRh30FIHAtlzYma4QvTnKspqDHAaBt
y/d3j5ZbbRgo955Uj+uGofT4uGRygsVdxai5L0TD5sLjzuzfl4iEP12wBJhu+Vn7IC8pBzHKp08M
6nJD7ZeC/FKmDMccBFhKt0JztO6oZMTDJagZXlAn6IRnXeOM2nJVay41thmyzVsVQgaaLjohEpKT
xYepd9/J7NCraG4rq+79A6at2mWfeepP2OAyS7jX1Itwikju7fdxth2MX60tsckz5kjcUQJLAv24
A2XH2JKeDTIDbsue5DTdrdGPNhi53kFrOEVzHb7l/CsivsKJFgh3mQgqOZrQBWsHhIwKxLSy0znM
PDxWrwfxobRMMBjTqFbWimx+IM6rCuAbzZUe8fK7T69Evb9oOpG6haUluWLFLJmPpKjUHvCdyMZs
3uRx7V8YtK8MR5TEI1Em/xEizVZVBqxoBHOukYKgdhm/VgRAxrt++OEW5yMj1UPCqijyjir/MV0R
70uGDegpq/fCkojxe80IA+8j0QUMbDuHNxX9wph3uy0OBhZoMWgWVJo2aJFsG7nIB/AMmK+dgSZw
slAK9h7j/kD4R1Yi9qDa4rZfjb68cKMvWj2Uu8brG1oJnlkGSLj0RndBW3Vo9zKn84KiGW9d70PV
69M9QfZjt6twZFSLfXHldrrM9VUgOlxgpvlncS/8TUf58pMl5NhhlQRURWD5+7Fj82ZB0vyqRG/j
qF+LwnoF4blxp8EqbKrPWz/YPIkJ/U0gRC4JKpyaDtpPzDiE48KqXvcELJjZH1ZZsI6MmgDcQSVG
OL5VKIA7oGUwKAijRE8C97M/LND0bdUDeNm3BzUMwCbFDFSbI3YE6HpXqNcdnU2npuOwoiCTfYFt
JbVZ7qTOxpBRUoxxYGCwwGUmK5LSFgkHr4GOBVXuFaICzENQzHzqK+AQznsH4bTazOHL1CLnIhh7
s3vAhbRissNWSIg+UWIiTVsVf/h7uI7NC1s+pT8R5s8GjcJ4kus/ZXDyD+Mn/ocmCFLCKT/RQkMd
g2HffHwVgBBDKyXIVgvCD9r1wp6xP0flDf09Wiqi4vEQT1IQ6kfuJ5wTtDyxumHYGQ64Jj+Bnlyy
u3qllf2s9k3mEyFBk4azzGJbalYtnlgLvBSdZHoYMywwgHctxHsL2J8s4Ivlyh/P4o1e2lcb7YNj
uSK8DIDiNjrthl21f5WWsLTp3qoanxnP9cuG7t6uKGhIawE52IXnKufse2d7DUR3JlLofljYFIez
XxUF0jEKzo9dessJ78Fjc+bYYx9cLEDyJd6Akb+IF9oX1XtNmRSSwyc73KYNXLGS2A3JTGF1kurr
EVDDuOt33R1f+0LDhHLP97CBoSfiWHxRply5ozCPzgUOtfDjqfVkavscF6l7FuPmZRzxDxtRvJJp
Mb8jzhrTeui3suGQJdjNG9eWblQvADn3KQP/KJixGaM10PotN7rHRzpvuKVLpgyT+LtE/03nAbCw
DBE7DkcPVSUDaeIZ809SSy4nXiInUAZXZrwNtwmTDQrn+bmrzcIs6dVZucuJu4Ufibv4T3i217q1
hJNmD/8ezsKCWN2BBTFlXG3cEEh23Vq1QR1hS7d/tT1+oadyaFzBTcsjrRtIguF0W65paD1obSEG
C5Ecf9wJdyEt4k/cNB/kIC4+hRTuM/bNyTH+jdkmmjhCo/KZY5wfn3O19YDtIwani+6/PaNekY7S
fcOZdSWQEesZno1Ra5wrZ5toIXgApaXFXo29r3JgFEdA6SeLu4tA7UJlaiusdDojK/FLu0PBmas8
jQ3eK7e6uq8BEK+qJ6eRkZQs7khaYIqlBtWzwWwU717//hso4AmO/nDyY0XieJeT20EVTHuUgw+d
3odF8XEtQ58HEaO7KLpdtNYSa96nGBlDIgHqRH9nQ/0H0yli2xJWxMdhFZtdprg/dWcKPVq5OVKw
3qRIxafFqoEl6917eckL4rEqv/p8Oyr7kREHSpPnCGnBBIImobuhQ0wju1+J5ZwwFv8oc3uwfW8Y
EtC+pcCiiiLBu2iJEbHic3mkmdZ9ATdCpkys3tA4suGF4Ai5iUkb0nxazC/eXezw7wJ8wBRfqf6D
401n963Dj5aWETdIb1LGQtBh6aHxjY2Jxe2dztV511ojVwYNBNrNZOYgxGdOCHhdgu60ZCIloYxe
Yal5lF5ETB2Mtd6jiGTSDvCHOQmedd2g00ZAD4TTOdoUTae8WEWX5AVOz6bqbRI3l+xEcrBKkXtM
NKuOJJomXW7zuVVLC/0wDIA1/ILW41K+dFRJ9iP6/+ueW74UtxRCrycHAv6Eu+ZdOsQYzFheR2RC
L3H9zMeN2232fNAi24TdOkGqmMz4XqZEveayQKrocQxa30yBzPjGtJ/Ad9RloD4YcS5nGJeRwENi
OOTIaFyfrBTMFOTYYVllQa09TgnyjUs26eRUILLwNN2mn5s2hC+74FsHlqCOFhHn5Jq86mrNEIic
+Y5jD6RtjjFUWcThsJEmur3AoY0bnib9ItmTU9xLeG3sYstr7Tun7ZxquZ6xseMmX67lwhdvc5Lk
nJSlfSeDLaUfWWNRqWjAhoEXdg6LsHEI2x3gIFyOGWgyL2lZFdPKLdBeuGN4ZyiDy+G1l7rtG/x1
v2KGivsKHwisdy4FjgLwGwjeOx+cA0s6v+ZyS83+UawVBfeexVQsYW8yCKPCucnUxCylAI8irI8B
ig+nJib2r807XIcqqsoTO2rnc9zoIBc1h4L0yM6f2F6ZBkKloECHciHb2Fa56fIflXPo+NO8vkXq
99zgeQI08Gj/xdG9oBJ9c1qtZ1cAvxulyNQhOc5HkKwEDLVO8EhUnjSjdudxFYOxtv+nlmt6nBTI
XDd9sxQl1KCaX6CshYUh2+W0Nohtp1QpTov3LVauGv92092V7t6kaAo2anZsF9sXPdHiqXHqUDmv
C/1dFAlH73bNeFGAjIFsi9YRPCpYGZzvhEBPL3iWJ3TTiv16+XXnSFlAo5OOHWnGdU3VyKgKVQ3Q
vmNH2HWGqmfLuIiFinESruV3/oxhcpCGcCm/a4Y/GxXsKNUxi2uNqIARGpFekWjHBVi9oBesXCc2
hAIO1SEqKzgj2/6ZtqtlikjlKILjYu9ZASjW3gdOmC/mPg+MMIlj3GmWsn5w5AZXpai3tNu9BdJC
vIfBl3h1to+uBQwkV4xR5lsFWHe2rNwDYs2aS5FSrZv21IjekOFBXfWxw9I7HxBxQyV70OgnYtKH
uXfHEq87lFh0xmBlo12RwTNZ9BrhDBPeJqb7WKUWhIZnwQRgfacWcRP4aXh6KT97ywBlSaKthpMT
7zC03lNFf43uLM6P+zuAqMoEJBnZP224sYyYmADRByIXtDP7y3hhXo0+Nj0QhlXV2+U6/uVP8xzF
rK1LK5ydyUcMV97Uqd5gKzILeVHpoQD5Jk/VaS8icyuYGYJdCd+JbuUsNb/5myGsF2K7TpuIwaPs
tXm4V/rFrh/Bg8GJEztOFFgHR+7oCZZeJNPkOMf0i0VIdLDOZ/bKA3idBIn+r1xtAG2yUFgXgiat
4kQ9viHII9xr7jsgBHtl2F+oyfutYd6oPJmGUzmaqVe7XyTY0LQLQM5TR4HpJOQ5Ut2Y0Dugeh+P
T8pvbc3XQtszEUsjddXpLDTA8azHJss+FwUAX4uG/zfFQuvAiiccqgTlhbWn24spK6KXb8UERKVb
osmGaSZjNmb3C71F8pM87k3s5KH/YNKzlWidi+E5kdGDzikcDqY13Ggj0afUY0ewbNGsHLEogQxg
iBpSALxKwEm3qPzlEsdNRK8LJY0jgvA53BAnWMNwwg7eqjZk9wJZA2EgbELXSCKA9Q1FP0Mhv8Ez
m/7O/a6Wow1AsW4j6JbqNX88VwVoypYsE3hSloo1njPuFchq6OpWrezcpLR7kBGFCNDqrYJdDAzR
VE5Lgg0YH2Gk5TiAjMrSG0/UaM17tbQjw+gt7ZMg/OQQlJ3Gxp7QAepMVXjWMAL7ixb70So6kZZK
vatQ5X0uTfFQPC/Fw8XiAhKmYzqFa4Iq6EQ08rallX2qP1CyIfEY8fugzzlNwhXn4cREZCdnLk4a
4hM/cxSpnvQs7bfud3yQDciM22pxqF3OEoynPWY24Cs+kw/SRizlCdqHP1jaoAk305wncJt2wpwG
5oXEYjFvU30RpJAFACBy++3DvxTeRnO1Yx+vdrFicbNrnHHxzb6sUwukDuLHSv5kd7MItrKT2Vir
KT7nQDgeLjIkPFwmjjBW7OfjgstSXtpKeF/STdvzfzVFCykawxozrnQaFpa+z/DOn1Auy/ip6m+1
w9pjAzomD09bFx80B91za35WqPi9aMFNYK5oV1OiCN9ku7msc5/1RmVM3Nhk1xvTVzlYDJpZPckK
1maZrVmTKjY5Mmw+q9Ia80r5wBEObLqtfCOPUh5nDhJkd5FhQRK7vKo38Ua3DiUc4vXCcNvc5DSV
mVZCm34aSeudXwWHwuG1gU7QXIst57558sbKcp3bbONqg9D3ZcnPDEeCx/l/F87zz1W2x6nyC3aX
ITOXCroCz/lxKO1h+Ik3GMF7q5TojP8cgLOwiERBKeWrGFaiEAevZ1o/PMq/4duNeENi/EHbwjVg
mh/0TvPHVUaX35kbkiAwxY8gH1kc6sxKF38RaAKlU81QubmKG9FpK1+/hGb1PHrv0c4+CLqyxxnY
zH8QJkpNYLjvtRxtGL2tAM9vuEKMGa7D1lhjK9T+qc+HLTjLyqL9d6z7HVsViy7bOnuxNtF6jiBn
GDMfSipPA00XIj2/cQ56C78Fy8Mg/KB4sTdgMd1U6x5y7kr0l7v0iybgdvC5V55QLrc9qo1VTcns
cXRfiXAw8GFv83xXZ7ZzWc0ibc5wDr6i62vd9Lv2OMAfZSXnSbIfZaAOFnExYCZMpEzi78Nlj+Y6
M9ph3zE0y/PSmecGw2YJp1m5aPTPFwH62TcT4fwj8ut4LYKNntaLrVCt038jw61/r/SOYv5It6o/
ZJCq8ZI6jGUF7x35x0E9Fc4lh2HUfn1pq+b8+YmzYPFFamZoW+UnztxvmBuiO0grpoXeo6JDYsFQ
hNm0F5nT8yb9kqnDZ0qlhmB3v9z306rwlRr9MWL0NERc5GB2R7ULzK9kaF4i6qKYew/xul2o1sLE
nbfjjxyDnvMH+mh8ptjoL/X62DTbP9n2o9vsT6PRGbxjOyK/E3q+kzAgc6WZxzhukag2ilUcir2i
mni2AiSrSAesNyerzYJRZugSs8cSJigmK1r9PeH6HSw1BbMA2sVF3ganUyxcrA6xBMxuVX2j6F4a
T6wTklMxMxnhcuPU5qxkzm66y/hHR1LrZidxrSMSNZvYWnrShhtnWmPKy0/DBmFf1wb1CekfQJBy
g09bgrjixAHZXgl6ovL5etl49QgowAa6UQSLiGHE3GgKpEthISA1CHAuVk715bLqowJ5AcsImOtX
kCRMCQQr8zj4d5qXkgKkzvCrqF3JV+lp4CeRbiHTMfujPdOdIJaoP9bBwn5h9EB4mZX+Vs/L38WE
/susr0y1+5M8y6MsTKaI4l+n6Df7rdU7frX0BKYpRHDB4CpZMdVFlkxe2cJ85ya0I9FGuIyEVM38
ofER1PaNg7xyWftliNz6s9ItwI+gJhjwEBHrpe8/7Du/6i1o7XknqP0e/ayw5y+wmXMwOiT1lo9y
2mA/Qc3Ad55xWXelNZE4Dji4iP8AooulAmk4B2cz9LCmkbfMBwGj9D6s4gFFgRmZySeLytZXB/Nz
dOmLB5I3PSzJKzAvms3ZKNdUP9keGoVwS9dh6j4S8tme/Yk85Ghm7+IcafbhWr+/OMreRylgbURF
Cq7V1PeTDlsFk45p2OEarYsU4O8ZqaOmfLKAoMNudife+Sk/Lr6J2ly7PZPGF1/PdBvhR/V88ZC2
0ubAg27YERa8N6nLlpqIq5ASQ4t9QmNIbKIBYdFJp2yde/K5W/FtQ7SQ1VEZvwYKjcxReA8GIu7o
e5yoHt4gzvHDFjh6LTCyEJSGdqekNaGCaySiOJ3RH+xzw39DjK8SIHQW8eyQmurZMgHnw55D18zs
E44ctcnA0cJsA4Rxy7tGvBoZz8KKk2JSbloMwC/f6Lb5gyjuQKGaL+n8k1jx8kUOOfE9r8+PhwkN
LagvKLLodobaX821newXGZSoKJtPmu6IDiJao9QVc2DKAOV4ZYsr3WY/48al+7IJqzMHue6naXn3
O/lUtNhVmBa/LEl05jPgjLZdMdTHgM0UZYFsYqVIn1rpxPjPgbfxSTPXcMrpOOd+5tFXjvLw3GTu
gDfHqE7Fg6YpPGyLWDSJ8Xt8lvlQlt8qtFD9VBJer6zG4isKZICfyNGmb3UM6CXBUlmpgGAwBc5b
CzKbfwLKrMqc82uIDShkd8RdQ4Ok+wbiaPyPo/PabRxbougXEWAOrxIpKufUfiFk2SbFnNPXz+IA
F+i+PQ4SdULVrh0EhgYvb/YqBa5uawWDD2Bguvyra2WtYKJ4M0il27E4MkVukfP/5ft1vi+8G8bi
eJTCbMv3NaVMvYZMzjUrN8/E38+HK7dYPddNkmqm1JL0XLPtinlYUe9+Wwod4y+tmPBHxk9XHMZ8
U9WrgNDYmpwO1VqupfHGmukRkpM60H/d6HtpQ5SJwQa/k8vGh8ua7m7knNa9UzQbyH6Nt0gtp5DJ
4eSZ/KT9zpTO4y0IaK9J/5Cfg0H83rlJTx2PSZjmOHQY0GyApeKY6EUGAVBHGn+byDzIVSvg3kiv
W0AjhMFNflUfrEIRLbz0ZsCs+tsYRj+H8kkI1k24KC712DJqtQlBkumyJDDePn5XHQKodVDdyoTi
IkS3xCnpNMPvCO0ng3OYfiu/pAZUxHSi84WSov3q+Upj9KpPA7tA4LYSbFIUx/j+0dA04g41rmsN
KTZeA1M6uQ3VrOgmDBGaC6QsgwbBBviBgImvD4fpDdj25otbodu1iH8jeBYV5IRwIScTcEwmtXWP
h92Lv4D+uS2lC7yGHHe6mfoQKAeUBajXd6+guv/NGGen1Q3kyMoX8MNi+NK/xFWH/UpGkZaeYg5n
XMdJLZD5tkJfYYSk6XM2gaeugM3h+fJu+NkTD+Qs/FKuUFM6RYFhFPRG0PEwtk0dlc2SG4PMmQyJ
MNSr9PMn4n+B9MjYwfUAbI6Vhd9sxmDtIzPgPoC05FWPAq3OKfgKHKw0GA1Fdkn8GTDcaWJCZ+xG
DD948//qGJMHrjDuflxhGOMH1rYIyXuwWzc7NpN/k9f/CtE0uueCC9ZSsFZBFkQQdrxMABiBzsz0
SXXc7ios1aEyE4VjOZ4AYQ1FaLFOtFdNepe2IiOH5aD8Zt0e3sznXZk7PtQ5c0KqeL88FLhvG257
hyEHM4Lg3g2VLESZmjAXaNTJsRG3qXlMoMFxss8SzEOIf6kaElnUGbRS/E8r2yd+JzwbMbHuvXpy
qgATLgyDLgNrh4YRf+8lgAK8y/oEWZuHwUMuzN16qlNjJz+1LHVlUYCbFw6UC/ZavqrkOXwWEzIa
FoC/JMxXB/gxP1ZPzrY7JRvPc3Gtw8Xy8UDFMiI+FBD30p33MFgS0+ktNHZiE1bB6smo+Ig8JsEU
33qYCRelR4XD6XQmB6se3UusMOjA2xABAu7PIGawz3BfgkSivdRo7pcOoes1wBUZ5QguuLtGl3E1
m+/AluTQlfKFhHs1NZzsEFXEyaB+B+TJaet4mYjbyFv0Ny1539J+1e6gXrNi+K5gdsuubEoO7WQ/
wcc6lpx4wRxUtg8GBJ2rOeOOHJVf8pggAcHZ++UMKg/ZEcCAbtrX4aVyVJKggolYuQN+QgeRucyk
e/PZqfOALrvZcv/9iyzX4sSYG+tMOoJvKX/DE/gDUZPgWDu9X8BMZTDbMNf+K7bimzsNGuxfXzOI
von9xldZKILHp2sfexhi01BsV42YAjo0ecpcSh3Jf/KzRzxzuDTIE4eFzW37InwoQJYqHhQuOSYQ
OHOgfrh+PJfgcdnfi/pKrZc6XFrQFJIsHdRZg7pNW2xu6bJWZLbicX8kGhxJPKUQrs1rgHYYjMm/
6oc4IzINGBgdaOr4jftUn4EaQc01/kSE2Mtgw8Caf9kCm0PAIYgC50YSbBiawNke9HOzHdDd8jv5
5+gWm3ZgzS2U27xh4hHu5YdMtDx+8GT5iqiyNWnHk4VUOxEIALt/gtQeVHDzuY4LPp7A9LWGTXcL
lZhQaOOF8+SOKgIgfTJJhe0I0Ra4l0nkMO8moT3d2JoBBIoBzAVUnDefUzYiPv46dQczxpNO5Z7Q
rc3HO33wVLOMc0WfYEWuJQYw1p3HNzr8N/Ls/kr8fbFyG+YESH5km6wMn6x48chfGoiDwm4IbDGw
VWU+zvs/7ATI8GkIvVTmHQl2ldMUV6gZAqGPvd1iWRPY5lt9EtyBTROpXZPbsz3FoFGpeTv+QqJY
N+4lNKay3XLvw/omeQr1CNDDZImC1ev0n3jm6CLI02YWwJNvpKP3/7/w6BHX8rtMTKgEp75PH4T3
0vIjROz6TpNOhll17bGiYEQLfe1kXHEy2DU/GvECHutDhhkPHQy55njIQU1cc9wX4hFHTT07BKgK
7AyLl73eM8mcp+eAZa+4cU1CiIPmlkHGvtsuYfFgtrQUufGLH9lyGSC7ZGAaN2Pfmlc/v606SmhI
uVjWuv7M2INEwvZEk8Qt8hJWvs3govd/SC7kAdjA0wflzoJmifT7dgeurUJV/X9W8KWZtmwTFjF+
kbTjHcA30fDCjCSHETkJh+bk9AYb3a7Q4S0go1NHkbEyLj6Nw+BJ5lj4E9/lXYlW0bhARQNWBRLB
URX9gxAkueE5qwmoRIWNBmg23uod448gPiIiUoZrR7JdfuYgVfod28gn3D5G0+WAnzVHMp/0BTjA
HO4lmHq28DbwKMhOIfTCzZUFZyezCcplcJtZqv9jUAnUPqw4i+aoEBvkZxPGM9HzL+0pJioTW0X4
OdJz0FY502fmjPXOfFAlcBwzOjEmk1SyRoTUCUeyGNlc+sJ8qm9fnh3DfQVISMLTzIy5V2FNtIzt
UXoS7kY5Va0GmzhlwfUumHMh6kyu3qY4aBN9waaP3zPshBr4TrIdJbH/5PPoVjxa9Gcc6/kqzRcj
2Sp4OKyYVnuA3wyOgzXkeG6QAq9FcUrrzAkF6C7cInrgqg1k/SU1DUrTkxUfyZIb80Wjws9dCxAc
zVkkIE//zkVkw3i+Ul0EG3AHfFWFpXIsWQ3lhtkAkOC46tcQhvVmzmhMfdIbCBo2fSd/1R0Jg4of
IHjszmy1Z/RQHbNy7VPHv6fgkdRpDn2yJ0ukbW2jt7t4O76qnxDbW8pKrXgpxbZU8pneMZHrwoW6
8YVrER1y48iFxadIhT8NSFry7lDNwlwEuLUDuMqUQUTmUFfydBTcl1i2DMnGtYfJodulJwzMddlJ
8mUGLZr5GjxSIXmzKDQN16olpPJBtENjmr4NJoiMbQ0n2ONCsGJxc/0zaCaa+s79DeykcKl5AlqQ
wnD9wi7rmwm/zpjX4joXnQTozlAW4pXcGJFWBmyVLKc5dy81BIzUgOYWwQhidRV9DExVSh2m54RK
BTYJdldyJdEYoTZd0Y2UjGDo0bFcIliMiSd3Ak4O5XEaoj7zFyeQgs3gXlH+fdo1Rrw+XMLU7mhn
IOAkJxGxsFOfQPTZ3mttze/h+Pzyny2ufCfolijZbIm4M/MLJYpZX2RUzLfYUqg/CTNfZ5TW5pFi
pimAcoNtrDFDm5sPxEO9K3UHmgzeemg+PCz6xYsUrETufEQv0nLKAub60/445rRo9cHZ0oQBgRf3
lYNYXnCOlzicEK71phdHomZeQRpYrHYGQr+SD+XjV7zo4MUT0Q06EMeoLYKHisDX63yJ6noa+aMB
YoXLWLPO/Ssb8iJvrF998blyl/hHMPBseSEvsdlmcL3u9YQjwjrS9D3NCoVzdYDGui3n2q06cjYf
DWjtdDWIBp4T0SA3LiPXJDUpcW+y7ZSMHZFfM8RwLWDXaSFwDxb/qA7+/5C9TU30l79Y4xDzLz6b
lBm9viC4k2oCYrXxR9MYx0v2DJHHyGCyDcmV5rMmYYaoIWQ4f5MRJ/EPs/TlJP2m/sPgDNjYwfZC
dDlZuEyyFalwfAVcEBTU6V0mt2NPS/7hMufC3fogy/thgS0w8S+RPIPduOQmxiKL6bsL7m4+JZNs
LseBsEV+bOXo7xEfOyYVN81FDKgwR7fRW/3j0Tar0a0J2wVWie2kJISLXoQYOMREvC44ABPHnBfV
Tye9suaUg5noJ3Mq7wbtwZkFBxMC9hTcSKjU1arxXAoRrHMQLs7yE9sglado3Zs/52xC6r26ocDY
J0fLBR1wqSXEBR8cFdBKoe6aZmeyTfSUdqO5Azog0RD7AX8FM59SlJboA2QMlmCBsc3wDJhRmUg7
bhrKHiFeRly89+HCV7QuGk/SfgK4yiU3pD6V+nSlqHob+6NT/BCLfKC8hllOm0xaN4Ptmu4mOcQa
qoe5/EDi+50ddBqmYmpBEKOt6A/VzbrsIDT3O0oc/v/IXBn81JhLv9iAbsgNK5a0frgp0mWYa4sm
iAEm4xQq+R3DWyKQmaBaQMxU/y0El+Rt+Y/PG8QWbHhq9aqDaEwz6RQpoUluzw51FYYy4mwoCh4h
zyGEz4JpNbpCeDgjtQF/EksZBZSES5VzB8iSsVxnkCl5VpFKQ1tTVQRUMOwkkcq3wup7WdOg8ajZ
AeGMpw7AAFuvsoONBYvqXyRCrNfuJZ8dM0mVJ0pjGv0gE8OMVwAQ8mb7UCoIwh62FSZ5ICXylosz
NzcBNBMmkdWPQ7kqwFBw9zhhCgfBFShrt3uFLbLe841Y+LVuLiOEciPMBhKH7E4k3wjaOg+SwFJc
QCQVnmoLpRz/QamJUPdfE3rR5GoNB2nc5T3Y6ucGj3/e4uwg1uv8nkD3lOb/crI0DDuWqCfGWbGa
xGkGwWGgdPk9H+CdxWut4+rGAwQjMpC90t+VlbLoxmOBdWmBVZP4q9teevMDG26khWTy1Hj1yu9w
2skx9ItnZ8ZW/ZPIRgkhyeFfr2PYslYTWG/MX9LsKLBuPZ1SGFEGQmpTxhhmWJQhXkpPxYVMkDAt
95nCMQqGVc56HZCOY7jFuOQpM/GxruMMkwhSBw8JvMYQyi8vrlSqdWLeOiL0bsTmliH0uqS/jJgA
9OtQcg1t0w+HzwpDM6xx11W+42nV9QJ0cpWlGLx39qfhNy4QNHIgXqIfEZVm49aMgjBIzkYCNBcC
emMmClT+cywnaMlHxg61XC405qEFcW9/orzVG1Qwhsgk9u6R9YMOkY+gpRq0vEv+F9yHw4DZArma
Ob0oQlSN/KDd6DAPQYSXRGc++T6+MPXksVTbKPqioIrY0sGJSn8EPvVxzcByJP07Eg+ebkycjqiq
M6C+3n+W3atQ+JpjMEKLzdzMB4j9baqlNS1EAOYI24VOOorJtdKdwhKwsMVdYnxIjgFRSyAoK2eC
QTlaozcDS9HJ7QjVB1e1+fxX4T0nYn3Dsprcz1I3S5RjwuZVxK80if9U61tkCDN6F7xj8EcA985/
zcYNzr1TK1eZANIhZAd2vFFtHqjDsjSJIBvBwLVhaco1hJ5nwI+PzwaBVwap5G7rHX04p43m8O2m
gN4Y95/4K9T8tQU1lvYqnBwPqA9wCU6hf8rT4NbxYWEmVbKsK7x6wJON/A6RMCmwlc42Hp9ttapx
IUj7ZFsxBWPp0v5c1GGKjQMpcSQngr9PVUfcsizZTSPNCvW35BJlKZnSPZfXVf/IowvLy7voAWET
jYXddjYbWe+HlFgkY7rWuL6u8kzFXQoh8ecaNZiTz6RhLr/Br7nXsAPDBYv75K98GVhv7xNICp+t
9Qe4kX5Jd/MNETkq7fSVXQtv9rnK2aFr15F0tPDqx3KgOQ6N031sT3LE66AiElqri8pmTzTPPHpm
ynn4bBLGVqWwHZ4ERpKYWJqILb+8Ag4BoWP9Q0dBFbe33vTnBQQvTbp2z5Ql25d7QzNn7V8erRml
Rt2FQi22m0Oz9Wk1VNx+Mct41Y4AHAMGi5CSvEKsgvTNgLk2vPd8J6W/IObjSiDEgAJ6Fp2ILSzP
GXb61t2LNx/izq5Dvcr1I/qBEccEjN3Lhfk2TMBGMFdklsVqMCZZct/ZYvvQpFPPhoskOu96Wzsm
eANkXxvVanMr8ZfY0niZs7dJWfaVxhcT3CSvyNJc1vemx/TnihupCaXt1ARHdn06cGE07sA52DCw
bXFvwwH7U65KuHcREbYT082ghVxGuN5Hu7jaZHG/UqVFD1Jh7uqQJY82tpdflsOoqXjEoFtHLdyJ
cYrHMaHXZ007lemylFmI8rIql95CKzawniFWp9TinfTX0Lv4xLg23q4ufz7JbeCwb6kDHAb6mhP6
ZCK5obkZGF6q95T5qLZQxOWnwvZgKb7b7Eg6dMF9bHd4pJi3YriYxXUMV9401dylyeoT7mO8Udac
YWXi1vtBP5CuLHhHr3Klr9KZiuZtfAaSick3mjFo6RthFrbf1DYpLyGfcico1CC89dIJsmC2MO7E
4Np5Z7cGY60xnVvYPUecEoBRMjMoApMZ/9vJsKC+76aI5nWAe1IUJARe/lq6reY77Sv9iywsYxfK
PTHefI7i6p1DMKUsxXGGXlVKHI1jUtr5Fjrg5jlW3wUGf+p7qJ60Ylx+sUyvRtdebDvtRza+ucOS
9cCwNyz2snYmd61yMcSc5/uSzE3Zll6jeSz0CYJ6RfpP5r0npImSkuDrbY9cEpETUheXtpCWzzy3
YDUDmXJHMDST0UZPmckv/JQHADBlJ1KNBssXxzQjEWGN/VTqRD/RAuaVsvXYexxNUe20ygJptZK9
xn4FgUswngjhcNsxN7kHQwbBUvoXFH999Q0cxFBkZM8PWLlTaVrRAz+NOfaIxq6MlgGZPjD9QSFJ
3TaKM2Be5IenMP+xSIpJYF71l2ZhNKR7fF6Bd+GAATAKyfTl5vdF9G93mUvYD14l2DheMu34VaEx
rb/pWqnRcuEXVlnYnU38Ojq3N441beCHM5IZhmd9Id6n956qJYS3E/ImIHWYFRhokS4xwvhaa6NL
x6pcgQp6HwOIy9AeqYJN7eBTn9RXVfs1TJC9GtqwRe+NuVZ88oBEFMhNH8wkEpIhhGXRb7NxGsgq
GNsxj8fuq9l/SHYswBCQWBICY+5xIUqNbVUdk8Ilq4/RJ6WGvECVq+3FDu5ViaVntmRgEJtbOadT
Y4z2o9Q0mCuMmgeimzEW0uedcjBP+T5nDh3h2k1OGSUpczhoOa7itDCUzX95c4i/oGJCRKqFvbdR
mfuEm4RY3Q8zWIgon42ykuUD5ixdOc+fm5C2j+Rq6AzbT3gy6M2moJ/NwKy7+qanKnxQZkfJtupD
DxYf+UovLlcby4ZMXKwg7jb1sYU4KXDEf3XVd9qvW4Jogk1pT0Og4gS6li1gKJPToEbkWuJoh2Wb
Uy2xyRCXpkc6BNGR8LqhSI/pFq+EWY+p6eBqSLbQZ5jNvkzOeveWmz282mEH2brH/ZSjlfIKusDC
sH9ogzmWJ7FYsBbwAYRiUTG6BVxcKdiP49TMafFOMLGeFDjFRKlWvZUOGTdcdJITu+B+Ipx5W86R
k+BUNG9yeO5kuu08JpiDO9Zkbk6xo9OYFIzo4zLHrRed+Y9sZPhxeyAxMopAdvh4im9VodB1FdRV
1P6upOCAuAw+t3LREsqHHNAXqIt/LJubQMPk2iJHFTotnqOzACrMPPlm8Yiu5DuVx/QOpzfuUxwo
+BxcpsYVIsaRT2HfEuyBURhk4HkdLcw9+wClBDr1jc9ozvYXfOLhmiDTpv/GVzkVDtlsp5HReS0K
/Ph5aX271M/4SyvSluBBFbLNxljB/E54mxojM5QqGi8tegfpYRNV34oJyH+2cDART0IC6YVFFG5j
hejZo7zmOWFksuzgV+HZj5/ayct+gyulcDXxilPMiPJooYVffdUx3LMBzMhnYfaitVeBZZCfsFSc
R9Fa1xbNCzqJfAJME5ck1hFYxkDnQcaPGNvKpfnzPCennGAbAH+BIY7QWbxlb7ptudR3FdNPycVL
eUgcH5mZ3hcOGiAX2SLRaHxXe0aejFYbDg+JUqQowI9PocA+mjVRbOK4SqrFp3sN4QPKUqDeQzJv
/wTrQLpKgV63yyaZjUg3tauHfSwCsY2HSXK8aCGK1eu7gt6tZ1Cb7wT53lXbL3J2dtWZs6BLqKpx
U0cCO66G/D7FBXbEa3WvdhGQu0fbURYn+IDeskrx1wU9ZLwCST6Yj/weVePQnA8UotiNDQviqfah
cYP8z+QrYwsdzZ2FhVk+XiKqAQfztS8h3BKloodMSzdNvPoqupdKmKYMpzRg96PrztZVsgktKCk7
1mCX72Xpn069yaOm+2DMZ+3ZACXH+WK0x8nucMoewUltIBFk3Fcv69kqW/wfyVOj3A2w6Mc5r9d/
rfGIMzxO8qkr/LT02o+8GebaRctAiBwsGU0G8aDJn9uzXbCtw4K8H9j0tojEglYRFvwH4pyK/hPY
zxUu0cu/65393AVEK5DZdhDdEMdc0MojTlU88SzbYAJezM01qREDQXmkFpbtxvi3NECMpUWWQczw
MZPf5eiR2Yts6jD7ly3prKvNR153625gY25q/HGiNWf8crKXmc6s8Z+1wmHExyAa/TFGEqm/PKmf
UwJs2yAWYi87Gkv8TVKtzgKk81K/w3gBvu8iJGkGWz0LW7xScIaTphy1ZAV3jNuA3BV1r56rgb5g
YyLmcQZ/QUgHziYsX2xHCdrra1w66UwwTyJtz1fMmQ7c4IdX5VpWaxP/31fk+XYr72GHdetCfcqA
+e+sZVJtoTx5mo4SHO+DtYlgQ+n5RZLITXwU6hdnzdhec31ZC65V70ZCckPLWKndtkNSsipwEfMW
BmP1MDnzUaHjxJjWuBKCRcQg7iweiIlyJim3w6EgvVvI3pOfAcZnUoH3U3iOhAepzwbsSRJh+vDr
426t2bn8ELzfCr0cgoxYcPE6GAIqVkDIhSo76r7dKjU4A9czaJZFYWETrQwRjOXMkmzI6IK25JTQ
n5PlSHXXmY+ss4uS1Amm9zR3DDKTn76hYH5Y3lfBnSTpy3QF1xwHeE5h+cr/8mfondFdxspDCzBT
3WsFVlvVYRi53m1a6EHQUPVcAKYJoYWLY5wgGG9kPM/b+XiIAEQZ2B37Y0E8JnANkxcUy4MjFZMT
pJSfhGYlhwiuDnWCptxailPjMdcRGrFCo/Vn7w0M6+6SvvXPfrnX2v+Pg4BDpD+oIhmWGG9DPd02
S0vfkskkUwrOmQBIx2hyp7LxkvEPmU/SOHmsyUPECQGWJLzx2PVf8KBhLLJTIlQtS5gLgUCjPRO4
AnFnXZhzeVhNRMK5sDWUhtSiTVmvLYj38R9m+gT7RdA0OzgpluLKwjEoiJilIS0oaxo3KxcxLSsr
2uamgUobEATRzCOgyXFZXgeykaJlx029qIQt51cdfkXwOz2wc1zA4K/G5MXw2X9uObUEYtdgS6Uw
CovgON1BuMv3DheuZg8DXjHXeTjsm41JLk66Jf8IkzAYE8I27NjqSnMlogPNaYU5hHq0LnqyxKcU
CqZUHQjwlMoD9mJespIMjPJnMgEFK0OZZYPTtys2BSFe/T9ctWu7ACDkbuUBVvk7x1lCe1c6qUvL
bLJ5XKv0tTKDBSAob6uqhIhSWuBtHDEh02OCEqJnSrFmJa8sJ3F5LoR/6jL5LjTmj47xVEimjmef
vxZJgwGQhSqKHPp/2h8zTRq87+JRYsL7pX9RP2/C5hD0jDTutbUb373F3bYqsSHOUZvry1DZF59H
iZBNwfMOGVUtEhbNESih/mmvzXoMbp62rpbMi4Ob5Z39HPBzUXU/DZtztCBilItOgAGCcYfPXRx9
E3CHuBlQagBSHnMOJrS6qrq0fhr/H0ZPvfyMI1uEOV+dG91O/grd0fcCE71yhYsZYVOoLyWFyhpC
3hrRJ9xpdhs/a5a+P+1LozkhdZTqRGwXHRjaSQN6ozD6vKBJ1iji4HgSvdD4TgJINTC1S68E1Elo
ZD9zfSRPT52hK0uII8Z/+toB+i+iz642V6Lo4tSYpZu+1mZPwUNKZvUrcj07UMIJq320eNHgrG66
Vn7SYKBLb7Loq/rbM/etuB/S30Q3ZwlTLBozFacWbBt9eqdNwAluLrEiaKtlba3HGBJifCmUazsF
SzDHypAoHYZw1TdrwXT7YUOqbOFhbQATabL1VbimtVnXGvOK5AqfMLqpfsx++8+NvWsFW1wcoDv+
GPWTKGcz2aisAoXGxOUYHuK1Ze16Ds58Yo9X316yNIa9VKwm+T90a5YQd7zIfUyiDlEQxHlEuetj
AGV9K93TKk9hz0bnkMh/DHJl83cgMBsVOP/202X5ZN/U+jfxJQKdcXjMreW4JYGJp9CQhqJ9R6Cf
g3QymFHq/NE+BGk2/HkiY89d+TkS+ziU8ISTpZ/Z/nmQ4EITOxDrIPkSiSBOACGm1/4q5anjrpCQ
l21eYZkL1oNRO75BCbHae2H8VmiCbTzFch0M4NSoRyl3lPDafhseYV4/rUC574bNsr1qCMSliTxo
MmL55/evrGcGvI0NbNGLdt43LnXKuM+hnND4m9gNGwzn8d+siY1m/3jTsCk7WFOatb7grm1HTKdB
H83NOOBqlS7hLmdHqggZXEzB6YiPkaJMJp63d0YGmhmwmCURujnvj5lh4/It1wsfIyiIbaP/VXyW
EvP2iJufdFXjV9mWhEMgsMTPqcGHDl9oIcyXLAzlvQvMW035qeBhqyEJLvHkKu5EM2ItLkfdHq6c
EyAQCqyzGv95ANmkRxHlPuj1QlJbspq+TR3Ui3mUx0RhzpEFE3v9KXR7vFhEvVtwJwQwvek1FwlN
MQVPuAHLFtCBcks/mKjmFD8HWBoC7ny4jBpEulV0rcvhm3maiu6Pw2L4Vk9BtJVh7nrhZdwGJCDs
Y+xElJugHgIaQjRMC58bPy12Kni6KK6biD/Gb0SqJVU+yfMtXpX4Dm9y5HFo56tzpLh5dKiwXjBu
La6EbmwuFeul9Iy0UcDCTfu4jAWiChh/LmTrBupjK+NKjHVu6g5ONuR2VQBN+rBFaopq5Roj6TJB
Lprshwsp4yUIIDp6BLhzRpFqghmmpR3iEyD/TF3we0QIS871tKBwa5G3n+zeIUOKMbYe8f9IC3fo
tkbHmZfMogD692BXTbsi7YTIwP7w0Tj+hWeC6kr/cAPMCAFj1FUdashvqXQTyMJrlob3Bu2ljjQW
/AM5570gbiQT7+MUf8IA81Yz2nxMBfOXft+EjCC7d0/UYgLzNhrx09IxlNNQ1SninkDUPQuZurld
JhUPV8B+Ny4Pfa7vW77OwhAkTnXCnAyY5qFIHgS4g5xg4eHxHlrD0UtynwblptYJ5ug0Ilm8GDPj
YcKcUltgJKlkngUYH4w3qZEfqYgeFCeV0diaHFZMRAAeCkf3Nlr7z1RWvYCLvFycw6B+xOVXln++
wmw73ek9LVcwWcGb0FtRlFmCQVYeoXxdViKN/Rn4JD3Te5cShNRWya6eivm5SMXmw6OASGzhGK/B
6I8j9dTTZCfEmuupcla9EPagWkOjN6V/QhOdtc97xNglsf59stFu+LoEzkRu9o8GvTTbXOHUa5Aw
GfjDRM1RjjK7UA+yEZxIB5em2mOAqWD+6xuPIB7z0FYonxiN5obF+/gl1sSphnrtD9uh+wlizknR
vH7M8k+AP2qF9eMT93sRoR0GCFE/bkTPQ7Kh35ZCrW4CqwcPz1F9/kqpecrE71iOCXFE1JII24zU
YgunlGEofhteNfBHp0Lr9hyExWKsMUaB2kn6qKcwG0iyo0mX3ZjithiTq3+JZfVAhmcP0KSvs49m
p565khBwsXaRqvB5kbIAI4hKRZBbRuDeOup/0NhCSZcFjO/D6hilyXF6MrpanEXSVEUOj6b98wJA
qjEKcl4BRyknxvAmbeQ3bQG/Pd9RUIKYxSOIk4sXXtWI+TdNKo37kJZO4XOaExslKJdkMvMaGBWT
4e794cqVC6iMAQxEGH08/rg+aBWeOWX2Sjx5XpqOJmVndOwiDLcmthBGYa3Bjy+UEkE2Z3jJgF0C
BFeLrR8eKGsNQVst0ZIabWxrOeEWTGV7TzkaAT32Y9Dg2dHy+pi3oUAHYKRpI7XOX2I9oGTcngSe
8mIa5ZXVjFR5vSPdpwG0lkftWu4ga/c/NcmAn/6n+R4gU/N2KtSHGnb7P5VmgFUQ8ZmS0cLL5aDK
hSkmFnsc2ndlOdKBqljeqyJwrUiyLAoMzHDEgYmSX2IIOdch3vbUXcP0DgEKq00E3u2j1RfBR/zL
YBHyQ0oThuW877Hz5t455+t1DxkZCF/qQwfFwUSS7mnkpP0pzl+W3m4xjmIFzvgBIuS3p8z3lzJl
Q/s3OeLSIRcDzjjmqfqgM2Jejxm0DyTwpCoczOb/HxuN9sD+x3sSMOLfwErAdzfNXvybgGDDY8kV
uBDwE0JxcOTg3xScW/L+vYJpIja9WoN7g7XgvwQ5lEokI/yAKeWX+EsopGNzCGXk24cixHdQ/DZN
ptk+Xml41OpfwZfI+mt5e1J65h0EeHpYykVs//RmP33SHWPSNAQ9rL4MuLGEm/kEaijqXrNEIkY0
59Szj2sR73IBim8zcSJPep4ch/YPv9zAR6EmDoSUQExi4l/Q+sopSpaKFBrUpHzmEQOjaUkI6r7v
TDeHLOrHjmDX8iIOKQyUpYheaHq3oX/JAOcFiL5wls0TK1nlh5QRZB60KaRYk/Nk13zkPN8WxxQV
TxfV4oSfFn2Z9fOqv/sVhmP2zVNuxfiOhresvOIM8yzbB3quhcCenEx42ikWq2F584efOALwmnKO
a95uJTuaBTMg3PS8UFZmrbMm+msDYTVMvvWxWZT5tvzNf7MmhVl8RQKS40ti0veMPdi4vx79cA2S
iukBr8+TUuobUg15z7xVKFVRbqcyLZcgT78st1AnDd8MxWJSemTtoEZXNOp5FvHdvyo0F4W/YsnN
+mHJpN2EH+PRvsh/dQ3RJX0sv0XgnLVCl+8dUvxhzI9d8pRKoBkEjT4xqMCR/lrHuC/szyabz5vs
L6LBlcLcHjkN+ujd0IFiYqV1OF79Is3PZFDhfmZA2K4q1L14aSudSJ82j5Nv32Byn8OXQ5OCGCcW
Cvx/xaWX5a45vNH2l9E98gWIqtlxgv8NPoI8+K3h9WnZGY+QigWMBc5dxMdQBKruY0wUNDbwDRuO
iD6oD4iSZtlIOaFyY7/FiWaaJaIlNzomWg9+a7f5/O9MPagrJbx7vOuGtxUZZDLEc5OViN2NhAIb
t25CmSPaRkYOG4mnUvbXMjpqgL7f9xwTLREtJWSOlhjvWdstU/GZMQCgFUj5LiXSHK/gtmFg5uGC
HJAeexG731o/annlZBWuTexGFfnaF1YqHYGacbTZSPzcqgSB6ZyWa8W/5F+6eZrOCKshM6RROfQs
exmR3hptBCIqAn8VBusKIoL5WbCSPRwwFLA7Fi9GbmrXEU3HvLIpsZlnUoJBVRshyiKdrdceUapv
eJ5p8m30GOVpD50nBRhv8HsidJV3rMRxfUiylYSJOWB7ZIKH8eP6mRwWp7FnKqvZmI6LGYmPLgHC
EJDC8Mcb3rr3z+e1VAEezwwfjvHviFXhRemWuHJMxx5IKNlL0Iq0DpM2GRB8hUtE+vHXcfVVsFIC
9nnOW0t2JclhmB+WLYcq4ueW8VKIzp2ZRwcqa/3H0XksK45la/iJFCFvpoBAILyHieK4lEXeP319
qkFH9b1dmXkSpL3X+q2dR+pRr132ijn93X2xKrAR8u2p1aUmhktQdlLwZ5B9lyAc8KkrTZ91t1O6
FxleNRWrTQ13xj9lPjVxsgSlGSHNN7UZHWy+mzso0xTkOxJckuN26fSl3tMqXo030whWFb9CMWkv
ntKPhv5P4lNhb1eCv4Em5fYYlLdpp3MNuFWihxigAlxq6B7THV1gYrjUeDQFdOFRjb96boQxuk5b
Rxda3sSHElhrSdtrBNTwYUTFlzRsUgmdt02XFeG6mXvnd+ohDi2gCEzYXHfuqQKUL4krnTLIYuwx
p5xHpSKmIgNO8Phm4wiEscayhKomDXH0l82qQokSFViiSRKgBZ7cnDCdKdWbhOFsIL2F5PybWqID
Vr9ifAk9JYANa2KB7p3vj7zp+aDUGyEsKXhBEdT/efwskf4oEByZwAjoF319TdbXcAqzZ6jeQu9V
9o6QnTneTXJN5GWl44MLl6ZZLgxUEgJPg1iA4Lng27xU5GMZ/PZD+Bo5j+vqrXACiVNHe9z/daRF
5ClgQOezWCKOnL4r6D8ZnHVYZMaEDyEvRmj+O0rPOh0vJc7lDGRc5S8eYq3sEJgOW4re011F+zt5
BXRaZ6Fqe5nTlYiTUmnWfoy5jN4so0Zj5DQm0JH3dFf++eTwWEg6CGsvA4dYnngvFriNqUVmS2Gb
qNBSUpKHBHfEtM1n3wlXTFiDvzUz6g08Ilp5ODAdZDw2k5VJ+qagcv7RuVbDv5iiE7lHUh3gCYqW
Hqs7LxrSVVF4lcGGFGqpOXw0VF+ELg13kQ+yp04p5eNiTluJvFDkqnTEWFkoFCDV5lD33feUmsvn
lEDlSoxQWTPeRLoNcgIk4imnGYTJV2hfJAal4+1Dcs5xgQC6/CO2B3MTX1L6kQ4o4HvksFE7LEqZ
XBZAVunDIuqQSGGUKyId5wnHgnRWMeLotO+UxNRANmr1u/3jJia6UEehyLHZv7BdtdyEHYDhh4yi
UDR2MbrMMl5avo+gnmkKzR8ITRIRMO7q34IBj7/kea98xZUxRoSpNetgk+tYPRrcu0T1Vw9SC5GT
i24HiwYFOmo0xdUHuShtH3q/zvtDC2Xia4h0JTixAqvTXuGtJK4mtgjgxpGSIQcRihEtxXDyvJG+
9hYOAdLbbFH5s05uGpxlxkcFOs83fYoNCoFJPgCqkS1QwyI6n4vJPw0+n1x/dEQTAowoA/wkT3j4
AbfiHf2Qzs2Vp6MP6NXqR7CIZSklfCmknIJUoIDn2wrrR2ltP9mTPHG91FE8Ru7IVwASYscfY2GU
N5PHujOGdSmKS1/MHBxxWnIXhg1ZSzqVjZMHMU3uFd6WSPA2IU1RGj9UG6xDyiD7W0jNSc53zbH2
WRrDNYI6xxejxjsTJLJWyNHiQ1H4awrkTkzZ0bpFBgs5zpNi1JuyScIpNLrIHeY8K9xpwOLTtxpC
OyqUj/F7C73uKGxKCD7xxI3awiorWwhg2PMzbrCw4a+gUYthzvpii4gdT+L4F9ljQhIkQyNtzXe2
U1TT0UytH17BBkBHeoyLs4e4yeVnLG77W2R0My8+mHze2CSR/E/ppj1h0OI6sgVSaBSulDH4F8Yv
LiAy43+F/FxGf83YuTz+fGoDoX8mReNvGR89ZGQFfoxmxkruEg18KB0GH+13ejJIv+Pz0C4CoFZ3
jCAParFbVJ8rCUd8FvxuPr9UVm/4SAWyRksCGkXh6nHAtrtBuCoNMqHkaBGGRPduty/MDZ8DsvxW
fgbmkdByvokw2IYj1L3AAAfQHX1+Mh4MpbdFH3dy+YUFQo5fXYD+GJewCY2Gejb9IDslT0Af/2Xi
vU/B+cpNojyT9i1bb5+MGfM45E+/HzGHHHV+f8zEGXEFRAQFwcMILwUKwmRAtfIBsIVXorSGKJAG
87GmXbv6FI23j3iJguvHQgHt36Ps4etOhVmx/jXzpzHZhSm0iuFgJQHkQPyj50MnL7v+bcQ/Demt
J3yr6rcI4gT+UZerzvjzcpMt6qaFT6lj4n0U5q+p3c3i0AFsl9VvXf2K7VM2fkPyJMdb3p1V8u3b
LZgzkjVZNhYi6VxphvRjuPnmuahPOWS4vCAQG9FKjuelOrECzgqBjsUDTr1iakK89sOtYisc71V0
zoWcOf3rU+0QZSr1DxrEwiMF7Gh0YDBXyb/Kxlnuulli4kPuvzPaMGQNllj91qvVDYW3gfaooEvN
wp9Q4GppqIQgu5fzJT93wUrK/n2y4OBrd8swZ8cc4L1uEB/5uMZspktbljFlzDJyfzuguvwgBDs5
RiNRXK38OAmu+slBVvJ3ToMV1CdyJjm+FQghyW3qbgzrHnI2S+Kr2EaTjx6LFkhNrS31jk7vVwhK
XUfrGunjIBMyUjJpcYNyjQ+XnH7FwbsVtRPAFZa7qsg2qkckki5SHcHhYDoIVSEyEFtJYMN7LIuP
hFiV+lzLG1X54/9ufVpuUAM2jBTtv5rsibKjN7PeaBQxdTXm0Oz3g8Fl3FTdo4veEQi7VH3n+W+p
x0svEFdNrtGYdub3KmjlHB+t4XY+tsWHAdIu4uBHi4TgCik6pkHvUBKeCL4ogQ3GPAox6GCOFirC
FqBUZxWuLpNsHT9Jnt8T6TVOBAuy3o/EQRRdUA5/ore/JvqvK+Zgxb6wLKstu0bwgW0vyewkNt7b
5NIVQTEg16yuz5nv8Wz/k+mjGfmQTqX2zAxHEVGtcBRJJyxjJPcm/0SN4CLNleV7xmtZfhDX2z0g
rbxBxoeZM+KcQGr6oawwklfsEIPhhC0ArYvUeiD70DS/GnIoFVBTscS+YxI6flMsTC9wu4XyD5Uo
c90cN0XBL4A55EtCsmmWa0MDcPKnjowHS2JS/kjjO/D2SadwC7Jl5Uf8+X4INa5yV9HhqM+2rz6U
uU5JuCN+JOLn+1RPE37R9EWsiowM/bIyvpuyo3P2FgXxYaQZN4g3EWkyQojANINf3FqZm1lOw6vF
T806ykt7KT1bNn3XGtYhSJRxzeaEhaQ9CDOVYjICZIXq9y+JtUWkdBASPe9p1prTDAvc6aoJKlPj
xySDtUX0eWjPCCHxSKCur9MF9T5oezh+PKKuvNnGC2gBouGCR+JuNeA4tv6Un+M/1HXiMyI6ZbAx
upKuiQeSkhRSdEQ8EbMBRRwOc3EhoX9jdE0vhmC31TIga/w+//zgNCq1BXmOsfeKl80345sBGdYu
ASTY5YvCxsVe93MiB5f53F/MgXN0bSXE96Z+aPqxA2jodkNyZYRnymXLHNj5x/ymsmxIoGPjwgK4
U4nmKHD25f0pJmmNBOkpw0+OG6gO9lpwE6fKnDqidZRptrU1wTEsCg2EnmIVvEpzBWky8xs7UbFC
voJsCYBmiE8CkHa2FsB0kuB3EaFH5naKPXTOt7R9GQSaI38KXqRiaCzjlYo3PXOq7x6fkKjt+OkM
bEhkO28m8IrFi2r6AVAG0MUHVg3B/2QetBg7SiO4Fbh/n9+k4LdjSKW4R40OIriCkxRIHiP0c1cv
XZfsT0yZ7FNm12/pH55F3M4ElWtMlMOGgEKFpDZm3ro7RUi0M+JKIhfJR9S9ZGCj7mF2fwNsEA5k
4hkxmrNoG/ivplA/VMdfTbbm08b4TVAa6Rw7hV1Mr6TFWH1hyyvgzAKFzShZa+HOIrVn5HonpL9c
8VU2Pm01S4DKuUQdSibOJPXVozUqT0PwrRVcJvF2r5XL4kqwpMHIXIrNFDTBH5GRj+RfPwY5tOkS
U4qEMUhZygxpmbeULJZn/CdjuPHSJxZ4rJbdFMtgQjTzeQxXK/wDoIV7IKuGADRvS/Y42u1Icqhp
nIok5e8AWRx7jwM7rXk/Qb0Yf1UEk02fLjPUFNg2mZLgA+ARGhNDhbBmlmsqrIoXRIt9Oq+MpXIh
mRzxACcaZrmlT2fqKroOG3UVVbZbh+9OXvtIHZslD50H+8cuTtMfzkoqokEWtGhlXVkXrHBYEnkP
it6tJyQRDWYU2yWAlIp/Qz+P0dEEwUux2ooekbE8znkvLiv0Nw9vPGftcZriE/C64JROa0hiDXRB
7gt/K/Do6iP21Jh4kXChf8CY+mtr2iKyxzah9S9aGjFqiANUHUmww4bOH8bkidph7O37uTolUTD2
Ut5AuM6kG90I/TpP9h/GZJOS+2k0rrSGKvuFmacIbXYqIbhkgIslM7425S02Jab0uaTp/ABEWbBR
CZzMORvl6MrVyUM4AktEoKunryPMFgVtjP1N5igmPiWxOIfR+lOCQrQ4C+E/C1UkUBGAIUqgBgTm
Gys60vNasMXy1KLO42IwnmRXcqbDMYbIRAq6ZbHtr2LvkCivbqDCD7MyFymd4Qg2+JwDanK9o5Iy
zpWzmWUsqxu21kdI1ptAFMtijHdq9fJ6TkWCes2lTmoldDA+gQz3zJbwuYoHgmzhecwokmFAxL+J
ND9xvXq+De6IBc51CBdyaoD0IketN0wRwVeh/nyaXWHeK4RFD/IAvaXIZv7kZU4dwOOWtPFWcbx4
z3YY6SGLEqqlffmtBa9qt+bTQWBIanMK4jojEjHO51Z3NEHh97k7yo6Okqxf8RfEBdS0jvxLwgrH
BDnJKOJsDJPQR9piDezts6RwvszJGCZf/lWUF2Ej4oF2+ZiBoihGuoj6leyTFFaW0UH7oo1jBdPM
mYD+b9U3a/ZT6Vbuy3TFCMQIjDsSYH872V9EKu0jJwkfpCgP5FeYGObw5dHc5l8ayKBwLa0RFLNn
38C5JXXTYRDMDsSWciRtENAH7VkCLxUX5BiZ1oqMARW8VV521snTaOQB/BEcKH2VHBMq9hrjMPrk
owyuNzXpLriGfP/Y69PDhHJbIal8Et2gUmpm272v/wTmvPnRQewPZjuV0ESTuphYERT72rhmpKS9
h/UKNd2Rf3NTkQ7Ia4SvEQuQw/FLvK1+hsbjFOEcJ45UC365M4I3Fx1VI+TR5hsQ5mjYEH4MNNr7
a3SRXPC8yEDIl0xfk4dHnm5fT1HM4pUMdx3ZywbtIE/SUjdOTDsYorUEib+Lq9sECxgwEV4hdFaB
cEZFhEYUlVeV7FLloUqgMYtKPSSY05NTDyao9+gJuAQA0ZsFDQZZ7lhH9G0RZZ0OUCObdgx6U9dv
n0gT4T7k6+7abXMary4D9i14Hc8NMK8tZImETBtQdlTJlp2Z3zBFi09E4CwdX2SggeoeZYJpiHgB
24ZAYHPNl5V2QI+trfr83OIkIEGdWMYjf7kBLeMKLP1zYH1kEB2gwTc1pXSL8g7CVc7DuwyatKOv
QFhjr+Ty5pBmO6KeL5ok2elJ+krlkzTPjulGgi3/zCHmcAjOpUP6TDs+O3qZ+FkIAtiTHQgH9EVq
J/oKYugL7aYgWHBRLCMY0kdSaGfE3MK/gH3o8hkbhITMDr08e1eJThu6fEOKKqhPZPC+u4xQBLQw
xZC2yBdjHY016jjpt8Ufj4egWIYUW4argaSF6GAIDlIbr1i1f2BXZQ6l9A4ox0LbMrImX9BR7YFf
pvHIqer9uNPblc+FXC8UeW+KeI0oUbY/yalzo8D57SxQRZ5U9vZm/8k3praqMEnFPUF7s/hQgI1U
3bHgHK850sCBY/p4SFtFJ6oIPZ2sB5o7ku6QEIYoEPOInIajPTVtv3YbuIJDuwu9U/c7kLb+lcP4
LbftP3QyHK7YyhOnfJ+ENT+QJZwE4jpaepunTj44m4bc7YU2V13Lg+ZDJ870TepyRwUDpV4o4sgV
nzff7W7E0UvTjraWfskDR+VENmG30NHDr0gtJwMcgcUSpVG6UgAbqIvcmFAFFoJBrDRgjwvdVnAz
sV060DOezSg6Ta3uqXGE17ijKqGiAjYgQWukwH3C+Kfkp3rckDPBiJe42bbChEXsabwgW/cKSb5E
3gSNM+9f8ZfG9Z6vJ0Ehs9+OvG06a/R3ua7QQK7Ec+X2KiaO/mN/4T5TYri3ynUxey6N35QyJEy0
6DEsktJWKp3RIz0BxpFM8rF1LO2Bm3yqm0JHsUN1hxwqs0k20NYtxvnW5lApC8ZAFDK8W6QPyD8w
wLOBF3oefJnPhKaNqZ2ARhc4HWJRmA1ItqdtFsnM4qZHaOkLVyaRrKG0CeTEHPjI4JeVlb8g2708
8RHz73DX9iSmxxsy8ScfDXb0Y/c9RYySyspvEhPw7/xqE5ZIOgF71w1zS88Tk9q039n8TP2/9rPw
5wTC+ISNqySQAB/F7oQtjPSf0+i7GJYwwsQqtDcJVoc8Y7TXzKPAwJZEBj4v+FgQETdziDdEExBH
PJObOrhMcDhRRiQNpR04XAAOTi+W+qyxOhrrChgeCxPOkORERyGZ46BAIgiC9Y8EPCt2NASzU5Ap
z3qz7wjCqIZvo9ndxuR7+mDD6AVQG6+sV3JDusqNFx2H4kIPsHak80HEVMOxXNwsWjmNkPj5Jc6d
KdxFjraSPpkRrb9w2R8aUhiWiFga6UtWyY580UTLVSHO2TBED4x6Luqbmn7P4I37pZDPJMhz4QW4
g7fqVhOdeBpzrL0E6zdX8btDb8860ufEJerHfWcRCWqsGXw1QpLOJoYbsnKWSDrBrKxXvmNr/EY0
MSiYc4IjgkXSbjw7qddoc1BMkUOqh2ut3CjSpQ9+utymgaASmYyWwRvFjPzZ1SdGH9MtI+z0D3jX
xqMqAAMsCSXavzr/G4YlgXlZiLLdqb1FQcW2a423kF6CqUrtNnyHVER9eBfwm5ankvdn1y4yR2gR
0dLcENmFgT6ABKKj/CRRF/KDsxTHKg++caSvAP5QpNeceyXfsgagMhH0BScn0hfIPISB//onlQ7c
Y3tyTS5YXWflGoGPBPbANuJkItWkrib/xhmeKw6M5HMeBvDVBRXMrImo0rP45DfHDzGCzKGD4PLl
QICkXIdevuF+o82qVi4cpvHnWQ8rxd9QPgUVN5rNEza6oQgTeL4izJ11hzAtiVi2quSaBWOFQRp6
QrxWuKYmhUHPSC4QXkST0UQF1twP8Hxp/JMZbx/7Vvg5sVEWcEwcSGr0CvhAaQ/mGMc7RS8KfRX+
MryoD2nc8GyuY45UDkx2MvEpic8whHQnz8bAnkhVTjkSI6E9ksBhjGfHRL8uhRDjKCK8Fi8tMbYP
XzlMyybfUcWroK79y8QPlwhl6WYqWTX5kPLoLkVu5P95/A4AcA0mDMZOEaufVr5bhDxEs03LCDoo
DF8BXF9ChwttDgn1rOUlgR4MKPjpf6kLEhYlVKjqhALJ+Dh+2NFQNHRkRqrrmloM2g6EtaTyizi9
qCf21S8Jv9zHeH/gBzriGdj81fLRU1olsyKFko5HYSaIB+KZ2eQQvEN2x80+m/pvME5H+0a+cW7R
T0FB2LpAy964E82ftX+DdCv4bx9KU2t2ZJIuUaov2uin5FbsuQuFNZyz5PWOaF2VHFSaPVDbS/Wb
N5dpKaafqQ//BnJfJ2y+QT9i2TK6tJ+sXpkXsnH0c3XRXiREb0wnvMJLIrakWhe3mi2xiRIgD4Ew
T39QzytAS9qy/OFJU2y+WcCXlhAGBiWoi5VMalhDYAiR+TqqD54Qhp+ABeiLIqAAYzVjNTmvXzzn
6hbgmO+XzCg8Ct1JcKxLRq01uo758DU+cX4EWDchEWiTqpfGgbno3h8v+ON5fNf9Mw4O4oY8cEx8
XIbq3qPoKF96NlJD3aNiANHAunI07zwpgDjUQN6jYwr7rgIhgDNVTFt2wwv9IlZsXfxye7b7Tz29
REpwH0FUWht6vtUR8aFj3kyLq2ul597cYkCFGee9nO4lgYQ+69X6rEZMqHNzWEhTSTwW4eh/OQ8P
bkOVMaQgh8kZUeqbP59Z2DQ21nFYeScS3zu7O1sHrX4JTmA640U6Isyj8AGnVrS5WfcWt/gmwjfh
ciipecknsg9cWho821rtsxePvGas4OfhDPPpviRJda1fVXWR2zr5AN06mXRvZbhCfU/OyOoe3RQk
gyIFiEW8xFV94NRGzG4+jGt1iARaOg0kMf8768jEYn7g8tJtujaoyN77D1WljdxB+dW+2YNJnhOy
2cLPHGRUVXWBnZkTB3gjBqu70AvY2kZ1KL77/F1QuK04oAUG9S39qpVdnVhR9ctigeShxbe6wjuS
PRjK9x7J85yhc/Efye6wCRYny5W/IzzKIl0bbkCYkV3dtZlymU6tqYQBXK94WAxVQG6TfIh6mG78
gRVEh1Qd6CSBmJFsiQfCy+1AW/Tjs8iJc581BaL3BWcbad5z/EfHZs2ig8jWzuA9F6QbpRmawjlr
JG5fdniAdn6NTzvlap47ycM8xvvsLAEXnbE/O8qf/mRYPsv74EbWtR3cki1JkzcMWMYRJIuEyJa0
A9KepdW4OuZTUdyCDN2fEbsvjrVHGG5Ip++MVXLHp7AD8Pk8chZT4nTbr/rM5sxVsdKsbRo/oDas
TeQyOaWG3S7CM8xolM9Chx/JuDYgWEd0uel6XHw2eBfyjZrOAUuPeO9woyfPO/Bh+ZSJg5rFPAT+
Qf6sA848ZB0+43bW4dScDaRbcs6BahF+7lSEVx4y5NcZc4JL6RJB9QPz36q6EiMMp2tsnGnsUvo5
zQ/eRRln6ktgH5obN0KfEF1Hi3435euS/UNiC3SE3LuAo54tvnnvx8rp5Fe69v4U8Ip2LYQrMDoS
luYe7+CcktKA6jkEFtpRufo140g8eb7Fd0aOaLMkfm03/GmkINrgffRHjw579cJ3q90f+D8y3prw
96tMdPEBwLGZuxjMGJMzdYewtweceyVPnETEIxL/hRFjp8HEv/D+MmU0DhsgNWKIziZFaZhc6Tpi
aWQFDGl+7aO7hfQiW3ZgTx9zFbkIaIyl/E5IY5uVTAjbvtjp4PScxHGEuGchZkeJKDPdheZRmfhn
Hc2kWOj8Tdse/SnmHSpi2+0TJhtK0QBCOPh/RSrD2NEvquQM6aJRNpLx092ru76B4ZSIe4l4b/w2
hJJdBOZ3KSyLLF/mcgWF+24jTHfEkahsA1riz6WSdBzpLyXZFoIZzxEZgm8fYePGVA5hfZTqnSCS
Dy596aJd8OdXKNvA/sViFVtXzB7IKqwFyqICiU62lM8WjyxrYAycLwFUt90VfbwQ/Kod64KGVs/r
ljU6Ga/jbW5gwAI0KkFkU+WCcm1wM/r1APOwc78FDu0cCUvWmGhilOagWQjW9/GMCmQ2BxmxJVuE
Pn4PPgKR7mp4xTwUXJbaGG21h0m1AGubN/W+YTtOEX3VNK9xKCOmzR6e9IV61Q+pK3/RygOOnvp/
8SQqBNs2jtyY5UVFVawpLeXUkwCbbHIw7ekUyZDSqrStcsYb6j5hP0NfylJZfOeI/qSpd7ALcpD3
Pz151oCnBQmElVv7/0JwECLXhUlBSXhSz7JWknlDG05ikO6nHf5/e5DGgS0xoyWoeHLSMVI13jcD
UbAiYWcD+ZOM2+FOHf96znoBu7X3BFXUjGH1aZ5E+OQdWc3epWpYs/tLxVpTtl8K5scPFglWSxkY
DyC4XIIgwWPl1kOo7yHW3m8LMU4/Q8RSBBvhUTvgMQ9hP6Kw8TfNrn9A82rw4Jdo2brdX7UyMDd+
k2/h5o/ipv9Vf8K+dqNH7tmlYx6z02fD0U7k1l/sfpzWlY/iRXsbb+tEvctOh+Sde1tw18RVF0SK
XPS5fuw3tavTaqBi7Du1buIqJzBRa0eA5k+3Vr/9Cx8EHz49EgtEGsmtPgVfPvmekwwo3/Xtjv9X
PwP7xNTAAK8Ja6RCoa1NSHnnAkTI4kNKL94cH6118LGyU/NOLSjFxgedqAbmYAzNy3qxUP9xuP8i
nWG9J/SX9Yu4FZtYqXxq1aUPZ+knyym6Ihjn0l10tF++HaW9NN8Ibcjhk5dCtldxndwK1/+uKfhd
nCj9yqdESTKmKzuZfVF0SlD0TZYRhtgi1afiEhKB5By05sgagDA+sA4aCY6ozPJVj7alw63fYeiV
l229AKNp5gpZTURb/SKb0eb1geOwGMBcYfq3kTA5mv3v5uOKJ/PMB5Lv/skuwRZ0CjfBClQnWbmo
ip5M/lUAfDLnFRpvBLPDqjcXKHKDiW6YhHeASqResqeiR4uvDas2RMgqEi4p8xWf4IOLklg/8gHC
9AgEhE2yG9CO/5QR4Yy0VE8fdXLikNTsVAfl3ADaW4nLS5//YKo26NsLMLSj+hgj6u7xxfqkm5Hz
DEW65M8L+Ul6J/5G/wuWg2gUxWUwP7jqasjpZOClRYkQoHHfTR6cjbiYWkpGG2S7yNYwbIMGDTDH
zmnkONAHcc4IAcpfn3hgQLqk1wccRJtLaz+c2oF5nx3M/SQZyG/WZRgdPDIKs3xil8Kq0jYM+qU0
GaJrY8uP+mmPw5S/Ruwy+0aADj8MDhEgKfxFu7OySbeqGPhkKpdNo0EQFYIkttw2637FB0cKEJYK
goPojkLNReGnOTNesuVqGBVjW0aWOayDTcaJ4gpL+pDQOMaOtwKxKSFsJIS/kw+RW0rFcVS3pxhc
o+dHUc+T65lJ9eW3Rw8hLWoz8C+TjHD5q47vFm1y+rv+89CaNrZ5Dn3cqKhavlLIMsYDsGS8wJkG
lLns1BUVaj67A5EljY1QFf8TGPAY7s10rarrgCOyoTNQw7pj03mLyospHYjoo76D6IdeYPpgWm6v
JzguVJmorRg0pmIgJlxCTmHf4sgZCfAgWGCkwW088/FWjF+C/xeSdZj3V6BDCjNL9j7WHonlCIXx
+GNpx4LgHnUdh6+EEMIEdavJKW0akp1Gd7RpzIVZdeEmH7srjGdU3JD4QzCqzDDsnjlRc95dVdhR
ar6ly3Qoc3MF8ZGHB2icv4fe3ZUWU237T+B3Dx8CtKnCf9O5GTt4VG65laUQUcxFu+yQIAdI9aqR
lGI6vXYWs/nY0jZFddCvRpuQARB6nNwPGTJeNhpIQebrznpN2lLHMUC09vDjFG7TZiZzAaEYF0DP
c/ue6Ee9I6/6L8nOEUAhymEdmXatUe/az+mFjOY84w8Qc2OBNhoScYopp0hHr0a4Y+J5EKjKTWuL
LFP+Wg2n+Zg2S/bL4QGvl8nWHJGyDA8H9MIO3vAjItxPP/pW0MSp1w/1brqjkJwSr0lG+0FK3LF3
gse2AjE3/Ry8z+BxICUdXRRCZLTqo4mQgv/k7NYNmx5uonT6oUJjEelg0Sm6MQhoFIYLuOWAAPcx
6U4hJk8KHMb8a2RsUNCBC/wz4QJXEfJ5lNzSVJlzYnz4qTPk93zqqm7wjWLhpE49BbclRJrwb5P3
b0rmJKmK8L7K4W2I8nnRkk08p1YzcyAJJhakO/kobD93RJUjNZmo3gVYTj6reKTMDcmIhZiPnsOg
OPsWasCV/CCUn3oHZtKyf2kE7fe7iZ9Wvydi+3+KX4G5Y1kALlK42kWdyF9b/W6nTwLmPL6GJO2r
0rAegz/P2JR/zAtpfNRBpV5G+JsW/qJkbCC9XkCVCx5IUsukP/Q+p2y857BkCsTyWFRgV+Q5K8Tt
8mOrvDIFo1LO7ZlveK6wFFjohptOBrV6mAI0GDxcf2qTY/w0arquf2OIos4BYTa6kwQyRO9iw/cd
DP4UpA8No+8Sbd98gKvDRUjcDopBwwrXqgnQ1GwsemaLKzwaxTtr4HtrRyt1SqA0eHclO8kNUo5x
uXngQKnUtaq/WciIZhl02ySjAtLrs6Iqlb2W3KTxEF7JbTKI7c6OnztuRCIiBvxteyNiOTwTmaZO
EwI+4612S968VkWwFBxV2cjsmntgUxOnl0X8BdJg18hvjXju+xOAE/nd3+WkrOXZJzfYLB8xY1eM
yABttkQlQHmDvaZS5w+Bni+dTf5XFAtW/NvBWvRhtBLMLYqhx8C7HSK47ekcoT6t1fZB4Ez1gqwK
Ii8Qp0pFImYORjfMwJdYHCRCJhNcBQEzbrIi4eth8mVJoMX8uUF+DtDtyuRwykh88dmHlGgI/XWw
liS1mscQvXE23C3i0srJhq+0B59mbAQ/ZkotOTI7/0FOP/sOjBaWSEjHnhpoSuWWn3450lti6Y9m
uE9EygRZBcQalPYkkzYmrt8LIydlOoXhCyiwrHuOJQLIYk7qOmZ8R7OqtgEOkhAFNrGdMCwWkUmI
nUjtd7m/Tf3kTyncuDT14DowfGAELare5rKohh8hf/vwqArZRRyIz4IdHEU7BcpQUuESym46XD8g
1TB/G5OnlqbAcRujBS5t+hjJ9a0+qOFXHahHVz/65NeSHEHYD7Fg+8E2rh7VxI52X1GwEtQzRAU/
YUdZCNlAyCchadqImJEDzgqLYQicBKI6X+O6rfZ9ghLr8BGmMl3669F47IklHGj7OhlofaaQBQdZ
u/APcJPbFuVLBGMenr3mjMZfCW3z5Nck1y6TgVNvGX7dyRloIkL8gYbxX0Gzqbs+3Ub0rabrKN7H
+o5Rg0QqBvnMsaj3CewpMoF+w9ZR4DYNW4tY5uGtsfR9BDdVoG4R8/BgQeCh65dim/2Dv1KnclKd
AcPwXtJAC71KphE/RMZJyJRSbSyCi8jyK0gMX8rJrh6fEf92DOxIpBJvWPlK5XUFIMvN31E4S8jf
ebKAR2tFvptE6Sg7cOqQ+6C4VO29Dn/wwYr5hfcxafGvsGk55NJMtARevZ5SmFWdopN3jckHCZfe
Uh2pCCe+awA2oTnpw0Lfq1MgFSk/146HeltDaKorEDlrLay1l7D9jGdmR4YAbPJVyuVt2FH8PR75
5aOC6DJeFE7BMK69eYqSFZliogMIVLmaegnGFfnXmfQDONpwATINeXu6ewggwupD6xXB/3PpAvjB
qAIG+82f3mLIl/C9LfAbhvk6kJ6cnX585UCmWZYRzKTHgTTyK9cbF2KdbccWifDcWoNS3njpRpuy
I1Qv7awcbcobBiwyarclhJB4/PJMJBTlDAJPETakbGHuuc7Uz7p4MMw0GuoTiQyKnACz2qSN6W/i
68GwBJ5c9FfVBYU/jILsBIkrWw4zIm+Dj2bW9rznwBnA67KD6Yuc+B8POl8hsGN7hxyzfgPrrkR7
yInyggivI6qYdBlQ/Gzjw3c6YeYo3byhovUWY3gl73PmaTuq00AruYshpP0Llq4CyjmUzgivRNwo
2gKoDb69hlLj32PLT7UH+wlblFDTElG9OVNGnCKsuiD7+Y5pgBua/YZdX2oXKiFNDRJ83Ec4ljQV
EQz+1BrRhvULLlORxsit31/lb7lyTZhkRI8wzms2Dv5g7qJzSQnbQn0vIInKxtFCdHj+AiUtduV0
Db9FdkcD+kO4Bi787FFj+vbzTVdefCAN9bzpzbtyzMwrr3KtHT3jZDU7KyVb76U0u4bAs2+VjLYH
BJhFC+MEf/9jkGV6RnnNxDMuikeDF6OaB+IzWUk1Gxm1gk71CE6yDCMjIJMm94nUI3iJoHwbv3p9
1GG9UE84JMm7OVNkiqnCY/nW99ovUXdTJ3R09WCY+Ob1u6cRlZMES+JywgcZEb+/Adxy2P7y0ECH
RCtCf1e5BGlDK1muiI4K8pMMG65ooCpuCsTt01lZ2qRW02aQSLvwFwDoSw65lQOeEBiubkcmEPW/
IWGKteMlSzpiG7I7mRP2VYNJfe3VrvhNzrx/GIupypqpYptC+E92LnlaFu4o1UBfIiRuKyVk714E
ZEoHc4FkYrovSBw6kvxQkdb8sZUbFDTzd+cK0R498h20Ga4cjSy5BYx0plugT0nQfiwGIonPAmvi
ylizChLNARA6fchMw+Q/6RkZPv+RdGZLimJbGH4iIgBR4JYZRJynvCG0zGRSQQEBn/589ImuqHO6
OitTYLP3Wv/6hwOGGTxZtnfpM5/iYYv8AS8Jjhu7GuE/nAmCz00u8J7oqT6ZqD2jO8z310JNLlqS
mtPkwhBS/EDaOYzNbcY+QYAtQa2TbCUUvfmdREocalCKu0NLPSJ0gZY6k9a/Ayr0eKaTXFSsOtTJ
U0bCgoKhCgg589n2g10M7CXod0BiaokobAxBeLs49Q+kdv1CZZUKzBzsNrMohTpmSB7+SuLEg8vx
5RGG0PMHqKifXwAw0rT9x9t1KUXmVE04uD3cerAo0mjIX9dpwv5CmMm2M/t/p07fJlIACMkJRUDg
37S2n35Tv+jOnTSUZ2smTYNMloZCXgxueBC/3JLN4Tx6B2jNn9ra6mtqxZhU6J8124OQkwIedTQN
A5b+PC7jQBmXbf/e7h/+jtoPtqNTG28lNqn3r4YDjd8fyEC49BE+ThPI8sYzFMk9sx5gQC8QiJFV
O3lesbVvujXnCWWv2mPyx0Om9REA4PDlU95zzMq6zyFlL3y8j8NjjUKyoCoVYK3m5YaxqdhBpgf9
01Us+d3qV2FiuYQeVVF3fNmjaCrYNB5uGm5bH23jYOlfX56EKsRTDDxgFWFmB2jbHrMxz+ABmWfM
TaIe+xoox9orpGDppkyJEAYYMKfzxzd4Baws4p6KP2bI9Gv0dj31D+wnRlh/2tcWTsmm/stx46FD
+jiTW09Sj8RegI0lKNeiPdKp5Y2lrL+nofCAhWcS8W7uaLcII0g6VoLTkomJYXETAO18cQuA5Vo2
DEMlXol0VAcZLTvFetbb2M2p+kLvaO0ZFsTt05nC9b1jcwQPFwsarLO3mXzJ1fCb/cs/GOAQLozz
Sgavif358ZNIu4ahJgtGTzaiDjNzgSEgjepX3mrPqMLqObX5MBm1TKlvn/LhLmNeiJsi9pxQjnQk
JZiQaVvpieFnZzE7nGShKv2W05M2YNsSlOKOikln0NQ/Lhk3q+ceV7y6Tcr7PkOXhWDFnf0Xrw73
ua1X9XeBVw9WKNP38o1ldHqILzJhj5/1oJ5rCPOT7B/0HOE8ex2/BCD2axhLCOgwHmhhE1bCTb9J
8P7u6J5BlfWNLLr4VD0whce+iuDD6PW56AJWlFsGA5oLDT67xNxJppXt/qseGo7ytnWm7QKYm9EY
NBbhlON/BnPYQE/a6BhUgiyTDuO9cekud19tkQuNOS9LS7jBDiF6kKpJ3dGPwvN6nnvmPBu19jC7
NmPgCNBKhJE7CuDRZqLIYbvgd13jdWnFIFVQ103UwlOsbLTNAyley7TeFenwRFtVfzLU0oR87iTZ
qPCJSDksSpl0wSjuiCkMJUf5q/FihPwy3XwLSKBvzJXJhYljDsD2kifuB5jyTJqm5pbkElEV4uOJ
JugrU9Zk9uM942eDd2TQUxmiMRCNe3zpKCRA3Pm8b4exw/1fo6/f2ytLwq9tDDFvqp+vRRBVri/u
Qqz+tGYlPB0xXc5mLGO/BpdShBPGYPh0qvr+y1hEQ2+J2zdklFY+Pw7wlcUYI5MAtps2GSxNwiW9
N6bLWO2IlQfhZloQjKyABPuF7kedbOKJaD5ZfZ2IZKnZpUlJ9M7P+AzlCp1szBXWaBgfFzKs6YWs
O+PVwUL+UkC4GMAt3bqLIdzHsPyhLSjLV0cCVUI1gptA4mADp9aQDu3uyoxogiV2S0hTA9X5TXAr
fhaWps+fJFWVMlZHCLX6H/mO+Rklrr4QsbmV4cZi0v1IsATatx2WbYLTDCvg6t7JphTiEMCYpAtz
2mSJAvVFycnlpJiefeKZyWzmBZGgkbd6rl3LBud+cDF4DjUVAXOgriB1HQmibr0AiL9PpxMvMqs8
RWSTgEB9MPkYfW3E9UcKhV72FAJy39KvsqZdv9uf3evatpHuUyR+iUKOZX+S7FWRlL3VC6OY+wAu
C3ySdFjCtl4q/KPxFcuZo1CFwu9AYjTSpbp+oxSJJ5ULOD8zu4Wxnrpye0CBgukaA0Zash6fyOLU
vefPxyZ+Wp92927OYxOBcwA8olrcK1xIVpw0cR9nL5pMdlwirYcoExKrxfMn4a3JP7tUHiHW3XcW
1hR5socJ7vecMQks0Vn49CSSvE3bc5oE7HNa5SLclMgZwi/rsQEnHYrTI57TA2DimeYRR2H68TkE
IalyCieMxQjz7mHXOFjgvBurJlhYGqdH8sRXn2HShyoXUJCIchAEf33/4OXtMV+K6SoZQ8MiSiCk
exV9C9hzAxuLU8jfFn34iud0G+nH5tjDziinRsSWCy7d1Kw5hLUD86sExlIFgBlpbzw2gnbi0wBh
SKspLj8ff5qY2SeES05VtigsywEBGSLSxSvuhNx2BKpPL2VGr3EyYc1g9NhwwneYjsSTke01C/i4
Tz7ZmeM97zwIriNR5WXHTw+Il+5ApEObhaXiQnmi+M/Z99gfnl4NOQ6LkfiPuQieORmfdOJzm4DE
gXhT2YHtiiCLTQgIkf6SSny6Gq5IUMIZZRHFK7/o09qFNIk6HkHqlKCkLMEa0rALPVDGRxRl6mQZ
j6KROW8oxdT39cMdBczhbg8M+Oo53aZOKlA/+n7mnACJBxUIpwuGNRhKY/85PbdHhZzowWJ+SW8J
lFtQqh6nsTeShVtoYD4CmdeTcCS/xawLjg9RJTi2Km4xXZTThfrZMUESs6UybAplyX3nM5RXsQxo
S+9FhB8Z5BN+AKAv8LHyxoWLWnP75rPAOCWwFmoHrFvVQLMmeBhhvkEaS6/vA1LRB7ySW2s0cZ66
ieK/2EBGZ8NEc7Co463GYbGX5pPe5XCFX0hYEXUTiA8TCxxaOWmUDzNvq+Qg0AEE/YLOh2XBoJEd
Hh4ujTEOKn3InQR5EeM5zx5yyGv2U+hn2vVPHn2YuN+4ON4DzjqWDZ8SLgpfBfe9SgKEFwiSxIix
+1KA/kFeyGnNCmTKSp/SKBZ9Hq2ZvJH+zRiiIqpnzxDc6TNUIc3EnwOoPe+bGnufj3fPgTG2k5LR
GI+V100695haDBt+V2F0XPUbKArjZFo2GhzuCs8NIia/6zervCZL8AP9Vl4nK+H2YCSNxWVu0/4C
e6CKySfb9umPi/tKDznbqLcPDEfoJ8KNB0BlK+yADoC2xh/HC6kypKP53KWLltCyye8wz011N/Ze
N+hT3EnW1ePazcWxC0SOJ0fNv3KO7zPA1Fy+mgVccXiwKHSAXLqxgZQEcIQDj3h052xQYIlqi+EL
JdZI87qfEqGy2ERYuEAcEMZQhf8y36rxl1Tt+ljluKPOPxJ5q+6TyD71jAUwTfVKhEIaW1rcrKcC
QBWbhceyY0yXCpDGbEF7I1pcwlq+5w0zOtBuRuGy2Fj5Qua0xXnOElJcdfn+lOZwe+gszmOV0tp4
W9L0KCovtEdpKIJObO7VfkJXmMCarWh9JebgU5YmeSHi0xO5lBflzINEQgEsjPdf73Y1NrbaWR2b
Hb76nikQbDCahqCTsxmPBkhfGadTOAJDhZr/Q1nEpKiS6X6gHuhYqyN9ckXUA8M0M7tx9z0LzPAS
/kaPmVim72oGH7J+ZnoFCiCxulQG+0/hL9EB5CBWfR6tP9JXM6Y3kBWeH0jwGUNH5WXA+hsrrDaD
8LSh158IG1RSsyeoDsIrm/lKDYuAkqx0qsRjF71RCinpOQYqaZQjB/zQ0rz/SpMtACK7Rs8jTjxB
moNkzzToFiPlGnnHBJOJKdqwgC5u7OZZuIBKH9IWTfrjkU3y8VBeAFQhENCwK86cL5wfBelbyBCS
jzC6N32wb/yXDy6DCTa4ccP+bibPDVsEH4B9Q2A0xtSOxp+yjN4WhIxXvfOHKZaANh8PNAczEoBc
aJZ8NwEVYW6LUPSAnl9EMxOTgunvmnIGKhE3gG0CP3Q+J8fWvRy7vbRDYLoqhTnXmLxd1IZ8q/vg
IukgkYS5p54EXBGr833HHRQ+i9crnOF2gSIyhYu/fyq05tOVglscs7WpCx2LC+auUY3wvXLN1mY/
JHNTw3P2tdLopsVmjAcPFD7uDh8aCOqhjRxOmkPYmYyYuNphFqBO5I3/7/1tr3wEvi5r5g+oljJJ
lOOWxF/msTBV44dxQaCstGhw9BF0DrHFneOnclKqOUcs9o/jBjJ+PT1o6QDEovtgPXU2PWpOiEwO
pI1pritqThmPX8iNeP4yOOQmF3A8Y+vJTetMbLwY2aJp0RtsKt3RZAo/DAhpmCl9HL41F0qb2v63
VABBkGJSV/JovnnEpJhVxAVw6eh6WEtwjUYVCZfbrnimPCDOE17h4btBowP/Di8iPkCsLIVup6HA
ArkWN3wfLluFvMTa+yy4qVwzVwBWjLUfbw4yupGDj8TrwNHGTsBQmIMRCJ49674A8IN4zN/hQ8O4
5xrunYfnAlIWbiT4F0+B3LDxzwEIKnsiMAiiiB7vMTQygZOeFoL3iukWbA30Tg+ix4jexPMuNyfc
Su45CrtfXjq+A0gm/xFNIJxK9D34uojX9qqeoX5NMVus56xRbhmkS6l0PryKhcVa5F6DlLN2WU7j
ZaMqQ7PKSQ6K+cu7lsLPGWs+GyonfZQWjyVZe8WKJO0pl92OmciUR3h3sYVmcCr9Vr9M2PEmt8YT
BqsqJsR4wewZ2YOksr9PV2xh9z1u7KUDlZhfTHQKFhG6NbYARhgM6OnY8PziqIG1AGcK3w9qBy4a
St+VEowKkI8BfALuKgh07wyZbR7TJ1/hC8JbSYnCvWNBc5thKXChMotVY2KHWxEaSQvTHNjewvmB
RLQKWNKg9qzkD8uEgg97Uw4J/g+u/9xTBDJvl574pSD1HlcocdbcJp4LfxHsEpMuvk9KmDXbDDPr
zuNew+oG0XrzoqN7RtbWwbVk6Xkx9SIuMni5MKoB0MA5SzJxA2JxsMDLJZAPk8OJAot2hX0Lm+0L
rxg1eMk2S/wOXZcXtgq+WLhoNgIr5h98RvgXSDl4QgSBsmphJz5dEgK+DLdTD44vFnF8RMyEvmyY
ic8VwnLGfJaRCaRNvE/6gn1lLHQQkvAo/ttXLSJJvlpYVeFL8ZQ2GlWrVahTrLFOv6EyW6hDAJTG
FfKzoEFMcrfB5L1dqspWe+DAupt04INbgr8RZUG7l5k4Q7vft4IlayOE3fwi1hiOVM58Kq5bVDzs
tVSyTdOgn5CgV6mrN1Pfduq3MovXhCmfT0bcjjkuU9xujNDA54ctBuUAXOJODImzZjF+p9adkO2p
T6B42hOGgeBxzDZRsSZJvQclH4PEytOKJeNaiBT8ToLnR7cxXHiriHtwiYQ+b3J0N1+zAaf9mMOb
BsOooHk/jQtDPwIOeclF6EtwGphtMk7wibKcuo/3GsEhQVrV4ZssCJ37kGqmeuLdIQKnfDiazIiL
b9KbEKp1xrr+x204NJkloVAYZRjljiQd7CYUWCkoj6WgV5wUS3cFQpIVo3eG1B22TgY9lEm+MTNs
zPtggHBXTXHZMj4kViiXAQQtubZr1bsbPDmjdoCpJALzZgBi3V4e5YvG3cNKQDNCdg2r+sv0ZYHn
Q2oDqEokdX0DEtqWlTe1Rd89svn8gw5sQgSyETRakkvuNgE8KO2IXhrDiQ32nzkJDFZv/Gvs9+W1
K1YC9G0k1hhB/cHqRrHDlDoHFIFh0tL9Gj10XDjohCJAJf53j6SAgahEs0y9Zyq4Xd7x2jEfZHoj
7XJ6uCYaCPOId+fsMgfqmQfsgDm+JKvXTbs+96jv1y8niI0w84VfdY9FAJNvKvy7A//kzjTt7dWn
1qmdwv+Y3OT3xWOq6w0u2imDfZz7cZTITsZwc3UZmKvi1W91rcu0YA6puViiYHlQad94jpAgcHFh
rQiBEGD3gtMES4TruBQolxGugxIZ6uIBsQtxS2FFFx7XdD1ZD9bEvv+MOzsByaQ3/jwXRDuYqatb
t22QG3bEulqWuz1aYJCLOXIba7qaRem6IedeCFT+kQ5ppC5wn1g+VrJDtOi6TdFqvQOSEH+Gf9M1
OYYreU6MEBsGY01yRHnq+u9jO9mzpCX0XBGx1EtsSi/q3xgq7QA5MXbTnHFUgaPNei+TzMOIzEC2
xNkZID8wLppxvhv2Meys/RY/L2M9+o7C21rMotfxvdhGmjEGg1aHZJWAdTqFI6wy2IdEj5+EoDzj
TyEdiL9iHifc7qfq9PhjImGYdLrEYFGK05Egc0OcgBiQusni2CivkHy4iW/cjqggds+Ndq23zX7g
TXI/e1JKxKt+7rjFmvdYYjG3eIxGDLRVY2/AyMGHP+XrOyT//Kq4XYRMMySjiEcy/R1Z++AnyDcp
OEVmXZxk/PrPVxCWYbsqHf3AT5xTEzCnedkzW17M7GGN+T8zSfqI240wSRIOCHvGuewEL23+/hX8
Ucmxp2SEygaFsLySbPbbXrmQdL0FEeM0QYLVjC4T4L1EKSYH4N3kArk8/kW/RwcKCX4CGJ25Gfmx
LDv6+sUJ9z8H6ZcL5w1rmhfdmDGSjFRXW/RLwSvnDPDG6d0RjAAGJtyMpwfiSpaJ7omuGH15sS4g
j9lfcpCIMVG32aE5KT/TG5+EngjI9UVoHi0TDTnfhz9kyP2Dbg92MX9cep+RJ6yf9RvQfXcFpWiv
nPnqeTy6Nz1w/nGyelwpkyhX6JLIEiqP0gpuJX5jqPmAQFWLsgAtBvM9EAVqBk5JjoSY+c669d9B
sxdW9Elj7bDrVwyWatrk3cTn/WdtTMbmbHyWnPnMAWQeFm4eRz1numQ896wMGi54IXsszq4Qf3F2
E844dZzfoGrgbRCNxqKCbpMSfd44s0X2B8bM5B8WBkPyKUwHCL0mP/chYSNv8zsfk04QcEUc8OtB
rWlqtTFhCatoAf4ytixcNrDZQHyKmwj+fw+XzCltoW5xrX/95SETEtXJjqyw8YFRYv//p7F4I3kB
ecBFv2XWBsf5heKIeDYjXhM3ZTIrsRofv/GLtu7sfDUJMWHxmar5jUdNz+CcMPd+TvJpdfvuJh5u
406xIMrM+SzjYAJ+e3ls2o10rff6/BuCpNjFgewIbT3ge/QX/6lehcHQMRVMMP6zshLPMzSdV4QL
rkBVIlo9n2kIXm5HMffb/tJ7wq4nHaXADOAK77lbKAcG39t8O53HX7MMHjA+r8XaeS5rRjoY7uDe
wWvIOkFIfuiQ16BaNvgqoqH1Y7eozq/Na4Pe1sTpdv0KXhv1WAbSvNgjNcudbP10sPnZ3G/dIV+p
zjXz6sN9JzmS9frBbmeTzdXrY4G8fgXqtaq2D++BZb3xWk/gsjMm2T7WgF/wYLd6YsQr7ln9W7Oz
gik1RrKWjvV++O2vyc+Ux6Iav8miwnUBbRB0ym2HA1FPGWqp8Jg8yauWn9vswFzhC4G9N16/wKjC
pliXC/hXgWLfb59dfpMs3MLioDanx8f6Od6jeqGSbzA9xevJP5SdM7c8PNF7uX143xUbrKnms0uv
4bGI/tN8om6n9a9pkWH5MGeEnUaNTgrYnN+ZeDGRLL9Q3y+NfFDB+dPNk2RXPeq/K3F6eg1Lpp+K
3VgaQ0DFqQg4IiuTEAIdKSIv8a/a4FnlzbSoFsL67eCp95DOFacjLNJhNYjrXMWJCEDNabWIDK68
WjOF+qrMT4lss5KBqtPNvl6GP+A7RHYGOwqMu2VchnDwwrQAHSVTZclgw1DHYZu2z0NGjSTV9Dps
X0xMDHg64N6vJ0QuXOUNeaEQaZa6IEgvFZhRmMOM4rVi58PfrOUVpf4xpieGfJAspHEz5vvy1Vr0
8hDgJ2+H9xAOF10DxpuwYFVYj0DJ7IU5GNWcKCQb+yWQJCgzBnRhZgWM0sYtUgTQ4ahJIOrBvBpf
7I5dmJ8MFIhoGKboadyAvfZY7Ytlutaix/V5Gjbvf8Xf88SUEtYIO+XLkxBmY4BB1wLgAwsUx1wk
95v4V15k1w55R27TLI8dEVx94nDq+QGTDANqpAFVwmCHNdmeed2Atq0WF/6n/7gvQKtAIJ8S9lLk
brrisKmkOVgu4C1MGGn+Apl5bpjGdJqD1hA1H9ThGLTfV+I5YHEjIT3yAN9f9DPqOm2WQPBfogDg
+sN+p73tQyDgQbIBxXOYzQ9/vARcj7tREXinqwcpe7kZ2JcH8A2GDTDIIB+K8gDQx5bQrND18tMk
/hKgvEI2BakPBs+Ah8kSqMZGYeTgc+TRzGHbsSFnKh1lS++eJmvJZRYEYcFp+6Jm5JtYgAWAt0Ab
DCDA+DRMaD4eDWF55LzWQ3ioIzZnMgboMgJCTQ7ymW71ObHzDtjvCDeAm2jOA4datqHRgx5GEoMe
H9ZL2/49n5uR7Z2BneEXCSWctYY5FCkCumoOn19YbFNhIxfrFBYriC1DSXrSjRJ9b7ON4H/RHsjz
//4hlvKFo0AeIPPf5Ng/1vPxHyEUEJ23vALXXkFIAVN38XAGAm/rU3eqDtmq3eY/rL/4AoVq7IWP
NBU4ePISmJINPnkE10QuTkg5IXftMLLT6iPFC3JAsJXeqD0OXW4VHtw0ewAoaBiKQ0MXqhFlzcHo
fjzcTmw5FOe117fjkF2l5zjHm3KrKoZODygzQPPryoPQn5NtN1ZNAAQdCoNn+kdfVqhwX90KuBqd
4BqAgwgpwkUnTwsVQNGQDLT+iuwWdnw31YWyquYTFwprSHQFpTRlP54Aj9vd64nQfTHsHrsQRcNw
wMb1TOkdrXHpa15sTdE0UNfa9hkRjejprmIV5odTIAuz8EP1/7CKGzM4Tuzi0v2JEcA65f87SHYf
CDm1r83F+ROfCaLCI0ZhnP6+4mALNAlisw4+LqOVsfBTojTECCdqnda5H79RFt4vKYRkOnBOf0bF
FrwueK4BLhOEj8dYsoJeE3D3oy0kHzeIJREWUeJg6BClC21D8b5pCSxLd7oXRzS9AVYAzjcYxRT9
z3Ale0/bZxf2rBcfWA+eEb47uNaMuAhDH3QuDg84nycQcWCerkSv9ek80E3+S1bkiGwnSPfYxZIt
KVMrXBDvRPFB/z/KHo0EYC0GNr90I82lWlMnmkQ1OF+384ttyWdlOHlBGY/28u0BMpo6/yWmAN6B
yRVHTI4O/O4+8MVoyKKNDfOz8d7QU+nX4yNFrFsHX07aRzRbEPPiyBbWKqVF+LB9D+ksrGxVLtEJ
UcLw0nlqpMEUYQ66La/SSg/vbu++g2qdrqm1y7l04x3le7Pk4VYyU8MpHVJ3WFHSMyBxXoeGHvmC
+NlpfVo92nqnXN4DYF673uYBkCwFnLyQgziYUp5ShWvvMZKNuEBeBC2C9X5Vbzwuvkw6QwAgFfzK
kIh6fcNWPmwyzNjhXSCeYbJVHtWVTN/QLIZjvKFWxChe9hILUq2XcBc1SorUmVnQ4/H9470cXH0r
YLSR2jKtxn2voRPgoGIrAts/pnZrw6OMdIvT1Sb7aPPydGxVGxPLpHHl8Y3J2VySnDimLIxoy0Lk
vab5mTNZdXjlU8xv72ZrZpsq/P77LofNnbUB4m9DEfw3c2P37is/ZW5OcY/GpNZ80UNCXcXJZOA5
qcs0zH1scf3cJ9iFz9J5AS1wMOWKKhf3BruG6Yg931xiXgZ7bgOHOrq7Ao7/Rn7pTgT+FFblTv17
mGGDxIIlFnSF49Z9c/doyayZe8f+95L7mFV6jCYMmlxjMDW4H8ZsMJhg6B58zFxHHjXd1p5ms0lD
TOY1XM5cOWgs9kEIHEMwc2v7Rt69uZZNPrKFBn9xIwfVRQgzRygaAHnwb/cwJbNw6mRevC4xZ0Ke
ca2CJhI9tNOeGIjugfvFTZUj6iWrnWdHZTOmm5XWPahMDfOlwkIGbImbqYVrkz/ZKusX87+b/NOf
Gv+1AWJyEM6Hios2zHvf8ltK6KZ+SuYkzkObODY+Jmhv/75qIUP/w4VVunaLJkz4NwSsDLDCPuz+
kBI9oqeTOz02xKCxpk7rMWUkxhMBSKBk8dG7mXAz+EB4ahFiRf2HmsFmbAimU3kvi/pyp7ld0Dui
jb3nbxHwIbj8hm2i+gW8VH0xKv66v3SV+vo/wUOUzZp7+5k3mSfBa3G38iVOZuYnZJiJidsIk7KT
3109xMbfnUbIsyw5yFkiQPEWhmzOxHpdGmTiT25x5bdu8VMEssl0xFWd3mkD0OENXbJd2q0JMG/A
BLUJyDYmYTavnI9XEdtNlA593zwO3mF2UAUHIpeUuOVFwMRjyj5U24Mp/Hvf6rut4A8EVoEdJJaJ
XjZH7me/9hBipvPPrVpma7BM77O9Lx8uBmdoIxHO2llURv14Z+zY7VyJi8XHya347AN/AgzsphSg
wLTYooPRHxlQBe/d8zYs2CNMOUL6xRzCULetjeHb8vEzerkb1Y41t2KyQVWywTwW+xzQh2vK44Bi
/rAm/2Z/bWa+Z/b9/Nzpy7s7etfXc2hUK4gUaLrpkgLJYYmuiP1jh1v05sx4uePH+obS7rNlmNgs
7x+zYA+hYcTBkVxMUIT95PiKKPbzHWc97mYPIAHZJXaG4tXGbo6F3/j0SxONwAcS0/BkNOheV5pP
VyJSWK7LKD3lZ4kbDZEsaN3P6r1Dk+z9t6iiZCOF2Zpqb1NsmtZlsiy7INrLEoBAW+CxC8Fo+TgS
gDYfgmSDYvfvjoPp5RURvceqvuOrzXsF7Wrx8rr1g+hCFLzrbInlDaJn9puOv0hyhqP67XFKZ664
r0Mf0uipy5YgFrYQwafL/p7lH7yEkX7Ce3Gh3h+kf1h/PHfSSeEdggnDczj3u/wcu5XPJJYkvNkf
pKxxmyGzBsUEWIV3X0rYGdyUPcrvlmaQW9D+vKJR/rgq5si4gng9ZvWSc7fB8lqxe2/mv9x8dfcl
CxNWM3Yphu3Yz7egig48XPnv42uXyUla/iGkYaW/okeEBB4rxQ2BxQc2K5t4s6iB5fUwNRdKvk2q
uim6/Upb33fsGiuoqs2OpgR2D5MAg/zEg0iwuJHfvmG3SC0aZX49t7U7OwBC/GOe284Qh1r3W30o
/9pA4Yjonc6G1fKl6KAntVLewAh7Qvc7h95jVeEQlAfccF0IcUESwYLgAWprDZYu1t7/unW/grID
76E5v/8Nm7+I4yCgwaJYcaZAAaVbjenWrjJG7LLlkOk6ZbQoH96nYS2E0qrl5M488ZBE4BZ0UJ9/
IAM0WbSno4Lsbs3A0hv3hcIHctoYq51w4ICGBd1avWFQF87g3vNKC7g34jHxPklbeiGE4TraQrOA
uoIbFs0eHk567ANqZeIFxiwGILRnQC66VwdzaQUXVFy3JD017qwijYA0WTEihhNlLxyXCY48TGcA
je3DpB0Dqllc1BHSGeLek9wwKHiofGycOPnh78ZF60DHxh6DZyZRYGdgMOAswqxeV7oovhMgH/8G
iw2+FOHA7Nb0d5wg3REW2Dy75vvEeW2fP6BcjETpUwCG6D7yXxT1FAomZyPh13OL02uFYwsSGJKS
T2QKSFsulqupWfBQCNbElJiwOIF9nzbIpPGXGmtMezhdAeuOzM8BEr94e3l4LVqS/91SFJiND9HL
VKLymDn9b6CE2ZLye0/ulgOZ2CoP1rC2JstqzPWN2mDGn1UYVDUOc1RXNGeL2+h7wSiF4ITUuL3N
o2Q+wql9TPw+EA02GFNZwKowP6fU747Tf9jr/lOX1a7y81VzZrX8UT0t+aD5GsTMf6P6LZbQHo75
vr16Ex+S9WrYqGdWVsDgC88qJMSjvRe7IfvXZMehJ2yTP/4n/oEY2trfU3JJouUEM1Mo6zS5X+po
cGt49ac8McqVDdScb6iR/2vKIVIwOs1XoytP5chYFLFN42Xo/i3bo756rskZppQW3CklzgfozNLm
6bz1vwfaoO0MNFPzhJB4Xg95V2EDuH/29DaMBZEDMCQ0mcEuCoukv2UzTtzohGfwGbfMXo30F8EH
1cJALQzyh9gvsVjLfb76m1qI782Xx0K1dJ/548ubRbn51/lMAMw/mmkhpFs7CjdWZ6tQWrXzcfKZ
hiSFmpZ4rNCGkXrI6qQSW4JeViQ/xFdaqucC0BO/4enuQNYAzonYo/psOc+VbEOhsWvAuwO33lPQ
TdiZA0YJqTgaONPwTKGyTHcPNjH2Fw2DwAjbA1vl06I2cdng8TDkJtEvIJLbT7yKbVALnktIhs9t
Zo+nbn0RTlPOXo6R0+RURm1Ur1VPCcTD1MNEe9lv37XVyot23e2zH3iw2IPvoYJjIlL8VMwjsedl
vsan6fEwRR9hiKjG5uW+5gRncpb4Q2+qtdUlDtHcxZhVZ2EKBYCEqchp9sNrfVDcdDdbs6BhoIDO
Q9k0Wt6QEiuj1qu9cVgTL76nQnZ7WoUoibCE406pK2Z+4ZvNEnqNV9qUUKc8JG4Y9l5uZyC5QBBj
A5CHOEK475Cjy8voUXhH3PHb9066g23tPg4qHjGh8lMHbwcBd9RTSalhcgRMl1bwIMsW1uYIbr3/
TbeQDwdKcsoIv7gK4bguUh9UJxBWM5JPwFAMsvBMLt+WAHe+GMjh25L8TXcQ93lVYczx8zlrBhtc
ljXJ8+I97p1yzvoVI45QM0NYvs1Ddh43s4gKO9N0UT9OICnPAuAhY86xx3IRtmzwZCi8HSXqAmVN
iW6nYcx+PR6LVEHBnape94ojcdZMEaziMhaWnzOAl0grqVsTv2IzgQHJAh/oizJnvLmIQft/Gd9y
soPXRVocnUzjKqHgztiKcOzH2bX1Lu/NHcOIfjWsKcAZGuxIK53fR7M6rpAiwa7C9FZR184wd8fB
buaSUsodqq9E8dFBPFf6tbDJi7dSh+MibLZkxtyZc/8Mi4n1ncfnYt8tpnhiGiC3wLMY3x9zuBKS
qWDoU1kQlYY9f+hh1r4smTJfk31+xWVj0ewAubcT3N+U0VcDZt4WM91eHCuxksOsNNOtwmgINNid
rSbQDxQDj4gIGxxX87GUHPU5VMOY42zKfbnO5thc8megJJQE+nwggCo3C0B31BK0k7ydNdZghGvh
aMCIwuAdU6FdpK6IgPUfBHqiW/TThPO5jpR94TU+HdWO4gNcMjs8Dg/+TbIm83ZR4/E44uTUVQkb
GhXWcIBgSfukGmjcsI9gpI3oxXhfG6jlUDpo8zDeUW1twmTcmDLv2Jf/4Ca6003yi/tYe4o9guAx
Zn2b/Vo8ly5RLhsKI+e1kA+whRcczUuoa84kNupFtocFDcvl0DrySt+81lkwwzFLNyUiUBBUVjii
WJMpcZmIKZ3CA/XnrtI21fhFAP/71U4OoLna6Aj92C9pIVpaCcY/JmXZVlkldu5Qb9uli2stY4vY
n9owT5zmPzeUIvjOG+87xx3TG6OGwWh7M9Wd6RfWgPFEus38iNwZfN4A++HvV9ZQmiD2xU/2w1dX
EjWVmdKygWgQVvL7+C0W1RxaKEXjN5QP8mG4UNvP82W5YIK9SLcFQ4UOudNS8vwvVeSbD4B+ynm4
EsCjKfEDwQMJfnus9bnk1W6+7RGvriWLLuBCdEx7qC/VLrkoC3UHrMAUFo5Dvl6TdeWOBXFhwJ40
gcAd6fg9ZkGxfrGd9vWWb13/Fj/P5X1b7ikcEauySOHmsUil2mzgV3FaLFVvdlAuXcRPnzPEDJjc
VhFyHRv/KSsJHpv3VtxLR74b9P5axo/B05lEcHSi99CcibZueTtgDkFrxjx2Qc8BiTA+9LsJjEDU
cm9TmyFHhoxp5bGfTizxQFfQb6WditEK+xHRHrXVgEpOSBdgHWJ0FxYblc5hgkTf4Kvkr1ntCqb/
jJQ5+zBcoj4iweZPpuNKvNdmvHW0MysFBXEe9YdP9LSbiECLXvS+96BuiXlxlQa+DcNiV0akgRyL
dkthVjpk5gNK+UNeDM8+0PSAjMVDI8aLO9h/C7gzs7sJJfdz9fETj1aItl7zsUNkG1ZMWhydOUT0
CROPUZLbMr+aphb9fvT0s3mNUYfBqaMFxSEnkDr3YS2b3/DtF1EcPDxs6Zl//n45jlm2hfs/ku5r
SZEkiQLoF2EGiX5Fa01R1AtWEq01Xz8nemx7Z2e7qxGZkRHuV7kRPqgqHeHsqLivnEbbgWCqS+/c
OX9KJYenwHIS76/Kob4tb2u0Q9UtaVFRpzaWpCwTdLCt7n+fthyzDNLVl4p3cuwfTuXHtel+v77s
AOtxorb4Xryj3yZZ7pzJqZnvWB6LYWxw+kLZjZbt2CDWWXTznag3b4W+ed22W+kU92IL6nuzCh3O
pVPXN6hdf7NfyDEM3mWy7HsoaER+kWNGjG8m0ljzM7tKwVycGxU4yhWzSmJfSz9/onv5bJz0gmCz
jFvb5svHON1c8WRMKIBA4rKq730/eH4s3rVqInbcrMu2otWdv0R11CyxPTDMzDKy1kLy/fzJUT/d
Tde1nBjNZenBSbKjdCUrL+/yVa2XVsRDtREKHyuf/sWdbfe/90TV72vjUnfh2cXEonSbV02/RZvd
Lu+J5Fvy3R/ucd7SeUupxqa0rc0agYDTTprO/nDV979CDpafR8HEZmhUEZB92TmD/LfGaqUZzhVp
snMz9G+VX2lzrWZSFSKpVDnVV8BqcgNxHvUz7fQwPxSlYifT8m2r13vJ8DV1r0p39sHbJNjxpdCO
UC6tR9Q6PoObfJ6QHlFUR0DH/FqMrp3H8NJbM5HFKgx39205nSg9vmNDH2e3YBqQ7WVuDcMOEroc
N85+VQe9cckCibXzFMTFrIlPpmnDA5/F11mUTOGWKhsfvsW4G3viX3bVxFOUfAkXFybErerLlemj
BP2V87ac34+Wp0pGS/GmEeSMPwGN8wVwwZvLBmuAcT2f5Qdt0bN8eFY2++4+ajBv4uayl8Yj1pi/
ylJa06vWYTU2lH59ruwJitiQTpWX7w+LzFWXEadFa+vB4pxaM39188f+6dXJv3q3WRvT+YAI+fl8
e75rnl0JeY4aolT5Dlc4SWErnnfN+KmSe9VykUya33jUf5hR3FgwjW+HiVn3NutGPtesk7oMHv9e
Pnaq+/Rm0DwrbirIxKVx2GaFGV8FPlSM3j4/updMLQ8SS5RYAl3/xLl8MD8n2UK3Plf1Z77zOoyO
l0HmNp7dxrfceL8ZnjbEVZXXqb696OG7UbD+1S3NxzI8Cun3g3ktMQxsO6ruWufyCTJxqi3yt9I1
MT1la/ld9yKyedeNztroJh+ikOa4oTnpZj7RmudtRl+z6+c2Gl2f3XTyZz5v756MnV8HcFY8N0zl
hq4TeEfvvv7DrqJ4s49K1hihczlpw3u7N3bX4uxD2+/ZSP1tfpItT9/9k6CAx5hdlB8sWzSIc521
sVcl+V52IZ0reaqYHvBUnv9lvqURd46VlJ44asc7ikyAkOEmj2Npc24kwNwZAUL1daoyEwiMHJhZ
4XVhgtaPXp790pqKMqWIh3XruYjbUHOfLIq7pLegN1ivhxF4f9nyowyQhwtXmODkquiPG7TaQoxV
0vZ5RNC6sjjVdvfm7tA+HdpJpbJwvkxpTbW2arhvie7qDnaDDMztCWUmyKWZ8Of9d85Du9Sb+UvH
2ipVFoniwmyq2UUzd2xeT63sQ9BTdZYUMdS5X8bL1ZB1OS1YzWiDJFIxsMnmmZCvMIbrh++tTaaW
FeayrS/5RgydPhCaGl9eeA0vEsGNwWVUNoJ8X46ZDxXVqXoe13IkOiNWZ/fCQKc+XjI3+H7jjJKC
uSpK8xBx/ghQSnbbQpz6NVd7bdA+xdeV4JrMu+g3uZfTyRK/thjHNIWEbi7qLgQFYXNJh9h5s1Nx
XWQqi2XzZupe0DiVEt7fPi2za0GR08vfgyHTvBNejddSDESVoYGLa8Oz7NiPFxecCCDOJSLanOHw
m/td7TE9JDvSycRjYX+9AHvgCoh00au/x/KI3ebzgkXM/8Qg6av+/TozfPdeel1Hs2Q7ZWwK75Bp
qLY/9DoYJF/KerdbiD5Bcu7yg5gqEOCm3++sl6MsAJZBixVlrnc9VPnz5sGf1rnsxumoc+V8DVLk
mhuRXfreTtJ6auuoae2u9YM89FTF/cBKRA9+p8rmUmX9NZ/sda0nr7VMVL/cGwlvneFeLYOKzbUK
zjqWONFmLS/p/x63dS+W4wgRMZcYnq6j6N5asuH9u5W5PJFduP+5ZNUH1HI+ltWD636tyWS+4EkO
iHeWjHLyXg0en2tN805ItJzcpg9N4gFHGKvYWuEX9OWr8nwYG60n6HPo1CLZmZ17M4e811o2yQjw
ClCu3be1prH1kcBletFYnBqZ9NrcyxJphU8VfCfMd/M7FjasHRIsxLwPsQw+NWnn4cr7AD4ZByHN
gYb5vAoCKH/fj8lN4GYPa1PkxUkJWsrJfSNJkiO5avsaq2t7leptlk3LdhENX1suW/PkZDMkgpXJ
wzPZPweXVO+5HMViZPXNXaLJ+8QcudzVH5cSTv/qqD4nxrICtrlKVjqqVJa9Db2AHsV4L/aV2L2a
FiffymQrcDxLPAYOihfpADY8+Muq6xFrZodpFKqc5dapd64mJ6ZiKXeX11JFtUFYIhuDcuvrKTEf
JtTYNVKQzFUtoDwaW+oEriYGNtRhMHJBDWQC6ySfgxmdyWXX8mEZ3Txoye3nc93e7hv5ZTO55Boq
UZuI8Nsma3yMc//Mvb3OXU8NiYQvBmOMRDitKMeK1BPpaEgGIiejuWJ5OXdlyT/cHyXdVr5LDHsU
7iXlnAvuxRLHj5VxBmf+s0frEqLxgjKDw5IK4849t6gExx76hfadGCAapq6/zHnppAcj6Pi8O3HE
/tyksEjcRv7du1Gy7UgDYiSKXJJ+L/tjDVLDXG617LXNoTdLdvfXvxuj0HbzHsyiz9vbMUCrsR/Z
wf6SnxHywPBzNfaCx0JB/iotUgUf7iL/4dY/r0aEGf7odKvfFP+xa/t5wSVSYq2CT5G/0oWW3nya
N+67EH/urq9mf/tLJ7YVhlzLPVrndDthxxPqnxMMXmbymdmdwlABOpSGi7U/VtkpM6mqD+KCWFkk
ODSM5IHzrthbrhpB6Ura3FtKaBdH6rwRrUbR6+tGDyKewQgoU1WyEXxg4H3AxSzvFCSUJc9D2eW4
6GFX0hJNpqtwmvKovliEktIMyix2vjYL18ta5b/Kje7CAec1P3yXg8M9YVFkGnw5t1v5QCRybhqG
4sXz85+L8NfXF8UMRIXhArLJj0eTSOYSPVrL+NfM3YgZz8nDJEyXHoexkNtJYCvBpCCitJ/1pJo0
A4ijgMia/ixYtizWBxeeCBaylk/hdyCbW2ErmYbUtcvqbS2IeD26xQYvwciPBq8MfFsAPZ9FXIov
j3/llOpcU91sQi5VT5ivAWh3mvBVMyl3G12V0Os3pbJzHEiduCWabl/8WDWRhrMrk6xRpFgLUnJY
/10aDpzrhE0gmBlpGDbtG1ybT2HV8wJsNaxEe8pbgYIMlrLj+K1RgPf+AY24T37GLt2FRJz4l5vJ
DOVX7hjMXau5iUh0fBQakh5dY0iNJMthtrdqJ7kzzWqNmqa6tg79Xdt6sLFeaD6vYW9mxwV78Z3T
JcldCd7H6DNLkxCjzyy6bOJtj2o4Tq8Ed5HnrQuVJumlAyJ0uoc/YJ3xN/a3P6oic+pyx8nCbPZ7
cGtR4sRvFd4Kvh2fMouq4Gflbvtny/TvPMcexyt3167OmvO/1Mkyk569PA0XyeHmNmWkszkSRbnH
xFfJRPNw78c8kPl00ZINVAb+Ah5HJszRvBOmSQHXco9CCNP9J3WtbCcqG0ZotPaKEL2+Iou69A43
pUh9z8hn24xVOQxtItRY22NQW1lsngCLendrW7bLc3OeFszXYOD1jOWEVVGfJrtZkCBxhN3Hkp9J
zQ+VUVDUqebcTIiXs2Un4IUlpeFR8GwZ+cB2JAY0V/EghnAfJqtl0z93q2aWp/f0cX9+W6H00nYD
orTYrpVSFDH4seFNr83txE59R2n/84n5vt7BknJTUqj9VCGlMiV5FUKC5fp9fsVG87fjW0ovo6uA
meJqMPJgXcFg9B/EaZNt9zG+DrEDTNQ/14amIOrzuHaT37eK1/d2lq5zWh37uDfVyRJDtpKZCP6c
ZRLblx3iNHI/w99vvBwYeX5+IBE989kAQTtKJdo3oq8NIciluuEJ3ncNy+jfa8bFDYz1IMt+VGZt
Hcmr8kFmJUZUB9i+I3WYfQbWnSNJuW99jX13DwwJDYj1/IXZ53jKT9mhrLKgTpNxC4ZM/+/ysnVI
iCtRvBB0EZ4Tu91rcHLU3aaeVG2cfKLeurar798MYOpzLln+0I1mCs+Y/ZFXTagIR5+NhcyEszO8
awGHVVX64cKokjxmokKMqCuIbhDxdV136cRCxM4EMVI+vUtWfIaEodnvKsRMVF60wljbfLgBGZKw
a10kU5z2An1o29jVb1TZ185GWhjAZT1iUxMAzCr35Ka81ZlAk7d6UDNWfK8ULaUc2T33AvvCqmn0
3QXmtaqcu+nxVowpsSH7kNxr3qj26oMyPNW6/uwR9EODbqyY57HsllFjeaBtf8daupsxtqOZF6a0
xR2g702ogXQ0lkjmeAO/t9wa+Uwd3HoaR3lqOn5EDKy5EhVBym536AtnaK+QYZ0L92M5tHIZ3NKN
3beG7FQ4/yWvgQk+9B7Dp5l9AffD8FcwNguDygund3xey19x5Nz2rRBWwOVIxPItv5Z+Nv2dIyMm
9zd9l+jR+K65m7MZn83SU7ZJzSBK2VUu9HBi0h4DZf6re6rs/zR74nBmBooci9pCyAKA5ZUqz9/2
tcVY/Ev1Obp3j93l0BXJ/wRKef3pAwEffOwUuByQwo3zpKFqewEhO0TBOq0gFrKezKqD/Rk9t65o
D3U9atHTnAEn6IJ9yNjIHmdjuEPGDcYmQjmUWdgWfZXZ+UsVhew1EwPfstEWGcQubz/fWrQZK8fb
5sw0vYoULe3u7jvVh9Z1dr2NSXTUHvN+jLGWv/JVqjDNVajuLGYqVdtWdsR2QKRrVoyCNzGTXzHK
Xut95oqUOVX0vvYsNILPcmgQzdpOHBceJ5PPlu+MLOfR7e0ghJ8bZNlb/zzKNFLmaSTwJbmyCPba
q5sZLCdxJPto0Z0dCvnBo6ltqGLR3qhFKkb4dG4UNpfWvmPzRS0JDEoLPcMml+kg3l0z6A52gH5I
K1SMN8gzCKX2uPE73ujeuNI7GRlQiDUOoFKI2nA91deUL+Z8YWvmk9lYi0rfuYYs2+To6vqeWwHB
42Q31kz+vLp0A+NFy53+VUfx9Htor19Hs8gOZXuwIpCY7n6oXhW9xvu2Ag33tHAQ/V6lPX+bjTMf
mbQg9cKFdefRS9OTfjwAX6W4QSKnsr2To2SQG18N9RnGutgRuOe9sUaiKQ1HwtqHu3f78OM73U18
36apzrN5bxpg1T6jibBAHD0saFihgJVIPHMtqK44rd5urcvoNHr+LeqzooiQUdpgdYHi1WPgs9xr
zSJB42eYYfCWH+U6y270dewm2ncpA9l6ZiCnq5Kde3CLOoRYd9uBzpgU/vZ6T7wvRvfGq/cQF0C9
iVl9Uq2dKsnv5DtX3J8eFfdHJRc238VvgpXkUJWWSGm6awsbpZDLFWyHXVZB+kio+Md8mBYVGJYV
eXr0cflOfq9G6aGhCfVM50nuY7RbO9VZQ9+xC57rVSE95O2sY19zhWc7bW82s6UWOMB5MMqIDtGA
LfUu2W4Q6YhveUcJZT4303j5VJeI1HrIGCwcDYRRaQN7TqNkBbgiUgnXF4cYFcUuTNZdPUD9Md03
cX3f50YkR3LXcrsW/v757/q2+rm1gqYsTatmRkDj2iWtG7hP1URXpVECxgwPH7vf89d28uzvm4u2
bPMWRQxONvm+Hdw7goY234+WZNDunFKD+SWLf8yGkCJrJ9N+DvaTqDP7DF9skOvkBu5ThfurkiwS
+MNij7XXjzXinMiM6Qc7myJZvg7sNT28p5AF4GAC2FctQWVpVNbfI1vNcJR9pX90OuQfN6kky4qj
jzNahJ8ZGYQPp7eocqyfPqlXNx12Ss60vFyiFKXEgDn510k665AsVZxn16aHuvYME4yjQbz6qlCa
CcRPfdz78b4ZGM8q6zY506l9aadqC83kvnlC5qaqQcjHTUOctHMHD/X08PE+a+87PKIfSoZSYG1J
8XomK5ftTANzgi7kjR6oeCNqhBEbubZNFuPK2fEufJ4+NFdlJXm1lh2iJCo4k6u7UX/+RiHYADPO
l8X926a1oecD6Gij51QFQcUqUjO6SJGLV/L9B7BOYRSGdu9Z97KNy5txRWlmiZ/H2/iOP5bJs5AP
5ZYN9m/5FrFNddtdNDmH6VjNyCwtaq9yuqiEIeiFhRFXLis8gzSxm6oSqaHqAzEXuMbLid7umw23
/mzcG2ePyco8r0FMGsd+IrPpfVU//+3fssNDvnB7V+AvP1NB8NglyS8bv9ZCE9f9p3UmFf33eQaI
z5ii7u1qdpR9KNM+s0cEfdzK8/W27Bz/noP0NFFnHm+fUC0rQ+QM1nSxv8WVedK78wk4LWqTrHQd
LKDs5x8HD7kqWJ7Y6fzGMET2fS/laUrvJYA6fVxcQjlLSq4DgWgQXAvgPP2a5FmOY/xP9QfN5c12
/mhta2kM5aW2rZ6Ma4jq8N8aqqK2rJ4r89a8ihltPibrj3g51Qi3UFhIbd5/NA+1VzW4bxON3Pd8
lBk+BplWukNCXd9WC/T4ZWdgKV/dly5coOf6o0w9Vgru1XhdhsGkelGAud1IWGYsVQR/7pf3aRDL
BElX5/Ws2OvSXZrc51/y/YgTWX6eKR0yjVtLCVBExnIRl++lY33HNXIvtr/IFQtGj1cNITy8pfed
mGmLkFhPcJj7UNvT4z4L+/dcC8Hcm7UOwAS9I+QhUbl94YMDYa8A45YnCOuemEHRx1cjd2pIsZyM
9QOpZer32N8lCvd8+b4pb+WM7IrZWzGTL25shdPVdEvTvSyejZC2ugc8Zfd9NWMlysuKhNy17tbi
oix4fZ0rHTDpwgS/LY1sshXtqgo3bBBlySXWzm8qSfGhPctAF1BczahrqvszwCFEGdVjx346W7vv
m9mzuPPyfVviwIHwIiy3xdQ/De8Z8xRmyJde2ZoQv+22lIbge4t3RIaN7XRp3Ff1UuZUiSf6y3Rl
5eZjL9YN3MbBu6fK2KBD1FpDP734s8y/Ne9k+s57YxiUUtRyZjj3ETjPdPMl/O1cftm3U/GpSRTn
/GR9HmxznTUhU6amngLPM3Dm4lUgeHp4jffZr9KzAA+vLproatwiW71nk7347Ruyeo6PYzTfuxDF
peXT1iu4tlEoeWO9BNNsvr4fPlg6JsazNmXvtE+DvAdiFKvrXE+NSMZ1YdV4ygMDp+RLKpx+8j3V
MMkupJaX9o8i7jDdvFevHfxn7s+pCszbtS7v2W47311+bjzQm59Nb9Yn4/7MfKhycDh0wfqNsAli
BT3Dg+z7sZOOKA3KYUqcypg4IFdfPLhZqxin6CUlysgwkyn5SbmUqplMKXFuIAGOZRlOxsRCvDPb
ejyP5apxqi4XQFDh4iUDLtSCkLH4wATWEbLqrAImZlRm3Js4iNyj7KwhEYpni5LS93+q4vtfWv2v
0L2XsF4brn08pIFtmLtsFTWm8qHkwYBFh7f1unb8OySLOSzK3JDp2px4zgG4fNtduolsy4gHMIE+
XTsY+4GvSL94UP2tu1vloyyef2icWC3tciElV997ohCelVWsgQH0Jqddd/+qI0VElN4kxN5EVhgw
Vsppl0VXtHd4qjMRe5LqUcwpDemrtz63FN6wX4ikgDHm1RtKYgQ6sh8viFGbmjf0A9tNtvZPA0So
0I4mhmd0srIACq/v+Md2ovbQVPBsKRdDU8Gevy+sjn1y4dFhhGBv7YPgdfOTbR6Gj2amJ1mcqIHG
hiOVP3JvPFBOFm0h6bS8eipkEMPmA3+4sJ1kSygrKtNc+3Rv5p1pK3BnnX2Pn+7ITPhQBmW/IwKH
GScpXkgERe10tI8ThPFYbOvpSxvs79gzbUNTGY6xeeDuUpbLxwV7lS/gD10TRQ7PoAIiFaIF8T8c
0dttOXcr+XPs2fFZ20Y1Eau4hDSJNBfzrWlpJZPSyURVlhE8C9EmGopqPl5Zijv6UXf4m7dM7ZSt
Cx695Om+0nUK+LkcJtqTUlbKRDq4HKlLTRTtmNll3k6C16ZiaIlf+d0I73HRJYFMJZWlQqa2eHeA
iVIGrPc/vI/FORrtI3nv2o5S7Ri4GjKj7EwVuJshBMSq6vinWOXYj7IeZkFJyMyf/R87KFt2P7d7
8Btt/nmYYYbQZcDgy4U+lGOZ1uZR3S17iB9skD/iAQcQr1cj2FFoDpK1U5J3phngx2Rd7w+ggb0C
nmThgZ7P14r4SRDb8qyhDFFG4Re7sXWfrchRhTV7HdiZhwGe9jLJA0mxq8ODQA7xRJk9UVwbvGKx
al5WZZmX6j6hLzyUswFQK3vvi6SROWThBkP9BFOg4gP3QrgC0O4s0q7rlkBdYpBgH6+SvhnCBIES
h+Nz+3DnL0F+cFY4smQc1wWOS7QJ2prL6xYHxZzzrzuKjVweIDcEy58HtBUXAhz5h71AW8UcrpM1
MC4AUhDVY90JI1HAuysRMkWfhljQtBsDCrdfvlUiG+KhciYwFHZqcYBn/lDwT19eLp4EqiFXIoh3
OZwfy+eva61vY+Bwh/S5aCTO/IGxexi9KVPp+AWi1NyykIHQ/aEv4RdoyM+G1SGjlZVtN7ZGNmOQ
z5gh3yr5kB20+uWP2n4tyJvz9ZosKjimoCVDocOAbsc28ZS5n4axKagSwV4vDvjyGzf1cqUR95EY
4xdtzcssqsHb6bAD8A/mgAFRFntG2mx63VX7XFNzyX/geQXXXAsXFgeu5VJ+KtFBBEY1Z8uRfqHf
mLXT3VQ/P8oG9IwEpCGsqnpmLNgGG9PgWowPMu1/poXkz/rL5fkKZhh2f4KwEB7kiiMdfCa/rJmw
bYEY2EWkWvWNhfBzu9/w0X4X/f0wATWmnKKpFXb063r9y2WIvjR412AFlsfXS/fyU4xdS0MySfeA
TD1Tx8Yko5jEurxMiy72c/8SzBMulWpYrTNcl04Pmo4QVAQq208e01X7UEVZN6+9jSkUWr9b+8Gf
eJFLalqladTf8dGqdnnbt6KRoSCTeUtwVzA0FpbVWSvDi3g0q6CUZ5nal6n+ug5ppvB7SbN9U8+p
YHP90/tsjPpNDp/9rHBxYvOhg7386CW4Ve68v3XrQKNvkPckXPrxfvLqwQPWJKbHJiq7tR6tBs9S
0IULR2vo6KbrL70rMMtiyY4WXi3hv1kd0l5YAdD6Pfkdq8FxCEWHwNXe41sVQ7uY6O695XOy7157
82/R+11zGkIqGiaysem74dVrcz8xJEUUKSQtUYqtK5l49UwOCpQnctwWgnNONphxUpbKwKs1F42M
AaKfZqYYUf6k36kONd6VhEZBhaG5IaldjK9NOci04cHqM51769ezehDFQR3cu0+y/pdgtUFORrd+
rSV7Z0yFop6Ts4b5ns5/Em8JNjadnawkI+maOT5fKtjKSXWU/JHYW0cukn2ffaBcMFUwV2hMOsdG
uqkQCkrOefPYEFoAWy3MpuR7uyFv0224dNl/SJrplRQV87e1Ll0qhihGFvVUSQAcMF9Wm3rr8HGt
ywb6zIKtz/XtrPB6OxGbchNkW7Yo/VMokGg4FkUKIjkedGuI0hLCvH+uzsv54rYqw0QYD703a93i
Z/Gj/G0Y27Aoxg8a3sk8vx5uWVT2/d3wJm5XupbE+EfhQr7/HVMm+7TTvbBjEq1zKXqYopiWVV1Q
kEe7ckpYybmgyubVedE2kXydSgch+lHpGCvfcvWnCY0SCvJDSp4Tkc+rRkvkDFa6+sTrbVmVm36g
qbxBefFv0GTVkLDDsmq8YjJeQblTVOx40Wk3zS0iLmM4imrI761uMVlX0TDEy/IMHCjE8+duqK3c
Di0q9kJSnIlk94J90a6bkbmaG+GYFqICH1WQsTPv30nSzCA8hHyZRdS+T1hIsBbHtH+1Ry8r8O4a
ZN9ZJd/2yCoFzkkIvtWPQVQQXtTXgv9krwVTCMrr1o7V7fa739d4sWgcm/BeFLsz6R57f3RRDukh
byybiRGzhgCHpJAQA1xVtghHqaU27Jn5luIHMh6gGT31ct0+gmEkwhouVE2CqYydE3oUDR9EPMtl
l80WPHkY0hr4thifPCnD9AppmoZwk4XDY9V3jjqtfakwFRxfEHp1zI7LgB7eI+3uIaVAWm2cMabj
X6WBbidAbSya2D48mamxIawlNgq5mSPHurP3eAHe4J5k2lrDdgoYj5JlVfUCqzHw9Wr+2DE/3d/V
ZKrB7f5S3lJ99xBsXoZl10wFzM4/eoPToXr+ElVPARBOgHktK2cdG113wP7kBv5fz5DCe4h3c56d
eGL7fLhVQ0G6ubJvLiRJhqhZqfNhppOoK8b68heijgcMYeYAZAvW5PMkxUo4E3SYR38xxqzkpzYb
hxwVhqQg7p/por1qWwpCRiuY2VpwlgOlUQjRx7KT/z5V8qOMsGebRj/3vgQB58Z5O/TGvdQjNHmi
oJK08eIuivNJhOU5QqdMWRm/xsmp3IQiNZORrQejRiYOsVPj8XFp53vukBqDz7M96+R7c3GXI7Sv
Ib+eAuq1YabsFOxwr3zqrP5MmIdYmcYHqDmySStMtsFr5f0L8dK8tz0IwA+bWTUXLyy7oLXwktmf
f/cv3G/5Ar/RQHmfniKy3VEH4aaqQoD9zyv0eyoTLDpb1VG2n3NDZZPoKf2ijtwhkjxBx0Hp/5Od
ZrzIOJyxbRUiVNksjTDgGZm7+3WpvaALfeaD+b9AcBP/wafYeAwy6UI3VbsFXGnsFL3WZmL7i/gD
txcMX3lOUGVle3Lt0u5v2lSOrb0v41Gz7tTNfBftfVdVBC2UY63M+d1VJUJ8HYQ7VKLJobH7zL8J
j6q1FGiVU3G4raz6EV8OpZplO5U88nG5yhqybajcQw7RrvimcIXVqofK29LQZlB+W5FC1q7N01gx
htYrmGTa7jtTv8DmoeQSFMdPGcrvwvxLvZu1ZE+DVHPRR5rfm3NhX/3c135o3rfv6QFQuHAkqWAl
PrVZwB4VLcqT5VGj0gbGP6bCWeIcFqp9wSuI62JGgz3mP1dlu9wfqTA2z4tBnO+F7A+bihSR5SeQ
VBmfr72mHhw94NizJPI5M1jcyrliohdKnqa4tDBuIlSpRF51D1Bt0XfTDRDIlvQd9rsZh76bKFKy
Z3tZjY3t0n4V8KCExUPD8C6wmQbWXTCk8tVbSdtadRdlRVkt+WNUhr0i8i0R5kZFp9+eXz6ns0/b
hFDVJGGz5mmPWTEsx/743GS6pcuQQRNyJ/P1WE+WwK4wTimcDlVjp3BlQ0kNaD35F49UoeMiNGeS
T7spqjPcZb5mq4cig7Bh31Rqtr66mp+6brFsQUfJrK3LsSbYmifOm1tvPcy8AvuugC68XKPy9tJR
wq+/1hqW+nWS4cLytCqhnJC/MG+3uLvqG9pWoXJghr7zmTu+Y71cp2+Du25DI4Qhljugi1BD1cPP
X3/U0nxs+V6+539exvn+xicU7x/xEXAV8TuNsnakMVOseL8el4ZsMVFhpteEmjiG8/h5KjuofOlY
8TLKXP2CxjNdOHWWU+Ka2696ylX/xxrY5PI/KzpHI5T5jwHEx2LCXhrrHbu78gv/R+b/4fmUZEET
V75UDq136Ahep5sNeSeepsJt8GCRHF0A9Ifqs9AU2lMTPtvOUxi3ZDfW8XfEEeNl9/hjUw3MWSh6
X5+XjrRSOa+DqB/1QbqQ5uBF2sMq8sMT1HrPCuJ88VkxNGgwrlbA0WzMafVv7BT61gRWO1ty6m44
HgXWpSa7X8kx8+KzKeX6WKM3sl1qIQ+lqImhaUh9LsilXbQJHZWwhRvzN6ld9gevQGfV2a+6m0Xt
OSGRmSOGC+vh41gwh/WpQnxKC8w6HZryf0e4AA9C04+E4NxZKWI6MU/li6L1WvLshKN33SdNcOk0
cJHxJOjWa2X/ZdxVOtGUp2NL11AGWY9qQbCOOM1R4vSRmzVR8qaPkzj+v2lVE4R0VfHvNyNiNDoE
PsRGsdkgxKX6bAZKdP+WHi+vmGS6tBcZFvTItvIC49K7T6G34KTzZWimkiW0O3cdxrNyDiyiJXRw
zkxjQ0MSR7He7wdLUTX3mpY4ERLsdWeeK+8noRlMxBJMBKP3O1MCPCg0QMu3Wuo4UfxEpqaZxBoZ
HSxb1W3wQxCX03AVVTz1s9ITLS/bm5WspIH2nMynLp/GkuKzb/jdsWG5JXgbo6brfpkX0yVY2ttt
Lv80pLD6m4t1718jXcD97kEIATU19cp5+pcSfjk4R439H6jG14pVQnJHYhx7FvJVkxA3JlYX6MM6
ibGPdyeZIAbz3HrPqJn6ioLbrAHTE7iHL8tKY6DAUNjqx67gi8AGG1uTG1za6x8FeFQ6nIrj9O+5
/voEjD5HpjhcPuej7Lj3GMxE1exypdXn9V0AV468Wdc9/0vKwfleD6CGi17gSjk4QTYkupnSK2cc
H87q2dT711cyNSTP3ofLs6lYxi11Lm93EvICXJh34LYo3zPN2KZyqWOQ+daTFZ7sZ2P2COtaCRzU
I+q5fxRLgjJMirXZsWk9NxTE5ANce8A6tC8y1zLFFGilD9Z9DmfJ4mOc7SFFtIu/skwfbQchpQ9p
6eL3Ul0vy6+PSz9o266//2oXmvtAEhcJ7ZLzMPnsKDa17SCTqi9jVogQBU16LmhmEZdx3spX19OY
NFJav/LulzqGYmJ/+aT6hVPZfhPqKh8yNK3d85+NZP0qZw9d7kOZ/PlSNFAvrGmnhvtTVbd+aswM
6w1B8AQ8dv0Klc/s0N3/mFqW5PAIk1vpF1q7SxVKSRgiCtVJw2dSTU8l7Ap0zkm5XhdVMY9zV4kR
lsNMxZQrqPtdpXOmBKSaGw7bTo9Nes2/nVKFy8cTl2QEzKYuUCgvVEWvnqvEAQJJdBM2IMZesShC
fx/Zem4MYdtP7L0OPXJVxf3mnVA+PdcMNvReO+HRmbJBAaHQ2su7DhPcDwusSkFArjhgD6H0/6dE
9H+yx2SenYl6a7FGlT4MDYw+fdgco0iubHKVIKvttadQPS+mYXq6dxXugCCA9I0AIkSUAdsi86T4
oXKdkCft2JdB0mvuhxnsvUSUCt+i3Yubt/u0co9J061NXp4N5iZTSXnsCUB+3n82q+AnFOB4BHtL
nZ28QjZ3U3TMTeBwJXcc5vgizkR2w0tsML/1wj4mR/orufgOzMO8kZZToiI/DxEJgLcfkxrjeMd9
tpxKt5OxY7G2JjhyBB2YbNCxl23JLTiRIxQOjf2xBDf7tSq2E9GJZPJI4PjfavR8FpIj8KjSnjQo
68USBupVlSR2FlvRhbpRHh0t4mltRjev3D5fzdwK+mxlrd4wUmZ5SJIU19rBMFnL/gPKZ8TwBdHW
RiAFpBCetqkSkK8RBWZv4gY2JbxQ5sMOJS2bYpEWcfN5G/h7Sjt6kgvj9a34GttINbRameSq96Lg
SzRTH6ZjcsLmQwx02PISRQYJDeyMCXffku68XVUWSZnnZlSIJyl57Ai7D7faSWZSOz83k7ss6w2H
ugpmiIIECL52ZVGC5CxZyj6KN/XR7wquiXXKFoPIm/z42uUyNxNusykdHnWb/Q0oJ8jnXrowFXLr
pQsR9gfxOd68n1mGeVi5l6GBnA37QkrDehfCZ/JtoXBTJLzbEgMzBPWNlewgjnJ5FnNXu4fGYU3a
vDN27AuvV/HElgdG1BWy19L2kU45HVM9ZXJm3We8d648B7wf2dAtEPUzksfouwr3W2hj7C47TPm+
w+SUmOq4A76qN7JFxEv3TFve2c2MRPofjaoJivPixSAc4cGh2w0xhGxNHxpqjfYNhLUtg+vzPyLM
P3ITQUyC9F3r+w2kTaCoIjLKzB08SvEUYUuwsoDerH5s6QHmV+NovtGVubriLiR/mmDKf7MNoJwy
MbTRcgF694WJcfweldwJWWVYRWxT2/SNUwcaJBUkJOaIbCULhXiRZoPgbE+5gdWni/w1+/Y3VHeQ
7XwJ4B352S/gWHpq3VhkP+emDXzVu44fXzjXayf2Pf9M/qx+5/8CtoipwsL5pylOdpfHYvLdIbfa
VrYf5mTCpC7aEcWsrc54uwdfNe9FGWHGhPFSUvU50R6L0vOPzEsv5kT0VwA/+FaqrWJUi+gnskOP
oQlUO4kiammlK4c4Bwnm6ePZhE7vQ85fqOIsDR4FBFm+5fYHJ8ChHH3JnyPUANKTcqa0NNeSoxq2
bvzQntJXZAuF/x1qaVwrc1mqCHMIjiW6gcO3d9QGqcNCz6IpGSXojz6V1ctsIwnGcxoUIhVCdeEs
md7+USX6T0VzsJB9nmZ2f2bXAuwIxxt9LmVQ/aYjsvswQ+KgfCTv3xZXXDbI6k7E3wnT/XtN4TMa
FguwY68PJ3z4nVTNVmGDM3v5k+sTC2wB2YayrIEbAgjJQacP3YNApPqi+XiE2k81Fspaxbrk29+9
HJq1lG2h2stCcvxKVFeMHcP0LxVLusfFh1A6SeeE8d7IMIzSreQ+1m+niF7w9LFSQ09YnB7fPtu5
pmJP+sCiqLthnqNHPngEchMv/fze9dVf5P7lFTZ0ev5Ove+OxWw/3kSfuVE2JQ/Os3XEuOki0tJV
Cncd2sc8Wcy8wyIdSHorBaYQ+nhpOY3kMQThbRaykS0u3Q4enIFGOJz/VsBlXpr/GSZw0SUKUDZP
zhwPWzmFrfJcf3loqCw9t3FzdLJmnEsoPH0nExgzSbuqIVSWGpvuPGzbcNY/YaYxvrdjHUsu4ZQ3
bL/6j6X7Wk5kyaIA+kVE4M0rrvBGCIT0QjRCwnvP189K3Yno6avpVguoyso8Z59tamazhfhoHxtP
zAPT6TbNw0myaP4dIpg3yKHozzXwDhfsJrwTlVnBj6Har8LUFKjBFnu0Y4MZHlCimvgXKIqYJavP
VYBKMjvQbwYpKvqmjYjZiS77qUPZNWxTWCKfi0BaKE7G8alVrsOVOPhqFW7sL+Wt6Oe1mR7hADel
i5l/PgooJDc6a3cwAK4jsupVvoYkcX+wAdU2emZinHPQ8YhV6XgC05M+xNQG1TeTL+c31dOxVFBQ
Iv89Vev+3jxfrEYcsfXz1tcYCfcF8pGEvD71vPejuNXyFSXAPUiJrC5P/rAErIAMdUu24Qg8LRoX
A5hUNW1Jh3rxVF79Lhal5LxysIc4IgqSxYuvoTa3gOxT+EzM9r8Kyq/N10VeyPj+/qxvOhPT4ulG
JNGLf8DkUspEBBoVNL3fw3fgTd6il7zJYvZ711AV/uH4p28ftJOdpkafu1p+cKyrWe5ak1P0Gh5Y
HXOtwTZklposppMUBm7YZejYWiVF9IRFrt+5ImeRWGPv/mHT+3/xfq6HylZfsmh6fzatMO0q6Wp5
2Yr9u/fuBT9l/m0w0Fr/nr5tdvsaWOY53fwcc8VN/VXNjdeGJKPk7+7d1GNAHfuRquMdpoLtY5Sc
Htq5z8unCTPcJcH72rJZprsP/ipf5zcy8HMx942cdY+y/xCUkMTS/ybRFQW3flVCzssG0rmrpzgx
sKNTkVmO2L5hBXnZP5YzRXsofehpUkE0FWwsc+C+/Qdo5mf19vpNj3XdhRZUKu8B6hmEfq36h75N
+87v2AyidPva9lBk7ZGjvwzYXd+1X74XvigyDx3n8/IzVg4txR/WmP/KDeY8egp/03fH3VQrOj39
UCGxyf8Oiy5TvIkI97GwxZ5NlrjNQEJD/0gjCy6nx+nkZzIMR0fOPmRvYHP6GojdQgskW2ueP+Jl
KYQ9bhH/tgDDYrp/M1JSkdpeAmX62UdfmjhfNGbydOv0wS85C/iAr1py+ZHhDaprV5Ng/9x5EXQy
6Z49aSfsNJ4GcH1YNXAawD1EAoukuJ30kA5Sz06KJ4A0hXjjGJfG1T4dZcM2tSOKZq0NxrbiGB/c
Vhh23mznRaaeYJdlCNYL3k9g7jo1YYPkrxKrU/2VxvcRMl+8f25opevi6YxeqguDtEUPM4mHmFM9
Nsh/Zb+W0+xQ+fDimzn/3lbPrdfv0+kjavWOL18YbGOVAltCviKs9Ni1feRwlQWhdmOzE6u4VZuu
JHqhFTIsBNt83b5WTY/bRLiBOIrhQNdfmm2LQIxlUVOVFHPrzAFV/qwal7dr64IsfOQWlPhGIho+
pziMLeHCSysmChTI59uLm46PHsd2zHfUKU6KWJNVlQGcsaVYriSeBTzp+0YKmPBxL294BD8h32zd
HQ7E9vA3JfOWjqY8Aed8xbeVLwwaptxhpqFmG4tnLLpGAxUFFhXvE6iuJ6C4ZVFgRprRzQFNVNQX
YKCI1CS7j7+ojGlemFaY9dIFFN439QUhoJ9xVas6mzV/wI9nXSWngDzrckzr24ZV2qM8SwqBDX2H
eBiFN1M/vOE9SPdpvIMkh5fUztXx0UhAWdBVnwOW/8mit00me65xR+vvP7jYfsV3WguG12gO1BP3
t7wd0tZx/FC3Ap8LWshxxgiZEVEliz2ab7CWbdmes/3V5zleVzFNHs7Yyny6HLk+NQoA7jCZWyC9
3YF06Hq6lF+PsmIIsv7gR1GohA5IofL1FP4iHcRmXUznSwqX/HDzs3yQpukVbMlaJPAxEBkBEoUB
/hJjR1OMDV9Y5aLNsM2SxQJOrH6qkq3F+X3O+FZ3l26t84qBntHeJOgCWHa4qHNOTcGZoXj5xpGy
IXlI9DtgpsTP9f06NXNQm/LSwixAD8hOz2aOZgWQLX3PnVmK/d5e5wGP9x/qtnQpy7ZcnZTrJX5y
/y5Dm7Fz5Mrht+VYPxnqEqFyybbzzYRzicoCAkBmJdoUIAeVl0xO5YZ61cTFR+2lnImHom3M0fts
2T0snm7qnXWhOIjlII9bkPXqQtHDlc1yrXNZss2VC7IV3V4UGPi5/FXIxfB1X4P+9mP+uxy9uJ09
PwREhPl19OzHf10TkyUM3dL6M97a9KXgWKRAyFd38k/lm50emNOwcToHVe7ih87JHATMdGLfcK5O
cqCNkjTSw4GBOyuO3DSrzpiXXocyNX7j9R77SKVRhe+je9As4b2/woFQkPz+DNS0uYFw7o+f09HN
IXfcq//N9XUkepxcXehrr/Ce/BLUq1xkoO55nlcPDf2gTsIzrf3JzTaWURuWQ1Nv5uC6b8xtt6Q3
ld25loi1eXNdmM6+dKByL8khO7dFtHl3D1eLim38xHA/OFGH2c21DtUkchIeTph7pF1MMpEHsJcD
/50XnVngj9RNHXbv3jDItJ+Aio/WynUK4wPR1Kw8IhJ0yMy5EWvR1ypOl830G0lZAUXMaZzuqPJD
Le0a50ijYkZvzXsjc6zdjmUVvNfdhkBEzwup1fLjOL0FloaDUqajMtwLiZnScLJQj7Wo4h/OJwuE
VB5tybbAKfcZ2WwfikI6n//U7D+pd69GOn+pTpZ9Q4s7zuG2a9qbKYGKHt1kFs05cO09isoiux1p
wfhkGNpZXRom3SzNhGfqi3M2moriC0rx6Oq0NFbYqocbc5MynzXzQtrmObjyZmF+QcqVPOo7lsGv
XvDlZPqvatmlbZrPm9RamdqjW3RqO44+Xhnex8FwN2xsn6v+gvUhg4X1rzEmHu7Pq+u4OdY2kVb8
zTuhgnFRmVzs1MlBLeJ81r/hndM8B6XzvTTzDTumzwaJk0qSK2SY+bmaLu6LqMbuvOqs7tIlyBmg
XOdVo3Cq3O4D91B8vRDtJCqYjF8Oj13sVO/QlxrjBSHVSnrHm9bXvYKRkW4sDn30VXP9HPrztb/c
tPHQoOhm1ySSvoAY7FMKzdo82/9vZ9AzFkQarR7t8yDGgervCsc7pxRDgcHlm2h9teq57iEelqYz
NZhdJr9nR08IIFaCq6zyHtNcUPFpZ1INFeXT7QJ/QTOLpzf+3qfq6T64r+lvdsPHKyK/q96XXwy0
Yp15awfQeFv8TP4pOif9QsEjzqiZNRHs71UMPhjypFhfZ1vL2yg7fIpVyLd3+W6hRQGJVIV6lL8V
9w6QL/uj0g71iw2M4Gm4A52u6M68mKnS7VUpHEtw1dWbXfsVOsGXQ1fbmq/dwtFp0v5gI/EKYqdw
ZWE2b/E329t1OmdbAW9DPJwHAyql/Kq2RZ38AY+SjFHCPC6NCeXNYcHRpX7lcfDPNA7mQfpz7T1S
qvPbCotKP7HcRs9LK2dgAeGUjzZvTaZWp7t+ufbTlfO9TLh2DR7cUnimhd7k3yRewRk44cAvqgwl
CqYl2aKgqxfog29uPuxGCaPKV8mvw5U/X5m6dbd/E7P2hIjNW48doWh9vS3Zrw5tDb65O+9hiTet
9D8aD2RKiDdN8O5eZ37v38VreTh88vORh8UQipeSf78WwXuomkYKL6XaulRTr0NjEZbSs5/9AnD0
3MW1fYs8hWefg0+xt2DnJeW8l0YJo7KGXpNV6f1ibYU8pgxuK2wgrm1OGRuE5bSJaJtvZPJFjcoR
6pR1CoeBvibCGeHJApu89mgRDlc7m1i4zDsW2xK7rweKXncVEIBNXb4NutBNPiurQvT43o3v/eeb
7cD4s3IYHX6lExwZ6Xyd30HtCGzDR09QR+ZYV0Zli/dfV8nRfboZyyADYv2cahuNOYu9znEK3FNB
7xONRb4L90v2M8/qnqc8k4fv/PDVgygr8pLXEr2bi3helP3DvTYZTzclZraUUllUjh8G1XN+pRou
CDyFn+bQ2oMcpquF72cHjqVtD1sTuqA4pAIq2nawnfmpO1rCS2OhPetgNH/qffa13ddtNO8JWq+d
fPZ/grU8PDgsl28HE9K2BQ8NdpnZo+tF1V6JIlwKPdqoLDFY4Aeiyv0FORHSp2uZV+U20t+pZhCH
34an6NjbWc0idYMS0YDLY/dir4ZM1jTG4+B0LcUGd30YAxHIVK44gW2v1SRBPqvG4SyR/vORVOV/
uWugDK1pchrP1PLXKPNzWba329J6tl+3kmUTmYjb7R8Up7zlpJAvPXfl6z9TJ35IPpWOVdfZm+SK
yDkOhgljgRCHWH1EJt4fCMxYIhkBPlcv58x89ZoB9EQtmMq+yxeqL9LZbDXhWITOYm8eq1qYFCtA
DdCqBz9L2WNghyorCS7zP5V0wZYfX9VPOCFm8dAzR1lIZceUb12P0NgyQlw22IRQnErIzNw+oQJ2
J2Q6I5VNX4j9K4H/W5vwCnkx+KpNzF20S7aV2NtiHdlMt1TE/Ve+dFLMi3IyoX/Gy4EDkW9v/82x
QN5SyaKLcl71bSYQYAYQu9gbzH7zgLqrLunUU5K/N1MAH2CY/Yc0D6dSiNa+1c5b1s9syUxad7Xb
3AsYMMP5k838B784Cl90CHj9Kt0x2fBcTpxMLF8NuF/FrSDbpgDn+a1z/ZBo/kwMF0aoSvVsQ7m5
3tcO+dZ8EIgDh0aaK97Rx8hnvzYPaa+lU6GyHnhJbF+sC9yUVckLBZsAY6SY7EL3gaLmWp7hWaeR
s3Qda1ochqiHBrRaMVRIKYxKKyop3Y2U0CDhfq2j1TO6mHti4l7vv9nFpyzP06aD47AZpqFnDSh8
YWbV7kOTYXbmYAec51Cq4/hCS+aFrorBdCYgAx5OwyCjo9eb0NRVYHyZ8Koi77eqpMhFwO/Qq//t
YrWQtTJvpDE0NL3Ix4lE84V6pVsECyUrUIPYo9HPxCC8SWK5Z5FRe2koazGRHBc2o8MPax0LCeiC
5r5kpfgcFha99R2P4IaFVz8kmnNabsJsXNFNP/vk+shh5Tw43nrwQIQ2ebSFlfIITPVTmOfLGaF9
CfQO84MLPooZnFVJpsE7RW68UxCTFKktEz3uNfGaib3grjwD2W/rbvmarSrXS/OcIkh6zObKY4dK
CO3b/BBFT7Y1txy3PZgJINFdu7DAxKKGy7K/V1ePip5lYdobf7eCZDursTH9cp9sGB7VayG4t0ii
seLNPmG9Q10gZu5jHdmEYbg8XRYig4XV+qZ4SUytGb7eAclj8nGeZXb8UgNtBrsNL27VEJ9EOH1S
8M2Lh2/n2u47+Sanl8EI0O6x/s7nGvtLKVcYT/KIym/ZZrqWTLcy+d6SXOX7EBOSshsek6bYdUeM
BDd7eE/toyZWCjKaWR8aPqdNLL76oMbLlc5NvbyTBLq1jZc3X4J4HyqR9Wfq32TSzWvc08H4JeTH
efbWeMkp3Iw6VtWd8SgExUThzlDg2EDJwaNh4oFgie97qGzu79y3b9gXj9JuMsotc57dss3pHitZ
/BJHmB0tg7tPYlcFzGbwU5+Nw6F6j4kvqtpwYlivu3r2mizG6B/ib69beAzoDYwRhZYeGCs5Aqqr
TZP8tKbqOSYailQFJ7hM8Y/rzM+Zb6uH+Mf27LYH4b9i1QiMW/6iTLVjzBbvc3/qqzd14Y7K/Kp2
iAFRg1pgOQBhsA56SFF3KJMO2aguBh2d0/dLhpVtofkYZl4lyooPxE5HuorXeFchs43Y8YGhSBiY
v97quVvbUrGXGkOf1qPV8id1N++prePluESQEBBdnmuGsrj0y0486DiV4Aw6SC1y81rsEUKabUTG
xcdFNcEayJhEDR6K2z9ZC1AllAi3MMU4OixiIRUGU30Bf9MZGXOQ0jBcKLCwKgTq4+3RmQeNEV3U
fFWb+8qSVadJL7+nupw/XunA32C2faNjKCZbhozoCVh/DstHLzgc4EcUyvlOYsaYfqG4t6kUHmM3
lY7CTvb4cRgshvEvhiwmdulbM9UIhBkGcSCsF3Qx+wYfmfygHaDq+jcpCphSOLK1ysvqoe2xy36l
8sWvU2vdPE/edjX48WW6zJbm3C4/uPPSGB4r77vP3JgZNdRmC84i2IpwE0M3NkIo94iBzKCzYWLb
v41VtX96L5dErsGt9ahXWULdBlrLkVErdquxjMqfJb5ZKV84sX5svxSWDv0ey4V8P/c9L7BsPXym
Ws/2jofnpntwJEbeGDZ18/wFdDwpP/3ey4yt/RNvy3g7da6vYwONPE3ZY0ymnaupC2TALfAFebwv
v1i7erT+4H/0ABQEqc/npjmRO2dYNTHVyTn90dQyM101gInlyeQt0UOV4HA4OPezK/rnEoPkBsXq
/mSEWXxti+/cEeM5QxLqVmtEqgCZk336GA7CgLaUNdoI1Bmz2z+CDKnQ7dP8t7HgVF1ZzPb/ELa1
FGyW8pkofTbGyQWy+jkEJKZmaZkH17YKpn/pnhy/x2iBKN9ejbGa1//mI1E7KDXaKm7p9TNv2Vim
zWB46YkopmJKm/KllyjfQfrJYqZ6/JduCFQXK/NsbFouuHDAZTSj45tPd9+JuglbPFBz8kND0LZh
5vafK1roTvqiiQcewvUb2Gz7L40FR8Vfv1TvE+tFnc4rwrwQtmORHFpEhEHi13wVGhJfBnDo9b9X
Vbe8qlsZpxap7L3imX9Vb7zTu5fxadwGh++++fYBAOwk9wYdV//+qIwt5EKNziTgWslIZXob75iL
L/gdgyNJ4dvbe5unsWlnvPgk36b+tBKu4UPyU+gz1+vdPbqjwsDgddLXGijbA2RbAiUvXxXOoZw5
C9zo0xXwTrod7y/qIOTI9BPRVG4MtwiIAytrWpGv4zP4MabeM/TkzX06UrI5WfYfNoaZAE6Udo1T
bBzA5EDClEnm+SNFgg1mK9vmke8Xl/aSZcIP4Slt1DP/BI4DO1BJsT8DJzpMLJthsPkSAviGgruI
VMh8gArBZysz29fuFv+ufkxHJlFhuuuFYJBBpBQkizYdRFlaGgDuzLYiMJRcXHXN7CRXD7In7I7c
TCPpmIq9P3hVh4j1clajNtg9TMIioCYTj7uxFh8a2zs841wpfHvigOtxd7uE2Kdo3bQY+cATN1Us
KuCyF1EegdWdsuEcMqh4QWjvZRvpYXaJlfL5EkFDYiYSyQDfvBpC8WmKgavC9DDRS77BS7ZTjSv7
DAxVnZ0YAVvan3dsdJseH8XkCLeMyya9eobp3HoU2noxhqKONc8tbcusQC0YvOUW/Un33nv07+/y
qDiqrEfx0vZS3Y88Nftf2onqbWxusgIH9xftYxXTu3foZD1rXywj2Ls4bcBu58bkB6yHBNMB9PUy
lplqdzLcNlYmGFnZMI+queFrYIWeWrpVLYVLQXLoEAWzdUAw9gXHRoHq1/2iRCUs6ykAYJCHQHeM
SCz2o8X4UHfqJqPVOz83+phEaT++33kaQ3VjoUN6vt0+z83j1C20RxASAb/wZPoP8S8GhvIhm5LZ
2a+2MbFyn+5hyOUiq3pUIJYsgvO/WtGDESDqCvKY3L6PRT3BBbfryntFhuRcbJ4Adrv89jfbX9cW
koLmTTf/JP1qG5Ymfw1HjAAjV8W2aVDk7YiDQscFX4UselYa4d6aoXl8A2GcjNBNfyv0fik4AgX4
+hG46+BGLaO/D7pRbZT1r5G3JavPDP2GvoXqOJiPejkLke+TZq7NFBFbJ3jcOBL9DG6fuIrHJqMq
6xPLfJYdAhS4Lzp+GUHb0in7Im6eXsprIPYFtMD0dz3FDUcmskkfa/m3TG8V2YELdc3DpHPGKLA6
bYrOMWj5NGspnj8mHYR2S3Smu2OJsS2O0PvhG8sQD4jqwiBIT9RJ9DDQlqePQEDlBbb4VMt0fIj8
GyRpXlaneGRX0cNrbqYohHl87EtnRI2lNnxH1uTkiahxreEcwYQMpUgDM19IbDsdbIGnxqonrs2j
yxJP66ryBn3JokzTTBVGobbW1dJoBqe+0rE5ujaVBKBjTg49BK+qHaqiu4rdKrqV2bU58lG8NZnz
Ni9LksJi0ThEAIEGmCU9NU7zdKPcGaNx1MPe2H+g044K5X2akBzjJQQXDAqPiKLkTqYpYlG5ng9+
WpDm2OcS9DlazatA9voDDtx+7EsapxHIdDOUjNhQCD+EMZ7Hz+p2du39euOuql5hSNbUvg9gG89v
cfNhiSP19K9GoMdQnLC7mJCFgndNA67FxA9J3gdvj33PeYNa+BBswx5aMnJZOYLTbcxvNnf/MJn3
48P6Rb5js9HEFXv84Damayria5Aq7tpUEZhUfSV4kflfPfebbW7audACxAaZAVy8sSCDRKXk4UWh
wMaI5ewTNTHT4/7nbbl/CAnwZdUcxfTy7TErjMVnMLmvv7r03ghQSwnEtRuXOWNi9wg4VVRBlQ8z
s+1b+bGpHplSbKqMDSJKivSb5OtDJaHZ/BoW6vZ5pGI+MdsCp4SSo4QYV/HNfcyCL96L3k3pUn0u
6/ZH+46TJ3qVhsA0c6rjJzJRRejM1n6qtjAfukQcOszmOC/gVeg07GuKlr6H1Z5i5yBoiDlKe2ad
lvfaerZpqI4WyTBnZ7l7y0V4fzK//U5pZn4AKyNBGnm8Ri4Ju0Row7m2vHaGuuZTnvyqlhHrInOc
fF44oGqJMRe3vHSxUF7jOk8SeJNlUHSaNCxR0hYCBQgSzB7ml6b9YzQvvz7nqfrrEzULaV2V8zbC
J/eIoUuiyIoFm66nnolcXZM1fH5c2odhWGTF55l/WBPmYHfA7jp++KG3W9tjjn8WUIVVcMYc/blU
Xh6Nv9uq18B9VTzarC7PRuI1xq0ssGw41B2pj0/dxXxwaSPgbNgF/9ywvKtPkLn74rh/33iyKDWP
lbhBpbNZZ0NxrlJE/6ZLNt6iO0dhTw988EXf9G/OHCod+dm+fl47IIoVUzY9U4hil0ab683gHugh
Ll+ul5uFG7OJJvlq0GAD9F0QglpE80p8au8cLvonKQzm+6K9ey6etzD3PRx1lVOO9xJt7owSX9pX
SgpKR/K3bRkvA7km07N9jfKdkUGDN/K4vyOSjbJU65cmdPnalGPg9h0qCFsNnHpR1lxacAxLQ0Tp
/KGcekXIn5qwWPl8rzISTFSfcEASmQuV36ayzzXILuKqYoZKgks5NDKGnO7aje02XGhsd0Ora5ki
hjIw+PABDGJ1IBIp0MhqOAEu1rfe/Nnae+xyJzO+XGO4e4aTI7t6z5LBuQwx48Vcg0+aFplswaqD
ejwj73r4iI8nvE+z7R2SaHIYMKBMe4Tqa74BWvam0hh0185+0zf2GILIloKh9OGPhk3Zv3veg4VH
D4hyu5Yf8oyXM0re+e9wJ4+MxHwADlnfI5trRuP6HCUn7yDFZbaS3yvOOMZICIuCEVe2iYZ3+iLZ
qq9Gtyc18esXDd8FUaIBJZxhtrBCb3BvpiyT8tCBlWNn4WHB0w47g22prM+l+lLt5FpYHf+SH+7b
JSe/xgGzqowAGQCEKjrjrybUpvj5+FT9OBFc4jzNw7Ey8OkmH9w8SsnBZSQxggGopaffMZbwLxzV
QDFfU+cjrw6T7WRHhewhvkRxJON5FaqDaLi0MllB+awojQhQMBuOHQS6NTRbzf0k189WHp/mjqpZ
ZGqizWNzDu3DjCrlsua8aqiw3ceazvAwcm1Rsqc7uRk+buh999y/LlGyFRI5Yb39+BsE44LRxwjT
YjVIz5UWDfVJvJPAiYtQgGv5tlpwQuq2BDCWjr8KoTyLyBsKIGgnMz6qaB/5YVoKuWSIBLR1xS4I
z7e8VJ4C58g8+SJIh5T7KK8Bb+3BeS4d2pvT2PSG6UAl1b1U3ZavJOqH4rkV/oxpSv3aOIWSINF7
rvvsLGPoAtdGPEQ/i/epHytJL+ftobhzvjFWYx9y+76Ug52V42M+8j0npWRSr5AnclUtOcj7m9Yp
1jgStSseUH+OFeDGaB7+KQHl73x0rcxH3l+d37FDs+tjxxjtBdexdfAlSae7x+l+Gn+jVu+KGDyW
ss9idlPLByKIF++H95xRNl5DTqGkzHgfzDa1YlbRmq9OKY5agQzIrugjaNs5F2WqTrL96ZvpDEND
A41TWRk5yFuCPnCSyrIZq1o0lfUHC0yS4F1GDmdmcPtOdVlObX/Nbl5dox0eajpYFz9Rh9r/aXTN
jnkfhfkvYEKx/OgdAZglZ6qijvLcrOKI+7qvWqSJHpHnx6MrWiJRFBpwrvAV2rw6qCYTRouYPUph
zF0DpXSUNlzUbz4UWtwpdHMs7t4BW1leKrtuCIw4m/C8iq/LOFOIdvymlGFB8q0HXzFp0U0eHWIf
j3fkiNggfW5RmSQFngBqoQ9mWdbJquWc7gPsTrW1lXZeM2utx5PvmSOk4lSN8cLjqD9YQQmLiZPQ
erW1pJCQOz//tznVKUXbCCS/hDCeh4GVci90JpFOfpf9niejWLfQ1afjKt2e1ac2+Xn8DjEfxJgH
FXLrtO8+EW/OCbzZc32/rmfydbzj0PmbWOIsc3WF4VRXn/FYZS5CeV2/ZEgt3vjo8A/CmFu8Jdat
bK45WZZOm+6eKQSzgRpuCUmD4WAtlelK/QH5G12ZvRwvrfbxXM3/GtIX0q1JtHfkEGGJKMr8okTM
s2LPa0CW1fKtwKZoZDtY2O6Uou1HNzwUz0ZGMWW6e+rEH4wnxWCUmW+y7IlHIXojEW2Tjdgg2TBj
dx1Ordiz6rql8rWd4DIqIEy4B8dEHDz5dBJcKq6aPMx4InruFOZwiup2lEmV4ng8shsmgw2fv5fw
gHIyU97nW9uvSx1Ogt+BstWnOHDR7aZbzJtjO8/eS2jb82OtL9zGa4lHk/lZuNj3JsuqxKvDBuvM
1JD1lY+xi5BEVifOM/ynoqQgTPM4E1JZx3OFjg6lVLg0wiAxE5arVxSmiGYR71/GpoK7U58C8SIo
ZjXpLjvJAm/y2WEtcqF5aaUng2Pn1MpHk/5EKmTpmehzatyEmu6pebUgDnUDNCNG1jxAIB0oHSMn
rvGfb9ZJ0Szwjarw3sh+rVqA3nTj+vu6RrHvXJ6tQik7XEWqwj0kpvXq0RmG6atNI9kRF9tahjzI
DcS9e6eYtdCfFmh+17l9bx4fbKZktRB/kv/UhD87Jm6DE7mlLzjzDbyd7OPNQJKvA0LsNwYqrICC
6VLN0KbUJYrsMQHCBL2yKHQlcgRDrNULQZBnU2Mxr8Ae52iZmZIR1GvewBmCquiWYDrUUrkcb2Ao
0G7SmFAoUTH0wUJOL2DegAGW2pCWopTeNS+nsu1hdalMt4l2OhFNsVKmrHk6Zn7hnF0z7VZalyb5
zvzX/bHGed6tejuHpLtDgytkug5FY+eksnGxHeGg3kKD1YQRFxL2o3Ifvaohr8TVqyLYukrYybG/
OIzUgLlcIEHmCvWbSHLpz3sjUOtFJsW9afFl87xty7cyJQUqhqH4G/hWbs4A9eNYRswjQ/E68pFy
IeSGnSIbrFMtdaqv1pghUhWKDC7SEmJL0o04ohd3qvAP9srr8tYOdq0ePsCwx2j3aZoryOqS/T0t
iXSa8VSUkjcUo7NaljKFeoqOY1v1HYcba8e/GNnb2X/v1OH1W7IsOTXWWMXaR63C41k9X97QqcQo
eFMoVhQ3PEDActcINuGWPsbygQ6pn+W/2LzClCXZ8DyvYMRHrpjAD4PrxxhpdSUr5vEhmCbW86Mk
DQonxiJPFhfjRHMbZSQXo+meSzjkn+tcPYWkQRrAUruZ+UiX0iN79PT8eaoUvFrl+bkof2d7m4/T
vhHftZKYj6O3g+mphUQ6x6ULWaJxa8b+Sevt7nvZpkxI6N37pMtpO1N8zjKPN5zM8qJsUFL+vnx8
Z3kBcf7uFwAvjYvDHzZ9bCTyX1fZxpNH/ZqsL+7RhiHWsXvd1NfA7nM7jTRXlk/5ts5WT+vh85Ev
X1+VVPr35Jl5pH9eBuJJtpmNrL375XBL5soXZrzgNzO+xVUzH7hkLsKi8kID3e/x8IBak8oq9Xue
fDD8iuUoP/ejPNsT1/yKETyLCc1cRvOOzLH9iID7IOEPtHWqzUfmMU/2Yebsse9z8jMcKTiWF+gS
nzpTmrT5K5xWRRJSnE7VeeJ9+2Qix7ZzlN2GkCHyoHu8v110c3NAzRtxToHsAs1MAPqkeH87DM7r
yr3touwy3nNf0aPiQcC4iyWcL+sGza97YNyhrG1UQ4NzczfmCZb+UlK80pXdt2oWysOoRRvtMXol
y49CV4jQJF3lFHjJ1ZfzNhgagL9z0N8ipJScFDNszKBwd8ioiBY+hdpQAE7c6i6lsjXo99lBkOcL
Dz0qiahLSkMEKH2cLiYs5c0i4hdK53pnKnNfNyQJCb9U6BYA98vWH2dLc72INZK7Jle2U24o3V37
7fGFUG8rYM39lklZlMlFODt4oYtwWk2GK8ZxJ4djzbpOJVrkVJdQXi1+jN7T6SaRmndLz3H9i+3K
pGfpF+e26JIcXTGLlEbLoAeCF5JRpvIR4DE/6TjoIQ+BSGtw4/5kxlX7kC1CLpPM0MaCt2cqqF3m
HWg6D6JcjfxVavL8UYIJzt/wcq6jghFRZ5csT2/lLrZF01lYchJ/PcpdTNf4r4kBKlwL8JE5lift
UFvN3m89iegiCi+8C5O+y+ksjGXauNdAvpk6gmem+EvWbm8vBLrt7TPRTRSKzV2ryaHJ9lVcte5C
YwM+HOPgAOe5pGeMDuzbijWSne6jfD40C9/BR5mU6VhXq0Ni52VdPFuO02C2KSHKBG5YHM2QHDuw
DcrgrOYdUqujblLkpAjwJ5XAG4JWwnphPu97cGDxuWrsWA5IrCwaiZVHt7L7GAdmNTxpx3/dRc/F
6D4rha7nYD/qCnjdFQHkLMg5PAIkR9loJOaa1Iqn4TfnuqnDoga9r3wuWIoQS1Z+bfy+kQo29GbP
puFoA2yuzN2M0185pwiGkHjSa0Up31z+C787nJ3c5hxefpp4X4Y7VTmXOA8tvOtTV6z2u5opVa0/
5s3FbP7W3bzfypasOdKfp+ut0D7z73X+R6iMq5rrn/7SDLS93rZi9rApP8ZNkVx82UtN4WmL0r4Y
P5Qy6+qtPFKWVPL9UbbfDNclV2zeys1sdM5U2U40553mYxzeZPgub6YcPoKy1165oawO5/tsMpz8
xDReT0UHr95nsXuod01uJv1R+KeXsXZqFvfWjhUf2yt6KV8EphUkHLD1qMJIGiO5U2iSnl9FjuoB
SnvTMeS6ucG+GN6Cujn8x/vxDjd1X3u3m1b6UMqRLfmYbZ8qclibZhVn+a8ldUNRl/hs35d1Uy22
raWbINxmfPke5rtO8M7hLqObDrr+2FUP36dxSjXgLdkou7dzbbzsGID6zAstC/cRGY+tnKbN0i2k
zHtcfobe3batSI4cn6duvOQPsmxki+8wQn/vP37lG8BBC4fh0Vip6UoglXt/oColFlvE1uj6ax9K
bsvv8HGTyl+Z65XTtx1i7aPxNh6HEnT36ij/xveG5Dl2NziOln94CkBFGmhmJkCh8Dz8/fr/FwHc
BpcSz6iFNAXFhw/KYCnbv3AUzwdAlyPQzdOEO6/AAj5w1Ff57eoe+Om8aETAdpjRvQFYabZqYU/8
d0fcvz0KRt/7RE35RptO0U3Oo9yk0dyO1Lmfudnv4SdZ+x3GyuIA4Erlxr049FAonn9en67+N8IH
FLvsJ7qnk20Ub2SjpmqiCXKp3huGMJNKpjxrLoaFz/WgQk1a+WfSFYGcpBT7TK6jlWmY8gWy/f3/
h87Vm4bCrkm+9MubB6NXClvRWjlVg43VYTweyUqCNFv/4ZMt6qex6/qqhqF3UalUquFgsWO6iEMB
+gIzNOr4WxyRfgsMz3IhTK2f/po5gTwDb8dk6XcILOql6thKqPYEzaYobR372wpV0uW+GUxZmc/G
qA+4/QZpg11c+IwLQHBp9HGpAhcy1eU/D+G9Ybc07TVJdDJe62BmPGnlQRAT2UJS38l7uZtsdB9z
RmElFemrSpIxMjULt2dTDw9Z+GC+Ej809uj89/j5y3T095cKU8+WZ8zz40+3o5HjwWboSLEbTl0v
3ZHYUl7D1qQkXDzQ6Fh8PxeXzXfZFArgr1zzgTaAD0db14TZ22l10v/CmHcZtX5a3/nPVA03tL1w
uOAk4JEU7c354qOYEW7s99rX3A/ae2b2pTzCRF0VxDbOs91LN7pnVNieJO5KdV/qHtv3KJYu3d5p
BdY0YbCpj+6k191AFYqJMtck2rssBqslCk+cRwrJR8tWFIV0YpmbKVTXSfF9ju5epkBTb9urDplK
eFRT1cWnpNQrfZo/XJG1qW9UVv5G3vYo8S0jU+vXTTemjorlWzfW7bLxd4xdS+6X4sDOb/80BDf2
BSRGr83n1nQ97bXDrrni7nKpYmFYieEezd2eWkgttpUZiF6xB/xp2MJm8cbMXuRP/MHmHKoIt68w
sDUdXp3/bqz1e6mK0QQzhV11FnZoiyhhZYZ38XfzmyZhIsT9n/CDAMXwiKuou9DFZOPviOXm4MXd
2L6bKd9LmW0reyv3cViydTSiXDeNj/XtXLg3BAii6XqPYQvejpzZhu3zRZvtiD7A62cGY6P2q7GF
DyVz8HwdImnM///Rs39nn4EhfjlOyrkBGrOGx96rs8dZFpYcNavMdaHGWHalpSnquiLE+HQp9vhq
vz+KEQl4aVKOtpFc02LBCWk1nSyuQmle7CkK/G/X3EfRYVKuzouyjePtkz9L/tuKsbspYk7b6jT2
cbbIPjKdV/TZM+pqL/vbs6hfZbNySAmkEpHUOeHGOwkliQ0dwrHeV9YYJOlF/0gb4eUJZ7oytE1a
vw5mB03m3jJ0PDG3skgL6dUIG7bPGHVPvXsdcbsYpVnVK6+B8784f+/hZ2fGZLPZZ0Uw6Yiyr1no
NgWRiqD8AjzZ+O+BHprSttV9c2K8sZYLt6bb9kgR9Efb9QcxoA1Kn9yajMRLh+u2RhFb+yjF+/DS
/R9JZ7akKBKF4ScigkVAbmXfxK0sq26I2kRUEBQQfPr5siemp6NnutsFyMxz/vMvpkf2lsv7wk4e
f6p9Wdq8sQcdQxxd/74etnm70RFrPQM/yigMvdnrs+03qODL5aFja4CCZNoyplJvkx1Ac8roOzgk
xOzruZhhcUGdtAhGdirQ+c2IdkfJBkcEwDoaDvcOhQWiROj64GD7pvMhKgPfoOY+Ia+gI/4rJNRc
NrpAmUxjvClcicwZGhdoGEfqXBDYaskzI0TpHdnKaMK/JXTwxBH8kUK84aPT4pWjgCV2p19dLPl6
d14JVMZ0wKMo9h5uzi5LqzoROHJg7V0Tjg7MwjFDCqXsulLROjtgbiVrCi1kYb3Ty+Kkv9Z25u7O
uJMKk4ITGSxKv4rsKF/PqMY7aFlEZPvKyZMgQr49G2Q6gFtEjxMHbt+/6SSc1u62uofoV3c/T9hH
ZbV3hQP8ploIOe0cV5AUM5ugjIpFGT3SFu4WBgsaYZkB1qnoocKaXolQ1qVRH0nqVYGWWY0HVLV7
UAUBrP7zW6aSckWcAIc7V3rgZAEaCqEtwQvnAze9T+KreotxknR50IcuooEBociAatHZQWqHQ0Ns
lEthvqeh51Bg94h1tg5OES6a2E+EPAn+Dxa78CT+Fd/JsfpmrKoh+owuRhyDdF6hctDayCu6k4fi
g5KYi0P8OuzFf8BAeRnnxURjKwAP/HxUhj3xc+SxJOUYUeI9vK66XRGoNqymK84yUDb2ozM6Zr6A
+FctERlxFJJCe/RSvDbpOZKLScTEfBLFGTAJR5pgssAnWEwvu/96lrbpscEPv7f+B1AQv3zQO6w5
lZMLg2h0MCVHMaR7u7RikbNZUyoRQnUYvfEAw4hAb+p60InqEl7ppYhkpkF+LbLaua1NywPJONGH
2c+/c1Zzf0/2QNIEVOlYNQ7VZkgkqCL3zgViAuPjJMnXgI4Y8BPW3OweX5cN+5Jz25wKAhTAMufH
CUHMCVr4WzsnphsDcWxI7wKKyRWfVapJEWjuxGIZEgvOk3uyUzpfBhmcpENQ4gJB+nWbzjhzS1dG
YOaB5i4usMAyLedrOLuxXuQXMk7F3+nwV3F6PE8BXMGcVuWGHIk9C/2pflD5UHJ6n7lPn1Jcg08j
ugKS4Y+0mKsRlW/XHcDZoN8BMXBeSTxEM60OELKwoLiUWJhdLlHP8ISn0mPcThoz64+pCni94ZBi
ezuSU8hQ/qEAw3OhHH1BwX5NEBzTroouPn+FIHvRE9ViZXtSRtiB6lcvW+mFOA+UFR2lSmh2xBGv
iAhsnXqA/W6aA/IdOd5/4a1C2BHFG8e2tKVZj4XtGj3Z3YFjd+TQm79RtqH6nDNlGfCSKfkkA2Z5
P8oP2IixflKAhljNTdKqDgX6vKYARiWzZtuY+ePc74+Tfcg/jW6DxDln2E68wlI6ZPJRhC8fK9XX
zGAEOV4NCSAeQ4rL0vDVYytCpSgcBD1Qy2I4dPNPITH14AsBqRLqyS8wWCI/m44VjyX/CqpjguQO
sB8xqpPt2zfmhiixZxuGsC5G98iZTw5li+IVm+6+TuEEHeZrsqvPgRVAwMDBV/CkORkQIOKB+EtG
zwqfRjFmk+LhR2WHM/xrMl9fKLTNH9CeAypmobBF4KwQydvu+CqK7ipdRFwE+9AOF7RIx7Yq4CG6
/oIKeFDvZPu5YXZiZ3wllxHDa1GgMKucT+vAuSvvD6LryRtcChM6tk9WuwKK7jI7ysfM2qate4AQ
2N+WikbVbB76kVTMUJRxL6/czOCRX4KGD2L+XFfz6/YBpPPPYd+buUNmzBbQ0G5YT8LpChr4zewo
K2jTO3nOh2UVswUXIFqxUv1DZIER9Q1hJRy2KUYNs7BjIs/pf1lb38oiG1Z59Fiq9nRskuKL7vBO
l8CxwLEVGHH3WNzfjKUgjmqL/Skhc6UThhUG0y/RpFTHXpwhUGiLo/pJyDIDqg1LgOZzS+a8u+d3
qKEueCkPi/RJfgamDhMOKkScswQhbuMnzDl3horBZOvQztaf7fKF+YMoQCngL+zZDC0oXKGO0fTZ
Q5E87N2s5kwKXtg8vVxS2+wWMzXHOILxeCQgQu7JAI/Wr3fYLMy23TwEFKxsyXJyeIF8SYiO3A/3
4m8Gzql2sQnHYHjnJyWYwddj5lXbJH3EHYZdAfXqW/9WrAdkIWOUf8xGP1+Vqdh+zNwepg3gdPtW
RhP8JyBsMsYxz0FoIS92cG3D/jOHc2r41eTobHma026KWXT+sNhiKBJJAef7l27PyvMaInMSCdPb
F7RurmvzoH3QIRkbuOaKSntJKZVL7wzIGmCAeofLvv85Ncvzy3vBgYW9hA4ZrcmXBrGE/wNEa/ml
FrHDAjASaadGE0/8vfq83Tlb/n/BCvIqJydqNLU4sIcLWZqj/xD5gldJyBvDnGyfX5YZDNSaMG8q
I2aW+jpwE+nbmEyQCc9eqvS+ZeULYG+i4eFJNiHnF2OHB9LFL9J32GsYyMMPbHffHGsM4gq2jQ8I
GYwtiIl5bvVsmNM0c1ZzxPdHmvBD2ncqUarTaWNJHsUkcypNgYON5L7Y8PoctiajdKm3TeK8FOYp
B7W1NXWRrlFHQhrVIp6n9XXVtLsWN4oG64IL8T0kLik/5iMCzSNyTkW0LxWwRKJqTz233q0/tQyk
st5xWsThNal/pg3D7dy90+dD4Q7OBSYLl+UVzQHPIKo7gb9xGlghxdvroEKeoh6mj2FTRipr73iC
5WAkHs1mB4M3QNGbSCic2dDSXjQhcJSp/U/hnkGuQBtPKIGvnoXZqhrhAZ4w7Ck81dZyHzuHxkee
aIgiD4Vv7vP/yFPionCB/DO9uxxMcfeBtJs5yye017RzerCVwsON8FAIh9TytHAuWyCTAKjAKQAK
NlasxQyOL6jceyy1IDkXm/oXwbR9p36LR0KkYbNXsiA430kzA42dEVGJ4dj25s8Mu1yM39IyB3iC
GQMzIaYaL5TgsddOTru0DmwcMIaON2yy8gVrAHV+hQObfXjs9QMVHagQVQuTg3bP0Jm2AJ2cTCij
tIXWNRPZXIbP/UKVmEGxKlywdeZNaqQvYJwGfY15erUXSSBwweALTJFE2apDq0MDAkb1dIx6Oap/
zADdy03sTWi4OQhfFl7uxK0QssOm/yNOS9JCuHl6VhOihoieHlAXDifkcfP+BH2NGdgrSkWJACJX
DFyd7scal9ekLUNA/+ZQHfk9oZpGjCd51JBQyQ3WxHkO9iKREf17Kd97pAQA6SYoDefbsUvYEgUv
mMoYKP8d9c3Z4Z5l+se+eIelwCfoTZ5twe0AqrmbXyXUKSDJ4tg4tZLoO1KCIP4RX6ZtR6gLsk9G
n4BNEjgqBKuryzm+aZ+6MF7Hh1395BUHK1LZAu8eKXUaHJh/NtkYu/FYdXsI5JoOFCaiZFbqmlN7
T2d8CvldmBDyhrNA7+wHsj8Mf1NQbAh8Cyjnl3rFwADdDZ1/2XsOQQkI4hKmGXOUjGzOdwGrsxcw
h0F5hYrJJJiCxRFihTBmMyAjKx5XVpXApFZ6epbZxnAxn8MhwNV3qAYO/8gTYCPzNwqHovtDCc4l
Uj3guSuxgZhpYxOMw1hUr16JQorXRDQjTZnONqFnDywBYOi9yVc6O+qg0UmprRXAc055UVlRntYf
8hs7szhTzqXDlsJTi9MMO9m8Jo4Dspl337HDQqRcGT6zrXnKgIlT7As5CsRRR2PHDtg/XwSyAtYc
8Hn0GYTfF86nGqVEJ7pp7GEM1SJfQllcuRfFL/uLS1IOw3qd1Ej+gr7lEYVRxV7O5+RUFG53C57n
hikXTyHNDD0HPeGhCDgSwhtOfA/npcOZvy1pFryz8g6FgI6ISQelMT8qzfdVHJr0D974l6597j/p
OJlLIgwpGPfBLXdQBiV6QysG3gTUNBH2aJ6ceQRg8Fg095SJ+AH9h52edq3orlCKAB85t72mJhZZ
lM8jQ96DkhFt6Vb7YtleQSRJ7VkfBo9H9hHhioE9MPYFlMuiFpwRUKsCmCqevG+G+OU9jhxCqlNt
TDQZc2ESxD6bSQBnl/AC71cVI0o+pzT/NqmX2qy9BhL4NB7IbC340/S+KI3PUONqd6JWHZgP9ULn
I7s3ZP4agRYmNC2uo1wz27lxs+oY/5AtKufpzjo8hdaFAaKvTliXPgU86YJSifuRMTVsGS6hT/bo
/RmWG8z+TMKy+Occ5ngucABiRTQuM/paxCyj+NZzS6zj5qeHq9gQicSgUPUB1xgOArVzc+nPYLBm
06bzJuL1WBY3N+s+lDbAZE1XbcKhJNnhQlE2GTgWL+4XDwW5fUo6Eb073NZt45tsYUqCGZ8QKavU
pCKJCwX89YC1J52u8IUFzCuOLF+YTYUIyJrWTSG7vINxddkGrIYORvamNaFJpuFSMcP7ZZ3CNUBL
x64V3xBAQH43ArPesfpxmwDAwvCDz8+qnNHgMT6ClscrwqA/o+Gn/ZhWbKtch1IndTr+rtwNtWhy
ejkDhHpr8/ggr7z1XsvTfWsMrjX38jCZh1ZBGbbIn6H69/R5ldbV4+vlIyvOGL7a8/0ok0Bke6+E
xPEBMyH/9HHbaJ40bVMMebpfxfKsd+MPO0R9oLXmWQcOA5PdYfwj6C4MVTe95Jo/I03jngebgvto
tD+sZoa23GJAPcPHRNHaUsq2dDYcRYxw5sOXPGU5lk3pCfgMX75HYpk+lRvXvrqkpBbhdLs55naw
RlZDnrQtwmce+EaJCwq7bh9LmFJD9yndJzIi1i60jkFzuzD3H5ewWlLPsV/0GolyfIoF9mQwmJaS
tWC7oW+Yh0xd2SsoF+Ak0FbwybFQSx/XLaZFu/zzGgJ30EchXwKFgFN9stefnGhQ6OoPprkFbC84
eXee3Kf8cXcyjkSoXrEBOyS6iHWNaaxc+Y/z+1nIq9BSMnLTsuyaR+XsAPZhLlJ4GLiKg/XSdxQo
EN7vQrcPnMQMmDf0mNFD/iIAm2mYl+7zVCXnlBOXs41Vf8aLld3FCLQtiC/rCpw6q+jVf3cIQQ7M
mYRRSWNniGjWn2f2KtQ2zGRFgCYyfPiE1C6ujOqfk5x7UylEoXiD4kBiwkc7k6XkZL7R1yArjv9l
FOELd1vz40TeDcyUT4wF+VIGDLbL/olyjJkzZ5SJERxIoa5/K2y54rxi5Kob9Nwu/ihk6zG9xen9
gQGtOMXXIvM2P77C9Onedy+2LdIqCUPD/QRxFE3oOeQEc4ujcoId4YmpFZv73d1RBFoBLm3vWS/7
VgB6fmZfBUMnsQ/XtAcGtS7hISdtczlv+T/yJ2epBMtU+me1iZcni+91YHzpWAeLBmJ05v7g3PFT
NTOIKV9yxN2gF+ddn5Hqs5n6N1f9JFo6dwl4hY12hWBtcWZVkeiD5qtiDe56apz+uWt+6SpYHOCR
DV4dM5EZ02UFUtb5ot42xJB+0MY+Ztv24i+KaXefR/XDv4AioDi/4ZsKeH1DxTbRqcjIk7v5t6Vv
jKYKxaMqMXZrH9CvkU8CUM7q3xwbs0OZr6oxq85rht1PmVYw4BRz8udncw+h3Gj2HfbX1ZtgxhE2
WCYnBJepctpcCdVcdYicmiaji1bGLadIi2Re/WBvRaDZAE0itz2rCwWb2CPPW8GmJlH3mVt0YtSN
/QsCKbGa9CcsqJdNY4EQdXziNfYAJYY3Zy2hqjVKMhygA4FA1k2mUxTJGoZFH8oMx/bIABiHu8RS
LuK8iizKX8mtuyi9c/VMyIEv6trq6zDizgwg4uj/1rMhoBeCmLnAByAT1IaYuuZR/3XFuFawaQaH
hmCKZr4MPQyU+moD4nEZWQMOkI25AI3Rx/fnnkTFrztKooFAGWyBwQwBeRcSAyToJjNb+gFmh+on
PNtEWGNFlz1CVsICZfLY4UjvGw48M2oE5UQsemYBfnsktJoNxGWHgiWWlJJ7MQ63zbDqmZzA71jy
7vIrbJWPF2QDaIeQb275yui+mAqjSGFEX9yW4qQkKxIPCF6j/XyiRnpjlfjNARc7I9J+X9scXo2G
rWHVlvZVwSxph62HATu1TlBQoVc+ExBwY9EwZcYsYv9KNOefHG7OrSSMVfOeX0zvzn0o/xXgOitG
DcRysvvRDZ1DdJri+1R7DYROz5o8ukLFmp+3JzVhDnpmAcgAKeAgqSqs5PkUOtRUVA0KrhOZBVgE
2Oo3jWM83WvDAHaIYEldf9tRVHpzjKdqXGXMeJhB53auFM8XjKq+zXN2Rh/QwyloHe5F/au8vJ7M
c7B9DsDZH3XLXN11Xesos1LMbai3VECGGOEHU7cAx1Mq5+ODHsDEyu60GXAS7d26bEAS6cdUvbIp
W1RlR4WiADJeE7gHrR5bCnbZP3nKyJ1zGYY0Z/kTrrLafcnl+/wJZoaLCQO7Gy6BOGzAIVRmPwW4
bTctS+pdSP+v8NSutVIKZljmFF9ztkPBW+R+NXDDvZxl1E/ZnfdTd+X9BqFjTshBhwcCgUEOmACc
xUIOL+o6bZcQ9MC9P8+//Z4J66wAnEFpnTXI5+Ye/gjWruT6T8mIf9xPd046FS2R9ifz7bDyu1A9
XshQst5fDcjSDVuoDpMQvkYH1GYCEojMKRkOGBAnxV5fUgv3TQzVhJlqBlp7PotzWv2kmsKnhF7p
Rz0+uc6/5RyuEnGzJXePQk/bqwUHtTS6U1M6eABo2xsVB5dPKh2BBFiL/LbKlTWzh/7hDZ07wCNH
qBVqI11nqBdUs+aPjC6CscX0BFSYr0V7oSOrmrnanE4E7DPP6jrr2lS4NSlbycNyuipDcNAW6vyn
gAnSF+Ou1+FOhjiEp+dzYx3oVaijZGbLg3OgMzjh9nR1hgMncGFSfVDvUzBI4ymupXBmKgE+a8Z6
tJ4hDJ6G8TIMNdM7UVtN/O1Ot9EitMMew+KaYvsxnrPx48X2WslvFp6l+G/2T8t+gBGU34J6o60u
BXpyjucRG9rTPu/3htB/xV0ZYyw+AwaZ30d3xEoCPl8HmTq/LGFUEcero2d+Jh3MB/6oyTEjuNDa
r3aX7cl4kMQG/b97IvUTxkzUvZS50EOI16I8k1PoyCp9xBv1Z2Iemt1pm//mvy0uA6/G1XHMp2g+
iQEcKB+KEggjGFK8jaoLbGPY9f0dtc4IPQUdETGdM7oapsaP87afJd36/oZ5BTqQvZAktMf65EJf
ZnpAjzn12gLoeR5U10CGLj4ypOijDo+o+xjPoBguiAO+Xd6ZH7MuKcruzssMTGZ09V9pLTXYvLdf
mOGjx3HXHSAKzfCEEHp5JgRowqKHHlMXN4CrRLsnWqZieXhS94/2W70nfb26KJGk/E4TAKMNksEX
I/BeyFceq9aKsSTs+p3Spa2Q5Xoz1Ax38l8SHgIe84YNp5H8AV4yXeilTiqFfal4ePTuPQkGtwYL
KWoKY/qmOn3kM+f+OgVzK5ZNT2UQiXbj/PC4Ixc8Kk6mhVzkzOe+XNaStUGeCn1ugflDMhYM1mc+
d1QKxjkoao0NuV39LzIr/eHMtO0EQw9pbB2QvKN+UYCiGeVuwCfRPgwdH+ffKhfm4qjKL4D5t5Mm
DPJJ8DToJ6Yy60Drjg/96aHi6UDBlhAATt6T78+D+KuVS/1FbInlWDIOEngUbvgJn+mazyu85saE
RFSlBqrJbtcDxv4ouHBO4RNxgELROyGtsPF5eek2jyhOChR80oMkWP/Sbq9KnF8gKJuJ3mXotMnm
7RlFQh4vfDZxYoRl74m58xzr/7R/7NVqS6+CL0+YqzFyjOm8fMkbOMuD4aoYrINKIwzV+NIJC7rH
P4HO+/lcPL6oEepHqNqXZb/n10W9leVPHkYaFvbR69Uj4fh5ZLoH1e0F35nMaqzp9fjWQR9rSyem
omHEhKTxxIapoFk484zRl0dMYqwtgxBwrjqBtPqJeY+wMxx+ahpEea1sTdE98JtypNPJW5jkMV3J
JFwZUbdf6QxyUKT87/4jYn/unlDtkNP2pmzV9SydfMKu7sAvEggkeQjBtNZ35Xv5PVtqOzUVfxRM
IHoBGbxReM3TJhGlNgdKc2BDRTZ6CgsYV/cD7Sn0RWKQIyM9JfCPMI+wAinoIyY+zCcRhKvMdjCM
jNEsbVX+IN/wc/gZfzAI3RI6GZlGOKF1KvYTHweokzfnZ9MDY0pf20eEmWZ0R0KElAGESyYAg//U
wic+G7GVaL8qtsdVrGCb+6TmiOUNziHMZqFnMlhSN7fA2PAUxxby6g1wCpGPl28+k4e/zXnxiE/p
KTWWIm+UVKaEkb1owa2kI3quFTKnjbbSQz00CZwr5p4G4UogXULGIMUU9YwbtVAK0JWd/F8Mr8g2
/NB3I3+MPhwRyaeyhUeV1AAu55VI55wiSMb7Mqh3RnRZAsMgJUiLLwEfi/lXQ7B984szJamarwPs
1909nBNaP9JJMCWVMkKbVmP49Gvm99Y3sZc4QeFw3m8uwZh0uB1fd4KKAL/gZRcBkn5QXGZ/A+C0
oC7gnXdhOHzCNqTdYymwexxp0KhGkIqtzYw2WtrKEVPyLqGfbRJQr3sCTLulyQTf5VPBK8IXmVRo
ilIru0DWgOp95JkgTpz5YwTLoT7wSEUEXHMn6Q+EqwhkzRF7grlwXj6F5rZJlBXuUsiaGIHmH3pN
O2ZtLsNH58pDIM1w3vcelOcG8muMYivXWs+zSyhnVahERVgmL79IjEyKHvw30FD2SE8ZEq1YSkGG
kmbZYn9+Wkqp+JPS25QZePDY4waHS/dGWRAwnPLH9RVziHAWmsvbW5VWaZHqqZlKqM38gXchmyTE
Hi3Ok1loJEXYH26s00iPtEhCZ+vq0WV1Wd2/xmMVIqLaFatyZ0IR3N3CXsyCF5fw9DVha5kZWZVo
6zG6hB2d8s/zUIYj81WKxWSMzvvrvgz1te4zAORfY3vaF0mRWG/no5w9Dlpax9dY+Xx4Hf3G8qnx
8a9U6+41xsd2Sdf5NgZ5eI+t9JZI/HtLhmPJ6A3Y86tNuF677sjL/rt2DWp4/sArmtHRJKM9HdSf
7vhA0rK+IHJdTIfr/n5EEJQUu5ISeJ9vmcl7p6WGj8x+jKxU+qySWdYzXcxmW8VX1i+/5NMqa3kr
Zy+8OW8AWJvp97nqP7jUJ3K6N9oyTzS8hMTn5VRZqis1nP+7h6+1wnUx08fPzVo8vCJUsxevyHUY
XU68OoZvuMkTdTX/bQIk7hs5bClLMGPaYCgbNvGEqBL6n7Q0l7pbgnSUcRloBwb2FGMofXbsvRSx
y3tYbrpEwrFGWMTcybENGwwymHJ0IZw5T09mbj5HjjSuZqkI8qWH13ZwKAOkSUo4YuyBNhjnhhS+
fSoDWlt04wokmja9oaqNhu8hplaT+Wq5l//Ow/yjSvNQ2khLnmzUTzyhPKP4rW6lzRiPQfXvmbu9
ScsLnmpMmtPqT9rkq8sbU83h3Zx7Qwx14x0AbgwYVpbMS4vPIlLi21+5HtHahi8kDjf78jbHvQ1w
KuVV+Ptp+dZ9d3yc1/cYtFDOqBR5N35zTvr7Ig+ND6AveG7Sxtrg8MmTP8AbkpbGv18r7+jaohGP
oFiDcnZJzeWAPcGTAn5hggLzCiuEzyTuli5j3gDDvlBLZ2GB8ufs4U7mFLsJYH11LRYGk+LDaL8r
AbbBeEczG6i8PHp+5ZBlYAD/owPNo8kt+QP3Vbucr2n9B/qHvTjYKsFTKzf1qv2qlrTE1rbmVDS3
jz26AqbvSGLSkpugBXlkebiiRXogvq641tJyiO/vRJDIH60z2/YHzDE00E6MVu3nx6r+lmHMrnKP
p9I1HEawV5HLjdEDIY4AoLN1fyw3zW4MW/uCFVRhF+t/7DvwyoUB8NW6HH1X9pLnQtuCO36Z6D7h
KryVRzJKOHivsAvKIyfY8vb+YK8T9jo4s+RL6aPI5O+7r8aP7ZwQhjYbUsyst2r8DNTvGpm6HM9i
iU1GJzTh5l22SE5CNTU4iAH1Ip52BmlaVgChduGDw6EI6pUR0RDBifkqNogllow2quUVetp1135B
vhrZugChiiWvsZYRGB6YvbZ7AULxl5b0ERPOrpghi6kHBFOGyuzklEsA98krfgk4CadQzGY1QUXK
ozoUYknmh8xjDk3n5j6fRpADoaHcE6xsnXYPDJrSnTah83neNSGVOGrDCMATIQ+nFSyofNHsoGLy
gv7s+NhDCMOdCQLC8w1BZO7Dq+E1gWc8ZsU2kgROozOZFOJdpyPC2ukI+gpznjYbQznorAD52572
7Fjuz+H+iVsF3xnqBrKTafE5MMEDIwFgYEPAb44uLxEg4OtngO/YHzkYfQP5/qIKEJqSrLTQvqeU
Hh9mQLf7vHMc5z4MNghgDmRhJjPFBpLWy+NXXEq65qUAJERaHiMiRsSrPOUjMfFPoLovpMzMOElR
sh254IxQyy8KgGvIT3DC4EnCAeOlGdMyNZkdhWE5R5FgwvZ7XV5i+QUv1oUS1SX9XvGYmpg/HO8O
tw5CMzbnInIDRBba1HLW2vAv6H/XKA3L4LaRFimwJIHjFPjiz0HT5LvYkBD6/Xh3CMkTql9MsXDK
Yja7B/kDLWDV0cxEwijrSFdH2wb4ApaFTZLD9DjVKo/g6ZyXEjw6ZnK/0x4t4wOO3CQ+LqhkyF0E
qEOXwAuZP1QXdfjAmh/05HUQ6vMuqZYXQWAFIkWq54HyCVEL8oGHe0il7Lbk231BVBC7wZeZ1Yn2
I9gLqu3JX4LE/UpIUvtNz0iF8U7rBC1o/2C8l2iezNaSIjZihG9EPREic3/u850FMYPcCsgY0mFm
1yto5/x/9FWj880Q7cyDwDSRgZgAClFODrwFH/g0E8UTlw2UbhYRAzDn1qY1lNac6SRCWcN/Hmk5
3BfT5Uw4O3NhQWf2oFiA6y8EFijDxd9n1hU0kM5RBiwPIDWc6BAAEtg4ysGh+qlgg9yFtrZziPDG
l6NwYdlU1O48apAjBad5+JkxQKBbBaiG3oxzjHNaNbvb8rJsiE0Br8L2mZk2Mxefi2Uc+/3pFyAe
kJCJaMREkMeSxxlyH6NOnXc74j4qJnqsyYnXg1vH2pm8Yqk/XF7OaYjj8vrFAZMePFbwp8exQF1T
5Mkhz5NWvlHfr6FRgiiJR++CrxzPBZzgHeCbuEhefuTIBarHzwyWMPyJ2IoZ92PrTm7BAwvBJ+uD
beq2cGiAuOIDVK6BbqrHfAqGhCGM7ejSmWXeeUXcnHlZ3zwAGhF8TkFHCEI9Lpz8TZDkII9wmHAP
M8DYkenDfkTeRvRmjDqFyzh4FxNpFhl/DFXRPEIM+2TBPQVD5qBC2eBr6C82EPEaQtwU0/3jwFO9
E7R9+rOMxNi8sGGKHwRbBSd8ahydekEKSM51Tjqp7HxTtvagZP4JzG3PAxa+5fdJuTLgZh0/JHZe
VnUyOf3qjYg2KeSQMKAc/bM0uQMpCnHZ9e/GsYM2pYrvjoOmleekTgDPgJmBiM2MZ0y4VrlncCJt
EWNqRcXO+I2dETui45VUdkEqwRELX87ZN4pPO8cD8A2HVrskuJX4NK9Zw18A3cXyyvkidwk3RTPC
C1r2zoFmf5lHit6Pu8EM/+WeN/lCYaK+qA1v5iFSXk5OuzMjGUwSpVDhFYcXw1Ywl78Tj734Yf3d
7zbElEW/g7eGSTdXYsHQMV+4vMkHYVujax51aK/OlOg8lW8Fg4JFA5UWX9TFgPOCMyNoBKjdLz5U
p38AO9j9CuMobFB4IhnAw59kVLV+OPm0Km2J+Ju0h+vsWyAtQbFTMM34efLf9b6unDzDarvaLZ9Q
fl6Ln1nWuS1mKJUD4wLLZImwX8xeCuxqTEf5LRxsZLg1G/0XfxqcSd5zBlIoYCD44aF4D1mtMb/S
rMXhME8Pz+9j5YmvaE440tsgIwwpM6MN76B5oAJs0na7kz3jByt9ynH8vsPitzO43JwsoJr2OSK6
lkaTRcfMwcD7m7PjQJs1E4DyFKF6xkX+uc+MFcWdFWffM/uyUU446jFhqmkB9pwlnLSc0nKg/9Qh
8Rrj9jF8DWTVpEKpNY/HIyto+ixWBT6lzy+MqdlPDVgI7vCg9xphi3/ff3SMGpn4GSpUpKnzFKLB
2b2BjhtgzFZoyTgoqp4CWyGl2j0pgCJ3HbrAzYyvqzI4wUqgASvi1owr5MnwpHScCkKO9aNnRDgx
csQhKHShshGOSyHmPJcyHnQ+4V1QPjBtcIU8EtMLCMzwKUGBydLDdOOrv7nmyZ/ViOMfsx3Ea6OF
1x6cSrelNFIVdufHNQLGhscJtAtNhLb4/KGrnFnV5qWuqumt0NIy0NkgkSoMlt8ue7T2J2zjvud/
wzzSyXbZC64UPgCclnd+QjkuSJ/q3uR8Ool0jDUoUV2s0NY3eZiOzJYAqLtgSKhuAJ6BsfC1RecP
4WWHrEDFFwTljnPdmecNlFAlaC5f09dd3zf45/fDpgmruYNtheb9e1tECU6ppvV5w5gvRxn13N9w
vGP3JiAP6C269RvgcyjIc58JEMNpPh6WAePD74oVpqnZqKN2tKsCkkW7aT5eudPjdqNsevZXmpn1
E//wszew8ZuX7BIhIMD42sF/xKYSogaGLPkYA8ILtca5djbDFbhoLbbNrI8hwkrUs5rwCX1ISNNJ
zSS+r4MplPVveZsMpTvdtnXtvXb9idLksbts7h0/5b5wKyCO5Xf6YvB/mUUPLRouCYTXwuehQrLB
hsxcLU8JIoaLJSMdolJ9ARWkWgdlIbmPP5OJaxHTasxHIoRjIMjP8NX6r++SZY/AevlXv1dkoN6c
/OYVl9VZ/ZbGX5XfNPCq9DAqzc8LnYEr/BTskhS3LLaYRtBs3SX7OeLksyegULA7J9czLmhe+KQA
87v2FLTnn5rukIO9v8Rd934qP5CczVtOt8yUNw3mRYswd6TG1arFJDFP+a1HdIQ1zdcACC65k+Ip
5lp9rufa9oQRpr5SFLaDE3kR/I1nYGCDHTx8bsMtnc+w1WfUys0ZSckireGN17jLDEltUiS3Yuw7
x0/dBkvHV+aMr+TZ7nQEpfBKXFPLzu8jG+zH/Ff+wKs97Zh7Ma6CLGstqyFsh/VYB1W5r4bdLd80
+M/QQKGm5wflox4ZeEeMvu7KW9HD556FGQT6E9FuVWn3Dv29hI71jW0CNF2axeabn+7v5tJalqn6
oUPkWEwfHU9hohNxMbrWl3SFOm7fYdzcHPMe32PwVX1ZpJrlmBuE+Btzyb+b2ar7tjaTtJhpiyZu
Yl5K/DlzOVsVb8ZqeOdx3T7+rtnD1yAKc4uwqUi7eAiMkCtfprx0cI97FDGT08QvRh3S4sFtX7ZY
U33cYyO8ByoazO8uKFPxDjmAhOZXSe/Bcwsfnu6CBAE7dAGvGsMJjy5p7sEo5Hf5hw0ivP00wfXb
gJt8D17wmT3iV3yM9aIy7GfuyNSYYzoSsIwS5TBxksdPEQoIpTo0gUBI7uLfWFue30tpAYSCJAP6
CG6u+M04ZzZIze1/TnevhjeIQIjtl/EJvEQOXfz1Zyu+3gsHIxo27GYQyfEVnh7r1CGMM9Q2xZ9l
ORKZu3ixDW4lfPp9Q46NOumf9oTD33lnztJa/zx1WELAWOi9E309tfPZVwllwoJ7CFXTfY6+2a2Y
NIPVzb1ZHliP5fyJBxbGxppTmu68xGzWKfFfI7OXYuV4ndyCRwoaHX43S2qHh8rS8yWKw9pXQJIo
neCOYl/Jun7BtVg92nkwzfPtbBKGajK3Vy5jZXgrOGo419wNe1zhyngkIMuG1wU/b4LE9XdLituH
RdiHvvjDRiQ57TW/lDhBwb7mFy/6i0jJbOgjT+Piuti+7BMo1+O5eFFDOPMf8kqs+4+lL1b/8XRe
S6qiaxi+IqpQJJ2iRBPmcGLZtkpQJAevfj/0mtpVjuNSWxH+8IU3iNbM15H2Bmvy8YWG0M7XltJD
8lqTo5pwQZojfZHkcUiBb6SGUYLeHif7AkgXOxWsL6PFP2O4iq5ls7MxKaATWSB9OWF/3/E/MV9h
8rHJhpPDC1RI7irGjJe0zbh822t4p+AdMYiFEDOcfB+nGgQ6riZP+/DeJvqm6EtPv/kXhPy89xVT
nc82F10ZUIoRGYZN9W819nV1UgtoQfp5ue5eVkUNuB1uYz7w62h0IlZyTgzCnsPx0PwY29/HNk1s
8agZcW34MkJzz22Dasl4RzHWuNwEwg55ZNi67bfk8x0usx2wgf7l2+V28p++4WNhZY5u+ojJwblO
OmNMZ9IoH7Grd0sWP6IvlYBGGGwlFOYgxBhfbxHtnxCuvDK3xuM8NzzISgaNwGVqjqFHFLfaa8db
sbUqyU8P+XQEy/yuTYD8HWTwE+PggEtEH2PpJKQTGUu0Q+Pjn/VYUNL16EITgAVov12F+ZBMALUn
l8tnpp/FKJ0X7xP0AJ8JA97KHlHgjVDTXw7ycczhT54YNAEZo3QaQ/Q1v151fINon7fYtrKEQfe3
Zl1zkG3JpoP2gQkyvqABzxZQMxPftr4bqnbjM6UF6ZyM5qpJAZN4/lyTekJS3cfZqjRjt8LhCi1J
g5SLOCV3bx7QHbM6jtFuWTWE9DS47PTB4JfnTyQujOjnzXC/y2vKWR/9ISnbJzK3tlTcmX2p87Rb
dDaBdhjv0q4syrRP4sCOc6vOdWVSAwnPySlVWzpjrmAMBtuvjUaq04Q2iv2WwWrj2Tr4XTclIjU8
DU1q1VW0ZY3UHuVyjcD6PZh4JboaK5b0IfSJZJwN9luMZt6/fg0ZCZADPjyV+6ydODKFvayOY5Q5
RGlRVK5wFu65U1W9r+EbHS9YdjeVTT46M/jUi0kk2kx05LEBlTFlW8CbxSwDoQP+obLDdKXDsqNs
v3uCoZDbHxH32GCgYqICtx7kA6YQGqB/1HlozK9agZDyReaB6Wev0j70WSt97X2V8ik7lAnKcdDp
41EVr8Mv1tH0NvJz0x3ly7Qkg8mAPD5lFrVlDGvsQ4NCG1ijj6V+KSvVj1d4UhMHLFFE5oOv8AmH
TAJcgZuTj9za0bVTQnr8sUTA1lanmoN2BuVYWI8C5e+vBuh2Yn8OeV07hVSV6c47EdhLRxuqVgaL
Rt+KHwsYhiLcB809qX1uKui1kvT2pSyH0jRdJt9ZCHlAD09atpPQCif7QlGI1joMZEAy1PRiQwk9
aDEJqnz8rN1rEyiuPEPsYwRKEDh/aQO8a8z8F7wZ6gOJ3wMiOBSR2nx7fwdOVy8/kTapep4Omvvn
JsOyy5DRT8rIQd1ScqI9Jt6X9lcNPbHq006vRAVvOJwMA4SFJ4Fi4bDSXuvR9j1EGxibxEGHNhwb
sgb5oHQyjX5rtpSA1uAnjCtzizJSh1lx48udPaA/s8IlBuejBUAo46VNccFJlYn/phv92iX6WNxq
tZezGORjn34zfTKTNu1zganXRTY9TXPIVCV9LN8bxsBg0ZXOHZ2mAM8mI8LbB14wZEGDotJlFgGt
aE7DaiUoJ8Wwl6PA1xLjRzrDKHoF1mCRVvtRtXpTrIFGhFjH7QpbmdWkmcqYqw4mtlZP2Q3Mu0A3
52JqSCnCihzfuTgV+R8xeGTFrYHj046YF3ibo1BYZreNKE8QROXhMv3RVeuuIlZeTtrKQnzrg22X
SQ+dXjijfrzFgj7liEMvsDJ58loieSWMiYKn8NwnHwrl9BMcmgl0LQKLPpv5pOf1tEsP3NEWhCm2
YsQg4Szk/6VXWACrzIvFZKITNnS/vIRnccOiYKQEdIQQIAs/ARQybVU088Fl0qQWR6AqJGHYrwqT
Gs+Jaq74gIc+uwCOCMz/dgcRtKexj9ejjTCyJDphn1v4soRzMWFfjz636mnygG4brzGPNYRJUxYt
Zfgrsat78YxlYrCSVs0xf0TrXJ8UbLXlLCHYgfsBO+wXAASBkNoRmiXqJCZ3G21LfCsJJkcpPH5i
u3DyndF4WTOb4Tw3d+L0ajSBPrYDxaDty9Lv02BHP1REV4l5GflqQDIGdCy+fDxlK6kN6GexJA3g
TAQSJhiRYYUmATPknXZMod4k1JnrawLwcEUbpwDSrwDncpT9E7ZJX3a3EyQzuuhXqD2FxiiF5PxE
olcKntghAxTYubAkkU85eBNaycuYTzNjPulRB7L1gw8GGRtZGFjCDAbLevJeAHsuwJ9Z3bXXOyTW
Q8WetQFeHQDCbPoJp7qFPgFpdXVON+TugEDlI9jocjAD46mTl5glW+triFsjuOWJ1owT6930nkCI
FJ3FBDYkYT3lctJ9voLwNER1ut1c4Ah9zzCro2GvshDJvwKdbW1y2TdfO3+THiXroQryxbt4MsXs
bpQRbrIiUEugr9SBaRy8R9NmJEOdQIkr2WaZD/VMS56W1oFPA+QHBwYRVrWejmDLhIiCzQaC/a53
AgpXFGOT+5dlM8YQLZB/3/TEWRh416uy2tHsm1K3665gtahr0ZFsFko65WTXIzzD+Q3Ol4DLG9Je
LP07na52EzuQSevBgtVa3HzeTnTq+dKUrCgEZnvNS63i/H7/fMWf6ipZL65CIvqoYw0uHpICDAgm
IdBk0XxnPtX1d0nW+PIQ1BsBzCL6iehKY25SIGy4hCfK/K9/oqU0HV3fa5l2gb58PudpAaFHvoUK
nsPD5BckkhJ5KpSoZ70Dtj9M2Nh6Ed8kIg0kVPwmZEhsVoWESPm6OYSbXDzig4TTeDNysmUQ/Q5E
jpSCHBZWEpqf61g+t7X5HDml4JQA4vxc+AU+8yQFEInvP1YQmZT9RTiSBoxlHFo++nQAbP/RyAyc
kZ/l0/SmX1y4pm3hFQSg+CQo7ynt/2G/SniSW9FlQZbhzwDn7cpbubEFZf/SQDMS00bqPgZvVd5f
egx4h+owW29KsmMnJX5AFhuSCm0bMCxBE4kgBKxoqiHUSO0ChZhtsqjiWfJ28nm3beiDkchp1wBK
o2LgybatFMiCvenU5wDyn8/Osaspl/ivXDDKANXq0nvpdd5OMtAMDS4cjqu/eEc/kasCxdr0LRe6
e5hoiDbdGlRgQerKJF6OiljxRDgkvyiSIpUJVI/Sfumm4AvzH56gx9Q9tyP8+KjssdSlc3BB8IgG
0kNEFwApAuiXW4qGJZ2JzhE7t7Mj4gxmHTHffRjYqj8dos3ZUjUa2nuApThVRyth4gQ2lqAUVF3h
B9EaB6iOjWgaogwoKwCJAUY4cLU5nKF+OZgjURJ7z+e4/qHfe1CLaXhONrFJZ6vdwkWG8pjIswpC
Kzv0GAog5jafoYcHXiEfnw1LOx4VTLvD4BdEmAiSD0tnOpJUuRjpMaUw2vXgkFBzd2QSyvRA+VlV
Z2ngVZmJ0O8QLi1C7YBAoc8TSiE2ZH4667KU9i0AU5goDBO5RxRCXmPgwILBuJaSuhT53Y8SWiLd
7pET0PBm7D9oEICt0mK89Dwt9eFmI61Q04gCfage3+H4TeUc7j49zOL6FX1qY4J8i6IdMzMbC0vY
TOg9zggrh73WDUUm6utSMgubveDj/qmDs2i8JLIlUFuigeR1qo/Jm+e6/4I19aUAoxlSZ4cXC/vV
G97IrD970IxUabL70JTRSMFrmHGxAKIm/eatBZLgMnQuiwtyQfNqs/vIs3qt/KDZhKk5LYYF1yBe
I4awyFAToE7ezCDx4NuKWj1WDE7K0jb4KS6nupkjdK8GntTMC9VTaeLgG1U74DAhVwLGGfg9Lk80
UF0FQZPgY6eZLZvbwEzbcQ0/Hbs1F6X3hkopk0iiAD9+fhyJUPbpoHP/CsDLOVXPLvkzJ8BkFuF/
mIS1OC2xHxItDq+GLADwANHdX8jMgPrBCHLW9F9ljdVEl7jVT/btv1M4NUjGY6B5Z7OUqkkDqXHR
7l/hWEKnMLERzZwQoNFVyLbNARdrdKpHuO2Ux+Ec2W6wQroj0vh6gUl/mxKYhmoeWamFOewC2ZU9
IjBvdJpKN98ixvJZKB2dVp1gVvE0Tz8C/IDVzkaHmcH+tb2sAIfc6J8oc3WrbjkFqFXmkJ9zF4wV
nKgF9AeCUDebB1aC88eC8c2VqbfZutzqfME62dK1Znm/9vBWKtFceoYZifWfvkC3x58l7M2EaPKO
HpAbJ6hm7oqdPC1WOb5p63aT0rNYU+eYDdk4Yqd0y216ep2SE+9cVWvh0G6GO4Bi02qR+p/126n9
0Hh73Q6BuTv3uyE2OzON9t5W21Mup6r73QZ4DCEWxLETz5zTU7spt/R9jzkb3OKy784F2kPUi3kD
EOhwEp3KLRXqbq89OHB59oWEiX7C+gLV6sh+xcmkCksUhrNHbEH988BsZNdilZ0Boqza6edc7Uqf
j0x/OUEoNQ+oem/zLaoYlso3gEegYI5YSPLbbptrzcraO6yX/gAZGxnIx3OdgZqGyQA1MVznbo/D
CW4irbtJuR3ty614fZ0u/dHFA2eoGMWi9OVZLJrPbKoDakAnTLYAXMdr7lhLORTtod3/FG5B89S/
nER0U67FFW0kuNFbkkVWOaIhkWtNgMVVY4k4EY6h49F/DXJhv8JBx9F4h8pSsinph5nyD4Htm34J
Go0/ROz8X/PfM22KWwMTCvQ4Uwy7Q/b35y3zc9xtWXzK+2fTYFix0OB6PvAWRc2fKlRAHAF6kVCC
aGFMg2iae90mAkqzCIg2VgpZJYeK3ILX7kfHQWd8H8Gays61mQl2MO2wGe82l2nEo+fp7Ye/1ey1
7/EtIjitr32ZyfPcpO5LwEoloESEYjw4NJ/x00OKZa39KidkUtVDBeZ92OccSD/2EXlgFBkCOebr
hnpLd45x0+nlrBgq7FN0xkVI6sgQgsyjnzQoAHjSsmGc1zrtx2IfO9JB+1iIMPDptKOye7Cs5mSa
MNBhp7/4B9nTz8fr7tV52HP9+sX6QZ+E9jSiBikNcbIJOoSjMfAsmgLgS9rfzAtOPVEHgi/vZzMt
keT5Gmd2TRrLX9pthVsovbwErRt2IVADIXs+uzm6A1QGCU4B8LAnIGugGwpYX7qumJY3k5ilpAcc
O0QViH+yalZQYmgH0IXEaxTAaAsjB7HyMfoDPMP994lQyAReOvfFC40jX9NN2F8soPz5N5zRVAan
+36bEGLe3zl/TqsWL2r4Z1AwkeQJD8Kv5HdrGQhkMquBwcKXQGMqtJWNMB+sAY9RgQn2I1fbXrby
4g17t1c3VHqBP7Q9IuAhsEhvQCQCYU4+wCoDeA9WEFVM9FKHBr+eljcIBzrWnAP2yBxMyB+7j05l
rwl8QzBmBbLNDMx8oQxngBVVsEChMUSbzWgf9FGpQeaM1AxDPKN+UJrhPem1LKx4+/z9bBflPqWu
uVaOha9nhsxmy3df9Q6eiqHcKOZSAS0q9FAnVMmCr1vc9F1wuMy0mTR/8kVQVR/FMbhKq+42vJHr
ZSw1t+aWPqQXbkAkd80tEOfdkVJvU5gfgkwkKylVQdgy2qdBD2Ot77JjcUwfMY1INnFQlRxySOiT
jqkgYn3S3Eh8RKiU/B64v7JB9f31eD0y3RiRigK7PxdH/hfO5MXFlfr+H37cUH17NiEoPTN3Lg4l
SP4+HnJyMmCT8pxceAsijk6E6H8X35V01p6UgXF9mV9m6kIFgBk4BV4UEDYP2EGhV/YL4RT0TkYa
yQBnKPf0VMhcitxDb7Ou57qxH5ERFJhEg4ABOwOcIce0pOdrwv3JLmZd2rDhKhqxfzsvNPwiGKOu
p+ExUY0RW71kpGgvuJwm7jwDgFTBGkk8aC3AdvjL4mLiUskXPGHcUNAD3gvBDC0r6qcothMjkvoh
RUVtnUCVZIWoF44G837PvsLy+llH6MGOvH535dIC6xKQLen7cxB2sDUCVMY/0U9jzsEABJjA5/Kb
KPPCtm6Qjms2TCltVwLuhlHmxevXr0Zv/PreK2dUATkkpTXzYwDkiGUxwqoRHrvL4dNaYxuCkIlH
FxqWhDnpMdxXnymwLgQRUZBgkkcMdsrIyH2/xsz8IUN5y6/5gkOJPAURW7yNqE7SRS/HAMQJY7Qc
TZPeigMChYKditDfCC7FyrqgkokbBHV0Tuq8mOJTUq5GDqAFmPqW7qOKCqGE7f0MBoaOAair8Nrt
vy7+oaRedFsLm+30ayjXN03anYB5Ddi5dAtiru8xk0rc3ov+TD+gOjOJgemgJ0TmwNp6JE+AaJ7M
ij3YLWETPtIbFEAnOn7O4p0owY+v/fkgogVIM4T0oh65RvUvLq0QNX8L3bzskXUbzLpzjmNm7veY
cKAA4h403ZjVtMEKhCIbvphXskHyWQY+1wYA+jZccC05qb0VAUkJmIpHeL1kFs3J+ciMz9+fbIcQ
OqCObQe6uR8q/BpAcARc/mhHSJKfRlcZ/iI4DVBaNcVW78N4ouKPZsILEjR4I6vEtf7dqzdTZ3yh
HE7Ja0AcBWKkH+Op3pOe0+N3wyPWW4R64fgyQMKHtqu8jhwnpm1IadONfBX9h4/3iSdsM/o09b/s
tJx4gnxWDBQhvgbpDbtKr7AgOvT/i+vowTFzbjl+zgiDkBCPWgGPgXTxi9hIyPo0St6gUZmiCEcj
fXLDkKK4lrNmf6724uO1xYL7SOBHmEfTXLgFvyjmwc4IsB/RQMg296cD2WXJzCoegyNfFvxytann
cJUZ4kjlDFGIxkkJrek/b4lKAxfyZzJBGM/PQ32l69XLOG1MauB4lEMAgQxyhzyz12J/8EoESOoP
0YdYP5sxyjxMelihsHCoM5A5f2+EYhza023JxIJ9zkZPDo/fKe1l8h6EVS6AaoHxoFlFQK4D1HVE
JsrAoOWeNRNuKL30qvB/GBSOA8wZqxRzCyUNGOc0dPDIhN/NasrURWgAxlvvTg9TG7GBf1e0n+Kc
Wn43mwobtP6X6IHV5Pf1FK/nA92M5Mbyy0XnDWScH3Rdwp6dzZsZHCK788gSJLN+mjlsZBUO6Rht
l4A8ghoXmHRaC5SrpQmpFsBcxgyHUQJ17/rhxcFAT+CTyVzwASIxOrLsxvEGMnmFXARrrt6HAqwR
JRsE3g42EHAEV1BfyGHiUm01Rh+TD3YGlGAvDnwPcrsEGR71pFYUi4BWLaAwfbGnaPAX3eZWoYFp
RkkJNZzLNSwfWMRT0KbIUlAagdvVDd1hu0aOOtIebxmfMohRFH61+QdWkZkN4XJCrXsXC9QvZRg5
72mbLHt07teVOit6TlVsacT5UIZWalOOA3JLSQsAZ0+QbojhUv/VbTpot9JsTwWhU6ZvcPbr5/c8
yjDYW7KE9ig/cT6yqTchyntHVWGQPun474LCQTQTmxStRNcFGOa+JjPqE1p0M6esDbLhDm7ZvngQ
bDDGCOX5buXYvjEqg68QGnJ/JdnQljKUG2QkIzfRdwU6S1bz8uDASwiPJPF51KMZk2iHKNASmjlr
/+jjo7ZXFw4B+UzE02SlJHS1zOEbSUyPz9R7a50RHHJAl7B68acYdJYE/lMb09d5oGIQuT0mEZmT
aw4ysAFayHFgr4J+VQOK7rNnbmWvjX7xUtSo2vDa+tg/946PvdGdfMKvZHgZw6aKUCOdU01RpUnh
yQipIrobORQhtRx61lJF+T8dY7KzzMUBGjNwpi6hg1JBbyuDHfkQs+wJchCB3gNPNc+KAVJT8npZ
LWBC9CEAWAJpBjWMKU4P1oKzvmfV5eeTUkLMD/yycEinkaEonBVme+lpVV2FeEdF+DNdDeODYEyG
eypSfGxCTT6lCs6UNedi7OGPQA+evAMRmgLI/fblslONWSsoxwUISuTD2VM4fDV3KLosfeCzeXNc
zY4MfICf+zNbjWa/qcHGTgcBDho+et0CoofpY4iS6r7nCFsN6yP7LhAhMGPZqgMNOyk3T5Pi2ChG
aVdJgMReQe9ucoYQcTy1bi4VGNpoRmQGohuYEbK5MyiZFNjawmzwut4s1YqZv0kGwXjZ7+RnZGLr
FLTjy99viW1llPOGXp4CPLDYtxhHIhgCwcs157ehBQkZFBlfnOQQFULDOJ8A0lvpGmW0/lebCtET
7kaQp/vlhNCC2AyKuXLuC5mx1StLjUkUJyrAlF4ddM91YiTVFnfS8XtjcRX1AwkM63JQ9Kvhknol
Uz9+KPNWtaHZsaTUkq/KM5JBJ7Smgy0xxvrlWkQPeKO64YHTtq1BHyBuS/0mWLIua+ciQq0Ag3JY
7hyZ3ZkF5FJIe1gQDzZT1kgCLWRvUYZIbzJ8PUIQBiGqFNqcOXcJXVWwLmdWDJJ3UMNvxJZGJoj0
lliPvUUCg+GSKwkVC/kFwvuWiX7plt/iiLo8+msIlLTtAdo0ZzUWXeY3U5tY49XisACkmK4RpwIj
FNVpb891AD7rzCVEQ2nPtSMuge7MKTgS5hKV9XxuVlTkN8Gw8HLnp0d8s1jMiQsZNMSnrP0kOaXd
QjMEYgy0Ap5AC+kG1mTX9TZp/AbqYkjrZ+L2A+0hQdrTRNU8GE3ehzgaY9fDi2iFIOgB3QwD8U9l
NaJXoLKFZQHKB+w1oH25qCv6BSyigLg7yI4LWh49nNFlGIE/vNhA2CkIkZOytgLwVCd64UlwJ9lJ
Po8q8QglUSrAlMCnJzFCSRwR5JZy2UzObXpJw3ubTr7oX2EfSh8ItTbAn2y5IlQKFNlAk4H8BKtG
wz8nmAXPGBxLYfIU7W86qeHQtG4OhB3OEOGwYpKOIN+j4986rkRTeXsKA13oBUh7oe9kqdC0ojwB
B5sld6bylNtnx3h+sTL2NZgnIMTSCX5M3RzRD18OjKMMbwQl1rdTQCKJTULVNSq3ABKNSqNTCOn5
B60bpDPVW+H18pKlS+EmmgxPeEExU9HxEJbA+wfASKjwHNFgAHApAcgU97SfqgWozG/hItMaJ6aU
M1k6IKL+G7BwHxDjBGMLa9WEv2UWzmDZ3ohO/9aM6krJsw/r+9/QLGh9ma+9+tAX1GkqPoqaMc4k
v30wazLB8W4XXUjgSAO5HD7Ax5E473mT6I/oBth49efCwbMNoB11hjWSbtOvRake5xgERj9g+l74
ERh1MUG4h2hDmKDbN6BXXDiMAWZ2hWfsqtp11URCm8tFkMSh/v/o9pcve6qJJhOYFWB4tL6LM2Fx
/iNuByjurTDoop97UwBPXw6aVf2ewFsbiReSeHrqlVo6mwEyucoEy0JnAJRE9j5Hycs31ctEOSnH
flQxlasqTDhjxVXl1MUtQa4NkLXjYlzcSjFo5c2jgr58X7rEwagtxoMfi9kDWIAcEIFOhGcp5XcP
dpXLX9UgLKxRR4d9ln2XAPWDLYtazvQy36sLuejLyv+EsjlvXDsM+chOUBZB3R8q0A3jcwoiI9oi
xPTS7YJLIdccKoG+YQsoMXAhAIHUkGB43+tSYA1O1IJyAjEDN5qRJsEYj1gi/t14TPzYR2i0BiYI
IPMH/Ov/t6GnLskhkWfsDG6kdiwYNKK4J+LkngCT9RBGyZmckzCPsJUI9AMi5S9lYNZTMuHGMzzP
3IW3gLCOLbkQh5v+6X8vEjl+TPFMqMMNiQcYzExHvqX589RlOpARUvZHBCO0gd6GP6zaiExQKuKb
eExwyQMWMI6OByQtfSTMxzU9UYzF/Z9OAg+48cGXOwfMakxCwFTixmUh5yC05z5I+xSBxzzPyOYZ
VG/+nTGerK0p9pkgxUg9KF+xOhGUZB6Nq7+TxwnlATeCXRZWvgOdKkY/Nz6LXZ6ttuNaU8xGiJs4
7mOc91wIpiAfTj7Dd/V76WMAw2zLXl8ifFg9OL7z6MEnMJDQlacbB2Xl75N4wLXhmnHPr+d38eU8
4Fpw4wGnmLiZq0MuwBXhTHAreiYIJztt+htQU5yb+AyA3X0o8HcIHAsP2EKof3H0/F5+27/TwIP3
FZDrnNQGhBwDaBbY3ZRaVr3omZp/p4arwY8isfvv2NB/qnZ0qjbFlT2NUgNRKWcQw24DAsi8Y6X4
K38BoqPsRbCJPAZXi8PnR8g3zjIz4W30Lhl44BjljW2KAQiPpB+KjAD+/e8EtOxif6dkyhXgNQ6X
G8OXE08zBSUfXkYeeQ/tBORYZKwYjFFm0H5pOVNbdfL+gTtvloRLdGSQvEblqO+xEFyj08QDIgZY
IZVmZX/OxBhe0ewRp/LulRn8gw/invfxoH9MjRd+KLQOhi5OzUCZWb8pmB/qXZkZKbwwgNJ/38C7
ecw9H89n0doBKckz4qFxxJ8n7gMHTgt+vXxx3q91dIUwmUDJwBSd3GttzRHJCHsSPgH5Av+Vle4B
/oNBYQxOxFaN852HVMgjE9GAPRWlxKdQcHlc9jrAVwkTAcSo7t0CftKRQSeuWKK+/qfX5qNwANMO
3Yc9VyM3sdnmrDRAUOfRNr42SGAa+iwvlnSiwo28Z5HV96E0GcAGgckgAsV44H7s94Jxw0VZm7Te
0EN1w4kwC5Ff0R5oc2AgCdyZ6/WIZn1tyOzskfmG84suQchlB+RjoScbhy7BfeEhgUnXMsCSFGmS
13yU2XTq2jsW8RTDtvopQuf8EEH3xJ0stzlnowV2Rl8/euI9OW5PAfIBNMyQcMKyi+7CPQbN4xVL
PiUY8WYIQRlx6kl363m44e8HJ9qsgjhNagdVggadQTCW+KAi1okItLaqTH2DU8CCheVz1UA4uMKR
1GCEcsKGaMpWYHjCmGOXJWU+61vyXDekkDwlxA5c4n1h+YYJVvfMPZZ75dJHjpLq4vTJagxcER4e
mcYQxyPOB0lW5BOLo8Mfxw7s0nGarRADpgjIHKTQr6AW2yMjUDyisEQSV0Qu9ny0qjRj240BapNw
tOMRGsXX2IaycBnbn10Odw6qI6AKyYnnoMMObzjKAP/dksFllBjIUvAfxxBbgk1XU7tnKU7N62UW
R7b5ilftXqIIDHJh20JIs+rrl1o4Kl9G66XmlmAJ7PLQBzcpzG8GWGcOGwqOaDGHTtkirt0wsMN5
ibb/CKysGf2odNJ5Ow1NHVwHlpP9bkt5WuPKP3uDGGqsb8x4YRMMnxMaOqybjdX2kEU7gPV4qvno
fCnu2nhc2eUGxCKSl/BIOT1oeOxRXcrB/29DPG11OAljsaVx6/U2gLN8Gd5p2GvG95BvZBlooHLK
hlZRTeKYtjchAsX9aJlVEyWyL26teLR5wJiCFvyzNQmxA+ePiUifbo050D3ZZDbhJwqLePq8UMBn
W0ceqlds+AKBZb1AkEwyXqklxWYQ20NHI7SgM4RlbTFGwvgHZRIPFPc0iM1Xs8I183KlLJLjaQ9v
C3kYsCUtknX0a2HtgaMFmQDBAhuVb4CtqQVEKxtMK6zmU6AnC4UGbrQVJFdGIlUZQ4NAaFVSvU+9
5EzETL/BtJfJ4kekE57hXum/2KrRHnmveuAjGlwHrIsptX4cUZ7jrSqAqbYjL9DNd3n4THMgNJH9
jW1x5AyqJW7fbbNtudAjqg6WBJAZVjN+ffSmJl+WymlRO+pgN4hXkWyjXDSorRreNibur0WizuN2
jguKUwjTBmpN5D+LDUYYRo1RuLAevFYFjdsVhH2RPXCcy0t+EOjOZzSlA0spb40AvjX40WqXfu1r
qXNyAOE/zejCBkGVQxh3m48Pky+9jw7J6tVgdzV+xr1BdYDSw6kA8P+Ml190nfH40iiZ6lYo0Md3
sX9/xYuwnCaf9UvxX42bK36DPLpTTpikqVW/j4G0Iz/R6RuznUyza7/CZivNI4jIaCBv4PlUAQXv
GbFtfOYuwuOwBNhmAAATxip8R1L750YoNgL+zng5u+FCOqJOO9Dsot6R+JHpqRv0ZqiQ1/hpL7V2
37mNRA+nh0I8x7RO9+SoDMrPoeuzPbDt5fR3T30xaMkVZYm6KohElph2hUA7cCIsUthBqf1QaMx6
59UGjTOf0dGOGwZNveiG4EANId6muf1px/QtIC/v4Wg9yPv4JJf/KLlQQEIMivvqoaOxAJjcLQ80
ULozGI4Wi51OXpTvlXhv9tRhtVUvbhahGPEleX325qOqIa7r4V5KV21zQMenPZatNbzMel0wNFca
T4Hfylz/+WhWAqm2nr7BiAX78Edv5askTrVE99/NTKQ7pyamwMxCY2uEKPjIV7LT56vNk/HgBNit
btDRTaA6bmOFaucLn0KrY9dDvkbtuxU10tT0jVF+Ahb87G3Wk9GCMOiKpAGUAyU12QYS6OkcBp7Z
7YyN5FfY9jgaJDRKXDXZjpE+KFKTsQ8wSt9Kvy+4Ur8DefyUnOdgrNT7PvT4IYL7CsZr3v0MqbGh
C127T0CfA1NFSX79lQ6iZoH3Ag1dJX0hjdfzp6cLLkKrF31S1+aQ1oq0FID5RDa+BYwCIPOnZ+W/
1VU2GMuwh1C6+E6AnSAphYqTRlYKn2schxaANikyefCSGdIr2U9lPxotsOyukPkfTJ/CtLhM+F0q
4eRwmgwtxr6APkhmhilQmVX2QQsXl0Th9EKIetqA5BT7kJMQXabw+3iA7GMHmtEvh63fUjHpD48P
7JycJtM4uKe0iohD3cFYNFYrsCHmBz3kzzjbjHo3hlXyNiJnEU0DGvwXV6MFmRBHPicDtmirm75D
a5iagafCT+tm4KOA5TBpmZ8jLIhH9OKwN5nGkIsqXCw9uV/T55jkjUTj5Q0PdJB3YGdaO3lNBDsn
lmehMksKQTbiMdhgHRsQdgTvezjF0w+ti4IskjYcFLPKAve9Bv03hdjynNQ3QWXxNJuPQzFz2U0D
cxMe+fDwJt21n/osbjGrrddA5/xm0220w3cnGulqwIsEkqAbMnr6xCoQC/4et/doVd+VQ3Ku5+lu
Qs8MteQWOjOkXyILVwW5sJN21TJfYckaHp+3y0+zaW1EOIRJO4dDgdrFANLpOUSEa3gt9/VeXNBV
OhFuylTEifgOhLP8n8tLaMo9T1fAoKjz/z3ZPxPZRLA8EIgJQSM1Rsc6xSlo+3f+e4YnedC/4Q+U
xEv92/6e4UE6pLv3XObzt27xEm8D/EVdnwf8kwcRLUygTGzxRNV/n8AzTKPYKnck/Rat5uT87wXe
wddzrOIh8LTBmhjERkt0jHX5sfgFHT8CpPF30+9Sz49W79XvF5V7yvZEJchMcGnJ1ahAgr4H6EKX
ftsNjYU4ea2fp/L6Jb7p9S/R6WEJOb3OmQ8xmpJPyBvfSwnpn/iXICgicWJ556LC972/J88bwPmX
NHWEzqZiYev77xnEqHpXr3xl9cvQ4uhIEuBpcxhPqqt/qcG/087Z49RxrjjP3Niqmg2j3OX88FKP
0tvEVm5rP5cfeSf22HgzWxKHrKoNe87utShNZXNxEN5fNcuOGB1Mi9Hzz4Vko5/L6/NIJgHcz4mt
z4YNTmsP/76JLyDb6JssrHpgVVgyQa/8PfjChwVqwwIOPfUe37IT/9Tv7xs/ndPWbThcbhwff1um
Fvfc8ntENzc95/TqWQX/PoAfnp04GVySa/ZbbF9rPoJbBmaaPG6n0BE9Smemxr/x9XcofP37Jl15
G9fjC71yGf9+n9YbLyA3wr3J4kS+/tKu6jeZ60saP8+ffqUTDWJ+xjHHxgPGt4YEGW7hrzm7FVDD
B40lFz2paeVwDnhLsFNHlHuaO62GDzES7KoyVo1EGYvU5b4wGVOZ/fuC6gZUAM1UIBnmxBtd5omK
q37sDiDKd5Bd1TGSeRN65lQYuwvARs7sYCzQ+lBnXb1/kx/ADHkzNSZcCV+ciFO0a9hvVulZW1Sq
RcLI4ZOMMvuCO4CYvx/CT+ABP4d0sdswA3SfJJID///v5Hf8e9O/ScKY4t3ceJ5n+DOm2r/LwyH9
Oyn/Xn0NrdFhMB/N+BPmK+efd7J88jjcPImWGJf9c5y45P7v1VDvrzRDhNf+Dc9/85hj/zeb+Scf
zqt8F3OV42WEcc+f/7vnbbz674v49P8+Z4qZ9LTyyfb/jv7fm7j/9zedEy+RoOAfvJ2ByiH0j8ma
s+cMTYB5dC53PF+xctKEpFKICJBV+CDC2n2vDcHOvVe20SbeySvBI96YUc5YINsNnDs494vvRrsY
dS8XkZ+Tc3+hmMbn8BYeGbtn9dpt2RoGhGJmulAB8j1So5kla0AxqDWRX0zeNACOGk4DKPb8aE+j
c4QJVyX4H09ntqQq06zhKyJCQFBOBRkF53bZJ0TbbaOogKLSePX7Sfn3F8tFI1YVNWZl5fAmveDN
D+tmxyBykh5uqrWcWllLnHv298Vtb63Y+08IRcCjQASxx8qU+cvgce1GHuIgg///g9SN5R1/kPfy
pSdYtd3y5Sf6nWK6TnrtSdINLjSVNdUtDMaCr9om/2xv3vLa/7qeUBiHl2XuZwSb/LjHevlFFc1I
X0OtoJXF3vzszUs8N1B7cRaxMxs96vSH3QEJP7BUkDX3b8b0hQHgShsYYWpMbboqdNMHRMkl3xlk
wASZJ0wkxhUS0y77k9OObGxHyJ56n/yl+7q+IGFXDjc0jA83ot15i26oz3PNhSlIp/GM1944/O74
Rk+c3MuSF2hYjn0KLQNt5DHq+ZcpZfASWOJuxdHV1JGHZONKzdiV6DKNCcXBDUsopGZTbKjJwag+
xEIGQcoGO2z/iazG1QDNoHuuq4zwBQjHEFJdByLc7LqEGzTOCOuIEoCkLseJDa+mAbqs/3VYl5IR
0j6v42ZO3ao9gj8Aj4HMH5fLM4BXBw+ebrh4zUASdXLv7iJGnCor498LObpIif+CMgHHAK3gYPn8
d/T7Y8DbXAneBQDTCvGJtTx+6avjArMZrAONf8bSXCtE3kb2CIT3v/oLiT/yNIR4CCIGIsdENoFI
EtGa9vvUHbQZxJlwjl89olxUExOQmSvxtHofxeySDGPY3mLfl6DjlACWPQeLaEd5fJBuDKLhJ4I7
jiZYACCd1KvRaZxiO4ATyvyC5I7zgANsbYAlTifg480w29RJ7EHQvU15jKlEia+2JtUiohHW++xH
WG9w8keiKOg8/xOjUnPE8DkDg8BSDDb6IULqLUpSbKABpsNsl0PpWwxN5/M5XkEaleFA9szNCzk0
xvPvEeTszWRkqsC3c89DXR/NlUpSdxO+m7yk6D4QWm4g5Tyv7tP/7rsbrjxnsPVtOiYRd2SQTzfp
Adk/rB8+EJtvItBdmfKHPeCbBO9J9O1g9mMFSDn1HAOF0VnM6s+oym0eMYWZPjkLglXGjH2Xz3Lq
bro5zhrkXSSzHGPLJkmexy5N+NMtgO6GHP/dkI9Xs5HG2VLNPZ6zxs+fLIYuByVyQxKuv5A38hYk
xhT9TfBOSySf5gZ5XB5XDyDNCe5efdKDpKNuUDjqIy94C0opg9/bd/I91WPRs5HwClIgLjkuqTlZ
kIPm8pcPZXQFkIikkAOuPOcKRej6gxXePWd5k97acnp57yWw3Tev8ipEVvIGiuCGT5efl8NBQYNw
qqC4HKe89xNK4YbdQh9fXXYe0nFM2hf7bqfq8vuH8G8QvcYtAsdH/a1MCQZuzy3nN1zm7E/6Vg90
EG6LyLgGhkNQ3l21zj+xl+ND33JlIPlQLdk2SlDK5K1cl7Sd3uKOavIbV+5JR2ru2VP4ypU0fOVK
k3lCI2iNPKfR7yxdgq4Q+oOfutL+K4SH2O11be1a1X2lKG5I1lWIjJRMsV1GfpXjzLvPeBG/8nZu
lDex5mtXE7J09eErH7J3V3qTe8qXHe79sCu2qzPXLv29GTMOJOAJiXlIZbgy0W7eIeQRP/OdqvAa
rgxUxyiQhw2f1FSlqygpKaXLz698Jbv8+i6BxMJevK8Uxb3UGyuqHQMBx/0+vf1el2Tgg38UbDAv
Jh1lceUre3/XLM58+RxTIJJOK69rUlcNUSu8K8bXriZ8JSt1pj7deynmv5pQBMXznEIO4/NcHY75
woeKUhafrm0U19V4Cb/Doy4TjyhAcr9fwqtQPPArN+xqnF+76pCZl5Olaw8JyPgaSv25ITHXA+2R
3nsXRHFUnt6juTzpHnIlJwV1N/9Vs7uh9C4Zr6Q4ODBScrMsPnlCgfm89S/L7n1dsdSVD7lI0I80
n0R878G74aKNt/V72LjnIyW+P9SA561fxf89ogCqsEx3/EbBXe+Sp1xSVNcN3Vt59nhXhYR8eEg+
eSOEjVwpPMREmEgS/XftWtO1ABJCthcnrHf3WpjkMBkhHEDkvp/05JAlD94tb9/v4i2kat6puJKV
l/JQavr+Snoe/nc9Ys73LoyHHOB43uWlbMazu28BJns/p4SuFdqudHQPU4rV9jXG+ZRAN88Mokcc
Ru9SfTxvhLRIUaOL5QoKjWPP4XM7pYhVXWy+M2IV9t3HNcbevD9S1gjpG9T8Dqf3C0YyNpwyfCRu
NCuIHv1P0V0lUaG93kNIfbra/ldtZjwPqSF9Rs8NNZDHZXDoP/IKg96NB03iB5pBnyP263qehxTH
lTR8Um3MPT9l+pj30dsICtQzHnTvsXhPFErg3RSNYYTkIT8/a2K5NKLzmAsMCFee9N83Xendayiu
GwTy0s1yha1l/dxxcSMJL+VKkm6g+UoOzsbwlxTJQ37lww2f623MS7ghPe/MiX6H/kOekYkORJpB
Ncn3vzLew0raZfbdFcbzIxtjJgke067ytrCy8GdY+4uXmjSDJ9aeF/CmByJK+Wvt0Wjy09mS3qaa
1p4cjJK1JxsfvnV1o/I0kRSPH15A1uaHepGCAt+3HL+6ihqIYUiKBOBD42hG5zU/FPOQ9LyVT1e0
tacUyhrseUQNa0ll7a09JYFf10ghvK/5oTqk4NpIrfmJ/O+28I0EXTW4pyn8ws27YV37/1erRHN4
TvnvqvA736g1E/TvC7nNh7EutxcON2hn4IgPnoHom4C1WPKO+hdbB4HzGVqmm6WBsU+jJzYbd79E
vo4ZL4GM3CIxL/ZBC2pEPX8Ogpj+RWQWeTmuwbsfEsJK3B8vR6cnqrATQeIT5WrjdXscq8e4xkoO
rG8n2wKT88u34mjXswFG1LCknEJRnlkgnCXFJexhEVQ7SKMawPZADC29XIsfoOxjdnBwngUAcEFj
fjfHrwMxr/VJH4j90+S8eKSjO349OGVgOWmhWhgdZzkuCnDpv6eXm19nwAlpYLMU4xvmURwkgN8E
sQfefa7MAQd4Ec93roeNC2MDIsopUADf/36FPbeXOXew47/Bz74FwA0oAOaHCC1z3J7OSx1/Ck5H
5fQy8FV1jiNMM7k8bQM7sf7eCHP//nV9eOly0IIY5zyJY/PEUTYuAWmbXicDjFaJT31xTuB1JyrS
P21ulLNBXGFp+V0tADUsHx7ANDlhrbGnwL8JgAYDZBVl3cOqmRYQA5QYWMsj0xxJwJdiK8mxjxrw
NDdXRw/0aHYat5jii+c9xOeqdMFyHuuLvkN1InWOl+YXrskX53EPAQp6WCMBYOE8tzV/tMJOmqXu
zYy5AF6M+ICXMTokKe4oF/vEWecfgEj++fOxZJBu4fHfn0kMGFs68fmbTvHzIelrfOv56ke/9suL
ewAl9scID4sClfC/P0SPbqaDBDE+zqTz2HS/wEACZbEGKWWie3gS4cKDi4+G7QxrwMNUTvNqb4DD
3kJ7BphkAFG9OrlqOPxWsahdlLdxuULQNpy2/wqMZfBmAzEG347JAcS8X3VO2605UBC8zPIICMl8
t4uQ7a7vPwHJtv++QFs6n8N0egbiIdG/wGcEYanc9jGcpS7BEnF52MPWjJjomOHeXJAxAlSWY/TR
a1bsaVtPHgFGqaWLeudriLHPN5OiDKjCF4hRCA0XrXOeD4ejOzpYdLzu4fIm7Z/GWv1Kv6EB1cAm
6gbyXIelRzyIA4YoQN7gUmdX+Fqzukz3BsIKy/kCegn+0w4r+ZnwrNBD1o6FIPcJYIqrDBw0Q82K
ZQluSU5citI7L1SsAfE6Z8fTcLgCASK6HsYsEhX7GNTx/sCjN2okTqSyPKxmlKF9RKpkjtQ0oZ/7
7oDY3YtrjfxRwXuOoL2/JNV/tf74/NvMehaBfUcN6rTf+mKzorHM99Qv85/uDdGit4EInoDx5QOm
F/ayfBUcT7qclzX/gHS6BoqHBwdRkR/2C5+X0JzmOzrcIIKdLNwnZ2UnxcIXtcw5KYM/TDIeHthR
6DzuKEknJrazBwBqR/lCNVyKlRl2ds1hwMS8f9Bg1iaa0cF8MOcPWDic9AMw1WASxldnDAL+LIe0
mtPWvQQ9B2LLFGDJ17QCJ6lVjXxMZ6grrGBXlMmHJvyBYAl9Pzg3AyzRa/AIGpY7DhosMhmKO26y
vJdYRwe7Dxow4fYy73hcHArvyYpuCSfkQWB6oAuoI1gNFS9v3Cb6s3Zb/CJ4r+iZLHzEeHBa7g0R
ymPMiuG0B0LXV43PI3YlIeENWpvFw8snuNXq9gOZHp5fKUq2Ed5ug8++ZkMyUo3wLk6v3p43lwa7
b+IZaLN6XU376zp5AaX47xpPcEazdb+AWbnEukP0898SLTdCiE/Glag2Dta+5ylcq5NdVxYnyHmG
A/USs0akzMj1FsaXNnme5Qjx98lMVuHMprj5l0vYPmRmaYKyCVMblCSFp+2Qcn23LxesnR4Dgmmh
4aqfzzFRFzSE1rY2yUOYkufi5tU/6m8ztRg0VSRhGbiTvr6/xYjmEGzjkjGrZ/dFORturMwu5s85
uzU7FT0E6Nn9A6DVO+GQGRJkSap3xV/tFwzZTIlxcaQnzz4wtthL6B4diBvhJci/elNtOlymd+EE
i9wGC8VS1+kKiEunnKKpv4FTaOsBsVNGuOsEdzxrpz1RUWgRUx4lYEi0QXeIY6O0aBACWJsvjlvz
JtPrnPx5dwTANZRhXiRHTPh3A+wtCBw4Lj7pqd4G3lG54shm18uCwjS209KDDACx1k0/C18VtBaW
6nIY4wA+gBHEoYLTOcrZPULE43dvwhxF2fOJzNw1vp7eIzo5ZtRWYR8nsSYegg3gpylW9/7pX7U4
Pr16djxPLj+yD6MFTfQxlb0SfkrW7W0O1R9GTWB99N2rc/fAJlMweJlUzfhCFEkT/GIdKZxzITiW
vqqjdHH4ZDwgbOz3bIU6AM80FbYFWvb3oeH+hhW+XSWme51CT9vl4MuELbjFRZKm6yHukY5ou1DF
shct8cCUuBtpNIywqYWrevRtAwcU7AVgC+b1z/iZXFZQwiPOWMNAAYgKgA7QIXBUAvNrw5K8zGAO
+mcsHrx6kmZebRC/I8XLHhQqEP3wGCR4VB3w5IghSbkviEpIDUohmaCxNbXfe3jbHn2js8Xba8yN
ot/5OVHmByRvINjYqYorQaCel2RQTNTPYXpY9PTfiigxH/1y+8J+4DU943RQgx6IL/NKMxbpsB0N
6sng89WzGxAFMY0Gapt9GL9jIBTcK8YpWjQEZhN8wzbQB87XbNlg4A+Q3+xG5KZCLMWIR7o4yz6T
amxxv8W+xgrUVX41fEnHGE0D/TzGnkLCNbnpLveLr8ukmWy179toa83R77uoanxIIO4MgqkMq8w4
Lw0Hky8XJoAZzGhdM2+iueZor4eTRQJoX31cQIKGGHrOLCzqMYzqfxte66AmGD0cDa9p76v40NzZ
8npwKHnxy2o3wGcGsRszyDMckkpMFNBMAT8GGfIVG1857EVIhASXXQrTjnTTI4Dj2a/mz8UjuKxQ
x/va0wMl0hxt8TWeMmmmDfEfxwz909bDwwD1gkMwS9gD8SquQYVhc2b/H0HLZ7PD7upQCza+LV4N
gs/53YDviXkZoHv0HhBd1vzb+hA062OAD8M/DBTIjH8xxxGbADX3LwgepmScChycYHGM+LE8uWXv
hC+pHSN82eaSbQ6kCwfek/0MY7kxFXCKryMuaQ4EHhXrthpr+PKFaPHc60RoKSDXY5aGt766xBAO
YFQSVI5zlQINm83VBkTUbdyKlaYEYKnYBGkbnUccg1sHBStixmaJ1Io5TsCW2AKo8O/D3JxDGAks
7AIQOtx285ewZ6MYwuxsmn9B49hwr99Y6Y2sGILw8xpXYb25e+tsdogQxVLD2wKJWrtsonxu93zL
yefpuLAfuLPcT96vSP3G2XKwwr22RTxbYGkJJbJWj6jctT6S0TppsK32/T7Ho0DdipUK8cl+RBWC
n55tAebrUIpKJRKcrDRCGs8kVIaduYhN121UYNerRUh11mZ0dXEuRtVw3qfYt+eoGXDkGL/2r8Ze
4ri3xng4vq9fW9b+pPgcACblIR8t4hR8r90RKWpwDi3wRTKQ7G92I7QqrH+tSW832NJCL3MG6P1P
42bJKpgYML3lzyGCGiI830Jnvl8WVjg+WCg11tPO60v9KGfZD6iCup1tiwSUuT/nmRjE0A0tr0qO
M9ija9A6L/wYLjNOSN5NhpUfcRRfNZMnvtNgn8B+6XZPiXu4ByvjS3+SDYFyJUwvwwjpv3/AVxYv
ojvbOWgQLeodwm2ZcAq32zf7Qs99VkmNc909LD6M8xKWDWd8EgBpWuPDh+F3gIF+9fMCE58t1rWy
GJOQKwTTuxB3wHB5emZ0e3GRJu3p09Q+iuojy7yiSmwD85LbeZkrs6bFSVyZ6X0iNbdTHVNO1nL9
NHwdDJJhQfBPDDzvJxbBHUa2nVYGbHfvzkntt6ZE/GiPOCa8rkAQtje8ecIXYZfUEKII/HnqD7H/
L5NLsc3V7RGKdI2v/66Objp3GGkytNZX3kPQkLF9g/94D2FSShw18Du8e+VhAcfFzTX74jQFi3g7
hZc0rlTvVn2oVqK1yR9wx69XrKuhhvanrUPrBCKX+4evKaCrTm/W56x7KJN7vSD6I0q4cgXe1Ej3
7je3Jh4M0CTZIY0qtjfdmmnL6oJabP26nTAD/VTwuOxX80E/uuFEmc4qdW7ilwGRuMMq6xhqnDAE
GdX43KtbmtoQB/NlbW5I00sMzVgetOWFuc8fmJ2c0rSJufwL+6llg4/Xnw44JoBw8AAjYAgRKnBY
e9ZHfJiwYcGI6cYB7rTUliXwRYNYnVtx86/4fTRLzrUnDJ5NHxaRTslgSd1nqC1RBEOF2VpMEF4G
mE2OlE+YbfAYlE8e9dXRBrtaCee5bf9xaIDlv9agVQuqAxwmkKqcvcBlyD8GgsaHP/E3XH39D+xd
5ZNNm8PZE+8KtlFYIPjdKYDKE7hSdZ5/PL7hIPW43mZCw36pFjCI9T92jTy3R70lbGuKAwanAtyY
Yfxat5/JEflV2bwRdln9hHYp+EwhstPtE75sT+wysbPEWwDwBPDPRsrX5V/v3d08ah+jhiU8oQxa
xChQMDc8Bh21nZ6pAPq4zwP909iDde0+8TRzAB37p34C7ztYa0vakMKw/5bWCMjU5hrUmdNSvns+
Bvlg1ODScbdbCMiNmEhnHNqQp4HDBEqXOT5gRUCci7tDfCxgYHmntR6syQWiRYmJV3D5d1U5UAg4
dXv0wKqrBiMLl/UlncaAICbClhE5GSBSE+I3VYJf+tjy5AZG+PZO4MS+oy6qs9P7SXvufUDfYLOJ
fMrmt+sRU2cmW77rbXH7iv+Ip2gPg6OHH9/oCaJi7XhZ0JsNnZN3XKf87TvGWAeR4vvv7PzBnACH
tVG+zIkCvqTqAInLoQSMZ2CoS4N4rUQsEDDqS99RdM/o2RfApZ5z1XIK4FdbwbBMiVp9DB/rs2tE
D2TtSPLX+mBU7FokFPCaGFABaOPB/QzA9ksog566taANEkzTvebjW0kM51GRMoUdwMKvdyQaTnVw
wZU99p2SuCHgNZX47dmXfPzHmzfkuGE07D5Q2WHQD0AWEq+f/upB5y3oDXposLhvsn1vS5J9Q1QM
Jpy2vREhJAUjDpBouwWpScGMHI9ae7hi/MC3LSLzh69q6dDB1F0H6xMwIUQdq/5PV9MbEgQMDQw7
NeyTh+grWjDKFFalOObbdypJ6Ld8dUbpim95cEaFt8tfTha/Fk+cNXeHHWbwVPAK6Oo2i60k26c/
asJ8eiWQeELCmT8pRtYo3oKDgxPZ5JtwdRwntvmm/2PCIwC7fh/tbxG47e0sRajUH+2HAbHinFO8
xxbhXzWuxn1nDzo66BZwgVvAMNfppMVCbauMAfO577L9VRndopZtGEz8P6/+87CuT1N/AAQmjqxg
ewIo9KNVI+zqNUS4hCVD0WofCQj2AGFjZbBvVuF9x9+itivVtkoH8RU2ukf8o9ENfKobNcKOPl/+
be4oY5EiIv9R/CzM5i/KzALc6lA7+YCRgFuaA2paeqewcMHVi+/TljMKDSWMyQ8gDUBqtr94kgzA
YBTHETAdiPR5/sEM+D6VOJ8lM/9VEr5g1NAunEFyx8D415yo8I0o1dcmww1Q0sk+DqV6qXP0obDW
P8NtvOfS8M/YX2+wq6QNFVrGZX97jEFV9wZrKKXas3vV6Fxi+T9m6D1CErQNcX3c4aq31WbmT4sY
G/vnXOD01SNwvYKfflbXvBqUfCMRO2Tu6b3tYAHS6H1DERbQ+eksJXabY25TYt7dN0RuAxrotMYj
ArESGv+1NRhd4md0GEokuCEo9TW9D5494PySHjTLKIMJPtmvzTGzyzh4RWzVU6xm5+X6OD9P8+Ur
esRGxGB8nxXncIQK4Zn6XGlILKa1tj1aoIiVhLsbOuZhcZz94bR52KazJ5HmzNl9Q7cNB0AnrVX/
un7tsjkTgbhz+3R7irPPOq5BbSvnxRTIuliPdDBpQYN9eGBRlIYzNDib+PhQ9tenc4C3yZMIGcDL
OZULQlqPqA3sgKCmO+dvIRyKP5w9N+ZMYMjUCKiqAQYIMNXb9jOH/WRy+4WbzQcJED4uQlUjUZPU
ZR0XYEoC4C/APWB/BriVLnoYjEX3sDcj3WBhYrOzAzA3MiJClgMjs8eK3gdu9+AQ6m+tgvt/Cqrf
iUBrYzNOkICMGFijjCCNFLqwBC+chd8PWDfMBWCMlRFpY534WttujQxXBZEFyn8Sr1Db6gul8qAL
xQZzfmIHbPSkTzDHWwR5JyT2Rl6TAepVEVCgiP5AHRJkKOIQzJgqUu9ps4UKQfwHCY4cUS84ILMI
CC0RgSP9NyL4XyQGK4zUkaVOH7Q/ElKx14yI/gc6PIP0tznOVf/1gsliFpm5c4kHrIdpswfEdi7m
8fdoX/kSb5HKxIC3EuPQJHalEhuE4NTcPKmxKzOnxYcVHxLDU8MSTLJXeJmky/yjdq3PFCwl5QPS
iy/Zb/FuyYsom3p82OhxBb6wBHTMd1VE30BEH1s9eYHROustJeACkgafhImRnDf0LshYCz0RS2zk
MqkLaJYr3UPggXRCTzE0h410pbpgwZlBsZFVilwgOa6tBS4P9w3uMMRlTCT24R3k74yrRERMgwvx
II++RFAdAlD0SC4EF5QJXe7TGUvUSiQ5eFErIlomuLFjMuW9PChATHUKlsKRVXjfEUx0flrrQ/e+
qXa3HdtfxtHSz0zbWBBZQkaIPZ4ZDM63SdyOJ2Jk7GR+snUD85EQQWKGNBDDA1rRg3DQWvi76I/V
LvRc22owFbNqk65uXX1+eltgoZmrGzZO7PpnMneYjXehANUYepP+WAsSX0bDmdYwYVlBEfV6RnXf
yVUbWkTkEcdYQKkJ17EYLIgYUmzuETDlffimmHb4z81pTcTJ46fQmY2S3HeUuTGD4xoemWY/WR7Q
eKZRBs0fbiHioTAbRKXcs4Oxi1U7yPsdvxJ0E0rCdkE2/lGjascmSycwMXtsmwxk6jPiCzZA6Shj
8TeQ/bPws0kP2CNwBVDUzgHMgIVO2NGJd6HOVU+bmgLp1SPkK3G7pgA9+9b6HD1DiVaKxHiqz/vL
wu9NlTW80zNUie/xIteJCB6IYmHVCceK6+kUseDdNuJ7qE2BOK7/oThBpJo5r4vXfiNHJoDAhUlO
4FYDKF6YQDjn4RJd0RCFCiX1p6MDot25sj/8Mk0g+unk5g+IB6oshqC1xgAR+wSVJIYIXA/sHUFm
EYCiTSG6CuFfv4S1+obBvsrbXh611UCIZnD6Myg7V4IgENoENodwJRCEFdj/8d1XoR9C+IA8hbif
5hX8lpCtW6QL8ZhoAYFGItgXRpiBk8At6eyPwbSSYfBC6wLUtwQhyViWON9AYlIXXzkPgcJXPzAS
NlBfj17RAD/EiO3wEudL2Y2GgbXAy2X/imgazj3LysV5KAGgdXllNRAKlYrhyLdQFlmIlIwgLS8A
Hy/+4F+ZGFJBqACUwb9kY235DF9IuIsEuJyJEuooXq4uCtFbeB4jApgOo2rejwAs9nqKLXYzVXyc
pslwcWInTQ4eZnJaguekayY4icRYSyKjRXxxi7HoDKt1b9P62LwG2XS4MBfnWA9e2x4nuY21AgqV
kM/bw1pF2I18teffY2w9QBZGgBDd4iYqiEC8zHjdYIYL1+xAKPj+3CSutuVrxJNWZ+biESGYwLIt
QO6wAHLGz0OpH2i2yDWU2TlWgmLdbBoRG59qmyDUiz4UN7aoEUKIjCiLI80Hrhk9SjHOQ4CB/Sfy
AmvOKQlFWHL1aVtM3NGPdC6A2jjNgaRJJLv0c7BUoqs/TJroGtURMpcHsEIjc3HdmQkupI1tge4d
6+xLmBLh+oHjBs4pmMDybgvPNNWmu+roYNpWgFVfhI4F6z2jQeI5mOXrc4w1+iZdSFXzmAzt5ohN
D1gHrumLsgiJIoOnxAMGJSc6NlG5IxPdUO7/7bOllGliDhH0vIzzONqFXohJaJAm2dRMeC0wd+4w
Qb6FT40OcGYb4bY6BbA3xBW1DftzLS59laDcRjBMsNdjiLSNdHA2lVB3j6j1ifcdNLtedFr2fO3d
c/2odOlH/xEcf2SykMevQqzgXIClgzpSZzX1AAd9dgLu1WnTMRghfi9J938zNagv+BQPVn/bCxHB
MWuVzhsuaoavUQFj9tFvBY9NgSiKKHuPzXCBceNhfYdwNTbRwleYTw4HYiCYItLCklci8R1Q22ZI
7PiG1RfsD+LFWJnRtKkWKy5gvLzHZEY/doxIwbw9oR+NjX2P7rQCM3kBQncqHVzBBkjcB7PhwvJb
D79xbEWzjTob/KjBZXPZXHd4fbEkzOS4xJCRVzP7ttzH5xD9yrJCx8C/sb4/h4ewiSTI+XVjbJne
AT2ZSjt9Ef09PX2sjx9B361QYtzAxhqyWV4SZangBA04/AQ8BRZbuhjMDn2mRS+qYuCvKIdI38yb
NpLBuq2r+O71o1zW7FKZ0S3YhKqz1msIH18RXZzQtr9KpHHCSA6siDrCirjeITWUBT7kmRHgh5DH
LFgFb7Zyd6WedfSIMLzMcP8OqO06TZSJEeBXmqQJDgFxs2ExUwkm7syaiVX02giuUX/RlE5/wQzI
nfOaujCLNgfSReYCG6GJGryYAMqkjoaLbMqqjYeLkt4B/3RirbriyZcwsXHZwVnjsZNlgdPaaXeI
Bz8A/NQ2a7CO6s0fLNcPzRhseTBcDIChYIkh6lwNmfwt3Wwmj4hlihzoR/khC3F/ebDREjUAonzW
RM2maysLTyytpTuuO0xoD3sy1Rvk9fw/rCXvTlY/JrqyGISoPCAzawApF8MFhGidxzovtlbXzYFB
MpnW5iKPIZUUUJNF2RZrqRxC3AjE/RWe89LFmWM0o5xfUmjcA5EpdJDqBg4jokxwDYDObPSZ1B1X
le0Zcpktie45x8Us7FEAsc1mMOuMq9BOZXKVUJlBHpeRPj1M+B7RqdTmis240EPu8IphDkEhk9dW
7mSRSyfzagYzW1KRyJqhYmT9YH2+LXD9bbFjVYLDSF4qc06IW+tdP1rQRLR5NcHw2mSFF5MMfDYC
nkwVn9kbAPsh4832YXEQjBpKU5yjK7vAadrDDqI+EZaxH12mUjyt9K8RyBQlA/WHOyB9xVzyZWIx
F2U9M/U88A9XQv4IqgIeexNe8OaRejZ+ASE6UhQ0Lh76TaCPcUcK8fVjx2DXYKrMHuwCKKhBkSnw
HLy5UCXIP3D/FI5nM1kreolvUNBDrEAK9MDym1DxMVNzVAjFg9c8PZWVC5WK2rCatCy0fJIzNuc1
7kURtjtRH6qq8AzXlbmBznZ8nBHsaAIXNCX0ihB07zw+xzjz1CxdxOFFbLD90dcQ3PcA0pmyE6Xh
M7BcFVBbQOkXArR+cy2oWR1mH1309PoXHJDSh9TN+jhBM0uZD4c4pVXIl9nVgRH+IlTL7Bg8Q6rh
Yo8QtKEEcDfYOo/4FhwTa8qOCyZlQcxJLcySlpDSQ16dLQzGEmUonuTMCWYKZ3mklOLS52qR6dOV
yTk5rsrJwCMgWZDB7ZSEEUfcEB6iAtPou1fFrZ8tsaTBWaclLPcjQj2RLWUO4wuK4UQzqSdKLJp/
Y1ZGQwLCl741g5oHjiw7aJMPvt1c2ACE/MElqELRS1j0kbLMwISEjMFnhxwQ5lJOg4flHZrKKyeX
SR2YuL894x5FWRO2eR/iDmVl7RM7XZkCWx/24/TrMdEcoYnpAn3QY3JLoOlrcRbpoS2RfSKfl/6N
+PYIP8DvLiaXj2KiTo1V6V+hNVLPAevCClo2TvxMIbKJOlO3OmtUaK+2uEYsaVnqjcB+CBlhwWG+
t4FusxKN2SBg897ydhRE0WGOW84gdAC9VVy0O9B1PIMBL6IDC5g0RtbB3dQR90B4BggNPwhrg9Ru
jP2NS0wgthis7sP+Dr/SGz0ydNXxAaw6gRZ+osTH3EJhI2IsyWcFb+KB1SNfWDK+UEziJ+CKfiQE
cj88B+AG+TVcANYzPgdtUrQePuBteAjkBwzYfZoos/ABR4iy6IauCdIUKO6FcxNPxYVACYQEaL65
Q0/Ka8lSyyQzgifhIiFStBLq7L+pnE/bWr+zhzd+2MeJ3gdtgGJbAW58spnDjOhjVo53YG+UKaWP
+xQLVwfSvcLoACsQMW0xc2Um3Pcordj15J/iNsKgPiAy3fbQsPqk8TiWUXOFHumM7Fv/ub95F+Yw
PUon9jEDcsAni0r//I+qA+VCTrYX/+YegoKdVwuBgtWd/rjY3oHab9FaoFeCkuC/0gJsxqCWUDza
Lr1+CJ8lrHcOgR3uzuEJzbL0DAF0vWaqM5zHb+kNGUMLgcArRHqORIDRI55IaARvzDohDTIMMg1k
9nf164FHQuM4bgeYsku/KoH8J4UjWSGeNBnVIgNVfd8EgyHCQ+MK/9PzjigaPNyaaenNU/hXjFtf
JnpOXdjr6U+plXRL6SBS9g9zkFpYafDKuHkTUpCwGUzrQEzl2QhlTCAv4SF+U20qgv9KExH33C2J
3AgmtKeHL4Bv4ErQ1rmDgLHfiHuGQjFwZgE0s4H4y8yZtzthaCC1Lrwaw2ki3ZbiZJe2JOUh7sPW
UIYGGUSl5Q4wJYaVohdoreKqwXUcZb8EMvZqpqasHmkO+xzfcE9p/SscGo7GrkU/GfANbCMRSln2
MiQU9AMUFgCjdzuRC8nLcKvLxxjveNJeZrL0rzzFCMQXC60rwPMyNvQ5YwGP4N+3vc+b2/sURhWQ
UNaHVIBfaa5wi5Jf9kF5DkgailWYSib1+3XUmaGR4ZNJfXOPvy2toWmGfWWjgGR950LvwW+c9MIb
WinegaHNlv2N8k5Mn26l043sdOUv4dVckkhvlOjN9VBHudqHmjAsWA8GqicRrGpicRLFk66VFsBB
BcLR3qkI5A0RYoBBjbRZ8YQUCX/yJuPjMzRf4Rt8kFt9q9QPxrNrjoW2XGWqt0wemX2KLytdiAod
+V6Y73ndhzjS5mpfseUqgYYVCpNAcWUJQ3z9p2nLupUyut1DljtNBQHGx5hciBvdboLGPZaZAZF1
+zyDflD19wZKTxJ+PLx9nscya2SoeBc9wiJivT4igIYO8RMAPxoK3AFLa/Yei5yt3uQMAzvIZEhk
7GTVvvv5MPJve2DHmUuyLVKNiDOtTCmsfIJsI93oMOuxp2Wq6YQiY/Q5/+JVFcFVC1/JqqOfW9gZ
c4dF8SfmDz3ZRGVFyPbDkTIwAdfEvMuW+syoDwsI6ipbHxmFq4bYQWDfa3QAl4N5UfKepMIFyrrh
KE+lpbulQOlJ2fcvT8aQToP7xWbdx2mUgUfPbHPyotyAZSelSdWFmpi7B6fFN1XxbXazhtBQtFWG
XIGYSJ/36OVsBxfJNBfaK1vNVSaDQavl1NGAhcOrqljOUVI7qZPU8BCyJfzeSvHXortZf5jK8k8I
l4xcz8c4VU75sKnYicBKs3KqvawpzoWs24HsOPD7VFf6RUr0mxosiyaiyEN4/rOr/U2mUcuJlDLp
R0nGViAzTpoFb8wMkVmCF8wJM2IqzHlmzxGWC9WVySSVHQTiZofsmsA3csKCq31ztAZ8u5wH4Mfz
mHOQOiYXvCXCREc2efmBiSWTQE5KzClccKA39CMfatKSWOasdDMjwaGdijMYzLlhajMDOJ0lDd7D
e/Y+2UKVmXC2DayY1IsJShqOH6DyCp1hwYg1Bx0GR0IymSu8krGTltNNckKSwwMuaWzh0rjMRd7C
G6R7mYNKcJzCoKOLUuxD9d4YunkkPcMLA3wu9f8j6byaVMXWMPyLqAIk3ipJxKxtuLHadjdRJCgK
v36e1VNzzp6ZHltgscIX3sDf/vZkse7EeIszlqHni0TSSdqDXDAiPWLCsiBm3Bxvh/6mWHp/yQub
skhk4CP+1XbES6K2wv74/42K8EIMAWuGv5iwSSjun5cursW7FMR8ZD+5Al97b0nDWCmEg3zHimdJ
l3HliBsmTKWTPudxeXro+4wIY8KTvgObDbggaUNSYCrAMLwL/kvBW2ScE7KIv2O2/Buji0vYyqWD
pyG0UrgVlpx4lwz0/xsDAYkPp4cb5drMceXhic/D0+KnHHxsXWJdi5nET9k7xMHyf7bEzOfmuYW/
Wdj9Y7Gcn5zQYu6LAf4/MOJxvX4nFhyj+Hdu1GxQYnmLTfZBnlYccZliAvc05LikiGRAFokBF7uX
WIDiYf4/TcTZbyPmNeaVWaRU4ubE1GBImR38C1NCrOwl00g8INeBJGKNIRiRM5l+yznBXBQWDRw2
rHu+gQ1Jo8AkFigBELuzuE2bn/5FLLyCv5oH08EkTha7kkysIVIn8bYpr5EzM6LirYmpx7wS8ZvY
akWYINYHNyF2Qv672LxY43/T9RUwmcS2MbpRWuIB2Pz4VaJbtkBetNi2ROosHpxtTZ9QsBMbAXEG
2wcZCv9nEnB10nI2Fm5XPC8x6V9a8//GL+5LfK91QcyLE4gIjmPlcu04VvDfgnrCImO2Mx/nEE3+
X2nslDeqGA6i2ajc/M17sWbFN/1NuplKAir2OnGbYpv8fyNgzvz/vKm3FccVx5lYSi+c+v5ezV+u
L6Y7k5gEXswQ6mRik+WpOVDF3f8tN7YskWyx8bMGONBmlNrEnsDHnwkHF1csIQKLOcme/xbJyl/U
xMQTy0lMCv4mAlhx7orSaIlbI1fhFf+dXrCteHwOMfHeYfqxPv5hqYdmBp/420rA+Ygc59r8vUbr
qgWEVIwcNWomiVgV3CkjhnoG64vfEQtPbPliIEXQ8Ddq5b//Z3D3T5y65INOQVAj4jkRgWWhSIto
Xk1RgkDHK5n2rQ/Eeg2MdMXBe8dESEPsBeE5atTMrWbe0G3Xg1u6pZ5NnML7ETxroXcgzbr8i1Im
+oOPgziAqUD/A9P3r0xD7QC2Y2/v2G/YVjHVwJKRtQM4HW10hwpe7kCr+EJ2i1wqkj8/6/Xr4pTh
He2SkHcIZOltQhcPn5qIOfRVMv6SOrTAANepzujre4X7tz0lPKvsY07PyR++oOI4BSypbVwdn5Mj
zKo8Xl1efvZtLCvwp5H9TzbD1govWExAyHugM5n8Q5cApc1xsq/2DRUK5M23tId84/DeQqKA9/LA
u0p4Tjdh7rwOoymqVKj87isCZjxwAgWvm8Z7fmfjPWcn28SFeMbR1skPWl8sfWR4J8g0LZ4eSBqg
7pNsxhQE0zStT4Bq+xsCQZJzcRke8l7hg7CsaBT0I5EMrRI0xiF1wLYC4A0Zpo5QUBfQiBeFnk8+
U8mkH1uYJipYiBMiM8A853jq9ABxOSBT73jZ7C3ZdexbSHXTQbjnPQnJrRFTsHz4vwlw1kkJvo6w
4vv+bc2fJ4U+ty8CPliZgXxW18XqtQer8+/i0JNP123n9meab2A1NwWIRnmyxCcDLdgvmJJ4LHvD
DzroAyDsGqiSy7fxDlJX+kE5uAJ7BSTwZmlAMoCDfZXTKnHaX2l84zvO64tfY8cLcRHBA3DsS+mY
rarG6Z5unwd0Ic5ISmAfV0gBg9X7uFrgsYirhz2xAUsNc2Ov3/SdhXAU+x5h9s2EGHlUF2qCD/24
BuWA5c1HmE61CBOlQghCpkU9xSzAQBJ8YiBOC92gcPXcQ38A+OrHLUp3D7ooG+djJ5miyY40uO7E
iHGBD0Io4Y1FzvKtz+QJ2LHx20dBDPg56v5AFIEdCAOSnAsfSKQCdfEaswYxMxAeGDqdusE1x/N5
jJnopDomHyLCkmSa0o0Rrot/lEKDzNcueEKMX4jGYbhMfQbEKt4LJ/64IEmvhZXhjb729AGw4h4X
ewQYWyQhd41vVEKyjNJzJ0ReR+h9YdipeTE57tresVohZcKAN8dpsYY0AAgVHHYdyc5nYRy6M+K5
G90vv+KoB7aPEyQ1pwlPbXnplkOqULdUqCshcNvLk/jhGLWnA8AEQzyaOumhtHAzn2SmmyneA0WL
n+eW12H4+GwSgu3RFaBQgDkUGOg3CpQ+Jljtb7pAhZ33ii8PWhdKOGJtolPqZOv329sW/i8NnOdI
uCChqtECD6ydEiNUfBOi+28pFMvvhW/8phvrjGgm0m4xGl9cdVEDlL7mtFIWnBok580/EUfMs8z5
sndi/6dcQ0iMIB2yXFcQyEyhOxwgoR79OdqxL88V5ERDtRPK7DsFcElke9DngEfQ2qcvTXv73FE1
eoc4g5q3z7L8qWfl/rJRF8WebEw/cRnSJxnpSoLas4nbb+mhTkdlf9An6YEfocDGIpo3krAiAqhp
L4dXcIewA9QQt2ieqPIe/vvlFHqgqRjI+ky8eStM9x6LSnUwgsmrlfKT9mc0Vi9riM2ieyPyQpFx
sPJJdDkAAJODX11m9hKATvu9RCO+3qgT9gSArkhzoOkZSLKDGQV+HniUcaRKu9e18qlg33Mw17Hj
AIszuVfwpmRUe7Wa8BqR9T6yByyrn1Ly1PUzYkglPAIol9up20/ewl8D1H816RxccAakZBtQl5LQ
Cn5clak2N6BQbhHrz6YztBMruGF+3ru88Ska+n6DqldJpiEf8MwQAiDV05FYp8IviC82HOusseoW
1RE5TgQOF9Lyg4sTLUBcURNL+AA90wWPz9PDw8FjdNWduIMqc/VtxmyErKTj5Wky0LiIMItxkDHm
HUZSIUZDqp9e36PlKF0hAX5OTd+oMb9EidTNtwly4Jy2lZC7QPzC9F5uGo9fLuvfTheMvA6rFnZD
lkEV64mQJEfE+CD+JtTlZ8SHiid0glHT+SxV+mb97Behk5Vyc7jxYTsgeT57ghl0L+sedVt2Gv8z
Trj6Rg5neJisLg/nAwjCWlqyD5Zsonuvz/gKElkG6pYiIIZn4iteo0Cc21hA54t4gccX+6EKKcnG
QhE9WWRkKiR2aWbjZzOdI3qONZ/XgegSUjNGwz/i+YXLioLzz56xJBhuZ3eOPo+MCWXm1bBFaKYT
VrcocWq/tTJNbtW0iTKU8Y+zJ4fBjlkiWt7pIfbCYg+W/7PCe+IVSpGI/AHnr9lM7CBd6rcat3UG
Rujd6F6PxrbqZ9Ff6kvQLJIyUjGCsSxUiahEFJuEBOJ/ASYfEHUW3N6n9ItD0SoWjQ1RrYzRCuqm
l1D+tn4ROkaaM7477NVl9Pgto2ckir9llP8Kz7sIBxn+pQ9Vykz8CLLb/BUmkajXiDqaqLi+cDeW
KCcl1CWLqMCcD90gIYScIjBJEbQP2XPFL4haUx+K3Qr5ICwgALesTWGSO7OUXVrO3tlW3/Kwzzva
olrjGWv2A1yIPNAcWUj1CAMf7NKcX+VE+2IIPsK0FzBG474ZQNDrcDZhk/OuN/Hmc+StLTuslT2r
8HvZfYFKHceKi1ZoS0ewGks7evtD5kjVC+2out02CL86bxwh9qhMrp2WuliAVTvq+tMPj2YEJoa1
9txwbWeNs0PZe7U+e9srL00myz4LP1Roak+rfKI2yg0NKpETLkV8MxErXJlUcWBsAHaTTPVOKwpL
9mhbISTTuRcAlUv8XGeXH8m3gMP8ANkgDXPbL2KLU7GL0T3y17dWJDRGoP5oUAoBkXvwykHaUjRV
3q66MMfNDj2m7FTuRBSBmUEohsjLDBcyEJGKNcGuBf+J6AlQYV44Hr7KO/jdu93dNzcySY486T9h
CUAP4aI+BGP4mrf6Vrne94n3mGDZUWvsfe7jp2s2oIiBZsGhzCex6t01yGMeUsp3y83A8gUy66zf
lZJjVk6lbpLPQpvYlIppNFtYrmvhU1pC14Nit8ABNd3YRFLnufzb6O590ZYgIsfJT1k7D+rK+LZj
CwUIGWuOamqtZ5j0aOGdKh99pt8njBDcSHVXezsz7Rk9UGwa60RIzbo3nalez5UjUtEEaviyYjfW
zPVhUV328cNVInkuG5O4isAsEtBJ4zXnKOy6Ya09vR64TDvXm7WFtQkHV4hfbnW7kFI9Nspht2yW
DQmxsB/O2rmCEUbFvY8xam/YT3MDFD6eK/OG9sH06XVHtF/DWJljXhoZ8Vwbgmyni0B0luzi0hUv
akd7dabb09xyjt1OyjcjKzjPjGqh/hIujHZVvZMld96w5RvjpPcMf4mrwDNmDO9+4nxgVz7HHxSS
/rV+a64MSH8b83Ws61UXDcjQQEO2rrFMrRpnqMSDcWL5ncocD7MVpgUwy5Td58VuBbDeNWu/nefF
LW0mWC2TwBVjDx4hrKV+/Bx9Jck3+iALeYLrVHdMg5K5dkq22Y/x4WxBuelDREbYUYF6R4XsW6dl
23oYxl1CT5uks8LxzWsD5iz33/AwpPDin4UhInrGTmXvL+E1O2pf1veZ62ohByiq/0PgsTFZ50u5
WBLKVg58tZ9BIfKttbMTcpoaapAfWAmpghWPuHAVYdfD5PdmmkwgjeK6cD0w/Et7xdMIFLG+0Xx2
e5leTXj/pUFYrvBuzqZEAMJl0l0inVye8q8q/i4ie/vm6Cfy/djchoR0MehlmLVbbN8UtPpHG15N
drRTh1gUj52LPZN2BYEgSagCdQgVuKu6KEs0w5cPoHgW4Hvno6IAGBQYRkBrg3MUz7/Sb317peeM
G11YG2OMd2cSNSxm8CzH/RJhLrgD27vmXjxA9SscyWRtnNae2U2Mh1+XjgYdzZ4C6cbhDCl2/Gnf
HGWU5ThOSJRGv1aICRh7aOFdR0EHM9Z/Jm6MXbtoX5ErGTDqqrFrk/9NbrT+EEVwHnDfjJlUnEuO
SxQCpKUCZHTFeNrt8flYIgbspuiTSM30RRD2eYyP9yFIu++u8EpEuYclos8DOTywK5j95Hk/MD6Q
0HDnpkhKcKmhk9YOLpHL2xjPKCY8Xd28DjhmTnvjmKYTAwd4shzT8t+9mzUOLlZlZC550WL2Iurp
IR2nfDxZYN/Tg3fveYUceyzfx2f5sLY5koQq2s/pl7rWiMlQ/PsS/lY28upI0pEpDUsZWuTBkr+l
xxmsyX2xLI+kjW3YNFNs8RzO43hj+cbz+mZiXXpUW9gFPNX9bFEJL3xYFxPtH7vLEkU7CeeohwT5
x9cE0LGaLIVNm1lPyZEamHSNI7v0jqfNEZtRkrz67vZwq7zWLY9pCWDr9gqadEUUdUPFmQnWo8jH
iF9+NXX+aacY2OI2D8KrjUYKczKbmkvlR8xUahTLZKqt7a29LKPL2qCr+3KBcfjmEiu44+eordtf
k644xcX5/Uvnp0UkDMSzqDmS8OGLYJLWU7g6SoF2tvakE8qWpvpc9tvQ2gs4GbW7yA7e+OJyDnYn
xCGv6qY70f/ePEB1PMDSAagCr/CYvagb0qeRN5UkrF1EVM75CtgQo3Jldb+KbkCMOwEb7cZYjGiR
j04CZ2PSLtdXNkENf+6AF+2kCHgW6xyc2bfo6OM9u8SFMP7FLovGFmlIKNOG13d0FXdAC6Nh23jI
oM+G1f3QnWxCkfInPWh8YjhJf1+ZA+fRbylljgfdZTtCBDOEUGiDDgpnBDuhvCbazvFvmfdcQDx2
G9K0EoiXSDyh7tyk6AOyQ1tQ69z9Py6ih62sVB7R3vEGpYg/NMAB2kZZ1QFPnx80YMc8LHEbXYCp
DZLnDnBvOPHPgKDQ3peoUIEXWNX0jaB5cg0uvDEjWr3suGJMGZQFISjj9eclD0jqcSV6uBobQC2n
0VTdgDAiF5NmjAEVTjvSNnTPBWzTgMkzvQNfoKpAJnY/WGL/zA+ic5FfwWiC8KQehVo4da+NBvkQ
NBF5rr6TNwr+Hz4xPKMg88ySNwOHRJyXgbIQgSBYGeYi2f4TczOk3vtQzEdrjsaoryyVpYwrZZhF
zKjoxRuTqAPLAFaoLLzXzJXet9qxMwJRAFQg5Y5S8FzyIr4KSOGd3ZzqDQqv4gluAogm3UyKlJ1E
/i+6SiCJGFZlRR6z02+Nx1MoJ97F5n4dViNGv6a1ShMWt74pLXreWkCZQDSY1Q1DtmCSdjooROJG
upObz0rekKdSZcmZejy6GCGZwRiYk4+ZuSPcBtYAMExbMJF90fThrfBmzF1+5d6oP8yMRbavr9R2
6SROBYRHQDFr3I5p9oD3o1ADxpNgYi+gYIIFfL8KWJfkJfzkcQVyu2B1sOhYAVLEe7Zv8oYXMdVv
JPuUqsW84sUdUjJ5YAeg70a3AReUWXrFtJfJ55gMxghMGM8qsKDKCnuYgAl4oxwiZm4y/5xIeWkp
0zQQ176pG0B/NR0rueSRuY+DQPfpzBpGUVRgwXbWB/TsxQsAU3j4QIGb1lfAb6IBxFNSwqFNSvQO
8pkh/6BCPxHzMD18TqxRcJcC50R4r23snV5RMeLmmZQb+yZE7NmRTwIygroHwzKcePMgSlnNn5Md
iVlMXC16TSLpuTNHKtFr5btXyM9gXiEqP73zN6HqFy/3SWlrJXnyYrQbTcneF6w3CsAkxKXXM5Z/
m+Da3A4/asZcfoUcMsAGhLvr9hUC6XiezEggOgqiDeDSw5gCELNEzFLYaayxEoLqmloZKrLqggOF
LXDHUma3ZDGnDJ+2YY6BF2JRUlii4AKaj8kpdD/rgIScgldFwWQXX/9WFx+ihMafBgg/3vxOIAFb
6hLR37pnTN7iAw+2MG0DepaqikS+x38VWG5garwvpeK3eU52HWRNLxNWLMA9YWxjsT++oUhzEMeb
dIOr50qJNKjTY+S+3TokC3bQk/paVjc85J+7e3APyMCphoNDbxcKfsh86gneHsICf7EnevIS5BvM
yRIkPAyC5QNoRY8LTweCtQBMfDnSqIos5AkeThUq33Zo+hcPhhpAtLc/BNK8nVoeiKW5sdSWHUh6
ohy4cjP5ZkVPEILBM6xQcQms6WhWeRzLiG2QrOKxw6n3I0BKPZURZunfup6KF07lCXeJEMbWspuh
50Rjbn6BDgRJbJfO4ZtB81kZq8cfIB+Kz7S7poKCkUEBGwKIKSFEr8dkCBRcY+aP+f0z5trLeh1T
/QzIUrqp+o2N9aIEAbkYIu3b9jDfM5ATm5Jk/CPk3lJv7ucmKfjbz5RxtcSK8UDg9iJ249vzfbIt
lsTcofJHcIBasDGg82OahRPMyVilUNfgvFwFfVCF3QTp4YklKf3hIJ7qrgp9zYYL1wX2QvB2qDcz
+oLaYc4l/NVz5FqGMJ4ClPN0yk3OezWsBa1BXqW+MYWX182yZcoQ9XvNHTkD1YL7BkX0BdDJtdjM
40W2I5MidsSwhygUIVu6JDROmK0LmDOzATasiqlbODrDLGI6kHsFCn8OwWUKRWqaA+OCzJFtq+09
pOQDw6EM8ijm+s+ZoEQUy8c+D02vWGVQiSrvjVdMHhCqhtTMmcjqOl5UFBlE4KiG1PDyhX3smIjv
RfYjHWz2mKCdo4UFAylKA9oD4vdhSwCrzCG9CTKkHog6wSxnlwlszwx0/oIwR90dHte63N7X7R57
NF5JfIZ8FD7m5XYU3ENBwW2WlPDfcwBfQevzZetUpMkbnjLgtyHVnRmVYpmuBTEQmsqaNG97z934
XCMQ4HyCbFnPH2dcA3nLGDChQc3r091nWMBuG2102B5I/we8Ebhr/UnZQOKCPvY8mItnAO0O/lr9
Hl8Ceapv0nm6T/f5HGoVB6aChpUDpbBym0M8f8P5mbFCdgM0S/kWz6EZx3M+V1EKXsEqttxkq0Ag
XSrBHadZHo+l8YQfY24+igvr1FxAzTWZSs3heZU23eHB+4H/uIUWaaygWXKvgidmL4hTfYjgKdSj
2JdQdFhASGJGBAY/sSJjqvKlTxMCGkuMWykOl1txFaQ7fZ58KYVTwWMZweZiExkOl+llCsXvJq9Y
9XD6YlhSzTXBg2kuqGwQ2WKeuIFXN9rA7Fy183v4nt8DHULOPwhlbBTBJ6zY3AS7/gd6fhplB7OZ
sDTE7qTCixt8CHORDBDN4L/pC0GVgqIIR2sPxSeGwwNdavlZd6G1jKcXYFDFtaeENP8kHg9YwyVj
wqZiUP9IwouezX7VBKMNG6A21XZlkF2HDYzBlwtBZ6Uv1BVUJhjDDXTaeHbBJwz7QVohUDTSTQ4H
mtwwzBgB6iOUDlJHI7q3T0nvcP5eZJeDxh7bP7JLdWfV4paBKruz7tXgPZp+geVj/4EH72SiSBbQ
8womAB6Tecj5B3VFGasfx772tmv9M6DYKzOzDtvSWV6To8UlvWzkoFmlUOkMe1K3KLYn+hGVHcsk
ySYJnFa72pxQNAOTQQn98DwSB+Ps7VCdRUUJzgXPjZxB5qYOwc7ryokHJCWmqDamlUppMqYzBYYC
mCnQA2OrsC0GMSyczEvr6ZBjFuzB7aHxjcGL4E8QzhFgCEiS4CII0LRBMEGAl/hEEiL+IpCHAQGa
iLATzgHAusV73a/V83stzcyIaJISLd1xoMwCoAWI4X3AVg4EuKi2itaxkAgX30t9ikiX6irZCsH6
SoDfBT8GSHCQnZMQCNHDoceNt9AnBGMmADYfIVIKNUcF2Q6UgXizwoloI4JTdYEzhKCTEGdw0qu9
o3ESk/tkE9UknidUA/KwEoyJZD6siCcChFV+MX4nQRwtOZiPOgezOJz/HECp0So/VH0qUNDmUtiC
krD9FW0pmSMfwfskBaIWYW4FHeRFr4ba/UP8uPfVNakmdUG6Nsw0K0xnNoudQ2bW+nd2cturN0Nk
fJleP6+WrS/2wiGqbmLHHM2U2UPslzOc8EBQ21trTT9g94lMz+TkzTPKrmvaFQ3cx3bGoqfWb0gj
R6eD0MOz2XTy5o2iVRUVXpbvHjS0WYPPYq2+T0/8CC6noppKyuZNjRY1lrPUnF4FqfLxQ7PTEuxl
wEl2eJEWA1IOzMwkJiFCgauSF9p7bxi9ExvjvPVe9c1EWO6+j9P1pXTvRdBdZtzV4z1HXuLN8Y0n
HYxyyJ4FwRmaTUzHJDBRdaDkNLgc4DH4CB2P3jHVFSQCYgD0WA/34BN6gsMw1hyZpACO5tmYKjMj
SpD+oXtUTjIeCZuzGnQnZpPyVarc3lgNYA2py/yzhrC8RxkoLA6QdA8XF8kfiCHYmJZBQmfj/cVQ
xWiG2rQW7/N3vsjq8H7mWOFIssAUuE3q5sPYJOKvYw+Cd7e8nCBbZxNIqwVwgWr7AiC/GGo/1Q+t
jlahb6vuwwQbeND2RBkD0iNUP//R2bJ+H2vo2kFc+B8KyxMGGJcyNbxyFqhmJOQm3o9JJzvaP4YI
F2YMU2njPf8Ne/vfc/1Y4iBR0kgjWQJ7xxvaqofLYdCQr53QG+WHFP3wfxrikML5KwuYHTTEH0pA
Y9iMfWxTMU3vEvqqnqhD0nahPYsqFJXlD2Woei5BXeTAi3GfwBXbDK18taP0TEsnRVuQETcnbeyN
nshAIeIxwcxgWn+v7TH11QkFj01ooefIjPdv5mcHQk7SOI4civeSTtlz+lbml5b7bibye3NRqRru
iF+acs7mG88lvGK8q7IIUWDJIxwMF6jUICI2T/2LU51ayka2ST1g/iIEYuYAEIaKyPSiPCDj/zwg
NDTSL9hXM+umCTAfVJG3T8PPksiwVnjYv9avfx01rcknw0K6+OlW2ldyMn6F2AKO1sqh3GZbDgow
Bxw0iFnRjl0/5oRZlNlzFGB8XBY5dn5r4VEsYSWLKRtz/IzFuz2GGvgaxvoM/O7Z+PhT2rNPzU+J
bTa4IHYHu3fuHc4NXoPIbmRN8itjVQ/wIYwNZTH+xyaVVtT6HPw+2RrJLEk6KS2QQ57jBaoO1Ogo
bnNt2lx27XQxUnX+00ZWjFOpcSTc4RBW/Dj5e/MunQ92KBrAraC6IlchAjPsX3fYIl7BI4nGM8FD
F2CPyEJDKLd+Bo05ed9QeEYJ+sGPlQnJJa5o6ZWECpwCq0CmJEFq1CLMgNflrvKt2tdRDSTzfC6z
l1ODJRrCrph9Ch8F5Tf99dUd3UMMaYfxBZYyHSofCWCoT6IcyNJ6TmjCGwZ6SSO6wNRWXhhQTpLO
tWzHRiKVU//lqnqYpsv6EbKh1w9HT8aGCwaABpS8oFJGWkWmSrqq0/kJNH7x5b7r7VNCasmkRjJs
wV5Q4cc3e2QHtDM+3eQCIuEbY3LAKBds9/DV5eWhUfqcdsgdNqGUebYNpHDfOZ8f7C+w16gxpuaE
hpbwm9yam/qVBxkdaTQdwx6F38+ip1D0RnpiWq5e380OZICoMOPP9P0iji6hts5jxa/4AvRMS++u
AvedWl/1P6JLbmozdI5EvbOJ1Nsb08B+/sEFhJOQw/SkLEZUC/+6/uwa+LZb3fLxmRrZPxNL7mR6
753k8mMjqVf69Fpp4lC75qWzcutFy2ExjA2DvNmNTS+ufJKJcvfUJnEzEe1vMFGUeO+MOMUdd0QL
/F9aOnYiDMW1X36XQaNziTO7hNSFOqa1UgsVIaelZ3DDsTUDL5RPP23AHKWCzF5DQ6GdE35SHMEA
lwKeQRSD/mTs9w/o8w4Fd6ACWUF+6IKcvyBN16xxWVWzAwAdBpqbpoz+Z9uMjhYrrDaJfxzJmtZg
/CCyPSN+T6rmJrx5toSf9hf6h6Z7GR23b3qhybT5uf/2PavEKQevebqNvCgABnBxVFk/M1oAL1eO
59xNz7Oj34FkMBqu8jJV5u/LdqAg9P5W+kPcfGkcuNJoUrSBlk1V4/iQpzIW7Y8ZDZq+CB9IRj9d
umd0kKrOV4HZt+sEbsrg1vfwUQQ60zxWyaDx6PWGaUo52SCYcC5r5sP9u4naL9476R5xaaW65gOB
ACQC23ZDUT3ryRomUnl6A6q5WJw36wud12dk/1jf79HMwpdGI/iumCKyZ5zKW7JLgUYs4rP99Eg4
CMXl1QePHlwJ0dq1xiQwETp6yqF6zpihchfcFa/WXGQeXstkuKaPyLZ2mU33fpJ8vI+KIsO4+FU2
DyGuKtcTUHz39xhpFkuZYRraTBIrKIjSDrX/3nB+KREpP3U1+jyT5oOnIkUkwlPpHkEQRDyAuTix
38QyLzhu9b/cnHT5ROUbP5NR5imW19IStSLc7Juo64/F8fVbrNKRV+erz+7Tew/EvpHnUi1fQmiO
lztWwBIh/dSu4O0gjqq206JEG6qrHOLsN6QQstvBeW8MWHorDfVPtulIGAo3gIDMyzh5e/msZW6g
IGuMH5VvoqWJwAL6ZUANAHjOqO+ALbQ5XfZ3zyTiqCHcvxRwkeXD+2RfowtlJNlcV0emqsJbLrbY
AkXpn2833rWfPrqfXwt7JL73NQqJgcxyqgHSoBUB/uNMnr0q8BhE2S33uveuAABojctzHu/jJc2v
Nyys1rdT5C0IZPHglVbmCUIsrO21bHFQs2TppjU6Iq0Jjl1ORWn5E8Es0KrQJpYU9TwwkVo7i9tD
nq9BvajP73u1ADlF/5GubQErPg/ezfiGoFQoVb9pgTwiXfsMVp7S+fh43aEtykcp/0oQihpt3/1G
F003EXUFdzDDffSJt3f8uQjQkT1vkfltURLJgqLoQBiVAN5mSW+On2Bg5mnmiRreD1U2DRn+rYaC
PdqpvxqFtt1HX5HXWKOAuuql/Efb6X5gz0ciOEKGOqXeiGIksb90VOrzqAvy2k+QTtXJ4rBVD0VP
iZlTx6cvnEBLMg9imL9ISbsHgBKy2C1atzha8sRu3Jg9WH19lT+dRmEP7ps8w/QzIe1APQ0DPD5l
qKLmRY+/V9ng1B13jILg+NkIXxNHkUFAN49dvP28J5265fK9DNDCq0ZOI83Ys2uMl0XHyL1E7Z7+
NacJUniJURljwqRlkbgVX9+6n8bJ61+pdXEGxwIK1VDZeVROSoMZGM+dl8BaAoDoGKZDdFa8XESG
0LlS1GXGro+4KuhbeWKBK7YwUBZRQ2MQonryP+bgk5bFkgCyR5tzTQcrNTwWIUZTVGv5+BupHVf9
ihOMtwk09Omt+ykNJ5YmD+vUhkk3N8wtd8j3tj7LEPEj2j5o8WTue6lzvmljCWgyQJBy98LnijZ3
7eCEFdhHghbgIpXsPJGmOHc/jFDxmsgxfD7zxjIZ8GIAx44rIbClxilRKE/D6X0DWx92VxNPelTj
SOWErWBBWxeUHQVUpGnvToKy+DTNg2JVn7kzuvucf/gCeXeAGRmox2DIz08VTlIesdjpiP9tBooG
Bg87dvy7EJAuV8TM7w0G1gwv05J/e33j4NwgtzHNdqMZIWf126EWS/kl/1J2d8i4+LJrTmUhCx0V
toeCfR0qhlvKnnm55k820DWi1fUw5m00J57N/GwhG98j/Uc1J/1vkvggV4n0EA3ovPrLINP8yYF4
TvTAuqErmM7a1xxsAUfxBT8FeQh04/qEI07hXrUPyWgzAItUJzhyk5FwlKOjUU6LFAnQUH/McwtV
dhfwqFGsNXU0tjG2VeLQ6D7uMwPg+ghfo+/WOr00XB513Lh3YkHbGxCFbz11icEa68vuV/i9zy4P
F4RQ+uEcexaTwgYzMikpDZ1ooAO87d6zT3rWlyPUGcF1ONYATjulSV07dHoumyp3LpWrt8uX5lNY
AR6UvMjCL/9oAl/WnPc9ajFP9+U/9h+UZj/KhHpoOhFjFuRvd0SL41CRFZ4szkkktWznba4zbSyn
uJj65QjKyOsKdYQl/vVspw90nNQoi32RptPIA7SM+qmeBcayoBCmuxjhwgUjf0gKKNvq7O5U33Xv
VbmQgofH+vJQY71bY3IsM3f6YdacMR2WkfI2UdIGB6jYAD0q1OMsTybpt+OAxXtpv9lnbLIyGhuj
0YK2Sf+6JYj/2L/V/ftxHShQJT/Pbld26+41pbXMgFU1isTTWFrlxMhWFiAv2kYNJdIXuaSjQsqQ
vmVpZXCfqm93R/BihgfExHz5NPmBuxrsdSOUzvkoscEIpMD9su2LbWdeR9pGthbPflXbsw8W6Shu
xiej2g4rMMZq7dkoTaLfufxE3XI0A27aYtFuYZBtH5ES8LN1XTktFsLa3Cod7r5jiT8FNvDzk0Wk
IwSTl1/INwCcFyqKHmh6X6tzZjt36vwdZsPyIaFMJtbM+OEabJpzMDSx7klNUNh7iW5xjmd3z5b0
+CYbfp+JzlkU6bdJ4L3phGEkrC/rhWeGW1sY99Hw9OhCGVGT+XjoVrpDEsOn0scarChqJn3iGeqy
ftNEJIW/u8YwJYLqTH+U+orpQnqid3NBFFImHx1f9NmwzKC5SApyzrHDF33lu2asetXmA5GwW1h0
kbRDgxDPsEEGpTInxb/Xk7JA7ZudS8ob1wRrEv7kQXs5qa/VkH5B6aM59/FV8PmaQw9IqZ1BcUgm
htwjpeLySja7KHsavrR64Lpgt4YXCCjEx7VTxjFgvHqmaCsg5ErxradRm4mnGCmRNexTSBbAp+8c
YyiBHOVz/HupZ+zpL5OoC5Rbk82Ubp5QuqKURAn1jhWn3vEYK64m1UcVWPb9F9TomzAo+aPztNly
0hKR0LxHluiPHsVODjWSFBSokMqgzd41WyQIH7pnu0ccUT/MMIZA2hn9eYhjw8QGpRrglYHFQGZ6
ZeH2SWTHQlDA8F/ZEqh9Z7kc93SZlXp6/wL+nqDdTzM2d2XDFZ4y6BGbDrYr9x8+bRkA4xbZ2vJG
v+0S2kTq08BPwmH/Yo7TIwK4Uc+fkPKxHh2NNQs18wM3L5X+oz/cV8zAuNzDIZQQszyb1iShwJaL
0MHO3ZzZAvdNd9Acz2tH7cb5saP1cZZoTRph9fFBcf9H0nktN4pEYfiJqCKHW4moHBxk31Dy2AaB
CELkp9+vvTU7szO2JRGa7tP/+QNeQV2yST9n6afM1xjgaDhlt3CV4LyEt49SDWTQVn2p58u+Y/Pp
ZiMSirsaEPIjSdB+kzADfdXWzyrKL8LNG0//hQEyeEI1x5qGS4rkVjbClrU+b+fb5RlDwRduymZg
0l/R7aBy6MwV3RF90Ly1VSC0xTC7j/lEAvtnsdfRDJpLoqjvng2yBqw8HAtYe9iAYtTpMNG6Q/ZS
Ki5LrpV5KHo7DfjP74kI+Wm4Gh/xFQSxZDEZkN8Ed2szG9AWXx1MGHm02fSP8JVxYurCtg/BY5kA
hnX/XNRZQC3BAKBrb++wu0+nFcA5wuN/FP35YzWor1wVW1BBL5CtvTvS7GSJqf25eWvQNDnUcbzf
7f25Ro9ErEd26HOvfuVI60DZYoz+oFIEUc7ZS+YDu85VjKsf9Va+M+gFvqpVRH3k/HT9UkmjPD+p
OJtvnzUTCQEwpvcYAqs7DfrmSWN0B803KDDBrevfin/j/NpGiWbshsFgy8mwlK5jdyIQPYaG8lyY
vW93uxSLB8fT5gCsol+KpHGg/ITe7wNcj0o3Dppm08kuqT9kH/SUdygYEHnikFjBB/OG+4dqfVvm
WasI/IYgDqEzXXfW3rmvyFlWbDagZLM8vxjZ2vOTJxL5GQUR25Q2iiU0HumlsF0qwsb8msp1c9uw
IUaD4AznDgoNRGY7gMZNyV+8WW1IrTAAC2GlTQL8Z9VBwiHvHr909B2Us8aHCSmlJDMngWNEWU1N
QIUcb4fRQxZRIK5j0xkkBtDcW5X6NVArtE7LmzjWc37Vt9ZH/wMSKZ/40CrEo0lAVZ0HBSFmeYT7
1SNUOLbdlqlCKf2e2lyLKEJs4Gvpeyqip+LNujtW/mQdDSCxWGZtALSThIDvtf55Quig2QBJ+IIi
7ZWRje0YvPVyCQZ131Isxe0cqsq0UNkzN59Q6wls0KWXtP182CtF9aXnqw4D1vHKemka1wctHxxB
mflIniFh90L8Vhsk7G2JNZV+bdW14L/dmB0WlbO6KdiOHnIzkmxhr27WbiF9Vd+ErRAu1T2j+U1Y
reeHZoEFi5BYVdQtbain3iyzYidB4XzlYDo/JFinacQQz4ijIksK+sctnJMouZjxlrezKTYf53qG
Bn8qu43IghrXnbwzuk1drMjBsh67NCyfb3Z20gsCs3G4cEtnaROvRC+kfC+eW9sJZHxGprXSndg/
Saus2V27ZG13KFy+7voL+wvmvQxRfPVB3A7JP1lJQb+X2hMBNKkc6d2yrOE52F/5tO7ZZUIm7LKT
hNmq9GWVHhE9Iy+46qyGac1u/V99VWkyIydS8fUGRks9y+SIhLc5c7c873ow+1u3qgn5bnxF+Uhe
9H9SFs33VWF45ChJByZqXK+xEorPTr56SvfFR0xOgUoWFlz05nh3luqlfzN4d5sdbrdM8Sxkaz45
e+V5Go31Q2W3e/ssRBRPAhDrY6d9f+7mzr9tsNgus/d0xjbidO9esQaXv3X6BJorn0HWpCli3WhS
X2YzLvl4b+PETH5Fl3kgbVgeM840t3BgFxCkEY4jCXN40n5lz+X9EfTGamx3fRnes1UrX/Xb2tDo
CwPgD6iVfP2Q5GRobW14c0DqzFqf93OSnA2ioRS6zLX7AKkp97W6G4BlsdBcNNnKbj9G0QiFuV0Y
rpqt80B/aX8pI9urZnOJ2BitHGKxb9E/A51xEUkJNNiF3S+7C4bzCYOJXSzqFJA3trJs819s8yt2
Vk/5Lbsh3w708yT7eTADzZcRnHNVfcMfHU/+f+SB3G4bTKT5nnVyXscVLujK5OWT39199bmqhS4X
r0rCeQgqIDJrg8M5aWDcYon4wjcN190cn4QLf7Fij6ChR3ri+9rvUO5TFFx4QFbZriHEBE2jsy4s
z3FcvlFgzWa/AENxj1N9L0PxfwQ2c6GxM6UF/QJJ8WQWY6RyGJXzBI8sL+H0vZgRxHwZbPFrr+eg
0ZfQjuDpuCjHtN496hd2w2Arz0X+k79OQE9widQVMSAtIH6Wh93wXlE3QAa2Ill5g81xi0NjZ/Wf
OcZD1katX0vlS5Z+oYLcYeP1XrG8f90SYdWtf4Ckqe2ST2HMKSd8QS2QOdgY+FlY3gN1R+4p81cH
qSp1k2H5UDd4svPyl4dPVD0NzNLDIEjDZDUTkp8z1XEmhTemNbQh5IBaK5NuDtIn6m5lqeVBF1IS
ppTIcHtIwzDcMQFAQz5GlQcKEdKaRXbPaq/kLBJYIKKyfRoELrvYwNR4xQ2qN6t+FypIuZKIPB9K
nAFfI3au4w+NpbTf0ym+mQEcNrY0BHdh2a0sK3Pfj8cZUb+0nhHVjm9Vf6DgHcdF0gGh/ihDpCFD
v+/SBkHrP2YOUnYMspZUj7+fO1Akqkvor2ZQW35Dgp3sUr883RQuwPNA1ojzOOltZGBbDRCok7eT
5JvuMhxG5ntY1MqWrB5+jGC6xl6Wg2v+y1rfrj+qycfa3d47ktc1lJQIyP0qCYacrqavf1HeoLqT
Hldqq2wJJ35ALLhVHEwtoFrTcRfq2GY5oRJLXiUYjU5YA0U0p+pGpAebtqd7w8R0gGowyKkbN0fm
XW6a2rww0d7YG7Mc5mSdaW8jmzbCydMdmYAExORsE3btb/GMLJSDQ3qKjX/QNNIiyn57KNM5bi/I
jDr/fnnOEUSBERhNEht2sVHAJ6Gk0Ua9w8hoeu8BAePhYRbgYIJ1i3QuMBWY/cZWBjxJhsgWgJtB
I6SDQfqJ9CPDtKIXA63I9hhLOqZdzfJO0pcoQFvAjYzNfNhWpxlpyUAJp7+rGfmiLmAUA4Hw6YHK
+t/dcpPnSvq0cQymIRY5P6pKfBKE9gXC4JFswKt9sRFOzmeWOvWLVpV2Rv5xv1BDIq6+5VgQ0Cwf
PWUK5nuQZB+6ETKS7obbyF5lH2u2z+2SS9iexlfOm40uNv0sqbc9m5ohFFFsuwzB/YZal1Xpl9VF
Q3eRLcGudV3Im9PmwNKd3snMCtmZVF2kfkvmkcvP7ajZsCwF0kWPiOr6taD4/Zg1vzyxTyGNEbF1
MotlsnWWkoxXXMjMRgibRHmGFVXpS1QyBzkNSBMq/skPj1KABCdJf7Ewp6nXxQiyjLCoc4JmeCW6
TjEvg7Pv1LdM/agdXNe7y8jW2oK+BCSA7y7YRhNmqd+2O/Pm3eNDiVAJJnHpYhuMsX5N+gBhFOi0
DJ+RnpCPQvOj4t5r0VgHtxcKiFtzJMfBaXxiOYArJALos09ZEUENY0abpEVsJ/InvBGiXQIsGTTY
kdHocAfg6SHwVNxpFJdtcb+A1Od5MUyI8ZMQi6e3qfTbYqPoPusnBsX1r6kgIz5JyssEzfnhV/FJ
J6zguayIPEiFBKkFZyz3ScPQ9FQYhuOhur3pt+A+7mMraA0SMiBM0+HHiRgyaJOFygmHu4Cnaj6x
TimfbKNjUiuaYjHjISUFN8SvWNYoXNbFxrpFZUFmRvh8RCm6DnQ4bBsD+Idb7UhOWv0Wn43PB8GY
hmgWS2/dLWBNH3AAwBpRYM4LElf6XwM/wPYKu3bhvGkw6xEV1n6MDxVsGHtBSa6LHGwEYXcRh44z
BBtgeUlXlm1ITO/Tcc182wIGZ+tbT/dhPY/EcW2M8oS3QvOjvxP5+fL87jR3fJM3z725HsW+Cv00
Nm5M9jmpT8t8r77r7+TuTtg6zb/wLhzk4KqoDRGe0VbNcf0bImbuBsvTK4/D+snX//J3bUg9PPkB
y4IicF0RuNbIPDkK7g+ffJdAbOZ3YLeMCWAJrRjy8no+C9ljeQGdAoKDdF2FxN7v8i923+PBgWCM
Iu2d+SZFcZ55xb4+4rK6pWOavd/zDegwOmq2egKe56rdBC1JMgO6hRW5eNZSndj10owPZyzuSIJz
0diBKBWVm//KMtg6xTV6EzTVNV4byuvTcW3HU+WgeIeQBLgv79Ds9HZwv/ARXb3Sov4fewnsGGYH
XMBrELpQiiTZmZ63uZnoXuqCi4Qw0JkvY+Y9V8jrAJsNWjAUQ0cAZu0SbxPi4gqEm0rEu91Axwef
9VWp6e3fXsv7EkgMH56bx9ZlbMFP8AGZms295/3ynUWSQaQaPHTuE7FfvkXV7VTbGuEXD3O3fFzz
K8Qe9jlsRtgW6bHbQ9N4zD64A+gTDWl60/aRA+IKAs0AzhU+xgFgynSFIRQlus+Ejr3Ii0npjXEH
6oejeEsatPMSfwE45giPKrerEcWOijs2ISPRFMcQ/7Db76pQYChUCvBiEJyA+TlYWVAoYQNDqxGB
kxWiuBvpvmI93cLYcVP8joEvaOb6Ejmlqmenolajl8HoY69aHu2Tsh9KiicIbBU16IbgoFdUFv0a
Sbx21kDLEcBnG/lXvrbqUhb5Mqv4laHVth9PpEzd9ja7HLmh+fgKQ6lCHs4AKSEIwFX6x2oFNsKn
Ea96JaNv/mF2Zs8Hb5wWBZUU3ZHfaRbcmIeMHlU9dkyFCDrrd6U/YvaowDcKenhb40pyWb46nop/
7E1pjQhMrzqBXSSXGJZWD6aOL9ZSlEx/rsN9vEWixBLAlrXIjrggpc5JYxP3JR9vOz45VVzwHg2+
jkJ/HwvyfluZW8osuRcLIDwG6iK0o91zzfnkRoDy8zspAhqyvRlyxfNpyWIATcExlgN51VAe1jzL
tN+e80nCw8EMucXzuFav5V55oWNHWwJ3CloUAnJRfJ4HzDxMMTAFwARrD7/TF6QudK1AA241DxM7
0DPvD/hxr8XjNKEJmkJ7+MZAYNZ3gD6Pj2r/JAbpC1XTffIbng1U/Kf7k0XFi5F5gEVnSTjpe127
QixE+2N946Rgv5bTblA+6NVPJ65E7bxl9qbsP6zbbqCtmrmozu38WKGX1YMUX0EdByfCWPZAaDdK
A2rxf9r0ftHTJX3VGDoZjTUp0DX0cCyX3UJp7X86N6jc3n8mqI6StEhgCbpSBrJwGUb4D4SGzBiW
6DynEO2U4uG1UupKA83PFClLw6x0AImdkzOof5v8KvmhNnYZycT6mZK07Yh0Y3hZDs8hVgLmShtf
TPsYx+sCs4GYSnBfEN0A28teUL+EDH6mvM/Ygz+VbiD0CM/rzKAbHKZMyE+LZGi8qTCys7yWXVtL
7VKdEnNPRTIh6HDEwas3X8oD2hs9/UbGy3xqbU8zly1oMLhG0hNqbWxV+yXNd3rckQq6lpIwF5gy
1t3uE3i9XgExA1bQq6kQLfNVLf3pmCzS8eUO8qyftWytNiILl9fTOGaXAV6duQnDQ0LNqwwvTxF3
y3OcztmShSe9u7OBP0MNHWOTWk+3ZVg9Wgrza66cDPny4KVWdbozuub0u01weyE4UPlql93z/NDD
OQPLSqKxc/UqnKY3sz/MwIHWoSiOOV4C+Vs/sjWBPwsjm5QGCDIPtkXvOunDxOngnq+FhhQaxs6+
H/s0tNMESJjdI6myhKlsqfimB8EzAYPHwR6y2Naab9/8uA7rfEcH2TLerX4/qutOWmIw032jX8DW
aCt2OQNdbNxPmXBBWfPub9GkMulCetFah5ojcHAWBCLMcOt7rI1kxf1x8oC9Cq4Fbbsfs3/0yaBM
zqQlGD7+K2X3krxbYMhUUVgylHBTgCNhwNAnQJrU/+gnzXmzYBxbT3x2kFqAYHEHeC6WMnV0hkES
D0y+5v7q3OJxawwh8FRm00gYtuUQ1v2HSpbDiUeimS9VZS7vydnmPAaqEJ9nRcORbC11ZPgIutOA
sBt2MVGPD1ERH+76OVX9EYbG582/vza3b+vQgMUBbjOyWooJm+wRHlJcCPKjbR2ZJnlr+/F+T3/a
4SX7VPU9LEGmYdQu0kufeUw8YDNfMT2faDB8Jd4bguIKijAd+uqIxpZGMIJSwMKnJ6/mSqxoyZt6
gt93+0IfT//tsUa+iE0OmkHUq0dd3qIjdebdg7DwnfxKL7W7ynBsYk9oxvGacEI0di/ppqJbfCGF
kV5Gp3gWd655xebcJaqTZ58+GK3RQL6vJIgpczQ0X0+y52iDUOk1XJz3e7edbvsOFmhjeSzq5rxl
LagoQUrhASuXEQ0jFgB2RvoRY48U/hQS3QqpyKaq18eHuWoRRF+wEcETjt0cW2J1l7PtSD0xVz43
IzwsyKBl9VqOq4kpn9qxVX0NZVXrInXBxqca3ZI1XAQBBwClE8BmTq9yYaRs5FFkMWOr28I+UiSl
+g5GhjZBUVm+lZDvmPUrusuLUQqp62JpmeVrtmup5QHMs24+WB8snCz6g5V+1PApEOxD6ZyWzsuY
7eQHOcG4dJEDHVlnpQlZUWgnq6YP+KsfYd5QsN12GntYXKWKCOJnTJZSvan73c0SBibpxSkjGDIZ
fe3ir2hw+VREXVQunDr8qsnDMoVbnsYhW9XbI+CkoTpCpQNFYYcq9mnDG2UQzU6wXpw+nvIeHgkK
a/nTfu6qGc5jwJQbD29VfmyqjWiOPtzYcuFXKlXY1vD5gmlkkfJzmiUpzeKrAv1SJfKl+aLOG4oA
NhfcrBoyPa6HM+YFyydpuXMEsWGYwy5+V7mIRk1aIAYg5C7hzHV3H5IHOWMycPpZmN0mUYMRi1ki
f+MVbFRoZ1wl5aUbIh2qZuGPlE0VVuY2ejdyq5+oweDslqpQEvUEAsq0CJP13QS7oA3fmwA2hOiF
3biH+wHJVbfPja4ulH+wMXsin5/YNiENZnMjkflyolWvyy8UvxTCSPNZm3W9JmkVr5Zq2yUoySy0
Dc/rMH4mos0PXzU/O4TU4/iWn2crVH/R8OspLedSuv/kqK3vb3X2ozfc8M+JmUp2YsrvE/9NCkVh
UkODAUKvPfMRaMzs9xgij4oyhZ46a0eLg7xOl0FGyJzC9Mve4HcUAhdMGFWhQXOo8tkZjNYmfWXA
gyeMY0BTbLjtNQw8LK/Rd015oiarBZ+A/RzAQZMu6ZKyM7prPEuYrWkwmHDCM4SLoMYy6uq0TD/k
+3a0GMZABviaU9WF6g3WX//rRL8pAIN4pcWOaeoOY6kFjaX6DdK3Lv2Q2dw6PYvSc/OUnWWlURdh
DppQdB2q5l1QkVgepvRj7rklfkoasbGdaWdL5Sm5k4Zoe7H6OrCgsYAz83Yu/dHJPtLG1c3PLD/k
D6+GnGf7d4qQ28NrcKbzS3j0eYCYAqwEHzoWfxtPA5iZThaM4ueQ5hrMEyyVCNGGiIl3as55FVXW
KkvDEenFY/xO8Mn5mhIIqv32lyW+wPCeELVh+4AIPIp3hy+fL20keP0vVAnW+Ra/p3GIKqI+hcOm
+dk+P6s/15R78XUztw2NxVq0qMphWxl7enW8h8burzaXz96nE/gotp32ymmX6hoLvpqyyG7eWaus
bD10OJhDDyRXo3aBCtUvKwu4Huxhnno0aNdsiDgsaTj29qapNzMkCWs1GFRJ+O8oJ5qjCCGmQJ82
cQe4+34fj9ZwTEwL2Qv01+QXo1dAJxJozPmflRAx/SHKKWK4EdzAA8rdR/whg1zMoxCtRJPzko0g
t+sKExY0kExdscs5jogokJtgS13nvlaPdBu52rRVFA7vgTWDxL2Y4pJKeauxKj1TjOzQ3RL7ndI6
lPvD+KBhCW5V4iXSSSoB67DZDbLQB4idye/zeS7mfwXvNA0/+vhWklvDq27OsWbZFhXQikEPJ5o9
QMGEm8I6tz7l+MOgpEOjKiqqfK3Q2Gk7dqxhegudNKRFPJlbrtqf0Y3Xv8Zf89XB5S/Qfmgd5F7s
vLRDON4wP6lDMNmavPZxGVdh7ifzxhg+RuFZXu1Vh7impab6Su1j5IJJNS9py3plfg3FcUzDqg6B
BVQs9cg4WKqzeyYlGEal45tfZ5r056VMd/BasE2HKtVD46VPXSmn+/HIu4KDLJ6kWFNvTtYqQQas
hm6NIaXwi/qw6Th5BWRqAlBxquzZpAXFev6l0Bg9GpXKKCy5GHDwgY39U0OzwGgoa9+k+6PnAODl
hTBvxklY0SHJeAKLiD1zxt62OchYZHxPkTz4RbklHYk6nHXvR8fWwWRZAmN3QcsBOXDyWYJk36QX
atHMo/ZkVij8Dt67WhyVNJwWq/4pLVYpsMjvlF8VzGyQDdvu3LxqzauCzCs5Mx2BqfT6bkAwpgwh
rUmNorZYqXTn6JVAxyrXdMtAiCB6EP1Nhi1s+ZYAxxrjN9r7EZsMGR9bcqjgVg7/zJIZep8114ZG
LzIenv7MbU12IqBjBo/toWXvkO2ggkwZBD023+HICg8byqYshqbPkWDajYWewShm42jtMtadJnf5
D+ASWKf/6bcAPl2FVe8mZ+6p2D3Lqnc/agMxhG9jfQJYnSnUqvIo3Wkvkj8a1EcgHR87ybA6z2zo
7x5YV4O9Z401ah3cP2GZvj7P4kfFv0XMwf/m2Xc8wod94fLLF7/F2wgzT/E6gFG+Uh7vXuECrN69
5xmg14P+4RtLyPlLld+VS0gkL8q8/3+1gTBsV8F3aWk+X2YNy/Nqc4uSSOSYiT9z/iX+fovmVSNy
E6zAWBXY2Vbi90b7s60voge/FCzPjZWKnb0T0Ca90t7EdeWkcAziHHMft1FgLqE0E2q1/w1wgfaE
+WpDKghrPVD5T4ukz+viYEZZ8QZ4Kz5SBAEm+K8nCBSLSxJZ2zlQCMwzSHvGP58LkjPkai4WKd28
NxRJH8MAHjbcQgJj2V8dYEZx6OOvEXC4m3RXRLTq8PXH3F0QTNqdMPWHtrN+7h/+40BByDd2qovy
x1dYmg+sf/nHA8NR4EoPoseDNnMXgSlwibBh4cwB41dVRDeHTBDizkP8Crkqs6f7Ki7ymJjgE3bb
3SPK6GElrPvvURwU2I41mzLKYGRygXDAjepjE2Da6zt7GAzRPcrwLRM5E8jxIkAmYeyAGS/rDgZ4
wg524M//Rw/EOAIFHhjLFT7oG5EMP9NjFbNciqHAHQHV72iYhcP+eagBGz1xvIAB/vj2OOg+fecq
YpGXuYvidx5l5DBy80n4RRIddr7IXgA6PrBZW7I5WNFEQq5M+zTQgkckLpfmUeFyuxtuxbSiDIk4
OVHxspvzFRcCOmUCHjsX4UuMnpDMA3HfJiZXhgGDecKFGEEW0wGjQhjp02PHGjqFcMHomVFB8n8W
Ec4RQNOfeDnLLRFhOCysxNPTwGPkCXgwzmGgcL+ryLwvCyIde3TX0lsS9OQZJkQSVBFhIAYjrOAy
yG590jcdVtSNf4/oRJkrVN7cE2z5Iv2d9PigJNAC6Y6w8ojEiEWvf+zBaAtcvylHyHawMKsWf2LT
EiHNGUKyIZin2Rhu4sBEiQ9XsVXWWHkCtmBWjW0/Sq8zGYFcTp5ShiA3D/fbgtiBDHD4b8Ah5WA2
wI41xC73xPONvIGrhE0KDiOyB5mZ4cJ2b1Uz9oXvN5sFnAonGLrmRWJqcP5yFPhqgIPDpvtNvlJk
p5+MtM9+XDzO+oa5wUNQxWMtQg/EHEHT9G/eAPhhjoC3xoOJHerf8yUs72QygJz4qq6G3zQik4el
z4UFEiUI5FW+J9zyUEdioQdrEHE6rkViqNuBDphbR9ZFSCvEV6dfHVe+EmU9CnWPhpOHoB4BYtjz
A+LZ4JP4zTRKi3BYUXFQmXJbmBpx7sbfXlhVTyFEKY5ZzABCvUrCCZ9dchXEG8dB+xIHstDI1ZH6
y9v6mO9xaE0kv6HMMfHb0jmYZKcH9d91LKMWxz+R/SLOAW3Qn2ug70Ri/mXOwqGq5PE1f8F46w39
2RUHJ86P9yQFRVyCOwddYv8iDGBk/nWP8L3VV88rZrYYt5krcSmsf3/vLy4EI0SMEQ2rqZ5sZ7yW
XDnHNbGUtmhuqp24RuL6UdtQabAPF0cdB8KksOW14iIiAtjI2MIBoez/rrx/Oz2uNcNWfE28Qcb/
xanQf/q7O6RiMAf7Bj8u7o84GBEMhA+jiJURUWp20HJSmI79ctQbzlIYSuB1yP6e3JX4SgTJLUjZ
MZMqZeMHJMwP5U8RTBBfNUai+IX6nAlM4id4tvBQxFSRFhApmVwUMYD4aL4KtshMMWGD82epKJ6W
Fd0LkeshknTEG2HYLlTM/MKDRTxmbIBIM8AlGc3V3yAXT57INxA/IH5BX6LSp8UC4eVbOPKkm4Qu
pEiOiYTJU7ZJSTPC3wgbI4lIkr9Iqb9Pc/AEEQcNqL8Tzjt8h38z1IAkOMKO5+vvmOOteDchNeYd
qMtDvCHFMYtQGUAVLoRQZRd4AuGkhM/Og/cTRk8P7KBEvJxwRWLe598sXYUgbQknGSHKFuErIpGM
+RLms5j60Vz8/2X2ZjyyEEgVIs3F9yAjM/wxmf8Tc4vT5SLyGFp70k+41TVcefbWf4OWcdNd+w3o
VLG84esZB9VidG0MQcSgshkaDWO7iUxuOcwHFgSGBQ6UnF3yq34CFeIOg85cjAN6VyLTJ77i2vL9
AH9CD8GFEv4z+F2JeCNB/ebC/X/7uBXG959YneAS4WrP3foWV1lcMd4fX8+baGkZ++xvbIjnXxy+
mFXEyfxdcXHX/myooJzL+HmKXxlzEAMLXe/q77ZCuV8JF6W/oRRMzgEoKvkF0MRSCORE2PDD8HZo
+wV/t20SjqvigSXCCB3e36QB+NpuzIk5g8kgSkKmkR4XUvEcCStT4buhrpy9uMQlHk//HyXHydLL
E886326wNRYPHplmAeyb0xAUUOkN3DLu/ksc4agS3VaOb/niCRUfo65ivLsK1wLq5JFgqIqzEdah
Mq6nnCDtye5vMuJUxYeKQVjxKDCCuB+T+HAx55ncUvGO4jbiCPNgijOZZHShfCdnjKNiL89x11xf
sW7UqN9S5iVxqBBldrjT/p2TmM/rDc2xG19SV73SeNm4VvbC10oO8Ef7ezjFQyOGgviz+ZfidnXn
+jARRkg3I8OHtPt3F9l+Vrsm6jcoEvkKf6mxvcOEcCXOP9kJ3x3G2gboQ6S8CeMscX4iwUddYaGK
wyIjsdzMF3GM4mcht3NlOG4I40yF6orQLqYRMR1RAQmAFG4IV47T5f7yJYbXsKr/aVyw+CoH8Q9U
TO8bJGHD9PP3w3XEcyKOLQkNHg0mW1/Y/ji+5opzkT3xyMjesKOLd6Czc9JcXB2pboRhIB0g7Ppw
kxUX1eRiimUFBY+40uJa/s18Yr6QQvXzubKE2RHjv8O4zWFuEXFHGrPFnYEgbl7CRwl7GXx0sX4p
8KEh/JkPF8+sGHztZo4anHPa8P+F28A5KCc8WtgZPIPbCjrd4b7HrSe8mYdxrYWPoCQO/XF8CvjC
tegRnnO4DcjQU3e+QXtA+41j/pIcb0NyJwqY5cBUlqK+Tttl6eJCilzMMyuxTD8WoH/luRsDiaSe
syWtNcdX4G7sZ+hRIUhQLIe4dj5g/RcIm5e6N0dKCmAWPVaa21XeXRNGo19oglAZ+XdAzzMsAqpL
XAEqL8d78SMusUvcPMEw8qUJ4d1vJFceX6pP9L2P4eToy3kz3lxEicPPBO79WtV+BI0DS2svxSK/
wUlxka/62I8VrHMqVkj2Fhv8bqad/TaAQi+xbbqBpC6sYqmDYHryG1JXJB3tNw2EG6EpeK3CkcUt
khR4CI3RcG3xkwScNajepqv5a6Dg79FWxYHND4jeXvncPndKd1HQGaEt1+8rvcNgelzLZVCM7qV6
0yALY9F0tezorkEqw5EG6GyHTKxRdlgblDSGFkPCwKpjWkILpBxbfaVcDHCtfmNccH8GTxlf4+Dp
2EJLXAPZzsvt5+RZFIYXXpEceZG5qk5PBT8AiUYm0wImiTGCIWVLe9fOmUKZ75BsYesg/PZpvLgW
BoJg1Sb7fLyFnQV+dcq/KX9HrVURuizeZAJc4EHjmXHOPc6bz42ibvTYG+uXYTmb8QKJL67lF8MK
nYXLETENzu6NACoPWa4ZDOY6v3a/2j8yEVweZSaogDb6eOkT1B+4WVYE9QlVBX/ikKxABzURAneB
pXv1Jn2JqwONj4ywULBcemr4VrMLSzw96LFXfJ54WXMxJ6DlQFK/e7a6+EytIAf0Dpkg+qUvAFR9
B7dU62qxnaseX+U/Cdk1OFWaQE8m4XZYGS8NJ4l72QOqCdPUPZBacnVHJAs3lygxwUVwXOJycaE0
jg1LwKkbwedBjmF7IAbBsKpCyQclTf/E/95CPYrrd7OO21+YAizeVhziiMoSWnfbrvON79rc4FDc
HbVIqJewaM54oDzca7RvJz1QkmBIJ1wTh/yiYAtDTwB6TI9Jrg/9hUZ3fpSRM/CBycfY00SGm2VD
WcfDuYaMAWWXrvXs1rd/AHHGYe62uGk1645ux6L6gtgWL1sF+xjbWCnlpld8tfNTchYMYgUe70b/
AtxsPfeWTqaGXwzf9MRueKNDAkpR20JmOtOkh3Qg3HbouuDhghJtqmn4XNmfVZv5yfZwqd72R+iR
kNPYvmr4+lPfoICYkX/wVrQR8xu0TXdY9L1nnoglbnfxsu7JncbVD8Nq2nw9xULJCT6IwsFaCGUv
iHEN6wOcdEFthI6Y/GUMn4CQ2YSxzdDCp2MtcxpToOP2SZ2/XD6JYxhLUT6lyQ8QzuOr6w5cxneD
qOp3MCZ8biwP9JVYKbjYj4A8nPhE0hFoLN9AwgE4S7VJs1ET21KccaCJKORiS/mS2fzwezwq8S9s
BAIAp79Ne0grGcZn5sYno49AZSt9fw+Mj3uQZetvWt7DI/hNX+ETHI82OQigsW5Cw5ijO6IVcjLP
ackG4V34VH6q5oQ1nT0eZkFo3u7b79Dsf0gMz8x1Jklum/xMZK6WD1gy9TLh/MvhmNF2S3NIsa3n
iJINb37tRses5ycQI7S4IPb9wsJK406QqsKC3tPJQQ8EUyXF66HJWvScK+nx2uSgYqV+zKfN7z1w
ms7rcpKE0O5UDRkbpo2XA2ImkN4eOFnF7rcpsH3UspjG5tvNZyeqDj9PCw5wTekbwwlKSHS255MM
aUDOX2AWpEcQ55i3uwGK5i6t6bghNbEaly0zEP5EufsNoCvDUYy1guVqlR7L4qvO13Rhr98gdu1g
B892Lb+TlKMXQX62IRmrIci/ERDKIIm9h02PKPfUL9Hb3CW4jjUUVCHcGCJWIOjmZ4WTqNmwwwER
5wLt9nF+M4vt+qlf+THmjLI6NT+JzHpiQZBdPdIFiUB8v1y8cUG+BfLbErYFxxIMmcX1wccldbSu
9nTNFYEultvzSJlya89weNPFbzYH02INxFq+KigSWupkEPW+mheZRzCZtOTlx9Jbw14mI2gB+H9D
jgPySp1r7hBbvD32EJMNOuwYh5CpOrj9qXufM9dGWojv38X8AsQ0Q5pXeAPYHuwJKAEWEVmV6HvI
QP2wAFNcadg2zUeaqCa79Pd1gpfJ/RPxnbWa3mkkOAnhS2h2ugejyj0q40sPLkMDxPrs2AVM7x0k
CwSYcY3+4LXl+OohKu+sxWlII4z4wka+zPNzueqsFahyoV9VuuJOh4USluf0Kwam5Q0gL6TnUiYM
gqU+2w+1p91EynH9SmJAUJyxQ8qZsLNroS40ZI3KYoZoCAsjkBHPes/NzYZ5g5LvQlcXhtpyrb/r
ekRfhr60XHtKFyUguttc2MDA4C3mDVrTbCFuYj8d562C5nMFn9l+hj2KjUMl+KMCQp0QRC/qnYnW
JF4lLyazVb/TXtPF0jJpIkNOOGb0atKFsjUYbqckXtwXV/R5i6qHaBhyLaxV8d0k/kBM1iJutlxy
FgeaRliaXMDty8JFnr56kMEZu3A7CZkJi9uSXipIeA6YH3U+vXYfdjIr3qK+Wp81wovXjneRFqWx
jTdO+W8g7QEOGILvZfMGAVYLmJ+zpR1BeEXQsNS/55V6SQ4l2H1Fp1vnyrgKT0t3rtwG0dZSOmJe
EuE1oeDfHq9f7l8pcz1z4AGg8J9GJP0L00w2MQct1LPz+R9NZ7akqrKE4Rc6Rqgo6C3FJCgKKKI3
hjihqOAI+PT7q15xtquHrbYKVGVlZf5D54fmzLU2AeLB2eAaAJr6UL5pweXqj6vZBYwAIn1sXeS5
fq69MiCMw102YyqtlgeljPbrUxxxm9tRlvihUwqiAKVOFHY7Bn4c4Ekrd41yCd5JNdkXK8vToADW
jlXFPvewZ9AitkYPhFjoMT9pptpZk3RWjPeNALTSEf6XZdh8zZnXKBZo4wtZOK5cpcH4KKiFvmyG
44YO/dvA/oJIjyzJitkxpB1koa1qKk+ZKymD0STBNqWA/g6FpC3RDS5iXO/x25hO2GD8rLMPKqG+
rWg67zO7LLZd0KfaOEdhlV3mz/kO3X1VQOoPAqj1QP6USQU4cyNqenW/8Xvh0UQiaEmXwL0yI3wj
9F4CvyRnoSyZjUFAd97xd/0GxpVhWj9ADzckHXm0PEfa3nAQuJqYYMz2F+iW0aeJ6wzpFAkEqjP3
W1rvBe08Yue378tmFzuGTEYsXq6H8jqSJd5vxbuvKNMCjskjbNGMhrkyzSE09JBA0F0WVoB8T6Ay
sIXbyedsDKzcUF9YTeN2LJmq1LClshK1XdibSCqRM/SAzfYr0ChalKF5g90cuPg7olH2ve8TjTLq
UaRC9DJQHNCfuvsaPbp6LVbVTltkD1s1qNsy+xO68tMbrQg8wAGHgBDX3HNDa0lQQIbGSmaFoJnq
nupj/obdmytm2UWe+YPMSLjZ1abp9na3q3Vr6eFhgBMZe0ESJ7vjn4o5OhQDLjR4ML0aX3zt4r6M
j/F7haf5+H28graAUnTsDkY/oWVC+Tlk53R8kF2hozKDTVbNq6+o19fnmK5CO9mgZWHdVjcSAspZ
2XdULB+eJOIDnZq1aRpcgMwjrCtZIiQb0P3A+2OfSEA4V7L543ZTsAM0CEHoFh23BEiDBOX8ktzv
k1/ahXKxyER/jHb+INBgHGEWYf7wGTGKrUKl52khsKNJKbUKiZSO3nvA40a6SToEEadKAZq6vwpA
XEv1+EGAu8BwRCbNZmuZiMR9vELtLZS5sWCdqEYlHmvSfw9/FGgO4vZAJR4kCFxrMJVoLw4a8530
dcTrB0ekipCqoMQhAamsEt2bvgLbTRUcCoX0tySwD5Aopk5z5/N7RYyfGqBleFB7VLDweCJ1M2nU
Xw9H3rTx7oc2CH8pjJFhAQNoE+O0FQvzlsIaXMW+wfe21+j5dNBJARLICdySC/qPypJxm6/Gq5zy
jdkCUTOmMXc1aS2amd8RzkodgAUhAL59IpzaRbeAQpHLwg/RVr7mJ9XkyB/OPtMWkQlNA70As8Qu
afwDdcUe3c3ntC/p286gU7dUfPC+AUNAko7iqEkBs47yeT4q7yach358YStNSwexjKBcN9BcJfdB
sx+z1/TigqEDJ/1evz76Z/YFKIwvi5SkRJ0aKtke3O5MooXeaTYbag66SOhXfCnIUUxAuP8yVzdR
no++dIryMYzUFgjGHwAVYHRJbZTzeugAJgJS4X67bJeVnRokP6T+y7fzswZr9gjMP4PmM5bY10XP
++SSIUMlWRa98GbY3lvWu6vfYXhW8cvOVu+Bs8mXt0c83HDOvPw3pZ1yI4mGNmMjtPJDzA5cVXeN
XOOw9vuaXRoUSUKwm7DKpV3sOYW6CNNjV+HbeDPQw+lhoLainftJEU2oSOdsaT7GaMKcQYNpM+pM
wdQrJWCXgjw6ZV/0W+FLRDOJUqKorSIeYG2XjSGd2L3dAFW0ZpQtG4V0xK2XfQ1NJqwHpzgl/KyS
8dGJYSlfSnNAGtwV5/U97Qe3+Xn1+wku1YNG4hYMgD9S1qx8J/MSaWl1AJWkTPpmG8Q+4kRY1aij
pvE11QCX89FGHRY/fDyAHyGGdTchzcOYg+DX1pzi50Mp6YEX3j5WjympA0H2vgk7FyQp0BkT147n
KgA/hpRExsoM5QyC6HM9gPcEnpCNwaV+EVtBrNMLaq3u9iefkz0z6mWrP3MkBOYWdNNx/CR5rdhn
GsBRQOG0e7jvIkcEX3sJxuVW6nd9ECk0O2JIn5L7Ba7xZVYSBmyUP1NK/8z6d/uBRpSl9uITwigd
w3fZeO45ucC+lcY8N34/yDPz3Bsr3clpJlU1sMl+OdUlfEP7UYRYcuAN5YW3PdgN7eZqgZ/McLub
bxLNhQbDvNSAQlMfTNpz/G48kL4f/IRgDADjZNON5jl74mycwZXBliSb1lM43RKDhkYWikpUL567
wmx5hbRdS9DQR9YV2AdSfTfhfbYDGIysKFnYRhICQR06hBcFZXVo1OaVUfoYedy7BHwMZ6MxOMUS
RYDnFRD4nj9AhRJ0BtijdogSE8DvzH0fAIFc1+xzgFoNZ+gzQGZC4VUVX+wrKGqlACkwdrwj9/ET
n/F5BUCeyoyEuEP3f8BObNgUcidY2VGG9DroiBmSfxjBLmDjy+DDhgfh6ZDWAmWgcR5unnTjhhFC
7re++1XJ+qifIKz2uLi9fjDoTnmNkliO7c3+L8Qq0yELigL7CpqaA/CTw8jWX/qOlhrcKOTZVLJ/
0nDmbYH9OJyiI9EVHsIcHgW+jkiMboYRwMkbFwhhUFIIhdwO/ZN2xybEozh0mdUjTXZgHYTZIRx0
DWbcYESkG+xgcDJ33BYMZaaN4mTQf7AU1NXpByOWGVSpG5H3pxcgOkXP+Fh3Rx3dyQ3ZdS178/CH
mibgw7Muk389O1aKTm1zs4eYxr8e8pwI/1dQmn5YzlEuCpWQzTjJWY4a2fNqnEZsjztQFjeplB4d
GO3Maw1myStbV53l4BOBc68qqC0TVEZAGz0b9z0cg64BDNV1oIlRzBEQAGEpzcmh8OAynjHhQCV3
UOnVJX2EMHNgfI5MST6dWYFqFzg8cgi7Xc/QKDQjjKUrr2e8dte0h1Dtxbx/rHZUmnXw+Eg+XjXe
KKKuSDUyzdg8DIX92OOYhfjvIMyoZ9tBZ9yBYkB5pRJXtsiq2R4VSfvpVMYDnfvPCu4mDZ8DZZqP
UTqFOn7kJsTkE55PgCnU6PJEkHmgIMJ9WXbgldV2e6YJsuLS2Sh+t3I7Awst6+I2JWBtxl9nptE8
z/e9jf4T4GCgdJWs1gAjSI+USQ3NhCqvhazMDLT9Z3TbccAWe4OB0SXdsBAgNqj1mneVZv/ZOCfA
YZ2ffhartvXZs2EmEKmUVUZI0AKh+0M8QDBYUwgYsJEnLWU3B0rSpMDGo6PK6je6+ZhW3ttWKB9N
60kWNEC1iOuqxYySQasnvqB1Z2/hvCK5AWLpNwfeQIKjzW6PpNqC7gWsEvQFgkZ7Ve6m3wfkRqqH
2egnq9EDSoQ9vYPtxRK7YLOe1HbHfI3wpYFCIam7eg7f2/1OSjd61qMO2/BljXC5fV/fHu4Q+xqy
cmIHTsO084wjsiMzdmwDE7NgxtESpRhgU7DK0G17e0e6ZXMDJ4XKxYcHu/RHhEOtebcr3nSJPSR6
Ew6RD8mPw9WugOKTq87OffB/xoUK/eTM1iy3B9JOwkBu5RKAh16eyRqAzgpMeBfvxVPkuwuqfvbx
bl8m6EHwei8nW0CFgPyKwbsgGQPigHpcF+y1/Zif1X0xY1UAx5Te7ReSRKAnvFNy+zhs8Xi9rqkg
DS9lQD/Lcz5lU3CyoDbg2rCE/kokK6xL5QAa7fWmm/AIshHYQs+A7LTqI4ckqKyj5hfcwJ8sC0Cp
+Ayu0dzBtghfhKE7NNjtFL2F+4J7yUExrbsW/Iv+ij1KcF+TKgMQiLTVUZJeLWpU2AUjmoAoyZ0m
ff+IyHE5BYZWui5Vs55EXUAGgnO3rrDNAZh7d4ms3aul3dxMYiGGoADFK+WUNqBTLOqtUVG6z9p8
RFT8KKtu/LMFhbbRI3QvoKPDs6Gl4gILTkEs8BREAYCx4zRVQnXL2BsQmMR7BySc9ZsrT1c1X4Jt
3zfsM61iCaeDOX5dUOYD8KAXnEoPpk4esSk9W8eLzcrfDgscuYfwh2zI69CXRYGiZDVH+61PoXBE
skNnGg7bCfyebZHcmzQEKTdQCoNo0BHwfs8WSwB9UalmeCbZpGhMKnc98IYcGaZ84pELA48humLo
TPoZegi5zVAit6KG2DAvM7PrDFEmh3MDYubloMGuzNm0XOD6OzCKKC5doFtOeL1b43TgF2eYDc+7
kwv5DyYC1sdt0wymAHW3r5JKly0oF6+Bt0FuAgnWGACTjNfsE7XABhsvD+cQ57dDHca9ZrunYbxM
dEYRF1NvXtnMGmLilNMGU1p18P6TNS2AWTfcCynIS12qE3qg1tdnEEI2f0wGCRgjxRywfqiN9Vv8
79SuhsPBM/sSzlVjKDQx4PvAQOReAABmafr3dRZotP49QgdHvD0SWpT1z5Ny2WLBEC0zt3PwRr3a
QFPeQ4DaB4afShsaiSxgVg+l8ibbI+p6gHPwnhvL2zmmHGXWVo196Mf84vD3HlOuG528k9cFH/MJ
mF+GBFSdaOyYZHTcGm4dS37/0ZH89yW7kv9u9RjRVf/fM+SzNvYZLpwtf+3QTexYtVH433Ft3PzC
r5G6G7i1If1DcczkO1p2uvxpwSrgF00n0TeeRmeKwsWkYovHnpTXbGIJ+fproZajD/8jX1/2zqvt
yeENce+Mi1Cx3vO2ifCx2RNqzD6P/ltPUAyiq4gKtIU0ON8v3K5ADihzUQHXDy3z0EmxxBB0cQ34
d4Ilm+WCAh8dupe+ng5cygp6x2CjCp6B02BVnMPnmH0Ie5kvEkYiuwcVF4SsC8Win1uPYEziUfK6
2meU4V1grxR6aeoV4aU0btLNQnGU9Ne3ceSkTC5IQbjONas9OFLGwBI2qXiDeGNzAMavt2w7atr1
coOitEDnRyfv4euJWunVpjwObB0EqWBl5e+a0VsQKoExAXiLUMNEUEJbSZikLOZTqrL+ASAl4hK7
bRbSMr5s60ZvLFS3rY+xnB2+iKEATRRDbrMDejacKxh1QjZocV7kim5cvEqF/KId5FWTPm6Dual5
NHNp6Krcn/atl56SBZmngBLYgpbuooyK4I7o/TfCDES6NFvT3EznU0SarE9w1qf8Ns1EOv2CLpKw
ONkTf4RyHMrm9MaW9/4M+I9GjzeXHooQVbnG1Np0ABB/l+2nHw6H3XInZxMO1AKFA3FAdEmcOM3M
Z073jSOSD+RMwcNVn1HD4KbqHLq8DjUXXz6NngtDQV4f/KD1tGemJAc6dRhuH0Tv/90ofyOLLoey
HNqVCZnc+Ifi+OLoV46xBvgb6gCMeR6da4+9JfRDZLIMOdqxuzPRzGes/5sDch5IE7y38dt9LTll
Hya1LDzCAQsm8IAx+JM68AimCYTABRsmcR0N/lBbG7ti4v2br+8R0LctMT8sZ9Blw/vsyfy4ziYS
0PVFtfc7lr89Rzf/DWADY2MQERIOs5kMJv3pgO+DiQIoQ5m+d711b31PgDV0HXL+dkD1HNo0BGEF
o5+Y2P8ctXYSLNEWr1iC8eS5kCHgX2ygnqzUHtKFlIswt9wQBQb2fS5PVdIIr9An6Uuk6JjoJ69v
TadpiofPIePK0gzlPM8VZz5/iemI5s/fZb3qS8jyxpgtMlcOnh4544DtZEmwhVymb1lm0Z1VqWj9
u0nYZ9dQgbK27A0g1avfGJo7PLZszf2arFHz2nzGMu2Vty5IyZ51BSTaGGRwVgez9ppn1XLwuI/g
GWnec5rtJHhCMe7GxZJDCmUadAuuKRIJI/YABOnBqLf6F6z5PkGQXh/JgUU6yi0lANpUB/FoG9Eq
atwu8KehI7FDbRuqOkAVNfiYg4BtAmasoFqIkWCMzGxWG/KGTB8RGf1Q2vkyXp+9W4gJSR/oIIrz
22yxMftGBgO/wdLnMu5HuF/HXewlTlvAOlSuv4rIY96abVgJVhjMv9Cm2ewT30KKHcPotKVfEXyO
sOfG3MU6i747AbaN3rO4JGXycWMKbKp/Qjbao57S8x2Msr0uFjHie0Ye2IjRD8WP2JbRnLb3L3p+
nKa0cewucTUYmhrwz4FA/BKoApgeJO8RY7mStYGDoG4q1XYq8mLnB1NUSv53gV6jFrOk4U4FJGyj
/6I3+zPgn9FtiFkBBpD8gVHYl+lj0QaQIrCRulGRuHrdAaUQmtkG6it+7ZyvVu9plFeXbRD+FwnV
hTOBL37NG8Tcv3rGYNwjU5WvnqreiQfJPfTbXLe5Sv0AHVKTmsEZmHtlZC2zrQiEzGHpYTdPc4lm
yInDsPilo4kH5RmKNPQRGC8MI0pys39mNwe0mTQ/o6oS9uZKmH1ipURUzBjs+rb8zULjhDRFqMx4
I705DxahL3mRyD0+GIbAN70fdqRAVUUCvm8hUTNTx+0IVxycjoaTc6HzfDFgQ7m/Hik74OuDYVEu
Hmj4IsyEbGM9brVF+IVbhXQCgjWIHJP8Ut9x2fq1UZ9lFzx5g5b/ssKoBtve6rTvAOsgR2yTi3RH
nZBrVOktM0NViE+IaMUD2gLrqbLcsAubQmdDlF8iQ6gg0C+Jgb8pCThB5JyxQQHrsm2lXOWHjUaL
0Q+7+wHXaVckr6RIetFrly2RwWOc7bv7e9qsNvP3MsPFqk7neaAty+kz6i7UAzRDoEPAjrrbS5KD
bHRePkAqmjj+cw6OCtxYV3CGLZmQlHOGNuvJ2cGO5yzkAnPzCdDH66gPGGPaGd1Ae82xrwX/VjxE
BmpDx8Y8weIFaFmxhZFI4t3usUmZ5NR+karBGXFwoMbeepoaI4BqL/Gtk/7oandExdzJprd1F6ze
fcYcjZUujbFJr0DiGmMYWpu4gg0tYFHndX7gDH/IxKE4rz+7DUkA+BGkrE7b7tt+gPBhb56JHFp9
CzFJtDzF5mU0mv1u268aVJGRcwlLgRZLK85eQBOdbosZ421g5Uj5dUaUftnQHUc5UtyB4vSs9q49
RHINdQaEDOBVQamxqqG9GS6GECPuttaaPZTxfdu6gVCAfGjVuDKSbVJEAKZ9bBLsM+b0R9FgOzB9
qcJDYs1I2JHKq1rGWfNOd+lDsLtRYznfDhUeGDlS7UMZhq6rDzM11/EwE6VXyo7qiDBqoO466uKz
lo/f5hnSGA0Js3XQFk9qYphSKPocQWzQnKiQAIoOupiSZtTimoDolodPhG0RZH755b6cAWxLwBhi
OsxGsCMbVgCSkdhAxdSA1MwfdHYUrBuotfNfkt/tflLZCs50Z1qZWoDGmInS9GcoPuF7XuEmkY9a
SbknJSG/l8YSX+DfG9zKrvTPzc2oCyCCVIwyQQVM87Pmt2ZBa5U8pwcarLf9hJo3TF9I6kIsHiN+
jqQLlT02QvUIidtuWpZUvSNNejlqWHKi9DVBUgvmKhysmr7Zl7q/6HqI46FchF57DdqMvu8sQ6yU
EjyUWTILEBp0YyHvHSlRgLonjWzNS6Bt+i0uyR6Iybg0w63cttwhJWOURdl79A261HTyEWkdeO20
ijSGOD0MijnmGQvk5DyHNj2maE3JVDkU0fABAg8FLPTR6dhlwe/ARp6Q+kLKEIQBr4RUCv+CPO1O
3gmqKRgHQ+PmtCOKjYqGUCdUTW8kR90JSrGokKJxcjrmG+m58sasl5ITBSK2+YAz+uBETKIIrt1Y
PhBYK/6unYki1mbwHd+wsa/2b//KxBdKQEaJF6vndgDXH1wXHGO2QaRrOzDB0HPb67ojO0mfzPrR
hVvTd4IHjdxxjSj6DjgdM7+H1aWvIqgn2QIwIo5tZJv1fnL2nlGDPg/duBqeLzVeHcX0F6sAw4jq
XWaC5cc2jldYN8hH0itE3I20jQvCfXfS6R6RHFFX9ui0px7mlX2ki9c7otgFsicfQ9kAmVz1ym0B
R6zvax7WReErrHyEqNavA+O/XkIs3Z5DErHpje0GQsiTTtiedtxLjDLU7OwqGhxE8R4TgImHmIc0
2KHFDT6AzEUos40Mno0P7u25KmGE709s2VeYhDzxrGBQAEGgozTGGeRmkOy9tn2rhzA3JxYo6eLm
Xqwe0/S1+qz6NHukfiJGjO8ZsLtbiHUg8M6pCvrC3LiA73BN+ZHXtRcoZgoIdBHtZxgGrSlxasZa
QaC83EVufkKMpsi9lrmLV+DhbNLVJzV7iu6kt0ZcDKbyA0rHc/ZuR6+7m1U+INFRmzKnfVMqy/ya
JutNjBxU3Es2Cep18rWtLrzujf70C6wdIOBQo5OsQJ1fivklpMTzsqoEUTHEegzyhxmFezs/W2Q3
R2TPWdmsj4qccPjk+h8XPJFqbOOVbFr94WGwpEp9h7+H5qj4aYJ2XoBR2UhDM8v5Bk+/jp8LdUnn
+8GGY9klbdx/aFcwS8jmu3qxPyVlQCX7e2gZm3RAzXDxuVhwYD+RFtPTO8/v8YYSsk7ER0fJrRN6
CoxjJMu4boevrGPCfETxfENLnZ79Qlk8eBC2ApskVulSyiNTMgEa169t9QlQQa9X2aEa993r9gOz
nmgPcpLmyp/OcLe/ptr1PSjAJRAvHRicq2FBM6E7AAqDNBxCZaBTyh/bYPSxR3cy/rY0ztRqkwOi
n01c0A79A4sKXR4kRGlWU8puNeYH827KngyGq4QQ/fhdMwC01pTDk2ZH7ZemVd7VTVo2BDFa2o3m
8F4S30OiSPUXr54u1kEmJfx+4QFlQjUEWm2TApn7/XktyUINYRH0HXvBu95Dreu6lm0SWW9CpBON
MT3SACAAvrgJbbthA8j44zNJjyu6XZCS5cdQI22trFsoxHLqj/xsZpqpLYYAPZFg0Xcba2jCRp/S
aAjbq2yJSUkdwmfv60Wi0DssdDAzmLr7LJanFdPQHHfM02pI6DyTo1PQwk32nEo1QCYbQwq1PqAe
tJ9pL9J4gPTMdlRBG1G2QigIVxD7D9+gPb77wx72Opgi6diD+llK3lCxRSYVpuCW3pcqTY/5j4sL
gXeBwswCuAamf7T1pI2A/kqrZUm9F5Gqkrx+DVCLvt33oC7heZJuBspi4EFnPhQEOdjD1OqhIkuV
sAqQAp4+cX5EegEXGhNhJ2WF7Mh7pWL7+5Ef/A3FDrkgmiKKA8RPgi0nhEACIZiDa7JZvB+jng2i
doOFnagxsibqgnRHrxQaMgGiZ1fHNWnPGvQi0O0lLS/68oh6w9UuzhZDmsIXA3jcx8USF20cHXQI
cUDN0v4e65ZpJypM5JIpDsZ0+QEh4yFUv0y8gLoZLSh6x9Mhg1kwjzI0yIBWb4fT5thjKMZIk7Tj
jFLDbf1N84PKyQ+1kLQD9z1pZVmZGONcQW97DXg/tEGXLAOPwzNlp8IirA/T50rBKSyzwJXTEHrZ
D1db1kg587pFyIYZDMOKapBTrB+LPMBBz1Fu+ulAKv0k9UA9CsteEg9L0jugeUwQk43CPLiAvz+7
vEuNp2seKEuSDjZISgoEuRXiipCctnShbYzJlo0DFrmJaHEgwZUC8KHRAMQz6xu0wUEaoCMD0uPE
6A0fKS26JmWE/dMrJ8Cz+A2T7k+AQw+oeWUz2AjA43/s7VEFI50/teD4i24pyKt+dEb5G04ypxLX
pceW58JZoJAFxgwg+M96EIE27BXEyXli/23jezSHSMf2sEslz3hbKrgNSbzQniOWYXa9FECgx7GH
qmj5ojeJTwQ8rM5qY57Tu2ZiU43pPEC6GkCc2345lGp5C6u310DSASOnNGTv7rFis/3Jx0znFjXt
p1nsPiu0CQfzpyt7OZgknwBlDIzbrLOtfya5UG3X8BNbx3z/fVmb5OpD6z3Z541+2V6k09SoT72S
1TEzmnnxMu4UOY7Mxas3iH5+hfYW2pXTSnMemQESER1ROgpImdGnJUlSCwOmcjslNaLfS7Gdtjiz
47364udOMrCxSuzIhHYFBY0wkZ7tL/uGnHrFCpmrVjdOoReE/M+mp+deFcNkYXhrH10NyG5pbSB0
loc/MpwjjJUWOSJ2fLCmAKwcPh6hEAmcvrTEJsDkabEE0IBlBKkJ6RF/NYx6vgoyX6ZbF+LWvI+k
IU2dSX3oOWglxLd51/iMMSb4sCEmXtJypTfZ7iKk55yl+LXoUaGZIb5XIPaFEwIGDaJL/4TtB0L4
mkTm9CEQ0xKGH8Jefv6bnVIysfPxQx0fjDn8sflzdj8Z5EbYR/lsRyettI42dh4PsfhWZkU63Et1
PWm8fpkwIjhESu98b9uAgj5HspYCGrp/8nJHY//m9RbvWTVpSEgMcrZmoh5InQKMt8cYmEQFWGJa
JsQozsnyuhjuPwiBrU6g5EC9AKiBmXKGnMHZ4YQ+llTcLdXJvGHwdYeLzrp2WxMklemMMNSpT64J
+6Dfp22yqNU3AEzs5OQYmYOVrUEsHzHane74NXtL3d0iIv/3m/E9/gIf+MhyAkDK97aXtBNWup6c
xszTHahFoJ5ITMvWKsLMnPVIXVUJAAaWU0oUzwkrIWrzg9IA+YgcMMG9wsoPlK8E1N0PHzTcdsqB
gcjIB1hLz5n76TsuaNog9f6EbcSe9xaqNp14ynbM3hJsUoZTriAINEdkJZAvvMWwyNnZc8DHX9Kb
nGgguV+5Q/zGBTB+o2pLMROqQzTYGNSkeAh12g01YvoaRo0Ql6C9T1Lfcr7J68hgQF2vi2VmVyd+
oZgzZkMwx9k+x6JlrMzJVW5bfGei37S3VgMqVCk6UJ2kZNnt0LwWCfOHVAd/2F+0WVS6c/QCD9ZK
8jRuuue6mf7RA28fF9SaqTfLkvB82tL5fc4pM86m4s1Pekhaqc9RBaNW9xBz4IymxTPmPBkrLYpJ
fYrdKXBfkyrevNbDQoT8mbzdbP58PjrpI3knOwCwfiNqI7K6H4Z2eAgPmRGGh8PZDu3ZjJBk2w9D
D8NwNgvtnb068KSfTwnebgkiVhiO+DTzsx62zJCXlZ9hPufzpqn0Fu7oYa1TQKcKOF3L40yn63Q6
X68xUNPXa6msRQtGT5Kenawniawgdqkh8gD1BXMi+y4/a80jvOJ6MtQlZ1MWGQE6GQ2lZZ6B0gRV
p6H8Gwb9mT6IK59HzRbw6ZR7ZVHqoU9f+lQxyinvhGqXnnhG7AEi8mm/XRdXwf7MixCFBPS9/6Dv
n+tezseSZexE0eNKeJUITkZwjJGOhYtTjtbJRLXB9CWV6OtcME33Jjf5qJFMkq8hW0VapCJ2wHMI
WU+DdXzasaA7muwO5BWVH1Me4ZOWFzLEHDs/bXXCmsBnZD8XcFZuehIDL+GpsiMmj4vKEd9rY90W
60llymOXHQf5s+Cr667XaQ8C1vDfUXNtKB1Qn+aCy6GUpvIOhsPFmqcpaSCjQmI5fh4DRR2FXNoR
/xgd3Mdj/GFoy7YD3Sj+aj7l26jWd/KOr1PYtTeSI0aWz+SJfZkxZyLR9MuIA1f49DF7Yj35CM5j
sNeMAFnDCazeJWYfOofGmfZi7wxoEuD33+FBFRQJpz/2nlYSBA6TthRRxsW56AtFLApj6yOA7e8v
+lNf+H6pu/6CJdxY0HxyeOLxLo6Z2QA1dDKd/488bx9UOswS+WrukcZy4NHy5QXhsShQriu4qnuV
cnRpqKZHtZeP1bUh6nEEHz5I4PEnTux5iHWOOlE2ootd7zbrLqIWL4e6gRMYIAENaD1XceS9nCCg
XS8QVQ7ZaJlIYP1V/2kJjIHNgt01QF0uX8ZqucL51gB1bKo8Iwvvuk/FiJstuwWrpfkyKms8282Q
/7Dts7Bny4PsDR1mQ9qwbLjEV/CgTU8JOItx/muK2fZbZ3LyTwVpP+O/8DRRwb9A+zf4w104FPZy
OYYgMAZJrS9XeI7p3LEikdLH3M8niPlkKz6C4l44xThcri/b8dccA0oy5f08azWuhblc6hyKPMLV
gL8rdd/domMnVj6MOOOv2wHgn5dYYGRkLDLP1ezXfMC6lM/pkpg8k1fyV7zwcnlYmovVajw2TS50
qY9ppIyfuk+YOfR4XywTRTFadviUq1rYPR6lAmGPxytzo5s+Pzhc3+czHQ5jnyKBfNMto4Ttc4M8
DK0L3LUys60HR1qKcnAgSUT2YsrxMjSOx7MBVuTIgwH4Mp0quXWMIrIQVvHACyADLDJy50rf7/cB
z7Yo8ngXutgQIBkzjPXAAGYiwPALx90HN1q0FpNY/lzXlpwfSfwRnrwnpoDqF+ZFBPuAz8AgPzrR
8WIe8fhi7J6m/tgXGXpDUhXJ844LRvYxco/R0TkGhhzKdxFFQIABHTgBxuW3i0PtxxwSuPiSkQJ2
j+V9zEZMiIcy7MxTvms8IZkQg2W0Xa+JHvQyMemxCN6vCRkEAYI4kfJFwCBQs/jrvALH8TaY1egu
M0PkjX6xvPfvgUoQ/byBiDm4RsQxzZeHyVFeBLMPQEVFdiB7w0/mMvsf9kmg+fYbjl8DaLFn1SPQ
AjSULUNeghP1ofGoyTde83G5y+CwZJf7O5aNVhnuZDNSBtE1e286i3+rwP9jJEcJToBIqv19Z9fJ
BxmIfQz2yEArGt7PgLceCC9bUw9xXQYDu0w+pzz7nGhqCMb26mwZtGyIxdbfApZYjTOnZ1G5aRvs
UTzN/SFTUgP7jij86PLq8LfsZ3QgToGXLU4UQwud9/zo4JODyI2CfezRJ5W3fQwjG5zX/sUV5dGA
ZSjY7wHt+fuAIogKulF54x0fcGr5x2rDBfjKnux24/bkSrmxCfk02ta3UC5zFJ2oea2hq/wtCWen
pU9anBueIBECGBnrXNMUSAsLx/o9+ru4ANLl8kmrk0spT6f8IoTznoRJj3WSCysvs1wQFd1jtVvL
hSeprQmIH3m/fHQNiJpl6eQ0MR1USmYUIWXTm2b4z2DpYeGZj1hNwln4l4J0dGs+pDMoP5AEMZz4
sB0+irzejWAVBVfOtJmu2RbIQ49ZJ+SyMFnzVnJ0xwH1XH3LJI9IpGDZetxjgxAW+yBWTWUUA3q1
vD2nnlNqEpaJx6I1lwzN/bHSmeWZycXCORlpr8Vi0dX9EwgFxeQlH5D36GZHlBW+C5f9AvVpjXHg
nvsmeW8+wjmW7wRAYtRsR1N/teqInxgTSMe+78uYhOCbQexzzb67IibWpr/1iUr+lgKfjE1RILZb
P0KbgbnBB4FYCiKLMLTfo80366P7oaG1rZr7uGUxs1TgcqxXrKID82JTzdCjhctBM1Rdl9Enx110
bKG5pjvRlneRW0JdwLkynwHAQOIgOjrul3jCJoTQd3EpsKXMSwcZor97cuTWKARzBiKxWC191PBA
a/BMGUkfGGYpMSRaYPnbxZZDWwFYZj17IiUHtB8Nly2oz2IqH6lNVhPqIPRvDRwAgW7g84tBD0uD
Ol1CBBsGlIkMTEPod5fxoIAeduezvaF3AHxHzlaeCOre+p65C2C9wd8NMNf6CSoBdx9u9xGTAbcn
BqKE4lDOpbFfAjbAj9hGMJM+fm3gi4mAglTLeJkvE2tLAAuoOVuFWRAAAhkD5I0TDlwPPCo7EAR1
+AV9evkZhn8P4uzCzwunnEIojWh5O/lAG5BFwW3iL0+Qz9iYJ6tlyDgibxLECcuML5YEmR6h1Kqj
hijn1w+U0D/ACJ9yLFuA/3I2FeyRTIQlMAPIhSvDt9SFoLrEe8LQt2Twkq8sv8tXZqvGC0++xiT5
S7aYI4k83n/QDby6OFWS6i7nU1ucwt5R81opqqXmmwIu1R9Su39YI5L4Wj9QtnFu9gGQjRO2yPy4
rxC1wzOnKnNohDPXpItZGruGUIJPzqTy07YgFvxL4JJEnmciQo+tsAwjMnLRQxhDSLGZk3+RrGfL
e2n7s0KMqLNZwE6iQWFmMIx4LocXxHEQM+uJLQQnuYCxWhGJmAABq0GKXi/L1JRuAWdC3oZj+Z04
SkKGzaccOrDJ9trII6ULZEa2AcF+XRwd5robRU7kSFPh2q7Sbtjzj0wbGVBIQJYrf0s02LpMY3vr
uhfdhXjlb1fFSKY+2+VqtdFXP/QNJhUdxldhXKi7AdloRa/9k81ky4fTBC3RIOfRpVibvJU20FUa
YyeozHKdOQ+7Tqc+mXDY9CVgePKwv6QPO1l92Q+ocrpy8phAgzc6uVUIHFrvMImgH5Bl+Qu5YSS9
XWx/4gHWROZgzLySZPLN7UnuuAG/Yb2Mr3iaqMdR4xtDe/pDgkh4kUSFtABPgSc22EjKPdIcGyB9
uu5zUuW+JQXswo4xLB2bJPPHhYY+q4ezgb71Z3K/B4RS/tnfnmK+XC3DzGB3AAaQUmFuU1ny4C0Y
NVsF+WbyO7/rSI7yxjgaSpyMDKQcfk/fvUBLgP7Uz/8RdWbNCarNFv5D2yoQULhldp41ekNpYhAR
RMCJX3+eNnufr8gcEwXeoXv16rVQ36u9l3OH0ULTgWvNkmWxhg1WUzV5+qwmX0+/pkYFELcwF3+n
WnLCmlAKYDS4lEQJj5sx6IpfF45eEybLQbvph8OWQv9OAhwgtvEqXrU8/LSEtxi56QqvTE9eW+tz
caDEnLg+5paKhQz8z8snR7rY34Unl5Vep8rFs5bolArzEP6+Tdkzh7XlfpM/bzbfPLS2DW+q976J
WHljmYQlJNRKNFY/V+LExxNECplocP9G+L7ACLtRfvow/phjT+IyIrMg68t8k3coX7ydnHtAyQ4M
GGIqH0/OF4khQRsFT5JADmgDsgUzedofotdf/ixR0m4CqOCPCpcZJscnvAJDJjfv+q8eO7M8i9DI
5BklduAJZacWTk+FdBlxBPFEm2CD8MEMdjuGg6wmNOnxUn0aMD5/DT3Nea7w6gSWyD+EJKHECSmu
EgQj+Dsf2ME+FAWfM+EsgMf4uZyPsPWE2ikR365LSCLLwYFzxwrKiWaS88oZyvEJVB/EjA2hLT7J
hLVJeJ8b/mkSuRtEYjadbd3XdvqiRMDe0Wa3r87kPTkd1EDplbH0TbT25rKz5KFOOgQzm6EJCHt+
/CL4ljcBCPgsacOJec3kA7v6HL+L1Wqx+v2d/c6oRbNjwoMJhQ8pW3riFiPJD2VX42t++ncsMtmr
MZ3k5/KRb0hjKbQ6sl/TwhoKJsFW+8li2MzZh6kP8nuJpCUhBmP7fJafmgOwJV+25/ZQWJYwMN10
Is8EN/Oz469C+Rv5SxAs59m79ySapfnIQAeTinxrhloonEuZaTUzTZ2VfDQChC0Z0tTtyL4kyHnS
kSELEUoclIqoCMFro0st+FucLrQO4inL4zbsJSdm//HCmvTyFP/pmuz7rRmBNAmhSKye7D3p4yZH
aZFG7uDpa32jf6Np9LbUocPJOQtZTvKG0lnVzqp7NAecIeE3lGp2WqpIrKW/aLjKxZhrDiGcC9vg
w4iTZxXmaLEWImm5Fh7d52cEY8Ki4+Y26FUqSBaKWGjNM0HaZq0+fQRDcb7hhhjOY34enAf3KQYw
RFNyACE7ik8aSqYp85ZVIvbmR5YzuVIbotz5fGN+ZruNUYx93lhOPohCSdA7bsc1lxarTH7gux4L
kcMSIUTWl+37wtW87T9KeWjnUb9jfsEldSymU4UFpxDaiZT5WiZOucD04DMfVHfTsYfT6XHKusys
ZLLGbO/QS2Wtl9WPhYqXB82R3L2hZYe+IhYi7tEfAPhH5ZY1SaiCQvMWwjdIOXNF9pCXc1onn7iX
2hb7Dcqv37TryypNiDe5MyjutLa8Ps8D/PAHRsg6JwTyzOEaXZnwaigLm6bw2gR+Euar4JgV2wvS
Lz5glBd7f6uhLL3C7pXdQoiynMZn5ex+lvKbSxHEefUhcclOUntcfTlgSdgCYj+HslUSbnKy8mrl
hOU82r2c4aBbtgnVJjAYcwhwrGl6WbNdasFpLz9Q+yl6qSpgRTdAxt23+Ihipv9YR983XB4c+tSM
fjWUZiSJYv84v8L7ZUEepP20X7CckXutJdmSQ0Vjk0Z+pDTv3D8WMG6QLMkCaT4gnOJlAikU8gUE
bkwZ1hHuH0vhw1OFIobD6ZvcWDJiqLrEuS/3NJU1XZ5SDlmWPxEjkSNCLg7xFJ9leSRCIjouoZVJ
ZAk0HspHiQXlXXBFCabfDk2uEDoFZZT/I4+g/MrAO1i2oHh3MlaJ5iTIE+xRss3PPydtLIE2nrw4
4QrfsNi9O39ZFxNTkhLWSQiAkhULDiAHjvaffyjEYSL8GJe1v5AZmVBiP5eYX8JbQQkIYTiM6d+f
dDmtv0sBfAJEJ/CrQImnHnuQ0IuFpiyvX6JliYzvtqzJPwSd5x7B5uwHt5QxqAS3mj8kxeO49Ggc
JDB/+K9vGoV7gmBIvCynSuAJ8izXQiYh9+zzJrtxwrgV2n4Cf1ygUhmtdN4QTggfne8m/xu/6UjG
8N/xNyOE3S1zTGYJDVghJJqeNn6BqnIzXmx4YC9L2Xo/m/nksFwSognJHaYyHwkNjq8DE4a2AOq2
7LgyneLPdBoOrYDka7wBOAzmLU5BEBxO5KsTyI01+fikVeBLJcf+i9nl13JMiLHlwU9gJAGT5Fr+
J64nN1uuxO6zrtycyXIiGD7Z/wwsbAbKmxGk7wgGpSjAG+tQA2I8OciV28kFFHxCRs2bjo3XZ+BJ
WgPk0zf5KFAQCM3fLf+77RdHRozsnQwgyGFtegwo3DCULsGvdGnJqJL0+eKxd/p/g00A4Dygt5qH
YiHFI878VjLkheSzb7vVSyYyqECCAQsAYn5me9UhmmaYynFBA4lmK0n/ZosFu/IiZPzUzBFDRit/
8wONinSyIfH8G3Dt37/J9Yb++uLewYKQsBgdL26PxFCVnYZSjTnGHoyPUGXJ+2vl0Pj6xMCSaE0u
r9wSSShlZL+hOUuZ/C93RFHyk0mBa/Wbz62Lx/JoeWasubmqf/MRghl/KYEeY4c3S5YM1C/ldqIF
x6LRdp5reZ2y+gCouVAReZTw4d9reR2ytwgRnFSQ4/jdIVRli5IDUyG2Ezkw1uFjh93NmNdh/Ynw
Zb1mRe/H/fNC1nGKVvwr6kFcDdXlgqiMUMk3pJ4lgZ60aVCDmQpgpTspPTG3+d848a9j+QKZtrFo
5HYcobLje8t/bB0guU+MQbVicEPrp+Mbq4yFOSWhBXUaUUqIpdWV7KBnzQl/e8q0CKETHNKg6+m9
YmDh/Ys5Y4grhd+Ml0VIH7AHeyik5NVrTxHaF6bvNmYQ9OOV5VnzNqETr/rBVSFN+GRR1D8cYvyE
3KHlGSPkACRKcoNomNFcGtOLGo9wz3U7Pb13+2z8T7/lfMsTJc62CSq/IGm5YHQY4OfG7iQ5BA2h
Hk8eZMNH/81GJK1WKF6Rx33n4RiRD3v/nOr8UPImWs79GunDmHzH8h59nrWnBvlAgrWkd3OT3gv5
6vNtjN7RKn7aZvgw3bd924LoeBKjoixFXprQj4OaM7jHE60h5IUePcoXAXAZ6mQtDpl0EkQq9soj
FEO8I7LBlyQKgoYGskNjjuRu3wwSWeR0+udFc3qTBYIloD4VwED9/x38byQRfFD1SNEMkfqH5HZ3
t3Lld5cNqdlUIiWd85XdPXWAKBrGjqSPEs/IIUmTBApnV5ILEYpMvf/Ch7MvqVO5yF2GCYMmZZmW
xZoUhMQkQ2BSoihjUN7tGqB/p45PJok8djkOVIw9AkqBdG/cXelDkh4OaZSTCFhiCdhk48sepRN5
CL6in3BXfiWB0d1ViDglZoBMpWI+14dVZn5fe6J5QZxNuF0Nn8xWluVh1juNr0MK8qdxl1DEINqQ
J5S/frtj4DeyjTd5B+2vkNaURbprBj0Zh6wezCA5KJ3zTt4kedIf2orWCb1gf6EFEsmB8tv4GOy4
DQrrD7c1EaxMJn4Dlg7RvC9RBGI6ZJvSgJbMkpnEYSf/tJDPALVseihjMI/ZYEa3gLV9CgeUyPAb
DIiycmdK3gfpl6XDpOWL1lJicUtICXXbvfw8phVd6zgC+liCnSfm1Cpwp4fp41jf2f4yRbGdyerm
gxip9cs+36Qrc0hmTYymIaAyg+GWkLEsHzjUUftEgwQbJ0s4ZamYx7sv+tsvLh0WBaAFBp3NSBud
Ve89vW8vv53F5feNNkiApg63uBtSRUIWmzAQN9I7Cgq2giWRfR0qX9ZMosTTuAY6uawlmI2Xkgth
Egyz1pc4V+7xw5M71f7GeZohS3P3534hPRVAhpA759+AgWvvOsTwbHway4CRSfIXjtI5/kk4rj/K
MHbKeds2fYGc0aKZmHjNSnJHixyfmW/hJ9GcnGfMv89EPe30UA/bIcTqsEBF/rwTwwRRJPKRbkIV
4fNOdypz+19Jc7EjsNavoJqK6iMS7rJXwkiFs8HAkg2Sd29B+fI5eB6ehxjsE/U8FGZGEV3mA1Hb
P82ShbiC6oNSWN28WMmMRJD87MUOJTtJfIabl7MBYNoxs5mkr88AleGZ0EEnPYv/xfuS6Mghn1lb
PWVqusYYV8NPJx/0K5/hBIG7RqVL9a6gef4JCn9DqC+BvGBE/y4nwDWSLACaBDJ0ZYZbm5qtB4eu
lpPC2GI9OWQrfdvedvXAQjYM+SUUKTxlkj0HMUvAC8q45M3z6IvMtw0VHD9IxKEYF7ZBtfmKq4Tk
qZe+3A+JNRxwAO7cJw2UJVDOHeiOwY49g7w4FkLZGFOaBR62AECybH+WRk45odNKUDcJESX9YVqh
EPY5ZFInNuEUVeQ8mM1APSltTXZEWkAr4Gec9nROTEW7GVOtZZdL2cWly0p6X5F15V3yx5JeElFW
l44/mfIHIkcB4I4J4NgTnx6GeXfGYusZn48ypslh2APp7CEDIin6kjEuuTJU9zmEM5gvJMx/rWeK
a/XvvXP45F3y8Ou2mrK7MiIw+Jowpmag+LS36SFdObTaY84xQeKfy9jZlI55YORQu5G6AwOcokcJ
3o/T/UGG82cvmtAZ8kHepUiHlB9Bvz6CxkvhrvQlLaBmOJCEBLUwJJgpk/Ukj6DO9sk42gMJCuW9
TwicQG2ZB3vCOFDc/bi/EhhBYBPKIQISy/+BwyWKnhxSt0dNnaYhQkWJID/wDYIjEkvK/YfCxT8G
Vjn+9zuZQlJUwX2BOUnTv/MjgDeIfwlYLymIHJLfxC4TmQj0b36Kx4FMckFC/gVmQnaCQV+QCDna
4A84H8kV5urdFxrXUpAbA5ADXQmXlrhPjitTQrZe2WH/kERBDyX2vLhGaAzkMyNsI9sGlDvi0SoF
fCNx4UE0LgqEKwHp2U13SPiQhcu2mo0EvfkPhZS/vTFYJclgPBsslQJ2Cldgv2dC8NIEaJI44Yw/
n3OZQeYNKH9+1he5w38oVIcVpFq0wzq1HyO5ADJoMk5YTloeLlCV/MSkVN/hHc/OkXx/m6BJ8Fm9
1FGOOgFcvik8NXbgzQY+PCyE4Zb6GmEJjvT9c4j2YU9W2HpOCXf/AZu4QaxbV39lyBSW70hJKRb+
rKnoS0Kw6Pf3460n+Ahrjdo3mdmA6mw4LNCGo7jyb3FK4St5f38O9iKWfDqOiBMwaqSBEyqoX66l
4qfwUyAoUAiAeZo6C5xGaMsnZjIBTC7ACH2UEGnSm0uUUa7hiXqEDS/mojy7IP309PcE90+mAq9p
AFBy2yO7zT/SnHwuYUm2pBXr8xv5CAWUxUwqAW8350nflCGQDwOoQ32XZrGw9dvQT9PiItFVQwkb
MSPkSZjkH5BDnG7eoH4Cg2iBYD8lUPfNlUN3u84/72u7OkXXskIpoP1EGMxAKye4WfR43WxYvwR+
fZRQkJ/OHbXc3BCyhpZ9GWSISHk1lMsX7lbOzXCMLqp9NorYMI4z+iFxDXboztNSmrZmT7T2wRK0
gbqER/r+bUCBgUk7oUaC+Hv5joGps7F+nVWdFWnz/YmNmwPBOGn6Te+EgVOxaiD30JvQDp+F8/5F
nrZ1mTTDe+ybRC+X5VVHJSdmIxpqqCxN705iuehY45R4osmuDq6G38SBxrrLvnlr2S8kSdtELT36
1Oigf5KnG5Pk8t3Nvnilr/sgrladepeeoEDScdKZ6jS2Y1jWXhnqPje3UbGrn99ZTNWtzcaKeDA8
zE1TJwhd75Ub/V5ENBb/qumgUxsR9NCYdMesyu5s35MG73CviXGds1BdOB8uh7qLKbfDC+uWdBsk
00c9NjNSsURbXCFCQv+hUiuK5xQ71EGCpdrVU0+UOOEz2+eDNe/SCzO70kYCTdzyS71XtgZVDf96
jgUf8EK0jbZdNJ0P9aY+lJv4qG+7bNMfNFoWLHFpkQgA4R7MZzSPkRVUBD2tUWfSGpkTa0aRd2KN
Hv0mqPvtT69cjLOOZIsntmt1c/bj3dl/QSSLelHP/Bx/qWciUIYn2YNUZsT8qPLbZG7xKB4lI7Mn
5Un5m9fgNZB8sxk0A7pqR+qAEZT2tfAeoL1OFyV+xr6AZNDSCSriPqWpgUmfyUenokX00RpnI2SY
BqdJay7HaVKNcl+a91Pk8B89ExI1/gLYrSMNJWVj6XqnR8t/uHHY9TO4M29PMvSnw+9plTDHJsoe
aN1gZJGPygC5qs9ywRbpidtPjrHNhd9XgzOmF2cJtfCFWHW33W210eewQ6fK+N7v0F8AH2fWbJJZ
dbxxNIfr8QTOcbRi+32eCumfXsx5Y/qIlg/UjTF4j7W2a32j2vWVYh6W+t02NWrc34M2zaUv8n54
ALBqCfFJpyfPjkP/Z9S7ItgOFY5a9TYlf7fQorOLQ2ue5HOGXaTS7PwTq4P86p7MraoHOmug5R4V
2q4f2IvTcEQqle3qw4UuAecVDTo97bfGQPvlxm33tM5Lu0FWgyy2dk30wLtsFhvmaIYVrW0ASf4S
/86tIc1t1tD60RFn8bQlbObLsgt7UiDy/aMd6mgOIgQbEjjNX1gzdcHU1auXbyK6XeAx1jbiWmxR
eb/G4to7N1j7oRFPITBXZ9fhE7YeUhm5n8Dj04M86ym95o3M+f5ousc5AZk/lxKl0OuG7HE0EE6p
DElG2lC3U3pQxBnDJ0y+WVwHnA5f4qypbI9Ic22KTXrGNEqLUeGKfrBpPBYHpcVLOvn54Obma/YS
Yhd85TGTQ4uofLjoGiauOoqJD4pe+hVtzLATRoOyO06+iDxV2pTs9OXjf5SUECRAJTt2jRHDlXWC
1PiETjMtMOrKVBbJ3dPWZghTpdVvYr/EGE0dVcaKfbZLEjFsP11joezKwn/TLnaAdH37c+BlGp18
7NujOYXzWt90ooH+aWRID8icFzQD0yOA1Frv1N7TVDKq0Yr1NdXrtCiYkTbeAtFFaP8+UcibXNFs
AtijMUI/5ou85d5m+ZQWgWjUHsGlxksHIfKAPpm+xTbYvYThNQWsekuDaX2F41WQ9nWTb5wNEZWz
1nflgF1vKHbxIg8SoTi8LY7XetCgZXMKkQV6aINLH5Jl6maLbHIFwaMQ1J0C4l2mdFJhNHoJyx0K
SOqTmEd8HqCk5MaiSyeIDi/NQjIAT8L2IFPmWbnRX/kESTu0S2Cdh7+IpDrK8IrpWro0VsjDVuC8
NOVZ0PdfE4Vms9wxlYOJSrqLkqAOvwiw8mzzhVbuEgLtRtuYNIybehDR97gtCPaVepq9cp9tLw/R
uM1EnLY9Rz/jfFDaIQ1Dl6/0UTHGaQB5QRhn4CGCjtUcmjn0XtUyA+8tM8wV+wrMrW2eJnGH5TJ/
i8OlwZfhSK7zoiuYJjWtiwijRjmYOArRLLetEBJVDjO4eK7fcd+cYpNuv0yHBXrabKJtzN5x0A60
Eu0in772O4Ct0/lJKAUduxFif6T517ZfE4tQvwVQhbW+am8fg5JaPv0jm+TYWkc/RJhXGpBeWE24
dcsxced8hgpm5Gjzr2nX6dNK3qDNou+bpbq06AjSDeEQlxcfWeEzPdOZe397rGLqpg1IcyFLDlPP
GrTZ9ze3jqOAlb2cazp4IzdA8BC2U/w5adoWQKekFQwtDBrWXUMF6aBVpFxa39HbLqY4SSBejQgn
qgi/j40+MQKLJyJlnsfTt4v6qSgpmCw+Y+zOg9c8Du4rSB3TGEUr7z6+TKmWeG1MWCw8seABzTt9
dYK6Y6jOzeHJvyD2O+xuHsQ8x/fe2OQTZXRePDbxKpoaA0Rpnfa0s30c8sl1Z2xerFCbpBgSFE0S
WqjOUxLXYtqFXEApRahOMV00I+sGEOJrg1h674vDK8KBGccNJ2rZYCfcA26brrv8kA27wHeC+H3V
bHSkGZbpY9S++iWT1diVqgOoeQ2s+1TP59d3f54AmhkTqVi1ACaBcG7J1ij6eRlkp75K19jD5+Ly
xc1wNW46er2KWx3pfcUZfHVHRqjjVvP7uEu4OlcRG6NpDMjubD+AgqnEnNziJy/scvoABrja5Xc0
itfpnqaXXboraNNU0NTmUskecjDoOBILlxYFQvec+81SZwsxgfCKH31/yRx63sola0O+JWgxUIii
Nx3Vgg5KTPjEmHaNazz77FfWR8qI3l9tUI2us2YY79M1EpHnRfZaZndkMFye9FxiGMO1YMurw/Jw
iPsndEpudn24royMhEmjasQ1/tEA2XVYIEY0OFtb032F2hzUkUjjjfqpc8Pk6ptVznr7bUat4ddf
p1FryUKO8lbbRprgoI/PIqNGU9X1MupYg651WtxafTBBwn3W21pbt9urljKymKV9Wn0uJH9o91Fc
H6KlBoDgXddvevENtxNLe+X9QPtXbjk0lE+NJ1TcaKeP9Xk0VgbdKQJyh3zEA6+T24JmU+80smg0
LEDgAOChsTSDLk1ghk8vY0wk0jZG+g3YU6UBnb7u81hDi9dwEtquN7hW0xL/nrNFdMY8UwxjfaNS
31g8kYdS6J4UY9Iuo9+Yxm4ZhwqGEHe/xpQetfSv+y+r5PWAatko74NhjbKDqBvS2ntXHPqxtQFV
qRKO6cB6oMEwKJ+DiOJrE2KgfX87Navk2XnTk/XxCTOWzxlS4udenCCE7JjgdHyTT69QNyYtgBh2
SQYHHKihPtO+z9EcS/bOGDJlgj0HXZyU/Jg/2EcsX1t1WhJaz/ExaUEmy6jowzujeZsLRuVwmutv
B/ex8DTSx3fYuGxw/CGuaEhlBNBDEe+at3y6YynuaROc7NNDTX0WqTa8ZiDAUlmLnBh+C8vrWZpM
EQP8aZ7SLYuQMxkAYY71Q8NhZx5XTkzpUJEGaNICLin3jr/4vcO+ZW0iNRWiGlpZBk2SVte7HO8b
a8uQwnnbREzB4UvB6ZAfHik00WIsGWPtEGCe0GF+sW8DQOxoeFrF94Wuh6fHxILTkAbPwbUMHnix
62Ihop1dGlR5nTEDkEY8ulTpJBt0ADNO8QKFQ4xFaGNj0yutEm/lIX9zRsyMcPrRq69Dg2JHPW2j
1stfVdTzepxEc/a6Ciz5J7XN2m0N328ozW8FIWAoe3i93MDlohADGFxgltwJHtdoKM/aLVSkEa3P
5vcOwM7LsxAagdLbGZ5hC1NQyRCsyUjhTEQdaWh7Fqgicg1TmKrn/un1suvH4rJgncgnrLVEUv37
iFWBXAD/3EHT01ElMtBYwfOqH+Ek+Cc4JVpuYgL38jsU3onyifYffg1xVJTfCnq16A4m/pdyoJTP
/95F70gOxTvQPUmtqgPuqbnZp+BAY+yCwHh2W0mWEoOQpE6T+NkxZpM8nkGOeFtcV+fFZWJAj/jU
CykJ5oB6bHSe6mIqhiYWivqYE3YCef/fx+YjqSUMKdgsuGMhotyn6EEmdBvBJRs1m8cmxVtK7qkh
vYJW1dc7g8Z8Oq9ie6I1tHVofbVUKnqVT7ab38nQ0Q2E39E1RiXat8bk9JLFu3ejOJ35sbq7vdvO
O0PZ9XLpd8kgCxaMd768dGH8dleXh+bqu/SSwG+EQZQNOq95UYGh5CYUUoVknxrd1VfTTlg+2Lta
sAVQ4CiLodF6+LlpDaufoimOHamStLw7I+j5pGqsQ9RjMxQ5mG7j3rfKT0NlSneuy9Oss8t+YeJS
z3rtzUncK8bnQXdNYozcARC7tm4grbXRO08QXpyg/DrLtk9taPyelEn7G2q3+VoktUejzu2noN2T
XtE81cPqNLcwHHvjRXN4nZFcIRxFpKJJF2gsvQC6CBPwlaqAOL7TeGCpdForvTNct5RO6XpG561+
GWpYZTRAZekPjhsFApLonIYPdjxERmEs8aR4UdvmWDfCCIfqdGoAkyhhDBT57peGGxPnAqqz49Hy
Hju3xaKFrKh2ON1AbSLkIpvgAd3tRjrlVjCfTfsMAknWBOGRK6C5J/TOgHdfrs4lIFFbJ1MkaJMf
ZIZR6u1Hk/d3OqQNPdA2GGI8Jkh1/aIDFGar+lARY7KmDt5cNaDyjoqYLlGn09D88k0xhkugzbSZ
OosWMGLY5sPi5v+jtTvPtK6yepm1el3LuZCC3r30jHGWW5h+/OylaLHgfqA6JfzIyEmR4yYWYrWK
kQqIrvsWCzVrMp2VFMTHFS3lqwvel6yb8AmoCdRugbMMHSGHFiQOQsERAiM0qRvzbESWfCOnRe0b
vRyCX0oM5wniJdWxOhKBZ8FpkXrPgFjysiDmWtBBz9lippbNmDyEbPVkkg6qOdtIv1xSIPctcFvM
lSkrIu3OAlIFyho1p+i3RICZHeHLorV1e5u/qE7O32txMzUdfjF6rk+gfuucn68ttqe7nXnI0s2U
tdmPZpXX8ZDoHqX9U0Kcii/9zWktRGRAI3Yv3c7JaYtODPozg8dPjXrBJl+wb2xam4w55d6guUqa
bK4fyBcBo3Tddh6omkOHMfLfOlYEy3yB1BRymu23rWNiMHkerU3xg/+6Ug81cOTSL9FjujjYH92I
mnd5LrDcY/JAENE8Ep+xhD6PBloZWKJex9VatPnwVHv+1tSBqJjPkzEBfJiMqzmCRs0SBwySONtg
mUSnhoV8QBIS70lhVb/uCfGjIK7twgqBauB9elKqNawnQOeTTz8r5n2v8IGIGPsaEkub8UaYbPWg
NUfK7tiKZVwkOz6b7DPc5k1ses0GEEMLu4iF0vJPNSgF6yEd8WKhil/o/ayC3K+QdfkoE6gb1t5o
2xq35hZya83gGtwYB7fVafECGYu2xaELLvTalKg1TMxhBWh7A/w8uZaHMDSKEUfGKdBcvDMO1agF
AvnePwNrULDS87P5eQNkB6nICkpakgnzxhqV3jOCh1Hf2sR9ENUlOAUYv05iI8OuXqoiC3UfI5eL
NTl5oVu2+hEUNh1eU47ni/S4XN9MEK+kFNuxu1/pmMbiCVwVdcKqBAy1YMN+fIOc3NedX4QkNNpJ
R0o/G/AjXghjqQvrK/IesdeOvBo5EzgloDko1e1uyB6UfoO1KUW53O7+dMm6f0jA2G4pjZR0k8k2
aD2cewt7P8987PKXrxG7gVEj0EBD2Hf6W34h+NJubANI+icuPMzeHvyfJZs2egjs9KbiFF2vEouy
ML/6+XVIVHxJXY2a1Lp2vHP42OnIDVB9QIs3degof6MAV7mYo3fQdXqIhMxpVhxFC+QYbd7LdJt8
sz4S8nQOJO/nY/HqD4TuH3msoNvTCpu0HEUHHVMsmkj8zPQvZ/KWvoabuWjNqBS+AOAxVrOWeOF0
jOCGQwr22aPbRD/79byYP93WTLpWQCKbsHmLZl4F6/ZKNz12Nc77Lm8PyhaVh/pYeXPeyHWg03gP
zC+aWzRol4BGcHJZub6032p5Jz/Anx1g3ULJQUW/Ueim7yGk2nHyc5kjcIZ8AzYLJAgkEZdxNUT8
ByWbhDAHEgpcBXgFJ48VnaU97/gWPfGNf238R3eg8HKAMGyu3fMBxiHyD1XtdfevfaY72Gy3h+QO
b1yv4Xo+nIzoMOsb7UDh/z1sNFV0521476G6rglD4KtorhIH/GmuhHnlm8XILHvnaFxj7ET/BpEU
t4eqIr4F976aeYRj1VCBjnTyCiwS4qALB1HHMMhHg5A9IwPeba+7XeeSj/8x7vdr2tFe9fKy6cJj
P3Sh50OxYaJ9WxSF4eUMigG1BtjGXIy2MUW5kn5QYrTQmqepVyp2QZfB5rR4HFgV7o+w2wVcKCO3
GbQQD52dJpSCryl6JOy5aFIRGAW3D6PkDHTKNiHlMRuwlY/qARVN0oQ+xWS+lffYngfHIPiebqAt
j6k2Vd8397umPQNpSgg80mhLBRwis/AHhEJEvuZCDdpSnqOYJKUyqsM89iUi/AzmoDsmsURSmgUF
rD0AhXGvI+EPktT0aMJ/8aSyGgrDJZIeBB/RFamKp/xSmFVC/ZP26+yIDs1CCsl87+BEuCKgwvZz
h7gtbKt/g0mQt7FOPWxljRskumpAkNwFtmEPvM7qhQXoOXzOBamo5ln4WubbO+qErOHsaiwsyjoO
C93he/P3vX6urW/j6zouLquytUI/7Of53Iv/ArYWSkiurfbulA2X1nmIXE5rcp7S6rE4fSGdpRle
07bZ2nhAtdeJPn5vex2dPiU0rnaxZEelmu217k6bQhU42rpcRr+PHtgSnrPDilvTZ4eHj6XRpnbQ
dkgxITWxxnFhJ1WHbJiR0FNiRwingqzbnVkjdWbtn1wJzdahxb/ReqWqJHpx2km+jR9eBYlhpI6z
FdBIZDg3gPzCy3RXvfvQVNJHL1omoybIeq0ATblh9PM6nCbJPMLuNnIv4yTIKZlQcQIRdSOf9o/w
cvLZEQz0QNoW1rHPYWpu1DY62VEToNhoR+tnZZcqhSCEyLQHsCYpA7+fJKyDCbPSz+DtkY4CBiZo
07vp3TUAlHaMzDuLlurHbf+EG1+gqgeBvJrhBcEKDd/VDDoQRIvEfV+DduMQ0MMUsAJcY6vZg2rA
kmqWeiMvMYFBkNoc49qI4j2msRSUTyiJuYD/UQFyiaV2gwWFoPVEZobl1qGK6PtQ50qeCbtAgHUC
LWV0eQavhTFshvmU6Iy9DmcTTo82mR++U35RzKlr7/yTDCoIX4mD7Y7+iwbSOkEqLpvhlCNBUwQr
K7zt3mNs8NB3tYI7oSvSLUQKV/kCJKnBjJoFgDo0qQeKXcDJzE9GJZ2ZlcdW+UDDSwM/Rbr9QN6d
QMpiWpS2AcJe+ho8YyAFokFUguEMfxxXVdVuz1RBGCXbjw/mSp9RkngxEhcluActFP0bmrfJL6L8
AO8Ngn/8etvGYu8KI+A8MwHPafX6RhmG//pirSa0okTdAFXpHVS4kaK3IhuBT2K7LySHfm6WAxpt
FSEp64kiaWR3FbfEtrjLhAU6U45SqC+3ly2aV7XzbOwDuwEei7HdjWxjiKKucyC2y89zZk3vNWSy
D1Aztb6SOb4kNyW8toMr5AoRGCciNYYZmhSUqs4Q4KcRkq3HzEOhfF2wOcCGo1F3lSgOgepjef4h
pIuCZp6fncdvil5s7bAqP6j9ULBhITNtqao+DubPnRLg19/Uyi7O7buZ378SOrBWz8JuLxoYMuHT
b4JrG0IyWJErD82HrX3ko/Qq61ue+Am1O84ZzLMSOKgZS9G4a18i55A6rw1D3/AoqWDeopNXONNi
Ux70/n393FPxbeaJyoy7QgZkIW8511Of1yWZRTQl/UWxZpI+Paq9okkrhp+UIFpet9szZ2nlq5Be
YxdP7+A9M1oBdx8tji0GHR5gTIxBIkNfQBJgKUCMQHmuFX2ibdV72Cxu569EwvlqBKeoVA4tlTUp
e86wjgvrM75FIaA3k9UkFT+1U5uY+pFOlGMWZqn7qEkiDuhIJqxAMDvSbT1KQZTodMGYkZII1g6D
kg5E4YXUwcv08quDEJZaT2KsPvA5wvZI/QI38m8b0nrwmBxo3NWmiggK1Hj83CH86zMTTJIZ8eBl
xGCMl2FphVk1zbcNlu5vUjcCLxa7b8a0gtAjbojEC0xWZncyVgFrENSiIWTw8EHMJwArueGAn+kl
UsI4xNkURPLVLcdMrleyORcAL069BapDqvJ8drONugUKQkKpAo7MYJwhNstJZrPiiWlJ0V/l+2Jf
op6ehMyR5BdNDv5rBVDRcXAKfQ+SE6q13uJS8CJIs+nTKRCyoCWGl5ij7wbc9ZxkU2ojCj4BdbLE
iYWCI7BisWvwhiFWdix6FjXb61JYonkZ+5rWtguNb6ouYk6pv1Ivgxt4M5U102WuZU4B/Jl+ZYl7
IWumtG1fH/3OA/se+BgIkA2Zn4iZrWkhckW2O/mqlgRNmU/aTQAHOQ93o/wUPi2/y9Lr6kN11dEd
HoINGjFg4Vzvnj6MNir4TkXUCiOlmuD8iHso3n/XTUq3Rae/ltWNIA/eUI/P7IzM/jsdQHo/vnp1
Lzc8VsRkblG4QMTT8M299vjKIcDd+08PysRj+ibiwfATcbb2WrngRP5aQLY4U3ycl1RafW1YTBVk
wH6TdtCUI4Vlm2CFnDRBvqEzv/fjsIPaksPqeKf8gOobFI3f4ks6rqVHIkG/oh0mExBN7gf6SMkB
95nXsNqgfNUDMGYkgCvj2DYlTKdW+nKMfbNaoNbHfd3uUbIetuEizm6Tx7weZ9Oqp66hyQzvS3Vk
Dor+Y8XtIgs5HzFO70Wj2/r0cx1ruBSKr0nvVvms1DUcoDdukD4mIy0VCSb0ltI3Sjw1ciwW2jsh
w7uQrITm4mpdrZHTy2Fazm/r6yWk5ARyj8T3iwgMlUX30vgvF0l43XRiBWNut1yQJ9qxQcdF4uGy
fXrZ3SUQ77qTBc9ZF8/N5kvEzRhEKoAWnFUqrn43GVK4aY+yTZIj2vyTKocuMvp2+eonhWe1gltt
a/FEiQJ6qM7UqJFfGN6Q8xzXIxGyyTEigA8NFYaYkIZDfJm5vm4yuU4g1DFmlhgxQmKn3lAuga86
X920X6Jai7kgbRSQLJCKROnK/O6OxPsIXMqpWj2TSlGv+n5O1f8j7MyWk9eWLf0qJ/Z1KUp9U1Gn
LkA9QoABA74hbGyDaISQ6MTT15ewT5y191mxVvi3f1q1c+bMHDly5Bt0GOZ4sk6s0fbdIqJxI8UM
LyYccjuDv7OFbQ7Iff605xrIAd1Z4zNnRLld2LqRhpmgdU6DhaI7ipfswqbsN01U7yPVv+ZKes3t
8ASXsounNQTApfVE221wvKDgF7i+RbQVZokVYRrvM1CGzHq7j5qwoMTwGtQUNcNfCi+ExG5s0lQQ
hpQe5kp0W4qK2OZtN/Roazmg6INWgQ0QWl9ZbEYibcryHRBmtZMqL8FISIKo9GUbPz6rHHHLT7eT
L9CqQTGm7gRQqbrIJOQLFGqE0II8ydhrOytyvhfeuYiAA+QxgnS9s0Cmhi8K1UoqHpFyWHdN3D0A
Qxhb4OHoIzQTL82dFOEHrRtkF+rIkPPrLIDGSK9w+UmeJXCYzdVhcmpGKLRB1uou89PMw49mnSJZ
yup8iuJSOsdomxTthtTs0UVjXEX7QO+c38joo0ph9g4sqAM6C2GESQHRbWhDVExpC4PFoZ+zv7l3
GTgYUzoROWSlidNVUfNrWVWIFmidiKmd7aNYHXlxgwyK9nMZ3yHPzO8fzidXj7VgUKrd3dAMjwmJ
h2Q5eARGiv7q4/eusayjvX5RQnBAe+2fU+3qm776GDICMeqf0Bz2BHNvbSZfu9X+jNF9ypTRLSMC
eD/BxR/efLoMFsNiqAAg7pJjdkpULuIFdwXTYK8QkIP77X04H05fmZrjFmVsav/wO9a4x8tueZIM
M5gMCGFFkTepEJChKbCQ8oYv21jdwz1quWFgF0JAr+0RlF/lkz6+V4ioqAndurutv8T3hpvCSF52
1W/br/F8UHxAhe9AhYKCJMYjdvoOZMp+GcMd5piYafte+dvew807tPLzNrm6XZsOfDna5O3mk1WI
JcN5f7CK78IT5GxWjd4Z6J+2s7E62/9wu4iSKXyIkMPyt3pIZ0J9O0B3HMf1xL6XsbYNsKsNpIJv
ux57w+1H3b/+4JBGbXbgHvsMlzW8Z5jUlU9XqouPp0J3rIUa32Z77LnIstK89kJ3IQUVPHStbv78
+InT7EgC40Kpst1D5NoZgNIB1TdVhBZw69ETNRw1XwZQCdkspYMpp6JwfOwp2WVWIUQfp3asLBhA
oD8MLI74gcxl8fBPMxQvBxZYT4TpRl6t/tmN9S/1a0svq45OoD7l+/UPg7aO0B0ZXal0oflybzcw
c7jnSpdSFZJVKN5akMN/7CuZSB32BZW3g700kkrv76DWtJhjQa+ZaDAmpjgpHMUZpoJPd6EPXBhl
tV/Ug+PbfV4g38ulXpH//ajmFCYUszVsMKCVubfaTsiqUl7idgEna7S+0+rSRVTbqefWmBqrY9+Y
3NL5fXC/QT6p/HdWOGtIkrUebxF4jze3oLWhpwJFoVO7Gx7HVpf+UncLq89igsIYdK9bt31rYkNa
B1fTAu438vDJfWHQgwdt5YBOr3r/yuGTPMzMnDZpNLy3pSHUY2jm2vC6IFrrQPnoEmDsYD57OWla
r8j0Ud3Kw9sxp1yUytMAJURKqeaHt3pRBNoMHoC9KK/h7dq3zXz3QRMgpwI38EAnyUAR7wndJCZu
vc9sVllWpLfjmnoVX/hkOGSkzii0sViGSG4khyrTrIGzHRzpE00gfuzDCrDN8eY8vipdmuyAsPqN
ESro3qWIOAY4G7e3xzXSJsQgZJBAEvR9bANhxZdHt292QZ/Pj3AzvLZhvxC5UPNTpQTN8CJCWLh3
dILFHUv2Q9AFe5u4LTzQ9SfXnOzfipW7QOi0weehtnP3WddJg0tLWmYXotx4jq4YNJKgoWMER9Ao
NWpZsNvAdzj4Gv0tMGmoQHBoqayJtDFDgmVcG7sfyJIsttBBPy8pgeP6nU+TOCZJTVg5IxVMw7oj
4Yb43YSX2GnuVtvDwaGx8wjmvtrbjWmfdxiYsTXVgbqezc7PXSXa4WFqxqid79/sL+mkOLtHSmSv
yKvcuV5QqKyeukxZymEGgGxgY0HTzu+noQWvC/Pcr6EVnnqw3h1SSC4hgV8GWvp429LZyw0U+pOc
6DDIDDJ2nYo0VLcKTAo78B/s2W5sDW89eE4zK6GdxmUBg0gQI61nJszHwF2dJltSRjAWDbfrPAbg
jkv0v/0KjIkTuu/jw5BoUB0ccXUgNB+H9Hh2d1l1eaPI6QRiVlCrUcD/uoTbmW74Dmg5LD36o1C4
EaLJOlzbyRHXBBswVdY/1jFszQQtU58c8vFL39Bn3LdF1wZOBMcM+wkSY83J90wHRU/jHLk2ARpz
hh5E6vv+OWcodczLYdt2jkJH6D1Nz/UO4Nk19WDPMCFIndWUHL5tuCJY+kfIIgU6e5sbOeUQx86C
aizvELTHBWLdcKh32ZpMF77SUFtcOr7ouO5ctGKNH+f9+lbvE4KB6y7ZwAgE4ezYStpCu9uD9nTO
KdVJ+vj829CUHQT20Q3Ah+9ps9BIFYORx/yhSQFSNOfOymTNlHJ20e4jYKQgRugZblL3+JSZFLBd
z/ARnI7oqZzhvEJQhCu7RRzi5B/ARfTsYLCSY1pykt6jE67KsnO6cs27e8h7GnWG3ogaKaVPARli
24TZB4ouxw16/XewzQktB/ASSL4NnEtuYaBPgRXfx4Pr5DopM+YW8+yu+fQwRVMfRW3b6UKCM8vU
K6L1w9+xNHw93MHNmx1+i18ghN0prBaVFNnASkgfnK/qH9HuLyCmdU9SdLqfQL7ueBufnJICup03
SN5+LTN3UrHW0c/VkV6osN8cJClBn5xdJ9vSwHwZGKzBTlfxgjVyb8FjB5pS/DQhxNNLfkAymhT1
h9V0JfZGjeTeOVG9Q9biC7D1BAWHqsgA8pvuBOBZ+QZixmZyo2oucqj6gwBnxy5mw4J8A7sSXti1
7VDmZXQLdCE+HVaeE6R7EHEL0tDvKblMSGfinofoV999ICnKZ/C34ezkjIwdMR+jBFQ+wSe4fqrU
N1wjamXGzEHEvnDCLj0n8ZCKhj+IMUDyveyeq9Cg6XlKmmM0ajsxdTEUN0+nL80OHB80w3BJP7F0
BKNQsb2Ux+uu/CJPyL98Cg8bVj8ZSH6a5FNFD4PvgF2f36UGTeQ75JcBWr3PKE9DjrLAF6NmfPas
4/Iuv/RkAR+XQu4EQoNG47QvxJYKKT2ClY1C1Lojuj4/P+v+z4/HKz+82JOqpnvnTfDpQ/+Jm0+K
dFIEsMq6k39C7NQEQ9n00T64+hJE9neoG35/l90RFTrjtoc8IzKNVf8y205vvZHoMVKlEX9/oyfI
Aoy/y49o1QHxh2r3Yy41wlQJPxVyvorOgGiYV8rQ6hm0jhxdnhxnVqrzKbBxKWgsBccBWsKCLjSN
kR2pWKOu9E73ZoT9DQgFp071yNArvyenN0C0fRMXu2RL9H/zl32aQHzu6f0Og77y1z+EQ8eNrwJc
6I/8/rscQKKM71CGJ82juyZ2U1liJvCs7WOIY0rPwQeEPtrv5DtqizsodZ8fH4bjBGzFHlAeSe46
fDALvxEz8BE3rjZBvfbbiKZtvoLmWwg77M1kil5o2tU7vBczIBfaA+w6xbs7eszXPVUJrkNyHzeH
eov0oIW1G2IvIHg7dsrihbrZLTDXKRMDTiBwGy2WtphchBLp4YvaMe4AGgDfdNSGYrWUSRIbLfUd
IVYGbkI9NcwxfCH8uU3KHxcpD7htdDKCdfSgG4V/pJj3/Zqzek+3U/xcmozC9yKBuFNpwtWch1va
Qi9jRe2pIH3d5qsZbN6qbeK1YP44gJ27F9o0aroBo2ZHhdjWuwUGVAmbUjIyhdUHVTXQKFe7yL6P
7lQkoAcFX3Dtm4sWFQq4rSBDuUXltNFjCVhadI9H9OtZr+CfaLQwY1GheJFOy7R6p2iVpfvrNLsv
SFK2kLpEjUC4PrcUvHeAmC8OhfxIIVqTQtiFBdZz4arzQVZ/dPmo8x1KUVoT+ziGXTu/Qwzu4hxD
8xV9ivlcVBeELYRc5bGbMK8ktyTlfyKUAOXBn5AQAgp9Cj+RehJ89FXxLNmgA6uDlNwvJ0DlPILz
AbWtAxjWE1Y6HR4e+XZWdJGBFSFYHa76avjz87buSBH9h0fmXQQyRRSAHCHqyiLyKFVq2+S/1PCk
QbgcrJCb7NEd2tOeFm8y084kLPqkF8gq03K7e+vpvXK0hraH13sKtl5Gf1i08xBpmNJOlhlbTkXQ
SMQbqNVBILeZiSYbdzoGSerAjYYB+O3431yq4MECq+dGUvlyrXp4ug54yHcudkqjukuqqxc7e0Vi
VW8QvpegTAjV1OQQhr1TKZ+Qwe+VPfV783UmV8xUBL/kivaW4WnVgNgNrL4WkWuNlj2ggsGNQrp7
flwUi/KjfmuGELXn2vT+U6b6V/t1/rmhpVTr2DQPQqyDQgdpPQxjHRyyZfzIlZ//VdeOYXsV5Jb9
JdSJf6ZA1Kw1UHEfs9MH7RKoeZeWG4d5RiOrvZugAE0+Lb7PmIkGpTE4CCzp9IoG3A6goussOpq/
zdaU3JNNivcZrboKaJPWeN12DBoXBw60jMSrCfnD2ktvSL6s3N/7GKIZZJcjFDj6307qx5t5hQSz
ZdVjzaMeKyUr8V4mLXqJNwRap7RLHLGkA4VTkSHkjQ2aBkNgwQj8gSa61SYe7SFOfG+7+puIrbDa
39TReVFCO6A6hcwughokIek6kEruJVWoe4X4gIoSyiQ02/hoRqzqLsSZcoLJWiv0ByxycnoGxYsu
TKYuvHwRFhE2L7Bc+2Z940ETqFYIA5ElpBn7iRzUp6KTeUg1tPEoM4jVnHoEBNUhdpLzoJZ8xTWg
lVnBnHl0ymv39rkHgSanrNO+F4oQKtZUydzWP1ulS9+vsw9iwEW5Pr7wg2yWWuHL42ZhuN9aattO
fg0FnatPn9AvdCC1ro7tWce7nd/ISO+AaFO69tNON3McpubWAbQD3brMy9/NL+6KR5DQdlRkhfZo
5WeUqDdrWr8EB8LhB93YmLl4hHaTeBE9nCf2WHlXBod3SKtX6j4bv9n06QOXkVYAQ32zsj1MvPRc
+bBxlj55htsNwkHXpChaKNMQzBU8/WA7qGmLBZ+zq32R9B5cKYjdxDtKwY2xCVMzrl2W33t8wxkJ
lu8kksY01SWlUtBkazOxpyjct6PdFx638a1+wDfuwAHZT5e5duvA68DqE9oUAwCGKbHORrpH35Hm
V81IQS+oztbIk+pqBFINWwkYtYSnQYUou6OwGg94eHuD80cDudyh52fLmGSHZseaQXt0h5C3dj8K
NgLXlz4wNvycDVlRFpdxNTBmjCRiQfxHssEqJJh3agVZm9dUMXyRt3SHjP5meuuXk9O7Mj7lnAxD
iiFqrBjYEvQX7/s5ET+M7PBBe7xlWuNeHRc1UPqEZPxo2ytoCUY4AqZRTZeD848uy4GyAEkDk6HZ
2fWj+qC+ZKBT5UeuCewa1j/A+gI69AbW0ZB0B/mPI/EYwR8JgMuAVj6RGYJiGD+3iqIecjuCf8Qs
PtsP2jz39Z5JvfPB/2wL3wL7p3knuIp/7tOIwnApsN7UpH/gB8Wm0tts4vWA+1N67xCD1+PKzZzF
8q0AFDZIjfqEJ6AnMLUpGBn0WJ9U4gzTv0A7NxbktbSFVzHJney82Gfiw2hzEybYWMVDTvH0GU1k
lyma2JJvgk+J3EP+WLlO97y6GqxYQOwGmXxpltmmmKauPXJhJ4FGwm53YpWmqX3I0AtnCEWcIu0L
EUTqrnCqdGk83aO/xj1v7MS7x0u3c32Myio6hhWr+DFoxheNM22pAA4dGI5GiirbsfCVJtwB5G20
/pbUTLqM6/fNG1icy2Dbd9VBQ8LXDG73nnWj2wm9yKLyEVjoQD/iPRHgLrNP/Qf2oY9jVhO2m0Eh
JFW0HmL93N2QUbtS3/l+/YQ9o1gUgBJs+/j6O/wspws0V5aRgWkBpehezAzMzxrd8ZUR4aLr3jpS
nbjdZjUmiPiNJALy4hR7kyLOZsbokWuSRO9Id8DHyPw2AQveLuE5134tizZ9tF+qg3/8x//+f/93
df8/65/j8Lhv18fyP8rLYXgsynPzn//QNPMf/1G9Xk++//MftmVbpufZpqmpjqvZnmPz/uqTIr21
fPx/FVXtmc2VgiZ63fSu/hYm0o7C7kFDu5JT7IzRWgLwO/YkYSJT3i39SixKsJvVRYSrUynRndau
TQphK59/j6nHSg0wjuHjMKjAMTvKBUJutOOmdeEnnGMqURkoR/8GX/4yvF0TSu8aPNW9rw+Ag99W
W2ckxXb3AREsMNOtyAFQi85piLKaOJ0NrMNA6ZuFf5m3u5AC1euyN8TcmcHhHMMeWiIccJls4j2F
WHx2sUZacd7O7tTe2d2LTOXvs99TzoP2MoQcn8/X4eFr3zeqkJkBt+2vr7Fu/ek1djTd1R3dM3jw
r9dYVxrD8O4GvV9AOqBd3XvVoatTAjIySD9LWTDchd0uudFy5AjzibQKrUDOEEhJaUKIH1cJGXxt
Q4/z0zlkIyqCRr09zTWvqKWeu20TlkgeSl0EyBfrhRj3SqETUhhOpDd4G5wRSc/vTlqMUDKic4xH
NsIcwBU+DE+JBpGZCmvYUaymZgIwrpf3bnSf5WczwVjGW9JrB/pgnpKWzLIZ2mrYbHt1PKx6Rwl1
lXvnZmfeJnQzs5PDqsVElgnUWfiSX49TREvW9ZSkTPfnMD3sAspH6dukgfnE5uLRG16/lkOnfbtR
SmNFFENBytS3UXmKqtkWYSEKkBFRHhnvdQQMfEHIJSFUZSzAgyNNesGU+OO+MUznkPGoRLw8sNXz
EYakV5Mu91uefxQQZXb5cRnevqZz9f6Nckl3+l5OVRsyGglXl7FCtxgLfjGqAYQromr90Hvz/Q/u
Ke6Kn2+j0RSXgxB8T/XYFzA5LVi+ttMSkQqSt93TLD90kCMD4XYSc9mbp+CnHUTG6c9Bn77ekZt9
JJuHTQ7mqZIZ2C4F5K/We9RvHMy4LkGr1BQg3El2X95wM/qcX76ord4NXDfUvv9mXDp/NvVdzfJU
21Jd1/y3YWk7pWq71wfErbn9cRONfvz1Xe6EKoRe1//YBVcSI/2yo+OY7cNNvNgc8K7TXPevI3CH
vz4czTL+5njk/T+aotI53/SSaUJF734N5QnwFPqANmDh/IQOxDBfphc1cH9xSwFRRuvYBBuFMUS1
AXw2qhjxpSutaw5/FCO8u+G1t5S6NZLI4ClG3vSveOjE91e4vRcq07Lbb1V203b0JMTAtrgOH0ih
bLuKHhM2AuUFayeoKWK6DCi9gvjtsrNLSz9O+o1FlNJRnGuMvFQh60nI00EEhSDC9o3RLTzRxQj0
5hHuhqRAGamt6L5v9+nhHra9EyDjtI3r1BgdQgsg/6OJwQZ+0RIpEClF6Zbw3QtFfN350bMeVNX0
RhICci1OCZ575DoYVydRhtKb4jw9on9ifO98Imtah0JY8NPeDZFKrzu1w+vPli5qCfUCFJkejIQx
dUZ56JD89T00//wWuqatW55rWea/rSZ743F8tCeGFJQSGOrkuza+FBHPiSDNzGVxvKTYoUTnaHAS
U/y4Ow3dqFhZxnYRHCdc39SMbTRc6cirZuRJCfROI7Krjw8ttX5t+2M7JQSkc8UmxH366+PX/nRK
eJrLwTu64RnWvw7B+nSsTtuNep9sqC+HdsZM7mGNlusYT3MZ2mT8oUBuWBrpC+Bl2reX/c0RuH82
Cf5wBP92BY/X89kptxwBnvEdeg+JDrN7iChxMPC3Wn9PLurUmdGErCq6KPGfIkD9vz4Gz/sfx2Cp
us5FUB3b0QxV+9ersL3fjpeH0Tx9gg01hDBYdDqeZcocbUEosVRNBWTvzNzLrog8w9tfUyHf2yQu
Uva41veWPtNXn4Ln5t3pmdQ9dEIKQ2q/fVeD5s0Lj32wVVcU/fxdfoBMArMWAZeUIlGC4L7lhhc9
wblcf5BhMnGHTmUX1003gyuNucgYwA0elVrE/TDQF6onKvy5gpIe6xETSTXXceOvtNEBNQwS0OsI
ORUA1paumknD+ZCDTvUDy2a3cFlpQuTs8Hm5lzvBkiKt+psLajpyxf7Vy7JUw8DVsjzLVp2nF/YH
07bc2WW92Rb3CUAQLnokuhBK3GK4JP20z0Tj9Ry26fJjm7SHoMzo7cuPGVGDLI0IKMS0kILdJ1VW
0lyyyInDqmxNqYm0A7DTKtOJlvVUJyWlkoo6xpuILmNJQyFiA760iWhtG+GCxdJLln3wWHQnTnFD
Fv/Ep5yEQkF+qb1z3/bR8WtLB09j0cQn3rYSO9hEJx5LQHQMlj8MzTos50q8nG6SOrSnKoUGTkZT
4qiV1jY0S1DZE1myc7jl9J6EubSen0M92iS8kdFaOtlmOh8ix5ZukLl1P1TiBDldoe2oaZt6g4or
sc5JnTz/bnmPV+AO0FAtWY7opTRw0XIsCYBRD0C1zn52N0enIfFW4BepnnKawEVy9BuS5rTAiJDP
4BHL9yY6hGchSJDrsjgLaY1OyRztLzVSmcLxJvKXKo8HWiPkvCLUCaipuEyR34z5UI8VYZ0iJxJf
v6BTx6d+QR1ySRXJBW2bluJBtMtPZF6sgP6KOXzaSEfqzUpxnzINpUbBoXZJG+4S1UMrbpcYEYQG
aazKOpKiJpga0TpBtCK9p1p0QVlHQ2rrQCdxCC/QiuWvvL7jf3kPXOGQ3cI1b5e/r49XgRadN90i
8fpbtASfG6gQ6H5ERbL/bVCkb/g8vEZ2pEzvqWxUfuHyPDiCA7o+TqT0W/b9OryC45GjqqD8NCHF
BUEFeliQZ4JDiX7jtSePzuissHKilYms/vT17pL36/iCZL8c8e159lakpdh1oUn3EctD8wWae8Dk
Z4tVXJB2nsrHIRLFUNcCRC6DdWSR5AnArHx5q4KoG0Cgfh6GM614PDM50UNir2iCsLq+exG5VBEo
+u+f+6+oJgpjSBSR5OdBNQVkkFzrn8a3p9qKlVCmGysh1bDMFSXEj0PHRaTD/trc6vr/XHWwDpZu
O5arW7pl/5vjs7s09u24vN5wxNqIHn/pdaVG9Bejw4Ua1fwCJTN3ZBahb0Q9mbzapMsfekLGeyYh
LTAyVQrOmEpMJ2qzVvSOTzdkysMtWBkmB2UYM7UpV6WaGwka0UUVvRqVclbQEgcqoA6595zQAzVw
U40iVPq0AkjeSR1eey5qKtjc5/VX3i8hMk2hw50ovyS1SJ8P/q7T85fcvDp2GBBLhobIs1+4qQXj
Wn5fPxfGmwyhBwNX/peBdXl+GmULODZAVvQ35XbCegezQhW1iuX+rlFFlZeXjIaZxbC9pzKGTpmI
tYt8ph5Wn7uk/Dwk11/lo11pDGaZQQcKsZaMxCuPGWHp5lPpHxIdEtYx9DB5yO5Ej4WVWFgHMYHo
+EZ4/ZGXoOmGrdhGFoZUhgK2D1K3ivHEOZvJkDhfOn01AnXksVx6OzD7MmDsvwnU7T9dQf4wRiTG
/MMK4l7qf44RMeB2hNnn/rF0pRfxcIEvwpJWntCyzXcRD3cQLD3KTBp7U5nQcpmdiOSdhUwXaAlG
x0CnfE1VPwPfzPZBEcIV3EfNl5jHTWQw+k8xmgCMfTUSo38F//ybs7L0P1sXLVvTNMfzVE+X9/9w
VpudpXvb6+U2kTXhsbJB6aNzpoUV43AZ7cMrwpswB7nNtE36FWmxc4pgReQmCOScOO1TJH/F1lyw
rPQ6QFcKCjuyl/CdmMbiMMsqyBkd/+bgNed/+moybz3LdBwCe91T//Xo97uH9TB3HP0tlXUNvZqo
ykCWZTVe51Wmwn8dFErAIxbzChV3+fXGcMhF0h0NgkyWHPr1/JZ85fVYTWX1l/V/y0q/z9a5fBIR
HKqYS/oU2alMVSr4npXiBiK1JH/9KgQeDy6jMx0rz4PS34cud/1E8Qm5/ew0FOk71ddgHmsIiZoY
vNa3WIFk7ZHLKtZcloJHZH3IXLkgbvica2LcmXGQQZe4enyOqriYp4E3fUQnGumd5vRQ4e+rD4O7
slIRNJWtHviVbZr+dvYyCzKBH6kXoc/pE8yjHVxGl1j+iqJwFclrcve2iD5Isk1ek/t4Y06iRMb8
+2vT69jGn/m6hq17ruGYtmM/g9I/jMDmeLsvHxv7NqHKLHwZUOnzhMGP5a6KWyYey+5XbO8xwHVb
0eKWOS+2+ZaiTIIDdA6R/uSveDP4Ndk2EyuBAU7OlOGHt3RLMyaerOCV3VK3L+6ei4fDG9x9Sgme
/g+eEM/lsTXAc4lodywDQT4iDhOZNHHdZFTISw2EkRSZFYZLgYPU/gIcDOSNTUJbTBlV8hZdoJ6P
ZGyVDMMyO/2ucRTdCN8qgar93EHLOCszcchwMZ9O5zYxVuJvqgxkOULxwNgCb+p4ZbJVm0fiecn/
7J69yedlH3sqJcRTVVOgKtmZnjJ85RuyCjEpmAXErK8X5Uu4cJnN72uGABwlckZFLl8QF1CWrpJd
IUrMxrkaHLSxktfo4+w+lQ12uYvPtyVJL1vDesjv8VNNHVKWTMr8TJFi+ggtzqpM6qzcYGk4HS6E
KDfAWLd5Wmc3mWTy89ojiQWOxGTuynOcSQQVkFgbygWU5xR645DL3uRSlLIlLoccN7OVjut8QLbK
ybERVKyYu2pKzZLJOci+gTb5Bv3H2dYuZ+ebbxV5CcpOOY3zc6eyI9Fipn6FwkH2geuv/spu62zH
12VDcsnwgfH+Pl+nRx0HV0qOZJ9QlCRRQ5E/oAGwcuAXy1vy2jqXA7j97rjUryN9Gpkzb7kclXxJ
zqrOTu8cmxwoV5hBxLtcsSqjVAQxmBppeUh5r6umpzcOTuT/GZ2o1Dw/zJf7ch6vG+tyUHW2Xw5k
p9zLX2Ug1lLuLF0lGS/Gav3cLwfbBFzU57nKJl+nJIGOHNjzIu85CUaBteLsX3ZXTa8w+Z77kqEi
mktlcmAovMbnOkdVi7kng13GNqIgkFkZqXIEsgUZifJR+RGjLGcjrxXyYS4UGSJ4lUAbiTMg0MBA
v0alDHgZ/ujrD9iiDGfZgNwQOQq54rKDfYIQJZt2JSEiCwDnKmRaWQ1kpi37ZeYMmMJm5AyWHyWb
MRlPMnUkECpJxYhVEIX/1+nJZfEG8okLNkDGHpeXRC0vyEMORT4n85ojF4Mhe2H7YhzEXshTOXKO
Ypvc2DD+za/YITElshaJNdoSn11l2RJjeMc9lQ/I4iSWac8RLl/W47msybJFwoglvWW7SAlm2L0t
W9o+X/JIA6aoOsmmCFUD8WvFcmLX8FWfZybmiC0X7JAP7rP7iv65mFw5DNm2MRBTiDjcmmmWEtsm
F4z1hqZwF56dQ00j7hQ7Tmav5vVzeKXKHD8mlpi1xlDXqxrPXoy+gksnJy2PllPxoC8cA6afztuv
ReGSvlw6igETeB44ehIP4OxNxdF7/Sg0ij1KQ0lkhcUZPLGX+0IhsUDYTACthCdiTHEjm+f/4m7K
M3E65ceAs00ALh6nRKlNzC/RtgTwDh/FMetdYnHNLj0q54GYL8/nyvcrShc/9bUjcXbsHHdHwnpe
k6aWRkJh/eHL4gFIAMucROl24IEGyNGLIJG8LkdefEm0Y0+p43wtg3z6vGgjWATPWEhL5KpcOTP5
ORsdeJUxXrDcRiXe1nxIvgqYgcOlRxKdAEZqDCwghExc5C1Laj2HPDtwcZhOvxZjV+6drI+73+ei
yf1hkf1giWUIqtGhFTINN5YqWPYmt1oOXAKdY289o3JYNs7YkmHAYPzQudEylmUHZv+56PLhFWBy
PZdvy4CRYzxz0zg12mXIECDG4qbKVuRXlm0k9v75TA4OoEte+Oex8jZLeHT4FUdAhq98QT4uV4I1
+NcY1CuZqbIbZiCOgTgI1xWjVibGa3+yL4brQDYqH9wIDBRBNq7mhHTPncvIlC3Kyb2cDLsvQIrH
SeBcyHCX29mwI7l1POORxI4vkIckEpQkuW7aGJg/hczBYcgwlxssXopcRzpSJtZEzbmT8sVDDwKJ
nJjASXg5MrgJfu0PuQDMKdnt9bkjuTGyqVfcyTy70FZHjuD1V40qiiXFk6KxI5Xb3BDZrAwNC+1X
zp4nMVwWue+y8dfMFgNtikdQsOqIqcHITViGZYGl73aVsE6xBYzmf/2IodpMWJIikV8pk82QlTVl
4THBiFgC3QjWRC6bMFlpFZwf+CVvskCLaX4ZZrHxbGEk9usEX4XlC8u4TZwxfsRYzLM7EpuN1WTc
su7Jx8V0ihF/LQbgdbIe8J/JZtr0hEneJvZonStjPJ//trbyqeVIob37MnJT0ZOC+5J48wOOzDmT
Nee1uIuP0F+y8m6GRoii06AUcMoFWhKhKAkC1Z8LkZIGJAUTLIImgV5UfPm57HwKCtICXZTiA9IE
df+E6dKQcJ0KUiN6uqKrS1A/4ReNUnmO09+zJ3Wsf4vbX+Hpb79M35zoRFhAUwm6FT6MPawQCl9P
0yE33wZYxHJh6DbPsSSIxNOHfhpCASObWBTowNmUpIrkl9YhP23cxkry+tnzqrKQTxThITz4BUQw
IhWdqO4E9cWJjolB66yWqEJLj/x/yo7JPhet7GZyyx7PqKYh3hE94U2shxTLJTRrS6gTioqhA/b2
rCOiuAqBS4G2isQCxjpmRmRRRmQPdok30lA12ublO501eE1+QcyADVB761+Qtl4OdgB3u8QdNNn+
V7A1CZ68vmxvD6YkYfadwzs84+s1u5UdOxFaSYREAkbUz0BLIqo7YgMCnwmygRQtKIczRT7gA+71
9BlxEWoJrCc4iteX8P38K1sQsMzicjhR+VkieJALlHVKmgRuL4VB5z6ck7iGKtEM2qQMOATCfXNQ
BSR919F2przLfouM4q/k8ZRIXsYS+AnSQm0kv4LtgLPwKkCdtDRE0NYk5JNgjkEBMCNHJj8EimxL
PkdPmfSaAsqM5DHgXe/+tgS3MUGOeMZgAtDk+0CbnDE1X2NEcWfrSE/g/BN6vvYv4KBsvQqGcOSg
Ol1TfWKxMxmNssNr+oKKgAR940PAQSn+k8PY/8Jd4eDkE09MNFtz81DPADuVBjcCNjn9O+8K9CmA
5+sUvSlVaE8w6gWCShx8TY9z2ZpgTLJtOfGCokeHmyOQlbwCOZ8tyrsCaMn25VMCdMmza3of6WOO
mlja+5R35FbLJUISYi57akI1+dcLL+ck333tUdc6ciiv3chBy+HI1ySIbhZyQeRVOQhBdRG6HsuV
k3squ5LXryBvcqpygagYmK6BVCn6mNkJmincBYr0lff7yJuWsW6A+Z7m8m0J8FW+obyDtLKX27BZ
3EfnVLBVtr0wJ3SEcHhD7AYQYI+Yng+KLdET/WlLpDeZBb2uR9Vm5GYU7ucoKkIlj+ue81bQ2efc
OwMq1nExRdcUy1P3LEqH+rB9clpERfawRg5a3pDyBXPo5a/HkDTpHRUDM74VfePQ8XK0hfnEC3KG
CW1Sjwk6JIiYQENGrPZR6iP0wJck4vwVN/K15gp6in/Uo1IKJ+zlO8GAMniI94bzJF7RetZG54Ws
6OUziCNgFtaGLyEabn1kfuAPTu0PGkywWrMWUu2Oh1+zDMkqJc74maJfXFWWJ3EDqEcaLaMzfZQl
L0CjJ66B4ClPI5C7kkrotQsYo9zuF6QtpqAAV99xWs8zx1TIRFLeZdrItAQLZ/yKIXne+pgSxSo4
zqlXiL1cyV+Gf50+WypBYGINcLmwBbLTRYTaVN0rgOVN+k1hgbBCNL2SRcGntFGmLm/C9Kjjs8NT
sVNy07fM3DrefFFUSd2FvM4WfFjXZnJbyE2XoSb/yzfNpF2Y3zWbLSL5X7ZYcct49jQOND2REcEr
9FAl6fLoicBqwWKGqBr5lmf7JRAt+WkQm/sn6vclIw7LgDmk/xXGV9DghiH8MlSSc3hajgi4E8tY
IaD+wpN2Un7Ld2qOTypkZP9njnbNFlgEolcyQImkcwnrjy+PjggtqTTqQLQBSWlZoGQbYtRf0PYr
PyNT8Y6JfkQlZyegOHkQpm35qzEYl5H+iwASxlEmpzLFpH+8JurL5AFry1W9o1gsg4cK8JXwbQXJ
QKcvJvk5FNAezVX0h2ixxKWSBR3J/TvXT66q/dTCJwcDdI8+Wbx9fljafQIP+02Ei8C4kwSVFjcR
6g9c3y1IMTI5/uWN1BUuBXRJ0GP1fQnSWCdor5FZg7WNnyMR+CsafwXE1xD3DGTn6aRJqCkBlx2M
UL0LzJCqoY6s3FQBpwe/JVrZRL0azErk3MTXeZ2jRK+CUhSE5YK0CLJSJcdcEhUF53yL7B8ZADsO
yu6SuAiRg5HLITL6DucnZy73WZZeua6yVryskIwuNNrLLxnhMrLbhVykNTf8+l+Ddt2X8SjjdD+z
J+1z7LbU4jM0ZHq4/J75NgaKj8k3ZdCeY/lfXpH/28XmS0a/rGvUp8/kkTmBRk56ipV0ytRm9TxR
tSVs+1cWy4BhQ6JOcn/FpMyhikhBM2lBLhiapZT3WSlV7A6w941zepl4Ko4+MOfzHd/cvNH6K23w
cLxUDzV8IBmlkmFU8ZDA+V+YufOcHE/MHz8GryGThBs+BCAsgxsw+NkwF2fptahJ4lGw9u27XEhZ
+bWoXdHZlNfalfch3g7+zof8lR9JBsq69AJ6n0vsFHeRKyDX2568rljNgBS3U6yy3EnxW69jJLYZ
XsgCRgBbks0ViNwZONBtX8iJAE+Cc+3BIqkmeKEUAqOYgiwd8vr/E3ZeS61lSxb9IkXIS/sVkDc4
cRC8KICDvPfS1/cYax36VldX1A0FIGS2WSbNzJmZrExxvxmmtGYyPgEx8fBllmTEPXUjAsrTzeL8
kVzHMT26i67MGSOyGR0Az7UmkmzoIY+X4WLUCL8MlwENja4LYW68dKNEOu86zqNXF/5FoIh2cbua
e494cfih0D3/x1fOdXtOaIXv6Sm4bw2Q5yorJZBLbF+/WPk/ajoEbp0qUJjdUQhn3/xAEJJ8xb8D
2gW4rs/A+KUgtMb1XW/1kKE1CzXkiGhGE9i/g77CLM88a1LH17cfG4JgmPR/TGz61VLVPchRp9XS
nhoSPwZfMAlZ1JoEBWqSrUNAdvsnw1Dd5F2zH5HbSBtii0qVQvXykbmb0O7C4KKbGrI6fwtVGqhU
ySkf1NzKe6j5o/qgNn3ID/0b45DUQ64cniiHxZeNCfmYddeNQjVhFW0YYgaTcLOPI0HnGIl0gI3I
0+SjTiHbm1itDV5vEIdXq7ltWIx+3XptMZIPXV9P6fwJuaQJJR7huarBS0Qhe2vueM8RGEvOmwJB
JRltzsGSgGWRoTEoohzYVbXhVcgpO7VGP0vFioVXUyTQGwL7clCP2sMNtuvHeL9b7ITJduBH3c+x
D0Tp8TtIp+VpkTbn7LntcEGlCA1cVc6uryIpUuOOIvHh4nyPIiE4DFj/CR5RprK4UwfiYhFvuZDw
egqRlkX1CKM8i36bFuCS56tvxodcPklz3c1WE+SKMiVXS73PGmYucHbNaC3LpEPQFQZFwiVHEsCg
ISOCNdvI90myoaKIqhKOOv1MClzt9CND2BbD+omIHus0hazLV49dP8PZ2+VqaGF1V8SxS3BsSpAg
Uu8a1/pasdthQgwTUgI3RZYxwdkDHPpI8JjXLnTDo9E33zo/+p1dddOPUWPNAkapf/kqICRV9CVM
gxLPDR4bEZUVgB9HjAYvUZcuE4gTKOl4/jhZyj2lo4/4F1M9f7eHCl2ZXjDaHSDfiD/OpM8NZBb4
qg5htkoHUWpWetMkFdEhynHOc2Gel6kl7T1QLOKBlMEzLHlj6HF5FGrTD3qTIHf1YnO1h/yNFsgI
2ofnMsrtx+GHMNgKfL8W+RvH4YVXYJxwyILXyH0aI2cpgc/gp/qVKURGelnTg/yDhBRNGm8ihv8c
1RFOjhyTcxMjCm1B+0MQj4TGnI4o2ut2y0wkv8U6AQQ/gS5ZdNvaiSRwJVCYWarUsr715/cVeSbR
mopskDSCaU1TbX1br9b3GB0uwZ3jtP5YTqcv8sf1k/yJIwQFLE6v6m7VPvN97307pAN5Mx1G2U2j
bvWoC7oPOfFyceAOkI+r2nSJ5WCfMhp+nWl79CUvNFJ30lV406dqVKnKTb+fay7aHjP+OEkqYh9n
lrpiuoi2ZrdhQUaL0n2YNE4tEF4w31IDjhWsjohSRhrVvJ/trMAp1TMXWn6IU4qxLvtbwDewwj1/
BPOEL+f4IaJsY1IO+FQKZybhsxnwTukr/r5wlkJjAsNrzfYkhQJLWH6P7qUOpApdP9TbnjRg3l/D
AIo9OL4xAHytjfHbozegP3DAL8RBxojG4X1x0WuIu+yVRJbrcBqxLD4MC4u86L0qK5f1dXAwtsGq
0s3Zt5RhsxfoQsFJxGkMprqf0FVAuiPhR81xFVGMrLYRlO6CJXkp5an9q+sqVOLmziJSChTdOSPH
vPzzo6f1UjXpgj8SHR9MlhGjgKHGGhu/Kn2zPf8XMvF7EzAFb8x16K0toSRwY+yuXZ9VGF2PCAS4
DfnQl3+XQwbRjWrnVqwz3tAkW7RLfJPmr9VURwrMFaGaYD4Jv8ikkvgoJoBnx1y4ZZQQzBMCTahI
32rx7WcxSlE+Cguviz3CUMdVLNPlUi1+leCcaRsa81+16SDsQHAhO1itPr3WvNsl3krUUfkHfSL0
PJOueHTpHynLyEFybKlMkz2O60+Pzdf8m1ayQMCur14YNdL3dJ/h69jHvxlm+gk74+AQWCvkF+tu
Ma/wijhBEiYiusDXJ+hhbyPQpi1go8YvbW65fEWXW0gmiGvILesteiW+7n5UjDjAPwLjTFkMvubu
80MCaAnWswwzlh3lNynVVy2QFlanctWzU+J41EqdLAeCKQO66Jzgh3LRzBS58RQYwaB3XMBIucH5
Ky7yliETDJlSQpDiQfD+5lUrxU6+dT+8/ywdozSixA/ZTky6rucMEp+CWoE2IPGJEknwzxZVukU2
dTTHTfUqTTO56wyfEBWJbp2WNJ1aQAS+o6kDBNKSWec0hA3Ias428jSong5VI7CoaJWALanrP3oX
dnCynfSomiJS5LaPEJQLSdA3LAV2scvVcS1RdIQtxDg7o5ev0numRmmrj03udl2nGOh4dQfZlzSm
7p4Ga8fX8d1+dlv4PJwqi0fSs2T64uj9mloT/QYLY3jI3ky+Vkl1cU99qWuqRvGbA61iapMP69FQ
7nXz64D3rDG/xlegrkshENVyf7okbB53WJy0aMO10LK2yfa+RdJj6gkO8eqbq5l1oO/naEFEBUL8
ukXjCgA0qW4eJ/RMI76Gtby36cg1c5PAdyo90lZju6eiC5GSij1CjatdaoYeI/OCEEVvTDgM7leI
oxh1Ed+eI8dpf0OzyVSNCgsaVIAG1UNwElJVAq4lgpbEXUgVzzUyUHD9vuwe4wfwLYgBLdsMQIVX
CLDrm2TBiwz8GE4k3kVPlJZ4E0ASUdcQ+WhnGul3cskp/teRNRsDuoR/jRMbnxLsKkLHyOpZP+7b
JXgTRB74IB3ZiLAY5qXs59D4jZpj0FnzzWIt9SxUJnCVJs6ygaBUJJzh90qEg+kUVe0TFCGMIuFB
D8sLInjS2X8RN9n2p5BYxASItHK1p2aOaJ/8jhg39r0iqcon4mNFAt5EB3G39AEEGTyvYfpwfmPZ
3kSZ21Gxya5xzPTV8jIaa/KhsngbFOSqGEgRMJFcMYPxIBGizBVOGGcHwADMvJ08r4mzwTjmeDKx
eJWbM+C2N372mGrJBTJKR+SJcor3UnJKz8xh+XHdkHO86gpO5HFCpvfUjXZPKc/KADCzDnnduCSt
/IOOyRakk+6DyJHc0wyA0z07adJPrqJnuKAroRtTPzChzgLH8FEOft+6Pmvkv4SgtI0HGIUYzGn2
jTbk+ZeOnG9pr+96NEih6fC+Nq1QoJsKcBN+XxAk/E+10CIWfRK2seJEqaDG0K1BGIRrWnz7N/o1
0Ds5NRrtVI2+fkSXUYLgHMrwPP3pUZ+AJzo06nwNh6gsyrQtV+0aoVBpqTqU4Sqm4r2vFSAd5oNi
LvHquXmjdh2hFMidf5gxIvRRUsyGvng6XuJadnEsccX6nQYQvH6QfLSn4iuFfPcUVLfJPa6HRneI
x2A1iP0oOR3gc2uVx/fzISLm+M+rYozgSE/HXppVlK3IvylUXYpbnFJbQUKv5xmlqKj9zj9lFpd7
qFiTctLY4o76ab8dPV7hYUm0uWqkxIhgxA24Zl/nWJ+nX1epMSyjD1DkYf50N19wqkGNk3BWsA5O
WQZQkBslF8nP6hUXwMTsOCMiGPGzCJAInAhWXKuAIHM32e3lNsqrQJhydfOqpIn4kw9CQanmGp9C
6TCELYORzlghBn4meO0rxUc/E1/b08MPvgUyo0bFfg4oq0RpAOvlI/MVgRW2HAeQEqboirFxJYHg
tzt63Mh8KQfYaBzWbWiwWtEYw8HIlvC+W9LvKViEa9ZsYEdEOpUApEccwYhxS0P3h00kckijNrLE
oELi3tMVrn58djKcNwPHEiXh6Nck9TtZEaKXg5W6F4mSLCQHSHRyRbRYIN+7GkMmODXjkMQBg/kT
w8PAnpJtpI8pAPkbI8iNo5CVtwxF6WNXIQiAfCVSoAIgO6NB+fxbUuZhQkyApoIWUY/kqBIiNURm
R6kx7wTvgDDpvAMvuXPCb081EgoAyVKGu8yBSqBQ837mWbWg0HawHKDkK/lKfeWqWwbl8itD4JZl
zFq9fOT47WJOKDCSBmxedIvNRffY9m+EWBxKEWD/37MACaoPDU0PahC5/GqexkKeJP64RJjrZubL
sRPkybGpaJDV2j3mK5dO6vXAiTwpZblzhLpDIJ5gCZcaQGVUnqva74oHuancQpPw3EvxggLBr8h3
dx9OUNgSYIAYBo3yUG3glvEnTlzyJULoBgIuVP+BVQeVxKICIFQbqWQN4buWR11q2/AFYD82Ml17
CDmIsWdaNBBBeojIxdCLXpBW/e5LG86HWAAhvi9tf//HM//yM9rDK7AZAX6FnO8qJbVtdUc1USNR
NqSA+E8Gl1r5nEGERQDDyM7DDBhJxzdNWBBCH+IyU8v2PGK+FwRiz0CpvHxjq7o/0aRfVxb9AcEi
D2JsllTdeYLwFJlVkutExADIHqNWMzLij5qSBxJRK3k+5q2rwcZkbQXs0d/BUwOjVMlRRQYXRJqv
ukHQMPWB8/S86nsTim3VnDoD1+U9whG7BChJj1N9hFbD2KUua1PDV/P3Uoe7zZ+WnICkEZgC9A+u
ydZnn8A+GL1itG0D64Zyhcgkow8aSrrRpzpplZRKnVOLOYsVTdUHkKkVSu5YX356O/yv5f2Y4b0r
d6uFLMZHPyPKJXBdWyYL1KbPQH8Rz3y1PssRpEIehA7HDujUhxkmBR0ikPgsbIVsX59OfZTiVnWa
0aXM7AGTeQLuojvjPB+HqkgV5QVlqKHvp7PPTlUcleAlNsZFqsRK3qaSHpUrpUP/eQAanBgfxcCJ
LC8oFnPYYtNvCWVjfsvJ8EVSGVJv03cynYIPYuKM0zn47dztw3j4V51rhMI1lGDbJ+/AwHquesoG
PIw0Oi454Ce9QtneKnsRrXIfhgX3g5/IGKWJa+yo4C4cVP46DnX+vb+IgkmFABycAn+eqtuh/oXe
3LgbUQI8Sw7PUQRf9HMnaGqTqnY01VxUzp+6azqIEY7J9/2ri6ITFwAFrtRYjt6QvhDYdUAEdMMc
W7fiLiSwuL5/EIBib7En1Fqi5t/rHoMh4tkkwtylK6peJem+p92HrVnXhhB40Jk94n/ZIjouH1oj
E+iwVv65jUADlNCsC3g/zwIHp0NS6aqjwYV8qdPG9j7RsUGASW6dAtZA3oJOYzTahxojTa190jLk
8/HC5I5yUhXdEPl80r6kaC37egem1a0q2NSdBEaVSmHd92+ktf1Q2iMJTQtcE3j0sRlemli42gea
3opEFXXMUUDL0bpO7rDq0XgLlg82OCYQMhT5qVWkjvbFwJJG26pxFdI+Ctr2GMyUj6huTaPDadsR
5JW3tPu2e1N80IWJtGt8ObpzA+5PKrQeYTT5YIsPtehpTSbeJOD2fPEFbe4/ZMFyLOOiav1rfdcx
9a5AtImIKZO1qBj8NPZEGZy5XcQBjWKKn2CSWIui2f0nyFDCuhZkNq9OpGjL/EYJqApAUPTyd3M2
CgKE9UlKbuFdqReXlfLfAynnfSbjZ8KCN0VCv/lMebAg9SIqbKTFHeXjyttARV6ECLbQBf+qLKbd
MblNtAoFAXKdR8mpyB1h3rKQPs+fRjWssUpzlwXGqFrUrpc6NcfqBiLavCGN3FlSZRpLdY7Uq9hW
YX1o5vk5LSu4mUhTKV2aJZqKUpkJ2hAkXlSoIMUcmm5iAVdceF7zISst01vSglAz2mBPDps1zdUY
0xn/LjbTFbluF4jdRVJ+XIVaf0eOv+S6bH64q9G6ZYp9brw6Rw0slDI3IgiAEcFuTOPncSA2il/X
pPTLLDxOdkSFEyR0XfoVl/PoI+YXSDzXOIrvuMh3wzAaXPP23jUEaoEclLoAvSgIK2dQwSU64vye
H8OEK4FcMdlnVT6dqarXJ9QwH/vP41RNze8uVJgP8YQZyHJ0jMq4dEZrR29GWQzLiQ2XkWJilfh1
lLwmsJtCqGZJ01GsXoeK2wjpxYQ3F0UmYKpKz4hIm95FaRkWLs/A+pCKahZaOhUQwxvUlpwxhXP5
/kCpUtDAFIGPLJK7VGOFPeUCSrj+8JQGoYv9VM1i6hwmLkKxfUFE3nw8tAVWcxWDGJTn5kQ7eG+T
HvS6BYbN+penLDXVEOoHOXnUp513V4CgcbHHBe+gaT3F/eJ4G7yYNda/Bs9i78Y3de9MD2UW+kB0
90KViniJFpJefMg+05yQ6lZ8nrVxb4kJDBD8iwaZhf3LAw2YUGznmzzbF5iPVtXaTJbbcRtJcxFK
9RF1ITqRGCI0jm8bhKhENIW0tmC21UHlRP7qlM0DTBT/1Dr0U4XK+FPax7qSo/Z38iG97FjAy13Q
WaBW6EhDK3VmBCY09M6EDHBbi9C3ZvRrgKrHjDblHmp+CNduEVDE9h4UVNF6ASwAY9OvlTKDqAzX
uevkkHH7e4kRo3rSP7ZTJnv0zFBJqKmGszT7Ve4o8rO1c18yv1KerI6eHm4GUUnKc/385MAVKumG
3C6WfLPA8IcQT2G4gE7pujSIYZhQBgH/ne7GH2PiNVfjV79cRyHXcPy0CSuDEu3YL5pIO5aGLZdw
1YORFPlpEuZi4lkhSFFmkaawty4LaWiaqyCad1bnI5ca7SxOQc1HbVjhAZkY/sXCBGpRqfvK/NPf
xBB+izfvW9p91MFuDB4sh0vDFwHRIpQ3l1yB20pXT+0EVsWxu6zQTTYsbaEXl/jsbfpUaBoynz2w
edgg7IIThFhCC/Xd/QrgL8eYrO723RxfLmN9+tVyVftzU10Z8AlJbQZfTXKj43uqMW5mMVRh1AL6
UnYWphLVqSsFCr4xtjlSMzemqVKRBtuNKJrl1lI3ZOxj7W2g/FMnhp15YdiNvUi1CuOHueWOMcmc
Zj+NTS+pzZ/c0NnqkjT0bHXOb802DDjkiFOGOQsYCwVFlu3hrkh0UOtrzAe1raLLQxg6gDwSDv/z
KCAHPW22p7W1wf9Stcyr58/MHeoGrGvExtXi1QbU0HPyVYlagdjB9AdQvJUYUOUhzdSp+7zk1ueV
DPU3iUw3F9X1e8wOpLpaGht4X8t/biksdGOuIB3kGFqLqE0Zx621tAlL8/8rRWHxJvzCCqSa6p3p
erouNLYlGunvaSXbmjanTcqmOA/7zr4zbU7wQ/zmtEJfjVrWOHllW8t+Bu+kE1C1MxVYfOJLuiz8
rkybUszSLZ0XT5sirHchuDerLvnS5P7SwqXxCRyyjiRovviy7oz5mocIOZCd6ZkWmzflMm076IC2
eaHm2DJ/cyKUt2ovi7eW+qde/+0CMtjsV4oKbofu+psyMZvK47i5Pdzx5SEdIEbD5Tfdmjkp5fIx
66gGR2H90aJD16nU9C51rAgt0AQytX5Zfqfu0q93sAMOVODczR/TqRar85JqUbBufOrM6CsLdkw9
IOq2TOhSezs+1TerOoWTztMvz7iBb0yd5OqMhhOXzOe4QhHPwt0+21otOts8ZbsvJBHVqeTPp/bF
2/rlZjLobRefnGV7qk/uuLHZpkJB/Mn9gmK2sxb3SMvbdfF2gc4kaWndTD1M7mmAUD1xUY+F8q/l
sZ55yM46dBIqW/I79zBZV8a7xe3k+Jv66+f24rVYoegSjiI5+618N9UWqMd4DjHpVDvVljOw4T0S
ZCgNxluUMMs18l2I7V0KguA8AcO0T5T4EY9pyxM1geb65leCWc5rgT3ayjyI2fi+LHi48V08L2qu
yxDKdzHlAe4zDwmFOVYY7OY8XOCeTl41rfDQMOjbck4175O2OTgZvuj/hArgvHZLDY6GG6B7C7u+
XqZLBinoMZ9HyGhFaVmKOVIQnU/4qeg8ZLuE3zmwaUkMRCvXM/qQvdx5996U5zVZyC/4mnlJNE8/
laiJam8zKbKkhjBqaS4TwcMTSpFTw7ATWLMIIjs88JrHK/3e1Ml4auWfHACj/0WDLNx+5sGEgQzH
YcDWIdfpN3024W54Tgct6/GhC3BBuzon8/4pkuU3lHYMbslZGnfiqKbafjb3wKV3B+nbc4l+9VyA
hy53M2+7FrLSiPqBkxvvnnJ5/LTMrzLLSgbXvEYN5oR/Sw9T4LVDyzD8vEN5xtG9MfmkMbrH1f6k
bhLv1ksPo/tDiyBV6SGicXy4Nv0+1cNRPDCNqAZd8ugPLb5Cm6k6z9kouusgeHJvcNcRC3RqGdOg
nX+A8jjvoCtDYgO8wpN558DQiXNYb4Uh4sCHOglilioII9bxJUf1J5tsV89QMY+8rx2T5V3CIwgD
+zOtrEk7q5Ph1XYs9SdN33Cx5Ggr4VhHx/LCcj2+uVNiJtuKdeGnUtXRa/hM78I3V8RuYEUnLNwt
b3goMr1wQ0ev/y1HO1ey6NJqfqF04U+JQtLsi9aTKiZ5KhX+rUjAdpOU56vC6URRKfFkadzL9oE0
ZvC8n6xQXZbo0EaWXsxtKr9scIMNRgkt7nui+3t8CF0TCWXGhQxrjUO2l66zLrIP4d6Ip+L4mJXo
IbL4lDucLPlNWhv+SNmecqiIR+uKXMCJdUzMyhS5FMs0PEAbLnCD9qW7xkQ7YGRCfKAQC7qTzBTx
FDlW+pynaqAgafFqDaM6gYwwwjBThMp8Hp0PaQpUvtc3HRBOn31L8h41J98iGhqjfl0MKeIzehmi
TSGOLy0MshEQVFK4SQNcFp+jVtf00pTw5iRbHMEsaNioyyxtmK6tlHByCPXptrhcem1amOYtpYFh
DbqF7F9h8T8weeZLnyuENJm/wMWPkQfTPKNjqW+Xhz85au7h4s4IKmlNeDWFymIE8GTQJ0PyhNF2
zQ0sbqJPGqp63smLBT+E5vLEn3KYEhd9ILA1YPr+kh5QkmXlml0ruWEJqE4nx1I8RqS0Y49Pc2je
NpzIV6f1dHhGY5aKpsRPphJ1qbsHIPg96TUrDJWYbmToLYOxuLo7YlVgpoxuL+RqukVDlSHoN4Dz
Lk8XmgvUmzZxz8RFUUvleAli+QlD5VKnORsmwfxbgP+AdC4gtP+98EH+/5ek/L976m8lZ9KF0X6W
WlNyRn+fYFCN2LzTRiNgSbJryidtyZ9zliW1nvF8JCy6QDHUWEYy5hw5f5LajCbHMJywjjF5qSQC
6evfLzj5x/onfxECf6t/Qp2y7Wl84oJh2lImSzDLYRQX8KFj7xKLkSphDFGsLA6+3NwxYMcGZ0ns
plCRPLS8o9ANN/4nMF5LfRVvXdSbJys2xU/qwEmJYF+w+QKTROoJfnx0xK2eUaacWPCOr8QcYYQ1
ywmEiCsFx/IY7hSGbMoT/m+lR8r/KBIpzpYtFfPZTKZsRaG/VK0YZSebyzm9PyGMjwgXWftpykSC
nRD3irfWPAzHi9t88/QLWYdntxOTZDfjQvrDGITHJ61gA1hk4CX7S8DMycZ1beYBnXVqTs9ZfBLJ
4ie2kNhF5ISaJwGGwF1mMXez2N2zqs80q2lxiiUe8Pz3JUj0uPbv6yHzj3U7/jIC1mb5ywjkB8X1
Ylag9oohKFng24ftM9ANc+Oud3tnqAVDhzk01H859z+Xc/vLyb24v5x8nJotc6ksJ5cusO1vWYgF
Wh667MTJJCiQ54wOsGhT3PGiXC7ULFyI+Dnz0HM9VebgJamPfvmOKqdYyb4HGgKRSHHTWdh/Ju0Q
lxCgiLw1UUgR+aiIQm4QPTX29fSbr04/L/yVSKB2EM4AQgDuF+KAkVAv5m6SLaHx5afOstW0Zqdb
fGU+4BbJEk06P8Y40hlgi2wgFJNQlRNOI59QLUvZqLs1wXEaV5SSwaRqUEMIAwbjCsuKTHUt68Jv
zbxomQwqJ6yvEytFR8wvS3gyrDG0DqvGxL9PWI7Chf9kQ+QTajqWC5l8pvy3kobJ/DpbndN5Z0zR
gbEA7pkD0hev3AHllzAJygELNVIYw4REAoksSySReU6HW7FFOhODfgtpS1TPofp9lkNQ5thRzkOC
9lRckgDBgKbfNBScN7Wy2gxL9VXiHMWupq/SCw9wlI0kbofYAQQCWb96xDI2zHCVNq2Sc65n3yvg
XZrU0C62M74H7iUqBUleAHYJYjprulykQu6+6YsUqrGZSAD8wSogOy5Hm7qWJgyg0aesqVGT8GZn
BYw04NpFw7EkOrMO+XgDMBNz8kLo4lNDQHYLKVpEz6M1sMCgylZEkB21cs1UiVjKKIrfCNCKtBql
NyXfV9bsmC0Z5NFUuzwpxreNGRelYIrVrAotRFrAiKU/jfCI1JTzvonF1B1wFuE98bxefNHY0/gs
vkQjNOxHONk1yBCUyUceLirraprqfJQYRQwaUDjXZcJNCDQ4XDQHRfgbKkZL4yjoy0w7p5vRnRY2
rhuWs2nMht+xwr+x1bGhdSiMranoZ5/j2pJEeytIaC9TVoByAVyoHl+uN3r1RaF0Dt0qV6SFBYve
IlWBNsbOyoF07voCymlSR8nFZOeVYNOKOJYqqY8THNsl+UtS+7SBQjIB74BjwmAUeJYgGmEUl49K
SMiZtpQYQRiRLjIgWOKuxpdZoeg3DwPW9ya4eSWr4/QwZXWaT6tlKrikxKcz9Z2mTfpVYAOPh5tO
GptPHA8QA/wQSQj4cS2cWYyWT3f3+P34QvdadMe0AkD2TOuUENsVJJlUuW8jl471/ERlMb1iWc9r
5AtD5QvFirQI/1q5I/s+GUqaG70WenoikfEspTmHUTB79UiRNEHHEAXMZ6JF9cfhIh7MBWhRKZ1i
zFT/3mNrUigTKLM1tLVEM/OsYM7TjpwJhKcC5U9+HF0PXjAsLFZgThKhg1iSSUDVMlA/QQjoZ0RC
jDwZG7EwlxQ141+RmGa8TFaJBgjFUCTQaBpqs3gZ/sdJecXiEieKDTMiW1x/SoNja0xIsjW/TLTb
wlsHJtYIBbbvGB63M2aMSJqslv/gK4UmNA1DQ9ZBRwozVMVKAR6jEOIYQ1MP1Xl1YVNoBXvpLB2G
m2b1NnKkwKrGTIOVuJPWNa+KbYgBuKYHV8T8AYcZTAncC5CrGpxiWe2WFtksqHqqxXukkks0/YOM
DZQjb10iZB4SSnE4gfOBMK1ue7MnnDbEK0XOGDuLnhklTVeo0Rlmy8vbVFg9bv40o5aixsW4Mbkw
b0Il3qgwm7jfKpDgVhg0wKxQ5AQTIcqxNPeBIqfhekWrOVii79uhntcxAOEyKUwxzD7jf5zgRBj5
i16SJAhBaAN7keDuM3eOKRvboaGTBJY9/QcCq9+aHJCnWFTbaiF7G2VXAhjkgnMtryrkEwefwAKD
hTt3gKvdQab9I8PtgMYH/W9ON4MXN0WuV35Zfwmw+AU3UPhboR29rj6fUeQqwijjR/C4SLV9Ro86
O1b9STOzXpHX5SfhfZ0JBLsItVqsXebChPVTmaAulE3CuD4wFINnJtduc4IOTbz9WVxXhoQiySz4
Ahz1a72Amxjs7TB5Wudx1XtoT6XKcPWXIYSaRR19++TLDNQyLor1sKTnwOchcBlpeMahfcj6MQKo
NQgVhAeEUvaTm/rYl9OmY66isYDQfwwwF+NPaRbXdVRYXonr3OwJ17ilcecsF9m9Mb1OmaiW1hnS
iTQtRCw7ouZTWP4xgCuvJcvSG90r93XynD6LiIb5qHglhN2HKkOmwhoj1lWxApHj76Yj4E6fnyAw
/nBsqSZi4RzBBn0bi6lIUZMGJ59LuGHfOHVHjLjlRRwX70sfSU6xai5TpQ6VVEEf8SUHTW70zYa1
Y+lHsZ1t3xGDsvd8YEtP7ieULtfMUw0K2yWNcgUcTgXMpy2WGvci9YHXwC6IEgbV2i40vP6Kgu3U
pGjTD86iMSBNwfxJ7yXiLi43F55UOhqUcpkOhwWH/qiCsIKkJJuXrFnhKDC/755u+eV1GL6etxdD
CrXwnFp6ytvSvSCPl8jIIoXzXhsnZpp5t3BP2XI2gxciJ9GD7al15bOwEIzYnLjvyKxRfajhqdYa
jJ9tYwOdc4/cLIZDu67/s4lci244qxjh/N9Hwpv80mBYalTKnHCyzHF1d7ItWPpumsPwTNlBM19d
6tha/DhfipLie4bCAlTLfMhz4BLF+aws4zG0lnaU/sEa4Z20JGjqZEO2VsQoVFZ1aiO5+dBprnbH
96d8sxLBAlfOqDPNPgDCXdWhnSDGraA0bkNrB3iGDR/Q7whYB9yZz7kmFGdRdHix3lS5YyUi3zlQ
NsiBdamjVh+9RB/SI+d95I9fNWRJBTSZlr6vcRYVvux7r2GdIOvLL9r0nkj6qsVo1EPTTkQ0lZnK
S4FV8wO1uPRTpmzDKPIoss76lF6gIZ9Dx6yrBzwCmbeONYnukF4QOEEoXAI06HbS1N7en56y1BKU
WxDZjHKDZRUqskLpv7ZV+chgvZNA5Fw5E8x309cW2ARh3lnMoIiwJy3tCT0cQ96s122D68A61U+R
UyEqIwc5LjPrUZQCJ9gj76lO+MO3iawbHRTvSfqS9scGwrhRwICNLelOaR2EXfuIt38eCujQzZVM
QHQZ1LjkxWwonROLshhyj9wqc4TMOppi1GgpQPIIZRGl/Ct7o9RlQHrl5qqbrRyfEy6bZY3nJENj
ULtwa5EeNKqfwEMtaqDvZEh7RNE/WqBZG4ZUKPq7W/xCB0pufbkxaIQMryIQrBw9qTWpd1MhtXiU
wSYwRv9flGLT2JBwIx9PHyoGhqX44dpkbgVNcXhIxOZfIVR8mzIHDpSxlzUuF9cQHOgtfrGAZP4u
+QhFJSqbvmgkUC39bLEnMK6KdaLBoosVU2rzAUcsfm2yN4TrSCNknKXySB/EWnsvCUO1YBbgiVzJ
Vt63PF+qY5rR7MHf8+68O+1u/lAJvVU/ob8YM6kmOPb5cLWa69HsCAl8ge8ud0GgR98m5719lxvj
+2uLhoh3CimtL2A0JkuCF03RQqV5d5sVGMO+C7pBZUuxxXYGQ8It7ZbdYSAjMQp03B6qTt22JfjX
ceLVKKbwR9q7ZFxXdmAi0Xqnv2zDGVPKqZTct1dKcoLkK/oybD0Ac76yr+Yf92xLNPa71onWTIrQ
EqY9j4R26G5mxfUWkMTtd6QaJlZAsARm1AY4lalIaSVLZKbyw9OpCfKPa4pjg/RRHGZZPbPiAqwS
nfQiVVDyEA6daxd/4HpAQcjjKsnikK2QqVE3nXeWZI751yI+lgwSqpaPInHChWYhlGWLlske8FC9
2XAMH5AQ4YzIE6FNb4Boim+ubPPozHwM24AkCNelfAVf0fM+tooPclMAMV84M5vS386412RMwFxc
nTwLH7mNi/eDA1lwRNr5ENThZy65RtslaZGWT4+cJjwHto9ZmRZTIZG5nurqH9O++V5TNw9pxjss
vfApjhppyazVMwcqkpcRgCmSV0QNYyUaL2DGwvWy5IRoKNKnU6bB9Jcbdca2lVqX70kMcFcsGueh
xpTspJjtpwHlJ3e00OTCJMOJw8qRiywCnZ7l0NR3jVAlwAL4Pw3TqAB/wPRzgxxKNUHqdHX5YXRl
RQ6n1BN9YU18yxqVXrLPSrU4vMqJMhxOhDCOSKDREdbYdHPVHcz5fUNAfH4/ak5EVBH9rCvSomJG
krZosVaQeY4Fu9qwBgEhaFkIs41SEhq4Wh3aXOY7laVHBEplLBd6IQSyhr1jIpMnpo4dSV1WqERH
s8/UQJisJCrFssPuRhW2tH+aQpCBaOUt16HEGXzEN2eORz0d1nURnlKeVVUCSsqzmmCRv4MmMMd6
ODKhwnw3gBZhg4e0JXJ8trCfWJXIQEiQnfVnqits6N5IP7MKMtebHWudZb4gm9QNYKkp+bWsMUr/
3FEWirPDsEJejcCTIuGWMA/HNennB3cc1Vb4M1wI4ZyPbONC8qSzIndX5N53WGOXW+Qf68VcRLgt
7esQWhnscf7ZQTaiaTuIhYzsA/zjUu3QH9cHX5YiEBmmDQjkZXjGJIKz7naNfKDfaNorxaExBM4O
fmAzS80C+TyZyoFKBYEoxy7JIcjJ1QSpca1OP+A3sdBKyHv1qulYJmGlcaYhnbTwgaE3oACCT6yT
fal7Dp0I/cxUCJq4uH8IzO5JoZk4vmqgOFqmrCov8ribaSozdSadUACEl86wYw86yRVrb6xqovwS
nsq0+GLcnY5VfxScMVECC6JJPWWFvLhFc5zNMyo3Ys2X5eU28+6OcNQ5KTLSJVCi3WaN5EriBgCA
IIfvV1IjhNAiN1Y/WDUVWPPVNI3zONuJWgI7yEDClFZ+sVh5tjJjde8by98+02HJVi6/RmQ2aato
B7tH9B203GQfiNPo2qbqunLmC0ZXjv0gBIOJluDGWglbB0dARQdy3U7uJbiZ4RF3Xsgj0s0SgtHk
i4kD12cBJxkSmcboc02NUH2eUgbMQib2/k37P7of1sbMPI/Qe8I1GrW5Lzf9qH4kvJyt0L2K6iTZ
yqm7IF5KlZJHOiXScMGEFWPE6krjbd7jrGt0eGIzBnnKYyo3WvnqzJZwolFB0rkAeCQ+ysPThlmH
bapBYlK8DGSlWAbKpEvIxRnFqBZH+Uv+Z665aRfgYeaGstfWH/Ly3SMSwBK8WHeMr0nrlMKppB13
JZUpLZ1Cl4ZyVoWnwknetbtUiCd684YqdGqFawH6ovnwsYifpExit33hEwWS60kZ+9M8YlSjaWrp
yFL3vlQzGjIu2NP6Rlsr3/PjFnPyi35Ak690W6MmSpRrO26eAeETyjgDGYX3Eq3WkSAKJBM8VN1B
uPXGr15NSEEBoZ9StMlRNhHEGAmUSkZ9YoIIQLc4uzCxtHJhaSPhmgUKvW0l9WKBNbXaqXocBoOO
5wJEngk+IQ1KbrUgTKTk6l8E/uWSzljrqpQC1rjlwEW6/N/u3LFIV47PuB609fc9PYZoycdYhOsn
Oko73H+hAzNrLVPvehy8bPvF9e0IJhALO1V3IeeytpHCO6JwS8DHtn1KJDUW6DCzpokDfKv1FDKa
FshbJhKKujLCFCTBLMoSvCspLE8wqtGdo/Sy+9L8wPQArg7k9juIrI8DatmdH1MvflWLg5XwNWmr
gJa0k3EJMIRyclEZwtrXGtx5PsjyXlDfJsqlHFxQjQfTb1xbGhXkE72YqePEjl9LLhDKz71GY1g4
ii9T7sVkp/gMvwXF4/pLvVzpzFlb0jgqgFYmnFjnQ5SUncP1u/Y0Q3xfA4eKJ6J/UkJFueIHQy0d
u/Qiq7dDanyuYHUrTrVv/G6hhqnlE+uDHId5VM58c2stAfePw0f/HcdTOnTg0II3WgzE9F29Mrci
FZg83apt51AOrrlTvLeACy9IBRZVi+oiqY2OFFDZoJvwNdjWvjHG1mDASh2lsK4GVVLHlADNQi63
EBsjTeUscKoCPX28floPnxAEG1zADRq1gF5DLzbPaCeOGhDRyPUt3ML4RWAYjqLiC+XDmcotMSKG
z4ogbPb+dn4zuL8OuZGebO9rhZqkSBfPt2gM7uW5DMLNTOiJbVrcRF+z7/hovfkpbTwHUOWsLTcb
QzlNs8kOuHGqcygs6NhxfQxDIxPCzyK6xfq0Am8CL19HIUKf4gC7+hJ61rh5Qusu6Fq441hcDitR
eeL4Ohewk71rjs4daF06WxJN4o5wZ0gmViUroVyoTg72I1zZpHkIrIczrYQwJ0J9lyuRcum/kkmO
3f3TmfJG+9syJsbh4fhIYQDIwDJK/RGIjnRRn41DPNTKTCa+idZfUyDrxreEmnzoh+kILTvz9y1f
1dYwsMLfTWCXiuaLVxqWuUKEE78MVBJCWdDtaEktDAk9RS6ZCaRTcPI5CWNGsiItzviJrtacNjhr
qKoEZ1vpz3XHRh0GCoTBpLhA9GhMO0ZUprhjnjT+JBxn8MTROIs//tZxE0j1LCcuBWuodSBKDBaT
J2aUatAnel7jl0YT78KgA2PUgDK7bQprWvupRIk00vPuT9pW8b74jNefgnvojMOSLkHX47AdqHp8
jqcJszG9TRpEp/yISKxPc15SGOcltyYrLybUCQ/BcN1RqOJQf5SiCLbFd2BxBtJo9grq9N9IHZmk
+E9B6v/QCgIH5i+0guNpXrosBht6kUAbEMEWVxQONFFFwz+iieLXIp4+6JmG9ROXhZHGPYXZz2+S
JY3MGATxd75GXszDDHn/k/0uLHB6sViJ4JKx41Ba8jFXD2oI0kGIJlfUgQv0mlL+Up12jUuveoiK
vnaGDHF9vcvhRpXoQwV5nuLvIoXU6XAUzJaSUWZq6Y85O//UDRHCGHVmtczoZvl5etNpgLWOoeD+
DPEEetggJxCsQdvq32lkU9sDVrjhG3dO6o3lxhKM87Sqjz4NpkTY1t+ajbJewyzyLMaswjpgaUFR
KLHG4sPinvDzWU0Ju4Jh7P07E+GfGx6V05lirkjj1Xzyd9rKLjvYjsvrU0/L0mkTt4wNKQxhJF9p
8EDtyDQ/cVp2AG074u0aIxohVFNq5IbXyvopUxnBwP4Fu4+wb/SAxbxWcOG9O23af7/8bOEfeRRl
mh4lhXJSKoc2VX9ZoqX1dFlKxlvb5Yh3ii+euiwtlgtwChFPs8K0e5fY/P7IrbAM6RXSgQVR9SPL
GF1/zNdvvUrtOw22aUjsVKmi7Y5Wrq6lV//buY2onC8kaLgDqw7jgJh1Wktxk+LX2gqeHDhyLSQS
RIaDZIVYT1afBfBQc05EBXdm1qG/tOafIj79NqlJlNAU8no26EwyJejOLsPF4OmUlJAsGV1kyXq3
4e50uPZ43PbMi46PpoTPNY80TFSzXDeKwTK0Rh+tf4EmJXPEtAXlWgyS0ondGJ0uPTG490h6MBgo
pi5tVwEnBk+89YVK/W5tqge8BnA+BGPPKosfUWstAeQcfs2mvn8j2giTl4BgsXJXuBP7j0H0Qm9V
N7AYmMJwxQXFRdlzvRgjOBFAsJ+CzHGvQf67EV15VTF08u9rrPRP1MR8vpCni2aGrsR/76pV3k6y
08uFJeYWEXBUytkBIGSbisPH4gQ5wMLITyxBcJM6SvX7d2Fkd0k0aCcUWKHaQ6C2DIJ7GkkNwAVY
EX9UNGLtOIzOUL466G/hgR7u1aqGwyOLidgrLHyU8L/fazb9Ty3E8oVCqVBI5+0l9jdaY2pzyU4m
m9mpF5tQeKNpHhbUMXC1GWrjRzaSA1DEczTwuWysKIFgvMBgUwyCJhASAOJ5t3OkraoOQwzvXegn
qKjxIQEn5vZK8jTYoYthyYX4DCEkWKpKMa4SZZShuOBT84VFYNDIRjtDKwo7z6xwIRmhBId3/lHG
+J1+KJH0kTTj3RqKdsFKt7pffzq+lpe3g9+lCl6ACsOEecwvTHK/OglVwHZgk7nH1eH2B8GPCXjq
E7SGZXvxsSiRieGtTyvBN4Q42kI38hHND9piHC3fKahFEChOqtp+XcvWhXjoNYy1aqplqnbBZrMO
QUgUeh03c6dbdxdhsKf/Jkwzyf/vlsysF5JMkknDSUuCsP2LMN3sF4fFZLA89X4dbhN5TARbDRoq
V8mvvdsRnRBc8WYtEuuantW+k9vpnprbOv8jJJVesq6u4Jgu6umNgVGVKsZwPINMRCqiZ4WbkYub
mxBoIfYwQv6KLEsPPMLwMhrB/qGw2Ox78S0KLKGc/9hDEsOskaoJkfnMvO78iyQMwvWdBORwcKmz
+m5a6zH0rZErO1B6qNSfYE1i2i5rZEuM4ApH0rMvrL99kyAdNKtAuX4j9Ymw85hf/I+gnNe01DQ/
SaXyX/X0/HaApVamMK9B9sLydlojmaTUoJftzDbtQT7CGYItIeuleL0xZUGb2pn1QS7T/xB2Xstt
ZE2zfSJEdMPjtuFBOFK0ukFQlAjvPZ7+rLV7dP75OBOjYNCBINBmm6rMrKzHxesfhaKhU/LX0oV8
OZfNZ8u5OCrkvsisV/PjZXyaVfAWAs6KqmWMuKb98YOkxC7k4FvuCfo7JHQy2FEzwiAGmoW11SkI
ndmzWHtFSbuoniBaCApY6nQemLO4qdVzyy0EJaJL4ikUotqE4dRiv/Oppi5HkDhXOWwowTZz9XKr
9F7AGLHwPKvHvXQ1VMy7buR+qYRH8sVeFbQy36mSa6Hr/qOKt5T91wWQRtuFqGTr08KXBXB+ykzP
5VXOK5Rp5eHvr5Qj0AVm9erlyDQggmnb8xojkwLV0JAo8w0m/4pF0goATTLcn6YwPraEo8cK9BJ2
BPf0jXKxy9CjS5TEy8nlJdria+jH52OT9pZGdJVvJ2gptpjuCVWAuKNrLqwRtJToob5npw/XZmM1
cb8A97PWjvt23uK4Ao+me5oOadqKKcthb15Akcm4y/t7T48dD8E3lr/2EIzliVZLVR8+fdC4CFPk
XtoHTIhQMk5xlI3OGDt84L7Qy4xrYpqy/Fpjs9bv7Isse6cERuxz2tcYe84/ZdERZPCHqgwo+oWp
88mpbPWGW5KLv3Ss1fq7rjuI/uvX5/k+WT3qCiS3VuzMhhpO5RqToZIEe+mFOnv4tsxgx5u5PV3r
RajtI7mKI90D9GCQKnwWO6EZnE/L0qen2Bzdu5sJw+Y+RG3dltLzkTjxSqujVItBxy6CITdfhAOt
ws95MqsyiRHmKKdxOTe/LC7JfSmaYF33wxV/Qx3Vkey3RC60fDElWhEC/VatWa0XauooMXOBCIVp
QSqQAggV7pdzkfiJNzPeSSMw37ZCHOTiMf2BNi6oX6zUMipyjy1C2KQS4tCnqKyr1xSoNwefZNBy
gowX+st/2khw2VfixmVhKbJB1vRl0iyHk1Xf4IC3YZaWfYoUMoShUhTG+Me7vVonGNLsd8eTIrry
d1QZaDQWr9ddFd3s54HmUvRy8lzSpc4lT02TlXEsnqy40d2Vpju25gnKnt6qx0xHvY9acJ4sOrST
uVtQBjtH/JMZuvSeWyTWoAuKPfkJpOHAWuySvWnm70zL3FqX9FUXHSAtk6o9UBnnrZo1R30fBDIA
iaBETixiROFaaSgm4Z88FP/Tv4YPtgMRATdtnYCugAVuFxbojfrWRL+BcQSYIfNTtIMYOCkh3fWu
Sh/k2kvcbo8ol6yz3lAom74YIR6whLS2bf4s8Vpgi8DNSCMukdYCi8qYWN+9UD9xyQ8KuLiFlReW
4tqGpTePDCJPH0NYvR3tn2whJTXgizgHIDNsL5lFlQP/EHxRDLn0c3PmwU+jLvFpMukS1Ua4ztGI
gWCQjqMRgjiPyxnDnM8mI3wIEUd2URydkj0Of0yrI40Ukf8w9S0cUAgCgUheL9OtfMTkLKojJyFY
jnFf10VDMzmd2MctOPNpggjAkz534gFapVdrZ+DKCQhLg2NdMmXRtr3jKCjepyQGYNVx7Tah8/A0
2WMJwk72LRhphGAAT9JhYAgwlg2QgGkbuuaO/tKkrAFGu3XKA7FLrXC1Yjb/i9irlNLpf1iAsusg
WJHC0/pw1h9VgpBCfSs9nXC4FXgQ64UGIPyYNoOP/uWuOAtOMpcD33TbWTdz9Ks2khKG8OvmDnfW
0JdGNDPwAYtDagsw4xuBzyV5mNWWncJdMAOjsxba+xvM/JgmWrL1aVz2cEXlb0gmUUErJB5OQ6c5
g2fUKbBqbp+lc42zs5BgBGoctbQb/qZ0Qzm+aWihKZcuh1RmQLsuotAwh1wGzbcJrgTDDWx5/iit
vUniqjVsxY8TPZE5CyK9JxT+p2SJOWzpgYu/4gcTbrJiYgJff1PHW3wLyGpYLrlqdOmYNojQcgf3
nLuYXN2iALrtGB6W4EVg+YnTvUJyJl5nQ1F/MyjlbDhq0t3mlfpbXtVP83mPWton4lr79qpE/QnM
mDZjQvQrunIQw9J7Zg2WgeCdf35LuS6RpTykj/Cy5I7M0AH/3nmwzrXtVuqgr3yhROsuEe1MTyTk
1jng3A39wCgLmJTslB+ynrKdJiIkHXLVNqe60VnDAWq15Bos2oEp0SuxC3fW7KuzUHERYc6liVRA
p6BcSyGB0ngmgr9M81EzJC+7t/b4CuQfvBN4AREx2SbC7u8x6ISkUGTVJSjaGUuWAgoNbjGcXxrK
S5fjcQEp8/N0Z7GOo8CrJ8kuFyKR5u8pYgbpJKMigzbmNRwUnCb8l6ydgg8JX/9OJoW7Z9Q4AGus
KGVwC/UrUXdIi6Wmwdcak7o5EqYGoZ1EiWtiDuY8862j9uzFQ/Luk5rAODvOaMhkfQrTDR4TaRXx
p7lGmfs/ZywUYeq4kdztC3PIkNYRcqNHlDyCdyX33bukjb0WpXqscNjv8fcN528tim/pEESLw6Ce
967n6g6zYUs5LEYtN42uDXJcSo23RPgs58jgrksP3hrOrahn2S1ZiAuQ0fpxmbRo/+J4lmR3HqJE
61j9OmrvkfNvw6LhmztrU2bcA3AREHCQJRfI8tN+TQ47B8pvRYzX3RE2bk+elWJ4IoxsaJPUQNpx
H6aHuFbgQuRDhPo03gmKcq66lVumVw5tkuVNVWmNg16ZuY3gJI8sADDtnvR1BYoaVMG6QnrZMNd6
Ub7mDCnd+yQpPguKYz6yr4EvYkERZ9XNLv+aJSc+vOfJju0gkacw9tgukmXH9flQNxT5DqpDwIVL
zB0ZpxhOZN1eUbdkwW2O/5m0cKZFHMdqTLZdbpQpnM3VC8+yI7OWH9A5Ywyhizx18UCF7jPFk58o
Kq7JfLiH+NEtqSQ73T52JWvWjxXe84ra48Jx8GSOlefgctEH/gQi3kI6WZeZ/3ACpyzZvn3uyhvp
PXt8jCGn4vqkdeHkJKrSjimUXHWWvCBsXOfazQMF7CFyxm/Lt0nr2k05sRkXQnDB4khPQYeWYmMT
cqrJ3ZZH5MguOLJo+e5iQi1yl3wLS5NTM9+64H/Ls2Cs5G2CMgS7EoO6QtXczKnp8esmo2+MmXMW
lsdg1rBT+WyF1OGAdFZhnFLbbQuXCNkLY2Cpmy1Pp/o4hE+SMWkcLHJnQAGO2PHf4A6+q5RWCWGj
YftAG4rQsZLkq0ColbqTGGb5mv5HpWVNgdjc6jV/I1ezO+yfsJGsNf1fE+dSIc7my6VKlMsWviTO
49LhFk0K5dPjEqfwy/dMXDu+x48U3ycjat6dCONkfWjuPnMyppVmflJfQLmvkhvkx3+DdHH8b6B3
qZAvlvOU28bFWN7mbzjNabI/RONL5iToTYhGx2iDPEOtPRjd5tVsRBoGvW97Q528jgDzzp5kPVc7
9nft/CeVcfh/A9AR5wOOxy+hU079Oqf/jbj/FfTSZ1OUzNdlfdZw23bLTvevSqkKJ++24GZc7J5Y
ONxw/f3yUHkqIciAHiZCihi7y1M17pm4a37p8B2/CXVeestG9ILxECG8g8rKy+238t35m4Wc+ZeI
sNqxIh14efvTLf3XmuVymdLLQqlSjLM5r/LfruJhcbuUx1H5+CjEVfgYheRPWc6qfURXF9e0V1gR
HSmTUaijqWBatVwS6XP7TxdOAy23nemvObufV8QCtlNy4AqNS+3s4Nw4fLoAsICg2wJ1X4I8WYg9
I2s4DkR/WcqYf3PYzCvc4vrH/AU3C/vjkr/VwzwJmcEfhlLlX8a1OFAxzjuyi7kvXhblwqFSOY9G
l0dEGU7g0wJUg3a9IAYG3k49leVXNEyp0kntKiMDudm+PivU18loUs18XOsRhNDlWs2g2pzUSnfN
H2jgmllsxI4Q9buHHRXJRUzte5nOKKluUU13Dv1+YXNN6GlSut88K4HQps2F35DJTUHPOzd4oyQ3
LkNisXTxP4Nhbcutk81R0+a4VfVkUY6ppxNDDMUP3ANejYUoRumQVJibKCgWCeDJXQMl2zf5sqhR
pdR9t8Wn7VnSlinmAEtGNEXchGGGZX53l7OoSAJIbkXQV4WGZ+Df4w68kbAj+xUAV767bhyH+R+u
gqqFEQIQ7TC64cXN2l0Jrw/WM1CdpufJf9/s7L8U6cdRMcqXi/lcAcLvy73e7i+H63xaujyaz5G7
4XmombIlHyr/54xbRRrlD2VXMRscUoEqPlLN/z6OUNv8ZS3lOHKVbDYfVfKl/JfjqOTn68LqynFY
OiHsJJ4vnWyVgmlkgbouzUy5JSLByJ+414QwUr5YYdbjT8W0OO+l1gnBOkU5NXecKVqAB1P6l3nW
o4N1CP+9DTaEvSO9fQQcL2xkh6rrjoIBUQf3pspPUJXujcsu/wQ68fRnduXrJlIqlbMYJHDxK/mo
kP2y4lxLo924nBkdHlH5VQ+1TGKp961V6tF8N7GVaLJL1o3tYFLPP1yrle5/X/fcPywrvrz9F653
tbluFuP55PgYfZ5qty6uc7+w6KyDp99NarNv0fBE8LLoZFslwpfScFHdVJEsVMn62E+vdWZGdXv3
h2P6h23Cl2P64lwwnufOpWg/Pj6OP934J+1cklPZD3q+/IHMgCh9QqfCIcj8NqGLSxf1UfNUnWJR
uqwOp7Awt+q5Vk76k3qmRmgNyPLfRxj/g/773yPMRf+7TYzjxTXe5rhpmbtFO9Ov9CsPo7fdXXZQ
bJXeKsNJb/mHa5KNo38hYuKoVCoWizmmazb6clXWx92lXBplLo82Xsq0VFx7baykkuUuHKuSbKxd
2YQQiUQjnuLTv+wX2LUOTGw5NLbw4aFrvZ1y0ANAqs0NfXKOx4R7REfTvxZZB4F/WDoFf/j5nvDA
f3M+Wf4gpC1m65uWPiikCS9KG3MeXtNIxASn2DxSbR91KOMT65n8REoKgcyaXGSRJZLgrx6tr6Wv
cPqqQubjBzAkkPEd2yyvKdS062IFb9dxfgetSmUngGGgthrC8zq7pDKYPQJ0B8eNKyiQFRsWd8wB
wUd6uev+O8Nt0u7qcpHiVZfaOskM9J2dcRYr32/K8znozKDwkaXLvBsIGLNvU8hVp6RnrpcSmLsu
b5+CYYEx4Zm++PhBVNyLxatYNxfuBl9s1eDvqQm81k7hiSBns0dr4qxJGWOtyBOCJ3yBFgesfcDT
XhtdHsqwqb6zt9tSU91xR+K3VDIVOfDts8g6JaoThP3uaKnI+HKkulAnfEeLfxCEGz/4allKBwx1
0le07M/7Wxlw49tcX2+MD7gzeo7C9JsTxTDZTuE1HC2lNLyctLfcUbhdm+5fnSzTi8yBenMCusiO
W6TxPEdhFSCFtAvCekHIWfv4ieP9oxfbo0nbZ3KneCeO+5SIRQP9c2V2XX926Nn9cvUYNyY/BSpt
riDmCGLN0ORFeLYTRG5CksEbx2ug6OREvJZWqYWqhzCauYoOcT88CJ/gPIm5AbkGZ+Cv0gtyE5UP
74JXLmUMgDK7C91s/N/JcN3fP/P+4154TavMHPD+4/gh9+pzRvfnOp0Kxg87kxr+LXKCSazmOU6H
95SIxGPIM01SMTZ2XVwaj8nhwDBiTk+Gi8cD7IaDKr2FnlbxytFeP6PquZ5hLu66EEXWfziufLZH
wqBfcDbOAT8Nfhwu9qnQjZjvk2plYCJhWWrUWT9PHh1ETmn+HxJEsh+iy2dzUX0JnyEPJLacWhpL
T0FQXbn/rgpKxgSdTeJElH2i38f9+CNzpNQzwy7DQXo6KWnEWD3Rc4i7mE3y95QgF66NabFxoKhz
Un9tZChd2v9YrurFX+veBy3ftrUzLkHl6uWzQtPrZxxr4wfsytDpqNIU1c3aL5aIzAgureQhB+Y3
O1b6PdPLVijC8E+zdzXmqUJgAeQjTJeGdsp+RxiBE1GMiC4CB35X6GtNIRQorCX2pZOvcGSopwpd
5KxhMTdYvPh48H8lj0I0cKWwyVA2386+iaxZu3QA7wnJRO8ww/3mCkIhrBRwIANfUaAT+E6Fztyi
J8sq9pJS5XeS3ZQ8TXEGXkqsgwRr5yYCsw6KXENQUVrja+NWUYlLwCZIVlH9Ko9VenB7BtrmF/IV
jKJL5G/ALvxNNOS35lZwpTxQim/VSwmEp0ztSwq/qCQSYQB+oYeYUKL3wI9UEKadOXDPZ6W5KxIb
myDiJg64LsKppbJqaCF4Q+ugvKXdEv7MaIG5RchgwYq5ReEd/Oq7pVrZUpPqMv83RU0thzHey3Kq
m3cPMkdYoyJ2gVR382AJTX4wR/mb6kHmDAZPdwZSdPqMO+qD6bNGiwo74amxvfGZjgZHiAja/3X3
FhZMJVe0Re3PHnw/g9V0LFEDymURtRLY8ULrgIEXCTfl9gy8wpGiLyPVAVC3MLdmEUaqjRTVxtPh
EUyP0WgyRE8GXpmCzLqaWhEUVVAUkSPhwiWrlnnKBtROCLO7xymJ69cxv/QgPCjvvo7eVv0cB/YF
W/zlD6z6G+6DvPaAuu/aDzQNtce25aaVLo4XNrSKnqkg4VKk2Y95T4lDUgGY5ydsCLg0Qou0cfzA
MR4TIS+sKLcQYgnYTCOsVAIcvYhd3RipXFJqa4U/6cpMr5Nxx1yaaQe2LMiplv3cQHUuyaB/yOF+
PeRtqR9BVY4SXdrGEYPQve8Q916BPj8qAh1DVYiiBu4hzDHTd3FTMeq0iiRNMaEFehVsJSgMIoqS
EBZlSc2wLHWTitejUdTA1HhEfZMY6IlTAxbmJw/Xu+ShU6BJZQKPACpXngBJvhf+egaweUuKiZZW
gSNwgnj8qtLT757D4TNtMiiXMA/IvdPIC6qngwDL0foybuAcjlSakssKx6wBjsjbDifnJVqVs9pr
vUU1+1Eqt3jNf4cv08emeW0GMwgIY2E0EyAdCfwuWQmW99NMTUzJbC1CDaHcd9bdw8T10MN19cnx
02QbicHuQ8MPufEtr0Rii2Oq6nfJT4Hvdcv2cGfI49G774TkD07Rwv7Dx7U5/izybuKIaT+J4tP0
pXwBnSg//aVJ4TCjZkzGfBzjj2vPiVw4Qshu3BH8mHVTRFIRh7JkEQHJ6wqJnkk3F4ZHfNTHmEIc
X6ppV2zoLXYztg7MltF+16hTsoxwr68a4C+nkmBUoAIjrbc34jOX9rn+l4xMtl4hv47qBVpMH9hG
xSX0MBGh8Dpi2PAGuQlGYYRKYy+41bQqK8UwrGNW0WFY4I6dRk+zNibKltmo35AXFT+AObmTNU+t
ZJDfnwEbZqjyrQUXqM5Q5y0hCEGG0daSHLvSX3av7AwOvBTToMODnT9d644QTK5rI/iuMVufE1Jb
sHG7Ekb6gdRcOa0NUW9ANjyfzUJAWocmMT4harkb8Y8cjwh3F5ihvllaifu7HpcCFjdft4F02XbH
igDkKRdTZM3KYlXEvFHgDhiP2nsLfhvg85s2W+U6Gqvwwk48Vh+oRabG+G3zbh8Xla/pUi5Nl5YA
g4YjG5+2S08yFm726wqQnesF60g9Lb5Ml8ntUIBdHqpQzb1fcCHnUDnQaXv7ii0djJY8FzsZMoND
c8lWKYCe4xpi/o+2UJXgmBnuCW6et6z29rO9PC9Q+i367hOWcG5hE3YPru5xuPpseFw/C16Qh0JG
yDtkOaU9N7PQsXVBRTJ6fWJVXFJbwz5FoONaKBBVugf2JwQKJTIn6neW7W5ELyDrg9wjPWXXKlsV
yMpRPWPPApcrP+QLigPruOENuGZ0AsDHmgflZ6xZ9phxaiXi6lBcWbkvU0sTynqAj2Ycmz4OFdYp
zypLeLDo28VBB7kNf/UMLODRE6HQsWHDEVN+ZV7UqbRy9QvgUwxebAN5aQ35HgmZcC3ClkVhK/Kw
67ccd8VPv7qvznCuL3PN9j99bNbK1pCzch0nrW3bcp0lTNG5C1+DRIADk8oR8XjjLsAV0SKgHewo
tLvz8XxjB4vjUM5ySz0QC2l+1/uc25PW/xFSbORDFW12FtCL9RCKcCSDSp8a+Us9peU2TFNYluyd
BTe7e0/Vw4dhCSoDb6P1V0Y4FkPivPBw7DozHCSMWYzxPVzNJGLUNIymmH2Dt+UmO42EUosD+8uW
MN53LnO3mACzz9ln9G0NpAJYiVrPsnob0Wz5ii6dOW5bacrBAv1j6fAGpFKVkvr9VH5bYQmXqcHb
ipUf/iVOZl1XbD+Ud+uHpmGPIiV3gtzP6x8wxHzpXyGScr6QK2cL2XwlqLb/ht6PC/NrblzMXh71
6HHBV1yH2IxkE3mRTNSxs+8sWdcPsyRuH97yvT1QimfARtMaPbliKiq+NvWpUsPu+YnBasxeQP2o
yl1nJLBBzhiW6m5dYBtyzyDZqzKp72YvaXSPrhuFLJ70XJh8r/yUo7WqQQPbw6Rd4fpQNc9fAqYO
udWdU+9Ib1KegJZq0U1dadxWUmkgyfGO/zkTYLi3sKXaPNUX1ImKFqVsFzoVC9H7uJ+pwseNC3t6
d2HyO3CEa13MAeOip+JTuefLSymkeJLIgbmX+5SU8wmPwzH6H1Q9bCpeUDf15SeXl+PfvV47cwWI
Sq+lBjxZtPDsykJTMidg6UEPCGbA4rzr3pQv8gGBQFZ7a7DENzK5qvBQ9GxsWQgsU6rlvVFpuiXY
TfK0Wckj1kr1tZN6NcJAIa73c5QpuAmkZX9OjxKxkKSTtTuLH7u724NiBO0GItbZEhNQhZf6snKd
ipw7rdeWTOR0TTTiMkqzjlmKwZ3OZc9YPw1gUxU5qzvVPpKnMuHpzoWPC9up62wAmZl9togJzB/B
NXXKCP3HUG5WtGqbYTvWA1me6hRiUWUDIUYPNhms0cug8jBr+O0aM39MsyMrobdEtLp6WRmdX5M2
uTIYyZeaNNMx0/HTs3LhSNdnF+wz7b4pjfxLu0BBqsuE3iC/GQtDXzHyI5odd0xSXM+H2hV2dOUO
O9zTuC5470y7Y5wqqJt1w3CLpOcMf8jB9I0pqT117HxTeho1bIpS7GZxBDRkMLwGsWWX9T3ddi4h
AVIE/0es9t8q1uLob6uCFMjfVoV9JrPM7RfFC+pd55Kq1fw9rR6YWcAO3XP1+cicKgxYpwhcUbGt
Gc+rv8ryAzTB7KKGLcxEwQrnbmjNawzGE+6L95lvRGHK8koDMRvaaiquTJky/4XpeV++n+MzKfAW
kBODSX8TW5F5SjVxvmDKLJabCN2M7fgm0pO6QwsybFrmFaX6sonWGtnKGhQAxQRjwU0otW3Ivx67
ZgHUXREg2dLGcTJdBn8TksXNY5ZNw8GiE5HpoKPY7Njk3JjEwE+fIvsDasfgfJhSoM0QgnUjuDEE
NEg4Ysw+76KG6VR6t86aTcZS2bgz6auTS/M+46vUGsWsMKqd/4DIZ/+ByBcK/3OTv9Dfs2l5m7ut
CpdH4n3IO0sClfhhGFuL+4aotm9c1pCU0uVEjSa0Mgv4f/MCOFt/ZXM4DJx9UQNEUTb/Dxb+Fu2K
xdv6fHlcfaTJRTAiCqp5Np0GEJcaR8iocYugnSXVUeVynqqQc9gM+QGh6jAQG1dvfBC6JaL/UP0Z
XKoYUtJiJxRFivtUUaUOOmSXeCcLKW1eilATwSIFCSFOuVyFvr130gTXzT4w96BUcGEEo8i4/D+9
IhEtPWU3yeou/1icSGuzNmHoEarQepXqL+VSIhBzutSXw0pWwvpD7Iqqma6tqiyHdxV2cVkS87li
hcLlaWBEDT/FfAz0rUVbghu5EqQfl87+1VZHxFldYD4Cup3lFHeTX0phgxrX8tierremOUqSsdZs
bkNbcmuO1K06vdho2B4pKQqFGVYgq86F2rtz2xTKlFsct2Y/LS26PGopqtBZ0NWczlwsQ9xSaN9X
rC3gBaK/MinpeeUwAiUW3WGA+lc2AHjRWI5JcHZIXYzlqPru6MqfGYbOHTZtJx23MO36YDjx36Mw
lCN85VL/Pgi/UIq37HpZ2s5jFzwL01KffKvQ5MTxbUDAoFLYLWjK7XE9hmy8Vxiq1QH3UIgFZYI2
o1UvfaY9Bi+wMMY8Ek06UZGxkXWqBdwV/0RLF/L/4ADDRCqiq6kUojgXtDd/W7R3mWNhO4qOl0dl
PIfGJSZeMy7zdlcgh0PhRSCJnT9Z4Oo08hFSxliCWrJMa0H8EUrC+C7+XwSod1nWIUkcx2KCXHDT
PzFyNVEIhfuslnxnxw45EhugAgOMrUBjzXb5DQs2S10XlBXZbsJmjumCo6gG9S1JtEJe5LfIRVvj
cTV+8Zk5MDwVJKPmFsGN7ILwtrvQkuZ/ab9K8Xs1f5uGGmVwP26UOO44KDG9L8YbUSN0vBO1g50H
LnKf5u7ROwxnLArXlAuiXOQgU+xMGw3FjrSCR/tjoY66Y6KOk2pC3EMqCGxVffokyrnAk41JxgwJ
x4Pnri2GCt2APHM1fDZFpW94+IQ3cz1w/VDDZ7Gq18r//R0M4+3OgDsx5IDG70p9VYrhiu4xH7Nd
mmA21V2g1KmZSXgD/sE3jJehmMxlSjlu5hlFMsejMHNPSDH53NWBnrs4e5HHip6ZiaYf5NRdxad+
qF/2Q9HI+c2IMI3wpm07V7ppKU0y7ZpRUWFlp6pMenSR+YCqscYa3rDOcaG9D2sAU5GMwzwhtecB
U3kHzpQE1aXBtvbWGGiv1KPlVqgZE4kpiPRaast/W3BLsw7yUiye+Lr/FvCC2n5gWdr1B4tX0Mgt
sBnCy9rYlR1FdI2acaA6K2jJxMZ4JiiOWrEuMin7rjKpvzBSOtYw2+2EKjNXHqC/cGrjRDBP3wDQ
4tApypxu/uK8nmAjZO6zeBUWA94iNkkbmEuDafkCPMV3CFBaryLkotccOBFohCCNJ+6agQXDDzdc
a1N8y3Lfyo6AzNgcyTTL6gF/ttnU9eHKwuLh2H5KXBA74BkVw9ayWCfDayCG4nXq4tyVxxzLuVi3
v3l1rsCVo186QnvSofbFN+FM3PBtQsWS+wcZTRxV/m3B+nuU+WXRXe1OmVlmHl0e8z1hRJZdAb32
iCqLwkcFxjS1LHTHd79XUJXu/C5vC+vAQg7ZLG8QWxUJKY1ArWaQMt1hiepe1SV3dFMKxV+sepil
tqHDiF5jXsCcy1fONYLYmzhjzXxc3WFVQzS3+qzguDJqYYBmGK+o3OnolLdS4EJr1tA/B1W9S9UZ
a15JB52i9sIB9B61stLVw1K+qFfAq1NnIFBQFth9iKrYo1GLeruL/QnZbYq1Kp+D7/fYN7hGeFtJ
JyF43Y4EQ4s84bzjFHSxp5ibm7Sn/g04VySaE9Orcd6PG4rwxq0SnyMIWbVdihVkkcE+P0dPW8YM
yPDTgqTTS2GYnybIxFOE3STBPC4daZlDnqqYklpI1pxxxw4ClR3cGexZ0InjKUH1iWEE9ChSSt2M
p8/iqxxSsPdChUfaILRxRKtqeWeF8Vmq3YuRo4T94UAvga+HiiHLQc1f8y9GEZOO5UdXXFTUNF7D
p8qvI/CE8icRDLV+ptjuY7+ldymXLb/q2PoNCxsPprmE389IPhVPRU0uJqsFOPl3YX33RC8MLpa1
MwRO9ilX20Cq0HKgh3UD5Sdpa4NppxQ8LjX1lelNKVq16r8dPsQ+nI+qdle9Ud/1Iq3Ozz2uXt20
HZ2w0ARYsvQYDKYotfHYtTN+FmZxIDNou6vXilV0ADHOfeI4XlSLgNLPNFXX8oyisldhkXTSbD+d
L6wbtI5LIZws055XRHEb3AFcUpjtBdsbvFW4yNkWzcxWzVlPx2jmICp7nFVAqhHDYtmu74gbZrqr
MTXY4dwBcyQPFgS4ExZIcmljQOvTeXt6SjI9stcPM1/jJ6NqZfm+ALKkOd538yaVLiT4Q8w7eUW4
QmFUA3BDrRzFL+rqT53yMRRgjNsnnpJmxgIWgsMWtbhZpVmzG6rB9YiXMRH3xSwPyTwfQfEvAB16
qYKXWIfA3+zyqq0JW3Ev/5h5Jxevn4eUWRCc64uo4P7UGbFh6gyqUvFIIpgf2NvWzPzQEeT33aJ2
TIBv8GOdT67voZso6PTH/hzKC3Cn/ZnpF4ftcq3Sp0IprCokCtPeCQu+HGES/huEP3GtzKAYt1TA
7J+NtZUWYGX37dTY1cTI8hgte69d5lzWMIPubSmaRVZ+7EyBni4w/BSkFntXBjhpPbxJoJqA7fj9
Ph4AP4pEydDN6Gfo3lHs28iKOQWpY1tyVyHaMrD7XW3Cx0bXdyKng5qyQTYQpvfQTUX7aLfFuB3R
JtHH3VbcUlzqJfzQhAxs02qs4nVKg59QdEI9SZbevt5R/kJHXGIvq0sIpa6Yg2Dxxk/eV4p8CE8O
IWLbHRIjMW+7NryHVrZdxGi4aAGVd3UkrsLdIEOrZUn/TLRUm/JJsLO4cxxpaMdQIxACpsEcT6Rn
CSozZZyZLOpklh/sues+JhAcN4eHZP+R6zEIqbwwwRcmkq8ofN831q+yAlIoDg5TttADzuzNXyq9
XAF4wKaufgjwHD9I9z504iOf+JAPHwd8wXKHVX0PAq+lmGz85VMYKC0QMfYWdS8BmCsyWJlbEVOk
XFEloG0yH4Luaf61H1gDQmfcVzkqxbZ+FgdyoWByRCMX+l3lie1ohAuOCNHNnrh4P31KeUs2n5pW
gVClAYAOGQ1aom2nQD/v0r30t+Aq8ghyPWtQkgKpqwgbUgN4GDmYSicPsAETROB3upcCMBLSHvnE
94gyiRM4o5nisnEe6OkggHmGzbnB/UwexDDtaq1YwgbEMkkCejI348d9d/VQ6UxaoZgDLHH6KLIo
r+OR+JXlqFPorPpQCo+BlWrc0NK7w6SoaVriChdo90l/mfTcZ/879wwC+a+559/DoC960vlxf9vk
CnkAkK4LrLY2IXoghri1tG0yhhDbFXXQ3/TGRZ1gKJbW5p5DsGvrFa0Ujsy5/z4+ein9G0QTVfCy
iMBo4mLxi44yGlUW6+kkZ2Ypbk9XFhYUUCO2SNJK+GX3oWfZjHTbSZ9m3Oan6My8f/3E8rZuNlxp
x1hrqp6UEu7lapkpHRQ1FyIb4sMxEozbuJuFTjkpI0GSviF/c5Bq7escFTsdt217I0/pys1UdyuR
SV3WN8MfF3oPRb20AVwB50VRed1KvZoxTZIEY+weXXz0vy1HFPZOVwWnsp+CRGYodFZn6Piz6mnh
vjN/CUp7VgUlD/ydvWHxkqZLtoISAvZxVxaPlVrI11EbABLH9xynPiZQQpambbYUghGD9W2Cl6yQ
ruehephkne41MARwMuTj72TAysYo3b0iGS3e59gKjJ6NeHQYINIiuxDBcZ1vu/9rVTAhxYfOAEG7
l8xPq9DdOuafx0m1lhoiEDHZBsegODfgx0X79pHGQqKsYGyGTwFs8/lE5JQxBDmh2tDrp2BBkJle
P1Uaenqq56SYdWnZsH8QYRBd5Qa5gCYDHgcszyM3PjMALcp0ICotvfqfa3ovnD89GRFlGRKvkZ+V
b/n7Sbv4HSIIcSsxUhrA+RIerMeJncEaSd+BSujFEGEsTMr2GbFm2t8H6QnX2cHKTgrTZDk0xuOe
pIUbOE1AH3kJvRnrT03RDx9F6vWJ6Th3w6lg6+APxtNqGo2SRaBhjfjgZAjpvLUzjk7e6LLAEEL1
S5GcRxsEUKHQMpJAnonkLRNa93yNYwXNqVxhmnFPRdrTP4UDCC/CRYHS8qvAvD4RFKlTR95z3vm5
wfwi/MTlUKL4env1DjmCjOkD+x/kqWpYDVwtGkuh9fSrV1UtBxi/QzIezLpmJMbJpg/GC47eI3fc
0w7aYV4mz130xR2b009DjZTyUxoz4aw823hwhUQwuLU3DMM5FHfueJ9xsI5Ij98DMvcrf3fM2mRM
6NKcXppU1wbDWK+mYcaGzFtBsoRccLIgEjcCdxTTjJjRf2iYGh3QvObwbLC61B6lKMXAt1DCcgPF
mEh2HlDleo3Ua6fqWpJKstIHU6LAP3DeC66vgdgVw9YJyZOnIMGhw4MSC670uA/f5xDRPwBpMkPN
8IzJiF6HeMyDi795QcYvFQy5TMOJyl1alQllCaSYkt3Re3S/52oiteE9HSG+S+BhvQ5Qx4e3GNPY
DBEf1+P1iJ1/mdFqVCf6gbvIhGXEAezNA/3lU8dxh5pHMWOl0HXW20GmwOUOgw+Gp0he6guvujKy
2Sbnk5KgtHxxTObvZ3qs+BrteBBOjUnBlb7g32wO69mXmPFTAeIyWlVHHupa1rrXY33aLw1cuWB1
3l2s0qzJMVFG3mQW54F6CN5lD8RDmZRbedKX1fCIUgEZW3c1SsbYwS6Hlxzq9MmhR2OGUm+PHmzc
GF2xheysEdJPa+d9cozqq1M1v0jGRN7JsnQ3nyL6pQCga4K+vCVUQD3aNjSrF0LQLY065s/wJA+l
xrw1bR2G5z697KivL7zE5PghWq/RGQyqIg779hJLAbYaMUnb06kvTd0RS3VL5FNdrDoQNzUzJD/T
qmD52BtBr+igRVpUYAcMbgOamW5UIm9LKjd2d/Pqx7RQRfNIYErcuoOIzXyvn861TAFRC9U6ylpo
UtGtJ/G1ej7WPwKeQWQ93dKRI7elDGLboplFjkZ8s87y9QNIu/SdrQIneQr/80nxUH1YJO24lOCS
gPlQfVJbVieDdfVh2WxPEASWj/QNGcazajKpjWpE4jAfzdmP6aF2zSWF/ryZQWFbm9SSwqxarv0a
9x5mL9cp0NeQvoXnzK9T8qs8vbsko+Hk1DhNGrPovXL6WGOlvHzfxt94tfxwvK5Gs+buZRbXj9l+
t9ydYd5Az8k8TrJDqqYr315U73QXyduhXh4cRsPmB0obNtPkSoD3oZnYrZqUJtXssXr7PNew7a0m
10EpSlaDx7i1+UHu2Dl0po/10n3lHjEQoeouKXzuuzkKeJfDJNPp9I8/K8+kVdi+ZpPrN0DPJH/C
AXY7jGrv1XP3fdIarZNtO7flF675voYlcnlFCeOhw1ShLIIgpXReJYv1pEq1e7lxQv1AScyP/OPl
1oMWxKFd4ejb4iXKJZu7+ay2mlWP2D9E7/tL47SobV8XSYImpTrTexmp8mh4eVnUxnXAzC3aA1Bq
BM/ntw2FpfQipzqqeqHV/TIBEI4fhvtcdUyFUuozQQ1hXCVqylUX/bccP1/ZOpJqkZrLU23RYUGm
SXHcvts16JSerc6TTGlwi+4K1HjVlj/KUbVYqZUfatfkHrqj1srUMsNRNTfct3DzqdRo4HaAttzQ
NZlXSp4I3BdJ9+38UakyrDJR/TxLHq7D6Rh9K4j8LEkKldrtUi8mq1INuXntuKsVCf8QPu1qJ3Ko
F80hmi/EVMh77ifTKjeJcLjqXMAIOnqb1H497puF7q2mxRHLN6wylQIPjW2yqlG7hgnG9lf5nFyS
x3E9F9H9uvBjlq0OMj+m9R/5p3wdWr4xeMzVZqvk9NLI9Ys2PyALvfD/jePDZJb8OBwo4spWN4+3
GjTYlIKRbOfu1D03J9WCKej8fno/ri82tXWV8L03OD/lWtsqfywnP2avS5C407BYPT7McskYn53O
9gFq5cB+EzqYdyvV87C4qB5r0cfoGw55GKSsk8W1fkiOr6NsdYIucNIYH2q7a+06rl0/ojEyjXPt
A9KRdHOdXKooyfS4fpu9Tx7yl7tzbVxulSmY3YCGPiNuq9bf8pNa+XWUXLZVhil9w0v3daS/L6db
+7qozrvJsZalxLnUzB6qo33tiFXwfoL1OSl3L8n/LGE/glP3y6VaqPMm/WNt9f5WaSYxk4rSXHLH
LtXJVVTU1SHixcbp+cqP658x04jwEFogalSPi8aRm2r1wLqboJHHKoOuJvc4V+fuL9VKL9MrDva1
Uas8oTaWFQwnrVt19l7GQfTW2a7RKCLAWlTLxMEIWOvb2ux98V5fvddpWp1tJHWOpF5O3uJt9djG
Di2bnO6jGrYBJ1a6EonnfNi/PSNb4+Au73H9ffxWxKErOWC3wXEiSiH6RYq9HZqdbiEnpCfMZk9P
Ss/ISWulX+vapR+jyNR20vYPKgmUrUWN0cd6aHfNQ3VP5kqfzPCMCN9oFHWDNQyG7UE1DV1gH4AO
21eEuN3d58k+iZTbVlbi1dSbfBccXmDXLFCMuWjt+E1Hj1TTaCaN3UH/yDtYEJ2FA9HeLdvS1NRn
2cZcVaAZtUzNidxZ8YhH6mv4HPX0qgqxM6VAYAs0EcoE0EECULhFSQ4pzdS9A1qolQ9O8vKgYm2S
2GZS5lMXTG4gxMBswub3C6D0+6JxGOTYG3FV6uiCzwT7y3nJ+viR2M6L1pHSgm6TiOn41NbIzoQS
etP6RUJeyxGBOqE3wRlhGFMxBPnUzyHNSNnxy71C0sJ35UdyfTpmUEPMnwli2SQUbgi6CH3ENJuJ
IcGUcqgKVAC6pnpXqaWCSy9QNtw85eHlFy+yBBSC8NqBjvEOhF0z21IU5UeEVpivLX0RJb4X35dI
d+dUqkdgqsXWshYFb+8D0t7Ry//vGcIwSN8FYqtK7XrdjF7ay//aYdciHqvb+Y7XyYZX8LENXhMZ
VnyU6bzs3flOBwC7dM8bhx7/OpBauKJmjsi7Nwo5nhhH33nWL//ZZ6uz9aUZ7Z1lQ4eBdGwua3ka
XDE4lRw7AVRd2i/Fq7wGMzMjNojhZ9w0JOd2DM9jW5dBJ0K+ce5K9vEYkyhtNq6odBEaVawQR3qF
PNMoAC4K7xXb4woOH6fiQGzRZqaiL6WhOgapN9uOK0cTUA8oJChjMXWJ5O/B/iwo0UXGBdhFJ1Jw
O9dG3CyrtYRmkK3z4ZQF27ZgINbsdDsgU2NxP0woRFQk7SfN+Ut4esA7PQbTEN/D40i/ZkhN6M9w
TvyTYLvfU/R0Qt4jz2YEaxZsEz/F+YbYJgC6cpFz8tUodyu4T26z6NnODpgVQkRTdYzU+LT0wNcn
qibkzn/3+cokKu1d89Tb/WU/wprBuiG16UXkMpLWibNIcMtcX2gIdQAGWRGupu3EFg0fV4uuWN4j
0V24gMvc79OcQTTYsDSFes3l1OhIRyoTkq0sP6ESbYw/PU+JyG3gMCEmMVrlIpGb+F2WUVs4yQqc
2rjteuM7BRw4qvBcgawMEkAxQtYrp/SkjdCmPvlRom0yLVsD2AsEWmG55NAYL2tQaClOX7JioYZK
DAzieecFxmveDagShlCFzuV6nXgNU7T7/xF2Zt2JI9GW/it33XdWa0RSr9v9ECEBBmzAxkwvLNvY
aEIDGkD69f2FfVd3VWZ1ZbkyKws7QVJEnGGfffaBoTrtnsuZrwqnateoH2CxSBpVrsTvBwVxqXST
2/X59o/iuHq2HtxTVfdVrRkqfVM7y35ghrKl5PqgzqrHpjae+nj1JzX/5s9FVU+VTH/FEv/KY/mF
uJc35cVpG3gsxU4lSorUobIyBfP8FOF+fldbR0EcKrf/IaL+QC+tLoavan8OkWdU5QS6d9kvLiC9
srfK+KuRIfBKaWyiaDNNPpGwAsBXRROVsQCY7VRTgFotZV6VUb1/KX6n4gk48CAVZq3WU62jsuLq
Z+nC4ZipmrT65D+RnH8XSqD1fKjrBsrmtq5EA/7OZrxZrefyzWo92NHh2SQimhhfwxXgDjGtlfr1
bcYoVnNxTP0OqhmNkkwsWEJSWYQhEa+oCGa3lSWywr/q8pz4ae87DvMMpCdr5r+RIKnwe0qwMxib
Euk5JrMQeFYi2iXv3v46lNa2fXJW1jr8Mg/NC0Yoejcc0W3tr7CUqeP3DgG+6BG7XGo7JI035hMh
aDmPexEx4vQWXK7jArCkDaL3P8G7/4TuWsi06p7jmbpt/6Ijcckr89yY5X09fFUGCrjg8GNcgL2+
J2SDTiwUFqBe7YC+vg0P0G6N9JZ7YLY2rbHKYCh4UpVSVZeqajpWabvC1xTApY4eCCRlRN1XtWMi
BvIf2DfUwe6TEKw7G3kzVSVXPWs/VCFVUv6m05D6VmwUlSCrKltF342qxatt+Z0an8UQ8uxPAbBg
bJAa16eU7NQvVXRT3CJl876/EMFTgngqzEjGZEqq8qTsiNrAquiiqoMKW1bjMX+IzNp/VywVRlyN
Ljs1HEd9KYoxNZxv+6NskNL8sL9bN35eU1GGMmPFlyKIqm2uyC8qUDQwdorooZyyEs3AFqA11CHN
+ONLcoxHu09tqVrKfnAuNelAOaEfv6XoKMrQ8Vdbjo5yC/pemSP1Yr9URlkV6tRYV2Wt/n3LOP9k
Zf66Y35RcXLPnedEOjtG+Ujl0n7m6yocSfWn/4CA32KSxHroJR142OTXqg6n1hPog/Y9RUtSqwjI
8amqfqpgHFE1VSxLtQLqmVHOIiSFHfTf5BgVHSj//uMGHR4HyviqR08Vv/XvAqPytn8kqf5uQuDW
Wbplerpjaa7hKE2Qv3DrsvMwjXU3VxUQUFYIPDT4M/tLAzICMHrUUXhSX9+6n3S4KZ6FkomgYvvN
t1AENXd6odasJPW+CWTUqRXRlIGrtEn+FNEVLUztaSXBmL1/m1USxAfCXtWHrKqg31Pa6DaZ1Uc6
R1s2NKgIoAlqd0qbDxbd1FTFDSR9YkrHBuEzYfdK8WeVrPc3FvU94031qZRj+12J6+dnidb3Wf60
sikJeG3/owX5o9uoDki8VaeJEgsXrMrZioOvboBY/Ht4XcGEeoMwNRn9DIpRXr2Bc6SEfNUyqVfV
OjHcRbl61U2nhtaDNo1sjNs36atYXe+kXGim8UYqLFUkL0XrUl/lol79RNRJJlTQq34l6ttS1QfV
5B2liqXCTCV+nX5LX2e80vJWqqdTje1TdT0VJXElSxVUKgesuE2qJK1gT/B82viVtIX7/SdlxDJw
VbWjVMRD5woxCxENv6uwXH2mCm+pUXI9GXeZBxXxjYrtCCIejC2B+/co+o79+e+HEPf1D77eZj86
mmfbnqkpu/6XPZnk5vXq3XQ1s0OVjtyDqnqougfMAAbnEO3h1VQY99PcQgHpoCoVCk5VtlqJOyC0
oSo0ShuBQokiUvZKmaMFvVev/nDWMsQN4FKjD3JlQ6sUTXEVzyo6g8BRa1IVuRXhUe1Y1ZihTjL6
ZSt1ipUFJQf7zrjUSVZNJy7gLKmEqt4a/K7yTvXyz2FX9WFFB1TJmBrfoJI6VZNW7feqyUwnJ9fI
qnW16uwbot1Anf5/f7qWkqP5WyDlOI4x5MkammkOPfuXA19E9+KqhzoiPwdvMWsC++X2FdYB9YL1
tfKTmT23LJFMI0Go4F9KkMt0FtKSlz3lp34DktBTPX/LkEa8UIjWwBJI/I7vWSm85b9fqvnbPvi+
VMt0IdE79m/7IBqk7T1r22Y9SzbDR6RX7vPywEnCKMCi8WQB7hLARZlbhmx2Zqdik9fiyd7k/tdt
Zop2bu+AyhgFsnTghFTbbubN7Zv498s0bBV7/vpIib5M3XFM3TStXx5pWYe3ym4uzXqTiwP/8qv1
Gx5p9eROLZlcRCnyKWrDfvrfX7EfIZmHddMEYr/x6A68nMtcVsITudhtwIv808lcnm5io/72+2L9
XkoCqlGywtoJnrp/e8z8+PtL/U3Ejj6Wy+XQ/1zw8TNbMElKXsTuIjTZ+pr0xPv6c5+JbSqWgNLP
6/UDQsfzvS736tVmBDb5/cX/7Z/m42A8v8uh2POPLqdPT4yt4Wu55btX8WqIUFz815fZo7rf2cyG
5SZms93OETtjWvuH1t/tdrPZ6Wmu3q7z1QYSe1ds9zmv1EGQHbRZ4hek1bfFRShq3m53MtF+61Uf
ly5fDf/tbT7fzgkqXdEnPkYRyPXrhJUVq0Y9FnWPDM7iBpm5I06zVTVZMY5Vupg+JacNNvyHpf69
pYMdaQ+HbEZHs3X3V8t01O5Wf6nSZm3yiQTKfHopKr5SFqKUaC8fUerqBWqyUpUS3H37HvoDvoEy
EXj1h/vwOQ7m+7f929PrSye+vr6YZweiPPnKHm881K9QKOkDmBria7bhJlfACJPV5upvYjmY/+mG
9N+Yqr/ckAqI/mJq9btdVeGFrUsgKx9ivxfPZ3bH55L2QjF5Ofur8E/P8Lvz8vfj8v8e4i+0EKe/
1+dokDfrhCWsP25yp/SWDgddKJdPvhHkch2JxYFTIx7ZwRcx23ASUnke3cRXtCjkarJaxXK1+nqJ
2EOnWF792cNZPfhx6K/Xi8ViIBZdADpecXYctWHU7uTtOEvvSvs78zlDKnaQal9ToPHP4vl5/fwO
/vq9smp3GWO2cCdeChkGIY/j6/a9WIxgGh+HQgUavYh9/V2tfamOPg72wkXPuKdHjZfe1+FClZPW
nFhz9n3q+dEDF/KzfQ+L93wKXffxMlXTU0qJ1rXsmYChVkJdIPU64vh2aoAFn1VFsfWZZ4tHV2dm
x/7grRDrF6NEDp7jRSjJ8AYmAwf4baX06nlmTKIQ/qbwZztPLBa6WmEqJ+Lz8/MsFu8DHlDPk4tH
OdESDJ3HdNFY6rZm6UJJi0MeedwLdeIBq8Xr9I3Nu6cfSOzHvNOZggM/XD0qU6Te9q7UvMV4a1Gg
ElskHZ8SOS/Azgsw6M5vga5d/vI2kePnter3vAWq75Pakjg8z8fj5dF/Hm/3b2+FmM+XY3WJ0GO4
2uV2vJ/vn/ZDZcOwYp98+vNi18nd4fDILSw/l8vtPN0MHrc4h2+7oExfJ22xS8RsFEol4igXD2t1
kZ+fuTC/V2GzC8XTy2aDSqDd8p31eiDYjY5oVtlo/Pn88K72Cn9JbRG1hMoQP6srmY/n3Onn8/Pz
9957SH2wYG/2rrMgunqk/vr7CX1SBmzFB4+K3ag2NdeDwEVwOsrTRRweK57inYXnBzgTzvKk8oB+
dCf/cHh/9RffQ/leyXUpK6k2W4y3KHk2pNvo16+zmf3YyiOLg2U2JsbMwLaO73z7IWbb6PyBnhl8
kLqqz/GSAkyEcXeFzl9Ssuz999eQGsuQRwtpkD+1V7Gt/O28ukBPuyzz01u+vKKfCyZaLsMJap3y
cXZavZnTOSUIErtXF0N3iHShYsPcP8qv02yTiCqY9vLpHhyFJox3Zt08VEEV1OzjKtjNNquv1WuA
TJAoNi7Va3GmbH33H1nT3aNat9VqNkXy+I0yW4xNCtXeycR9nEnfFrOvl+mTK15ixP0oW04sYGlr
dn0sZDHGQJxWmcTAhuLlBfLteKrGKBizDN1C7zzpyMA04X9N5VXN7KGYNzsvMBQNjhNbUXJWHPFI
GLE6YXy+Ji+8zdcE53Na4V43M15UtrvDLilRlYHv8XX2nYejXJ02//kf/+N//9fH/X+eP/Plj3H8
j6zhKUZZXf2v/7R/gzJ+sdO/ID2mkzrZIMZOh3NgCqYdwE9ie60Xh8MieoU6PB/I7ZKjsR2PWfhn
Nvh4vMXVBpmY4lYwlfiRl9XLTXDdNzGNfHWa//0qLeMf3AmCubYB6MR0KM/4ZTjOOa6Mqz5ImjXR
1kbbhKeIXfbVHW6PzLz05t5NGM/hmlC82Ti5qJcO+iwv3ofBnttcX9qXMJfDx+GKHo/B/PhsbUNm
p5zlkV1HNVNQOlkxtGJpg00hRMxwpIEY3mQaimTGQcc2mtwfS7Bu0J1dY9E4ZADKB8ZjykZ4kw52
WrqPd6Bf0VDyHrc3ZvXYITq6zqizRG2IqykSXQ5R20+ChhOvCS8UWim7UqQUbO8y0uXl7facDALv
1HNa9y3B2kexJFTOey6xP/pVESQDmX7G48KUw6sYbLtDCzPuNU3EJZHnTQeZwxGuR9FclKGARnyy
NFFCIdhSSHbezFyapzMHBCez6xkCkwnrLG6xVFnmBzI9dkG0rU3yxUROpD+ZJMJCj3XnfGgUdbfG
03V9PjgfzZNGZbuTxnhjsuYGMXscaGL4dNno7z0hZymHUp8YyLqlS/fUvRY7NGPKJ+rHR8r/pqDW
Gzcif2s/9PfLXZ7vYohkzBMOj7v4dGkU1ARPn2U4Iv6pY1/19fUB9gu5ouLkAO5P0zg4h4yxGR5M
yN6ow50MLuOlGSez4yUgOp7xDuEC8DJeXIayW/YrpnfSdv1Mrbzt1Jtn8MfXl9WZ/qSP7NRP7BWU
0kU2Y8QxpANmZ7Ah+jnSet1riyVFI/Xj3Ir4KK/I5D6FlYifuPTuMQd02LRbYId+C4cDScw37jNH
MpT/9E/eii3FMpqP10/tw5TOcuCfl9oSxFITanbbF0kTq5UJDIY7QUyMpAP3/M4g9MsrfA+uU3uB
5u++VZ/m/DJNGj/VZZ5LegA6DF/uwxvpEU11/KYKQhDsyHeoSA+kNYmfk4u80op/CW763M6mvTej
Qg2pOskf4nDiXQ9u89RCi+llvvSycXmROngl9t5PlqWSnvfodezJNrhtH3k7iz6hXtx2cDMYEJ1A
mXZlPxSXffPg9KDDI16FmjA0uei0ly3hK/qyU29+/oJGmM3v1EMvwoVYZAi4maQQA+rqwltnF2ny
OLeXRTm6L4rP27pah5boC9Gf2O36LvriQF/X0TO4qyNii0Nikj+8N+9FKeh7+Xer8/8xOu5waHlD
FKr1X0oDoZmERW4hW3v/yJ+zZb2unvR1ti6HovmsXtm3zerCgXKkszouMgTNBtNo30+NWf+qvbdJ
cH0tE8lYoH+/rN9F2AHnmQf5fy/rFxRjqN0vTa7FzTo1RNxK7bXKZHWcMHoWOkD1UEyLx/7DJlE5
xQGn9/j275//O4qiPt9DPBYNZdMi5/97aJ8d0/pW6Hx+sa4hfB50ThGcG02YHH3OBoNMYAW/3D/b
Ffal32NbBrP8PYJ4IZydvkZjulEWiYTZ7f/wcH5vS1aiuSb/GEODpt7vDrq/5B3D5paGgwLR3Dy4
U7u7BDqhOy1nfvuwUCEujFWicE12SGgOBPLzEqh76T05TwDbibTpxLF8Z6qq/NBpTKkJJdV8fFpZ
qxPjlhV6VqHIZE3CgOFMy+YP1PZ/QlH+cv08478/3NzJbrrheUqpWZPFA8cCVqPur3cuqcgOmd3Z
kNjzcPRpqPsWqYZsAuLTAfeWI21+JPa6MXah+/bCpDaP7h+gbP0fcB60pIF0NcvQDN0w/n6Fg8jO
c/em1+vLl/nRvCWf3ms6G7yWi1sl/7DTfpPaUYv5l4/6BTXP+6bxysKu1xt9EX6YGe74vKIUAWlo
NUxFO/M8mX8Um+GWkdzPWS4NUqvnc4078//9Uv4BMfrblfwSfwzMonFiR2NZ5trGmUATc2fVy/Dp
3z9FV8/ulwz2bx/zi8XRu6zoI5Nn2zeCLqNE3GcQdpgteny4PvGEIcXt//CRmLJfPtTzNGfIZEbN
dFW/gvXLhx6T6FgaaVmsykLq1VQ/PhbpiA7RyyBIenls/eFz8dg2PiY3iSce6k+ewN92lSiQi7wF
BhHMvvdEFEkvZXznnYgMlDP2Lc9vUt+gn9kLLvS13Mctlp4oEQad7eez+0fbyHhpzstpT6fbC8ol
MbwIEHaYlGolEdWeXhFiJcgo5O3mD29+NwgqakAihubBOB7DHyaTNPSzc8AVX+tpkk7jOvA+YK+m
0LWQUf7Cf1QYp1OP4qszyQdLQtyskXknM8Tj7tPkOrbg4N3Ht2xiJI9pPrrXPk192g06x9im+cKS
UTkq0BguRGsGkScvMPFStK99lya8XPbhqKD36BwcI1+n0b6RIU1H1mNrLQpzYlWLDi4ZLAn4YLGM
e9+y/NAVoSYIU89TsxaZLstcupG8RNI2hJaIKwJ0Z/969L1dawjHEMNPvfI7T6ZnPzyKphxbDAey
IZsJcyB6kANKrnC1cKzPOMNGlyzAlSu6SsxuNQ1zYb+kjaw29cMgX2jmyu1eO1ovmRszC5EEheLF
4sFeK6QJGqhPbse5W7459uJO1XEg1UK7QZfhu33z6vdXf3gM7rTa6OOyC3SSXiYO7KgQ67W0S/9O
/FQLfWms9I9qUz3dX5iTWgrdFXYjtf4htijeRTf/evVzlhSt/6oRZuabt8CGM8U8kLM7MszJYEBA
MDjLqyc9cDpvZBz9C83D9L0mC8/yr5B/wCMH0m782BZ6IhpDmgDNmTAcFYGXpSSu4AECYHRvN9IG
FUIcquGoPYrqKlXstsxLUVbi2AWXL3hmoG4EZSSqA1HQwtoBCgd03NiZuOD6ITw6gUermCGd86gv
Zlkhrfg5Oo71aHqL/KP3cM/8wY1p6tPUnXduNDoa+7RNX7qeAnW4P7rVgwsr0UvqsXZls15tee91
eUuJpq7Eclc6Ri0AGmd9vDkPerNPusWlnN1Dxz/HIZGTO/Wyy6SIy1EUFaMYuusgGSy7gi10GesG
mcvOvb1GUe/fIyI1blGP51q4rY+JLMggHG+XGXeZpeBiCeX32GPVTHlLbtKpIYq7R+FY7wMI8ubc
GGyvjEfN3+LzV9GUgROfRTMgIGfbafFLdakIYV8TY6Z1Q79qi9GxRxy/+The6M3rQr8yenHXh9JO
YTeezSDRxkkcz908FKZDZdv6smiSaa8vt/ZRM/vROUTIAIpydE2D270HAUiPhbCN4aJwReLpm7R0
z7J0SZOy85GxH/Tm8iAbYmSbYl/P+YshaNjUtrqHoz25DVnCxtx5PeTLXobtu6OTspGPOP2qIsuL
mvExeqX1LrfmOnW38/3U1LWvGzJ2qa5nvUTMg/GGy+victlU5WtYNpQV8a1Q+SsXhiPzk46r1p5Y
4V09i/jG6V0mpUHZLUrHrIReAB/3+syFd9oA4MYvGONFSsB+MYOzd/e9vlyUaBe097Gl6YD1Z0xO
ES81rT5QbxEpcZ7rtIwvSddVjABz+TTMafi+0BcxQKOputHtMnazbZXcg45cqjGfkmP96N5Dv+uo
KFWpRMsPVo2Vh7PEJpp22vA5ztCArwOCdAt7WAdDRoE6flRNEmanrDnTMVFOFkTU91h0jiVTMJug
e7rCInaL9yFk8ohtYBt3Ji/qD1lzlv16APdC76JpQ4sARHm7x3E/tEPvsWV/Ox4cSncVlfWkr0zf
GmaTu53IeliJu0VNFXU6qtzR9Jjai/6sySqDsWtFk6Zb11cQzDAexffnvB74kdZS4Aih519i32gd
364Iisip++s1yC7Zs0NE2rpD0RaDyTB7uegLA8mywsrWUelJ/erK43l9S4IYhlP31MSQ/kzI73oi
j3YpimJcDViqHCJyBpDOea0Hs2t5WQ0t+ggTJkfHvue8De0qSNNDmtM1gBOq+rfWIf5oBzI8z89J
4ScVKoY6sGtvSS113zMTcmVXsTuBhVqYXHkk0yEUc88R4Q0DiJ0qj31wjq1R24LmkXbFzjzu5BUC
czi8id6ATsyZiMx+bKaXaZxGweC8uufhQbcwlz3iL6yqd3bXA2afds1AYm6CHJJoSDx+7mRVrdSb
GHHMMUayuG5HZb3qtV5cG3qUwlmUOuMsQhHlrMso5wpCe3ktanG9QAA5hn6KHZJMFJHn8yxPAF9R
KzMwZf3R8QfN1rk5nDnS08qanDukJTns6b7OSPW6MKhvwIpI+9elMaKjJy7WmpWI3npykvukydxR
2K2K9IOTamZbLetwOvClHfqe+x7HV8ko02mLAEVoX+pEC4YcEPtIhj+2yYePDt1TYaAXmHDjOqLW
Ikx4mFroazttCQn7DN7D0GRY4h+XvfGinRKCkqs0gfZoMFgf0Q0rME2ioGKyGwISAeJN4fnZpPnP
Rhho89gcx65vXeQ5IvAQKcj8vj+PTNc/Gn5x9+0Vspj0F0DAj/0mGbWI7DIlFR0YhBmYNOvJazI5
prgF0T7mmp/dsWfiXPgERk0CfCTPutAYFKOL9jUVDXhAKtnhLVv06teDwGG30xjhyuzNSUUNyTsL
4lKasOzPgc1AiUGg1UHRSwPJQ9rS7ZFzCRxXVhYRGinisRUpHMWn/i2P/GEmOuTc9y6y94QeFhGG
eCVjdzFB91HhyCoKup7gxS9Bm5l8zuA1Cn8o1wNE3xTscLVFa43uIY8q0KD8Pp0LkW692fCNeajN
Y5hIzCw7c3jKnpJdOc/ea0Kfi8JY9EPIYRJhKu/X6d2eqDhrNGinOTwRJG2MMYL7jHVqIb8AvLBy
DTMo/EE46tvXrqVH4QqQYw0lY9IkjwJl9yFrX8prJPWLaufxmIpWBed01BaSqB3ghjz5TOZHhciV
F8qCTLPY3eDI59IeyvjgnB+GujTek73zNQQE2TmrwRtwxpK2FJYzv0nc7ZXOCFsMd7e1cRRYlcoQ
iNIMUF88+/pdDCJpJqIlomBZEfaF+t36GWAjkEo75vJyaPqGzw9oiUxLdGdudIuwoQ8dTQOUNr5i
OuYr/ynkM9cu4WoWFGA7H+fHjN7e2qfhx/ECHXn85CUlsCSIG066nbGgnaHuAu8yZoddLHnPxvXN
L91xgxBHJQnjjsWohCD6mh+89ysOCi9cSeCxwdbdDCUBLtS9iyVMTQIp2ZXIrz5NBEOqKHCN1lY9
vuO/Q8JXP2JNHJ/0pEa99yrpiLGntwUZ//Dol8Rjn0km2VNOFnBAhpqfNMFgSPgmbBrHwoMDYgPp
78juF+ldmJ/DyRHlIuPx3AQNgi1UbO3X23v/kq3hXNzpK4wUjKpi33RSRZK47lwJ4+bTyObRD3Pz
j3A3qI2COIVB2XNTgldUWGOLspNl6rs5XMDss34tTwMCPh3sjCVVO8AdcG7Fmfz/Bqzm22wRV4ZX
H/M0fK1pyIIvrkk6US+4R3vEmOE+9OuL1IZCi+S9DvhX/e8XO5b0Y4DqnCkbgGOgQFOF1BAlcS7R
W8ch6WT9cYE9eRo64sKhLwiCRMRJedcOIXFqJXDP0Zu5bkgMLJG/YD0dSxguFsvZYLh6BUTSodTH
kgayK/1gFGE6mbPzLz5nnDMcazIjtm1lQjcavVNXOaC/ypIAdF3kswKDXlmDiCoNIleDoLZHjMPt
HYULYgYHvWgdBeJZL+dTCaXg/m61RCUyN4hXRqDpNT6R43sNQKJVonTzbapTWwIdxYV0QuqvxqN5
qmLJMwSxbfe4Eu2pf0nenCoAxoMawpE23QkjO4Ctr4iYNcF5M5jcGS109/le+UUSkesqDB+cwoNZ
Ck4CpvvOKPlGlIbsaCojvI2CtHsYuqIa+JxgMoBh4bMNw7OsS6Gt27crtFWWgJrggaPIJDiiH1Jd
JsySx0DCp53LmqTnh2ZLnmhTb3SDJhpp79r2eguiYlIaGEAfarL5EZ9YoeNdhOgO7CN07GyeMAIe
gPc4qdIjdB0VkGXhHZKP7bnhUb5JZl0kCcQtShHaZwLlAOEQgh6owxv6KzugcSp1jsif76eYMqAm
4133SRlG+0wbkZ20N7wl2jbEIgNPhKfqDZ0SthMbO9lEb/a62obdWKdVn+4CMm995DTBvRGxKcPQ
v33lvVQ2FOt59XHQLnuYebDn3e0pLkTRyraVjSfPsUzvo4QOtUiGeAGqv9t0x1g+djtIY7bLvxAf
ZV2GzHyBFFyN+lzQ1qod+r1Hw4Imws+OMBFpKaz5OaipZV9H7s2vKCtyJtIRAULk+qS4nGboXnPy
VApl6VlOgAiTd+fl+MUbX08OqCnkulgmHOHXZNtRmTYl01nuLVMiB7tk5r2nHzbDuMhsXd8EBKDu
sSGt196airMiQ9pZ61Gxp1MRFTViE1wDt3Bq1+WzNRQWgaTgv03m31/SBYcoHEhQJYPaciLzg8FU
v4FI4SJRZTwMtnRV8sBTyQ23OBMyAlfecDyFrDqpEm8MQyWo3WC6DVGfjhs+aNMNFTxLjywt5sW0
pjQo8Q2Unai3aLQ5Wco9HAu/vUsimMbFDAYuDUe2r7GloYnSdKuMIOM8jZboT2KxPNSfE9rTxJX8
wyDXnbr62EOfmI7VSB4JJfEiUXDrAwAQjf4MRlse8PDXTwv2wUIZFk8eUUV58xqqPwE3Qvx5I3Zg
EFs/uto4EqIhv+EeQWP6UdfL+qiqM3dDeQdL5s863a+HkOjXkHoTVFeRrpkplO2Pm8skohcRw07J
glnihHrNGNVl3rJ6M7QHozx1hNMKtcaOj+2QLkHfHjw2d98ixSgki9cE1EjW0QvwngNNzZPuW/fZ
vOUblp/RWhSu+OkSt3gW4QeVtcoNMmoNkSxeWOzyAHBwr2VRS9cSpe2fw0lEeAG08J3sc23uQ+Fh
upWT6zX8r38shX2RxVEMGunOzDd3EtL2ycIT/50lHRG3VfuRv9W7aqq95wl+UYapj43p+LMhB25w
LMnAxvltdPRG9Wt66F+92MeTtM4cu5Bvs4/q7UoOW0/YqpbLYWSbyKpXn8swrfvueODUDG6YAZAl
BVpo366MqSlsso8gFPfHfb2xFvmOIgyNBMR+EFm7z+7J2NdfZi8zT2Z3P6JCNPDLkzvzltWX+3R5
IUq8nLDchH/x5UVLR2Y6Hdx9/QIWs48yzhi3GXRWcKPhwJJX5KmoIgDPBdft3Rk1jbwz6psMsR4l
3qSmucz4qLyJ4wbw6qliUgIzBqKmNk57Do1L1rzVgtgcddexmU8uIdE/vmBUxr4LFHV89JJJT3Wx
33rIF0errtpyTYQxRGkkngXNkJ6kMzHHQ4RBfl3fO+KyZZx9Do35FT5qMza1B9OZ1Zdpnfk5LSc4
syHVJ5oML6cMsrmtYuEKUYN+PEjG5Y2cYGRw397TUZ87+rQoZRI937vFEUdapC/wLM9kpuJSP9SI
3SBJDvkWn1A9lhZDknGZxOK1CmknPGSun8fUH/CwOsem8u/kQ/kE8xeSSCKSe5S1Q04VNLTjQl72
a+81vK7uqMxoQZmPDZ4mwxfCcd2/ON5DvU6hqXiSPUH8OvSC+DhNrFHajKkWYxM9us0J4rQH4q+K
8OEmWuQkK5yvZC4JjhMUTvdEVcgWRLGRHU29qBsRzWOIlIEYUWhjHvLtKMGGesqjZ5Az0Wd+/6Z2
L7HkMy11L5d+pA9HZ8Z7Mz3PHJ8Rp3Vnmf7goi4LIDml65V8OiUdXF1pKYgIfn0M140GRmN0oUjZ
QE8FfyBrIaU5MzPrgQQC4CVvpKHPSVAa8L3byISp3vt1EhiJvN8xc36S7AfevBmOj+d5iOiq6+s3
3Pk4ogPYHcVcNKxjdP8oLpdjuBVaOxoQrBJBL5vBo9cvKHa6qBpcRnj/tgQceEiTP9RkvseT/hWV
/wbILSjsujNkALP7S8ErKT3NMzytWN3uQXqc5tcRvrR7LNbIJ1TEiRhyKujR2IBfW80vaF0jmn0M
KtIxiFedXxIdu76Bz737DXRiTiroMuVD5CRIEPEuNJkZpLrzEozIekrCzwKxOFp6HTF4JeIhYOk3
jT03cyBVS2jbZqkB5X60Gkpd17eunmjHB8P7qKr1Gf1XAp/Gt+s/lEDMX6ki34/B9lxPpxZK2e+X
wk8SD0DiEuoE2iEiAAb3CIMKiB7ItwDiE/0Hfj2lOV2Vy2tSCEbwEjmQhAh7SyE8e+9OhK60qNNM
nbp+ePdNx6+hQOAOKK2dfaJybRu//qHCof1S4GDEsMbiofHLP+hlG78Ub4zBwGiypM8XV20LZBne
VrFzFCwmR7RpXb+6uX5PMhJj+M1kfi0gC+WWPLo7qpxIBCyG50Xa09UbgR+S2DnpjbMIOpasdfvx
ZhPQc+Xn6lBfZsngLT8eLuyJaPiVlZ+DcukxoC6bDuqHBqC5WCbZU4qbvcz62/aGjaUbwh0d00lb
rh3jyXI+8nzhZOSOHjQSdHquxWeCIMW9PBnG5wVkAbmK4UT3iJlJ0gYEDhMKwG39kKOkUPou+n6U
+qHsE69CcE3nl2RWHAO7ec4uT14xAwp0wpV5ex0eZ13n2/HGOq7TcKQX03T4eIY2427N60cMSqpj
BZAdqYm9Z/Zw6RzByutprs/idsGRIPsApr8v2mMmDWvxh2XTNUVv/u3cOZoO5cc2DVP/hf4M9DPw
Btq9WFVfhBC4Z21zPcX7auPAwqM9Pnw0YLOvs326dzchuQKZ0wY+Tb6qlyiB7sg8QmgjzkwHbIKB
83CBTbsDyjxujM86E9pn8VK/1OvhtHpqCwRkZKwT79Whivuox8SuGBFUdHdhu+J+Qsrg9lafwv3g
I3rDAvBx2lu6b08E6f+HsPNabtzK1vAToQo53BIAcxApURJ1g6IScs54+vOh51zYcld31YzG9rRF
ENjYe60/rQ752Cl7Gd6LJ6qhb2nfX5PP4ZV6SyWGUgRMWwwDB8aDiOWg2Xfgp8/CS6uDlDtxsew5
wI7UXBS4pmmb2sIvbXpHGlx4B2TeFKbdpvymdKoRulB/acB8pE7pB/Ot+6g+mA3fY/WGiE8XPq0P
QkQwh3IhvyTkr6mH8Nm/NJvhqQZahgii0/MW0U1i9HhzKk71VdmFX907ivEcJBeQ96O+tOfuJb9G
r+Y3TS4314LeIXJmZvy36lu2J4dmOPnfBrXlhxdzkOQvw0fEpLNv7jaCJSpSmKziNt4pvmk/FHNT
po4c2MMHR9Zcq5fwQOSosHMu/LlUXsjfXJnwIX3Ez8Dz/nfYLMLHAvPhq/GVflDdUK6wUdDSoj8p
phkpMb7ij2gX3gBK2EV6wi34+aRcvXfOpAGbDp3xF+PaPnt53kUJ66DhU56bc3cVKe9RyJ7qT36n
7i3Km/jUP6Wf3SUgfIHOgz2eytffUT4HhY0kC8ysx46J5jp3jXv96AGIfql7pHrb9lv6oEJtRyQp
+ntzjb7C9wHQ6639Lu/BDeeD/kW4TX+hkwvvPpdPnMcLazX5AEDogTPoInb0F3AKv+5nQ+oVPc+H
duOp8ppFZ0gtkw98awEtTtF5upUv0Ve7HViMYCGwahrdLDwhBxJCWQCbdXHmqA5vMm32M40yd0+5
z/eHm0DBw6ZLJ0Y9DlTG396GQ7IO3qwnFtL0EREMFNoN36ikyLepvPNL9CF/mc/aKwosznuC2j7a
l+5Lf9Hfk6+eSLMe6IA8iKv/AhRAy68SRY9l/y25QvUSxCVsYFav2UEhr6i9V6fpJbwK6SI+5xeW
CA1UvDPvGbM5fVu+lmf/MrqC6z102dyD8fhQHplzL1E8sbyKT+W9ePevzcvY2+Jn864hpWoW/RUx
F6+N9hqwCo9QwMnn+MzahXsMGCPLezg9Isr7YEgu/1QCtwOeQDbzTZeq8rayVp8Grh21FlzZjZaH
7SC5JQ/9dfr1etA5QnfA0CKjK0M7pgKmVXlUbu1uYPjvkoG4CmXzQ/4Sv0ivAbqyilX0DYVYjgs+
nturfZpHOr7yvdqnFz6Ruzu/Vt/gXNGr+NW+9ayUt0qaF4nRzY1qXNn8Nfxws5Hvyqt/zx7qg6w6
3XuFQu2dS7Teo0cDIA7NyozPtR/RS/GuvaR7kuRLTop5SyOTBUnciZ2PexrPYpz40h/5tjEtErjd
jYNP/eTYUd7K1+HSq47+WaLiuiUnZSdczM9uDYxFki/DV7bSt8hJxZ+XPwuunwXCd1vKFpyL7VkL
31soUPD6giOeFmMAgkb5f9TR4FLsUv7QFlI+AOtdqnNwGb4HOuw34SvHrEDTjsmE4UnG7O81YTq+
UMnJT8KVv07e46/qXToSiotaG3wudPhk+RVhXszq4+l89v1Ce2OoBLox2FSDS0Dm1+TOiCeEwdF3
c8//FLuAETXlC1CBt4mgtdnE2nYlpYsIFB7xgrJQ+ZmBmjlqA9WzmGpoF6eZHO82vAsYtbqlVT0G
shv3LpJFNFDaBMq5H7rj/CI/+8/1XWSpXMsB8mwxPPbP0gfgCS8pi7R9Q/MJSbvLPqEy2DPZBKrO
bhAukn9kkvaysKBl98b7UNtIATPKE2qBLUcUC5H3pqptVQNZR6e4DpEx6TayQIQEHiTu5Eyo4dGm
xfT2CwllKfrSwR5evJuPfghMTUIsMWtcUenx1dLWMYV5fVhMxKxtkWqGi4vADRdg6O3NL8HVFx2P
aITCsXnKY2Jn4yIEDSIkJJmfNWGT/RNVlPc+Pkolm7Mt3OYs6gtK2BG2gYfC9wRSTNl4Fvm4YFpW
jVGTU5W4pmYBL82GSnui3QvYwGc/haBedM/VJbqL4H1kO9EfUvWENl2G/9k+kYPxBkBafSF1HcCK
5YvwVJ6qo3LFwnj/HyZvAVDBuuNi6BcRm3V1CW+UnCxCAUyYogCWIICAW4Q38BbYHP8jO/uvJidJ
YwvflfJGc0QCTys4UnfgVNUhn3xxP6S8JuNNM9isqL1Tux/EBQuvxLgDeUrfDWvGlYKvZ0SjI6x0
NcutBhddZo2AmPsErG/Z9C+cXR39+3Gy7Om50AFFoPQd5Z5jiBwX0r27TPfizq+03kjn4sXh9SrA
rGHN31SUyOCalHcQVZgqvopo1/OZd0Nd1t4ih8li8aEvhlaiT3sUjyZhJcB4H/NWdB/vxkk9AKew
8lh/6p1dxqIGuVc3qh7kCvyH/QENrfAOiGJB6njfCKzrewHORW36ocNq4IfqbfrNuLYRomAOSb/D
S7wdXuo3RCE9kPc9fElfjD1Bel/tO3mdz5ZvraPDhC50PsgBo4d6EVQLKHNgFw9cZtFQdX3NR9Yz
l7TKnnnJy9eR2b/mMjUXubloNTLDuAV0mtwF77V9HF8KAJv5X2oBZBfNdTrIr8KdZau9oe4bqKNu
yeP0AtG9xNfwot+MufUHZDHxrzK3+VW4Bqf6y9xbZ9ABdQmPBXhSUt7RbbM8eW9iF2AXIaB3TZ9Z
bfjlJbADe0K+DKL7P0ATjBmT/J72ui5mXmE+ud9heiz+j6/qjFHgKuyDAwkH2HnLNWMd1slZOvBA
lXsJqM5GhIbmWpwNQPanv5bVv6uqLdGUNGJrZeae8P//QyHZKUU36V1YnNFm0cfl2hL9lJw41GPp
mucOcWUuxqOl3Q3p4g9uCnCIZqhbpbmrTq4JIKjNZAdyvISpObKrqJuxdTxcPmByCtukk92azjZ4
fyHvQSUp+6g0KFuKpR4B8Tgc2ROB1PCHkT3vyyhJ5g7C8dhqYzft4HSoEN0SFwrnudu9ZO/ZCzLD
e3XM8cCGjvhUlMu4cmuqz3hl6Q+R8DwF6ybY6kTXMC4oOqFubtDgWEvIOClzoWrTz7Z2EKf4YBGp
HQEBUgSTYlfZElZmEGO2nt7ltwYDFOIiGha5YKPR4AUS7ByMjyQL8S96VVn8mQwwd9UGk5wwJZsy
ktUfzWkjF3IUSlJ+TiRARRt+q6J8I4cKsPOo7cTeVjx7sJYWAOU++gJnMkoAUIjijcUMaXHd10uK
P3B5SbHZTwt1Lv9rMO/CMbUVSIAZriMEMp5LgxFbtoIdjJBTvq/pzKgTzSLz1/sFu5ISbPN8M3ZL
hcIYKzibVO+KictPhUHj5AHXK4HGWFtmgat5p9I/J509i9IatxXcYVqa/rJIr310CMbGzRQXagGc
S37WAT/Sba5sJ0w+BHw3rkKqpM4WyVg5W45Zhk5VuoG3jKxlxMxiAZ6bVD0XXZ3Z2dNo95Wj4UJD
HOg7meVI2lbLtwN/ZtgSCCgHRw8BvgIAwWveV5iIpYqy/TvyX4dnuWVu/FqERNeWnFQ012zYxldV
wGS7CLqk2h0jG90Z5M/kb0USr30HQEkZzgbWislyB2kT+jtR2LbxPmRlIsWD0jAcnZTa6ThLZ3ww
M5vqRQmXJqgq2KpMD8mlOH69FgDv0ekjRrma6OU9NyHRc+AjznK/rEzXJN7CXJqSG5cufCA74cB7
A9KoQAOv4OC7DiGVDcnV0mh+5eKifkE7ncMJw/iBnYe2/AtxNGTbrPggtFyckq5Zo99cqtQut56g
QHH5l83kp0D31+JFaM3aVXUSYX5IRzOj7/UsEPLzZF5N2JQQAUut0YEXV0266ea6Na4oV4KIEQKI
zTTu2F+u4Ae2o/26AtMQZVnXFd38BVr9YzfLEp55Z4j52SStDLrBGI96s695QXTcQeFZYNCA+WgM
dyH7KpV2hWKhCg9C/NBk93H87P2/6Gn1+X39CVoYlqhqpq6QEGPMF/yPC4rGXtSEwszPIcEcsuIW
WuGmypO6zdEnt/Q/keFYOWXMeJmieN/pMNWt6Iw0oWUXrGT4a8t6lwFMDbaAcXjLMeBI/SIPKEtr
CcGVuuh1+aigmUkmeuldGTyLVetaJesbWVDcEBIk+NiOsIHHkKmUb6xuSdvlKnW5FF9aH3c7fFLS
NlulQPWJUqjiLWvNc10immzZoWclNXB+wp4+K/1SrV+FsvzG+pQtIGFf3+T5dGoSkBOQqD8/1J8O
g/8Bdtw7TZIRb+jWD6TRzDusvIaQnZphOQHJZzvZX0qlKwbb1LfHfu11vM0oWbqn3IOWWI3NatZT
cDq9avD4VGLKpiSCHN+Bv59mYdBaCN3OW//lQn9s3v+50B8CdasY8kgZ/fwkqJfS2nvEMxQXU1gj
IktkB0qX/iF4bwjvQBClwDfaEM/oS5X+Ag5hHiPr0MDjjrbSzCIATiuJMvLPF6n8eEn//yJNXVZk
SSZE4MfdtATPqPVOzU+gZdjmQu1JH+w6IDUSY2Fyjsknwe9DYLMrDsDomwnum6VkITAgXwcCh9om
WlfdRufInNbe4EarjCnj8hL0Nx73vuzSQWNd+vN1/4L3/vEm/ee6f9zcUDc8RSjk/ATsKsvL4YUM
zQcD3dmtQQG4GIO/7Ga/v1Ho7w1NlC3JMn8cxT0xYLmmj/mpE+lnfU/9VBpcV0GQ7yvkIxY8ks9R
oRnq9cABaHrMjbbMhVGjBufpCS3yTml0A/pE1aR4LJ2i050OTXA5DOtM0Q9T2+yR/6Qykikv8naZ
Pj6pyvOge5c+4ihXm7/dROt3S9QEW9VlTDtg9z+M+EUcSZk4VfmMTcDfKwYCYWhzNCVef6llWCVI
yYa+TdA/VeG5g4OMR2qugmyetHTk5j6Foi0Dnkxf09OonTPjq9bAH+kW5WBdEJtG12SYpwKyMdAf
he6gQyQBOohgI0J+07zOVZF3SB0WylzeptZREbJdQ1ndam8JgtIe5bCmZHZsyPSt9GSJ4JbFeBp7
kCefAUmguOZq6HcDABglSz3mdmZ++6VrRbuB5KBga+HHlAt7gF9F4kFjok1wfuhmQoAVlC28Fou+
+cpHOJS9D9AlHnvYtTD6TMKTR4ct+iZWghKxGS+jYi4n66jSwqU6avdklrjHthw+WGPsfHXlhJSI
cMnYQG+9N5vXwiSJrHpXxByhuWUP6PgkEeqy2o30+2XA6Z+8dLhNyS0WEL61w6Pa7ibp3IETUUcL
nrcIahptY2noX0p6HqoXCbZvMLDD13PLzOhdvbaH4tgYt3p81dWvICJME61Q1DcLtX0VKXnU8GJq
RJeMM/9IXCgPd5wGp4/v2YxdL1RwPhO0KjbP1oR1YHwMCN0sHiITVnnucnFxqa8+Gbjlk1Xue+xE
Hn+a/igG2yyHnQkIkJKWnCgnq3gUh0cBy+WoXgu8g0l71cDg2ujiqcGiiB8l8ZQXmBCjfWI9xsnS
8imoQTyrgkDg5wrVn14CbrFDWjMG19/hrq1k10+7Znr681YC3/ObU5luR9YotS2Fn/8+leOua1J9
SPNzFF+tQbyImWrXmoFQAr6bptU3d4kB4BsDaob6EieywyF0yGAP8F3ryUpqSwdtt67Q5srhtgFj
k4XxIFCCeeJ4qMBn5n9BN1/VbtyWFKkQGphD0B0ZPPEY9GuUdr0GXIOGU2vFXc63jocYGGlXTB9Q
jPgHMLLIDAagnAuQWCvGd5LczeRDQBBoNaDkuAuCCIHQtVCeQxSulihvvOfcfB1ZBVJKo8AYADbu
gYyFgmDlWQkGqdRUvtPQDCTjTc5fs+JKWmPTHzAFJOp7zvhwv1kZFmkvPVp9i5FrPQHLEdtYf4w1
wuVz0+4RHloiNlgCXXteKaJU5KsaNcBKBpJaWJK83QSm54pCZxfhtcFX4OWfagHfTtxvuEt4/dWu
eY4VbitOkoY2wLC6S53juI5BTfJgG6DDlPRNVN5Sn38pBk5JEQ7GH2HOBCJqnHoWyYuvE6oh/An9
iQkrtkEQHC1L3FsLVYDIFtetBY7XWhtFT9h1K3vSQNDQ8UuDeZMn1Az0Hp7ac5jBsgTTU1NXiJnf
UxPZT31LkdV5M3PZHgt2ybbUgATR2lDTmn18mIzcHuPgIHiE9lHfeSFchYDmegjYZ/TYQ0aOqLBs
EDmvBOSTZY6Ml7pMNZGOCikq1OYhhleswtjVYto5z9tqBsqtJHOoBdoJ/KPCsds5haXsPZpYg8kd
yMy16sEMbjH7ghWO2wpiSSNHykydm4+RpiG4S0btM6SuQpOgIRGrgpNUkyOaXcZy2hgxE1lnSCeI
nak5ZjkyDXZBSTqkbBYDcm0tJagRSAaDQUvrohflA3UJMj8rqV1RfY9NmgqMPnWFs+ipxH4ySQry
EGFT5QYbmLLKUk6FEZNTRR/v4ZEoRBncevqmtIT0yAdzKxqIZ6QO1ZO4KPxHiTDg0fqWSRGcO95w
pDPV0a6LBEfSMRkoCQw6rSYVFn1KqHr4EkJctRtcFfQcVn7LtScTzXmNnPecG50dKaDoOPh5CxTG
pWFtRr4vSaZb4IXIAPUsJjvo35aFgNNiiil03nQMPIRKBpH7/buOoAWlRiiTmhu3YB/o+nrYYKtB
+kjtPZfV+SyikNZa8a0CsnZAehmqwmBjhcIWbf2svs+VBKOYvCoFCB2BREGYhLBYRKB1ajWsxI9E
JSOtn17SSEHFePdFBNR0oh584GzRYJgrHzbfk4AJC/WwML2n2XZTg8oiNqiIyvY+FdL/eEkaT2RN
c7PDS19ObkTHlQ/nBAakUbkxeoWQPxpp/6IdpgyVXIFBIU9EKp22vMplR4R5uU3TxlH9iSl1Yloc
k6h+UqdyLWkkjQqb0nJEpKsI84WAUXZQyOn4ErFWZP6p7mPXZjF7zHYOCOwcT7JPNfzOi5Jh6QDk
06ZzzEagBMNmftXn3xH5BdJ3hJi8NGm+DK0Mtgm8NMV3qJWYiDRHU9FxhqwPQba5W3ez2IYVIlJW
95+PB0yOvz0eLJy1smGIivrDddsNclN3ZobCI1r35ORDWOgQjdVR7vac8mq7aZSNZN68TxNRMMme
yLo0B85dJ9GzeWnTY5GcTGufpCeFSbzc1ql5DPWXgehndZ0zsRdPUGxDFHTVKjTsTHaN9AAeBpTf
kR5ODGEPaGwDC3TYEgGkX6bRGZNLFMLjL0USU+kecGah4YbqDVyZyXod7g/MBG78KKD6GtdiujMI
9ZV2lrE3sBUO2wohzTIaVzVp2oUjUBg99Ew6YeEpu8x4abTHrHMjYV0NT6PXYme4ibw9RrHP4ZmK
W1wfMv0o6luJwYLtJszWobnM4p0qo9IEaitWf34O7Gr/fQ5EsomipogqubPyD2wyK5S8TuW4OCfp
bZK/EoR21fBoFAcjP1TiTvf2vfXYNdtWXybqtZPfTeOhq9wpZlrD5qHtz430bsUnfI0CqTBu0XDH
1lV+81TAlRXTPWHQsAWpsCHRd8VMLN3BnOQXe42nlBhg3w9TtTLah5wBb8hu5TtJFXAzqvAQ93hQ
NkXjcBuoFXsixVii5dYgoTPeRdbZD7bkKpTxUmXipLoZ+m+Q8xoFk7FIgGHQk8r4MZYNFrjcxVTC
GijzJa6qBLgpdi0Jeb6TGjaoWP2VEOjXOjoMTrf0LfLgsfh0xP07JYHwsYMqQcG1ivxx2qrxChGB
BNhMJUy2I0r/B4tGybt1sPxlMcAHI3Gc3gVApn7GofgJfxT0y6xH9eGwRTC+Ba0IAgg14As5cEwa
NksO5GjZMaKb5BEqW/S4QHWRM+K3+sUaxc2J176eDRt4WXY6f15fYWRsfjFTfT936mOw7vRVrDtY
POoZG0YMFcDD+XYSLUTTycAhedPWFF/V9IggcsBmv9RJuDRdOCigtO7FoMdSqVBt0zvqyK4TMjzd
2F8O2FjQVPq72REgr/x4I0T7CqWg5CBLGI1F+B7eB2A4DJ1YKuEltYXRzr9IQQw8U8PKvh8wc8wH
BhxHPG6kaltZ6y50q9A11iwiPXN109GIeEnXgbEyTXdSN1m16on1FRyjxPWLjNeRGVdjrT2g2AB6
Zev/0vvEFq+dXUCWCzMfl+qOiP5CXFiqDVbWPTFhzbe5uayxpllQHsDKUWxk+CeYiE5uEBv16KpM
bMAsC3SjIS9bK8VDH7A3otXdNSHby1KaNn69ySa3NtdCtlLN9RAeLFgRLMTJSuanxcC4bR7sUQ9D
qxACk3cPaXsMQUj0rRcsLWknDFtVWyk8S80Z0NQJ16j9oLGTklXMvAzGZ5NUWYGRLihyXyEA2fzJ
/YDsrWgqUKWT+6TMf5ukTjZbkZCx2vkHeswZkoISOpNjEqBf4Ah6ZgHiWvAe0VKiSETJORDxPH1h
Cg+jZamv/MYmlwcXSm+Dd/PTUpwORLbfc+Jh82t4fwUHRkUPl3SuyswVhq1tDC6Cw2wE61pAMeN+
aGJQ5QVyraxxoKkoU5HzQ8qohStEbqY5vblFct0gl3QDAYTfEcD+Oa1HfKgr7ptsbElRgUBTcLC2
AMJ2bqw8ZNEIs+lvpkcLHkfYopLFJYdQdkJGGewMfpISybAszaljmzZabHdSuO6svVQs+YXSYVJ2
UrLDkwfBFDCoI91Jw9qI3T7f9MZWYPsWFlxukICqrzKYw9zmKVk9Gu91czJe0Xj01Eu0F7bhDBiS
SfWVXWnmv+Ac4asyBtEOgMwLOE/YMXiuxOIlXOB7jO5zwA1MPCIbUL89BimMYpBo013Y9hgBYWve
uDoWEL+FGngw59whlBwavmbbwGPI+FcgyfeJeZbHWFzkHrJdGAS7fCHfBaeAefXO4TtAg3UbZ9E0
FRFRgNrSxGE62vqTyfT4TmLS1YGnJDI6l6ku2kY+RggXc1sYbMZqvPrjssJhRBfLQNaWzetYVdce
bpNAhDw+edPeixIE6Ctzusj6oY3PCexH2xFNaR7Dej8mNFruDR2OzSFH1GOru6pGHQ2mo6MGWMtk
/8wKWaRDEdohhQQ0uVlAoQbCl9h9VuLznw845QcYM6PVJvmOmgWuaUnEh/+7DQVIHkJpqEiv0GYp
+3icdh5BvHC3syNnOecpMGsNZ1dNfBKlEHaWt+TZ5Am8sF3rxPwyO9ebE9RqnBtkTg2brrjo/UOj
7GQyScZVQxDTEUJ9+lsaqfabGolrBxoDSYSn+glsj+NoJI2Zc+3MW4YDFhBs2dPEjJFjVK88zPkI
2s1NJDsylAmlG02VvoxCB+PrnOUUO9m6O6LVPTExssSsbGO8hC7PtEVGc2wtMOhAXVP0IS+PeD5w
Uwwcq50md2Vk2IpbKUv2HyH4ZlWGL9UH1MxfU2yl3xAK//ya5o9ScMAyrScALmecZ8hvAF5g2x1g
HARC5fNEzSza040+niivBgUOIVpkyUyzBwQunOzjT87w2qCF5P26JrWDhxp5m4g63nQiUIfeQRBR
AwLtBHKQGXpUOCzNDCkgAI8E1rOKMf8Fh7HZ94wiEbadQ1vde26QEE0AsmMPBD7MvSTE1CxfYkbe
djpYDwLYG4PZbJSBpBvg84BeULwD0A2/cII4IxgGPQF9yHv/LcGcIjDSXXlecI58l1G8rRRG0zBu
gn29XSEns/hbPGOI3XlBQhTtDqJEigqOT7HEkO6EiBXRamTzxaTfxgl6kTNTQ4Iqk9fhdpMjELbz
aLyRu0UG1nicM1x4PQ/oDEd6KeqWJ79CvOoicpKv45v3XGNGN22ROaSMYYKZR21HtAgWIixQWHph
xfOd9IHAhhwHnCnJB9fmcQoBYiZLoXS417q4ptczyNzW3AHHCrUOU4hYObDK0GckIxWvGlQa+toD
hRi2ZyzoGgTv2nhHZINSClWNnuEgXVhH/annAEfPgeMLMpgRaM2WIxnpiIzO43v4rp5RwbT8LVYr
xJrJciYm9vGTgkaa20O4KHlooEWn7BnFEoqOfKO+Wt6LZ1796Ao5iIqKAytLXaQ2coKMwy4AmxGD
8KK/i6Rb7s2beCvR6uBVzDZABsigBqIPMGxRVeC5J52D4wR1AjZGTrPNQBr1ALeFLtlu3/hKPUGa
TMMlcElA7LWqEFZiOkLLQJpcbI9fyN1MkLlH6SU9KGflmwywBEvxMzxA+dFzfd/FHSVNyR7JwY4o
CEsYTC8DPvCZwz1iJCCF2Ebzo8azr9AEHQ8cnzkMltsrdHE49FdIocN0H5ZAUTA5C1Qc2bgahich
X0rkOkoub4J/E4NlWzj157AaVvIrk6k42wUkY5Mt1MuaOXXMbIe3x08L1+1zsO/pIFHDoybDHNNp
IJw2fsg6X5r5MpscbU9tNbyMn/ppeg4fxo/oGddjy7LGp8uoDp+77aLgyJnbYm6t3qVIIokN6h/F
kCyTWrMpvigi+Gce0Li5IEMQKAvLhy+A8y/6CYObS22ABAQrCn8sJUpFn+nlo95SDi2GO9tXhBEf
Pc5DYTq0kNJkV+Qik6HOIOaeDY/+xeHyvWpN/cShTCssPbMDoijhs/lU4+HPR5H0GzX/v/a5H62W
XlTxMAESnsPmIhdfJRV6sRmmi+9vg+w7kjZtZwe7+gSbGxCcpZ3i+PDnS/hJ8/3vNDRkGfKYODEa
vn+fhhKwSjakwZy9mF6QU5qQU+yliB+nVaMD+68Va1nhO6P6A06c0xRSUgDBLfLiNRoOXrWS4mev
2I7qGrPPwEAcxHj0Wve/XOhvz4R/XOh8L//B6Qat2lm56CEMI+kOkeSk+OuueMUDgO4ukk65EZ2l
vMJ9z/46YVBMrHvIe0m4jpedNHUrygxbg0czgIplTyL8ga2iycW3ZNTXveUvA4pntZqcrvBfZbog
Yer+wm5JvyGmTREMXBcVcU7R/HGwdYFpBZHFwYYuhE2ISS6Yu9loF+G5RWgIKUkKI1LnhfQXA4Y2
L6V/EHm/nrMEqKLpc14YVNS/b5+sTeFAeCdLDTCYjLhyA28hZk46HNiD0mFjyruRWtyabapz4Ea3
KvqVnjw0zaNhvBXyeyi9GvETyTAFgW4YHoODLmy96lym5BOumgNxSKa6wnIXxrbB/hZuM8MWjF1l
7oYELmmtj/s8X0+mG4RbPz7J9OfRLhP+xgf/Aor++1UNirv5DivGXET9Y6VUqjIFhSRkZ5JiXBI/
jxM5wf7aWAd0vzRRrkpYuyC75JwwKeydkmIVv0m7+jrtMnT45Vt8VnZPCFue8gsiTocK6VhxsHwL
p2afH6MHfUUehg1SseD4J373HSkm41arhzJzqoeQwdn0OG+Jg5NypayNnfWufmVIdpkJt5PWWOWc
2uYwJSKejEyXqay7eI3OytumF3OLuZYmACkqytUEI4P2Gjzkd/FQP2PruRQbfTtHZRDSNSdSwmpU
79YF978BMLSnSEVRWSz0ORkWUaRjPBPgtFDsq7hH3rAxmadHtMeufxr30aVloBmW8S0nSsXwUImJ
MAzjW5vLYdUcGatmj4vm0HDYM5hvKzr4MnEELtpTxwi4yk4dcy1dEQtO12orE85LhvtjeEIeY671
dbnkJ1P95IU2T1R0wRn4ayKuyA4OX7HqLY4k/qKSYXSGwkyE5qxd6dnuMRYlDhRozfUal8VqXLOT
94s1wcEbDEBXBFSLdt0vPNcCKUWB459gNJ2I0iv5CxL2S7byn3Wk4qExLN004aT/vY5GpevCcIzy
M02SXkM/PwX1huwzKdmXeDH1ZUlRnCNnXurSMmWAeoL7zS7bLSUHZspinFMvaIkBdSVyBIl3Zmh8
S4CPLXQu6QwSozRJF5h9/G7M9DzP/vOWqfz2nf/HF/jR6aAXkXzNYm/XUKOy1zGRT2LqAzJZWEzH
x/NYHKd0aVlLj0E84xxgWkZuT6ZryMx6tKqhOr+uzeAqytbn/JwTTJ3xCS8+eQBEe/35en/d0D/d
8B/Z8VPV6LpXc70BCRpEIFPFYgrOlirKXGbp8OKQKIy3HBXultoPNolSg2sVH7VDdpEQP8KhxHO4
r8YMIuMvm/fvDiBZNVRVAXA3JfWHqKjyvFRQkzo7V3hXySvY5LSsKgFO4xpH7gza/vl2/PbzkN7I
iijrlmX+uBvZ5HWjMGTZOcfyknzFmH200A3ka+FPbsU0bIyaf/5EbV7RPx+ArFOSWOC/6Lh+HE9a
32ky3WV2JiyNeKuBOXSz4YNtPg4PhkwoR4HmtEsfogBLUKGGTtKnrtzeuo5gA4PGQ69sQssN9P4K
YHlc7xW05Rn1b0VDBF8rqWhr1SdLHC81iHE00jrgU5LqncT3SxrIf7IJSkyaEjOYB452GlmxfvfZ
GNOvqV/iOSOdc5FisIwhBLESCqyHMX8pMtsThctIp6t1J7lYB/z3z/fnd8jBP2/Pj3LNb8rCTKQo
OyvKp2i8esC6w3AaCsBlf/Pnj/pVd/14FHDkyqyEUchR/ZmhmiZTyVi8IjvXW+2jEu6DcQH9FCis
AI4NAgyBKy6FdqNY5jLKvwmWfleaWgzDMDUct5Kk/pTEWoo5pWnZpGcp0Ig5NLC7GfYkQ9iGL/D3
Q3+0glspV+cae/kof07acko5/idbK/5Su0g/xFNz7QLWgR6Iokm1TO2HcKCORn+Ka65FkAKM5Jwp
2bmPV2n8RfxlsZLI0hrWJR1gIWhAzH957/+T9fvr4y1iUEWT+SDUb/8+B/R6nHSCvdJzX3yO2lMy
GykskgMSdIwJIqU2C6iQmcqYsZ2K2mvCDOcmWeWQhRXai9oxGOL35+WhzG/iz+Wha1SSpopqGRH5
v68pSbxg0FI/PbM0kl68tpDhvAdm6t+t2SFKns2sJjNPnfFRAWkXy8HHryO/FhHzFUUIclat4jNo
Syz2WU96ViETrhbDVBWOhhLdbKIHQYLavOeWuIUA//MXkH/DMlmoRUVdVQwW2S8J5z+KNJLYhklT
9YRKmCFQ56F2YxrM2iVKtNZnW9jwWB6Eo/cU7q0DI+m+8ZuUNLVIeUETLIYHB9s/X9Jvn/OsXjUR
sgIP/qwbzUArNK+Rk/n1Zol3KoNmcbnHwTHwP0eZVKnePCgt8WF4rZJpxW5AP2R8+Oasr02C6C8F
iPmb89uaXz+uiIhfLN//fsjKIKmjNQzIA1O3YnKV94hpGXgIiZZkrUNY2sL2SceJiWCi71kLTNxh
uoiAiGrONhVQaES0+KTOzM4kn2ROmWRoGvK9lq9RDcFzE5wtTQ7W5LZe98myEA8BsJVKLs7GLF0w
765hTPWOHIYRFbnm6AxVAztmZh8QAn+yWcvdEtdRSGA5fdf3sXxXiRt6H8/x97g1PpJiSb4IkJeA
TeGVikdQHJE0W3WJOR+tTKA5AQk6Cvz8X47PX47yf78iJDej6aflYX3BZ/777gXJJMnlFPI42wDP
Q+PowCySbyznBM5+2nT+UbLOmgH/Zj5Z3bFvLtrEjDDxScYy1VX5Og+edc97MLWY+/pFB7WuyPLr
oYf+vPL+j7IzW1IcWbboF8kMzdIraGbOOfMFy6k0gEBoBL7+Lofuc05VtXXZNYosEpRCigj38PDY
vvc/RJqAA3UdTQXbNTTo8H6+1KLMGhAB/XZ9WuYRhNlUPoPmHoM4oA87MKlfO8oqV6Dq2YvTP8qQ
naqX/q5aFBQlNSuJv0cfzXPB4vbr8AEKof620T+BrvBPGegrUPXXVtUIf0YiL6ajlvTzpY5O5i5r
d/VufbCmR326A3uQUxxxZpPpYMcn/SU/IaRiPw8HMm71H1HJv5uEOkIUVXclCDP16zL3f9yG61bZ
WT0ZW2hLZs2pnwK9B067ryg0ZQUlBKoK5QTnEXlxK3a1h93w0SjzQUdroSZkB1nQwLVKnT5cOzvr
DwG3+o+tYxlcGRoZpuNeLfp/Lu+y1WEbbc/btdGw8LSmWd++ZZBGjMj/dextp7vybv+l2sV8Z1I+
lR3VcUZF6RE3oxxGk84CYQQGLD/DbzYAgEHqGBDQvhMiMw7P+0nJRqUNdKfODarMYVniFClskGq2
KF6CQYlKJUqVqK9JwVZvhGaAoyEw0fxvFZ78vp1Tf39y4JbmK5l04dx5OGkZzIpqcMlqwDFA2k+m
9nZ2Ebvbm0FXhKf0zK4ohKfaZrXJ36xPBc2Hjq0SmfR69hGd7Xt3rh9z+wTSJJ1mFNfn/X2VsNjJ
4EK6gHw/M5YxrmzrrIwLCBaDqnmdGL4agXVPl/sc+unz+ryHk4QMU+ew+NDORmi46Wx3hrBGq+OC
C1dgxkrThYaqRRbDVnk5N+iytHU97zeaf8i06AxvtraDOwe16XomuCUgEuesXFnO8Cem8N/DZdVw
bMeBh4OJGCW7n22hbktdcU2XvJPwcCDH4ZRxakHuQBIF/CVVBUQVY809etvCp9KKWCXbFl+OTiHx
x7+7EPX3gIBrAVpM8O4YOrm8n69lOHW2q260Yn0scP5dKMjEiwuelGpJmEBHUPn0U2fzB1qWf5gz
VdMw4YbQNEDt1q9O1i53hpNvT8U6Le7zFJaaw9KCXytnGzpbai2bK3aN9snbRla65WVunKeN1kPA
9KpR7GC72z+YoP57hg0tYBMLJPXjEL7+Eqxdms252WVNsSZkzWBhJgBZUS7t6nFqDsF5sh3N0+w0
q6m3AnSll/5xc16dWOGqCNYUCEhvTa+CpNI0tKjowCG7jzbl4ZpWkQ6tHrKyezpmabh9EL5Uu0Wq
CE7lrKIuomaY/bG0RobQL+4WKLvKEpAQmIH2yySWF5cy2xubDMR3DF6a6EMmJ8O6rPaH2HQfWvtH
xeW5zV1Bh1dHN8xPiz0LUzWDvVN96ozqD13u/EML26ZBYYgGC49u/jrqVfvcOHvbVlYwHvRuCA5n
W02FFWDvU426/3QPcwf/BynVtFqTn2/ZsF5RjAlLegcmgEyO6rFBmXZ352rFlhhokIsb6pCnPYF3
p/gxgXlw6QKcYxsoOb6k/mWG6aNvbCYGGbPMs+61hzpS7tjC7ifKYwu9qB1qIDz9av2ZLT9Pa7Zz
Wrbu6rhxwt17ye7UJtlALLwHTw8AUxgZqQgYsinr+B1V6Cdvdwep9x8G4z/sY9JKhuOCd5YmM35Z
MG7q/c6B/dukswqPkqij/kBi2VfNmnAK3m9KidIyPh5mVTfsCcchxKTsj60wxdesu6HNgp0VuIX/
775CExv4eVAhdEh6gNwocRHO62dfkQ7mrhlGe30Fbd4luMRlcoropzygnL2NdlN4hanyToCtjWfd
qx0+Kh6IHZsycjeuCi8Nyg979u/XZP/uv7gmA7N1UTOhSuaXEGh7OabOySn01X6W3ukIbJyfek+N
U1Rs2e903RCKDmQxYZOBdXSse3SzNow/Ka9iaRpvVhQBz3B1y3Jy/GYTHBby7Ln7zH5oS+sFitZ5
kWSdpzwo3u6tf9svPvX5QEISr1RNkODxibhGY1hJEthhveGZGgfFO5OI/Czm1Pj9+73+g4/iXqkE
AYJANDMa/RJDmZZ7zg9Fqa+k+YtXaO8QVRiAD39eAoEMWxEbulhMHVRCScHmNyDHJzYzSPdeRr6j
+6blbSHBanx2M8+IBLJHz7YgVcNz2ab601rtd4v/+Xp/mecaJXVzzTzosrs9HfzuMaVQ9MNAEQPF
I1SYoLyYsFsXnKckNqGZH6YsjJ708RM12vbXvzfeP4RYP1/MLw4+y+usp1BFX8ErTH7djvAmwech
3kzvR///SdW2yb+pIEZYrCLM8bOh4JVtxQQcvGpnFvKsqb9Kvwrk5P6k1M3GxG8m6eis86hpkFI7
3folxaEqo/q8PZWXFXIRVvVZn4MGtg47cimNeBu9aXfdiN3viQb2FMIlwfog5gHigSLGXgkHKseb
GXQv6Ydx9k4rhXIW8E7odYBmdsfaGrix/jAg/1SQ2Y1HEHlQn0A1/ms/TFJgFcWk6v0e6kIyrS8A
HNpNUsD2ggIAeEGIW+BB3QFG/M7Pc/0NjCxFEJcFpS3AcllsRB1gHk97zAISU9aYAlwq/asIrvjG
G8W7Z7sZf5fz/T07ILBCsmGSOtBnAxKad8Tq/Zyt8A4W9ALo95oSB7VH8As+hAy6RmgOICTwkXu6
1PHuAbbkYQF+foe0bnyCHsCvlQnEbQtyMu2sYG8eMKPwhwKgBPugek5YgXACy/CaJjsPIhe9QwqT
pYLzihj0GwXxewXKPq+DCsi/TOvReME0CjWK0KpOoIeDnEaD93VS7oPmq6WudUxFySvBOJvMljIF
BVNlUQPekp1nNolTIYBsFx1SKjVw8fnx/Owc5/v3g5JUFA5toxp2CWhafB2MuKAWI4Bew8PlHRMm
hU0tNxS1tdcvkFz+d8MBRv37GDNIu1qGbbsuOOtfRvMudXZtW+aMMdUbwcdcROc7ZXlwoYCCWiVu
X2qbnox11avhiULJkfro2FaC7TuF7SYqLu8XYL6fDrt6SNbVEGX5+WXmfPRvLcA8mJy3yfGHnY2p
C+z1e5ORS3aehBxLWExmBukOBXz6A6C1jhJaRFjCTeVnjyMY9eOjI8zOiBIAVD+MoexrrwosF8Rr
AMZKLT5ZoQM85LvgABXWAwAYB75Z5GjCepXeDSZi4tWL+sWGy/thH7KXiv4L3KeZVwdkTE4xmFBI
RqkUOOng9CaQ7+zvM1BrlB2F7CafPtRpO4TCc4SuXv0y+NmkABdEyZZHqboO6+b9OQ0vGYgb/+Qi
mQLp9Lj1Kf01zqHejsvkAVISEaXHU6iTLdxzgP+WLGhYsLFLZCsTlkDwMZznFI2RLXneAUJG4+Nd
8xQqHcYs91dIDYDwcEOgl8+bqQkXHDsdJ6lR8Kq7DQQI3i5i+LT70FLH2/iyD8sZxA8BxISEOMvs
hx1eAIYgCzgzi8SxQ4CUYDDxkBArtQkZ0vYJNOs+2m8mD6zT1TsTCOh+pt/Zb9DZQhKSepthytHu
GjyYlAXMoXqHDBT5ML9jXwXqdrBL8GdNDoRSi0t9v/GKj5o4+a1FgqCewJF93zYzWOgdwQxyVTuk
SNg1eKcghzt76x8xlTOKscyuWbx9QZBA9ZtuAoPqdvXswgmTAV4OVLZET6wVxo/c5LToJi47mu97
pkLM0pyArqdSV8QYs+8MgS4mS7ji1iBrKyhs4x44NRuRUOBKahysFqmmyx9moqu9/BxGOabJ3EBc
brNX4vwSm/e7ZquTWTivsk2iUeXfqpADOdCmIVPDCnsHkXYJaztav5CoZcDBNXL5EPvnrhECYDrr
P2xoJAogxaPmD0vTfwgxJHNvkDjXkDKjEv7nmcs+bbRM65zTKu+hQH2xTyB6tqH6QExNEGH6VE3q
k7KcAPXxSN+xb1mzN06NJlwwFJpRhwDaDDaDh1VDDE6tMfTAG0QMxlRZsjtLLfepePp3B0Whx+8O
yrLJuzLRGsy49i9x6SUr6+6kXU4rTQqVBrdZHDQhPTlYsl0PUK3fBNQTFdugLYCnR8DFANv3X+ed
jwwUXJ1HY1wdMFpg6AJc31qTEmj/lSLpUqxdO7D2gVkhpaT6R1FSCXU9sgoIsZFMmPbtFCUS8qkI
PlHbDiYcpikqQNTKpxKNUMc9hptTSGVaR+EY215wYGygURnDfk2+XH/qN/dNE6XshBWxlXok2De4
oyaGXreCmglaCoqGTAjQT284PpVaoQJWgiivw/0QnQaIuKI6jdU0Bhldg5XNV1tUbKdoF22HAGms
kowk12hQBDMzNnC9T01ESLNEKTzgtUQHzoEagUQ9v9SgcMCANWp82n04PfX7UKh7NbzVzC6qCDza
AMWYcnu/Lqb9sD4207YnIxo5Z+/fe1X7fdOMZThRlEVawlWNK1rjf1JiRaOwpXCpT6t94x+occ/X
aQUei1gG0uJnNA7UBdW1w6qAIP5x+CxnxbujevtS8HpQ5B3u7VekJSGGB3G2bbI/LNHYUJPQ6hcz
hoGH/SVy7Y79W0rR0DfF6ZK16urobx6LGDxdskeF95woy9urIoYvMkFUIE4X9aye9TyyVT3LF/Io
F/Jb9uUuTw/DvAoE8gG7yzxN2oi8sQ8pMPTiK8mDjwGYIK0hz+N8O+8jJ97O8/VlirbJEhTy6jAv
5+n6NKXKN+4jUJf878Qlx57QFy/ut4lK/DG1PypOAVaRLRE4bMcaKBI7oJzp+jQAtrB10ofDD4tr
rme7B+b4Nm7Cy7QLd208gOZwyOELnHT/NTw6SRvXcRvvvvIojeTZxnlkBvKKbHlcvMrvoPA4oo1N
3mH/f5ZHTqI9yW+39+R4OZawlffsQD6RsxSvOeeUc6WRwTnk6NvveQRB6PV3O5DvvX0n+HTevV0D
EhSBPJ2kjuWZcwb5hCt4krPL93HW62v5xts1yLFWkt4RtdxOqfnXT27XJH/vJPJTjutnKVfhJOWC
b53d3pHf5cqo0k6jw/jH5q7qq2UNB9MGmvMt9Qf7zaMNgaK97IMi3s/QvUBXN1DhfgxYjE2bkNu9
03zKhBI16sLsPKXkfkHA0sflI+AnurwLK27aYZBtYFO4S+/4jwtO79rZdiHPzRpU5WLL6HISopv3
foVUEx2dRkCi2X1sWSdnKzmuXICMrpFEWOccXzwoy3yR3lV87i6V5XYhr26/pXdyvHybvC+fyG85
o1pZFkQQa37ImJYzVLx3Po+1BOJ8hno14xR84PIYJS/Qo11tQuwCBuVEbKTlPQyc39vACK03ed2y
fm8DeRx84pgA4GjkrkaRBszITKygDNKl5RezzAdnDnvU8Z4CJigS53sQPcTAWtSGZVAkxdv+FOn3
kHRNztN8uZvvkAmYG83U/aIn5nbcTSFribOQoqRnVAdowBqslnRlG1dxthLRhpWMXEidE6rlY/h/
5tW8m8pI2MfHCCZwND5tbHebdGHJSKXuPHCf9UiPCqyzcBCCTNeHuTo9ztVInW4TKBY4LKWLxObg
MaZPuxC9skRcQLrexFaMkKnfBfKgdiCuo+pDDL9ka/M0zZbK4ohpH+cXzryJiUR9PewCaA152D5s
3vFpqjJWsPUNZi7jX2zjwAiRPq1mrYdYit/A49ZFu3kzJVsSuEvmH//WHFlo+XCN+KQSPC3cz6TX
2M6d7QMnbqM26qMLN9KF4jzQrqDvq9nRP9Ofcly+2M+MGkD935198If1+U46FvwJXS8dL89+xphP
iuVmlS3lflLGeLY8zrP7C3dJ09F+/LpZwfKgLOSuUJLi61tcoFyI/HTiwzyn5WBhBfMz8s179Cno
T4sBxDcScDMUT8GZO4I8jLvNwsurxahqgzruaEbDv10Wd8EmWs7dKMvLixbK8N1i32LdaXQbwCPs
0Upux0HN9SreZHgXjyKeSHzX6BHjBa63W6ZrMVnpdJ68c5nqEQLL3w3dIh0unV8F/YrVMt/LGGPZ
hD/FenueMr5u3u30kBO0MkoMf4/3FmNmcHnK8z7Qo20iP7uQ6cOT7sgjwocQ74BRG8kW6uWlzEp7
BraMAhml6TpdlzTZCMILBsE5qZiIcAVXWxYrNejwiku4uTO5ffn241zOL98u88XpQdx1ynVUfL8e
yXWRbaLrs1XK9eTrNjK8YUUQ5OWJHbFFdPP5Fi3YyszHQ7yJXCruQwalTJs9Jl8HBTbZTO3YXYHP
E5tNl9309mgikW/XqGO5fbUaSUMYfrZCdffa7cNaup996WmR7Pwanr79fIfFcsqoiWRki68pmYFN
/u7I3FnOD3OdmaqfWQkkbinD+WcnRHEqV2UxiuXUMr7QSTkygrI4fbryKct99zOZpGS6qjgx3F9B
I/1C5iLJluyDzWVOzpY8Gd5i6jIK6A9mfDFa21cWOWDPTZxf53/XT8Pdswx2+VSaswsuIVvP+D8l
bGaG17zab4dwt9qsxffTrny9zHwyQFSiA4kLxEDysI7sCVxBUR66vsVV9NN+Kj/lrNS/zQ4zGOFI
2AR52EeblXgp6dPRo/SqDGwZCyR1ZPQzWJglpf9klpEIwElkPhUrcOASvjn9q4nTWKT8Amm27bOF
SUrrSxNCcOy19Jf4f7Ez+RstNGPTs2ME4qMuQh+C9sXn0Oww3OVLGQJitu7Xbp4vq/kwpegslGEt
NyzDqp9JkCR+Vhq5hHf7epfiCuV2LtP+P20pLvnmW2Sqpe8f5SQ2EYbYY48SPS14tdtieZhT4ksU
RmGJsyrnhGAYeJ7grTAjCbVkACHQFx4mKNrgN2MSAP5mLfMv9OB39evxnbmTe3SY28B+4gbh0aQE
hi5zlzLZWT63loXSOnKLGEAMod51VtTCGl8krsyepVM2VnEDElOBnBMXIZcto01MQKxUZhOZS8Qq
xTOcpnmYh4d5sZTfeRd7lc+44ohB4Q+BdL+7LhbFQk2aYFjB4+jxFzB2Axi+Mx52H6iWXD2uDF65
c6KQQB88NYHGEK5Q+RInppadZhBvLc1/uI7xJpSYC9UWpjI1ZEqbNExoo8C+TlabmIpV4lzWNCF1
9DNlbSeUT4ZNrELyCYWhT/YmbkPN68Puvn5rQ3Z3i6QOIaYG/GsmxYL8B7T52xiSH4xD5bRdIGaC
KT0a3uXO9k1fzEgMSGZFOBfI390eAG95tybYFnM84gDEl8rly7z69/847mluetLFGU0obk6iW0gQ
uEem39M4T66zN3rC1/42/d1C7kF+yiWiN7g4xkqoc8ndSueujED3z/cXX01oxrAJIKcJzyvTtx7E
B8hz85WHkFdd3QVwJj2CNIb+pfCXvpZXIEoQGZfA6eAXMfhyAhTpe7kHmQnIolzDXrFceIno9eGu
X4m7k1hDJoEjLq+4FyeQEaRcrvcuw18C9ls0cjtOxsoBz4+/EosQvyJBDK8YCIgJLAvxZ0u51NuE
3OJjxFu1UxcXeHwU/yp22EabrxYLlADGiRW02rFGBmflb+PjzEzQOFWTdCUDQKdh6g+WMsQA6lT3
6AEcYd4REunXUId9VL6hjiwGpsX4IiSimVjjnPgaiZ2OXh4jdpJQhUKjs1D2NUJHLarn+f3uO70f
vRFaRwcPfTu/ZYIYIQe/n4+mo6hI5LdRVPFbNUesKV+OIhmJbVhBsr4t3jfGk42KNaVuwZaRffQQ
1fZlWI44ZcYfF4myQsKBmYaolZNoUcloPnj9WvcpH+FSKM9KsoT5iVlp4Ihqfp5ul/u5skrveRfK
WR9lH4JYlKa4dgt8/SEYlpyEwBfR5BAF46gO+Zz/y+tT3h2W/TqLNC+LbgZ0CBA14Xg2ePbaq5n3
3jmQ1XFynOmhtPo27riHS6KHgJl4Rw/lfekR+T+PlTcxKXnNzJMMGNclOX9KqPnfh1ivBKm3I8X4
JBAdLd353yaJ7AVHKI9ioDWeoMFEh8AkVL0ZqwSthqfdG577eGQ2Eo/w32fHkUfPvB6LWtudBLgw
JHDE7Ynd8Ol/3tvjvfBdpArEvsWkbg8ZLDIBOg+mDzXuX4Ymnk4eZHue01COkNEjHkMm3ZvXuB0h
XyZDW86xvf7MGYTnVzmOvc9nCleIRm1fHCHZTshGYk0sWNyiE7PtNrd9NIbwQFfj+CtyldlDnvuP
PmK2YuU/3/AGBI38EShGnqixEPlP5WXJhyB7CL4xJB5idPwRoK6/ZvS/Z/Ue9d5xSysRLkoK4e9Y
s3kDXnMNISXu1CP5RGxa3EYZUujvb6/FJtvk9v/Nl8tPsXjx9Bznn7/lL/c4CzmvrC/FKfUriWUk
zhE/wDKGZpGGkUYTNwOn9FTsVyzY9Muw+mAOTri/6a1ZLM+i+eSvyzDFkLFpKvfZ0N3FbMbghXC2
nEh8NNHnVDodBWs+Qf0wVJM8TpmXEGzH6cgEKbd2nMu6qKGCRvxC7SshVCLjPhlW0gcSI0hwdOvp
6yvadMNaq43ow+taqow1r7yngIQA0qaQBGksTPgQywAinpKDIACZpatj3MRStyKmaj4JiIdfssgI
4FPInrrXCncmsZYeum95bNIKF2bPm8Vhjcn55RI68P0zSOJmJmdrmDOa2ExASJJovVnlYabfnAGO
iwKdaAf4dYzwJi5GvBWVNLDF94GEuRIky6OYtxPtcxtvlnqyW5iJnFJOfPuCjq/KIpNpt4m72QHT
UPztispRmVDPAXcTmDjmhoNu12MENk6VZwO910RNsoWJbYt9S99K6CC2iz9gPrssIL2ATNt/lll+
WIm1i60TZARiLNe+ZnaQh/x2i3OljcQ3ZYtuJt91oE3RA2f2tF4ghqWMB/cig0ic0q05pSHlNcEM
5Sf85SHOFsfZkQmFvPSR7gFjykycoHg7Ea934JMSv3fzf3LFtn+1S1QTsFAJkUmxYa3//Yl1SgBx
+3m72usMjTUyrJmC7tCz92XWkXlHvpz2pIt+uPEw3SzgyJeJQIKZQ9CvDZqW3RAVkAmlDn+1G9lb
NlgR0WOciLuRAEYcDlXMtF33QrR/vVK5jnLeRvg4Jh+uVcLaFjPKw9OdOOctA0zcOo1/i/hr5l4Z
8n/HF+LaxAhMog3Lu466EIlYvusWf8gV3VIKckNDcJ1MeU98tKwXpH+KhQwaKzACmW6ySB4nBEph
uk9j7WGEvMFfzSc968R/tZa8vDXf3/6LzocGa3rgjuSja6TlncZHVqgSzMhP8VC5/yBBucS28r8s
nyQOhyyc4ZNT6EoCwYqVR7mDyi8Ookh3DWP/22hY96pYZkszhFRHwhvSnZNv8ecSQhDPn9DmY3s3
vCxugfBtRN4mCGkRmYkMws0sOU/hc6C1JEkDl8B1NMsrMzkEI3ZI8MsSbd7mF/lYOk0cwDYuGNhH
Fm8314g5vHQ0cAf6cJKjVcA4lj6URoamaCkh8TGWnx1Bkp0gDUDjH3jdzSDh87X726R9unMZHOfX
Tbxfgo4T777hpPKQXRsJi+wJX84+KX8pAUsG+lf15bWkyiS2AIh1d3NiFiGqhKwyTrMIv4kmBmXl
LlsA3rEPmw72ATyBEtrJLcaVELzGJGWkiA3K2FDC+k1OwqAnSKEI0MNnYc1yUovbuLodzMRMFuJA
ZNBLO0mjnu5uU37JUkAJKRmHPSQwUo5gUSJxgzSQzjf+HUXcbBgScP8WYZxxeTfvig/A1x5nu8Vm
ybYgaoCr3YIXEvVIbK4TmUn4J6GfuNE6RG+XFbbcuFypjO2y8bK7WgiCJgTzXLDCIvy2VJHFipgB
zLDsVoqjhPwQd0WVHzcoTVEsDrPmOkV0M80rkjaUUx7jmysHLZgQZ7KelSDw75/7OURYG0/elqXu
iOu6BafWhwR+EqLKwRQx4lskpyWJTMlwkMuLuqn7upPdUvE0x9UxOK6MGV3WsnAiluWvmkhyIdtn
+AuYJmTNqQRg9K951sozWVRI7CqfyP+SLztG9oMZo+d3/SslUFb6xFo6SyvCs21G7ItP2m5calG6
mQCOKiAJaj3IZeyH8sO522/ujNNMyT8L0ytEMetttFuzGe0+7Hef/fE976YOQXrv5UdkHBNz62ko
AqVRWT8PS5tw+PIJILDfs5vLbv7rgcJQCahRwwAzPpYZQgJk6g9fKu5QQnglNtpxQB2aMnbj7oMs
LUAYJc6+0+DWVF0EyMiV9mrlv28kTZYE3ucIThnak5dDVB3HT8z9IZfagzY5Q3rIIiCjv/Yhsk6s
Rm+DRvvQPmo+afkj3Dx5aL4eGtlO+G/cp2o02Ty3sLmheFBSiAVQ5E0IOz2ED5f3BesBCeG3weUR
bjgWKWfGIBrIP6TfC9B0xy94WZdQ/XgmYi2YkdjqTv7Msz7Wo2i7/EFx9bwKt/txsAv3jx2DA/au
DypciVy4rxCdR9OTl5Lu3j2imcQoKT/IN9yBF6PDPxxff0U3NZLkCygb7/BxDSMkhLBjZ3L8YNP8
OmpsRoG9Uh7kNzO2vezR9oqwmCOzXbxdx6Ad2zKCvmE34pU8ipAWvab06IfIphaB73T5gHQPOyN8
bXP9yyba3LlcZzflGXUfoO7m6GgoMZ0Coo13Zdzuvtcy2HdzJW6eoam4Hq7Eyqt8DYn5ZRcpK/5c
pt0pX/sqJ5Mv2IXHZ7QSaILrTfkAAObqq/vFEP/W5SJ4QBdTjqcmN3vkNzC9iAwYVyM4XtsFWqTl
IMmpD/KTHkSD0paSr1ICBtTtHDZpdOVVTMvkdlGC+dqFfD8Nxjd/cGURl8MwjOxXrq+ZytVYvv0q
pibH0C1cg3SRLCApbyrGxJ80HQtGJTZfFYZtQWcyEp0ZG7YjgKiM3BGJRsYBfT/dAunyxJmwHRIj
Uj+5DQQltuAdoRF3c3bBkR+UdubCEH9mV0Te5tTf9up69HYiH9OalJA8Kx6WRHu348dhmhMRd1H1
/XZdsS4VSDZY+N7WzwiFwUOwRhsyIL11TUZp/hI84ouyZFt9oS71VbHu1wjYQk7Vf8tiWH+6PLGy
XYprk1WtrGuvmzdXzygXdmsVO5Y+KUgT2tegissFVbdUSBGL75OGk1X3bZzKTxpvwUpcBkGsMJ5N
DwhbGkgRuL0qkvK6kmY17YkXPnMKaJtZeo/vIVdnOHNWx7cWWej4yEOQyQQcRtaX3HMI4PhBUiyy
86EsZZdMEpCS2Wb/kOd1Jy1utpHktW8bvi6bavJaipqW9axjwU1albL7Dka5KZpKo7WklsUbW76Y
sPRfusx5/D1BqOSMWB/E4v2H6XUMXQ2hm+LWldWZsS83LbtgVzvg1QZyVxi5OBkF8TIelNXmTscC
9xPL1xl2+sO/b9w7xj/gxcAiUp+HYAqyEr8Ws5y15mL01OmtQLqX7znSWKoyV877h+POCZQ9pafk
0CiBhCNmrje+cgpq6vLg/jjuIcs6eqULmTEl4314cr5z1M+eKzCFl0UxANhRiNnZ1y9BCp6ehgvI
DOolPl3Ys3YhtcJS13FC6WcMuIEMa/6xpZhi5Fkj4ToyCoqByxgx8NERhu8q1tLn8mTDNwe/07TS
SGemsJ/HaGx3NRimFgoYwAdVfNQWG1i+GiIfIUiOkPF2gO6hqdJHriUKoY4Fq2R8cKHnmDQIyRUx
pIaVxg4LasbeBW0x5gu0wVi2pr7UHwO8OCcuDHW9P7DXggwL0HIqMF7gByhaUCiehXDvfY/kGKq7
xQTOcvCRyFONwCmiMgJWEtqxkipDJrJIyQJgviVp8H6dEsix6zKa7suDl+br4uwGFdT73Y6vongf
oXiLivf5uV6czHhXzisrVKj73K2L09cm/8zdJ62PVH1ZtSv9GJhlpCJeowh/oan4PZuj7rIrHmHz
cCB62wSGsrbsR9WuUK2BL/j0PNosh2Zd7mand52d9TbJ3eVh/2ro3y7V3/vq87BZzobi8VJ9wdSu
K4gtAdBajZrEoZoT4fBN0jv3/Wnp5Ogyr7fCk8DWXrg/eEbhg9su3XmVzo3NHPyMankpcM0hhDoI
9iUT2BpVjkV86R/hfioLrx1NjNR3INeEwxCiw8YH1tll3qaWRcLxU3+DFHgwma0RCPD6auK+gfYU
zT6/uHhQHRqgdpAC1sCewGXm6cQdfQDvp5Ym0DmlQ5QPkQ0w9DA7Gvcdc3xb7JGhJhRSngqUkqnR
Q6oGz/J1MUzPaYIKNQs4qw50YujAIW7BN/rSXuBagBL6/LAThve78rRulalzihvz3hm9NNunASSR
K6I7DZtX6Q8dhlInS8DKbsHzBD2BQQeMB27VGDXYjeNTxKJXyXH0ojprO3ut7AR8fgvCjxwu+AOR
rH/q3XV7iLgHaDqF6n9P4ZUMqYsZWuYiPd5ll6f6MttSpDXE22KKJPsFlp/UR2TPzYNh8PMj/KmR
4qxH5gpq+Yv9APCrI4bXQyd/GvJZT+B+CsyzV7JMJYvTrYbeb7dzYFm6+q72T44awMd7akVGU0BV
KivjqO0W3SnZjcIaRmJnfjnNdog7QUPW99xqNOiLrRqM9sScBYS2xk4PBt1dVhpErKhDgm4WCb4P
6MgX6tpcgF4zvk/PcIIpT/pi76GftrvfTZs5ZZGo7unz5nUUjwg0WFHD1Yie8aPzVXP0I3xZ/Q/l
3VjmLxdS/VSjEPfCvghIl8GJnBbEkytq5ijnLg/LC6SYm+02OhuQLg7n+e7oM1wgBwUELWSnYxXq
oHqgsBXr2Qzrmp1WYkJwjStQobbZjY0YsBcst8DDzl/qGxh9kj/WkhoUy/DNHyVlUMOwzOEpplzr
UIHM0g2qm+23TMSxJvYBGXO0QXx7YNm1AfiqIEdotNNiQF68r+PRxQgN4/EEme6oTpBbz2GJOOqP
HbqXQzrbpgdUWgM4NfdUkzRPzQFy9haKc7gW5yeplLxER/fpkL5X6rzK1hp04S11CE1pYxKNb1SN
19jwPI/AekfwgysJVF0XdObw7GV0KSM9j87amEpoY2Z/k76BEXlpjbwU4g3ovSFn+DSfTuHwoL7b
7/rTmeW2/WjNtBkxaaxF1GNM9ffLO/quFC5AyqXsfdSWhn4Ck5lOSVMyoRWgNEcOMGL8LDaf25X1
QhvS8BtQlUiPEO8Q1twXFcuOeAS13CjYR3ADkMs6zFjqsm/cTPeEkpaPcvLqiCO4POK4Nnf9mWlk
iQ5Scwmg/aLLVPhIS3UfA809tmjvoZMIJSUQdYDto/Hm9bxyF+RngYeDWoP5jZ4tkNbGVeoiOKhM
0rU61eKcvS8ralbNqgVV/ZB+5uDuv1OVetzd3Fm0j8YUoVZIbgnjV0Z4cC5JcaomJjR8W+tbc+LL
R0Uzr2GvOy/1uTWryQZl98q8JU33CnQUebrylT2nJ/e7fURPMH9RqPl9pw23X5vP4wN1Td3SOoY1
eMkUxCzFY9Rrd4IPrNl71bJwMxyTbXOP7NYmx8cgiDAhIqRk+IyyajNhmkYi40ydCbmcwhvBswjS
+CwUh6gQAb/nUs12vAPtjagZeHvg3qexOhqbH8rHRtiWa4QOOS2sNoSFFFqL8uYAjSz1C6dxYwi9
s8taZY98s/GjcVH9uCgh8H10iPcX86E8wyhERmwPaZt6InOCStj2uAvMPtJZGkItukeiZa4pL11R
+2esN9Pvyu3zQVuPlHuk2NyR6lXUtG/02tNAEOnNm+GsKcRF/GICYDLdrestMneA79Fppg16/4SJ
IQtm7f0MViSURjJiSaDlxb2CfMlxANNuGh97lHfyMUKRzRKo+hEyqW5xtF9TWvoIS3QEk22rBmoP
Zb2XBy6lMRWE18QrHsSgw36+ORCWRPrpoQB0Q/bNgjLVy42lrsQnXK0Rt9BN8W9AnHqCXAliIi3H
Dw8ARHWHpG54bKfW0beaqbOlbn3WXLysZ84J+wbOyT/RXlxZNX7BRVLirVJCKWV+1Gb9DCHWtWOn
DXl5WqmfFNJuHrfOcbzBXNIT1AOBupkMOpECRMoB+M2Dhvx2sPux7WOjY06Yt8ijwY2EVcIU1BJU
jS8/hL0wI7SD1AXipEhYkEDKC2jVU8l/Vj58Lxo7dSClNt5QJV0zpWWOekRhO38ybBAJ9KhDg/9W
e7Ye/z3eVd1/AILaoxEMEKZhGNThGz/f8LZpNsrFUYeVYsXanp9RR4lB9XQ+clXAzTQz2leXN/NQ
TNx67hjZvLXs0HVLzzjNVcXTTA/Au14KryNWgDBsmfqbzu9aD++0N6GJjathNaT3TRpl6nh0DltA
JUZnjEsI7k1en4l7RtvPGoiy8W4VK60/jM/6fWM8p+CyirA3lkzyXRqnw4MBjuBwV/b/R9h5LbeN
bev6iVCFHG4BMIsiKZG0xBuUZEnIOePp9wfvfU61aZe1tNrdlmUCmJhhhD+8qsKaA08bHwzrXIww
CzcJTe3+bNaHpljpaJFn2KcsGvrV0lZFojlel/WGxr9srAcBkfIftbfHPQaWQYvL5xwhbjSmv7H2
jHWooF/6qCVb1JZKQlvY5z6qDTYAZIMqqOeY5dLvLhMAHBW1kL2WvjXKI8Biv1jH4TJlryCO9x0/
24f5plbXbUhwthytU9k4PQKPA1TlLdDnKd6hZ4+EYDRtW8/Fq3UWhEQPCKA27z5aijTKY6S+XQWG
nrrxiblTgO3bssJjZU5r+3Lhe0vR2KIMqPUbFOdQlRxAcA0LnAzAt7ebccbaI9GLq60bqLvaWudQ
CZNNXhPErCSGBJ1TdIdAbtLbwUUpXGrIrAurHHAE5T9zmcSupiG/sWCKhj9bxQUQP8oczQv0qssO
K0dHgXoeLoNuYbTfCRD9yZKcbfYMFVM2E1WyXynbf8DUsjTqmSoJwLFC2FmQk3m9LlIGJBtevJbn
yibKcKjSrNG3j0sCgJVO2TOkSoVjCl10bSVpqyBfG6Nb+uvIwxpo0dDm7RaetDSkBdSV5kfwThxt
EZMbLpIr5cRbRMB/leEtogDgduPSNTF4rGf1TYXAF2A+Zmbo1SP+Q7432MEntQqjgea7ZJ3zpqxo
pRLwFlsDpTT+Ei58NH5IqAZI08tvFvLfEN2/jdIdmS7M86oK5Ww4Nr47IHo7zOcbspHI0pLFIn+b
x0RuS1G10ZuCr6MqnFeouTlCuUKIHY8e3NSg5vZr3V8T5cbyEhH+vF8Q08kNRCUXveS6nwk9eDp3
hSu+kgWQ3yHD4hsOntL1uJrQa8A8JZt3A/T4DdYC0BjPzYqtmD/o3SaM4LSuLI/kc9lioYOzKcw0
St+TnV3H2QJczm2Ef/FihsryorrR04TaBZrmAzo/+O26RNHQBCiKDKtI3vUkA5Q2aHq3OzTX8Yjw
EFyksC8vOVOQRhNkTAIWFgZT8lJk+Y4r41OHFjCtdHmBorvnuUK0IsWGH4aeMuUyr1ghBi59Fuje
EsIZS9z7LBFR10UvfgPEN/+6+/5nat/tvn6nqF4rhsMxTRHRd6DtNWjEk/6gMw9KR103iD4IcByw
lHGHwq0/of5FdCAx88DzjbOWofMcvok3Q8hUD5dTuULEm1wEdqGszUSsMnYRQ8KWHFs4dnFxpmo1
kq1gJbJHtBG12oS0sFjAL8QW3XuJX6ttdsLtyXNFzwnLBcwKtpkpWLfIaHfLYFibeDP4Gw53zmgN
4Q2yO29dkdSgJH2DJ8hGGcyb0VbpT157LIVdFa2gX6blqlC/I1v8hXHOBmHKKnQLHf2we62qrhTg
YSRif0yGkilFemoO+1s6uonxZqQZFgbYNUc8inCkrOIT0r2KCHVioREnKyu+7IMANUUqoD2hr9Ks
e8LRYt31EkKqCFgbFIFICco4YVe1bGQ5ELtGSKgm4eQvZTCAlYc2R2BTqHFGfVYGDsc54CUJk9Cy
hDhYJz/b6KOPd2340dFm1An2CuldoRBkdF8StLfwgBZDT5NIXXZQvoko8L3sd5n0mlH/Rg9FhXE6
kVc+m/VWF2lDPHjteZreS/WRNxiwpvEj1lZWt9SRVzZtlJeRYfRxI9GoS9C5eAzTJWLGJvgH6qc9
cgGbcfxZRT/h1FjdWVT3bXQ25TdOpoQfoLabK7sYrLq+SFJ0rTcEdQgRV2TRtKSSQ1gtTH0lqhsx
PVn9XmCt4l2sO2x7cKFL/mRtBVuYPQYFJ5mY4LEXn+D19d4K0eJ8co1w1XZLmQqRslPCxw4ncdlD
daK3lkJw6nNAJP5LXwQ7sw1SVJ2cAIlJE/k8/J5dXZ6llNl2SQkQNAVj8TZHqbgJCrbR481lT5/z
yYl3CUp1EPSI2SmvMRGgJaKQa7pp6KbUv6EoCjuVRUPLvNlx04lMAPapNNAYVykiUmDfAIi0LsGt
kOG7Z6vhWZYuUreRyeXzLb+ia4nYDOdmQgcNYxLE1JtFiy0HI/5J2oYiGj4Ag7RjE9IaKmLfiBtI
yp8SQdCNYOURwSk44t5T32IUf7M0TfpjaUEpaLaRObgyeXqrnKxBOagGVYkOqV2hh4sVvdWZsrEG
eWmp1mWowpPZsS8PF5V+RTnlGwmj+rS7lb/Ux4slyYaFKbHl40dGjFFZyWXQAqSOajC10HqtTiMU
T3aKfFTJMnMqmP3sCZvetA6H57CZnAJLizSQFp7FihnQHVZkdVOnmA6n+d6nvugP6bLHXgyzIYTl
B1Kzuj3GMngAcvyxM/dhVV19+djqHmx7Y4kxmhMujTxdhLM/ywQZRE22v0qvSCx6syI+IpkJZ7dZ
IGKX3nL5CwFINxtGghr4A9yQb2Yvibrt/ePYmE6T4lgVdxxIYEbCN2/8bHRvW6CfrQUiKTF1TFS+
GvUxg9yZecJiJJDHmGAlQfJSA8sNSeO7aVsL56nPnYAijkCgUCOYp/HfHmFTGSwqFB6j8ooY5RI6
Xc+xhnZApnDgdLdopmpHlJCgplIwEqST7F/KXn3QwmeyOqBh+LrUzKWyeBxazDDYmf4dRvxFlAte
J77gyK+I6NPdS+wZaRp5Qj51R6PZlmQmZkBlrBwfa/JYGG3gsvRjMCDiD7HwpmT7oNpOlDZb8kQ/
6DDfpleB2aNg1Kzldl1h3zUBG278x1r9ktk9+3zEiG7cjYr+Y9QVPKThpPTlyh9qW0vaTakrS984
VXrwzTEh/eWsRTdQkw3olromi3dM8HHwa38wyuYomW8jerulecSfb2N011j+quD1FxgX0NdVLykE
5oxc7t9j+6eqjYWEGOaumiRySv1i1v4njI16P84rhHqOqrhqhH2HXgzlFJi7zUBBZPXvi0l/bghc
DdNNTDOQ0UO25ve8LlQLz0xq/9fVyGOl/GYVkmO1X4NCcoZuK/Pb1ENnqs1vnnNm2f6eQlvYUMO/
NVUEYxXjTv9F6oshQfGhoib+2YkUbS/fs2b/9nT/vcbcxfnPWGaZUGRqZ1bzNC26rVyWKypSFdG9
XJ8af2NK73UkuaMefrfT/knX/f3p7sYVyRbTqNGyIczOiETpvLeg6sxbix3XHC1oxJwBOxJVx0aN
l2w8ikb7HRZJRBihCa9oQzkjAZ1qnP79yu84pwjEmUirwCRG5AAlNvVOsKQ3cS0ukRM+1tV7UO9n
H1ilfSvTCxaI/76Sctck++NSd3IkcRJovVbms3iUvOzxvk2pYCBCcTXGEXcgaVEVxi5J4VKxoZcZ
KgPFNjCo8DWXqpqtNXpb3Pho3gbQDcfculiytxQgw46YsmY+Ys1J4hZsP0pG53IWGK+IeOhLGY34
TXZ5L60ymz0bSGbNCvWWqqD6+vtUCry+bpLMSA9+fu1ajYbcJZBIQ6D3h4wi9a3kKUSlIb6o5TeT
6T5nm69Nr5GlgnwZ5/Yvbvh/prGidEkQNGl6mLC1Mi/N+ChBG0LSJM8fW3EtND9m7uV4HjKs77Af
5pAu18JwM0G+igvVsmvxETGTKXzUs2/GRZ155/9Zxv93b9g2I5yBjqR+x0vv4jgVpSFKD1H73Ji3
skedfaLdOFzRL5ZDarLIEeAVW8euRwqH+OGYLgttGw/PGMB6s6PcShEPGZhmwFcdhu77slz39C3b
FQWYAsovKZ25hPQ9WJiKPhniUoSfoz9m1cXXUC47FN1ap0NGqELRQdiJ1jeqXtIfSwZmNlIBaFWp
HA2ohPz+7jshLFCoxCkhFm8ZUxdlAVRu0VpALiBRMaMi9kVSUSBs9ACr+uLVo1dCPOOGFTiZJnXM
pvxGkfUv94SIgamjBoDeMF70v9+ToQWhhxZlfKisbRZfsHITiMwJX0NCz3+v41/v8Pd3jGyjgjW7
MRt088/v11Kk0DOCUYwP5YL2DX2RB9rFj/Fu3KMJgtCAiZZh/yj6OKAQMdtiaefb/IRX2F5xE5d2
DVD20p2EB+mW7aqF/jwh5LRI7AcUblzRrvbQXW7D3AvoYCSM7+KP4Nb/QF2KQsqu+ASGBIyC8L2J
7eYTQ2AwST8oyUcXIC2bfz+rcncsMZ9VkkNptpHS5lzx7lhCKVCljFTi3oXyjq+dxwEPQNzQa+XQ
Zic0bEhfOzo+CkVnPKeJnafxY4QSNZy74WdOotyMP7VkZYik4YBaEvNFGd4kbE39AjXQ6zRsTCJP
U3/ysSOS3gcBPCzGmMqPbx7krhw2P4iBEB1vDr1yXbuXZEfgoOgQg4oOsviami9VW7poUtrNQPZl
vFlm4hgjPgWDaHccAQOKJCJedth/rcaUUo4GiLL1sfQiRazdvILakeNzECkUTwAPUieq8bfaTeZh
mL06l7X6jfuKchcI/XoAUnWZlTcXnO+FX4W0rgu/UsJDoNM/iNBFWVnRUhofUm3XS/sBUbvq2I6r
tKNoao9vHghzf5u1K9xm8/KR/B1FC2XWXt8U9EnYiurp4gUfpvwjDwnexscBQIqsPHQlu6ewz/xz
EWKcjfOAlHwTMN/Ld/x6GEI6XgnKp6ZyX3toGiPKw7IND6WS00352YovXXzxCwxm4ZwKj0qHQBLi
QcWrlqLzRCeOSDpNrwEdfLJ/FRKrsJeKYzMXoht5lZT4W7+YLbZrrylbkVdCUQ9e/z2H9D/fAber
6IaKyjIa34Z2t8tYoqAqjSI0R7LChz7pb1Nf7ptJekzUp7RUcCeq37QWOnRXrjuUiVrUOvrqy0B8
CBUTu6b5VRmzalbUclQeC7qDGb7HBuwt+aaKt5xD3JyKS6R/9j32o5zzCe2BCGuf7JJZmNbQ9B32
fohXFZPXiN7iAbiAE+GCIGTzgioXdJtUXBojGVRG/YTcsWN53WvToIpCDOvX4qYc8/3YI5aFQZeH
cEkJeL296d5XIqEPhr/X2FLB86EMWF8DRccG6atGAD8sjRv4jsiDCL1ux94XJTo05k+KIoKj3gd0
t1rI+4VBA/GrJfYgI9g3WGqLtLbBhKjtSWi9dU4FyMNSOM7TXVviLKNHtNBIX+krDOP40NJZNUHR
FgJrziArJcqxJJyvqheNzmeIyB2VIvzouyhaelwtXwnoyilSQbaEaqfT1shEcbrWHYKx1FNr7QUE
QbPXdSBWcf/QCNqx6zycEYBkWt3VkLaC/pwUuLSg3yTgI2UUP9P83MNMGshdS5r10TVCKnCMwHVW
p5aa4CRtpXSFqCQeGEK5DUIVITXM4LPkTbfKQ4GdrHYJYf7JeJZ556IgxZvoSL7Nj6940EXjazkT
QlV/jbWuLY1UWoeT532m9DDtQCofRqquXHT2uq4etVa3W0OzA/6dKRYG6WAws70mTmtlhHQu71Nk
sgszcMQRuK1Q4KxdLnVDAHfLoduucqymJ3/8nDD9TIsG4bDJAHRaRz/9tMZfsicN74dlkB/EDL24
UXmYoRVmiXMMPRkPmr7qdn6xMuubwPssJg2jkAWz/CFF88YSa0zCJrIXeHsirRgFIj8HYdHfQusi
K9RfI3EfSMpjScmoDOqFIpSHetIXBUdXnQPd7TRp0dFLNwWwVQiciRYFCfmx13n3hg/OKRwR5U6L
hU9dPGhix5fQvxS8fl3FyYbs+JnlEQfjMp5O6fBYgAKTBkerDLvqqgPQoabrV70lPeTKtIoALzlI
DC+EAEjtUkTopKP5VmqzcB6uODIKbUp3S/K3mvabT0QTNikaUhjWDzT0zH7ZaxdqVFP0EQCsCOLr
GNxkc04cBjSIIk11h2mfj49EwKGxT1DO69A21qt21cveItC8bQy0PM1uGTO4qzL8MiiOpbjRGUyz
8VTEUCAzVMNQLVKLp8lAxqwa3nsof9rFoufrjT+L8rMysYwN3rJCx60FoyAar61sgWRyUrHc6v70
FGAP2GurAhF65dJP8XMjYjc05mtF7ZZzm7+w2BqClawkgD7QZwgBh8B7ncyzgTaWaPqPc0ULE3AW
HKdzSzs88+VTmPpYwOxQy82j9yGubb+mgJrvFINpDtckzVy6xcAJELkTU7Q4wnHp6fQvMNH1KVqm
WOLVFDM1gO+MTCGWDxP1qAgNzRghLOrMWksbvV2JoEuHDJshQuNWAQxu7bPqaV636lZKGhBMIpp8
Euas2COxK+TAsLW9Kl1DSbITHiFGbmxK8ANE5RxbFJ3MaM6iIoGqJTxJPaSZGl0VZFWbEt9mijAl
xaxqfAokwFfsEQY/NXbAuKXxkW1SGWhI494X+OBZKzZ5UEPNWwVSg+uSwerA8cgo7drs3NpXUdF6
lJP20Qu85Sh8sapLxB3CPj6kZbZrI+MUa08dqp4+skWkvRlZXh5PG0GeTXgotyAm1Yl7hLbE5CKm
2g/APArzSUwxRvUjOnc+npYgKGi6NMr4lortlUiZmm6S/VSHr2DEUzv4rAHMCbrK6j7VFOaAG7SC
RL9ScoMWIcWo3iY+/ovZQ9Cd5xJZEV9zwY14FUZv/IhjdSlK7yb4hQiAoxIZdpGizMbcmbI3VfS/
Avy1u/AYRepnyjsXJ2XvUSlJEDfMQv3BAOFl8GFFe4vpy1NH6RBE7Gb4RKu+6j5lvMANqYrWMiP6
BFIpHK9VD4ol6ekFA1ED2shKGiTUr7Aki3ipWnhtsQ/26MJAvyPLZ6JfrFlNESNFas+JJWyYrpRg
dUdR6MkN+5STq/QgjenBjkxZnLrNc++diVKWXrltODl8lkRWVZugQ/KRPNs6RwDkuoBOEj1rJ28R
d6YS3txaqcEojiPGsFD9AevZBRdV6Lc1vuBCiUUSwCrNCtZ9K30IuBZ7k+E6chJeRY5uzVqU3c6K
/C+toC8wdqdRnDYWtvCV3+BQKAMoYLHlsbzuBOF1wiJWmxSHwoimvc6FqIhyOQva+hwxkuyRmumT
1bx6SlLL4dlioWkTJVRGfL5dK42x8sC5MBvPetbsrbOBqFhrpCCcc9Cqohl/BrrwmtUt/boYVwiJ
qr93UUoPS1fbhPGlW1sdOMAURG9ITa+nzn+VqEqTedEBlI6KJB91hDRy6piUUtQarzrOgLxKvyj1
x6zdIQk//x2Q/co+fsvE5njMUPGqE2VgJ79gGv+pBBCpY/PiWfUxKGTyTlqAtXQy6mihhJ4zgzAq
hT6WF7nzjlLIxdnM+41JNaSQ3pSktr3EoBFfvbfD6DTNpfMq7v/t3zepzengnzdJQQDBYnJT467q
VqR60bS9Vx9TeVyaJiA1U3eKfrbkBIqhDvip4CKfhR9S5j3rYvI1UecCPbObd8rYDHbE6s8V9DJq
+IpOLBaKyUrU46esKi8YBLp1vVVMYTG/dymKduZkJMhnQ/7wXmSCbFBnAZYjX0aBSjJ4ULpEJUcY
xh/z2pwswQ2GfUPiM7eE21sPfxIu+YtHPzpGl8T0jhxqWtetPKyW5hmqoevo4RIyAEpR6/e8D7/J
dX4Vde+HDFwNief8K4Wz3zNsIYnqKk55r1Jb7sR0lYLeLPJwVYM264BPN5A7ax9YH6QBVoYyPOgi
G3JTARcITjS+ljwIaK5+uAbRN3qJf5a+mHSqRtnDoPqEBuFd+t+jaZ6nnBLHynprMu0SJ/1L6o17
DTuBVgUBIenPCkA1rbxOqfk8ZoDA/z2l/jrvVZ070BTuBMj97+MTlVJaAUti3jf4MDcGa16h31OH
oKT2HowD2aeleZWyyjXq+nkI42dmvEGMpluXBAtGP4Nnw4EX5Nm6jdvTkPjfNA5+5UL371ATkZU0
RAU3SeMuV1LLJq6zkHsM8ZTxki0t5U2Li8o82706sGyLGZiDfDfAsYEsZaX6M3TK56AXt4NKeD5c
iWWdSk2fJm0vVf5O1l675mSAsJ7rtOV8AKVoYygznIIVTAm1znw3cDNLWZQhIuXAVLKhYbLE9WmO
ZlI/2XL0pG2CRm1o0aOrH4rASGk0thQtml02vArGsZ4S9E+pTfdMtiRsVgGg1TE3ntQpfOqRUBob
9buUeC6B/z5eZMKomc+5JVPrfi8L67ry1aapj4WFBKgMfjKhk+yxRCsEdCXAWBmHTRNrdALheIDF
KYE8DwV+tQr14eaMimkzEBR3btP750CLfii1dOnU4bsa558bGjUvnffKm8X/6B781kymXCpqVR3J
0tpSfC40DhDBeyzrOZjKlo0MKbbQHkJxXLaA1MccmEi7kCPTlaYeKXJEP4oHM+ofVMIIPeYdp8RR
87Y3FNtumh77RLy2mmd7/puPRG1q3ATetRUPTPYcO2e4/WGVUKnpmUGEpGcxUI55IKxbAVVzxNro
NUbC8KG0ey0xFrUKWbjVb6E+mwa3T/9ejX/ZEObxoBqADin/6HctMivRgqZU0/9tbggebVwFhT9C
KJW+vEIxTOU0suKFQHOM6Ov7xsJfpo4l6phj6TLbAZW637eDvp6adhTV8ijUW7N5kqadHmzN4i0F
L9HQcIRaVgVIc2SXMn+qo12jb8dsmePzYTzpOCKiYAJfoHjTIPlhmoDFJBtotAMaUomg/Rd9/SWX
CJbuZP38zdjNu8DdrP/t1u9qybUs611oSeUxnw6K/pbBPai2WrNLxLe631biKp6WHhLXw0nm8uZp
Ki9tvmmi72raf1TX0FkXdewEZMJESf/Vu/lPJKGaha53HfcxqE+KBwjtTYHsq5KAeE9zZN8Mh1YD
/B1j42jzBhNGcdg2SEDp23b8Zkb92r/vR2U2LkJSXreMP8wVO9Uvmzoay2NI6UL9sCoMBigpIj2E
EochIIhQAR2zNSgbWCfiS2H96JUj8E25O6NB244nLMg3+suQucaqiTYWgJ1obaG7mLgkJ57mtPEO
J1iNTfQjeuQnPGiQLMGv6F07yYgSX4Lb2FGjXsfRWYtcXHhcwEyofzcCwdNSv6TK2gdgLKFa7EaR
CyY5gHUfrZHZAVoPgSgDgmVLip1q35x+v1AZf4yOKpuSgiMclfi73lM+THmceHV5nIDQRg+auJx8
V+t3FMFk9Kp/qlTGENwWXTB4LXuK7OiGK50TZlXwkARHPI0NgfbLMhsfQG8ZIR6RxSVB0jqGtXMp
YHJrYPmcTrcL7zHJd2lAK25HSbLNQTk9yW1t96wpujXR7d/rQf+zMspERFuWJrAicrjfd6Bj06cY
n6TlEY4GX+/7a2w/b78852rAh70S7NhApBdEYrO9hX3j7F/QgrEHd8B/WHVu/UJbSg8SvsGzq3Bp
q86wiSmqL4C3ObKjLPGOWhjPGt0Lg5KxReHQHlc6dEcgBU5vA390Myd0R+x20RtzPPsCQcpV7JOz
XR1/FDbEhnU0f/P6sgOV4cw83dP8y3K5cZd7F00DN8RqKXN6KIoXBJcX3RPQRQd9fPsjc3Yfqf2y
+2Bbf2yW5HX2jqIdn4OZ1LLjOgLCqNMGsP4yWd5QrcKBGT7XQvyUdsi5/SAs1dbIdG6mn9B+/J1+
tQ6oarLTuso7IOFFesmWxpN3pqJknyUkl+HorsJFvRoQn/FP2TOCD0jaIO4A4mKPZgmU/eAxfWgW
nfOzQ7sEHYKV6koraIPb4gp2F9kqQLxutYPREaMhN6uAzSQePoUSrneFJNPe0mTR7rNDv5oesmO1
kXkNGho5gi0usJ5c1rbFqyBzdrWluJhfD2xFh34gipDzn6Fw/KGiRjf/LlykDpmz/Rk7xL6rfFWu
gAOYduaSrDu+/Qlebxfu4MwhSas6BziSDH9w7heY6myk5bhIHwv+Xc6fyr9NtA+lg3fz9sGsVnzC
raSn9HsRYbPyEXxUczB+FGxsAL0Ecls7PY2X4Kcl2qXvwNCcSZr2yu7RcWvPydrcwS/Bftl/bWcF
N7QW0GTYiRtvibmI/UNGnZRDF2mMnAYtKuEwfw4UJFtrtkvQCzB8M8CSUh8GpZg4WCh6qAeAei/p
ES4duP8aRWp+4LP8KDH2JZuhmv8zDABTOpTryGvTD/BOJHAVdX8Mux+aLUIszqxWFW9MXH222m3K
F8W6fuUIlB5zvjMsjG390Ltf0aLY0q3eJesRcQaPyQZc/QzUmd+rL92V1gFGVPk521qv1hHyN9RZ
/Sn8MZ6Mh+AinGkynOBdl8/ZAnvrfXpQcSKDdfAcPhtHZaM+8sNLGWEwwc2QsFUfWWiH5kXd5+tg
g5/ZMt918LBtw50p7dYZodr9uIZgvsPB2tUceQ0ijuVyoa90xiAhX4urBGweZjrzP+1O3gmbZzyN
T8C91h/PzicVIztzEud6uO2+romDlD7LWXM/wF/TUOQj5+UK05QljSnhDk0FZiV1Udd0QB4w4/Yv
0sZ6iO3TfGFQ6jZyzyuU9xbPi1fR/rh+ndbj2rl8fTmN89zbp/XHi4vRNrfNz4z2c+Z80XRhCV/g
//BkAEOd9YkaFd447Tf7vzHv73/s/6AOCHU0SSLx/z3cMQd4kH4dlUdCadoRWz+UHd8QFz7cu9ag
AKJmzxLwKhm9bMN8qmBSDHQZMO0ANzanjt40NHAnuq1H2CnB6S3jqwQ9R9M2JtgbJWTaTtAGfLTx
knyh4rLTSsWt6/WVlG71ELBeeMkViD2Ljhx9jjaT+HM0Ie72squOqJ+BeVOtxlEqWhFCvBsgTOby
tEggxczlL4lpKXJhGYWRMfeoPPJeaseAtzIOkCN7BFyM+gDAKed0EpDXMLgxobqMgCYTQvsm3AY+
svMWXrI9yR5Q7bkqZGnd8d8n0i8kx/1oy5JEwgtChk7d/Wkblr0w5V5xrKQvDQqpQkBeYMEHX7Y1
r9osXqRwW0hg7EUieL3AJAViy7/v4i8ph0VkZoKvUyXgYPLvrzyryf5CRcMELD9NqketzUdma8sa
t9KvNkmdBn/Df1/yDyQHB7EJEIxwGgczDPN+v6RQl6ZV5hPP3Zzi6BEgRl2tALr/+yr3iDNqG1xG
B7Qgz93pPyCoXVpknSXr+dHwn/LiI8OOTK4vxHdZslVKJwmpxgy0Z78JNP68LlA+rGJ5sSJtffOe
sjWGWdjjNJofY++5CFbStAQ0o40/AxE/7sw2lF3loNvy76f9M7q5u+rdoPrjKOaaIObHoHKjcKFV
bkJrJn2CBs8hamkHS90pcGw7dInSjdzvO/heRC8iXsW4edCt25NIdREog2NjZovpV3FyX78n5MsY
iv/7dv9ICua7Jb+V6bhTxb1XNaib0sIItsyPU32aaioAnY9dxHsFhaUH5d+Mm39f78+1dnfBu2ne
TJrgtW2dH01EO4Z26zWCnRHaaNotoBNIo6cNH+fOx7Q3/du8JdSA9/59E9899Jxs/icTSitx8iQc
xY+K9jV1KdB6sIKxHcIgjvAI/G7+/5G73j3y3faiRao/SHk+j/FCTl2a5gV2qLFLaY+iP8wiegLF
ZJf6/tvXe49tBeI5Y0FwcxBxoyT5u0vcp1EHFiLH+ZE+bQ1GfurydU2vqxkMjK/mnoIyqVuNfbbi
uyr9hW74Brf0C1/42/Yq0yOwNBn/dgXjxj9yd6OSevCA6TGu7FqzkxbulZOmbgt6gFbFgOEyU8Ch
T+7jLRS4BnKF4+tEVIK/DoIl1wimpAJe1MZNBDy2xd9+0E4poTsK25zAdOlmYiA9RvyJgBbcrGM7
2//itUQ9aTTAZ9mQdpTzv6eR/JcXi5kMZSJr3rnB8P4+jyKpy2nzZcmxnG4RQAUTkxW6+czeZQUb
mRI21uHUezz9Sk/FquDo1KsGE3QkA/BXejcryAz7sF5Jvuz++97+KDpwkOkUcOfysjnziH6/NViU
qlC2SXIcJFosuMITLEzlaOvkCMLXv6/1t0n228XuKhx6G6uYpQvxEcqMzLYho6FLg0jdM7EjcYNY
5ASchd/47UBJs1r8+/p/HGN3zzqPxX+Wc+F7ZV8UfnK0TMUOwB1Q/pxn8yh+0+f4s2g/X2mG3kmi
Blbs10D850qBHNVNC1SMOsREiVJetVZnvxtSgC9AvRdxjtRolFdoFozNmwRpJ/DQXwUaA4nBlVTj
udTrja+u/Rg5epAv/x4H0KF3M5IVTg9Gn4vmhghZWbpb7paZY08cpe15ty/Jl15eSD0/9kgU1c6B
Zhr5MkJPof1+OJy+Rjvg6zmwv+Jnmt+uhTnK4fZ+fqc77pxzZ7JxhOPnJRuhTlLr8/thzs0k+0x6
9rRaLX6QvB0fTPvHj8E5vuR2au9zLspSXMxp2i38v588vj68ct4tECldZPbDw2r1CSnyQFeIRI8E
cTHZuELZh8Phdrvx9261TS75NKw3h/ONzA8hWLTbyXBLfr4jTfv03KcnHuR9Lh/Mzzl/vRj29bpD
jb+z6e/LX/112Lyfz2TZq6eNb5/np5LsA89B9vn/vhY8i28/pSs+7vzrR5ikXOGc8viD7S/O/FWB
0bANm1zk9PHxcb22lAWuXPB2K+0DTjZ82BkplQXKmpYjOKC4nNT5PP5YPfx4fT36/PFk/0pgReel
cl/AEDyH9jGxV09Acbj/YcKzUbV/Pvx4WDV8d3V+p5Rh69yuHT2zeNaSvdlAuUQSEoXoWRXa8VG0
TfDuS1cCzm7USVbC4ml6R8mPJwRa4KqXd67J/7lR7F/dpUX1YOZfkp6f3xk5iyu/MNwvLycea7fb
9c4LahnOy+jsdtc5v0qcj97mF+bQjoovqU9vPz+7OX81Xcyv0H2CSes8DfbTr/c3F2uWFrstTFIb
qV7cvJfeR/rJH26ZNfPP1Pb7OyThK2L7TvxIYW8NgRPW2/YcMY7zTHsPf43JnO0XG2iXC1hRbvVA
coiHuRtx12tKlijDlXZF+lhxG4hfFM4Xzb3T+A6dVmWz38+yeGhMmXZBWiiLyH84JH5fv/5nbL5I
K//vC76kG52gSPLAJ/wKKQr9UiF0RrxQxx/jD/ldOJJXbtG1cD+iPZNg/q+v0D3Nqef6a83nnq5M
i5crRR9jXgO3wz60n85P81zYHN6pZfKgH777cdp9MMztYr8cNsGHd9pTrJ+fOFww/alzcVg53XK3
O3Hq8YWuon25sEa/vk5fvAaUfxhBi4qQYJ8Zdkb2fGBuzq/repIXm3mIGcL/XRDcTUxeS4o62l+K
vdu/HKid8cIh4Nv7wb3tTuuvbWC/Ub6wMy7HQNpfpxPP98EHts5H5fIZ/399MXUnll/qsMB4wdSR
ng60uJhGhw1T4PN84MPnr9S+ai6fwNRpbW67d2jcbeUV0BSeUKRCh2KLM79hsky+Y9j0c9z0Sm1s
OSx7p3HHLae1LR0A4S4Gvjc6X4+jy8vka/51dAv77fL89WyedoObPu4Zdw3Fvdi+Pq8zh5SdAUFE
xzkxre3T89caIb0NSSmCj/bN4orM7FO9PlF55GrO9IKIuCM6Gfc139n7PLrsAoylzDdGBxfmJYVy
Rvnj67Rj8cf/Q9qZNacNRVv6r9y676oWCAmpq7sfNE+IefKLythYIDEIkJh+fX8H3+6OiSs8dEic
xIktcXTOHtdeK5nJFo/a7S66FPM6M82rbCzCaCGso1gflufEQ+28zWaz7hIr4jBQbC29wvJGwsyJ
d36zcvb4BtEY8e159lQ4897VFmvCZ607pxZZV4wpj413wq5b2xJLJJaxCgyzGHRzdwPk+mRBBGZJ
KH6Kr+ZGdWsifmz5eubx+ZfRdOcbaAnXHu9NWN5A4rtqHivnU/4zpxe3iDfmdGN+8BHabJ2KJ4MV
j9uCFDzrfJgn+xyK+lcRYK4eW8HH0unB4+0tl95UM+Od+eFhVJ3BFltY8NpiI7giOhKg4gPJStkt
mFbsLQa/iw01xCMRy6F54o1S3n2brVtm7InHHfMNe1N2F/aeN4FTMrdcfc+tUjRzxS/+17vhzb3c
7cWxMweoHIDMs8iWeG14BvDamBdH97gMx+1uZ97+Q4/v3pl/hemLj9OdqXcBp8f4GM7jqAcRBS92
+XKUeo89zlkTppznvRAeFJJFHv9sBkke9xfP4x6LcOLoD2pbM6cD8deHWVxg8xrmzuUrOOFs1D03
wW00nQXmevGGDWCLnG1OJJOZPCjZAfOMrhkl+5tnLg1rMHWS92Qex3Nv2jubH1thVg7WIOgh8Wxe
eR6e1/MCXBj31eVMsoagRs18mo28wQfaniZkQDzTZcCqXVgzvZtSfBblSc59crFT8xI3rEMg7MA8
vlv8nHPQNJPVzojF917TabiLlSsP01hj0N5MfRU3vnLvZn4xg4dDWYjzvAvE2fg+Qw8PavY8FicO
vK3lTadxI2zjFitzGvPQGtbjgmMITpfKFyAqvGgwbfSVjrSEY9iiyxI0Aw4TM9EQD6dBw6SqZeSW
8IkXr8SNbnXHsEYs9Kh7NzcPX8wi8ONxwthZEr6Rw8GXjDKHTccELmt84hFn3JjYYWNsYNURVnKY
JHE8FdHP2mQzx/MEkJfJ8IoFnIaaoYU5fn//NkK62ZwJaiWQvKo3hahkL+jMBf3uNTyHdxi+rCpM
/Z1P/MvbKOFDQheeN1NG9TkooGiGLG/dyQ7munNvOAYPT7NwqsKjrtlGYp+cHFw3hnrkERewRWnU
s1fF+2OLfkcuUz49nT6+TkRRbE622bfJpsYm9MzddcLZchY0TXyYxgprWUbsdNjs7NqeVo73X1ab
tWJXErR9O5Eum/LiURTw0RGhmje4h/D91HyN2N8t1ueNvSyc3Z4Txv3gAtiEpZ/OT3304Rrm3YcC
jJ+pza5r2dgGYL38Ajxlc6aXRFYihhOmjB6uPZu9LRawZnvHgOXn3QU9djUD9+ZIxHt4l++3BUDA
jjJnHRE3rAebXomQD9RjYKOCtk+c2ufc4Rp7PEBhQzTbm35AmsBxlUXcRiTj82trRhw57v7trdvF
Th+sLpvnHmFLKc8fzF5vOWBVOVPMjlvdeq7ZkJq7N6yF4yTxIOZ7D2PTw9gYngFhNISF7i3QfKDl
hElf8fQ0xN0ndDT6JeSfGqlotHL6/clsJtx7mJtJSOxN5CUCLtXEUgtvPUmKYIrJS5JmhkXE3zvR
59dKGEL4vWPGbtCzASfgNWPYROJ1j9psQlfcOye59TWfX2znnBDSh1wgHA9z0wLLDc6if+xUHl75
azwOxyE7XrKHw3fFSm4kCHuHevne8f2Ec88JoMHR68WHIWodeL+t+dnv76zhlzUcJ48INY6h0oKi
FB6Eegopar/Pt92Mpcp+vA/2LFuP5p6DXAVv4bHBZrOJakbiEzPRSJMxehy3iz1f966OgalXQ07W
e0gl3z6aIQuXJHOF1lyScP8qx0RQIhNt9T/7xPmsWfjeO9iYlCKwVlHdq7si5kPkG67Udq/mtk/h
5AD1KLUWEQnUZn9nco56yx7OrnTO4YGoDh5Ewl1cNFEU33NCknK39sHZERZzPjewEfOrQ1UBE6qb
8VwoIGdW0kS52IbqZwbkPjoMVXp6s0h4bWH5WmE9ofvA0mUD4LGTXSAckHBtoofZHzttz4nbkHRD
42fBETqYp1jdhsXfksQi3mNJaVt8tm2f+GQyYR9ldk1Q8/XI2Yhc+gdfRDeFiaq8CNIm0aeWEL/e
eNedh5ODb4I0QPTfRko0wm1230R4JELR7+/Dnlrbw9L76tNq3SbpjZuj9R0zi252UcB+3C+BD69W
f0Uf2trFR1s8WBEHfQdbNd8R6muIZJX5Kar27ilqXMwT/Kz5Ugpu9FOaEftuubZXKL8wwMnrxmVF
aF3Y0H2bLZ9hpLExJzKcnNgu0acIQqEwIrQu7KMFgtAZH9kWemGxKp9fO4uzYI3HdOaso5lAOE+A
4PjHjvg60tgtX1RZx7Bpihe8EbSGZDpOd0e2b7yuztU5O8Jr3r+agTaCis37aM7eGXbyuDt6PQSe
uSW5pf352RcLziHlkYz53iKqJKYl/5t9fn6JFILzlRKMshWCdU+Epe1w29P5HfZFGPsYMrJRF8WH
jIkP4unDnYh2VcmlaEF7aSIYb29TsTAlL/FvR9HKGr+PFes9nCdNmxkTm0O53FuC4X4iwyhPtxSn
f4o551+Z/dUXYS+rxFkpzWQutql5C+ZHXDtMfURhPXhhJjCgpKw9jqwfhuG7cHXYsKvlOJfg4fzW
7vB9erLjW3BAlaxFw5cwZSS20NXsPoJfst8LWYLoxJEj0N5DPtkU+0WEy/jW7mKWe5+zWWcxmOVW
RDrVn81y+zwNtsSbEyxa/3OiORNa/HanCkbd3F5KOGXRASZg5DsEa6751sntRWUOHlEWDrxEGsWg
0ytcUo1JmnAXmfvFnjJ5Cv1Pwm9u9L9Cyj7/2LbJWz1uUTzMLt+fq+v2cmtxCbxOd7SYzdhwGNb+
FwZ5wnqQ9/D/SeVo6NNm/OKtfn7CqEuWSsVgRB3LFu5q5YrLCE/7NhFn02c/4LiQXyZWrBZ8b7L3
3L3KrvGB3ZlEOstgYCCjScRy+nZfNe0ZocrKXi4HI7GqgW6Duxb3BVemOQNxwI9OZ+R2u4QxLl5P
BIZnm+F8XideZ/doX8iQyCTNPiuAIU/NkFz33PlicJL15Yg/Nm5u0RtENrR7cU1rTqnARKuMHRVG
xPZkh+xkYaQ/G0HEhYVQISxHPNsLi/NtpWHLMWefQ6zFkM2OU5moyz1njDNYeXTvSBvPSAuQYAOZ
EJv3NBR81w9VKq+0hAvhnHzhbShS8KJ5+jhJX5nLunymIDIMOr7MspLZrJyiCxe9AHmH2AiPHmzk
v5P5sVnZ2TilqVNaUg8OGPwsbPWOxO5b4L9FhLcwyCMNKjzi5+JthgEZD5vcYPjO8Q5DrvsVCbs2
4QwMH/fTf4Gxaon62h+lblF/0xtaS4OHBT4JyoQ/S5HH4+FSqyfqb8WkTnZoXM9u70wdqbS4w8sE
bY8D+4TKNrITt9n+k0kwLGhkREW/NdoNWsOrUw/Pg3rUWsDazXr1JfQLLfrus36+vM//8z/+2//6
Hx/X/54t973v2/qPXb3t7ZmiOf3P/9REr+Wvu203WlQ0ZZk68VPhtLW6nzZVvalHNJXDzajVV4Ki
C3X2FV3EtAOrryP5+/dN70I5icJtEtwmBcp4W/+SVBFV+t7OF+qKIA+IfPtlsh2toq1bdMFlO0an
3T9PNsm+hxCLq9nVZJU0Y/E/mM3qbmOzcA8LdfWiBNp4ntz+fgJ/vKen9lt+UPPtVinqUfVxbhLn
5737TPKhyUYSFHbuGArL2wThWiLt8PBmuFl08gB6M/yVS9aacYkLQJxzsCIX7h3naC8NqundV1Fs
Kt6zSPVPsqVGBRxq/tZfX4MDU4w0J8x1jMzW4LyQlgoVmv5xIsAb/YZg2cNSgw4VWLQUwt6ZRtLi
XqaXALokFITwq9zbJ41tq5rcmjaEgEzfwitAHbu8BKoEv7clb81mh9GtiereRwC/iowCkqxDLEOJ
4LBAZCI8Ew5OT5yDKQz6/ZugctJ0996pg7K0EEw7WUb87+3TlJ/6aI+1pp0LG0xLpwWiPfU/4E24
60CtTyNpBbNcoFH13cD95d0uTol83rm3LnoNGL5uMQpflD+w8mT7A/FHnVqIZDH+xu8rVxqIfyy8
VDGP0+ZFEMpKKBzq/DegpT1meaA6s9XEsDTbADfEbKAFeA0neLaulmY6MkWeIWY8FInJnN+HQ4o+
XxRAalPUTTCSWLAws8bhkJ/Yoy9CiSEgL6dhOe9hQqzMf8BCCOMH+ROGPfdErCRcjdHLsE+AF4CM
PJBfsJBbzBTQMuQTwl6t8PQoUpkVXv+IShbyxCYxis4FKowjVu+G09yNL7j6C9XLL+FghJsS5Py4
cD5AiC/+bUNggPqDlYM1aRMFtgktH9T53NV2kS3uzCWSIardTYYYSHKpX/Svn2c5Hg+1DVUILAOQ
tCitp4daG6fz6q7Vp9EE/4P3lVC4pUXbo50mSpWiRov9ooIjOSJbhUwM37jCO4qqDg/WdJIkJPQJ
x5dgDN8u4YJshiIA/F49EQKyrLjZS/Sir9to/9L/gO4KjiRdZXSBbs1P+3u57g5p3pKqUSOG5xDB
4S2tF7vxAdthlBI1GcAB6SRWog+bf0K/PVSY8XxrW41Y3lBNM1ymBIA0F4OGrUaN6S2BMm3lMTCc
hvVX1B4ps/Vkg6Sv0j3yeG9UDvfvK0aEb04D14ylj1qj/UyF4wuTkLoorMInhpbvxt1MV9MTCMHR
0c/x+Kd32ZPfNvF9lhJer6z7gmnEnLJfdG4DwrS2/qa32Hp8BfpX0723XaY7q3Wx9J6UW1WkDtqo
J/dKB47tT61nIFwnEaddPtr9NcYMTVKjn35oLasVVdIEhYSwGiOyaO+H1dUsZpqbYbbgkzI3vH/K
afPcX7FxEbyQ5jrE+4ICHI5TA1eMt8SQqh60fYER3obwXTBU64oZSdg5SANLBCgY9sXX7lhzcmtm
Evu7TovKomIqvfTVdMpvZufPh/zUT79ebhns/zxk2SrdfUglQDwrX3Uqsje0kPwy1NCwac9Pr/bX
qys/dVV351Jp1FlWj4QYBnpdyNfCiwFU1ttEQheSPHFwTtJI8zcvmujPrcfvY/nHzn7qsZ7T1gZ7
y5u+ONIU7sf4zCsNKRX2q7BBaM+ckDtBEwJxu1eDLs2nbrK4uGABAZtEUAOzhFiXP/qe9X17SSW5
jaHfmU1SQvrszG/PYW5eVItm79qXkv1Sydi8BgjTe6h9MOoF92lHXgB13C/qjLbvC1ffemr7/nVT
AlD1x02VG+VwWxfpaaRAME/2xKZnPh1C0tkqhpzHvfZWsdbJUaS/fBmzmyNPsmg3382rLpwPKZyB
0H76tMW3cPdVlrSxwW+uKFFdbX0vgJfVBI6s+DyGE7in9JrJfdh+4UF/Cxf/XFf1KVwsVm0F7i/t
NLpQNiCSbWBQD7yuPqzruD48o5MGFHyNd8jd8Dald1mkTss72n4To0qmSk2nAotIRCuS0397eOWX
cBZkA6MCwEd0BQzVzyVO2+lJlbPzaQQHKhN2BkUHqvofEuszv3TuFDQoZkNqDmYuJRX4VJPT2pRr
iyHns27NNcWC2+oOA8AgXZvEOeQoDfXFTQJX4y6ewlgDUrE2jEktucWfft7lut42jfNhx0YA7qk+
kgBRSddDUU1v0RhpAkDeYSEPqOwVzgaJvDUfd8PiDdTvhp+ANfrFGzy4xVtjUdf2YZmvzO1SGug9
APb0M4VW6RlsNvFgtA1L2ZbH4nUbV9SOHz8PTMcWZnt6Gben6kJ5vNTF6Yq7bFGmR0PrEFdDYyq+
bNcwU4gnr2aJAkht6u/H+ferZk7arPu3BFGB4Py5jprApdtuyykcsS2Et4U/0N7yS4RP3DYvxPso
Yhydy+ziqv3246V3GY9KspFG/6jPED6/SyoT0IHR3+281sf5q/Vx/dI+hGrcBuU+FB4kBNwqfLOo
RYgSDeyGVE0Oo81gOypG21E+EHrPQqiv5dY4AinM/Y1f9e/jRmHfx8cwjXJz5xxDNGf6Zf8wPI+r
cdEthqv+eij07vVk1TlESlCHWkfttvqkG90aJo++2jAvYR5fwpvX4KStxvqgnlIWQRxOlEeg1KEY
cWLgCo9LEE1Li+oPZYhF/tZcNBfyAnoFKdghnf6tB3WSTaOnSGaacFnqktkwA7i86hfdXJRBO60I
3OGyRapyi4TmYYnMIs+pu0NHyAjyJZTiKKtRQOB3JLaQZhL6S5qzfZEtNjXhqf61c59MWL06lfuT
zs7dk9rfAbHDmO9mfoZedWuixAaZoXipcUX9sSN3zmwgKJXlcdW9yjaI9ujSOfLxEIoXEwXRNTgH
aVgF11joOJWBhsD9Ef36K75CfG6f7JO8t02K5EgUU8a3UA7ptoarQEQ1m6AVNsMyOAaYS14NG3Er
xgoaaGQL3fj/IyDe8OtlQ4wYdKRESjRC9GbPcJSBQsvb4CVCEQBtHL2GuRDdFoMgkjoE3W6D7gVh
JK0Eb2OL4JGP7n+9htCDzcE5EKj9n1fDv3MdRHB9eLKpiCdoQLDvRQs6W5IXbLmSkcAXhrVs9nQ7
R7dvtO6sO1WEDHfniEBk5QOB4r+u2zEZxkij1AxuII3WEHb2911Dd6rOHYfREX8TsVC36qSUMq4C
fi7q9/vuaVj2T90j2xqqBPGX6/gw1KZZ0zqP21mgLc7LzVs1LilZXq3jeD/cDvdD+NIjPdKi8+Mb
bxiKowWgo5PB/24tNm/iV/s6OknQr5hqM4IYWPYF0xVBWJOCCuaB1mQLKXhocwWO/hSh3BHs/X8b
eQCxv+1CuCCByDagSlaeoppW+7LT7/DCjI4uMakn+U0vD6BK56V7TWZT1g40nCHEE2IuRCiZAtBe
iIxMIkWTHMlRHpmZmuhkZyKzEwCYFsmN6HojfnqctubZeOvRcDU/eHhWj2IZbas4HFPVpjL/jRFQ
TN0SL9IeB1VGS7DlW33GaWjgk52R1SUUOOeiZolQpg1xCNlW4Yr1uvnr7vDiGwSbadKeq3Nlvp9u
pwrSanu/8QLD+ozOf0QeQMX/74I9xWJ5Vsnn3Z0Fo3jDvQtcg6j2X22RLTERxgseKv9uckbMnB4p
yZFPW0p076ChefTBBJBBp60jumlXkthHs7n0P1p2j4WZx0kyXuPXM4I5QBQ4Cac2sZ8+lDgEf2IO
QQxBiKV7tR3+2g0gpUn7ELuAVZ9h3Sdvqt+lQ9Zs7EebuOXsl+dFc47IeZAO9AHW91URofF3iCEu
1wao2IDg4C8M5ekCy2EJtTDO+6rQw8uHGk3iMtHpHrx4Z39HsT8vJeKIPwJG9aiUWa7J+xGqanH7
Bou6dXtXpuWJWlwD9EFprt7zralcTW16BjI3/ff1RRjy09j/vPxTbro5G/dD3eLye+ix3cP4SJxH
rxXdxX9f5+WSPuVH+l0u9eadC0mR2k29TRdIN51CWlcvHNgzWRgHgbcEpp+JbtCLsOf+XNHt/noo
r7d8P1KjzVBn/XbmZbCaMd0tuqiZdaFa+HGcQP3krUfredUp38qQvY7WJ5KM6CDmiOBU4mfDVUDl
u1pSL7SBchEe/8Wq/B0l/rzXp2LnqUL5JxX3uhvVnWwM41Ef8T1n1c/c9c6sXyxNUxjNv542g9Ks
jcrKPFMoSO2NntdltseoEuEMD19gm9eD1tudwRtYBE/muZu9IffW3UTHScqkI59hwG9lXdbmMaQ6
+AIk2xCxxD9u6Jlcr6zTdpVtuSH6eGDsPvKRNFyNjp8qDX54sZxDUKRClmuTbHuXkfxiU/5y9lSG
WZuQV2oc9kcM/8fZ2xuXos7k02FUjqgBNruVl71Mp36/BjogFLPZjs/ZVEstNkwc7w8j+e3cA1Cx
2eC8Xz3YX06xSl1MbkO3wXSW8eQs1VZ+1jFYh9H9YzVXktUUwfPj+P75Yrf+7ZMpyrc0hr8EAScV
1p8nq3GBLK1dbQ8jpatQdBvJlNNXg0tAMrXrtO1/X+339/R/L/a8cLubklcbaYNgFnLhcGAGVHcG
+xcn4ten8//ekfpUV5Tvez1P21xE9raDhq+gefbKwj8ilac9DlevzLQDo1wGCO2fq4aUg74qy5Vw
zMW7BF7sAmdpPjxHBWFUYDhFp8GsuLXcRLvJ+9VhHCHwUUajQCnNtaSB6+6lDiEE0Nfr/N9rrPzy
RBl0h3obm9BqaI9mzB8n4NyEIvAgSccRAODDZPO5+2y7aE1Ac9q5LrZLpSSOKqO7AAPQpE50gE6g
PVDbaC7opNPPLAhnXgV/6l8ZiM55hOFUxtFTyH+EOn/eFZRUG1065KPNmj5ju7v6BEE9XL+t0QpS
/Y3Uv9PjLbowva5mpL3asniDnL5wICQzGtZBiDqQjEKbj3IkPGUr84L0FWJF6I9QNVwjtOG2QdKh
cMWkyd4qZg1OP9UCRBoQyIMQb6qj3QuHp2302iCr6Hu8opJ5eKEfu+LpPT4d2cP5Xt5X5zKn3Yom
lWPQY15bo3qQ3q0188Zx6bajGr4rhCcGqy4snPIVPj1CcnNXBTUKB7YR8ZwQb0zbhLqrOwm4muy+
kDA4Sk59Ng0oYT2AI/0rpV1FgputKyXNIB0yZItYX+ZJYErQD9hZ6ErsOqWQhz74G6GLDPq0YW3d
a23f1KAcoyAtmcePjKLK3cqSzHZuUR5BhMvKnrobpximqXXNga9OP9cfQJOvnv52mpSeNG+Mi+EL
K/SI9Z5WDu+uQgUIAXaz1RaG44/dcUgRHdCajdWocmWrDabmbmqTzJzdp0je0Q4haF0Idk/v7FjM
FLNJyHi2dEac5sm6TPVX02qNv7yq3qA3wdAeoxwcIuPJiLRXjXZ1NQ7SkDuRmSv3URwy4P+CxAyp
67OpxTBqVkirv9Hnu15exBB/udCnqz+ZF0k3LrsqL6UhrAwAYq4AOdBP3YrIUQUGWL8wyw31L8PM
BVFcULFlggHsmfJ5RdtW17dnYyjgTAK0tgVadQP9K14XR6QcEPU4IrP+Tj0WCxjwSK4XIH5GQTBY
evyI41gzmcAAGStyDrgkrLsF9q+25VkcJ3EyHr6XphNPgSQIWO6IlF1kMQvmMQzzGIDfemCda0f0
13VAuqJY+f1aANojne8C2QNbMRh89AQg8eigugUcUiQ7FTMfgLnGAjWFznsFPIfOmJjTznkVLkXN
R09N1J1EA0y0wMSgtQA4rRe6Vb+qF/6VcehNmV2rMr4DXRkR7M9NLcnSZavuVH0ID5xF3Omr/t5r
WwWqqggDATDIrZGAbw0LJLX/7QSeR1JVyI25tmpA6aEQBD0KQn8cqLy4Ahs4NPUhs9EemLaQQ2Tp
HBwhX/Xva/1dvH261rPZa50lVB+5Vk2dJ/M1eCM0+qiQJLNZBI6GvrO39s5U/i420luWwVNrChhG
uHHkhTp6FWb8fXx+vvmnbKGxUeQT2g36kGWnjqmR+b6v7VdXafx9aH5e5inQl653As2cyzDnMGmz
k1FNtYEHfcwT+EUBRR1pEr2a2FfE2f9pKn9e9dlUqgp8dHqD1WZ+ART/px7q3i5uem8buwgbPtgP
HDxKDw4aaQAKRafmFAjoI7hnsCxMtCDS+u8t0DR+uSuyeGYvBZkzCI+nvb673yuttV+pQxtIkWS+
3ZwmW14MFcAEjMMXI0xvi7fRyAUclbuZAwyJPbKyvUAUazjQrgtWWoxmAS0e1Z6LVcmAjgegt0Rt
kBkfi385MauE4QiA9mMHKNjRCxa4Lvr6gGgZEBgAKDUp2vU8s2cCA46hqYivzsM0XdzYSe6OaiXz
hAGCuOetLU/UtOGw9E527+QCIN6YtJXMnuj2T4tgPgWjChqWybI5tmv8wNIOfRgaAD4Bs5WCR4PZ
BGIERgq8WW1O7P5wPAxp+n/ZfZ8eu4C0fn1+MZITAXYSCNCZbRMM8ikbhHD0aYMABMJmBAJHwIAK
1lcUqiafzFbcPFqb/OVof5tlRrtAE3duTgf8ZefuzuzI9u2htTL5KXBRLV8gGr/8T/tFXK2IZ/i0
8xCKIHoj6iXvaTx5pa0qr4jr2rtRe1jQlFwnZbyZZ30g0gdzP67QFKWmOVY68BJb8LmM194p3oWr
t0O3GkhfrekQdULk2QygfR3IB9fTf2/C5+lQYfOaCp5KVmUmZXXt6Txmzfv9dFopO4IIPYQ7xs+8
DYUvtJnY+DUV+P/P6z2dxGqzLTcnQ9uBakIKw9GYFVi5KkdOcTYE9y+Tjl/8yY/395SqtW67xnGr
cr0yIB7pAybaWnJgUKmuGKwR3ZvDuIxO7sVt0qJdD3fj/TS15CgfEwbqyW2RDtQXkcPfhZmfa94W
9/ynn9nVd/2+Z0/sv+7ddgwLOT7gyljkRJrWS8UFmhO2AmNwWLI5zpXQd5YmrWG7vx8RS13gOwVW
fXCvXtkvaKoCvV7U09P00jbvwxeP6xevgM4EcifoSwmyk6eyGGwcjYN8vO6oS1xH9RuiX2/bMSzW
njGowKDa5/7xDVhNF+BLVdsvwQS/Pj0iW/YmBpzk7OdKqRwrNW8fdqNssk6azvqtjJiQSTR6Sf9+
o49m6fM51YROKYEHnAuPVOyPZ8JcfNs4ZvJmdEiq4fcY0Ais6Hd9eEmUNvWYOlgO0tmFRpUEnPhl
DUz+xVYwEa6L0KPZaqBl/PPdbhvNW1XnUs7ZWAVAYI/0yc/uLYSBzoMOF5AcdDnkJat4R98cHKB3
dZUgBZN0d7CMBrEa1ehdAMArkD7wJNFxZ57GQFLO0XWad9Up8AT6M6mtBVrQClo9raczupo5EOSG
besargOpo3UPTDNIHiWnQPHWgcqvZncdX1yBo1ZDWLTBlkC0BrZ076KVNKW5Z246TIv2DrTjQOkC
oZaCtr2iFiK5/35QDRGHPD0o4JsoRsoi92k/Aqs/HhQMBruslosCHKTRPUxByH7tBxlUSxtGfSq/
cmDWQdLhFazl1WWfchtFR8flcOOyWli6avfYPUHQZbBktXt1dAr/TWz7cfnvN/tMVyKssyJyONL/
R8n/KUpspsopg/CYDi+h0d297ewq2g5g3quCNmM/ppKc/bNDmOiUE6EUsGY6Yv95X+7eSo+aBGn7
odug8tt6Fb7+uhwauEJUC5E1eS6gtrXqpOybrXyEhp6z7ZDU0JG06j7Mbm4DujRmLcLKBn5DMz/r
g4S6uDqjgVdH2xPlvW/tXXi9mvSHJPbMvxcN5/XLFkFrBxVE6O0EtcXPc6Rv26vLdXUrQONATxYq
7sVr+zRmemVHss/uHktSd06dtcM4V5j36LE650jurXubASXW23zTVfzmfNtpT7edzAEnMCaZPHdP
A/1dHh9hqzFL4NywlSXXAMxCZ+cridYDYN5J3Xa4/wShIscAsKNWP4+Pbjs4j2FJV2C1bkDUj7qv
CcchEFuGoIctn5zYCBVL/7gFN7qItS87RUhGAMS3RguMVnd7jmJf/7hchcYLV0SF9++1gvkD1XSY
CdQ2Vc2fa9VQtmiwXg7FSPJpKIbZiZCxyUirRPwpRlsFf92d4XRSeijwmPf93JCYkdUOYDW0Ckpf
4SZsRi1/5QCNDJqhxBzzDhBHC5K4FtF26hR2K2F2mBlewcyH7C1bE5op0gyVdjr87UEJ/ENlbKwV
tKG6W3FBOtRQ4KHhZGVMBbU9oBAw5uXRaSmPDbeJNoKPYNvjW6wZNsSLh9ICplnZgfXf3c3VeDcC
C7UDhSYxVIoZPYjBM6RHaZqv7BZwMKbgGYVdm8z2XGwy4hvwHgaDyQEqp2Ru8da90cc8h7ABoTEe
poBs7JV/neyH6vikm5tJAwQGVP/io6NYGgNmTTB6jIVTtWxGSPH25UiebplOArnBeBn86P7x7exV
3nG8xnBexycmvXjoF7AUFfnF1qUH46366YBuc9PPoFtbT2FUsdNB/pLh+pdDQmuIiM/Arwt0zs8H
L2+0YwE1SD46fzTDlndwmPcPDTpSVSxS75Z3ZvRI8cUoQ+ZWZEBfpZ0HukdZwy2Si3fqMEIoyhk+
c9KWwGKI4aHMZddasgcpFyiF1APNYKYhtTv6sDcHLkDzgwa0twJjKYZ4ARIADeDBW3mvZnMJ8sBt
snX2IHrAI1PFKt00KKzS1+zCWVK1JC8Wc63MUjOlgXQuDg3RYtcAkHy1UhKlwinAH4P2czMyFdG+
Td0DzxcuerLptVU5VOrjNbk1qg4OvIHm3Qkb5DeKJbtXfl3ibdzEO5YRjUfwwxlJxI1+NiW/0jyN
ckal2uTkqnWIhKujScUX5yEKt5izFMgXTeBOjpVbMypXshq0ge0v8emvoWC2+xRTUDuPfWHRNubX
xd+MXxlB9bfHS1mqqdLOQSTNeIrrT3W93sP5Th/pA+Ev80xaeefs6Q/iTsHyuGWNTkxVXm3FXQwq
H8Aym3/tNUJBbFDbMOW803kLgAj7lbsKyKeYYcohFaTqQxXoCiuAFOgv6j/Gq/t+ioHSLUTLOXW8
kdYRfAMy5bMLdoOrO1+MYJklJIESyE6ZfZl74mYELUDqISfCNKbsID/jqGYVw1DqwtbrauCy0l7q
i3ON4pYjPp7cM2nOjlZKCXyGHTiDgY+aM1AtjfHXAgORQbcp+BzFICAVZqcIil7LhRAxQH7Z/MLU
eYqjYfJEl78EFPFvH6aKx/MU5ajqQyqsqdN/bz6ljcVVWefybZOTluFSTTUw/DM57j6Buf/xGaza
zt6JUhh1P9gZbBqYWM2roAhQvStVX8iyXMypCWGxK3VS870McTmcApGuUwcsmTKVbAVE/HooQ//4
Cqvwd5NVhxrxj/fwlDuoupFdN6ttPmqbKQk5cGzmgVrWAh6xoOZ0Xq09o+w1PkEAJagT3EDzv9pQ
v1TJf97Fk51rpUfaC2vuQh+rLjxWVGOhj+ERC5gTeiNO724uSV3A/euCbWNjqcyqZi8eqCLe7L8e
6FNMcjwe1XbW5oGKUF4wQeBaAeYv2OB4qJTlOLnITWGJSgutH5D6V4t5bHdnfTb72E4e09H7/Pcu
e+yiv26KjhetX3y/0Xpam7Qo9mVeZGKX3QiJeDrh1uzDeiMwRGYGGwaBJfXPyivc28PD//sGEC74
ZVk05gEU0UiF3PEprD7dtJ2xz3I4njngaBth/b8rYI/KeXJDSAPCooZ7YZeLCveFPyvw2goO2/Qr
8yvmy7MIID0zAgjsxJp1Dujc+S3CUthZuysLVl5bsDkA4KUSLkphAq65hJ1FoD9plJiFDy+/w7Gi
CMhs+sfHFGagu8O09plpVNn9HhcVpXHGRyxg9eC5r1bD20WlX3hiIB/FICoZ4rViln35wShckryP
saSVmO7ho2JtBmLeVVTRxQgJ45lY3hvWuG0yyZhR2N3hPvZuE/RF06Zx5Opu7l/B6DkI1TIfi3jW
43fx3Ta08HI2CXrMGJ+GdXO3pGmGp4AKVflXdA3s8XgIGwkOWUyr/Pux/Y0452Rjk4Rp0jWNM/4z
doCr/LbeVMp6BCUR3AqTTDNXnzyM4Y3CoK2wyAjOn6y7t8MGocfFvOzXxrD2vXM/oybp6BR+dy8S
w98q6vRIqaeKqB8BA+FZ/kgMkYRrXIHWrEcwtczfvmjLOCUZNAaQx9OGrtyqhocxSGhYD2SAXOrb
rbeC3BkhFlMeHeGYKe0zYNOmWy+U+b9XrPVLqVckq6RzCuKJ0NL9vDmw5Pd2dTyvwZKvk3py20Al
bObEHmuzJN7N47Rfv18GJww3AmQ7t55tps0uquRryrJNgvAuilIfMIPnG799YBT5bvUZc1cKrMIW
BoFxDo1ErEPFkfpZ9SLbe3SynuwEEDCwh1QJGxos/z/v/ihXh7t6lVcjmN/JQt8vIEtz5tFN+WPd
sFuzU/eyWHWYI2gx1/9qlIAKCN/+x+VRR5ZpEz/0frFUT0YCtjfttFb3zaHeaXfLvXm5BUfXAGLr
tslWMmq8YLsjxMcAqS1SQXVd0bi/CrJrXyGZuAzkNTTehxvETwJtbZ2SA/DzOxFqiwxxz5/rhq83
vStJISWXlCbM7f24dREYZwSoiLaWpsbFYSaYZ7cOskqbKKfTO9hamyhlUvxw7jcBC0qmFvA73k2D
+LngbFjXNizUm0jFRxM57Jxdp97bTIxdnQYMjyjpmMWC43+yamLoaLO8RTzNypMjYKqg3Qi4ooqZ
ee8CW1b4vwl7r9240a1r94oIMIdT5srKlnVCKNjMORav/n9oYO/2kv1ZQMMwjJaqivWGOcccwZz8
BjLtt/meVBHRSVHyUAyhYzdtHIi3/0l7hRq+N781Cw8jbnY5ZUGO6AJFpO6IxBHZEWmOTJCmxoek
rZ+ToPP1l2ynPbBq1C9Ak188mD++OK6VbTqt6TA//nfdmCZOnkIUy/cadQqFZgl/wOnRFS6EPjkJ
KQCiZxUXHBCbwXnrLgP1CAGSi30dXY4Qsk/EONTGc9ncXSHyxrsU9t9wkRFv44/TOuzYDsJa5itJ
KBIWgUO2csgp49tDr7iN4iftK1s6mm7m8tSp9wM25MIXcMOfBN1tdf73IX8R/n47dwgEnNtRF6T7
yUd3o5KJ8qq/Ju8oF8of+o1yjo/Tz+o1/q4eFb5U2Gzr7CRftHPWdlP/+aSZIjFH4r2In05koJhc
V2ZTul8v7VO82rVwlkanSW0m7Tkdve5KKBGu4aR60RrKzc0VBnsfOwV0YfPWlA8t5E4cEQHVvhGH
i8IBYb9t+SttVEoSGnGAxCzjOF8vIUbzSxPGRaAnoSZ76gyEsU9ZqGqgqIEqhB2d1iv27IIOX86N
0V41ri64W7Daw4iWQbdldLSUfbhj3VbXQO2CRxazjkIidyEoaOaxbvexcdKLh+vg4L4a32Q/23cO
QCwPp731pIr2+ki4xHSnxLv5Vy4EqIr0xan9Jyvv11f731P91IxY+VCOZq5JJMx4Kzcz/Sea4YXo
QGLYXMTISI2r7+ZueFIYmKiOtTh9dTJxDPzKuPjPC4S3ArMCFjihT1hCfyqm00JUm0rTpXuyOTli
rz8JY2uE10576igdFE+BPDB7xrfro+zNii/IXvJuZuRAkjTpXCcvUQNLviyqP0/0eMbxSv0keuYh
KVydETeiWgTt6HYfazXUB4ivEUNvRg8ZhO1/34V/IrifPsqnqjOOBsWSMjZMssOM6jQBh/UOszCw
W9SfDqGXtx30+sevNsn/8QxVtqtiGZxJn4+jalz6dJGkewPPRSjeMQmtLrypEansbcPqTEKJDFkC
DTGNnz1iYcXMlYAX6OJzj5rBRB77YVEt3pT3pmjPA8e2L6rhShBZHkiwkht3yYO03pHY0qG+7IJV
9tPZ73HoWoJ/P8e/7nnsyP+/j/MLAvjt4EmVpWwX6Cn3C36QkN0BKky84H2h2/XJKTafs+wu0qio
x6dlUPDKwP996m+RtbAzdZt5j6tpXta7HWrtyRkhBwsB/ODcoTYhZJXobKZLrJ7RrQG+gNCm7+Wy
18VDTeZeJRxl5V0Sb3vzYjWULaRnBSsKJHOngI7oiKiIAHXH1V0Hkn/CpPbNxstkX8kCnktH/gv4
Un7QLIcgT1KbFGUvoHVq8Ra+7bBZEM9DexOlrtpcVG1H+ZhQQbbfZzOUU37QhaBG8Pxcu9vNhVPg
+1DfamiDNKcbWPdf1Lx/kkN+rdr/nvanIkSNk2yA2Srd50/FR93b60N0LJ7yG5Be0oG+qLj+JCxs
r6aCzOnEzCrSZ1fmyhSzjKhk6T66QnYswfp7Ly5JtCV/l3QKNxHd9GC+kmylMMQ3t4Ins3w9c6vI
rd/zj3ZwCF6eBUeDysGfOYa/djK5aetC9FO+orP82WV/er+f6tsGTwd1jnm/3UNGGRbZK2clinPE
8JPLYWS0pCN4C5m5ILudba1Oht1k7aiULtSUC9l/dgzII7J/sAvzUZf8e7f82ev+eoeQeygleaCf
B/EwzOWkTwbpvif8UnGQhW+rOyIvgLhXpwaLpHdE/5N5+kd6gxxy+lFh35W7i+bKqzsi+B/cf7+n
Pwlzn97Tp0O9rzeutNZL96QmQynErnhGRbi6feZaGLUQ1/uslmT3OmXrLXy3Xy3qPyGaT2/g01Gs
mXlhzRZvQGIAYW6Eyw7ZBe62r/LrijsTDSuGS5KtEfJoERFN3Ktd0wenbg9zjMkACOLkaNyIq1tV
X2y5/2NR/feVfcJMyLY11lzk3RmtG80u6ta+dCMYroJXqA6nlmbi1G4Lpl8LoYDTU+uW6EfjICHo
An5bzMyFNGJvgsfZO3nrydcvvkHjD5zu0wP8tO67ZV5yrectosFN0JwXvknSYHc7iedUOLfYCZJQ
04canEtsgdEcwSrSPPK0WH9S4hkwVHKqWleGXowLAwh85yqYhq0e0csCWR5yIEBLwOmocDuQxtQd
IiQKznW1O3a95MANMF6guDbNOdbvhua8NGdytkTeS/fU9jshD4lUS5WjIt9G7a0enfLmkim3K8wD
nXcX4CZAABdm2dDLkK5isYeXoLkf16NFmzfvOKUXygfrq/24La3PFauk/vflfqpYx1ov9cRiP0r0
BoBbyBuA9futtoqWYNKCLZV9vKBHIJB6JjFGCohdJGN+mb1s9grTI9aVELBkdsqvxmJ/onWfvtZP
hV9cy/piCry5gSAZ5hlMfjANYYOs256QMTDAC5+Kq/apA3OAHTLNaOYjR87ceXYahGd8ibJLWbhi
UUg+z0gUriNH1FjEaRAN68d12GTevw+UrYD51zP9VOB0atOUfc/brn+mB5pisITomJ0bqL9fTYAB
5/79YvInvKXR1VyRS14soh1H3buGhXyMxH1UBDy1Aj9PaoCr1xf2guvo0/q+xp5CGACzQx4Pqcly
KE1eOfkZpve47YRN7ROSXeOpAlo2bU063OHUy0HdmRlhWtR6E/cDHni1N9NEYuTOUHfaDwBiyO/e
ZWQEWHBkHvRnPXFGTBA+dASoWL5xp9R+w2tC0AUmJJvIcEXmQ9J5APpkQ0q7zfvd2vaNVHoDqV8x
XgkE2Gu1F1VHBafQJchn3mOYzuEWykkaIIHSbUBlqEmelBKj40dCmCahHBPcR9S1m8nMU2mrbhdl
X8mn1grJdbsi4KXwRexrnOI+oH+FYw/DXtIAGYhQtdPVExRXgvCFxxMIbIxBFZWdrTz1D1bq5ITR
C6GUBYryxWH298L8vy35q9P9raBcljLTyOuV7mGDPeDPpHd2GcaPRm6b99hiNeduP77J39Jn8e7f
6/ZPFtqv/UY4sSluA4PPVPbrqkhLnXXSfWlyLLraxP5x8BsSP9hKTet0OiFeZBy5zVdX4C+y1Z97
5r+X/rRniPoxm6Lb9oxGB+tl3W5gkPKhYg9G8hovOniGTOEVLKxuw5E3antQqNwlDkW1xmQ022VW
UFsOya+0D4vlW6mfMUM3vavkp9pWBAktfi0uRhZDy21pU8mSIWQgSa08VXZNwH/ZBYssO7eGEye8
DOD9vU2sUyI6U7rBfA1z7dSRvkcogPBoH/GFJpkd5JfwsJK7BMdGnVGB+MUdLP0fi+L/fz6flWmi
kskEFHLDsTrT1cHCQyqcTnYb4upWXxu8VndHzc2Z11vOdnUBckGb7UPBIKjZ13pCdna1xi7zBcBM
xITQdGSHuGzuv1rcqXmY8asgtQENrc6SeBBdBtmdTbel5uezkto6OTlGa9Ql/D8exDzOUkt30t5R
rw7H8vbP+Fg81KKjL5SYpEt6jbLVoBQ1MTABZJ2H6aMlYDJ3OLopo6FfZqLNcyTMTakCQ/MNJrKr
h1GX7ArFfklO1XjsxIvYnWRh+3saH4zoPDNKw31NP5DMaAg3enTpzZD7l5iTwnTmgRQNr4XE35Kh
FaT67mruJ+gORLHhh2M4tNhUS7Lq1DLt+xd3KkZKfz2T//uyPjUpVayonao2MlmpumsWP8c8NMqT
KLyU00loUXpPlTuX1NkrTiGi7ita5BkpBMyoDIwGuxrLV9fHzAjKyTWiXaHY8pzbkwKMyEk6dHuV
n4eZjuNZ7Avo/EVfOcrrq1XdpofKl5aba3dDay3kztj/GD6McgNj4RQk5zQ0QpxxgOMNpjdj55AF
wURwfUhDjZOWuHlmc/QOmg8Mux3xMYbIdxYuqSnENl928H5aXA798azJd9PUoLvTnThU8DZEBB++
ZUlh36fhdEnD4h1e+bksYeh03+PtV48B4HrA+55XqNXrbkN/Wxp5aNB3rNuFVxA2s+zxdvhIsfeY
T8pwyw78LjKtdKabxd1+Jj9ISbD9ZeJ/KjPIxN13fpMd6dAggIbSA/fdHd3PoMN1IPFW6r6L9b3S
n7Cp4t8SxYvh6MGgUQKpP01DWEU7WfFL5VSvr2V8aSo/Ixg39sXpqGBeClTdnRWmp/3p2p2Jnl6n
54RJUkYY0Y00hNf+qVX3U37XzM8EHkvSOYmfTPmkS7u8lukVwxarqmk/mgdRCq0pKNdXRTrn2q1y
7JLDKt8o3fco5lIM4/o+V/dm/1Qk9OThEu0mKxz40eq+0p54h2vqkdA1LTezyS2csmtsfgUPjy+Z
rVGyvH/E07HCAznaRfJpjQK93MckpKX2jBsStXB7WNuL0F5GJWhQ/EEa031tCrQhtNRjJt7Xtcd7
WIedbB6M4kjlW6t7A4ug6XgtdqPlEBRmrH5chlkadCyr8lhLl2Xai+ptUb2o6UkQHvnxkS0+7eVy
z+O1YoS78VmYAlHaLfyMFfLO0iYYpzetP/XpFp544SgTrWczyR0BW38B/ssVNm0STMZP3XoWN2Pz
/iQNuzXDzkg+Vf1pic/ZcMtLKsbdqN6a01uPjqB/ige/GcIe3XIZtgMZUjveEL+JD8ODYs5gYftt
hawA/iW+7mYoLK03kLCxBnISKuVpAHbFRTT1SYOayKOefCoKfToppt8oeA91pq8RSDrQ25Ps7K7E
mQ9OS14A/KH2psvwy7hNzVMZv4zzuVxu+hrsez+lt1b8PBrvk3mItKeUOYo8g40Ll648i0Dwubor
ANMbV2B4QOaD7miUJL0j1I6GW67GYem0fq9dRuottJFLSMtgwJyGLoWIAyMfODI9cLHXl76++qrq
jG3IpRUPt9MP4OB2CDWByKGwF/aysE+KUKuCCSqgGJaaJxCq+SD9lLEZHffEx2ekW1ZBTr9UeUBJ
xdUFNG7aAxcht6Y8Pfd4pXKhdkCx3pWMBBSjTFUGPx09cQhFqB8YyZmhCMTVIamOHR1UQvfXcv+q
6L5UhEQO11PAm7WKvaARbwxNqzupfRgpx0nZy0BlBte/3xS7hkAHDhnRn2J/Nd1edfJhJ9IC674h
htXyKljkLA7VvQCbgpdpHVG2u9VRC3+ubTN/iVGXM2tK75LxqFLe9qB0/jwG+rCvBA//nsVNer8V
9lUV29oa1ut5ynZVtivkPVFayepIMECrn2bum4sPjBuPjoaBimTYDDCfSlJK261SGAluxZUYL+jK
KxAQEZ9Sbf8lhJFC49JtM7srh10kOQLg8Grjc9q6BmktOKhPbkIoVhMKptulYdvtjTUY+Eu06+pg
KEI89JPBniU/yziWtlfgZ/k6us4xsfLmeJ5cvgWZArcI+tlXKFYltniQvov4eipeq3g9/CqFGonw
eJ9XS1r/innwzN89NfVkTjrFLywvKc4Gnu0SCRzVR/e8sB8lz1BdlBAlQwPTA0FsQWXZKXRSnWem
25+J4ReVG0n2qNjN6nakjqOBQS8MXoAvEcva8mRG4oTt4IRC0cSjgSO4eJXhbGMHcjfireResaFi
Ek+uK/XAeYaEhgMkuhvctK/7ag4z+VCv7lyHMddl6osNUZg7U6fG9/G4VsMBMo1k17BM1Z1QH0sL
le23JA/6Zl9cgzn1e4ykitlD1IG+NNrUHazdEKSChyGC3zOIbvzpVG7Qil2jgMuyUCu4AmEdkZAL
5U50ZbBVrqiHiA3zMZ3ZCofosD6yOfubhknshN3TcCf7aum3zFxIl7rbPL4m52dNsgYsOvYATqtu
fEOC8LAHIRBe9BvtjVpKab438KUuGZ8ck2I8MmMkox7redD97Pp4ZbXhHIZCG1ExPodTeNf70Oi6
F8zgDXG3Xh/WGmrcep9evQ4pZrdTcc5qvY5qbHSM2wWaDdY7nnWr/GwfxgcN2B/vw3f9kPuVxy+p
ff6oPIzlkdZqT2xyDcqOhQ248rScZbQpxSHWmD8f2gsDU8LBDWEbYgx75c7C/Jh5MHw2Yx8B9jEh
GqGzvOjbA9uG59oa9EyjcoKFw5pHfQL0AIHUHjk59D40U7s2TyvIUepRt40s4fHbNN9pdZBh3Ih8
mnjkxoapgxld/J0TsO0uK1JKaKJIJznf2fyOanAmUwXIL+zeu5mSAGrkK96jAqPPbf4lHrX1NZe+
Kb2vjsGVWw1nr9atECMxbKo8MdnEywWHH4pOSKD4ckZ2/s6wBgCkXZ+0PDCij6v0rhVPy4LWd93L
i2wbxXvZM4gQI7tHrJ1L+BYJMDdpnCRJ+qLgVDZ46x/N02dJ/7hayRhpNE/SaINuyZ2dUAdMjoGW
b3L00k1ST688cEVKGQV6oeFUlj9sj94eK6cmSbxzLcFrezfCNhtnTpigBOAWO6G184t0rzKCotVn
QjX7QLD/bjt/cVz/9fY/4a8Uy9LM9PbX27dgBs9uN3hFRJfilTB9EI1HHNUOp14FZCHY2CZDWFOd
VHFZBzMWt3fjm4nj9pfQ5/bK/3pnn4DZsS1HTdJ4Z2JE1ChDFXcAmDWdbVoT2fReYFASrNTtPydN
3Abx6K82+QprQXUSSA/8id3VV+/sT2Lp1qpr+PzhSgCS/gs6+x0kMNJJs1LeWcINBBEUDtVz/1p9
iE/Fg0lEabFFhpk/LRlO1fhiveG7p7zpMFAxpsdY6o2HOZEoEtsZloUnaa9e0DRF2G0Pd/k7Z+cJ
+/IAk9LlsbiV4UJsLjTi22Ykl96X3/69AMy/gpC/fZhPj3lZK3MchEa6T3V75huXbTFx6i3+ldGA
bZJJpzjzuSOWxnTpTPPkJNaHbjlk+bHLj/NWn3BSBV0c0MDGYjiCT1vndT0XEayGs9aeevlWljdE
+CoHOQqJwtOa0CQJZYSa5G84URVWSqjDtU9clv6scEoRBoq37IXWXu3cSt4DJrZjMF79BkeDMeDv
RkRtEwjXyyCeqvUirGFFxRm7eutpALaVywHN4II7dVi8kgm8FWZKUMA2hHwCoXV18sifb//9OH/N
UP5Ytb89zk+A/SyuV0tMaiaS7/Lsyr2Pw6I52wwy1BEb7fw9EpzmSyTyrxg8fDQIJhCrIH+xl35b
kbpel1mXg1Aoslt0Jzx96cCK1NVfp8ZNY6ItbQMuL4FwMLcxTQQV2GqyLw4T6W9riaBRjVxw0YCk
9AnQVq0ksiqTtaQStYcL9mSr7D8EDJjSCTZFnMnpjPkB7Lht7uV/8ex/UTw+P/zfX/8TZo0VqBC1
Ghhag2z/uqGvzyxNVaOx8KY4UGf4H9glu/nPAlUGvDyUF/G+kQ9zEyZGaLVuoTj11YNYAIyzQDvr
Mb+kmTdThwaXCTGnepW6/EWDO1246it/TaywskI6Iy31RD4vQ0j82fVTm5+xGI/HSzHeqOOpqfdK
cpnH2z6FNmInibPobk/KRuSlha9BcE22RclYN2EKzQz+ZKU7ylyDSteA0bbPcuhPh1zYZYTRl0GN
yEhlducatW9Z8J7TQBDdWQ4rjMGFg2J6ZUS3FEhkPS2/AFfFAzESYHcTJpIFKg1Wvv2ZXQNr9CrJ
H8vdv7+RP/0hOCl//0I+rct6WI35urAuI8VfFx/guzjOOC3CMYc8DwSEe3rlcStGpG9CLgDwwK98
sDvLTem8FMAOl0aPwVY2MS5whggY2DOxW6zDofXWO+LfC0L/0LObLo6ua+RNqr8Y1G/OmoX51Td7
b9RsfXKL3DcAcdQgRdGh76OKkv446Te69cACkDHbH85kvf/7AUh/Gn5vT2CbXjPKthC5f4Kj0qXp
pH7OGKPARdox5elxUJT8pg9hJmnPyzMXBra12Fq+THivoAPR3aoPZxpCy1kHT+TxYBy9+gXW+x11
rN8wQ1DcusaYxRtFu3/DHRZKZ4O1GdcEmTosCrQNpZs/tsRpYY/OqY59fftYNv5VPgzXYyIAVuxo
C6hGs9UzwVwJ7iscVXBzxZbwx6Tqx/jf2DoJ5SWq/EhzkEeeOUpGCHfoh0dcFCVyiELjDVO18TSs
0EjstQrLE04nWNDUuBbheHxbl868A2BcPRzEBie5W19nuLkzBN/mBDBR9KGKvkuxKzhhdKiVXV6E
72vmSZu7qh7bGFViS8CLCE8rdhwx2T+GR/VavcyXab9867AaRaHF0GzASmmw2x+8dPyIW47lMQwR
ceuvXdnwmG8b5yuEwSfEkTxVHG0G4CU/9sOCWSmsdyp2YafQTd1nwhNCLfUxuX7vjK2xGNiVpAgh
sPhK8/qLlPvHofXbCpH/9+zGBKRWr1LOBUy+tekkWBOVG/Rrlc4kO8sAicDRBBgdDmLoeD9PYVft
tIz17XSNl2duR/r0h6C5eIRyGtCEppUjclTRT8NFpVSTbIvukZsX7B4sqrFV5BRQ3MUvamFV3/bz
n5+F6w/usWyh2fzfz1JIyypJK7ffLAazdjDTHahq/NobrtGFMjEVsddnu7R01dKLgAHxj5f2aRmY
lVvL4dRfBsOLJS5vkDSvqo5N73F0U/pVpc+5bWAzeXWSh4yxcXsyrbMsnkhupnm7WxEvApcwpsC9
ynBjbMYrDx9wNOXqzwRoS75tgasxbtH8qjuN0qmVTqlxSJVbCayjO9XtuVKP1hhoTIwTKIKORFyC
5sHz6cwwrTfkD8rQtTn3zNtJmSrATecXOJ0JVwA4SO8SvTFRbYBBrX6je+YI1OFpURC/DPfZ5IgY
JJuujkpO2mHTz1AUfP9ujWxpq3YcbbuUIQLZxrvE8EcKGytkPXCLz7oPmgkGHJc7JoAl8ojGV1ZX
XoK+PibaKRpPmXbqs3MuQFvSnJJCHq4jYp/IWY/TM65V3Mh5uc0esBfLyecEs0z43U6LCRbGi0Qs
6Xau+2l7TqwdH/vK54KOv7jzm4UmaPXBeYD/l1N/dScNIqQboefsYAK7Cgc3djF3HWZbjV3Szie+
9E5IgQq5kkOaDAA0jswIBadXbZ7qcjP+VHHgJmjkRbjTyFGPHOzwmBq3+AurgUiIFgWEZcc0RAo8
tcBEQiu5JlYwwBcK7UCYcHipPh90SHe1sZv1MKsOAyPNxJVf60fpBep4GcjWqe33IjdP7uf9nr/P
7c647lJjJ0vH1uUX9TIrhCs9AeSCPrFTqrOW7pr1NCDmi1xQkA59G+N/PF8FWyb24uqu4GuErtGl
RR43eEFxp7gDrGaDwatXE4z7wXAF+n8mh9ssvKG78yQpyDkLI1fLgggoh2kvKlLm5aYf6XuzDaw4
FKTDmgXXane9blQXLuo4cirywEbfHBlVOBKj3aCOSGHxZ049PNnmjXFnYA9ceDEgQh2sq1cjBgMm
xs4FcI+EIbQJ58mAx/fNkh6GzhfWHVDcWnpcn/H3FH6LtvGRCtRljDtQCCWB2IcxX3rpTTp0KaJp
bB2uMgMC3g80kxG4zFZoDoQbqvGruVO7nW4Gcw+q5cTP3HEDWjkIQ+oGi1qsBbjAH7jXdxz+aINp
6K+2oW1RQxxlkH0MhLVXV4B+eXXyY0uQGAE1ymZ3CpLD8C+G8PxBNE3+MaMbpnh9Tl7ga2KppbY7
+UEjQk9iW9jLXVtsQGHrimYAF6TVfjB6bifH5DjdONecCM5o3omiKyS7+pIwXAVoAUOrALZuqx9D
IOCXHN9XL2Mov404hWIT+jYEFTlXP6KzfMhzajTP+N6G2BFzCEAvB2QgdYemFICPCdJiy1NQdBh/
OcWPxI7euv1VZJdvX+k0BxPpLKT5NMc0uwjpIcnOo3qK+rMlHqLhhn+Jky8qY33rOv48l01DVlDS
4df1qcnDYucqttdIvGf+TmV0rwcFU1vuMvVOrz393IlPauEuz7KTHQ0j3EI9qUeZrToyFlkBZFFt
2LeoM6i/BNuozhFhn7S55b7f9VQCKnBhjrMy2ZrSQcYlq//ek12gwWaxS8h2ox8hRPrZPBV3YNYm
AM4j7ujY7fn9t9znIcMUreBv5uh5/l2B/ZXxakgW2i5DUkzE+v97JYlFY82dzpVkVbYCbH9MnxSO
x9LLS3dRKQNsne+OncUCY+mSkEKExFOZOkzQOBtR7cKpmLY5tmJtYIPGBJN1f7Vxrc/0g3ZLKOyA
BBOai+kA3avobxW7xmF5dPuv4Jq/0uV+/zSf2ktVKooxbeiwGovrw2lkF8xJKJ3s3nqhyTMl+/pO
nyVPYCG2+dXL/1XNwCLCiAGjEEyYP9UqmtIP2qJSq4h41Muw50/GgBf4rjBDSdjrzY2iHAtrpzdn
2F9q7MMEkM2jZvlTfpmMvbUcGeLowt2C+XQB/93OBj+ydj3BF8lpkvdJviutXS2crvVFixPHmB7l
9nYhawkYtHZX/oTyBYA8nPPlOA2Xvjjp9V6dvwi+wL7hLzuGKkYx4Jkj7/rV6v7WUUtZri2tmIv3
2KjecPX3g6+oCaRT7hE7P1hmmG9XNwlcuQMrLTFfFrj7uKJfjMFump003ZArva9/1Ldzc4QVM/6g
E6zR1+WP46NwHufQ3BV+/EJpLiBuY5pPsbalVNQvUbYRqvIfXJkNzhb8P/mWrMN3DDHibozD+Lbl
DrnhumkD4trsdzELqO9nSGPf1jagVpa/r2HzprSBNP40H+LbMQtaB7vzmlXhSm+WEha+GP9Yl6Mk
h9Yrh3wGWoGNu4AnwMP7eBx+WlevLGp7NMLmp8aBOqKye6+XQ/RulUjxdOGRkYb0CkpcC650svJg
ZCi6PkzXWzOszZcO+NjcS42fa49gMmVyXH7QkYrrj6inD8jJ4WyC9pv13UKgoY5AjpltfPR4Fsbh
/IZ1Cg7Uj8VGPzWNfXvfE0+IKZ8Tv8mG06nv+vxidgyncp+fq8uDSLazhQAK36wlEA6xaBfPk35k
EXGLDqRrzI4wfQF4yMrfCl7ThEorq+wKTEr/93QZjKlP9Klkbps4DZfLVX9IKECvrp6FgxH2azjA
bBFDylDomxHO8TmFE7XX1v0yzlhTX73uwYSv865aj0UTVn2wNDt13efJTm2O/XZz2FdGHluH10V+
DRUJmeV137+UhtOI/pU5yT3rpzP3PTVA9ixoO5OW3nrQSURaH+Q8uJ76PIAbBidBhgemOxulxINo
KzJb0bGbBuIwvomVu8ZHSCN0nuzYAeqj392LFvOjAMaC+MrMGhxwAlaynPY8reiyuMBsdkddbeNw
+fpdxHXxRObDR4nNPkG5N9fH7nsVHxT3+gSVQtED3Eqh5VELCtWt8UZUH3pDpkPtvSF5PTEzr+Bk
QgTB9cLoI82Z0PiaBf3W8vr8TmUw4Yq0hc/cOlebqC3QSm8U9j08nNcIPzYNlc8R5xcYeMtJ5HHN
vmqcEEFVK1xKO2Msd28teEyAr1JFqgd+gvmGmhDrOF9YYTrDcPIFlNP1WKyP/U4fwukVUVnpI9qp
GGX3dvxdexURctEZ7BtpByE4Gd4r2Kmpw9ixVI+GvAfIRyGjOoxbtaA717ulCMUoAJLmF1hyoK3w
T29z4Eo9kLVdx8wvt6m0GRGZ42FFjd/hmdp+q34wyPshHK36aOGB/W0b8tBqO31+i2xt9OVz7EdI
ZKk5GZe6V7v91jFN8cvui4sUZ/2/HYm/rfVPo4K8jUQprRbxPp35bo99c6NFlza+zc917zdWAC1Z
y45jtisz2j4PnAwykgzMhXGThP7Bm02HGGxKpRryg+z2lRfToEWMiEPDDKsE85VFPQogyUetOy3N
hf5MFaj2D33vJx9sGmATPdtBrLqBATXh8/ejJdCju1xHX8KmQ/VNw4Xd0DGlxspleciXh6K8Vcrb
obxtuqDBo+ixIW11cZLIv6Z7pdlV+iUnJrHAlscp9Ms038z6WTH3aEDekueCJB0/+m5wwkHAQn3A
MAdTEkzrx1DFSI3SwdpZkLcqW8KI+NCMIQKyReCq8visUDaLzqNtLD70AiEajDgXIe4C7thsBB9I
0VkSVJPDHlpkR8yDxdijyEk6z1o/8ta3iG4jdMR0k+cuI6+ISVbQJb5xR7W7NG6J6QdzozUonine
mYeuSzjjoPidYAlS3csdvUsaVvwLPl6Ce2XEB+kOmxXIDU3IyRMh1Snc6eHtDR8f4BCQkxNt5RX+
GI40H6j5MPmBYU5xfkz0AEVpkfkPxuT3PWc25bS/HtAlbt0dRTSTGRrwamOWWW8MC/iu0uZ8lcmb
jkFoqo0wI571tzFsVO8qBi682TnfixGEqYfFDFJWDc0BiW/zYWlOHZhndCklppNHtQ6gX3HTLtFG
KxmVvYlnPyDXVojZ64d8IqpnhVubbVmaGsm4pUtfrUtBEQd6vi8Sr4TgcIruYy+n6aBNZHgvw8Nz
KzPktBp7fy18mfXDWZgEo26zqtNiz1TDeNcwfWmcFqdM2s5lg+CaYcOKqy4cBL+gM3rTkEcNtmt9
mFrAUF6jKX4ZSLhBhB9RFLLJbZDlpQtLRPOC3xm7SHcByaXKfsjHrVMHLrtq28ita9yZCL45oNy8
fl8tVzL8rIb2uxOgA+/xWuLhiwz67UKipXZjpJ+Za0ZhLwE9e+m8AyGSl72xHA1tX1B8655qeBqO
MPAzqapeLKT38BGY5v/S/aYiOZ57sHFNZT15DdTK9BLzi5n3YQIChZHbjccVBxpNLODA5Fgk88Xo
Th1YupPJ5MaDv6FDI8Yoe3Bl+F2ikzG5iR3USAxamPLPl7VyQRI4MiMgy2+FAVGDQsDrnOWHpG/z
AVyKmQHDQJ5B67Ojhdn56EwcmJuIximeemzN1p22nuZ+v1Q3anmpyIMpQ+Ti9bIvM7eX3P6ZMgzP
hAlSQeSUecCuEU7xcclt/R1EVPmmw0T3UeFE0w5l7cgWSELq0vYarN+AVUCXExs9F338dMUJSV0O
SR1Md+UHDTZ8RplMT67b6fL/CDuP5caRLUw/ESLgzRaEobcSZTYIWQCE9+bp54Nmc6en496I7urq
KokCwUTmOb87FRbQ14e5Q8rCoUXMMz8dqB4pkoXfNNhGg5PsFbzL7HiS81D9qGCtLyPdKMzCYYPV
Hbi7gJJZ6SgMmKPJCDDJwV89ir40rbNupRzj58RPwUcQ9pAvxuGsuvlkJ3tujMmoBsRA4Kyrgq6M
SJsHSm0gb1TdVBkOhzm0bYDdeNuaN25c+dhMBPa02+lPmi+015H2ztyE0rmqn2rZz8tdiY282ZTJ
hqQfC+1GY0+xIyE3AX72S8tVA49IBoG0FdGp0BN6fJYcaXTpM2BR5Jgwg39jxud3uSRefVFrtxay
d0/6Cb/ixp+Jkkk8lKapK0e7jqSl76jaPR6HNN8q6jYS/cQ8jOpO1DePGj//Re7Pcv1idpThAN6+
YR1K/Ai1p4wvaX3Rk3Xw2Mga2vZdGHqy5PMYFwO65V1hXNZ5fm2y18G8aP0hfJxE02sjiMJVFzyN
/cmw9krpoXGKSi/+AivFYxcg2ATowjlDHJaMqw9N7Cp5Z35Zv2ozpzA3hnSZgsMsHob6Ek63WTg3
gY1SRS9PLGO4Raz3Nc3OYZKuRnk1A5/8K2KU0xVfpOIJ7G1yIpgTe5nemmZrzudcvszyRWuvqnZ9
ZDfXDAK6ulsnISZ9UuOrXF/q7joLxznaNP02ym+ptOFRS1h2yVEn/z67NC1SgVvBQkcqJ7pdvFm2
Q/zfq7IGw1opW/YniWBE49xaxGQfFcnrGZhGthb+fMkTwerNy1S/JOK1qV+m9NJa97G/zPo+aM5z
exDrfdF51WcirQzQ+NJGycM2MFQk65+NYTsH6xY3SHJplFP2v8a+ysq/kYskpBBSrIoMT9X+0frO
2VhN0ijMtwJFU7uthYOGdQdYIjqklg9SPAUunT2wslp7VNoAvUDAbGfwsBIKr9zrR198R4yDVVIx
XNoCnZyMp7xdDcQ1kjRDJbqpsMa9pl/zsSvsmWF4pKfnpaPttT3l7CifZ1ZEC2G3OPpmoDVExCfu
JsV9lTkxFqbQtwQv5yHNVxXGpBhNNkORX8EWKJWlvYmJq3YgGKsBzzIFgm3tkB5ttcKeDsUrgwmN
5xqZ+XdETvBV/3zsEGg3ZGkRfBCjdEex5mC5xjUMDh6cswEs2i1pAyHQH36JOVKglcPZihdrQSBH
YgiJf2qXMIHWtK0WKNDgpdG9ZRRnTsDsPqanUhiQQoSwn/BnHIrlaqBJ4JFOUREt1kmEYcBaGKxk
GywNGSF43vAN9SbgKBFtEBy+ooWCeYZECYBNSxzXK3bxqt3qwC0Ih8E+vwKVAy2WbemqZT5ISjGs
WJlN6/TkJfJAhGiXg9QJfnOC7ShoFOgwl/3dgh+DnAXeBdimMpd+QRAzNJY51IaLpm3IbXRsiIci
0Fk2a3NxFCCvRBCKU09skK0t0oKet934j2zdFy5nDwclpnViiLjr9wcwNxPEbjrnbQjH5DepQ4GB
kp/1RLBH2rs7q18D60zMCCKPRzsA1P53tIqo9X8rsv9jlf+DQZlTgnMrKxJvGdAyYhwN7Nk3SIri
5FxPtVdkuC1w3zgTPWP+TUpysOKBsEi911j1tvY1s7eLm4TR3TRI0Wo6z79ERUwcZre6tOtPdh9U
FQv8Slx0aIPyhZo9lu4srmo8mAr1tFcvmvjLIKC186J8HUuIXlePl+5Bf0kRuAXLIecgHrcUGrPp
DcZefDAchIcFlJiKpv0Ew3ggD1PWlbJSn3SwTyKwYrdGdAzEvClC6iBOP7uHnEQ3isZ2ycvs/hgq
Ng+c3P0nPICpOGEI2eO9LKXLu4AWM4EKXRu5I35H0vJ6s+HJwVoxvCpYD4Q0xfs83lSqm4V+sacf
o1OT0CKEi+ag7PlC90GQhr5t+01OCFq+KaWdGnmMuSOyIAOGr91c8CCsVfWgqwct37O34aee34J4
beIGqncDkZT9oXzsSrqy3IO0MgjPG2xTpDQi83XJz4E4INBEB9OOd0O+1oc9uTT/fbXI8r8S7GRW
G6YhMTdP/Wc4cZR2ZpDpgnjLQUZSmwgcq19Jrf9gehj3PPGgnaPQVx77FLgpdM1m36IQrNfQcMjz
JGOjFseRiYLMEGz3YnFsrNscP1fWsbJu8GgpYgnEN+XRKE61sleSfdn7EqwzGULkgvaQP76WXCyI
CAicZCfEXt+jlKhfHgWtMnLTixluGqzsp6A8ptKZSFtm86IEKULGXxP/kyS/EyrY0cNXMJCyl7D9
ubF0Kmm4LbhrnCjI9mwJSjByRQb6JVvLIKTAGVs3SNaQfmHuP2QHjSAHdk/JJTsJEraSD9XFlZLO
K6oSpHUjYZyR26dMiV3VS8iMCxsZMUeicxWd3vw8NPvR2DyMTYmVL7nN/W3sd8ylf7BZLx8nc9lO
ClX8LQWkIbloZUaOfoMH6Qu/ng6pfJLD5was3/ipUx5RXze+MeDiieEykB6jKNamJ3bDdnnkXJJ0
Fj5DsUOC15gs89G8ThGvtRpk93GRoWpsCuV2zfF7w3d2rSHNQZVvbNExIzZugT9hj13g6ZrxQOxP
HyBuqDLL9Qh0oPkmkaPxSe4OkbqR2iPyk5FTK99RwCTBKU72I3yodDCJMVlRycb92YoetjK/itM+
VNfFt0gICqENZB2Yx5Q8UZIxi3MBQSnE7zrBLgwwqJxG21r6psSvRata5efYvFXFt1Y+4ZWS+dqY
OddkBEmweBvTOIvpORrPZnrO+53QXqR5FzJcSH+S9Vs3X/ri0Ki70Donxk0Zz1J4H+pfuT7rxa2U
j5a27jVA3wvuGcDXeqvJ50d7kKUT3g5dvYzSESvHKL4UwSsmjwhhQHtRwrNRv031j6g9JYxfjXaY
D7QIw8VGNXdYPOBjA2U7WuuAmZxwrWjr5XP8OGCdyMwdrSZggmKto2yP+aLJcQhvlXRv4rNoniJ8
IiHkyQ0XSULEknoZzF2H0UOCXtxI6f4R7USE4/l7q/8O2pOuh7CTGFugcxsGkZsR2Pazot3n/N2E
S8GvIqn7jMXPhTeXsD6n5tUgZhR3BpYRc9cLz7G6HVFFzC3KfT6nbSuf6+Sa0g7OO6P3wx3/LeVz
NO8ERsrLvikckxp7mFvxdtuNma55E2gLcJ/lkNWkgiI1gB9fLGb+kDF5mmlAHjh3SWfPWHdcOMyW
TdcZtoJ0M2L+wZvy51kp+JPCFbQloI7eXr5DlpgzWhOf9zxn3qzup2zbNwcmNlWnYfrg52HwYbYg
RhzT2CXyIen3UXTMMIJolNfXLkIpeJDjQ988xdpTEz7l+XsNf9Y8idPHGGcQlfdmep7Dz6n/DPpr
Uf1iRq7iQ4cvGkiQ1hQ8Lt1w4da0wzkuMS/XWu6UrGxTAiSbQ9v7NfdOPqAjHbEPFT6pV+3TuMw4
2kYYZ8LlzfNPxWjXzEMH0Kv7RtrwVRFWIAnm2Qetgp/Xq6PSbRHooAFgjWP8kdWnpvCpD6fq+EDp
JHEOXUrpaAooSp4DCf/KWjd2/G3K0rXWguUrWN5BY2f3EbsTnw2rjkHAeJWU5TcZI78nZpdLJ124
mTSbj49kesbNFIinEceReMziQxgut73Ej9NcZK5pvqXhMa9Iutkb9cHgDpDgG/nECSJxYE3MlK8b
zSDYIPIrVp18EKujoN5NcR2g3yRfnnu42I3WGmCNsSukjZa95+FR7/Zc38zPNTErn6ZyRySyhN1C
4sY6OctndkNGTjObmEOCtaj4fEvaHIbq3O5b5HQfeEEXb1i651qFic75MPI5iSc25Eo4xuqFH8aL
ViNA+cbCpp+yxi8ggAA+RX/lanjFKnx6tMsKyrj66mzAQVZn8U5umWCu+ZQTzGPpmuvkxcoWhPkI
psh7Mbt9J21Uca0qWx1lJpKxcNfJ/lB/w+dU5isCCHZUlo2h3lWOuEQ6FfxnJp8jq7/L4LOs3h7B
p9S9Bosud36BgrgP4nsWvWIQ66pzUX/zHobxOcd+Y75OOV2318SHoiPNGHzDYNPv5xsfq60SA16A
hyXVD0dqNePLo4fG9zaYr5r2o4B/S+zIbhAu/xtHr334Oc8v4FUJ2o1uO5enKDzKyFeC5zl5JmGh
r5/4DDKaxBLJ4euy3Jp1q+7N8pgHz1WFcRNV1zVmFfDhpS99/NGrd1YEQQxJt5fL41xfBuN1Cl8l
UrOSfRcdIuEUCsfmYyCiQbno2U0Pjp1yqdU7wG9dP01YXaHgqe0mZ7CcqiZ4Ol0afi+EUf8GytO+
cakMCuE5rqY4AvqFVUILY3A/7MGgqhpQT4wOBz05GxOZW79YU/GlwiQIEM+oG52aAqPxpXinl9Aa
wGPcplUMQPNMDjnykejWEUKM/q3Hd+slskctWQpYmRkRkHGVfmXujWY3qE7haze6IIOluJg3feyA
/Gr0W5yVDwZogwESTQrb/Wky2CFAUbciH0VCYYjD+VMlbbd0ZYZHQUsAryJPHHZ9tlnOWJP+ER/j
sTLcCZii31SjR49T4lwGuQw/Zgkb4QnRyaxSJK0Ha1vF+0fm1/K6i31j2A/xrkwO8gBCdGUSdB6f
Ng/t3azeBfMtHe5G+so/c/qqSPjHyDycr33l06JZ1U2PfS13TJ1MMl/sd/lj3ejrngRqPF/nGunC
sNX0TWh6hLs7lnjBLicYx4d5NNrnOLpnwleuHkTj3hpPifX76L8FsDLAtJYCGIFijDCKNuNbf3yO
5F3KN9oBvlS3fqPxKwrfUiaTxxQUn1lATbeoero3pf9Wput8ielQLyIKk2FpIApaSygO4VeeX83y
OdXfVbVC+EfZM/wI0VuRfEXDr5oclXIbhrdSeRbj71Z5VtVbLV5TbTOXWzH6UcNfs3m3eq+t/WG8
qNVz+PgequdooAri37K5qZBHGqDbJL5mJgA80P7BfCR2hELMCAQ77z2z30igQXiWuOS5vFXT0VSv
BWZaCTl+lP+SXRAg+hC2uGTB58LON8sn8fHeS08iEx+kt0h6E0QcMaB8Vf0ayr9N/jZBURGXTltd
hpdMPBriOmmcUDrSlXZP1rw1Omf+pVjFfRfPO0tajxiK6OWeEGhX5HVS/4GkE6qaLu6bmMi8xsuV
yxRfc5F6DzQTGc5BK88jtZs9F7uQ46n3g/JNYWBsdgvZWCWYL994CsfF9o2wLeiuwl8gS969xhUy
AR719D1MNmA+LfkmV2ThUF+07gUJfkQP9UfTBL48KOOGahS1Sh5tO0pKJn0jO3tge3fCDo25kzFf
AEE3YujMA/uqGVWY7HJlxzcyrZWRe8STMFOwRe17TZUn5aN7CSOcAhe0l0nszwRr6/izFnjsgbA/
3EOqAf9i8uE5v0qJOz2BHPc4Z0yH8r5BXjA5Y+O95SIKc8RJNghmznAYffFeIomi9Gdj7X/gQrAr
ipOXrvVriOWdNI3BV6SNYO6A9HDbyBUDiIh/M8h7YcyHucq+MC2SUJFfuaYYmyx7W73CncMb60gE
b5aAuIABZCARoNU50llyPeit/AdyZbYaROAcnrAJjaOKjkJSoHSW0m0B5VLZmEJTnlbKCaCiM6H4
9EDrai3vZdm2fuI3YjL6O0LkfY0geEtgVUQ15SXBhhesSfIBs1qJ5+Ybp9QDYuksfvbkyBK6ny/T
GrvBb5oFLJ8Yy3BPcXgZrmyHT8TnMDvgJ+Tw309ATC0WNhvnIhxqfkiw9lyED5Amkd0rWJKNjLP8
2d8zvOsbPFY6qCGJYygUkedcFzEZ0wA0G7K1ChbWfwDIjAkEXLewvQzIarzxF6AhuAFkYhWBk6zc
BFE8dMc7UZz1XQFwA/SuCEewu2TPzM0Gh1lID7/TZMhlDIAO3lDzJdUx1S7QDJZQiwE7QruXNQgW
WsF1fQSo7dpNaS7Ajo5hlDBA2dEUb8R+PPggUTH2efEYTruE41c49MXOmEkdQgRAfAZmNbSyHgBf
+mEk22A6onFoGEfVbIX5oAhU7StR2oPnI9sIHnA2WG9tTQdSX4/SFl2ERen+cGWSVID6Mkcg9UDi
4JLSTStuCnWPlPoRbabaL966YpMhz/AqGjOcsvhRAi+a1qq1xjYK3YHNRarsDJUvCavJXgPEoYdn
ChSVZbed1FX41WGgoKn/GJ5CwZ+e0LpyXOKLkR1McYWGtnBTobjIEDCuc8RtaH+YM2Gtll3s2gGu
Y4RY4bWVDEe7W5cO7yd6XAJPyW/mwNOWv+BN8RvuUMe9gZeCJdDIwFuctDwAIUYqY9EZ9kDOnO7D
eiJgXfYWGoR3JLvQ1621SknzyHy9cXX8DKUtklrNwAzmaZkMwRBLNzRwsm9nOMQDRmoj+Yuwa7cS
lxK4HRDSSsfOrUMCO+Q7BmTYR+7EukfLjA3wVckXOCUnZQrWDU3mww+bHWB0LazH/Np1575gja9V
1JatLaeHoL51JuOuDoRpZm/sE8l3om3IwMoLj4sH+KfN3UqcDeNGmrcFw78aFo8vLjmSnsJI0Whf
Vl6e+jlZxbOd4yCn4FT3Ii5H2gYLDbDHZpMhzmY+CEQ1DirBYVniOITkwnyNOCFAUUwxWvAiG+wX
XbmuFlW3l7PzJ0v6bfTOM8bOH/X7IbyHsmsyn5RPeEuJqZcoabYqBMKxY4JHDCVKEpaXs38/Z6hA
9Q1LPqGLkVeFtcbkRL4GppCMqC8BJHwN8daVm5DinBXLI1c6KrlW2JH1TVGtM93PxsUsji+U981P
aIqNNIEcbFjBpF9iSTZpDQ1UPHuRWTG5Z7TeEPmYLTCOQuSQKYbOkUc3xkIQ+D0CpSXgBwlpTjQ/
uXuIm2Loflue8At7Muc/UmRM1IldSXYsIMkgxwhUDUQGQITWlMNzmzWLJz5CjkK3pfhGtq3Q7+Bs
JjAXnp7cP+h4fubXkgXjouBcch52+FzGGU/+snEZ1NdLzIrT9dxaW5ZWKllTwOJECmXE3G1xzI7m
CmwS4JkxuWZ0nTofcdODCPrUC3ob8yi4tgAlmB7ltayfdGIxtVPUnTJmKgzbQvTjXyyfDVrAaNF8
k1oGD7fwdcTejtLC6NNlm/f2HF8JiYQ5ZKjcufkNkeiDzG8x9CIYBAvn4GUFKfcaogZeF3JBcRBb
g1gBLWFaZ2ONKmz7ttQwoE1wagA0BpWCKmmL1xvNCOwsNBrn+iN1uzPhTSwHFIBE6XBCcQciCDm0
nKIDk4fttjLt7ntWYKQ3HLCg4kQZNHxoIZ0C99trp0vy8IobcBLA6ceS3k4iIRBV9rBjBv88fP2T
gmHCXk0xx07LeBJ+b2Gb2uGtE5QtQlvYhXFeGdtwsBvdVc7gZ0vQrZseycqGQegYqbxXYOSJgW+8
5JsfJmYguwdZPCI/JhuIU3fmwXnnFqBkRk9DXYB6WLgmuyV8BRrnLzAoVQjmRb/hIS7m/JaKHasT
Rc/i/v0bSxykFFeswgqLC4Zs1W4QsNgpYQ54cMvFWAuckv6VXRii5wGqchUvlRWhGPaiOhMWupf8
h2lJMF1JmZM9q7cSrqS3ORp5svg2q170sNlXKGBSQJaxwMmysDI/++da/nPr5xuTlkHCC0wIiRuX
Dr/qBUHB7IzbyHLb0pNQgp34v7HcayXM50GRd8ZwkJKdXmNbcjEAP3QH0dsk8CGSaLKVh3Or7AaD
/BNf0Y4TQpdoK8ierq7NcM+uHI1rQT1iByvG+2M4qP2ZP5eSM6+vWhcRq2S4yZjHYDoyaSfRJY8P
ZX9VOIgf1xFAuPPJCCOygkIoQhWFn3MGEd81f+hhTfiP4EWED6lum++0eVPLxOtthUPU7hXrFvBU
zce28Yw3dNwcc+newEZfO+XgTIceySqk0FK7EtgqbwmKoKzqLH+OhtU07uCr8cDlks/CJkksJlq1
Bh4GurHhtptmPRa7CRUj3rj5mBQnpbkawVmBjK0vnMiUKpq0JjqZfQN1Y+9wfC1JyXiZiUdHjWBs
R3NfZRctgRBDfw8AtdWAT4B9BCIEd0m3fmDGMPhRG5L3KD8Qb6Uj0wgkn3Rn4gPE5eIBgdmRpxuJ
BcLWeBcOs7kIWys0uenGWKTn9A+IU3xqpCU8STzibJc+lrAFtGqJ21E7tsS3r4h6YDvlQsPGp+i2
SKNeTErIljMepM1izMJbzA3jOTa29cM3DJcnW0I0SuBpu5Nom4qraF1066IO6Mi3FqcVwTDpvpfW
1Ca0G7G1jpuDIp7YU3EMTRFa87OGyAdHCkpcICt136dbkzgN/DTiWYWank4PCEzibR/rbthZgOTF
MTE33H0ZfQ4Z7nBy61E7Cvo5svZavx4KlqbXQP3QoZGL2e0eIdvhOUyeAtREyuMehTczvXAs62S7
mHvTvDySYztedP1gJGejO0XGOR0OifoxFjQBwMHbRj9waKHtSyPsOQu5TrIKSrmAZV55lbaPuw3B
AmStRDuOJHqDONpNM5DBpgguQ7hv0iepO9XFNU+O83Bp5ivEzNLQqJt83I6EaEo/hUDzzJ3DFOj0
BuzBdVBOQbZRlU05vUb9kx6dumE/ZyeJeWX6enh+vAKuijPdE5oPZJpwcUgrV/iMSAGAgEu3SAPC
HtffEjhByfmoVvGb9hu9qE9kIogolWxCRagEaHNaSq5ujRfzv9NEkvWv1LmIExO7OjMV/yY//oeY
OVYDqc3MUrxF+9eB8WTKa3cv8PvEqwYnJrESVFiRi+toIMWJI4PuBv07exsTktC1Q3MDuaDcJ8nE
HhgRTLwLLp4eM8jfdxNYQJ0KCFo7sMgFN4EbgmwCMUjtLYatmjFuq4kCmvFjLFeCZRW7RsiIHBzY
KFi1sKkGjwydCcMn7AeIUrQ40YnCg64PORgZEEEwNr+H64GSEsCSlvxaLtbirzhrEFsDi8Ec5Tdw
vYBNmqLq74IBiGMwIsKy9s0xYSwKoPbBOBpXlNV79TSdwOSEewtd0dkxzgfNfvxqh2xvXDDWaYRt
1jaQB2M+LIirVTpgGlpR7gSRXRBERRSFYwBFKauZmDtSF/9epHkTfurf7iu/G/7wRYeHLQn+CYkU
ChCKO2jnAd0qrBXyBOIfjCUpk82Q7BxAG9TWFCcTkzvuMPQEAeHT4jvgMjHzUKBz0vAb6gWwAFxc
DzQnxPDRwFKzsMJQ7PTwazatNP0e+ZuElVAUItlR6dMtm3Np0pHH2rh06ufwhICRcSz/fc2p/8pj
GwwFWMakGBgG/l9htJEJcqUN8Ngt3C4yv9z0VZWMG4rqVTfZ1kl7xYu5VF8YliMvfjha6WvRCWwJ
QQOIG0otFUCQpzr36heSMqLyxViZJ8QLbMvIDygmOaPDyjWc+CS0CMeIlPSE3UN1gh+C5fro/D/e
07/FfZr/8Z7+wc2n6aSOjygWb81jq1mH+aaQ0RnEwEj+Q3WlkFNyTXbngN6PbuukxeCTrrjtMWnA
XJyo/MlYWXT0zXVgIMDBkrZBecjLrwkfDKpC/J+ECf30mT90q8Cyu6cSH9f/8AJZ/79kHffGMsHE
tHSLwWj/eBdRET30YZqwJLJEqIJYe+Cbf4kfPO88chHnLcPNltAaBzkLihVSTMjczb/x9MGywG+o
FQKRBfovCcnBBUHG0vey+QGRNOgKVsSWaqzmhJbWRWxbUg7PjlS65fiFbdVihZJAB+xAfx/a4Zf4
Yho2FmAkGCWlbgViUXxL2Fp7hM0EkgJL/RW5hR026yZyulfCMwrLRqE3ExajOMCfibJC2zb+EpWp
TUu5jGOMqiPDKl05yRdx+g0TC5lOgDBXWhF5lnZ0B57AEDvJJX9Ul3jvS8ZRgM3nf0Vsyv+/nYSb
bsiizmgKhfSQf7iQrEarBlPhpgsEUdyHa31qiX9Z5N74PRb1zSemDJBLBBTSso0oBAt91Nf+uX3v
uSmk/NGUgsb8Jbv/92Vt6P8WmWgts4V1RTZk7W9Y838cD5ZgFmJemfONhawxDXcmu3OP1iQgN6Og
FyH5bFWzRIGza0T+xAmhDHURjgiiPd6g6wOQ0slFuJPg2RtszbH2lrKCj5GY25uss2SDSk/D0lNf
jGQfK9sSykY4I7AlPsGkHBs26KpQRStYyVxtT3JKcA90CEoHThE5k/S3VIkDxN07YEojJdavkR9/
jicEw9HSffigW6IfqJ5+IQjT6FbC65JiWEqLQw9WB/VwjG0Pf/zHIuzcwTJIL7QSH2SNX/ClEjLO
plgyAyxYMmNsXNdxehRVR3mXz1W4TSs/WMSjUDYIUl60Pd5Y4vs47JWXebN4gEl9w+1mgBxQzNt4
t/MTeYQcqs8YbyrmJPDxEkdiB6cuXZE5LUqO+tXVG2F0cbZqV4QxcPz9y4+1Ajp+NxIcyF/MtZDE
PSQ1rASSdIy/BTqsFuPUsvpzIJ6/MQNUGQrkpI2Vv7y2xY5SkY0SeIqfA5JMfVEek2hpLclmGw/a
N084x+ljP00bLLw0MQTM6c3LOPsxg4Go3Uy7gidf11s6phwwG/nueMezH644QkIOuMwBz0txAOHr
HyDwyLOyA8YwyKuaOv03uiuXngfxGKBwGFb6pjqQH4w0F08+SQHh6HelrfFBfkv4kgN2FTvzPwHr
MQQw46Z+scIT6lXsTTv14VThKlhweCJprPog/XlIFlGBAAmkGBzwOAsuZHapqKgPfCYyWrJl4Uxg
hBWJ9o6MXJF7ciQrANMaqV79uTpwdp6Y5kKfnkByYe9wIL4iTP739nX+Jt+MdBsb18L8JTCWNsLX
eRxcKoney44Y84cflsXn+JvujCOcArYcaKRQ8bjI6LvoruQ6yNtiLeA6NDdi5XV3HnrzLqebgu6X
YOFSscf2ZW7tr+QHV7k5nEgN+vLyfTgtrpqAOuA1/SbcmatmiZIBTRQp3zT3NnkaIOVgrx5KJ8ND
2Y+gu1q0Gex6HjDrAs3aIlTvFvPsFa+IT4a4+zp6ZFCg0ueTz5x+US82E7MJjcWgPn+VmKwzRJJ0
xHz2pglI6uRf46v22m+Q+zdXDABcGMY38iNFVE9rGLjoJnd4xCTNowjaIvXLsOcCWF7D58TtX4zP
/kW466EroGhG7jz64RZtHpB8siMj2NxInyNpZrKb7PiomFzbbkZrQ3R1Hz/jHtHFLTU1rvE+PPL+
KgsFkDtLK3xQ0SsxqZ3fQ7USl8LC8tE47dDQLxj04M+Sy7ogIF8FXSaU0xauqeXwyLS5n975Rfsd
3S+KrUp1qbpql/hbnoJpH4B+cMwlHHastmVRF8OWjwDDR3QicBBycoNH4pPYOhATwRGvHQHAL7o3
rvjhFWiXZ4q2DM+3fRSksNiTV5z19AQ4qUCWXJNPKJY32k2T9JLcF50lrP+uvnJpFKCDY225qCVE
Ura/CEKkYpC91u7281aoj9Gd2jA+Pz5ISQReS7fzTwe89SftBZ6ACBn9LHbGd0hoJFlMbVhUnCMN
PmKjc+WVvryo4vjR7Bx0sY+P+gP6Y0WxC2VyFTbqJ1+Jhc5pGbrwxcOu0Ck0TvsBDECUxIgFgcPp
lzSEDsf4Dju1lKzTO5ZB3veyAdiSTzWBFov5iWzkUNwby/8ihg+bZLUCuOk/uoBkT+oDV/vgTovt
GjWVvKPBm8l9fuvO6XrJC1/IF8iDJdJC+mCGl4jcpvTwqmMfBD2lNrLnd66ur0DsfGAM7vZ859V6
ki1DX7oH2jrlpShvKnu61QN31NV+iB0EyglcYv1zdJTaJuJuC6C0djyBOqyEd65c3LQUqoROQVdv
WCtf6RFXpPil/TLV+BnqhXThGZp2gMS24Zcm/YDdFXl+C9C6I15HwgyIZp8bVq3b1sHoSPzn35ih
mqr1Btgtzm+hM1CiEAAwnHTCkVc6+ID9TJoCeSNIvrlFT+PDZeLqJ2gsum5LPbIBrNqHj8nR2sw9
Oe0uoLzKfBN4FayCIFUkgczAlgREEp6xJ1KgHLdkdtNe/ffCQTGX8Jp/2sot0VyG+hmq9X9HW/5H
4TCI0eMRVBaS7MCV9GdsLfMXDy7JNhi1ho8Ys5e1bFGog9gTRRQ0wYYneZGQfbKNmIK77OTQdBWZ
1h1wzvisS+vJHdyC9DaENb8z0od4tQxYxipTwmy8MgyG7mZwRDc8MjrtBCk63ljGZGiwz8UkFCoc
kAFuNAdow7JbL+3tRT2yTPMISWRiJIxL+hCNLRWM+BFyei1B3MdlxsfsEIvgkX4Ay+knNLvMI8WM
LB/wWQa0J35DTOYVDhmlCEUK+i2Sg3H4grsyjxA/Tg66veUgYHZSGG5EgL53fCgJOivyrtxRA26w
x8+a1oUMOHgTyyvkHfEXAqkcF8QBN41Vgr0Nn/5qMN0g2nIvdeBOPJZsatbyXEG/PT6MY7JlX32H
GSqessjHg9KQMGTXF9aZ+gluybMKWlthGkWlOTCQW3smMlHxlt4TcGpy0kv2pfkZFij4leWToqJp
eeCwcTAHeY0OnEpoitb4SdNT+8nPW2trtAKpxwdBd97MrhodcLYWLnYtGknFtr5qVDciKL+LTPsg
g1czDpqxsiHMDy0Qv1BEZcIavSI6DF3DNuqZhFPZ43re0sQWKLZWqMud7H14X6KKSzs/tdaT/BSe
gfifyxFu3C5tZTFQJ7uRtpZISDg5ZyIo5BPU4igd+h/hHPRecE1u2df4vLwcdYew+sx+HuU6g4LI
X1TqD7Jmfh4vhEZ6xfdEPFAIUapc6S6JLkc1TD1DLy1VP5XiMG6UzFZsjiJJpc+WiQ2EDNQD/CPP
NC6MigAY5OIlmYP37kk6sHcKTvwFOyqB+PMR2rg/yiObIBvCdbw3Z04c0jJ0ZqCzleY6aiI3R+i8
2E/C5ErQJ85VzBxTd4zlFRDJM8w5k+ggSFztTSg8TFcQz/bwKTCfZP3AGa1yLqH/p5Qz8FK5rXYD
Hsy8YQe0rGvYi7cx2y66CIjd8L0+hIbPH7Tzk1htF8ZK3UF1WbPfRXZuvozPw6kE28YskWZ3K/2G
sZf+R0ctq/+6g2CcVnXJ0lXln8iUHEbmpI3ifBtPpE9kDvKeaMMDOu87cn/oKAGpmBEBGm8TsMz8
BzvdmBCVr8aX7Keaq/ti6rDlEK/JrjLh64Hr0P1w5PmJ3zVYflLN4d8/pyMWhN/uXit8D++JGXLE
6kxHRIxj9oxJU018It4oomIKsU1rOQPH/kZ4xw2Pkim1hQv1OkUkowU9Ay4Rwd8mOLNdICg5lRx4
Zx5QqhqOf4SYL/pb8h6vC7f5nF5go2rPuE0TBByRMDYD58/4Teh0iDM0fYUUMDztMlOXRwDKVfUy
nnjCKE4ZXLgDp5PvGEoXVdKpppu4Kp8l3iyCKuALV+bPgFubQCugp9+KKhDzWcsWU+Ji0PB65GuD
3eUD9fzwBV2MK/0Od8xFPqiD7u2v7H2hkJ4ZXcoRz/u/Jtt4rewII6i+4ieylept/wzphEyQ907I
oiS4xp0/J2CxvwAiYXcC1ZBfF1sYc+YFUDO2LQdnRnEK+x1UPTmM2YkEqoc7ULY1jA9GWPUlc56n
K3g+yB1uKZsat5TND6H2xEODlbRwiWQeeUsonAfivMlZIR+VMRPe8Fnt2Nt47lKdyZ6rXl/9H8LO
bDlxbUnDT6QIzcMtiHkGAzY3BNggJITQPD19f8vnondRFXZHdZ+zu/sUoCFXZv4ThGW6BAAbbbnF
ZFk+Gx9l3bmt2PQ3T7Fh//nsQ9//r7PvP0+uWLP85+zLb1JWN6UJmY8ULw3L5y4W2zwHDAwTFvcb
6mL+xiSig8ifkh0kZWZj+L1OJznZPHxXe3yf3AH8xvxHmTE4Bo/MUID6Xi8FP7XX+Iga/inA3txn
4NTO1ExaTy+waKOI4mNiVdb1Weq2k8eMlSrL9mTQfHjOzrvP4wngfTRUir5ZdTvCQm+eHxFkbp5A
YON2LgoxEdz6QJXEQwuDW4fb0KWnwYeY1gyxthsN0z22wPGY4nmfQaZ7Cyf2F6JR3iGyMqnfgQ3P
Dus9MWk5e7vqMhzzDGr0jkJByYlcn5ncvJWK2FGckQOORjuefp+UHf2teIfrmOIQ00lUN2aOQooU
zuuUTnsUXpsKrZ8bLD7vOLB8eDNny9HFatPaYfHdctrzWhGRIn2Y5gKbiWwROggeUQjfCZBOjBGR
0/fJzdgAZzsfolLy33vxr48FpgoA73WXqjfDT9DuW26zl1g30tELT2rF/6KBUfCngbBg9zIdLMYp
4ZFQ/SnABfQFpJb6QrkN8ZAMehmyB/4erjD+1ZToTnF0RUneykQknhkknvy98RaaApQDWDZVR8W9
ac3L8PNjafyznqqOZhDDZzn6d739z1MpFVIbZg0UU+iCn5C7WeLXCw4NdU6iULRkS0ozPNLA4dGm
ZSMcrN5x5fPpZjsBHg0aNkcuEQ15NXisaFGa5frxphOKCi7wwc6VJXPQyXu4qZs34UFv3UfgbI0z
AvcVZ0+DpZvAwohJ3f/8y7R//DJNNhxHReiiCWOWP9+3LDADOW2f7YbtMV9Y8lz5xLjPmF+lHQme
rsAkdGZ4ZBNUYTb+7+nGfGMfr9DeczALsxIkY6DSnMqQ0wyzA1qEvA1a4M/fVf2XVQJQi4x1jGOa
lqm8GpE2XqpaNl8Wq4Sj0w28te0TnEQz4bafStrL3y02DTyr7GB1TDvyZfPo3LY+mVFDnQGLTujd
axc1nATLfZ7Q/mV4g2Ez7AFylB2o38QpwG03QOwgYLVbmld6uJzr0QxDsweJO81HkXPgOKwnmDUq
dofDsB2WpH0ApLRDJ53iGVpJoxuSzggrqt5Dd3VcOMFJztawWLECo+DgMMh7DgeX8RmrxX3yiZMF
XL1TO0dW7Zw4RYpiFJ0EM+vUTOsrBAivewPXFsULWXOnGpr744SJSls9RzatBZQQMCDge1gQMJJ6
zloecU7NecZYYEE1itoOt2YM3Q+PrlXxXkwbuL0T/B4h11yyc0qu8+K54XF80vw8+Wto3T5F3OiY
2fkbhYfwkjLIA4uEawzJ4qtZDD1oQa63RenCqoZHms2JC/0CWNOGAAj3osv2rptwwc7oeEn+nNRr
Jl2+wZuG0wMt7/CJa60bzos+J3O6Z++54Xc5MwgpJID0noRD4NICMYMHDgEons6MwpBB7+8Mg3xT
N6MJ6xKLAIkQ4guOOVjgVGMAv2cA5Xrg2Bfaf412A5eeNVo7fjYp8bCF3Ee8wdxVZheSXXFHDN+T
X7Rk+t/nmYAFFGx7BVAIUvjn+yU9pMporCgXptatI/p79oNsXsqwX99cohmB28ABME5g/CGS09vd
T6GrjvyZ/YaLm0VEGXCbKMmd5Ik6uItuFeCTtrfGlISHHStDPBVZl17ZgWLuxsDablk8Mt00TD/W
Ly/hP95B8YMM0qscx5QxJP7zB9lR4iW3SM43yTXbVSfa3IuxLy4R7Npc+Cyp396g+pt1oEY83+pT
8VVtzPOT554W7pOqgji3RXk7eCzyg7p33n6uEua/r/j/f8GXIqE3WVl5dwXNNgHEImlBuI+leKsm
XRBN8BOHg1UTyToYfLGV7NNdhG8GyxkMOBgeQMCoFD3OXN5+IoTJ61K/8nRafLKFAUyCYcrAyCMp
XXs6t4SdIn/VTfACWd3wj8opJ8joI/m4v1ebhn5KEdgL1CgAEnCYJ4FrF4YBcBNBoIWK77s/XwLD
Ep4xLxsECiVuoSi7df1/G4b/nFdJZapyqUvNhuOpxoFV7ufvxxVQusGPmXtknpFEfxcdvnx6h6qd
9pD5M3kbQ/bF9Rf9U/rsmOGGZeCysIRYF5mJP9dJrW+uDArKO01VsnvOcTJhlkvdZoeMDR3xGG+M
T0At4IkEKtmcwwOzpU5DEcAPBNwu692wdenfMRXtYzaKo0ixo10Y1e9HLG0KWgfjHdSeDTczStJl
8zOntUcdzmq0tbHj6qpIbmqNfwneyMVk/LCzrlwfMEPV8DF9MGk851I8K6sN+45s7VjbAtmtNZDH
EplC+yqEpdtNvXVunItmJPUbuQuNzChHLayQC/S4fA29okDjzUiNlSLWF7hmAYEPk13Tg/k4j6aJ
QYPJxjj4KKGIngBfy0+CB5P9bRS/YfApg8ssQOzB+6HBEpFrj4O+tOcs4Rwtbm9+to3MkZGMyYMy
uzIm3hfWFuVE29d7wuJI4vkoZlaAjr2LMJkJGOxE6dxXDNYuyQESNQ/TzKqLryV97Fn9Mj+tg/Xs
hddwZ9ORDMs9G+R88slE4l3CSUlgkNtgKYIl4BA3/z3mZu0QmYM4iziFhv42wGM4GT0dQj+TqdUN
bFYXouqGE2munduyG270EYeHM0PwEU9ocOOJhbjYFAm33ncefb43v5ygqy7ZTmRbA6Ivi/i9tk8/
6CkWHAa8W/TJDHHhOT8He34dsGJ8pYwRxtN24Fvxen2S8TxjUDLWzja/3vVuuSK/BMJbOo4O3sbx
RUQK058bXbgvtWDYO0LtIk0SCDu88PgmB918UGEy6rZzxN4rbxMGAxrwXjgJ2VjsrJUMY6CD4Yfv
T1jq9Qi7m3uXeg3OE8JxeCPFdN6S8dFjoTCR17AlkD+5jjDiBIihkzaDKaQ5CFP2It9hmc8+01DJ
pkKMDwBbWVs/mTG48mlkxZTp9HbmYt+lAR+JNDvl5cnGd3NozE2m3XZONTn2qTJDLlI+CSf+G3dg
zw3D4ySDoJ71nAH7agTm7DeSN5p7Zxzv8CXCcuCsYr5c9O/OF1vu42fa477Rkr0x8pHgwPaKFfKa
U5Pj0yKQZgfqNEtxEXQ5NCvhCb3NBbMd/4Fiam9gDzgV+6oO5Ku354iHYWRPiCDHs1Wdm4hkVtlE
mpgDerB+hi9+PwNiXqZjvJjWwtszxe1h5m2UJX9x1VWdPqx0rHvwtGM1zq3yqYEDcw76CUC+YCXO
v8MmsppAQ6arJzlMYG8A5HgrIWLu0iPA251wwDGWGifMcaD1UmT1z2Pf/MBJByv3cM1YHO8wFZsw
aTS0rjgCRV2wuHAZTlnRQCqC8+tC6PI/8W+mH8ovDTuDmaD2QqVC2cxOHkai9CavmbzI6rOH7H1g
605Y6nF1JExxpXG7koIhLLRiJE8sLK2JE+kWeFeaw+jziNVC4IJKlPce3n86wj1XPXsbbVQ1DAvR
2HyPevb650rv/KPQG8RlqAbm0DKF/uWwy4vi2UaPuNno+iRt5lh+37HmixlDbuFWyWZgWLYzVepr
q0MbrmZHY5OFn161wD+yaVFQ7fWSRaDwyNnkwTr6Qi8pP1jzj467B6w8Lx4owiR7Ypu1WGeq5hzv
4eDWb2xBJpakTZ3uJFW4S62L+MP0T7DeUxsgLXIYePF01LuWPLMjAugGMsrVeglnWyGrohnTaRYl
bN7B4yZ4qG0ytyrUEBAPdgRMGVs2Y+F7xv4px2UYL8diiRUyG8CbvwrC7/tW4u7mQjk96jss32jy
dLmXKhOipztWy3owPB8rnqIg+aUJcv6mrAjege1oJges5lgvWwqvDrUbLUa+KZ2OCXIPswojmgsR
bhg9AqBmB4WqxOSGSRNwy/fCHkYVf0ybnIoumlAsy5grvLTrsdfFrQGUml0TI3nhsn9ivOePWrgW
BAUdmX5HKkUzcsPZCY92CKZKD39k+B71FQq+c/W/pOsNb9yQUIUO/Qdca8i+MqfDwfuEoER5zRgD
HOi1sKqAMsT/GebxHQoarG4dGYKgduDkoVPqGWAd3gj1bBGWA2TNrEIOEAAACLIHwi1SrzWsKX7L
LdfF8/pn4/LHhbVf2mWz0svW8GLaZaY69hdQ5gRY6ILKssyBftAczFrkRqi1EGwiNk5hPfOPbHrx
AERQ8UnyLnZC7NHpWFhR7vxP4jHIlxLELQXSN6MeF4lSyaxEJLaBE0cPBkFMLzSXqR2UbDZjZNr/
Fidi/T1r8+NsxmzVNg0VY8s/W+fybueGJz3yjT1g/ex1ZvRZzidADGWEvpjFFJ1TATs9FsxABL0o
ffv94Cv4wu+mhDy/4z9UboDxcYLjaKm9TnTVVuX1+FmuzLN+fm6CSTffYQ27Zoxsls5B/WSJMy8+
vDe9n8+cZXOmQGtbZetcn0vrpGwpyaYM9atbXspVtbh/spwOtj9XKVtwn/66q7aj6jqWng5eFH/+
8CNtalEbYb7REreiYsIF79FUVeqYEFelQPs+bh64uQlXeo9ccnmJXT9RRA/ssOBNpsLckMYcYElh
T3XGc+dRLACAEigxRCKQbI8W9t5DRYqlnqrzAg0Du4/S6InJBVyINwtUDOnL033ChMmg0IiwN9Ql
EPFZ0MLuE+7VuFvMFaRDt16KhzGERJwPe1KIDxy70x76G40WE+9pQPwL6Wkwh3mjdOAWcKu4g5jZ
3BMrqRLSKiavWOn3C3jXv/T2/7BGdQxbVk0eH92h6r8wAL3SOVqtxRtyvBRwsjA/wr/xRtvSfTCG
QOViYlTFGEPB4A/DTMM7/BQ8GUqLtzIO4S495YwpaOCZY6a8KhUjjT00IPZsQTHsMyF+tckpIgj7
WvxL8fzHyunPX/DClPOtpGwtP8k33sOFZ0243hAvlVpQeemlSTYgh8CGkN6K8pkIgJtaVkE/cxtC
GLKh481wTIJbK8g/YESLiCUg2OBXCrvjl8v9DyTlzy/7Mu4egyqKzYYv2wj+U1R2GJ40p+NTTtLv
1Vi8ZDXLrtbzN82lxq8ydlW85ZJtdkG282ldvc9iWWzU6XPZzrC/X0HCY5wfe0CPHwRFsnkN8bob
+5ufX7p/bNL//OYvrUHphGnZVnxzeUUHUrByQbHxcOUZbDkCRjvVBwjnW3pO9zlaxnUwr7fpgUYK
VeD3KvXnr6OYL0XAVFSZ9ArQbMh6iq2+UlfjxDAy/2H7y2e9ELxlROrvqdQvjwf18ICyac+f0UBj
2XN6Qu8nakmwGJFUdd4p+y2eLhn9hkb97jzA7djxUTqMNYRlcCxFXmo+Q0e+TqqtFgJ7dMtp+lXh
D1A8rxSTypowk8NiJ2s1xHiN+J/pkU7QH+IJCm4sRv1wmp0SPHTw3cgcMsUg2SENggbUDT7wvGyQ
a4w0Yhm7z8NjCw6LOK7EJBeW1NhScYXrmK40d9KJlc2Z9T8ATyG3sLrRnKVusSWYk1D8qZpnW0Ek
66K9eGa9KF9bFoeTq+EFhwrv/Ng2X8bAxGOZA3qmb5rjSezAHmh+CJOh4DSjQF9JfD9HmscqIN7M
z1YEB+YnH9oRZMasmrAygwBjQYIw26Wk6h0fQHeMtYLIC+M1+6IbkKw9+ZQV+3xY2vYUp34deTKL
erzQagTuOPpyLhiuCkkYKIG4aT6xo+WE6hGj04H/ANfCQD2Br+dvefGvz+5fz8pLiXjooZ8qtuUv
3yG3jAwG0Tc8NGpn63hz+9nHm8q2B//TJOdzWkbK+ztND9vJ/AB5gOjS3wqB8tJpi69kCC6no5gY
RvEo/3mGpZUdBkWm+EtlU+ycPXi7Ti4EI/q7/PlYAphR87H7+/mteXWG//5UlV2WZSjqd6P/56c+
zMgoQt/zl4jHQCzbrrlDuhlvnHhcbVnFL6EM66fWFpYK/hhS4hCCpQKnKoD+495nYExa+JYdSIEK
4Eq4xwWXCS6A5Q+JshSUnSFxEn4EWuXmW0RvKKGafXwgshWJ1TY87gpz9vNv+k5N+083YBK9o7MK
lemgHc3660pmxbEyW0m9LSNtHZvItiZliq/CkiQWjG+F0+rxgucE1q3hcRLrA2mnU3brcVivlRKG
1Rovez0ameG7dBzKNxyq72c5WJlx7+cv+vct1wzDYW2rWw7/Jb+uOrFz1KWbbIOCXMG1mx0W9LmM
c1+ngqvIJoQlEF0+lodN95dPVsWx8nKN/vjol+IdZX749H1DWtR07M9JgjbKHjRNT4YNKI3xFMPW
t/2CRsjYXILX4oKGnglKHvCROLL9VNCF7DFFK0b+ApC6t6Y2Hgu49wqFlGWiiXERTSYT9mJsjFRX
prvpw9fj/7dAic+2raPacO8H9zuOONCM+pzFRjKA9Zn1ObXyU7vz35GBPjVwxg4CcFTNquIi6mYj
YR0aZEyQARvgUUwEBTCOQL5RUJmS9gMnCMvd/GQrbEVRDUIC6jORIgoT03mK5pADyi2vPnV45y2z
Eej3/A64Lwth55pm5t7/HG8naXdCPG3adcms7jw2IKouyxnoudhf9BIGG7q7326O6LBe7g1jn20y
cPNSWt9Zhf9ZrmaRWsZyeXcWMSmTt1MKqZxoe8k6xBLWi4gofWOpPQiNwArN+GipSMgmZATWvzwk
f1UkzVQMR7xJpqWZuvLSCd7M3L8b6c1ZFDLaXpXKPTOTnWFeKm1m+7u7nGLkgMAsvhRFrzAPP3/8
y6TGW/znp7+U6HuWBnWr+84iRXFDVDaNt3AYSsmPhwnrz3/+tNc+7PvjLAwcZUsxgFM0cTH+c9G1
RjeiNn/aC5zpoIOVRS83Z1JkcI4it6JhLeFdoeuMxy0mighk23GejLEg97AIQtim1hzgV/8BB/AR
D1LTmBxLErWbZBwYTS+zcSx3UKcFJWB7N27HXrRqGMKO1iFVJ/wp8X2WlK4D2VV+xwzw55/39+tu
6qr4eSoaBlmxXi5mntR1kgV3a+EXJy7msVqxJbzJh7AZ//xByit+Iy6kARzlYGpoizr8MoRGcSgF
YaLoiwC8a0n6RwFV8vpoe9itg8xAtERjcCf9NRfhGMRdwAqFXE/Xi7iTLTxGlq17ZO0C7R1jio0M
lw9WFFgq5szwiADg3pSmX44fF/UC7whDoZvdwZOZksK8ZhtuVrh+M74pIr8SinFy0JfRmSElXz4p
VegjhASMhV44tCHgNbMjYtIbLnsYjAsiE/sNLPSkmb2H7snkNqMD8RfhKZojHs4X+RnjP5yI+SHH
FUAp2smk85wcD82J9A9ngiSZ9OLnXk3g/DRXenk2g1hdUBEZ4Vh5sfz3l/HJuVg43Hf0EUASErMF
hqoCeSWOHK9XCNUscmfhBdyhZc1KdgF8GeQAx4x2FKhp8PNtU18WTt93TVU0i/PSsVB+qX8+/rIW
ewwhrb7woGiaRHd0mzHINeAhNCy42BRoO3BFS4Jyp/kk4l7yVg7zoaC3/zLAWf8oPEBOKNAAl9A6
vbZCcWbGcfUMtUU4wm9ilPbplAe8iW/YUnXuIpSDNt5fS1N5eBs8e+buNo3edHbWC39NMH3Xgm0W
LG9TiCj9altPzA8m/5XVuOxlJwXKdlDEzfNdWt8WjxHOB36HDM/jZ73DKG55/NS62dREQSGNw1kx
MgZaD1v0ya2nTti2LkOgop8v/j8qnYETqKHrLG7E8ubPa+/cslKxUkNdJKQbFaeGCSrF/KlF4zVy
7r80HeL1+/Nw4YM4WVQTSgaHjNgh/afOBboiVZGVyotHOAZaURe2dGGH39wOkF28xy+92N8/zTLo
cUiu0lQZvsVLUxsEvsove8gLEjJteZw/ZvggV5ApZeALpf2lyokq9vrbLE03bU5PwkVe+ylNjmJF
vRvyAulpRCt3LIklm6kwwn++YfpvH/Ryx6pKC/L8xgdVNWamYrHGM4mgLqPSR9iodB6IeE6S3dei
UVDM9ec0eU5jAgCgdtn9BposrlqwlxTi8bBQ795Od7ZvI4wyiH865h32qejSOXSoFZQaTiEf9hyF
gMA1ZVKLVhXAtEdEdl4Mf/5txt/dB1yC/1zEl/r98GGHUyLkBVQdVoeePGzYRayE69hQ3j392QOn
7isOxBCONdq2u1uFAy8g5oiFsvL20DfIwp4wUphksBivhzJDgEJIg0sxxbVFx/v02Q/0sfdufWiX
bJ/z8hLwsTcBiORNdRzZ90XOqisd1MZGRSw+b0p8KKDL/NLgvO5LKXr8VBMWKwlrHI+2qEP/eRfi
9lmVepHLC3nnTeyZiVcdzA9vakDTEYkb7IVj2uMhnDYwGQwTP6MZ8yGg9erZ06b43EJ1jclSgYh3
fyP3dZQjGbbdADyBpA52OhBbwavOzva5RabMrK7D87wP45m2zJZQX/xP8PvHB0QZ9nzykbVsF1in
hNxEX4V5h2stDTfuhgPN1VcCVmPk/vl+a/98lv9zEfQ/L8KxlZ6pIyXyAq++Wpmqj4nfDtmUpOAB
dMEkG0+hIgFYBZPS+yjz5bFABDis9ZlWTYt7PwBOjelohgHyNVD5hYRLx214o6UhfuTZN5Z5PcZC
0NawXv3lDn6fBK9vvA1PROGRZX76flH/cwdLKXC0SNdaUsoY16f3x4CkjwRnQuGO0kHALlfgyPrO
gtuicSwnaDdzdjH+o8FLjPDxjle8PSFpBNBZ7HLYlsAA20IlpTckihLDKNJGN0WEDjoipRi7NX2k
CvTH5rkAqBNL38aNy1+K9Ks/9PeTCQ2Q44DsO8cwXvo1tcrqLGrldkFISjwKPorKvaE6pz6wj0Sj
cDnaO6sl+xdPjr6NCRKucMzkgwzd7n2eNGNgcvkjxwT/DNn0SIpXr71KAFkYHCD2ZSPbT7EfRRrf
9JGf2MFbaE/h6YZwKD+AuUPyzvZEhgKGY3FBzLZVDSGTKLy4GNQ9e/ogOf/8HP7rMfzvL37ZgzZM
7UfbaNvFURlH/iCWpoB40W+n3z/OI5OFgO7IJk+M/c2m+s/zUrUVxPWM0w/E3QCU0LzZ/TbHQ62C
gb34+Rcpyt9NFXXyP5/2MkCVnnKskwAPbXNmoojjPZ7eBjY6BdhijLVXwD2NBhO2GzAb8ryvCIZV
0bmfijGW9vC4tBQ5U4/FDKVGCrH46wLagFm1bwGEWHhbeAoBb9M5PiGa4yuGPRUh0CCEqIv6ULUt
By4AK6R6ZWN+yNNLKKirf9zOHEBo8wkouVed5B3dvrnxsMnoGLhdYOOCbP/8gLrguASfBPncIwiv
HuMjj4bc+UDA5W8wjcQNJzzYk3gtje/v0DG9z+AQbsHzim9bFHMofaD2DW5s1Mdkpcrh7IvOVU0G
FrbsTwLmBuSoJtqQ3Cudzr76pbS9MrXEW2QDZBjcaxUMVXu5/l6e8N7nj3ahqW4uwwmeeGZftd2M
MDfopHiyrMIcjrZwyj26yrlMWAq5aAlgPJvVEMot7j8oPQh26QIK/k8B06w5vrz7LgjfiYl1HpMW
IwNnQF6LbYqdFyZXsiqWFPUWxwZqOl6QvjJHZlLZeAr0Sy6iMjGDNwcjS4Jj8NkoWDqQhoiwFMGr
0qt88pSndv7LiPuPnQ9HnEkTZjuWIqPc+LPSx6V5s2q5aRZADA776IW1fFxZJXRiN17i0L1hYrmQ
0eqNk22BZ+oWmyR7IY6+L04paC8+V+aX157P/btp41uZpo7EXqdxe2lIj1Fmh17WNoukR0o6fK/H
uDlRnuWtdnRxQ0R4M7T290HcU64U6CHi9RtAw6qeEl1FftAsPScX1ekF94/CwNlVhKbzP9cSpKMc
KTChJwg18ezDEgfpfk91hJ+LjM4d+XA+5GADw+uBOiOHKAhIGtRXnTUUfkH2J/roQXzxgn40wODQ
VfvykOIYx1ONRN1Bs67LkSRCkZq1PZDXpGaZrtUHYC3WhJj0PLZFrMvPUh+FOnmZlFQLIkTviVvI
ML5AA/ZR1uH41MnJMLv3sl9auX/MUdxwS4bRDCBCT/dytJvWU9PvVdks4k8UufLpeTKRjbELVTD/
IhJiZJnDQu7KB4Q1hBOjiGSt5514McDGaG0qEg+PHdUfYgpdApgmLupdS/iMugBRQdD3ofhJGMq5
mkBD3cdt+CQPkfRj4YOxaKwRmUZHzc2tDqUFshAcjVAd4++IF0uzgAuG+YqmjMsrNvse6MKgUNjY
ksyNG9cC/yz5vngaiyqbWPWAZhfwwYJF98tlMsy/502LIZMRDCcF2dHsl7PHS/PAeii8GM5Q6xeD
fEF3S6NAXeVZCsq5kQ5ISmNr6c2iazwB9IEmIZV99BDld1IqGXWahJEWlWVQ4VUjg9VG6hg6rjSD
2wghI8MEU5Ajc62jQ4kD1Lket/esayzJkRuZV2LPePS1rEfbEmyhBti3Pj2vQccxsd6qnUOKN4c1
rFshN9FPx1G0kanVcxkXcBTSvBU5eWRTEO3n0NtreGJzwCCWNMHliFDmJkD+KgeaSFsiqwWmHbIU
n6AvV8VItCbSmKyBdo0LMyaxWEEXuC7zm70hUZe3CtHBDPxKxpVVfEP+cqgmsCSweeAZQGsCUgVF
jeEGkEnGL/qCbAUrYk4hHhCWN/wtBAqjaTKIWb13/QotuPC3TPVRU7g3Eo/YR7FPzAZW7PqrbKBh
Via24c0FCvv9gnIcToKQvLypG2ddfcD7No2uLvHrOo+tN/MHydhaVzNWRXvEpGfoCwYetlxI9v0c
k7g4yB0TduD5VmA72ofkAEO+nuYL+wvWYvXscwHCrEsOK6eqhviTmLQt0JamnWh967OBwaXVwQMl
3gB+sAwh8bxATl4PImyHAvd2lmDFwODFSeWC+QJWJYj2bisPoRYxRT18ciuAaLIUN96BTjL1eX3m
Bp6aAUlVLqEpSQSTuKN+cooPQAnHHnKxTbzS+9E4Xj9H/rI+3eZQSkwEsdgBiZgHVkKcoVi0TPEi
xLsuQBuzoZqktdjMaHXHGJsLa4Y/kf7OuvxERS/e0HcPrDHJ6wN0povnh49TOe5XIk1c2dbQqlbo
KGEOsyK7aKPmDLtvJZ+ZxzjvzbkB8y7Aqg7PM2TrBpxaSJJDT1nrMZFB3dshuMCs08/oyQRcpn/Y
+LrlU4NcsWCL9ZiRT7EmxUMJImQz1cb6SFqzqLulONYgEyLSqqvCyoXG8Smtju+Yq2sXUnPnSR//
XwNZhTfA8zGWR1kx8IxeaE4ygjA+ceOStuaXuMM8EGD9a2f8XECKdj6SBRmjUIbpeqftVdhevGVL
HJo4BnB6XEINWBX9cCK/28N8Fq3vb1B19JEO5jdVVlhltLNohQU2fGp6YV5Ng7jTgIlBWG0Smhdc
pFE1icmPEf8sDR/NVJKGZTN+IBGthwSYgoMetXN5wIyQ6LUomWZBv6r6TdXH87K9jY9Bt4bIxR5g
62/gzwRbqMHRpwPlzHPzDyCakiw/ePmwV8/RtibDD6uGg3ctC0QxEL67OvmGffhp0FbxOr5hIzys
ayRu/RTFQTgIZ7jqzo8rdYXwHZOI4BAM41Ozkc8yWe+UJKubACDjdzZnbTFig9bMsfpuFm21MfxD
izT2dD8hX4/vPVaeWLauzff8VK7gp9Mf8Hhxm+6fN05QholJdEr6nIsHbwcj3N7W74+1OpbXodA4
Z+PnLsafDEKoyobRhWHjeotgKq/viORAw83ZjcKPl4B3vTGglOoEWjvv2Tuq/JluDG7eyDbHqTdm
xsN1fe1hQDKpJtUvp8K/mnfbdDTZVHXD0WDi/dktyXllaeUjwGdMs04WdHvmpUhfP2pUStLHDUD+
NgyiXwKsrb8X9ZYN8kO7CvQjs4x9+dS6bu5OdK8XKDdUXgvdm9Ulboqb+z0e6NHcqDfFY4DXUaR/
wUZLAQgVc03KDwv0iOuaAaZjYRMAGT6qD1laa+q2BvZKZqmwuuvXEZE5M1wfGU6gwF8sULynQcbv
u0a8rynNYDsKu/dkXDrTHMWHqP3RyOk0FiFnc3Z4irf2rHHlj27WuWSZ+pAHFXdW34TEgeD2zX6D
CJUN1k6POyYaM4UILIw0gmnAdJNS00xzSdF05HFS7x8s/SFLJc39l82AIr+Q4UTzD6hK2wO8zVr7
FfLQvCRpozhBoIzvzS4clZsj9XmrPpcctNUpW98+hXgSJ20OwriHihJiFzrZZNMWSycZ6B+hPjoG
2JS0Kw3Ka6+ARdyHHm3QA4mAAIu68cQhh2SigY6AXmiLUayjqek6B5pFqZMZOE0O85DFx0QJupxB
2RJdVa8YaoFLGwBvNB20MJtxGBC2u9EBi8meRv+J2nmPFD4CDO3SBqS6y1sL55d/bEldM1CduJG/
lOR+cEkmd21k+ivsSQIBPVAY0PGxgFybvfTSrH+Zav/u121ZBluXdd00ZON7yvjPCB087spNzXlC
2Y7RgdNwEOJi5L1kQIJFNLrRaKro0qAQ9vRoVpJVqv92b7/pr3+ufWzeDY0Nr2JoIJQvM0NuHkNL
tzV6xI00Ka4pi7jxHYmS0pEmVH+A9EGCsBeCwhmnwufecB8TEsbVuTxgxHPVFWIpeU07ReNrdeB+
+shSYejRXIWuPdMH5iB8w60QkTobXijymGOw/4e03gjYu2SR2bf5t1D8y05zdTpk5bRTwq0QvNTY
1fYeY1rFYYRGr+5OiylGMey80fAkWGDb/XJI/idBhnRVwnFH1jCJGJguo/hxaB08WPJZv+j7fsfa
wuM5QKTTFyIYRHhJaDMNV3WOK2d7B4xZV9hAv1VLZS7VnWahDMxNDDzqAXCAgyfvzVfeIbZIEO7R
Iog8BGybIPaqy2OfADc1d/Oz7mJtgFm6NAX6jg7+xuuLp43g9Y+hbOE6MStn9QfF3ZHdwhpDScDB
q6JLuSR73NiuypID3/qagJ0p/rQ2l+WgZYGQdIa4L66MN+e30vw9qf59/01QBUW1wBpf7n8V2E4V
6WqxCIj5Pdaya2FzJraQON3B7zQeUy+ckSyN1UVm9EtnodB63JnUJll5VngEbh+3h8/u76A8DwVd
qRKtDOOAfDZQDehyY59u+y3Qt8+qgq/ZcOFFRrhYKn44FZU2sbcxSaAPYdSc04vZC1XFmFG7UI8T
bhLGKHf8Xogxq2mui11EsmFYXUqkdBGIVEDygnS7Fg7y6pOtwSywgPiybU0j/cTaaiLBrIGe7MC1
JKq36dqkFeOoD++46GAak957sdhhdGxseYzq4xatsXeuyr4vdWNOgIq8dqFZJlRW6txxBCTPCWsP
C23wByy9DAMqD38rBX0ictK+YxP8icKUSFupDrppBr8HOXSFTYflQTmIveEdtoXUzsPmoid5x7dp
aT1nWN50N2nbnhyPkCf8XGi+p9O/brINLQY+HyDg60uetGgSgiQpFnlNQsCOcdXbY9nKrayu6p0Z
Op6TQ2bgYo2lkDltj5PIOBTPU6htnXra5DM7XqnOwg6o5vsmG5caJpSzIJkq7XuZ4KM8rG7kel7r
4lBF7xU5tfzvpVUQTFJrQY5gqozQpQTWL7vdb8XzX78L6iQzpw7t6nXafFRykt3rslgcm+HdH1ds
VLGYpPIjKSVkQL8+bvv0+KESsYIxR0cxDiycrPbs6/vGn9TqsG1nmDrDoErMGY7D2P9ilpzWwxsg
9nOdYNciXeP7p+0T9dQjvwfH/UT95R389VfYfzYqtqQ3SpzVxSIeFSfpPepjn45q/dv2LMgGaJcZ
auzcrYkLYsN0VjC78sbKuui312LDstCXXZsTDrScDv+jwEKuI0P6J8qTcJsOhOqmoSn8+Zn6d+H4
z7V/aa+UKL5ZXlIVi2oVjHDYHzaE1LBFYnlxu3U4tImeYbz9ktDNjoMLB6n663Mtto6v9x+CtWXI
msPtd15Qp+M99Sq9eRYLdrwmr/4eDWXwLp5sIjcPz/3jiohYh1KAttyKsaIj+xBZr7BwMwZqOWvL
vs5rx/seddVAqKNvOwU6wfFM832POww4zkDFogTBfQ9D+nkKSZWFLACH3f/lev69ObGxJuYPzFte
Vf1lw1rUvtca0TFf8OLACpKeSSduMabzbLcNrzFrtCpZ5TiHoLFSZZJU7F96gb/7Zb6ASYduwf5H
pfS6ugnD9JF6er7IHj24NR4fYkWDLMKQJx78/GPFs/HXffvPR7088UCJTvF/nJ1Zb6tqtkV/ERJ9
82oDtuMusZ32BSVxQt+DAf/6O4h0dXec3FhVKulU1al9Cgx83VpzjhlHXEqeDVN9ipnGVmYwSq48
09/2V//+ootPdMjr3hJSLqPS9DN27Sq6//t3XCr82Rl/e2b6RVNeHoaODbfSsHuqRqbwlBKJ+A5Z
BGMDgviBFJtjTsBmzgAlS2ZJdBUJVZzOOfrIHz6f5pNczWOMfAhjqN/k87pwICLEzbLOFj0wUQvx
OdV9onchuHBCLelaXWNm/PrmjS+BiIFZ/Kuo988+tO69/hxEUrMtYJChD+vuCNNh+T0lyZU+wi+F
cx7YP5e6qKP2ei0WAhTYLYdrud+W8Vxs35TwNeM82wh2Coae6MHzvEuYSBZhRUl3N7wDaqdkIAVQ
6AlsmMgQcEGdTuK3U8e26O93Kv8yECVVQ9yF1kKk0nsxEMMu81OlOzfAVCb0rImSHe5QvNPDZ9cq
bKUVQelMrbOMYwi5TvJWH261eoUNvRyhJ2zW4se/b2kcDhfDRRrNSBq4Yozi1sUdpVbja21Bk7Xt
a0cr7qghK5ZOSDwiJsFGwPD35X7K/xX6wDqndZ0NIdKW8Xv553tIZc9IFKtg3PRb2dpU0cpv3ip9
l8JIspySYmLnBhQXQtcLZ7rkwj1m99/HyNJJsnoazrtxM1NsPBI+TA+HFJ5ZvwZ2+1rxQBW6QiJu
61B/lJInM11l+AYlUr+8CFhCQchG/nzCG+6J/eRkLKPyQe0fVf29Hh59k11+8KrrOE7AdsGWXHWm
nba3ZrzO0TL26t6MthHhHZyNmz2Vjbq9FdpDLadEGC6Fa/Xu3/qSPCqk0Qq6HAtR4MWjClWl1iO9
bUadTLRol8UKEd2ooDvRTrGwTJKh/t7OiEd2ZSq+N9GinnPwBzjeud7CcHILAOAsyg7W8kRYjQox
EeXC4rxsIre+l97IiXB24q2WTqpPdd/fUN2zT/txgR0vOTnv5L0wA+OO/bOfKjPr03sD3TYsApAS
AZ06MnlnlWlXL1jsAnEeGXbkOe8UHfbivKZ+LMxV9b5joabaBpPHOA67ehhzYmhMA5ChTg8UZG4d
xZvkiMoYUF66ob+CNyskogBtpw2WWZ43FM5VO0A/eAdAkmZwdmUL+yVv+j4GLMtAljBu9TT5B0+m
78yS4kTDN1kApBgeCUTNWZ7z4HjqoFVSQU8miQI6DMBYUn964b3qb1QWUJ8mSkt9R7dQUOv0irMr
+7efqwx3pnB6FmVdxnpwsQacxHPdm0HdbDs2OKq8TgMRKiBmyCuP4Nfr8K3JrNBowC5naV/xq7LR
jHobkqOgZzNm6tD89LIrYuEvTfSPJ/3PdS6maE9s4yYpuI5Sr9Xs0y+d82ldSqTFzmKaEVpin5S1
3n1k//nMq4rsfSQslyLdfnpt3+cdSS/rEyyhentGVjKg8UHDtYC+cnoa2zXBFFFv3h7IcFaqaYEI
CrB1S1fGkZ8q8pHQ/bhy4ZDB+fd0iFD7cv7lvpD14JOydFkzL48ZopaITTTo1ba9EVxOicHIy1Rs
aZ644Q1GGzuzu3U5y2dIRpwGO35rlzak/oW3SGf5tF6TMeSi4OHPS5DK8DxNIztx6VjPwOXPQqdA
dcskMJH4b95ttA32nMb405mbOiT1TgMXJWW8oBMy6ydUJaeg75zCMRxc8jN4nCAsrSnHBJrrOO9s
/uFp+5S9FrPYFV0qWC45sy9EP98hVNyhsLZh4U3Y2827R29nbpRF/EjDxD5Wk/34v5PmNCPWZd5M
P4FeTyjXTD7lyfPYa43tYNGsTna7DxwC8GzPybeJU0zFO90JFtnCm+ZAGUObOv48WJOpcrDsYTZc
WaF+LIgXL+Ri/2g1kGPizqi2qsgG9aZMKlfmCFCA3AnhmMHHvPIJ/JCfoPQev01V1ExKoJf7vHNb
SZmVqyVz3n3ZvRrGzvyQoEEW+4y6fSzcm9bh70v+8s1JIgpWEWIA1/7SFv6zBgdRG9Vdm5fbIrr3
wmm3M0TnREIHkr/IJUHw76t9CWO/DfrxB/5zuXHy+edyZpQMVhxyOcyHFHXrXfqSrlk9oM0UKLUt
jLQwPoJdfCxXupveVnwg1Aq2548O6ARnUEoZ52v2019es8SBSBlPdwB2xXGn9s9NFQJ+KtbeYktM
vXSghqyg08GQrc3a1r3yAJRxWvvxBBjb7H1kQ+c1f7+YAUnO7DwuRlIUNb9P5HrlDssWfAYAAcoy
UQCC27JhW5pThU5L+tFT+IEZc4/e44Dl+/ykr9sHtI5BuYhAutKe1Vb9wnKrhfog3p/ESf4BNKCB
Z6LZJ2GqE8VEV5MuebYlBddB4so47h/RjNx4NzIOsXwE0BHoaDrtMIspikFQMZ0YFtYtAZw4q9UJ
Mn1Yb/StlUd67NUSbP59fmPulQefzceaBJVsJz4pG2CbhjT1VsGnt6JHW950D3I5RaxJ+xnMS3bI
N1jR+D+MaRLRUme6AT5AbFl6Ywl4wW/Feg4wV42nRkce22zYhwcfNuj5NXw2HnoszBBI4b7s+k8y
MGPSMDCndTAfZmm7kfMbGM455bd3DaXPBGgOiiw6392neEcRuFplH2xBMOd0T6C7t/pGXdMaRxb5
rL7hcPXuA6Lk3k6k9lAkruAFUOi/JZD8Xh2c9BVj6CJhA+IKS1gmc2/tL7fBllwSF/jmOtnrt9om
BftxIpcBVdC8m4O3wkqnLPrn+kSgln1ee27cTYH0g7fGUP5A53bUuUzoQ4MfsHbE/HRrLM0jm7Oc
Ds2IdxEoexDwSW5TkqNi6VETfgThEW3f35/mj3V/HJr/fJjy9w9TLzy9w2lQbFt5lsYqyI5pI5FC
KV25zs+Fn8oDOvZRZI6UV/0aIf8Mt2g4n5QkV4ptoRwFb+upd35AK8b79IabjrxszWmpoqIl5Dz6
90/89dJMc+gzOXMZFCC+/8ayj1PPswZ+YxLMhhMPHtGBWH7KxWvC6aBgSoqt+4xJJsBtU0vDlQn+
a3RfjH7cWRadDgqB/PzL+W8wi5iDKTfgtLQ1GOu27wJntZETOIqt2KkjPIJ/cjT0jR5/n3xt+Ai9
Ldm9LU6FibbU3BHbLfFnEzeySd/iX+X0NEGiMWVcIXujLjxdgbeZqJNHiwZXy+qsuqXLkduGPM9f
MwctH1FEsR3zd6qNbCswkdVV7iJ2vrav+WVR+/abL84uudf1epLxYUlPpNUQ/4VwIic96YYqV//B
Uevvl/zLivbtcheLdmtJYWYmXM6HbEAUsLdsAQpAuAqxxE2ba8XhL0/dj1eqo0wdBYumKl280kDu
ujpNVVYPwY1QnPMuAAi/G0/KPHkzD0jYSMSNdDpHbnwNjvvLyiXLpN0gXoaASff0+/fc+X2hFBHX
Zr3wHiJaRcaYVgVdOr92qfEt/fyZ/3spGorfLyUabVQWvlyAz0cPOhWjB3olQzDT8yt+NNX8ZYnk
R1kaVV+sb9alsa/KgjYRFL/YRhR2x6BJuNhTU0MBaUvt1EToOf47QWSIRAtUKTKNVVqIIlAQkIiv
DTMpdRsCiNG0EYVGEQXi1aeBNgMhIYQrvnRQkdUUc6IOoO4TSgZNoxaUbeYM2cwD0tbjjbbD3MHu
b43IZKTouH27EV3PeYi12sJmZU4wXmussGPTf6SREMUuj5EdIEmyZ/mL3ULyW3Ukiw/LGHs5xFcJ
qE0SmjANS9P2rr07rwgURKXDEi0DiZso6pyEdgH6jxOTIeG5KuvfNpmxE3JVcBPcB6AOODgPJ1dc
qw/EkGioi1JYwFPUsBntpAbVFMmVkwinLGZvVL/YPB6LZbqAhzXXgJt10Ajc7JN0yldhBqn1nmB5
J7v5anvqy4wkyRH7Uz7D+ikpGuJwQVLKAmpOB4CpFZP1JD2yQuG9XAE/JPqBnjia00UJ0h8a9cF7
Tu8lQKBm74KNA24mwTfW7dNAwKuDxBkOW0LqgzVpYH7htyttqXJptSmZg42OFDbETYIKRwWeKtIW
YNZOUhHXNpVIUJOcMneRr2EofrfukcbTGGRdNJAzCxOLdQMyNAotonu24nOPol4cFdI8DX+h3MnH
gRUYqJKxQqvWPFpoH9lbCvOiuAnjZahtUEyyD634h4i3BnOvvWRvAjqyclZ38wK1Ma4e8h920k2+
Mg8F+HuQrvCK2ZwSQzfc4gav3rzD8D68U5va477zaye8128JgrXZ1q7Ebfusr8J1eAhX1Vx8yioX
7ziA0/KAFK3YnTbNbMwOeDL31iv3D/SN31OeHNw5UW5zZ1a5D0O7uJeX7AzMZbtXnk3weLcSci2Y
M8Kz+Gi+1bcmGUDstkCuksX6KB0rjHTAHqgVYRT61I5hQH4A3NNR4Ej7Rnysb6u7aFm8WLfiW7RE
aHFkC4OiER1G/Cbd6owZEdE7lhakPD33VM7AP6jgB3m+KFK3BB49n9QJ2DYFBOCTgR4SsOozLGZu
LF4h0kvJHNsAI4W8ClCRfw4zone2K7I04plKxYikeOxU5N6Otu7+HkXeGRHWF3EKmYu0NSbCMeJx
R7bw3NMJGrUWE2pK3Jl2HBswxEG9a1v/YdiJiJgGBEfejrJve+PdEc7zAlGSGSJ97O78t+bdQ25x
hkKKli+ashZRrBobXAZN4kkHuEtFS+YtJaylKj8AI728pAgFBh3iFbdKi53/zNaOODPcXoCnZ54j
rFBeBziCyEpC/wrUY1Rs0ZniRC+RW8H3dVCIG5nURLI9Jh+wFvL9MNd3fy+EQBR+mbOpsCjgyMgH
5FD5fc4+p63aRScdqVF6FCxaffoxLh4CsA99/Zyx2aXaOOlQETFBBbJF9G4EKGmfn7ZnrV/lYepU
dTZVUgRG5XKw1Ik86sYIW8oxlRlx5OjFLpQV50woQF5WINnijQS/0w88W+t3Fj3rV1aMHo1ya+1q
YqT5zgMViWgr0YFPgDIfxSoj2ZWxw0RmDVQzqMAnpB3lT7lEwwaGcmjQrkeYA9HIsiv9WQDlourb
+PQpRZuOLGw6l7mIrTjYGJyPVIY7Qchki6a9TF8t401a/Txi3kayLhFghDkg2Efw/6n+6+idLcp3
WbtEmTRVz5HdgvBQGNBnFVU1Vr8qGp0g4LDUAgw0yTzH1uKfNY91dSCnEGxKDocB3VVwrJPITczs
Xgg+Qh3DazhM5TLc+KU3r6zWDWCUjhqBBqEBJmkp+KgUSs5PJ/9DsHUWEF0MZkUPZAVeU8TMdA5y
twiR6kaTvsZ2AHiPynaV7zOg8wImbE3ap+gd//5wVPnHdzPWP+kOIrCWwWpf7NjC1FPMPMXUIM/y
BwQyBQEsKPF1G0VjzhqkTiV/poqLjiQN3BIz3LkdACOAt1BYOLNChkdUTw/ZmKBoOyKvYG4eEMg6
2j1GSf8JW3WKiZxFk1JbuOXEJJLts43f/v4hv+zNMM5qtDtlztqjPu/7ANDMc+gH+TnYGtBfyBgb
yJnKaqKq6nXv2WzxDeE2QmmbuEUCTIfZJETies1S+7OojE1CUsatjCECVb/URTQWH7dWKP62sHvV
8XdtvAhhQ55XBGwloVu8xZwXD6XFij0fnequedow75UCOT1X5Ipf29Hv+ziav+OG0aCR/ZOacA61
1CgUEVKQtIqp5GecNxeWct80Tu4vdG/XSraH5pcA1Qi9K4HdzA+qfmWTJ41ljsvbQCiCGk1ndiKU
5PubOfV+mKVRInz1u0wH+4cF4pVth77stkzF+I8Ecfn35/DLd61R4oJqj5/axFRw8V3HhtCcujgQ
Np6W3vTNTVAw7YN6i8tN2a2bYUftOYSdCAZqoDBQ6UfPINrDcyXlo2IJqfAJ94E4cWv4zop3UPN9
1xwjbJ/l+UkRb9BstlKzqIi5G4rCyQdzYdKTyjC8s0EvkxeDhM1TshgE5qIE6H8TXBm6PzWwqkYP
b2wT6YaqKV8G2n8O13LUqlEhRN7mpDsnSG/5GhYvk6NFvlHn7pvu+e9nKv08F4wXhH6C6Afrytf/
/s8F27KKS6nhgoW5KHKJZL/6ruo2BmGCpOsVzz4CNTTBSC6fIb5G1UplcofE8Pdt/CxecBcWNUza
iYwv8eLQZ3Y+tlIp9DYG6b6WzRBPg6VZXDvK/pwYx8so4BbokaKduLhMrpz7EP2tt/GBSxGNUdj5
Syw9pJKN9Kgr1oRDyiH+CenKz/v1taKPxAApGWMkw3hj/zzltE2kXEoba1NiMEW9x5YfBo8ergKY
vz4+ZfFduaZs/mX2pNX1z0Uv6qJergZaKrTWBgh9A/Wkm/npw/hR1SK7gXkVP6oS2Gy7kZdW+1KG
2/K8+/u1/jzfcgc87fFxj5zIi7N1G0piLyixtYlgEYrMS/ZZdYV4zs6rVBZ/X+vXL9lE3sOkaMmI
VC9mB6UxEtPPuJhuPOWU2zE4Vu08ZfXKS5e5UczX2F+kBLqakzZ3Qn7bKE8NQIvztclxfLDfJ0fs
0WMrCGOTQpXs4m0PQt9ZnhezTz4CFTsFs1PoUPDVuwngybTYNvlM+UhD17jWaP5pLWcmBv+AMZv6
GGPpoqCgt/FZykNd3wgx1Epw0FaquwlZXSjVba32V5apIO2jCN/rhFYxsAvxTdBlVviQbXsUEkB7
Uo6hF+wtXHUNcryWYLk+WKRlTkqWMS3M00rnj53OAH5bn/NejrsuCFBr6mce+HhOrGdmpDuZjEtC
bW4LUbsynL66GpcPGGCQblBgYMrSL/YFaSUI5bkK9Q0fNnubm+IWA9Sj8aY9hi80y7biOlw2B/MT
7p8+lrCdfh86nPKjCW0wwiHvegdAlkNYL0mMXb0Ak7xDEjYBGw1KYAIExDaeyZPwIQEA90eTNgJ4
ZbuaXVGRXGZM66hp+Bm8MH6NalE1+T4xSFWoIg4a1E1wMEi03Bjz07a8q/YEvbXr4Z5SBpj59s56
tOgL9Nj8J2e2xwjXCRTCjgTTFl3rBtUQhWjOwQb1xkdzVDXY1iZ7I0IaZ0/01j1juHkmvh23k/HS
vVO+Kx6qh+xBuGPj27x2K2oGr6C7lU88Jq/pkcfxUN1I98kdKQ+IA0lJqx9JU4MMeFSeMeBLCvIV
7agd6eb0z9KYyjLgqqR0fuSg5BmuRjyKMmmpZwkjvJ2/6XMs3CnH9E3eXWsJ/5Snj8p4iYhu2M0a
I+Bi7HcACc5iUhB2R0gPnajK8cypBB+efYmNy/50Wpit2yBeyFzyKDH3oy4fJemcN1uHXN86I8Z0
WlHIMR2g2EbjCKlrdg7uPLaVEJOExkFLk5CKJ+xy2eU0IupuQZhPsDjjSIxmbTlGs46BLoF7jm7C
lVfOVWudSDNM3JropNk2rNa9biLGQVH4kvnSpCS3D1s0MW0MH4KRNVsvbkqSu0BUAm2iYOPU6lz3
pnIy3i3EqlaZtzjMrhVdv44EFyMKFZPGNygCHSdl4vt32JVa2BZdrGwInqeLzoFlLIeOgeWOmcOh
pbIzGg/EDjyva8ak+q0wkiChJIyDJysQfKZMccOw9TrHSMPmAHt5EV3tSppDja2Ml9qJ4oGrma5U
UR5ZdR3ptfiE53m/1/vHE6r46B6ihS/e6uUh8l1ZxpyHw56qE0UVGevNZ0VbTZxpKtKvaQis10RJ
hYXrjHQumuG9I7yVp6ZyzIyA3zjDsMuaLY9MCpd1v7LoS19TdcjjXP7twWkowOgI4B1iT/rjiKIk
A3/aK7XNUIcUFaYDImKj/ehw05GsCcgsNO0sI5o0vYtOJuj/FljfC7p1RemcLmCcp2AIEYWPGSpU
Rq7ggLQfOyt26LAmIQvTjlZ+OJLD6nwSw7oyN2HxXubLql2mgJCr7nbAbQRkJvw4CRBa08odCwll
cJBIfDmRGZDS/zNx1ObPSvEspS8CqUwDwfHDKFQUb1oqPiGe/iybZeG6mpxmOv3ncNyyBqNX6nAu
d6Gxjol9CKiWmtQEOoqzFV5BoaNb47TqpsgXBOxii1PZxr/jvjn3d0n+WqBl7HDqIC6bSN7739uE
H1uS8XmYsilLY+4U6LTvH7oQp0pZDqm5GbQnSaZyPMAj5Qsz65tKvimq6Mpa9VMAfXHBi6lJFj0x
yoXI3KjxPk6WXv1i0RNlIlZRIYcd86KuzQR2htVBSt/RpaFgn2joN/tEGKGneUZPh/rt34/h68z6
/bv9/hwuBnwtZ34cRzwHIyWXTKJOxvKpnmeeSDcYIit92rCa4uF2BwMpsY9M2zIWXvkU0WSr6pYw
MZDIamNL6VutvRR46v++w597mYsHd7E0cnZtlbTmDn0yIY1Z0JEof3gomFizjRVRZSrI5DKOZ4DR
MWbsE42TRqHzF4/obDoFJMnKNGbrZFeeQW7UNwmoCVO4afwD3HZYAT4EEmQ54Wej0xjHxgB8yZPv
u8cqmvnq7O+fI4/v+ccD5xAj454aVehj1+SfI0A2hEpVFrG5schfPlF8zxatDM6upRqMX46+U6ag
4cV4TfZ8wJ6qau/TAfQluRcK3QBLzvhdsV2Ux34cUPGzlaH7o7nSgacDEWMcVEzKf9+1Iv+8a4MK
DFhMbH2qdHkeDS0xi4xxuEjyg5SGi6ZQbqU0WXCWnIbFaxNXTlTipOdhn8V79YTEU8F+yMCqx7QD
rWASxlh6oojKn6jfT95KQy7cg+fLQ3PTI63PsKtFFWB1UVq0A51yglcHlmB2Hn//mJ/tY7xzkibx
7NHgidQRvr+CoCxKXVBUY9Prs9y/gfnWm4coXnfkCTeu3O90iaYP/vR0/veVf9KPv67M5hyDJE3G
y0afeOrjVg9EAxr91kgRfTLctgn2b3049CHoB+G2x1PX0iQJKLr3JQuuh5uMKmMQBI5P5ZmT1jQd
gBOpSMgU0l/KvSU+aUwif9/r//OU/vde2Zp+f0rdSShKJegMErZnQ3kbV7desklobaXdowBu2ne9
ZmMkt4ayv3LlH0Wlb0+JDd33K0tipTR9dTY2KRVnY1idWaxotgw3PnswRZzr/qbon1Pp/u/r/lQ1
0Xwd0YemyfAEAnvxixNL69XcCwwwTuhfBBdpN4zFu7xBr/Gawy1ogWdD50pId+7x6bVPA+EeBgJl
UziWpEkh5q0M0dZrzpsANCgbh73GOrcTilUPvCIO3Up++vuupfFr/T6hcNcmxweTMy/+hYu7jqLU
12Tm0I2lfliT3Nr4zTFhu6+i984lKjhEnhPOM7H0qS+9/n3xX+YFCDL4fVFhmIBHL5VuwKN0IfAq
TmA5GUCfQkWYaftxCknXsqx9Vtds0SA7C9lMsqSZFB8yg4RnZgrPv8myF6+fFRRuyX1JZGh7VTyP
vIewzVYq6MCTh7GyYh3qEcoMkzpdt5T26y6+CWCd//1DvsSiF0+RQhsxfsqo2KQ09P2bi+rQ8mor
0DbSk/qQPhRPzQpL48jDKki9nLQ7f0l3Jb7TVu2uf8Nt478Ma0jptL/uTwf9oXypaf0iQ8eYQFN4
07/xn7Ak63v5wIH/JEG8mrTPmLUfhpW8zB7IcylegzONzklHhCMb/wN9PvgOgErPH/TCqg8AhPSu
ZIRQ+/xB2NNGlzcmOIbirqDpNSa2kOQLXXWHW5y+XKBO2rf+GktL/TkaSQ+FjYnBQRnxshfrrxEk
jaIYgrqxjFmbOqLqnpGtVrZAYE09D6y5Fa8KeG+PBVqs855OOTBzhb0C4dtYGCFhvCUuYF/0+USK
if7UqGZq4wZHOv9V5UAdSTFYSRMRhlDs0ARq+SNY/TuHmLQM+xTQxhVc6ZozKwwP0iuxYhvA5Kbs
QM1RIUAaswvR1gB5go8SVQEnAICx0tzS3Vx0C5S0xGPtcmvG1s5UHY4PgeAIImgd52xM22RKeygz
kEpOpEN5Z7xxhqs/GjAigHE7amZ0hInnxAZc5hNGFsCc9KvzgRUU8AYT1Cuvof+geVibbsM9ACWh
w/Qm9VPyjGJ+oQBBd9pWM9+zsZHTLmkLWwyd+B0hMo5yjlr9gcYR3IghWpyrRawvhWJ9jt0TzGJw
hPLU4sBA7BjqJoqislO1V04Iv5gTqDP/34tGUf19CChZJalsptQNKDhcM2gwPpMjhwLl3Xvo3+Il
qQs7Q5kGsKle+i3Y3ZtwY5I8k91n9OGBq90mq/4pfvXWJXmCIrQPGjEUKjKInGj4kNOUD32F0XsS
PJ8XGfSIjwhvIm59jsys++G0RH1AfYXnQKT4Ud97+45YY+mB/QZCaHVxfqhvy+dyT8ecbTHQqIn5
DpZFfqKOL3EkDaaV4JAfCkaEQpQvT/RD9kZCN1zhp/Lgr+pDRw7pC/3n6uW0MR5O6+pegjHScvra
8wp5Rwy8BgfkTrr9e4KRvopRlzPMaC/T8O+PPOiLYtVQe1mWh56MWrG+UfbSXtl69+EDjxrHrwSg
mMTJZe0Ie+wIL+GD9C4SQzL+BV1bNfFejD0RXE/ZIt6gakw4OkzqV/2Tfxse1s2hfc13FfMQACVz
lKKiXQmX6r36mhSTEaq0M181SKdr4VH9qF+ER+uNZ6xhiuJJj1IHSn/hfbEMF9Fn+8zhTHPq5+Go
cnRvbGVXu917f3eeNbRcRxxQ8Yi0wr+XjwnNYbfY9K9koLwqn/6zfyuvkJXUC/+5ej09DHZ9SBuH
GDFEePI7W+5P/R2JBKivJ0pO3vbsUG5Sn1Cl5Af/WC/MuXiAXnOjOOmzuOo3+dFb0rNcZvcViu07
tOlz7ZlCyCa4p2gT3UMwWTML3eubFgW5sZKey7k1Nw7i8ijvcufvl/jT6sQQwT7MOX90enFs/D5E
vEDo6F2c5A3bdMCz4ieFEAIkWc9OmiOgT4NtY1BompxBqpJwdQbWPOvhR57H4odpOkh7RFCygUuG
yBDZ/FXFEBXZukEOooNFwTyivdWZAbGfvNPDC8+u38zP4sICDE1z/BmuN5BMlgaRJjLHgHjGzEBT
tjo7CWL6ZCT7dR4h7zPcDZh6y9AGd8qkkfF/QFDIS3ytafPLGZIdwFcD0OLZ/DgciEMUVL4mUXVL
Z2M/PLRFy5EJ60XnSEi7YgM/EKMNGA9a71lmw3uDpq0jaUFqkbu9N4+vCbTZr/EqLobb2AIA6jJq
JtjXfX9VNRUWoet4VRAzCQ0sF2Uw7V5Tb0+s30CcBv5uC0rcoirX8CYk8LHygTqx+FmkK4DpBUie
E7ndC1gH5Q1MrrO4gxOMIR5FMdW+ORxI7eRGTxZzOUgSB+ZwpW5NaZEMU+P0cTZeeo3Nw7xON9o+
QUgCJcMbg1rQaDd3KJw0fYYKXJ1B9s6ROTETkg/dgieais/Jku+BW6odZBm03yNxRoAGQqYzdqXU
1mEtoLeaUzWR0KoENzjpUkwa8RRSyTk6Ittptpo806m6WNJWbJdUyZRhFhqzc7KItzBUsrUiunEF
MnimUftOD/55lQdLv2OTajNiid+ka9KmoJXmqDzqgg2/AwYVdR78YxAja+0ooXjFBu1Ns4+/x9n/
8/IMWVZFuqCielEsORutH5R9KW+MLWmxtOjQCqZI21KX+neaOIrsUJQ1EO81DvkosDdZmUkt7FKX
1K/h7BKPR4U11xayPvPUKUDnv+/wt9mc3baos0wCSOAg+f3zytWhEgarZh4yFs2wKd7PFb2sGWg+
xr3iL+k1ZcyhJNAadwbRsjGmw1lTH7TsBUdkizs3FJ96oOjBY6m4lI7HLeVHjSIYsBsFeA7M2Rsa
FDb0CwM5s7IiNhwtSkSKZi/P1JYS89LIHE8gamqp6avitNDh2ZFoqXtLpXAHxemqGyV9Q8GlAlRs
Z5E050wt6XM5o3i8yM8rQ9n418TZv+0Xvz2ZizmyFSoPe0ZFGHHqoJKJN9SOIfgVsjPETiM7Rekg
+kMDFzSbgIjuvbcgw5yPXyD7kDoHFUl0Jzb2Q+V1gNTCgDO+QNw4pk2YudOebCaylenaEFcLEM5J
DNKW7Ey78o4v48xoodGnpUhAjxiXFx6z7+84tYSu7LRc3qCcOhFED4WxcqPE1SoboSkgWVLNgy+q
XhvZWeEwqNMTjNHpmFiHmA5SEFEIpwkMYDmdcsovZQq/JMbbMuBPwlLya43tn8Wl0fhCkYZDDC3u
yy2crJz9VooSGdnJXeWtZTZgkAsk1/N2geujy+/ItlkSj1cPDyC/ztYD9bryKtn655GBAcH5Gd8V
rQTqRd8fnDWUfhBEpsRBegKbRjWnwaENpmkFdMfunxB+mWeHJmLWuQoUOm0NlU8hIyuYqmNhGVgy
DJC1JKC3GAWsVPRrtmzDLD+5qBiR2/09mOWfj228Xyo+lMYpCV3mANS0K2PtZEgbq7QBDbFZxUVA
MZCWR/ZMWUYJMKsSfEpeKQsZ23cspcT/2lo8h2aXk1PJTETabMN5hZMto3cSXMtmkMev7fuC9v0m
L85hmSFVldSMD7WipTZF8nxCTs1yCyAP4SLDhN2rP8nBFLYERS2aV7FxsL+nREihiVRmVx7aOI4v
74esS6KScIEAkr2oHJtZEZFfxeiwYrepEQ+yrvFtL7s1uer6ET1vf1O0n4AFs8d0RQaj782ymwzo
HjtX4yaDmX3tw/tlf4Y6khAZ0N2cb34oJfOzmjRSrEubyiWI8oWNMqeNcwPuF4+SCxioXpckfGQL
A9CO06yiVbLKjrVmg6ZMR9DwFyXzjUSYT7a0K7Zn5EwK6y6wOUOoEIwnw8q4UdmHkfTazAxj2u+8
IwbuchVrDy2BHR8lXBj0ckvK4t2Ss544OMnq9FycHIWFHg/8lDZV/Cj1G3X4z4c/P5kfT6cHzgkx
Ht/HnXjOw9hEWbSheGURpRxoD4QFd+WDHN20pjPwu+pNNWxPzUosn/N0pZu8tXDuX0Np/JSnwSUB
3CAyEyHQoq72/U5UIfOURK/EjU7RPmNtZhQF7EYjpsMz+FIEmMqZCXS4D811hFQyANBQhm9eiaDr
v3gskkmck0ZOIV0T7WKtTlW/a5rIlza9MTvVcy9j/4YsdUZdhzqFmuAsIHA3gufzEoV7qX6QzKcW
q+Z/Mc3I0NMkcwSmgFy4WBmtKB/awcrFTUBhqCLvuD9rkwL4qJa6dXkvtDpwz2qpm58CiYBnpkOr
PNkDDYrCJ0S2ccLhPc3ISpTxsWozSfTu/dMmlu/9+I6wsvIsb9trb/KXzT37G0hYOgm3LC2XWzGj
LtJY6ztS09EqUQ99FNJJua5fSKGvHOWePCb0Cu8JWndNY1eJdN1GWnM1muvndv77bVzMNiKH56FQ
uY14E4DUXYiYPlr6u1Pgt/EC/lszJSUG0TlYw63gXpnrflkgvj2Ei7k3iate132u7r0I2+I4KK5P
Hk77IvuLcq05uo/HfKIlE2S+63LeuNQ6hNuT7xr91DvNSC9S5xk76Rv/8cqN/fpYRnDySN3TQHB8
H2eNQlBWZ7bnDQeZRfeisIWi8ua5XTwLyK89VJ+cY5BPA1Lj1hhxysHfkgXZytPS5ZlBiScW+Pz8
92390uzkbf1zW+Pz/KfJlVbmoFpxdd4Egjtkm6x2mkXQgDZ+HNpFjC3CSTobCrUn2xZUGxfdf2A4
mi1eYz790j38ficX3835XBhNGvOA5Bv1k1AlPmEOZcpcqOBFL/vuExEUuEy4xFVyF/bTbphVwwpZ
w1jg+PDmtABGQZS26fL5qVs0Jskaq4FQMlrU5JhWaym+xZwhU1ya//0Qf3u1JogQytHEFPJ2L55h
kBd63+TDpq5R9oscTeOUpBIc3e3D31f6qeIlLgxePxtdmAUoBC4mpsoX25o8ddCzo5uJfNWWopE+
zcCq1LT7++DJ7DaZVk7ya0uWMf6Ki10EAAeaivxATaP4/v1XalE5qF7BCSq5FbYI60FJjeJd6lFw
q6bS0geEgMx+7t/JTnKgPFqAZsEuTaYUum9ivJRqKYNjJB4+voHRlx97UOfNilogfiNc8HLvlub/
EHZeu41j2Rp+IgLM4dbK0ZZtOd0QdpXFnDYzn/58u+ZctOVCGRhMD3q6S6K4w1r/+sOqfmmDOQ19
1140SjsgbNwwbkxiVD28QG6ZNFjeAVw7Hu/Q6ZL8ADqPuiRnIi/lw0jLqAunlLr1pl4P8YqWQ0fs
ChmGAT1Z7ozolbWOlwLym/Rg/XCDfVebyxf0n1/p6vyJilB38fQaj80S7MLs54qYx/geIoquyydy
Ap+SdbLNDpGJ5fZCR5zyCAzRRJvOX0Ct6Qi5BqGvF/2eBp9KFeYN0DSI8m/3nGUbPFL+vaKsvxSr
2JJJvyvNoUa8dtNVjMrMsrYcj2T5jmcwFAgnaXvsjWPVHezoF16cDUab/rYNCAiH1XPnwiBDaJmC
zKz04N4Zb1tGLhBLollCenSzddKt169Fv2YgEsUbt8TSed/gyTosDcBNgRP2CcFgGWNHtgbcCPK1
O0Diaw4cLbYjBT4qKu2fEmP+TIuvV7AUjEIAsi300FdHsDY4ZaOT73AUNbTWtcmyU+y3OlyXGI+W
c6O6TRvstdfIlH3nCePs2uTi35I/QK5sgX99+iu0CBxFURWIn+Zaf5kOImglkUs3TEgu+DN93V+t
UxNJ5lJtEiWZVE9BdIlHxGnZSQ+PcbGN6oMutmQh5sW7qp//vQoMuXmvfhrYNYCDJl48lDxX58pY
5nlv6WI4qlvrxZSqzHls7ftpBRJq7Ai5xblQWkaAb95g6l7Fiw6KIJU2/RNwscFg9RlD7spcqeUz
Utgh3nnd2i4wMVho0jYIdeByYHuapAODcmqbfz/An8rw+gFginMoqhbDr+sHCMJB5IWZjMfqgv+/
cuu+tSf9jKd/2mLB0r+Nn2Wzs8otIz9gPMNc1TCMV8VenkWYkSLHKxfTPZh5c1HwT6HT7vAfFruK
QfFLC9uIW1DQoeEgjtMAZ/vk7lV8kwiODnAw5t6WiXjL4JbDpvnhkv4LZQ30SkNDAcIh26YreENt
3aAqB6s9BuNN5c5atOpPEEsxPsrrQ31I/ogz0w+13vrtTfeuPnqI+8YVORzq89hgHfnvH5sj/3q5
2KQiI79mRMI2+mYkpmWFVlS67x8xXSzQytPGhittD1yatusxf8ZGZyTN0jr38Z3vr5sP967lerA3
VrcKikWNcDjbae2DboCi3jrpvgdtIFAB33L/ye1f0+bBjJhTtc+VOGoxca7BrVZh2kmTDDYWHDPz
dbAWkb28FSbyGcidWRGcNS+51WE7jYW+Fal1HqG/KthmlYxlIlRpmrJtGQd4m6Tatem6ME61equN
D56OO+6e6Wg4PsTVYyGNLg5Ot+rDQ+1IBKnIkMvOLQNZ5CxzZ5Uz15Ba4mFLosOqww0oW2fuDqrm
jSMeu/QcKMeG659/fXqLWySWM5MItwkAnYy0uaHdqG8RewPDj2ip8r1eNXsjrIXMEBGLHuPidpeo
297Y2dbRg6A6PCH9LLFttkAxsxuo4ErzQB6PynwaNakgWCXrsZn/bbmPmbIisw1SzioLFilgVzju
q3YDALCw6609PPTBTmi30bgz0o0bHGM9pyj6mHRwE6jUrrMVAOHRxUl+h+McRCdkuWVnB3P3bLgb
8D6rw2OOXDhiHQ7qJlAOaIgce1fqq4BH1G67YqGWt2G+Yo7rx3tD3egB8OVe6z4QfsXOzoK3VxL3
88zG0et1hk9z+K5gB+0/6M1LjOkIQcMhdtR4le1L8+YCIncmJj12ZrGxa/2TiW2HMVeVuVtuR7Fq
gk3WHMx2G5d3yrTxPsW4ZZ8OJWU9yeWLvt2Z+lzBKMDaOS3a43lm7uNyR0KCHo0gnMVstH4Z2Sfh
bMp42/TlPMZGwGXKoBgdcOdHVZ5yBadO6yPPj7pYwMxHULtyrFOP3ywBfsW6j2/T5Kn252OxyQAW
wmapwK0fEeEZ70htLWJf0mPhQxs4NOmdCwnenotqaZJ35W2mYS7yeVLNy3SlTY+Ze6j6VZU9Zs5t
iKu/g68tVnfUl/b0DB25y44aOEW0L7PbxriP7JPjoEyXSpEPhfs5Kl7K/kAealHNQ42HWsACwvUN
BKjvzmn8FopN7N0m9R5OV6Cea8Z67XjfYQTc35QYO/nzYiL+DbR345dbFMbhwvlBGfdH/fXlzJZW
hBqHNZZgMnDz6ljzYsyJzGbwWW3+rEVVaapEuZazqWMp8vr1S6avhH0ou61ft4+OGi+dcQRefFZn
OQpqWhfGdxcD2zThUXpO6tzM7jvfXEf9NtEE69mdu4S/udvKtmeeiurVD96FWkIdIwQmP3gmc2zf
/6EI/B/j6vrJqDIYaPFsFlPIr3c5Mcl1kuMecUT6h8R1XUZPDYLtu2SY58Mx1ZfrnmCv8Bl7ggKV
2AQPQ3PfEI45cQhoYK762l2FZnnIw2k54YoWdG8a1a3FyAKG5TZ3ja39qSruLMfw2stOoXWpnHqm
dcwrHcbmFaAtR1V61Ox76olOf7KRlVr9juQNCoMbxTXulPY5CYL9kNZrgYcu+Jlw3zGzvhk9Yt+7
7OyGxmPrpqsGF91oaN/zttqEyUfLjnNLcruALPmDLdVbhq8CzMF5IY96bdj6R+/gmHdKJS8HW7Xy
YNWkViDzHwl4MpZctSVTlaxaNA6cAIyT8rJFUY5u48MqtJ2JO5KJrtjcj5mD4N5Z2vmtSj4T7xgX
UaUmpAAHW/T9xqpSOFwW5Xhj+gfRnIUJj6GG0xxp0SodrF1UiWdlUMk5RplhI68plgbx4E6xL9DB
K7UnJxRtWc10u6e5TWaNbd9MBgd5Ps2Z5HkKlNpNR/pBrBx0DfQUl+YOublXvPsQLEQOwNtPO7yx
AXZ03CB6ojHBKAkXZE8l5XMkHtzpw8C5unjvI2NrDIfMeUtSSPfFsRjJQdZOun4qwvWdSohI0OMJ
G86S8iJIO7G7eOuzhCvNuVdZACFMlLR6CfOzURPpTgQFCskmea3rc5sTxtYcMgwrBc8QkTnhnkR0
r4cPufFh0oAkY7RM1HgLU2GO72RAM6Z8aqBEsarNpheFtK/QmGjCAKFJURjCejZGz65CgdTa+atK
OKnJr+RqzS9N1z4UpiJCfQrD/JiJe5MJSqcrM9/o1vxd8L197rzb+aI0CMLKDPe2KKcHxmdOMJ4i
C53rYHIFjzasxZfKURaW5sG9n1nWYuwOKg2endDpv1reWe5SPoHDAB+jmzzJTo2Od0b8OebBGzZx
YdPifXUoSDjLbTmBCAn2eE+0baUdMv1NKbKPvqt3RsFRbx2i1ptbtFrKFK42g8B6t7OoR/qSN/c8
jjqZHyl4t29x1+uxcdNU+T5PPeIG9UfsfxLENemo/urcfpUryKsGexlq+bYgw1XTyILivWTFPVmT
2FYo7SU32QFilisvHuuhHNtXgaMwBxT+p332Fk32Sa+2Vu28FrCJMflAgRAcK2+Y43pnOtkc8vGo
ziNMRJ2t0x28+IjzFn4MhL9k4lm18Kyuusd2F/Ai2Ut4tNARmwSYzeBSjxEk3oAjogNO8qjhuwcv
DU+5k6B9H/vnAg9sTMjLyV66xbsF0F1W2BRXDkj8tEAdz03prjMSTyoT8XZ6P+TuKqX8D91zbbUL
xXCxNWYN8wcMaTprRrJ3ybEtvd0gdrkgcrRqViFBwwoenqlFuUwlbSdIPfR0yV6CffDLbapVTkYI
s4IbyzwXqjWzwDBHKWsfyYqAUti5J1e/4M8FIubLXz08TZNHesCEjD/hxrjEJVsDkjlzKV+c+Ced
8uwDgJqYH+jRbMrtY2xSN27EYfSWnBYDDPkWVrOmJHcqrhv2WG20cNu2T05fLjPSH+0g3RR9uBvi
p8CI72pqIRtk3AcltyLJrpE5F02ZrQ1l73fGNqauZRqGkWfPDEWEi5q32A8kmOBG1HhzNEcu19AA
rdA3Vjk2aPlFNZCcDLF6LEm2FtMboU4+IRg6wFWMbtqziycjh4CRj9RSUbuR39rkXC3vLarN2GVM
7C6ini6tHNdp/Y5S90ODapRM2TwFLO9wFDPL8kW+pCRTlmzCP8edRtBSwrnV4ISVruyRwARxhl8Q
gY1aya6rw4Pn8hI8umXv4KMUTLhAVM+fZ6o6H3rMxHC1CFjZVtLcRl66dvBzkQepU+1TZ6aBy/y7
6/hOyaZcQPcsTaaZnXxr8aYgGhVFhTarjZFOdpiN9PfkmFA+cPthiXNkVUPDUP1CqeTpdxZhTJMd
P8SG/VKn47zpqvcOWp5ZHyzmKK2pLSLdXLvcNhTMP82kv0N10G2xFoWWTR0g86K/1gCi6TUR2AqU
eYpep5PBstshU+mgoUdOr36rLjwikLGlS4sfTee/gXXyw2nOdA5iD978Fazr9YoXoV50j7ECJtre
WNIYRvEP5PdaXr/Sht9e8btK8JBoDN6+uYrxjSgXjT3O/v3WNPN7q0hgoI7vgIcTABmWX3+GJum1
NnM79wjzNCPwKLszOcf1XyMKO99mcV8aB1Yh3OIePyAmpk6s/1CP/RnXXJVjBjN2B4DL1RD5Xk25
jS7UA9GjibCMe9Kh1GGDtpve4DerB5mXwNQ5HlZdjsbJfmupTQytmqWo0kK/XtFYMnY7pV65Mdt3
WjSHFs7xg1VthrPau1TJ0wQczc0SjlQ0TC1LlZw9nKn7YWuyDfBGn9kvU3nkhLkxuMoARolm06qD
Dl0hUYxFxJPnB4xLNqa3cdXjoBx1BRccS/mkrVYYmLRS1XdsAMeDg62+Ru6pSX+Jrv/hlwL2+/a6
+IWYTpAToJqAzFc/lUNNk/tl7x5poydbW2hTdRPBJhqssx8gtlR3mYZ5CAxb8p4yygYVum2GQ3hP
N0TJlBfEueYN/bZ+IDjGJhRGDL9FcltHW79496aDl24j5RNt3ozrue2iWRFeRI7jTYh6qZcIBmkp
XXXUaLFK7J9IgEvJR8CMhQoj5hAKRL1OtWnWjgcKAKLcxKxilmK7ZHCnC2kwmPEnqrjrFN7WtJV5
oKb7Ccpwj3YrEvZaq+O14y39kPF2oewShHxaybw5vTc7n+SXJyXFzit+t4AxQtTYqb/2jWGfYtZZ
muk+ddPbNrM/2obDHFczVxkJvD4Y8dHC2ZglprRYuGPhhdFgeZPbixLmaEFPqRi/RG0uRuL7Wvy4
DO41di8tGr9MzhfPkI0Qptq+CRdCmvlgMJxKlGgxgVtTxAd2cMoqhxuufM6B32xBmTJx/rXxqdbe
RzywU+VXrZ7Gdq/g7U0Q1yGiIa5QFKjuLGK6NKglxBcMR7VftAgp6v52rdg/geDfhf0oHHBUZp6j
Y1WBFdLXPd97telFleUc4+olb1eF724qavDEMxee8uKkVPvSdCcU00uAwJ6xaewnswTvTTvgCyo7
3/iBHP8d5sZnH30e0k/bIO3sesytq6LqFHeAfCpbDx0uOadO0TdLF1MstnCZqDPMSCbmFGO5D+t2
hUu2xh41h4Pu9ps+oEaEyBnFhGH5L5GCOpLw7w6tA9k6llKfEoroEYslRS2PVVRvlfDkBPY+1ZTX
yjgnAhOroD/J3iQrSJ4zDz008oJ1XKrtgTJTlu+EJCVUGLU+LQLqmYjVobnvgTP9cJfKF/DlQHQ1
RFV4PGg65Fj3es5uDHpjZpPlHb10iUAAVA6CMRwKu9nq4Z7i8t+XwE8fd3UVJkwYooAUhGNG+Lxs
tZZICCJnkYmTrc6rnyh/xrfbTz6ex6DK4L8d65rwEttVGXs5CQeGdhlqUtth4NgET1CxhOYw9/Md
R0/Yb/EDblPIbitOahrJ0jz4zSNHusZBFufrDlMB96HE7K5gByvijjAqyqOMuzxptsJJ5xayp7Rz
buxOhhMXsDz//cP9JaKPR8EVnxynPwO/P1vtP/PZZPBidaCzOQ5igVN6OoDaRRubtlEXT15QrTTQ
ep8cUoeynfPFJHLPf++Lu7a86+FGFbTGKZzi2P7ws2NUoLCv1p2ydNxpZfBU4JK9f5f6K4ZWhDY+
jM7OLn9bBfHanOMqPiuo2KNzQQ/Ym9bSNbcGmeX2ihiukMKJcQokHfdIFrZ27MmT8i+iHeYVlXLi
bUafrGTnqUAUWQX1TP418AnonLBoc8KZb23oiUnLIyU9nWuIEBIy0dCwpWeD6k7LL3l2QYM9Txyi
+jry27tmpdiPboXDjkLiu7FyzJfYMpYd72GcSGoY3lhTbXPoaRQj7gtqCjV25k20rWAIi/aNInCV
0F/b0Fx8oOFISBf8f7+1P8OGq+2lq/K4IaeSt/enkv3PSwtCfTI9Ft4RQwM7VR8cO9kw4gS/GFp0
2GTM95z8y1qsy2mTmi9uhJTqNrEexhi1EVbMfPNEwDgP78ZkOWZwxOfm+OA2p6QdbkpmULGS092c
UsyjrenMU/77Cf6yYWHgmLj2OpBmmQt9PcDVIbXUPnE5wPFsiomggEC5NKOPjEyb7GWKPv79cViu
fz+QEHQZFs4gqk2tfD1cNqrEnibFOaKbVBBajePbkLz3JbdjuVLZWyErhAQa4mKK1YA3qGBPW6N1
k1XeH3KO5n+oDCNq967EL6M31qVqrqjtjKRdE1JXZdHc98N74eVLxYDdiBV6NMxBDaLhYNTMZznX
1dCdKwBbeahxHB9LL5i5A5QH3oZlwA15813nd+iUW3PZROaK/g9bNns5yuqP1GCSVRBRAZb/Jjdt
sF5ZvFpe/A5RwaX4nq5N+17DdrBXZpOPA+dH3dk3F99ltJ11T7zCCQDYUeu90p+Y8Q0eX4py2PMJ
1JEx7sH7WH/0WrKUO72rsYVE5u1Fv+BvAtE/5IjR6s+pedMBE+PxtbffYp5JMJ5LGFYSpTcEl59e
2/e3hv7ScCkVZbKVenWu23rdDpNaI5Kl3dYvU7ul5MPnDVwuRco4IaQEhf7hQ+Xau9pcXz70qqEo
9aTU9PB/H6qQLQ4ApFkncAMqzlwGa9lnanFawyQ+ynKxHCDjZ5zmClXST/7S331M8Jn7708gr6L/
bPVS5J0t9BHnIAeX5QhvAh/WONBuNjarRvFRV34Erb7TDdCYCSdKP/VAIUG0VERzAGUN8eeuWGGI
Z3Rzs8Da3XSWXsMICh522l7CJN9MBdmrPhYmHTUKW5FAnNrY6zjJyDMYA+2pBjDF/fCjDMk/7Icb
3JTQo5AcHiRHCakLfHX7/F00ytYSwTIXn54gMQWlcEJtlt73LmOpfHpsTQC9VL+hetg1T2N/nA7t
A8ofheZmZfSnkXK/drTFFDx66LqcKFqr1oHH1ekhVYBqw/FXqajmFfV3Smn1w8uXL/fby+dUciQv
z3KuyfwxpjFh4GLU1DOGybYTGb7yd9Tr8+BAzYurB9/4DFBlBvoypzHIKtSWtCY/fI2/FBg0lH+8
q1j5aC2/vvVa6GoSma591Ek/tbDLgWHsnfF8sWsWINOuprh06OW65mIj7g3B0DPt/qeUsu/iCxYf
uhkqBOoDirkrQoMeN2BhgW8fA3/hAny79e+RoXQQbi27WXccZSPD92o6FVTfqntX9ESHL3zpXTxB
S8nwDQkfTJnqiK6JA0268yknJ/y0Ud/p/U9ck+/NJe5PJm8NpgFpw4zrv/5shl44Ua4Dw0Xaqefq
Midl26eyu4MjmB377r1kalt1OJYz6basYJnFKmj7ZeK4G6pz04aPfbNS6/hJ8V+H6tU2tzkjeHmS
+lwG5VTPoqBcC7o1h0MPFFkr4q3sUTsccMPSPlvWa0w7G8ckF/xEzvrLJUY1jV0BA3HNJN7j6+OF
eZsYkTANeRwOdFlqUd+0LkOMdWeu2hBoNn2ieV3+sBi/tex428NW1dEqOi6N+9UqSPJUc1sntY9p
cA/GVLqfavOmgFiLcqNh8RLY1g0ncm19QpCYAzaX2D3HVT6PZB2EG2t/+uEbyXP/6y7lGxn4tajS
+P9b+dBGg1FZOdA+512kLDjsiI1lSjXYb7QC6MOXXb9ocJXA0lY6Vf3w8d/fAx8vJe5sTZtvcLU7
Cy8QSuAD+DICYLKiZtuwWsBBozSs6y2TI9N6+/dHen99B//5yKt3IPoY8uLQ2kfGLnVfrUccaoNL
xMhZzt0a5kXlgInMiI2tQtXAmM5AkJVopFIL55G7k+OjjLDonm5yF+M5lmhfufigj0t61QaHDpPJ
iwKg3Tv9UrWbfQIMq6vBfNKrHRvrz8usG+xxckxzo4Wik4trFrNuIODWHWde5M6S6s6w711LWVQg
yVWUr+Mu3hHXNqSPHPjHiMMrGBiKlody/GREofVPPuwHgWXAUMktOHpgYN68dxBCdqq/zKpDU2Ox
ruBPNurTbSqtwqGw2ka1pOmVFbjTYR1tiWUVNzmTFfiCWblwu2LJxD40vBed+63DUKsUZCOAtTGk
TGb2dHK1bZcwRQfrjkCZA50JNw7R2EFD8Z2rDabTDBR/XLvfK9+va+eq8o2GKrObobCPjUNr9Zni
jNfNQK0YLE9kOGGq8e+V850wKHevTLrlP+gh7KvFmuhlbhMoYB/V4kmzUKSJrV3tFFpVsEl3mDcB
iFc0KxsXey4LwsNlQgE8UhmbHe5QwPmSMxfOe//sU/0oWB271UPoYbP7i0KQNzBZxUcytcewxwRc
DPecfaoJReKHXf+dfy6fBAYZuKHuoTS5Ksxq7pR8MHgS5pphfVCFd3fbeUSvlxe5Cfi7rTsvkoWH
CN/M0f6fneQTzzdZng2LLEo3an6ibP33D/z3r4V/FAJFNEPG9aXTsfisEqnJMc3Kh6QDhoI2ICJ4
YPXZtHNaMH41cSzo6jMKlqJdTRi4ewAzGBH58FEqqNeUz/KSqjtoJEBv//6K3A9/OTANsu+klYmG
HutqEdhjpilWgz1imURPShc9yzp/cgac2c8DZnxyejMwyqv6iyGHP8bRcWkP+ukGPNptcJEXKEkN
F2qUeK1947kJu5MuRQCavi/hvF1alezAUZvblrXz9WTpaTiANQd5S+rqZWiqtY6KlD2v2ESgmXxk
KYNp1U1uPCUAW7i6cUPLyi5VvG2eTlQZlgn4MeuykvwLJlTZqWufJChGLa6GJS+ZEPV26Nb1dJrC
e5MZDcP6chYR6KdEhywh8JLiyeHi7lpx11jqmUnETWGgVMBhQsk/hTHR7Jd45jdLdVO6kFKoogXj
ErtBhynEdqzEdhYMcB0qz39A7pPUqHfVAivgAjG6nL2RqSX/mhjpgvU2AqL8IYvkEyU6gwcOEb9+
oOaYuQmBXNiK+B4hR+ltb+d4Otib3tA2WZDvAmipcpH2tb+LxoE4aukdXZc+AmFG8v9eErbz7RID
v8LF2nVs1G7SH/VrMRENDVZjmihpQw/yDJjiapO4xiw1poULumxYOXC3WEUiWmql86sM3kumX54z
zNvau5sAoQ2BvtTHIZeUjka7dPm7gc42cHEfKfslr3Nyw6XTbJPcnueduAu6mrWVvo4JmBFEG7Oc
ZgKPj7EmCpwbKWQqEpIfCCL2Los0vfAXvUsQACB/A67pjkBIgOh5/lrDbDGG5t5E6KFO7m3M9NiG
u+0xLe8y4sOZP+NZuozCfu+Y8aJXkYCtNEPBRPCUWyEt3WFQT1EdLl0C5A043W4zzNwUcqYSrSPe
RSS7Wl2DWGYseAh6facesPDo5ln9Bl1y6dNHK+eGKY28c31EKD33TGYQvBUFl95E8TF0OwUQbOhR
+LTJg3xoPb+0JmVk9aQiHO+gOXcjwX4U2QPyrNQAwyqz4eAgpsk6Ws3izcm7O6UJDpMOEheSV1UR
LuZ4J0uroOb4Gy0mHpTszAJ7kq7P1lMfy6eUfavmgfMHICsHw4QjOBxs5TO3/XkQQu1kTmKebXzB
9SlftE1+D1s8HLRl6CI8JpDCYUUP60hhuY7YTo7nFq8qW1R7C4/8yYAHe6w4d6dmWwhmpfppKMyl
V0+roSDyq1rA9mPGXG64gRHEIpIv9AOg9ViH8GswdE500jZdPgAevgwMsD39wwu5oR2br8zgwSZR
ZMrVRZiNMzc2NpqXsrnnSU75MWmbhBaTQ8EXn60/3bmjthUqdi3hMMe6dmMXYDsgWWnaL2tMIac6
nGkcxbLfdT56puIVOr98oHiG1IKASgmHl9jvHwCub6zmyQkhtPhin3IKyf8tfzYN6MPxmTXg+xm8
ca/eCmsVGNU8b9uzTNWdyGnjERuDnG0UwqKYtkbNn1ysSqPdqQaph5AwutZ6T3Mmd9LMyBz3Ue6s
DP3k4UbSEBtFzSPjyZBLWmN/EjiMY4c4Ru8uvhB5itM2LG/swlw0SAJToeGkcLX04s0oO9T9s4xj
JjvZ+lmhALakt4cTrxrTflStteoNe9k3+jkH4KDzw0BliextzdgnNa0DW7huyrnDRrNLiPmSIZTh
PI5NJVMcV893daPuJvhH8kmdMthK+oE75rNExuZoSMtNLPP+f7/Wg5jpLh0sNh81P7YDR6pSELwl
9m8muuTKvoIZyFZMC55y503KWorYWsl9JkcoWs94RD+08jmapwyrAXq6mAEebv9aeBa478jyu/5k
wjem7BWo0l047LLwoSBGKJYbuJkIk6kWJowQoaj7sTtZ0PmKjtMH9kVsbisNHgV7eMAmuq2WqZbe
4f11GDSPiRnaZN5qF09LE+aLgBiWhvwhabudxrfS27tRw/Hjzarm3QqGHYSkpsznoYkeDbAu5CRM
mocJvwZCdssOG14Q/gBaG6fZi83XozC7aYb4w8LoJMOsiJolRMs+TdmihtARZfdeXq4mshRAeyJV
O0aROg8HcxOaAbYQ+GOiNIl0Uq6LU0rdHVM8x4y7aosivrvU7u80/o1vwzBNc3nPu+Mb7IebAhei
qV00prJsoeEExrvEfemU51p9zgdocM15oigfG2yWigylCalQ5DaBoFsMRwH6qKRSgHO0mnMSFwDa
TSddD0oxD4GVXQbYwr3rq8estJ898Qm+6pcwOdiwVdHdDwFWVbk3M5JgDZ/FhAnvcq26YqEOKFbJ
F22AnbET1TuZTPKrQUgBQY0Qn3uvDZdwHueyE6m8bDcCvkcjg/Q2f0ijeAfM6QHmi9xbmCM+q5a2
V+t3E8pSVLfQmdkU/h8cSVbaFv2I7FHLfFwYocWvw/m5VCdi2Sz9Fv+3h6p9C2pr2zF0V/V2x95v
jZOfawsg34BzwqXLzZLPgGmCnTD0YGoDbiz86tQXeHVQueiVpOFN2t5l0GFWyIqLew3ucFb5d23e
M4ZDmdzpCzm/y5OnLh/nA1MNPTijtN728F36EYTV8Ynw1Mg5iTDJ5awK3g31EnB/SkBD3ptyy7bK
i5LeZ46DC9dZq1W4VuRpIUF3VEZJiAw821pknLwiLE+R1m8m1ExBR+hVtE3sT2ynWYCnOHpKGD25
dYsq/+TwhBarFFwAv0/8KpxukaV8Z4KgggkqWp2tY+bYXdvMhZT3G/eGzq3QaXQVG2/SUYsBDxRQ
k7BygH0Im3HnjzCCC+DSZMuWcegdzAIOom8tgCFmbZWs0uRTy7u5x1qUv4z8dCiDN71KuJMBCa4h
L1Zx9gmsNf7vgrm8POm8pFjkNWc9Lii6kxFDg7ap1O/FeIYSWQ/5dmT+WoFh0u5xsMUjlTe+WzH/
fMR0eEiVHc8H5X2VRvlvNRKP8m9DFB5bY18S5mHW/bKPEU2Rp+51oJDKygJggMoE5QMLYmVeV1uY
p0s39JbqmMxz2d8m5jusymOX7vqo2ShpMWPSdBNqt0kJZZplq0BPSYL85HHAwX5b4Sl1E9rDzoT7
ldVrq3egnuuLoAHwocxl9LhQiY6qLCZ1nIpewJr71Ab3Qx51XKBdqPzQQ3zrICgXLWn6BtvY/G7c
r1pTxZxiyo+yc6ymN8ohXIshGMqjFCah/VNq3Hdij/xEnXBZzSGHD0v0rwVqUjRBbVhoRplM9hng
NjOVCreFwKy3TAflZWHAWJ3SdMmV2VFuyaUwQo/8oVTWr5sn+UWwVcQEBGTxm39QUZqxI4I6R36Z
bSw7QZfDoE0b8HRxb4UbHca+wPWarxNy6mT1oU2SWcABleCG3aHQPlnZex9vfPgQojlRPVKQ36FP
X8Ufo1XNRzyoNS6Rjn+tNU2UuZlzP8SI1JxzOuB5NzzDqZqDrxlY4DiQsifamHJSV1G01Jkt2RR/
Dg5QvTh0AUF3eI2P/s1QEMsDX1he5AXEcJCXMY/3udZzSaqzUQxvWJCi7Six73ROsmu3fpilfEOt
5C+Hwy2hQyZxvNeSM2G0hSjJZDnKXywxTxTdVn2BoGMg8/3x074z4vg4enDGihoYMEyMrysmqyLd
FzUfp6H2oCYKmQXL8ptCHXSu86PbLH/jhoh+Wqt/e05bV6VtPw+JycHXDxYTIVAl0QdHzhQJRbhY
WBq1f1vUnGSwf4wfyYp/3R02NrzI6RACGO4V1F0oro+cTuRHOGMpvJEUvA2tASb03aEk5ym6K4Nw
U4kDZQC3eWX+AHtof31mFztRAGEECNeasb7uRNPaSX6UFXpTe0sNMMmMPs1iWEzcyrKHlOy0lqQ7
GJQzJzpgdjArlWaZ2OaBIzlHbO38pI3Qvve1HFCqI5Vs4BzqNUhela3hjUBIh5ADE5ttLrtjqM3s
hKhQ+7HHqRW5l//57zPi2+QBPwTMLYCiVRxQOCSusCnwRj+fFKU7dJ59soW96oN+7RF/FFBHpvjh
ay78Hg28Iul2U4AnHHZ7Wra2q3ql5481bkgi3QQoHQq8x54862HAfDDy3kawyUQply7eskpD/PAY
PrS5vjQNnLmoGvWawnZCixWvmwaHWSJnqafjn7St129bPh+6QE9au/K2r+fnf0JlpqboD1UenAzi
8RpNzHxECJ6x9E2xyrz++O+fVPvf8XAN86NUBVRDCQhAfIWVTlWgTvpg2UfXfUiUemaNvoFoCtOd
TK0WU2vsZK2b+fMKAtPkhL9CwH8bs3kqLtmjNcM4M0jRDMAnTNYeNSReLdQwenhfoEwpNWsdgyRr
3aX7P87OpCdybUvb/6XGnyXb2+2gJtE3REAAESRMLBIC933vX1/PpgbfTRIlUunq6J4jJRmBvZu1
3vU2gUvOIDaRhgThwrkLDjTgJBqId520OLO0ntQpuXdJbA6jfo5Vx52dVu9yswtEg1nV7gYFMjb+
v2KVcUV6ji8REOEdRPk8FvsgZTZG+w/Ha+a45XaEnMV0VpNtBR227JFlbeLBhM9ULOoiCMQixiTh
nLpHzAS7yIMMgI1wiFELkT37ugKAT090iIlzkoKMxCKPehrnCcjbZN2abvJulo+9LdZtBfddYZxa
pNnByqdlhclq2t1mqb02/Rj/beA4+1CLjmUmNk3s3vC90/ajbzhPEKr5OHcatCsSzIJfcRB4C8bF
UmnqdcwDyzAUts2AKFG868MTaa98GUJEFQ/p3XBLc+QYKHoABAHvchy15Q+7+rjUpyujLPDbIcMk
tSWEki6D08oD4TDifGFKamH+KuF7/ALmNSzOBGZ1RRWQmRig+3L8ojkHjR41e2UCB7RO/TTdKGAb
6f0YlUuvXRvGOTFw7TH9bYxdtkieyqA/10m25M777GsaCEVvue6tHKE8VpVxMES4qCdxKJGm9Y9q
ACF2lwZ3U7jL8pu+WmX+2vVfe/2Qk4yegAncWrtGPfrBacDIEhU+JrF6/9Ii7osELTYpdYmghEHb
I9eoLuJV1J56135EadNYoP+v9PE8O6lFaBOLSevLbxE79z7tlLzGaMY+GbCsIBe7ySRXbuTYPexe
sIFeAuwYJkYj0TOoXIKfkPkifyiyrkp3LF8StkTSIdaglVOacN53p5CRzYAWJ2GYYjI9anxjFjLL
9tBO185TXP72EQJU3kscPSnTPhxuhHjoqpfegIxm4uCTFbO9wQ+kRIfWzStThUE8iPB+mh6UEd8G
394oYNsZgGY4FneAUTpvLg12Na2lgQlmVDAoDld+Mj62xkCi/RtVs9QYKW36jtwMgkWL1qGEh/vJ
pDxJ5nONyZpqKchwmFgA17p44I20bZlerfV3dcCAtu1niewAa+D+dKtG4SaL3F92Gl1i2hS+RwTp
0ZMwb/nkI15mkkbJsED80wQXtb7HSotb1MGOml8OSUtleNjK4cEZXxIy/kpElVSfwOhBH64COjBZ
fWkNKhlBhmi6dLjviZ0MPxGA3H+1zWfDJcdZoO+nT2PwVav2bqgXnXOr5YTMAIvXDhcHsTv+WpYr
eticTFB4eYSVVreLKeCIlprpEHD7rlgkiZjLwV2ClE5po1UHX6chqYAR3O/Erde2hF9sQG/iPOlw
ZfMrp9MVWShs3C7diXAXpIy8xqvSbzzYFi4nUJtpi76eFiR5zksmQDoFbJ1Y8zjC7Lg5lgCq/mCu
rKLAh8iZ2e6bm3hAPhilZOueTBfyEldWK2YVkTgxfiG9jJOcNeJMzEun3bXk3sb0m67JyepulW6X
Kpeq+IXeekwwL4S9/qz6H4BxDX5VsLLK6iz5fZmz67pjR2DMhMgU19Noj/QoLEym78QCozMttYu2
niiD8MnU9Zslnr+gzwMmEh1ugkz7ArCDCO9UE+OA1In3uesu/IguIkO6DZU8q5/sJtgmxXC0prN8
IRwrEwe0J8WKRrEZbLEK9Xypzz2122o+kge2l0TNx4YQVsjPOtKcRj9qUu8THiuSCkqOsxFxUJQ/
6s39YN5nmHZMRnafGiPAWruwLLoI8n5SuF8dLgJwslKwd+Mp6XAPUT5C+1SyPk2next8fV7oeDTg
2Jc+GxTrE44AFgwb98HrBSZWKceVv7QzCWrDS/KHUw0xSxLb5LeMEHGyqMdsHzlbVT1oY0k0I8T1
Ek4lDzEFwkYXRtlMqwtAXQNyYMTaQFBlIyQcZvyddX9w9BfTusZ02ugq1dSbecBrHXCzB4/SgP+o
7JIR8aWDX4fNwKPc1wb2QtxUQ0oAVHJbDe1NQ7qi6FNsSDXGzVAZ50R3LQzc0cBBJTy7GR19n0Cu
ynE+sPUZMsMsrpcaktW27Pe97y6aWHnsJn2V27hFo/0u3GXXkWuFsWVTwrbnwne76FljqJCrCCHt
a0QuRp8w+Ql7DODwV0C08YbdgkdehXy8jl5ve/dR7gJIJmsNMTzJyZFYVY2+6GENYu9XJua6NK+W
dWW6tbLUtxLjYrN+mfAN83G963tyu9XLwKwJldK93yNyOKvoXJHQa0OHOA8TZazhYtalUoI3Yc9n
IMg1/Y+kIbOkfQqHOyE9kbv7YHq0/Bfu+pGw4c56Nq27yfvIWF9qRToSGT3YTGEQmxwQXarxo0p9
qOp3gQWlP0BzOstwwja47mCNtyCOMbdGFV1t1IWjYIu1dzUBN2kQnNQejlegU12Wq9HKD3FvLDqo
X2VjE/ABZb2GA5ViJZC680ziproyS9z3UnnKW52bFbwWxWLPbWGGrLSzo6/r5OJ4R0rgnWWj+UTn
aXMku1Oxtjl4Le0x8G4VO96qypODCUIwV+Ebq4wvgmbTJ+s2WQ/OWqcO8Ektq3lAzbjMtcekdulw
7nvHf6oqZzaN3c3Y3I2OgjjXg25ULhXjIYSy5fX4+0gQlvNbTqUbXdulNMpaX22MQV1QcaHuULcD
/gDa9NC4H5Z2VsQxGzQy5Md9hkmwD0xcGB/GdJ5MZgXxpXewa857/jLGL302I0iGkPgB316/PPuz
buiYYOKdADN4IEDeK5mb++9kF/vhiw1GMW0StK9AUFGxoykE3DdnDoVBX3749bmDOhiRL+2aG0dj
4ImeytBw9/b3eqKtOhxEjTF7CNoTf7aPNAKg2ZQ44hAuZcjI8O42wchzfFTREZjevgJ6GqphhtMn
hUULFqik8q0z4TXkOGpWuKuMu9x3PuCNNMYhIavdFpyJZjEr6VOM4h4v6wpMOxqeMueqkRvt8LNT
81D1w4IzPlrF/CYe1jUJN2rcPcIXxZmq5fyNtrmf7LzUufdwRepmfubelNLEKWrwZ00/0pqYCL6o
LlsVhDMiIT06YksjadHYU/GUb8eChHiKhBJThhCoVeccFoFyaFr9xWCEmhbNY8AMOdZfwuSScSjo
jFhIUWAjNHr31KPKBOqT3dPVNVjmLkkCTbtoyDiuFW2x9i1mfxMK9+4ico8MruYuz1zUx0gelQ7a
M7K9CO0oW+8ZX665ZSpkHCZzUrEeS24QXcEEjFQCQyjLoMNMMZylhPWVd/W2yo+pODreJmpmIA8w
PELzaoxPSXkT6Bu7uQ+pUioo7wFwjQaX0rE8XPEZTo3DXDURaLjbJrr6ZTwX4bX28PqD1FP7qyho
V0PpAAY6O/KRcSArsBKZ6VP57OtgOWPxGjXhSsEHq7S8O+aRGyvghaO+IB4Rzf6mrLZttRXTdiAL
0ox3KiWpr3BFSIpNwGBbh0uuuDeudWfgQzHVeFjtLNIo9Etn4lJE7pJak/EMyliRP5QN48qGuOIA
QUw9LZerXIwH7Bfh8myTSiy1voCsgVhN96OzJVAC1DeVgDQW+osOi/8OoZKcRtoB6rnm0on8qDnu
0iVaTjjGSZjdrqCtoO5Ztqi/azNZDaDT0UXVyZjHQzdwGkxHQY0NZTGZ5FGQElH67ll9rxex/u6F
09ZQqrPDATTACmm6bp90rxWWHBACIMluYN/i/shp2rm3md3ZKATqpaVNkGRj/FPUxcyHjfCZI+4E
KDrzlUKWJfyUhd91uDtcm4qGMBnZyGD0FRHnRrtmJYw8eK/Dg6s3lp1eLrMOJ3ukvQQ1OkaPT6AS
Pzkg6Dq64KlVdjkqCowd6CkHiKbDPtfELnSUQ91GR3USTA/fPQOKA/mBnXDoUh+G4SVof1fYW48G
9VHrAobi2tOfw+kJdonF2eK0N6oWyLSKFnQgLdEu8AW9LUbgVPMBDkuj9+jCZFOfAj+eh94qTNxl
Sabj8MwVFg1QohgYWMY1RDaIH00AJQAzB+NDqOltlcAXcSeygFCCBFGwDlqfsHDE6E9OgKnrwTMO
ToSrZRCAZbx3KYi5IATd/oUt2LL3QS26U2u/pcTOgnnCqGuwus6fKqp05eplsBC862QRhhXfcge6
ZUCHWM8z3EMMtBWTR99KYdxhKAgjNlh7toWLabYuNNiRdoE7g00/hNtE2wc4LpjKedCiHXNBNMni
kQfP/Kxa+YqzTD1GYYSTDEgQiStUOfP4VYSGdYQZr6BlLELK+5xkiLjB8WTQmZ81lGwPub+Iue2t
eZC8p46A7MIlGF2zioZg2qfJOc4PivbSyZmDZeE6591E7rD1c2c7OgTRYthjXrxuWDvVoml/Mx/E
FnThUsK7IET9b+ahM5cSI93Y5sMkmJrb+NA65ERVkCX0hICsmr19BXxa6hTG6rQXisOOZ6rhaNj0
dcu80uAJmEuvbOa9wFpeufqo+psUAeJOMN/0K7YNJJ7k2bmAXh3ch84l+XVWEMCClJRIiKfCgiM0
J3EArs4QLe07IjQn/CiCVWD+Hkx4MR06iV/+fbVtbnJSX37VRAzk8YduvDgsSmPcmvolZr/i7ASD
+eRUbwEYAdi+B5bT4X8BKr2dEgzLCa3g/q3x4ic43WZenFcPJANkvr+MAzEfag/MkYQw41jhdDMc
zPBSI4sIeuOpSZ8qkqmbdGOY+ruI8rVG1HGtYyIAByUEXfAHVkb94mp4CNT1WeI9cEbw1OJ30PET
nahbe7p/OxmIKP1t0DZ7FBcmkQUJxPmEPAPo4QSwhAvNvhuCBw9Das/+GC3+j+soi9FT8pm+187r
4HnMLrECKkT31GBilmdXlU7BI95xxCgjfBVs2tTooBUxoTRSDO44GmEcC0qdHD+Hvv6o80tE2l+C
L5RTyHCCdFYQpKu0PB7sLHg+IGSDeaz8a2PflZhXQIQcWDxl/msSD4p7FQBXzaOnwCjpL+NEK5jc
K2VPoAeVOIZ53qvnPdRgstinxsBJlzzHA4jXdBzRmlQQmn7CS/8mpKGbk8IfV9ckqdj4QmW20jI3
3bxFs5yi/0ey1WFzazSfLJqinj6U7CXD26IaL6F2cW3BBOglGI0Tc1G/x6IHY72jRJN+wBy/G/Wo
OLwbwjKEi4ffn0B+WGoQaiaU0KxLw973xGhQmYzrztiY0c6vqXv2QbizxrcfPljKnv+AOhld/OcH
f4Hz7Tip0rx286OTHZkiS/Acln2TbiX6Fix7b6uMEO/VH2Zb36L4//9z/7KJ7030f+TyFUcWaq9h
OHIGE3XptlMsTdt8hY04Jq3M19yEZJLNoPsM5dc9GlJm2H3yk73u3yaF8jmQiSOAEaWT+JcXUJQx
ALde5kdUlzu4nDr5Xn2U40ABJ3AX+y9YWLhUOCjXB8WeFfVPNrHfDpHAoi2cdBkeYHDw5xJw8tZr
A6umDEEWr58qdLvQnQtEh1RyNtKYntRwCvXqR+HRd4uPTwTJZEvwz5fxFaO7UoyDQHiin5owWoii
38MzMG0gTqxa6oNCBx7Cd6DcTkf3hwHvtxMlDDp1pNUGSrm/3LLUBIzazz5/cYVGKAPtAlDIingL
QM4LgJgB0SOt4nmh/Zq8Bq7X/2WohHkxUlQV9yqU1H8+/DTwR5oPtDcw6xW7WFPMraS0yMW6Cr57
1wdrE6/H7NhisSklYJgdeczdEzdaNGd7pKDrPv69Nb8bfEPqddDhIIBAGfTnV/JV0+9di6FiDWMl
Tknh7D8qTH55H4WtbhoSejJ/9+/P/HYbkJbAJIvph8wi/PNDo8gM+s4w/3eaOGGRkHJf4ScRZVJp
4fT4lpvlM2N3G1uJKcYX64eD4W/aOAvBMEwD0Z0t/Xi//NrTEKKd0BmkxOBYQarOzLdmco+FqeEE
g9S8B2EHkk8hTSZMBurxJAl3VlitW3GQ4l3prkAmVKsSCJ9duOQxDis4VtKNbr/35hm0VcLiHuDS
5AP4VdFmCsPbAN5XcDLi/qdf6NMU4OsRazmucLG9R5nufHmmRV82aEAVyUrFCqNkQNIQMoGwTezc
hvzuNtyrGPkUuYqjqEcJ6K4r5zwCg4tk5TThotXTpRz4BFX/2AAF5cCKBeSWUQzr0HypbY+hhUUc
WbKWNnJqQbwQJiQ+A9EKcXBMW089CcEe5tBTK/K1r7ZLK6/PUbaW/Ejpo1TLfZ+h7VqnvbFLSzir
3XRJ8IEsx4Uy1fijZcsqPcvFKEl7aoooWQ3mv7IK/qABDfBSwxVQw/AE1ksY0wpGlzb0CwPqSOXo
G5hDNWC1JQ+yyVk0WHpCjJTTFMg+gRNDaKgYkEm33J0jUloBdQMUPxCv0ofZyjLCDRC2JDzppJDn
ECqtEueI4AnxwDZIIZJZM5SQcghVk11qxQySIMkVkw06UgDzX0OUpGXoLLQkvPM9dY+ECEFjLLak
Pc4arMBhkGqldafBlpSPHLGRZ1C81YDP0AYEYNYAJUod870Of2d0L3o97Ty9vlE4CarWmideAwGY
Ig20Rn7SWDrwlF4GzNEUMllc/0YSdlmkQ+EtMP9wq5N84wZL1uqCR3mpIJfBAuRzgojiCidNHXSw
wnARS0qPO5K3VW3Qoxa6v6HD2bjgNYpxwKh2HvC+USCvC5vGG2wrcx+wl4tTdU3xkljjQoPOF5N0
DWOkE6+Yaa8K9zSM7yMgGyYRDCQBwflaykugreFlKQnVh/kMz84e8qUfLtV0hP7TLjyXgm1A4R1f
P4+iBlGmTighT8idxLOfK0smd8u+GckByykhhXFXB/7C0K/ENawdOHeS8zfkuFXgCCFL5MFghlyd
G7N68FziCTlmLVr9zjL2ZKbM05SHxVkgcCgYb+0KNNC0mS85dxP5s7nwtk7sP+dDCjOKQyulyMbI
amx2RWbuIlt/7utf6Zh2sxKaM1Znr/x6ES6WiLkAH140C0Nq8VzKOUnkLHWPf2V4QZRwWP2G8alD
/XEIBxobYBMoUpOq7SUpTer381rfhhhpaG2zhpwples6pjdaukMi3ODfItlyMX2qToqWG6sLfARP
MYB7UASH1lvo+hmiLTkuFWRhSbIqGTYbPEIFxsKQasycslmr8v5jcFDaBrVEVMT6HyjZc8JoRJij
7BiW6AgLnGz8bliYWrJ2NVpts/1kOAZL1Sp+4Nho35UNNjHGLjkfVA3ml4IlS5quMqsR8wVWGLRv
u1qRfLIbnBOuzpN6QJRQ5Olakihz5qr/vqm+8gKkC4bkWuApDe8FN5Y/LyqYCKrFLJGLCjK4doBp
Q6HAecbVBNHm35/1bYVik7qnSw98W/9Ksmi7zp9Aq/kkSxroZuUujY+du6fRxyTWx+i7XHRI+bW9
Yt5kyvqHj//+8/EjxskcgSlciD9/WTdJjKhrhvRYNxoWqD5ZhnL439faSo/iJ7Ud5lmbbzDbWFAx
1cmrRMi4XW+tpOBe4XAyXqQghrG9/DkTlnrMpamD2ZvmlZGO1y+68Ynah9l7zdmrHaSiT2qxiFig
A8yWjrJxEn0xiEM06vPBUrDz6fZeJZ1E0qWuBrcp2HZKE1un1bZw1VcIgmAViFOZLCsaRPTAXheq
pKjDyKKPD6H5wqzTJvWXZFziQpBg0Srgmo7BS4MhrJTEZFlxRKG3R8qDRCRwcIwAFPcC7hVozzBX
dpgKNGhcTP466K8whpmRhytUAlIJJTiF7ByuJYPKvIKmfykxpS9LRvPrGt5qeanyZJFDgqyV/Mwt
4hZi7Q7NbZlbuwQsBFsdvOpNjeEBc7w0yIBH45XeuVsV1M5grqclhKAJB5TixtSC/b9f/Wf2wNfa
gYJUGKbF+jPsL3VpBfqt9lWfUnc2Z7McmJujZ5+u8r4Ppfk40GF0o6EEQF8mYSABYo1H5Ke6hdcn
CXeCJ8XNKAmhCGn1OLqRtrSymHK17DaN14pf7o1ObNKpohE2dVDlZhcK//iWAEjkjliEQ46FzjjX
PGVfjjGWb4xKk6S56ydzo3DScsPIiqTUXvuRXmFD6TgvKh9wSSx1yJJOnKyEYm4l1bezxZaj/ket
6jcMLJy7LQh/SJTp4JwvvX1ombqfQDU5GvqJMW9mgiFi8PIqqd43RY23BuKdf7+gvx2hXD4T6h2W
UByB1M1/bk3UuM7YlzjQSI64gVqbh8EtGnAVSvGHVCTIx2vBQOdyyNCLomDM9QEvUKT1HWNCvAv/
/Z0AA/nQL6uGk4psUJkTKtWXf34pRNVjbkXYl0qaUoZwiqchqXEDc1XZ4LVBcpfinyMTbJqVZEVM
pNZCl7hXbGMpWGYWa6vKgs1kUkZiQ+t3Oyq2Mc5x2wI00XamNJ1WTnINyrsMFszQcV0B9Zfa0iSj
BukJf2zgknS97LGxI67eaVYxhLfJTf5kicQ9lHN/7/FNSklNZoI7tr91eorcBkvXDrLSI1lm1wC5
d6N9G4XtwTKfOYW0reXUxwT+jySucDV/OlQtHVGjx4UHQTFYS9sxfKqV5khXMx+5aiVFInO0E84i
b8UEEg4A1onpU/ej5c7SLABrwT0zwLe63wpznY6vwYgbpqq2T8JOMV3W58gxt2ymRxh3z1KKGIYM
4DApyGG4KAiaM6THYFcGLgS9YAnmh6pswAAZpzoYNzrpziqiDVUvAjj5fGQ5bSrjEfP5Jya1yyjt
VsaY/mrV+NXEI7iot5LfPkYkSZO2CTChRz0GW/0Ory2VoQwMnAFsSq6x2PO2sDdh/CVryY6iwpyE
vWYUR0F2kSVsL/0CovvRcdYl7p3hdHZ5f1OENgViVI2LUEWZrb9ENH8k+2whRMjy1hj0mzqAZZL8
Nkzs3SCQAEwlk7XQ6Fds/gqnsi6Giye+ODfOuJWeMy7VSmL06/hctXAPUox0h3In5U/UwIhQk85a
B0J/dLoI7lqx5eYasm0uxHwM8lPRBPMWG0ILvjLiHgeAQl5iA3HMqTvvIZ6EXrspGlgXvyrsU3We
QYeVL+USnUwbVuekkUFvmOP5Q7cGvMFOhfCLNgi3PmkG/riKWRiUKWmLOWl4OxTTjWTz2xSGYcwD
7M9EVGjzpr33DBP+P9/ORL2qXVTgCDddI5HcuQpzV6fZmWMqaV1ZzD9atY/R/mkZTyZd7HRzG2cn
KWZSqvJVHpfauIzCFF8KZw1vAsNcTyGgF0d1yIKedpZXl+czM4G/MgODWTvmnpO+TQJy58WdBB7a
GI4Ccw7c91hJLtW9iTDNMjbxyrIqTLuuBfW/0SmLJieKt2CYVe9Qdq4isGg0Rs8xQ/1kl+juexsM
v7M02fiY0/WO+5iO+S3l8YCwovV1ZklDdysVZFOsc5+gqIlQK0nND4eLrG37eYuTGAaTDl6TknX8
7+Psu+qH04zCiygXauOvkG3txGqdwVE8MuPnaIV/jx7hUuFz2M2D4tppL7pxNcJlWsrxNs3/T6Zy
f+cecsjjBWQDiJBCrzpfzlPbRzitpw1GHvEO4Tw0NknK8rEjz5dgdKOZr1vkohKPoAotS48QW6Yn
1dWECwBimJF+GLXo18GTf3g4Ejz486hHG6BShXG5aZb+FSVSiWfDHzlKJR2bzV72Bwupc/qRV2dI
BDbqqnFA/MQz6eIdj6oC26zc4YcK+e9qXFpiSE44cVFcL1/QU9PuxMj7S46uuOKFgVa2687/W4pr
zg+42DdXLlcb2DHqDHxzSVb+83azOlxXc2NKjvLikFgC5IS60JbycJCUzmLnQ5TyOaEU7SQV0iaq
BY2EZJQ/imvDiL3/90v4RMW+vgRN06SmGewK4OrPbxToXZ01ipUcMyqAKXI2UsAuj+5Iynm5MNFv
6WAhOVJd2bl5WLPHtLIqbpxABJEZP+toUf3pLkUPH/hn+TOdCuSnYXqkLyT4M5bnEJZHiiyKFr3Q
DhU0TIF6ySQLhPPORnExTPml7eN7KT6UiMCgRlvZpibpxHD5xde0WXdSNXKBA6mzpp/O36eShwjb
NEetFVLCaoeIe0SEEEUlvNANjxKeyHBTUsgu6px4YarQlVFKNmO8+feDZC99s5zRUJAXBCKM28IX
QYOqc80bGnESGnPTIDBvSjGcJY6DeH2F3SJ8H+U02Gz3q1BJMDHMW00riSfOd9mNHQQbp+439ci9
o5BHDJ+o7aBXK1strJ8Hp0Y9e2+VFy49WSFgMYBF/ahjSlt5DOghjvnUunE5yy2HMSooofqBs9S2
spRTm9pzoKmwDI4SZENh8Ik1SSAvjZX3GKqzjp0cPm19dCm6FdhF3awj/VUuyyr0JSEQulDxaZHV
aA0pMcw5YJu+cdBih41KYbpmRbh1mHfaCKx667kf1HmNVX+Y7UewEtjXmHAi9qUFkgpjQ+bD8qcn
9cnwlRVU44NkejZ1TXDIOsQ2OiX8XIDwRbFO74XhLevqUzYBvD1AJ7KSHcIgqZzg7OjHW0AYqSTh
to3sbSHutQiifX9Kp7e+fXN8Z1F0Oz/70Gx/P6U14+BtJz7FH5p+1tRXPdg5E1R3mMF29IpEWqZL
ygsnhG2OCWloWxsmPTHlGr45srooomwpaX2Rlt6RsGO1LrVKv5BMZKXc6fhtS5BLPjp5uOIOuUiF
vWr7dcvuyKM96kl0rJjUS7NThgQKY+KR99x6tK64I7X4Cs1a0dPnMr101ZvUh0FNQSfltW1NFgDi
lRorgIILEG1p3dmHERJqCdIOZR5Ush8ftQjzFw0ldtW8KVlC7D2EC8U3bppSnzUBxs/0Sh3KVyk8
p2hQgpMCkSjpWsZI733LV0yim64QNxL58idrGTHurKRQt+g3IbgbwlbJHcZYe12hMIyy1xZekeis
TQM2mbvhLx9H5dYZdr0/HhJ9+g3rZ4OI2T/kTo95prUemT27Fdl1csNHeNN45YDiG8NAeJ/EWQUL
qVDrYBw3ULcy5nxpQrEBUqYha1d1BM7RDs0+JceLLEMUdO8WDSXlkQKHoLNSbJdKj9h3UFxybgxl
Z+s7V9/x7367U8B1hUrYDzXl2HbzChDSHz4sOmRHO7vk8voSCPY2yANmBVOeSmM6ncESes6rddns
vYFCriMGIqX4BvlZCueDO40ew1SVZW43d/8+a7Tvbk7uEI3xp46G6qtoK4gT2+/TLj6qvYPRAFCl
Mm5iyLZZGM1xyHGKZJOGyPHVmz7uL2k73mTmgP9Vs4Ih++8v85mb8ucNYuj0rAKxH3ia+lXm4htD
Uhll6uOpvmzTow3XopqgaERQzCnnJvwSAxv/C5g67HvjKPTfiHM4rwJeo3awaTxW5lARsXK0oA73
cC4phRz/RmFjdLhztUeRt0torD/gcN/Ma/jm9Jgk7Roq/sNf7j6v6QzdzUiuSrAJFCQWtqioW5AA
mv/gzkkfcyeb+/xXpIE+o3kdGya6yklpxSqdHvwyRXhxA5JjTJyeDek+EM7w9VPvXM6HakCijUsD
7BFTwXWcoi8q6Nk+fPN2VIMfSs1vCj1+GUavKhG5hjA/G+u31/sw8+v//i/t/2keeQFN78J9oumN
wKDd8SjSk1LfNTV5KYTFQbhzVQLXwyeD8EILqp8qopWSX/puFXt3WqQuaixBcgKG/w9LhEeJnNFh
mCS+JoQHONKCqJgKmo2JbDYVGUUGe/q3avgL6ZxRlVwBzU0iXEQAe8fZua/Im+bQXlYRRofRc2I+
p5Bxe/0uRPFfcT3Uv2p0CEG0iVA6pNRrpolBqPHTTtP/utQxNcSt38FbweV/X5ZIFESGOemNfxyR
9ZhBPlMjJjEErZoFJuoeOnC92kQulPAMLWrHile2Pzw8WTd83V+Md1VLw2oK5xn5Ff/jxXp0okOs
Fv4RK4/ZWGnrnMDJ3M9Wqeu9WZxoOb6GNOyed606exsryiIf7RXH5Tw8J+YBGnhmRgxSKOKaX05C
/9ZS1rU/8iJk8fr1i5KJp1oyK/FvqJdG1dHzUFUOqQ0vKstmYBYvqZLjqgBYG01YSm06zd5NCTTA
8NlDU2g7CqPR7Ie98E2ZzWoTeNxxQNpIob88sh7HJserEw+I4VJinFCZzgFKHHscHBe5hTXiddIy
92CyxhEVsontpRtATKfpNpOLZv/U63zzbMh6t7DRRQzOSPxLG9ZXRjC53ugdvOIilHOFs1tm4IYP
3XjYpO1jv22lMsIH4KraG199a6qfnso3J4RMBaQPpLxkQv751P5jISVFnepJG3mHCKGMiNGn2dWw
IWrPx+4rh2dodC90ICANcWduppgYDuC0jE5FGI8tiFeZcZvBtDVb4LL4p1b170vNMgCKwfYtJvhY
1/65zl1kCya+INZBg8RQl/pOTd/ckFP33/vpGxoVn0PAPV6XTGL+ajvzjmihLvCsQ55dEh0Trm1E
PcgTu/RRgk0lLWe8phfuwPFNc9wUSg/LsLnx6Uqy6QDy4MY/LI+/e1D5lYhQsVF+s39ka/Efbyau
zBjiN7+6CF49qlAqTK1ck9+xwBQWye8PT0AeWn9uVAtyArZmtCm2Q6jEnx+nUtl4xtCYpFasUUFC
TvTmJUVPXL8S/tiY10JFusbB0jj30j9KkkYoMAegH1wwdhIU//c3+ub3Jx5dtwgDkQvg6/2QtGFu
u4XKWUW3GCZrKT63nQXkGcXfaXXzA8rMq/77CeCMBDeFSx+N7NepVCe0ujPYhGjl/JWcK7EWkG9W
bj6X/1UBxDvxcCpoHXPIFjJWR2bbBIw2xXR0JcsnOhuweYPYhEyC+stmN41cB4gyA4HWynwxfFzP
+l1B8LMMwsHqDkue9uSiaQxw4JImijbWM3V9U9f3Q3HQi3Djgxob9QeIzTpNDjom7iqZlJLZ2hDf
ZR5yZukGLy09KzYxVWcYDKZ2USr4ixsNh6ncsdE80h646kbk+AcgXA1p7vOxIEUIzV3+kgfUs9RZ
gYw4ydeJFtHijQtJltFHvFf8aCtZBKgkOxQZvR1i3UT4VN1u9TS8DYk3sQdAVCpcKVSP3Vet9061
aa9GAr+zVSJuh0ibe01ym+bZOnTanZHpSwlVT54NhZ0p2rkfqw3pDzOLoEdrLB4oaLZNTu6ObDYn
vd6RobQR9sKHnZHVMXMcf+XXuCgjluIRKlq3ch0ZqRYw+Pk4p4UjB/AZ4+sgESs5Bu/Kq2rzg/QI
pKRL3FJRyg+H8lieaz4/7OM3JS0irFY5QZQsvfgmHSCQ8hPYl66yutsLPjKw9TO+QXBLb9sJ0Scx
RxvZjUiHs4hm0Cb3u+BiDiGByrIVS0+pc1OkZqe/ajxRORrsiDVRVe5oTL/kS4eE8cOa/mYLwc/h
jqEQhyP6V7xHPzQOYWbWQWIvKPJkg41FNbFbEyNWKE//3rHGN2cIn2cbAt6bZYEt/nmG9FOmdH2n
mIeC39aPE+letuAUw+jvo2hEgwa0xxkbeVM7aGTzvgwMNLBjw78JzWrgiXOVpAfDv5gNeZBxtXNy
d9UbaH5tWMokWsmeslDnltWdbDT7Q0gKkfmMPcA5xaGmxde5q95b7NewRba0+6phGuQiY1KdJfmI
G9VI13rL5ArIFda+3040idlPoI88Kb+cpK5DG8a8CurZXzYnIo/jwp8K7pLwSWHcrOHdNy2FtbAL
Qnj7LSE847sVfpCwwlLrcV8lOjT4UIu1Ef9q8/fYbX84Sr9pav6HsjNbbhtLtugXIQLz8EoC4EyK
IqnpBSHJEuZ5xtf3gl+urXJIcbu7qjpctkiCwDl5Mvde2yQGmH6eOCvRmKL9/cVoSp+JgdCbB6W4
4go29MYh9EDOGk5kBDIoNwrYBI8HgT6pUYI2SpnycXQe70cY1LORKG8XFVcO8rQ9jueS7lqQ9yuR
lS5+LwPVrZuLoV2NPnSixE4JJuSGTs2tFP1AM7D+u0r//VG+dNRMuU6MQR5MYuHu9YHI1v5YSHdy
9UoHQAtuWZO4eQZbqGmYlADm5cDvqi3MB4/kND5Tgam+6pVllu093PDQAUP/2s5PxYhxEzc2klU2
v3cpvR+Sa0wSmVocJAHRGEaVDGVZxnOU1BxAkA/tNZ2gP6O3EfgtAt5BIipunJlrgTrBUA6doa4t
H3TmRFSOFe0QKHgxmZ3R+KBS5cUGennLepdb3LvvvlUBWeKoGYqXedGVRltc69JSgd1ksRt7Uog3
byk3+zE8UOf+dgCA3LIxZSwNVA8JoUiChGwrLhbXKhAQg62FnL6LUi5K+i0hCEG8clP+yQJZWj8s
Npr+n/ueb0aZ2dYKJQtnur9vsjjUS956Yx5GQdoqIvlJgrKM0l8KtIGYb4r5sU3YtDg+T95rTbsw
7RXi8o6mHNr68ECwbsfWM2y6oncEKGLN/E1hh54Uu+9DMMbsyMV07D+MqeGscGQR9noWNF1f1x6z
yaSmw4UpgbDPWGsgG54yhhh90DtbbAMf/oCnhY7lezoMlFGPqXqzRJ+s0YKJZbov/dptC8BBFfKR
+ocj4z/KbFNG/KpTWvwL8qLXqdq2VmYcwLxKeX8iJfCYWY2DJg6EFczxfCl7gS1r/iERnmRWSKwQ
vkmexRRCuoT7SB62UnquMIoLs/gxiOe/OwXvj6YHcxcFBsl/NMtll+d1Sf1rgCQL4ydOP0a99rN3
le9I70KnQ+4ojbte2ZqNsVVpdmENoxEzGExkVn53JOuYKrnR+d7QSGkrnUZuLQZrLfsVI3wjVjOA
8ZWJjV2327q4ygY5oO/EfKx8QyLtkGUonH5YiqXfWtS/12IkDKaF1AkEFnKGL0ojrfHb0AoFPhdm
JHKFGfJW73LJ9L71xWMTWRiKVmpGadO4cy6E7jlVfJSpOHLlFOE8ibjVqD/7tHUTIr81DoussEst
eRKlX3oFrAKxrqKszaxFZFBhalBoNWoAFqhSMnJXS7x+DcnBsfGul+8Je11jilsdTzErLyxjV3gj
8Rsk4GCn1V2VvZg1ExHUbbKf0ZUPHe4JQnha/jqKjYT/j4q7jz6mrLdh1MBM8DRsSklJJwlF1EiO
KxFrFYRTRT01ZJa2mVN6ZJiHGuNtDxYjPkEUtQUzhT4gahyaXK5tzGSylVrFkIaHWRhoZQY2i3c6
fhqTvwyowFLZ9uraVaXjMFa27sUn2t/z6OcUFe89kkmCatxK1ZYV05qpJIYNQ+oM3Z1mgkv4NEpP
pXBoqVKzXSL2a43EUBkd9qSeCw381pNaSwsVcYfWxnaErbAn0ZJIbXjjJGmA7WswpRsgFR5iuvAl
1zhp7UzBUrDIJD1YTAYRqdWRzvsC3uRWU8/6Yp13mA/gubR6/WJMxOQm41kYVvHsMTbH00Qvr+64
JVUGzf2DVRcnue2upZmFmBznU3+SVCg3BscX04OQsABXACgPo9iA4jIWA61+ZmUEheEIy1Z0Ovl+
aZFjnR3Xfp+vqTpeER0tSDfgN4TYt4AJzi75IHNw3y37PHKZ8oTdXVYmP5Rj+j8WZFlDajX3MSlE
lPnf/3GC9EqxijlaGoc41rYwCZgzEROU9h9hXO8AFIohG5d8i/XwJIUzW00cPjhIzMQvmBE+Gd+I
RhuRUQsZUAZSG1PD2/dapGfCetFE1iX6xPRc0vjPoan2N7ZVCTdW5fUYKM8yQfSMi5hkJVsadiVD
FP6MeceYe05GqZBLi8nGatYFbfmUsjkUYttvnrxTSScw1ZE8dMsC6GcI16IGoEy11PUrRKUGXujp
OmSv39evv3WPX1cLXePUjWNJNxhA/33BoirQ+xSf9MGq2qPAh56hyV57mHWYYJRz5UP1ST1HDNOG
2yqU3+TuMI+jY049Qjkr/IZFhx4J9ajkwcJhw/N6DkQEGSAzt/oP5u0cKvGuz+7yqUCAXWzRMs3o
4yZl/UTOwmmkhaqQcOKfEdkjMx0B9Kv31KoP9DjtMHmhlOwi381JbPBCgMkCQbPPcQnqlodC6bmQ
XCmsaV2YLz+n/mqwGtRk8YZTvwyRzCjWT+pV7b/mDlP+88p9KTANhJyD2ITGoURgEUuwouP96J/j
YN0KFx6LYgjw7R5zCelvFdgV/bbev4+IVs1QGWuXEstegTTekCDg4oQ363ctuI7qpdGKZYlJCL/v
IDsFP70P15LxnkwMn/rFqH+I1q0Mj9MUQHMa8L9tQCXYgFjWsvnS6BJTtdfBpKsW7fKg5SwG3ofr
XFX7sP0MsYpXBPXAkgopHcgQdsioXtRF5DKot7+/vdT/NrPmi8RGS6NF1Czxy/OIgNnXJ5nNSJ84
fdHdi5+0ILFFvYbgo64m/cPjxTklL3zq8SDY6Z1TYt1mSaYMX+rBUyus5BzDzrRv/ftS1JcKZS4n
9EU/3tT01EG9Z0PeyPJbA2wipJzRp4vq33p2YCvbt2lGRgMxD9le1OCjwi2mHlS8y0Q/tPM+e2yq
33/m33qN/z5S//eZ5yPjH2uQahaemHuJcUjYgKtUgM4GZ4384xyTu4hezff1VU3P3KqAKoT3ySg7
2fQghuiaupdS1hyLW1yprhkVgtdo93HQ2kFobWX6LZXhwkMdK5zu6IDeO/Ha0liJ/MLJotlit22m
CuBVzUPjk8RwlPzPDKuzDs1DG/3NJL3AOlPkB43IjHh4mKtIv0XVpAF9NCGE+oei1VivSa7foZme
mdOuPMAjrXB1icZy3vViCcpNuZGtW6OQrAryjIm6FPRLDM1T8oy8F4LKtZL3pU6y2Tg4TXlfCgLY
jP0Pl/pfy72OHYfj9zyY+HrIQwFtRUZCDSfh78XZ7/9qygIxhmTH9I2FFCUZ3oHkoRKyJcpD2/BX
FLpl4oFn4qmJdtp4MaJrmDmqtLJwJg7KjZAoOTqaiJanfZrtG+PF6Ox8uFr9O53JsHkYRhQhtAnp
hU7pXhAEvMqkBQrLhmkTD6MBDsOfdhxRGPNfUKt02TFhe0wAYaW/Klrx4ZvE0Th5CmHD1NYaEGIv
E72aMrM8jUwPkSrw+7PySNFY5qBwWVCRAAyYXlgb+/w9p8YgPsMl8O6HK8q9+Z9719BUiUtqGdTG
f9+7EtDUXAWbd8jYO8VLom/NCL5+hCpx+f0r/fOr++OVvrS58TCVRpDySlOHZJwH3zylFKuA8r5/
nX8oaVmC/niheYn643FMRqC/QWfy1ZFEWTeIPNlDCHhUz6WylOlZdlWOKeOnlW++Ut9dyS8rX2iZ
TZclvGyjZPjyO5qpL43yaQX3vXS1gtcSzuLAHQdObFlYIHPERy1d0TXRja0WnOOZ8jTudf9+1H71
tjSyxgdOpO21iFzaHZOZSN4K6lkNdlL8Kws2RfMqKHRBL534VBkbE05GkayoLfpmU/w4x/lvw2e+
qCZY33nIBbTy74vqVWU9GKKuH3rxOvh3POu+bvvWZx6xcKscRMVlYv7wtP/D2Throef5I3NIpIRf
FlZjlIdWTVUdedMtVapL1a/ycduD8+pllFhshRq8MHSQC2QkIW3gH8HCyr8+959vYT5U/nEzKUrj
SW3JWwjR6tGgSPiagA3ULbFzKcZ9GuI64uqJDbVF1lk0TpKqoOvuZwFGmd4L8asZYMj1Vl7wPGHL
HgYfgNk2Ltd5+1jBnooGYMTeaYCpVf/ExVT+VbPwWCPx41SuciX/fvuAU/RW7kQeb6DiwaOXgYCS
x/vQeMo6pls0uwhhh/VABiVnowZasIrtT5HpwtPOM1+yJtsmrW4HVntq6+6IuEIFnCxQo0ANWBqq
hoQJt6nGkRiTryK+zPyJ+sMIkrPui2s4xJb/OIshboPanwzE898/7f8qONAxSsT9WJo636J/f0Jd
wogMuls/lFW/15jtj0wkLM2Ru/sZyRmduqQ6VdaLAPkLWpbutfSKYJ7XEDcpRaH9tbTEeFqFd3E6
CHS6Q86YrIMJvAHPLd/78skHcUHLXclzciD2CqGobBVobWoIV0Z8pcozeDCzFywHS7/L9r6BllGs
tqV1/v7T/rZIfVlk6K/IIqcdiQJe/rK2+WobtoaeKDSQrZVP3z8Ut9JEsOJd6E92a0k4MwHlPUzU
WyBYnYmJdAcclkpvPRU/zZOUfzQqdZkYPSSUpJsZ+pfWg6KlRi8yKTiYtE+MKUId+RwDEdHe8/46
SIFtTtGyU+aguUUWXXueBF2+5CnoKgQZDa5fLEsCWc++JSJ2cedDpZk/FdbrnDhqOmi2En5zzRTK
ug7tTwiH39Pnr5dT1ixWNAmfr/a75P/j6ZaCsQwms5MPwnjn6Rc/fqQlmsmc45n8MNnpqN2qvQ5a
Eh+fYdwqpV4p9ZNm/oo4GXfaIQWnGMPiG3rA6oxVoIqOZxpIaoEDyYJ3TgiluPWS54TDkR88VOBk
wkreKPhaLcw9Q4pnNQde6nWuZ3qEAj38cMf8tyC3NEXmv+h8gOP+/gr/+IhhIzB8TFXx0PYvpnER
kbzjgG3J9q0xTCi4TmUsmg0EcE7wxQXL5zKK3zQgj9+/Eeu/SxEPKNZ4He8NTfrfVfQfb6QgH6Vq
kmniWqJkQQK9AFLqBEPqRv7aR7HPxROgNnk9xMQhsD0zWFsqIkLWdW/YBPO5TzP2FmaHmT0SgA+M
63UVhlC2OtjpAw4nsD4Dt1BcGGuloQtlTMvM45WyPLDjmfVnWMtoyA7MXNeGG/evjX9f+Hej/Fgw
88OFRe8ZZK/N+q2iyrQyfx13pZtSKPu0UWSoS3UZOcNsczlZWu34dNxD6SOnfpeA2hh45/Tx8sru
3aGN0RtSINqNll88dHdBUNmtiTUckqSE1QeIF0c2gCEVY+ahbhe0kob4I2uR7+Nb9HKfGPQiddIi
Wvr07MVxCeV3KQfPszPVUikWCX5pkZfuPVXeKm3EwE5ee/CPGkShvfqDeXReSf9+WEgvpEhEZmWq
0Mu/FHCZ2lZDbfAFTtMxl6G+Da+xcmmkbTDwFRDj8f0N86+X02krWpy5mY5rXzZ/T4+mBj7zeGCw
s8w50vTRWxWdZKJOgmJOLflJh/EPdSFCFYDwc44AivCvSe1tKqXTJHbTgSo9xIOsB/L2EBYfyO/1
kFCSg9aRAZK8kIHdlB+JliIZ+f9/aGaKAOlNeroGYb5/72ZEXzSS0lfTwcwiwoHAFN9rw94L9+TM
ruL46ftLLP+jvOEjo+7SZINNBQnC36835UOYdEI7AS++A/pJj6eEcTQTqZcUB5V5Kh+sXXsDRpj4
qzwDcmOXzrBH8wprsPjV5c+C8pntowjvNmHDi648RMZNKNeV9SoyBWd+SaUL+w5GwQ29k1aAHD8G
KYaX5Ti8Kqnrw9jSqc8PSf6cf5rpOqc1AFe73OGdL8YdiudxwltU2d6vwTiZwSZPNtmz/GH2hy6g
a3oXTA+lsmsLN9cejc6lNQxlua/upNquLlm+SV/M6siqoHhXb3iO82uq3Enqs5baSHPbTZ8Ss+dk
x2yk/0t49WKILlH+0fETz0RFxfo61e9k69i+xpod5B+ACsboIV/F3kJ4HvuLUN2P+r5WlvR7i9w2
ZDu+Bff4bGuHZzyt5pTBUl5wpA+FQ9kta7CEyU4UThEB4h6L35bP1o1P6iG8Z7/DjcBIqZEvqsYu
4shvg/gyiaeythtS7PqzGZ1zkhxoYYIVoJ4BrfeU0/6umRjbZF5V7RkthY6ClK554QQ1ULHzaB66
hCRO9LI3v76qvA2DEKGbSn6Eg2XLzBb9ybQW3cXkN4fHITtaVBXj3bDE+qgCSazfx/JqAKvI1/oz
W0WZIh5/QW2vd26yKtVDkO0Hc58z/QnXpe6Y02NQ7gKchMIvK0IGsQto+cdOTngKvL/3qFsEG2js
0mkGC3A6owuKHuOXtf7+Fv/HKsKMnmoJOgo+j68VipoMoVhM9e9n2utBYWyNmIjfbZsuReCf37/Y
vCR9WSF5MboTJm5WxAhfnt6yNITUV3l6kXR79EkBIgFiYAqf/7QW/2MzncutWec3l77q18JLKOXM
z8LpYDHaaLQ9oSNLROkLxT+XkrqsKrK+hR8upTYv8F8+HqJdheWfmg/k0pePJ45lE6mwEg59EjLu
ze5xne7w0HotoLLXwvBPJtTskYhzMtn0DHR8cylkybU0wAkNLEuDcYx0CUYaKF5qSzRIGbTxtE6r
lvEQTM0JSEkMM52JhS/CJJ1xv5yYSSFha7d5BjguF8UDU2emAbYk5BtFZT0ScUzwQ3WNbXHYiMZ5
UN6L6qWYIwfU9ykDmu2Bh2LMYQUKxfIPX/vvq/3lwlhzB4WmOqQBzfqyVcm9H5WpGgwHpdHsxCp/
VR06AkP0P3SowVOJHmpW4Ms1IX5l2z4yRHMJnz5GjHQoOznz1yLGe4rOCNi7L9FODikJqC/aSVpM
xTFMvRWFiN0omOKzj0zk+IX+IMcN0EgCmkaVNML5/2/mazdAjRNUkdw/Yp+9D6tLnX5Ekz2JW7K+
lqr+rm1LmB5NKDl69wnEyvn+Ofg9RPh6QdBhSKhQjXlD/XLsTCLRTNtM7w+ZyrrRu35oISp66pgu
hglahiWJBstSrG2zS+zReJ1TsAvlpZc/Mvw4r7q/08GNhgZoveD9+/emzVva1/dmon6cVUMMhr5u
eUNZhf4YAKgeOLjjUbRTsNxyDHC/lV/bpaLcQTljFnyflz3yEXUtGO81bMUGPAMOepOUkLax1mEI
oZOR/dhM7JbBetAO9dBsZi5PT3xIwImH0VpR0E+kL2PrBGVFT2H4GckY/hUVYjIjOmDHEx9YEop7
seuRMOMHLNdNFdz5AYzziAoWLQTDv6C/pL0rE1ja6LKrlT+RzAhi+ddl0STQVZRAaNXny/ZHeQ6K
J8Xx0vaHiZZ7K6Gbnh/TGGmHcfahYqZdcDdrURg32F5TPAyBtzRgUlCYGUyREuI+U6vdtezws5y9
IAqr0UjJEk6xeOspU5NYBYPyOUo1tNHOlRh8ycElS+SVCGSlh+knABros3Try+OhzbqtSuPbyBI7
iCz8j+QMj2z2DE9VqmytIhjSJMmVL/rq97TVGT2wIWZn5M6y4Uw8IgTGLJLoWkgahc3SQFuRKh/M
+HR4h4JUr2p+DqgSe0qfrVOqc1Km41YWn2kKmLTK3DYu79NQQERWrzJmLy03bZD0C314MsqJsIsa
PdtuQEBsiU8yzd/+xNO9zYXO9mkzNqm+rOPMZvmC20nPHmV4FozL0d/6xdXA0tTjEzdt4nUXJKNk
PSYiQ1l6JNxNzXjrSvFcDRpDnc8pBZNlILJPmnOGhKcM95i46Uh4HI7biOmRyNKpr7X+plWvbZYt
R6+mvUN3foKXY/akl4TrSH+aYBh1RB1LPIqcNfO9Bxy2HXGX67jT/TeBmQwl6GYOpp1lDjmOPgAN
d60QAni/yhwO1ZQFRnoSEa3gBhkkpwvBm5BqAtDZp11ZR8dGeufXDQtkQMxQtTWOJUMFfdbLiY+1
d+a1cw5LUlw+UeMvFaJYVcVbGJDRxd5zGq4Vc60pWZO8YaI/mrWDGB+7KrWn7l0geqMsRbitMj2n
7sAEXyifxuE9ixmaJBBQMF69MG5Xg+NgYcSsyT2jQn3w5FPRqAsr3eNALIJPvXQV1A7Rg6DZQu36
1JoBZkWRBipUb9k1KqRVwegEoIwb70IGHi4yij7N1rVDq2huN2A6yq7fr09fd3aMuIjqFIWFSWWL
1788h+UQp23HuPlY8sxg4FfSp4hk2neZtaKoblhDlt+/oD5v238siMaM31A1DZM283Msul8mwnrF
WYQ1ITwPNYgZp41X4rANRDs8eME2K7bEQeaRo2JbXCXILfKtrDht/yiQT9Mu/ZaNibAaJznlDQvD
Uh2P1Wzze0mKPU32Bl3FWuxIU7fJgtiZj3W0Nt79x5bnYKV1TiuRZOIGJQDTYyceg21arpJ9/Ybq
8RfqGvADJQinM3KPepfqhzTdfP/ptZ8+/ZeipvXGSSO6Mjzjq4z2UwtoDee/Y1C9N+v6Jdm38SZL
rpWwLEgpLFy6EYK2Gvslo7JhwapQCIzBLolIgowjsntD9DbsKVtJmS2z8/VuNK4gAAFXieobh2ce
iFf/LiMCaG31V2WTc0ggJ2XHXd7Wh1BZiwR03H3/KSl3v2x7GsWiZtCow1GDT0XSv2zJQhyZntoP
42UobcF8o8PiZvKdMCUgaglAqDoqCAAVLylI3LD+JWnlxqrPZfqo0fxIkD3x4Lu91eFk41CgGpzj
uPvj58GHiK4uTppZwur5SBlviaDmpejZiAWEhPKi3CIEVWSyYwwDwgfLF9PK2Sk3J3ZMzS46lf1z
KXawG+aGIHDzTqZBFK8otSC+Ew5i4Jk1DdeKLQhupE43ujMU+rbwzkot2aKv4JEWKqI6LaeOKfJi
BZdsaKuOrpXwR2sWrHcP9WSgL+VhrRs+QaWXtGlIvxPQtqzqqVpaxq/J+CSfc6xTgivrdTw4qoKX
VeL7sECDANjPIHdZXXYuq88knUEoK12maQSTrQIWwOizxgmOsGEgy3sw2TBEQpqqoze+1uo5w4ep
sJIQ02CIe7X8FBF4t2Aii50+rFVH5LQwCQMmFRRHtZuFK76QwHuZvLcRYYaonCcB8WR9ldVzI0pM
tt7lbi929w15IEp99sabgENsQANfuUn1rOaXON0KJAyquyHZZ0bhJNNlrJnVIuSM9IeQkCcFiefk
3gk9iPnWwchuyDznlNF4evNVJF6GiUyBtQfEP1i15U7DLIi2Qa9RgD5KQs9WRDd03Zc7k5EqhGDI
gsa9nF5MXMuinC0q4x7Kk9JcIwtGdJjCEXat8TK7TRSmjEG6D8s5eOUtiu9L4qCSfRTsrERdKN1T
8FzijtY/m+I08L7kYqeg9jfux3jTMk/1BmPRYJyvDj0/omVAm/WrIFyF+SXyzVVY7kS0SiWCJFPl
S/IYFn2IFfh29ABtd1/TFsd9narb2MhBQu0VqvH5YSdEW4Jnf8iatZbcIsbb/kKiCJMxOENFpPO2
7HAfd62CS3Ofjje5JYK64psELV54k63NfyB0fHMX92+yumVI0kubQvsEbxCRDmX3ma2LL4Z/DOk4
ROFqVJ5TmcnayZjcDgGzfh9BXR9eRWkzqQwb8PpmTl4zkwciTY8idFDSsXcsu/IZbxNm4yfT2JkD
6hdsGq4/3AKubYp398oDPCU3cJOuNbmIiPm7rlwT45dVPJP/w/P4yCMai8D9FlLlpMKuqk/05knE
mWem8LY6GwEqh9nYodryk7W+CcNF/kEjU7GZrFI8A8yIb+IGe2PUrUyc4NZlnD3G9jABSWTTrrGX
8wSTx74ofhnRiUYRQo/KequldVSeZGs5Mjcf9qmKD0FeSK/VB08Oj9V0IsxDlh4TYGDY4vtmhRcp
f48IJR8O5JwUl4wff0yIhiIpzV9jtheVLZ5VeVU9E4NRhG6WOuDVkQ+GL0l7V7brQT3x3qGf0N0g
VgoWbIEczx2IfiLWxOE8O6mM3IntuMrSghFtUCOhXib37fhoIt2Z6HRFxZ1XawuJH6txzQOV4K2o
XylCCdwztY2OIM7qKVOKZRdte9Wyix3IeXoC2roa3qT0VyOz1xgiatyzUBCDpO1KZNmlPYSPiAm6
Y3wZkMFgQaGJDZKf45QbSC67oaTfdRMofDfo12Q2RcUeLkUq7AUP+vMxwoOo0a4m5hgRuNOYa+US
8pWiZKWGEpZYeYQO3/Ec9DJgsoKxcaeRJ458gih15SKyjM1NvIUn7hFZx24C67Rc+cESe8dUMzk4
pZ4DIKMkyAvDByJRBImjGxw8eQ9eZviUDWK07GQ3SavgjRicDJOw6oTBrcb2o4sMF6dnq+B4utN9
dVH79yZ3erjvCT1JpYcG+aDRo5ekC1e859DzG/k5xoTUcob2wOT4tza4VwrE1OEtr64T4r7Zm84o
HL0T19TSdrJ1aPQd/bjc2KAFJSGXy8cJL7wZ4zqr951y5byCUiSU4Y4cRfR8EtwxlJarMV21bMdN
dkoCu4PG94lSj+FoE9wX0c3HCdsVV0xLTXlmA+zjVfZc7euEVc9WR0BBthCsjCctO3G1OdBDdi8f
eeme7LCFIdnQakduXxAOqa0X1AVuaAHEtUk14llTfIS79nCifcMYz1BIi7DDRzpJ0okmn0qI+4Gk
jLRZZsKimAuveyoWlqXgVMNqrzfChLRgwVBHRnMoOKhvpRM/Ba3D9GGgWPUdpqLRXviV81YVhFPY
eO0idZWMeclDhTgcrewHDxFxI8q4qaMXiSy+epsmbp93ZLY/eM12zE5Z9aZP3Bvw6ER4Ak27TD47
fTt7ycy3miLfSzoXFSzVOiPUot6r+gYrLtYqSb4Sxvcs7cmNKn7pEUtpP7iVddMHMjPAvilnRfkM
OhRf7TbEXRDmnxXyHpnYuLzg5jhF5dnjvFxZJ3NcW82K+6nITjopcRvUXaW406y7oNqVWM0a6FIA
+11ymDZ9a7mIGuCxKNTQCYEkMgB9f+FFjO/beytmyxZZiSQwhiiu8juZ9C2AjdwkanBT5I62lW1V
DZsSuWThSAJ1xAr0qE2gEY5ywZegPFvyVWwh7VPLeQfwfX14EzhC/7aRendKG6JP3OblcyvxdMHm
4ISFOaok6rNpXlrttY2lfTCeTUFepiCAmEIWyCO7LVQw4E2p9pokERLzeRJd2wFEsG48gNMNklUv
7v20tHM3oPAy8jkv5S3vdhUtpwTitB+7YXXqS2lRiCYH3pH8KvpQ+oNM3aZjoej9B0KvYhkzNwnz
+SqcKMfHXZ7eQuaDSLMb6dRPj1XDAW7k3VMD9PxTSR9rTcMURrOTXakziUQMX1GtoPuDQSEffB1f
H17jPSc3PJYxp9Jrpz/2wwcRP8NwQIqbAk3wKAv18WNi8pBPD+jtddoI7bE+5eoyfI+AaVgyoBvT
SZRdl7xX7YuZnnuTamKNvs4Ynlv/RY+eI3ELSpA4LBKvR2fQ0WNSgv5SOKcEur8iFCXVV6bfLeph
snGRD9mFMNJFyNxQrSk81gnhchrhe+ml9O8mvziolA6TYIedvFHpSpLCl6wV2v8Tj0xBHdUKhB6F
Z1+/jfoKHq4gu0p/yAE4SE+KjxpPT5ZFGKOrfu84mCZRfIaAZArN2sqFlZhcvQjSLCQAuhNhSf4P
YVMvmvE4f2lTeMl5UCNCqaTxOZeP2pyxASlNCn0n9QM3oZdo4loSstwxSpaERLfVRy+UV2hDqbI4
g9F2bWLzrhqeBcNcVsmDB2dqbNCtEfpQ9U7TxnfaAJ6T9xps1eFDK2/wLN2KYKDsTUhDorzOSVSx
v0wLv5TsUo55DGKOzbRaho3UvJiU5AbvRMnf8uwQKG4kdgSwz1PQDzyZC9k7q5RVvravzEfJf5zq
Bfo4g6ypdgEYxijYj2C4uUL83mBXn0N+WWTjuwpLqaJdonW9b0915IpvmenUDHEatPb9oU/7hYzI
E8qw31Pb2WSVxhBe00PCztTxF6jxAr12mz3VHm2X7K2iAVJ9dAnl4SYtH+m2SdnoVvFOFxCF2cqw
9KADoSbWJBQinGzzaU/yhmdSwhd26C3MNWznBI1R89jGzyLZL8UamK0tefu8vRQC4w3a0P6ZNWWI
bV1yhlW+rx7zjWzopO/Gdn2ifRIkl4qNEzmE6IzVNpBXxlFmLuStaB8b2YWUN/2Odm5Uf/AS1pqw
ukTaCGSHJXcSrg31pGJWI5YjC7aT+jiBDiWTzCNH6DD5655aMMMFec9pcOmjiaHy4qV408x2jo16
ZIaMs3iKnR6itKM8WMVeGJ5V0/3+vPnbBflHT4HTJpItRBX8UzMN+hl/dxOnJPDi0FLHi3YyX+N4
F5YuPaJ2ZXYb2grRQpVZrBb1IT2k6Jl5RG4S2MEHyEIVQPILMdCxE984RuVkn7mQ0KEOYnAk0wnq
w5L8x/205ebHT8Xc3OSXyby/yY+WQALF0o8WdI+5iNk9XMH4ou/iC1trVdo4rHdU8f2pf4vfcItl
1QbgKb0GCp9cXQXCGuVc+6gqp++vx28Z5ZfroSJlm2WJiLA4iP59PXIxHMrEkodLnzoTZ5N4HdUb
chE5SGX+TpHt7K67dh1d1r1PFpa2hg4kT9uEVVyhl2n3ohMpRJy5Ftl1KEVNWrNOM9HwcpXATZHM
I8UvN1pnU9vGkZNzq0qcXV2zWBA/0CxZNULD0bg3Kya7jnRMJAZ/LnXPoFMFLHQSsFBH0lFcBKjb
L8wQMyaWpeMX24joz+W4s3I31w/ymxqSb7lUYoDn4NHBNx0n/lfsebCmcaWrm6lf8wxBHituZuh2
wbZV16yKxM4AsUu6Db3J7y+vpH7p4sz3mQphjv8oJoO3r2IBuLL05qVhuGTKsgXyaM0tTep09UFM
HrXqrH4W1TVFNjAJh9F/atSHpD6ryjngHMoKGKK/lE5QPoGSd/pGDbdxetRYyK2z8DgU60S9Ecmc
jtBUj3M/wLvq2qWftiLPLMRunRKWxIsDf+ePQmitE7qju8yFh2VYZxnIXLBPSHgcDuZwNaxnPYKN
9Yhn3dyQ3Uyv2FJOUnzww73pO1K0qYQ7II2dfEaRNwiP6NaU4s4UthIgYeOpew3KO1885ukSn+Ok
XI+ivyo1p1YfFLAOx3i6ULKwZfF7i+GmiSczvpXejV8X1YdapVL/H2Hnuds21rXtIyLAXv6yS1SX
ZVv+Q7iKIkWxiE08+u9inhf4Ek8QD4LBTOKokJt7r7XutiriWa20rPtdTx4x4LU+k815JS4I+7oZ
y7E/Spc3o3d6bYnxaps+6ORc8mx0n7r50BkLgoX00xFprHSaq7colgiZWJoFwvPKTqoDCyYtdqj9
s+xBZGqOzTmxz8qetSXefpDLsqv8OcH8390HlmSICdPxPwo4qS6T0ojLYZ92eyE/lsqHkEJdxKwq
mTThL2L9nuMLoO6uGjWn8IrzKDvQ0tI+O+rVpMT6isAz9Co0NSt5wLN2cREjGfmE/lx2tiisDOVw
FxLvVL3m9wdhXCAyZ0u7GxvztG+Gj8F8IIFIqyOhXyjJuj0/jsr6Wj0R6JgP82vDvZudTuFdrmjn
Dqfrrh+fRcKYssl6hWJmwOBgU3Ok3OcnhkKy371d9ZeOzmNYyDENjxd3BE1gxzu3btFY7VNip81l
hi1PjZHJS0L3Fr9f8v2oIfFbMoDUpGOBFanqU8eMJk/7Vrvtevmxr90LLY427+9P5QkNJC7h8/q0
VYR9zixGQXzeRj2qdCuskgh5HnmsRABf1ehGhXKdK+q8xZiYoUYMS30m4KNCIFy/6a2tygOfzC3E
wqewXNKZppxS+VuP12qhT1OLlBw6bGbY/c/rLt7BnZWEAJoSnDsoYJOTcPWEPkbCkl15Ss+r7O5J
EhBFIBWHUn5S9eMP28YvYPb7toxDKZsG60ZkNvrnttwLuXSSq+uwlwMJcc7DtXbNQHsWKPzm2UpA
0mjTUjlj+EJAtIMFm3tFxWcT7ra9zjSSs+z08ey1W8ZPQTXRUUgrdQj5CNBOexe3WlKxVNzQQHrL
vPYzP2hPWXRx0S4EZ495aen2y2pOB7O5uM0GUwUljGeVgyE9pnR+Sjlh4whAIzRn9mxbTuKSqUCK
/eG6N3zB1tAxZk7WL28ByYwU9Uyp+Y+RIOAoV5kqBE00zqGiW0Gn4/7n0cZIQX/8v6NBsZMncz9+
kdnzhUX5eCAbNPfZAoo1U7P0EQOQwRPh0lgoLHz0D4TJP1KCapUjv99mGk50tnYU8cUsQgwtxdbn
lNV3DD/ap5sSFqMrr4jKoGS7UP0uxQiW5GndQkoJojH1WgKWiTiHbxic/HyN/QGlKyILu96Whzaq
ouzs15p7lj2gpfLzhoMX8XMMazZA3+nLsKwDUksC+rh7ZKSuBpuAgjNK5rGnffywUr4RXX/tMJwx
8FwVUH7G638uFOx0knjQtXafVRi4oSWg7AP3dJrXBrMU0vO8/idIFjeFb1jQr+pJRkOFVQuGBuov
7vNvmGyHvUQ/9lm3j5vDXZ7peZidZwkhbE1wvRNFrXqpkdnliDPXbSeV24TwyH5v5UcMDwnBMKpn
o1jeczwPiDu+Hnpx3ueRpROXCuzsItE9S/NWi2JxezotqYV6HdLVWhHmbbJkLD2mO7XDRvnYMzWl
MjFyXy2/5Fe9ZNC07s+ooovNNV7KzS4uH81sfktnjbwok13NKdsuYjlggGtKeHHC2kCWNofAlZdv
Vf54N2ieQUzlXXkLigomyTxp94q1LYyKTPtVnfqwVAvaxktwmTAk+LgvxEAi8lGi65rHbw0xROLB
uPiZJ4UCqcl5t+7oC1Jt1gbaG6ZuJ2OjZ5tsODb86Xj/GCqiZRYmT2fvGfdFrYbI9dL44Xbaa8j2
xedBW3fZus0eT/3yYryI54/09tSM7wWIx2kBaiwWuzE+NuJOUw4jdDJylrW1TJcQP7ZoTZPPRnyX
4aV1K2l47G6g2w9Dth6trTlss3KhJ/PytKhPWCpFLXxyROZy1AO5yxC15/waaGDih1QPRpVkiLVw
2ZrFTtdWBX7qV/siuFq+1CCV4kR6q235NKtxu8zWp0vUDxCN7VsW8FpqElb3B6uYXdNjdWEb3SZk
m4yUAy8gelwSrSCx+JGPwouK0nNZQrpbieUiG+cEH2tqeGZbzxg7zS795oRp72nGH8VZNGL76Iwc
fwnZvzODorvfxOjf8eCm4cxJXrAW3QaKvVj6fBbUjNhU1Ny8TIlirvtllVsLXseoA1pJkUCeBPcG
QtIXGf16GZYVE60w7sNLG9W0V+XiQld5JZJllpOkx6N9muEtb5wWJQLa6CI8nGGRIQvPolMyq/TV
qdrxPueBHwfA4Wtt7peNoIYV0wZa78smbaMp/tjAN2He6eteiYD1JMYi5JYC7OpO2WBf7/KbRhky
MR2xEGzdVHb03lNBGERX7AH+Qn4GpgOq6xjnJG6fHpTEyp4cvpaBKUvqU66bOO9fvJMF58VLYz/W
nYYCvg74i0bpNoKLNeRoTu/e4VCfuVnnoqLnvZLYlwiFsbwYxiHuftT/HCK8r4U6dHoLEqHFwWGJ
nyGd4/khOxbnza+34H9j06PB4/oCCFgeT81YTT91xo2297kYfFgTxTEDQDLqTXSEflnO+IEZ3zEf
Qrn3qpHs8xBG+9gjwZ3zYcB24DnAFCDuj4vAN7rKDr9ULgvxg52L9DGtvftAyolzYYR1oc+x+bRX
wuoJQM0cxvHXxqmgJDHAI2K68vjJzLPweui923luTuDcr9fL3EneLz1Pv4Na31pgYdFBI32hfIKa
Sq60CWGH96I6BYt3eTuZWQBnHxez3+CjdT8wPcS4GTEsr3kyMBlwUyYOGmDhdCfv9NP0yaxvtpDO
hQcikZ6sM8BHz+Ewmx3wFUYkJtlYkU2ozq8PzurgzOf9uXq8LDUgyBsvyBLg6vFx+Dd/1DJpsrwT
KkimQjKlpUOKeNx78qeOv+qEt3qsAxrbpHJFuHK/lhebHFcnJSAW1T7vzCokGIZ1ybvxA3DP+ULF
dMf44ow6qTzQq2Bog2+XQ0oLKwUvZFYE35TFqxHPy2r69afqZ0NPDCelm74Kb8dCmKA6/PvJD8+m
zwO5+E7Y+1Xx1Ds77RgIpQsswZdk7V1qj/XJA8KlUQRWFTx7R2C9EdjM5eCNZaaqYN9YkjD2XrBu
Jxr8gBFBUGN3UDhvPRYmsuNbKKR8JbwfzM+3yoCqCrCMnYbHFzFMW7x4RGlfFSxd7Mk8mIVzhOhO
aZs+m6+YIHAVhrN7jog34O/VRnDB6VEDuGQu64ApW7FNGhfEHn6w5QmxvDuYEZBsbzNB4FnlWwMT
cxn5Dpzi+CZwZYDNuBF4hsW4K1keADF3m40xfafSw9dmursUWeKv00jDJwvXTeTqhNA5mOG8sUZw
meZF+GV0aAs9aj6+ASurPta1B9aLwRdXkusDwzpGpadgPeAMH+WRN+BvMT67wA9QSWqBFeY3H+Yj
ZgDgV8hDz24NECfNIFLzY8DL/Dsl3Qes6OSDpvJXfk2fbZmMtbMzqE48Iirlk+Cybqe9nXCJ+LuK
K1Hf4r2veyomlIwBaPfBMZuZWkal7i399hU92/2VV26hDnU22lV/8i2P7aaZ8bsJHimvoAtG7vCr
+YgfLdmOv/THAUyZJstrNrddu6s/1Nf02HwYZ9sfSLzW7XLPJwT8tWACOpgn5uclN4rHhK2RjoZr
jDP3AdAbbk15I4eq575zvdj44EKLyTPXQeXJ0wKBM7KcjWcPUxkKAZ4FibM+2ROaVPSwQO0Kq2IO
acuuV7mEAMIpHWMWry5h4TJGCgBbYVyt9FBFKvzFBF1fN1GxQDM2Pp4ku30ocTNedQccpr0mjG1c
HngSD0V4D8cldG926Kd0aT5dDgXzQ5tC9k7s+0fzdWOgkIO926fj6Qgepb1SxZhv46cOkIoAvXQZ
fg8E1yW2/HbJ3EbHrgvKh/WYH4mp1iMie6VXDKOfIQf0D/Gb9MlPV5iNm4y4kAxifT0H+Rn5BOxi
PKgXVwDQI2AjB9jx9dGXrp4us0+4bQ7SSxItc0Lm/ISx2cQXprVDuQABgdFa7l9J+cjdHPYaCkaa
ZBDcmFEYdvPAi6Q5zeIuEHMn37QP1cf5eXhhoAYnwCD4HVxFt5vtsEzOc5x6esUTpAAXonL02oVa
w36f83uMMsVyfl22WmCOzEldWXYNzS/l4O7C32NwN9zxbnGEa8DNSjD540bHNm8OkH+TbRI7pCyU
O8I28OfB7sEWHoa1cHJhjWNdBDntTCDGu/FgHbkDmWnnPHJ2uh0+aW3BpkQ1bESvH31FCvi4BpP5
wLpvGVlXR8hlqHicysSMEJ7jNOWqsLftql024HNJnh7JA3URqE1oYC9w2ilb6CQojjDIbk2Yey4s
dlSA+abZoS+W2OnVtxtIOqNtM/VxNOI/HAiezKb5Q8Ypce5XLSCAz10Q2MLRzX7kzJNh3j1Zkt/m
EUOWwrTvb3uB+SWnJvPaN0YC2XpoFjpDWsK67n6uPJJxolFY2/XdU+tQrIlEcQeUGoSiEEcn4Yzj
DBj84UyicGZH3LBanCeQ3VUHcEMYZxD3ZSB2/v2ufd3V96IiXByfGe6HoxkQOHGv86U8yCy7IdOr
mcd3X7cCLCPuss1nLoto8sVJdpDzjCIwkEjRBdxuz5WhXUAwr36jD7NCp6Nsqq/LAHDXkYZXndMH
gJfejPfXq7DKtcEf4EFd7GNVudYnE3NMEtC/YnsnY5wiOsXZ0/RIqTa9uG/6t9GMcPCWdN9UHcV0
CzRUScC6vyO/JxGI05uOvERsOhu4m5bf9R40jALACalBHzYQsO5BSVWZRULHHHSOLXClcdrbd4zL
kyXJ5FkVFNpSVcJbEaolDibLpNqVStQke2hMKQQuYtnulXcTyOp0ldYdOdBJb4C6Oe28Xstnyn2e
KaVivspc12OJk2EKuuQNkKcQpMJw/Cz8W5g/dsfxF5RQ4orjjqY3TNAH7Ekbsm8wGP6444FE9GiR
lPiKSXUhEQ40IfNIJxiiZSJ5L2HBALeHHerxR9fykMg8XxR10+aC5Tb+Oy1nm4zWGMomc2UqALJ3
wFHt0piy73A8ant4U4+yRtRXPG/1sL4j0fFyQH12sh4WGhWdg7J0Iy5o+VE93cgxp2An3h3btpvL
lvWQmsA1YX/ewVInG/FmBbXxPFyJiQuhF6ksyzpUM9/CnKIyDwJGDKDIJspKRxoZMm1VKqHYT4bZ
wGktOJi1T+lUXZTIYU5ujJHYqvCmKT6ufW26s+6Gfbk95gpaIw83ZXw8e+utVo+ZNbvs+iYER7lD
+m38Cur45Cpmp+SjM2KgSmHTTddk79TFjUGId1VX1kzp8EfeNLRsdBDCUcker314F5gneBVz3nZ5
6bZtHcn5LE58s5iLcWRRgKh45cwuQ6DmQNuRzClHJjtrfwUaAV+xlgnbIUUVxj9GWRFj0RIGkqhS
CRC7JkQdDQZEW8xCTs4dhOK9OoI/IZQG5Rd50Mppj0eJBGR7gtCa+hWF3CHubOMRdgx/k/q6ITPB
VuCZUX3DuuSg4ZRobWNwZJMxJiSvvfTKyxifJtWLZGfP1dF4tTAQPDmmCM/avliYFU0vJFDwr3kd
Y7K1IRF0wlA6CvIqaJp1Knwan/WAxTiJFFw7ByBuSD4uZrtsIwkOY+pZUH4LB/0B4fUWhGUBDocD
hYunr92PS2i9MQ0zTDhcwmwFjgPjnN5pVNfUIBSEauLLrQ/7mTO0fB830KVxlYobtOkQcmBhoAfD
RYvTwmE+RNCoJPkjr5K6xHOdTMxUYbzYcJbOV844l/PVmGlHQAbm27C1+Sx3xkw8qLwnoRKyw88l
tCEYFzHEhpIoORC7Zbxb7wtVnantiqmTyVMnODgTAtzxtLN/DAzAaPSYzdLHAUbSoLGDS/QdbIto
1Fx0JVbq4pplnYNr4+J0iheReXd7DiwmY16rz7XrggWltKFWU8QEkJ1xudXIgjmeBIccNPA7ZKcs
31xhgju7Gn5/WZ+f8TCD/Qbb6kGVPW5hmuN/vp+2H3phrG6SeQ0z+Oprn3oky7jATE93Wt39jg7u
i7TIDI4J/STCgdw+z+J1uTJDsw7ubDHsh7enXIP26rJ5qrhj0HWd8bqMhgzeqs8WItyBNXx92hjh
coEEEz3mdYZnQKDsveQUXg2PT8hmz6gvk+D0eiLkkNK7dX6Nf1mL6SEWBzZYC8wC3kKB3mBN1Qzh
l/c3AKSbGqpP9zee0jSZa/xn53NBr3eYD1Q5PEexcy9ojh0yIHE2JLaFFz/7uPm32RJSJrJEyAiY
OevzD4EG4oYZhcfZioCuoRWOfRyDnXJ5ObShMkNtmNmmGJgkqOjO9UvftwUCeYzqbMgm7RxZCEXG
CPcD2s0Tz2dMZpfgCGyH2OEwOwea5KTJooJx0RIUmIoDQFY6cEXTMaCys0wsO73JNJROgGz0eQNY
zvRrfIVJUQLICjbPXDNQ3GwL6X3KFvYL9zqEycXDSRYYnWRSXNMUrgdORwRWErDQQMPw23aTxyP8
Nkd/q8dgaKEaBbBnCLwcklnWRqPwOCbhjco2iwbEJ+Xili9v9wV712A+NvoiFw+6EuDRc8mPqbKS
d5oYVcjyd/+emCrftHC/Zpf4QJG/qmOYif/7nxNTqc+EU3Lv2n0iuYjcT4ZrnaibXDV3gavxYEcO
gtzrkjo1LVwewLUTaw8h4lnANNMmcOLcYgdq4883I7yOO5N4sSfvUrylId45NYN5xr0i98W9/WQM
oH2Tuv3fp9cl/MInkd33iEhMm06qopftvntn0NpDkE6wCrJvlqvts90pAqKB/c2vaUSA8CpzoCUZ
KYmFbs7moTFMcnQ891K3gk31QqjRF2DfZoggosxvs9N75QtBuqJMe6WE4PCnJmWOzHnAlvO/nTQ9
WLMxDbj1muSfbz+w/slQ4AZ8wz5Ip0VqpKlIgM3vxgCtLN9UQY2bPcPRhi3GMWk5voQLXDs6Rdya
bfc+H852A6dgdAodDmWIYxGMxPK9e8cDcIR88kxjx0CYXoQmgj2VjPZp53GzyzTdYZLENAt+ZVIH
Ob136dnI9/mf+NhhFc7DV84xaZJKr8Dma9qM/LYnz8UfiL+DjsZp2NoJaAZtxx1WFG/udhS4aGGv
HgKjYfQorGqTPEM3wcvq4aAmAZgVtKUSeSsu+k4SEXbEgdp/jAwCmCe/4/KbvVMY4JfLYVk10yGM
2b4s2mwnHEEgmylHpIEfGRiqnd/thrOLFtfgKLGLt1qjbWZ6AlWFOtvuf7D4UP56X2QDoT1A9oQ3
/PngYHdD+mFtNPt0wU4ERb541dbnxwokm/Qrmw562E/OJRwrH+eX4kV+0HaMfs+0sx936vYLFRL7
VvMytWxYHjNCDrFvhBdyYXz29O/H3PoL8K7pOjGqBonS/PPNF+iipMZVvVbNnkgyyJvZ49kgsjNQ
LBvFR4c/bg7FNhxVz2TAEnsnusA76aXeBdcJyy4X490Xszn+XSk6LIV8FGdsUVK7TY0hLkwuiJWe
3KMRxL8Bf0bKXye/+fzMnasRmsDVtnBg9swvUaJlZlqL7s6FuUciOvOGzi5m0PKgDacV3Z2jKo46
1eY23KwWrs1etXENhJZ4Tlz6P4insuSORI8qTn/3ZXiSsnvDpcrklGXzBzegNoPniW/0RKqhG5LM
qa5GceD3PyQJy3/Df36/uN/2UH3ojFHtimafpxBTZjfDjS/At7bKmmw9E0XFmYPM1xcWTsyMnL5M
iamnLa9pT2enTfOIF7P0qmFwSSe4uiwpmf59+/+6y//+CSf59W8IlaLEeFFoZbMfL/h9OgwQWmiN
eMA5Euz4m8ducf7iNC3m8UICfbATrl/L00kZQG4ACSAODej168JnhBrbMnu3cdgkCwmubjACFTOW
iBGC0VT9sAPKf33Qflu63zg516EdIIjy2fFdnTY29gmULnthhwzxfhQ/qvf2KHyiWuUAeFYXFQWK
cVSpF2kq8VJ8qlP731dT+9vDZBJFi0exrCg8V39ezf5CCGI/cL/P6WysQ6hJRRFZWEuNACJzctxw
3h7Ned+tLZVYZqzaNpo+T6YDfn6niM+Cm+mlkC4QtI3w52gIYGPsml29lZYkL51ReTAVxJB71227
F3DWLeU/2Q/0CXGURnFUb80z5KMs0EeXHpWMGKsP/v0tv3tO/DpbTQkP5kmQbyKY/vNbSoIwEqab
8S1pENneKnxQYQhAGbSZ72AT2kECD6E1Kz4U62pbHU4P5Mt1UsCjxuyIXxgfoLzkUzMxw2ppD73g
/lMB8/3hw4RDUyRFncwxqAG+Z3MUd7LMTfVe7yVCXG1jn0fZUxGdX+WvZkOGfIgpyOwSWTtS1ANh
1R5gtV31+RmsfDKOcbVdxbGxZvLOkIiORrTrT9j0YsgRg0SKc+ZH0t13idcv2xCSTRB5iYpkmd8k
XgoGXW0DRXmfzC6zdIOMN1DeEhRq1P7zNSqbORwVePG2/mWhI3/o1j1wTTSEWIsE6kxc16UjBYdr
gEhcONaH894DKXioC/Y7Pw8005+dP8sn21xUbryO7blol8F16vrQCW7n3ed93+26IF+f9y1k6+hK
d/t0WitHNVuirvpJ0/afhfS/72sRG6NqOBF/TzAVrzmGatcm37eGEx/k7en1/kXiEqvpsjH8NiB4
LBgWhq+Flz36US3MnZYudo0oDOvl27JfMiBfF0DIyb5atsvbttoqTwOl/hPOzEE+vy2LZbqHu7Su
gi68Yah9hCn79ZTNaGWAHDxVsOMNJ69G+x2VLAY44gLpTrk9vHWR5bS+sLxAEn6Un29uGeYBvI48
4LlysT/R/W6Te5zQNhqKVUqut+y2zMFerYCK37ttmE3xxF6R9657QD5OqjS68smeehh4kOt9/ofN
iCATGTMqbACuU+9NV0oBeUbLBFVQZ/6AwaDN7ycwUN+MDcn3PyULydM59Hsp+etGYH6g4oqPxbrx
beE1qKHTSihySpZTpEGYOpxfcL0m7rj6HJ5On+nb5e2+xxNpKzF9/Ty/mUvTkTzFQ0oXZW+07j9s
MX95dhEE/v8P9E3SailaccFuaXoSBLg2U+Fd7vMXKKcg9lEzy+coiALDi2fxplgKq+6teavD69N1
Xh5OUHbe6Nw6WtVVEUJiwmnF2PQN9f1UHP60jq3v7LXvV286FX4/Qy+9rJdlle+LXbtSH7tZz35y
erHeynX+mW9B4EBVgStZZJjdlqYdH/EggBqEJy45ynuoa+WXND/P9MV9Y22vO+3RjM7vEFPm13k/
uy2Slexbs/JQL+vlZVsfvuBss/baQFzeYGqJocnd6Zbp5y0yV/e3y1Ji/xAPMjydy5Kyw7s+SPCi
rg83oA375GdrYUOi5nzyQw+EBS7f3nl9j9p9Ohf8/kn74UH/dez9Z3lh1jAVw7qMTvnPC6ReGwK4
jDOiwoPwnq+SGfoy2o/F8HDd3F9HV5ilB1TlD+S6W1FCSsILCN6A1SJ3ErSTcc0b3I1sC9xurM6H
7gmAFkIU0I3othuSGOe1V3vVQ8UMsfoofHl1XmEyFVHor+4P+fESQhxV3yifm22/N9/gU9OTi0/C
8d/L9heL6F9f9NuyvbS5UfQWX7RbaH42R43EuM4zo+s8X8uRMvv322nfC6Bp4RE3NmVRE/P3H2+c
OjsRjpmK+b52B98MXvKwXGN1C+42lwN52bgydOsxhF3t9+/CgZhkT/IIDrIz5zPzjJBE2OgaO2cH
LsS8nYk2/JRNFR0AKmdcxRCKkZPOCg9XUr87VtHt6Se7rF8Zm9+v2G9f4fvOk+p0S2Yx5nvq9rnw
fkOlmEFUtstZ5948Y98x4T7KK8RTdh2ZG7Zp5xyUYfVsup0tBU1IFoWNwsiNn6Qlk2PlETD2h0Lz
r+fU7x/y223N1JvYNSIfEgW8MyCbPGX2LbgvJbehMubqZRthrnirWbXtV+3Orh6GlbpoZ6cP2b3b
YI0/rLP/VL7fbrzxbce51Wh2mn76QIvbI0BZoHoMgoPTlnj7eQIPHL64Xx88aXcNX0G86N5d/JR/
uC6/JOf/vXkGgxSqQZxYpl38t42vNNQmVwvWn7zU9udXa60909PQ20nPtUxH50oWkz/vSlM3H6Br
OQAPbvzQwDqkHf9QGP8wFSrQArqMkRgdeQsoLrWjBDfAH+Ti9ID1YwOCYqdh+zFaDqNDTMeB16D7
PylHGAbvdPlXLMije4ABn6O5hffvp0yeLuY/vuX3qowckkw9W0O+f9Tn8fzqUkx8Qv0VPNTdKxhI
Lud97spvTExXRXSL0h9s+4y/nS+WqskKgW8QpK1vPVrRWBqRi1OZ5JgBtPYz5REMIB0QDYcwFiQU
g7vXuP289VBc2dncCFWM4Ha5l7qMabcj40GXmsZwrJfmkZBkuwvhUHAqwmAOkK/b9KC+9Vj4zaGm
4phZ7uVZmTHJ2c+ZDDmXJ9Ud5+nq7MRu4i5kF6m/V8/TnTBPo0cozWEVxbsfLrvxfYTHIrcogyVM
9GRJFsVvi7wXz+WASAo11+MNhGur7Dm+ZFTpKM/f+X796FiWLaJp0zkpINXQCKEes9OP64aobFff
Ek3tXxf1wz2IEU6msf1yfWAy1hGec7e7xXWDh9CbsCu2g1tFgi8HxTxfQs/5YjaB0vbG+Tm+m8A4
cEbpIXl32nCcyGnBgBPfVZ0hJmwkBHpuLaJeBYV1rdGGI93obmWCHXjSQ7MXD92eUccMxH3FDGj6
fN1Dt29fsm33kR6ZCRnMr79guZwgOIwTf4NGdkTiiN/bF99Y/5KRGdFpj87tq/86k8tCTUpS8W0i
j0CsgVvUzWADf9xW6YbzFMmDy2BT/YS+BA0HYhESBaRRtQQ3CpTbLj0tUiKesxmSNzjKH5vb87AV
Xu7PdO7lqvm6PzevDLpPz3J4WxuPwzScQ49h0Ui9pndHJzCQ/ReJrGVDQQdytAjZPqowleEWw9Hn
Q0MaRLXLzv3VvTa7C/wKot0fsnfpkL1DVObVsmMFByhsvjT2KbgbQJUfp2pG4sCh/yDESwy7zxYi
1HP5KG7iiefRLadgVkdACFQu9RBriagKx43pqW+UfuzKTHkx3pxIDny+8TX/QF1vgY0jk0kw1ZuL
7/yG+DzSDuROt63nBz4nwC24H6SS4SWpMTWCiZC9m/DnbTjLKqUagBgqS4p6wZZXSZC/JcsinFZ9
8YNFmzSVQt82mz8W/dQi/ral3vW+vN0FKojCg9HU7mRP7O3bh/nUbOFI/PsR0/+ys1kSwwqmfqqm
S+K3uux+y+uzWZ4oV6gP4+AWJQ+07jo5oo+MAmnnixsPlANNCV4XBLuaziSDn+VMsWv4+QCUIK47
Dm+s/tOBQEU8sm2kyK94AJSPDNjOTGWg4dSO/tZnjigyXGaemUbVOnm5HJRZurx+Np8tbXmysEJi
jQ53ZIh28nJaGz8UoXyvv1zaKdpKxT5FlPC/+/PSJqKmN0nZXPaKuZRo7rpIRSbVHUYJmNe/saIU
7GBcjKGkNpjoQRiQJN6ERqKyv4RMYcEtDcUFfekYb8RrC4EOkpLzEgJUgp/07UmytuNtn6nQkaNL
gr8QVPzF0G5uyIiB7QS/vJ7sm/5eC546rhT9WZCP4kIvMWzxe+ak6cyy1sK4qcVNLs+vwhxOt9Fi
cYR6NIpbX7YivAhGWki4P32kt2jzV0KzIrvZ7CbuQZkRe+W2tZtB2foE7DVBZbHjfUSVqTUba6Js
BUoeYDkdA0nnngoB5RLC2tHN2VX3B/LNaPoLV74AebuIAHoL0g4IHHfvh4NV+lsZw5BDlWUNFENF
wPHnHblJ+uVUXPJsr7TOaIQlKrp0NyRBVm8U0cWdC1U9GzrUynalvHc5lLOZcpspQHymO96jSzM7
5WF8RWnnmJ+QIY3OhiNHKGgPoZqNGBbv8xDPztio0KLfiOX0jcSXrF1qzmpr1txm2JtV3U5uF5kE
GWdpdcH6rLupOR/QNvdEoRO8oi8HuH+6iqfIU6eQQ7qJm2XSbBrjIX3r2LLx9qVTeW+EBZNrLA0k
cTa89Jw+dK4QwNDGG+vuHHYFRBoPm38kOWfBBe8vL95ZXJiQaXWkZraG4JwBq5PLzl0Nb6eF9nmr
MXV5tNJPTYlqC6+V0NRmMg6p5z04P4wCdi0EPHIZTvAuxBjA3N5Dni1z27tP5aDcgxrO+K6xYNf9
UACq0270fbcyJUKPFRmczfo1Xf5ttypVM+6T1kr3JdmACJrIIoLLiq45nXFWX2Vb/aJaqSyn29w/
hRX02gIuk62BmROEjuX83SWKDEU2mzNQISN9TAfOm/zhdET4FRtzOH7wCOQnsB6YV9Yn23OzZd6p
mT8sRmuq4f/1Vb4VWXlWW3kpnrK9gS2gtI2l7eW+yg0IcYvY2ufjuhM3lwavb6dYtffgioITDwS+
taUsANbOCpd5pTUPmNbKpd9dn+NFyTkNmwM4nk7sg1oYv13AeCFKb3sVc5IC64k3sT2eyQvC3fIU
DoWrfkidm75V7xbEVSYcJF9c/BM1xybZDt0ME70GaqQvb0QJRh6jeLjJeEY+TLpledmOEasir4Pb
fizcfiGmvjSEBNEwBMGtgjTeIfcuOxWWtPxcj9tm3FZECRvLMv0QemSU3aaT/H+fMr8iif9zZbG6
p5zDTwWw4c+nPOc0K0VM8fZJuugLBt6hID2mMifBxQc9upXvVDM6wbWCfwcgbgz7mr2oWVjofnz3
bpIngTZ1SAEdknmu5O/mHgZ5fYGGZc6zL8EkWxinA/L0ZiGxefcE4jk51Vc2Tz7gB8NFr2h8T57x
jCEcsTk4/Nb7y9e5niGd5SKKskuJ0KxlEqhIN4Il9YuXo/sj9r17cEkkVBa95mUe12TorC+UOnAc
pa0MOlVn+6bYFOah1XbneqvXsN7DMgvvGbp8EolZQcVnWT2Wg5u9/fvKStOa/M+VBaCf9k5JJiL9
zysrFKfkqjZFuscB3zmRBVX2CMxEJMXjgE4BHw4LFqJZ4nRuQIqSMXukhBtlV1evuzSDfJSW53WC
IAdl+g+fTf/r3vDbh/v2QA3DLVXUa53uocp00qIVA030VewwRwI+nfod35HJVQUCvh6Jw8d5nKUn
77pAupe8n+WZNgSU8/3rqdokLH9IzgzQfNBqC5KqvhutQETjhKcWhsynSchgUoRjLMgEAdNZbhiG
8Sc4ifYgAYMnz9kWhnKesH2ixyMdiPYIcX3SzdtqhchcIU0bhhG2niQ9oQuBah/UFgTmiNq8JgNT
Wp6gxmrQl4ITQHTnDG2QYxhPlXnlx3Aoc4QYuQP4dtCVnomVl2lD5zdWHTAov3Kvfe5v3vmBSpi9
Pq5dAkaUVd8/wF4Bleyqx9MtLCb+IEqrAJCzMENSCgWcH0hzZkaIQcsR7IdljutA+4LXBx2yOERx
vD4dYVi+Upmxl1J+s6Ix9Rjo/SwHohhctVsJ1ujwKvULVKg+doHmMKuiuSiVqW8iZhZkpOe3F0TG
c6oUuIhDeEeAgTUNJf4Vs19L2BjNojltr/IPPe7fT5LfVsu3UYJ0l8kbU6p0f/mAtE6HJu+IJ7Ee
yNuSv/Qc6xnwaK7n/yPszJaUZZq1fURGgAzCLqMgjbattvaO4dN2C8okg4BHv66y3/gj/lgbK77n
87URihqyqrIy77wTnLRFoAYx3KAGTM7gV4hgQqIJ7ltM+jloA7SzdQq2l+5Kz93Fv/7Lt8oahzEH
igJClXdcN8Cw98W78n+YZWQRsP6/piRqtMovwuk0BX7y/0/JR6koA+f47AOtsoU9RHb60d5xVgeC
coc64OKQkoswv/biSmnQXwE8uu0MNcTringyxFeVkFmInB4Xp/juoM9je2SlZ3qTFXPmTwavVV0m
jap66hFKe3RyH5JXmIcxuyjgqnwMLg9P0ixBuD4DwQxsEw3e6dlYWYJYCBMXkucGzV61jaetPu0n
ZmLOkLngcb+oIcEFegmczJ09IHgk2gIlhpwHjgY6syD0wNUpx1hIBtmGIaHw2hZyAE/KP1UlvGXB
nXJMULi+acxnXVjAqNSRSd3ltqF1Z0S5G46O4/Bpw3R2I+UMskV6xXZeb/SnLXjREF7UIdOHvxHq
OpS3rouexrzE8qaR02aeJL4+cfvC7TB9tC65Q7lyIS0vJ7PS/3uw0z2iKNSUCGqb76k870SQytRh
V6GxxoCSDP0tZxjnNhPxIcYP/4MfjtMyOH12Ddzbr5+zmX+FAGkxogL+3MMBmtzMMcwor3zCgibV
fDSjfqv9IwGg8FFJxLvYM6zLAN8gvrw5GRySs/8irQhJAlUDlTURWAWH2FdU2oz4WOK7CPurPHli
9+jfdysPa+3UoCGSN1Fz+J24oymEXzxHjTOX63zhCr+ad/cvJCqRWQ7sy90jqIt4NcK/eJDAMu4k
DOqvEIJn0IbvIqSN34ncIiaNwCLCgfhCBBpfBpFAzu6fMPCB0/SINiIoqMx8XpsOrg6BPj5qUtcR
7kX+HTdPP3qwKg75pPiF2Bq6S9HmoInugwsNg/7TEz73favsxgRs6BT3ORHZkkNUDa4R3r0iN0MA
1baj+EdQe8+Hnz3CZQ70HGyPHmjERBGjNQQGtLL3tSw5zcweY8qTE0t6+s3g5u5SWyR7kxVD94+E
DQ4ismnWx0X5RmQTVS0p3RAjSmQOYeH4DVk5KPb6ze8XMpN0H9N0TgRTfTAywcSnAHXYD5Jn/FA+
pIx6EvSS2+VzDWJAkESS4zXTQMrnejo3flrOkIRuDC5pM4lvmSp+p7zBR1ck8bH4bI9BeX2TIBks
IH5iRXYqLVIvHmlFdXl+TeIHfEVwUZY+gbZ5TUgDbFuWbixGeJu4gbh+GIxKXwLBSGraltj0Wz6f
Do7cQvoAR/BCyaLHbf2Q4wuOoYdtZqTbghUu7lov69zGBJn/cSk/oOt7TOEM9Qo6PGc+zuXHPuWw
DTsdPJFyYDDxIPyU53A+TtToced0FOX3xZPJ27wtlYf/aOcjaR9sYoNhNyQO80JIyHSAWeSO41/v
v6el7PXX3Jlk2+FSroebZkvJu2pMvq7KgMIGQd+IDGDDF1YvgKMtOV+M2i3keqc07xf1HfYUKj1A
jPczqhl2huupbRwd3Fjh3NfP5r1MYKy9J/9uJiR0UI4hhlW/h16SOqbKu9kYAalAED+7Jrgp/6Rq
fr4moH6oDrSNSQZbXZUBXCL/Eksz5LfXE+o7YWRJ/V5PC+KS4K3FX5wORHwBcEutooOpamGqETF5
uKhyyGZv3vFJjEV0n3wY6gaOaV3Eqsw1Ke5o2pTz3EInmmSZHAO0lEz7OT7+ETRlputj6T9I+FiD
UtpMEaUL2Aj9eXE57ML/0Iam/qsTI36ZYGYcFwT6Zefj73iCRHEgXgjRuMP3QZTVPYac32KlsUDa
2eJT9u4WRnd3Yv37NwTA7gJIhXamBazeJciU3+CCtFgZsRRP+E7ASIAy4rcRplRMyRIQIHNPfKKF
GdGSKEejRHBn8RcRUeGUh/4eEy9CR+Cv8r//NjHA2NW/LxNjNBhtw0nOM0LCVPWAJjplWDjc1vr5
WnyxemOn4Zil+zqkp+ZWZrHIjzHbggSDScspSeLwOMEXDXyRSLTJbC5PCaSqtZ1OnBRmuPypuLf0
nfStI1SOl/cE7pzGHYk1nOafxWNxKRcqNpXMl0bXYOMrwdgv4ULlXCHj+DdIMrBQHuFx+i41GA9u
nLY5bkAyFtUEyo+Ye6BEFFvYdOjJl0y6x3esBfCrEt5YnTEfT3+hE8EKrSUsLxZUKQtWDGP3FBtt
TSDXGbrE7p1N4xHcYmzIEG6QK5gwX2eIaGcKCpB5DApScyEtx450Pc+IHLh4FwJlEAPMsOfLoo0Y
kl9umz5duAYRABQhrHLcyiPsqqTS5mL7EOgnFREp1yRm6OL7GsxWvk4gdQBOmNtwszbQmaEzxMgO
k/AY9jss5lciCsmb3rqa6VeMVeHCgnup7eqATojUY/ojsgMYkcAxtiRaWWsR5GkIOZ113yl4cyHd
SJmWwyZnmyWEyoCk0hOSAYIPiUGkL/Nn1AY3Pu8xAdyrW5yu87W0EywslJivj2G5LtfVxtwraO3r
cTfu+tO4o/5nSjT31aY/kb1lPUQON1QbWFHXMKGcar7Ri92pWDVxsapWUOfRx4pHvLIzuhJiCNuY
o3iKJ7lPR3ITG/4Mj+MzUr7Y/VXyNSdicvw6oAfZlZeyVwcw6cTwqAVlnMdDNERP5xFw+vaeUblO
5xdyT828YkVXV5tqg4AmB/SS8UT45Tk7tCvplIIzORgTSF8tVCQ+EZXxdD3jMGRoFY4xKP0AATO2
O6s4c67hMnzBDCa2f9wLhFZmqzb4EwUGnd+4E/2Gn3uwVnCyEPl0kOir5NAGyyXO7aDdGL/96Xns
oULpibi1OlC/vI4TwY7n+AuJoBgsXVzrszlgVC42KWmchWeDIrnuaU8Pnh1EtGbEIezCH/G0aBGV
4wpNoAhxayoS/VAEn5TCRb5zz2R//MWesB93k32+zla4/ja3db0p48u8jMX3anO50JeTPc0YIgEn
J7iMyh3oBwrIzlST1/Mr1cHpIrrkrP9mZzEtiBNm5AAdXhZ03630kVM6iH8dvgRcwMwNwKl//zj/
PQmN5UbjlwZez9JukogCMM0iHpf5PRZLpLTLqHCxMi0ENztLyE4d8HqsaSuawuq6o4d4u7SrNsff
yb4/UQav6U+0eXw1Hk03O9MubuQ37s2+Hxt00kzEHZqBqe5kKOieLI8s6+UkloqPIUrnYkYk59va
CA1pnpSCT+FK9IPuTpR7kK7rIF9TaB2IbU7RfuRaEzNV/1Vzhk+eg0YEOu1wVB0vLvnNIJVgJyTC
dOponN0gDuIEvFImSxNDKgfw02TZ/ebMmPoM+em5i/sTs5Bt5QG/MnXeGO8tAJY2qKPJh7ynApvi
MJ7oC7xNHDlxNXVMgXQ9W45hERQbIC8vWdTA37KOMJAsTwSFQQV+hoEQMLpwnyV2s8M+2D69hAWm
dHPI1cntlpMIacngq4JcHfwuiRNcppP0BCQsJgeLKMLZc9RLAOsTCw4/MxGJttkEd2HMIobf5lk+
Ue1ZvZgu6CaQLbMusvKwTDJHuX8yeStWKEyjAce3Bzk2J0y6ncbiW9uNJ5hVOXyIFZkVKRVFUgUi
rsVwm9/5KSPlEnYhcOZQjrPas/Zz+O/jypOgC5osdH+kU5MzNWqJA58KbD3SIYzXGC8Mh6nSrOEe
mLCWXRqL41py5vSCaIi7WpcGVMR4wtJq2goLQoqBl+xTPpyB7IP7pxSz+pfQApMbgw7F4TmFv9Rh
wJBm0b7ESeecjpik6q46w0XFWqF7+u/91D9dxDFT8U84YgNXkCXwkJTLe6UTIenqDqus2/xOllQz
X9/xhg5Y/7HUAOz0+N4MRFqJyiJoOudIExYIMmRYjAW38SfPadgQRrYg47c6ox9RM9lrdvzA5GF/
ofdPz6D+mHwa+JYcjnm3tbzXQ2LUw5uL6kAAwIEFgr1m5jRU2uZFxQblc311HnMDqk0CGRzgBSwH
uGj4ZAgblAEDK5cPAR/H2eu5jpRv86Ng3f4nR1SS3YDbsC+SyrLRLarKjnd5fRbc/yDHh92Rkoho
Xilgb6G+VLaFK4+NqPTpUdFrCBh81PkXMlHeY5qMdHEDpdEhdH1jkJvHNb16icovufQMKoH0WxSN
DSf4X3dRQ4k9nDMoGHQog1+G8fUF+GyM2XJv+EefE889VkOc2jOe5GV/FaWWdxJScl5myDY4fLGP
cKg94R3GLJpsZqxq7aqP7/GTXGWxHuYYwPbPxiF1CST6iARTH8EnWSE7DvoAY3P8Tc5TQAvMamK2
d4/oEagnBI9W3e8rRppXUwFpx5sQ6DJudpDkfHG48unSaoUtpmEHh30xusL1HyHu9CdzBPnlnc26
XZZfGRIdtd9VZICagJBhtmBp4HswYAaLiw2SzGuYVfQojaSfkOTrmUN7xbokFl08/MQQoXmAJmHS
E+nMPUTcsv4NCDNLlad+qe+637Ncw0Ma0L8PLEVryjX3tG7cdSc2FloGEUUXSzvRwAESC7wQmfMF
QNmeridz1Td8D0k7sDgVZzgcmNxUh0UPVz0vO70WOTIXkFZv8j0g0cilyB1OuEyOJCOWGQlcLTqO
F9ATyC/++2bHAOHDqja3OXnx1ix0dCaLAlRMnY167GkR+3oZ3+JyfVsDoSZTHp3xtw5QATZZVAFU
MurFxeu5OVHG87IoOIQukLNjL5YBwDZVMESQPMibY0gNqE8nzanddIfnlkU0w3bDlDVh/BLRWyw9
6myRZBEvE52ciMX4b8j53p8eG7W2DLFI8hSaPKcENls8+9iL7q8DyNO+r9UTRDweyEwP3MI0zHds
OEWAevawpS76m26MLqam4iEUEnoqZvFDRdJd1lZOc9czDle4rM09S/aD/C1PLLLiLSwRY/z4eFAa
+YdO1xWVRniSAztmTFCiZ7w/vdmeqOeYDoWPmll4DFma7yHhxCskpQg6V//qfu+764o2scDi4UOa
MCjSyWjtoj/B9L56W81CFghuY3xzWgzwlyPD04LQeV9vmpPkQq6NBg1kESUnLncgJ82POspW9Hm1
Sc4ZGcOEKY0nKdfgCAB3BfQc44IJQXv+rv+/T7YJvr/Rl190LDcyvtyFzic0v8IR5zO2ikD3Sbu4
lgRYw2OcWJ2oIwluxQz9W/iZY5RCYQgdE5r6sw/zJ2VSBb7wj5tnjPDrNtrOdWYbj/Mgg8T9KAOr
dgkRAEIcw46vh+S6QPPmBm5DbeI2FncOtvxZEbhU54L53EAh0wF6wLp4knYMj9hC8SQDK+QRVl4R
cC7+0R9Mw1N9plb0PCKMnjfu7mjLkBQtylCJOOASaQIOdZ20AQ/SWhQrj4cpjgZw6ZiF+m+VixKo
GJ//LQkn1jPGhvtQBFFO87U8WfIIIsUdHJPY6ngxKuyfuZMhRA6YoSx9fzVOOhiZUe04OITHN8K2
fCYQ6Q9kZurGOA0bzvlopLxksm8nFnuUzVq2Rt/fse3RpUwU3s0IMtVQVGF0oDIvXzQv4K1y66KW
sKZ9vpYoMPz0G88xDmLhA82cOzRVDBod/1oTaQBSwpJft3O+8xNl3nLBJ//XHff4emYtRkr13WN5
twlvd1QHeAaqLQh6ZX+JMQ/fYtZ8HuBhPimaoUEA2NKw86hCreMyc47fxbR7Kd6cM1/9QxexxPAL
tcBkjOgJSS7Zy6k6kiZ+6WBLFRI1RADDOYEhTTwmdBSUpZciJfR6PPmAp040iOqrN3jqrAcB/6+p
zsM0nUFhaFmxqRnX5S6kUh14JwQIaX7dyXqG2ogpCGGYfKND0VncS6nUi2s8wSv55PvfddYd4/ci
+o9yeC8yonXhn+ZI7YdXHehE7kOy6RpURHRGZguSQycguDyLej/BRZiQy05MrQ31cUcPDChowBVP
UxOcgpFKPhshaCw+mBTYsh4OWhiKGj1EBWkSChxv/esW6s5F1iQ0hOrhkwSF28acg95L0RT76FUw
+rBr8xi/UaMrC0XjIJjiZEJmYj6oFf3WnGZ7sau/1mY0TjHbMH8z0ehdARbERIA8VAFqFjXgxVRC
HNbZt9CBUGhOSGBx1ndYRXGbcQBbsalMTHjBhaGB8eSfmIOg7V57HiPCapUuZnOAZyC5ADUcLURe
3yX7R6D/5jG7JULO+oSwYBRAuaJ/R8wZpz7mxiGQwM9KYH5HJUxhRyb/AOiPZhIP3X5SHWRidHX4
ODz5GxrXNT4Esf7CXdS66DVGiAbOAoEmIJZO1ED2NTNILjEDPeahtDtCGlOLScWPnCgYQzpoCLSF
PIfCStgAgBFqBFF7rLdCDVFCACf9qdXc7r+vnCfQJ9gPMI4wqHQT/T5OfRZH/szILPUaGHYR1kNK
ESegLqSOeFBoFJnpUSiv6+6k7TkUZ951hajeiIcTvjiAfu71sphOXLyZ9CBvEnWRg/FEbzG7/k61
aCwo1lmoecwQQoJ+eVtWw9pQc4J3ciRuNppCpcGedQWFghy1k2WBBYCKHn9lQlwQitd6qEgxI5DK
wfRGOl/OXl9Al5AfJoXxy0mBdEGpMCaNNc5IM7g9wLtJsSG/4TIpWUomsDbRzVLz3Z3E3z1Wt8si
Bxb5+j/8+/QzvcUFZOEotAfZ9I/3s56QhJll57o2+plQ5B7HLd2dZJLYbGcka8bBI1fLesPsmUxO
PIgMPyJOapNqKbhoyHdESzCxIL/SsKVJ5Bn6kk0hzy+N083JOpi+zY4w+UPIKxZ7RrGfQNYvTDBs
zianm5f6VZb+8AAA5alTX7n8I2lB3QZcoXW4HVgVp8BhaUwK1sOfoWCTQgH3kuDvFioIXjCg/dCq
YOAhZHL3OI/uUrgmFRLcWErUntvNPS5jUuWg/D0cFofZN5GyBTalIYBowIJU1iEtyRt+6mvi1pnI
zHzDjCZsl1tpO247jKFfUA++FYujV//K/nSlOtCL/F7j4Vf6HmrSrXFKtRQSuEEYil/lcFGd8UAq
KJMEW4WdOASN3WAcfMMLciUE/5tYPZQ+C1N2/5N9PKowg2Pk5mMSJ8wnW0rQJhrCcTVpoMaA2MTC
g5W1eONIokTuRbdqBW0fKAP1ZxSX4GLD0/TAPwN3JZRrgmQN11myFy6hrxbSF4zGeB8Jyyb1Iwzv
4DgFmSAMg72C1kuv53MJb/t7h8moIeEwnewiOXItMPUc2NjEXAIH3wsIOkrn+Q+mwFwCR3SxVkBZ
D81Gtg0Hqjc48wQPfb2knd0XDh7t6uEaUk/DWaMl5NtcIRLjjlNVygYQqifsnaCfyxCq21Ua/pDu
yEltttoFU4H980qkHDZxzhcYlwCtBl4VJJsOLzyc2U4eb76xn1mKw3yceSR3nRsrRuOLt/oFoRbE
9x4E7hoqnDcKnZvejQUnDScuG2LEXCHvXCGaAtRMY9/c4MRSjl637p9b2O6gl7vpjsYepjhw78mb
WpymMKjj+sHFBv5A+pi1cyBuGhSLcH1WATH7leIYu0oWEjhegLj4qJH9SQ0hiN3JgXyYIROEg4hz
seLIhCwcUTOt/k2w2DtTd4lV0TfdCf6BG8oNm94ZS+m8cOqAg+Z74cmL4V/6gyvGCO6+vICr18Ms
iPfA1nzQHRaYOhl1ymbILBieFreQMC1L5jSKAdu7RspSCtkeN02ceSksfTd3aDm72MdDPf+OS4/j
9/IedahQHiDiCAKccU7epYn92EKIEqWHYVegemzS2rmz7f8mozsup2JietLZAsPh3TZNAkMcmQvr
33Yk6YlgHqiOLtg87U3JnE6fN4c0yuEsgzsEP89Oe5vsTDUs9+a2htwayKNiXUtHKeFecy9Xpztc
2SEai3iEvCWVsV2N9jSoSGMP6nKTlixa1uTnSOe8QN8zlgTY1gvSlNpTOHTg1LbI6gE113gg033y
qYwO/9LBb1pHJW1GHpSPIH+AnSYpsmVsrumyJz5Nj3A2X32TACXgPXg8OGkX61wx8Ao+F0SCqlcH
lEmLW4wMpUzXRgC729d3osr4M+tiupbUAZcOxhHbIEEW9Dl3pL6SBQIcoNmUMAyYwYGswMpTuQK7
cuVgDb+jmwOzkwV8ZWZ4vIfEsdx2+6GUSekYDzchKBMVGBpP+At6W/yeesYs0h+E007iW0dmQCcl
avA6sS9wb5IDgzSiHisNJfMXgZtPWZBtlHBQwvpSEmUOCRCeaCgNxXeuUH3x6xFrC8zMQlB4ike4
oSltCuZ6esE4Bb0bxECCiIImUBXuuQomD+ynL6QyQvl6EHYKBJQDDulWwS5zw6tA8UluM+pTzEKC
HTN4/lQrAFwCoh8wTaPDSmkrsnDs374q2Idv4hp3wnVxA4VCbQdRpTuhuvjVIRBtLRI8kHuzIN0k
7EL8pDlwE5Mkg5J4hJt5dqSNEAfDuXSHsJfDpm0+uYcw7nkHf45M2lkYBx1iuR5MSloB5eDEhogc
Kg64YLstWwUBHOCAiY2DJQ32tC/DcJ90OSYNPAFgteGohVDxhUVgSYfZViUvKFyroOFAb9/EcxQw
ozLEpbLI/gOQAL0obJ9sAnVilV88wx3XFjo+wrIAJeBQNWkFPIiQoZMbV6QUZU0i0Wi7WNbM9CQo
w1ZxZguCDhKcL6+GKOpcv7lHec+rH5VD6RRC9fny9wl+i5thbL2xQOK6efHPTknB0guUQlK74Br4
k44ydJvtRvvXb6kYreKTUiBUHqBNIzircyixfO+/DExTuC/fAI3Jn5gO71C9OkqEj8c7Blxk1NMQ
Blf1p/rIPuSjEMtye3FbcARsh9t+e/V+JA83vkdWntVjfieQ8wpP6fy5eP4rlj14yo/uh4HT8Q5D
KXdz0qcPEixnwW98zgbZB9iP7uvxMfsHFzR7KVALqG6BawAWm/wD7XyG91j7TPZQ5YOax3mo23fY
gCFzOedrzCRe9/P8JLXSbUGdiEnwpLfZJ2GkEL2Egji7gc7eA26RLjhwf5ozqELFbgQVHQSD5zrg
HP0x4Mogt7N3XeZvoD2cZJl+IZEMETpw6Wp4x+ChcnV7kzkg56zBewa0ovASqAstA7VjkWDWlNlW
veLc+0DCHne38AobW6XVLquJg06RuoO7wsltFZsNcXlzIAsyzLAuuz3ssmBgoXGmh9AY4DIGBHLL
HDQDfqK94PHMRTrv3hEyOILBm6BZSds8DGgf3TyF5u4N/n3MO807I3i4h4DElrg1OmKD2Xr2jY/p
Rgdw4bWNP0ycPgkAfMCOfBmD6TCH9fiiQkUPSwSZoCDrctBkILmZpuGU+GzylsMyBm6FdHHQ/YKe
fTgIBmAWBI9PAEJDD++WgMpACcyv5Cg51KsxnQP/ueKFfghiZbQaXgpXMm0Ghth/paOoxU2DFiPC
Z1KCP4Fiiz36iGtdIaMAA81mDygJ4OIMcufMB1mgotEcqmwNUy8Wp2m+ek7tGSmYnj6IFRSAZPBu
49tYutXMT0Hm77lMOssJi95oS9o7IBSaJqAx6FozP9EExmmaBNQWvlzUmX5Nbvn+7rV6wI/qZZmX
nwBsSrINsXXiMNKduvcJKBvOmKPrA1AXslMM3oPQMjXU++WgRUNNoiZwiYLDhFOmfiLVKckPS9JH
FkJvUfFgJ1GHLKOcMFG4WLuN5JqCD9ft8Jus4futCq8u3y/T5T+VK2r4OKNpM28PlGOknH6t6/7x
XPBcUwJ3sQzFm83n9/cJ1lWQfJLXXzysbxNyqDzItuXQYjz7dAodwMNQjMJRa1zIs+hDLYxzfkri
UlRLFwQw6BpegSkdMmAUUBoHUIHpxX0Ouj0MuyN1Yg5erSWkKK2HdnWfA6wBfcDEOpskcEt9j3Rp
9vSEa4dB/NGfvlAXV+ZiOIMfo2STIDTZWwKnO2mL8r2Dvtx6krVKHCkwOVEZLJwa4DkQ23ZxcfST
wKt1LkZujYTfgioYYCOAAwljvOKLZgJz3dUrssejPcJfzBAO53+9EA4MWIjAVVmRnYxBo1UzaC87
lwSteF54DkuaaaN3UjeWaMYr1ehu9UQCOJe/QCQNOugnZJJx6tbGj2EsTGzfOhod/x1bjzLBzXHk
nhKIiasKKjo0YJhnUSaBnWIQPF3hZ0vZ8KziTtiMeK4s3TZ1DNAqmKzJzbeidPxD7Ht+H3NSoxQq
9XI+3NeUR4vVLYrt8CrmH06miigsr90kXcDRA/QF6Y+FRwN3pKZF+g+T6T4NuEDD0KapHcHKSxYn
st2L74DCwBTf11oEP3TB2b8NMOeueSwF8CJ/jl90nXqCipqzH2PBvCw6UiCTAFTUv8E6MBPeTGRm
CMYvLYI2eTg/zvhOObIjgMB8yZ8WMa+btQjdAzG0ww9U4cBDhnEIndo8wmrF0ahbo5gjwGbucSSl
q+kAYMlo8MwTFjPpLfnWd1jThQwfMC4RBRbua6YUvqg2aBT/hr8Rkxe+UgyChoM/kvnEBLmvq7OY
tTqW6iWnVopkAcFXMiQL5igZD907mxHNEqVjzkEcdpTEgLJ+CHQnFtKMLN9Md5YrHfNQ5gyBOPA2
UCKSzEEMMJ9jzCKHm2HXvINUpNEsHUTjMIbdGngbfcICgxybCxCQ5ifLD3BCFiQ2T+OHWnGG5CVy
hHRm35x2WYi38ga2ecCV72zmnB1v76g1KDs1MLckbOBFJW0cveyRovwNJJ6jvJlb8236PXoa2aHJ
e21P3logKoo7rAtUeMiSUWcrkpXZrekA8k9QQX/Zn2MNEAQHdWiOWAUV6zFDP7NzFqg8kFh9HEFc
R5hV75cFXJdOMcMEYmeLCUPXWeU+bVyRjA7vyp6p/G6eHqEJGPTujN+zL+1dnUKHhUHGbmqYEa3p
HsophUMEEUEjFmZciHjjyAotwhEv+GWY8pnddID6nOqXEBhYn+CrCuAk3RDreI2lBrSuPSPbseqa
RAPiGNR51fQ7xdC2vOIbl52EEH0DLQROYQtyUvivZO4HNf1NZqEUI//FjerjJ+ly88SRMOjVHq/j
7SaZVvsFDLcjooF1q3f6vW74GaELJnwURzIEwrlV+PnoTb6MD8LKCgOSTeeCc7v2BpjNUId4W00y
MYReXKcvehVyUWSHHNHiZskg96x7vKD+EbC1xG4xy30ooqZkjVxq/h0mr9ylYp1i34Bw5G77OyP7
y9GdHVeChifDY09KVwu7KIFrxGHwlkYR5F40rdjdAdHDD8KPQKiObtWTTc42VfIbejw0NTEFYW+w
k8InIhHyMLl3ysQZydsKaqvnxAcZKoYwABQevUzITZU7V7LgzrDooSbAkencxZByYVZ7eeJ2OHtx
rzUwNLmUV06dVHNHTDicTjXXhBS7cR+5MwqrKXVlsnF2eCsTtwCwTB5GARZ7h8Ise/35wFsDEzRp
eYXBWYTt8Y/bBsylvZM9l3CXUSP+7AmV6R0uTmqYgR3kC05pIU7YAOELJYVr4d8wJoHzphB8nCAp
ZuJ1tPg5unQGd9JbBCDQE7ppTVUUF0QVPjSXDpgwkAbZsK1VefGzxqOUI8S1pQUP8iRn53b7cklx
FEolJDjYvkkTSj/8VZgnSEFGPblxMrr9xW/pRfIo9+Bd3R4zKDWHj7p2rtj03p+/3FoV/t9VugyC
N0JriCW+ifaIfwZOQQaodnimYV3W3AQC4cTlokZyLKpBYjXkGK8XXjt44CAdwESDj4xmYOU3cEOD
NhHfC+XAneRa41f+5Ds3H/HlQlOWCPY33pLn6G5rakLJDE8T9ZOwysKyCWpDY2/eP0gvC2W2YUPv
eznDyDbiEZACCK43kBIyW0tSjtPvbJ3A3n+VLFSgygSbgS9e8wjJgOC4fnEzExALS/DUo3Ijv0vz
9GxQf2ScH9BZbsEFelOCjYqnW2AeZXJnXomR9N4EPcxCpyeUYrAXidNd4pbgVUlDd+nCWd/ZNW4d
un8SXvS1kNPjG7SoDw1VyW+lAAtJdYyVfpsdY/mJ0dJuAQMw38kXlK57QqzJekUy7qfNvwpHRf3+
qFbdJGQwtdnotMqmicrxkz7iIrG9zcVnVJknCRTa+1KJSHV3V3YM+R1CDtYackijMBVCoo4QgE47
MUvk22fReBKGvnJxuW0pcFR/Pg8H28WhYfvxlswA1gqWSsuNK8t+uNsyCOPBTeb1iRB71z/EvXMg
u651j0YPOsEH2dDgYCDVlTAkUQZzJ26gKdDCQ3xoonswuJ8xZRXW4UD4u3XbTPwsPnyOjo0ZNML6
4Z8+C8g8yw1suitCNl3d6h07jtxrjGXSPS5lW93j0LBOEIfbBwyKThRRwSulFSctfNqRQXWbSAtN
P91w7qXULGZvsk7Y5HjmHlTW59P9hKsYY/8KqpoYQnmIFw4H5NyZvJPXwAqPhPdx6nYMuqCy4tCP
D7Zl+/w3On3SmM+QfAwWR0778xAZ3+R6sgX9CYLthj7vGlwmi1tZoR9W1oEHD3FsxaeH2/LTVrYr
y6+tq9VFNU45y6VEeA2co/XZRTOewCK97iLF3j7d+EQmPO7fRlumimWGTMgwmY+OaLLknD5hNKSf
KNXF2mHxs2yHVyviJZIThzFtpx6oUM5HDFGsHfqybX8yntHJtU6xTcFhfLVWYe6E7vbzaPHA4NbW
4WpZrR09fH9qnezwsI1jlX6S7ZhCKd+Oax6P+WRAtwZcK+DfAOFb7QnH3a/hgZewIgoR8Y99wOIP
n0G1DjHiULGSe6WN7ZOa3sLuaqN9WIf8O95Gre3GIX0Nz/kDTxS2ZeJY5HkG8QKs6BnsEXj+C/I8
QivtlNqcJO5TmJIx0Fhl55m6OxtWQ+urRpwfP+tppEtvz+vWYM9TIrOea7MtqQLlewBl9LPcJMA0
lLUmf0Lom908Q3s/trtGfXtMPxstvJbbXD4pt39J62Td213eXpPOrgAdzDg6NN3v02RxR46qB94e
8iR9axOYPORte12oJHUEZtUSph5M5dYqypNSQC7MEfFuYghGB+5xC3I8SVUUtRrScW1mXQjI/YYK
FOs59N0bA4ukhgmfnMWsAp9ZhxFvhhvqTbnifFAnhHGMrFSwtkF4XOAHUSE5JOvw81iDasXaKWOJ
qaBIQ0fQbtis9NWUYJasmbE4LRRyaQ0/F9id+ttSengd9KjZRqtOmrSvbqvxeLgty/w9ScItcas8
Lv0jC8V1QFGzdBnN0IaRHPJ1leSM2AKFld+BflcyPX4Sf6IrYu7CZrfk9zqZQ31ewR+PgQEn9ZbC
K4cbKCGd2LAqDFjpUFOxACFOGA7RvbGEQM3G3IYgeLCeuq1iYMXcdXQE0zNZijCtwgpAaoIffJyk
VvogcQV9yztUrJgqWbgJQbWgzYZDj9whVKzG6Ij50BBMwVCRGyC8TI+akI3ipvsXyOXgBsPo9XSO
EJs3NjwI4n5s4ARMGyhQpMyD/Ib3cI3+aC8BlRKvwp5juLyKguGrpwWUWhPjeCOm2k6XJE0uBQlA
yrLSkCBE1AcKAd47laBGcyTZhm+7vSP3rk4KMvINfHbU/UJyMvdOiqcPHuB5uiy/C5INhVTLn9lX
i9MILxWrAWmacQ1AnkyXT2yaXmLmKQMC+KhhhllTkPPyX/qUGlH2zWtR79+yt+7zhhmB7sVoilmR
UG/+QVLy6m0eoqt5B/1/fHg070ZQDjzL8A5jNtZtRIL23yvRVIrn5rYjcwNtbuYkrr2QlYzFl7Iw
FpKn6SjY72ln1bt0BFeoIDT/Vzr1TrClGD/y33KdLuTmZyfK5TpCRLlkxyywWEEHjkDQMfgo2gU3
DxhfCR9rYBcR3+lr0b8Qm2NoOjrd1DXIFAMQsILqHKiA6HrEkIFCUMTEvAT8Sbfwj/QUHwo50jDa
YyIntTj+NYQxi2eMFSFgBHBAuNuTGszWME0TLoZUU+mbk7xoy+ENmJEk6RkRBG7CX04WABJyYboC
f88853Goqo6QPJCYDcXaMiuvwu1DUq0j+dPdFHNd+0lOFDgFyIRScDgy3oZ+ORvmfeMT6JfPoUkZ
sRGnLklQwnYaHBn91CXK9HGFfcsbMCm2XorRglMTWUCSuIWAUo6nR1/GMpV7T7zzGFlObeuR3aGH
YYMwAnxpHDMx+WCckOc36N0B1ONUIb4J3BHggsMEnOKZBXhmOCQhTSRcwU4F+g3IPFyiRO1x8MTp
xSk2m1P+VZhTWDhwGADEFWzSeeoawEUbERZ7IbIH8gVxF3Q2OtjI3MuygIXfgKsN3DuKCiY1lEj2
WlMko4bT5sgZB6AMpR5uwKnAUlEW2ApglasjTnYMBRymgSniSnzYBIRjZHq6dw7pT69aU5sxmsGd
A4AU8A3QkNLX4UY5NJWVE7sqWLDc26E8k8pHhPxib0+imR4PmK2/CLoNJpG07uCIJEVMmsQcK9EA
U5IGETAAAGuv6fvk9AQnCZxe6ANonU2UoZcMJw1kse5dS7/VvWlOehueSTAECeCAVaMjV4sUvM2u
ar0jpjTCJnXg9q9ERLjsjYWyU1v3eXoMDsEy1uQW0HMtdtMjQcSiPYpumb9P6X9ouq/l1JYkCKBf
RATevOK9B5kXAgnhvYevn9XnxsQoNOdKAvbu3aYqMyuLmyjbHS/kXW2UkhLUarQBz63H6iKNtVf4
nQotpLtc6dLjF7Q5fXmBR5ObX5DvEAv6a1HbpfxM57ejdUNWIqK9jp/jZDy/RdRvq0v4gr/NAt1L
GoQ/SZBoYb7e46z0kNpbGhCteu9zop6WqBZ4Sez7bvDRLGU/c/W4HiCiFsH7PW3TEnPoCkWExUMM
uaPchRczMVJ9P5YGxs7WjCBTc2Y53YKI+V2SbQjs0wxWAJ949nfoUpV6l2QEieeo6Re7a8nprD+T
W3EhvM6Vet/EqESB6niQzHJliMy/ZOHoKlK69ZWlCn7l772pt/bFe8Zz+u/rmWlEIrKw4hk9K5ED
y9FN0iqS5uoVRtEu66HJEo4IBXXmASgQt32qgzbYydA6xl+ES3ZPkhGzk/u6z2Qu4fP9bg/JlBkr
XMoWz9RjRCP5zewxlBoWE/lY6BrL8GZbXE/30xONPyA1VfI2as/dlZvM/hsSb/Om6qUuCWlf+NLW
epIbXYjpWDVIWI1WyP3Cr5KJpmzNRRuyiOLtoVzH0B2nKwomXjDyn0zD76Lybtd8LT3khUzlPBmV
8//SK8NgOH2kGSFZWtsyZPCUNUQ7/kC+acAMPxHWsvi1/Pdrb+HOZZT+1JC47dSxG1NFti1HaM8V
KMfDCyIPuCJdd1vx+51fj1ediy5c/uiFfusK3lJc0l4qcXXV//7Td7fgI12ZpmSFbWFwKBpKepZx
au7u3beFlwAsAOkgMvScSh6AONGOx6ANl+E0Ku45tDWjwDdg/4bNoPpjv/KhhkbO6N/e8PzvCXut
h+52rI63pfFcl66ET/PsZ/ZTMxvaX9vTOVzzs3SgbQOE7EL6e4xWT9RNj5ABeyfXNfndW6+N54gD
bQJK+LsfM/fGvC+G4BBZkPT735+7yX1frzC0Ufb72DzCFeAvNG0AzcKkMCDOI8CPtPydf7zSfaO+
od5SZxKjIveI8yJGoWSw6nJhlpkHlHt3stuyOeJm17e+0ZYyvhOrBoDk6Ma0C4jWJpOWzkS2QXgE
hMO2B/O4nsINeVq+ZEEc3/9L763d8C6RlnRVqu8vrW0ZqR/e95XnsSu99TdH+fg/uMGnxMwDV0dA
arM84XbtJO/5YXiRX+q0EGAa6M/ahaATAD0a71Em8CjhLhas5pXxgNtKgDZoy/najH76AGDRQ2mS
7QoqK9MiZSKWdN0ElBHNNgsgFDd5JayUmOBKWGZzVfdC89/eaj9on2DPqXLUAMUqxkV2H9+WfSaY
xh35+YNqXhUAYIAYTWrPhC1e9LX/h7YQUUjLs8mSt2cAY/PMFKFX1zl4cE3ql5Edsrqui6g+dqGr
yKnKp0WXnUgtWX2OSbAqk0GiEq2lE/lE/11Z1PZjAJJnEXlr+wA+DkgVWMsppC25VWHNWEVSlUe2
9hUtx8uR+raEyiq8CqlcUEgx92DSQQv1MrkyvK1Uk5WiGc+0nGGTEEFzFqLOuN5uPJvqJeJef104
U3QVIP9Apl2uYvQNYYDliMtgjDBXCZI6Gtr2c97Aw5v8p++GyAUbtyjo4KypMD+Uqu/NAFQYfHNC
wSs4J4xgCWjG/RlYCHYDVqV/PYSkgsHWPehMvOwwdP4u+wlGfxzxPYRIyaPwBboFyZ1TATR0iBwh
fecy2G577F52/9C41KGdXUw9jsymno2UeX/4ctn/YSNAE/eSq59qyc9X2SzZ94W/xVzXZ9bg3r1c
i2FeerA2ZP9uQxNDiApc6qZsmFdJgNzWtHAKBFIBpXPjUE4XBA4E2IIzw9WY2+eaJfr7YMTUvG3L
6WQpzi/YBncuux+IbJag7Koq+cFBMgCVS4iVmef+lMUYi3P5vKluU2Vj4APCgniFL/f9+AelEbfl
KtYp/NLU9mOX5M2MlJdCG/3nfxfmPy1Mjwz05Gn4BBChd3JJyqM9Ow8EUOjnlud6D8gMU8vWFczk
IZ1zONlbXeqlZJLAWw0tQNYHQm/dk/EI68A0yVRdjqFaDP/7macMO3V9vp9c7r+x84cWYJjN20Hy
3ysSrGb//dA8MQ5+62+8g2EBQp9ulWzHkDxjlfs8bJSwtH84MyD4rGTpVgHKw+1NDHfpLdy6jzRJ
4plqNFMFUzOKgeFtbhxgitaoiRZA6QnYtOYD9FQ0i0DW4GvvEHDvRQU6DhGP/7qw67rGzw1quxZt
ho8QboqfTPnP0CeDAfS56u29DbzdDJCanzLVvbJcWq+3bgTlBXwQbsq7K1PVqRATcI5VXMXkUl8T
fCUKa3oxe8q5eg9JbzX20umq7/veYstUMQjojKdpN0Zj3D6fICzH+2BTu3NnljCXtvPl9Ox0fHcv
5I+3wgE6k1OQbH9me8AErbjNDRKgs6XOvdiSAOjreH+f6MBXRndoMnYNP/aDZaa4QrK8CidNZf59
HSAkkG6FktofakFyqV8i5YkP3koSy7drZWMvxK3saqah1nWDRTMyjSAaC4m60HSs9+KaytpJrAhF
FE9ESn0NFyZtlgiA/Ajm4yGS3QwxBWEKcyCRFnQFC/5UQAe0ttJQHRcVQg8CQtbAduDstW6H9MXf
JjTLtH2Zx75slBqRWOcQVX+0l8jAW6QAY3PQOeVIcqj99xX2POxwiObzoO3wgd7ZJ/huTqCVfn0q
YkSkZl/ERYQAX3zsa3erO3Xdiy//8IYhRnk2vI8Qzt2BraMrcXxOvLEq3qViF/mMID/vc3zmxWBQ
Wscrq2jSPROwEOCVbfJbZ73I8MVtKqDaVuJWIRwQyH4Qr0PeY3Ob0HVsA/PX+8TQ1pxZ11y6f/ju
WMxUUhIXmlr4mlzMQ0Ll2uVA5oJmodM9Lw/wHdFhWvs3tBn9tBTmLsP4HZk3iqqERS8RkxVqZc8S
c/8SQfkCqqfmKR1KiB3zwv97phEA+vw7Wo0c2zH2aeom9d3Fc51DlC6U14z1PvVSYyc8NTT79vbW
TM2Pq0Jmvpr5jddf3yXffZrfOwWE+KbHia2bwJtln1oYg4PjT+e1BqCdU72mABkB+S989g9BdHBL
9e6bWY4UsI29GciR9413lXkKO5Tr+F9cTOy6reqBFNoffel4T6BfTRXq0eK9f5slhYDnpqaAi1Th
wptCB7Jr/j464xA2oSMcrOmY1IwQhKeFgDY+oTHiOqJatPDiJfl1jnDY5hfYfndupYOq91TjDEDT
HY+MLlJI/LOyeTfuDT6xcTYlTPtyYu1yvPdQyqf6LOU4a7/q6dYVZ6pj4EeuuyuvS48GP8+H5lr5
C0FP/9VfVvTB0n7Fx+tMEls7ofLPu1Z0BAD5ZD97n232tcwsFvpHt06E4rjYvXilsPp5d188M0rb
tWMDz/+VZlNBNcFuhwLRuIxOscIzU7pk8nE+l4iBH5bQiUn1dawkw1ullM+5FHqrmFHR0B64I9kj
ochzW+IQtpqf5muafsERF7BlfvK3Gr9/D7bQayVDV9vRv61zeeUfi9bD9/nNOSOC6WS/dUlS2JbK
VjZjFWFqp7Cv7+pyuKd+L9KbFbM8rSOlnWYFRCPtTGVTi/QyPU2NaBTUX6xnyiqUT24koDXlFVcV
INL7V/mgiFkyZPajF6WGnfS3gpJatFD07G/DF7N2yAHSt8zaLvZ7mGZ+I531MD6/0ic/7fYhHE95
LV62Ywg+b+N1l8ym/NbnSL+JSfsygQYVN+N14ck9/s6jIaE+oFE+Kd1V5f3BJavIIaekg2KuywZ3
3aLBnr8/WX8Udn9bfgpJPvM9GBjLOXDrorNuJfI341MK4uNkb998FOq2zUiFOLazVnJZSdOcEUr8
nWQNuWpsEGWYuS3EfpO206FyXnUp6fmmfYv+3EvJMqu0a9syEXnX7hXtJtqrrqIQQt3SYNnbtpaV
4+dpl5+jDsaPpkTre13n8n9iYEbe3FtXthUdFPKJmUQQAVzb1xq5YrZ0KGV+mWJoJ1lejPfNK3pW
YF95l1+VQ3X5N36Udv3rTLGIDsz1eH0tPfnVHjeycMPvYqpx6ZHHimFN3cNHlrQTue3kY7jc1ssj
83UchYvAz33cCrf8YpxgSZ/92Bey/UcjWp2qBSqwi/7ZUzMOFsXYe6qpz70X9TP+9l5JpuG+b/+I
wmWVH3GsBP04qhv/11Dk3op+YI70ns8/miAsEMZw0b3UtDOlmqacbmWF12nPoXCrLgaPH3D24vdc
iRSz/Vw3Xl3WI10rv3uo8nTqPBrLSqRhcRVejd1gsOmgLrUkLUTL13qqMulINcvEiX1YXWPfe+VV
GPQXRWYLzX+0y70N2h3lijsjkuL7ESlDAl1S9tflZbSv2JYg2Ww7289KYsQkowm1u3SO9cUnlBKs
vCmv66dk1WW0crVXQ7ed+Adg1uAkfxbFc1k7V+4brUiNGhoUVpQnVe6fx+LcJqVHzUazmuA4WnpV
Up145R7Get0j+2nmFHfmJ8rz4/VUvvccYSraE8ddZV8R5TQX/S1lQittNoSK8UdJM1n986ybbI8e
PD/ddNdVPZeurX1rbQqnCmpGW+LYDhpds/Ql4ySlgJ97bNnfqfyswM4jxUtdY438o+ZMuDUng3gZ
h1ZYlAEbxWUeVGgul72PuXesOdXy83uLXigP9e5opFYWTpRX+mGghKrP1rq+KscYEeuQ1El65GS8
IW6dniuYD1pTjoiaxtTe3a2ePcfWQ++aml4ngOUr0YzlRiGaVIlZXj3EkufC7euIq2YEBZZTUrNq
InWuaiUGQkBRmKhpOw/JybK46K77knFntoyZHP7z1o2Xk79WJHrsO7UpZn/OQOzAH+SdKyiTwMzK
Xwu7Qa6Ya2a/e6A1c4cUB4b5zEf1EZqUYh37bu9UZjdlDOwV57ztqfqsPEeJf9TGtg5JPZVXgO9R
RCsKIqHSbbia7ftXYU9VjFyKtORbUqHHx9EcJdvzhJw05XXNE61FquNRvCzMHG+6pyHA7/NUuwzh
bg3dRlvcc0uLgUZ2v1Fv7PETzZqry7YY4d6OleLlSzHT2jRB4Hn6rI4qi8Ku/Gqs64uANqTqtHOh
9Wjepj98IZbVMRZuOj3ERvqKHgY4DFbieFNronJzPrDTvs030017Ule8Eszom6qb7Pi8ALZDdbaz
eOH8l6xuyqo52qke6r1/q61+k9VVcVJ41Hsv0yDe2FfM4+G+stJl1DZwNRXtcelWlG9Db1W8tqhA
i1FSHb3tNF+4Nr3vnHCy8K6uO5Na9Ovv8zG34XZT3VxtVdyVI9BB9ScjK/35h2FZn/IJrV/VHDQu
JfZg9/y2VmAx6B52pWgn1FeYC7vZoXjoxD/OhSaSqKhwsbQsbwdE4KmPU2XV2v0lvzKjdDGFyr40
4cGv4b0VLHwFA9fWNFGnny3jb/IAxh6sqPYcH2Zqker7v8xXZpaYvfq5ajWWVKSWD02otCCGpFZP
9qlCtJZp5XqBYE8IfBRGKF0yk16Dff/cjxUqb8YLj2/RS/V2ypO0s/Z62jcaOUxm67UV8a/by6ot
VeHLvap36VXDoFRJoc08Nn8XapEf5FSXjXI3I1tJDzKlSH9XSc/8bYt9ZC9RyVQq959VC8tR4IwQ
5k8gw1KF5rVKbravxjvSkfhvEBfAzfZ9LMPp69BNMDzMP6qX6j5AYplW4hsG5sgfIzWw1XXigLny
t7FEsjfpiPcOXbnKYHPT0U2L0al4MlnGEMRKOdmwD7AAxlcDpxN4usoOvyhZ7717cpi20DWq6Kh0
/V59MtOn0fzCOpzr5+9UIfvrpJhlSon6vaInrhKtzz34bfPrJh4z89tnPUuZcbqc/bTYgIDbtmKO
KtqyRnjRXzcugyd7tXxsfh9nf02HZPneP1A8N07dePEaOnPc/1aqbhTYgiuIbJLl9/dzo5flYfDg
hIrFs3Js7a3Lx6166ybmyXIGGVq5T++t558naqTSijHgkXmR28ejmSrYHxHHpX2fGaqQdnTj7FRN
YfC4xMDI/G6ny2dh3Xh0Hp3N57uVprd3wKRuIDxFCxTK+U20GCO4CUUa6KXvx72MddwwOozMI18P
fjq9TUf39PZ+um+/x4fiurT+1gz6UWURbpMHizz/sQ1LBBO7ofH71F1Nalm6yYF3j+QSlX1jPU8O
QrqeARRyq740zipm9oHFO39H1H24BFrJAdZV2JXIUFNXUrh8ZXauj6bwX+NY3GDuUfWHa4WD9Iq6
P2NFOKV98QF/rEq3zmZRPB4LKT7oyurvlSz+m9Z92zluG/fX8PkngrD9IyTPqMVR6klWV9DvHd1+
LawUWTzzAztVCi/tXCbS7yX/Ua2BjdbK4li08mJ/CSO1Lh+/HdApV0fv+XdYWK56zeNhqq+w1WFp
nTCPnyVtwCMfEbTTSnYXHzyeeaOUbro/bp3+OWyMVh1N2aRUDa1CkdB4lAV3UNRAvRU8xTs+aiZV
Wqzo6wvPqWkVy5uj6caJKTgGXBkAtvKUv3UWDzluyWGRjBRM3tpqWHoVt9U0zY6Snaet8QvaVDIb
v/0PIV69FqwwAEwtXRbQDq4tLQcDPx4aqoJp0417z/H2IBVvLn7f34fyqYNp3pWzDTNrRysTjNZ1
4upn5vK7bdUq8D76atiCC9kfMgAH//MvVaBEGj7HlB/Va8t7u/vZboYBPPe1fteDSWd2+lcEMrI7
Fwlk9/FPtMeSfnyfIsVQbKjHpFJ3XafNCEXKo1v31k1WHQDKK8MCWcRZ8XNy60JDyCsfnxAAos5s
R04cdFA2a8Uez6JsndCjejRCxynHfEdzrnceS9EhvzR4UnQAQSCXHPJjLKfNaPWZmLpLqE372V7i
YlvJj2SVnOR337dN9xnw/DkzplaeTJM6oewoijY1KSjtuliX+rnybEUqy2rO/USL779d55QLiaDG
UkdRTtZmvRWeLnskEYNLbVkN5951hChsuscfzL6MvIsiP7ay7ai+I8kyX8zSpUv62tCosC5ULJ3F
GXT7x3rqMk7XJtVVS83dUcakIPlTX7+XyBMUQPszXACcr+MoP5+ezPnAdGS87RPakaE5zBFAt9qT
2gpJooDfpMEuVg/DzSwaPjZk1zxyp/jhMCdVb8JyirfhubetRuoG0vFmyqbLR/uVppDm2TvQCLvu
qXwZ7AMheB/D75O/26nDc4zi+YdQ2uAnn5jK6/TVfAwS4yt7pZ3yuMJ9CntYdE0FKOohj2M1vMt8
D682/RSfgIaUDwrbLsscd9MSiRLSC0sI+0ScvmnLs8UXKnpZar+5lQOnIDhDKPGpmSy/KKG8CagL
nuHiRaByO1xUMVmZSd2+DrV3PTfFt+cx4OVLlRKlmvt7NREzhgeU9GgK6wvJ70VxEC2epwY6UtfS
vTXpZ3QLmtBZIdzvsrVCYuyi05VxEFhdp3RNRaVyQiIxX4V68uveR/9dS6+vRfPySWyczFYAo5Bj
ZwpoGQYPoYqsa0CjwJb9k3V6pOlP94RPQC0G3BeChcnJFkmUzGasWeA9K/iP1WuAb0j/QjQBuscU
WKeM5IgAUgHnQTlZxASB17KnFoYiwEfcvFLKvUM3YDJTssogdfz3Q1CavwFzweLgc36LLfKTQLUC
o6Qj1psUiUTzH2CYDV3onRaLmR0PZne6VIHQGEW7X4o/lkomA8oIvIpdslCz1083g1u+TtpuzGV4
W8pUv9JlXJibknsUP8QT1SlT86Fy1h7A3w1e9xWtVoBefExfgM4ahPy/twLOgccDkK7omMUBEoQZ
oqxlWbobO9Ef0wE6XCQqIxvyvbTuJ01P7yWaRp8d85N32eSPNg9KTriOzC7d3PjW3cyAXbYN4BbI
cDYRP3vHdry5cFXzMEXbztC2oiUY6dd+X3y2Y9Mbdr20KGa6121NYXUDYlbYt5EtLUllPtmh95uv
itFqO1N3Jjdv5QyhIE7wIr62LoqvZjxFZbinbJgLh6qRyseismsCAIX2VKYgV1QNQpyvD5eAeWAY
Z7Kv6zRT8XtrAL8GC0wEyM89ko3cau+WvfShNKyQZKJeMLuDduDAaalAmUVT2SbYt00grbzvth1w
86lDxETbt1PTxBTQdvOgz+DJGjD8mt/V4BwhQ6MnPk79Kv1phgV2t2bKkmrAes3hexuyarji5V3X
6fG2MsSC5j2G1Ei/ye1hDpBI6C1PUooXdXdKZ8Lco3HczRaz3Nw9yU3zk19XjPS1CwX23h2vvjyQ
gFbqNlk692naaBm4TCjBKtKtdAG7m6+4JPNRPPdFb+1pigGpAp8y5DTZTIyit89rlYvEbvir21d3
87v7Ml6JudFx6+nfy6Tjn+u+LNAsoT5rixoNiWM8AMmayHKbv3TW3+nyYmZBuOOtJhWJ4rUnlcpR
HCAfC4JZXuw21sOq5DudjBCBAMaFUt04YWd0PhuJ2+EWVr+wzoA1bZyv4UuToPRoZQ8FhgA2/6G1
ZD1uIlePub0wtDFEVN6AQZ5zFSZ4UOEgNXIGgAzOIZx1gqrAeedzKPLpIseV0c14+b4fokllZdB8
O+G9dUiQVYYPhyT8fJ3V1KnFddILukSZG7W0TKWhSLV1+yVgTFaXTztXfiTK1T5RZJaunP/au3Tl
+Cx8iRtCRPKTIBojxBrQmJF6HYPIMSpFsOqKytj+smWvhqKui5fO5Fr6DVjQE0shn98U9/VTXFW8
3qsyNn2fP3gz/CUbfv+qUnS9tcEIueO6sq5hvQJtEalnxiv9fn+WSkVjeTP3uihMsx9CjyCkq9wr
/k99jMr9dho80G5t5qCs1ACQF9e0YKlR6Obj+RtnRv+oBdV/9f3noft7xXPixgB3xPWPkzHcx0iW
Q5PQUMXVl0DTdLj2s7/Zaq4YG0Qat/xmGqVaMNKEGyMjFfkSEJ3vxejGCZupiAGDixd3aln4cXwc
W7mLrpbwj+6muf1Qh/utXQPVUofDxVlt6qut2Iwg9W7+24CKi/67tuwsf7wEqWH+4b4w9LvhuXD/
jlflKJMG2VUtyCGqp+G6fWWnprakZgW/Wxy3a5lnYfV735oY8ivB2g+MatIWzS/Cwik/bqFDO+V5
Md68DA6D09dr0LwAcwoCvXP/OQ1xnsB+FlEyrRoAttP36HQmOKmX4fibz36sOm9PMDUmf5CVJkrJ
bD5b3bdBaU27QaZOGkZt309NKQM3v0Je8H9q/Oi8T/lo43LBw+XJP3KAkLAqL7pEkCCpRs/vvqK5
2gPJw2FxeJrd24eZp+JhJMbP9lU/2UeNyqYeG8U/Th09Ksuw1XN/8hP7E+TrULTPFeJNPQlmqenk
w+O7DBJ/qb/z962z+j32Jj/v0eQjMcIvZsaJsdU4uA2dfStLZd27NSZtTae/j/1N18a1mlmwy+p7
akVFZe3nafYzLHDn2tCOZQ/bthdfFN02072VZi5AIEypZTKfAKIClVp+sFDAFP473X5U19+PwaW5
D6GHHQuyeWquWuvOvnPtZOvMSIErwSottHvYijY+7j8qopNfE7YE25+M/D1bu3PoeNbYnFVXPTXV
z6rUjbnkpfKurap45h+tDmuvzkVyGY6zZSMz2s8F1o6WSec5P4tsF1+G9Dleeliolk+Vrc2I4PFZ
EiatZs9xrv5oPku35jRbvopZuSg0wVDNU3kx8FSqi39wktlYedXO7XeJHqIKyjWfdrVnnaSi0pn0
dI//3LieONfiGCuUVylRzqnDXGgpm6wxiKhMGHE8KptqgnNjohzh+L3HVMvpKUTW80k12kkPTJBp
snP4Pf1mB/Q2IpjdphmIQw8sFwqULIyjasOCAZU/UIyshsjP+KddHqUFCP0VsjjLREZeLzAhcXEK
0h0F7GDye9PnVI+97n2OejRmoAo776J7HGMl8c/bqdPQBzpD7cW0DfQC5DRsckTxLy5yxSNXqX/E
Ps0ONnIxk2KHF4itocQmMvctWT4jMjI6pn79vSJzpa2qccBuhEGEmHfpMNBEcmalTTNjh5MZeu8v
fulYyUq9B4lVDOkZSPeGwGaxD7JF54FNy/t5nHA3clSVVAKHcaK+6h6GDurzH72rDO4wxNYdhqFy
ZxUYRMFfkAf5bGM3d8sbmlZx0r1iW6HZ2vbVsuFz3kQwrIgaZocGls5Q0hQGcQSeshQGkEqQ2XcH
rVEQ/wkgDJR/iELO4/hnrE5jhAk19D75Mrj9HK5hKeyAxVUuJiv1BKrX5y7bvcdaq7382CNYfV37
9gwNsuuMsEab+ptd9YXb9qFCwNNbl8/dWHNXzTQWjQtjWyQXzir3e+rdq/FaeqDl6lxIk9s3MOKC
cvHxdirRHBzHm0tQTuCmL9d67P+SDEGWHMF6TsyduYbZfeA8DbOVn/IP5OceVkOpVLpJ0mwvuOLv
jKOIScvH7TM5mHApog7ZievelXQz1b5Iu1mXd5KzS2tTX6B8P+/d7Phfr0yW5Hb/YuI7+okRPgq+
fBEw/iPVqS7IMSh8ZGKP3EhoiJY3JiYu/Zw4LwRxhhQQRwoFWfNzZrXqfeiClTAsCjH6djve+S/6
Y6zRlQF9d5B9PBrOSehUdEM6n8fQvJk8fIfcX7GAvP5nQ/3+syHAv+Zf0bxjEWWWmWEf0+KGR8H3
nMh6J6IspzSBmDCYK6321ZdRGmYY/fOy2BdQmLFZ6sEKMcD7Do7Fr3kaQLzxcpr+NQ9d7yNSySnT
YzE5U5jMJEGXntvfM2NqFNnP0NHhkRb5VHv9E+vfvrYfT+379irfiOHzyl5zuWLwqjHC/jNHMsTI
ZvmRGwmyueYsPXxVtvlE+8neZwGulvjxSADjMDAgXJMKq8IMAeduGG1eroXU0yuKqy0hCHOU4kv1
O4aVXvc8f2FeId88wvcE+PKWIml4XH24QmRhIaPNYNpXOiJBxPCbAgm7+hqadfjdI6u3aAi1hDzC
FhiPUyoAjoD/fYCDnJsOqYyQPZrP1BK1QzX7fSM5eQXD0aT8h0DbpulQs9aKOUSkMHeaazCPUI7M
AGVdzNDaZ0vXUMHOnqX4H/Rtv58fxpnB4Qe/gkQ5+ijgxl8a5v4j8Hpr0bIMff02n/fvw2D7DbFs
blf5jGI7ej/Sb2kuSXsuf5hrpDszkUwhOOYT+K3lRGdRXgNk+EsY01R+NY+ImsnPQdWSsMCW39iN
3vKWwcIFnPORcXwWPeavPMfme3abv0es1gyWtv05fky+FqVNL/HBYTfxkSPXG9Ao/NsUM/PnFEq8
ru+/kx/L5vt3MdaZ5+PaOn8LMxu70Hkq18p920nOc2Km5G+udPxivz+/kePKuD6jgQ27jFcNNb2t
d/vdT/TjX7u/0/duk1ccxZEsV6FZF3afYUSH7rZ/bsuzko7G5bfUt/oUzHWu4ZJv5djHY6QSfCUx
FOUISpwm9Ld2Jt4yMW5z7seO/XP7fuE53etXfOpR8Rw5gaj/ds98IpSZhK7FDLN+wdVSF2DmovDW
rgY5JmZXv2IbXIYv17VjZxDypgz9h236nKZpfpcenBHDEb6uHrrUF+pZyw+7bfQ3kQI/5/fVZCeA
Y2oaSZTEqYmCUNLOTnBtl3cevQWggl0O+NPcn6qr1vr73qPPiIm255G5PdDubjN0rtqitlMBhHM1
FHpzQF8WlGlfKDwnLZXi/21bNiYnrd0fa4rqf+UJTZ1Mjhq6lyg1CdnXhnp2+OgcOucRQaYpFW/H
W/xK67HmM/QmyD9Hx9arke3HupPKxubO3qGVrDzLnFoU6PyYx7KPnKj0Hzgse7qCpVWxnErJH61u
4z+5LwwZJxHwzqMUT7fUTIWyFtKKZKBbFkb4Gv6B8F8+abtKSmvEabePrLhumPja/bx6N3tFJRLs
hvaD3E/k5zrgWMPYJPJxqPuXB3l7hsWXZQ5gtevxM8wQzMwVjbEk4GORHEWtEwiojEsPNdCUkirP
vP38uYzutdOPLfWfRby+56fpvZybY+KydOjcMelbigBwM0CkPPmxQ+T+VKgoM7DxmmybsHK1EXkH
mHz2KKyHk97zEwO5HR77UqX4ojL5PY8tGSCk0SGk2XFLE7ePnHmDa+/+VCpAoVXElxmLi9Qnii4N
q9sYVC+N3Q+9rMUrt5FC/Zrn++6BnPqLsymdzBPK4PRx4jqzxMhmEEGv5FmeTo8QKmLkLHxMgtvE
kt+gqf9tpeTggd3rIPPxr+P0uvNuxD4W3xOh7aWVuhQiGvF6MmB5HZANr70SkfDBTscwX75RYVew
+0emn4vmdcp7u9rxbZyuvAexTrSdbCe6uWa0ssl/U3Qw906Ory1aC8BtYETlRZVYPzvLtCk2S0cV
sRYM9gtQXr5+q8i6kUK0omEKPUfPv6w9MjAYx2+P4ST+/pAwCwBeH9EfiG5j//dwwSyEkTRK3WhP
WqeOo84onlMFSeYJTZUyduz0xX/THPkeYG6e+V2plZim57z4xpFP3p/G1X5+5ywUbn030rF21om2
ojwUcx8MJaJ/m0RZAxYuP8mRGZUcbWcXQAnhFU5KKvXPwBXdLEYBnYs3+zH8+/SpPhe6YAsXi+Yg
ePnl7+U7/s+NyBTmJCMlLu3aE/N38Prx7CMzVhKCDJoykfKY/+aQjOBo6fqJ2VUjJfLA2RHEWAoW
D0AOsJT1bMqd89ffzTz+vfhYoW6EFLbkwaKfVNnzCRDYdK/j99yudPu6WiwW2nT36SiedG419kPV
E3FlpMewdEwVqmgjBNMhzA4bBo232TVVo5JL5SUHAkWTXPKlSElZUJoKeFPzn/fpK1QO5L6lbXby
/2gPpMS3TXTbuw0y49g0RuSAYdnWjxXWDe378Dk89VcNFtNlYo3bh4PLCtsYNMVWv8fvycdrqNte
IORUEgxy49XMMkRe/eHt/y7N3Cg+2E5Ps30984fecZxKX22wubmobLQKGeSyvYFJxyqYrUIAkNcl
m1TZtlDLlZ4s/2DGyRye+YwGRh18vft3uu9XIekCg7C0oMm4fhjvb2eALdUdX9Il8HQWFaVmYlKL
G4n+fVsJ/I797BkiLsTga1JEt0QO5ZVmPha5x6JY9iM8mOXvtaWotPOoRor8LIuRckMT69K6FCny
GSESm5T2lUVn2bImMs3GUnxRjPcTaHdZ7LLlaD/oVp5palCaHsVmq0khMbytC6ef5TctxRUZJK4p
xX5iP1by5Ov6Uzk2JnCPd/tEfvKzbYgAnr34DKkd/ZLjigngG8qTqtnitcoIrphwKevv5XfuyyEB
Oyaw80XuFRFVhi0ys67cJhxd2NkG6lG2LZ+IHkuZX/iJWRedxqe3Pt/JQexj3UmW1l+5z0jnUeeJ
3zj8ZFwWpCLWOjtqjnV4QGP3lRoju2fLxvX73lJO6058rY/lc7YU/Xh9LL83g+hPtMEDBgsndBrG
RoevePPchyE6RE9fSt4mjcMMiHfp2qr9WPJFgKl+W0ESYQ4pBPpc1FTa1ttESWUxeU0+748Ow/Tn
wbkYHQIShovZc55Ap+u2GqmYSd5qWd3qSC4rc6ZCSeRgAAsIYEb7lC90diYgFLdudIjOE02CxUwD
cZ8NHSZ2ePOnhz5E1ETn3498pmsy3NeafortNz+RZqybg35TwXR9s4lFuruB/8sMFx/L0Xak3d0o
wjVS30RaMfiaSH89OhDO1CBoi2K0sRh4YRa8oVyuvu3ZH39ooXpqEtErWDHarUGuS2Tz+EjVPNTz
X+RLN3o8+P5vO4p8mXDlRVHsXQvtQA7t92euGVR2kdajuZvd8D6Xbrwhn3FYrcqJe8mLaf6apwZF
W4W15ij6sewxYbAu96NH41FddXCTHuSaUuCM8YTfxwsDG7sj8Z4qQj1t7QpNUwFMO3SkQFRnS5so
zbIEMITxN6Z9QNpHOTqEuBptlIN9yOPYfd2nwh30zvqfBwomTngUajjK9e2Y9U3X300+MVrZTxAE
xe2+jQjL1I9jNU65S1kGR3gN8abATrHCiGt2rKjZn44PmMJ1IUrIl6xfSouPjJYVk1FYcIIZkEL7
/qX8sEP3Vth+p4oP2/hkHHpByaBama9X1fTvBJqPDWPxlMhHCiB8hhFDIEIt00t2FgQ/cb9Llf5+
4qVLfiiwIuokQE/+BvsOUV9/1z3UchVkediXCUi59MxOVCBEHWXVUoHZ2JayjdTfe6SmNzVOlE6d
eCM1ivOy9Ws11iXx1n207nkKr0aMXFEENTqjW59VtdOvAX540rgNeMMARG5DXsX1eOP+vdRlsnSp
jVY2ndWYh0HhXElWvZhG5KHqpXITF8k+Ph+z6/fJtUSRfDCKQ/H5d/+DVF0KZtntw4wjiGyvS6vy
2wZRFwYiXnvjXX68Knv+wqpjb9tb7D+VYN/YUmrfXlTeTJJ1Kl1Hcl+yqgNACrfB1y5eEiyCuhOb
krJppenKo9Uz3x+c4Ho7npOr6sXsMZ8IRO4jV3EXbjLF3Ocfg4gzX9AQJQR7yn80scTLEkt9HQY6
kLrFxm58mdM9QZ4K8b9kiWkVe1rfZyyGWUh7BIV5kH6xRi1H6+nKtciQs7iuUfAXhXA2v3XpWJE/
O6CbmzbIng3Uojcpvrp/QDAKv8RnclmYfPPcbl4aXOD0yINaQZ+RBt7yXV7178Uef9ighKysC/di
7n+cndlu41i2pl+lUNdNNOfhoE9fSOKkeZbtG8HywFEkRVIiqafvjy40MlJp2MCpSkRFZmRZJLW5
91r/+odBs1PeYXCx55F7N2vtfApQoY7g3wy1VchZ/ZwBxg+1JZ49cImu03TP4gmmhWetzyjxPXo7
Zmx+sb651wXNAHaQ8q6a0YdM9a36HLkHVPIe8Dpvn3jST/285zqFHAish3DRB5zE0scaSvqg86Pn
gHP6aDOjNsb0L30N716W3Y1RfzzpAUuGQW7rYmqiLjS0sogETE96PU5orJK3zZpCcnGzg/47eT47
5K9T7B0hizxxAayIcGwQQHIcY2xuusUHMPuY09QawxUD/h7mm3xx21nYL9JcjeUD+2EwZv9rB0xL
rNxRTQfzAC22LwfCu4ObUzfIDSbGtHw6vkQHE5obauNXiuRkfX7lmKpsE4IJPLZlP8IG1RheXnVX
8DSaQRwtbz5sZqdd6muAFHkdHRCbD6rBk2xTJRfYBDKcsY0B6wfiEFsHFzL22IOdix/Oi09XXNaT
iHPRBXXh7eim0KCYToh0IXbgB0sMtgq+nhEikgFQPbNzRlnTYKpRzru1Ha4BviEAhbbJUKE48T3K
vewjeBdEP3gHcmfYJ32GwOzMV9kfgEA4Bhmk9rOz9gNLiQMrM/x6qTkQZnCIaMvIMxsmTnWKHKrq
2wx32En9waQoHl8X9CX1jlrFgDKPv8Xlgv6sp+dcWRwT3jcqLv7wecHfn/HbwAZ4x+CKP5Dg+I/h
+BwPRv9WI3QbFUOjhZRCF5iOv46yQKDgi+EepmNaQPFiy571PJInEIkhxFoj9RRtGFScF2whk3rH
1cUrCEjWc7k7L7gYr6duZGN+X/QmD/2/B+uroHsgKmkILkMzMKvdYnzb9QcMM15OYgk7gX48B2bE
1IAhl9t5PZG88ZWPrvYglrpMNxxTtm8f+qFYSTMq19juPOAZ6YMJ120GB5i5cmyz2/f45n3xVX4F
EFUIZ+IVgT3sXQ/xLHNDlwTDDS+dY9mRizB71teYoFKOvsfi1y3Z8nsNUzhHjtZz9YD82DitMaAx
7eKWmWjAHh+uX3kqvRtVDZq+xBoHMwYnXd9epc+eR0qgvE0AMexCJ17jojCB4QuXn9lf6IVr9rVN
7TIwRTPcc6dMcl8HBcdJWKL07ckOjY/o7T22etuCth2h5j8C/cKyUBwgMYBL7aPZ3l9bssvphcZa
z+3kGOelZfRFc7jk6Kzn95erDNQ9zAomYNXCPMmTBFWEC9v6TUBh9GLwosK/JVh3w7nfFZibTHoE
AAyGfeBUoPpD8tf/Pa8P9/Os7BTQoBlou5KMbsGwXEEgmYT9gcKxIB5gAEdMuCIHexOwp4E52LEk
gE0yiOgUPxQ6GMqimrV53RikxWOYwj6bBWDbXvVE7zqhw5cgKrS7bFxtEIXwResH0LRsRxcGP522
pP/CFT+jyJQ4p/AGtVvWXzxO+pqdFnQDxe7GrrTPxh1vJ8t5BZwIU22CwoG6MqGbQlG4yFz2p2Gz
Lec8BFec8CwUG0rKDmNBu5jVw1fwrg27NnoDaCijasKDcJX3jDfUwqiBKbO7QrjoQ4OGj7egumYx
nWcR28nZf94dbYOrVCcgfU5JBcjq7+FM4wPevZ2PMBd3IuDhjYhUgHMx9ir/7KicUKxun/c0H15V
r4TmiAcN40yUL3iYtPMCaSVAvot1uE8zbg5KNgJEGXc8mw7ldRRsKFw7r+eJgwSJXv1CUahC3h7B
kWE5cxMTfmFHZu/pMc/ELj/IQaNp4CeWs2RD2gL0afAPXnZADJC2CS+0a/jhSvzqlBg7Dyo/nCRQ
lwsO2fMmHe7Zzac1zZK5NmAMn6g/o03oWt6xx8mLD3CsIyXRpHOTT8iZ0vAM+4PNhFpka85Z0kSi
PVEu+tYWmofTH//yJHAuB8HRIIKmO0RE7Ho6M58ZcAxFblE4Mex3luFXW0n/qaD+G0oflCqcVf3e
WOIM6UAtjFf4vVCGV4fQhZjejWnf4fw55H48X5fsiEwOIChw0rH+Aga/7PoTk12TqG/2TBDLD74h
PocnguZgE+8ugCLMPKh56WloLi4UvExs+BXNStdvbDAIZGaQLVaso5ybEYaGircBliKDGCiYW5nc
+eb44R0eucwMJI/9GKwZDP0IxSga0bbS6MCiopR34eXumE03+YhndyzsNPRiHMovdkyyNynf9KnI
PnBBWoNY8nr2F82X+3LmiSRugmUqLjdmP2gA54s5RmBBA6a/xitK6Zn0fuT8o9kyB2NeVIWSuO6x
L/AbyrzehWkDJZiiX2WyaS3Nr5Yz290hhONSzzFDoZFAcxoCFjYQd4+jgpUo9H5DHixITHA4E+Dl
0ouqpwzmoH+dVHQSLBcab842jgsHhMEJPQBtm+n7yHKbKU3nQvYuDk2ox38P4Zg5PK/6efHJlYk9
JENraz3DjqD5Os6TDVdL13LqDo13XPdnnMi2AtvQT3fV4biOXXPNrzAPsSVqsZQfUYjz+GIG2EwX
6oEJCIr2goVZ4AI056YoaiPLiSAIFGNuCqskXkOWFZIgWj4smbCtZRYEFxdzcUyPjuSsuDlfsW70
4C2iDOvm3XNHlJA04vzjCgYpkK7F7xVPzUf8rXpxeZIyfwtD4ebwBRB8bKDGboYMkGhL0Ybwo0Ac
88ONPxkpyw4//3fyHvjwidb/D/MoIHihQANlvGvv+UR6ltfnib5uWTQHHlRCkECOE7NzFwYhsvj1
DVUearevT2JNtbSaWOkywyE4l089eqErCG8Zs3pseABUMO/tcCRhqrwta2L+uLBRK/ixYac1ph9O
GttG41qic8UVguTzbHjFWU7p/xRt37mZ/vtf//v//p+39r+CD2xz0i7Is39lV7qoKKur//63Zv37
X8V//rH//t//1jVDlCRRNlRFFmVRsVSDP397XUdZwL8t/S9dC6W26C7xRlwF3o3IYbri6ytpOkTQ
kDvcR2KTSFcvMadueOcCVLsOttSZMtKLiaJOMZcm1wQ//guFreoBY+Oj9W5u7q8yJiZwHSEhygOT
KcCM0ZcSOAbnejuyPgVxFr8a+SS1hi1qLeAk3nA6Ps7N3NNuM7Yp+mSyAG6O8P7zTavKLzdtPty0
GktVeOWm2zdSypVFhNlKZTdUlEa1Sq03st9L8dDcSUrpCL94Kpwz0RVM4SZXUMly2Ba4L7n6AniM
Ak+PMDN3tMQOAhivde5iAUTrjlETdYO8Nj7oM8pxqPYMaVkc/XwvmvTLvfRf8B9fYBOFhSAJVbwh
4OqCIqFx8HUXsL+6j8Ojc7k4WDUf4TvBcmabrSiohnowrN+P+/DtLowo0ynebyfIDXqxaIsJ5K5c
dBg7QvAq1XEAeZDnIA+LF7Yt1c4ofpZktLENg1RziPLNSbdFU/StsyJ4WeMzypr8fJOy+PNNav2f
/3GT53uSx2ZUs0pd0TZBZWfVizKRP4zD/XBmy1mIIxj+3RQBGrskVwXQzqzl56tQ+2Xxw7vy9VX8
cRVdrURRe+VRJ6/y3vyaPaRb4816u7rxooA3MKPGwM1jjOOyHS6JAvduvdQlHdNfgECC/PfMenmq
Ah4Z2H75IPLtlNnqrFyxQzanK0WHSwZSthW2OlqmYPPzLWjad7egiKZuWJYqy8bDajmmYWIYccvK
d5SnO2xoKudukCjjDkIAzi/JNOnNxUhyvupYvjig/tHqNmGe8QKXDS+NqBeZGzCItRk8OOfuanMq
ftqloeKiB0N4V1KqSjNkCa/lWp8obJXiAmYlk6WOLKGX5IlKu3ZBwH++NePbb+evWzMf1ojehEEQ
XEXiDp4uTBYpF3su+BVyAwj3i7XI92UzROc41VeKx6jh+FI62kZfReFQ2QShY74QHb1T5sVJRW2s
zBgkwqRgUbOgGBSRYnJiB5Qm2SJetBPVF0yHELER+T7gUsdRtUtLV49dXSAVYKg2A5KmQOIqaKHd
fYolIWNxzAIRi1DH0EK0cwoemDABKIDVM2FQ+OzBHygCfn4wyje7nShqki5pqiYaityviT+WbZ4E
zVUOZNrOjXFSTWaVvOpTUafdmF5VyJRT3MMLkmciJ8SF71mLhzLNu1u/3BtfpewMfI2AosS9kqVS
utJ1wTUCU7Mhog8kMsT/H12wqZqGYpmqqPdb3h8XHF2TvFXuXbTprlO9eRVOorWXGobcTHLOV22Y
Y2Bnxu+XbpuCt+OMpzCEgpdwnZXXuUnI2Gel7TSyHHv9JlVWQ/OOKqkEnNTifctPuMH6a5tViFs7
zW/l/XwDUn9oPmwUIpdtyYpiyLIqqn+/ASO7aLHZcAPk/66zRdK56ebceiL2Aoel/kTvfVnQ5gXd
O2WeOfzl0/uf/vjpiiHxhYuSoWnSw+mW38rLuZKVZIPD8egE+3C4Rto46OGZEhl2aP/yed/VEKJl
Wrqi8/pJhv5wu2HeBVnVmPFGhU2KbUI2xNBfJY4m9ENgLWuqEgFe4txCOjC7wegaHARcPKB7XvDp
nrdEn4iOZcyIHzgWE0s8aLXfZ53Tv89Lbc8eJCNnRW+PD5wwQIUL4Y0SGYYL7yCjyhs4C+N/WlL6
Xjw8DwpG7/LICEekhYkgwurcuK+1U5RMCsb3+bq0sCC34eqgBsB8v6qcbCtN87Hh5eNiYWmLcHMH
r2PKBYpPQ7C85X5WeIr6KmL9gBGBQDRJzQk/wIQFJ0MQXHSVmFNcxzDlGM0lbK+9N4kbSl57Wzcb
5nyQ4QC4i9yO2oY+cyVD585e0madZWNUWxH16jLMxmFrIwLu7SRNy8nIFGiWQeEDE6XKJMpmBRxY
Y9iULmIhJfDM3L8lo7t2iIKp0gwZBFHCno1BBy7FzCWZS+GYplU80TPTHqR4keC9puHWPuQzRW12
KV0GT3mykDsMOJ+sYBQdguq3JWl9c4CLlqWIvA6mLErKw5rssjRvAlGJNzW+MyG2h94V8RXko8tA
bPrkB75hXAVKnCRhfzzBdOAfKJWn1J6k2wWz/Zdmp1N0QvPGb0XDLQiS4xSbgaxYXEI3FrHesnOm
3wVWp/3YSHsqw/E5ewLo0VHPVDPIa8wym9qH6ZIaw3BlkPA0uRLETFa3C3dbnWPxtOyKiSaBhcOD
yg/MTaA0XA+SX909kUk+1j2oUILVxRrGb0LjFOjARZhyk0AZX4r5vXjWkJC8p+ImQksnTnX8EJXJ
LaAy2RDxUxsLs6Vv55iHhSzepqSGaB38Nbqco0ON3YV+lU7KdAFrmxjcMJh0II74BMBThRKW2Ibq
15itYkRB93lSIfx2IDurApmY5eXqVLsvsOQKcTdSnRDmDNgI7WU+EgNPjCfldZkb01tJfI3fdL2O
CnRQS727+ALNh3ACVnaeTLrEkamHpSW6GqNcaue5dF42CFkABKBstoBXszb0k2CXnueXo6Pc3cJw
bsHCxFhBdG7HaRVOkUy2pu1ZvC9i6B6lpWy8i7Wfp4uuWVqdG5RuXoyU+xNo9vGQFF5Ukl3Aw/ll
f/o6+B/3Q8vSNdGUNc3UZZ398o/jpKourSIdpXhz2ypTAc0cNHx99UWjinaqNhTm2qn1c1t4P64t
uJdwKJPX9g3eSUFaAe6cM37LjlZ6ydJ6kTJI910fqwW7IfDo+OWx2NMDHAiEBy0YFNBLMM6mMmZb
opk0EDjxVQm7nInxJj5AMjk+V0z/F2B2x7fo2XiFKQiauCxWnTmDwIdVrdb43SHpgeI0cSWEoc/x
sHB/2bhlbvynB/PQ+0nHVr01sh5vOhe+iIc146qPNsTdB7R9cf2liP9qJX/6uIc9oNYrTTMimY+b
15tmly3ED+vWUzpwDeFxdglXcFlRaNWTTBkX6E1b7Khxx6bkdIUDHhIbKMxdrxmSUEtWG1qV+oWS
n6HeGmyZ5Y1Pqn0toL4zeC6GIUoDW3r+7al9U0Ozl/21nh5q6EBqkzDKrHgTY60QASC7mumFlidb
wMDOHf3eVkPQWQ9PN3p7xYa1R1pb8Uxl3SlOhpB6U/EiuRReqkBMkpOpflRMZX2ZJzYlZgTSBJZ+
83EVIlzwHC9LKHYUZbgFNJCtJLtCn+4r9OLjzBwUpxKtyStyNURF2oWM7QmiORgqTPA7QOK1uGXQ
rOOPfBmxnsCW9cJWEayuKsgnfrUQQR+ZJCQAm3YjYGAtnooZDVS9A9tqoZfN+zEUVA/5kC+M10tv
iIPPi+5W+KCgIxtGHiM8bEQYoXxNSjw01Z0Hc8VNZ/zY5jxjEJtopFv1kzDAM4HD7gy17wKN8+dv
57sG588vR3noAu6qWspWyiKrXlIcy1+EebG4PQnTaiw5V1f3Cwubalh1w3gRLhhcLhuGgEvBuY/4
Z5ddPktmtDIzvtzFBfrHGlMAGCPAYy6zCXBvkEz0yoxTPkq0nKxCyg++zNxPP+KPK5mK4W9n51e9
9sN7ozyUw2F3T+P8yv4V4t3KhuJgLLaW91kxMPCrUJ8TNxhn22Z8noRbBM977U1flb7k0btEXjdm
FrWvp80sINDu6BOg9QqdLyCtCAnss04ZAjw2SMYZXzijcNWtt8HGeE7WsKRLYShNIoYXfjzEnOyN
J4edz/rqVh9wEJnnGgtxBQuxeonGN8DzydljqKnvxQ/CGmMJ9wKXIAxpZS4weusNzwgnrhyMVXEx
RhEDsbQX/kIXTV91LAn3ymu5S9fIByV8A/rEeV/V8LPAR8cvX2D40nfQSQMAHufkqse/7IdffcU/
HzSNMZ2xpVvyQx17P0epnNS3eCMxk0K0QAwFNhOb8yB4DRH6vjYfIguBgNbzOj8PWkQz6aCnHCvG
IIKq60AVgQFPZ8vwPXymTnAZk5fP1YclDdeBNqI2RXI9LybJsGfV9J3fUya71udFnaJqxnJahFCY
jXL4AwwAGHmM4y1g72Uivf/8mkjf9QgW//n/t/rQE0aW2l5Fk1tlkkDiGhj8IhQHGsTFdn1lcgin
CGbHoYucXz7Y7Hf5nx7yw2ksS0UpXI+8oMHrLZjcj07F5LFGXMp4xmnNWV3PKJrKcE6UWIG73nuC
fhf5CSA1JmTIEBguleSuul0xb4yJCTuQeQF2c/IgV8cKS5vdUHCznkNaPzGiCN86BKhOajqXeloq
g+DSk92vgdNn2C8FaGl8LbVzIROaEUYLrIV+CXZ7H0daeCrgNjl/7MfQILIZ5JuksS/4xGNcnw/l
d+TCPYeAnAuEW3dXEdfVfYxwBX5a6ZIyGacrCHU4vUMu7Ofp5fh+CtVFY9hdY5en7j0JX1FjZylD
bPLTndbulGlpYCo3wmU9QbSE1OxDned4D2F71uKL0Zus5tujxeDfk8xR9NK0Q/O5QSO5q41edYDM
59zjj/ZNtLG/aDQM7D29RjhRQNbE1VFBAmKrOgnei8JQhsodt7tFHEzTZnkjYIf5T3f0GRWq9ZZR
SprVg0YYXeHuggS2owyrXskXIcmYNvI/eMJi7KDfM2mZCg+WTgJJBx8XPPGZypO+EOOxYGOv1+gu
I50eRYBgZE3htBzN1S30DMxXdLdNSKN3Ogk/2F8Oha9N/6c191DoKK0gC0Hdsalv4RFbb1ihjfW5
uLrwZWSLYJITXzg394aj7nL2M+wtgy2GpeRm0wn0E1ppV6zicTH65WX4ppIAfBc1XaQxMmStL9D+
qEyV1hQ1oW6+Guc4mMfnlaExUYO2yWElePfCvo1vvIuG5Knhc4h8IXz75RL0vlp5eDZ/uwbl79cg
pUKjlS2IoE6jdPcDkDqMjhkCrIQn81TfRsrW8sApO31IJYbuI4Ri+CbuwwjRyZDtXsEEChE1TRX5
fRD4gpEueRH+B/eVhj0MvcD57QoZ/Twla7yFtMOwddtT+94KBgfGgPFB0nn1xbv2UaIuVZR6mYQs
3sYh8FRN9+3FZmsQjvjgOlSF2lwkJuVIzrkH9yeAGI3SIWd24gXSJL1Fg7SDHo47yjzRPZ1Q1643
TRE3/3HpxXMW9d3RQd+ATg9j2hs8JnwM5thME+Y5CQwPj1zEeyjSNLx7sfE4e/TjvIaMPvl/saAz
HgpMEE5Qva9w9vAHDPIjwikdO0YrvAHnU/vKeJhZn7hlEonglWVEZw84za9MxTRlkh2nMXZ+vF/G
MrWmzEXzwhMuvcsKlRqyHpI2mB8SwgEnhJhaUsXbcR14OMcwG1KyYbo9zwnTkTXi1W/tWLr5DAkZ
ZOrUjPo4Jgcld6TYbt96Crn2a1ny/eDhr8X7cFpWbSIeJRVMnjmYssFSGsJ+5+id3W6PKGzfglNn
l+/IbEyk392IJRTi+kdh3DjqR4XL44EsXEj31BfH5W3RzY3jqMZBWh4hbjU/KR/4kvUedRyEyI4/
mMVCJMHoDp6jMEZiSgjrswXUCq2Cc2KNgc2q9+zB2GaH18aQPES5cys0wUPCtHu/1RKF+1DxGPii
tsP6Ud0r3mVXTGoQol6lgvSFYxmHUDZIY5dPUcq3JFo8CX1qOT4O9RqjGdKJESkO2DTm0VxkIjyD
WIEkqLXhnm3qcggDojuoxS9d7Ndw4af39OHEDg3lXlYKJ7boWkgssHUufappcx5ysFSkhg6y9+ql
nOCOUPnJ+PZe7bKlsejWiEjI8b6S/i3SWeks8216Mmz5SVgRRu8hcVxXPsLPyzPRJrBS4gl1uoWV
IMzsCe+IuEGd1P6yJUu/bTsPZUCa3oRMC8t4U75p+Hc8K721kd2jQ2z/4XmGuKg8SYqHcQkOE8dk
F+BeZw5al4Hzz1ug/NtCfjgduqYWlXPHpagvVoDk/DMJZ/HVvZEGac07+LP0RLOK2u45JS5XcNAL
3Mo3QiaK80Hbnw8/X8534PHfNuSHNvl4U62LKvFeaYvuEwbmtIenxI05usETfcNMCcslSDner+Xv
NxidJP4xQHnoM9rLUZfFM6ckQFd7XFQY9BAi8cLkEHI37IZyxFxFRIKbkn0yyiJoHrY6w1mWP74g
BsRMh8WkDMiDPpPvzHgA6OyDBPJyU81u3nmqL67ox6CZI/nrel20wXyYvv3rLySxlD06zOYvrwkm
xSnOh2z3Pm2t+cZbzrxEr1x4HiTaoHH85bGL3y6DP27/4TBuioYdrS8SGmAzYS4GKzEZ17C+oREG
kOsGBSfy0RoFGKOCqmFci+oNm4ViccU8CMub0CWAWUt2JpmEiCjxICb/hkjOdnYXpyGRrt65dsp0
WlRe98nTZAZVE+GCqP36dE5BGDGkghcwFPfoMcmdFWfaNNgxtIg4qKwBA2gj8hGdyhYME18tVlay
EfDegE7NDvylTycKAWP5ukBF5SeULUjPUVAZWMFdqLX3R3bpdaPYFu3vC60kvAhYM3bmMe1yGF0T
iA09iKhOR0VwH0wUJDKMAxPP7DYk38SSB4Dw83NX+rfrH/uaoiqQD3TKHeOh/ohqKxGjO489ejUG
CH0w90XJdEZ/jqlZ6RTKNEPxRc2OtyG3eZldseOBOf6es21g2IjQF94RpzW7O/JAhPJSPg/CEb+B
SEo+SbJs90gDu63q/XzpUn9p/7x0gymVpUqWqDysmC5V0ySTKZ2atXG6wDeOVpD08ZJAProSD3Ct
fv5A85uujTf0rw98eFZhdBXqoG9Q67fCz+dHjrFdN5b3Nbp/KMtgE6Sh9AjB/e08D1hPeDSjDBp1
z5dRMyOpnlEKBzJqLgPWGiqwnOJ8oEMqmyJ4rg/qs7gUNwoulRL8TVwb8Lkth51/3crO/VBu8h2M
X0ixY32pfmUwNlvjI19EjrnqcuwbzQn8H7hA8bB8T/0Qmdt5U+7YHlRsNdZHvITwwMeyRtv/hsp9
Da5/+i4eqpEw1e6drDKbbxdRg3OvPmvZZaYXA679EIXccXZO4E9e7PtSngn1EH1StU9QfdMWESKP
8B+vmZ01MQ4MdjIPaVY5D3D4JuF8mq+6GSD+EBOLHqWgb2cuUDnRC+MK3lMeNEAxVJnyvaLZs7Gr
fm4xF8Ol6rV7KthMVV9aQQLBnee6vSxMfHTvN/u8xf0SkyI/W4eT8qU6Jaefl4v0bXvxx3J5KBlS
5Xy5xB0nSf2EZA8az7UdyJz8/pKXA1OqakGNejmNpN9m8dJ3+MLfVurD8X41b3ehtlippYKE0Lkf
3ahwj8oYsAG8SECuEjhiO6qlQYUU4ELYG9lBw5KGwMRLi3gSBFfD8D66E7pkUi0PyyfyExPCUBiN
aXSwkzMzB9W7t9Pi6hyjSaq6Z2mkSKSoDEiJFU2fCV+mbuujnVuDqPUwhdAsGx+DuOuj/8w17Fa6
eTifqeyIt8Gl8Qhm41Svzi98fwClN3BXzJInZyIpgJzEgfQsrizyvWEjrgkh7ATciBQFB7UBEzeI
QAUx30vaDCjI0iyfiJ8A+Wc4UbdZEw8TfNFwLMZAj0Uj++fEzjYAb0fZbY8n2utQ9vHcuzROJ9tn
y2tq9LS2nk7RBkHT/GVlSP3W9I/XRZWYD1uSRuf5sJMUZ7UI44TXBQdcDgKVzDm734CNConjNNP2
ujzrFFcLljXVhuiEZ7JybPW2ZrgbrRr8MnCIQlEUe+y6S3ABzsOMFK6VQLQn2jOE9B+l5QdEoec2
omrM1oxJJ7sdSW4NqMjtybwsybjvI9u7baj7FzalEN9Iyb58HXVEdVREgaK6Y6Ki9xEH4RU/tk/E
A5ifJNFrpTNThjoOYQnC91BWP1VhLBw3krI9F4tjucIPBUmlwi5EZSFjt7+pgv2tWejyKag3RuC1
1j5RfQ3U8+YZxa6HxC2nOi8z+Bn3sVJ4pW6bF1sopkxjoIGGx2lJFiBaA8UhU5AowjIaw3piCf38
9cj6NyCZBGVDNRUTBoHyBaL9AQzI5bm4qveM3kqC9rq6HJdHc3M3dx1M+fxDvu2uzUjR1pWwDMRZ
TbxT7B2hHOFB2M2r2042Nx2i4I3ULRPwVWhr2pNY4QDzZGTPFlvfGRcXHVwt8WXZLaW50tOIgcOo
7HYSKi5qCGzSnsw5h20qjJlpqmh7NXWkZE52fMkYmumMvt6l42tdzigIr/JYMv0u24iEGGMBwxhf
WirCWOYUxhItmTLwT+JZgYKD0xyeLroYUsXakY5jFbxuECvWh7pVFQg3xcIoZyWTEJk+vpNXlWDz
111cNuBXYTdBd2kpexpFnFPvwqtWbqlHC17Z+uYCRTB80fHAbpZAdgbWQZDpsVVVpznCV07q5NWQ
1no4Bn+zNN9MJg2eLnLoCcZLg41XuQtav0LahL9X7Ob5K2jd0QINzxyd+MLU1hmOEYyH43G41SyG
eZy4ZjtPzfldfK6lcVA9WfFBN04sw5bgxyMohLSXelIah5D+ZmWfuPEwrmHVmt2hJoiKqGrN1suV
eXUby5eKD0IzikUiLRNupxPnrOmK5jTgkE6EmaBN8mgd44CIYSGdbr5QyZihWqzXVNZp4psxPgC4
zNyh2d4ZcNb3mSBtBVx3i2VSLO64oFx5V4OT1O2wHJTmbb6Bu4jeDLNHTR03yXNx67O4RQHSqVPu
okVqQCYOlonut7PSsrX7VlIcwKEIQjZQY22frzgnulLoo08BK9EhH0trFUd7EzHtHdijp8DBHivb
rYylYTq69IGdG5EJaaFtzuXBqGk+vbDs4whjYxTkZAue328hUuQvUpRBjDOwK8GvwRRC9EWEzHvS
z/hpzIXCuZxnhDNY6frnN1H9tifSVEuyTHiyhvXQExWxJR/1UIg2MnEcIwn7WN4aiHDkLK2aT3od
eXwnb4i89Wfh7bzmTTDeLp/6uD2YvnGedE+Nk+M2FHwBxz4RaGnOecLZL6zavf5WkIk2yFz5l8v+
2r7/sb3/cdn99v/H/tEkclTnxjHa1Be/Vt9VfSQpQ6YUGAAeZ9dimZoQQj6v9cmUx+H9cGx2R3mc
3rC1f0fPTP5tjgfogBRTzuEOhVySOgF+2iZ+geSf9TH31Xu9T5XVnXFO5xhYDN5MFDKGR9Zcdqd3
dI6BbUDffkuWdEcYCD0fwcMIEPmNlSmpfS3xz5s1FabHpmop4sPNxtZZEgqZsyzJJoE1P95nR/qG
yjMuI+qySnMizdFVR6rGGhFTkKjjWXiKGcP6AuouGPYfOIvovHpYOfL2VKlvEiCJw+l1Kodos3h2
PtMt/Q7+RBiKe0k9qSL2xwbqbHXXKjEQGgbtkPFQQsaWc2lxr3Ki3i7ExnKKn1qJXo4RBpN8KsHC
BtGKkODHo+RGmOIo0Q65aQtHICg/Q+gLaVJyMUKDTADzELbOIEimERaoiYdRDeIh5EXAfFDxcPQp
i3GFIqCeYOSE014MvQhinsGEQF/f6yk5PLK4xFuSuMYzvJHGp3M+NzM9hgq1b/v99LxJnpqTTDZS
MKnIl4V9rjhoVBNpzRCYucN/pppCvrj24iq8oWQCLd5a4qv3lTCBfB/qqIux0HUUZWQA/F93ZbWA
VnlE34cbNj8Z/K524brp3Ug/+5ffWOzW9+flX0vgoZyRjWuQNULeV7qCaouIkkjLM70byWvpWE/H
pfEm90hrng80LLwvs2in6aOMnBPMCJQ+WKbhBMEBlzh3TFoXER2S4Qgo15V4dcbPJ/JNhYEMDiEj
MrNI3ALJgGCMpOCMWRQ3+RVrCElEOOnPgIW4fpGNlr4W8xLvk2djJWiEBwPBkVc0uuLyFM9yXA0+
ZSJPGUYtQ5P8y4oR1ZvI7HEs9C7dAQ9uwgM8vvXmOpi2MD6BPoS8DwZTn81MfkCJw5ZPyHbdInIM
X3SEBWh6MLNmFB//Nq74FiHR/nrKDz2WIQTCzSjoJyRrXEzpjBCY43slrY/oWxdM/3/efL8jrlIF
/fV5D/1LYtyC20UFmMue7oFdlc7l87jSX+V2qEx4JLUdjPlq3rEYgWAlkGfDrVPO3wiIp6gdim/a
p7EPFnU6UeHDixjH2VTpfP/R5ucr1fv19dMW9NDuWJWsZUr/ZBhWZqbbrZT3FtYx1JZPYOsLQVkp
qWCjDPn7DUcnyOEyhdU7yLj4UeCCsM4OUMOLPfMFCzksYVhnXAQG1END4jAR7DKSoeSAnqbStrmt
J2+lMa87o3L6ShMmWp9Nm70SMoulCilGkktpHmB0TMAA8/s+tCq+eUCrKFF+vnf523vXJc5GQzMN
/Qvg+eOsuYfCPRPrFLzyOhA/u32gOelHMboBvrzetjfv+iStiIjs/DPXheXIuAVZkD3D/2V5foso
/3EdD7ipmFzOuaCc400+viOjO9WfaEm6Awq58y9Mpu8R4z8+6oEBlBVyaxYqHxXsDYu8qHiJw8t5
eLsO2+ltm0JvQIHEyTnAbJ4EQ+qmZ/lUfFz+R1DxX9fxVb388eibWFOR9XAdIGOX1zvJtBRYi/pw
XyVos7HhRpBerOu96hQzzf/le//22P3jwx9KI7MLpGOV0qOkpi9BABpHc2ypMAs6+tIaMiaHWx8Z
0mAuM0chr+x01vGGNK9PrFRJVTJIKfv5krR+A/rHa/jHJT1UAmVYa+dE4JJqbPu3UYz/ukZcIq6F
2QaTIkTL/LKw/HSKr91TTP7cvn3ijRQQLqJ/2LdbaasgN9zcJ+az+oyDW9mnxCov+ka+DuS37LNd
cZyz3ZlwEXCt/ooTIHxsdJ0AVQMIdPoiQi1NIqww/Pnmvm/ZdQ3RBhx+XVQfdt8A3nVghf2iw5n0
E23/y22jvwJsjOC/YrvZzn7+QPlbZPaPD3zYfouyE+pYKeINNW9ruRHgMKIQ5mnEeum2eidkdCBj
cNHuURA1T3gaokC/9unwXmO5eGunol1f1oAtVuBBYM4liJG/PJXvRvuS+MdFPuy8/4+0M1tqXNm2
6BcpQn3zql7uexu/ODC2JfeyZFm2vv6OZJ+4h00RRcS9m4LaUICsJjNXrjXXmHVaFVlVMPsAg7Iq
FxNco4ryJIcFnqF7hS91fL9rXk26iclv8Oph7WmcQLc+MJOjiVpt/cNovAOn8qEgUQCjh+9U//I6
f84Vf3md4mJ/GapFLT/TzObuNWNzd3qzbsEVPzNEJAe/IMXKHpW8Qh38Hh5rP8+L/31uvs2LuVSa
qXzkNhYK/TDSIkPDtO9QVLlMtQplSteiTaz2iUQqxCSWR4RDjN8kkrU+FJO8f78mStN5GnGBwDhv
V6c5OSs7Gx6BR5h95eSXtNpQaNgoWXh9r3AshBS7q2G9x3XqAqUAJ4CRM6HqWzVENqOPlRjpTZoC
DQPf5jYW7YEBEp86m5+HkoeQJz35mRRVdT99+GwjLi0ZetG1qyuC4oqjip6ob/bdlwe4qTa749uB
qiWtDTtjCc2KPACDlej6DoslfExptMJglS3YkRyW+UE34m0saOGW8KKm+5CYusm65w3uQDu24eUh
ulHJPvurfnZt42jrOD28Kxtc0i36Y7za6t7M/gpggOSysWCva1NLftKgQmfnx+qOH8THwXGRnWdX
KOS95vKu4AetRX8fncZvo/PbGmSspPRln3mgTopf6EFZ+yZespRzFOGlJ8LF4Lhjz5XO9r1s8GoJ
bhUaqxOFFI+BIuP/CzUYFTv8u/o5qdSwQml28VhKHrcgk/3zFPIiuwoqsIDt2ogIXoZHCKwuKOHh
JgxKq6wIMxI9G1EVVRePmUYO3QlzNbze3f1vWTHF+eWUv3cB3qz6kaoSp6wPGzt6HsiNuvULJmLe
l3HGDNUGkNQZEh8A2pZduA6MfuRSehNfY3rzd4JjHMiAJMyYpfrWO8crkrI4QUWvDvSzewSHAxmA
sruMGjxgbj4TB9aVxeYAIom8YxVItUe2J10/bomzatlwtQXfmeoTEndPFXkyBDHWlUYDnldWCO+2
ObWypKAEA6rCpu2sxRBa5T0sJ4vJnrLE2f80V0SsdlikIAawNW+RIYZIeB8UZ0//VJoVaMLxG0Jj
QkSDm177kHn3XVGEe7CysLhpDninbM/KlEZFD084JC405jIDyjObTeRCrFhmfFEmKubEJM+wEWTu
HqBWJ/8i1214dW1SZQwwos7TalCWdM3BWLEnqxBvY1yFzRT7HEQXwmJkfaSoxA6zSO6Fq7L/ad9b
e7BpfehUnLY9h5z5GNKXT2R7bamDUcdaiqQHESoojtq/IlfowjFA+L8fM/xztr4iRCRgUYzweUyu
wjgHVgDyiqK7f3XuSlvXKVbQ3erd1tRhH3f/NzHWp9jqz+Dhf+fJTwHGlxk6P7xOh2fGSqKNT7fF
C2vMVXwqg5vZLkWSuSeDGpDoh/WJFuqnS9qLtgCRxERTkrblU3LVwkcR5WsHJrJC63JXhzZSveYp
jnh575F200NHfQ1OCImBi+Gmo0cHQE8rDxXo1MKg4D1d0BtYINWVPJQ/+We/OrVm2ov+PnkoP6a1
TNskWpdN1K7fAqWzlqnp65IRK+8oj6lshcmoSa5igR7AYaw8/3bAHzfoNKNphmnosmN8X4Rq+6Qo
KgkppX+a7Nu30Rms7cWVemnXWN5b2YgkH04JU3N+Wmqbv5+t9dO+lSoHcldZNRX7M5z/cmefN+Nk
lGZNOx7mo1rwsnuHU5jjVFJ5VhrcAedd2hmMbNyy+YodmcOb2rojCsPmiSz5RWo9/QP28naSUvXr
SmUs6xPDmJ3uk2fWUyACty7xc1cxGC8Bd1tmDDXBFCcTVCu9M4B2OynJBpAXM2CzYdJpR3fwNeXo
+Oo5cgQ49w5aEiJ81TqlIVHIXiOfLci2dZkglcDt+hWDC3Amd8kF2/TL9fkpkldM2i1lx9Js41MZ
8eX6vOqnpq9Wj/1YK4IrKDxEVI6bE9Jfe6zMV1iAgiDnX1Y0t/bkGe3BNU4gFTkl9xYhOj14VZjj
73pF9knxbUh/kXwJbZRf1EwNVmFX06LLi5LpQ0Zn7lVVbK4+Ds8R0jyqPc45gG0PEJ/LZAtaXQHD
xplK0lwPBSQGO2KNwiAUBGadkTXJVjH1Nv0cH7MQHCRJmgeWklVwNGkecW34sVqPpUBXkxvkit7f
L9ZPanxFcXiadK6VePt3INdkWqPtqwOlmTRSUj+Fi6a2HlDkwG/H2tp6JQataRiK4aODKGb2GrMM
pP3/06ugwVS2FIbv95bLp5NWeaU4+7EUV8H9o9zRyltSmK+mTo+9CUQu2KAXYbNAk+P87wdXf4oo
Fee/B/+2MdDJtMl2zWDOfbonmg6olR1Fw8WDnNAVb4gKH3Bi3GxwbGfjPRKUlvn6FFwWwAIPbYxD
hPUqoM2/v64fZ7Wvr+vbXuD8zBu5uXFRINCAU+83cwXqS7OU59JvWY9Pbcf31YK9tcl/tols5dtu
7EV7cpHbnzfAcIhy5RarLUtZqAEfpgjw6JTvFGk2KC6MjhSgYdOgapMZxNeXXRK1GTebUUT0mvdy
8/olQfFj5V9lSIv0maLLloikvozo29G6vPY1I7qEL02AMLSCVfykFTiikt6t29rgDrXqt3nkp0yQ
SqVENw3DUHX129AoVGWlak+O2oTy7IjF3sxQkIbaw3xMZ413DlatYuC0L5tTSOHRCJxI2pEd61ZR
eg3yzX1jzJGjXMigsi1QAL0eAnsiQeXDWZMZ0MGvQwneGWceJXpPiQhRML+la3CMVJb0I3vuYgle
k/Tnzd08+1hqO4jhfT6eFnUMNP9D+FVCGvzlyfsRKKJqmuHIuiEbzudW+sv1zu7ywbpkFTMoh5rQ
0sYePe+cwSfDT4fJSdnzHujsODGuo/KGqceARmlnjibVJmEoeg4uGCX19A+Kgk6X5PJtgtUdVVk4
+yShZ1hSPWHK3hMnxeFJpXV6HxxDw/9lBFk/BQZfT+TbLTxe75Z5VO+cCDJDhPCYZtBmdvIJdRt9
RIavSf3HYkXXM/CxnbxL24eBWA+CskUVgHXsTYppZcN8ilWroNnNtWHvD2068z272ziQ/VyZZW3G
nBDJw2PvmRw2Jm5drZIIODn2TEx4j2i6vTxxEBXDo5kfFvZ7upTgXj2j6oH71Fp+UyEftlYGemL3
GNn4KNPBeI6pvDjAf1zzzR7T7tR6dfkpPGj7dgJgs2/Sm9R5tmvdbeYSCMWArjnKj2SKNaD2WfvQ
o7tj64xYsBRA02Q9dhRfyPMgMNPkSFqis7MdN6CRk80hh8F8m63QQBoaXQXrGqKbd1Hqip6tdFL6
5+0xgpHItsulKxxZN6UT69P8jrgWKF0+tJpIbQO6kX2sm5Z6G+YX3gw1cSZA94SqCTJiw8e5DnAA
WAZXb9xD9GvP3GcD2R9zGZEgy4iq69p3MYh8cPLbPefpvaBDxNSbMqHOXcPuZtGMDTo2ApnylJ+N
kdk/UWErXkoByTUChYrUCvMAnhCPqW2P4THQp1TgoJzBL4/mz0/mf1/ktwk3O5wu6kPmyawCGgIO
tJX4lY8yWPSuQE/75Wg/hYzql0vybYmTTuW1kcWAbj5gSwAd8J0As6777j2fOr8wmH5cT78e7Nu6
VR4Odeo8ODVzmSdUANZwunU3XealdwKZS5lpSGFADiEPCYvS/YBZL6zaTe4ivnU2ZqARuieX2q2H
v1wGMdz/eDLgV5gqJA7V/D6vnZWzrmQvLoN68h+0Fb689bN92mGEum4cn9IwzM7w4AHAe/bvv8kd
P3dcfxxdpLBN1dHAl3zbpWj1Slfqc0mQ09739B3xDS6+7/cxhcY72aVjT45enrW4jZ54g9Mhj6BW
Z/c/ovSKS5mwiAeOnNFQA0ceKxSfJtQOo9rpMhAR+rNvxyyTqkzPXl+6zkB4LbfSMPer4BWR3fn7
tfx5jfhyNmL1/LJGpPXNsO4lZ0MOBlkx40rG6x7QKQHrx3V7HNLHsgfrSwGXFIKvjZ4WneZqUofp
AB/zKV15tOAEz4iUAGUVfQMIgzql7uMt1QYGfO5TyUSRAKcVvN1vCAdVPPF/uxnfxp/+uinW2bzt
x2fDLXfPCUC0JSoIDCqfbWWCcMh/nnylBeUCX98M72JWZ4SYYSMM++Dk/SZX/zEC00TkxaoL7ET/
lgC7Pk/aIb8+mRDe0TjjzdTZXOe45QT2+xHZEJmGzbVHg/nxFmZjO3Np5BE9qChbwZsRjamdyz5W
usLPKnq1j78EyUThP1ywL6/ve7bqWReWvrd4fYcOuSKjSFJKlmVsAp6TkWXFz9d8hdSFGRaayR3O
eAuwOuYK1OotH72mCnp91RNiqp7eBJaoUxBNNA+vHBX3pFBcZFSiqDG6DKB5QfjqGXSPPrzTB3KE
vM3l1/1ydBhIGpFXury8lTMG8O6BUGdz2ShhwY5uQ9tF3UuZSnv8ttPdQzKFKNGRGNL+ngxtR2ie
WlmI0SpFbYzo6KQhkFWHKR0zeU+6rw1MfFnz1BY5H3a/Uh+3rpKt/IwyQIqtChe9CXcgWQstam6h
MXsBTSv91yNyrhGORk8lvj3a+CBdXolNp69GOaOdnRK2wAcZSQOJFLcaOG9/H40/Vi01hXQAmhGb
ErNYbr6MRn1fpKVyF2veM7TuIgVyLphq4zI6rWAAeuogv7au+FBhb3yAVOgZlkcwoO3q+RUFB3ZU
dWQ3v80RP6B0dIvXhDBTl4mjP8sIX17WqXqs5JXByyKUot0zzpNTFaRoMHA4JxLBiJ40wb5msh00
ztBEHolJIg+BTONATI6whlapBuh8G9jYVut86+SnPi0Y6bMLDW6PQSdi28N1mS0OzD8okQmLQSaf
fJSeFdo24bnpM3zOJn0LrpZ26m2VtWh7tkrvQmqXLOTb85xkbODsNydn5RGGULSH+NaauOpOsbUe
WjmiyQD1S3WMkOne8ZSZ7tHZVBjYIbo9RC8roL0RwsGDCJeXW/mgkeR0rLSdOZ1hnGZ+mpTHjxuo
StKXZm+/j1NS79PiObtWfePQf+UdYCjpfqtidGiATYlLCLr1MC/mWd8GVQ/HpB7e0jh7hCuL1OO6
4AROCuGoZ29YuzD+uu1nzmOjPhJer/jmR5DRf1osz3ZA1xiDSNdx2YlvwmKT3X3VJUFeT88IMI4e
hCpauKn3gnFIsVINS3ROJe0Ywd70cvLIT/wMSVleksYOV0R4uGahFD361ZZixR3uicq1Dyy+cXKk
5/fop6/4ih+Wd10iBrpNubVNnIKpUsgom89WfRjcjYiaUfWKzvr4hNVYs1Ar9Cx0+7EZWucsic42
Py7Msl9gH0ve5ew6S9Tn0WGIKC8DW8QqmbaepqdJM2ik1XO2WldlhPUA5FRDawEFamyfpo9MI5p9
ziBtgzJUQ8zMsfS4hJUTF0NWGnlOMQDQPGKkd4U0M1V9vBujqn059/XD4lJ1ZRqlhP02EHhLCQ+Q
4jCyuLefWw4LRfOZbXAgAiR+pmKqJ7Y6ZQNHI/CZpDRPUB9I6K2Pvtacj+VLt+HRsWnAGeEohwdw
viRXSi2GzAZTDbxYEvoGNEqqIC6QX8LpYsGWXCK579IrWV+S/NmSH7RC+rA/EUHRXkixVimmeo6k
0H3eZ+CLh1nr0pVgbrRoUc6XkE2bp3ukHIJ7E1v4XSGzt7xvtaoP7nRFcw5AeUTdCngdz2IfYiBw
pvW8RclL0dgW+EoFRBUOALdr7STkcvljQXQHupggqiK5/LKwcm3L5eD88q5EUwJLBttW3ClrDzOo
xZWig5pG/KZZQMKk96g4tCtsXPwC8Axz1BqTtYewXkLyhVAIVCanmvIgAFW9eMaGzot0/6ao7cPR
P5djRJIHRmSoNK1UocbJbC0AwuA238jGE0Y75RJEHWXssmqrnSfr1ftBWAVXA4HxWLMDyZkfYucQ
cD11bFUuOWr8Hko0Ooy4QnoM9rU0Ikq+Z2XEg6ZiuyHK7wZOuC0FnrU1P8WYwEnIwLo2sOoXDn3M
VvmQtfjwjEv5AzsDO6e9M8lOOAAYUWX0eTheRmTTGXCgfBdbv20t/sxnsQTIji7TwuPY2ncZxTFX
8qPsqNlYfULSRsHm9LFNvNl+XYYsjJ6arGBZ43d0DtjuIKw1VeywH5fw72vSDxV+Q7M0TYFUpFmO
JX+LEFXruCqfL0MflVbeaW6Xrl6qfn0sW+qe6gvR9uOkx7cUf2XtHN4ORWzS8Pv312D+uc1CAGeQ
AnBMnbyW+S1zpCuXZ5GezRWpaQSQq44mDc3V4IjX1s0zHmGdTyXRYp3Tg6svV+pYum/vubZzEOg3
11hFeCFdn7QUNW6z0nF6BGOGddMLbiptkxlTzauEqgiNrFn1yhKjUeRLqhhoFcTh3FfN1nUFcmRY
Hcb50RgVpofj4+UZXY7r7Do9nN9MdJhHLCqqt9V998A1Gfaoj1mP6fiSFBnqvAK8ZXbM/W97oR8i
YMOQTcfSdRP5ha1926aZJ/V1tKXGHhXhKcmT80gPHPccnIfqFsobMzf4qvBIID683mgqwqklZhv3
0v0mdsIj9k+osdc0sgWkCOt3BXsE+m9ddihEbe6BNr/gGefB6s300wS5+/wIhaJr+nZymSMEGxDC
+fm4yH24NHX36OBy4MpT4+EViRVfBhc/C7M5SbBE2ukdq5W1nZk5Z4tIduHQQwdGNdfEsAL9aodS
4JTNwl3307ElCNW4aQrgD8LVklIEAbEc4ywASCPAd6BLoDoCqly3aaYSficIxaFSMX2jQnXgIGfx
1QkrIxId6L+k23/Qd5BOUzRDdZBfk2z9NiaOVpoaeVEqo4sU2nKk2dFl1Yf55uxHGpO2EwPy2LcJ
Xm140nZwxlAcDrQeWeV2Dz+hfNBGfsFqNSyb+UFNjirUtfByGenyVFf7kvTL+PlzKiEdrLIZMHQL
0p3+bfjkBPzKnl7B0UtOTG1YSxQKHe/WILEPpNu0sWd/H68/Ho8ZQ2PA6iQgv+UpTodyv7INWx5d
8wM0g+Sa7t1ScMdHUpa8QIRIyd8PqIin/N/7QM7wyxG/jYK9sn8+s4YzNKxEul/aucrehTG9qi3c
GmnYilZEXZCepBFVn4NTk/Sq2JjeevrhlyrITydvcbVlmalb0T7rAV+C5VW2LwrAwPJI3c8NfWOm
yUums2uVyI4A06X07P5y8uL2fT95y1YtxVR1rsHnHv/LEU9arl7U0x7s92Oek9XVKMadlVcs9Vcz
YFJpzM2G5qKC7rvnm6dMlYxae72oV2+/vJI/E1RU6yhBsU6YMjf+W6LWOduFdqxtkh1yVBib536t
kd9fHaL7c20JcyUIS/cX1rDjvx9Y/zMPYCmcu22olJ60P5gl2f76VCSteIwUZrA0cFCfILSSQhK7
j5B+qw9QciSrQEq6iuzettdIIlp6ULLvXUnUqfFeCa9ob6jg6T5VX6sEMo+H5I0Ka4MGaeUrKk01
YLikKD8EBXZaeDZ0T4/knAfnS3y5dC7qPLv/MnB/KB5ZokZsADLV4Zh+Zsa/3FpVyi/V7epUo/MK
5pfM3hTkzX5gZijhbSlcSaggvDqb/P1y/nhYQK1CdqCw45O/TRiKfDQyM32AiWVHn4EfuuwjRUVA
P8heyyMCDW6k9fhlEP+gCWMudRyKZVBbFc35tvstMskwTFS7E+KMxGmbWES+luXwCtSb2BqbpOTm
sxlbY4waO72MNeTiNSPhxvTqYDBzQCzpCCfw+1BdEwNjHwDa/7LUMG5DZnTw+GhefrtDfw4+y7QV
FZExhDfL+Czzf7lDunOnN2TvlBNtYY1LTI7Kbtoy3+h8TzvqWx3S0tC1Rw64mr/fo09l5b9H/b8P
LDI9Xw5sS5WUZsWqnFwDOir8Y0vDDpxKX0xSNF7FRXBwT1ju0RfmH/xzcIskJDpQlf1bh4a05BWp
ETZxg2frjEWf3ob4NV51X0O594r19sr7+6v9AejDqwWz6hgyC5H5XSeqZpZk86/lJMPOkrCL0qzw
JHkN8ew4nb1sQ1PMqosqLw8xHHZQSFax9Gbi6iDhnwJFi9L5++v98kab3e3dnpJjVhIgZ/PHXE9e
AxGMlB/6xOwcO/JYn5y32Dx55wRNSx7YsZAITUjg4DWMxecEU0EsenN8gAsf82DysWjyb4iSr7+W
PEUk8Mdd0oSPAWRzy7K/jaS8KpxsbzzLiTy8L17Rvpd3pPElof5JnWzlsUJFdevlAkxAzoExkVe1
7OVtJvJncksLz5HWW4VHIiRAYDhBHpAMQl7waAcHQkmNLl3SHt/X+/f2sQ1Xd1HPqH6Qn22GyrDp
XeYrzIUhDPqn0Su5d6/JCoFQ9/Vu7y5vdZfZkKqWjkGaKHEa8ybR1jTgUwydWH2Nh+I4vs0Rf7JD
VUeXTtlrJvbVs3rKw1cn6lgblp2yc5xcRnYMUKx9Gtrt1fwyvUzhD+rzZzfvFtMsOI6zljEwBmn/
sl31ny1IsqMT3mG2JzzA8JHpqBH9uSSN12qoBHpHjev1fXqfFt3bWPVpHblP03EZK7/ssBAk/HBz
SNM6qgopwYBv8u8hREakPpnSo5zo3QOl8JOXDWiipa40w+3dnQIz8igY4iyouUhwfGQkmPgUiLws
/9Y2g2vwGlpY5q3Q8utdpU+1nWwKBYECO/DVNOvoUeZ11ehBCf4a1B7CCx/QuktXaqgHt9adOBiX
A4jHzOY44UAiMtU2HcHs8aEi+4bs2m+sn0fMHskfAO3fPZGtPvzm5F9JAjTu6EUWkF9MFgmW56dA
8pTHQBNfZL3YFd8FHYtPHSc8DzXyGDls4MDR4kJ2q5qHh5kB9dG6wc6vzc7oxsaI8jCCYxPDBngr
onoBdrbyjMUV7yMcEvFh5XrkHqLMx9m9Ygfq14P85IOco5ESBjaD64GCE4delEfv9sdKEdQL5B8I
NA+n1g1YAaz+YfVhfwjTSBROSHZt74VHj3Aeg1A7VRUyygFiM9Ec9ggAsAHHJWeRwrSXXFa81zpH
T0tNYf3p8sL+ACW34A5hhLJ94PIrgzJ2qWwDvCAgpAEKYzF+Yv5a79d3YtI5n52p0gLrpmv8QEcb
5CyP32BCXtgWS52EB6uewOK7EgXVkTS5TNX2aZv2y3k5f4LTn9/4scMv86Ri//BMspcjSCdadwxT
+xY7Pwu9rhv1UU2O7mKxvLnLvkIeE2VyoLhrzLDdm9u/enjbgk06RlTipIDcvM8USufTdjsYDD4G
85M7JwMT3JF0VP7g4fJARbDlgW5IHtkXN+JPlMwxouUT8U6biDv6GNx8fvrhRvTP9sh9xdvB29t7
5u5W3swONpvdPoQzNdxsNHdD73y8wUoqGu6EryvOixGPnbsZblbBZpd7vV5vNxzOFmd31h7v8Glz
24srp7QT35W5G8MdDjdDgGsunrzuWnLXV3c2w/JytlguFosZbo5uzQoGtv0/bytvx1Erd/PL0vS5
/fk2R1s6nUJsoFVkgJ+6la8r6UlS9L1xqCZsgSEwoO4a6de25L94pbiHCftMXkLqbzYcXNhZGUBJ
X8BNnh+XzqljcAaQFhjY4lws3KcM3iEj+pipBg+fCcXTWzIWpWdcD4U7lTjjVSS+G2BnKP7mjF8e
fx6++Fy8GTgiKh9VYEZ2JH53F7M4bxXxRJBFdJdd+n47ktvHvsHtT/prPvYnF3/Sz7w+F9MI+0sJ
E/WEsymBbHtmhCbARUPns/YFutdd8pvWaz9c+t1uOOmH4lkLu92uOlv2cc52+2ceuAlti93+mmP5
DTXgdebR+enePp8hHpw2YXRAfbD7dLdZ+HSptrlZiOduOLryPROAZO7enfCHCcqnBWm9d/umx0e4
YKH4mIdrhYOx9o4vY7hnHlQmr+pSVeC81pzVfx55x+VFrUlWo0HB3bPhI44wDAN2FwNaYGPxGJO5
5THeR7hhu4PRaGT6H9tofnEH+2gw6F3cTocpLDLdpzfHMOsYkFsH3CDEj+/1EArLKzjVCVbdtBbn
bhO88RPzwUen02k87CPng/nHx5FxJw5EtgeYW8rJ017AixAvRfy/FBTzYg4qOdpHW16Lt/cGc8Yi
KRCCzw5GAyPx6khpJDBEeBMj8uFuIT6M+OXMsLw6SB6dOkQj5ineNMddMQtkDOZUF+d5Fy5LrIfv
UFpd8d54MPg/38rwzm+2AvQZHKuJmKab4T+/EMGoOy92CFr4Cew/38rOM8ACXqFS/iY87PjQeuRI
GLzyFiHSd1u0O3h3b0p/cCiOK46Pc4h39Im6+X88r7ABzRjIB/d9+mnh4L6/cY3fej1+qKUEvd6b
1uq9vWte752DNcHKfWcqEaMfTpWLu5+/240zV/wRI7xup3jBvdoSMB6qDJon+eKLuxPUN5zKcNHd
DXdVjJxAvLsbs7fZbWpGKZkWnALTsI43VVsnh81ITfH0Y6S2Z7OzGFpgA3j79IWDXgu/+uIuroGo
S5/dTbtsO4kdnKIV78xOpJHdvb+TccZ8uWPJF/PAboxTKTNfFQ+Hu/GudocbcRrkPz/nKEJY5iUR
LIAfI5YTgcPBsz1SHqEZMJVtNlhsItO+Ytro6ohSuS+/yaf/UcR+n8dMzD2oHeqmpTvfwhn9kl+s
w1m7T7pi+uEMz2572f5nwlm0Z5q7aDMb80Wuy6ZmXub/z263CpikF7OFuF58A/OD1xUzkl/4C38h
Ju3uonsT685SzCFcxwX/fnWXCzGjA3b1mXwYp+v1xV8u+R40usFyzXzSXy4XKGndpM9UMIHH5jER
sJ71+42bjJLk7E22o9FklFw9hu3oc2hEycCNLO+DMbvdbqOEqSWJeKSjKHq6o9FWIjtJ7t4dRRHD
K+Jnkq273dLa4W0HZjIanL0tPw8NIvhwPNMfbMV4TRxvNIi2g9HR+4C3PRK/5ekOxCIqXNcnScoL
Ytvkb7csg0dvNOLAUTTgjT/8yi1H34qlk2ntytzDX6N/ls6rx9dHn/82SQP2mvzb2ePldqKg0+u8
idEZMYn0Om7HfXi9eUeMwLe3z6GIKJBhHHhiuewxQnqtwGtNp9PxWDxHux1LKLlQlt94Y/iVS51l
s+IxdK3B55OHzSWyNUbHWDx4U6B27rTH0Ju2ppkbtz7/ytxWq1cwhqetoMWoDKYt8dsv0e7otxh9
Q/E8bxhc/ARTjbsbrrzNcJZFw6E33o2HuyHLnuXvOGrtfn4r2h6orAECazcebk7YWg5nvLK2+MJs
xuDg/1nbh6zuswUIdg93TbGwA0jF6UWsouITb3jwhrO/r+V/Ep6EtY1D5KQpoLLl79st5dTcbo5y
uI/SQsNO8pl+NNopuFmPTgPIs1CrxGnsgZZTQHUefD0PbsXNuz5WsaJVv7QqUhv/c39hWSq6UxO5
KxWcb7Fc/aqyLLvu75MiXEClTehKik6JGVH8Sx6dZ0fppG2lA+A3aCZWqPjYkffUgNgy1j2S2Iwt
8b50XAaViCvKQAxrt8CflOIcX/gchp//vBARg/gOObp9jmcxtEUkMsNvAA2HCFv0COgm/yfFanfG
v9yCW9C+h1J7dg/hvAZMB5W4V4givRvpsd7qffbsA1lnkkRQTkBmc+PFlNpdLEVcg3U2myXFJ6mY
AMbijTD986M4Axbs9ZoABdlgsHz6mHCHIpAh0cbrhrDrcyriC3j4BeVM9pYiBFE9Ql4tpMwTiCln
H4uQhc/4bTdPxMHS6N6+t4t2jtkVHiVpN2/nMc1jrLQ332LtRNo91v2HRyT7sd3COGFhHk0UxuXg
9DlOxXwghm7UeXod+onE4vwx77zZbiCHvU5HRM/wowQDjQWT/U+yR+5UBKUP5Nrlt358sF7TSR0j
4/G2pr+1J2JOgg/oAZTkI0ZV23PExLMdOAGZCCYdEu/+wPG2tPURhFBi8YB1eHr/5su8F7QpiUNg
CRNakRxeE8iHCFh94ZWZsx7nn8sxgLhAm9JRZbaf0Z31GcKHZ/AuI2Fn3yVFEnZnUtQEZ5yLX37D
+o6erIXiqU+99jOwQIVGfMMWih+BOTAQv1us3/+s8lg0hIflEf+iGCOUcY5jNCssSx+NhCv8ug94
04o35a3EQ9LalCvoEa7Zo5SKs2yGC7MU/jKkP1v1vy9rFv05usaoljX727JWy1aVNZVZTm7o6sD3
X3ol+YyTp766VatslQQMHWWs7xN9SN/DkVrW0Dy2FhqtIGB6Fny4J1lNwFm8qe/7NDTpoiSJ5L56
sufwwBEnE1aKcDYbr5JGWM/3mzaShHbDUMVogbERSb3b3c8Q2BQdm6LaB4mlSvfNN2hMMlPcGmJ8
iBac6CWXUGzQKTViqa9IJa9O3i1BpwR3ZhUbhitr3mmmOu5L8SU8kLG7F5/pfWuo91+Lqm6XJ9q7
PbUvOtOMEDYKERhbVRTie4IRcTusxEg03q6xSEKAMusr45z1XorlJWa4C228mmqD3M8fgTl6qf0b
+DhgnYNM92HG/dqqo1jiFvz7FrFhBXRDUUxBE2mKusDHF79O81g0xYMsF1rsJx0XdotGv1tPg5Gq
tdH0VGSyWhla6DOODL5zd88MeaOnk/QqouJTenI9Dc5TbU758DTOpIk+vayGgKvfb0wxW8D1/ISg
2IA3uwUlbbpVHafw72vs7DzmgUv8esuIcR8t9C1gwGF5+WVnRZH34SrwseP9xy18derObeO06v5p
eQtyf2YiZHYmMPTJ8YhV6eQRF+02O1DGCXpH8jyIkQIRgBLskW8jJYQUU6ychUfBPT7zN7g3QvO7
h8qYsUhZs2XG6hyjsDmE4pZKK0GfbMK5j+nzfVm8umZYs1iPDzHl88+u0M+/T+f2oRk2N9Ys93gn
Iq0x0hXvFy9riTiT7adwFSesDMxACu8ht5tWtVhiBjenaenZlBfTrQQx81eYkfxnUoL7ayIC0zGQ
I02r//v+lsemyOxVWbKQSTFGZLSSdQq/atXe3b8kRbKP78k9OQ1uvRvJQRft/T1ZtXBgCWm3juqo
ipSY9oqAJzpUXLHHg7oRVtNbVG8vBIOXUOznUG8SVm2Jtti/fUDqdU/vYjZ0aM5M1NBhXmsCmb5f
nmHexPRH5T08xNosH1WTJih5V316rpHVgn13zZB4SNwdpjWfexWp+AVnrTouebvGv05Vf5T+ePZF
45PoXTQsS/5WwLi86lzPH2oDosh7lFqrpJlQznt7mY2TNDq/WqalRY+UcvhzdkZtoFyG0uPDMsHx
gtevrVhvnlvwfX+fQf+IQnhVSOhNQGEqQYj97ebZRnFpDvXhNdKr0d2kGFZ/2GgY9mAv17+Wjn66
BPTYMFnbjsWc8G2yLhvZeTaS9BwVKzwZoP1UVzvUtZ6s116VK11N7dry+u8n+EcJRpwgTW+YCiq2
YEf+++mUqoNtlXfrOUqr0YpIIvvILoFSTlfN6P93oG8nV1TZs75cOblV3S9s6FSz4o7OSPMeq18C
WfWPSirnZImUNOVcAbH5Vkk93W5VbanNc1SSPsca6VK9OmYztS+r7bNoH1e44z1vlJQzvJAwJ36R
QUZlYOHSmpswQbWIRyyTju1bU46NvRTd9r9dDOW3lygehS+TvmI+s2d5kv+5Gs8DVX36rZeUqL1U
Rm6odGtrS7YXOvbf78JPz/OXS/OHpWql1qZ+UJ+j/+HsvJbbxrow+0SoQg63BAkwJ0lUuEFJtoyc
M55+FvRfjE13WTVz0dVuV0skwjlnh2+vjw9EaIKJxmIcXmrhEKvvHlHQvz9NnpfHH2fbn0/CvHu7
KqNTx0TvcaBpPkaoq8rwa8xk/EYWFm2X/jNKGItFYBAy4ZVkBG3TtBTgH43mm9E/mu054cFEQ7iJ
JN+NenPRAzrIIW1X/f/HQv/9xty9nkXVGmXPrNtVhq3JXJkorDRTWJTg66kipeI3+Y08/76/7gxd
PVGbO9Pm/cYSSaHeyFI+XBXvXYM3LMzN2CKDL1Vln12CDEl6gAkpT5+8jMK0k8EVxGYAz3578eh7
HMV8U4C5+PHvJ/ZfW5A5rxp2U0m17t+PrIj60kiT4doJh0p4H7SnTN/Gyk3nK0JH06zv1upfp6Oi
cyZiMcrmQ2wk3237cYxqLbAC7kMdHbowW3QqOA86bX0FhBPs35jgOM95hpipwI1dReTkQ2SIXnKU
S3NsIzxFhok5aQkJEZ6CIdgtjQjpKSxjlGrGJjSMbxoNf2u6Z19UhoUNTcE0zriHuQZj2tVx0PXX
m3kwyLOs0cHrTs+PGOlgtJ4z8fOMO6xWrFskmZcA1ynaqNQYUzf5yPEdeOiQ81zkvX+eqFCs5Zdo
/Qt9/Tp2WpquFO+6i/nC0SvbwWVCj0U/2vwBwJoQhwIKOgyIL4QQEH6ZQaOB803r9b/W7R8XeLc9
+Uaam4Fe91ev3WMyoeluvC1zDqHFJC7c7Fk5xJT6XvaoyZe6t8QLWcgxiOsOoVOiuC6f//1W/j1P
9ecNv1c39JYam13DDZdeFPpyrT1B+0Apv2A6YiLRn9ZVfybdALlInTBEBfdYHJ9p632Qza46GL+V
G5H4UG8vNub1m2/3N9bu6+uxYiSFo1v6gv/+tpsPZm+ls+3PVToVCP+YDWVG+5DreIr0TxasoiP9
Q9UO3023eMwNaIXqqr2Zb+N7dSqf6B2ma0O1xSdGTX/0hQOZp8+vkYoieNcTquPjt/NXBO0isXuO
xQoz9ahpCbpj3Gc3zYfv2xmWFv6i/1RCnN6X8QWLi9BcMXK0o0T/MCzbS/zWaKd0BImyCE4E/uke
Y6AlpnL9TJAnFwOhyYAKQ4EfQcfMq8LcbXKRBxfjLIsKycqLaH+L6lJ8jRzLQU8//xamM418232o
Z+Wj+GioZ9LPekndc4cbr63uMepJl7SiGSzH2NZFNT4gSUkPT+mGOYdylbG/Lwj0FSxlzIXSrQrZ
yVYjMLn+AdLpLNWGaL4QTv5DBYtGYkrDRozfojq1u6OwHE7CBneY5U+JLYMq3hWaB1QBVziHUN+Z
YvsUNvLVem23YbGsWVwXxEkXYec/kPtvJBthMhBTsnFhiVY9wbxhae5+CbBP1vxAlOxCwJ5j5Q79
WqU5QyW+Jxr2HYOaYfdGeLbAaWpZ2LlJ3Hy2XMySt6jaA0aqtJM2ugUOo2d8jHU7YVQAuzCbPyJc
x4dN+KYZp/3HXsqq/b+v4d2qrUSlSNKQVVuOc+N1yOwKtQglvFuLCBq2I60XcUVjO3uQPnS79O3q
NUc5vvUePQhZu3xzxpTNpF9z9l6bbN0YjgxHjerMIyM79If9k8HexMVu1MVnti6RBuOU1i36h2jL
1s1dmxgi628+1h4f3y2y+SS4OzF/v7p7OZcmZNiej1V/BdAKgPVYYyU+W2uwOsJlybAY89chcXO7
KN+Y62gnV5wW7MYTpplHrIMGWkvlJ3LmgjpIiSvFMtx66/xA0fDUOdEjYOYP61m9paxPCJ8ua5ju
/R41QA5XyHoWb/7RdKOXgR2EUWkqpFSQrt3L5HSPAW0TFoQjDryrAaqi6Km1ZfwtWnBMqELKS0cD
cbK7+Nq+eaGdZ+kKNHmnu+lnDzVsdNuDzM8+ISWZ0nmkZdpVa2pZxUJI1kwga0jXAfpoy/7DuLGM
PgEeYfVDzW5VZPqiu6Hh0rZ6yuzOurl6z/gVEdl9HJlRR75vc8pUx/J1WCkHhAyzJ8kCO9odyn04
607jMsQxuJbbPT8/R0f8Gk/hCUuTRQG09twsouPw3l1blgf6DApun0+4JfAX1NKo9P1sLvkpezIv
L5SvZ9kCr4XpGBTW9intpYu+gudRz8bD0ZX1PKyEMyNpAKVXrAU6dqXFkmLekW4sRnMY8tUu3nHZ
Uad65NQUDnzbnxdXgAqn+GS+Dvi70yOvdvC0ZLOlEwUwYNeJ3xyC0t+j82zrKOdhzADBRCB5l0co
ZaxKZpL2V9FOzvSTZ9EiRtbLLliRxVeE5xc/o9RKo3o/VMhTggeGH65wTVg19uQM1GyVJT4TSxFt
WwKlAGi4kylLkwLsSjSXUshYNrMe1q5gwHI0noFEoa1UGnSJT8NDSWtU8/ddueoeCt3Vq6c2uYkF
zjMIomO7eiirp6748koro124jUDbr0aQwcfaXwXZrlsnu67emyfROljmEeRzyFa29h/jn8CexJex
dV8DVoyWLaV39CQZMV7KH4ubcksdeps8tvARH5z3WYAui0sEnwQ4AELMXSs6UKlMpkVnV8B4AbhY
/Gje2N/nh/cko3pynnjDmC36aD/4drPup7Z9/YCksHvKYrfG/i3c1cU2j3oYUrB7TkwOZbbExI4P
NG6jy08FHfs90zM9Mijgdovoyex+DZFLj5JTq7frZ8qo09J7SSm1Kot/bznKf+04kmYZCBwkBIpf
UdJvx3qmRgXKaPzcAwQlFsohO7wiovuU2XKMNybdkvRQUUckHB2xUVjMct3FSAg7sRIvFYZl2lIc
fo761tjTc1hZGJX8+ytKf39Fg8FCxriRyc2+D3ddkkGvGIFL9PbqixvyKK091vJDhLIo0p0kvtGR
TqOXbz7z7xySz8TgcA7XgWN8SUJ+uy1WYoxerynoasPylKi121rMGDDE3/+MMe8Mg4ooFtFpf2u9
1pkAMvBuaQX+UOWuMy1mmTZ1r34Tk0t/H34GNvRUaFipKnWMu1SzRzeJ+XDWQKdcyoO1EUmYWh0n
d8GhtCGU+J9mLzJ5ZoORspJRU7bAuvbJagzcb3Xsd1/GpHnGYIOpaRZqJJ2m8l16P4yFFUZJtK+z
bSETGhsfVUkPkHLDvx/GXb729UEmhX2gMIxNI2L/84PKPBVSITTCvRitM3WlA6Ip3hPgifK6q24V
ddd/f95duejr8yyNcRlLNDQu8S7EmNo+K63eD/fK8My1ZfUun7CS35rfVUj+68J++yD1Li/knU7L
uOaDxOFk+MeS9yazsMHeNpj9xXZHJPzvK/ti2fwWX8yXZoiSzk1kFgiLjvnSf3utA9NXDE/Xwj2D
3XK/LKvPEDxiZ3xSqlIY0wzGmxxedEXG5AKXpSp2CuxlQjhrlfrCvskzR8AnLNGdOxYz31aIE3Xr
xoRW83PQGVjvLkK7/vfX/o/7ZIjUuST5q2t7nxmpoWXWtV6H+x7yXDc+6xhV6q8pnLpKuYS1qynd
N3CLu3GBr/sk8+RFnQU3z079eZ9GoRDNXFWCfdzLtoUjFxl4Wn9z+P7HAjIgy7F0RFYzNmJ/fkhv
ybD7/CLYV9ULlV6/OVnUfPX/x+rn17UoOrABYBhI9dW75TNmSpPQ2A72Eo89eq+jX5XJEL2lrbT0
498P6n6r/vosqrumokBToqd991mlFMdarOnRPhGPUe0K+jYxFhWBEO9MS1kSrlQXfXMb79lm//tQ
RZtfEXoP0j3brM6DvBpFLZovUKgOlkXhfNR+qFG31TGo9j0MSDUkIanEhNFoa3HsNPTswvaoaa9+
9dzW6jKIum/pgXf1z/99L8rqJMw4xVH0//P5RoOhFlXP90qqda6A0GT4eXYjfopqW2PyrkG2bByC
7x4C0nF+8f0qh4s3H1yyqID6+vODy1CvxCmCNFp6BG5Fj1N1gNVF/+CFAIiACkuN/ylq3W52CO3f
I0nAh5rOKKUYHZ5BVkLAbqs1rYJF41GxEt5z83nshV2fjZgiYwAT7fTiwDQknWoKQbH1Ux2e6Ucb
8WcCcohWLBG9HLhZPjq+CHSaphXFWA+pPX1iBTtsYUBYDKiVqtYIFi+YeZGVuFT5n+vmSbKmbVJE
jq+alzwK8DM8KSO40PqFPdgiEjNm2/vwBPdpL+X6eerijdb7B9XPD4XhnbgD9jQ3EQ8eS7g6kOFZ
6abpYDIADPat6Tzk4nPme2dfgww91OuO8c8YCF9Zn6zpaqqXgoifFq/5qArCa1y8CYpb+f5pIM5n
PuU9YaW2A1F8jA18BX2VEQRrQFY1YTFHZKcYha3ktVN1v2RhPejWSoTCG6rZRg5NBLuEf7yOfgfP
omEIzSev9B21FWy1I4uWdbfHYr6YqI1ZZyNGc5xDREf/3edgtmZT309tout1kmcTq/5F7R484aky
U3IxM9jNPyFkwyrlM4opf04tRyBqCaoCv/QX1ZfPERDdFEjED0nyoHK9C5rkLJyULR07ebsrH2oc
ALRL3q7K5jFltiZvpV0xTjtmcJBG0MqdzUAUQsMfVHBrH6Csd+xjz56mLf+1Kn0mNTo6/2n+MEcF
uWZh6DPihSU0WOsC2UB0Pf+F57+hV0ggOMc6coTpGuT1bZk206tcD/tkLBDVVzFPtjkYGGN51nez
w/+9ffy2Wu6O+96KwtrTi2jPQ4o90l8MqUYD4ye+juxu0g4sQfVckmvGFfmbsC1gF3D28CjU9pvB
Uem/jrq5TUWpGJUeU3J/Ll3aN0EtqVG0N7Rrn2qrpncD45CkwPqEcNVH1KiSRdqs1Y9xYZn7gERa
1DfGuA3C4ZqH/eK7MukXu+N+M9F1gk0YqBwg9z1LQcs7WcyJvphdGKcBoshJA6fSejdiFaKCVqFQ
IRyaI9zI7+/Hf2xlpqbQ3pJEDkr6CHf3YxoaL/SDYA+Gn06pF8MZOtcpzfkUGO12ChAQG2D36PF8
c5T9RwhgzoweC4AUUGfrPuuoVamNmtHfh8mzv23aYxWeuOhu/BWP20a0cb3qSh9n3SWu9GZy6YZv
cpC7FGQ+Pv74AvevQivrUZtP/l7qXD1ubRIeD/lWduEuj8E3Q6my8veZwafNjQqmCkyGRP+80bpm
JpMlYXSumbhPHweL/hO9hTm9Qrlqhes4v8at9iZixdFIb2zo2UiRDK60WqfPiWvV2Pto1Av1s0+p
1m8wwGuW/34m/3VHvlrV4N6IMe4TASELhbIMe3/PWZIyr5fJGI3j8iW7Bm0zQ8i+aST+HaCZqqrN
nB2LUW5FuXsC4iCX2RTg0pJru6q5iDItjY9vz+u/r8pU58jFwgSKuub9ad01rawIsSbsCBPYcFri
6BDTE9NVhgMd+H/fQrA8fz1oJqtV3dJ52NR9rLsUgNlrJJJSFewnv1+qMfykVFx1eeQo9SEaENv7
2bJWx3UJZF4cqwcMpfPprU4BKaGzMEU0/Gq8MIUCc9T+IW8BivyQAGKUvebkYHIzrsEss/VbOTt5
cOglZfPS9IzWRumBXa1VDNiqsWPpxAS+spU0bRkHFLpTdW+FNLgyaZ8SidQxkwkyJIIgOPuEBz5Y
C7hqttoyo9RMuOXQuZSZYrGmpWZRbgwzgLY9rmaJHWM0SM9/XVO3zeuTRmOtUmik8GMGh3wnqk5Y
UsXOrVWJAVtaEA6qKQuM2d+WWcCiiNaDWhxS5Fh9ifWRxRSc7+/9obLrKnnJjWA9YcZX94qjGd4a
+wYsn2t3ek5q2i/yz4C8OxGFBSfmokWANsehxfCzkzBbi9OLFstrudfsWvXtSYu3YxftFQPZpoQL
LX1R2EA+ngE6upC8r2ylNDdxVC2YxrXTAmE6Q0dsQkK4SRsJVCgAcqnmsnQeZrlVgy1fLVSq3bx0
KxjPONR1mHomhukoSm53eu8KQ/vaVqgRRwAwJPkfCudxS/m7HqzVFEOugCWiPZeCsSvBLFSwtVoN
U1QPXQ91j15hZHtMl+YYMiIhrbO6YGi8Wpm9fDXHrUSPd16csrir5NkNGdvamiGXoFiaJcXDdNf7
GskjEMz05IVXi/JXQE0t5Z1QxWZzzGRzaURI5/I3r20OvlkcI5NGRzo9NAb2fMan1sdo425Wdexw
e4/U9NQCaPbVYWcaGUAFDkyeuEZ/VJ3ao65gdS/IS9VfK9O1VqpDWuhLK2dqTm2dQCxvok9Zk9er
z/TNlPVL0RLceY+R+nrplRWRR5rD/tKpAIGLF4yzoOFoJVQL0YuWCl8JSPyYgOULAmfEzZ7iwqZu
Aa8Q+93gU3I2u7T3loX5oUtM3lmXieKNwNjb/LJjMtmq2wgWdxRwvus4P/CMp1S8hmGK1rQXXTFB
p5iZL42BGY0gubnH+INsbaPkIc5rO8LFKxmmRy8WGYlrjqwENbrpc8AAr6QFsNAFj2OXsC4Et2Jt
KenPqJ6w9UsfwtBz+j5/7nKIfdlLT/inJqMrkm1P9XTyjcG2Ro3R0OR5onfQ8WyIVGP5zfQbe6oz
t+rdkZInSexIW8QbUSCiKcYgLr5N0nOKhKmW3r2o2aYTHJ/8reXFnExlNXTdSm1wNiYAjrJk0x7M
EC2Asu7CYtVE+Dj2813BaqTEobNi+VbFIvVLVGyFi+G8zQm92LS1dxy9nx0Ths2ogo8yG/yeMYeN
fhjQaAzNjfJ231LPNzt1nUvxMVZw4yZsGEYMDaJ4HbWgP3EQzXxrpauXHsBrhIEt4R78b4vzXVXV
F7kfzvPm3GiyLQ8JVCumZVEgs4XW5RyGRNsYzFc8gDTUNmHKhKMfghgdymhtXAknqOMD9DDNH7gc
7gYxX0e1sSOZcAU5dMdjyvteNzNtyFhrKk2BQsC/QoHhJuUPU1tDdY23htm7BcZ8QyVicd6sk1E6
TGP9YGjpLjOQi+rMNXYl3KgOr+QBU7VblQI25tS2xA95FO2eoNvCsrgScD7wJABfeMIb8WNcXL0S
03h7HCTwHyHpXFA9e5JKssxwZESZF/uKOMxOKK0YuFc20ag7nQx7LRF+tIlMmQhyc5Fuc8aHZZOq
/HLyaIyU+XLMFVdq9UsokiBU3rljHTZ5dy4Q05o/I4k+6mAhuI06WiHddl61rXKQBP2hxXLCkkq7
EY2frVT7sAjB+bATNVHJ2k12KcyeaqQ/Wb+qWMYKUFYnVLesd7FcF0O99UPMPzqGR436ZKiSG5o0
EZSTFuJRG1UU+JO9qS4ThaWcMKiq9usmq6l9WT+tDhNAgNSvTWhP5Vn1W3BePSlz+tIMCEXYTx/M
qMMdefhos+yM7icU1vPWo8VYVkKJnz1rDX3rFz5Vs3Tu6MlA2CRrWcD6oUC3CVntIz3ZqSaf095K
QIbxCMyvUJ+17jqRGVf1uNOZ5DVHBsLlyDVUHEwHY9F3A3wK5uC40oBsxaJZ1xqfSnI2GnGpFB1O
3qxFpUecPKeX+JPm83uTorCtqceEpYsPPPZ3/obdVGxmuw/dTcT8zKT6QtexblMwhgwr0TUIPhvg
RUMibR7MHFTugEnWhOA9Fn74bfmhJMyxGcVrSpqixeKLLK8iuSSAhJgXqO1OlNKjHApLA1lAkeBI
E6yLUFmUKn0yMs6YDmLRc/rqg/yiiPqjBZNzYoUlUbZW4e2lAUrZWTmWzgeCj6UpWXGdWNyrjG2G
qZbsQ8rLFU0ETl31YvmFtTCy/BCKEhbN4ORBPMmfbRTs9DhYqnWLvTr5sIASjk2/tOWede0rzS4n
y+N28I6AhGHosHyXihHMn36ZdYmsmjTxHpog2k4W9Vqkc5LW86aFr1YLVjFMmp0oemuPG+dlEk9g
WsrJeC4KfV9r7ExCQEdfKaZ9DOunrER8bwla00kyF6mJ+UspPQhE1QDhF2qHct8SsaUUQCXil2gp
+LJZLmKpvmMaDTVEMW58Ah/RvCrhi+XVP4Uyv/RltbJgz/FG9Va5z6Q5ZvsoC20JyjnDAGdKxp8c
ameSb6YC4moPiErSzBMuNYu1OMvOEO8MVvvgNRkVd3VVBeq54wf5NRWHuKF5TxUxUddHT3HTrczc
UtHYecDF5H5NevERT8ifO81uO8QhlPuK/tWgxMI5bCzkgXUnJeLGTMob0oWxDp7IRrkIbh/NYysu
tkrkP7bKuGk9us/BmLDh6fSHKwHKSO56Mm3jrFiOXLThV8umnnCQqe0Jsw58sKxw2aj6Yy4bGz19
nHR1p/qhGxHzLqpU3LQUvxcPjWnaBjdpEJlHCaNN38bSwpswACSITVvqlAY2p7lAi19joD/edTH6
tGOMxaEpx06im2t1KA5SoTwYremqMRPxQb7PcnhVuUzgxhvdWz1+EBjsZNqIb3y9z7zywaLG1WX5
+d9B/ZeA7I8cfXYxhJlBWqShrf2aGf+trJ+KfSWOeWTtfCDfdR9tYBgqI2OeifaYtVgbjAf2cl/D
+DuEFBARD4cayELlV4NBNoGbXekoQApmttSeTa5b//sLfmVmf31BwDu8SGCP2Gb/zC4bPSqEyqcH
TAKQx9FGxkk7o2AVRU5o7iueVBC95yM25YiFOJAkkcis3kzxvuVE9CSn0HrKiuM2m3vIOHUkVNIS
1MO+JxIEjAuPUG2kKBgnz1IOoDhb4pA0/8lr2F0pcbHA42h2+Cm6XTiWm9g/aoMbjj/mMmQp6EvW
Thm+Uy/UKm8jJBZzI8lSCV9L+CKqdxXrS+s9yowDEkQHYrNDZbo2onAndfKrmPsPHbXRf981Zc65
7+8aEGmDzqdGefu+3ecHQyl4o2HuNMp7UFf8cGlWnyZJC4GiSKlMcMLweZTmcZw3qiNTI7ti+cPj
vdXoyihzxDgeKBpoLPWeOs2P3l9KFf4/CLvR2EXPReSvEV8n+VEILobO0InwnR/qXxWtWfj420XM
FZ7f3s1S7cshofuxy5sr1SzKCDp61zpkXb7FHBh9/PLv2/b3B8o0tMFd8b7RvVHnfPu3D5TDofN7
zdR2lIyIYr7S1Sk4iYjqVP2TqT4l+qZqJ38Vg/58UpQHGOHj/abs/hcAt6un1IvyxNw1BdzTyn/u
6YyHTQOJlQYV6AlVdzX1KeLoklTspJH0EQZT6rMbkxEyFThhhTamxpWpNxkV6vWlqLAcht6ZDOYA
pdHOqmCXQuAOlR5p93uhIYYJ2dlIl5sQCKbxNgY6ziaQi+laxysvR8DlbRqDYRLUM4n/webu4IGy
CLTbxL4/SNG5r7z5CD4UgWbn6TkfVpEPdS+0K/Gc1jc/LTYZKgxpOtOi1Em5Ao1yAGzDISZirldW
sG/TJQ+D/Iav1lF2npkgqWoHBSziIN+kqn8tK+K2n2XVrMueSRCuOOv01Ti8V561nWYKaKSs28x3
JrKMnKK3OrxONVquBOFLnKcLijw0vXl1hqJYVVZ5MKLBLYToUKniLvBTMvuLz6HSNQTDgFIoUw4B
pi0WRLHkWSyac54Uh0ADHpyue++l5qtrjPMHIq3MMLlO+vWrFsBGQVbjmf52yutllr9OqrIVyhRR
Xkm5w2TR9Bo84EnlBrFtvfeU5L0mdTnhAdd21/mBpXm6YtQC8c6P3rvlRgn/C+sFbKVD5VKmxlrI
s008crWh95jo0RrZvocAWJlV/F+oXHCTvS0XjFPm1yK5oqUSwqvQbecwtizf5z/1xkL3EK1pFOFx
LMqvRmYs1YTTBqFJ2sJJRTxSk6GHyGrMc59dZOvNl6A4zlDi0doaIXwZNv0+bBxJAD0xPPQB4x+Q
6MzmrbB286UN0VpKiqfBAxmliEshgU/edKYjDD0jkvw2zcLHJ2Byg7iW+I32LzKjhd5mz30+wG/t
NgRsklwd6KYuAvyhrUS7RNHnJNV2L7VrM3tr9GCtZf5+IttMq2hdWMOjmYhO7+kLLdU3jdmjpqht
UsidVdZbHdzpHOjNEakA4L/1nNEXb1SJXSLzjYeVX1UpqCn5cTVcVzhiR2rz6o8gYuhli0qwlFLr
HAnoqieDnD4SrgL/1CwiEcyT3OxHZl/0QHTT3D9Ww3RIChzRsD+ZewAQC22NE32Ums0c5g84jzd6
SEevmlYZtRoZPhwsPRmS7YCgNaNiJXfL2Kh429qVGVSfQZfBRUURV20HMT6WXe3kUeO0FBYEPdqI
QDLTNHEFGg+i+jGU7PyC/J2UZC6c3+1YqsSWBZhMnv2P77blsAvjxJIzfWcUF2BqKs9gMyLFFRyK
+UFBz/Lt39uyel9NpTdLOx3VAdsndjvWXIH+bV/u2jiSwQtr+ynuWJ7vFRFukQRrQ//VS+uWSlJF
Ub8yN5rwqAPHjKZNPwmruql/RmNHVOe6XotJlQpjguzLmKB/ovKrImcw94P8EBSPDHg6+XSVL2OC
TKlZ+zpOQsPN4CRopQvpI0zLTYMDg/5eQP5rKOtISA2RGP/7Wrmk/7q9BDsGI3FMd99XWaNOZuQm
9DDfq5lZHjTKnCuFmCMpI3D+vVMq+LiQ6LW9LVItElvuQEkbMX/rkNtxaqToJuk1+OO4SuW3KOvO
/XRKuuFdRoVEqftaG7OrpeRvBrl/LmK8JabG+zVXOSYSSnHAWoucvCR/pwSYN+VDNDcDY9MuCNrD
6t3rx1tDQ7RId7S3Akt1hqx2pq47z92mISHsjsNNm97GudXC9leEbPeB49XBRSY8Y8zFouAQ9aEr
hr/GHFNRonFzVFZzgbAxpZXSORM4sLH8ZUzYsvheDeO5iE5C4D02yUvWyAtDQag99pv5+o2y22v8
uVKy6xzm6Vq69arxGvKvRLUz2oOzKMXKT2X/3jYjxovMHIOrgnO3ycYMWjc18+kzI901aFJjDsP4
uTHSZm1hctGADP3sxHGykpqvwsWuRjw7larT6/kqXncUkkdTceX6qfIkN4JZNT+l+TeG+rbLSkdU
86tkMJmuJisRD07mReYiVV2U13nIyGs3avouo2edM1rag3RGRcNjO0Z2yBGgp+C2M+GM1LWdhrU3
eK6kxqtWB7oXC6Fd0AI2S7ae5lKyAbaxcK7ZSpK5IVsbe7yxbC03H3pavjw1m8Bq6SfqqZMQI84o
XPU9VkFPmgjbe/SiaevUbX2KrqXGoalw8JZ0y7K2DqmxQmknRh5GRpWbQ133r23ibZuofdI85WFO
i5QKjjX+RnH0nGmN6yXVfi4xRGheY/JgM7QcUcRNU5TxKsGIwvSgYJXE66nJ/A6GdilFp/ZNlfof
Xop43Iodn4BbyQM3BQk/rmtFchJq+EI6npCPnQeKHT1vXUS9M4y6fV+Lq2hcx1oNLY2jphBhF3Ls
+VG2myHec/ddxwSgAc8wzIrN27/X8F9tGbSQZKswInQDi/h7YaRkWgOzMZ6265uPWb9ASEXduiD2
meeVkm+C1nvXGAiRkKXwq1ElnV35LzfDNDGlUWTVHkJke8E4UIxf1tM2F1ZShmcgCoZk36Iv9KYX
tW9OnVqfEAOuCyjsGk5S43gcKsf0fHaBySkNpzaWobAnrDP6YKHpp1LeN6b1LMTiIZJBmMvU+/1B
WLXKZ0olGTN0EyFvLa1Gq0LAXLrG4PqmeJRqkepc8yzgwCGaVBy83i158Ep9G+RdOWKRMoWbf9/6
vxKfr5tB6w2bFPRqhnjXjFQi8hIxqrB/l28zrFZV4OQzGiGJ6JFV0x3Ecul4jfgGMneQVyVmIaJn
MnvPaK9huTXKn7ygjylTmtb9VZL8MvTd/K1FbYA+lxmvKbKRhaAYTtG9SsW+gE5t0ZvpegZPfsni
6t8X9Jetyv8er87014x6FGkr/3n41UWWaUaRFgcvTexKIu4vqArkxpoN0U36X33zI6fZ1XMKRqlb
0TYyhzMq/ZgcQiw//QKAVAhSQ1I2hXCw4lMnXAQPlmkpjS7Faapxovk8kezKVI5jM74oCcx97WXS
ZTaf2hYmbV175qKeQ6M03asju20x3Si2+0X8WJbStrQ+Dd9aEiYvhlYlh46dtOjWoxD8aLpfaW3+
qD5yUMUDyfvk1welD3dmVu16MQLOj2l146/GED1MymyYZa2Ygl4DA361RliinkLQ7+8Lg6gN0KN0
0fKjLrhmEtlFy1iF8DkUxyp/6Pp9EpDn+h+y9dSlcMOBExeDaA+97+ad4xuXUXytom5d9OOhtLzD
MLtV1yuv/Uyrq6+6XqhRyzvFYrkfk3ijg1nosg9K/+40RdSNq6WS+pc0yE9SBNsnunXKsa4gX/U3
vUkZuIrdyMzeNUw6JwatJv9XRvdERP7w75dCuZ/hnV8KBngxB0PRi77iXo3pW0M0iFlRHMQsvhlm
umwhWRDhS6u8CMkB6kONhr1StKXCyy9ql3jaNmG2j/CuYvyvabbTQ94TEicR6SN5j6rvJ20lo56v
dUcyDj7vUcbgWjY5gfyhmssI+XaqE0sDYfkgOOdls60H60G/9Ha1FF0IPbZ4xamBaP49OQh7YQ8U
V9r02EHTJoB44ME7MJY1LB9sZU6QHs+gGe1xJa/CnbwyHNxRQL2ApzmSCUsgQfPrtATRcKsehRd/
Ha69LeXFZbPc3YzlrthMezAX4DVwx1rX9sfJ/MLeeW5wTo+SQyCyiWEmBUv8FLGQGuzOhrpmMvr/
/JwfpjW86HXmMLrifAyPVmr7u/qo3gwnXPNvvoa8Gt+bzRfD4wijDshMdB5XivM/1Mxh/l+Ehbed
ITL9TQKxw84J8uPt0NpL5IILlBD79JgfR0qTL57rueE1vCaPkuNRPodb0+xn7J71ovAXZGcNeuxb
e8vfjR8TINn/Q9p5LceNLdv2ixABb15RMOWLpmhfECJFwXuPrz8DOuehRSnIG3F3s7m7WxKBglkr
c+Y0IL6YLykPHYKuii6yBINVl2sxoq/QfrUZjyRaEynSbwYjfk76+JrEONik2Rumo8g9CTm2Iq9o
g1ufCT30unCjVqJT5joxObErTmyNAHa6wqNbJk99bbkxHpiptWwgNXkqY0MSa8omvUoy840+6yeg
NUR6zJnFMTtWcbNt6/htiPpboXxSpupOgTmerSkdUuxbeXo7GvFJJt02U3t2idrvGJ3Jpvo0JgrN
nOx0g7RfqugcyEzysM5T6arqx1jOWcwmzR7IgSsnHMYZShgpsQNR/JQXmKEmdJfV46AF3jmZQxeq
C1Ma8dRk2fPEdLAAzxOYrGHRr9aXNPQVazxOPW52uISaXbHXqtrXmVFloUTnvZU1PzMZPdZTzcwr
YLEkHDEVjrL0JmGxX0hw5Ce7nLOHkL7h6xf5r2L/93tMBgaNFMHUeGD8ubiLKuB9LUcAwjIkMvxT
kzvw7lS6TbpdSftOOcQoyK1ZsPK4vCnZbEbkPl2p7Y2OkXBD5EuKWpJw4pT73sKmSOe7XEFbMg6y
PVf472TvpM09Qg/7ZhUyP/NB1pMniAwiMtQT4go+7UxaVmXGmA/lKQ+hORMwZKrrc7tELsXlxpjA
wPNtLxxrZiJG+LMhbblm6rokd6OOTHB0ZeOxpsAeGbyozatkYsmUnMVUxxNSkyevJCtTHZ1ChDAa
en1kOILUOjpMYEXcyebjUL5PfXzX5SP3FWvB4k0hLx0B0ZwEr1JwD91HFEilb1ke661I5ko7OXp6
ZqOwYslWb6omg0wyesxkj1bCzqq26EjnYyDXBwGBW8RkjjR0ilCtUDdB8sPKn8IYe5D4GVmZQ/No
FrIf0bwkBLomqXUa0mnXxtM5XjLTrp/qYnES7TtykfZZZrBeeBXpFXQcS17FN38+NdkidHlWdFx4
QkTz5WEUa8g/sTNG1V5KyCQYir1gGbyJ/X0nqUSNmMzoNDtdwpuwtLYx+dGj9TyrXi7e68l1FO+V
+FFOd3kandVQcSMvC/U9nFMKIUz/+RFp8pglAGAXpoq0aI4Fo2fRhq0oYBM8HZOq2RSFbxmwPqF8
WgKiH7G6MRnfERx81MPIrQZeuyB2FzIsprx3WyW5dGJzHnOyC4Ux+ilaY/XNI/o3cACR2dLI0zAN
6HjaJ+BAjCJBbVsjP9Vxw2gF+wAq/9A3mKV98yJ/rvm5JSvtjqJkzbKhd//zlmil0stlWGanYjkL
yAap5C6jCRkr2sDJfCd586UdtIM6rwL95KTkGnQSXNMC4gNHYr/LjiHynK+Q6jOjjJ/pLOApB1OG
xhjZW3eqDZSONRtwNuxD2bj7+vz/VTfDfycejhEL7C79E2exN7LETDs5ZXSuQlAczxnBdKYYuiIV
jKr3kD8uMHkS5uvS4Inh+xq8IRu+jFsVIrq2A6vg34atUuEfLlKZ1uyMMIbZ7VrzFPAHAsSVXUx7
Ah+uQTQtfFiYok5l+s1n+UtKgGW+qGLotaJTlqb8Xrf+AxeV+twUtPDpiS0C8GRW76VZRzz9ISUn
nXz5LMUHof/uUdM+0z4leVV8sYOB5dNKfLbkK1PDnImJDo7tiP5aDO7G2TWIfScO0ki9JcVPrs3c
Lsx8TUR7j5FDKLZushiXwLhPp8BdwnAP1aAUc7dADDi6UdgfoNHbpXFYAuSE3UKSWboLdKjvGmMw
9mRLO5XVqsORfAlERIrd1QMT18zXV3lzGi69X3jVbwukCDM5545JwQkzJL+yydekUsOZzsb9+a33
21vJLvdrebe6BUJ82iDq2cT2pfWx1rxeIxx4sbcMcQ+/XurTYqOX5I9ePe/t4n3YPoAIbtIY8lIf
coQ7jDDvIueKKvwyHVbrOuNs4koLMx4WuIl5ZnWA0bCptlSJZ3nX2cYD1lquyWHeMel8sjY3from
CzxhY7vpXF93cLM1saJOV8NMLNQOGpw7TOeoARusP5VtulddxJq29dRdYKOccnd8fZtoatwKI0RI
fZvWXq4ppLtlt+zYK6uX4mX9lDm1IPzg9RN4sPAoKd8o4PgLv9JXb3f3Ad/KXZ05yW58hTfHB12N
/obDR7xfDYNh8/N99exdL8v6F+scJ1hypr+v2rSlhNgMhwg37Q4jv/VPX+8Y8k9v7UftXxmvbuqH
FItBvOHKD6rTfbyv+W3TgdQhbzUkznEOxSyOH7L+qOyectwP7Y8UewR/tfzlEq/XBX/QO0xGP7D1
5tCRww1bHehCFwNvJNgYGuOlnPurpzL6bxsv0jtuE7+BD5A49Qb2ofN2zd23mA955X/Yqmrbt/U/
Z/xpyibKXJYErhZHx9z0uqPx5Am7Xit+/cqZcMjQ5bDu1SucN/zAd/bdjqN5h61z8DB5fcWS+7KW
/G8wQg61LWHziuT8+BYe4A4qx6IndYmMuRFDr4SKJ6K8qFl8kNfqCU9pXDpOXrAyNgKS6xJuT6HI
PzJ0B40OrU57bet9MxPVpt+rY7qvZoK9AfMt0iCDETYLcwBGYbLZ0RWDIsoIbIfLhHhYfLV+I73E
C4949TFHMFapCU1wmyMlnxIuCpOloB6htYEYyESNagTsSce0utEwF26AX9BFM2S+WeIfaBsaY6eu
2k6d8r16hxezqRDDyRLolWpAD1Ho1rlvsehOjJhDmI9agHI29M2J5nWzlEcVR4QWYiXvl/y0R3o0
D+99pXgySpUBHx5VLLajCPEWsGbx1YB+IrLsUDXsOsT0QbrKBJYah7zye5ldWUGtEvGwdcdGJrWr
2XWWZ9AwGe+DUJ2wT7CX+TiH71YXHsJB84IGJmhjPLMw5NK5KxC4d5AxEsJuAZi1Kd2HKOghohAJ
kNipWLiq4OVHhCn0LZ1L8/o2FL5ZPq91gYROu806r4jl2wGIIuMwyUEKnGr8FYzYc0eKH1pEl5vK
VdVwpK6DS6fN+zFBtCPSNo6CH8fSAUsbcuKy+xLTAwBry4sX9plS89tKvBuqM/NU26qyUxRZso9d
WGAHoSstxPQtUa75deePgOuK7sTxWexxEoiZzxSGicsSrEqeiaB6lqhl60HzdVH3Vp6MQoQhmzWZ
1LNi2JVZ4iQiOUP8KOX0Mq14q0GPyxQIAwszUyXZVS0rHOo5KH+11xjobgvRDrRdAaGgVyBOwJsY
TVeKaK6ZMOVwcOvxPdQuA9ZTnYEXZh7fz3H2DaL0G3787/xm3adW9yLLxLcN5dsniMxqzKjLqyY4
Rg1NeTjiGSJC5AUYRJEsOrFFYqghOxHecQpM7sbwJuvFNAYvi6/Y225kbBxMuHLDtSJDrSkXSFR0
jf2rjMvK12UJQWHUTZ9P1mQqLsGnp9JVP9Ul0PDSNNLi4IhaOG/znc4U0Iqjrdj31wA5TROQxJR7
Qda/LYWwqwvQgxyHmaR1qMe2TSPxfMCmNh4l8yErI5D72JN0PlfdwdwmknIcdR9Dn/006czo1jA1
MWXI+q5rjSNoFMaqI2vBSROzS5EJvojrYtkdBBKvSjV4b8FcKyU9Ckbk9hqbdseG103eQJc2dZlj
VdJhhspkU64wwmARG09N/t7251Vhh5YHeO2c0qAayV2Ug/+LGK8wKM66ypWThrob2q6nJYbPrGlT
s1QB47hwv2xxxuKQ9RPg0WKPK82QkGW3JtdWTbtNK7ZbuWFvqmplM4qGXcpYgMCTplkpx5EMK6Cu
FMOVYNNcCT5ufsLOI2QebkDzxjxTZxhTbdRml7B0dG4FEOa3oR/KcDnZIUtCQBWeaPx6glNHk9aN
j92aavpKC5Xh5aJT+K5YZBCeR7iGDfOyKrwEU7eDtLgTtGGfLO1+7SLQBcXddm6tjtlEtmccYCuV
6WUmLWKS3IgpAdfGBbgdPZX8ZBTrIwvtrNk1oe5KNegLBZa5gOMirakdoSW32Bz8ggfbTI9K3nhJ
/FEFos81nwc6mZWGKDKOV9guyk2lZ8exEZjKY8dR1OcZnyIiXWypQxYfL1eWa4xFU1fwJ2X2ckXb
6oPlsQ4pLUy/WTkqFqGn8XivEHEtjY0TmA9BfQmLxl3WeQmN5tfvxD9KdTRNqCrRegFzG59LdYXB
yKBpoXnMl5MUiYx425swYZuCcKno43blLiWddZa7xxTauJoRYyUy2JMSHFfqhQzS10rgP2ueND30
wsusL9s2fU3k8n2JotsMdjSyy1saY7J2Ky8Gj0Gmej8tVBpEmjZm4YdNef/1p8I28u833VRk1FLE
CCJqVj71agM8wFAR+Fh1mrwEKtK55UYIok0mkekifVSxcA+zFyL8Uc6FM/24qEmhU0JlXOlWgqKc
xuRDVl4n3GS6kyLoz5ZCynA7bfS6vuOJ9dM0uxOV9gEvTULoHwyzcVLgYR12rQyTPoJEGMBglCLG
BfBURSO6pEX/vMx4/Zb5NY7mY0P08Dzc1imbVzKcC0byWDPh28hQ+WEgt3XsTj3OqtNrC3hk4RiV
CTehfANVxKmp5IP4NW5PYk/iLb5W8i6Rk70U5K/RFGPKi4QD9Qnx7pOvG8ehQy054jLCBc8t9tVh
Gyfvk3ISpnlbxCog1jNC4JxGP8ZYpOKcxFw6oaTt68ZWmn2UVGQ6cfImzq0kWFvD6AqGcl8h1MhG
mNkyaA0q1jGBO8GL8DSRFrTe3lbuHxsLuGUKNzrZulH8McClQFXomNmp1l8V6yOxuI6wufEKShvy
6+C/NznFj1oSaSdth1WPkmMfGc8II9SjGSmOoc4/Yo0ymI0ynoy7uNrH5eJVgYb12F6YoWYLwKSi
4gd8JoFt9Otn7LcS7dNmYhmKvsLmFsKp32jcfxtDtYKB3+X6UchakhpvkwHae/VD0o41vCMZAC0u
zj2smGAJd/E5i3w0dJR7kfk2y9OVQuJmFmFptbPT9qAZkIwthWzk4KamHkpXAmQM2kKBly7mdiVQ
d9EvIyJzJX2sgWoM9dzPH9SaYoljMxGlGX5k8viszKJH652+zZghNWPhBrjJEIuOYcUCqb+8llR0
whjAphqwFIu9r6/LPxpmUhVNBpXS/16aT3iSUKXDUhuydjRClJrFL0WiGj1p0q1OEhJOaRA/A/kb
2eBf6lDKkDV6EPbpih0iwmc9+M/NUIp4WqaoJLkEUmZfWJtEwrvMPIpK7Gvte5KfuWpJsAIFFX/T
7hjfmFr+A33FP4EMvTVxlW/ip8+N8r4wYaHzuafzINde8TO2rK0SRH42hydp3iXETWnqYVBiRxJz
X88KZ0VsLFF05JkHXN6nFJZF9lhJFyFgsBTfj2N9VGFwS0JxHjoSupODjAJC0r5ZMI2/QUC0vqjw
ZB5oKiRrXU//c/00MUykflHUYxBDIV7we+5i25TKm976ZaaHJaXYtIptfKdnjW9CIojxV4OTfka3
tGWeRSg5nLC91KS+DBesFJ+z5NpY8l5INmarX5NouBPCijoP/3Vmd4txv4hM49nTLdQBZb7rI/yh
TeyZYW6glYBBoeBRcD8mx4hhUd3trYSx4M+p+ikRCgHAl+MUxQLVHrCvoJI+z88xIMSUAn9RLbF6
ynDBy5Y131+C7ALBJiNYdVRgIVPmSz8GofckM3LN4jE2mM86isIeZRbuwooyhlDOyG3++t34bQHx
55rBZeYSE5iFnNf6vC0l4yQFUj6pR0UbHB2SdKa+JZQQZZJ5EOakKTgU4esIJYw92A5QpTVtArNP
dKZh9dZJfoD42CUUWtOAy7ZOCG8qwiOrpbiPCTAbuaCp4cfMqiNCx6cl2TFYJzfclDNX694znL9K
88GIP8yu3IrUYl9/wM/OQKB+CoCliBEPok5RMz8hl32Q4BqnRdZxMSds3bEaa12paX2TRKbq14Rn
p1XWCGZJpaaFbZ1YMbfQ/shjiy61cP36bP6GtiHDylDSRZJWmW1+JpcJaWCovRIYxzgMGBxgfhDI
1zBHEoyRzjB5BjiO8VYK8PGhdy9CdQu3ZJs0xT7GJsHJSwbySo912IWJrYKiC22oMjsxUx5TPFRJ
cUx5elfTpXS0iGx8HRh6x1JEAR0mIA1IJVKCLEwM2+kP8kn2MMYMgtsZxcGS8fFLSfoYpdayTcv8
pQ4fY38zMjZe1KdggXXA5HLB8QrzrV4kz57XRyideIRB1NffOM38fsP/eDSZvEAK1JgCMIDhPv65
AkC06nPJsBRGVeKu0ypfRjulV2erq522Tt5H9jOr8WrtHopVPt2W1WMf/arKlykAQIpNe8Uhp8hy
p2TGcVHxhPXlJggyaB5WAzWsrhk6wSha7tO2eAnmmDZm7DYr5VQsMUsbEDSAjZSwTJBgpq2yM8vZ
0UPjpQZ97fR02yCACuDVWsKTNfZXK4tuS+7RwJBaF+/D6KUnvkBlf+lxtJuOEZ6laWXtcd51NSQ/
BmhxRXyozoiG5pxhdWHpJ8nK923Q+9gGGFb6EPVHZklxcTc13LVKPNJ4e715Ao9WpvcQ2vJYZdT8
GZ6sVUH8CI1OcMdrlSyczCHq92lf72cUZRHtTToZzTdriPxXacuNMqFu0OPJWPZ8ntYHualYOarq
Y6MyioLbmQJbCgMBDhpqEqX3sMFrWK4BBiRcps3paSJNtoDPUJ9L2tvYkYHDmnpm6GvYqXbqa9X/
+sWT/kKv13NEmGUqoqrqf/PQgV+WPFKVY6g+T8EpagVXhHASSlAJYAb2Gp2nclGAJUJd3qpSAMo/
egq612p5+fpc/nkqGJWxIXMiuKn9+VxDLS2TqV2UI0ZDjAc2Yfj/ML38Gwah5GCxQSABas8n/7Tu
ZbFuUF5VkJtqR4HkI6XiZpYRJcOUEgQUcc4A27palDslg80wd2c0496UIP4T0Im3xSGm7tUbImKk
zKfBvV8rtcUUnKgenagUna+vyj+eIqCmtUpbKyaNAcefl0US57yt8lY+JmOxKTHS08fcrRRln0Mw
yyz1RYaNWlA5KxqVC9liIANqsx9UYEmoxVkBgIBzlZMkp6DQnHAhalWX961QfvcsrXXTnwsTE2F1
PVfuIUZ4n6baiSp32SSEylGVb1MEZql6EUq0drDghHygKh79XBO3s/wRNIWfUd/VkHzkrLmLhvIg
5hNA4vSYpKozJd9td3+/i5wb24uECwSap8+WT9D/J37JlI+0wX0Ju+ujqPdRO8FspKArfJHED43G
Zelejerh61v4V8m2+r0TfW1B1tNkRFd/3kGxtEJRGjv5mBbuYEHHcih9BTyQx9uvD/R3Rf/pSOsr
9p/iMJh1o0omjqSDCagfGEgpoJrYEumxW0s3c/Sawnj7/zzopzeqzQaplqVRPo7ifuSpE/O9OJxo
WOsav1/MgbXdEH9XoP1eDT4/bNQvICFkmzIW/yTaUZS4MsqgkY/BaSRlOPohMRIxq1/xnlguofJB
qCGwwJQ3i9KOYHWnDzivjNU3zcT64T6fBtkUlgIuA1vvM/EwKItJirsC0/J6w/Pd5ScxexDCb47y
e0//6zASjEoLCj6g6KdFQOvKQE3GTD5K3WYEvaxAxQMhc1rlQTEehmCmS58f5myrVtjiJsm5psHP
q85jBYB/TNKKL+C9JUe04IoNHmoludtBF+zUl9n0LS2n48+cqKDA0j567B7kF+QyDmrfb3bFfxSe
OgUJBqKswFiNfabJpqEaTaagiccaOKZGCj8w90xIU/c5bBSeQC3wwoisc4UjFl593zyt68v26Upy
eAvurIpNH33Un6+ImgUmA3pdPHZEq8fRax528J28NOBs9NoWu0shwgAyNrOwbGvQpyTAKVitv3tr
/mIO4EZDrtzq5ILsDLu9P88DbJv9qecyTPoMD1rdRq3TjgYoMLJk7R2qfyzVEMcbH02UHJc4FxEn
qb2wOkVcqHWtGpn+fn11tPU5+nx1YBNzbSQoxbBP/zwr1crnIF4M8ZgFKi+VtrPM3htFOKQwxNpf
FQRNQZB9aUkvBk7ZUQ29H/qC2pPiHDcfBs7KiDIxMfELMEMFHlIqfeTWqrCab/QEy/O0wAviYcGu
P7FawpKX+DKM8kM05fi9PKgNSbiV/hqEWHd1RX9VW+HShRHrs+TkwgD1bXJHKFuGHAIVtXd1KTCT
E/1KJLI9IMpcng1UgpU3rEEhugRMmn+zl/wePvx1kfR12o+RqQhA8udFanuqunmQxCMF1UOXtgz8
1G2ln6IR0l6nunmgHnLorgt8wCi6DDmasV46GAu+LxPBPeWwh43xwLrxoobjezw1R0lBfSG3TPfC
n0qj4e7YX7npHu+fC+yXtDKOKuoN9+YZW48TGgrM1Jl7KNNNUhZvhia7HWOHJS+cMlwe4nxwOymm
gc9uCy3+YUhPXz8o/7tpfb4I6IHW2QxphDzKf16EWFr+7zWupGMDfhQWh6rdZ50/9DbgY429fuHJ
kCOZjMTFNmTaaeyGbFOuzBhCe7DncXL90JO/bNJm2hmM/GfpOWSklL6mgJGFH7fvASqL3q/Mh2r2
itCvYWdp00Fqdrlw1AcHc1c1gkNooAfx2uAqQv4j2nvEcHi+q6xHCaCgVbZU1bVOatdyTowtHk22
1Z8IaCwK3AzcNnAZaUzP2bX6SeLA1kLS96DeRMmmfrYedADiJ/lnqTrd2/IU9S68TtzSLWFfLpuc
jKlgX62xcJDD7pLOFQhUNP1Mtk3mLOVhlK+GdQmXi0l8i5jumUrP0q2au8gJ1eiEQCVkIFhckdhN
xGLUP6IKsd82Un80jT80/li8ZRi7a2DYh3Da8FVjmgUNpEVw5zGQ0Bpfjbbx4kuyK21bvDPR/ejJ
DWtYBMGx3AbSYUC3jXasQi7tp7NfCx+DsgUiyjKgcxLZN+NwlQ1X5mmT3kp8ijRfA0mWpYMQHOI1
AGw7T77GfZTwz5W3eeLynlkooZiJneqT0tzLgxuQE0zn2en7pNgxX7WY2ChOL9hL7xXk2WO730II
cwL84SXH+hH9EpnF5qG7FPtag6i/YaBoPxSnwMVuEkrCk/IShYyA2QM2rb7XRoQJGzG5kEXAl25d
CxNzSFeSDrW0CXGXaZ+495LqKLahHePGi/jZ8hOuPD2Eq+4sdcCzjjKcgOWwg1PVXS/a04seuA29
14PMaGvchMqDHHt67LXYIkNV0BgCHmFixrq7mI54lR4y7bzKLjdsjhDp8T8CrjdJWlwwW8JxfiDx
kVKyOVjMKnbBiBBno5fHeNo0UKjIYL5YHkhzj6ZSs9c1jBe3sBno9fIh1Tc8fJq+nwi3TjeRuV8b
9o4JD9lLNk5TkbqTQOmg1caPbekZkWfE13BwwRv6YNskG7HAWCHlD1+7BctnJlT6ni8zDZ1+fh7n
51avyTN8DabnqLvh/vAFjatU8GXbtBAplPaYhbgn7SReU8wjET9jombrMgA1v4TP/LKRlycESRYN
yHxIKuaujkaspAy3RT2G2bEo7kVEUIJr6YeZjNJ6YyX3QQMfy5WDi5LZ02NF8saoQZY6ByVSniuq
MCIKe/Kls2wfiTsB6nLe7CjhKlg75P2S8opmNJOv5ng/Kj+xa2+SXbRcANImjh1hfOLylekHqBkS
68nkxC8jWOaO7SEhaGLc6uhfITCkbB3xIW4PZvjSmx5aCsl8xJBbNb1EOze9U/SoaGZyFk+LcWyU
+QP4HBOb3g+aQwhXFKYpFIBpPwzbRti2xmK32kmcjqX00Biuk5SeBvJvtZe4OzewN0gp+nrp/RsB
pnKgTTZwamWWT/X758or50sJP7QTj23AI6RpXhtLLiZjqPRlAc7IyFaqCuBWwivTmvWfqB704bWW
blsWrQHys2rAbV0aaDEPeUgAVfSjAqIotdAZA+NAv5BKkU2Tt6FR6RoftCVgAWuy+ajulQGxXkJG
b4cNUuuLbbwxwlezv4U1vqV49Q1T2TZpuusqfBK4zIkO06Grn8o+VGyVoibRKh62BSuv+hR0vtIo
nhSzP1DXigtmoSMISLpXJFzJDfMJv/lNxPkWg4ltl/ZSsIX2w8eUKP5URsdIwmM+IL2hApzTEqyx
c3J3ZuEbcOIfZashYe8OvIfdIXjOp8rICPoJvG2SjjITHZjjNhctQYFqeVX/azSORnceGOsruK8W
/sJQIT+0y+R2wcfXt/8fjc96IjwAAALYTaufCkdDGsa6zBa4R1G7CzHyEXuieJkEBoGGoDm2tQgb
g+q2zVmrECnFJzWZXdHCPTX5CAV5nwjfnNI/IApDtiiIVFXGxln87PjZthVSlikTj6UOCX8akYah
LizV244aIGLzWQhRh6ao95kTm/JuGF+H6ARzyQRrtJqPQWofzUTj96ChF+7UHH0zxMivL9xvLu6f
FYsBlQQZHgIaGLufK5aeGZ4V5TIXrn6sgSOC6XUKHroaOhRU8SmceHMjt5JY4eLbKkhXSNiNTQwF
hRIIEc8fp2XFHwggUVKCSm6T8QZS6Y7eOjbRRmES1BYBcirWzTzZVww0Vq+pWps3CPgvSwDHhBqe
GyLoDzCFcCzqN24LdSzDbLkqk/sEB5aw+NXmJ70xT70zW1sdRn06OBmqiHSI4BefegMQEX7neNsM
vCG57oQMV9NauZtSNj0ub4Z7nIYcIjfI92xfKbspkZ+lQDsiBfZEFkooBIuE2PlxSR6/vsr/QKcJ
qDapX8E7NEn5rA4YU0mbgyKVjnM9X6IeDhhkDzUNvZjF8wHBhyVZrOzbaC9J6Km3c+AOc7GDRnuH
FzgJQswHNo1Z7s2xOyeFdpfprZdhRr62vU0tXaVZ9popvpZtebCa4efYMZCv6xuxNm/rAqF8nLuJ
9pqLh3LCd3G4SS1S29dmpSI2yYLetCTxXSUWUJ1OZf1QoHwqIRTSYMOmgybIQD3ugnMQmk78sQAh
lx04eRBta/NJ3xQCYH8mTfscO7V+uU0MaqsxOyC4c+ndN2oanYJRtEmkwkpzE+DXJaxMQMFwGznf
aU3zS+upTiBXe0WkPUdxQoteVqcWrSTQ68+8Dm46md0xZNS2aZfyIeSu9eELH1j+pgv93zL9z5fC
RMxhaliQrF75vxVn/0GMMGDOpikscdCsUld/CNktai6NwQJXzJgXzw86zmA63abOwxmv7hHSRmUa
LqqiH8IxUVbDp/SyDCSuVCJmaQcpMvajwiQ/Ng4DJHaVtjpOYbgpm6QRTysxJe+mTdSh8DaHm0TP
/RYXsrKRucoidZa2r0eK9vEatspPJV4uLbE2LaK0tL/tDc1uutshxRlaHMBci4ck5iVDPZKoM4PO
naCY1ymuvWUpbppMOfSgHBmoV0gi15KkO0E4SNJbP/GqpdHeSCw36VPymzR9YThxGqvQCyNSYdNb
a5KPlmKPlrKto1unTLFRyXY5EpCxRMiNvGXonhYj8fp6tpN+j0k6KMqIHk2NmPyIr9WKt8a3K8yI
UTK/G7durNFm7Soh0+5NcVfB/1/Xa6tSvboTMINaC/KZ/WPAtDxQ9Y0ymwd1QpO/vMoVDnbFiGwd
Mc06BVXxslgu6GhOSUJUbrNrm92sxsyxdlK6h3DFd/5ZxFVOCm6awvhlZsoWj5fVZQrLcoElahaw
zQISVhk+UjMQjyZChMkCyLSN3WbMJSBh4tZJBGe6X59RPUVSNGD7kQDgNkV0raDcagyZc1PYjJBE
MqRnePyF0LIvWbIrO1KJcXTPXpdk3i2J4qngoFUev/TcQDGtWbMaOEkOr789W/iavoSAlr/BqSjG
w8gkw+11ZPye4msGrbqm0lzuGkTGT0C+TO+y2yz9CPLnQT6s7JF165gUrEaDkiy18SB0F2wE7ULX
cMdNX3K8FLDEVobXcrDOq686oVgytw7DOKsOzgrPeCxizi7QZ3Ov5QFZ20ec4lJfRPed3F8WfT7J
T0UeeBOLEsPfaqdhGGEouJLhY/r1gsr8k3rur1dUYdYnrXMRvIX/rPfwymuA4gbghlP4WP6SLo03
vOiueBYOCjFP42ZET4nKx2bNIF+J9ORjdQzP6q15wi3eoQXxoDLJPn2tjd+8jWCycfLz4Bj8fhna
f7RZGfJrYpPuT968ye3SFvfJFV09DhMF7zpgDQFKPbR7GySMf+VrIX7SEx/4PzL3uCdtaiNbw+Fg
jWvGhofv8vpFDdzzg7DwCaAJ0PEhT7ZbhhOdHb2hR6R/JwknelTxR0Q8NdmsMyO5d9CioSew5vD9
92Hpk7C5A81kaFCJtmCsP4UHAn94hVQ+k8Nv+C/DmoIMm8uGWTh1aCJh6Ky/GgE2QY5W4fCuh+AP
Zu9ZZcM85/ca6NPE/zs+H5IfOb2J9wwpW5AJ1AOvWDni/QdfYVCRLOIeZiu8LSnMc8f6SNmcyevj
x3wwK5UH7AigBdi4OKSkSMh2ldnFXfCWPlPBthg7Rrbwwb6ADS3+CkmOH4I9/qQw5keSEkBpwhFS
ThcCq7oeloNzqAqKaW6TPr6aZs9wznkjbDz4FIaFjKkNuOUKF3/Ld/N3s8P3ApYaErnfZ7vJ3zmv
hulwZQdPmCjpT9pjfxnfqtPwuDyqbxwSLhpqR5FBr7Fv3pHtbjEIMHlqXvoDPdNZOOKSeifeGd8M
tf+mATJ7UaAn085gkkCC6J8PudYzJ26bUDzOJTmzaYVRauWVFkyTrrjPQbrjdVficcm6yRetc0lp
yz6gUfqs3rbZ2sbH0ymEzqlr5/KUDulZmxs8TdX4UsG5bRb1ZzDj2EpaV+agBcAUf9mZ+aumvkgF
Hp4LzkCLhMpmwcuphlfS7WhY9q1K0wIFoysfvn6x9b+xVj4y8UR8YFNG4P8J0yfVN0n7PBGPkfhL
USZnpuVu72ZsHAYR7iNwvCSWuNLtlkbeCQgUcClzkkJ0i0E8Bc3HWMh70DleRIS6bHJT/qo3BEfW
OhP9/yHsvJYbx7Jt+0WIgDevhKEn5Sgp+YKQhffAhvn6O1CnH/pWd1RXZ6dSpESCJLDNWnOOyYmH
dmpKomAUpW/XoxexU57NHZvASP2Wa8aqBsGESPdtXuzTBA0jqX+5juEyh9C+dhaUKj3oK0jb7vFz
HqUaDje+ZHvO10WsI7//yg384vEwl7hLTOc8tyx5lQNdm90Msysbf5hHqLX98xv3X5ohvHGIVtCx
azSA/r4BNo2YyvAkLadwEc86xOSiSrzajD/koj5K5X1dcODX+Oplerq9jGyTGdtUA4XNeuT8DAMG
C0oW9G7BBdOSS+B2Jghpl1uhyYdkyn09u5cRPgudKwV2eTP0HdtSvNIqORRZca6q/zXM/6fgaL0A
/u1F/a2eKgMUEKoay2TSyD77Bl9wisryLktBrEmEG4+BJb9FnOIZfuANRaC1XYKSXwVe82RzoFy+
YY8qPI2utakyAjk/o7AO6wq0KudTklYEIDBMPIih95pZOv1mqn4xevuaT4NnJpC1lKC0jP0/f1zK
f3ZceGVg5fHnrS5D7W9+4ULBe5FZ2nJqDXoW4haPM+xL6uApamxWOY20S8dbFy/3LPF1wNL1QfzP
/u86Sf5tEuUg6J+jGFdU0/lbD9YRzaLW6noQWBaL2R9q59Ge0j+qgb4T3THB1mCiivC3siey/Tr7
j2X8yZk8sBL/j42ovpYK/nYsOlSzv05gBzn33y58fSyF1ofFdMJTG6OjD8kOFPpZpOGxtyYvirAr
4xSq7R9rho/EbocJL0ZkOzsbgVMnHe+kL9CuwooLuhWyUgxCKdwNjnEDcBXp1GUb2W9YC2lk3moM
jeLnzWYVaC65D6q8VH1ZKZ6Rz1SITa3K0yrEdpXMXrUFcZZdxk/wQI4uef98KjC8/ZdBD+2FhuPD
cFCBWn9rv6VNrhSFRoUnLuEfkBA6CQepMqqkqTFZuRZMdL1ToJXT3kv2fG4hyfchek8Qse8imanN
Gb4HVvYj2G8vRMlbzyb4K7CH8k+T2DehvKqIMOw0gxve+unEgi7e0Px/Qq+kx69xvVeYRgRuFlV7
7wBBG3K11aKO8RK67Cw8LX6RBVv4dxkxqrHke2bWsIACy3nsh5MO+e5p/RP2V3mg7sh7prULOXaS
dmrK3KXrPS4zq1pxs1KZInzyKnLOuqzvENmp4P6E5yS2a2hrNN0PfdvIfqvLF5UExZZ9ajUith7Y
Nhaop6wYwr4ePxnl41S/rxlQROZgD2ZF89VarY/45BrhFg6CwPs8r3+zDNjwJbjy584t3HDnK84x
TI3na7UJZj848wPn4MxN54A712+84F5tuC3gJ/jjBdVlvRGi04fNOgiWlrk5n/nJf/0XJIyJyYbv
A5Xkof19fQTuI/zwFH/zQNWFW3j4fr8+arM53/mPAz3fnc2ZP+ut/MXP3AMO786364/zFdb2Jv/m
q6byUs4BrwCwR7TjQWZf8c53VNvufeWCwOM4Lx5Pe6VKvD4D969PBWGDJ+CF0uvZKDw6v6/wRM2G
P9w/+9eztFkPBrjN5jN2r7x1nzzZZ8CBXK9B7AaBsgn2PDf3BAHe2s/gc8+/XvgL92vwcg26Db94
vwZ3zK/N5vrZbdYfv0qb6/okTOfu+u/YvX/euYWj5TsV8MlfX+5//ebn+uMNvkiFj4tb+O6urofN
76j+J/d0m7vGZ3jm37r7r8d3gjvoP1AnV9M9F7sXzQs+uTM74gJmfcfDEafM36snl4O6fmreNch8
/LzrvRiFXdzBeHavwWqD5XXwQ8H+yi3rS+MFrv8mtJI3YB+8vAR/3b5/wef58rLH0bnfv6z/w9zJ
u7Hh7vXv/Xp75QaYQ/f82rLhC/bhPd9HfuXusYiuv8ePTBtuW7h79arys9z5EnD3arWtflZTKjdV
bnRYLaq4a/fbyn3h9tT7y/z6f7/1xC+uv/30r8db3bX7F3yt6/PiPN0/7cUmeFqNqdMG66zYoSXn
Z17W5+QZOHa+4UF4AL75v3/ga91gp+WmzXbjbvgv4P/qUH1IKUTV8UdOP2N6Wek8+bPaeT8WpUN5
jrYz1sGaamZEDW6ZQMr9aMajJE9uHT8WCwnFIt01C9WNOtwD8ex+Y02mHFfth/QBauSTiavSoQTa
zyMt0mpbq+HGpCAQLX+mOT/gEwti5WssnJ08yUFWk++eUBRgHyZl5zn1Rf6TW9HjMnJWIEqWm7tq
PVCZ7qrwVq4N80nYl9T4ADJAd0rvvSguDlGbnMpEPve9eism+Urj3xXKNsQbKnTpKDeUIoy31P7j
xFGQx+zNgKd4Tv+7GAMlZuypNN/t4iivqSpkhVjj10hcmjqDixaqs3WIl8p16V2glO30kqord/SR
TtsyaFrdj+enVgc1i/DCSzV9F1n9n8QA7lT3/TG09etUa4A/aDBMmhvFfeZaYfxmGUBfnkdV3jkU
u0vkyet2ieIBu8d4VxneYiNGmDHUqekJWOiG6QhqE3ArxbrJM8ECsPDwArLLCvd6ghAsJB8kJaK+
mLDSq0joOnrYprxLmian/EGSjaJes+ZqFyX7iB0FJ7Im9EAqagzF8N0Ifn0CGXhsk0Cz7F8mYKYA
9loppKmKLqNCGFbBDNAMxU6QrmdHy2k2VS9BTUuQmWcU7dVyIJZN/SVWWgJI2J3ESeDYn0PyvlIZ
yzlGrbI8R/n4GNqqPxY4YnUR1ExHCFdr/b50J2wi2EZwA3QZaY2ta/CRg0z402XdQ71qJsBiG5XM
lo6G6Iz+HBZkO5LRopDgUu0Xrb/0eKS78qucX/cDH0ylzDvNIZLBgurYkmRAMmyWRDcBS66TXBMg
42w+xuiIxwpyLiRhnHBZGx1m5lILY3ScSg+1Em7N2to1FTDntaE/QgRuEsqqQRp/hlEdZFPzHC0j
k/V4rWztW5XosPfVKTtOeLFnNv41XWSVbMCOT4Xi2wlvziZveCc5A0vTcu3wNSOwOaLBnM4/OVBc
czovIyuC70hz/IqahChrv7jPKuQTQUmfM3TpL1MsfZZafSYzCM926GcyOb0tQB72yCMaXKXYhhH2
3xDtHutsMW4qWtaaHO47JfdMuEMEeawr9Ta+UHT8ggsflFfJanBlJ8WrRN1pNhTSZtYrqriY1efc
SBs51/aRSnqJhQKgq+aj6gzvBtEtOqc5K3szgdeFPgDL35s0UmocEZdYSLOStdoCo2MOlGaBDXLT
hwbka/iQ9glfAeo6V7m3XRzi53Y5i8PgsNQnPl2xnqvEJi39vVapDVCq0Fi6SFofhEn5UVF2NMI3
zQC5FIfIpAFZmKgAFI3AE33Xgw1fbHT1OAq5afV3ivpLsZn3H4big+wg0sZ8YEx/xDC/GNkzlEjk
prA2B+Vcw4oftAaMLnXjJb4tPSAZCtnQeN2pdHaJwXtUp8Up0eRjGJKATZFDsWcP6KtnVwO+M7IM
DC79pH6KRjPILGTei+UrcHDY18sZDf3q3PoDrbi0q70+trYmTXBHy9mqNs8T9tiQ6EO5I+azTcV2
SUdOHkmmRqWBhyGWOlWDZJrfdavHiUTDWCWEW22uWkYsY3Mxmp+iGZ+skOpNnzRPrWbeC+BkXLcC
fIXk7LjWH23AaOYSe9o6xFXWZRFfMg552bzN05tdA7AEE6epa+8jCtLwoZqpPVFMgis0TjGcQap4
XXhs2MUVGYg7W3aleLiG8YOpdQE9pDGMKasjCcOGkbgjpCPVm8h3QnagRcm5atGUZ7+6Um8GZdpM
Kgm8aXMiZQLh/l0xq61Qzt0ahmFCFdM3i2P5NahpjTeSfcJCWToLX5MV8hg+auUz+JzXUU4wMLcB
Gqf9OL1FdPRNyXG1KQlmuT2FRYeJTuxy5sBSuc8jhXWmHwCrTaSeDIJD6hgIiTOeTRVNJAMyrdPU
Kc+JKm10/T1f3ld+gIaxWC8OTXeJaDJLWYdIdqN0h7q6xUyxTfOqDVSaZfoMAtfRlHqGhVfMGrgm
H2ZkFJZEIMe8+GZdb9v6hu5nafqr3TQ4Gt6Ysa525xzwdbv5Icq4Rnt1l+Pjn1NBiHICZlbbGUnk
xcrrAK9Mqm035rKiGXgdUA5RKwc6YJ20Aa1brATdzHko4fCaBdvYjwqPdihxwkSRr+r9xaaSr8LG
VbTmOqm1J5ziKoOqGutVhiNfZF2hGQvnedQvcTy4Bg9TVdTKq7foDW7MLM9ebtFuAQTXI32JEl+l
ziel3T6uoeRRqcwNinOYJ4Gu1lYH+bC5KBK8ELpOePGDvkfXwq7QjioySc5DxEBlOC/yOAIVqzeV
rm9V5yvNQMGh61Hke0PNjDtNRBqhdjLM4Y92rAlEaVmDKHmzLxLNt5MkMEb9pW5LV3B7DRBWRlbb
FK+55hPFRg/tCX0KOg3g4ii1TMez48aXEuV5FaePBaZd9EQFPTjTxiZWAyGPX80J/0M64z6c95YT
uwlu46VQtzjbzbj1SITzpKJ5lNNvM/1uIzpIAGen0Bvk8auemSEX1YsobvSZg1aBupXjQduhYKoi
mQKJmUrMYYApOqh6ShpIsbIdWxYrJiVoclHoMywNA+qk4Kplh1nDB6AeS0qDBwbUA93makPLqcCO
rabYS9pQWH6MiSAsBpO3mMllmV0N8odJaVFjHaKCuxgqKKHau57fahzkER7skDZFF0fbsv61w8Qb
Ms3rTeHW1HxhvBKB6jfWvq2fLKlCwKOBMv9cioJwtK9Rp/xLZosxP9pcKAWX60pxxr20rmekY9fH
kKQK3zQOdf6ga8WxabJ92olDgVdDg4NPIKVi+RHCsuaJExXpe7QXBrlquQONXX8eGrKGugikd0P8
g6bsxmzAlQdVQ5FHf4jBzKl1EPc4tFWy+bL2wL5ZC+lQZanX0pluIGTANIQOpuKdsqIH1Y62cvqS
aTNnPvKQplRxVyIFZfxN4nMrRRcwxQdZzZ8b2j9RAem8Tv04pYOA5bIQ4X7Sxht4c04VOyBK9AlI
yGjC+i4/Ziy7E1USBYh/bn7bSrLDZhWvxww7C8nxUaF6bzaBpaiuoIURNYLfgzEP58FwBPwSZTO1
yqOFbrVQFM+kvyWgVy3yC1UYd12D9QnhLuE5gZErdfcoe5nCex5mbq+GhzQMbwuEhmmgyGCdi9zy
xun0136dQa0mOwSQ2rRkTxZoiLrTfw1ZgsvvaOj59jPXeZYjmQ133ZogwvpJacnQWMR5aSlajjWI
DTOYBREJSCS1pOCVs8kv1nKCfl2yV7v2HHoNTY2wMet2tvxc5U+11mE0kwJ7jA+DmZxbBe9xZG2j
1ILnLVwSChEF0ItsVG8slKvTWPgRW36n3KRm9g3DwB8zNA198dCh0ShU3t9efk9A34Y0ctaTfZH1
TQmwnpVUoy/uOq0XbUmHkJwwQw5MrudFa7eRMp9LyopFl+1k7dmZu33V3XXKTci9tOekoVfLERky
Zw68jeyeFwo9FezTrIvSdHgsoZkTNOnyA6NSeVlikZaknXoAtC2YPmG9yQkLXlpYSyqxKUFkqv9m
9FDh9xu+qNNnQ9x18aiFb23dPxadpy3X3lGuw8KSc/myDa5njM1F75Yss7DtHRwaKhoDJjbsfc7B
1Znq1mV+rAfUtKgnRaceO84aiXzKmPdAls7TxKrMgIE2VVsViEzkcIHLM544cqQIiqoneNTQGa0a
BKkVHpDiuzFN1GlkwAGV3N/LFq1yU+8SxySZhWoBGTZC9gai0paldsn/IVlv1zGmd4bsjwONoLbE
L8ZZSNCFQgdz3SpGpHQ5vXxeV44hi4Qsr46FFHvkkHpTLZ20dXrUSHyeV7D5a8q1oLfpqUTqaKgm
UMl4a+nfk73H7A0ReT5Cd3RNCf1hWwXJ+j6xn0tl5yEyJQ/4oDdh6I8gbiArI20KGDhheeoCdmdJ
DkN4cjAXU6Mq7yg0blTIntoGKstgUFlk4Nfz8SwYduSchl4Bq5NzseuM+7oHmiAI8Aqp1H3U1JOI
IKo/muoUISShX3uhK5JPryR3OcPrIi7FcNZ7iTKpihArtU4FoYrQGtLnqcedVlLJVdVt4rAal9uC
GlBcH0EOxMWlK+5kY44LUtRt2EmgU0FlxOUjKVretLCRSNlJjQHWW8K/dgX4aFUFDIpOWO9RApUn
JTMOk6ZtzWRw2+IkD7Iblzpr8grVYQz449VxiBxkZ9C23YUxR5nDL4n98tAqTMl0IhoZYjLCwGE8
9AXr3SwMQjoUOPT8XgD6ih1PipugSn7yzr7088+Asawb8aOnPAJBpTH0/bkM8sLa9gvnfwb6d83E
SJo9yBLOy5StL6My0LuRCaXosU6P5T5qys2PUY5sY1778kEvVfpEhdtFkZf0yyPIFLez6XtXp6ny
QwK0jMrrZOMiRxf2MHt4APKBZG1P5MUB9P67kcIBKotLLLpHlgY7m1PXWu4KkYFZ1AdVejKGE/aH
7QAASQaOWFv4LOPS60PANIZNoE/NRwHMvs7W929jYv1T7nHzZMzpX5yWoR7+hFUP96Zxs/G9QELm
pF+NOgSJOCrjvCuoyArkvSh8Ru11hQ4W54UGB5WKqCoCx3mra6RODF2R8wq+aa0SdFX0iJw6pZYs
OywV6JWHP4XJdUQfzaKoMqPmTqTSVZ6s+nkCeEX7LR8p/XbU1kvVGxJ03Xw2zxGSF06E0d7lLGFq
NjxGZ9Hs7v2eZcxauLceEwPssrJegJS3GNYkmWGdXUA4xn4+JRjqgRHX7zJhLPQuXIzHUKunCW7n
aznuNTQGQtb8lOFtRopSm91N7+BdKXqQPqGi5JL+sb6pC3xoX84zggDzhgOP/u/dUtMbF/Ex4QNP
qEMUkLwQG1ty6vUVtJNBOSgy7fRQDazZClBQbuVR+LulBc/LxkWLia0ZQWc6Gvs2jvuyoAmumTCd
cSvA8th6zcXQbZWCeU8Z/DKa9nkMe495FHwDHGDQPAuiIKy9viLtw4RdJ0GJwDF2XRf5/drCKHcA
2219nUd0d5aJZqZTnxLTYDUkJmj3HrtIZxS0rOWvhaxBet/xsUw5j3pSufRgoY/ZOUQQMgVZNO4S
5AXjnOWuJagcaclz5CwXvauljanwYlJsn5L6OC7mPq/K7dQ6Xq/Mv8Pk7NqBIp3aPyU96MgemFBP
ZMuUHx1RXeVE303ISwe2l0baHpaEdhFx3o6DSErzsq6lKYO/GakStYWMlVC5qLv5mGvtToZ9blqp
67BiNzUJNX770k6XzFTPuY4WUe0OVROSwDCklxmMSGG819bHTA1vKMCBDpvKJLe2tcmtBusyoNio
XgdBlmbGSu814yMfDsnMKKi85jQzieuw1HY3oCOQYqTrgmCfHvNxEtha/zSLLwdZRNrIbruUr6XY
1032kjvaoxOrIIyQdAD+QEi3ZEiG2IlF2Zs1CTeicyrbL4tzDuddqO5Nix1B+U3n+TzJKu5Y0lOE
LUMZhC+hPo/me9ldy4nUJRsRkdbt5ZESX1Waj3oLMyddhdh4EyP5cSjzgNpFaDVk63nRbzhxTJb0
ZglWp2bsz7JCN5TrQgpG7Aym059EWPuCZ9Yomdoq8YPMd+bK59IpFErSfoqnK0z+egiJjV6H4Tut
v3etZ0M8M5lbJvKsGAxbvVOeE8nY1Nq0o4M9uwL2xabvR87WjWatUoPCbcSPisE/NsQjSejoPJTx
mTQfiEHiJWuZM5345Z+bZP/FxGn/fy2yv7UHRyNbNGCmI8t2ruBHXIVmc08m0y2yWyV5mXEHd/TP
z6n+p40RTywCIwtsKkIj5W9tudkRFLFbjS21ML2a9tJaLyR950MC/t30hEI45HYjpxHUuZbTiCok
AetBqWksqwNZqJuJSAXN9mvUMOyqbAk/hJi8ce1IahC9rvb/OmblPzjU+HhNTGogOhS06H83Eg6Z
Cp08GYaT3H6m/VpNuVbTXl1uSrFbN3wKiiSrwO2Iovef367/4pq3oa9YPOkKmoVfRYf331STMXCQ
NMrCnvCSNT8D1FrOjsDYVcuHglsjq4hDWUgQagJDvlYM3BKdZLWinvW/jKF4rf6zmwxDwJGhQsso
m/9qv//bscxzpS912i8nusrXKoMEbtuHonmwTCpZ+MKmUnoMW3GMhvyllfSbdK3Gj1Ttn4t8pCKR
BUMJ8MgZXSVBpSdhk4p8zvrS+GrRRnI2Yt/J9tUUP2hyej439XFIfwFK5MQfq8NAYGzjUiG344Gk
H8QY9upN+8sbmNKorLzGACPA29RDXIy68SLZu0pcDQPbgfQxNtK9oiikOq/lpGEXNzbOzJZ3THuv
b19U+5kkVUAkW7nOXcle3YflU46gS6I8vFTSLlwRm9JY7CQ1pnEy+aJdx0zkLG0xHdWRPWqajL5J
XJCAMEqy9xg5z6r9oBnSuXabeV8rUODEsXUOGVKfCEUL8iPq5dCHij+Av83uEWHrEXfKLle0w8Bw
GjbJzkymh1oev6MUSKD+RE67Vq2GyNlVJAEm5bCacqNwPtjLfY1zK1uKA/YzS8dDgstHKaejIdj8
kr2Qm3gGJrolD6Z+7DTZrdXoeZmafZpGZ9MY/OIj7zmCyT62w7vaf8hd68rJWwL4gqiw5xbFtNB+
0T1+wD875p2KnBq5IO2eeGJ3Od5Ms9wtTrY1sx/D/uA0UW4WO5GTwaQxI0EVHImOgsZtR1ocCp+N
RD1QfVnoZZvgrFMqUD1FKV2+AU13axl/tXrOiu+kP6ktUWqIis4ddbFVBKi/a85XwYdYS4W38q/s
EZ50g/bDfjdJ/GBbpGFUEtZ3jDW7VLH/mxnILXHKTFaV41u/PGRW95CkHVw1agD1swReoWLG0DWq
Xx15BulOi44wl8fwCA5kzl+WDl1cT1i0/jUwfFPOYMDYxkz86fSugLAe2a3FSvJWCk4x6SBL2jZP
yltCApsFgrNeA04YxTi19ELZdlhh0nbGtAUPY8EPWDhbhDk7Eabv5JIdW51pH22Vhaz+bMVVIGf9
in4t2mQnlWXqVkpyRHLilgXFpwq7y5u0dmBoAlnrpbY89JAMU3lnmK2vT7vc2Q/owWnejFW/Q2p0
keQH3aE0FZb7ov+SwPLM7WUiwampP6FOuqLaa8NzOxmexGVgTEBbTPBUGcKhODwoieOXLPlKSAoU
pYtmYtuea+ehb9/7hfaSFD0kI4V/MhhVhL4Wpqac4oVZ47+kDG7YoG7NZh+1p5zivalbgbp8IDaV
z81M35TrORbQIakt2kzf4msuv5uE6JGQnXxx0To6mTaST5hoKzFcmE9QN3wLr1xLGSPk9K1fyQCg
PP4Yxdkzu3yP3fZmQnhRhCjnJdgyiP/UGUu9tE1jGnxVtStDdJiUiDVafA0tvV9B38dCpz+iihEQ
bCzoP+HAkFxWfkTpaEQ0pVb7kT2/NGNjOgoILJ058BoBQY/0zgaBDRRZ6HDpjfGlM2jMUMCPKyyB
8SG2nxLtMbYTACzKawELya7BTKs/lJjxb28UQo5zOkmKcxjidlM4ML/e2uYWY7Vfxv2YPa/nrxwh
r+4/bBomRtUAWn1eROwT3L6Ws0ar2KTVzS7DfazoZ7Uq3tEsMx5TUIWtr5iPQu1+CyU5qU5Dbibn
MxvQIun8on4xip+WnWRSPHCIJYtAU5N/W+eLHrMz/9rquaVfYFiZl5F7PoUHw862Rbu4ZLIfasKN
IsDGM4tpOCFbGmCodfAgzi4x8jjm+PY7BKOow7TqCvs5SZNdrePtGaddJiHlWuipSc2xchJcvBGg
EfwcUUrlYODlIjcrCI8xCJtzw25NuLhjs7Q2RaoiyQVZQJYjrJc/iVZtbYYze/Yz9vFwTY52ZRzL
8EOxsdZoOzoAqk274aU2iTESIAe3+jhyYY0kRWBPw6suxbepkPa0rg5JSJKHTLm53I5A3LCTwXxn
O04nZaHKU+rLLqtWKtnWLC41oM4pFDhTUOtD5YM8xGYLa+ECMjXZVmZ+VjoiFtL9ZH1BM9mkuNNl
mEsi2xO/JEPyIqSMleKTmLXj1L63Y7LtIgQo+VveJHs9NIKEUocoXowxPcIPPE9rtas/IkDjKmNI
rf1Zm/12fsLnAUA228Yhc9wIHZFiqaU+dd06P0PFivZyfXMEFzZX0Xs5X0r6hApl5aRCDmER45sm
gShuKpmpIHbcLlWOuhE9Le0SiLj5jGz/Oi7bsO6osWLKxRpEiWAiY9mtNecNpakLQvVVAbAp0eor
la2kJa5J4bFX9ZMhAi19nrMHYjjvRvXWwsys1d2m7ievbdhtsT9oUw5ovooQhbbE/Nswr0TQMGU+
mjKJTmwT0CGHKyLuuaBsYzfnnkrK+c/g/E7tm2lgoUsurRkjdGpubD8fIEttNcFlP9t+y6Maxk2t
+60NrSeXrnGEfl2h54veeqwuKThoRdAgaND68sP5qG/LfjxSrTjTjz112UNII70NX4aYJtxUeF1W
HBZs5019EupBKdOtKXy9DAOTIofW975KCbYsSEltwY0LWIBET61bhzxBoc4Ah+udJzYnGFjhRWHJ
k0/5wa4pKGTbKOMkDMdXK0l3Vhx7NsWX3MHlQ0DU3PPpN/gUUAZ0l143ztQ/Q1ImwT2RwvtZk7Nz
1eunse6vY7Pr+vdJoWMVEQf71Of0uvLltLDhmWhpDfGLSq1ChQochiGrE3Ob9PO1YC9eXnRlv24E
U+Grw4W5PtImt6LnHWIjv+bjH7pzcvnKTJROb1VPpxHOXTTUgbr69CnuNJQSN8abnF7iNnbDqEeg
jHUAitcoA2x3QOvXwaTv5vTLzD9VJ8IkhD95fhzjc8r0PlDzl7ptqD3YA85aalNaUu6Fuhy6KGM3
Dfa/QQigTZk3wy6jvmAlsODppBHl6LXOEQzaQyLaU1Xmh9qZX6DxRnmgg8owuzeE6nMP+hyxempg
RWXHbILgpi5vGdCZ+uvUUTCtnmvkkwz1goKEVv9KOb2K4dnKjwmN5aVTn7KXWTD9GMHcOIgXZJf2
HfoQApFj2Y/jNMgk02/pjVfSV5EQDjcyeqLfy5pTEWv7lnBD2QgPEwk0Jn1/zbxakPPgivCKZt5z
AjEQCCx4c6VNXjA+0XkTSXyC8YtyeaAmjIa/A4Kq0TfNWIJztpiEFOToNNGjDJjqo9Y31R+5vmfS
dJSl9iLx1g7xPsK0IKuQi8oHO/qK5HfVwkvEi53/qIn+Q21/x+vqNQgKVCkp1GbuYpKeLDQUogbE
jvmkjnQJlzt9Zs4zsZxt9VvqkbxbJjPMuxxPQTOWl0KfqScS5KHtycwl4vJD0F7Rn5GbQp/HXo6g
SNrGoODHlMW5Xt0qSnG1rL8p5W7I5d/YkU/G2BDeDEUMED3n7ZwkZwYIv+zPDu/duKCreF2Wizyy
EGAtWjJsFsY5NX/o5CnduwzQzy7yXRMm1358yOwrjb+16cMitDDPC3oA2j2ktFnXaPyEwqhwHdmI
n9nCCFKJehPbufU2U62Oo2OqvubRA8Jo/MdoLqFhlrdJ31f3Mo19fdYPeQViwiEvlKr5bpmHIMpo
s45BivwrZ7EGa/koJuPZtinbNWhn114f2y/NuWFCzCNfqsdjFsk7gKKN8UZWXq5GpwlLgkBTr0Y0
raiN1tq9omXY0x8agTDateW1lAxzJtEIwLwNxG9J3Eolr2/ypup9sSw3YSWe9O8aIcMhaQJx/JtZ
32n03iTl+VSBAcny17aie0bZaWkAL9Rs31YLSMkW51tEeHJSyuW8GApDD0VHhAVkFcs6Ss5pcIiW
Av7InIgxbe1G3mY2StZRbQEa2oo7OGAOWEMIirm6DRZhoY9liFtZ/Pahw3RWvgwy4VnZrxbb9IKT
9pDgPkimN1X5zYqU3dUpZ5nWik87+pg6OqvTNUtYxRbbnCl7onelC8g/7CQIkq7roE3wHLTnvPqe
OL+qXJw6Ct9RcrSkFN0zi9aIpi7ZqTSu1pjfrtgmebnJgNGMGdVCadg7WrCeCXN+RSLMnE+ljV7d
TkqI9jM6GgCqD6TmouVlIBY+RsUfpT9ksdDdRcv7Vg6k+vlqTpgZ66F2O5AVNo/OYa1TUzkBLIAR
i1WbKdCu2Nr4lkMbWZT56ABCs75z0QFxUbbCgYcsnhKZsj3FRt3ZIbnAfHyokgLQzsGWdK8YiIlt
tW/LRDSVsM4wx7MioeF7pKXvUdXc1JsyI416TP+wDILNMx0A1TxjHSDw1NwtP4ba7QqDVoQhEOh2
06aeORPqNLAz1u2rXMlgeahXxJPnmIRr1rE5EuaJFn4LwLZj5dM5VNgRoaR0QmYk4wMCQ2lZvq1s
Zxvl8S9bYj08kR6+MzqNGWByaUxtkPQ9qAZdEyk6j3K+tetbK53m9fVqN+G039PqaII3UGAMw6Q7
3EQynMxU3ptV9dAoGbM/6r31GIumfkjWyKm6hmE9eyRIHSXgvMNE7DzYjBGDbC4g3+oxCrVZOWt6
upsSrxzfhdl7Tlfv1heU9N2rY6TXwYATJgaPSGgLtHaRhAHtDr8p60M0/mHQNXPXkSNg1BaD7Tt+
nXNb/XQTxukJd1iovHUFxVAJN2rvD5yaDXM/T+/ZAwAN1FkOFQGj+pKQitM07igUhhx5/f8IO6/d
yJEti34RAXrzykyS6Z28XoiSo/eeXz+LupjBbdWghe5WtVSSkkkGgxHn7L02j0eFG9p0qubOsKrV
Mg0V43teGHYskA6gZsgoqVRp4UU0ycAUlYM0wRkxsgddkyO2n/VryRon5U6OS5Yd1rzJ5wD+/avQ
UqfFiq6FuwJnR0ClpZvgy2pMhkqx7WfqJWDY+uhelsgtAKtf+/ohbCnAxAiiZ4COfXunF3xd9wk6
JtsiGB2pbz2raTGqrxD4rcvAfKnrg0UfwZRjhCjgd7PLjPM66PLdR1YanjRQ8V5E+2AHTbZxChU3
tZ9vgjS9xBpuYEm9s+L2arVvnW++Nnr2ICSmYQdajRaFfY01xbZFVbitspNpEmWQGeeiSD29kJ9U
w98jgNcsie5Sfxms6YTl255NqLQGqw1eS0qptEPlrqFsC1PoxlO8iQUyPcm/ZV1vSIRFRC8RJRIp
nhEIovgS/R3OF5oRXBifOs+AR2BI8BKnLjbMDVO0ozHbBoaM4JYlfGPspoT13JSIUDOabd0ZN8WA
LjMweQWsPqOdVbbORJCIrjXs96KdbPmeqQnU4eVTYKne4OMB7PQHddR3vlFvxo70CdgNGXN/MnTY
/J3IiClvk71Kgmczf+iMoZoiTVL2rlWjCYU5Iob91YwOdWRsSDh5FKfxCBFoVHYCkQqinYDhSagu
0FVcG0vuihqn8B51hxDYsyUe0VwQ22CN64TQ0NBi2ZBqu1nHDzLZop9t6GXnzSsfhxbqy+NUdOgy
UhzIuDYVAXfXsK0nhTj08NnJuhhXfnOSw5l6FRZJdjirqlmnJDOMeubeRL3YSSNrAn9w+lk8ZObs
zbK2EgyqNm2BEV/mhE7LesPqE7qiWLvrg2LS1LKMcyPmX0lLWBoPK/UukNAFaIgl0FMs2mtqiZPX
iR9wRHpaJlhCNnEKzAVKiDxRi7JGj740rR3yx0kDyuhzgrOTMYnqz5JE5E/maOFVanViK+6Fmjul
f7Ma36VdgQu5tWHo4Nwsdlp7y33zkojt1pCfCxqIPbNxZJ1j03Cl/N1HNTXEpocbehu9D+NlkJbk
1DRD7ftYT5GntM/gbfPM2pAaK5jIt/RxO4IDk4KdYlrrKYOy7+/0auZ2owuSUchhjyFvc3GvCoHT
6GTsRM+ScJT7wpnyYJMjCAhDpo8QkV8qu3qRutKk7sVIvFfx4BPfrSSnrku2JRbxJLW4Me/8pfgm
YF+jYCcze/Vh7Jn17OlMXMM2QSK4VDKmvNtPuYkYr6fHO1wi0VpZH5NBP99MaPy/D/mHOrKlkBDn
W4TotAEKbNOR0bo05CDOAUBVfrxCBa8seefScUpGPGrgU43keWC93kNPt+jDaap0r8YkDsd/pmHY
5C1VZ7lba0xr6CANEvvSGnn6Mk3IeIlVxBGKznsYAKoM18UF3qYk0pQLAepJVlcaBQi7Ps7qBHjo
w5yvOp76NlBO+dQzO8zrJNcoJlNupND6PC3u/V7GR4x5EshQToaxMS/3tHTt8RqLBo1E6wadH1QS
YXgrLZRI12bVznEIqQHbju1vdk2o09EokbYGtCZTdid0ER06GCuCcmFyZ4pkevYogvJqhTnVjWnW
DTyyGov7XnGLSjnqWY3P5zpWLTiD+xJqTuHHl7nUzoZaPi7SymCT4VlOy6WSbsIRSKQ1MRznjGV2
KB/nUF8RAemVRu9pmLkWrHgcEf2e7tK+WNWqRkeGPJtllnnRontDMu2a1sSyf9PF5JRHwrHqF9mT
2D9FCopGo3uwhNDL6/ja6++WsfTdWu7NKUBkwKYdlgZKv9q86rSm0TdG4MPlmWcDmc5jU3gFyxko
0AGClZzxyOqSnn3tDNODkffnUBsdoRI9QTAxmiqOhuNGwpvy5mab5ttBU2FX4dM3/sTschxoobRX
kt3F2cOOgvcE2goGkf9YUPCdYCnhv8Ubcn9zY3fxntwvcXVLdhqf8XcYUdxtteJbv4PK3HjNn9vA
4S+CxRjy7Tfhx8K1fX9botP4GmFpCG239mInWT5ub/Ytw8Jib/n4udhL+ODiJ9neXH4E80jlLX/L
P7y2v77HR8JB+evP78A1nhW2vdhnInuL72Y5rPv75RhvWFjm/XL8y1fx2vD1+8U6sxzb4mH5Pi7+
ekls41/8LFtMMbzecmi81PJL+EGS90o3PeNNOEdXThKnA8vMjRMQuryv5YeXl7rxkXfHod/4uJyr
5QO/fcmHu1+C5XgDHNh/vrScmuW3B+Qpoyhe3tltXH4cdQW/qliFZOQV3vIu+GTeBA7CftLkFovQ
YhKKllPMm+Ht8jv5rWfOANAAeEDrcSsei2t9pnZ441Lzb7DH9KQSpHzEhmbZmLSQu3bhMd9CpN/n
buUVR+Hkl3b59PnJeelt+0Y/EnvO1raFlbe1+eri/vncCqsbnwq8T97u5+2Td01A3nIBPz+5cJ+f
Lrl+N64vp2fN6XTHDaeVq+7e7jlTW47W5dCrh3EvOEu23vJ2s5XNz263rgEF5ohFTNvjn+KCSd8n
CScR7/Bz+85IYRjdbuZ6+e7lZzlfDA5+8fcYun3elgO8cWjLBWGsOhzfcnV4FfxO9jZe3z695Ye5
Fc63e28ZLTfPtg8eYzJcE4cYcj04zOWHPP7jNzLmv38DX2dE2f5yMLflqvJt/GZn+ZSv3TBYrZZr
yEtzE/zvz/BlvsARbf3l9tlydJyY2ycDablwyxv6HtwMEKxYt++TOVwzIb5GSAzD9i7CAQ4oZiPi
4hgBx43xOW7ppOUHo2IX5IzlWe+vTQ4IQazWeduAo8U4RR22A2KmQn2FcA5hZt9mncJqHJpI3t4y
FEEi3ZNevWHQOdTs7gaK0DNKPiPLt1UEIkAyVmsy2mLUAtt0q84Q3zDEShS0UdDlmbjj4RlLjy1+
z2EwYL5kawXBaw9BQmIinEj+SHX0MOLMc2e1lD50dKgFIqauyShgsm8eP8OKpgzAhVZHuRMtQXbK
saTdIY7GWuaoNPp8mZZvkx4hpXDWoeeUaDoqdvIxFdUcmkbGar+5ph3K4vxOKW/flLiQMNW6hriy
5CogkERpHg0IFl9nPUOJin5wSWKz/NOcfhlD5Ab1iHBzFY9/aoCJNfuJh6GkwEb/rM3gUTYNtom7
Tk3dZEjBdQzi5sYq2Kvbz0F9T5da4ExjfhToHdVQmXo3jJv9EGiPuUJmSEeltihdHynMnN2jdFvr
oYzknCJuuPAt7vARJwH+U6rFST26pjC+GTNSRF+58+fpyHceZz/bz4jETeLByfPGhCDQd3tXivoU
LcEBOrZC0V/rO31+hdYC6yblPLkSrLRB7lYtO3cMLW4xgwcxN/A0B9CyAnX/HtGKbJ3wp+fJTWY7
ZlJFqJpPMaGqQo9r6TVNzY1V/FYmRLESlLdkui1SJlGq6ShRGvJDwohuDRpUFDvbeX7Uzb0CvjRk
wRTaQXtosncBtUnWqjh0l0g/cCJSu00q082oLqDdai39Is8bOZE8DWiUpuAK0rZlCl+dlV41boaJ
fm1veao2HQ2qOBW77niy3EkqEM0/jVnMmE23QU9PO4rsDnSP6ooLxYubI1Sqg69LuF/JLtbNLcr/
/ZB1Wx2DPrGFRnzf9aLqKZTb9fg0o43JATz2zV1JTbJmE1vEFzOTIWqZa7mRna69Jti64+maWwe1
39EK35ld7Bg0b0XzNApwfldZH98o4B8CBKFUXuCH6JtKC8C+5LAXI4y1JIMVi9Io7T/GOnptQIWa
wqan+J8v9bnyNNfDXu43GJwTFo5y1FxEdKGBZB3kGbdepLCXKSXaUAQ+zJD35wc4WGhptJs1jg6N
Ly+oEviFlAuW6tdS+Zp1+ssTjoZW5m7PAyAFECDZYEL8xZnItow6qUGhv8vf1CLHlzXRk0ZV3JpO
sURQqYZUw6/hFKtPHHBSmte4Drd+W3kZVdRYdhQ+7ZT2T9QjVMYEpoZ7w7qk+JE0pjAp8C8hzhbE
c3uWVbhzyLLtNC4uPSgAbBoLdjnArtCwcUd+L5dXpXj08U1JbXlM55yYEpAYfDcLaYgzseNX7Jnq
FoZxvy+00R31+ehndPVk48QW6S6usC1Pyn2QuHFlIO5bIPlsNMxpM47SpS+VxzlY5AmYw9i1TjLA
y8qLleao69aDyudaBMuMqI6xLw+F29TJXazKB7bixxIUb4qeSpsIAk2eVdor8oDfrWpc0ZrOQvpm
hi8wUKFdw6VHgzdlq0TD7CXjJxKRrGM2ml8nc7eo8lskfwKzo17qKyLULkmNYbszlIdC/LDAJ8ko
NHX1WM1bnfmOjPGCmh8V1RqteOw0jN6eoBR0QZ3y1up7uJHT9CRP+UqxmBo/Tbb2BqY/OsGIBT+D
+k7z39tYsXFSaaCCS3NfpQ2F55dKwHw59+7wXfx/M5GKkgJKWlboPxEEyurbOiVEVQ/0HjV5R+YJ
I8g2yKcOma0mtIOYJFREr9Mc2rWlbCsh8SqKc3WOvpZjN81jSfFQQ2nWITee75SwcK4pJd+SubvJ
E28wiGCiH8O+bLIamxIgvLdDTmazgB0kju6wPNCsJ1LWfI4sBI2wlNgqdyMBda2/0VNg2jXwXbZu
Y44bDBQuhpF6fk8+hwoPMHTceCCi5COWlFXfXRtzh1jDRFxSh9c6yG5LMdYP8RhYn0S18JCBZfhd
iaAIME+72sTuEEwbUVNPo6q4/av/Js6uMKLBY8llvuezjSF3pkrMq2BbegGeSgAs0/KY7WpWQd0u
8wEzuOOf7oJQvX1NKT+vpw3i6bV/+2remrcAbp958x2K0Q/xMT4qg/0FOgg4nG06sWfds92g3BUh
BL1IF7wnK/moMXmsQKwidrZpgpwXklX4+fWVelfF8W/NH7KqurfovLwI21XHuDdXpqPe+L+1elMz
mJfofNzUyz3lpf7cMc05kStcxA2Cy7e7L6pXHhFTb1+DnXu7B8qqmxaqtP0Axmkt84+/Zytt18he
ceTzvC2U9cio69SaByz2yWGtAeLtZ+kx1Ol/amtJ69HAyZhD5x1Zk3YQKauQKSoeFUfs2AqSGBsk
hCpyoOnkBCxAVOMr4gHIJtfOW+aUbnAxlqRJizSKGnfRHeL+GqS4RLmtEnSs+lXg5FFs38RAioEM
K9igkjk7SsEdifGHVp2ODa5RsQrXpTy/hergKPJwshSVx0d8VJk+05G+aYJ/wYqvKX2BsjbxIia7
mGehQMcqDShpMh3zH34qGg+AkwowfhqRtGmBBsroXqD12dPSFYnpffk61ccJPuxsGyzjKHaT+V49
EoxH13d8kQZpl0T05LCtNEHsDsid9KVG5YP8nXrCStKtpmo3FTqtkG7EtNtIbA/j+VkTTLtpQjdN
QVyGuhvRwMuj4dgW6RW3ZS5ljlTPjmGwlCsS+Jw4XBGBRSqyYwmSFw94zaAbHqEaeVcnkqprBGjs
Fk3EiRoEH1Ve8FcA2CPhITfuhOpTNc4ldM40+hJq66Nrqks/tfcD+1ERjzFhfhsta+3InyFyIvDW
e/W+CgyqF+tMnRubSRNMKXqfNP2sUTtXjbXPVCy+ekApG7fFQrGraTOlfux0XYrhnCaK5mKAcay0
J9OdZaGC1p0ibEcDpzNNSgi0E3S4SaXp5UXoVj7GZvncyl9hAL671hG+NDc6VaWvv4gkXPbQnmgf
rNTimfhaGky4FrdZQ/+9xNSLKCIkFGr8RJM2Wj5qq+I8BCJLTCKIxMZtgw+DAtw88z4VARcTVIMe
cVKjm4/1XG9pjnaG04ikLml3wtSfBOjnmp/uRAUN/lOeAz9SsuRW8W6TJDs28dUIsVFSlTHC9Bk3
gRYgpqJUE1ubRJ6dhjqsqWX7uhxfSkl0U9FiZNMAbjGwFDPliUs80ZycHQsS+JRvwuGaZouRhbJv
XmyykkZpx+xAmXdKNFRHnPdY/4iweY/+V9Bd0mxaJwjnqGI8xBXzAE0NOaKGnvV0ySdqyeF+KJS9
31FuGdPnguI/YlWS1+wJKUNb6Y8VHOtC7NmpTO4yGhISiBSKOVkRbvM5wiBzDViN4M5fAsfF5jb6
H5M6IOlRkMU4ge4Ci825AVJqtv0X83ofeE2M7SemH+rErGJMNkU4U0zhJBsA87VnbbxWYrrRCM0W
qmcWZbLybCAfqR6Nbjvp9TpO2I5k9/Q4Db++jKbs+CVpcAypR41ILzbH47aS+23TYrNb/OUkVFao
muXkTYr30zQHPPaARTk9k2yiLAaChxz33WKm8bRBXGVpjecd0Pz4JoS7ZvwUZwGFof7cAdOb48tE
cGzRc19QT5sBYDXqq8zKXMihriOqYqoyBoOGPOhB0K7ccWjxjuYI18j6jBBBlce5VFYRzXQWem9j
NB8q8Wo23+IyJKEpzx7Ym+qQeSh8LGu5dTh9tIgMCJX9TPgXV1Y2G4RV80rFIkT8RWLeI+lRwlMS
79DH2DFXSZqwIfXqyarU3QhdFUlEldHyVdVz7Bc7sh0dSl2e2tGS1PIQMHofHQRLRR3MpWj9B5xn
SFLtQXmYxVdR5grPb0mzkvn9CewsRKaRwkQUQu4dBsfEvFeGxcksxhM2mlHwHyvBepo17QgMYY8G
YYUTahPykrTUeoyI9RZTuWiGXtLVaOSTS5x3TGbM+pM4EHymnqcEAmMq2RjYmYL9B657Sl1Y4znE
guytTdmT4IOpaUmza6SlKuRrSLQmagfrZs7ya0Wt0EyDfSLKv6iM/84qMQ2Z9HBiJHSV//2JnJ7Y
adToHA7NLk5f5XBHC5wKo0+ejv8LIkpaQFz/gGN9Yy7JItPAXJskJv1TWl0qemF18VRAs5A/66bb
qK2/9tHYBEN7UfKrhjlMDk/YxG1pQI3iJ809LYtG+QXP9xeka1HDGyKRc6CqaPj9UOGTCixOsClQ
GZt/5PyrGLAqLJkswBjKXxCff8vJf7zWj/cc170WzxqvNcS7Io0Ibbhyvt/SsDuikcTu3KseOV6P
DJ0Ta7pNQF2ZzY0w/JYf9ffJh9gFx1sjY1pHV//jQKj1mxjaqB9n9Y39mEpLvr5OaClD2hXlemi9
/1x2SvkLoxWB6S/C+kU4/8+r/88DWDBu/yVmJxIlykxsq4fCYRzA7d1RjhiuEgkM1kMqk6LsNdmR
KfaX1/1LRK//83V/4CfB01tjIPPGG/rS/UqYZpR7MHI7aj4KiOhVk9784I9sAg8juOWaIUnTARf/
fgn+cjVwJCDUdRW4v6Yy+P55BvTYSCffhDdAiBqNcADbW4GYwuCryF8bWtpZdiU3zOp/OfN/M9y/
X9fQJM1SiANUf1D6pko2pbnizCdqdm5TEd8ARXf4B005wCaJHZ0dQ2LmoJC/QjNwhuqVpoTdTRN5
ndS21K+KIkw7YAlpELiRHW30aJ3UX+CP33C8nyME8OP/HecP60UxJ0JemCEbB52gFOuBq8U9MgMG
IaAbXzxNiXtdfoRCPMT3sCJ+GSjLbf/Xy8ugDC2T7CbZ+hG+IKQZHTchMA5iQWPZb1whaA44Z+6T
WwZ2XW8BdVTXwNQRFConqSj3fvbbXfr/3SRIAUTRYoIUYSr+c4iQjt7FFU3Ag4Yg0feVrZwu2/4r
DyW9BXRR7ZcGpgzKI+tYwWq/mIX+NijphE8wQhRL0ySLK/HP10+mIIS/acgHlB1h5IwmTelHKPhk
fpj2gNww+2Vwcnr/Pu3khWFPEi2DWF7xx10BgSBuY5BJBxTLwaYabOFRJ2LjM9sVAWtxRMHxC1vo
pCVFZCW89YeY2mmAfMpWNr1BiyU40Tt9C3ayUzTIyjF02gQVoQUR3HAbbSjS9foVS4YL6J+Vu7nV
XsUX9sB00aPP2F9HHsUIRtYa3EGEO3M18uvEO/PD30ZbyzMcZTNuaGmz71vALtvUg4nOFK0Sx74h
tCVH/w8T2NGop+8ssMRrWn6NjL5/hahY8Iz7Tj6PLxT38ud8Jcp/kBQJo5fr6NlPJStYEEvgDR6l
L8l36Kp7cumVR2WkFIVg19Eepzs5sNMDCcvDLnlifjAErzFcE4C1cf/rdKH+BaXWVZnCiKEb1hKs
bv64D8gJy5VMB/Oi5unGEMbPyKAhmeNviCeNSmvulqCkVLM+JRUexAr5hME2gMc2uGNpdqJ+foZE
4dYydpp4QqOcXStDPXeDV8sEHMQLVFHeYeLBzMrTJuofLKJqq66BnN+uS6V5R1F0GsXmYSogHQz+
VdKaN4TGdJg1cdOx7yCK99/v/r9tcrxrTVQUkiIlUVStH4+JRClkCXuIdMg7L9TQAM0URDITrzU3
Wte+Zmzqfb9nvdjdlYnwNgFY019YlJF3Ayfg089fZ+MSWRGN39IBjvBe03MlGuPWlsVpqAntIbfv
3w9a+/veUWWDjDmTW8eCvPmDLEuMayFkRaockPXDbERn2UjbUHyK8O8pjur02sGsL5l8ttJzl11a
45yKa4zpVrwKzwm7V8llCUbkG9XuLfoVDYOFPHpcBYILdmAUYMMr6FPRhNiQo/34paMdXu20ZC0E
2xrDRX6Md5rwCJbTN3axftcN2Vo3doK+QlAYJo9IUX5dyhjL2/rnTL28bfKtJRaS5Pz9mKVSf6JW
UmQAbVwjPZvphdqYE+fX6nW0rkHwNFV/+NiNGx8VwXTfeXV6zoxToriKuBb8a1PdRIVVgEOzCjRs
1DzID7VxFKkD6ejoXY2aPvFR1Z9sZwkvY7lZJPTqn6r6AwajC7ZZ/NGm9yDHpQZUPv0QauiAQZhx
JEernvwWH/+d1OyncTfLoA7+UMcmE4RiJtUuwAstgq193WLQcIJubW4NoG3UzwU7Ibjwo1Ceona9
kJ8PqotAjjIy1GX0kzO7wIHi+DpBlo7SZM/e3KYOuNR0aeJq64/qrTog0nNbL+ju9HI9847Ni4hO
gZUnQ+COy3XKeX6egfPqxVrylF2BMoq6PSofO3taJDntV7gRJgwzf+TKKcqtrm7y1549o+wWAUrf
bVNsJ2Gvq/jEt1HtFW+m+JalV+EyFsRr7BWeXgth4pwfO/Oq9Y7RkwxxLGB0URFAx8UrlfJeRi51
mvy9pRLvwAZ6pdLAJA6tfmLnwVdYfcwqhSnPyG9aScdL88bY+43YSyDG/zeYSIRfbiERWveP6U4p
2xCbUKwcEDzcgMhk5WpAGIRa7TpB0W0eGBY8GTSAYZspfeQLan+mmFhgq5HE9yrdd5wbdYNQCA4Q
1pnTtOClkaQSQLDw1uQObuqm4e6f1XM2bKIlMf4qF4ew3FncemyZC+Uu4/1/VMLHjP7NvC+EDzmn
pLZFLttRUips5UF66PKj/qbop6R4phCaP5fpu66Robjy8+dp+tAYDsB9R5P6JMgBtp/obDctI4yg
MgZfc9d+Znc+sJ3oDAFDKQ4GghoG7T4xdnlI2h2YdAJW4ShsocvzU+2044KSF6khBUQAiay+n3ZK
ENidjJ+CwA1gtYc22Ilo//sjXi54RCpa2sJFwMsmW6K3qBDSt/n3iU8y/15LqySNslaxJEmTmQD/
uVApYl/008AinDVcDfg2Qlqe0OycaHwggsIU+B9G/yPqI7xWsnYq5bdQukGUVPpLpK2TxIvkfXUs
5H1p7KCl93uow8d+BhRAAro9++uCUuU2B69KUaTyH9t5HZ/1+56bmtLYmp2b4hP+s5Y2OQNn8lhF
sLWhQXWcp0NZ7lqNafSsq6c4O8r45KAadoxiXhB+d+mAXafePq978zoIN4SAI/Khmg5DzrRBnF3s
TRcufLthVdEDVFo6vp5BKjXFmmgrt7gY1in6Q5s9JfVrVXhBukVTDq0ulslk/KKtWA8blQ12fOYW
G/bVRp9seMqb8Q9QBinB/+u1Hq4GmuqTwg5sr0rQJm3uvgrKUkMpHeMlbU5QpdHLdw4Bi5g9Vj8E
KaQHtLf+c0X5pqFmxALsKLRrxjuV73KnNntxM7ZrthSUW9hR8hRopT3+08LtRHtTUBLhGSnt02NX
bGSVKRzzZPjByJxxpO500zV5EsGMiAlmoTz7RkNA4n5oTz5+nd+S0s2/V90s97F+qORusT/+3kD9
19YUFSTBsVSfD/E2uPEcpQfEufLR9+MmFTeA5BZ6QLNZPhZ2dsK3XwCJJefIIIPvaBnQXz6Z+0f5
gVHVCBsdlpzXWi9tch15Iwbf4N+66F1aPuk/QvnBLG1SWP19LjmxtIpiD0xVU73CeWQMosedVa/e
0DEm4Lvc0LXiJpf7C31x27c6yspcmYEeGSwPyNp3otLSJT3GS1iUQ72kKtcJbqw63FnBRh0eJX5h
f03eVAA3hjNjm4VShRJe/uW+/Bt1z+ZWZIvJgk9XRc38sYpqpmYY43Fm/3Aykc4+dZMHRAIjtDKv
JcAsPt7Rq8XVLkl26d0p2OEAEJyAx9L8x/iCVjp+Kjxh2r2E7AJ7F10d2q5VQAjzDsmsAmlQcsrR
K6MLns3ql+OXvmf7H0sLtsgG6cFE8Sl0zv45rwydUpu+EsoH8wFxtDvcJPY9/dqnfUbrEWgmMBK3
bI+pgnvpPWgulGbxT6GSz1zxIRXWwUQ41ykqHOyhLQzdty51SoqS+SoyL503Szf6qf1ZoAeOeqC9
G/uTIWFS4WK4zDpJcRO4wH6w68tdp57wyNXpNQk3wdXUlpmL2UUdgfTUSwyVBD8F72mB4vsajNeO
LG5kAgxDrfIsNAvK3WA9mlsSQfVgE1GX77XjSKeOuSZYlJjyAx5VE9kosxe5h5LTFURiQsF1Q+0V
zmtq3ivZlsnIcoL+XkJQgOdeetDUI987U78acbIRwoJ2ml+zDvqNESEo9Mh/ioYnMXFB6gaXiYXa
I6dnX1fYNBehrSBsDOSjAQizt5Bd1xvPHVhtUA8XmFxe3LRgg+C2LG6ieU1prGO9MB+XZxvPIYLN
eKbMw31EV1w9lfolyPAHHZfZYpmNVPHWd+cAoTzC3N6pUc+hM04wwB/bmBYa3Ul8TOOOv/O5MbVX
gLo8BN2hQ4FyoUgPFY5IrxBbW/ZWJRStKeWSSxoAIS6YDMi2F+3sjVCtMLgzhA0hJAPV2WOT3LNa
6QAF56wg3KV5ypz1y4NPX5Yj/zZAf6x9gec3ah+xO8tVAHj4zXIJ03mFtKpOqj3W31NZTBRsTNqa
+T6aaNJnqxkevT9pe7Eea2yu+hqkqEvP6iDg1zYxSecIQHNxxAwVYrZVdqWRvCQdpCelBOMj/NEs
UOYhilPjqmjSc9cV27i39nFerK1QfUzjkg5J/qIL4V4zyveCFLhhVndZn90pYMHsdpSvlqCeMoi9
bdQcyl66N3uB7e9nkuD5QquQW+iG6VyjgM77imYN6U3AESlCpNfOr0gmq3AI1XuTdbSF0VeO32S6
RhquszHFwETIy0RkStZCflvIBCiAqewpMgrcZD1LA2iyhwrJml/tOF320sXyubhpGlx7i8cV2yEh
DneBMu6ooOKuoOTOfjeYrFPL7dkvS2yyOyQq5K8j6qElsgsFSKj2wGeuVdg/yOLAI2pVpSwb24BB
Ttyp5la0JXWo0WXD3kL5rDpzlbHSqng7okz+Wv1S3GtYEGOKkgl3SCByCariVGr04DivKjk4Ndi4
Acltl1bugAjbj10/YDFgXvxAx0wL/mjKXE2q7lTSIs1wRLvB20ecbNTngvZ8lgHXroNL2dA8RaDB
g0r0xP5LnOVzL9Y6XsQjkr0njbmbJ615HaW9ZOglrayGDrhmdqsKuING8LTady095jt4qf8+to3l
4fBzaC+zrmGQ4iH/tQWfJVQz4FCkQ+sOHACUkHWELQmpiXVKZSAHyJT3WBRlBr2wI1UbIXhhL5xc
NLZPlUMPllXfMMIJJVvDJlmF7TsLLh6q+DTSds+eFwM7Fc2Yok8gu+0+fWJSS1nEoGbLN8Cl4JBS
5gSmGCuUbdbNoUheq0MVeMYOMToQEty9muVIyxm7KbkTIya8W7EMDHZj4Q6wiaE37uMUyOGK5xVH
Nt3+/TRZf9cpSVpho8KGn6WKIf2IKy1rfxYW0A9RYMI5mrgpCIHxRmRCxG7nrI+KvVY7dbfifKjw
CumXEtP4mCdgFm0KmSVb0Tv+OrQ8OaM3j/sN8gBuUVTonItNv56+5P6hWGjHh6mBd3rAioilJ+1X
qjMgMf0+pVAFFcPtXKW2UT6ILh3zA57yoEa6texZ6i+lJKAXH8GTxSVsvaIm8c1RGLWr6T1gMxGt
tckOljyOlSRuoxdjp/knId3BT1uYbOYG+WG/rPdW2mPRXnOHqSHoHE06yziuj1r0SwVY1v7uDKmK
KosGxk5Zpfr6o1JuKEpWB+UgHaQWsuZKu0PYwRCURU/BmSWtJZaI/CFYtsgCjj/mbJV3O9xtqWtI
dqIvJ1Ib94qA8WMl/hmU3ZIbmW5nwkMR5p14YvXk6trjwf+qZ8gzGBDWLA/qyKHAKYXeiIG8OQ6g
foo7Iq3nu3bLghQVBLgDrlNpee2WS8HiSqHrvEs/ZGmDzgPpQdl7eGTHe+iUk52caJ4D54kAm9rT
H0s59KRGhX9kcJgsGMWV+YV4Fa51QK7vKs5dIIw92kt6MXtgZGx5EfezWxqMy4A4gRn3rfOIMq/R
Ul5zg3e1qds9iwcRpqWyjdhNVk/qvbrWgQ3n5JxsRHrwZ5YF7F/YKOVvY75F2MWaQUxXk7LClKJ2
3FRceyX3AmjE2Tr5CDA/rrtD2roCCcagopnHpUv2kYO9QV2LFeDEmNBdWCIaqqrQnh+md9BxkC2D
50VxSn/A1h4Rw5X455uj9ODLD/1no23p0WuP1FCQigGCo3iCQALH/Dp7MZuNBcDiYvJywCwDT3kE
jDW3rqodoHGPjZuw+0EnmYnr8U/W7RjbJB+fkFUZa16O8Y+9sl+jIMHFLp2zF3ZlkukMd/yotKO9
PEBe/OpRrqRnyT8oD3j52n5duRTVSEEcMfuUXrOtDrpkN8AkD0w+TPeyU782LegdG71eip3lj/R9
B4zTw4iMa3T0Bu+L3WyYZobWpjBXa6tmb338+3Tzzdr6OSvTOaQjYai0Rowf94Sk6A149EY6EIHM
XDK/M4DknfqoFfZ4R26DT4TONif+ksrBytgZjDofwN2q2xZgljfdXvxlAvzuz/7bES3buf/arkVS
MhmJRbCp7GUnmLrcP2m0DkUW4Dh+hFXkJdvu0N+sL1jd8Mv/h7Pz7E2ci7bwL0JyL19dML0GkvAF
pWHADTds8+vvc/JKVxMSJbpXzGQmJGBjn7L32muvxSilcwfB40VGu+wfHlj6D2CkJlkgxoh0wUyS
RMD2z9mo5lHJVbr1J1HjyTQKI9pC6YZet/QjRY3GGsZcr96ESA3qQNFnx0KNgUFMgpn4+wP9Ozgq
Q0cCLLSGpx4uF26krtQT6JOrsS3JKN/CTB3oM0hPtP+dpBGtpiR84ZI0E9OOCxbqMwYYLQH6slKf
GlSnIxy4p5C75XaKmQPgmk4S/3rR/wpHf/rw1PMRa7BMyTLujZebXtlqZWbKk0YOsMyuzx/8Ns3p
Ou3rXpLZ06Lb5MZ039scYlwzZBplZQrOudsYuwgt6LD464y0HzBx/Le4HziEWpAN7jK4ou4uloXW
w4RarNuA/uSyEBo41kvrcjCrkfC/xeB2r00zwszmLEQsB1FB82i1zXWk+cOXo6YENfSQqhwh4ul1
LGNZwS1D+4FT79gZ9qjfhAfztD2VQH6QW9Le5phuLBgdSdy9xhBKKrlcZxiaW/tDYvEKVQq6LmiQ
+Bb9ZmG5s/WpXm0TrDVsqq0y1Q6UTQ2/DZe3zFcv/E7LUrsj40zrQZoskzaAnyHcq43b5koTOwGi
no1KGnqFCW4E9Qp+GK4c9XFbaRr2CZDhrU1bb2nxgkV3qMCRzI1RL6UMBW6UH7dqaQhcSWsIahDX
QxapAY8sgqqJUPON4cqhFlS61Dkx/INRBVH2nPpZbXo0VFjVwzkNjrA0sxdJGVxCuoOPF5JzqIdJ
4rRHoVW7lK8B3uCgy9BVF3lBj+quRWiFWvsedXwqmxjVwgEoj35EoUVjzT7jhZ1TRXmhv5pO60Ij
TawNV/y4tNXNXrwgYk7roHd7X1IQlJn9n9c8xo5kyLpFYyAx1t0Kk2Z1G6Oe0SKy6eh9ZNJZ/X0T
ENbLp5bpg9sbDyrqQZNymPrE7EnPhWuEbovhs96No/qP0Pi7L6JhINguEdapuphnd4MaIZCqaVSE
Iwu6bT0kutBIMz6uQxZhGGjKAfIjhGwwNPc0JAkfnEagSwFexwmiHi7FTqiWrMntS/mejprXKCNR
D1BQ+/26ydL3AIrzpIZPUcr+QT3xalaFUmBjP9FxGb5sW2aGwv28ESZLHfobdA4QJF3C2RVV7dNt
U51emoLaQEOnSDrq9No7JUUfBJcA7MjUK2IGUm93u04vxUbYNcJvSwngDRAkNl4xl5HStOvMKzSq
pswNpdrJ2e6W4ozAO11SbhViAyFCEhLQQo4uTiWbXmp99Cw6zKPOtahdoUyLL7grpgNtFC0FSW0k
ZureWBxvLOOCd/2BybSCmgwCwVq4RU0PYHOB3b1pnOaFTahLtbobn28bxnmDN/bRXjTSbUg/8Uxn
dUTZ24p7iLgC0GYW+k5LqUCmhcQwQ7aOxNDMsILQpidhac4v5Ql1hlnPRKL3dArKuHNZcIRzslTh
XMA0TUrmhEb0EIK26ABOEPiYicU5/uOufsKfX/dbRp9BDooOJavqN47YpVOUtLauE/Yu6TyMqNMe
IBdWBjMgoD1pVACjpG40tGmZsoe9ywxZiuMIVisoNr5Ff4Ig35f4ryd0F5LkdFkgO8kJQRmQRtZ5
0BwgCqCrm5+D5jlFH8LHt4uehhLPhz82mB+Kj4bxKRFKAYISuXU3FXtN2KT7RLtOFBrCTgR/9QsL
UEchh+4iNBXz7RXSZ50d2D0yPAg1NTjbG8Y6ZUY813Vk3hN1jAmYr7eHW4QWZUG/OtvOCI2sGMzl
uk8Ddhbq0LQPX4lzgUJYIfkKGKJjBBWWh7DRUBdJPPNU+BY1Iu0qesupzkPdKpXGz+1JA/v/FCMe
tr11u16xoRoFjQUTm4NK0GDIH/C9xFgSnuANR7ki9UER22KZzfdvZT64UPbvHZdWN+mKMRpBdO6c
STf3Wjw4tlPBQZHb5ZWt5fdF5DNmuB9uBJu6DCeRRfhTFfWfgMq46onUq7V60iofVW+aaIaH/o69
947hJmYLVlj8Y1riereXnp5PMriVp5mYSGIbq6tpRYqu5IHYmffJ8FQ5l9NW7O+lihZBIi60xGgx
8Mn448Sl79EQhAm8HWE3mnC8PkOTf87czqHYFjiuTmhmT15gaGAoEI9MG4oHAvnIPfcRgzwuOgok
kMrRF3D3tKdrqEy7WfyEO9VT1YzkdUdCiSzBQEjmr5XWkakI+AVK78Lx0ArkNWLtinMawCFjpKHN
tse6nsLTeV4M0Xquool1iGZwdGlWvwAD0K6BAUrpS6NmeUVAE/2lJ0jwKnWcyWlg0cDYJyV9vaFS
YLl0SiSuUsyq/QMIdhb7gNJUO4G1T2qA2TsUWQO6ql/uB5SyFSTHB00NSXdu7fuVwXf5tFQdfXc6
epEdJJOYuJfe/NhJns1DKaOT69ijIqBYTOth6qwJHPA/eDVwRHPlUW8DTbzKPOkZ0pH9QrM5G/AI
XRKawqqhqLBvjAfUp2DWXwZ2OYZDgkhP90wrW91HD8vojaqX7CEM4e+SlqEmpEQuKvzmiMzKFviI
S/BxiibhQiUo2ZYo5CRe3QfzsaipjWoK4H2oN6SWx6uH8P1rEcH2djvLaQ3kagb0QGR2H7T4siNM
2iEBWA4O2HrRs8KG48jP7dU/2lTSx/vOs3WX+qok0Szjk3AeR38lHz/FBRZSTIoMV0cFELoLVKIM
IM1Oy4rKFUPijNYcVcVxxt6qjG/jlrOWqCFCW8IpQfMAwlg+jlvzED1ALsCa6ojmKFm2L68VYJwl
rTfnNsBtRJlfTsHv0+MHKqzBudIvx4kigGbdEb0uGgpyKZ0JE7VyMYeiQrRFQZI5Ww2wOehZRAj9
eCZv/r5M3215WbLBE3VFt2BeauodZBZd5S7Ea6aaEKVdJtZIpamD3bYYJCBetXsddgThr/vFdaxQ
QpvaO3t2XteBPCZGLZ/yqerZBOFOvgPe4OIipt4hnuLrLCpDhQR/TSpPdeKzOpq7Vj+M6d+FbCbq
379fReV74fvrR7lLN8vr+WyjzYo+tTRK7QDTnXO97FnLAh8YlbABx2tUTek1146zph8h9XS8UFKL
nCMxE9tKc+rcM1g5Gi6/n5kmxtrduk2AoLDNKKqM4vhd7a9Obmp0vu1LcFmKDZTQnRt9288XNGRF
5JDMwKFoeKKPYXeeZ6mL13YBpyKbAhGRK6i+sqZKZT2wYqgaQpv9dNaaM8Vy9GhhvdLWQStoOmWr
TCMfGxA18klqf/8MyvfqiiGCHNSOmFGSqt/NJ7VL9zf9ppSTlLEB7s8qa434R+/XQRmoKEONZRpw
HkCKTnT7PF0g+jnng8Y4qHb7GdEGlSsq+Ks/zuvHa0uzKH6WbIrwJb+CDNe2U/ddKZUTdd2tJA4O
khiNTtDFndsDGlAbk0h/P1HW6gi49LosAhooxr+fxI+LDcYv/3sSdzf4tld0zVY4ifOQWCGZmf0z
uxmQO8BzNbwuBL6HUqPNxWDJL/ElctQR9MnCAR4MQIr9hg6oycU/UuM/5iJfOj3+fo7fd2DTQP3Z
FJV8Gazq7joVkBG7nM6wya0eVW07SAiqidt7JNjqRUbo+OPc+/j9kD8QiMQx0fhl69dN6T5Z7KF7
qmXmDT5PfoTngIC11aA0dHtN5c11H3sV0UsDPapAxxnTJcyplXJNdhBFSDi1uODpCQLUvT/u1vfl
1iSBhRlj6lB6+fcuTi3pTqdJHe/QGxQkwtTAwqrIPYGxu3gbkrCk9IT3WTJoHyMU+P2iaN9uhDg6
hApbVhixjJqvA/aIMUxbJFcI1Ft53WDA8JSsuhdjCycS8Cs9edHL7c3YmW/dLPnQnnugKK/5znzc
Y2H7irAhO4L0Vj+lL8eXz582T/W6+LAe94/5s/XKShB/nOilpQHqVX3ZP91erMdT6vz+Ib5Tk/kQ
IEh4EfAxBMfy64fI2xuxeJOUk+vbufRalN6f1VfKIjT3hR8ftxmo9tLetYfLC0yjpfUq5CKey9fz
h/1uPvx+Lp9b1JfVFTkzTVclBpgo/NyvTOm+OqOifMknU7qcnXJLacbVnaLfBQgXu/NXmIBCC8Qn
TO5nQRIg4uQCSLqyj/Goi+mLC83Yo+PKkZzeHyf3/WZzbmyxfLEs7Rs60RrnfXppsKRUKLzum83Z
nO4hGxgoEpDJqrSNa3/tNvpnGvDtgpgquRiscfabu3CiqaGHGbeQC7KlDuiVPl0tlFODeIhpgzTS
gtyvXUxdoCrFJKK9vj2xJ/rCmBkrbba03B6XrhnFEymoR/IwHx+n6jAb2AN6Aic0tPP12s/9bnUc
nocFtTYjuPW1kQ0na9gOT2MbDzFHmpoDGvdG+Qxt2/FtCDFwXcyTZT1VB4gLYm16XehjeSCPs2W3
4WeUlZb6xB5Hy+P8vM43yVIdQwrxVFoMw1G0LDf1Jp2D3wzwKeBRLCr+XhfXebFu+Em5wW5jWAyu
RHcRurROytsc18nGnikLdaUszJU5M2fWwl5Vr+YqnF7GOt/bPEOtGGiIxhtnPxEDpOfu+8rQnuHk
GO54LHv82n6RT+tpAW/NQZ3zGQHqCnAdwMXHQm6gjlWOStgPyeOjI3Cjx5pPWTkyqbfmqPgCWA5Y
mQ4/onVIUTtkDVlrGHGS+A+xHusx+pW05PMVhFWjNxXom5dgt1qJrw+8mEye95LhNGGsDD0EeBXi
niBIiSfh4/33RyiBRk58dK6P4gNHm+M6XCYbBGo34a7ctI/7RTWOAs1THkwId2FwoYmhN9KZDbGP
lcccBmDfHl1m0eK6LXjcDvnRbw8VEC3T6bB/ux34D8gvz2hv2tv5Jd5KT9LbeQtZeA5tbd5blpB0
jT6831E29PXAdskXnA/Nm1BdGh4HytheUEMbR/PrtJrCkqOzvhnsGYThGmHTdTa3xuW83WiP5+V+
Za3Mhb2wVscprUGTfNwMZFj3I2l8mqcj3mBz3kHBRPphGa27x3AufvuyqTb5Op9Hc0rP0fyySTfd
43mXrZN1vrYGbbAfU+by6nm9SJ6j5/w9ej49lw/lg7xN3tUtAorv6qF4wSqQD0nA8x6+Qw8COkRx
QKHGQ9Ud2OfNWGtri0cDIDWXWfYS7HkOqEqXJ+fMKo3CMyLuS3N5nFnr66gYWLTcO8UYTdGBPY23
vV33FK/OfNjLxmQW9ibsgPNqA7Et3sXLcC0+cz1S59b0OJFm2qwGThkbU3VdPUXb04v8dnsKt/AC
FuaE5FVZyc/5q/0MMbB+7XggPHNEmufjuJNezzvlVXq9fHSPl028M14bjI/W12m8NIe1W/oohc6b
kYqsAtNdHtoTeXie7KfaMpyh//ewX+6BcZa066+jFwSx2zdrY2xOj7eF/bCnr/Y1ebXfe+/cLReu
LH84h30ianDsQOxI8EI4E/7PH9GOj9QQAxUza5wO1uLm7Ff7VTjvLU6edvtjy/qhnUbsEzRX2prO
+qfft9PIUdiYWsxa7KGf4t/6ct9+Q1d/dOvDEygmNDAMosE+KIbXSbw4L6LVcYEAdDVpJ+XssqAh
ZZGsZAWYgfRi0o26UTg7zcJVNANRmOXbchs/xIt8VSyamTrJVuL1p1lvXpFVoVE+Kxb5qJmCZQ3w
2Qr0gHzLoQub9lqXkVMcujcs5uFvEAOwXB+MN+PJPFCcjd57B0ACW/xfWBMfrDftSXmSnuKtMTfm
8RYvqxWsvHEyj9Z0sU2v03RkDKpAGUiDqH8JukEa2B7Oa37lnvp7//0vdoD88xb8z6W9gx0R/zxX
psalPQ6Pw3iC8MhlIhFYPqlP+bbmwlxoFYsXtCOs6m2H9PLq+FAQLEtB0d+/2INkXI9QiJhgVzEx
H66NkwPJGIESxBNreVrB66E4/aS48ID82MuCk09LZCAPyqk+aII6QAfei4IPlNFcfDQCqV96sCl8
bN2H+TAb1n3dh4kXmDy6PsQhrxjQozaRZ1ix+SYlZnML0dk13Ue8LfyIUEDlpRkPlG95cTEQi2Q0
RHQ0gL/G83pwG2nzaHIboRO/Oi2Oq+zhihjVohla/byP9E/AAjeU2Th/D3e+NyHdDeO7+LEME7nB
8D6fRDNMu/rhIBxUQ/F1H8h9C0FE+sLS4WUoRt11GDGmDbd0wUrdm9v6FDxOi2ihHH2aXmbZopj1
qLD5R39c/dG0+Al+34chugybDAqxIcmfgfA/mF+CoWtXtgyKAtHoy1Jutb59uoaODXv+BOsrvPiS
iZsg9TzjVEzP8LvzqyjHDdNic9TWmg3K1xsqjYTC8fKPq6h/6+XiMgINidhM9HPdR43XM51Tl0i9
TFCGXbXecVEMk5nknh+uHq3uwT6AP+VGK7lvPnW+ymKxF5e29SjXuChiDfH/Ax1RkLfPZp2PQZvX
eva8YV1Jh53f+PslgqKeObdYYTqirs7lq9uy9tgOLV3CMJRXS678pIEv+Ygg8RQmki/2HFn5GS91
wAN5Lp8hHMhhr975QQS2GC46T4BqTuSMa2c7fXpalv77OzR4nqHuyaN2GxfDV6fyOjceNj7eFDzo
5+XIMA4nxA7OHGG8EhlD1CpdgEC3eUbrd14M3lh/eMju3imcxwWafB9CJ+/myAPCEPUVgf557Olj
6Oej0iVKMSP3+HR+Q+Dax4zCe93tAwLxp4wPZc8zjgRrcXjr44LCmZX+09SrHW8qAFsE6byEk3ya
Tp/E95LPae2m3njKq3e588THFPYpjb97Gndu7YsLkq00NxzTB+/QFIMu39mLPaH7aCEBSJPNKHdz
hns2mj9t2Zxd5BVfQXDFs0JEsOdWY2OIbbYTuW9QgByaOViHZfdFd1+eXzAj6LPWiAkx6AXieYTH
+Q07sD6vSuwElwGvJZh56xaPZV/8AFkGtxnSPhXAy3VesJFzpD4Qjw/g/JlcCBrMmeQCPASGjgiy
SD38Zn5dXZcZ681lWQXAoA6LtqtN4kHyLHkqR86GtCcxT+lzfZe3vMcgehZnVg+jZ/g8fVw5FxYB
FraEvFJgCQVn3ExubuoEq4fF1SfJcXtLqd/69QSPpK04thAMghXtpe6hc9aq//IiIalAYsAxgZN9
e9SRDNmH6H2GyIMvVlPMcx5AiB+Kl3bLGwahuzksB9vfpyQZOEnj/YJB/7ehIR1vWvJ9ZlzU1+SG
yxOUeEZw4mzNNX5ouG2f3dhFB5fFDuzfEUOp9Yh9eRRz+nd4QKH3kDN08gCnCq9kasqfYqA9xDkx
duM79hw/+RwsYjWkBunhXj8zfRREFli+cJ0N5zqibc8DdmArqD10wckITlN+Ss9f3aczo9+QKFK5
8FK2Upz/mCOVy131bS92xaSrmfhiFjfuYT06xO6WWenSueaG/dPn4zhCLZKKrNMNjkvsg/hk9R9V
ou+0G1Y228YhEEIJhtn3/ZrKsbEbPbQy0uCcaZ870PT4HxkGO4P4Gq52YhVgveIS4orlQgxign8s
GG5cio/MfYN3x4B9Rs6W/1wcKND8+9L6z6FLyuKdp2E/dTt+5QVfIff995Hw2Zx5NxCgGiLJYEjQ
DNT7gdAqsR52nZZNjM3Fg4niXvviyhI6+JJPI5JPT5UHydJRHTiqjI2OZbjkr+3cPJzSPdU7ujDV
vJuXu2cEcsFSlyefTm3P8LA7fuj5tm/y9zq4DpKpyP3EPS89WnL9huBBcx6vcEec8KHrm/hgeQRe
CKl8zjVtggED82fvIv/FX0ZnEBJWCYkuKh3T2pUCnZ8St/sUoP68v9/LrBAvuMOGJqBYDdD+DnuJ
kvxUSFgB6pR2/HhIIK6MMC6cJESi2kjhcSErLyZQB+DTJGTgIkaKRtk0Wqbz0+g6KAbFuBhAUrzQ
CKdRF0khTU21h8hNBwRKxDxoAvlan2gHVat+QhQp4sjCZYHqw5cYHhNHm1iDbngcFzO+HbdBPPrv
KiCFALIeUFpDBO3ser+Pje/tbeLT66iTqBpLBKvF10+vGZFaa80Z2RDXnIOeeerbZbIrGRYyt14M
D6ylhvgzMEyulFIkdj0CRJaM2teW4gViOxU/vTFIyOxd22URYILDDxmFw3AoE+hFw64vQrxscp6F
C/rghuJzo1npaX2LrDZnrlgstpsXuhAdgaV0ACd0p7j/LVa/f2hZxHR3E0KViFJMUavRIDd//dAS
7g/NSe1lk+Q2hajVnOE2d9HD5RLU+od5pNgCGHA9Ueq0+pr9V/lW/lZZoZFaoj6ENBDaNPBsvh5e
TZPE1FJWFBS5amnXJvP24aZS5xHGx4uQLM+m8fHPIA1U9KfP/c+B7/IK3DxTLUNUdXItJHZqC7gu
vi5kNUevz8Q+aXM1k2GGuCW23+TTrejzNJRoqig75MWahnQdC/ZhQbX7CKzSWPjZwxCELqOYp2HV
piM1gblmWh6O38829fuIvBhSCwo5bmgNUqhwxRL9lbNEEEiZqC6f62JKZwLEr5COfoXgtSpY8M/L
tMZFkQ4CCbMo/b0o5AYPSJwCddSYQmNUVo2XZSCNt9KTVTm4tGQLtAXJ3TGwJAqLN8k3MGE7a01g
xwki5VBf4xcTX+X4IvvRbdbVskM7fUvMFUYQfnsfdrlT2ymUsArVeiPepcXHsarwh/QYJ5GaeoYG
twdJM2SLa33e4cqs5uogDOHxE3BLgRJCiFaRYki3V00a1vupAfGdd1+EEG3hRRxTNbjVoAf1Dnei
PqJ3rug9ueRDZGzHdCs41ek6UaV6IkXlutCO/bK7uWr4ninGU49yTKeiy3zT37IGdUx0nwoZmvND
WmDufiGbsyxPvACHaLuYx4rl6mCVUdTSb0ShvaWlJMuhfSAFUbUDUavQlEVPkf7IqZQf59c/4+xu
fkWJdS1xqWJRQe8YPgHiKsfYxNehxmdP68dHM7gU8NxO+DLvh/nxtYjRAXtoyoOur+TTRsIbR4bd
nWgYpuHQ3EvKP2qI3+hjTEFZoZItSboMrHtX3LSPchqVEjb1aPXo5TRvprATb+FSjIbfFxuxgN6v
NbKqKsgziUYK9W7OXXNuDPlZhpznSD2efQkmaolXm0RP5e9H+nyr3w51d9ktTr5LZbqtYxNav/F8
zGTY2lhRUC2A9rbpacPE9LnmBNetc7l5lfm8b/AsebTSh/3TuZ6r+S4yaKqHE49kXlEg24ucNIwj
DD6KzM+Rzu1d/0hsv6t1iXthyuxBRFoowdydNla3VarkUjax5NHJfCp7PlVIF306bokiwRs1Ka31
Fk02TUlrrs9RF/1xj35ckcXuB5QlKQoM9K8rci9WLanUW2I8aRnjXLsvPujE4vhqj5iv2aBSBhOp
zTe/37HvKjh8dEVsBTSDUDy75/FIkarl55qPbsIqOiK4w6eGOdKBcSb1tNQ/mstoXxh/fNwfqihf
jnr3aSMabroi5KgaTdxlOpKVDSSYTP04ldO43CV/6i39AA58OeAdK0I6S1l4PaHHllcvaECWzRK1
J1ll5/OKnn+Jgr38x5VVfprg/17Zuwl+qfU8t3oyEnCMICUv3J6+Um2EetOZ2j5F+VYyF/KVziHG
uArNq52YErKM3Q05472r45SiKPRLME9aEyYY21qM+ncUL08xTXI7WvxQ0Pp9NPx4ypCALVrPTMpQ
d6dshywN+1vDKVcuUUnYTnsXmscW0KR/P5AiitP3CwVRn6lQsUWBSb0bAI1u6mFhXzOsx3FeocGX
Gjmi2j7t5jadLLBHGf2fDZGxp7VTQiUfMnejGjTbjtjBmQ5mdPUkVVhl71SU57uK4nz7htnkH6f6
QxKrKjJkUFnVoHtId9H51UBKrMQ7bWKdMSSlszFMD2KG9tLdhV6Vno5K+jXp3xD+hI0eF/i15jiu
bmBrh9zbJB+dlNlZUdysOA+KzK0ibKT/uJ4/LfGKQu3ZRBmHuPJuATO15tZrIzII095AnmQCF/KU
E/j9Usjf1QO4WXTGCHgNJR4qxl9XKfy7232al+kEE8L2PR9dnm9D7eUTHocQ5hULEbQr5HT5KltV
D5eFtN0HvScVrA23rn7xIJA3tS/hmCLxW/sYiEgHRBTMc7L+cgXfl3dRJ93sNFboMprhRuki/eGm
3n6LiwqNjt3u6Oaj1EPTDfgYluf4DCRAXwl/BQyQgAW9LaThzRXxvIC9msl/YEi0aEmCpL4CypOj
ljGsttmDeIq9qQMGUPrFzCAvFOh8MbvOVHqo3Hyhb+n0dW+gKqK0rLvHcUjahCC/Vw+VCd0Iz0hZ
nh3oiU4bSI42UJzI499HfJ024ntEZUZ8HSvjArcD8bNiCiQ9Pnnn5XGJyqh/WqPt611c0H2XxzSa
S4/SWPy/moqfn/01Mfn/624aosJOSwtqBnejJutBTJXaPJ0Q1YFxCEyhBz4JbufiEeXp85qEqwcE
evVk0q/jAp0RHAUAHrpDSGpqU2SR+xkAROWNE+BA8ZvtkxVEKx2MFWngbTEUELbchxUq96OVGAbi
iezlxtcYq4vPRBe2wVBAioyRp3QogNb/zkEgprs5jjPsSTyoOpHOipqAORUpvT3VnNyjQDdtC6fr
95ZQ6vEx86AlrmClcrdpz/c70C5xk8Xz2MT6NYBQ7WEe1K+ABi4+VQW366MHw/NXl75PB/CIsXMD
XqdM6AhIMebRcnzxf2ymGFN7ALbQTZ6bYTdsZ+fxeSwDI0mT41gBQqJa4HLXllj5uZhIzISaOK2y
5JK/38MfAy5gAw3+sAIkL92to5HdIvnfMvGVdIb1nhYYlHvJ4zIwomwqcwExgB2W+G81j4jv0MDG
vhe/6rvbbH/ycI9Fc9x8hgtZ9AYWgh2N0yItW/2R4+s/Lfe6QQCqobJmUrP7um7UkWaocWalAIG4
h6EiIaaqwG4+XtOhzairV+Un/icwQNaReX+euwLKfkMVnlkscvOEyi7FOudRQFliGlXcAMS5vLAv
6jtHH7TC3X9+/f0iGz/uVhBj8B03qDN+gyii5GhIV5nTz/0CALP0QR5AZx9wbrx66YOACC/IqRwf
jMACuy/9yoMU5uB46KGc4J4GslfPbg/JAIUdYM2+AK9lB+B9jcMDbk/LDJizHRxxhcJbgUfkX9aI
b3sNWJ8PO7APBrrDaGhtPyZ+uaQ5zheYZ8L7YETCi8TXkmfTfjVHbRzgRGEOn4diXnc+omycYums
3h41563HsL6wYBVcTM35+GjHYvEUiyhfue55ILDVkyNtHvKRqAHgcLDU/OL5QnuQxvcFdU7qUClQ
+rPepxy1PT+Xq9PgOsScXfTgomjxUg33B7zVm89v4vcQEvaJ6Zw5cxvohkZfURyA0sdN/g/zF8Cv
gPhy5/VBYPsC3OVqUAugM0vUBPoC1+zNsgCuW3DsWx7uIAuLnxKuM2fxNHVugZjDAIH4FonXiB3i
vwtFdYCyBk9iNcFbiU2CoiyHBk/kjWxXweRov6Cp/RM+EpWEq9uCtSPiwW+J0zF93KVy52EyQUss
WFB74LjiTWDYsx4I5pGAVsVYLT73AwgirCpiDZFBYcMHyBWf68dxJVBZgkKKCnvnxXAeH0Vthh5+
3kr8Ek3qM4klqeHFi5tAuz7LfZbzIqoOqSuwyvUsnomZ8GL0xUuxDF/JQNfQYQGhrRls3HpgEVa6
PY+ygMTWJHYvJPHeb76oZGQL9Kp4Xmwy0RyjedrMEW7xSOmdg7nY+7GrU+8f7l3by8Y5lakeixlv
7QteRzQ/snUJYwKxwIGcvlufmLntkSGRKY3FtBR0gD7MgGjefe5lZ66KThkkCALKHrRHO5dg8/yM
GRAfgE/CdsrO2fABgSqc5wnlmMnLi+Qc3kUN7EqZgH5LamIq7ScgklPyeergoWcvPk/cv7iJ9yJq
XSpFHPGOCVtq44irJS4DjEAv8sTKcXb4tWcxB6jRjKnhsGXTg8jCTmGESjD2CqPZ7Hn0vq367+y/
LC5HX3qN1qc+pibLiLeJfewXWOkh8LJCYeeFr9VqkTov4htRYdrz7lxZT2z1SV8sXSJmCHko3ov4
lUdxps8Fp2A9rhHm/lzeVLccXniKQ8zFMzQ58j7inUI+KHTczyCCoTaCqM+FYsUDNb+9W642o/GB
ix4ifNdb/Idm/7XdyMpP+N2/K6HIIP4pAUvX0ix6lZlO4FKytPTmJI1DmiUZNCloaU1NVNRDJeax
7bwmA9sxRlD25iarOEu7qE8evduYhgkqlEDUw3ZZUblDfnR5xuLtTQ3aUXoQ04PqNtUbsRWLDVfB
6ywQ5bNHcYcWwePiNoNx5tg+y1nC9BQGcYtN4dJZemg4n8ZxXyaWM1vXjuXuP3rjXh/deK8c3eY4
rc8QeGRM1I6+APFfCIj3cPy80Hm/YMjAf/8DkfoeobPFoeHGH8j58iej/J8LZypFGeatkU0qM4A2
mF63ZDHknb9vVT+k8xzGUiHoCpKuot4F6K3cQ+FSI4PDpKrAvNXACnF0waiF6Knqo6SIPtrvhxR3
/GsmR98xgAUbowpyYd+hS3WstlnbcMS2VcB6trrpleauONOX8fr7kb4HEV+PdBeu1mcTXWKVnLFE
isLKPU0lDui9/X4QkeJ+/TjEvDR4K+BykiEZdwFVWWZ6o+/BYWjmzYqNSNBj7HamohUX84TfD/ZD
XPT1aHfTKd2HTU0rLBevt6ysTS+20btRp9nFdKOlFWUfYSMdJJURHI8q2XAwbDpdd0psuvuMxj+E
9JtwlNMK2qrTIroEBqj2TSEIj5cYY/iX6iNtNjpBhhnCUbuUCxTLYLFFq1DR+m2EaRU/A/roKiyi
d7dbcDQ8+ww/82r0S50uzyacYF52NXZqjX/95nr2aYLWE0hp0VJKUapOvOOt/oPPrX5Pub9eljsc
AnklrZUEHndFi+om9zhVcjbiB+PCYpAuexI9oVTC8uyMFzG95eVtm8fb0lzk9KLIxllBGYaLYuyA
xKszScwFPD23iTmr8e0m9Q269s+9/ZhCwBVq5knb7GvMtWQ6hnQudnP7I07/Ad77+okEIPbP9I/3
lt1cdGaJkLFCWXqvLS1jYdpeUix1Bdb6BGszw/xjfP0AbOqCIkd2p1M2hiL39bDp2Y6yvUptLa7o
qEynJ2W6h6F/9un7PerGoKOtR6JxuUymaZp6UPf1+o9z+N5nQhZpiLov5GXQg3uNZdQEThiZm8kk
LVHDwTcjQzeZ+3i8QaO4UPrX4LVEKR1y0Bxu2byWhtxiq3GJur3U2Kj0eXbKR2Yg4lYCO6AWWzSQ
iK/owpjyIYYKeq0hiqRTRucf8/P7qs25WxaaDxqg7LcMua7PiqGgNzUJNVpte7viZuI3FAhsTOCk
5U7cTsUgPLE3+QkTC0DUXjiTBWTWiWZWTTo0aefxmwYzrcfAAss16d3lE4W67en6Dv89eU/PEFcn
8XJlVbb2GMztTGk3HnUm/VjNEgUrLT1U1AQr0otodGmmSEpgVgjPeBnLsVfc4uGRSkvMLIZEI+Dz
m+lekb4Fv/39oig/zE4FGrpJzkmfPszLr4NKMqOo6GXXVAinq+arsl9frkynjquAIleKYHbRY4GC
hpE/nVgqzOhwIpE5UbdKJA2VHh0rr0Mbv+Xqax3RP2wvJfvh95P8acJ9Ocm7lTWp66bqmhpsA+J2
7+aijIH8CD50rJRn5aHYry1YQH+KhIg96G77UCCk6hQTJIOM/G7lukjdtTDkcyo6ptUawren4rXX
eRIpkemHw2v4BHR5Doe/f9wfxinNaAiKKVh8oPt7t+0XoUz3Pz4/Ez4mQhOoSdDoyED9/SjfUXud
o9D2a8Gz+x/Czqw7UWwNw7+ItRSR4ZZZZHA28cZlTCIqIIOI+OvPs1M3faprdR1PV6rTTmz2+L0T
rvm/LcBVic5FvVAvInVL1axb6VG3p9YI9Kiqu/4vO6Z/byz4NMqt1AyEEOSHjfiPKfP8LJXn2bjR
lPIcdIzwkP11jR7ur5f1xw9inqR6QlET9cv/9+f+JWHML+WEvN4DTEiwDmmNiZgKu7+MnD9/EAQP
agjU237HeFS9KFW5OxchInmuCMSDEY4TyV/nrT/eKF0ekAai6SPlh3H6j6Zrav2ZFpKRC2xxkGOb
sgNZ5+Neg2jUYLta7/67Yyh/mhLArVhgZBl9yu+721PbjkePl5KHqSJFgw7jimsdNE8JMf97j31Y
keE6qH2d8Me4QPTNDuML/KWzJ3fesHSqMfMaxdansXriii19kYEB8kWUmsnNkLLKEt+93yHvVyAr
3RVLG7+NSmKU8vusT3cnRFcXcsKrC7LvEngAUcOjfG+xC/3LZvdP42w8QvomYk3YyP+2nraDy70g
BywPDZUQXyoXTfAYRnTK/27PP90/cEDkbLqwohj89jHn1tjr5O/lYoYdDKKSzEbpixapBzhS4DK7
/u+PU/+9s0a3por+j1iZ6xLf5x/95dF15fN0G+WY2knmqPZv2ANBPX1YIyzyqCQoaNbyKi7baTsy
8+vVbZWlAQM7jTVCIlm3ykhtcf9Jhlksk4zwnJwoAQ8nQ+wWdOxAcIIzh9vWcKT17EyexfTwKqe9
zCY+ytB43lYthKSR23OzG1tWgzb37tC4l+z8qhyzF/cCFwsj6qtpVPZtb8tXvw3UiDon4ST3BBOq
/26QP9AHxjLUHIUzALlTCH3/v0GGZT2sTtche5Yz8mdzdEQQd/ns1+08r9ES7Y+Pb2l3OShH0MSj
eky/yKp4V/5y3vlTL4BsDRZHQAr47G9fohyd9PvrVOShDvcD5G/gP1onpdCW7c5JdZv89zVjGfXv
3o3lDh2Agcw8jw3K/1/1Xb5K43s6LsKNOMNTh6PK+MMyhKk8EeRj+Pwc+injceCmggtZV9TFbl5K
CW5P/VCU3AAHOFdTb5lQtQFEMDdzAS+IqikqGluZX83lIeWELY7jEAF5BmErlEv21FlISoXVRaOX
FBg4x4s0TcnnT/MyF7ysjLoPLg8UQ9LI4AivLARdjxhTG9NO6q6yp86zidCCCDChd4w3AUlANeR1
4sCPhRCPhsfN3GCgau5E2XnIv72RkEZxCVPWH+rkE4YxbdBbwyOkS0cQE5Ft820EWbsV4lZbCUQt
qvEv0BUHXBUcV+pToiryZPU3qXDuvR6Ko+CvcSqzBcT1IgUeSyf77IvfCs4aQeOhJHjNj7CcKVRw
y0RwYHNH3wwiotHcwr7NEcoBd1H19T8E11zUkLFapMzbxYIhJ95J9wSJ8uU+ufJsonrk8rpC/lM5
hH4m6N42iP+4ksop7WciR3DbLDkSGaYvSiAKGiWYbt6Yup8oIhkziWjU0gOVcpFggT+JB4544Chs
Zmw8iDAUFORksBVEUi0E45t9cW7JxRFFqxpdymlZRiSG0C7iTt/tx5voPlTOPcGqh1TL9//F7hsc
BBwokCHRUuwtNkLeIOpDmCHT0TAyoSCNvWcixCKoa6i/60iWdE/Q+rsNoecD5xHWkx608dfbjJBR
4BnknHkZHlt0M3jG9M2BBYGK4hTnB7BGUZISvxM18pd9Wwg1iigZVzQrnHh27KL8LMrIhZvPxT0Y
2SQZc/vEF78ueue8YGYQGoEXhFZ0MvYGxhOWlC1fsaVD1rBdxTAQ71/MxAWrVrVo4yHvKe6yqNrL
1s97iF6L46f52f6UN0VnE33yaQuVjGrRKzyCO8V35RNI4ONdKaBT1Zd5BzEmT3CjG0ubiu9Mupgr
6vlgDPQbheujo7kEKCBhEBitao39y1EU9NPOFGRS8ZDXpWu4VdB6eJ/yD53PBQzwgAL40Ls9opT2
gBpI6f4HlnVFNT13BD9XfHXB2RUsbnEzR3YuRPs8bhEmbz8SzvG0BEoQgO8zbGkZOGtbWaPSpsMu
lafU35wzKCg2MYzs0qoSoW8SvYlTDmNLNMtgxzLDPPAp4BUsJKnef2wkyr/YUDM5jCZiMIrpRjzE
HWB6OYop4BeGKfoB9wJNxn4uME5Ce+bUdzvGv2hEOKUoOB6he/nEoxu0kxbj3cSdyMI7ig3R8cQU
QKgsg+nhimmlpfApPl38jeB3nmXwmmZKx59wAPANarEXvo3ogZ8QyH/Ko46E5lQgNL1VwHuFZ269
lnIs5HkKlvu0M4vqVpTe9ZjIAuCuclfhH6NswYpdmT9Tp/fFDIgLAx2BCPNZEw+cHC0FAeVTQZoW
XUx0BdFMHO0j0eEELCS6v6DWizlQNKNAVjikkfAyMI8PBtwYsTcoiKMtWLAdaYGTF3BL7unM8FcE
f+7j49dUL94ZCTBdGG4K4/QxFZgNPB4KsyAdACosD16+Bplfv3yBbAnwiiE2bxjLjYe3hegmPw8g
rDX5Ekx3xlQMtMJWRCc6mV1suGLaFBKVCsxLwPwZF6VNxeVlIF+i3z98fSKUAZdE6ADuH7i9Ojfv
IirLOOs7olQM9CLAW908zYboInr7Ej8RjA83A1KUBfwvEP0705qCKuCXFmCI7kIgMoo9ywV+RGIK
cpPrWp9Qb3CqSDQuSoSfhyDfC/RcCIhE82O2KFA/MXS7xTgEC2S43RNIDnPITkw0ZEsl1bwA6xOz
mmA4nKeAo87PCmLnoOuIXMT6mzPiWLSonFv3RAw8iDBMXn0sWulmfWHpAwiFdxLPE7oijeGKDNLC
3pb55WVGmxJVjlAeiZtfxQLFF/KAnVh2BCwo1PSAYjRfHr1MbiosmymzIAjsFz3iCz6FKrCpWEAd
AtcQpXLWAaEooGcCUZwsgXiNWA22UDquIei3GVJ+58m+DPQBwZ5nCPnNy3o4lDvB6ipblPexfKXp
heqmCX/9V7TPCPRweQU7Ax0Tw/NzGQu87BmIW0jXPJyh9lf2KNq7Aq8vnTC0Yp576MLeLmN0O1YR
Q2ydYdBip/C9EX8gzBRigKdzhfJxmu0T3Xw4gAvOL1ZIh8oQLhEsAQQhVhU+HGPeuwO33jz4rXjl
eXVe4fWBrd9KT8QlCBqCIAwIWoKgnHcgduItBdFA/E2QDGKhqwGnE/1OWBT8EAeCIaT7Pjy9IzOy
OeM4z0DQGYBmxW0USAYFQrRNR91cCwDrE2VPaq7DsXcAOxqYa4DAQEyILBZidmCj1PpLuq8J0rcE
AaHN/I67JKCr2hP/zobJeXi8UHBi9ty3s8vrBGyDxQO/5JOWrf/zfFMgbhBPoLJk/sl6xPIP+oSV
Mc89WTBaenP9LgbGDxJ/AavCMY2vybSsePMm4fm8n8AmQeV5cm8euHh6nCVarbElQd5IxN/wkgGu
rWwyYri1tSO0W3QkR7yqw4et8EhnAHfMwcL4npYNngZ6h/D15tYIGJQPRJm+TAqUMs3ZxbkP77nT
vp47KMbe9fjand+e3tPrPpFgFe6pM7XN9WJW7/Do0qnuZn7mjw4FDpOO6mob8toRiiHLApuEBCTL
BNSYj4OAS4ldXwgR1tATTKGeG/lLfJkxD19dWsQu4pIe98t3wvDSRb56MbnACLEFL0R2399Dh/+Z
lmPGh0CMFsLTrRw8EW8tntcz5QghUoMuQQErPFvXz8cBgSW9sod4xMSEPIwJ6nA/EJHUTCRPPpvY
jE0ujYlJ9Tc60DYcB8XA1wJeBNtWiFp7LMX4EWjEo5sEzM3Eb//5aMKBe5sgKPsmvMoT/b53leOv
Pj9EhkA/buwM2gxR096DgZNPfhrA6Va/vjCNsxGkqt5W39Q3fjJUlCNyZqRmvzBQAdbShYVc7hXJ
/Cm6vfDnEIwrcX3kjMxRXgjMkgqxhzkaiJzu4KkK4izwaaGpagOxTgqoUbxfawYXc/2XUjXaB044
/1++o3pBGuUQtRpMut+jlqqmp6aq1wUS+XR1XkSPyWvCQhO9tmSSIAyNWFGadR5UwXNS4llRLcTj
XNg6kcarwaY9ZBQ48fmGs7wpV1BDNtUBF7lg8H1aDBDSbEQVG78eGU6zVa4uKKibmNOxujFc5Wne
MdUwplVgTIf4Ly21qebzF21aJ/fkkVyQUQesghG6n6ieln6JiffbL9Gj6YUqI2jLuosxnRTvgcRV
S1qciXq42dLi+ZGv86/867m9rfeznPlpSC7eY3va3dbPj8uySIpkPM2DAf4U/iMhkDsY+9huTPXJ
gzCBy7L5Os+FaUfzNfy4dEQzmAM2lqp12/Ezn4+3dWG263Z9m2tb44NES5RJWZItU0w8xs7QO0/y
UIrS+LyqMKIj1yGRov1S/AYXBXTXxqHwuzdjji86zqSzy6KIxZzchTlR9Yt02odSQNpUXK268Do7
z7Kzhe55pR8z1eT/vAxd35uQQl9nt1U+y2eDsJqhZloMwjqu40FYsoJO77GSW/1En+pTNpjz/Mdf
ogJDRmkPaMZhg99cdiDoS2MmSFt6TIbl4GKpOFWckjLKkxt/jmeED6KDNpXolWi4rShx9aEuDOzx
FiqODicW0RhW++IG9QMTFggVi2yt7q1TglVat4Xw11lUsIq1McNTldDJXYHjI9S/Gu+GfJnt9viM
oP0vgpIHOYX4+kFTG9GOVahhB6BOgUqg8swv83r94BYs6zUEBezatv3WgOq1qBDQYYmAb4Yx40P9
LNov0vXtL2Ddv1Na4IRqgwE508RGjXRV1Ab/UTxSpUcxOMlpEUaDgMj3N4JsODclw+0lNfO1tEiX
ZXKa1qt9bvcbMUhSOCo1p6D6s1n08WtSLkfb4cdtfY7kGcIYI9Lm59X+iJxm/zaCjqRY7d3nzPmZ
TpHq8c9g1XCv6jWUtq0cy/Egfr4bqxZbkSHGhV/Z7rocTT7/uzzyJwnj/13mb9WY4jVSH23FZdZU
LSLYi51zmRQ3U4/yDRF3wRt/v5+cYTJMBvPBXMVjo/9uDuWq3dAqR+PYHLLPanGZRfo8DQ2/C9Tg
irUOZjcRXhK0i5gMstkwHPvwwnCzadxXoM1PK2kOs5ESy7wL23Cf7JdGZDB0bqFBO13i69ghFqDe
SFGPXG15XulwgeJHICfjeRGzzrHKXfxiYQS6q/uktUEPSf+ioNCHf5g4/9kJfisdKfml1B9DWqdD
qrifpyspKScv+1R+i4LFEGbA4RUK6wK8DUIu3L/iwfPAYedMnknwmGrxiZMi7ojYOzTME6OIUicX
eFpdw4Idd4rFyLrwpei8wr0m1qe3JdhWQ8zjMFLCV9Qub8t2et283opQJ/gtI+uR2Ca2bmk8DrpJ
FuTLkg7TblW6y393DeXfdX1wA+DBMexAFVvU37rGucuKZ5YD+ojyygUPJeGotM8d7ENW5eQR7lkt
xKl6/645AGM2mnV2t4iPz9w2sV7WTiXIpz/FlZF1m0mBWDmpt0BgQqWZeUTj2v/9pTX1T7eM+GNM
3FTkJrh+/f+47UptuFeHoBHCiUahw1KvneDJisHHZVVx1IL+uuo3eUzvnvcAfOEoMZajo5RIOMc8
W0s4rLzCcXhjTXrgTnGFAGi4OetGvbrF4iEl+vyyOsdAhZs2SOkcWpKuKgbE7XBhYHSbYkVZeVbP
xmEf1UwUwnYp91/hk3cq3qsFxgDxMyxpSK21YA3jS/7WcTY+3DbCsuZ6QLCVXDe45iAuHyXaEmeb
TcXBxEPPGjUBDywHfDluML06wUN7YPehut1E8cu56iOuxJ+vw8ZwSO1iWxLqET+Ia4Gwi5PRFtoa
g2W/oBw2K7FhIXD5ZwD103baTCUm/cGiDQzhpBWKhxrp0eNtH2mJuE7Mdeak1iyM43lxXuSL87Ql
IyQ8Y591nz0xvWVv4YtFVhxeK08NlOAyS3kI4W+JmRYeWFETjaYarxjxunHOuWwUijbpSQCyqCBE
wkFhR9qKcGMofsT0bxHh3YGYpaiSYX4ztEUV5zl9+FdYpldH8xsPvmlAYBuHFyGRFn4Apa9AuXpa
sxO+ECyUELQE7VnQpRHS0mHFkwUjUZyM6aP4qIheixmttMGelidojjcpp/Jsv1Jm5QeJDhrB4fZ9
q86Mk3n92r/rMxJghXfVea1A8htaxuL8VULunT22j/vPWpF/UVJe5pzyd/heURHgjI951hqHETYc
5RKX1/FW4nSXtOvrrv3K5926XlYYo1RxFacYX8SPsJiRrW1mM9TTaDHYeJ2w9CnYjJ2mYz9bPlhY
MSMDQZ9ir94uhvgBPcLTgoSYOsxW+UJjf8KurOUxiB7LMfeoCpi94gIO6FuEt+CiQKLwmuD8L+nm
nc6LYOHFX8Rf2/jOi5v4tmhievIk9xkf2wbHYn2i2ubJUyfYBkfdGmPspIF6PrbzXfNViTLZFmPA
9c82i4u9Wlly3r22mJ4lBCXSLIp52uXr/XseGTFtF9V+S+pKw3ZIItz2OnkFOdTU0wRXUXlSTOUJ
mvCpEUuLXHQjnxJMwocMyBHfT4Rnfs5UeyZwJf45vGzKOINrOhGbJSmQAh0W4gzvYFx/yORkSbk+
2GUx+1aYR0jz6yoVO7B08djsjyWH84oztxaQrhrvjy1H/vglByd2aDxxwevg9LE747NeMFXb8Dx7
ZKb4D/vkxb6YGS/JQ7GkDd7KTU6KzLzYaPNXkMbGXPyyCjMIr6yAk3bSTSr3icUYgaYIpOa3BCIL
I/NFJYNBqiJdFw5ij6hNdF/186MGsxSj9vAR677uC3OyfHlOWmYEfVGzw3p6J4xuMflR8MzJAr47
NFVCe/DnEAsmb7WWMWPKl1fWECLw1uelMLtasDHM1qelxOygk/sj9m/Se7eVLqjJHGmWrcfvUphP
Df5RFqOZFKaRtJLCG+CVHol5Q7c+m2m3/dn0kRRiPlnLDIKVUBM8Y5UcpVDhS48O90W9aGbN7L7o
Vi0/OXsd2lW9qGb1QoUEPnvE1We3kvdmNWtX1ayalSj7CVbhj2F0X9x5prZ5xs94z/YpnR6wHMHp
YgFGO7DPlPESsZss54/ohndbETTLTjeXVsAGDu4qRFeK+4o/mAoXNm02no3e87/sIv948iJLk2BS
vLw4g/22ho6baz+83UFWa+CaoYuN7gSAY2W4DD+OJewnqSHvJ+qEaUbhJAsSwdG/51FE336+/KW+
gbPH182okerOf6+X439D3Czy//iCv+1w2kxplHK/5wu6XbDfwUZg0wf6iRtPtBpil5jOdO+0IE7c
e4DAXGM9QCoDBdNrgI8uPE0U/SSrdXNcpy4LCl6s+WMPI3AQpZtZbIiKImZp8MaQme2nadD8hVAB
FP+HXdo/r+E35k6fn++X9Mo1yHzHU8wyz1LPEnw4QabXSeaxtbeWtRlqnc0azRJrLK8bmb1BP28C
QwT7yPFwNhTOkrH2fl6eOTXlCQcPus1j/ogbOmQrDkjrjINGPx+yY7iyESjDBvvJayy9ZbMyzGg1
qrskdwAPrMVhFlY/XowGdjDF7AHrDwsm5JDc+TKR1108DG9xOjNYU89MvXcm8txv4xxHNinZRyz+
OGIw09JL9Nk43ofFh4oHZI19IGuNOqu3aLrjAZX6aQe+vdiH2XSMHgEfyWKqh4PS3LunUFh/jYI2
HInSiTQfBmM83YwdR11OXeP5eXLGSEKcYtVEm++X8rGF7fyWc9JvLeXYUUx9O6/KTXHQjzkGbs/D
IHx4QvTVUisLlCnzTKRM1anqUxHCd+LunZPGx1jEgaKeLDk5YoyEs1uKZbyyheTGdhCMzZMmLc+6
I27p/LNLSQx+v70UZZD/7uHyH8jDSDFloGYgb5gAv/t7tY9UHhT1oOBmYfqGe9aT1Pkra9jzE+Qm
FaXuHQYRntyY96FZYMOi24NJiYpKVMN6+5csbmhVqyEa7zH1sntA5N1Ph6fkyf6iZtPw+OFrI1oZ
mnmA0MVF8gkwAI7EZI62wadzYBT3TFgYtzf2WWBEwst0iOUj++YpzaTHepxGatwMKBNKE0LVqA5G
ZXRe7sX2bVwADKvxbXrz1fXDHQR77+wrTuuBFnjtemhOZE7aJBaxwoqSxnAKuLe8zW/zlD6SlEm3
7lmYoZZa9bJds0hT9mAJPc1XPDUgyNdTGbt3CnyYd09UEz/qZbZp36S1sryGKqWyXf6Wv0mboreM
Nf5bKT/kZXfEMnIhBeToeMYki34eLCBXDC3r9YA0nUeUIymY33f61XpFFyqaz6hihD2iJhmuUZvW
gc5kl+6y9WWtL9TFFX0hP4acf8/bQfw3Z2X1T0cbAxKWIGAxN+u/zXrP4VAq9tenONpkmJ2bjMFZ
ddDe4OKm7+MQJGc+WHeUfVq2VNo2p5oEM6b8KD9GJ7Pc7t+xXL1+ieiED0YiHd1rsGVp7Pd641BY
BhXAvVue6mz/uMjnWp0q28G2BhGBlctNJd+9tA18BKwChAS//DK4TGV//5e+/+/L/H92vpg4/1HD
kKuiePUnDYsEcFCgbTCZpwcL7K9Um59T1T8qjKxtnLegtSEyw/jhXyliBpHLpwbHmwV6WVc5lBMq
aGiPyg1hnPFJN/8ypuXBb8r3nw80YN2qylCDESb/dgc7/aS3RSa3C4nhmOJoR0Zbo1uEi6jeEJDM
NybrMc1KWsdE372MQFu9QLXeCZQhBPV4d+loVkGFck7Exs0p1qPJAyK2gxxmw26UdA8vu7rS2dGj
qzxvVLSh12mLs57sEdekuTnuquwiUCOCk3xlSVJ84pifXyf38Se96JnaBV7SDa7z98Xtu4HPcTax
M+ml8P6OxzydgFI5Tgwfd+uxeUQ4YRucU1TrhMhGBKb33h2oAARiZSTPtw1vrAJCEtv6fps/P87A
Td2y99cp3k98m34D7BjlgUbMI67A2fSWsyhJyYtD7Zi9hvacGi5HoN2QEw9gzNjnzEVwzBp74OHd
AYR7nZ10bHVAEPigIKx62s3VhKLRm5pLhNYLJabXIWgnAoUm0NH3rTcG8aIjs6AUQstC9c1t+7a5
UDsiWOnzjl21bnVEseN/e3de7AJqfw+mC3oCukNpE3ErU8Hxid5G9q/dRLr5jRFWOeeLjHJkbT2G
sYZg9eKOZSd1W9YxwwWhRC/YkWcid875Ne/JtT77DZNq+n0HEni49/7rRLzrAOBOshDTP1+b28vT
yd3ucLqfSB/8WzH2X6+w7RwU9nqoHI2eMAAvQwgfoshFoW+So6KXWPQj530fouHBWEu5fg5GeOZR
zuKwQ1H7SvTjsk6oLQ8/Xhym2vnl6moUL9WEL3dpzQdDXaKVL6iPNTMt7dEA5aqtvewSas/T0pFR
kjThGEOrvlrVE0sXJlWTEGJpIx1qzaw/LoqfgQkZrkQuGwAs3mGliG+hYl/qJjoY97Ecbnea9H4n
YWaZVY46U1ejKA9f38i+KTLKNmedWQpR57bB6b+ZI3AcvxWy+XhDLsQmbfFQYUO02LSmS0gP5uVB
cpce9Ve7eXnDLWBRaZd3q/u6UQnPITY/7JrALeXjhh9tQaT2brCWPganyf3ilszkiLWmmREMeKcM
SyHSEqEGjyec/BrdGZEMo9gN2kHd7WHGIOlnZ4vpHGw6kQg3KziFncxsb2dtLD9ZlYqxl19mN6x3
oxExOs+5QsAHYRhWma2aLqr0cEHnwb3oRlplo4j1T6NEvLdrNl6oPGXC230ahwxpsi4HQAQ4tWF1
vSfy3IbuXo1tGn8EJ4cllryPuAMJxvQWXPwDOh/GtSXmLIjec+cBjSe15CXKo/5u41iNzHN6ujrE
OnIJ6dC6D53TxWuJ56VKt0cLQNa6xe9PXznchNSVCVa9kHOJVsLU5s8DkVJLX3BGt/sTernqk5Cz
4yjM9iYE81yYeZwxHrfOJ3LaN5q5ySqzGYgKOMSw1Hrp5uBQulQTGgO3DWrMxnvZLJveexCndWXf
BWqQxb0O3+35mDXki1vnV3ClhF8xZq0zPH8T7fTzbl4AAT9oA/pUiYVeYVZPq13DTNqVyyrat/Zp
xPfA8WZkaWv9bhvx2Rs7Y8CzmfmBURmHB7yPHLghvjEyNyeMxkbH66KeVUgD54Orx12Bn4YbBlR6
hIeivdkcYTHuSWeX//KlOM1ahw/ppwNbh0UiUJi4bqdjZgBfNjhTFNFTWhlmmeGkzqaKm8fpCK5T
+XGxnylaI/s+uxoOiTR4jEG6M5zzlaXdLMq3ax3KT3+HR5NKeEP/3qjvMvpqzVKutX170NccFUQ3
Msz02AfVYqRTKiJmiDLOKD4zvqna7Jp5OjSV9TlzlKvHbIQUpzoHL4x9lUOmBfWHMpjSY+u9fYYS
MfbqO6PDvZ8w1ya29iJPJI1Zytafbv+MRYiG/NaHbBa+SKT70MfeLTmPnAv+/u4pR0SJTLpDlTmA
cqb4xnP1jgh1V3gtu6rg1S20ZlNbxigYNual/Miefqxv2THqQXW1VKTF5mWHMIHYe3Owzfr327tM
wDC5u+6dOgeFCG9Nz5zCIMAjkmxiPAcHs7F1HH9jIGO1SUZhA6YDKMW9snAtBiQdhJpXyEjwLWng
GYuGIBDNYUgzLvzTTnuZncjMtqmESGi1oSGy0sAyvJlb5a3Zm4+Bv1cQAQc6ZOdsAnsBw+T0oO0d
tZ7UmHRl9A8S1YIXncwYuvnZvWPsGXWl/UDAhP/1Y7F3qaEI4JfTzPOgbR47mABEAppBj4CYcQQz
BkCWbnLa5pMOaBkMqn5aJwk2R76q3CE2CIIhcUOIWgHp5xOdPVyKDB/OJrysFJNS5eixcHiFj/m3
WANP5rEQrxpuQLmmwHwA28wWx7vVb3GqXpH2mlwhWOGTKeSjFTUKENAU+pjM8AJzP5u7dDbobNmT
o5yLRxp8uE6kNXrc+oshnTrPCBO1pFQgCciUYB6xmosAq/JrbLMz0EE6Z31hgoXn77eJmllaTzWl
SeqTJYGxEffm5ivdJd7zJ8fqtqT4ccPuD1kI6t+oJgDVHtLxKTdS+7hRJb4eCTqvvzjUTi7T8UF/
u/hEnZBEeLK72n5+j4N0mgUEkU4xUZAmOewV/0n96AKFIYvKU2C8d7qb9t6IKIFUrPjd6FCyoyDS
ExoBN8NjZ0CjqyLW6xLn7n5xI8jKUlcGnEqv/2S2BXSH+0wCMrld1pq+ut4nXShMJozMXM86G9Fa
Hd/wrHy6LWU1q6VGB+fj2iLAfrsdmNXshJr5NF3BHjUfBI29sZWDaGtdpjQRNQeA/xor20C2S7Qj
LsV2fphrwtapMrM/KW1p+czwVzjbz/i7fstS++OOdawJmI1dJTHeVpdccgpHfv0iWUt81W91Kii8
xnGMTR29AQIhzc7oCoj+heAVsL2ze1ZeBnEkx+kXWdiTm80WE7rAntbMYNat6w2T+7JEID0iC2hs
f8uUIWWTueCbsAvs04uIWIPkwvM1bFSoKdoP7DaIBEcwbRk8pYKriSgde4aLVfnNNg3I6Oyn+7vb
TTtBP25S6/SNm/HtPZeDu6vvndvegeIn3IrHxzHusMgze2u0kJ/ufoksIc3tWRWOi2+ETrM9PhZs
uVS73jSfCrsSqFJMeo3XLW8EINZOv60mbWoqcHXx+7MeHOHruWS/vlQ8S0ooXm7vK8I9fkSt8SQI
NZgTYzUqw2b9Tp31+b1inZPhMMH2OMjLsVddRP4p3bxZ7RPjqzyg44MZPzkl583nPuo9ygjUalLh
h5LFpC3zfoPt9bWov+5sapnRmB16GDZQMI7DTSF4bQ6rskf8gisvDKRlZkMKQMmY8z5erhSeXHah
dhZjbc0ezIbtk+Ijqn508J+1TW8T11BRm8PgmxEqo+5OOFUQ4m1m+EhCV+GyiI9xbjNKw4zLkuMP
N/d19hq2Kh9I/G4zotKoiXO/UidI5zeXyibclP1E9/E/HPF9bo7qAecgS/UMe9N9pzRkN2EXte1M
Pk0QRTdFeD8+Z+DwrWFeV01jt9QEwF/vLgZaY2JMILfd7eFEuIi+oAhjPIyz96vkXTcvt59n7G1G
5m0cDEc2ZyP7OdMzD8//hJoY3OplBcECivCVT5oYJjwNDuDOq7YTJZAjaWJ8XiZw72DnSqu7C9t4
M9x23wRSxy07Wo3DknLDHeRqflAsrK2C6MlEWrChe06vUJ6d55QtE5Mpu3WFcenozI5HDd7VUpnu
0UqerA4mEDkl8el4QtGuepc3XHOwh7QUQrkA3qFKgnAk/UE76jvZeb49ISmyTcNwA96qAfsViqHX
seSGPd4kVcTtvU3hteJQvmk/CHoAdYBfWJt3F3mqzVizpUlN4UlYkPcc8y5rtnnJ7etFYpjwbh7g
WoZ7+ilgVtPs15sKhkgJT/a6qRwlT1skrhwM+7Wsw5PDp50+ZM2GdzriowYOLFxcixeZjDW8q645
PeKs8rURcY2X8Bzfj6OJxpoBn3sE4680wc25gpGZYmUMRT+BxmrpES1xYohfOssoTVILX8cNujT3
zN19hsJ2RpPMdI5vVVwDLrkb8lz5AbTBUqVi668tM6hJPQxew55ero6iTFKuPjnVnjplX+AT9Pyr
i2irs72+0lkvc1ZJfjtmYrchnmVmcHY35zMsfTzmV8S/LSQSUdaX+NfUv8kmDRBdTavCJ/byxJiw
jp2O0mRTwhTO0S+IvJSqc5G6vBSxLikfQwfq3KxfkkYAF8rwWdyqGdWSbkKd0b3C8o2uKxhg9QJL
Y4iEoMuapXlrTfDLRP1wOGPL+aG87P1i4ENkIU/a4kwIq4jgCpA2p8AGv2EgcJatXuzsNDi8yy5+
3sx9XCUnqM5mmfs63DMC5RWxUWI2OVvMcUSjWneclbAN4e8O0MDVLiPsrwYmm3SFLTSzMUfO5BkX
8/e71ypWBTXq5CqsPwXjHOxJdYvgap8eM/3m69v+Qy5huIn9SVJgywXARGZsL7JZsFBfXd+UD3ns
QXlp7RrGy8UdoIxy91sJPkyxOOU4+TaNx0soqsxeh/OITR2TCZHV5GIqOiuoxfZEnkrwR1cPZ4+P
DEE8Qc+Rks1eSZN1HzWQEHmv9Jj31Kyg2/pPJC3LUyLutsjbqDb6bsP2YByc7RyAeATlmdZw7vD/
1gO+AlRRFG+yV8bMfwsMy3xRLfkcYBUkAbXfxdB4vX1wcBm6DRpoNrvx2JWhGb8SxA2Nm65KcNdN
Bdt+hEjjeSTQlLQN1SlVGNOjPXCBqMEaLzeFyllarwJ3E+ohOdSCd+MdHgS2xdMKJ2j34nBVSJLN
mpuyMipP21twuIcvs/5+bno2JIhSVPfOuxH+RIosh1C2Y5o/YFDCvXgR35O5YwmnVOu1Y/ohBfTm
ZvTOpKZcwZJAcC599EaRjnWSPfB0rOL16e9T58WG6oY8QbZRe5VQlcdhOQi0l8VHARhwn7C6fRB/
Zvfb9BEAjvfOR3OoDITVruzl7+koKKppoxB/ixciFHWbtI/GuU063ETImP0cf8vhGGrscIPVjltg
Wmztp2Wcl5iFXN+6lMyQS3z7lLyxZr3Gps6u5rOZpTsFJN42NIcZNb0iZSV+flNNL31wo4gwBwHc
slPOy8moS8rg9Ao7w2W3rFWmOjBZV4svYE41MSBukmVkHoZ0kLcKrueqbj7BUKnx1q5+hPbZb6qO
VAbJGn01M9nFXO5qv7Nx7T4q3bxcPVqTTTfjvoyKOe9cLq6flUuPqj5uQ/zDFHxzVF/zxsSWxsI7
xWrYzK3ovhnkIJ09PRocTz7C6PwfYWe2rCjWtesrMgKwQU/pQRGx1xNj4VIaFVE68er3M+s7qZ1/
RdVJRUWulSbCZM4x3m6wI0lOjf+Dsa+XLfXnhwF9DCYIboneoSlEemZsVSwccwk/gM5xxPduVcYS
fg7oGBg64H6CZEMvvnnu3jQBUblTaMn8LYcpW9UmD5vwm+r9sSH79yOiXCj/XJeRGUy7CDmOV030
uG/cl88FBOxHk3r6iOO8CDkse2vO7f+ANgeCEvwTSiUVX8CaE2aSTP4AbdNYGX9Pzb1ekkLHMDTs
hCF7KTHPDupDbdCZsdAEBK9jE+Rjpz6+10Fvh25rScp04STBwOjJgECFhV1xydfYnnCJrAG2gcx+
VIm3s0GWQQ4wAfuOfBaHJzPodGQelOzUlsaENs7m3Zyca9UA6eu8Yk2Pd7ekZW1OOWrt4V520+2E
7KTze9HjrMpW4/CEPqEMM2NiQfA7Eu9UMLo86fCZoXE/w0wQjyNrRLi9vLd7I1AAJ8CXFKU5bZEH
ZFpCO45VPWKWaJ8lUWlfRPidruA4oSZcdlRqvRAxJcrj93a0OjeMrBxaKvWb6IXchK+AeLYPjTAv
FfZPhL++aPSegLwBigDmbpRWH8cSkOmvGmIuMHtAiHTKYkKY93JhcNZP/GGvoFzQMaAlp315sKjY
NM/gdU66o8YIoWZ+VTbSmG6C47dziBM1CJmrgw9qfue2GDu3gF5x/+Ucp+pFuYhEEBsgbPX7h+7q
3Bo/2ZGBvlbzw9+msx45P5K1qaewBs7E7pBCEvPk03Coh+0opOf/D15g+I/o+d/W2B8iqVsz6mq5
fNRku7FV09hRYFjN072Z1e67Ky8KOfFjM6EDPRnIavzipEu/2Rz4OXjeZk61bTgpU3Zs9223zm2H
YlRmHtVZXXeo486c8ezROnJBKOvRLtt00WhKu/AfzC8DcP7vu0I6jyDXSe8kzEIQIH8jOBiaUyqf
ul8tH7SlMmM2cKJcOO9f8+fT/EhGS9amP6qsKjVKyeztn+MpyLO6TynP1tle+RldBzSLbNV3d9y3
KBKqVzDZDxmOs1a25ZfozpaQ9aGZLdplOzYBpvAjYlCTKWJHmDUVI8+tL5NeSq1YKIBSDwt5nGAV
0za4QbRxhjz1CadTa8acJMj+J3p+MsDZbrXBUm+mVTQ+ZMxZ435lNn+YDe2iMHM2foyeudGQFLtW
/QFlpXe/yO4oDTrFyTaJnYE6EuW2SOn8MP+Yf1EH79p4IlonUG2abzb5nP7EpZjz6l/uEPMPX/O/
+nJT/lH2PPYdU2SgeEl5zAlhS0LWnAA1nuux00fRwl+kkSsTEzCiBv2bs24RqaSrW2alYoyvUZfG
Ddpv+2nNZzxTPzpTI2H5+l9vMtBS1f4w0vYV9N/zL3GXrT1MV7jZyxVnJYwfU8f7/7F/DsTS/WP7
7EsksigqEycYP/FH7MGg+X7k5+tbLb9YkEhwN15+sVPNJDiJvfGn3LCkMwL3eGC7aidBkjsE5wBr
6hN6iBqNTbr6VgZY9Fw+NKo9YOQgXXWMvIrhZg5v9IPWPLH/fdv/58tmQCnB6aSZQ0n+/yv58ezn
vSR9VcvyDcQxmtavpz5qgfk3PhxM30mYU7Stv8HLH6d2ssoL4VkbJ+eydlQRjHSVT4DEWF5/q+0d
B/E+OWY3FzUGE5mpxoGM+7+dbJbN9e3VJ4MA81Hu3vf//i1IA/mHu8+fSiIQUyL2+4+vod5lqXzI
TbXk0HBzqwe8iV2OOVpa3+iu5Nv+ToLHsrwk+wZJGjMpPXnW+so2M8rluMOoKFAXews8jQUMlP51
ue+6xcBFkf+4m/Els9bgvPcVHIC8e2E65TdTDgGIaJw5P0Mz9nDWmS8sbSUaH8mipnpYpN630y/T
+jbYPrAzPQ/VhbLh7UtrYsgpek8VQi+tExOgJe0GKASlu+J9GuxK/oO0DFMtfCYoIk4NbuVFif7j
zvX/aSsjqmAik79AbPnwD6XQ6N0fntQnd+5rTXCgjn9eJFX2hiY58YVFzkAIMjXyqIyfW1o/wulu
wlfO4WumYKGYIzNcrx+HuAm4LOGzctU97Y+ovRn0ZQNKoPF6n6FsbgSqms/to9NTZtBOpp9InX6j
iuE6x9rGHJwRcptbEhGQ1P8UdcseZ7GjWimE1QJubjWcJTc9ykibwYwLI3Wn+VjEv3czn9eMf0Co
hB1t9lpnVNB9H1jH6ix6EQOJXW1Je8bQ/eIVY/cBniVPPyCL2CMkceIg/a80qvciZvCqQXzx89Ac
B7Q5QR94A3RU66avoZvQlYDgxDrA1xBw6N8fRf8PSZSglvt/fxJ/UMuEnCS3fgpvC+bYqdPiFJSM
MTFpgfuzU3+a0IFG/e8yyw4QEPfalfkud+oJNKBr2T8pZrW8WTemZ/gdVMZnW0q/SX2uT1DB2uQ/
ZxqKq/lzv/v71f4hfro1rULi2btaSp0LXJJJs8/AkdEGZ9Nv7kwY2K497ssOQ5joL2v1P/ZbuPZ/
ugCZSetE2oisnj/q1dH7USrfR1UtiTgmu4RG8o3tt9bemLfNeAlFCRwCZYdtW8W8ij5qOdhWK8bK
s6LgFr1+4TEcdsALr2ywua7JTaVtnUs2MM7mRZ4qGyKVlB6NwJ9uaN37WIMB1RtnOH/5+Ofdcvmd
PsmzC6B2v8iIOV0H1w8bD+DiHWvojQxz2i9SdXfp8b0S/OuBPlVoFGL/EZaXIUkCH21wwdDryrR4
6/Y4KKzH0OiRnHAQQt9Nd6kYgf7ZUTNPk1J/jrASv3De4heV7O5mXVSVoSAUlf0j4zmsT1jcqVe5
RnMcULm6AE/aiNl1aE7z6dDLnOG1iPHzvS8kgyShOjSyB2vfbpoZaEhzM7GE8BQ12RtE0pp9J593
04+f5hpPmIRg1JnPBafRE9Jiyav9WgBqw2g0EDh3xvotUXHyBdFh9vBeU9qmAQD850S6Nf5E+Avu
JfzOWFORhOjDntj2WsgJlxT6JYFX38ygo6rfOyXTm8O/v2J/1WX/Z9FyQpObJssUb38cE+NRW5TV
51kt2d3iJy98O32pRrV+hew/6tP4LgvFnGC1IKWFg/Cb6Z+h9gSx+/hDonEVIyV/tH95AXz29A+z
BLjaMv6Ppd3/x1frb1cpbHV/qy67SSoPlA9nMnZ7Sz4LTQeQZUGQnp6NrWfipaTo0mszm+nG+LWe
37oYMZiDbiI+mJB1GKTRYxyq63zz3t+CL1g+M25MtgEa5H+/o6qi/mHy+9+2xYgD3EoDIh7/1DTd
7pPPSKof1XL8nj274xiLchIMRyYQpMBWcGbMO05lyUo3d8vqESsQ5C5ARpr4x/dJYyrBBJVH6xSS
ET/m94CZDpaMvVVBkE8cbK1LP9br5+v6t9yWNiSnW0O3vRalweuOxLKq7WLBB3a8Vh9n4DWt+Lbd
quCImN8sPGIsZ3UwL3FTZf5nOE9it0/Bu3uQ3CGzxuqgIhP5MrmRpA+iwTmltYhOCw3ktIKwQJMR
6+WRGSWcikRLPEEs3DEOZCJjP7oyAh+GBjZU2r2NDCdCKutt/ibg/cEIGlQsfZX5ozdgmgXTkGUT
MkxdvC3uDl+JSUrkl0QGMzFfBYIsJVTGFEzKj+IBEZsnPidb96bZAISy51KLVeT4bTuwOr24jDZ1
ahVI/5EYDxCd00NOnxHvZX6z6TBbxLBIzBvDd7trXrhE7fABgGKjD1zVac4p029t7o/UXtPeNO+8
8ckAdqlav2oC6F/KtQHtP5rWFru9VeMjLPR3a0nD+femd+XPANyK0PZy004mWqlYbeL1jXqkWxxZ
yHoBwWJwt7dFP/PyR27s0bAvAACilD3wYk3OT3Y8C2z1foTQsz4SU9F9qZgjC5L6VpJbyaF/TgCg
N9RXyHL6pATcd3g2ENt+wEOn6RJ0H9TGan7zl4nLg1wPiwdBdcbywfJwc3oEY6DD0eQ1ez1ij/Sm
fXeDxdeDeDAZisBWfyOD+74aM/F7ZIxnjMLziNZrL5wBqB6YdqWBFsDr4yIL+/MXrRPNFMpJumzm
IQzcjyx0Hy2qk0Lj+KWIJkBRXOwwNlSkKNYJSHGf4mAgsMeKlwpEBIA9+n6U8dDTitA9JQfcqDUB
CicLHlcB89uPw2qf7+sp96eNAH2oEJVotCs29PzMAN81++469spl6Y8PHBcFW+uiiR4hgQ+Ld6NR
sXXXk5cHk7m8zDFC3I7dhk6xxAqX/eQ/zZZQ7P3QT3ZCS3g63Ch6WWabitllFmhJtmbxc5YW+2Y/
xm3VW5YIS61kcXc/WOUPaG/Rihd27Zqpy30xXkzQhOcJU6DulbQXJgi2gilXDjI2RMyk9ddiXDGm
o/ZaXlFcRfCbq249oEUHGlPXTN0M3n65ei2wezObD3IYGn7HGVFGnD/3Y+aVQb4Eq2T83P4+7RYd
pG30jYZ/zX/nMeGR5NkJraQzOb63YNAlYQEMuINGhEtj9os//Gg5sjOObwYRKVov0aH+OJ2KH15P
TBQAjfuHgpr8CzfHH1+bAsCP4y3/yVH8p/t2yinVNhb0M7DcIEIz8WFU/O7uV0eK+RjuYRXv8+N3
k4FDINPeptfnNkZhy61QLHne23aBsn8sigtPsn+AFOQjeMVz9AJUtMy7/1Vn7zO3v8+hmRhiIz1j
h5Td11ZZquDx+L96szICboQlVw937HBFwIjdM7PnFumqdjOvjkBX7kSfLLG7gbrdZxKOWRxpqPay
xYsIAzKVEA5ekdG9rigVcfpJyyysrNF1fKVlmivb8QUtHi/BJ+oOykKO5GnsYkkxU0+dSgfGyYWT
JVjNG3eSgM4UFMXCeLMZHVJHXffFI5cXCBP8fnRzXs5rdQtGc64p2WDJIpnJf7sTtxGKXEhFITzU
ZNkaHpJNHUEu+SM/ZfR5iDGxOCYhlTe8wERopbQMAeOOF7+OiJxEsvBlnwXXih671qn13gqID2CG
UcWuhQepNiS4Thq8wiV9Zh8vS155g5+ctkfFYxdmnvHWly3qkLG+PZEYki+UjSRM8g7BuELJYzQI
4icz5s8TCPJZCSsu5GA7hc4xI77dprRufhA7vWB0RFa0yjdDF95de/3AZjJdNL/p/n09DqURE4+/
wKAJ6S3WyOtrVyQAyxjI/DhekIV0nlDIaZ8Zqj+dLWMug4LeloWY7lFofvuzZ3zmUxNiop+Uy8Js
rkWSTvAUNddDYwDM2Gao8Y50CQjZp88EA5dXa1oZNJJWzcZhT7TTNl+QXrCvSccRauyPa5GHhvvq
Fio/45f2dhCz0Tz7aAq9hEqP8CA27A+BzWin+lEclv5pUfp1j2ELg/WdeH0YtAXWNlRLKFGcZx8p
BVi2KYfFzwiW8sF+ZmUrkLLB9olkEtCdLKXpx+v7YzLKtiUGKEh0dbuoZ5kDeKq/dGk7nJLkhcuP
oXbmCArIebobPLlyZzCH8hdQHUHRurXyERigpvqfKecomk5Gp5TbL5EyqgqwpnHH8S6uK2XzdmIP
4ewlnjY7knBA1CwfgeQ0jYPIl/TtVW5mbBeFXdkmAnxKKXQR9C5DFTAfDIMFh3TXhYwT/W9fCCTW
T+aLfledx/plNDYkNtoQbuDJiIC2J6AJqiqCgOTZ6cADr2a8LomOd3FOwkGN+jGyoE7n4lQAMRzp
qnP6S6YnI77SuKbyRGLROCSjbdMgeFrJN+PUaAwrhlx1YsGUKkBluNcbMWtkFLEKYrLBEntkd6T9
IgeXEcNslGNvBWvaQs+3Hjws9nsfhU9h1lOFE956Pg3o1C9gicX5ZsHUGGPQ33lB7s4BQQWmwJOr
bnARzp96xE2maPAGjM2ac5LnC3x/pT7mtYza/cnpLxOIZwURW8sAlfRpDmdxmEOSRDnUCwpiBnFw
eD780ZpMXT6P71lDUq95/0/zCY3/VMF/KYyuKTeUMmK8RWSDbyL2FjiWD2jkEKHuTsHiA9FazVBA
hxIP3UwOhRv0sVjgkA/RSPbQASzhNsnFjxWriNrOfry05UTrtv1gW2X29hmltKlotzsNBn3lH8fE
3wTphfCgjxawnLw78Q+paSBwEAogHgR8LmaNxW16Ms5ikeTzBQMd54MDp6ciorE8actLRD8BI8wZ
lmvnDDjC4Fs2mH1Vy7AgHeJlz6nNExvzd0rRXjQW0tIeU0KKXeorv1gE8S+fnJ55zwEKnz7nbkrs
0ks3XCUkhQB0JSbQiZiwt1U7yjJxOQkS1z+9tfSaz0BkItrQ1U20ihF7W/Sd9iApI5SPryU6xts8
ddJQeoL4NFoTqfOy8x4iylob88D/Yr2xzCCIQUPFnOxzCX2C5OhnKNsrk0vLNP3+Uy31+cE+8HJd
T2zGRuHgvRq7qBtJbnLlo5jqte2w/Z2CzReL7GT6XFJmnFC1EdF9vs3iNRXUZrR7GgixvmFpZEs+
uGVuCyipe4sDrpz50DvSKTutJ/TgA7tf0IVjpmIN21eG+54HIZWT+ZxmfZ0Fd6zYsLQgsxT31oYf
4S85xhcZE4LN9tAYpx9OTVWdMfCChyQhOnZkcKcHlennYVmn3IZQbmY9qrKrhEyLlyzXt18Mm/h/
ixO0EXutjULlhFWZI/rDGEUNjb0IHhwyn6HWUSG8IlqQCsaaCVvuUIhh6MRtCG4JX7GhOaN9vimJ
LIiXhZs6JG5S3dlvqkVxLql8xm8LkaUhERX6TZZVbrzdXNYMfHHvu17t5b3KrNM3rUoDl4+AakHx
eczWpddbF0WwfiNboSdpf1T0aRNRDPdn7Dh8q0bR7ze97jkA0TEe8weOIMlDSjNBRTOgjPSleXul
fuy+fDoxM7k2FB5VdGF3k669qI1VEf5kI+MFgc6mVaEcNJsx2qIe18OOma6ehvma4RiLze88bvT8
OhLW2sFEyyRHMUw0lBXpOmjwzB6ZTfUeRp0sMGg1u9sRYKVJBBPRuz4sk498rAANikvN6bYpd3TA
C1G5zOUVXUCqd2FmdjNd9Wke0e9cY505r5aQKXARY+2skvSBwDK24evy4+TARDDtHVKncp0JG/zL
rB1885nbo9mga9B8VDyzGNdhth7pvLNCX7IVz5mZLlJIYqso21OueAFhi/izSlg76gwzR8+p0PH0
9nzG16rWND03x/9M7BNZNoee8w7anxpd4Zr8wwlGqBtqOPI6aIzYAuqQTTUhA+PYXoaWT6yeSnZd
/mSjfY411EWJT1jrwKz228Ief9nJf4cBrXHkD/efvj4qFvQTyS+IFAupcQc9s/xRVUdFV1zrn6AH
VYTlrSUFycwXHTJlMWsplnR8JU/vZQ9xyJdHtqznhWpiy1GCXwjTbaLNJ5t48fakHQjR7fc0/SKH
R4SHJXNobBCkxDeCDYyaycI6lPTL/K0snhRvoSE8iYMNrrM3KirPrBuNIJqPWYT3Yx0gWYHHs+HA
aBgZyuRnJ7PiZsMubM7x2IS7YvkDl42t1/mj28M5gBYITeaSoFVqTDmGcCW+CcsDmpTChxsy+flM
sdABIldwH7x4yOochloFyryF92covT5Z53oZ9Iy+izNAE+JPBeHW3R41Oin0rol5/xs+YrsY66NE
y+ic+8iyGRpul9v66B/r4x00xcJWkSjmyEW8rqCUWuBTYxdFfLRpvOwH7/WOj238iffethzGwXAn
8HGyM6bkk82++jkm7KnvFRyHG8Q5ZCdo3w3SD6L23jHlkPeabTjZ/STVthNDsvi2AIvG15mQcK3l
yxbizSTM5x2R9sV91QhYM8dgVz5+OwiKzWqCfAHiu0/I6q4hT3CT6iob5m+3UMPeFSGyPnLtjvcE
LY+op0P9dJZ28gJkrrmQg0iP5Bck2AWFNhDtjrAbPi4Aok+7BN8DbSzsX+4jbhRd0zvySAL9vZ1s
oGazl86Xv7Jl3JfSbDQ158nN3JC1o+qfkh/Rhie6OM6093q4R5VGaQpY8j9eu8LM+qKU6sJJEIjq
iMK0ZNvDrml/gOtWTUSWKfhrGiYBZdnJIMSk71QR4gkbeMC4nV+reDVa5rwvMC0MRNKH9oeBNIQ/
Ci5ubDbR1662OCx3E2o13Vb2HOTQMySeKJoGvbzAiABj597JUnRhIhv+w9N6UXkxCCt3EIDaJlF4
bDX3ubqFw4UFIqItEuvrWRiUvj/Xv26YfY/GjOedU3QU09cM+RLnJjXypdmifDJ6sxbKU+EpSBYL
f13xs+FAq3cSZgut2PAKhgOdjeF2radxR4hvn4Of2tr7EV5JQKwxOT5ccLLCJjDDG0Dcg1hnaKqX
TECverxtSIcnC8hhm+hNR9THNRt0b4oz1mt3mjPYZ5i6ON3HmgfRkZumTUAym3Oi6fPXCqI1p+7k
qdFRTRPzR2dGArpmUs0+OynAZy1v9PltLyG/cV6K6Zm6LHL/QvM+r/yksGAxvyuOP6E/plleA5tR
3AjtxHd7JyAP6aWH0x9FeyZ2us9GczrrXF4aKH+LdAO2IAEhn6sPWXkm0mwUbnNqI2yeQ7d3QE4/
o3BSiVMQ8qd6PZomx7aHtVe84pvOqi0+KRPvDyUyhFuMEnpncwKVK+Rs2ebJaSykTie2o0AxPP7G
2McR91oARnHkzAcEI//op5U8PxHHUWjeZHE3dUqin/vdoHVnbTQ8Q/qGd0hOkqnC7uUkLaJsa4Mn
niwEXWQ7I8m2vwtMfvskBFfrr5UQRQtQyITsVpnICoKUGa4Nu58gaxn7A28LOMCoGBdODEcQ6a7J
BW21SRFHpElmkCouXpvmHAiJevRXdQOwoud2ee1s6YrSIDlYwbfS/KPQwQ5+qbQNgFTJFiOuJG9s
svVgKEefuVYxTu/bbXmEwrBevjWiXEEH2gWCPiGJmnbVB6I8HU+bSZ/w6s78MKnqMbcsFtSIJLMJ
o6PgT59ikF2I44gDi2xM9q8S9zfgkRwxLW5Mw2qQqYyo1SqFLCilQr1POWY7jnkTdkTdxdP2plnU
QJn+hWxYgX3tvgQe+5+tON+faNRrZ/phuAw1wMC0HmSKlE998GKTYMwloY32d5Z6KFwXr01FhTPk
JRbAo5XO37ygh8zFkWW/gzQ8ufz8plXkt5D+cVQterMeluonIaxxGPEXhliPvjQvfjVT3cJPNkK1
hG2Aet2m8Le35Q/bFpWvACHvG2keM+JTdiL6vNZ/oECyOSFS88QSEMHC+OBQJFkPKKag4bcwjAYT
0ugqtGO61QvI6aZ5O2Zh72MLgNhSfxMXwFkdYJh+4a/RuEKfp9BfcCeYqQqA0axFe+zRqqBP1rtG
m63wt9GOM98NLIUF0ycDdrDFrrC9YW+rublfbiSbfsxWUpG/zPkr+XdOdIu6Zdux6NEg4Cn5+CMy
iDs783GPA24zA2VM4nZq0iG6omcD0e693WzRAdrqJ3ZFPf3tt8YJyoFJcERBizmxQsnB2Yui7nwZ
afzBlHStnktHamxaY8zNQyFm4kEI+gvMmxT/CK8mLIyvjVUoC4kzdHs+ORy7LhoeuAUU5mG+FlaH
AeaT1nlilUTrBOOULGloQQwgoXNHIQoyv4xRnQw5OVcx5YRVLRMPY4W8qE1pKXSmGI4ikriFBpMz
1ccvEdTgJFh6Ean1VuCyY8Bc6rJrylRcntOdDMHEAokym0W8rFsD3690xNsbnwEO9GJZ6Ac6FZdl
j2B6A7g40Qcoc0GYAeThPOjZ0uN9OnkQUppv3x/tgVQiwqE0l3/xtxAQdKblnzVMKPSzOR5OspVS
ipb1s3T5CXIBs1Sd83B+AHjnQOQfJYuOVkaJkHwF7SrGEDEXG93qMWUH4YaJPWpIrO8iv1KtpBfp
oIbEbwKmPsgNzozclk0simws810SFKnJBRey+aF5ZX+BiNl/3cyCitfOMkASNcCO+hhv/f0yHS+p
tjDJYAPuqIEai3CJRlve16+lcvnuopMLFitMk28zdYB/khU9ISUjb8Nry9jSl3ZODHleCtHcFRmd
MDihDFrJDs5b9MJe1dA6jxcJJjkMZF8RYavsN7E1WkLQzViVC8QBFlNl+SrkRd3XfYN6R3VuqG7N
OLzZKfCTsCZIK/YCApUbrZ7dsZC0TK85cINwomzehOESJOaqHLyAHfyaj8KDGLnxlYS5oKLeuPk1
K4lNzeE2r2N0xPsWxnISqhyFJ9FvwCvQCOKZaGzAyjATTiVOUYUjCMDKvLMlrpDNitIVK+o0o71h
72VVEKB+Mge7OiqAUZwBSYe44wiINnEtTszRrDt3h7cpAyZQqJBytu5RkPTCB23oYxpbVIar95Z6
ke2SmgWDHcJCDi8rd4ZE8YCbv6Y0i+QjwnWhsmQeH/YabmhjIoMQfuqhIWdGjSvPHF4K8UAk/zVA
VcBqGbQIoqFxkFNIqBIhZiVDxXYnRIyULucYf9/Q4x/fJEuScmgPtfMnOuOBKhcTu1lic+MlZUIT
Ago0MKB3Y63nsQNwYVTgt4feuhDNxLWYHdNE2VOrMzIopglgYzJ5hch0HAnLPHJUbCaAydHAK6jk
kRzDv9fcu/GQOHycS84Tztp8jm11o9r6wmLpkeq0SBvt4N1Wb0pe6CwjVYwFhxob+wJ/277HY8Y2
qU/Cj30KKlDl16qNHgt5CRAPokHtYJCWosezbA5Jo6Jte2s78UHZfKizcZzYbmDwz2K7WyiIFmGy
Zyj6+3M0dkwoYsOfwisQGYitwup244jEWCNdkbzI0cPcSbshtHAMdjc7Ld5TjmtVJ7FoyVJr5ucC
bZxon8Dq9iCM00rvIfwEG47uG4Fz0/4T8j5wsXsZzExlo2GBbTrx4uPJE4LqbgqzdzO/7K7CIkDQ
LjEpjBDgfylZefkhRjbRcP+NjXQ3XKCatAr77Z0c6iEK1E3l0U1RnGPZsh9Gtc1tgNCnSfDbHG+Z
gEQTW+X4+u7eayG8EgKh8RxLEW7J2HrdjR766ZCqmAcJD537GQktKso+0UND1zWIaxqDtkORooky
/R5zejngonglahQ2jgtVSrmLqynMx6EN7xd1LTVX/CzxkqT6QhjjJnaJtE6kNibTUcTphfjrh1yp
lCJmZA+NOmLqmci+xWTy1IerHs/UvRN3BNtDryA0tQxpCBJUwFTxqBs5z41XYbwOSCn4uGz2+qEP
w6VC5w8edXc7TkqoHYLZfe6lxSSP2sh/wKnAUsdOV7pjntGexYxplcCBSD0DxtsSmHREKeGQKu6p
q/QKIT9c323k3TozkLd8Y+r4BZH0pKBdFBIFLjguZ5C6BlgFlceq3anrMLXuYRcCQS/uodgIcXxB
c4uG/GNubkTCkBLNcoea5i0N0W7E+mBiKQ+fZ05DDEVazKqhUQw0aalsxZYudIbbZEHHJPROjIFd
F2A7TF4lXJrA+LLBwH6IO/2za5gcQSNzsohSEAYDscdztD7o8awxGbWUGLDdzpdkODKQIDOFdxuf
JShs7A1EdPtn9ibGf0B9mMKc7CoqoNvPmBycpz3ZkM2mv0WehYr+jFkP28f73JRmRJmMnIYARTLz
AGtZba39ehjYrGDUvOH+9aX9Re1DBtOsPEHp6/XxcSn1L+SZwFor6o6RkV1YhL0ZxAS9p2itXd4t
DLSIWSEjTZCPjBhhe4KfmNp59KR3DjID0pRDAfsuCcDhnTgEg6LuTW7K02lvtkSK09CQKLd2EGUP
ulm+j4kjiFMIkAjlcuMg/LQHwcNnTAconI2oC5UzU6yBVAEuhUVqO7IhJjan3zu/w9i5r1UsmoCb
CWGiv8Ih9QUiJaCxfQGU0DKlo2BiC/r1a7JHDjKx5Ig0LPpFgQRCsO+Q/AT9OUcr77wttrHJ/LX5
YLJhHZCVoZI4cqc2ZGuxtwNvSOk81EJ0hwXC/9IGN/+6rF0GRVLBe4rHlXwcdffUz/UZd3p6ERc+
cWIk+YNQuj6J1Hyjv3qFX+eLx4G3HQ6hYUdJ5+QG0hpgtTMGm4cvzMkly2Ucdj+5OyLJeWBmKx7c
suPewbQ7xIiAQ0mdl69eiVDzE2ZECMo8NpGfWqMvQQKach0Q+wyDhE9HiWqCHhnFshvZIqlk5FK4
YBibtdG23jZUdNxoAbNbqkLGkryLYPuYpvO275ciFFFQRBX+vlDQ6zewcaEG60/jWFjPuYEBKk2z
2GPJIysJ/ScYPTRKSPVcb4l5QBxGYRVOaMSo9PB/cEfz81BjoEMSpNyjz6JWAVHvHna4a01bus0W
0dP/S1GmrhGF9LGTmdgMpgOOfMqtPWdfNwf0H5KaGPB7SMHcBrGp1hKL2Vu93eiNFrf7jW/kWVCu
wGmu66hnPbgiiShqWquY8p0HhzwTXhSugKS3vp9umPfbbAfMX0E5YbO9D/QcHLQhy/xtlkKlI1tK
CAMGxUOdgksseE9RqDm83ydI8qDr9K91GloE0m6S8GUOvJ6mRpOzwmbIm5jvx0SewuQv87AwAGhZ
Y8jfwNvIGFwx4ppm4/fNdbam/KCtbKlLF4mdjE36so8VW+zltVdvb0dAfRwhfOKiOcO1WicLs381
i2QnnT+mN8JIvDcdECJMTiUDy11sB58ddeVI2yJOhfZG+7dO32CLiPJYeRi4TbBhtsyWCo1YS7YS
VhABI1Hr0zyKSO7fLaxCA4+9/y4wTWqTwxMyR9FlapqvcRcqVz1eNpZ0BBt/Xhk9wyFx0+T9bw5N
sxDUWpZRI99/2Zr8atWIvGFKNl4zWz0n9sCT1/19370z1B33qo5KRCLGvNRGjECako/CP7no1p2z
TRk+jzRhTLbQEKzNT46FRwtAHMF9Q4M7NNq+g+vyaVXz067hwQk+DMPc/wxkU84oA+kPQglfAcjh
IJ5i9afq02QQamv7OSQqgV3mCb64ORT738Fj2oZEAxG3vRgSn8PTtkblFNq4N5WYLWmMNyMayTCj
um5DdAXgqgwk+hmZTCwHbsbkD6CQwUGPQgI43uevpcBKDSEEerZ66FIMiiIPIANzwvdSGDfSYrTv
oi70smOhTBz1DHvRZwiL/pgPtow0cZ4Toe45thvOD6cvafV81AMiQG15xGpJqJD2xS+9Fect3t8n
gZ/JgdGX9yeZM9Cb5u1pfUcecTXV08kp8j468pgXby140xMxqsnLmmJV46YcqwfmIOMxhO2Eq/Fy
xcSFIr/tWEO2Nm58Zk3K36UiT3svewLgRFGSIyG20MErr01m5Y/wPXB6+EYzi5Sah1ff2EP7AJWp
111GHRQ6kqnVqHWYUw3nsCs3uSGrXkTSy4TWn1aDbBJEKlJcar2dhLweB0PqfVS/IvP2Daxuk0fS
4e7rDsmHBKh1Oph+x95HjP9+3c0ROA6Wo4DF90a86NSpQ7YKJNtjm6O64pSpgjK7yIWBsBvpJaNo
MqujZOYV/biDGAEA2SXoWI/lcYzpGLi3fnMFjgKVDdRd2nc0xJQ5VPxwRJyr4kQUWw8vMtH7I3Ix
Z9i0FEQjY8BEm2AYMmoAUirsLshW4X7pQl5azgf8/DWdCzHDUDIemwVION+P8UkRfJMMampibcl+
mS5BPhIfEHDB4NChijK7YaZNf0oXCTV+816MjfnsblNGF84kPz72Lil8uixy0ck6XonwlB31KJKR
6MHZX2s3j6zW4QyujfCp8lgQzXvy2i3BRgAz4h+Eqn96mdUeqgil5frjnB92Sn92g6FrB9rwZCTs
B1Eb6/2nmyDzQQ2HEOSjwdaT1lEg2Hij6ahD9ufMljl0ox4Xxy4CjfletEeQlpq7fGdIzKW2hV2e
pf2YR/+PsPPabRzLougXEWAOrxIlKidLcnghHJlz5tfPYj3VuI0yMDPoqXKb6YZz99mhZ/FtqOUf
WLMq9EMwDjfN3t2xI4BM3utrRkuln2uknWwCDHanTxrbWO3B5nrpKD3t+Jn8qW7WoxjgY4dLzyGC
YBlhjNy8aDtpN66CPWUL0RZPcPCoB/QjLLm9edfSGcxy8nj2x8miGvNwLplAxoFaNM95KSx2E+jz
ArFN2Rl44tjpVYIRlHFgnr4xqUN8EeOt42MxxZz4CCmSlXDYD4zi7YgmD6YADXENOv05Hu2TcGFJ
t4Mb2xCOusMJG2/WPm5r0uPPJGgoUyDDC298qqj4JbNatGPiPXBC2ULKZerqJxVrSPkKfATOPRxn
/hd2N+ZVrO1TijJ3zb/JF9mYO0wAoKUcaEjj+4FbmrSaipsEd2TrUVeWV98ejpC44fMJOaZaCqBc
/MFZjvfbTepvE/igQdQowIdhyWH+6pSCDGUwyWNOwxvEUt9k0ATkU3DG3oxNDA8BFIlAzBftneoS
jIaGNufYHW4ES/k1Pr2REwGDhsijF8axU5w77CEAn2S7gfiZfZGCtvaGFUMs2gqsXi/yTV5c8Umc
+4ccrUVYOo28JIqCKf8WvRT4SEcLbLOibXTOl9W+fxwA4IQZ0DeLXE6Pv34I3xk7rDH76oXK6jO4
aZfxkTqV0RxRa7FwjW/pw0tFCcU7bl6gxJ54p4kTbRj1ST9vV9m7cMHgE/yfQJnrTnzaYbyDUnLw
iA5SrxENMKcrbG8d3qVN8Y5o5chiCfRpvMV4mQLSMO6u/cxJ5hpaym1Jk6B3YvkpzecGBdgTrvyq
QXOcW/qgX1idMluH9ofVBrnkF+1acJZwzMf2JUVTRpv8qZY3MOEhCZ81J+xsbWDte+mkWZNikAIf
Il+09QlRm2+3+J8eEm8DDFNO/aL3LtwGDqwU2Vvh4NF08wgSjwQLY+pHTmsElqchZy5/xdrF4MQh
iDHySFbqe0jwXLJg6kP7dNWHlKAnt1vJ6gOnhEEGbFn0yoo1Ld3CLLQuE/DTs2GSYDM8iG8unvYz
H5ByKYeOANdM2LKysTT64MFkcfZn19x1wQZ3uSg+KaKNkGkis5HkaM7dT3WjdMuINqDGAfWOhRe+
RmzlW+WJpY8MjLcu3zFpsp25qm/xwXVxuCODlACedpgIHeqDCOUemw9wYSTOtJI/FXL1piaCx9Rj
cwOL8JnBttnaOgSaI0izteRxwAQRFsLjot1/jY8tziGQ55QnVmhU8PCGJrAd4DKah8bGfMj4DDs5
tIU7ISVzEI7e5T0GDDng7DvoAxVY/kFMAXsVK6G6SbbZqz/H6DxjpOSs7e4D6tVsHcyLT9dwQtgx
LfDtyoV9SkBQd9cn7v0XSqGRIhgYDJM36mb61KYNa7Lnx7r5AIgIb1ZbUg0Ph+zWQefw4YfpiIbW
yg4ft24/TSxQaPJOpvVY5RnIPUMw8RQXD3QGEADEm25YRNt+la/C95JCx1tlwYnE8BPEWyjQbJ8K
sNY8ZNBumjfzzFIdH33c5chomolrajxvdIbgnF2yC56Y+OzREFqblIjJks20+4RErNf2ZxTair7h
BFMj5dXvUvVoEIsV70ZcfoBz4mUFix3Hsg247RSSCDsvPl5yYDk2JdLjpImfJF39BzaD4IL/nbIM
DWeixLK7ZpP+kFfUa5ntN+3CLCPiu2M2dZLDWqwLDdJOtAC7MGppmCctGjZDpc/gJ6sgAAjhAWTO
y0LFwcyMlrIcrHwmblVx+NODdRQlduPH86plz4woAsrMDxa1ihmEqTC3Bg3rghjz1jxg7LQNL7Zf
+AyDks6q2r5IVrdXBQo9l/O8DhhrFDyFhGWe+iZQJWb6whVWgyCceoOjImCiEDVLC5k58cxzmUsB
hYcAr1TCZXoZqppgY9UWxwrkMogf9Aif+SrZPQYEuSmYRWTQecFuBxHRH1ByX6/9jpMbiKLXY+Tv
c1aRiIyKFHpd1bjWLcIONdC8wWv2o7otsKtrg85RGnmee2eRhWes5K0I5D3WwHja86hieFZsEiQ1
PnYhGVtw0497f0yvtRk5JifbXppoOSqsiXsMl0krL70LgzRGeJDyUpjyPjQaY5PIL5agzmXyGhKo
nlDugoQTnHBzheqUFhu9si5hlh71FI/h2F15zOMCPY6kTkR0/F1wuek7GIkewrE8XUQcaCV4c5Rj
nc8GB0DDm0712/TFvZa2ghugIvjyZG8pG/hSmfI8Uo/imBK33nDi8I+j7zlMfrXYJvgyEmO96lIs
EYXnEoOKrE08tPvSKmyJGFP3hUunYCiTm57waGRM8gQuOBHtpAR7FirfnrMQH90aL43QbIROx6ls
7FmBWno32dnlHJrrlBLJgcet6mOhZdEq6IEEcqp1CSPYmc8jxCsdUSAzoRX8D7+FI1tOclY2+oAX
WY6rWM7P42hefS84A91Of5wapV1bj2HPzO9eA7LPatOOfHlphtlJSvRFGTTnPouXrSoeanwvCvU9
54zikneokueRwZCtof9hZU84vWJJm9FoN/VC/UgEGIrl9pRUUPVlxwNaUrmoQXbuoCxyi4Z9W908
gMaqi/ZT3V0L6ChbY55QbLn8uNXoHiJRDgr31AsXhYBgK8ZHpWg3gouxbq08tGkpIUZIrsJQbEy8
TAUdVBEzRxG06dRP3wA6iwKErUXngtWgErFvpstd1edpzuSxt5JNWNmtsbI6KlEpgpen0wcx63Ru
Znutvmli5rTKNT3XcraWA2/u0xfTSnmTDq9zraTFlDzo/cOI5E2jUwgzSB7Wmo8n31mKLCfRcifC
qSNJhaNvZJ+SKS7VAu6UAIcSLzkDvmWLIqfxRvhs7qMV01AohidFdozRtaUCiNMbTrHRnhJ1bUxU
eQZ4Rss0Y5OomUiWWyA5bs4MvENfQUCMC3v0ik1Qs88Yp6ysFznoIZwRvBBHVwRnU7YoApKSOkQI
CcSuZyKug961z6uToHfw4zrRnY2kXjTju4W3QI1zSCHNXHZmbHmQ5UAJqxajtRugVecXUa3hrrHa
WSkYtOS9CnX1riM9sqR6CVhsdXN9dFeBLm5VSFvJGGyy/p6o+ArhoOMqN32iK8s6iymUMtYVdtsU
sqIGXytWba2In7qgX5Z6+GqCWpfhV2nqB69YtXq79IVPGRERoOQKEv32a3u2q0f6tardt2s7e1PW
X52/7Ga2mMyCt/PAmMphEG790DY+sL4+dMwyGsLE2dd2LS09ezud5oWdVNsQaWiVWlfMvNyBEyC/
J7O32sn46BDAzYyTos3NwS62LXmN4aGQb1a7rh4LBNLtHkQmwrpE2EowDs5Q42lQzDZf+luFmxZM
hXaZ0a6MuzXUfh3XDBdAYxl7G69dmslsS/tS4+NwgPI2ykmTlhMvAuRnvrXw+/ygAZa3i+JNNpdW
7/ifSA6i2TnJ7G6GSgx4PbHsjpb2p3y2JNy8rAf4D5/CLiaIhk+w49whnbXz8814Nmwo0iTXrNVL
z0u5op1YfLnBlZdh2Rm/31ZwNd1XeEhdsjdo2QvzEM6rFI8UpPqqM5KVQP0GiXOyVYfdkeM3u61W
cr4YVhltvYVn05wvz633p825x42bxgc9TVqZQK+35jF0WCRpmzwI49P0FhzImW1O2oH4lZ6aO/sR
xBnlnj3nwD8xJoxr4xkF1NTu97AngkMbYkqzrlb+jZvo6+gy3ZGLqwwqEV7VlCGgob4bFu6Xek9e
fXa9m7CbyOwD8bi00vcAMqajsU/Mvl43HsN/0ZAWiWyaGu7ZQWE02LI0M2fOIy1AbF4n2k3u8O3i
W8ebAYaE4ARUarIiAhKgU8Z7dCZOtiLcbgoMtIAME9ny402i1wCWT7m9NN/ox8Iswq6cuAx/pq76
m0IpzlmUCOODgBKdPi/998nGb1Z/bjJgAf49v0cLgmrrKcbkpHeAYcwFQOlVR/KzidD1H5U1HBJa
fXC67k6N2RElB6kBLXw2vMzMBZ0VQbU968o7UtYm7BttM2I8Jy4tjFfQHNSfCRXKFEmsT1mwKW2u
YDWRY8X51drK2HzKc44GrJr91VpyKijOBavKIjMOV7AqMCFUVWRr7TljijcNZrHNz4bvGoe1cTqN
clbA7h3Il+Ph1qMfJsLoQi740qtLzTH2Gky8OX9O7uCIzTajGLtnvjj73bZZ+aglYKy2ZDouBgqX
gqxaVq6VyNfsFkKL1w2HvqkHvqTfsB1we2f4XUFw8xcR+yWTqB07BINekKmAsTfuGnhx57OHcOsz
yqZgF1hQd+TIyCx2CE8oOdmJ0U+0x+KCgdKhPWmrCZeAgzLJNaaYiWjDvgZywuU5vyo7GVgMP8gA
V3F5sY8uukNdcwnn5dQZWLbHPZRtEO5ZuqGduXQPSj47i5DxKI9m45nGRzvnCDPY/e2GM6s5f04g
IOijjU3coZ8Gll0x2I6SNcck6il7hsWXfGzyfUaLAgD9qO4hBi+EffwKncQeaNx/zReHszz7go4s
zS/8zUWjgUrvvvuQFgvatRzxNxGodH/yCGy/zZ/55elkrb8tnX4/fmLGCdkomFmfIZZtIT6gbIlk
wtL7j+zsSHTgkVVcvJi3GkHqsiNji01KxlIJnMhGxufcQG2bx2q1DZqlZqu4RAYAnRZurelu6gIg
zrq37xlHIoI63T2Uc9OwgQhpXiNAIW1Ltv1VRrl/NzYbpuGr8lXwRwRjpE68t64Gbo9bH/nKc9yu
2cfheHtf+p72gDbDfptL6Js3SEKjvezuxyUbd4BQFxNB1yH848yGjBaFDgedl9mejnxXkk8iEuAj
PjJhLyDeT+XOmG3TOaw/ElrX7H4ybjHn5AoN94vCuvmQCFogxH4zAdTOFNw4XPQbfguPX2wZJC0s
hotETumnebGeDVYGesL06N9a+ApQct+TL+FBz2nW5pPlq5jSUr4LwbsBkDsLP3WT/QX7nFVcvVjY
MZTds8+yx09S9Zfeesie+IztmaKw0CbreNo2rCEN53io9PLePYTkhnubUFiPN+/OoC8nbl5Lzmcw
TzGSnhaXeYyrBElnk4bLCVB+kEzCT6L/42ZriBqoDlDUHNhfTliUE6bYbbGyXCrvzZtytGhE0WvC
gXSV3rD/4+hZOFSKuAm8afP59LvsnNa+BmlVucOwfJFOLXbiCY41RKfpB9mabqk8z02cjlizngm0
cJMbtfICDAGXKGXhYcx99GkpunP9jQeFbOG6c5kD5q21dibH8WT2oOEhCcoK5wM32ZOwRXQPbxuN
MYvTGW5IuaT3zP/VbO0TTjfqNceKTyN0cf2Qg8DIJyt5nNevHPf4wYa9Itpr1bGwlhHMAer4fg1z
04rovBuvIg13K1xU92HyoZTJb2Okd3BPkJ/3U+ZBtQif6JpP7z3UOlwnjV2+r6YgUehZKR9vqXgL
nZ1g4BiCootcIpZptvYv/PMoi2l4rgUsMt+x/tEwY+62/SldWOZce+2/1PoxM6GX8fOwwBlyBISy
c8QnlSXWW8sT1wCbuIX4ZuBLsaY4kVSsBCdfj2IZk6Ci2XwhnbxqhCq8c7M9LOxOnhXNLMOU7o3/
mXox+XJEHPkA0/Tk4bIIDbqB4du8EbaClIIwhE8GWvYmHRkq084ROtjwIv98xYf3qeTXsX78oa+b
f3CKB2EtnlXgB045w2byr6oefBp8D5K8Lc8lC3SALBlk/liIOyUAolRuJup5TnLoiIavWAVR8Zkj
+3FwCrp2DzIO+HGx842ThDnNVdX3lEkitsIwe+Ul5Sw3SUIVFt5z6i6oRMIWp0/UlqrylpKsrBGc
438akEcGB7dM5OVxUcIbALpp6EpDQb77YNvaJCEf6m2B9fiji7yT1VVLxLV0Qu74kkDAwxwwejRZ
7ZfwjHLO5hxU5wkOxNM4K4n1Bu/DW5tQSYjsa8IvcLI/dRzBdsXbpK9io2cD5xNCxI85B5E9oWGy
kdXuTE3h/hlHec/MwsxxTTDqUsZxHqDwJRG4pxGC4KMlbaU9X0OBd0ZQN+UFpBJqenOFXWFzneoi
dao6OkhF4SlnQNY2jTWJwyF92xXLRuxvokfNwOJkxrQROJVKBk5GBimjhrYO6cTEhfzcKF/isEvy
eg8DszWYVgPzpXfL51GW7uVgGIswfx3jZcbBYe/FpQ2qB98EwScFFzncLyJZ9vJrOrBaHdkjaJPB
Ppib5Ra2huB/Fjhh1t7nvy0cpJ+8kyxZ1U3RUCXdkr+ZYhSKUUfpYJQXITkK4WuXbExED02/1CU7
z+eR+Db4v3jdfAuI+eMZ8fclvzlcNLJWGVrEJeV0m3gWkNFWsx7rYR9wtP3348k/+Bqauq4rPCEY
hG5882oz0kQMqiItOZ8tPclf+cmIEraHLECLxhQ5wLTI0fLBQu7eh5tSJUEHWlez4HWoCR8orxyt
HSbbTdNxhX6uaMap1IcHVTm2JFpTZf9yx99yxaa3YxoymVEyh2wsmb7dsa8LQ5BZWXHJRyrHghiM
kRlQFGimKYN8uhx5Gq41yz/IAYum8q7lwVzzEcVr6IwK1+5pyxTpU4iGAAuG6Rg6+u//vskfbKNM
w7AMiWQrRTTNb/fIWzKLTKyLizZE0L5VDpIbIWLrtbpfxso0/L55tvzflb4Nz3T0U08QquLSq/Gy
z+SFSCCd164Mr6NR/pkUm38/mfTTgDFVU1UkWbVwNfn2aNUYBKMxqPmlcx9j7zAkEDt6nOUpfq0U
hickogAWskvXKscduIPt176wcfz7NuQf3jDpYbpu6bKlKIY1Tdu/XGDCIXBbf4jxMC06fDwuQ/bJ
iufhP9qVH1m5DJrXSD1HBuYkPXIDutlSs61HObZTvcJBywL1cteJdhn8lzpH5xrqJsa95pfQUver
9tB34S9uMMoPSwnTWsQFT9YZvd/9daSgMcssieBBC0uK+zGT17FvEGcEqqxxPB22lrmyAPjLmmMc
ARYK+Sb1Xq06W6ibz4YCxQu8d999DCUJlZhEG3rRcl4yomauSFt5TJcqhkdCjts9wjo/yX8ZbdJP
r10hTMpUVNmyLH0y5/nrtSu+kiij2mWXWH9rW4TlU8gGZj/jXaaS0AihkTXogmBZLe7O2UUXcQ4A
7E7H1imCX+5Glv87+K3JTVARsWYVNfPbQqmWcWZZlZVewm6rTV7TxtoKIPIirqlQXkJIkiR3VQKo
C90xIOPFVGh3la+NsI/omLBuLTWY1ggd6dI2XnlMwAz/PVB/mJ+WqnCXpqFahvYn0PyvFxb3dRz6
YpRdTDorebtJ9Y2GUI+do4ghdmOY9e/r/bRf/d8Fv70TT5Os1u9j1JO4ljIh1RF+6vBOZ2Gm08My
UDL3/lwTnH9f98fnNESGhYb9kql+Gxi5nvPbNTW9uMx+Uz0XCenxykHCYLJK9YUgP/77etKPFzRV
kawxEqUV6ds6FAlaXbW+TieDbkJDuocR2L1YrYNeXE5ouJx4NglA+WitLUyWDYy3J573XsqxOo+e
tIIQ5Czd/XJXP01xTTJVVQfaxnHx2131hdcPntaml6B8NQV/oUr5KhFwIHJf2XZcOT/g0bg0VO2X
1z/93m/bgPX3db9tA43oBUmYNOmlRZ2ZTDg6pmQMeAssxhp+2QN+KBpMUZU0mfRGyVJFdTKf+2tQ
BxLdEEEys0uP4yydL4T4CDXypWGegxDabvsZtM+9ug7itxYJour4wravSPxd9J8mOR4qTiPS1lWE
ixw/ScEv8a7SNNb+/2X8/+19M22U4kAJUtXLL1NbJ+36mUk/PKs4CZjtsmSqh3656vLhJVLuRGio
Da6XnBndNPlSyuGXtHrpBwswU9RVWZwWKVmXv5dYbGCNbhpaenmiqlqShv2ChjKBhRRe46u2jD+U
HV2lATb1mZMPapq79lATXKCcqo1hgyUQAD4+Ay/rF4OIgepLowPzrH24n8nWfZWU2aqbfcQQ1kaA
lNp+mzQZkGNWMIE4n6HiDKYQzDnM0jn62Nmz5OR/6KLwdxwVtPIooA3DvKTDmkN/RuixLNf7Ho4q
5t8UgWSUoTKqt5kjrRKOpkii99kZpQ58IAUhM5yMiS0LEQXjIYsU5UkNKl/LrefAOzggBcCqYZKm
qDucTjHhQ83p0Me0FoQY6G8Ipqez6xH8DsbDYM9fg5PmCPsaS6HG1h9qbRZYsw1ih335KW51KHsT
AooLtRMdJxdo3cm+xoeKMNP2Bvj3kt6aVbn897z++RtSKBuGrLHCSd9WVarwvG4k5vWWzKA92kaw
8i2JKTtzIy6Gibl8l19BFgnfqvYTUdtA8d7N0ajgxwCMu5y0g8lm7byupyhaeLELBM1rdaYeMfqf
gLxtMH9uZ453wnpqhb+Tuiw3GVFJ/Wt1ao7Vunhu1tUJTO+zJi6+2cKhWmsnC9Ji/Mta8t+V1ZSY
3ZhHGiJu1OK3tSQJlSrulTSbdtWRdi1L2dTcTdw1ZdyvG8cPmziXk6Vpc6SaN6Vvi0nSJFgRulyu
osOSh93dw2MyvbnRvcNvou38uU8LpFNxZ9GFudyTZ4A/Xj0ITim+pAB77Qtm+h5Hj44EHGWsF6yE
h39//z8F+7clRTLwGBV5HVOt8e2d+JJV+k3MbmNB0Ig0XOzA+xbxEupWausuKsbzA+EkC7ho2EgM
kGMHhKvdQVyYr7FNKxUj9l4DE1NeMxpsSKjblXpS6RK4s+4IZmDH5nzK+M1mFcJANBrQokukDx40
amwjBbu8CSe1niXEXCyCB3kLgwRjct0GKYSwPxswvTFX3lOMj0Zg0xdiNiNy2A6oJqfQ0+iBBhv0
0o9/vxge/4fVFgvwKUibASPj9/3/m0EbRFmjqkN6wS3iC+zaKe40cCdesYHlQW6jnVzDSb4iKsCA
ZtC3CCpgzZuEPdFjQA0aHEbDmQZ02G+6M5kAcBpOE+ee5tSjhisV6jW2F+iWUPSp0yPiw6DfDjVk
fcQQvrmOb6Z6xOuHyCJcX8FvcjhJF/TkgJVwKW0swEjzQeaBkoR/WsiXYmV9qEBfKzC9bgvyYiB/
lZaYa+Huslaeoc4/QrkdnIq2E3IPgpObrbCs4HX7J30+EKsjzkV6CKPNf5eqg4O9jePzU4MpRYXo
8ijnsIUc4QPx8LVaGRB3Fv5a3CAZJIOj3LW7cdev8+UVKmGc2PSx8PEnXlhb93SgaUoxxdPPblUy
kDBnwokJhnfMUoITM08lz0VoRXTkVtUqw8dgLfLi/Q8SX7A3wuVqF2M03Lw+PXXIhOA60D9aqQ6a
WAf28bMJCxGG675FtfFInO+KZIEVheFBrrCRmZdrPD7RBgBiv+dPmMo8xTCzUV6YTvihbrpxDxi3
h4Th9osaSxRui7hqtBPDdhRm48OU/kDp81g1dK0qtNRov9EMsSoLK7BOmhntUyjZZDmt3U+eYusi
KoK7stHPyQxRz3PoBG9IuteYKDCWzySxqYic5TdxS+uMDm1uV29UexgH8J85eWvRsnTArnC5h0BN
IDj+EHTRsKZj9Bcr3ggGSNuY1oK/wD8QFgQcH5jgRE/NpTXnFTRnuMxJMNQeomUno/js9+0l4sdR
jbp280hWxQWJWD911c50xTCSqLbI/7h8QywLCmxg6yWyqjmY2VGZbit6AJ3lCgsi2ddTky+ghTrt
dQ3sfckmvoDrY5XqmHtC7iE8ISlBZwELbKImmmm6aoAbsSzSWHKoDr6wr9h1bHjI2P+EZrdPFhpQ
BYNpPNhou4WniGIbgQb8Yyy45DlUMtbLebNnw963q/IjhujRDPvWTG4kiQqsXcgeha3PVs4QrxaQ
7U94uB30hUHOCfYvk0RaXIRrBFj8JNYXkOCWxVFYf6CRU+Bx8m7ReM2oOor5G9/1uZnLGHIJO3Wf
7vxrx94o2eM6tUW4eBA9YcERcNErji/Tfyy3cTfBNvjp4Io6Vl8wXJFUwRSi6kDXjxiTpKPGNuYV
ItFEh/8RXrVtgUQElSzHzllyhtsxCUtZcOSFO1n2LKCIHwAXFyo6B3ziFsJCR8QIAXJezoGz+NWY
GYNhU7Cop+mvKuSBqk0UEsIATJLwE6ogS2cOhMvZOMfQevZuHVoKKYiF5JFNJHkPESdCx+cy7WaJ
Eh+r4MFi+a/xHYL/p80I+7RdBADhnihX7iS1u9vkayfTKO1m7zpSUJ/X8anOHFPEhKt6KD2k90q0
iv2aJt5KhTQipp8ILZBJIN+OJyc//CJCBw4d8bgHgFhKv6Alhw+qCRq4ec3UmYZYDINuWFBgMXJo
6zzThid1jL4HTPRjTQt2M2CxkzEBRxYev7AFGTe3mWS3H7zK3UCvVJiRJQYFmmyTeTvVjT4likdf
TLXupmTDUcWzbs6M4e9Ndp/JZwadJ1zQnb96ZnF5RbyDorC/lXNxhxgXXV5O4ps3BRyaAPHmm0Ty
7cSHnIjwkJojalPzOM5v+PXsTN07xqZ9MYm7Qyo0Z2unOtSfSCum4YAUm57nvdslV4JkaNf60G4n
bSfN2XNAcqt6FVSMyFowyxQ2O+2190esQFbjXLf9h08YK/QokNGbk/kdU41H8RfCtXik6liQ4gXr
21zglEEiG+a3JiIZXFYXsjNsJCysaD8gKHrL3ow1n4Q+s7UmLlw3P4T0ccj8bThiuFQvJluNo3+J
KxyiUKM4pISemy7cux/jgOsKMH05ZdkvOrosz3g+zcQT59iJjT0T9vLTVLWPNGxRa9gEaqEN8Zbx
vqexjV6bPY352czIEwwM+0kGqoLgYBynAqkeV9UBnlDzGn6YGInY6Sl+xnCJtFPqkvQ6TUhjpTwm
TAHzaEwJokv3CSpad5Xu0Ye6VL5IYCJoHpfWuwLTK8WRoqcRXw0ERYcrT7UlVCTMl2DLAVO70FrJ
WU7TtXaoTM4RlbnGYddf+sf4rZPg3ljZ8+DTrMgP04lU9RwT+4RyljavqrEecc/BVfdAkiMfgWrH
ps8rfLDBS9pkHANRGU4OrXm0JSlW6jZStvogEIq9Ra9k0YeHxH60Wb2xnuispbhS1Zs7LsPyIMka
5iz7aFc903B6ntTi7G0L0i8W4MQYtGZQqOtPkWxAMkD21F+0kqdlOb4N0CtRQ73IdKKLI7uBI6Ic
ehagcK71ZUQXXNoz8pYyNsTqSoWbDCd6WvyxWggukJHnICAL70tgv1oUj96SloplMzvJuUMHPSLv
BcwbVlRwi9QxTuxoU29v8kDlSchKdOktT90gHmrYdsFSlmA1zpCnQg+xC3/nFvJafUKTqDmw46SB
OaSv3SV0UyqgcYH708p/seCZuIsYyi+0GXP+78rvp1OCKRuca7WpffAfYKvWhj7Q9OSSYjwXNJeM
8xgwpFwb0NT3OW3af19P/i+0Yv4BVoixUDROJ99K8EYpXaZXkV5yhnVy14N9ILqbsm4XfcnqYZ3d
EB4+rNw+ixwjBOzJ7xqMdr3rWa4xzCvRP4EFe+Tgjm6z+vftSf/FIrk9XTJMURFV3fqesaF6WSUG
dQgWaTqjek97eVnmvd0IX4kPJ96wfY41HVMsUIlB/wXy0Kci+/v5xLQszQBQ1fmHCbf9C5Exh6Yw
pVBJLhmWdGlkzo0x3Ea+suezuGl0SuDS+QxSLxeQ51qUCT1ZqGbc7v16MjQAyLeorSd2q4ZrpwqV
ki/In63zhkUTIDoWTTuDBmeK2m4oFqPvHxL9lkgPeX83kcMlYrNKA5y5STgcSMeU5HWlLUYdoiou
XxbKhxKGKJ2CKh3mVGbBs2QOO4jOE0VWj7RzYR7K+E3HeDKSavzORSfjOTLo1iFNhEAr7a1JpEiZ
gFqAM//788k/fT6LT8fR3qLT9wfy+usFVoWUpnEqJxd4r2KIfDTdFs2LqjyGFTs0NgGwkyErA98a
gXzR4RhRC2acNHJCDmE4BxtRd/zqTcffnFy7f9/dnzPw98/79919Q1eLUQB5t7g7XN2NUUH1cPOx
9K7QUlPKKAcjewzQgANt6XzCanz75fr/hf1NyZJ0g0wAExN75Vu3RQzdOmm6gsmOVyEcAwhOoXfv
okNsIUGZUKvucZr8MMvK7q0nZgr0gDzNQvxl1fnxRgB9RYMoG0tVv+GrPlia28txcpFdnJIJwY7J
R+WtZ9ovr/y3C31bbQZJa8OizjCjbS5VsJFCeGDJ2xCnvzyQ+t92pinTxiIeQNL0qavy/zO3awup
aAwvvvQkkI9zOVmIsEjQ2riX2rsx+pC96WhIhT0gt6WuUiKTsQ2jZSSw4UEZ0Zz2EZnMKN4qLDEx
P+nhbc6rkg9TrBR9LxnbRngzpOJByZa+3NhFf2/JocPYDrPLhYrQ5d+jxfzh3clsDbIJVCKbivxt
tJbl6JqRpISX6fBIyaRIVAgzeVzV+D0/RK/eG3xM/SW742WAktt6J/sXZzePKCo7Q/v1KedQ+pY4
xKeSLZfI7RGDDgfYXSg9hsMf/7O434XUEP1OOids4dh5NEuqVAIGCLNZFsv2E6M1WHUbDzsr0Gnr
YMBK3KV340tsHaTeVCpQsQVyvCQckpfQoR0ZN0iUVtPVOs7rnK7fGdRAMsGJLDvUdJi4dleZI5Pw
y/Ij/Re/N2VTM2VJNiRD0S3l/0dBMg50NPscM+vsuYoeap5DrEs7Ni6Gv+Ark76RkcnUFEvVhXY6
iXXpbWN7hTiq++37/XcvUYiqIOaQWzEU89tkDz1WAbEfkksMmTZ3WGgKrL7pHXnFIise/z1Y/rTr
vy1tKo1ckYQMWoPy96WlVmsPLYJMKC+w17l8d2/pk4WbL453A0Ojw2esIuzs0MuczEyGtzexST1s
/JMXC/cEXJE+u9u4HWHTsjARaBPZazz/4bjyw1CuBgB+SCK2TsDARcQvdJ1hqHXlYCnSOFZm0i09
w5ZMIjhsC9wYCYl45FT378dUf5gTtMZ0XSMFxGThmjbwv/aXTuzCQA7S4DIAtaQ72dHPwT3cCVjM
qmfl2Gw4eDlT5rR57kDH/uTZOcnexChW4BxUvqHNQpkdPiKU3ERoXZ+K6wi3sTw0V4iO1L0uOrV/
37T8w9qkyowARSHARJKtbyFCkdxESd6KwYXcyUo5C4lLsillQ3YR2k087TSsMlUx0yHhlyTk5tjB
YFAlfngVqH6lYRd4DizOb27oZPovXSjp57sDcrQsdm1dk///lap13lqdOQQXDSEHavIIdy3Hi++t
ee6Jeg72JndoUPH9+60o0+/9z4hlB6LhzJQV/5QSf33KiOnhpn6PDhWjzvaa7uJPVSMYYDi0j4FA
OFq0MkFtdiEuqM/YV/eXwF/oM4qw56DaW5+wsVQYn5zoL1ji4aDw22LyQ6WsKqpmTbEzE2T97cWY
9L4qV3f9iykjzGaH1NJ91p1rwLm8ACzmKI2ravTLEP+BGwArZIqb0sib0v6zbohxmnAe8JjJ2gXB
I+uGnBC51RzN6G5MhjXlwQ3C2XWTtO08Swi6m0YPkfX//j7Thvn98yjsO7qkKLpifC/Eg6Hw68zn
6WXoSYwIhkaub1zrtTSx1yp2g/jLBX98cIPWns4r53p/5v5fAyIXVdHVewWrFBbJcgxPrZlurcJw
JCj0qfqaie28x+pEheTxP8LObLlVLdu2X6QIasSrqGvVsv1C2F42EgJVFCq+/jZ8bkR6yw7rISNP
7rP2EkIw55hj9N66SDrCeZaVRFYR9VYUSHPr24MBjvjjAVAEdFG6yK+hErl4f1TaGVJzaw+7fHrk
NHD+JDSG2qFU3ZOys6KGMqJ7dAt+3PT+Eyn9dcFgBxPvb4GsHjeXvKrQ4UiBuJtci+VguNKKZAuu
hjOCdgWgvydzPJDrRXUGdYhaJOOMpsBQwaJKy+W8nv/9HPxcH+6u6a5WFLbK7XBRuSZlh7VbRv1J
FkObnMTX6U4O6i5pMnpdw8nfH/tjob/71LvCMc+uO5Re3PtmEBwGSBJs6o3to3n/b5/CUY8TJ4Ww
yBT+v2vfblNlUtfw3eS2AdjCce7oInU1juKDk+XPcy3f59snfR3Lvz3cEjfwdNY3wNhvSQ1Qeo9I
dj+VReiPRXI7QLKZnK60xMEeKw9qg5+DfEVQ8QPK7Dz8Fzq6/37LjVw26m5dZhPeLXYco00kFeU7
Rs+qxKEC9hdEPZyeKhnssfTB0VVx5BwebTR98fWfFeXuMu5u9kXVL6fTepPhnuv1VsGhfKXO2Hd2
C8Jy3bwZwBhplHX5p47G+dEDJT34+HupW3lTivZ05i6cDjR9dhuGZlUpOoN1Z3Z9U/j4dNrMC/Ip
VLX2r9dkSB20O7ATtuPDddEwmxr6+W6xbxGViS/6VQwo5B489H358p9bpJL4KwmSOtRkGjT6XaUw
PNfa9rApz4vNEig4OMsuIsZ8ItOB9UmvYl7egfI92xgyrAYnjzA2ECXo4JjzQItymnQHG2TgiHm3
OUCX0AV4EubGZL8Zya6WAh2HGYVjzNn6p1gKlYQGLJ8BnZOyiL6tktCCgIv9T/f//mY/x5t33+xu
M61ORbY/1dvzQolbRjm4wLWYlDBzN9MCQqamiitQvylx93wede/98E/EVjVg9LGJOzg6WIysN6HP
APXPruR33jYeLHdhhlmCnE7JvrnbSLZkUB9QQH2QZAnmXPgP/f++mLYK0RfniI+d1oHjhs5cSKW0
8K7eYK44g6U+zWaGu0+r1RZy8Vwda9O/bwAnkAe/bf98flsBGrloDf28Pi/0tJ8DKoW3WRJbFXfv
2CXgAr7osy5S3+U0WxBZNg41ouVwTJBf6IDV39tEN6TXoMO3QIRUxCRr+1otxRT7ohL3aeoiDhvZ
2cSKbzA43QJmGxJXZF5sMEegD8ZykvuAIgKokWhJrqhDNhGWyqSMT3YTyomcFCs1keYDV5nJrswA
2HjOZ6I7/Je71/FtAtcBVna8cYSUcogRAp6xQAg3kTxRoFqWIZt1XIZyQDs80CcGoQhDrDjD6TVk
rgjnV3zwTOk/3ui7Z+ruMJBfBrsyr4rz4uqGp3c1zZdl5DBLiA8RU9gRd6V1D54cDjkNUF6CmNaT
zQJ4HEi9VLOwDyTqSx6TIkJiTA46cU57GZEOYQTeDrTWzhtGVSQ4WIIT8PsANvqQ9glW6b6dzgEq
H8lzWuzadBDden/Ap+ifnMvzDcXR30/Plzz+58JAKUJtQEXyJaz59vCU0nFHuZAz/bI3y83y8p65
gOajbE5qp3fzlH98GfcancA1YA0OghxkGQIB8ipKV39QGP9cSfv7LisC6xQFqvF1Cv92MdetVhzP
+bBb3NJNQvagV8UDm9hvYCvqVI3XiRapsYjBTbSFBDodNuC0ef77jsj9pvXjjny7iLtNTdlkSitm
ere4PA1m1Se0QijC6eH9EOlptWRYSKSC/k6wrztWkUhdJmvGm+kwxVo6FhNjMngZTOpoF6tmFyhP
QoRArHpQyis/K8i7O3W35VV13u7lA+988yXSqGOU/vHBH0z1hKkxR1XNtZ4uDi9rxHkQ6m2FL6+L
sD0lFYzIzrGEqQYnWI2PjM10h3BjV5loQTG7TTcxYBTEUYKrxMLLcEE+zHCSLVA1IBQzEijIOCfl
mRKLMyifZKHV7iEqne1kH5N/4G2Ti6V62hhqSYBH3FXYGXTs2aExWQN16vgrmnAz1pxTQgo6UbIK
c9oDvJcqZdKXXOCZdBH0Pski5yFibO8Wy8NyQCBFkWjO2b/6QBbxbA657IphmYRVMwdFtEubMA8O
oeLnfpkYASMyB2NfxLrhGIHAKG8P7e2YrJ8rOJ4NXk5mDvZlksOuze2eMzgcX/lcYXwes+VFBBaA
7qI9PoGC7G99hR7UMM3TbEqkNsM5ZZyRWqCN27ic3d6qj5Nobt0m1BNxQqybVznIRebMIIHdS8/y
5BwxVEwG8dXTA0LH8khKhaeaJaCFGKS7W78ChEoGjcsORMp7FxcTdYxYB2lRPhNCcvsioDDXwLsQ
GF2AJd9gVCxdnFIsEgphU2UElXVpeG3Aqn6dgIwkr06aNk8NbEPdPy2iZONnBBSAurbZmuJNpLt9
W60lMYbNIT722osEz/y4Jynu0ttKRbDIOcAkQmjM1vZWxIOw5raRDoZ2gcyyLDjaWL8IZTDGejp0
pUnZu0gRkbypz4P5/g3MIdGXhF50q5MnjDF5pOqEO+kfHWxv/LuIeAIlxiCaNk9lBE4FyDk2KCJM
EsO/mDT9/Cu3RYJRXRFNroNFLJyTZ5jj2sI5C2xnpNrIESG4Jldu+jnUkrVbLHBZqmMqj3gXM4n0
MBBcxvKDE8yXaPpuqTA4UEqiIuiGYgh3tUeTy8dycGvbxRX23+nmgKhC2ku7fUdMe180FCn0WTSI
F59lxLl5Gc9uCZLRVJwslEIedfYITKpuL2NADAOl2uAvCJjLB/UcEENemp/yg9Xjq2X347JVFWm2
wGGQ4eB/C4brtdzuNbVuFzTdSO1pxicCuW5P1euJADJu79Y1TJHdFhDIJxZdpu9otOSUxDrm5LKN
f/TBFX0dh35ckTYc4lmgy/hDvllfNGl77U7twkIiI9L+C2vs5fq0z0FX+yyFkpyiLgoPwSWpZ38v
+L/VT4b+vw+/P0G1a21/aYR9u+iFPAxKg3aqvQo8WcjRTAMbJFCoVe0rlOcajv58Rqv52Kv7YDmU
MZ4r98ER9Wum8ON26LhQsEwwcxjeVXRHab2vmj1XNOxh/bdV/YEGhbLLogh3D0C2X3dBt0Bqm1uW
GiG6YvxvKeZTB6dNYBi/e6SR/jncZTvGMCXi7VJwyBh3Z3WlEdlulF27QNzkdz7g3peDgYSgebut
AFi+3HxkSB0hGjtcmcKqWLBUsS7z/5qIBL8w4ojP0CZh/0x0p4RsegulXp2ctsooG1fmtDNp+eJm
V4i2xic0F12wKqY7oIJco7DZmWoCc20Fx2FENJnZ2It+Xn8A620rYyaOABWamFiV8ToePF9XaMFM
/VlhwHAm7uI0YjxvkUrIwH1ZLmjwCW+VI9tVKjUjCUM4krNRUgBfqL2B97XNI+ysgSW/POpOar/U
lox/MWcpSm+VU+5evk49GxwAm4aCa7v1FHKTZfNIhLF9HKJwtBjWy7mbXe126+2IZQLmTLHtKcS7
PxGYQSJHULnorSLj2KuvUMzkH/lCt4mmMRCmgIsRZtVTsczQtpBnJD0dPvWJ4FTjWyy3Vgff3MGP
pYH6Qp9QLCvieyCPe+e0++hptH+/WtqPFjCPzfcve/cgD+Rbtsca1Swu6Rqo2fs6GkR7W4Z/5ezG
NQovX4berC22RCXm4TCA/1VNdUcNccNkUA/HsE03cQ9WfNEXhmAPljdXpZ8xOiz1CQoeEaPCwSSb
jQ5uPsZHuB8DqOC7SisorfWqWgkvVIk0swyveze8EwKSB5vAz+7i3Xe8Oyystc31lGt1QylGarbN
5BV87satnxGzoMZrSSs6Ek71952V1Z9VKne2t732Tj8Grv9dw6V1uz0ede4siB2P8RoQ5mrRvQ1B
UyrWB8B2U3j+UO3WeVU4iw7J7x2QKTJEh7QmeKFGzQPI3DuGwgMl9s95UX87dOLpsR4Ohz+arUUt
Hgx8Hc2iQ857NKn88peLd1opKOvGqAaD2i2cQSLymybavEWL04PwAiaqCtLJ8fUdILE5Fx0RlnXj
Cf96VErlbBwVfALyaRdiZrS1gP0+7/eB3sbDbTy0OTkhJD4xEbwCYUKUCVPw7xv+5Zm5X5O/f6+7
FbBtcvpMN35mFBED2GzEH7SYt8nILUcvkOjn7csuzV+0Z5XoChhq2G7Ib36u34UUTI/gg2RzBEvj
x8imRr8oYcn9PEfdpHGFFQI1liUwGqjH/r5u/dcH5dvvcXeckc6YmY63I+U1EVzHZQO0JD34WODj
7m2/2KVrFJ3ubox84xJtQzSgyDNVs4W5k1xGaqiG+QuJNKE4IdtmdPogkm4svZfL3BenV9ggICC9
2mktyUJzFWgs+1unMm8TjWKemLBZC0j2wEG2cLOkfrs990pfRvUfFwYxMNzGe7v6VHvRcHa1MDPn
zYPv/0tpwXmSpglWNE1hfnm33t5gdWlbfd0s8s8c10ZmDwk0d8iGOoUtoQrAkdCcBjezem4mB+Ky
tAdroPJzDeQC6LkbqiYJuM7ufoDTblNuym3RLghqSA+WRASnMUqPAScmEhIbCwdHFr0D+U0HaAob
u94wiiLHe9SSDtSxrWMNssWZTnIKECd/7Zbu2m7HFbvZ34+K+mMswfCTctBA7sBGr9yPeuWjkUkn
dVCzNanpxRE4XJGKwZqmsLn2C5vzwfh99EFzzbq8bT8Mk9MLyS0iPI+PAlQ7xygikDjMRAOkrQAC
gmuo0l8sJke+S42aICVAWx5DdpcerDtfY6P/vp8KvQOD4Z7MLFS912ncxOJyywZZDZ6jr9tEbwtF
aM2HSycTMB5wJES3x0AEzK0TaRxWRBcCAPO2RGll/7TnnK6V4Muu7ho6T/NlcfYoH+o3oGjQO4AU
Aljoa4Yz6Yxo882/7/1PAwv3/tvl/7j3g0bJTwX3vnGQDMC44jRFmhN+gcsTEAqvNK0z4U6ALU8Y
wMQVUH2DEosN1CqdJ3LDnMo7zdaWxpFIdZV5ZoG+ILKjG33oPFQUVtG5L1zBfZLqhPx0sue91u3a
oYagTMCVTAiy7QrjwVKaHa3eELbDDoZSbCUMHTBC1LkEl6VE8iA+A3/s6P6DNfaXgwk3oTcus6f1
Oq+7cuGcXYbYJKV6cQ54Lxj5I3sWEGhjRMCnYhXjTVi99NpmXHP2kf5AR1O69UnzgaQLjjc5LP79
/buo/e7947H6dkl3u7ugAGGUO5WpGOp/LNvr0VvTm/zs5plt1EZy3TlXRAOojyubTF1nmU2qV2Sw
IIezqHzbRIp1hIhDps51Z0Kzlebi5Pq0p42Rpfm4l7puHcNfHH0cczEhUi4avv2jG9u3g35+CwOD
HBoOcBJ3i2BXbwantu36bwEEfCSYxxGnBo7vsJJo0QBjzth8kcq7uY3W213PVjtgzYh/7cZFwauP
kSnS0D24n+jd63Ad74G7/X2r5Z997P7X/99F3v36RsNc9HLhIs/m2R6M5joeAmN18hufmrCHvTNG
Q0RFwtXHzVwR0dlG1fOVvN6zj3X47BVYLHGkkBtunfGzCNO/r+/XnYRhbX/eF9DTav3M71t3Mmv0
rjzIp5qSi1fPPJHCHErI44/WexVTiwYy5hL0wjRM/v5k7evA9+P3+/bRd8XHeoenv+xZmzTxiJ8C
TPY+XF7m5IvVtFfStQU3PAXpUGu9UwmnFoGZfcLFxuYM+SqQ5W68rcnODDriwNtYjK6LjT3OUg67
RCCAqPEuxB8NCTXb9KljLCyKDdmNJwEINRr1wqomgLWrgPnaaPDiwh0kIAOTZDYuZz2RG/4lLYMp
4ErSYMTIAKJ23AKHoxWYboi7nV3G1Qqt84K5F2XxddSnFmX6iNigxoLl5e7wXvW/OgaoAClC2JoE
c6Aew2pCpvG4tChEPLIZoJo3KR6p6GYZ72DKh/EFD5Ueod8dCWQNgX61GX4EKjwolVzkgbfzX94u
/hwA8wRL1hQWNsmJo+zZkYiyOPlUXhQsmsWjP2pxgCBtCo8AoHCm4wOUvRs9koYI1xuxRxdrH3S9
1O261MgdUHDPbOm3kjLpY4SYXbH1rNq4svGbYCtFWh/9o6k5rXFVnQnRExYYi4kJgHKP94axC0lO
hnXgrPwkkakMvrnv1G6JEdjaLwp5lLn9crHIm2dAEqkwClWLlu2Bo9EzIhbMK/QhFjC+iGnDsGzu
VsqIRXoRVWQ3EHDqZCMCroLKGpSj520MLdMiRdaBl4/R4r3vvcKzpa2A+g8r8ZCC7jlAxF6MVmWo
8G9Yp4+tU4RCWFmiqYO6CASf/kOytgVEWjh+Rpc3SN/2R3QIyoBQyQ+mOuZi4xBUEBgEPABX3OUj
Pehc/fWAO4lDvFk5eAb8E0sLZqGXfvW+Roj3Zh3iwdeCBt76RQrPM4hjSfHCB9v7Oc4iYpD8/ZNh
IvKdCuRmjCmWcZJxDFwUC5ILR3ZtkUFDBDENA7K4Z3vntfcSvLOcuX24cbLFmADTFiIt3TYjMcwV
DdkJ18JHZiQ7Hriy9UsCrczLSIDSrP3T7pNhJi2WACY8rWrKHfTrNk1lbBB0F6AhY3seFZ8djYrW
gsdpHf21R4OIH1aJJwlruX1Nj9x0qjv4g7gfP2fHKChN78jwR5hDwAIhFuSp7tPZft8tOcSn2ejo
PA/xCjRQINwbcbg6XiiPbLyOERlT1H0o8kxlGMLQafsSNmOKbvd4BZiMnxPisNX7G+T3ZQCWyiRS
cv/EgNZX3d3ncETw4vPWJTOHWPOtU1tq0Pq3l63zjyB2m+CDJ8L/uriZIPgo4y0RbS0hY7V3nfIK
WDpvZ/F88pnxSzbuOsVr8t72zXW9koeRtmvsd5g2MURdLLySfeYp4rl3AlgO/gteM97Ns4cB7w13
DHdjx3vY+7yGT1cf7KDVN3mXWVwvD/P1OPxXOVuLP37AKYjT1s1g97/1f3f/Fw+pibUAeUgfxnal
OoJyg1EswX7GH29Tejmjfq8r3wcjvFm7y+gIptUF0+Ua1vLB8vzrxvVtdb6r8FX5wtg9b2rawNDX
rIzFZGnMzp/wfU80vyiXnUtYE2/UP4lTVg4L4KhDLiHHKnLEDyGoPmDraPetcrTaMIQ/2I2NrrV4
FZwcP+SnOj5YWHGtiUTY5yDoqOcIqfBw4kw0p5mcFhUb3sXxHk3kfio8+rL021e7mzPpYrXebWr2
PKqwpSyN5jeLU6FNN/J1Oz8FHMRZw/6+nV8nsp+bnS7z0Srali+yyLd99oR3xijUol5IjFdLOukN
6Yc3gib2E9Dnk8odP/fZD8cjFr0VmOjodhkdptc5Cw5ZDN1i+968CF7rPbow6edRur8Z/7uwu5ux
K9XsbOy3fRXVdSOiMbKAYGmktwTG9IsAQdRqcBwfHWBznHyQfOajZRMtg9uDfqze12t/3KL7lnWx
3bTycc8tkoFUnNlN0+1Sfbr4xK4h2OBkGVSx7lCuOm+MkrFLduHOmUvmmxrevI/W2ZKfEtGNGVou
o4e9Y1b/9vMyYVz2jy2D8uG4yqaWMEpGR6smmQ+fW1jY+L2pzM4cSg+YDikzSP4DdfGo/Y1K6sHX
u1OrlPXtMFDqqn/qtgkbH5ZJBJm+TB6XKT7Vyz0K/E/CxJ9uT3xr5/bURdRkuIHZYUZLlkBm8rc3
AIFevhjcRvni+sx2K/r6XPbP5gv6fGGMfdfql5bZbrWmyQgzDyn60D9ajdfoI8oeQt/Zy64j4Mbs
DuwUqA/6Q/nO1ebAK0evQshIv3cBSlY/Edxbw9HrhUEUrq8iGIIaZSND9Xs2h/bAU/H8YiD2wJiy
Lzq9ER3EVdBw81mZ2rAdPXiLfntYkfbTZNZofej3j4i4z87bQmNRyl4owDRmbeGBUR3nuQDRD9Na
yZbfwJFxls9tzJHgR6ATs1EcMJt31k0dDdlXGPpzPBkPp/pzS9dw7/19lb90w5GvyXRlvhBBinpX
Uw/KrX6UNF6pGkvBug+WkFjNRWtDEXWY5K/NOxGINNqwz8r0x1yFMwEGoI/jJCeIjcgWMi2cJryg
62Q5pVPyTKRLzakxXb1XpXmCG7aUGBiw70+ymjRtFOdXxvSXACseJNoezwBmF1CLaQaQEnHq06H4
+0uKwm8tIDhYaD4xxTDiumvW5qpWlwd90x/ujbSc35gkNTZLCK9Ru2x8yBkB+INR7GRu4+s0x/Hq
EysIKrc/aVKdkYwIi+b8iiEj+yT88CoH1fS2tnXHeKI6fCIGof8lCctufBqn4JNpJW3865P0VL5C
to2Gac2HcmYmGtfdTQUJiD8puxBr7WzWgZ25ma1kDZ3N+LTM/12Wm38CRmyQ3RX+4JO5uH1SxpH1
4K49014UYXcZSW/Nx2UhzOnqPGhEib/MDaAWiYoOOaw3Hhh3K22mn1tlX+knkoNKq/Nj5jhwxAnw
e16bGUcWOJdzjoX2he2VcOoY0k0oh/3sfB9z2vHXDLP70SavGqgdAzCCavXFxA21wNrnMYIZUbpZ
jCmWWqnrx57rcWYSqwh9YpDmXutu4oOtkM5mHl2QO0k2z+M8lqf4ai3yLHxSWInLvFIZX/jMASbd
A6N9YP4h+U0w0XsX6y4Acm5X8WZCcNN0497468mHDQlUnMBAQEvQuKK9s/XgGGEzpuHd4ZGm1qHy
ErzORRNs72nz1Yy+d6zBnDGQpOl4qjlDMfwG8c1Atoh16BcsIEoysN6Jr7IrBwbpg9P5L/1vfhJm
s2CS0OYo96p6KSvKVpXYcgrf8I5fjcmeYQB+hsHsYEQMGKw00mf3uP55OHyg10HxSn3IInKmSbi3
SFR3oQ3yT840jNceUb/isxFBKJj//cJJQv983O+P3y/2rpWw1dbasCxZVsSZOgIvO9aJkrzamMX9
glTM7lmPoG1w9qti+e1Jtzgxm7Ec8Rh5hK7yo+M3+eJek9VXgltCoh+tx5eox4fblSc7rOCWOvp3
XTUcFSmCBvynQngD8WEkzo0V5AMX1oBJaLiDE65DBkc4skscDs8BUC5iqEQ7YtBBQ8M0bLAGhbV1
T28AZOYXlJc3b9oCpTh7EPVpFE0V/iaGuxymmN7hHLVgtFIF24N/BkV+EZSLir0pXKwQoe3A2LxB
MSCbrj+y7CNyddjFZoUJpYpjjmzWY0K9SY7sH+yDTdKJt3FZId1Tgv3avAQY/idTzeKIxPdNa6+M
Sau3mI1ythmSIl6aT3mo47nvx61X9zOSZr1Z/hiduGJILGYZ9evRP4744YlJKqeWT+Q9tSeP+D8Z
0Ayi7erv3/wX2dZ/n8+7Rt1NvlwP6pDns1qeojwxKALqRPRSWtX+fko7jmMtt5AAr83YgHw1cNFa
cCStaXQmpTcp/UnbjQSWidx5uBn3H/7zeRxivMD7C3O0r+e+lbRdJhw2rZqdOCGcP/tzGhx0/ek2
309aApz6am1DfmSbHIPLaKUjqG0Ccm8ToM1KpET1vPQylNSTvnf+yI0i/1Yo4NjGtMmwbqjeb8HD
rdpl62Z4Wshpsxnp7/vkmLC2umKi27vlBRaWguGpMregwQr0rX0gwc1GBWL2s0ROdQExlqijNmnh
/v2b/qKD4Df9dml3ba/ikskbXeq3gViA29U/qNypxZbwROG5CcplhiaLQywJ0BkQlz31VukeQ+a8
QJGP3qMO5Zdn/sfP+O167g56t3pXXLdrblX7eQ2kifaC+NNnH3gu5oRRGDMp3q7WkfhezjeeCvcF
kG3cZ9Ix3I9puru5S2nu3gL6BYQI9mM11EuuYhFia8IgGp9DhmD8qczJZmJQsxurQRXlczUQgywd
uLtg/TJEoUVDxR/4j843X4asv77e3a5b7EuxzfOvJ4F4kHjzmiHoy14Q9/mEbqMUpjUXdYDnDLOH
zgFJYXywMRVr67/S4uANQzi0caHU/X8iTONtgDCQm0mhIfcFslPaEpOghwXDbweGbw+Kdldg1YeL
LJ/6KxdTYp8dGu1QeDqa8Hji3YoiUYv0+OzTI37wiP4f1uDHTaPKxn1N3/YH43S9y/TKaPIaZf0p
Ylz2DLylFeifHsgUR/tipWqE7ch4qpIugl0zK1LNX1uMk4ILssv9pJl9aPTitsHF25qHN+JXSY7N
UXmwpLJLshs8ydMu2O+p33aJ8k5AX4LKzn7tdS17//ze2KzTXr/HCh4EJKDjr4BY3AGSPZLt7MEM
xhSre5pzlDIsgoVtyRED2Ca04G6xsmq9f+A5J+KRjsLBfM6c19JuwAGhe4LH7w8eVBLaLzJfXmsU
vpjfRIylX9Xft9XwfBx0G1nVTgsGKLwcyf6jxYKgej0IKZ/sP+q4jbcTfCvpNlDDw+zgbGGmKJD8
2HUc3SnGnG0DptYIRciqtcSQDPDohKNBpWe9j/t/gqwVDExHTVVDw6FNP0Wrat0inRpZsamx6ati
LKZ3SxfRFUaf+1Fc05fl4eRxTSixrCF/RbyZ7vwdVWavW6CNQ3nA3JBVjxoUdBRsn4DtkT+xo6o8
Rf11ZAFh3B6jITtLgOezlaseHd3gEm74tw5R4Qpu6WsxgCaTrHEL2CwQEqjYvFiZqwW5l3vw2BgC
ntDuVkjud9CaDuhRj0vgMB70Kxv6EeCknnNW+qSSe8z6LO2TSFsUsYqZkUw6SATGhUglEdzm8Rlv
AhQiv/VgNo1XGivSJawIxOkrADr36BEJOfEbsibpevNYEsHKSkXKHhSlwUhGsNH06quF5oPwS3bh
rW8J8J+KuqBEUMIjRgWE0oVldxBdOVhdAtx8PgHPqbG4UqDCA2PEuGFEAnyMv1UbG/bJlhHmApgJ
gcA+D/roHxq5Qxq5jJbpvApfAa4cQWjto+gijnfADRDRpdMr35oZv9xzLxD3p2tEZRvib5lwYCE4
uJsUzDb9Q7arAB4lSc0vA8qnNf1ewQOPQzDojfPCloX4Yg/TEx0t8iTpTZ7cjGpbt67TNXbf/pfB
b0D1xNt4C64WrRLZ7uIqZR5sjLE8s4pDLKcqHFA5aeCoyMS1dKb0A6hyr50N2Aqg5pD+L4BNTiPc
ABdmnLlH2qaRCNSg4up1xBcPpIytJ0MaiEZ/06FcbexDaHDT9KnBdksiCR0GtH6AjUqe2NPouaIL
DyuJLbknJJF9zbEA575NaJWlElBP4E40cPjfPKyNsw42juGtkWjzG1H1XB1SLizFp9kcZY7MEecQ
Sr4a107jZazruo0W260p61iILq4Wlr1smIryykRgZ5sggVwl3NmVv2df2weMNWAmbX3hqY0walDB
6BgFCrrl/BmucQ88iIhDzgCKxQrEBBnkHoAdkjWpug7c2DVTBB2kHD2al2F/ECK6oeRonMEixJ75
0ksKK093+uMcjxHe9xAfvqUx99GQsNHa52Hou1UYTzDniP0jkE7KmPYRz9I6yOwee9j4tHXCKq3S
MwaS82jSFCORZ2/DOeWEP6X/mv3Bi2cHBJABBU6bMtRAe3xjGtp6WbJfKckwIb4IPXQPBUTe8mDk
93+6lB/7yrdF8q5k3N66tmg6lS3taT3uV5AO/b7+lAX1tHci6E+D9Lokc3RcBYfZdqJ75SzztJTO
sTdkleHPhrtZl6pvRqi/7dJjn9EkrqrJId2+rPvcZJ7/mEaPOtnS+btar8juRx9YHRizy46DXa1K
Ks5D+0kVn/hhQ4SYKURUn9YYIvKCsKOjtY8Gdh7jcRp1ydpj5oPcGloMqvtLoC+u4zzqliX/VOJF
llHnY/AMz74UbtJjuHFEP4uLqPZu9iFBGW7xAIwknjJ5xL7Ae8cBZ3TwPnh5xv0BCncAx+PCLhi0
MuhjKtcHvZxYW64evwE2ILJ2XFYSS0sKfDNrpid9hXJinamJAMmIMPuSnbNIssTSyCQ9NCxjbXrF
xUO2kNm6bDPugN+8cFGucDhvTCXkTOAMGIRmjspDdVueeXtu/I2Y/XjQIJ7xYq+xKxj+0P6S1Hl5
qk1lAJFacmaMIk0rbomHhNp/aN/pK+C/npK7g65wU7en81A5LajRoUqKGJP2i4G99ZhFdthkeJqd
fVxHpXeJm7gfcrFwmFdv61y9R8QpNEI/rwbU6BCMgoYQR7oXJQJyb6vD9XpcCO5gJDKdvPT5susZ
6KuIJOvSGRwsuRnd1HQ4tPUnesc097wbx83EcPKgCStiRUlNRfVdTClnwjUQVtijY20G4gXXJDOc
hOiKp+5Fm1+Jnr+YRyKj3XPCsJov7Kso7i/h0N9EmtNNUQWiqn8/0RA26bXIdNOAh3ksuysaLpEQ
DsnJpuOXxXihw/14bePe8wQyj4qwTelOIHnfUVKyIs+vEfMYUAky9cHuo023af1W+ITyvgiBkpwT
g9BaUx+TEXSeoZnfrXrwHcGM2tvQQ90mhLrfkUMK8PFF/rcOOGuPIKXxDO5Xt0eAkJ9cCFXhkKkq
MvB1GdHZXSG/q6/dutxfjosL53BtuX5XzGJGenkZiu6Zd+B2pHDsp/AqYibIbW34aP0Sfznxfr+E
+5bneluxtm24BOK3EQowrLbAv9QTVqf0OAN9m6eqzv7694lR/UXCxsdSWAJ4h3Z/3zjMT11VN2J9
XIBeDMU3pMQ9no6W8Kih+PBuI7xDJuHGTDksxuS9fWRg8wBq9Kteu2RcOMgdzMxboGLshzhvnWZ2
H9e3fxoTiAM8Wv3fnuPF8uidH5TFX2EId6/yt0tHM/jfHkElNdL6dmlYqOcYzLz1jKcdLeakGwuX
0cBwNpPDjPzjNU2YlytJy2+i4qL7DjBQjTAW2jpEFUd5wpiE7tRC0PhuuODVkGeeGE6v7RtlP/s2
/RraVyya+TtvCEMqjfsT0LJBGk5SLHpqgBciPSJsNOc3mX4wBw7k9QiscJIRP1jNJAsxfdq5A3Qa
9DJBaIrWdioF2gvvrsTqIo7//lmlH3Z6lYajJsuA21hVIDn8996cD+sCZMTtuBgiKlFsKY+bJlBr
e7P1y3lGYms0mJyfGAGoL0wt8hxU0AiKTJ27HTUE2YpreljaA8nhT8x+f1XQgFSYEoAc9Ltf7FSJ
yqU6n4+Ls92+popNnzDZvNxWG1wbhB8lWcqLdokB3KxmO5tJUozkVafh/ODufPEi7h4dtIM6OAnY
aKi77npf+rU67oSNflisOd+0PC1OEVEjId0dBpUHUNaTkxuF+5sY7rwMleCxx/WcbyYo6KhYANak
/Bn4uMg+t8sjukMt2fn8C2CK97w/VjuVXjVXRztUsFb7zWgzofCkgL+EiN3plOY8cTyHFvwffMLv
Gzqr6Ip5r9Rk6Hc0NYO+s0VKuLeb1hTRULIHE8QwDXXJdnKhLNmldMgn/Pv6dJcMw/LlEJymNyTg
H8IKhJtLmT2jsXl2b5TQVXxFhdG5WUpjnYa4ZDWuQSIzDbLmheeAA8I6lZ7LJYeUZcMxppmgg9DS
k1vPwUkaCsX+Ga0GBQdTwNsK/KSz98VlByoH9ah0Ha39z6sF9zKm4mYQeIOg7w2YsRPrytxuvxya
h0B2q/HWfGd4uBtl9vHIlPDoYCwJRVLEZzJoYkRJEfOrm5PTFd0+7RHUimDAaaDu04z6ucp6r9fZ
Ps7Wk23Nkvj3gyH/MndC+KySdUH4hCTda2IrTTpWzbnZL4zZJnnqrHox5PBZxFzAB2DaSfGEDtYU
k3KlvpRh+XZY5dF+TKINTmZfQ+WXTR81mX6TQ3+/pnuhq54dj2In1PvFLWq+MMnnWHZYU7yhndHl
O6GWN7cTuTYbjniLfSydiRYF1zohLmWMkYP+l0s/jHqs8j8LktBIBdWxDU5P8eD5kYHlt22MBYcW
Rm/wk5Cl/nfhkVuQWPlpvV8cfFIMGKTvP3K4rM/a3AhOfQYmgin1+e+f7WtvvH+dv3/oXek/zA7N
QJb5UEZbHwb55KPjK8E3Ax1oUftafQznh8/mYm2f9aFd8lNB6cGC+fb3Vcj9p9xdBaZwAaanQY6T
qt4VEWrRdeI2O+4Ww8WF9Gg0fW18JSEXwDokvATcA7mehZWNh34VoXRAz+MpM8C9OjyAbnnggNDn
tRae9mBo/EuV+f3C7pt9+vlyPcE13C0GzDkkfz0ZoMT8+8v/pKpQPEGQIiIG1xudvf4avrWo8v2p
EDp5S1aF24JP/n+knWmP4syyrX8REoON8df0bGwzmfELoooCM5l5/PXnSfa9tykXG0vnvlK/6lYP
njIjI1astaJ5+ypi+049knaXDMNUpznXe5Mu/bpeBlnWSudbMTnI6+GdOpsjfazGmMjtNSs5GoVR
7VstCHXsFvP8Gt/IdRRN4v5FRSk9TQF/P+j2eNQuy1Ky6RZbdxDTeQR66j0H8PYKdMrObfJbrUQG
pfgbqInWJmCod40ZBgYq8E51yE3Ssx9Uegf+fx7O4yMu0xGREhc+lMSFafVBVx0ABwBgbjIUxWDG
dwpv6/MLLP/tYqhFppFXpQtNUS09n/Plg5XGlW3xnBSW3XWwmhTbFUSK1S4MOihYUNnkxEt/3sWi
g+mxeBnhvnAi9wsLqcx7bmR7FTVnCdX+ftLfd5T5pKXruHS9L7ijfa82W/noOBTj8L1wExRNBWN1
o1mKxeEVPp8+BWkKzhHUXsXZ0X/Ca3/t3Vzg80ChvgfP6zBYvFmkqHJW8QrqacUtdrfOnXfqbLwL
neeTUQnL7Eb7rsOKLDEtnqHnaag5ygn6fxWOw/KHBnFzx9rVg5VdatJ/ho1+B/irWuMRkVSBf2rv
quIcF7/UXKcJ9d0XguUB0lHFSxEadWalrdb7XeF6WFAcUvYdvgvk4F0NLv0iSgBu0M2bR2ygcSgN
7u0zx3BqMlER/aekI6uQmRZU6OtGIZojwbLndF2NzRaf9mX9sIKMMLeTUGE8QQgeJJZ3esxsVmvf
WI7wwdfNz8tNk3X17+CoFnU5bYSxjNjpPD/+y3I7VBe7U3LdLLrLQO/oIh43H2LwdJ9Zws+GWow/
ZX1rwbyZT3DcsndwSzyYU8hpHlgKMhTGI229TirBnpYkm0gyYjXMEGQhcrcvqK+l1vdmwYmEdRRA
W9HDMS7vsvXvTNKeYp+s4hQcxzjRkTW37tjoFlpdVKs50bYq43zmUWn6M8FPDg+jxZH5bvo4KWiY
puFvAssEwz6MyVVz3k0m23jXq06ZtHwsArJjru/N117h6D084Hv4zmAvTXx493gcjINzXHlgQi7G
7iau2sWTuA9VuAOO3j3ieIxTqHunFA+LinFjqAJ1Ny1umvBb914nvVrjVGEUfpKo9HNlKgCG481d
OJ4sCf1YHTeYhrBKHbV5uoNxf/7Sb5picB7KiOWL5aedV+YwLhQOpTkDcpLuKloOCx19WINbS0Mn
mZZv5i4u1JkA3T4Fdwsy+nJahN35ta901EjzT+zZi3cpipsmLkW+agW3EOcUqv56Aqs1bSUjEAps
1BnRWoE66t+pPUcH1BY9IGuJG10gk8LMvuUEy8rfcop0EJVUCYtEaWCQ+aRJDXNpfVxNuhezYntP
35qkUZsUxJatuAQiJdmAM0BPF3ZbsyS+YRzB0AXSCA7OfgrvCLgNapJfme5zlhtu2G/WWxmzXaWK
365K9vo7TizLyWF3TdWkWwIfGmB8zQ6BWMn4lA3GIPs+egHOJasEg05lSgNSRjx4YZwY8zZE44td
6pSG+2gFEs7EgbgCwoQuXqAsLvppiiKMpqYcWnv/ka5sCKLqeF+t7VPFUA6UztEGc6w9lr1yFgaH
nas7iqeN5HAupcQ4oBKovW7NvQe+//jQzNDRepUZ/ZV2qa88mP4ytjcIAxQP2D8qYgF6xcR0StUE
J59ZFkxpbTMUktkZ0z12aPREKn618aQZumkf81PMQp09TMQS8u7pIZTWIHcYNr4a7Wm03O2qe6R4
gdkWIVZjtkGd5sI3q2lBO+8xW8WMoKctoXap2NEdlQA4mfFMZcIa29rnmIFcV9p852mhte6V9+CX
8jdrtJ2H9/bnnfPGmUvFVghvUgYAMnfoGVheYuQp0W/aflFLulU4d3cBaRNfyeNE1cV2pnc2k/M4
Yna2SEFwGTIyBioUtat1m6L2+Qb24BxbG0xzgDSk2Y8p01QYVv5gaCbuL48vjr6Fjq3bzkjLbjpb
xCVLgTofJ0cb+O1qkpLAAV0looA/mdarYC7M+cIYF2bZnGlyIH4XOxDEoqnge/JzPNURjBNYFKZE
9cvgzj8Fm8yngxoLo5KtQaIQ6tNiuzZSp9evff+cd6RU3+QLuOhVGZoLbMcGyKz7ym7MbMLzOekq
e+YYnQKGOlvFm6Vhb9zbk7aMILwCWjMiGmEPm5SOH5JqGONJdGsz7GHXZ/gKpnc7GPgobhcQWeEq
WVU5hKXQLm3NO9oyFkWVeQvVBpNM1Napd48f4RZWUq/2df+i45v487NYlS1I/3WSfVXrrUrd0tlb
/4yjPMmm9i4MVXVYMSRtOKH+Qbzma3WXLC7z7gmVK736JoYQ9P6Ogl5PdLSgZ0ZXgOSTOdv5BU/G
nAs9W/Xr2OsVYCONnZWLwJxmKBMb2nPfGV49ROAWDCh224hjdW7oNqwpepGyt36Di7AdAi3TizyM
AMfc1VncaPmFMgkDOqDnuKRhLhvC9Mntz9vhDc8Gv2ZdkXa9cl/omaBbeazUlOkLhXgZwAWg6OXL
MB9hats4HSC/I4QxTsyR/mD0QL+Nmt1ZmLQZEzQQDeCG1L8LWO3TvH78G9SeyZQMOGRMp4KJjZJZ
eMXj6XAuofuNd1Ibjqt1eWydOK2+y7NNaur2JcHSgBs8Y8myLIpKmPYO/qmttzbB4W7eYGZGq+E2
ZszTvsmss3N8cZjrbtOSiYo5MeVNUcq9Ig9F4QsNEW/N34dDZacryfl8LcQr0VNaAzhowm40ljZ8
JYecogHUZCB4baa9TeBYkeFOU6BSkedyUNbeZLPciMaYa7odUFVlgvgS3C7rzTKpXY6FuNjqaejX
7JEGunzuMv7L4hyt2ttIytrGLTRukJdbbtKaTc946l1MtG3U0wXhurvWgqC+7s5gbxLMwhD+gRhc
BvW6e65PpxWUPbNVp+XWV4LhCgjCEGzah+DY27ApsM4+QyuvhjtmL5pMjuVdMBfM1NCIRKMUHjEj
t0krUKIpOA9dzXB7FA1EZQvkgPhBDzX3UjHH9GaRXjEKD84CNHEOWhHfvtrtBCa0BMdXYbvcxFrU
7utrU2vdjP530UPt0N4Yp685fb2qqXdl7xA6Nm4OSvPmeqgz1o2bq7fJ8CxUCI2bBKXZkD/ezzjG
7WXT/Vl+nerl5s/RVsMLqZ1j0PwzCsMZIrAineUJrifN+XQyidTuRLEZvzYYYkBu+sN9EPn+jFZe
/yr8jdktut2IFj5WF3vImlSjGJrsRMEfBonsjwen3gSrhdFdnG7GaYQFPUPB+JVSMq44IJfY9Fd3
eqxrFbHpt8zE76aWX9WdaAn38oRyjp/SDMZyxJmtiRRLZ5qD/L9p1zD0t0zPAkfkoq5kAY2aNleL
p82qEKMeLtkjGwDMat9cBucY1tC4e2WzC+Vy+jkelf/CKL+vmoG25pvt+H7UloW4dzHDR1DtNWId
kqEZOwC8AXqBu4iOzU653pldxWyJFv3zDbwLiOA4qoY6AVdqrHJ/b6H17ZFoiwdbqAG3DB9SpnSc
RfKdNBPU+6eAUXq4cn4z8w1R+1pIUpI1qdJkHveLsErvwdZGOw0NIC9SKzKIZCqeXzeWAX/O41NS
2N+4MSm6wpIH2lBtcn4gPYSYdBii9yHNg2wC09zWS3SCtV4KJRycvD+uc34uVZG0JJclhZl1Fz3E
SBAilpS7n9/guyDEgmHKL9lVqYq/6+83uK/hALNNWThmCJvUDE2UMoYZhoz/aDBmzqB3hbJTqzdC
kx5frx6G2ygkF/aImqP5QTQ8JKRymVGA/ggRgNwsRafc7/hWoKpieOiR70aHiX+PfdmaZzYw0PhN
tNze5ydR3hSZv54ksxjLN704V1Y8SS8c3CTFqrcXIzOs12c73Meq9Znbag3sxPjSvmI6yGdkr07T
MWAd+d2oaA+LsN+u007nzr19vrVK3q1lCsBz6QSNTb5kwN7/vDrcZb2H8EhEQ+/sqP1Kv5002u0T
bzDqLoW/Hu0b7tzm9CbOdOYNNydgKG9SRXKmIpRdmVpjLPL7u9+VbbJJqcvjHtrp0V40YmgYEPE3
Ph1vsQk5A+cOeZ5pbRDpWpFfFmBuc3taH8kT5m7Mo57Zutdn6MSHeVDcG/GGzOj+3V1m+yRHbX2p
jOdyVepiJI+Vmj+q/jS8/c+D0xoWT9iw52LrIDmP4x8sUh3rZlmTioViam35bqtqubBwtEm3bHcn
Hbe1t1qoa33GKH/+tm8Ixr9vNZuTkWxst6XCOO4xqW3Cm5Q7x+NjbozKHYDJMaKUcwkkW6ROItAW
mjPdbOW1GZ4uq9mIU0LpopDZVLALz6yxon5en8417qMiUaTB1UKiH++dWJk0dna8ceKFFXM0t28C
uh+/4c1Dx1GEFey9IVv22vANh8yRH+j6RF8N+1HXd6fbLzpiqdPSzPpi1lo6s5bro8zuuO6ZRtd4
kvM234BifHjmyuA1XwU1l8v2JSc61K6nyrWmjtkprEv74TXWtvcDMdqwhBWpBsEDOlYr5yO+ywmx
C8FihwaxnDyU+Yi7yy4dFytjPqIyGgyggYowNXlrkJlWVixobInVQgQPA4kXhz28vdls23Bbn5/+
mSb/+YYvtyHjyMvTr++HR7WwqY5jOaaOQtIJR7dOzHl6FGiSqgfBbmCBuQ3B4C2DRjDcQycozYYW
aU0iZBXiTpW26y6tx8h1c96SIpfQh9vLcnOuy0pS0q58nCTYiEHRwGjBwINNXBqaG3PiC5s0MP7i
i5HT9S2QOjE8RRHgg+XfnPO0e8J6KzWm57xNqMrY/unOMrFf3eprhlVUxvEgvJnhCNLGKCQlqVfR
2YaraISzTcOrkVkSdG91TuEOKmkE9FHRVMlRJiQFXcLbgjNOTK8uYr7PX/aNRzJR4t+XrWV2Z3l/
rz2WlxoLLEQLxFxO+IIiXvlxG//UvtxyUdqONmZnYReYViy7G7nDO+Qi/vuSgMVoRSpMq5f1yMvq
Wo5rp8tS4SUV3EEIgQ1zcuGJ/hCE2Ox28k6Y6tutLKeM/5/LZU6Y4m2xKl3G5WdAkrRjeAxeg2WM
IGBBYZOcrNGxiiMOgi98MwrtleORDtEjooIcNGwPahwfCReo8vdVpuP7MoTTR4/WC6yMxIIs6Bsu
5Gdca08cS8xSDvOe4f2GrCgQ0lASworInEOXZVIeV4+3cVwdhTc7HC3qX9cezhx2Ynsc4fHW2IYP
8cO5HcBp3RKiulBbpzvTNX2Yu9HccA/hwffNnIzi/YJ/ubFMwNpfk3S3ZNQh60lBjPu1chvVrRHP
hajtBGfkA1VArCBenLtfCA09hIMsN4s/8BMEEwyovvG8qIEpQnLWwGw43B2Uq03pA/F56b8BpQBg
aQAzSQdcqvjsg7wsu8d4X9ksdWLrwaY6jQsy29jFc3xdjtG+Xe5h0mRtWjBOnvkHxPSQfnQ49qoM
7g1qwoeKbfq+MU7MLpQLQSPmLkrhcOENS9aBlFgl+zQNd2ZOz0YPw+NeXjbyhjr0+wkyh9KjUj4n
Y3m01mHhGaOLVz6KcU+xGnPhOAEjR7TWCsPeNUIc1VlPVIgSDBKv5BQ7zxru9/79fRuZ/VstXqqP
7VpmGlefkdJAXg971Ub5ay2bNZ+BTaI8OVD5aO6ucWdZSj9t1oHhCc8ShvB3lNqRlOJKynjZXOxE
dLOoTdcTvcXQD49+w0Fwss/qefvoqez8dOuZWFC5nA7X4opbZ067+j2y9/hgYcgiGCj783SZwfmP
PpUMe7nUpr8wy+/XltnDi+JS22jy2qcSEIeC38LdwFZjEYWhLU382lD4izoayZsRWODfCKY+7wDi
/J/I+/sWMrt1tU92j9KdW9iQ/0sHouIETxWafDpsc1LpyZKhC1WH8b0XE8fWsbNu6sJWA+5SVPoJ
AOQWs6WFSJhHX7GLPYyEcFGYRyjGLvwUrbpl27YM5kjSTX20ALRgejNOFgZ0HFTaSBmNftMRnl2R
JPlD5FesTiJmrVmt3XKtJg0KRFgchFUITRWLMSvVVC4WcZZTzbdmwUfSIrqEibycpyQ//Z+lga9h
lZZ7GTQsg4It9pXT9nrRZXhIPdyoiA4guT5jLs2Sf5sMa4MNlPrPX6Sad9HMji7Or+Xx6chFe2xp
iXsB2Rva4BTsaQIVrUGDX4lRSAEJYIaL1C6Whl0Ps9E4Gl/coayX8KuC+tk/IUBBoGxuvZro323V
2Qe4DTVvvaM36dImwGUFpEHcRb1lfn6KNwwTltXLq8sEhO1B245PByJrpQO1bouL6829414g1u62
AeE053Jyo2S/lMYZqOFBwKjQ7Jda1ebr0n6/GsdwrBrtqtFmlAutrElV+BzDuRbjf/OHGsYT/y6X
+UZ3RpJsl1UuRyHQY8I8C10TgzAmb2JuuYiFgMxvQFwyJ2VgHH8lsMLwcw7a50N9eujMO65t72d9
d+AuegOZLoXQnHuYKrA07DgMB3T1HgHW518NTLH43Xpox7YdDsyRzBK89txyhGUZXWvY70c4fDDV
3AKEfFgTdl8X2TBUVyMyZlHXzEs533TdeYE1mBIaNSiC4UzQXW+U82mfJOMYyxWj1MH5hH7IDeFQ
gka3oXUGX+0UhFBFVr6uFwyran4zamDZB5VlhkCzL/1oVPqMXsMeNDzx43x/N9snVwdYJHn1PDyg
SMsm0VBw9Myp0b1vx/vyflJ3LRwrGAskPfRbhfONX1jf+YkXHJfWsOmVLc+Byi+8GEG918eZTUQO
n/SrgLdYsxnsbT5r8OPFo7EzAlI0vknVH9QTJ9GkuL4iIh3xMRiEDtEaegSjjn8k/7IfnYx+arY1
a6QKblm31rh9g98iJTNWHo08b41/lG6uQ/qGiC3cAioe3EUxPZLdqg6DSj11OLc1k7/PFWyblIK5
hoznOVkiki6zOENIbmtrEHpLezSoeK3En6VG/QpK3qta0i+uiFsbXi0Wv5zPKqJekzPDW1vGYWBi
ZbYMsQjw+1OwuwuCTs4e1d+ddhAtYDrjVMuEz0wJebwpc2hnYx0YQEa2wWi0EKMeqrTW/w1zI0YV
7Ql3FEgkjuwmz8HSayyqIkC9cxH2lzyb5J/mi0ggjTQH3z7DCSDKiKjfnAMRNW7mjY7b11yMBnQe
sDEmPnKe4RQk/faWyBzHTcBXcuP+Tv7DgdVh3gtv/y784FvaUMh/U7N+8PRmhQTshwXuO3cYXsip
ZoARP85OOPGafdV2hgjvU0Eo7aTGzI9S0f/54a8FXeAAs+P7jrfHRkJK83+aQ58/tDY66GaM1qwL
Ho1mL3UWNjAgvhayUb429CFSQwFk05vO83beGzSBEVlICEqS+si4vMw32BaW1fS2r+iAv0smJvsD
pmQy7wRTC+PQw0jHo41hQMb7ntexVmLEUVW61deYpDJH29hxNTK5dh4k/cYR6fWuQNcI7y95+HF7
3mrqXNXjBBeUY3RADvhzk1Nzv63FMHmIY7NCiRZBOtJzgui7g+rlhfzH3Obl0qf1WS9d6FzH9SLt
ZL2Nex+AWAccbJ8X9d6kWr8ulSm0l1va4gWYqHENPZPSwtkGq8vRuYVvR5OJu1unFlxmNZRWuG3i
AKjFeRvw7yH56/qZdEZfpsvarlDWmRlKtkmN4yx8SCLYmzC3YwU/K+0dm7DNcGDOSWre8Bd/f+DM
gXkYp4vLHR53LJWOe+bSA7aA3XoL4TGqE75VKUp7NXEc0JJaH8WSkbLbBnIU5Nk5X+FdUvfrLWRO
zWppvJmfdlUdy6yqA4GyYl65IMrP8lj4KKOrg5o96+W8+r8g0O/nz5x3x3R8PJQ2fPqrUcYgUzYW
+30YcijWc670JshWQVoxcMUJt8LI9N9bqXzYJ+d5oaTHOHR6lNWXepN0VRrTHDBSQV+b8z5VWSBk
shC448zaJkHmTK9kVtVlr55qD+1QiEtnAcyMuzRY4OjaHo39r1KMB41PTFGGtYKDFf7FTY/E1qSD
V+k3Tdf7wbzMqmSq4qTZAaDc3XM7BWbZtR78SMNZYXpkicIHoV8GjOg+CkJpJz/TR87p9LzNT4+R
WaG7y+O226p7mg6Dc2+0qn/JqI1Q2Yg97FVJOW41I4DgBgo2N13Y3zTfi+3cdSIXwqfbyHy+7VhT
9tfxriCh8ioYq2qT5s/b4YUeovZdoMF9Mxt4b+wNDr9TMJJY8M9taZwrAp7IEcZs+NNux1+x96iz
uxKDe29rhhgOIzyyoVxcXaO/8prMsSQV6j8MwCGFQG85wEPIuWkNNMmEauTP3cvIpTqgNVuoWltX
CXvbL92kB3UwDClNcIuiA+Lh9m45wo5ng+fTS8jslvJDORyrJZaUEi73SLsxJCTDVhnizvzGPTIo
zqakAShjtcepfdhgegMCjnn7dxDA9lnjg6oIUgLLQMeNZXI4bRXslsuvfLAk+iyX4bS17PKtP2++
ypsy5NdekL//cpjsjrfjXU1ZRPPZbkCGI/Fdynh8XX8K7Tg+O7HXZuQT2UHRxi4qMs4NbYIB5qxm
THOLlL9LiaGldFzoVNQQTmkZ4Hme7o/VB2NvQOwHA7oGR7GzZdW+hY5MO42dydQZwcTHIIrKwqdh
trENmuGtJDy6x3495+Uof2Pg7/vJHH8MaF7M15eCJrtRIIN7Ea6/wwMZNz4YNIFI8IpeoZuSN3M7
ht50fUtUO1SsQD8A4IXm7ILEVOS+p7+tA+6ryvQf7NhU2s2Z1fbYHdLqrnzR4vpIMRrxprUkvW7T
5nGat3YfjS38+erXrN6j+RLWN/Ve6tzz+hdvQPjfN5FZOaXD5bDWNtxEhSCK4d0aO8tGrUddktg/
h/qjzWa1rOgx6lxCtGx0u3LieEUGuN+b7vcdZICgxemopKfiQ4vTtdGjhmyQfz/otqo7zB+YiXpt
NnGTMJiqZkleSufO0LbOWbSUh5iOrVbOTvp7qlDFc6awcotFBnllPoo6L2iKtq6oce9g4o2/iIqz
0eixMcj/Vx5FLRAHYv1mkxLLAyCEl2XemAkMWWsSaZMONjDYhwAJ5Ryvb3Y460Qecwx854D9IxtK
lPKmUE3kpjqBbqKmw8liaUuHbKzDextIr0nn5/skrMkERwJ/SFu3EEjwesfsDZh5HGOUdwhUP7+w
NxnWrxvLsmzKOv6tKpQTcLzGQzRklcimP5LNP55Umz2oGwyIsuhc+9LIePr5+m+a9nq5VK4y16BM
O4LK4nfoq9WS7WW/UVUKi0VPE4XGqGTa7bTvSC7BYAygib1CuzZdUKxx6gDZ+dbdDmhDGJ1klFgU
Rq3czrP+Jga+3tUT/XwJyMvqIk22CXf16AwGezBGaoqbiL/swX0WcrZqWI9LfG30CEZFA3OS3hG9
Z0BzbmeevqXfNIOdKnveJvJ4wbkr2pc5Qnn3uDb23zVq+j5ms0ysckowE4w2BjNg2204J/31rGlN
LI7LudmaM5aK+t3liKXgD44BVe3du8ZLgStLXix5k8r8+hSlTOC/naH4HO48dP3MA4xWEWM1Rg2q
6Xb7WhC7+s5lqjG+ryTcJQP0lF5VwZzqS6tVz+uw5H6ATNC/pyv1/igrary3BuG2HYZADnWkjmOD
WY4DIABprPLgPG8j4D0KZ2N4NqU6h2e5VR/FDfCcpmZ9M10yUIT0KBf4Dcr0+REhWh2ktLVcl86L
chQtzGZ9MkgzsL4v5ASW30nO5lQ1YQYh7hiEbmffmUnL2tz+5ZvRHrxy+vPPQTgVpZIJV7fKYrne
nK9yncnueEE6dtsh5IZ2uz13fhS4M7TCax2aRpZPp4hOc+/zBnwXAH7dQvYEUbVrrbThFgYoKkPk
sDI3pKlWiH4WGBP1h4/Z0Ogaknr5+cpvMIXfD585OWpLNb3Pjzc13lph/W7Zha94TdbzM7ZJxlY0
s2sCukbLLbanoFXSQQiChpp3F2+3OnUPyIZehHedwRCS7em2m292KidofRAWmVptlGd7gXsdhius
fXYnm9loBtYO9iUz83oTFIismKLAG4e8Jxdr+Vvv815e7iizDxcn9MmFy1aNzV4YJtMDbhXmYDOr
06sVtGW/tVFwZDRfZAEeGW4eBP+msfX78pmtt9POq+u9zOVVXgiYWoM63/actRDAlRGqKjev9VtW
/uYQv544Uwve92NYfJWUyDMImeUAPaTtFL0miKlhUC2YM81s9XK7aH+z7t8PKu/qJcgXF9flVS+u
yRWe1A8bmbvxtfFZ+235tFHk6z3fkETjzwv/XdL263EzxVpV2VbHuwdvuF5/Itf44OFyXJKopNdW
I/JHA2jwLA+5jjGr5+RIqnybmYzt1+UzQWdcfDzm1TJvuyLgFR57N3Nw9s3RaETZj/kpQoH+zyNq
QuGg3e8bRr0nidR3HxANgLHTWRI8SQowiga/tNArCljXn1/R04vl0z1motJme34UrvcN32Yw4q14
zTnVpegYnWl+Jv9MCj9dLBOIrnu9eDwXny/kZA5qjkYMKLD5JefA44BpiiEO9p5kU7qdeisnAuc+
ayYFKigFZfOQz7ozWf62DWDd/HGoruhM5r3Y9+H+X3DRM+EuXay0oyZ3N/0cLAHhGtrtNl0RuGhG
tLddCl0X9Pvz53y74ss6RuYlne6eVspstV35XFovb2y1s99joi48JpvYCsRQ6PWlK8uwJqDmGZyy
Ritntz3P0OzXrZRQmWg1ZvsyRev3NkfOfryVywVF8u9IvSlRQtqfNUfegcdqb/KFj3bgDId7hDKS
6gvOzo2chfn5Lbwrlcqvd5LZ9/dFmqbzYyL3/cAOi4zE4fJkt+2q6dBN4A10cGrt+LA9zc60lXvU
vzvqXq+f2fiLeTqvlO5cvyJMasXRCEzN9zyyUDJ8y1qS5fs8O7KMnCX+NsC/XjmznZM1H2YxX8gl
Tj9xy6A/MjKYPZplMZcGBiL6d5H35d84ajLZ8OXLZ/Z18YCqQC2P5ZcPw0aKGeLRsGEFOGQWBoSR
jpE6s9y3LNfTp/WW2c7lpcb5uVqqz6uGjS/7BujkcXA3gZY4zrjoFQT3LP6/XrJG/ft7oe8fp1Lt
PuZxdbc+oqH9BV9qa4j2whBiGEwqE6ND+yjvqnLR/tfH5aqZbKWsbtRaOp6TrTy7bwWayARsaLfC
opVKEKNCI0lRczbT26D9/z4u182kKafx+qDtFBbzM5Z8xQsJBrW95ndgQLuhfNaxwZu1pjnh5G3B
WkGWgc9bDcv3aua6Y323voHIK3Ip88RStBZeDXwHywYDnfcIhR8l49J/IlOIf2TnWbX6ULtY59HG
RqVvnpjM4rgAUyg5cUt3PoeZtyH+9Q4z2dShlK6Ty11VYnmWjTBfAtG12t+OMzxjsyPQysMpuLr5
VdsbyY7ccP/eTSbULsrKfKc+uHJ9kKKmYO3jxdWkhDCiiMDSMvNAuP+yxf9dMRNSy+PzfLEk5suQ
djfCUQISx6Ht4BfgWHcz6nYKppmTQP2Xpffvopk4uiuvlmtowwqYCVzckqyW0PBTskE3CKDsQ0MC
mFjj1DjOx2cVucD+brh/V8/E0s2hMq7dSzyyTkuegpeKja51pV5y5+Ir+f5q3+rIzIiuzTskqEb1
qdWaGw+sdTu4vPYlX3ndBc3GWzuvdlHe1S6vKyATcrU5G0Y5yhVw4tYeNkk1filevOx4MhDBoSgd
5FFnmC7mDzREJFgrgiG018+74Fm3fXpNmTCM1V+KikreSS8ct/AQGUejQ3xhauJeMLQubOCwFHwx
NWT01UBTsMEUWzEXWBMGwcGyAAGm2/rUnbmW1a+0hlWxiJHPOdR+26HvB1YfFTyYAVpKEE2309V7
myFqoBl6uKVzusKP+Pw8T9XSh+fJajzLteS2VjY1eZjxZsOQcoH1ppiBgbgGHVDuBeU6+nNBGnRl
LAOZEvzM6V7Ko8L9tN3puyJhRFJEw1HavKRY9codHfAFrzH8Bn9ldzpIP1q7nM/3RocnpxL/u3rm
82mJWpiPxw8+H2dZiLUL2gXkrKItAnBAC/gpwXmwQxjL2d3PAP7hubNWXAcoKOX7qSz3F2iSIzdY
42HuwMFs2Dptz7MvTc/u96mCDm1/uIhlo8GgrTeVUigVDapUqrYA7aJ+UG7QX6KSzOWiv02pX15Q
JXPuLnVGwpZWvKDeAIaWAveUpjidR4c8g8LNsAz5Zagecw7AvC/zhHVe1kXtnCbK4i6/DMefbWOx
C1wFU8xpq1YTP0UEJWNrhgmYm4cY5T5z5mTTqvNUQyCpxEUHPR+phpR2JbBENcuBcQI8IetV1GWt
WpRXNj9f6Kd1kTnckuPprh13XHwQNs5RAxkNEOR/8ncdhboIaLTA3QaqSlqLBpIHUtrp/+7A+7cv
nvLRl7e/X8y1U+lR4u1LUUiDAqJdMBydNy+wAZaMdxczyLzgI5/t07NnTrwrkzpW2plYACJ1atAo
EF5TN4QjYUnEhhSNoCS5VaP8Vz9dNXPSbZNKcT1myCu1KvREcHQaOKkta/ITtLuoJMVxhIGOWc8b
T/4+h3p5zZlz7Lisbkrqite8kx0RWa/Sb3wiQ3tTBNtgGE180rfcbPodNvO6qzNhb7VQioXa5a6g
RxoMGo04botHWwjyJw4XFlQerUXJecfPA/1lPT0ep8Wt+ODLcqyghK354G/l1PxaHqHJFekDCZUh
rzGVshPAqIsOYmKtJ0PaVEXzgSuVuOD+a8DDhxPsYHA2zTsI5Jv+sAie7eGXG0z35fVjXSMchxTv
I1AyAvEF4J85Ya4IZIlBpHNnT/JH7pj696fuv3XwTMZern677pkPs1Tk1W2bQMfs8LbjCFiZ7HM4
knlu0W/R15cF8MdBIVVL1duZx+2FklMv+5VYOMi0Pbrh9d+Z5Z1377PZl0fMxLUTvhKL65UrHiBM
DGQSvQf7ouWPFOTbIp89CGsVk6DlHSQ5a13J5O7H8hE2Eiol6hSwqKsTl/oSZn72Orr+wlw1zFZu
JMtb75lIplz2yam4lacXoQxNFqtpgzW45/QxxoB8DU9nbVzxo8152jeC6V8JjZIJZvPKQ1kU1pXn
RhusoodNwTg6Mx2lBAUfbsWN1IL2bxDcAzzdgxVGHehXduK8IbdozU/4EOeleLn3lIlyj2OtfNSP
RJutNSDEPbx41wHql/FmaxoW2RaMYE9QUtN2NGiYubMp470/Z7Zvm2CvSz4T865X9biYw/Ij1oZm
qFhr2uKY3xp6u42xilz9QJMs/VO4QCd1rbdaNeumGm7ObeSccWoGPkn3GnEGTxPyGtou5FO7Djp2
Yv62y04ARJHComhyEF23pcVTt9yHFUWSk3Mbbyuof9tRzeR129p6sdrgoSwDMmgwxCUxYg52PPLm
lifU0OpvJUwJRriDaA9XIa+8fYaYDxH36f32EvMKeEYqtyNHQt0cjB1OAXiXmKAYEDsOyDoxGcCj
OG4kHUrMH3DjA6dAJTUxprVpyXcOTrGGNkSimJeo6/7vsMSXF5RNAk+V41gtsWjJgDgh25f+D4bD
gWxO+T4LtBBI0kTOV8k5hdRMkMTw9biep1ST7JQBOpoGffGlzXQ6RXg//KxdrYimYn4/szAf8hhk
DW82l/1BqM8QXf53yRG+kQhKQLYReHNuvnyldWkzJp7wGnpXI2ScEnJlxrPTrQTONYQBgeDeP4Q4
wuSm4e8z4ZdLZ8LG8jFnUtFKXpqBUv4AYX7RAOuhe8TUR+OnuXObFMfMfhRRze4ymbq1zK+H336R
l5vIRI3NfbMtPOTzm+YOOYctyWmVugclub1Bbgm3wpI4YLG+MAtMhRaM4Pm8Jt5XI//uIEsS2T/U
8fm6k6/BHOh08BgkjE0ePaOlCbTtQI4kXYomZcYFkqTOzV7OonwPfr3cQCZUlI/30nWj3ZT4TjlE
howA2qMaYgXIvAiowm+BveYEqPf138tVMwBoot7KyUblqshBBmTlIVuB9I9h3u3vb5p0JSOiR8hU
ndYs79JvseaKjmV3tazyX+bS48VOGxf1i0T7tnf4ErKVYCNa/iJL8pi75myCs+R23CBs5nxtuZxe
giKOVjU4SiAhmLVWGWyWWW7wt0rqvXZbBAfd148IG7SqUdusxeVgqDco8KuLla6szyssg8Bkr5ml
JlS0400rba+LYHvtFlSvdnPStY9P4uOWg3lkq4A/V8qupPLuUivey4ugtof+sNGNY62+P+88bYvF
XuGEo+AJo/H13brsj85yde1uV1Z6uLPjqmNDS1KrsFbF4zKDKmmMDydb2eJEpQh4xfukp66x5XPn
VzSqO80o78/m4pIY+/+h7MyWW0W2bv1EiqBvbkH0qLXl7kZhr2UjRI+QEDz9/6VrR5wq7x214pRK
XmoQJJkzM2c7RnM7lFOsUvd+zw9lAavbDY7Z+kvqAqk4k/s0RFddXfZS5Zn667mhmFIHyreT3Ux/
+/eO/gm0I+6fkLiFx0mzdAXIqX8upnJ+69RFaTG6i3dztJdS+9QsvLLy7frNVND0x+3i7A66f4Jr
qHbv6tGpWoqfFkmv4OZck068UNFYh9hcbOfGywwwLa6bSnuQ9Z1uSO65empZGCD+0/f5saRT0WGk
i0vLHDV7N6R6eVU2l+NSPm9nJZGBIystLnR/7bsZBEYqaodVVfyBMV3+6Uz+68ahagD4VNc03fqx
i4zKSevuVZuno9nspPN9qeZSPHVprQNlWjwc8+hkwoUBUYgN2arxPut1VHIbRgOmXA8niNqAxPok
1Tu5WMsnoB4296u2v4LWXHWOOf4upJeyfT4/L1RXtQ9K4Z0q32igpn5TNSgHuC3fVpZX4GGlT5XK
jUXYSU+G/Esr4ftaaKFp7G9mcLYP7bGAj/l5NG9OqXydwG6Wncvdpua7jPsTLu1L417PddpmUGD1
WjLdoL2RzOVieJT1S5gV814FgS07UbF2C4cFSPXaCI2D4sxW40paHcKNu23K2DxPbnlsA7mPb4s2
KW2obyxwi46tW1iQepSpddub9YredE9ZFeaK6fbqwYYNoZ6p48/ywILnQj16jL08wtOk34E4XXg9
MLYFWQWG5pgnEommOZyyr5sUz2oby9qYAoKT6sNTmRtxfw4H6VWRO79uMr9tp/3Uh2YDy2gnuWoz
FE5WAHmgHR/st/vtMFnqRrvPT3ZbLC85PIDa0ZtvOj2tI16y28qhbt+S9qbFgAgzM6uudLW5/P9f
JBUBRAj0nwlez08E3eHSTcPN6PK0hJ6v301NwDrRgxXa7drT7o/r48/Mib+k92/X+7EoW7ehwHvN
9brJK3TN6Zr1tfm69u79uGxsG+1M8op7cLHjE/Ul2qfoz0UB8umulHTnfn4aUWz/fSn5WRj2V5vY
JCBwpCtIrv3nUlIdK6vIuoqltFpnQ1qZiWkUS1kP6rOrX0kD3VCiACxgfP9T4O8n2e/PS387M/6m
Eh7nvjFPY52nuvx0PlJHKE2JapbhyPwFqyDsbnfXVEsH3GqHRapRPxVSH67o7/PbcO+8Qavi2+ka
WLOdltNGtSsX0pi638MRXxvLsV2anXNsQ7tJjXt6pe96gwmoARW82NnjTs/B/S0m96zqf+jVn3Gl
71sDZluzZTCUQED+uU7Jcq7IFb2qS0UwXCjxrV7suwbqgd9Tkqg69k12rNtyLn2t9i7ToZvfKNFb
9vdkPjpX0KNhPK5kb5wX5IsugDI8J+XUeZpRrRvACpixVzsg2rE8wpc5enkTFyd3HG4PlhSYZJha
YnpDxqW0oVIcoz8IjdhffmgXMPn8v9sTyu7fRu6mV2Wjt+c8PcILZ7x1sCmp4XUMJoDOqb8YV/p1
Z12//v2q/0O9gKgHjEXBiQWz0g+D15iGMTfkIk+net3JKz33xntsDLpzMf60z/wwar+HTyB4AU9K
GtB/EYYIFLvLtRqYFHKs3A/S5bOGqvQMbm/mns9xP+3G9g8QFT/9Wv91zR/K4ny7G3fjdsnTuXs0
7xAu3je2vj91OxNOKG0K8n59AiK9mgJ5Tiobfeb5bMSW5Bfy9tSlGuGf/L1u4LSrLKe8q46VU0E8
LJX5D8L9nVj9c/RV1QRJHRAjxf6JgWvO1rUba/OUnkbbv0JMZFaQGDxV0HDrn8btvDSytxksFjal
f5cAsRb9vDBSp2iaBswaGMv/FLteHpsTXDjwIw2x2F8Rga54QqWd8x5O8kM9/kHR/Hai/Lgi5cNg
W0rAPFjWd9733wT9aFr50a7GOh1+yb/uPIfjSgHN4x3McfND/8CzcCPT97MonNv2sldz57I3nhbU
+cGVDEn66/ljJk/65LfPFbX/fH3xMisqJffeAXDsDJ9G5bTa8vRJIaA5OtrgKB+QWXSQqw4gnMJv
cSPPs/rDEP5M7RLCBt4hMKUKKMasTz8mcDNkem8Wlzo9YwD+gstc+2okTxk9mt7D8Kb6J8piPu4f
NniwIE7DDv0577vf2sf0YVuwjjWDe38zPtS7q+N+fbA+aPE0OGdxH/8+6IRv/3vYLZPJqIO5zCj8
9PmfUR9Ms2prtk32AWeaXZtcTsBkDzqll1nmZJaoxpx2HWv5zckzx7yhdIgXx6/u3b9TDEYBzVP9
a0FEeHPRnerkam/Z07SjRHl2EB7roHz1uTN9YSJdx6VgfHia9iiNBmV4yDVnal1pXI7vp1/F4qGv
Xesw/xpKv1T4kfyLn43EFq7i+hJN+aLkmUaeYcL6eLzSTulwRb/8uCp+B238Zwt87bM5O/ZBah11
dgx1WQC+M3tj7mi/2ndUVpUC7fcrSMTqN6zVnap12+krQKXrd17p8AnljjTB/OfcoVSF1uHiKRdP
xe74Or3fekd6OH9BkxLMawt8UJLJSkG1UXCgjQlwRy8znfFVeuXaqG6P4yj4DisHH+acOcqD/GS+
q4fp8Wg51asF8D4i+QGlgXJxIdQrvN0ku+Un3qLzGMGICLXc+AFRRFa4589T5i74onG7j38Xhv9l
AFimQfkaIX4LIf4huGVV1ErOLpja4QSP+fmxfDxv68dbet4eYx1W4Wa1WBtgfIQVlOHN4ZY8Uk4B
zw2o+02kMAGja9Svx+geaEkL0elimz+MH9a6+YPx/z92KxA/qJ3CDJdUqDf+uVblktYddZ2GZp2r
KauuCNgfFSuyF38igvgfq+I/rvSjSySjAXK+50ol5ly9kiHN9u0iblt3cVst/rD1/8xTESuHDVA2
SOMi0eK/dmG7nQ1o2u9VuriBnXvMf4+lgYyOnoxZVPdBcQPSWradQg0GUJSOgUYSzxwWZrbroQbL
DYfwzbK+K/79eLjampPPcHgD5S9jq0gXr72k5wnAcquKZsnYXK6te83V4JoX/vUEFwuIpIu5iCcZ
Fm3lMFflqjoD2U0Bho1GXcGYWhWHeXqzjm/6nYSTwXa0wh+y3sm0T5wRLevVgF6oX6agvLxdpVjB
xLJBy2+whhpjiq4o34txXBagso3Nih94lzMTPbnfltPRdBf9oSvaQMnAKJnHpX68Pxv2a2ZsJLN3
i7538iPKavjvgg/3kfLfyyAwsShdbH6kJX87Bf62Fw1nuZ2nuyUquUSJ8MIpwgEgURruyL8kSgZt
PtVhhZz92YeCwb/7N18JbvAQCIZy6Q3a5pXlWq6o6bt6V+++FGehKqwhZ2RyJxcOB9fkKdyfcGvw
iUT9deeif3DgfalTUQSlsMA7k/3mfQF04OX7MQbYiUsZOBLbX0D0M/K4/+e6EDMs++XF0wJpd/e1
QIORW3q7ulxmRQqKQAq4wBsAP/mv8vHqDRx65eD70ohVQrkSBOma2+w1aNLFSbVA2YlbQv3/VTgX
wIBEKel9OaQK1KCg7cFLfQLzQaYofPS6JwPWafvBfLj5nTcFNzgVYJRvnk083ievWFoJ9YstFfkA
6UBsSDAAEBRg+GgXyAIgrNjO2bzDVCJu5+53T6Lj6uivzjUC7MZIPO8KkGFWwBaixYL+vY1QzfhA
ieeXu08JpWuHAlFUpNxQEiAQViDEWSzzB4EyKUrzMMEJFV/oUvD7uaOCjFvAWtyM1tTkiLTu19cT
PI40ywBDvuOVAuwY9nI0Mp6SO9NY0cyeYRIXpJTesziBuOz8S9xKvheSQXXvRM/cGS6ZIulHIQHQ
WvEE4x2IDtsTbOXqmr9UxN6eBaO5BYpu4drknPEtKEW5a6UmVAxyDFEpyLCA0fM4LiGN+wRQ2Z2d
jw/InpBHIatEhD4fHz/4j63aEaBdn7+en3VPpxBfcwznl+792t5oy+ycQCKAVoVSTqg+AOc+LgtO
N/Az1nZGVF1qT0LoRC9N36WpuHnSmZES0npblo9WMHkzDBQX+O4tpEjc2p3vGyRBietI+pK/p4jM
t7I/PqmErE5gbM/AWxX7yeN8yNzM1PirqELBRZ55IowPcWrM594IxxWCDlQ3jA+xTUvIufLBsXl6
Sna/w6elZbqqzCCu+rRYn7YaZxohvdBp8V8yVa2p8E+B/1x2rgzeM1HdD9svEoG7tgCDiX6D5ner
uMeYUVmDOJcKAOYFHQDJlu7UPtw3jF8RUh2Qh8zfu2DVYYQNMqs0V1ecan+EcF1MIHFDQE4x4PrL
CAio5GWJOBPXXL3NfCHBlcNg7ee03M6p8n6LLPzEUQFFu+JpXutrh9a/BoV3Ce4P6vK2GTaVpy5F
E26Ascl0g5ziuECRCjMezUwOhrr864gmzh3SM2AbXMq+QKs9Bu1jH3Xvqt/DUJfvZV9iXvcKU0wM
oQ1JrjMCsafzEK1ro2zfX0KNoQNJxmRWCFQhKIAcASskESmB0BfGD1ybiL+1Kx/FXGJZEjdICJC/
8O+SFjfFOsiG52BeEC23WOMEJteCnNQpgONLfCBw168kreTEBoH9hiI0/P095QTU32kryqA1JOUi
5qlbLuHHokvaB5RA5A1ePR6556M+o2u9kb7v65AtFsDt1HRGtxOflD407xzVPugf+nPp5578LD9D
1nrogg6wLjmRkytqU1A/QLQMXXZ4CdSwiPNYBdT3Am9qERdxD4rNR1M44tv6gRfVrkSUTnDqXCBc
g+jvUMLTnXvTp2goTeX9dFCTvz4tl6KpBYFrccyZQJj8fOkA5jlveBZuI8L7bhN0h/PJmUP5g8b4
5wcZaow5bAKRRcaRwPvDLJ8UsZyYEkwRxa58gMGpge0z22VQ0Jw4lgeLClRPmdd98gxaXw+7GG9F
XOy61ZzckxPc0juaTTOGDb1Fz0GTKd6CnknX0bFJ+2pAgd4FmdcE94EUutvz/cN6PfkLD+wSb8HC
ZC1NVg5tSS2mK7jiuyXlzCsc2BRQ3Hh0y3ktvu2WV990Rx9yId8ObGhlyRxaXpYjVGxQzHrX5ZWj
IMYFTlDyFR+6rKX6pEIqnsFXP27ub+MG22fVLKFHeVGWMBZxlOR3EVQL9V7zVXA0M5LW7yR8SbDP
yhAIdL7A+0xve9JAE3Eu/mWj8put7vZ7cDc5ubyClYoCfxB2ve7xGmn+X48b2HpdZMb5b8XPfw/v
YAX7C6iQlaXmQ9ziSQAe6sH1ZfSvvhxc/d67vFz9IjLhFDR+Sf7tSY/7zrUDcb8WH9TvJj+YfO4Y
aB5ue/KVX9bD5LdPHUiVBMP9wHN/CT5qmAKWM3fxF+u0FLYrCYxfMNxQnGEQyEgpRok+wetTrzLY
1HPAjEpetStU68+avzhLPgu/8NEKK8gjazpHWvbABip0jQJ0mIAc611sHzrh+7PlGcZ7+ekE5+gp
nDlevFoEhm/41+gSyYBjXiPDVznCjE9h9jpgKz2J097h0zuFl+hOJooZLwLN/6uvGB6UFm94n58k
RsoO8t8zMTcxNMrS8HVGWFmqmF78I2BZtZNonyPaVHpn70zK4ABz3ZFQIVEBhla0tKfaUXTOtLyJ
lHANTjxswOXEQ33S3dt63AA86Rnkr2e+tQdBIvldwtIlcd4M4i9xJtE82IwiIWkCt9IOjr8U3tvB
FUz4LuJU7l9C0O7v7/mrsmx+i9YiKH6/lwBjvnP9/HHypZf2SQw4SrfXehpzYdqabMs5c2HkzGsh
znpswSbeRRq9QVfJyGTOSih0MB5sEEYAPxBZM4toEZ3IlQY4ORCD1wdaeH2o/M63P2sYmzu/oUcs
v/buJN5oYeW3HFf5ZziQIaoE3ZbfQS8+gMXTc89iMRUa5fi9R9+WfSoUFJVPuJ7zWwBF5DAsnN7I
Rg/jUNTQwtvOQHPD4uHD4R6eeEph/2Y9D8EtwOPoybiJN5A1MxEuTJcptZAQO17EzMil/T1niUd4
Olhvvv3UvTYM8hlhur+DU4AIAUzAOxlimTES4qd69tN1yxaakzlvB5JvMmfupAg3W+V7JZii+5rx
eDEDk++bx+Zx4tqiierneAKkVYw5dFX89K/nwIJygZ4NcpHVhUWmJFWKomy6JFteEpENg8IAeN6d
bBBqCoUW2jNPBEyekBSxwwkpw+nIPkeYD1RymK7oYQMoPbEPXt3s+b79Tb8JUHdOeHIO+A34Zc2G
9gcTRPofbl8iogJARpIBN9R+pLLIk9I25x4LREfvhAtR6J++DUGSwDH8jzbqjLunlw+irkBE6InQ
2UwYPygvWoBDCeoSXInsnjNK4H23zwVuR3J3hjA4cvea7wHB4s6BttScX8Hr+7u3fn3HO+Mza0LR
aRnrheBxmJwDA+986WgEi4cKbRmAR/eFjVzMsWJ5EEDKsnugIvlPmSzmj6j+twX89174kVtzB98x
r1t64aWN0C3Akj8tj0GzpohlD1SigFWcxX3xRMFG/xFaL/uWA16iUH45DLByQEEs5/WddSu9PlrO
HJOk2zqHgxhnoYYslmKk2ViD37s3yAdIVz56cAei7ghzoGb4/5Rf9z9cFgwtuTlUvcoyUEH/dFnM
dt5ZmaSU6R2WgO9YmIF+UsXlnxIFfibyWYTaBFWxrBrQkVKaJkzdv5myzTgW/UXqtbTO0eDMW5jV
0/7UOqMcNTVBZbxXeRU2snkYTIK2ReNqQKidDVjfKxS3+1tvMlOINqhyfJ3jrN+ZY7ron25k9+bD
IhyPhH37J61IpUtczS8yfqv8DO39qW2TKquXutY67VmEWTBR5pcOn+KfJouYDP9wHf+4xx+Tpbet
eSinRks188VQ8UjpT/eL4k0dLvkJkt4jFsV12siX5emiH9RuWk8zJmpXO6YEoYNFyL7f5qY394WT
F+tWPjs3W41HxQpuUu5faxB3rv2yvc94+t+a66NSYuhDmneyh2UrnbxG8flClt8vJqSNGAD39G4C
hnV704mEjx3VtNkbFZie1rBJLDyVHJVcHx2rh43JHN1WeyghdLxJowdNTTLjls678MLaVkZzGRS9
hxtlQOvSwzoP6Xnd60O6uHBbFOW7e86WVbEUbzEMj25ReFfDNQy3xnU+k7TtqPryOCSVHmZGoMle
pUdGHyzYiIixA24qR6fTbi6fF1Y6EqVTL9c9ZJHBVO1u8zVaNOm/jxiVXcJT9o8hE15xgqBUXRMM
lb65MP8mlkrbGuBgl3Xa+9Zhio8YcCBYQpXeR1ach+32FrW/+0gY921KmzHzh7SNIL2Ky+jmnwPD
G/C4lFEPv8KQ5nsjvqU5uYicROEn2Xrwe19fFh9dqJK/rOEpGCLsHF94Ek7bY3Bl/RK4WyOEn4uW
mlCxFV9Cw5OCMjV2UKjmawPRV0AeMuJqLS7Q4oFo3mVKxnCItulxZexOkWh9myp4NdI+tfhAXHkR
Vl9ScIqM1RifabT17amwYh0bWGOd1rHJMBqXLYYflraXJzo2m3AmGa75XPt5IjqgW5soECmpAQPd
0kfislIs0QVlqgRnuqPmswHbV6ER5+jEe8kzfWFEXgIiJe3J6QKIsT/OG2HB2B96aPvj/hp8WxPC
wgjn5HRy5KT01RAfXaBozjUwQ1H/jxEQf5slUGNhTYgPqiAPrrWr/Ub8kmJ1S+4hxzwI6+nbQqod
LprHwO9Awq2dHfIodIIy62pFtBWaWC72QAovP5p5XwRCgRqSIdRRpfJoAsDRWF78ggsL86cL5EQP
b1GOfXzhHah3GcyU9+fzAo48zCdho6mJGuqhCBIl0wqm08gMiyRP7pGcEpUbHq/rC2Zkaiv8mdPh
kUyO9e3mdOs5hbyow/ye02PcrIt1ZTAhHfXllgUFTKv9UniuxEMYsYZneVrlqK+41IIpztdtenrM
12VaIsKLcBFaK5vEz/ScGqsTaGuptTqnym6MrZV4iOPUjXgeVyr7y2qKjV2dmpvFw3F1nZzLBEr1
FNcI0GJTINFnmpnPTo3PfUi/RR8A9vS0vaXNmuwNTD1SbZYm/adQ4zSEpDUE8/MxKkhv1DC8rj6e
XL97GWI5UDFBhJ50iRTIdm+YcGgI8CvfPWEcnMK7V0UNSLE6mS0O7LrwUvt5tFjlkcabiozze5xR
1ZTmxFm+Tl9ycPFNz4iKFX7/z2M0MJLGUqct3bL1sgAg6qAPlSgL4P0NzmykHGxFt2SBewt9GQ1c
QSdWvUtUwfurcrqLjwiE9vscfF8ji7KoDuswS4/h0T/6NhpNm2iR8RsA79DJof3moqtiZUV92IZ9
aEXg3Z58YSiPQRXWywx07TtCiQyFJ38OikiGcm7EWiPAhhzfiVpkse2JHrQ9RNWEEFENpF+ie/qw
ApVOtPEIwZYWlh6q4xAMGARCBbYDNdYD9eT2XxnjEJWlk0f0WlR/mas5gHv8giQf6aM2JOVnKQCg
gaT1zt+egu5Aytsb1rh/C2/0nGjBFRNRjTEwMDywjNbKktQlFP0SXfmOASVsHWG66AH4yQ/jryK9
vPSMGiYMShqZDoFQXqE1Xxa+RM2VFArtuML4FXarijldgAVdYypgu2GFQpOLQYe9jB8wvEag476q
Hla0uDczQCXnW/Ea1Tuavy6p9gu6PuzcCbmaA+FPZGyDlq7XvYFayN9ZAIoZI//RJ3kABX1Q8GhY
hGpmbvtQ46VSIKUXPi78Esk1IKcrlMjLYiUS3haxfuRxFp/841b8DD9N0L3h9QhhU61iEqMqnBQn
loaj8D/QZXlUYIPpwWLVpEVEgK5J5XhmXDKg0BlC7AFhoIm1RHg4TvhVj6HmkNaC08FmxljRkAih
tBBN23RuyTGCCW5VgAudULQ9h99uIcTLu3zPJSHzC/fzlpBEzPIl/EdqiAuq2onFVqxtM6e4h+fN
ZXVZ4ToiuAvXKKq5WKQWH8rnRLQ5niMVbHZcD1GeTGvjXSxULEQgFyf9lmrW1PTxQK7lNGMVG9fE
NW26jR2BJbGiaxe4hUXArUKwFogvzBFrCFyPPnUgJ2DWc7dmyhCkOaIhSJvW637N9EkWneBb/wLW
VIhqwfPKpGOtBQhNLeLjw3dPAoWe2iucFcpV/C9+VqQtKiKQsZEMr860yV1l4/mas9XfrqwSHJKW
SZYqD603QdMak1WxG2Ip4g2NaAHwJY78ewF2l06aHnN6prkUaGWXDYCxiYVdnKrr+llftwnPZ32v
Q6B6TO9H19hqW3M9POeH4RmUXwLk1mtxWOy1M0W3rr0+DsvhWT+7t4+jDhty/mm8lpA4bs+yq22z
g7lvn3lv7mXTkQm37KfRNV451F4bW/HP3njNV8NHfiCf0thySv63trcPkEyP2+pw+7g93z744PkI
IfLz8ewct0JQno+vi/1ivdjToOKQI1Orxd4Y+am9Hj6KAwkJp2WxYqd7PT+wS503JVLHYW+XQ7Fr
gHio4c1zc7xybGdiq3xlU/s4RuyToLouTFBB5mfhGtzBBCvgH4/b/uJyja2x7Z8HHuKVvbZejVea
rh5dekdaOPkhPxBbzlf63hB3ZK7zVf8suiFf8RC3eSRZReerWgLXN1spW30tEd7f1skxZSIf04yl
1YjMfc+iKmZ5H4qlFp6lnovSkeLK/FgcYu7zlb2212IVviU3yh24eOHKa7E2cNYj41om6lraqmuC
GOAYPitbK9XXGpdT12KQp22ZSNExFe0Qh1up8diQe7nlT5lM4BRIkfZopOeet1Y6xEN8DEd47uMs
zdiXcj6CDxc/PQS1bDNHdow64eghvsXmKmPzuvOLo18mSnTBaXfH+BMrxrVxLqlCNA7IdO+2bvf9
Xn0vcFEJb0JdBzBxWRtrY5SCLWfEN7SxV9rmfnLPT9nVNVfKRl+pK4m/pEsi5NNmXs/rYkEzjUd5
fX2VtvJ62lqPV9VpCf7jS9qKhwqA5XB2bcltn7W/xojhyw/G6/DcsrqT94uIW6/HbfaWvZ2BH93I
H/JzvcHxW2+qXQs4Qf8wrZpdsxtXZlLFVSx833i1VzILULM6bxCpnRCsagUKPIETBLhqkOjz5rwR
57iuhocGxzCaUwKDLZk9oAjbez1zhE532nCwtRXSpjFCYkyYoLPTVk6nikHZTKDYTlsjPaZCAsy1
OGTc5qnEjF/pdEqWmqvzk0i6dI4PGumkm/Kp/9J3ottU/k4la4g88UfakLe3UnfqTt9NL/S2vcse
7Z21yR6zx/M7H5RPijiBxg9PT+bK5kHf70gTb6A33pj8WOO9urNX5ur0lFNXL0QiE63J0gFoTbdO
akafgUkjhTLCpA51MucSkzsUwlustOgY5mwm9uoWtyEpGX3SP2e784a8WGRHi6zt/NGt8t3MzN6I
48HVj+8kp6ETFalMcUGT2jsVJLBzaPltDCH9b+EbM/CJwbqLlYFVXLD/TuE5rnw0CbxqN3bpiiSP
0Ai7/3hchbN5gd5BRuEiKLZiDxYMRbix+c1Rdpsa2sMTuMrtamJBIP7Lq3YF0Wyivy/Ys8tQC+u4
2TQPJfznZTysyljGdAzwKyYlJS/FBpRd/I40JVlEAnHXhg4T8tWMYHTpfhEnBbfh7A0BFj8O8woa
DM56TsZoEffMk2GN+dlsF1/N1iSUTO7yurm51XY2nJaalmpbbLvHdl2vi2217fmkzd2KqPKRr8/7
877gAOtFvKoezyS8O6c9ZBCnPWmiIuDmletrWhL2TrWbc42yM8TUZJBkdJBIJKljK2ypH2MyxFZi
hEZyXxmJkeh310huK1zfddzyqOPb6r7SkppXRtJtuo1UOzk+og0IO+LDe+HciTXXjpYMK4sUIZzm
eNWH1bCiB+nxRSB7Fr2P+zUo4VlVknOMh/3QrgpWb0twbBQuLvjPbDMmpDRMSaGFUyIleBXKN47a
KIlQHIVOhQ8VWugWHpbzwdyWjJjGQJhR75+CKxT1IxSWwj2O4201JiVe/yk5xafdNbTIJzhHwuQ7
R5gYHlCjHF8G9armiQzg3pioNiRIhwIoOb3mEB54OO4zsEf6Q0N64q7nnu7oTw/DYVhli+VwqDbV
5rxrP8vRW2zbQ3/QnhV6r9mUOwRnd1t1m2bTvol/s4G8XbfZ3D7LXcV3iName2ge5Ma9fV5wOOAw
3ZW74aB8GJT5bQx0USIX9tZay5EdnlNtV6YVjDIv2k7dkMeIeXSNT2mVqK86B51XJEqsbdq/0vZd
skgu8TUWNpS1IvngxVrxW8tYFiWBdmV3jfExJbLqmJzgEkvrE2ZWndqbxebydH2q1vbLeWu+mC/F
vn4cny5KMD6ZLyeSgR/rx04Kxw7eq/Ep35P+8DRVS2opsv3lidSFybM33ZO9sTdKbG+qJ3joN1IM
5VidqqS1YKrZV+KaRww5BfMPTjoa85/mRLjSEm1tP/JMTytjba1Pq0qCvlqG8JHFnvZuxcgvalcM
P1i1e5HMZbikbR35/pWkLqrUUWlu3vi80JZkduUP9aHWnBInzmGxzSwnX5Bk5JFBxaDPlBCa+PWF
I9gILp7hXUIy6JAvTn5i+aYJxt7Y4+ZZX5Lj+vpRHsi7okkrw0uuMW7ljRYbcUZai4VfYyqd01a4
LyrM4CG1YaB87NYttnJN1tf1SX+5kJryJFl0V7aXe9FxZcUn6ov5K1+fHq2dtRM27RhjCieLUPRI
/UtUW+o4F6J5q61Ft5xXF8S7ZMxV8jqy8Bhn+DlA3iFQeY/spInNkEeio1mjJ42HK+ncGAs6n9qY
ELdNvcSYwDdRLnPqTmV042sg9sDL6i+vw2KPZh6OgTgrTjge560O1Znw3nQGvLY0Otu3eIIEV8l5
U63QiMQeIDQkLVq82+8kekfRjDUiVnxZRIR3BW6PBQHSnEoQEhG69UD9EyzNwiskPE43f9ngj1If
lGDw65cpsFxl1YRdeAqgQY5ZtquNEooHuZsGm0hcr4QLy/BGfDkKXh1C8aLnhXerToVEN0858okb
4rgr1re03to+V8eHleEQEWYUSE4Yly1Wq+kJcwt3yeoSjDwwJRhXejcwS9f4TpsRg23g5LC+hsj2
G9L3dG6wxilUeYonkmjElSXGr/FwFXoA0bEnlIFFA7WgTevotM32N7qxByYJenduuoxIEAoSlly2
M/aLcCKaZeJC06MuZKzjW2Cx9Im9RxLbFEunxvbX80lHfIvI1qbhL+Eg0HIzfyTDqEua0A4bmKrM
6LSCNSAxozHJN+yeZzYvcZoprDZSgtPel8hu0vHOXMMmkYJa+OsWm4q+Ypy79VseyqmQAfp2c9qS
Q0Jixz3q4uuq3OS7bFe8QYq+m1bTqosnoEvUdFzfH+W0bB3hPbLIgphYiQYf4mfPjk6BuKLhlSvj
4xwTnQ3JwDzFNilBooO+fYX0YDBvjx5lOUHlE3LFqB437d4gVmrlWNriXgmxsbuK22EXUYQsKCHS
wL3mkmNGV7Zm1n/ckkTpvjtLdBj6wndsTlz7FIu7F24o/I9vwrkIR/m6E4/9MRZuQuEkLHPnHI3x
4A+++Wh5JBaHbBdi67/w696/wqp5Aocs94+c6RxZOyOeRcoXZxO+JwtfLN5VAiTCRyTCtwphePFa
J+hYcIfEpoNLcvPF/kQrgvZl8Bd4Zpeio0ZEiYRn8oBDKe6+SP1DxvKwYaoWmPlz0mEhlxs5aTfX
4PRShEK48f2ixuMrJfW4Z+CatemLCd7636kYOBfRXXElJGOg4eUUs8GI68fCYPUqWLnwnM0uLEAa
+cH4aBkxOMy87vn373MAAcV3r7X/R9l5LbeNNV37ilCFHE5JgFkSZWWdoCxbRs6ZV/89TR/888pT
4/qLM5YsUxLCxu7u1Wut9i93/UZAWjswWKh8/aP6GPhI9Dmp6brjoZW3S2DuWGghwF937I5uIDcn
vKVLyyXAZZnO68K/qtv5R7x31/dUYUTuhAQrPgDgE4pbWEaq/JfKFqAf25k/5BamB3M3klbkpClw
Y8GLYLKQZJSH7gG03j3OW3c3b2sGSY+3WcqQGOt7s1n28jJP6a77KamJdO1ZU7fSQRVQh3TU2uK9
G1/WgnSpPyDBC5gj7Xnpek+baA8S5ws451DamYB1FEzAOZMBlU/gL1BAWA7yZkEH6mA+QN/gI3AL
CJ8NUhZtw43U+nXgvAsgEO0bkJX6o2czQn+zc8QffNyF7KDd1nlJDsVWBl/AdrlSYMad/JjGl+45
R8SVLOh6y1bDVDo+wk8AxMpJu2TBmbxj4N0JTBM5WmGPtEH96zeVwtsKZ0H4Bc2pp/fe+OZDy081
DjqEDuFgjAFB8ZRwMayt/grISZ9/4Sf24CQXADIWP7S9LuggRA00+siGtqQvPHzD0du37Fw6NzO9
t1nlZJ2673LzHb/f1DRh2erbjbeD7sk2WPLIDb+Ekn5YDj0Lov2hbqNf8XXddWRuKZleg+EjG0m8
lQcOflWg3KEO95wd4VS5E0gZVqP8AOtO+xHeOIPAwtf06cLUuYO3a3/YT+oWPjZbn7Lp39rNws+K
9+mJx93cdsgleBRZjTdw74OURonxUAVsXaeGxka/aYIRqircykB6IzVkUaEpDsFvfsBNcjvAIL28
xdtm1wQ5DYpkB0C3ExIcVD9IYjoUtgsTAz2eK7YV7LzYuNmxWuLcILvyT9KbfUjVlUJvcAgH8sq6
tezkHdMHrb0e4VeiAJmzQexDsjeUEcQ8NV5LG0UuQnab3Ba303N1O7MFjAQb9zCD0WtAY9bm2gTi
rPFfI2vhORY4XvIOYPiNSysYvmrynbBHjhOTNMM9flU28qAveLAxsRBtcrVDquNxSWritnZnB9mL
9H0YlNv8Svf1iQvJ1QxMGL3jJnyS3wKcvw/fu4Dblq921Uv1gUniHrmIbKmS96s79yPjYkhMN7m/
HF26T5o1zSRuvhswSPGmCyCu7oUP2fsaFpy4IFbfpZOkczpVML8p7ErVkSNs2KxUzlLWQvUrHtbs
rzS13HsuDwPNTjF3ueUd7g2GZ5wypydLduDXhzfZc+v/nogIeWBkU1e37YaULChJMOqTyU8taV4h
o2BJwCKSztcC28jbp1tSxqB8bfm6t+s3F1Zyfrpu5ie5lOyh9arbGVxGZdNx0WWh8xmXQiGktFBF
twv7rqmS0Ft7oiMVJl4kFDZyjSTq6dSh/ZaibDNvL++SB7gbOrALSnJ2xOUYUSkT4dMDdiHtNU4S
Kcmecqpqk/LWPpq8qELu8oOLcEf21OJutHzqD51cgdLoJvzWqKQTpMTurXNmYR6jB/kXSSDGaadS
NHG6ki4bZ1ZFgwOEHGzXUz0V5CxCelnY/6tgIII2XFruMt9R3iR3KlmcBGEYIhm/MGUkphwtNBgG
HxmH9LY5DSdYQyPRAZqIrDl5BtLPdFv75rYll5JOp7wYgxzEN/Nbt5Pu48QFyuhqrWQtqav+W/Yj
D8KXPOAsOQV8DVYVboPNiiGqeJcOL7gRkXs4MLKvA5K/lTzvQkWW9TYchU3Ez+E1flKTtlzc6IeE
HE7gyNPKhE5hMutsfN1H5D9QUG7rbRxA1WaTQ1IOKyLZZHe/uGncwLJhoKh3fTk0S3iYlVO8Hd/+
JlXV/4XzgdZElPa6ivTE+KLmyDp9WpxKLU4anCZgOJVKlfOkNZ9Ht2MLJmJMQXhx1j1qZhBNJ4J1
XB/G/saBAXKBKsgoaZJj49iA2JYAXJnzbXCtt+5vg5W9f9UJ/IPG8dWGYTRyY6omaBwwJvZCV9fY
oITp2cHYjSHbe4wJlUBR84xeE30KD+dKw7XuaEWT8aiBdu2MJLt2T8fvm72s0nN8Th+Rbyh3Jd3n
BzsmOkhBiqjj4N4PIp+aNzJDu/lOYg/NH5Bgq8DuQ1tP8m6xr6PYAVyQz8Mng5zcYeeteG6lUoyZ
8SqlibuWBckeFO0gF/OC4SN0I/jwbOwyUSjyFT//lPl0EHrZuzRCQAdJWn2mlXMdVCS9G074IPFd
eLWI9wkXVGxH7PioU+Z9+kOqt/at3kzbC5Vecux/OpuRC9Hvl+/Ql5PV9P1aV9zWZK7shWTe8owI
9Z/6Ylo/s7UgmBggts13w5VlL9e6C0SMIAqJKaieIUoQypgXTjtdrqgCl/0s/XXDX2hyQcBYRUdz
bZz0YHxUg5nh1zJL3GA+uWgCGAd3UAYuKzBFTkbQ8yuNM2JnMew5R75MIqTbAO8ZzjPNV+YHMuDR
3uOqA7H/g8AhPG/u+cWPjgO9ZeGCG353b383IcXziFI+ljC5u7XFIQjdGpoIfO7L48WHUsCF1fjX
Er6wQcy119mVD24j+uOvPXWvdWrfhDkvOg0gaThnjs9tEcqADLH7rQ65k2MUCcgQ2DAc5H/C1RRA
N+cbhfJeEMGxzdjg4ybs6svq23n7SbyBvFyyCpYbGfAk1GbhTssrZxjVHQ2XO/jLEM2EZiYiEnml
GyFUp0JZvq564REnzNBL7uXb5EcKOVx8bx6ZhQTffCXHOV0FI7kvTyYPCqQnv4M03cPW5higGfz+
s96MUOCzo70WO/yF0TNCUC5xspG8sqACLjfpwPnUfEmF8+gzx48RdIEldH9uu1xNC06A8MOgjfkF
vQloyz8dun/Sk5XJWrQSbxVkD+459AEC5Iug5wG8se1jrBw1qi7JWHFXGNf26bydptUPLxhX2m2y
1u6TNRnyPVwchKUBXWw/I9PsA/1uXjNc7S2AjCgkYWm4aYfmFJ3TW2tZKe0qvFPuERamt0mxHgBa
D4J6WoeODqbBi0619Dbo0l0Oyo3Lm5v9cBLqZUPH1+Edvzux5Oj09uIX6U9a28vBoDsMn4Ku7EDO
rj5ojGev+B6FLi5ESsQe1daWhnlA6/TgURgQpu6FMz3cwT2GG4CbsXEgMbaYbFj543Z4kNqz3w4S
nXviAwzdjZCQc2Kz5Og9reUysOlyfu/XVCoGoKm8ojcBoxmWqK+mBylWTJjUsGm+TY+6P+yFEzrs
L5Qw3gGZIApO+QDnmKbzgfqGQ3YOOhTtkxQvF76bv17Pn7NpV86hx2Sy/nYJjF+g5YC1Qs6Wxq7w
cOmmUGMIK7cNXuhmUhLI+EmYqtCNq034IqCEvps/zSNoOilHjaCSHEHi+3LUNfh+yUZier+NXvv3
31eg2ADkvxdU4QOwRcuEZe+t3KZBARmXNCXomelXbPL3NJjpxQvh+LIe/MnXuJaZT00vVEO21mkt
ZooycNq6m9jLXMi5oh1Kn8SVHkg/39af0iZIqS9TgH95DQ+/P1b+DDVAyLr0kzbUMcG85p5HwFNS
zoUbIUMk65f5UOerDE5HhV7lENH5okXlwBrT4EFYdPh17sbwKB1+IdUKqbgm/Odbj6KAAoGnFLWb
aNfWgjk7bCk9/xJCkpQbLodWbj1yRrKVHJzuSDrVyDWk0FFv5XRcZB5SX6BtA9xugUMqIHxZL2mg
7qQVIqcbkaNwjv54X/FZvSX3W3bJg6An2bUIrPwnbvRCbiWlXsF1DFFbNYQ1ATSE5yCgk8BOUmHl
16+RIakckHxZEmL3L9ZL1r+JAw1N1w0HbSyjBL8wKk370sWltUjQl9zaJJeXEDSxK3tMhm9WHyM7
bUqIEA6KAgMh22rfjG88f3Sz3LvwTmQPPesDojwE42uiBdlWOjBcru1wXQ8u6ITF5ftv5p37dUjB
b0rtP47+C1cy7MY4H22OXpRpw7NEE9DCkwiYDEIJX6NGLE8wzHj9FrHV++K2BWlZmnV/Gk/GRvmh
wuVIdmYwfZtG39ko40oqQ5KCX0I/s5+znR4gzycCyDgPhGqfCtGCzfvQAdcK+ljQgCx2+Y/agPoA
/HNs3wjRzoY/PLIDkUQ5Gww6HMgPhi/gb0HcIqIiC9KvMrOIanUkIEvCwqwtFjBZS7613oDOwFAi
niSaKVsLAsWevwm1ryKjl5JPamJZ6AOh80KgMNcXVGXqu0uaMW9qURgaZEW/o7RGTqE+68jV5BjE
TLt9uAZGgCjvAxSLj5L0GDvnpSP9ES6IcRXs1HcdbaXr6Q5b6biKimeQL8ENMXYX+aPc4KGl4ZTN
B2GKCOBsHC2QsuZQMzZCREnCaWr4MYjYKDkQ1O7wJdI/rV38Y3yA7nQwdkLgI+vaFWQL1m75tI52
tS41gq28Wii4m/xHfzafoP+9C6EEHel7Bmze3CAiOoiUO6TNGdLI7+n8e4G+X95kNymBiqQjCg0A
chmMv/5YC8UH+kz7AYWKJX7ZSYvZPvPt554m5RO2qbfZU/YUP8BRgIXgnuOHQr76bVZRLdFfhvMw
XRvTEBzg0VyO3Q1MROTw0IBEReVO++p97rkwECUqmSoOxcZ5qTcfMnMWaiNJgBAbGfK6i0ULGUhm
8vERPrNGuBhXcg7XTkhFWr/iJ8UMi7yy4wjUIslRN/Zrd6JlC/8FjeW+uuFNM2xIec278WjvhZ6F
HxRnikbyRYRfzvHDOikf07u9bkmW+rucdkSD9j321XS1fWFW8FuO4v2pv7fW6F8ZYwNuJUBa96o8
AaW9ony6YlkO5L3o1IBmqcQv2RcLWcHXLJ5AAgZWIma63ITHyg+p5QRuVcGiRJwxfhKHf5eJ15jD
BhofJeYYz+kOuQqihO+iocGPVEcIhLjGZh6BhPSrSOoGUQThS3bf+EngG+YZ83c23nJlfyjAcCF7
fvitJEZKr5rQ40ev0x0qEeYJwIMjY8A5iAievaV8NALt+0TjOyaWl93K+2Vv5MveLyHc5xzQb4aZ
fAPqIqhybynPOPHeASHZKQfn4Fa0ekWLBJrJ/b3t9tI+tmiC/3IO5W0uWVPJVyUpiM58NpIB5LST
o7Nyn95GZ8msoKcDW4r2SjIJESdJL159lGC9EA9y8IiGCLWgPBastb0RTKEraQcT53+YAPMAEASn
6SitB0z1QKkaPhdcha7afQSAEB8S6ZwKDEC1zjfnIAGC5yZ3AiFbvlRa4a2gHtFdegNhdKDQMvY9
UzKBzNJt8zH0BEoCE+lGjFFrvZb6GrUNB9UjAro8jVu59Sll+DUzEWDALdjMFADJfitSH5V4aArE
yU0VAJU2NKCiFP4L4KDg8QKjRYIn0rGJdsam3EthAM58MOmr9oB/xuon+nPayZLzxJySICJykoTf
a1Kk0xgv7pYd8Z3jomcNNnHIsRtey4EKLprdxffxvazEXSzirUD/QGDGqhGOg6ClMTff3UgaWAaA
3KJeUonLAhQCuX0sYHTpnsKYhEt+u6xvuaySXwraIriaspec4OOaGND5FIgYQP6vCgIRknyho3v/
jOlfhCa6dRmGKVfzE043pGUtvVXrWkuJUPZyFu2Lfpgp70TyCdEKZUl2VWdKkSOaVNE+F+immfEe
sL3x/4X3Ud5R6GGKL0rtTIR+QkCEXUrlyHxf5qgjx355ealXkCJWiFJuyaJblEVgYL60BNyN/D1F
VaWvnkSBmwC9lp+I2o+ydL5/v+Xq8O5fv37+d6Lg/Lv2RmdesuYaSEe8L4lCVdZMcyjBNsrXmtxP
2PbZd1rie+chpTMmyYH1KmpnbbMQRsUyQFKG8F2cEEo4+zOrzoS5YPyQ9+OktS9+AUUeYoxWtsqu
ftXfBZGO9/VrFXi7mbaMSjYlcAnwY8APocULWV/j54yvgsfCBVjg19PvFvY+LScq3YOyuZxpt35L
QTucN8k7h3WDOF9e4gpgIxL43QQdfnEPN8aPkkNPz/KjJXtDUsU7gQ5eJfNpXzsgcBpEZHcC2shj
I14E4T2K99MVA3mVhEASEVQWWDbM8N1TYiAE0F0UjLsrx/kWwpx3LUbgxqxFiY8hcNBS4oqKW0cR
fNUCfxA7CKH5Hb571ZXTGYOiSB0sSuff4mHBGZQA2h01zW+d4bjGJvAGOw+WlI6rbUEpXjwJjSu5
io2lUi75CaQfUqT71RqagV/dEAghjN6Kq4CzxgmAEpaQZfvDW/xBCYuA902cBzxMANCFUfGOB9Fa
Gu/LHSPKqNFQADP0lHXLxB5I+D7sRmwDyBmQWkFKhXSpoZg7iB64hiIskS/9ZfqXa5ea7gwRj141
R10eXaFD48zbcdxypoTtk3b6XbR3yNhx1sYSwfl2LdUfDebZyHeacg0CnELvEODetwHej/SEpNjV
H6xguRswRYepiAL9bPrTGZNR+S4d3p2cFqYKZ5eSP/TtM9R1rBcUDpn0VFnvHz/ukPMHH+aaZI8U
Vl6ks8H8mOzSn9HOfBblhkGuK8oISfKM3fJUQjiXz6D9HtFC8KLvhbBBxNYRna+R3EHyJl5vfE77
zPW7CSUPVGmTQjzhTydoj8ASkOVhSCosFb5X2MVIsiEum0EKN4atRUQdQnLAbeb6670P6NIwSJFC
VNh/YlQggIjI1y/Hqwajgsn3+zjkyEZJbmDqf8DU39PHQ5wNi/tbClPf4RJOmwWppf4qjcTkZ31b
I7lVH6XJCQLCi262lHH31wrY126kCuy/4VqEbLdTKdVIX/qt+SLCVHKGJ6nLlo/lQ0DlHKxZul90
WgHETWL/tS6LP3P+Kf4UHxR3fVS/2dSZ6ZaGPwFyl8ISkZhA5FP2ooXGqVmUskTynShgpSgX4Wou
WdL7eM+YCUlvhK9lBM0Z1jxnoN0Y6+SMiJfjvaqNUXeHrx2i34b/DXTL+gZzXiwYrgR7gzfVEDOp
HGjbDyQ89Ok5HWHDyZ8LMD2FhECpli8gqh3MZzNbYZXzIlUFIx9oDiqPzk96awhf/ORDaueU+G9+
s2iLX84jK9K39tJ1JMVCXojKlPxEeqASQt2XBu7d778XPgTp+/Ygl1/08BU54LXcRahacoUYo5ML
Jk/wvzZusM8isPIb6SlslceUK7/s9BdyDBEMc6lKqs3LjQawLyeDBS11vETudlvf59TWkoIKlsH7
CfsCiNAR+biWT2FA1w6eNYo1UkNSkTfBmruXlE65BUjw37FH+7dobBqWZ+B4R1T+Kg7rezVhFEOa
n0K9PtiadZePeDqrVTBxO7A60tC1dSZGNO7km8gwUppSIa6BfzMKdCTG/W9a4KmWQTtCZWyfY6pf
/J66IszCts3zU9Unmymc/BC3sCUDt7I/HWN9SdkfMWFt+3vF+IwyfAbKX4b3WWMoplkk9LO3KsNh
G0Hlqad5ZYPFWo2LN5j9LTFIGvL2FYcn2ALGZ1m+V3O91qp3PVpWTYoBR0t/zl3Z1XRus4e4BwPH
kwzn2LzJb/rYOpCzrHt1eex17GFC8K0cR4Vp63XgzcbNMoiPKXVGg8CnoV2TEwemwp+K9zBeAre5
77V32x2fs/ZRyXa29uk1EJDCapf1+EO15yqERDVxSG68qTPbT3V7ZcXJ///NZri2gbey4aJRZQ4r
9+AfSsDCDUez8+bshC1sXD4Z8XfuMgakRUJk8vZJedP093gnc3cV+8m0/mLwrP3Zb/JUx9EtTDZx
EMWs+39//1JiKjrESXYydBg/lbMekGN5Bq6QxhIopeWPmFR50Xs13Q9O/oZNVaVZYNp1d2gu2l88
v77MIAGd8dBC4r/HcRiup345GKNM7K5VrPQUhzddeVC0J26XMv3Fa/FPGzOPieaIL7EiR355Rbj+
cckxFC5aq9OBmOFQ5YeaFof2xJLhKuPE24af//086//6+/AR1RzLtTzH+JJKZpObetnSZyelvBv6
D4UG4uS4Kw8Hscv8qaHwqdM7mnVNdiYWOrvO3ackAcqDqWENUzxE7Q1favgzOpnphqM2EV0pe9vY
6e1W0/7iJ/cvGJm4yNuGqfHca85X80stb7vWi4bklDjVsZqo6/r7yUaNprWbyCG+FSimi4eBL4mY
NweHrI51p902AxSmpjyqC7YxI28eclymsc6OcRcc1Pe2Y7fM21WmVmej17Gmpd9hQSXFyXPQLD/K
yV7r6Mbts/VsUXVcst1Qqmv5epLqaI1oiTmwSOYJbSpSYsxjovL1v2/Xn11NHOfwqvRMDx/9P5+I
cUyLqK1U69Sw643G2a5/xEu6WdR269Jkb9BT5lMchE6HL5y3iZ0IG8b2Z6qrz05E/EzpvWeYIo6x
P4NqLTFkVRJDDVl1g9lbXGnruCvvkrF6URzkQackhTXdHosi8r2s3cXWcsc85HWS0AwDcXZyaMzV
ZaMudOZX2bjPqcJmV+w60+5zToDY89sLTh8WmIq3UuMjgPYFxB9LRgfi1VKhWPVcn235tnNK7spM
swfXDIWavEHFzUPveZAmOMbEOPX1/KSV/WoxnkqjvfHaaPvfF/jPFjcX2OYKu66lIv//OqltwWza
mC3HPKlK6vceTlV5tTFpoix9ErgJHDaLlo4sq4U0Nn6NG2Kz9W3wulWIiErJ+3XTYZ15Mc5OOW0U
tQkcA59TrQqi4mS0313F9v/7mPGb/RoLiYK6btq2Z7vMWPn6ECdOmnhDMlhocYZdkRuPibNQeqrc
6Kh+gmlkdrQT0+3YPVkYL8J7dt7yYd21mwwPouoA1z5yAUzy9aV7LRyaRBp4RDv6ylKvLtT2xeAG
ffJQYUvtliQnIzRD9aCV7Qp7jFWiGg9J3W7C+W3C8TOrYPJq9Sadh61pum8M8j7EMQJESjI3+R7h
8dUDqUOaQxufjPfD2UWBF9OLYVUaWw1igaaCRempvzTLIZsFt7J/2urP6vKyXNpgKPsN5hNvpT2s
GsRddgJRG4cGxaU5qlSfizU+F5q+qgbQ/E77HCrarTFdnZSms7bsG4fH9yU0guG0kPfGz/gnZEvs
j4n+y740fuzhjTpc3trO8ZeMucBO+Gi13cmZkg+joAVp5tsmhn4dwe7vq7/0AYw/DCjEMkFjwjmB
htr/awhYrFY1L7VtnubFOPTGybC3SoGpC8xGM91b1i8Vu/l+8fyJEQULFvjdcLr0x4nHKW7yTVVW
OHsnm8L1/MabuSvecxp1+3YI2Qv82kGMoijbEe8HO6aq03iCXROye79jattRN17zCj59lm6qcQ7C
8fm/V6vzRxzl9Bxd5wHDSVg31C/+Gs5STdpFH8wTsXSl1Y9qkeJPkd/Gg8Px6jw++qq1XtQcgQYO
tLNbb/tFf4A5bFQFbWr9ZGIyuPhKPm4SwEBufu/iuEU5MmAVXn/G+PyV96mKOYhoD1F5hZPuX9py
FXZnt/ysDJRcA8RVS1mN2AdcrK3akURb8JXS/NOanx9RTi63dR6tMmx+CzU8N0Ps6yG4YQ7WEMJm
Ik4qmbmuO9tvlZeknHzuqa/F+8v4WI9+mryGmbp2CoOSF9DTvWyaOFATlRkdblAmFDojDmIJtF0W
s+eRQxt/yVewIf2XbUFsTHAWcR3Tsb7QdeK4mOJFd03s7AEAFue2475PputPC7J95WPUm48KY4Yh
vy0nGh5gWwjrlCBqvP0c9oHjxqjhILRX4bpR9RrD4GadJUwFsNbJCCGXUrOM9vOlfImK6WY0nsN2
XuUeFE583RMHJxMQI7MOYlSJlar6jpvjYakrqByhFSjlPkKFkeGgjKCgzOp1jggkxJwhrFYGNh6a
sxUflMhFa+GGu0HpnkrdIelbzWFxbI3iJb84jV9qPzVMO+Yp3jfTvO+c1w6YYZoTf6CizM11p9M+
67Exhahke+t4OM+YyGcoW9wY0C6PA+dY2y3n2O6H8Jez4M2FsDad3l0Q1ElDn58164UhwiVm+h7n
AF1br7U7Q0VPS7ciaQ6l7dwZ5eCr/fIWxTM8gmZ4GZX3NJr3qkFLmOin2/eRflnH4mRgAKbPxVNc
dVjlIbJi9YYZbOHQv5jji9ZxIVy4D12ycod9bhfrRPtUx8cuxxhIf1rsXRltltle5f2PKsr9SilW
s93f1xxlK0YmWnQbxfgRV4eaYzcrl50RxYd6E5Y3yoBJAhoxJCtYL7h4yfQtOk/3shtMjwcF4EPN
n2q3+RxxHIkySuyKbvVwm1j3mvtjaT8bbVgr+VOU3BdNRimwduhkvI0mvB4ZfAGsfuq8df6zxevQ
llFkdeJT+kzf28cJecp54RP1uYJwcgkuCEGc1/wntpJQSnGrLs8NzNL6sbhdOL+36ptVrZQfQJqb
7rv9bDdrxj8rdxc6gYfOXrGpsYQjF7pstqMNWhbrdhR61mP6OGkoy7K9q7yoiEkr8tqahX2HtXWT
7hakWx77yfBYKqte+cz0cNWzwczuSUGSTJgymmSrLfOKrDtC5jCnaCZ55jObGTndjx60aLifzQ+b
tkGXQyQIMYBqrTOTI7bZzIQYD7+NZDpdGNzATXRyDVvf81Ji69sVvon/hhKbQRbiQ12WQRjb23rJ
tu1SnaZy2ib6PjMx8J5gK1TeYdIghxnxwaRd545YbWp0OzXWdWP66YAyuGMzcsd97yXr1IpOGsNn
yjAKyPoeY3dGMquio0B0Ehrt0Y6wfsgwOYjI6S1jZ9tVoJtQStgvldh329uQlCB1ENw2MMCdcx1d
iB2989ZSyzdOtL2wubVuuulRRi0R6PsUv6kXmr99EFswLav2oCQfrgkGj+bJtg6WiQFMTX/WnKEG
BUXxK0+Q7o7mLkpx8+bJNC84PrZ0BUkaMzN9UjKU2mNwwdK/18dV6r5Oar+OTcglnbMK2bmNabwp
8u6pI0xk+ic4uQ8wvhpnhqrr9sOFfdphuI1pprde+JCF49tkxdfBT0WCepfbNmvvC63eknemrn7b
IDAJR8nz9/GCYsTcNdYl6G1sDO0H18iDCO60zTY3Nv5SFev8wiMasvoWfLsAy2xjnRXzzczaV6LC
VzyMK1pwLMemo+oUbBoLDpNRrW5C5V5Fr2TMIUgRbTiQp/nJ7Lasr1V36fxisG+NYq9ga5SaCjbv
01admV/V42Iy+01MgFZGv2YhpKWyrqsfKc439dL7Sqgdsxk3UjyeVvb4UlrwREx3n4X4v03wo/JH
iJG7ha7NmKPumcqnKQZsq9V7N6WhPMT7il7L3HWvY17jnhT/6FKi50ysnPAWJpualAdnue+797TK
HrPL6E8A7X2BuQEenGo1/3QgECjRJu31R2Ogq0Ig6JPtCJWnIK+cPPC99FZRT97lNa2N/cTWG09D
MBWvMQRqs9LPyhK9XnrSZlrMUaisrGF5Nc2BhAU5uTquoyLDbR0PA8z2y+7dRjFYfzKuYpPPjl9T
jDXIgT1SBaM0fatUjmre+DM1SGU2GxWX2Bbl8tJCXoBzsYpCOHIl0qf021h520yr7tp4QlhPr5T0
9oJuI3NJMZ1553q4f5bGLeniJh2n2xwPqiJt73UU2m4JqyVxTom1NqgJG2hpUJ/bMQpKTaX62Wrj
sK66hiwBq22TZl6BfSARpreIvjhUqY3i94XmV/3bJb+sm0mFK/QwNNaWBbfOoqeESKFTcyo4vphz
RGmOpuTHOO4H5/7C6Jie9iA2zbUSr1yeHidBzG0nt/o4bNuoXY9E5tRqVl4SBR4TSnLy3BiDlHGC
HZnrflG+Dsm8zmLzxuW8K8dYRYj94z4/JkwK8/TjYHwY0S/TxcNDHbcM+/Ir21h1rrOzyPeLdnXp
N5NS+DZBclgSQhyu/c+tc3Kh4qj5XkaIXZyTE7mk+Klf6MUxImEaKvs8U9NfsC13rAc3K9eDczmU
tKMaYLFFpAPKUz8F5uJtlxpIPjLWsUV2P9137nticLPV9CQH7Oav+UUN8gQB6IVq7SYyq3W+ZLs6
Iw8cp3U+9o8uQpTCe5hUDGSc95nMsLXnx8Y07it1Y8btUS2BMgqk4mXFg/46zyn2XYxV0K1jZA67
C84RNr236tQVODJNN5NXkRE16AIVppC1u6qFU1eRkEbpzaVEL36XzpOvKMDp6v0I4zN2j01i0zx+
HfqHaK42VvrzEnXnzu12SVPt2sJdK54ZuM5AKoQAOcXoEd8GN61XVhiTn2xm6zZz8CF37XmlTJBj
Btr2SXPqrGQdL5P/13lr2h/GYHC/deA4DSgQFOYKTvwDm4oNa8mUeNLFzL8eD2mD1VFhIaJ6H+Gx
lPO67Knmk88FzL+vN1F3E3tnpd70iLgyy//7JKk/nBg5IMt0sOG/AmbalwS3ctpkXsZIP9VZsleL
A1BgONyk8xWdhGveFz94Eqa/YGbaH7/WA5yT0S/MDdE1W/sCi+q9mWvMlddO2gU4FOpE/q6NW2fA
+YpezoTrCA77afQSRelfSv0/akPd1VXVgOBmWMx/MbQv03/cPjbjeBqbk9cy5uJboz+2y0vZ3pDa
6DiyIhp33s3hzo4ePO+tL/YdrS0CAg+SYjw1ELbo+5t++SsctxbGTc1nj/py+mYlN2l66Kbbi/aa
hG+N+pF4jy72DNgr9n+pb7+uIjkFcBWaB47hWcwy+V9QNzEuYWZ1fX1yYGeF+mqu/WlYl2230rGU
C/+CYf/bb9MZl+J4jmkZFEL/+9tCd26TZqnq04VNrnPP2vRsMcdEj787yU25/G180dfaXU4OBIbW
iGXrGiMv/vfXmW5rZWYY1SfFQfsFhrmbleJYuV6x0nrIbEx5mKzhaJeqjInYNB5tYoPrYIFv5fdG
tGkwCuoGHDQsIBaXMSUmpc7MpJZyro4x355GoZ/PZPZ/WdV/IF/XQwdAohpRPZeJHf976FY1mCW8
SqyaBmVYz8l8GCNMheMm25NudFZ0NojeTCCLHTo/CxzFLFrTmAnC4v4210lD3Xnd1YCuEyEtpXlu
oIdWqU1s+25x7rvxr1Pb/vXm/uOQv9A9W610Ey0KK+aLaevBtF5tF+qFAaelat4mvXkwPCA4fC7G
ZFNNyPjszxllkCcmNC62Fxn29hptM+1vvpfXzsQ/u1NyMQ3DtDxGZ+nMaPmy7Jb44qbNZFcYNCl+
qqabDmsOmwBZaK8twctJIyqVytedZ8zR1ISqrsCzIkeWD9QpUz5Iz5s5eazjX63igbg9/jcM82+X
zjDkZmueRZfly91e3EwfSc6qU0v1W97MubMdGYpqvc0UVGap/eUxNL9iEb8vyP/7fV9uVdHo2HyO
VnUqo+QwUY3pjbq3zHhZMbd0ma1j60KaatLt0tePtpE+x/1ybvNmb8zz0Wnq9yGl6qy1oIW4NbbD
Yzi51LJLUFTmStE9RmCBDIRK0L9HRvrIfEm/VpL9bF9u4ijZJdrlfsKw3IvO+aLRvAk/Ex6sS2Lv
IyZZXZKP/768+ldI9nq+tq4yN4uNjiba/z5NQzZYdmtkUL1aZ3XBceJiTYdwGIImSh50rT0qMdhQ
Nto7a5xvOxtig+nsSlmvt2Ok/KiV7qC52nNCfpWo9U2kfiw2nIsSRW1R4REWFd//cshfu21yyIi6
mABpewJBfjnkEpfWqCguYP70QtP0uxI2+4x9K7rN3y79vsjPM5njSjNaIPv6tdaQETn6/5F2nr2N
Y2kW/kUEmMNXRVuWXJbLcnX5C+HqtZlz5q/f56qBGZkWxJ3ZAQa9W+ipK97wxvOes/Qj56Ej1dV1
0Oadt6RB8pMA7wHvvCSZWo++ude76Hc5VHPecOqIz78Y+lzVZKf53eKLLgKSpu0iPzaLbD8a5gLn
T39nFcv1boTA0CSH66z7wFXXIbKeK92TG3JM7G81rPzqUasQnAwh97tXBv/Fj4LF0DJhHP9dFIqI
hIc6eTLCapeZ40uhMMBhVS+o/vBZUPuE0ub25n+LraafMvGKTR1TwdeJKDWGP7O1+KG1sc3NtyZ4
DFqXllN91zZAOOOdRPeps+0N3CVpKy+MpyHK15ItzeyuKp7k1IbpBuqzRBsEOufy4sXuFkWmyYWa
EuRSCA2hn6Tr2cBWkzrxXV2OzzSzH8sc9Ct2rFZPboBUiBGspdAkRwPSasLUGT1mQlrStH5aHSMM
jv+z9tX/5ocKNVxdF1JYpHVfr4HjJGOj9eydsCuynd5JjnrnNbCFq+CJ/EFfqHa49iXISAx1G8vN
kn/PVoDKlh9NUUCm1I2/itRZj/Vb7HQLRwgizRhA7dpdpRjLzzOxBgQjkx9ppkpdZgn0ZnlN1U5a
Zcq2jABxZy0qxET3BqAUcsK6XGcdJeHkqHcMvEXpvYR7ssLxUGXq2jLRCTI+EgNyDlyx5SCbm1ec
zn1AAi2nT0muLEo6ZHUAI0wAfsCedbvXYpzLL5le1SjKqC7E2T4mOQzGI7JVxFLOsJM56tvP4pqX
AuChCQtqWUhRft00qcvKrHFDNg1NB/gHBtw70yxZtx4pKUXBj9vLTZvh4hFeLje9SANhZOz62b6I
PqkQ2voqY/o9fodis11K3fb2audgffrALpebBIs4ocE3DJaL0nXZbV1ES03pY9Qo5XpHlVkZX4Jc
3lLXt9cV53NrWeG6Lt51Ejf+WHcRZHvVGk1Pu9+a5kegn26vck6+JssotHgsZN/JGWV18nVBk8mZ
1mCck4qWmdcISRsiDX9jx396SDVqGiC1xUyiCxa7WVtqs8S4ASUJdAuRvbaeMRNX7tKX3zP57NAv
5MSljr3PnV2MSLd9jNxPclRWDMPH2x9/5YmgmopEuIJjUqwziuFii7UqcDup4YmEjL0BsoPLFaxR
VyH50c2lHFcMi6qDGBFj2eACzElKmFd5GSUtQ9lW+N5V/VIykXpBmNIpSyrdW1P9NCiGhdbww7Zg
gFSPAayvWJhKL+GIg0fCOES98VNLgGaav3MpnHFtV/adEN3ScCCykK2chBV+KUt6gMj4PjfXqrNP
IF9wdFEZSKy3ovEWt3deEddqcu2+LDdpL6pR1yZ9GiBa61OU7WhjfDhC1HodSB8pwFTlMDAbryNG
1B9kY04y98phXK4+zc/r0lTqqGF1iamifFsIxc3kTyYTwm6GbjMagEn617CfMyXfvxrlahsDKRsG
afV5Vy4unFr0ReSaRrJPLWaJUekk4qLf/aM4MR+bvMjVXWvD3Vl7y0YCQhU+3d7174bz6/KTt9UO
am01rY7MY/jLqHcm7gx2N+jeYdRm1Ms+3l7u+5Ui5jM0AA8oSqLaPbHTJmC1dpRVrjwRCDSyqXOk
fhzRXTVw6nNJ/bWPU2nEo/mo6sJDfLWXShgMrZ+h9WjBr6YRALfbJFpTZEx0c9FnWwzIf/55NkU2
RwMDBsxn4mAlZXDc2g2Bi7gHFjP7bZ79ChBJ7V6l+Pn2Wt8wdirQvsvFhCm7uDlpQaKSeFGy1+Vt
DgAjYsxnNLee8lp0BynfYrc4QrPeaXinepeOW2vu9l47znPuoQB5kzVz8hNapENt1QmSfS0d8PLJ
sCMVpV1uVlvd+i+uzuVak8M0tdiXo4i9FUEt6w3DtoifS0bVlUMzd0+veHg21wRKRAhDA/4M3LnY
XM/SLKlM2dwU3gDn1Ul5nEhf0aNAlrQ7ZiKXBbZx+0i/Ox+UmhEmlen4IxQ+hTAlqHqMqmMl+9F/
Zjsz7mr1TEXSmPNyV2zt15UmF1VGeV2LTFZS83jZU3GHvLPZOTGaPcmOsJCGtsmjpLkkBFRm38mV
D9U1EwwJpTbSVXMSYSRlXbhWidGrrS1Wpxi3VfCYxjtwqbd39FvFF5DEl5Um9k0uErcAJ8KHqsc4
QsVDP3JLS2/Bo2DBzj2l5UeSzNzV74ZHx8SB09PO9bhzMfjy9uAtAPxhVfm+fwJg7I6vvrNiGezk
Ynv7K9XvNZqv603eRtv6EZmLJgwd7Nn0Xt3YXqmQ9jG52kiPqdIfGmRuaaI+iqylo1IEjmftD9re
08pmIefurq/AeNnLTE8fLDz97V94ZUMoTOrk+oDzdHsKaGnL3pLM2vT3XvOuq0cE8pLuCDi2ZTY3
2Q3t5+3lrjxfbtXFepMNUVPblACP+PtByMsw0+S8ld2nigxaujU1pgsESjacOYZzuvo1gmFVZMkt
QyepNazJqn0QO3Jqyb7wboF6UGFEjF9F7u8WLxAsgHIGGKn1R/Dht79X/MXThSlXOcSSogY0jdhD
v+qkKlD9fZEv3eyxsVciWOuK45jsZm3j3GKTJ1UXfVgNzcBXes918M5ZYjDapFrI5v1/YylEIe5f
XzZJvpNeK5RAbClA9rDaluYZtR4fK33m8K6YpC8LTSxi3Wt2lRlsIeJRfvhcmgeydHDis0HJ1e3T
NYGfk+mATWselUmtqE5GX/jMnkGX1nzDaWrGCye+kOMZA3jl4TFtAcLUNqBV0KeWyEz10IhsV3qw
aqg/jh55KXXlJbElwbTmd/vZ77tSEAOvIaDO8E1pmN9JjKcEPVDXXpUeXKQhlXFl6X/aHt7KNf7M
aT4DSn22+6lpW2q4C1ldmJAIMPlRva2KfCZhvhIjAZ4GRUdgrZDKTiNAPfGH2nelYB+OTxFTXsNj
078ZrbTC5djwRTgw6ZR37S7Oy2Wcf8bGin7E7bd5xdfyG6jYo3htgAmdNh07n97M6DukUcGzpbRr
WHnzXaU+drG3ws82sDtJ0koLPq3snQx6xvJ+u9fcMgdzJFbXGMeY2KSaBAM8sEdeo7QnfgGPiLCU
fCpKjRkr9N3+cdWYamXcgpOXAft/jUjdMnGrocbqBsVr5hI++Lvag08QoAboEbSx8UEaJerBf2u0
95ltFpbgiw1k4kUnUFMUrp+F9f+6eNrEVcYgDGTX43IEsWkLYrMHbxvi8Rlj+hVmSFGrG+if3Xz7
YEkz9uPbs2Z5Su+agu6c7VjWJJkftKyuCteQHkCGErtFdrGIjS3jFZ53Sr3ZZPnKctRnmDexKJ/r
1nnI6iLCiMIK3HZUu+Jd64O7IlmO0gKcOzhRE+Ul72/HAv2tvVatsxIhHErUsrOsYNnIx1Mlt/d2
+NftEzhztHw9AaG6h11TKBtZ6jS5k620jfVydB9a409XMu+qlWujK1Y1/ARGYy/wipUZbaqiXmlM
QTKAwEZJqNbzj35kBPS+aBhEdMxlL336iIJlQHMgUxqBNg/ryoHgNAfUmzOvxgyy9ywwj7aFPK/6
WYe/kl5ZPrXjPYWMl8A+0SjomSgOWAgCEg2MlcpQfK8uvQ5+r4CSZDcsXWk1BMwZI+ZFpT4xoNYp
/grGQ2FAYfLkMziqDEf3D+nb7a36NoynYo8cAwMJShzEuK18vaxeoVkZ+bz74HUojKfQdGbvkfaI
EwKT89oqW93dmC3x9y6EhD+FbcmYMwzfbSP1duEVTFHl47dM/HgPAN0ztMIVTeqNpH9GMZx/kS2i
wA0DY5rxhpEq/XAfEVTWCE7RevcSdWPMZZHfozXKHlhomVeLquK3i5OH2RB4fu48WJa/jCyP4RHY
tNCq0dR3kYnQF5L8B3fMfs4cw3ebcY6bbaaRABjo8iS6aIJQtkIgMw/qODLZ4t2XLiBYBEkywjW1
2/XDG2UCgY5zXf4LpFBA3qQYLrTZJ/2988xbdiz8FFmuwgDBxIA1bW20jeWciwe8iMDwQLtBz65G
RLBvqfUmNZ+xryzc5HenAarFkKq1RFMfVRc0y5UWWVL7oCi/dNkHxvp8e6+++xECW86JsvD50kxu
LOjoAQBslewF8p2Bmn47uMgY1IfB9Va3lzp7xK+GRKwFQohIVmN6T/yWC+MWO0lYh4yr7M23EfB0
vNKGj+jYpoAOwZel8PqW6pLhRwBWW5N+fOOhLQs2xO/mfPf3C2KRxTGyBghF4ZpMvCeuUyrNqIr3
hXKgHCyi6hGUFq29R8fYJMY9yrYNRCkfmbFtZ/tjVx6GaJ3YIJV4oJY2rUYHVTJU7VjEgrbTo+1J
BBUkz12N/z64f0u/pXBmSu9buMgFNEzb4VPBAjI9+nXnbddlnkKpY1GBoJn5z/fCUXUAgGEB/TTn
DKG4NtOjvlxQ/KCLoy61TlWUoIN7F8x76r1TheAjCQ6t8ZAX+SEpj2P42o7q5vYdu3adL9Y9ox4u
1k3SUVYCu4lF8cyT33Io7INH8chnS57fSxBiT23AZhQibWLw6Z4O8mhSZo33tUqBTlum0RvDoXZA
MflNBZ0NZnI5W5kTxuLbvoL1EyQjiq1PQ7Eys5uAFi+LBu+s1sL0YXyYczW5q9flYpXJQ5XdVg0k
7Z/7SU8Ku1CX2+eyeaIf1GC3bp+ZMrfcZCcdBpMySeI11hC66uPwohevdbettZNq+GsFmH7Q7aoQ
4Sx9m2pMTI1vWAjKdZRhZEE/nUJYUOtzRuJb9eV8wP/e68kd7qsaXLBdokZJCEI8VviftgRBJuoV
ZMU0qpwI9PZcSeWc1E+PWCQWZxglisST3fDVPM0jBun3ZvEqa1sBoRBoCpV5Obl+M5UNMwFKg9pl
BnU9hPWmt7aJcuw0XbAx/ElOe1qujs3YbOqygktHoBRkbW57rj1xUzYtW6PVAMZu4teGomfuteXU
ACxRihH+bOjgZgSqFFGG4cF51SPKzZvZ5sp30CUnc7n05H4GRZSVdNPYohGe02bv90wOQWBS2Y/x
AE9tSvdBXgqEBFUMK5IPPkA5X0l3fnPszbc8+zSgmhhPhfSC6k/taesxAiAq3znKWqqEJF6Jln1x
X0Q0SQ3AvpDIQTDQQ5iP8IN3F5fGzG6KQ/1+6P/ezMmhN2mcyamHMWEN2JlDz14q7SeHSabRAsS+
/eKuPTjgwhp1JQBGJHZfrXPqjYmZ1ylUDaUYedvUtKBYlUBE4IZstb5350Cm39GM4sz+veaU/tmr
PCfrHeghrHbZoD0IOMmUfwzeuOTRx8WPsTpmBbN8TbvxSOFJa4GeB4tag8GG5K6FCLlDJU2FLmc4
tQrFzeTFGt4HJkvne5bXnr4JWTX1DgsIyzTlYVgoLqNWkGqgd5/sxqramN0OaDkDLxp4avrGsnq6
fSjnTPbbHdB0lViRZdVzYH/hu9yENogssUMhNR3LvKdd2WufafbetO9ZZG5iCaZMdVFYkGHI28o8
IMyNCG+5yLJfMZ2vVkNvkVcoIgrLexzkgzYCazNfc/2zgbAgK5b4/lpB2Nrd2+FjDEQ7gwm7R3En
gb6esU5v0WHQdCJQEJkERn35KwHkHjHlbWTGSpGTuxIVEeaou9j4bXUnM9J2AGGXtAXhIYTuiwGv
kqBb6yETUptcRJImCw8F0w49G/khZe/2CJtaHs+4/quX+mL7JvaIQR290EbOjKDKaQBBHd042RHQ
8oRihZ4/IN7bJ3Y1oDUZTqfLz902ziHCxYmFQyk70cg70ut6G/3SPA0AxZYLoxK069WPgEF7BeHW
ghkQFQ7IZ6f+m1JqGs2H1letMSLhzMlzfeCN+Pqkmygiiu+zeN/W+iaHDdgm18idYaEl46Kr8lWr
mQurY5rQfxS5uURxjP+vgZbZeo6s8EOBtcDMmx9+Kq3jwjgJQKwwm5SU4lDeJ5kMToOc3oMn03zz
nZOvkl6SbJfIiVh/UQjgWvmb0v3pS92qitq7ooEmXNMZiMIW22+jaW/I3m0qzHIl/WDGYjV+EgcG
wD1BHgTNUQfDXKZQgfFPJ33NfYhZgmepRJKOydM4RdMdx9KC3SgLVF7ZRanf2QWTDju5WjvjPbNw
Vbsxy5+Sf5TGe1ikc0jWBqZgIjjZTXOr0idQWgZYnHAZV+5dnGdLJwSsJw9LP08OBV/XNChl6Tuw
KL48wIYJxRzal5XPR+DdokPXMGHhvqmhBVwtXjR+vRBMN3H/7GofXfpcDXCRhY9jMq7T5LMAUebH
AA3Y6Soz7/SfVgBPmlo89wMUxM2bw//WZMrUNNGHzmEENeRlFkCkJ1lPXm/vRPqRFTs9ggyiPwQG
ZKaJ8h41/cKSx5U4QyWWV0SBxfChYlSXeXcQrVSvRsHXDTZ+2a19U3qqSG5BteFfjHJYpYG6iqCP
TYCv5b6KQFm8KGsZf1muS1Rc05k082rKQx5s80ws0UGb1NFG2StGilsw5NkMX6pv0Kr87JHPI/kp
mZXcAhtd+b4xgx/TRLFjalPxO+RYgjMHV/f1WTAxNzZhK6HLayJ81IXLIu8Y3IfHXv3MIGlCmEKD
EE0fXscwvzOTxyAdN3W1G8DtxI25CEhfVAPcSPinC/WVlaJuljz75Og0/Cpbv5MDZ+WPJ/Eng+7s
ioYRTA1afJM+nQraeY5+8VoCcPlBk0Ch66AGUCIXehitXEj6gd3j+s+SApw93LeNo7xMvffMNDQ5
L2VUgrbOGgQ7/XfZeho0JhCaXZ/GH3FgHks/+pkYCL2nDWObnz05fcumynV3P8QbRXkpLfT/GL0C
FVtkHvjPeFE41J/S8BcqH2bu3hXg77022Q79RwadzRBDzNogtFvNIL+u1OQsii6KLtNDE8iKyRUo
oGOihZBHe+YTFyCPPHhJoz91PjKg9SqTqOXoqGODIveelALkWTkH6Ti3RqabaZPyM++im7p5BvZe
+AnudtwYsRGJvrGHTFHd0LFWdnXtbwBJh22/SiuTK8kmxc92eRTQeXonZvKsEvO0Yyz8uSJ/cgJR
AK9jVd0pucekcEG/lxYA/4LcZC+4GJPJAe9zDJWH6s4rIdgEyVhBRSulp0b6naP5SdrtK6+aW20b
rb677RCvRbGX3zlxQrJej3Kl8J2ZcuQXq/2RxA3cCEHAfP4t/rJbmzqpc0qVDjGFq0d7OXuF1QU7
8hkTDOWobeZpjTbUkG0CFfL/FkbiIYKJKtb+D6Wka6Ei9Xq6E4Dp6E1PHopeF/YwxNE5aiNiylp5
GSvBSrZO2AHwbDEYP8so5mpp1ypYDqARk3UV0HyTrw9kyXJxoyiSu2+l856XNnBOeNAc2NPOdYE4
Z5IDPCU6KLC+QZy0hCAsnWPHunbilz9jWmntA1uWNMxRWxyNltmk9VDYC7wsk1yKN5dEfO9BkkTA
pgNyUdAufeu5WVKel07NcqH6GSv4amCDohVFbclnUoNoIknfuHODCZ0SukpK+smzJl4R/7ID045i
vc5c+asHoQEhN23RH50GXpKTGWUbip9UxuvRzFaScZ/jx30/2rtPqK9L/tKyIU+34K5nfMFT7zQI
sF8pIzjte2tsHANug/wdZ1gndBH9cikqsLKEOE4ErIAYBP78pTM0SJn++ke8R0NJ2ywXT4L9LjH9
B0iZNiJWy5xDOZxsFZYQXxPJbkesZNoRIyIIN/nM5sboqNXSLs23IgqoiV0EAUbSvqbOodGOlJdL
S/+hBsHLgLwgFlzHgMRatdBNZa1ECXO89SJS1iFs3068lpDkrN8KeO3pla7qvP5hE5i0ocKoTLEJ
Afen7usgOz8tTLuDUs/SkYKZ8pF29QXCPIibZ+KEeu7Ex/t1nw+FwlNwThZR1GAcU4VMMq4fQuuo
usFTpZjLPGL8E3EoXz6C8EAa6qfNIL59b3jFG400sUuagTQHjhzePF9GZEGt7rv0scQYD+oupD+l
wicxOunMWz6Xe6eWzDHpkOAcgOROPVSUxVUUm1gywkK4NEKIb9Q1H4MvLGEVKspTrXxG3TvTkvST
4rjZKgkW1YLtW4PVt3L2evxGXmHGhOLx0ewIeGURFlTVzoE8SpJOtvRB3OIE6O7AvOiNH04MdS25
tTivhKCPGq1OqV0kSWGBHq299vro9xCgiThXHD6n+t++1wLARSuZsvQ0u1bHMDUlDYq7KAEpwNV0
oAwia+qYCldb6WE0+rXcEusym56tXRviDGYmfCp8ofo+asFfcL8mx8FaSfbW0k/ZR+wp+7KDwNV8
09WDzCj/MuAAhZ/EJzI9wnao8NeA0zLLamOMp5i/lAGQJUGzDoNjAN49qrZqKm2c7sT/hflmVn9w
XRqJCAJEhIKl/OoxfY7fVsXAlXpQmK4gr5aqcAUH56ZMrN9DuY10mwnCX9r4FFrwhUJg5+XH0hwX
g/y0ZraMlNhRVxTdK9jAyHsMYN5B7ZLK5PA1vN+2Tvq1pJiutYA8aoYuT2sKamtXqqK20d6soX/J
3KdUN38w4OiqcDXRfS1hJhkU57mJLLqvzUE1vcdF4DqrOiQRUAgvg7cx23goMCNTDawlQj0o8odl
rKE2zOunOlnJryZCon7ivLsqH5OhqSZpi7hJHgtmKLnFPnNztn7vy2+GD3Nt9CpMcZUwGG3dJ0Oz
8fUntYffAKA8qL4fOvD42/vwHUknHMfFPkyKA6aTW2GvE84OIhWWfgfjKWdKyuH2FyKKIl+HunPZ
x/oLlwT0yxKn0VEPEdOXFXFajF+HXXQhBUg8OP/xWI34eaDFZZAOAj45MWGjX0ZB4lcETvU7le/W
Ry1KfqfEHFE7ETfk9nZcuRW4UIXqH1PrtONEMeEiHs2HckzNEE5LkkLmCnEU9RkXRRbppScixNvL
nSceJg/+y3rq1/W8bIQvDQq7PYV9I/BWY4gjIHMtDIREKEHZNSKCSvacMyrYHLA7WtcuTMtaiusl
Edr0UXPvUOJqaoLn4FH8MROihMNjC88qdotJK3NZSP8TVNAkV49jGcISn7gLmAxVVPD01XOULaGD
bVa6s8jiTYdQw/gXr5wQCauBmTEqaOhpA1KowgQQR5dRsc7z9LdfNHBPoo3S3jWdcm+l0A4b4/3t
LTonotMtUnifpqDyBdg1CZ2J3xRFYQho32SvI5zFLiKMJrRcSg4jSHWqCw9uHsStHePv0ZH3va4+
tFq38c1gBf3mMkisNfRHlemvA89cuWYNeLpda1W3TBJY3QomAstkVULPMkIpKVBawxvsfbr/O6fA
N5h49eh3RjWg9RC0i2BSSsge2nbdMgotHkKMjRbHIOn+mjnywZCjbTXOuMLvM0pMTyG4Q3MYeK+h
25Ow1m2jPC01HgIVTqeFlDffNfHwHpC552F5RzMvREGbI6Jq0gftTpGQykgAWHyW4Z8ymANTXLMb
X37PJL61urTsU6+EcNd79y3IraI1sZtwRzmkjGb5ux6KvWTXeyUeNyDW8cIilyTMDMbgUauTjQ7p
ie3DRiMc3e1Lc60FqYKC0+khG8ytGZPdGjVJTro2obqRHz2Mebf1zUNCzcGFj14RYwJQAXhEkLfX
vVKDYIaeYEW1QV4hePD1OYdGIEmNQ8gbe8+pdEr6rWiIUZD+/y0z+TqryyC3zlmGpJ0YiG8iuJ01
Tlc3UUwZWrYYJwGU+vVrwJGriRE70Z60WJTOGfBg0CLkFLlthfEhocRAcyicu1vXjPDluhOj2PlW
6OKxiPqkQ6ujEBeu0l9EogGa84WyjOeGA0SdY2phLtebnBolUzfyPbYTSuBKOzL5B3e0iLG4s7cP
bm6lycFRE28aw+XLiJXYTWDEQ8N4zkGexYOLPfr2TbQesf3wzgAz+np2auQreuuPEURFqAJDxGGp
yX3h68eOqimzduDQLVq2ouCXVeFD0nR3tz/16iHqmGtgKbSLtElcoUS2rZstP8CzGVpOn0X/TCM8
VP1HQ3pqIYpQLHd7e83rN9YSgEQBpYEV9+tXB64duuGYRXsbpUQkxJ383iNkM2gWl0dOM8tR2wQN
7GKmbi999WQvVp7cWSmKksCXYgIH7ajWFHF3xNfUi/t0JnCd/cbJbS06Z0ikOKXOSWJ6RsjYUr8x
rPyeuwR4S0TkqeHNF+uuoF0hQ734xsmdcoewtuDfO79Lw/FEINYY+Z3UIbTmQmmhFGsSxM4xHopM
kHTOVznE+X271dQqLVkwlTA49PV8ZSf3O7OnfpCoW61YK+NelKJNwkAxs4pW2dIlCp/Ny75TZOB8
ISZVuFGYQySFv67bOKObhyHODrBD92xV0NqVS1lB05oio1heSsgh450F3MAwgy21aCoAR3Hna3HT
mXAsd039WI+PRCnBn1Za2LDd3b6CVypOKnUvyAUAHfCfyfH0Cu2OUWNzVBJZ5hpd5NEosYlJZReR
g5nQVb3m6zTBeQ+NkAYb+2Q519XGZnRcWP6C+CNqUCemO+qFr3FB37XMfsE4/tn05WMKC0Xipuuh
Ei8QzMrOCtxNQGOn88v1GBLS7ihdvCTQR5Ze9lgN5o/Y+ejhJNPNYH17j649U8ICKoMQ+jpkFl8P
UvZqMEsiwQawLXpTRMRWCurr3Gu7vdTV53K5lrCQF7lE02Qq3I5EbFzWDMqBkBKgX4jZB9F4Y8rN
bbK7jta0n5t3dhzNXIerEeO/1yfN+Lq+mgWdZ0hcWgUifGATXv6Ywm2YkL5axhM83OeSjmunj6L3
Rzm9V9FK1FFIL1CW0cottfkZA311+xmKotcgBuHOUIiLLUlNXy1cGQvCDBwINDqD8XmO3p4Db17D
lqq0vP+10sT9eGlv1X7J5kfdCStZ06zUx9PgfQ4RM5sWhOiOfacA8+3/UBt1pVM/nC1n2/yO4SRM
m4pYX4HhNtiJPvHM1RA2emrHNN1mQEEgYL8xbISd3uUl7ID7FgtB37mDta9MlGVCMdbq32T9g6av
QFA5ZsHw2gocw8wvuFIaVDUBgoZCnoLTNNF1I89yqyAkQC4P1IhDVIPwkiqysDzin0r41ICNmllT
WOdvX22qJrV5ankwAXy9kJELh2jjYzFA1FKKr2Brh9ppD6IofqujlQmve5F0i3DYjXQobi9+NV9h
+vJfi09CgyGV0sAqEOjAMnrxmp8Q17+Nl8jNV/gLypgURw1C20E2F7nJUCFKKDSyO5md8OElZZjQ
PhbQYM78rmtW+/J3TVxaNlh1ko9YbQjSxx9p/yQwKcGuyE4hcskBxdcz1RYxmtN9aHmz4zYDpRQ1
v1Iz71wE2bmnVPK4xk2RLCnS8Gc1ki+6Edy1+vBRoJ5w+0ef53K/nySsEULbwWLw++tJ2kVl5lDZ
E9yJfi9vy6vNbQhVsJFahxzOzbTuP8ekXpva06D8HHwYzJwyhgQIFfhcf6D93+sAFuB0sPtoc670
QXMNhgEQjOi2x4a0FvhuAAD2DrEFCxo5A/BvzFQFxP3rks58HUUzMeuVCQGmOBjoIGNklp1uytfv
kuymleqcw4jgsNGOJrACGIYpZboU9+3UuHcw07Z5og4SgDnHbDjd0aMncHt/r7sOolhMg6Vr8hTM
6sqW6eeSHe4d791TD9xXAyXX+Fm0NQyKOF6zIX+N1HeHmsPM2tdiLER0NAX0ta3oU4UGq9daoyt5
pY6NcmoP4kqDkFYGDQ5R7LppXumrEU1kBFq3V76WMVwuPAkoZN8L2ypywn0r7WQ646a7KuwT7ple
YdToqzifAftd9UYiFDBgd8QlTYIBtRzasRp02FizR4BfrvtJaYDHwx28/WXXz/NipUkoECIGolYW
gjx9QTPp4CEOBnQgy55rRyMMgDsAiD1YPjM05mlXriFMmAcUo+eMoFM7Et7owuv2kefYUCaGInpl
Qq0l+Wm4SI39aqVbO4D03mJ2a24+7Pru/nvVyXEOappUgaGFAnWWKQc5eqSW6KuiEHR7d69ZULpD
9BgZnWDib7K5WdrUdcRYyz7cAzZTxx1cpkG6h7rAxJ7fXusaIlslvoZUCtSMzXX9upd1E0ZNa8Dg
C86r7j7BmZRwT2OQAUYBSgU3KXBhIu5OAV8yRxDr7UakBABRIgJkpQAZOCcmfg1u9+VXTfZaV7oE
FQQl3LvpK4hjNf1U1UOWvVeYUv4holwx7/mouz+k9iDdj5W8sPNZZrhrQQXDXYCKGMoG9Dc5CUmW
K6cch1AMU4gaJaBKuIvM5F02ycpUStPha9+025kzuXbTLpadWu3A1D1my7pwn2jmHr6DUD9BfoAC
ybKUXno6VWn8LvregYY8F9VJ0vIUBT7RrKJultDpuP2DrqaLKKIwRAMYG7j6xD1aUie05/hBtvcS
t68mGh34slx76RCKaQPYsgLmAa0QvhL1mBBoxW5Ez3FDY5ICMsGpGDGyLHRxoj+aX+30kiTBDHZG
Ea9u/9Sr1QSqNOCZsPfMTUw8nu/ZlddEePJAoG+QDyaf1rKV3WQLKm4OTTnCMYLRWd6pa+gjqkMk
q8jHcF2mfsasQklOMyncF4jOMc1PwxI2qGgnCtiYRMXfQZ3gtMs+e1eC/2mQ6wiq/3z458tPmDwb
P2nkEFb1aF/ap6SLF/R6hEHmw0EG0egQ2L/b+331ql589KRq7gG20weJj6Z4Q5PGjAvkfmBVteoF
hHszh3vNoV7u8CQHGrxUTkYRWoo66miIzxPJJ4ggUfkGwjC2M4Xpq66GiUbmK+F+pls3uU4jXOuJ
FmD0QWqnIdh0MA815c1DmH8KnAfh0nwMfa1tDsU0onDEo9CrqGLXLxxcUyWpXsLSvo/Qi1K7YBPq
r6HyZNJEz7ToZFs00WqaDVRnCucwhHSaBTlkk6xo9zAQQhNiaeYHq/uI3XRj0Hflz0Wvy0fURz5q
+YeoLXEtPLAeZxwEjHc53VEmJYgGibw9FBdK0mZ5zNc691ht3Y3ROSfh1JXK3nU/guYhfPPrrbQ3
f6QM7cJ37yzM5ngvRs5IvQCIoRMULSW8s0rlrKjBqanUh1+hl0OiU/ut1PD/kpdKmrZwIjRa8qPu
NG+VQ40zvw/k5iSlz1IgPUAl/ENXKtRu8rf/4vpSz0VSk94KTvDrRndmUaijQ1yaoPcHpJhGIG5W
r0mQ+Nn/v7WmRjSuqsEoCAdpeFGSd6FvZvoBqJY5/MdUGJT3dFhEoL91dNmcMm+nfmZIsTFiipK1
jzhB6okqTQRirEpmXsh50HmaOl2uNfGRfRmNw+D3xCpasx3Wmu+sLVda0O8AIS5xqOiNSX+1Di34
JN7mSf9ieOarMiA6dcSrNaWxVkJr1ShMgcrlymu1dd61LyJtDeJ85/CyPfgHIj3/oejdxhp/QEHR
e8ey6JdJJf9KBZ4ZcLWEPjYXNrTgqeTvERUIId0AxSpaDajCpnK89BQ6pob1gu4i3U5udvJsMVHW
egp8MgIe+kZrS9LaJ+2pqh97N163urf2/R95my1I19YCTSV9SDbEtn1wb1GnFiZVAmyZenDDkDhm
GcOuvb0dUe0paoj2AHR5f+f4OktetP6Hw+T77Xt1taGMT2beU9Symb/4eon9WDZSpSRKScCXaUNx
n9soZ6CviJlsQmtLlGwIRsvWvw8KpGBc6wHpyZWiDIzgQsZnUeZ9Kois6uSgFyjl0Kvv6LyKLNbM
h4WpHwfNWQT9Ie+gzZbf5M5HDTVdM9YNc8XGd4ZVC8sf5nBs/jD4UfrmJoDIps/ke9V7be3g3qVz
0RefMQMDefR6ewOue96LDZjkPRVThbbscAXp69kVkm3UzjOUP5a6C5syqQjvTGA90jc6fNQpZ7nn
9Ws5JsNVgviLQV8GrL8egelT8qhL3IRd0RXqICWAwyI2/G3/C1RmYy3F3JUXZ2tmixztJR9B2KFG
Rc9BwH39d1vfZVa70AcTRZel/rOsrOXgd6suHR4j/VT7B7x3S21eCWC/QkWcaiY9Sw5APYP68IV0
xJkpWopZQGS9fM5uZpevBsOQwRkm48WQdExspcoEvzLqGBXKvyBXSLzEBNE/g2s1xOLmGeA0s6iI
H75Zl4tFJ0YTSuwgTwoiz9o6oR/j99u4W2af4Q/vfzk7r+W4ra3dPhGqkMNtR3YziJREWtINSrZI
5Jzx9GfMdv3eJNS7ex/7xpJlcQELK8zwhXjvKd/AgcCR0riH5SPvsE24PP7ZKhvdRsM7lU/Qkfv4
YTtfbeeyZ/yBaxODpe6pBA4VO87e1/eO9xXYwM5rcT82XrT2LoA5RukdoRxiElrJVNjU4LvqdFe+
xQlq+vu00BXk0Qg3l4zkLM67KpEDHpgNdwnhnkAWHBBvFIUdDwxXtFPNaG/Zx9QLXjrAIoFZ3pDg
5ZwNLh3uIsGfvFHWjY+8SOztMh+O9vxCWWbEYwuVJpqaKUW4DOhnH68tIz10bYZy8nqIq2fKc8TQ
raFuDQ+JD8DYJogplgCEiqhIWLsE/xVGgaQlsfJK6CHwuxBDvj3BRYSTj2H0q/ytdTdagmsWhojc
Dquc6k/hlWtoyBm1ewfco6W/mYq1TYIfQzzeKjHeJ5A9x+gEPZ2N4MoHP9tkoJD9z8wurrPInzGT
GTsWnHKPa9naNI8ugVM0PyTYBHIUjpV/KFU0n59sZ8SYdWtwG9RT8rVlKwvJ5vIKPH+44fkNm0Dy
L28R07c0fvxqEvMpEFN/CwiMR4VMzxA4htfOeG2KzGdAtTL3fmEKc+UBZIst1xrRL7UWyuuEpIsQ
2IzIRnEfPNU9PBy5+yPEwER/C3e+s7XUPXW0FiclIsnLA58rg7wfd3He+GaYzVVQc6bmLwQKYM4t
58kMH7TydbqmFimZw6V3XBwzRaDWZgqUTLZ5nn5O4Uvp/d4zryQwZz8mAkvcEMiVUAhdfMws8Ftn
UHDdpNrCjUnXiJNUvD0EnghdhRIWHMYcOZlBBdeMJ5P39fKsns1oJKngH+JdnJw/nmhVgea+ahXx
XeB/waq0HHDtRu58penP9K5MNTlGdvY1jn9dHvdcovhu2OUqSh0rAvrCKgIpEkZbCCNA26lWFNeU
G88xB8Qn6f9ecImZgEHfwxzoORvjIzkNFBGcdGbt2GTKraI/U1qacaxItx6FrNkBJptr8Mi7dTI8
KJ6HTRneu32zrYznyzNwtoUH5BuBKTI6/lmkr5WvaMU85PEdRppSiacNlyUTwj3pjdq3O8EhQWhA
0JLd7Nf2ipw9VLFFADxsHRyvBhfw4EXdWk3vHfua5cA5Gpg4DYBBADwMWHuxLpwwsLENKCm5kWVO
Q/EUKz5m1doRi7aN1gWf4DwBiis3Y2I/KnR6Xf9QaMkGdSwrp4NAiOLtKR/Se1WSYuvGA+Q/8Jjt
uvbcVRi7X1rT3Jr0bX0TBvEYHlScW5t6X3nXVFjPtj3evctysbEDC9+w2GZssNky1ybYStd/wVvx
D/gBCRH/Hp9TVM+rr4U2ADG8Vvo/e3ahCE21TEcg0FpUVVGHmqqmCk/1S82/hywD4loBMg1w8H9o
v54LzVCmQ3kI0T4PsZCPe5rGUteaA5sLJjgHClVCdvOITWT5wueZaIG65pW87/w58m7MxWoOq6Lo
sfPloqyeemXkqscTw9o79rQhHWug6lQ1ee6V6/Bspw7ZFxeBdyHZLQWfRitrw1DjVZviDXJp0xeP
AM9goWXNi21mMCCKlbpTbHc1z7ve3qbK95iqB8lLTb4nQs74cTrl3sV2fXBejcndeOgU2LWKfzE9
0yMV51zFhW96nfxtOj9inSamRVcB+2eXyLsXWcxf6w1jA62fF8m2jTVteAsfK1XCrkHPgZG8XD59
zh+LgFuAkUkZd6kEUbJQpx6E8B0A7UPtJCvKdVAb6JWTkwiptUk/hyTDXSXMqrn6NUPfBPPj3gfj
CR9/5Xnkqvvtyv3P85xqYO9qXFOJfdM48zx5rVNVJ1Hrwl3mZZ+iU9oZ7oRuHTUudJ4Cr4QnEUEx
YT3jynT5Sc5+CPSaqZW4dEqXikmDrUWW0/EgQrs03ixWC2BYytVPSjJ8u9rdORthWg6fgCYdTLIl
jMVSx5AeFeMZZKdlaR2qlhGHnwo+vsbGQswu57eHeN5aySFFcJEfdUgIeqf0+Xrmeja6E3QhxmlI
vCxJbYEOdLDW5aSato7x5oTPIkEDen3lJN9jESPWfmh4sxLbl62yEoWHVP/iugHKFOax6bMv9vQo
BJeAEgMoeyEjejT66/inb/6Bl/pqcj6Hkb3JXTQ9bPiJMcyn1r6JQqoG8WvsnSqWojXU9tU+5qOb
KcbM2DYr5pVQ9gQS/W3NiZYntltir7PYc9ngerE6RgQhcRisvvhRvO29106DAd4Mt9PwGVOfdZJz
t0mKixKPXkFe+aOCiWvR/pn19sbrf2ngae0fUW3ui0ahk+9tOO9hGxSracSRM0o2o/HZQmsl2Qqn
pCR9Ymn1U3wztlSZaKwpxWPIba9hQesV6n2nqJ/n4lc0kwXZT42GDU6ir3rzJ7oKkFutTY/Dq23n
hzosdyl0LqP81caopVH77Z419SYpsNvVnaOBc93AaV+PwD+a+sr0nW6tS9O3KDQpTjzhSs1a6dQj
5inIqBc0sT+xgHCfQqA7+kMxQFzRaknqzw64FHSdVNBJYHLTTl+1mP4639mJa2PGNMer+NK3kWps
XQvQWr1NakoimbZq+KH05icFzQNn7QcPzvS9kZy2vWuC8FaNu1ViD7uIfiRZmNlO63KlAciAe1x1
48YKdJiYD5g1rlsM1kY03wZSXet62UdCot/mA9gdgHIYqmimfrx2C2ewnFF2MvMR+zttoA8tQaZ5
D2w1mOydFGMuH1bnr913Yy4iC9vIldGgwSVxNImpQhsOEago+8m5TRVGQhmp210e9Wx9CwDyP2+6
yFvYB/7oBykdd4lImValLDbxNNx44+es+eGaT66ZfvLBU0zCovLwhUO+KiOqbtpmmzoDJtRAkWhU
YAmJ/GJ06wX3Fc1Dw4YG+VT2n9RqW/AikFP5ITrhuVO/cgnOirlFfye0rVUGcV6KBRNKA4DAVrr6
yzX8K296Nk3B1gKYt26D51tEUmqnjxQMOSHIthv8FrJqNUW3KZg7YIaXJ/Vsq5J8+p+xFqeRH/RD
jaYXwJT6CVjdOttT9yCE4oCo+qOirLBDWxvYMl8e99wr2igUQD6TguXy4vVbNH6j0Y4kDQEjNo3H
oN3W9tfuWhcCAYkzG0Ts4bjoYJCgivlxg7T6jCMkSpB3VqyuYPs8tZC9pu/DCPsvfFNHoUI7iDHo
9bYJPUQu3hralfRHSjzOqaxvuYSlOC+M54BGtzRzs6A5iPUtdk0AxY5KQoE7nG+CUHnpIIslyHrC
RUQzJj2YlUuUj0ZRbVGf7NKb2k1uJx2oQLqfFIviV64dUljVQCv/qihbDUhT6I61aqZm3WASbzXk
OOV+GFxslTGThHXbZerGoWHTw+AWzWmJUjx0ZQJMhtUBZQZtx5X6WCioXWV4LwApL41fKRj9uIDw
8Ry4eINNFUpXT6n+PYRzLUy32TdvnPnWhsvDb5xurccP7Yhwboi4EHqlYKNU++uIwr+GPIeA92Yc
QKfqeerKLbKF+BtRb3buBY5TKDurR+FnQDe/Hbda9OjZz4F5lGZwO6wnwCTRm+3krxU8VAoO0v+T
/DNEAcvFHFXxe9Rx/INjUf7Hq2ilBD+d+Zv32Abb1rsPUNOo8tUI+V/gB0Dm2Is+RHTBZUTbEQJZ
BuW266Z1O7pbNHxO4kInUDn2dGnyGlCRT8Co1qqQvmBNIXPxmqPpX6JW1Kb8XcIJC8POmBJk9HX4
LizVzEdwhBav2Cq1p74lgpYQ3FfdjDYOBcjAeRkDRI+KLWUMaM/SF+L/BzK7aqcnL3oxtBc9uPPC
m7lCWINjKux+pupfZtqtgWUX5huO0LoH9z59LnlQRfRx+MuWfm8neNo191wCW1hCOf18j7alnISI
0oHncnKD+qezk+DIbB7gWYoE00xgADusKmi9iLiY/ozTNYzUJxNqA+XQGeAIZ5ih/pA1RBGP4zvi
RSQMBT2QoSGFmmZo4Hr/KQAdKd0mjse5rNaY06Cy8zgjGtvbjwZu7YatbHO7+2bXDKoMd4I5tM1n
jfRG1bpdacT4SYISZb0Z0b2NgTjhmoMwQDJ5t6n/1gxvjThIYylv8X4m3aNe/wP+9kqvjzJhQ56t
MvTxHAUg0J1rVOvT5EDIBNzb0Rb3uY4b47EE5g7eDR2stQFm6QQ2LRJkM4GH2S+F+yusR17ldTZf
U7SA6F5U03PLNk2OnOu2Vr2Wab/LuoeCOntlX4FWnT373h1Ii5riPCnmhNYEZ1/3k6zv7+SHrPBq
QfFs4wARPJ3Nh1wI8MuPRx8fLDG7jJFEsCQvWOn3qagwW/XK8L/rxj6gAmbsaTkSthBO0t+hSs5/
ZAHP+hGDItFvuXzynw0eYPGhOM6BDIJucbvlZRjDbtajO8u+wWe+oFvpoIXwwy8L9I9o2h68awn7
2ZLn+zEXt1ymFGGeV4xZaXuKi11mrsEIr2qd+n99b0x3hUSR4aFFEtAKbixwkdeQe//lvU2KI4hH
QHyRFPBdrunolDyHyJArj0zfWwcoU0/6SxRY+5D7AvrhyRIo0q5ctedSSxo0FgomcGzwk/k4rm76
Y4M/Mm07xAT9e64SzTqy0zH1UPor4cT5FQeUD/l8yvSqvijgQTWBfW31kTDLkSlZz3RpzYzTtz5K
78fJ7X3fvgXWlzZHOJNYleVHH90fhvWNNHOyBlGTcV0PVypFp+bnMkymcYEGhGHTO1yKQHRB6Hnx
DHPO51gVtAytFb1icK6KoKoP4pEHQEoJ30DlEjxzS4Z0/SfsokP6nFnePBM+SPWsLugYKTcYpEOo
vG09fWu2zQrr4U2O2lk4hTeXN8y57wfOFA8puAUYwyw2cR17AT13WLdow66GethZirsRJV4uKDdL
N5RHLg94ii9/myswyrhHAa38zbEPV6oyRFYpuRvtP5uJM9S/BzxPgASc7rnswS7nmyF+zZxHN0VF
Oz8YqbcKOpKjsgffL6XiPxr1W4sZ25T/rBI6d0jKRAQvE2RhEaewdW81aoipKmSQ4HS6bHoY1GHd
Zw5gCcgSxFnYNCI9thLfOrlGRQkQYERdIHiIAcHeCssNcG1a6pijASaiUJ2X4y6wmkMwUeqkCSZq
BpenBuweu+X3uUHXy8CZB3+2xemlojBvuj0KF6LfkIfeBjOMDJHg0bBuiCpF5UELXnwe2GjI3edo
ncXUJJXbEJGVmmAsVY5Z8irBpI1GRoRtkm1+0XPUE5GMI3i7RVH/ECMJw20rsKUZDIudf4ZLu2ri
ZOuHzsp1X7IJmlVS7ZzkKwtX4hp4J5RuANTTmaexAdBeVd4IVOSq9pTnod4pSQ88+bHR9DvTRoQi
QMG22Il8j8SNioYDKXuD9tDGJBqLSZ2JjHLEpRwCgmKSdinFSKJft7z3qcmVd6GLt7UeQ6iY1iZi
vGhi6cx9jgA2gGxlmJ/H5Kf8MH6HNo4w99ToT5PIs0j2JmmUEO0lTWWnEXhQlwZawEcVYWEJ5mic
UIqstZ99kG1Q7eOzj2kmwoQJj+HXOV+AVRH9NMo7NRx3YZJthhSSHkAPkZeRykdIDDeE7trCl4Cy
HYITNlWDlD9J6e7qSnXXkPZApgUJxQ9NDaRDjmw5PKB/cAiI5qLUvXys20SoBXErB1per/0AxaTC
CYzpiUhmSCTo0h9On1AGkLKHDdKUk43dKVIGsf9Wj/FGZAcRW17148EZtmZqrePsxiAwo7IrmqqI
TTQ4KouyDrzsHn9693OZK6e+tOz3yKg+I7gW804J0XyVUPppipWIuUSQjS4v9nNxCt6tJhk3FUm0
FD9eHEXWe+ZMJUlMz/zmZRjl1mi1H3SGLg90rhoJrR8lWhCOoOBO8K53V2NKWy7uOkWwMyQxBWlI
gG/0Fk1MeFuE9LJwWD/gWP9mHPsIETo/gHFJe+rys5wppxiAjMGgY3yNCMbitKVW2o2enLaA8UCs
1dRyAHrLygyPJfzU/6FxIhfw4khhSMqfiLGIjd0iQa1zB9cZAczamhTDkwyPCDZzgHTGluXfjhQy
glcluHKvnPm8lNsx6CWMM7hdFp83iWbQyxXDejEQs+6x978Mzn3Ri17TtVbUubGkp2fZSCNSbVi8
YtIZbmXV3CgWySSbQ/dhAwYQ1rR72X3//5/w/WCLgCfVu8R0UKg9UXbRmC6Rdv1OmQeSfNwCkrvm
D3quhiIaKv+83WLNuI3nD7kF3Fsk8SifQFVHTVvETwokbDm02P0s1Kts4XPtFPpPSPjIR0TKZfGm
g5lBFzbYN6wcceazrB8jwHfb8I+I9u8KgC8QpfNYAxiRb93h1fHfiumzlzd3JbbSkfl8VXzyXNvz
wzMtJqMzLVBoKc8k7ZTQUL8SaDlggurMffAIn+Le3bj4FwAnQ2dWrmjJxknBrh9g/2V+TAPYigtj
YIl0oA2gpX3As4geNJeZh126hXAfCDwoqpaV48yTVzdZpG7mB+pryGS13cqdn+VCEp1bZ9L/BX6c
+XGwcIAjKlTvj6eqXah2V3Yu86MiMFSvD4ny6ouYPl4ctP+vydWdS32I4SDWQL0jKl/mgDDaNT9U
4SlR0aIoUHDFQ3yl74a6v0iAQhduUnUbEhHkhG5zcV0W7Px3sDTLNIUCyL8+vrOeVJVRT84J4dyq
G+t2CuyDg7U9NY/GzSDCPVkwp23vmSg6IDTSY+VuCggqWaT9Y0eMfvmIOBNTw9M1PVRswDQBVP74
QKPvNI018kBAxYhz0NiBT4PeOrBQKEWXx5JzdHm8vx9rUSwfirKoFHgz0iymA8wri0HIv5HG/PBK
izkOWqMJMs2Okc0WjxleSWiV6GUUykbIrJdf6hz57sNwizi4HpPE8F0h39HBBbkDLIp7UlImLmri
NwHnsbo8elmqdS0yOUfN+jD64u4KNCeJPR+oK2gU4AbkJBy4FT0uN56/DIG58UR8Dx9YhOHCyJRE
Qba0iUjS5Xk4e7GhIUU7j/qys6TJtaPl+XUMNNPyntFDQpGgLd4EJhtfyazPriJSeI554WMYi6Pe
0v2mVFIGAqhb+Dni5+0t5VtE7i+/0DmzCzqTYINsggOIwIt1BKEJUQ4PSIXFlWGYzSEq0dzjpbIH
yVBa31tPfXWDfiKa/gZ5i1b0W6/cd6W3E4cALL/T4G5u2nWW17d9EwkdbEa6Qz6PxPHyITpTnKma
tQCKMg7BESLZ4JYH4l86SzcxF1gY/dV710hk56/qd2+3WLaozbdJI8hK2Kms3KlYo9hPrwOZL2GE
s2gokZqkXpdn9ewyeTfsYr1icKPYZcmwQO6knYCCMhA7amuAKv/N0eZBS0XWTIodi++Xd7QDUcU4
wY7YFymYPkZktCYK1lfD5fPnwLvhFhOq1c48xjmIrTLE+q52d7gwUAp/whKTvN7MSJlmvjHqe437
y8o+X57X310xsR5gT/zztouJxcLCd1INOBtS1/Bhx+mOlKt7c6pbf4cElNms61cNCUV9uDLNJ/ew
5bFOBwtQtshhQM76eIXkRRG2VgDCz4FyojQerQuohe3XMAv2ciQNsN5Q/xiPUnHtAIh74XZo2pUT
0Vkva4qw8Qp3y52KUv/Q3nqjuiPlIF9WKxNJwLeooBmJugnJl0N4kONph3LgRMLccq47Cnqq1Ncw
Q94Cv866FJafR6/BXI+EeTSqm6TYx122KnTMQ/p7ca1Ogx9hM65C5ygVYD9rV8YUbKpuAIgdyOdq
Mu7j4C3HAc0kUyVioqHBFTLPSAMidRvn23780w9+evUrLHKJcF3j1WiepUAjT5nAdxAMNVm2M3+3
/U/AfVCPPYK35nZIgHwbTgm4W9pPWCCEx4ZypDMVVI5mVPXse9HE1cbnOiz2ogJ4ebWc24XvP9ni
Js7NpPdjNIfukNllI8K1gpAkwPmrlD1dftRvqwMNHxR2se/GJ+Pj6vCC2nC7mXVZapyZyr3hgRcI
IyyDHnXzwf8uRTDZk/Xey1BPacRF3Kl/DLegNqmOwZDD/AdQhnqsTIhpj5cn4uyuhZplguR2PLSA
F9umyx3an358glOL2gRHMFV/ExA59di+f4Z4E1TboXupI/dK5HD2I7wbWv78Xa4fd3WA5QXYAZy+
qCrm/QuRLyUF1F0vv+S5GI+0CFCRmJfBS/o40KDOvdbOmPZyzlNM0NCGFdUmsoDo5Xp1/9wHfz+a
PM271wrHwk7MltGS7idGLSsAl8L+8oxPo38rEiIicF2WdHefDPYwU3v5bc+GRMha8L4iVo767McH
KLvcy6uJFVeVL/TyrRQB2Wpd2btBhRS1qv8wsn3UHIpDplWn3cfauxo9nD2P3z/FYhqKuFazrhVg
dyUVdtYV9GfKgn7zAyE1CjjNgBrgMznZ9c7S2Q/+bgYWvYfJg3Rda4wNbMKe0w2n3px5oqwrNbqr
yIIrM/6bFFSdJo2NGRHImx65m+zJog3AmSIHetP9cIqjYOZIaJyyupEKFihzxYy3AdVzgXhd+f5y
ry9PHIRNWADoqVGOWJZY1Kx00NCO7+rmiINTV9TIWJ8WPjGaFIilGpCq3ENsgvRJxdJNfCGuPIXc
er89hYVvMVU8eEFLuTQLYVwnm/1IVDHEdiV69cBGaCeNCmlCW3Cz9UbOvetb8OwM2FK7IxS3MRv7
uAPmZCyjuP57bArOwVSuJyWEBe+LRi/oTfa+CLhKsUHkh9Arra5Zhevninm4JCD/BJSR8GvxGVSV
jlGfYtMN6hs7vRDpc2y8sIzw0Gt7wOveLSEzgrqf9NcCiEUJ2J8ikaTe6PfQfZW67hzoa2RCr1x/
7tmPg4EeLn86bMTTs787o4wZqGuH+PkdGMxbkRNH/0el0i3Y5LE272ywb5YZPVo57l1HkjgUJq34
p0iZWyTl9MhZWD5kH7k8qc3LDPto2ndhfHIToRGDuc/e9MZbNaLT7uKi/MiFktavNPQQ++cDAHcm
NBIzpRzqA7GFnMuUf3eyRKm3QyhU6j+ciZIW5W4t32MK88X/03eAlszTJh7gUEztNhvsJ4bdNTOq
yeB0HGhQ8mtUpwoAHKQcev+W9cCsm2Rd+bh1072SnYk8OB9BehuQzwm4KulGtcFNCt8sJS0Xwd1r
3u3nrjwXOgPVF0yBWJ0fF2Y2ZiqaIRAndQgfnfCuSTqkFEk/68r+uzbU4mIPvdBK/JqhBNANRqNb
A88Ig0eiSKRzOYv97GdebuUswJVY0BZpKObQoph3+VHOFdJdCwskIhb2w/KlW31SxnCMIjmNg/rR
9auNRbM/LB6QqgJ7cVV9TV5tefS8H3Dx6kbhOsqMbNRd4KkrYXLTIxXeioUi2uVXOzvJ715tcdW2
SYsAfs5IIeBp388QD/hmAxKnI5RdG+sk6fr7a+EohY8P4IFTRvtu03qFV2h1DnQBccWUamndPpXZ
08j3UtGFd0TxESRbFhdri+YJnb7QHO8c1Zesz9ImxPbuuRfXJYYevhXCwYCJghCUgeNUEpu7eoRy
HR0TmksJyEgIZ5AngIllROovYrkuph2JYMz+jX0POrb/ebPFed17dTk2w8ybqXu1S7ZtqN8AIDXQ
9Qw2ev3l8kfTz51+SPbSaSFdQ3B08dU8S7GazgOaQFwtqJ8T+W0EqDyaB4H/S04kZGI8A7CFwt9G
exrJ03XSOomCKZ17ZDjjvRNHp36clLeuPKIcBL9963ePuIieaCmHdaRPkTSfxBCPO0SA2zEdITRb
er3cViamCMXwZMQAsL32bprcNXEFrjPiASwaAHoxb4SxQOORs45YS6qNLuBAaCWXH/dssPd+RpcB
l1MYceqNESXHkXVG9FPf0/yurX3ymnN9Fc4BaxaB9hW5hTLh25Xx5S69MF1LEKnDmd4MBeNLw1ln
N9AwQxyKnBUjnrJ+Vrla0IW9POrZcw1xSZC5oo21lGBWLHsGvj+QVtTbNJhXaJxVSgub4CjQYXJd
rpDLI54NNBF2poWhksf8hgeO8eQbDK9mo1BRCHJn2xY3fe8cTtT3td05x5ijbrzvx685XDgjXddW
jtLhpxwDoCvPci7Iev8si1O2Cv0Z2Tden+heQohQp3yQF+bXKexvBARaGlzv3Z9lXN6hsvQ09M6P
cNbpQHFSXX6Wc/E+lHjpo2DQZC8bmEE8qTjm+uEdPjLAKFR1WJkK9sMk3MMRi/fLo5357uTyDIXu
AAy3pbqCqfhxPjucw+B9ySj/NqkmpyFkg2R/tal4olQvFrfUDjSREaXC5S6ChkH3VRxYOR1Tc+1j
pCPtMTZ0X9XHOMFHaOjXTaze5yoNtGafkOFQ9UfmUvWTN2m9UZAWOyYXBSaq0mX7s3SHDdrobvlm
QoqgGMgXzCh+iCpEjolaiXMUaAdArvhONns7r7ZzhWqUu28T/BeenOk2sOJtqZaSWfUZUjvTZtD2
k24fsg5T3e5b+ZUmkyismhr8D++m7OtPk3ZTZ1+BsFvavMWS8sXXfznZwXVzfCfRqeg/c3iZmGES
j1C5S4BNDPMEIPO1B1pVCMMdNdchgJlBl6oQj+XgocRBKQMiQz47fIuHn/nPYtT+CEp1m3VH33wV
M8SYqK9Hg08Kusb+8mI4F+abQBUswjl4+uqy7t/7ZupEKpdJoh3yqTtCdRRVUX3O72dUOz3ni5rw
gfCymS3mMPjZYACI5TKGQ/N6gn4gEbDMfjL9aeo/K+/75Qc8V+GRhjRymw6YP/u31nA+Nsrol8Qo
8WcJdcvRRl7hDZw5tTgjGjdwUsTI13/LrkvWnfMBQvKHFieBkAp/fnG104gKYjXnZG6xmCozZdtO
5tad78U7mVDUdobVbE13g1Fsk7wRXmPsFXstxnlQRWwq/VR0eEOBr2/2OjpIKcuLElGa6cLDsEli
JWyHb0m40xndJujmtZ/G+P0+hWm8jsq3akBlNvfvpdngUIsg0raynwBuXUrUBYhtDXCxy9CTWx++
ZSHsZ6LlyAf8PN1qCrCzVAShKJ6rzrNoTYF8k/WO9sbJAzV/inzU3cJHf4Qu2a8dEDutQCdolkw5
QC4tPWTBzz6zUW/dAz5F8DjZqMoxiLI1WHu4lvojVSnSK3KBLiX8oH9fHDAC26eRuVf4sWIUEz7Y
fXbQ+Yl+I5DRpyyw7nrdOrLnBVhVtt6mz+L1PL7ahdmhzPV5SvqdQRBQFd6WRxhal0nNN6RzBmp0
aIXZE6ez+9cJeO0fiLgmnE2w65JfKcZzw9ROxfjglx5OLuXOtiqMDcOdeDdYQDkVTA6qmsu++EP6
xwKUnJ+1ILhL7WJvuz+8JF4pwLc7E0AYcDhIWpvQ8D5HwfOsolpu2dsgLK9syHO0MFMwxWjlqzqS
Aov+mFboTYdbLddyaX9xi+TY+vd6tkUgBjUbGMB4bFBbF4Cb1/3RD9jy7qsK4H54M+Q/I33cCO9V
kITOBgyaRTecCfPNEfWbGdLXBMaxB9gWHzxicEmfvIZGbsYepyHmAQCMyn6dTtTqv/eVATtCKo2n
rB6vwGTG2e1Rcx7FIgGBvO1JXXiob1iQok5iYgR2ef+fuRtN0EQUQei5c1AtyhBRojXmPLXgcGmK
JD8l8evXyMWh0mgXV2ICCZx/u6kwdhM0t5w2i6kPdLdXY6c5Ra1h/lTFf6KASoXneoB8UrpZDqUB
ynRRxydzWGphmgSZf59q0vs4oW1YlMGRlgc3sUEvQVgMKbVXwmaARt3G6h4ipdlwA2Zzgx9RfzJu
tGjwiVgUjqwtlo5ImESI1bHf6ASWproJyu9hEMJCztY1NkDSuqAa4eqPKk7xm6wJbkMqNElgbByD
D8pioawR2w9KeSfohaC39zDgpbAuNzHdBT//MXEPECg0an4S8ALBR4Ruo9NcOvNBekR+/TY1fzY4
WBvBT7xLuMzi9hdRs69GX7BnSWCnlWx78T6IIE5EztPlNXOuOYqk0j+zu1w0haro7jAn0Z2vPWlF
eYNxmYK3R8mi1fSnL246rFoj2wm588rIZxKfDyMvllDShbmfqTm5e4c9WI1jbg05xKaf1KwktGFj
Us66U+pnlCmsKjvUE00mzvb/weXoTFbx4VkWd1c4zcqEGdCpcIG766bMnV0z3CPfZQfOzirfhPDD
7Xl5Cs5tovdzb7DJ3qX5wTC5noqa+p05RCI9hFDAGHHqW4d/xcAAEIRDn1gUk1MsQssySHTCS74z
NyhsKa4hweEiokUTigG5jQk0L7/eOWLAhzEXeUMdTHWVGCk1MB1bCHWXE3UIxBnchsSiHcphrDFu
EmfAYZ3rkeqsoANciVCjB2EKCYI6Qq2M315+OBn7t1MFDB2ecDDwQbp+nPssa0LFDjnAKFWVSrah
+Knk2KlfAwr+l0n4z0CLhLm1unxyek5lCsLDYNAcfMmVHwKnhxp8cMYKQd8yvHHq6GYYWfX1tNKr
8edcYi9HB11gxajZzoEBtud4lSNxEhn47/PwmyiA2hhj7rjkma2UYJtvsRp/7srmfgBzTZM5j2+r
5JD16cPUuDsfEAre8ytuWL4hzWMyYCtX74LQuAN/PmXtJynp0jIWmoTZAz4gFjS6Z7TvVxpLu38b
h+xQqcpuGCqg2s3R7eub2rbvISNRbfkX39gQAxdqaAjMLE4YrfZLB0wk1R8dI/VHimOt8aQh2H15
mHP3LsnhP8MsDo/SK3KtmtnG9D+koERwx7zQDqfFS0f18mCnDPe3DwaNyibgIU1c4hsrJ2an1HJo
cNUo+q82NV/Y0KE3HkNLX41N9mgAoZstD51kH2WzeevE/a6jvdu7zic8XgVHoNfTzZxy/9VH35jW
CqFdaq3KAWU/bDaLh378ayLstctVp7yOibbWo3KdWR0hubHKWnB7DQiCNN0MhrlrIsr4NFeqzsNv
QN+Uar6rE39beRQouSgjqm00/4qoX+mwmVst2JbNLjX942Dnu8GdV1eTtXPMK7460ZANSZ4e2eKj
DIlCJ1ilXlupkyxkiBE64E4u+6Hd030OUzhI9ZV6wQnT/NvHMTlmdUCGFkSaj6fKUAWD6bbcIz2D
MCtCFhHZOGce1qhtbUq6FeBPte5Z+ihAMwOcMWARSCGvjc0v5GkZYrrjOG074wY8nd6EMEHuT/hI
Xb/VrfogxQ5U21Z9bu368prC39nFjHimylEAlGEpEoKGdu1XCvPGQsHBFK2sJFKFr6EEx6uH8Mmm
5vf5+s9oix06TJy5o4wmUiSZj8z4yajWyULRO4fDXA03Vh0e0ulPkBNEnJQh9o4CQ9PLX0SUBVzM
Spo/aZ2t1VI5CitC0OVgnK/XHuVpLj3tYk3NhhXUrXQb6o7C7EpJdxhx938gfkokyvOxpq5f3GfD
JAtGpyW4DTSdPi4pPE00LwdGcneqHAw/ve429LNVihYIZF0dahCrWS1+TJm1CWpM0fcZjGa6vZfP
nbPrAjSx6UinFd3+j4+hwNCohpLCW9H96VsoJArg0741xsPVfur5vfturMWVWUMzH9uZV6Zqr/TH
iqpu/EKoQoWXtoVs26vAkbOh2H+GPD3Su1CszOag8h2GzM03hO+ptkPOVcInVv3leTzHezGR4Pm/
iVz2dgovp1WRxpGoC0oWj+snmrGa3q7U4FWYR+JYSxuLNikqNZC0ZfsT9VK1ufwk1155sbCwgzWJ
f3hl2GwEnyrTyrVFsigh2OWhznUNTOwMXA/XVeA5yyyjnykfV4UZ3img2hB90B51JOo/ZU+wugN/
ZVvbBikVuGHO58sjn1u2OKph3mhxC9CL/bhsobUXnZq24V1SzcRV06YAz4pHNvo2Oc43lwc7h7sH
X24apshO2FzPH0eb/DYIKawQCXBm/o02Hf0NgDMhhtnZZ9CJ1OP64EmnbDR0L1e1vc5903cPYC1K
AHmTTlDiqdSDxgwTc5s3f4I/InHaZNb+ysuey5nEWEe63LZI1X98WbZMa8UpETToZChM8Gd5vQd3
3pFOXD0TrHMf8v1oi/MHzOusEuRFdwZe6hOWlF7+zUx1aL1oQxEJTQYuxuYhGb4WfbQx8uw+Ts1n
xfLobX5XauWIwM9eoRSkk8UL83sc202k7QS9DnIHzmqfvhmYSNgoCtBaoiztUx6cQWNCmtZAEeih
tW+reS3O2eIHXbNtsRKPEAt4mlHhcRQN0RnvYM7J5kmJMY6GHRnVDvJZxabLewrhxr3TsZmzG5X6
dPJGdeWmja5lHGePz/dTtViFQVyO/hCBBxAyNsr3WrVvXGPDBcWtQJGqUL5e1Te48nmWG3yo50EZ
C8acw890SoJhC+dByoT0J64Rzk8iw+/uYVjtGJhTd9IBAaNwsNzUbh76mtkO5tdyc7+7r1ZfPyev
7ubr/e7l9snZDKuX6mZzf7876P1WWe/v8tXdH/P+7vvD9vn4ZVrdvGnKKl03N7+umGAs+ea/PZf0
0d5dIpGjTN5QdebX242zau+gstzsvJ1xG6w+e+vHx+/pw3aL7Mrjly/D6ua2vNIaO+GsLk3LIvgs
rbrLM6Nn+Pv7+3D9aXcIv3zuV49/bdfr53XyKd2/3b5cPgSujilp9rtX5rtrWh7xKRgzetiZ60/x
5vMqYdbvgsdtvVrzqk+/jCv3yVIz9LeZXpw9iRdOplIxbL27vVfX3z5pm0/Wbbqp7sMv4ZfDav/X
4932e7wa989dsn6Ldk/p+urnlrvj0nwvjqQo1pu0sPjcL9++lYcf4drb8fb7dnVXrh70zYN78+Vm
fW2NyYT+Nqhg7Szh6ltLFG9Sle6YF7mssWz1w1uZ669/Hg77/eM2X23L1fb4fHx6u70y6glGtxhV
KkfiyP3/CDvPJUeRrltfERFCyKC/mYmV9+YPUUbCSYCQkOHqz0N/cSL6rZmYip6prq6SRJJk7txm
7bUQQW79LEyiJKqhRHjprO62Gl7EW45tXXiLVM7e34tFLWzD/hwMp4cHg3p8bYD8rMZ0fgl7nA5z
f2Uv7i5IXGmNcoa6WKRzr29F25a31eejWo4CdyYWl7U3KwmO5m0YS4RlXWdSolK/TOYnTc3Z1YPM
3lwL5zrsdmXXQzTu4/u/V/MfpZx/3GaHtlzu06QH+ucTbdWDSgvDzgrSLzFsycNt0pYvNT2sgE7x
59gb3cUlF8ZBTEaTu3RhN1eBhdHJh8/fkOs/643NIifhPeB0BbpCp+eP/fxst/PslsPar+xpR9qr
2ILhaPwSHc8Rlbdezukm6E1+edQ/Q7J/XPXHjtZfRtIrI66qucO+AL+rDh7KGlaXP7Nt6lkTdzmf
Qw5kmb+4T/9m1xu2C/RQ9DaMmD/bkFKzHXaqsm2sdrnIvJxnYKupB+bQ6nQmx94+deCbeImLfN2F
MJUTuF8zx+Ip+Ob7iy5PL5GFKu1v18XwFPIEc4GkHuX+9yr5N5sHNYcOUwZuPMTFP8x8LyvA46ZP
Y7XpivEV0Vuciq6NsIw99dj9NzXqDybR5AXniO27p776JRQzmgv8XKbozzWlFxJA5k/qzHO3lz6S
R2isWKQ8nsPUs/O19/nybHvRl7EmwtFrvuXcm3y4y2rLEpUvTXQVJcPfdsyP6LRZLQ1iAeGJPkmP
7k88RtB9AQi+lu1Ve9zsGZgpRS7QY5CH82oXTqZ2zel3kU7mjmDZhyB3T5f7W1Wj22gy8Xu/2sc/
baU/5qahogGuAtsScOQfUU0nAitzeRTtVXwq6I1BAENFq2Q1ELBDyOlVrjgRHeTErNq/7tpQwghN
BqrVUf0J6AZDzC53NRMyEssMemZRa27D06zOsvuNU/jLZvs3g8Nom3QRy4mK/Q9/PW63H3qrvLbx
ZHZqrInplMLgU5q5vQhWx2q/ve7S53D2tN/2vhpNfPfqUtmNxPuhEk1A+fVb+sdonMMf80evrg4G
hfwPdufH/L1eaLhEQbu1ukTyInZhTxwO+grOHvtQeOPPmxQLL7C/tnGMF66whpUc7au2wBpGopDL
0J4Pvr9Lu/1b/+cf7an/GRn9luBKdcJj5Kn4npH/5WrUYR21EO3RV2/nKe/2bjz+XK0Wi/vQiaUY
teyJJRPhyvlc/fd+/xmxd/sNbyslTsJHujBJVf/vhbsmxMBhUuv4OOrAIsqdxsGRzfE+/8Wf+qmK
+I9r/TiBwt45eqPfra8qfzc+TGMYIY59qTti5IfSdee/Oo0/clr/uOCPYGFwzausrrmg5m76oi9s
qARkc7I7I8dKZ/5aur/M5z/NVzOfhIxkSHVgKj9TSUVdXSsz5JINzZLc4b915Hh6nd/kIniKVep7
uRQYd8vaA3BKxGTgJ6i+u27lzn/ZgMTmP9c7YTqsVQMOfXArfPu/D7cdVPHgmdet1ZCxIH1gXD2w
nmRgSq8CMQUj83jwVdyttxWcDGI61aMmImBKhqrk5V6lzhOqoEuC90HS6+B5l54EEiICRR25Vu9k
SAudXZpzEgEJ7iGgqBreRskX0wamvUyW7acXE3T2ZrmMNH6Bs5HSo8qRC9Ou6uvWC1p8Wd4FMBa0
+46DjtMDS5MDgVG9GUXDu+F1MtlLiHaMCqIDT+9TEJcXmcDcG8iBFdUq8GLNre9o/tgZYA8NPakG
RcJKft/VsfVw+WSwU4SKwREdzpS5cLuJbOFDw/fzGj2G9Xn8MFw+9619t+kN3HcaqIjV83qoCT/s
XC68MneLFpS4vpHwqkXv4aaU8OpFjObbbbi4yM7D1SaEal4v9PXMO18Y9r6VOK/CQszxQX8QPWic
F5E6otu1Wl3WtBQFypxFKth7sViETxZHdczl/cY0mx55gKAZqjYJU4u3hlYwK3QZJGIRC29QWCtm
8w2y+bF9Xclhi5cLKCtQPc098l7duuYyQfR5uIitbsbHQZwUSG/llc3n33hNkEz0lghTwa3EIjJF
bCFB2UDpYu5Z375cb5XyzK3zso5tvogoYy1UuXx94s26tBqEPki2Q/ezJNmFho96bVkHR1qhWTC1
qI40DDHwQa1uR63gc0LYrkdgnaRn5O51nMsV+8KoVW7CLoq4GD7gVbKQ9OEll9fC5gZ0GitF6jeU
j6rgMlAm2tcjHZ7ARmkBisSLhjR6D+SbDohURXYojNZnM0eM9urk6xXCXCEO5pNFeOXv8mr9Wap5
qs6qYh7yjrBXq8c2Ut5lnS2BkAP8ZPZqJmQVzLyV/WCaeIZwd0F6xAUu42bymZs2x1n6diDm7Tdz
+xhCzFJow2cyvD3c58OqnrCSyppSSUBmF/Sa7KR266pmg/HIFOVHIVrKvFvd9Zpec6DrHQ6a6mqx
0pp/1uMIXicYT+myUnRedqtRIHSrDxoRHGQYq3Tg5atQtkbP71zly7b4sKzYy0TXL0QikmT8UXnv
x/9dAxr6WX0Md9yKvH23Rv2N62ey8eE0L7Lk2gwAxov0pj700JZvte870USb731LSxUmenJ7CPmx
XoaRSObSgP3L5aN0EQmK2B9ZaIOuJz2fVgJRItM1iuGH5kAwulxelsueO7H25jITT7X/WC5zUyDE
8haPVJ3atWrfJLdPRGvat5sC/1/07HZbAGN7PiAPgsFbfHC3zktWewfA2ZAdLbpb+1hYjmWKxwck
rqWYnF9qYnBSvmMl+34ndPBTfaxsqi9bkbjTHyhfIbSesvOJCz2ggUNlNCuLaJ4vY7VsDzM/Al4n
H1iljPl7cfJDRQq0pSfW5YGP6KrIR52ckqNIA2WwOp8ipn05tQp5P6aZODt4VuDEO+JEXvvY+qRb
wwUfl9vx8u3CqeecNI9ETbZGyiOyo/XZid4OcEA3Vm6uDXmTE4lgQR4nSq1aowJiV+LU2j7FN13L
AcQmsjt78noCNJ5eZzFMWdDKqFAIdAkjw55voskH1gZamrXROr1LeWmtr8AQy+HNvb1GQBEvoi6n
fUPd+aAL3nMFXOLq0NIr0j5f5rfPB7mN5PgExSNvnzkgJIcZ6yZkoAA0niWj+AawLWDGfopweiox
T5mQc/cpbsPvQfM6Wg2AzNdQ+6nKDQqLl564JWAQxiRsRjH47idEMXU24toDr7t/iiVE7RLf47zu
e8EiVMzC4+GGzSyfZQWZTLgsGVRoikvG6gltniBP7nTGKPX8diKvyWreT8T3FVr0h6vvA6kPTmY6
znt+S7da9CK3ZKzLR+J0SJN2GGZfkdAtn6ISXUM9MmnK1/T+1RU6G04XebHUAu8crfsxpBHbTrK8
JBBAuucnpJsXtXl3aDvUnNQ4vAHJToP6gxI8vfvvy9C4jK7gGnujAPJRfZnI9BGLS8dJdasSkeb9
tyf3R4f8hwuJA9dA2SmeE8L9cG6D6ys3gerWq2F3+bKLEtVSWRVc8WbX9sCQul145smw73cLRw8O
P7ppD4XptiUgXvmYxcIYruyL4xTDyhYjtJkvqhC30TtS11H0oR0eMnqqLbJ6A7EPDFlmjhV1bTBN
kXW9ufopE/4ZXIuYLBML5mgq7cSpT9Y+a4W98BwSaLwxvvZ/3/i/ubD4WoDKSSlAXGI0XuBfvrPe
gdwj6dY1Lpeu2lAzi0iWy9Usb6tk8rTvliHdAN7B2X9f98/n/mPC/7rujwnvV5pxy6NWveo41aZe
ITHhtq2eX1n17kXi/EO3u3bGhNJqI8mrhF7XCURxMKybN+iryB1sWsOB917897CgxeB+/zEupoKO
oA6MpT+lN9pav3drGWW92mguoUSDlxfowFrT1E9TlYcSeJSoPVREZa3qNonc6X0G/f/rLot9ZxPq
7lX0MqcIBD+PhXYXyFmqrg11+oSKwGs0vfpTOodW2uT4ZLvbDsH4pJT1MRIdMpM5x0/qjfIIw6yV
Yk91QqwHsY9Ig2/Fgbh4o/vb0saZCGf7vv/hP5zlmU39ranB/hT55/Ey89nU7nr9cfUmvjl8eo95
m+2ud/iCpYFeUIK47lxEf/VLkPLPPDe5voZW9f/P3o+YQcvr/JWfb/VK7Von8CLF6qXsz47lkSFD
b1eNnooNUJ+sSa6asDAbz6tf1/Q/E1X/O4rOj9hZj979sHe7Nmt6NyxHh89PfJsVmfaFNUpXFkU3
jt5Cziu3Er9kYNpNEuw/1s8f2YK/9lOlwdrTphi02nXFTrfH3HwsKvyyhTMgcrqN9j6t2PMTZvn7
l5TLr9f+safeyN72zVdRrwwxfsty1JKmX66i/fQzn3tN9unyEJPrLFsgPeUumYDf4rd/5Hx+THwT
Uv1183R6wwk/4OZJ9o5NZ2yeDp31qnaFI5yHhc6qkOu1+3SXy0T4rIXJR0vI35JgP2utTeDKIkTl
20DLx4Rs639HofeJI3WIyJmG2uYZAO8nmAnsTNRWG5fll2n/t6iVujWBK5RPZGx+Rq0aqfh3pzzX
lBx6TvsE275/xWYEgUWtS+ZO6hiL1qxKKBcKfQLf+7j31fUjt8AXwtcZZ8dweZba8Dx+uqb13wbt
J+7oz2T8PbgfO/IS3PVHAg/WCjHc5WuXAbQyIYdZXxaPWWqhrntXHdI21S7TnQB34oSNAa6vmbIi
6Nr4oHy1Ebbi6oKHXv0yuH8Jsf+euZ/YCu1ZId2SpPXqKYN5sqLrtBzdPX11tqNpE7L5NxlsiIcl
4pajVqhe8gMaVUQQ9k/3we8r0XYzK3I1h6L9Lznnfz0Zwcs3LApod/R/4mKpI3Y7ba39Xg2WFVml
A1R4ipBm3FGllXt9B7Ie3J5fT6Bmdf40IH9ftjEwf+2hXqnrEd3671U0ajttq2vr6vjyB/Jri0cy
S365y58yKv+3PnpQEwCfhy3kD3XNX5czO7CEZHVWryqSepDen0eblyGGO7hrBTGFNyWGewmnMzvm
TnwI1DFzHQp4E81PZ5Pnytzt1+ulG8hfTpI/+nD/mIa/xvVjE3d66T2NHmziVKhcoEA8hkiIzXz7
IJ/ed20OYRHZx1R+Gc523/mynNkiPJD0E8Laf8R7P1Xtq7XE2Mx/oy9lbv7tGWFc2PPgB//Ra3h7
1TXsQTHeYnyxIFu22gEpGdXQva3uxbjttDD+GYrfMkZb8I32LMnmYQSxER4lAUNwnN/cTeuAYowz
pDSWi+mDFP3VYaofRGerM6H1iqQvvMTjqXdW3jEcL5rk0dQ+1E0inU8JrbfMvLbPCYtzIT67LlkQ
r0nXFMNZ9lZfs4E8LnJp29ND/2t3tYaDUfCxqYQbHb8HatCVuO13kYzPeO1dVajNw969T+OpnS2b
T5r1rdkojcXMIWV1LODz4hB1NLkgePTIxCxCf9VftIkneBSxmLIfF1OShPx2ka4Xq4trpwdyVotF
v5TBN298MTZ7GmwIXUke12RtUp82RhF4FzkLDNVTfQCFIiVGJbWkSeImUrg4RMF0QsIPRb+4EAWZ
d6vrW1vAqd6ipzxnFZFaWX1O+zEu7CEW/bsgXUNS5njMPu9UfGPv4W/Lt9g6M1CxYvSQHVH7majy
adZIO4m37YwQTy+tZANzldQneUBVMhhF6S6+Ewo4D3ndIf2mR6Ky9Xml4rYwEFUGjWU/7Vvzz21l
m1fv+ZWR/BAQR6MkYL/8bct0aLWnkvl/2YrIXSOpZqHxBff1Xa6XiU/MB3G1zJy5OemQWHIv9wk8
hYFVIiytgfwevQzI6XBVQtMerNot2Z5chq8Z3bbIiCRiYxgKZuDvYVrZrUU2WDTwcNGad8Wrsr47
1AHOwS91rj9opX9szgG1HdismjLkD0ej7N3T+qbr71WHJbyrbXTlxaGwP2GxcsjuOFlsa4tmbzrG
2BHWhLQbJZ7raET9S7amlbIsMiA+CIBTJaAtq8adST1j4Plvx1+Tgf+vkTY7+S/z9qre4QO9ofeK
nlmKFvgD9ehAJPlSh1X3kyQUCmAsZZKZs8IVFMaiWO4ny3qczZ8EYcKdzzkJxX+fe//qJrf/mr8f
xq2fmAjavpm/t7MZH8Z2OpySeiAD6bWp4I4sShZdeeF8cQdkCX6DJ3T+zUcFEdXCVWmgoz+pvKvu
zYTL4fleJYF/A168K3Zdck6pePvR6jK5ToAEsbaWcVd0h9U6tpJlkMn0mCwNMoGpE4zIMofj6PN8
ok0xvJD9WEHUdvqTSppEXdHZluS8p5C57Y2uxIX47/n7iWP6c2j9fQM/6i5hJxjo9eX1XoWby+Tl
Favb/Gyn31iH5PbLtQDoNZWVn2vo76v9qLzk+b1Oy1vvjT8ZeSQ/xaWv4Nt4qjsnMhn0Sb65ZE7P
wX25lTbJIbuLMgMmmvS4IR+k1LxO4iJYY4431zOGto8dswiqDf7kMA89QPyY1+FGGw0TB2mEFnti
PvCalmASN2FKV6E6kf06/clv9j5ZF/PlcziP1pvut+69pvllCLLCpMR6uE4GotrEk12HQcjhfd+k
mCD7k/1VIIc3f3OmPMewrzS2cHCRr7rZLfmWtxOYdCrrGhwx4n3qU7AlNa4yryUj5FFEtZiWmvqs
vSnQErIEHX98nRymzwVAf/gohvfl1PxA11YTLbon/TY9tgiqKGAomFcr6KuHapPbQYevmbzxdWPj
IeMnx2/5eV00bMMAVgKE2ERLhotdMN4RQtT24YB4alse0pZbjPRdn/pLr2M/1KPiHnZl4F9Ey4f4
hCSXZo/jmpGWBB8sud2m4nmc3tJ0eolHZzoTUqMrIS9kU2TYwi143PxStVnkPKtiIK5WTN2+S55F
tmGPsGsuF34gGHe9ONcLGZ6rm70mg4ynFkd2C57SzG7RsswOYK7uXzixpN+tyEtFHFgDN+0LULxw
b9hJbj9RuLARGbYqPP0hSJjXdAPtKe6B1Z+deT5hC7Pdbdn88KU5XTpN3e++IcDBepftnFzd7PVY
XT9N6/L5ferw3Jo0e/NcDbHhNOCeukseeKG+1W07Jxsb+ctguCRtenLRPBIDdziuTrkYKiWX5pD0
tvjIFqXw50RE0ZgEW1M7hotZfNN8tD9zBFt42uT+7cSJHNP6M1oUeZ7yGoGolwZEkvRQzszWipmh
z+O2GLxnGx6RrnavP07KRo2Bu+WsIx7VRx2dFb1bbIRwQL53hLCCAbBSmP4DsqkmyyLpdHozvaW6
qxf/v2XPoQXlCxFD665q+5PWbV7Vo8yLcgwv0e1aGcOYnyHO5mUjltfH1VRvK53Ar8USfI1COrt9
fRQVvEj7YvhWQf0upxlTRQ/kW7ifp3WZPK3+7mndRwZL+4SLdaVIAJ+KBVNXjkWkbOadvaf13NDk
dI/QK5NFF8kGAR9MXlv5R4cN//GILPqBuwO6emW2esCCqs4PkQQos6hwEU7udnt8s3TbhHNN9Ke9
cXjqzINx5t1H+YR0yW0TsL7neImDSFxPg2n1wUTSuKwb8olWyiie0GDQ/NrNh72J7unTYDyY8iZG
VceiRx8YJ21tn/GgMAiYgNq9YA20szRs+uRT5L1F13157E9rg+yV5g1mFXZqme2wRJe3VbRH7C0y
n1Gpio6FClPvYqGRCrMMU9EuRWceQ6Lf7Al6ftCqGIDBeTd+rtlTty60YDLe6Gz70k7KZobb72ay
WROJSbOG3dfJiUmNusdrWIzupSr5j6HizdC/zszlotNT12wCHvysN0nkYF3awTrtDmPsxx6VjjyR
pSGqcpSxb1K7jWYGzz/z3y35pOf3TWccbc1Wp+0WiZVolB9wj665Khu2PdpYm6R9rTntBS81qXxk
EoTwQKlU0T1iWKlNs8Zeo1TxTdnbbvMKj+TvHP31zfWjB7cAlUevc/x8WpV/c0/ZIXP6Kvx8O1cX
1pt421eaRyHYekC4uHpOX0dEUKpp4j5xA7X1xQt25eQ2ehJrTe5+R9V+7hUTsnTOZUr+ThrL2zC0
227ZlxwElLECC9Ifrz8tFFlyAYvPpOcHc1qkrNI2AFTQ5/EQ2vS8q6cPmz1BYVLUW4bHjLJWrqen
T/+Mk4w5gWwkA+k3Egmdy51tcRzM5iYfg7i0lYxblKqnud1S50mnTaksGvq6ldtu4dyGkXO1gvFr
aloBMgKj+BP785T5pvI1l9BHr8SltNOnInO/NxfPIXxF8RVH17ThC1BxoGJ1UW07WuTqBPOzrS2v
m/4Xgojjp89qiNluX+Hnq6n+tETbhlUFQGxb3DJxl1cvm+AMw0wmtH1vkn4Wd6XPEqochYpG59Hl
oz81drePh3efXvzXsK2JfH11WOerSCbLs8JvH9DvPev5bNMWDBKx4J0OlAS9S5NPaC305V1jc9az
VyHe8/TUnbLVIuvs3c+Sjgupq4amTrIV/MG0OzXX5phcj7z6tGMxfxqQQCq1TW0dlTtKuZf5YxoO
b2iQVzLu2fdR0W5qCY/mgMWRh9AEXzca91XJEWvY4fAxyje4Chw8JqAa6Nog+AWjVq2Z0/sXljY8
URvh7DILWet0iFplaPUjCH3d9qHcvb7YZGHLe74tXA/OrCgmbsYmRbI9Rtv0NhheONPH7LDXFAmZ
x11ddI4S1PR6JJ+/Bzfn0QVkIB6VeHz1R/U3ha/sy5RGIi6fj300it9WNkIH0L75xowETCCpEmnf
l0+msF+IuFadSbsJ0vUvgPNnz1gOWIlzFNQoE8VkG6HWF7CwL6P52ZrUsrDMZTJpV1JHKHFWb8w2
lGOiMyzXWaeJS++5DW16TNaYRzRtMS9ysDcn12El/ME8nJUfPTAYbm/bGsKxFPl3OXCQE4kmXT/c
oyXiVNTrSlyFARl4WvKt8AOmGO8mLodaYQ95ppTWzbuikJOMG7mi4VtOKYXnh3Ro2N0dDlBzH6YT
u+RwrXPpgDdIj8W2t4ecRPWcSnZXj0SYi3DaoTphaXZ6wtHTloUXuj1ZhfLZVdTyjS3iRUJbPpAT
ZaVvaPaH4aFn6XsWjouk5p9Fkb6nhPTpB1Y2aivjq1+JBIzH91MgbZmTKl9H6+dnzP7s2PmFEq8w
K/kcXWeGDKaQ7NzhwrFbMeiYmKdvytZXMM0p/06jj+6hUjDAfbwe6vZ9CZyB05vedplb2V0Hhmaf
vkyHJ7QmpUZlOZzmujxDRznpPtyObsXE3xNjFo1N/CoqtePu021tqdP2DLc/49FnT6Hv81zhOmD/
yq+8bDBeQ2hteV3rJs89id8Clge8Rb8xvsUXpB+KTkurjzeceLodM1/xQXdjd7CLXRzIeT3A94o3
dLPicFFgpCcDX6QS9Xc9vZcuJ0zLL7zWprW5tzmpOUJ4Wv+34LEl5iE+QaZgrMBFOGfrMuvZhdyU
Cs3Q5o29w632ilH3K52sNb9tQ4qSxyLbpCvagJTpvnSvgLb1IYybfYf0AwjAqDUqPm4lKcggVLdY
BANB02pANfirNzIm5ne8ZnkkmbgcTQ8gbmsKGcguWGpdWEVU7+tZYlVb6mpfprVV7Sp1ipzcPWHf
7UuTkPBe7n14sztLvUsGQrOiJTCTvggc7JBnjLrDZNrbZ9u2RxHeSpoWcZFMsjN90/WpiyDXqDh1
x61Z5p6HtOa2vR4fSBvT1Yfbgtu+N9PZ7ASQNuQv4dh+2tDHjFKyK/zjsmrRtehn1nmMyXY1OF0k
WBBsFOfym7YJygkD36ig9RbGN1Xt/qqe4mSnFPI5B2Aa/M7dempMSXrl/canznYVkI8nMCGpjWDy
CSFKkK3J881JiZsQJ258upwwF92v/jR/W5dT9sXPedNglSJ1e6UILIzVe25Mz14vdXlu50jdThjO
K7okU30WQSLl9UfnXLSQvRtqNqHmZRvdVbZD3LJ/lr05RhT7ff9Tsg/gsSGi2b8ySecsmOy3oy2N
DmaBELgPe5uu3m83uAwrRoEi5pmoVo7DhfaFMlnvSdCCwZ+/pkHLwttFEn6ChYTV3Op6MEpTWVME
FDsEWO2mwh+q6FiJzduJvCYOQ452nn+gaLloyWqDCEZTmfGqSWfzWHVHd9B87+Nge+PQqOaP5ast
M5KBEDP3ZPkZjjnd5VfonIcIa1gdEXtggPzSeu4g0TzcRbimttCZgQS7hm4LGQacHHRsRS9R2gPZ
+5vU0Nwrl+ZT1J0pqJtObnNEAZXmJ68/kCggQt1AZQVsN3Y+TtfdUNSf5Pse7oC0BKAo4v1UvKAR
qhTve5ujK8QkN/mK7W5sX3GgU3iPbKjo3z15Sy2IdKBneMApPbDh/icjV6aygnblUAHAuIsilYCe
rpauS+MzMwFCyNvTDbgD03o9bKhaLpW6XsU1hfNrGkJKWjopnLNkFbD1GCSvKFR9Hxa4B6bIlunh
HqxK7pXlqUuqtMbW2CJE/kwdfF7Gp9/Fs4cvYHySxuccSmX6ajB1bNg8l8Hs8cnNtyr1BCZ1l7f5
jYBqgKsj34TpEDrR+r6/3dDCEudVl+c4aTtJm79Ylg+7+BqMBrNo3ZuQRrnvnj5QhnE4Med1RY9A
htuxAmTNQ+5OClefhw4NWKV47zAjr9Nz11sGbrI12bLpGrixSWhGDZh7GCZtaQBwSlUKHK+U5axF
ZWZXrvSb13sLKPVKZWL255Gn2eycyNG9xifS7FD1vQ5ZwEXiPLcDD/M8vAKSDBbGLHfPI6znDTWW
KX493/IRxSiYl175QLcO+CAO7/kh35Ozeg3Nb2NRusWw41G96lr6oYAltIDZ0G1/XxP1ntHJtWl/
vSL8FqZM6D6WM/vo7coN1unll+zXGOwYRe3OMju9kAachm3R2mEV+zg0nn7qDcCkicHcuo6enEhk
Usk6AyD66C0vo2BZfGCqFubIXD3xaxOgoPZgHXuRZg2I6HFxSPv65cfHeVHLyygivVBI5DGJcDLY
dMR5ex+CIAQxltK5Ll7zqu8UbxHoopYpZvqGy7nItnVLciBSjAZY2mANlrGXoE8ACG9/ATi00hdv
XSCB3pfhSKeYmY9Qvpxyay8UqkXtvOa9UbU3JtBgfFW72jFIXIP4t5/7ZPsGF/Od0QueiFbgtjMb
UgW9HP75Xmq1CJ7OE8+r3wAqE906Z27BV1Zst8mDl7nqzHRQeVB+ABiAM4vmNZQK3uoCAAu5R3Am
ieKr1oL41XkEMuLMvUkqe+X2TJbgIgaThEoaZf9QhMfys8dvhoPcD0b9hUEK9JPt3mWFjQFvdjQR
GBCJ4WcK7ACxBWLiyISPe/LuduMpiL34yFm1jSkIeT2Fr601Fwg7As8XoCgCleAo79vLGtPx+OSX
GIzHtp95QeIczVmwf+FDc7W1Nrl/NthVEutgJvZmwyYo3hpUs+KRK0bRelh1II/BCJ/ru0UaqxDM
E6/gZkG8BtRarGfCvbT3dea+c5uBtvfYqhYIePCjBHZMG5b+5WDu4mmhy2cyQeXy/hl8G7nqg0UE
D8Fs1TBTiN7LaSH/gjvbFxnzBQSs3ziI2NEWCuWVqk2bM34QDENMxl1xv9FlF84vkjdgYu86gkON
4RosBn2RX8V9i3XlF8BgI7QqQWKC6SisCOKalwTYe23bGJ8GOApc9GEn0+ZbzBUQk5DThzhC5oV9
zqDJENc19vV2FXSdIq1zRvIag4qx/Lx1BEBPTDMvwnvFaGJ5eWHzn9l8ExZ2xkk+zsFmAvc0qFpy
3Y7gjbfjNVWY63MB2Rk9gVh09EOv63qLjnu/VljK6u3cjpjeV0tgO4+31MGUloW6haixc0S10gnm
NYNeAJuVggaz+QZd9wYduuQ2uUpj+lMLm4615ia6n80oyGxGCI7KQe5i+TkPuHGGz8/vV+s15Gaa
QbGzOCFogE8nWe7dWHjvpxsersczeDLYyb3Lq/mEaJkfmZj0SLZDXhyWbMnjJJWYWJFK/fc4HFYL
syM6XGBg65/RND7EpvUYshgFBBZWvejNHsOz3RrDSHmzU7ewY/+2Bi+rBSpnYte3VF3mpJ/GL7em
2Fw0Tz/2j6H/MIWxhWCOe6KjmkOpsd7xgRONM5bnCDQ3WrIL2HsDulFZlCzNcvvadhqkNKuDoUKC
8gHO9fz5nnVvQrQMjiKRnVLvvQum5rQaJQtYtuJ9EIju+orlOlTTbuxeXrbmm+7F7r7Ec/k4XChH
b8+gL2/yvW0F6ryONVnhTH2G0/P4xvO8Cm3Wo+C2OMvBjJeBBRqD21w3MZS6sS6XKQFAJgboPCmY
P7MxSkhbOOmSowZpt+wT+VXb87jvGRoEMqLa8iJ0XwZPyWcD2NzmGVBxVp5olQ64znQJRrU9/H+k
nWezqlqXhX+RVUSFr+Rkzn6xdAdAMKCo4K/vh9PVfffx2tuu7nrDvScuWKww55hjjKnQm56kuM+v
JitlnthSeBqeuse+Qr/kuUCPIOzPWaQwlcd5kARU9tvzfX/fF8IK7vnohOknjotOm9kdKsi61j1S
FmsshCQoIhemm0/BN7AqzazdKgUySIxHbBZjHVJzH7vh05cEE6sygEHIYHgMzIAZLVmdCAOG0vwc
+60BVNTTStm2QEvXvYNbaEbWQg1uXD8VL21x1JnHMUxLuKXDW+IJXrzAInsrhOfVYZgEwrwOtV6L
KoHWvZoY49B2zbtN21u1Mttb2n58Xgc0SJbtjRIRdPUPPXGzG6kkK87Ohl3bO07g3IG3wFKBGHXc
fpNAWnpmnOybXeUkCgpYhKWODts+6Q6BTOkVqnmx+GLmudeEPgLM6hQwWxwnUeWw9YciALTKbyyN
ZRLeEVnaHFJOvWC/mbwya6Wf9Gh5A7Hcv3Jq7iiqn8bpkHORDYkxIrVfVuesgtGc2wX1SvJc/i3x
NK+c3Ww+PRsu6XNfWPGqMj7W0doa3aiAnmZt6qrTEz5pxniDbVfYiIJg4gTHLsMc+sVqcjTpCOAx
WkC1FsLpSB+1ejBpR8lSjIrhbfCIhM15sLflSLEfFBYfYctswmAaJMLKvjoF2rG1o1nErAHdd6lE
yPP9F6GqylR4qA08GPrEm+zK9s5tD9rIReac/FxNRJFsyf1XeyAt9QuvSbAdd6uQUHjt77ZpJNGM
wHiE7UE8PXtVUAaST7HwtGW/rpfqSLXzWWEdgMIHsSv4il8yPl6XNujbetB0PrLrgTDQotiNp7yX
SWLuE0najEqv9/bnddmZtvtXp50QcayNm03cQm150bYeW77HOeSMXluxK02IgTwuPtXWpxVWaEAY
UR5eFq2vi27U5LOLeKJ3ic16qav4+TdxS2t6cQ7zalRYgsPK8Xezx1A9WK0ZugvKd8Kyaq79487a
bfO5tOTH+KR+qSPNz8gxjo3q7QavfOemwb772NI5EApxKPkECidPWmqTKjiFvIjgVwgZ8JSCr3AC
aNt9XNy9q4+4s5SvnVN3mx/GU6KQ25wjeoz6g8/sXVeFeTOIaZy123H2nPfnsGOC2pTuzvhSrBHc
7agaZ0E8PG9PYeamw842XfUJ6KePkDvz6l7pIAGvToRcSZ7EEZ476RCtR8AftW7As0JXBOmWuBGD
HC56JDvV+DZQHQD+zoKUMjHjTTtouw8n9nCt+dj3rrSzNkHPaEdv7WnDtXlM9iMBYHKSjoreZVNO
lKBlnMeVf58plM8cYcPwIZ2ZI81dAwkd+qBtASs1TEMtOI4kOwt0B0u9KbEXKVk+bhIN7j0UKeub
Ta1cRRCBWiTvYxxxtIiemOf1svg6dpncFkUeoqpw7TepD93DSKSQB213JGuoYSpELiQwzWciw2l+
0CMbNxnOrObkY9kwHbYVtsZ+xQ1WIwpBBKQ7V8XYByq3E5WZATNzWDr9YhR7903MDbXIvNunMoNi
43S8AoRTXmS9W5R5JZjxycAJhmbv3TSk1QFWl45MMbT7QG6iMocaYCiZFltVDJsveg6RBvEraXj2
lQDM0rpOy/79C+K81aa2xzqG2MXGG9ZTZarMKlonQOuZsIvLQZJaGCkBDtDKbCE7dW9vX2c3v14x
dQOWdniEJdIx7yDF6ST7fGy0haqZtSO7j945PG13aIMioU9yUFM7AWEDNAhK0AydE4sDovQkP+Z+
PXhNrF47jx4AMQDQPlK7ybykioXO8sj0hK1G7kJEMlV7qn0LrlYnKMgQlP7dUiBw613dPU6IVBsU
wVBVozXc9dp9yCFKv/V1/QCXU0TjvLfpZe1qPm2XONXzXuEQoMac83fOMkJF99onwTPiz9PFyBEb
TU696wSQrxWcYHxwJ6SKKUnUghzx6EqpJZCjgulRdlloCwk8KrFuHLJ0ees4KnUGymjf8p/91Db4
4i4X56yqjUOPC2eve/vBcUAddYO65bEBd01C/u+4pAG8p9yM4wApS+2fV2JlSFGObx8RgG6deerE
3juS1V5oDp2cCD923tWXrGKseadeEua946Ds7QfFMh/p7mlTQjfNcTzAuLOcAUL2JYunPmBAB8Z3
NE49UplV8XGk0EOmdXCOi+vyeOeMaRIQ6zESxpzuJwMntGjPsnqQbeHHOijNw0pz2gtqDA6HlQEM
aUmQZAyA/ZujR7vpJTgtzs41JDpxFbcOWqHo5y4KEwKS6TUhXOoEMuWJO/KV4NinL1M9of/vA/O0
NhUvMzk2INt1DVxp6pp50HCgNMDc1ovbrLNnp5pHv5zdAc3u1g2O+M3AdNxvUekGaINsYoPJXS2g
14Dz4/sEsdEG59ZXB08zSi4Y3SR4igDi+jl3Zd1wU6lyOero5nEBJWMCRwz0LblHCQf6zN7RA9RM
wcHdW3pQNTGbCzLfAk+8+wDet4aFIVnavDTVIPMvHPq9zCnN80Za5L3T6HAyWVS5ndvXqPZr68S/
E/Z4j+7d/wN/crt7jxnr6OjHk3hCFny2g8uWhjvNDbIha6JGBbbtqoGwkPgPE/Ew5W8smvJNBnOK
e8pHRzPUxkcqHZQyKcr2j5Hsxr4YMA9u3mNqkp5wNTtDmclxTiE2Xp+FldBJ1CBBKzkEM5fehybY
A8UxI+pJHl/Ijz/5/e1+GVTDQ3gl9aOQYdFHKLxYD/s0ykf7AXuO5XX5yGf5pixMAFu1jdIr7yUj
GCEoq8pR4jW7du0JDVguDmnpjiVig8LkwBePoO4DVyQzYXz9WHu8zuBmUhSc3brkuwPV7MzygKmI
1uF5JETVrCZEY+8PwRJotyIBs6/HcbaihxPngDo8RrsNTCI89G/fGdhRL41dHbCFMh5mILW5pp7E
AfEhLMqOldOZMjcPMyBo4UKbPfNxtzixWC87rsnvAmQxxsrYutAVNXd2D1M4+7fv84zfVkN2kAy7
6li7vdXMKuW+q6n1d71zs9uvVvMTEfS0OHZPD++yyL8L0epMpX6bM8nmt7TJGZzCzz3RvC60vnZp
ypbp5FCYCYY0R3AS686pCsLM3yCw5vk06UAfSkfjAakDlctMBHhPcCw3yk1W2tQmMPiHy0GHmb7K
JiO0dUUblRnnFFB982WKyW1UR5w4gpXQ7YWoqDLkqQIjOieraVnnadpXl4DL6nI3RfmUd+um0DOn
OpGQxY0U/JEhAiA9DI+15bVWQhPKVmcTNkJC8ENIFftVwPRx7B8H1aw1lBxFgs98n1wGLVdz9s4p
uBF+X5qnBWsaaY7iSWHLypzmWaiTt92z2+bH1uPrAJCHuiLLzBtJzur2dZoWW2WkDvTm8ZpSmx61
R+tGC0c9nP+IbjJCM0RHQ6Pw48H6Q7Ky5anHnDGeEOnf6VK2hejQiyfJiP3Etlu2QwFg1TuYZbfl
F+NTsJ5foeqzym49hZiFy83f3ayTCetjWtn6cBcKXhKuQ20ODk+h6mwVHkwNlmnNQfugjWNErYgt
LIQ3EjbyF2LiviTZ0vzEto4HgnUKwPYpLts0IyUhXwnbyqXYOz+ZGwWlgFP0z9MLmlEki0E+VLaS
J3ZrCgaS2fmid7VXkrNnpjLXwBT6HJ84WvMx2/xUxI+apKizTOzT6gQ/e9dkDPSeCWP4HQ+Ew8aN
pp5mpmK5bqQnvylx2Yq3T4x6y0fOu4LXCAKJ9ZmJgunx9uOTBlmGBDpKOMyAkD74o8p2F6jmY0aJ
mIymqQxmAymq92buFWBiwaF3mOksQAmceG+0kMcOxO9CMkpbN9OpZoEKItGFFoE81rt+5DufU0H6
OM/SzzVlYmIiEHcLbn5DleXOdtIdCWElu+q0ml5bcOldaFksPUvqc9KNDhtAQdBFIo/W2pZVQA4D
+6+JiIM4v5CbbHy2k/bRpryrI+iUv1mZ4uz42TsZt5a9G9H9OKFvgHWcPMzDw1wmm3kntyK3Y16W
LTMNyCVG7n3QMYEELjYLfkR/b2PtRculDeXpc7MRCzM4IwhtlCbjUzcZHtz1iLqH0kdG68sDaiEM
bg9R4ADrTDf3SR31cEBrZDnBmNARoWUSw0olO66NGrGM+w0IgMo+n8ZwmNbmpzZteFPt4elj5y8E
0V1o2Hyk89kJQgPyElP30GXmFtZvg9l+O7yH12065u5led4o/LXQ+bpnEGpEXHAcvZTAIrPQWjrj
Yjz+XvfY3Bcvd1HAhV6y+mbpsjCQxxvfrIrvzPJuI1x2+Od3PFYHj4E0KubfR5U/MD65iC1jqs4U
t9cUGneKMWwUiiV0U0SSAOdoUU9TwePVtt+SF1S9Hrd7UPsBP3XfsgWndZg632T6OwhbIX9jiUo4
MQIlOgsmU3Ls85Q5DAvr+x5S65l2WsbnbQez7+4pDbdCXxIuUcHmp5Ovx2F0EYxvxKt65cbO+Hob
fLesSx15w6I0MKCi+vwJH1v1KZHuXN0qAA/MiuyM1r/BJbwcrWJtnvC2QBW33HV3sTfUOG/km80K
2xlWQWbgX0Jx8LnXLQqvasvvWPQS0aM0G+bZliejrF+iODqYVOKnnc34u/EIyt0hdiZ5wHylsDQS
5BRMD0RDVOGuYNlnBL3EjAiFPjvR7xxOSXpFzf1Jq3xSphQC7eD2mOxNxP69IQRxflG+9xfYd1wM
/Gr27jH21pbvLJRVCIld9CZ9cTKZcFh2RyQemKt+0X18kJpX5wC5+8N38O+DANbFE+liHIeE/hfj
Yk52VkZTkAYGmBwcEdeZXb8iDT6Hbb+RQqPBx1oiVOw9Vf6ds3MSB430H/V+QyincUCTU2Efth5A
0M9sjNsc0IYA2nm5BaackyM83Dk9adiPPA+EYj68MTiEpTGfy+7BIAzQACwOo96SHU0gDs9YNJGl
j7W5YEyZaNO1R1kQucAUExeTMNsejz0WOycvhJ0j5USK3+Z3I3OGWNOy4ka/WzdONLBxqEd7UCXW
yAMtKo+yd0cZ7apyr0Y3b356iWHatrt2IthENpojADILDfB4rMzHLT8es7PvjRzwjodBNByqFJN+
/9YvxRw/PrX+JMjbVUUHD2P4ug1NsbFlW5HkVBDSMkyJMMmAjmWC6E6LzFUSr3GzGrl2o4o0x8KW
cNhoezswxj6lZoHDKdcjIRzz5sPwjXyv/UrZ8fNJn+SwkpwnVavhi2eCqxrQi9Fx+F1KvsBJF3Lf
ztaPh6OR9jli4SB1gMf20e1KZ2PV/8N+H5GSU67dEKCuKBBljr3MJieDjAzN7+aQ+Sh8VdP0YofD
KHEPV39GK+53fllyQ8D/hbKsN7/+g/Yul/FDjmsmfKa4q+5h+cD40koQUI3r7sRxR7a7lL979DKR
4StBtKo5BrK+54VvbWTkV3qmnzP6xMCnb5pwEvdw3cNFd7ECt9Rm+YezswxjlBvEnlEVRMu7FdhH
zh8AXdihfWzT3nHukTK/mZMn0n22ftRZe8enPSxmp5aDIIADtSnfUm6yuuAKo7XPV8X0BLGm74Mn
GYVgE9vNOXI6ImYgFL93FgUN0lCs3IM99lD3dDAgHyHwo40mNbwG1KJAtUv7qAqoLZh5//LV/H6q
XDi0NRYj57lm5ZrzVc1Z5o4vGpM0ALgyPjp2I0AQzV5vWrleo+VFodOZQKvxhngeVG5gknr2zsZm
/0HiCbJt7WRnWiCNodfcNLcDb9yyPoewGdnKX3cDYwqoyNa6ww6KnVv3/uf+/PyEO+HGRwuwFIbF
zqRZGswevDgsdSAuKUgcos9LmLufl0Y7xfKEP9HhSj9Zvx8Lb1fpk8MOfXGv9bHmi4Rh37mPtqnt
awO8acYjlzJIx2wOQtODf7TvExKMPj1p9Dl7q4B/tVcQQciNpV4j9ns6nKSa7tmpeqgmrINItK4u
hFbS4LKHucTbjsjN+fG8MRVN1CRdVZv2nU/qvr0UH/fCPUH5YW73HgYY5s2mkEvYcDV/n13x3VBP
IoksP9MCp2Yo2RBxYby6FAwMjWrDwf5+M9SrrfXzrZ4UErJwrXXhnCKV9G4WTK4ws3XuWchld7jP
3ptDWmy/0hljyITyrnGKQqf/9/H2yIoz/ez1atJ21wTrLnYSthbABhgD7EIOP1lX+zC4X4zV9YgE
F3sfQ3Dhe6dW6T8mF5ce6FxEmqs7mY0ozVtR5l6IH5cZJvPsYRwoQXdJAP3MS4NVo+MTYfYg3Bhr
rsqh7yiu6tQgVvbntxTRZNFqiIaSfXCyIUUUaKIy/B1Kj9z2+0HiHYyvnaXOaazqlnz0A5jwpVd3
s2FBzWGom4V1RFN5XyRzxdgEWn+DswdCEFqw9B5BywWhW8QfYJE92W4NFeeDTABCH6yCEY0DeAwL
4JjPeppSmHKT8BJV3wWvETS5bhJWrgr9t+af5cW49x/TWw+ABPbg5bP2M6dF1Hp542UuvV58/3yh
5td/XEDS9XhqX7K4nlxhkBWe7umoPSBb2UxJWM7pxNm8HUInvEgs3XpnLyG+Ci5/rpCnCzBplcJa
TRmftk5wotX+0egnVrk3gnvYg+PiLjGw+X0X0GPy5ebWOvTl1OkDKD1FtA8tqw+FcK4nd8GFESaQ
fJQR9Hm8RCCQIQOQ6TL7DabdSAIgBuMQmZGlXpxj2+g0vZntB7ahDxoc+PhX0xbwBC7d4C8mcoA8
b5h4AuRPtKbjnKZiHbNd2ZLidC7UvrrtvYvW4HZ1Zdj0Ox8OrvxBozxowddveVFs9iNlU46lI9So
e9UwsmTghjulhaZkfVb7j/aK+430eErFOsvCPXx22FfAlNc+tbKidjPVohr/gASbDQ4S4BBs5YC+
kHLqHKgzw0OYFiquZCZlcyrhsL8wrjq3cI0K9BstfqCEgbtr0F08JbPvitFCJgiAy52LTJ4yMYll
HUDeku40KTbLzITRVVA8zWyKm4raa9+7MWx5MOnMbd0GFero8Eglb1ErwTooo5y3NncSho43rm+E
910YiYLZNvfDh5c4hUn7L2pNpYdlja1NYNjAmcNQDR4GHDTYB1QNc+oeTagXB7s+1LGYXhwfcYid
x+GTesRxdP5EArLR8CRawNvdN6IMeo2blacNVuvu3d5i7ub1D6Twk5NfInE9e4p/NLeCCbvxgOYF
LxVKnbq56PSv9orjxjsIxAnEDpY2bSMPgTFmpQioRA6aheTKlXP87vAaWwhPJsQ4M3GwDccEDJbr
inJjNClsWNuLvSmO0u4Rr8hDdLFXnD5uv1r0H+HqavfjVd4/IJh5LCQo2Y2TX2XFs25sl+GRZOlm
rflz+0BvtDrKsLClgPqMXbuVAx0MjjRPhTkM6VjstkZx1DIp4nV3pDm4BYSSM0g+UpsYHibWzajm
eR/xLn9x3l9bJ+q+KklQG/NjW+4pgxKulXEi11QMofkrwr4QVA6RFuVPq8At4etiQUQbngZx2M/H
lHPd48LpQFy3UihQsCE/jlHWWMIA3kyPXbhCiJ63uYXRF19i51Rebq0ARroL3OzMhDCrsrINWiX/
OKom5+VtnJL08deAogX8VUR2GK5Rl+msIAVQsrwOxegwucL8s+reuX/pJv2W3eEsv/sNWzcFIk8/
Aa0lShDtj330cGtQaXSs3mkr3U1FsVojCD+weag+o0OgBvbwqjlrjDWtZRgCm029a08/1tm9K7H4
g45z3ewGmSd0H9ZucO3tg8JUbLoEDY8ujNbobkt2zuuKxmUEQZQa2x4xvvapjhKqavEw/oJcxn/b
A1a6lZog7nb6peGffHdgtIFfgWGYdVSnRjpJNglFYRABm5dIJy20XEPcr/gDOi8Jo67PVQFc74Lh
FiUo+mk2103KeaZA7UcJN/sGI4spOqyZg1tPmKQDRTazSZZYByoxTCwObD7warwE84Sd4NKixdpP
qJRgPufsgtYAyAKct6mR4KunkodkFmaqqFDgk0VxX5iT0IYg9jin3boyIO25t7doA2dCGqRSCg9j
54oATXbsJKuOYnH3JX68uMK69pWFPmxuF8mrIT2CJCXTQ7fs7sLaB+voHqZ7R8N0epbKlLT2A82L
P9ahEJ5AoDub1rcSCRdX43mX1UrKzLJHSe7BlsFy56McURbSQLsBsfdminF7RkkLRvWd4sB9onj5
ELgs5bgOSqgkgFYlt+9jVpq3KcAs+cGs6lZwBr3ODCLPeSVF+9SqXKL53Ns9AKLLh1mkGx0Gsnth
bVFrcbByA3LrRJfwPk8aXXI5lKID23nDY6jMT2xqutsCBj2hkzkH59Hl5u68Ey1S4cHBXe9cnHPb
0cXuGVa7YibUwg7j6945t3qXhF7Rlgb/Ug5oJnrAsOxkKCe/WDulbp8fGG6xHg7QrACmaFVU9jvE
KhnMOrqvjDsyzCBN6cPF1g84G1oZNpij2n1wWX3H88v9I8sWCEtSanTLS+pIRw/rsdtXDnyHW5y3
txo9Eo0U0Mk66y/FRcqW9u5BjBfeJN1W8DURII7rbYaC507/HtQ6gCEX6ERJcAIOOVlVHSgXs43b
H3yXs53Sz/PhilBnEDhpBoZ1hWDd95MWNw49DE+j6ktOvEbC4F1BhAM+w4BJtyHh26q5C6Q6at1s
IBFe7XZvlAf3N+Gr9iojVnRJlMk2sCHWnjLi9VnXYvnaqSYrQFJUXGyyEJmduV/dCSvFyTFQsYHs
HkMCWkcikj6NY7tFJtqUDQkoLS1clwYI/Qc2ozC6YKCk7mrnPwC5WtTEH8EjgFfwwZenHrE82QeP
UpQ5EFBftY3B1b0ZEJDOZubcx4/MxkCwQ2aIEkN0hhnufOonT2TrbwA/UXolO//53k8JeN7JDvvD
laidPmGzHRT9fjEr8Sw4LeqgGtycrEfbqr6yQfMwanN3QC7PVpADvhIH9oyDusJJPr6aDOZqfVGk
4ljNcPbn5nRYFGiI14C10KWogeKR+SEG1OOFBbRBKlYoKsCvLdVu7CcpX6nD8uwUH/tFPeDUlEct
TPIxtgO+W38+jHvvaH40RUBEaCGn+Owxk2diQHyG6gKN40AhMMGoDWIwgOMyJY/+enTzP6IjzZYn
ALY4qYpjmtfVNsKyR58ftlck49/pzqwQ17aCK+Dd7wGo+Eqo/nOCn/Lp7PgoLjeRCW7ksbWt2F8f
RZR1b6CPjQEY5GYLgDt/M2zn3Xp+ymlvJ6WzVs9aNcl60hAOsidbil0Z0aWx7yVDczPvukENgOI7
C+lyEnzJATRPb24LnvlBu2+wUcWLdJs72P4QnGMkOdyndsVq3cgkkUx0QJ9zEuWGvFb4ErYRVLvv
Xo53ydE+4MOpWkevA5ZZOjeneGMFLL9Mb39s2KdM+npt59VeXlcTwYQFQyad49jycAiYTM3Sbe4B
Sq6ockYHgzCoSeceJqxy67K9msh+zCH6wkHb/v1r/8El/gUl/Hiqp6R7f6zKQ3Fg2uFeEmk2isVG
F7rzz5HiKgHxgoNC0Jb6qU+HVDhmVG4f1GOvEVcq6D7w4+9P9Bpx+PFET/lPelWq/HDkYFONrd8B
AJjjCOG+X3EvHb5+LPTn/F/R+CR7mVdXqXsKODC3za+PxBrUVjmi0PL7a0kNmvA80arSEUVZwPFJ
/JNr/shlT+rlXBxSAKJGq9bqN1y32G4vy7ADiYP6nclOhiDKIbSz38KWr3LKn4M/fWXtrtZKud5z
aI7hARGCl17Hhn1Hve9s9+5eI+14874vh1R5V/wPNeFfxtfFPRPWj86xWe4Hh0wI5wXBhA/gnEOY
orCXMGKElNoLPrEGAFFKufLftVJ4mcCrPx7i6VApq3XrcBN5CLQKPuJxhwO8m3Xb/on3XlIZoawi
Eyq+M8QSm0X6r6/d7nAzaxjcyM8GkDkNkuLTPq8mFOuxMFY5NOG1on1AasBbRyhwKdSuR5jB/l9A
Ezzk/nvop/1zOh9ve/HA0DPJzB24gjiEgz8DM6F0tdQudCGHyqBd/6fuUp38/uGVV6DNj/GVJ1gt
kQ/goEpaTRoalaXwzTUIwDGt7shZF+3e1USEZ93mqwocHIjMnLdBvktPGVcmWQN2E7duQeF6qvvw
0uA/x33detfhR3x1GqsdhQaUmsIS/VNw+LEd49352unI6zvnHlZ79slZ+ze2IcagJZTwjvX7pMgv
opY2jrC6oop4/HWUp0s1voh3MbnxUToHo+FUI8wkn7yCh9Oxs78PJVeDJtlkmkTMhrIElSEphrvj
4VQ1rFHrXlBJFWya8cXDr+n3xxNfoNd/Pd7TPrm2Yyk+HZJqUsO+3DYB4KgKSEYMCGLvxnpx0f81
1tM9+KABRN2RWB9Eh3h7r62z9xF3JSSkvdhBB/o2ZHyB4v014NPhVx+qTpGJDHjGowYDvg9E41i0
cxjAWa/MaezsL6CLb6a0+VufToC/Rn3ahtJBEy57Pa4mSJeASu6u0MgEKdoYyz31O2zG7U3qFHP9
zf77gw/+MvBzzw/5stPahcK3JG0zr12qzo1zT7flFDYkW82vUBBZXywudBtTDERG7EuKd3DktldP
fbPwX93mP6dBfYJwxfQmqlrGwgcHMrca230dgXWj+39z4bw4cf8a6AmrvYvt5FgUvHbjqMB7WnMJ
MsK7MFV8cY3/NUxzrvw4N3aHuH3cFVzjZ0sw+w/vhiSRory5excGvRuo2UY/Bqoe9/SU61mT52Bm
ArIEOfSPkcc7xPl/eCVd1uhh3VFon/n3SIfTUVL3Ves+uWF50wBwCkkMVjP/i+rpyz3xz0hPx4ye
U3BpFYxUObtJ85VKD+FKpIwJ0Un8cbPFmOFNYvE/nG3/DPp03mTtQyKscwY983oI0plIukoYm8S+
vC+XvbhWWB7/DPZ01qTrRD1XzWAsdnB0IFloIPNe6jTWe29OmHdjPZ0wnf29rhOdK0yHYHJkDd5w
qOD72bhagJq/28mvF+R/vRrGb38vE+W0z2Rhz6vtqb77mRvBour472wxX13MP2ZQFJ4OjKTK5URt
c26WmKVvMT1AHrrG5ZfClZt0/y/Zxl/DPR0byU5rtfJmEmdIRj2sob4eRCES3jm/f61XxxMdfggG
Vdoeic99YPRL63zXJbWZPW69qWItxx16zP0+yMu1/nOUpw2WH9anLFU7d5KM20JzCbttIn2z1cV5
glTyzWivVsTP0Z52lpje9w9dbjeLvYsfiD1oDEI4Ct/sYOXVQv85ztOmEvWruM5PvBVGD0ilvawL
R47QiU4GeDfAnkmDDtBTc3thQfcwkdYfRxM3TqzdBnQdoAf/j0YWfAsHjVUFhScCS5rqUTKHnfj/
nZanfXnqrONjfedTNye3n3U7thu0LNV/M/tvZuU5fW2V9+tFuDIM9hg40B0xgzcb/jxHm+C9/dbN
PniOKn58A/1pW7Ye55t6bb4BSAlmYoFThvIISQiaM3QUb774yyvp52hPu/IeXw57vWi+ON4leDVQ
yqnAyWqYmG9m8eV7qSJJAJtToYfz36faI9PzJNHE+0Rwcx/BUk83kduTINGE5G1BW3x5CvwY7emq
FUs6KMsd4Q6F7fpdUWuiqZCBjrgr96T+xUIuAw8v9w7YDonL39+03ez9f33BjkTKI3HQCJ2nOc3K
O3aX1/o+wRA6kOEl4e1B88Om5LmbtMZNssjlQcp2xsIO3wNixxZukOgNvCrM0KwJ2A+DXDq63Y46
3drZ1EYB0YrKgkPFE+ukDv+DBR5iTIaGg/LWpAksb7PxMUQxCYqsWilg1u/v9SrHb9P2W5YlSeFo
VZ5OoVZeyWJ7XTKn37tICo69E32T4mkjDIGd7UayeRmnzjty3Msv+WPUpzNJf6R5u1YZdXaLyKt9
sHDcBt6tzn/vcRF2j6LLgkQ2SlvWv1en+sikTtV5yBM8utrdrJcv6y+9e/Gh5OOiM2w7b2Gbf++H
ZkRNbtOIlb4Wf3bmj7BzJ8tqIhVN88kFnWMM5I8Td/SRkpbOc4MOcR0/N613WcILcOzvUZ9OF+G8
b53lM6PKxmJBeiwaDr1fmxZxPXrueZ/D39eM9O4tn/ZCpYvXOikZz6Jm0vgOF4ZD/s+IUdPlD0th
782t8HbI5lP/mFiuMLVzrW8MadFYtz/x/cw03bltBGM6zxlvsqEXuO7fM/p0romXbF/XWS1zO9C/
wtIZsu71ofkahk/HP950KTjmBt97vuow6b6b4X/vj7/Hfzrp0vx0Vh63ZoahYvfVqA9pU3Od1dZw
DJcC/7KRXvce3eD77Uw3f/XfB93fQz8FQdW6rR3bajM0l+Kqtvuo2REJu0iCXXtJdJcYHsz5zzdT
/uJw/3vcp4Oo0uRSEdeMGzowk6GM43jvunZsBhzosGJ/X8PquzX8dAJJh1LP46oZTgZfxCJ1RVsY
2fIpdWLw3l2U1oKvjt7R8P0Rc273astezlN/biPxCMwU7URtUAoBej6Zb55OenlyAX7S61inq6bw
9BH03T7vCPpZ5qajVfrK92k0OXLdaE6z8PG3F747j+XmiPjXV/8x4NPsp+LuTEf3QsZSjF7hkt1v
B12nbfq+Txr2pRgRxTrbjswpTHC7uWaH75Z8s6V+e4KnD3IWpFLfHZsd7mC3L3v7ISQj3ns0YJNj
usFGDxW8lN6lTC9ociy8H6/e7MUfR4uaJVqnlJhryNGF0fcTuMf+fMlMw4Uevm1qqb75tv+6I/ZH
pTxqjDcLVyqLTIOOhBEDp0u59d3G8P9gSEejh+4jtQITphwGCzZQP+fq0DtZVnc97FqeWcAVH3rh
7PeN8QIA+2s6/kBSP6aDwPGWpCWPdzVn3RBnA6hWXXq2u5EYwJOgswN0kEai8j0cWm8Gf7cM/2Ro
PwYvpSP88DvLcHZXjVl4QSzmNc7QN96afQgigJDEvA8+kHbbUWX3JDq2Dd8S5t/tvz9p9o/nqIpb
neZV843wn1aC5o7rUoaZ+K7CBFwjPUA/EL7b9c2u/mUL/Cm5/Rg1vd+v2vl6bRz3rIXWmOVrXWjx
F8N3BmvkxJHyofXb/f+kZL87Ed9++Kc757ZW1vn9wQa8D3Vv9qejgNNvVED+4LJEict8m8sosM2x
9/n55sNLL2+dfzbhMye7WAuXsjzy4VXjjzaFI8ih58bBeTTnr8sRkCIbCyzvzWp/N+7zuddRNF3N
GDdcLBZ066ZJOEdec+At7bXB3YMc4/chX2C6f2+wp4NOEnZ3ST5f2GDwTkTn5utOPMTrDB5XmHR/
H+zthno63MSdmMUt9c9gTUDaho1hrlaVvweGmnC4+nSHMCIUuqKpOEFOS7cxeaLlvfm+L2QGf730
nxD2x9LOs/ieSwVL2wpFbIoNC5rmojarD/ZXdwvwZvg4DgzmUmzP4Xwse9Pg3TNIb26YPxfBj2eQ
knZdF3XJtw4x1FjRqqRdmH3HJ3SN3N4S6wboZJLBPfNuY78MNv5Z3X+i258jF9JFyO+8PawbY73C
VZ/cYOIQMV+c1KeLaq9nvl3a7wZ9CplvIIHyRWRpM9tW34Fzs/8P0s5zx3Gk58JXZEC2ZFv+q+wg
545/jI6Sc45X/z3U4N1W12pdH3anMcAAAzRVVSwWw+Gh2wz74VPXdb+/24+6jGrBRI3fZ6w4zbPV
lJKtCGyT3H89TBE6bH4N9wF8rb3utvnWPYWuzEwAjfGoyxuZmpucWZjcHpfMWsWoXzYmyTv2l9XO
Y97xAKhAD9ZHhvJIfOK8uK0HyMX9iCZvmerxef++6ZyJDH+V+4rt7Nw4lG1OGtr9EraTOxYO567v
oFgtMvRt777AArzR701XDNh5c2rMayYX/Bmdeq0zxsRpTpl/7m9fcNR1bR8FDaO/xSnG67aolfYX
k4fx1pO+vHbMXIhXgN7NZvgBTQYjd8AlMFnmexYONLeooAr8W7Ziy6pHY7Y+W3J/Zx3MRu3qV53G
6AoBevxa5pSHY4gTv7hSnRoYVCzay+3bbE0ojBJ5r7Qz7nQPptq0tC3NjqZloO9zWtMcSCIZfdBr
Bk06yL5BMkN92fefXnhFCBEHR6dKyKA7/cI48cewZOY/p2675HxdLPYcB7y3ARMI3Jgm3ZBezqHt
+A/MKNF6CXKJ7/gomaHPSQRxSJuWGFHv7D4KQa/DkIPXmH7GJ/Dgx6DzMh2/oOz/8aHO8GE5uedK
bVY+W2w2LMMRZDjNZ8Qyly0Ylh4nK6ff8SsBvXfeLIx0EUJZY1pUtMN6eTtNjRN3jCEzYI67pz4g
97jehQYk6a98G3Q+DH1Ljb7r3qvM4uWXPJ2c0tKEw2VsGJfbbr2+jze98bDk4oNWGE/0QEzkadwT
rVaLk5qTmib1xXS/kVsWVz8uXgzpaEqpllrcpd0cfnRIJUNshOPdotHxm8lMGldBZ2JMxaIZO8YA
W3WWLY8lg2huftw79Zs9wnCjGfodxh3hmtGb4sLGQ6ZJc6d0vr8KPmrcjo1FWR7rpfP4DEUWY7Uk
LGwSAdEB89wlMIx0sA7du2Eqts1aLpPG9ciiebw8SLY6FRebStjV8efjl+4icnXnrHEPLCU5mjJy
8GisWGabcTxYjoOk8sTfJ8fVcPtiyWFbp1E6cu8/WTpfP4NA5TRsnZa25vHMdWofgjZxRjwdVtze
RZY7dzs+7RF06ne7b642t6UxXpbsSU7yuTxL9oeEEIekXrWHBYmhs2s6q6i/8zlc2t2jVsPTPVy6
K5VV6HJit9XFfFcxONz2BTQo4PrnXnx9Dcw23hE5HTZ63bSObhdD0vIjj5SjZsflVb5jtC3Zl9wH
mBNjVznuuNPXEPW6iatAo1UW65BjczqNwebRZs4x76QupC9OTv88USp2q3GcHJLtWfI6wirRo+sc
BXMYwI0BGemm3xbMCfvlI1iK9dqf6tXZbiZbLcOl2s+zlNkgML3TiRfgHfXeN6Ox/TJcn3xI14Q7
8WO5dp7I7XUPa//h5rda86DV8l+6JDojN/r2Bo8M6Tk63iKE/IZfyHim5wg6FJ5WzSH9vR5cNqug
26oVSjF1W3VgV5PSdnm0Fyal+7akwL6Gk87Th1yDCCyJruW6oBPgtzhlp6ZJkhjLBuIYOXl1yTKT
+Qqa4SVhPi7j7+bjLje/XR/brq75oiiZ/2ulioWfbXaLhW2tTTAlJBtj0svD8AsuHaoHeKx6p1yW
oqj/L3mK02oeVtfZMln+UX8MDmE+cz0ll7+DlLW/7DAUyMdliWpd3Rte1ohW7PpxV9tMbItdlkJC
HCfM5TyRS3sKX2SpA93bqVmp6pIeV6axMIBlk84I4mt3zCIZIrrx+/4LZCf0m6TA9kWddHVE3Zmq
nuh+PZleSzUWugsOH89xQIWmD0usdyPo6rqjwUCbMtJsreqJluzdcj2pIvGZQLM5nIZfQAUsJ3QJ
7BYgEo/aSZZFr3RekVQn1DYv5nJ/RWQKaZRLqopk8RLG2hPErB9PPj43HpmuMqKVqljv7SJJZnsT
qVDq4hItmd/KoULo7naIKfnzH5VWdTwPtdPRLC1Fi+KADDxzzMjD3lBbn8IHad89jDaLZ435k0t/
55Jm0V/ujZofD/XZvIFQko+n4JGCDInP3njpMsO04dY8wssXC6w7JS/tvSkqPv06WMUinbb/s0jt
56v/2uyBcutjE3zRXL2zV+CG/JKm2KPltVRabZYrSXbKaJK6EzyTZXW+Pp52tEBBG8mxak1DQRDz
S6hiiWbXaWly+HOo3mvqBmMYnMLr5yQiSEVxIdbyvtuf6czXnKvmmqp+5nkJnOuy4Vwx9pKYgVWq
zyRtRgA/ddwI4juoTTQiC/fXqtQqVhnERrWhnKZxKx23s82Ma9rx4uCdh63nDBMLuhvfbbmjyXBA
L6TWy9NJVU51Z+0SHplUrimrXAXjZTgcfqzaPKZkMzFKbVopdQa/wIs3aYj5a6nKqZbOG6s838/l
qsYbzjQUb5bnbOWAzJYnZu7UHjTbW/jI/CWTHoDf3uRpMSvPzDIy8SXP4KOnUW8TNGkBcMh6sFph
z9nREZs6MrhXI/z+gmsqwPEwPSaX8gHh0EM6UqhsDpmNwpvqOusAh/L7URcoFSpwbrnyRTnDdN2e
t9dZg3PdiALLfFbgDls3CCEcg9gTur9opL2thdYwJ1RJ3pobe3msyLk+U4WfhESgRGbiOsu8D2En
g4IIRkjwghtOWVejKIrBc2pVM5Qnp1S91MzrkRsku1x3nhltie8sjyxE609lotLluOxKmif6fNQp
WOYr/O0pyC1eTFluxzfH4ylNDtM/GQDJaW0pAkF7gKNIOcgZbiKJi2dON9pRiaw3B/Qva9Ts/mUG
4/r7E+bWpmzdyhw6jpQAasZNGJGGQxS881Z1uxFjfLjMVU8jVqfdiuUqXVfLtDZn5Vzncrbshv+F
B4UFiVJCQ63RKgw6clutGK3t3Dpc1hvWSd6BSgyNvJQlhh+hA5cmvozmLmXG/t7JKuZqcSpfK40p
ekVmhS5V0g6QAGFCZByg0xzDEuH0Gb8dnoMOvkb0CUm0E0F+8MaY9rZ28ZpDVivxp9VtvTD3f3ab
vCkUITg5Q4dkPX5cxrmo8ayy3NWd9avF9fNpTX23xvpBGhz6U2cMwz88rE6DiS8UZzYR+S1i0erD
iGIBvjp9mwO6GqP2rf8JQldzHMWe5c/pq+X28vR/lhxHr0c3N0k+4Gqk76VVWTxZbSZC83aohfXV
sTSt7VZsgIxqE5U7+zHBWNkTYJMZU3dlMD0AA9dNAq1V01hytb5eXd3ss50pe/vok3cC9BuA7XnK
GN/oDdOcdlEmMW9Fs7xyzo7ZyaxUN9cYce+1HhFbfzEakM3dUUGnhUfa1zQSi3BrvyQqZqtO6amS
GFznR3EtpbZKgitobtoQBpHoWjh96J58SCoiFzf6898lFcDI8i5btQrdDr/N5sFem4tGo1YhCnz2
nqdDqttNEooCa4E7FzxivYUHHwFk0az8HyzLj2TFslTPy9L0YDYq+NRMd417YzjFnMkn0UtYr2NW
pgRpIWUxd+QO9u8R8BloIf03w3GzgmRj/Ln+V57vz2aonq9dvx0maaVUwZif/QCXW3LIkJT4Jurt
4ZlpHo9ic/bXFqh51SSl+btuJFAftHg+3slswn9YG5M077D1LuCJb2hvHF3u+h+U7keu4iDNF+eL
SZqPdVbCdmyHz5x67xySASgP+x3h1e++MCJJoKglXjCtuy9K9Xej+iNf8ZUO88Sonm7sszCbSpLx
vYnsacx9w5RvYHOjEPY90Buz4sfzR7AcSO5+14BJLVY1BHsxhRJw01JedzsuyC08b42GFyVSuds/
0hSvqGEvp8nqzPG2n3vziMyOpMs51xp1L7lRuseh2Bf5kafYkttldq4dZHXM5I2BZDbHEAH3+w5p
DsbdCu61fQ3vq3ARTOTXGhX/Z7lItqeLgf1owwbaOzHNxmzD3BmFhIzYadiSqN/Dn3Fuf88G56xx
8D/vs2LDFol5tis0AYzbr2PixiaJyb77JjBqrbkUo3RPcxWjtSqX1ot0zs15jGk+Y0By15zSJOAw
FhGE77UjSbtWFcwl5etolHnb9zdcp1Rqu+vBrFjpdCmLDbz3d7zrtdt3HJeA9fubiPW+tIJWJHLO
PyqstrMu6+vNdgJrpGAL4TpuEcG9midnCwUrQ2dAmjLJCOCGW/kk1ZRGTKh2W1d4SSAhhj49Gh1c
/CJK6RNd0bGoxPvryxQb1rhdd5YxFRsGbEM4BzCdjPD1RJ7WUItBunPsGUI0ZzeSy7Fcr9/YBqlw
gmsUagO7SdWN/MTI/V643yRo+bm/+5Vi3+uvC11VzFXjnB7W1hQDQtyOvWKdhDW8EQQ1hxZPY6sF
CflILEm5qRFdpOg1s9yghR8YsaVmFGuHyWJrTA0s5bP5XP9oMN00eIdZ7c/rTI4vCZ2w+1bxSpYz
Ym6cxPGfmm8o8v7y36DYs6q1OtaIauUbJCc0pJ4bgmnGkP1/LFnR25CXpliyS3V2qs6v5QpZA+81
fi8xSfTijPGEENuxP3gkoNQfLQkzSl408DQ3rdCzz4tXjFhpdp7QrJRt+CvR68Jzmh+Cy8H7Sn2K
Wpq9LXor8uIUQ7a1je28uma1afNMvA62bXhhDBvujkNtDSyfFpRRVEU2cyJV7+pyMacrq4xIYNuv
7ynYXEaDOAj031ok+UbRwv03OL5fMkXFche3sbsZV2uHTC+DijvjYeoNyXixsdEoCbRPcJGhyK9R
sUr1NKlNDPOCPIDYMUS5gdOkyMF0pCyTSd6JkUr3j7IIR/drjYo3dZrulpZ1RHPasfkRp802qFhJ
P3XfA2BeJKAAF4UQtb0kn1CGM7+J9BfTCQbaFEyRucovXjFXSe1c3c4q3Fec2Wqw7E7CHmMEBE9n
eX3fP7y1tkHEjImB3kBr1FmtWZu3RlKpLkS32iTnIQh9bwZh8wlnC9wLAYR3f88LA8X8UhXTdFvv
Vmllw1KPbuyBZZtKdZLE5gcZayY+UXRBmTUyddurGCjDntfmW1mjh8ueRBePO0QRgpmKoY9ZFIrz
ncuwq08dDlerYYpt2tUqyXJ7YbWP0lgVPxpEDXFA7w2Ef8Na84sS9NyVHEw0arzAuj7vfX9rDaTu
iBWLZdRKdSO9yfIpttPOKQAnJ/zwXRSavNeA9IRmw0Vf1Vc/d8iqq2Wcp9fJsS4muR33sMmEC8Mh
qT0SyAAvRh4FS53Mhk6mYrAq88S0k9KtQo95b8HAuhpsKlsjqrhQFjqnPg4AYw+9CTs/7BtNtI2W
isQdpY7MgRm1ui8OOddqtI/LkcQbqMWKz33r7D0QEhLmDBJv/fQ9aPGOdr7CElxspIj74Gy7fmtF
Q2sFngNm6r2Wv+AEK30uYu3d0Ty0WaNXziavVsvd9rRgWxvR8ytcd9KzFPb9zu6R4p0+Z6jxIlTf
bTYFcFkvi3lkHgqvDmk7/FZeHWm15GnV3ZYiVHXeHqteW+lWh2OhjqIeXeb7EN3GK683TlpDZrAv
cJoYRuq+Za1K+qxKYVU/r7NKzLldrxfbyV5uideL4UNwEt/JdFYOf0QE9qkzS5p7WVVM4eU6uVYW
aba/a7geerjHDLMV6F33Adw6l+Q/Gt+qYgjr+5t1O19FIo5hgzoHCkTvoe+8vIk3rlVYnQYp5q+a
2ItLfcaeSowLurI3dj7CsOWD5hx96xYnB3TP6Chmbr/Z74x0xuKu4XNcl6csALPQDHeRXGa47DE9
ZFojja3TrLEmlzZ3KSd1Et2VW7an8fv4liF8Gq4fYhUydMZAWznRmIGaYumuJ2N+mFsisU5QFbwK
JATAvzTxiIOvWZ/GMauJFufWd7Nr1syUS8kR7p3UfU/aDJ3p95/ojxq1Eu8Qpv5II7Qwz5a7jNlw
lZzQhMLJLqlgzL3YywrMZcMZDomcOt3uyD0/QZPrRA8jVut96l6SDON8R5Fq8tLkhKdlRnds6jza
ErM+PzNqZzys9ZnSMhvx9+kj9M0WPYoPu/hbOiuiR6OrhYhoXJaM+z/3Dct1tZFMU9kAWocCAlgx
93QO8XCR5as4bxkCh8SUTp11yqUYpe1hk86rEk1tvOc2GNkmXf3ACTqEzJScHzXKpZOmGCRrupw1
IIWsEKfHpxENyOloTHjsQ5EQVRhWtcIoaUTK7bh3uopNqk3N0q0Eo0Hm8AKLFT+/+QGonnwbACOd
NunelZpilrb25by4nFgij5ogzKXA2vwSm7txHnDA6MG6v8KiPpn8M6pyQZiH+nQ+ydzd3olkE5H4
VwfQn8fykkBndTXbWZf/zynqojqr7/ZZ/JA2OUTAEZdouHaHX30mSfp+dH7SZi0176bKT2Kurodq
SSLwtvdqh3HvNm6Os/xwKXw4UOxwR55GaXQmoa5Eihe7XLnNTREpOP04QFPpTRheyNg2Q+eCf0Lj
char+q0HN/pk/mXn6FhQ+mtc60L4Vs4yqjQ0lXrVOMC8LItf8ykUWr6scegjlLypNkutS67UFa/o
eNrM7Kp4RY9e0Fv6f563fvjSoTmfbM6CwYH3tbeA/bj8S3sVAzQ71vf7lYFET9pexku/HoFgLQev
jWDM8zoO4fvgspbC7gXoDSbiFbSA1hXV2N+6Yph2k6lxqxlsM3f29dx9F1qCIbze4krsm/hnXKWF
q0vcaU9XMU7nanqpLA7ytMcejQLj8Z8Gt4Pb+tZmeDT+Ul0xTJdT1bqUpmRcHpmA6PaaNcZyU/Wo
eX2nazij70bzO/q0hpqrpLOHtuIv2bWjUTPFTZNIWKYr4moTVrCx4mjzng5wfO/rlC7pYCtGqmYb
y+rmhE6BV/N6hyZoS8FEc56AEN/gi5IavNYhlcO689LYiud02jaW5HWQegjI25meTHgLQZ4PUeE6
mkQXhhAvVNqUHxpNbUZNJ16xWbPTalutrbKNlv6xVNyHGbmdajd8gtmDSHzmR6Xm4HMGqblmwzW6
ZSsu1HI5pa1pLQktTxzxY8jNnfS5Qh9Op1UBzjUPRqsYxgmdfSys8tRAfzYovtQMHNPf71F6NJbL
dHHg4jJfgPF/hDjO1nuSqrCwiWhTd8W7/CNPOeTdYWKXVnvkPdrEq1I7ZLzLAxjMMLxwxmW/tW66
zB4ZTPxI2wn8D4pt22bZMpkBldmT3Otb2VSvteP1yD4/Bz0C9OHOcCjMslZG8PVWjDj51KcMi522
v4RmR5ATWtvsKX4k58o4hv8rwDRyj05ksd7o3xgw31mjS2KH/n6NfsQpJ3qa15htcWOHPQ/4DO15
kPS0LlSt5uFw9XRAOJQ1dOIaDNtytu8N2LLdtdaPK2APk3fp5zOUgz7squXdcX1CsUiiDWFZfbJI
GXWnEAMmXr2fPtxf9j+8gz/ylOt7SBe36c5k2TwFWMr3csT7O8Zq2d6QZIj4q+4DQ35HqS/o08Hn
ffn/YKd/5CtXuFRJd6XLBdU6u5QAcHiawy+QzNjpCIyBdhTqPzx9P/LEpOS0qmzQi2lN2d/HzLGZ
hGAbWOcNCngStOS3NOsrvrg/8hQ/42RdzqlRRh4RZm8zyugi5w51/3Djo1B+N7oeHPiOGPhMh7c2
F6Ndr+Jh2LXJfLM5iOGg4EHnPpYDPF6N8K77wDuoe3aLLfLPcmU7cttrr6ql6uqcWQog22N56kFQ
N7EVUgzNSnOPOgSzdo2Ki1G+1ey9dcBSXN3sHUB9sRbSfvhGQhWKgPtnmjU13jEVak9Q/XgwmdSA
PBn7i/u4G9cWzjsTGVvYjMHliVr3g8xjcft+Ocx6Ebu7bqu8cBgvBU5sFXpzCApdJpjKPG9t4KIx
nBkYOHcGFPFSq77i82TYbwzZGEWI5oFOctRNjjzSBGdZI8m9/VBsVrKpLOqLLTpOE2hsuU1wO0PA
j9QPv9YQRZM2EiNyycJQsAa2O2Aw97fmVAqL8TnLmVm63LKP1Xm5XjqienQpiiciHBUXFJAcOnF3
B6Y1l9EqjH/VCZYrdG/5igmbl5bTWmUtLwfT7+KGs397xR3ofy3al8EHjY/VLLXL1HemoP9H86nC
AIxpCY6hRrb1Xm/XG6e9YShmu9vlsqVQFH/bvk7B/iFt9tclVxuL6rvd/GibKNhjPI3oymgtvPdb
JwBHT8iUDsG6RMb7MojEy9Zttk65FXtWTib2xbiJgQGKGeDrSmJlCAUL2fPE06n2PwSmP0tV7BnE
pYd9fcFSUSlaioTJ0x86zhPK5J4jPVegeBn3dEkxZfZkfqxu9siTrjTpi3hdMZWiif6eaJ3Ckx59
Rvetmc56qmX/JDnWiB5QoWvokYWckeaddKAIPtCsq68SFp6fVanU6hajwmCJ+/1ALPaT+mUmjiyB
ZxzcoiYMwSHt6aSx6bt4bHS0mbHCGDsnUdlS4zRNJge5nnPnUWY+skx6w4ZfH/2pW/U/oBH1JZ+t
d2ALz/JHsEqIvFhAW3rdytMLbJiCP/3AQ0p+HfflbeY8aI6x+FHKSVP81/pmXt6WlkgzCT6DsUwE
64HHPkLpQue25JPIQtLyAiq89Hbun8vgDrrXzg5qqq0/8Fbxd/pAF+J95Sq+P7mvUp6Gw/m62huZ
+4G7FVAZXYNMIvPquw9Tj/HfuhSaVqDiz9Zul+vKkG2oOnvaIDhpnI9+36f3EMibNrMs3/+3+5pb
n2L7d7vG/ro9Io46It5VEBB0M2OtD9khEI5orauTFN/WnEDFf10b/3tsoFeLyx5+DvyGsp0jEKua
08uoiu+tTnFeofqdm8eE1a39rX+uOvbDzvNmU/hbSYgGIAvgxWG2rCAraDjvX9zZI615FfyMj1Xq
0pFtBV2h9hw8agPwwkc3tw/KO7BtTMlOimJdwxjb3HsdC5kgzoY9Zm7OC1ty9robctEMBK3qwI1a
LVOsGCwf6+Nlg3SCRWAWzeHq3REiQ16+QTRxl086K1acbQf+b4BngBJINSamkZ7L80OtLCUMBn28
ipUOCM9coNjfVU9zbeWW/O3gc9IUYzK94t3OZ3YZEOum2XvtccAnhiJxuDssV+LR735fYiFOWeZU
/G99iqGYVwh8020diSxv7bT3PsTLr0DuxwyZdb6cqr+g2UIYVBySWatXGnn0TJ1yW+8tWzEep5lh
3hZ7NllKctDpbVHvKcXI4bVP4t0R7DCYBKpF7brWcInK3JOtWJJG2d7dkgqycV8Zjc1o7yTqBbAT
gav86PvrJvSJz1S02X2tU6U7bsWopNdDncYtNh9eJHky4teKT/kotDwgjmlE99BIT/al22zFuBib
NQSGVRZcaiP0lL0PVK3I3uFHhv4WvkjQyfq27ULLkdM0xXJUFjvrAAwQTZPM/6wf95YR9U7MKHyg
+w4F9aX3MJh67U/dJa7olqyYDYZYzsslOWN4T2KokN/HJTogK8CA0C0uspv0pORs+5/3b1cx5IVZ
H1al0aiWy4ai2NvGBCaJspkpV1wLAYnB3MKt/jCaZpx1U18d5k0OwJ8c/1VHdS0nXNHs63V2LZ/P
N1k1OOkA0xX0a3Bo0JpHlie6zXTvVhE9kJmXqOjzKUnrp8mU5bafmRK+dY5DOiH9pmRLnScTsRKI
E5UNRuRLtXxbxWW83IIVzd6k1v5SLlnlcdxO+/HrPErdvcPIOX6amJKvhXNpdVC0G8g46Hbn3qjh
kZn32tfh/XPPQv2/G5Wfc1d0/Xgonw1zxpdIY2Dgpe52sBlR3QKiXnfx/7BoZIGM9joACDQS3SM+
14VshTmh3HYoWj9LTwerLucPgyN0RePxcFh5kYwQvKgCdAWJyWBlzYNSnFjMSVXc/lMdxoLFqooO
CLddTGTTC7hqlvPU6UCGGg10o0szDOudzVabXyfVa51BoUYZJkfQFAcmLNID2iMDMaQWcomokWPK
y91+f+916L91R41+RA+X8CmCu3W/P7XAqGJ789fxq82xe6Yyzg5X7gFMERmbZQ8YufTEZhnPlxat
GFttTVNz3GoL7OZmLGbTE8eNrxjzhBL4iIfofBz8Cwn8EJhjiydMB7PWXXq1EfYyZ7SmMUfXdwFv
yQ7qyD/9GEPyu85TdXBxqzHMYKAFeMv2iUPbnEbTi5PpPzpXVizd4nCswEtbESfmmfq9JFsTplwe
H3jEedUESm8EZf9hNA1Ij4xoSvnUNXz9g6P4c+aK7bvCd202DLZB2JEI+GhaPMDsDXcFgAXNgov9
4NyCFUtXOc7Pa/vAJWNOhkf/7zvuSuLUaI3t+wzlHU29f6XT9XLdrpKUscumWhY6J9uNtW6gXjJN
IQjegUYM6dqj0pnhGSmBeRCguPcNaYYJVe92XqriENvp+VDazrnbXKTXXsVPtsG4zCxgUKMMp6Sh
LZwyyKkz63ZLre7Mbw0+P5/P7qZzdduQXEinWQtj231YUDMr9anE7rWlo0Lty3+j4kJXynPbMBO+
EVajUdVZTXluT15pQZ5lRRj8hw4aZrpkvHIaMa0GL28CsdV7dkUeVv5DFG+jXqvdStsdH9KWDPTz
qgn52soLqHpcHGdoAPsnGn9bMkItOmpb0ot82bxw5Q5O9kmlsrHltXl+fu8J2zlEqk/keHyKlRnx
233VKIxc8gKVC2eVrOltsWC1j88sdhKilZdmr97Gk50xT1aUEwNEa3R3/jFr0wBAtkn39hTSi+Q/
QrmIk0mjsa8YsuX0HnDrL+PxPgYPT7ol/IC9prtrPVxiXlsYRvX9wvKW3rsdipuxqk7s5GKLdA9q
EwbpUqCePfem/hj2nIOke4ibHrYbp0UT5KNm/3XaprgXpenpsDokZTEIdrhaujJQurfwqD+w+V81
aKoJY2CkkwwqBaG2zy7s299JsHqghVnzNYWl8vxBKG7H7bxYzE8T0Qb6l8XvGze/yLRJoA4Kz8XB
9u6vv7DukZOoVqMWp/W2lorEtoXuxTHY2WWLBwcfD9R+q3UKwSQLtlxj/DMG1TunrtaZ0uultjxc
ZamlCHaxTQfKQ8tvTufOeNwzA+OREozP9jPnpn+C+st/M6euMX4A9XONvj81n6O7Atk9zdV/ypdk
clyb8jmMeHiOl8Otc+3K/R8CzJD5HxuHp5c8GdZXO+6lMLTLn4Ji88oXs5Qwj5JTaMdW6/m98ibt
KKQtnnz0bgkTKHG7lq2qMB2YF6tYu81qY9v7TKwnaSGw7xCthWbYab21EKdNDBXltO1atWZU64SL
lSz0yW3yunw8HthnNvkUkKIJwBtJAebggLixhZK9oq/BFF3wvEzFwCb1E2MF68hMUuqtXlbQHH5U
4XhZ0w85hcFYmBjSmHh95k51wJBChpm8eMW0lubXy3J1uIiPg5eDTyVjHtIVSn4E0Ma/nUN7yMBw
aVnJLBwFfahuXkffE1/fZFaUJsp/jWJqT/u6CVKSrxGyFy++QuUskeVsNPPMLnQgbjTvjdxl0Box
E0BjagoLf3nhiqmdXUtru3Hbc/rPzCgfT33E2iDm4QvjEGbAJ6TCfyy7YDfg2vl/lP90y1fMa2nZ
2Nyq5o7Q2nu9AbC7pc77mrwCXjbhvTyz888y4b0dPEzeR7M5n6PbhQwUr9q93C5YUuLK3YFVxZzM
TkeOgOf+mZcuAO8WMKuRYl383D69UAV/DlZkhb8WUEoCbZ8FK2FPofBBFNicGQ5Uk75fD2801h5c
zOFoYJ4pll4de++S2Ew8IoPB46fmoRD/7953Kz5sqXKpNBgCLg8lJUXTI1He9En+0NwLAcRAbxOL
an35jVIc0unyYq9OyUGcEsmSr+Mvwm8AidTbOBb6WzVPQKErlheoGOHDbLNYWTtWWHUqFCgYMLd/
ILWHfQDa2qXI6HSSDhb5geK4F7WTJ80Oa6yjpVjjAx35h615zjQjhhKSHKoDCS+uH6H2BOD0fXmF
1j+/XsUy7s3z+pbcuA1MjfBBflKIoFPw2GxF3w3t9BONGbYUOzhdTmY1UIASXxPeTkJp1mPUrTNv
Edtz/a/NbrcRvpFZ0flU8pvvKa5q85I02dlQPGDzavHSqToH3ndqPqAsPr72gQUk/ujNm0RdkXb8
iBzZPdmKyStPj8spnSqYPGGK9RhZJazO4dLNWB46RiAg7c/lu+ZoM4D9PbmKoUvO5RKAxBNHewqg
yIZDFZPSg1si4eF533yuvLM8hKARvkjTU3mqt6AYGQnF2YihML5voXn9cGj3Yb0OYJ8TgESlHTE4
ZRKVB6FMyJGMX3twOYeX3n3FzBAgd75e7cydleupuWlgIqVJjiw7mZDxfICnUOo2Gz6oynjoNHwI
aDs8mV3YsyTlTmWjXPd1J1hIkZK7JCpFirVPG4Z9Q3vWvhGmDAh/3nSqjjVgzAkVaaGtmLtZ0RYg
wAsDWv1Ov+6voLHmNaXhNcIWf2oe0kKfPf9NimVsNM6nnXXOLCPM9T2DBJFwD4GTgsQdBxnWEMLE
weD+sejshdpqe1rtjPkJtk+QSgEaRd2j77wQHOK2QVarywQWtqXnV6mYw02aXpfrs9wdQPgAw4Lx
NsReUFpaQ+QKKTrjRl1Al/NgR3cfIzAHezrtdJngQmRE/jMUK3m2YKm7TVk17ahS8iEXMQ7SgE67
y8y9SFJ+XG8HxOlo4xaSdlhPv5PeZxpPSFCToBi0tcD1ooA5/0mKLTW31yQxZzxUMq2B6WEMp3hf
RkEAR07V7/NK9YEX82MHI7Dz7U8dZFKrgIpJtRdWZXJeyQdIv2z1adMDUN4c1vFhKx4lgcXgCksi
vDna/IzGg6sqBtVaH6wdfLNI3nlx7xyDCTENB8MG7JcUHhmp0Si9OKN5wEBEHXyikOPEpnpuMVO4
1gCC9Nt3M5ZXc99YbeUpYRYjfKB0t9M0QPXPCXcsvhHSnjewurr6dmF8mBes3IXbpHwwJ+X1H7/d
CkmTQMflfDEx4ePkMvq2Racy0UIpuH/lC7PiebmK8qfbyqp+rmzK48pr+3nTlF73d1BXjY1Pe+1X
1e9QdHRbVnsHVFLCFsJUT/N+FyYm89+gaPtmb9Znq3m29n02eCfuvcMPETE34mvXnru3bh96Ukme
ziDgBRj07X2eXkxncXbu70ZxLFevNgRjD52iWpu4ABg51RhGg0Vi/0mVkB/YxuMdcH/h1/kakqp4
AivUJZArx5IwpGEnfXjUE5UVuoq5L1EUcba97iql00q+hLS5pGfDhsthuDKUVGeJiw1/TpqifRNs
0WF+RdohEFih4BiHTh/j3+mOWrorXnzeOWmKzm03xmW/3C3FUyREIifVizH5cdNiAmXJJ1bmqoW4
4w8WfOW0933avjYPJzr1Nw8k9w2Kzi0at+VkV+MbGG3GhMABdp+hS9tQfA/IM+mZ6e7Hb9LFOdVm
LApxU3ZOuGJdp+uSZVUXbLeH82a4kx18z1Q4b5+CdACZPA7LSyeUevDa3Ya7FXB1gUG+2A4jXA4P
rXOz5S8nJKzOTYKGksa3ZH6LZnMUG7y4bS0QvFwDkyFnMDwCT4QbsIchTAZ4t2AH/Vt74Y2n0bvh
Hk6wRpgVp7d56TX27nnuzVvV6DAZ7OfOYgThWLx04VQWJ1TS+hUPiuE5L2er8eVeuEpVGOIHpPtu
n58ecWb0UHEe1i8w0dkfydJ9YVImSUqaAh2XNvcnuvzfUvhNnLXnCsGJB6ytWnU/J0scW7hRJsOF
uwfUpUvzFL8MuTNTHG7jDDBjduTMAPW/MoOvETQlsTL8ILahe691CUeE5m0d7qfYPf2Rq9az5uZ2
Ua2VsrOABgCwQFxrMSc6WH5RML4JWyKOCYOioSya9qLWw1vn8AiUcfQtIZ6egVNzb7KKXy65sd4w
XmVpsA1SwvwG+hVs4R09CTwGcIztMNBHWPCPUaSrXGa5wztXNqvo50RfE+g/a5dZeWwR5EED8T7e
fo3PCfQzxFpzsLoyx7kOqtCftAEtAFYo9UdHx3z5d7BV265VKuUqCCQzU5bcp0wXs7O1tRN2AbIu
CRPGQ9kB8Gf4yoCFHx/vP0yFyeu8QMVczecre5YuUwTKeGYZ4cWsy2aPeZvIPThPFOvoHpF+u5EO
417spucWq1iri71YmcvqxBg/yjArlJASErO0vHH1Cd8Y/vBJgGPGi2jQRDry3UbY5b6ifJo9KFS9
3HcoVmm/MczrZVUyyN54vc0GKmkwO86N2T4Eq8KgvfTgc2ngJpHavC+7OGDNyVZuv3WeTmCTQjZq
Dzqq4r+vslHJqZfxEQ3lxVo5LzJja42BIzqDnC6it1RbxijM0v18iVrOsVcwoVT3tkFnKZOqeTib
SSj5wg4EhyQ4PO1QRM22q2WccnJYLw4bBApzhHiIPXp3spGn4Qt6RzIV+y2JgvtbXuwR5xaqxMD7
/XlzvR1Ru7XfZrotgydxSmod/C8atwToKMAgLW64MPzISVX8rtX2cDps96Lsz4za4C1moKwv3lDN
64BPYUge43AmaNjE1QX94vb8zb7lRCtOmFXi1V3P0LE45nJRnWQOD2f7xA7DVrZyaU16TEPdrdIt
WHHGqNBdZ/MJC5a0NM4YtfgxvMMwwtEYhVn1X15ozCIVBKGzriydsZPfW7Ji1qYH3lR7gW6VYLIW
5g7I6eNTs8QADorUN0a7hrXUATDf4dDBFndPpMV9f9YGCymAKO3xyx4rH2SV7XK9XDWhVG+oSUyw
+mmy3te55zLPqwft12BoyxgbYRt7wBmVSVeP9zU9+6X3hCoGtjrf7OjBZBdk2N1zO+2QDWEsxM2Z
W5kLSCTkOOvnp+EwHcGeT60Y9+m71PwGLjIaTcGE2omjHfeVEZjc+yzF3h7q89Q2UvaCo4C1jn4R
I24yO6E980pE5CTr6hAR0ak6BDHnPuxaLhXlBhkTR1DYD136DqBcbU29xdcK323ULnVIlkHWUesO
oGwilPEGgGDAM2s7E4rK7L/OUbHXKQOJaguxku3HRwIMHmhhGAPf+dJtSRu8LonUKHCZ8wLVjGZp
v9nMgUgjkC4wRh7yMASB582f2iNgpG1aPdpUfknmwQw7voAMoo16S7J2Qv/JdYYbd6FGR6gZALwF
msDclSdaE5vkaDuW02GMASpIJC5Uid+zeLByp96o/DWaAb2+PIxGi3jhpvzVDjgoajj/tTBZeM7V
gZ9jUqqs2clHSalTRiObn7XORlFVYwGLwu9fshSTv7Intl0Vc0A+kFHDgq4fZBNZJQvoXANa61ZC
mdFptXYO/RtwQXEb53VNGqAItvbrO5RHoDxZ2IcVrNpjwKhUctPALtFEyL0bpTDeO7MvKpco830z
UBRh/JKq2P+dZTeulcwM0LY4C+hVmQ8C3h0YfVt4N0Q+3B4eWp0VLnppEVwtQzdVbzQAgf8+4nk9
NSbV2k22Pct4BfsQRCYNO6EL8vQho9jRpl0LN5nBm9hYZOJDK7a/klx2033JkIeHKoB0nuNENzJK
EmgUiGAG/8KjoCPoR6JiZ2/146y8OSBxDw/6sx32IGoWKqGmQ3AtExt8k9IjOAyNXlsFb+wvwYol
pfN4b06rV0MgAkdG8KwXzvPj/Hv5f6Sd55LiSNOFr4gICZD7KwmEb6B9/yHa0CBksBLm6r8nmXi3
NRoN9cXuzkas6d0pVVVW2pMnAQz0ZRqdHbQFi6q7m3shrXLT/rOUPiCtbmmxNyCwQgkElEKAApOJ
p8PEV5xNVU7mt08sKcx1ZNRoK+VsZLLCW3u3oXJ35UtJhhGZCOkb5nxkOPEh8nu7CWmoPtPrFKZQ
JRRl7/ZS262PM5vPyDxf0l7JEIsiAA4peMAMqVqvogTNtmkLrzsmY+uc0kuP1uel42hbRJ98n9Tk
g6wNYQq1L+9LPZ9EtVrphS+cRnQ0HFYDpdLw9x50AAAeg9b7KAb021EC76rClt+2V3LuGvb+BEUZ
C0Z0OyLzkNB/6EDfRI0nXjd7bfoYnzH4HLi0BIBGi/S38/UtgctlfFu/VaFDfvuY0oO3Fst0fw53
nDX07Kd7hwySpLim7qbzTIN2+DBgsAbQkOcJGBF64Z8clYatMtLF2y4rgMZ+cdqCPEXIqfHoz7Ql
joWTDsAZVEDkVfsqYHClUi8uWXr6znl5Pu8s2TTVjKb3oHdwDVxKri4KBxeICtKHP8mU/Q36dShg
2X0rrlx+0bltny4n7p6OQJuWnjtjABZlg/l0wvZFsMlS2xIRtNeEVnPGuZqDYBANJJ6fR2RCnXh4
cjcHOG7mQpAwIg7oHYaRf2i63/s1E31AMe9W7tPXd6+Vjgh9674QkgFUWTD+hY7hhZ/1v+9XwjEF
tJN+8a9T6jXxVTO31v7a92eeGlRSEUUVpAxV8bsx06N6eNiDtJBwlQgOJfLQDcJgNqDGLXOQPFwH
mPEUKr4qg/7bsiU3aVdbnlYbQ0Tr5c1xP4R4IBjoHoOHOCZFzFaFY/ltsbLBNrPtYlljMfYoNAcO
vlJIoy0kmZ8M+ZxzdwG1Ai7rTKn4Ox76X7ffclXN9LcvKOnNWrQK14bFKR+ZKXf6lPYhWOt33bda
6NZy90OafskT5y4Vk2BP6pfM4JYZmVrbvEtdmKJ77/cRMKaPDHtrdBXW7C9m5H9q3dZKijbd5MvV
+sQBYWCHb6TKJJDEkQJjyoWoMbZy4H9/a7ZW0rNhFm93CcS/wjQuRBDXPkXIzcH2vP/b4Vu/nX9J
l15ix4gXlOvhR92i2GdvNLLlzBghN2V6sd+VUajaay5tsX37Ycwkn9cR0MtV78RoCFg/LDSsupPv
tn2jV/f3twegYzbbiDWFplGGoxLbfKI4MCydycxTyGBljPej4GytpFrNZhitD5kc+vDNNhnls5Pw
BH+B5u78iUX1k1fvkCdSZQmq31/DpE5s21bTtkuPfZ0l57SWryVJxNj4aTicokgnYPkAcpP9DLa+
vD7vCnB0QoWqMURx/yFshdVLr/9ihLm1zTfirourBsrp1Ll0YFhtesN8cIcb035Il0Qt0ymjK1pg
kHp0ygrfC0zJZmc0oo6k915bOPZMOYgZiwdv18ozSLTd1hKVgUW98KUlLZHmSQ2gMF8qM1WF85/g
sQaYZjYYUMjFw2eSqHKk5xVfeet8So9/v7tcLqnO7Vw7nBq+CWc8WKjtRNavtZh8M9buA6pnI9De
GzIT0tjq+cuhjLc6wral9sMqHY/CQZT0w3bjNHONpyFIFxq/QEWTNn5Yb11AJk1AefSfyJRA+pkB
yEqbZRz0d23Fbchp3zqXks7Y7dcXZ2nGIrVv9Pfi61LmFKdeahbYclVOpNr3Key6pA4a9doychhD
RDJN8+gvpd3t4fQxnWKbRjLWAFXM0SvJEE3VAykpBnu73aydjI1GBFigSFKS1rPeHbmrKb4X8wOQ
xjWjHwSw3cBywWt3paXEE3q1G+58RjKGrhCA47b7Km3XqXfuxFuSoO8wqjfvXACbULQs3QMuDu7O
Mni6fVVXYvFbV1Xy3Q5rZ2Ylq+tVNYP8EyM/m/SHoFbfKBC/yKTB9sMVnmF5z/GT6TaBl7sBGac3
eoyGMPjTUvT5nHvPG3dpCsVz1h3BpbIa9AGNqdyRakX8c89l7onNJV0eVpp8LaRLLxLIE1NPIVVh
qhqJC8acK5vZqjrWmwXVcs3HFdJSB93QzstcZMv3eVGznuklnYcg/QCzMkbBUYYB5dqZtSa1lZpl
SlTIjftxSir4WL8Y+cFJ2TE4c5paUiZFT6fjz9bAuMIsBSYzWf+r8KVwziV1mqXM/6zZKLb68IXS
zweH3BjJEBHGI9+zU4UUXgd53NplSZEaxmFjbEPWIyWNXMmoHFKAun9ndB4OgusnLBA7t5TiW48w
Dm78yJ3m7jMEY2Rw7A+QirigvBEmZmNmbr+SqsJks96EhBmsFt0mRkm/NBvmrHE5LbVrJ/He/aCJ
dkOSXO90p04L8kT3UShPqQmmjxOKRZOnf6fhCl9Q0jTL4zLRNxA4XtMVYKzbq/biTWpFY3rqiDTI
06M8juS8lc7WdbjoH7dTWLukIzZxcjmhYMUFRMeBG4Fk9tSRxsIuAyeY6mM+wAuCjuXJW19kjHt1
tz5gxE+sBJpXG/qfbylPn1jOdotUn600CEJoa2sARCaxgXlpwdCNm9Gb+CrhrExYMdbOsayGpWl6
edRvuEl38fmU8QSfpJl662rvUQfVQ0KvBWiOkTgDMsQbVyOrIGYeUhgQs09K4F6Vz1v8jpJVjc7n
RI+aPBK62ReMKgCOQJjBVB+JltXDU4yq+NbWtaZDwpapmOWZFOEuOqVmIz4/LAeEmjokAudvzcue
mKOyGzPXeUki8U1rrcZ0nkAw/dAlxQEp/N0gJ6UYTyminRh9ottSpm+dqGp5zFGjnIRUKLN5qm8t
KZDkBGLD2qzOeOg2vYd3zI9oEZp417nbJBS2tLkLqlDIn2/rhipcY9Oua7ZmQkkMG335ZebLyN7F
tRP1mGFj8PbmyFT5w/gDdPHMD0h4kV99TLLW0n2M2p2OMkSocraK65de59Fa27TCLc/4PtQyll4X
fy/qtxmtMwcsIylNDFTo1/yFf9+pU+CdqAgvKys3hU8o803E+jqLUE5n8DJ9/8HN+y7hILUEIiKF
pagMiIpLlQKiNM/0VLdnJyGSwMF1pNcpAc03q8lYz6npL6TFVWZZwZQ/+WZgyddWzZF0hSKUVWLx
M0pmeWvujUNi/NrxsN6TmEMcuyuhyRRK+eeM0cgGZ8/h38P2GagT2Ip7LwOIk1SjcqQ7nERbnKE2
RsHq3AX42bVJawRXklr5ioa5tevSKzsv6Ce2Zcnh26J/6DI5j7ZuSCihoIRAhQfu0EDRU6WAqiBJ
xRdWVsCXfbjOms7ijJctw2He6Hyh92TWDeCTIAKH1y3xO9BCd/qGr3jc8nhv7bikc+2dcTIPGTuG
yzChnnL20q7fps8lcIVB0J0T1cgs2Xe/J0ldxeriVtxaveR2HC/5YeZsEHago31cc7NHhunK5eGS
ZBoPkq7ggDYuMTfU8orFVfJV0mvZ4bCItRqn3scFBJ98bVSgp5fq8A4bJwMq/+uSJVW20Db1vX0S
+ZKaGRoUTLz7uh2QaYTmVEBOqp6cylJB4SHXS0lcZ5ZBTZOL9kzc+hnMmSDizQBfmxjy0u+SzgXx
9NoS/Cjc9mqi1cp8bvELShrNSmvx+qzxBaDt6Jincw4oTABq4dGHFUBxqVXpw+JiJb21Zs7UcTXj
UhuUaSScYT2MBIR6VNq9R4JzX7FkZZLEptTLL8Duulba33lv1xqzkEvtH9r9ywv0jSRypfvl4y0M
veHLvjWkHvsMp17UfU3oA920lgSap2/eNQNt71VPutJVKHxP6Qgcx05ju26eSBVJQC7jGgNjSqeV
jBTbSYGm0xgD5iRrqTh8UY9/Puefk5AXV4gkrWNDu2wP9gk9ptH0teqevdzPQ7d5Btf8K2k13rQG
Yff5dRVB4mKrPkC19ZL+Dpt5FtkHrgKahNnkhTlfNJy4o0GjNwhywioBlKos9l/k+2fX8lGFXYdG
Xbf2K4P7H1IVpDZEs6DUabLBe9oCQ6qQtyq6LazFz3ollZ3Paof01OR+qYORCGqDqhrD8UWUJuOg
4Bzx/uO1lrT0drZMNGf7a0EHqqd292E2lsmRz8EryYF72iiO5IBUjqfyYEsKOj7om2ZyseRg+ySe
CAhI0AaB++oIiEOlm1XCW9LNZnqqaVmK8OJlai1G8KGooDDb0cRMtUv6xL9U1peZHrdfTNmx3Efb
ZnLKRXes3RUxR9un+CCzIxtrt0EhYv8dWrTS1Rx3kcKxO8ze9dC9A9ik96Egd+lITd0TxZip4xEn
rnGMW5ILXUE9jAlvCYj2CmkCUNZi9PJ+0RoEtFpq7pfnw9v6CZHSqGW3W629z9RRt0GYeWyTk1t4
o5a2BoQdjhfeskOjGl5PxlDqy+eLnnlvl8EbWZmPju+N0tQnBenmUWdgDQU5+z1ZBl+qLpNKQFNB
6vWSll00NMNZxrwydKsvnZwf8GenCAQl1mBgugMgXaTBO/11x6eeuoJsCXYqxUuQRW4ouHJT0yGv
Z+f9vilPr83sDhB73avDwOxArwOWTKXKq/2jf5562QXeRfklcmas99R/23QJ+w4bd71wG3AbCNqt
NahNXntNzQew3b6fOFSibm9Y9QT1kkKtJfHS3p2RTykAzAKiYdhw6XwfZQ89FafAX9zgn92WFGm8
3Oxrp4j3TvwvOMO1NxvPaUgYkNMn4yIuuJAMT+rD27uszLkUZaukUbX1JbpoumjwhPYc3ZekMHlX
6l+4Rmf/HZ+f+sqXYtWqdEdx1ZJajWf5Kt2FbPft4WE9hAwe6D2l/W/gqOrRv6K9bkluSZdCmaPv
zzW0254OqRzHaH3xDsvWG2tLYXkcdZ9pEUKZeOR6Nu7pPZ4SX6nkWVyPW19R0rGLTI/05kUsiVgu
NFbySHP6YOY+shh8zsmzyliKgN5Ysez+zlZJtLIkvtn5EfWJ5QNIf2Clgdb9PJDrZ2jjI+1PanJ0
hWK/ltULTsEsWtWA5fFyfTQ71DHEFw9uACdj65W8QU968RRbrSLFLPoF5aaeQ7Q1j/ZFbAkM6Y0B
wIE7c92GmStojIydN58/RG9z/ODX+oDmlhisIHm8PZ1fcILq4/C537+3E2K8jqp4qbJy16pH4TC0
g3XM9RRJx4K8RCP0GOk0KFr6mKv1G7ilkxs+GqBpWtcB3K2YZCMF1s6xnwbH/vHjm8GsR7e5cL/U
1Q+FSr/qhsK31WbNJKNIhIol8fsBc+kDg9SpVpFsJdOucDJMhYNa7nbaHk7ZLGeCKDHnJiQMg7Dv
zcjdN1Trmn+UoOGjDabpQQPIDBW2zIEk6++Psw3xA/BlgvGe58fBxMsRpdWIf3knyAhvYk5n3oTp
bytvb7kK2fpLDvAf1VwvaUinvo6PujjWvx7uenhxU3iQ3Az6d8gWPZlgMdEW+IDwDOIqKRRHZYq6
oCuvpqNwSzlj93IrJlHg0zNEZ8XpS8fx/byMeFHNu2eZKUX1hOrYyttQpPJX1OiVkV5lFbb4FSUl
ujGj5dEMub0dvb194/5FBi/JIMnIm1MhrAMyJYr3VRQCf0nG/Zx+SW3qKysP1w7K5KUvsEOwb7we
DFQC/xtl73Hg7tzD6H3WZ/Zs54vRN/81BCiDSZOaedhlMffvdIRgAuf40A9JxUllSB6KujlLYR2v
Z1K48ZOzuNRnB3H+UdgYCq/5WiPGwc+jDPRlbbje2/ZY5etcM7OFFS9bDXy17BH9yWs8kfyjWebo
4wCQ0L+9WCWctCBKV4EvLBZuE1PbptcgHRI7iLMBnbDLwB4nAimtTYVLk9D1PaL/g6zFJHkGyDns
K6suf8lt/yNcDbGghS+5OKG+OyY4P3fmXObu0nSCkoGtmtFCmsKfVMWu5SFKeWNtxjsJ6WhVAUxw
8vfvF9KNJw+64Mt3S2Ya47ffPuurjb/hA1zvorBDc01RrZaIKA2HMkKSpFt3AFcgSr4Hh5JiNYVB
uQYyhdXW6ay+WNic55q5CqRfuvM5qFzpeOAWlfkuhUG5toUVVjNmaGVjhtDWCJKFkZKmmPQeV2O/
IlHuUaC63wyBhtieap+i7G6dakkpOefjZpfn16vc+QRlZNqmu/4U1jWiIqi48KzsNoNgmOAwuH3E
Kn14zcgVNn2JTMPYrNi0T7mSp8pYgbupuzq4KfnyuB8sukS199C/4jUYwFL8Ju1w7pNKK1ZRFRc9
rmtdufAd+1rU2BlHjkCGDBjC+dGPBy8v4ZQM/pRXbPuY8XH2OhhkdNg8dpiSetfzeq3XZ7oBx3kf
HhbS672dNCXuDy6lu8XH7aOidn/7mq7w08I31peN7LxbSGwz7J9jF0StEboEk8OXFN7ul8TEnELb
Dk/Ty24gQ2X3WJawpdNC0QV3KMNtP4NW9lAnX9AKu4PBujsAaU92xBKgHGwe2ZzGIrd19nvQzY3I
GTwPgqm09EsTwKcrmJn30btwfPAGRq3GGchS717uxvInlJOBBbVyeM0Gr+c2jh/8uVcwE8HsPnFV
wHWVurv6qoXziE/bc2ZGyM6GIJOJzF1ugq8n46HS8Sp3oVnSrOu1dTztTdwFEY/m93rUJmMAsCMI
AIe3VlNpQLlf3KvW/YttsUwL2m6rqZV5f7Z4KRd94VxIuMvLhPSEOQAn+s29YEo7ag+2VLgOPudU
OgSvFt0tWyngxeQjc1X0ZFfH8A8t0YAXAwiJXqe6/7t1We/0mRlmzQvuNdoQ8HDiWaM5kNrAfLgi
Xo7uDIj7RFcY2EokFVN0/1m45LHaF81KtrZxwX8AWcpjjB6nUcCLA+JD+NWVnOVeTepQGfc1moah
NRqUyjX5eUG8mOXTXNB7J8u2h8kE8HB3vOsA3EWmt6BDlcCAysC+sGBJyLK41jS3Bgs2YOwTyHT7
A4d0eWcAJu9Y/J0fTJnlSxpjJIHuwr/kLabqqgKESjtk6FZDq2vNulW+5+SYH5NVI72ATyB1Q45S
oCMPMrn49b3zKIct5UPVJVfmxwqrli6ZxsJI0/I90kWFGK8Ub3xKWy9h0rPEA2QUlEPW5bf8Q6AL
S5ayNqZ+0Q/2LLngwQhimfowyPyArDTqUWboCBPr020lXu3AFNYsxR3789pcXY4cbp9uJ11CZ9Lg
W/8Vw0H7mhIcp7rLkmXfgk46GMn2AtqBTdKMsGD0ZPc6ATvsvga69wpZHygolQxVuvw/2yyb9dA5
ZDU7FxkCfv8GxjmE8FcaxgGge/f3ff/2sV5/vxtXWTbfy+bSOaT6L5kVruHUp/cDsSUzcf0l2oLy
O0XR+29oAvkTm9V5oheHueO3v+XqZd/6FsmcFfTGzkijBewg7B2fsQ4Gi1TAHU3zItDI86CFR8O4
A3I2mqB8lJm5SjVSOPuS3ppdztbCCLlzsVVw8lBXAuRLnQeMTUAiAj4aoiBg5q8M0CHCVWWaK/tM
wGH9T4GUjWV9z7jRC/yB6DE+oQ1XHuUeoqCAlUetdbunOvJK3GtxxZJpEkZ1e5FtLngC4qhHuDM4
NFNKKSwqk2sOoACAPJJyVtx2tXEqbLakt8xDtGvEW/QWvZLCrTqvjaZzGgzglMYvAuOoSiFUB15W
HSo2rWnVnXIKTo/XeWORXtUWh8uaCzdn2huKq0U1qHMEPq7YZCWm1C4sWbJMxnEXG7poSjBT2ITu
qb8Oln7iLX3YMLrgXUVj8q5DwcxNSBrVBspZ89VvvPARpUtOlvV8eXDiX/ZYanoUFObThynB9vVl
Ba0eaps/+AKfXrYnJd9QpTYtfEHprhfWOV0wMRkb9dL2P6gNnzqsnbtjRicyrWKy3LoOXBgrPDDF
DVQ7X4WlS7bq2HCaxsqQzUPB0SaLQks0Y8LncxxQKdRdsdVfKihv1VycZvHiS+ZqsQvj/CRnTtEI
qCCIPdR4QJ6wBVBMTZUucvSH6izssmSuLFtaVM7X5dAcOJk8KLjnPNt3vLlk+f2tTyG3JSgusc9C
Ofn1ZD7e1uDVRaSfzyinyLTEsg/nX/fMJ2Awmc7TnT8TD72OSMtNkC3lq1bIVjlJts/qRn6x5ILb
MIt8EHqfGP2Su2EAlxoeUDrEVtmjia8CZV5JOG4cejlZ1kxWYTrbs3LW27aE70ZcLwiQ5wCnSUkm
nomnz/nnwAToX0Ch8tDumUkiybuu1f3VLZUBG1BZkspcsQMMp6nD9SZUDL+b0vXRyp3ImJ0ZDkZT
yh2wMiHAuKZp6V7N3Vk77j+DQUHDi/r5mqyClWezidsCUYnkLH5HyaQbWV2zrBoP33Cv3imwCbRO
/sHxYFOxMeAKvA2/BLkq/nFf6R9XOavFTyhZdS3J6yumSFyuYNI2M2zvQM12x7mLRW8BIJVAW2h4
loGKB7PSnheXLml/y7B228MiRPv76IAuxdzpSkMLLKDdXLQ7E8NXdcVXusnFJUu6/tzMzW09XrFb
GUv21saWMwIJnhrKtxDXKdzHSu1aXK6k2ONmYltJyA5lRi+sjnAYSkdcQCoTnxHfAVpfHEZlC1yl
41JcuKTWCXnzo75mnwJcHEKsIk7inNk3r1RiYLed0BSuMCWVyfHimiWdvmnMHFvPEWZa4H/1n9H/
J02x7JV5yM//WXRLWj1Kl8nmuL6eLrgXi8QiLCqCYAMoieCKHlFzD1V2ixW2+Uf3Rb12OJsrjrbh
Gvz6Ncv7OlCcU5a4oOZJfDAPQo8EyhizBtuDFRz9HSWYx849zEQUqF5Ih8J6POnce9CctcCcYXGU
+qUq+C1+a0nPNY6nZbbO0XNOZ8tsccmukHqdT4N854GejTzg+XOwYWbof2792uMAGByxzNfXZBmO
jjvvtrpTvT6zpO7irLk1lgckhHHZb7g516nJIEt/GV1VTVmlX8rNG4dlre4cd+we2pc1HJao+PaU
bmG0Opv01Zkd1XGXFJpp1+JDukM0eHMCLOyscGndOQ0I5HBBaLfJNx9pCsxcJW9glYdTvOmSYoub
5mKpR6hxK0Uk6dEmj5a7ZPSaD1cqGSpwk69loDLy16pq2cgX1y1puB1bXmzAxpB3YNQZNCtu122I
/CeP02lIx2svf3vsdPYftCA8KTSOUp5KWm5theZ+3WDToBkEK9IKpsw+Cl7hGJF6mDa6Lb9WVfah
uNmShssvF0oKZ9GqKDgZ3EtdQWjr8OPk4fMX2C+m3HgCL9t0LNUV8j0p4g22jpQ4X3jpk5ihJDrq
0TFJl9TjJvj+nsTDWauvqlZWBnTFzy3pR2PpnKPaAf0IvoTMFzT/5Oll/gr6/+tLdRnyeG9IwvXw
iumJND1YaXQ9HJJ7wraWBBCbiBNDLn9yBEKyVabaFGJvlRQcuFqzlmpXjYJDDXukO29k7TmdeEBD
hKx43FgxwTu4LQgqG3Al8yvs9bhk0GazwbIwl7/IU+PSp12Y3H9lhfIOFMyEb2M9eJ4H1kho1bFL
wDImfBNFi/6+Y7cMfxnYnkGmRDzcDn4mxzT5mjzd/tjKWKsgBlbJw7uc67vcsuRj4f2i1sgbCQYC
B1EqXJUIlPTf+bBunPUt77Ep87CQOoYtXSmH+voIV1YgkLABKgSvEjpU3F9J9RnRzNmtz4g5TjRo
fhmhwKxD+0gnkt5/+Ni7u5whhBcInB9+daK97t5HvTppPKbkQHQtNEx9Quwvqucqi6eSz5J6TKPU
WOraUjQGcoLJQ0/0GdFGx6SkNmA7d16V9Igq788q6cVZFF2i44wTOd1Juv+NYR9ZQKZs3oRoLHg+
CgiFIYQryFUzd3EgwrotcirLa5UU5VGTdg75ACg7pKKz9On27zrephN6pvsISjP5sPxdW7GsSv5K
Cm9/jLdRXBcVJIUkSKfAZ0M+gentTRjpLQ0NihUVFsGWnxcUwSV3YJFtcr++TzsHjUkPJISFvYk+
ko76YquCecYlGBZ9uA1I/EoXe2xcQmO/N86g5Aio34bcKuWb9hQPg2DNY7QkmeeO/6XYpfy2f6r2
n2VL13mws0UUH1iW1EnTI0Gld3RSockjWk9G/Up75eOBURGwjz7+P2jQ5d7+XN/SdJqPLd28FtkL
p3w2zvY5atpnyTzjN4cj2jZ4ScG89m7TbivsfdJo2dn3re6TEpv4FwX6s3xJwSSJYcTLBstDtNPu
OqP5WEjy7xmVoJLgylK8o/8sVdIXWhLTnjRjKSbQeZAAtNpv6K0Q52IKA8X4onliVALq5XwBzEKZ
q2/cp8Or4sKrxfrnM0pylhy0upmbfMa2JT13b5IL7oItvHb6Ma7dV6xX+XCpCjYdk25r/erJFC44
XNajurGoS0uWsCLfXUdnMha9BamXxKv3SsCPHOQfIlVYsWQUY72522S2LiItkzNhqJNiBlmXuE8+
4Pn1leEIQCgnRlc5BEa1dMlKQuVlhtHBklZOoJIE57G/IjUm3YznO1xGeGk6vgbNlJKmrhL/6xR2
XZLkcH9cbdenX+dMPETJG3vUkTFmDTLO07E2/qy1zI07f37GWreorfWeWzRsCP3kKoi9owUgQ++u
PKIMhQhUgVCKn1aS/CzdNHZ6bp7pyxr63D8Zi7nWHYeDMVyJ3tdJ2ocUS1ZKeeE0SlJuHvaL7WrH
kuSfotbVP6b1rHXt6zTY5ESxnsjULZkrq9Esmh3gZqVBH5o0hpV2E1KN83G9++y+ytDHr2bifilN
lOptlYxiI4e/wNCbSPpR+Osk6wV8GK6qgQuqvnX/3e/8t32W09ybpjY77x1ZUQjhhFh0aoOhYf7x
4JHu0W81DaFij+Uk9848rE/bCLlmjBWGUaMZXVKZ0rbwTK7Npq3PIyZU7LPSGv/ITznBPavvD/ul
xkM2XPwcH2AUyLZ2MI0t97MFlqvzFdJFpUpeV2KGCi/lmtwuKEt7nWYQmyJGT2dmBIi7220H80+6
tlotQzDpvgpdUFmnKy5ZUlnSMsDzlPPN25a7GOHUyWYfgnBIoQ7WuTPQL4ZDMLQPr1rGCF2TmkfF
C1LprzKEJDbj5kE/Illc8pBxKFEnWrj6w90DiZZu/ZUvSZgbAM5sCZ5mnLwEI917348f6WAImXG6
a5PTWnn669N/lISS8lrH2sqJIr5rR46t8bIFGdeeH1cwHaPDhEzbDe+jO8GaqEcKVGuxBlzdOEZ2
80qHXBAH42JvLP2scTdiyD5weQO4YABOUTboqOa7V6dc6j+rlbTJcbleL42d2E1I83ELyHJu6cKX
5rpW50nvqq78L6L3z4JlqndUZsocV9keymu4dTfjj6TVhfpnOqU6OrjCgSeLNtOMej24Z0B+d9RF
tGrj9PMR8vPiGa/38ExofMTTzn8SGBHi1p1epog7Gs1R8UNXFgopwP/vTq9cUYX1TlQolvmR9SS/
TC5RpjUyfoXwdRBYNHxAc+k3uio3v9o+/axa8om2q2W82jZYlfTlW41aIaXwgCNGeaK2QS2pFqxW
2z8LltRKEm3W56MudysJS3yRKX3/V6gloOCVR07s9jutLlEUzrXk/9iLZN1INrIgwRN3CAP6J2A/
MBUdFc+7cq2STsiiRXhabHgpT9hdsoQCyGoKKyqIEWWEplACRsmVSRN9u5xt2ViN5os7oXqGIGzw
/CrJPuIUpetULSpWg/xa3TYts/QgarG5btYi1jtCB7IVjG98J6AN6OD2jG4RY3s/wZ3BDCiEprLL
1wE++L+lRagKbyNvhNvmqc7STKp5Sbvi0ZhPH4T68+aYaPRzYE32/rMTwcTEjGmPlldyj9/wHurj
E9PAb0tUJUyn+DWlNxPrOz2+1C4SuQCPxrlitp7XDcYX3CvvnU7NL+VdV7+anwMovZra9mA6jZUI
MXro+Miz6Qb6CBI4oao/dpatyZcqZtFFWP90XX/WLD2c7Lg7bE6y5pMGL8hHN1g9y9QA4POK661K
WhvQlNrM32o0m1YZcXewtomeaTtRQn5bsDDdadoXbAAICZj4v/Y9xQ1WPJ3fFizJk2Zbp8MFrnRy
uW16DqmTLoZgUkGCMGtSmZOveDi/rVaSl+PeWZlRxGpQGUIhQJO+tGeRJB8JK713vlaHbu+wUXF5
v61ZEpiVla6M9YwjpeD4QurkIxuufHsFF0B3c7f2GH0xBb8PRywFiXi4Fu62NOjt765Q1X+hgg1N
prgBMwN8fXXxCs/XZPrO4ng6nB9ehvQ081QC4C/eiDBEraUqzPZva5VUsGXrm63RYC3/hWgACzoN
7IE+ojd9dD/RUxCKG//2WVfpg9+WLCniZu2wM/fL7Cq+H5QDzO6hMxe0MZWgOPj+elLmjKpcst+W
LIWV2WaxOlmyS0r9XWYoIU4W3niLWvNkotIEVZCV31YrOYCr1dLJZufrmTJ/ndQUyd3u4pE8AkHl
SOJK6m/AeCYLHdwIc9lAzKl0hOJeyz7h5XRoOlqYowEpbFH5Iwk6BT9mec/4Y574YyprrrrXMmJo
42zCbXph20dGZYBuAMrBaJ5xkPmmG3gj+CTMlmqblZrp56mUvcBwoS2Wl4RtbnxpnoLcpM3NBrAU
SRw9+Td4HK4W8jJ6o0xYHktKPm4ky7NVX4smxOekoApthtEi3SiD1+k8UtaLKpVhYcHS+4yt7cXR
4s2vcI4Rk11BqXwyjbY1ox4Gqeu/Uz4/Oyy9zuPJrBM6X40LHNWC+CJdH7j4f0eGRqlWk9+tZDR/
O8/Sw5zZCwZ7b1mNu2uvlgBDZJ6Y11lGaFhl/bX6UfzsrfQwkU0LhlJu7wW/4NoBwKswYXgBxhky
HlHlvV8t8Y3tXfVSQZNHy+gQZ/VUwCWI5xuJCNGwgOc6QbfRYZZzd15/jQJnlHjnsYBgtDZ8mDJZ
VroNL1Zr5mVe+KFMeIk5u/VdJd80W2j2tmnwXU/bFvkREqxMUJzuOrN28PrqvZOc6Kv1Q6WN/RHl
cgb7oud5o2EjyoQyYD+kqYYChQz3EHXYg5VZED4qREK1t1RYtuRONGrW9jhbsCyVEYI23uwdzQCf
2BtovHq8oH+nk/6RsjIXQj3Jj5mW4L+8SC8gWUzG1DMzSbD/df/eV7L/VwFMio/omg0rSJmZN2Y7
o8lt9lGCXCYzOF066QVaMBdkmQfr9Iz5kMrSbbX2/dlpSTkdVuYhnFFYFnDJdRgzGI/PyBN02f3R
dbpK0F5Vnem3rZa0U2PZ2CwWIrjiiD5May2UPXUez+nyUtyn255KVXz622ol7RTPbKeRbbY8k3b7
44F4sQ8sRejvvgSQoFhM9TxKymm3Z4hKc81hSt9O2FrT3MqITyHgTwPMtULzVpXRinsrZ6BzZxed
17qogGtDoUBRiJL2HlwInel8MdysfYnPEJ10QVQRzzuqT/iLV/aP+JRT0hr5oijT2HHffnwaYm3o
LKAha7yDqxNnULHjqor7bzsuRTEz+5BncSrSymw3Rqt7VPufqZ95nQ2QM7VtE+m4oWTLSehLug3P
9S3Sk74Y1255OkehDxQOf6kPTm7Lj/I0RecXtMDFWlrWmWwRiRtfb/8Ca5PhkEGNM0zKsWMpKTWq
8uy/HWnJHTLW55V1qMmaUsK4MFpd8F0YuHFIuf19R4rDHFndrao5V/Uyr/FcYbO1A9SMx8NVD8Dt
Pa+PqXDTfnzvg1BWhb/Vi0HZbNr0o5pGGR10Svd64+LgZFJ6BT2Dfn34tUWCMsaa0Aj6b66ysGDp
KhsXe6nnGyIkFjz4wwdS5V1QsjDqjN6hWlCoueqHUViudIuLGW50vGa5jd9/0dtESNcMeev5JGa5
49/eXVXvuKFZnCW5C8uoayXnw4jsTe4sMciQ5fpQoV1HNw9eIe1S7awqEfbbUqUnf0idWVqzRD5D
wvr6dcoiAzO9C+zAoOnn5viTF/ls3z9rCz/3RmTDCI7I49LMEHwpI19Z7g+NUNh5yRW5hKtNozG7
PlGcLm6VHCTMe7Gb4x906OoRWn5VXFZtMwurlqRpZpup3ZiJ30X7EsEorF3EY/T1Sr34P++xJEwO
NOfasc5qTyZDId7u2kSeQfc8HruX3is1sM7kcn9boKq1UGGDJTfkGK/0VRSyZCQI5vYd84+kgWdB
epNZMr1fByvuj8pm/+Xl/IhyyR1ZHxvHTSwWLOvRqd4WVw+IwueAfA0MFXRJKT33SpersNeSS9Ko
H49EpnK8Ty8XWFgkyJZeSxh2RiNpRVGYFeUTKrklqzxpbjWHLVLWedkMzt5T407Q+aTrwxblD/Kq
n9lnkLeCZ6MVeJRdoE81XicdxSU7IjiFx8NATKvZRP+aJhT6jMQuveVjsslAWCXRoLmyQ7c+Sz3b
WT8QrK69bMXMsV3sbpZ1b61PtEZwPr9RHGoxK6uzqn/v9XXr8GJmi256AOcePe+tRndjGG5e23j6
xe7Xj6f27Gi2Y4dZqKtdZ38MYnPZ39ljLf8+hFnXWo0W++G51niqrcADHsO2ngdRM74zj1taiRff
aRhkWivafC/MsJUto+5usXLjxbSuB1l9Qht4K3PWQ31dc63maAEBacQXNL83FzzJZtbXo7NnnGGa
OJ787ercsXTHO5gT89BbbLZubbVz1w2r7TR7ofNoXHLfzDTXMOd6tGlZsdXOM6ednxve0Zl5CwDt
62C2Cr3s1HTNfNWOM9OtZYnvmCf3YpguJ3JOToOZPsmXqR+lltfQ82fZb3ppJdvUT7ZaO46sQDcu
Lq3GXnx8zA7D+kLzGqejH5mAW2qn9oXD4l83sjRy823u62Hi15basMnMlXW67iarfa+xN93z7OCt
zLMfa6m/utBJeNl/zLK9F3Nj692ybT5YTv/CTqLNUK8/MoM3ODQes3C0X8TuqrYNZJdnPfvO4l1v
lhuutn6L9J1bP03M5uRkT8Jkmid6Kzq+JtHBNfWHE5Fs9r3Un7Sk2TFW7/YpWDRPnVnITxv8/xmF
s+NEvuUYx64easPIafj5Ir8LzTDYRHrL2Sb+5uCew8A+aEFce17VnvdMnj1N0yR2k+bQWbxHlw+9
ztiKqNXMHH99YVLWjqmCqyd7N1klF29/0NzmsXe6ZO1VqnvJOnmaZYsgjyJvxRCkRNfd+hKQ/OzN
yeOpbXV0HV6Jw9uyfp+tT6523Ls4Hq5mj+LHTZNcwKXhXTjeeuzWmstWPd67m2b4dEyO7X2ettdR
Mp6dt73jAV/+FHoIsBeaNI4mRrDgv+XDrNz2aYPwrdoc9gn3lPKRjcfaev+UnnRv7zRaWhZ6y4Pm
GZdmb1HftENn5m8Pk705TNOZ+3o035w0dRfO61lv6Uvbt7PvbXLwtqv8rqZtvUM4yjnR3RKKdC4q
XOzew0XjLjylbxcO/VD7P9K+rLdxnOn6FwmQqIXiLanFdmzHTuKk4xshPRNr3xdK+vXfUebiTbuN
GHg+zACN6Z40JYqsOnXqVNUuwnEOyW4cjmqWOmPmYXbnYO6VeWXnA2eqdAviyX6vqRfV3LXZJPK+
XJX0PKUmjyprZQVrVFE5vRWvzKhyrKbhbRyKDMe2ip+yHPPcmyPJlN9dJ10MallRM3J/tkVfXXJ/
MkVXfrwAlZyOEUwRloKxUbRZoLsc2hS94oa28Uc3SafHZ8/7y52Vr4LE/4yghnY0jKEqk3wZyW+4
VyItEtOQJduhNPfBMQkeq2ETNW8h8RSSczu49NJPG/QW6EsH1kMfdzI7mqay/vlBrmKbv57jyuWG
mKSmNR1Ntsw6mYMoU1dRtAMOvgKralPb+3m5awzz33roQ2PqNhQcQI1/BjehWZbWmFnJNuk2Y7/p
440lj2F4Mdj4wGDazJBnZiymrOcR2WnRJs7ZRs9+w94LaTDfzD/uPNEVlvt6IoBXzEDH57D0r3Ds
25dgqdFM8PzJdlJ3fSNItKkpbPnoGwasbIsJN6HfyN1kbjKaijuLL5Dt+gCaSPBaGoSg6Nl8tf1D
O6E2XPbJVk7TQ1n5urmrsyeVKo4a/w6rL/NTaTt4LapoMNafZfl25xGumNv/3l/HyDNdxbx0yq6g
T17MfTeTMtnicxT4ArJ0pfXA2l+hsUmMU6ROvLVPjSV5kW1ymK5iKH2Do878vNien59mASF/7cci
7cHX0JfhS38eD6ON9Hkw86/jkRrHrlmq9+h4DnpfVpvAuNPq2PwSC/y1oIWyaMtG1yD1eky3GWaR
VvdZsrUDFz5g/pUW7ohieVuo7mQ7VihK/Pu0+Iq9BvFoLAYUcs+eqYu4EUrwKOH7IHnS1vETRYwc
P9bpYyJ3zbQpSmHtyY4c+3TdvXSH5oUd8vyRjqI6qx2PTrrlkidmCl3nIVxJ8sD0Q5M4JBFJKOB3
ptf2Kd9Xh4oIYKPmWdfEtKOBA0bpMzwXv41DBvI7fQh/a/+i9EeTvOx4+xY/B/vQ6VK3n14H4sWv
rSpIKAqMw31mvwvdTSxf2xqn/oS8aJq6GLiWpw9Z9qITNz2HT9pjcGE2D5AtHXmbHujkaKv2KYqd
GULDxrFOimOp7iDFWAjV9nJyil7mQ/BkH+eD9q4cTO1B75xJE6OyahgaDMjjL9pzuxHlfhqXd7ES
PziMxmPcO8Vjbru98mS+aYEzk0frED3bCY7/Pt8V1iZ6NvcZc4z3kniz5lapUPb6E8Cf8pru6lNS
rrro3XjvMMYj5AoTpr4OsIXvEKSNx+HJfjZ6gEdfeZ2yp+53UjnBv/NTfshf2l6wSAz7hng63bKX
YP6t7Fh8NID/xg1TRfSmPuYlj0wvZH71UTwpoTCfkmdj8tVRpNFGMR6T2JNQrx/yk/lQn4aDanlt
69W2ADR8lNNaecze9cTrT3MrKuYZyT55swKvxUGavSl2wsO8Z+ZGe6o7Rw03QyL6cBMfM/vI9pPN
9WPw2HzUOj8ktSCPaiGUnexd9TF8MYH1jsoxWVWb7JhGnK7Hg2H4kN6hj+62/T1CnjLmEFCRf+iO
VQK/rYw8eave5ofkuag3oVuHInSV2WkUJ1H8fGMlTm/u7cqrpDdKyKQ1dwweYttVbdcw9ur7vA9e
hsmhiWjqN0x31ysxPmXlxipweIV2rNoDfaoJXhcJIEvnyr49KU/lycQO9E4qV93bGHv9KIJ3E4Iy
9dGMhJHhbDr98ACXOz1iA5oKQ1wLSC/35N/qrVHRx+u52teH6jiMm/4NGfug48oBp0/dJq+h5uTb
+jA9lwedOvnBDnhqiHHf7PRhnWo8f9Te1X9wElpho2Djt5kgPzNOQtWFvrNemrfe4IXGuxevnN3h
pT0Wj0kqslQUb0m2S22Xxo8BgTvyasbZMYJpXmeNl2l+A1DWOWPlZ6XT4IkaMXa8LAUr0VIuZK6V
OnrtklMVYo5yEju5KjC3Cns3aG6srOTgluEqqHg78mn2o19D6EYD7xsuqegYtxqu/DJOwZpSL9W8
zvYqzR16b9Z3fYWIwSkmDqCa5Tz7pThzKORvzRT2Hval5lPlVLWH6KPB+DqPoMdMy9VmZQC+B4Ix
EfwOHnD+y+f4UX2kGwWzTyJPe2bP83P9myYIXH7BJhnWuUidEm7Hcptwo0YeCOQuftBVr+72LHaN
RGB3VDeenVnBgTGyX2lgmH5OoyOZ5E5NkzUynsJqWi8LV/g59dj0K+MYRKKaPNasOp1HvdOdpMrb
5+IJX6+P+IjR8Kk/KE9t6bDGBdycFR5H/wsSAQfICCJQFGJcZ7k1O9ZG9COMt2bEa23XHGbcxi7b
AALBBdfNTi2O+VTzZj7HctOCHaw2c+Nmo9Dq089e75YLtpD8RjisagzB8Z9eL9WDNspqM97SbgMQ
ENXuXLqKPHWA4D+vdAvufV/pyr8yWRhh0Rvxts3d1j5gJQAdqhwAtGj8+vNaX9NZr32rhRomSlR0
WjKv+cGh0mTdGVhs2V4zP6ADvBNKDMOBR9HViz4gtBxCJ0Ek1/evEWlWCML9rAscol5mtV1Da8aH
KjjY+rFSUm6k6jYuN3OR8bagTvhPGosu0PYEwuhW2xX5sc0abibVihXnlva7rkPHAhiJ+NiwiSeV
uqnR57+GP0SwmQxw7CTY9KW67gwIqcePVFu38SZcopIZcR4i7yw8B+VHY5yBfcx28mdtRYveq/VT
1tV7/IJAjTcIzw2aI+SzBJYz4YUtpRZzjJCZxQdlypxCkw6j02qiugMQuhmbU20CORSwdhZZxcTi
fVLs5hAvbOC0m2cqU4ET16ozItfWo6P/89e5GftQlRmYd6VDTv3Vm/0b7lWGKAu7oo23jfoak92U
vAYwOiPAd2Md43YXqClHVDiBOvh55VsYj2qEqahwYwbu35+nvSaDjKOwj7dRsAP5Uhuh0AB7I9ec
j+X0WaT/S5QHiM1M08RUS8y3/HPBgeiyj6T+ddP16KPmersm7ck6WO86wuQp8ovo8j+8I9MYIh10
tTGuOa6eBDTK8vzrniWtP2bHIJ04SBHYEfRlAUwx7+zqLRtCv614FcoqUtZ5Sot4S8ixLTY1zC+B
JKv1cWN+frevh7++10j2gbuzGUq/r2WLqLSf6zoI423FdoZVrMqOchaNS+gEu2Vnk2t2r00O6lYb
eRjeMZbsVsy0LLvURyJy/goxvx3coQ9KvVarZBvqFU+a9YCuwiRb19o7DQeuARmUM/oIRdlvlkYu
LTNnlK3T66Ebs4YXiK7JmK1VcFJ0eh8sxVUmUEiRr1SvlS2dhTcLwQOZbcjrFHwjeEA7skU1nwf4
1j1NpQi1lLdZyHFWO52KdqBr0v0KreEYPULk7aca4XXTuGGN0aBaI2JTaGHskeyih5mYB1WEEYeR
0rV/WqLzOf6oh4wH+SHLX2fgm0LZqYDLEQycjN/mFqWP8mkO/q3rh4UfCVLG5/4XMoV8aDdGE/OB
nggipcieedWjD029TrJIpGUt6rKHYco9GH5s1k6TujO37gCIbc3brn1S57fApDxiTz+fkiVy/euQ
IM1mEMsizLou1RjVum3SEJHcRDZh5k/jplRORXjnLF5L9L6iVxt2xAR3bzKbXjk0bYio1ptBvA06
JoxYikGhQis1XtWbNk89PXiHjRlbhD/M6aQPhndKnEHLVs14QY0N9rcAeDuZSgQ6rHtINmPqT8bn
BGa6OPYRdSZVbgaUl4dHhlP28ybdcsffn578aZmKmNhTneLpTXbC+EVOzbNWXOb2s238sb9jB2/G
ujZFG2TVMJH+vJ4trqSZOocKjbdphVAs/YRbtvPUJRaiL+01AhPdTCcdSADMYN7FArz0VMQJZ81R
FnuLHrXubMeJB+auLVJBEVQq4UfQXNDS2MuGZjV0Iy9ac63Hg1AqBDPTCUk7YaS5K8FsxFF7XAgV
u6h8BXFzl7cY3zR4gx26+cC8NvndB2QV1ZqrJ/ChCDGsJv7Iq1xUsSZiIM7grFCDa2rpjq3+rA+7
wArvbBN4hltH17Y13dapqVlsOdrfDIwpE8biFv4in6cHvTwX2vOoXwCXcJTnljkgYGFk5fyiVP1B
mfv3bhoQCfTbFvYhNxG7GwxUXST64aOuO67nyuM41wIUkh3I5zypXMUOuWxecar/SRDsAzXYQ/kC
tlwZNkOJIS/hKqSvUYv+pjqCJPDejakhWPunb2ALutGxcpgx7Kta6ryu9gnGJPQ5r+mxGjcBflvz
F+LGsrqKs5lssjl7aEwemuljPmH5/LnieqxvgxK5lTIEoD+CEu4q1SvzY4zwuu/la1EzEYe2yJFu
0OfMTx5KsxD19Bnir7aNTWddwOIpaeuOijdPmgOiVwdpUsl0RYDX+ijxMHAIFpBsVcAIbN9C6OT1
iRa7qWz50O0SW/Pq6rUbar+LNxKlDHBZKjl1tu6UzSWcdACuXVxLT42bFbasBnLSdlI9asBKRBnW
vWp9hBS9FmLNCZUAnDgO7Cf104E5qpZuA7AV5vnne3sTPNkMkFbVCYEzurq4DdSqNdHmeKt1AtPo
0j1Ys/Q8BaYP2w7wVLEtJth6P696rQ/7MnZMNXWM5zbQO/xaLMHmUA9SosYLeQq6ugRPOabdztSq
dx2EfhKtNYSE5YOF7X0obBezEVcGsl31DvpMbtgX5H+gCHWMchMm86nAb+qV6maKz+xJpFl/B2Pe
8gEMRQWmQZDnY+pVwpp0TRPGxvgVAGStX8qj2i7n7OdtuYV8AHxUC/XEjGJ7/ryuNS5QnjXAk8hK
4KyY9AhbHWU+run/30JXrxMbykjJiIVA1S8H2UB66wiMjnv980I3Edb3VzL/fCUaWRW0gB1eifpt
eVkueTZEwuxgU+I9GRnKfAtY6CzO3ay2Vj8vf8srfV/9yv7l6RAaRYf3HBvXILuFFAauAw1umaUA
Ff3zatrNU6ITDFRX0SPeuO4rQmhNJOqLsdy66+BjMAUlZ786JLEaZKSWdKnsAxEhW8ayjY00kdEf
UFdi8CbpEXwlzp3nufn6OkNcxGxCUXr15+ZPWWVY89h8OeW0QbvUIRbxuKusWARmysOpEio9WfmH
wU6xcbJhHdGlm1eaxZk8VpK6YKruPBO5uUkGql4Z01U0qr3COV3QGGba4puk2gaAxqKmD6bAZvOe
0AMMYg5YqyDIJd05yDZVNIFkdKfC4rHqJ4A/9rzTzQsbRIocct5aojf8Mr8YEi9ll7BgcQCIOHN1
bviSWQymwoXXAQRIjNTRlASpSqHBqBOkzMHMB+2Z0NcKeWYrBxeMVChWXlL3OK4Z+J6WqiJdbH+5
EGPoiNN3yKIhlSB3toGn0j6VtnGq1tPiY1fPYKj2ZtQg+PVhScPU4lKlm6hvFj4kHI9LjlX26EGY
XqLwVOizC+Sx2K+6tL3etn1SXBRzDbTiFcppyZMTWawtNXe7fKflKcQA/2YjlMrtPqZSROXDwIgj
O1ssEZIMjhZD7mk+2S2cMdLhICD0KAUP+WrAGY5GiDGkZcGRjGbIgEwIkrVMeZAdsKJe7bIElHYt
H9KQ/Jrk/EpbBVS8GGWF3PGxritebyO/1o23qOhefj4at6JpRNHMNmFfyV/pKwVuqNNoEm8N1R+C
k1ouwbSp+8iYLA41O/68nHYLHDFLR9NsitSlfS3+JonR5sY4xduFqAIOMOYTYEug+Ep+gaulcbVB
8vjOoou9uw4mvi96ZeK1oSWB0UlQBslThRSyDmFX89bCLBQY5WfJDSCOEXhqRv0EwKiK0UWGPFs4
d3ceZLlmPz3IlQto8h49rtgQbwu20zt3RC4bEJrjhCL6MpXDlIZirE9j8XFn4ZvbbqtMZZZlU+uv
ISZZLQfVhOuHTR4GXsNIpk4wJ6IeXFpdltuLHNXPi35RoH+97bdFl7P3DQirpZKgMQ6+dRW51riL
AR209FzpH4q+NZpTWrbeUGWOmmUPQ8oEsvoiyhlMzuCpyJX2aerIlPI56rd9nyHgbB4wtoHLrhVN
C9uQxSIsTm3WCvKLQRqTyWOTPABrGzpodcNZcCY0Lmb+VDKdJ5YzBYFjgLeTCOYgKBF28WpmiRiD
f6buMHX7XlG3CgPuU+/s/02MsZAOpoWAFj3j/9wJ5LKTLoGmYtvYp653Q+mm/a7UDkp5Z6Hb9+vb
Sot3+rbnSdVHRWHhhIXzwtCW5cciFrJazsINbLbUfAb1y88f+qZzWSJDzdIsA2DtzzXBjdkyrQE3
cLiqXnEMhMix9VlMd9zYTVvFNAwAh7EifyX/9SxppmwswYrpx8L+zODLzXzVlZcknjhw4V2q6lrX
9x9i/rbileFQ0O+9t+YabzYh+2W4xkadz3AUuLCJ7cX62+IqsrryYemhC8OwGoHgFBI1kbY+Pq6R
84ZuLVBB/8OOg3sFzwfSHyThnzseTgggVNTZbVXk3XJUlCPvQM9R/vTzMjflFvANKmIVnSJeIX+u
UxoDbVgEVnAkrzpIq0U1ptjER8C5cM4EeTFir81xl7Vn6AwKYwfpR5xPAo7DwFuHRXkHXt1EV9+e
6OqLFGFXgYzHEzHbD4MtzjfCk6oSeP27jMdtHP1tsStzzSIrbdAFId5m5IIu6Ehp1UgozE6kY7jJ
SIWw5WcwvC6Ex52N15b3uLKd5lJXSExT08C5XC0taZsOWYezDiMJAI3vXFfbWjDetv/UYBtzCYUw
M320yHdyWvKONk5kPqaTY5WumT2F6nm2YOGQ2utW6vQrIL1TMrcu3xL9ddL8wdrZIBFbhuoSGXlm
JnlM0HN7iL3Qah0bagA1REP5duaWAfpR0Xyjy8TYH4wk4xJeW1O8krLnNsBosvYFrWb8flJ5r26G
4qkcNtI+gtNw22LdgBrrBsmbstiTZOJRaLiqQjhFzo/OkBGKIrUeSvZpxpEA4Ua617RRuEJww/p3
PRgdu865rscOlR1flCQWxI8mO0zq80zIvooudvquRLkzZL5mHxbOIckbDmjlV1XmSWN8WH6yr1PR
JND7mc1DPOeHMY/2KnSJHdQIMfsXtNniA2sF4gfZijktVklcugbUgXF/hFdmyp349oY9A8NponUJ
ARWAu/zn7QrqxopVAuyFbrnOHD0ZJYMvcqb4YZL1enFxd03o7XP1bc2r6CQpVBk2CdaESE6lh8V+
VT1mBevZknq201Oup1yH/VYeIHIcB3nn/t58Zwh7TChXKYozriwK5FJKXhOQ/8hVtmC2s1fZnDX1
AxZsoaZjhGl3rtIN8Adhjmp/1dCDSriyGM1gx0Mapl8rSrQ6xcIIajJ8atAgWnsMulGM1SbX4SP7
i16YG8v6hObxjlbohuH64zGuLnQOdXpMx/+AdhKD9z+VCUc6B6AXHMCdd77hkeGKiY1YyLItol8h
L0JoJqcaMXEPXGUveoTwA5wjGDckdpCJgCRKjpsM1aVDy/Efcz1xXT1XZn1n92+89fcH+Ss1bU5W
lGpwoDhuAcSBlZ9PDQcVi9THHP/++bVvL7Zo8ICy0DPhCmWNUHDXgQWbmc47kDkdBDpgxDMTxjq+
zxuBz/3bRuPl/m+95c+/Ya20LvoysuCLer1YjUiX6UPuIJKcEumVkztoERLAOZ8hKE+SF7vYyvoy
x+96x8MWobMpGn1htJA+gFYRAUCqZ9s+grkJf9laxaFtdtoJIz/6mGfjUyUtHsRnA0qWDAnWkzYy
p8qPtqU4JM2ctoVi7Kgmkw9WWkx5Bb1uye0yEaT0xmifqYPTVokvbfRpjAJhRMM6KYK1DYVSs3BE
53oKEbhiik3IPN1QDmOANvzTCSJcRb5o9BU+vlmagpkGZ+MjBCSjddb7UzXqW6uADA2mlCJjBK4n
ghqmwumjlbkaTVh+UCBIglPkDSL8NK5708HSNrvBeq8fkfwXQ687TTQv7sNYUDsFoKs2gFSmCSkd
1AzgJmDnkTpAlDSqR2WADoC0az1xbaPnYMqRmSGDATNacao+xdm6186NWrl62PG6DZwxWHf0Mhmq
ALHXtK/9QJwC6vPkbOa/F6razBuvA+m7QJcUebzwPOvvhkqdsRzF/3BQqa4xAiCL/h5XB2cIpyDr
FNiCNIcLbI6GsWHGDm9W1DC+yNr9vNxXdHcFJizNVnEtAONAlF3ZHlO2xLQxPmQBzi283RL0LNlW
FXnBYL2UB3RIQUbFsdPadQQyPA4Cfw6S59yGs7chDJr7h2kc/027GALbbHJSYO80PAPitvm6R9Il
sxbIv3zWJt4sfhRfcmzBFYNxgY58yBNwNDaHSH4pAYgaSOCCdRB+VCc1KHhtINtonGQnV5UF8qaN
Aa0+lBTFWEGO3OvGGhNeqxzJgzFsBDohbHX6+vMu3YjRLPgkUOPGomS9RlyzVmUgZ5VoazW4O9qu
wiCZhLq4Acq9tOMtL/zHWleev6SFQkgfx1td/xx7SBoVAWcE22zlTySduR+WJ6a/A9cil/Hza2J+
yS2z9e1FryCANvVVVdpRvJ3bY6KgEgAefyLUQzvd9VIaksoPBMAlBmwassTU6o9Yxr/U4iID0Y4Z
D2EWUFjRlDvdahxI0/lc5E7bnxEpiJg0z1QpeKtYIsUlXmo+KgWly9BsmbE7y8GZ2OiS8CHuNzZN
eJJU6wROv2yZB94dl5Djemdj7mjh+zT6Vr1qi2eSzdvIYeXAlYg4lf2PXQyrvMfj5iJFPMaQe5jb
CCTqrpWXvDgP+uABvywZ7Fb7qOQOZSHR774+0hgxasyEBl1tt1sYgmE4oQu4N48nqcmdwnZ5AoGf
NBHdXEKAvwVJ26lYMnDIdOCvksGpx+3BQDoPlpbktVhYT0gYdViiLtph9J87281/OVD5VbhD8D8U
0AM1HXGR8llMXN19ZAZ0iqwTudp7WDdCIPfzt77loCBN1zRUswAJXHtfY05CXKkg2ha9D9YX1VEg
SOH+YVrvgtlbkAOROWAWwCyU11fON7XicBhHO9rG9WtGd9C8IbtR3OM3bl1SQqD+saB3h8z7KvCF
1dRoFJlfq1jVhdKjTS52cb4r7b6VLMMaxtLHi1ELS/3p3EfWK5LOerQQowBvXLFeNXxFvTjC7amg
9/XBfilh6KryLVjVbc3LAPeo2qBiBUKAsFwHkYaZyzsbKhb4LYIynrDd13bogSH6Ind//tjWza8N
LSJ6XCzKFvXKqChyYLRs8LW1EKrH7AD6x1Y+swyHHdlTK3Iq9dGudoqxixCWW1SC6Gx3s6G5XUqd
phr32sxEqfhZgSqh3HTCoP7S7+vk0ahCv5OX4JXOD0utFLLLNtQwaqsCpiCB0WPeIJIp5aVNfi9E
wcLTR8OGJrhGsBmIamIjx1/InBb1CVA41/hD5dME20obAxLQ9B0d6XkM+TwB7DEI85ke+3FeuW2C
uETU1YwyPMVR0uah6Ztdmxgv+jQjZzxzMzLdn/fyq3/Ptcck8JY4YXDxyA3++fUt25YjWpVGW7VE
lh256HgzT9vwWIeVM9VQvEMOU9BfAbAUAkqUlTXQO9ytLbn5RVHmYhuYv2b+1a90MjurNycZbUkt
kJoE2ZEUmQfWihvwqQliN5OcljyKutaUVSYHaCN2SzJJJhC+ojJKAcC5szPLm/+9M//3TFehBaIl
u2AdngmZpIXCzo4RlH49e9UoEXa3kZiYJ19oELkpuUNufqVif1j7uplVE0ZwRfaE/cANysJ9HV0W
YiT6zAEWyLRv5bDrIrYC/6tkABvBBVWgBbKt8iITbWPWNpI0g4N97KEP6DqLR4qfVhOnkP5bivEA
c28Eq2GIeYpDLoe1kuzM6C0lSzlVD745qJgbBKux01d5flQbCj164UbtBfFrngxfSsw8hjwFBGUI
0wBNxSRFPE1Cr+7sxnX9/EJOWqCH0IFqsYYau6JdrZ5UEugathDhLDQ2Iyr5qk1TvqnQ2fQ7udSB
xs0G/FhMNw0cEqYkcENvRE+aL27855Nx0zR/e5yrKyPVCePi9D7aKtA+QzVLX+HPAabju+zn3Te/
CuntdNSVqu4A1VS//miUj3rqeIAw1zJbgTosaLCxGSz9FVcZ9PYINRA+lKCb1PkOnXHzhgLEL8pJ
SzWvkXxdz2rYBHhpRNdh9WGZ8gkYJEAhoGVAfEeNO+vd4vctAvGVhVawyKL9BeXTOCW1ileHGiYb
D5R8GNG00c0CJupjNGpuGhBtGOTOtb/5cSmxwRyhESHIqj/tYYZyPHNYvLsinwkGwIC+yJrnLt/Q
8l6rs9uv+G2tK3yaJaw0EoVFW8ne2urDNLZS+rrxaJfHfP5EyHGX57/5FXGZKIIkE7ji6jyZYzOq
iOS/fH1WLFWMnfaBkBskPrtrQc1lr/6yYt9Wu4rG8rCdST8Z0Ra1zqsGxcGo/wYyQB4LCFgVZWA+
wLaameo01N5GCipxIlXQ/FwSVKWrvaMrvxWWQP/WuYQknhlGTpFfEKjYbBWPAY/pU5k9GGnvdgmU
ZdN5qUCGodY7lHE10LcCd0f5o44alDBGIQWqlWqr9ybwFEsKFvZwkUmkQAGQkxX2qh7B18gjZEFq
j1xD/IooDsyliNPkjt+9+SGWEwaOAtLca66O9axPqnSOtjnxF+0Wyj+4XgstRYMK1PRDf/CzzbJu
0JGgyf5vwatvkfYtsZKU4P4WF0oCv2wagYgHySRI2mblkpYbTPzkxNRWQAIQ7qgowVFyFDimmpP1
r33Y+XO3H62ZK+W/Eiy3tRTf6Z9xW6Ccx0AtsiEQe6/QoBDSt00z1xs675Th1UbBLBQLaJwD4Giv
6wT5i48phjBnWi+CgDr/Fam/VGgPAEDH4ARRSEbOhqW5WbUda+hvy00AIQYelaLcvB1RdwL1O7yO
rN7TpvArNC8o2naVNwkEJszRoo8EixnoLkCze+0+btqHb/t4ZR9CWSFXNsIzp+qLAlscf6rDrmx2
qfrvz1/sVk4GgmBkUlEYAjumLkfoG+k2R6RAiecYbXttiWkgMveW+BFdC0CmolED2B2NHhB4LJKW
n9e+9ZJQzyxzcPGPTq6gD+0CI+sGLE3DJ6tYKNxFr94cUTv/80JfBufaRAB7gieHg0f67Wo7uxaV
pqRKYSJMCzcX05iwqZXMXDWNn+o58Iw+Q3HxsUNdPL4rmlPo0uBmcM6gg0UAogcTzMMOTilINglR
BDQ5kLbbIqL1Pm+9SFZoVpBBw+mOOhgeBKFWfWSoODHs1musIzITIhhqUWVoWQWQDuFMmJ071MfY
WsLBVNUm+ieERFQdyl6ahZgpkL0pIV+sF6kefgXLl9MAMtXVbOme9QWi94jAEXxmgXwMTBf9f3gO
8aD8hDqFa/p60cyPiCNyMAc1DjX0htkUenpGhdQpUrylgGVsO3sDdgm7rqMaaOlEkd2tblks/l8f
wLRR2qKhvuUvERdSVE1tzFG0rcFoqT0E7rg2JXQ5RScQdBKz5aOEzEk5dWDPxvBy/xFuAW1UnaiG
rjL4+mv1I0un0QyREttW9mMIZRY5xpkPDq60hAFOs9AWneJiqHNw+D+fvxsHHeo1AxwRAXmgGlcH
vShtOxlLiz3IdAPWBv4Q/Sumbn1XDnRnoWtAryVVSRF8MoR0UD0fm3zXQOuVnu7eKGO5MVcf9Psr
XZfrWW012npvs4dY2Zr1SqVIGY8o76obEYDvm9EmobDpY6LVXoZuFFlheBgeVqFKu3czFcxNIQ9W
P/JunuB093b4pEMnF6DxRBBBBfuagTibBkjgm+DFDlQQ9vu+K1ek3TJwWREJeJ6XflFpIp01J03+
H2fn0dw4tmThX4QIeLMFQQuSkihXVRuEysF7j18/HzSLV4I4YrzpRS2quwng4iJv5slzTnqukqgA
fye1gLxQKd7R6PLnvIdGJmSnBOrXf/1KQQbot0mqCklDXAAnep/QXQDhm5V7hn9OAS68bgUjUroJ
N19Lz03iswyvWVXQMC0qAU2CEqiFsF0yyADySZ9jVXCRG3lF7439hFbMrETbo+NWAyvwGvTkh1Q/
p8YP7daX/E4oW7x4bgaZmgU6ZdAS/3heNKk8oLwDr8lnyQC2Okgod1p9CnoUA+Ehir2T1WrrujB3
cvg3J6yVFpgN+tn2R5sib46GHc0qWf3Dy5qGByG5hdL9H+v1n1tcJLyBrlhhVsOfkfRkU3gSzivy
Wu6fjeHoV5kdpm95hAKlugR5v1GIkZx0Y/cXixgIo6X+8PVOuXbCmpoiysAecHlYs48rlkuNQHuc
thbK1kmlP9gcIuPUq9gk8bH4b5jHkCam5YGr37j0FRCRUIfKTlcUJmB/CjyFkAa5T+ovmCd9PHk5
OrBVh3cTxpPSSoGqhbtK/S0INgbzGcXyxC1gwvP1XVxJQnHUZ7SairZj3sYfn39K1UihWx8cG9Lu
UH1A5QohslHpTtfbslh/fbVrvYAPl1tsUC2p+sRrgDQnf62PPxLhAI+HNSf3VsM/Wf23v0fU0ya9
c1PEKV+JikwPEA0F5w4EAcsvVQzEkiKT8nVCPZv6nSN3yUqtN83ohv7rGDwa9S6ubXM6eMm9N6yy
9rWN1oby3Wg53HfGeCeEj5Nf2w06/4QEIMJ/KbsZvK5uSRNls6mYQG/gYR9fSV0Y+hgA8B9NWbQn
5S9GK7D+ekW3O/EAYZU8DLIOnextI+g3DsNr/RKTYxh1pIHolPX6eHEjUsIoUor36lBot6gjkwbW
1TmXEoqkNfcSzyZbwUs0ExpSlUTtxo68+vyU/LKozBRCQvjHW+BvG3XqU6p+KDTyg5weaED0Gp08
9My6aqM1N405GnS3KrJrT2+J2DQakihCH18iHK1WpEUw+Cw9mRdOEXTGOhN50g9WvosPtfgiSA9q
YLfFTKvwb/I3rqQI86qTjhi4NMnLHkYRSRLGVAkol/xQlZ0dj82qjjA+0LGX2H39LX4OPxaXsXCX
k6joAF4/LjPytkqM5V5wWeN0PBDuWmuPKunrq3x+oo9XWeynKZfivvInCDbjSkVh2Z/IrsCPqeS+
vtAV+iIca5FujGnRFNCX3RJNLqPYUFphTq/Ypk2S7XErcoKkOXm+YUvARL7EUMP6TmyfemFjha9Q
M2CKRmUf2mKRHScawX43bkeFATWe8/X9vb+7j2fzfH86X5claab6fjD+U8uJgJd9KBaCSzNszHy7
038kCPJUev4h1nNFITz7EKKlFeWBbJ19i7vIDAE7i/xYqMF+5FAYhmzPiMjVnGXAKecn5qZEmGyI
T8SES+alj1ulC+8kWCE6/liJ3O4D1X+GRIYP57rid2LVgN2JUn4dBX554ymXr5vqgVIVKYiGq7ms
LhnvZu1NxtgKpgtIjXGKGrglXj8jn+8N1s/y3Hq/kKWpyNRFQ5W1xbmdNNh7WpVounnqTu1BSjFe
i840OsuUxPIWBXUOOf++u/lqTNal2Qf2yXG9CEmlN5CzlKPpdrBdOxE+7C3u0K0rLA5GLzGraEy5
gqi6svWCzv7r7bf82pdPsFgvqyxm3jKujxTNtiDcQUQLgwL3PeVG7v1JovR+JVBTtH46PonLGGYJ
/VBIWWu6fvSId6UjHsZ8qwjpVizeROnVivCciYNtl+zlI4550zGbiaZmcGMnLg2Myax4Z/CiCKez
8nDZ04wnwwwTsTbdvlI2wkjfDVJlEnWztLIN9I1hgijmEUaT2Q85vajWtG3KF1WkJx/Xe0sOBjvX
swuawOaWROlTgfZ+b8hQmGQky4B/i7cxZaoX5VZpuma4EyeZuqpeGXV7NkBy8rNH+CpkybHSjiMW
uQw33ue/Svkh6+HE0l+M+vzQ+dYPNdEOtbQrJWqvyoH1slFVYatPz0WxtvrUbpPZpu6FYkRbh/U+
DPuLFY6XSm/XwbSOzdQxgze5UHGTSTbRpK2TqHjRU/k3q3EXGf6NvXElOsg4PKBcsyhQyG8+HjkC
rpmmV7SGmyWwr4rzpJ0GK7dDSIrGf3nusMIfLrWo6lV6hpaZNobL2670k1SfaVUk40Gsb+htrnxY
/15oud0HupZDVdU8k/CcD+IqCx4sAXnGLT3Ap/R1fiIojhwhbBri67y4/5wftWLVw6hmpqvJqwEn
KUgmKlV1oFrATi+WjNOK+VJh+tXCORk5xcq/Rf+XCCxOAKffzPzNoKgKZZdba9PwKYt+jeKvUWhv
vORPPPr3GyX+Q+SeZVbLIe+TIvQh1jWmO5Q7Q0jvYQVvBvJs7Ip5FVBwpQjd+jqIHuft2ckhxU2z
lUaINCY6nTHGj0LaUHLdiIBXjgxC0szY4GwiwVvsvnFKYl/NK9PNotye5OEkzI4ySb3vLdUODN02
+WIMK3ayDK9XHVC++5HpeIOAiKHikzx1Y220tF6F3Y8kSI6Jth17vq8uoMx+7UR1p0zpdsAgwsqT
dSpoc/asYYxI4FMB77rikIWvvBkJkASjE0VL7VqsnUZHOBGU+30hKOt2ENaDihNvE8A5mzGb1hHg
PVa7QktOQhJs9blcz7z1UPYHRvOsu0l+UnHQkgLhbSgmXOrefD26i824Xg1y7QB/7nS//gY76fj1
in7K1Oc3bfGGJYUQK9G4/7glvUKp6lwJCWMQJFO9hZtJ43X6o40/DV+2kzrae+2wZeFthmZgd3tr
Lvr/cQcUCeR8nDlLQ8awS3nlnW+6Qr32W+wTCjzP5A1GQ8JLkO41nJtwE8aerxxevn745eiB+Xzh
4WczDZyxTODTjw8fh2pvJYNnuJMW73vTGx0TXtMYyPBQX/Xa24ux7iT+ZEftuRkYNqygOMD+rdDC
3I7qENafobsg6r6BWePd13f3SXTP3ZGumOZsVal89mXo1LrHiEU03H6gUdCcBrN0aCLgVbci2We/
Bmb/MJCGCjfrt7kVv0iWZoMR/gFQngu5jwvDitUtZAB9vnQQbDlVxmKTNI8G2SYXlr0T0EKulbd2
45UUiuuaFm6YPDkF3MfrxkNWpJmBukKwDpncrGiYTCosJQz7tOEim9MGFibBj7xkzhCjiH7u29fL
fiXEmDyzzPEGmUoSF6dOYFjdoDSm5kreCQMVAUlUrv4VnDa6C/5rLTivmAyCx52p9oqyLCimVMij
aNQ0d45bptTZifKCILjQDRgqKL6xL5YBOAI3q0KApIcUTrWPnxJLoA6Xrx/8yslOUxxvGT4IS4OQ
9XHtfVNvTc8yNFeNHmGjk/oP2iEoX6rxFmp27S2bFKwiqTjgyJKsFHt9D+E/1FyPKlIKAjfsin01
Ca+G/0MreMcC1tmoy0N1W3qKXZniWkH+Serz/PUjvxeUi32OiQ7lrQqkpZtLJWCDeFLpcfNxh0ai
yxitAD3XUpl/m8+XUPNpPBkMJakk+qX125ziyZrgat6bMgSb3GdAdcahQgbER+iBsZCSWY4lg3ji
TITNulN541mE51IXGDLiTxivrBL3PzPCMFSz9mywIs+JuT81rVqp1qWtoydhVPaBpW8HfBZ5BW3u
O6OfYpuKWXz2Yz5RBjbA3bwzhUx9rDplXcAkD/PesA153FREqkzOT3rZnssiP5bWG0QjBLOOVEQ0
pRAtSYyRrYWNDBtjuPSC/4Dvmh3yeH7dOV2EraqP6PYO/nvCwk9h85BaT1+v/bXgy8Kz7CroqSot
bcqqqhREf+jVOb0Tmnpr4HFXFzU+yLkz5iv4T7NSNmprO7a2MqQ9s4O1mrcrb/pVIBCxTfk+Okm3
GCtLiJFP0rJ0cCNxlmWoyxDUIAYlzHeqyzcAuLYZkmorJub666dX56/p486TSV+QKRJpRMgji0g3
JVYX5UOkzmEmGvRXywsf9NzaGjBDw0bd9UXqmrwmI83WogYjOZyajZT/mBnxJZ5aYe80RbvlUxkU
04ZzdZwzMT8UnTrcejJ2fuWh9XrbHNaal60jNp2qTquiv3jJMdDGdZFg3qnE62Qq75qszEBXmruh
In2qh7ukLTAAutU4eK+xlw8ty7jIzBZZiMiUjyFGSiNdzb1OcVGbgH2ktPWjHJeDWTKXhDY1k9fG
91ZKwwk7UQ1PzrA7BXVzkqqDokPy1LeZ9FaZRA3jXGLtpTfqhaGjmCAEm1jDLjvpmOLQM+5gTPW1
iJV7Myi2lJxxPT+o6c3Ww7sPxacnUumwq/i+zMzbj0/Ed93pmZAqc6LsRYzAE7O9Ygo7LcaSFb8/
OcDIGUi+6OC2+JtCM5/EdFiN3t+0sY4KjNs0l2a1gGPWOtSJUvnd90/41Iy1DULxNCFuMFXPVuXg
tzCGKHb1faQVez8W3IFCIWIuc5itBsX/a1bJ1uylZ3XAbKjdT5lwTPGh1ZR+q3FskzJUMr6sXG7S
gm2ktiuGH6z7HrFDoIPx/A4LMFNlpeIaXErhPhh/qmVrRw7Hz9S/dNpzHw5wiv/MF4nF6lwa1aaM
C0eSi1Xiddu29baImwPrvkOoL/dAAkQS0fwx4jsxYAwVxtYBzZM9RM1W65koQBN65AHHWF832y4D
4WthQfr6ypfpMQbGd4wMMWLtbUnYh1W+8yRuPD/ib/eTfmUewCOySqdUC3cGBjSjdGLrwee/T9pT
YEYPxR+qsF8hTcxAlkSK8P4QZ8F+6MklrfsQHeH8V3XXnDUJ/NCALNRC4G3DU2EmMA0A70ZcnxMb
u/Z7yRfvzdyRkoEQFeymKPmmRRBZ1HSVa8XG6oR14IezkcdO9ZUbUIgyfxrLjabhQ8EgkTkyLUF9
rUzlcELK7Mb1T6Nt9gMzbvMgpQl8sFKogw9W8FPMfsrCo6bfeWFlt+lPOrgIZn+VPp4FqbcSaFzG
2kWKDzFsYLV6MjVIoSe13XTGtmzvB8UdfTdW1la9KW7ZzHzqa2IcxexnEnyJVhViymXAy8KkCz1Z
dmvzHCQrL78gsdOH50H7W0hwwIBQYqXgEPpjzFYuUetEF09ih8OMBObGJle05fxgYOor/2aOlv11
QL5Sm3+8vwWe0ydCTnNYlV2heg2Sap1Nf60hO8om5sTm3aSb+AgOjiG+mS1FQPuA+YOfWXZmincd
iXlRryPlXupfDeUh79yhg9sc7iyEualx0+Hz6mYAhSHwGOToxqJoMyw05aUqya5onDv1QpMn7TA1
DpttQtCEG5wH5wYTWYiPKmKZUr+BzFwB5ubF+s8NzPXDP0BGpijBIAvcAFaQkM2esmo3s74wirfq
CNE2ZPOZVNw5SvLaTbgqo5cy9WkjtL+mVnUSuPxNeazHdvP1W/xfKdqn7wQJ/JxSmOy3Off8587E
YpBaVYwUV4nGtT4Nq3oEa8nMVZ086upWuY8n38npyuE8YYtDb0/DLjDu0+j7aJ2T6CyG5UpjAkKp
rLxIPvQ6LjgN5uFGAeTqNHWEb0+GJLxYpW46IdXDYTdpetsaX00JTGLgENZxNkygybGDNGFNf3Dl
yXd0UWzFgpWEy4AsOnIqPSArPgml4GRKiAU0orasRtwOVab+nvF5D82w8ZO1BW81I1geq5lWWAva
yuhQaHDMrlRPo0/yW8q8VahcNM6gKH7122IVDKpTm7+KzNWVl9kMLfFPY3gRjNdYxQtpBkip771z
kx2a7lhLTvQSWOdOIN8KB4zoNDuanZL61xr1T9G/IHsOdScafrUjjDz9Vc+ZM3RSinJnsUBl/UdX
vmvaJTa1jTrb3IolCsnIqSVx75fRVq/0vWj6e0vUjtgyAcoERuLEtbnqsxU2rpsQeX0n38dg8s0Y
Y4Mdr7rkpDf13hOMtZ+mW0H37AilQJqh2ExfcyFHwCE4mkYIbB4y606sjzUpDm5+RDlidFV86xJM
yIV0VXuYyOsDSZO2ymDnjund2OlbIRPXWdVtBPMJPceaGjP5NU7eShbQr1aIV8VvEw+hesZaF6ND
lXiHavhljvp6tMqzV/R3ujjYSdDv8jQ/eljvfSumN618ESWnDIqVml26/i0N7rOWgT3hs5W5UucU
6MfUeNVIq0wSncRKnDLc5irHT/49CwZbnpw8vnhgRjlDFwKOzZgw3qnma1b8VvK9Ej9b4tHnJ/X8
CDzuICyphZ1UbaCC6uaTkuxafML8mD3R7Gp1F49HGngrLc6xejrU5V5sD2GNiPu7GljrtHYEMGdR
eR6bNSz1VZWHkILuJxz+5WOLgq0IHnKicTVGWxVSnIk0C4hIZKhCMDi0fm1VPIviuKoDzNllrLoO
bfZEwWIH1YSmjrUc30bj56TOvvf+qdSls59kdpW+6qWT/K3Sx7rZBf2z3m7z8q5TcyzhYTJ/h58a
BH+06q1qfZAyaxX7fF+z2zuM1mQ3FlvPcoPu0hs/dWMbAuHFMeomiyJabO2JUkdTN351pytYyBwl
pUOS8jdD7GveC0x80oRdLJ40VLjWT61zps6AskEh9TzIT4aJJ8xjlv0S2lM97SrP1tCvFDh0Nyd9
Wqng7vXRVLdT+BtDR1uEYth0u69DGejblSMf7x2LRBdP2U/asUIBHjRLQXbTqtxlkXAfVIyCK3ku
3i3qFbu3BFcXWzwozDWSoiikyEThZ0XWuieX7ul8R/Ja6Ws70xkTNT72bUsBG7oVLZQOipeeNveZ
gsnuAFemU1ZmyRCe9JyugSooEttdnZRHzYhO/VDeBaRHY4UFcXZGCIiaWVhJdc1ii46UNfel2Kzk
WLR7s7pE0kWT5w8Um+9YsIPwqZfiO1+mEa6vPPGCtYDtaeXKC7a+JLppRqioc7z1oWv6Z1F40KzR
lWoJI+JgLQbfffroGp5rSWnYI6RwGX+2fBg2ovWj72Q7yBha8GT5f1rzB89uhkwSM4WVrsf7IeNr
bcpNFmSMMRlWlv9QhH+T9NdUiw5d1ZURxCtRf2LE9orFcrQwPeA/vDfMmwb8n7sMFJTAKrDM8B6i
ffzxZMJB2q8qfERcOVBxfv85xZADTJlMCJcRba6Hhti0MepuE3DsMHurVWGFdhP0kpfV3sh3pHes
fHlSQpiaMS4IKtoS4yt9aUTKTMIjlv2xkadNQIVl8s0G4n0CAkpbizc+Zxhd6XSthgwJ3w1gWSur
HVkY1/HIjK2aDL8+Ny2TswoSo7k5oEp39aWi+VWNlpMAnrekcEFe2okjSUzNYspC0MwzwgJMTJ+B
+Hp9wMvisROETYlOPjF+tMpDpBKzCqagYEhHP5LPflqHkXaPw9YqSJDOCm4xHil2oALZTWT8GrV8
a5UHLwIBYVqDl5zHqmNqRCzbmcpoF8FDbFJyIaC2THkwoumQ6HGKe4G5UythPxv0yUW27afelvGc
GqDXCxwzaoZl9pBvK/kbhy6Qy2uABLqJX5N07zdOm7502VOVVnfh9GTkyiYz6rWCH0wrBvbI/98m
lG8DaXfE5wNtGOZkrSZ2qMjbKZX51wroNsM9rWcdzpRw09JCvxpH/nnRi6q7b6cp6REvuLkqYlbL
uIms2A09vlc4TXhbg0kiHdHEDws38JnW02tOMMnb0ghOhbbSs0OY/C3kbD9bustNv5G8hz79Y6nM
jRMnDtXCznHikaWjPLzm071BoiM+ithZkrIUL0bCGLpzxywA5U+Vrn2mtTQl6Ga8DbO7XrYuWXzo
/fumyNdi0m2VqFmZUbmNzUvKGTjlyknkuOyDbT6yvSyMbsx4Y6KtN9V9PI77r6PuJxntXKYwHUA1
YBMr5ifhkCWmhTgKo+ziAj1ozzppkFZnq9A4S+Fzg7i/aujoRpBT4KEHwlOQk6fo83SYlTooSL1/
+OEB0S/GGJiQn4MU3HaUNhFJWUQ1U2URQfmWMc/VfPzfu14UL6GVe7ox9bIbgEtKEpHV71dFQ23c
B5dEhs+bOymNJhIXu+jqjWLQssgAEmPZ9bTfCHM0DlBb5Ayo1e3XS/pJm8qSMtuK9j2IrwrxYhH4
tEoe9QLhiqtBzKy3WaiuffGbDDG59wa7DJHbFuTGfPnqmDHKMnD8Qlh13kVub3HjPoP771gjrFoG
ssGwXRRO0ViXeiiIkhuZ24j3mEGQbs4lQQslRjpdvn7yuVXwMcLOV9Mk2JcSTOblsC05DSpPE1rJ
RTE8U33U7FDohxnAteJ2M4zbKtZuFECfxGiKzDUh1OBEj7+suNR85Bw/YdFUkmsMZxBMJpqpgo/t
+K9agP3nn7mqDMb79YNevyoCT/QfJCrK0qk5LHWaRX0uzVguhGk4Usy8OivpLhtxigWtpZ3uG7fa
1NfWF84rHSOLgfaYy308UT2NWC+UpjhjqGO+zgJtNzdkW7w7TH90xv4l6o1bCzzv1uVLRcbDg1oz
GmMu+kM+cFAbeqU0t6hYYCW60EsWh4caYy+z21k8MPU2fbM6fh3FtQdK//VifwaoldkuCAKaxaFu
6AvI0dOjCVuGWnLBT9hO9OK0m32pz72gj9dY9NnjWhyzOm8ktxb4SugLpIO/znAWj8596PrWRZMg
ldKnZSKGRh44TTYUa5/xOrSrwuLx6yf+RDmeN7VKx8gQcYUgUV68aPouSjg2mjhvL/KFxGK8K5Am
zCc7+dnTumGLlRXGueBIQ7/rQvfGDcxxYfnSaYMywdckkCG5/LjTWqvRE7nOpJmqFg/Im7w34b0/
NrWFczSVl9a80SR7p44vLmnMXhgyBxEG6EvArxfGKUrzQXJFYLtqxvi0vRjojAWgph5OQ5pvukp9
xrG4FYpDTzZTCN2zrM9g6Upk+l2UUCOaiWBHSrfPYetUMLkCuX1V0j9ozjAHxkC0jDddnxwiVjTu
Hudmcq1qT2HwoxUHwNT0ovOW8Qz26Gmp9bZKhue0KX/Ct2cCAPdkyHtLCNaMYscjheFDlj1SDt5Y
/Xl1Py3F7J6hzhwFaAIfVz/NwzS2ej45sWtX2V7InyD7q5pDYU5/DKia0o456Gp2oi74+tpXDoxZ
0kaTSjMs6JCLFx9meTLgmEIIpxHJW5+z9PECk9Ch1L1JELp1tcVJWXVe0nYyYRQqBNNJacFmzI0L
3lLrQSxev36yTyZLfFSGDAcGxwiCtrj0/W6CtK/Nlj1dNhfZTx5ycdzN6b9k6oeqymFKA6lnvzT9
mxEOD+Z4GATmYTI20RNoMZq7ZvL+iiLjkZXoW6Wmp7Q3zq06nbwh+p5YMLuz1aQlDvoTrG9j7zhv
P2umttGc0mAK+YxK06JwJ6fhjMq78ApCulSZpl8myfgreI/NWD32okIfC8w+Unczm6010ZGjcarr
9NxlGD4ylS8zu3U0QkDjGM8utD03gTfsbjbIrxAyFLR1NMhROEKNXGqSrGIIhcmKJDdL7zLtwjhg
bMklThy/VA+CvjHrVa4HW5W+wtfv6go4zZU1muUwdGBGv3No/kE1s3ZMlbAPGDQZMqw7ML9T1jF3
DoxJ6wC9qG4CsC4x2EflLs4vpvyrwU830ExbUHIcge6RKe8QLh2TxtgN0XiX6s/kYzqjiZvGSeJb
DrvXNjJfCxasTHplJs5iI5cZwEXcKqIrRjvq2ww79WJtdiuYxNl0I7+8claRqWMayInIEi3XphXj
yqp0rsXhwOfZhi6ztdpqPd7iwV9pYfAW/rnSIhgIvtxiGsSVeqYXMSlAqJzQxOIJoorPEEltujeB
XRra1AIFra48eg71u5gy7S8Mdhl4Rk/VpWS/onFnxS+K9fL1Nrm+6jhm0xTAp01ftFiwVczEaJJF
1zC3LDk0Naowqrti2t7O6j9XlSwGXVxlZsQj+5xfyz9bspbUvK+NXnTzl0HB+97plNHeQJCLir9l
/jDXizfS6fddszwHIMvAQeEL1OSll4SQx5OSWpPoxtZ9HB0EPvspBdkfyfkEZrPTDEfSuE+xHEB3
mk2DowyC4xXnMDo0dO7aDb5bPwU9fg777jJn/dyoNsVnWLQ36shrGbFByqJCEeBOsTH/uDxVGAe5
0hLKSwBJvzU3EAmh85A9SRaTgpTcaXUguiJbfb0HrgYpSg4F7SRtNtrSHy9cMi5MhOcIqjan3oBs
XJUObvE2MEs0Z24uPN263Na3UiSZ312+nNn7F8ONWe6+3HxWFXbGlKcUHspLFmsDz3iibTyI66aX
aU+UK+TIa0+C3DHK+1y/QQ29uuD/Xn+x4OXcDzPNWHLb5mcq/6DdTUbeTRl4z7MCBjEekrq7FZev
xR4NotqsPjQ+cxdNtZqsSgh5ywPgOaA2aFcUa3hOhrYmBZxxjDVGxzmL1jNMzLqDrn5PFA+Pzd+B
8cOvfxvyXTQJtpgXQJ/+KoJDNKV4/DKIYxSiXS8w6acfb9z31du2iAdIbeZCePHtJoHaQvokkFGR
Y+/OUCytdBl4MgIV39iO87IvtwVDMdHKUKkhu1hsRzMZeomB2yKMXRpFbb8RPCY11NqxfMMl+UdQ
Vg9SH303B4Be+s79OGwmD1ek1NrOsbNONl/f0NX74ZskMyWp5rj4+Hm0ldZ7ukrY6rxqOyFIK18w
xVKi/wetVWFL0CR99zYTl9QypVMtqawzgpVS3BViidgPV7A8QSfxwPjm0qx2g5quU0nd13BVVHxO
vn7Say8ZYqulI6giX1kGgsxITJTEFjfAfI/iDJGcA1gIHm5mrVdDDta9tKPRHHIEz6Hhn6NA0bpU
7Rvx/QTWAYWJyxSmFnZe0oPALNToL9fUboFe1067f6+6OI2xQciEMqJ9EOd/xGQtKb6NYy+0Keia
Uvbr68W8IomBDP/PMy4ymjxjeI7PMCp8IC8GCI5HFTh4sdPGrwFi43lGQkB53EFdplJSqJsOVMQz
STW/qcC9dvQyihIHLcySTYbkfFzvVvXCehBq0fVpslSyPZGHTA8ZpNFhWJP8NCH9xcvg775eg6sb
6p/LLtKLBq+BOuI9zxuKAgUxOo+NE3Byi99w60KLUJ4LgponBhealLVIUoeFJaYG4en2qNRre4gt
C/edGg9wYQHmeFVUj4HEldTMrZqHvsqcLhtX3kz5AZvsy57WyxNKowqeQxy9JanBEMxzOh6r7sGM
qzXlyY2Iee3hrZlogvoCauC77uifjwkFpF+VXkpelbod2mrjhMoCBZN3cxtdgc/QjkI9nI9rmDmL
0CyEQopVC1eCYW15cMwnBop0KyjInVG/848xQ5AZEa+c+ZDr8K0tRQiuBd2bxoYQB3R76eIbxf7V
N0K9PePFM81psclEmvpKT0ibb2p+/Ow5jWYBolgdbtNY5g9leTjN8RESpsR8yCWAKMSTPnZtJ7qN
Wq1nqZZYhxstHzak8W12SaOfdRC7IzO7Z2RkThhnI4FbqcsVWiTDKtA+gOcpaG2W8FYTqoIyaYPo
BuW3qgm3YtxA25OYMj6sc7I4r4QN2NGkpu8J1W+wUzoxVSbvJhsEkhaYD8Q7x52GxlRswvGt6qdo
UmwDS6w5LqXQLMjFlOgREWnMdIWkjexZL0aXdj+rCRXoS18Hi086bOAFRumogAtwvfi4FlB7aeZJ
pI7BezEyQ1im+qAMf/X8jW+ZvaREr3P0KF+A7noZHo1aOV/fgXrlqOe9oh7ElQbMTlyEkVrIksyS
oQLRY98ZAGBNCyow6Y4q+U7GTBuRxCtovqmMsddTDBUTaxv3v6Isx7r5kGeMM5CjM7PC1rR0ivSv
kjyaqbVJNQF8IYHTVG+mALa6xPBbXMdacEgz0/ZD8djB3yT55keGZk9AlrFni2JHZYCtIZ/izJZh
jw3Sb1qNwB83So9rZRLPjWsKlSC9gCVclqhCjDVaqLg6MyezaHAHRoGYylMk3ClaY49tuikrFVqT
4cyuSMid6TozWopeZQ0PBfzJzkTcCowW2tBOo0meCIxLTCUOPEpbL76RqFzbKtwwQk/6biTRS68b
MIlp0BJfmeWmI4lfUuxCBnFclBbuB45MYJWkWSu/p7eI0Ix2czBuv94sV9jocxD4zz0schgrkTtB
z9kso5zZCp3sXuidIio505EAQU4OKuipDLyQxnhdY3qvESNqP8NO9lzMTTSsOqtTHoBpmbB9oKN+
fYOfLLb4nizmIKCMAVMBCF8krlVQlOEQwzQWtxgZHI1+41urMTpN6WoQTuGZ8W0Yj7SmA+42HMMz
BNYkcMgOir0OZ2QIwYXfvOmuZ4Qd7sB3KoQhuvyH7DdGIa2/MvepsIlPwStKgs7GgBPSxBo+XHGK
90bvVMmuZJ+3K1A7pXfaY5A+DtPKlJ3c6WiBrGR/WysrxqWEe7ra5uhGta28qMLJq3cBReBkSygJ
6HM/NptGhj6yxZbazeEaiw7m22Bn7a2S9D1+L+K7JesWXrRoeQz+/JgoRaNXKQXqJrfFBa+mjdF0
ey18TI2HCD1B2f/2ivuZ+VFV4bbAIkuSXzNmIQf7ujLOPTo0JdtLvutFsR3EQNvj1kRfkUObFuB3
PsTZPsm++/GrOP1UfP6UaT/cmxBVwAhrw7QLubdLdIb2JL6k1tnTOzuklwI7TUABCCNx0l4SD63k
9yR6xv8/iS59f/Knh0E8p8PeM5+F5hyg4qhDUPxjqm7l0anCZxUKQ2JA/Z7+SIPrid/RBeKuVo4J
mb7b0GdOL97w7NetTSPU1sZgIw7KZoB892cQj3LorUuAqy556sd5LvF+NgIUIWunyomJDfnFGjVG
YWKPkrkFKSzETvr7OUZMwWM6nzFpbVe9cVfd15K0izDvE+JLJQD2djgtxqCyGmaySJa+V8pT4a1l
TtQuWYdUxia0nUyLDlKu4tLfY0UWbQw+tWkIT6EsH315N6avlbKb26STzsbzIUAJ/0Pae+7GjaXh
uldEgDn8ZaioaFnxDyHJMnPOdfX7WZqDM1K5oNqYjR50T9tqL3JxhS+8ocU/HHxHPLd+CRAkm8Yb
iUefK2B7zjYNjVV0YN0jaG7Z9U4HU9Hqz3ZiAWwDogQ4diZex1EvKOR5bWXv1jnt48987p+1hngU
lqymaL0erbWx7QxtSByAA9wHaXh9YKtYXMvgwwjgJrraEyi6CRe3WVK9qn8ucrSoKYtIyTrCxrDv
kIYPoRpK7y0w8hG16jMnyL/BDl6amCpQGuQgOb4W5rrT9AKgx74039BX5/giSRsLQCrx+mwIfyK2
ZC7g6Ap2C6q/R7ElYrLxSONW3c+hDhr5FubKgsczXu+Cm4Iyla6cqzkrn3nP8SfQAL5B5kKLiRT/
+3an0tbQKQ7VfWTI2xJANnxpMrKO0EIv32VwRJ28E+FOOOh41BcIXNZ+D/hs6qPPX68q47aVWuH8
UkHTleytHt4lwGqNRrp2ctuzi+mqy7gc7RgFAqV/GFj0jl5uhzbZiD6pauJnYmgYNM6XXRu/2MV8
05kg1+mQWlYYVGF6q6fjZVNYQV5trTgPbB5RU1+pVikT2Hv4ZrXtR2CxKGcSrlmi6WEEkzM9Svho
SWOLgfjTxEymSb45SBexjAg0AByKfEWUeNYh38hT45kWMtH3aR0FEA/94WD4hYFnSW9u4vj3QYv8
mfNcQCt1WJW29UtOB1hflLDQJhicfIURjrfEv+qiXevpVdva2w41Rccud7hWXw358GfsL3Pwa22F
Q8FhDNDT/M9jV4sHUd9qixvCO3kGA2jfTtpfRAzmJvHt3034R3QmKjD8/EDZfmhZd9mhANlWITjd
7WCUQW421wlYFnNpL0zQUoP8oS2pF3GpqJLmEUP8TrOP0Mr+0Gfy5/w1Ncp1gwkC0yjZqVeouHK0
ZG/9xZKvYE5OXH2aDKBr2EboSjYQ2EEPkcdifTP9PaRCvOqcIMipAJQ0RiGPQRz2H+CLnNdxqodc
PxNfP4Lm3fZBDfZbq7Qz4QsqZ6d2N6AEVddp6enHeVMCxB0w/Ai6UKpuRlzR8/pl6jmque3fEwWt
e+OjRUVTWax9vHAuKjnKvd1+hP+DoQ2HQOYBW8bIZIIInkYBTXZvEKeDbAQWqUI4988m4HAZ2zGk
FQ9Rtom7S0RVUL/Mr9KbFFCZ1MT71uoDCR8bDMODEBYnctNgQkE5V5voOlYvVGvfpJc2HEVjafAz
RQ9Y+1uaDjJZJRBMG2e4xNVQaj9g3N4SUsjqCOEmomR6J+FZhHBhIHFOznm6qiugZsWzU+1UtfMk
W7mITefBBj2kHz5SS8Ei7t1ASY/gYjlsJTVzpdRAnAegdAM43R+AVRIxVVGPiXm2QsvO9LV+void
6rJRIfpD845iwKpNVcFsCC/LkICwT/1ZUnBWxL93eenj4c/BBpyMvVAF+W7ZzEWKLkcGoyv3Ywma
UeE3gMYyyPyH+q/ZFMSQXGOI44YlZBYvc2RkB8Y9sK2UAin2wJdjhVmhCxhtV1uh11vKOlHSlSpf
mTS2sATfWeXNZLwttFxK4JQ60umCDnqoPhoE8CQDU7xiciVgnGX8KM0bSQ39sG13inKPJbUvYHm6
FdjFL03bpFO6HpQHUGmeA1YyHrRVJ1vrEVR4q1leXYCljwaSl3GjF/mVojMF1Aey9HATCYSqNAZl
E7v6iq2bHgjjEsXVjPZMff9kVkNOYxOlc3vRff1+uC+tNDaqAcQNqaCJ3GwKhkL3RNJeQtAXvlV1
fdhGk7kZsulasPXFGTokw178c+ShsGV9Nu33OGLFXjtE7ugbFO14JvH9FBg7voWo3ljkMoTp//TV
c5mmTh42YPGyBf5t5iJ4S0PClAKnfi4aiOXjo+3ccuWaDvIppie4fgJN2CEkkaHAj7D/2oRkMhCH
H2o7UK2MBZQGZtE8iKZRVOGE0fxiyZypvZzqoQgtCNBjMgIlIC6+z7EBOSSyWg4RUd000JsaXzhP
Q+YYOQjq9mP4IEh2P8clJ69trGZlSGFIM/2jX5hKkzwNZc8xKVcgEm1us/VgcSRNUWA48x13t0XO
KnDSjeU1YC8XNfcLApiFK8cpWipxC3L6NTcxvmJA19Eg9wxNoqNCb155yCLn8uCoXtm3LkzSEmyY
UV7qVUOSOfhw813B8dPGl2wq12rH6QH9sFa0VRIdbgr5Rh4fa3vxBfygoMg6cXH6dp34C92JSn+f
EkoJajDAWTlv7HGiHuZ8nZyjepie0c+tkPMRuXHX/xJiFC3dVS6UYblELkvjcam0y+Wz0V2EEF7R
ROjJwmyUAuCiYov489fST0ChPhUCyNOBQvxDsKKcZvdJz9dCp4V9HrtoovEs9LdGyY9Lhyh/ZHZK
IO7RWp6pMwx6QJFHA1JN3AebRNTRdPUmn16BJdINEaDUKX0g3DGwF8uT5TozlpeWo6Q5vMDZpULr
pjL+7Ey5Pfxp03cn/pvkvw924QmCSjyM565TsdCP9zCoQsonHDkwwo9KR7mVw6jtS3UPWTFygBIW
1v1MRbIN1U/wuQhiB474jIuxXy6tGRB7dVlG54AfJ0sjEPxA+ckI4/2j9F+Oi5wntJj2qRojxpJf
jIvmA5T6BNo7xS2TVsmAHtQHVWsDWu+J0Mg4Z6JyMrn5+hhHB4M6tZkSRzxGDvUkHw0fWoBdEjEo
ihBYpLc0Ek/EhxA3tedf47K4Bm0PFJvE2YXQfzMM69m66fWJ0+z25xWpnGiHCJwJYpMyZ9Y/NsvO
oTYrlW2/r5VkPaAXHpcr4KCFowZlZ/plarrCIZMmm1YUZ64l5VMP4J+l8mX0ozZUomlzF0omLeBi
PUyqf2huc12lrBf/hmA2IpWMn0rynyPV0R7Uulgnen4zRvEK9QdrUIO524SkEU+Rsfha7fiqhf8s
lbaQcmEV74meU2jZoD0HIVr0krfGmhq9THHPrA5QGqiMsbcE72GJ0U2IYS8W97QYkyK/Y33YOQax
ZFtSK3mxI2Qbl+AgS9cduhKU15c58cpw9BFYlqytg25SRZOS1DBHeIusYQJFbteahzJVPiBJ8CT4
5rLeB4GOi6MFkMu0sKFXqku5XO4EbXBSFE7oMtCyfKP3h22HAbNg8MAYQDvdjyb5weSsEH9GH+kb
I2KJoGYGqtSClC5h7Ylojy+XbRDx2IJjHS1vkz6tR05scQySz9VCfUx9jUml6oOCK/388fOqUs1T
0TttkU8kjYy25tHJu8T5mOspX06lHC+0WegBlKL6mNayf8iDWPqlp55QlorUbtfBTADrvTYWTCir
yDOd1ZhfiVSjLx4QqaG0X/YpzKe3uZo8xE8B7U6t5anpI6pjIiGtJNKVlbE47F9kzGH95KCmDwOU
qjS/QnMkksJ2ZeNHKZS5p7q5UFPZ7xGDSNTqaUz1C1DIKFd+as/FQBX1yee/SjTzYaJkEgI/QtVa
EN2dkZI0sDUAU7Aipd6keIcAFkV6JloJ1cAcH0gLwKgP00WseQN0G5jvKpYmDdxxSFv1/NSXszeO
pSeGKAhi42U/J6nf2pe1FYP8o1ciggiUDVo7DcaCmxVV4kN4HU3KriBwt+EjzPESWPbukCmgjIfb
SY9XotMy6hKEOiFrktHrCMnmIndBY2WOYHx2qBxoQckgcgSbh1PooC2/VBLivgyMTLmJ7OqzeqSY
0Fs09Ewm1dMHnhQRhljIy5TmRUtDHpOKA9isBu2UeFRgC1KWWz7MpdvoIb7oOgoYV7r8YlHLHWVG
z0A6p6Hui05LutCeol54q3T3kZSxSjXAHgTJlzn7kH8MSHZk1LpEGSthCVOL9FGo/y3kvaLuUqba
mPNctZZtevheQk6RLHXRaUO0zwIyhuLqW1bM6BwaKyGZ/6ZkCtoI4SPXv2z2Dwez9/AOFTu6zmxE
/ts1m3YC+5426GUR8yqcDGUI779SNjM127jmv9Bbd8quSvV3lBkXUe+g1g2rMoFx1pEu9Uug8VNv
B82PaPLB1sjxAuEQafVwpUbyppIJoZLnGAkOoLFem0BgsjdOuebvjbOJExIBTn6tyNxw4VovCWEb
43bolotSlbd519/T/AF9eLA1doa6I/2fJaTvVhgXwPUq/bbqgn4c9rEgkuPKZzHrIgVU41Wt+2oX
bZIkus4Oc2BLxVaSKXAX4V7wdET4mJcT61t9F8oTrLo2wvREXqHmJQq3OSJic7XsqnY8E8OeauHB
F0JLCKomIJfP9PxL1zap8tA8wIjfZ6O2qgA8UDHtzAiPtQnRHvMiyz4ErU9/7VoQARywVHwOHB0U
bRqYq5x9yFv66pPQ/LEO3S5MssuqaLYVQEKe/j+9yaukjzaapCGsPa5tZO0cBRC4UOBwfv18+p2K
OumF6AjUUM2Uj5OtqsrCHtTfJ8nBpFcYDtomAUtGC1bNbnniM7XJT6Gr41tU8EeQxEFdB9md75nH
WCfIohQEGAY+PdMB5032s2KT1DEBYH29EH0V7a4SxnJJsVW734a3aYzr2q52Ojo4P7/+KcIBDVkg
HUD4sEw+bgxDSNSBtIzwWVhTRULjwqD5of3ulluwfG6s39cQH2uSFKWirDIIQa6fH+FEQwpZZ4Hu
MLl6DODG32dEBrkzmrWt7PXmIU7lXRv32zoc3NGCEQ68vxsJGxQQz9WftqfY0DSgCTXfiLMg018F
7YS8SUktV8idx9TOfn6+E6wuno9sHAw5Qgv/QHzzPpwg1cIfm7UC93Vo8+kjPnT9nHKE3Ok0Q1vY
AF09BCKqh+LrYUZQVqBm5HMe7SfyVvrMiBbTQZSBtX32zr7svikzTRQz2X1A2TGnQukR+B9bS1yO
JfA7mEBnt8i/BbfvYx6FxEZbxXbfMmY7PeLBhRom8CpQPwjj/TzT6r+BCCNBP6DyQc5l2UcgldbW
wk6diW95O87PuSyDYlY9syPp7d+WnGs0LBCOSrwYhjwyTn5lxRsVz2xqd25bq5yhzzV8Z0ldhXW2
linWNhzgeRH5oWFtEiSY+DZnnvrfFArtLMg6AvvHQvms53z5JogCSdIowieHBltP12WI5ovRlAW3
QW2aJy5SVA+20HrdXJkgOj9k9noEWH1I/jZ68tRnV9ytcmNv4bes5am9kWMdOQvHS6dz+d6Jmg0P
C3pchatosYCOpvjgTPEsxY6yt0eI50Xqj4aJIeW4WkZtnaFva5PgDu2C1sFC4Aecvdnlg7UFYIEM
3LsoZ2NNMjatL4BCxY01IferUhO3MK+anym/HrLsNmsG/HnOFZz+PaspndBwQsESLTEqZN8PigJ+
N1ack7KnQIK6SBC3iq+MNXJ5AXpBV/8LOYwbAbVOLJ2gNXLjfR/QiVKnnJVc2WOfGMivjokQSaVt
S8f0WpaVPHnW+JA7zZr2gSa/oAdlwOuopfRv1ttBppSrn5faicuDB3IAHyIgKnwGj2ZAN5MipG4E
Lp/Y8eD0gSnwLsblUOIMnhGbiqKaZfhKJZR19WBB3E7VoX+jmIUo4H4ZMSE7p25+4g7BxkUcR8BL
2ALHIUFskLzHM9MEGl8QImMpWtFBbjtg6ERlAOfQ7TQNrC2XN0RAPacuz9yq/zbhhAkrEF/E1W0m
5uiIqjRFiaQD/NNo+CXpnzEJoVymIU3+MmdX51/5xJ7nquIUhimHrPvxgHmdGJ3SAN4SYEx4oKGg
fWpEQPyTbdLArj/IDQ0pgHPVZUaMhLaZr/ThucvzxOFMYxvCHnoLgrR3lJQ3rZnVSwFa8z9all1m
+2YyxC7LeeXUlKrJbcz2QWhsUkP/6OzusZ8x8JqxFgQC0yNsUgYtYoRJlq+12d7JFTV9g8S685tl
5mdKT106XDOxnjnz1U5ATXWYN0h+IBchtvXRw89LavB7QJTVyU+b6/Kwxz/DmYUwY00NyKtStxs8
Zb6HaF/VFfotpOGhd7bqc6L4xLVjIo1Lu4lm7rG7Td6Usz107Ku2QiGI4o7YSAdJ920bZWOEhYZ1
ywGXI288AaR6lqzM66biTMXx5HwApcbUwwKhycN8P28O1Mar3gplcf+1yattQ3DiQUL2S1sbe9iJ
gnSrjbAMcg8OKtzbEcgeRkge1pxnltapuIeTVoZthGCojkvF96dR4wwCXAYXVeTLfQQgeJofKslY
N7RyYDuofRzMZJ5sR5R71LVkSUGj97scB/g0TM4ulhPHP18HFL8OcpB1cXT4Tbp6KBLTmfd7IlX3
cvF8Y3AvLfdp9J+eDPeycit3D3jVPazQonAt91pxn9Dpch23cVUP/zt+4MUXP1a515fXjnv98sSf
Nfsv/Dr/48/CSs59eQvXL7H3dr39ff1yvdp+rNcfN52/vlnflO4NakS+7gMp8R713zeju479D36x
8RPv3fTrje0DSXYvnq/ud/f3sr97fr6KN6+teyVf9F6zql1SJe8qd19V14vdHTUUd/e8i93E/8vf
Y/f29vbv7cMQPD34fwa39O78xL+9u/N/vklOnF9Q+7hFAcwLV/KjudQ5uhKtUmeh/Yn8PrSRM3++
2Lrf0xzBHfzvAEdxRpKTWZByzYKrJtZLbg5og1yOND3i+a8ocQjHr0/EUHXdyjeE8J2RYWBkbdA/
nuXLZbZWemk9mlm4MvT7sMsuaeiA+mGxGbHXlIpva3+R7D2MxWpQHSRzxquqRSvIQDpn1C94p3hC
1rXtfUVCCKW9l1C8P6gaXMyKBHM+0w4TVbIf3vg4k8zj2EBhlCllV1JOED6L+ZkhTrAjv83qMadj
dlI7Gy2QUEJ5t0e2VNaoitMDpYTR9VdOV/qM3s6wHXUEuJJfzLWj1UFaAk6b19itIVf32JFbDrm0
oQwjCm89d4Mo6CvZ28+L4NyMqN8PkDo1G7NYmJExvKdiA1TiLHn8xPUH9pZIlrsPNRPtKJsuIsmo
rJAhkLnA+JNkiOot7dm+/PXzu5w4fL4NdARKnLp4lHuVgbiqKEoOs6AEUBvNUcg/B4w/kQZ9G+to
3gY9qqys0z73DgAdDXEiPG9FHfPndzoRNX0b5+j6jXvDqGDgzgKBbi/gwAO4q2YDjtef8fM811s5
/a0oMtC/QIb62ONE7ppMbtrD57eqFthe81qIZrBPker4+c1OzSDMQId+kk5D6fjqqkp7KKyin0UK
BiuQfFVQVM7B2U+90NdRxO9/SfwOy5DhSDfNgvvLXmMgesi6c9/nb/9vr3N0Wksox8hdwUCw2MJl
R8djVMCg5mfWw6kwCEz+f6ft6NDOG6MDcTPOe+XucJf+Nq7RVAORHHpIxo3ZJvk97GmDWucQv5/a
AsdH55dxj8VqCtAVtVYO8x4/mUjfRfmDTp9nhJ8ilMehy7OvDWxemWTJ2Vk0cJbuV9T9bUeAWHPs
dwSrBnXRqLxvinSloxufFtrdzx/hzNf+7Bx++dpF0erSaHfzno4D0hyUQTgB6EOeLYidyqe+foZP
dvaXkUpLbi0KYPMeYsw87MaRDoNKQwkQxy1kDQUwnOkm5eWovHTt4UxkcOpQ+Potjg4FLRyUsh4Z
XJIFZgdZsQ5Jhlcy3BKRVXFPOOnfn2f23JAiWPnyvlJi6Wk/sFv5/PAMXF6bsKRMhQUFSpfmB02k
n0c8dTPhA4IFKhAQgxX/fUQ7USZTcRiRDSWBH1hQVjvrr3BmkONKb0FHcG46BmnwL/s8gVDJ+fk9
Tq/J//89jqHytpIVTiOxJrGRCyn/sU8Yyar/ltnDzyOde5mjO0nu2lFGbokZS2hHrCm5EG/8PMTp
Q/u/L3O08igIjnrYtWwwIEFLdkUc+H8TMpwb5mi11cWkINHNnFFuBpNBZ0s4fJzjnJ2KFxSg+Nw9
sLsoIH9fYaWT92i55PN+qPbWOwxCDm3p8BJynJ7TMDq5CL4MdfRCeg/7udcZihyMF0K1hQodV6q+
nLmGTq6BLwOJ3/+yT4dcbg+GUn4mDYiJzdWaQsH/sAYwyiPPo86lfMq/fRkiqdXazvpmFsxLjj5G
odB89oQ9uQT+O8rxfSNDEYhGo/58EcyfBAZAosOB+Mz/8jbIp4Da0CjTHG2aYTZTtTWZsDj9JW4y
9iYQEcpjZy7uk4tNuMj8f+McLbYaXj6qr2LWMDJ0bmuyoLQUUCSha2mdoyOfXG9fRjtab2E/2fJC
Uxx435oDh0IbpwHf6GyV7fRn+u9rHa23PjU1yrt8JkjdAMAowqBiNyurnz/SudcRT/FlyU2zWs6l
VX3etpgODWj0SNzuD117Zm2fvtexf6JgyN0DDfL7SHNitwpeQ5wJB4Qdy482XwkeWD6tPz/aCGCk
8WzQyILNqAxCfPvx53c9OaMIjNmQ1wGXHmsUDNOBwGrk02nhDpkONKWwdMqrXz+PcvI+/zLK0e1q
cJcvacyM4kya/xUc8kX6UNq3abobpEsukjPL/8xbHc9rq4bqpIkFeViuyLx5K+6Ns92A06PQs0Xt
hF7xsQyMZVdNKEV8Pc4l1OFouiHDpZ3rR5+eu/+OchTqD5kaWdGQseY7RKn0+w6QAMcGZ61BZ1Po
UU/1mULfuRc7+lx5Vhpyg9nD3q6uCFXIYRhNPwdeO/lilDSxkcTpCx+i74sfJQrNTFTB0US7v92A
66JFILVXeI1Vz2dbiacapagyodBIoVunono0j5mpR3VdypO4SDrOwmEXdTgw4BtUPYZg1+h4gbH6
ed2fOkmwLwNHQFcAOvDRMRzVo7OMszp9dmeAvFFYS21KTsiRnzNyPKGDKt4N/Rn0nkBFWkf1CAMz
zV6yjEkYI9jtuGU+O/vRBiYng3QiFEzgNFqXaoFEluLZ7yImtGce5BYjRFgrAGay+oyp2WfYfJzH
aTjPAqkG4QDz6vs3ztSsrCJdm9DxdjWdUsJNHN9n/UU5YjjpNdEuUZ/qzq/yvdauJ1DLA938m0Hf
DVDm8g2kGAMRAMXrD36Ur+zwvptvWmVzkJEf8zuHTuOfor20B88YWy+9sqVdutcebMBBP3/IE0BL
ZheAizAg0XBYOLp5FOMAJDtZ/vMlrfR1RM2Kk4WET0UTLnya0l+gj89GP58KXv9O4H/HPZrAsYsG
pSY52Rf5Tu/uP22DonthnCXkPqeWwjcShwjcr5dG8c4GrSfri+DTFQXirVC6OtqkeZRO0ywzPm2k
7qpD2u6ayuKQr2XlOqqQgLYKj1SpWaP3VbxC3hviX1GyLqGV2OG1ZcK6/01zFNqnlvra9uevcgoo
Yn99uqOvMpjD5KhA6PfTsrH0jxi7iGRyNeulNloKw/hPJn/G9q4e6fpr74n1oieLZ2tU9QvVtyBl
aRHQjLVSS//TeqFlw8WqErwe7/wYUSOFpcR3o4BBQGlWLRQbP7sstqFc+XRrplgPMhxKfp6Sk8cc
DrWAUuD76WhSfd9xdZ2WRlXNTAnuV4gOW6ZbKneLfEmK4xWlN4EqOH+4ioPsn2Uq3IpVSOy4Bx7d
GKN2KAoLb7v93Aad1bgaOAHHhnsCJk94wZnJuMsqNRC4LzqwMYZeGl5LP7/7Z4/136cQgACHnjaY
ke/vXhljl9v1MEGtxhJmfEWRAJbevpXsFfYcbjXiV2KE6wnYL1eSm9SjLwxRRQtC034VNKKpMljV
eM0yYRVRZK2adRMPXoNNuRU+aXYSpGCpR0BHIwjJQdE27XBVVLI/GQNmHM0Kwosa73D7wb4O0rzW
7wzrHerURUIzXlhMQe26kDLtIiwOtwlpragONvi9NUxaW3gRz0VTnC4GaU6t8y/xOwmplD1IYwdn
O18p6T5M0lVX3Ubz34weep3jCZa94UxMBVC+6sKIT2BdqNH9J/7HApbQokBWW9AWsKMZb9oY07uu
8RYgpRNvGcLvTuLijFGO8S9bgiMTZIKicLsDxDhaidKolkYYtdO+D83ASgdRrGuBEQ9wyA2rcuV4
rbYABrcJpNPHWLmSad10e0fvtgJBL5YQyFp3nGNEx69oFeETPHd5sGA5lIDYzMomQKKF23dtQ6Sk
MOSMDzroarvS3Qb9ffXwUVH8S+rcF0hBkEGeSt9YcFmEE+CgvVJEx9WeOvfLpN7YbQk37kwH91N0
+p81+WUWjg5wBxO7WWv7aa/0Pc0sGHqT14HvbYYX20kDRV6Q929XOqyWHLj5Yc8iEC+mTG45g6Md
gYc66UqQSFO3yd7rQQUPeiUfHhPsHySCQUc41zYHdP+W4OcNRZ331L7+8vQiwPmSCtG/GmKl49qr
gCMrGssOXHDzgPVj245ehxvyhBqu9QFqCQi0g9fWLqZQm+GSToRzqF/j8WWoHa6uy9CRVpGJroBX
Dy9zsuxjQ13h9S362SamfLmzyfpV1+V08kDtIX4jYhZn3BBdU24U6HxA3gTZZGK5IYmNo4dAcNl8
PACXgC8gMJgiu/Ia9bObbnjtGlrlOa1q4RY3I+pLMKQ3Fz2NXoxAV/MBPQeWzYjRjzC9FCYPlYpT
h4Y90pg+w7KiRhNhjTn19kZtpG3/WjMPhwmf+0V0bqXourqo034jYB0URAsH7wREKCxkUEXjEqFM
EnDUWMcYEmLyWMkGRKkpSOm3TahQiD6oLYRtOCvAXxtyf0epW5B4x/KKaFhgtIkyHP44WFtdJHFA
5dDkQTodPoQpPDGlDUu5tj/gh3gQrwtK4Yrlpg7UzuwB7h2npOdUBpgJDJYo3jaASmVg5THaAzC8
BFQFZLDigUkbs9+QEVC5+MAZ2ZWNAZF69HGk1pOXGqcj7G7giTGA+KmWUA1FR9m6Gdp0a6dPo26s
rfE39mq2PVwvIE5EP0IDAnPoX1qYlMtMdsu2jSI/mTt/0AgLVA0rhM7vDpgmIcULEVoGUa4N6t50
Cj9r5I1Rmv6i9b6W/LGyD3K4SsctYVmb/eLLYbpOkREQCSXOobul0bdx9sYhLjqhuDaF/QBHBwSy
5Dq445Wc0+GDI93nguoBPyYd7xJmDxVMSr5hHahgfGN3rF777AYC8SQ5EEofMnlrF1wI4yps73WQ
cEguaLBFMRuLHgBmUPWoinCV9mbgSJ7dakE1+Vl7pfTDhfAbNFI6/HKO8+FDDEo12ve4BSqAfB3r
RVBXF/uV0zxsgI5yG1WdA9H3sKNNniFATRGaazzJzQvMGRCoAiTfhEFW9psK+6n/nGFAkwUBP8uB
GlzFaSi+F8BxzUvE7LOGItq884TjCxPVHKptzL9jM7tOw3rHwe0Ly9m+v89zBMcwCLfXQ/4mjTcW
Ep2HDu/1m7l9zJp79pnTgILelCwoDWR/2M8cqdWvwkufe7vZdkBiTHi+QOCXNl4rKTT73LUlOEEH
RMP6bhWDBgu7ct/JH5HZ40H1oY1RsFiaX211nrwelKCUmzUKq26o3EI1BfaDLRTb7vPhVcMT5YI+
cbZRVPpixXTqYwYtZRlByQ8vh6RcsS1LLnORKQ/J4YJpFj8H7GrC7RHq7Gpp5406tKxFZKSig5fA
f8iiFwv2lJgKgaVBBSa8rqJhhZlADV1fCAUrFGG0pwT9kprPVtdaEA/JRTaGbl3YD+gL1vFy3VoY
r7G/EzZbLpd3apq9TBkiM9ZLOxUrIxxvSv6s0XyuMtlLO4AeHa5OkCwLgQVN06DN33sijAz2BzmF
IA+eOdZPRmtgLRySb5Dnlvr9VK+a1DrUtA/39oz3V+7J2vVMMbKf1zw3TZaRPt9h7dDuqR1kJF5N
QcSeYWnUrwlyrlDeLALXBM/dEZhFMTzVqKpQYRESq0bzILViJYn3FzlJerjv+LCHXPJ+fo1PD4l/
rlYHJQ1AQKpC1vv9NeopttTSiad9dHV46hMUUVzlCbCqsekus1/R6/ieXdUrHFd30QbnsYt8ABUc
NDWiM9s53wt68s3YPGOsiWyMO27KHmWXldo+RJfzbt6Qb96Y/jrcpj6cpKsD34y38LUPxzd8UM+u
uWlfumvlwVnPO/268dF99ZVb49a61VfVatlkq3zDveH3t8lNfMWBEQTaenw1V/iIbrob5UF56F+r
3zEu23/STemdywUMkZz9NEFHJQ+lkJBXm1KSECwMlrn2kT/Rc4AwUBcnS9sOxR2yzkECkU0guhAq
EZs6W5CQfrM6gKJ1zmV4K8glMoLbg5xvicFEiCp1Bn5RAVUvI3Hw1UJdAOdaU8Ondgr9sWdXIo0h
LJs7yT+EaFpwECeY9ebS4zA2d+Ko4qBQ0QMWZfB+VvFoQfPAnLeaEXkZx1wvKe5SPRu41UWW6U32
mVL8qdoMYEP0BvGk0qiAfl89XZPETp1TvaNQIl6FOEFClWh8PqsXDbL5nw9hkDobbDUktEnmj0Lh
0JrGVhudcc89tuqC4nHwuHndfluukqBZk2h4ENGCw0W0Tzbojq0Uf/afoFa5eF+7D6EXehMwNvJZ
L9ocfIRAgnlb+t0aMeN1uRrW9Qq85kYN9EDzu1+mZ6zK52RDvMvPGSs5mH1Yju60I5UJqsDw7cDY
wqHwTP4/mPS1vl52zoZtv8PD98lgnF48Qez9Ljx3+7Fd53sMfN4KD2tP3wmwqHETbwTW1u9xefQl
zwp03/TbTeX9/q0G3dV8RzCV8SYHX7lweBHbwzjqeV6puyWYV5TgXCr3/FV4v2jXu0/x73pbb+ne
b5ag3KICsG4CZPPc1LO2g/s3RWQh3qSu7CYrklj3oXDfFHeVuG8vTJL7JHuWi8Y+GD/KaysyBhfR
A+9l8Z7Mte5J7tsb8Gg3ca9/vyXuZeNeo6LhytvHq2dp/fp6f3Uzex/wRL1ijQ6Yj1ARvw2hdBX6
dJ+9yP14h+zpli7Vycebi949eLBL3cV/fX0Uv4ySlHAmd9+hs3nNRelOfugSIPl4CnjKzrodPeJT
H483V2fmBDYwXBHeeq57A2RQTAO5X8Ct4b5hgSx+5Ve/Qd7M/Qj93786/yp2U/eu917VVesCu/DJ
HN1OQAwfH98dT/yhj5b3YXneR7it+MN+E+q6j4B2gnJF5Odpfs5fsFG8cIv5Gh/wfeShR/7T3A1X
fcA9zagw9Hjf9WPubjUfGUZfciW3c6u1+OTvSIO6F/fv65vYh7gVRMF/Hp1Dcd943Bt3HX/P+Soz
z97wjeWAwp3LY92IFyw858oEDWluszXGYoF4bV40ctcfj1R93Wf0crYUk1b3lV/ewmj0MOsMbH5n
8RGZ9mTf2skraa2unN1yUfyxdpCKL2SmOvLuFW/3CnDZzTfTdrnTAqSALtQL/cLemBsn8urb8LG+
PVyae9SJrrvrw2W5K3fmvrztL/V9u06DwufC3t3vgsQLgjvvrlwbgEbbFRZ0/hSY68NKedJx7Ha7
YGIxT17rA/haTQ/2TlvpHuSIC8Jif1nDv3bVPDD5UIdf6bSd9I2dGa66r9fLZto4fujZAbph/rIJ
g24/uA9/ci/3xLXy8w1p/3vGfT93jpJPEPjFQRnDEWNf3JIRvlnX/UbifHBW1qbfAkh8D1+ku/DW
3KV/nHfCNVBfquE6MZBZ3Ys9ZZMFCJ9u4wvnInur3qQ/xChDyNeZtvNl+Ia1lt+smu0cLCtHXRvP
UnOZ5NvYuHCc6wWkDvukxXVtujrowfjWmRcw6tSBxOhKCvfEZ8kMghnR4E06BlCVEj5quS8u1JXl
52tjB/tyja7Ow/CUjyZ87CcDHqZ0+384O6/ltrU1Wz8RqpDDLUiAmRQlK9g3KMnLQs5EfPr+pvY5
1Uu0SuzuWrVtbwViYmLiz2OMqd5C6PT9Zn0hS/95s67CCbhgFFB48bDTRhbFINEl5Lx3tpvr1gKe
cKHxTWQJetG27AX8ID3yw9OftMkWOepyoTb5okFN5vERQ069oIJqxrfcRLIWI2gtNPXQS+/kwoAB
lwDmNymh7QA9S8gou4bOak1iNSBUSbIq4k4nVZf9/DMbgxuhE8RINzzSlffLplk3Qjkcdkz5eYTK
guvzOG37JRdmPHrmT8t9m937P39A/mIQSckXsFLwVXH8URH3Gn622Eye447+6A/8DUnEUmG8OnW5
hYWwy5Zr8lsixYyWwTJf5X8iv8VnaTvtLfOxFF7qRcvyD5+MpSKEQnM93VLAwuocYIL1cY0rDJef
Ld9Uru64nSdWPGLWZ79N1mjpjbob2q6cLoKjNZAnLy7+cJAW5RlPVa7zY9i40AURVHCNALsFFcCS
Ot6yXP2+J6Bfmgud+5+X2Z3wVvqC6xzJz7B9stfvnd/9clpYD6QS3mXJyLjX4WoU/2ViEzoPqoEj
31rETy1ujTrvKtuIDRVGE36IDz9Uc8HI/4+XjFdiHNxZSBg+iDX5OV4y/J+wHz32pPflc+q+2Ctx
t9lSfNAPlvv/PgsWJbflUYTuvbe6F57pz+97QNCessrcO6aWfNtVPBkv+VhuEtFJc2eP1H2jbeMf
Fu+TcEL1HkS8+woRv1d4Xrc03d9UplYNHqD3Lp7wBxj6cP/8G2lvTwyyCydBx3Ex+bg37LHqa3zS
uDg229efhSudZX9YahjryGWuHfVoforA330vfb5duY+J2yw+/kiX4p/FAppEN9tciEpmH05cbtvG
TSvuvBQT96CoiFBCX1o2q3yZ+1QCsDPq0tlWLHHyi1fxZ7c0trCt45Z/b35sTjqPUeyhiADG5eQp
PkD6zduPe+8ZN+fGK/7SXW1lrdB3ZXGJuw3xKPBOLC4L2Y0Q9bJwHzB2LaXVzPp79sZYDcvngA0E
xLNc/Oz44cfMu7Aq/Tly993yeVyM7GZCcE9Y8oxlv/Gq2rfe1KvSepyPPaS22PARu7dAqpVNk5+E
cQY35U4EkgKwAA96LcNHJt49vvhUs6XDVl4le/Wc7bO9tNZOw7b3zZU4nW9/zGW4Mo4X+WihGFZ5
ZDbb5Ck4SWedsKX3xF0V3HLC0xuWxfYxXZ5hNFgmC23jrHP3ibdskS8jj2RqkS6rlfhBsV0ykcTg
f2+ZPyrFn/MYYZmJ0oG3mlTmriyzGkdBl0YYq7puXQMaA6rANS0okLd1bHiMtDMWJCaHe/AfoqaW
An6vzBXsBaq9qLJflNIY4TBhVoumNwP4GxOkZvDeYNgzc3hJitif4RRJjRml+/um1qi0QttGS9LY
tn2OIri8UpQnOdUXAZeRgK2LpElK3sQMtpo3aw0/0QkeGO3eoQh4CUikE6AOhd+MZ1GxaGYsm9He
6ICZoqXxaWs0RTWASolpItKL6yb6oAQAuApovMM4uqu71JtgSYjugyKWXIsEPgijc6eoj81U7OC8
OwaNcq5AM1nUUCIwAFH+MkTZ+lKe5/IAn0Ug1EtKy4s97SLtkeBqutdA3ZeMqen9g2wDZck9lVob
lMleT4vWDN4yxN8BOvuZDOxyCH3jknpOATuScleVF1ddFgGlIlRWqaIKDnWmVNMS3sjkNezhqVHV
GkX692g+ZxbUiFJ+TuBU6+s7Wry2Vd54n/7u5IodAxigCVpC9u3qMMVDUk1WHMk7u2KZyWvR/xPV
b2O+i95V8x8wVIm+VO6+P8HKX72Qj4vCjcCzQo9Cvhr0USdj7C4qF00kzTXbNyq1JdpxtvpbDLQC
44odPN3lxvzkBzzs+nSAjALFL8gRmfD5nOOqfTqneqHNu6L1svCYgHbOYJSU07eJEC+ZKVg/oZtA
KZ1JN5ualpYeY3Csl3gn0Jk3NuGrs/rv1VyVnRJVqgp91OcdRQR1ovbFPSMpJobg1H41A+wPKE7r
+mNya/5IEeHMXxvBDCHIXYRYqXt93ojWzmQ1SLg0iHWk7JQWyYhHrVoHld9kCpTEr1nyEmvVqo7v
R4YiBNcLxesBqV1IVmKqF9/vhfZXaQZQIU1aoXbgwHB1XREYFUlO4tGcdilqtYg8LqI4X9hyuAmS
wBUQd4vpdsv65VQXT0ljCF2jqXHNYWtOcIskyeWxtqFUbi/23izsA3cnIz9Ic6u8hw5lO9fato7D
3VMxNuu+pc8IeaqXJ+k/dhf4WmMsL5rt1U71RAP/Rtfo70kU7g3hQPZa0DcAif282WVp6b2sWtOu
69CjNgOoTl9m5JQZQKFxNJX9GkFwV25y9hmqQue+U1U4b16F4Pd8FpwNHaqON0HJXxw/sPhgpS2G
tTQA+p+XxehPCDrIhjS6PELfSbWLWUUh1UenlTqroFql2M7R//5Rf2VwhE4ro+XASJk+EkfhXz20
LigSPbes8YNQjeEJwQ1khb9MdAdC54l3Tx0MV2FG56Yo2lfHXlfwmULuRwG2fmV2kLSAe6eI5x1H
eyGuO2pPkGUkfYPM91ZrmRih+mbQXuIpxFnpX0xISLUz5BH0TSa0xS9uTHn7xo58YQ1B5mkyEkTC
Lmra5x2RcNNVgc7qLoRjO4bN8U9ORRxjSNlYQFrFmnj1blz1Cxugi8EArolkLojRz1dNcmhWophj
ibx7Wh6Fimgsd66J7mNFAdOYnvpMCH6wFfZ4FNKqzC65kaEvKy3D3z8Nt1T1PkjYr8wSJUho9hwO
B3j16zclQdbNtqWR51MedQv0CG+90NRr0N7oynLd9Y9JJAaNquc4J95PnUMT9fca83IaOWNUozXU
QOfb1Hu97LeFmu8qI15eLvShSB6b1vSdfPZliS5DzqDVZFpwOF1EXyGXFV9QYVgxYymXxqtVyijC
wCRZ4vZB4gWY5jGNmbyHP7Ia1L2SGJgQ60WXfiSOtU0yWJJb6JMYLqcD5YS/v39gIrD9a3MQHlIc
hq6+YD21GqI+HXSvpb4HzoMzwqueguokPjfvwsEf2htvqnAC1xfkYQCcN3hZGFv7fEDKqZGzzoTM
i54tYJ6CoWkyeEG1pt1yzF+Yf7iK0eYQIYiua1eu8CJHk1I7NME5/rQPM2OVOM90WeTqERw1WC4G
Lp3eG/R4od3dVvP86lUwMYOqBU+rgl/8fKcO0YaTxmxtWN5RnEaRIF3XRQ5ZM032vluWDYnW7JyS
2v7JfDo4uTbjdBTKgnqSL8GJqh4bO7oR53+1/xZgQAO3ASTw2m+MzegMRW2AZdWeUPKE2pPt52Td
NMlfXUjMZSG1g7qyJl+lVE5emsqUdB+WQGBEU0/J18zHI6T6/RH+K3eDz4nJaljnUW4Ed3j1mOUZ
ldkyv0APl8IBCG8KDV3u6SYW5ysfw1XgIoIJiM1zrnxboiSyUg01qnb2ih5zdYdMsjACF1l4N9qi
8UyGJr98f3tf+Rcx9KXDBoCACDOun89RHeDhgzqYwfOmy6CHwTCaTzYqzdU0rOLml6SUi3jMfU16
GZxHULiCqqk3230Ll68pX5jjOTrzcP/9sr443bBHCOgDJC06YdbnVfXlZKfjRZ13spB+C11kUWFI
Rwk0gCTuVljxxSPmYjgWVRG9netHbDhGbYQRWzBaj3CsGdJOIfWZ/tcj2YwRQ6QiHLkp/z1Mpdnd
yEizM4ODY5DuvooOs7kobvHpfH0z/32Vq2PE6JtVSTpXKZnHKRiWW2HbSYm+fz5fXgUolMyNEI1Z
V1fJLbNyup5gPJ88BoZIMmEF5D3//iofkN4rcw43KdYNQB/QHvUq5k/MMp+bUJ6FjY2SchOqJwkK
wJn4WbYiryfQ7vT7bkoO7QzJ8QtziaLJX1rGneUUN+75q1Ts02rEof1XFIgmhGkMKYdSQUXmYrUw
qL1b/vgg9cpitOYts1XzHLljBDt7gwyPYbuNYiDwl58D4fk0bXFjf76IwlgR1Lq4V3qg1/QEYRxA
yGQrs5Cawya7cfNqM2xS76ZkH0onmRo/5EDfX/QLny7g3nCIoImpc9XPuxBZg2Vls/ahoweFb09w
Y4eotCjbycThTZ7BNNj/4ZIwiBEGKzKZ1pWvs4P0MoNfhULFPpJ+VOOTgvTloZUOSgi9Rrr6/nJf
pfrMSv/39a6sT+hYbcCMF/UFwkx1RZohmdtQXY4pmpAohd+pt+Y5vtpURK8IJUgwIB+6umKczCUw
ngbqoWDLQBgoekNZlRsA7sOacZ4b9/fV26tiWKEXEsG0c+U8LYQgK8CfCMdxiIeS1kiyU4ODOkxe
rGprM8xI7J9nZmQ/SFwtmymSApEANVu3Ba3Uxr7xan2/IOKGz2cqvShoHUUVbDR0DHuxHFz5TRf7
5VVEMgVwTtBdXrny5CI3qKPB78RcFuVEHCvos7i7ERh+5bogXrTAGKBZgWrv53sxmxw6ZAbudwwg
5zAigN4Mg9eL8guxwcK48Si/PDc2BVWb48qZvbpYdUHepTBjnqR0IF7IB9sFz5CpsD4hbEkR82Yq
/EXg9VGoRCfVEv+4SsFsCI4Ls0ipVg40SIgj21RQAEvdFlK5vGdsL/Yt8s24MRZSAcE9mbpzV82M
DyXAV9Hv+v4wf7UDonD6/9dz9VC1tKN+rLMehuUd0iImPgkGHUpBQkdKWt58vl8Faty4EC7F8irO
dYwbTWNRyT17ThFCMKoD6JIAc1ACS4ZXzQh8JT6rU7noeufG0/6qLAMrGMT1MsVAkVF9PluIijZG
WFGD7MrfUvhKcy7YANOs1hTEF5eJBotJA0bf9PNbVD0wcNzS/8xqh70PAJ6RLbe3dHoNLnntooU2
siqYTw1C8s9LCu0m7DMTF81uDNI7wcb/ng+GwOnfl7gy/8nYKKjD4uWwxUGy44ATC6LbcTMQ/Fjs
XzfzAeWk9KUo11lFXfXV1JYV8cbwPAavxeDHzpNWPUXzvimPWrpC5hibfPtMfeXITUHfCMCMmFe/
DnRmc277sZt3gBgScjOGmYy76EROA+Nde07yt+/fmr8pI9lTE1fqUEgxyCKvHE7aVZVzMcp5J5WX
jQElvtRbSylEq1Buf5NEe3M8Lkq5XctTv7pUDPzg88Y+3znOfMC1MIOaU2NAycS2tQNYh1ofNoYN
OR7zEPGbcfHD1O+C1rWmraBN/X75ylenDgwgFsjWAW9eZy3APqJhDnOq4s16uiieTsgTbSp7G8wO
sIOXOHk0oNku4/tW+plT/zBprkHRfGMZXz42VD90JHhJQz9Mxb8iwnYseUmtiV1sPSPYdNmuYJi+
C+7BewDemBEH7OZbj+6LIij0Nyo9I8HVzPTb5zeul+1QlwkXdr0pLQIVoNRmyqtlUOYbOcv3/czk
o/UHB0dI1meZ5WbGsJ/hdEuwjarhhdmjKJQyOJ0h63bbIn+cneu3iP2gfGwIULRzdZi74ZImYTPy
Fs3HlKl5vRbAEeWtnF+hBHezOTkI6kLbSn0WKmjfkVZiIiVSKSUPCpobzls8hIfggsqgYi1jJlWj
EqSB8zyO9unWMxT79ddywQUSFaBARX35835aA7zdqdXOO+HNhAuRaAPGXmHOCy10fPApvWYcW7lY
Z/24vcTkVXOEkTfWSixv8/reVi5+fnHWQSPtGi0+TPYI1XL7UYYJSir7+nnSmAJW51Opot1aMQ41
LgVAxqT+ps/04Rmyiqpj1zjLAQ6+VN0aRuOVXbKJ9GEhhtOpp+pztxMIsMxqFvHELvG1iSJf3DE8
ALt6kKaIOMVLdtPJ30v7pI9HHeL7tGUI+uKGc7iIpXcsDVTQ7TJwjCXGzTIg8WTKQX2enMAt58KT
mWqXWmYGSnSD1ZXKKPkgKXtUIR4bufqY/i4vEgPayWoqXnqVlvGsPFaOvVBqhD7S+Hc6Y6SDbG1Z
ybM+WAcznu4COXUvc1QylxR7naUdpsbZasy2ZwjfyDlwOhkdhTa/4TE/MsTvHu7Vy6IrszSplwsk
lIO+RFSsnQRl1FDGXhTeM5XfxBMM+9Hi0nSrDGyVguCbgC312ivGN641BsGZTWFYpks8VS2Xo6DN
LKxlkSG7y8Gsx6fsVg7/pZ8Xhk2FSFMhE7l6g0J5rEZHUiaR1xGsIlWH+LBc5A9NPyz68uJNzWlC
o4A5JFlfx0uIGi4jB2xx0Up/kJgHBn3w/XvyVVhrg/MWLF9UPeWruK/S6a7XtfFR8GfEXAQ+glJB
PcC9HGnP31/sq6CObBa4MT2Gv0kVNLNopikcJ0GWJHUMEROtMx1egVy1F8hfBfP99xf8stIgROll
sjDVoK7x2QiEWSmFWVxMO7XQvHyAKFQzPSJaeD08UY6PAeqb2pF3q7GPBZP+BLVCKkAw3Hf1w/er
+XKv/7WYq70etUxrBoXFgEzBZpN8atqKXKVlQOrmnX/lTkg5KW6KsJIi4Oc7z7RECweLs2bhJpGF
/DPWH+ZkbO/ppGbpCsHn/0ED6SurS7kTamFB0f9XTq8qo1bVEucJLH+le0WOfHklmB5E6STWjgGd
i8afmWkH9HFTp/1v2g7iH0FkqVJztWRKu5/v2lZKVZ807lpNHkI6eg7gsXoCZzasoHwTTU26ycBC
VibYCYQx1dfvH/FXr7ig6lZFDoXI4nU7+9KaZV/qFULD/cOlr1HjmskfakBSyEI1SO09f7SvwHgp
5RLInFp1LjE9yDnb8OaWYepcB05p3gppvnj1LCE3zrQOrEB/kSAjDgsSXck5Di6TsmiSLhPz/gPH
B3CsvEd3L21+Vf3vAEQgPWkCHWwA2WYHoVmNUZjZuhtbJWLRKxtOE5oYi1K8ITL3z88KhhUtUcEx
Cj5IaqcjYPUss0HnqUABn8rmvamfFSaxFYMMZF5TIpZoTn+/iI8Bpb8WYdFXoucJGvz6wOhxZfZz
Nc87AKCTXK+1JFqjf+qKrXHM/DEihgYl6jqxazujEJj020u+ny7osCX2jyQPj8gFbaPiJyqNjS6k
ddNHiaChfDDiejO08h5qC9TAzhbB2QxsA59cLvQBqXa+TjQ5WA4M8wKdRK+5nBd9PCyywEZdY/qp
p8F2JMboURlOjNqLjBZHbsEooKI20a7U0vKl2Lnr4VCRoQEoz6I3DItqa93YqL8B/cTjUAyDXndM
gtRrHPlluhhWYJHKGNK8MpEep0CgqodBCh4nC5he/qbLzFHF/5Dhijy9B/JphT8uDdOWaD0GpNJJ
QpFXtI9lJpS+f47ivf7rMdrU+WVYNkBPqZ/PkqwU0pg3BHuU9kZgO8wPEHzl+rt1c2Dli+TgA8Fu
2jY81H/xVYbGWKhaxKXS7NnQaNlzWnTnSbA95+CY6/yRgvlNIqcvDQtNMXKjD9DvNQ9WHTvp0BcN
qRGOU7LmJQKnFM4PavHBFE9N370Q2rRBQvJgroSurew1huXNtrPW7MaXR+MpgpRJpTv9/eZ/ZVtE
7RhqcKwL6P7Pm0/7u0sto553evvWNU+DduA0UDeprGKpAJe81Zz/qmIvRjZUWTwI23CufJstZ6Uy
JsxtGNo9UFmkJdh8c/qZWKCKB9ecKxdThlQ48y1PDE3gaoQdm3VCjuhWovHF0SNRlCmac/pwPVeL
wRskilRNUAfax1GkbvkH0XxZrbBfTBkBK2bAnnI6nmcAz8wYhZ2f1bI7t7QBiTW+fxhf5dCOoXNZ
jBnW/sNF/it5dSqnruUkHHeFcS8WIQwCKGsBAA0SN2ue1eA0RUsLRAbMIWKiI9IJh/XVjXV8Yd5h
hVOp8Vj0E+TrolbrWGkfShFURdMiomjHWaXiDsoXnhu2olMFUzuEkUqGEhmjmsQp36/gQ877yigw
oMC8AAw/jPlc7wTNtCStbagvUtPytDZB+/a3EeRnqdbOVgf1R4F2XGTbXiwnBGEdKAz5TzsuWzs+
DQazjyK9E4Brk7RssMdNV7fHKoFs1TnJJYDtwgRNV2ynFIQT3aEuf1KlAvgqUKKRUXJ1WjYMEqI7
x8TKpU32hnTnZA8N+i+tJPkzCm6GM/0oLGct9T2Pp4wfm1wAqqfTAKsMH4Q2nv2smxfdHefYz810
ZZbaOQCeatf9vkHirNGtGynBx2zLX/umEjazQ4ZQ8Pj8Po9tONeE6QPd/t9O410sNOwbDRIi6w4y
oUd7yJH3vpPkMoJUUEYGLPcEgYRTLqY6WyPe4ovjHgT3hfoq4vvaslH1ldaTEbiCLJanL2KMEQUT
XU9XQnfCxJAao/SLEYR1Yqa+2i1CB6YCpdlnUnRwusvPspU8WakXsg1a97lDhrXIyYDRSL1xbP7u
J5CeCM0sZOJt0rWrGPKS61WizYxgJMRsQQkq5E3RjmiueJHs98HBrP2IlkqjMTFQn4k1ZdA5RgnK
u/rT99xatsu7gw5qUZn6ZYFNckagqnL/w4nMtyk3n0on/WUH69TaFMWzlj2ZZBuggRYyWKTuAv+F
1IFoRnEM/pCiBc98AZMIWwqajGm5cZrZTdXfVjb5McQY6gUGn6lk1tm/VKuByWLZetfne6fa3aSF
/uB9/nw0VFqElFANqmMUya/qi2plRkquQEMt1PrSVvMHnsNopKsM+doMUoByzH/Zl4CwjfKdJB1a
LfinE7oW5eU8Go+ZCfYc5F5jPPczcHCj3pvTSwQUzSyYQrQ87PakKEsGErrI8UPYgfVUOXZF4oVd
tSpQ6BsSm3Nhe3m9JdRFFZ6ZrOlRUNcIJydbSyOTUREZXcskEiOlU9rLXu/++f6UMJn6V8iBiIrQ
ELJMg5HF634BIiZS12n6BxehmYfPIK0XEfGY4KrQCnk7XoZ/5IwJLwuAcuKJDRM6uXZoLi4tzAiN
7E2xSk2P8Q8KEQJcpGWAUUDrln1DJNUsYJaYqqPUPMQzo4jtgbfMlDJy5sor4L4JnJ9WfjKZm4tU
dW20/V3S/BgM3qrxUBRrCYXai/aql6je8vtQZwxxupCwHZmsnfManoIhuysQNu8IGkI93CbURSoD
4CiVEqGuXWTaApYkDVnLqANpDI8/d8Pc3AExSDd/7al3yZ3kZtr8yM+DsTMPFJlda4SwQT3bVfWh
CZxi3Zu7ZnyCiT1I3kTRS2iw6OTeUwDeVKeWiRqdChHDLExEVB2yMdvOVnHfVQEg6IAWbX83yqCM
kjeqJhEA9qrf1gyjK6BUFN6WS+Uym2RgVsBbZOm+lyaynMhr1GeKuCILo5Vm5ygKwjEDd0jTvIFM
iG3HVRT0YcuzgJQJpvNodpYSNttKejIl24Wprc0BRRJ454LQe7bvbXunwtkRFqVn/pHqdCEngU+v
hLH6amHHpt+mQIfKZCHILJLklSlKIbMHXL/gzEa7lG22gr3RhAva3qICz5QzoobG6zAv0llDdYFC
ZO88Ck3nWIRscrkxG8wg0YTW64uxhhXEEarFMaFOPg1eZVoMJUxQG23ibHcxUF/Hv2kwdlzYCNAD
XY5aJiH5mOCNrZaiEsqqEqCEvt2nKDPDHDDIF1/SCtpt2qkO5JX8XiSFi7LlzLCBIEQi6nALB0BK
em5kxiTieyNz9uT2SUjjILe8TlI/ptjFmkOjRGln2kI2U4H7YJffzUIIYi8FwiFlbhuiVRPrXYDN
EKws5SqmoAzr4IaTAhZBS09E8QIzMoJyTwbpJStesilwpQjPHNOgm966Hg1LflfQzQROvZj7f0RN
SV8J6hoap4K9pXH0pcSqG/VxnNYXvfWQVYCHa93UoT/2vAEEjzolwBRPz9lelPp77bxCrThJPvgT
kQujDjnkv0b2r6qrDXQSQkizEICMGNzWGHminl2jgM2GQ6mwhSd/mB/6eDEjuVXBBqIqyS8FUIxQ
NRPUKhnZ2tzBBkOluAcTPTLSgxvUpZYK9LulO5sAyiE6wH4fETo1geQWlA+m6F7UBwe0x7Lmz9zN
hynIl2BJ93N86KHrGFW4px4uw1I41RE2rf7SLAJkPYUYmFIazAPAEUc7iE+yosCzLtXSanLPQMVa
KIiGpbRJVPAj+dLSERjLZJd776d6LRjFZcahwUcqLRBt+dQpb+Rorhn+EreNQqbbD9niwqdWU7UU
n8gEdZq82nm2pEnsRi1JIzVG8V3GikwkNMVzE+pqYlXzOxsNL4HEZ/YprB9jvu5Ke1GTVFevus5r
0NVLSBErpFEFA0evJFuqlGIHAoA94rtCtBTurYsFsM/5UELNFe3E8AqTUhxEOUPMlici5E9r6Hqs
/I1ovJcASmHikooScNX7uaWucqZSLpHpU+fZGXN9UquTGmWnvqmOVEtXdqyfkMy6D9SE0Mc4JTBd
xcq8UpAKJdkQnLB4MKiwFoo9ro0YPexirfMm6KovJITpr3WkYUmnCQE6X4zWxHO5NiBbqgOQ9arw
8B3GUnFlJSf956RLfxqyvqCyFhMZvzQVDANEPq+IMTR+QwczhqJGDqKNGRL4CxvLE9OMdyk0FrLh
C9NY5PZ9zqy5pkonuhkbTcoWytSsW6N+Ef7HCIp9EplgL8b3rF/P+iVeJpfkMcqOZJI+LD+zBeII
LpGynWAeNZda2x+rmh4UVgsalbgPFzcFIgSj4Wdfa1gUEqkYE3oAEKK4dhWRpkXEYMashT/6fXgO
HynsJQ/5tj1md+Y2PZZPyZ7hxkO0yfbTNtrYZ3XbPlU/wnW/uTxQejy0h/xc+cauOhUn5Tk52T+t
e31jHRmHXNPEWMsb/c7ehL+yk/asrMuzthwOSHj+qbfOrvCNdfEQbgHn7/pdsJbOAvw8bOaDvia9
OsjP0TY9UdWY1vI695Ntto5o71ora9tuJBtgfXHK1/OmOSnr7KE+gHRZ1/vSrw7RVl3DHblOdiNQ
asUz/WFv+rVvry+rfgWHyTZaK9tx2+ymgRsO7gi77pu1ycKN+3ila651NDf65o+9vLC0+NyuLH/e
9/vo7rKHVsd4qX5EPy0/Xksn+xwc9HM6L/Rtclexj+Ux2DYbx3d2iEXwnxFDUxHu0l1/infs26b6
YW/7PdFEsEruAj6ZmYR9dIzuk/uIOwxe2o3uE+NtZ69/slb6Jj8b63Kbew2PpjohOr0zdvlZW7e/
KHGvlB3dv23Of+VWW8skVKt4rXvyU3HX3rPf1NtX2vqygyFh1e/ag7Gb93Be7MFLkjhurH29MzbG
JviDWJ0v7RhrOkT7ZK9s6l29y3fMoPzqtu3W2Rt32p20r4k5DvpBe9APyunjG+vkEUKpRXRMN9Ih
36f7eqMuq62+k7aCBCY5Ok8QHPG3dNBP8aZn49sX42yco6N+MmETQyB6U/rGnXlvbMSC9ANqJb/S
J4PNFSut9oaDU3TNc/6U89UABGbsBofwKD04p/iYHuWtA3/Ra/qav/KFV+tU7fVt+RS+Og/xa7X/
D8jfeYh+WKdko/LErFP8JK2dB+1EF3wfQb6xi5+yvfhh43ezh1bH+I1w8VO1Dw7De/waHqPN/DtF
c2M7/w4Oxik8Og/yNvl4McwDTCIP5mGACM5NNsWe5R+0k3yO9sN22Cqncp3sIVV4aPxkj1TOqeDr
4kNk3inot87JPvgj+fKx3LVbvOPWPmR78QzEGrvtfILSK9/pB2mX7OWzcmLha+Wh3VYv8bvyAFPB
RuNrwCjsw5gt0qdsQ5v1qXtXfsvQNu07SIm2o2+epQfzXOzFyrv3/Kl9r/g3PsE6wW9m8x1c8tCg
jcTnBL+IEN6TjYX6FlswvhT4rAP/L4Zr6CH4xQrRzXup3/np/gXa84Zr8KX4SXtI9uYZqN2UQT+i
e4iYTzAjHSn7gu+ueFg9sYy6HMDzlsWye6o2tfYjPdavk72Y3vUtUXS4UmkYih9zVclrYk8uF7i6
5xydsRKrU5t3iFnF5+ghBgg/nEO3IBh16eXCkxjiaPMVSVKlbcpwDZ3inHuds4Gt4bGGd9dayyiH
JwTmxJ5uLm36YhsD/z+3PvWDCg0MhGzSTVidqvvJtTZTtoTRMwcWDcnfQ/NneHAy96fsK5IXnJrX
Zv4R4UePUHmA0Ca77l2UudLN3Lh945sPSr6q93brVcOSeCRrWAUjZ64dbMJ98jQss52nPY8JlZxF
py/DxJMHV0j+/VaYY7fW3Yb6AKryJuhQ2H6bJ+W921vb6lXZzlvr4PxK9+FG4xLJuoSByfbbTXG0
0GG8s0/Di/2gnwjZ+UH7ZO2YO/a1NUFivG0f4/P8Vj6SZB3KQ/Fg7MJds5mewnWzQXRaxb95Pjy3
J2lepn+STfArdw/ZjxGAueE3/4g/26NgDYCBZzG9tu7kUd/JCYv2iMzBgCL4AvguzPsk0IvBQ4de
K+FRIN9+0Re/8ld7C8Lmh09XdM1v/4IoGkE/Khgu0YQH0SK8hbELEwcAbH/+AZndb2zA5qIu1W1Z
eIIWQVy6lo7o18Oj0B3e5D8QwCj8NP0wssIjlAvPiR96mb6mFnL8ILvK3irQ9nAWACSnUZD5dbt5
dlZMu3TdqtvTu7Z/D34NynBvv4ze6L1qwMKVRZovfv6cF5HplvujHGxVB54BGTx+/0TwJWvwBKSb
gJwHCL0h5OwglvFy4I2uYS1VX/WPFvQt09IGM76YlheoCDiEMPq3S111nRXZQXJfBy51btNdUbBo
NjptkqVKTIG1g2vH018uT5m1K3/wCaCZ737OXrlJ71irhZEEu7Kw3gX1TvC73AxL5M85Isq2ea+e
em6AwKmDyuh12MR30opfqiFLcM7aNjlydo75j/wuue/22T24/ydM8mreOodwX76Eq35rn5Ttf45S
sFY32hFYwTrF0Jd7+cUGQJ/cV0eNDNAv76a9hBNPf2jb6lh4+rrwRlx6BEGN4g0bzdO87uGyUtfl
SbjoEVfPz5z597nBbVeH+BR4527n7IXBK9f0je6cTfJoUn8+trt2V671o7GR7ysOylY+TmeYMs8S
Xkq+pzyMz6oO6tqGMKd6DDzp57SOpWWPfyq2gsOghwEn9/XdfCCR346r+gTnnF+e5LX5fIF3Rays
OsPjKBaFU/vFRG/p1yf+5yfrdtNuTL86ZvfxPxGMFP9kR6/e6C/RvflibJP7+I6y0rCnsMCz1rjc
ZVUchmfrLnvcdevgqN1Fj+fk0foZHazKjf4Q7pn30aN+DyHOmjuMDt2OQfwNcbn0QyCT77jfZ+un
9rN9lv7pdtnB2tTP7S442vfDWtl8X3gBHXkjGBTtiH8VuAcjmGQEh8If9rnETpdPNo5NPf8Xaee1
47gRresnIsAokrdMyrkldfcN0ZEUg5jEID79+TgbB5hWGyPscwx7YI/tLoZi1ap//aF8bmf6/jYj
5eJ4Y9/S2bfyhbkezWjbTeNJQxUmu3yNR53PB2cl6kdq2okyiV+7kz+Nl/lcP5yn5lKZXY/nTbDJ
35i5T/5H/JRNU4w6olWwMcfBJn1iVu60mcLEVdfmUlwjkJ/D1lydl90pmBnTDnUypeVlUnm+d2aa
mkssC6fttDnA4tn4K39XnUY7Js2Eqn9qrIpTt/G/2m2/Bgv2RqtwKUz7wirH9QMl3b28+X9KaYI5
kZzChP+FboZqouRa0gVPo6W/Vd18rcylyXlLjveyWDYT1VGWylYa+17lxYtulk1797ocJnywH17p
aKeucDBe1bNs8uDFDm2iv7BFcGb0dkRuGNDLEAeN7tpIYR/JPopUfe8f9I/zJIos3RXwyCd4gwUL
QlT4AOm9Z4f8GRGgl1PFQOhGif9zJhV6rfbGRR3tLx/pMWGFOgOdjavWqrzcxW6DaFIW90+gk06x
2F0f3PAdV2IYnv4MNol/+AqydNc5iqu2V9Qq1PYBrjYYlzrBMnkTPdFb5WMWi3+PJt/B2sNojDR0
b6FlQIq7Gy0KiRFWR766l5eDMQn+qVaFDY6HYw06ejzEbusx5iI2vTMrdvCIsAInc6sHzYX7PvKv
y7h75siJaW+k5nAZIm7cVrpqFjofprAbW/6kfU6now/VU710bU4fJZ3+Ib3cTbEfz+COcnDpa8VH
vKrucZ+7YeOT4deTrJ++pljFLTLW/f3hiD2S8+9H/3vFunv0d6g5cci3tOgEdV/b4oxyY4s1Cfyj
ecc+2Bxu8+RQPfqYfp2Y74YcmLZ/LZJRaKQGx2Ztf12AlrG0UVdiBlRN2LQejXXX//31SoeZ99dY
Zs5qo0e6ujdeJS9/0TH5zE/Gp/+Et8+CiuOznDXj8z57H8DKB9P6vt35Z3C68EPYAAQv4947IEwv
LSYusroXJnFlvSLUuqmE/sLeYF8TReu7OwCWPfp0f+1BPN6/R73rEbWaZER6pKh79XXYZ3CmhVKE
m9Z5CeY3E0I7w0Lhwa3+WY7uZ+/fg96hIJ3WMWKsqXuswbBVDCavOS5cg6UgAZ3Woj8eSmv//f35
yOjoz0L0r4HvdtyizNOEdUXdkyrhhhvT0wCEFz3Wj7d3/UEwyaPB7jngfki8dxfyaBuJIrzB4/U6
KZ6VrTkmVPxBMXHPab6fPX+Ap7+mro7XfxVEPFL5VVsni3Ja7NplvA1eFU4AgbXhNs8LYVljcHWb
FvtoezsVpzJ6tBH91xf015u93/rIYBX8WJDUPVCeWbmKMWVlbN/O82Am7Yw9u0IwXskfsWzJ4DFQ
CZYP16j/2h5oYsEB5Q8kR3dMybxoJF+PuIQrKjHZEYw3XNIjdZFgOKhZPT03zpX1uEtd2rOCsTrn
AH4PnsN/vw4UjQYENaDVe7E0ZvNJEgm1upee9bXkqMd8U9jJSZ5evrXt+Wxpq+CgIxv2OLAMJlez
BFdwDxttmi0P1uz/WkAHwfv/vZS7LxyFqloUbafun+O3K/2HDSe00+159NG8xad/j/WHO/Xr+/pr
rLsPW65ws75I/bCatLMcV4nUzqlRMda+0CGw88CpZhU2IYmDe3js43/g3Fon/xRWdGZ4HiG9nasz
+gSTf84Ly2fuvkQzyb0tojddtM2dfpmWc4zW1MBpTRz8x0lvy+Xk2k9qkgpmDaX9v2/pv9cqRYYy
ppvE0v/ZEv/6sOpaz9pbeFH33TO8PoFm5Vh5zsm7hI+56ibnMU6n7L6NlZ45oVxfm21EF2aROsYD
3Z5s/C6zTOrJoebB2Ac6yt3TbTqMPKI8bvco94yEuGQLfxuctozvPLVH8aSuvBTfXjpRmxu/yA5d
5ds3cFSEJy8YiW4pT/pTArKEvRstIloe34DLJCwsrjjUPYtbEU/ccsFBo3RGfCgjCCNW+23WVvat
bOITIKFhy0D7kJwLG1Nz7PYNMBsexa6f1lvxoC3Ewrqu6+MAyCe2CqpYHKXF5ZNsjvYLV/eN/MaK
ANDU1Sz9+HzlRC7apuToYBWVp3IQTjy1JYrJaqjsAjcCNjLGQeWZiSenTkumCB6L31S4BuxDeEBY
7emQDjAVt9PGjSOQBSv5Lr/PKv38eem7RDCABAG5f+dveCSMdTt6rymNVScSLVLp5lyyMhd2GNFc
JrxFmk6VQrfea262aKIzsMpvdZ89G6FV6vQeLVpACjZ5pkUWEfBGKw1z0ZCs+ll5LfFulZzbuqLY
d6sXpoaa2LLqlrj1SrR//Of8SHoKSAjD8FN03YZ4IIFUDSl86BzwsB6GrEyrpAsaWCBa2GKDtp4t
U7MKFbNzt9DcMw0NXBmHPp6Vvafv8i45FO/GAVx20HUCSJ2GVuS7qVhCbp3X9aY82zKHgA/8ErKQ
ZBOr+dJf4KHSA9z3X9fCUulm7tOXcgsPg3O4fKKVhHwZNzH6aXSo0VPJz/JH+SZyKThXfUPEyr+L
5+Q7OSUnDOFOxrwNLfFUFvyiTOnPcBRReViKXeAJSc7Kh7qsI7s++e/q1VLezg2fTMQWjLchwi6Y
NOpwP1wUvq7//o5/bUzoIBX0SPgBidDn/5wm//qMG6Use62Skz1fDbwG4MziA/SwnIEyqtWDwf4Q
sn6sg4ymQi/hNEYPCNbWz0Iyqaq0j6sw2QPfGuPkI4c4e1KfeIHNKvCiL+2z3f7v7+/vEe8ORUlR
1KZwDri/2vK3140YWdjzRceos0e7/7+h5J83dyl1P2oVhir5BoEfNkntnWWrXwZrNR//e6yHT/Lu
oNNfVaNAAJDQS2gWg4WrvotHk+hoQyrBfJMD9fV/vWHevby7Q45U1jfzHPLylI/axENV27U5lg50
ne2bNVr1L/++xWHV/tdcuTvg+KaYar7JHdJjASpID+faTlaDPWH7aFr+Ko3u7uzufNP5ih9UPUM1
Di67p1tns5Na5rZzhS2hOJkjWuBeltQ+eotDjfH3PeJHOFDSB5yG/Qst9M8poxVBSAUbx3u5c3v1
05hJuM7aZ83Wlyoo0RoIlxmEihN8c95IHtYt/37I98pZMigG8S92eKAGkAHvq0I9j436djmH+54m
DmtAhWEy3rCJUzmXlRTYNWy+5/+nMXXIdxJaQyL97u4aiw9f8sNwj9ksgH37GsOzwOLU2EuHaJmp
ni56D4a8f8PcJiRV1N8qTC4Tv6+fQ16jBK8lTQr24hif/8bxp3gvplQj+3oevcbrAeAcDPkfDHtf
mQzDDrHmpgo5FaHp3ZJQJZHcCa3i7yghMFd/M73L3n+5TNgjY9/yT8my3zwYcviRP6cUQ0IiR+Gu
qDi33t2pdM70QlA7f9fv/zTN0jf/GO17EhbSseoFH8EjevR9Hf3nHv8a8O47NUK5FK9S6+/Ox/OR
XjSm0v6kmWmuOk/3D27ujpo/zNYfN3c3cy7XWopDkbFU9v5DNhP33dDkoGabdA+Wnz8k2LsHyWwB
OkRbZWDTMHy7f+2MSXOGtVzH5o4+4qz30nmwrnQroO97PorbZNpMzyuNkJ2X7inanF/jXfaVr4Vn
zCLgGMTbZBPjlW6VG3w5XvxPf0PLbyo/q+tuJ29oY8zD+cWtpyhX3ZFklbQBajoZ2rh4luiinJ8q
Whf4/HrVLJs7+kbHBR5rjUO6vlZWuWrGQW6BND+B3f/7Gf+JR/zXfd+tSWf5XDa3MDV3SJML6o9F
f8VFxJpK76G0a05daXf9UvTIg3C6JewhwQlsZKcQZlQC7bQHr+EXnMgr//EahgLmr9cgKMTy1Hli
7tDjzGKYAx0P97zNT753WeUQM4xVDOJ+PoYLDCymDx7Gf0w4pG4qEbnEHYFa3xUsgd73RlcwCZJ6
XE5h8VyzGWxc+IzljPd9It0qTB2T9vYsHwc029pJrc98uo7nR3vF7w8bx7oRxy3kECM493cftnmW
rm0rC6MdjWkSPiGMnFKNfh/IG3k4KMSxsHtwtPoF1Rgy+wKfnImj15AteTdmNcrzrjgX2o6javpW
b4XVlXZcsiIwaR08WKO13wsJg2kDYoOV13CS+/mmuyauQbYldWfk9oXmM31tkrnwNfD03PU3Z5jB
2Eqzig423PVMhmiYOIKL7sVCi1xCstypcOtZ16fGeXUlFQP2T0RQlkXfEqifplj2cYZOqkwuM031
ku8wgtDqlQSoQG+LXOrvZBnSQx1InY9UG8M8/flZYT8qKvQ3YFFyUL3bCsREv13iWuTuXtkKOnzB
q29ayLrTnL2A74z4tcTmsC5PYkINPkZzCJ/K57+ns/pfj/jvixj2q78+JmKASrE784i1D6QHI+ip
Hkzkrneu7x3GyPblqTjCwicOyLThmZvEoYjWxccT044xHO/tbIj2cjhB1RYhvO5oEpZkNAxzT5tO
kld5MdAsHf1/K6xm4f/59O4mYp2HramOeHrR2ZqIpd2+EQjy1X5d3/N33/Nbe3BLre0evUtrx6LV
eLdHmVe/egsY2EqoJQz+QnRr3ue1xzetVnqNgPZe/aiOyYv/wrlaQwIkWmuRMwUpJEd5ParW2vIc
v8r6MoFCdDmSrGkc//0e/+O75FI0NJ1Ed8PU//Oe/3qP0q0LrqMAWafWr8qnUDkQbng23/BwxZyT
jm1Mlnw6+feg94HSvINhUNYCrA4ppe6lAVepqS9BIFx2UvZCrTyobttvURx3wriKpjeqN+hrpXNt
bGkuSvOsHwfbGNFl8oYyBzkXlm/7fB1BrkMXIoNZcE5uwmVGRzWYB+ZrCPqlDcyJjTYkWmLWnU6S
bpbOiwd3Iv9eSllCETng/gHBn8SPn5+BX146sz4H2e5G80RY9MZEkBe3/Csp1k16yLuvQl0Zn2c4
NzFSx+5Qq7tLPi91u2hWxWWbBF8YpFwuh38/4P+oxbksYnxH4uAMhavMz8vCOyTrC8287ECdBBVe
50JKlxekqf00zZeNPM4DuMtvmr/798D/9TzYWEYYA3Msp+S5K6vqJkxFJUwuuwGLCN1zP8lIHSk2
aTPonsZG6/oNDBhEPO7lhh12Rz6qo93GaTD2oet2aEEsAaXAI93hfQT2MOV+XNhdDVaXUpPxyV12
AoT6Zlznm3xQWiO/WGcnaF7+xb1pdKTAsFOylc8Emz3BEJaRAYKtYO6KRQehnOSGavvmYaU0LDo/
l3RzNMKDkzQ/nhkWBD/fVyaJqdliTbaDtyZm7tW0uqsLRy6DjFYS4XZQRJz7JyOW0UycJ8j0yDgp
Jn0Oz2da4MgJPbyZEFxQkffwKGdGMn4dLjlZYXqN/SL6OAnJ4M/LM309Ta5pj6Sk8FqwvuTPn57o
kzvoVURL1DbZdMp1HGieCVHTsDn/td+X1E5SGx2y8qE/d42VHc01soow9STZKegjU/PCDM3mV37F
21O1kwbqVbO+vqtT5RXhCfjmyC1vToRJ8af61EOLg739MnoxVDaa89f5C7nmMnu9rAMiqJqrJRaE
dNv95PyqLVI6p5oVYQj2ivXISLUE3NAIQDMs/sP8/VYvxZfbJl2QeQFL6Dy9fcBNSoGfS7fJ7Vay
zDc5sZVl8ZETpIrgBO1a62TtfgTITlccOQqob00gtHWddNscf2OwNRsc0sTTBcIZsUmGrQuuNrwv
XEScovcCiFxALGCvb9UTknUNAmboXCqv0WCnuVXosD2CZuaGHVAhJTDod6xuGboBEN0VapueUo3C
jUivxg7eYdZI/N5AVrcVxaJtWgrAgVZhOonu8vAiq5ifT90L1rH9iwYMCCapPAVkWaATiFwiqnur
1gFjrWTZbVSR658J5fqsv8QyudgPFky8De6nOhGPzCNVMYeuKF5XP+fSdXQprm3QEhd9CJ+ehuyc
qJr2cC4B9yEZ4BbllbLFdBBtdcvvj1oH2uobkDR5HYXVbJ6b54Y4OuaPXo+vuEesasFdAiEDkMm0
6bV9uqK1W75IyA98iAsw9laKh7hQfLsuyNcezbzB3uMCoh0kJNiVWC+kZO/F1CiFI5XrEjpdTmMW
N8ImP9xuH4H03lfrQiOBYWsaZ0uI37TRWCStT/H09yr5UIQXvLSLZKPqGw0O2uU5FzDDoRokJZeg
KFdLt/WhjV29XmXt5EIcFeGqS3RbT8LuMqkhMdZcyRRZSu9QPWUshIHdRhvU8M1LW70y33NC+Mgf
1m82HmFUegOS9fqkAnh8lb7jGc3y7CJQzTob5ZjkRcSmh+DKkwtqQ7uvIQZqTk6HrvFCGYGmfV6K
9NgP1UEiOP2kEPNbIv0lI2iuPlEHO8nLbYmcbGYqk/alWMjTdBwEkFZhNcbbUfB9E46jwqq+2iVy
RMK535UTRtcDTwR3IySu7Ve5V04EhpbatCxcAhrMVbI+w81bi1RZXjqLX6tXwpVm5ireKrlDGmU/
rcbibUaqKgRIj5B37GVsjB6yWTEeQdEkWOnLZ+vaRmTqQsbtSSVxutPZ7U8Q/XX0Ku0LD1eXgDGN
cIIcYg1f0hqL+8ZNvBjy9zB1pHmtMivSWWl6xW2m9zsCM89fqWqFMOSgRtrS+LKL9vJUXX8xp56U
RWGnQPUjDqyOUq8Q9KuW9N5MylMymmELdA29szBNvvFtew0yK+8nZunl/bojV5toRasePvVq0Wz1
I5Xy4MLkwJGkT00XgExzS/lQrKT70x9A8LKHzL/Hfo7ErtgOt8YOektL3lLktpaUWzQixvpG2lzB
8XefZC91PG/bCaef8ArJ3lpWG6h04jabG7vLyM5J9pllT8R9MmH2xk4eR2OwqzV9quV3Rm8nGl+w
knqGDzgLYjsjO9RTiUpEy3wS52Vh1ayZX/UeIUpUO+I79vqDNdSUs2IPGXlZuZlFAibhYF5bO8Fs
iIFcRgVtRssAK5oolk1AbegqHE1eQ8XLEJfMDntzIr9DS0wdKESbt7OXwHn1Sltaog1uCqsbl2+I
ZwmPt7L17WSIiyuCt3ShSXjMzRvkWIQc1q7e2+UQYWN3ZI7IVpUsmMcjaZPBJx1ERWM8gPn7t+pz
VM+CcFw3YzMkMMdRew/dZ1U55dFg1X9KtuJTtIxI2Gqn8kSfklk9yxSLOGWe7AGtnqVs8zkxk8ZE
dIy5SXhUveCkfvZEq1jwc250jD6iyjqEMEDpBJVbVEPd4ea9NYdD9tl/BfaI3jDdoIsTXDzUP5fE
GQmH7noksaFcAcYg2ZOKFY58puBmnyohZ+wmACHEjFfLZGdK0/NLqzj6rPnmJX0AYHevwScQb+0Q
3v5UbYLBuMgrxxwcFM8nj8CKycaaSI0brLV2mszai0VKSX/AoeW7tdSd38HdEucZdF52xe9gQxS7
YN+QkX1o6SneZ3tYrPbtiblpmF4yE8mbAa6HSU96YDzMm+tS4ActlGYi6IvLIQC9OOCaq28jAEmJ
1hjqRJxSLNnwiCggNPG7ntQT8wET5E+3/0cBNewqKqUTOcgDDnxXd5Zi3+htEp13MdsFGErgauv6
W5hrH+m3/kx9J2afkvbBJjDq3CCeZG+vfHWOD8n/MMRi+k7Bt0WGLTHb3dC/5GfMq2eTJb62w0lN
3FviQFKiw4hQbartOvg7+ngsbzZXN/u4Tmr0LjQQ6X7qcKx5WVCNpe/ZzTq48ZTo76eW+gdKO73N
k51Ngb5cA0nKNwnxVr0OnH6f0nLedZsWoztbQ6LqsEFfH2Bgv09eik6nfbCYlDm1IJL6ufua6u2i
hlpy3qUpU8VRJEfe6nQgJ+mJjtkASg27cGViVWIFSIrEwSQjFW0OOJVF/xc0dls8SSwqUxNyge8W
peN/oFqUWL0IxZXn/Wux6Y9Xwfr3yeIX6MGFa5gqiCDSA/p+d+G6GgVUDWW8g9wwdK0tX0F3bHHY
mlDZ/HusX0SxQUH292B3+NGNLK5EiobBurXy3K5STmmOqDgjSwNJhWg9vlnOI4Tw3ktBux/17hBA
jPFIvaER3jXm7Poh5FsNU4EbhIFjO74Sx2tNRXf0PfgxQQfIN0PVSapfac1QBj710pizCn3Crjhd
2oWKGiDmVT4T3tPdLAFJ5w2IZVWtxXyIRMvbZURBnA9Ji8J5XDyy9PiN/Q6PkDMgrhBkCtCe+TnR
QtW/XvI4idludNWNlRnnLlGcYNRQ5s5Vf9ViW+6maWb7Lxs+qqvhhDe0/t9GckgwnYpd4eoY3YMX
+8dE9ecy8fOq7paJrqCNRg5MTEsD9M6gpM+oI8bi2Vbfmtaryasoxv5myNLJzYtVIR65WuRjm5kj
6dt1P5o1yNjsdsNZOhSXYTozkoWfO13rNkuBbNN1CKtcskk9JdCZ5efqxOoywmDnYhvqXAJUFHYa
HAX3wYwdpv+/buzueCvcIiSoQhbvRq+j8e1LWJXkryar/vDINvYP9/dfI92B+lIql3JzY6RkoSNY
qdFK3hbNu3aqb2Mjci7i+wgRNfg9tpWj6c74FL5YQptvE74Ge01owXkQapyhWScFBOmDHNhT5Uno
Pzhq/KLS/vme/pqCw5LyF7TlE2AF8pXGO2KB1kT5IUQBTwq9UWtfZ5g8BuiFcU588CZ+HeV/Tvx7
RKjvCFjx84gpRiIsLtwexwpNt+Ilj8TsiFeM8IeZJQf90cDDg//9Ygxs/PCMFEnH+nm7gSo1gdoJ
KOU5mMozztTZakQgK/udGx8AXLRxMwgTouvOAKmNgfbG2Br++/a1X33K4fYVnBuhtQ7WlXfrtFT2
RX9NzWiXknyWL8Wtgj0Hfws8oCxMlut+WvTTbIJzM+4Ip8ilyIK01sC1cUIk4ZgyWNXSaJ8i/0lT
J0cBUb2njdz8BefROOc4vQ6ZRsyhnYJjiK1+xBzGznbwEgqR3QtuTURXYkw5JiFtahd8meUjDPm/
dlEyWlTM8/E44xh7d5MF++qIZtJ5h+N4/HZeqd8ZSchM7kl2kIMZJ7VOW9+iuT/AMRgMkO5GlLKL
+1c/W8SIvSclM+PYbE3VKvZ7E9tWjB2pgAW0lRRRxIup48x3At9pogd0O0n5n2icu6mCtShBhiSr
6L9B39u1lck70aJd8O3giGVpVrm4XCdkPsNYi8/AMFYLp23aS44ibuR4Vg2pdRxVbs9meNRGU5xX
DGh6BU7r2l7PJ9dkkfauGhDcuhfTeRIdLtJCKJxLMC7qXa5+KtDdNNWK+7VwXoxSTK4d/YnGU7pr
y50gH7Vg3Kn08I1XBYeGeQC3SYD8hfm2h4S/uXj5cxjuauzTZqBGfWzH4w+jdg2NZXWT15sg+vQ1
x1TskKBKpBmpKz1f9Y8ue9FBUayMc9YN8ZYdzAeHgZQeBLYbspNUy+jq1kd1DOqmoomU7CpaCwvF
arej1E2IQeWdZQz4CtiQyVhULG7xrBSWsO8CzBh8OwNoIUz5hkvrWuPMY5brpEbgNhIcoRtH/Yz3
iCO8mH30zzXtGmM80umCbCSAR3lG6GZPm8iVaQWuA+Kyp/jhFJhHCJk1fuJ3AbgVc6kTfo5Q1WnI
cnkX5J34xVeiOvWSz6ke8W8m81girx5F5FEe1+JYfzJWdKP8wtPDnEN5O9aIWbXbsX/AxaEby7gG
ZBs1nrU7nAmRIG3Oc+PQC5ZEjMi2wU8oPgSiq4e7DN5GZjh56eKP2Xj1t9G/3npgbmxDDjJ8wiOB
UjpWG+wGpjPast830J5zW/goVvnZbab1eXlVnCp1Siyopoh+I0eUJ3Q2q8gzJ6pGTo11Y5WigpkJ
2Ijkamhd1eMZMITc2lnp417iZqzX5PlGh0qwFYtk7f6ZbEvjshftmx0PhLZWtEZuCB1OnEiVy3Pj
Eo1vCQe86DU/v1ZHEn3CveYZlyGXwdzAf4ym+YWcLOTIuDxcWTTKif9KAFJLCLqXtbRqp13oNLVV
TXAQV+nbmzVicrF1en1MNC9eABw3vjPR6vcXY1qkDg0A4uRxXR6TLH2U5TGLMYX9TUX/pyExbFDn
QYlM17W2LMBSFkxpfPC0xC6FcZLYSITVm6sbU01/pxavb1P5m6mFpFmfEN51re38Q0TzfNmpvMF4
JpMzhgQwmIJs6NN6PkJza9WzZEoj7hOX3FcYQaPE7RQcjL3ilKnTgmzA59pwOr4KlwN8uy0076bb
2UTR4OisSvS5nYeIOmUWXm57HKg10RP8L2zfYnF8M08Zctw9bY6a8GKmIfNqyC8epSv/NdcEW7i2
ltCvRHNVwT/QQTDyZXrUtR1P9/Jcv4vizjcdkt9bDgzfkf+WSI7JuUvSbOVKXnxbrWBHpO0RS+is
9tot/8BPd0OgzoaeXD/6oJCsdGKgQ1Z70EtMQqoce+41898fAyQ2iLGTKTYFnXM+2wDQncr283GG
Bu4vzWFfnnEflJcp9bIAvfRqkdVnBRgIYbKQ83k6le9C271OdcTPiwJCJ9dQEOjACgSP65K+4r+F
w1QczPqhbVcWk0xenisPs05T/lTkryvOGkBh5tTo3bS0y6qwi8TVtUmBrQEkmstoRya0czNzpgNd
LA1b6ss4epIIYQ+SybCC4Z3GiROCCFJj7JOgtwcLGRcTHEOOQep46m0SabaPqvriyBilW+c3MXUu
WG5sA2ESOTuWkdjWw0WFv6W2727HVDm7KWHZ5VNiRNZ1oUWHnA+YdaYKnhXTUgKX0GUOVEhSQ4YO
JtokmAW6y9F4JM0BLdMZkCTICikI4ZfaceBdAK63By7t1kE6ezNYtzkIQ/+89CRUWATP83jPX5iK
uFfsT4Q5hi1y89QjycRAIbW6Cd9u3tlaCSk2XV5xI7gg5fOP0uW5w+sC+bPlFYjsRRbDKeg9I6Qy
8X6sCTYD3LLhJNFde+fcjw0JhQtCLSDdgBM1ypfLe7otxrUKahgOgPyuAya9Heg1QOtOsXuyQtnH
MdbOr6V1vT4VHK5MA+tLZsaQZh9YprQKCZwg6J2HN2lQRt0OirQxYyZsJUyFNMfyNvP8a+D1qBHz
udG+mcY00ncGlhhx3DjncEtGca+5CvYWghtRx1RqZo1Gc4HDB55UhnKbBOC+QtpYtEzky3h0fe/V
r2t9g6IRgohf7ZYZEipX28RmFsWDYifZy+iGU72C/LAxnFre5rKjEIPaWDk/p1SAXqMFlznuggQT
gdPzTVwm1TOIKvVv/Brp71E1kTB2x+KRM3WFjK91QANyeNfiJM6/ez7lq7nmO87YFIJd9o2k96kS
WV3yqRpNUNZafUSutKuSuZ5/nVlJmH43zYpLNtwucMLsxZQW0YiiV3rBD4+eRV2+A+Pi75SXk3jE
nlbpUC1Gdk03JcavQBYWbQlv+ONgEl6zYNsXZyrMZ2GRBDn2NFinYeHTRif0oZgw5TC64eYvlXNH
Iu2G3AGvE4/dB41kZa/FoF4ZG9PKZIRS/K5mfam66vW70j0MINps1eekeRCYuCtgI5ibFkJ7N48p
BSq7E6bs5CwZeHQVk0KZFKEXjhZd4RiJG+luwnM6qpdPqXQrA+oA3UTNztM1JsUi1iz5SSzGhW7V
YOlngMvBjUI3DkK313xE2P2aoiiAKC45QvIEfJpOZRxYWJabwznfhOqiYyOsevfYHk16Rzj7u9Vt
iwTVx0ZFo42E/DJ0zHwNYoOD/raw+qqyR+cpa0fnL/1xzIoRHxpWME91e9igc9lWvIQXuKzlcfJy
5fgf242ywOWAN4q5CoR/gY0JvLCbJeZTKnlK71D4xfNumr9QBuA6Fpb820lReCJGF+fe7cVVFGLa
6JRTCnjg8kb9NOHZQ5jBr8wV6KCO5ko7D3G2bAQvNN5k6k04qQf/qy4AULOJkHilMjCDEJErrZ3O
RVtx0h3u1sCMFxBeqz5m0lhRXLN2xcsAPTeZLcHgwO2SIBgPfvltSzQ26BtwOOb4upM/K5tMo2Wx
aHBNeqZR09IzmVaGbcyEalJ0hM9TrLnmOuC2bPA3hKUK1+ogXGg3gsyc6k2r7bF7n6jjfq885edj
FM5UAuW3CCZyzS7mrJbXahJU79jKXFe5skICEpVO2q/10UQQnZIT8Qdrc+YqlsgWwkbg4YNSuf0+
yJzAkfZGNLs6HJZG+bjDzTkbnsptkmZjreDrQYsw0yISX6eA7lB7tcUlR3yS7m7iJBRmScLrJNSk
jsFX3EuAkCCyid+09WHTlosxcVOUKDGaTlvcUvktZHBFCJbxEzO2I5/luxh5Db0hZO+XcXZztA2+
IMV1nn/V4YsCNQ0r7WbfKBg+efl1LW3OHPQRpjgARxEmFbbyBIgcKZ+cGYLyyNS60rZpHfp1lJKx
MlENT7rsIPNA7Km3aePpxjHKbM5lpJqJNOKPFDkF02pT0vmjvqkmES/O06Sv6tgvikEFe0V5xPtw
4aNHyQYHwto41SRMiTutmRiSTZ9Bn47oT/izsDsp0kKrXoJ0XMNs5JldO08WxyVgPiEkWG2an6rx
lPTPQra8iYNuim1bPvJ+Vi1GBs0AS/CJYyfJ9kGHQgMOYju2AnKWXUFwFFxQHPLeY3UqEtC7UvnU
xbdubUhjpmF2MqehsRA62kL2BX3cUq1sCrv8PKaaxefPpqPC8mLgH1GNtnG4pjb0aeyYEwCDEqus
tsQgw+peSmVRfw/3cl0jNhkW6DlZwqMVZ5R23g6ZcGI6Nam1fFJJ9nU5b7CG0mnoGpol0ur1J9WV
5rAwFmq3kFyoTroElMvq/tXVT+V5o14mvX6kdZxHG6lah5hJXNej+NkuLrSvWFNDj/8P0vqJLSRt
jvg5cCCthqztbnFJd7q8jySvyq52L1aO7u9u2SmnR1Wv6AZkpPFw3FuUByhcVG7A7qhfxF1XeBgO
JsvKwMOWF8kcUd+C9eBxDlZxQUrk4RCUT2XZzd5LznaYX/jQ2T6SycF8SVY1zRcaUu1Qfdv8KcMn
o0i0tcZqpONtR5CHmoDrD6t0/NZBP/hAcWvMKvf8pmJ+5uCCigpmfO2Aquz8S5Ft/xR4IXgMvlG5
PZJcFgXhOq70F+w4QhTe9DrELQebaIbGaQUMbnhUfJ0/Nqky3OL/cHReu41jWxp+IgLM4VZMylly
uCHsss2cM5++PzUwwJyZrtNlS+Tea/0RCWkD91PZdUXulbZnf6C5hZdTXFxyDg+yzeWo2+Kj9jWm
8yv7R1248VHoXv+grH+iO6PnrbBbkkSgmZozJV6r5UFQ2M340x6xVzy6ybdEr3Y1VhEYzIr4SYdM
KdUPSAZ9xv+XPzL1bOt7vqG9xmG9JsjUVk7It0BTIyd/Ocp0Uqe7Q6C9Bmc1c8XZxVyilJ+vOIPq
hMld/BKxovlhcIvrI+n/tddYh6U8Ja3Dn2k6N9qn8AGjedP7R0ZRbLMWLZteHFIpVwQ1JaA8ZxOc
a+08DYmYJkIZzomwTUJyY4hpEDZz5HEg6MJO73bE59dveXxn51HyvaS6Wb2p6JBXVrGxnTRiTb1Y
fHCZCfVaRTlYYkPzo2IfS7bY2qoCnEWSLdII7gyi/12h+hxQpVdvF+Al1BJVfu2LjSb9yIQIa9sG
r7fk1m9zCJcF2cPWgu6hz+FMt4VF2ikvHaAS1JiW+Gq5jaCDredE3DMRcizM35w/5/xNEDb12K7+
dNGN+o/ZuKPxzFhfMJcaEkHNk239zIHNfnlTSf8jRpOkS60/1ES4xOe51TnCJhKLPUHwp8kn6142
VgJvc46urSDjBXfhXN9C64OfiwtAFx/MOLylfNvL4OYLgf2VV8tsdOqJVZBzPHmM6xvJExVOk41w
HpV1NW2tYZ12uwAsBUIPuYC5yi6wga/dOrxjbMvg2vdmt4kesI0y2tg3MbH5p6mTfZaDF+QIc5wh
dKZ/8wUKeZL2ikeyaQI1yt7k9pU/0FAOdBGxsi5rs78Ka/Ez71fOuAsjDwwr711utHT0zMQe0H2r
HNCaG/wyLe5khnmHA0W5G2B4LJJ+8Qmr6iQPrkVD3vFlcGDTOryKNu85WZxQ75VH/m3oGYoDBYLB
FfDSIpNxrCdnCv6Gcl+bd8tw5XIbqyGVC/cpOaK+6z2AnbL2JfIXk12MlkfBRTpetOCXc22hAMH0
RiB7OslpGfmmhaobiabd6jCih8ytLnCaxsic69bIhkQ7VzcO4ZCqsdLZvGpf/B6LNYIWjMUnft8i
cbLf+B3zoHbmC6nTwg7as8km4ug4cJd3gyur3PbqIXAlg9P9I+SY1kI3jFCYjI7+sFi/gKwZLv8y
PIOloxECxOXRFR5cgoXMweFGYhNIkw0ApJR8B8ulSMFSMvUcJ7e6akDF+tVEWvJ4sRy12IT9ue/P
+S6PkPfsRAbRgDwajs7ChwVs+S7m19ogFi5LYAt0Ue6k9zH/0xl8n+H0AJMY3iXRQyzxrplrZQJ2
ESI0cl4ZkIzrLO/hy616iKzToLpj9dQJWjtxZvTtVaoPhMjlf/QEa+Yjr59kNkfiMUTmRiiVvlOz
NTm11Vksb8X/pl+wQFk66Ji1OLi0wI+TAzvZeEXZ0gJZOIOqA175yM2CYgcWY7JZ67vRfEdbViiO
VF8ay4d65tdeVovoGPQjBv8bYrVnisrGK87qwlHqtwyA9+x3LDa8gnV6aHVn+ZfAO7GBkDFe3dkk
RRdXMs+aYjOTlCopUybZX92p4IzxJxaXN7Pdp9IW7Ae5av5VYJiNNsPsteJLn5Qtt3b4HP8Cw34f
pJ/ApWggvIHM0e4x24eqWmUejMRGHnnpVwAU+cKM4uXCkWxiTmddW303GxF5632SnN5wkh/giG3N
bRW5RXlS8bKawptkrJlVoz1dPYW5t5SVtAG6pa7vpnD2V+Q/YP6dpDNg20SSIcM1q8HPuKwpRmj0
H2br4t5FlJK8JudoPiY8x6WXegDyj5RE3kd1sJxedwAw5Ud1+84P5MvJoy3rpMZyzW/5NgkjYKHo
ph0hqzwElXW1+GrA6YBky4Y4Mtqu1R/ZACxhbidJ2gWCAliWNsCOBpchEXeJY7wvGwttEufh10Av
hKMEh1ggw9pnV83Lv/TL/ASWZlaMKB790+ICVqWgQu2ktO+D8oMTNjDR17y1/ZXHrV7WHW06RDql
+3n4wu3MdtDGhTexU/+N0n3cTsLFmt5f8jjsyjSijc8Y8Fs2HFaaQaMByZ7zNUpR0boZ8zEDvy2O
cbfP9H2uenJ5jiDTR4dbi2VZVE9VyNyFAsif4tvIxL1w0qJySX6X7Cqo1/FPfbLCyrLHhKxfgJeF
19s+JqTG1Rf5aki7+NtqfUArArvjo7JPxrPh7XoOTrN0+52wNuYGnZMTtU6HxARZBhmTTgVQ+i77
1knmXAb0Goy/VLl0uTds6Ha7IH1M6XF6VJyDO1hX8km5LpDDuLXhWuaHzjSSxseqO1s4tB8l29Wq
0NajspMN0rSDFa19iXaKhI9O88WJsR1M09UuskxilVSjddrV8baz/pnhXQt3JNnKSuCkFD+yKa4E
tmO0LImC113H1+8kt1l5JwhvfFmRGbGDYpVnzzDzXzsusLN0pkRR/BO6d57fxlppzSbJ9l3kiiCq
/DUrokvvzBzy4s7pWp5tmvoKViqm8sLVCRH4N34hF0N8THT06jtc87xFDGwrGS78lkJbPMkg5n9r
8hX9cbBlfPyWyOPC0nckeYfLAef+8DPJbh+estgR6KeKnYZnF7EQsaShZYeUJs9cHhxdPCPEPdZ2
oW8yD3eJ4HaxOyHZTX25uFqlWysAJQM5feKm36BJvBOWfi5xiKfRLhhY/pAvpusG0OQjbdEgIkvE
ud7gnQwOc/SIltbVI5FmwJ10tSxGobdM/JiKbTsYCP0+Z+VIgYhZCKuSzFFurcWJIi/QKIR1CMYy
bBNZnb4WsyuNvXH6XZc9BxFgAKMQKLMZ/ErcX0Vm+LpZOxaAXjPvu2+A/WB+L9Hg8y9OdkqAn8XX
BmJzhD+a4VFGo4oYANortyXMwFquKv9XnWL0ND5rHzWYicKxJ5YiJgIA5jPNL2qaumb6VNq3UH4v
PDSa5hOWoAC3t26AByIgGjTBjRj1I9fim0LmLAu4oOLQ56jyC9nlhnuE8bq6hZ8AWhWEoOWLABgc
l0a3YSapdH/68brztOGaKJpTu/g1CPl2zo+C8qyWW03RkPGrE/CmOVG/MnaZx5p74paRqfsuqV88
GvO/6fWFewM8QURF0SqxPGX+x6SX826kdhF70jFj/CF28xcp5xrRTIlpA2HgrvahMeLqEW6N1o4K
G+aBYzIYbGriLctJk+9wkyWenDpiSkPpVjMRI4SrPNqWaAPdRnCQl6JoHkOSIffJvBe5lF6uB0f8
WBoQVXGltMdhR8qBPaibNlpbqPniUxJTsuB3O0t6SPo2I6N2AIZahQe+6Ch/Vw4d6MM3QWnmWf4w
P6zAUfJDmzyrxK7c6INqBXFd/LBBPdt4ncsHEn4FB6FNOxzUwe0lT42dxbcmUkVWiz+fq/XyZjB4
k96J4pI63o9aX08FWTAHI/Mt4T3wzrlCJrnTcCbmFr9hserN32HZRM/y3Th0g09/Mb+R4A47CoTP
y7pVVzICAkSWaxV5GV83aoLVsOp2I0tyu/IpqEkcGjcAEryUT8kFYHrQVBlpB/NuHJQaI5JtdF+t
eSKqmmOM4ks3PZD9wgvLivZB+l5QA1Y4Snnk6BokPyQ/5h77/YH1w6Rig6HLK1onlTek+LfMceva
z4Q74e/TDvVAG25lklE/5N6lvwh4kVxEyTVJhWd1hguzLUAYiR/OIE6q3YjP+goyRs1Lp26kt4jf
9mpdc5wOEbdcfC6bz045gainytty/WdAK5D72hIC+xvH+9aJXUgGQDweQXMrVU524gNpcZa7KUdr
fQs8tTxMFy1zxncBvaRegqatwY9xWq6l7/H1aZl3ElilwM12yOOL9JBHDgEDKyXYt+WjyimIReJ4
IkOUk3gguUFfp+Mq2DcqtSNr6xrrIP6b0mf543/q3yb2FhCdnxYNufh6PtyycypqaZAYVQgM0c8M
PdLZtT4wF6yq/q/tULLvBuVULVetINif/AwIGPMjHDgsPfXcfOcgXlJ3bJle5le0Ai9Q0e5yXgxR
2ocHwb5aOSbRjaXfwZ2h/HFMGk5n7VTx2RqbFPMd+F2BB+7QEIObejO47lx8dObRYHRHEWBYtwBE
vlpJX/xRxMrpt35esARuZtCjirhsgGpVddp+Iy0fHL9NZavDjq9Y0i654CfsNcNdza4DS3Q42uSy
y+jRsmBXK9pK+x5lb2HoYsZ6JPppvMbSKbp38UNRXRCu9Eu0T9VZtyEwRvO37E7KMbb98l8pIABl
dP2suq84WDfGfSKGDaFEeTIh0D/Et8wHjjb7Hytx4vcOGRoTAMEwoRNuFtGVewceRaYVBTYo+KwJ
2i0csXX7dK+8jBMi2wr6o/tsbYllqvvLpGxCfwY55/DCuEAP0YgKx4lDd7koE9s8F/oAtacQKevK
d5EM83CdiJcg++o7uG3+BKdVhlaAvMVMO3TrzvBGDJIOXviGkauyEZyhkTb5EnCxXBn6ILAJkqn/
lfsCUEXzo5MBLU2b1D88sMVsm2AHEnHTi9s0YE4Gud/yKn25YK4YKXr9t9d+uSaj5se6CJfwPuJl
0G/5niyY3Hjoy7kmc7YFrwZp4HSHXYncTnBtazvkW1Szeja6mmWn6YdA+prAguAXNQOEc4sdwKZl
IjjERDxw1dKGKYIX4b1K/rqDkZ7/CiZIe9afRvNgPXaRO1adN5Rufh7rQyJ91C2mfM7SW6Bd08Gu
zyVBuvXLOsQvY/ekorO8OXgxjfGQ31QosBNpQNc0p82o3iJ6VkAgbAPVPZItei4CVA/aUYnXwxXt
7TpZN6vk2qUbCQynvtf6P7MO7UApNgYguxa8dTAoFD2vdNjN8ox/aWb1QqVDC8NO/aeinVmOAVUT
EXJX6SxUT4FezcXl2yQDx43vA35w6SVhrZ6ivG/oU3nJsvtwl2mXUEPPGjTIliyIl2MHi6UhirPm
jU73ylOouIGgh88d3LDkSMVPJW1yitNrLgsUtQedaUAgNYkqcadjiKz8bozteMlcAdZZWU4R2xy4
g9F+l/o/iDRbfDWDbCXJj0DNCSNqsCn8K3W/l1bRS/7hG8JZyNtVl63oEf6n8YQJOk8l6hMVXiNK
3koCXodb7bRkBaUh/JfqNUW9rrSdyDm7CrzZOiSNF3Bspn9zvAfIhGQGtPynzG78U22F6VLQyYRp
Zy+V54wkNZH1OKpudeeIPylPuwyqU6Er1rWE1zFC6b8SPwzwyNcekDpUcwWKgxwz52UxCy+Z9sbs
1LQbw+LpMYVrh+zN6J/0QuYchZG+tegUK756AtlbiWl5Y+E9Csv9oNDx4hEZTqCz2fMzgP6ipEf4
EshcYuBGA/6O8LdNdszVWvgxkPPVMmx3GhWixPAOaEh5ef8fPMz7bzy9g54aXyHeq+OXumu/I/qS
8gOn2GNVd/Qk7dHFk6iRyhB5ZNyoxSUuLoC5SpA4MrAGkUno9RxxuQX6T5x7rLA68Pwdu1IASFS6
GE5oWg4+2A9fZ+RK+Mssd7i0m/5D/NFJImYa4q/7GqHvg9XsJST4UHuSfYXj5lU75+nVXjiyYh4o
2rW+euHfnvUA6NDX30lmjkH/0Mt4VeYUYEUE5+LxXBvX2XCZjxFuwyESXmYIe3xXUfeY6rNiuRqQ
q7jvz6qHEHv6JEUpqvcR0VIk+aWbtid2t84/pGRtvLT+/DeF8k/Dj7WcjZpMqJMVkFufTTfJPMnB
PmZJkr+gl+rmDddEflfGdVY8FWKA6fEIiYHiTgZ48Nu33LzM6imL1oIGBnPEooFpZjdW5LWfy9Yu
pi3Lds6wH6ocWSwynxn+aAQs8edL+8YNA+Eju7XPACvTBXLsNma6Zo1kPoyEB6ERlodIYX6agWvl
rx9uNO5xuZZxdiArC4/T4KSdXcbeoLzFjc7FcVCiY61vW6agGRlUs4klfzD8Wtsa0GuIsCpXiHaC
8ZRKdIOHHz2hcZVSbPUnTFWbwKUw+524cFVfNo6z6nXmK2L+DPsBzAGB64cdRxpEponVyEvRinht
v6p7tNPaR/CYgCIAq5LQroTVbMvpBtChs67dcI9KD5oF8rTWPhWxQlziiPFJZ5YlRb5yw38qXiDg
YhuVfOLAFtHX5LcDcKg7norGjl6KcL4wnY+DjHTLm2+MvzHgLLYYkaFEvqG36Od/eGH6m9Z47V12
dOQ7yDsSsr/2xRqtZomMizTsft61J9Xy8vQOeNZipnLKdG+RFo9Jczm7JQxYscl0fxG/zRQBoC0Z
HtNPjke5PxKrkAa/ikHxO2CbI1RHxP4k7WVkkrniHokL4DaO2AQz4FkbP3Ik/0Smx4diOaVE7Y/W
Q0GQrwCMIaKanEYjZkB3mF72g4irkbjJCNc/NDynmR/e1eDQwuPBoWMZRRiibMzBlW/VUWWHPee9
HxPruu0WXk6qSn5NcxOVu/5f3BJFZ3fVm2Le5XPR/ikq+6+w4scXVUc/0xsTT9iFdTct701Oz99n
8Zb1R+ltRhzBqst01oQ+W8aUjDS2HjXw04gB0uGHmX3hOrU7k7xVDG1+rdwGBrpflm1tjZ2rTD2D
oOj6U1Vu1kyPGBeybux7BDBg798aW8W6j5yIFbv5bmFcOVW7GBsU7030utM7rhrhFKMpAJ4xTobq
/A3XIy94CzcugQyvmz+ZFX2rN/fBXSJ7ukoMV+054Vnyp5cONq/5rdwEE0s9vVmoHMjX5h0Ob/it
JGCUv8Bjb0/KdfSHMTPeCM0Rt97fGMMsb/ndVOEKthKcAdlZNSpSerPsVpJ4wJUZYkJyACJ7+VvO
DxN9M5nLtvRKbp99FG+g4SIUY+0bm6Xcj+NzGjaF5NUY4XEK5eAlT2FHQ+/r111hEHuAJ8Gl0uSI
pjCuKC895uGul224SpAr7Qvfaduwv0P/2+NZv42sDh9Bs57Va58+tPJopLeZoREAlhIgjC5Zy6o9
pyDTNx2pR8/sDEeP1SWE81cGO45/vzcsHnVzrlOkK8iU0BZ748HA0Kc+EnyW5WcQ/ik7vtCvoMXC
kjukFgoJdVh2/bWg/PYGcHq0eeqxHdkq1lbsNQn07vHFSku+QbuCejAR0i629Y5+Dj3+nK1RoVK1
ke1HoE9+YvUzZEq8bZY3VtpK+5xegA7RpsVmogkAlBDAAQvnv9pcE1aZtN5S2flI0dNdr7B/migF
7df2QNHG0eCnpqAJV0so3MA6AF75FXPTKT5EGQp6tySngurP3EbFgzVg5o2bEZVVr18jRdCNN6YS
fzXjKjR30zzP+htrsow3MoEIX5XSOtc/BIU56tFMkL0EK6KAi+1Is3GQahtQo8ha9/8fe9LsifMn
Mh0lvA7Guhh8uDlh8DXAdaSF2RZoVhX28JAgwS3RjS8lTbqOuCLkXwwMUbdWQ55gm44zxBfjLYBz
BoSRtKcpoiWl3WH1Of8BHKdPuDj0XdppnLkZCqYoxCz/MlA81q6T8vHiqEoH6hZhg/iVKicoh/BN
APzZp4yZwnwO0UKQ8y395Ar0g7P8gLDv+KuF1dKd4TZ2/bNNydTYR82h/Q3MvaGsKSFG0s22jjnW
ZF3PXHW5AJ3RB5mRgyY66OiicGdFVzk8iLRMXLgMMqTiM0PGtqGBsMHIovV2AdaZk2q7dFuJx8Qv
gm1ifo3zwVhVt/ZieLNLBwua36pd68pdEM/RWZ8ZEJ2csbfv93XxV5CURfDpKylllYfvqXRYlOdL
/ggXZt7oAaB8EKf3ah5eSQ5Q7jC8NYLL4m/+QxMrSxeyMqm4CX3kgcZeYSbQHT7tFzrcUgqzevmV
aW0bd7Kvmkd4BDNZhymGnFtmrEuwilpwqWkMWWRm/K87mXelxAazzefLvKDMZDfldRzHTfeWozN9
oev1wfru+Qjkl7sXAfD/JW8PMdm9jDSMf7Xf9b86qR3tqfkOWB8Du8sO4nBBPP4GGCmX+MhqV9J9
FQtnkO7Q8/Bm8agNuDFUxGRveFuD7mRAtnGusM2VKvJQhyO8w847vwvaVmt3XIyBtGtLWDg73ALn
cW73M3Lxv1FHHqLRuhKHG7psV2XP40LPW/CcftrHOK7zA95h0zU6nFSdee8gZ8EW88PdC2SvN47t
oZDXVIKHSP1V9sCFDhz2ahU+PkVGQVepNJNvxVRXx4+RvaJK3jRWxurw0b8v7AGjVxF0ytKjl/d4
w946tfuJFT1GJLqNN/s2dGv5t6Lwghcg3vCHVUB07n/hoPjCvEYndJfojb+V+yrdDkAQzd/CdBAM
Tm5Bf5MDinUvcIfX6NmMK46LvcoNHFqnMSABP6Xr8VYjsupItWmoVUNkzl4TEs7wTowQ67wkIw+m
yPC7Rz5B2gAzfvWZqhBIKQZ+O9Zt3NrxZ0HPzEOePX3Px5HtBrfSnfaelLss3dbkJcnoA0kTQL8s
saFw+poPYEXJ2i3lsZtXSJpljTKGt57UvQq2qigbUMm9eSN1daI+BKmN9l2ZN5JWNYyxDJhLtsqA
/7pgxXUJrG82rpFsWwc3Ux4/DCqPakeHd09uDdSsrEePXKfiq6fGktsF8qIiuqPks1508FlpXezA
QUPZQcLJQRKVW9JJ3Nagk6F8lOL4mBHGNzCeyQjEzoRHhmtGaVIaOlaW2sFY3mlm7Mj+sQ06VJCw
We1ZEe3YcMOCg3PG9fEBXCBd3hh0SpyVIYT9sgmM76r+p+O/LNDvMMRH4eHVpSzxsb46J+loFKJ7
xdSlWqusPerDrRLvOjruqE+2qfHUwITbkAnW8gLrJ5CA1sZ9oWyCiCp0BtfjsGRr8bws3830T5Me
WOwt97QZWbXosHyJXCHa5i13Ef2VyOdxuKOIoO1+2Hc0CCHYk91TeAG97w/dOXLEZ8lDZfMTUeIq
0PjTId3Y9F9UHKwEqoAmp38pvPnWnIAWpW0T4bJu/XybeQDT4dr6hzBDm2/yVsOSSL/bKvoH2YCr
4DqdsskfYEde2+8r9SJxUMvi63dhkTBVl7ZpO1X9ztVMVOsx41HxDPUEURO7oy+zmYdf6qXd6sq6
dNeQqeOzO7Fl8sPseEl3JEsbvMGkL3RI1cnwwOhVviuAC5av0X4i3sHaRCfy511JNEC2FUByg2Zj
RnTQiUi90DsjuKe4sw5PgGEMWBMKoQxTI94eZLeRB5jFXydql2VGwEBP/TahsGujfWfhs1W2GcWm
jrgdpxNCdcmT7n3qMrd0P3gywtfvXB6ARBbkb45s7dgcxjeSrk3B5X4i+9IvjR39Z7YJzqiv5j+Y
pDB3kR/STQcaDI7Jg8l8+tsjmThwrZOn7CXvA+ZyXu89krTFTl439yp5z8MtfViryqM3lGvyVdmj
++SYUBSVTw6ad2nYRapj2j0++Yx5mgWfEx9LbY6OEAkpdHhy/ja8LHRikNcVGSrDv97FOAANmdc2
+Sj6sl7ea2wSXfKZo3fEI8U/SAJuzn7F/uGJ6VYkDv7WMpErwTZbjpL6q+j4EfgDlXiUcvyfX/Nz
wEuuj3hAPUxcTOs/oRunLkj7peTfIK5jxoKIyIJkpezn5qg3x5gxKPt/HpHQ3vOXd4LHalfwLR/h
z2mtnme72PMfB0xaHWIjsq4jXm2ovuAIc4PyqfwbvGTxhu59XD4rLvmeG7niuZzYc0IcEAHVy/34
OIQS0RfEOLd7HswWVwRZiI35rQx0DbV7lVfVbqjIiRGScXSEKKmlM+xyRX7sH1LYhVQjfnXUDV3o
Dh94Frp+Y/Gnw+L3oJlEvl0jyJvgK+e6hG7Kph1ZNLG5i7muxQ16sr9sQ42oqoF6HGuOTOs9+hml
AwnLIXEkJNVSPfwDPsMT2UfrjMDCfBPKiLIA/9kuT5lIszuaqjdDI/T4UZjXEjSxf+SXEAG75aGd
7aM3Ae1kPzZ2xcbgVKf4ItcPcK8OegptnObqKGHn5dwrv0q+S2h7+cyHt/FssqLHvtJ7qcBdxBq3
Vm9LcSxEXwYuam6wCVzQBNdN7GB5gpTDsebrpBMi6OrTlq2xyODSeeyTb0DvOP6RiI/Z5NG6Cpw+
8RvVl5YS+fw6+SZ2p2j3DTNV/S8paJ7jQ81Vdyiekyg6IL8LT1rZukN7JeM/n4+m0nKPrMPqAiBb
dvD+06eV/Un+y2GL3jbTR7fX1yMqBi3YA/3mEI9hWjh1lHrxcO+xxva/9bRFP9GX+wVdmc5Snr8E
Bruq2iiBjyVKJyms+RAGL6RSMAZz5GyjMBxj7nsG8U0J6/sQgPU43AmR5kDYaB5McvGuDK6yQZ4G
wdPDgCf9nxXsMKoujV9Gm/Ew1qtNAyfQFPRLE97jy6E3pmcQEhBFNA0hRVwleVWfGma3egvppZQO
+siHTPYsxFJJDjhAG+EIsolkwY+aEzxiuBsnp52+uiAgEhtThuI3aXGIyaTgwDdJCaEYvkecYhjI
LC4WnWxii1YUM/0SMitjJWbO1Xea9lPL1C0y/Af9Q87Wc7aVgPZpn1+xqKVvQfNtQkXSYPbVcZtL
PZ4PeVuVDP9oAea/1zUKPIOWLkJyImVe2Xp4iTpS0UOgUyX8miw0D/OpxtwGsJ4Myq5tkNBAtYuX
EawX64oOF86hvTKR8ukkwobsTtNwkAfE10iOq0ndGaCrdG5TlIwPjcDjtYrWQ35OEaNlxStduKLk
6xUiveP8lLFk4Z6mD6V5JNanPK3N8fWpxYJom8o2zXdNs60VurIF6EGq/7LX93dEA9RTUE6ePe1v
IOhh4bya9+Z0o1OxyJZArGpJFyTxqRv0p82poFcY71/hDDdt9IAoEMSgYZshGhEmTW/MXIl2ULsT
LD7+VK/Sd1nxA8aLiSZAPb8o66w/Bz2kGbMaVt6cjQFBpvEB38LPmfB7HeIPWLRqJt8h2kEiVk60
pgj0vc2+cljBzLMY4QS3Lj4osbMnCilSAsj+OvGULW67XyRfGB7oXGU40k2j74ZnMbJeU7VOBpn8
F/EMI/VgspGWTUz1JnxWBDqUoAMqzgWc3EKKD0YRQFuIlrGwy/Rb7N0+A8yUT4xp2rX6prAqhJNX
nfy3rBFT/ZrTRU1iV2Z+zwaPG6/Prsyk47BpvnXhOnPQPQV0oSqcenQovgC+cpj4STyAzjfE7tEG
nSP4tVPtHxn7S8hoRTZwtOMHsPi8tdXMFIEBkZlV/DfC2g1A5J20namuEvyIc3zy48NcIubxmh3g
QjPtdetHJ5H1TzgkXzq3Sf+dHIsjABaIrilxXU8UqINcyjdUDYYf7ETyez7bH/MV7T9aq6++WUe5
P60C3aVjsv1Fs0TIqg0+uamCWwuogg6YUYOOZyR0TvthDU6BX37a4nqQN+ZqvFXVHn+ZhWe8Ovbg
loajCltpJBcEWbt0IXStbcl9/mqUS0Q1uFZJmENXqoIS+qD+q8rQa+GJZwQrb9sRtXcFY5Jz5kra
e6PHt4ZuiYCxqyWFRscTZJZ3o85RMHW+MbcXZclszsiK///syMI/CVSSjTUCImvz76nx4+k7a30r
+QjRnv9aXkJ3JxlPa2kd0iAa3fRhkx8+zZIjzJ/Yvr6nN4E9W058YJDI/NCukujC22JKd2GlZwcR
2U/xDSBUh4Qv8QzyAq6Ce1e50LyL5BLH2J87TAOPYPyYf+PMTy8tlqlqO6yDn/SlEPmXF1e4dcmO
H631K4nED1twiFDTGdWhmHHobuwfpu4y7elnqXJfrPM1tI1fwSH3vYBSt/UBVO07mN6qF7dWB6cR
RcbsEX2HGLLbyieyreoXp8bAmNwUSI38vWsrR5dSn9csuOm3mCLe7ms+JcW6THzoywp6SJlQ7SD2
lFt0dy+WY8j/Yh6VQlHRWR4jjKW22Nv6CSkfYRVMMQngS/TgP5DapiMO2xg0tc6n2UN01ryeewgk
qFWmnFZXGYvsTHyYo59iWtmkc2gv0YnbZIJfwE3CNEXsoCd0D+sYvj533rTXF/q6Apn/eVkKHkUy
NCAAjFWHvFdO5m0uEGI2/ATIZgCah+cM+wM8h3WOQfdV34o/pPtDXGQs8k4SJfT1Xo0X3QKChPEm
+TY8FMl64DTjkBxYP08CXoSi5K/KzHUs7YcKkwlFhsLDjB46a62SvAG2FMURhDArn+k4ACX8ZtJd
CEG9XC5i7UDbkVXytSfZe4eMG29K8h3jef9OAqSXCKe9THlo2aHMvo3rYqwMbUvaQ4HRIr4v8D0h
vsaV6fgzH0x/UJuTElu2VhwDfU2lecZBDXDargtpKwuXmJlmIg2MHHnVH1abcH5/lYsn70Z7hinX
X3uD5aoYnWO+aCeuL3q/GuzlosK+BuU9JWwqRDWDbvhgCpsJqTCSN4DAIrtEyR2mKu9Pr3yxX5nF
5mGheeextOq3ZPnujT0oO45gxZkwT9C9u8SnieJVHCbpfS72mbqBPxd5jNAXa0cOYWQx5caUV/rK
blx9Hziz6fIvLuuNMJ362lGOSfIS6cTRE9lDfKj6M7aFgKD+64wFCRiAWMMEHb6CFXZZ9clOPav3
OT+BF1GPY2F5W4WvSm/kD/vsaX3hhcbMsPaQ9LD5gtaM9SWngJKaXT6Z3/ydNKjdKXRxnP8da5Rn
wpNbwZSP/MiL8apG6aPHfxyd2XKqbLeFr4gqRNpTehT7PieUMQmNAiq9V78eVtU++Gt/WYnC28w5
5mi4YbVlQ5T8QKsfYxjKy8Yp4wPN6ytRz1cuaO2QLSuJwctfvczgb63Kyqbu03DMxOPEJDAIq8bk
yglbQ0rZ6KjaHfy6PKD7x/Lw9CTbzJZTtGCBcOR+It/XyndP4CwvOh3pnpFvc2VySPe9HTN2SemR
XPB6qfbS4JSj9yNDrHTu51fYIJpCw7XsoTtgEPywaEtIH2Ud7qaWyi3xXNbvcFiZ3GOYNT284vH3
BBuyCIThTopBEhnfO+tksnnBfd8wravmPykDAfc9e+aI9p2hm8XMFNCBatx1yAYDKsso7Oc3RXUH
l+Afn/6NX+7cmhvXxJhla5Fex+VQO8bmiVltOtfgx600zb7oDM7FdXSJGfPacHXwS6utUz64g2Tf
hVk0ReO1SqptRKAxEcbYCyncuxjHgNATEpxDvYOYvVKsJU5jWDUhMSRM4eV00ugtSeGVc+ejvqMm
t0IhDRgBYa3aFj/MQbMsMDI/OQI+Z5axaAh5MoaFAqjTGsvwMjC4YcX2hQcMyfmnhHy6BOXI2eBa
1+mjgVeJOMBozOK5xIxmTRyLkTGO5BRT1T25B6Y96oIL/qWR1W0PPxCHMGa6l9BjmVw/3x6sSXD6
fYqmYwVteBo5KswXdPXfGaQ9YJ8N/DcFjcB3S7Zq62+l3lMDzgcNMhNDQB5BHOrvYILEJprRlUk3
69pj2VMHFMu5EdyZGKBaBtpBSs0zcphG8T4ttsQF2EWGfuw3JEmHnyXD+giwffN8m6EAh2OENYnz
cbvSHQDQHO2O4HUJsUZcYdbya5xgm2nbpLNz5uVHcDw9QN4iB/V3Qyg9sK/LdO5Q1+6L/dg0vgLz
TXSmuIFzw5uX3sP6bMAd1Xv5kZNfasrr7QfJ5YqJd/yDIcbis2VYxKFyXY924c7kK4IEGRiOFx+K
EyQm5VRaLGQQ3KcfI2MnhFt1c9DQ6QJylY6dyKtwxf9ecZSZ0l4WTBWQszLf33evuVQuHiS5ywmE
5pgPvwHAhvrUWLAO7lifWri3MsKbT5ajvyIlF0Q2xXs4TAZR/Hwc3mbaW7INB0pYRKa1LDQrcd66
g76Jy/ABXr4DAKpZppj/Ld7Xav/YRFsd281R7tYnvn7Lf6B+WBUBGW8GvvwBB/fSRpw9ID/uJNuh
Ztc8BjDX4j4LCXMSPHRDRIUH6Z69RYWJHpzaTsMvD/a85D44RFHF5EHTmICeiDhISqeRqglX/OmX
wFao/BQPBJOlmi17DTIOuHooZVjc98tadbvUHoJ8jRFLMrZQUDkU0Do7gdCtY0RsMwnT6S7NHnWd
lfYm7Wakhi3fhyNqGLllGL1qGFRY9+lWe2EHSfKgUK+zybWtD+wXzRoaJ2/2eU9GiKmOYdAdHohK
MoNoZMgU+eSnghsBKDbhBJmJJfkDHgjOgMKgdqJ6po+czfLXOPCFoz1VWrJ6/umNmV2X6uCS2Kwc
3hvISa8LO41ZG4yByUxk9IkJ3dhCOhzgBSk0Ia+G1h/Qv8cXhdZpybUvd0CtEJWI5RoYidhUjykR
KvwkYKbJ1UNjyPHxocOQ9mZ11rYQz3xdx3FEWQJ53F2uPfACNfMaroGR2Gxm39gDjMseHobgNY39
Lkg1/jS28Ue7n8JZ4UyFj83myc5veVUrTxRmAfdRJfzCh7//vrAOePHXB3O6uIeajnOoOQGrZiIA
teDCJchQQaEgxfGkxFsRohcvg/IKKJnlrNbsDjdFnqw4FcQSSBl0vdDY12/Dqiu3kY4dutjRtCEQ
f8qwbBheuBWktN2L3PM0ECe7XF5zvEOMJHDW4mNTxFg1vAVEa+0STu8ETMQmqOw2BFZm7kSf5gPS
7Z7qk9atcRtwCL8+ThyOqQTnRALJjhC6P5otZAtVX8CdZRmXxpYpxMBZ6/eLJyeTny2l2IbslL9s
aLYPcc+/nHI4f2p3GFw6Gb4o5afMuZYki+eRZk+zo9oq5DPVmtVP/Ncezg18NHNYR8zmOiY3XrJL
dceAcCJYEgQKBtbbOBhip0Ch5UMhUrLzJN3zwugpDEjc2XhlelQmzJbB0MDJ3aUUEhEBs8IkMUn3
6HjpFPGgcB/INc8aqe/48JZ2TXQgpSv21DQYhrWmVaEZxVnGb0sONr2djQv7BiLrD0xQcTiMbK7D
frDjL4oNhqiMO14z/kOs3219SogYngTzrRrUTNf30oXgbNg4l9zykBVA3uLWhZCBk6icrBoWH/gx
UCrJ5UswkusPVgZWYQ52tDIQnBL5FnSr13c1wMKxjEvqMlkwH34cO6jnzJ3uFAuUqw9LNGsvD8rU
vHniCxlF+ABFcZh8wSquQg3jsAMYN8cuYSu4/5A1ZE++3k7YPdzPsrlBlCBO9m1BW6m0GfAd644K
iLadtqQ4hip/TEBDvziDTZkcPBRkG0NFXYA6PmRQhHXwTEC+4L1hBdYUTp8Jr8pMWluag/56k8UE
4c4VqwCk3spMBkLbKxi3ngwsvvpRlGrDzgkxsS6OOkRLV8UiSAvvrDsQgk13d+EoP5mcraDzO+9t
/l26Cgm0bsYRBUPZNjjpsbPjgczqL0ZDBBudkeLJl3iNgxjY3HTOGTTdMBwzOjJbugDhAO6r8/vT
ZSyeIRnUXYlMQcb5NlmCKG0xoA6ofTXvaaHcZKAyB/KYElE5Ny51zXNQ54zwx7TSGi2pHuj0Jy+f
LODaIYQBssDL/JG2r2ouzKaCczcgblmPubIVJLivlnZ4OrRuIHnYeSoOLDs8VsyeKUvwmfWbzNXt
Ld7JR8I5gMZ/6LfxYHIxSLIF17BRrrawBFCQW+oyRZvtqhsRjt7xOcOlhgoOo4kdNBB5Je0Zb5xy
uOQwcJm6JE5Wf2OCmTOa9EkHcWCT2FVxHX4ytPhXKMq0t3MmUiaWbwIGaLldoSRgEvXIzv3spTq5
i4MqnM+2+J0Ws2yrMcmASugxPGWmG/TIZSEYB/iaQMjmSr5C0vRSuI6jG7gn/eiYd2Pg4PHUOopv
vGOo6RHalFfcvJO5CnqnsykIczSTFaWRcV90F9YrFJVq9/SY3NLtLLMFFTJQ7iriorMnzmf2uIJo
yRMcU00Gr+I7GCfx5ucqNyPAAXmv+FVPHKu+UNE30IX84QocxDE8EbvQ7CvjJaRpxEeY2h+lDy+s
/ga8nobj3YkGmn91p9CGXY5SYVxRcgBBEgwVQ2ca5nYmQwBk7OR9vpRNm/k4oeMYvOUUohU2ZSGg
z1VDOp4pJkvCFnocMoE/0X4J9qf3hV+oRplobifo4MPi7pMDAT9r+AG9YnBv+dzeLhSnZkUtjQ8B
uIPbM3Lo+Siwv0rrPQRQNLmoMGxDxYHsAqhUMcPJ7PmFiAtDX33H7QM82P8BrSpwU8AALOntfJor
UBcXCfMHRsWa3SgOj+vJulNhQpqJDyGoW6OkGpnRnbfWj2A9S0yrbWimEJJGfAw7EFPC5oDV5jod
Qc31jP9g779zspvLWyie31uVP8CoDlPKYc1ZhHvLYItuXFgQvhgVArh7gsxTxvZ4jZ1zYwMJdy7T
otFWOTFPeK+M1+W5KULO7deA+2/ntk7k8gHgDsc+D1mg4KLGeagYotMWcp4XAxSl3atdcIN2kdf0
xjIlf/3cw4Zz9RsVFKeXJ3xpTMtrnZkANhtzQBBDZJ3tEBlT0ACDTYC19L+KCpBaFc8KRKiQJuAd
svsgleNbNLlqjfsJESXVSCgRazCwQydmv08FIAAgCiYakDTF3+ny2R6F8pTjeL9grCt2I0M/gtXw
hAjVYNntQQy7vPvVwPAHEiMOYxqhPjkseTCzRYf0x+MCG5EHTlWKCzLIuQBfr/Pw09ny23l8Vlg7
a5sSjwXdCoFDdBfEpv+MNzv6Af0312FyjUimgEgQlk51pnwEJH5CzsbzW2oXJIA8ylm3bv8S4POB
hCGqSAqtFyo2DaGPWYn2x8IdUgKBNugWPHRCc4Ey2Rd1k7mFapMewJSjhRhkv/9UDMMbWlNblqxk
GrSzjqkHEb/45qWm8Fs78U8u2xy4vTXliuKzUKVFPquU/h9eM1Csm70tTJySebWX9zAxELyYxnjx
aB6++p5sc3JwY0T4g2je4DawoFCtm6dhnVB/4IjK8K0LQILWJU1qEXIu3BGdtO4HRZ3Ch+jBRc4t
WGk+UseLdAxeZTNwOdJv0fHZzQ17ZJQGHFQgIWSBzfWgbB26tV1lh731CvEYNpOpD64AeExxovEn
KJtx/mNpyzOwYizHKdGj+DB5YDAXUOYnfUjVy5v/eKkFhpyQ9+TdmWxNHKDMZOJgo8QFyAXxhjSi
dnPeAd8z4xm9yUd828C9U6wSmPKK8+7FEI2ZmUxmA0D1y64/i8+ytcSfF1AYSFcb0LmpIVQKuk9j
0c6yx47P+Nmo4bgernnsRLAltIC5GHUTp0oq+J/kggaznetrUV0jASux50VmD1PNRAOSxl6YJo6G
WooWWziyIe+HipmwI1AKTb3smnzMN3sWGRWfaa5dIcPoN2PB+q9hjjRnxYtW7XKI3I+j7kB0hvUE
LBVbkBaSI2QhnoI5IKimPl5AmThx4iLQYSmNIpfZ5G/IXYeTgtX4tidoq2MbGC27+z0Nwa3lxhQC
HutYytOnfRnKGVIOmKH4wwDvTkoR7EZmcm626zooN65K/gDLAmJVwNL5oBKZbmHjoyMTDEv4ZcsV
PFWuGpCGz2eRxQuGiiWoP15c2GpByIAwAVuceiEe5whl6kcUyjA5KdKff8LxhQqE3m4yBy9Qtp/E
LeRFVVgdTAe8DMLJsKoENyInlzEzNwk0mriovLikDGqhDPGtofLGekA3YGHpSXFkStRCCQ7gLsSg
FuQYJSYHPhNRlAzNsUdFBs7fXNH+PbAGoXsqQTwidI7YubPXnLf/8TgHe/UMGKnQSnOyoeuf2Byp
/VHOrW5POjgVVA/NpsPvsbnROXChlJibIaISJ0eYsQn2k3+g1dINt0F0mPzAnNOD6ut1Fq5Qx5/W
SGNFAAqUgIPyCMbsAD7oj+j4hK9O/qHlZ3r7V5yerVvzdLgZ+N5e8YcvNDdz/nFJKejTAJiroFY/
Io5Yo/bjfJduY1XBuVx7tDWfvyfr4Zwdla/JV/e4Sj8jhAvFtd1D1HlhlpmGd8GsgLMLX0cgYVyJ
g6aH83BC/bT2dCGBf2lwWSf/86QzqzLwjFjzYNbJt7a8z4ICyZqDWZ0xEkVtJGsUCOgSP8ivIDnA
1UaA0PlKAAeCyvPyPLw9ON18LGWGHOiLIqPlRotmDB3Q9aK9Q6J8GRtbagoa6lX0s01OrT98MSCn
7Z+Nr/lGpVeFHBT2AEzC8E3xWHnDucIOxUPfe3glvgz8Ef3QfkLbYJUW2/imfz8PkjpTtwMVabqn
/OOXscKil90X88GNHQkbIG5rkNoBlzxyiftZtNJGdJX69beY1zM4RSBpK3Uf37n3NecVvpcKOE8I
Hkn0zPm1z+ai5AzBsrSFv0SH6r4d9U1jCHtYV9uYzhiwJKKdBdqFtZTMWaLKZMaOL4w5DOA6sqBW
EfUeYWayZnGxScE2kr+KehfvkGgLoIGiN/76vBzM6r45w3LFAuL4LGsmyzZw9nv++9lO0pOE82dG
D7RFQ7l4Lcot3vFW6YlreHLDZSRCiWA4NJHmSTyP4CyjsPnja0LdfTDw6LNfo7eo7CQB08AtoF4d
Q8adwY7+Ec88o/Gps3ApoCEJbksCKcMevZDHCK3rUMsF5BwJEMhDNJsEPPd/YH5ciQTwCEJYGVf2
NfS8gd8CR5y6FoVPsuQi6FUuwVU5oKuaV8WW9CDKwCpkG0y2srym0KbMUmBwOtHqtUapNaUE3zAs
EIWfjDBp7Uu9Ief6/DF75R8lsGP5Um72x3lNeZ3QnlfMwGwASghDmfxVzBuX7iTVtoB4zw3ckt3D
k30pRH+EKcElyl0t9akJk/l0NsZMWRPsFKEjANGxYLZ3az0WV6pPI62v85n8wjao/Grnv/A6YdOP
5RPQf2fB25aCYY2NerkEaaju7gtEvYE8PAb/AdvVH3xQcBvmcuowz+VMONVPuCYN1jNf2YqwO6YO
oGZQs3tTvIUCsOORJcJIw0VLCPs4QBpb3cQxp8tW3w7kjz49QQ78yC5w78AMw4FdPKEFlW+TJV7F
qFY5Aff8xYn3WHaEPFmgN9YdKuAMIgm4VLrP9+0S/+/nrAvTQF8/VriJLl7Q035jw9Evj8dGXY9Y
xXie3rk+2Z0ffQ8L+9Jc9B1mA68b4JYkeO2AXpO6EgSE9UO8fe5Nv5I3XDHwXRTtlEas7QX2A08a
lsuUFenA7UhWAjc2JVAcdLo3Puv4hk7ArXM7xePACNjHTTUD1WRx5NR1J7Y3oxFxneILNh6galj7
FD5os9dpUMDgOHD9PP6fWrwROguPqJypA+uFzl9meh9VjvD3uaOI8IqDEcjbFPnjXrk0IwQBI5Th
HhPpv3SdlxfQaap5cmtyiJPzJoR1/pT3VeLceay4INsRWXIXTgGck3Y1k1gmGdvPETBlqebuI8ev
ynksSwROI17Ed3nBkthwihJX1U3svtoWOb51pvqTT+bK8rPJQJJgkE0Ab4EQAbDCWloAdff6MpZC
ENGyCbiHGeRn7HWQTMFTfRzel2lpV9/FVzF7bvuPQ5Ud7xkIJMcRuWYOqIP+aNtmRLQUj8eNWLX+
Az5CQjGerpjbwagt7F7y7s9V/1mJ9axTbkUOv3dcTtEy5urmQL9p2YlCnQOC8wdKMs0ep92EKwea
nu51SOC5pN6+cIjbE/8T7hFnAKOKFDyutqQOV1Tjp2Awg10k9jkTHKV01Fbn/D71OAbxj5GWChOT
7A99E3dWFsRcONeUPuuizNRzm9tlGIJA1lg7TrJFm20+wrn4nuAuUC2bftYjR/iuYpuPxZAhs41s
bySdKUyD+yGK0G3anQD14g3+yadleMUWOqVoY1yKMDv9fihWZ+6EdbYh94Y4nACwKiuXiNINIVT1
VYu78Xt8LJclXnQpLuE9OTkvfQzcALDQcH2WB3x96AF98f7F/AYyrJItJp4HhGcy8WaMt4g0/77W
ZhOFVqHKKTkp3kDWrbQOBGL4VPNBTQ6XOGV+N8l/dXlLuaIaK+HDycSgXOWn2/K3/4OS0uNmkKFF
NZYS1w8/MD4+jl0uYP2FCpsuim1S7Dsk1XK5uXezR4ldwLLf4Lmt7hQPsqCbKG404fu0qGyMUxqw
BCsbFu1j140EsGLs2IDE6j8Qdn5jX181GGhtPtBBrcTXGbH7Q9/BbxribfJ2wT0pRLcsWOVL05aR
ZHnDKgazZt4AxPKGPJjaIpNHSvc4JAi9zA4GtG/6FfGSuQkmlOIcbjhIAE1bXNk61cn7bEThR8Gj
G9U9Gz6eIV2R94xPWj/vNg2km8Hu1sPqSSPTY8qYiMxA7+8ATt7LKkPif54MRubqe3Zj6N4p2wYv
st7lWT0BB2Dg3qSVnjoPZZZol8aYFTWZdfgomA9MMMA3wG7o8Cfb3+c4YVe28hoaAGwB8SJnxL8V
x3j6y2ZtP4t3saZNpO5t+biwWcYzTcFahyrBB1XnIsVZBwloBvnLBwf+1IyrPWn/AJ261U5/3wFx
oPqDuk2QT718ZfP6M0IrVeop/QpLA+G9RQCCJ+IAuXWs/5loI7B5YaqG19iVlql+Hmt+aPJHD95P
3paR0r+OF+rgTotlyWqIX+cHMEqCVHyOG+foCccEFLo6k5rP/XTvz9yu4NqK4o55kOJfzFoY7mGs
s7rgDeFh01Hq2/BJBgeoqbWGlVDAgjB5zyBFuerTjUyL+YNiBR8/sDV44Dzqc5PiSc+98UVrD96Z
rokUVF2ElXhG4zjHih7kX6ElpkojbRH27GAi31k2uwId5pkbTFhyf7VOCDk+CnnmElMWnDa+jLv9
qv0ULoMYpr0roVGtgpL/C+g/tkAreXzlXuYQHNGUN9IPlLNYeFHWPq69U8GLGAy+neS9Hx6IVPrA
lQ73wNdcKbzJDAQWM68ebRaGWBHlhvmMg4zr5zHTrqX0DebV7GS8d7AFjgNpfnd3moaN5AQPBiC6
CBtWfTbt8NlY6d+GAVWBAYpCbbfM4hW/WRVveb+ODD9/X7q9hNNT9vOQ57O7q+NhZCCG4PUzvUzZ
pldDXHhT2tzTeLO59bJf7Hb6t9Bd+OJcT3dIfqnmMVuWxydL/4mamzEYE8b3H+Mcxey0mwHNGEeG
0Yo9C2plTgPYcBGP46PJYqrbbfInfn47ERkWDUg0zsKS9juV+BU5VbigWU+cKtA/PHHupXjzaJNF
8p1Qqjlyt3xpxFFd2PEfRKgPjpYQbRsegwilTFn+ThF8syjg/tUniRf/+dU+VxEEuNpPsFj7WP97
byyZUNxrdvz4AsfLPkEHZ/IpeRNMtdqrJi4MD6gkShpztsxw1o5cKQrqDdYoylL6hNp7jU4PUeqH
QU5D0BhhYRzq078BfzCUapj5KdZ9BSfTJrrrE0yvpI7b8wnvON+q28n0LMpWVwdIQFfJZxPdr+Dz
ck3qKEg6C6lz5DhUHkFfHSF8VAw+9bul55uZEUNi2onPIG/nT31OhhKadlNixMZlCNegsgtKSv4/
49g6L8ldC0XYOJ+FVtNyxU5zptsvn3ujWDaD+6oC5fevVqx5dsCGGA0+7Dp8/HPtWEuXYVjmuLoc
lT/ltz5wDkDJxV5jjSakOAkRAXtrpUyduviRpb86O0nJNo4Oj/J3FjHy7Ah50BjfRFAs7SbCOS2o
H46xngQ902nrAbuRVwx+hUMlUSXv9UN0mpVoPhzWb+H5Kh7QG7zxlKDy764K7WnLKDcjaRMqBqv6
Jmx44o3Lme0gA0LZM9XOjOOATHwwX4gNhJyHAnPGAyL7yjL8GsMzPFn7/lBWmyfeUHg8oODGjzSv
zBsHcxU2mk+p/bhGSGkjD7Q1JWkHoXNsMVlA8Y82UN1gmJoYI0ejj7DyAsj2EPqWz9mjm5HrN3Eu
UA2YnbFeJVuATE9X+VxMSRXd86oaiOT0m4zlcbTT/fZK44BFFPq5Dk9/EU3FF6oJHh/k+R3qbCxV
SjffTUsaZAgSBMPhkVFHy9F5FQApv7R4Tr/9KQoZLLI0DhA9B4IkbcWVRtaD+dZkdrynV+v7N+uy
glzd7xrZZYHiHPgU52l2GgzmzdYwBs/i8jmvKngDII6Kryl2RW39th7bt3B6lOsW8UULtzPFo3gJ
HUW81TMFuweIqxiKwqNjXIeZs40z6+NMRfPEvJz/OMALxob8lz/xtp/woYDvCE/2/6ZBq3CNjg0V
lAiOMn4Q6l7hMUP1lqJw/WC21C+zwxTiGrNAixUKppeP7PmztpkmHT7BDNl0P/+BiTwfELuCQIrz
6FDbX3TGunXEGpIZz3SUnjnp95PhZViBwBTrFsbhlf5gVkLYIwXK1nB25cfUTQdoBms0detn2M2p
seeETEvpiozulzEfUzdZ2WjlQB6YJrCuDt23odjZ4ig0m2pOSVytrySbqw6jhaD947EkB8G172SJ
lHb+dopfzDN1BO3vggCO/0hXAk+YCGsnR9lj0lKqxL2bhrJOZcDYz/bx3KooEubS8sGAft2ZBhrp
t6fY6oCjAiIeRCA4PGR41KyRo+AgvAEvZb6/QqTnPHH69bo5OX0Gdiq+8dvYBXPd1oPQBsC5aG3t
0vlImxfNPo7geZuMm+YMGwswUGo1X5dwGzgwsD0yRilEJ0FAk7oGtKRAT1fJlDiQ5eCnNw0uM0tx
ZMLgLQZ1K0Em8IT7C5ovezpmKOgQ5FWGNTsvNlvesbky2ZYnasxVW9vCBVpUjL+sguEVR1YNSu5q
gonxPH4OHQmjbXaUGu42AgYbzpAnvB6YKzaC7oy/oZtyP9pXoEJIsSlTzPScQ2ERnD63dRgNtu4X
+BajHyUd4EGgi90vOl9KXGbGn6D9QIb0R7IXrSkepe6DrFSiG0EoHCnmc/qwrk8acx4mLnE/17zO
hryaUcgdtWtuXN6CJ28PXSDehK80CenQOsVhKb8SvPtDeHekZbiYWys5CTnQhe3cLfWAjktEUj2H
0Fg1OyZYKgQ/SKa359RVvydERjKfOVe37Ahce99TEie1KwsrLoUYNYrqPSG5v/FhIx4EyBQSZOtP
GJQQ+zbvktUD0HtKAeYg6GXDPG/YbmakrMwav/om3uPt1rAWEXyo1TzDtwo73Biso98nhNlm2D7M
dbBAImIgr8hjBotywIXnDjBUBYkPKMGLmXf8YUiu01nHNAuv5Ms9CeMJcoSzvHg5b1sI2zZMVKgj
1GHMaGbCRQPhJpHWZsMU1mddnMmGofPXsI0XGgu7POya+9rmlILEzSK+u1JYxvCQ0fZSrqwb0SuR
ogMmcZgwNA2UdRI2xZg1c85CDP35l5iqgZRCx+X85Gi4gVROjmK0LjrML9gA0Uxlb5Q/RAVa+Ht2
8UYuTy9xk0enrr6qSF/yX3QQsvcMs3tY0ZvoC4kzlPp6bUhWTV3CivzKH7s+mtX9SVQQnljzcQz8
dtG21mwwZc0HiN3HAZeJl7xI1ZmUTUwoG+ACsu4LwlKysS8h86HmKNwIECSmtryUFwpDr4/XzGPd
wtHQlJac8kPrCu0mIZKlGoLn5C9F/WngQ686xvT2xusu9kuc242t/jmozmQ9KCG1LSRKWA3zwpNe
kCA1XLmSeEZ4tNxj2PtCYH+M/5rxQczw1BhOGOEmDK6xzbCeNLrlV1X/Rh9aQucRI3YmZmP5vmNX
sS4bzEYGokGDFCGhCM8MBS9BJiN/al/f16jMcDuoS7fFo8Z4fTVwVmRYtp+ZLWDf4uGYW8UUcMlG
Zixa4b1Ihx9H+wKGJKXOZIk2lts3Zi45z8jAoGhPcF9ew+iB11OyXn/vT16hUykenLC2WcHLSJs1
J4MhL584puELyYO+KZ1t/I3KXghr5YpvKsOtB25+dj6/8IW3yzA9aBwqgFNYqH6V6uKNoLFZsouV
NhjKWU+FBlGivGY4MUD0wqq2m16H0wPWC5UEwbMaFEJGPEiKkJK8dkJQ/3byQeIrf2KGHIIvPA+v
aqc8vpWacGIY8u9DTDmjdtx08IKZliD7G2Yl3DJ0moZfEFSAh8vTbtYp+nm+hzvBVwz8lo+uLFgw
lhR/FSAtCCeCCDsTyyZdNJsxJ4ldqQc0BpEivBlyyjd7DCrTnoJbbLz7mQq5+qbMEEvMnNOdVHED
f+v1siAfMf5JdxxS1bz8lhgrcy88+wByW96un5hAlp8fvT/eFT/bkP4h73LxVsCN1GBj2sN9nzxu
k8ctySli9tXnJ/siPYi6gvnUyX//UlgQptiSEUymOS62d5ysp5v35xI3iJzb736yoJmceFUzUwUY
xJum9Em7EVYjFRBh40l8kPFwhfTFAvhATPqt/OlonP3itrS5Vdlw3ANsD5KuO2ysaS/tRIQFbXzX
EilnvpQjFwomX9CRFKxRK5Nkdv0mqT+wUnp49bQfJtzU6sIYsa5DvdwAC9wbu5+PcojRKQ5wQ8LX
Y5zRwnaMnA9CO5sRL9zl/3PX/qtvIL1g0/sgX7pC7umV7GbS2/GEvDs1sxgnzdwy23CIbqaaY4Qi
0+h5olrJr7ocQ714tN0PW6ciZw6LdpCl7qisuVah07QYKEXo4Y5sviTgNOUgRZz5gnUBSW5eN3M5
QaFwzdbPAHFl4qg4HxoWwyNlrmOiSibaj4IE0SPxxjDRbVu0//05rawMxML+YNNcmcRp0HWaPfy6
tRH7UTlT1lm2LF+7HyzNuZEbiU+5H0QnG60Q+nMn+hKEaq+EjNGMlSfWFdMGcZc3hfYd02tT3knu
pIRp7cQYP02dbnFf6BeEW3GDsptckHNVeC1BEA9YwBg6g4fbtE0KIP7ElZYytNR1G0R3j5ADIAw4
iLvnmAnxjvwc7+IZSv0ruSiy32KQTzBWXsx7/O0qp6J8Jm+lw0QWRmLdnbgl7tWWewB2UY24doyO
KegZJo0/+dEYsiN6hdaQfr8Uknte4k8NqwuE1SgO4hRpQY7yCSd4AHHeB/WgJSlj3MH93DxC9A3P
a7MqFiJk0fKqLv1JciuLoIVIiZ0lHJy/4lwkW326nwJ6VnAoZnG2I4QnEb6aj49JipJee+0Hx5Jv
lNL1Tzd8PdLDSwT9mEfZLkYemq2eHE/dEfoV9Sc2TVP4xzBrGGgzbyho/AOiVOgzQYimTsQZwegk
R8U/hs6wTKgKMh9uztPFNpDBcQqu7MMsnPAOYZyHvAX8QyZIYbS1mB2n00O3LEC8cSUhR4TXkRzK
Uw2ZM4G/4dy/+XcgmjaoIBPXN+MDB2Vne7d6WjhGH4Ur/RLed5PkMbqiMk6kORAEGA9fcrYrQgKw
hjkjCFd8fWuGGfWHhEPVcJC/PTbVHZYnfalpD/Oxrca5gCFYdsjotd/4725YAWI3Ftv0mDzkh7Ju
BXNO6xIjpj5oU8QM5vNWzqfMbVnNUmRNxV+4a9xDNANe81LpiVxCWuLPF+YgkickYfZwuw3tCjb/
d2LT9ng13wuOVqv5VuwJ+pJ1g6W5TZmC2VNmblBzlRhrUz5a8AxjHO3GXIBOtCJlTviZUrrkDL+n
E1OfXIWpPdUXkYSF+Jm6WpYXVMEymhScwe2eQ0Vog8dCx9CfSocsChyLHjPjSC3cmT49J+97h/V/
A8C1kJZpe0j4A/vatmX0kYtCc7LFTzPTXBmiLaboBKdBgqF6zazExnK35OjcKFRFH3uf+xE8l3SR
4GkqW0NvozDNXZ4a6tP70tU3GrapMNsqj0SoSIY9RHFPQ5XCd+TLGO2JoDnWSbxUJFq+p9kG8tGA
vPSisvu8F/erUJhHwSVChUfvC6vsdn+ZJb7jvv6lf8HRogp+sqRQhJkNBG0qYIY6d3xBvOR3TsD4
ZWpyJskL2XsH7Y/43EYYkf5W6lohV+iB/cvsmTEksWs5JCIRe5DyWNbb6tgQBLfHen763ExxR2KM
ktOm4+JO5BoAIppi77OaZHZ7QbFAFtcibyMXupyanWOKojTa8/7qboa/QbPuNoZPgwze5c3JlJAZ
Czwd9TXvn1/4uVVX0nUwdEIt7ilr/eUKnTeQGIHXOXWmObl1sNGPxUi28FjdxCgoZNK/eWrh85Jd
opk8Y6/ITPOocjVXIBFxAlecuSqjRfXwiRaiV0DXwvx7Q+UWZYt7NB/XSVcfqu8nI/ks+pMa7NC+
7t1NI5CEFoXknmUR//WHiJvdHUgS6qGpOVSdTbZKiYUd3WTIaOCexEGDMg0/mDVRg8huEd1raHEg
t5/AaelYfb3eNeos1ffTekXUzF3cv4RzSsUGRk1d8cpQL3GtOVBZX8alR2FaUk8tBmXBNIP6knvl
Uc2qb8o28kEgwixtkhFgcaNjE8+si93n4xKY87GNEc3n6nAJ5Sjp118ODjzGuqAToaMwo+VTD5WE
j/v4vkuYwtzP+ApkSOojd/de8O26sStdyxyRT7YH3fbw3r4XfRLQ09Kvy2OpZv9AG1ex1f593pfH
Ap0sJfOj5ZrwN5wuWP2py+k/ws5syU0tW9evUlHXhzj0zY5d50I0AtQrpUxl3hDZ0kiAQDSCp98f
3hEn7FwO+2bVKtvLSTfnHOMff0N+EQoIpnZYLjrxuiwX9+aUQXFkzgYFEF0iIRfM1ffyEGDIhCzY
1kznslKh+NLih9A4p16nc+6IUzRw3RNaXdrlu7Iguj7RnA+2ScIY8BZ+VVp/rJHc2wk8RzQapzow
3oc9zT8Q95LTGCyHEztLgBpdmPhsIN0cnbvMli95peGwSjGaliDAEtDCfAz7Ffce81WxZd+Qf6A7
GaBgwv5S1gOMEukUd1sxbALtJJV0/woTsRZPLqJiCGrBB4O/rkcJfZAyzj+BHZSIpjJdkbqIT7kC
e0bGToPJqXc15wtcpwh4uoV5ubhCfanBEf07JNCUvmpy3xDecWm6jNveekjXxW3VnwMNOHX0VNok
xol4K5/IhubYJ9ERQtu+icIrlYnuWMu48wB1VJ/G2b6zWI1XDh8eLJV2/wEC245LgmM0IaB3UZhK
xdUUWlu65mR3GPPSQOKTdVR7RuWoYWqsxS+yBqovDi46egvc+xHh+/hBAuxA3Aw+AviYFu/nxxa+
3ZL9+5O+g8+cUBDRJmpmVubsAi+eh5kYwvcbo/LwoMO/DRa8Fty9xyVok8BRA/5zo/reKQeOPOkD
ZmZx6spNyePp6jnGcFozP+M1HSjFTPE4WPN97B8aVoVPnh3cH9p04gDEr5r4cdQeS4vadfCrx4tE
cqPT0UBhATgzsMhZy4xVH9NXAjxq4m+qBRDO/D4d7PTSYmjAJ5vMK+SQcBClhQ5qEyTFPoK+AEIn
/hB3D07QVtBcBO4nUlRM+Gf9sgLo75nrwAtjHAAmbzJSd8SBmf8mz0IjdodirQjQ2AGMYV0SVilr
iwYLA4IQKtkXy3AAqpXn3AmmpypJgCCc52Z/XZ6ElnaGQA35cYQIdYjapYcDEPV8TzvvFEdVQpSH
bZw9EU3YRc+03lBTwWiubM42J3z60FIc2dXJqL3zcxIqhwxwkYIIijBxOQtJXQ+7LChaG1Sa8biD
SX3WhCXWaIaL/2TDsM83CInnCGfRoh0uXur3GGvjGrcBQkQeZKY24Kwv8DnmKXPeOWlvE08mEAn5
MNY1XS9aaCaesMcI1kGmnkNnbZyFrwhgKKhucNKcunjAqeoNJ0ufjYC1GL3giEcKnYH+GTQRtKqT
MJT2miSM+g3IchvZ034c++19PwwAJBRCU14MLvvwdjATzJiN0cMGFVH2DVYlTv1ZM6jyyd+s0OfP
UEsuUZiDAg87jljVmAq1LCx06h+47pBz7q07sDnO+a1SCXoROMiC1mRM7ioYvuzIlqEbeeHLT8y5
UQXV45BinmK9E8OI8xeLaoZLOt8mNgghkhZseGIL1nOQ4F5GPTXVDJg5WLeQ6muwHRWLvJm1UR5I
jrSQ/z5dj2fmCaYC5ggIYHjkGgLiYA0zvTDMC+ax+MzOdoNe0jM9AIWYKQHdKqGtJfMCF5s2iXKK
LX2NWYXhDG+YQYPSZx45vrgnTeWfioZkya7fPqpTaUNxF6comx5wFqTuyeLFFSC6BTWEFxhkz9lm
ANwhn6TvSR6ip3KLD8y+Rj+ltYatSL7gjB03Z+5c4Kjgpa/F3WtvS2FhMZYFmqxWygasiUXU2ypS
Se+euOTT7kUsi6XtWZyipjl5cIQxpdlX9ENFUqm0TjN40AMf2E1275UvXh8KEw/+ufRAVmVPgtwk
aRgbeOB2Xfs5kOxdWXJz1BojasvkhZwmR819MXco1rCOYWeR5j/I/wPU3ztrG7MXzKjmFL+VYGsf
OPpQNld54Hz0cNYdzimmhYwAm3mROOzrt8dyFhXO7asB1ETiRfuDEHWqr9PrU2Thc8TrdNQFdij9
YmcVXosTBG4mdvwFNstQ0Xp+5Pf7JYV7nO9g0xkOmAV5WRlZQUuWhrSRQNYZ7EJUgCEhEpWivjCm
yqkcFXdQfKlF8E1z67HNAwFqz9hWtWGKJC8lSZuTBYpWsUi2wsybnHluLnMctn/NkwieAdfkQzIC
cY/tE8c9QNzZUxVfvG94+0qOjYPTZF59wC7KeoMuBZ+l9c+7Cq+kgyS8tgPvn4gN93JKxhN1EvuK
RAyObT1IjK/MOX8LFo8Cmx2hQLwFIAZ2g8R0IyI1SCmogpHQMWr1xMZOEDopiN7e2CbDlAEpJhvQ
VJ4v7Shvl5lh+yS2W75sVPVYr3vSc1z6gDpUTFRt+vkEFWdAiLei+E56F+1lBr6VTslfIK/tGwu+
daXero+szX4qIprOZ0QRwyGflHmubDm3py/Qd6PAk5fTcsJKxuqF5vrrOk8fUgruM4fKLPXEg9C/
Akxa8cqQw8J1+K+64YDYQ3GJ7wET11AC6ejSCR6eTflVcGqvnnCo8Lemk9HCUliw6mvw/znHXl+E
3KwT7S84Dz1IUJpZA/j9NQ6DTv4SrCGSI7NZxe08EphOSXsibZTM0VxBXU5OYVANDNgeCOTk0NUY
zSJ+fJ+g3YHJ7JTBDWaDpdoZFWlAS7qoXMER1wCmoXrE96jcM2/iIbgB0ol2J+I0g7wE1y1aH4sq
zwcUoSzeCehRbo4KY+85wkRtkZ6sLd6Y9JhfLz/OsHQNuIFbTImj62X2tuoC+TNlLvPICn8hd7u7
H3iNkzzZO2+Es3t7irkUL2PUYM1WuM7AZhjs0UvVHT7INsqUCCjRo5wVw2GX4uwHWVh+TqZo8ECM
V+C6t+xhUFcSxHAmoZfjTQsE7CoZ2+QO1NaqCJJ7MG4j8HkU/oHI+AsvWnD1BWsVAGfVwzDigui5
z+FUZ0ngVIeIqQU0p/fxvLDIzsZA1Lng7nfzIS/mw4IZzuWOeYRdv+iYOyDk2ybzL4mDRYIsTs4p
Pum1sgdHIgdd/RjCAY81MsII3Hqv8k/ic+Obx95Mr5NUPs+L/1urNvnLzdse5jTeuKU/KsGVui4J
g54QJyhh9fper4jhkRWvpyF/hldMW/FKOJBG0pSKfwQG7Yt2FURhz9qMZ+c3dkAdS7/TfaMM24bJ
6huLgKhUVqd5mXPnQFFMuaFu5rNhr9zcCNYYMnqGNbMhxLJ+6sZeaCNqfIaRYhwV2pbP1tjmV/tN
dCuoDVgRM95xug1FI7WNjHf8GLTyprcc5uFCvqTthrVEW6bB0jkwJ2DyToSEw6xaAkrj96JjjPU3
Y+UgOqZfFkYZ79TEfBGXoIKZjFDBgo++oFuHQIZdIDyvJ3gAJrmskEj2imLXAWaeT4WDbW70KCAf
Kz2QGcVXTE9ZFM/aeUk8TvuiY/WmeaRgjsQxkNeHdTRF02bkiEKFi8gUgya28ZCngEdaOtWxJ7LI
2smMFYKBzzCFiImdVDniC0Z5yGJ4tvgrZoeL/FXASh2oHjkWhxnhll1KUvFsZFaWJIxMOe6de2vL
r6O6H8KcBfWaLPHvBpjROhohm4Jypr9eMGOe3DAgr1zBhB8v1pOmLcb2aHGiNMaBRx1h0APQ4sjl
MoA6AysK8mivkn7OnJyJnGBT9cwI1bkYqxifnX4u4ePqb5AmBrXfby+vaDsZP7js6KPimGQJeEDr
kYRzmyfWFuHanJs2FoevMNTRvfLYtzji1UvMTmDR0aWjMo02Fz6tkZ15y6FKTXRHIKfi35TP5e71
LoTyyIQCSy3iiUGQifW6PuLFiMsv5nLRqqUopO4iva/CfqtcUBmTS0bpI1QB55uOhSC2s5z41eoK
R87Q/Qr7Xn7jKPgs1uuJ0wTx4pI9mpnerPQteW2uqerx2KRxOT9Ql3XtLlHdyHyI6xQm5LFqtsxr
Brrk+7aeDM42l0L0BAPzjVBKHoWUHFjmmO2keORArPHN29wdT2KAdbJS6qo8g7vlMfvBu44oS/4y
GA4XoqLhInoXBFMaAYJPhMaNsAYa6D8nw5FNb+geoxIP90l9qX0qj3kwRm7yWqxNCFDnGdODbj6y
Q8/IWO486gUGLykC/wUEBqJZEyb6IMAQO2IQXmgDsYOvjWGHidtT25UuxdhwP8JrCuSX2njk+Mlj
RyXktrahTnREYp+3uFvQCekcNaRPwLxRaZhk1F1TwqSKsnaeyE7/CCJtbCrsKHjiwRVR5PyKkB3/
+cRTUJeCkqEbhcxlOM2JbUsCfoEbizCr8dE2Go/Q5xfa5iz6gD5g44RGjq3vyDs815hGyiaWQmHM
TOi21T7E82oC9iOPjdF56Jgjs6QpWHzFtvOP1t9F9jjN+aHLhyqJVPvoEhJgzzFKIWIL7yBZnXks
zQflgULeGhG4z8TopLS7uvWzzv2AvLQ5w66ZUPq+PY6k0hFzYq4BlDlzu8/uM7LxaVYIOCciYmY9
d0MoYWRpPGNMXYSRvbgcy/sjA/eM9/aMgip9Z9JF8xWjmL+h45+3b83ljYqGnpZ3Vi5q8RGERbrQ
w7+qJznZIwpT4BYwWQLdi52eUgfTKZGAAOBoyMtJ68hrY5lgYp7jOrkW9yhHaYwpT7rIH3bkb/CV
yzaboikwBUaN5UG34ljDOpFtWrsFGD6r7f6avGqwktmWkuONcptRg9VOh6mAkQPpUZ3NaAdr/e11
XCsXTyXbYdMpmHDY9I238qmg16PEopWP9qIGf8VjQATXeJ5/sX2lrxCuvox3YSOGC7Zw43ixNnq9
5OKiy1yG+kxnwi3ufFN3rsmeLi4/n+icrOfBt69HHBUhSF0dH4twAynqp7gTm72YBRrgfkL0+oFq
afqsv84eY6kIF0G0AyMerE/weCBkdexKlECMybNm3iPlPpTmMwWeAJP6jrM+6QX1hhBoniqV5IU0
MFu6L7p+XrraB7Ovm4Kv3W2dsZVQUzJXxQ4V3IqPmoGsRYHv0cYjx0TP84rJN70sRSc95cJ0VaoD
9VXolowvbph9k5RkcWGTiSzNSjvyGpimLaWcqnHFGHO4kOU0q08XoqQoORSHWDcYR9cNeuacIGX+
BEDmut9pH+2CDlZcwPh1vsZmRVv0VtWYU60Gcm8cThcNEXEwDBzL9GWUSXAOWPM1w/4O9jdUS2Jv
nMGWd8DlMhpwIqqVzdlkFkYewjMblRIU5sZawtvO8a+mHyWMMXMtvBzAsbvQKmiGqHzs4UljuoxV
6nlJrdgsKWBI2uWfZc8TBEOYRgXszHTIObhSv6ytL0VZy7IvgZ5dy4bSLagNWMXHCXwUKU12KOnP
XrFTjjGjofIrf7/IXsFb7vlIVrwolWMecGRDEVsfDCZamkcKMhOPEjY2h+FJ2SSMS4ZVzG5pfmmc
Y9TtKAWS7WA819DMP/p6CpUsVqxGk1hjnJYipr64rcZ8Fh2j19BSDxxehVupdv06MNjWoAU+RERC
MK5ldpjZDikcWMpwV361uVfgZlv96pebiS0B9eIrw4oQ0T/FgvllpuFASq/6Ya4qLLYtZ2BKcIAj
l6KawW7hwWAAosWh77NlZGEbL9N2h58KFJAMTz+0Pvio+iwF/EVsMG/jo0WelTK7gBVJnoWn+tmq
RevarUbpA8cJIwCBus5LDYgi8Rr1gaITiklON+ZSy5Io38VB6qEOShdDszbYlLNhztljXfbScwOn
K73i5sSrn6VJ5l8+xfPucl3eMsZsDnL2dwRkMS0KXlIYmkMNTJBBPEVYp7/pZ8hwrCsCTpUXKETX
PmCm3Otzvdtq3UpKz9M5BQlfI9sV8iXfp7BPFRQwVwQBARfP2TXBiphP9ovScjTINW6rLTNyMR1g
MZDUJ9FDwsgFsMwUQhbtZmW8EuL0oTBMeb8ljvwO3bC/uer7XdiaDGoxJKGBZDlVJ+m6srBjSOym
OphIILN43SVIqP0aoil0/ZcJHm2c9OHs4BJgrCztqbv7wGam4RmEgoAVnf2YjXCbpvBtwGwcrZrV
yUr5JNSpPFTJZmSMR8o8jOFHnpeB9mMqp7d3g04aKHoaujFuY5hnM22TPJoZ9k1EeysQtjZ5ViEB
AIMbO76GWGYkBh2gYz6FXJNCM+/WOqubv+g43PfAb7ny2lL2aVuGl2m6UbsvrZ2o8J5AxvOWh48V
BLrY5/iNovEWsh3I6XOLE8lw0tlVfCyzLilhBkBPoWnMEskDr2jh45M2zaaQbzibLEc4gF2eZZ+R
YUT1+DBae10P2WONMAsbPFkL3zhEe2IqJHhMIaTkkOcdvdJLpk+MEAHgjyaKPMd8Iz4dIctjARS+
gAfRaiHeuleHYTxD/Gg9TVDepICcaIbvGZb4ptcv8OnLsjB7EbYEKBTKus7vWLDEDMCRBbNzUN6j
hjvnJ0t9MiiAhGw+4g1ANvp10Vq82bujHeEh0cINj8qF6Z7HSakS40qwXmwDB/Qzy//3v/7v//vv
9/t/xZ/ltrwMcVn8q2hJG02L5vaff0vKv/91/d9fDj7+829dMxXDVGVTsjRL0xXZUPn999d9WsTT
n/4/hVAZVVRk8X7x0u/UI0EAI64Vbg47mJP5NhlJ/PknyuJvfqKua7KB46Ek6rr+60+syu5cVldi
eclyVd6NyqeBKSArNA8yG1/70dWTEHB9fTHf2svOcEZW0Lr2/nwVmvTPq7AMVTQUw9Ily9TlX69C
uRajIleJsEO/fkB3QkyF3e6ybh0RcrBDey6si/u70n+o1QsqTowBmmGPygQDhsEL+wA8Cv4psuWT
zGexgsCSwm+OHRBfDVY4irzdxCh8RKG06NMD6CGpb9azgnBZIcQSr0K63eDPN6Vav7spHqqqmaai
Wt9vKtVN3bRyIdq1oQzQQY5799DBoN5xbEMR2QhM8OYjBhn6TH/08mPUuuQylQEWiSbeG1sSHe++
WaDcVmcwd2E6P45EY/IxwFFw17qHggEFXbMYABaa80LoKW3nJF8RpZrv+9viz/cjaf+4H1NUFMmQ
NZWXJKnfPpW2H4w6jztrR8ceQOjM+8kTBe/A13LTyR5g81SVB9HnX37uPxcFP9dSNEO2LNEyDOPX
j+Pc3EqxGWKLEYKk2lPaIkDIqm/c4jVmqr5OT9x/XTl//rHKdDu/rkVTVCXR0GRTFyVd+vZjJbMY
szoyzF3lOvW70oRVhOPeZPN57MHlySV/w3vQ3sOk9K7+bQJxneyx6Z1+QHyCVHPQMP2xHnGDFw2v
O11rR8cTgQGUgMZRBBf78wWr0yL5dsGSJXOthiLL07/9+py6rDynYqEaO5CVog/70Y2p7Jp5ornF
wWrcDGbI3CQWDiEHYCT5oeIW5ixcm95BxENnH8Ohuq9hSYPLzrFQQGBgIeChrOqJPH+EYnWfIlN8
v/NuuO6x977++R6k3zz0X+7h20PXbmlv5i1BXgY6+4GClfx3gurvS0Zz2FY48vNVpwSHZ7PsdsJf
Xrn6my9NFmVN10V2X1Wzps3yp+3XkqNYyK2Oc/QAKUqf7PclPM6ZlkgMLx8kvjZo/g5pUSDe6iuG
5dDlQ2L0MP8jqgVTEk552mCAuMOdyZbffWEWiao1RYYszIExJ8XBShFmTEbClLETpfhfnuA/dx3z
l3uYttqf7qGQFC2Tzr2xGw2fUKkhmxOKaEn4qz0wVTmSM0MlBIMfSmGmLGoaCTiBHJ3nv1yILP7m
Xf5yJd829SvxkqJwH/keJ5sQj2opgaFNGwA6w+Sq3jBcJpKHWUFahHgRGCWryCZ1CsP/ZvkmvnQo
0KH3hyQJAWppw2OJy/ubtcU1T7+RFOXLbxAOfkDotLooCWwkLLFXbKfYpVm0Q0GKo8YAH3+pnwNi
KHiLVhQwBHi+JKQgOWf2TZJ+JD9C52nRq4RG94l5yUB7Zq7ORoAeSbstibmVeUA6xhAh8/noDnY9
Qr5WNwJzBn6n2uqk66JaIKg5TsKr8UNqUR8QTUXw1KmGSJy3ESz3mECwb0JOWsX4xjE3EkIBvW/u
bJvcLcUtVnkvZvCJCrOHuvehHQvmN90RqbEQYu4JhXLW7QWNoGk8nlfks3Xr+7w7z8y35EWAt7UE
hX8iQRLp6ucAMgr9V7JHUA7ORXrP2sZcebYg7xq3vS2IG2VpTBe21BecOLWPUxb17+1Qzy/ywoLU
6PbN2sKxjDs4pRiil9vhIKArCX/446in7hg77UL3JjkUEeeMsx8TWJKmnS0gssZvwnlxmZsW0Sw5
tCoKpn4xVFOr2xXenz98Zdoavm1/smipiimKqihZP7bHnz78POmN81UbjF0SwAzR7wQq2eWRXPT2
03hLqsASHLULDHUVPWuCPS66Ep8VT2Nr4QM8XEZAVVyBsP/fItobMb1A8pR9JAvCU68Tcdf6ULY9
1fvtb7vOVNR9v3BZMXUON1VSVPHbrhObba/Geq/vkqUFwT13qYBjY5GvkymFaXcdFucFMwPbcsUH
JJ2lsh8BP9D8EPK+BhOYmR7c5XJpFyQOvGI+OkfKAs98x4kM3CHdw5FZTDMTXyDI5AtOH2H552ev
/7OKNGVZlSVZtygjDf3bpiNpYscFtfpuLHfFaQDVYPoHWJ75MDpvgSiHZCIwOHcIJpMqhGXEYsya
+zKiajsvUh1rL5v0CUXihGreSNb6aPsZCYzokp/MMYYVNKXqzPrTZS9iQfs8fo79qu23t8hjoqbH
S/ItbwuYKuMmr+aQqUm0JQIAWhR2jAiJtA0tPSU/s5k/37lm/u7labKqqKaiU9FNRdNPX10rFHla
jrW+E+en814iymymf6Y5/niY2fYrmbnbqV/d5tAKaJYxf4Xx8FwsKqenYUUFfHvGUlAOiI83XPnQ
evmSF5g7xPQun4/p+3isVzldH9AfBIcIyRZRgMB7tOgOE4kPFERbJn3RGgbZX+oJ+Z9FuclCknRN
UVVJks3p1n+6NVEsqkshJ+puYkn9mF3UARFuY7xQolnRe3G5h7kt98Rlu7ikEqqsRzvj7pdb3LCy
q6cnf1nif72i6ez7+YqGXOuI0VZR/jG6dhtpKwiY1vh9HEBoVrAB4KsZwNQdjWRqNDmgstg+ETP5
XMrINgOG+39+/z+qwG+L1+AhyRpFoqhr6rf334wEtpTdVdtBS4BbNZK2CWkLzxYmSINT+Ocl6up+
eUWgptvM2BEs/vkKfvdQDNFSDEo+g47x+/YxxIouRoWg7vK1hQkKxEHHwnDqeANKxdt5Gy8p7/xq
XBIIXYd54aG+8uvEH+Z/vpDfFcy/XMi3TUDtDFHRlVijYNbnZ+zRoWm0tnRQ280ZiP9BN/BCFYct
lhnXWaminQh0Wq/BwSLOM1ay0+Euz0BzjfI63qh43AxeDRK+u8MJtuwiW8Rvf75kzfjN8jUkSbRE
yVQpPKVvX1RSCYaq1I22I54I0sTNxJjgJERhViD7fwK8BKiEcEjymqJyQHrUKwzTO/1YS4945UUy
D5YDUN1TyFVfwIhNz/jEB8S5IEY89WH9LmZPBTKFAbImRIRFvNeGJ11wm8NGcppN9yShZU3DcnL8
DspViT+ReMpfLtC/012bnOLrApaFOW/lXWG83zvAkhO/0DUuPJw83lDig4LHt49ax9CSyYuKQeW1
2owDQxthLWDlHG+NVPRgrajCdD+yfLeTZH7hz1qEPt3zGbT2dMBKluCf1Sh/YU4cMGt/l80jZjw6
SlKKLVut30QTrfn0Y6jAmBNB8WimCi1XV/DC4vU0WZyYs1tLIpgeNbfsiv2KwJGccD2UF4S8gE/N
M0RU89tHp8M/wsp54oIjbIPF5IFg+qhG6dsZUomB+TAdvaIxOz8xsFGSz1fT11yoZj4jaQlfIBFk
TI8Vd7zitrGxADUhnMDEaXzyQwHAIQkQd1krW8nLiDtZUpobm4I8ZixsSC9BOjtrTmANJ5E4aPg0
HVgYKUuL8rPIT+R64AJ47oOsColAybDlAWDo941KiPDSes92CbkbH8X88fx1PxU91usMqElCiHcy
wqFuiVZjfu7eJOGYbZOPGj9AnfCjCAPXZRxvNL8Mb5/6/bDhqBwXzUZ56uF5PfDsDHEGhpS1i4hL
oPlSX7oGVDw8r/ak5LCoZcPF126ysxOPlzfWVSR88c+k+5TzPU6dk0wmqpG94DQ3ZZjYGh4VgJvl
y0hBSLti7RIDpYRbolTHHQ40EjMrMg6h4zijxHnNkYmrulvvbtx2brftvLm9qcWBtFneWjnH6gSz
rfyEUY3lWpYzmRGnnLo4QU4mhHHhNUeV2RYmk1WoU6JAk7wB2YK0jgvlstB9aWLRzQpGCjAmBw/z
H1qqLhA1Wz6M64QPd64u0e7AeQL1hYnt5SdyIJKvPICLiIM8uhcf3DjHNgLBU3TzJTkcqlVv8Ybt
+w7Zux5cabdNL9bt/rlWmTk7WLLViCOA1s5zbB0+h6A/sBWhk8Qv2mQS3NrYhSA2Kq8bBa+dhEjK
8EbQgEXQJzlK1+dR2BpM89soxIimaz1VxdEsikNm6WbPNXnEHotzfGGa64KsgYyWGw6jiRI21DvP
0J9iSAYpjUKDICS8uxMwDkoPJeOoYzYhhIPjMr9cy5txnc4J0CgRxK6eu8fzKVLR08AnIrDzAdEP
M0Rgl+sKEMgsdrxHhdADrNxnOAjFkKYZBzZ73rYs49aAhzoRYhjvnt8u6HqfkKcaQZmvMg2Aeqpx
1SU/fWgm84UN8wxo3CkSANktwX0LjyEUTDr+vTJCBkiDDu9tLsOauUkf3cvkbEFAirxqaLmAtm7Y
Hg6fkgV7ffKU+4HTSETPFPNhAQf+hjZvDRsud6zP4fYkdCtkDg/3r2bffWL6271oMNOX11XrK9tp
thccMd7gryqXA14ZVVDHK2H0pzY2Q9u1J/jmPgcqj5+UW1icYGRpwYgpp/yqUv71wummIwfJto24
0J7vQOTMMRzzhqEo3h5zWXaoFJIQvL66hudxqWDcSsV56IxFG0R4f5NX5kb7AeTQ+EtBo/7m+LFE
DcBBAVnTNPlb9aCcb+dbo1cKZ7f+mqORW+EeU3WuxBCA/WKZ3pCeuMhhoXlWYQ7GV21gUm1qGGPY
kwrbBuZH+JzsjRH2ZnN9i8hznKlPYPRYpq3ih8zvoU7wIjfwBj+glkW3GeeVAdlt+Fsp9Jt+/5eb
mX7/p+pMVfWxlXJuRpzrhCeTAr2VTvpntG2JYsVf/gvLKQuC58H047/0UNJvatVffvY33Kgf+1Tp
GvSL8MYVh5j4+wwXICW8hmj8mb42z3+pHH7/A2nZLBHY2jS/FQ5lkpbV2F2U3aQf0zw8SOV0mUlH
DDD75yKjSfbJq5cUX9VgPH5AfuujPfIfgm50NjP9iHthuWwQisS+2T5jyxufdKSusYu3hRCHmQgv
J+DjZFXyyZr3Jd2VVbzymY7YEEMlL55jKexbVudxMA755TS2q4yF8Lc+4EcN9K3E5dn+/1v9jorV
bVNlSVsoO8ohgcyDT0hj1wY/YlvjIsf3KtvG+R4bp6eJbahuEjwZtMxRpeP5fPrzY//NuMLEwlhn
XGEaumb8wKh/+saKSOuzWOCx31wHwXeOIxZ6DfRA4xL3ywO+ebPksUGc15Bt+KKMNsnkzrD/81WY
07L8xxP56Sq+fel9ZZ3NCFezHSRmGNWn5v4QvWiV3yOgwvlhwMVWWCbp4gfAwtxcz30IEGa9tGDY
w7LBF5UNtLW1YR1V7/DgUXyac7pgGSLbDCdyOrrIE84POIxhiradrNg5GN6N1fWLVIUadgfpxZib
DsXmzB/RnZZjwSTJaithX07ljIcsHk4Lfatj0r7p803vpdFGVqegoDjdy851ru+FhXZnNmyPpOlm
Nnz6WN6dwaTcD9QvbNImAsD3Pz86Wf7No1Nww5FNQ5Gkf6yb8apTc6sF/ZIrY6oGvc4Q34Q1qNpS
DoC9zvj6nQ+vKUk0oAX4aaeexgRvMzab6m9Y6Y/t9df3CFxhGpahGZokG9KEzPz0NdWalopKpGu7
66lC8kj+ZxDNYSAybA3vzCxXJOdgQfmkE42zIUqnJmsCGQWsfljNDuRZ8y97qPYb0NRS6ESYF5mi
Lpua8uslDfV5RMdB053j4ii4JORCnobuCR0f2HmMCAvBM9a+0z5RSzGzw+NetZlXjocoJFWndv/3
DxCRrvfwTlwRqRGzCER9nz1pDRDK7mAus3zPnwBg5U+kTHuRf8P22bd3B2I1Wbf5GsV2O7+tcKyt
NyQ+hxMHBcaGYj8O+wlCwoF4ke+qI25SRhHsM8b/jPVR5JONd7MFhXzJWcyJhriECJoN5LYStPIQ
IwhibIvsbuIvuroUqsVig2wQeyosfzECwvcicgiBBrkja4yoLqVeZHmQaAuCDUhJjAk5mWb5/oAS
XLI7+Xhhl6dAf8hf0bxmogO2ZHC0sxIJliP3g1A2nB4ap4FlYB5ovTCUJX+Q0JQO4HIm4lBmLMnW
qub8r3jH6fAwMuctj+OVxJ1iMr7mMjJMWOJnQUFws9bR/GX0CR266fP1eOkfKdUjXE/hZ8NFG4gr
89MravEJ6urQ/Z0XN1yLgJuNkF9RME5vCRonYXsJzf0KpQGxXBkaJL7p4aSnJJNeXxHbIcDP1ec4
SbeTaWdzm2fE0+kb7OUabWNi0qutTJp81bGGJW+Cmy/7IMFaAhr1MxkXfU21vDXqBUNFatMKZJNW
gu3lucKqNsD5s4TIqNlxHaAUncy64R8n6Kqz7R2F71td7C94FuHglEACsnuMtghPh/GPAzoDScPm
PxIw8R7XAie8RYiEC/ZcXOZIHVjAKSN5mXCrmUpkgGrzZ6pkXhG8ijhtdKDFVJWb0+kCO6e2wt8w
BoTaZHAKgNDvhCViDynVfKfYeHk3casmBO/M4xy7UwV0Gsnqfc2mgZOYojvop0V8IzBbiRYC8wYl
0OCG3F3867Cm6isf+z+c5DsCKW/7M053BwtjRKwNKPsbO5GCM9IPjGx0m/pPvDJDC5hCpY/pwxTN
V+Fk5RJ5xjRM0RziEaTrsi6A4pyBKAeadGg245R1pMCq+8R3FasMFW0qQlYJlyE6AMhpJc3rp8Gn
eyZux4FniN7jshqmJL8QRU2KNh36I3IT+CAMl96QEIhFgMQYvcQw7qvLjgucfDeSj6kKoOVImUEs
UBNBDEVINB0uOKUikWYE2IT36665ezjRySvobEbqZspaTzYItHvdKc5wLV2o/DpaFczfbmTN2gqA
4jD9ulQHaHbr2rk/03LgRIS7ASwfKD7oF8C6JilQ4Z2L4JKtoX5EKHQkoOX1UBLgubwgeVB96e6U
QoizgiIgIYHnjkJ+dgtRct8RRGPNhBN5gpoPt0QPfV2cbGTd4UOT8EQCKNDmaG64aMQO15ifhncq
EUc0ARGP34bwwkbcfE5GnR/Qs6zYw6YfbOmMAQtOSjvocDXek8MMDR/nK3ehfOgv+Ss76fTg3lBf
VRuYKSDDvemhXoffd7stLHpnpNXt2mLMfadDhl7k8YDVwWk4vTmdQBexUkQJJE7mZnwlXAocvz8f
lNJvSh1OAZlKB9RKlGT5W4XZxk1kdt2o7FD9dSfeBFxpmP1IBm6ax02I2qlAiXVGPsd8OlvCfBcv
+OjN7u8Qm7v364k5NCpQgoOnxlSYsQWQ0cy4LY/tHM7c1eug/KDGszz4giRTj+1aaem4loBQ+L+q
+M+RBnV3a6wcOPausx90cBYYG1Y+MOnyQer7OUsvW1z2+TvrnDiIBghq8KzINRDn3lz8rW+tD7wD
xM2uCoJ0xsPSchTYDXuk6qTxJnx6sPNJC6d6q+0YxRsjM1LDr67Jm8H2fUpxhHdl07dkTJZWiJaA
FrD1UMsgoZX+ZG1BaULIUpG8ath83pdJH7MWIeZjaUTGB0wQIUg6t2Fe96QkfwHLJfUf4ydVVCTd
kCEMmIDl+rfXZeh9L9eiCkonLeWrPTyar9m79MRey6FWPrGu+cqMD/jgUAFOeH1ViPcx9oWmygmD
hGYiZCJcaD/PL3Fss89rZONEM/l4FWyO7UGAA+e257VwWYFV3YZ5eV6PxuSJqyJjSuf/Q9h57bbN
bV37igiwl1OxqnfL9ongyiqxi+Xq/4fvd/DvOEECbLxAsBNbYllrrjnHeEZdu6i4dDDrcMJQOcLG
YuajEpwNKjoZP67NVtMXXXFmN7gr85sADoQK1Eb9JqUBmMlEmu4ODbwOByGGwMSPrs4t55+7uW6P
6fSBigtTCwT4RDZC2xFR+2I4DMaLHNp34jJbBxmdoSLkR2c1a6G6oKML7Ri3przk7kgchngQURYx
2NdntzfuxjWaTFulOmnb8ZHyEEEVNNknScHO/aT0pI79BVANlSLh8S4Sd4xWg2kj1yaAEofMZDVk
WyLiElAcjYAEcxGtrLstH24EeaMqReaJXgEsKzvAv6pIbvLPmpZbr0iqpamqxtFE/FFG1kMbK8wk
5b2+xrhNoYTGXQudZMV0FYgCHABQTOJ+CqEFVg95r7Gn2ST6XdEhvpY/6oU3pL4MuO5BXuzMuHAX
mExnL6y0neqBs1D3d3POn5RuGULnInUZdQltpGFZqDbulRbG8+lG0sg3Rlkqsf8rBvRvlkKVcow1
bl8/xTdsaDhQZg/BTlO3eqf6IUb4yA8qnvt2ShGUPlLyK6nvLnU/B2DOwytSiIfkQizyL1jdEF0J
liWoBeA8Ul6dBNNZc5shWbxeWDh5TwsStzEWrMJzwa4F2ttgyiUNdLEExDGfLO20o9SYgxqlKB+1
Xl+VWTFF90WHjEJy2a1uiMmJhUftw/qFvBzF/VZ+jo+sCPd+hr4fAmln+SZegshRmFhnU0YgH42M
hbLxAZfzEYnsRHONqNnCkjhTvkK29+u0PaMjHJSzLiwzzQGVxfP6aDHHYDNy4UKh82PpSP6xnlvT
+//LWWN6SAydpdyiqkeh82thH1nCvaoKTdoL1KlccOXIszu5P2izE0rqTe5XggxFir1pdlBebUtx
yEK5QpiQZjD0eCQoxz+LZ3lNk4yuOP8Yyx+bzz1xS5QGGXh5j0dk/M/tKkROd+he89ShKKUc6hon
u6JFR1gwg6pMa7sfUVC6pM+gr6PPeOOtfDgtWya1XQA5RZzuZ3lSDlTZbBMUmdTCHRlBsOpVZgke
KweXPCMDYte/ARvEH0mBw68QaNqheDiT4ki00gfMyrecMOJ2Jlf+4zXZl1QYM7Zz9+97Jiqn3y+y
qmkS7QpR4Uj3s1VhFZHc31ouMu57LSKz8BKrc0uada+0Xjg8RRnwXCKNp/UBkYCBRAZgCLl4dKIt
IgkDTXSsyr8iNKJuCB1yVRh05uXq3i4JqKDTwS4WohQlgVO3uXpDhLce2zJAPV+kVxvRgp5ecX4X
Lq8Ehz935eohDnsYAcsC/R0ksSaFueqhHQZuQ4uvxIrxrm6VV5b55Ch+W4TnorB6YVDyID5OmrGW
c1ioUUh3COXn2GKJhIltkRkb4nLwBqAcTfeWkhiI2mG633ylczotLdzcGVHPbAi8hgKQERzqnFn4
L8mwFA435kC8awsC/wqqbTx5GvahwLj7FOuRNnt0LhURinrOfABxs8GnFUWB1iCodSi9swtHr4xy
PKHbDPHbITtAmkU0LR82D1L8wUkpPdH540dT7xF/TCUCvx3aPv939KRjA/IHFR+tW6DA4fBmBpni
D3N0zNMb/EoCPV1eU3JYH9ge9GV0kBmc4czBgo27baRlcoRhPHZz1iXtbCQ+/BN0uimnPCW45XMQ
JNc4YBuoUBtQn2S0HabX5j/R+tSw0fCwNDaH4ZSkXf5I6pzkx9+U2qFMKty0gPMjpXZWfbJpTX9P
cvEpDMw8AOKw/KEyCme1YLOAUMX//aFWpt3jx8LBtmKJpmqJuiHKPzoC4aNlctLWPNMgpcAlHztU
rHCmSSZ24MNicZiIT7gGh7W6Y7klgFw6fJDESIgUPdCi8hLMQrbIjvvB+q1ve195mT67gSLk75+V
yelvH1ZSEIeqCnxr2VT+mxH/T0clioq86ytj2HcLnu0G4rERAEWl3cVkPEQxjlLT9MxT9Ix3e5Dm
1Ke6XX9Jzp1hm4OX1/yKxpVULmJaB2cQ6RKH8h2iSgZMwgapwRST2M/Lc0S1j3uQmSwS/fX9lNPq
W1EKUUr60ml8Hxry7HHWu81liDc1NZHG39zgOmQ2BcLpKEru9QGRDpZddEjufs5Ra1s8ldBvHcZN
+DJC1Os2LjkkZw5wE+msezb0wh4V8XXZcAaElEOIYuhvBtKYfPaQJyAD+DVhwKPGV+eYqkEyTn1b
Mgh5f1Vf+9eS94faQ1IMRZd1RRIV2fyvLP2fCy6mSXzN+uuwF4kkgDcYzqatXpmsrNAzEuxDBN+C
ns0C5blpSMk9aMIagc4Nv3XoF/0xon8oA2kinmnR+QjneHFIMrueEIzCypTWgmZyiT9uxfpW7gnN
Ji6JRUQjTLn0Czgi7GJT6RrcYMXLK8Ca/RKSN2/8FaJfl7zh1LAg/fcz8F8boFwVrjRhjpMq3ErK
v16W39qLKKgMdeoMi7JqWNqPOcA9M7Ri0MVhnyYBC3yYBVigeq7C3uBuwZDA33uTfSumucVqO4qQ
g55XBJaXnHSszS1cMkjEw4WejTSmC0dtY76f5lB/f1F+1+pOn1PTTcO0VIY/+g+thKFKeivG7bBv
DJ83QRsY6C0S7Stjvt8wx8ums9eMDinFfwQfoQxoD0mDIygof8DgcrbxUOqRbSHfT2L5fDN9Fu6H
ss/uvgLDj4jaes0YjoOU+A4MCyIU7qg2JebzhXMrE0dAAH//ThIb7e9vP+YFjVOrhORLln4sVXUn
GLd73Ut7eY/xuG29HEZSt6YflyAGxNRj2MRw4JxYFOaMoi8OBv1EJPEsX1RIULe0itCGnq48ab7w
Em4RyhbMztc9U0mn0TBfc2ANAMLMTOTLjYOsyonmqk9jDenY1dnutICz+e0ttZx4kfr52uq4TPYY
TFw2aas45OguFKxbgAxoOc0I9EgXfDwpaMjnkz35yWhn0jZ5uQUjULQ1XgNEv9RQnKR3I91H/7Gi
6Wr62UcJ936OIbSIXdDj+lLQPjQiv0QaoC/09IjoMyHDwZ5QguTIIdoiZtGXh50ArIrqL5o/0iCO
DiSbJ+r25tPqpZAukHEx4WctGqYJ9jJ2lfc7hRXB8UCW78YsGVeInZoczzpxmTsNUiRHIuN2rna1
djKSg6Z/m+xQvcOnFefkr4zN4qa+JM/0Ze/vtFcdsQqawRnv8x4XX0oWrh0rz0J6MG/AXILhG6Q0
hjYIO3Zz6QPlUk8pVJj46XqPjlXbVJc8PTpT07kkISOlUczF19Wd4CZbzgN5j/vWU3PbmuytTvgg
FNtDhmINABOMe6CXnaccU1z8GVoJu+22KSJkCpkwAyfu3pWA5qwGAiA9WdaLiE+1vq4e2CS6c/Q5
lF4ozRXV1nX7y1CDtFwmTKQViBu7AlTqLHt86qdypbeXPgvoBpG01KXn5mkzePkK7QIL8+kWuXha
Ev5ENrRSb7J4TheUEK+EtnOiL4jtziicBsMr5LcHGLUZmYlYToLHUiLcUH+Nwy8D9A3Re83Du85p
r9Czlepl6t95qOizoCiWl8IlHeYlHRemZB7neYuWonft9y0INX7MO12U+FyGPPpOa8wR4Quv9FTB
irlS/2HQAwVsPXXRybrhXC6HHPm2irnPH7jNXIz0HAhQh5g81GQpU5xgRSUJT9vTDLbHfbMk1utm
k7JX2sKGgtUXmcp/6NQ69ewhzykB7+R+relOK8ycDg8+feqbJ31HetWSdyLC0h1ckWPw3/njvQH0
ewZBgAN+Ey8IFTF3NLyJvOYdwQG7FC2O5tJSJj6+zyl1XVMAzY9eFkQhZewqh15bH+spH1fYROxT
nNlRRCIZAkm1j/fZtuUqRRC26En9d9r4srBjEoJGXa3kznTMbFCIuASezJRsPeYwYqLHJukjGg3O
bc/Apu33seIlvUdS7IMO/GuR7bV3siMkMiI6l2Q+LYf85LR81ek0lXgDCEas8TEklQ05X+YOn86j
3RgjXa8qBV9m9+yaVj4XCk4UwosCoA8uP4ZnP9PPLB+8D8TvDfR8jzoqrviZniMOPM7kxEzTAwiX
CfR+UL+0oACOogq0vJweL0A+w72Fn/LDJTBzED5H41S9axr2eRowKDwW6GFJHWZ6TpODv/nVQBu2
qYhOFS0jImc7mo8p4u/qmOmVnUO6BHULP4KnJOu8hBnAmM/1ni5ooXMwgXECYuTBSFRCSKPhYP3M
pwgxiTNBO0VmPnDLDeimPV11LeHS0wEvqNXayU4FOz8pNw/zZt9bOuRPD85LAOmVz049DCIb1f1c
qa9SsykqP8Tr3wTlQuOc91wJxww9WoLEWnaGZ0ne5tdFizKYcGOY9wwnifJDfAf7/Duhrckzj9xs
puI/hfc1159D8jwes0bDjX8kYLcjb8GXR49DpyHD8P4s6OdQhRn7lmElTg2/iw4CdRYLilfw4pH4
Ws9riBHe4KyGFTsrR+bt7b28tCJIKvq9KwlQyzvSTBNN2IxLAb/+C0i4jxGUQw15SF9YJl96fuRq
hKVzvttYemhjwYlAtMZRHFM/x4H7Stve5/EbjBVzH2+ikyyulWeYI99sX2USmGTSEzEALsjFtagl
vqZCSld28bsszzkmKjTBlXOZHuRmgYm0sMmFBFlqHemkMXGINjXpj/bLbW5892v8JB3iFJhMn9wU
2NPVm0ni1+gN2bkgM5vdoVCXV8r8+OqhGeCUErUvFe2VL/rjIuE+fF9E2gYJVyZ8HotTBdBaomYd
c0nYCHHtXoaYQCI9KZCZtmsQxTygbYa1tYBFrOAxWQnihXXf+dJOSnYa/cTZ4wUQrASOVGHAEuTD
VmHNkbncNDgfAra3dF+om0ZGcKY6sCj7wacnIfoRQnbmKgRTDhtrCyBwrF/FfN5F/qC42tNd2Mmr
PjxiIEcOgW6o2ZO40D0W1cYMYpo5gApmEQbUbtsXHs1C6geZJaYSPO10y50q8TExCMUbTEqwT3GF
qYS9FAYLebGr67p6jibA0zn0ysLRwVUuu/kNs88B+hUDnfODSfWWnrewxD2LMRwu3DK1IOvAp2br
WgZEKBRf00fK1phq4HsJ844YFDd/596bB0P0yvJY5UxGZ/UxLCAG8aiFjthEMyAS0fqOGK18IXSy
O2ov+N+FqTeQnxOfVhQS/qw6d8NKYCYeu9q8FZbTM8opDsKszE4CcBg6CQoybiQswq8QPJYjcmox
7dZVG698ohUJAwyIQrx9rE2+I13pnBEc8/YcFOEWQwaEjQmSZHT5rID4aphPxet94ybLhy7Bu7CB
GDOIAA1lQNTh91m7kZzoZuaSiDCn3YeF30H82pyJ4O6zpXgBfuaTKQLcUJoP5UW1gMg2a+tbf0ZE
6hYA8HCVtHOt8BQMJmvLsWK/vPAd+NNtWX9eYfFPcu4FEBWnCP2GppUytwBGcYakU4pXJwhJiwZH
IAcP4dPqFrHlpQwnoQLAnO+UgLsFB+9Rv2odRIjvKa0Jvn6HvdLjARcvJPNAhILhCMJ/02Nf4RW/
c4s+GSY91q3lhcaiRsPMaMFsN6JyZuwp5E944u6sK2y8mtuGZ3Y1JNcA/Nj3OZUbO0U50jvghC7s
ov1wPZV0xmO0gpiMb8cktr/uDvGYXGhVmgkFq4+GpWc5+TjQpcE3e4+Wl0yZR3eX5seIwsstFigy
Qq89wcNnHk72OP002inm0QwP1m1ndsWsZ9BPf/VFR08N4l+1Occl0fY27IgngzTI3GgyJczu+2qP
24Wmpw3RAwg/M8igQjbWOfrn9YT2JFwYk/6WXIgX8itaN9z0H3efjb3mGPKCILOPlxKLgwXObQ2s
Tghy/PHvBnfuOmVQiEUgJDMoEERzJDNUQBM0QeHpXVVf971+yFuvFv1v9fmsJAGzZ/oXiO8QHXCd
tlfpjHU9Ckhu8kfjaDZkpG5244x9qiWFxGaIxYNAYYzBh7B3+pZ4nYIJ9T3B6yLRHe/vIdJo0h8R
knSArIPe9skTIgMb+BBi4h3Q6olAywRZwtL0KdrqArq8z0xGXOTf5IzNgacg2MaBxWgy4MeWrBYL
nJQ44RFCr2mdQbp+DYVFKzsIGZN5qhJUzE7As5l67LPkTRRLobcrn70ZbNEGZwLWDdE1FpovrXvE
5PvxaDndbFhWPVwJn5fuzI5ewS2e0aNylAXRAyOS+fNoR+ghneZ8o9h08wutq+uBybBZLMIjoDrM
qNzVOd5trXNjp3m8ZG46j3dMsSvho6yX4VbExe5k1bIlun6YU8MQ+MLYSVMA/ewLA9K4jSO/mJFk
zV4H0flMNgTPM2GF5ju5DjV9dyIZP6FDjhJLhfAIcu82F95qr4H4h2xAeuOw1p/BtjPSSdIlE6w3
EQ77O+heLHDVjK0ERxVdRBrF/DqB8QGlDwMGP1b9khcMjhDHPb8hwOAV7QFd8QEHkxO+896wMaXl
B4gzWuSNETA0eszGNS8ZhMMazbjBTyKnwauEp1tO5t4LAIp8LvK0lkrwYP4AFNdwKmtC9eJd5k2h
HbTOmrW+B1OwwQ0neQ9yDt7k9DPjdUXBJu7CZAkVAekDylOQt8D68+20yUuhE343xLxbzlAfwieo
Pqp+4jxdnAfdZ44Qmy8p+oPQj+ZQx8LEJgmssKE47m8p6e52+Zp8dL3TMXe/oaBvDVCGSxpYMtCO
dEFDJguBJR2ug1O+hy/Joc9c5tQxCTyslf2iVcmvwI72wPuYbEgD6WbjWVMX2UJiDqtdeKKIsHVG
FQcy87OJ7FgmL/2O5+SNwDt+jW0hhWcK5D216Snf1ju2PQY3IqE+9RYFMe+cS/gN/yPVCDHIOFuw
Xem+NS80O1tnrlZ7NHQIxFIA1CPWzq4XAMRoLY9p8x1anrqGo+hWz0n+D4HUH7qhkmwxPVE1WdZU
+iS0IP6n3yV3+q1o8Dnv8R3g70ovDaPvag7UEjsFs6wLLW8OL+GCTiheq+Qin+RPIi+BbanuuAhP
iFKOEC0iuKhc3tt3PUzaib+3QuTfdL20dzDKG7qiWCrDiB+63k5MIlPRhHEfqhg4nqJ6biL3aImI
ICoAZfZ8kvyMq4fpEdQeGj3WOK8xHAbhZAm3p1jeIb9jp2gVZ/yKxYN5XQ7J/lYc//45f59J/fox
f+gYk7RKdbGOxD2wiUV1srw76tL7Qv6Q2pe//ybMgL/3hhQZbyDyTQsxw0/QRBuXV9FouXHQ+JiV
fIcITh71S5h9MkZMJFs0Vx2xSrj8ob+7oH47EY2Ii6JHpLNfkVnzEpIGL7ggYEVpW31eBZRdh94Z
XKUCSgS4UJpeb+z5TU1egT8wFaU5Th8Uf5HuqcYzK1VCu+V4dWhHmU9S7fYPW5gSKhQm1em8JwAq
AaJUf1sET0j3E/ZhHUhq5mnE0bFGUGoKrrgufXLfQ2UpS8t4CFLhu0BNj2yiTpb9Uu2Ckowt7bEb
6ayY0GhA1fK0YcfHkSLpW7auZY++eyPeD7LsqajfH5uB0Kd43VfLTt6MsZd+dZyeb7QloRe56Tn5
bqrVAD2O0T2dViEoYJIXR9l9BRWMkMoWDqLiXOmtOEzcLHWpiX6LK9TFz4pWDm+PJ3529aKpOM8F
mrrsWUdJhbwYlnuPaTpAbcUl4qfEqXb65z3ch2W26KZpYFJ7Ct9dj9zcoGgxDvq4i3TGQcRJzmsL
3qUWEILFKeveULhBO10TJMSVutwYXtrESKAgGD8470ykfm1t3VctMzlzRe14X/TUhLkvGatSDSw0
rKijOYZwOMlQhsqqzwFmkCoHLJAlLeFMTUy8xtF18ID8YsxKHmAjfZl+3JWWWnHyCaR+D7uAQfQy
3ZXePdsY0TEW/GHFEPjhizB2nCvNryjQmDwMK/zRCLRwQoT4qz+QOKOjURPw/itmCQRM/Qujofxp
RPK/L8KPFnXV3uIO3Mm4L62LBWM9AwqysgB+L+iYpOviwpQ1anbpusWUtOM5yP2RzFUPv0gaOWZD
wR2G7zlpzB6yLM4XNTGIzT8a6VBK/vS+AigxgMKgdvkpcO+VKlU0ZeRjDkxW8rerArtwWVA7iDfD
rkBV5Zta38uISntSAMBXFkRrEJKkrq1PKYrt++MFNqc6DZjxNI3v1aThOEuYaRjsKExnDuYAO8Gh
v1n7Y3Xs2q0KbMyYlf2iap8e7O5SckR/qnY+YfUEMqbLQgN+cmposjXvGk/HB02paIk8gDuP9BGl
2Zt4ZRJu9/QO0JgyzqR6JnDhOnvTI0KYQ5vuI2AoUgEU2D4n1GscMsYjo1nOQiqlA33pAJ1ZhXIO
ktGdIyFSjauTwhQKwB3iONLqrQ7xKXZavl7pxf0KX/7fl8s/D9LYRKZ2OsMdmBS/7nP1qI1hntX0
8SbzhG+iyqwDsGWMCZCPc7VJW+sm5xNpY6tGQBdMHhtVfbGKwhWMgxfgArzht3XdbNN0U73fC1fj
daQ/lIIfAB/rquw72r7LvDttHyZddLW2SATEdl7nq2vNWndoEDKZXzRg4sEzgZe9xhilYM9mb82l
zd5oIA6Ar5BguVdakjD+drfGvW7DcBeqIN49mSPKVsXZVVZz2Jg9RUphd8vqcUrWcYJaAwyaCOmQ
SI2FKs/xvkOkLqZj7xPqiDpf5BMdzpU5GbX7wfR0mD0WPL8TAQ0NZ33IkM2zxd2b3T++C7DS9Ubb
/QsL8gdVAbZ8VZVFDSSTBIfm13sxDLGmZnI47iGCs95eAUwkq4b9knkzFdY25PRPtCV2sHyDEzmC
3POiw8f+ILpClZgz/ENsZvxhzvLLB/oxZ5G0WpdLJR33cjTl3DU1bUUehlhayMQSChtrGnoMNARQ
+FpedEzeQ1pxDSfbfjOam+HTcA/cFAz4dU+A+yxv/PaDxGnk1rRlehSCxEOhG9RgFb0Xw4pW8O0k
Et6RzOP0NceyxhNU373uo9rkL0L0KaED72waaZXscTwZBix1IxEZM2Zb4M6q21tJ1LfxggpOP9Cx
o1DtpWNownAO6iBu/vH6/HGNVTVV4wVSTR1V3q93LMaqrVxr6b8xYJF5Y8VNWyYDKStroQnu5kci
26FFTDW5s3ba2iGwdX0xoGW8XlAiaNOqMQIIbFzdeo/JQm1s5MhKGMTJvlP9v7/syID+sNaqpqYq
WMkVbNw/ykUx16Wy0rVhbzG27RaP1heTNR6fa2FzbAIOMas+Hs9tq1JN0P3EUzST6BWx76Hhh5WZ
BYayUhyIzjaNgELgPMK27mG4lM+d/sJsJSvdUV8wvbHQYgPcPuPEVS5y65Qz8+m/bCLhiXaVPCup
ord55uHmNNYrRk08JqD+nSuRJqgpQNxNifE2fXSOkwXjpwQyHP5F1tzb/cIAKroSlYXLlEZODA2X
6uG6renvivWqNDcpA4FV1q0nNUnpVxwV1d3dQtSkbeEvlwcT/Aq9lANDLiYubeKYhOjQm3sE6NWY
iSlTd5ysJGVB8AbjONrLVUDVRzJKLS96hnNOfxzBhxM/90CS7OIUtu4LI/KGZIk7Ych213iRUMnI
RNqEBCCs63I35STp140BH7OxCGfL0bH2bsH29eAYeAXfChFVgY/Sx2fM4WH+Cc09a1HWzWSaqAoC
J2VDDCzMlUBF9wNjjl6mQcJ3iFIFWs3j3PfLNlojgqALWrX4tRG59k/RUeEOdadBYma+bMRzyGGl
QhUxl1HLqcvOa9HQ8OVZYueS3+rn8upDeew87H85OTFOWbl5uoW9UonbqsQ7SIurOaSEAbdvJXlr
zyJT4DFZSIwemGOJzu3+rhWLtp9LGEGXWr0krEbn3Gh5bc7d3NaPeQ4VnvHl3RuVNe2zZiYflXAN
KjFWVqLmpo+HTV8HShKai7ebCfXIvWYeO2Y37zsX3F6m2/KFA+It9lH1Vj1ROz6emut7pb2ANW8I
mQwzX6L9nFNVK/teXpfkcOAYeHqYq+ocIXAr05c+ujy4R4REmyHPylvCAz2mczNIHf5mxuCwJYoQ
8gcdWx/xGd2o2zZsl3ibIfSNt40pOOEVmSlANCwvV4yg8dTS6JQvtK5W/ypBcL6+jffNNHpQoNfP
XYEPWslz3McSTXo61D5e9WOXv5IVqL/jDYiLoMQa1cyzV7ywtIIJ4usLKpqLnp7k2KtiSKt3jsp1
cqLR9felQpsWrl/FQGxFliWZIAtYMH6WBUk/9mFYdHi16Up+O6N3PwmRb2i0ljaW6ZfxWqJGfNMw
jDA7SpbG5iYtU+aDuxAFnHIA4o1Yi409QMgG1Pues9o85eU8Nv2GPpW8oJxGhPXeVv4gLFFH1rBb
myiorVM6HnCKkcJb0QVh3b4HMBFLdQ7O9u/fUv5T7anD1EAtyRoOWOPX5ftuJuYAKpH1kN/Ny83N
OPHyMuODCkYaCxAtBzA5DylVMAahG/HBu+6YjYv0ODWboExMCW5//1TGVHL9vPYGig2RIkDk1//Y
dS1BbWu149obhm8ZvnnzVaKciE7nHImxc3kmqxOPDtjxwbzorwOH+dDHjRo+DmgGWKQM0xdRT3MM
Bab7ZLEGcdBlTaKe5LA75gvrwLKsG6s0nEuU+/WXibn8ETSoVpn12cMLAzy3XLXCgjZBky/1an0X
5xEM+5xMqFVHtzgNotLmiCbT50v7yYUvuTIxlP51KQeMP0Zcxtq4F9/l5fAORHb8h7JFma7Cb1fJ
kiagkanqSJN+vXeJLgjKIDTDXiLQp304SLAKgD3v1uZO9i4+c0RRraP38+4rlZYJlnVsavdvBOUP
bvMTgy36Uyr17Lroke7t4scXTxoLAvkY1gvNvr/fVfMPxzE6NDL8FB1EoyH+0O1XbRnWlkqrxjxH
85DD90wqSZC0uZCOeA2u+KDcNFrTHoilbUwQCSMkJs5f9cjkeIEUzddA8TJ7vn8MZ4XUvxfoOFlq
C9L5rr+WH8KZ2llVv9ImoKoovW8mZM2zbHcgswPCyxpOMaG4A22dw9i+bq7Poa286ViYEg6yQ7Xm
mN1s6PKemUbmniYFbKZ5t6vWNKdf9HoyuZD8owIs9blK/Utt/QP8yJnj93uqSjKYFFkyFGqnH9dI
6tSkvoVco8arbp7hAdt5zB/e7eo0HtI9mVQIwiOQXM7GT7VeVl63gPq96w6o5rY06nDgpKQ5GWBn
0F9TKNABMuVt3UDoAei4I5JNO+rkSjDC0bxRQAa4ILNBdGJA7DKNdditvUDF+T6VKpbf3wDiz00a
5D001mhGXWMgdkCDGT5LzFHotV+QHoBmyP32S5MPxmUiJs3H7ol7h0ABw3+0SRmxgrtNbESJKkwm
aAyvhE8zIGacPucZRX7qJ8smdZHYMCFDSi8ue7/57nu3zWf9U1LY2R74aOm0g2eYzt1yy125yj+u
pyz2mA1hWnJID8Yw9MqvUYF7RXSpXD3QFiYI+zkADPxw5hUkyq632OkThtHrkjD2wrPKxViCKO/2
LQ++zXxo8B+Fg7pGM72Szg74XO3V/JRTp/3K0pOW+ZVJptUswgvhWC6SBjQqKHRZBzxNdc7ZAmTM
LWCKoucz6RXezEtpwDzh2bovEVNKB3OWBTT7aVh9a1856Razj06zk0sWwOnDnDYb3iPjyCQU3cu5
JmvYuGglsVRLBvB0r+exz5XnSKcGTW4zQI49Umrd2wcWgh1tWTQmM+NMvnpHFq0jC0gBYUt6Foac
mo4Y1UkLNYW72G66y/XBmQ4x0YXYSvzvDsmJ+478kEPS23W5EDzxKTyo6/ad6REvhhq0gk8p5DGe
KVzcQNDi6bZVr+V7h4+CntBXnqLlo39dEVDDvkK36e8rCdPdP70miA7RnsumrMg/lr5ouIo0Dmmn
XsO1nLsSIa2aG53Igb2bZ7r6uNBUxmMU9jQ1B6Jmrld6gxCo10n1nLO3DXdm77Os0vikhA+honyO
RxvNQeLkrvxNt5JkCjqaVeQD3b9P2UoLGaccA9aCslzzwmJDcfogsZ3UrCsC9NS7qhfqvQTg/1ZN
n2j32hj36QiUHL3tznp6NBtVYsuqXIs8TUjaK52RBLGc+OY/TS6q8CwtdM2tTxj5BuZvy5IH9SWF
45PMB+1Qa+6D/rTDY82pkPuGPIBmrDa8wix5lDvthrEPjOg6ktH/P+vWFjn6IK80w1FE/B/EjLnn
Epz11ZFjR5ABjD52lNz5P1Yx5U+LmCxC2dComyiffhyywtjskCfr457T4CM8UGrizH8Wtik4x7ch
m9OVH2/7CMWDudA4yQB6cm/5SmVcfBpJJz7jI+1L+yZtMhqzGa6zbk0yGJHff3+OfnelqxK9hv//
QX88Rm3YmzdVoUEI/5xRiku2D14JwzPo+0EXu2+RuekkOXK1WAZcqw9uR8FpL9GXFe+sydqQu3//
SNJ/FdePXR2830TgVVVRxcD/666uF33Z98Mw7msmm2guOZJmkXtbRmfE7xoFY/EkmR83KJ4MzCbX
Wj/H033f6QyKMvsROdfv6u6p3/QDSI5SGfYaz+b4WpUn+Tt7+PyLkYzvLWclohTnGhsBLKSYWCCn
EPaaudFFMG7z62Obk6fmpLiT5YB3uCSAMp3NXgr0SNC1SD1Te/R3jkCSUksQkGd9VcYyifdXYd2P
2ywLYmGRyEFiniTfOMQubS51S9L5vXkylzkKIMVy0w8h3RC2pBcBE+NYd9sjUvvhEN/W8B9xDWQE
RGUk//TEWi7+fqX/1ApAPqtKhgRURPq/vuD/zLdaU+lEUSzG/Y2OH44okix3NyyCWxJsY+JvVtXL
Mw1/kg+/H3OOn/1sQF/rAGNqiF6xs57YLE7IiA2fXu7FkiPhaBM5+VHTZYVBsmSX+fsnRtz/h2VP
RvSvUxbjgfzvzPI/H7kek+RhCvm4x90JMnehppfInOc4nbYmQhcWqK4PBNzf1emuPvWnEAYSDFZG
3zHn8YVEKE08u2ufyS6EyDmTsIaYo2+qM0ndFhcAXIY4q7bJM7K8bR8dNGvGqyAMR8mi+NGfbq4k
EkuyvGUuL3eU0RFe1ERD56+004PRWPfAyR66b7wzaOpva/rNbJQKw2J0Subc8ORzj7LkOGUht+vJ
BtCdHqTake119zTuwlOF1/BDJ64XRSQzJiDodvoZN/uQHqmTCa61DyMne4rngAfxJ1QYyxf16b6s
neStSY8FpeRGnxV393Yqb14ewgWZmx+jaWcG5+5pyNc1xyuA1g8c9BUE740MIMlaoPHQfKxtwzOw
z2oD76PeIk9EIcO3iciBQYfrlafRdSkjrQ2v4ALffEbZDPDAyRmSsOliCrPjbdFu+3xlbtAIf6Z0
bZd4m9SAFnucbJP0A1FUqqFCEtWVNbLKeVMZLjrXd112yQwUs3UqOICqar/p90JxVg/dsEZHHn2F
HWH0Ozpj3GnlX3J++Q+NMVWGqigqIqNe7T+P9P88Wo/77RolYzzujY87z/To6dqF7K84SATfCFcq
EcSlfyPvgsOVyEznOQYr+grbCZT/YO2N1uHDkqJK05ldaSbN//7s/07/ZKnW8WirLImKBAP112Xx
cVPNXmqUYa+L/pVgXqRs4t03Am0bpYdeceN+L2Mtiddq7mN7ojcDwsvBwq2Pfn1jHDe5t/QHYYzM
N5eWtiyHZd0ECHUQRraUhgbCD4ZzFuM60KaxI78vMKPVT3ga00/x5tHqeKS+ClJXDtAL9OMOLY9K
Fw9v7kzC+/dAMPb3L/07M/HHl/5xDv5/pJ3XbuPYtkW/iABzeJWonEy5HF8I2VVmzplffwfr4uK4
ZMPCwX3pbqC7i5JI7r32WnOOKRW5OA6lOji4S9BjkNgOETnnWYVHE6yTRbyhEy8YK3fkdLzwX6Dj
xCiLMKYz6AVqZ9o8/qtOWAgVtQ0d61qBSwLcmGYWKoxVsDNOHJhDhVBpuzhaAEWGPcUMr2yKDYBB
DNlQZKMDXIiX/CZqvjYI4XunAg6QicVr/b1BVTQsWQM7wMktwhkQCAhJq4P2KMlLE0NYjmYOaBzY
B9ITV1W7KoxD9lJyW9Dr39jRvy09Pj8m0wr66TFO06BLqpD+rtbuNAG5zi77CBkrnSODUPu5isQr
X3vZGy17ZNKZtwCv1ydb+Vkg+A6tKfln+ZKILWpriLcebMM3+U0JF977GN4ok6Rvzu84UhSOxDzW
zP+uznqDqhduk8uDQ85eTvI4Qttk2dB8ydCR2q02/eKaTrcT8+iNDov03Vn8P9eGrPXv72RmURK6
3nTtY8345zAdJ/DzPxMrBzPgxsn/OynJ/zqFVBEMkHo9JOgVRgStVw2Oeijw1RWLHnsQQQvhRp4j
KqZ1i3kECHyIcnSLdpygxPEMD3P6FyRpsQewSg7UDJBdvW7JP8j9HgkXysoSDZp9z/T451fv73py
XYbplspdIRLB0JSrGlZ0G81v84y5BsyoY14v8AnV2FsPsrlo652irMd8AgFol+pUKsvhV4q4bScx
ZAWmgkpZu/Fkf+WuTWvBpw90Vav2aWBq3vSB6sImMFzxJ9uAz1gax9eCNKR79Ec//wZfibtckkAN
GnGKrhqGfvWQuGLcSaYasfxsWmkPRYsCfjhmyJRODDjR/OAxlTkjGTvUn89FsW3mP3+C79Q9U5wH
RwgEPhgyr16RsTFTX1S9wRk+fLo6kyx3qZhnsZvcOsJOBxtjayj4xplbvcj3xMwM9dZ9j54l8Dvo
4ZBCSAtBQTUNSvMhBxPx+8Yn/O4k+ukTqle/URoDShtNf3BAw0JAIZEXqgANSezK1lt0KIV55kDF
BIsEIjSs4rlHSh/UoZlHxCGttl9TR2nB5M6tbswu1e/2dLxhKk+vbMlTH/Xflzxp9FAKWq13QIPr
j6G/6/cZURXjyaO9rwgkNjoS0mD865wK2vRV7mMi2ny7Zdk3+U/SeO+pv4R4HxSPRErSHuDxlrFg
bQm5g/Fs5Mwit+RSqyXo3qO1RoeSIzbAv8TyChQ6+RWMjy6D2+TNZfyhcNYV1lp4zA2iAGjl2ggW
CelGdqLgJaXz2qTk/SIXWXfZO0FyZD9zZJExi/Mr2ebvmpij3AmaXw3SdqZu3j1KBTJnD0G8CDVA
Ticjp9XzaxQghG7Y1sJgISZ3BmgM2JMXSVtb47uFwsWyY9EGAMU4F9SHf+81L2hzLJTZ7KfJKoeG
I21b9M0p0nM6x3dpCkcncVron+ovNT+G4j2QXcFfwDHOX0AIm+r9gL4BihSxKV77RsVd9uB5j1GP
GsDu1zVZ3+CaaUK/+siaQZfMtWdeZCiOlXtsUEmX/qwd7tvioDYPEIyXYMPMC0OXxAeRhrUTwitE
lhfsSV2wC6JFaIJC3VDuh+QulKuwvAc1gFnOvBTFMTRWkQmnD9+ai+JJTs9eDcBoQbENm0Tg8Mp4
LB0WmTkNHo1jc5CSB7k76eaijCmesfTAPpG1J47ARAKhwgr2qmf3wVOHv388dMtK+SAvYbAVfBMJ
v9HAeQKnHCqprdpslP5dxh+ebwvk540+S8GHi88ZlOP4xJS0wa+GUUtu9vhoGBQnaxXIYXSGg4GK
E1cbxrNgsMV7mhcVlSboM2AW73pNFugC+lMPux868Ja94Vd49O5Gz1Ekkr5nJrKHh0U9b+7FtUFJ
P8dAo9Aoo0v44Crz9Mj596EYUO5LKK2IfLrkI6qZTXdPWwRVPbutKJ6FEKl2JrHN+PMIwm6ANG2j
YP0KmlVfzvsZaDPQt4sMiRlmPrqTl5aO3ngsi6PKRHehbSFqQXZ5Up8ScwnuyrMR9HsnwnoxJxDP
PTFpUJ1v6xDn7jyt6Cr7fyqoIdoSlzlyYQu1+hOfRo1+odqf9MvNtGoEp1Q9SggWGYnhmBb7RwOF
fr5Kzak3KCevCeiRXN1ql9bx83l1D4SjfhXXVDPGhD8mfvgsGLZobjjAEt0m6iu1ecLPjyFXAHQw
/MkHfJLHGi/aUaD5iimizfcofjnUouLkPFis+SvqHESp4jpW73UMkPc1kpjC2gSB3cUvHYpRzjl4
HOBYpYjNoCuLVKU1JyCGvRnvOcm44bJjCmCAUJhl4QNjifxRGU4GmdTLns+poj+mFiqAPNg4FLr8
RR7vURMZB7S4NCh/Xsi/Zkhx6oHADwkQNrliXQNiJVcL20gu+6nvYjpKsyoAR5LmjZ2dZmoyJ5ym
p31MNbxHGglW71AxciHZ/HfLfyLvpX2QrI2nov+FnQypFqQWkLIQBeVtHT1p5bs3PiVgKbIPMCIy
hqzsV3IHshdMPEKpwdyybOLLoNOfhm8/fzdJ/6ZxgCBU1kTilZCZ/T1ofCqL2Z+arG04I7nkRqnn
JrEbaVOQp4TBB2wAvZcLFSi5o6V0nGgaJRyapXFyFeLxcEvOOGAMxhRGoL6KsImxY9jMEEbrl/pA
66RDDQr3Auz6Oq7XA4KyJXXFrH8etiQzH3kgi5UuTF47eKbtGj0MUoNlcBdeshCD5ENa3QsBJw7o
Md6jRqgDza3sqG8zZtbFY40NDaMLVjVcCJjvJpJlxepOq7W4F8NVhC853sQE/sXwoomoZlyxKPFa
Yi+NjkG/woCLPx5lx0IunJHeAf0CdaGBD1DhMb7Vwa86XzTYvTo0mOU8Hw6aUM7aB0W7t+JjqcAd
BKM4EwsH3jYjEo7rBfy0razG86z5UDpH5GAMt6CHqJR0fxhNu+qK2pQ2KFGmuHYAirMPMmzzaX/s
4W7wXjGJAs9nkhjVvFcElKkzQCB7hh+YhjTIIyn87vuGUBRvqT8RCWi+Vb+7AZohZqLlUNkAmDTe
PSJ1uxulpv6NplrjNfgr6rFM9S9L+dPT0qvKILWi3DsRbNVynSbtXNdAiBT0BwegQ7s2fhVypzN4
ig5Del/jfNxb1WIolwhFYoaR+I3BhjB/avYRPg3/HtmcMuBcnaf5erAm7noPsOhOAkCkr11k/rxD
OorbP5ZK+N9dlIC2GRbSB3DoeC2lTxFnWw6wQBLKGeytOP8DN6XZ094BgGK0Dx4nX4gS4J7oedbr
rlyIu7bdkC3686vEK0PRdHUwIDxGVlEGmLxM1+CbQJa7IhK63qmfCcqNIJWLDBc3PrVKwbvBw9md
42pN7zVlugY9Tqs3zCeQsCCwZdi1I5aVLGX9j0YAwrw4kA8A4keb4W5HbBmVSAYZqTQ7i+4CriI7
OyYTS4Qn3PiddeeQ1FMc1fqCwsiscdli61rrlxqG4Kwu2YJAPE4WaDPcYZVV3KWIlZVpOAtqSgkk
F8cqWTNaFA8AfZUdAEtjmFwtyZ+cJN/aZuS1oVPCIFzNEWMTOQkYFE7ZJHcqUTfT+LwkzxLAAY5i
5ZquboTf1sIDNu/nrOwIlkk+puA9id62ILOTIQX9IvRp1ayh/dxDzwV3IVJ89Lb0GC3Ft+pNYjhD
qgrqVoGQqXiL7I1kFqD4+RTNLVDHMX/sFuH6AjL16SxvqneJ2a60aeothldFX7Lhm7BiGbSvB1Tt
0rkeZ4K0ATivBGsk5sELuSmlv8Ez5u7Uaj2+sqkcfWUOvqCbic9iNotjwDdQLGdsWqGD1Qxv5EAY
KaR6jB33orLu9IOHMitYdqfLyAjnWZlvGcag9MHfb/dH0D1/9OQyxc9ktrnhVIISbzuAGJszMRbv
WLeQ7cwxUpJyLQOgj04lyQLJSeqPuKXvcd6j3FpDJF3JRFXk25ZVB0U2r4ZdfsjBZDwbqNRXeL7G
B7IWs3UxEx1tY0B6e/75QZfk755z4tks4BOaYulXvSdUckFRBWPv6OE2BuGRLITnCEoGlmgdnuix
fhx+4Tf7f171qn+DVKULk5qrshlkgHUvsYYKa2Hetx8eo0dLuzNutUKmM+SXF/rTF7066Uuel3RN
K/YOb7CAXfHF1Gcus1asT6izGHk7tMlr2uRLBoa4D/Ya5NWnLLzx1f/ShX76HFcH/Ka2kraQ+OrK
sIxLdFE4C6dGCXIc89Jv3HBFCQzspWG4/aItCCstsPkua1I4xoX4qzf3NwOz/s5R//1MnBuJWpKn
9o1OdcRv92kn6KwuJYrHaxx5Bee0ZKxtEqr70hK9BG2OHfyp6ZfasWKwvDdiuyPA/UD5PHWxyTOn
gCU8AUunhdTuRr32TXOCDDKJfjAxrlRsxtXhtpVCT9PLrnZA33j3ufWLTzRxwYQ1Jzk0Q8v6VUBU
6a/ZiJU7LHg18ogbT+vXveDfz3A1q1MLyZUkhc8wGPflBuCPtQvmCLvhQeVOqt54Uo2vTypflCIV
HrtqwMK/uhtFH+nmaBm1Q1hjvCfMDmCB9p7Wz4N4mMSPWN/6eqWIy2btCRP2tqQbbhs2iSyND8Rq
pQRnERJ0pVBAPQyOnK/otQ1LjFmmo3LSJ3ODGZxmU1WRhgowpU9WiUysxYQZM1RO7TUV8MIvd0l4
x/h6VtjZntkJYVraPEVDiWWUgfQlXFTZuiGXwJyJ+/zRXXNmbKw/xgOCATCaDwyze/7cqH6umu2A
UiOcty8/3xtr+jGuHl1Guwj70fDRdLxevySpEwYzl2pHK7c1dbx7Ul3MP4xyVtYApupcPKb5yXTg
CaBCDQn9wy4BaI372FPxVhXpg1tgKCURfuGc0RmeJFVe9m9msBIeXGPjrikh3fgMnJUis3wD7xGj
sTgaBwbxQnLst2G2Mx7LyXNjsKv94YvWxi7ybGHlNYv6sWm2ebZKNuM8G5bUggMXn4QpTO2RTgYK
3EZtOdEedx5jlgcGES1T2Xwhl+fuJM9IZ4HyNo/YBdSzRap4s0UhCzCOg0T1BPWpf2GU/fOv+k1D
TmZmakjQ0fCrKObVYhl5RT6ael454laI9mE3y1BwoQLZKKiC/hBsalV3lfokSni7FjllAUCL321O
HNEc5SbBOYfgrfNPZf6gqwcEjuPvnz8g8KNv7rtCVx2NmSqDpbrat9ou7OqkFiqHOouhSKLD0STR
nRci921Bsie4HsKQuQ6c2lsVtN4H8tWOQ7hG7kEqoN4v9HzqdJYvPl7YEZK6K0+VkPdaBfMEp1s+
BxsoXsa35NWz5vxfAO8CfeaV0DMXHIOxjGBpDsW7TH/2lcfAJ9bkUY7vA8QaubXya1iGkHbogC/S
at1Wa7iibQdyDl10tc6CbT/sObNMogjJLuS9JW6DcCX2K9TCZrkgloUhvPVRUEfCCib6LJv7/aY0
JzxBEwOumrXEQD7jRC4E+rImwBpkm80v4QHBPbPQoGT2ujVGmEkEKx20YGPVlOyUliu0qVr5Fkdb
WV/n2dFQOJXMUCRHCTkL8wbHMnEoHX2oeefgCS2efPDBmH16G4JoUW2KEnTzGh1wvHS9RcFANdpH
w5PRXhTQ8ASG0nOAoa9M/NMExgGhUjjqaJWCSJAWPz8K6ncrAHg8zSQwUKKRP1U4nzYvy8jkuOml
ygk+Glp52gwlb9LZ1rv1jGu9cjyAHIRNYm9TSLwdGAA9Knt9m/9CUI45icQqd070FWIafsLCt/X3
lhiucY4OR4OyiHF3nIGcSPf5+8SmeINRAjgZcs2v9pZS5Rs18mTEVXAp4XXFaXFVFymDIcSi3ld4
xBYN8HDPxlBf4GgFXtrOO3dRqwsiL4Ro2fIPFU3eRUmjLF0FZAWmC+hPFdZPxtm4PxehYIcnHk8W
MncfSUuE6ANblpVBzKRRt3CNNTFU0wMibIFzHFWPJXCGhyntF6a1BO06Xbwlh9ouOKkbt7bVaeu+
Xro/f9mrRaaoiiRyw7FChrbQQxQwy/IFVZ/3wAR/qWhYgWaGtJIGGEV40xu01dqNYuybidX0e7PT
stEiQb6G/WGszXNr7CoiThvAgzNhbR6wi+yTc4mqYskz8lt/xNRSzPmhjvKdukGctaXROn4QNLAP
7soL74Ups/qB/ugfqhsjtb/L2Nff6D8f8Kr0aOKqrL2AD8hrOHJ/wOJTnZFAVCwLn7QBVI2LkSkb
J+56rUP4fXTp+oFvCJec51T6U8K8EplqzdRHvCb0noNuUb6k5rromZkvSpocOTKNiU8NE8r/4KjN
qmFF64J9sFwFqBQG2IQQTZn+wlqhz4E1wRIWjYVOeolRtWkhq6zgAxuw0Yp59jtnHt3b5DTr1coH
oI4sQt0A4/GEnSc/BGCvydm6dSu/6WZwK3VRRk1rTKf2qxlSoYmRJLt15eg1PsiJP6oPmxjDL467
KUJmmYWbmr+a6KXm9J9gyCbrbMFrxcaBrYSqip3DGJY6mQo9nI2JJ63DwaIN9ldBOcyMGMrCghVE
qNYoDXzKoh6e0bzrVxFEUw7Yha3TPEaDFe7RRVmTDW8Jaok3TQYs2LAb2SIrTOEQRRR7TqKfRex2
eCUS+q6cPqb8+fpBP/+8RCrTEnj1FLGWqFNpL1FVWldFNIW/XlWFUjAGrrg5dsjR5owPQFsagi0V
i7q+96xp0FCOezGJaHu3s14EwDGvNkHDCikcOau7uww8qgAXXFjH8TF/uB/Ot0aB1vRA//NRKeK4
iQYufwNd4fUKmIY88oOSS47h2Vk8g8WRb8yLATkWCNZMaiqmkkKx9U9Vtox/g/A2wEDke6hfvbtb
Qa3m2PQY3hP5Sh/iwFQH4Bp53RvWw3Gm7WgUoIS3U1sg22xX0I7fKZBk3FWg/ApRJd7Hd4y9YIZv
ze4BTQxPUgwoyXZf6994nsz6gOAW8AbtKWNjIGueKOnzzqa63lvuMRieemiG7iq3WoSo8POWjBE4
z1kLphOy/qjwJmEP7JbIVr3xt07cg7+VCsYrqk3G5cSGGAAckexQN5ufn4K/yalfflpmvURsSSZW
kKtzhZAUUmdGieS4D7K7kA9Yc4U9zIY16RTVOVwW4XsMxhzGCjQrYen9ke/MTb+Dc3aixwcH9rFU
7PTemIMeTyx6K8zv4I6QQAHMhJJwY9zxcKTbCCEV7ZepjXtDS6FN+9+/X8FSJguEIaGb5+9XY9i8
CPLO06POCWiZPBCRU4Q7V7m3hJ14gMs0qC/BpUHyXzzq8HXi/RumAsndWJU9dkvdo3KfVSBw0Zq3
WxU4isiKSGZofI/IES5jhxNX3FvFUR5/S8E2FbdY8F3Wh5a1LzV2LHh88eGexEO/2KvsSA9h9+Ld
+8Lal27U4F90I5Zh6tI0jufobdCmvXppjUZWQksnW4p9Hu1d7gt2m3R0mucms3kpIeVsNSROMKj7
iuemqm8Mlr+0hq4/wNXeI/aClfSD6Z/74SjmJD8sUEtKRb2gnd/L23Z8SREGijAXLj8/qV9EEH+v
bMLf1aHw6oRb8Rh8KulUYQiEoTP8MwbHKnrqskWpH6Q4nUd4x+RHNVgIVmEbwurn616vPX8va03W
ZA3xGW6bfy+b+600epaCIrLeppbTxG+Wd4rlVU0jxFee/vuLybpuKSzHBgkXV9WPhazd6nrZP5ft
jgUHIEfCmBCUb7z1+8PP1/r2Vn6+2NWrXze5mIURJL9pOtmcxTEnOeIjcoHGp2dXLZm1DnOju/DL
Fvqti08P6ueXdvpZ8QEpxtTVQIh7dVRLEm1s/K4GMw63VYrmpNuESPCmEkYIFylw3gzXuYkJB0Sh
RaLKyCRTTiacn4VOvOgfb/wa0wW/fiDqa4XjAt2lq1KhrAi1b0Y+UETnuaydsn/kwYIO1mUH7Iuq
v3OtS042bbEw8Yr8fPXpD//h4tcKzKJOqtoyKv/MUdRQHrnvoC+1Yhcpjy5Ktu7Wl71W6U+/viJO
MwxepklU/O9DraRR2stu4Z/d4CkpP1rlAhSlzom+8S5t+ajQUKcGn4OF+/l7Ts/v9ffkIEMrS8V0
aF4PWpskkV3fULxzXJ5ycmeald+9/HyJL/K2v9/t0zWuvlvuD10ZKqpHhPAZnbTAo8Skg5dIJMUi
9R2e5UG8cd787mme3lmRExq7kHR1zUqOTd9t8TuotIU4/6PgJTsHvcCt+O+/j+H1L6hraHRBb9Nf
vBYOUhwJoytU3jk06VJV9awBwdlrD3FVH+TQRKp9qJl4VsDCLA6lIshGgNG2mL32LZbnwVuZGaTb
9DXTb9zb7xbK/3yyLwnpZuJ7uVfVeD4otEnJ+b+1q6fPVdy41ne/t65TEYI4YhQnTrXtp72gE+pS
Kr3IO7NuBfEKlxZ7D2/KzS/17e89tbwAB0wl6HUugFmq3tirMVcKNi3mLA1XNpDcwC1sy3iVqHoE
fTuqq6Yj8vgitislfqwj9OGOkag2Hyn3yxsH1O8Wi88f6WpHMnPXGkQx8c6CdRGTrZhfKvOuTo+6
RwXQnkIAbz+/Un+by9cPnUEYqKVPWClDutr0NbfMFbfWJo8IgvBxlgbnqG3m7oDDfTs0HFkKOwdo
EY7M6mDsDCS709nthoVllvMYPc+A+RZDCB7pQFunKPcMaqOs3XYI4KwaCpMx0nkGZoSKKHwuW/J0
BjZa/Auw27xgR+vz5+/03RP0+StdLfeapQ69F5mCk48cf2Dx7dR6m2M3Ss8/X2h69X/47a6XdiM1
dA9du+B08jYsn1gUEM5r/ernq/xdOX+6zLTif3ojojSS8jpSBefvjQENwNKX5avpORW0cREkbKgt
aT7RxiUrUKoRpxgvYc3cNaeH+WBap047BcO5D3eCC+Yq5nFmkqxNws/3nz/rtyu0pSjs+xY5PWhT
/v2shdp3su/GfFa1s7OaWnbOcySWJxFUJ2EBnfHn5sL5pTfMtsCDOznSRImNz7oqOIrB07pUs1xn
HO8y2u3qneQeJjQj2jL3HtiC0R19FFrEM4JOVLGdIPuPOCgcQv+unHIHi1er1ZdDOSkW8A4SkCV2
Mylf8KHpzhZo4CHSioRzFdt8ckj0B3JctPBPT4ulfh+Z3nlnv3zMjaOGMM0AM0QsIinv/NXEzJme
qYFu/NLf7PMGytmpXjYUhE1XSwX8msrP09x1MhJoglWb04rvgtlQtutQetEiABivKi2LTq42Ny49
3cSrB9JQphwmju4i6+fV7x30ppT1Q+o6uLpifl6I+8w1T2iG285GNtzUTi4/ZeONh+ub95rLKtSW
qgGb5rqCjpSsFyIlcB1POLpTk248uu5bGC8Ipfv5G9660tWe37dWk/tp6DqiiJmImJzy5E0GcQ75
nfDfnnGnpxcxNkAdhp4UzdOH+fR6j24eC40w/ZrpKTfCQ5G6yxpzraAzn0MNn4NHLz1xLjQ9qqEE
t0W0DNWzqjgBqkwykcvkwc2bTWS568JHPb/UWfpIsCdtVV7p0fQgPpEyjQWaQZJpPHRNsIoUMChB
jTyfFUtxRgSciUIAZAseKlsNnUVXS7DrgRN3ZjFlaOFGE2yVOk1/aoWW3tFjQjRElBvnEG6L52s3
NqbvjjCGhmVeZ97Ds6ZfrSSc2KzW8yvXCQmLQDWqHDiiSeTvCStI/4CtQ1OamZktKTeu/AXAMN0Q
zoPEoEAKoRy7erPU1Os5S3BD1LEARI86YSsYr7JyVtplxyhI2WZmhpQDUBDin6Ccq+Gdap4a2C7L
EIqe1AEnQNTOUB9q8WQEwwzBoOKjRVzXuv4y7eYBnhrs9asR1/bPz+43JYRB2hF1DaEo1KxXj1MY
11g4K9ly0vC1alGbus9d96JKT1lwDnPiQW9tt1+KQ1OkaMVrojGdQ4N4VUHkbt/F/sj2RFGupJX9
v9Vhi+GXOsCKbryaXwQCGDc0VjyQVCAw+aery1lpqgZpxQ7DczEMqO3h/LrYtxEGtdC78HsFDics
s537+YeGvEGNprjUjyRxsluzqC/rBJ8F9YSk4LkxdXy9/766SV1osVcZrsN3Jssh9uFbzH1qSOVW
TNHfOuyfNZdLGTLHaZR7eG30qyVJ6ipi2XzXdVyxs0USYFtm+1RhcurZPJqVcKAgBYvfDeexPGnW
o+iDVcNwXkm2Qf+olO9/fs6+++6fP9DVc+ZFvpe1meA6XT9NplxgP8WuhjNY3LjjX+hx0x3/fKWr
O152QTYqGl+duidoX3XEM6VgLmMJPnt2UVCney6CumgRE8JnTWmnwvTmwRQULaf9gxy8UmHBANnQ
7ABxxc+/A1Li6+3w7+ebThF0dehSXm2HaY8NPzdLwZFYInAdU0J7HWbFljhp5VEoCmJRlpLwZhJT
HAcBSRjOoD17uEmi/L1rEfgFO88qVpzidh0U5yIftkZ6UMfXHgVOLRy86qN2H3yvmaXSvQGNdehZ
PMYHJoD8JGh/9QmfCiSh3SruJYKlI6uHWjv640NHmFmNQrcEaRDS/kmjR7l6q9ItVNRB3qb4jZrs
2MJw1Yy3QXN4qqTUsUYUC8mfut+qqBJdfLOt+y5x3pTTHSwhz0m1Uwb1LegPislhgWNCC1a+je2e
drveXSRJRkZMH5wMYa97Fy1MJvSVkxP2MJcKyWoIQkG/NwjII2Gpd/UdJxyjXVmteMjvE1hxegJ1
wzqZlNQBtKJEfNObftYwG+9GvoA/V3jP8LCnGY6TghKOTItRXU6lrdfFR0t4KDs4QQjc3ABxr4ec
hQJtPHKTOFkWzBq0YNEYGJm7VUTg4PRxiggO+rylu6r1Hz58gAxjWC3sEDoAzxKtJTHDRC4cI5GE
sqh4G8GTROkh03G1V7EdWZyf8Dj36EAy2CmtSUYRIekSeSrcsVh/K4YLj2wRpzbStKWlHQTK+TIr
FyMJCQmfgpsZekdJ81c9c7iOcInU/BPz55a9T148R1SCT2gIEA/5bE0Z9gUxCUrsSDASC7NfShqf
PUPqyflqcFdaRD8t02eKGtlSeKrJeTUtGgsF3vDwiT8qMQks1/uZgEK59blpTMb9BG8cK2gJO6oL
sZFiUtHOYoYyLUv3tLF6s7ZFheDGBHw7nj7J2g0kHjdkcNNuSl21n516whPTPF+7EbpVsiA1UgC8
FJsAZ0nAu6Yg/YpEg2dmU/FsR0G94o5h2ycV/dFUMV3j1PAUAMVYdj0a4uGTmzBwsxhFkaKQGq+e
fFBysm8eEmprUUvv2lI/lShSR1dH4xfAm0vuMi1fdFK5l91mT7NiJMBC0LYKsDuz9ggEBxBvDeBc
mGlw0xNuhidV29JQFyLxTZKwFWlP5qZHSRusg/LJimwMw8lvRvarEv0u54HGdNhgQk0ibb6wXW1j
lgexIUdOW9fowQvptw7jI6tIoFEWYaIvIibuA+2G9oNcWYshL5F82xSkvbwx5lWi2zmt6GAneP2d
lGxzOpXwhpZRgD4EU3bzlLM2mLBGs9yEvjfaNVmjeJ8wYgx99ZtDu/xBDyjsLt5A45XfL2inwhzi
nVIsynTLm+SKss1S0lb5KcR7acmvrAtsG6p2gL4uRCsUAqlmLGvyN4PoJMXlkteGxixN0kLAE98d
UhN9KsJsMSaBY3pSsCUFWmmr7kXn7KT61ibmeQ4mzS+HwCHPMO1DAhFe6dhNPWAlgh4AJKJlYq33
dDgGm950iVF2GndM/09nXlQmdUKyY0nSJHErBo6hXEz4BVZ2FJGbpNgA9UT+JWAjEPJHbN25DnMN
JKGL2QYFs86z26G21iymm0BcrScNiXKSvEllzeHsYRh1JzJefcOirXZfsGAIEjJNXgqYq3sP5J+s
If4nCkQJVhUzPKlnQVPMRWZdEmS7uo/JB1XXwIRJJA70MnSTsSuh2YqZFT2v0Fa8MctIOWtIvA3/
V2OdDVwuXV9uhc547INnE7HFWBQnI7uo+T0/chz9kbJ2bTDGlJVyGbc9vrl6n4ONicNslhjEDYgq
E09qLdPpFMOW4nxvqU8cGmIpZ/QM22jJHxRZuI5DC+0OI5z2zAhiHXaT5SpkvP+brcLiPvASR1P+
C56QMAVNh8JfHXGMjA+l4uR4YBPSQvXSEeu5bDgWYP2QD2GyojMC2JSIRUrdXVYmqwpUNWMSDm05
HkJAJcj8WTGcsQF9jPGCcVzID5oyRQ3wQfFi0ZgeQdtIvrqO/Q+MkLbix2vEntN/4hJiRzKsGmnb
Fo20UZ1MlLEhqwxHFekjbo4sIzTRJfE1Tt6AzwL1IZ6D+9/G8i634h0tbkkNVjWWLe6MZ5Kc579H
OlnfZH+pChBPZlul9xGDRS81ie+jr62p+VcNtgnrmG6yy+jQFG+yof9Wa1+qOZhpKiNNGm/iVUmj
xWXNkUekpKGhqxBuFxHIngXWKjGZvvN19QjvQZJtGX1rbXBWxN/ydNDoYVrXqwg/AJsILDvG0xPP
WmeCSeU7bTK1pb+FLUaTDKqA+CZF+iZifbfcYd4Gu3KiuGizQEJonB7C5piP5yLdWjScfaRqgfyr
QWoascJ26N/zzDzkgr4rBDqj6HbYn0HvBfISQGrDnfZjTqV8AUoRRQJmW5FzGdeLTvd/80lpKA5D
j0dHXIXULC1DNaN7LruVR/iuOVRrM5jCX9cs7+Ckgi3rv2LVa8V9Lv14Ibg7IyjXnfs+TYqIlki4
FUAANlnESJ1sB9bqJnsfe4Ukxw8fmy6+zOlHmHb9rDnIGpGI7SWfFLM4FRqzPeXUP0HSssZCLKsv
Wi8/9nDn5KSa932/iempF5mxS97rvPuwcv7wcTIgCwtteMl8wsl9F31Z9JTKd+xXLIR8DRZSiu5a
ek2DfKdO4YWD7ZKDNprdgn4gzZspaUORToN/KVIRD+F5xI/lJoBYkZPyv4eUawWamoh9WRmJINGq
hZrDvIikQ1dztC6jnRHjYiqhCdihH8CDUQ+cEGz2I8VvNmYOEBZho4oHpysViLGHgWoCCtLy50r3
a3NvKnQ1GHYap28k2lfHnSHRk7btSlI4qAipPKHBRdpcK+rZrGu2BUZCaf7zJaf34Mt7wkmPni0N
Ret6+DIIojd2HU0AOqwc9DhkcEG2Nrq5N9vGXw7OfDtTFJHN0FbjGKv9e5hrDSkfSi2moVaf2XD0
8JgSlc4NY9Nj5B3hHPj5y313gkKFryDCNzXWgKsLFq0oDZqrEdjQznktFEo3jnGB+lC755+v9LWZ
Mn03UPSM5XB+4NL797v1WqeZnjxa03ejhmQL9kKY5LyI7Rt7qUCOW3wwz7lxy4bx7Y/66cLTv//U
3FJ0U6jMQbWcrnuV1fvKQo7FQY1IWQKr0Jb10S0Vw3Taun5kaEbQDVaZHuGR//eKah8kRVfArmHu
OqP9b1WjDbHd9dYassnGoQbkXERfIn2wbt3R774tegKTdR2JIcSdf6/dFn6YV6DTHFrNUk0eJzRe
p8QphyG2dziU/3xbpzP/l6/66XJXD9BY6rmodtMh1xMpyAEsuQ9pSH0TPv//LnTVfIjNSMsq+sFO
703lGwsbwoH61tf55tebxC94dpBJWJZ+9XXqdhSDwecF5AAtI+5Nz+Qq8v5Z/kfUAAa41Xj90kE3
2XvpWWkYQnWTAvLfu2XWrtSYIV3eRgf4geB7NKhn5UOuaMcsxTRXeU4biqvSJQqMt78S6Yb2TP7Y
egoaEDKpiKlINlfOim1MmucYCRuhj3lAtjubSQ3T4Kihr2sVwq/CbTvgWTOw0ROFxtZZYCRMWUmn
o1GHDy8GLsDaVnoum3S11VMc87TQtJQPd1TccR013f3UyxF4hQxIAW5LpoW2+K/vNb8KojHWJZEJ
7NUzPFqhMCYIKZygu+AV9cSd8D+cnclS49yWhZ9IEeqbqVuMjUEG000UCWSqb4566enrE5MC48Dx
34iKO6ibF8nS0Tl7r72a+s0uLgl9zmx+JjiWZhBCpLMxnWwMkpKmhaJ7WExpjwy2RXXLm04RZQW3
v/+eHzQ44COAUJAZFS4cOPLJlaD/IPuM2PsEwFEwuQ8Et4GNt3kbrawStl8HdY1s6AwvcBP0Bap/
rFtz4Xgrvegg6B9rszn0fn7vt64x0ifDHg2hAY9pvRiVtZY9Gs2jT9E28GeGSAWZmseYZza+vPSd
42T9aBHVjDpApWHNqgyjCnXZkoJq3Q/iPskPaqVwZ39//+E/VF4OszDFRuMno6cyIAF+X98gDE6q
6pXqyhP4MP4DmFyaEOnCFDM0rAHyquFTZnUpNXlwHqrfYj71/xn74khIj7XOiCpXwmFWDxr/OnzI
7Mecup1PsS68vS405ovphSP/TJXx/bZPNnAHWyEgi0J1IUp1LdQv/Z/Joq91fCCIten+1DTele3+
/rSUn7sBa0OnArDoW6ZN6PvTYqCZ81BMxY2bQ0IzOlJKydShxTL334fgUJBI1tk3E05w4crTD/q+
jXNl06FvZdiAKvNkH6JgZRPSUtVt2DTC5pABXMLSgUTTGW/8p4yDSoavFkdJdfFp/zwuFRN6y8Ta
0fHl/vRP+HJAq7Hada0lFNfu/pjhc6DuhYWjH9iark2O85s63kOTGrH9zXXSEYwLbDH750bADWAD
xFBPdnj+J59nnCVl6BuS7CoNVdA+9XaW/1q3aw/5SP8xMJhqqwU5VXn7R8/uqmHZDger/punf8py
rWvbOrsx9Xv+NSoKX9zZ/avaQQK1N4q0SJO3mP/ukQYojW66+FE3dzgFSPl1nwI/ybMOc7AekqVW
LDXFpY+Nhp1hXKfRrscSdBIZHhS67+omM7e1uY3Sa9/4wONPw8KAgXFezyHgjN7OUPArWOvepspu
HO2p7K6C+J9S39bVbagA/OIoOcWOxrPGvhmafSM9581fJTtk1TFSUGAXIAKWWzrXWfjYFfcXFtjP
OgHrCMjV0Iqm1W1Ma+DLOxZjXHmSpcluSq/hk7lcM6DFWaZxQx+Ke/8WKdciPEhEbcfGLpBf6/Aa
M2w9e79wI+dWug0ljc2YYaf8GXH25UZoXCKUlz3vOviT4q2ZHpuI4NX2HepS6ZY1YriHFEHS+Pb7
hc9uhbZq6shs7IlsPi3CLxeWeQO+TiCaW0fGzsZLkMn5FSxMvX2V4zcNY4MKLmKIb7AAqUtA743y
iedjtY8eIJcuI24AyRp9ElvRXNbS3zHkiBiYM/BRlKCSRpQtfr/pMyMfuAwKliV0B2hWTucKcpH1
nQbC55Zqv7AAlMLoWiVXncnL0gHha/Z2vy8B6Afvpgr/hMCuwnmNhmtwWIYypprM//sdTXNqxoto
CzhdTmoDr3T03O9C2bXTbcs4YkrxKZjLbnx5jbtsFe1afaXWN6Jx+/g6012yqoJ8mecb0X5cuJcf
Nlgcb+wYkJamhhTDspObGeWY4q3wZRfryM53nfCQ2B9a8NY6xxyLbWZx/ouSNbNOJkPgb126cMBF
dSzafXEXkFoLuKC6UX7bJjtVc8FG8/bFwAtdyZ4NJg2tgben2GblgzXedQilDTfuQBPJyGLt2Mhj
rHs7fK+QQnYqVgr1S6j8lZllRCkmgz7M1vajG/15T27PQCSaNP6xUEiGD5FHXMoi6F7t4L3CVTYZ
HlMSFe13vfjXd92ssEJGFcehAKHYaYZrUhoG1V6oj2SFj0jVFQLCleAmSe+c8rEWeK0gHEc22Fnv
pX3f4d6A8LC/ov9PRleKccaiZuEW++huNPexcYzVJS7WDbiPtTHJ+YPSn8RvQ30X/G2JEsr7D6ae
uBNECycBkp7C5M3XEuyetFGJps3Bv7Ta99LHZP1V4fkT9TeKTg7Gbd+9tPxPfAnpS4gRNYSU31/7
T0CAWgay2uQapxrWKbu1aSXV8v2K4CaVj3NewaxRH8dkydTxYoNwpmueWEVgdJzPFgqKkxWWypYt
CjUd3Xy4CkIKde+PCK+kp5oaIIjuzZq85Cuh44h2aeb5sxWCyKTi1kLbARohn+zYthPWga0Eoxt1
WyqCxHFlhWDOA/NV6FMkeP3+VH9SzGxsT+hYEdyz0XBOnOyP0RCrFdsMHHjskGYSek/ycvk/5k1k
0CIvnLSdxKQvYEX6DzVpyM6cjCp6Tlh83QPU4mReIffGWmH8768c6ELnPUDKsJFKfr+3UbfaQhMV
tjXdn7Ge4IPeuO60f0TFhu2FjvqHHIlNxeGQdCweumPRGHy/WDOYcTMqdecSoZ4xVL7K36DXfYKn
M41a9M15Gl4ZteivNdaaKEresdkfjmzOU3YAroDJEtCamUj0jC5TxQ5LmmnWrH7SIfQccH0LsLDF
Pgh1FSM4oqRQyPZEfM/Ul+bdSmZxOJOOxAv0f2Dy2M98P+wvOpVRMqsf0w/mDBqeZTMJDDfFdxBR
Pm7G/rOMVY85pQj7Lw7l+mMKivwavWZ/IahYH5XMOAOpubjHy5d8gxsTFPepIcT3Ib7VXtoX/kFs
z8Q9IRxv2sPva0v5pEGe1Leou2gnJyka1jonh28VwKr1vbRzM2eG3W2AHi1YLKxb+1UgqwrmtCNY
PD23D/G1cRXO3rQraY5r7Xt21zymh/TQHbSt92g/8pC15/oBsfxxfKj+qH/4f0Qvw+Pw5zU/jA+C
zkbZeGv/INzucWSw/Rq69kexTZjI0uGQA4nVCpvxc8iMWpsTp6cl5FQtJhCWivFT+9st/EnHjR3d
ohhmaPMxisE+JmX4ipeaN+M/mSQTzkjuOcV4TeHgzFLKBcbsI39moZKq081xbYCPxzIAiNf57+cK
eql6En3hw4oikqfd6pP9NIYwiG4bxGtoFqWZSkS4xRuLZdzIL5zeZ7ZOB1t8pK/sK0iN1O9LW+tk
T2Sa0bom84N2o3mT0U/xx3vy6ksOGp+F3PdXrk4bGJgmaWx0FSeA0SDZSua1bNO6eNQHnZEGCcxl
wqTx3e6iLXMuB7pK2wF8ZpPt9QGKzXJAVRoDNMQpBLjAwYqoXWmsW3jGRRStigJLQXx9faz5UudQ
Y9wQIB92rKeueLbKce7Ej+HQPg24O4alIC8t3zHIoXQD4bTF9WCJg58RBnZhz/jJI5+s5WA+QWGF
nsOx9P3BBpYokm6KNYodvm9530btrak8M9RUBWYpwYDMctj08puPdNDXCa0e1Zs6RHcdoS/v0oc2
HjcgY+SuNPHi96/v50tXuTGFck22QURPwY9a+FJkJE4Pk3FDFTVvMOotuqMq8lWmPI+XVLn2tIhO
XjydrEa09HRuGqftpO1LVTJ0SufCTF6XRKAImjGB91wDTadvLdfXNnBl4KNUxyZ5HstqZzUYGOoH
pHE3vRIjzCQjPsGyrX32S2VFWE1cqofBZJ4fNaTi+YuJI1LRuAWYpvtxC7/jwyv1v7kWXkeYwNfy
oXLwqMbBKrkfpHyXCSLsqgMRb9544AjE6ShbtMHzWOyL68TyydBhjNz2z73v8B4YlJF1pira1g+a
m6BtVn6Vb0v5fYw7iBDPGUZJbaVcyVh+hP6VjQWjrXeEp4+bzqE4IrKz87RXeoarAMeVDFeHphR3
iiYw+Ca8JXW25WjBI65xBVS3QrYO3Ziuf3/v2gQanLwIcAyaHUzfDRkf6u+L0vM8DZYuyskadwOn
RcFJAo0hs+GyAmz85bpBvstSUiFksdb6DwKKsJlkH0IvCTwC2Ik7xbXUj1cJHFimaDrMJUd6suRo
A51q6UjVXRhiPZ55h458gHziH2vDhT3rk9P742dMgiZwERtM/eTbws1USjQ7712r27bpnLmMwtbs
TUVoeGuRuUMJP2oz01j71dZeMkNPOXd/f5ZnKIeYM0ycO4ihHGKfEMbX7jHrnNCKOMCGaqcFDGpt
9hv71VMpu5fUEFdU3xtFXoP+r8y+X0DynRXadpQk1HUelm6bCzf0E6v6fkMnL9cqKs1sEIe6Il2r
bORpdaR5KfKNl912+Pz7ZU4xIuZ8bL9f+adcxGY3B03EKGaqwE/3k0yEo1roQetaHHGObW1KyUFH
v7Q1IkyMB7Nz9XTfNX8sTOfF+IoXpaa+V6pMwCJBmdwjCuLUpIYM8uMAoSweqwXwLZR5pjQFLrpB
eCXyHXwDLLNwzkzUm9E3oC+oz9kkz9c3etAtK9hKv/8w5bObPllpNluWCdsY5Zx62k4OmT22oSa1
rpcjiM9fMvSKIws8JAMzqqWFqN6ZGHOjtDWQamLQ4eyuDOVlBHiDXQkWtbcmbIfJwxEfDyJ6Muw7
JP+ldq68x6EhrjH094bItzKJn9IDogCvxhmwt7CWWlEhLYyinRWIj530YMf/SqoQy0ZrYBDb6a+Q
pyfRzqquK77FOnlxkKQnfkLTh9F0AHeMyBgdvQcNrPBqGqNj2GPeRBhFGnxEVrcQabFQJXlt+8Na
Ml8ipAGKWs5FxDomi5MdN4Wv0rbDrO3fJSwuBV6+OgRmBeOAmPABycgWuSxW9q2Gx2BvJWs2PrZy
3d9k47sUGtdWsY5aVPecymETXA0NMcoqUUlHLXvqFEKgt5Uw7uOHAruxHtMRbbTmXv7SYYlkS6te
e6ngc0OpndBdi7+sDeqVOlBkWxuBFXRo11DK/mlmC3Tz1nOnoNu02dassaS5198JBQeYxxRzxqZ5
TrHfV+Nj4UE96WJS04MLyOWn0cyPFUNXoqB25GQ9PevIMoxHxkut65fv0lDft6l3rcnhXejsyjbg
W8wWiebcCak4EAiAjVt56yhioSnRquGEaepkPdBdhTvbPJZUkjpaWTlYahg053AnAYtngrR2NpSS
qj3OD3oPWxHXwdgAOHAzuItFus4kzDyMcqml9lLXR7K545k9aHCNgtdMs18E9BU9KMmVQb+InZNe
WrPUQKEllsRih/1rzaElIgsGGV1d260ysU/sdu2T+DDgB5mNy3xfONFK1YdrJ8c60lcXvKA4e8gN
fd7gEDTUJcSPEpLkAFAt5rFTzLOQ6L1/hfxuZ+Eclw1R8VqX9z2sedPEaQY6UbSZXrIK5aLjcwiT
V6UuLpwf2k90WcXnDrd/pJvTHOQEW28SRj9dYYB0IlWkPNMxeSEVbQhcTcWm0dTndsZYutzF9CQp
B55BGGC7FRzU0zdQYXBQF+m+aQA6xHHMPDHLpcGFjkxP8OHIayN/zCYLziliKb2bZIRYT3rppu5e
Cso7zy62LRi22nz8vmF9granq2+K0gTVnaaYp/uVl4V9GShF4/r5Xe0UOJJgZW5XpO9MviwzTNsG
GtfRWLSAzUm86swn2s+OcMuhTD6rFrSMC1NLdsVIllrrDJh9X+lSTBKJ8TepVpDs9562Gx1t7qUA
ep68iMiPa64TuCe1XMwxVTaTYT72D+NgrZSCUi74p6q4Z2M8hz8R6zdlccZpv6xonfyC71y3iFrO
jZWjwGBfp8nFCfzUoP98LCh11U+c93R8WSlGzrQja9wuNFdGI29HvG2DPFglEYFrALZp92YKc90r
20RJIfDRsEf3aQetTSdYRn0ZfR1iWkPyDOw9/U5t9hK8MNFuszZZB9CGY/keJnCi7oYx3Wm6urZl
D+4t81xr5bAF86Fd+djCG6O47trbat3Rl1uIIX20IWatUeXv0PTgIaRjNkpAbOMV6iw0GKrjFicN
xE2tlM4k0mvcoeuBKQy3ZoX5XEymSb/Evs9Xtkbz4Tj7wd83yhHGw7y2byXJFR2crdlAeKtlbVTx
lhBXwJY6kv/H/ivkd4tC1bJuq2CTElbX2jcyR4DiCZphelXQBgAemJq5QThyregz37L3WXChYZpq
tt9e0UlNl6IkUoQUNG4QvtXBrZbupfDCJc60PTZcHjA7TCXoyE563dGsrHgordqtxleneC7EUmuP
tZ3P2PXosX//FD9ZSKc/CCAaVx2L6oGi+3utHQq7T+Ooa9zEJnUgXakpJUAISQ/u+WOKUabtgz8U
R8olJxjXfYchO35DHhtM9p/jZxx7SoWgYlYmBiG93/eb8eswb30lqV2I15OGCXd8O8GC8Lq3D7ax
tyQyFzztarqBNjVey/Tw+9M48+gd02HOxHNn1nQ6z7Pr1nBqDwmgXzwmA8CNShAFTz9UnqaT5r9f
zJrOXw5hDc3TCbRkKKMSy06EpYP0atlXXsl035i88H3/qIMu/X61z+r25EU7dAIUj7BGiPM7gWVH
08oyBv21K6EHRb+RG65h5NRQ/kzANsqZB5bWHwDbFDfAJoZJK+NPmGE2OI5zEYarhJal8XCQwv0p
aKB+RtWmJhLNB2NKqnFXq+Q2ykdHfrRSUsicC1jcGS4E/o4anlkoZTUZZsT3xWGOUaKilIXKad12
Mbr2ydYKBmdthGi0jaWJiU+pl3Opho5CKJUsWC3OdWo/q0p+Y+fj2mwwb8ZHb/THYy6aTZ1PoefW
3zp/9JJhb+n1R+f9CaU3sx4JHVbnWWItR33vo41TGB+4dbKB4ohKTt06PDcli9l17wQ9uqcQhV28
Mpqb+XZwoSE+UwjAMgGbwPoYneWpRrgDYc4Su6zcutow1jfpQciWSYOtKl/qvc81rVwHrgl9N0K1
U32sU5E7ZHZa5SaKORvxDzMF5vtk6DXZiibNr4iuNfZ+pM8KD4IFj8UJkOvmyyy6xIY70yl+u5Xp
uPzSukL8KyugdWwzOa+cASUU9Hb9jbpRFMamzUd8L2mr1a3SvPz+sfywtZ02IlvRgR7wE2U+d/Jt
eqnpw2rAp9Gp5cdA2bXQqnsfx0hzBu/orvZx0OJAHDOD2FZmDl0HmViZe1QqAsHKW1RMS4JmQ8wG
8S7kByM1lpE1ZSSRDjC+Yyh9q1bjldE9tQZyYFnoCwxmGGGEVJ/NsoHVXo0PiYwzpfCXbTCuRhUT
zTa/MksKvlgs/BiVZj+LIMKoALM2CZBWEc799sk3/SuFSU+XzIHukJcVCGiSKUA0WRb+uMJYeq6U
5bwEfOjbfDHUmwhdk+nLt5bcLDt9nyAq8dSWAhqcWcQzGUVoKnF+I0QPSOHp4AN5jr3swe714cIm
fH4Jfnn4JwhBZnl+bipQImrrGEp7hQJDZS5HJorz1jsrw36RGHJb3THXkqWwbu692LmwW04Y7+lm
iVbR4QzG78iyTw6i2kkIYc1FhWiXDQ/GGnHvgYSl24WFdoYwxEKD04oMRtWAHNXva7zQNHJHtBbP
ROnVKLGsfSjw+m1ACMsoXvhkRkwnrcNw//cVfg74dUBV2VEYExrYHny/cGnZQZAMVunG9a6iM5LL
o8yuWLYb2Ycs4FDu9srcavdkUFOt1RJbX/Lu6QPg1b3c7MFlWbWXBIk/D2ANFjOwE7mPk1Z0ei9f
Pnm1xh2o1ZXS9Zw9kRtEk7iKsXXGZt6TgOdcyub7/Hvf3/N0PRqsiS8os79+v55RKV4rQrl0p4K/
tvtF72Urr42XPp+SKfwFEQZdQYBI/9r7Hyp+zD5CrbSZ55ax6qOj3Il7BX6Tkopj7H/UAn4wFiPJ
QBApFEg6lKWDxYF6nLr9CkFhJ6qFvYAUMOurnmQdaVkZhwSYdRf4KcAuIZdENnVIG2Vg7q4qZ53Z
3UeywhiBREV8L5iFY/5b5X+N1FpxFDoMIaIkJOlEn5sXsSWHB/DjAYFfGjIDa8a5Jw/I1Nuki7Oy
dLuBgCAWgUO6g71vUjxUfGkFm/RiSfrztOOd8PbB4VUY+/rJOV85lTVYdla6dnUQ9biLqC/yEhmd
Jt9n3iUb27MrDqohRBVGDSyv7yvA8VupN7AhcdP4fuy3jTj6bPfjxq9vau3CiXamBuOnwYcBfmSY
+IOwljRhVgx6UU4MAKwTKKPGBezem7Yo95HS4Eme0LbsLcvV0Sm1+P0ahUUS0UIU9jrmJdsG+fS8
ZEqAGaZwTHGdWwUni6m/Y8OmVO6WafhkkESD3GEZNtXzf943puqc+gu7EtDU0yFzTnVs9kmApqqn
JIx3CZgyfVzQPgObAtLQ3e2bqkPFFc5kkgDI6sjIl4s3TlnNJFwQDQIbLoHKnzP+02WK3QJdDPxL
bu5kG03Mppat1BKu7ewrbNBy0CbVvsutPdibSUIHBQy0mWHb4r6IsbKzUonSlFelhE9s7cMVxBrJ
2EeX9vdzN8ZmBjNzWl5Qx04OkiD1gNOGWLhJ7ayCzkbyD1WvxDLYQ3xCTBBwExjQDoDGGTZVQGza
yJeVXWsc0BpJXCXjoILjYFS2Mt7K7aUh25nTFnIxpR4DNnoDJBbfPwC1TLNUKVvhynjw4wp071jD
c4xBrCCaSR/vktHDehnHfmyPqrtYqWj8kuI677obPTAWF5bXz/6au5m+fbYAeJWfhdmXA8BRwkZ1
sHSHpbUuCLSwyLBswxcJEDFCdyQDa6wm8NT4N2kHM5id2OjOoNhfuI8z2wKjp8nIDA4b4viTbSG1
jEAkEWp3x+ejYogOYKkE63jwV6wipflnBs0cwdjc0//q5HBbCVlcCjlCBNwN0Xy0JKZyl0bTZ3bG
aR5mk8DukAd2ejo2XlA7o+cV08PpbG3edC+BzVi0mouLFdDZawE8grhBbsWL4/uyaHVJSWD8Fi7j
zcRBrhe+RNFGrx56ss9+f9hnn/WXS50861DXfJXKekpRxIiITEJpWzp7hpwWPVagX3i1Z7h3gCrM
i3FUhLDJsf/9l3VKrlppPoVFFR+RU+9zb8D6xFuLHldqQ79FUXEl18oBH3pVk+ZjNOJYJSBgDPMq
Jp0Hl4MICYlRHJOWSkgjLg1XuWJR+jaGLhKBsOkyU4pjSLXw+4M6Q+qabh1KJYgNkyzzpGjLUMAm
CcfCVLSFAwiR+Fd3rwofbiWT9Z6QFmGti+S9zKle6gs18U+TV2bjX69+0o85etflksLV6y6bj/4x
cfyVCsKakoaTqkDFcP/M+FYmwnFak3mhbC7jGMrZLXVSXmAPrauEaZw8BCP2jC5RncLVy/eSolwe
LCrDV/h6cGIwnpc0EgV6hlPhvMEQSwnLrUVuIvOEqwRvoBrHq6LDwJr6OhzFykxvIygyPVTZDPC8
wFKYOV9FvKc5LBOcCywB5RqYMqzV6wlBMIJwk2bKqzyYi4ywRYYaCTJoo2VmnnpzrfXnah24yfie
YFJEz5wy2TBp6mrf1aIA+/pjtg/6V7uFespApA9oYuTrwMB3OdJmjradnqK+yLUWm4tuluUDUByD
5LkMtBtUzbyFj5CL8loQFjFGi5DpfEjMb9/gyW3lz6b1N1K3JlnAAJS1WErNGwJcRPkM3+jnzfca
AlDZ5euEw0cPyfsqi0ereAso/CdshdjjGFtlA05Pzh42kQCEjBLbJAg53qQeodBEbOuRuZQzmESP
iZoeY7tZynDQ23rZU7z6jhtoYp0F/qNJ5uzkZ7O1CFgw9dsO6Oj3z+Jns6apJogpiJ1pIFw7OcG8
UEZanjeFmzjHaWAZkTuKfA5y2+/X+SmzgIUCFcUBtIOZgO7q+87h2TngSM93R84HrKi3SLwEGe4j
Rc9oAX7PTRl+1GQzhNnm9yv/2CG5MExOkBcIpAg8T6pwK2GgHEqomONhiYg/NR4c58W3j8boZu3L
79eanta3UurkWictWGSWeP22cuXmOEgJmD6W8ybJ7028DAB72iS5AvD5/ZI/u+DpmrAXwSd5uDC8
vj9YhQS72py64KjCnaBZkhGH+BBCABjXNCNVkuV4adry8xw4uej0IL6UGompNz6oZ+Xa8aaSgV2W
XrBx2r0dvfdXwfAelhgcM3YLTWllLKlZCyKI5KNS3VJu4ETV6/u4WFaCHLJ4rns77a63ljREvz+b
H4v7+106J6dVqKi5QiY7+hB7zo2mhATX6nONv8Lv11GnbfPHe///d3CquJLgLTfaBDIKadc2xLZ0
/qKoFuyq2TRnkmQGYdayyKSFSXHtMP5Pw2KOx0OHAKWLX3lVRgVRAGKEnCmzAQlLj3uBgufI73f6
ozI5eSLq9/emaEroyRLvLdOX1Gnz6HmCg9jkLjLCfqoYPi+FjlCHy0zq2MmJB2YTt/oULWR6DJVL
bRel8poxmQlpOmRuqDYvtkSWtOqsZeh5abCHmEYY6NLyFKxotoNXrGUw6N8fwLndAMNvbLtUEBz2
hO8PoMVYg3MhAxf18CUq7GmxTtCflg6zEZrzxb7VOPfIv17x5PvU0jJ28iqt3FYt/9Y+yZ+k35YR
wRrjQ86pkTe48UGkMsHLg0hfSd4L0/ht3shkxEGj0d88I+YodCtmeKZMqlVs4LsXXuG1YeGJIWjZ
LPM9TtZj/ypZ9n08rKTyLTbbhQrOFEpX0yk7qB+h/+a1U9iPNs/pDDhmGqP7I42221diGSvhAV2i
AkkhyiumgH9YlKFa3yfYEZUyycQddctHwJJUMrH+/a38yPbBnlu3KM2xb4VRKZ8yrWI5iPJUqKWb
+NOcLn4sNmSH1LNSMPdkorLQQLBqkuGQVcyhM4Y2Rj6LIprL8CqSRZIuMN1DluvdW67j4v8/l6/t
pcuYOSAsGnYbdWc8i44wb407kuSzdXzf6RsT2wg6/UvZf5+n5ul+8PXnnLzzLMziTiT8nGGpvYck
qatLPEcXuttNviszcw59hapqI/5pV81B/gcBKD84b91fe259TNkFf9WH6h0vmx6yDx1bM6vy2Vgi
TiI1eqa+e/ekSOYPkAsxHf23J9iC1J9iWXYXtotzGyiQi+7gbsYe9kk2/LLNe74ciqRrSrD1jef5
M5l78J1VCN/j9wVwtjz4eqWTXr+QEqvNyr7EYvm2Z3JfmhipKelaKndVSZLxtsh3KoQkudtduPK5
vfvrlU+2RNX0WZQNvzG0UWR/ggqDWDlboM0ZDrJeO4ex3D1hd4hg7UK9cG43AqZDymQhR2Z2+303
gunjZ/04sk76W/pS5lNBeBsDd3LJKLvwS89ezKTYU0wTm3HzZEMeg0wZ9JEf6g3TJCzhaSJyB8uh
G7tIGDy36zEMnqj/n0fA6VNVC9SfYUDgUrOOQzfTjuCCof5mXYKvPr0VTr819KOTewcmArT4359h
0ElBNyQx9U8ub+vgLazqVWKYt6Pxqodg82LXGlciyo8FE3DRWSsIVSFQhMCoyBjfR+vFjyH9UPGS
wsEucZw4Px2zpHywrkXynkN4jPGJgooz7wlISnwC6utqacOzZC6l2av8bx6T7onfX3CfYmPVbhTc
52IcAWpgRQyLAiQF4Fvvkqc+jT46FhudJePPLFtajMZT+MV6me6VDiu/jtBH51BEy1hLORtIXupf
JPsORdKsYppRT/BgT+rZiLsMzB8Rx7sSO/K2Mua5wj/wBdC4dsmf/Oxp/vUpn1TReA7jRt04gP3x
ZiiPOcOrMNaWKml4JqRcmKmrgFBiGAj7iRvIZNeM7IM8gf5+fCs1+jYR8U2Rr/6HrxcJMwUG/FSs
Yqav+8sOVfcyNgMqO60eXefxptO3dmAsJ+pBFOMhQRO2DfCfKlZTdw8R8ffLn13lX65+sva8YHSa
MoO0mumHGIpQhp5m8n31Vv/LpVjbBjgoDsioQ6db+fJDUwhqPibrpVvX6yEnuHWl2XuVE0K58JuY
l/CnTr4oroObCSAeJLrTGsmXQMjrPildDe9MO2kROq98o36Kgj8ZGZkaG7JHbp7SkHHYvTFKWXfj
Qyh7C2cw3xnZBgFTFY7njLxoRHR6L+5xSFnSYZqjG2PnRKP8+W+ADqY/mOJcPtGZ+viqe5p0ISC1
s4DyhHPPexRa9KfVR/5lNBuMrckHPdG0DAppsSrHdiWZ3RH+1RV/vyr3jUqMZmszsSUtMrJjMAUA
homTIYX6TNYfrC7YBH5LnpG1yR2cyZVyP/Es00H7MKNhO9n1qUq78oEica7D4BTqBmGM7bNZbPmj
iwxunRVUB4toHhUOcASVqrXNWQyVNvCPJVjXpPv0a2WGSywKTH3W9daqze2NXETXegiHHac4myhL
GjXHkLaRBeeD8ThI2ryEylIP4NcwRFLVXArnLSANmHIBdzQoRODx1XFs9OtpGq619/XESAlvx+gR
vlECzzcIITpEu6wW/6YhiBw7ByWqMMRPSNINYaf9cax+XihEuCrDjd0T/RauA6Wcsw3iefYhmfcT
NDz67batSTst9iOqM0dbdU92o85EKCGlKa9TWHMQyxiqfKJ6tUQyerZUGJfXPd1g269G8znNTdwx
eBid9J6XzPspUmqzncnagSRztt26xlK6pfZGmT3qgEigKADDQr1jopBaBVpPt82bTejvCv9Z4xMb
qwg3PGw10HC1GLhxJns+A55WXUNuiNVwrRreMst3jch2XB8/VFSuxasiWshXt4Z9sOplXebXDs5A
TeLMSKABB0eO11nYS26UBiUzDCIbkxZ2sYRLGmp45dwZmB22sb00ksPvm8iP1DaK32/f20m1KELN
03TMQN1UeQmq5Doh+tjwrvtVdSXsh5ZX39IjBJUyqwtUZvgAt9Ki6u+N6m2CT0JsZjBh06qZGq0F
E1DmcHQNI4wFIEd40pgboh9Vo+GfIQ4i8iYO5O8/4dzxAKToKOCr7CfkS3/fnerCd3o1VYU76OZG
bcWVWRuuFNHTO0eNKty046OCbW2bYsekYSI7xPMAdrAC79huUAcxM49Tgp415xLue6a+M9CiEU0E
MYcD4qSyjIkDV9JOFq4fFZsCQUwBIG1K6Vx09sKiGeozbnfsVw3g4zQM9rtgacTvvz+hT5jpx6b6
5TZOCqJIkbNyDAfhSg2DSsdLnxrRrZAGod6PZLGdCKV+YyN2sq96hNu4KGyE8yLYmRJpXLRJPit8
gsv5WJF01TamyPC5/U2lUBg0zcLSpAMWbtdTGWKU5V+bbWxCYdoqXHa4evRM6WpiJP1bxdunhbwc
vHiRAclC4JIsMAA6clIOJzYx5BpGbdE86ZG4Qt6pLKbnfXvHfEbBGN6X1SXqAa3Ze4g9tCpcVLmK
wag/iwec2TPYow2kUmNY6MCosbls/XCl8B0pqXYzZN1Ci98l2X4z7GUL7czmFYjLeOOZapfymV6S
ZDGVId3pR2VWcEGVUrgW+w6KFHDqpaPiU6qPa0uoc8E5ow8YG2LQav3tmufMZ1noyZUPxqp02cYf
3n2ju1SvnEEI+ULgTaisSBk15vcPhafU1ngTswzCYxBgO2FnkJ0QkQL6ZzJta6Q+jGW/rIuA9IwC
zX+7weyAQWtByqeGozTGoDz2EJor+VnV/Pdl+pPSyl7ELFOfHOMmzsIJsNeJIYtrwf1Rt0OslKnz
NHbDvqsW0qNCOnHZWnPox54NLO/ModWW6Mr66B0s7/dbOdN7fr2TUyqDUzSxwCtRuKa51fEz6G4H
/3h55/p84qcfJvPAKVYYhiTs1e9vxPw/ws5ruW2ka9dXhCrkcEokBjGIyjpBSbaMnDOu/n/gvQ/G
9FfWuDyjKUsGCHSvXuENVYBFWDDyRtD7UDc4UHbFStWuKjhxRM+N9RlmDhNwFfYi0PB+MwG5dlTL
0TRbl1zT9Kpwy2FsxU4heEnm1Yu95Aw3N8hG9HSZEjjbmxoryoZiYJ8sHiIy6zfQC6C2zwnHjtK6
mI42spO3G720pRcOmjlxROnQSa5RgdC3SajqgcHoNloc2h9YeeVktaM7oAT8qdJhfZEFfM8PCx2Q
yMMns4o9zF7b4cjXmE93mJtwNhS2tCpJcIbaqx8ys5fEViQ3Ok9Q0cVd8pxc0dosNk3qtPwFaMh7
QeXOkisVdk1FAjdFZdOgHuMPibPSm9FtRcGSa3PLko0qBN/fAWfo0Ad1cgrZwQGRF2Jir0CWd+C3
A02uH3PLHwynElbWdUXA0V2aGYwCqgiA3R36rUHsKNVvBjboeLiL5saQvb7aLvSH2Aw00e6Rz0Kv
htZxlLhiYy+FTYURWx69qvw7uwPpfzW90dJhfiyvE0QamH+ulKzLyyWVWClG5w89rlDYcYDgJCDC
+yYL2pgY2aXM7kDVOywfhFur2OWP4PubvTNqyBkh9u6pPDosZlSnEWxNgDnsLIMdy8cexRQLKC6Y
WXsskPkE8ehwIexqrdBdFBtrHUJy3SJkvFFroj+qNfgBb0iJdArQgraiDS821Elm3KpyptFTusMo
e0zCQl7QcyYdUzRCykPcra7QiDKah1rbLamDyA1zvYK9zQeo9820EzRHABIZu3rnKlB5noP0rpD9
muoqcqcF3TJboay1pydCV/RUMLwdN4y6YkxC+foNk3sFjfVNpTqKsqkKW3vru435KTA7wwZ1cZXJ
GZnFoaPUO9HgpA+NvJsfQ/x6JdsKt5wpAfJl37kq/R5R3+53WFuAgemC6MrtvITtLkSNXIKSmO3J
3CkzmfkmuWuEvWNK+0p1l9ARrE1zybc1T8upjXX3VMgnhxtUy2XpgKB0Gu7CCQzB1qzuVDyYkg1L
dW3WZVvZ2pX4wpLNFz4guDBx6CfIj8FjeNe5NCFT4Gi0LjtY8LZa+xZ+yeoOq/fOcGeO0PO61F/U
+WeoH43Hf4fUv2fgRHfmbytIZK0hb2NdN09GpAd1fV9Zn6CDV2JmbQwgwBsP8uWKmhTEbTzNuxIB
n5lj6N/X/x/lMpcHqAnZGrERYw35/6lhRwyiNJRW63X6MCFVESm7sTzL4oNqftNY+5v/tTb3VV2V
xLVvCR/iz0uJ+ayOUppX98MP5YEJVTr7s87c0QaIUq5JvJM/lmcD34ycAA2z122ReMeud9p3+S4d
D3D6gtbJDjIHYOGzPYzCZoGTgDfFVQh2ZvRiGL4g+F166b9lpf6vEvy/t3+TvURpL3ZTUQBWeNZe
rdd8Apt8RB1b7TfZM8UrOmiBLfZekzjCNynKX17pazmCGIwJi3cNd9JNU3KRck1chLG6dyiHZoBC
1QaQTm7ZpCA8wBmr7FXJlTNr075NLeLqDtskq/1U2Bqi3fyCCK+auxDGUWkb/bk/d1AHUr9U/RIa
quKXyjYRv6lA/tcIjttd+39490i0g/584fGiyHPWUzFCsfLUnqADXiEGoqaQ+Aqc2ksD24nBPb4h
aOn86GBAWHVmw8rAYa9EdzyB7eqtGgXBBIGjnVy1o+BDxOo7oNb/Wpx0nFGZgaPEMXJrZVMEeWMW
lszbzV0V3wvxEganeUJc0p2zkxrtdN1rsVFAJWM5memDLBFJNj1jg9EmnuiYuDXA3L0aghiFE0rg
cg5KgJTDbiO/Xzw5vkooqN9R88ayjXWG4fx7J0trQXcTRQ2dERrUeD4I7bc/H3dTZbQ9FvZXo/wU
4UAb9wqzpR7qdjAHXhHdJfV4R3t5jpDSFo6L8ip9O4T+rQD0103AdLJI3xRZuV2peA3EqmENoJEa
pCMgVeyWzuXp6H1Pi6UHtvgLFf953ErznVVtm/aQYmTcPAG/g6M358+Dtgsrr6r9JMAsy5m/Anjf
cHpmf0IHdcDAfRNOWxxmunKbWi7KI9pyJ49nrdsmsS/UZzW7ANvErKDPXpb0rtM5+xxZOpbVVySc
s+iuRK57+KGJd9VbhOyoeK2wOddOsfAc86brJzRSkvQ8VVs2lxIeAvmYd89BfBQ/cvMwRq8okVm6
b5VboKEqBVO3FTF2j3zE/DDwplXSXrtLtxxM4AVoiUquqrhdhnWGs2ROAQWaIWp7jjvHkrdYdVgu
W1VMTmP7Ds+owJEBEK1CQraqPKWR2yCQnwFKIsgBj0HRZFdj86K6wYuuvZf9JVWeiv5sNj5s99WS
DHm8YjMjR2u6eGULszuau6X14m4b5F6t76rsgEGA+imXbsLCbUk8DsPsB+o2Ybkio5vt5MDPtecG
AAiCAq0HKQp3bl11C47Sfh90IKbOdIoQa6/CB2hJ4HvixJsizLjea20L+jfo6JTZeuItBQ4Tj5q0
60Bi6hTztM3dQTsN2XNZb4PsDvwswoeJ7untLv1ROikKk6bDSTRQ+5XrNYovep5BhaHBhfY/gmlT
uBv7U3Ek39U/syfAS45Uk6XqXBDs2nJtirvZfOBEKxK/mf1GxofiQUtOUvrcaA+lsccm7d+b77dA
+H/WPWAWEDsEaWIdAQ80zZ+bbxHo7WjY/Z7VfflueMlbses8LfGnCxYZ8nP5rj7P427aSleI+JgX
+q1H+P1iMDFslytUtPxrZjLK7Bli9ITQmy0oO2BJdCmrDIrv/SDtZZwxgg1gX3C3xmJ3v4iRdEFf
rZ0539WfpZvtojdrR5lA6p99jefgNXPJh9yGPOYqU3O7/b3myX7kq8gC0ILdittJ3bRbxjM72YXn
ioosHiKGK9KEvf/3I7qdwP7/R8RUeQXHICO2HrD/STViPc0Xw8ync+DP2bbwFn7rrvIWUO1gurBR
vczttyq5tas+Dw/tV/CWUWZ9qY5g2NNVfVAf2T1o7LFB4pDB4IaP9bq8Z19otfKJheHY5ptq8oMj
nVTTH6+qz5+EgDe2//4otyokf32Um6wpwvAtE9p0OofUBNKj3F5heCK70dNGMd90+TQx8pnLCuPA
SwJGIIsfWg3F88v8XVqirAvrr4UngTOSsT2D33NzK2VlTf1kJRM+Y5sJlwP6+/NmXQxoe+nv4nXw
il285eiUPgvP/FWktoWj/AYNtJpi9sF6lyIKJlv61X3Eb/Tqc69/1J5lqiVfd/vDd2yo24rt96Nb
JyYa5l10NKyb2j6MwrrqYwK2RRYYvY335bvuhtv5qT0toAnoSyIh4yCm0Ti17GjYeV5yz3oTfcxB
diXL+bsM/PbI+n93BBwN8irK/+qtjmFEfhw2wjKew2dmJnvZl6/ajm2gPoMGcKlItlqAkBgDNTdE
KHYPDy25YitkCjZNOrPdNDGjkQ2bytj8e53dCgv8vjWapKsIHs/LUG9aU8C55XkRwuFsyM9qf606
F2GIgK0v3AfjWw2NWbg2a8cik+EEUIcepezY1L6aXSf5KQf8qQoFUoHQd7SLkj802kEY8So7BrGn
LXtFPpjlrtddq3cgI8kVUAKMLMoPcodSeQrmH/P41fTOxLG27INyG6Crtq+Gt34bq+cgPQbdZVgx
H99EUwzS/8eq1i0dgg4NQxD0NwlvYhpjUUtBf26YI+Q0V2zYuIxgKPNNv/ipuojpaT+0l8npXqdz
/9g50w/tIT/NH/pb/j6d4w/cFj9QxVyc+X78GH8JoaPML4JwTOcM/e9t/h4v/rI4QnfCEzn+antH
bRCc2/YEjuUUfSDT9So9Q8PPPoIf6o/xVX0oPob76n38lN7E63g/vbHLXpa3/FN7k0lUSgeD0Poz
f2EZ/ZjO6Uv/OZ6ba/GRPM8X/XG50g16m3Bb3pDWDp/VZ/pFuG8+5bfqpXjRH83H+aLye76M66/X
6EN4X078upcf5nP1Mt1zW8/ta/JsvI8X9WG8MMd7WH9lh/AuCHbW03ip3Oh5/tFbm57v619b0+9+
WbmD6LFRHUw+aLmLa394S7tN8Z69Y9BWkFusIi1eUOx1Gs7JMUNiYaXF+QBm/72e5d+T//9GK3kt
79fkkEJfM/VbX4GqFzSx75T01FqXeaAnrQ/vlTRhWQVJVLQXMbIH+Qs8Lt6YI74r40YLvxYo+/X4
Y6DkilOkTJNmtksGjM1eVjMnxPg3TfB2Se5L4IqQteEPjNYPdTni/TtLtauC18nqCqOkw5S/COF+
nI8idNtOvFi5CcJaRpxWQYjkjCma3uR3MXIL4n0QyXutfu/S94AujzSHDKsGR2uWXUuPXgp1Ujak
YXRxX+qzP+RPSYLHccgQNt/mJd3K8NNsFLd5TXNOKHRiVRSEYJ7AdWvibN9BnyvNB+ZIqAmPVPtJ
8SAl7/IiU0G8ZVpxKsCLtfWQYGIn+pmSAyprjmmDlK3bwZXIenC6bwbmaWKyqsarr7qWvxTpcZ7F
szau4FYafy0qblgxCsFdL5W/BFM7jFb+FofXRkKaQrjI3Qj/W/IrC1WYgZ1etZye66S0GrBhaylv
5ZIuWhZVT/KYnCjtz0aA9WqqAki3ilM+t58qnXsZhzUVk7xKoOVWKFCb6eFI91pRANJWNB/N9Q3g
9Q9B1kk5dOlRzNo7sYt3qNWIgWVHSnV9KQrjObTwB286HLXRNi3SrbwgeCOLjESqzaKYm0TTv2BA
bkJRt8tc2DXyvayOEBSx95sZtNzVGP0lyeTm48DwK920IFwMjF7HWeNEjhC3BtPZHeox9adYd4Te
uuunH3q+PCPYcBp0mWzE3HdT7yjBl6g0vmXSXC7d9VWooeqRJXVDYuf59F5pyy4Y6cumya4s0VmW
7lry0JWlfJ+oJ3X6MauoxuJCGjZemqX7dRH/e1P97rr/a0/dZAA6r1uKNCk9qa2FQ14a/ijayZs0
gHdB8KL2X8kIeGpe/dPQcR/hb6a0tAOr9mKNCbzwUy0zP+uR01kmxAF5pZGOD1JobDTOBdC6d8J7
bfR3iVw+L4XFmprEPQgC8LsDUEfdjtBFVdi9lSmIQFCCV0vNHpK1QIiZt0uAdZK8/zaU3JwQvyMJ
RSYSmsjuUPj+mU22cb4kYtSnJys/tzgC6uKxl1nz3dEav8j6r3CANhUV0CA9ZnD7AOnND2K5Lhlq
Ux13hWMlv/z7VWg3JbjOTakobcoy0Q2Bz9tRkgqeCVhZnJ7Q2CRCNcYuK0rwPxXSo59jcNeoP5Qf
kfKL+QOreFPIcMHj+awPoVvTb1VBdeT0wcaFA4p+fQ7CqBSXc6+GxxKJglBH0AwB3KTWLx1ytXr9
voCDqKujUJQ0aCN8y3yjJLFm0pEJFwO4+yBo9pxNR2w6nax8GWdgTChySimDkCxy034zK50TMoBV
kgS1fYw1KbsIkv9+NPrNlO33o8E0imGv8Vv54SbvG4ygEPRiAahlIsykt7iNIH8Q7CZMAkcKwb3u
mjiJGmnmaMi3ypCSp/xd7N7VRt3sBlh7UlK5w4sQZKfGDPDjRL8RJTdTStFEUxI6xQ/adJ2n7Jyo
GMXruH4UjLmbRdyVCwpohVeYsdfWdEbU5ZwBYK30zFFCZr3heDS0N6vvznPxGsrFWeRM0ZTy2obI
AkX5SRY/pgYtPyXyl8HNg0PTtp+K9asmoIx6uHrbC5s5AiTN8Z4l0w5lNztKnNl468vGkegLhLAj
//1I/0pcWW2coZAKIYoiPCXeJElqUTSpWXTRyRwhMzODMVhsiY6h7LK35h/LGGxngfOeOG6ZkP7N
ygvM5b7Kv6QsdUbjuginhG5HE8hu0evbX9jER3p5VYx4Z/QBfaqnJR5Obfdd0xnFib93LyRlQOhr
HsCc76YWbBN97ItGjk6QomD8MZUYHsxlwpvyGblDqOuUAv2Tqok7U31dFBxqo9xVWAmBaEGDla6m
euiQ+42meoewFrbzmiOhqhOh2xbKqqPC7dChA/UmhKNil6Jr1NyHce5TuztTYngRfbgxty4YBb20
U7MbY8ZmUX4xZulLafVzPcxHXvfDdRgtlDpiAt60UTvtbeIkb5W7mP+V69Du2ZYxRmh19UbmGOsg
u/e6SHUaP9J4NfQ3pKw2LcFyjlXw5O/repsb1wAhHon5IxJRecbc1swOKX2ecZcJd4bqjQAB+vKp
qUEgip+q3B+svP7shvySFjrNogBdM5xaVSSqMZLfqE+CjPHocxpW9kgKwVhL7tSnOVU46yjpUxpr
zaeIDiBH2Cuv3CmZnJrSizVP9lQ+mJhyJNZjrb/JwrbggPg1Jk9SrztTVdq5JNn6XO9UHAE3I3tX
yOtzljFQXaxtJ087JCNRhHATy3KbxOw3CRbB6aIftETyrUzyN8C2TpWZ+YIIA2fRtgGDr77W+CZj
FxkRStotjSkJA3YoZ2rJYc97MSpvTpY3RWmvVaM5jABhrzy1yb2GbaYsdhxWYMpxfrB6FKc16klx
vM7tRS6UcpMZ424EwtYVCBUvAEMDtx3Qkhx05X4SqhiXD/Ca0akR/KZo7zQTWbSw96LqDn/BMbsf
gNRDFvWitHA6iyw9+eb4ugVXr+FQXxXeNRH6uYU0xJ/Hl4EId9X2Bv7CiO+NNSkeye3i0wEM+iOt
+lxxYlVzeuGbKcxtl/ivC99kC30UxFLfmeFpDlxsLR5WpWe1Av9H9wxYSm7nzE1F1VnoQhULRNlF
ts3vNPVvuZd/3cXNLGiKRrEC7Ree6goliCcpOOpS4lf1XjFzF4tHWAeVnYG9K5228f8dN287JreP
/qZVZ8aRsMwk6jRp7jGLF7GfWhwe+crK+k6R43e/+yY5++M9r8fif5peQlNY4fr7VFRHvbvKwgvU
XK5aVX7Z4E+bPMXFN2KYt7Xzzef7rQH/n0uKvS7LdcGzJQnJ4+NxCpwu9znc//0Yb8c7t+/wN7H1
P9cZ+xG1UKxkTzMYabQKU5huAkWNLgS2Kh9rqKHNu4FVgLZt5AoPYFRng12p6jaWkVYCouexifeI
IFpfOWOpkrrh33d4O1v96w5vckRj6pFlHFjrUojVs0f2h1cEmO2doZzV4mkJ75OCWXNNcfz070tr
61/9j/f+++H99+HoSW3plRCeWojMwaMgXs35yaw9Q30Y2OmkCxUTkioZvEYc3nJ9ujbTjD8q+qiU
3kwSxNkLNHUDGMEIMb7FBBx9BYjx/Y6x41KhtZyGB73sPFMoHwyNiR6G6QtImOQokP6UxXtrwmlD
tdZoga3rEm9BjVFOpGdsPeqrM0L7boEWSLdT5TNfFhl51dKm719GqmlV/i5bWSPav57ImhL854kI
glBLHQTEUzhRSKK31futfC/Kb0o0uxJkb4MCDp+fAMhbOGHvMNOmJCSZoY/6Iud5liuuaQGpLDQq
zeKo5de62OnpN33qW6z171VD4wmSHPwFSTFu0ip94YwlTUAgWOfEaLXNIH4hte3RTZDS2RYqfwgu
ZoHIRv6C3JYt6rtmpGvybRfs70CFUoHOvNeiBUjb/OaMCK26CueqqU5Zt2/npw6g5Fh/EbWMsbaz
AjzNU4+Uc5XhNcHYAC35MdM4E48VljXwq9GR/Peq/h+n1m8BBd3QRFSkac/9+Q5lZFuThDz8xFBX
U8jWw3cc0ag63gMG8RYly4wNF9Jx30JE/lo8f174dvEMfdXlVVqdzB6k9V5IfyGXMVbfhLS/+voy
TWAwswyA4V3Tm775fKrRZ+psJcVJmw4TuDBEc4SDGlwT9T0OtkbhJ9N2IVShD5p4g/oCH3IY/eW7
yflvGaI/94qhEKVh3qmGjNzKTeBqQyXQtXTOTx3dJslATzqudjrVXDm9DxMjXOltEWU8AYHbMwrJ
pdQdhq+oMQ8RMkzr7krS+0x+zIOdRBM4zUSvT9+7Yl9KNEmEx6T1TeFrRgKtDUY7IxmV159bvuqp
OMxG6sxZsv1m7azb5s/PtKIr0Y1BgIQj6lYKJVmgwAyjIhx1aCEDUm1Ss+lGf+yOTdcBn2Iq3Nnf
1p23wmDs5tVfY8Uay4AolFs2vSlNSydGpXDsc4DzkBVHXEQwt4uBpi9qYWdiRAHoyNTDk/iUZrQ6
rgvOkgqrvGweW3N8NExnDJx/Pw55zbNuHwcipZKBKwfSRn8lgDRJWyOICYcmiDqKfnNqPK3bax2V
eG94DQLMLVNr/aL3jI0NpFEA5NmcoPCgrPEDqP7GKl9WObtMETdZ4Q9I2Yj1cVhVdtJvcqZbqSdM
EbHxRanDsLhfppw3SVOwTKbQZ1N3nDsc2rtXRASzdptmzwRQUG8mRBMcCZv31RIAoKzdQs8yysyr
cMtZNDqdILhnnVHTtBvnu2W+xMzeiwWCMcruxVYFNK/NOGVzLslm9d3D/iuSrndvIcIm8cjZVjfh
I7aGwhwBUB2XXNiqyGRKJhjB8hDqTgDeUk1+pelzyspIBAQg57M6z64xM4YH/RX+zMqarqgCWHpX
CfjLSLm9xMhBGczZl9WSApxDfs1Gumjf2dP/dWjqlAfiarqNKRRG2DePPSnFXBxjoTsmxs8cwmle
vS7fkR3+juq/L6KDuJV4z/KtDk+bxkuISUV3RLEAg4RKdsTCgCBzL1sF6OePvps2qDT2YvrNeXIL
/FtXlQTtkUEPWwD89U12HGXxxFQz6455cVJnPK6KwB+GzJ1amPpQrOMRfCrpSQKXZyFfGBELaR6D
MtzkqrgpRgmbdlTvFyiTX1FFj8fYFMwPExKezngXzIdWdZLstVbpxo2blFpdm+/75aGiQo+U0S2Y
xxoAM2Zgr02n74YZ8LsmbnELGswISF4GuLL3+2HbBE8dGtJz4qkMXoRoE433CyQ/Y2BPCvJhssY7
YzoKkXop88Zt8o9af/8mZPwVQdenhXvTKuW5NnxuFoNQdWMijDUdTmJER0tVFSgcmUs0U7/FxjZX
foigO2UmqhBjzAl8z5dokABGr2VwNMWHqf6shb3C4v73nYG1/TOaUR0y0wfjheAWAVf9Da/6T3LX
Sk1v1bka36NjX1SPBxU9/cqfsW2qbXFxMw3AJoRxWxfdWGcj2TBdtbDfYCa6mE/mdB7Uax4yfoyO
Sb6C+tR0F6he9di2m+hnurgzQt4LfKitJaGkviJYkcbtZ1vqQPACMbYrpHFZJObWUvGIcJvFMxd6
G291eSmTXTq/JwHdPb82DnXhi1gDtsc5fYjFY1z/TI1DW/q6cSirU1qe6l9LsDeARNaPc/YwLKBZ
riIK3wZT1EOpvyrNEcqlHpys6WFGucg6TYavBEfVoKXkyiuX4xQu57D8CoJLRJTU+amDwvoV3IlJ
nLDPwcMMfqOCscFN0iGxr/C0BvMI3Qsh01crQ79jo+fgeBDP3HTNMcQ1Ytnxja126EK3NxGs2fU1
Bh4sWMhEtmlLuwUeWOwBh0FRl5/nSSoxCKr2CNiYo46IhoOORvF5yPETLLYMPUHeYfa6sEEEd7wG
e/7H4Gh2ujfgMzNTNUTH5dXzlQfaK3tcvYYZxXgw+b7Q+TJNufpoFn4gMQu+i4KnQN4X1ieD6vIE
ASHbW/ETdc4474IvAX/HbtvokDu8QNpxQTV96PCTaDwiaFGfA8gsrIzWqZsVRmVIaO3BQnRAgoqJ
W2NsA+Q6AZblM+foZLw4QOtuhJd13YgoH2/qfFtGmAJ5sbJ6UOY4suhOpdw186H9UCGfriL7fl1s
gaenGULVV0Pgxhg6qpVtBUdsKoZXyQQo36JzIOxjcStNB7W6dODeB0hnaOHaQrMrWhevNLnxJkzJ
mEX+Qmg80LxERtZuI/2UT5Z4GBI/A9lm7EV1G4p3uX6W00ctvpQVKkz7pXzK5a1i+tkjGjgRJHpx
19Ynw9zF8r4T/EkBvsQmBzmO4FK1E5JDWeysNyjKEgYk1haNvaLyBAnVTkd8B8oHrNBgNTgzbmzy
MZa2WnMUs20wHQuMhQo3Ei8ircghLbE4OyDCny6OGPC3Yi68xS0dm8h1QJfZdFRx6gJYdyrBEvQO
HDcm41rIODFFpXYnNi+go3UVzpOd4GIgu4ZwFcu9OP1ou1MRbuPIa2E7QIqhtVv6Kuuy9YfH4udc
HbB7HRT0qi6SStm5hfIFHF+SULjyFGVHToA81BagBb4bcC60F6R9IVyE4T4dti3iV6qPnK8qbEHf
DcG6iof4LCY/cgYaKCFWd0bxqkfbnrudO4TEXmK0Zax7K3vElaTNYcIC0r+C3hPq/RR9LvIFgJ8M
AxMtLfFkQR74WNrDoJ5rAIrQJoTuoI4gadDBcbvF4/ak0QtK+oKPRX/qhouCQ268r1rcj3HxAOSJ
rZqjwjof9uMVSnknUA4Bd6RJekDGOJ/3c+VZ4y+Qi5HBgN3xBIhYcBFSR9ecZPTlp3F1TN5oWAKu
8MbuhXeKDg0Rq+6dxUJXw29/5OPBjN8j6V6tt4V1YY6HO7g2uXhX1Ssn4RDJDLkIUfug2bbipbRW
6KAq3+mZDYAQRKBYvhnVs1icZ/muJ/ZKThXvgsZdtIMEIVbCWm/fFKc5f1ukRyv/meKZYPqS6vFF
VPjRdbwLVZu/V2xwJnUQkkPIa0bVlJARu5blJLGXPhFrREaANPHSw4KjyuhmNUQFmBg+Cn9i68o9
5tJr15GONySVt3p+yOQ9yWwHd408FMGJ0FFR4DLC0V5TXjE2IecjA1H9aEgBOralXuIo8jjpb4X4
YSLHEQio9jywiFodJTNI+x4PEi3c3rID3e7DXZmeYPzTdp9Fb/7J+FnPvLhlSrMnDTBgJZOm4q5l
vBq4XNY2Hh4qsyYdjsTeLHaNehK6c54+5vqxVzDuOU6WDaVuHL2hOZnhgZljER+D5Ck0kdKOd6lA
MEHcNG6OAZIWCiyLTfgDUp8YIz99P+KF1h2k/LO07kfhrS6O/Qzzo3uRJY7u+i6CeSM4kXKs6ZYG
u1rEPshDc2bsXL5Ar4Dd2ap2qGMeD1IVtKs7zGjbesromNsCteuS8gEopKuMtlV5kHRh4/Ls+8wz
fwwZlPx1d5sa1OVtqKJ1sR2DN7l4NfP7bK/Oz7141xtnATGp+mLiXMNXkkKuJjzE2pcBdVgG1q2Z
YMrS97mveTXPpXzXtVeA6BObtHcGBIPbs2l8mNYxFJmjhK5gQJ2yeclw82PRidB75cBa0BwiFG4M
yauSwxLtlfFIALSUB6n6GINHQKqW9tAN59w4ZvU1Nvzu3oAJnDuy5raWPwZn1tJS4O+E6c5Wzr1Z
cmJOFlYKSTpAqWBvqV4UnJr4mKcfTUYrYa+wpToapLjh2RHOlT9hRWUkLflekPcDE4ASbMpdHr6r
gSdF91p96sGHvRr5XqqZKtOOMA659am0npJuQaAayxZhOmxWuC8wgMELBjvKR4+bjbwPDoA3xcGL
ssMAIUh1epS3mNMV37Uybv0F1pSMuRrzQVIzHX3NmzaWlqn1XCpWfG9Id2rrGYA7vFRYCQQMRMJP
q3GFHznSju1Wvlgba/IiyWmtF7zCN6r1YNrTclnPYeaaqjczLRGOofoCUhBMDqZWsa8oWziPrlDu
UqQjm5eUIwpijWkrtWN0MKb9bo8GNGwFgueYOFXI+NuJDHdQKKw9qd1aOCFVe5GKI/LiEO9Ap4OI
018Avxq1r1/690Z2JWytnVpl0vfcvTAspOiS1c2AfSi45+m9H9yJn0Y2sbBh4fXtHm9nbSMKR3i7
CAgzLRt8GkWx5E5P2mVWv5byTkih2jrlBcHc2c6uGDgrFT6VvlR6+Scf8n3WuZuzyA+foKpDYAuA
kpoe4+SA0s/ue99EnRp+tLnVLoOvuMbTREe2tIf7xDx0mqMyc4LIRExjVU9PTeGkYHafAwHR3m9K
c/pSfyffJqhjcIoK/+Uf/vw/yXfZBabY1EZ8b8GhhcuLxiMqG5GdEJEpyr9qFA7ZpfAmdJsmfP+h
fTapvbzEq5o/4ZL612VmR5iWO0q/O6DnKGJy1jJ/GYotJbOAAILmt8WVAqveG0Aa0kNXuZLloOod
p6RnQOrd+ovySUItFo4YyDti36Z5swJ7Pd+BiuPBi5chLgc8cwt4P45ydoBOf01Xix7GJtaHIyq0
5d7AI3tgw9otQiwLbmJutDYSdjjsMahbUzpUpWiatB66/Sha5vc0FqgOKNMbeQOrOTcwCN40iGpB
vlv95N1DeJ1ewvf6eSCQAzpzItmBbJZFDv67zUhMW1mkIUgl3CEwIoDXzzkDwYOF9yIKGwpK+QEg
i9Zuqgu5G76Y8Dg5GjYmpBB0o9CVxDvAxV/tznrgSwiCvIQV0Xocf+nv8QFdqR/UrdEbFUD9pT4q
2/mX+iu+xh9FseGJgVrjCzNxSiYpKY+HQ8Qjryn3rT2ayC1BHnFNFbaDI34JnyP39C7MG71n3u3M
b5TBtYDBxYapM4xN4o/M0Jx/9y5ypjFJNI0/nJFrO2HANnlGxrkBwdUV1wKKfQjy007S9YSUTafK
8Upw8APMBEckNcEyPXBgrho06kobP9/Z/KqHjfBLWzZ06YUP4IoH5rItbHhww1D1EDiw7OIZcHH5
kypVeBreYdnNj9xhyFpEOuuLiNxmtgIs/SeeeLHshARw5HtEG5Q7JGcoP8lH/oA4VwWtqVppiRLD
i8BpE4+hIHrgwBe5KJNLHJVogYqBDeZnuGoVFPtNxaG/UNzQ2rNRy+BsYZxC4VyaYIt9keOuc4Cd
zf9H2HksN451W/pVbtw5omEI13G7B3D0IimREsUJQo7wBAgPPH1/qL8HlcqMVNQkI1MlkMDBOXuv
vcy7/9GTC9xiQsSBgfWqpXxyUqq4cGDPTFDw51DZJSERvoNjCbnJxQNOX3fDIi3lhp0+27kPDMF5
g3zYwQ+/Had7L0eAQg6eLNMlo/KZDxrCb9iAaCAG9WE+wubHdoMRZ2z3XyqBw0h2E4shCOoE/7aA
UMr7XL2DqalEfCNxTjzSqPVXYV2fZu/mRlt173h936Gr0f7Rt0EcSqdqJWCE7iDwVyElWrd3CkKM
pwWre5qd+RnEhfBsbjMTJTl0YifdGpXd16GHmvUuHurYCaOHLDkgJU4GNJSWNmyChMGVk5MXaXo1
4fNYLmGZhMpYnTSS1bCE/X6NjvCKMEing+Wr5NyuG+Yr1kjRTM7r51g7eeY2BQ3UVIyo+g8gxD8Q
5L8QVcjkEMEMCcML0qbM35BeMe9u0niLsx05g1/FKHjVZIdy1jij9V72RlIeMMZHP4EPJis6bRDJ
NTfLh5Exo+knNb3TNvngKcNOMWeLiSE04JZVowEWmuvE2LgbLUPDc8VpJiAbJdJgoTX5orgznFIh
q+ebyngh3lgRwi1u23bVryvxTiw7Cgfse8VKWCrlm99c0zLA8aCzFPag//6v//V//+ej/9/BF0hF
OgT57b9uTbbPo1td/Z///j7z/P93gRnGRLLVfrOOD2/pPSdjJcP3lncT0Z0eIY0hXg63fgvJwtKv
yMtrVwYNfUdjplai9/eP8P04mp4DpvrI9kGE+BDfhhdSH9W3QeMT6AmN0kaqXVNyubVNfZZRoCiL
v1/uO6Phn2886UlNRcVLRJ59u94466q4q6UUH1NkA1iIGfd0q3CypNWwCW+nIjn6zVIbYshh/TZk
OXRi6A39D15u3ycN0+eQJHIlVEnHPI6cg1+PYW0QseGAQ7S79YIjVLHbc+bf4nSDAbGG8AaX41J6
9LTmXUQszkluyfppwsqpMuHKNhrHw8+f6hto+M+nmmFjRwGIh6P5Pf67IdgpM1I/3UXj0pQlu8PQ
RBxXtD4hXOVWoqSFq/gjtPundQizi6eBy7ahYk/+690oRrkXS9qFXePv74owFyV2OKyXTbZm0ktj
Esg1n4i2kFOhesqk0w+r4k/fG6459hHoJmboIX+9fojHFBBukO4k/dTej9AhShUTaNKmdUKwgvNd
INrhp9HxNB/8tgVhaIMpI87ilN7f56PRmJm6mETZLlBoSOeS+HCv30WbzaZ/nshuk3hpeLuFT+lP
hIM/vHS/XPnb7c6JvTNx8892NSZS+RcMkwALcxkt5Y78Qr7s32/vny6HyEkivx7MV5l9u1yjEhpT
lKyqHB+O+5HLlcIaoRoZ1dTbZbP7++W4gb/fWUYTU44e4zLkMN8ms4mhJpKZwfEnOdeezU30H9I5
b7xmBSyzT1trPFc5oJ5D9TZZk0Ocnw+HpLJ6fjyG1eAUs6XxRRP/Wiechs7tRcrdfkVPSK1yN58h
oQrvDNUFrMlEaa5Xi/5+hAWOB0Z3Tisn6t9IC9eeMQ0ZRdg8OziMsAMWIqDbWpKfe0wC8PnJ34bK
K3zYDZa+Zu9Ph8+uvtT5ElNC+KvCbG4gmaHcfZNjC/OgzqFoyAdMevxdT37xgxi+3eG9Ktcw2PrU
YUF7wKv4HizM/vFWPYTJIbztteWYbtv3IHun8k7abUzx+FI0Xn/ISJ1ObYyKZ0/1OkjmjFbVHLtj
qsM5Rk+C6eKZ0O2pfpB4zJvaljrwKgcWTobs47ZLzZe8ddX7vKYAJaeygxIc4TJr3duF9orAHtrf
ApJfMHuUj2n9OEGKEJk1R0W7+hAtO/kBiHl2Ft7wShIszNyGXQ48IM7bZIHVGj/Mr++cap87ojWC
HJbz2wotUqJMxUI12xAJU5P/5dsx2b0cXyjExsckO0PxZcB2DpeTjvFcllMXkMLzHbaTdClfSruE
KeS4lzz5LVk3rukIx2ZAGrLrRLvunjRc7y2NJGOwvnwXLpNJXnofFrFmZ8ZKcJ5kbTUc6A6YKoR0
RoUDvRFzokuFPjbfjAojdJT2lzz2iF8HFod5Mc93EzHlNM1iSXi2nRQjiddZCui0wFZYmGRkvcJ4
wlKtbC0Om+cuXpXNMgVJ9DFmmQ/z/KVO5r5vFx/kzygegKsvuoGwqQUre0NF0cJftc1XU6DHwLmO
skt31XCNwUc9s6QTuPimNR/UK0N7qlZ9mdX7rFiZ4cYHkXuItB+6TePb3Ho6TxBoMARjDCXj7vit
2bxrlVFq4hAfJgs53LJ1BzgPVTx2PGiz1/LcPFMPludBfyLGd6THMJamV22XNFNV55QvVUxW6kqE
VRm1h/5OeoG68sn8de7xPOvIB0Plgc3KFqvdXGZsYRGbfSZjmuxUkYYFBbVXr6aGv3RZuFCVWeyl
Yd9c7aUOVk2+CrcG9yVcMD6hVJ6GFdNZg5XK7LFg9A+wv0jejXgLFosZugVLFK+Wh8DBLAfP3jZ2
8+pBi+07ycjVD/vYH7ZNhTuo6GyZBiE1E3XvX516MZR1KMEGPJgIsz5DDz+8zpFRowBx/KQM/VM9
8svFvo0LuxBzdUnUg0MwUJI8SIqdyPNMXpXLAVN40LB3nBKrm2deCKGRz43+2NAyfvFc/755fzew
mpYM1hUqGg3Wjaz+pmLEYavUoy4+COsQbu4RIi7QsAiI4AxkG9FM+RZAHFY1L0KBhO7vlzcmkeS3
Q/mXy3+rD1tUFloQ1vEB5EDdwQ4uj+EnQy2wkVlKiDcujk5bz3EqAnBlnFJhwNTPhaP2kNFcFvzV
hEV012KP3Cu5BDDNJVdjtQcLWmK1+1Ij0AkGEzCNbYwLQsPTH+rIi8Ba1TnKpBsFd0dPxG5qZefx
Mb6aqgVgWT5mnz4+m0tGx4YNlWcLP4VmM04YiXjB6HBx4KeQPvMCP64YQTUmyLS93C633mbuieKQ
ET2Dw7/fsu+i4t+e2LfTtsolKSc2YXpi2mFm2LQr4BSMv87gezfVFSzn5kUH/zU5yXvpUJHUbIn7
bq9ctJ321M+ZKombclUdpWu3YfJ1Zuviu0kdZnk/ra5pGf/t8X4rRSpM6bUma+ID09Bib3qQer+y
VYDc6YmOp36OF7OFsU4JSbeSd/X49zsl/QazsriRDM8wZuWVxpX7W505DL2A4FGGShq4vUq+NWYX
I632uASOgoCvtiui6IO5BM3U1B7bFj0xwFVj38vtnSpGpg8YjLmB3b57SbJVA+cnX8sjjINtWzoR
1HgWaXRSzkWkr4PZKxOPzrT74IQHpV2R8MfpBm59NV4rjoL7zW732psk7NAOMVvyW1evniAHyIWn
MblItikYWafakflcmddOd7XcY8CKI1W9wu3LqDhQmFl0qyp81nkpnHKcp/PmXctXw8LXL2rxqLRb
X1hzHoOjlLePRn1W0lWZgS+5QvHsP4XGk/DsL9Lagj6zSuDIjRucSy1csUL8w774+nvjlR2/TBYN
dyZdEdvJm7PPVXefL9EyJo5pLlID8Igjdhu/dE54cxS7ZuzLqS+i6QvGZ8RpQFOVHQ1fjX4xCqr6
RcsIgxmmXMxJZ2nHH/1N/tBVzGisMTaGt4Ls7Lsge6aHIc1ScEhKnGxcIZinwulmnug8jdsT1AO5
+ACAA1UFSlAeayHAla10YvHCiAWoUY+cvy/AP6+/f32ib7vb4OtjEwlZwAzsgwG09CEwzBrt5sop
F9tS64auD9QK3/g8eumnrzpdf6zMDUNIUMwgXstpas0aKkPn3s+NZZq5eu/2+QOGYPZtBQAmA3tH
3QSgYSNDhNWNkh+7ptgVFMeIfujm/3lfvr3OeBzLM3WqLwi0+lZfZNKtkqV7EBxGKBExnBpvLLYm
miBtfA2HfaNajjaPHmtSREFulaUeAF2eNGZ+6lbBdBeVNaaBvVcy/Kcmisctqsv0baA0XLTXOnNH
t58D54lrdOyBelH69ofd87sgc9o9p853BlcHRB6D0V9P+SRJh1pLJPpegeQM5sI2W7k/DwKr9hLf
9g/SptxhM0Yh/oAyJYiW04OrWlv15xFCoN7W1W3Vus0rVDvDLsqPrIUe4gMf6HYIwMG0sX0EtPa0
uxc8p6fghyNTnRbNt4dgSmxmGpUelNjvTp1K0IyYhg7hQREuNda3Y+ppI6koEKY2FbExnwlYs+mA
Nd+qdZltaeRNdc6UhtnuMMzpuUib1jqXdM1RsP1XdiEh9BRzOu8Re/WDzTSMQjplUiJa2d2J7x7z
TE11E3OVl3O1o3JeIPsRAnxk3H5YMQUs43nXPofMaJIfFBN/OO/YvmlmsVmYiKLfaXZhpmd+l/Um
kTdz7DNi2ekgsHQ6Al4rYlel1DSc5PFWA25aZ7RTTbwMGQIulIc+dYbiaJ56NOJIp2bkIJ+zIxNN
Y62JTtWsQYqV4AsrGFlZyDHegOIPJ+Bv8x98QSeGIDxXpj+6/N0sIcv7oiDWVN/ffeTr7+xFIb46
wMvDQsS2dFnPFrhaK91HDPzDTBnxvDXbwYjNrUH7EEbGGnNWF29LuVX4nLN5/1o3P7zYUKh/W1TY
CM/YOXH6k8mq+7ZTzUah1KQy0Pc3AeMBL9OP8rBlSMM2P8grKuAXhsBglvKC/iosz3n+AC4bME+9
H1qqdGORc87Zkk8ywD7DPK6l66d/iG9Lv11EqtXgtgkPpkKLpi6kl8DVaA8/STXDeXyjD26gfvXi
Vmm5lDGHRT2TsSEg6+iGpxfbw4cWP6ihJ1LZCCvVnR0lDNUecFSgVIXfwNxzYNWTAtZvfAn1uF0/
h4vIn8eDXR7u6ptSew0mSxiwlE5puvlyuC8AvBBHs3syngCEEZWFokJBwDUdO4tVTp7MF15o+HPI
L/DnJ591dXs3HT9apDN4NZeCfW0/Srx9j9JOn2saLpeOIk5oPHMBHB/XoSv8AGR+90Jj/+IxARbq
MnsAEtNvh1xAsoOWoHXcMxGmX+i1x1S7VgojXcIOYAMxHHnEizhYPd63pWGFxkq/MTLCqephvF1D
3/UXbFJlsrx1p2Q/9m8F9ZeKI5FRvembonV9UttWmr/Wf0q/lacG6teNS1XJTcN4AtxZIUft161X
Edtcr/UBXo+F5vrcR5vs4S6vxo1PHd/CmDx2r2HoxVQW+YbvQI2CUwMBeear3rqclspSkh/kRwBi
ffn3k/pPt/WXz/at+SvvuW9kQMR7zGLg7lcLiSE2RWm3BW4Rho20FlyTKJ/QDlM8aHdVdPJ35Ox1
TrpSxS8Vpy84DA6z+pzJ0caY5zTApIp6uQPedLcVw367/v0z/wFbn+6nMYlQcMjBWe7X+1mIhBO2
cSPvqXcEKCMPiMj7D4pMyPuzDR6lmSW9qrDQfoy5+f0I+vXK3+pqA/+ALhw7ec/IJnowVjAZseut
4Km8VF+p7BYGZBHYrkVygHpSw9u+pdtGWMjC4xdGPRAukh0DFisKX0tMAj6xkser8Qyz6g0HUGlV
X7DccMH99uIabxhiKrxeWUO0IaPpoD/RjR2Upf/GxjPARYDwpm5v40p7ASUAWIBO8Pc7TWXzp6Ur
E89KTuzE9v62PQ7KGDVCW8v7+1uxv2TufRWBTLVLQ3mJuWLeuVpLuMfDrblG0T5srzLwCbsefGex
WTLIvjHXXagYgYlzKYQ+DZnWig8iQ8W5ODcbxtX1Rq8X8pUxppI0dnJNP41n9SgatuaiamEeq6dr
8QXCFVCh1c0Os7n01AHSmVa6NTfynLl/uR9RidrpFx3xlGAOXWfdB44/uhGsN8Hr4cfnnuoYFyga
yrAWK3J72EALYS2wg1aMzYIms9PuuQ9e6axgRYl23ns+FV7cN8zcmZIwwB0+tBAPA9wg9XErDfZ9
hqmip7+KB3neDVb7IUJihKS/CZz8BY5zVb60QJ6x48/LnbSAPIh5iwWpTHkdNVs8oogh3muHajvA
TE50U/BGqd0OE0qkHvFhj73uuVqFp6jRrFy9aLjkxBYM8cgVueAGjIjQKH9iP8wWUyT6U4yxTP5W
E4+QfVXDCv3IgAGepTgwVIroQweYhXZCwdMRR6Ov9HZxr558ctasrNtw/kESaPDrdYYHpiOd/gS/
07cNeZG9FJPJcrPR3kMIW+JaZqOEPdh6zVr6pEV02D/grWpTH5ZBKDn/fSUyo/vTSuR1n0Y3GlXF
t+6/l8W2kgNF3qukQGI3vTuHx/Qj2VYF4yrM2IiWXgb5ezJZ3WjevboxcXgjK42Gy4EEmRwCek7L
X0TMpA+ZwvDXNnJL9tBbi4ckeEz4vqip4OgXLxXhA7hlj3hQb0oVn8ECWsgBSslsr2027VU73x1D
IyLDKjzWkngiiLjAsmKfvmS26QbVxXfKNalj/aG2cMyO3AqTE8os3Zo5NX7sK1Dv7EtLXF4VhYCL
adfFfgPrJVEClnCUHazpO0WqPQAvYj82vleZlQhuwdIDXV10fM7NOK7vxXrcAMqeglOOPUEx/W6Y
RtpRG8+g8CoLoV8AmRNrTF+ya8fEinAAaWwleB1nGCTOi/dgjvS9OmMhAUGgthrJ1qPnhJ8R4eX4
1QOzh2TcDMM7bjXSHlzTYsVtcgQ9a0E7tBj0jFbjiPRjEFBEzcokD4MDTMOR3PbFsofm9g+zcojX
USjDt1yEwloOlu17NlfmumaJ6WMGpQ1QVV9lWAtLbq5vZkuZAX8JUYdHCHVqgf01RLCTjg/vJ/Qc
9T2fPUxQ10JYiA+kHZC4gm2SixzFtKvRguY7n6zQ7eqh6xzhdmqiHYSpkGOhcWGTP0WrgHdlU7/4
jgJFGEEG+HdheN1tIz4hotn0J9yoepC2fXGBUAqQUOreoLv9fR7cvVuBc8lEzOSuJcLrgSQZCIKA
Sfwvs4W2g5UKjNnHxx5aLiarTrYMF0W7G7C0rLCMeCCDCWYn3sobUhc6XXcQvSnVUwLokDuS6Dbq
HjvOEitswy3gl3jSpTdd9Zov9e3wOTXHKnTe+wM1dfBMIFmPtavi9OfbWWqOyrRYmi8u/MjLnuFQ
2tkFIXaCfVsLyin2BLhDRyFeSKtX6u9j5hXmcxa9hocIrjkhuK7yGDsQUrWluCukVUxAFrK0+5wB
Ub1ughXRvTilSlBQV/2M2doztSP2gn1okYoQuXfVqzRHikBXFm20D5SLAI8oWxfmp5atk9tcnbli
uKX7ZOqlYR9uOHXoEgyVDQ78IgWBBZ5UM5fUjyf85YaHvt+Z7m22GNpl6CMeJMQm6XDeIo1XHh6K
WWN3wUcD6XbzQpRomOOc9DqD+udbmjWzCP2bVecbTQjsI+JZbux3Ji7y1TmIH2V8yqBJeDF25Dmu
D2zxssRQjDXGwCyNn0Fcge9hIkUPUQv1UIfXDV8KN5yMOE7DIo2h1MgBOE35wPkbEfJyQYjnY7dO
u0UurP1HYzI9JqonoSQ6VezuLWsthMdVYzpdQS3iVn3U+aazVqm9on4pws+63uGRB0sqgT12MPJV
nq8S4Wwa2HEqu7Jdqp/U7CL6OpmNpMUXDRnBIJ7q/FCCocU0ELP9fTa/3S+wxzurj54HUDY91NG+
2YQW9SVVv867O4OZRtHiC0hF1rPGu8an+0u36FhpEvr0hfDZ93MYMxXGc/pnQARQHe17vOjTeB1+
KcGi56PyW1+j4VGofsKSpmruW/WMQQ8oJkQavFX+aTT/NZ7IxFqKUgJq9tA0rsNb6lxwpTDML7ld
EKLGrlC+lpuYgzhbCJumWvtUyYA0PEumKMk6xZjU5WUV1KmiLZuH+4nRa70g2mCmOHiV4AQW7RVb
zDxNcBTVgad1anhP+uMULq/sm2r/97NsNoG/f/lG30mwYS0ZbVcE8r5HPllIG0n6MlWmDbPHCMYj
Mh+hWvXDww1VxAwoUSHAsXMwII0RfDiR6xEBDnQBwspslYjYfnau+Daq+VJ1T33yhEOZV/fxqqlY
wWAx81h6oxfKNhmZTbY/bLLbUtE28H94Rf/+1b47S0xdmkanwzAJ23hC7b8VyOJIrViOvrTHIFlB
8uJ2H/lmSD1xo71Qhf39an++kRiMTpYlBmq9qbn/19IolF6e+Q03slVQWVG7iDFN3kq+1sQWXAkQ
K5JNmLwJu9JhxmMKC8h00K3hs5F5UGGB8Op71HMAvgVuqB4IRLYkNjTFhMoblE2Kpkeaz8K5Nq6z
V5rto4IvecPk7iUmpOAnY83/gA2/LQxIYmgPiY9Alvzr9wnlISuamSntKxYhzui+24vskE+mCSH1
uR7W+JBoWLYJe6GHezeDz4oAxUPYVBByjmmQiZ+1udKQipcr1OKpsEIBdFvejkjDIv8B+YYYr5L0
6T47o7cjQBWHWgy60uVd89BmjXt1GY5n/h77TqPysmflqWfTYgpVuSOhIwv/ecCJ6En7uu2V2Wf4
elG9pHXi2h5cJjEtdob9ps3ehv5SinsCtEYGWa5WMRdFmWS1cL6pH4YXMCsVTmLn1S0Mv+Uw0loy
8bd2iTu++OSe19vwhX7qjoc073IPSAlHs2NgM962hNmQl+DPPoRgF1LzvA8Fz80kX4JNWYIdChO7
fMpUUjHgBVD6x4uh3nbqR7fpt3L9MKqHcDjUF5OJhj/H4blZJg2aoegN8QicTcPWofgCopNENPeB
NRgEp/aoe9AUAK+EQ4DF8wYu/7ai+cwtaYVUI8cD+e6oqLdXsbS7S178cB9p1/C01HRrOJJr50p8
HOvOl4mxsuC+UfJxGJWBp0jzsljfm3mvnROa2PGGuu8onOR+09V79FRNuTOCTQt1xBnxeEeGdsdw
ciNa+WwpDfPm5e8v1p9QMTywRI1NF1cF8MdfF2IlGHI+RizEOtvh2s6Y7b4dy0XZrw3V64ZLv0Ew
keWbCEazUHrCiFJpoYhgdogZvaH+4UX/T2rh9zdDmqBrHDAIcfxu0CuHYjpqgy7thR25ZOyFjfHk
34jZm+RJyAMLXnCbNkV2EYDJyQptQfLI4hvgFd/2AfTTl5ITId6JNH6lixtdS3imjm+C1W+q6Kk9
8uokz7G2UM9oqlSEB7JT9W93WC5vUfIyls6grRl64ZlffvA+ymkJa2qtL/onClo609lVj5FJuaH2
qK1wYL5R8C9EhSkL6l3Hd4oa9nHj1TO0io4hb4RoUSYr8lXSzBKDUzFesvw1Vz/QB8z240JBMplj
AVszLuHdekvrd8PiVwQWPCqCFtgRxn1Ure703up2GeKbDen9K8UUWN/czIOiblm6wuOIPe4cTWIX
rZgFdzTvsOIb21Sdqd5HbLfrVxCsvfhdRCQHA7Z7JhQ04UFHj4a/SqGdhBYPnxIVwVPVQ/tAfpxv
iGMckcWYg+2aq2TPGGAyulqiTDIZl2dGBCLHbHFGHbqWCvC1rSp8hfFaGxaF/CzHGBtdwG7Uj2Jz
22CccSyB1lGkvVTiZwGkUa2FZgEdl4wV5t8Cas3sjHG6/DCKXwa95mdPkJK8Vpatd9vkJbtMGyzI
yPr7iyD9AbrjRYBQNombdXwvfn0R5FCW1YJhxD4fCG49Y3nYJIxONfuSHfzYkY8ixIVoo/huUeyV
r59ck2Tl91phegEnvw1RxcXx++RJ6BHIhyqmsPIFhzA8ZnTOIeQHmSt93EqGndb9GRXZm9RayNGp
KuPP7spwb8oCSrEhmxKm6v3shINPkHyOMk1Bg/nozWnGKZKIyUH1VsvOnfp1X+60LwpqyGrSUUIe
drN0r/9UCfrBzYNa3cYLIf2YfSlrKPfURpp9Zxbh9K016SaY8dkt+uTSwb6WayNdAKOhHCZwkjHy
JEZ4gv9qMh+yggOBRDi33U8tzILCyU+sXpFyFC/TGAqzNXubXZEQyyiXaVg+yqP+LoMuTwmMdlvY
cMVFvGCzKY2A9EW72wt0DC8IIaoPZbDFc8Aisu775ohtAB4PuUWbD0ngOeW/xmmMEx2BgRzPRmbI
iT76LjEIEOTZw29Mtjmk6ElwaSNf9MKYskq3au1gs9B3S9psSnLaVv2qrFA1MFp+HN3ZO+QwYCJs
kCK7hkU7waF469ktLr2gXjwI3zUvMiLma/FMg0aItJ2RkGB3uhV+0c7MgMK+xpP6pb6llZVqJGha
6TVZ1m7/MHb4aSK9tlHuEKTZEwFCyKlvSe7tor2XJ01ZpNvQhEcWu9DEstFRGUDS7XB9VJMDaiEr
pHgPLVoGYFH1c/z0K6sZAU5thEgiHBFcil/FH/k+xu+4DW8PQztGd5Nn0HeXC/ne6ITFNeIeG6i6
JBTALit3GAjasdTP+4uquZlJaiEzxfkt9XTJmUTq3MJNn8JGsBrqSET61DXAcHT1Of28sjOhrCaW
/I7pN6RCXs0jjbdy1FwdRrGFvV6A2oeKGknOvFjKGhp9C0ua/IRAhsxEfDBHBBe9Lb37nWUcfU5h
susGRAoWf07f2boUDP3Y41i1mJE2TpRMcW94uSY9U1EcXTFmsSbTbH6BQi96ATRnc60sCvLqyvJ3
kvUyUh0tdqhXutqZHTEtZvXeBvA0myXBwkCdmpm7CGwBTIX1jEe+x8Bpa3BUMC97pBTI0cDyjn5k
bKisU3FF1m03cwW+M7MjkqYnhgNX4QCxgWLAKdCBpI/RK+tlRN1iofVjORqwRYEqGY8vKIu1A1QE
1MlfdxZEaD0Vc/U1PbNMyo9qOfsoKbW8fJku2p75m9uSbMJNORHm5jMkQv8P1NG4rWrTQPqmU4Jh
xNM/UedFV+kjXHbHaD9sZjT/PzB8seVmw/21EPh1OX0rkc17HMXBjeIyVrBOtuVsIabURFYU25SS
OI1JVARrHgIsW3bDiPKZ74sDJfAZ9oxYd9eTbqVCMngdCKnGp4PGNUjsmKbykf6hPrOk4qPqqS+p
gQGlZ9CpPzVfxS5oLsOJzapmPPPPalCQqbsjb6mMX6Y1u8Dk2Qsb/xS8gclAnetemCYWdhy6EY+I
JZ85Z9YzhfbA4GKHZ66v2zQksyvYDQGC94v6fn80zyNxx+ayNpds3524QIG/LhEbi2zLioelA7+d
fR/9Cu/EbSMNQElkgVvtmVItf55dUdCc1Be0VdobqT/ydZzIbdHKXwrP+sn4REknL5nmxIObDm5F
6ytNOyvFKHsgYcfCm/Al0u0rlh6vWIIsK3NSaFnIn7Ijs9qB9wv3t8AxSeqVnJ7D2bRu4Dwe+zc7
Mg4oJW69utVcWrzyLVOfIhTaDNLYxEIhoig76A8+IHkEhphsKfGLJ2OAf0iMs/ZcP/Xv6a7cyW9o
1v0rBhiH6CK/pi/CCc/nzQYCFbFGw0494CAoUekQmmeNB8LtpAtar+Epf0HbN7px7+RHXhFkySV5
CIhppteDTfKGZ0dro44iMKZGAEPqNDpUu71gQ7JCzUQdy1YvGx4SpVD27u8TBe/VOGgGDAKEtxZY
VsApAACBTkBZdNi7sgJrmywZhbr4A1pncUDMWT9O7jitbT7j5wRpNPfYs/3ccoNPbp1wiXIMZa3q
VfxEgCWL3rAzD8xAqK1m5E0AJbZelNshNd3riA5SsPgTnQUc6s41mHcY3u39fgaGVh46QLY5qrcR
k43OGVULlXuHZpAXEzo1VcLRWN8X7O/4r933HIj9VV91G/7SM16yY/gsbPWVscbkL98Z5/JZOxcP
cmvP8HcixdJCn/uqdHN4/DW9IKkYn8Nj+BWeSi/HtsGaRNzNkrEAQw/gYqJmqfz8NRx82Uk+gl3+
ruHEjVcGDwagHBUMCx4FUGrnKkF3+IS5wGDF3eLwKn6yNf0DkQJq65SDo6AKAEv6VsSBQuaa5mci
MIEdPMJD0p+I8puthmcfBJXhcfgh84pa6av4lkzsMPha8zv4/3ISMBKtiF1Ma7GGhqPimlemUuVj
+xCdlddqHXML/l5zQvD4wx6n4PXGp4V0BDfh16LTTFU1N9JE3N823KdiqeziI7xQ7Y3wmJN47W+7
8ux/QdMLT/0+Zt/g7ZzZaTv3KQAaMjDtsF93pK1uSDF74JwyPeyTpI/mKuMolNny+/AiYkq0FTaM
k9INGnNzN+vdhg0B5jylSmoHV4S6fj/5v9Tobzkz39k276rV5bDP79d+n7wrT5zLPE+2YvjMvBSw
VFTJ6j+oVP2L9FRBBC1d6e5M9fkVOSwVnfI07tgAwReY8BF3UD3zQUMCnjh58Q23y5a8KgcKLDv3
UE1VZrOlY+le/T2UH2QCMQnvsHRP9XtL/rEjPGp7SkadNgnOzsV8qaFUXwMKKJBfLpJRT0xnAUMB
OIrYfXCvfEKOLeON361uhmeRUe6VFI9Y8MRLxmSAnI56kz9SvGbXeMNpYNzcKLITY7qzfDXhqbn6
CPQHD8jjzE48bb/lYgbawGzpo4AAgqr+NTJxOMWWfwqzwCtaoRQDYdlQe2Qr5Iw2Ir4bnEfn1mL8
gGTZZhu836fiF5IkAwwQtKyGUsZ82eVwwP2Jfx1yJupT6izRXwI7FeD2c4qa9kRZAnOuhQOM8hWd
Kb0j6QPTbNMCCWH7/Rpe5Y7SAV9mddNqqDqw0bELKiSsHVxEzQrTFkAyBmMIA6oFtqS3Y0TRcMW/
5jBjM4J3zDMBUgdLhkVJ7f4+VfFuuWDE0E9lNAD2pL9NXsuRTd+5vVWpR6XCDt2CqPhWtdRXd7ae
Ayj8f+oVjA7AD+CmJMEcGb+KFvMcbKpz84GPdgSc62KQ5IlY/22A+CibB5hC5eLeWSUTic8QDelp
xFDH5TdSuSHuMCLEyl6tW3nt0DyTY6Gaa1T85JnRUJeFi2ak8Kc7UrBQFypcAeBvHeuladKUotaP
54icdWUpIskq3ExeA1IBOeP+clPnoQBRyY0p9H2HP+OqH62UFxTrylohxfbADS70bXjGRKb8ZLCh
ko/5VkHvA5vKHJI6YK/osLwXEsYGEkMrBGdgYe6QIXKf43cjAdG31vCQ3d945HCAihfzxFkZZ046
85AFmeAJaGMyx3/i3kZkkIPqwdvgfRdcwlbRzkDwGXiO6dPIUTC4NbMlTFCIqwnmPe5Hg0X0Svqg
LXmqiLy5afieMN1l6tKcQcRbrAog/xzb95FZYI4nHbfLFl+n4/toXnowFWqqj1ZcKld6kuT1hqx+
rrqUzJTGsWG1yGgKS9wRo42bOJDAJaYYCDi8eGxTm8XXIFgMoA+qC49KpkZVSSe3kS7HfIhkowPK
U0tcbm55qQ8GohpiJWm5KHvwQclcE4Yiab+wUqQt23O0l1G3gxJuZ+8Jgzlms50dfvXxGhMucX07
1F9w1tUnxr5SPWceyHaD0d4O86DyFAkO9a3wavDOvON8zbtgAPVt6jNIyqa+b+Wt8InHID8/vvI/
Vty/YqKNYzQUUmQNDlAwjhl0iNDj/X5DdxJiAw4vf5c3pC5a1bsqzIFab5MfqptQyyF85hWCpvT/
ODuv3da1Zdt+EQHm8KqcgyXHF8L2tJlz5tffRi/gHlsWLJwDbKwNzBVIkYNjVPXq4dicmn/SR3mk
PGBffuNvwgNFAcz/ujflkDy2HKlv4pv5WM8tQEIYxNvwhcoEATadXEioLDk/TF+a4b+K2BneEIEp
iLY1nAv/Uf4rr3GBvh0+GbGgHA2ToTCqxzwxMhdzfZYcwkE8PjinUs+997DZgPzMT4Rgyouy5Qvy
yxHjXfVs0uOPjAePfIFz+8Ba8+xB3e8c6gcTjHVkAkjSccBdwgfvHhyIbF/yRwsMBx7FtQnstsw4
IljMLHjMrQCU6Ib8hXumqAIKolgFnv+0KWNpZUIst0bFCuTFyCb5e8i7+8dBxIN3PwR5TNB9yL8w
D/2NZ0yiz/4fJ+JgUvxO/YarEjyTFaaiHIbzdB6u3CPGUXAudGsuNJOkWFKk5Uh62onB38TmnvXb
TuSNn4+l7OsdHFJ9yJkWTymwA69lsBHykdHTguNWM+dZgnKlL/KaERzX5em3O8A82xw5T9I9Pxqx
PEoxBkw4VKFNWwrwv8Dg9jxwJoCwfTfyrNsAajl0V+kNrSl1wpUyAtEz4R+absI/u6CdSVbZ5Ylk
9Af7XmBHfAK9LB6GoKm74NWEOsPC4vxmY3jPn4R/wVsHudpbe28mQQAEdaLB9++1c9KN6C142N2R
LKtw9CSsvb2+dteEvj8yLlgiTuOPy+f62RuaqpAWf0Qhwp9hoMYpzCkTIdbDWo+aD/MGRqpYvLBl
MYUZWrT0n62PtJqpMfaBJKAMf8bxRz3GgS25A7mVQ4nNk5qBTkvGVw2E5ow4hi/4gcGf3RF7zvLh
9JIU/H6Yw48o8riHBJAeNWMxau4Anaw3TnzDmrFZE+w2bOgj7EQq8q7fImld8aJYteWICbfSj2qO
fRgt0rxirMHv4IjEHmLwoLJe6MkTe9XvOIIsXiTCyTcff5p0BNt/J+3EJULLmXkwNyA49Sf7lMLp
+tWlRIB32yadFR+wQay7im2XExbVAWLYkUiawZS5Q/cUf/LHSB2hMy69JSeme1e+WqviEB/ze4X9
AH8GdiN7CB02XoMZThPpC34v/ViDJ/RPXkB/2sPpXifeFPom/k6nHE62dKDGg0s/kjDNwHHqlO1Z
jEsfheQAPfD4jtKOMx5aIj8KMqt9RkjzYm7MSb20j/GymutLZ2mepBfraM1Z/ck+PFpg0APclcIb
erU5/6lhTBrsUUyCljYJj/2H9y5yuvFPi/LUKcf5i/ZBwMC6Otl3xWOHTyzTjA93C8/W0G7wRqVr
xbSK7h+64EAY/EJ4v80INbNLWt3ENyjcOHfCSFrTUUX8MmzM5s55Wj9Es2ZhLQl9gPZ7a27xNcq9
hCtUxImkiQAjy5fz0KZVg6rJaD3cjdCTYzjBOkbBuM6dUBCA43Lg03EYALFU5ixuDmu4fQ10hFFO
Sc9YEqcygEF7gvEgxYnLJvuvN4ZSMIUsRNQHpSP4ywOOMxg5akhD7R2VY+tO62hck+GOJZA+8tJ5
UYyER2xlrTtoUDkUIWeAnxx4wCTM8T++PqYL/pAFC/eYkro5iO8c1e5bZrFlU5WPlMfoI16DjwrH
4okdUT/lDzTjgJ+beBUeS3ktLjj4Oir0D9xLMCFxaPuLUUD6M9UWJCSOHlxLJkyvWCI4K5c5dsIc
UJUMQkfG/ah6g4ignFXqdwWt7fBBd4/aPaceRgX8B+shHWtMJ892HYL0tRPhiMtIhiUy3dCtRuza
Bvo/L++Swm4agtnLAS9POX01q7Nsx97mHkBzrLMP2K/e5RuMF5f2nbv1XpnHwddaEzFbf1CPcaK5
EDfHCe6UZ0p6Nh/QS+vN4E6LiaaO42ewEXfPRnGOF9LRWXbhuNuT8XGq3tUT40H7PTtQ1MjqOFuK
78U76gt0y9pU510DOW1IkAN78Q4m+WqTHPyK0xaaXzsigvHu72ehDbjar4WsDPoiDC0wfr8Y7DdZ
k7QyROEDu3BHJYlBxJdFKG2Ni3VOvKbxGyDdffFayHNaOJASR1nRo1DNOlSoH8ojRkHsr0AbpAo+
O1tth+Glz5ZJ4W7C4CbBUqA4mnYmpkpjcSKgwiXqt7tPo1XwL8Jr56DP/JcqGcDt5NHfTm4ZCGDL
8vfPlC4YBb2s1XFWCgi2T/27E8+dByhM1UoJsTQfCj8XfGngrdJUzVqam2Kq8+Fuuk8WRn6O8JL8
RIk42JwaCzpH8bPAmAsfUXdqPfFBpv8wBMVYKnsRCOChvQ3G5SMdX/gvwkZ9PqDKxtj/FJcY5Kzp
gOlCnzpvDJd9+Lfz5/6OD2/R3lXptvzEqycOV9G5ZxtxGfABIU8GtELAFXIaimym/Ticas9IuBfl
A38fLKwXphTlymf9qm68d8cfUVon+2BSf2AjjxnRMPRu5A3lIN/Vk8WhO7Efk1NJIwmId1R3fy8r
dWBt/lpWyHBVDBRUXTYuahRy2Ky+8NmdFVS+yYgHl3Yz5Be44zI/4pmLY2+nr+q1O0uGM5MeN9li
rpWN4rf4ccie9Jb93FVn8Sejf4Cz9ljM2nRsngIsV9wpk5oomzZvVj0QpHH48ZsbnnbybwUJYW/f
fsIFgz7uDCNL67o/5O/w0Z3H+F06iStr5kzdmbq0Z3TgFBbFs743jhUo3C28SLuyZoeMXU3/cnkR
9YtnWKaGkBQpJgMp0+inJFgo7hRMIMVxwptqmMAChT6jl80wLP6yg0ihULJ9csrbFEqrsF8279S4
1vZAGeO+cbdQRyHfeYADbEnOHDdI+FY0KLhlcoLv4UGMPA1S65Qe0C9nToXP4SyAoEUCtn+DLmVc
ecA6XjEYtiCCUrFNYQ19O8FZH5HhxtSxvTVSj9GnvTX2LIkNSRu7ctk9WE/yp75itOgftPf2nY14
GR+MJ/FTmRH2XqNMfXWfqQPFB5wzZRQXo2xHm79TFiN3kk+LCZn0FF30tCAu9l7fRwDFJNEug7ML
5kBnRCbAJ0WO1I1IhJb5YpxJ/QJ/s7+Hut1vOfcol26MOqwrO+6Pn33BwXBCv46UlCl/sMtesaul
7GPzfAkP5gCl9U/2Z3qGfgFUJn9ialvoo5yNOKfLTR6YlLEhAX618ogjyK/Her8H0aEWl7j9ftRg
/PRqLGDKx+Cuj8Phri5JFEbmR62BBqW/Y1AF5d3BP2ucv9KYV/lZYFYBTkddfMzf0lNEF7zGVrJu
CJIbNc/wB2mKmE8mCj08dPoRGClMCJSbZIaq2L4NqA/mHLKBXSqlCe7REy8l5mgEZ9IB18KK1YKw
McrAV5IxoynSiOwbSsgvpvjPPQcvcM4xUdYssg6+Puhv64lIzThLbVk8YKMcP8MPUpeOOqpmbHrY
xAgA7ivjOb+l0v0qNH9dVjMM7KBMY5iF/lzGuW9Ygha24oE+pc2P2/CAFhrUolw3h3pFX9nNgnKp
9Cjw79tq+fdGiyv/r52WX00NPCiQCEoRh27x268mhU+oK6MTDyEgEACiT6OhM9h5lONNjTxvjef2
xgDztA9aS1Sbio/zRH6hNC9KFAL6vRxgzTJVMV99kdKtiXf4RiceHmnS2HGX0sKOiZNDGN0p6yZb
p8BwUNcX0UJS3px0Xt3p7rY23hIGmY74mqfHJL/jr5pAv+0ezBd8yp3Pkly4sw8VAHQ6p1Uce+qc
IRCQxTkAO8CZLy0XYNQO+Wvv8VOTrDL/lMcbgzGRtxu+wkkKpOMthHZFKkqFgEp7RI8kQdEwFqX1
Fu20auwrGyAgUSd72Jshau/rtR3NvRhU6T57heNh8I/niyBZK0yErIXtnmph4nQLbLRgficM7TJE
vMVZj951cW/3L3o/Rl7atUsL2nk7kfKzh6+v82SLgKLEmcnb4k4E9GqKh5x+A5rzTmBKVoFEgHgI
OUhJhIk3Jt+xQyKdBLzHjwzVhSLF9NPOUifk1+ipEeQVNcXcG3/4jBCtR6caBiZLz4OzLD/Y0qcj
PRh6NAPnVKpmoFb49ozhN/TQnRIt7WUXYP6AMe4MWo+NAjTaBh+Sv7eMFbnT3YdVPFKe9Iv2DW/o
wf/6MWsXTXMOKNn14J1cDyecwyVSoBIIwb2U7r07C0RSxD2C0ijGfXkwHXyNmQjyQBlWYKVb+RZZ
CIy7S2XqtPSjBKgXn8FDlmeL0HoF7mFVYZkkrgJw4QHCqaNpoxRTRYbr7OBioc3EakOjhDexN1On
7GEVLYa34RirHtgNsc1jYEDhm24Vpr98vJXBUJ75Ug6ESaMfvxX34lTYU1SAATIPqO6Te0xG5edg
Iz61zYQQB0ofBagAhhNavAIuCiz2YVavn+nA2hMX9eK5ekw+I3dcAWDg85ROgf5gPZbCzBJmGMsi
pMFp3NmnKza1/iPNRt4jWJXtLVukk8qEF95KqwFKyKcWBXQ+U6Ek3hFd7FWvgfhcxs8Ntu8RLmgq
Fn+9t9GB+gwTrjoLm4N+nOE9BLaiV8bYq1LMtxn5sjYYo2ZJN/EcjIPhMDJiNabEEEcoddwd1po4
dHfJOQKBrDNlJKglY8TXDGVxAQ1HxOu2csQBqE+DVZZ6c0Hvd3SIfcgzb9YWaqPB1pJ/pOgPBiNG
eFAzz9xLR1MFEB8iQLa2eodkKlE+hPLVBdPXMDzAg2mlZPOGQlONX7VdEt2l6Snxp/qBYMbSPnAk
CMKhFQ65h2ulsjHtbWegDzloKGcnOh9Eo8VLLXg0qW2CRUOjSlKCLx0N8oZmQN7lHUwZzKYpZmIM
OoFnO1y13TIjWAwoXlvjDCVpM0VZkfViiO24H4uVMGlYE5F7h7+n296rqj4SXWxlkeNFAuG8KbKD
gTfhLw3/1ErHFPCiEXgHzqsXDV1KDGk24RPVyjuUMPaWzLmR8aKAsOnI6NWnqtgXFA6+ikSON/mQ
L7f6ShQes4cYM+jBrcVpCXOYo1kyw527iTCMmAX74OT3K4gtaAWc2T9jGXj7agUIWraPafOowkug
m38gJmmZoiQ69yGkBxN6CyYKeEi5ZKPO84NNlu6c7MK1vBL0NyCHBKpi1p6jVejNA2eGl4dMS1I7
O1t5prgpphB4zzZn4J16St77WbBDnMGHQgdumNtKx1Rpqs8Z00GqpJ/TZniKfgrvKW6RJ0xrOxVR
yKqGnl6vICcY6CpE1MxUIlAeXH9D72M8cbROvXW7TuR/aHLd+j404B7S3eEnpv4rkY/l76J5H9b3
ZIL7bEHuBEDO3PjlQQIXccq56b9oPgJecjJQvAkEK8MLSv12ZNvE5olo4d8cucUa52BlD1H6zJem
5/KyiJJRoL3L+1B5adSD9Kg3Rxd9/xPNhLFjTJalGzzXIqLTUDYW9ZZREAMu+DzGwBOaDy2Fvs7Z
tZrwJbDRv0JFXiQM+gSJYIUVagwlnZbB1shOIZ6uxQnVk73IP3UE9ls5eW7cBvu3XQCCgZ+We8AC
TnjGHKyInzz4V12YYf63c/LnSjw8Wtkb2HV+ZHrj8jr9uWPOUyIp1AeVOWK8dvstH2DlTmAxc4ic
E1K4In5hz6h65WjuOMdKlVy9eIxt26LGxv1eTEirHeO4R16Opk4QShnxfejPBXftfzCudxpESjip
CW8AFwShUtQSS48DOd9ISzIq54sy97w5+fazQHttlHuL4XmXrpyynXRvsrZk4GBj1suQyDprtBD4
xCDPHInqkjCbKtpgJORsfeU4dew3wVw75claYjtQSVPoFfOimzgNqsQDcRWOsdbMeeUvcutOGrxa
QMGURwB/citaeFsVkPSHIK1th4FAh/DG2Vf9xmj4bYtC31I15P1T7a9VAHq6kRgoae9BRkQcpzOn
6pcIHpDBhPlLYx4pcnpAqp7A5kMqrzU4tsGstt//Lrykofv6VfZ9q7uGMv973SWHRRH6GdUmcjNt
1Kbb/j1cGu+y8+QLr+xV2nRI0ZYheIDr+LSu07/vQP/dSFD5mdIQZSSqMiDozzvwVSvJlIQ7sB/E
+0GxW87UB3tOYp3GHJPP2HvtbAKCIJgcSnWqM49nXQT4CsTm0gexP3fCjupNn6fvnywYXLp9HOLH
HhLntpznG5mhDlMAY8+gIMVGYYLjDBSwD04ogWBeREic5gxLorHK4W4haevzkUzlIuKKIqD4iwer
ufa+VY5G/4KUSgfGBAlIx+qb2Dzktwgh/1mFXL6UwX9TRkeOk4h8wbDIBSHtQg9kzw4WqrWrYMRM
8erWIaP0C9Jf24NxdnF+Q/lYzUiEpjwjw4QJBmY11AEgP0AJdryyPyh9ws8ONh3k6WXXRDQ2p7JX
Jrhe1Pmy6tiAUD9EHy7gjz5NXkHGKJRkc53sWuXDVR8iaqFwP8CmQ/a4KM5lGJL0mvXceLKxsgs/
Oe3lVTXlOBG2QQ9ZFoPBkm/dXsElqNdVffSw0U7QavprgtRDbwk9GwcxyXrsq25miFP3jSAoFQ9C
5K7MCbEJixGgG7MCkNHxdhzCyA/9u/5TVsYKg61RXpFzvIYDXIoj+BUK4UU5bk5OhcfSTBOmmfHP
fjKRVrVr5sZB+4SXNyMPrAysV1W5M825m2JxAJ68Mf2NOlSn+baDrXyU0k8O0rKYhcWsxyc6fwQS
TukUeBHCrBJWPmaTSIemerXu1hJ+1+0nqbvNBpcx/m1Gae1Y3kC7quYefS9cPDf6B2bO0FdeE1MN
W9yWF5ghw+ldQEAJ3BtuefJvSriJ/wxyI3IDJU25hKzUqtHCrPcIIiCVMOJJDikE4Pg6ZgfaVAs2
NYJFYLZ0Rwa0nD8ZdN4I4cm1AJeIp4AIOserNssOCjN8axHR2Nf//v7mpWvfPGRblraoqoqkXWAm
nipHKADr7tBG+w7FSDIXcNfMHh1nGfTMquBrIdaEf5DBLHvrK6SG6Y3hx5ev7MVHpkuwrcglxbBD
vPSdLQslcco86Q4NRIYkPRj5UcfjwrNxMA9fQrAp6U4yR6TaWMoyIkI2fDHzCaZzRvbptm+F6Y80
HTKNu5XCZS9nN+7vC8v96/4uOuKgrguApaw7lEztauy+Dl5lMiA8CM6jPWg0wSdurR7p91AW7bqo
G4PJoaj8x2/9dhxEvtIFbcRDqbsdhjhiP6+whDemJL1jHGmnZxUt0bKsNkxHUnjQf6+LK0ZWXB7D
WgJksYL6j3r27fJK22mZ0cfdwUXlSgNlynsREok286BX1mTcS+Pa2WgtE3ASRGz48ChytxKWaswu
ulodZZgb4JEmbgOyneqT0p0b7w4dbRmiu4Vxfao45iSiuFDYOLPGn8nRFqNSt+ClYx4VpDdOt2to
zvdfdKkB7JRCbmJan4OZz3ph27XnwPnQq61poDGewT/MSEliPILIumU3+/t5/houmkiS0LTjdSQS
dGFdLKEoyKpCM8pwD6GnsIiT9vBwOMo+uW40kPWuxU7r7yv+gnG+rqiKgypliFG5+LBroQscvci4
onjU1WPfbnqRgwMr83l+C3n9vVipGUQRxqTOxdjq5J+Vg1SmDWYrQbiXdTwzPvru5Ijzwj/I7RZn
ZdWblCDDHNNSS7MtsEHfvIMrP/fHHQzzg2/rtRR8WRcK7iDGoUGy7yyxWpgcixmifDMgLG1dl1sD
2rGfaZRwiKkY8cpbDxdX2d8nmTnJmXn+/QpuPpaLt94LkRKXOS7e+VC7LwoM6XIsPNRV3b9jYV7j
5Z2ijEFsyoQOZYcBsvD3LcjDk/+xd329mSGIV9IQ2379/W/PRUOKXRqWG+4LYaMDmMYNY1uLlrWZ
Kwl6nDpaxPXKcNZCPne8RdZOTHeL+XeGNCAv5lVDbAVJMljYTUQBfvStF3f1vcm6znfBHf6y2+8E
RzILm0dEsg/sT1km13Bw/rYYknjPfz+MKx+hLMGWtUyTc0axLlZpYtmJKLtOsHfTvRlMHUxPWJo4
LmEkNsfZP4cH/fcVpWs/b9A3I82SFOWX8bfQpamQirq/F1IFo2Z6Zf0OUNRzj24JrxKMUzD3Jd4P
3t4wmWVDtWnbZC7axtwbmMQlk67Pv+/pV11iDQc9HoUAzMMg6BLWrmMn9rS29PdmJ6xMWSApXF+F
LglY0SvTt7UfpLMSRYqKpECM4/l75XabRFbWBQISNY42ovRcYbvGuqVbJDBCqLaOJ68Df+XKa19+
cSEr/n3Pl4/xv1u2FI04WU0yLxlKlZ9rdhRlmGHLR0X5x/AHVeupkE5S60z5fv++2mXh9nU1/Npl
fOkYJl2uE1/z0ryT0IDyiwyL2Metj9MibDsNLPTvS6mXx/xwLRkvZYzhRWjnysWa1MTclWu18feq
1k2EfCH12dLLMHFzu2WX6BMjeJZ0psSdNCqc54xCNc/3tcSQCit3o33xYWhqjLlN2D5xC3e5ec84
vfLGGTvVucj2ovQooLqxYHY10muK7rItXiKAyiavmfmWDEeNZE7WQxjMPZVhdGNu8bvJ8+gpQNBm
ZK9//2Lpcgp5+YsvdmpBsVpPYFa3bxnfDjo//66o9kQbFBCj0Vp42sOwI0Y3BhuXH//XZQ3F0jHm
NCDZXAw/s6yV60Ku/X2cQgQ9E+vKRuNZdy1BI01xYpbw9++8bOe/rmchReaKBhOki+vFWaOUlRH6
ey1bNgC07UbS1zeX6q8j5r/LkJSmUSricHBxxAQ66QZqws+isOgL9m/o7TsfTiO5Iao2rlkanHaY
YxXVIVdrbLJuHTHXvk3Z+p87GDqMbyeM6TVSbBbcQS3jkYFOXntkzVFp+P4K08C/n+qvYI7L33vx
WA1H7WxPHV5jf7Ak0gMCaK3TJn7NpWfPscdVdmaQIDXnWr9FEBs+xe9H6XBpvJIJ49b0YTZ38ahL
PU8SAasYLFXAKUTiaLOz7B0D6SmLCebgSdfEhjY6BsXJ1tNu5CdL17YKboCxvURMDClBFw/aRWff
Kq6HO5GIqwFWxSkoNHOe1HBXbSNtBSjkUTw3KxO1uD2JOmvcQ/muoc56ETLojN5BIrXzQ1FPGcVY
3ILSJdseBnZcYccsQOSvSRG1g32qMveeKgS+aTJceH5vVjGwMpn9wyZTkcm71mHIgNEzzCElCK14
MnTuS5DDpcTFI2r/VTHBovgH+28OaCxf/b1btnPDlmbYla6of3Pr2W6RQlXqpq4e2MqwdRzVuAx7
pBe6FZpeSSH9S9kESbSs7G7e6MXUT2AeNyJhr9rOhkNOQlJpzDyqmIgQRkWn/YfB3pNUUgKneLJ+
6Dy8FsxHh0lmTQRU5qsTya8YFi4NEn58XGHtQphYGSNEmRxszmDvmdosptWqtLdadlb8OWUJf63s
967al8WJSUkTY9VZ7XO0CE2Hfpcs9gwyUhtYTIIk5jiQoa2KIGesPxUDpyYZl6t0I8PyJw2YhGsM
dd2PpI8WvqafEz3dJszmG8jeRuguXOWuwbwhGbzmeaRm2MxUdFqxiQaPgGS5w/Uvvh/+SBbeNGnB
uXvjO7uyXYJ7WZal6yp+wJeLXVIcIRAN5gpDEFPhfzqhMs8ca1kZ0lZ3cLjLwglhWVjWdfYxUnHm
uPOg+FVOTHInXlpQuhqI0wIZIP+HOxt83TRqKtWgjvu531iJptmEA3h7TXrA62Fs4lurK/YTbjL4
FfXTvoMRZltLM7dmNbB/a5oj3bt3/I6Q2JUdHaLwZNirAknljTu7crKpOgQfS6LH+y0fyzK1EtSO
Z8bGYNHjUu/nHM+spoblTHQOHw0nAF/G3xdWrhQsWMHAU+CgkdkjLnYm3TZiSYttd68TImnDGW4d
1Iow5PGLqiKYHXC6sjKdseJBVaxpi/jVlR7N5qWKEIk4ewnk0khzgi5RVgLt+0w2SgSOFRBnF5MY
zJjRdPNDIW3eXeCO0q+3WvLZsWUU1VOaRKu4flQBjdUb3sZXDheVjpJAMAXXHuq/ny9b7VRH0WrD
HRpL9vn/PnffPjGtD72Hvx/jtbPlx8UuarGi6+OmTIaLMfORbHj5zlNuvfDlMxEX0FwWD3zbk5zX
eqsNunaOqxbrmeQtwxia9p8/tJHUhqpFcPelvDGII0azQ8pZKk68BGfPbSWS/CGh4u3njvJqtCsN
gf+Nn3/tk/9+Cxc/P2ydsC4l3xvK3hSHBA6NIvnAw74WaywNoLvb4S50sjlvwS12Rm7s5GLbkg5q
NuayQIFUMFGuE+3GF3/rvi4++DjK8fAsHY8e6ikynijbWmUhGg8CDC9hwnl24zlc0sg451WLiJjB
lYql9wUHfitoPFEqAOT4mtRio6GGEdYRYIHbvFekqZPc7ZIiZNxYe/KVPuDHRS/ev1ZpNTlKXLSj
jojgBBfMuXt/mMCTAgXRKHjJoB7YfTXxg2CsYzbg6UQ3Ke5cRYllEnMUwA5P5edUeikxOuqhr5cI
Z9r+XpSzG7XQ1Vfy7RFdLJXOUIxQsi13n8ubQNh50hOvhBKefpCK4vYr0X+XXjwdeH2DwwmUqIsN
jgl6mw2BaBy+COiUQ9Zz3EIWLvq3uCZltzwEOJY53n3XxlOzPsXJWwNVK8/Isepv7La/IBXWhyay
0Q6zOgPTleHhfFsfodaUIs4y7t5l9D8cjzqk7byzoOYDmg/jYuVDM7ayIk+16t4PEuSdLJvoJHkE
GICh4LSVzjM67DhGMFGgusTq8O9FfGXfJIdgWMkImTHVuBjlyXqqJYnau3u+YGLB6urAJuIZ70lw
uzC+tnZB7WXTpDcfXtBwM98eiBb4IgSGyt3H4X1P9Y07Z6/FTKYOjfei14hTsBPq44Vqb9PssU5W
bVUgTdl7Am5MnFTNR0AuTGwJE2gcAcxJAemJqTk39pFfCPDXi1MU3InpuWXsYX/eZyGLaecaortP
vEf6ei/fUespJhNo6THqD2Xy4ZHpmzzKeB3ejPS7+kZ0AP0vXAHXu58XV1LLqY0mdcn5IrhnITof
XFIIFryRuLpxal47TTTg2P9/sYtfGmZO7eolFxOheIpbSTzU6T6LVkk9SRsoP1ADhC3kIoNvlj2U
e/h7+f0amXw9akvSKCBNPpHLSAKPJryp5IYNgpCrwlxU+ZiGlDXIph1AAxrO0OoGbHMN2GIBcn6y
beu6pV4cFGKsG44ftuwSiHSi6A2z7cGUmQ0cHLqzglcNXMHdBYNAmR+uZmTLysmM4tBvB/uFVTS0
P0ScCYzh7GUQHMvgRXDeU/EpphK/WWRfWxLf7/diV/OsUFassmbPr++ZL8fafjjpjYVCUtwtld81
2EWTAJl4PJgv/vI2SPo8bXR6i2FJ1FQTSY/T6AfnuEcwdGg84RzEMuDX/r0SrpwUmqToMktRRVt1
ORmwlLQIFSuipmK2V5JkWQ/RjrLxwEnFIoCj8ff1ftEohpUngbQyi5Al3LCGo+TbZiRTJSdVyzTX
VsgZ+Gfj9kslRdGgIy1u4jeqcZkqV/VgvWFD1997DtPjreTcKiOunOg/buRiABP7ouPGjUtRHu2G
copiUqIHSTB2USP2QCSUIZQuBdmgLgwTETF5yW5+iMOXfgFaaBLHlSThCmYABv18HHYeyLkkWs5Q
1Fk6bgYI+ABpAnMK9C1CrzBRUxjJgZ2vvPVBXn33GtcEZUZz8PW9fnsVSZY6SWOrmC8qdzVMkYZk
yQqjRntpixm5sV8Q8t+v/+on9e2SF0eR3UaV4wd0NENua0P1BHcIFQx4n768/XCHDeX3w9VNk7hm
cfAc/Plw3V4xlNrVEFhGn8OZwvHlE5GTN3OGexWUdBa5VyOKhaEh4C9260C7UhZZMnamVEQKbqCX
6V1NDQW09Dl4uXjZZjNROlryR6HjFK6vQ0DASEUlpYtTnG3zMBub6j8vcnamcG8ijPn7yf+St/Dh
fb+ZS/aQkehGERYlOjU87jat09y5uYrxxJqxkiv1U8MHuhFnZKyW9R0F0BBl7BA9QsEAF5SykdZY
q45/39W1bY+7IsoZyIxZ+hfn6dsazDwnJQ+Eba/GMqn0JmbxwNpnCZa4zJJwPXz9hNOJTzeuO7z6
i6VhEaJMTyeKhsIX9nNpBJUfKnYfOwP8WxvvjEOjfiUDlK0dSDcxNmEvaAhYFUE6lAC6dqNK1a98
fBbWutJXqQNUdnEY9r1Ty2kmOnsZGr7y4UhbsoeSYMsqFPw5mnmXsPcOuUYLv5+8LH/lpesG5D/j
nlHsWrCYZaw6yWzFXmwFsBymhKnM/QGhw9CKqaHTLlW4Xz7mmLvCXFY1EYFYfM7LbO3qs8BZu5gP
ekshmyn+0c/XtoUp4gu/XHBLKFQtUSDztniI4V3vHX3LWaBIC83edeSOyvhnGvepPtByAScLdY91
nZuPK2sW+tO/X9Zv+ORrg+RZYd9oEvDz811VSuXoUi0JO4oV5C+lumdvNK09EVt/X+j3O/lxoS8R
8LfFaLhakmMvJOyGrO9shAAgQoHJrhHNXOt2tviN36VclJxiiSrV84cBnz0DP+HlkWMeG094Zv79
u37vuj9/10W56VZ17/c9D1DGVazfi5hO2Us3/rQ+bg4Abj3Ci2Wd17bqWTaPkHk2gGnXrwpMRZJq
S3PepJwq8Y1W90rXMPw4wp9ElTh4CJI/V4dnSr1sCqqwS3qYjR7M8JrWEktXqIuyvhzKpzJ4jLGU
Y9ACPvD3o71SSXN5RpEAe4iRJPPiB8dmlPuhBLGSuVWPUJM0eqpEHyPZ0t4JeC5zsDMVuLGbX106
3656UTakXt9mScBjporyHBh7wTQNtoyTZ6DTf//Cq2+UMRXSTuwffyHNftUUFCk8XzPaodjJMCxQ
V3Z9HqaWirMMb8xRrv4yqkNZp1Xl/y4641j0w1zTWKsUo0n4LrkzTgGl3d6G9H7jSLTgDGyAzwf2
36UjayAbLuUvn19L7aNauC9DkHJndOExBjkElI4p9NmR/36cV1DMn5cdHsC3TUZM5NQqk+EHyhsF
K4tyy5yiFD+GoSBbW2XNDejWjRFiTnj++9pfHfTPUw8ggEr/i/AwADU/r+2UvuPZpSXsIjRb2jsu
iao417OHHpK/mOBeom6K4FHyN31+dPsTo0pPx8pzrOZPpvASZ+96mo4KEbd+5IMa8ZMxRFlUGRwU
IXnn7gKXsVQ92So0wP99MUWKHiMFeFqGxNK42C3lJrDj2u+FHTtYAEVnCYqf4MJA6+p9VctZhtsN
QhA6tCw5lk6HKwoFzs2q7nfpMMT5AT+qxBjoKPB+PkQJ8kHienx7fTuDzcRg17RPvQU1YKMR7lDs
OVOt5BArq6xeM8vDRuHv1/jLCoNpLl8GI10TL1aLNMifd9AGXtZIVg6ZG8aQCqI1UNYsD+NrCz8t
RhpldaCUM9x8JIs7e2grABMcbUo9AxFrHOAZpqn4i7E93bi1qw+HrFqM73UZAO7iLWW15WpqlrL/
J/kkK98MxDUGZkY5HZaGAKMtSDbIxp2UbUvkfUOROdyJmK50fAP+vhnzd/3Nc/p2MxfPCWaVRmpf
RuHQnLro1BdnLyMWbmN5BKqa54JoDbN2ACxhgqvlKcXvqbCnyAtyxoMtE0QbN7IIy8AUm6VWy47k
II6rbjAQhhchkaLTKitH0jeoaUL4Qqa47wqYg+lgu4SbelJOi/LeVT8SprOdKd3JWOeg8kZgCCvV
w1XCKLahJo85Q3a2GcxlTApwVjCteNfGWBQqybaKjDdTeNU8l0tgL4wahq2hRrjSFvc1IU1Ki54M
cx+7iMZ3VuguO7iKmb8R4lOBPV6I134QnzOKNI3ZcAcVXkkfWn1WYEuakVkdLIMS4wLc3l0NGyzS
UKQ3IXxTq4e/38aVUp+3AVdVN+HMsvFevI3I7VOLjDrgaB+jzjPlTsdUuiFiGnyPmRGzE5esQrGQ
by3Ka/WPMoDTmsWYCsbHz++lly2ovIX/VUCy6w4kyH5Kzu8UWu+GKSDoQwXv4v+Rdl7LcSNZmH4i
RMCb22L5YhWNSErkDYKUWvDe4+n3S/bGDAkiiI3Zi1H0dM80ElmJk8f8JvPyNUvpMNQIOLKOXa1B
X28647VwFjLNdyvfaSTm0kEV0hJ299bkFqj8InVTi+8EtgGL6fOjlp4TWNMHVb2z3VvNOieocMHD
GiGOo/k7Si+oMoa0tAf52ZG3JnSgUMHrBcUXxuQn3zpo7j2oClt+MOLrLvk59n8kRL3YZ1Eo1HdZ
9GRUP+vkrDnPdvWiRMCP0NnVD/KAL6n6xxYuBuOm8F4758aI8Lc+Wbgt6n9ItUGl6torLbgml1eF
+beyj8ZACnBt2OsEZPp4krqDel1o6zE5kmTV/UK9NHt6kCtRLJI8euZT01iF8WphKClpXriHgtry
2zTMObmJdjgMGfLBQ3/GvV84s3PJz8enin/+4bIe9cR3cpcz6+IQVBwUfR0ivVwCPaBZdJ2Au8fo
Qnn0m9uuOZTSdW5fVGTMvBNEqlRdugLnciO6RIw1NC6eL8A31W7Voe986hPSSwkKjuvksBTOGkAD
+oWMIkPHuEJAkFY5uUsvQh707fZI6d71S4m3yDGnR5henkURa6nOv9ycD3sTKGWuxpLiXqpyWyJb
xJFTgz+B+7dFdos7MFLXZnEWjSvvWOqXvnMW6sIvTHxxDzLRtx2SOGgc8iT1L9PYkEF1SBfLgIwx
6GvZ++X0KuXsTRz+Eg0NKnkii9MGSM2A/EhfLOnJFgIiVMuP/8tZcUwEqhhdcEwn8c0aetvsVce9
0FBkNBnmz6N7R26nZC9h8CyCS4nFuEPB7asgWmGXA4MBnpml5lWEMKRvR1cDw6CFZYkCZPoziXTB
sC3EAkipJ0fYCCOtqC33oliPaYMUDDGXGTo7AwaM75jYZmio9mR79mZcarPOHdmPT58UKlnkq70T
m66ozhpT/6O2ezKTCGzN4nxh7lGm7FjvIEId1PPnF01rBkiakmPIlv0uij+Jv3ebgwpZjRzs+z2d
6aWJ8c1/HzWJ3kmveggRV+5ltM+Ijto7EvkIYwfstQoEqHsku0dsTIGRa8zpQ3mfemhnhLiG1I+J
+haTpo2StP77/bLmghU2qqYOwgWw4Re54UIZ3GpkA86Kuc+t+6bbU8+gEhq5j4u7PXenfnzY5LTL
cjRUjZ+4ou5txycHiVTeVVT52VnOoqVTPJNXwnVhXECPEMbENHkwzNJ2i55gg7dARQ+o20XFNZbK
hP8ApJV9SOONqtw3UOatDQTdUltQOHpvyE2+I5IWjfxFJtrI08LU9kY7ie3Rvcj5xd1lDV0hin5I
PvjnxkThIwyCHg2U5zz4KctP7tbU3yr5b+Eek+TZrnd0Vc3imbBMi8yX9qG9U9KtjXxKhRFqeC2/
VMpVoS6FyJmv/9OqJ/m4WeC1Y+i9K3pncvGbtKIoHz3/qIIDq1Zm/atDTR7nQuXEpn1/HOfKFCaM
VAH0drmyzMkHOahe1UfgEC7yi+f/oraMlEOKiHnxM4IVasg7Sz10BWIcG3Fs9EMnv8kGdPC9p+9s
banunrmuPq1m8s22VlAXHRCOS2zvaKXS8c20nYxwJ87M+QYMtyzd8BuhgpR2GyNYaMHNoBIYsgCH
xAGeZveXwqjs6s5gBOReSCPCDtkr+rOIQMvupYh/ovFTd5dm56bNwWzuuLL4iphnjvGGi4z/Stzw
fVpaEKCXmgIzYVMxNegPsjB4V/TJJepbrhkbfcP9wB6AIKL/zQNBDrWLUOQvdAsu7E/PmqRTWRl0
UdzyLHAp6CaO7s06N55IXXjotVr9IoMSKFNRu8KEAvvq/SPwld7w9v3RnH1nHaqJLZs0lN8Bex9S
F61Q/cwdCV7UZkBd6dlBorWat8XN/cLffH9jBuz0LZBGMzUR1z48qasGuYyb0r2A1jItcbbKFeNk
EhWAW8AbcuW1F9ag7kH0mR292bgK6jB4TX3/xl+086cLmXyMdpEqfj5yZXH+cvfGzm4zaVOm29HY
J9mmyU/5uOUvkrv6Ady2qx798TRkGzpSDOiMRl87HR1UD75pDX7bhIWyzrFQxdPcRr9wL9v3lJC1
tLeN49gdAvsOZLH2MFjb799jBswihpX/3dDJZyyBjwz9kt4q9w5xgtEIsPq+Prrv+PoMn03h0o0i
2kbKNrh+cEEQ6CwFIYQ94wpK8hSfEcjz8R1R+PvFzVzArA32jmhIU+WKYPzhx26r0agtRghij9ld
OlOcLLCJsSpA74tF5AyMROzFf583Sa40E65eNPI8caqAK6DIzZujnc0oXaGM9hsMY8CU+lpyZMA6
6N2uB5y9WAosvffkkMdNNwSSzzroRnO4ia4UnbV593+74MuBZPb7/fDik8OsRb0fxDKHOYvX/w40
SHSYni6OM96xUdNbn9m4RU5FT0vTJ2lOOjju0DIYv7SBjFsJoo+auR6DneGhcYoFCagZZkT9KWzR
AEBoxEK+BclhZRelN4G3U9D5ca90hYbC0TZvugDyOF4MaMB1YYdcOgLE4+/vD+Fcg5kkUGFSJhZs
vZ+aD6dQL71M8xWCG30WmHRE1xasOtdK574Cta526VXYnXFKXAgxMxnhp+dOTkFPU8yIktS91P2J
/CxD950ig1BB88DjJC685kz7nroTuIjDXNuAmvX5Y9OjGsyrF7qXBtksc6vUG9Xa8NnTs6AXnfDG
zvr7R869oMWDNJw8COdTfFqYGJLj12zsaL+SXgOz5dbgrgSStIiTUcVuTQ8el4aKRSKk3S/VtSUZ
TiRVvnvpy01s35APJfW1YIZGFLNZe90IQh/mxgf+7Ny/cX+tomFYua+jfEa/D80nSvCyvuB0qmvX
qtIddUnbfL8hyuxvYIAbcvghnC8FuK84YTYMinOBqhFoz1ylY42W9Z4rg6+R3pSobb9/5mwiRQ6O
QS1UbXZo8u1HQ5NHli05F3k4cI2yKy2aHairKcIplVScW1VCozcOHuzsrGQnefgRuj+ZgdOa8rVt
HV6k+oak+/t1zTWoRG3wn3VNLqa8VvTR4XZ6H8k5F7W4UKHQc2P2Cc6zpB2coMpoLtyHcz2QT4+d
pG8WeKU+LtmOod9gxw2OAI6wuACjo0mmmR5A/lrGkYk5erFqsSFEes3t/5ZeizCJP5zMQZgGSlfR
4LP7o8MwuyZPQCQc1VE6m6D7KIhqR2Q6GmLi9oiHp/W7yrqT1Dwv/Abit//y0QD3YVKJFO2X4WGn
GZLby4Qgynf0+/DKqbEkupRRg1jLRur/cE0wnW2z34YU78R8ZGyw26ZRtIjxnA0WDmRYrFdJCKbq
ImFpSoM1EJ5y79VWacGiV74VOR5fhaHfLry4uIa+vPiHp00O32jZXSdLRAsaTzR5yuxOhjZGeEJb
2KHd7xRimmis7fx/OfY2cFFTJ+UhWk0/xyYq5AioM3yDYiUmqYI6BptfPSSomnUDhLtdhlBJuBAH
3uuSySujKAChw+B3BsU6fWWXKxBNORcp7zM0mCB/QhCTRripHixMu9pHvNma9jHHfNvFKFi755+B
pSFAKJQc3SY3j1JCsDppaONZoMNpnbuHzFmV4b6BKmmg59IlN7X9g0TSMY7YVo7GOcE1K1gPxh7p
WEk+j1hMIwPU1mgnbULkqJq/JCcLr6rNHGu0KTTQofD4mRpMJo6BXhae5RkOEWVEU8iAaPanQ1so
GV5zQ8CXmvaeax452CLepNEzFXWKZeSRo0bW6yEDjcq4e0eCjimGVqE0cU4SNFqglOvXTjteMVVA
7hcZs20o38WoWzHr8oMlX+wZ7KcYwoB3h7khiAKTn0zSemcIndq52NQ5LZLEUZ5vuUY719k6WrLz
rIxbCoo9qnxSOZ4z44lwJcfx1rSTTYDZ9MJnM3N/fVrQJHjqSISXQVq9x2y+HFvZDd2jVmxAIUtN
cBUjcrsEGJn9LW0Z3RaLzgu9pM9py6jVYRqJR8rmyTUuHDlNPcv1UkCY6Xaosi3qW2IyigqT7Kgy
tIHheCbC8VagmQQmhryckqTzfohhl8s4mIcLevUgLCS9ABTiw/f7OxMDPy1iUp+oZUHCFPCuGjzy
iuQZOJDSbHXwvbDtFpP1uSuYMQBzeZrdtD/tSbOrTtPC8qzQEdAKwhD4aZMPe4x+Qe4Qs24zOiNh
uvKd++/fc64QU9GgFzRruBzOe0r+IeXOUqUMUe1z3ovS9G9kyGuFHqi9tnKgfFeZrFylbbkDxyuW
EROUZTiuC4uYyRiRz6BY4XS9j0Q+n6xerSw79FgERZGPWuVoS1u3QgtQGKjGL1kPWuMfMRx2knJl
8QVm1P4WjkPLP8TcIWciZ0EMlG08Oyanz1G0QXaZlACfvmfsYIGx9frwALAZED0jVn3ANEu9oOch
SMrgo4mijzR7ApTKFnbl61JgGkA35oLia3Cm7S0nVuI6SFO+t3FD/zF2H/vuNvSvZcAq2TU5cpe8
RPq1lBz78dgbF1oY3CDfL+I9+fl8V31ehCigP5wPyR7MMlYLAp97S6cY2oIfXaMgqhdPeX0Iy43r
/fbRjoiH3whJMaJt2QjfPtKozcJTi2iyvWFIXUVvynBo3Z+R9hTQQ9SdR8oPq7k2pbesPKrjddVt
jfBCgtcFD44HnSi9Kv1olWVYiVGdVgtN8Zn2FkAcNpUOr8bQYarakFNZJlnpUYiHoqPdWOveEWQS
lp9jYtHAJzkRRd1kS3++Q0y0WDj1M3fj5xVM7pR0VEJ3lMl/x+oouxsbYXRcg1DXeOWujF7Mlwi7
0huhk/0je8TEl2YQLj9vVbdyXk3o7Xdat25uETXXHiME3N7dbpRbMLaICD+r97q7UETOJOywgAUL
i9QF3cIpC8bKcEqQfMu5dD1V6nVs3Gvuq5PjxndHTaf7T2RtTfDYZxegoMgPwd+kkpX7emEh79qI
nw/l54VMorOb+7VtB6ZzCe2bkW2hJQj2YAB/iji/cxKtNCzzdLguCIghtP0jH16c7pFyCmS0abCZ
z8m4FElFZJguCiEeRTMo7QBrTH7OurSGwjW5t0zQDgE+EckBIXNX3xZ4WJb9n+yRcN57d1GP6na9
0KSfaZIyH/3w9Ek+oBUI9WcGwSLJLzITHty2He/kpNtWu3bjg67/kK1fOmWDrAQUkvYqaO/t/tDt
BuPSh1jfChhArd0U/B3/ZCU/I4ylUZpt8dkyAb1cwvLSosPb7KDuMwLc13WMq9qPYfHD/Hr18iZC
C0MQlmldTSNw2nh+HhJxouqV28gEz4h6wQFuj9vDoXsMkLsykGvYqNkv9w0RIwnl4xqrZW8Jqjpz
ObIUB28NUAKMOKZdUViETqbbZAE6+Ij0Rs1OyFkl/oGr2RqQ6UWsdjvofwEoKc267ZcChPy1NhIa
eaBGZEelU6RPgm+tGm1uZ5J96Wmj9C+K98rgLim2CZAqljGaiPcqHhaxdy3+Rzka7AM/GMEY4KOR
Qr7CuG7EZKOKN0p3p3oWfLyz5z1DQcRfpsSsLrbu5aem+U07XVg2OTe/+mpf28cSPFEHWuUuCn91
3Y2m3MbDSbbW2KCVMjlXcUzik91jtofTSZ+g2W9wPZzLBnhefF1Zt9Aj4PqvOvc2Lg8oiXKBSdZb
z/TMvIsQPOL7C21+wj3oWLfYuijIAXdmmsjHGyd0hB6iF1ske+15LKSr1BdsAac4Uvt0ElLuvMZt
6j2Y3sWH9bjiumEQ4+aCPfAU9Tv45ms1vudMUxxxKwXRDqQLtAI05Dz/wfZ+JB7eNtquiveRsgPK
ZOE2bu7ofXCndf2x1p8r71aVjtS+g/dnGH6Jv5mcHRs5feO2cu+Tll3fEWXIuh390NRbQmGK/RKI
VGoX7mdREEThOvP/0uKnnqenP2bYoYBE3urOUyGfuGOwtqKt31UHTlFSY22FFjEa2TtwQQwnjHxL
Hs8EJkLOPdsnzn5w9lL85EkP1XiPSHR0Byfa8f7k3YMWv/mev4L24WQovUKFe2SEq7ciQ6GJz98Z
MIIzZGyeAJo6//AHtnII+HABU2kNxRnTDESKid9Wvwrka7/bw+ywhAHLDpODtjloFnrh94EDWf+e
BIlxo6QdawUdjwBrwq3Znyx1x4gC1E7d7a2IXPIU1cegWo/eVsA2Ozgbt2n2IzVuWTHXqvh2iis6
n/x/Q+XGjR7LeM+e8Bui+uJmdBCFqmCo/+yjE/9mwxbEmtY/e1K15WGogpRHkDqW2V6xX+xdq+64
tLGMoeClyWhLT7SyfPMsmBfVwZUeFQmbj5hR+12ZhTs7UXc5h5XdJYEKrFM7/mQwDigNGYiKH9y4
5MFd7x9goGio6gUvFRYEqnrDu+SI3nZnSA/IJnyfd83etcC7HcoBMHamM/n0naHLhrolD6VBAKO4
0o/BcJa9o5Ls/XTvB1s53rZMwdaJtEaW/hQmb4yfFxbxNS8n/vxnEfCNPid/zSA10Zjq9oXvku8f
pLAT3/FBNNJeDnc5/lPprnWuQG4G0Q04jVZaCIGzEfjjCiZ1UeA5tRIMrACbAvGRWnvLPQTwL7HK
DQ5+eEiqPUdLQ+kfEaJyqcqe3QD8SgQdXwW+NrlV06RQzJJOmeiM2s21m115zrVGvmVvugaD9z3G
7hy5UD+ZyhVDuaBcuNdnOCKU26qMWpwN7fQLdqM0M8UcKsO+GBZf7XpsAPkeFWdfBE+5dgjRV9Ou
vei+V06ptJD7Lz57svlNXYgBMJvf5nfc9nV+I8as/v7fAMzOQ83iBBLHgRb+D0ePGQmqWDZdWV79
89Fr8y7NnJ6dL/QtY1JGvExK2mrHyVehPZYn5qKQtvjSCQp8uMBnvl/BbEYFvRTmlshFQM98XoGm
tmVTqLV90QBX8+6sIlRvA/CK3aZU7kvtkXY9IDmiOtVC3t/o0l1Eqpk9gersxyv+jLJX7DYxt7J1
7GJPEtmpjPnGr0L5bVYrPOz1CCNEL0QhK7oqlCOw/Dy8OPY/37/K/A8JUpjzA7j9S6eztv16QBjc
vmBFO3h3rnY0ui23Hd8xpp+V88hlE3W3hECnXQCvzAw9AHTJOMC+C1aj//55GyXfqGPAI9YlQ9/b
3jn1DtFqPDLUbiX3u8Tbc6qF20f9EDf7Ef7R36w6WsP9AEg1xagU2dyNWy8c7Xeu9jRZ/7iqydHW
ijT3c8+xLiXeyHW1S4Kbsjq7zgnfibI+2tpOSjCHtwXc2u9RDGvWDnh7ydkzqRFsXFGNR1s5w9vV
4l65ruKdnN9ZWKUqWI1HRx3tX/OB5msTXgALxfIzOQsBI2KsWe/t9C5ocYgZbz3lfnSe4vZG0i4Y
TzXylllsPd7gYALyakiRE8XP1LggryOsKr8/GOrXFgM/jkrjRwhsaBCNP/84Y60Q38vKvmTY1yY0
naCG+G8dvLcIu/nMxyeR02lqlyrcDMYV0Y4YS6zXTwUGJqBcxh13oNEdWnxz7fynZ7w07T+y+vj9
OmeLdZv1CdkwWvbTydlgeFbc9KUtpnWVhucE0gpI0/h3AaYUCu0HbbwxbeB1v5vxn0Lme1UhB28X
VjFXmXxcxSQiVIM/uoB6iMVwiRr9zJSmyG8L6U8a3ShwoBAOjdofYfAzVvaafVLsdpWEe7W6FAMJ
9lK9KYrcL0f4w55M7ibJDjQUbgv7IqPp4+i/5fioKvu4uzXfc1PKYgbYcXxw4ksU3Uf10tkRn8iX
5wsiMBLAaBm9tzc+dIYGJy61yFQthMtPpNAMKOhNVc415r3hLaKUaERSkZXGiYItMzcCW8Nx4YO2
NQwP1vFSuaSKwnC6IKYMIJXgi0OMm3QF4Dq6QZxr1iXyBPWAuFLJL1QjVnyDaA7TZFLMgkIm3QHW
Yj4S22KiIMA1eMwFOAjegqwmxQvDhX6FubQykWZ82Cq799ORVMKitjhGSBVI4StdJwpG+ta0MPXw
uZQOWo1FAUJnxWko/2jVQ4N7T5wWVwVohKE7y+FJLtdydmOb93Cgk/rGhX/Sp0etuY3yZtV1x8p+
kgOGxtuaq8f9yyiVFBhWng7MtKNuPynqg2/d1TY+Lju9ve2btRawH1ik/glf9XNp7huZz0oJ1lXx
5DZ/Xeenj1eV3z24zVOF26CTvC58U0tbIyLUh60xcCaRg45TxIbI9mVgYfKBQoqZFVg6KP2QEhj/
IqrhG0s/y1x5jeolAsr6O7xxcglIbtMMqFvw7Dz/6chPpnx0h4NlvuktOi4aVunqY+2fSgK/zMWt
utFVXuyHcGc1py55igvCYYVecC5dJX16lVLvYryUlrcdwBn5R5oflfo+ocpOHaodFwrMKbUvkfpU
YtDh/izo73kIAtnlbozfchxYSP9wUH1T7T9e94STL154JQajaKpo2KTExt+quh8rymTlp2FthLym
ZD8l4Y+muCncHZ0K1rmEX36/A758Vkg12qqD3Dsq7J9/IbtP/C4JOn4bnXr1GfkLWiEwL/nma6Ti
dLy47Vcte4BNyGXpsBebLH8VeXJ96Y1jm93SgOMuzKwnlQaO9bMqX8mTKHH9BjfJDGKucitYMMYG
JbyoWhfyj8F6AelAcbtw2mZ/8Q/vMqmqAmWsYfi1FDTeBphb64mxUtDtu3oncHb4zxQb6jq4oN8/
eAaMZZF2/WcTp8zL2A3NyBrZRJ4qtbuge06iE5KqDkONoQdevMvM1YAIXjBcxeBGde1n0EEHxxvr
mr2hiGdlVMlYShFEqfesjqYBnuvdAwCS7xc7M+z8vNjJd5H5nT1Wbf9edGnj1i0eYyBXOcjOtv2D
/ghRhTW5OGozmW/T11q7QI7P5YXaZ+66FWp5yLOhRKJNL5g6qt3Bd9gzJg5KpIvxvEhY4wqIEAnL
w8Jbz5wNKg2qPBsNXpLVyVt3SjUUWShyIWkTWn/VKlrRh6fc/FfbqUN0pX9JRky1uv/t0VyiwJh1
YJH650/MN9qy9Dyu8lQVrnn4wG6K9lmlC1P+HdRrgG8oa6NntvxBiJtn8nHz0shpMaQH7zEd/7VF
G3iSRFQC9wkckS0eQvEtXGGxgBAiKnND+Gj+BifmSGC0BsbKxlIWOleeQKtk8gn2j0D8jtX6cAd0
vRfWRpe9LyKyfrH5rXPA6S3N18ELbRshuitF3RX78D8ITCDD+OHZk189StUGMXIRlsNjl/ygpOOB
OVqH+bKVhIguXzb7w7PECfzwnlVkNmrlQbRLMUOMX9hsbC95nJc/6+420/cLJ3rmbuXdTM40WwvA
cRrtfKPrFJ2yT9PepZVvB8M4a5Uk6C7AkAvo1nniHOLeXqmYDGYpElL+UuQTG/j1pf+zCGtSYmi+
VXudGtuQF94sWPmptcobiFzSfe1dumFXtrdh94+pBgdayOSMGdLir1kCyXdcaf6wD2TCjAxhuasW
ljYDN+W3h+JFBQQlXZuqC1Z1GeHZwe+By2urYAN8ovdLXKach5ZDnGUmic6t92Phd5mpunguDF2u
VBs4xeTMtY0dmo3PmYN3Q1tNq+9Gic7xWrijjifKPloHbr2XjT1rQK6e7tYi6m1GUIGXJ847ODRZ
Yrjx+TCGkqlWaCDYF++pf28tucavSD57OKqVpaDaqCbcd+eZ5nfbBqsDfXXmuKDC67xeRco/NF/8
aAcpiHQZSXK9/UeCE51GT0BY3fEp2yKlQG24sHWzR9qyhOASriMMIz+vmm0tqmIM2TrcNd0jzQzw
ugEtKWyB5NNgvWFAD1gIirHkLbVkRRT+cpJtymTKZdLGabEsl42iZ6VtCeKzoD1JTBn3YXRj6Dcq
OaG7QVmIZiBdaNHmXnr8bPBANkFgJKAkTVF5TpWEjR3x5uDDiBygt8FFIz9GoOIuXBT7MGffFm4s
eGF21Zqq3XW14wxtzvMgijkVDO0zPdAiFh3yulkxshHYHDpJsX1mcoRoxujT3Dgi/2Q5O9rtTEVK
5RZ9CYEWQgswPVj12fF2dMzA0ozVD44YMxfGM7C1h+FSyjso3CSBIfpq7amNbzn8qL4yPqj0+7LH
zu7M/wbMMABpzhiDFfqQ7b/siP4OyFuenex8TW4ktWdGF5wB+Grfn78Z+iRfzYddmZw/VXetEXi4
fWk2XrpjrJPEYvLDnIEfhIGKGGS492mzFVKUsJhtjCmzDQphcXtXYfK98D3MQAlF5Y0wgKAy04ie
hHjZSbjBJN++lLgDY6NbVySvtyaqcPKeys0ebtJgQws1qt8gQl+p8d5Eq3M4D+VTZuRXwtw33ZTu
W6GtUBxSvQ27LCxvR/WBTP8mgBuoHCng+Wnk6gHFhTroVyrETAAoOSUhzoR3TJs47RVG90z7mRCB
DvDbh+83fjZWozfrkJ6JEbsxuTubKMqJ5B4doP42URhEITe2RzioeqY6ZGREvGQ12aJ2y1xWqNF6
R7gFJqD8Tur5cGd7EnE6KGgqQKMv1TWjSZiSYJOpGLgjbGfH22fqZvnBc5EO0qYD3lBARb9cTq3V
WxlqMiIxAXjD5TS2R4A13TsQhKo4V+9EtEH9Qj98v9lzrW9BE1BtJGUduvCTkm/o67Iq68G6MLsF
nM4KuIWCBJ9ZEx1CFN0lfUMcUJNdWW1cmfGrhf/rGry23RxG+Q3bPDO9j7trnNiqQWjRMnkTZDEO
05j8HZJnYO0RZEYQSzT0gnXgbI30nmJGWZK/tubi2Md3mXwhdafZYxTzA/qNACIRuDXtPlo9RcM9
MyVCWnFLOKVcRUWTRUvgfYZi5ae/iEypgVxvQm8FExDtkc3npXPjD9QU5HKYPxmkJ92Jjn8BRImO
EuNmFMpk+9oDhWvq7kogo0aNClfFThljdqUvCHHhii9KDE6kf3DwpgfUe38UXHYKSPboLXZ9s2K/
iWVJ9VC2L+QBUkWK1t/A2Q49NMLta6JcUZlweDJ0opFXddjaU5pKK6hai+Sw2QQdxzxIqPCJmMlM
zkMyJEUUBo11Ibo7wwVQOB0aRuoITJOtMK1t6y35ADoWSb5w6xoiok5vXfRdGcHAi0c4aJqn9L7T
W65sXZL0T6Y9gAvpqvsg3knNXRb8kvJjox2T4eCWR3zDjXQ/BsaqTn/lzm+DTnql/wA4YtQX+CTR
cGslb0p2zZyD0orfz8S47Z3nw9Sd2btob3uiZUrnTLc2HAA/fCiSG6l80oe1gSq4kf/WKXbNC/+i
RvXw6j0rI26mj7YAoDRnv7/TLYFBWAp/87sAVhxnLXAoU1hi65Ux4qPo4hOGAGPoKYPnrc2IGhDy
KfNvkRNBQQ2rJf+Q5AcmckV9WQQDvlM+v/wWNhWa0OIiLk1+C7uQeyuVOQcj0CLAgNZB6lZ+uFGD
fRxfh5GyYjwHMrApHjF5xDL7pZWRI2SF4TVAib66DcJfTbCL3W2ubxP3kcF9ltyN/t8eb8Qqem78
Yt2rvyT9Z+GcUo/GZLpaiG1zAV2QuoXhlyJGQJ8zyMzVYB4mmSXaWTQWakSRvUe+pZ3fxhsvPKBO
yXRXDt+QwwqzW3kEnnJmIJN5G0Y5RfREAkPwl8Y9mA3CWuGJUTDXJpknudjQ/xnDXVMs1Qxz1wFA
ACEfI7pI1uT+C7zYKrsyoVcZr4lCYBVR/wGiRS+GJiloBxAYnGKwiovt6zksgiLkr2UxwxMiDZ+3
TBHPtTyeTSJBdxaWRp08MAJlJ8Ro6Dmv7+viSSkuoCRwnCTxpx1Etvf9LzfDnwV2bryn3sJw0Jnk
Xo3sjKHb6uYl1cZ1WuUry3szn6rglzweteDZwZPY0F/kQL6Sqd70HcHAvMU3Xqb5ukkc+CvNbW3u
JXuvxwbTrmzhaM1l6NgMwrTE4ho882Sbwi7PqsBXTSFYQJKOHgrcIYDqjGE459WSENNMewwU/n8f
N+mcD2mfmBKp6gXZdxqvvXzPbRVE1zyLK+X7vZ8LP8RgiymhwKi/XxAfsqB0DLw6UmJTMBaJ/qSY
KCvB0aB1+f/3oMnXWUZlWpY1D/J9UY8jh0NSjYh2vCQqPHunUUZxoZHPgzKcnKbOGpVEjyITZIm2
GiLcnslsyQSE3xKMFCpf7J8Ez0oYLTlm8/8gZT/3TX9cwuRadYJMJZrysraxapSd5V14X9GbMdea
fmrBO6CN2V0hIUwH4Pt9niEcgCpBuhhQIf1V1KQ/f9NdHUmhl5HikRCBrADfThsc9FqFtCMeppnQ
G20XUR1ziEYoT0g1AO0gr53yaBpbyg0pqS2BaIyZaeAnDumPbafJCvfKjtYM7LDj8cDrEdps7Eby
ol8Vtr81VdoLVrOSh19m9lgKP8vmr5+XK9f9o7v3cYNezRVkRQv6YLkHgOH8o/RXHh7B1Tqyz5SD
XPqWgVn3huESadOR9BMYEzN6Gj6g06HXuc6RhIbxNzUmuJK02NrKBlg6eLZcRP5bstSSZ+WPTnMA
+KxtlRhT2N2/RN5uvEIkBHQSJUIarqi/+N0IBjaZL+Ot2EXDaWcw5/f3VnAiRoLtYngqSBWGe2+2
FUKHgAPrS41bMQjb/ijXJw+9snxLtoiR4uJcYg5f9en3mBzBJsnSMncLMjuyy37rmVufSSGVs3rK
GwRF9xQ5Q7WHNaao2+WJ+kxc4fFUr6IN5qhTVc8uzIE3Rbl1QbhBKu8i5BzKK5pwwMwAupEyGMnO
1TeIdOrhVpDA7I1lXjOpXfga5tdhMzl+15Sfco4SLzbNPuWGg5mLV6RV75QH2yAT30GRB+6JKb1k
rDpvN3IJqptAucKeDAzg98t47+FM8iu247/LmES/Qk+bOOrITZhd017KvQ0cKLpN7Etn/uATQfmO
DITwxDbpQosEXOUaQrChXZERQMoCByvYIrQcIOoD3wX0SvILDp73ADQlJD6zE0jNJFtRxAJMGRMg
mwcajrSS2Gw+HkY7snzh9DOwB8FJKABgxxkQZAhExbMzHxPBgX/Kn7QA2/iKdSR0wxKxXE4yQERO
sNI+o4kDgJQ8lI8A5AYC9vyAHOLlFGVmjgF/iuQE8xzgetO+YFzqVm2K/NgczmRIkAk5xGCF/eTM
zIjf8V9JdA2wSr6l2qQp8/1vN8N6t2BFCNgB16OD1uvngFpFTplKCUfII77U96j8VVeleSBNolHh
2A9oGnKnWPoNyCCQ40DY2eKw3wEc9AaQRd2hz4HdoK8vmleLSuQzkkasD6lnmUmA6OpNzlbdy9QP
RWBdau9VTYdVGbxgrkbvMm42pvSnVLXVaG+V8ZAP/dWQCwE8X3rCvtjRLklyjrKFwm429Ci0N8DX
Y2nHwj5vmGFHfRy3Pk2G8Qf2tO3aX8uKsD48l+GhKQ9Sf0cJ3Pr7uqKJtTBbnMtpwaJRCDgIMNBX
mpQyphSHFFqWSbZKJX2LHgvgtGzc1K2Q5W2LH8C7CyoAvpkQ2u0WAALHHdjy98dmDtn0aR2TvN7p
jGBMWtZBaW3A/UMxOlgj6D+YVxUkM6oOGqC9t626HUckShHZXIg6s6mAiTo21RDKL8Z7Bf4huTMy
T7Uk2YRAJi7XA9cZ2QDnl+4aB5XslbqYuuL7F3/vGUxjnQn7CtdcUUlO+1vZ0AxdqXAex7Bap/K4
lnMAF0MNpPMk7K/s/r2z1GFaxoqCBt8mcE5l9lCVbzi0KumN/15uRjLXu6pgUSzaL039i0tL4frW
43s53aJKuNak/soIlTUfIU1pZv6hfs1fjO4VNGi6aLDSvP4n8DzelmRAMc6MoSocfEgG+5M6ljid
7dvcvzKlO5oGDOJB7vDnUN4RVZAgIyPAXo2zoVDFxuULDAu2crEl/15AfN0yOMhQ8xGPnM7z0tQo
C8Og+5DFf0WTyBb/SREpWFXNqx79MBjzQbKw1L9WsFLYUQyy4E9wY2gFZ3snqOPRGa1UB/Q6VwSW
euNPsi7yILIhkV/x1px1bgPJPfXlCRE4Tb1RSVGyi5H+YbtAE5H5S8UbbTzhSEowg9Jg+/f0+NAf
I7gS4fkFyWwEvClf0xkGmksx2AzVBg4dbZauvEJ3k5uD1GYwzlZ25nogLdK0n+DtvW4Lkrlpnr4/
bzjZEk++7J5DYUbpqGqGM4k3fTzgA1aJL20Q9xF4NRC9mnsk/ZaFkp3wbM2fs+IPo/Cmbq48QBeW
AjEgQot0bziPdL688q0y76z4CtCvbqBHozzG8p3UPdEbTPMbzdt5ECiK4YXfXzjfin9P4fUr6C0C
+OGe0vGeB9NQRVshxKW6NjZk33zyoPfy8tjl90DVCEN0GfEgcPx7IbVO05VD39lXlrqK7ZUXvdn6
LYMQndusP8EH8uW1EW4ZHzb5HeNMPc9XIfAFVcgYaE+QlASOytvk+gMjCTkU4DeG+zpuqvyqGTqT
wjtL/WtgbAsWYbUDs6N7zapomQBGKnoC1crty1VS3onWf4mIYfF/KDuz5kaxYFv/IiKYBa9sRs2y
bMv2C+ERCYEEYhL8+vNRfSNOlcpRvifcXd0lyxZs9pC5cuVajxeIKdW87/39kqINWMh/OQPgBxEa
hGzKRq36xTzQj+NUQPe3VF7j1k+UdYN/h70egZ8EpY8tf1LtgVVKRPzTQ/8usCPRUU0D2jMskpuc
PMZ7Y0ggwI6nMtTj4yAybU5NeKxxolhMAWfMPVKfQVQmd6jG0+BFLIokAwLXPEI8gEeheaqNtIDt
JxG/hpnKvEZPd1C3Ol3/hEIUqrqx6YTXSRA4SHi6hfE+OTzY+p1BbavunLGwStMVyDk7fYvNprYE
9uX0Ge2rbOUzracUNAneWJD7/o3om/9JusWoNM2qh4vmMTWAOsh1RiEzFuaYGmObcAqkyXb/phYO
b8dnDPv2uvH4JhpGTBT6NXj8AJu8Yld3PL2qPnkAdTZel8m00CdYKW+r7JWnTh2OTiBIhhDvWfNQ
/DXmwxgCDrT1RLTpcrs6fde6fz4/jugzMR14DwLYxIYMAiVQ+xOmHvs5WRRTjUKSTn8eF4n9CjEm
GwgtQ4TyINhUDPXJInm/vJBl/fvJ/3JWuV3tmFLBbUFoF3ONm3N1cr42dWb0gDHKWjvK4jKRXCXP
xeTUTBvVDI9WJaheNvDfRw7xBSaGORRhga21hry5VGZLNSujQ204yaLu7wrtpb0cH2PrPQXrx3/O
mTS2t08+SzTmqud/X/23sxatJrJzrFll/Qba0YpStoqTzEaP9VPMZjg6W/1n8/jvDzLG+f/3MP3v
J41X8tvZ35+btBvszlxSojSyys3TTZHPj2p0UgtPv47thPOmOnpptZK1F3oQoadWJ2MjFa3TyZvL
NSc1VceSCb2QHLcNjPFYHQVj6f4rabCTvfNBnqlHGg+U3pOlGh79RKRnBKkvQTbQBaHSzl60/l6p
vK4rwrZNPPNy9eNYB+QzRKrfT6wns1X8DL7rAR4YZlAiNjJRVq3Puhfn+mkvr0pjL7Cs+gEn+QZk
w9vsf8fnJqrPhuSQ2yVPAqrGiJFg2PuLV/3/Qw9SxhPor4dB5oA3AtyGv2zgh6rUD1V3NX+ZuhXm
Hr5VMGDbfXLxAo/RNcEciV64f0+B74p9KjdIgwuwJdIeN0hQGbfyye4ac5nlqduQzeVwSA3rLTs2
GK/vA5uFbGpHP0mxn8dia3zce9uJe0LWs9OepqeD7g0HZdSErKGqskWZ8ELPGA/01cWDeyK0Ng4l
7Qm9TlexAWTS56Gg7dAeJVSy0ALcgwPsHawHIk25S3/AZb99hr/d4E3mc8kU+zjRK5NIkw6ur+F6
lxkzrFno7PsxRvv2sxBQNIk/YBXfZlnSkCEQ06fmkn2+xMyAjZvP64fl5NCATv/w7H76tJvTTba6
rLZMAETy7vQ4ry6jpTC0adzpRaK9/HuifD89xyo4YgnYv96KyJEwSZP9cby33s9oJMXu7biuiUfq
USpPuQzOzx2I390h2hd0YNkqecLf49m1h3hfmqSgY1XvVM8ozqhdRFgr050CeY66I2dup4WQPRDB
OFbbplmPhmQ/UgG+vRbaHVignCmWcbNQ7Drr9AuycGMJJs6DQZ0rMaaargQ+li1p6CX6ojLEoZkl
G2aytA/zzk+nP6r5fUfQxWRWJp7hWaAXdnu4mUVaNHkOdl0IgPIBqbBkpqr+eJyb00sZgGMCuOGd
EnHMEu8Sv3Q/tSZ+U+5QEYwfQWQ00+Rb7O5oy32Zn2SEgM5rUub8EB4qov7mrrvuah5Xr+U/LGSS
0m92SMtCiHjUqSdvHr//+3HV1gR0Vx5z5SWPk1Xr9t7EV3zDOX41nu2Unh6conbee61rBbJIo34q
TyfO1Y2DJMzWxzvFv/IzstAcWvijcwjV5bpSVvpCfqEX623Yatv2/UK1ZqpEFz9etH7laU7uXFzo
p0HrXvlaqKIXamC4hjtsrUX7BDIoxn9rd/bROw8fH/xePmHCl+Kv/HsIjA6/ZEdmJIj0nddEIPIn
ROfA/fRpH/OQkg5Mj+buqYt8rShFdPd5FLobKMvDog4vs3vaql2sNJzWiVbJK109DpiEmDi1jwSB
h+mxo3BpsnePIhgf97IXqxdVSE7qRv7bwfHvos/P1D35kKfFXpwF8rnO3d5NvNQHWvZSVxK22PMG
aAlu8tLOYMeHhPBu69Lk7YxjlkW9kPmVlagcia+JI4uVKjqRzc+PqmhdNWj9NJpdfSSyXMVHFMDp
ReGWXuWBMQXj+MmMIlBLlEV4qHjHu86bOHpwmaf3154fNGZHDzbRsnWwd/EOQR3WM8u1onh9DWFQ
BKCNs3pmrpNFPDfdXDijUhEQ8QcW8joMsDfjrtgdHgi1210bi2RxCT8TR3ESr3XebXEM1rFbO++l
q7vq2lzni2GHhkGeiJJqtXf/0gs9gLfld54uKh7D1dGf6flcXGdXBuQsMoaKHqvVdZd8mpqD3W8x
OzBwSVQ7plM7MYOXrqx1Mbt7x+PCeaBtzklcjFEF2p4BtE5vs3eE5XcuZAKRTuVdH6Ze7LzGjuri
YepqgbaxF7vCw0zW0Tw11EN9dnYRJHSwXHDk6HqH/gYVg1x3x1EwvHxubdspagMuLKFo8pJEkHwX
gEbTYVq6SjAsD3MtGITl9L751PmI/HuymzqvJ6dzZZrIj1H2mM9JLBzS8GD44gz2n4tf9zOOceon
zmftXMWucU/O1ev84zyZg2PyRUt8cIywDBCyjwKGp0zHX9f7ZWT69IJMzxG34Y+3KvuKoIWGV69e
IlQXPQKRiU3sJe7XgxFUvjG1g3xezE6A0BPeWEXyvPSRxg9p5g/3Xuod3T3/okHIssuE6U1c8mfv
KnJ/AtYtPuz5OZRC1Cp9S7T+xTUXyWMakTm54+rVHMMFDhEo3Apk4yJNJCLz9tNuVs20CCaDb3oX
X2V2Iq8+K0Mt6gMjij07OvhV2ISTdSayIHGz4LTYTy/8lr0zficTU6IyB/UdUc5Q73dafn3nJkLI
vNhxYRcBpcC9iCMD0buqyxMP0kUf0jEU2NHRV2ey8zyI1uvZG5qZFEEgvWcL8ZqZescZFxSu7ZKu
Rd1P0N8v2shtxAmjBOAPxd2RJfXnflpey0tVSwQQE2ou8cuh/qQeRG7cOag+OAqrKqPucoEYiIhI
/wDX88SOeYjnKtt+Oz/v3/MLMq+WW+bv1sVy7CuGKfZ5ZrbbMm/co05HkgEmJj2aJf0tEwQW86uw
rOGHk+FbDBMOJLxAqosT/vzzRozLUAxKMmKYmA7ryc7KJJQtyJznKEsSrNf1g3byj7BRfgiKvkvV
bJ0OWuz4INnLNyOo5WVMfMkpmBXPF3lGu8wJQ9bDY9vfHavVtV900vuhtp2DNnGSRnXqSWBqq0k3
u5Q/xWff5HIo4UPVxeuQitptrNTpianm6WAsT3XqFdaHRAZx7O9zZUWzQTIEkjohOTsL+/KYmmfn
dPmSytcMLs6/h+S7Ssgf13ETlR5omlfSCzOkGOeQflcpK1lSnL7cxlgVjg5r5w4aodRAX/tFNq0G
EJD9aZtX7L8ySyadiCJDwiazRVqnMIxyT4796pK7zdgsNZF+eopj6HazDrjkcQJBrYIWdJMG13Uq
9U3bET7iBRgHavJpnXZ1+5nS79TQpLZ35CPwii05w/Htx8jym6hGg9QNGQGkapQG/nPylhJCQ0Vb
s6SMLRRFaJSFOtptVNb94XD/76fzTdT2x2fdRFCSUZ37XGpZKMqjUoRd51aDh8qHk2h0orWBpnQ/
DO6vBsHbwcX9FiEHi+qCod2szbq2c/NA9rDsJtvHAx23NLQ3js7xnyz0LkyTAJXT7KQJ4xLI/Usm
Hd3SQhIB27121/WLypw1hlvTDlmzleihBHPneH0yJxSM2oViI/9Ii2yXbpPsHcKzNPmMCxXn3xe1
Xij0x7bQs8NegRtdIJ9/8WVpeuEQqj1sPpw0n507TO9qx5b8C2D1sB0oBOFIeIGWroBeDBAMhNHd
Z7qTDRyLhqOXncgnz2BduexfJvOMBJdeADG0ru7UuMcCr5luootT8gMc8V0OBv2OHiK6pEYaxU0O
oqWAXWkS65gUfhJ0Q8TpqX+gSwg6JOdPUs4MBcL695xRxwz59gliEMvHygY1m9suseSU6PolNfVl
Dte3t5gzaVSb0DJ6V4vfFaUX+7bjzk9Ormge9SSQa3GxMvppVBFbn4maeXm6dwuVNW/sBuWlPT7W
jWvlm39f6S9f9H9d6c34DNT3tUvK+NgXrzSskV9CktaW92r5oYBN2u/aMDeNnd4+UxGXcPKgzA97
H251l62b0x3F8BT1hsYBB4UR01L5vGKlGhT5Im9elOGz0VthMl2qeI+qW7bREmNG+msmL6mljK/Q
qXl/NXylQ73XnlZNaCFhW8/6ags8jJP1RY7+s/Pdn+e5Fql9VIzOny4MEarSdFFO9DVFBns/h0tP
qy3AswYf9RyWZQBITtEELgRsDLoc8KrAtkVY4HRmfwfuPpaQMV8Jr5grToLzTypz6jenHRvkaAmC
TKel33qCVJPzobfSI5Jx1XSfsml7du9XvVcnojn4exWpLZGpzimmLRjigsjfG1A+idLd1BppCX7R
s6OLM0K+1j16giKFv3Asf0Ltvj2Cfr/OGwC1u1ZNqw9sOXsDixRaKp0jnIdBAJJQjTdRD14PZWBZ
QZIGe3DqjwNS9PCtz25ievK9qriQ3NvrVm0dpfN+mKPfLabfxvBmt2+Pl5p6b24safSE6dRqo1QY
cNQwUI3/vwNE2khIGKX06GG49Z7anxLrbB0YhwFTHjBZO6t88CHaatok8fTjD8sPzZDvbm5kYYxN
tHAhxuPntwT9PKllnLUsfTnrxIYY/Or6EmnixCE5Jxkm0YsaUZGqk7WSMSLx7VCqdN5eCNWcFf/I
4mm23X65H7kze1k8ykIl55w4ZnB5UqKJc4rOzmwKGZ50AgsLAu9tOBt/+5hs5s6Hi2TmOib1t8T4
98LddA4GoySpNYjA7CMl6cjE10l8jK9L7uZxzE9xGAhql98+l8X1V85bu+QLfDVkDOT0KDA4W6/1
/vvghkwtJiEjC+kAAlrQBbRqHVWABKTB42z7+vzA93Iy5BExsJ0X/uPzMeLiNvyIxSUcyRBKsqPe
v3rjrTxnzoloFYX/wBBfHVc+vnNMmsesXhcNSbSxarz8FX8SLnm8jY70YsyiGqfywmnhvH6lJD61
2zzWfJ6MYDE/Zi6AOP5fRi6LgWfSkY5BZ58qQgp6UjdUCxzVmTI246MBoN+eeTxWsCfPP3BXY0o8
YhmysMn6VXEmq+9454i4jK+feXRvby8v0XG6fl+jTiDmrbN333VHd569950WYMPsJ0IhBX1f074C
BnOKwGnc43JgtNXpiCtc3cwdE2ziU890J+IgSPi9zE99yQMD9xC4fh/T7DHjv4bnAEBgKYF/7Now
X4AQ8GJJrroHDkimez92z8HBi93PAwgHxrb+nm8dSejp9ZhKo74xn0C51sMF0yGsINHFOXu9G/Pe
zk/Wskugzq10c4u/n+e70g3W0HZcaPfkzWPKO+aAvMEvyEHHCZGImtR6zPBeB4/elzlaEEvkk53d
7sRUTX99XRzP8+xguXyOnSrqXaQeFgzTbm068/Xd1bGF6QxkkOhMO8sp+IKT8WU5u46pYgfG1CTB
xBuHH0YYiyl59dCimeu+4qnOKx8h8/WwnC7J4PHMdUhdSX3/+wImA3b6+Pr3fvYfdeivQ3cyegfR
RA4J6gZgj828TZvC1pcGc2QAMRsnLZL6oD3j/C/WiEbzhOv54Cp8vd3jWOa9seohdLpvKtOMrncw
KfgcwEslbz7z74hoHfjOO31ljO44e4AuxLjmn5e79X0l3s7irmaKzTPnAmbRsywVAVF3PvAu7KUZ
KeoPovIHoZH3PxzdL6qVwg2/wGCmICCF2MZiM+tZlyxy0vQHFjWLD1tiZvXTBoigWB6Bb9CrZOJ3
nv80e1g+v25lFgzJvPP4w1CO2eLNSGKQShpiQfIYyVp/bp9pnsmFJWnw+KgzAzrZEbVpOqsSxadR
Ki1mRzvMi/CUBj988De5I4R6LN6A2gnx7Ju0wGo58SvKREuK3WjnEDbRWoueCbKdyGiinUNNGPoj
/W6aHBWFoG/phyv4JrT44wpuTg5izKGyev1X5AaBBM1DcIf/vHIRBpUTuh5C+zKTSh/mASPBcQ1x
4PojRfnf14EzzJ+PQDqUk71OAQRt4QAW/wm/1X6UfYVDSL8pXaetPfrTENrZX2hxyhPEwnCN+emB
fBNy/zYctnzDTyuzU1tplaaPDT8jwd90YO/QWtpf/aoR0gJS8+kqJusJHtQ/PYtfGdntNERlC7Mg
0jUNatifY1DbqWEPg6ovYT80uQfrbDSGlQP4KPj9qSgMs/OgxVfdl03Y69Rd7+JuZ0pRzn50mbbd
+2XYlGg4nMbGP5ReGledvCXSLKNr8kdvhm+fGETCseCGSK5+c7WXDqF0aiX6kjZJFs2lo214O6D8
SQLHaF1HBVL401hAF5kHDRzqBsUQGH8/zGBzjCr/GrbfLuQG+DAKub8mCRcCvSjviESO8zx5UuH/
HPZXJzl/qujZ09XAqI6CsPFIMUaMFg76ad+SfL+RpxgKAOW5HNMSis1Qj8FIyuL1iPZOv0X9N0Go
jQ6rUa5Dmh+zqKjHXiDuHGYcUwUOFVwr6EYocw/9llJQDxalvbKNqNU7ncpZ8SQpcx4qOrt15w90
Dcl4a2CuM/ZpUT+nlR1lQBs+DCioSpuc4Td1gIm8vCGXgWPEe3CnHXrvPIdgAg3JFvO8xJlmDQnI
tHGo3EAaR6GVnUKVlz3SBrRTdHSJP5rtp6mv6JiFUQLTGEc7HgftjUi2GnRfjM13+wjptr6dwqY5
Hn3YYyxyeCVErFfYZ4pjWfegaGYjB8XkOVF3RLPMLy6XJjguFWGCuA2pY9QzyHiueV6Yhwd+F3Q9
aCojxROruRKNqUBRF3wY5XRJ2YEXN5HUP9ndhqzKzFbJeTM5wzyPUFyh23I4iz7flMod7Y2x9cyL
8FasbEPVUTfvfzZl+GYiAZbI9FvJrD4qn3+uP7VP+mOcpWT50rys3yalezHggEneqOU8oBBcwstw
D7lf221okldjn2I5+k82qOgp/D2j6QGmSQbrcsX+m3GoyZJmdWd1Kc266f7sJI/HNOq+ui/tyZoq
97g/z7SdKYynlPO75IQ/3x1ygqkmSNd7cY3M6aiJFU3eNT8PwYLF/j5tYTs5+/vkrp5LttN99b3z
pL0jnRAWa4gBuZC1aQn1yDnM2nVJN8w83liLrncmTzYp9RQZIl1AorOAGGLnvKyjbjGGeLmnMZ2J
UGUvXdt+FaAbGZWLoRKsrZUaHYKEukjhda49pfv9HuNtUnS5EZfXSeZcg4LwIiOmoxGRqoa2OEbp
XeNWvhIk88pFJvlCWfFr/9p6lepONtJYsyAygCM/xhmZ8w6A7+8f5aeDipwzkdlZdYrXEzT+pTHd
h+ePonKmyCZ82JvcIGRUn7LB03EZ2rtNpM/jN03sZ/XmQmt95xqE9YWQolqcXps5yejZHfOEdKl9
8dK0WuEQ5J6jXbySAhwSNv0scUG2plnrtPPD8nQP2hx7+vL6nIlk1yFB9n6aXxLv+m5t2qdhZbtg
qVExhWu8je+oFDs0HM86RzSz/U/74l/wJqAfTeSyRfMeCo63BJO+PplyXSFkRnjoXSNtVmwTT/1V
NSp9qh1OejfGUpY3bH/YkcdD8o8N+eaTb04GU01rNb2UwxIlvejNio4iI/f5ooz0E0L2V95780k3
W78MvQyzdz7JcN6uYUKOYUV6pEZJJD3U3rIKaW/yjXXiI6NLZgfaE/5wr3+FjjdXMO4pv2XeRXdU
+yFhlGuSvdO6oGoHiu5087HQ9ZM1++QvGNmAUGmo6BOM0rgEhn9+mpWd8/NwhQMEQ99Xp0XURohf
+E+dSBdVmM84kvx63j/GgbWJg4EK/XjL5kLaSqvyUYZXhmb/XPYqkVA2vVKmtn3V268PIXuDu7OD
wst2SO941UtJIkivFqmbwsBmjuxb6BYtD+uSwuf+EbJefQooNn6Zv6qF5cry+1xU68yTKbT9e5R/
9ZHczCioPQbuhpDz6Di5GWWjp0+ib9Se52wF4NC9B0oQXYAduqU2shGYaBTjBWLmq6OnzREccKVV
7zWPqqf4CuXhnCp7KXSRrg1K8GPBWPdwrUUz3hl/8BBMvAs11Jjib/3SU6bs5rFGGlLcHWMnf6YQ
J8/HdfuhAS7U7seXGRqv/fy0lN2CwS/cf9+x+s0aoluEo0HXOIhgevz5pK8nrZOLvO2XeziBjvZ0
vEvvm8frvF5XIg9MN3OS9WFtkXej3xdAEXP+7601TDYcqOn8/cXbNm5C8tg4dtq1qPqlujjDQv4i
HlYLGBdnsjJ/BJbeEiCCmCQ7nZaZUALiGu803XuTSPkBUPuVgf05AWgvGpGt0cp9hLj+HI42TlEZ
NYx22QvFL0UcpT4cRkcjlyVfYD5jev0hvSXO4UFaWBTI+w/YCOSw6Z3maYBE5KVhTz25CpNHzZE+
sgd7Ld3/hIDqvxQFby5UswzVsJFroCfqF/Pzt/2g0pXasoeyhcfrFPP9uhfWQzVtZuWs25QzzcF6
dNlPZ0VAtzokmfopQ0MBF+0RpQPvWV3ml/v4ixRsbk6TEA+zjRFe0bh1sxUiwST3dib0KdaULkfN
62Wu+Dk0FNSNp1oIoznvkJ1x8il6/PfVcrgvN9VnPtW9Yl5EylybJQ/HReZm9+Y09/arGDgGdZDZ
UXTrfN5OTz6tmkJdZTN5hcRy9nh6hfcpOLx9zinikOeeR/x+r4Qjn0MRPQaR/n5mfGoc70SVLg4F
2/LqDKEttDvsHxbFLIOiJrI3TIo8++WwMNfWB5uKGKaTxQmaCYyQxtGWgESz9OnkTnaHTTvLP/Xn
fSX6Z5RjF+cN1lQZnsTb42e9q6kbiRwN59RJ5vcjlqWPa/jgHBbK3edhio9nGdBDtbU9OBRbyVOp
DzvWM0yT69vkzl5e3y6VsO/aXR0W4SVkOCB8Ohzhcyuolv2LeRbVQ/xcLTS6RwOIEbJD3HcI0p28
IhqceBrB+nokBylL7e6SO/KKsoX8TkiwORCxxA4cjMWRA95SPbwfnPNOwY8ChEMB+kPg1KW8seD5
L/Jd6b/WX8Qw2G7eQSmb5j4WGne7GFLHZDqZYmbnFy/7F9stZ9Jc5mRx1fArvrssJLeamglta48N
IF5AU65li4vmyEize8uL2BCU3J3eDUfZHp1t4WiBviKgiuJQCWBfRyd4Hd2Mrl+RuzpMjIN78Uyg
lTqwiXnFPji+tZS0OmCbSZQujMj0DBDIsJmhfBEmRD5dlHkSBIl9EOMWZbvxQwPw9Vx4I/cle73i
J4hAijuyM+gu1X203lBoj7AymG/Vd2lTLDUc3u6LwRs8bE73zvBgu+tB1Evdv0JnkSkBoPnoWeGX
PbfE5U6fyTNoH8ElGAfEiL5Uv1g2vMtDe2EBk6uaSrXATnyBLtS8C4vgAmBIGw071fzqIZPiAu5O
46unbqpHNZCn3VQKERZHRuXs1GOocp0fZrDAHOshheLiJncGHC81OPsIzq9tunmcik6fQJ+bEGMy
sZ8PiqO/ZNCiIZlM3MkPbRT/9eH+azO5OfZyU85iXKvbZf10mndfw9NxKRHmS97EA773E3YBIwQx
X0sRxOGgnCnbTgwrJTrPzl9J7g6aGJ7G28C9eRM/W655ry1j9624P4T7tRXUUb2V3rTwLAaG1Ktn
kujXutON/U0O+/we2B81vHCSOMayzh1tUfm24G9mFM/15/i+BI/NRbw2KoFj7YzQPHiPo0voURB9
1yO+HexBhKU7kj039s1omFWLy3bvt+E1cc4PR2hS6hblZBaY7srPRuWo62OA2+pivwNRjpRN9dxO
+ydpMyF7uHwVX5NACpr7/5wf0JbwELxdax9HkknabtlBVVE8lWH1FlNkXhx2SkTOuapg/Zx9OM9v
6MY92/ctJktT66EBuxQPOgsEOVpXW6sLw80jI7CDy7Jc5VtsXWxSP/aL1J0849DTUR93wMrWdFhB
VWLx7ecPz/GWEpdTBE1oRP8OAzRzjOj+mgITWM1wbEAIb/USjhP7fGm0tF3qL+Zm8Bs8YaSjn1GT
+UA2UyDw4mbAtZmDGRjnyIP5cNR9dSGF7bNOiaR+PuwqOu5gvpnhKajetCj+7IOr4g6reCK0Fbq3
9yP4e323ydtf5M3xsfGsaTylkz4OjKd2nofarHwpN8jePcimuL7Zd8cAjDi8+tZL/Kltj4/JXQ4D
2LGAjAm4Wohf5SznrJrMUKfy6/fJ9kt/S1ggfTDy8WJhs+cTwGkRtK6jc1rEgOXMZt/cwFrkjJYD
64H2qzLEk/wU7aeTyP6gGivvqh2U2k1L4WnvNFNtlUXaE240b2DXS/yFpse7wwzePtCtd3XPgGYv
13WyNIOMo6L17ff+UaPgQXFr2jwewhxJEtbTYZpPaQ46isPL8dM4u5cQCZP7bHYM8sVkaUXk/NEJ
buB4CMPdJAPVNtqdDXB+cJikiyRQ0ZZKvGF6ntPQNzc2rWdujxHi8H45lxYIs4XZK2ktJ6gKHfCw
vgr5I/mk+1ZA2+OXzKs5WN19Pj+0ToWrKNJqjvxUvFauNcfZLFLuIB36+SIOJ4tsVni0O8/bUN9K
L+W8e4KfOD/7uZ+75Sp2OIdRZBgogy1PJJhrG9jSWlfwe/yc2oj8ZFN+YrY7D3XjczaynC9ht77s
DC7aWJjOnqjJEms60GLa6V45nKjhvOtb0uMX6aHxDZJsiJ2f+oqBET2hgfQiP6lPQylUfma2p/D3
UN1fHy2/WdOSgLb5ZXl+brbHFZpNHj1Uj7krz9C4nOFNwRRmGvOsvcGXoRV3ZGnofE/pgHD1Hf5S
bNv/XlS/AtebNYXImkWEBmMLCZKbbTXVOr2w07pZcqYVPARdtJJbYipU448VlV/lq/1+bUWSTg1A
AhW5R2iGBdqtzhWNRXlZsQvldM6MjoXpTs1XFHULxKOvOPT59ulRN8PJXjS5UIfZVYmq9im1Xc2e
n9juWAE5zWURog50zxpQU1ViGV8DhunEv+/zLxSJ/itM1sn+4Tfxn/H7v4WiBzlrT2ZdNMsjJ8Fc
KoM0D9rBSZUfmrrH4bodzt8/5wY2Q8/2euoaPmdonFp2e5zdY6f4EZr/O9PmdqgAkJSMssm35a5D
kpzaxjg1y+Lqn4ewPAdWInTFb+XgEnsaHh9wU4mi/++aLYwj2qNU3W0kDgz7JunuDhfNKGkkWSaW
OFpukvh7uqA4gunalbyBUKIWiuz/++H96ir+c1SpBIyN+ga2xwaqq38+vSZNh6thdM2yEdaLtHdM
+I2ZMyhuYy+bi3/m/1181RCgIDUzg5ziQKgiAt89aLtr2OIUgkyoU+xk+NJfPXVKkyD1tMRwzB0r
vcY0c/YymJvZOJMAjWu2BGkBRcyjCDpDHOEelK6neWYzeTk9dvOLqE1RB9Vq2UIk3ns/uXx8A22M
lQ+6ryaIg2k4//15v71WXtvL/twsEUTwdczlpvlSWqlAhPc9GYUkDAwjYDMSy5/eMl9/MN72q8OD
TFTTNM51Y7rXqb1RNnEYFGHpagt51bjd3ITRPDyAUSyp0c7SB+lDvyvc+r329UXn6G8dleXXdMpI
zYl6CNBnsfehbLVtSqwuBdqXTJRdzVKC44Pb7CS2px/O+P/IqjePmtiPIi6oDujzrcLW6Zwo5slE
Ki8d6fnw+mezzoOnxz7aEm6PRXrF1WgJaATug34crJ5oNbi/9xdjyXb8X15bGM5icFelQI3KWS1W
XeCXDqky3lkONrLRMRhbG0bUZ3oBBs2c+e4qKOG+z5XNAAU8XhEt+5RpKHP38MSzqe6PNHVq5Zwi
5oxdbjUm0N1MX5bgav+e7kh2/LWLYAb/2yDc7CLHppqUw7Gql61PGZJmi8v8GNbzN4oL3oo/2/XR
O276hRIiHRcOrkTbrZe8mM/5w5GkdrgjfowqHxcLr94dF5M77I5CElleg8Cgu+b8wD1KG925EqcO
j0ZwmpEjzttXjFtBUJ6k4OQNVL8frguk9dz+Ptl2M+WZgIn+kdMc9/aQwMU1nEfJZaPztV/tJxSo
A7p+ibDSAAmRgGRHKBHaFdF5R6NQiIQEXSkWAdmw5uwLLj/sE99AY4ybqamQoJElpQPuz3XTXBUl
bnrUiwz4JjItMiPxgFYKkYqnhsYca5NCvAl+/Q0XMy7cXqnAOY/2CpfgJZyQNfCIRyYztllM9y7N
F2BlmPm8D0u4l9T4D9F1qq8qF4qGCxeAeh5gObQAr5xTM4BNY0zH/z6cQbcR84MgQ4uBRXr48e9J
8gvluV0otF6xLwJLIWN1M0fO9iCfDmbTLPUFlBwuB8TVCvBchR2vJK71or2jjly+xl901K/qmRrV
U317WJyJzntnQGFIoOy0GUkqeQCbdP9GFqJ/nGbKixIc72uhoViHTrJ7CXK/CLJF9tSEZ6CWtbk0
vX/fDA/n7xmPqS/nCa1cYxvADb4mH+NjjY78ZUksW78r7+o0u+8JW0e+kuyNZB8jOntS2LP+j145
0n8cuH1jsL49E4ynIEKlUEJYN9HBeZs4K3BamDoPRMOGI4UGMOlklhDaKlBCknAvtJnsaWO4G9Ad
kAf3VlA6ez8JDnT4pLxr8CFUAS9qOaAQNlMzK+IoCWH+FF48l7xr2ACNoLZx2SUL00X0TsjPRaiB
n2wxJGUxwYsxFvS3wNQx4A4d53uqMDJdGP1bR2MGNaQQiS9PPoMeDY/Nvepq+zB+s3wpgGGwyVen
KdSq4BQct2MPx3VVERb+D2fn2qOqloXrX0QiKLev3EHFu6X1xZRVioKAiIr4688zq09y1nLtVCWn
O+l09957ITCZc4z3NsSy5dsZGtSKPKu7x0dm7RN6rqMHFR8a6K0ujhk818a0sZS3xpIGlFeWQCgO
kx7N+mFRlU7vN/qB9/Qfr5BQRABS4cz8Z0BWVlI0nExeIbOGW5JkRjVAHsvxgmIO4W2ZRfKsE6mf
iDOV1l5m4CGgR740uqtu/ZEQFWCRm3oeG8sqahZg1J6M2YwQNrBqgk/s1DmP0tmGpj4A2JL7WYRv
bJZMzldLmK0CTvjT9tLvheBQSLDtdAQRz+lHQ4FbacUkGGis81KH6PkslqdYdtOp1rWrAae+Nqtg
wZyGHR/pcjZHkGkEhoemALwZTdd087mxZiaGmI0L7Asgvo7RMH71+kJzlffTnepoHXvzYbwj5t6m
bJ3A7FtIr+5Xd/7zx6KLb+Hly0em//8e9Esty0xCEoXuPGhj2Nm39lcH3w8Iqk1sNlRAGR+DYkyj
CjT9cfiCvTRPHgOfivllXEY42xCd9Ubl4I5nTNAfibUZEKIf4Hmyi31JbgY6csfkDzpaKlm7k2KJ
26tFjwZ4vCve5aONLNnBsTQmeyu8fEoBogrhLmyD3Jn8fK/MWPmPZYUZXYSzCRAZHvjvPb26G+pD
l9M6VmWrYS0NqsrOProjqb8ZEnTsorAYAo+CVPasA+3WFyYCPIrhdaCOup/l/jxA39lv4k10nLLI
BKwFP5BbGA4/5flldPaAlJtp65LuEwNvqALbwHB4sLPJVl8VYetexppdweVq48PsLtvZLqusdFRO
YJtn15C9N0Nr9tHu6w9ZoeAgSJoxcPZTse5zarbbUgLvi8mSGxdf9UcfzPqNONqMd3bwDyHm2Zsg
ljGRKg4p3hFj3y3+LN3pNE4LtUESC+atp6tE2lAfXQE4Yng8ujMbO/sMLpu5NwN99FwpqtddqSPV
2pfOfQIwYt8/N8MTITM3Igw4tpFeUNtSvDjPMfMEAQiecCidYWVdHS1i2XyBn09xwhAgC0JcD3MM
xH6SWEn/Mtss5aAGZxz1gESgntwaHPY5QuZhgSBpiDaLUJr1omZ5izsLnqnpdfvdfgGa2T8umB4Y
54t8ce0fRnfQYsl+bhPNbgFWGPRlSZyyNQrWnHEzlG33Nx3EXN5uHIrw9xQoZfSwe6E5lbeIDfCj
OXrMzr0wEGMeB1f2bW1cosCU450cCH6L+LBVj1b+Cm49zKLnvPG7W9M9Qtcd58VyJ4R+HACAmO+l
D0b+/giebyLKFjff9OzJA71fsfFM73YFwkgWwUSadFHFnKy7O4adF7T/ddz4h0+zw1aURL21sc53
XQpGrKuZZTSWjlqVDTjFIBI88IKqKeftvIJ/lr2nc54xMyI6zyAdpymbzvQ51UIt7M2rFQi6Pjl8
nNjELjfvVDolNQRJGI42U8KzS1qlc/SBXNzT6MSW+f59gB1m+aLb4yQ/4m0bm1MhWCQXiW9dJwrO
OXg3lU4IfyqfSLJ7BvyTXNaYX8CmmedkKzOeY6SEVAcNwKUe4Q5tgU42jiBSHqD/2vi0lYDU2Sx4
qsconZlwMHfelpnzlw8zojSPrqALlEekMlaMUPrhg5QbpMWPgUGQJli6lwNu7LL3KiL6BDlExQu+
bnlg2hinbQQuKoQlYKGLo50NSC7QHI1sX4tjFu6BQVWPGgdtZ2zGmzl/MLMPosRlHvkwW6Re7h88
6JHtcQqMOxUd0B1Ath4+An5XZeUTbLFgtWyAUTuE0nV7rKtKIE7tWJ32vupVZ5RTxVG/lZaE7/Rm
azN0vzGZXJl1AdSYmaZNg8V8mA4YLUVfEePuE17L0mkpBzded6hOHpO3bnSItZFxtTX4iwbL7F21
NsFZt1S3N7qj+sYlO3nsTx+gSihrYH5qr2ns3j0otpIr98sF+fVHDsHTqGO4CPMDtD8+9Rp0Vj2s
fBXftDTt8jF9Tk+0Q+aq424mksWJGfA6Lm+X/jO+37w7r2a1GfBfbGX9gCXzU2gtZUz+Sf3ZRSTj
nMHisnXaV1BeLBUgx9Oi3CrEKmAWz6/WzKDZowoZkkk/qd6abVHxP7M1gg9blBXK0Vog+c4d3Tkc
wa0W8pKZi046LNhp2sFmpe5PQRsqiNL3dfgm1A81D3d43xe0Ww9asGPYlszuRvlCiT3rZZ46oaZm
Xe6l9+4kGzTjM8HiGLEycPfaO2PCZg1LiJ5bz1ghRh595tEDkq2wbvM1AN/7014Y06vHMG3hnA9p
5MaSvxmtL1YNMd8MqoHeWtX8jCceBbQ2uiJfNvfJeuD3UOCzKvKwB7ZMAV961ZzT1YdHI18IZXOB
5rwI64/WphawT/H4rR48lreQbYyClORScHYtbizUXv3z0OTNB0XU6cu7I+BeOwV8hrUqHSItfQYK
+rAIayk8TRiRCN15s06UekKd0UZnZya7ncHJhQRzYfhsdZTx4HF1Ufbqzhcl3uwWNWD1Z/owOKEV
dCq/M9asdeftuhAwcdKxALa5JC39jmD0YsL9B6hcROmIC2pwmOdTNFFAvcw7gddzSy4kzQ87vbGl
8WZ6HJX884yLn0mz+gICLaT7G5jmsLHf8/ebD+T3ZVpL/btHoJKlBjWmaOfgXySvhUtTpkQyeQdf
GYKe4pLed3z6ZdbO7U0YF6gQl4fh4/OLmjjsWF8C9+z5X9w1PQv3wzOKHjSXrdWl6CAxyUvdfW49
V/LneYACkUMPFujTwPR/9RSImTDxrgsAnIO/SJxbic/gETMf3GfyoRagTcBIwHOiYtaGX1Cd4JiI
nFYiX+DCCgbHdOUQF5mf4ZKHY0wXLCLn9nF3sMxfp0ZQratxM69nqKKGZ/H4efRNAJxS2F3M2eT2
+inyHs1jYvqYxuHmiwsGVVg6+yVREcsnd5THGEuOzsNXgutEkJ+4Q956cISYxKxLlArB6kAmlIDa
HZSiDFW+pS76/mucg0wxaH7G4jgF5xgV4luQOY/4Hmdr0HTWhjqiHuRjdZuQRFTngejTYSEko4fu
7s8WyH03vqNjV+0bLoIuqx1vROMQUQC/7lIIDpNQaN2xSo1PQTO/TlK3AE+R6ad5+UMkb7U7qb8e
MbUvX/rGrVya6hNs49E7O19Xf6L4fUEJ0lKSCri/yI7mdxGY4EwR5Ye6zPj7eKsj+Ems7aYjUZaI
7+M0QKo/UAfFqH5Pgtq/j8q4Xk72sJ08X4l1nc3QqRJZkHkNZPI+799o7RC5+urazmYX/lovwb5+
iFI8NKULGWZt3rWhGTw+qZtkD+Ba9VZcydfXd1YIpkoeaLJqQlT5wuqi+OdBEmRIiqBBvxQ0jqRc
YN4MNH/V5VtoyEIQXh5joc7Z8dzzpHCNnO0vJYGPhdUZNORGELhijmu+BiIOdHo5grR3rC4rHaNT
Bolizd/68Gno6wZ0PEMp/GrtPBZof5R/nQJ5ofTT6OSKfYWMkMH3NrI7L+4ThXXTWlF84SLuxYoW
z4+UBZAwmZMdV3SJBz6caLYQWQBfwmkU8NeOXpxx3BrjnDhENtpjmC6fInsgykcH4C/OQdxpsB/z
nLJwaCK8oGs7hcaQfWecOL2A8F4AIGOqjzPu6e4epgeaqcR+7tL3rr0ofO17K2NPPDpKX2xKvaDm
1xPy93bdZQ7yk+PwE/pw1sUdIZN6gIboE5DNufrMdOEXiDiGhFyFxn6QCzwoBmRhcg9i92TKVz93
9qnfBhuXPx+aux1gK0FBgiGJbenIAlJ8eXUJqdNpPocrUn53p2EaoQ3okyP7vsx4kFyo6VjtVkqF
uVdyWCvmWOF9Zjhv51osIjLY2mDWignYFhMVsDvdVzfrOJqAQkRa9HCAnWlCYBm1d9begJRIIapj
P3nvTe4OvUTYgfMTvqnGLt/Sndm1LsPCL7dPjg6KN48l73Qs4ETuVkEwQUlD0ieZEOwW4Gv7c8RN
37k06Y/cFr009OUqPVrLi8+gi4UZQKJE2BYnC3HbzEzyu6Nla1lpQFICgJf2Lk4FFJp2ub0y0EXs
tve4w9nCNpDRj/7coXX/ZTyYjYn2RzAChA5rL8hNliq3tCu3l7iJEO+YK8Vth0QawieeUJXkHqyi
ZF2+Th7ltTYABPlIvsr5eXlb6ZPjuFxrCtIHpiL4nY7VIKTRkJxyaP2iH+j9qyH7+2e+QIPp+dRL
TIJU4w5KXsOnbUqONj3yAw9UFuQf53nHFSSCTqMXq9MCHzHWIMEDjp7CqmYX3UglesxVPP57dB3e
F0enmT2HFz/h4wJdUX/ReSn6f/1mlWHSDJzCkY/m6+/W91SkYmphcokzZMt0lf0WFWknFqckyZzX
AbRmuNxMVA5ksayejcXa6KshR5arRTDZ0fXstIQEUS0Nb3ilJ+3utoDydTetRV73iXO8g5WPhKBj
RdN8DDhuB2q/GyTvAMxuLvDylMiixq8x3Vi0bx1K/RxkzcbD9p4tSHjAwXay3tTo6a55sWEa3Aat
13EafOjJTudEIbqVdJIREM4HcaIeA0I8ZJZgawBCQbmTphT32fDoa2EyoQq57ZL3DQ1Lb4x0mgQc
AoDeCjgYHI/kD3KARS1bfBOURJm8XYJxYnejXbbYALcdvaRnybmlMXy9DwxwtU4fBKANkYvpNIMA
nsgDKQWOc9XHcUA9Vc5u8+zrweD5ecK/n24bFhHvl8gcqjEeJEMIYi02w/OQM2NMERBr28P7CRcm
U7iAdzmO/QkFsDAQVi4lod8Jvq6kv0hCoLPogPAx7iO6RJ351T96GxezCuqIYtLZ9nKLMUwpp87N
fq5zzjhu3vQUNiMSfHqWJPclfYACoF/xf90Dp96qTL0NRRWYsYfUc92vwzqkGHaui9OkE6CZSvuY
IcKz3+UOrr9mVPwrxlcJHmPImS5CbFVmR/69ItPkrik3Xa9YgzLFdQPauD9sOFRvvugTe1aWiOik
rYYoTJ1uBp1Qss991W2FmomXIjpHtPAlneAdyS1d2ZQ3DQStOehpDe8e+6Xd+BkS3Ef/jgtxdxuW
9icLakDvT5uHBJf42U0omjkW1pasJSFkLwJmd4bZOF8T1O0aqzRQAipnnqzk5Pj/+/eFWtpXgIZQ
Ih4S/JRKydFxWsYUcNgEOJWFipAXoo71r9RHMXNaKFPeDPO5cJcGD8L2/dOA0K+pEtVuvT2UHNc/
76X/m5X3Au3xfBnLqTLnioxlsdn+QVMzHlcx68aoqAVQJM0FOHP9anzTy6ZkPgY5/Xy9Es/vBAzz
mHU+HuFlpAdImt6ZveWAhPlC3Evw36SJwTEcnqPVs6ZA4k3POk5IrstBtzfhZk1n7GXDdTrlpdmy
01TWaZTxTfJc34Sk6R5pBHKBoadbgWt3ZjmNE1LBjMY3D2fIKYAhhPIiWchx7vO30rRdgs/j/GSZ
roHabIA46Whl43aQe0fk/qL6xmoUSf3uCERquEdxR2aWR8f9cY5OE7JyFsKmy1lF9zkroiZEQJsA
V/F3A2yfhkqfcRrG9r570lxWrrY97VD+9aYMGlCRtHAE0ytMUQEhNe1PstEtOAwam9KPOdZrDsrP
56o3yZBneoj1XP2DP9kyA23C5xOlfYMyLfHSX2YGfevQ/3mnGuilzmgHkSH49ztV8vulOavd6luc
yTwOT8xcp8YE+IbiNC16hJZVzzfBvA7F6i1bGlOkOwZY7ZZdu9nN6wVfSrVjA7yyqV62D0zWhDVV
X1L0/Gjo7R3ElTNl8GZY+lJUj+eHRazUW9s36eTUMbHNNBAdT/fJ95qpFH9XN7VkMBEIzTN0EZo9
k6f883L+L0bAEH4LZgiiLem9Ojp7ZpElWnW84AdgPt3ycXDrCSdSBXKCRg7dG/u5KAmkoYLte1zN
kD5WyNF3nKhshr8p5/+dP8DsMszBxIySHkFQ08ubuFxag+GpZRV3We0dSXHzx91KJabMNNIkuSHs
vh20INeSkv3WqSpj2r2mfp4fdu3zGp2eqi6UWpvLxb61DDlj1tEvD6zzTzElfqFJbgFDk1QGbb14
OMz7vXvtGlkVawt1lg6SpTR4jE+rExNl+ZKW5R7MID6HyEvCrH/sP/mOH/2zd/YKPHtZ/7Z4oBTc
DDbzzRwiajPujOsF7FTINAz+wo36E3tZv8eG8kAtXcVACLpT1dK3dAuXYnSMpDdSFIndI/MOmO0B
7ZWhj+56aggDPKJiKgZKZHqJW/QJ3eiraGgBJ2msaGefbAI6RncThNPwTwSfkV8PIXUIkXoHeN7C
Iz4pzgrnhNeKZAFInQy3gTEuT1iPTPpGuiuXmsST+qZjIrWFL0Zri4CV1vowudEIHL0O8fFhBwk7
yYWhGuZ9gtNiKWQwuHOPwOfgaH3kGf3HsbQhg5T5c9IJ0602IJ18kHwZq3Zwikv+phtm5hs6Fobt
fIexUaMH2HN8EuaQ9AoMpQpuSHDlKBlfUILBGdEL0Txii+vf+qnfBAyg6htx/ouMSP6H9SBikgFF
qkYgVJfw35dyVU/Uyrhmjyo2A3IKdxeS/NYawuR6ILuXSNtKznP98+Lr/uMfernki8jmYmj67Zm1
VbxZ9CbHj/wDYqMimAkn+7yalrBtGukD3Qlfxwat29XdmDyRcsykHh7rbWCCOVPcpKCDFCy/tBny
PwTxy697MT3Itdw7ljW/7hDC/qyK8XVOktu26D8jeU/K35ywF6AmZfrzU/nv62r0Nx0+TcYevryI
9qBcNLVtxIms+fq3pY/IxcMG8I+8RApwBqc0FlBQ/pt/Qv7PF/LHpV9eyDUv2pzRjrwQiK4kAN6a
nvoEHjoxe3Vfn/98p98j9P46p8QTZrom8zDw2eAt+vucSgmsyVPziO/RQhOBwaVaZnHHxetIVJr6
Vhgg9eD6ctwZZeFh+izH3dZ97lkS8Zl6OFkLzcyCrCHXmML0Th4Q6NiJYJdMStdHD03x8e1Cqslv
miHxHP744bwaoZURZnGiA0ycYH//cEl/bHrSppaHt+jqCN+lKJOAk0lcwF/4y6H2+mX+c7WXQ6TK
jfyutFxNntEeRJA/LpUtmRgtyIiCB9L47YovbeA/V3wpusuq4bXdueLF69duRSSJP1YnF3r/n1eA
/MuD7L70m+UjrTVC6HiQLjWKsEmyPVNp0P5ShkB//3K9l03u9cZev63rLTc3T+Mis7xJi4H7Ifyb
JBJIiRi7GaX7b1d8rUj+ueLLJ/W8dlvppl/l4dV5OnfM2LCUCoA7Kh+YhU2AqhWm4DaAfAEPbn0g
GHxuv/2MXx/0y2b2lEstK1Me9AX7XEMrxWkM3YMjRVTEpvPzc/5+bz98IN8U+x9dhaLd26R75K4L
duyB0IdkS4ZF8G4L0H/SiL8zd2okMVkAp4mtYRPc3Rwd4Ie8p4SvPFGC//yjXouxf17Fy3azYT5x
ctF4+eKrrYWTA2lCZ6jjnO+hvpRFQSi2dKeH6vP/59qkhxOaqWMefR0unT3MyylvK3lIGvuwzJ3D
/DAu5jXOsiOCdml4PVmIzw/TAqD18nub93KW/e/W1Q66P41MQoJP/96wDtdTcrhmmbj13iT5cPK4
jDP0eaLhPXxAy4KMItjwf75r5T/3EZXB5QxRJthFe9knm7YxE7VJ5eHDk0YmjYfweVjCRnl3yria
shygLxBNupuRsVLgiX4ta17q2/975//vJ7xsnt1DdcyOGj/hzvcHcxwbXweyLecFK/9sG7GEtDDf
djq/vfDuf25tf9z7yx56vXaPvebCI5dHFTFOyVD+pJHfo68QcPM8HT8JmXrY9aR9f4bpxtuMN1+I
4hSeD23r+IE4gN0pBbiaFUFvroQ6EgY8exEIRywxDhbf7IYkQsj3xxSq+D4Ex1G2TY2IFlChDKA5
oGOSkUJdC+bDYQ6wnq3uPuOHOTQUqxwThjXs4EmvnefFJmUZWpm5Tz54T0T6ZzbYBIKKVVgkIiY7
2Snj9I0P2DGQIxbYJ9CdEf5EJ4sQBqVXAl9hfkkA20Z8HdYzCNvRDT74m3qSnO6cjNyYozp1+IGA
UeZgYxI6/vOiM3RxaPyx+dDPiLKCfgY5pq6DbPy92B95t1ffVaoY5rNDpV3meoAZE/QH9WhNMhRZ
YoOenUfllGTcxl0Wvrxrw9yBDDxjd7gMNn56xn7T7ov5aX5zJzBwVg12RhpSAWxzR4tqDjQC1DRf
/byghZFnbHE4GA/kKnzzZTAADNJZzWQeHm0SkPmXEK0yazKWodhyQsUIGINTgRgUGc+9afWW+lIf
z5TT/RC+xXSYvXU3wuxnN2FAGzQ6EImMqeiTIPQB1C5pzTMFdpLvBoImJcD57iHOwowLrOq+M618
ZsB/4QXAdg3/hjRuUEXqG1T2lS0YoQvMBMYqvFep85go46KvzQB7PP/kFd4UwVE3KBFF1I6JefSJ
QXJJgnjYOZOha33KAR3UAlnFEEUjjALKo5AxoPobYE5Q9BEfaLPDR3d/C7tkcjMWEAm77F6HA+as
ETcxYRQVAjolRHOCBPzszhEnLfWhtGD+3RxNoz+uCDtT1tLNu/aPsO1Htsoe3YAQjwgNtUi9Uk5E
monRzN4zsTrrAznvcGEjU+jM3O6kWo1pz5ChXghPbxAoI+1EeXN3060cPyenZW9mzFQiNyJzijl9
WaDkTBbKV40BNMeCKEQ+Axk1NnVC7YmVzufBO+OnlxPwK2AtUwi8F6COo3bUmV2F0A/ZJcIhcslx
tOPWw9WjzQGuUH0ya32kIUG5tzYSz83gOUkdY1msu8GjnyweiCiCYpREOIKawn76p5PFwEppqJJR
fg/Orolxxf2kq1U9FTWpuqKHdpshMxkQKKjum8RPQzD8QJF6pCteX+20n4+x0Z8+EHye8QxdeIoH
/AfXQNhpdQQNMLywvHzQs2IZwrMScx3B2T0IF+QXYswT6LuMyONgm1syaYZF/4bqBV9vWK5urIyu
36CpEOibyHDb8DbHm/GZ25zLju4lUSsC24Hbn3iWbyhyjk6hWgVa2LvT9cuQKXa25pzdFsc/HtD4
CEQO1WRJtNFRL0ijlgR498Jh7RY2jB9A804i378SuS+waRr6+GlF6+/e+cORQ7qFHzf0BFsV3lAP
b3y0jYtTnmEC75l10y1pDhwrhT0kA3hZI4P5KNYFk5yAWe8w3cQ5eft2IgX6aLlv5hLYv+Gi4D7A
XxduwbRkqETJkeYBLCfOZyxnJfTDp3iyR1v17x+4zThZZHt3cnbkUOwVOvaCfUDxGGkcddAF5HYz
ynDLhriRkYyLrBd1dP3MiGSDUo02w2NMjMTwThwCdOVAh9z7eMzPHvFJbD41u1QdJLOIiy3RiFZu
MXggxuhNL44HS4JplP4QGBMjLroYS93z/K5QtW20/4g8xMkXfGKT47SxgWPLoRM6nZhALUjtFqG6
4MLkccV+JqT1mg903bXrfcewlwV1OVywHCFZJJrM6b/r/KGoUAL0IhYbpKdFZCPiS04XCsGKb2fc
u2Yk4hGwEKJBYUMQauRkVPflMbFr5LaGNbJDDETAopln4HZHQUGqw8WXxoIuQdbv4vO8foL0YPvz
13tGjwTaCUl111PQz7KB4DR22ZmJWNxMGK3wKWz/DXICFAlWMuuOEYbY7Nr9yn6/uQ/cm5fVhnwO
sZqQgfmqFai2Turg0ettz7u2z0llH1B+aAHkt1cCgKLpc8GWRmfC/G77NjJs4Ux4jA49LlGNUFd9
nSCPRRJgw+QMRAG8cxp12GM5PAx670vDRdQyMhY0o6uNfw5za3KPuy4Y0+5EGAGY6WyC3KMvNJTE
UWL+uVhwrMqgiAQLW2GbJo8MOnjCYfF2QwFj6YFQkCIIhhRfdt0DP4XhzLByP5+nyksh889x+sIQ
SOX5Ll+qaxUbTONAJpFh/+C+hw8LOl4Lnu5perYXZEB6Cxb+L1f/15jycpi/lJCa2uSX24WrFyFW
2dU95PxkU7J9op8GJ4bOIKn6BQrT5Je69fuWzQ7x9ph+VeaRiTbyj/YFlHSz0cyiirHSoiVnTtfg
7hlDaoB8f//MPy6UVhs+8iOOYCQEoT4/SBbLtMxdoQ/aUMdOKwIen6K8MOcMEIYPqJfMrFxWe3NG
pIhYQ7Cqq+en/rnKnGWO73dEjIJPzAh5ThQmOYpjem/3MEB03VqnAVoRWx6I+I8Et2n9lszqLVUd
qqslhYPNKaGBrKNZpJow5+ZACtJQQpBMJgXa4dpf6eP27fTeBgyOQBTGl1y9SQS0QvuggsBkxRZ7
gxjdlm/JKBsdsc4kWwM2pKej8ui1TverJucTt7B9Xc505zEW8yHUL75YlMIoF2YGrUX36+LpM7Xi
Az3PqP0s8rHPK7ILmHlhxN31Y31NaG9Va5RbBboo01Hn6KgOjc0QmvUtYt2j0ar3K+NJwszE8M7I
FU8WGxQDY/r7xEP08D4SgtZ8WqCZOXN/0mhb+qN03HGnlMCfn2Qb24dxxePgFEJnLsir2h/+T7Ah
jDYET1AhYegWA09g3XP86HWANX3QYc9T7Hb3zobsbHsuqfSMp1hTzxhMHYE9YMTI9Ij2tDdORCVD
nWHjxjA5YPDzHaG0JTIYMOXPO+PdtmD5iMQWgWrRdCMArlHdEQuGmTnzs2Hma5QOWdgMSDXMrOdE
CAMzb62Ecwa4+PqkC8mNn9ia1g7BEU7xoSAqWnYAjP2t8CiQJMQfKzIJKMcx3RwM7AsdqvTqU32f
ytCWImb0jDdaZKiWPujY8kwJARAx7u1V8jxn6azEdpQJTSvKVmbIT05vKPQxWt8jc5giQZ6qRGt0
/U6YEECAaGyPVJIBNdBCMMiUm8gGSw/ZMblFVNUwfRRc6HRnxMEMafnd55vWWJDjFRXc/B6VbG6r
U0w4mJesEZmhKuq6qj0o+tKu+TTm30jAl9YnWELE554+TgY96hmQfoYi8zlFMPycYBBA1dmbPaIW
8TDzXqIafoA5bNC/lW2E3SfaTS7uK3M5vrjnvTpEQ1tsbDj/HXXQoKmcmvF8n9XFuV8HNTZgSlgX
VuxBiGoRawHh3jCKqntGr4z+xhdxYYyLWZ2njH1CbKBQPH2KUn5NQe3fMdoUccYc5TlapAUiZAwM
ZSj5CXVL/zlUPHPykXG23dAN9VCzIzkUpDoZy04276JSu1nyaEJoOuy6sOcnjnNATGRMJXiQxEs8
nG8JRGWFivCGQIzwKXaVryMwfVzy5arrs30BHm45xg8MReOT5cyyU9I5ZnHXp9DBd8nYJNKd4Za1
i/04W78cFC8gg9g1xQSOLmhuT8OT89Jqmz1FuZpVDnDtInY5zYv5k3no9mnNfInaHqfxHb+rp2Hy
YFAUz1DicXSFbJxk5u8C4evnHyT/RyPID6IFVMSoLuy8f2/jelEfjKxOq1jAbbIzGp9iJtTcfrnv
/7wMAywQKJDWxInxgq3J3U4uHy/A2O8QYCy5HhRnRN/9C637Cqp9P98/r/NyKh217kF+plyHebJT
Zflc4flhZxcbjhHqruSS7MwHRwIgzQoxv8kMUSSDhKgz18nMZLTXL89XPL+XRlsMFWY0WUdFoNF5
abTl9py0nbOGKtTHyxaXT36PhCQdcGBpDsn1DvYzFKXj1P8Nz3yFVf/3LP649EtR0vYevfaidc+Q
M3QS5GWbU4ZSkRgBUIHtIQWPF4gWaJ69QJKLCwF9g1u+Fb8N+pAV8Xp/egovFUrnbt5a46ifsUVS
vxLEPtEZ9EFpPMrZTg5kQJ8GAAPl/oG4boGCanUiI5FNmGBoD+PYhGOaTXrb2hCwQtGe74/kT5A/
JVPQ3iguDwBjoDl99IEWm9ua0ZTRFnEJ3R5SN0r+wstjnTMN9b61vi/f8km+0LHkXvrXqFnX655l
jOImODoxrfLkweRnHsg+aWwmlMqa09WcgglSbYDpgG30cbDl3DVmpcnx1jLKCmXViMqCzQqZxAVj
dMdC2ALSdEJ63l2rX9g0SSwKa4ox3eI0l35baf+1tfy50l62luShdarNgZV2/DD8YrxFXjbuUXCL
bHrnFAlj9BtZe+7PC9z4j9IX9QQjQlWNADzkhn9vIOoD/LK4E/17/yRBjOlb6D9FSYOsEzJkJvWN
9/PqEEqB/NUbPpi4tsRb1ZmYI3N2GYB36qNjfAkR+zHejvjOoB6iPfqiX0aOQW8FCiSM1uhg6Knr
3eMN50xIjvsovXtYRItseNh2datpbJkTGfU4xd/dUpWoc3CUVeoiyUaF3YxanJ+6aENnvJwqs29X
GxVG9fbz0/g3E4H9XWEXN3XGSv87vL5XpGezlmWSPUdo32PCrT5aoXBBXndbdiKSqG4QCx23cBAC
ftznSB2IXh+y+e/NUdcx1icvm+DAQtcPcpEtZFxK2oCyqTfrzIw5E0L89OaJ6WsgtCgELj2irNSL
3ZuRANKkc02nq805vsa9fuFu3pi+1Td7VhqBJnbx6v58u98k3t/fNTuaODWYUdTt0Qv8/fI7EqOv
9FtxZmK1ezl51TKFgD4M9buASQ5XO3/f9jK0ZU+ne/M6zJ5kKD2pDvJQfboq42Cv/QpiULJl2ruN
c74H+m8mZl3s+K8/USOkUKVJgYr8ppL/6FPq8nC8PR/XUmw9k559tIJvtW93lmAUxARBw1GibchY
ZoaPfAORbLUz1lhfKExzxJAMayeNCJvYo698Getz/0JDgbc4X1y2+K5g4rr+AXvmGLtM6/QYjOBc
d0of5flTgnpsg9gnp1yk+xHNQGaTLTTpgAgAc67Uv/zKvPb+3Wzpy+DGdU5V8R8vR871lt4NJT8j
02c0RBI3H0g7a6she/Ir6csIAqN6UYy0D0Y8ohdb46NDJs50QH2SzTurZ6SMSNmMH74uTEWdMjgN
6ZvBKej6x8R4MbgAh94vH4767zby949+OawU834zN9eyJKH2DqLcLIXOAYEq/uN0vUVvGOm0tIvT
rNtneoMQMoKnHXcV/v83ackYXVIBPw/TloePMnhw3ZnjAv3Y5f1MoEBlZZJNshTD6y39Kxf5EKhT
8FMBPfz8RXxvd/8sN1L6SR0X/+q9fBGPqjpID60usQHLqwe2U+sZPsLmvaJ/W5ugxoVzgTag1YGz
OHpY8QwWCmufrWtX+3L/3r9xJBohZshtOTzijTfdW0NABh7X6/Y53ThK2IzBtXBwYjVbgcy60sd1
SYbRedoOUryFaGUzVtzQDIEG7++PeIMo4ip2vSZot5lXzZ5EICguho03sDzQpk7AQAGyS3RRBqhz
YCdM/JDN4+6YdvfCOo5/fk7df+si3vcfz+mlIEya8ihvSj5LlQjj/dW7eHWEGUURgMAx0DAIclPI
8YlNIPMIv/nZMZx2rA3KeWeARUgjNaWHmhm/Nw6mU2JfcFo6D41baQGWftvpvreJn97rS2F5I3in
OKNGixWMBDoFi2zVjLZnzMhV98BriSeBkb0Oi6Hhpr9JfI1/q3TEZyjPTGZp8FErL1+H9CxucilV
ZXwK03nNdtWLWneO8g3tOxkh2KyHVDaIunHhz+b4Et3TDGFqAJUBGcN/zrQ1qWC0ZAz6DPPRd7oV
gcd1KA8N1OsDYWbSw4N/nGq24l7nSaCvVk3/BDCp5s41BickM5cw26UMMf0liDERnQh+gu+DPwj8
41c+WBQsL4+cSFUTQrhninHGL/uY0imr5Jzrp1gn752R48MsyJb6qvb5DDjxSN3DrShF1TwNmMWk
/bJCv1uSny7/8sxb5f6sGkXj8qTR0HQue3WcE5p1sJvOcHNyDk3/2DhH+NKVuX2Gtw9ztVlWux5e
Xcl/dtycHGBwZJFtQ1Yd2nk8zntCPpqLQwB4uWKE7SzHXKuNtItIEb8b9oNpLSfH+Lrt5P9D2nku
qY5l6/aJiJBDSH/l8DaBJPlDpCHlQBIgJMTTn7GybtxmaxOpc7qiu0zXrt4rl9Eyc85vfDDsWM6i
f4j+D++vzFJCNBbhmVPsgbWWo8z//P2bfFLaxPvsYcBrt/QwDY6qemPA4U5CJP4y1sjNNYdbFT+4
jkuldULoe7H/ZbO1i6veKXz9cKHZ3Cu/r917bkk437aI+wBvbnNNw1jCVRvrav5mGFDTiS1NRxZ8
A8zzalu1rF3l0DwXh4lKPfaswNiP0qS1gSDAQKWAL3NgVxhskEYyCbYJeMYXQWdEPq2lNpcQ1xLw
PE2iGSDc3Am3SR/gPAwUfxDD/OGysOR+1rpj7GmlMN/t4Mt8DTXrLrKLB8PzMT9DGoxI4Y1/D9P5
RftEGXdEEuX1sDw4F9JikBEmMXQ2/GB5NATjs112uuWGcPJYQtFxfDuBxy0d8+340kGihcCCijcN
vVwxKsfqlStGeu1dEac5HJ4xknBX2lQeuKz3clQRyxHF4gdrtzm9qX7/eHJRv8m4A3H3IW6kW4kX
8KTpBmOMK9BWgeiNxrfpbeIvNazcFiZn2Kpzs4N5p2lyzL+iy6Sm2fCoA5EVHeZUbSmasRRX57sf
TY7fZHKXnalCugiILZOAS9y3sRNJCvpXeIL//ykNgAjNqMf1UKPLHLqdafsTvEa05HZnBx+nTfkZ
HZ0dggSB0K+cE6ylHC3/7oX84Seycx4tjMboJvTk/0ghSBOCxh2VJik7uEr36XVw+6SMlcyHAPHj
4EwS6KXw+Kms9xB/gRVIBB/c9eguuK45O+oNuVnTldtoGpra54IBH0x5P4L4Tz8vC2WFaqL1ps6U
iUiWj3WQh9/EloF/6POUWN/nbZTNytA+AU/W1u0epgTUoQOpvm14CV2I9eDNRCFrurquOpQvX+Y8
wX6SsIGnvgZ89JTTGW8qllOJdVkB3MBq+uTsphfPIHJF2L1D8JlStHE+I6AfD0v0DuyT77sBjDBq
aUxmBG6DXSwDyA0DdE/JNO2SPCUMND2NoPaYk47bEUli4uC9G17oYlHbxEZBP3S2GnQsoK/kXENy
UYkI5w53ju6Um6Kybh9kR613wGkE9sFejklz74CCAZ/rCvX54ECpxpuuWvpX5r5pvfeL9xaWVmed
I5WliOwtZD0U6wRQL0lLHaJa1L2wMpAIad6FrKVKoUcH3O8qnh7m0fbokVOfmqvDWuKXQg9xXVfI
Z8Tb/+BCBiYs4dxQAZ4+uFq9JGN9Qejxk28qSYF7FP025BP40Dl/un8GhbUjbI4fdUxxE0WEsC3J
K2Ko8xLwfW5O3wojSfgysplcylu71SvxSydctsbRGnzxDK9HKrJlXVCQu+RhN/7y0v/GpXJ9tV7u
69TRCYF0kTCudtNQw9itJADvcs0CFXf9wH38Z6kKWeLvu7retExrgUX1YEhleo+jif+NCJkQOQuJ
iMkWgftMI+C/xqieKPdaeY8X/jDiOkWeFWIpYogcJTSKkuWP0M9JgAd1XHV8+iwA94zb42IgT8K+
4P2tDsDfLtQ6GC936jsWHJJk9AkZc+NPVrsFD7CQV0Pv965RX1y/mfCM1GR0Ix3NMIGp128mt3Yr
UEw5APmidewdUC+NWDah5QFon8XGHHX6hxTmMn4OU30sDYSZHUJGVnPggOq1uGZ7ITgaYlOFpX6i
1Tqtz/0zVfPSQhmrLzs+aVy9CUPnMPWOE7ZyrU05onA86N6Q1rF3AYwQlmoL7mM6VaHnKeY0qO6G
yv7aVR2/14LKyNFFHdWXDFDtVFnmNFy0NpTtpGcbjQJ355WMIOD4fueHgqyme0X/Csrc4pd2SA61
AcddTm0EoWc15TNgtZC8PHQDGPqC5kqCz207UjfqV9+7rr7WVoe3u0OT6Ai7pxX6BIwP2ht9kACu
5kg5OxEaApgJ7/o8o5QiezkAeBd02vOQYoYX4cNHGA7qAmESvNlA9zu3j51D7PZF+tQ+9U34RQyB
OcfUnqAedMV5AGHkNErnBUHVtxihIXffFqoMXocd11xF9z7WLWDFvcPH+UOKHKpKwm5IiY06uZQW
ddMq60lZlhsJSiUPeCqFsI5fROtkzZ1Mgkp5wfLP+IygsZBFIWeX8duBx+DjX5LQHZ0Xl36bDMsO
xRxeNxRw6pT/DM8ukZqJerZ4kKV9Krep1lzhfvpZOjJy6bKHVLAfkd+bA4dHGIh+mzVL58Cqg/kD
VfHKPkL+CjBDOiVbgsai7HcGGeWP8TIuLOMzpmhpAaDMmx3t5AWVSEDw7ODdhxBJxsaoMzbH/Htn
t7UqSUmBDqA+vbLe71Rhq0c3eT+/M5j8B0resgWU5g3+8jaObZXA5yDvUoJkU9nBvZ8d6GVCRb+t
9MJpNE6BJeEjTglutFdn9zdeiS86JVjCB+j2mYySfrwQXpRt+ecr1/H6IyY4FGB0lZDCirib2Tcm
oSPc7eclDEeFWoZ4qsC27Pmk6rb6R/Vq9rnydRiaGWUS+iSWXUDX/GhpQyb75xnxxz2/9jHX7vln
46QFWXEPJhjccZFoTdmR+SJBWbj+t78O3+UNYcrUoAYF4LwQ45FTwLB0a3riLwrlf6jc7p4xWBK5
7N8Xyktna0zR43FSXUg/nsY39HqELym8Yhq46VvHMRS8fuVdKRASglURp+zAmBBQ+g67n7wWunsd
3Q3ejRmE+ol4hlgxA/WeLBJqIt5fSfjuhlpP+dBJeTWF7P9OHiBxgepKtqqDnTTsvz8je4rWaiUt
qYBeRlV2sowxaTqNk2n+stPtFDATnRtDLJj4sypwi7BnUjhJLc3rvSFB9XeI0VQ04ov8OKTNFOWH
yvoQv+PHyKP8dqAiGHxkHwyXTZo0+RAxz1lJRTjuyw5Pht2sLLvydzhr+7wYBoKv8ELZgWKrXwQy
MqKfy99PAfkndfPnwvnjJ/t5tD/8ZMdTlBlyke7GraHgkeXg7voEDblQz+9O9X7sSW0R61FfLxDs
Cu9wck+r4pWYgQnDDkll5IClivf8/P4WDhVROHhHkDpVi/RtQF5Cdu+pIC8ZwK3SfQfM+BRwFVJ8
zEVXYTAg/k21WWVT1VaO4sTO4QeRxx2bjjnC7yCiiIgLTTqVx4FvVaMLEIvDICV5oq4C0AuknQRR
JlgF3Y7Dx3WFGATvOvzgb4gEpTgrLFvLlOcQJWEAWlad2Z3K2zcRKBJNRPqMmgfKeZCfiDDR7+P7
o8D8bXjFBeNheHdlp80d4rj7KUUHlkVUkJNwY8zj3g1X19P4uEp6nXn1efjmcuv4ZC6r/vXLnKGs
bJR+dcSRXv9pFCGx5nsgsi/Vbt1ReY8PbVSC4zPn6lxpucb3fXRVsDMrXQojBlSUIABSObBTkovz
22frhSwM97C98bWjONJcwGmHSXp1CNrxv8GYT0Xlq/ZRdM3BYXKFVcmxF45wIwH7UVrBK4QoQH+Q
qpPJhK362q/6on4YtP+4/R5vsMgSagiKtOmv7xCUpdjm0v19FmphOlEaLpK2piLo0lK7btucRS25
qsxEHefcWlnZa27S/rKN19h9/3tL9fmuN9Wu7TimfK1aJ/WojlvnPoQKmUvRzT5itKoP5AMQnq6P
/wOk4cy+f+d7gehwU4gHeLzgetuxxd8jSxidt0UuHELQiquR8/vP2DAa7dqSlM9lGt2jTB2nawAM
aO94sEDNICjT8MqTa7fnvwajFpsIpNZuVyS0dP32F/d+gaexQejzvJZ6hNr+Xa/qoVi/lGQ/Txl4
0gFr+YMCGV6yuykCZLnpYS/e7Q+f0V/9qoVRg0BDkV2yngzDbrMnft++Kc84KN6/61Ltgr6TEjX0
jzTDq+lcWFLmpRAZJxBDyWH83lS9+u6vLtXuD2beMYqj6JKGUCbcEoDgaZsBjuF2BpFqFewvvRLI
2+vv7T5di9gDiKiwJiicf26P1+h01q5RrI5NrsdUeOJdKlv5e7WMVgSCfm/rmTRKw9QKVYyuiadP
bffrSOUhk+NAxW3RPfbiO81ZyBI+T0ebUFA5pYy14VOrv7H+GVYeV9TJwF0wpFr/jEuZmEcjUseH
o02NDPkMwwILWLgGLim74WVKSqqhTe3p6nxos/YlJPrulhcabaoEAxVHg5fAk+rY58xVMg8PW5n6
eUJ4sZ0CFIblsQHLGQLvjB0lclu41sVDg6cACoiWVaKWO/TOZAbhuRRuDC7h5mp4dOfDyB+Y4aSg
tInCPO51dx5a+pjnoLmh7hhTkJNhBarX+vp9Gp8smTYbOmxqCnAUNKV/Lplj536szKDDC3MaYC8z
vpNWBpIU21WPgoTf26pX/Ij5+6Ox2lhekipOisRQxhVPg4OTfUnU/b0XlU0dmXwBMPF7e2IF1jaW
P5qrbyz3nXnKW7oy1ld4ofpQn14RByQ3gqgNPWtqqba3XC/+XdNDWjIyG2KPcB39wkyDKltSjb93
qmnCaluLXOk3pX2iqRLU29XOqal3eQNIn+337NTQ1rNvnBHE2VmhUIlsU23CjNBvG5GvAgWE8C0k
h2Q27HB0mglGX5Pm7Nlp/0drtfnKkvSitMO2Mj5viC2LSMWUeDvhXLcTj4RxXmHNgnf9JRtmPQoX
0b0Rel/KgxiYO7Ee6inRKf0+2vUc3/9bsv8ZgdrMan4RR6eEnwnOF9SJgdb1ptPlzZqd0N8Q6Hwn
0dXQpOjm38v2P03WZlgpwyKJTjSpHxl1z5v6dPxgKZv8O+0LdF9De+L3+609sQM+XKqDMjLSdMck
I6pwhWXDwUvtfUn5kkhfspX/0Mp+b7SeaPlnXNsKFUJyRwKapfzZaBlW5+tVPiuAkmFDUwe9pgwc
RaODvQxg4IggUImwYUrViEpwAoIBUdQQ6O6Nml7fJnXhBOODqPTEQQuYVtb9/QeUn84CXpLCKZy3
bj2e17nEaiJnFzZGynOQQO5bYKdnRIGdoitEHD4GE3ZDm09ueG3poc3azMeqospqRZukFZwA5EY+
pLRkEqMMaWrLeN4/RPiGTPEpxZ5/TkB1PctBUJz42KhDR9WMJRexFZ6f9nVwdUkWuVgt4LF8mLUw
Ylziaf9OgX07JPfu7gbntxvxuwJdR0GF0nulehXwLn0pdgdCjxWWUVA9rfM3VcvkPyCUUx2HlQFp
EJmXKd9tgWa5NadC4drPF0UXyJ+AVHZmlAEbNklcY6raxVYCqNW7UJLRGh0/AB+SbHo7j1tfKDKd
MrAyqup/n4Nn26uCDSaVuCgk9fqOp5+Vzu16lsQUFGIKvKSHgg3zr9+b+bkd1T+6x3bE9Dx+dFmu
+kXnrow3H+MP1VkuF4vuK1Gfk/eCnKCptaZe1XYx9aoofnHExRzt/iAefsSu70ITJ/QcI1QUEj2y
FJNYQWzQdF419rS2qKNc7RRyxfYinB0uIAaPvY9ld3ajRv09oce5PW/qbz1A9LO7PI5ubUtTy1xp
XzJNGR8p9y0Ch9QflYUltiHUyWGJBnyXkJu9JGTqvAaTA0wI7AMAV1EmIuRc/3Kya9+acdU5tguG
APot3p8+GTUqfidH+5PgNFc9In2Gd0a0Fb/+3rLybEd5HAixMB6WWZrqqZYlTDzCUmRIHy3MdaiF
9a0FV3VHWKOcCSceEKN9/duJr4cLO7GWaMGBSZCnu/lhdl1rA6GAYtBFbEbaXEbHZY6Yq2w6s5+9
E7Cb/v8fsVZ7k19Vv6PcYlq+bQTGrAJP3AJRW+ESgu/Dbh59HQ+8WFyfG/s3NU9UxiBrnmgDAzO6
Sf6lufgIKjf7tFJhOA8RPa8jtrqLdY48PJ1w2LML6xWOHSVWRKzZr/BVDxbUJTgVsXk2SAb1tr/b
rXkyuUHeOXcNqmLSPi53U5zzWjlaGLkrSjnmxaBjtytUD3eEI8gdBj46je1hHpJIKQcdimWD7glU
nlD7ntfvSfdMgA7eNRHyfjHIMek7vegfZQ8Hi9/XjvzsXvA4ivUj+niNj3LEKGpdoJb46+gUOC0X
OekDKjX5bv8XwAWV9VjfFlWKwGSQSuDI1FrAJ7ydtVC7Vcr4PoJ+SUDSw88bgk82ucwSXPWKt4ZO
ik/vtwbrS6WlVUepzT483OCG4MaoHW+URYQ2Ehus0LFpRVrY/Wpo9dnQPnazNrRFIZf3VKOb0aya
iAjxbVQC5iMLbwNo6p+8ywso3gYhxLND4LFRMfYPe8HhblCvG9EodDEB0LBZb9a113SfVMQc/Tak
taMtDKXoqJ8ZUjy+zm+SrdhiXPszE9BPYgH2zG2MrTEoIIf0L8e1ds5dc6NQ2oefpvFSl0eZN110
3WySLwa9r4Yk0bMgD9beuPsJmC7EqdoknlL5omt++c9V4c7zSHuvJmIasW0hJkEkt+g2vqGfTuJD
o7VJPCX3S5bec3EtVac3tiQO8j4K8qbOPZ3Eh3Zqk3g8Ulkoi87BU7bzmVCpCUNQEWBumLOmlmpz
1i52cn4JaAkTMN47BzKmrfHuZ3383tLTT/2hS7WLiKqneXgSQ1chVuz0wv2lX3TDhu40zU/t5nFT
SqVzP/yMG30h/+JSkzoSbJDfO9PUTu1KgcniWY5PVzE/SNu5yLFPsik3qZibmhG//rBndM6Xcuen
NHN1TfxUMXlAzbJzmyryn8W2H7+lnz3loR2/HapSimSEN2gxvcxVWF3twc4qusk2nP4+co1t1bb8
+BLiVMQNEaZQjEtwxNAJChm+mOPW8l+2Vdsj/NZOjs/tn/FrYcFyHPCmo47hiKkDX3BDY+JL+Wvj
FYZTVMaSn9Vra6K8GWFUFr4yvpBtotR/3um1McfOvssRxT2fZ1vBCKChTbGef2uztkC08Hi7aFHw
zzs++Crw74Fa60gz5XP3iYOHJyT9plPOG9p9umv8p68d8esPC+Z6NaRDrtNX8Vo9TAWaSENOIRg9
DS2J5fBLDzu15VJWO9M8ZvTwhM7XnJBWxkhM4K5Mp0kp8PTo1NoSuGYkGgioaqN5jLWwNIqWPKb0
q+DN7ChrNe+3e7uZwAf5O2q50DEsBG4rG4efBfYXDb3VnvSWfIsk8pnEIn5yng/jmqiHY6tVyf/A
vq6D9hQ0ILsLMunBTlBDEcM1tPhsfHWZXL5swFM26seodjmbnTQpYcsR/QmoA4wg0RBD2PrTTkNb
z06Ax6Zqh2fZVovM9wt5fBmIbmGaRJeu/82CeWxFDPHDECqxGRpFTIcI3393hoJxCOyUEtEIttTv
g/f0fffYVu3wzFvXUmc/+xk8T34B9N2lIIISE/LJvYjF2ukeJuKpjXTyp/js9/afvrQe26+dqeZZ
lW/Jnb6KYwhH6qXoreBh0VtRutS0xYn9sv4xPhIka/tpca8ux4MEj0+FM3AbUXdNRdjNPgOkIiLU
KJdtaq62YA6tMMhbd4COkBemRCqxExH7jSiOC5yqpObk8inbBaf7lX29dMSH2TDCzza6xx7XVlOa
BFrWFujFLUUCHocHBzCmN9i1NjT07PR4bKi2lKpdGF1Tjb5Sr0KVEnYB82CqwOqNqPASsMzWsqnN
n2jab9NZWz73RA7jg+BY6vP76IbjHxJ4Crv0VUUdI7XaPmweE0OCsms4lMh38OxCGFFS34kxVGcg
XobhjGIr6s4aT7an+xL1ToZwdVAMvTb3RXnXLkFhSCIHh9B4DDuZwRcXU8S/DYP/7BTVBfEaHbxC
dXv91hjkaR4fOhLXLHxsbGUj0HO/z+/Ts+WxjdrtIFDTQDrnP23koxtG8Qtx3Q5YyB0c3FqrYCLb
6ZcIBuEmvWhq/umt67H52tFWGZXZyYqf5uNehmTygrtMvBGmWE3hv6ex+4e26peDIipTpe3TFtG2
Hmk4RxSHZ0OZ6OppSrymmVP5bKPoyAa5d3DlslavSKvi2/Fyb58kDjE2wgLtsrjoGZ/38df893l8
doY9tFSvMCMg0/avBi1JSKMF0fYyKntNI9jUSO3OczbjdgibQQygSEMkPclJuk2NPM0uPnaltpmX
8VnTFILtbOZ4qrkxPDbMr0H49MUF67/5xh5bq33PZ6Ng4kwG7p/UitLH7eD197l5ehw+tlHbrEPp
UIX38CKWwd0BNsEU4UbRD23Cy2eSCE1ZnGcZdZ2Yjmro2HxQeljbQC8aaNadmkljH0SOiXkUSlxR
hNvYkvg8azv1Hw3Vdqhrdat2QUVDN++fTYOrBeGjxl33yXH3Rzu1XUqNjqp0SpilwhFdCt1siKHo
6Nxtutc3dai2HyWxFvj+QXyxLDyBBEVC61ynTRH4phmqv2yzpOhcIvVn2d2AcIGwJMSnwRZtvBs1
DN3PXfHh3tlSC67uYuigBtMj3/XHhwXGEo0tPdkdHudIqX23EGwE6Jq1UBEUaNlKP4MC1zQ/z3YH
WuFQVHBYkf6yEz4ck6N6jw7sDpBvi77Y6jAw4PWFc2/zkfFkA/+jtdq605RddUmMWOKmh6ujizyb
qv2kF/QUh8r7pkvdk7vFH63VFt8libSwHdA3oeXYYbEKbBNkiCDjN217TeOo117K5UFNorZPW2Kh
i7d5BjL67nI/953b2/99A6SMCIsxqU1FEWXaf759TkUa5kE7FBeZ4wRPBE9EVxBvQuBAVYW3idXQ
4NO1+NBg7dZ6i2UsW4oA9e1czJyoUgHuNY9XYG3G2RDXcFQTgFeav4KnG8hDy7WtNzOLs5xH0c8c
9kPuy535gQxFUw/Fb/PXxvvQTG3jjUw1jNK7L6F0FqTMYNi0QMRv8FsDtZWPvtfQI4URFAmubKjA
l2o86Z9uTQ+dqK13I1Dufp7Qxg3Vk2jnhNmUQfyiqTMNy6GePyravnI6lkwKjB7QqeABcEBvOnWV
J0+lx1Wu1q5HnTgtDlVJd+I1VXrHE8VsVrgQORx9iaSOwyQk1xHOgmEwyb4NiroPPSGvk/Cw+nfr
v05b0S67VogdgIRTHt5Tt177A8o1TGr8+chfQbybHcYa+jIEBV7T0mxYOfVaiWQX3dRKYmmq8Box
m53gRv9f7ZT/WTk/dUQPh1p1aBuXY0EbYqekmhYNl7QhnMmLu2Eon3/PGLnoGlWtys8D5qGlYseE
xqIlVNPsIrtZaBue1Avc32fs+ff8n2Zqh2dnF5q7uNW6/9T4QC+ADdP7vYXnVw7AS4DVwEIodW8i
pdIN46TqNEFGpSQkJM5o6gyC+aUBGl6XQBgAzEh88erpUMilUKf9534vHfMqS/xWMc4xEQn72Wkc
Aj2PRlo6vCnY2dpH8n9t55p5USYE51EyvuMseHJ3KPihtoOKwH5bncRII8FCAzvsIlqbx6cfV/JV
gs9j4vlzuAiDi4f9kDi8SJjjz7kl5hMfbZx+MM3coe5TreBotZBbZ0BPrihG12TSL6FrnqwdjgWY
m5T9APvpoCfxPSLExtNIp0TTxtazpIZXb1i62FXVd1YxOKoQiBDSFQCoPwfnyHPxdsiMYox00d6c
XGcNb3Q4BPcVjSCdU5NBnZdHiYqnIIfE/AzSxiAfjUmcQky1NqU9bGGNjTGps1YtdmVkOtZwCBLB
nqvW8Gs9XDtDCnb4nYfD9dkZYsZmbYbrzWY4vHmbyk7w6W1b4w7/OLXG482YP7I+oGMPNaa9wEmY
WoYfsyLn3u1sSwDeIxeNv4UCO7Ms23JRlHHvesX53CVtMeu+9rFumnUBythInK3ZjiqEhW26Hdft
f376MPywWKG25jMfyN2rAwYSe/PTZway3HQBnHH7peYFciesP3cibnPu5NLnbyZnVIjuZGL3Xiif
/mEcJjwCQSfDF05QMQ99T4xew6fyd1jiZ46Ej58G9gEk359zlOdmkhY7kwXs6ePbZ7r2F+Zn+b4j
jKq5AD9HxwXWA6DDbDjjnCQxpEhhOVlRK8kxBlf67HyBbaJMdTcHXrbJlirCP2HdgaLXUezxx4m/
8hrsKcK2lD0ML26nNYm4GmXLI2UVTAKZfyDxgqBpdYXMIlya3QqpeYoRFvK/m3tlvN7ytYz2E9MB
soo3RJoVoTBpRhXJGYtfiUoeoD0o143QOlCFEg2SLs6JDfas/5j0/HFfwByv05ZlSVfaCPD+suTw
tV2lSfmVZ4bWvWNE/n36VqcZLJKzo89FXL0j3GhWHUTD5I2Tl2x6+9LX91G8uK5bePEiYpwXKYv9
yOc9kpHA49q1uG+iUx/bwa90nX9ieHGwNJbz2VLmWreDyxnWrQ5PpzepH2NWCdGUtPeXmbo5EFoC
scPkQ8Ds4YK+ySjj0hF8VihPmH7FVmeor02jd12oENJfzdd0iwVmNFWI6q3wTOy3x8Jj2eiFyPWr
fn5zd5tgcUMOuz5TDdLNcLEOBuexcrGTbTq9KAIUd9vKt955K6+Cs2UIMxokdSsZKzIc2XgXV8sz
tCyMtxtOj7+LcsTo6zJKc5lqDdOo33ev2EzlfnYdZwhucUBGV7yUgcCMURy7SinY6tInWALcwsNu
1RTF0/7e0v5svva5hEf1EtxO6XWsoHRAYryUQ+oQiImD2por3zpyhWmbmO1E3uZgcP0louoxmkRt
2R6jzBuYkYVNzcVDxKgoTnsShU6hebuLbSj2gV3qDWIFtb0fyUba5k1SrbZ4ffy1dB8Gr3ZayaV8
VQhrXUmQEmgO3fuICtdZC2W478KRCKaXMSje3m5wWALDQGmOW+loNzUH4dthYs6PFHWR3ECSd3FE
2FnvhS8GVzrEC/whHqVnRz6zpqFwfO0WWL8K4AduIk27FiLXv3uC+IZ4lQLTTYKy+Oe2VZplUWhB
dOW5moF/ypamV66A6+WZY8ouhKzrXqN9sJNvaO91QuSsyY5zQbGcWuXRLT47Cab3VptS5gNWju5V
svU71hv8FZoNkFt2pgl8+5bFf3EIUEzn1EtIgNytG3K/j/RDfcMG9PRhzoKrc2g7EOyw7T7G9nlf
9owtqAp/mE3jqxO8yCCoEnb1Ocw7f3vctzL3UHhJ0gdyg4DmoGT9/DUea8CN4EbDBTQ8DZNPdszo
81j2Y8wa/H4ad019cFK8S3uipYtDu68boyTrJbHtw6ejxu+E3NY5zdv8CsXhB9ukjAte2UgSvnhH
rg46VsywTV3CMKBAeSDgwHFNux20BoPrxB+d1LOFPTJTPKKAxyLnyTCp3fM0dnfYMJ2/srfk68hF
N7R2mDGG0MrNTeHcPLXf8nJPGkRLaYvBTCBNjhMFK0/VbpmWYPoqQhkE2EOC2fwZ9MM1eFJlXiKk
B5+NYapOjd06nNw1hv5cTCKOBCS9/NuFDl8AzMDbZX3DEVIba+NgFIxQ5RXUK2yC2XkktdyWcMZJ
3wtFHFQVlFNV4HRRlneztUhb+NwAdf5RnluYOB8toBD+IDOQIacUOe5VLH1iW1K802ENrSjLhHjp
HuKboKHrlnsHtE2gwJVyHM7VtC+VY3RXCrMONRuhE/a6yIpbvfNw5xlvOIHM1IUGUaK0Dx8RLxAO
zo+QIexf/cFxddz7+zz0CiAP1F2GHnyG8Do97VEYsmzDbYFLAx+YlXnxIJte0NUP73yU24sBEDtJ
+/GcZjOFks2LDhoUW83eiUXmnLqRJ7/GgyvHLT8vv0U3QUxwC0BamB/ltsSwqg+9sScxgaN7X383
cb+8binqnJ7mak9DdX8anDmCWZkWiq6Dhxs2Kn2TYOrM7Agy0yWFl2QxXHcw6lDoXgXOch7PpZMl
le4VaxbR2hlL99z2Ybjsr/NqkgfWObO0FQsjZxFR+XFyTh37hF0J1qUUmZNbozXf4f+honu8AoO1
dfZvwypiiuE5xOwOMI6WXTHSaa/NhTcfHqb3j8sqRjPmcZgxa3rV5ceL2EZlumB+XBmBbfTZesXg
AQYEwzPF7/n1yLpnQcz9Lb/hrRe93F8hPp7G/CnXenS75Geh1vTlZkBX4zdpv5YrFG3tET9w9Gli
6dANBzFA8Q9VAjcok1ThFmTAt7WZQvnVwKWIQRt+dLAPBbDrSlAPBiAbT4PYTed36zq+bqvtsafv
s1nxdZko71e5J0FBWB4xmT1hcWLdQ0dP3JPhtDay2EeMfVbw6Y8ziCJK94Q4CJdem6XhXKk2CdvW
Nnmr3OzrsmDHuy8VN9Wd6m4ZfPOzHfPav4wVegbgEAOUoOffmAOXn7KEUISd9MftVdAWz13GtbwK
H/Zs2jm5DGRwHjB3JMvMwDkTeUSCZECcNBd8Sb54siDhc3YYF6c9VrhB0XA05Mv1246p9vzSLYhZ
YuCCax5O7lhAUN+veAfT68h2lNsHiof3DHGHyXIOL2yRdy464o/ECYexqw41qJrjo5sOpDV7VTDr
aC67CPaW02ymoSy0IBZP8j6j4IW4yxRg5qxDRQq+PcGJPR7fhlhgapBOChseCWZ5XFa4n+9GIWbw
M5krvNK/bOTtZcM7NGNPegkZb8UKlEFeUeerXiwrIo+1TDfa9OoZI75rXHteFEjN0xI48yg7WlJi
nzQnkeBFFRduaVnPn2HWvrnOqn5nXVHN2t7ndjY/X7gmXabG8DY+D/KtQNFm82BuvrXbtsqwzJXX
/GZFpnsJrNtKY+0P2u+4sc93mUOBw9HmN8B7ay2vqyUlHHwqBNxuEFK2V1AmqR1u/E3MfYjyS3DQ
DNOnGdhsobBpNMF639+3utcZHIYteBs3VGMJPubV6PoCVGViAt0DtcHi+JJFbDSa7xbcVWcGC96j
YDW2T7kt708AdlaVMcgX0uj0dpm112cGex3OtOlhclxe++XynECm55KzmyredWqHL20uAAhTuUAE
k2pjYk7ADRMvHQUKlKlDCrh5EiBwzmnYQE40j9wQ0yoNEyJ1cJqxN1P7TB3V8NztRWOon701KGmb
wnSiLdkYaIziZFbpfcb24TXr5biOVbwFVPfk4c/t3rpHL7HPCyDU83II0qHwWkCUCy7hVa9i2x9W
Q+njzrbPRuzhw929gno52ykvCUq8B/GVUhzcVAhhQQXthi9MpTWKsEXjasxjY6iMOvvd8DRVsH3R
hoKyxDe4kvnSOKTmVLqdphNuSGD7uUX1NC98uyxJHY0UB+93fhGzmnmFTa76hi9GXydJNumVw9bX
9UNcLAgEgOpfHF9SGtBf0xeeNdt8e33RBcNY4lYBOVeyeffHb/d3/y0FTuHcV6kn76XhfX8Y3PeX
l2J16GVYzkJWN3qXl7xb9c5jwHZcNUt+85bfO+xxtOafVBgi7+OXfJ+zl56sYB+SGDpCYw5WLexp
OtYF92T4aNjbszXuj2/ZpLM/ciBpcGmsoO0YO+e+3220AsiqACTdrFvbueN8xUnxmR9c42gr3EFU
x0SJmnsQxtqrLHEYzzNVT8CgTLvcoSa2Wpl3wyfmlRVXTssvsEAVMP71ZZktjl6xwmG5Vw2jPaA9
EcjfTQ7QIqa30j1zClGAw3Y+v40PYU/lwvre+ZmNC8ZUC6yiyr7eM3XriCb2DVuBa3+goNASKKF9
iM8dAZPUS/HTzMcZKqteAkh1K/VyNA73d0Kaw9YAzqerYfhD2+0SDwWeG8n++JKtKJZnj4Nby1UQ
eZZvH7ZXDOfNUbY9Tov97jXfnuFEHQbxJqXI3dwzg9FQ0+z2uwGHtvWlyO71w+ReCKocIvdLOkvc
26rQbe31QszkI/ft4GYXmMhvj5/HT8DdrGKYsJhJgIuC8nWzOtHXLXaM12IfDY5esJVetVc4t7pI
AzA0bBYh/OYX/xMBWT5XV9lg94Gj+Uurn4zPK3mVZXbePWzP4yOLcs80rort9Stf3Lb6ziLSJCGV
kixpSRByHn/e6XO2OnptgZnFvSB1Tq/B/rAPPWHFsRve12KLSeYpl4m4S+OGx22QNf2Rd7ObnU7D
lyv/4TPjY6G2lpL8JZNSrI0YnS0/It/c1Cx7hdCYu5cpI0uX2LhfxfLo7Si68r2CUERmRXf0mlVB
YvbqSN4rI+VmPEBCZPEtHsYf6bkrGy5rF//vPewn7+Sp7BWSF1HXHQnSowIgXAU0BWoK9+xgbzo3
qK9fV6Y62McG91Uee+5hJPfBZPPuMKDt784gnUpEfe5dnFmY9cl97rPjALn7HHsxFQaf7O4WBVGP
ZdL1p8DI+ZaHwq0P+aZ79krhgoNx4M0B7I5XuYi1tOFhgzFi1Sk9MucuH2EwDqHqfdwNV5mE6wQW
k7Ldjc2pMdj4c1HjkU/9IaLF/l22YjC4gux8WAFdK/Zq32Ru0mk1DKcSNzicfN6uH8fXalHNd+Nz
E5u37m1AWFSjmACDJBlOCj7NtSCvVnZO6cnMcnJuuOIQG8qxj1WwrhWCM9Avs457QV+rE9na4RwW
Ouh6GiJbxl+pEPEzkKYQr0QDsHLtiSjr1Y3HIz/D/X9Ie6/lyJFs2/aLYAYtXkMLhGAEVeYLjKmg
tcbXnwH2sd0kgsY4+97O6iyRVemAw33JueY86f8IqgiNCIyRQ5OX9aX8maz8pUkJlFzocdSjJ4oM
f7Z/IQ3bp5fgt/GSBas6nec/CYnFv3I6rx+6x/6NTkcDzi5QRzJJlw0mnoDMaJ45Cwo+1cY6UoYJ
190jQ6Mvqe2y7muAygB5MF9S3SA6c2QmlDDDdOEgRR1+FW/RHmRiHnR5ulXWSkxYSYwqHN2nDBS4
D4mPsW6WiL3CV7fWV8IKm7S0HqSHCISAhLJmbPuP2k8mg39ID7jgXwJc0Jd8n+ziBW7zqX0haj6r
l+xv9zd44DT8UK7qg3JSztHf5mDug4t3CZtZEG6S52ATX4Uf1g/nUr54B8GWj+pD+w9KPveCQMWp
v2iLrlpYf5JX9615lR9A6RqQ29neOqbu+dRWgNFK2Ie7A+Q70aGm8whT9ou6f0LE/hrywd1Fi8uF
ZNO8OJfvP/pXnxzSWrS3ZKhSOXyfqwKDrA5GKgflIUt/1AraR+K2Je9nYis8qtX5+8Vuuj+cL1r9
pjIygIjIkH9erIxdNU3ckMXIWkvcilMDztsUCFwiDfX9WtwdfrdJ6UZjzAYCWE1RdOsGhe1ZStVk
Xnmw1D+VUNjlmBUXGebuV+xBz2meDcGZpaq4sJJT3P+UzJMny7Oy1856cEjsTIgPhi+vJKl5ABq2
0kNjI86TGM1MVTnJw1sudBhYzFlY7GW9XIdttBVda9sl+Z802VX4VzlkGL6xS/h7zWxrQigkN9nM
SqDSyxjBydEODKD+zWHlzGlX+RkZCKBFAZlsDodJdaGMtHVbHUw3PbhSvZYVJqmhVa/RbXQh1/Xi
5Npo/a4xYKNVoe1SzZluQWLUQK8YcU985ZxW5kamAtHqv8qmOUdOv3eDjLJB9ZzK7WMUDXOxLGw1
fqvav06zbAhUVJmIOgczPpCJKYdMUJZ17q0KKraWB8CzMOZSR76EpqPnKbMw38hDuI0GigMKeot+
vGCuZWnkyEuTDeuCCfG+MC+IbBjtJ49/kQrIgcOMicZmXqnuKfL7ZRvrC8PgXxOokQ+S7UvNpi/7
bWdqWwSP9l67EfJyEQjWvBF+G2qzChI7bPSFKwW/HPGH2I7yFA2LeEqxjBL0vwsHJtgLiIaL1Der
RqdYGGpHWYXHXvfnVSshteCeoIm50xq8ZYEY+YYtHcJxSzQYwh8v3ofeYOp3QdxKbn/IXhmeO/Uj
ZOgvqROKvh19XnD5K7jSkSH//tjf+pHJupMOkhLHeml4Xg9LQomISv4PKZtj81id41286Z/cJVUz
xHHPkMkd+BIyDjXd3+M2VW7u3uenmEKYorxQ/LDn7auF8yD8HuxBX0o+KOFxGmKUUCnpw60ikqaz
u6dU8Y6TPWniJtg0wyxiePT5XZwdv1FRJIWxhADiHlb7FucyecqJv3OTumpki6f0zgranpvqH+WI
Q3UYocv/DwMoNxiAyXITFx9lsqULKss5f82HDsgn5AZ7hZ7Pg/DTPUtvEBoc/Zfvz8NUuMREW/Hj
OXw/Lx/OoVuKctOOX6JmlNo4Cc0ayQ5Cr595tIx+m29qN4NSxw0YogLBfWSIam+tfOTSg9UocZXt
1Ufxah3Mk2zAFZ4c8xXp4YnAz4Gxe5T1lrbmQ7PwgV17JNcMXwFpB8h/THR4pKJNd1QJE07k5hIc
wxBhnL2j+Tv9ASAdf4uK9Vk3VwFu8/v3lsQbAAkvDuOcZoxkNIhnjc7ow4snUFW4Ttp09Eyh+6aO
9+f50MwudDWp9i5/AodfFKsrQgR/kKtFsnVOOcOmcEJqVMJxXUJVCRZ4N0Lomxl7A2c9I7AQU6AC
nC/+Em/TmhOO8lma/YjnS7tnNv5yfnvpZ7/Xy+uScvjq+u/px9igs9lvOpwvVAFBWw4IGTLxzf9z
JrzjxW/S47l2p5VsjWf3k/d7f31dHJGeyAi926cPr6+msl5HTtkdFvlMIDY25/tTvPwlzE7ifP9n
h64pQpb28V8yqnbt1d0zXAtIaPHr5ezv2X5BkbybQULGj7GxQWlzxXQRlaBqSZIOHTrlRJi1x7ln
3oxeGMTZo4ysSMVmuWYYZ1nMxg6Hj9LvqzF7fnp6SOb/svm/sQ7x/bd+n1Kbvqsiwr5hKooxquJ9
/tSKJudZGOXdYWxaw/rD2HlJtV5e9kdlMbzyjw/ljMe9PK4gpJz9QvLD/fP7r50sj/PfNhwiVwbo
wZzF8xeenJxlQcZE5jK+E/NhmILZ0w70dDgjq+n5oMHs3z1kzBeGGyC/CBs0CAy4td77Nx8+mCUY
QasJQ3Sgs49R7J806nAoPCn7dB3zcMbStYN/FSmWE6PU3G9pn4RXHNn3m6ndBGk0aUk/RMQyFGvU
Y/q8mXE4BHlu1NEBYeZ0ZqIaeMDJD8hoWQvkVCuqEtTEH/xjf+moXM1Q2AnjhUWfgOls8dWkwaQd
NGmJ0ja1Uibsnrwf3h/tt/cnf0Ia0tqirOMT/24okGnRrIZN/J8rLqS/LiVcb6k3Y80EyntosKJh
VjzFv2J5Q2Wg+RneGeu8be4BgQYtSjwK8AU+m8m56UupqVzXCGiQtMytOQ80J0fl9n129R80yPrT
nVPjFxxb/lHpu/Kp7bbGS/0TOrccw0DfwDg2O/PknGKEpm3y6IFGcERqnOzkffZkwtF8inYNrEMy
OpXCRdlCSOOeeioW1dEHY3XH6t1S9OiIUDCBQmw9SkNOD5Fr+YbrhyJqoIf4mJxoQLThMj9I+/xJ
2ncv0r4+jH9H0d6LHkHQuCZjzci/losebaT0aaz4Jy+mHUNVbLtnYtTelu2RlGzXrc0XstNkzPh3
7lk/FXuUWQ+uHT1bD7w85Xp0nJUcxlzzmO4DW4KMfR8wJQsdeXfSS7JxaEd3VEGvGP2jsIfOPd5X
8HTb3QlVsX0QYHm/P83q7Wn+vCFjd/rDrdINV0tjb/AP7rGzIbKhCAkJZv5Ed8b/6Z0knJ0mz+jr
7YMasiaUV+1aItum7p6c6kMjzbVLD2bFtbUHEBO2uqHuGXXzJFwGT2YozfzT+IMangunNaxSd17g
HRn92bbp5C8AmkXJ0ElmJkFDFXtG7qadfzAp4RKodPZgI3b2QG5y4SWorru2fvLPKNisKORRTLXO
yvkehuPdW373GJN9DMJMNyu99Q/jNWmXSjqDtM579GzL1s6w4wt2ufMenV19oPUnXFx1lv3KxBkk
tMWLAkDFtwXybHOjb/qtaW7HjaRGBUfxHSSbfht56qqswjEpGrAxIfnz+YNHqawqvVx7B+tqnRom
xNpy7ETt0p355u8HW40Q+tAfTHTg0+f6eSTWoT946vxVnlzG+xGEK3pyySmHnYpk2AYi5j+GdnJR
9xQqo4f4t7Dz9jot2kuBmg119mhH1TI9ka1vmTHrbWFnUraAQNmwqR3ts4NxvtfP18bPPvken15z
kl4Yjleimtd4hHXCKT86z+MQbHK1oPcHi3D2L3Tv0QmtVv4+RXgjOCm/ZDp+WG5UO05AbS7Cod52
67G8jaj8yVw5e+UtQVa1nrdbbnnxhAXbaU8RiJt18QRtVjAXj/8f0pXPn2uSrnSGOMhJxntYV+FU
/EG2GTvkH9NLux5eir14ijndGKKdTK1kI9PROUSH7B4zqXUD8wDCCQBdN1WEZbGfk0wA2JKfeJLj
4vSQhXmQXuvn8BJuqmwmPwXoqbUrRrn3+dE7tzvxqGyVrXGyTtXjyAYg7bmN/KryWzpZm5gRU9va
wB3+ZjGj5F5GlK+8/FVcRZib9gkCC8452+fZY2oLh27nXKUH7ZDFY5PMWKoKf4bUGa6nhww5kB1I
ohMNpYQPEJ+oAUcbaJ8S6Kj8s09PxNoBdnitzV16pTEzcOsO5mUsQgl3ACS3/FjjDiG7C3Orxqj5
NKNrofYRhVZ1D/1DxD1HneXgHoo97uLq7IRymTx22/hBOEoXJHFQEDkVzy28NJG3NYK9fvfgfJFf
f36eyRerJV1Ksp7nQeXibIYbRPFO3knd6ra7dR+D49ixoGhfoJzyvUu5hXKzEypaxyOBN7XSdx/8
waVAQxSbfZy5HNnExgoiheHukz/WKsNm0LUVLtU+2bg2hUXbDBgf1EJSInkfnoIn6U5F7cvP8vFh
JuAuLWpMpSl5GGCHmxFO3myzHyHqk8EpPBgH1ZoJ459OHr1EgzFNeM1JyY8MzJK43Qs/JPELd4vM
miSPuF40I6d8Epbht5aUhC7zeRKKRw+ZsOvlXf2sits8QpkvfZOtI8Nu1qbe4c1sGZ2yg0loAOjF
5kvG8/wYnSkXbI19fvDILh60jQFNjrMLkDJ5fteaj49wCsYgFLxr+OQfpEu1CwDA7ODQfnau0bNv
I+SyK55ruzhmyrod1Qz1k/fPsa0LMRujHu9H19lkG2dDIdmbh+jX2EhvOjPd3EQX92zy8FzMYe09
j8pNxCgPHCmb0QAa4jvaKFk3U/fyPhcZAIt26q97Uwlfnu+POzkxjHpfa4VpBZwykBSI20ITfwif
GCAf4czeMbejo7CD0QHXe+eqvwMCp77lw9LGmFl/OOCarsEoqbG0TJSfna1VJc81BBP2LnX+2NhX
3H8AEkeFI5fvavi9sYApARMsX1sXQaZ9rc8au0clSu42IfEljNaI69JmfFHPwUt8pi0fn41dbqM+
dk7P1k7Y1eiY0A4nCSguMdpbCFHVyHFxOlbWc3MsaP8mO9AB+UwE/0qBHyR3vR1DilheBgArLv4p
+ZkNWMz0NMoRfH/r1dt8GkZPWZY0EQuoQzf2eVOMbCiHWmBTECvkpGLZj4ACiaaDa0XD/2eIDxDA
Jh3ErfhKYEB5+NE86fXM4uSoq7d8BXMQIWK8V2pA3O2OjshBxDKiK/H9o76LrU+/H/S7GhOekqaJ
U7htXXeRgH6oYCMiMfJtZqsc5epivwZEB5HeANcC8cqqOFhnY/v92rdoT4zjx7Unx9avazWoa9Z2
j2DLwktCf7reBWcHiP7o/eJdvitRu7NWjQ2CBxSiMK9RBBnITbwTk5ujiME2H64BcLhN7tBqLh8V
hLniU37NlD2D5piu7x/6qxibh7ZE5gYRYlLFybf18zyQ+oRvi9oq4W0Kv5q2Dw/a0UrBpRZ79zCg
wkNJCwNa0LdO6V/fi+gYvf0ipPv4FJNI39S8wjEzbKdQroezSfLczztk1YDwjYHFAO6SEc0jPy7h
W/wWODMyl+wMPjG25sIpvBSUCajIHEtwgdFjLx7SN+s6vAonz3bfEGB5dXgrWlDDq3uUH8BsenZB
rnNokJLCyO3adXtwH1qOqwAO2zoK0YF88EJcyTd6It8N99pAyavY+8DMw3NO7Ks8u85WA1mF5YYI
4K1K9i+YS/Q2UjIS59C/es/Rs9fPVDBme3Hr0HmL5B32VS4QfyueG32vPQijZluyEX4qFb9z+ke1
wTpAcg6uwdunj+aK+G+v/Ej3RF4FnuDf9wfgqyxRMyQKABZE+KYxDW6UWG+6PFOE0QXZsEcgERIf
QW85OZDPmFQ/P1hHUi317JCA5cg2iP9yfRb8GUYCCswAnujA0LaNv1UHYjMCaeAX3ZpOSrdmfsRc
pcpMpJU8ZolFe+fGvz/f5Mbro2K4MR5gKHgmFtvNqrYyPIkiOZ7q5J2bLfrGD3SMCAg346ajWA74
SN67J+eIXbjjMZQvjCPrI+9japDg3jT2rLI2s9xpBLve6QfhitCRiXO37H6tnMahzpy84tmg4rNA
s+9JOGb7atfhtI08mI3Gv/yjb0ivnrw7/IXv9Y7JxpgSjJQ0YAwkb41JhccTHFJqTXeIyd2j5i6p
ZQEYuCAmbq3K4xg1pjuLkgyITAHQpgK4zfs3oNOHRkCs2KOYEk5+sIGOiWzevYnlu883yVY7XQSU
bRhotOwi26TpiC7N0YLjPz/l3QgpDQ9oe757feYVqJfYOlLQO+EhOgbmAgTMqgLRly+ts3MkFHCA
LXx/Nb46WiO3FFNJoz7ETW11GArH02mj2YHtH7UVzXvKf8WwqH4VL9mLa6Pysa+eaBhH7nb4oT/d
44a8JQOGlUy2VPMdvE5mNqlHCpZc5HJUObbLpEA013cOTM+7mKoWk1kMC/W/QxuC1OjSXpuLbNy5
WreUjSw/jiZrFJdR5pn28RIAE7XQBY7de6DGYRcd/ZRQzMvfAnCuN53cDK1m68/dzPiLO0Vhcqze
E3YwlDfxpHWTVoHcuwStgErPCK6H4bo8CAbIW3iA7TEcDTY6DjFQUXYE23R1COm///q3tCjj2//3
IaaGpda7ISMSHL9+eCx+KNZjmzHqpQMR2OqIoFDBcazFvSLO15v+YdmJQ47DOksKUbAQD4yPKQKc
VwlYLMQlCIb+keDxAahEeVhbaH+ie53br/I7WrYq812WASxiSuOepJ2o16lm2kgMjnEsJXDvbCIb
RnZF6RSLRVN7a0EEzFwRxAyIliHMou5JzEMOA2qRdz7C6Pg/GzFoVjkBo4uydE2c3ACnlkonjDLo
jnLa4FR0VHUmqwuJxxhWEt3kBagwM1veWfa2gfZ52UlqKTtJU/gly4roeaGWrl4DYArl0m/mEpMv
3daqFt8vOR7pmxdFNWJEopgiHPOfY2w3inxHiuTB9ryF+AyXLza5TFYCYocwesh3SoW3w5amoVm6
qamqZkKhJ477/iHPCb3cl50mCG1TfDSprZTUtZEGjpW9HvzuompuoWI59Du3OYYFkaCT3Glc3Ubq
4xMwQkjETJ9WkifnvDAZ068UDwPWIV6QnPvwdVGmlOehtQcDoQ9PZjWOmmbQ355G4ZgeRLm+lLNm
XmvdTBGzeZY5q++/wlg6/PQVJg812ZZOThRPUHmokCKnWkMN0u/8ZiN53bJND1Rz/tfLYeRoNikK
3VrTmlQyo6IxC5lAwGYgLCCpUl9SdW4RtGRLcLzfryXfDjoT3o2zx7poSqCC3uvcH755FuVa2fkc
Mb+YddYssotqG6vuWvbB9rYjibdrnB2lXjTxwdf7eWxkm7So/hiR3adLoZK3ptDsBqdbFMYl6vfF
Vs2PQ5MvRoXTcuGEOy0zty1DPcAn6faOw25dfo695KQh9FX/FvQ1OdJG0C/OMDeEgwyRTPSCUHoI
VEgLflqJv9ORAcwfy+oiuw+11q/VAIU3TH15qZwDf9GjpR0HdgBa0QJ5z5zhsOyDeN0pGeiKBvVw
BgP4lbD+pbOxPFTQzGPo2FpjYZa/TFBF4nYgpQeLM/fpM4rO3sl+6/JDzH/oJQwymU+WpzFSpC17
xVkZ7tEQfwXxVtNey/6l6MjmwzdV/Scal9hvFw1c8dmjWuWrmi6waiyzYUZIBteaw3tmjGnnynKA
4g+UUgAIfXy/YwvSCVuC77YGhgFS3Z2XHky+fWwLRrWKjq52QRPCV5G/LhnyQuV8XSKZypg9GpbW
ClyBR+qdRNuUiYvSmilMBYAetHL3RUvOpQ/MZ1HhL+nWMEM4MKsGDx7DG+Xe6a5ByIRbfkmQ3Daz
RRdCI9m9Ccma37UWxX2NZ6vFq+rkWyNZ1rrwuyVpKtw5b8FD8wYGSpxciZL5xKpGdf25tn4lVfxq
dhITI7NsYEDuOgxrHjxHYD3cqvLvkjEZ5rg8QO1opBN4DvJPt03WnREsUgPc5EJsj0P74AMIi/VD
P8sa3kcVFlVwThgJGcyZV9/pgn6BguFKkLWLqiGaCKVPWjvtEBlyGjeD3Uu7mrDGXYvUcvpFjByh
Oe+rubOXlF1g3vMvozX/ZGfGq/hh3Ym1Z6pSN3u1HuyfiBIxMCM/KdpGGhZ4mcA5ht2q+Dvi5qV5
da/XLt3GVuPSdElFYstxjPuz5ZedzkvUbozrvbklP2vo8pgPHBUOkUr1KF1nNVokd1p5X3o3eAFV
sI8s/A5Y+WB6yqgq9RiLbwfVrkICpVmK7cxlAppxCapD3Z3lbt3buL8f1ps4l04Pc6PS8N9WuW7F
R+6+l6yQKIgR+yZ6crpjX26jna4fZOPhjp398tui9SijTTNOHU++rRHXkZ6ICYVcUDaMCkRbzE/D
tHbw4ofCim33/EuSbcP0ib78IrcQPqgY3srmQkPmT/+tm3ObuejGSSoQK7zzgF8f+g8POAlulE4o
fa+OqaqKa3bGWVfUHJ1FkG5kh6FVcI9LRZ31aIV/vzO309jjV/mw8CQj1R2jsMSMnQnDa1etK3nh
teuErmRbrbBUzLfCkuXTtlD4Ny6isVOM5X20+fh6N3fvw1NM8k7Pl4bCNcPBroKf+BSFsV2mfYa/
DGovNPBYTNVXl77v1rRQFI3pqC0eSg2uAFh5HiZTRPDN3JahBqQ5k1SG1xZ3Nmq8gzePaBGAIzWk
yKo6qWkMUmrlgssjmqWNr60YrSTuFVDSthiKHUWcmVgiQc4W5j0KmS+SXj7Sh7UnV0erezX3rICr
CnGnuhRLYGJMEibWljE87MSg7XECOKco3I0uqkHOw2NoC0xct83uyVDeBGTjkbEgmlBVTLRhTTLB
ytd1Tykj9C2iuactU2+jGQ+4Pb2cp869bf/qZKiUkIiN6INqUzokohBoniVenbvH4dRru8/2BINO
9ZaXK04J09ZGTbvSt2Nq/TWDe8nrnU//xTNQTIL+xFAk0oApBMlNm6LsdT79kDF/JL2URCwqiaep
J3NhRBMU3ryCISM691zZcB+U4rwM7kXnt9tORZiCIF0+i7L/NPOXpVhVsjKn3oczvjCIHu0pWO7+
98qfTONTpycFgX1Hgof9szPqtT4ULMugt8SOt9dhBE4tmTz1tHVa/CSg+k/IMQ+rg6CfUar9frff
2wGfLtq4/tgqUCCK0El7P6+vwGcb1b2HOiYDxd2CqrwfbRLlmYg261Z6vA5hXo32RXDStTn+uS6w
1eugxLAvs/b5Pah6lsrHnrEdAsHUW8re2zBsVe+Ju1H7i37rtGDVygDlr31S9Yt6eHak+1bt1uO9
v4lFEoHT4Y9JKiGIrVLWg/C+k7wJAbsr7iKkG/9jOOJqHTIZnAdz7MagXL/fx69XHxN19I3hYp92
iIogrNXWs3q7HU4mhVitMudcFv7hfCjPYbmIGY5kzKr15uKwuGvTb4Oa8e0tIioSGyg3rInBFJy8
TPRIh6PUnJNbKPsMziO6A1Ixr5U5PrXNFhodjTuvfVMmmCw7Ob4awWPHt+ht/AhnAR+WeasA3FQ/
V+F7YUK5/nFnyZsu82TJSfg26DF1ksrsxxPLPgbeAkFZvjZrM0rkr3PrUjCcSd2A4JtvnTQH2bEz
9d6r37ioyXNMIuc4DeUqCHmO0qRQUV0sa+1ox1JdxP6T4RxLiUGff+zA3Tt7E0pOFlY/X9nAajo9
krXeztwFHoErm1T7MLn4ClQj2ya911L8ej18D8cbyul3FMKH0LVJhkATS4lvDF+bsSNXwCaNic3V
GWzZu1OAuE3SeT0ZMQFgJiaQ2KnDyyogqLWrvN8kusaKt8phUiDBY37gL7UurV1/f6K+er//Lkgp
6PN+wk2kin3Pgti8ElS3SrizxHi5yYpLc/fg3JYY318QB0vFQ6P8MzFUrpd0YtOxnyyWUSLox4ID
s/OwdWWAX+HAlOZYKzceZiW4OnWXDI+knLrSzRLlNR2gPbtKaj6rWzurThEtpvTtbr5yW/wlHxyH
EVXdMJmjmpbjcr/1qyDpOzvzFq91cQYNhUoBE0pnNLfrdtbJ6yKKF7p7Jlq/b8/GQzzxS5+Wn/il
ANp+WfLEztY7Zl9RjAawEjBYXBWzqPmLeSn6aD5unHOsI9vSjpTKvj8Wty3ZyQ5MgvW4NKj9qOxA
pYL7GFbE6F254Ehqw6pqV5R+cDNBtdWHOS7G6heqvvmPt9Z5IvzhIJ0UM5sxs22ctXttv3dtj5sd
YnoPGjLNpKg1ObaeWLa6GrNDRA5FCZMTNS3hDz9HxVZgPDFT/0gShEJMYPHwmlog0PxKXYiMjJ85
Yzwux4oQQ+rr2SCU81YPZhgRjr5oHQpo59jpWS9se+uUV2NVh7cLozm3Ix5n9kEVFO95QIceYoyO
9RvpTL9NfH1uZRdgzt9/jy/sPqT6/33fiavJqqCM2pbPQf7IxrPfvAPB992I+95CEwcDs3DTV1bb
jdkhVzR1d1ifCvqJe2/0ldP+9EoTF6L7nu86XtfZGjQsW+13/mAQVHNikDKl7/BApP39Ht4Ci8Yz
/WETJ77DaWvLzFrejU3Mh6VXPY4Dqc4bZ5vdNFTCM/hLuG7Vujg2MGMQOEQPFbiH7x/kJrx+fw7i
TpIbWbmhOvSa1IlzreF6G5ynBUFm7+6YYCTxreM7feDbrPvzYtOsppba2NMFXloOr9gucR3SxDd3
0Ah5wdzSZrG77q01h7scxroiSWX66//X67630D+4UM9vrCb2+dC4GDHaYkNcgrJidDF378kX7oxP
/D9bO50CGOJBtpKMt/X75a8STiNnUUSQBS11pJ2aO5fyPRu7sUJEnWgwyiN15cSZmWrhFCmiLuOb
cStT05m3vnaGbao1xFmmjIYGa01FpdBWfN3EuVbWtQhesuR5NJmATVqUdSC1UXet9jcBVGIsfQi8
44vOZGBwots0QKTGnxrCgM333+XLvfrw9OOvf/guWe4nAUloZ3MGx4I9Afv77RvNCl7tnkv5KrYB
l/U/u2VObLYa+5GXd6xXxksPo0xFGHZj4DCwAcK9Vi/uBou3k0Xj4f+w5MRsWprXWErPkqCz5pp4
5jsJqbaNo+0YrMPJrvxLvUthXBvj0UqOgrrXmZ7VlLVZbIieCTcwFfh3p9Rnte7fOT9f7wgoDY6s
RQJsTR5PlquhsiK5s2NUT/srOUQ36yX0HOh3KTsvgrrpXrx322Aet4TCkixzTahRTr56GKSWnIQY
H5wlbBTGq1GvezgAQuUA8azLUYh+avAsFfFm5EVZswffH7tbWMP4BLC8vs+twSA8uTWZE7ViqY/n
gHSwXaguvttbNihVw0/UgABD2zqwuS6YI6n4nTubMQCuLwkUk+2dUvF7anpzhUEyMw8F1yHP9PkS
qF1nCq7Ew2AZnWRYYjPoMdWKvhAqGE7khDbsQhe3gbMW9XxZxkcpKY70WQzaJJYZc8ufcn2sjPGQ
IaM2I9kPkt0cGnU/9I+qocOMzJtg8EooWvO/Pr10qEzCU9y+pn68KsD6aupjV8s7xZz/INIohp99
Fs8j9Qf/nVX/GvfhXgb3nrh89+KTs1cOwZBVIlYZT4ilogPIz5KxG61WMxbbKABi09x4C2McIZ7W
/usEnm7868p45PIUtMjEjhDemRvia9ZHY8pLwvn9cblFWHFcxj8MlWgPOM7kuIRJkLjwWkN+6i4E
65TVO0mj/zXv9KVp2r5+1uSxd8Ll0SNq+9pRbB9Gd579pT5L7yZ19r610nsa2vELfg4OqrEhZ9JY
bFeeevWs5++feHyg6c5+fODJDavEoROaru7scNg2+rLIdma+YXgfaoMiuJO+KWMq8M1i2uT8Nn5S
K4nDYhSqB6qSJMSmo6wz78h3kqsTp5LCOlsCRxyNh7E6k+cXQaX7+ooL8uKtry0NqG+DdZXaiXGN
s1df39UwvkIpK8Cq5hDHzzVopMVDABHIvYP4pUGi90bDWtJ0VPwm39c0Y8kZigLqyXxFP4LwnFNY
wntocJho81qjj4AsVm7/kQ7q1vluS+QdbHCziUBggV7QNQLq9dkImDkydGnLJjawmCGFW9HifEzV
h0Szi+hNSze1NuchCkS2CPV7aVHJD0o5AlAoZ5XGzGL2rxLuNUy+8s+Y6f95qvHTf/DPgl4ZfuP+
x1IXxq/B2pTBs+nbeX8tnRWN6++P7ZcB+cf1JilfUBm5p6jsAqaQeIALJXobbhKVTbIi9Hn/X1z0
V/nGx0XHX//wklpoDH6rVZ2dKq/cYsOaExYSfpDWf/96X+8m6iiU+McR38k3LkPEnLs+xetUbxyz
qhkbTiXUQgHQ+TH6+H45bUxfbs/Uf9ebfD2tlSO/YwrdTrqVBktiYv7Ju4fBXRP6UNvnmIvhHvhy
DSWe7s+ITCzriUtaN78ypyTbPPMbzK0uXsBwyBRyecX2ugKkayd+DmAYbNc9ZV1rTTs+Ep9K+N+U
TdKs4Bd1ekKrWRYtq7RfG146jwFW+iLELuIuZgKZX8QdSTDUltJlU6l3UOVfengDg01JFpiRak3e
3XKTiHosJwkPz1535OOPDVxuANcoir546ljb12myw0PJc3ZwuUEG+Qhjyfcf4UvbYoEjNNHGsiyE
Oj+fri7JFCXLU2pF/dHyE8IJuirJ2G1kM/8T7SrS5ugKb175e7Dmzp3U58ud+PgAEy+bdqk+ZD4P
QLTlJkvp1cz/lOk6b5d5fITVsqXp2S9hYWxbIDLXSn1kQ64QsN3ZiHGd6Wm0+BZAvaCG4H+fN8Jz
UyF1sqi1XeLZwC7RnSQkkVapsxH6LUCUAGHku63mr+6ARfzNBZdFnU7e51UFAfIh0QjbsS4/Bndh
OdL3wCMMkxp/K0GVQ95p88qCmS/oen//1u/B281b/3f9aSNVzfsu6UW/tbU0Gw274RBOkeJDvsUR
CJJHtYGPLttGtf5rANGqcXO8Bb4GFyOOxUlYagNtxuST2VEDSqGLbJtNE22deExgNfng5X90+KzF
O0/+VQHSIiAF82hRMFWsiS32grTrYtVgtC3c/V9rFe2hH8OjgyJylLl3EYZ1Ko9cm4CDvt+3L0zl
p8UnNtkqQq3QXJfPlqyJBXEBZfN/i3u4vPIuGlG+PZyf1ptEAIlXypKTW83Yc67TP328FMot9mzQ
diQCRbqvoNH9cbcCdeN6TIOdVUmCGHy59fqpWyhlqWWBrcDDn+7l6DmQN8gJi+Ll+/0cP9anY8hC
Y4vRZBUKaNPwIsxK3RetKLRHbiZXXFvDpTd+lbCafb/OVy80KrKAsVEIp6bHPVBTwRtUNbBdkTim
hWFOnNfCW+Hvmnsm/ibGHV8JWLhJj5j8dZrLlxoAhaEdAjs3tHmq7Axn26qMHGpLJVpb9wotX74Y
SQAKCjQ3gRF9tiOJn3t5ZLbg+fqlCameoINMJSijkhT8rzFhvBmoTBJjwFGU/0eb9iEgaSStSsoC
jGEsvIz9XjWCK2tdO8+ifC1CeF28fh4EO59iZZ7c81fvajOfjgqMRXAhwXrAX4wMNp9XZ/CW8cdU
YoTQWWKwoLoV+0XotzOrO3YWZIKisBqsE5XZsfwcw6ttlXvipgysmhisHXmtOT+0aiOQTXsLoXzo
IRZHlyH7a4nzrN43zOQyQoriDL+FIv8asz0Vxl5350mzKjgBYGzMXSQwbwEAjiDQXY8sY0r+ajbP
BLumUcMBsS6DK8kEt1Qt3cUwvLhMs+DhsFS++prJygi51KwtRa/25AzryjwALYc5H4IEaZkCOGVn
K19dpsNuqMC+ougRrXsDhFS0N1ttPoRvKQhodmCsQXtQTER7rX2llO+qO68rVyIYdbqskrwOihFH
GY9Mwkb0IuVnDLPo1zPfFVcq2iL9/+HsPJda17Zt/USqUg5/rWADJhgw6Y8KmKCcs57+fmKfey4Y
F659izWZgQVDGqGPHlpv7RGsV9WGHiF9HwKf7GGUBtiTKDqNWGAiDRB4gCQbbM1LDO0JvDloG9JW
0V830CpTa9IneLtyeLrDTZYt6bylskrmfaGpBb5kNhdJci1XCycoFLwEY6ue/kNLuHksQZjyOyhI
vkkLzsRyga6koFmUOlv10G1G3Ee9su7+USXXKlj5rSeKt7r+qRdAxq4leckdWDAQTNZGVfZ/G4xj
/hE9FotxohVoIWv7ud3mxJoUK86HbWIAgNjXRmtTiftfR7OEr2ZY3o+cxaTfNub5yVrXsbvm+xMc
uOWZIWgEHjwB80p6GK2ctwVl9FVjPZ16+mWJOVUanTRU5SGn+6W4Fxm92ooNDgmOqUlLofbYSvv8
S0QBh4CAgFUYzEsgtow9dXtcEkk6EWcdfWOiEHi5KC/+Sn9lclWDZhX6BTUwq1vS4f/JvOJ9lJBH
UTo7sciLk3toU7RvAx54YU1rlUOsMSC+HyeUYGIRhoBoE46lr6180vE6FkqitoIZpSEO/Nqh0lVd
gh/CJe//J6Am2MHrRrKCpRW0CwBcHKDTVdtf1wSr+33Ug2uigftE6AtGbeJHf1S8iZ7fevH02857
n3Wql3fZvSiBfibomF3SP5RbCN9PzPdyaA7n+/tjHMx3rkTD2EQqvptpA/G1ZEjv3bh0WWBiHswT
w+fhpjPu/x74WBrj+/sfwmDGQuTuMLk8MMVk9bRoXhDyYHIwsOvSWjII/4l84vlayGk16BEnIfZU
RpCE3XlBiKmS/iXHc2pKjm3Bb1NymOhOgfHjain9llsD+FRU35CdYj5EycmzOy16OlnAPoZJ+jEZ
8k/TRoZ50hWfzaDBacea55pOjtmd4d0EMRPv+/m6RGrktZU2mNq/V+JYYp/BIdjSlqSl+tX98s2J
6KJUKANT5Iyz4PKO/U9TBXlKUimRteRzQbr/PeRvBuOvzf+/Qx428k4LvQtUSjjR9ZPZGleNiW7J
QlakP3GPW4knCOtZueJCl4RL+qVJFHK9WtXllA8vQbqppXFV+9cp1K15POA6nNWmtEWR18NOUTZv
rRXhQJjuSQrzvWPRr+TpdUpvljSKtVrK523aOg0NcoPxT58emx5HqV5MeW+la304z03Tm7kvWfdR
J+niKEhZW9j8fWFCNbMdJ0earKUOFYB6zMneWpG1a0mQkHHr+1dF84zJXjoeLAuns18L0nUKCiJV
UFQZPKsX6UNBa4EOhNEO9M3S4DBEzVrvb7BwdA/Qg1DEgCdOtqkd3d6GAW4HJj4VBpCfe63TpaHS
EvaaZIFvB1e/isazynzw82vsjDg8nDQyv3G6y3J/G/LAyPRZmfrJzFmHR6RtXBG+g8y+Fj+qvY/A
5DP8vJViJ5MnoUnXv+x9WPRy24pOZLmOn7L/9xiHOIw5FbpAXkwOemTUDCwTJZlmtEOUtbtltfBl
OmlFT8HpO2ZJIv0ysyiqGbgtCMkfUtgVfq83BspO2yg6swIHzgX9Q1SdnvaN7synTYxgMnQQB5A3
LbT79YlAQV8MyM/xYd4kPucRaNH9leRKCeuGcChhBp08UXvS63aTG6G9uNbyboRXbrn1BOQJaxCt
Yv8yQQUUbObpbZzeZmWjoVOCE9slazRqLG0taJHdaHZvQkA1b/1qaybv+IbqcFFjpn0R1pUawI3H
xq4nAlb9fTl1TiTeVHLp4vcGwQOVW6lWHVxM2Pt1AT6rOIS3/KWWtl38xAmg3o4Tn3WDTeGjjNcL
Xq73P8ToJAf1ryNBBEWwSw+tJIKtPcy8qZaQmrE4ZNvevKao41mB5fL6dXMjQLocDSmWOKDup5/Y
kb88vGXcRT9SJ8llSIedjXpnpa3QFXSLT/aSx++u5vJK705kOH8fv4NhDhznbJ5LQ03LbNv5bq67
Am6yL3xMisbiQZMppytCCe4aETDLLoQE0gAped93z8r8ZIBtm5o76RSh+e/DePBQB7506wuq1eo5
NBP/6GMK4febtkW85vLrUJgWHeRCegnZP7uP3b9vn9+BBEOTqNLpKkIvFQL9nxZwbIxkhnwl29KX
mYnm2uiQGiLiipW9LwiuGFOdo5Gg8ma9vgyz0MZPscMJtTWKp38/y2Jsf5zL5VHIcspwiVJSP7wI
4UT3Rwk99KWrUiLv1xAgoo6WbduWo7f+e7Dfni5uDR1NZCUkA0f3yxP4dtMLndA1xOjpNtY3WfFP
N6jbhtZLUa5zya0IrfH2P8M5Q2jjRBzxu5EH9KSBWgHUr6RXycL8nHN9DNtAspb81bhkKuLuSslr
Wo3ukpAMmnQZTA8h7A0V8f+gzKdcumUzHUzzj9EPLqBsaDRIx/8zejMt2K16vi2mpyU303YuvbpT
swsaye4AK3M1t9C6/D33v9EdTAA5NdwrmhUwwosN+jb3ACr8RDPzeDsntDBXiIXJiHak02qEOPWi
Nz7M4paszYh8blrf1UhU9Tk+CY/a1xdGcdXonxbaVqM//gsbqMolw6un5oRB+k2xgyOI/iSd1ovo
r/KLljG29GAWqNtlU+TqnbLOw/wslvwzmUx4GHqub8wO0xXD/ZSJ55Wob7pg0WSK1iEyv/MEyUFU
OUJuohHqWzdlc+ImO3JgfjzgwT4yG0kpoVaFwoX8qyncmtDS97dmde7r5zqOxd+rdsxU/BjuYOPE
Wh3lssFw5Yjwm4rAbn5ZUeXVqHpU3aaBIGdEJKgbUAUK7/OZhJP80s/xPspP9bn8Chh/LA3EmT83
kJ4Mes89Em3F8TpKH1OqZCVqKvD68up/v/bRSZZFbib2AW1dByUxUx/6OtPUiJZEAjM3mwFVINM8
rHUrX03h/8+SfhvtwBwbg6UXk6pFW0O79RHCWUBoyWYs1nFxWyAV8Pe7HZtGuvhBvFjgGfn1cxq1
cWp0YZ6WHb5JFwxIdd7r96N8Xk8nopzf8HH8a0lSJKCTHCbIUX4OZcV1XohKkuF0pS7un2uS1FCz
1sm7paD32iWUaYS3cMou51m9HYLN0JnbAnblNBpsQe6fMulDaG+pTu7StLnS1U1VVCs5S+C7ZH/B
mHvi/B/Z7zwyRx/AFbwecHT/fGQBSDCVHu6juqACle7mKHRbLXd7bV+ZhUeCVleIFKoLSeR+Tjsa
6qyeAMz8/HuVfsNfl7kj7QXKAcw0nTo/H8SMBx1DyYOU7VJ761dTLdqShZYSvP/cUCSPW5CZ7GBn
SK66pbKE1mKnj+7CtqAuCe/gZHJq2Rs/r5GfD3Wwd0axDjtrwnGYCtpWMvjZeJIeVtksvarzzYys
htmAp5yJJSrOpnD796wovzcvERvrYxmWTJPHF63bt0vEaHuKxKaWbsMieBYkenOXvotCXE3lrWVC
QpZC8OO30O7ERn5hYCLSFkIlnHZABq5WwcRCp7xQiDCKQZ/dSa5cX5oFk/qWTm5oRo4YBnAE9LRD
PTYDtMkkneu+fSyLYg3lwbWWASRDsNDKdUeWovKEh/Lb8Px8v4PtV4plJVBfRIaqdWnbWenZW5ze
YQp6EaXQ5oRTcmw2FYnLGD0d6hfigZlbnG8zm3GH8EksaGsw6CZqmWp3lUT3f6/cb08fwvuldRBa
wqVp89B49+LcdmXGuRLOg+wqjbnl5bXKhP/341BIEAny6DBTDnM5o5K0sjJFC/+UW7c7+EBM7ZYX
+nuUYxP3bZRDrzXKElXO2zgDB3MeJLUdtNdVts/Z8idrd8sFe3jkIPdhv4OFB6ZxcDkMelmEYuun
VNM2FLkKiBrSJzXY18qu9R+E/969MFRmjmBZhs2blp+fZocDDrvuoKTbfnoM6lcfLhlwHwPoskh9
VU5BPpafdvhy8DmYnGeFEQ9roNVYlkUnqrxcmq0lfPC0eRDCm78X64jXjz8nLRlNJAMUrqKf70R2
Vw0af0yX+9XUgOPAfIHjixc3QoJk1Yq7rNxEFYi0wIn45thO0fBtSXLB7gZd08+x56C2LMxhum0l
uAQ0A3IQJB/MNVsyDv77q31xXDlmvCO9NocETNmkxmEvSbxovQGWJ+vChkV2jN41q877e1aPvRj8
EOrSeAVz3df99c0Sz02bmc3UpNuse6Pe2ur37Egtfs9P7cjfqBxuQtjv+KQut8/hWylhHflhz0g5
PJJQDVly63C0S3hfJgRZBvKGhoA2VgRICdRbt7D/COp0QW0bi9nEgVfK/YllPbZxaTOk619a4OBf
tOff3t4IlHpsuyDdahnapurjwsB0MmY8dhnAI6cupHaqiD7Yz70jJ2YU5IqFdpx2EWrBSkEyEdAD
dxWvFsbvfy/oshMPz6KxUDSTpJOXBuufo01VHjWxYYB7MPGowbWjteX+PcTRF1pY4hYIt8xi/hzC
gKMt8Vs52UbaU9mf+8kDZzBZEuzzeXDKRh9dIg48RlOHm+PQtgx1pCKZISXbDP2vVv8MFlldQzvx
Sr+xP+xOk24SaAA0hRLCgX2elN6Kh3qGFRFmrgx3SErE6wVnEc17jIw/ISFcFl4U9msxflWbnVif
Qxn198QeOYwaDa8gEGipJr9xsHZikkx6EResXQ3DEVkNZneY1iBKjFI7ERvpyyodbBQyuBREJd4W
z+HgjcPa1JIiSpJtMCMZHgO673V4b2fRkxJ5I4aImU5BgR4oQtzR/aiB/SBxOGXvJkJixE/ddNN5
vYEwQbeFr0iO13UOf2nM03Ksk1F3xPxiBsRazlfx8v+HmhdA2xzL1tmSL6jjwgki9WaQg/Xif8Y6
LTmoX+SUNibYrUT0xBBlyblOaGWyO2PwMoyESKMutZCZzkwrWs9Fi/6oma+zZETgLYrNtUKTcuuL
brAoig7zmRJmThCgVx2eyjKoR9fr2xQuX/9mPoqmU+SwYr3aWXEK6yo2Uk8WxDW2VO9Kx18I9AsV
7PdrUDUUoVJHj303YgLgfltALrJv2mO8mdEXj7USxfVqM42vYqO4Zq+vfZ5chxk0jJSNIcP4JHa2
byIxCRpHaYuHWUdnFl3wZVaAuoOyvlQDnGeYIoGzbAUrOFtc49IXn9KgtScjcXR0cIUxOmFGf5fe
gAhR5AfJLQN0hMPi50SETaz7WizE2154VUMElrVxDTSJq6QMi43iaibhHmbv7+NyxA59H/XQNMwV
EfCIwON2kM+BCxWj5ebWBR6chrsdGSde8thik/ISESla0FCHLkATK2FXt5yXRoKHu3oNlWupvArL
xIUB7IT7eyTLxqVEkUUEVIYrcNjkFohqPfoJqLI6Km3jXS7/idl5nAiOJK4SQUa2vVvDF7KR2mgn
gzWubFpyrdwZ5N4dZfRl0EbNdP16mXhR+5zCl5PX2u9mFhYdm7m4YxbKg+qBARGl1OzxBUG+kU8K
zfBcsUCSCPlZqaWwGe25T9kATSWuFfwlwdiMwfSqk1nT0DymySGSo20eohteVBfVVJ+rJpjp2rXg
JCvKAghMGtxRulzjH/+9b465IsSKdD5QS1IXkOzP7SpLvRwi1hZvxfQjhtidHLotaA99JV4rGT05
MEpHchlxUjhw9a5qd2QvVOWR2LLoaY5fR9OJW/vYVv7+RAeWnztB0ucRkLBqoTZA0aZYhx2SKkjY
zuNOyvwTkc9XAuTQ+uNMEwWIS17nMKczV0VZ1ynovtFqXV30r6YwPx/L7tJEuF7KXByZS71Ej7aW
z9Q8otSHRNESXEpi4iiR6snKowjFfCg4n5Ewn0+QBksVGDjLvFDN5LrODHPFBr6qgIWFQOvT5kwp
yodMH1dConjQcjnxyez8suV+vdXiy5Gih770q3z4zSCrajVaVtLF2yUjJkgYZSVHMxVCz+JFmR76
8tyq79rqrjGalSzIlMRVxx/9dTzvI2399y47tqRUZXBceB4wCQchQz7gsraNjkZ2/R7Nu7C7wkvy
o1spfUjqu7/HOvbeFnzTiN0uFvgwLB/h3x/8ekq2pfm25E6EwFsuCR9lob8HOhLGklgnil3SWvx+
8FJypxiD32TJVjwXkcUJ8z0CrhhdeFpVP0KN7+/hDt8LWh2ZdLG1ECKJcFIdpBu6oCT/vDA0JmjQ
ACogh+vD1HlipQ4t++EoB/5sXWXgk0ZGoUcWoFaWwDYANyT1/RNtdYezdzjQQQSr+5bZmxoDIa6V
NOBo10G+VT7Ll2FyNNH7e+4O99/hYMpPI+frcmeQkKYEJz4E8q4znSDEdqUradwP5Qlv8tQUHuyL
1KgTU1gGE7r1WJ7XcCCZZzNIy1Oshr8c9a/XslSF4h8RDjRSP1+LLtfA6HwyUJaxLgB8vjcNchj5
G7We8HW6Hj8nYDZM5/3fs/nV0/fdtByOu2zVb6YlMIU5hAmIzBdI3gfxc2ExeC/0FULHYHv5L35u
Xnzdnj7I95kxcBD13nrREfJ88j35HcKLmAMJMOFBvM4f513yb7ieP9oPaW890Ft2p79Zz9lj+yR+
hiSJdyIO8QdUUta/U29y7EwBdoa+A0gmnX8HZ2qMRVWIJKrotXVeh+6c38cgrOm/+HvCju3178Mc
HKpYy5piEhkmNddVOrtJX9hKtTbZ+gFKE3kC33x94iArx98NzmoQnhYV2oM9r1piWU4di9S/65/X
GnSDXhmuqpfiRb3T74fX+F97V7zMb9Iti7Mf3vvP8jV5lt8AR5uP5Qu/NW8hOCYkNz/iPb243CL/
/p6XL3TOwUZi8ikhL2EmtvTgGfsoENJE4qiInyAWQrr/X+VlN4FVjlbB6/iu1+xqAQHL0F+PdyVq
lshs1E/TrfbcfYp2cDu99jfGW0jg8yY/6/fy83xVPQkv82560rSVBDji1fiMnhcF3GdYPfz36Z4U
6nP+gayl9BD9M58sur9f2119a97Ld+WrcT/s5AD661X1KD3//b5fxPG/3peGGrLFXIbKodpJXZd4
Nn2TbZEDKUGFQ+kz0eoOY/JFL6BOT7+dka6Sul71ie5oASjx1HfV8RJSJhBs9yapoLFQPdyiAmhb
B7RAm0NbH6eVPlhf3xyZ9waqWOo+apAkREMpOa9ienIRK6DMIsi+qy+g/fylNVQvqO0op9pQVpR7
+Vdf8kQU87IUKH7h9OMt7GnojOdwKxpL/96FAs+6hd3Mkn0Q7HP5fFD/deY/Te2cRlE9kVZtDQo7
P6eEU4cbA3Bjn4yur50Zgem0kXXiFgHLc+DmYItA+NBGo+G+Ulhazt43W6TqfhSOUZttFUR0RdtH
w7VYvVzUjlO43eofk8tvO9N+uNCQ4lXuameyjZWxQnjYHvjT5fX12/19gKouAbu7/MrQG27s3PFA
yXrS6m1R2vWdDnG83En5ABS/klZnPXo+BPyrq3ylrVX+Mt6qTukiPP8kepOzSA2XK+28XNn+CimL
regoruz0V4G98EajY4te4Sq3/yEbcpJr+8h9x6SQ9qKuRD/OFyfLt0np2kiZ26kimT/s9YdZeMO4
jQsKrH1ZFncOUByW7uTwykDxG/2XWX+m51+o9z649CJlniiCg2mIIdbUrtPuWk0vpfG8lLxccuLx
hKlSl7v+8FjQV6/DnkeHEixnP9fQj6ai1nKKqrWQnBG9zlHuAmCRG2xCr2x82h9ShMSUcHhI4tmV
+nWzyNqIL5AwnakUYHtnjoN1R2+5Ul4bo+E0035531549ocdzeYDTIBLagI+PpUbKhHvVA2Yhl7a
qabCQi278I56fpg6YhvQrYJOKR25mWne66V+wpEjtjr2vjqoQSTqwY8cZkGnIZm1amDP9om56YrP
sR9XiZSu5foKrhDg4XW8mTIacPxhEwuNp/Yvfm86HfrsiRR4o6qtSkPcCIFyRkBzrSQqDTLBbSh+
Kg04BiNz6knch8XkikYHlT0I2OFGBKjZmdGZLzdbQ48uIb7dZJb83sK927bmQ63s5Ti0ZWJXGdE2
4SPz1VUwbsTSq1VCZrJwCxKkeZk5WJz1aJbX9GTDruOmLIFlNBsa7FfwtwnjTTX0XiTA6x69Dzqc
iC0N1UI/rZq5JIr8mK3hn+oHoPA/yP5k/kMhe5n8AiSx60KPnkaK2Zua9HdgbNJ585/P9GgorX6p
+gVdMA0K0YrwKIVsB8oPdfEhpnsl+rBQncuy/jYLxXNj2PRis8k62TX8uy5Znl7bTMEAHr+wi6nf
WXHmBmmy7lITiBj0zM2KxCht56FjgWCdS7p+lMhdTkWUX+Jv59Kl/55wb/dNslIsmpvnEjLUNX6k
YQRnoXUjjbse6tD2c5hzJwePl2S71AANGlhg3BGUyzjwQr/L1czBPOcDitdhBM16aE+m5Mjbqe3d
Daw8tTWtZvMSAqhinDddmzl+fXIrfuWFfh09EBMmjV3kPg/rpcJozpVv4iV0gb4qAunGeG8VpNIk
SBtj472BnF0I4axYRKHG6VwPnvruqS3OfAPRP6IDqzFt7idIe1fjrK3aql6JCgevNmktLnmJ6kqV
FU/OP32U7XWpuZrk80TMnRl8pEAlTr7qn8PqUpXOuZMmxfDMznqaQzKfqsbP0QKPLTd1jXuvYwqC
AWKYutjo6UuUvgw6NjSkhzv7zI3STlp3UrYUEuTl6kOuziQJKwmpPWkv6birzZumxdNKU1fKziP1
Q7XoBPazSxHKzkL5aLP1ELsKVEDkl8xxnVmzPdL9ejM1z5q8D5rNkKb0x1CfAQp0OcGEWyaw7Jdn
cUj4Jyc3pjRAmiRuTIRdZRbvKejhoRPjs0KJVyoqjI25T0U6QioETGVI15mDRIEIjDc1/cINc9nV
hA8i8HFurqJyJ5WBVxhUgdT4MsGsCfrg+I2y+TqhLcry/kuRFC6xYD7sDVyFIcNiUwHstds8uJUU
047HelPmuaOVU4I/EG2EIdnIFdKoRmX/7d78qkoudzFpOgkpNYCvNGf+tONtguEKYyvd4kgbAL5h
9ArGHUBUQ7ihZTHpM2fKkUiIT6F9qdIdMalUYQz4mnkGNvLPocNY1IZUA0WxOAEA+C9ke3IVT/F0
G81CdITd1Alt9Ig90ZUc3R6d3sM+tV7riS/lu2mHa6TWq43ghWv5ttmEa/oc73RXw42Q1zPCbfDx
rvW18o66njPYSBTYowemwh290Vs+d4jVo6C4Fjf1R+Ax8baGmzExmuGVXrMrPfM1dxpbtwEM8SHb
kqM4squ6OhTXyYWIO8I95qE1sH1p+MbB1dcRPeGr+X067z15J68HG4CYk9Sr4sK0d/H6odrsOuWs
WzkJvAuOtfVt31aAAtvVhc8TxLbh0JTpCk7g+Dxfuo7X6FDcWo51A+Ow57vdY+Dkaxw8F176ch15
gH/OhOfwJfEiPvJ1t7Geh43FDxD49mETXPOjXERS+MCw26Zr8ku+nW8kKBXc0jEiFzafFWKfkEn5
jmALtnFlnmV8Rmf3WXyOH2Gbt/FW3YivCXa2Fm5DL1v7N9lH4MYeH9ehF7iBm/LnlD+FzvK34jI2
cdNQNXQKG9EGOzgnAeK0b9ml7yC7/pzZ96it2yBcVsvnN2SCXGEF3PyKzKEDiTozXwGFsZl0G3an
r0Vo8OViZ1x9yPeZ/QFHz0rZQP2JB6jaL08Du2nZMNWtxJ6yVtaqc0WWLuJB/LPQE+yE9xB4unHT
bvQz/IWz8q3fCK7u0GtqJ/vYSdycoUV3el3GrW+WRW+ulgdSnMWjjD1Ie/mV7QXXd3yHt8XjjOx8
AwMgfuV89fHx/rzfFw5HyIE8chXYk+OvFFuzW34196OLv2kvn+Pb2W62dK4jNSmsy1W+2vY2RsvO
V8tf0FQ6rxwUP7hsxAdCJWfdea1L4/lD53Xv8nXnjTt8WK9ypHXjTddQ8+Q4tSA0XGldu4PXOK2r
rY11cjY9Td4yEOQZd6072oM38ufenbzJWzjSV7NNUMAHVQJnXoNE4F+eX/ev4Wov8hLgl7zeXX4a
aXr+V77TkVwI77f1eebs+xfYQ+zpTroccZkVPrQH4Rwg1lZCRHO2TX6AxFvSoIPPLXrkNfn75EAg
dSXsRtdktNmGUPtM5fVhJ+bPJlPwjNCsV69gP/n6KG2onPjYc2/xgQgCxwKWatZ52cOiDZCKiKFi
lxduwWff1Z6Ns3yd7sLlWHnW/5yE0qnc3lMvG1fe0bKE8Sgdepu/Tggnk9PD/W/zgavHR8rJNE/a
3yVePrzNFxFA01xqT4AzflpBMwy1Wk8WrJXkZJ/tU/Da8Ll4rN6WP/fFanzqPvun4KF/Dx7EWx/8
70vxVj75LwpRdg7J7Gf4JDzK+/5a/eh2/U1grMJ3ca8+ZA2xef6vv0E5JeHxiQ1ghiVBiPf8DJ0F
cocS5fxglT/Kz/kbOah/krHQD8ownN6mj/kj/VnWY/nWrnyveWKv3Y9Y5FcQ+PNn/Wo+Jf/mV+Ez
ex6uhzsSt2/TG0HpcK08kBKq3OFOevDhOBXv/ccqXMlvaruCZpokBWZLfBsLu/4IX/KP+oOvTrd/
32tf+NFf00oCB50oKu/6YUG8qadUF0owPcVn9Cq8d6/hs/qpfpLukh/Gu2nPq03xannn8HX8NJ9w
EYUVeb/0NXvu7uaP5W0ATwv/ptvTXBmHtevl0lUk2B1EUYVX7xDeRJG8Kum6SLeieBk0+zFqHqPu
dTQaD/cSGVEldqrM9AKofhr1JWEyYT92p3l2oxwNQ3jml/wAieTSR3OJNEE4f5BiliWgSzi6OlmT
eskzC+RTBmmttkBVRriTh5sQOUBZzTeLZ9eroa2In7G1b1vc6smeq8xBQOlqFGcbl9o0fcQ45XWT
QiegjU6UvRKiXqkUuhPhw8fV0lp+Stdue6U8a+J3ncc2zmSdhoLkxs9fzNTTxwsr/ne3KsXRngiZ
QoFAtW231nw5aQgrZealTvTUtGtJXCOWaQdR6iDtigtenFd0A2ap5Rri5Eaz8thPkytoMsiajprc
gALZSXfoSBS+UEyTWTSIaoEV/DyNqVBXjREO+XaaRUckqCqDVylHrvnDKDBdINtnmb4EEflWdLDH
dZ6eEyeNmiMZwsa8rfTd3/v4WJz944GWzPW3tIBsBk1Q1Uq+XXZBGL6mY7meh3EjGN0moCvxPpew
5+wMmt3WSOISAFe4ExALxIKbl5GLDqveoSBVj44cGY9+JThjhRhricSUeDmnyJOQsLtRJ3p78Tkt
vl1AsJYERzZaZ10BafHUewG5vtYK3UFvN8U8XyTi+DmI0aXCGfn7jX9VNzkcEGkgJ0iKl/qmeZBZ
0IV2GoOmz7d5Eq1zBMfUInBbPYR3iLyrtJfk2a4lJGKRtpol4SKGmKFLSjS3P7Q0d8b3uIjWjZyc
eK4vQ3xgUSBKWRrwoQLAbz30lDNR6MK5ybeCYEG/FWw6tgjxe4bjksY23TTTtI61FzRA7ZgYaKlV
CCX/2mkrEdmrOLzsqwcx351MxhydMh1WGvoOUN6EquznJhmEqtaqOsm3mSyuepHsqLaXWjr3SwIO
bHqLaJAupddLGpAdq807ka+acEUYBQTGQeW1uq3Fp+jTjuRMKH7BE4EdtljUg5VU5SkTYl/Ittgg
OgoIKsiIzKfIHk+NIv98eQs0l9TMjJJJ51pDg++eyF7UTmQtj9QDeA9DVAAbIb0nHuQs26gQxyHy
s20l7TRrz+ssVrKHG41ouqM1OTiFSjnyXhT4xYV5YqmKHvIhZLQsBrls/d/ZM8mmEUJrwimbd2qc
g30dpdqoKQLjcIMsm7i/7KwzazhhyI7MHxOHIg9JX/r9lIMtqsVNX6ETmm3H2mUKySiIn+WFQctb
iK55ciI9eeydvvCKKM8DiDMO9gRtC1oeq0t2koyM1lxS04uDzqv9j7+N1ZHrgpwgDYyL7I4MH+/P
vVcpkz5PJbtChLaeCu+ySF34QPEwTNdqcgpg9wuzgm1k6gAtLrAaA6jyz/FGITCleaBDtpKgBlgs
9EL0DFOEWNwZ1h6aEKTo4ntl/iAZOMRoe9C6Gyio9UkLqgqsu5kKd6L4OAbQ9q4qrV2RdnYL2hdE
MXaHWfKsgmSXbnl/T5R8xM2F/AlcsCGR+DcP+30UvS5UIHRfFVYRQeliVHec3C9rZZafuV/bpvzU
xR3tnf2ubvD8ldzOFyJdsjN9ispndNOqzzpMOZ1okfPMoSAV6IAzT+ydX803yyR/NQnSMrQU4Q4m
GbRJqQazlG2lChbhqymGp5fw0N+3/Y1i3EsxsWV92ZjeGBt2ljCN/VV6CuTzlXg5uG5+PMVBobho
ExHEGxPWhmQIZlJFBCY9ab3upkKhgKy8pyjhamwepzZdFeVEAeA1SMdV4T9oo1uVVDLmu6zZl9K5
BJAiLM1VpQ+IV25SjVvC97rxvr0e9LsERhdgNnZQbMPmNjLeyvQMn/pSmEBOPjdkjyUqLe1Gob41
cJ4SKJkagJGN5a9KxpaF8szqDS4QGRLmW6m+7bJdpKDRNuNVx7AuMNbUnLiPjxmU76u0mIBvjlEK
oE21Klp0xfICldAGzZOwvjNRSg9Ju8NOX7/8vYWP2ZTvAx54Yn2Xo6GjMGDYXBYJvCD2klwOTiAR
vjzMw3UnpytTY6DASpXs53vFtVwFVtSD5hBuiuRRNhzxcxbvwOxb4zbU4Fuu1nOwm7pP3T8r9NZ+
PYmG+CW0u5wAvBxNgk9MFaUvJY1vc2vNuGVZ3FGLqkgJrixgXBFZXARW3ISa4DAllyoJ8CQRLjgJ
3WxdGAD1UkrktUFCGQ4HBeFnvXrU+rO/F+GYwUX3i9ozcnwUyQ9W3RxFhCp9qmShf7kAzSx6c2co
x9JzFcRedgpasxyyX4vxbbiDNVdSIZYrtcYUNLtcJ78TXUbFqQv42E4mkc8dwoJrv5jq9CnJ1Drm
nYTg1Q8/l5JNp4hQDZ2rxr+JBCzo6RPmmIU89mZ02EBXh0oe8nU/t5lpxk2RGNyQlM733Yf62RDA
6y9ztGo+UoR1XqzHhl/dR/Gi39N0DAlr8zF9VNRgP7S3gLw0MK1slb10twucRLsvHusn+aG/sx7F
Z//5HtxCVkFftqIFMKF57W35GWS08iUVYTzWfHmk55p/Bb3NjxNe+h1u2/1wbzwsETgweRJJD/Nr
9UzKd++/6W/mI+kD475+Gt6mW8jU70klBM/j64SSPSmE8iMjW/amPvpv2Z3+SIGHEP+t33V30xu5
fHYyzOvGc7wkH/jS3/vyGExAX9hKZVnV4AgTD/wbFdkb8asXixkc77qd8Kg+AGFTX6pX6xE5nOn/
cHamy40jyZZ+IphhX/6CO0UqRaWoTPEPTFlJYd93PP18oba5LVEccW5ZVndlbQogEOHh4ef4OczB
C5iD+Ry9VC/R7/4U/K5PsL8H/TXjrlW64ZlSjPI4HKyT+VM6cSuTX6o/5lPwTBD+O5zqn92pONEI
mJyTM92Y2ak723jiUnKBnf6zfRD/iL9o3Oqs/tL/gAUXJUSQ+K07oFK3UCkbff/SX3jT73GCVg0O
dmBg8KjPi0gdxyRLVbrCCudHDNNbj+cFoBh4i2pv7OanZ+499fX7QXVxa/iyJ/876PtDfQhOtMOk
gZbYiVCswmqJQkb4WBmLMJ/LBoxTF4Y5rH6wjJhaZriSMyTp3bpf6P7WWcSrjhtRSv/+z7qdycN9
q7nWzF4X48qPl8HJvu8Pg/NDPww/0nqm+GumcKxn6i3BL1Vkht+9xcXdSM7sPncy3iJ4suIlAAXZ
hJsqM+z2aCUfUeFKDzJX92qD522cL5F1iZ6dVf3X/BXEC92Zfz+r773kX54HQho3XENkaReBVUtT
JYxUfLsjhIEqN0SCiGq9uszqGfHIj2Y2VWptZSwRRwlW47EEPASiQdApeAXHs/q5sw0s1+TgNZeS
P8uhWDTzBHANBRuX3lypx7TjBknrnWXw3VNfxOcw9OI276nyRe2sVFZ8eikXvtVluQySmflsyPNs
CdNIe/Qp42v7aJzTPVB67pStugMOFt/P4jV2n+gRo0tMxTOdVoKLDRHAouktWGNq/pxlJ6nXN4nS
IWR06srzFED7qVcZRTmqAIDEfvmnH8cbz/BOwPoyJx+e4eJL9oVTN0YNPCyHpuuYuHEa9WxQn6cR
pc32tar2irnIZNVNEHnRYipakgUNkF2j9q4U3k3RYqi3Y7TeV3ijawFlp/gk6AwZYDCFdOeYV+k8
s17Ff1u1YMkpoJBdL306vyvnlFBJRI10afVnczoMMQlBZrjoJy+N+OCk0yyIfbditTv3ZnEox2zh
94bbWogu6edm3OOcMxdkBbTK0/pUR2+SCClSvsj84h7zk12UQWzKDVdw8Fr5rBmwEss/Wb2c7Blt
TTTLbQrIijc+7dWw82FaL5aangRVa5hcYCtusJAgovYw1MiXeih3ts8jtdtSOyr18ebNWfzgy++J
jK0OPIu3H0f25zVltHYdTSPfU2lwpjy8XzGdjTbsb+Z917Id2jVFVxx9VbSJfB7JGsy8SlRyAkrC
3JgpD6blv0lv0diBVM7/dCLNxRgg3UqtcWREY7TMhvvJEcZoUCfwcAa43WrEGMNN6j918uqlMo4i
lJiD/c2q0dWzi1qebGH96Qg/nc8PIude7seqTD8nKrmkMXh3+eGB1y4aMDz1AU1QN7/5+lenGN0v
YHybzvBLPYVUN/HI7SVeP1iMK4kk5226S1X6v94ZAcl25F7182d11v5+v36Nq8sIlB/KrCEaLC8S
lApBeTUpNc7q3x2nZe06P6AyIPjD8ansfGhMyYJS+ywdfiKqZ0aL5I+yKkHuXiZIcfL8pXD541V1
7fU9brTuSyX+ov/x86fA4t7ent+CxVuxJwLPcwljsPn08v0b4O3BJ/myExBPo0MC8SRKO58/2ZQH
hZJ5vEI1PTjjHU3+e82/G7iFOnu9JoCFErEKCXbnZcyaHboM+Am48niSbesulw0ki0dEB18mqXX7
HpQiOqnW0kfGIxy6eTL2GzU8yPHkwk3cAELsinT6IXhQ1dQuY8NxOwjTvsTFr1XY+JsILZDx7Oj0
+oQABh0q+f4ibotZboDCOYhQ3DkPyDpMGV5e8wp8NSoeFm0PpmlW8yFX3aE3XWX42zcrXXug0Qnm
2Hy0Wtfxw/kAZ6BFZyTFLicKNn3ruKQC+VmQsyQloaRjLBLqPfyYqWwJss+2RxFgwKwFKT0qeZ4Q
9Mt+2EWwaCd7YcEWUpJ4rtTFdoQ4IauzLFWWuryTjXbWKuCwwT9s3SfZJ48ybwke0lh74/NdhBc5
6xJ9GtVk95xCNjhZgtsJAVT8OXWff2cbxz2V7h+B2J+6jbXslqn7g38XasLiIG3o/vtVrEb3b++2
brUkK+I/43IKYyB7GBcDXBFaL2c/ylWyfOIb8utP9dI8GDtrCSGUP+AozAUVgYuHG8ztufHYuf7q
HzSxYSh0d4P7eIZUMMAlEP/G5D4N7sP9/cvmcXD/adyd7c7uHx6Xvvv42PBb0rVl5C524WwVrh7h
lj6om3r5y3RXs63tvrxGrjFjRbnH993BU4+uwNBfbWB9kjkXUD1wf6ru9t4Vu+zlpVsEb/JGn//K
I/fhVw04/ksg4Bm/5CXqmYvdQp8n/Lf/AcJxIZgVs3ENpr3p3d7158ksWrUA1erqOSe6xO7vUw4c
Tv7BTKHuDpz99+/d8+FOTDNp8zvlwmTGmMbn5+fD37dkdtLmp2Y+v/tLXckNFmDtC/lODEQxDmA8
mQkk/PuN/R5qv+zrd/1yOqQBCy5CcRfVwaBEZHEm/hYFijEz0NkMHe0f7f2oP2nwk11jp6wnfVXh
DJK47VOSruk/hXSdeA9mBsg5y/ZStkz8bX833Ag8167KyFUiLwAmaFrvSeiHC0fsZFJt9Ag3cAAP
f5N6pZqzGKK0/XM6Oc3/WvdWXKo+DnexTYyeRjodZtQORi0lDuiTcMUi3DQlWEQrSXND7xYJ4erO
BG/TDcN0TPTvPgdWx6pqSx46mFikjI3zBr8VkfstiqtI1s8lDz6TvK+puprZ3mzYstmqvmU6qYm8
9MsqQOVLgK8aB9VF7tx2oy9T2uGAsldOg7/cWjHXnbX29P2ortNxY6pLdHfDVf9zSIA35x3dEd4h
+ZMzN/VqyMlJ3fA3SlVm+qjrj3Q7ekD8Cjx55NxmEf3J1snxF3qOJMXq+yV8jUZH095/H/4i6Va1
1FCalIc3IVphBKv1v/3wH9t+zLx7bXSLgrvk6Ka35C/+H+PSRyQM3Cl9XRyJUhV4Sq1X72tTL2cl
RRUrE3AHawa2JYT/3jx56eFfvK4tK8IFQ6glGhffSulQ9MqrHD0R8l513KTO70bS4Wk+Cm52NR7p
jdHih65cfz+wLVbi5SL5OPDFPEe9qpn+yPvWVbGMhhclfQlGc6Y1MdqVL051qItn7gOSZgKWwYZo
TUCObJ3lr/wzyTrltf+o9mR2+WvXn8p+3yonwVnXrWLDnS0E5h7SYjZU5h2UdSoflKeCvS6v1HRr
GPksBrUYz4UZzp341GTmXWx2yxi313rY6tFZ0WAuQPiqTz1abU/VmyNvSXC14r5PHmnbdS0Nzmvx
G93kwuvnNj39jr/NjKdS8Cwb+S5vS2yGfwz+IQ5a1zbXcL4GrAQNSDdFXwPj+wtaU3eyvi4Sf6Z4
AZIVJuBNtmwBcxrJ2Hw/418UI0U4+jjjF/cer8ahNNUzZpyZDRdDcpDSA3OjGPtMfWlgxsbP/nSW
bhXCr+WrH8e9OBTaIpS0RE2TnaoeIJxTh9AgJEtz81ZL3jVg/9Mbivj/Ib47RR7rUspintRdZJ8t
AxFUjTon7hMjZUj0QGedD6ds4DrNjR0TwHCkGcP4q4bxOs2kfRgt5e7Nc+YBN+jvp//a2UNVWOw0
6mtUFj8/G3+nNjuFs0dNMNlIYXdAwS5WkfQQqHvTP5nGDZTj6rRTAsJMnhDMafB5wKRCbqP1EBKh
7y2jdzxeIYvs67e/79ULGCpBNq7uMsIy1sW0N2AckZ2IV1MP4bBnPXHjl8s9S6r0d9jiasGNrnHl
Ggj5YcjL3sFYKwekIjlaY4yqFRzQlhrUuOIV5YESDiSOapAPExjki/SWDszVedWB8YUSDMI2F/V2
E2uRwq7E24rqB0lV9Bz2gmT97zYObGqVA50OvUvtMSN1qoLGe7Sz4O9me1jxfXrKoF/c6gESO/BL
LP7vQJesEzMJJq0uCiJD+k4c8N/gz8n1gdj/r8airM7FlZ5P7YuGo10XodrFjCXVopOaKFQVC4HC
ohWs36B6XA0IHwe7ON2yIZSTSSXkUQdRqE1RF0GR1pp1ebQOcmchrpEKh4bUvtFmrUf+rG/pVBtf
BkrSfR5uSI4UWmwpDeGSe0Mt79qsf3y4iw069IPRKzmZhqSItgo8dxYFMAA1sSFnXd+IP1fBcNrl
kVrArlohSf8cD1Jba9PKYi6gKnLNZrJToGbR02HDRFGMQ9cdo/Y4jaeQBkdp3nE7vflFrj8FRA60
9NCrgZv3+Slk2ZcKo0pQaIsKdNrLxaTXy1beDt5RNHiYnun+hzT4akPHQRtjzdqgg5Fz//t4fLXC
C5eJawAETiopF9MvUzNqEHiPd2r608v+kTyXtnSIgAl3EccpkS6YgSU04fanEz0E0fP3w187DpBw
U1BZokTP7z7PQ5+2OUpjUrwbmpVPpqVifkwdY9oTSGR5zjXo+/GuMcvEMP93wMsejRYdF6PHgwm8
FcH8nY49Cr09ojRLa6G+tl/ql+lNred+fFQzhZrCka8yUvPNb11Srr66kM4XXSrogl3Ur6Iyrz2K
P/HOarZNeE+yaxdHXn4s92QFgDXfv/mVbQb9kCqo6HGGU3eRWNdGVQVqikgYac/A7qYh0RlOaXVg
MOtWJDWuXMA+jXaxvnPLiQI4zGisQd0zF6IdS27DJUQzWiuzrACcwnkq2BKQwjBHOsdYid47EtIc
05a8txYZuFYkslfrXKAmLxsvQXD/Xu8qDw6GWHC6NJOrULAwFMyb6b6ij453cfCyantSlzqna+yQ
WvxISEwA6lqgbUKtXKKmV0gSmleLyS5mtn8am2EeB9pW5oIqMIBGeYtLc/Hz+w/wzgi7OF4+zcnF
iVlUWmk7jYEACdBRMAYLJ4TsDg5d9I5rGH+HtkN39oT/esVOSBIPK+27GrxOsn7aWo1+KPWyH8Jy
xJhp8Myiv4M99/Qfjb2Knwd6HEZsCR+k8J/vn/vKQf/pscWn/pBN5gX9eUU88Sn1F+4XGpwUZBDp
n6Sj6fuR3nOGrzNEQQIxc/CBd32vD0P5lakG3Nvjna0voe3a6TY2f+GQFofzHPQrng8/FX1hP+eH
HkooZdJsr6v3oywqJjL1sQAblK1qAON5s/yPaXMLcpXOtSme/Zbs2VhwxV59/8zXrhNMz3+f+SKt
j6pJViWLZzbLZ9/b9R3lMDVbcpqHzhFQY+i5p8cvbedT9r8RPa/dlj8NfhE+rcykFQ72CsHbmXU0
G3NRtuNjxokmNk2UrbxyKzbG/97sgGvUx6Hf9Tk+fCupsuW+tBl6lPfs6aZaiZ5+2vuHdsv/ixZG
9pw6nbXi3GnWTOVv3FQfuRJDqWMRzFA+hK14WedJlcJsWvxLd1m7IuXGOXjw5rK/0Cz8q0+9N/8X
HxuBWiIX9EhaDC9ittMrRjbQtEzyYLEHMbxuaaSTT7CkQ0XbmuCBaCdIVTyX4ueAUPJvxofCR90O
OMu6xHhqHx5R3TTv1RHN3oTqnve1jZ25k9K3/8i7ZOrSvyGkzoSyxy83JlRXGYyCFJw19TkGwLaR
1Kgg2feycJ1VvysjPIzZnePXP7ry0Eg4MIfzvoUMPgFb77Nuq2TyYgCg7QppoanoOGTDegCXdXqh
HFSDvu9hPPm+8Tfps9UIkuxn+ULznoJceywNbSMF8gLTh42u7u1R2XbQ/f36DQBVfFtYgUmUI4hd
LsvWnMk5ToumIOutENt0E/8P3Si0buiuRolCzh8VKd8o2qmTQUWgO6nDceriVa0dEANdFPrZh33a
TOuA8yb0dkmqrvErWEbcihu4AzpdIVmOXXL0h/MKbvpDqxG5pQcncfZlQ3TJjG3OLuMaJLhikvnc
ONWuD7RlPI37knt3I9PqgspHQ6d5Ii06oIs+Q1IG448ilZaQZN2mriE/hjObG3HVnLP0zS7zjR+B
BMRb+nAr5dXAuK464gTABSjftNSVjUK0DCvq0TOPtr3JpT0j2ELAMXI1DR6tNsysyEf5ggmm+0P0
5ecyXZZhMDOwvqb8tEVOLe7PiU5vHFBRkHaA60Aw3b5oNCipQNLqKokPFcxII9NWmvHU8lErFHGA
teZVb82a6CzRvwP63WbW7yQeHhsbygU1B1qaCzmFgCHP4hSiVKdLLjKBC+EC0WxyeziXWjx3xmIZ
TPTJWBi1ZDQgbE04cH04bEeO5FoZXS++cSd6F9L9sqSRzFZxLcIq9pIUS0DXRsOqKZLY+6E82Cp2
LYMrcgmU+6kLydyJxr+xzXJStrB/KDu2RswaRC+ti24kZ9fimP7hYS4uaH3bR30oqoBef2zD7Yi4
Qljvk/pEYZptLZc3Tq1ryeDH8S6Sfjo5pNbi/rFrYQ61KMYuuOmykLx21du3aqtXgwe4NA3TWMnS
HP05eEx1XeiBzAWPcMX+YTD6WUTTi93ug+I8Bquq3xsYfPqPLDoIJUV/42Nffd0PT3BxRptZ5gz2
yJ0P3S2h6TFSvS7puJo7Ddbj8Y1TmVv8lXBJHYFlhUEZbXEX0yv3fucpE5yAmm7aVfwYPQy7/NFf
e6v8XsekbIcH1MZfN5vgpUax0m023hY/pPwRETLzzd56WwDA5+oJKagHoEx03R+qp+QBT8fXYpNt
wvvxLX+lE3CRbfJ7b1VthPPZrtv1r/mjxtbdiV/1veK5AOF3ys581nbtfcjv/LsQhuusv08yuo+V
ej5sho21Ntb6cdxHNNeumod0PW2mTbpO1/0KHZRNfDdtwrth005u9Rcmmn/XbboNqel98yS/ir8a
Nnhr3bf3Ob3lj/HWWAX3/gMqqCX4M/Iz5UYpZ/XGeas31haT052zTf/Wm2AdgH6gS0MRYq0s8NFd
tvzN8qF9krbmXbXKl8NeXwd3xsre4Km8tbbds7QqN/5Lv8sex/cfhK/O87hL/8Z/KXUFa0bZZo/l
pt5g9PfcPWPf7bmW+FsP2aOykFYQwO61Lbor0iG554c9QcdwtmiUieGRAyvuq3t4QRPGgNvmXvzq
n8ZNtJZ3Kr+Stb1M1gac9NY178y1udbvKJkrLl1zK3WNjBG/2et34ley7Y7qGkMHsJ5ldLilGHmN
V00lW8N8GrUaIRb+eVtFZdgrlQLBDRSvsY8cu1ZSzDREo2zWgUEbdLMnX+/o3rIiZ5bhQkc2ZiX+
gRrTjbzk2haHKwrgpiGh88WESIkTy/dV6pBs4wSbEdqhswUhVR1WufcbQqyRzXNj0Y2vhfrDw/w3
Xnz/BNdKXBYkNQrL1Hlh/FxscWtswyKpqaeRj1jeiUqvUMLuj7X9UA5IK92n0g8uu4Q5j9sg/SxJ
fFbpI0FEIxm3NxPTaxGHr4PMpKqALF4minHr6bYThO8Twv1ewAvdG6PidXMzul2LNjb+coZFLdag
ae7zQgg8Q+/CmPjKEiA/EuDqexU2bd++n+SrA4Fk2kLRSUb7+/NAZurrZkrfzY4jQ6wzLhuVvLGg
U063rlXXDkT7Pwr4eAzgKfZ5KN3JGkRVGm6C0z7Pni17RZ936W/TiGyLmsEtlEC51pcKcUqmUwa5
Igdj988jmrQbDoq4nWPksOxQWS0suolRn/UcXjUXnTmW5sbjIerMZdrQsKKHsyjZD1Gy7MtD37L0
GnOTDrQSGOlWXBCmxp6BKc5jlMkydFY9rmVgAF6CKV45a1HvkbjlsjziJn+Q6zMsMsqwhwarUoWS
RB3Hv3QNlE/Ctc4v4cZUrgovVaiu9VbzI3FQ77HHjUEP89DK+5GCR+fcIfY9irKtcfB0Y58is1A7
xazPoInTc31PDRCfi+exHWdm9RIbNFXmeyPu5vgfuO/1XuqPFEAHUnI7t90OiDo5jfQ042z6IMSc
fW1p0RmRqSk0IWtmKmeFY5WOKwf+oiorG9TIcRqSZ7q24kDnx3uo9yg8uTXlq9jHEAZ0RLNnCUUN
uYs2Sf46dNZCHMYp6jWyR7CNk0U46quYnEykXI5vzqoEDEsz5hELrlC05YQxmC/1swmNNPw/m2ZZ
wu+sQIx9bmZ6na8NbqSR3e2SgKYdFJomrfmZjACStb7B8GbVycmPQkW9GdG7IIyXKo4wvXxot42K
ZhIiOUFtHyy+9ff76FrNFUotZUjiFZ2Q72vxw915yDwv0LL4HQQDLBK6eIY+0NZM31PwxoLI+wMQ
lfgqI+CtbG6c+gYsdq0lxqYbk7ZfJAVIgi922NiUZpQIq4VOj384AG9x82jimOmZ/lymC0VCPs+n
wEY4qWlGtmtEbNgNsfTUIfPZZXhz8q3aBnweUPn7CbpG3rZl0a3GlV63vmxGn0qlk0s8nByv0qxa
Cqov65pWWEEHU7MfdLYKVn4Z5CuJHmCwQyUQ4JNQVMsBo024ayh2he1iAlAukICYXDP/O5RPgYGN
nDXMR/kg5LUsITYw7IXqkTOvFcx6boUWVcTfi5sGqtyCVID8MFKTFwd1kUWFroc2RQquWA4BLM39
pQKNg09ftTDLSYiVbCOpp9DALNsYN0WoP2W/3uXO0AziCS0OKxqckxTtG+ooorJQStaszNE3kbcd
d87vP8CVSI92PO44DlHe/KKVrChNklQ+VXLWIlG+hHTN1UA3Tqpx43ZwdSQHeUAOSwwlLumz8ig1
VY3zAZjbivMLHIwSeK483Dwlr8GzOFOiMiaq3xqNaJ8DvO/rQTUaFMDT4cTMcw8QNSoSAnHFhs/i
6HOjv8EOvnYT+DToxZHJkWGSBfB6pPGmOYt2qrzCdDyo5tZTpC/ydF787c8Im9BHpDWLTp3j9Kz2
m0qa29mfiQ7JSFgSOWS2AQyFJbD5rKjd6DXI51IjKsENro/5ik7ODtV3jAqKcYuFG36TerHNizXU
HfmXRA28ubFHr5zQyEnQaUWZFhOVSyCl0ZD1jjPqniFqiHW4tWKKKSlVjJh2lC23SE1/+H5RXgub
cKlot4Whg7vqpb9AL6XRKCWACrLXLL2KbQ8RdYyFqnE2t+nji9uD0MUrcX/2dO1HnR6FpF0dT7fq
gNe2NF3sOFmybi0kLj+vpTDsxz605HgncVHgTpv49w5RR/Tw1aA3nHT+yTJONT30JJ1aZ9yJk9Wr
IbgM/2IDCeowAsyyjuPYRXQZ/bAYDYPyPNgKQDJ1ZyBchM7+VfETRylaOW0u8ZgLixXx4dRS9D7P
1QGtcUj1xM1t097RH9VXpw4JS/33pMIMWlj16iaN/+qH54hCP95Am/MLRpmokl56eD3Q/U51NUfL
zdT3ok7Whmhx8WeOApGv5EY2U0PRKBfMUIS9yUR4LwpdhvL3OwZEf2pG7+jihykQuHJQSEW8m4Rc
n2rf+VyKSx051aAlC5zRp15k0PQCgZu+hKk/j8xzBH/NzzZVY+0itdhYlLZIwBJyIZEwTUgQiWRI
6AWScqzSNp3XzWuI54tIdkRsT4t9zNUuwWNLrOfvd9U1WApCDrkvmhZkBJeJgGrHoR8nSUwDgza3
rSWNvHNDOZMrzWJ5HSFXYzoFNolnLcjmlQ/91lLdODzX3dMU/wyMFz07VdlZVXYTII1m1RQ6h7mn
mW4CvbNJI7frTgbQZg27+RapShM77csXwewESX/IgrZ9kca0bRflUi5cc6LmxUOcCcKnXI8/5B5s
rDp7VGXrpHJ9Sj42Cphl/FzTSjNF5BMRFtwq6mwK8maTv/2VSPjBNNFTLieLwUe5cYqVmR44bm7h
XRDtRWlf0KIw8g5Z+N9/hmuMAGzCHY4mLBixwBAH5Yel1aWYaVuVEYkrdKPTIOQdUfNXVNdL50F7
oJ9CQfqL6NaQDwzFmaRQS255qlzdaXQ+yib8CMgAl+0cve/0tW1p0S6U2UWZO6DcehTljh+0MM+y
4k2SNwQX0tEGj86bZIRrcfXj8BfBLM4sXwpCFd8aUXNGUTrgiBaKuQAs7aC7ojCqRdN8FBxE44lC
hmQehxRtOz89DLfFJMXxfLm6NHSyNc0S0qTv8hUfPoqk6lOOU3m0C9piYQ+vRbDSEOUrj9zWCrai
ZhzEJ+mmfhFouotGxuDfuHRfO2c/PsLFAo8iubMbb8DgutrK6pZgYhZH/BDi+Ei4lfobx8nV4eCj
YNYsdMYu9aK6qpY7z+KMJa+kOYvkL6rfnGQL3yovRQfy98tePP2XCRa2uZA/UEhyLs6U2ip0s2lw
Ryua31BPJG1dxyeboqGz4Iz/fqyrGSCJ338GE1I0n7dY4gQ4Zkm8m6dsa/IU33gyIOkNSwsjOHM5
oSyV3uqLvZbfCvahoqHZBtnnIuusG2VIy5wXjEJwsCNEE1BRxHlt/UaqeX3rfhjpItXUJ9RQECUV
mfQCvjuiDiQmqH0N7BW9PlLwFkz3ltBC09bs/ytDEBP49Wv+92UvaihY0gR2JPGyCW1DzataCsM0
ckO4rinjdv0RkbzvP+q7Ne2XMU2dOhue0khGXYQMenylIZbJsD3HWAZU0a1xAiUTFFvZr1YDZ2jP
9kxgzyNSN0Pmyu83fb8KhIVJfDBwi2fJAR7TsDdNsVu3J3AJzd8L6dsSWzTfTcNnAzcwbkC+tMqa
f2KcLrpqbUMtYVtMnjbLrbNCMM7xVYBLo+XRqhtufN+rC+nDe14sJK8qq6wDLNs19Tb0KAp0e7II
OkxT378xp9c4DXhc0R8CMQl1sEuSbuap3jjZOtj+eMLwVeo2uvW71/bEPkRb6hp0Cu3jdmPc7De+
toJ0knsbRiBl7fde+Q8BVwudFGSIBIuiX4qwF2JtcjlrUjQ54lkfYQ2VL24Wj6/FPBwwcaVHgQMk
8GLnhIasNJ1fcpWh8YKyENFVpOuixyHYCkjqtvz6tbRFpJBcZLiRwif4HIrstHXsVLWjnRXQlDmL
kfc1N2GBg+NM838nlLPoib+ltqRdi7ZQTpGPsnR6f4yLNaRgfN3GDbNrUcmJEsRhoYCbhYUW9clR
ofGqKVIskCnyTd6efQ35CUQQ0r5fTglKDPxk0El/Qf0N7JA6C3KSYfdqZOMm5iuV/grda8+i519d
61QHy+m5iAJXn/4GdBhxWKt+uq5SbR2N6O4OEmt43HwfDm694cWnzPKyH+Uxey9cgH9QDifckipR
4rlNgRGh5TL0UJ2y6baEwseB8vkjNlUlDVJG7olvBsgisr7qQBZyBnUBhRfFyIJSrUjsb3L8r/EY
bYOREW/SbBPz589jF6oWa5WEIZ04yKgoS9KR6h2+EUIFHbghQ9I2fzOUjXLO6mOiH7TxJbdOSKpD
Uvl+zq9tHyGYges9XHr5UlxHn/SoZH5Yy82WJ3H8+ywVQAv4ak7VG/b09+NdY73z7v8z4CX1CP2o
PPJ83h3kq/DIhiE+9f6BYFGUWzxtclBs549NX2TSLW4Of3UXfRxe7O0PMQrjeKubMoYXfTa52c7F
MyTeW2aUdzDAGkQ8mYa8sLcFxuha/W4lgbUF5QhJWfkRasDBsIW/6NndHM480S1jO9EpAOA/ekd/
4r6SvioVvP1pkYaWqEvZhyB/yfqDlz0PDbrX6q2gf/UgRScDfij3ezLOixVVh4bkSxafMWgQJEU+
BDygH18AhcXvlEiemeOLlNdLJdGXZBej4rwbwFRptHY00RME5YMqtoz0IszSkRsEkQEcAg41a7RT
oHeCQxh/M/XUQkB3RmuJMUxfW/sy1GZwZMIKCS/UTECzBdsZmorKzxwBWPJqwAHwVm52jQOCmxls
Q1IHaGSXK9eL68zMA4s7l3M0AWnIdkU1uZiUzQ5NV5h06PUnIWI3KAYLmdGjjO8ELghT+G+oXTyL
TkUJaplM5fvzqup9PUnbmumH14X2P3upqBeg9JBkVTAOmXoHotv9try5na6dRR9HvjgV8tArAzxE
o1067Qtp7vFdBkeYt87J+ynmJJI7OI+ZlC1u7ONrhz3zzjFoASl+wWw12U/MwuG2p9iQu8Aa4BHC
Z+Pbc44IhhJ9foj+3hhVrOPLqA03Qxz3SHiqlzecpPUa+MNsXwHTTdYE2DdP0OClQz1JyyVcKoK3
htdQ2UAypb9cQARSFm0L45ZlwNVEywSBoSQtkq1LRLWVZck2pzHaZUBhNdV8CZsZRT8H/dYz4HOk
J+rgo93McyVaiOf5fi7e6fVf5gI7RDAgSigUcz8vujoNY0/Fa0OkW6zpuTo2yEek6wTTLbU08Fc5
TpglpNU5lMZZ0/+ukHYS4c7yNlM/rUN7mCU2bQvcMThuKT7a4o7RFYsMsLJjl3Mr2iCcIkXlsg4B
PbvqDkSJQ7nHv9JEJUrYNJmEjYFza6owCCDGRd5K6vs5V9AkGRZafcw63cWalEpMKdp2544Z3xfU
Z6BO7yfpJIRfBvWs2W9WaFJN0+fTuIIYeOMCeS25oDDyP7N1kVyYUjblma2wUZRtQ4GCDi/epZVs
/LBWYXlje1w7VtEtITqZYGAA05+/TeRn3hAifrnj1oL/Sw1FMVxIsaBM0Y1Bl+X3a+Eal5hEQqOO
rGHbRF7zebx48KYul8L38Yza3hN72AugMX54JJUIEMNnI5AR/5txwUFAQ6FuEI4/jzvoRW31pTjN
raMSHTt5aQxnKvkJOqogemTh1HGFPc2Nca9Gnw/jXgRcP4qCJPWIPtk/nf6oVZscHWysXxDcqdZE
+9uowbX1A+FQOP1h14nqx+c37ROrtlqklXcCK8ggww7IUHlUkW24rHlrzYUHC9HPTF+hiuDZPEuQ
0pKDORA6c2AJMehb5aWrnx2EVpRF0LP9Qu216jAKAzmKdsU4zsTFUuSwyYE7EE9CnU+Az7RUSNLj
9/Ovit1yGXtINkBFIa6IWtPn2chk7LaawAx3OuzZNpKWCDG1p0TH3A1nKKJJ3KOqiua7vm/rcebX
zdKK3wQmrlb4QPkttjuYxYbbaFjIsP9lfZP3b63U3Dgwrqk5ANwil8Cjcmhc8mumMBxajFZBHxIY
x9vMrlaeUtBAo825E3twZJ07edzq5qbtyjm9z4J+n2BuJb3l8cZO8B2fCcfAaK4q99EhxTZAw8wl
aFwnfA6q4/fzKrbp5bQSMUAiaELFD/piWTtBp5ajRQ2GOjIy1VN9oGFSVllwtzhXVytODnAMKCBn
GBX4z1+wzEsfZx9QMCpO4ByoDRkeqiU0FEb6kcjoMA90s5E3cYjGZ05z4Sr4/eteg2QcWYVrJWSR
4fKK4/5DNp47uRyVNX0IOpUcX4UPYAVLB/YJ0fJdMKbj1DGGu7E8ZmkiBMOEE5FNcEkb/EVWXWiL
OGfK2JHAicnaN4gGFFfoltsgfDCzkmTdq2eDZEGgTPz8qlkmsHzov+9N73/PVP30NhebQlfizgtM
UNX/ENjIhjhTuc/E3uYmT/XKAeOwRnSaECGOfUmE2jRI7SECEK9QywF0H7DK8ukZWZB9cVm32hvv
dm3HMyCxD0lJjJgvnTbtwvRNwwOqRGS+DwvEXuNl6f1EhHzbFhg0KiOC8otUhqauE376xYgjCwoh
02ta/+6mtTVhaIMoZKr1/6jR9NZYwl4r3vTpvwF4UYqlVqJjrE2T6MXVvqD7IPL1nkomqQWt6qTj
CCsU9KRhd9kPW7VAMaRzjYLyCMGcVlESZZu7g3KjoIG699cNzaPQsCprsPzMS4RLVxo10YqW6hTU
Ad9altWxMc4hRwULleabwQ9/BJhHUIGA20T3prNlM4bjS1/39wKzUvRorVi8Rvbmh281umARuKSM
RwmtSRHAIkRBen2VoZ+TRMkB5ahsJej47UDNJ3zO0Q+r0qNgr5D2WdDfzOaZVpsCowaRALJ7aDRC
6gT+K71O6ZH6aT3iYmgdjamb52k6lwscN4YVNHqftjvbytDYSDY1wOmE3V1cnarxLJyKm5VZ3wU9
ASSylgqsrhRyjKHSlZG9xk05mxScqfQTufHy/3B2Xs2NG2sa/kWoQg63jCKVhvJI9ugGpfFIyDnj
1+/T9Kk1BWGJPeMLJ1ZNA40OX3gD1rWQwCLDPPbyczSecv0jAuyQhPU3J413BpaFSYcxIw7pGL5p
VbQhnXOUZ5QoOIvQyqicg8DUiDh06NW9USrCz9qXbAhEGWQmxKoScyMaUFZp3deRgmnpW/Aedy9F
XO78wNorPuAdpfmrrXV6cWCMuJfEP60Sn0jIFlygdqavnDp8lsmZKQWuFPqQAqEGDXmV43aaecVt
KmBIYXpjDN5DGLsPEv5DpvRrDH5VGvgBLAas/NlM4q000No2tG/XT9C5CIDmLxRUoccnmhSfT9BU
ChOI7yU1V1C6iDzCn5O2fFodZ7puj/fAiB3rkhv7HMTr06iTYLoeq8GqMZ4VwTSNCuywJcwgmeIM
Oi4sWC/ZsBykIGXRfedzwU1XshcOqKq7R9UMKZ8Y6cUO9z1q9VBOIEu+qiXp8X2OhaiOy6y6RXnx
bGQbpfeuoMOFjLR0Ac3ct0KXgNiV5i3MLHHKXtw/aUP1awiZvZz12xCorvxi73pvy81R8R0mN/vl
SFPCMPbh6WhkGTM23mtntWjqFcTnFI4SZWPIR7iwVIg4rQCLXl8js1cFdyy+ABYeMtNCiVaWQLwD
oB/usBXIXzQ08xwOx4mrgpA0XuIPzzFBaQIAn5ZB45IfT5KRurXNutJ517HArkrtNqGl/K0OKLy1
xksIWypN6m/RSNlIiNDRHJZw24IpX8Yl+Bdvj5Te1ukeyuIPxRhXjT/coA1NYYeI0uteBv81GJMP
D3qoCSN0bA+IT2DYI63zDsRj/eaa9n+fO356IZEbXCyTOBtjO6hDmJrxNscGCBaM5WxExMHdsdjR
mCsswHEHnWQ4ZKxIcX8ebsABo3IALt+l1T8uzZAAsuPgfbBedPBuqr2DMpnlWwn56P9+rdDupJLF
h6PVMBkasKMV6UZ7DkC5NsEkiXsGUBKs70B/5p68Pt78u14MOAlDuYaAiIbc1Xg/CWBf+Yz/QqPd
87YcF5QaNMQdwjzaLJaC56rwlA//fdfJ0ekPrm6mA++KmARFOxoPqzIGjiTdZuba1h4S647xOXeE
ggA5paRvPAR4gpNgwy6iDc8lgekJwfZEco6cijxzssgQ+OkM3+BMFS69voUFDsNwstodjoIA0wT+
3FHWWkRzgINTkIZdDH2QaZfNcheBf6FRLGCnDhq/ArwG1HrfQOUrK0RLx3IvnDdQoVC53Ohz6tW9
X3UYkYCxM959Jd9lRNg0TFYVWk/8yrfO+9sg/3YGNXGZSZ5+kw23g/NTeGd5aC90rzTYSPNH/a/U
BXZznhk9XOs4Al9fJ3NAJz7Wv7MzOanHwO0szWd2BGgr4iyJ6vibLlqpAMnFnU7+t/PC5Ij5mM1U
ESwFkXlTxt6uKrD6UaOtKgNJkV+FOzWZAA7X926AoqAQDyEKHJRyD/ekbe/L7gQ3FGOlxZqpWMxX
PvH0EnA6qYmcjsXuYZzW6xwmTXIjJeDriz3uGlxw8qFN4a6Gx7Lo13a41ESc326qkNMlHMVZbHJx
D8kw6IFTnSU7fAQ6SdGxfEPVj2BB0ExZCtRsKMwt85/n7lrlYuhJrpc6dZI3KUPbI7D8IzuORM1B
rRskzPXFIvKsL9N8MdIkDwvDrLW0DsQhNJRNrT3/kxhF5ZIczUxJiKaZ2KtsCwtG+eScduOyhSB5
JrCnIP/+ObDAEUE3XSQlzfU7oCMKaSoI5GBRJseVHjVtO7TcqphA/FB8GbVseRuY9gH2vsCcIY6y
dkjRB+qwwJZvGp3olNCqkIsVpSDNfxMb+fpMz4UWl880WU5mkIdqK9OTDhtnEwLbr0+0PFhLWSpt
MSRRl7ivc/WcT7MwWUVK0edpkNIjBq5bDdm+lQRPjqp7lj2ApxLl7VFFdBHN3LyJjzR0M++o9/iy
3SJ6LpABopHlj4/RgPh5fEz6vQRLhgj6zCao6+flMsfSLE3WY+rhmt7XPPN/0IECY8zaJ2GpbWPH
NC3KV86OCBQDXWKLHPiczF8ELDq9ea8uWStMB7x2uLtI8QHkIcBGVgWFg+vLYA6c5aCfrSEDpANG
VSc7IfNyva871kH0AYy8rJFnjdZ6s+VuIHAY8mLdLUHYZzffxZCT7eDh4NS1LUMG1Qeu21QS0nSv
okSTQf5aOFDOz//lRLkYbLLOYynA9FBjPlOMFjm/iNFB9NEoJlJhwVPvZIo1ElI+q2hAJR+KV2Jy
9F4DX7Xze8JEqUQc6iSqDAtzP5dZAOO30ZqErkg36vMpZFI0HQqH1SWgsgbYVpgYjb63Ai6y+1gV
wZQ4nCQKASHMrwbZsOtPMHuwXzzAZHkruhZ4g8IDCHdK9ZlCGxWFfNwbzen6QLPJLkgxehwkumCM
Jp8BJ7xcdQaH5r16Is30udBBgUGYFPNLg9X9IaQLrg86u5VosFFsQ5r9S4ldrnq79lTazNRVuuxc
N+mbF25oWX3OkGFawnDO7yXRY4CaIHDRk72ElFuPyzovKTBu6T0gPJhTuLMj/y5auq6Q6rj+inOY
DJT5KCAgPA89dJohekZb+kYph3cSEH3gh0J63t3E1sntTp3/gqqDWp1U+RcconCJZTMb2WmUT1gn
TO8XNJUTj3FglGxkv8VI28BCrgWHRHHLfBcRCl1MykjY2DELo+7dFcKKHk0PeGuldqShJzAqXoau
iP1H5mIYBN+NBiJoDIO2E1tOVM8GLMfq4NciimiOucyTi74iiw8K8+Rj9V4ZQQMFRTSq+MaaJzO3
dxQ4Row0Uhh2AnwhilBR8ubo0i3uJBQ6TKp2hvFjMND4T0VKJWRKTNAl17/q3La8fLTJAVmUyM5G
ECNFC5KrmQsgSVDkIkhn21wfanbNXo412Zh5YauS1kFDkMNDlt5UCFc6W70/4uJHCUqDAhouXTni
VJkeyZSjIXLQ00WadXLqEOWouaG4IAEI4J1mH/vwWgh/PPkVJAJ6JcD97+HviFyFnI0Utjd1tHCR
CVlawrP7B4atA7uG+gpH8ecjOG3lMKlttixVXrsXsZ8AI+ICpt4X4A4U+Q2JM+7CmvIkQl/XJ3/2
O18MPvnOWhgaBEVUCxicnpFQa6NakHHze4sferYLcPmmkw/d50xx2nEaCgYXVdvKR3YiOgrPRKlZ
a/jqJQgxSsA/FG0PXq12sac3qP/tNfWZDqDoZeUqbgDlSVROW9dZ99ACOEivT8rcqS1KGCDh6VpA
Ofv8RcaxlVJX8c95Tn0XeSewMQjZC4Kb/RMZ3eujza5FhzYojVDIkOdy6UW41WjJyBEmtppyL6DL
5DXd81AtXUWzX/pimMmSNyMEI6SBl6L6U3iPo/LGqh7c78tVmZn2OhCbf19IPMnFC0Grzuw4ZE35
wVbQ3fFWU713UG9cQi3TN0A1Vp6vT+Ls7X456KQA4shxFYfiwCJMHkfg57j5iPaERbr4IuQfmlcg
kc2il/L/MTBoIo3wierLZF6TIFeMyGbgDChme5T7Z0ybuHTQIqPx6ArkeLgS7uULLzy/bJDcALus
2FDJP89yhOiO3zugxhoZrbyV9wSDZ1026PoDZdPvgY3RPvin8NZm2xBTw777QQvt+mOAWGac6VGq
CzI5ymjCbHRS9MvHsExVbDzvnLxbJf1jgx7I2Y+pivqt2r+ZRr7hNEO+V2mVNyFGkI3Zlqs1U06o
MQg5MCHBqtEmGYH40Bj6RwnJCNJDV99Z5U1qhGhz/RGrmyHdBhYF4JPQ9kAL/SxFweWcHwjouEOb
BI0PVLy3tYYIizLuC7qJVvdIzuJJa6O5Cc1132y68IfxIzw42tpr7lxY2SgQYQtK4UrdesZ9Hb/q
ynOUun8GrrX2WxlTbMwsqA9T2pA8C7zBO8SAgCqbkB7g2FSrZyppEqfmgAwaR6nAMCkVVd6SiF85
imM1J6ntZOps6n1pPwtFSs36JpUNvUOcasZ7IQEAdSACi4E1AcEGYaqYGFGqy7pf9oOMMEJHClr4
+a5gPcXeK+x2YELIJDzDyl+P/XvdNzvJLzaecgtUNI7+smR3azyFhX+stCPqljo0iQpIj+wfQiNa
UzwH1/PnEH5TvUdbubV1ei9yh/uLQzR1F2vZWguljWzCv/zDcDdOIn+33Zsi3Ahtr5gVNgzdKpQ0
D9Uq0eSrcTkQfMwUJKeN/47tIeiwxqhdhqtg5gfPuFFHWpDbqt/R1xHvkXLu991fsblXfxWgYdIA
cl4gqrdkPZwaAZR3we0FyrIyBWcDqxxAgiXWcgWzdmJzm1gVoBlLtOBJp7zdiJOaRYaqasD76iif
UffvciiZ68I8qcY9sTB/BjVpx/I2TRbtUkf0lajBkAy4/qYwQOVsehOdtuwvqdi3SL2l+Z92iy4E
DnAg0gK0A2740nH0kKJ34b5J0A975DtG0riV7awoUj0m3z3MaX5KP+Tb6C/3bwWEK4FesEIgaazg
8lOaLfa+ZexScgHCDyF114TPZeCdNTZIuIum34gaTDuYGy3CLX54FloecvsdJddbd/gYsNTlvsCF
LQOgC7dIVCDKWN8k+ltQBju9SjYalU3RUEzxqM4HckoUltl9Ll03DeylgBtdPxXmKI1Iq50xluBL
aUR8PpziPAQ4IoDhSfZNsZ9K19nrKPWhfLHWg599hAnAjxwNWNZEtgmLQxLX6wT35oXHmLvIUZAB
cECEjXji5FLoB62vQTeHgjnj5XwZ/CuDP+17NXZh2u5z83u3c6q7WLfuzqCPkQ3ETf/GElOkZmd2
79cfaPasJAdFjh6QDmSXz9PiKZlfaj1nJTk/ZQck8tL3QllM6sXsfjmSL4aZzH4va66XuFBMBNaF
23ifEEHrMOUBgt6ez7EASQ+w5rbUPBvJ2/WXnA1o4YiD8tCZd7rLn9/SjxoCblAUIulVn2PLIWGB
qd/daAOqNWsJITE2X9az7SN1nav/vaq4I5AtQKAwL6XC+nn40QprLJyHM50WiXXBiEhORbgCUktN
Y+FdRX3ky1TzijBEofNQz/08mKMMOAiKooJQsVaFHCrRKl+Xs5jSiSCqU9E5B44ANGQ7WytIIYaL
xvfn1tq155is9EEZJTuTeI7RrG8hDVuo+4hSpjWkR8Uft/oIktxEPWdwACmUYBCfUyt8LFKU5eR2
S0uHqnqiydyC/aYHVysPS5tRpBJfHlHArwEBCfaKmMqLsFCppbTrCjYjYWEVYGwdvsdufpu29dFC
9VgegffIxc4tjpRiIiSWimyxVjH7uS6eYbI0Mz/o06TjGf7R+af6Bo5PZFmUU/v4gzvHQDaTmgAH
BvcvHVt1dJYOx/mJEEV4pI7BD0y2Z5NkZRMFgkWCLZoo55LzJxzJPoUJlBgDMnxJHbYeEhdoRhTK
ScGNdGHdik3w9WOAgXVostPdmkSPhWqRzzcAmhHDcUMupfTodO9QUqiHGdWHqMHl60YdgWY9Xx96
Lg8B1Hy2vYM3NO17oEUg5fVonjlD7E30jhDcz1AiD16uDzR72JJT0a7irP2CcB8IRLO6YSC+tY4a
c3yifLGIoj3bEn2ZyYthJjNpGlKbxwPDKN7W88ydA/Gp7QDS/1OrsaxTF9jfwz5E2L3His85igtc
tz+Qz8B+JhgR52qE0xE6rl6uPDloPdTqIwl/XL6nABUH92Ba75WS3bh2I4gRxM4hFYq02TjSEyp2
Q6fAGtp1MoyrGKUFkNPo38IPbaMjEY3QugkyjVaOddSwFg79cjU20F0t+FOjvmola9OB1xenUt3K
eJS6/3gDIX/LnZkTzg8/Y26QjNhGC5pj6Bt7JOV3aJPWkS/6fdc/3By61AH2RnsdcCl1kckulfMu
V4sSfLbjnEWFa0VoQGF+TJ6D8RGiRTdCqSFD6TerEbo2DiLoQUn/+nOosxsVj0aHy4xHOac+FycW
xu+x4slwJMjMx77ePkKaOALPRN2MLYX2zJHDXvKjG0ExNgDIWaeUpnrkOVvN1xFPg/TkdRvf1m+z
HcD60yJaZm4zCQUMULgWBqDy5EwtNN01uUihDrn3jfCqtzbsWyCcy+SZue1kaGiwqJwZGINPTq3O
jqMqNDI+irzR4nVrvGeNcstRv09OKra5+WNYbFN1jwRxnCMv3Hm3XfvQOcr2+leZMxjgc/z7IJP7
XXMQ/ohlHsSMADF0b+YIfcfx15ht3Dot1h4JC1uA+OwQDK35GDXdRkLxw0S9rqpkcr582yn5PkIO
jr1Sqv3as15EWCQQVehId0dSCnEPRH0Hy69faXqyEwxKulOKL6zBgpXbJmhUJ3sjr24CIQvYfJDk
qpGQcNLBLG4Ff81BmIgUoQIs0OMlYvvSyvb9XebiBNd1fKZxPcTN3fX5mYt5MZZBeRJeKiYjk+9U
9ZVZBwGofkjUOL9sCUZwWcrQ4fOq+wi23qJi42wJ5HLIyRfRo7JxAhgNIghS7JwXPlKwIwEzmmcg
aoH53hnQSV6vv+hsT5t3RCNSMCq+SLKXvW73gC9oPHhvkCNF5Z901g5eBia7AKvdBA9oKYuiqZBO
A9XM88nGfSF9p8e+8DDimJ9eAwhCwRUg9AW+NjmzYjkx+9Ctz8zUUfvIko9Afm2lH6KAD7IcC2CA
3A4CpBLgEC7c38LkE3MLlokg8nxhcYaS2yl6wL4YbWxkiB2yVxFgiAY/wuD5PaUousXULuCUEOEs
nkUixPwyA0I7TthfflWol0tyaRd5zDtMpTkXA4DJXO5sJSzVuLKuz/fsYODcTGJ8sIlTzqQ0BnKI
puQ5xzCQLUeiGwwKyOz/B3p99pB14OzTmpaxDppkbVYbKIGfpOeIBUgARwSFDqd8X8QnzG7di4Em
W1fFhsj2nCS88xCq5zKGEwnM86WR3tTmW7x0y87FwiTn//tak13r9YPdFlB47yzQ1KwXgmGUh8pu
D9gj80+oYZwR0EOyBdfgA5Zi3cCDvf4dzwnSdNXAgxQaX2SsXyTCIbnbhhcwuW6v34xg5TivDEiB
1Sjj6uqqr2qNeH+3HiAJRt1RWCO1vbTS7PRGTU9GfzTbd+rKXYJmJS10OmTpgBHGvQ2WTRmPTbHo
IzQXOl8+8STV8sAhNXYCl4vswAwozwB4hx/NWk+NXe1DfCEQE9Ic+ojE/cJ8zcZGJlJ4yPCSW+vn
5PsiJpF8z/eSmtGDYdvuRNEwRqcrKvUN/nZcYHnx0jjuqkyPY/066mhH9Qtbb446KiSRdKJ328C9
erJw1FQvYWTjE03Q4eTpU0xhjnwpM/Vfhdbgbd9shAZXKw0rPJJ3GRmO39rrqtAFcKWpYL516SEh
bm0xFXM2ivdioYQh3KrNmrpmqO28vwU+FvUzswVvU/wZ298BhyMSBQ+ASq/+TvcGE6G3JKDqZ1NY
bNc0yYjXqNKBboyt2zI4mrAHtB5Pyyjb6FjVSXA4Rt/aWYUrUjzf+RYPyk2syJHoKAGjiXRvIViZ
01plrkixHEo+/CU24cXn0qzGNuKQuRK4TECzB8lyfwhr09B8zPMb4HwCPNdE0laJiD6wy6TCi64u
3y/vwsNYvQvewLLM5ywUioOayJa6BRn5ZBUrQZeopQ0HL4jsXYJ6TRA3u9Dqj1I4rH2oDF3bbZJg
IG3Idy1eJ416UJxvTr7Nne8tVIX6Z2a/J8g9KNbaImdp8byw4OzahOIWdFGfJelQ/zCLJd26ufOY
tW+hmSY6/tPmbdPGsJcMJ7iDNkgdgzPSdJ499RtVu+uH09wlA1gOGBQ9YvDok9QOV52oai0ruCuy
hxbfDYwHESA8o5I4ZK6PNXf2X441WSht09uxpzEW/RBR5f9HAoBerEjXxHwuqjrOT+O/bzeJWMLM
s7xgYGnSgiViwfuNlSjk1X7rsjZJTzgvVCGZMhlp8EHil7IW3KEcx71WoeYMM5FsnLMJDPBvTOTF
YOK1L3acWuBsX3VGICRCKOGAFOW7UWzV8xP1dBEIXh9vdhovxptspFaTXEcvxctVR5nmT4zK672A
yi1he5YGEivo4sWgq9V1b7Jj63iNYSZIxWfWvQJFfgkCO1u+v/hgU6hxXLhZIpUsRvpSXRtTHfqm
h38I7vIQNjvQPZ3ZbwJUbug6EeMLBHQHY2yRIT67Af+d22lvsVWDIWRnsgHHVyIUzbgnOaONy4W/
GHzNZjGXLz251uJIScrcFQsHNjqIJdA3gB59iqZ+9QfdXLpLsO8N6f36+tEWvqstqhAX39XE5FRN
xEnsyN6q195rTchAbjFCA1W2Mp1uY+YKZKxiJystFxf6DO2P1Pwg31hHLu11TDeaF6ME+K1yD+e7
s4KVj0I8XTA4d6l3DJM3cf8UCRGV+zNvX2CErVUDAWRlZUadoEcYcb65/mKzuJ7LCZ0cn53v/ufF
CiQMCnpWdHeDVU5ht91T2CnvrYURl2ZycobGxRgxRSyXOniDAwx2l+yDqHW5GDIHcbh8tcmJhqGm
n0Yqm17EgOnWL51V1W+FAq/02N2V3O+Ll9Es+p5uPxaOAJZgFE0OGiXOBn5gU/6TXwFNh9gh/Byx
DeJeGnoUkf197tyJWsPCp5y9nQgXUKSgfE+b//MajaMOnqkGRKvrtyALmVx6zlRU2Y6dLomZRpEO
gR/gFrCIRQmq3Dca5E3jVbhkDWm1u/5EsycDPUSuL5jf6tTbuW9cJSkULxJVV6XeUr62hWjFSTN3
i9q/s1wfckwbrQTRUJqylyUlabrMpw7I17bUDw5Fao28GijeFvQd9GCB9yB81V30meqXXDnRSYB0
Std5Wb5fZIHTjIlngHov6n7k+p+/hRzVCehP2mtccHwLUg/koeGNbrWCspz0gqsVxSoAptdnfBat
eDnu5Hwc8qrR3I6qLGQrCSXcofgQZPshltaV6nNy3QvgoqUf1eBZaq1VbiOZCNAL9CkC6wj0Dvyc
0/DXlt3x5vYjcD5ZJ76wENmYPJs62P2QG905RZcz/G9QUg6Oarg3EasO38E4NVxV1ydkts+JwwuQ
PVQsDN2YbIoi9arMbBl07CPK5BZ9dRyFaF+NaIno8tbFz5RiQUdINaCF4PfK7biUP8/tg8tnmBxE
zdjYdaY1oIDIdbphDVItN4l4nu30lT34W28s6r8IKMFJnxxBeVjomStT4mEXUBOnl72is0Ijg8hR
0KFI2PjaSf+txUlEQGcXxp87hlC9w0qMdg59gcmNMtQOmmhySUG+fgPG5iXjtiXukORiLVxWlPRE
tYskmBhdkww0+PA1M19wJ9qCjxBYHR1zvEV9zvmFcPFYk4VgROQqliuq8B4a2Q6qBLgL9UKCkPaL
KIBZv3T5Fw8FD3CxgnJOd76cB5zKKnBvKG7TdDzL4DFEA6UwuXoyobJjLbwd2vxOoEgS2rjxWN9I
brESLJWSZK7uUVMeW/FIom3i2x8LX0lstukDsRfBgoF8t7CJ/3xANYaZenHXUpsLj70kbuLGv0fX
apCxTsTo1s6FxR1nY9UtDT13NkJU5qzGGBRZ4cnQVjl2qW7757ORhnZG3pRV35IMOsFOlx5l7CiB
YnnyQuAxty4vh53swsijACH1DAsWrK6/D/0PhNviYdXGe9N4URYdXOYCncvxxO8XIaMzulHrI2PE
gnsqGwX39j09ZIEys8H54WrNHkgbay2yOQUJ99o7pPabMyDT721d+/vCB//aJ6MKz4ZUhQcYaseT
bWkESu63ojWkh0K3NYmdNyrh67bXDjnlGOoua4rvsgIApSu2dYNnABr31x/i6ycQz+DYVFswKgB7
9HlKGr8IM/BO59op0wH3WLbv5OAnALIRjHC4xFOfiW4ZEL12oZRtAL+cDFg6btAkBiFgHjzR+nEw
Ns256I7c/GzzxHodpcP1V5wfkkAEei9VN3NqvCHhcErdoyMCxHIOujNtBIFqgnBBnaDUk6OmScuN
hZlSEW96Mewk4FDkXpJY3udhB5RZfro6ksn+zihe5exFUNq9wnqB+eHgFCQMus1R30kATewSqwTv
mLvjnUQxi9Y1QRPmXtsGF9EBf9dv3U/8yqSFa2Kmb8sDc0kotEMI16bCDKUUd05h14Ew+JQx+k78
4GzNQZRIRwZXHmyl0WmiQhwp+Y0FQFV1HjU1Bl9arIQS14gLUpB1iLy8q6B3GzNeDUlHJHP6nS/6
75NOE+1G0z1DinjSpHsGGBq0ry7ynnxNCpI6DD9kSBarMTMl90/TM82qpVCWUykvg7NOlPmD7lnY
nMLhXaYuE2BkSEO0kZwVECbdf2A5C/whjWUSfeoN/yjqijIKq4DrLHvqgfRaVoa/2bPwl12Yoa+X
CQ9r03dBpNNEpmySHVeV1nt2nwd3sfsKC6VJHRLXDXCurNkTdfT1B80YY3xe1EiaKXOLkZGjBiRD
XOlMTrUys+ogqZuAi3R4iGG/oADKRvcTGODNMcaezIRxrUfBvQplBSHgjqhTIHbJPkUMLnYndP+3
dDAOhQ8t6r0dH/QOvnm2tn+EuIKD/xP0+kbvfuiF9dg5OPsA4nRr2NvU1L0z4pigBW0a7m610DZ6
KN8Irx0X5GD5PvTvlvAgMMx9/SQgIXqr7hqru2HNRKmEpKQgOFIISPBqi+KNaAosldu+BqCfZ2ly
DBqgSzKENQIhW0XDiliQZ4OUTTkdHuFvLYZ/P8nknq1ggJlhx2CA/DkA0eHiX4ROE/0qWRN6cb1L
s0Fl1yxpCMwevgD8hHQoyBTQhZ8vmDxQM/TbOO8RzBSznr1jsYQfq7LB9oU1aFcL+cXczJJw20hR
0TpQpoALI+nrqGgZkN7COlH3Cc1t0SsI8LamSKsv3C5fYwpUgC6GExvxIqYIilwxB43hRJMcYIIQ
5cy2QXWIwyX02VnL/XOEyFgONEw6IvQgpmoVke56aSOHwV2rwS11ktOA+7WFiIsfVXs7unGb4Mas
wUcH7RMOXX36YMb+Q9klGxD5wPff+wRFkf5eNvu1kCe1OTSHH3oCjopquSHlEExCDBBfG7PepBny
L0m0SaRnHcCxFfunCCNugYaEQaeY1UM1Og/CWtDzFgsnM8eX0Bimy0rvGFWBScbk29Ko9egjw474
7ufVJu/BZLZ/Ewet+/BGl/mPg61ma28jNQsfdKb3hPUcyniA04Sny7nwePFFI1Xv8jqJSlEwgsdt
pw9lIt/6eXM0i5chpE/4oYURtH+clZSTM7617bMQ7gMcT3A+3Ji/odfCE+FTaqCBiZritISFBIFa
2XQ37ip/2CkA1wNc7AYNyaetlr0AV+O2AYoqhe5zoS863HwtElDBwiwVdTesTL+Q/gBzdf7o68Ud
kwFfpKapRcWuoYJDwEaJAFvKpl26v75mJEDP6bGftVzxHp3cInI55Erm4pnYKTYaYNGjnLf7EKAt
95eG2glSaeOH3L0k1lL9dcaBjqGxRnJA4IM1nYblqe0E1AfCAn8MTFRteRep2SortR0N/gaeTWI8
yL76UinJzjY2ORbnUnboyv5QWdI29/StWmk3RU7wnsYPWdP9LXvJSnOh3sjaMajwLqXa+FAMu7Zz
d76sfCtc4Lvqn7Vs3an+g+lRtD6F2ROWS0gMtptCS56EwyfNGbC9QFG8aJ/X1TrP7cey7r+Puf9r
4cKYOUOheIryDDNBpWZyqA1tkedGYeOu4HvHkWtaC5VVQAJC2HUIAuWYeW+GA1KrqYTWbK1oyOKg
hoEETZVEa8V1dmby0AXfrz/XmdM3OQCh/KIrKhR32ZwTSIlTK6RmjZML8laHZktm5VTO/i4U+8/R
pnaFUp9Z02bxoOHXBB/KH12Y4xiRr3omT20Og5Hc+F29L43qqPn5AW2PR6V0NwJLq5Q3VGBZ0AoS
eEgsHlJXOgDzlwv/zyCRdhCx/boFpb50Y53LwNPXAtiNJwJqAsgJTKbbVArXqtMxv/Ml5WCUxcHo
XkwE06VcXQXFq6EOj5kT3Uq9s5Yre9+F1VbTVfoB4dp7LnPEVBvr1iu0m0TzD76iofNqrTrb2bW2
vlHUQyGTZIz3yqjtQxOLKkW5TTOUptX4GKe3I+39yjuCtgoy497tlTV+bVhupjDGMMUBCTtEuwQa
FmhjZmeIkEt0P8wuWTWGhdB7s7vFCXiduPWdlMo7LSqRDo3f+mGAItYBg5WkjenSJ9HId7A2I5Xw
h7syarZQ/JfOjbnD6nIqJ3FvmOiR6QEFh6FMHz179PV9WVlr7xuldJ4fZlK9qAMtQpjJ54PHCCJc
0Dc13F8+hwB9aA2JXPrZHdtAUVccCtod0k92uKWm6Kmr6hdnRGLjZgy17HYYNtd3xVyIdTn+lHeb
qUFp50gwYiL0RF3RarKbUn9NrdvWurVN1NBhKHi73xmUw8F0VAwOUdn8/NKV241FhATGXWzvhei+
Zey79iRxKVI6QKBBVKtdb0lLSUSqX6b6YtTJVGOqkjVhbqV31EsIW6HiAqOmvXD95cSfcmUUa3LM
9K4mVW1npneNjrD/vnKQVhV6bJ4E4HxvZEtzOXPZgY/DS5C/E9xNTRK9wXVRqlHTO8d7MvRnw3it
lbciex7hxg31mt6p5fjQX4KF3TK7cKn6qMiXI1lz9uG9iHTsuMytylPSuyHbOvo979amb9enciY8
Fo5IoCvBPWF4Mjna9L5Ff6ssUhFMFegjhVgirdTssXX/a/wugpzoLap0Fgja9MlAcaokbtwyEPVL
N9pChiWtgqYvAP0IP1hASK+/2dxSpN97xgqLwvokQklCSZZzjQFFJQfNkFbfC5swgLK/M46IhQDU
G2h2fN5onm+OPvaYjFNtx+YY5M9kTctp+8ySZ1/97yiTt4kAWYdllqVCAGVAJslb9uOaCSoQnBbt
D/g7FJrEhF6stgjRRa1Ow1TEkRKUdmBmyV6pMQqJ/uqW6DIzW9gU16kmxJFgVE5mbaCOFjYu7wMm
tHdeh9e0ALae4scHjbS5XWwnzKyGT+NN5s8PDDOpMRy7o9QBsop6PYzYoXu5vhZmWiascDaUYqEy
hdnXZJjcgYFk1Ul61+UPhXIoTtJb/YIXR3WKf6JypJsvjWgpLpwT6sxB8WlY8fvFpxusMXdwZGVz
4dxWvQXBPXYnkv3kRrfJX7KLoOxaIz5oEQRZgRkq8sfGf6jSA0Yh5SHeR8HWQk1YXsVAHJOFh5tp
8H+ek8m6qvoucssyToUuLqUNqpV+/9E21UrCA0c3q53a7oVXxiC/6ekSrHVunXF+0kTl6OaDTAYf
5bKVar9jnakHqflDRnwEhUHv1FUnJ3gPxwW42+wC0AWQgSHxvjEn46VZG6j9oHMa/A0PX3FX2OpC
jwwf4586GcW4hcmUUohcUv6aOcfpSvGGHHmkR9N8LEFqp2fdcVXIpyElJiy2jSp60rC3w4VVPjen
l2NNVptslBXIccYa43WTbutg00UUGlbCzSHeKsNCeUxM2eS2//Rqkyl1Wt9xMoWjImPrVuUqae7H
5FgCE7q+eZfGEVN8uYk8r20RVmDv9lvuJhOPROWwiLpYGmUSl9lj75hlxyjyQFF8Tx8hotAXL+Eu
l4YR3/DiZRLZ09pQrAfuC847KnrkTp66ED3MwLaxu6FXZFEMovJwDn0vhglcrRiltEnvJPfeozKs
K4fWuM+hn3s/dKRlPhzlaPbfyvhhbF6zfiGmmB+esiUdUVyGqSl+fksEt2UlyTnVFe4sPf3oXWXj
S80qCs1N2r64SbORqgH79hFDwGOkQyCJUJhfZKafL/kva5Rrk0OGQirR2ucH8U21yCU74u6UX0Qt
PwTzpicg//2nXsog5Serfsg2bZTfIAtk5iilBe42yH+a3q7PX/sfEUAHI5RZ3IiCDN6GclFk3AGB
DMd8G1KggL+xqv/Om5Nu/lCddIVL9JZ6F0HBSu+e2nRYo/eUo9ce+98J7+M8XcVJtHP7Xwp+3EF0
atVyq/0dRYfYvgEHWFfIKgx7oYqhj4+V9r22nzGG38b1saQxYg/eN7lWtkZ67yBoXyDxh0R2V7xj
T7rKUYHtcXsBLsHbeEO2rhRzMxomx7m8jlpt5X8T/1fO2rdSstZV+IGghWlaf2Xj3uzrH2VTbezy
ibF6E31AKz+mnbFKogHti+cifgJGa1QHu7NW0DXAG6jJk2KcqspAyBO8NrIwScqMmMeozzZZcT9U
2z7sVzFyI9C9nVNtQ9Jp9lWebqrhBFerMLEyz+EPJAXmdgjIuIcysNHnSG4aFLl60E6NvG6Ujzyk
5yG3G28Idyq6TDFVVtmpdtYY3Ci1uw61caciPKxpR6Bwsv+nlwIZQeIE0Uo1DM+taSHj3htHv/W2
YJ1uC3xSDGvYlBLyF+m7MfyiAN22wW7AoW1ljLm0EsW6MVdhiGfrslDxPoTbl7ToxQM475UbXYp3
XTqeKqn7qbTdh9De8f2PjoEh4mUi1aeqmajtrRqH24pQSu31w6++3sBlyE19R9CtIxkUvWP3rbt/
Jaa76dH6+I0DFMg97Bsqc3zqz5vA7HW3lWs2wWgPaM7c66DowPElxcIlOxOokktQh1GQl+OqnaQS
VT4obWF5HDpjxsqW70DHgIeJIFngO39b/EZSi4mAwc4mwv+KA8icQWs7mcAYUij5O7RDMN6LHafZ
ExttQ/owdHjBeXyevShOzM4bA2I4e+9LdEJo56J2wEHwG1/p33Gm1QivaVS7KXibKMHe0z+yscDy
LPLhZ2iMRD/gB0hb4TMgZPj5fRo7KP+HtDPbihvZtvYTaQz1za1SmUniBAM22OZGgyob9X2vp/+/
YO9zKhEa6Oz935ULm5BCEauda8620+xMNLVg4oWdO2tcaAmUv1AgBEYHVZrpxnB184O/iciVnb9V
bVpRgHz/DAv/APRZt6LJys5VxWSR1v6tF/TyXor6t9o+GeaL1Qa7UTsnBTsOm1V2b3Sm2PgWey24
eXRwxm+tN+Vr3/ytoIZpnCAFTwa3i4+11rrNrzi9aor72LqrhiM1Y/3bSN9m0LzU/zEgHJs4z44f
upU07jSNOubmUPnasUFikX4I9PTQWC1eUed2W9zH7JzV2r6nyDorsCflz4iTSLX6qA8/SgVRALiC
YDUCyQ4DE1IwCHD+0LeGF1fdsXgKOiEYAfSL3n9yYxzjTJLV7KzfxL2rv/oMk08Eh8cwd7OfXeSq
zkn2qVW6gHc+P9XCwS4d8OXSYpsuApHRmlUfwlWWVoVsKiEP+qT0P7ZRcVsrLVx9MsdKoEdseGsd
RyB4gUa59Rj6DX5ip6bHfridEFmudzEufUCEqZ1brxoGdypmz3eyDVqY1Yzj8s0XAaXiDJMOi2N2
1rRdC1UXDCPSX/6w65BzofAxogy1b751+kvx13++5VA7kukgcgc0d7HlxeRTuurJ63BBYsvT+9C6
F8RWoO8+X2nN4AMPAicBaSGgiYXBD8xGniLbyaCfByrwIwOPmlOgqHdmEx42pUFWVwOIZJkO+/oh
ZVRoWYHHYkOFayFSKsu9g0cXYhw+6NOt7v/KcgiTY/LpHQoE1GIbzUyJRytrUvRZo2NoXwmoGy5G
h3shZzp1UxZxJXtjPebjZFtHXH6ZKZq5UuUK3B7n3iJAekr901hWULHdOwQbZvC8jfAXJmhxNy3q
7ixmOUzmLRlyZkScpCEtUtQ/YQdrbsCzBiZMtaq9l5mCrXdChpGxxT7PIMcu3V4gb6Knz8+QulLE
ffcUi32uEIDXk5ynoBydzFeltkPITsjkssltEsOAdpMFu6ai+pl7jNgLwcLo3s8YzTw28WMFiRug
062ZpDfego+bw4ESnWMF1MB7w9UESTUbo5adp1G7VRnnpItZZzSXDCAYtnRnG81ubiov4TEFPCk2
4ZAjCB72Si4Dy21vzPhWlPWT+Lb1q2MWMEmaNtVVOCcvkkL1KfsWlMFNIteQDjIQffNkbbXkV4+w
DhMZVsARvI3v38FS/cLMZDkTlcNBeZYb9BL2zIohxSq4BT//kKvn92KxxYZ1pdJ3c4ml52om6LC0
Bu8b3Yx17qUTPfbj5g1dqa4hZAAXJK19ypXLGjndhqnTGl5Pl6ODMDwMIGV05T5/rzVcg0UHH8Jn
IkAZmO/7XTTlJE9zLUvPZIZNhPQjwsWu/BIGSHa5CRPP2lVeXEXKYQ5uejhV9R3sN7rv6din7mrj
YVa83LuHWeyypFM9iGcexgcPRgPSK++q+wouJ3wMObUrd250Vz7ooRtInk0gGWxsx/oD2IQ0Ouov
9Aze70aUWqMejCFmUVNB42c7zjetgrK+LcN4Y621Dh1oJEE3o8EA84EKQa/bTGkDFoNepcj3TojF
d6WXmJpptpu+Q1q9sb0i+F3e+ssFF9+6hQSrC+YgPSfGFz2zD7Pyh45INUKkpj6ChhLj3tLoH8z0
maRtDrbIqVd39+KFF58XCcgWJj/WF5P2aJa5QpKOiElJKckm95+/7dqNvXzZRSYgjbE2okrOWYLU
eHZhQIBc0093kEjWBVRCG19zfTliXowEfm5JPK1XmZEWtY/SSbcTvKyddg9sGlgAkf2LKp/rPPA+
f8GVGUskJUTa++8lF2/Ymk7idJmDYJPExLnyHXHBCChuj+RJK+8s+WhW6imZuCb9VtK99baLewJB
XmdXmQQicogOjWQceFeiX4Z1La0+lAxNwGe18brCVS5PL3MyOjqpGhHZsqie5UmQFaHBDlvHIAZX
UgwHQUvvELOI4hFDdA7idkxQUVEhuQTCvgv9s9OXd+ZmcLj6MBYJLdKWGroei6TDtoXQRi3E/qY9
yj0sLDzP5jJrNwZDRHmDMiOrLMIHmI7zNOqa8tznBkT6YhwnhNf+X4OoG/u75k9FzqwKBQBcqvj5
RTITKGExRWNZnhvJhs+pPQrgTBg8FsXLGMP+G6LYmb/MTenxf0T+jjgfxdfc7DyiNx2IbJK2G253
LbmzdUJi3CAiKmz2+4eaunQ0Z7Uoz0HKOJgeUuhXdsRPNHNNoEbmcB0Zoafpk5cSjYhhXUbF6els
7I2wTIuzh0cwGcQxgBgBQXz/GF0cAH5sq1KAKQYJ/SoJUqzErerOtbuvmd4fANsFRbyP0Ject1of
bwim5fL099AvpaJhf0h6ZnyiVPpqca5G+9tUJ08BdqXXHBygedAoGmbFjyb8bhSS7YJqhuwFOyDo
60pJO2Y4krZ4hSz8YE0CieK4EuShBhgeMAUyxQi9wsuFL7DwMNcfmdExRjLacQLPhu7ZSF5D9aYQ
ZDKadYCea2fBxKX5/tHkcyf8rc/3euVmIeEgyuu64Kxborkk2W803HBxBobs18+kCNysHP6Mz5d5
gzEs95RxV/gaRY73gXgl9c0+8LWiOHfkB1X/t46Mke5rxx6rFs6HItKPJiwcafmjkRC1MY6KUuxo
eXqBD00MuYMOsY6gFBnvUzqaPtwezDt0j5VDGZIf2WN42njklZCQUgsUeoiDQNPlCGtxcUPx331Z
NGlxJjLcj90AzK5XIWYOOfTB1yoovSxJDhLF5Ay91EF6znqD4hdqDLRma2UfIg5azMy56/sYkTpu
O7hNf6cA/GUW5qHSrCvwyRtRx1tq93Gj/3nqhV1ph0Eteo2npij/Na1UBCBekpj57vLYVY6nM4jQ
Jl+T/iu1ZjftUYvq1Wsh7Bc0tyFlJbSBxQiJgBsnFMraQDoGgeI1xA5h/vD5Fq/YW+bsqC0wl03I
bS5cqjVm06hbdSHKobBTQc4wdXsbtll1C8Cx4kHfrbSwKPKQV8xDVIXwZrH6SqkcsgvmfdPxOWUu
YtwwpCvGneUI8cn1hLDMwpHUQRabyDty2uXrie2lJKcfgTxO3TXovc83cS3ptblSeGoEbJDNWZTk
HXs0G2nMi7Peq7seVWx7P8NHPVFj6NXwoDKSIafTwY5vE16bu5Ja/a5Xnkc0wgFICBrtLBnQQodX
MIohsd3qz69lPcjEUcaHYY1C0rJ+6YytPUcjZ1KTsjufzogEBVKWzLeiMyXEWcQ9mSyY1unGyMWz
M2QAePe1gzAz17zRHmfnWrJvbIbmP9+8tQ91+WSLwEK3mzE3tJi9o+yv3qjjPT4fovLJulb/+nyp
NUt7udTiTGiyQlOqS4qzQLBj26x7MZLUv36+ytqV4j5pCPMw2/0hpVKNdJTRQC7OofMIUgl7blLj
ZjRBLzbO3VpRkhX4pJSCVYN603v7CA7XLLPBBnbRnEemEfT5urGJUGglwq1gNj9JrdDVJloRTbWc
aOK/eFWBfFQV7hiwqffrm3Kj9JHOhjLOTS8fKUnCULizNrspa+gWyNz+WWmRyTWyWpamL9H0Ch8g
5alLhXkkNAm+zk9yrdxM0D/bUYneKHBd8uT//DWp4uGfQZugirs4N2Nf907eAEzEkFTJ09gJSRCh
CA2V63+zEleUqQsmYjVhRC8cnl6ECuGvDDhCAUZXugY6WEyAB4+bIdbaKSW1+J+VllEHkFWpHwpW
guiTAT5aweSllK02D+lb3WbpDulS6KT9gtN9uVIm6WFjW3y6vNW8xv7m2PA4fFXRSVCqv8KZCkAP
6138W4oYRWY6qlXdXv+qSF5ij1epn7vhpO+05jbrmAP4XTJ6wK1F3CEwKf4r58FkDKYr3JYUkByF
CEWm2xtthCKrV+3yLRYHsK4H5OUnrlqikwjAGfci4uEZoMwAW0GA7HzX3uQwuE5IHU4tGfhWMYHj
xtf/sJOCvVY0oaCrWDhrR0uiptQA5BrFeIi7cG9MlefEmktV7ti17dnppF1E2T7JuoNq594MwcmT
5XzVq2iftA14v/iQJ8puqi2vsfbGOO+T4JsMCD43aiY37yVJCd1EojvH7HcWQYSaPUL27U1QwfJ+
7ZRc0QRx6XpRTD8meveFbh7TGFRJZ29y9rIxITOVHMLh0Ko6pLqN1+jKl7jszgkfPMtUIWuTgXYs
8mpvdZKrPOstfb7QdrX+djaPyvy7rSRq8o2rjPZeQUokaIbTREBUtj/oPu3acHZVuzk6wfNAjCc3
OK+wuGOiT8RTCVPDKO66g9H9rGoiU5Dg0AOmqLqVTnCQ0vsZWQPtaGpepv6I7hBvLEn0CI28DkAC
rItDVu6SyD+kbGSRNDBb3gI1Zfw44ff4jX81F8q+tu+snFMnXHffSscEd48wX0B6LsSXyCwaGfZc
ABIlZOxz51zVcDvqpoLGenJK5O5QoncHn7gdPE+B44KX1dExZbtTiLQNHwrYe0oDLlpyvklWqk37
Su1/ECFcVY62t8xkq8ElfMXicEF5gPA28gcAC5a41AqO8SpqwBgxGLLPIueliEK3r8gvw59KYgGb
2bdxcCVIaBOGHTZTzpX4EDoeWQy1gIzFTb83fWWbm44zAaWyhQ24bhF5ZoaYzBtbm4ycxE0yzJXs
ghXxmqKARdK9uE5alyaFYtBZK+0THyl1Ms/U70f7HhJgJXMd5kwKfEmUQVgeXaO3x8RZtbcpE39u
9N+aDx+2/uJBFqGxGabmKIVgBYyQDKeqUTbJkO5Ew7SNrhyZLu+fpJdFVz9K26t8bK85kFF3Xyb1
Pk0Tij7oDrbPdegfuvGPUb4kYf/182dccRc0lcjAUGrCBy57g3EZK6Hfgw4kT4AsAqYmZrpV+VY1
toCsa+fgcqXFV1HVUgfQALZXCV/IlHT5eRgf42lya0UF6vS8HVusmNV377bYflmyZT+aOXmZle3G
Qj1ktuLW07TrRZ8IdJRvSkIlh0vdQ0Ly+cauhL+gXSA6FzTElHuW4a9SGnll8e0JoUQcbqnNSdDU
5UdIIiXTuvt8ubVEgOqaagkSHp2cb/Gy+hRHk2qBf5nkG9rJMUOrQ/5Qt9SnZVPQX8P48QXzbal7
TT5p7cEOmLC0gkPdynjqmC6Z/H+gMlg9X5i/N8oXeLkWX92wy1rKW8BGTFl6fXjrRzt5Dm9bzUde
d/bU4Zg6ztGfkZFn2A6ToEF7QFykS81B5x0iSduIbVdoDBnqoVYimHGQAFpynE5qW8gSk3JnGLpE
wQuwfmwoZ4jCRXzdMypetY4nsx2MvBayLVTJKhMW2sTeepTVQ0IVTBDTMI/4piJxERa2RtDm9gTi
I6KPkJSvWuscGFYR5wXZmK5sXSqE4k9VC6G889g6OiWQ7hCNSB/k14J+IOufNk6SiHqXVos0538f
SjiUi4dSotYkMKaBb5TqnstKSxKEWJQ9BMCqrFkw05alhN51Sy8Cy7UTHANkWwXH7vNHWcu/HSpE
lCrBgtMhWDyKnTIoPqpzdi6dm1Q3XScCIhifxiIG33cPRDWENdjGnfHRdNV0xTMJbS/fj47S5EXU
CH13aMFY+Nq+dTYSwrXY0REy7ZCukBgiTvF+p8okG+AJlgs6839saxcn9LxbatvgDyJaYbNxbfSJ
5qbQfY3FkfLENt+MuNbLj2Wjxg31AJOsVNjfP0ILu1nQTm0hUCS0c72gNInBSiSrmU70X8H1OYW2
ty0IqWO4/oPcI8KRtwY31s7xP0/hyIt8UZ9gq3SMpiBQFViWqHn03/w7eYdJcPX5qfi4GNNItDRR
TkZ+A9qF96+cSUNo512b/Vutp+AS4LZArorr4G9eB02YqPdb/H69xSFMGz3t1KHhPtSOl5jxbpTz
U0jf1iclz8Z0p+QF0m/ZLkifzPG+lSh5UJKuqh+1rnnQb+5MCS04qnzWIOP+E8+KwanGd8OcH7oS
klTm3TOzoz74N8BNt8jC4xgl1EUxBhUEbgrdqXb+0iJsio3oQ2PXRuMt4e51qfekKZIbR851U9/G
9vitSpRDEcYv9gCPtM7pzwKvFxxfeuE2MvemU91COTFh7ZEXqM5DcIxAfmrl7xZZAJj89nOZ7mRl
cKV2dAWX2w0jybtUix90hhS60OL94Y+yetfg3uM+tSnlEiJpRWSXIYtIKSxAMhw8s9daaCiBwmwZ
kWEkd48JQ7gWGhmu72sUqF6ZGm6YgndPRC2fq2LlPOkxaL754a9A3YuhcGhcAg0DRLGlUplTRhCn
uVFlmvsgGJjW75O9igiiVY1uW6UH22/3ka7BvKk/iEHNCh72Vihs2V4AQ8akWa4qyV4aPYmQN7OK
Hdo6ex1FiJwkZoScnSlruME/P7Qf/aA4RCaUD4wKgoNY3NMwjqN+RGXqXGpPcnRDAMRG4F9Cst/P
V/oYZ71baUke5PPBAyais7MTN7s42g/z92C8H7r9GGScxmsg/P/5gmKwDmke8Fd4jvf3cZZix6hl
Xs1QnmwJynX9qRhK13EG2ko3eXm04g0Jno8eipm3ixUXsU7PxITlFyWb2ZFFarFH3ZODKIrqn7/a
CrLh/UqLKK5pG1Or5wpbk/puDktAzT3tHMvTtCOGVFgcy3/NzC2G+DfXsTQ6BjQdJExMzRKav99U
GZBpim0B1yTfW27BGQd8sRcFCHOYXaOrvKzX3cpOfuhy+rXJVBcg1pVifaOR2FX3bWgS4D0j7HQc
u+iQjBUyGH9UDfIhbFBgqYewBuhonCaQ9bQgAWyVjXamlE4ab0ww97du7/zy5fDKmvVvRQVwhYZK
F5V7LTH2ETo1yH0cO3YDUKyvvMzxhu9/E4j/sAPgFUlNkHEhc32/A9Y4GnM+Ztl5zHq303Ov7eLb
wOqp93e/wvoo693PuI3ggbE9qIzg99GOjT/tJPNJNxMkF+YHIpWYsgF0iwxTVwxToxowQ3ikkd+n
37X+VUh6t3KBbpTjhb7sqnDksoH4klw2dqIukDeNOznlndC9liP1SAZFvWskbbhP5huj+WXnoWsA
MNGMwgUW6AYwOP03h/CfnVhWY6sxGRA8CbNz+LsKsi9y/FRElrCl6CUaabVnPFCohm6sumZHuM0W
5JHEyx+Ihhp1lM1Wk9JzwFBKHb1UpNJtExw0xFbrtDk0ge82We5JKO7Sf2lgbuivCHP86BB2kxe3
097nXgRzuWFvVgJ4LuXFky0cMjXjuesT9mOmLIZEmtoB8XpIoOoxaxbG0f6rkDjR6pUyDbe7T/FP
drUVv79pvHw4o5TsxCYJTkthqC5C5SbKzHJwDDBn1ZOTPwPT2Rk/B/9WAEPnH3HwJZHHnWm1hxxb
TIIRcfoQVzuWWeGJ/Sz7x+jUAO+HgqBzFVX5wlctq/SLlCDXfKrm/KsC14U6Ia5FWPv5F15pHLOP
9ltyasjMPS7MqNHjdUFYA30ecvCbMfYgOMPNdKoyBoLSnzE1OrVn4LNOB8NLTXWnlO1eLl587Vsu
q19VsJQaR78uz0PBBGoANYoYey4KSG2cVMl2WT7/msvHxN9kgFs7nUgHMK6JYqIoqb/f+dp2qjrq
bRBgBGSC60uAdiiZaFO1J4sENjn67YZnXQs8L9dcODrTVwYr0izWhMxa8mAUCZtbvxOBvVTbG19n
LWC4XGzxcaCZm7LQNFPRPiOk5tLj5OgpCpfz+TlY86aMHlKs0HRwCtoii4kMv+h8Vee1FKFcJ7Sg
oXzqqbl+vs7q9l2sszDogWTVydRxWermGjF0PliSwVnHnBk885tys+IALK/mxVstuxPaEA8qXjB9
6xPLKCYfWulvriA4+9b5QuNnh0NAnXqzAbMyuWMxQww3oA6+5iPEhn5F2nXOBBpSCg8JlDqckoxQ
E9rRbBfW9j6TjrBtoE8I060a18BsupOowvjdawsG6PNdXz1HlJ8cVbacj+RacRvUVTuAj0+pPXJq
KfFXCQk9ZmnDLq8wSPLihqKbcG3QEVIXHzjXKykPtRpriOL6GBpnR+33NTN5cqAD8IiupWL01NjY
y322S03IyE1k0GPXt5IdlQTiFUhXdnkS3vXV8CXJZLQcb8LJ/2ql7X3YBXeWNeFru1Nu+FtV8rVt
ohrk0IuEeeCDcphf5xFbpYlteoDHkRtnpcnJjr/4JAehf18lscjnYTHkMYWklElXsk/uNEDT23Hn
qmOBmg36DUa/mJtbOJa81/SuM7mTWnlPqydM5R1Ju9BO0sfkipq3p2J4sQiiGzGZlSeciPB8xH4+
CIC8eAGLwfyrRR0CWTsEaxh53SvtM/Kh3DeuoJDHcmJ3e17BWNtLasnIukByR191YbrqIqzmWZ85
B+bPWqtuoeXWgT1r9FBy+0+gOQ9FWZ9MhBb9GODOFHpVe6CdHosGDnAZkCoTM6MNBdvki2DwNszy
i+VjBH2noaLzKojSCBDcwCZbzaxjHfIixG2ymOEFu6b5B2WgySP5x+RYWCiMl8iQ2PZhiPprZw5R
806AhcvWwzAHEIfuMkVhvO55MlA//+YwWkpPoEcFI84cIX+Th/fgWHQGpTWhsh7eVoe+SSGvd8Wn
11JTNOtOENUJYZ4su5H1W2t8Fr2dQj+lofyMfG4MPZIUVjDseFmVe1GI7jyvoTNBAZNGa/2gafGN
hP1aDVIoD85Sfy1qOCpDB/F8QyIVS8aOzUwV+yvVsBpW1rA0r1oGAxuS4NgPD2XQ7ARyU4nuBVZq
8gNPbdOnTq1hUzz30oOme20pH0bJOKfcOZOStCjaNbZ86ygprGHk4+V1FEXHjk5bmvwxMvmsiz2Q
r6tS2RNah9/zOd9p1JHo5UxsqZVX32T1kVRWKZ60tN87qUONLj0REw5af6gzBuZer6pYveq09iop
gi+9In/N4+ChdZofFUQWqYK2dLqbpO7757ZvpShOX8NBX0vADYUJfB8laGnjq70qcxJJmiJG2R34
WTvqKEr+2jrgP6fajWLbS6Q/ZfHDMoobATQzYYnuX7XU/jpZMSFNswt0dSOWWLsjjtCpAA9KefOt
6HQROSqSWZtOjpNgG82UUf/hFdxQ/yZKsLEJa/79cqnFdbToQslFJ65j9fSvHpw+QTroikPexJln
kwThjMv5edQYigc3VJmnJqVNspXTrabTgt8OLiiNGbAl92Q0VHZeC8sA4AKgdTPPPyWV+RPg+rCX
RZN+VBsfUrqt3tPmwosYxy+Gyu9tDgIsvP8WlsN4wrLIKDIVipnplzn6a2PjRSFyGYJcvu3CH9bJ
2OaZeNtQeRJ6SZRlkS0U2z5VtkukDxoKHkK3hmjg/2/pZfTTgC3UlZ6lE/kU+LeZ+iwMazPc5E55
IuSa/eg0ldVuk0Z61fiLfi/1WWYAKYq/v3KpPs2dFXOwg/qP4Uc/58H4ofKS6lichKQ4EjknaXia
Z6TF8ydRvB3jxtXwqFi8pnid+8IT2VL75utuSuAWRf1K5HgncL4tWEsJJr/sQUrLU8vIqFCZijgw
dE5RfkwgxvE0xCcIJMywPkuRAfF8choKCoNqcj3GdFeAP5Rxcr8zsMqOfJtpf0bOPcn+nCYH0fgP
869J9kcIBQazf7XxadYC08sNWpSUlKg2lULv3u4AoHQZAEQW+J4l74buBpoNp87dQE480VXZ1CVf
kYWwhNX538+zCCz6zBj6Phje7A44TRHdcB8mnyghfxGoc0pAAdqC1Ld8SCvoxAkXZ0kKs7nV4+db
sZbDXT6LsJEXNlDVqslPkpHBRkVw7GECRe5B/xlBLVGb7bZmRVeNrgKvEFwnIrBaJHCNHEqSHLTp
GUXTNrtRrSf8qgOB8thtVK/Q9129/P+stbgHpp0Os28Rd+fBy0Ccpsj7P0KIOINj1hvwemIOoA8f
evtxzhqUEKS9Y//mbw515jbVuaof23L2ZIbUIgKJ1EePMTlKKkru4qSqu7xSXKLtIwqBV2SHifo6
zsZOALbBWVLxBXMJn66bUfkYQhVqoXtNQnQY4INgGlGMmzF9FWNLVRu7lRvrj3z5vphce6iONdZf
KWgUTy4aUurMsWiyo7gsKoxIFhz4QF5N+6Wjaq/f2CwhMsb4Tzm0ByDaYaWIgvpkk95Bu2KUV+r4
NA8nEZmmBD8tWiODfS+6JG2r/YUBFuhU+gaKlvE89yTURfFDRNnEIODktOiPCB4TBWVvdKMYbkVk
EiElSo9ILolYR5vuFecsBjxzMnEgQ3PwXMu/hfSOEQVwQ6tXNuAegib+ZdlkJx4vKAzitgi2X4g/
HS93tgp3qwUWqhPIcwHOh+NnccBtOe6LtuSy2RQpwmhv9/5uBmUoy8wOm8OjwHiMNXQq9J0niVnA
0NiPVnkotQxWGeuakDacHy0+SOQzZGbz8VuoTlKGNCXjiwKFo+tM5c9tYORaqs4gqiwTvwOOXI5s
MqE5MCkScVE6QffGNwYsBXSBzAHB941QaDU+uVhscSvtrpn8vozTMwIEbmNUXpftSFmirfx0BWuK
7btYaHElrRY9ks5haq+VbriFKM8xWSBMnwYFMBod+EVppERMaC4K7Z8bu623XJj9qpay2Mh4S8kR
iwtIG/2rTcXxVRN38Y4L+54R7OfdwJejbFS398jBca0z5u63RHXe9Ho+RDcXKy0Od+/HlCUDdlP2
ixAs57ci990O4h29fxIDV1ltH+SRWmygHXRH8uqoETmDOD91Fx+AxURz/UVOYDnH5ZIvpXAZ0sWZ
BmheG+72C2MTmUGBObu3pd+JFLhD/aQg224mmehd5kRwwBHulMoUjSa7re6Io+MajmaDqfMIjE9/
CIAiVgbaDPK9AZyEW3YgeBDA7RDjxn9SLBRmiehXJHx5RLMyukbEIoUcRzaAEvDDSH8saFQykCWa
L6lo+CDVa+guimqtXr3VZqk4lnXsUo+/TjHr5gzd8vzcjRniDh2oFglVRcbPK/nw+bnauqrLyLZN
Rl92wrfCBZiRaTrSDBcv9cZm/Plaq2UJx4adGn5GZO2Xrb66n+xpRuYAiiL0XJByB2wkzGfWWm5E
J4JU1qQWy11KyUMjNFPg4PHgS/BUsqgkRPaNELBMnmCgE/m/6N0I4G/QvYy5vBeGTKjDODQR1YYU
GBWLcQNbv1qlunyHhRVIi76XrZz51klntjRAno/jV3e8j/pqGL/YOhtBaZkRI7mj81a8VOkDhNOH
EtApCQOpYlDeW/4t8BKvG0DVQrpoVy00Yvot8ZoOBOXzXTdX8wiB6RYAD5LFRR5RGr1EKYgntmJm
neqHMdTdWcu+NPYdmYUq/Ux86SShbGYGAS1CoMo16qA08YhsQyW6tfVfiRleDXiYOj8NpnksJXeE
bncynJOU/pzbF0M9UbsIDxplEzQVVOXKoNkp2cGuMP+k06NR6FddroNbt3eG8bcZ/xLZA91kAczX
lXu5xrFdlR1ThPnf853wpXxXCBiUKyDGh0aB0d+Z3dYBUlCXbmAA5NWoWuDkPt+sFUwORp6oUow9
WYCqxGZeBJVjHsoYcPg54KnImifRZZnhkSzta4lUQnhakSn0oxcmSNiDTxAvsvEMq7b+4hlECnDx
DG3QGEFvUwjlmLmaOu+YbGgMdVcw0Ibtr6c/FJu6sBV47uueoJuMBVyw6DF2dnnaeBpR5FgYajy5
Atk/fWSEOheepyYJjaMx52m038ZXEUiRaTEXIMflVdbukKPfYvxa+wjvllx6IdPOCwl9ABH8YugZ
aFYNsflPGREQqcW/YvwsdLyse7XyfOPGrNkp1jdg7wYCDK5+8QFSpzckS84IvMYEHjpI/4hw1VeB
UBFBNRzt4g4TRxv5XWjVXlQ4O30cPMqTGNA2aQHFQ40Tm0K0y+CHVE2Fz/D5nl1cfwdsVZG7O9eg
SCBM3zo/K06cx0ddXEx08hKL7atHRYqqGScegwg2s7094CPvKO0WSbEfqY1r6o3YvAQ8ixR7oGUQ
/ewCB5jz42ZGvwLCw8srMN2IYU1VeVMtuDjNyTCEAHdx9GXRXesMbTdY7FjJj4VyH5FAOGN8kHPK
G9RUQXYb2tHJGezlnBnTL58L5xiIEzNsQBiiNY//hwGK1RN+8YSL/arSrGwYGU7OfOpQfgijX30h
HQgPwJ9FMPkN3ZP3+aVaueHv9mQR/AxSK8/pyBcqfVodJCBD9lzWj9vcGlsLLdx7CmxMTiwWYj6K
mJGJA9KF8J7i/ecv9C9+6g9m4mITF16GgvbIFB1eRlN+SyXoYbgsGut7nIdfe6M6aaniGrblzu03
wAhuxdAHut+mttOy7ybRzWTdhiYUOc7PWX9C3gIO2J9hGkPVm145TfbDVp8rtdprAfBEut95Hu8M
xB+ZqQAzwC/f+1a4M5j2tqQ/gsenlYDW1PKexHSq8C4EHJ12ozKIkyV/CsJ0ZvzpL4e7IS6Oir4L
6vKWuD6wIpDE1IxM/WdWjg/15LsIXoGuZZ5dTPKk18N4nXL1SyY+cPageByKUIzSHvLwlQZr1ol5
t5RbbVJWoqg/qNYhtVr6BZiw7FXYc5EB82uo7I9MVsv6n9QHjBNWhisXCvfxJgCMGhMYwCEC6cuD
lmJj+sFtaH4J0A1RqNHedbFHkbzgvQdl3Fujq+VA9XaTHV3brQc12L6Ifo7BnSjdkQoSTkbmH7PZ
W8FNrGEV6JfZ91WNqCOEpTXCjrApFPVNFj2Jso4sx6/p+JAzwOKQOIqcvLSEmtEjcWwoOq/ZfRO9
qGCt+f2R+hJa+c5qHdeG2JDGaNfrzwOsnilGppQeAvg0zY7RhQiVjiI+9FXvRfN8tIpvklFdVSKA
0h8DCgdT0HqmDa9q86j5jwzAWPxhVvUDBW5oH0317yn/gtKBW1vjThmQHZ3+bBzmVYOgoTEqhkBQ
klrYf2kA6WQ0xKngJav82neik6hl0IGFI50vLpVIhTTG4fNlV+pZVPJRmtRIM0VZ/73bH61RbrOC
VTFDAB6K7I4xP4sBezFvn+x598/Xe0O6friykHiqgE9kBxv9fsG2RrFjdsxEJHuiMENsQfDvC1ij
/0p2KaobCR0P+oCfr7wWRPOq/6y8yNlzwGJmPbAysMIsv0NrHKz9sUwapLa6+8A/zzqdOgoX+mjc
ZPPPvjYhlgohurU8EXB1Rowm5LMIUq1IPoHJR+jGRELkrZmqQZlUV9VRufv8sVf9qq6hzInYEzMZ
Cz/RU6HpGwWemSbb5/KtZUCiI33NrVuSt89XWsnKwKz/s9LCP2RdZSPTjc+0kLwA0kMyNl77dJvo
k9Gb/Xyx9XDrYrWFk7ArKUzrhNU6ugzM6wbyM1iOMH6w/FMxCTKbkfLRHIwC/4mb2lheHLMPx/Bi
+YXnmBj9mpwa9ys1exAWnYYeEUVJxrDV+dAhQt5S44+P1PIYN/987Tdwyse1ET3FHXPdjcUV0Aul
ROcJr1XAMZhN31M6wU6rIjQaMntHc5cZVLVmbBoEZDShAMfcidVAn4o2N52DykY2b9RxL2CYi46e
2HQoJgifs13hgG8bkvNYaacx3tvJT52Qi+Ti4E+/44mRSsdtGODVjrY27NT4u+IHLiS+W8HgqlVh
/OF/3nBx1aaocVK75OMiBkrgriTl3kbkcTg1yRc6I01kMdPE9YnAuIyeYKxXiGTrlHHx6VoUHhkP
/W+k1QkKL55qkUVbTtIoTcRVivJ91D7JI3Bw+M2imzjZO3ej/mV7nGv19gL7JSBm0klZMj8Yqdow
KsZG+IV8jvMck/43/H2IzQb6tfCR4DNqNds7sD+nV1klX9HFjUGfk9/ISnD1+clbveEXT7O44Y42
R5GE4vK/pxAiTBa+m1iG+7UJeF6/4QZMwHRNyQyWI41jGimSjBabKF0G3bzLrec0aenSkjtCGE8Z
pRnJ/wlLLIoXYVYzDrxh883Va37xDItPnvUxqAyTZ2BSmpqc8DTNs6FwHKXiQLegSvuD0r9if5IQ
HrjkSqSacI/osf/Q96A4VAtmlOhLfpfBZBVTDCK2o7Sc8r3alrbCbO2Ih0Lq4OM9yU5XVe7AfHJd
/jGu/x9nZ9YUubGu61+kCM3DbakmCgqobqC7uVHgNmieZ/368yRnhw1qBdrbsS4cXrY7S6nUl9/w
DlNm740kcBGpqcZHHcZCjccAo6kuGrZ0DWX8vIT/CagYL4iPtDsdGdW9+An2QEa2OOA1BLOSDIDs
2clfcgO9cj2607pjkiWHr8/GO9Lpj6hk4utIEWcBK5p9s3Y9aUplqDFofzgVyHch3AE6ZQSeAQSD
7vPU7vGNFUoA+aAdGdzw14IJ6JNwqhzggfGkECWGAnDvRS+SrQphzgE+IqvZzyIf9y2zldL29zAC
N1//+MWDDZ8Jb2doe848opZGJydeN7wnFbV2GX0xbWVYTbpIsf71WsvnGukAUKXQef6wfpQlya50
SePq8F8qXEwn8voUEWbKAgZPI0l/n59HSCAkCxLyfqv98uUcisVN1DaEo+/sVEfllIemP8U3dgGS
xr7nc6JwJO0X42ZR7w/joUMJYH3IsuCgTQy1dQ1lGbQ+aKt+Tt/i0Wk8QEJCB665RjN/p1rtG+Uq
Ste7UJ5+WrBQOtpGqR/di6qjBiMoigCaV0ownvJ23Pfv8MEnChtL6m5ilOsjuPvMxUzzlSlaEHqu
3an/5YR8+N2zLavL2LTrSmwZI+pMekR8K+DY8kGKHgTN25VDstD/ZJ8swaPlyvkDiW73XSPHTkdl
SkDhlNQJ1AX9nLXplk5zVLyNRJckqk+kjytLL945H5aepRdEtlodmb0J+1swK9RuDD7D6ZE+h6gO
myi7Ej1vaO0gd3j41hZe5891wtlZZaKt7cPsvGRFH0tTX3Pnygftp5d8p62Y6I8B4gOFctbwmC6d
1s1WUqx3+9U/ghk4FuKBJfhLsz1Qy9Tpp5HtJ+7nsr+NX+wouBqn4dEDuyObnlvZElSvg3AnmuKz
0lpX4Bs2FAXK8LeGJ6FD9SxYrIFSbQtn+t5kpE5OjJ3192HjHyULXQoUFfzgFFgnkcxok4OwPP9B
uKPJRNYTptkxxz7aQr2CP0gkPSAyt71puI706HTat4AEwGZ4KMB19BoayfVHAOjxKyMKj/Yzf4GB
vv3/V47ouQ7mc4XnrGa9A8bfsXbBS25dCcRJpbwY5rV/z+URoNPgHPqaJmKm4S9eBY9Z4r3mqrcT
ILlC9Xd9XO6DFPHc9K8isdzQ1+4CiDdkH8Wq1OpSP4jRi4EjIgEDsO3nmOFojddIgtMuJi9due2h
w2IJlbbP2gQ32B8w7tjqOHtLw1MR/pTzwlXTDpfoFl3odiUQLMGqyMOA+tIbdJB4mBVUkuc7U1Zi
WeHRS28PnEdTudayq9p+xPxnKh9XxYTfIWLz06iAYxb5MISLebzu47GXjBRCOSBI3fdvsmm8kdvm
vinlnWrsQXjszQrfzt7eqlJ/g7zLnq5u2uCmSrNIABvEATLTF3o/3C0GB5UJt+dE7w2XSUfIA80X
uwKiOLVXDfi4QrevfdQxPb26QTnxSiCERMalWt6xDbQVQYbFdisaUzL4aVTO/vBnDiZZyCfa6Y2F
CY4t17fgt5xQpnRGycRnlkB2X3tvhr+pmheRLmCULUS4c2SF4UHiT9k/KKXlplwGNpPQkCTp66i4
FBQ//sJZuRl6eCpOOprbU7XDgZwjxjQBceFVKfkl6i2a3kgaYO4ujvzstNt5PeWmxEo467TObYI/
YPDTYH6T/11IyUbN3kxeufOXLN9ZADenhK1pHm1eMLm4MjyGagSN9kbSHtJg6ySHadxq5mUwfylI
JRrFfZ6l+7S55DDoVFTNt/9hnz78euPzt5rpXW0nCux+EwVbRGMIOGhBSNvVfVpK2T5u0+wzbMux
NSONhXDnw7AHbA9tTmk60NZYZ5yLcD//ANG1cBTBNseSctblAr4Zi2ETjhnKiUrEtrbEH4epr1Ay
DTbqdNsa6JYHF1L1r/cTd8OVtWdXUQ14qpg61uYGFDYGdnpr+c9icUcudjR1lSQ7N/Ir0G7xqwbr
pNs3RRFeRYN5PWa37A8cAjCn8jkguQKCqigVJwTbJxsd3g6qgtR91/VfCdWJ018Pyb6knzw9tOMv
3Eh0faOX1zU+n+MZIOlEU5chR7Tz0WHrXTDkg3WQlH0aIUh9kqujHn+Lkg6WtrIFPL4vs+K2NhBH
pBj1PHnX5szFCSZG3v8ywVDxiyPgW15nHvzwYraXsJXulNwHmn5Ry2PMVQNcRzxfB+o/QfGICTYU
CyV/llTMlenxbjhbvbftlI1T75JuY5rXmn1EUZ5j4fUXoaZa5UjhbDrLHcNkq8k7K9/ixJIMe7g/
gMGz9EIFl9K15G/MgYwzRn5NezToHAUXAEBydYI5g8uLuErHV4In/MpG2tX+gcZKqCIwsFVVVzeu
jOSpgVA5RrZLRbuljkv9kxdB6Lzt8awu80v15JvfKgjXKH+min+IzW8JtOHYeRzKE7CGXVImrpa9
OfFReScv1+WOSVx2UeqnptnjGp5CSrPuUwbRpXfIetf2RI8LQfuUQ6GO15Tp7lAQK6t70O4SDfBA
Svk7iAMOFZXtCjV6hQGDnuxD/9ojqgSlGzqHzNgbPMhwHZdHRsk2hL1oj7+DZfkuwx7DGBGQ+jYO
2S5OCoQh/9YNb+fVvlv026Gi4wVjtVLlSwPvXCrHbS1BJ9HjU7RL0F8CMV/u5OEuTS/eAMwN2zIY
MJ73TRtueHqvAeXF/1d0yiUlhqsp9EXml/qvvoyOBRgKXX9U2PdBV44q7a6mNu6hpH79vS1WZ5oG
qxveuiVDDfscwAJ/HIzMQ34jcDaWsxE9HkgYSK27Kra91cYCeKftlUfwCCsrLzXwP648C/wdghsh
VTQaLQYE78vk7eNyQ7PDhj2vusPrql7+8rNCERBGQBZW5SL0fJhyBmqFW1EvmN4pY8OdYz1byKxb
zaUyz1wmJS64heNmypHiqobC+V8emDKQJqb2XgzOlh+0Mo1sKO0Gnmb2FZ9gp4Bg3vQ//XrbgQp1
9isritvnjzj+YcVZLNVGuacXzorjJeg2TbADk9oUCFngOIY7mls8BQBUB6z0NoI906+9YvHnf7X+
7HAVlt+MXlATy/NrRd3K+IoW28IAynWFKlhmbytY1vo2XwUnrD347GwhuqMOmcSbLoE5D98t706j
cCmuR6Zn/U7Vt7LPWF199tUnTEzgWEthvTZtXTzfHzZ/lhp0QaY3kth8oGwaghwF+nhbDV+e5NRW
u0Ldj2sUiMWr00JEB0sx+oiO+EUfzneOpncaOag0dLUg/DPixN5o6u8C8/j1wVLFi/vzxf670ixB
aD2ljiehzmA0GgDyH3FjHs34aUyuhvHNgTbH6NeRz2O+GUtiaX9vKr/wedKZkaTnsTppGUhZOAFD
/dqWuPI9fv37FpTYMbKxsIwhi5b53GfvXyuylloXgQz/Bc7++FI+KzUhGCdEZzOliIRsQPbpxanM
j1m7ElKXmvkf15699ymtfPwqeAuMCCsMsP6mqKUZ+stB19pfOWTvJtB/voh/H3SWFhpjIlc26B9C
GoQ/LmL9YnR0DbtNOvb70dkO7bgdiacRgP8BdcQq3fuyvp2sbyWylxxBhA22cGhRMHKuS1w3G/2u
x04kg6tqYPhGkV03d568jYzh0UDxc/Swy3wU1YcwJBcQRGNXdaRG8iU3+hcrzDdJ0W0SR7tLwz1e
Z65lUvf39DI1HCmnTU0n1NAkkqr4NDYPfVW7X799czFXppNB5SgYunM5RK8048KpY+E/hp8lmSpc
AGqG1q/ZlUNhHGRlb0rfRvVaUtyEPEbpILkfEgby8a4Ichduq6Zus8rZREzG0czTSap4jRH9QvMm
8jaKXu2Eul3bbPPavzhB59bdVmlid4y3unnbpr8RYTOOfYFQDxQsRO2TbZy6dbrXiuvWeesNRNel
V7M6jfpra+ffE0CsfQfoNX8qzfNkgp5nhjpV/o1O35zco++QeFOHQ6hkJ8Not1Vwao2VwlRZ3Dmm
zMLAAcsyYzbmK9S8aepMgpPauBpQ6fbAvDkzHxEHE0VXcWPRCSLTwj1Tua/zC+14UrEU4Cx67l+/
xSUoN+6V//yWuVdmP6mGp5Gs3TS/NQC/8hE5I9Lnut+ZfydvkXIu6mDDKOrrZZe+XhSZqUZtJL+I
cJ9jqCMnIB4EJ78Mfwwa4vT9C3AxGNVGA6aygLq8suDSlusWaykWdkL63CNOSpLOtAoLcC/qjEzN
Mc0od5F8wCZuHee1dCd9XGyWAflp0Ep6KRQH1Ivaf1OTqy4AvdJxGd/lFd+kEx2pYeHDyjbcY/+h
1BnzUHbX9ikFJV0HnjsGhwhzha+3fbFH//GXiW36eHcNiGbFEdvQ5QzQXa96HVKhSZe3h+GJPHEj
Zxfa9F+vurb3s+Mu9aEudxnbgc10bXFXgjbPDgBjyN2DNbmClcXmfD2763ILWSFIYdktV4NFZKGn
ImoYzXhYPVaLfTsQTcijcqqY9MwOcibpppdNMK+Y3oom5khOjxgrGkEHPTun1nPXrVx8Sw9ooWVE
2wDwNe3Cz6+w02XN9zIluQGp6DFpIQVBJY/SDsRVWa28uqXv9ONis9RyyrW4qUzYnnSkqU+BXlTm
hdSqmA5Dd159eUtiTTTsmJWBNgJbYv+R8YxtVCrgfRHSOSua/10FOV6Dmu6Lg9F1WyQd+0pDEet5
itQDcKsz0qS3NcA1CZyQjIS7g/JKp/Z7vaqPpf9CM43Lsw5sun4UW90tgdSzo02c+G6ZoK1FnK09
lL0RTYMtqAdbKArUf7mFTfRF0b6X9Kyr4HsXXEHqzoIrbXiQKu92im6z0lu5UvWlTP7j48/erS5N
SWaZ4vHTW4XQQHa1idVfU7L3i2u93ifatnFgFRdvXulSFjOMB3DBL733pdEl962Kq5qxb9r/ig3r
BB9o6yndnqpL1W6kg1rcMczfOU3ilh7SBtWrXFCQy7/NH/10I8y9cvm3Fu/85EHS+01YDCtyY0uC
QwJJLtzJNebv84wxjCOlsRsw5T5s/2DjTAKt98pPHOW91dzU8mstfzPGkyIdY29LF0KpVi7fd/nW
eS7HHEpBEAKfS0TCP38/mplLk+ljvzhZB0/fF/URapaUPZfdRHfgd4sRRUh7xUdU275wHPHbzK/M
4nGMb/vypU5hpkiPeXZq0ZvTai6sXdEfLB+J5E1BntMgI+jiVlJSATptcW9Wv2hyiEROQlILZKjb
8FZkr9ibQLWYHmMF4B8qCDZqsPKoi8HJRjhF594TXNVZtC/8MgAyAHhcp4ntX4QjllTs0sx10F6w
hYcKiIM1/Y/lb9hGH5tWFFQLdR4SjQqFfoeQWJPg9VyxUJikrHAjpp2uMk5Hj02Kk3sv+Svu4rMR
SXvZ/9Z7sJhuR4x0UkiScSJvTGmPLNEW8unVxHdfTFc1rbXw2IxXWsqwsNyV+Uv8mjC8rMYavhtO
4p07+I99cBVqew2wlCoaROFRLcZjOAHl0R4TQVkG3cMJgZf5HHDleZg3pd8JMsIpfiqifT0+2Op1
ZD1LlFi+UCBFstx/UPtf+PzsQgYFsnWfq/JuTL7ZvX00m0sH962l7E+nCLTqb70++Vb25OD3U48/
NSM4+Gg81Kg62beDnj60UoYj2Y3U4862HdN9n+Kx6Fwl6LR05m7MYHHl32hMIdq6cTCj98DXWfFv
IROp05udzFtC3EmKsl15qAe3wy+anpk5XXqnY3BDIOt3XeTKDraMCDzee/RXS2g5qEx2/kMLu9vB
VkVPcalsGA2C5+zoCEkveJ9W48XRo21qnYz4dzVFtB+PTTUy93KZTw7Fo2Pee/oxzcu98yqMUmNZ
9hjmlY9F6dMZJIoaFDfFgDx+ZHvySohcHOqAcUCGwkSylMrz8+dr8PnythPBxz/40k7yD56/D8PK
Deu3MEML7M5rt2p/9Oqt459z6SzTfAr6ym0sV9deYuMAltLIVixa3vUvZlFFlQWRi1TAFPfX559V
KkOTxxWQKh/EdYBMyPA9rfdasEUrSLyXV6ZMMD9RJYHpO0WMvq6net+96NO1KmPQtbJNS6X5p98z
v0l0pYpr4euoP2fMEOATVm77mr4aArEHt27TB7v4Z9JupzW57qWKAikOwW/QZIHcnKV7ftHlk9MS
dfhY6MUPmkvnn+ULcEWQPsKbQT7CJK7XCtK1hecaJYZTjHnmxNyej1p1Zdl/MUUly0crnG8/6r4l
43YyIUKvlVDi3f7x7k3uEgNTPrB8sxvFjvJs1FvWVc+VuqWxm5gM8bZkFjRBQJJXnEZlpZ5ZfsE2
kR3ZXvTy7Nmilj7C3ZKt+Ea5wyiU/m6OnWVgHqIf/sP0pneuGtzkzQ/qV3v1cC2kKQzjhAm2SY/3
jwjfF4pThRGQxRLiZ40ZE3SDHWzx97Jl25h7Op0+2ekqDVxcHfOd/rjwrA8TYVsBeYiFtfjZi35U
0l2u3FEx9h0Qxk08bs2QAUzgjv1Zf5imS5bv2/Qy9veTfmmsn5rntlcDPNgJgxRmCyvvZKExqJKX
436DSg70sNmvSxPPyDsPrFpTC/k3ZmLMdkhAV7PyxZP+rkImwx8Vijyfow1EUQNwI2AvsBNFtVXU
jfekoA+QoYDjGtaWCnpoYH9vvi7klspH9eO6s+Ab+J2p1AJkZkCA1NwOf5UQUqDLTEppbvzM7e2N
vHrclvYVRAQELtBlgjr1+WmjyR7ttgI2w776WL+p8pGr2wZcrMKcEXxMHUox6riokEQnXR52NddZ
wM/RjO245tK21L1RVcFNACSN/eMf6FlrRJGzBDzUW25hH3oYosZe4pYUBqtn69Ez7iPpuvpLu0C/
N6aDNh7C6tBnx5WXIV7y/GNgMxRALEIH6A9+ZlWXnZfhNzoiD+0cZP1BDq48EpcfGATo+k3FKNB4
LJ5He6WL8N4s+Wrl+eXS1rUztGV844E1MtRtxJBPhHb1DhkbErEzLuZlD9LyoPc7cOFVftbTeJcH
r4F5l1DEtN5zCxKQBkgeBdemd44KQGF/dfxxCGKojw0EW3bO9w5y49bS1ioezeq6ie5XtnApcgN9
YfNAlpIjz05WQQY1OFYW35g1SftoXgfW35kZbwX6I9fwcXxsYxh6TXFtlGte5Uu1ECb0sq5q2OLp
6EN8PtaZPAg95JSPmJRBrrWdDJYKQw1XD1/txr8ftPgkWzdAkGF1oRiclfg44m9K6qaVz1/vxEKd
jwS8bGlEV0Tn/6jLhpGmaxnyYdtX6MBq3i8dqGr9Lo6WAJBcHR29M0TmZ0g0jzF1Qcj7DwJ8hwoB
ZAP6NAp3MqTxDfKpgO9uFSxKWyqjuDP3iRJjLV4eoiE/6S31fKdfV5Dp+GebwqHfHxjbWB1cYwg3
Vf0wTD8846c0opzQ5SdzwpopvHZS0V4uKfZRLkcovAldjGqFhL8B2F5/resTmi99inJs8xyhR4pp
EvfqtihPOgLQJgp3+UufTq965+z8/higfVa1z3H1o568Xd+be2LOVCcbBIfELLq0hNN8DMwIkiYE
Fb0ptjB59lIxHpBK6fQKsPUFsbpIqOw2J6ebjgLbTN/bUYBGyGLlEGeKdzae+iislGjQGUwOLex3
ghSej9ARYrICxFuOyh3tmBGWG8DFiV4235Ql8LfFtMNM8sEvyt0A0wJJRny8LbeEPRrkaAxU4VWf
phS3tBrtAq3SFo75cClCG+KR6k6dBfvuOsE6q7QopDJp0/UYJz/b1Lk270iI02lSvZ2a5Mx131d3
DRsfIRusxKilcyWVWuGOU3EuTCyn8WpSLjaURUO65d0fwvzKmWT4gX24kYsfQdZeJSGod+tukBir
fH26l/DBKvBxGNsccSTAZ/fWELSq3Lf0zFK5O2s2GdN06pTMNdKSUlG/tmVYjC9SlOxRFAXOFnTN
pk2cTZKMQhqRqsnZGSLBgXGvmxJdozs/tzELQPcLlmL2q9eGrWEXG6Veu3MX2n1kd8L4ViZK/AEM
bK0ucMqkf9dbE6BZRhOQPUug1ZS61UrZsLyYLjAKKsndHBLIdZonoYF2J7kRHb/GPMNNmMZnoUy+
CsIVmz6LAHQmRLOPhpCtztVyo9DU0nGikqvfPPU0dCdgrtRqHVpZzHJe1d+yfy0jWE4H11/TBBap
2Fdrz2JvYAPsrBLW/p8OKtBjvRfaKf/3/unHZ5yXBq3KdweelrKwuJVxDUAojGYcRTlNSTT8Nqum
rgsZsqHbKg7kIElpD8yuZnPKIqQ24RzQDOSslNUZjaevv6bFvXNM0cfTgHe8V+gfZgioXOlhrNrv
YmNZeTLyEwhVyKlfr7JwFA1sHv5ZZfYgJLidVwfcD6BIwHCM0ZME5KxeufcWUktWwUtcw1xaptv2
+Q72xz4sMjGaULKLhdDKWIGOvJIhjaT6ygMp1sKBVxl40bSgF0dDTmzsh41roawopNDUp3CrhHt7
bii7WMnumFPQptsbXnPt4b/TSpGbIdITdQ8dZs5e9b2rXpJu61mv6oboBFRfGDoLPqqAx3eEtB5I
zTnU80OADk8EAG7srvhTNW3AcyndCs1E7rV3uxCIGAkXCLyjtLvJ5B/8az6sbyZDx9FABexFUB2b
bENExCEAJL7C2FqCiMWY2zNe+pa2p2G7evAr9SQXW1oosuduYNZfgDxL3EQ6U6/eKJZ0CKA/A/Yb
hkKQT2CcwNQZoiezLTfe+IZUx6j7N2mF20gVHuyI1C/81Y7NNgpAfnl3GW2KNNPvLena15+konZl
JuQ9sq8Fw+FAjk9IJJMQYQi2UWv6uLIVMFGu3Nj1kmmTFeF9U1hXAePkrv7mVRDjD1P9Yg4myiXP
WpNf9ACcSLzLhsglUN1Dw7udnG6Tw7a3apW0JERYZdeoztFSsXf3nhOv2utQpvrROuRcGo6B6Vx3
rzQt4LXmmm+dFvqz13dCMmpK8Viq+ltt0MDXw2Oo1KtWf5uYpnryeGynZjukxmF/dBIKl1fH7LZB
8mPKb5UWgRdAA0E9bYQBCBya2HtXmRRSq7K/g/9tszl0EpmlRUCLmDjpyXOVKlu7PAam8y30ylO9
qu28EF0EOh05aYH5YID7+QT7qSGZKa42N0V2N9TtbW6M1Po8WZluMr/cos/tk2BoUeZGPRkDN/lt
P+Xf8R9auakWS1FI2TalGD/HmHeZmEo7RunQxrcZJYSWYLEpp9TI952q04IVQ2SDZKRyrOsJo46v
g9NSuowgISwnw5CFLsrnfagbO+94Qe/yh6gVbQJ8M+EG8woyOs8IoafoBHy95JICLzh2GV152kxQ
BWYdxkCjteqboqMHRB0wMq60wl+1gwBnyH/jyWg6DUoEv0gHEeswnIqv6t3UExFeIRVojiDAupWW
x+JGfPhRs/gZBVHNIB/CMuGncJgfcetIr9DcIBIinrwOXF4I2BrUJUw4Lbw4iaSfd94zS9+qMFQW
ar+V0R+F+lvnYMnaqN5vBZaIrIF1A/HqnXzuvwFcL0rjQpoCGI1TYdBH88cSzJYOtkqtoqLKHiLO
0OboRSiIQGJ2YDfWVZ0HKyiihb3ip2Nzplk0iOgffP7pmIQPlVnSsaPIgIiDcBGCclzQqKRBMFsV
6Vta7j1nxODLtJX5bROkeZGEBb0aEGyMBl2FWkJGuxy8/pRgYfSmIzX19Rl9H+3M0irt45ri7X24
4Uo18+0pg9hacRZGmPL6MCJD+dJZ2kbtdxqyxLnFlLK8FTG4cYHq1QmSG+hvkPNptvZAu4yrIhDD
mqjA6DQ+mGMNI4YXhB3K1z93IZFhbm/xLZFgw8ianaUCcaN6aCEeewA05L0sgxr6a5RXPpElFB+C
UaLANxxWmuNho7Q3smiC/64muOgFiIUNyUGObxs5u5usfi946BO8u0xCXtQ/RRZCaqCjSqowrceh
cJIK181147tpq0JGNgvMqyoc7jJpzeFgabiCtBWde4KbBrhx/jkXVqvmMtkjaAY+ZaEpLCTnYIF5
6RsqCFxqLVVe1d5a7T1CKl75oOaYfyIFLv3S8oFcheEiX5rwWvn6ZS19+B9/2uzr6Zqsk5wAiidx
j2GCsJQGPE8OgWTL1ystAZiFfwfKttDjFW3us5tXY2eqAf1GIToWorePFANKYyJronVQZNdj9QDs
Mox+WfErIjsryy99uB+XF5nxh4+oG2s/QUHhnQ8fkGOM4x2y41dp9DtDhbGon4S2KzRiKn1I8sKa
p5eue1ogRpnuY5JYDZVbQbT9+nctjbjYFmpQTBQMDDBmRbSPH7VVqPQ9J/scOI/QVelUCHVCtOmw
3WEcalwor0XIldCmF6zf3H/BnKOVrWMp0XuAj6hzU7aDvoYrWEitAXUxEsRwAkHF+VQwxHxHgcFL
L1Q+44CC5CWVFoAV3LhInrKkQf76mfYLjNJ3DjQOqV/vzsJLI8riL0ELjT0yZp3EckjLMPI84T/6
UlUoApN7H3SEL24uY/Mf2pY6NTMecTD39D8gQIHTE9IsiG2U6Xr76CA1VE7PafHWdwiFKNu8upKR
7aYP9fVDLgTMT+vOvsG4zzBQ9ky4BIz0GW9QymJDI/pdX68j0sjZNfJpndlJyzxHNscUX1luyoah
9f+m8lsCRwBCgRZoYrDBe5tVY6rX9ZTnQYadw4VKp4Qw3wJOC9MXGh54RUtkFqpnrZyTpbxVBzxO
eS7UFRkifP66kXhJdIP2w038ltNknjaoQzrpRnqxWxeFreQZlu/Xu7nE/fu05OxJJaWfrLpiO+F6
jXC94viklM8NTfpJeNgjFuGVDQiHi+mbexPprDQHNPce+2HongwalXCWqszeJXHwjnfXfsWduhd0
nQZb5H6SXP49NUQLk7hv0CFN+K/pi66ejCXeGlhzmlP0zTFFmUNaIkPSorHBsrRHTkx5FgdxSACJ
ZKh05wd9ekkotIYCJ6t8dAWdrc/iTSzyPeVHZ4db3X+Kqr8U6aYoI4CBxlYzWvCWu6J9HmIJkdUI
8pJMW3QnqQ/cLmpzOzBCmmLlOgn+FomjXKTCs+7rd7R04illOI/UMni7z15RlYRmZFgwKUzgztHO
ix9XW1HLS4B/VVXwvn/4INqlFvmDnKY3CmLJgjtF2/bwX57inyXmzIguNIxsFMwIpp+IoKICvSo6
u/IUzqwKsuqwmxqbp2CJHA4cLlv5Sp6+kGnQQfv3KWZJkFwrythUsBr4IhBHpls/oi3qv60SQJfu
DJvLVLY5z7Yzr+gaZsWwZ1moxoRRmFUDfc+papgjSveIhJAZf/1+3kuMeWD9uOLs0ZqwinSl6Vix
eKpVzIEM82jX5dHTevpsyTG2vZ9R3W7lWDtb3l+p4m09WJOTRkIfA6KVTgakRRmib9EGe4H3j4p9
2ykHn46VcxLMB2Nqb+1KuoUpqTCrMEbnOiUYKDXS0n7odnrtVjoAbyIO7FrMCiJg0eK6hBk3/lJx
K4LNqAiVUaokLCrQEFDRsDbOXXAOivQQ5+FJR+a/H6CxTfnBh9A35PItCfhV4kWubzVuXMOnU3wd
3WrEbsz+uvZ0so9sZ8Fnt3wazIq2DaOO+vRxYn5pgwJj5nNb6t4htM6l9igxLarIdEPSG68rT7L9
HKFobD2X+jPaPShITTDoDjYDgMh785M3II8rN8VSMs45/Pd4zG7bssLVqhs4HgoKcAxRjo6S7Wph
uBtoJzE+HXhJgNGS6Vx7rxFx2zbe6Nieaz3aNfxzkYdUOyPKjqij7HpZW7lYFj8UYC9kyvwPkcDP
V5nkjGPh25wmLXiRQK9Tb4t0QE4eV3HWi5vh4CnGpYlVtfPeW/2QFOdSn1lpwwQnNvV7QTMe8vqb
oI2YoFYxrDxlKFNMspgpW1sFjbzAeG7jcecA6UtxDOe0AG0vfU0U2jGQwdRfnWmK2DP/uj7+xtnV
LmNfFTSqmDIppyp9zIM3Rcfn/UicAutVtH+BQHfQnf36o156Cx9XnV0dmZJXja+qmAFWZ216Je4a
kOSTZ9Gk/T+vRKtHseCri9nQHPhAZ7DJyoTpkON/g2TIVJISBFWl1dtwqQITfTUAZPTY/pxDBQhk
dKE3vq9k0W61S3830T0Nu2fh/BGHTwViJlH1U7xXpX5k8Pr1oy4hbAxGUzaea4bjGPbs47Mas87s
jjRNVvE3yx676iy1LnK9w4/gO6IpeAJfT3QL1lAdS2OPj+vOUt84mxwLhM176itBEGNE9N1+IPbR
Ivr6ERfODQB7AHq6JpP+zlOOIM2SFDshrrnsFnPrOhT+FH4PgX+Ne7OEmKFSUagBseAj6Z01WhSl
q5z0/dL29gOay/BSEYJ5x7C/0sKEnq1cBvpSnvlI4ydvuAmB65OO779+5IXk4Z/fAdhjDveoaCHY
VYoVtGxdt/kNHA2/W6vNxMGYBQHWwPxQJVIxepgVgrYZK2jrsEbkQM3gqLqOjXgASq8DQJJNCWUQ
ZGq5aanbu2j79QMunR5MwdhrRlrg0GaL63VVMxQmO4rLJwT9ItPf+4jD06bg+KSxshIQ3nFmfzws
PS0qFuxvGVB/vgFSMyqysoMCGPZYXjfadUvxP8B1GqzyNvduO7Bhg6Rqm0Yh0wYXINCxVWfR8ES8
GCiG9hNLnn2BQ0RS+Wdy442qx7twiM9O+6ZKl0r33DQfty1fXKgaKB+Ud3pl3+jk6Gjk/+gVqJ8o
KcljhkxLdNtliA0zq2posAbfNKQiJnz40nFVWFzs5FdPPrv7Sr1sWjXhycv8VkCds1zfyOOhk3FF
FHOAKH5bt5xaOr9MKklNFThHfxQ/Vj9pamcT6rufcY2nAFgElDpPleJO1qZK0ELYTNhwI00cIAL7
w3n4+nSJm2T+zIR9BGRAUXALz962LuV9YlVE5Qkz6vqxMmmsnEwypK+XWarMxYjjn3Vmexsh5gbm
EQIBrT7UNvoeJ5nsCmhAMz5m/nc7/ekb/2EOrCLIRT/YAcPrzB4tT6Qm6TseLfJOBQ6R1hksZW28
rupPLuT84GX/XWj2bIaPXyEwC6Y4YbotD/14YoKHXzya2yHZjKesXGRLBTMLAgXWhSQf8MnPn6gv
5WWseT1c08003svjc44RjBBHKWjEF+jJJ/XzNNwygf0RSKRTzHPL+Ck3jUOHB7fG90pyHttCt6De
9O2vIsa/gmEwIrztwbdws/zVtN/kmm8VmoTaHfLxVWqb/RTnuH2+JTSD07WHWmqiGKQFgFyZpJN4
zqpAzSxGmohM0kcyrWAXaFvkvDZFfurtAwvK0lZmKtmuaUssvjx6n+8m5Yqpz+4xL26ZaZi4ntFl
jEcb3O0jYJy4DvagvImwlVqufAtL3kA8qUOPz8YM+A+waR9atWkNMMK6bRcAtsLhcWsUJy3c222z
kad41yrQa2pUrZp0M5k07TtcuhLroOn3SEo19t81na2i3kUStUr33hepqWx8rUdnNN2BbhO8IAvb
MDUtruzJ3MLEpbMXGgNE7Qed4yJ6cG33ENUPdgqZAAEPXxi6BJc0e0pj/kNUEqVX0HVW/2rCJlFk
7Df6Q9hal3GQjlnTHLIO8ZZY2bf09G7C4PcYQnq/MbpnJiNw26UXsXdBLV9JdXfdTeVd3iICZHtu
ifhoY17KmnZOqyHoAKu+eQYa4grBzpZ/t9gIFT9IQ618Svy1hGwpTQIZqQEP5Ub9o8hRi0SWy4qj
1tiPzB1KkOXv0mBXgjj+deBbiq/0BcV9qhuCHvf5U00tR/JlYXZC2xNWZ9qeoXSuwneWmAM8x7/L
zD6eLLBq1O1KFLUjMPOxdxaXM68QGGQEEUVSLpxro37L7XrvVK90xmx85b5+1KWb7ONvmEUl8FdR
5U/8hqk9QZilwbtaRCy+OEYCDr4fYFrfx3IfKkZqFRVJa5agLmqQ9BXL9I+CDSSXK0+zFBeY8P2z
1CxplydFLa2RpcYJUppyhiYLAx3Ph7+G6dih6LZKhFhKPzQN3UKYlChvyLOiTy9jY8xBsN1U5JhT
iCtI1m17pXCTabpC0rjSn6vaPIyp/f9IO8/duJF1XV8RAebwt5sd1FLLku3W2PpDyDMSc868+v2U
1sa4RfOIOGsDHsAeGS6yWOELbzgKWSaHTVpjFVMoX6oxPsIu9TIEh5+q2tk5Zbqyjhc/7tXDiS9z
NfOhnJdpnHFM0qOHH8BsBN3Kfb2EhkDe5/cEzO7Rmqbof4jC5Npmz2koJYBPZbSobvrwEc961zG+
6DZcOtmNawcIOr5JXXJCbQlPixHvM40DcBW1Jr70PETSDEPD/YPqvvoe2ly9Os1TLWl98BA+s+5P
iZtJa3Wh5VenWvieZKAWOfv2aiV3ej4CwgFbq3aXKJVuivJ7janW1Adblrk1uomOpCropdg7ldIp
GcsTgF5iwmHbSyF3CJZ5Unrz+Z5eanRzbP1+sNl3D6LSaXRhGAXQsZ523CgjTN4G/7pt1uzG6WSk
P4rxy1Tee9+IWTXExKNd2G0l6MuTm9445jf9K+z9lTt08Vi9eqzZUpmcrDfBIr+DWlG2CEHGgPFb
j1sXlz2tUU5WOv2mPjtX5S7P4zEDkdRJZ0CRjLFaYP9/fPvfY8zOTQTsLRiinDQUcB2EaKoc4VIM
b/PsSWmGfR3JgAvPQVQBI9vVMCciHVyzndwaElYC2lm4g5axjUnqSstueZJFHUrQKf5IrW3TUwLd
gfRHxZEznfcnNwCi//kSWzrTaY0LUTEgX/q8KpOmkZwUBaOQddGUL/Ef0d/16QR3/fOhlr4mNShq
MQhL0y8RP7/ayZHvSDId/3eUq1Gf6ZhYxs//2xCzjRzaiT1UEUMwZyxMhpCCx8+HQEx04UQyoGLC
T4TWwW8+vkcpD4XjgAm+K/F7jeTqq8+xQL0s4fL34RYENlqs30pnR8mAVZRMhusB58ieJK+900rj
aVCfurLcF2l+KoUhPUDUfhQOMCB4hseusC+0YlKD3L6+BGAgBe1NgeOg36hVvc8rQBO2jDB7tHcG
EJ4TsoDYHGkbBgt0/1fqwJHFXqLCXxOSLmwOu3XcsADlerbbcwe6r5cYyrNc6lPWQJ6v/2iMVyzV
HT84TvXu3KO0VsKMyclmREOwG/Dc7bptBJdBPGYCaG4yX2TWCDKLtL8UHBJl0EnO1D3IuIL5GNfT
r2jaYBtSLfcG/74LEKWJjZtMsR9Q5c7w/Rwfhyp4b2DkWeZqvXPUaqC15SMt47G8tHKx7+p6Pyj1
TtP3Y4ykhKU+iUpFTp4O2mhrYyaUB+VGPInc51uHyUjNv+UW2kYa3nTR9F3cU6LgMfHckXwIQ7RS
pB+mfMu227SGhv5ji2Z5fMwH0TqGwhDuGqSLQOtoaLzbqE2a/S8varYYg76a9JcdQLFx+Q9PVil/
9/kvL8mOlRl9cWDCpxRTEcF0sHZQp2LfQF4JfPMkBTYzikY8WjlCnUo/szyhN+70BG01Sz2q4dtI
aVLMYYEOsLCMKNK3wTb2CkyYqlOOdVegedVvdN8AgSzvOsM+eJ6FFOgjGq6U8108ktpYhhdjnEas
RvR/Mv1gAomnfjIIsHN5guXk+9otPP4uexECvKIjk6TpwVSRBkda3nzuK38LnMql2FVN5l50RWo4
geLmrZG1HNTsSCncYc4CoYXF0Y/oBfpgAON2Zv9apxeT2FZ1niuPSu9ltOB+NekR0YaKrGmiwLXJ
DLpYyBL0MhKt6b0M8YbbLA7UA2kHC5EunW4lx6qtMUOc9n3zV4HBExFPG+pPaTu5hsJH6B89TcYQ
9aXmk4TN34Ei7VVkApwU9VL6/jQneFDRzikoixUUc9ocsOLYbgHX54hY6uqD6tukQ+FBDKeRZg2S
4/ZHI/lVAYDuLaRRGzyBeuQV0zcR9eXxC2ExPW0VgGztJm1+FApLmEBMj3X3ShplZyABjXSn+D8y
WTmJ+ZGDvwDJJIF/RK8v4H+k0AgV7S9RnRjialPRN6afpwkpAtBpPr6dg9xtm+BJQp5h6yHDMvA4
cGkAqLO8refUd1ZK10uXjVB0pm7Nf7hdfDzTWr2zMtMhJyOt5Wzmspn8x1WswdJlcz3KLG7QRqMt
wpxSDd9ZL7eUJIc7BFbNtXB58W3AVIuwQfg3zNK+Xo08oIBUaMDQkoZxCnJ1Ij37+U2w+DaqBcsB
sS/LnDdvwjCObcmkwhUogrT0PHZnhzMOxZVV/avFoaClmwyH88UcRaiXVlRowqy7abd2eAYlxtUG
mZBy0OfvtHhHG7ZM6kV27swbkHKVZk7ZtbA3aqFOhMYkS/fzIZZYmgY0X8Sd8OQT7ZKPa23A5x6Z
Zhg8BLJ9iFIr4rHodg0XH38gREOymq4QiLfpxdCqfZ4+oqGxOqOLcR81dgqHOt4aUNk+PoWnaaGu
pHheGwJer/db0QCt3kWOEQ+mVmkbxSE1iWzh4epBKJYQfdgWo7Aw4eEOOMtxn601ABZrCYbNwsXE
AhjDPOa1tGKsCwMILY1OMzswM9GIyk19AN3MH/ju4kGQR66yk3iEgVruygdaCnDoCgOaAfiHJMFs
+2SGFUddD1oTIos5XfCpw93QgQMTtY9ocwbFK9bdlOlM+og6iCX0nZDUEw+CShg3y7QSOC7BrWC0
geoARPuO0fv4rQBZS15QsWIK51eE7CJa12n+qw45FK3vFj7eFeaPdX1BnYjQpiAZAcWpFA/YEWxa
tBRS3LQ0y3PNDlPXUsYMwodbc9c4OUC4X2Xk7JPAO/rjP72DK5e3k0KS2qexlfaal60E3Et9dwPE
EEQsnRKyORcubirH68NSOPGRVQcvMPAFrahwv9tcDUA0AHnBR6nHQ2s+AGeHeEGSnafbgo8NMpcf
r+NzF7+4amKapyGAwaH5cYJVNXOkcjJJsomb8MvLDnR7dGJIp3+l2FDxWHH6QnlaoNBYeCFxKJRd
zgb2cFetnBCLT6MjBmDBAwGbNlt/g4X+b63BSMiqRwRHBI8X/q399/p7LxV9LGCDVH1Aiv0h52RK
jh4OCeh6qJm8MQ5R3BVpcRb+C8WpC55U4rCV3SWS1nlBAwE4PBjh+xCoz+a6a7NgoOwNMdx71joC
ggtUHNzaXjUDc8Jz7bQHLUJdas3PaMn4iSn9PfAs/5IrudV1FWucJslQItM2pn4w4l+9evb4qnp0
26Brhq9VJp3Qlgduoaq3fUdIekqVH3oYbpvul2Hg2dH/8Lx2O40XhZNI+eZNOjro8KpGdzDqlUt2
6UK6fuhZRscdlSqITbFbsrdeVYibgI/98/knWVxvVxMzuwqiqnC02hET024hBIukhQMCK25YP7kZ
rhyvS3f59RuJp7lKg+Vm8nxYd++2PeR5GMugYsSZbq998KUaqmWzf0ASYZU1B8NNiTpIeVGIhXaC
quiPSNAB8befuvqlMN0c89XP53ER4nE94qyWYrC8QksHM46YCQ0dDG4aEsdyOniqzzGxHWnrArB3
emu3HlYs7mVbEHUdcnKuz4/zOrVBNpCXXl2cTXqmRNeTMtXn0nnM/JUvuRhDQJoibLah7v5hR9bX
auw1U/5uemQW9a0DbQMIn2bWe4kqsjdN37Dz1gDq+V16HMhPFe0nX1sA5mqgVAZJFRftSScNWfkU
i/sG0SwezuSamTcpPUtSbKyuIXdI37LqGDdPcRXA6yKFppKVfEGYbdAPNaSiuNbczLlLkJAbhjWd
gMWtdfUY2sePUkWtpIQ+ciBcLMLhnJiSrQVFC/4YJ+zKSy8ugavRZkvAKFTU0/uUrcVCs7DJEGUB
iOghQQqVM5/DHGrYarNiMWazrsadnayt0wQlJqfvS89DgQ7HW1XYEFJCMBgzjzZh8gxzj3Xok49X
a+j+5Y139QCzU9Jvg1FG0SC+66idyAeMDRn937mmBgZ5EIHR9TcXO/qPy+xq4NnRWVc+fOY4erdX
BXlat2RBXxwtdifnfjTuWvmVZjjma+EavGBpYdE8NIRONm3reb96UpLGkIz/0FOEElp5sgG+Zgfa
5UN5WVlXS0e2o2AcQzVW1EhnbxkXYdwDuonuJPMSprjJGdqNDMM88rcBR8v0jEUrVoo6TQJBieT3
0K1zHLm8Yri1xnA3KOPKWbv0/iCi4DxgPwScblYal2otSSqPRyJhx9JY3OCioCo96DQ46Ut/PgPv
h+f8O18PNzvZVSvWJwPtwrsoNQ6TQ+8hPOK+mAW3mocoZ7AnmO2KIwnKkG84/ZP8jopmprpTIBO1
3tcBDAYP0R/tkPdYe7+z4u3nbujcCdhWKqNqpD6H2qMa/+VZPnoBz6/6UIhLWFGGrU6OZtcqKpX9
fRpjNRtv4L4TOkfEzG2G7It+iSjUCQ6bis6KUXSucNbsKqpf1U1h7LiOADC4bUHxs9vivqbqb1hX
TLmMSIs7Vq7d/zWAH8H35W1IeX7qgJTUPFQ2q+TBb4oD4KNBehZuV1jkJBHOLNaFIywupZ25yvtc
ROzwYVl0KJoj6TOb8CygUJNFQ3RXCvIxMpjxK6mX7Xd3G1psU7kuQgGkbWEziwyLVS4jqjAvaJQF
6kLvXFMK1Kqdniw73oyKssuPMjXgCoiwHeRu4GGaDTGke86HcZ+q0WFKpV3fhTslC342mrPPHdlt
+h/ZqN4001+R2h71ur6lfEt9+Su/MDV1E4cvlSTHRi33kTJRgDRdTx2pm5WPEnKSZbYFQyGUSIs0
QdyAjzmq0+MUOyh+QpIZtQ2m0jcGQvXU3kQL1j4OgAClMNgO3WWUKIxSV8wlAxH6vIOEpNOmyTem
gkQQ/D5Qro5vktQPOwqFFBOtUt4CdnYacp8U+gvvZMM/V+vvVXJffpH6lqrr9CUAABf7z/S9peyJ
E5YitzAuAk3P3vMFaAX7owiZXT37GcoKRXB0ufsTJcKx0G5tLqIuHzdRsw9tytGZidLXGtpr8bS6
+oyz0yrwtNQ3JPU/VozTa5de0NIUSK/WXEnUFu8d0AA6l5/lyGRsH6/3NNDH2AGceZe+NX932t2Y
HFmlCKdq28BB0MINOZRfPz+LFvsvkCUhq1O9QWdslh4WVcFXEa6oYn1K0sVyLuPFUr4q2JAiGYD9
ZWsdouk8HRyOBEtO3PJbmSvoJL0W1FBXnkZEMH+cjFdPMzuIHW9K/MCAFK7lG7zkv4QQXDfTVzqI
6t96uIl/4M9drRnUvEOJPxt1djxIlW0K1eX4LlHfIOzvmnRLmXmKDqixZhpO96xxv1ceDVxJvezJ
74sHm01r5NLOR9MkTk+9jidX8r01t0DAfaXdOuabjIgjdNMguUHQCKfjcwJKUEMMo1AxBfvbD9Nf
JTD1UonOSgjFhVI2HdPS+VVZ5g3HGM1T74w2I+Y1QVxd0HbHBGrYNulBcN9ECV7svc4bD7A/Bkp/
FDPYeqCM0l67NxKoYOoFcQXA2Wpf3kQ+jCRFPYgnoP4JhvlSYVHGQVyHODtbyk6IA0Nu/y8XNvUH
IatN91kTudVVktb4ZmGGmjAaRpvMLalzgS+utv6wTUPh5QwJ35a2hbSymhZv9d/DzvFKcarEshYx
LBQcq1RvYFFKeFSQOg1+eO6NlcAGxvzS6mUPaQopou3Midlqi3evasOMtuHx6L35lbac3Bn7UENH
Bxwq3FvksrBAkcCRWVyGQ+Wm1QQbHRmpRyBqNTiRCI+kS9k+94jwlPEhZltmwGOymB6O+ZgH48GL
nWORl3invrJdDrH/V4TocmFVwJzNr5GpocYiP4hnwAfoUEWXIN039hEOonY/jhjxED9Jur1/5xr6
exwyRV9Hts9e/kKjSvVZILXgToj1KMm4m8FNNp5Frpk2D9SPVZYQ3Rc1wnK+1h61OGUJWtimvdmG
7lJaRa5cC4RKvCvldHCQuaRHhwUA5RQ3pu7FPwXiftsoh1zHSE+A5YB4JU8Rxbk+GsiscLi1g7OW
6JvECrZCHyiTH4KELq78LOPbJuP6mU2WK7wBi5Gyd4MI4KFAMc4gIFH2qubmRuqirQHbhJpXFon6
b96bB8P4SnEK+7Y62dGjH7NDUmFrs4t6jGJdFGqqaafwMsbXHCAdKMb9ZIw3XQPZAQMbUIKw3KnE
39JSvjck75uS5HS6nk2aSfQ6uwxTlOA+iYyN4v2oYmTmdNqeoXyD19aEpY4kfw1ToeavHroGmk9P
XZ4jLvtiYEYqjEtRIYfwBQXOfIhSfA6R/sHbOR5J+QIMowZzP3rGnjKF24faTaRsaDNsDCB5rQLs
8DnMBoI0SO/qs4gFEUuiDsecZDmtctQPQrXbo3Z+sNh05P7bHk6xsJtG2CIOBnSdejfwc4zw7jBX
2FTgSDn/vPCU1QP0Fn+bWqBu6ST0xxYhiIqX8zJMeOl8ouv9qMQs2vRiO/ENaMqtlU4UPS8wETYm
espc6oHVE/C/ZrZC7/SSZj+m/uhPt5l33/c+tNazTTabv7XluYzbTTRCbilUJKMQEaWKlkunwjAe
zMFyg8Z2ERicCIyVCAlCDeFvIdJou2xzi65lZL6KpFVF/iZFbHAKf+r51zZ6zbGyb2qaEPel+hTK
hpt3p7j6WQSISZ4q6MKslq5/JgYh6yvN70BXLXoGhonJangAjnGje+Ym22kyc30eg+cieJNbeVeW
HQrkzxmxDExFzTL2Q6RsKy9xe7nf1sNTYkpnTCVoeCPaB/UwGZ6FVJP4rUNHVlRJHWQVzcEN/UOt
xVAyMEFRn2kcArtG+yrIJRftHvqifnaJfM7QwUQjH7QrM4nE+vgz9e8rH2EdmqsveiLvR6xkJL8T
G5hgakzOOZ3XDnuiyb4NVMSYCuiHHT4rPZ0Gvb9NEKLsPdYjiA9ei62uRJTv7IeUNmpy8TXXUg9Z
QuhZP48jCLLm3qFFH1Te7eSx25ziu1ichf/SolaSWWcCCmEQLRMLNg55jZbjCbIrojvVgKVMICUr
mZugQU7DqoYb0fb5jgusT/miiETZSHIHtzAvk+GQ5y6WHhUIDwOlkufaBs1Ndz0u8O5Dl1V0Jcy4
OnWTmxmYVav6PoClSbYu6hV9oh6FHlluv4okKOtvO21i172SP5F0+sMj6BTuU8xf7PEolizwiCm/
JSA/6212IG/eCg/htDuRox81dnAooOcjlprBS2Cp1KS+Dsal0uiNMMGOX2/zxCSIb2+Qf7frG4s7
L6ZONOavUnniuErCJ1o9OTeEoriRkgMhiW/0xnGTzN9zOQ26sTHBOCdTeBQ9u+LkZOFd6CYJwA52
UZH2R/SSAosK9D7Vc4z9nuIaFXX5hLEBTknKDX5RDqgINUE/cxruBLZFg27TejLwCTpN9eBWtXoW
cnL057bmuBVa+xrHXjOUN8DiI5sspXq08+ohJHZfRzEtVFVNmPLCqI6LGob5x8hgMPw2LwM7EsVi
H14+UyOyTrBp4uNxXtCw/DzEXAgKGBH3VGG6rECf+ziiaXt2psXEelzGoEa8OnoRhhPcsG0+3K+2
gJeGAwlJPE/pmP6E+PlV6NNpkgRXF+Faxd/R+qv6tyh+RBhG4C/WEoh3RcpZHGsqkChw8NQhd707
X1wNFpWlN/mdFt0BwruzAM0kVCMds99PU3YE/h715Un0P0t4D2OJItlZnMrkXfRVuHPYkJHAxRcm
zOG+2gjpnPI7UaXNfcIrYmcc37ALolE5cvRVeJ1KPsQehVNI7vYmQQiLmqMBKSnw+MFKOPfODvvz
9UQGD6xYlWURfl2/3tjlRRBiK9vk3T4HPIryEulK6Zn3GdciXxP6SNREELjtbaNLuxbHi9FIjl5x
ANlCp4irGQPji5BONh5TmBgRZ8IY+scs6zgAzZ1hDLsAdgDherfPRFwCXIUgIlYF3OqiAdIpqUUT
QvbVswWmN/TOmT7hzOacumE3ts2OWH1TNXdB86sIna0I3yhXBjJuc8pOl71d4p+CoHDF9jb8fCuN
yFwUo/v5Kn/fOH/MFQU9y1YtYi97trFSx64r0zSiOwU7XTOpNz4Hud4DxgZaPE7mMYi1bU4TFK4o
z2GeAF9iRzv14OwmDkCkckXQQDbxKvriDnzzphxW9uJCbm1ibf/vQ87q2aoSISRlmFQC6dIhiIOU
cs0BGlrQEdf0Opey6w+DzTZ+4Kux3CrMSDWA7Q1eWgnAFsCltkW7K9IOcXyJpkeTxjz4NuLR/yK7
Z3zyKGhOqMe8l72vVm9dZXVRi82JIL6JZBIGXPqpebecVYhusaBozlw81proxZK4MN1xw3iHumiw
Lj9um6IpdHtIx+jOkx5S1BLMx94wYKxd0GCiCkOMa97I1gukxqO4vhwVcVEkVWTDOLANd4V808Kv
QYpABHfiMhXoTDrqI+IzqfgnkB/o3jLAHZ+v4aW7QbEFiJ7Dk7hq9sEMcxrlYGJ1wFgI/MtgPufE
RSGR26aWthXW1v/NeEjRWewXLCNn5ZdiiEwTtN/7eJn9SuVjbAU8xPafq4TSx9qHWYLuoB/7e8DZ
3ZCbk+aPlh7dkQsLSksBHgVJ5+YWXYnBx21yh/wuU5u0Z69908JbmZDr83dePie4K1BIQFJEnosc
W4NUVlYsR3fxdBYpjGgreeN3DoqE2mw4XXqr3ORed+dZHSu02TdRclQpfIhw3dQgVlXf+FWRQYAq
go6DFP7nj7jUDwKk9fsRZ9WDMPSFoAobh14MZDqStxTblnZARpMghtsLeZzO/BnCGWRC3xMUqV85
qZYqyNcPMa8lgGSVEdtUuHvqE+txCmAkHsCwAwQGyFGRH1GTWXlxlY05P8OhFMNeVoUO/dwTMimc
qotixrSnc4x9MML3SFjk7QHDrlB5JWGgBZYRf8vyy8rQ4kz4c2gQa7C1Zfjas72HtriStwkdioBe
gWVrSChPO8nWcHrC00hhMxauEKQeB4wsyDiHrneb1NoiWnvj8dfW67DvxZM/HglgINUVIXswB7yn
Wll0adtiKl/t0qq+DWDU0RgkzVP8JxJf7mQuaqamBlTGxASoyWegrsGXrbYIly4uvsm/zzI7UgdD
z71ebiLRmsdCnEQRYTkf+bb1RbAUQApuJW42kOYhbnw8vSG0ZIpUMZRTBPtcQLDKaQumTkRuKsEJ
ylfiHK9thFZIKJPniRR4SN5EbTDjYw3T5KrTGr98cQJ+P9WcyO9LfKO2qLnMHNKw4FQhESmf0WyS
1ryNl96f+5JgHUlfALWzqe6S0O+MGClbGWXkjOgqu0FNRtK/l33qrt7SS+v+erTZHZCpkm+HQQJv
LdghJkkTUFS9cXhb2V8LvXXzepzZ0e+p1VCZGePQHPGQX/G26hfjMpmbsds3jeutgf7W3mu2inRk
GdNGaNmX447mIohkLhilWDs2lIVjA99xIZYPAwYe8sfF6gyZ7ydNyDD5Q46a6GjdeVjKpimYwm2N
q6XkdumvqP/+30ynSWiDeC0atvPEJ5UMhbYUtLYouiDwuikoJ4YomVaxc5BKlCdl9MJTpDjXzMTE
vM0PJexByPDgOSIdMvuOeST5mR4J3CsIfI3tGPX77AtHkZQpO0qkTr4yxWsDzj5kUA5yXxeAN/+3
3ohGisjsBBZIKE0lHSD+4Onz6V3a7P++pNAl+fhVTWtsazViCwJPjADY1WcCFAEiTMsVzMnySPjN
aBi9QEGdrR+zjAc17Kkcc8Xqw1lkaDLcC1LKrnv8/KWWOPpI2f0ea7bV0zrMPclizQzORvvS5m+I
LQpkMHteaFWJAIz6afR/fMPZghk9kxp0AiAZDlIukirz/J5QogJIWP35Ky60I5Dx54PhJAodbc5G
c/S8sSiX0o7QBdK4CB6n7v+fVvdhiFmcQOvaQx+JITgv+WDcgoEKJ+rt8xdZjFIxJADxxmg0Rmcr
sKoaQ0lUhpGOlfJGHcVqjkoNcRbjWNJtrMnhQFUG/o/ZUdUfQK4AUMr1HCTLRjZvyu7UOD8qKqZU
0T5/tKUVe/1k4kS8yupSJyqUaaRhiXkqaPvWeACOhXX06kDKuwnM/Ky5HkqEi1dDebHvQ2HkrLGV
E9oGug8SKsDeLM9vBhr0GgalNADD5jZXsVl4oQhrV/TJMXyNKTNwIhrVsLH6p6IEluyjRubv7NA8
QeDPbGcfUiMIi2krJHFUyouplt+TJWOggW7NxVNOoVwdRHEl/2r2leurj+zKOLMgmE2Qx6YNvVM/
TigmtBTSw61af+3L15bKbM2fyrbY+g2dpKI4tFOOYXv9kMoZZmjdX6P8mCjFrsvb9w/a44WnR6cm
7h/s4Vf3E3nqR++kBfptkep7W6/dwPhSSN8hVlObTer92OuHSn6ygQyKRqsBf0QMKwoKZSx996Pp
m54i56PVR2UYbwY6OXVNgyeVKMgWR794GfTm1Ch/a9lwn8o+nqQOyhJUwtVXD4XOKH6VJNhv/tvE
6wGAPsXpNp78h46eKfUf9hVF/9r+BwslVEuCk0Xzp8+28Nhq/I+pZY5d+g5gonWrUVxqc+tn0F78
sHedtH0Qpxw6V1+FbVIwvTpVfqJVN2FTGA+5K2r5yBHQIkgPjIFkrxuB7qj7B+gkLWF3PD3EElae
01k5TCbtt4LmoHzDq26y6Zd4JsKyjKOGKGqn3pKtKNm05TrbD0n7dYT3CGQjAzvpECX69pvoJaKS
CWAnOCe086rOfpgok/uZsumN4a7SfzpMddJRyx75/GYUYuynwRgrjkncbOqCJjiDC6ZV5dBA1Ns3
/5tetA+gN55DMF2f78AlMTbhVvLv4TCrIpmdYtRTIzADlYMVhbSrYR+CFTSe5RghahKYsPie62h/
P7Irm3BF23lJd9qk7ErRAOyGgljvx31px7JSOxEQ5ADzVHoYmNaH9Dkb75KiS95fBM+kMfYQmqit
ZjntAJIT5yErrO1EbAJ+dyPnBhO5VnFaCjKvHmzOPBl7T+9akwezso1q3JpPiQFmYaeRKP2tqjsz
dz//Eu+VpD9OKMSJSBnJ0NCD+TgTgVIP+lgxoAJOzaSnHOidK6RYTM92QevQ8Twk0Qt941sNkK7X
3hCYbr0AGiyaZxycfg+ozOg2JYWQQo63NrxPbmVgQQFwMhwRtKK98+nDZuXkQmsNzQkEVYKCp7zT
O+lGwfBzbA65Q61awpxbPmcZilOcPPf5gKymWpwp4e4T/FO8AFiL+SoOQyHBa+PK2XeXBPlD1Bc3
Km2pOgNwIVH5oAz8+UQtXRqAwt79gcFbzkuBRqdrcLZQ3CeVFS4EWfoYxr9USGLULz4fajHMQY4L
SBE0cWHQ8fGbDGnajWqMFyJWKIrxIpOiTW8Utyc8rFSsfp0fpnWCu/D5sCJQm68E8B7IgyIDJtLW
j6NOThnEaguWm3wDqRgUJv3u8F9FH9ejzMLFYkBQtWoKCCfNKcR1hCAnQx9o9e5d/F68CsRETGX0
dxLS1c071FYQ5TVNHKJEbh5aw3BhFe9unUKzOBI6SpgvcaYQdH+cNy0Pc7vEVeIu87+ChPWqr8IA
DFBGgJiQkMvLKbOCE3M502GJmXTwfH6ymgcvPoeJ6yNS8SZ2a7Mzzcj7ThoNKbrrHKqSwylV3wDb
m9a6zONSQmP9HmnOLpXgdlvy5GMDkj9ltJ9Bs4qEGPY0nXO0ulbxx4sDggNF0xjzBHsuTSPHzRgO
MhVPNdkRxSTc8ACtc6neCL4peKkUpdbPd8PiFYXyxL9jium+WkAyZWC1qBmzLq0NzY4YFr/QLDNB
l9TR+3uOqIRDqlWhNyT2weQC/fwZ1l57lnikoxUolNQjQDn3ZHBUkISaPCYAgokNxMCAyf/5iEuE
DuE/a8M2hM1BQvfxrQu/8h2fJo/Q2Sn6YWMXb0glo9W49cO3bDrnQSV4LJKB4TgOrbRgxQQgD9aZ
l76uNjHWHqKpuPJYGsPOzyYasRZ4YKr8cEM/PpZvtt1kgHUTLIqCZp4I29PxBrEIBA3owAzkCfhY
bUsvgk1+ClefYOlwvH6A2bEVohSMegcPIKKFieh1KmPx7Uv6QJ+/69JHF+0TlJgpN6Fu+vFVG0Qa
pbAHUUrKQKdUq8/km23wZDoX038GS/L5cItV8uvxZlMbq51ECY3xLBFGk02AI6NAD/jLSu8JJjGi
elgddXE6r15yNp1eiKePl0ABrcKvAu5knFOa26uXwOJcCoqARpeEusEs/Qp7lPtHMZdxT68ukE4t
/jYE/t4Y39IUDzsB4bldmVAxYX+sVeQRBSkeF9r5fTC2qaI3DeRNWT4LWgRJHpcBAlpIj1D2KZ1z
AX47v0H1HGoIvQkgMp8/wuLsYgYFEQxnQPgaH5dQYUk9AoK8dicjNR7vIAAJrOmqcP7y2rkaSMz/
1RmZSU2RBS05PvTBjZ69CWUuOBhVCDfyGbc0v9zRx/8/vdw8OJoCh9Z7x8uRR4qXw3IXqNRqrUnM
0Z9f8d85nNNLcl8dExUH6juhOGEUiLvUr5RghRQ41qm71c7iyjebL1U960N0uVg1dMyAONrhE70J
5u/zyVsMLXHwRHWAtgR576z2ocitnVALxnCnhXV5Gix/ryHRGZQ7rLNkIP+T9RBa9n61PbU4n1cD
z7ZiJ49GVUxkfHSHN716sJG6LAXO2TO/orH2+WuaS7HQu3yAjQ2X8Hn/uDBVI+8yO4HObZZPeh27
LZlvUHYbXUJZ97uE7Kg8osXSnpKoBTf+s9DfYqp7wtyjLHZY00aVsq/rEiYFxnjhP4FXuoCPBKdx
b+XarfjLtRHvuCUb541PVsglV7L0BU/RBkEP4YomVCZT1TrETvUepjRhfYvwd2YVbluykux/xDUF
j6JIwwcBbfMQRxSOArmNkGX1NA6vQ4vpiIPCUfuGN4nX+PtJjw9dCXyOrpVm1E/lvjaSnRCWqTHt
+3wWF7NkFAMM0ckkHHjf/lfb23J8bZpyqMcUWQKf1jI43nTY+QAio4IIKHhTSRotlkuAiE8iuAbc
z6G8p2ilmH8ltLLg1O8FVo1m+MrDiZX6xwa1CO4FRsIEpv7xE6e9alI9bLlC2m0MwBYNqHBzK2FY
j1DTPVDj4If8M6NwQ2J4CySgrCF77j0bpZybeu3MX4xPBFdJRUIMitwsWEwbp83CkRwAZ9mMRSRY
v7rf7lVzeHeM+d/GM3MYcMMqVfFUapfPJ2TxAEG7hqABqtAf/ZQ6k/PIJiqBEEEdLRVkONrOTrgG
6Vo89LnaDBnhEvBqc5IUIoVJM0lQLQvrpYyQ4qofSYapRm0K5VE0Nez0cTVgWLrJod+9C8CQEM/p
CC1iHGOIY+xdDPy1sJqNPx7JcVo2pIS+l6AarkYPS0fW1Zjz0kgUmiaVMsa0s8OEOSzo3m5Xp3tV
xd58Za8tfT2Mm2xT5Ktk/eLnV1stULoWUQzYnK0sGFXg+5v8zcOo5PNFoi4FJ7A438U3gLEYs9Ag
krq+8GWS/IISJwDifb37htaHN91MPzzgsNY5qd3hO25wtuLG4c4XSmq7ZtqB6C/1nQkYXpR8D4a0
cq0vTjYdc7IPoa46b1hpuVkX8ghzWarRM3uEkkP9kvIfTgwchJ/PwuJkM8cyOqdC1n42CYiaxXFb
RBhaxzd199PP91Vy7JVmZbIXhzHobbJTdKH2+/GbmplleLXBjsQNwXAucXQvOBurPiaLORu3uTh+
4K+gEfpxHKSramvq+aZjCszK+xZCcAjv2t7Vo5tRwmBrGyXQzb9F2mM73XvS3vcOGl5aE8TOE8ru
n0+uKg7e+cH8+3GU+ZdspFppipAKj+c7iD6HF630tnQ2kNPkDr2zMT8E1CeYsn1HKp2arsE9WJfP
pvPWcm6OhnocRnBqhYo+YorsbUWXXQeveY77lZXwLrX0x8Ni/Uq5xDQMUDsf566e7CpH4oTyZye5
fortjYQSdlbjDtDua2fYGujyySldmyo7UPbY5rdYRqLWpiP4arl64G0V6UmVA2Fsea9K8kavhm3Q
ZSdnCDeRoW20QdlXYb8xun+6Bg26BmqYX9xgvtw5mVvWMtTJifVRP7bWsPcgGlTUikLb/yJhglRj
eZx11t6Z+pX7glxeREF/vLwl43mGYIQKGe3jy0tABlWtqIlxVczqOMo5fAyo00Eou4Addl7Z3fYe
rdV+m0b2SfVAywTxXsVKulUOozG6pTa6GaCzAo4WSj+AEOEDyK9kNIPR3KphcyScSvJ4E0mvell+
EQJXDvhj1dMOtQLhtX5WJ2079KJLBHrfyG4iGihxHP1KuMgxitpnNu5rEcqSqNig1ift4sG50SFQ
pZ3zJakeVfhBQQb/wHxGlfWYWPvGhGIA/BlcyKZWM3fUsTFKv4Vd5Yr7WPWLx2QYxUlL+uIKfWVx
0OrWtgDUD12wtPSNoOQgvsPfsYhiaKJrnvaFPXiKpm4fKJBQntGCqgzt1KGZpUkYa/flWSrPjWpu
802cx//D2Zk1NY506/oXKULzcCvLAwYDBgwFNwpGzfOsX7+fZEfsj3I58DlfdEd3VXVVp5TKXLly
rXd4FF1OC6yyYe1rXVsCf7K4roxYzgqgthz4qNVa7oxJl2p/zb1+IdWl1wN/Fs2lwAoRHBoXIi8M
QE1JfuA1gscy7jqkK2lhQg2RLqU03ozFsxS/Fnm9oqGxaI27vs4W+LJdpsDGNTm8KKdWW9qUrpJE
wiiFLE2/0MbGhSoqw9mhZFL0hgsbB2mcDTIKnoUwitHlL32cPVYlrrA3FjTIiGaRkkqLTvkaw3AR
ms21ACz5crdLpwzpw/wxF0QOG3XHrniQNK/DSV7QxZtG9Wr1ztLzC8Xe1NOl3hwGsNSQL7JW3Vb9
uCinz0wc6ROgXsr6HZ+wlA6CZj0hSomkSFdhCd7fVWgMAFwC9mxDXpn1h2v9wgciAgJ9yUNpmbaa
SPmEVJg2L3wrBea+GxtWq0TuKi+DbFGpn8F4EcYgEGsaqjspTDfEQqP5yPhfAp0XUpHgE0UOL3TZ
J+t1TL4MMtxi1DaFFGMX/5rtEkB8ncPOlaRVjSVUUpRXRf/6jdtOOVFhxSnpBap4BZQ5hzWcPs/h
3Qw0IhMOjdBvVBkOJRKUVEwj+oj0VBV44T7eiVOSb8J8F9YV1JvpToudKyE/CTbA7bQ9tFTdyJ7M
EPr0Lm23gV8cUpgDtYyjgnpw5leh3ik0IQYH1O/eFoqQWxS3Iq4Y1aJAXBXui29dJrCvhe8Rm5fi
rcDZs2ICElQY7hy6A0t1XnVQ4wDm40XO/1Pbp2RCgTt0pP336Y1BS4f7sTnJ3qyqa5TsGX2SwXux
szJimbjPmA1cWxDtdPVA39OaWdqQFDM1v1RL/ysxrgA8cMWZL9r2QN+DOvmfsoi8mHtFQUOWDpxw
hRRipyEptS956QAdCl848UuBSJnMewTlaMRypmmuuG4YCo7UqBFyJQl6EwKijqlUC8XnxtTfJpae
hM99hnBlPVxTVrWSwYNmBsHAH/ZVZj2pUG6aLsDZgIWt6ytVSp/bTNhTWXIJ9Y/mMK0spQxWerEL
iDNjEyGDXV3H1r6aUk/c+eBOxmVCK+XAjuk0KHzsb/HmnVNfSbVQnzJBO11E3Xa00TQLzMUkhRj6
3E3qFSFhiA+SdD+QytdKsQ75HXTGzdpyU1hewsxuXLfO6PGdiTB0n1uoiXxDFl5vrYXCqI+O8US4
g4/UbpOnuvWq6r5x8OvWn0cDByG83xAgppAcJTvkW5adVHpKMa5Ijjy6NC8mfhRdXW0ac6e32l48
u0ATBDBWJVFubUFxqBsqBlP2osfyBjmSFUQddg4GMoAbLSm7DQeWvp4iQUdfBP4zZneiZp8M5XKU
0EQyOhe53scEJIE2QCZCqVSsXhO+HiJwzDnFndFMLzKd/tf0AnHFiwZsHaqlNEZbbCUaGKv+tO39
eMM1pEQbOOqNTWJ+zjHtAWFCKD+mTrsCr34DCkWxX7B7CDrD60zyi3ijttBKWa1muafJq5fxJsPr
Lo9sD4HUsLiYKRQMieaF/Iqv1wudi44od0GbQf2IFXfIwZHMtARRRRDTLtCb/Wjf1LOPPqEBiO0Q
xdZS9XN0M1Swpw8mq4NioNEdBjvz0tGALgc64R4DZqucIei4UU2W0B0i+qLBFpVgDJFcYbCi4T8o
J1vs59xADm9pNxWkHHEYryRJ98aC/j4Kf21Rb+biAtbMUPsLse8SRd+aGksisi59MprcaCj4jGsT
fd8Bd9hM+9Cyj1lyNrZqPNkVEPF8MYDdCJ18J+XOxikCzwnDnT1ZGz/tb0aOuYqdMNXDTRsj75OE
b5DV45T0pX2VJReaqlZiVHCbal4JGVbxX8vkUCC7FeStaz7L70Wzb9qLVL0IuV0A2EQXCps5fLtK
3EL0rdjcwPe8anooCrLByPTkVF4YaXYbZbHnp9OLEtZerelurTXLtPRvps66l6Vik80oUFTXQ9Uu
bBiplrqbjWe5ep5bDCK7YtEVgtAKZS05+PVznoFcgViscyHIK2NVRRaZ4Ij23rhx8JdyStsVoTVN
n/v5Wimec5/g0tqYhbAIdcWdGoqfyc5sH/G/dcvxrWJXyP46s24k4euRkolPHzmxL7dECWpeTTTN
HCP2jGRaJbepWbhKFl36Dp1xM/eA0wH/LdeNCtKAArwM4FTVczidJadCCO8+WZfCmnFW3MLBdnZy
h7DzSrIJ1XKWtl+tFS3YGS1kmRjBF3tZBsOykMttXgxE42SbMlIUP83+/q0p+todOzgjsE0lMDbp
cB2p86rGoVKbh4sGRtkYG3in+QsnTL0MYWHd9llr/mIq70MAQnYL6RhdiTbr0ecdbke1RiCYXbPo
4CXMWGeWSONFbjcrK4mdE8CmwdcbhNgSaDTKFVq6MqfoUrMyN7AuperBV9dWfzuNzlURJvCnVyh5
uZSwV4rzmYzhbTFpK4XfrZj5wtcDYufGJhQWlbqS/dGrmOLYMPD8AlVeGWsb2ePYug2BIyiyl2MZ
rhUG2b2P2Ip0N0d4iQHqqHOcfbs/Rpr+sYoid+0EbGH42MfSeqqjlWwWF/1cbKwmXthKugFI49Y4
Akk1FLRqP4SVW4byplW6lYxZtmXNqzzOOfF6gtlTX2/15jpqwk0Yo6xHPtiDGUKE5iFN3hw8g9VB
WzrZbqrvJOMtR56sWhWlvGs07HbaZey/OMo9/PBBv25yxMAVDsNIRX7/eTCelPBGle/HKCe9KQPX
qFBlgo8FuU5cO00LIZlsmRXkuQprzkbJtV/DOvTmIFqXtnzT2/5yzFFBp6hI36dPgoUFJnZS+Ww6
VKM/oQOh3LgujPXArOvYPehNC1wsPCS4oMQ+kPUBQu7NiIIzc3fRZhzM+UrqHpDK9HPFw2N3W0s6
8hjIqL6SrKE4wJ2PxB4VcgWrKvZXDCKqaQ92slaQCm+72GvNK51/ZciSDh92/6ed1imklUp9kJQb
v11rXeRW+KG3Xb6R5bde+WN0G6uDUm97Rd7eKuN6YGVLXDpqRfeKYcVZNASuct9skUrah8Miehpv
lfviDQXv1/hrvINXqj/I9+q9fC8d4G3v0Sy7zzm2IleZ3Mh3x9f6VfsixD3MB/Op3fev89dwO92w
vq0v5dF6rO+cx34/Hrpbdk7/2t4F78N98Tw8DA+49CUf4yuiKAQfJAJcNn7/qizVbDG+Bs/Dvf8W
/Zk/9Tf7qWAGyOYO3b3x2d0OD9ODcoj+aIfqGVa3/dbdK4f2M3omZh/Kz/yz/pSeQygdn+3d8BA9
t6/dg/HY3PtP8Uv+ycpEJaR64x/1H+U+/BzeVCTovsaH4qX5JKDEWLs91X+aN/1uBLn7Ub0ZzzE0
w7cZiik+4h/Oh1O62rPyPOyV9/CDrXnQD+qh28tf8VLf8LDjZwNg6S3+nJFkeB++EMFqI3jIrvQ+
fU1fwAel9/Hd/9O/9q8Dc/nFRPGi2sF+Gj/tJ44g6yF6Kt+nu/a5/BM8tkSdgpuvy599V2n3w/GH
k/5mvlnP3Wv+EfAhX+QDOvNP/Y30pvI85YfNZ4xyN2dCkpz3kD7UzB1v+cY3yVf1VfOJeLSYGFyT
8Iqnc95niPOI1LxygzHET/Sv4YvBIL+nHxZ/gGSP6PyevML2lv74XwqBQkW4yeUH6cOmXqubRftZ
4nkeusMbs8UJnT1VX2TF1nt866+7V34nfzevEgWBZ/+LAlv6ET9HpEWPk/iPEPk54d/KF+sxcNzo
fT74TIr5ZCGfdtDeW0+6DNfir3ZV/6n/GCVAoMajXEi6h0u6YV9LeALlJRgsy7hvtIOoISI8r/bk
OC9D96ib/iLO4ltxxa9ws7FwQ6gI0nJ7aftYlWfLpHAWKVYKjS8vAjZv3hTAUu2ljrGtf+EASHZJ
zrXJX4Aic4ug4Ozs0Nrnzpx9zdmTzWWEvuos74fs2R8bT1S6+vZLOEUCRwVhuaAeLbJqAVP09ep9
GIyN6C7n6OgDjKF0DCB1WZFKkT9ICXhPJrIAgYAirEjYs6LbiLsrorsB+mZOukVTISVghWWFoXTt
KlWzlMgohaA/VCIyx3DS16j6LoVPWIAgALk5LWmSvYi2D7j7meuvvZO4ngmoJbVGcfnGe0EUm8x6
OcZb0dLgBTXjQdb8ZRhDoEp3iSEYdLUgMgmHRjpM5Md1hqQCtmNCWiHKb41AA+S7SKm9KeXaBDoy
Jlsa6aq9TdMPE5BEUcULmKf0Rzsh9TCUqPLjZYD4QxeOXkaoa/qXHCGPLFjMfEls0KLszm5eUJAp
LBtHi51dyXdJV79jdqliQexqZvSQIqnPTM9B5pFecj+Uff1eNGzAxmcp9L/0pR5lz5dx31CEQGKA
voGI+3RI6EgpiJ4Vo7rKomppFF8DlzKNmzQKdlq+yVEnE1hQ4b8nJJaadBf4vldPh1RjT+kIG3B3
tLNmnXAbp88t2NdIKIccYnaRQT43H9FoUmOArvdUf0K31DnCSL9kZVhgviFpnwLIIy5e47QGToVh
Q48BRG0ghg4tjC/Gaeua8JeaYJ0y1cL7UwYceaaEebIwZsuC5UxlULWOCmO5rtaWWZMPJvNhCi4c
diLF8mHcpN4fv31Nok084dh7HSpbKieN9hmoV+PckREvpcFYpNoZvOrJSrJtCfVF5F3BFPxdqLP6
oZKDMqRKaR2ohdD48JHOOGuFo5x+7/+MI9pcP7oQU8K66yZAcxkbiWIVFbcBByB4VZY3P4LKZIX+
PtWnCrBUIIHhKjqgNTzq/h6ykYMCW74BkiYzqQld5j4jOcdqKnjStZu0u6i4Kk/aRg20h2J+yMFY
ty2g+I4ToL/X7GSlpZ+jZ0ncLPzoAhS5YeMUaS+KzF+pgYVm0Ks6XcdIqpiJc50g0qJYT0X3VJQF
wOdkkdn2aihakiJnOdYvo6EAPg25mauLqLz//XVP9KX/etujpmVHg6ucpD4WVBK6/MJoNXAxmoCH
+/tAJ9opKEqoMig9HUznMWKuniwL2U2Yl6hjpv4FhQuiAhoWyPYP5Rk+xTco7KiObKEIgj6OZmrI
AR912weaHKWisTyb2blJpH4RZsVlYUwY39cYyioFoRMR9y69iUIVIcoUVK+2jGe+9sh+r+fek4OP
DrAKhRWcF6meKRVSFsUqy2UKePsxzp78obtobWRsHJxafHs16chDYd/bVsoqaDw8ea9VKr2uqvUH
H8Rlr9m3VpluOv82CKYbf1aWDWVekE67pD4HSjn5XYVuJIgfyOHH/d8qkMwiwaNCqCKQdhNX0UEh
ep2Fz578riZ4VmwwaPUeA+FCnQufMUOshtRF4xV/JIo/U4dyVfSlJ//NIvox2FEDqwjMocXkm6Zr
vmzjwUPpBSVHG3kMgYWXzokHnIhyYN4w+9IUhLLR7f47FBjSWE3JAJnfNi8HKBnSLREHzazfd8Yp
bQUL7t/3xwIKox+9VaBMiWQOgpvevQbRXsiQmOS7KJgKYYWo7C8yJMOsLF9GirXCfbkPbcLgVrYn
10BMRFzPef/RIQlXwQVVHaJ945UodouWP5xXMMYmhf/xLFbv5Nf/8ehHMIMk7IogD8CkmlOFMMkL
dT1ENyplr4SvgbwmVchzFxLFQIsAjfWFlK3FQUGmhKbS2X1/Sofyr5k8+mAOzIE8pPX+DZEFqxij
NSawuQozVaC31ZpPLBnVOojEqnWuMfJzQTJC+U5L+TVD2+Ws5PupBjctUA3UGzAMHFaOm6EIhpAN
Csxs318q9pdAi472LsrTTdTgJVW8iGynqx/tMMdW3HSlUsFO45Z8hMbbCw0RPzTvGwC+VPYErkYY
SWkS4gVoWZB8/L4YT+GxQPqjyQGv0QS2fRQ6x0KKpqBH5VZcdV5kxNx6kSk376O6U1HduvLjc8nN
CSgFViImrW+wzXicHJ1BkGGacozggQvBKAH+Eg05KBfI1NdgG/w7BAEpWkGiUslZkQ2UyK77SNuR
flmF18tvmrYmTVhY+bATe0O4Hxow99N2XEAIkcr6G+UiDTtorVZ8joh97vmPkjMlknxmtPo+Q9vy
xlcQHCvw+4KNiVVWcJmecwj8npHj8+3njB1FDDvzm3Suyu/oDhO7M/XLSr/2PdRW/WuRwBOq6Btp
FPuk8EuiFPb7Kjl1uvwc/2jbq0PnKL54Y/ovjA/qmXZNwmY7yyE4pbjz1+I42tL2GAeaSpH/qlWA
taH3p1w0CNVjt0pTWjjp0UfjppTG2fLs4KdfE3QPNiyG9Q+RQoqlVHd6XnPstrFoiIVc38Yzc/kN
T/rnYwIkJ1+B4wI+8O9TJoDrRC7AG6bBnej2pr52KY5R0PsKDKLK38jdprFpoxXriBja6s+tPN8+
jljC/f5ZT8ZPOFcwfQFsOYjm/P0okZZJs5IV8VVhxgtR4nfuYwshJzRCYMtuq1a9RNFGMKMyOgNW
ubBi+gRoTsbGsyaE8nzj4vdHUk+dwT8fSf37kew6Cacx4hs0znUZpJ5EVh7mzZ0J0HZYpQAXGi+/
cBxppXT3vWK5CddBWl4lJfxPXWuRhi05b97AfGD794XUolinUn1ASvr3R9XEo/zzIQXGGo1a3KuO
nbr8AFUDfDuRywK5WhlbjJrg+gjEdVtZb2YVb1GqWxdhsY7xLgVibui+J6iFuvPuNNlFMplLuwf0
alwgTq2jIuZwwRUaZDTO6pXJtTJ/LyagH9xfE/puNffONB1uf3+PU0QT0JU4/NrQW4RkyN9TXqRG
Zvp9RNqDNprwmVRVYw32XqftXwZMLKUU0V6iTyewyINgB+vK8sxTiKj572z+5ymOPnwd6S38ofhb
qkXYeVpiouQXktma7l/1QhcYuVHU4W2EPNkaWbbnxn7mIU5/UtPBmx4q4j8UphgsgZVKfiRIdkW6
1dVdyfqLdUq8tPjHta9dBb651fMdHoBnxj49Af839vFJXMZTbPtB+L2cLPbYVAw7GyFgKwGEwZrq
MAuJ5A2wuFGeVv70qfbal4Yt2vnAcCoQqjAWoJPBTlWPRfM6ylEVDX1WBP6J2Cska5TeKNCYkJTP
vPWpwxT/N1kUFmTOmKOjpZ9zVela4GKmui/MrVrexnRrZpWO4M73em1TUVCVg7WpL/LADaVliCiB
fDMFV3px5hp58q1/PMpRYM6AnBazxqNwtelQ9OYSNcgqdgrrs8Jyp6Lcz7cWs/KjzlE0Zq+FDUMl
PfJImDw5QIGwND0HLzuZ3v0Y6FgEwaS/VEQ9A7XBawF4wLgDq9AEG/1RSB9FdwodAFk+91HFTB3v
ZY2bFNUU+KPqMfrd8VvQPjZHnE7NNrdd238yfR8JydlrZ9qG1DqqYFnJjYfrt+s4kzf5XgDAJRtf
4DRp426MijNp56nt9fOZjqJckkqQvmeyTnFx/fYKOH8fEbWif95bCKKBZmOsY+FOIzT9qJaxBEHT
xbnRuatF6SPytLT7Nsx3jDFePm39kF+vlrZy+C/2kqYIyzb0Gy3tWPbJpPVeZSPFnQhVVJoGhbpK
AZYIZ2A4dDTyhQVDV0uUSD7rhB4yKEicWJFfEmXMeLiwxmZRns0eT2Y8P57reDm0VeXkpYqYYENl
PXgFhLyVO3DpwL/QnbKoGBvJXmOfpQjP4oLKdfaQdnSyE7xmv36fJPVUiOfSDSlDRchVOa4VmVlf
lnJMvc8UrN8WJwjnoE7JKqKlIvoTEV0aIw2uAxu96nErvJrv+iS+nDJniQi1OBSFWFknU/wNDuY8
X5xlm54qg3LJ/s8zHq3VsNPz2NconqmYGOUS7V00Sz2AZBb9AASsueT8P9jiiXvXP6v3x6hi5n4E
JRMd38As2LU4/n17Py+NYA3I0LqekbDYAlYgN8HPw6OopGvr37/Ld531n9E19BCAEVPIM47uOHmh
yHZrcBFFo8MPU3qjCigRxMjL3ai0YEnwsWhp/PY4AEh4zSj6XQuT37a4hWjoy8HJZxXVc7YUKtdJ
kF8KjQ2gCTPIKFTrl/H4Rc9C8MKowsHf1IBpmdwY8UoSArZGDSxYHd2MLlTVxw9wcMjrpoQay4eh
0R1GlmK02nUG0G3gGVDvvUjA5AIH69prsWqbLnr4fVJOnUjajzk5OhwVTTaMpmcdiFtyBnZTE4L4
0fB5VpDiZBKI06NiUbUVlQARPn98/NGaHCONcqZ/OOA/OaYYQD/iKyLgBcD8hDaOlb1yNQiRse6l
/e8vapxce/BoIG8QOJXvKv2P4bXWSTJDs6NvR5EdQA0sZ9WNrZtgBMZdguNTisVRVMTYYoIsmfM1
Fac4apZgZNuWnrls7pTBcJORIu23NWqP7YWAiVI0aMhp+/6A0JAQwEtNCBzGrrXmq4Eigshs1RBY
ApkURSrV2HEvEwKJk0oEQpV90BfoKd6mcnNVV7pnSvNWmruLAVsZB7aRTScvoSk1RY43FRfgNs5M
zakMSfsxNWLqfkyNZAWmoGYQPZW1hjVDVYBhyxBjiTGCDxctbsRDFmL8qrnpwPuO9iKd7KWoMjUg
rQACUx4XOn+x9gyw3E3rT5MKqrjKIWEuhIhHhM6NZFHaxcKkhCComjZs2HTZjuNFhtg4BUcBF7fY
BcYzloziVizma8SRR1nX6V0XAA1TwKLAiG99nBb6L0jxo4y440g9xlihm8tPZBrbJO02cPuz2dvp
oGnaFgKU5JL2sUi3M9mR0qmcfqXTYEOOoFvpuLK1Jmw63Utt/uHYXFTnBFNOphU/Rj3aN31c5HIX
cJzY0m3qr0DQnRU4O2UbaumYlcqQseHFWyLt+LECEMWwegO35CvcGkxkllQERmI98ZrSXw6avGwA
fCpINI/RDAdtrbYvIBDvfL+gckaJCKMYNXd9J12gJ7Dyc8MLY9xnrE8L8GsSboUpn8XJy2UeU6at
mp5zVNZOtPUE1RP6PNtb+0eVt5RbeyyCmSQfHGQZV5DlMs/RpwsgYm4br6IEOwFq3qodAi2wPWax
IEMSTn1E5tHEKdHeYwgtWwfugLZRrTIcb4I/eIOtfTOiEV3ndMwjTFGQSuhZXeeUmE+RSpCoAb6G
YzVL7FjOY4DGneB4xOGoOCDJlBc5fmzCwKtQvS7QaNKt2Kv0wJseq/og9mOIF5KPIesATlionfaY
byFwk1TATJH3BksZampPsZztGj3+HjNOhYyfD3t0kqOkYsy0t4X67QsqyBicIvuFZ44S7dFgn4cz
qfXpyYHEYWGrLFxcj8ZL2iKHfijzfbNrX18VM8i3XWjfacOfaLgpEgCYoBqvWbhwvsC2IGlEr5V0
RlrSa0unva63bie9BT6OSJy1v8/GyZoihTaqbeJSq2tH6ZSvDNGkSDweZvSQ4acCIxNbqCc7OjBh
sI76JzCxpl6XVLrOjH3qSvBz7KOpycxymIKcsQuaJFhD4f7mIjQlCsY+4CTlUBEyE4i3tjBSwWZk
OHOrVU5FKIMyu0ZXENGU47iojxJKB+JaK7gvJiepgYyS0/c3Ift+7B6jZhtma+GJJvZbhiGKbtuP
WvLu9+2ZZzlZ3TOx0SAG0KpEY+IokkVJb0VaGwkcQTGaa+ddb7MLRFMN4WFxwcQUO1sjATOaVelc
UegNxI7Ovkp9J8SbiQYteAwSUExJJEVbmdVSmR7SKj/z3fRTW+jnkx6duqFdTa0CGPyKJmdmOSxN
fOOifgWTAV+gZl1L9UPeJQIenVbZRYvLUk9HAu8aYVxPQ6JC3i7DhBKtXaFCTjgTFryFXC1QrOdF
4/ZyfHLe5fJavBhQHcg0Nt4A3b6H/uFQbMVlKzVU1Nb3cvES0gEKKcS1QYwlkIs5TTTFyx7yWh+h
/PJ2ZtmKLXGcjSMDRtSWkZCgxvn3hxrVNK/bYYyuavsg1IRy6ZBi9EDQ4x6LN4Hc7HXqquSDZwY+
tV9+Dny0QlQ1tMKxZ2A9Z6Cc821H+KL4J3ZM8MXoIIuZJOKYJX2eGfzkR1eEsA4VQLAER82wSQ97
6HY95T8JmBPovH6B6TVEQUzYI4BEZJCswAQagriITdUOwoZGNbL5JHiwcyvq0Wce6VSliOqsaqqc
naijHeUX0qjZIT7S3xXJlMpno1gA1BZAqBIWvdntwa4JixXURBKYOPaXMENQCLLI2Z55llNVHaA5
ZFcAk+jfHdXH4nEcoj4mkIDXM6GoQD8a8OKiXOwKu4ffX/zkYIh2isOWe7p5tA76UJETiPccKWw8
C28axrJhdgleHZyR7Fw1/1SU5Pj6v/GO9nsHQaEfxHjqCF90zfo+q31x6jYH6gVRdgvaOk2Xv/eU
nRW1UekDS1vdCd6I/2kGa3GPj6wzu+jkovkx0tG9sU/lujLAUV3p8hp63xSLikGZrP+LT/RjlKP1
0KLmGEQtWR0VFPyzkoRzFVxnvRM4P8ueFr8Pd/KKis0CQu7MHXN4tBUyc1YjB86H0I2FdESKUdU4
D307MQELqWkO4q8VpuuE3t3ZBXKyCYuWBzxq6P/qP2zqQsrgApRk4ahtwLNYxLAGhP8lB8QcW14C
G0qgP7VDXGyDtL8FA4rf5Zk5EHH3OC6jiAFODblEDC6OvmxQ9CXsrTgS8v6CJqrqW+7H4rxhfxCK
8H8Yk2t9gvUzfJ0Z+0QWbys0RkikcP6ka/j3+s3BBdplBt8NwQu6wKmUu8od2DwqIL7/DB4fBtDv
Q36rwRy97l9DioD94+ZD881vTBtglwqDtJ4/7fqOKxJyrSG0zw03CPclRlg1CEwqxqUbp1jZ9p/d
uJcg6oSrkUsRyDq3IzyF402s3LWR5FXO19B84FRiAk3DET7CRNqPcLRVYDI+ohmZoilhXvtPSVzC
psHwDDMT2FQUzMNDFvQCrzyqnh/tmyJZSOWtOkte1H9WiNrCSPENC3KVfzXhARcGgFAOIQgBjg4a
KBiOeVX0qoLPxxKluQAUiw7/KGEm5d/XUCfi8urMFP67YJhBrrYoLhiIAIgF9WMGuzLUBiVElM8C
F4M8Eh7dJc6MDdDjM+FALL1/vhWAN8CUGitTPYrY8TyX9Kecb428Yn4B9DeN8JrgjZ3Twz5VKyQI
/Geoo2At+6jZph2mTuF86zgvkfFnzg8WUPRunWM1OEu7SercAOkBLfam9s6Zn8z6akwPdvBHmQZ3
6GSvytdwdfX8LoWWZP2pbFFsja10g4w4KsAJQl1GthzKG7lZO/Ne8e+nyoH6CN43x7saapm2B5Dt
GvPs2vM1zwRh4F1iUzTGV4XUjxmMK92/TcOPWt0pmXouHJ5I0f6ahKNwmGSlM/sMK7Zjn+ERt8yh
Z+QLDhVT8mADqL4HAeX35XSqyvLXqEeHmCKrphWUfGXLcU2iHrxz6qikZVO3aD6E3ywQtN/HPAXR
RSAOLJUpRCb+aUfOXV9O3TCJdmQH+o1dtJlRLdMei/Z+qi+7OoTgCU/yPgRRawSUvnajDyfrWkNS
o5SuolLFP/eu9p/b4hoxpmhYjOofyntByl1VdbtgHQTLzgIJix0otDi1IcVcq/keEIFkbiX7XoEj
gXa1TCNWyv6bLfrj9Y6mVKKCN/vh/2oLouVMugtOFn3ls4Y0p3CyTKSAe3BRF+qufwcDpKGbyfEp
Vgn304APZfkvsyT0orcFpURHchaR8ZL5sGjrfUxlQkQ6ExmE5qUJjDX5t7Avm+B02nonCMgFSPwQ
iQzhHyK6Iil4toLiYA8x1adznmFCnbsiYaYMO7ZfFYGYBEGGZO3wRyN1BzskI7trg4/eWtLw+X3p
nIxJP1746PywpLoH9sLK0WHHImxVrmniCxPj4QwY5FSNgQY2XiOA00xy1qOQhF65X6g5Uwt1EB7p
PMPGwzjPKBaMCBkYP0zE9rDrCqgL/f+/JBky0A0T7x280f7+qnUsV04Qq6Ho1hO8/re5STcta84M
dMpOh7rqf0Y6WqmOnhpRamihEOcU9yE6vxvO3pUiEfyAWIaAHNPK9oTxj13u5ji70vkhiNTJQJPM
53yUz739qeITD4VesIV2kQNb4u/XLwLDimDDhldaIi/HFg9NkyNaQRR6ROk/WhTCuRLZCmFaa4HA
ScodBkyQhWpzgILeY+I7rGQvhoDVp9TsyATo89GGrnFx/f1LnUphbdvA6lkDX2b940dUjKkjV7LB
syI476v5vUD8Jho9Kx0JUZQKyCe5yWWAd+Mqu7TZGZPdnsmqTn/GH09x9BmDhkJ5X/AZBTYf1qWS
eoF167Mh0/FD6dG5wI4RHvR4iKgV9vkMvvFOkv+k5PR9fvf7nJy46DElQE9hEgsZtaOYRKFjiiqH
h8EWicSeQkOBly409/RFGc/ci06Fg59jHYUDX+2yDnOP8IrCAmitERZxsMdx5awB0ami28+3Opbu
QpJOipLCDK9GOobqWsJ1OtFLJGqoaGs7kCXfWNYtGXuDpHDq65St9e/L7e+ze8qmnoSdBoUowFMD
PNodQdf4XVsPTG+5D7s9aJuLxJBcrf+qZe0uC+8bC5T769C8K2PlydrajzVIEVCytm2/roUCL/w0
HKcLIeNET661zUU8zRsdP2d/VK/byHBVCKqJ46nto42aSHyLcazrcwyk460v254G8dOvm01KxR8p
UPLgGCeByPzMqXKJev8Q4oZm48v9oks7p9YeJqW6DDCMqzCipMFyZxZbTWsvBQCuhV9PxynEeDbP
7J2CgICcdrd+oq8M49kanf0IrEEr521nVndWsTLmQ0xXr0+yreOHXtrbbo433e/zfPJo5WLG1tZR
PYWC8XcUiiMZte9GDq+EOBG+9cgVUwNE+KdT802cGhf0vTkJW2UzzlzO8OsWpVgNfGfvXAyxiRAA
WjWrBtPADM+OhR4pN4IL3HN0SuOFXUkARkYXKbgSpmGxodIzx9VV1mPb4SyK+aNzSqjVhWfSizQi
7SkgJksc6nPee+1IhKFfzSE02OrN76+u/C9i+zj1/3n4HZ1A2pABhu85/DIUGbgWI0lpceYLtzWq
YioJIi0O0usENrdvHkTQA2/oYWcpnMG5Tw+wpsoO34esv0M/5BvIHLxG9LrEQSqut8IlW0k8oQ9c
DNaSfpCVfAk/1Rz6wc6gbWkxycDyIVHAR5loBW1Naw9BYW72ol9ZxBSO5HHZt4jZsxtBkw3xjFxs
ugqwygC5KSqOCQTypra3pvSZ6HuRJgnPpDKflnr0Kd7HQn9EtHO0InhoBv2i1IOFyJTU4CDRCqIy
ycWK7MkY12MULRBNTvx9turrFxRNm/IxQxWHwqnRYMzG1wHeyFkKvgwva3I/5gg9BO9778zzQtjx
8mfE7Mi4FKANk3VI9hCGY+RLZjUn5f/UKevLqEBAI5hloHIwXL1MXyr1ZUJ932E1jjRA1yyam1bH
F0F+tZp0m1rNWijqVHS4Ma6M2y1BkGuh8HtuI3YbqhY5ykh0BJCjSMEGq1T60nxJL9xFRd6fPlTz
Eg9yviTlP2R6Stj1bX1JJOnDwjUrZZlOt0CdXcAGCwkVmSS34F3tO3VemnyIqSIyPvdm60rDuyUh
e8J/10y8WaovYcBO78oayx3V19xQ3ZkOkTAObNJg6fd7ktfrnAMr4MwXalbTUC409grShZK+S6rZ
NRqMkuSFKmSGhl3XvAwDglDDJZCGsciuQEINdznp/T1LNoCpauD985BOT0l5m/s8U43GKaexmHdq
LbnwLCYfEFMmvL+bg0Qln4R4igBX2fKlSe7cGDDCQBhgOWcmX30ofzc1i3Ja840JYaAglwEQZalY
hdmdKDALj3PxwXM0+St6tazmgUYMgXpGGrDI2ThsZ0TX3QJfGfM20KplJ1+E+iZs7uMG6MMyoz4a
S1A/pUdsvkRXSy/3MqwlJKiSYRvKLz42Pnn+P6SdV3PcSJa2/0pH32MW3mxsT8RXvoossopOJG8Q
lETCe49f/z1J9e6QUAVrzVx0jIISE0Bmnjx5zmvyiwS5jqB4l3ubeYG9h44sMDBBv6zMW4lWKt2o
MFaWWTEuQ3BjIjiBk8maYedIGLrauAiAVwcdlHVH4Sgo9o2fk9EDmzLZOPA4Vuw+QV+2UJfB5dJB
PcLoL3JwPAZ/QSQQXf0m/ujm6yR+52VHfBWxycRORy6CnRKgy+Bm9UEKLsz6QFIg580s0nGMcQj/
cx0Fw8C1FiYILX5H6u00oRAPVPi1srFz4sJSmUeaSgXjiI3CdpQggI+AlkH2m7wivGTqZSTo9KGg
QXaStRAm5xKLX0uY12xN5RQUWpSupeTIjXTPzvQhW3GJENNApYA9j7AOd0IPmSUClA9e+V11tbqP
y3Xi02BH/ay2F/ieUa0UzbfWyRYhGmRJX1+GqEKllXRQi2Gd6/mWgCOHiFzUO/qr1+bwxNpCztVD
sLdTyGMRAbJY57yV21k7tPBVXOOAMG86XDX7xphhu8qjSomPxo23RoEE9Av6IpmDLodQexPaUSlc
JHTAHYe0slF3o4cMDmL+6DYhiCbagQ0QD7fZA/W/U61DSSshGdAA9LGT6J5p+wgjVwqdHtszRHas
aIIFLaHcz4gQiKapuM8rrwIuAn5IcsXKiFiLdM6kp4iNYUUZVkN7AcvRHDxUkuc8wjkKOj0alveh
b9MOpstS7JkZKVAvodfDNHsCpjJAKKOEht5Qa9KohBgSCIaC+PAIhcmwURBYH7nSCwcZxSwg3por
ozAv8A+o9WeoxJ3bLbpsKeEwVMRbSVB2umYdU58yW5l+2kJFeueXX2RrePx71DZQUlQlqJ2QtFTE
twqGYC5yKKMZnX0H5E8FIogLuyhzWXQm3t+swD5wl3JkYK63kXxVMF8B+Nd5cjEq3ZKFJ7v+BhE5
wDSUN3GlBa9WGAsKN0IJDaI+7P1VTjjAu0nhisUP2NYW2RUdxJEbFBkUdmGiFcL2JlFWifSCR2+H
meguKhUYsXfeWFVxBw8estRdEuSBM6ohJ5n3IKzrRb/be8EQbKmGXHlQflNI1TJc7Oo1+zCHhOLf
Ae+xu9fBXSnhW8hG7Qf40PY4qwp5X6fqnp1ndqALkiWWVRnIDsNHGBCBSnORZdVB6eAjWqhMmfOY
3gDtwtYEDtHva50VFJmgu705wonF8KrHc4VomIsFzMf14kx8qUBkknRRS/hOgmFF8jQnadZYqzRW
oT214WuA3AwNQkkAsWo8KvMVTYSFf0Pmu3ZYG8/N4Kxq5TpL87mkHFNNeZdUM9F3dIi7/DroISxu
EDEiYapShGFY+VWMhnFxFE+I4sI87axNmC57JcaAKL1BvEB42XKTtNW3IqezS2EZTG3D2hFWAlWy
x2tLGl/IROd86rjFM4uzhKalDOAw0jJkvfkjmliicQwWmZ7bTKQEUA9GatweeST/TuEijywYIa+K
xkVhaFv0NUSrww/ylWpv4+j1XfKY2ibho4GYTjk+jOwV1QZHTVaViySZ/JzQw/WDyzEE6BYsxdED
sFNEKIMKRTzeqO1Wlveqh1JOfg9vlNQsesakICgeiirbEvY0p1/R6BH1VZFxAP0iZapg6blCKrUL
FwqmSzXxQzyO4CyKCEminjvBGmga3GoH9mXIl+R2maGthcnGSrRNI3jx1XpEyi6s7wvvXqS5SpaI
ElSaV5eeuQFeQwjgTijci70HkzYoptERl+TYCRce54aXWLPeeu0tgAwSkN5qLeBtnYfBsPkOAgWq
+65YIIBrZbL26+xeLKtAL6/pojjJttsXdriIMgAorbqyzGSNfAXnHFvNYlf1pOQ+rpnkmZ39A0hZ
WEBkJ4X9SS5rjM+4XyNAzkH/4lcrhKzGYQeyhZS+j5xZ182iYJa4RJlZZTVzG2YP3UXeBosCtF9n
YfLSytIycRpS9rnS/Yg1c91Y1UoUiyoy5UgzDgJoKAECFYtDGKdH5l5O9sL7ZUAn0ZNZTAMyH9re
1rk08feqY/xkZ2Q2mzG8LqVAgNOihHNtTOetunPQeTRrQhjnehO/8E60kj1MxYb4vm5cKoHaDDGV
jiyWVS46FdGrOLgbPEs5yziPhUYNQBqhenfhFc+yz8nJWWPvDVpgYbVVErSSUDbmL8R+PEuIXk1w
JYKVAtTQGNJVXN6mHBMcxwRzHVOXqn8Jf2rfgty8Txt9GxLN3y3NLbbqszCjVLh1EjMJnaUTXqsq
t776QbG6hUD1crWW2oc8g5mmWwuAJJda1c/IIIGEElbFvmzaV/oR7HbhSx5KB0pzQ58uRapASciE
U54O3gYl9ZlTHpFqoNcOxIOpokqKFKpeRrcWlSIli/c24isgVLRYX439PbAP6n5R7N1npc3SeFUC
dcOxyjkuwodVI+3Cxxl6e9bcc44BsuVHHVrDBqG/2BGsiPAt6mZ3VxHSXcjSCIglgDqs1AkYzBSh
TNxkOqOfCSYOjy6KBn6O4+B9rXbfwOiqo7p25Xg59MnBUll34azlsoXsAJKH9YUf3CJ3sSijAw8O
pia1ArLWYJsVyB57bzkqWJA7YyO+M8dLDzRpl96V97U0s7nyKEG0RKX4yigllMYAPhgrtVgDqBIw
vKHNVhrGN82F12xG7q/+VeRB2lwRM4161WE96F0G4TyK34xOntkGGoP5kVqwlF2KnJgNLYzYQeAG
yF3aNGlSdCNrEr+Mrr/VXROUWIBt7O9FvBTgEwF+0UAjN90hQ6ungsHM8iK6YNHG+hcYIsLbk8g2
bTdbIgnPAqdRDBAuTLW1RBGA9Gxoj0R5cTPkoIzI+FNetw2B51GrETAPkr+yHJHN9oAq+uhvriNt
XmcPLMigTm7ELUTTJSQDUR60D+Q/HdkYjyr2Kf2MFdFDauR5M5aAqCmNt/fm4F2B4odeKhLi1Da2
IZKzRvJScvvvw2yZSYDSQAk6FvKaIuNo9mjTIQrobevghe5UIz82RrUY5HzGVYS9I6EiTucpWdph
POe0ze1X59oot1xGmz65EldwjnXkJ318E6yyWpFIxv1axBQ3fWA5ck93kv4hq/z5wIhwGqLoJXnK
7ZeC9g4qkSD+aWeTLwsAOGcMVEQbsahsx2kOcXbRGcDpEpz12IY6ln0WCkqoXVqsAMRTkTFEn3eN
vAJSLleF/r20SlGvEWdgmCAcsHTTZwHtEn0P1rgc34v4nnvZfHOVIIIltCxCpC2EeBMyx6owMAcI
onOTsdaiI8/VVjWINayx0U735bCL/XPd91MdcAAA+DaDJDTx9Plc5HHz2NYUGzx+QzZcPJDWs9oI
L6TEpCJUzucg085UV0Tj4Pfayr/GnDYWqgzGcAusWRBLScfCbme0wsw9o4WMsolQLfnV+6dcarpb
ih5fP8GpAq3KPFmwZQz8HabFHS+znLyhuCMOWGgB+ZGePwcXZ7ean5PgONlf/DjapDYNVNOTi4DR
KAezrvnEAt2sWhTT/CUBTiDzhVXs1+94siT+cVhROf7QJk9hlkuGxlcWTIuqZUujAWWinWwslAu3
oGIXs16p3hGgGs9ZgJWmgqtAlKn7hW+/ff045z75pCZesIjdCj/LSxpzXDw1Yw/fXlyL8jkR9+ux
Tn9xwGWQLmywNVMaM/Rv1c2EHIPIzQCz6KNgSvC1+47IhRUpOm3nBj1ViFdVquAo32M3MbUKTLWm
cxQzoS8nc/1EK21PdsdhMKTncGTqmaHsCaYvUppGyhpY2iIFZq/2nOIcdSXfcuxLIaIGlmXo7qMr
JIx9YNngtw30JchiO3Iyp/7pto+Jnq5CWv8g/TRF1FJR6kR32X0SpYoz83Hygdlqmowqh/0bzmgI
R2RDEzjIQ7vQy0PbYjI1c421+1pjQZpyGmJdu2Hni14sKUEdb6rkUhvW2ln4zYnQQ5DTBGhNsbGr
+LwpqIY4aQrUCS/YPdUkWEAcWXSl4+ZckBNdiGmQ08AOUCbGFwq86eeRbFTyBqcGsC5u6YJ1Pbwq
3gOVPKRa2HHkpuJzU2riMD7zuUVA+X1oDSsSE9wKkkafhw6LQdOyEN65Wn7X1GoVxdFi9C+UGtFk
jTKgMidlkKmvyYd8tGZj0cxCb5vKGxXg0ZlnORXrIUpSYTdp0OuaWBofolBRVQUEPAsQItL9oqLW
swo1gjq5aID++qge7IIiUbYze264xaH2qQmJO+TXD3ICB8vCkzGANwwVI7nJN/E7QnCSOtwX/Zsw
WJJWI6zOTQhbdJqC50OQOEJ+mwM4f5qGAgGQ48m5aha+jSCMGeCGLFSMo44tiiBi8IA4fd1TlnJf
2/xAIstlmGOHcs95F1WxxL56hsk7p3oQ1L3Jt6feSD5BBQQnZjqEmGNQBN5TBRHXh7OR8OSnth1i
oQJ8jmrO5ylvnboPegviW4zWp7ERLQ+HEuwjt0VqK0GnnpnaU9EFGT9YLGAVNGQ/Po8XwtoOtAE+
gkf7qZQu6DHR7RYS6vm3rxfRSUiE2FC0dmEV8r/PQ2U1LkqtDd6VrGWUUZReoyom4BAiAUdzEQAx
XDIq3v3Pr0c+9U11FeC6DOOIfu5kG/VyLusJ9ifi+IT+kgCUJssXbcdwR11G1Li+HvDUR/044OS8
1jLE5/MEJCw5Ntm5Lb0ymGIszrpQnRto2sBWDD81WwYa7T2pEee0EOLxRFD+P73R1OSQEoLf9z0I
YiB19KjY/tSa+HxnOfNn3siYRP4UWlo66AwENodRgGyQBgDPOYvfPZVTfZgjQxxBH2JrH7h+lfos
il8oGTgZpBwdLO7/FulGrO1pNCF+YxVsiaP8PSv5MBoaYDl0VkajOUk3gQjaJO9rX2B0q2bB5RGt
zq/n7OQbfhhzsgplPUhTo2RMWZTGJWP7C3MaDP4sPrM8Tg6ly8Qri7cDuvH5Yw6N70ZBwlAES5YH
CAdqH+BKOaX/dyvkw1iTG4EdBZHroQl0mTdrGmPc7GmqcgE9O9DpgPUOzWfGkK2YrEVFAofipCC8
yUrp4dFOEUtf2ZMRY/cgyr05xUJ2AYfB11N3Ehhk4K9piaMfaajJ3I1ukHKRS1mdVBwE4ZEkSHTP
TDXfCf2r2NwYdKubhuUUIIJFnuy2D18/xKmt+PEZJsElcZxxNK2MPV8eyfgErpO92PEw1jkY6cmh
sHWETaIaQBInm9H1uqgGRwyQ7N1gmJ6FIDwB3T9LbD91FhgmZytEEhDQv5EGSr9PhwIgDu42NuhE
+DwUwK3oqBaw4Bj0/DIS2cp07xugmTQSGpucdnLu6UPcqaVOAk8TuEJLma1BVciRSVxo/0SiJIRs
QHJ08+pRFDmis6o69qm3xi0a0jBIfQdC/ef9KWlJh2BewClPG6zJ+6VWLsKctqIxD6py3hTUDOSd
SSEzVt+A5lxQDko7iUqccpToIUi1CRoHxPNwQ4NQj2l+A3UWHUKMAal5GFSRKt0Gwoa68jiu89Ge
a9mwVLkciYJUTDN5fME+wEIZmpJOV4SYVhVrjw51CWvZRyA9R3I9esvMcY2ZAEnAIQ7RncbpAeDU
SsLSwasfDaosQaxdKH5wkQUpzS+ccFK0AL5jlTRLKM6akIHD5ruW/wghYtHwNhLwS1Apu6NKUQqi
vKICgQAdNObYNKpPMmXFEm3N1rHm/cYF6yraMq3zmnbpQlGMWUldRRPycjjARFZ+Rkn5lCIPcEWV
dQ8eX8XZ9PPU8Ca5KiUW4DvUd+hN8biSSWOxeSBnaLV9ZimrHrFP7Yy+1Mkl8WFcsSU/nEiegbuN
NPzaCAS3XkhKpcjcoXoSoaCxPls3OkWY+fSmk5jm5+Hfb6qjUD7cu+qzAySYkEozh4pVp75ajE7f
EFqy00Ub/VyV4ZS+3Se86iTZVV2l9t1cAZSlHqlscHoAjqUyTTeV+zPrGM+lrHoWEsg9WuUyfIw3
jGK14BXm39fB9RQi0EFfg7KG4DBBafv8/e2+zJ04zt9RurH3nOClCwJvkc3g7BvXtG2oCAth0mCv
ZO4SCA5t0TOP8PtVVxzYFC65ZQED1yendtLkcDh1g1u2vHO8G6q+Qh4IcoiQNqtkcd/2gNMZ6YDE
+T0FEl2/d+mXD1yBzjyKGOpzjPz8KJNdkLS62UiuSWkBwEP27NE7BJDJNVcpSZz3obz27C0OpMIc
DvVYYzzy289NifjkXz3EZEtouS3JqKG8M1Z4Dg7ZWQmko3kzwakhawz9d1UqeyFFJJyWRqjIQpHm
zKcQsfirp5hsE8dJ7XLUNZDj+Bd0gci1qThg2ZWVR8rgKkCRjt7C2YT4hKwEci8cEqoQmSftmKxI
xay7QB8R823rbtaYV9jOrSTzGkpMEl0lA5L5oG7oSDTeXS4tjPrKj27iZhWDnAuqg6NvnHSjywf0
RHoXw4Vx3YPL6d8sf6Olwcr3fIAYZ+vDv4cxHlpBnY+j1QZvP1k4hpK0sj5ClkhV5EZM5EyMfQJW
Kx5/VJwt7jxKH9r6ov3mblJum9ZwjPOXwr1qoF4fe//2zOSdWkIfH2eyhEo/ViiRQTDwRk7VeYjo
pLaU2ivhiwGjXVp2xpKKkdZtc3/TnDPtPVG7FV/DgK5M7cCmfvs5qPjkaIOuIZqEVJGiV/geroG6
9CwXcS+Mn1FfAZB15p1/v9swqEq1nP9iyj3lG4RhZZKQoxPl12QzuNFfJeZBILZdyA0ATI9N/XZm
yJOf+cOQk1mH/wuLwxHSVDJN750KGV7o2wCssWGw0Iem/UK8EnLJAmOSpAuUf888w+93HvHaBrrF
FKjggE7Suj4IAQEWPIPUfSute0+Tt7mNTsm+B2yhbW3/wfDoVlv3SbxCs6tUjo1ycLPrqF8V+vrr
hzm5C1QKc5pJ4Qgu8ed5N2sLMKyBSirADI5Wczx6AgHLR8Brh4y2MM9M+smXR5JMuNRSp31XePmQ
PQxFMNr5iDwUVyMdKBwEKSHsAyaVPvL/nFjMl4ZmImo3EH2ne9z09MzOM7oD9DMpP3oR8I955KIR
vczPEXfeaYnT8PtxsMkO9sOwUyWX/gAe816mLP2xXkr0XWMZPDYOwCi0lxqz7c/t4MHE1lGYBQt7
ULHLsHZI+2ZFA1njBBMHxeAkGNOqG0m2Vl/P+Qmb5c+fZTLpoe5gm2bxWXD0wkbTyfeNgyzCNfeZ
0J5pWJV4OQY6u8QDe7VpRwCrCOUDNZEXlreK2+WZ5xGXtN++HG0KQdzQWYqTS5xZdU1d4JR7qanz
sV6buFllyQwH3ZHadLiRnReuj2O8BPn69chit/8+sAmDBaoVMKHJwJrluwWq75yY982VfQju+jNN
gXMDiBveh9Wex5qW82r03xzhXJEa61AFz3r/9WuIlfXVa0zOXzseyzj2xChY78DM9Tbqz8y76M/V
8s69zSTtUw29JhPmc2U33lG/Lnfj09cvcjIacZ35z/kQD/Dxc0VdFhfiRbhW4XJS4Jh3kUdbrlQw
efIz+dK5rzbZr3HmKZ6ZMhiUvkxdI5JL+u4rW4Q1/29vNdluttY0iY3yo9ACzhGfE6qlWLcgQALh
AvwLCMyvBzyVE1sfPuPkMLdSC9NCmQFbaQ/UH1eWs2iCMx9v2m0owV41acgQUYzx5byOr8P+h4kT
3lnHoHMjTSoQXS07gakwkom+BW6Y1ZqEuvUpJ5251Zw8mcDRmBjNkJJMj0JEQgJLbYL39YChxtjs
qDOQQOPQDAXk6xk6cXknBHPi6hbdSof+wueVPiYFKIySXrmlYWg2N6q1Dg0yrihM7BPjEiPletgh
J/D1sCe/JcALzEJsRrbFzz/sr0SpDMWzhUw7aHeQ0Rh6UQHNl4Bvvh7oXYJkGpJEIklUhVCpv5cp
P4wkxaoZZVVJaufuR3D0HUga2LswPLTXsgcK12GPY4KO7iBM1qIyKaSpe0s51FyQhGe5iX27bO+L
1Ng6zX1f3SSNaB5qbb/Ka3BRGDy7iXRVOmtPktdCZpn+P7qcSgHIHc+VNoFYH8KIU17dQqEH5myN
QL/sUB4FOl/PXNf7HqP0BlwuGqw95D2hyMpFlaYS2OLFYPYLpXqN2lvh0kvpqS/xwARW6woq21DM
FfD9OBULv7G/r7duYW0rAdt1UZ4zrpPEmWk0W7lzitseYmpz2wVHlxrWSoKoJRyIU26qRZ+iiTpP
akSZ0mRGR6ZEhb5W883Xk3KiLM2U4FAlpFHR/DAmi65tGw9ZU+K31t+2MXrxgTA3MVzSX/DSD4F7
XUAQqcAMJsmZYHt27ElMarU04fyVKPQ7O8G9Ss172ToYaOWqNWyVtbgX0xU2+daULM68+Kl1/+HF
p9HKluwKN122NhTJCCCyBbc33qFG3upr231PyHxQeUCxwXOCxUFaUm9e7OQqJev5+llOHXFsP7T+
6dWSeE+S/9AuojEPPWKztaZuQhGLKgV3LDDeWfp8toaMogx7+red+GHASfysJAd9C5NJjzVrP/a3
gjhdtT8CJKTtHFqPhCu3A3ZOeRAK9Za7dcdon3g3g4OBYUJ0l1fi/3Jfipo3ujQ6u02mGGtAPCYG
e450HeA4UIOiw+eu6u0F7B3smZtVo+sLqiHIU9P7k2JUj0MZ7VFzYeCP2tmLkDJsvayKFVwk29+0
gZDpx4SQRDnpN2p5VVWrBIB0M1eGVR3cPMbqzN54LZZKa8nfup2Hy9mjnAhNlHGLZ7WGeEDSKTO9
WjfYNzvSLWVo8L4PCJ/CKUo3qApWkrzKH2MHn2N22tJl8bdYx8YXXnubdQ+mfeUo4arQoHuP/hW1
bTm6a0z7WQYr6oT4GOTWrAOUboOJzeqnAZtDOcPAXd+l1YPcj7jB42o5Fitnls4bLE7LqkAHxn9R
+2YWDBj/ov3WqebWkdslDnhBWoKx9bYRwtXxusgA85Y7OZlH0i6C/2hVx8RAOAL/0jKCMgPJDRlh
HU6kh45xS63AhK0XXI3UmwsNyDuEuwpFxPDGgrVfD7exQlXyUYK41YSI9X2LDdyg0hBD8MfeM3BR
vDLwwCz1DBLNITCBNauzIXhq3AujfOydbdzehvpP13typYMRXdblk+9/L4F1URNP/OXQPtidBCte
WF3PhtrCUvOusATgFXhydXArlL2Ujd3fqdG6Y6rVkPXxE8j2PFbePP1agGmLlks4QCjjNgjDNUng
TPWQxpT1XcgVSezMjHtUV2vHIllp8mUoH/M+3HKfQHgDZDM0MUp/BSKQXXsUTidDMKZUo9dF7EAj
GIslJoeCUcqtfOEV1jzw7AskT957ZINdPZAk4QZjRYg3w2Cgit9ZUO6K6hD5d7G4+OgvwhEkGi4L
jpqiXJjhFvqg9pSoVxFhW6IArCCiuwLvoRv7xl1IIco+0EcEI9PcZ9pdQIG6mgco58OTV9fpT0kl
3Jc4bqWQEix14V1IjsBA0/xQlEuf/4/7MFJEgx0ePXNuuiUGPda8kZuLMYD+ZdlUA+BoauO6zJpD
az5ThZdQEISUOg9HnKD1J4E9wwCGY9TkyHTAGRpHM8Y0HUOC7IVTUodagb8oUWnWcsdznHaNrjW1
i3lva2sPDhX0YHTnrwsFU0tXXo9A+ZAeQq9hV4puj1SvqpoCJ8e5laODgmFqDuY4qdx5wlnSucWx
ssMNzKT5EIKKLjjXXwtx3CRvyAIuOi9bCwX5Th9gk90yWl2Cg2TKhUVqyqs0IULK3XfKpyHMMAEG
9h91LTvESBoEykProjmgjOjH2O8EZgWSmNukV24dLrjazVLIIWnwWFYBPvdzT5qhzp2H8z5b9DcD
PR3cSKD0ekjgLqrxpzn87Ns9s1ihXOIvqh1IMVVe6Mayr17abjuIqOENM1090H+nuCxKRu2FT227
NI8o+MzbfO04S5izvnsR+a9tJd8FRfwtzuDwVaiZobvcQJV8L7LU18KBzkgWJpJDho4bt5GvfWdY
h2ZHTaxelIbzA6d4M3d3tbQp0J/Cmi2JhoNWZIAoCHGQnnMmH4R4FYOIRgA1Olo+C83GONpAMUO9
VztvIUk5sM9w25WrsPRJTp4bgmuJ5K8D11iCjyqqFARrGbZURkMvv+ghk1nNmh/rwXagBgUH0NzC
JXPgY8AfAM7mrdr4hiWbUOd3h01bYMW+DepLe7jWn2NjXjirotzZOYbv8g7eKE19MqU0uuiVlW2C
p5/L31Ct9PGJzzcgAtMOX2Bnl9GNG76BTydHAPHTKdFOgz4cSsH667P4vf7z29nIGsctxKaHPE35
fTU3glTnMBbKlJoGbw03aeUoDrGxKUB4mjPNfxE1GoeoqmYwCx5Q8kbWRzB64masZ7jqDYbBvlj4
V7khL2LrwulRynPR+y79M8nDyTwGfyXkg5E2pxP9OX/nvmjXZQKcrvaXXPRdb0dhRC2Y2jNf5tRd
CCmU/xpokilqXjhYSsNAv1A7784KKCdYizSixVmcqV+cTg7xqOVGonH5n+ZnhufUCUyl4FKSFqqK
/9G86JYeKYGFegnZys50Z/f5WTc0kfr8Nv0fhp2kRg3s1GTwbbTiKXqX2/q20lbWCB6Eq8lNiwrN
BVYWXy+5k4V2+8OYk5KTGpuJ0TWgA234N9mFF85bAlIy88htmrUZoTKz+HpI9dxrigzxw10sdou8
lgcm06nWWXIhfA2l9LnikFbatzjdQqOg9pG9A2KMy8Sr5l21dbRVGi3UXt9quDf7b/Cwv36sk4kw
gAqhDAu2QJ58iIr6S5rXYGSwo5sJwduEinvAVeTeKse5qL5/Pd7JvfNhvMlXiFz0eHQoSmJJc9fg
8KPcQ/Xl7N5RtHOvNqnHGYMvd6HGHOc/mn6BYpAPVdrnWgsmwl3Z7rJQ0R2AwYW7BJfSpcsxx4Vh
XSVYblc/0jsh7xALw2xi+UtqbeGwMR3VS6dvVJhPuBet1HEzGjctTGrjVSIk9dFTqS4LqEUo+qtz
t77itj0P/XSTOd8UNUUQoV3JmKPX2OgAkQutfYaGVk72IkvqovKinYMRQYtjMpTKwIuXnXrf+msk
0gypW1nhERunpW30W6OX54l3abcPpCZzGwpQo+wcLVsYar0cfarFzrMH5Qk6p5CU7CGZ5aG6dswI
4ht6F91uwFFBHN+DZq/J1uV4m6ISkeNKkHlLv8dEXqIhxN+HNJCH9nLwo0eF3NTA2CcnB8ccF7VE
qGiafhhbaT2gjC4MOlxeBodzOHZFjhKyc+P5LwUJelHlM2Ek2oX6s112d3q1J7GPcvcRcabWC3/A
lN9akr8vAu1RzbRF3hw91AxssMOBZm1qChYqrMC6lmc9rtiFt+C6Bsmsru0zgfcEfos7uuEANDIR
DwZ483mzmlWet1qhsy1IoxyU0IZhjdSN+JD5jt6YA6wL1zBuXkFmnEcRq6d6cpyHuq1CS0Kbd7JN
0HFQoFqwLUWxEr6AJfhxMvLJkTHDpk5QNR16BqorXQQyvCHbRlYfcYhf1id5fVADaSbDMOJkwrXz
TPg8eS59eLrJzspRbTV9naeTqiX7ikog1QOQDliaQkL7OmCcqqJyHtE6QmBL094PrQ9h060w8ZVE
l8RAz88BWjVEL9JwTgrtVE3dBtyFJCFJM5CKz/Nt66EE8ohR3GFJFZBJplxrO3dfv8vJ4PdhlMl3
07O81o2WUQh+grqS7+x6B/TR8c6VWsTz/namol/E0rXoKU4byXY94rtpgFmj1DJqb6a8FucNVdtf
y1e17snkI+MSvYH/hS4ysBi8YAUMQZS5Jm9pZ5XaFTVpBMo/xHeqqWQscrlz/+cm2Z8HmjRCHMkH
kK6QOMAtE43TYIcaqhvdE06+nrdT6/3jG02igW+YgwZVESAp1TF5b79DjNhZ8NfOjnWyJv1xMLGI
Pix4S68cdKZ4K4yTKE1puOBAAAYmCwmbu6MZP6cZolLFuSVzaqN9HHeSbOZenSjJyLRFTTITgsga
jk1CyEXujzTmuda6pS4KZBRIKLZym+W/sDe+/tTKqZ2IZZRIRRzZ0KxJNpiqSekaIkGQWmVh1xqQ
UgeW3PeufUl4b2oErY+4lIUfTPI2as9ukzygAFlwBxPYpq+f5tSGhUjH1QRmBcy2SVjQ/LKSMJHF
NaBG1uqZSWioFyqHswXCE9A2gSX710iTTTNmQVZWmdg06cMARc+ujSPeamr2gMnbhmDRwNvv8ZzP
vJfRli7g7w9WtGgbdCfCHehTLsxfv/vJMwjhS5u+gY3lhTaZCa8ai3FQIScQQ2gp9UpOMx3FpsgH
5DdeJY3xiGSEprfvhs6jSw0idvHckCjioU01i6Qfmvr+lDr1ozMPdyqbdtCLhspmo2A/VScuXEVL
hNTgpfZYoW3oKxQluDQIopXaJzMzXvfGjVY8gT8j5KX6XlwHHQXxpTi9qtxqVkrFQtJ5vKPS/Vo1
//aj/3fvNTv8irPVP/+DP/9A7akMPL+e/PGfa4CG+Qu34/iPxUv98sfyZ1D/h/gN//UvPv/7f/6/
pqrLl5jr9B949r2+NH9kb3/c1vyKqg5+VNN/++lXMfjfDyfG+vSHZVoH9XBsXsvh5rVq4vp9WF5D
/M3/7g//eH3/LXdD/vrXnz+yJq3Fb/OCLP3z7x9tf/71pyqyqH/7+Pv//uHVS8K/uw1ey/Llj8vX
LH357Z+9vlT1X39KivwP1YLpgykBwEboq2yD7vXXj7R/aBzMSLGSkgG8FGjHlBqE/9efzj8c/kd/
y1bJZWyLn1RZI35i/sNRFYPfA6zJAuzPP/rP5/s0jf+a1j/SJjkAPa6rv/5UfvmW/etctekRvluu
6KoBlAUm0iQgWFZTe3pJANTH4Km0Q/UneD8KpHoW4QrZty0orcTayL0TIz5kBRh/aPmjVxj6pWtl
xrLx/QYrh/b7UFXydmzGDDYouDw6AyFuzFW5Ka3OmSv6uC0VFQX6Kln1o3/pt+5hzNHU8eLSmeVF
Fy8blUK8x4Vm3sZeuojjgvRYa/OlWct0u3zqbFrQfveyRJ77SRct8TX5hn6UsdGz9gXi5ndJc53Z
kCCTJ2eGOldErcUeKG31PrQI17hvugrZUBvvhDA4yo2KBGCrU5RJkPyQDPlCKQg/TqhuZJeLlKLL
yDAVCg407m2E2kfmulTs5Ez91sqyu5bxe6AYTwrfziRHTpZjoUoPpRHZa2AwSbDCIbEJuJ6lVkGJ
drDpDKCfVDiqf10bkrJBfj2k5G/kzounBWFNDVLVr4zIKpsDqlT6GyJrCmLyybArZD8DveL4Vwbl
pW+DgbJa4TkB6uFD/QQOUZnVo43Egh25TbDER9lF/d6vnZWVqd21Eg7qD5hAiRAEj1ruL5XjU4n1
R9Trwl5Dd8SLZWVeWlV2R4vSuDH1evxeBG3gzTy7HgaaKKO0y4w+vukSs7jgOodam6QoKqVPKbvT
ix54quPpOYF0yLkVBa0UzGwpkuY1bOprb6zjnR86PiqeqlSjOqMNEdGfQ7luQlZgABNilhiu481s
a+yGedzZFFarxG2XQaDkP8kAW6y50g6ZFjWhlVl58Y2pDUBwE6VVKZ3HyVZ3uGEUUVMfKP8MsPIT
9ZuV6Nptl0fOVrUC4wnvH42nlmrlJowt46ELinEvyV2+NxrM6wI3LbbY/Vmv7J16qRetOy91ppe6
uAMIXEbpT+8r6Yb6JmIfMaJyRdYG12ViI+pfu7vIyNxvqZ9bF1WKSnttJe0dEQhrOyR80DFRKtpg
CPvv4rxRZ06BGZ6NQuF9YugU3Qu721GTRGlCGUSzazA6DDgk/VvhQmLQtfhHYPXJSg81JNRHWw7a
eRp02vcoltvXOqOnllRS/lMp2lKj/BRZs8DW/dWQh0iamLGFDpkeq56OaIesInmWutqsgPCybC2r
XfV2Yl00BdyTzMwSTAWbTdBG5qUWJyq1zDIorsvRxk6sHyRkwgzq8LFn/Bg7rVkUrSytlaLSXKTt
x2FlaHmwA1JuYD6gjLeur7BcB4SKYEwBXC5lb5Pz6D99wDmXsS6XF66bdyD4ZG1pVZ56bfpW/k0f
PGVuBRZCB7ra76u4xlhQ1Ua8AMPePlShTUKZW4P1ljdp8Zoo+oC2ptusTLvpFqMypovQyL3vo+N6
S6sImkVbOhmeR63zExBFVyyaMlJWWZ0Oa6VUywtwbN4xypDhnXUDXZ0wUq1lGFrG2veEaodqtGvt
/1N3Zr1ta9m2/kUssG9eKUqiJPd27CQvhJ2GfU8uNr/+fEzti2PTvhay79MFaqNQyS4sLa5+zjG/
YfbjnUjiB1Ek31IcsDMwuXfQWeytaglxUTpD5Ydmi/ddWTSNnySqdqrnRjwQAS3voioghaf0Salq
fpsmSuBmZaHvg8msY8I3OhUHU2z/1HEktva56M3bWS9L7XKOBjBMBazUfZfUJCPRLTAN7MIKvDrH
TDB01PQpSlIKws3ZIuunjc5NXNjjS6nJNSXZY7Ud2NuFOxSoul1d6OO+AnVwXzsDQDFnFr95dcso
B+SJJEkJcEDrCu0Y9gJ4yuSAdM06+anIO/3WLgZQO0mhmr7W5+RNpFHHBVatj+gjp4PaS8MNqSMH
RK4QkduZ1E3nplLetKYhEY6hsvjKMdqEPW6ura+yzUbXZor6UpNVPGkOcq2CmMEujkd9r2HR6wHQ
tzZDoAUHbRCEtSjrjSgQ0M1DgzP2dZ3zx27JMfCSOW1/M8xqyCpOFHWbZHF3rdl54nW11GwpcoEF
WdbhjWU5Eym80kkL16iiBcIbTrAjhVM9zHmpXOmKElVuUNhF66l27cQYVJgJEtZcvxNVARS0zTLV
4oSKqLsP5vCqsRtz3EdaZtx2KqgWoj28f7a9HTXhtmmqQWyFPRPvikUi34yGLb+EqSMhFsnjU5FU
2XMNIzHbDBzKnlyJFOAPN6FTHDeWF2JGfgJ0CiSaYunYdfqkOtTUSB2qLPndx9rsBToGI7y2RJ76
EijEIi78vINtLI/Xoh1eIlGcBmU4VvE9fl/HHB+1zhZeGWa/e1DIAHNwjPSSsjoZs3lJGdimKJ8c
oFplGu+FWt8tjgcEe0lyUYpiFrM34a5SD9FjY7de0EXg974NueENU+dJqEEpXfEqrS/daCLT1Cja
s5mOHdmMpxDJGsqXzR+uT5F4cRc6p7ZNfCcGL2CkGoNvwD7Ho7sSm75rLrp5gCxBXRwJcCrIPSvq
jsWQEqmT3NpUkb/ys5TvgdR7VcbqNdLt1JTH3lCPObyvlME2sqcAlFkeD+7EpWRWKrfpJZfbFjhT
srrkxpS2he1HAl6OtgiqdiqdVQA4NVF6SOcvaUy0lTR5E4qNqElyh78Gh5lnE+SWim0l2RcOIaRc
r3bcizy1sPyAUq8iHzdN/CVp0MeAdfjJVnHIgnQnxeamS3XUI7mXhwmkDNtNrGGTx4mfKTLsREoq
+9+pDB1efcCf3LeL5Kgo1Q/RGfciqm/zeNHWxjIipOfeGjdtW7opBWW6E1+3Cbe4BHjEdIob7gnT
TTxw11DkQxshWCCIzIabS9JlWJs705y3ZcQLpLazQy3PEVnoydpZBCe8ebQOuQrrtuyvzSZToF1w
VtsR1Dzrwu7739IExzE3j1Y4Enk3vCZaXKGNl6burugPD+z20JvM/gLPYwL1YENxmHSa371G2kCN
uVZ5aS/He5AXji+CuH4ZEdh4sVp1W4J0yaVT5eqPInXai5x71Fbpm/zGsLseJ9U4MC9E9BDvYVsn
sl9ZhKuteae1MyTl1s+pz2G3O7BrFgt1dacbAezWB0vrTyzJbak4qB4CYjuq39cAAWeHWo3J4VKL
OWWoKvcwEjZVIPlNz1DLUubniMWAlIdtA/YHJRczc2pU1zTD58Z6Ji2Ak0cakornbFAzfdtI98se
oVTJtmhJ5baGPzAPi/arUZpXEbR7U2huSjggzesvfd6dMJLBFMd8FH37aHftrq1zGwf0klpHCRfg
he6ZW8VW5V4kdb8KAUIUamAKJEsO4s1gkFPMneNkW25X/S7G7KCmFCZbtwPVibXdeI39VCe6Wxtk
iiBearDC9L46WrO1M6WH0Jp2uWmzzBBdSMNWCWpPwbUmya1dJ6pNr8Oo0cVNE1IWL1XlT8m+0XMT
LqZ8WevanR7lO6k4DnB7wqZ25+JnjAFKrHA8XijlVYA6Tek7SjY5ACJsTxgoEdzV7bIs72yj8WSl
8Uq+EJa9u2JQjurQOF4fN6eGQSNUdz2OsX4wWue+KtVjpdyKMntShsrLkdLIXXrRG4R8UuFypG1z
NfDNVv8iFqZZHnhRUz3WhrRJQpjogxtqh2qyXD3pwFTaI5e18SWdx03vTFCz411ri8vGzG9DlQeP
1kApfYrwy7RBqfPIuiYdfjQizQ8l/aYLH4WO0kS7T6nO0u6nJPUiudsOSnabavTQ+CZp8FGr/iGI
nZMV5J7CM0WYydehgL4K/z6SR/rTbKH9ctmQdqmubipL8wzeViM0t6x7iByMn8PcK2ZtY6upD8nw
SS7bUwKRb+SAZ0e4odKE15njSnF2H5v0pknMEmvlZCONj2RMT7JZPaZOdmVPyk4krSfVHTfs4Kum
Oo+lA8ckKrG8jn4O4AFcqJinue9jskqoC1pT0rfgZ7tdJhFI62SlvhJ6afyMA7KBOsYMfTvsolnT
8k1p2F/aevRnUctoJg2Atkp5sHP9ewcl+aTPYMH7xlI8Y4w6f7TThHRpNO6USvkahb16ZUzGXW2n
YEw5DtHelLabtYGzm5XOpASiZFUMzs2stgbqhcG5n4de36kjj8nSCm6sLAswu9UoZhwT63rgUL6M
yRdvEPLczrMiXIZIOhCoREmfR5UfO419EkR9CQsG2U6NxMNoDg6LhItzzHvGZaFruxEpb5/obDtN
vkkydWA5OPa9WiuTqypgFNSOec+DM+cZHX+vHOXKzkq/s6ZLzRYdWEa12sLRUrGxz3elXftF1UMy
DRp8FMWDMqQPclqjyZp+2IGJxDtB76NlMvXC0GgJRPcRmhPdt+Xw2PEQ0NvSa1MJYiNijASmn3In
qbXr8Py1WsEyl7KNISJzN0fNjVbKN44TS/eqPEW+bUl3jZF1G6EjESsaf9DC6SuOKvgjTHoc3cWN
YR7UOXCOfSDKe2PKJE9Qmbc1mI8bxWAbKgxoLUk4lhsxyhgeRwEnnMLPztCmN4XxK5SWFKnd4Mgg
F78VbXqyUvNZOPXzYEi/szk1jmzRUDx7Pls/IJUVNcttaGC4Z7xHjY5XsBxytjEv0fIa4o5Nd9jY
uXY9IXqCcXKlj72Ep0L5NLCWUHxV+zkz0f2EuqdYxrCTkAx3c+lVafStHQYuZzq5v7zQKDm3uWfk
wVUHp7mf0y8hKEACCTB+SuOhUxtimdojD0yetUWxZSntKJT2rdnca8bExa3cO5Xu5+iPtMTYt/H1
XJTbsSBjNfGOncpTQL4tYOl0lY4A8mUMlK0RQhkNv5Wi3zp2AVAUdp02i4dKAhaoVsOPFJcyKSBN
2AheMo66I9DUwcyfAJ5LvIw0+9ogrsE7Eg/zdnkkNFEibVTlpaySkxIMj002oIIcILBHrjGYO1n6
MYr+IBpEih0dc74GpQ31veYAMIDQgzfaBE2aer3ExkzePrHNjJcCGVQ1bsw7rZCGjTGOD4BRNDcS
0UXmkJBucznZyrF1MObxskKXJ2f5gzpbB0lD3VFSaKMCUDXF76GqT1nspL46LhAjg2RpNwKf1Z95
5m7U8m42oltCKYgz+4dZmi+UifBnU/ePVlOi+SNrS2J1bPqOgenmnTr1+zio0TbyM8cUDJqqRa0b
5EkDr9sgOaXeRbp5qdVPjRMALf4KwwwfEFHdt1JZQ4bk62mkRPXEr5NKJlkgo8LEwDxqNVR9nfVr
NoDQ1nlV7Ptexx1XZ6cjzz50OBpELBS3rsufsZ3BCJC/oAx8Npgh6N7sZ61InqosAv0piUWLId2U
UfMUwgppSKlbaonbpsQGGN0GgbwLw2/6kvkeZ6+ESlkq1p6gMNcB5UK2cKIK8hAEjQUfQt8UcuMZ
YWI6LvbJ2nEWiYX8yTJvuzic7yM942kZNGwGocUjjQSDNzmNp4aBOLRZ4XxNQo58LrY9/oGI++Oy
3yrkB5argq4Xt3GcjPJuLFI1P+aVKe2dWjg/tNxIdqGVK4vurdPt21cR1H8ilG8ikm+TNks8kmot
Apw6Bg4OdK9VPNIsFVHoKPsMV3iz125E6WfDL2cTHsS2ulPdCGniXLnqGerB24TY+2ZX2QrCfXml
dYmvR8lLouSIsjKQb9ygzR9Z3idf+qp10PgNY3ImPfQ2O/S+4eV7vEqO8b7sAol5l8YZ3Na2J+fg
CHOfjNbsx0Med2cSQEtH3sZ7+b64GBE8VnG6/yPqedWePYcilMrUN1TpgvwYRYLB98+H8KMRNIhb
qxDrOEfXRfyEomLKGXO/lM07s8b21Op/pU58ZsDOtbLKYOqW6Psa6bWenwzqQArnJBMr/LwnH40N
sjFyzrYsw51c5YsC4uVz6eS+bCKmDpzpQeIGaUlz5c/VdPq8rVWa8L8TgewgYeqFZEoe6O1ESIhR
8lJK/WHDPdtDeKM6m0bs5rsWUnzglorbIOcqpwscr+abzxv/uKP/2/YqU5o4kJkGPfVjnBozwl7V
kKDgIYIkeZ839OGoverkonB6NftiI61JIjD7dN5gShB1ewfDU99GVvpvNpJX3/NPMvBVU80YSDnl
ZH71o9M2Knjgjeanl9kpw/G82fG89ic/21CY/3kPz3zK9fqqMzWSZy31Z0LxcXTrIKlu+2qrNc2Z
CXPmU6rq209pjFjVJ13q57XxfSTBtQGoUQJbRtrzeY/epoz/mZi6DoYBjBbi0NWOHFWprodl5gfq
Q8I1Yzb0J6fkTogaV5qTM8P20fZkvGpstQ83InDKos58o8ofTSME1qMhN/u8Qx9+uVdtLH//amZE
ISZ9akTRA272xHe3tojxHhiL8v+xndUWZXCmFDw8fKVVeK2XbllfWuKMcGnFsPlndNiI4CVqi8ng
ao+arUab8zkj/up2F8jY7rFGc7ZiY/OadGHFH7HoOkeA/XCQXrW5mnpky4jBT5k/GsOLosb38J3O
7O7nWljNuWaOENEqmR9CWaq0g1b+/nwKfLhKX/VgNc3yuYtGha8mRThIlDNWo4XbKbLXpf9mZ33V
0GquxWZLgkBwkW8dCuPi7kZUEcIXnrV42P2rxQNQUpNxb1eAWr6d2CQ59LLJc0K++JsTuL+aM/n+
7z+cCVHDhK6hqsofmeGrtTOosH9EVfqpXB2rKLjJNee3FIeHuLEfP2/po1VqIt2WTXLk1BSuvpyq
QThXuP2paXVlEDfcTHVubmqrOjNCH7aDWTtyW5uJuhaWUb031t1UEsuTjIumy9r91PGy7VvcGz7v
0UeTerGF/6clZ5FIvvp2dmroKVkcv8cWr1SaK2fsnj5v4cO+6IqsIx5YxEarCTCVcWioNTUPo4ON
SGRIGJeUO7SNypkz4cOuWAq5fktFRGSuzvEpKqKQEw7jHwjVTm09TGF9Rq3zURMWShisCqn2tdeX
r77KlVrqKuQD9gVhQIRSknSO8vTR93rdxmojI9KJRYBc+WMXI5GXb+fJOFpW5P39qLxuZbWZpTUx
kN7Cj1uBzzThW5lneLTbRvH183Y+2tRet7N80VfzS0rCuBr6yo/C9qkrmztNEqcy7+914sj/oiXK
TCn3VtgH9NXwo7AytaasMcSbX6xifLK0DpdaLfuN36bzL05RNDL/p6016JV9CO5fU/vxVP22O644
Qa/Auk6bM6P00XxDd6VQ0gr3EYvMt19v7iaCTsjam1rcxfP0yx6q4ExXzjSx7krb8n6YrNxPNQiZ
ZRcVhyKMzvFiPprTr/qx5tUGpVLIel74MzmvoQ++a6E4SH3x8/MZcK4rq5WTmgBOxrHw2VvwpJRI
BVma2H/exrmerNZNrGiisY3cR4zwDZHURSF1PxAT7D5v5cOe2IqBIyp4EOgJb8e9Lap6VMOS6615
aQXlwVTOCVE/7AeYP3QLcPXehTSMoqzRpJT+hPtRaaJu6VUyPE6VnVn/f37q+m2PNAy/AljWJoT2
t13J+nDsc5hngILG0txWfjHf4sBUobUo4ttBolAXBpVaLWWRkVtbCumDAmB8e2sTFTzLUP3wSfv6
96yelXoV2YYkCr/dCio3F1M8G7tC21ftU+FFO2sz7SYySRSjprtzcRVtmR2ffYzVeibYFow5M1Se
W7SkOjZLclzH9zoIQ9Bgtuu0qt1SpKnKaLnjdClT1IOaetWuEAr5QjJNbp8uRmRDMVKeqLRz/lIr
HRWDHE2T6aVplOLgOajdXQ+Os9iAAtS2tUxa3wrD5EEIo/jS8ES1t9S7W9u4r3D2q3U9vSJLJczf
5J8seW9NnYmDUq7hpFET//58di+f+M1XQHesc4ASwrBQsK+nhJaOwkQw4Ec6ucORUCH/042iZpvr
FOqnY7AnrOt93uaq7I43CY2CXJIRsVLn8O54mAMzzRNb9o2U2/WU3QmKOxKzw8ta37V4wwQFhY9O
dgKZtk8CDXs3+czWsdKc//MTTCSUNrxi3HDWS8FupcRRVD+xgT092APkgEn1hJ3iXncUlO1bUkMy
Q9/WlJd/3v13y33pPfgVkIXIecGovl2FRREY8hQovtlP1sko7AF9Q+o8haaSf/m8pXcH/p+WWOey
Yuqy4qw2SG0m+WbUqo+XO46X12m5VA6Rezn3iPlzq1/PIsPRLJhyjCf/vO2STX3bUOqEk6mecsUh
PlLJdWHtk5CFa28/79T7XWzplbNA49gvZfr1trGFnujMGMiKnfV1jt3moUOq9lPfjr61ETjsHHBD
w/HQC73+zMitiij/mTWvml6danMlW1pmaX6sTMlGsaotGddjG4YPCp5k83TQCkUBU4wAwoj8z7u9
TMjVJ+aZY/OQZ75yfq9mTYZYQMxE7EdEKJjzBt/qiM2oVDTc+NLgS0ho8NyHfnfyKcBWEZtDSFuC
B+uXTz21gRwyqjaqrMggPVQS5n7oW9QR8r3WXZMimarHoqbMRvyU5kOszGeW6QcT2LR4R3LJNrji
rVdpEOLbVNiaP6MGpVbcjm8K42Rnf79MUFmzC+C2YMqUXL2dUOCSJ4Skhm/gh3qwndy6mqQ2eUpK
U8XcXB67My+XPyz0N2NJDsNBcWtrjqVT9rEaSy0dprLOS5ZLsIc/XTdXjdhkN8XOJgsIy8Cr74bL
7D6610g3XTbqFeLnbOdssRjeDAdO8JNsu5hkbj6fYquSjP/Gil7/rmU4Xj0QCg1jxQ5r9s6TgQYc
6sfqq/Y19BWXJ8kluagvEDI6/QHLXvfc1ff9FrL6JqsN2ZDAFqIQ+RPetq3TspxjljNemLnYGF9i
zzpzCi0f+d0gUF4nW5aGfmltVSOqrrN0p/STRvoWWPbkVRFpvkYdtDMXyHMNrW45QTshhBc8u9S0
d+uhvxvG+XrSg3PD93E7xJIoIVI5zVezakSkisC48vGyfdAn+bG1ZzD75Zl96INWWCMsSlD0sMrW
MSQYUk07m7UfdC/mcGitFzF8+3wavtt2ZIyasGnTCMFymKz3d4VCF7yPa9/Iw+loJk51VBECnYtR
ftQPhcWuq5Afsa5Zfa3AySsrrVofguExVNoXWwvAtpjbz/tyrpXVikpC3Qxss/GjZvSdObiFgvtE
Fc/fP7dNFDUGlg9k85eaj7frthGIhpsWFnzX7aMy6XFgCDihginsqUCmUOLM2nm3LzNEBPlsjUuF
wfdb3Z2JjupylXXkg5pNUtS3UY52pdJvKnP48i8+oE0LnHjGYib2tmu5LIzZiXp/NIto12q56atD
ZP8yY0n626HitMMgECSeoS110KsNyE7yTDcr00eMX+4m/L6lvmk9wxFn4onvd7pVQ6v9QLKR9+md
6ct7e2/tyn0BEubWdJUNxc4+GlX5TKz8fQqAGAx80yUeSnhRs1Y9CzWKprPBZGtFwnuXnvp9sks3
rWe7cuAmbuzVfzsfwVvLrCkbmqGDu8rqhqbkQeZEReBTKfet6hWMyfTBNToUslhWn0kIvZuKq7ZW
V7IIOf+s9IGfJd+b+d7qfjcqKhggUH85D2mGcDZhU6Y+T/XVjOdPRmnSHb/Nf8VZh2ExpsnwwT9v
5KOrLa1Qecia4qK3vuTFXdfXiQj8ELjXZrzofta3mSdtBR6hbpR72pEyAL+7ROM0ntl0P5okb5pe
7VTg9mtFaQLfrnf6cT4oJ5jFkquh39xYR5VJgvD155nufjB2lFuaPINIFVj85+3i7s0xSnqNsSvR
I7r1FaGcy/io34hj/3XwrGN5oz9lv+xz15xlSrw5+RUK7hQK5MhZEppeP4vmwWwIwxDJuZX6jYi5
WuWXgd88Bq7e+bLfnlkNK+zx8mp4295y4L26VsVRoMcj7aWPyUP0E5W65mOl/g2fzoiyL2dvHYut
c0B5gwHsFb44f33TWdo3wAxR6s+FU17N3axOkdep1SGm+K2qTUjzD7ZtnjkSlk6sPypEe5xaDF4n
72JLhgRqssm6Q4tKOGohm4cXZ2bLstWvW9AVzgFyPsvLb3XKjbz7zFk0B+ve3CPs9qVNdmo9Ai/b
Zg/d/0x/PtimVfl1c6sF0WaCBwnNLbumvlnSS276PThQnLYb982wbf/2YsUoQVGEn2vq0GDX3VPD
fmrGsTwE+lKsCzqxRQgrj9+wCrDOrYCPPiXHgaPBQjcg4aw+ZW2Nk9VG1WH8Ed5Zu+lLeAx2Se6N
W7FHZsYs/HzoPpobr5tbfUr8xYSShtXBcorsAsEllRRSFzx+3sj7zYTv96pPq82kKE2zi+mT1beV
m+X1i2q01yNqMdzrnafP21q+z3oqWgqIDu6NhDzWkoe8DMqkLdrDCBBmmG4C6TnE9vzzNj7qD+cn
gDBo9dgArg5Rrimi5pFy6GXQrGbh9hYu4tGx1v86ycXEe93Qsl2+2p5qw4k48dqDqT6MzQjPjSJL
/cyT94OTjUZU8ByQ1oklrJ+8MsLYqau7g9iZ+2lrbprIJVm7yffBDhdwDxX8EczD5tyb6H2Ieenc
q3ZXUy+uuX4vXzG4rK+kp/QW2GD+pfF/5BeztJ0O2a3ktdwdztwl/wzOeoLgD6MDMmOJMcHfflNZ
EiaZ1fGACwzeEq79e75ovqHZcnEqug8exAYY6B2C6+BrcpJ9+yp++XzyvJ+guIWZXGId4jbLneVt
+/GIuUgLRGx05P573Suy34e6cx0Uwd8HT2iJHZnjVCOnvLaqDAhsO+k8HAI0xBACgQQlwzW1rN+U
sjk3iT7oFc9CmPkEhJTlOvu2V5g7YBeWjRyVyQau8U7fGJUXbnPusoMn6xtk755x+PxLvl+GVNf9
cUvnVEMdu2ylr1bHFHAc1QX0qbzX3SwIftjT8GIM7c0oURXweVsf9g9pxuKqtYQ2V/0rghH2TzUe
uknzuibZmU20i7R893krH/fof1tZrXehK4NRxOMhkhTLY7UfbQnss8jt3O3Lc+TAD7vEULGNEWV/
d/co1DFrynk8CJO4rBRcC8O8kI358fMufdjKIpyQDeYh8IO3gzRX41BkYjrMVPKoya+ogDSXZOdO
zeUEebuoib/aOE8twRWChatWsliLNMnUWNTxs1K67VV5JNJ9lz21u4LnwFG/aL4Xl/aVdGbA3h+f
BD8R5fKWsiwcQFeLuRq1Ljd6+xDJzZ0zI+mXGiB+f/0FacPmPOMLEmhdnZ5l1/CImkHdSPoI2EAr
uh6emp59C1Jz+u86/itayGX8oynb8vfniJDr6ldx3zW/fnWXz9X/B0AQZXkX/t+BIJfPP5/D5/bH
c/MaB/Ln//RfHIgh/wf4JSEcjDSJ8psWa/O/NBBd+w/odEclCs/bkL+loX9gICAU/uMs1xDHNonJ
sHuw4v/BgUiq8R/0UYAoFKBYTNy/woEsE+1/FwCBRWfZl/gV/DcJpfX+G5YGvoxOaG+Sg7ZDLbun
WGbf7M+lZnlWL1KnVUsgbkju6AhKlyvD2wXdqrVsDF1qbTIxlgVnilyRbRiUPDah1mpaBsk3VBqj
zwDzDQvGoQz1Qroa8HO09zaEaYr0okEP1Y1B7cP3pjCtZ92mBFIa2yTZWVhlS+D+RVjsU7ytKyKl
oXWiYqzrvazJu4ASC2co8JFsYqrAVJCrX0QxLgSKVEwLir9OKzFCEewme4RNird2TJ1rRbE+9o7R
rM/kgeEfQbTXonQAAl0ViVzecDRn6VOYNnF3CtW2W3LMxjBiWZkZ7SALLCWbhD9MRGHIMOlN/oq+
GnmX9G5kJwokktqaRZS5wEVqahCErk7Um0ay3KaqG+gRUIV6HrPRn0SXUuxs5INOySSOt9RMu7Eu
98LZ5XU4mr/muLZxA9Ciqqaid84HC35J1UzZTuvMDjfvRsF8FCPLNK0uqZtq7KOT22V0FCrZgsOc
IFjZqGqlOT8ko+/Kwa2JPzZHCshLCp+qIUu/V6WWLiVmdtB5U1IOwgumKRBUvWn6bVeWzqEcTHNv
2P306PQipSq7rMBA9qrBC1lpJviNqb4IiFR1zt0gGsNLLeW6MafOdKysDtBa3YKTzxy1uipra5H6
D/2AG0OfPE0YeTyEjQA5Hgb23mklTJMTIQebYVTClzSP4l3VReqFVMjgycMpY+CE2RTfC8r11E07
mA5VU0n8TS8nW3X1WrMDvNu6+XJIKvmrZhXxlTU0IRj6Oi+OYhjVDvKzPZKyUk3zu1Ib9kbO5uFO
0oPhUmhpAMEcOrQy8S8GdQRqBCgy+gJJMsJpX85zEHkyhgkgZziPnhVFjACch8g4QNURLwo1MF6i
AM7HimW8otJef5zUDBJ2XiwwmwEZ4VNTLgumnBpEq6qGKSIV94ZSuCJzuIiCI7G82OyLL+3CenK1
vCqp12k6cRU2verVSkuJnJlg1ZFDtMrGlLK8UaGsz1P7Yb6abdykHLnt75O6mW4QaZAE7Kc6PZZC
0TzuEsrFBHLDceeEAmlNOLnKClWKrdGZyc0cGeqlbeI/YpUDLpJ5B/hbD2Ph8iCnOEvtQ+r8S+H3
k1F/DyxJ8dLJqGxwVlRS50UxTifgJ4Biqtg0/TysZp9vzW8YJ/Khhglg3snm6rJLwKvbxQyQJYsl
5yqwo5jn7ZQgto0xD8TprF2ARKLSvqWxPBxNyZ5cm+99U+QLhRJ4jkSNtVw5vq0ZeE2GsZ186xTo
AJs0Uofv1Ja0R7tRFdXDm0MEewn2zV0EVQMzTNHXhDwp/L2US0w743EMrimNgh7QUC1kQphH2gHZ
wJh/JU5oahTtZnATmpQFS8FpQnhWtdFm3XRThDUV+N6TPlkdANImCtPnKSXe445xpe3Cso5/Ui8l
hAsAg8rutI4NX7N6ODxWZmab5VghqNh0uE5wXqSj2/UNZZktIbgHxyjFfWVmAVtFjB9uUeoXVD/G
j+o4GjemjViQ0Q3iyzhq6nJHOsbckShUu1tTT8cfVtcB1aiwe4AJMQKrx+Vm8rpSSQGKy/ONo83O
nluVvhmRuftTaCV3szRqP7HFbvYjmj19MztGj2FtpB8SIzOvzKiSXmauRRhDoOwqKZL7FQ1xtsW9
wNmWhgLmKEuno6WFxs6wqxooTzuDzkgsv7LHOXMzwve7snCKq0zM/VU3S1XmRrEap1hOKOroCnC/
4FwHR7KgQUkBZJSC8mKt664KBfhIjt/6fu6gZch6OeyluAU9rrbK+NMZQufQF2YOKz1UoNNY+s5Q
qdfW4mn43VC1dunIjXoITCs+QRgQX/BTrq7qir+i2VlcO3ZYuaVaO5ux6uZTyHw52ZVC8Rw8Rymc
RwAJpAs30VKkbBHM8KJZLg9imLPrKCkouo96Sh+iWb21FoGKnaXW0RzV5quwwaASn0h32oR3w6BQ
tWDEjuRrZaLdy1Q5/oj1iurjrMsrT6hhl7ioCWCDSI18MKNE+HIDlUW0iRa54yjFX1WRYy1TQmrQ
Q9t2x57J2asqEaOwZD9U1PRWh4yLZ3Ii3xiBET0EgzXi0eGEX8TUyDs9ZhyLFvr9LBcUuVNOu2NJ
ZokbtLnyZEwlkeY5R/Qztjgnp73WXKmR1B91OxMPeZRj8pxSWwltR8KZK9LarUpb+9lRoVWwpA2v
Dybpd1lPwcaKRiaSFKJAMXrdE9B4vplmNIKAmhruzzYWDHCxBghkTS5u88wYtqo+1jmOtVP2lZOh
2ybVUMcbxw4Mr5vD/kJkhe45euQcQhSCXiCov0+VKr4eDVNcyJld7CKnUe+5C5S7XrbinTmWyiYB
gbRRuQHsU46Siw6qDsHXrkge6iqmqrQuVF84Rra1zQBfbztqv0eTnb7ECRhbyQHZL4WtBCBIAxSS
s6F0c6teDk6petVEgcA0mMUuR49xZ5d64+djiZu0mYWnMJiIGQWmtoMiAAuNfeY6l43ypA0LikSS
k71tD/WmmOxsn6fBc1pjAkA9+FVWdVg8GHawUyhE2ERVY91EiTF9NQdbf2jlKt/GQqUMdaIMuOOa
tZclwhhWkfRemWKDYlLGu1GzSt41bTPeYPqibjs91t0BgPIdhLmEsutB9p0sUb6PSmG//A9pZ7bj
tpK12SciwHm4FUlRUs7ptNP2DWGnbc7zzKfvRZ//r1JSQrJPNwqoizIqtyIYsSNiD+tTaAp/7FX6
cWF6aW7NPNypLboNhaLUbyqR/EejHnsnqOPhi0jQxUFxO3BadUwfZU3UbmgZbchkxacu6OCm6cLw
xDnBDu8agdwW7K6jYMj+DQWp5XNBxGTPDEb7amzqI7XXxQ9uobE7AL10goFPrhajZZOg6x+LrJh/
W23Y7GNBBH2ljdxpUjPdl4ra2qHSpiisdNqvUs0saibxwadI1gevEnPlNldKU3Jla2pv5b6s0ZYY
pUeuHDORi84a0HJoy37PAcdi10Ue3uzw+tS1svYzGcTuSSQhcxu3FNLvapXgKRA+/W0aBJl2/HxC
e2UMv8qCurQnjYMrWAikJ/FQPVLPiHOJJhHMuMKhaEdICjjIDZpvptjMnO3j4MWT3t2IIjTHtkkG
dw4sajx7H6WYJKfLdxgVYo5RdAiJ+N9YJYreHZBbihmDmf+vJX0186S6K+AJ7it9Fm6HWSkXUHGX
fY9hmaLQk07NsyRkBIRMcHLdgdJJuXpEu3mSPHJCI6AaokpOWUhksyo9iANPVSS5JnRrhqKjtBXq
PFAG/e+kFeKlQZ60mK8oP8Nsnr/PSanelNJYy3aSWeOXstCXUsIYSQeeuY9cufKblH3pGWoeuXTu
1O4AHmpf+pr5ZE1dGXLdntjjc06jfjjUpSP74XRowkDx0qYf3CHKhleJKxCJSxQpchNEfhWU0l5s
h9xrG1EEwlPHhwE5X2+CkfI5oceB5RH4Dl2tyVObTCA2RMQm+obGlKHSkdMtQG8oSq89T/KkM54W
7oIZ8YgJo+SRA4eWSsOvPDGCnZfpsXFqIjRCxkbsb9qpi35V7EJdERonA4RG7zq4hiBWamBvHdzA
GGketZEkN21G/7nNJulAXRgI5KpVXLrl8rtQr7KHJgoMVyS34cJIMBy1ygJXyAZTB4/UhzfQzeZb
K5XpMk+piobC1dGsq7SmC4FPOmZZJh3BFOa4giDvj7ShG15SS+OhH9u2d8whAvpTFh1uQa5SO+nM
9DDj4by0Fsu7Jjc7FFdqkPuqMjc/6lmS3wQRNaYmGrtvoBsgXGnpeOPrU3DQAAw9Q2kCy54COa2V
sAcioUdHQ+j9PzHFoZ96pW/nnRhrYrnrJaP+nI1+CfNEy459IaX3ooE0ipBmAykpurOzeowdX0iS
/TTPsteNBcoxYVMeFakNHuK0oBC5lmcJUHzDLdKSe2dYmPGa7g+7RmhFFN6i7pjn8fziGyF+U+Ne
nHOpMsZ9XOXljyRIpKMfxpUHN15wQBa0Hsy3yumNDmreECWvgBBIsppF8JoNA3A/q5izYwZI4sSM
ctbERK/SZ6kAg4c+rRW+Dnqo5bupkoLCLpVc3vVTMb8miZg7CvyUA20f4us0y9+GKpRuOEoFD/xR
pgL/gnJG1QNHQ4Va1U7Vpl/AxuIHk8mji5wTd1drtfA5FCkGr9h1GiCCjElIaYKQwBkN8XejadRH
swz7LxWpit1I/eU+J9jgabFpfDcA4d7kedBUR/nvK1Wj+tnNsjz97qtl1oKMS8fepfS9fGhDVH/o
GypgHGniwR+qyR7R+/jNoVC+KmCF7rs50JP9CP/+1Wpb+dGYw5Enr2xJf/zI5MNwnMhOXfEWC/kU
btIX5R62S/paDa0GvqRWzNIrIzUiNoyPt2DHpeZ+FK35VGnhfAiLQPeqCA9sRLKBjp5cTlxKSkpl
EPcjolfNXQjKxpzv/Qo606xUQWYLlhr7thoN6jEajegtVSYJOaIoeagmE5SmNSUJgX6hS+mv4ZqU
W3P0muLcTkM1RLxuQ257bRGX30LNjw+mbymPUhjph7wahf2YgkASzC66KRpewH1QN3+yWAV2Feqp
0wtm8aaPPUoaYU3dWNDOkFCFmiUBIiV9GdM4uZGL0N91WqDdEKZHT8ZXk9ZVBmO6VSYZAEXSGkgU
gd2w7oakrJ/KdjQeq7qVpyc9qEphH+lw3ATgSg9Sa7DPS60lyMnSOeU9b0JNlgg2dOMCPg1iK7lP
inbygPmq+R69aU14KBtTak9kW3jIlWnV3IAq98GmhqozlggBCX43uqGu5se6SCW31S3fmZu5cyeE
Kxx/7pe7oRrc9n7tf52pjlbB6YB4IYAsfoKfKhxwbrw7q5TojAmkaWykCXCZOt2oZWk+0GXUHgSU
pdsdML/p0QyQu7RTtMw8DoBxjxuGCiSayajsAaW2Eecjq+tklZH2CItI+8IVffgqWIXxUutGdox6
zXyr06B2AjkYXbDF1KNXCEIMgGB26hQZn4IBqeTKMtLHQJqspx59Y4n4golietIl3mgExpGlrPL0
lGZba0rLCZoOUN4YAejhVYIUPS9hR1ocTWukw+M0JL62K/Q+lqGKqvUPxOID1AOj9oRaPCubgop7
Q9XN0R71GnQTpIwg2at5T9aAjPXwpC1MVraFtpOS1H/Rge4cwKqaz7kmTGDxqyncTTpkdd8cwl9+
pEq3rY9CVtH3z3WkwHhMi9puqukwTrNJtEnI7WTGLTUAAOFQ6ndiJ95aBTLN0MliJ28hgYH72alz
UO6lQW/zXd2MqNmVcOqDHn4W9+TA5TKDaJVEBQLskfQ2abTUa5oxt7XCQrFPa4Qfk6bCpq2CPveI
goalQ6ypAykX1uj+taXoEO1A9W5Subs7cqFO8QKNhBlW9+bozvls0qeJoL1dRTVCbW1pmidDsOjl
ppHjKUbid7ZFsehVb+CAEg4B8TSe3aqaekqn+idD7ZPBBgxmdHYbz9LnFEDYD6sWBHHXW5NxOxEF
upWSRgcxWrYGlL5c7mtCBqjpaH3Q1cj31QjYJK2l8T+k1gtPRv8JBbXxcyQMA9GNWAdP0iYybxwj
OpKWaynlNYzp65RFCH+kkQENLEVlK7Sl3hhvu7iVHmUqjr4KysiXHcQUoS2LAuLqINNhNz8EujF9
torAHFyV98/POoaLM2XinDiqPLRfOGdhC0aKnj5PsTZ+keHvzmh4aVkB02bmRhyViTQ/SmrFC6Wf
tAQdNr1MT20cxg9WMzYvrTL4rAm96lVuZWn/PdQs9TFrquGGnEj9poRwRw1Bjo+mlOXeYATcBOM6
OCD+kN5JBj96h4MRuiMITQCswkQgYeoaKIldarxxo4dEWY8J2Lcgfp0F9hopHH341c269CUWQ3/m
ThtFLyKloM6YLcCo1ixg6BhFSOgj6vXbhAC4LbSFiIpdnSi2Huv02sh6RsS6nfWicpVUnr4KrIf2
zm+KqTp1vdaYh8EYNJHTYDL5HpUvR14ZFCEY2qoFqSf0ll4hCqDAEuKVZob91yIBnfLFaAXWsmkJ
6kRYLOtTT+RtHj83YJTHT2OnT+prBjXZAAZYTQUuuAxizqMpynrzLgnD6n4IIlE9pGPVj8euDabk
lNSZimgkYxXeDAi84DAbYhTBN7JPlWQQpOOZQQRopJH4gUY+uX/ylbFTntQeEtlT1nGIfKJlS5Ru
fZFXtAOTluKqODQjQla+0UILE7Q2e4w1TWydzBx5JRcyS/MkJL4Mis2SjMaHCeqPafEZjcQ+vDcF
3hyPyNyYulvIZVh7zTxE/FkzbmROCVnxzeklzhJokKOfc6rBocrNUzCgckpWLsFLNH4ySK+lgL6O
PWeK/1VQwyp7afsGzJGFFkPwmvY8ANwJhNShqWTceAtTDUxGmTTqF5CULGI5EY3O7bsarYS4h6jq
LZdooJiwvnnipw2JOYmgSvvKa3iMTnls1gq/dgz4Q2ICo5gmt7DQEiQ60YR86IouC5+IlwhUuaFL
lx9ZO83kTqpavURiIvhOoVZ67XWSJDWnXPf79M7P84V9nRMx+tZbwMc5EbWRQg0HBPZQHY24Rocw
73xN3g/85fDWJEig38kjL8UHpaQ3yJHLWrRARpkkVFxfHiJokpHErQM5IW2WxE9W62f5c0VUJ9gX
gtJ+Pcs8Pf6TSzkHKf3VC3ifYqGXkcwQmRxdhwiwSjbrKRcUDcq67d9Je/8kfk4VR53t+LGWd7Ri
OcY+OOFeewoAixe/fDAAyyU7QOC5vVWgJr3P3y6Jpfe/ZZWSnnIrDRMKH23QNQiVPsu2bscPwB+9
QHPRIyoeY7e82yplf59XvbS6Su2TgSsz7uS+PacqBYgkccStSX6fMr40sfyEs+qBgbdsOdNla9fM
KG1K+9JJj0QcPGVf7isvdJZHJVUwRNSc8BDDSDsCUX7KHtQDiIGNHO+qxvPy16yyamosF50RMc2N
23zhfSe78wGmqYMscgGS20Zq09mqtrz+aWn2k+lvJQ+5Sl53kTqZYcsMqCHy1cJhRiF1U2ZoVebz
vyP7j5W/jVtn8wxHVIrM5VM2rkTJxE47xA/R5/KQfR32k1M4KI7JB7h9+VZNwGVKdFm5/zW82kVZ
3ppVN2NY+ySeiCR+6bz5oP2cX6O7YY/m5nP7RXayfXgyht1WcdPG1K6FoiKLeJxcYVsRoRtPAEkj
zS63mvu2rKx2iVFMcWf4WAmSemf0v6zmDX7gxtLcmsbVPjGC3uQCgRGivZ5eWY9hRIDT9MubmuNC
qTKbiOe+tULnYy+4uXBWW6Lj9LbkxfOInn83/amP2j5xI9e498GRu1ws9q0t3qgbBZHK4tAunS/t
DHQckFU3VuUWJRxkxSwYb+s0X0JvsNvbcj8eksPkGvvUCZ3A45b8PLvgez35CEHWE07oATu6q7wV
TnUsnOkgbFXYLp0HH/2q5d/PdhH5YzJYCb9qYYz1x3L/F7H3FDuCzavMFW/p/LrNnNJTnz/+DNc9
8X+nY+UkChpV1LbhzCQ4Tjvjl7JStzbqskw/GJu5gqvwppulqcVEfAzgSu7iPcHqHaWOj3CZqR/e
8nurZrr/dUn/GdOaTxIqkZZB1lhc0rwv7pFrII/u9ruGAuLArm3tpPDf3PS36yfeV3hdml5W39l3
VKuJg03hO8ZH9Lsatz72D6lT2KYjjDuifveU1jt+sOmQVjXTl4ZXviLi6qyga72MueQW8dLYoZPZ
6q4nA+7IHGlbbYMryctLiyvHwRsb/5wy1OBHSWFW64SPoZ3Sv0hTvQOPla1l7IJDvvcdsPykVZ5Q
PL6j/8UtKLSnwVDyJqd5rG1eob+TvbxDxfl+i5B2fS0YSDepS+suCrrvP4jfFgQtl7WgPoUvC0yY
gGVkGzcRtYv+3v9EtuQ+znZyuIuU3f9FQc1Vd3Nmf7WxE95xZRhif9nY+peldGfpJW1eMifZbxWy
r2p9/+ebnFlb7eayG+VO5Wlnyx7kxfhRdhM0/3btTfetus3vNTtE/XlHrdxmue9VP/Jfy2uACtVE
xN4GxtkTZxeSE7S43ceeSt4ysTrwR6ANA1kypvIUPvJa4qL6102OvxJXcNWdvmteek8+RHiXgocN
vR2Jk7McP/4dV09lKlJVip0AOKy9S5p0VS8tHlMoCVrfTfWTFm0UVV5/IVgaipxUYlGLthoqpemi
UlsVd5tdTayMgD33Rf0oPnSe/63dSV51K3iLK4vwnmisdC/6Ybvf/+pIz37FyplNpHGIvPIr5iLm
lvNFzjpHEX5/PJ0rRe7/WbNnVlaea45Dw6wmrAy2tBdqPJf2ap5yJ3It9ml1l3mNk7woXvlc27q4
k+6kH+rP9kv9XHwyjh//lqt3EjQzYVNQ5HzJptCLRi/EvsCL/oFvMIKCAl3sBvwSUtNoyX+bMwel
E9dyQm/D9PJJ16fkuemVo4hRJzKldDHtElk9JC7JrJfoqO6zvbh1fV0Vyf8z5+fGVn5CrERqNEqM
9fsgsmUbeXrXcmOHgPMn81E+Jsf4WXbEV/15eIld63HrByiXVYZo3v53ovXVncCH/ayYDT/gH5gw
vupBP6ZOdDJeBnt08kf07E+oUyEBeMz2hlu7yQtXskPuVQfxhGD9wxbX8OpL2KQABziIrF/CQUYh
FBTq6f7x1DQZir//OUGRNtgrdu+lCe/vrVP0mk9bqEC0aqJEd9F2SL0f2YqWeZBHwx7Nu7ovN0qY
rz49z00sV5azK0lQjXo81H+nOvoxuMhPcRki4nHkar+4kG2awbJ6Lpby2aDWZ25K+zpsMM7c7pnq
TaKPBDvL57wKCRzeWBnxxXrcuGVeu0Cfj3K1fSwI6GOmYLPLZ9dXP+nCgyR9NqS7uIVWusFR3vpq
q+0jUxBhSsvq7VT1jUqFozTNGy+Ca76XCwvtFiDPgCyuvGLTm20axYwnNz+DoTBQQWs2Tpnlw19+
pv+aWEZ5tjCqAOAEWDXfngz63QritYpT+S2CZ/nW0X1lu6vLDYwA5tJkpy+jPTNVyHKml5Re2uIp
OKRO/Kn9tDRCo4xe7iw3uw0eFbviqc45U/00vm0d2df8ukZNt0ojuwihYV0+bUwj+bFgXJxrcm9A
rnloi6Ng67fjaSD6o3zOEZO2Sd0VGx2oV1bKIgkJScrSqfH/e20/G3gq9yjp5VwWTP2mnH5N4q+N
Y+PK/VKj0ZubCABg+aIwPJssK4mLmr1GYGu6K2ycZg9w1p3d1msOlLJsfctl5a2WDW2StF3T20WL
1xpDIRbkSdWAe7/oqZ72pp/m29zRfqKHW/DmQDJmh9jg5KD1fqht/03fl0+ptxlQuzJunQGDIoIY
oGlrzGVQUgtlWYu3VvemByyKgRdvEyTXvexE+8046ZUVfG7PWB1YhZFb2pBwS2nzzFYSJHrGnyEl
KeBaNI4upVCQQig27iNXnABGIbrSFiIqUJ7ebxtdaMq5LxlkpDxN4W9r7nYJ1RsfL6ErboDOZIUl
pKFFToPBeyP5JPpdlYU+iUbRCfrnFI1OJM128Hc/NrSCj9FGA5wWXCzlujQqX/L8YqKElEU1JGN3
81dpPx7nQ+CRrxX3fx8mG1tjvfXW1lYngkSxndVaWAua/UTKN222IPTrz7NYoCl6QabQnEEDz/uZ
k1vk9qjLoU0/oLg/HymqlPequf942q5bseiEM5c+rnUbnJZLyA1CLrfz9AexOWRTbkZjM2ay3k//
jOW/VpbZPHNUujbl+mTMM2Ex0RZzd6EAWQvUC/52tgvdzU6TZVmdu5G1wdXkqfnYownCsJaMB1HN
lrf5j6BwEYPyetvwFG5gM/Iru+5hG0F4dSnik/8zqcumOBvu2KU9pQPLcClb2Zmn+gHZwjtK5UcX
rcT91jXvIjyzHu1qkw1UyHdRyWhrp73tj9pN8kQZHpRFyUVha/sKdsUgjnFhXGk8yvnP6v5Qd3EO
UyVi9f9geu2g6OzgFHjak8Sljwozu/TCjSbRy4VK2+vSrylTHS5pa2/VkNxPkxqRU6NSHnlKPRmR
/rtFoOrj/XBxmINTYL+BH2ZDkK9bQySKus+qPugRzDLSRUJPTxP1u56OCxUkF9DcdCMz70JH0lIj
vVF9pF3kyptj7Udi/Uqpzde/trH0O9MTlMUl/l3+9xMB5BsuLk8cUN9rCIuVodlKbe5oV7FQeJVc
ll5XGtmTMZdb8a218/47F7xWFch83BXXpgyVbH5GHZOdV3ejeFtoGuRINFehlnw869cMoZJNvpA2
NFXUVxuGvpXU1EpUC9FjdiYUAVvfpwqsvBXq3PnY1JV1ZMGeU0wIIbTirUN2s6ikI/VDIxAltDFB
o7aV7xjp7H5s5ooPgI9M16WqWzJ3wjXgKBz7sqK2ENDc1/qo24VtPM9ecUSSgode+Plja5enEcZ4
V8JN5yJ4Ad4Ug1rUB7RhbaqOaaU4olC1MW1X9sU7E+sQXBejKidA98KjoslFgTNiJckp+2y4IIdt
iLJf1UPpbd2MLhYGVERUGVjqf3u119cHaq9atfTF3g47a9cK9DRMrR0hfjpSYfvxHF6OcGVrdaSX
caTGJDp7vGj2Y6SR6N7aEQgkegCqp3EC5Xb8ou4pbtxYKhcrErs8HOi0p+qU+8vKmSqU64ypOiNy
GiCs+5ymr4m8sT7ki/MQGshC2eKtALbgQstDqHV9UZpGs3SvfZ1Mh6CfdUNeym6+9m59j4SzUxwX
0OZsC954v5yJ6W1AEHm4gaXqfTzTFwEi0Anvfs2ynM/OR0kfWlOepp6gHOoYO8U8JPcq2bnQUR3h
Sd2Zt+SudzR+ODRaDDvkWj7+ARfbZWV/+SJn9ikCi402YTbm9Hsznazpx8d//yLCuh7gyp/lXT+1
4oyB9Jg0u8ztPudEnXKn8tQvzW/9heT1bUzAvPboT/tVOIqKZsxua54vgk7rn7G6FyBcR//3xM8Y
2a6h3Xj9MQ93md1SleC/ybf1nfatOnw89k2jq21kaHnH71rGfpvdW81Ru43hY1j2fJKnfUld1b72
8juj3Ni+W990FTXhVKSkfJnyGWTSzlR1uM6mvOEFr2zV84W7Diymw0SFFUrZdlL+6cWIEuNv45xt
rM7L29X75bk+dluof7q5LM/4mDxnLpfHN1SAKSGJdwlUk4+/1zqctloj+nJ1P9sLQlB1oyKyF/t9
e8z37WHYow132AqSbJlZObmsFdDnWxwQWuenfN8fkqO8T09bMfZrH4hrmwqVwsSfrh9NYxt2dD9K
PRroGRKq3FeE0YV2ueHBrhxLYC+gsIDQRXVxXfxS05VTtYWK2k4W7MTO3FMNueNSvItQEPn4+6wo
Y9wfWA10yMDA0OUlNLL6QFWrh3PW8YFap7ylgSy+Q7AQqmzDnaL+mdjC9/BedHK3x2tvHU3XNtW5
7dVXy7VgpjtysZ1xtygeJfoWNoa3ZWL597P11/U6LS8jJpZYfXSAH+QT5hHuaJFltVvOdLN1p7i8
mq1mdOX+AwgApbLsr37fuTlL0i083QnvsxcehNuJrq0Rrg4DoOhD2laMMDVbm+4c+vY2YO8Xmdn1
Glk5+mSk8LGO/45I/rO0ELz5f1DvJEcfkN+qbscf6lsbcdxsHTFXj/LzFbLy9hGQilFRxuUo959q
CD6dGxzQSVWcpRAjOE6Ovg+OAinF4RZ49zY1fFn+7176q4+58vuD1A3lQCDr7/rhCTw8V3eC2+1l
yIrGbvtGeuVrEpThqbJwmAg6rxZP0k4xfmfobGHeL81ObbL16vqrULcaEqFsXReXyCtB5VV+1k+i
vCz6jOIhx/SUF/nE3ejpp/jHP3VecWe4VQRVfxf9km/lGzBXW4G0KyPkyaLyHrN4u1yQkQajEBWm
dKCoIbtfFAkLT31EKvy2Ov6T0bFeNnzA4kbWAz63uPyiMx+Q+kqO2C0Wx6/1rexWnukggO2NrmJn
znZxyZVDAuzswrWiE3HJULw3JxTlaE1zMNhT8VsQ3zJY1IjEfjymazYWRQ5reVSIF0JJQUq5PJ3y
XL0QnlWMU23Fdrdl5NqXOjOyDhvndH9Rm8KLpSumb1pAt7yeqBsf58rBbUEttJYTaDlWV64lLHJL
pQuwtxsaQWrr0yAhfJtIIAxLJ0rivT89jMPTx5O3/M3364H3kAqWlfphpk5efaAmIS6f9fDBJbGl
tp1EeUnH21S53fwlQLv0Y2tXfNg7c3/TyWfLL+l0UCtWymn+PXpmBUYEtYRdCoEMJMEp3i/5+Wi6
IbS1HEhbwdHLj8jSR+eKikHGDOj5/WpMqjGyojThiRt+LgoYTagTfjzAy7X43sLyC87Gp+RFJI4d
FhptJJo8oOhMzQctFv/ejLaAAC2yigxp5RkNtUh92mz4avKzKByn3vM30wkXFVegTuVzI6vDdJCK
wc+NcDlvcmBFVDo7Cy+u8TIvejId8ARODWr/a/KwdW24vPMRx4EWrJNm4Huts4z9rAVmT6ubTSvl
3upOSQQjKUaNWZD3/3oiQe7J5GUR9FEuoqtaBXl5SGQuC8gHVEblkNgrgWv+v1ghukJUFfjYutKo
C4Ypo9extYN0OkrcfJRyibk1G4vv0n/IAGrZyKAoaSxd7+VQ06aqHujqSWEUzehgovvnqtbzXPzx
NYrz9PR2qPSNsV15hC5WDZUoKSQBKOPvlzw6O51sCUPLMtmLdnef72FS2pYt3FGNfwpPqb2VM7yy
yd5ZXF2EEq2s5CkhOiXr/a6IfivDj6B7/fiTXVv974ysHOPUG8i/R2NLpjl6nvfUNnvtw5GFf1Q/
WU8/2h/LnTl4MJ8/tntl6RMVV3URQO8i0L2aTXrc6Kax+tbuRyP2qha6BGmr5qFttchLU0nYKKO+
ckMndqpANec/0PHWzzjd92eL87O1AYrstX1Klaf8K6FcqSbCOD9+PLorDvidsZVLCfxK7mgsam3V
+mLN6i4TCvdjC1fWxjsLq/kTwxIm1oCFsD5KxvSsS79h9X3+2MhFKQ6u8Z2V1Qqkf7MOixQrNDra
i4R67ND4W75KxKAJ0CqucByjjbm7sjJYFUScNVImbO+VTYpB50FSA0IVnTLsZom6triZv3W9ATWC
vrGNo/pKaARmxpm91QagG97QZroK7PGth6q0CGbzzCCjB7mOu2K036oluzZAWZNwxjzEqdpbnc5p
GnY9VPcOuFTlTknmdXqzzwTfFdSt2odrTotL/6LgShKEfPmyjN6d00JgTga5tEU/JnOlm7JFOxi0
bONIdvFLpIY5cORw//G6uVycpJktTTa4ahEYXie82jlWw1mjXGvMsZA+l9P3zvh36vPL3P1V4iFn
+Le0Y11wJIdjYaVJSLNqUT0bSIPRXvuvL436oieBcgnvL+QrVl+KvIgCzAYAmBbEMCtyUaZXXlbC
uzj1rbum9qUbVfK38jyXs2coXHlUnfQLYmvrSFBi9Eknx2Zh+7Sz0YgO4sG3Czre/+1Hemdm3QcV
QpsRk9EobDQfaOSl1Wr+TAh969hc16GAd1dYCpbImSlRYL9yVKjKDGISMZqsgHuT1k5ZQn0LQ9rU
j50WwRgcvaosHL2evY8HeMV7YZpQGuVTEmIdf0McZ4ufBlq1bjNGCPNRr3c+FCOH9vln+nUU8mbC
CdJFtBk+uPr5zqyu/FeZZDzhSqy2FUCkonjOApoh8/HfFtz9ndgzOyu/lYSUIEcidqIYflTRuk1z
R1fFxtP98iSj1oY3BFEDcP0X+Pc0jMt4tobCTvrnrhF3tVD9ewfMpUqXJWrOuNFd1PMEkZ6gExcT
enQkbt+ZG4Y7we5oictd8bW72bpWXRvSub3VBxInCDPSorc4d6+5fmq3C/+vLAFUu4CSgmEhsLOu
3tOrMKkFUwb4btfyLj2KFImAG/oG23LiMnCnv0Bf2c8g9NPf9e/sW7aH/eKMj2CVtw6bKylIokr4
Ex69RJcvhDMiytUTPQZfN9jWQ/bcecK9fpyD3XjT7kbOcHhhxEeNXfG6sfuubPx3hlfTHAmy7qfS
lNu6OUD2oI9flD4FfeZOc3KIYvVr0vU/yzx9QsJ247J35fnNoLmiIwtFhRgyvO+PvboDPguJexn0
vB9SVDZJfABc3DUezI1FLqxzhD+DvAt8Kv8Kp7wbXrfSE5fHPL9BW0oqyJCKF2LgKiCxqoROYVfV
8CTk0UvQWY5eit4QScOWl11OovfhDcjqKHkhgEdJCzVe7wcMP00VhIyeVfGkFDthZ9yEnwRbpXHH
+tN+3453XblYLCh3mUcerkGheOa9wSIopkxWMajfQZKwp7vse+jQNHY3uos6UW2Xd1sVCVdC0tgE
PkmJEGHSi05IdVLSKm+Z0QXont0399FNY0uHwku4jY7u8DD/qB62O4Wu7eZzs6uF3MeCGVK+yR+O
WrA5wvyo5NVr6Jvaxle84pjejW/l0RXfT40iwlAf6W+JmX4JlU8bm3JjLOvWxjivUYowMZHewpC5
bV+s146LhlMfhDuTsqMd/LIJJs7WUbxsuPX6pOACPDIefhEAeL9chGSshrTolvUZHYSfQGrsxfk0
j/FTd/h4jMvn+MjUMstnp34iDqTSMkx1/q2S0ThJOaBmPFFydpoRThS2BByu2qNGhqiHQqX4+rqm
qCOlGEKTQ6ro+pPlZyUAxT7aS40075pa0XZCZvzoBqvZqLi/5mCW2g5LosyJSOpqz/vdkgFVStYl
hN52nPc+AFK4eDYNshsr89oYCeosWVA86oViTwK/RiqtNLcln0JivdrN4WtPc5clOKMSO4E6b6Sf
rq3Tc4PLDzr7iFTDCYjbYLBsoscwlHZxEe7EsP/58Vq56lLO7ay23KBVSDvP2Omh4z2rtIOGzkyT
z338p+vwKUvwI/xtuuMbV/+PbV8fooEQrrnEH9cyJ4UW6b00YFpuLNkd/YhioCRTj3MUbL0ornpr
ShyJNC6XgYsHmYBotKTE2PqPQpG6a9TdIlE0ONMtJNLGpl1o6wi8HCItU8vVkXDZldb1QrJmcHUB
ZvVPApgkEb2YYkycfzuRS2MWkyhyDJFIWx32OLQuSWs/s+v4OSBzoVD3kkmf//+MyO8XZFnOjd+J
GAEXbrcdwe4oszN5K1F3eQS8H8vKT+qBoAP9x4zY0pXahCewnYePR7JSJl4eztiwllVP/xZNxisb
Vh/lvlwDyJH6NrqNgCPvs9ig6LSRuidVG0l1CmFz0NJJO9BT8UvoLP/48W+4tjAUyTLQZua6chEo
HlNuq1rOMC3e7wQCvysdBaCVtHEP3DKz+mha3EdCGy+zCdAroxWCEqGuFv/1RiakbmqiSi8AKj7r
+TQQbWg6Sc7sqW0dXrN6MDhzuFktuTyU359r782szjWt8+uqnDAjoIcExvMP8FhbiW39l/TcHxTP
/Ko/dEcFSuhgbyWUrk7k2RCXfz9zxwoaVir3PQI65V2nQCh8jbWNq8m14fHOZEGyJoiOrXZxWlRN
qKkdTe4TzOtjD50+U3935h0s2Y8X35WQN1GdM1OrZYG/zQclwtTkqU/CAy90t7nL8cE3ll27hgfb
3E5o4HwYDpvPsSszuejVoiNLNO6y1FoYywohhCazTcM2n5ofDXmmGTGi34lm02e40MjpQoqAtMT/
3k2+s7watRFrVZRILV7LL20uLI6hCF5ipBvu5YoHe2dm5V0Qw6maKFrM5G/meGMM3/7913tnYLUP
kryN5mCZwSWkSQJB+ZkNx/amcprbItvPd/FpqdBIQHa+kOLdqm1Ttsa32grzlE6pWDI+w+RFLU76
LusED5rg/SRWn0x1clO1B3obeKBpHckI74tAsRP1LpwooinEHWlxG7kcW2mJRXXdcYr0R6lPqPmy
HL9MeZrmN+pANimnGHD2CBQ+I1Tvm9Y+gn0uofCHuvsOpPOGG7uyAZlXHSFljmuki1ZXobCislOg
RcjWhEQ9CaoUnEpJMPbD/Dqk39piUn58/CWXP7hyaBjkICLYCZ1gnVALhTAYu4kPGZKwdLJEnlgz
CcrEPvW7/mg3JaIGQmxmrpCq5saL5Po+/K/x1QUTsKZSyQXG/w9p59kjN5Js7V9EgN58Jcu1U6vV
Mi19ITSaEb33/PX3SS3eO1UsvsUrLbCzuxgBispkZGRkxIlzau0xUd5U80NlPN9e36qnMFyiUt6S
FXNZBUKAZRzVkio4JeN3STK7gRNvHLbVVfxqhpLTOWBrLuNyp5llZshF5s32XxC5QF/7zdmUmhVb
cfWdxKAMDw2BKheOcxb86xEaBVlMEaZW95hOn7uGCkM4HO3w8XXottLilVyV+dMzc4svo/tKG1G8
ERWb7rPkhm/Tp2gvEZjp/Jcfym/yQ7Ap8L7qirg+fUFeqVcILMSr7NGQ0wwyELiLJNuN58GLB91r
1fBdgzZJCrV6qPQbLzhVxNzLrQUGA3UDrX8Lddll2YYOr18mFV4oyFbmneJaslskO8XfZcb7sUVY
V3CSZbsZKufyEOyMv2FHDpNjsQ27W+mDXf4W8dw8+8yNBHdX3PFb2p2o6PASek6e0LPZwQ8NZl/f
+tDX8ebS3sKtSsNCaImXiZfPymtUQDIKjGQKJs8p85MNjeLt07hSCL20t/CrDMV7gA/Y+08vU3HT
Z+qxugEQ1dVd9DqY/51jt8rvtgrO16cUy6AVACtAuHslaKmXdi7bIae0SL9ErX4vN+hZqvVGWrNl
ZfH9pFZRU6SU4L0Mn1RyxDE96f0/G5u44rACesaEL057/XbQJAVYkcFBEfrx90IfzkNPaTQfU6nu
BdM6HANa5TPyEcr9yzDlzaMFaO4prjrr05RW5Uad4DrGEpSIfGKiDEn7JTPlGCpO4vgJt3GdJnug
X+FdWMxbg8CrVpgPJI7Ttb1Cz8D2YsMxylMFdnd5dK04bF6QhJLubu/ulhnx52cnsG/GYFRnCMRJ
Tl+HQuFTdvPvY45EGBe0ITy/IFpcXBmyNsRBi2iNN8Isi95tf3CC6NGkjMV7UN/4PNdXhxC0pkuK
AqK4CBfJYNIFZlYpNFDlWXlO5cmLeanvlDyK0I513gL4Zvd9M2zp4a6aVcDSUxVg9G/pFUPiNIXV
CbPpQ9Xp95H2pFrIsKGMkOi7rlM2PtzK0ePBQitfFQXqK+x+YmaaLfUWfeKu73eSapePUwsnd+oE
2tfbPnJd9GNHkUDnASFGZZdFP/rUyHXAzux1kGP6490ArX8nd69aXW5cTmsB88LUIqA0ZlbUsoWp
Zu9wA35U982ReQTHgiHYtfYmMdNGuEF3YwZHN9qOqzt6tszF5WAzBh8FA7bl8C7JYRNpmfTPdrf3
cu28UXrjSUJ/H6jkwjttSQujoMVIED4VxXdl3PhW/58d/NfA4kAPeaFBWv5rBweGpZI9k2F94yXH
di8dm9cafakXODygS9oamVpdGmg1QJPoj9J+vwwlyCrIUZ6oqTcriudAIp9Am3J791bqSKLiTdIi
Zg3pcy5sqLMjGTbvIQ/lFaJ8cWoNiAIla37IkvwB8pzAbaFnbvX5Q1CCQt0wv7ZEvhx8E7AvU0Za
uMiYd2gJ9rVwT9TJo90weqITZBzBU3Z3yW6298PpD65y6lX/Gl0kEU1rJxTXMBpKT05kuD4Nr3oL
9bqWiiEErdNSYMxXv9IMT3xbCxxEfBiyg6NaepOfKJxWwT3KUkftO24zlPdbD9uVoSBKgmL+iKY1
Zb1lAWbIDS3PxlLsJ1SIVEK+ag/Z08QQxonRPhcs22k0duUn+ZTfB4etCtMKWOPSvMg8zi4/UzIq
UICYN1+UQ47uH0/dZ8mbj/Ih+UrW3z44u2wjyqzdE+dLXgSAtAhAlTlF6mU/U+V9kAboNjzrZXFQ
8mb/u8Sl0BtAdyM4SwQZHu/dywUWaWEXhZ+xwNB86lvzQ6ZIb7fPxErUPDexHKi2x9ZAg4z1TEPm
Flq3M5Rg5/tbBbQrYsPFUoxFra4rxyp26jwFsWG5w/dq9nRvOKY7Cq3vw2flC8BpGuyUMiA0PKiP
grg040319Aen8WK9C5+RGyjtrZj1ypD393rvGsNXX96qya+Fccwgeygge9cPYGRdgeulfDnB9Cbv
0938lx/zNmvvUU1h+L59qv9pg/utO3AlwF2YXcQaI24R+uhSrvoUCUIFTlalO9x2mLVTd2Fj4ZR+
1RNEE2wIEj8xzhu8WAys0ZxVD+2RUoL1dasEuu6k/7ubv0aVzg56wvuhD3t2Ezbs0QU1doTL5z7z
x5fba1u1QwQVB46cfRnPhKCm0QVJ6vVajsLhByQw3cm3Nm7BVSvga+ik0Oe6mg6NIrTaMlOCGswh
ZFVRF7tFM5400tvd7fWsuYPGagTPo5BnXgSrmQEJCwB64mW9c4zS6d6ozJ+3TayMiTkksf/aEL/h
7NuY+pQG0FwnnvkNlhtm5z0B+dVRs/pUPAXHthSzEO/ofompLf9DLW0WyNf2k50U7IKQppBNX/6C
eB6ntuojnN7KT3k5o96TPE61sxH5VzdTXHSIXQM7WyYPdGwgGGxscLAQR2XjO2e8u72V4ncuKjs0
Pskqef4wcLfEx+RdPEpJ7cOYY0O2lZQHw6nuZGTOXc2svnQZsqYRQyV+mmzUOVYeCBeGF5+wqgwk
rgcMw/mHRB/U5MYThC4u+iT720tc38N/lyg+5ZmzSG0zUr/GUjd9kv1TmPz9B3+/aao2EHQe98uZ
OktvzcbIHY6Wek9xDvxmvZFDrjobTkYIlIFoGYsU0kq6EulALMC41SPMVQYvbbixitUQS5r8v0YW
YVxVTKm3U4zUjAZrh/xQQ3WNYAWaTHvoGhI3fRo3IPSbNhenKK2pNkoS7u28Wm/j68wAtH/Sn203
eg/v7s6523oBr96RZ6tc0hhAWj1CwY/Faq/fa9C4+PHOydzyL+bmXQ2Uodq6+RMAUkTebrvJymQH
QevfDV72/6umRN8mxg//Q80qhtgzRlqLu5zxhC3OqFWntwC8ge9ELXSJ2ihtKVUolGJsCO/kTP7Z
CIjj7RWtuuWZjcXDm5eNTbcOMYNilJWTgejToyEZCkqug7aRAKwvh3wOdDsPqSVSP4+SUqtCoZsg
xygJ3VnbHDjiXlpGQh4zFAtNBm8ogF6GCUSLmlY2+Tz1jopMdFJOklcBFEw+Tjs6nZvjFWu7R2mE
KTQaWbxOF4das4GcI3ZGaAcyVOokqGqNxNnGsV7buHMri1NdhE0rTTJWiozxqArlXDitbrvBqglK
WIaocFJ4XFz4MprhJdrQiTfkzisyUu/71Nj/dybETzgL4V2CSKwZKTA+RMjuju+srbGrtdvIYOBQ
5UussFqESFHOSTcTFqCCNJ03HY3TOYf4vBq3woDwo6WfCbpGC3gh3ZTlWA0UjlWQtlMCHUhwkho0
SN47cCyJ7kXffNtCNK59HGqojNUA77gG3M5doPWz2oA8LVCu583adBvfZi2DOLewiALO6DT61LRi
PeLQtKcJFhX5tPXuX835TJVpSpU70LGX12xF1bfp0xo3owdlHPLd+CD0RZqnDwhQAMIvMOp8TfdQ
cW1t4lqhA+5yZns1ptr5CeIsn/mfZGohsEJs//pmimdwP3wq97AOMm9blLvhr63y90p7ERCqWCfF
DtPhVXdpsqhKuSsNxsjEY67+mJxEI6g9CY2D5L22t/+iy7a7fcpUEQyWrnlm0xFQ+bNlArpo0lrB
piBNmmCJh0jiY3AKyau/xbv2ob3L9j1hUaQE+b48onjQQOw4fy5KN89cJYD8cGsj1sKkxb2pgt6m
CLoMy1woQ621/CatSR4KlIxR+vbnzQG0teh/bmbxRG+00KinDjPicpbqnaDppIyFICfJT+lFiPJt
7LaI74vN5gEDSFXhRtMZLb3cbFWp2hpxNO4bhs/sJnT19tAnCmWX79nvE0VzdRoyZVZ4HyDnvGo1
aFGblK2ZEAcOQgOgOnYfmO5/94vhzWtdbYIPvjiURzVzg139tHWCrr4isAKGZ4hAMjA6Qt/lYrug
qc3IbyCLzZLXIaTs0plea8a/+5bGjCjzAvandXR1FSUIzHWlHVIoC8dd4kh3cWV52tRtfLqroIoZ
2qMwclIoA9Cw+HSpVsktsznUlaCE7CXeSrW8YeI65PCyZH6bCwISDYhQFukBA9xjEiEtCM5M9cZa
2aGcfA9BtFtblHCM+Yj6JuKST7r2lyF9TyNpH49bhJHXKeviRyyyh9Lx0Sef+BHyffv4n0e29Q4R
sPvqOdhtUdOt+AiH3CT9oj6hXNXpYz+KmiFDXluvmjtnbN4CWH/tctwS5rq661kUDC/cwZAaXINR
8sHUZ3kkNa5i+dHo79NM9/y6cEvEhm8H1DVLFJAUGVUTKi/L/l6K+qTi+KSUyN3+0Mz8DXeELCto
X7li7m7bWvFJlcof4Gk6mLaz9ElaLLmDJCurMlBkraXs4Hdzs7Gg61uJvWNKkoq/LsTvllioGd1K
xmlIJwUV+k479KiKRMnRghvTNX/Me2UkU5bh798wvOYbVPz5j0gAgAZfxo9InywKLdiNKoh+JTRD
qYcERrn/g00UJ5pqi+gHLw624w9+4VuYCZk8QybabSmw3zaxuhKqBSR+Ali87EbR7i7UJAhSrzK7
vSLF7wAZf6xzbcMd1s2AtIJChvrOkregaoK8yWRe86Wj3RdI+6aWvBvRDLy9mlWvg032/5lZBAjV
iYYGHD8P+KQ8TTNyJ7K6YWLtEPGGpfJB65p+8uJdVgxQj8wZJqAhOSkTOYdp3vVdRgfP+S9NqZde
ZtdGJ1UqZyjy89B2mQoMuoM1+YZ/XxVNZHthZmTy8fYWXuUB4kjxgQwx/EsvbeFzeecYWUT10Isn
cig1k+29Eo27ube+zIP82KTZBtp8ZUPB9YpRZ8qzoMgWBm25VfyqQF+xjNGsagP1JURExJzq73Ml
bVGtrKxOg0FJDHbCVnalwxLxsspMHWNdOMwfsjKN7/Nai74BOSi8ypFNt50hYvntLQWYx3YyCKQ7
piy89iyPtXJJn82OM9Yr3bGq89fBISb2M8NOmf6IUHT/+47DACXsBQY0heSpCx+NK9uO2pBVJlqB
wxQvfQ/iQJ7e5+qwYWplQ4XoKLVTNlXUdi7XFpjTNDZOjEqXPj7rVrNH5equ0hskieM7dd7iYLyG
/rF9YClN0ESKRgFa/J6zvTSsUodjDySVfoyh80L8BQrGYV99cESJsD9Ynv6MmvKbDbhz39NnMr9s
jzZed/IWv2IRZ7TBjttBAj/V7O3jvMt3Gi8wmGO/4UWgPf4uD9EArT6at/til0k7k3f1jyG/k94n
r1sv0bXU7GJLFp9AC8GP2RFbUoNAVBnWRxwEUL7oeuf76PW3S3mXa1/OQoZxHIWm+AJK1Lkjhdg+
eL19Xlai+PmClnxIyPmOo+Swu44cevUwuZ1zum3h1wm4eO0sFrEIrWCliziyMTF41WfnJCrM2an5
FHyjoAMq4zh/7iBJLHYwrN1nX+L7rRGvlaDHO9oQ1A7wjV3JuYQKekmTogGIcOq/FUtKXUNDMpNs
6s7uq63K6Jo10iBBZcJj5ypd6aglNlIFEE8qm8otc+fzLCkvXQVnVpFCJnF7c9dCggo0CKkRho2v
9Ih1Pw2MrvRTr1Q/93K8b/txV41frMQ8KPHvNqT4jrSXqWMTz42r2eZB1xLLj7FlZv33IaJP2er1
H8RvjPCZ+AZ8siV4bOzbZqhzYaR4z9icmzHqOyU/yD0f6mjrObCSKV0YE9/yLMDFVWOV/UTJN7bv
fNR4++kp+u0qrNg1Jv8ECRid3uUd3/XRaOQjwLtJeQmcB3NQNlxgdRFnBhY3nh8kRgtwmBsv6w+U
+4x976AlYBawEt12ti1L4s/PtmtwtClQEIjwzHxG6Ft3w/RUbEmzrAWk8/1afJPSkWpLy/gm6lR6
bfixqf8g4p0bWNxqld+r8jSxCjVR3Saa3Cyadrc3ajUGnH2SxZU1Ar9sWwG2lLqjGmd7tStcOZ08
7vWNdGfL0uI+yiu7SDUkOQjdX8bmJS2ZylJfrCzasLMWZzQDsiQa+JCTLVOPOpKyuBoM4F6oulZt
4o5hscshE03Hu4hBmNv7t+Zo1D7+015n6mb5iXpI++0aUKKRkaWmxW4WvtCV/6WZxWfSjFqT6w4z
qZhHNN/7Uuuq8gZGdWstiy+EEpTN9C9GfFQk8hRNXOV9Ev/uHA9B5mzDlnlClDT9kKsYkfzxUW79
hwxYwu1vIn7n8hY/N7HIc5muKRVVwgNgRUtcX5PeIiv+6uTBDz9tHoMs9w+OAlWRUn25bXjNxc8N
L9IHx0yVPBSu51As7f2XtitOqg1UNdkaVVq3JOqUIuW9YiuoizQY5pJdbKT+GETjvs60R4Qp5nSr
IbxlSfz5WSQN8qIqhoY1tZP+2Fo9crSvaaohvPEH1RM84981LY6SOpt2XYrPZul7TY88qXjfycUf
HSTaFQDZxVNPu1xOhsKnkhdEocAJC082swg6l0FTQw96zMb+g+jKuB0NNBqogN4WnqhrpcUwM58p
TOXMxfH2fvoD+oDJTdRqw9Y15FScrDNjC+9TpWjoil4Ye9RftB+wP3kZ+tsocKoxCHPRWfupH8xT
+jJ80RBq2d92/rXb8Nz8YmdNQ4qYAmZnLe3n1D5F4Z9Ep7PlCftnjugEmTNKOX8/qEwGi/ryZ1Vk
gddF6sYrYGshi9xBbWLa7gKpPw/xrgrynZ3f3d6q1SsKqgo4JMEkX02NBGVtD0GKhRz5wjbO/+EO
sd3OTw9Km/8I6ubbbXurgf1fe0ska5bBTtfp2ANq6lZgRhjXhLd2w8r6vv3vqpY4VqcMUVQT+6bl
jJ6pmqf75cbGXQNjfvn4vzYWPu6MyhRy6xONYDebH+e78tVA0mwvdHFKV9n7DyA7gWltdYa21rZw
bmZnMwhrsUtA3hld4075llOsmhDvPth+abovu7eVrCV2FYpAK9fv/Yg3e6kfbvvBugmeK/z9VLqW
MDpp9lXDT4QJKfKU6u8+2CIoXL0tYCNnNo+y+xWgRx2NJjca3kTj+GWI7pM4dfv6XVx8v70Qke4s
b3huPpI8eJ6vOf61IQybrKS1VQ7GdIgzCdCFE87SdySwpudG1atPcRmFNZNSvh9uXCGrgZZZPO4P
6D8gwV3kSVLYJ5lRMA4yeMG7/rH6bN7HX+3Pysn/6tB1jgQLmtm78kf9YbvI9OuGWq6d/oJo6MGE
djVnM2ghLZSYtYvJSx80Q3GPeCHAfs3rnre5ydZiB4rhVH41wYy0vMIYp+USriYgpGYfz+5UVXHr
SVnjAAPKK8XaeLitNfPQUBGUEvgPneBF9O1jorqtdQJDrRx0+Aurf+jceM6xQg3S2zrXq6s7s7bI
bqzQby2zxJrKldn+rOOnMvnrtq+uf7AzG4u8BmCL3BQGNvqDfxRNbX+nfYgIWIItufpra1hp7Wyc
b+DiqdBnTCAWY8/ZkJK7jlmzRhrurOpdbFY7U/sUyFuDX1t7uDgOZpsDpdcxWJNF2fZDbzI+UG3c
/quRHwQwYy2iR0lD4PL6L4x4MIzwl1+kH/XZK9pDqrjJCzVNRJxpjjI916f76nVbpX3dJxl3ZZ4d
4Q2qSpe25awvYmsUuIDH7jOybDCbTIfio7YvvW1ra9sJubzoqgOJdJZlpaGaBwmVIg7A0Lwr/fiQ
dcPHoAp3t91yLVKfm1l4fpMktZWpRGrNqT+qiX/KY/WbUZfvOniSbptaWxHkRHSW6SgKLMnl9gUz
c8x5R8SKmFsbUn03zpY7ZW//nZXlgjKlt4caK3Vr7ILhr87R9123RXC92mmwHXQpBaPw9fhKNcfR
pIRMk5kUpKEjLfpqONapKXgxpcl/kw3Ik225Ll4CWVBu68bQ1m5hKrm2r5vO/G74WumitZu8hXNS
ZbuqCMrhqM+kiS6dvb44VZ2CZk1dOMFdY1MxOcyZVO7BbztbmmwrXwa2bsrHCv3q61l6LUyLIZIY
WJm1z4lMVXv6a26t/e0PsxKQBCW4DCpOIEiX2KjUKZTQGjFi5OVJDmkRZFMnuSqPYkaWYS+W7uQo
Ot42upLqAPfj3SXUb5UrWvCuNXJJ9sGEWNVLl/2wxq05pmuknxj7PmvfLd52SZ3MqaoEIqzXd1m/
05jq890AxeKjIJCqPg674RAhlMjArcm/32W5i57C7WWufcDzH7HIh2EmKPB6lunE+j5WPhly5kGQ
sGFFEWtZ5BwXa10EX9gexsxuWKvcJjhz0TwXUBFVVvElqfU9p77zChtCK7ON3luV/gN1xT9wVVCN
jGvzdqfBvizrqbkxaHXDRCOqxi9RMH5K6uFZVvLD7Q29BvvzwjizsyTyDoZE6/0aO9azea972T4+
hDtez4+C2C+CWnhrgmu16XRuceFIyji3lTL8GhWdbK8t3LoCxtfsx13xwTpl98FL+WA+Dm9OCBkE
Gje1t/0jVq/X8x+xcCSr6yw7C/kRQrYlhs5URXUtR2EnOpqv1nF4rA7/B22wlVPKWw7oEUAWQRiz
SI3GlidEU8ScIYd+bda4jVfBn/rD7ACQWj+FHtkfZHwAGhWwR7wbgPotLqPeGssgSQBqMNVxPxlQ
+9rxvRb7G34kbpvFiTEEUTS0ZJS0rubLTHO0naznNvJDspb9NIYQCmlKK/9lWg3NotwfzS1dypXd
ZOqG+R6DPF274i+S0zrrI42nUFI3aNOU6beyKDfKtyLVWawLG5aYmYM4gWfB5V2uhlrSDv0EzsVU
Qm/Waa+YWpKfjKk9jllzZw+Ja0zFOz2utwZlV7aUcr44nNTbqZsszgngbcMIeCV7TJsh1ff3zDR3
kzdQ0v5Bs+3C0uIwKHHSxZOYFfC7yAu0QxNB1T7a7u1QI7ZquZVQecDnD2MRQ/CLrNKpJT3Nc9Yz
h91bXc5HyeeFUJmvs1mcIiP7eNvcylXBFAzkApQiYVFcTnKUNeWoWQLmlzT+zoSmfQh1d5q3enwr
TnhhZvH8KPK5zpuQGyl3rO99Or0vFFDDt5dyTZZgQgzJRUDEAHJ1VUCbCrlKEjFoE2XzX6Ganca5
/DuGNCEIpaPWlYew1x8yyfx7GpWNg722jYCD6fToQJOuULUM/qm1b/HVAO+ixvTdTjoYez9tLHBt
F2nDCiJi6tRXGvJ90OgQZWEFUgTDFbqvlb2Xvo/3DBJ7TH+zpcFha+xs5YAxgEHwEKFRNIEvz3aG
ttzYIq/gTVo9uMEQMsmSTF/HPn5Timbzpl3xf3RTNXBl0HzCXbo4z21p9oCLOWXSaU694kEwZYWe
8xeCBQazbifjhTipfS5e06etO3d1e+k1/ALXXuslGQxRIDrCIE1rDGjMm65ZmS+3P+GqnwBylYVS
JBwFi83M476A+Q+w1eTUB7oobtN+rTPp+PtWuMQQYgKnCbZiEY4pLEjBUBvMXPI2oC842ZMbk4P+
d1YWZ9osJLMPZqxYReHS7HZT0uk5/PH7VihocX2piJ1fyVqacdX6YwWsVQ5CT54+BiDuQtixb1tZ
c3LaZlxgPLH5PwuvCwsLfIvwOg2GyCZo3BT+x6IrCfC/H3CZlxMIXRDB13CKOOmDsRk5Tk2SRUKa
cYx3YaP7b5o16xuAl2tvU+BRgWlSMI7oZB6XR9eSsrF27JGZmJThOR25FD13A2vr0XN9bgT8U/BP
AetjXmuxeaMpabmZYqYRU2eTBjPvVvt+zQS5IA06RYMYbTlRNOVa5vchJro22rX536mx8VnWDGjo
D4ksiQLy8sjMc08XBLVFT85OU6AiLLM1a3btYlRlBcwddTRbwPcvPwYP7S5WLLFL2T89Y7ta80+h
126/Jczxa7riMoPAEOBsoUtJYWo5PtvA1paEUQ9G9m2a9vWdtqu88KDfRc1+eJ9/YQhxF57k06jv
1A+3T9FKDfzStNiDs26clc5h2OaYrvbOK8ZnAoMXBYhyFkeYDnbG0+zlyR1V4v/jg0XFwK21LyJf
zQWpNCk/oH0rkSVg5gtNqcBVx4N1VHfyiSLk7SWv+o3ArXExUoBcVrFKqc6dXKpI19Jhx7VGw2Hr
bXJ9I7KpYvqI/IxPupxR7auiqhApJ7mGGSxwvtDuQgbU9ioJTGu3kcmv1KXxG6joiLbgDa9GPEmi
RiNtCzI1dKNg64ec4ln7EH9WPBiAP/0f2JpFEFp+MsaiGU+kf0F8X3yyQB6bxKxYnn6UpX3NUEa4
M3fKvWQcoIjebfdK1g6ijkaGGGIFCLic55pye9KhpSCLciY3QuB7zE7l9G4yN7ZyJfpSlsYz6HrZ
IuZfHoYpLOxYCTIB/ndcNfinpRwN1nHDAdXV5QiIuhDYu366SnXsqGHLctpdv+s/yseZ5v4+uYeD
PX7uT8FxvI/eZ+js6SdlXx8pPk6u7Br36i553XLVtdMg4E4oAjGiBOh6sWQjqvMw5Ldodgvn6OzG
VbZxU6+dBtHpFc9MKJ6WYbRVh1wxeat7cvGjDR6K/NNYIz2WPBqdvmFqpepDERTqM6CipGpX4NRJ
jidVGiMxxyp7yiNY0eZYHEU3D0Gjr90zfAtbO7jmNGcml4WmKqcLnJiYnJ151xZvTdPsQsjLb0et
ldKdWBm7RwePs7D0zUTzAz2Hq5wxhnd1UAWuM0RA48fgGAflXlPKQzpMiCl3yYucxt5QbGGaV+OM
EAmFtJKyxBXkxslKW6sdjn21zz4bDfdUQ4U0uMuVo3Q0T/kxPN5es77mnMQXGWJHvOcKdgOXijX2
vYhsyfTmS+XHsDMKN1Apv/rW/GQ4z/lQPEpTDVkgSkfGS6t+6jV6Er3BeLB2kAMDv5bccuo8hf9F
fxQ83M+6DE6z9NrQZpUeC/lvP3T2cR0ddPmxjLL9IA+eUvcn6ku5q6uPs4zgYNq7YRd6PbS4VSM/
2OqHrA8PTqS5mdrdO5GykQiu5gSimkBaIGZKllWFIJLtSfLZ7cnTfpi1W33In3WW8sV8nd6cJ8HG
z1xy8hx+an+/bKKgjInAo0rt6ZoGSJ3naZwUtt1vINUzeg/GIQ9ah404uDLehx0yN5JDAXhaIiXo
HftaU7BEzaLgLtmvxVzsQ6RUu/JDb6le006QhTqnsO53Vdbj8Smi3fGunmPPqbfKOKuxg9n3X8xf
XN/LsZo+SScaXIxIyy8Ik0du+lX54rybX/qf9efyw3icTtmX2w6+mn2dmxTJ0Vn2xXhqEVo5F078
aJfe2Hn6z/4OVbwD0++lVz+MTN8rtSsdox/xfXfaGttT127yc/uL6O9rWgZOHPuDZx6liWFtSi67
9tS88fG/Jsfg0dr3DzW8nMoTkj+fOjBoaDOcbm/D2n14/itEGDjfBT8reAuJXdCRM5q+DpVzKCCd
1pStR+N6DDv7xiKYn5mi5afLBdounjI9+Hl/P02GZ8TMp9fFoxb8E+iqOwcIiIQWyLQPc3dq/HLj
ZK/dF+erXWTcJTDMJJf4CSp18tD6R9KZZdqcEVu9L6D/AXpBZfKaxWnIej8OOjHwT3mkziuvsd93
0VEpYa8rRxTN8LBPqfpPGW5hh9YWSDmPJrvQS7jCDiV6HtUOBDCeA4MDqqJ5/CT5P267zKrnnhtZ
7KJclr4ZVhhpD13tZpU3/ITE3Dp0T5IXHKM7/dl/rPfz3nzQvBjmjHctvArb/ZattS4yxrnk6ZQJ
+eWUUdGqsXmrR/DpJfvby101A1BJ0Awgj7IUTYiyOBz0KOZQtrnbOM/SeEqz77dtXLd3FYWyIS8j
oe2rLwsq9igNdhmSYED7f7BK7tk8dTUYGirZ9CBdcQdnCym8dvCh2yadgEASuJxY9tlp5C2cgRr3
Y8/qKy8e1X0RTY+T/BpuzkGvHodzUwt/IbokvFswBW3zD0G30ULD6xZ3BVLW/dfbO7mStlAuJGEB
akJVdJmqoSRo0hkX4+PT8Dgqw+skW3e3TazsHEkR8AUxDA2Ya+F3QVaNqSpxspuKkTYgjaGbmPYb
IuGy25nWFnh8xf8Y9WeEBXVpKpTLmzodpL61coptpaG9NZX5buyGb7PdbDnEWkqAIebVFbpt0Ikt
LqTUnqVZK6m2as+J6eovAwSciLDlLiJLH7TajT+gC7v5CNo0u7iB0llNgyrHbP9WP8Z/q/A6Sp65
0475d1SET+ZD9rw1Z7m6pcgfwCsJHeeVuIZWmGHYB5Qh6qLZTRVQVwNme9vceDesOYrgnyCZIpej
LHF5xLqcgXLNZkansqedlL7kTnqcw9c5Une3PXJtPZTIwL2KiuIVg0g+6X5b5SRzUiqdlD4/TNbf
JH0by1k7x5Ae/mtmUcLOJlUtfJEzxnfm/XDMjj9GL38XI0i49a5by8AF7SdIF8oOZIWL8t9QF0rZ
iS+k85qAps25C/MDcKD71m12/eeM/yqOjEKru3Dv7KTD7f1cS0dVxOj4B1pTAZa4/HK9OjRVkYb/
ecrOu8abxOBv5CUfGUoM92I8YCsRE72MRWHnwuQiSA61akagB8TmBgAW2tNwCE/1cUuLdM1VeNCg
gyFCGCqIlyszmka3U5+bRqmUj8CbX8M4bVxqyB9vb+Ga73NnUr+F+Yjp9cUOFkREZW6xU7f6h27M
XoFM7/2Cp6Qy/DY0TuCIMeGgYgbAcHHMZnQ+JDgA6KzM2efcyh4KRfkRm+kGenJ1587MLOJU6Mep
kWqYiey3Ivynnb5PW3Ndqz5gCaZZhyh8JcuiQXmSo/Uj7mSeXFbVVm6XWhCfJ+WX0CqeqhzNCCkf
PxED/uB7QUzh8CiUYflYUkXkyiBJA1K0XiL7yiGSwlc7zWZeHHrh6tawRUC2tpkWE9Poqwv89xIN
quhF2zo2KcGU+a4c/Kx57arT59s+uALIUdC/+KURS3+U3OrS2WumXQJHM2NPPTrP6s/6o/Ufaeb7
QvP8Z8NTT+k/3cMWcfzq2v61upwUMQbFTioDq4aRHgZHPaRldKLDuRGkhL8tAoYGDgH8PAwfYlD7
cnHxIDdBaKLUoIfDfaFr90axYWFlIRptPEpeBmnOVearB72t5Wkfe+jFfsq06bUAYpjV+cbBug4V
lNWo/YJupPd21eW1g9rwpZQbGKlRoBQ9qfDsNV0Paao5OneWVYbBb796MYk4OeAAku2r7lIvl87Q
C8FRWZJB71Z+epra5B2pgvSt6rth3rg6V5d4Zm9Ra6gMvdfnmSVOJSwWNM7dsY/mA03GZh+lxu+T
lLA8YgCfDPmEK1RMoc56p0Ap6CWlM34e2kB31S71D4kzM/FThFtP+9XlCbJxJoUhmllmxBRSHBve
YjSYtND8OcpG+1QZnjJOO2gDnM67faxXrUFKRaQSjZ6l48t+ZHWpClIS4hzncwTRFjhvKw8gU0/9
7Kmoza1otWoR9zSFo2J2kY1IbT/xrAAWmualq2fOyZe0BAinLe8Gtd9iAr8+dkymCIkUCoG84a+6
t4NphbMR595DF2ufoV7/vLu9gdevzQsDS/JHSaqZYUIRxSt9UGYdIou7Dsjbdysd212sTXBCgvf4
iRJIXG18u5UiEE1pCAoh9+LsAZO5jFp+4nRQT7OVgxcybLCTPxsPMe3WFHUwN51d+bTFvni9WhBA
gAeJkaQxVw/dahqqESG3DPX18U6H2UYK/5aST7pV3Pdxc2dkWxi7lVEHlsachQUenNbgsgVZKLnd
KmgIe8r8XvFfHOu5iUfXzqO9LP+TN7M3+ydr+JASC2p1i7Hw2nswTqWC7ifx7Yr+Mc0Nx9crlluN
39Ti1fZ1ZoE3eKVW8uNLI4t4Fic8rqICI9Zr/ej/TE7DU3GMnvp7CaA4Ghv1EyXE20675jkXC1vc
d1Nl53Gn9iDff+o/da9+zT7N70av6+mO95+k3dYMkHjGX96vl2tc5HuZ07WUK7EXAYvrNc+RdG/O
ykOe56ixbBSAVt5Wl9bEZz0vxxhjWiQD1kwgcU2We44GKTUMIp3+2shQ1BHkLGOE58o/ZOY/t/f2
OpUQxh0akfgrAKhFRaMaKGfUFkKreivdO5nipUwE3jaxfijObCwej3Fkxp1uYMN+GvbWoToGR+04
7P4Y2XC5okWYKfRQG+MZa0h2fh9f453k6QIOzYDJ/XYlcqUiemFuSciARF5ppxPmjOfu83iAue4Y
QCMe34XvCXCH9BcGHCEOfRfd0VMYHqe79GXraXd9S/EjoHwlvlpAmJZPrqxkzlCt+RFNEbnO9NYH
sms5e5iWN+6PVXc5MyR+yJmvIgZVaqX9P5x92ZLcOJLtr7TVO3u4L2PTbXa5xJ679hdaKqUiQQIg
CYDr19/DrOquTEZMsDUvMslSGR4AHIDD/fg50OUcBxb69J64v04LZJsgnvTmnn/Av89AOS4SJ8rA
LZFNxdcJ8B9CzKg2ZNK5wR405CvqBBeuiLnEiWwooOa4kxb+L6Sb5fYwIF4izoNkB2SVk2wYUdVk
sUQ2tqvG7fXtcOGURisPEDCgzPNQmF/4p8Y0SWxew2GoH5op2JeHR9rtrxu5wKWGMOmV0AAstgjj
F0cmc0XvjjWEa7XdsPG3JlIlIDLzYrRQbrLE/GpsnQOXIVSgIzSUHQZwuv0njREX/AXQPQ/vPWQV
jTNdNGH0JVRUUCLIjHEzaG08GbvrI73g+iakIzGbqFafpwACp+NWluHqUYIeJv2FSZ44VhoN3arG
3MXBAEyMowwwy7OmBBBUFCIAfzRQxf5D9VzuAHKIkAsGgDlCO29MVptbLlQq8Qh7Y3L+Sm/2G+7z
qbZrmAx25qE70Xt+SrfAHNx1351HfV/uu+fmvj5Ud+viEhee0O9tL+4lG8do2gnYLk58j6IZZGOO
1U8taTfml/7kbrpvs5ZWsPIkvHTZA1IFaTJEimhuWRZEWi6NegqgVG0/gNfKTIxdkDjgzp8bftMj
2aTJdQe6tKrAy87aODPyfhmWgmcWL9QK+zHTkJmJSpBFGRsADt1m5R684Kkzyhj1CfSmouCzmE90
eLUTIXh01n3ZPzZmbu+AaTCPVVO4Ydu7v86vhVAdZAVzi4QN6MjiCABAO0jJAH6tcpy8Xa/MaQOx
1X4lrL9wgM6vPxQ7AQkOgE1776F959QjxZsiqmrn2FlYpUzf1YUMrWk7yS6c1oQs5w98H5wB14rn
JrLdQCCjzvPeoFv2GZji8eLMUq0PXVp+SIfpK/Kaay1z544BIDDOFGhegFXijEI1oIP0WhfCt7o0
9A6wDz37oqV+9njd/y6NB9kcvNlRgMGQFi/MlBV9PzG8aQ1ZA7Ff9h7oDyrf/qmGTK0UwS8P6S9b
i+C9M62M2gWGJJ3UrWJon1c/kEML9JVD+aKduV0Zb1g8nJfIQZZmfTWqEbcqFJpVzMoCUtC4Vpvk
+tydbykskYXmWIilX3C+2h67Xk3T3Dk5JXzUBshn8eA4pn2/n7I8XzF3cVhvzM1f581pjBwpET7H
sIC6M+5brmmPJHWqtfaKix7xxszCw/mAiF3oMNO1roZutD4/8GIsNw1v1qotF0eEWASpN30Gpi+c
zxjRMO15eM1VXNVe3HWaPoWgmWtWwqzLdjyw6aO3Dkm3xZCysqsDxrBQYy+nLyrzRR6yAvCx+LpD
zJ+zPByQFvm3nfm0erNCdNC7PpOYuoodzIyETllv2YQxSd4DgWH5K4+3i+PC6WraCLtRWlmcsY1T
CIfUmL8eK3aDVphhU1qrdeCLowInH9q2EHucQaSQSie0t3ET9x2I66AfoYc16vqJIa2t62U07N2m
+OXSCrYWqPNBsuRDK355zAo1iM6YH22TGPPEYghWbaplYQaK55WL8YK/z31oiKh89HucAZur1umn
amamdd1xFxTqpuybY5+jj/e6c1ywgzDUR8M+XP08bQ6NUFZUqgcXS9Z7W0Pz2jBXoDMf0vb365Yu
xE5zxPuXqdlv3vihKAzUZbWZ1CMO7jIKKlyya7YIUkOgO0A5j9IKuzfDersKF71wJPqILXxQRQBc
fAb7xV4Whe0pkBRVfOs1Qx5Si322Bj+ZClqHVdA+Nflw12UPYmy2EvRPms8/lnb3gw/V7UweEzfp
yrVzwX99JMTgkgjSz0G0HmRBAkZBANLxO1rTmJAXPLlCy+6itlwBk19IUDn+3FqIHhuQZZzBQKCE
RStI+aB1+MYXYX3PDtBAgQKs0UDmBeI1/wHniHEeBMEmhgZmCxQ9z4KgnI7EcQUBq8VUbH0niwNd
4smvqzvli53PBHgUZBxoejwr+xXmXU6MjbT7qBv6JHPg7Z63b9waItWaXIkvLuDefXwzGxwVeIeB
SmJxRo3gu3XRdYbedBuJkBF8C1QPA3O4yQbn2Chro/kI7vvhRjQiCRR5yIg84BX0IQhedB7s/OxH
LQvAFyRBmJpvvKb5kNoQGwhQSiv7uGVVjDe2FnZ5vXIIXdhHc2sFAhbEYXN8ubg3OECDjtsBcENJ
aP1wsgSZ4yl2QVmmRZp91D6iTeYWAP07Z+XCWrW8uEk0Ygo/ILCcfqs+ZSACZKi/JoA9iFt9o5Ix
pgfytJawXpxQGCcQKTPuALAHcCK/vo3eHBuWQTRhCXDHjtZ0WyKVDyXXYtiLAp58/YRaXFyzJXAU
I4CGY4A6YNmOA/5E1kMkz4yoHcR53ySDLVZSxYtNARN4xAXzRsSWx5N54XfD6E5CsGGMpFkdgZf6
3GYssdnwXJn8UzohvyKcNSb7xen3ahPM/MD+IwmPQGORXDEpiD0zXo9RafS3VA5TWOt4RaIECzkr
261WZvF8vWY7cyVqBlOf6bGoziaW39hDVHRN6FeYxRxgdVD0/NpiAf6FDeRA0AG4JbQBLKK0tM8Z
N8BgG+UWerSgAXAyrG5ltZZDWdow399YIJ3zu6GBDdATHE30gBct+WB0wdolvHS8VztYoplbxkJm
aLGjSWVprT0aIhLMO2aQN4fW+8qqLB1vNoGjGOBGE59/VrzuQJJj23QSUUPojfCMveNpW60aZcK4
2hoCUQbkG1aMXhrXW6OL+Zv8fETXLIyCDOqROMXOosPjdTdYVgogPPF+YIsdZUDmkTUTbPilsW9G
9cmzsge90+OSg2gBfe1UbqzgWI3Tg0nKp+vW1wY4//zN2dSlsqrMYJ7Vcmf7YyTIGrnsRQsBxGln
xSag52YXfWOBFCIHxGwUaHogvIhyIM62RirkWj/2fAi8eSS8TuOcEwVtChAv0M15bwdMqA2lQy0i
qNOHVX6TNupQK3uvXMDQ7TFuhYyNfq0B8tIGwzk71+XRWYPA5L1VG+SrJSSXRdQR8KnzL7hOE+av
VSAvzeFbK4trK3WMdlQ9rChdP1BQbYUd2Bb+D77+1sjilB1tZ+RGDiOFbHc17V68kq2EcRf28EyY
GLhoM0Y0uywDNKQwBdOdBnQb1b3tZ/uhVWKb95W+qUzrwRzQ/WihJH/dx5f51tk1bKQtUO9H2nwO
Pd4vkgfiOKt1KFhR0CPo0oM7hnUamm4YbGQ07F7AAfjCjPt8Csuv7VN+WIMCXnASNHfOwj046nFI
LpwkZxZVheGLyJ58tNR3cZXfZkzsrg9zeUtilCiG49JDoQWZk2Un6dhTpokKHT9159wSrg6tl932
vgXKcq++uW7rwmYDhGiWewPbByKNxd1VV3plmeA0iSBxYkdNKkLFsg264BOr825Kl91qrvZRqG4t
wrk0lXOrJ6wCh4v02vulLBUHQqwhAHCaWRsClfWpGwQJK0a/Xh/hpdmce4AB3scdfYarFNOYjR0J
cDDa7ECy6lOtxg+ox20Ft7/8uqkA6wZ8AcBrZ52yQJUhuZGaIkIeLx4wqZJoO19/8rT9dUOzn70/
IueMkDG7yUxGu0yK2/ZgeLSWbZShh4/KfMfNZ+Va+0zLEqNca105n0Ef3cWA2CBdjWfUkuwjd5B/
lx5to6ly8SQsjObQ9JWCKqKVx45m0e310Z27xjt7y95RUDtNo61KdCWy01jcTuY2Jz+um1i+H3CS
vLexcD/IbmmGyGEjdu7Io7i3YorCmxeBUyCIZuB0Fq/B+M/PfpgE8gNlRXjHmccbU8CFC4XjCMxZ
R1r0u8zPkpVhzQfgwjGAHsbzGilrHJXLADsjfeZlFWnBYYv8EzW2aFrc8BY6qgM/tuYQkwySgXgO
4CgpbnSvfhCl9qmo5Mr8XhzrzNyCwxKh75KOSSssTdO1oo0KcKoEUx6i0Tq+PtaLXvLGxOIqFVk6
pSAdQQ+r2301mf/dJPWOTegZuG7n/ITEsr2xM//8Tdgz2FOPxBemFD14xWgDmAiNre5Oun1cll+B
5enKNZrgS7OHdMXMxQCND6TO35sselx/3NBUZJTfIOyw8wK5ssVWLFgLlWG3rTxiqAy+KLw8Zo53
101+F12fufMgAS0Jfw3DWuwxMdC28SSMWINK/DSPcxDzeya9afVv/bhnpFhx/0tLBQoXC7cmZPzO
CPdaQdp0ZIGKBmngvTeFDf+syGfV+xEK3eDkhCimcleyZ8uM1utR8tbqwhGlpTmS0lQhKAGnM4kC
yJhuul0XeVs05vyo2vCXhev/sIkmGRDF6chjLlEKTjfINnUx0gq41XAs0PzQ0QnHsrN2T186/JFk
/pclb+EpaV4OZaeBBqGcrM9D6exoFhxw1x6rtt9f95dLO/qtqYW/VCATRCUCgyLcDBvxsXTd0BnW
ILiX1+vNiMz3u8uoy8mHGocC9hy5h+wIUhfABJyb5uSHVgLk+c3ayf+/mJzZcpBqwcN6GTfyyho7
DSPLjK09Jjq4J7vPIFn74rfQedvOXZjr/CAX7zgoBs4Ujc4lghDQNDojFJAi+1twN8TDh+ahiIed
f0Jv3HN5n0XDR3K3Vq+/EJpgB/5ldPanN8fl6IyO8uZFVEHwyTBJlHvtbdqYKfS1swM1xebXnQYn
5cyECzzCGZdckfq5p2SroravPgIWn3C/A8mox35ct3NpHwQGRNdAd4YGxmUQ5JQDy3tNKTCeOVqo
nDJmveShKvovnfRXnleXjudZMhZEKCAfOWsbG/SmtdGqgIOsfVL5jVaspE/XPn9xZAXgPDMGwIsj
OT571e24luW/tJNB4Q+g69wldgZ4a13oIMEHVDQZL24PuB2yswVd0zW9PIq/rCxcrQ8mv+ISVvJ6
TJiDMwNucH3VL3nz24EsNq4JCXC7mPCxnVScbdo2L3QcTRpUEGpu5Q+5ofKvvjNaa7Tza2NbrFCu
D3ZgjhhbIMVHYvoPhVD9SmSzxPK83iJ4XwLY4Myd6csozffzQvG+xt4ZQ2Mz7MtvILeqQ2+MwMiE
kzAowunH9Qld8gGf2VwMzDAgXGGYsKli+6CjjXUEDnJbPVRREJEofcru07D/oX6qbXo3M12tgYeX
xaA/vgCOYLCjgWzoTIKBuSAkzmv4frdht/RF2VGZpHv1ikTlu5kSx3luugg59yBei1kvHiJorJpZ
f9BgtbwHKtSVCNTVYbuHzCZ5EIGVVKIONWst9rp45aCk9G9Ti3k29U65HOmKKHseYsBxxhuwp8XZ
jR1qD2oKsxct/tXyyPymemtyEbZCIKypkbyAgIajIhTXhP6NI+y67kCX1++vgdmLgGRyu1RLoQQW
uTddLD+lfsTqbdEmehOyGwUoceBHEwRgrK3mR8PW3LmP17/ByiIu0/1GPrqlVuILNLT83oqyiQxR
qJC5AQh4xtbZXDe3pIOdHRa9mnNvhu+g1WWZayM9nfpa4kaVRuWEQKKjZajnOJHqH6wTJJJTk8XW
ONWbOs3dPLSLeq3Qd+E8N5HvQ75mxi8jC/D+Uofgscd4BjBx0TxMagg5srLm9+vjvHDiwQYoZ6HI
biGiXRy1aMsweoEGJRBT4EXCP6b2Wl700ihQdkDmDnnL8zrNaGvgIEYnTeSpuerguneKB+Dk7loj
/vWxBNDRQtkZAzoj3BrGogNNUqeQm/GzrUlrfmjKeg3bd2nGAGsBXhFHmYt86PtVEfUwaTkAXGAi
MsLB0EItXTmtL7i6+daC+d6Czqmv+GwhIMWHLEW1yTTMexQ6VJhbayLsF5fnzXAWyd3cHDNhW7hr
ufBifbSBxchC7PTk+tos+x1e9xNyMGCKQL0dB9b8Pd5EqNAfKRVjuFq7DfLH3maCaHUTg0MPhOz/
QdrnQlnIn3M+/7Y3T/Ibe+U0StfuYK+noAGkgMxXkFECYfpQd+Ggg9J2+pYCCFJTMHapNXWDi07y
xvpiWzUGAazQgfXW/TpZH/zyw/XpvLhqYF/BPM75puXR4NfGVDcZKOUGtHltTPIJ2xdVf4+KlXW7
YAiq7oiIHcDHwAq6cI+KV9qkDA6C6J6NYIG1PvZGc8MM8Xx9QBcmDHgGKDQh02mdt2mxaqAgr8e5
AKTxgTX1nTetFXMv5CnAX4CmWtTB54rxwgPLWh+1aoKJQH3m3SdXfNIUCsf8RWRdjMx/WKZsZfYu
jAomZ7EQhHrAsS7Oit4fS6IVMInsyY09els3Wws5LiyQbQEVAcky1NDOQIR+qUrC7Ax54QoKhk0Q
6XkLMZy1Su5lM+gwBR/KDCVc+IFj+VTvpIZ6j96yU4d6+JY0tX8H/ioS/7IrIEQ05loPgB9nwD6O
hiunQGUVfGvfa/PDUK9c7ReH8ubzF8crHUvqurMfgKQQUZMoc8irVToIqOmX6yO5cJCjyQREKbha
Uede5ouk6D2QAqIqV/tmukeT0L6mVG24W/5Om+DXAyQbrbizTgP8DUnM9weePQbZ5PK5BNhtGT9x
lAk9T49TY2WnXpq+N3aWSczMT2uHg4U6ysDvuGt7+8lNB9BZGOXu+uydP5TQUYIMA8SEAFqZx/Z+
RLpWcX9K+wbAnzQeqYd3UaWPEc8kiBiY+VxR3iaAvXu3fqufgqx4sPN614MJKfbTdgUKcraV8UVQ
MENkjwQB6kCLEz1txIgkv4RYite0N1bdfle5sLfXh3zmMDgqEM7P9JJgkj+DzmRT77UCb8MoMFtc
9oO/G3UXZI9iS9pVKP/ZefhqDDBx9OiAa2vpMMyxhJpcUMq2NNgKcziaXgcWuGL8fWic+6BGBmEg
Np6MGTXD6+M88yEwmEOXF8wa2OXItS8ms7A6vXUtyiOi1eHQZ3iKffBWyd/mT3lXlvHmln8PBCJo
s0LXzPwt3oQAkzs5QS/ROE4Y1G7a6RYQ0e/QOkzysq4BOCzGlbzFuY/AoI3D0UQGCQ17i0OyclNb
Z02K5ogOlJAAegHWalQr2+LC3MEIQAB4nwAOsuRLL/QKTSUSRqbeL0ODDzdcOV9kJz5fX6NLgwEY
CdfKzGJwJkrBU8A2/MFDp5NhblVRfLcK6+nXTaDMg6q7juIZSI7fLxDznVrmGQDwtWQos9fBE681
unKdnO+pWYXMA24b0D1w7yyMSEYnS+R4i2tsMpKWtQezEx9pQB9pa6xAMy+sDYiFEbujCgJ4xnJL
+W7OMgXeVvDAy2OjoX2wLPLQVPyX7cwLg7Z2bFtwbS8fp76G46/SILTXUhsMdXoyeV9tH22uv7o+
FhCX8/mAjCJmb3Gl9MzzVeZYoJMweKgPQQJZlJXL+NzLkA2CvMBrs+KMu3zvAlUr6Why8Lvmtf7R
G0B64HVrT5xzAAvAo/MjHsTPqAacveVL9AtKzQcDjRj0r33P9k4uf9oOTj6DfRq74liCerOYjM/2
OImE8uzeMwqQhmWbwBlCx2pOE2vuCk7Jg1nwZwCxVnz0bBagsYBG5Xk9wc9zhj0xjbHs2KiKiCEL
yNVpzNakGc/OQlhAtXcG0SD1iJl4P8/t5DlKB7l2xC3CtpaGPqdWxXphHAbDImA6HX45MMUtOc81
Ki9zd8ZyL2hF4bp93RQoSWQ7IlMQmfbRqnTOki4PUCjA1bAb5t5o57wNhNVeW04ZKSL/Y30SpxFy
LzTujvURnAFkn+/YHf3o/bi+L862+bwfDLB5AcKDSuASkNSVtZzMoCDREKQh6ezQbZtYxz55NfNf
L8N/Zz+r+z+uKvnP/8G/X6p6FCTL1eKf/7whLyDdq35X/zP/2r//2/tf+udd/ZM/KfHzp7p5rpf/
890v4vP/tB8/q+d3/0i4Imp8aH+K8fGnbKl6NYJvOv/P//SHf/v5+ikfxvrnP357qVqu5k+DOiz/
7c8f7X/847cAG+C/3n78nz+7fWb4tf9Hf7JnThCX/vFh//qNn89S/eM3w/n7zJYCtATiMJSccd73
P+cfOH9HoD13QaIkBfwDfP23v/FKqBw/wu/MaKSZBRanDV4Vv/1NVu38I9v7O7peZjW1uVqH33d+
+9cXe7dCf63Y33jL7isgwOQ/flv0FcxSMyYCOGCDUBuDHWve6W9jDi9ltaWQCW1ttQlSauabDpiR
UKtb5E0nNBdGViFj2o71zRS007agPhoQSs7vM0PfW8zaNIUpySag7g2ImMjONor8ZGjgH9aD2kxe
/+mRtARPcP8Dri/vpsauY9W7KgFh5f7NzP85wLcDsubX0F9B1OuAgJyZC94OcnOgb3k/IK+XZaFl
kGThtfesTXZ6DOY/nDqI/aD94psVmg9GrzyC7B7dHCrtTmlW9ScoIemAWRZd4lOyIyo4FTKDwEBV
jXdpI08qR9MPCIrsbW04UGUBeVFkVrkP6mPhn1yIIpyaF1bvmtytNuDs728YqSDkZ7Jt3vFppTTn
nQ8TQRvwO/MjHft6WXCv4Cx2JyrUQ+oeDSB1o4lkqNgPIbtiS4jq0BMA8r5MakfCLHvrNGMdGUFm
fWxTT9ypjp4szoYbNeQ7ow7GW2Lr+RNa8E+FM935tWnsWqYN94XHROzWLk0R3nO2R0MyJjNNkQxr
xL71Uw0VCj3/Xjtbbu9dM83uOuZou7JKnWMwCidsKv1n3WXGV1W4bWzVHd+BeT92XM5v5W2BQAh1
jqByQ6oVu9azhqQzVXeUlB/rXpRQS+VObLe2exzSAM2ANMsQPbruhsrC2Lz+c+AjiEFS6tzmhPtH
v2eoXU9tZFq1ti8t93NL9NpEXJNae2zHW20kU6QpqiETb0NLoez+/IMYaxAac66gvPfHOT2EBzXA
0MA5LZ+fypa1rN2iigZLsY2w9PKE7imYJx3d+dpOB0NghjZK80a4Hk2MopiOumarsCSFtcvH4ZmN
uhfCb6vbZmyzjd+N+qOeNtZNJ10UfTUZ+rMPEE0L8MatyJ6bLUlGv6lCn0jj6JXWtPGovxaoLop0
rzJV8GvI7kBDDK+jV5ngN2dH3df91GmyiKhuiZ1tZXUTIil22xMv3eaN4Ry9QXjbwfZAEuinox9n
DCVeI7fcgyZB0g4iarSa26QJkiqoYuQG2RbPiC9szNNbvXes02BKegq0cY2fYA4fFquCxxb66xBg
oL/OmlftzVfv9Io2zQi6RHS0xlozuPvOLuinvqqskPf+EejPIAwcg4T+WGdHZ0DP2Uzuef2weo17
z74GOnjAVDpLPXmL01cO/aBaHdzUvWgA8KAd+jNHqo5Gb38sVAaeCNA8n/L5b6PO0enHQSRJag9L
7j0FzkOudcEBbebB4fVvg5Onf/wtcz00y3WuH3ZaK06GIE3cuVifVvYT0i1KrA3l0owCdY0LZeYL
Rdve+xmFGJY3mjWEN1sNdXYFONBRWY+SEuPw+o923tSvf5uqSuwQRIw7MvvIX39ME86MEenHsCHE
37zeFVSgS6wXR27XfshluXKOLtLurz6MHY97D3hcfG9n4Qh1qywkPfHa8jor5hq00BgyQ3FXDGWS
dYYe06z4wYQRgI5ds7eu/bsOSfnrbrCo3f3xJeZQEAc5fAA9De/nbpiQXaAW2DKGOnU2KNS9OGgO
iU3uOiHO+TlXZDahJGCqThuoC+eoPK98hfNjCnryc80OoSJC+7MNMRLWDiUkvUtKnSMAC1asSVrd
kAK6EVRPj34lv7uFVW7HQMuORDZhZ/UPdsOtcCD108Dz4cZ10shssu6o9xXwxaDgKleA6BemCu1u
cx4B4bMJCPziXcAtieR/PYDBV2vh4Zrl3QAoMB1MOftI25wawIpiW7X2KWdPoCFeE3J/nYn3exZ+
AtN4BIK+EyCf94vlaUbJGzApo6d6Z9gZeYKsLQoN+ifQJDRf3YJDfKPpG+jpyY+jm5uJO2rm3nHa
UPOZcfJkyTelj4R3ygP9pHwQ39uWmSd6OlRJgFM2nBxHhoVyH3UpvARN6/bedKTaOM7GrYPqi9dB
Gzgd6yF5vdBZN3qxVlafTTwcQ92d7FtTeFpIIDWVvB7Dg6vkCp5xIf09+yzKRQizwHgxSzG9Igve
nKClr2eVAv9gBOngvPEmE+Fer9/m0tNv0Tx/E4x5t3daemg7KZPR1T8YglsfDYhHTBQsP14H6VqT
ZR3q0VN2oyvrUJLB2ysF9T5C8mB73cPnt//7ZUOrENJCOPHRBw+mrffLNo26nQ+4Hv8ImFSjQ9S5
N7OTsJoWYwi+9MoFR1xZ3VLR/X7d9vvH7B9zhRMGMSDOedQK5u/2Zq5chk7bwm6rqCfA8VkFiovh
ZGlZJK2WfcBXxmbSy7XC7yKN8GoWUDQUyZGkBa2nsxiySo0Bz4JsNovUjnzmbeFvspp48RCQNqzA
dnASnDWxPQYJba0RHEhucSToLAa1A5Q8GLi0SodM8SCt3fweeZLHjgqxchtfCCSAy8P3w2sCtzES
ku/nR3GZqaHG/OTIw37v6wIEBVDtMVv3Y2HlbFM5+SOQdfKh0FQb9ZaO1h6t27ZdU0DdS1RgAmaO
2lAyfa/dprwZWsHu2lJqoUxT9aRPaCEd0Ez+y6uKbBaQArhAQHS+PIoaw89cZB0Z5klHWwDpitBF
r6JUjRMLk+VQdO39+LrN84gBekZ4SyLmwnE98+2+n6rWK6ZiwhSGZQNh7dL42gLOdijN4SHIs5gA
WYqcTGWELhAvPs3K2CbskPp6HYK5YQw56N6UXjyNMvselFLhesnjiUGPs8yg6tBo2zYlkSigcF+m
uR5qjrOyD5GIO3u7IG80NzegLwWFQEC/34+hwPKoQOR+WNiIG0fffhADKD58om3aqcB97+cpNMPz
LbWIedNpZQxQRvHYbewhA0/X1JixshPdYjyxnYnGrgb2acD8s6Srcz9uxvSU544b5QabNoTT+1pZ
YHN2/SbufbDrG5l4mCY8Y50u2FiVEdwgrt53Bqdo59d+OnXccYMkaGkCY2RVHstAPXIwNTyCex3T
aKKpy3e6mO+rQjuUBnH2Ms3bUI2mSswZ4j11n4TGkoZP6tg6Jg1dXeZbXByhpRW3LCXyaLRfOjfF
N65sMyFd4Md9PVlRA+x7bwN5RfMaYiX9Ry5sM7Tq/KesrU0leyPkiLljHVWdRGnt726PqMQrQMnA
QlsGYxIE2rGvtRNvPvqplE8PeMrVSdXXPMGuB7xAUjf2MyPWhwk6eSYfQx8v85gGzxD5ICHCDTfu
0HF50NNyl9u9FVdcK0PZu19MQrVEKnhf4SXMKPiewqwos+FoT8b9oNn1E4/oTW9ZxYOXFh6Ewy0Z
a6b8bOldBgChK5NSaJt8AEqyIvdVAakqYqD7w0gbJ9RsjWylUR+6iqEdu31A+0QL3kCgDalI222K
brCwN/U2gbSwFmZ13eIKZHg1qi7RguFzwcbvQw4weM/aNNZ40WNpccp6z2K0ErQamAnA6Tweu+ng
59B8pIMDafPDFJTN0TS124GWZpR1AzpR/DQceWUmI9deyn44paoa7jKDjjd+ZUSiGb9LbpJYAxlX
TqkXeuCHbN0cODPQ4KLKR+K20OpI8WeVInAbtSmNa9Ymg5nmezmQuxaJwtAvEZkjJkSyBWFNKIWE
jlS7n4Rub0roREJiOD8SUoJTXnwpwYq5kVrwo3UbdjfUEFSzWF1u4f9tXPgcCWLzIDLj0KalH+aB
9TOg/iMbA1DzlujsOfqqrMK+HB8q8MLcZAE+QPHhwVSzNFzXfM9rB1j6tAcH308X/aExMUsa0TIv
N9kAF2fU/txk6PUWbZpHNg8iE7637x1oV7IY2XCkaLkjN87EICxkOfNjVe4cgsZmu0Nh0MJTnvH6
JSsw96j/AilEKTTSkLcMCz0oNwZm+0AcK1JtJhKw5YiQ0DYAU6XWg3uKv7Cx2aFyqsLaQHOe07aH
2sQuRwJZ30DTZQo1aBlvUzWhTZFLEjWitBOlWL8j7UMvyFFKnCfBaLCkTRyZm6BvU9tmMqZt7ZVP
LXiGkhwdnDHdMxNpKq2s3S30D/aiBLnyaPrdjgxg3dJrYDNpbpEk6wMedjPd+cy1Pxn9D+YVRtiG
WZFXCfjAXCjMQwqshKcNZv6Jtqkfem4lYsR57IDDHjQUOvL2rKjtsOjRryc6SIO6RhaOgf5kcd1B
gKIZgEmbVcxy9GtprP+Q2y+pAtZKuD+QKzQAaNQ/NDiRQP7qQ9GGle7OL8GWTIwUbAZYmbQSTyUO
mG1Revren77qxuBurIJ/dzE0s7azBDwJQ8yUGRUiHSPflmmCYPNDzsf8WBYqdomhw0cNYGHHvVXl
6anQmk2AVE44WNa4Aac9jUxACxNiN0Ba6mjnSQ31I0AGomYsiyX3eejyexGUh5bQD2a1J3n2lVlp
H/LOq+BmGpiWdT0WmoaesDrOiU3jAk/epAj6JiZilJGy6ae0hBxlXltfhIW/aHBcFnQn0IOSXVWp
FzWfFBW255SpfTn3jGpDX8aIQpyEjPXzWBcdKnh9e7KV+82RLduAE+lbnv+eF8BqliUEIhvpMkxk
R+5Hqd0z0fthozccKpKFFnqD9tUPmp1f1fa9W7cQYaK4QECmNp5Ebu5rcyoOeNwPoXKAOzUpeZSG
fkq5D0pX4XxRxejdYX1xDk7ousiRlvSc8osOwc9N0X+lSroPNa1obOUk2GiVjU5iKCa2oJGK+07/
PJmjB5zdzOjUTVHqaF1I6aPm5um2yJFvmbTySVeii3ydfmOEQ6AO6cwmv8tn3pefKJXJh0E6J5WK
nXTAZON1jZmAZh7d9GKCO1GVhxkD5VvFhQjBZubgRRFA3bjyzNidMjPMBht0wKAkjKVNP3fOgxUM
/5+kK9uOFFeCX8Q5bGJ5ZSlqddnlvV903LabRSAhgRDi62/U3IfxGfdMz7gLkcqMiIyoBuIORdiH
B9PE00Fhr2nR45SFaYO1QpagcyPseRV9lGOvd8k6yvxy0PV3EyiTOcugKxH/IQ7Pk2ZagBKeB705
WeP76jgJQsu6u7oEcY4R84EK9j9hOgZPwPcAKjpRYW37Nd6PhtR+hhtdZES75LOpg0wGfntIPX3W
Xad2AakfcFUeFA0z2AbUOTH1RwOJbtGLwJQ8bK4k5JchMuQM7vQL4woptGaqkKs59rCcPU/EfUCZ
Gm6ToWhW8XOpkcNVTp3HwXlvEvqCYfswAhPHvxbD0yEoZpaGe7Z6e9YqBKvBO2hmxkGS8hplIyTv
mVjCPR/H9gDE8OIhVGEXxZwXzInOTN+dFBQw1E3EVVC73xzuGxnsIQEtNlAWt3GQNaJ7n610cpXg
11ErvjzhXkH9rzDdmSqsToHm518cnnuHWThYC5Ybz7zMqBHW8Xws2TSZknpa7YbBS8pwa7vCd+Md
vFema92IBsfc+lUonaUE3/tttdoys6Z+Ptg43vuAivEi+69kWJZ9iFfp3PYiBUmKM+pafy+0+PKd
f/28QJE9TbiY7BKUxumTYlU9DIL95IYG9bJ5FPcqBInhir3Q9P5T9poMT46Gj1mArFE/+MSN15d8
6dBGyAW+uB3ehQhDDFpBhMkOTqY5fi+QvnIMzLHunWGH6SM+vZhu4H/VIp45ppnMTXQCgiMGyixl
XdZHMfYfPPCeGXMNUgKquoZvEKyMg71aogPxu9829Pekd77q6XV1Sb1rgr0dLcqbTbxiSMNy6Osk
J6jamU8e25YWEN8Q3AEDKSRg4rKpUeZddoLFmYuka4Fyt+akjukNekMLcXZmbTTv5YoTbHnaPPqS
vfAO5196fCk5MdU8JWmm0ZOkDRNghn2791UIexmv/p4RW18E3bCva3nlvasym9Az+rQ/nRmCMprG
S1Cbz0VpD9hSf6iV1EhkQm+qCBa+FjzTaTY7t43Qd8L6UW7vOrR7M0Zu5q3zPx1uf9MOQY8Tuk0C
iUpmvihi4qqVGQYXornENRaVOkAEu+OEZ2dsynWMr6mEJzQxzbPS7j6Bm1XUuRSLpSNUyTIN3jEl
vvhI4mV6DU5jENUF9ESV2cou7j+HFL48Aw945pjuEqx+NbixvsQT/ST3V6L3PYQhbLyChhGWQaT2
MRfNj4se6nJS0Y2ndXJjiXgNW18eEIySw6/n0XRbUmiSFAqukCd33NAnYXcHjbZB7AuKrFMKFtib
5wOqsC3ybK14HJIpPXQ+Ftu3kNBjHKL7FE3VeUEx2GB+dlZ+3+qf9nVPfFBrXVoGnfPJ2OpehbeP
9OCiy9z6c6QimjEUkwEoZN65wz+NeX3tB7wdzV7Ihw7puUVDFkiQvVg8exOvxDzu1CNAXz+bW6zy
W2/eGfy1umooYmd7MWH4F0Lva9CNWeSpk5z1gQYyySczoL9Dmfem+R+iOpE+8zuhWrvTA2cEYw36
QV+HVa+GTPjuGf5Le0wlsO4Ys1G+kK7GinZo4FDTVtylWdTZkxm8P8DE7h3aF0INdMbe4AnxZBl6
n4UffB9wjp6hX+oD52bb5oLg1ixxVV/YCDkxwtseRghTqpQvSxYydqA8ekKn0z5J9FXa5d5xovM7
hhKGNOOdg1Eq62uNhsPQ4xKk22kZvCNPO8xrKbs39KIyzfRHdTLAObIxvBxFDij8xZDjPQGqDPpo
KIKpc17gJ3miE8GpoomP6MktyO4/qRBbfUjxTi9+UxjN3DwhFD8vFe+topCD+7fG9868q1zePvbQ
CGcj2DUxuz+NCJ7E5NUFSxKEn3kbTMc8r9BA7HBHf4JsxSKRFjRbSPNqlgKhYUgkqUdaaBkjoyz8
dRn567qryhqXBpnXBWsunDWjKb9g8uFZIlN5J7+fBtKeO7ddyi2E9dvE33tGX/Fm9BmP3M82Tv6G
mhTM9z9CfLIIEy0auJbnjHavUU0fsKWIPIv2cULrD/xb7BsemiqyeV2/Y7a0Sv7Rm/1sx/FpnqM+
00oVyRzKI0tgDoDBqD2wYci2dnvr0/B9YP5FjrGfcV+1KKRweUOkUaykd7E0lrDk8Q6eiwF41Nho
dTETc2+Czti/tm2My693GoCbrao2ybxM8bG/h0NnaBTco+NTWJx7HtAK520CE0N27abqg17cF8rD
o/BMmkc1JFmu3/zjLbUFhNNv1k+XLBng5eentzEYKot8+ixpxvOA6e6IO3cX+pP/4HOGCd2po4Kj
6YvEBjkcTNvSsf+Sk/PpIWSzHObwt3OCcghwdlDnqAjfWdp8xw4+V9zXDzaWaHx1D5a0vjukYBRw
WJr3K3Ta2nGAgKbIXgqesXcy7TGCPwcM0QbDIBAYgXgIHeDRxHW75m4/Ys13Q6MzTO6hadubneav
drng6o6wEJaHlNaHUSAdpPMAA3XIeGlEeuTKOTPFCyx7/HHgMLVv/Kgrl4A6GPhmLBBP6iDC6CYH
H2McWv1xf09AKTF14sNjZh/XJ9pMIOXqZgff3zjfoMdEYk57SxgApdqPny045X3Ugn2wMPrI5IR8
OIIiM0A2nlG2Nu9hqJoKu2v17g7FlBHlCoztdkl0OObSMmQ3YIsJkxJBikqcBbpNKtsNQ9Fg8yUT
dHlikW/2PmMw2eAtR+O34S5KNpZZgpm25xSliN4xc2d5DJd9Qxq3WId2O9FDG4fTMVgoqJKlhH4v
xQgMbybHXw7TEh4dwMvgi9s/0p9/qUK3FFL3CkEwjmnzrlaFLm6KxgwMyZilIeUF6eNfwWTp3Dag
utVIfUjWgWpoxLxnadDCuTpZsjkd5ywxsUAEjn5iYjk2ItKVnMXBWF0wYgVaJa8/uRIekmzEMXKw
JpXB/oLu9Sb+9Z5aj00UFXWCccFOTQwLuvAz7MACbx4+556+SUDweaxx0xgG4XzTX0IPByVCsH2B
Hm4/wwEm00uvdwmf4yO10y4eTHoItLkwPX2vBlm+YxdhivAMPnc/qmCr8xjSFenhsbejeDhZ6/jv
LTNu5YxdUGjjYOvyJ1Gyz6QJm93EAgfTRjcf1ODsrBM3Z1CKH86q0sIN27GAaeYNTnrJixx5QWEn
DvHAXwtjqIy3MFimHRLip4kX6RLjcltXjDPKbzPmHOQdQ+KzuTTDADwj0SwjQFmMSjCgwjK/7XZL
6Nwm7hYSlf0IJ13gEvexM1U/aQ2wT8f0TxA01dIjZXvpox8+QbNgOP5YuqufZFe/9WvS5sj6RDFb
cVENMcNm6ar/OBT2IL53sJGtttVBGaBvzTZf4CxWJUt8Apf1Fz1NjXUc9jZypD/DfijsNB5h0Lwn
HpjJhsiz+QNCGeMv4aJqHFGOUOpnTeRBuC9HP19RpOJU8GKKk0OXjH+BGRzqmQNHiYe1gM4El6iT
emg+HFYqmUCBRvCBUKN3LQFD0OsE/R6KovW7LqMCMDk0Dxj07tEC0NLPZc9ep20oA4ZJmIz8YBEq
WjAFiBSuJztvcOK8NdtxjcgENS6CTNg2+TuJmQNmMRX3ULCadXTKJhzR+FK4VyG7cwiA/vXEGfau
DeDFio50oS4IjBpnnxEli02vmRs4Zcy95z716mPrRxzsqVY5HIPBai7bm4mbf3MUvgMfqWbi/0l9
ozEURnMWLHh9Fg8RFpBB4T4Zfvp6qZIIwF1srMGKbYPcZgM41G8g4Ap/UVMloEQ8NKh1/KuLibWH
gUEG4SZGHvmGFf8njrADiuOBtbguGzYdonEkN/jpAVidpgOnSyWb8NZy+utYAyeAnscZ8eudcnSS
N/585DZBo1Ojy3GBW8B+t8/ggwldiYphYDoD7bo/Dxlq8KRxVK6rvmHTqKlST74ETsuPGPXq02L7
Uo3kjqbPNLehPi1wxSsAYSPBsw8AQbTONVovrR8DROqHoexoWxoNU7RuhoUMsWhgjI1THDUczNlM
B+EAnjTTMGew32ZOelv5Vkgrbk4Sj4e1/VS8ac41YqCjWVb+OlAUCPhmb549Dsx5T9l7JF+0hdqp
38Kn2DMAWVysKhBxGMz6DoEPNlSVRb6zdAq1Bof2rnyntfrATNnl0dIIMAXqVaoga02Dbr2ZLxt1
/gZTzTNlunKbXZO7pkPm8ERF1tax2sGYeN/HgcjgQwVMXGIen18lprGRmOkYi2VAWVh2MWcoeL4L
/ET6ebq8w7HTPaoOaGEtijEG8tdp9zDANwLhOLTq3WjExQs9A9IoL6BjWC4avFN97D/M4/wOKfUP
hM9LHgUOwekIogMC+wqymvYcWI1PpXlwhulZ0Ch3Uuibuu01IOKS+j0eP4WD6ybuSxRibXbGeLtk
Ch+m2IPx2UA3oHVRmkHlOYFMG7+5tc0+ydgupgTKkqhHol3mLZIVxJVz1suQn/WKVs8Frss9BDP2
WGTd+NLuenebKm/R58j/XEPp5hbpq1ht3MJdzzdsoN4RydT5ntEryAGCvG0QSTbo3sD+7d4wSZ7C
yxfe0INcPtwL7eHRRmrQKEhZQCuZ4qiMK7y5aHfCBtF13vo6bwwKEYZyEPypmwVd6GYYS28OA9RD
ZF+iumD0HrgDEgncKJvwmqNTyJqmX7M+XF6BZZmMKmIr1/XibNmGb6fB/0ry+ckJQb8JHwuMMGtD
Qi0L3dy54lVEn2QBr+P8JmZOqihCWE84edjr/2uH7UfgCeTSszaTCZDaNmzTLCTrwd9MJcz2EgsH
cNAyH0KE4GX9glPh17QuNr/DCIe5YJ5pVwn3y6d8AyboUbxO3QkwJnokjgt49JAmZTnYiAB4K7Yr
b/Vod67B4sPC4LBtRToCgYW5KYUA2IZTX7EeaGJstr7qormBMB/jWBJPF8AWoopd89dJp7pqm+0Y
+DhTNg5hUy1Cp8TyzA8GK1TrMLiovnOqLl1/QFMPz7YmRd3grprGDldAiNKkGPHfIqC+i5+b+b6U
z+haAs1NDtYbb1rO+Hf6/qjS6Bn2Kd+4RIAkLI09xX79kxoFZ5OEHFrfOUIZmAFLG8Aq/UYJNi5T
8Q6/z8Jp6Nukup/Jcf4EsPHPHUrFLppOdo11VeOPgQ8SqqdwJoi3TCCHwT0nUZoxeo8cwJ8gAdZt
PQBdtUULB4dZ7DAXuuZsJ9wejFo4nLy7Hbu/RiUEIF9cYkrw68sa4cQZDfOGVoQvAQyt4SAxPGgP
MqBkxG5beIswi+QjTuoyv2zdsoP8Oz2iqlVO2/yrTXPr5Z1Dh/p+l1DfA+Mx/SrHu0y0ljvjBK8t
PEDl5p5HjgfU+9LkCWRQtNl+evsQq0HipGtcfYOH0DkXGVHR+I4XCf1A/1vfB7bVl+gLalx8DWSH
hZfcNTm7nsCIYolBWSA5KCo8Fb7Oq0aXyVGRcFXPC73wlP9uU4e1Rh39WKARdOzuYGhw2TR7HAM1
7oLGqfiWQE/TAXRUAeC+WZDzuK47V9XpOVx4WngSPzpf35dZgkCcmzr3NfRhA16VPNDTzl3iUtn5
p3fGt4GOe5Z29Uu01sfg6vqHNf2JJQLLV/oCaOcZhL/YUePdqA4/NEVlHvEZAG08WpxbgufV2cDN
Ou76yHQIHtz1TxwjWzfynDAzKUWURJn2BD/5+sVBFHvKzQMYoANdnavWs9+hnTEPA7sfk/Bt9smD
T7cI8VvjgeJtgK0bhI6s269xV59bNUyZvbeqasOHHM0oGMN0ZY35lwQoUjCbmQpq5hsJyt7hFHzI
8j4rvN8RhDGmaV6aROPlwNece3NSbNYDSJNgZIq7KW83VMVhZaxAbUkLUKUK+REKLu6TW64RoM6k
uabRPdc0kR1YCbPzQpjNuGQKC9klz2OkALSkpmxiBUc6r4fFPZUpDNGxlWjq4Oba2T8b3Gdjg/tS
GqyxkGF6p5U/NX8mzzFV2MKy32eL2XVtA8tsOjzLNdiKEHBXbjDreSvMxSIyvgUMi0ppNOAKEFgp
k05sMvbXVymaohHFxrHQX/R6rTAq2qyVgzzIDmQ+lE84n5HekXT1SgrsCg2NeuQ+ArPmwKW5ioZ3
IK5h5SNSAjhhzEoPAzi2bX8Qfu3uJ4DGmcGAlvnjuNtmkCyOznzY9u46gaOHvINrHDlxYWOAlwNE
zxgbXBx/eEfGaOmKcFC4cFO0KyhuEmDI8kEMav4SO6Rwne4n2sAekNGYbBqHE7AgtIoqwYWM4Xir
wZaCljtEs38aB/BU/dziRzFLvtRanhDgE4JuZDW46qQpPYnIniAJj3jo33bqD1Byi4x3GIV0VzR1
V2PZZS5JT7tMbACLZwRdo5V7BBst82QgYJ+m8J8Jfb/se4nfFe19kR70alSpGqBWXWEnjLMaM22G
PW4Dxwyk0eC3mR4kBs1I6MTZKCYQOJPdSeYca4otOfBhWPDsjjCfBfEbsCvKQcFSEueugCe6jXEq
J0gDEE6BHTux7xDgS2psLRLnPZzmbwK0GSBBuoHidD5qjCVDkrxph14TTjU0UO5uwJZFCRkkOirY
bZZyraO8HzX4ohRqBxHP5wbXLfYRxR5z5anl4QPARJul6PBzfKZbNHZFa/X3CjaZA8My9sebUUWU
j8FhXQkIN4y2d596cNkXH57rmXF75I5u8kNs+o12wSlR7b8u9d9ja4HF+eItSqU5SMEQOCF5YVZv
KORGng1VIo8biqmtjXMpmoMLI7MMbCR6lPgA4fZlDQnP/cg94qVr83np8LoIWF3X3fQOCPopUP51
BTaeueaNhvVaUBTj3FXQEcoVfcJAkSC22LRKJgOWUHxHpDtCEIBXPY7PHdQ9AJ5spZP5eUHjyXvc
4tvC0hLAx+eXmzi5xdRXJWwQmTsu0PK73Usr6JON5FerOPpKypcsurte1o2GWi/0n0DdRTCXTjA3
8XXF37GwaJrtg8A/EKhL8r1wDOOkXg7rkv5IpCQRb3pXE/XKvg0/RlSR0p9Rk6ikV0n9osMYXXtP
fa+SYsEg3nkC4+GyR19ct/07nYbxmIh/CrM/sqpe3GGDdLDjr+4iIehLyNn1ohcvdT4gkzuOi59m
iqAw8wkA+7JGaD+H9cmK6eIrN9ozDagOXiaXAUdmkS9Lj+4EHC+08wzLCvg4cwE4nYVPALmiI62H
NrM1rLqTRRXUtw0gG5gkJ/p3tljynbv05ndAzYJ+OHh6YZBZzNVW4w03zvAMs+ffpK7dAgxBqeKw
ajhAh2ly5W5gOG4CcC/0bvt0ihCvuZIIgGSHK9rf4P25PcX2bovPWVT65oswfyixUH2CO+mUpQz9
qbDdp2Dz00KFKCY8q51Dw70RCdb97H+jDfxtBLUoO4jMDVR4p+IgGrDq2XNvkvV/CFf7eeKv08AK
TB0ByjE9WSin81Th80ta9B5KANW5c1KZRjT3YRyWtxicAKCiAeZkHLkzHcaBFZLFrEuWA/Zg2hfh
upU7WMgg+ROdQDl5nvyKRgCJApFPGSEqJ22gSi48mxl/+/abnwVUx56B5qyHMG/0+NxFSzl2kHkM
GAQoJgDHuyka7ztgveg0YGOtVtCFiXteMOYRi1tDO+0P4/6SAVXAtcDg5Q71+OM2PY0rJqAovhA+
PEIHB1UPbM9CBR/sVVeNjqu0cWUJl8v9BqNSNJzzC6ftRzdOmBiBW6VhD/wtjnnZBwcu4z/aw3ym
vO2LxLuBqm+Et6zZ6M1dMTF7hjxmLTB11rnXAc/uHftaK+vuGIhDuaRnTecRNzU0r6EzPLA1PgW1
eO4m8PkpQIdspuxCAJfsw6g9DmGLcWEM+p0Aa9sFI8RQquoC/GhigcnMxKDswf9v5PUpXOqKhcDX
yCTfljZSZePgOnNhQ4kLgmADf6mX+AgPpBaW8AIdFrgL8oausCl5jN38xhKYkvcAGEY3gZwOPzOD
3TqhfMg8VJqiXRYoOSZVMcj4d4KqpyhcXUR++jsHMnx8yFfYwQOa1UDtJvGFpUgPrA/qWN81rzpa
nCPuYFYoLMd4ANIWIN9qGoKLdfCeESAjY59A15+8+O33xLybZ2A61ogZR84H/CnWoAJ7/Ns0tMud
yHzMHM96wd0+YZ7cRbz7ug1DglYtDm6jdfKIBgrI2PSBlfXXzXSQQbxBXyqGFEPEgn0bZ+dufVuK
ifNSjxiHNT37FJgZ3OlilYT7PkWuwhg4eSunOGsSG5Vt6mLi1H+GYORQs6BBkfP8tzaQI0EWhuP6
gy1YtMczoqo3jDvt1J2jxhzRiLu4v2ZSNn37xjr3q0ZEVEYc79cwJCgR46/5ltT/ZmfcsPsCQVyY
chQxXKedtXQXr+LDet2vq6GKiecwqyWHRrFX/4D1REt/k253ZCv6vzDBPZ660U4kECnARRkAC9jP
zNX8U8f8KfRg5LN0bakl6AMG4xlOQlou3uuWJEUkA32Kxr4iCxQVXp2CrvEhwdOY1P3B9Nig8H9d
aucPtuWRLScaTgBOw+fWov60oi4Wot90139IhvYBvMELDESRAM2hkF6xBgc8Bogt2osGWV8V6T6D
2Pa7JGJ/4hWSkhaIHjCGNzcZQfqgeBewPQcFr5wchgAi58RT+G8AVhBg4tFs9Swf/X6vgvab8Mdf
AfWm7qQsZgIpnA669yXo7aMuIWZeT3T21ixt4q5AFMi72kiPesb7wokG6AkhJPCH4C4/CooRY9T9
Ffk3tuOHx7A0tXX6sV6A0sdsq5hcnldpvGINlqWAjmjKuDPhOU5PLnxP7HAvYHA9KxKhf2kag3+E
oOcwJUHlthMqJKRkhW/tZ7q5J7ePzwl+mMvaDn5Rd/GnDvyx0qM9Iuu38tafRIRIK23oX7mFuuKp
wNbqFsBLP0hKs8RJ5kzo6xc13HwLb6HZfqdY9wGmjge3AJRckwC99TLvYvTw+drIMDcjVYWI4JO2
aqcHEbn+9Rp6Zzzsl3GjKN8gr8wBq+1wb9q889FfYd2ldLppebTLk3DVXAY0phm2ML69Wb65/d82
gr1IEC0aFc9CwmDg/+mBlxoENHYdJAPCg3RKb1l7Z/AAxLUnL6Z9hY0cyLBlUFmCh9oRhH2BQI/K
FM4rder/dbyZHSc32R55xN3HJWiehOe9wSKjOdve8OeVbC96ID0oMDeEatMch0k5Bw8JH/vGdFe4
xU1AgqHQqTvQPMMwHaUCYrvS4Kob88zcrgr45ny6zfwk+qbayDYWwcbAdGHbiZJGPmxMnVsf9/dC
0s+ERg0W/kbI8jDU7JSHTk9JGNJAnTpIog8+8CfgulAWkxgYaUI0mKkFaeEu54DAh+i6hgF8xb0n
DxlfZVjbGkS7nN4EHizWDqfz1tkH6JXZ0yTqHQjrE9wewlMDh8u8dTv0r9u7IwGZuY2t8cgh0aIR
cFnkh/7GaMvXznluBDsvc4N+PQGqm7TB0SUdRD1xfOGbcXLRQoLBCLn1a5fmAmJnq4HmL7AWO2zx
BKfFFiYPAG7gLEwWAFXhel1j+wcGDJfVx8Ki7rb3yaTwAgaVn5u6O8yt/1fFWzEqCi/BxEEgLBDW
oOuDHCtMX8TFmlwMYVsuTX3TAIWVY0ocfMgB+Vluos1RQJtTyL6XBQVexv31voKPGgwrUbRic6EA
+PqPUH7SEgDhYQvgA6SuK1rio5e085GMy5KDdr5i1eCOubZB0RFgnAR/wg6V1NCr53TQgctkBg7S
FGLr9YWvSOqjDfQu4ZDxOK1EYwUE9xyrfOF+YsvFTTi76k3uiYmfZj2i62MBO7pK7bx5uypHuafW
DjqLgcijr6THYVyRUd2CVx9lGQD2AqCA1CaoHdPnjv5ZLZuPw35Q6uC29Yuc01uAKykTcwp8FbSH
0ttebjXUApY88mA4jf588KC/sp29JuGyo3SyFXby5CGFTVs2M/IOY1cQSZGA5s7p2V6md9oBd9+Q
6HIY2+DV8+H5Dn+j5h8bd2GkPwBbDlmPlYSTWdGqLWb4Z9K2hscAFid96E6ycHCajM/yUa3S33tO
u0P6S1i2Bk6KFq1VMYSY+BpgtKODuDhtIExOCf1et+2o7dA8imZleC2aaK9tFeOT/U2Ud0tUmLV0
m24eSN+bDuYOB8wPjv99G+COz9cBUnFChXPyaxdib1HjUTNsh44DdR9h3DRdRrepzDR6j/r+5f+/
HsSPY6ztSQUJ1nLChYB0HvW5E92+3gQHNLw2z0SmzXM6IwRyiPy2knFM9uigGg+e64N4GAVGH5hX
pjty/zZe3XrnLED/UIAcH6+aRVVN2QV1O3j478scAyxKwhqwN4ig86hfuaFoe+tmuq5tu0IrGIw3
aNDH0GBXYk3qEwJ4tzesot1DxOjDf9/1EO8tdKifzOzm830thlFzxQUePrTASl4SMzLUbR1V//3D
Nqz5oSMXn4cpmlpFnudoE886BGGBb+oRV/Mg2QPr2oJjr/QWBNS7uWN/CmsiHlyv6Q90gsNeM0xh
xaHPgFiVrI/qGVb33s60FqmSMTpr2/BPwOAvi5FxoUea7rQD3hJsa5P7KP8H3PuAt//bcodcrdtt
xLYZl+N6mu6c5n9fmLFgN+VIDt3k5/9tZLomhPnD/ct/3/73ZdAhwhY2UF6uBjYII6BoIOkxnbHL
nP23PCalAxo6pt+jserJ/4TFBHvSNFVP8JhMq85g7cv/tL573WZAqdDzf6xj6KBeSX00DWs/EF1d
Tsm8QKcxNY8WnWOJP/e0i4jpTyQAXxg041/DQ/YgsdnxOnnqr75/F9stLdYoXZBqYzA1x83bAF7h
tIiEQk6eRE/Qa9//yX9f5DSFp77X71Dn/rhQsb1YDZDGQ9rlm+zhRzKD+nvsRzNV0eS+0npDrmQC
uR22i8QuBChwBy3eRFJDY4YlunxdF2kzVZptS68cgMIV6EF4Da+xJ9IrluXmEkMQB5bhBidsdwWn
qFHBaY30T9IEgJAJgIvYly+tbcSDFyvxMOku56lOT4M6zFMNdaZtEIwIcvT235eJiSNfR2DUbj/f
1oliqydB3BOdCXa4nPCz5xU2Ae0fLAk6O45d1v//MkN/F0MxRhz3SXm9/9hagFHpusGNFYroYkvx
TkGfNeeBDHFgsIiROwAdXxMR89xhZH4bWQPxAoNcBtmFUI/XZ8kH9pHSY4JNsoMrZP/WjVwdFizO
3JytPWFJ0ADYdkCoxOt4+B9X59XcONJE2V+ECHjzShKgpyiv1gtCagPvUVUAfv0eaGLj29iHUUg9
PT1qkajKzHvvydJVURc4+ZPmxV6UCmtCImypHhFJuROw0uAJVdsiHd4Npw7+MaftFQEmpVdcAYYn
z2tZsCE8tDAmctVD0bl/GVbYu8Aeho0yag0nAU8a9ZbzzPCktA3x7OVV+9C0U0T9bJw17EDd5ufT
nw9WYRNGn0tCD3kR7Kf4XUt985kuP301J5+Ytx4/NI3BlsZRybD0SS8r1VtHu35IU/XH7szkzH47
EXrDWJ2AM//WdbSeYqA6BDNgmZdZvFSBK9aMCqW8N3aR2TfzyVZOfjGncV959n3gRr0Xk2vt+fOG
gy2UeMYZuNFSM2KPYnL9+VDM0Gt/Pqsb9QeMW3dwB4PFFEWXfZPNwlfK2fpUWRBp5DgNFOdWci+Z
IKKOfwHq8/7oQc1RyljnmUUay941dLknEZsffs5hlt9Vp4TU2KbXSzuqCX+HWpbckl46T6Q9kzsO
/r8T5pWbSscgTII00jDwnb2BE1oPpEs/4e2pVKu9NtO/ZZPE8dro8f7ncFDrqbAoXkSk98jAkePo
DNhJZ/SPntMXbC0NhhO4APylef9m1g4mpoCCvmmy7CPW0yzq0k7tNVdmH17m/3LKpoqcwaR9a+fh
nFTtcLbWz9Iui2IyAfeEdh+tuv3leem4x25vR4GH93CYoYgUPjqiGJWOX9Gqnn4+WJ79ruGOPf98
RY6IxxmSUM7R999vIMWw7H3t9xBbKKnc2jet3avRGx7suBwe3EzzD3Fh/227+qRVze+qTQWydZa9
jum0MhDkU68l08bkPzlrRPB3fp9PVAcMhlSrW9+6jaLglQZbSTHQ11mBib2zp7tdtMtNshUHxH/z
6aQzK4DLSYZdbv8rzaDcpRJBcetMuDvisaTS9Xp3SxYsvfZtzIQd0S5i58fALNe6tbrUr/X6wSyY
VbHOkk9tVacRET3rvy+DStQRuqaLKQNGilzaFEm7Lk/SWUNXXvtEKC3Hg9PFe82iu617cGo/1I6J
JMaziRF6wx4t5Lc1lCxnMzv//BYpvPKSubhUeDs07juz0/fGN4fvxm9eGuOcIwJcXUukz5bdGQfL
08pt4MXuxsJoFC4OU52fUw7PBH6KPgpafMxt+gQlrDyw7dI9ZH2w4hqsYuMNd8Ue3TODcjUyNlHD
5b9P1SSjwpgsMpEp/jNRGG+go4wD+2inndFQkxuxoYV1hae4LR3jrdR8TlrOzcKixKr1Yh8M3hPC
RE4KDO2wrhiXDqwrY7CPdMyuxpB6z32eGdPccP9dg7hv95zX9jYxC3F3pvykdG4EOapDKZ0mLBot
DS39l5734nYfeTBuLnfOzm/773w0WTa5DNO2831xSRWZOQitCwKROHrB9GYFXX0oSgLWhlm+YgjR
lHbPtRkccT2z+WcSuP1oOEOrJqYd8PjdhTDetMFhvjuiYM+ewCIzpN2pQtJXBiVxo8y/6xavMHUt
/YwbXj+XyB2DYVc3qU0VBGAqkyLvj+aE387VXGPfJCK7/Hwwtfos02wCcr4uscEjF0EK+zDKnlsO
LxzTW+b+1I/GuW4ZrOtolVpqhyXRpy1H09+eZM1+UdlDzr71Y+k4D4vVoT6b2rmVur9Zt9eEvY47
3YRI8jj79d7S1ZV6ddpbrgpzvMnXwrN56TjnLNy5Shj5a1+MB4Ut/leZOGqr6R4+PGRej0WuTyob
45AIeHslI6Afm6l1Dj7ss1snVYusMxcvqVpHaaXh3GqBz1bTpvea0ch3bZv/fbL+itYwBM0SohoE
+4xowQN4wN0VvJTp9CSIn2FWxys5LqoEjkIyz5N+smG7m/nK3jl17Yr4GZN8NH/0Ttt+tFltnAe6
6a3btvPHZOtH9h7ZKS6khVCnr6597rEIl9EAXcB0pb6dWBLTi03eFYAijPUhHkvneTImbkjjZDuD
9lQM3ptNbIwO0nu23KxiYIMWURldeyem92vImX1mMnkZXXN8aEdycLwLn38+kFZ5VAW7khcv9vEX
Jhiy/7/i8aeC/Pk1LJMehoO/nTTaR9KcpBGzovpdSP/gFlkRjb0aI2ta19072Vu6OosDg58yl0h8
yUbDs6LUBDrhrg2A5Li4Ffr4bRoNL+uKLPj5EM/o7HMwbS1pqYdp7t0ot9ed2XPn3DUIPGHQmGfW
aKbnfvbkIXHznk1teAm6pRoP83pkGVotrpx/DgGGU6qPFyUkfQg62i1NUuMa4NGJ4cZ85stwSHte
lhDNZTiUQz3vMgzon51hHN2yCF6rIV+Otci+a6e5mjm3sC6l8WD6GuJ1ygAjH+cbGdhgP08L8ldt
6mHpClZY+Bk3oNclx5/KstVYq54DPeBhU/yPBTNAF3/8HcjDePPVEG8Sg0qwwnZ0HHVGrSarOmmE
CPnMPez2ZYUhFbz/pJHah0rDOTuwPfE69l1zdbou0u1uPv18ZRTiFOhlcZ27Z0Y03j0XZvyoedrz
hHnbzAIPDWBBSHRy495XaRIGhXB33frlz68FkitDyTWUPK+8rbLtjLPIRz6lXflqzbne2whal58P
jes2J8V3kKZ+dxnGBy3tKO5wY5xnMRq4nhwDL6s/nYMWAbaDnbViaa0jniHe+208sWBczPU7Px70
8Gb+zPLU4Skt62MsFWKoi5is2H674//kYIIdvZfcVZeGid4njY+Jn0IyWymxCgH+Sq6ZXuRq449p
evUgkFWDyn7VPekK9pph1tSr/Wgo/9Cb7vDc6iZPbCHMndNiENIav7pkrX2ayNyhSfqXcXHZsMZ4
MI2yYSJMU6vqYRnOMcnJN6sj2l3K+XOwCHclrTsfU2eyH902eM2IrUIeWALCzMK9vVdBgGnCcBAe
F8dVV2bGt3nMiKsLV5WHIvb+4kisI2El5plA2wdGJCwbpcwjTGy0qzJj+DUs+ma24+44CKLivV+S
ZDUs040q5xaIZPlrlw7q95RkN34qrADwOv1ABPZee3ZyNbq4jpbYqMMGX0aUuqV37kiYMKoJFqb/
/PCtEbU+mC3xUKBIPXgyf7KVEF9NG9+MuWg/HUNykfu+/TTZJciRcp4vdcxoIvYdc89KyI4Wt9X3
CdySqFGBePj5DDqPfEiD5YUYmjo1HeNOzwUd2K/nHhhBdan6jzgr7BvbwPuD48p/Sc5XP7OAn1+X
Snf26bpjAtW4Q5PDzqQ36NK8hyB94PKpB4J6//dfaUoGoQ4yhWS7Z55sjHg/ZBRtPWF+PrMyS+4h
MbwNbTKf//dhke3/++VQODSRAnrPf78FPmvYBt2w+d+39vOduqtMkqaYbX7+hcgoBg1jzs+qi89d
s8hPw+KcKghYIfYU2T5xl/Qc9+N8EW6PxE+aBwfU/LiU8fTILsFd04n0IR5lm22Xr6Ybu8fE5N9P
lsOPUoN8u/5GJ1UO72ATjotnFicfCB2IyXuHUH9p1g9Z7WGK+9/XFQ5AtqU8aIThv9g3T3ah64fH
MWC6OcmhxZmLAwuOfgiO749u2C9pRvxWco1GmamO7OT9hU+GsL6NNwVqqrfNbaLxVh7xduaUDpxi
05lZFjE8OGqu9ZzzXSbJozBT+TJo02eGRDH2MS7BLkq40K6eE3wgt2v7dArH1rOvgZsne6BG/tY2
dwK5etvahXaoysl4mU1J7g0BuatsnHFT6UaqbS70N2spltOWFfVyNBQ/ed9uPlU9wY2i7zgk44ih
3O1ZV5GM301cqqc6F86WbMtRN0s/3FYahmqcOxk5Hk2c9YZqMfAxQ+vZEl8suGKXYGJJM2ZyyH98
hZHqQOD2LfawmsAPcXYqo3BVqj0VfXJvB6LirZFqO5O5X9qJ5dwSrKv0LBIdpkp9gsLADsQhtGHI
d+4C7abRNoG3vPsOcqBjoQ/m/Ykx2z9LR9C2S/afOGPy1lalwZk/7eZR4KH0xmJnJVOH8N9PtBRu
NNpTQADHs1gFm25H5nFbgq/mtsSL00dUN1jRU7LlGoJ2Xp7KNGsYgRHmSuvmDg/2nA5MKSuzGsLW
7A51Unx7YrhXpKQh+T8kVveekRB+1Af23gTy6judt5UuMyuuMPIQWnPsGD4AEsCrJOJNP5PYx5Yu
cW3p6lWsEoo9YAMyqaN2Q6naS744J9RT1gNhEFyb9a3ezeqFxvGeQNZbp2dM1HX1bDfoKL2REebR
An08TFQfyXRxclxMRFD9c7ZwYzkao7S+HMOlt7H3idK6Ftl731RvHSv4tpSc5rbTnXDI9EvtJslT
1yHs1qg3jJPOzKEfRExeoDF8dfIrrnNSMtAdZzvk6F7fndYmTke5i92xOtDF6GHXGH87Z+86WMmm
YbQuTVUfl65G0oZ3FXp6ex8qLNFaMl7jof/dDNmXRrxxKxJVHxxW3dKAJz6G5YnFOr37PeUZYQXZ
96GcVU/+LDd3RRbhAGbtT1z9TpbgLNoMRz++SNyQMbGGFFtAVfBuXEz/4Pv/XDn/5YJnZGA6f9uv
rvI/JqZkZKGYvfezey11le2KGBsV4VduI3shrNXltMQu36X+K0mgZ5AUuAsEE7zz1SfozxmHpwon
Y6HIT3o2imAwOmJYCbVO/OmE3j4invIHzvMZ58eWMsknDNChE3XLcFrfQbWWn7Su946ixL1ZS+fM
Cu8Jt23igFtQcyU3jZ+S3RbIJUYHSbMwZjzjmELWpPKrr8zHqdDr/Zx1v2Q951vLADpij7HY4dFt
drGIatP3b7AT0R6FS6bLDCKz1X8HIyMNpGH6K1VC1Swky8ZI8S5JEYreuKW8kKFWpcB0gYqQtoCn
IJzhq+jAEWJjx/OyvPdmsx+qNfv4JmunPOAzDDAZtXYYiPrZUc5wrPLkVsgOoopsp91gI5F7BVIg
89RdC7E6n+SzYcbWVlPuromnD3sU50BWe9U3RzlUXP9jZeABkf1mygmmxngI8gD3l+6rGR6Bpj0m
R3tMqz3rNTh05bQAS0v/xcSlTlim6p0YCAz7qg5lqlvHQsfeQdMWMqCzokSN8CRGYr2l9ZKyzgd9
1I3MpsdBk5oidCdJ+FWnyc+cqLWDq5Ta3mUT4U4fVcZgKL53rcGyNmE62N5QTOhWb7P/osVUxc+Q
Nkiss18iSYK3WYlqk9RkvXzlbt1AfAY67dkQnG3XHg/JQAC4QQPnyeYSz7QRn6i7bctkORlJeiwV
1gLDgDsxeZQfU1+zp6JJcSjNOLydwDn7sfrCNFPg3rUfW6vdJioJ0JpGUggmmh2pkngTj/5Dyf68
sKwGOldiAQL71TyZ2KSsLj+UJvBixPB8dXlhACS3nGMb4BjjxKC6dDOQtRVvCAj6CQ/JTH5gTsbz
ODrXGYjr1RQyymcjTEzxJgOLeaDG39ZuwUR0zS0ulL0zPGeKzNqs4TtlJB7Xkb5s0IbKwSLprVBy
3XKkQ0a423JckPGgnsBbSVZO4FByk+KUyra7IN59jLM8z3WsRdrYfrGPEIs8Z916J+4KRtwaaVN0
7D7B4qdonn9VRf5YpOTQxOJr1ATfo+0i4LR+s/NY5RArnNfVXJ9RzfezGp4tPzvZWlLtpGN30Tye
SJriKJ2ZPMMICc5BL16Kyvto5hSUqHxphy7F6uLgJCo9ZKKxffSXxQwXDTVKVu2/Mi7DPNfisDCk
yUG367SZtGFP0IKR0KGqIQ4gFlPTzas4QpvTZN7DqDxJerLTI79YfRS5C9TBNIy7gz12YxNUWTKF
aJpPETvpSDHY+T5oDHKwHMs09xq3EknPJKEZqLvQ7OLybGR/ZgsnjkaiQ9aa/wRjHgWe2Eez6Hzl
3itO3l2mDOscQDHGIkKon1xmNDszRjgK5jqgx+kxtVYjkqqNox57fm+FrZu8lyke2sR/zTSq0onZ
GY9JPB3rhBeFcmyYUEubVPvsS8rJPCAZbBfW38xh7nRr0ym+5mdKXZc1Num60wZ+o4L00fV0tCz5
JfAfAg/DBAarVWcggxCA3zzzuw5DcCrCzOiORaMSnkWDwXgJwkdT743T9e+DWb+UAl6+0JCzJYDf
WrPIjCYPaWUs3GTzWdQ4mJ0cDd2fx2ttV+2VetQhxxgMR404lUZsEa/uKpZ+Wyqn5ICwA7hDxJT8
zXerL+1jZxDQG3MJ8wMuOZE5BpllXYVy7Y+teISv4PrhaOCPd8zpO8iMp2Icb9IZjGNiTZ89rGNR
BNbBS41P99kEi3b3pgDXgwvLiJ6Um8d4XLCb77zOedQKczNVi4MsC6Iiu5jtUpy6hPfU0Gehxehs
W8bOmqgnXpkK/Q6b5dB+jW6vPXAZk750YAGkywZFj7ag7d09rnOcb3eQruYO2zInRfzWjuo8d559
ghPdbStj+M2j9EcWH4U/wszXABwnCoACzOtbiYmTqNw2j6XgYRhIAJsMe6umR7UuwiXwyp2Bt3ln
+0LnKZwcUms14kTwz6y192og+9/bw7yd7HjFPiEHSYcRLVnHYCdMQZxmGC6ZyMSud4UkLCf/SU6D
c4mXqbUkAAEd9V0l+Nk11sXOwjo1o7lfav1ZORxTbhz7KwzICzNC8eT5qdcsvyd7Y2ytAlsZzmxr
r2HMC9wJRzKEMRxpddQUtX1u7fzL0Lg+wfYsMy2KrX+MJpiL3H6I8/SNRHQeOSucR7eHXToUB45+
jGQuopBNWE1zCHrNkV0F4CQb/8QQ0yAYqLZ2mfRRNrusR9bS0xxwr44EI7Y0v7/bxcd60aMwZ775
hV3Q2MhaPOhz6hHAgnXoQgAvVejnaJGajjd4kk+q5Ml0q9nYUB35sAuy4DVwttxULcUxpsD0S5YO
VuZcvqm4PNSs4TqWjfz0B/ZqQ/NNkHS2tFcd3wie87iyj1h/qg2jWIjTZfyrFb9AWq7BSf7O3hIz
EZHmuR7gE/VmizENcyfYtIVzuLH2lVzio8yWZ/wvmO6y4CP3tX9jvTRRnvngZ6BexzmGjzb3f7Hv
kZarenLjdHXRZoS/ivLYW+WDDIZ/DHdfU05PwohxHHXnvm20S+eCnijbX8CyD9Jhw5wM4Hc4wtiy
JmCHfPsk22WMhqo5lRnrzMSc7WFJGxERgIr4HkaRAj+Ql7pfGS7DXRmnDD7kq1jAk7aJ1eNJYLYh
ktS5LJhYk7YnAtOXMI7n5qu0CHAq4v4KBkqbQtB+XbDl1zPGxFk7+fVR63w2UXuNSU6keZ8947Ej
MyLxVp7HpfiAvWfQeSBkBvPSb8zO4aU0GjJyZOeY0i8783OB3MddiCmZzV9boH/XQdYPneYSZXHb
V2qYKNZGlDfP57HllQvr6RVyllp5fV/4BMwnO5PfiUaCV/ewUWYWBzgn5LGUbg8wIR52+loTm05r
PXq1/8sfKpyJw0NWjYzvqzHeN5qHhlHqn+70R2eunBvue24Qf7UC/5tFajuwuz9sqxfVidUrm7z4
hhqPpA0RDxSRMFbz8CgM4SBpUbXKOvr6/AxAYQPs9h5z127z1XWoRmubucmzQ4IYOxcgQaPARE2n
0o5YFOe4ynfKUk7UUDSXHtQTO8Hn2st+L0oewGUm74D1lExhTpJkJLgkkxTr9uj9Mxb/NIvyWbQm
UZbBuQncBQZTRSLQCZg4IN+Ad9yLe+bnFQnUpk3OJQcCg+5Qc6jxA5y+ZiOIzjd2JA2aGFE0XZg4
bUiW/FnzSdgRL0N9x9HXM5ulctPhExhYmEwLakmTYcFidujmUu38Css/gd8qgDqixURZ1XQmurLj
1f+VBfBnJpF/aaLbxwl0QY9AGsLCK6Jg6FU0dDLDQd0u33S44yaOF/77vjy5DHrFLuEF2fr49DXS
t072pUZyJ0V2Sof+c+zoVzxtwJRaFr8h/PibFuJc26W3YLzwcO890fwyBcktVNR75pdfQWnQK464
ZcUSLT0md7SK72rqTkkhLoPN6qppkFcoGNTIZve8aHZoaw3ecUO+J6RRNnMe/8uW6VCknE2+yZuF
nDF08Y3nte8qsNlzSsGesgOHIvUipJ1EthrWs/m3l2ahbC+L9qz3jIpMs6aox1Q+FU+tCi6lFZ8W
CazTEc3L4Hhv1YDZZ2HRI6okPrByfHUBIlSMk7LfjMddrEkm1CeteWsn2prOftXESOawYVxi6mpv
BCzFYjvBHnQIklEyNhhgNuOE/uGb9VM6z2rH/XCCHB529jGgTkp4dXcsE9MO87i8GVVfRzr3JNk9
q3qc0et48sO2Y6XsvB4gkGFySgV7Y/V6DbsPD0NLsh6mHQw2vSRaVzuvWkrykxHaJhhNeN6c2BcB
1tKq4Rp6OlXa3DGZrNZMWEm082qzNH1Dadtvx6Rl8Oy19ynAi9p14qtNtXemAl0UN5OO5mr9cb0X
HPsABwSvEsELI1xPixr2GOjwpN8KsnNrjKrGpZvaw4Fx6gN+oj+r3yaBKBHVlgMaT8Pi6MkkpN4w
MU8QZOwn920R4gV/B8A0r37xjOpSpvFD0nEfefq3lf5jq1q+Ez3D87RKbwUyMBCSD9Rrta3ymzLF
BY7Fq6Vrm0VN7tb0eJwIHK3zmeC31hPizHvybj3pYri1JgKlD30OTc4zXN72RvZokQFitqD2/qx/
2+74MpF2WOhNcmbGmt08pQnslCJNce3WEDb0vvr2tSE4qNoxOQmNby1DmimQmXfOzN80UPYfxjDt
JrZIEcV5vxEVjaOHTsNbKeDH0CjuGyrQWntKay5BPDpNaNEObAxjAeWdEUaU22rUMjzC8Yepk1BI
egIzreeEMXbrB+rGU1nLq+zsg1ax9aIMjr7H7LxVv6pefzCxSe6wS97AWdwtMe+YLL3YAcm4DI4I
7XIdto4k6uhq1IYGHEDTrzj7QIdsBxeR0q2xao2WGf0xYTGGvgUVpitxLovZ6faUmeaC/cQz+lvm
ghTzEnGY2Uy7oYacyTK3wdaYP1fEjOUym3YnnIwUjy9LUv8hqMJwNJeEz0qDAgd9fwTQZcP6ohgr
/zqL82WU4wtNHSwGle/gll7inr1+lUaSx6X5I6vbQwjhXa8xpt1UFY+ZDm5pHmLnVtIUNegXANZa
w+Kn72nMzLw96byAbMe91LV/S/1UQLDcKxtzsa8y5qnjuq1Zyx9zLASzPzIkcOWmc2Z7N9TW3Wvr
34gF7c6R6XOCfZFlwsz0IdeOS5psAj+xjgOclXzw3ntRfLb492YEzV3lmVdjRmwWuGzUNSOyqxQg
IfhKQdg3oG98bEr6hB84I44NYg4i5NzGVDzpyxA49laveRAb6VHNuE+m6aRhL6A0pH72lsV1cR4b
p42CDD6orjymid1DFsRyYyXVHBYLb8iSdR4qJtExAyCpO+03CmjLH3/QUudQB2N67ZyKlyTmPs5i
tYOmh2Izl1tbxeG08MxRMByXIEFP0nw0w0K861WTXHBTgbCieoE0aKy8H2cy7U2HVN572t3FeXDC
Zr2iKQdOcZEFWyt4y5hIheBM6k2z8nq64FfaY7ulcWCUPTl/cfEvG4/bdcfTHuEw2uqL3kZa2w5b
d2HYuQQEyyVqEsAJg9/aB1+2jjsia+6w1zvC4jimgdtCtCS+F3LGw8vBdFrGVQYHjbueHNbBNOSh
I4W0LbyYkLV+WXzzqQaasEncYJ/iqeDb9hSeIkuu6wg2NXQGCBIUzZh9OPpc3746g3qvLAp5UeF5
JwxCKLtgFjBnjLY6P/iD6QksTNef6UbrU9XMLwz+Wmai5gX07q+2npG3+2NrzPLe9NpJGdeOZ4cd
1c52XHTYduvjOohgOunCCh1DcN+I9C3RT7E9vqqJd39fduu798b+tTcnBZM2Dl6PHVmHXVlk/pWM
j9wYJJNCiq+3ZlQ6HNo5ctzlI7FNJgtuHEnhPHlGgreP7ReyAgXq6/K0aPpZ8/tbrUlnE+jox/lM
y6Uzpc4UkYyZEnsm2syCnvReufo3u7zJq+rdiUcAL6gtroZonkzdbC6VTA705tWGEcCD0eVfjtWh
jGnjisV5JJ7Qrt/tyKDzVGBVCMcg0XmzersGQe4G/zgl3Kx99zW1TeCHmJECLtxsM/UGYCxYps78
qlhJdySPEONS2+bQYHaDSZEnyoSD2s3tnSOcq0u6ALhmwxzZfelftbxe8zz+BLy6uugCJ5AmJG+1
ZAr7wEHdnUCeJx7gk6ooDzkrWtd/+qG45Z1vXgtC+rulKPAeY1Mh3G4+Yg7zMbpPn6xJcNAfIxBg
YZ3aE6Ukz7bpIFRODC0ZmXCeFk4ZqrFn5KJB7uoGmpO4iOjd9vhp786i/avzJmxMkJ5cNjn5O28V
EdJz5f8aay079gPIL1A+G1NLoIN6OOytNLjihk8RlnmlGYlGpktOQndrIp+Vzk/O1+vHxZbplvV+
CxUsee42ZRjhJR1Nt8DPTqDCiiT7leJlvM3kpJxab0GLDe8NbPkwzlZrkXYaR+9sTlOY9PwldZ0I
Qm5oy6kbLPyl5t73xuTR92kXu4wSK+eu/7Id62FKBE2ufARH3R9Tyz9ra9ULGH2JJBHzjTaqezBl
ZbgM9oEskrhlvLXyjsm6HCF5J3p6NGzj37xgrzEcuZ00feRWbS+JPjIkcqEJB0wazHFbNMkfd3DZ
EuuCTLF53nfN2H9jB2E4lyNgLWfb9p2TIErtJ/Wd1Z3vK1CaBU+2wa1j2d60HW8pK6a2Dh/2y2gc
5FC8sUhe/6ACTMhgxPfeNcWNNl5d6oDKvOyLN0Rd/Vr4k38KVoCQrZ4tp/2qFPHPqf8DqcbBGjA8
wBBG7dDBXrIELrnY4sMsDe1ip90VYLS7z4cUVaFtObzNItQLjuBgJoXhLUTGigzrDNsH7/NHIxFv
0oH1TDnO3p3RorLXVnOtn/RxLI5sjd+NaDp0tmCHcM0u+2k2m1BnURfnyjZNWLwzTEAZoHiem7L/
a9WyJlai0pWlRGISol/I9tuXDNbJ0FXcQbbWH3Sf5ASukjBQVHbStp/bzN5nthdE3ZTtA8aO7dw4
DyWkjmeeLcCxw0ev4WQuGZgaoYlTMmj+Thz7ps7owjEMlEBFfyA0gTGStcU7ESMjd4mDEgpqAOTu
dyG6t1YGV0t+e61+Gwg7J3NXfbig22jHFP2r3Uh07m75shImC3YWgVSat+YoJ8Yh8mTCED4Xzls6
uvnJSRp324Fd2Y7ky6aciQh415KEKCCPGUbUTDRmZNTEdvUwG/pwmjlGdNb+7ow0fXTy/BkMubvv
XYyeE4GIcmSg6SVkq7u+f3fVkO74cVJ3Fu1Z61Zva3se8tR+VglchDVZY+t5yJKzfxq1nEtTF5rL
ZUAd2jem99D0wU0lDIQNOVvnTNrLEaAJ82HQNlAXElBlY/8yjTb151jke/UQLFZ9lE3zS5V6aBjK
vBFhNnf6D+rSobaT4FkIKu04rkDBkmnatwPJkqTq7kUgmjcolZ/JzrAAZ9IGYYBlyJy0CzeDeE29
gJgh7yj67G83gTs1rs11ylGZGmzTcc30agA4346e2pon9mHRXMwgwlxCHCMaPy687CFzKByc3ki2
XN5/C9f7jLv8XhhNHc2IEXBUuxeDyRsmh3IL9+CY6Ghs1AC0PZYJ3iUINSp25jLTCYHE7V+8eIUK
zMQUIABAlxmw5M87Z5xtUuuALTSziCa7f3HLv36n7AfmagKbZbaU3IMYAK9K9+8YZy+OlXXRUP9p
9cCJBrFaaThKKso8gnycZg6LdlkA1jIHju+5Gj+nxHitHZcRJK1vWXgXjTxaAtC0G9BLp4RRNfUQ
iEg0Cs7GnTN8YlkhIY4bf6eU/COA+YRmVb5htJ3A/vB4mbJ4XdgCBSVvG5ekPKe2PHSNkmRZqZiT
uTyMonzIXV8P+3a1WmErAfEsCg4Ua+AnlOFboTpuI73Ojwq8VMV2YNIx7kurxA59/5NG5HciKGGX
wR0j3Zz3/dCBvpngTVjoFt7o3KYhAycxvdurv3Hogt+x2/y1V7OFZ0Ov7ZmB6L0uGe3ApqD++dcs
/bNcaoLpjFdYa+6SGCWpkQb/8OkTFRT+sjG4HT1dixoUR9e276xMa/Qu2zs2JbrfflZ4q7aQnFoe
mrn6P9Sd2XLjSJZtf6Us35ENBxxTW2c9kAQ4iyI1hl5gkkLCPM/4+ruQXdVdmWW3+vbjtQxLswhJ
FAfA/fg5e69dvqOT/0Sy6tUTKFKVF6vWwl5p+YBGUrEfRyl+ZL3yU1TyEDlGe+7HbV4GN8sad3z3
ReHUscn9GAaaFo0uOt1zCf+dq8ZQ4EYwuAiE8ghyxlnPyujZNSaVoSfLrVQ9LDonNCgYnRlwoXEn
LlhCZO5RIuht/p0NS9unRSpg699+r//s1aca3lzP8MMza9DeYePITT5g9q4V8dNJENCqNtr8Sp/H
TTqrwz5GDOB8xdkNX8JboqcN7Z1jMTCktdMp3lUYBekigQIbORxIarxRNc+Ab3vErlU9HyBZqIx5
yOHIk1c/NWk1sWSvAOR8jwoSXj0bkjWS9kcrUl8loxcED/JipjGbN1PyOARlii0lJD9iGrcgYVZF
sEY/cwn1ZF2V34W1g4sdeaJOPslrZKRcdUgpZqt2ndaoGABywLah6NMcD9dTowNFTzgDd4BCFFOi
r8inJzVRjz0a5pnG/DZ0sKRpQFkC5N2I6qKfDL2O2EOxyCuqsh4U+7MinwqAJj6zoOVfKDXBvjwI
OB3lCH2o7paWrrS8OBuoT8OX2rRvxEN482SHe60tLzkKk57vW1s+U9IAYIFZVNyBcfjGvj9yEc7I
QzijQwMcWAxiwGi28wxEuDn5ISu4qIXv+Y68FxVFhlb3R7Jd870dVZcZq4gXDQjhHKz1plJu1D5k
+SWRRk+td9W4omo9ZNb4MkXI+QqsF6uI0Qpz86oGkY32Yxta1SYIYqCDJlQK5NTAKBNIf8sgrLMW
bxxpiZodH7Ect3n8zXLaMw52jZZrIO4GfRtKrKZ5BFyrSTnY67ifu3DeGAPkap+DEDT+RQfXfzSA
a3McMmzj/luS47Gw0AhrRCEd+mDD8d9x25anaPZYYXz9O1UDsgCq6VnpeBMrpOMAhp4cMeJvLeqc
GVDBA9rTrh2SeyulbOxRnIzDhCQxYGiLonsTYEs5TWO6s7pdKZyE2YC+asoEvFLSqS4nvQA5hPiB
hhQLYdS2myQlMSkkiudY+PLeRCkUDbiCWl3/6Zd0uPDznnXhK7thxn+mW5m6saZ8uNLGauviaKMh
NGPtZ8IctwuCHV2bcWXRgdxPOuRC5jsHJxDGWrdCg3NBwWsSD36c3nUlitmS556LCTFRp7/psrpO
3aC5OZ7S+5nYP5gZ+zDX50M6G6orJ6hzuK9boT6WftBRroeDN43VexU02S5CXmhWXOeU1R+6T06B
umj1m/zCyLY6zFHx7gAyxp2eb+3Q+cI2/zqDO41j/XNS9WlnTbCUBNfB0Cc2I4B5I8zpWms96DBa
BEVlJMfGyPb+XaOm9lUb5uNQG8HZwNrlYnRNN3WZdseyNG7woZubXCA/k1WzHc49bfLBXI7MiAso
Ok+F4cD6EVJ6tsg1VxVqfqwLstYUjIN5zkqC9yDbFoY0tiNlSpkp6zlAwzKDg/PKcPHKUzxtxwrH
t2MP82ZoemNTaorDebo5GlpubXtczK7C5b7SlaVikocFaUeug3YE5AtsArPjuo3Q5LdquQWq76wQ
Hud3Q4MPsDnwvjlrRdH4Or2wNUUdEnu932WZ8cCqzwSeGYcha3Wfo15e2aaAngfOK/GZUxV5dKh0
jmAqgq+VhAHahdpbzZN0e5UmriIicRQKOittToy7Ei2zH5X9ZqZu5DO5C5PGP5pR8hw34yHOEhpO
GUhYwA5Ea0SPqc3gcIyzD0hm3tj322TKbhGSdTtUdk5KL6IzxuJiV9CVnHA9mNzaMKZwUjvD5AFZ
Aws80sPOJXwXc/xuUnmOazjbPbLB2s+jre+n16EAYadyH2xEZH+JoDwNMtRhUqd7Qy/eC/Dga5tO
Ne48ht8W6getFZ+Wrw0gsxLaIa0XidJCGt5r7thZ4BvL4NtO8od0ZkpWL0N1nVLHGJ1nJ4w+fIMo
HF2grnNG7opcjcn36SKULqw3xDcALIv5NCGuMxNnaUwUgYGSs4qCvgYj4Y7AAmBTfWywUKjnRmdp
o9gG6VKrNKVNQp1wYJ6GYHoYZIRLKHx3AjS7c5LB1AxJlM+x8lLAk5JmbnxUt60pEONPtnkYElzj
jRjPalEdISWizkGf2jEy/tchYPKfsuyIaLQs29SXIEJCwIiU/sc8OboyvfL7oDynmnp0uI4n6czv
E0rrFbb4Y0HS0Z0am86RWVXtitl8p0zodxM3/5VjyENbiuK1VVAqJZrNUHqRWZF8c5TwZdhNMKMo
Le17pVS5y6MHo1bUG1hakzW5Ls66KgFSESWC2T9HRprRNp4SeZ8H9GvzAmIQ9JZnI9YLJjlIs0sE
jKswHy+K7PJ1oYpqx0SruZSW+5/ZsFGLKSrQCMdeySm5Dj6KuMqZrLOPN9L912+e/k9hfJZKzWuB
+NY1aep/DojWubBR4yho52RlLsE6lusXnXNobIb1oH7A/asQc+Z6M5UNkodSd7wcKS0F5nSoExAl
OgM9tHCBlyghJzFC/dZaFe3qOiEwI4BopEZyH5eEc8QjTVO9Qai27oqy3FQAk65GV2GYFuPWyaQ8
6kVKCPBgMVfNAufRnpQNml77WnVj5dkAsv+H/DXhLFfHH5IQLRooqqpr2hJkaco/XT1oFkG06Eh1
SfPCUVOY4r7ww2PcKuGLwdibfmHAXC9jJl9imXmt0/BraEbEQRHHdTWNKlpXOcckBTCyi5p6Ym3K
p7sEdAsuoABXVWegTaV3+HuE9AxfDKXqISRyZodRvrmGJv/TGvBvsgAxkpBuc6KyeNfr/KOph1eg
zAsYsNE2Yz1UeHeZ5HRa/DQ4Ak1fS45b1pobR2267TwV4rFVhOkt8kQ3QMO+kjqbq15qxUMaBw+c
2jn80eQ56aEKUIqlbxVZZXCAbZVyhgHGr0BUvDOHlVUR0iGWH+wGWGZlnKp7RP9Lgg0mnjJpYN6B
p8laIEeT36oX+snzfuwNipEiH9YV5+Qlmrln+gA5cO4CetQlxV9max9wf52LgczVIRPh7IfTISP8
YVcJspsNfXRQAgdvhQy/tb63vdGGltWkiOyChfCea+SX/x7ImiYygbjcg3pRFIHtToi7WqUWqyE0
wVdZ/Eq733MmKx1A6mQRQeB3XQTw374ffWA+IA+Ku9BggAPM9WMiEmzyzIVBH8LAwW8gTr//b8xN
ccoc9TalVviDJweivGNV1YcnvynNzZDCAvo9YL0qev9YtO9E8txpKKB2hH5FW8Y4zjuwVUryCblq
WSNHmBtPK7k53cDS1I8OdMlaVtZZJ6b1jikQenituTAhtzdDaByQ0xlHUc4oss0mvw97DY1PJz+s
YrAo7JnFTMtAj7b6T30axbbt1XHTQye7zvUnxNQT12dGaEE+nzUtKF2nQiwAThDUW1GF16xXX6Ii
SmC7gDcKF9FCvZTOzPegW0LKPNsmujd1ZIDZ6PVjMlcLdLJs6ENCHwcbUv1QWUKSeLyrFi/0PCGF
ThRCFGm5rLRQ1Z7MBub8hOZ6M4cwFw19bvYQzfL7pgcaXeIo3tRWrHLI7Q2U+xgGfTkwWgmGBD9A
lXi/L37/9jn+e/BV3P/nXd789T/4+2dRTjV1Uvunv/71scj48x/Lz/zX9/zxJ/56jj5r8ILf7b/8
ru1XcfeefTV//qY/PDK//W/PbvPevv/hL0tKRTtdu696un01Xdr+/ix4Hct3/r9+8S9fvz/K41R+
/fbLZ9Hl7fJoQVTkv/ztS/ufv/2iWWSf/ts/Pv7fvri8gN9+eXj/eP+nb/96b9rffsH28KsmpKU5
uuoAPFB1EoeHr//6kmFLw8Lgb+uW7fAl9qg2/O0XYf1qGqrGJNvkR5BI6L/8pSm6v39JSM1wLOHY
7N186e9P7A8f4H9/oH/Ju+yepNa24YGXENf/Xs0x9BI8adpCtUx+j1SXX/SPtUDdmmMaTApowT3a
Q4bSqZecWSD30T5Du7Q2vqIH639IITXsP8ZF//23AhWweA3UIn/6rZPWIFEoHNxYqI2r/dT99J+S
7kkLIaqRW8ipD3uRyToTdbdaOxk94KsSWscd6lrrB0EO2nE4pmcIl3edhvhlVTxPB/8JY5vbPOc/
Zm8RSX6z9pQu6PATjdRdvgmu8346AEXgRkU/f1PQquBaCFZCXQ23do+SzDhFu3yfPNd7tOyevRfE
Va9u/YfxouPipbu+jVNykJS13SESSglxQJRMzYLYek+AgxOtkrvM8PytvvH36ZGdPfSYO0xvYEzW
DFaPF8Q7zyaymufJZUL9xd73KDK+FDse9KjiLnNHvKduhZZqb9RnC0wx41xmekDa6wctdYt4L0GE
dqf0kdlqdQ5ejNUGE/Qm9XL+k+uzszLdfG94yQEh3Aqp7Ap8PQ9LW2Cvri3Pqs/5piDW4QIBfmFj
fMw3H8p3uOqeumdqLTPdBDcCDFf0ox8z19/nu+4HSnvk58fU8ze+12mev48/GFa1u4LCeZd7PQ5I
l1ewpSoD77Q27xNcujSV2e8OSeahEqA3/jHeFhJxsOrXsE/sdWnD0X7wlRsmhCTaYVyxEC45K39r
f+le/pruU4pz/RHR94P8TnZ8LBukUMO2PFkeb+gLUPElBIVPS1kzhTyj3FgXZ6irxid96kWNux6u
JC9Sct2n+2pa95/OyXfDN5IbP+qtsrEe/Vv2km5TOOHZtjIBc8HE3UyuvjEP5hpR5oZPcItQpHtP
jhfnNffYMzy5xQErvyXSh3W1zb34Qez8jdxM5+pMmu9b7uknYB/r9jLuSpchFk+cFrrHFrCqDvll
+QRsho5yZe51yDwv2kXc0ehnw360zsM77MwtxFLKzFO27zx6N+laN1bB/eTNbrtdNohPXfwwQRwq
p6mEgbuSj2PmaqT4khJ+s1znjM4EeAHhUG/yR3DVfio35GFLZuwGdxANe2Wifbix+TzlfUwn/Iyk
axOs7R3ZoXt6JzvtYj7CM5V75c7c98eANwlP9Apgc/7SrxkNSySCUBkfIBjWyI6GjUgJv91FT/rN
uRkgE18ZWIEBkD80WpKI8m4M3HDuwgDYGcUhOBfKzhBum72ibQ1GJKEfnNWVtfVEIGMD3bL4USsu
U8+Z+JdwM2xqTKQ40zGZxBBetim3/riwdj5G3CJcqsGNUWCZ7IR/j7tQSreQLtoMBgOZgp583X2h
DiHhxXqBn4zuEJqwp6NV5mnHe5Fv/dlr15HHQNmJ77Mcy+17qF3m7JClJ4UTIHBrnCJorsgmuEUD
HVZ4hg+9/dpo94M85WiUIudzVt+08kc04kDDEmCJ8zKrwi7aPCYqg01nzZziLI+2V978V0nE3Xp0
XMniQ+xOugUjiJ26uY/aXW560+wRBCABboDHNOnXU3J7Tr8DSFbYRFDSMXLjjo+B9L/gR6zsUmS6
8TGPjo3bnpRdHrtOSELGnerRk3UDL6b/tGnNE1MgO9/p47Zp7tvu7ADFGF3qFz3xZvwillcba3BO
K5DLs36ruz1VU4MxQXn93xcVl/Irf2jrr6/2/F7+f1AQGGzV//d6YF3AMvmI/lATLD/x95LA/NVm
4mfYbOMq1bJkT/5bSWCLX63lWIknTTiWZhocrv5eEui/6rZBq1bwh31zOdX/rSRQ5K+Mkk0QTZrj
mBqPrP1vagKexB8jtg0DI6YUy2/TdF0jbPtPMeENzNeYnOlko9YDEVtkmIbWIQ71KM2uYZnXvkJw
uiCmjuEplM+HpuwHudN8pTbuRLJIMoF9X0RZfcND3OtW/x23IyLc0cAjgDoZw/em7c3oGw8q49Gx
Qy7HScya6OkJSNW676vsw0HOeBiPOScerkmVNQHqKYfGXG/b/jEPY9QBWqpW43NmDymEPz8Wo/be
20WRrmEpALEyYpV1pxxT9unKYHBz7GakrLTh8LPd6rAPmv04a7Totbz39Y++QDDx3Td51G+ZmNHP
gntljR5gc+DHltOXqet3ipWjrY5JCc7zuL0xBajgMGOVoa4PMxS65NnAwslScLxuUKgJ/FoiCTTk
lR0S6HA2TYt+Z8femSSOUDdxXZngdzkLKAd/CJYlIuzNdB9KXL0rfEB+6fppUPhrzvVs0bh+upp3
ss/V2lqNSkI00lTOWrlpSH4IDnE60OKLGWvMz2CnAeV9qk3mvFl5ncerGO0zZUuV0bSsDHZxdEv4
hJQkb4g/NVL+pSuIjUR1wQAAMS9qqbcgjAekUFo/+G813gusWWMjx8nrGoZQr3ISUXrmBBwG+1bK
BN1oX7Bsy0aPsl0ql+N46DBd3/g2wDwGG7CP3IkzIYT+nCM41RTmKWTmHMznG5NLEWwdrVVBVA5q
9SNS215XVxZzd+C7sieHMgQmH7qNKCB9V2GrU4vYIOJ3WTwx7VgpKc/+DuFR1h8zoeIFkiDnUQhO
c6duO9SJiWsrzGoOCZpl6c7wq5M9gaG0cXsTeNFVymq0j9qks63NraWH58U1OXFR5ZR6QMHNvWwy
+lGBk6f07kuDZt2s5tM3eQvJEoXc+8YS7y6r8MCFQtdwaCKGDBVi6fkGM8bkmxI8qOB4TUcA4sOL
6kIWtQlsHaUy7fWM+2LTGAnj2VVYT8MEqqTvVOvUAonC01tKTKT1TIzLwSnjqPASso9Cdwjrenq3
LHqrHwLZbbERfR9VR8j2vO1ASjvr2DSl778HSuEU+IfmGGO3E9UBfKxCvHQYP7vXsBEaXO2IC6C/
Ghim4s/JR/dODtfArH4aHAdTZ6AKez8089KKMIoO+j9KFRwM81SNxK+pxtC6pp7O6TWxwzTc523u
YyAnLAtCRxPxPRXzSvIQTXJotI2CcZqYti4jssC2c4uhW6sJojM0v+5Qd8wjtJeY439R4rDCN9rs
It+fhlPb9X5yS4JmIu6GUGzz0DV+NXgw45FKacVYxS8BEmawerjP15ns0+eAEQmNbp+w97WeW120
b4TVYgW37Xo6mmY/9u9zRsdrPQN6roDxNDjBHM0ev2H70HkKSYPl8iiZF9ZI+O0aJyHxUtxDdEIz
axsKLkdXBXRieD0SpPKHlsD6WEMgmoKDao22uq8gXqU/xjEuxabPqiw6BobwUyzuAVdLAUuhcomn
U6sPpGpj8JhhTylBcEm7oTUwZIDFV3jmu/qWzagKPwEx249qrCEwmtHHHAMxIsMna8948VMYB2tE
0lmwRzvaTBu40syKh7SGmtaZKg3NBj0Ua21ZkjnKNC5nMN2a60FrUVuqGQwl0sirG5TWhZgH3wMl
lQwKKG6tuggZTDwxWcg8BuW6T5yjSJoErxlEx1VZ9vaR1mJ+8tsRQLWhUn2lC0ErlHL6MGijY8A2
y55c7XBE88eA96GWgeZOvT/eN45ud6sQDgD6t3aIaciUEB/oeXaJ7p8r0rmsjSLLdnJFoiW+ayZB
27ynQE5y3Ge0g7GAEEvOiK7AqIQJ3Ul2DESI4FrVmjoN2xjSzDLO6QhcZEwBOIw1wir7gzlEab7z
fcN8GyD/UJYboZPSHMOxXX23VQS1vOEiaKn5sbat63gO3axtn2zNxwbigDcLb9C9jyMpIihgh4PF
nYTOT3scK/uG1WxYWygMKBdRMMZyiLzRUKx10tAfN+GL71QUoDtEPRXuzL5F5ETxWRZEgefGfVPa
27xprzFr4SoquGgY/PSbgTwVPg8GhXDgz4oUpySLqH4nHb5DkF+sQjwTM/dgiAm75ZR+DdF4xbnN
lMgAmNKbzRcA5vfANC+40vi9BKqFk94eRNMwupeafVKHWr7oWk5aKsKdQw09NQf4ebT1Wd0aFZF/
rGaZF1QKdwe20TV5cA9D6RztGJoEhGLICFzgrjG2wSthyLhT+EzKIG+3BrCUQ4q3eEtyfXBlWjwE
G1KmE2PVDXl2GQThl57wW7lVw/JnYGS0CRS8D8QjLJQxbE1KEpzCkSgMi5ufR3aYqnQZ+5g6w71B
OnsB2ojUIc3vpmUghAw/ukGwM0GrobtO/fadcuZVmSi9mWMehix5JE4IfSOf9ZYbltOQwYynqAS2
yrEl2RMZqYMmGt5D4XgqHravNh6TC87Vb2siBoyEd84hKSCrDAranDlnDNjXXoMJmBQ5JIhuRLEC
h2XdluV7WiTyNoVD+KyQx3RoQ1xBxZgYr1OrJEesZMZWyVu50/MC4rrIP6aaMxJOCCwjSE0bkZHp
yXh53SzM1rxWkw/QVOc0TU+2YAo9s2zmVUE+oo+FQCkM8NGT/R4msM9NZm4MD2tnPUHRtYKZg1yj
byqGrJzR02I3ysnTOvLtRx5Fck0VQzutuqr8yrgTEESVuzq3d22dPtez9kF/chcvY02tSc+RMeNb
dIwNQ9bTXGHCT7QaELLBWZoIliSkdx5Yn7Jt9o1KmJNO79jxAcaTdxRq4VZDT/QeK0m9G8LgZ8JE
nNyjzNgO2Fq28eS89g4eADGJLclb5jrQi+3YE+aKlyvsUBUmgw2eXytu1N8PBiwefy5PzaKngNJP
XKjdHMcYQ3W36H/jQHGROeh4qvoEx1mi7hSFUHCrLxF+BTIztyInqKJ0mMEQel48FCHBJKrU+odA
b9UvJw99YO8kKpG2XnOYjgsESgIiPLs2yYlPXQldAu4/+vAitkmh0EV4dPRRnnz01Xuitrt3NFvj
EyzF5Ma3pPd2i6Y/L43wHLZYLElVKz3KbvurtNSIg12ByReC712XzcFr3/qMWEAnr8ECmd+mtBOg
dR0i9qmiqUYtmuBe6AQ+/7kGKNTOXfNahI5C0maq2VDW+xIbfJD6aIXwwBQ0YWJse15a+063z6mj
PzKFqnQtmf9VG9tUCBmQ9dQ/GBNgGURPrTXRJBtJOem71EQWtWQZHnSzG423ApFEe0IfZeIgbmTx
I5oUs/uyUzWytlWRMsjfVFOQB+XaYX5pMiddoJsW+pxrlDZ80kVF+bYi+RUjYDSNOPjVoVOvHSzc
c27V6vMU1S07AdAnaJwQJKA8wO8YYshPm44UcFj1pUBXHhEETlwBtWWzBZaJbaWuO94GGaRgoFpK
Umc3UtdoK7vzxUeh4AZEYuBKDessA56OxkrTXZb0U8VEKTXrHflHnCpguCjjUzbWyRH4ermLUcqy
LibswEOpYMrMTFyLbMUEhjt7kqKwEMSxOLAgPKI0DW/jWFdMSRe1ZDAhSySCZl/3gO869TUXJkG2
4HjIAmjoh0r9ua2NN5mW5kWzigfy/sRbqJU1WHmV7RlpCUjCaoBLrXw51WheZtG/F7P1MfTN6KKt
mg5xFNGQNdX8YiD9PGYlyIqGW/YcaovKUVsc6phwnxjh2Qjmi8ijwsi+ZyfF/ORAeYizKPS4LukZ
6WEnrgj6jB3K59CNZa3cOFGo7uDQfIk4P1E6ZlhEoIdlbFAUdRx7VOXQBJSUWJ4JdAE0rOzNUVfP
FHIN8NzcWstAntMKLjnkm/6kWT6dntpGGiDVImS2zcjOgLtMKZ6kW41caKYy9H9EO/ysWtK6JnuM
t+R4jnsnJzW90NtnVoaQF2Z76bJd+GN3B6j7JxO5tdSdneEzaZlwrlYiugW6/iUm+SM3+odODKyW
EUG1lH0kbvfOj9aXOS2aRWrIiNhNK0yTeab90HSDfX4Ja5UY/U3izRAK9PM6NzlXE6WzUyLzbiz1
u1ppkVxDLs4Q29Zj8ETEys5viM4hfAV2YvLeaRDEcsqGWBUXX2onh39sRb/PVXs7iAInrZiKnUlG
0sFAJlShlVq3mlQAMsYGnIXhDqD6Y953Pye1EXjOyjOV15n8lfZsRRQBuo/bjPzFb6dQIpxFDDTr
BBSpZu4Ty8FClsy62+s4+xALHo1ARx/UVKshMva1rz62QbTtTJ6HiS4VlELbbmuSd1a9LD5DMVde
10ZAXNhG1pbJGTEAru/FZoQzBR8BZhWeNEoDnJHt+EboNgMvIBQYKvK1WtZPUWA+tU1Dl3GijdYW
3aPfZlteKVlMOpqbHJDIvg0JRqtZYvflkF5bFIo1gEV4q0hcBJHsZYxgELTKnUMgE3sG5re6B9PV
Fng0Irt/juPupLa15laOwqVEhN084O2K6vSxBtelAqHeFgX2jmmgf2mo1afDEBmMq36daWuKUX1E
UnLfo/vT4JpLoPphHo8bMqqDK6NNchCHnH5rwvoTawptiwbDoCrS5J7UTwxsDcRdVGAdDoSss05p
3Jg8UhStA9WcTgQSwKI3CKxUuxDXThrheLH5p1CdAUKod7NhXeTEVHvMeTY2LChjwmqGNPjoFIYn
1Ulu0ynK9rXCZa5xRPPTbNrMwno2AMetc51YHNt0boU1nEiPOU9JRnNT6LtYD54NObmqooUQ2JI3
2gbnxphe0r55mpKKPLxZKTZA/2A2ZfaONa/ckQumulbnIzWLSSVqYEWvxUCVOrG8gMAZgBRIH7AJ
t2l+hrdWo6LzH/tiXBj2+ZNQCGEPdIdUlsJnesRDVqmGLQQ5L2GSTnFSIeDsqeMWYx8wlr6zumeq
VQYP5D9nFIJ2jcukx4CFzsrAxaiOuoeKLCFKss0wxsYOCjg62jXpIVPZ78OkFTCQy6lfHN6l/952
CShpG/m4sVN1bEC4SRLgUE5YjSSswPLFweb3NwWD/1HOjaCEURhn0q16jBD1rfxoQhhvADZSe8wm
upwumSmZrSh9s4TTTqhholJ2XgANbGcVfbMzzDYj7lsxDi2dDACSSyysKVCeah33nxbN0DnQokc2
P8RBjZk8L3bBrx6VeQi3TCh7evypD4V1Vv3MODizQ04bnGTiZTSle82EWRfbOCHgYYXzNBN7sAxi
GzkREBg4cM4ZW3Gwz9Mh4Y5yMC3uc4jm2Nj05qLiTbrMmu/cg++bohta/AbAQjvrpzmSYcobnNeH
Mau1bRWM6l0sqGi2yhBhYtFzmYoN1uaSTgEuaZMD3ZESAstS1I7foU+YFMcqsUvmQtA81Ges4kZL
wrBlkXeIy9FQ5ukUiewR4QL8Nc0InuFpI7KScXQJarV5EHVwhc93nCL7SauXQHuNchWRPfzsyH8M
Y9hjNRS41NTfp3gg2hp98EqOQb8abfGUZfGVqNC7rtWRGgBJkwBqV6Nh78dYu5Nj5iWF7haWWm3N
xviZxuVBcDboa+UNF2CAibo+MMZX3dgsXuosvpQCk6xtR9Na0DHbmEBrUAJhWGDsTyyFRuiFappe
gOsp5SS60SwU0RSnZ2LvqfHN+EfdR6eEIhJTBy5hPpOdORVnM3EOCr5apR5tDLD95NUpHUUi8Iqr
NBgGdEWfbESgquySTuDaBYwvXHENx06QPG1t6YeEGNeLw8ngYuRLXjhtBWKbJ0JMo1ry7CSyNfp2
RbupnC49obfgtJup6p2iyngJsTz3iMKhopewIwuMrAnxpWZanDpcmvbcP+gJw4igvNZAvLDFEBIO
Z3JH1y1BMElyhd886WVLChtONNcHQ+qaSssiSNTtvjTxpgvf3w/mksFrKvdOuySqIJrpyS5FnTQS
f9W+KjBfYmAzuIxHe93I0kfxt3gI8oEyr73rSO02Ez9bDhWE3XQfRc/1bPl3VphdAXFBZzZAXU63
dJCY0/OyJ/Wddb1LCMnpCNhRtCOt4iUtUXlnXP8mIm3ex1FcbNDYkaKb3PsTcmFzOrcBmSuh/WKC
d9Zl9NSkRIJEKFq1Zi/DmWTXgSBLFQWUXe/mhimv7wumodZwnhZRT9Acsnk8p3F1bQzjyrJztZTg
KbCqb2MJ8KEHEOgUIEk2XUgHz7cx0AnkO/U3WlsIG3r/zGe7cWqbrd12Nb/jtfT5y2THV2wsQPpy
ZS/TbuVjfOzb4meJPYqoCm6/xjOGatcUYKdwPq0NnWSYAlTUyLi+MQIqjvqmKRUnSBh8GDI0Gvgy
Lu4HTT6kkYEozyDPZ07M+yFX7ujUna0MMSdc6s9EUV9TM7wkaLc7fKUcb59Y85tNs6RmzyNS+3Kw
X/D1E7XSEmaL6IZmq2VeBMc7TiNEjfm+ggLbT7Rt66v7oFck1nY22FJY5XPT0m4nJJHgedA/siqf
eAcvdtzjjevWrT3u4kKFxUZFVfnIYE0mtLKEy1q5UtI7mcnG2cwVWTnjpGYr7vwXzIbMYTFieEAM
cJbV4Z7u4mowivcmIp3eGZ4CAqvmuPhIp/qOltgpSLvPaGoZ42npIwRut56lW4/lJa71C3kWGCcR
o9Mg3CQKnhi/eovN+JrG/jqd6b5k7bs14OlQDfTmUguXAq7Z6gOW/oxzVNpXFyC4L1ZJlmBSYyDN
K3TiRf1V9JDulm475YzYlFm0t3MiOqPR+SCP4oPgGw9y0qPeOO+80PiIQxQdFRfmUimp/in0uxOd
8/WYKeVaT6XuaiHUc0MrH2HsbXuCOd5lRsZIl0X1qllqFm3AvCriHGYfnGMnKvlpYyRdcu7uLZ/2
h6YV99GiEFYU7N1R6ml++ZiYzbMsBgO3WIVBxTJ/WqWpbLsmk+uyNoj0UIIb3Z9PAF7nQRE4J2Is
oq09HyNfnGt7Cefpy6tBt2g9Vd0O8u/iRu2uXbjo8wuw2EP/yq0a7uC6bu1Ke7SjdP9/qDuv5LiZ
Lc9vaHADJuFey7IcrShRekGIlATvPXbTa5mNzQ9Z/FQUr1rqG9Ev84JAZh4kikUUkDjnb9opQatk
UPpNYE8zbC6r+72pukAbGh1X0wnNvQXKM6G+KnUn5l+C9V7rUYLma9H3VFNICVAyYj2kgrJzw/hF
dChhdbwmPzm+Yu7GYlZKMbxJHC3Syw/Ua6Z7kY/TyUjaWS7JItkgPKd9UMJW25HHGo7wjquXkGxW
s+zLQhSsTjxci1p1+Nyg83JV8uJ/cKdB+1xVovpKWuUZdxPSKvacdIGxQWXE5CkehABbuhQX9zG8
rRIcjoJa+eB0BsYjPI1zG8Fb2wD1iPDvycGh5ooX0RsTVS+y6iOSFipkdDc1y3VJyVhTbDLDkY1c
k86v1FO5DVguiXJEJieyHTjg6tadiAVORNUDdT8uU9sBG5jFxm1oGNA9zHomQJfJiq8LSk1pDQuk
wmDTlzY+eSD6lbxwZq7myp2cT2MKUMaJ4y9WZD/nrI+XbRBDdIA+RanR++RXwSpx8hqZEmzYrNB+
GgNHeTLrfEshqVqrYgJ7ot57mvZclca3ANKra03KzLHgsd7Fn8YBHQLUnCGelGgDFghxLDWqHDtz
fgkdFN7Pq5B/39AZu6TFPD5Q4FAlzVMTK0fb12/qTrtu8HBZ+WltXfkALpcZAt8ri4c6iIgU4VJw
iQuLNy0tK3BZCdGPxHZYL6cnchc3qV19TVT1ITRBXkEsf56sUb3Wqu4K4sKDN0AmUWoy94ORQCkG
KcJFN4zgf7GncB5R40dBmUTFGt06fRWaBQKfXQfAXPDxyZXcwmiBajYUpM6oIH1B6IMUQ2aLTamn
5necLrIjGGGq/UNf7uCUY+JQ9OHDkE3d3kSTZqk7/XDjNB4QhKYQ+neLCxk1Hie6oWyEEENdodVN
JdPNSA4H0UOHgta11uK8ioQc73u1qiP5MYky+U6tDs3DXvHUZ7dC5sUpXep/XK1LJyn7WysJTFLY
LeJ8aep/RIzUODb4xu+0yeCat9Kh0DY8fK1rk6zsTrFzcTs1loBpOKFtsBhi6IUhst/8nCJ8VtWM
j6cbaObUocUCKnCGNYkssjN52LR3+tAOJOmnEulCkKt2QfaQfMciUUdtN4QVac6SN6h0cKMflRvy
EDcy41gadXafDFl2NLrc3hv5qF+5rpL+0HvDP3TaWN55IKrNBSqZNSfVMlGcxs4B5SIC50Ps+MMu
njKMx4yg32N8aa7jxlUfSZwZDezeXnuaaUTIhyFLR/Ipu270XEEPtOuvPCPH2lVU1SHXqJXVqGzC
OHBToGZFASHKHqNbZUSgBKGkBmYn31L7mBq58dGa37lqrCGPlFB5WcgmRGRaxQyvO3RMdwgYteve
scIDyStQIhrVqJmGUmyciWVvjPfczuw1XAmCEt3WLnd4poc2xGKr8PDBUsDDKbCt0PH1e3Eox8D4
kcI+Ri4kaQxQUg3Kb1rjsxbHOtLN77WkxtzO5we0KCeWYmR7HlGX0x0wLn34RevU4GNuNjHeDjPr
neIpGaG4n775VFxXKCobd3CatG2K0uPKiXGrDBIKnKUbqacohSyiOI7DGkWYN3pk97eVNUXTCkm2
yFqrZL42WDn767g28cTsHchE1Y3ikCfxF7ZeV5TqXWdE5DS2+72Os9OVNoDE8ZIJEllGvm4BcgH7
cGqRyb1ZIjSy8eAnB/CAuuy75hnaN692+z1E6vi7MCwk/RDrq794ZCI+driiWIsmLwU67BNSFgWa
BtoiKafoi5YhsJABMker2Isb82CNrlKDUXSrIV3UaKiVfABeGmAPW3VHtgi/+llTqfdZ31Uazwm7
M7y1VpLeJAk54ZV069sB9wLL86v+asILk0SZ6mn2bkQVygzndCGK2x3fYoDhC55x7qPDu3q+GkWC
O4GHr1C6bnOvVraaP7oWSqqyHpz1rKR6OPhAsNoRKUwDm7FV4pIAXNQmSpJrPLEp18duzzK0mj1y
FulowsD0S9vxr0x9TPba4AQNuPWueSYBW8crZBap0rSNCwIwHPXyCeQKT5gQdx00SopkqDaoqxkO
7OsCxLfG428V2t2WDLCtXdmjEk33AFHmqyko9B6FcwNLFvIZmfYtzxQqlI4Ce35hWW07bPwU5Z+l
6QteZRkEu2FY1ZyG8iZWlK2H4dRaEzygkctphbWOsDJEL5tHLurZignA2+rwXj/lyGFqX00zRuG8
z9thOCEln2HI0fYDn1pPqI1orTZzVGbGpQdUAwunBnWB0XO/Qwgyf3gWa4rFRJawPrjhkN45QQcX
uSZZtIwqMBBLxUGudI0VMJkso24caHYqKts4WfvoFOj4XBW7FpHs70LRKXGokzqqK8RJH70eaqvp
FJRRXYEkPID98CUdRIuWUOO2LhmEzAANgm/BeK81LKjVvEnbQ6sbzgtFjhENh8BuYZd5HgAc1VIc
dVOpWC77bjf9aOKBl35LLdQSGTdQ4Vs1VWxnHQxJhWCFSp0D/5A2xC+yT4ujgEw5HLsZMrJl5V0h
pWjDD11pkVMbhzavyZZxDZnjph9RDgSL6nrTcBRKm9sPdufZyqofwvSmIJ8BydoHUkEGp3VZ3wzd
NK5NABQFrBxeq7Zkm5G6rxqE6g9tnBa3Nr7bxjLVtUPDY7bnDasd4oeINV910lu/Y0EzKaD1U8vj
MqTw1iss6zMHPNKgFjCCyRAUcEIDgCO9cLkTaxYLhbXWoXS26WwFm1zEgaCdIj6ivAQFLJpjATiH
zIfWkU7KEQP4Nkw43S8aK4ddjPbqpi9z565TsKNDGCaeFZr0GDlfruBZgwvrZIx8Vc/1lsXYDw9A
g2o0LcwxenSmQXfuRnDIz5E51RMAvSAoP6QAH7RNYym8zqu1jyl5xKLN+5hY+pAiYVCHoAGZBXRi
hlE9+TbPqFkGdVn62VbmJZBQAj9iFV47JKj12ho/oeuBSjFq1IFNpjrCq8pOguAja12oGSVOIP6d
lenTNwQQkW1MdQ/4TYML6lMc4d2JogIyb4u6qdpnDf+WeBmmATnDpodsf1P4CXKmiMKhwR4wI6YL
E6heDSOZj5Oepiy/7JKHaUE2A9uqEC+j7ypVJDwFQNfYW7zMkLxTA8ey+YEFXco6PIr8faJH4w8E
WVhVo2IknHVeJJ27SHBwyaDp5xk+130BlgpbZJFsOlSjrEWYRvrHTvRi3JbCNse1rZveV5Q3y/aL
CUij3iOopVewakygwo1d9fA7We6QMFZS5chrOTxNi2vGWLidXd9nXaUiNeNhGR/6Smau6rECU4ko
GDgbbua8UgNXSa4GwFAb7oagxNWuA+6NHwCVcAjVCCcMqWEerXIokSkO1ATbNcN3MQE1oTduZlPJ
eNUkNqoZPTV9tMAjQTXexFh02Hgwc1vU7wrEMCk0kleFL/2ip67yyUO+GaGNMYH4r3BxUBEoXJHi
QgIZ5Y6MBzR51RzjYAfvxRbHqFeqG4FtIADSsJ50atii0rEJ6Adzx522MQ44sPaIHgExq9Fl8Wep
oSmfvFWiWbNXjq008HINzwBSNpjxKfEZwD5RS8NlXI4IJWaOM/CzKOr+hjXdEG6M2gDoFaLWXx2a
YiJLphU5RvB1ZcTBsSY9Mi08x2pe0rHEXy4rPRi8dTIayL5SSCm3o1GKcBuwRkEsCMHpl4brxyW5
pprOVg8xvd8ESJoUW82LvWdX+Mq0BQOVOlulFRWg/E6l7DtFAUYgZTVkrMPaALvdPkwtMoVBV51K
NzTidYlgZ8cTsJ9ucP7ElzypEztaVGLEmJ632RhJEAQxw32loyy6BjXDncOIGoFVZY4pKemvCm0v
y2vtEfnqhPydICtYL+0+b7ptXYIV4407oSAY5CTnlkLHmFYMsMKH8RES1pw3wkFsXNp5rY37JNJx
RsBZNQEDrqXknbCtFGW0FYjatPMtRU+5y/DEtv7CL/2VIemwpMFaWLMMJLgdXmJ0kK9vKSVAJwMF
WQsoJVCn+TU0CD33tlFtRIvKJd9kDJP0L7TEXymtnBNWpg38FSUj1wYHOwNaX77eh5k/k17+j0ZK
jdR8bKwE/Pl72yHraJQoCerwxDekpb1N5otxFfNFLHuzmtq//M3mrzSa+fwWfDiKn4aAtjOzfN6e
n8dNMI0m52/KbNrg49dd2foIXkINhu9vsMSvFJ63lJ3fnQrOjGs6Njhg+z02F49UKlkBZuuaXiXX
usoLuQJgDiH42Ln/86m0+WO/YQfxZ0EPAo8MMNIC3mC+4+n4Ib/ujpQry4wRpC0W5KNfssA0V16p
qMeorUl8xRVLoJGbb0EKfoG0grr888f4lXE6/3N1mE6kolUeFiQR3n0KVutpy13DWPlNqj/HLEwR
x4pnWdwyye5qXsemv5zx3y5hm78VIqGjg4LWbOvd5cTLsRfym+TPzNF6zKPuO+AbROGU7imo1LsS
N5v/+AIyTIFMmG1Y5A8d/R2rtkJiWmBbZ6JGDGKHJSkqXeh+gA/smr/8Vv7t63QEmvGW5RqWKQxD
zOSsN78VowPv1rcNOGYtKp+CwYn2KE8gyeOTScgTV7n687/vHcVMAFvnArJ1IUC7G8J996eVOAJH
po8iPOK/RrRWyhAA3EBu0fnLf+03J7I1ecm6Djef99+hO7Q8boYcoECldg9gYoPrQXT2Xxjg7ylz
/D0OhDlkKQEMCtsS88Xz5vtrYadGgy+iNYKxcJTyCBq8BkGjDzFpr0gdoWzqTAs+xMcxQ0IOJEe2
iAX2PLaDwLZXDOm2nSUa//w1v+PU/dvHevdvzWKPP7ZDhwfrWcAfuG+CWE2RrynQqUWBFKN2hCpu
E8/V/3JB/dv3zv2Wfys/GUPTNEN+YW++kAKPQa6zOCHJYmSo147u7Riq9l/O8v6+h0KKCyEBagRX
LSvnd3+fSr4iocimUbsHIVE54XCTs87DDdgLVn/+Kt//Qfz+HENoPFPgtxuG8e6KrQzQ7by9R6Sd
NSplWMPBdQqGwu7/ci29/5twxoJfwZPD1oF2mZb666VUq6Bfaty/Nhq6ddXJzGcbNmtQAfeAOenO
f9Z/RN/9n3Fz/3/j4xisB/7Ax/maff32f//rLUV3PuCVjmPq/7J017RVVZ25NxBvftJxNMED8ZV/
4xj/0riB8TRy4cYIdX4mvPJvhPYvC0EIQ+WmOg+Y/wn7hl/Mrzdobs6CuxjdPA4QOudD/XpVpBCz
i0w4/idF6ShUAhuvsSTWSaiwedP4Z0TrLP2RRgxm8FGdw6rxNWxAO622AyRkkQa6bVJeQPQQwmSl
k67x4JtspZt001iZHJUtIB/BQ67lbyNidPdlhByUYb0xJqvUwqNBNuUZ8hRAULuheGMfhg6LLogr
SQvMqPhnl3fFLdWAdJeiI0V+3xmg5ylURwF4i6uOxP+iA+gCkQZ1lKXZjdVVI9udgjypW9+xxK4O
hpkbK7uETehnLRrqvARtR7OsIPv5xafQRxJG86mLytGkJsenhBqv5XDaQCc7D2BzQYEEebLzU81+
KAAP7lzKTefRnvflewVx2HlMxoN9wnc5J2nbI3Ly4IScTzc1iuqNndyMUbExgM7sW3Sk9kpVgsA7
tzX7N7tyqNL6ai/3Rl7kkoVsn3dxx6z2rpxF7spZYwc74xgv7FXXK+mVWk7qotZJglO5ELcUVPpr
xDeW0WxHJDdpiusmL7E4zeT5ERAalio+ImJALfOTm4/1pjG86A5tQ5CAI7YJudtTCfDz9ktftR+K
AQknx04xMpSAYuFvgWvc4E9Q39mVVt3VtV8f1Wq4ka0qr+u7zNYr2eX/jDLcoj4aHPiu6+eB1OnJ
q6N9wOsJAl8qKpzHHH0wyt6au4JT0j2h9Ivto259iy3lHiJZ+ukSSlkuOgFHcVdB6XVPvhGC9kzs
b5Xu3keZE18DBrkFuFifrN4hzWMC1a0SxCbm1qW/zjMs3nBUIF0ZnkPxtulRCJoPlXEiGX4MmVvh
TO4y0JlIrQxdG0PqALBlZcK9tiienIzCjVb9pHfPTUkyFNTplxxpC7i8VrvP0jS8dyPweoGZdc9W
UD0piFF9SAzbu3KgzmwE7oWf8kLbyoDL3MDZ+WCYsfx57lLBWaZFfn0DRDffNJGNop5Ik5vWiafj
aGbwbFNFe4YUp2jQbUkuk5aPevD4qeXexHGPSKmKHS3+QOMa9S0d3EGh7+N5I/dkn9x0I8nvxe9i
hiRud1PV3ziph/aWnZkPSTAG12Vv3vW1bz3IrrrR7pAdCa+VSDUfQLvpa2SY4P/OzdLKsGQY7DvY
a+ZDXvTTvre8awcbP5BHmbMsx0Tf5wporxV6VdoRXDXE55BCsxxOU4MCrWzKYS0xWmszHyhHZN95
+DxHT44e3KXiP2uAWiY+2xfTRQGya7Tm5KrudKx6z13FwDw/I3+0rSsFfT+vRyKcBPBDlJjeFvPe
CUKI3t63kM5IUhDy62xqrTSn2lenI7KW3spvze5z7RbbmLX/aWSlTDW/vpIuwIobYdnimN6JevR4
bVF1X1YkP58jJzggSTh8DItK2U6piRTQpB8tsi8IUjUNpSr1GucSxV921aRh+hpeebmf30mJ5GbC
AUogq2Vr1WtXZGT1rRWf5DiaddzP2v4qSs20ouSjmYfCzayD3JMbXjdZwIPeXZFjQeBwDpEb2US5
4gVoYr8F0W2jMsDrTER+lPqxgVTLvMEshtcb2T5NVGhOMlIOXYLkgd6swILwNnUSeYwMNLPsUJfN
p9FEhEt0BdnPHOW6xHJugsQxd/0YZltlVMVDqACh8pGI/obbyznWR9TlTWxoaUixxeVNFuSYAQN8
lRtuwMMpAhgLPAy+1X4elX1yNJxHAznawa7aj316PjYcU5j1qCFHI3ZFjHhDcR4xw2ov1F7fmvVY
7hG7hsTTCnyn5G6iKGjwyiG5UVGBQXddhoriNf4y/Cb8HOkrbrmuW7BQaTs0952awElNIzDGCAYh
LUozztvoNuTVXLbkpsIIGyQEaJ22wteJq09BQScEL17zXE1YI38mh4pzjR3jjBJn4YcuaU6Dlsaf
jRJ7eg9WTWKHeyPJ6sfILg6GplhfBEa/Ky/AQ3PSQuNBb8oH2a9FPJOTvIWl58+yZ6X6Ys7xaqFk
vBgpmFA6/XibDxliBsUAy6oHAxxMaXYzRNSbU+6waGTa90WW75yu9I6m4hc7ddQPYFC9I5lO72jn
oFYuTbkn+2KxtdwUFYU5Sh4t9+TmElVaI+xBiuqyH6KBcbDSae0qqOxF2Is9ewoS+3AQP4WtNaLr
OnhbXudHLJS8fZji3An6GWxam75En7zS9WC9YVbHUydYx52G2aRimRvfddover4ZXDP5Cictxg1K
oD7QWelHSAk7vc7Tr5YT4BBUnqh7vmR1xgdpNHE/9HmCNW33uasC876ZN0jmUuIveIeoCmVlFiWg
CV0JFBCfwjtvqBnQKduBUkdUnyz0DX4Ovw8MZbhVjtU2EeULqvPUKtEQvEIVLANBF2s6v23cOgNg
Ft6CYmN2S2IdymxYr2U0xZp/oqcu1bdY8tmLnKQVBjk35nU4BgidlOjSxixZVrKp2VV+XTsjxdCW
t6L3I6iy5iwQ2FSAWVghVjfyWBuikcr685e5MqC7INnn6KJjjSYjz53c9snM99jLeXWzsTo7eVGV
ELUQtLpvu0oz9ykueWv0evzP3BU3TV+m5wjPNtND7OVHtJqa+6KjFuZEir/TDKW+V0Gi3gUY9mQm
us4zc/YqLfHOlIO/O2CcD4i0JY8I2AyDe5VaQ3PMakgwE1DaTekaeNTOTTkgN6WH3dAlTu5R+GyO
GmwaFiB4AF9G5cClSXkfAI5sayYqZlij4Wrzz3yXOHlYg7dL343FiarPrVM4PeWS+T9vQ3VbGzmC
0aDMh1vHHqkHouYMjGLqoFpG0ZUL+eITav9PQR50t5qShh98p8cP3UVxQ8TqnmwwxaM5yinNalUg
drCTo2HQHLwAsls1+fqd4k63cM3Uj4gdpNSlUfKSSmdyU3TNN/AC1D6o6J/7VafjYSXjsgzq/UYG
8oHNQy/KGfqDEvToPaQ6jlJBO0XtTkZMU+HVGzfIX0PkNCQEOohq0wHoJ5BP28D2BSO8oNWsI1WV
zN0IvbKOU0KJeegDTID9tOywL2mfo5CHuRwdjKEtV33xJa8ARchjz9OdR+URbe7cKIVBTh4Azh7w
qL/r5sz+3JKbnmLweS9KrT/0BfOoDJl4dwEswD2I/HDTL2Rnzq8eW9awZOi8H4NeKdvKuoo6ezoK
lOqgAwYfLd0XW9m69CMqr54jLn2VT1rUCDttcwnuREtG+Od0ck/2WWOF/qwd6ev/QXAOAnJpQ5BZ
yeB3Jx+boj7Elb4JEDjmYZdEX1QvKOEiTckpbVX1vtfcx9IM4i+gy7pVbHb2PvV1cVvgRogQVYLY
jnjWatZPLEtfm4WZDOaiwh0dqtRrnyh7/NbFLChniul82O/64smvb5r5UHR+WVPz6r6x7L5ex3mC
4878OxlnAcNS51vEnXzvlB4+AE2qwGYu+g+2mvgHGSY38tCqK18PlX2eItTjwCpEHoQ/vLkFJ4/M
LS+lwIWtZluA+/hEuQ8hh0I4147XFh+h71Vzt4OG5zEkFbywqtD4dDlINnUdvvUvB3Gc7pawznwg
3wsK8uUBdlsQ7rpSfBsKC78vgGr/jABGO8gYuWlN6gGW2wwr59eB8zRz3/lgpS3KA1j/fw6G9YUI
UIQELtiRJYgU8woerfkh0/ADdJtMXQeU1z4YoTfuhCGKpWwWYWCcbN/5LGO1Wtfuq8RbyNY5YETs
Jw37u/NkPRRbS/B1yOb/xqlaA/etRuOVM1POmzIYX/fIG1wjFiqwNvnZ9TPMUMp61WlNtLocKvdk
sBmz3kSZ/3AZNNvAw6FvniAsovPEl9HLoS8pNORlkaX4OmeQcpAhb8U1xvLu0UYwBE1EA0Ko52Mg
Nu9OkzMs+9xv1zLufAgcSveouBQs52NlnNz4yPteW9Qcl3Fat4CYmeAy0FXjm3PIWBRkXo+/nEcO
+E3zxdeb6Jpqnk3d2RyO54tV/+GpcfhRgQ98Y3dQfuVVWqnOsBUeSkcyiofJ7w7CzBwGst9/rwZW
smHtdx/g5omTLYZPYWV2Hwa77j5gh9QaVXRuVH393KZGcpJDLN5hKpGD2cqmTlLsSs51Hu3a81yy
JSdkriQS0Qd5LszYnzusHbQAaDRk4tLca3xsZPfwlbdjC4OEVVLryod2pvorQV/vCkhEj0jt+2sM
ZpJtagTxI5LS1saEnkU2XYsecX5Srrq+hpw7N1Wn7Q44B42UnmkqgQ2/N2uxbOLQUujdHVnFjWw5
fuQ/DhsZJ0+EXdVmKBDgraxwP9m9D4EFR4pG1e4CJ9fuIluxjm4eX6tzl+z32izYgycC5fszjJuB
uqVely9lH8Ik/SmbvH0+5oib2YG9LuYVEgo49f2o68h1Q3GXXW2TF0fNjz7KMbmRBzlhbiOQQTzX
OJtKHMLYcU5jC98oRHwUo90I/NOyyzTe6S0khIowMh5lk08SvG068WynreuPaAFdv8ka/6byqssy
8qUeOmdmbSqQYtZsArZNqenXzCysQRODgb76iEvgiGIXrixAaJ6wFR2u8gx4Wg4Y+EvBu79t2O2T
p1ig7LSy2kRqPH2xiG9/xl/6f43HHYYkr49oYMPz+128nP/neeX8rqC0LuPn+e0CI1fDUYddjhEj
4iRFgrOYnz8VGRKCfeICQE2n7Gkwi200OMkHGATDTeUi4Cr7PSxHN1Eah1t5lD4VcA/08rYrrPwh
aIb9ME9m9KSrxMiFK5sKQhWLAVEHXhPz9pNbXcmD0a9m+eUPFfcLTlmMCHqwwFdx1tacPQsv5SQ3
ZZFbhxjXvEuXolbc7mS7H+MvQR/VV7L1ZkDnH7GetAbP69h4nUpPQfWamLVufVVlsWpOBfoeRvrJ
VMnUVPjBXZOMg/YCBsWdpuExsWrrttOKe9mtd1G9H0lXLJV4zD6lSTFRtfSnrZyD9C+Kb2kQn+Ro
FWN+Ir7FVacdAFrz5gIwH4nKeYOVkZKn19qENNRWYAxMw9ZTBC2NtASlsAgNjKPtKZmBxr85oGjJ
RpWV+JHVXYPPa2z2K6tXGwyckxYnAIPXMewE9EWihfZtkJo2C3XPP+lVs5NdUesQ59fjsoGqeX1u
ji26mP1suwmHVgE83Ni3MlrOX3RWs770Xc4hp5dxPgyOU4hi56VLHjCfJ5x67fr88c7n6fHAvXw8
2wYChPzqdYRPF2bosGLEVB2zea91kg7j9bmdWGOL/AklkCvg4neXmMshsu8c/HMamAHhlaoW5wPe
zHeJy8w02TtdszKCfHKWIH17iu2g+y2tKA6+KhDp6ia/OMhNJsbXva5LGXnTnmPO4fJIGS7mOYZM
3bhKJ67e9cuIiVeQv5QpNVmq/+V+hFIbCAWWw9TYKSa+ux+FkPl0dxi8xxoWBubPTh49m1Nls6yn
DCArAwgpqGtEcniy/SwNuDhX7Edl+HjpknuF/t3lCrq5dFtdz2uVnBGaz5CJYzVLFUcT2tkCe/AV
1WXxkLalcxu67sqakBHCwzhPEYl0ugMVrt8HNy5UfxmcYAD8JjjLwKNjeEACkfJFP1Z3coNoeLzn
mfnaRya2uqtEE+/bBImFdm6+65NNOSCPlXFyqt/1XY6V5+ih1KzNLA9WbaZbBy0QeNyRp8xlEjKa
85qy7YAIRgUbQ3jZBHAtptXg1udD3kQnokcZUoa7OK6uyaYZ0yqYJ/r1DHLu84HvznCeQnbqcxJV
Hsc0S3lI5yE56bXP6JQLG+xdDdQ/IGtve8a13KjWJK5zeIobOPuIX8wDiZ4HyPbMu+1Qno+wRjCV
K9Hm/jayemjCuFo523nCtCj1vSnnd5Fc2V7mOU9W9TjaYZ+hVfVVUrq8lBktykLzJlfLo1kW1bVs
yQhdEa8RpbCCh47EyruItK0f/vz8Nux/q6yafMeWNgOaAKKQwfz1+T05fRi1RW0/Aiv+bqZm0+1U
a7APZdHjMomaTr8oNCtfg/23D1Wf2/gwMNy6jkH+4BKp2kuvGfuDcAOoiXJgnEfPbXmgnOLcJoVC
UYN01OJ8HjkUoq7T7S7nQJj9x+i0xWYqVR3Top+fACWGf85xiVYDqhsVjotwUrGsZI0U7sbc2o6J
B+TZUGP+XdXr3rs+tBuhYlX5tJYDMi5DGm4zdSwCSHypB+/nRu9qpdjIdqf7rB/nmMuw3ANxDn8/
mN0eWK12JYJPfY/IlNwP8vIUmJ63PXe6vTGdp5fxQT8hcobJgQ3Y/oSAjbMweQ38XKUYomp5pR7T
CvXfRg93oLzazxOVoU0Cc24rm0C3173uuI9VoBiHrAqPJHVuB3VKD6mF3rnR5tt2KtNDMwbpAb8s
lESsNmEre9GpF/bSrifx2vFmTAZgpUTyqUCPy/RBnutuBSZEziXPQcWbqS7ty6nknoyRo7L5Zsaa
KpTpTdnyz3GXw96dQw7IvvOfIM8kO/0ipuBr1z9k6zwqd89/2puOc4DtpYhItt4mitGQtRr7a9Rh
NNF5aXXUJ9J/MFZ7+G+O/ZVqxVe90LOHMc3KfQ35ZM3rYXqEQYqO8hA/W23q7ALsYlD2mzdKnu9C
Q6AxPfddBpDRe44g9J9j4XxkpBL9fJeo8I6onqXnWDkwz4tCRYJtuQOOWDT23RiH9h1/zs4vIgXi
Ja0oKppboL9QT8wmmgVguoMTuk8yPpoPQqZw2PaZVS/lAXIAbToWVZTg15d5jS6DHu9n/Y7HfnMD
kRW+oZ6cnKZOTlrTGttQm77g8ZBQ5/2nnxRO+qZZqkawhO6XrS9xMrgHb4iI+DxVFFPMt22ADPMs
lzg5mLdjvO76kdvsqvoRh+hGLTuzhSw32jeBUzv3ZQstKaxIOKVylNeRW1DvPeI2wrkfm9bc6S28
DxksNwjtzfDqtjrIJqQK8zB1zYs8IEdL6V43VFatIXhkGQE4UjlFRne6zFFPLnjvONS2CtyA+3AU
9S116+UlQmS+g5eOGm0MprvzcYAI9Aa8utfscdxD4ePSlnuXzV9i5LCMPs9zab+b4tKUe/9tHC6Q
TxqEgPXvwoqqef3UkxI+KxWMyVxRxFFuFK0wjwNyUN1CtuGJfmpRxdu+C/GrBncgNJfwRJ2Uehd1
EfXqf2a5TPWuT4UMvxRjq64uA/KUl+blWFE+ocNJfnk+y6X7fGrZ5vcLG6cyXj/sJTBWcEh11Dzf
ZjiDrHEELba6RBKJ8bVZihZyNZWgRRp5yU0FXfpGoGx7bFGPki3ZD6PX3P/5Ua2JXxHdvGpTOAOB
xwoRbwLcEd5B48DWCDKdxfgIwNLZKSK+qVJT/2zzaZZdmuV3Xpl2kI3qcd/aRnQSgarOP5rhg0Mx
fcHLpvESGOgHRAKZ9gTTcf8lTfAqF8bKrBNrDw8LNlfcUdUZferEcld2yrB3TQU/6dcYOXw5WgYq
EfMwc+GG+K7AJVqWMwRKbro4dYOVLSFQihkg6OJo0wbY/jMoMJbXcuQSXsiYS+coprs86dStDJkQ
c1s2WkUtEd26AGGu/Tn7POehZQp77tchGQDZoEtuZBr7Z/ylS+797JfzyCl+9l/myWSOfGyaB9il
r3PLWHnU3E/tO92HUTcsdbxb8Jots4PcQLl73XvXF4UNHm1xgljsYkwDgoRBHXGCfnjuxJ/RYQhX
pfNMv2+fY+XcchYZ77iduxOsdN5O//MjyZDzKec+F+OztTcgdKr5eXjoETk4b9pshIMm21Hh/7N7
Gc/c7GvT9fHm0oVWQHB4N40cfdfXzieJQj37CwgaOvGvSGB+OjZaIwagRoCEugqm8ddVblppSKxN
hv9opfBuvA8jNCrYokndoquh5qcGOeBT13WPeBAXV4qWJfFW9sVN32/x5X2ZamhD52APaitqZsbw
qBQVNOJ5Ary6HSo/Bfye2jNJggI8XCa8A28qXfeuURPyrot5D0E9NF0o1iDBUBAoO+WwLSL+0+54
kq3308i48yGuidliExCuoTuzL3P3Juo94+TVqnHC1M+fForxEqPlhZTwzy4Z4lCW3IaUeqAZ5+Ik
+y7Hyj6/RvE+QmNkfRk4TyrbafYtd2arVHmevIVgg9yM9Tora9BiaXlpcfB4+946KtUJV9QB2n+i
gAmSTE+D592WQ+9913rUIUsxfs1U6lW61/D+Wofedqr0cWchAXI+KA6n6Un3nNvG0F5gOsQ7Yy41
Al/wNDU/+i0lSNnTy/Ki3HWCKVulvkL5eY6VMb0SWEdlmMuXneOwxsuCatX9P8rOa7lxZOnWT4QI
eHMrGpGUKNO++wYx090D7z2e/nxI9Aga7Z69/3NTgUpXIAkCqKrMtdxxBOilnJo7qo8gjZBDfenL
kZKyu/ZGRuIQZZaAsYsSEOzmTo7WWNL/j8M3phLR6aqHxphUqMYJ8epMZHigHQPITPvqNlXTkkRG
u2TJih2IKIeYPfP78oFX0JnyGkrQb8wMQNCKyiYKpxdz0fPZmpuxhZ67D5znNlDqMwtQCYATLBg/
6IEF45fSG2BhFCO5Sa6inn3yftZuEKUhhNsAU2STcye91ZmqsSmusuu6gD90prsbWWzY13k5FrcR
QJKnMAqqKjhkUGnmTOmADmyXBYE6gZxX+sHIjD+2ffCrYXUNd1t/0JKay6ZR90E/fospmX0XKZ1+
D5AW2ARpP30b2uYb2bU1aPOpfp9o/MiqE0zfIMd9Zc/s5JW9Olc/AdunaJH1reZkGxWvJpZDMo8Z
XScQrtcm94tqACGI/qAMziEq9AUwiO4bw62rQ8C4b2q26N7YJaVWAk23DDC2KW+/LPofVuGrYUSv
Qt960wFHetxOZRthk7HOSfqf+dGfVer63Lp+ChS95i0/Kc5eCUSzQ7rJKhNtlKYPPsC7d509L8AT
adoea4AYd2KnqB415bNzLqkzelxNgCXgB5/06SCRfZ/wrVoFsMfMt4EWOycrVzSIRyH9Lrty+uY1
xpdgLEAUAR2BPVXASALTWOWK6s7vghz5Zu9gH2rIxb7jfwpy6qUqzeYhV2z/U5GcPBI9Ps/JwBUG
IyQgluzYZjbQC1xV8a1uV+Znkk95LqlR++IkVnZg/3LKrdY4lYrenthkh/TaXIoiwD4ojcj9OquU
EBaO5z8n1WwfVRVQcy8LrDtm3Pqxi5XsXeWp5a71fferX41nS2lJtyxs631QBN8G7h4kWiFKM5ZA
2HoHHn7pGoOXP1YxhEAh8Nt2W4I/rRb1ldrf6tq3Rn90JhPE50iJ+qUguLpaMSA9xlBpgLeEf85u
556zqXRBYV4mf/Ey+dsmiutskcmf2G2TQrGtRv+1rWiXSaX5MgFd3Q0zP4utzEe34C+TVe6BjK+8
2IE3Sv8lnkxSZRr6Jp5Y1BXwsS1whJCmZNyilybQbPihnDM4/b8kpl1wD56TmGSQxgcNCUzYcr95
5KWLfuv/WwSJaPsspPDN86rFVDf77hvDx0kJxjtZ05TVzU2k2dyLlq5jGcMdfLa/usPisHXFXzH/
1q7h/umrLcimRtom7MMVhXuKnLS/Diopt6YCC06kxu80Nnhuw9DTqA2mKwpSkZOdabNTITJp4tQ9
glphPqyivwNtTv8aaCzJr2pj4yc7jOqFSnnngUVtFsq82P0WBeNB1Tr7B5j0f+XdEHw0SPI6RqBC
r6ZhmLwyBZNxNW0s9kg303TqnIeGrC5ARqY3UcXUJxv0KCcQRVF94hkAHvoyhZDpwJyFIHI1qnaQ
KUKSQ7Syk5nBq9nDq8nG7w8lHvDfYLC8hFqnJTJNkXjZdtg0gCsbJTc6S+d79YuZFM3Rei8N7+Wf
AFVorkmbWu8z146Ps8HWsiiz3DYerFB7ZT/H9SevjJprfHbP5lJKkdRsOhtq+6RTKvkxMj+zG1x+
tskJffBdlvnFyG3S7AQbRXIIl2qMGjCcvdX17nkc5uKza+cfU5UVmtAq3I9z+kV85mH8FaJTtO7c
aH592wb6rWMM5l8ggJxYahzBIVcBN6Hw611TgGNI6bTBhnLtsiY/dkcV0PN3SgOe/9w51h817t7f
7n4YT2/dDXfWjnnngUnP+kUSDP5F0yrPJdPOLU61X3X8U/P8aRW+2HSxm4FPRJqj2DVgcd/E0Q3k
E7oXGB9zrt6H0dHIm6GXqcb8AKzOF7hT9FW39FbLrF110jN0tsPBXHqk+H73NglyDNyMzTB9J0mP
ksu4meh9CnAT7wKgnrKluKRTipkciZL6uV3kGCa54yyE1zun5eFD8oFhBCSRw7+r6V9dIL0/dbxn
2lbg/0zr72roxT/SgudQOfb1+55S5yNfQnjXmUpxTb0pP5DH8cqnbP9Mqyb5ES8+XV+wR1t1Kjen
IQrnpzqgwt0zoY9Ol6tvsPvsyu3/s5tYAAMuItZAyYlqvYdhuWJBYU5JWil+2QM6tdpH5MAvTAYg
Q6lkCCtV8gHMp+Iz4DDBpasAypcqH0/vgQidnOgkWmgPF3AFU7mKtht+WFWuf3wJIVKLqfqFNw1/
Jz5aDcoodAFsJebF+350lfPQWQYTpt64wkVk74eEhOhu9JgHiFDU2hib14YaBwpYHNDuMRaRKKXJ
NN+9VKTLvZFvtpEOPFKrU8m8jbiOI/0lOgUjzqk3JxAQy6n6oDbuLmHRJrxZjoI6AWnln0eKCga2
yNh0/3WkQhTwoRu6byQ3NHfa0rC30dw5ecuEQPrroUgHiI5L9gQwUEro2wpVO0tPmi3E713ESFWU
5i6N0vJYVRlMOfrQPPJhm8fK7rzbwktq0PHS5rFnXvAoR5tC7MRjU/QZTGfS3UKRIA0a4aLYjN+M
sRlvoWTwbVxDgxpJj83mDlhoffn3pp0Tfxxed4An0Xnd+thGkWhAoecvb3bxR3zmpVMsHXw2zeKT
xXBLUDwAvCosr8bFU5LiIZ2t4sG3Admd2umpK/viYZPL0dh7P/IG+OGEOXqwD7xOu5MGdK442Ju+
qR6KsgE+NzF/ad7arOb/VENiDgahppnh92K043NYtfMlfmmmMZkv1tBcSlBibslyhcxbtGK39nWQ
TlcXsd7Ub8KI3e9DjCb1yTebu5hKN+mr6EDdYHfrWUEGeCXwU6mTKM8NhfnPrp48FKUaX6UXjlrz
BFLajRjkixVJ8D8CCpbSP2I9euDGAZT8csWZy3UWL0fUbAfcpEbjJAqRiXZTFEpKerMIHd/8ZT0O
gJ28Epa+aZzEZottJNGTqunc9Orq1iA9c76Bhsu51ktjBGZ29u2ZNK3CuYqc3AeqYaRfwvp+o5ZJ
dSvGr9SN169+Iivbvyw3H75pqna04tL7ksECfYBjwFiyBvUntU4Ap1lS111bP2al476ysED4/O8W
EgOwEuBwRt4ya5MVHkjYL7GXuxfTGtxLD2zEejR3/ggg2Utf1GL4RubnA+DUopZGX+LIUVAsGumv
hyKlssjcueBvAsX9MmwYLUj3W/9l2FcysZEQr4Z8dZqvhhOrrZEzhn67OqZp+Vnk/ZsRV+Ey7KuI
an0AKhIqt64rKAwckurallE5Qmhm95fKc44igzy7JEm5AzcMPOOb3smn3eBM2tXyXO1aWoWGNt5V
ferdiRwkGI25eadPN9HgU4VkWZcwidm+F+P1EKgaC0RWzbl5E0u60mRFwYs7OxTwii8Rl0YiyMBG
ruwqVcnO1txV+Y2bdvZFmm6e+sOYJSEpjYbNb571wGMuh5sNbOKWdhKhsWhe9QsXFBYodsKB33EJ
usbvI+aGU+3X6bNT2/Wlyc36uVoa2IXuLS1x7kUEOVr93FJ2Bzqhcy89kS9WzX+KxHHWYopQF8fF
anN8Cb+KqEQ69wVpCpRlqg+Jr/fwulDBUEIe96ACKaTfUJipPZQLfouVPsxmqkIhv2hhdSMBekqg
cRGhuEgYt84gtLDMs7iuUWYtG86a13wQ3zWMGKtMvCmAS4rjq+GoB7Ov5JiuInGR8B0o6YfOytVd
pc3dfV8YFnQ/eXlpleVdq4WNgv1Rpy8vgIUglb7Rm38fikr64iVdaciVyMjXGCbKvvjtHPn9a3Kv
gKswwPl04IBYf/upDhCuqtdmr48lhjSDWK8+Kv+B9XrZ9CJ7NaT0R0+b9gYV97tX2fBhmN87Rnkv
okDKjUwb8M4Mdp41kT6PK3AidUvde1KjokFVdO/hspasUIWR3vcpr2sq5c2k1DrKU1ZnwTMQ3v4R
AntwMheZNCaMlBf48f6SXrGYKdw8rynLjeK0mermt9ypzMfNEryrd4aV6eBZ4SfySgHh0nehepGu
KFT+D3s5F4kvijnMlH89lxrAM1L16nk9j0ZPA1iJlnPmHEwtGO/9zDVOatyC7lW6gX3pqEcGxC0w
rYu9NLPto5JDoElLc9emvXV55SCqtZ9Tgkp6ZvZZZJMEXTVvQ606kW7Nq6Fk/PVU5KzE6NWgchJ1
Da/F6CSfGz/M99oYVV/bicoOn5vNY6AWPPFb76PI06qfD93sGadmVsuvef7XWJXz56Cq7Yu3wJ7N
i3e/eFt2/ctb05WPYj402sw73TsNKLod2HiQoLF3NtzVcggW1rJCQr9MWByBXQ39tAg3jZea+m0G
Ou8rF4DqYdbabN56r4FSL/zJAzo9ilqGWRVbH7aEmnvBMuI27MuIr84UcNUG/lGwPqfSYN9hqaMA
X3apmayYzLNJdyuyfKnb2EykuzWbSVlV+G79NzZVDMp6Af7yflN4akf5x9rKCJtqi2PFqXaIYfy7
rWvy5snqYRMpzHXqRr0mVMj0BRZuNIx4v+oBlokfbS8aTi5ecJGzgE/xFDNGnRdAPazRlkHy2MR2
C4dOP51mnTfe1Tklx9mjsA9aihaWAjNbgCNNKqnuqszq9jYw/b+EVOxh0LsQBR5LMV5d1la1uiw8
ru6A0Ed3ajL8MDLdPSRgA99Js0ZYbf7Ta42wyiVCb4PI7GqX1eE/ndeTWE9IzjhherGHmXSmBKil
VOjozdb4NEM4e41mNguicbkAmuRrH/sd9B0opfHj0YR4vY5hxVCo1auzIl+qGm6hu6Qsc/Fwhjbi
O02p/jyoScO+ThtnhyChbHgezPpeGpdV9fulkvN+ocdqeRByuGoWawUkRQqcowFA/xcfOdLanhze
1X2xDBssfx/oJeQaXPXS9SyAHDEOXhz0yvsISDxWRclMJCvQfHCWRrrh4BxtdiBIzCOhUUTS6DoQ
nN0AX89mKwqxawBIZuZv3lHB8tNzZ5/aXd6/w8hzrnJk2xVkikDlHzeFLu/uelUOFz0Oz6xV8p7e
LG/x66H4TA1/XBFWi2Z0s1OlRIPyvhnj+Fpr8UnQWWbV1p4X9Hke48bHfoy1Z72KToLp4lNH92zS
E+iWIKa36Da/F8sXPzezoONKD+DyR2zGkI19kcZyu19HY+aZr2RlqCb5jQjFpnMS7QAWJeC4jtGN
NyroCdfcH6w75g/MyeiJqJ7bX0ebjHveZxe6gJPSh81VLN6YdXml70kKBhVz8X81xFwWX2pIhGCa
qlvznRnDggdsi/ch0qCAVppsvpi16T2MhqvwnDKUb4Zarku7m21aZzM7Gd602uZQB+0y5y6L+uap
amPl0pedevCB1/zqDtAEx3P2HbwwMG7/m0XhTlDHUw/wrzE2iwgAWYjoB6P6c6DCgikJTCBuAN5+
xarUR+kGzFFverPXP3ZpabzVwkvx2rheupuxaLeuRK6H0vhoq1TUbL7Jj9nL9OP2N5CrnSq8hkd/
tv493vyBLLAJb6KqyG/f/IOaKGwvRpY8xFCiPZBxaS/1CkEW/2kkWXsCUZhShqWbOW17CoH+h99z
Ai5j0fbsiz3YUs6wmAAD27yViZsldRJD1o+wSyrtUUAVJlYnj1AkaDehRl3VpZuoMlRL0GhWHIY0
3o9u471nPdJdyC/tk+yAkT30wdMd96kBBuxDbFH0u2yf1THso+C+Tzvp/pvTqATWgYUweAjNPn/v
sIAuSzZAnOfvmwC4UmOgxhumHFhKQdLcDbbNI82MlGs2mXDNJrYDVd+CDa6pw1eRSbOZpIvxOPXH
pLeSu9Vhs7NKjyzQKgMvd4n3xlfNJv+sjs796jYbSnqGwPvRoPjrPirt4L6LQFOV7iqDAOvQmmoD
ci4mm0KONuPf+ZJL8lwouXn7r67itcWUcCSKu7ej0T39NuRyEmL2O9fEclhC585z2LTbKSqtDYWC
Ctx9XDXQatuxfasumWmmNZr7rnOtNVFNtNLVFtCrrStpbJvx/5dvmkf2JVPSn7kBxP3PHEDKC5yN
cAGAQUvmGHRfr2QNJZakN/IomNmDKIwL4IqG2ZJtg1sYlQHYx4O7A4Kpnb9OrBPMUXyF2UwfobDi
NQrGL/uYqzCyxjbJazfDlKpX6bsJaEEmqy4icgZnXuXSzbyUNQbYxBfzzgOpZD2U/pw6w9ko7Ovv
PCVQDRnNccFLuoncNNqFRmvvpVb+VRm9lMdvzVaCXzYTkMCQjs3wd9YACvPQkGYzWcOE46if84pV
B32cryokX7NDqvE+aerwMXbGdyTlQos+D0A8i2xOwCLx7KA81IoGKdBiJ03RW/atmypgNW/WisFX
EvasIKa+HZwSs38XdHV42dwkits4EFSAlXtockhwYK8PSHZ2sg/l5LxnLyx6kB414z0QUqQyS7ew
C/PMnw6obaPLPpij0T5nfb/XXJDqd27DBvg/XUGfrW/Ftu+C167UO3biKsqXkadaCR/cIc8/sA7W
7d+4w6EFt9IysrG41yPV/C8je13lHBMl+9a7yUQqDY0Zdb+OpFvozvhWJibaqH+3ZrM8/qtrAJkE
aV0vkbfwtR9V/ytXzfknAKLpsmuo6rbKeqgNoqOqv8ny9EY16yLTCJ/TuSMtpIHW8qZJoIW1VPNj
mcTkaoiMpYrwdqwK52YixTA+tGwM7h3Axfe5FsFlnYRWFR8jM512ltJET+Dg2I/wbgY5dLcHryfB
S1FG0P4XpTSFYkRPhs+Ey+39u01u+JV/SllVoGgP2zmMYDWaVJKLsimqTpthXVJJDirtLfX8jGEX
fQFzq74bNT3Z+XGRfwqCiKPCLT4FMEXvQE2qP7FHHjHjHZtP4Af98AwgMJYiJylAGvus3FvBpAAZ
SkGTKERGxo9yWPfoqZGDEUMnaZ1UMHb0hzr85SPmVlM2z5vsTZygNpWD2KVQslEXmlVsuGXjtSoA
UAGTtCKxyR2ur5piGNeumIS6Ve3NxUNMxHcegFS6aVuAViSCJ7XOWwhxpF70H469CkRSvQSnCjTY
QYWaNdFtldXOg5HM6tH02NQdjCJ/hJkve1SaOacBJ8Vsqh8il0bkYVlMdyk1Y6muADPv+nl0r2ne
z5D9DVDoy/hkLut8vQ4Ue1GE6oNbRAYZcPPxjVy6vslHdJUa5K/FQZr25SjQtUPVqP6dOrgwydgw
xjhSmb8W+bPBfQxdoMK30nwI46hkbUIwAFapHIp+VdVL4lobOc5RhEPMcm8x+MlO4Wn+rqlYXgdX
YeTVbNDeweaXPvRTd9c3yczOSKuB6OhVEXCPS98GC6g1g/5JfIexsE7VNFMvWiXauzTV6/+Rpv22
oIr/r67a1A54juna0EC/KUBsKpW3RXBwn6xpGhsdAhfXXEsEPb9t9roW5rdSIljUOrXANjtsUkAo
st4MjrwEJpeRLCqc47E/a2PdnCXnRpJsWtBZz0k7fpcMnC0Xh5JZWPfA/tjryWxTzDsNNeTvC6KE
pgT5ESiAP1eoCZFRjvwCZvFPZIpXMBcCUrEhVTCLzy7sGIHmrcRPsrcXKQovxlXyJG+KAT3RyY6g
Ao2dTu7Lqlt6DXjP8I2zYawktsc9ShlOKsD1D3ZWx4faNscPee7owJhE7R+FVd3PsMIzHYqfrCDq
/4It7TOcQ94XX2WVsq2S7h0zr+Q4j6Vyz3tyfPrvKfdvM+6X39J2XXChQUIFC/VtcTs1vFVbtH7/
nIMUEJLBPfqPJAJoB9+Nu6tppc45C6jtrqlgfGRKM+81Smo/eRZI3J7XlD94RO3gTqjhDB7ySzFG
JGCQSXaj16P9PgAI9aBN6p+OY3U7FQq+w+BBH7ymRkl6U27B+rdP8pCrIigua+qUpEatRrC+9IeA
2rYKItI/isg8pElafA06Qz2kcetfPF1pgKIiTSlUxnFfJmO/HyEZh7E47IOrW0ElUoXHVZQ5ZnA1
nE///VsE9J3s6lc1uXyNpgNAscHncMiMMd9kX3vBGMw1iADPTZwW+6YCGqbjZccvsupSWEH76A3d
eNek8/cJ3gKgs42/ruz+mX8VWfy9BbXhc+lT7e2bTfI4VKp3ssHqPzEBih9Vtxz3ducHnwdc+brh
ibUr4+SrULVYevdVA7pr30J3fK5qR//Se0eol7uvKQWtZ6+vuoNYJen4sR309B0cAeaDp2sDPFf2
+BCYsGGohTrfmn1U7nMIIz5khd8+lGX33AwebyPxCL+qqx5apk/P0rNJwd1NtdGdQWvIPsBYNN86
c06e6NJVoLR5GAp2ZZZg4uBY8wFGRqAQ2pT79rLGo1pF/ZDFe2B8ACYRkbYs78CBku+HwoXJZjHb
FErnV4uDG91OE7c7G/adZ94MkuckhQadp/9DA/hGsKuS5ClmHnYvSnaUk2fggKIblQ2zM/kmmJBA
BlGYTQJjvKjFxnb6kN11L4GAYp4gLXLn5hD5rrZf1ctwujsr0Jwb3W6NA6mpc/LDor8RGxlwAsbg
Eqv2l/Vswrkt2bWuzz3sY0/aqECpB9WHewLkD4S2uuBNpNNrGKcscueXnoi25ney1ffFDYI2/852
U//OiFT1WNhAM8Sp7n2Min5nluX0RR9d46wucBDt5Ixfoqlmmmt19VXM2J/YiTwkk+k82hGXRDZe
Oh5G92Q9LEl/4DwVkA0Ue9PJi1tdGf4QrTUOLQRRgL6cyRr5XET6D4e3vue8y+CdMdnZAc12+rbI
DaU2fyfP2uC3ch+GgL3WL2yLmTI+yXaQakQ31cCa8LrTk9jUYlO8yG8iCEtTUnunGWATiOYWxKV+
cQSP7MY3teRxlcGXU8BnU0f7JtF/AD2ofMkH4z53leKnoswPhTcNXzKWsveJ1brXdMmFijSrhS64
Uj8Eow5pLUA+nxpd/wZKifORVCL4JKF+/z7AGzo2YQPhdBMCvBt5fwQea5pzBts6tb7DofYL/dqS
/H3Oen+ERs6NHuNUMfZQrBfnzKm/ZPlo39UL9mZM0cF6JDI3AGqlGlTjZlPYmV7WN8nish6KpfRf
xZlgubLZh+Yu+2JYV1F8gWN69wrxs2585nYbsmebj5B5FXZwSFmlDPeNan5WFbU9Uq9gXUam5Jeo
oqhKugnAAHDxvfRjSkzIEViMVssXn1A0ItzU0m2tlqzn5muj5d5JW3IO/dn6ntTAQQrE848o9bPP
ke2Uj56XfReZThH3mXRIeNWX/DAjcae92RrKSbQu/o7mZL/8J9vMP1sxJKx+kXwv+6tps8DWX8Cz
Bh47KNuLNGwAa6DfwPiw9hN9bC95WSAUffnGcvN8o94UEkK6W9gZ1Pz/NbmCYOGfjyIKgWyTOjmH
dzTTohTozaMotH21IWOv/aT1JDUMMAHfAQT2mVK24DZMKXH3ddD5/py00b4NovDJbXRrx65bfYgg
LnkPiHPy4PTjVXqjUVCn36bFjl9iPInMXSxIhl8tNDOI3jse/0OHl1zuhSo0kCswxbSDucZ98Cvn
L/g6ys8tv8spa1jdkS7r9s1eMbvqDF4dGaPJQOVDoj1qiWt9qlyuTKS23roPk66tERIV9nnHYUFI
lBLBnTNoLEtgoBryqNfVQzii4KiOM2e3Li5KP9N6ZydYrp0ObsvQBRAdUzdwA4c02J1RepcZyvDZ
iCqwy8POORtwaD1THvXLItMoHTT06BnmrEu33FnMaYb5uKz+0ss4bg5l1uxL2MkeFH/ByLSmUN9Z
3lJkv4DBjUtTQh57LuP2rYeeDcdf39rcetWtkmvKY+9Bea8m2bmuFf9RGpFDDQfDeaioe5FNZaWs
Wj+02LUogvtN7pINdcnz9ou6WHV9r+/cOMsoR6zS296K7V2uO9U7I0mqdyo3PLbQVOtM5lH1roLO
VPcL7WFKleyJ2hmHFNG4u/VzjWzZrMqfSC0FctQO78Vik8MPBzOMUXW3YpZ28DtVoWUfWpId93Gj
gw0FMdd93oY5SOWe/aUe2nPvufGPqQdkcJrb6MOs9/Ntay5IWFHsPY8VzIJiknjxLvDt5g+JpmeN
d7VhFrwHFCQ/5Eu0kmgJOGs/IDkGPKQIow+pBQ1RmlU/NKP51it5+jjOs/Yp4hLJokx5XzRG8GHW
zF3RZdqnwLvXG/iagArdT9HEFbg0w9LkMHvcVxHFPtIbc/dBmd1fFomexFSSd+lp1VJ4YdwEAevN
ZUQ6ggQQTaSEH0gNci+CuqKzb6pC7nrdMFjKqGcFIqkNMHftQLkBYpTyUYulDi1Klr5iFfdT5jMp
WLovYbzGdK6rzE9r96aD4ed2C1vnPjsQsCzrAAE/Bz5FIGTvqH9ESX6EWlz5Canvc95X05dmiKt9
1bfBY+sZ87n1E28BB3nrlBWj/9MO0+fWnCi0qSHzuY2n/K+mNOqzABMHPQBlinfdMIhHh/KAseGm
EnVsa+wcrrmbJApDLsj06OWp+cgPZD42eZ7e+eb8AOiT+QgXlrHKR1fNF07IdrcpRAsqGFC1qa+8
CiKKtrVOE4hQ91twErase/bBj2KwBRoqsBUVeM5vNlsx0QpTA3B1dA5vFL7WvnPBcuOv9/dpcuca
Hyz3jzex1ZDbVxxRGckDBHRcUYc1PIvAUi2VYn/7y8efK/dnDYvd+Y1cjU9sg8fQnP5tXioRxJpN
9mkTSQQexsMhcFzv1Rclit4G9KQ3K/t281g/pNvvo3SorttnBHBcvytikoGX32STG3WgklcfpK+C
SwxQF9JdVTTz219hztQ7t8y0uy1IxmLYlRKi/fZNgZIbH6sU2j+KZfWr63t/qF0SnKASNgE3WGTh
oHFYfyEDebiKZAgb/bpaWDUVqxSefhEZqRP6VWclf9rPpVrsdauP9qu/OIr+XwfaQvgfZTARrOcg
J7I0MmBtOF+2gGPZDfvEg9Gx8srkCvkRnB659in0lonsIjJI5WUe04MyWtqw9LAr2+7jKEiuWR+O
0Hpbfn3QLM+7eaUSvTQO//ObOrHUg8VW5C/PTd07wR11D+N5HVkzW0DMRG1omcFTDJrIZSx4gXZs
C/60PTO9lZu+PAjm0T1o7BY+dstzIO+L4s58quBNvpRV+TVOlPYp9opfjWrNT7lbtmyz/y0fYbyl
0s8Bp0jMFgUUU8ZjBsTuIhkCikumpYECNSOPg7ysTSEjFVb9dRtEHJaRumBmpJfBA4/p2rCMJNFE
ETILPoYFeQwhmDG2V8zv0gieU1LqxoPhBwXfq/pLFoTj2Rut4UEscgjzLooDNpV0pRkDK+P1qKuY
n+Hl6v7wXDrPmwHpScEt4C7BfpOxAfxZ66LiXkRKTXlnVjAFWE5DTqiMQJ10qS44bk6xm99M+ZKX
tpj1MFGdSLMl7+vFC9bQmttSmF1ElvhO8Djqw+0WY/uM2+d2+ukcpf3rz5gpJGFvXr6lZjvD06qT
eClZNT5z094GLjU9uFWSEO715WSkGWP11WfUQ1O/r/ozhAWV0zGF/W45722dDBqZm5KhZ/2a625z
1XWKm4xztM+KD5phh3eslDMnXq3FsCPeSTcamCMtbf7QsH871X35FIZd/77lf8ZaNmnQ0oXnXX1M
leiUUU353nfC/j1PQ4gQDau8SNcLHeuctrZ5Qw6FV+7UzDloZVI+KQHh1CnuqPzUwY9dfCWcWyYn
UcoIEq7rf51QM7BDJbAJgU3auBOmwa0gI6y4CdGLcJgoET5oQf/LaMUeTjqruinW2hmtn4B3eBhc
M7zNlzUqJx+8c6u2p2ZZxBKRNAk0g6+6YuZSg/NGni4xNq8KeMsz75WvzOBLYIlM3GSIpCMphsqP
AfDYCG5kF4Y4WbUtYnU+mXbZ76Tb5672jmtAFnNFAoyfceOzKHwB8BPkN8/5D/sofyem0kRmCSjA
Ev939n7Fijf25oIit8YP4ReS83HtML534/gdbKf+xapSzdrZZknNT9e3DumOr45J1/Ev0gyLcWJ1
000VdfP+tdF/HudhqKxur3VbsHWgUHUYNJYWfLU/eQxSRebY4BWolX5nLZUXsEPqa6O+HIlMtGL3
pmt4kH3HhkbpyOLxOztR/PcxAA57N1VJeyvDQhpsVjfi9n84DbErG9bx0lI/bx/jdyP+TiZDsLwR
3bXx5f/wITaTukz5N6wfOTbmE5Tx538dQdykCYLiqKttdZ4XJDZtaZoFwS1YJrokz1xa35hOIhLl
GzNRwEvfcc958WXJr7qlLvzDqn0Jt0WRIxliM9nC+zH82nmtN4dVK+H/u7PEMlWSF9XscTuTN2e7
DSFHJoVB+2lu3GOkhbesVbF8uIDwUg9f3ela+eMV4q7eU4kMeN1xkxltcJsEufI7p6LKlJ1ixc5N
apfjNV8a01KGa9HWp14z4TVZetT5jld9mM1hb5jNadBn+Knn+ClWi/gJ5LYyG6pnMDar58TL1aeI
jOWlI2KIrdPn6q5+MRFpO+y8wvCexM4o5+po9TybTKOzD11ozjeygC9NstziAr3Km/3v1JVu/70F
4MRGfATZHGBpO3KPbpONn+ewOWtOof3ZxhPI7EzhHucpVu6asLD2bZOXf8L2KQaDysJ87rktdFpG
/UiSGvlziqX+yYrabaFV2ZeS5yUgeVZ7HjM/e0+d3l/iGSXZn6nuW+9d6mfPMnaumIOMbUOr+Hbs
fIysPdWd29jAAv4aGxj3+rFxedvW2iZ6dBxWVgOWRoOyMv5QKo1kuLrtH1M2/S6mlgO00OTFB3tg
tTKAOvGHNuirLRACBkiw0S9bxbHqXa/67yR9xu9BRJyjxDlJNwW+YF8EDaAIcwu48qLdulMTRq+M
N19SG/sHNgt86CEKdkO8PPg2qqCguIYOVqudsk6fumRVIjdAOr1pcrV+gICzhxI9+14tcm7nMNEB
OX7HvD/7CB4MixLIK691D30cWqeU+tSvWU8eJmITlrDbBBZFWOioCAVOqNrFs2k9eIBI7FmGBp0+
6qyHJh+gySaPEfpaMnHWrmjSxZqkBLjPFFUhb2QxFA3JCICye9pFAordqvVNMAR9zdBu4asoXYD/
HffE2tIfa6w6Z8F2susPVavPZztg2jeWWnAHVb3GkkvXRu07rY2sU9+UHhsjdKUB9IWV6yDRT55a
mfssdvR964X6uenDaSc/TAEk9LlbupLmtHXld5JuG2SvjUcfzPfNV7SbsYQSbb0M9H/wbYJ0P/Sh
+awX/4+z71iSHFe2/JdZP5pRg1zMhqFVRqqSG1qJLmpQC+Dr58CZlYyK7tt37G1ggMPhYHVHkoCL
c+pmPzpeuoNLqf08TOG6AFHMNxTNZ2snnvSzjEu4jwBIjFRMTGhO9YlNrv8yObl9qIAYtDHzkn1N
BJI5MV+OVrIJ8zE6MZ8Xz+lkbcokegBMlPiqO+Cm00VrXQRcLU+MtyAyUCgdJc84eAOTtwkzH94m
uiji8wovghfKQjENGHOsyooB261b4CUKQQ2getSYXYMQYle2q2Ui1+u/6c3K2fQrqQ1/tkRq/2Rz
1vVPiT/FZ9IK21LrcfT7vSv1AEyj7YAM8monfof8VXAV2kimYigkHAHEGhp73iE9LdCz3r8mpQDj
7Yi0kCZx/Cs14IIOr1KznkZZseMib8PaOA36cCYRLadeznX8uozBDBJ4E7pmxIuN1bUeaIiQHEyX
+6CQ7S81oNXgBU056KRi8LGZwIWYh0rmIhC7dlPpbxbZiFMgG+v+7GQDf3aqIrmi4mK7KERagpr/
dEBwKK+dQ+800QoZGNMJTx8ifTg1v3RuDCarCOx0bWn2j27bIX43GcaXpDIKpM906Sk1jOojD7U1
yXVppzuB2OGuUusbXMCREzB+LMAjf8wHC9h1Ss7cGPkhI5hmACpuX5taRwJPini11QAEP5eAIC0L
UV6NnvvgrWDRBm4Y66sD2jFTNMWP/52GoWxYf9jopqeuFt3MoZY5DSIvc5SF+NTsSH4B3bGz1RXZ
mu7lv/49Ym24irD4NmKt404PAnNAhVngbv9bxLoqbAswS0720rfWtkDW28qc+PTR1SJ7G+dlvHUM
ffpYtgg+h0A43tPsYCOw2OQGDqdqNgzrzyVApq40WUpzHYpofCnlGL66YCGexWOLa3taPdISic/p
mWsT+Poqb3z2cO9BPqwfv2S1DU/zZBzxMY1fqKntegBzspOBVwky305M1ErLWYMWMaTnrTS8afYi
8qf1YFQg6/vzhtSrMNRUcLFdJujCA0d52a6X6YYODHRnGmVUbGSEa43uZ/Wpi/r6NKiGhpVfIa9k
EM6jbRnVblGh3qJHy0g29m6y14R5XHTv1BqySdOesB7xIXkzvOi9basew2b11mM92wPOEfnEy0b0
zJnuJtvKTOQVlW7yGhv4FtpuXG5dPenTTYw4JwC7U7x6obLoyQlQG3YjzmYeslU36uEGFHsNroKa
UZwFgg2yH51tDSSaMzV27D3j4qNgnCNnlagCXdydvaPmO/rOyvhJlL1mg90FNb/wOBUhcOyhM1Lx
MEm5gUBQcK8gIhDK7klKCyZ419uhcF8aq00uqZ5+40hOf7VrO3/1QYox6VH1TKKyx5+YZXvFcUCp
6WtUe+B+AVCLNXrxo6GaisUdXMdNtxqnKX6kJhp58qgl3lMpE6ST5Ab3wKE3xEdmN1/u1JDwqQF5
vL/++5+jdQ/f5+kgGPY91/d100cawj39r0wq00lQEPZB1rG/loJZhzgKgS7/m53QKI03nkKSRRyh
J6Ux0w8uepQ9T7OorjjNtIQkI5VEsRgOrLYOCr5MDuWIuqA+RvYnTd+ok6aPWtONgl9aLSYWOySr
cSbdWMh6mUNrtIwmZluLhft/gHoSskUqqB17s/BPO5HKsgkt6wgVJkI5gSjNp6ETIWqIrYuf6uYT
U42FkqiDAUrJoOrb16R2FfVCBuQrB/hFyPwvQddxpVFp+P0ZfIMvIKIFfFEfO4jGOXmxXhbk2A5Z
Wla4pxU08R+MkELdaN4eye7jDkh7w25q8cF3VDGbqYreqKmj3DuhIGHH/pSTGpLAkNgAXLJFPwnr
7MrB4xLI1G72ywQtAFcQX8d2xdaLOZpY9rcq0GyldlltaYL0EBxn9BCDzAY7aKlwr0B9Ua42J71l
o2VzJCcmGsoywPNJey461HNtOewA4NADEBz/ZkAypkeJEsIdsglbXFWi3jyOZcmKYE6rV2Pg3phH
Gk6GI/wTytPN4+RJfgAbQtAhoxhcHtSS0qJuwGu7igXIbYWowxOutM6u0Y1HGhUoJUTpuZpIOA4a
AXWpARWBta9N73AzkaJE8bSopDwOTyTLaPGYhOZBgBBvVAYXvTyM4Lak8f2StB/tY4o8Z1oym5kV
1Vb5iJfM28L3rZvRZCd2swePuMBVy4ymddIKlG9nKZDFBgGn02TxCKVAv7HIEM4ofdTyivEgUnmI
tW5IX8Cu1gdRF0fbIctBZEfqlHwHVCvUqoM3xppcq3qYQEnteVp0khaI9lgO6iyEDrQ2AJgEP2sW
IMjW1J2lhjY8tL1b7d1GcgQjB1zZbrq4GCBVBJTSt0YaZYmUyBD1Fhnw9B8sB/ikN6LFrG1FEUoQ
35+NFhdu/ehJNzr4MVgigfEEOFCe6PB+OqcbUTKGgA/FZfmCOGOxzaPKCPgUmWJNK6gZTTcPkCyT
70jRwH1yE3XgzmRNb4EqL7POacTMuQc63+cQbvT9IspCYFauK867c+198Txro2uZB8QDhz2NAmXm
hZEXAQ2lHD14RgCzL6TP1ySjxh/daRXCw71bZB5vv9ZZ3JzgnwU9usDdRvdE+0gabg4W1Qpu7UW/
7xw4zySiSIvMGTsT5ZmVvV6eabCrbNVkcbQnvcgds3MY2eca/JKnQmr9PnW9PY1KJXKmyaoCa8x6
xAJxdKUZaiyaoa5wU7tCZBP6pOSVFiCZACOxoYXLxDK8N0Fjam62xa+i2ysglZu9WMXj/5ZAY9/R
RXiG6SAblnmW7/lIVbvPn0EwSOsrszZf+tjrNyjvexwGEf5E0dk+qSNkIA8ShfYgYEkAd3yITBxI
gql/QAyqTIKs5mtk04a/3BQpXl5j/qy4+QRO8vG71QzfDdusHsCs91c5dvxBByElShSR9d2aQ7Qr
QzDUeOrKBAAZOMzDSgZ+XdcHXS/KZ5rop10MUpqneQAHyNFEEClYFrkeqkaSKi+3mdm4gdNX1j7r
zRC8KfW33PGqkzkCEG6FeGqEM8fTPGe67TnVxLOBdwCYvRMQOGOJMegABi6LflW5kqUrxE601RB2
5rZz6vAJxdfaU12U31yW16exafhWH6tmnai1f7cPOIbneW94w97suuZLbUr2SEsW87Q77aGemqus
usx3DdR68DB1cHYJHYXS4FrgodXtAaQ2LP5Q9na7bpMu3MVGmXwwI8G3jQWYFBoi+7Xfjx5Sx0Vt
JB+QTAI67dA1UXwI5ahHXY4utc+arkZTPjzpwtjSHDXeQ4dKllfqh/VLZ5fFsZ8qHL7GaQdCXvvY
qcapS/AvyxzFDU6D/5l9gXc/zZSNDK0VgBown41Do+9pDv41ZOwgb8hDcQsMzN1MDt+AS+tvZnuz
5u/dlnU3W6LIJuGoqVXbk5j1yPn79zOqYVp3V0bU69iG4TqGhUxxpJfdE6k0jeGMsh5fmPuBJTlL
16GpvhNAyQ6qzEvO1MC10+CLocY3XRepYGfEjsqT8B9tGqiMXcAj/MM6K6peRInK007r09nqP+rN
9u20xh0StlekRMaRTemigJQexdSQjg2XBcjPMnf6CDd4uB8NuH0IQFPr9ebcOeK6lOT4v0UzYCYN
W2+8Up0NqZFowKIFg/NPO6Tq+fVs2mlKG9yKVO6CGueHLsPfMIDpvCMK0L7TyJWteEoTHh9qoYEv
oklB3Dg5Wbvzkw7eKFpRTuWhacFp1ma6jbRSw0GSmla8uHZUaLsScTegFo6nqQVcKHDD8mhddKAw
KUQcPqRaK8B7k+IT7UX6NbYa/VpbyFrjcRTNsmWiNKdiVVn5sCVZkogJP2uhTm74RuSiuG0WWdnl
36IBJ4xFtOguMtA1ZucW5VFt0Jt4oYLusd8uinEDwP7/8tu1jL/9dn3TcVz8aG3Htv/2Vs8QAcVJ
oa5eKirgxuHyFIvWPuPuYJ+pB4L12yFNgFTjW9+DE3seKd0klQkIHt7Xlhq4iuHFuhHdmUvBzD0E
reEWG310kdWlzOjRgErXqLRx+M7DS1zzz12rOa+9ZvrPTjIGuiOcVxyhnVeg/2/dpC2fSOTb8L8l
Rj2daQi8aLZqAF68pyEqO7stuLTGTas17qvOJ/sQ1XAlkqXBsZJtF+qTVmyYmSB4XQNEIFEN9aiB
S8E+AofaOYKECPgB1F1mqEcyUlzWkRm8GHMeLCaWdXdmwL9dbwDFkMz2F1smWaB1RsfAAFpM7cVX
8ficoxx3wllqHglUCLhxb25p2I1Z8WDVSAxWqhFlB9hdivrdeDrlKh+gwysduPd6vaJZv6qR2OrC
Ma+AuIzB+tYWZbSfhIbUIi8acrHOPpkcPJekQE0VcfOCwzgykIyxRFma9pnkomuwSKfWHnm5Tji+
Wcs66tE66qG6+7+9m//mzsM7GY4N03Yd/MztOSv4xzcEyqP2//4f43/A5ANieNdqX4QjWeCmSLjr
qiq88DGXJz6ApCLUkSf5LqceNfpk4obsOXy3yBY9v4r7na4hsr3MkuFlyGJ9I4u8Od3JaUcJz5YK
ueO1o/ZeDFMvNHuJgK05Ty7rl4etUG4UZK74l6ebUMxx8y9e1tIW6uncChQ4y/7LQwyJrNaa0789
HS1dngJkZ/IkJ2NNoqnWcLbBiS+P/W8H1Aewbwxx0Q1gUGtcXln2MpTDdzkI75ueF3CboQgDtaYo
Q/Fs3sOV0A5rlzXThrGom7YgzrDXAHdDgpddlskPX4KdXUPK1kjfRd8UyXnWrNUnsq/iTR1F7ODq
tpF/IpmWtGMQVl67YaNfJz9EAq5IBmD8APUcjfaEyrFmo4vKxaXGqfdt1HyfNHBStqUsHnrV0FDE
uADiVPS0iEjeTX7xgLxPdmxbZ08iFK67OsofYMTPfX42wmFFozuTbYuLVtRuaG4xu2hF46cY5bag
iAXLDm+acRu1trj4dS8uIf6YwHesycAY6nxbl6h+3dHMFHV/6ZMjd6E2gp+mTQp4pzNTXL0OqN+k
kneJBHB/xSdU7YiNNoKYA9np1W9tGzFbIDtekO7dgBHP5Gzz3z41d0wcnoE/RMBQMFvH/QGfm7vy
SClKwLICifIFLDT9Gdnsex2ey4OPewGuV+V4doHk0Ac0ZilHt7TBWR3bQCJelKiH/zPjedZB+cf4
ttxy93ibtgcytsiXtfMGZLULcfe/35XMLurUe3/OagSyWOQA6jT2vF+sDP3XXDfEtnBqedQ133uw
kHK8RilR+LXNQZnYmu7PFKq2PgHSpfbEFleIN1VdK3EIsbLwq1E0qHAu3J/wQSVOoavMBbZeQNqz
IUwf/c0Muq6oxKjHndSeNZda0HxAisGb5kDg7YtWqPkPb2lMQxXnG42n1UqoIgZqHDO+lCgYeKCR
68gBkFJuOWvEqvyh1rTznUapheUqFVVRrv5hlnZAClpWAov7b9ZpbWkD0gpf/gycAx9scDBnqwiM
u0ffinCT1+Lomeld9JwVEdukjSWD2AfoMl4kp1yCZiZMOFx+augpOqFSlRrO45suwnpJsm5AhGbD
k3ok9QnQ8cYTdecmmdqVnwEQioZ98O+/fMtkfztlOT6yIE2fmbhFGyBMxins5is05l7ZgvioerGN
0juGTmkDklSgkiruODyzmXmlpjdKeea+u43xObvOakalhbuykF1gpUOZbSaWjuvBgT+TloRh/7YY
wC88GFnb7xeDNKs2gmfsbxuham3rvS+nRbQZeGC7gIaN+z3tm+FMfmXyP+N1W54yfJhIRM2No93g
NqfZxVcNNA4UxNP4ffZmhSVTkIRaZrpyFDqfNY0l7muqC/+5eyxVQz3PVWB9NFPoYE7RY+9mVhI2
H5AO3WNHgH+0cJbSckGwf4vNTJYfohRQKqh2KS/UiMlX7K52tw31WEvnGRz4I5B5+3tS6Ul5YriI
0LjSo79Guwx3rjbsxsTJEQ0D9E+nmhkESKEGqckuTUC8qORmGSIrqAOw98gB4sdCX+6o7MfKEVMa
p7a90LDw0hVSv/zXCbxQTxYShwAZgVohBF6OxQj4f9IiG9rY6rONtM1ubUiZrbLO8l8rBuydmQXF
mhqgLytSTGqI9rLK42YTOxy542qCZESF6dadACu64tFcKDRRj2mvwrAF4QcwTzaixgdj6l3cWmh1
9W77zhgNaUmqtrqzCoIzbEU6N01jb1iOApfK1ZoD/YsrEX5Jhty6Ro5mfsSrkv6zACfNeYgaVBiS
EorhDZSX284aSfpATOhioApo3tdIDvyLE+ZAMqmq7lUHmTCSmsbsMU41bauztD3DT+ocYsPLDiOQ
g1HmGA9bMOChwHco63UueffBrnoTcaGs+ZoZ7LUrU/evqAPfcI7M9mDyQ2CE98kvH64yOB7OCaAb
T1TxUaQRElIbuIzm+g6QKtoB/sDSA9WAOKz2nvpiQwNakAxDu0dyQ4pMpLx7pgYMPj+QiWNll3Ri
5W4ohVgTxXtsewmCMK1YEx98ZXa3Q242bGv6SbEbwrF9DStwdSEP60fIvc8I8duvTlmHO2Pysv2f
CmP1Bfj31qnxwFYe6KwpgazoJxcr/X4jihXs/iTAvmD3cN466fchiuCoEDpPL0J8p/kU9Eb4b2O1
M9IV3gt+C/Kt+S2iwl4xvSxo/HtyflfcxN8wEaJgYV61vGdoEXKXbRAdScDzZppEOWZcIr/cgqMe
oPT87ABX8uwCzbJGEvExo4lM6dAs1/VoU1mpi8MGCjGQo1NMYMGFv4jWyW7w9At1vc5D3Z9ub5mN
6sBYc/UPHP9pg6L0+K+N77bFr2GqUhS6cfkhHSz4EixU/eZO5R29OtW2RmHDqYj/4CCosQDr07T1
luiqzAYuT2c4R9KGt2AhuGrwQlo3Ru2sjAlZneuhGjdGAaYYRK50wF0yINcvjVQo8zREnpwMEhD8
rWtrkm+K/7jmZv6mS0bcvvnVWmwEIU/+C8FDCepeUBCe9Lztk62lxflJCwdgeikhNSRr465hK+rW
1AVH6xUkbQ3erD4QJ+v+F/GdC81PzC0HIAQQE/UsOXd8pZVtV+AopWSzUtyi205VBAd8FyCco2Zo
fl7veYl2KHCLEG7Rnm9n/LJCdg4HKqYCu0iR74iCN2r/3m+lh7yBSCFn+I111Awz2Xs6gxuXMDO8
PK+rgKbzlO/aNBmOnoHM/8ArvQIZFka2hifcungq2oKKKYZPnxrrffVc6gkKcv12ana8tIZTHvXr
fOw9gVggbgVzN66YhXQA3H7mcUoKuJMjgFtpPAhdgwdI+ohXlojHaw+v15V6ugN2L+kgvZmGPj5N
LvwN/Ffkwa1HegBWAxUhd8TjIBrjOKuQNoISWyDET6Cy/G2P5Jp4BP2qeFjEXYFPWF39SFxzuNnd
RGH2GeVru9qdosDosjqgFPU0j6sHOykfKWudUuP7uHgx0sa9zDnvo+FuwAInNjQsGSg8mrh+JFVa
9K5Potxi7iZEpf6GJklf2XeJPt3Kyxdw9rzZzt5tky4Sj0uctG23/m5qqbkShhhWsa9NSC5D5Jua
MRqOEllQl3kEjr8Ht0EwVClQaFsrubsD+0ONAqbfi/6Tobos/Autgvt/NoTjrLu2kOixAW7F3pgm
B+G4tplhupUo7LhzqTkAwAnfW4mq2rcvmrB/4mWHp1Oo3qmu7TylSUpk4U97lqg3vYU7I4HE5FWG
822OJFC6LFAD3B4wZoX1LCJ4GZIrpLlVC4ylrTZI5gVGGRaXzCi3C9wM6ZHNWukVQvFGkT2kMG47
19LKDahU37Zc1pGKMkUG5hvK8mh3esqUDKMPY2k/+Gk1nFjWb+qeA/i/FCA0zk2vCpyh9AHYi3Dj
yUpDcJ9Qd5bSIhqrlROgow7zxM2iNyuGd9BRHnNyYhOUCMBhD4ww93ajPYwxLh6/x7o5opqFMEwy
A2dFVHiy3SyMnf48FTbYvKvsQ246/VGosuKi01GfLAbjNHpyLj6u3kuWcw8Hefw9a3O18jKRGs0+
ao3hvIg8B4C+Vs++NWq5LZCcABex2a18zau3tI3JdVyJwAId9Dq+IB2qWM7U6912xMPxdusNehbQ
hGOOuF7T9Ny1S7zY7BRuUBK2/QiWJFcHvA3MLLaodycTdtduQ2U6AfwzchfTERCQNjAkNxZiISeP
+8UjYwYeDAjmP5Ix2+R/ariAVdlLUcdnHQDsgWUW7GcVvYRp2P6wMouD0ia18CaqEOSMChvA0x57
blJnBAGX5b6rIjLKkcq77XwkzwP1pqvZunW2qWi771PN2nXYGdEF/EnJg1+V3sqKRPHjDwVQ3CGx
xDWub9VH6cBMvC0y+Rkp9s05auKfJTJJtpWlTdanKs5+guKWbT0HuZxri1ntWpTwo5JyGNqAAH5f
R4o0Kiq/OU8gunibHZausljkTGzHdCNTJgAmWchH6hXRT7ABVFcaUIO0XQAqsqYFphS0ZlV/yPZj
nOJToJbLfpKPwvXbR+d5MUXqRtKPqAOU7X7R9BKW7Tg8W7h45IAc00FChEQGACOqDep+aJB/DUdS
AGiE4TAk04SgNwoQGBgOT9TAtfLWk76XV8Eyczc9SONRndR3d3Ia3q9drC72SBb68EabWWmsNM4u
eL8glIYzWRjYQNpbxWMNqHrAkoeBMUkG+hTuBvMYkZD4AcVsuE0r9YlZ1mMb47WvTNCImsXMbBZA
0W9mektzAdkA1Eld8dwMgEhtFFYqcVl1f4w8pFS5ClWVOLDgsp01aaTWsaF9mdph2MfK04fnA5Cj
6oGAS1zSBlxB4YBiPZogGc1SA+AYcckQzQPMUd2vFgN3ejwCwJ09sXG9rF0MDF4Fknr+yc1aBGFC
bu5bpyyenVEvnlHnvkJaQP5IIiDKWKe0B2FG7ARV6m7AVeldGyRRvqjClF0h4dVyrT5GSmISv+C8
u3HtzruSaNGgBSR7t7Fo8LF7s/GuQTb+aRfS+Nddqh7paWY5Vsh108sHwNN9sVGRuafRgPR+QC+r
CWSJzRONwcDq1JvetpS9vnLB7Le+uZbM15G2y3WQRDrGer6YgE4wKL0kLZIH2aTeLoq7XWwi+Wja
l3a6RqpyuNEKJ/qC/P5t5ikyYpHg88ttTf2RxV/CuLZWEw+n0yBc/qlMwb2k5GOUViCbjdJ5uSEl
4kLN6F/BSOE+Ma//QGaLMc+2Dpi7drTqfRdm2vkFaZugeFO7D1ZvreQfu5CcdsHleWP6/gFFCV9k
0WfP4ZBkIPHwAa6IK+yahvOEjJE2pU/gjFUqgJh4tMfYP3feD5BZOo8knfrMBE918SVG6ST8eu92
5vEU5X0Q15V+cIGTtNF8VIhkbfxYaMx45V2fHF2v6Dd4u/JvqTHhRRJGX8SkD0igDeWuDy37MzJn
A1LQu7HeAPidH/Oy718dv3hy0rD4BuYHuSr6qrpokTHhN963SFXEhNCGOpCebj8mPoDJ7SHbWCW8
DLVs+bc/H8OAQ21DcvUYysd9LsZx3NpedEzzUV4Z/re9OP7YrTlSCHfzcNSBjZQ5bUBDkPWGOJe+
xCx1nknSpDZyTYq6O9CwRV3kHi6ecUXDKkvsJ9wY5xGJhAM2U10HIaPhBM44Zg+Waqin9T+FH4Vn
GuB8+yZGwDB70CZwBYjRPixyUqOmHXQwO7gjuFWV7t16Dfioq6Qd/PUysehpBc7sAjHe1WIZBfoA
RtIMUJkx1/y1bLSoaPh7PIoW2A30dLEr9Pmfo+V1/JDsFs0EiLyXNpwpcbjg7QH0I3UAnpE+Xi1j
2/4BUt0OOcBlpeG0puXM2A5a3+C4pSD7nWECA6/R2GsSUmOnrWdsfdy5szLdAAkIte44tn7UonBD
qFwhs3GRVHL2hzzyICf91oK7fhLw7KhFQHgXX5krJgQr2ung8W42RvJl0fsmHHe3U+6Iepeoin3b
qg6t4xrnQVX+k2gK23qDG2O3ThRIAMnGuK4fpgjv+VQCv51kSSUMlGiY/myJlFkx4pQskizIPM8A
h7yyqvaIs8k4z8uU0Tbh9Qb1ZNhDPQU1fqPXQKDrkbYOkRNJiZ8PKv9iROhB4jj8hbRHhCCcwX/q
XfcFmJ9AlYmZ3FoVq3aahFZR9gCisA1UOUjQaSbdxc/Abknv77Yopn0/8XJlCANxA6RCXpKOZQ/0
Jr+fjUV1PzsgZWSFeIpKiv5tuW79s83L/AwswW5jSOTeDoqkUij2Suol/EsXRvG1T6Y3cT0gJLio
klaUCyB6SaDQ9X6ng8FZJPnFAjbJGOBd/2TjWLV3uza/+F0hk91kwBnh2fAJKr0bZZbIL13P3W2O
88KJWATLiIFsfIBfAehnxtohfkFiBLzpDlr6EzSLxhYOpeEMYtfhrNelsdXdPsJJF354mphEF3bz
2AuLjq8z1/6YFrXY0ZIpAUdFdKhY77B1Yf9AfjYwbKVjPViiB4ogE+1pzHO8LcwSSNO+t8dZbHzs
VDPhF7aLdTda0ZAmEMriOFwGi4R6Pjy+gZHF5m6ZgNlx7xv4Orh4ue6QmwNIkSlfG5yBz5gnaYC/
pjYN4mzdJV6cBYB5MGSbQ4IaZ5TPIK+2gf/SK8c8CrKC7Rq3M/9qsuo8+X75M6/sp3rQvO8Ap/ts
czCilg37Cxib/KtroGCiGwAQirg8/NuRaFehloXb0e/SVw+5tuQUpZFEpVOLqswP73PkP11G73NK
8/9vXQPsW7fl7QnhJvAgyBh1IS1cUki2B2ecIi+PcdFa1YUbXSS3QpJng/8mRzJ4/B/lHgjCFjuO
rd3bIftG5IPefkp3mp1cqWTREX2KP9XkSrWQTI3+nIv86Epg8aSpRsu6DLiAVAdpCmCwqrl8Ahog
cCT7lUQW+UpoRvapyUYeAN6s+Y7X9SnLE/Cj9fGm5yAtCCSA1IayMH4UPnCPbFl/xlevWmmaM74g
RA/XWN4+WmPybBmd9zlrJn+lFXn1aNkNB6eXEIcu9wCYidDaOu1S+bEM+V8uvju/AJAUxsMvpyt+
4abefxxCn63NJi8eoif83HH4mhzrUUci5qooTfdT64pv6mX9qxX4+Cgcwjzrn6TTW+CBceoVAwXS
sxyaYZvafnEGV2uI84d1a8exU/bJ5+O7HWOYFJ4hvDEGQ7KNTDq5j4HiGciOsS/ROObBpHqpkkVT
5X1ZZpfev+vdzf5He6SHwlgAiQ1us/FsD4QCpZ+jHgk0GVFo3A6X2UbRczSN8zZLw2VWqwWwnjIv
XCUSTNUH+O2bY90g051uvygvBmdOhp89wv673O6A/aIaOPw/oEZYO9FIZAl7cvtLNGUaXshq4Jr9
hXXyNI9UDngBkhhAFSJV6GYNIHI3UaMhyq1W0USpMwA2qu1ctYwmhiH/0CPB/MZcws60Ha1p3Aho
hg5yndTDdeD8OhhIoQysybCv+pcIv7OrZ4C8jASemw+HZnS+N8BVZ7NSz/H7QzBfrIu41bJN4pW/
ACOdHaauCbPNmw0m04QF7+tn1WXpCChL15XdAf+i7ESNrRznLrnTI5CDn2i8TMvIhaM9BAmPIUtr
TxOLHu9a79haAYln1TuNxRL1Futk5E42jHYD90gH8Ni4XpMDBj/qJEibaHoFlqez9Ye0Pka2x6+I
rbBVLqfuW6zVa/LAFJ2DFG8mx9cySwDwlPIV5TIiPFZmqIz/nRtZ8wiRQ7tx52lKbaTZrncywKhC
r6f0x2UcJ8aRI8QBDDbjM6+RP0S9yKreeonqjeVkfKbeMiuU7E5vscKT6jgO3k8GJoVVUZgmjuMa
vr3knQnJoWNHsbbqR82cHTqzlwfBExTGRgi4MqP0rwKQ6kFZoOzIUUOS2ZXtgtL9A0lqVLfNYgDe
IwFU5vGKJkZE5WvHaC+0xgeccxADaX22Q6sAN8uUHRokA39FJsD0qj0RQ/WYsxyIryB3T2rN3Qyo
QDgXaaed9MKIUcZhi9eKI9Ix+Ibxl/ZUTWOI6sbfa5opZxvgErZHPsqAkj6qZpABA4bogYYSH+Gz
9PDOFirBA9xit7MoXkDqLcuvhKlvFcMrvufGaUbh7zv8ZtSQUoKp4bq8EdGiFlqGbuunJXtYadXd
cCv60xZrM+Q9xYZCHgYrTwOeE5lH9WMNbw6NcOCeR8QX5fFmHjmKZ+pPzfcRzb1rIuLjrVOzjB7a
pnrUZZ+8ss5pTnEIDEs/LuRXJe/KJHn1efIx9uJ8N6GS46HU2rdG9AhKwxsLoo0x0vRgmXEdF0CM
oOZeLbJlsdYmQDt00mKepQkgWfi4UVXwy+Zt5geLNt4Jb/uh8nLcCv+PncosbYHorL8USHt74KbR
rpIpdTbzsJvCB+rZyejsw6j9cSenYYXvcQy/1zlyogoIDf60V1inj6nd4QyfaF1AQ7zPxCP18uTq
D0CaIknsQCwskDK0Ap6hRVVo+bRHkRy8n0rlZgIn1CjLN28k7VWXf0gVPfFMMwzP30PpcP8YK5kk
6mEHssYDmfgNPfG7DLSHHhBFja+OifzKBEyGzHXaZ2o63wda4TigJvBdZtnlRy/nJZzmCLX/uYhE
pmG9LWrxOzi13EXKwrpEMHrFK2QJ4H8O8pfnLks14KwWHFmAixBlrKB/8YG3hNMpEqbfG01mT2bO
2z0pGyx5m7wbGsagHaLK35Kcls+73ZlbNk8ow5o0b56DNkD458nHLXCbV86EWtdI9zwUkDvOWrNc
f2vDmflagij9WOUtSJ7V0DSc7DnzPfxDOXhf6rb53Gt+fzHSEWjmjnTWgsnbpSIEsBctBRmwfMz6
9udgo6pAsHZ49Zgw19mUFzsa9vqAfED7/1F2Zdtx4tD2i1iLQSB4rXl0le0kdvzCSqe7mUEg5q+/
WwfbVKrTfe990ZLOpHJiU+LonL3lgJQ2tBbwch/q0HykFQ16/sPX/OgZJU7Q41wLoMaPYHnJ3oPF
Mmi//C4YMNSRBiaQ8REFOegRQJUCfjP0JkRlWamqgGmdMtxg2q5vbD1WIiP8qaBZoXnaZijx0L9x
HtEZgqcjSBsiHnjHKSLpGwPFNh2vs43PgWQOkqMXNgwSbLp2BCIkLc9QxOcCWwyNocA+dAtMmZqy
iD1FJhggZYcaHBQKQ1YrfER8UbOj7ZdAv8Aq6AyF0lyjoZCHZrkQ6JQHfj6MRZhV0ZbpJlK6cdCs
p22mHdCqMoJ6vWGbqi+qw5glZnuo0BuwbwJ7P+817Y2jULaOGsNfxDmIzIzKvgBcezihwatoFoan
K6Li8H0gja7UPPuzwRX3sa1yfEGTiJRkOy9RyhEuggqvueWIcuTFHKrh41NQ8OIAjIpsG3dCW7CA
I9eohjjo0qvfuCcBRo7jLNJwF7nt0Pi6IIvZwZfuE+revcMsKpJW38UKFL0Ns+wmLneDNxGnEQgv
HMsFkApgcztz+NtUOweZklVDE4K/2833bd4xd5HiyHtoACdM4SkefQA3CKqF26OekpakyIAtAKKd
4XFMEoQimVtz5HFwT72dA2SB1I5ebB/r2omW45C2W7rqFV2FJy1akadcmA8k4wvYtpZ43OBxS1q1
JFu6LkavyuQwWdBy8NhkQWYUYw75GcPuhi+J6evfOgu501ay8BtvE8CgAfb+KvNe2yDdHZyKXLaH
SG/znQ3s1Qc0P+XrTrr8GXfxyCXoGvtux8FXTfe6tyRLioXjyh5UIjG7durqJRSRvTWCAZeadB/T
FLiCt/NmXZWhVaM7RJw5H7LTpDXcfFxSBDQJ4/ZGK+AtNDAPGj7euqyhtza4eJWXm8HEaX5oUn8T
eKO8JEP/6rhlB77nsEWFEFIr+CzNiZY0I1nleOcCDXMAXQvcGuU9sJumZNgr57aIwp1e5k+z241J
JkV3BHD+QuKeFoki1JfpUi+uelKD36/h4R96ZX+J0RX+pUm8bB9XdbNp67L9bgQhiMiLVVlG3mNb
hvmXrglP3AWBBkPX/5coYw5SYEaxI2U2AEJ8qAF8FPcFMCCGMLxaGQLSSjl8upO9VY9gFysTsQuR
ekcSHkW4ZcyPLvAennBD4F7j2PpmjkbyGtaxsa2aWFvTMjJRS5fkZQ42oB7or621YMqsQBXH0eLI
WtNxHSAigBkzQ+xgAcXlxJlzbPGkvbZV2aLuKXHPgQbiPpIVaEy+ot8WmUiJrD8tSTFoeD4BlPwt
Uxa9Vob7Ko3fNFXoScWcgYjAqw6yBZSNmuPgHPD4r9iSKkHJKkg70LJpyIXlo5AMoChwJfXkNKAW
xFtPYSjibEAzGkoK+vtd8sFC3iIAzsa5p+ImzcZftxrioI+O3ecybTnQyc28xaMJiliL4mMZF2Wx
mKwj52OaIOu8rXrxwt3Y3RVgJ10lCvPdDJxm1ZTInkdqiZucH/Uom4sovOAl/6Y5sngJ2hAoaEb8
F3logc5vAuRCa0DCggCkHXQ+BQhYXa19IHYuR4XrEqPryF1qvZluR48/AsOxPEo1kJaGO9nkQRr8
AuG1Y7achCpWhYLuWT658IQdgJngbkMLTUdLFw/DYuENfXi0LWQ9R9Eb60lYFrg3Qzdcm74b3HpM
c/KbLNweoKk6yAC26Is9vsvm4KS+lU7RUakZHinKtObqg8yfRtYWchLK5saf1LQmzeRIQvL2adPp
R2gcXTrLDImwMEb2k0g4iL3DHUwHXNf9w8TeQTLfBoYt8JyPk0wOgD+JgDW/ItIP8v03ty6X7EgW
ZNtr3EUe1uEAYtPf+UI8V3OO6Bh5mEVkq3Yld+C86MdEhNMzkR59lIKmJ18NIEgLjBf7OzkpKUlN
M3KwhT1ubB6FU8p6VpDvvJx9YzQXIlGYbMc8B2Lk3R5z+ARPsj3Km1ET9fEUnzxo3zu3xGlc3IIi
OTkHmH+gOxkDmN6xcXZ3n86XDj7P7EVbVLwEuwFuCKcvE1/0G4lyqlOtriDGIOovrrOb7hdQLwQE
Hc9vVigCTtZixJkbyMZWh2/zvdcU0NKdxWxCfoLF2tKWNlvSl1cIOKpF5ib9lpY00Dedz61mkXgJ
UvLq26/gNj+2eckB4dldHC8YgSLiZJd5cLUYJRqh7m9nGc0GR/YoGBus9azo2jS/GGOcr/so8QG2
gCVpSSEavOR5TjegvetjD1KkqFpBOXX+9U4+6sw+jfmwmmNoHb7f0bD2yMZAPJD3GB0t0aUXFojq
DNq8Veo3/iVzbf9CM7+phzUuCrXloHdjts40/Rk/8XiY7YQsx2NVeqfQegGvy9jzQymRBXTCGizs
PtD2wbr3MRiNDahaI9VwS4/T2ZY0AMFxdwGKJPzMfjcOwV2FS2nRvq+B5f/uRx7u2PwUHXhFDAOd
92CRstYiRI8aAKjEqcVj3N4zpy1OtHayWluifNFYor63OM2KxtDgPK9J7UmzPoBxaykCMKStUBOV
r2xHoJG19ZBD9OWAWx0UYx2bEeg9O5rS4EWWvo8lrgOVYa35MKTpbEIzFJh9hLDapAQlk4pGw2zO
Og2aGBTPKLZie9JO1jfuJB3xvQGIOxWD3CerXn0GEg6jfh1CB980ZDhvoaGc1NvRevqpAhxpDNTL
bTOOg4qmlx1eXhUVEA0auPcOqflCSvRNV2gFwh8lwOOUiTSDj+mkS3W/2ASW+Tep7XYYAeGtLEeX
rbsc/0FWnJQnWw3qxWQaGhwZ3Uh0hzt5iZrsG7PJQcl6lNEuAsdt6O3mdBfTcdNz0/jJzuUZO4I+
0AIDgIF3u3D0rCMYp/GmHXQHUtAw29EyQ71aiYJE+N2pWVqgmWmoyiUpKN4U+s5wdiabeVnh9zlF
0gQIhr98qpso5EF6cstQMLAajfTEAhRbt2k3vEYmwAaivO4PUROBa6t8kVqRvsSgdjh5aZWiDwJi
pKferTj+bE8joGCX0sV52a5k+D1IRAfOFCCn+qCBeuYF7mSVnDUAcwW8JSir1TLLipPNxfCcBF35
kCIptQjAbvs9HcA7lySgUudho78m5iQGDFV0aG2/X5EVgL8q0P8ysez9tlwani1Pw9B9Hf0cnTVt
XAPCHQPJaUjD+nZJMt3HiVy9j89m/2rrlOi/rGrwU6utaKAdaK/fydq8j3fNGD/+a8i7j1T0urFG
0hAMbJ+fVWdxvspSHH/HZwFopgNACeIjDVXr41nbdPGRZmgut3ZOGm5I6TcfZrQE31xdoAwewjs3
kv3OZbaLNSbfnXsgB+1sEU2b3MWbl/GAwlatHXZ6rXuHtqu8A80GtaRZhaciOALUepre6cmHl96t
t4400iI2Smt1pyBj08JJHZ3rHxuSzd1y2urfzW/0vAeoro42+TXq+wGehGvgBZFrTlycYLLBmRnw
OuWRpETTeaP/7TpXkerSAvAOuU/knYHRYCtyoHge6KIPnbNLNY4MNkdHcyMBYe5IG/jQwh+Dc+12
eFP71EyGpDELD4ALJvCyyIdkNOikSHM/2QICI17ENTASA3yrLtB5GblbQyv2JVqPj7XXWmhmZf4/
1LxMn+rQRx1TMqA3s5LtJlKv5vOZBtUE0XIAo+r0zj4rcr0Llmiz1SdFWkuUZUfM9fGkLa1NERQS
Te3gZIjD4BUN3v4j8l2oV0kzfKGXmrGkJSk4iliApOm4GzvRvMkO3wBvfjlWRzIjuexPfl1Gj7SI
k4GdzNK/9JWGzqwxj7VtKkZQu6hdyETXrXpl+l48hY1aUaCiewAlH9MvPlB0AeZl2c/4TwDvJ7j6
1qUiCABYCWB6Le9ZKzT2TKJP+0IZ2FK7tUcSG4ALA4i7VbBPex751QOtyN608J+ddtMWBe9N2mJI
BBBdudddYnuQyLQ2PjpKanfF+sRClVU3GkcagPhpHpGIBQ+iljnLWXFjKCsrDlakupHOTjr6wo9W
66F7KRpAB1IJcD4ZaLo611VrnVvQbS1Y6gk0BtnWeVbQEre8zskXz7Qg+9mKZn7Yhxv8noBQyvJ/
jhWIKOn6cAZOmSBV5mtIQlwBo+xBeBrbzbeQk93sVyiIBz7wXWPWaEAoNdzROSg+QjFMn7THm2lv
9eUqTDxtgeNZe9SjIbVP5KWLsV8i8Z8g4wpMZxynFJydLTz/iAQAGD5oaoRXnoBojZQs1SCf7WiG
3iUUWHz6wkFI/LPVeZJtkGHti22pyKoTXTxkeSWB+58Bnh05JfRnDvW6syzQiplOvdOK5nYW1VEz
yYLP2Z3d8KtvZzR4pcjbH+WoAyQis3ycwHVkHr0GKG965/2yrhyVOEpzFO2RfdRaS3TcERqJ4Eix
VrhFpJVW9rjlisNsPS25jezgCAofIPaiaiQKUO1ZpM2eUEpyEAwdGieoFxNoiQI3AVXQIbXwtuAr
0pJIw7mTwpFFpzdTOMI8KcYeWIUc/zqljLU9iopeK3R180WYxx7YfSpvmaWlvh4UprSuBlL0pb5B
34oDxHv7XfTpTwazfI5BinrEyeMdVtTry/Ywt9OmeTACF6rIvoWdXW2p+fWuN5aWpJjdSKa8Bj2Q
2zv5TTsu2XGun1sUWe0oiMfLb2al0HtUY+9kS9M5ihngaJTJHkn/m4Y5kGar2p5gTy1wNNw01dHa
ve+WmzrnZh3NVKA8L4P91FE32XDVn5ei1dRDN6/2/N9N+PwfIF2uqZugQQSEnW7annnXgl+mpdGh
SjB8moCOUC84rAPP+FtUPXtTE6Q+2VtsgXo4Cu0vid4PK0AN5Xu8O1hPYc8ywGODD7GuqkvQh/23
sXbKjdZV27IUYjlzykx4ybgQfCeacaIKNMRhCka5XxGY73hrZjsfyK1rA0/tZetxkCzWnrspQfL9
wIYCBes05QxoS8xo3zUom0BfnrLhquU8qgAxGrEeFQZhu4oBbPklwWP25PT2z1CtSFSUL5UHWCVa
mBnaOcyg5AdaooOm2aC8Ll0XBqB9ixYYQKkh82spuNzUA3rnUBmA/EWgA5NCAFjJNFmN6zK3Ov/3
/5xzzyFtANAb4D0ekIBdD5crd/BqZcSLGJfcIMsrTPfUabiYsTohNhm4xV5EpqEpCI08ViLBaOSa
gKfTCwesSNxFObDkTxNYWQ48mCMqWZ8aw8GzCtzK7rG15WOYmMHVC1F6TjOzGtGRQa1UwMO8umog
hY26JwZcaK9FTnbhp9in44plXfk79ZDgX6KMXmygnOA+Ti1B26QdSqd59FUQ3kikjoAlu0Chen8F
Xki95W2rLVwbcLwL4C/zS9zuSemrK/VA3Y7rhQ2ELFS67iYzcpMd/kOAGQEqzTCSzoVrk9vsayo3
Oy/rHW8Fold14f0voBae7t0jh+E/g7m6rnsu92z7/g/KRfpKKwDa8ZzXcbuL1Bs+byoMkoE8cpqq
9ayxY/WelxR7Us5yWjIPKG6L2S31HazBu4Vxms+6aYvCALxBbOkoUPvc/NaL7G31EX4fxXK9NNqQ
gUDd+TbSquknQFsC27uVfchG079I3H8+JlH7I0mT8nvTddnarFBNTcsQN8k+WCE7K8gPeqcBHEtZ
ASczQQdsqF2CiqWzd1yaADtT3hVHrY7v4fUeN/rGYgwDb0tUbROjWx3ke21wcbRWddizAtyVyBTm
xmmWFxZDqXjtyRXJaNCqEcQhDS7pjQwV4CSb9vFQnD/bpbjK32cjDhIzSR1pc13uXdvTT7O8VPuI
DGiSM0tda4J6XO0DnBvsQ5+zx3X4YgDa3bRPXT4Da7h8CAxkIhW+yo/I5M+qC+SLmyRynyFXsdEN
N3uT8U/S1zY60Ax/eGxs/F4p8JlADbLKzKXp6vaWZElgphdlQUS7JCqVBX5l3y00PQBpUN3s+jEZ
F4ntAv+JADut5i9sMVwnuE7k6c6BNzwwAgB100Hbop8H7eIKx5MgN1kWgCUo14rNhOGpgDxrzfw7
HjTrQBYk/wg7SSw8/+Oof5jDoI7wPfSMEzqHnuP8GprkeDePDQBFulE7orqaRo2hpBfUrXV4qqM9
sZFPoklNLOQ04JwYnrpyTwthA9wF74LmmrtReurQGRVGoMXAUTrB9aISqZn9ObuT+UgfHD0J/JMP
q9mAZKxp9Xc1rYdK1IcMUI2AnPJ2cuz0twoQJpE/VG+iacclLiqsa1pG2U5qoApy0SZ/CUBDtEL7
Q/qK25YvxiDQaJsDwQ+Euem2QyMEUBd05+soC2eDXiV9nbkh/zpoZrNB65w/aaUNeqNaG8RG82GM
iz57XQmmb8jX13BtP9hdv7KBNmOmQXa2hJme65gx9KCqKQnHmrlLiZfHlRWW2SQjbVmBuHxBNo3r
b8E5nRx0FWaONc2UW8eB0mtl9vOspHD12FnvQVCKD7LBatn8HICEuq6RHLnosfRB3ZwbL8WYa7im
ba0LDclgNhdcpE8GZNugIH4/cvbDkqbnLMhsTFm6BlpMvroR1g2uRLVQJjuyQXTvnFpomkgyd1Xk
QX9IeZ5/tVrtQN0w2RCAYF3JC8B5fM2QRrHwSndE+1Kx8qQcV4OVecci9J0rqOPxhdX10R9BP77q
o0ANQKPrezTdxZuxbbI3r0X1vTIgzxE/9eSpDfjOQh1phNrb/hV4je7kGeJ9cBOZeD4oTzIgT9HE
zYaB1cWVKFJeZFJDw5EQ+2bIwisNlkAVMgfNQSVTma8ttHKA8Qhcl7MJzfBuohKMxgMerIgkZZhv
B8CFA2R4BB3TZFPof1Rjau5bRY9AorRMu2Pt+GcSTZ8ijW17CfQQjoLMDzs/4AmODawKzJ1TgBSp
Gh1NWzq1qx8rIzXAWoE0FOjde3RjCSUgKekdEa8Ts2v2s2iyvl9P3iSlEGmePjWK7I5EIwDC16hl
wQGJAynEUkPpCHc5gHx7OctQ8i6PNPxOpitYEZTQHKuA+1v0DQ1iikcec9CRI4U6y/47HmlnY9r3
bpnE42uCb6WTEDGefqOTGoAocvUTTrLxIcu8Na1IbnWDPilJpiszmjVGnBwAwbX27X4RhRs3BRWs
wLvMsU+ScJqRzFEKmpmeHxWLO/XvXO5kHB11xULYbrmMBsNYkpoiUqyR6zHe+oHQjUvO+kiDp2DD
wQBmqCZ8CGlNMOHzcrZGfj1BAUycrMgOnWPWQeAQ/Ya3n59WGHbP0vLxl4B2UVDgldkrsMxRgcmQ
0vIYoLvTFEVp0eA8OSgD38ZjkgJK27euzEXhdlx07c9euxpG4/xJpjWKBW5MORdsMk3S8N7UTIAA
FAPSOTOtdIHcQISnuhECowQlSDQT4Kpca32hLe8UwC1le6fkX8gWXDkZaBeUr+m9oMXZP0+iIeoe
AG86HnoQpt3sQKbzDlmDW7VZRjPaIR28L7N8/lzYxQSp0Jl03E5ztrj7GTIZBks/B572phQg8gWg
1Fn12x4I3IiQkQYFj0QzP+WTchbNZuDAmJRkOsvJ9tewpBQpYFFo9qmcsJdm18+Qs2h2VV7j4AeH
VkcFLe4RsxO+9NCpr6HkplA8YR3jF/S2JV8kj0p0tQEtgeTANbqIvu7PuKPzlqguLI9BrAo8aHq/
JsIdAJt+6Gnt+lxfM5BMoRHxgypoZuYh2UTh4zpNsmd2vA6S1tS/kl+FrvoFqG/jaM+s8A9Ut/RJ
tKwjZCfoONOjEO0UGNoyRfX0YTr/0FFo1nIZ6c3C9bzJZjpCyZrpp9kmcWtta7XCXbA2lJs+FtZL
DogBAN5G5TkaTetlROoV198vkSvxf4GyxQVZuZEItr9zIi2uYH7n5CsnU+00MpzbG7frUJoN9E0a
JCorD45frHuioiWZbyg+R9LYaLyJVSYhAbBnsOXI+AMGCrx/0sFBK4qbA81okImGP8N5TbNYGVas
hiaIx23hxXxLfpPsZkrmdyEzs68P93Gn9TROUWZXKV0zBTL3bz4JhU5CF3n+MPdWWSL9h8oyr5ow
QVUkfdtakAwMRWjBEVY2mZBsUgCo4tgX/WEW9fKgZSC2RX1B7S9HbrbHQpg+crZAuUM3eAzY3SDo
jiUJSd8ro1T40l+Syghze2UOYftgZd02D4swWJiGwEuW5qN1TIxL/KUA6o2hi9z0TR6hOv7qhgVa
tG0wsScWUIFF4Ph7P/Kzw2jbt8PvZBKtuOjEMN7taDm7keJO5uH0gxoMpIjuFOR2t8dsMu1RmCdf
s7UNeAmrQ2zG1cFCChIUJ2o9TWXIy0OBA0S6IIPZlJazjGt1oi9JrYd6/D6dgpDVfZAbK7P1tl2h
2ahV4MEVuI3FHnmyYNHQ2UnJSJFYMb4JSpAuVHS2UwpXE+hTjoyFQ2e2WikyywbSWg3oNgqAZnRk
arpxPAQhwIaDVEPFBq6VL8hbXfBmb3y3K3NAQaCWPdZ1326rLO0P+pCkZ6CTjmsDyHpfYu7g2ZHn
9k8QiuJLDQ19TO+ezTb4W6J4d4eWPJSTNhw3UGiC+jmmbbyflqQBvvaPOB/KW1kM9qzKzvt97HUj
Lq5UP4Pnyhe3Khh6yhCPRBHe7C51Kr+OdqW9+5PMa5tnGQ3ZgWxpAMmzBMG39VhlvJ7kRZkf/jsP
x8x/APgi+2aY3PYYOM89x9R/RTGNnayzwcFYPfGWqUojLXnocQp+kFwD1yyQrlatWtq9qM2VXebp
hvcBRwULGwGOrFSkL+1Y7LTW+IMisLJozJWXGewwOqjnQuOQPsXucob78cwDRsO66+y/mOpf1k12
5bIKD6ZaaVHCkBXFrC6yfpu6Q4myOj+wFqQhG2E6VxOJvMOkIJnf1v3WGfH3W/AGtaGfoZviGxp4
vTg7G9W46hwj+T54wlkXVTUeKkB8PBYJIAtG3Qp+BlF84FFkogs2A04z8409qlzLpyDgxWRRDMEV
z5biW+VYObAN0hgvY2aN60K2HzjeFwmnZR4Iz0UTyXDWzAiVvL1zJCXJgUwH+ESQU7Znb81YBXRC
kpNFG3u4sOMbZ9Tk2Yis3lsh1wskykE2G9w7AcenEHic8tjTtq0XANlcCefHJs286E22qXOmRfVp
QJHybGw2d/blCD4TijZtSWpH/z4HARPsV93wv7ilYA8p960HHl7KrnfPjpLMYoAXo0ixAPbLjUzZ
k90gJyeKQAPaOdjDACTGVaycSMas5LUe8nRPShLBEQQs7pkWIqjdQxIVR1rRjkEFxBoybyxfMxek
qaz73egz0W64NnjfjUxJ8fERw9Dv0E6VJQlKegLkQD9p1ZLc/SNr2gIHcKDGeUEjHjNjWpAEaFyA
E+mBwUVLGkSNpmbDGJGp+Zc4EbojLlWEl3AFvcBRUR2l7YNtOM0DMivtQ1np9d6s+XMDkhZjQVoa
jErk64ShjJ7s8AX8oTZ0D8+70A63c6ywlshQum66BteQe0ymdsjai6uVEQBZjlCtJkAr6p6ktSHQ
Ci7tFJhzCjprArkqFPTVNCUpDU6a31reBDL0FmAaTG5nY9qAYrcNWghQwZUCCc96o3MgXqmAhFPd
nOvujoJ04CNZhef1pymJ5xNhAWDkYpV5Cyv9KxxjAwfOvqj1E08BE5OK9xoFqlYAH6F9QqcIcAXN
3l54omo2rpUl6NaAAsgG67YUAJEbZIlO01E/UkFnqef5oXD4K62mwk/LM7/jPgapmxdWVmjzRA3h
l3RJc1MJoiJ8MdLBPRuO333xJRCdbJkOu7xMdgJvnBdWokZSj7OrCVREYMeATBdE0Qnb2FlnPMnY
NZ5wN2GBa+iRJAMIDraABBmXtCyVQcqM72abRicSmUYuT2YWvvBwtMB7whq2bM2x2ZIWzQfG2hpB
55O5Wri1APszlVN6qixyro2cCi1rHY9OLbd396WTVDA5R5j9SEHDFIHp6aMRBfYu96Iflov73wTI
m0+8y4aVIQAXSMtIySp7WHZZIq591g9PTQvaL2CQWAtSkiwrwZlex0W/B/KVBiSCPlykTQrCAjV0
UfM+s2VfpHhZ/ljPNvGn9ezSGKCYmuLcqWebOYJru+Iw9rG5Hjhg+t3CR438oNfLAPnncBmW6I27
WctKZtsm7Wp0UCv9vC66oXpkUsjHOQYgEapHaZXJRkcx81pLgejeOONXIIkiWdC6I1CpWP4WjdkT
+ELr5yw1qhPLFECUkuNj/a2B4/4xyL34ofLQZkPy2kHOM0Xa6AIUdO3CywYFiOiafBvw/4Dyfa87
66kD/isz+MHCLj/99xnEQOL/7trJxIUTyBQ819Udi7N7KHXDUU3PTto89ZVEPpdz7SDU0JvMBykL
rRv07KBqd5N5g3YgEUPPXr64X08+k26aD3YChNlPN5qlrQvfSU9bNQbr5/h3LlM02pS879ekIZ9/
7k7RQRD9A2ja9UYDOPom8KtgobmNAWhJgBG+T7NcBGeS0tB4hbbxGPsWVSZSiQxwUkcDkHPBmaa1
U8AzzGJvO2bxA7mkogmqx8lb4D5kcNrNVAnQlns3s/pjnWW4Vv1YUeEA3uTf7CbKLi3PjDW6aIud
FVTDa99UB1EV+jPwXYpLG+KPgORkVn2aDZo8mCisfsZx6NbMMpMlqImQo6CnaMJQOO2V4sTUwzZW
VWGhGrQOyMlKrpWG3JkozUSHNX7ziyTMDhbYWBc13e3SGmC3wWL6Q5nXZE5/GQYYxSYfWpKCZLj7
Dxb0tzTHpli0JEWZgYZ86P4yzaEFY2gaPkdVUzyCnWzRWg6a5cOu1lc2oLM2xM+cKK2RdagNiqCN
lZZ8A460b1KCQNAsg2fLSqLd0Ncd+BKw9E0zwDWZPBa1gy91JeqHsNnxzhRLUpKMt9FDZlvamUQo
xrZ3+PYCnD6F7NiyR7G0kRn5UvC8f0FNgLkOGnR0BcLoX3jaIoeWxs0Dc2T1hF+edTEGewsX4K/o
xEk3ZtznB6+KqkdgHo34X8WvxP/NIg2ccDdITT/luP1LQM/5GgM0bG2KFrX4sStPqPCv1uiLa1+i
Qn9kCvXTTYvJNDJkuM779NYUz+zJVCjUT2XaAO1ysJoXFOIZG8epunAZ5QMD79Ov67Av0LMWioOG
w9kS8LrmozkEzjYw+YiOajdB/2SWrYDpnHxHhuwsHM7+aoFxWZpN+WYOjC2FXUTXWLO8XSPtZmdE
CmAmcNulRHfqj9R1N1VVZzsHRdOroEIxcmjaIWgUckPsnTTbkcxWRf80s9SMljq1CJCQBqcN/rCA
ab0hExKBRBKwMjYgIsHtjI4AAEXtiWCNgBR6X/+Q0a//vCY1GZIMQHLJvg5c9xzxBm+969bWgdLU
+epXoE4vblJaz8BX3pvqbzqIebkrNDHizszrX3G7hXL0LroxY8rMB1/VjRkg11EnM0TrAF+cu0EH
CkJkcf6Vs8LeOSbezUe9cL9GwJbEP0nfr9Bi7n6ttdTY4mzor8rBcL/qNegXGlHINfnqSaJvbNk6
a/LNgwr1wGDA2JA2K3AMkWUGBm7lazs42nqoGNuSFq0kzmroANtJywqkcStHR2FE6rVibQkwN9Zx
jfw/i9RtmroKMA39YypA34RuM3UjUGjGSqa+tiNzMpx87t1pHasWjxjl3cjBAz6YmHJT4rVVQ2RZ
+QaJv3AiuCWFJVHdfrMmIQrE5YLYWAiTw8q7TWvaxoVWoBdvtiWw1JdJ3wMPTWnrT22vtAZ43284
XIqo3ZQ9yEZmf0tZICGC59Jn9NRyg2eZdLf+v+5PjDARi+yNQBOLW+hbFNA0L2Gb4zYZje9Ioo/1
S5me7cCX37JyHC5Zr/0gac2AOWHGDlvREm1kMRCFYmc/+UTjU982/nXMpfOFAR6VIiceX4Z1IItk
n4HmqFQUE7mo3odCxkgHc5CIzAq8B4KQgtZaWwOFhsx7s3i3zHiYnGZzWpLJLAtKGxw9KY5EQ8W+
U6tCZgJEO878fEtL122eikahc9mdfVVW1PbgARzzxip05GQ1hK59BX/DFIus3BiJgcjzhtdPq89Y
vWqhoB3Jipb/tCLn3A0v/dBtHVVXOv+iEZ/y72RthrIwq0pAMfL5W0m/pNPvKwkl/erOetfjzcpv
8N1CYSfLKLVSFN8mzqJDpewzShmfUGBpnYtQH5/RxorXvzBzVqSsR25f23xchQ2astDA1OgAMcT3
MGm7ECUneN0Kll2obiWtpERxQwr2eRXKBvbxakRR65aMy8S2T5nTfZ9CqW2lSNjZdvJ/33ZSKosG
2cSbrXnugjRq0LTph6Ad1PZtAaxjWyTNgVx/9xlaMX4ne67ifv74bieihyIw940qFO4lb440k2r5
37IuRKc9Dpjos1Nu/y/f3+0hJP4ORJLl67vNHapnJpfS7VEBpNVolOIxjk28jq7Ik4VPSAI8Z8x1
Xkc915EvHsW2L1zgRpR5gldbzwJnNh6hOl5On2hAYVyyNFkU7+ooxi2lLMODBQTqs2Bj+FSFYMli
WrSp1IpEyALhnTDxGYBwESSNWg19JyJaecEujx3AyNltuQW3I/8p2vqvInTq1yGTBfK27vCsefgc
eZqXF6u2wQGM6u9jZ6DfqB9R6lzjAvfBdfDF0aR19iRtvDM3WcW/xb0O2HgjiP8Ye+9UAew9WPxv
+xV+MT5HWZSs66gEm6/dACJU3Yf5csRjj6aAdP8JoLh04zlcHGkgOc2sPPywm9U045/WUyxpRf1a
oDneBGXn0ijC9OqYob0DtbaxQ9GJuDa5ZS6bspBvoCDb49vO+6sox1NZsf47uPS0ZQgK7wt+wmSv
jx3IffUw2FZdvsGNknehwVBVza2tmWtQJHKcm35RjEn0BoQqDg74D3nV+f7p1xi+SkKGXi1WXR72
5xStrOdBzdwUrEaiYX/iCod1K5KRSegZ41ZP+Z9p58fgAPp0k6AHP9hSVQTDVVmQrmn/h7Ev6W5U
V9f+L3f8sRZCtIM7wX2XxukzYaWSKkAIRCtAv/4+yHVib5+9a38TlppXwnEwIL1PUyHsPHsAsI+e
WJ/r3J4OIxhf59mnT6JDCo8AB//9efSIQp/7PMP3sCyqIeyCZe8IkB1ONH2MYOxLZ/s9wWm+zPSL
WY1Xilnsw0rGdO2XsoXCncmc6M6TfXkbA7ira7odV210Zzn9MiBwp4AgkWeEWLGkAJtY1kbH6YOL
+9qMmtDqb5sCMbD2rJZYMHizc0zaj2ozKINB2AVn0x3WAF5HEAXLU03Pb3lFSNjQ3uqT649R8eTF
YSrencL8ZlzbJpwMsh6+V6H0In5T2EcCbg6ukfjyYAzFpvNhSnnV7mfgRJSM4v1qGlA4nQkKrwdb
SyEDENa/Z9GTAm7gLus4dcNzB5Sk+lWbR/ZBEcD3VGGzG27a/SERmTFjbUZ/mPZXYNfRe+0SsfDq
KN+B0W7d+RmzwrEn1g9gyfaskc4zH2i+iiDes+5EIR5NKt+SaQZh1JAWHTiWVQPrNyB/QsG5lfwV
Es6rcqx+YVFypJDwuEsr8ASYhNm8aiy1jKeqbhsGMq64wkaIHBz7TgcbpJKHimUrXaMOEGWkp9BF
5DLaApv/+zAG1CkmhH+01T32d7euWvUYr9LRvrsaBiTaP8yiUlA/QZnBWS6Kp8kK04YS6l+H6p5B
D9LFfIjvGfBdSx1nUvHTV3xYxNEot8DPy603HaCpgaWBLkLnHUXdz3RRR+m67tel8/BTzLn7HH3R
c5rz4kznM+uR1yc6T6dLLlU/YdDoRhCHTG13cWannQhtfcvt0BHWeOopJqrbBasts4P4cI45Ud10
Y0JKsN7+uf98Il3Sc9Dv85x7iYKcoA2l71nVAg1cjrj6LLtONlwQtqLMzJ9hwAklI5Z//jFiNBQ/
RYxl/WTjEbSusgCs1rGR78QLjpYv5QOL22gXQKh1jpylfKeqeW5s0z/GFZbanlM7M91eZvx9bFh1
hJ2Zv29cY5jpeZTbfAnHo/dZBE3mAq6Up3YiHEi65gW/H4l6A/Y+DyE1V2/1wfsu/V2bV9gdrp8p
JsvKz3/ZCSTuf20E2q5v2eCOQaYUn+zKTpQBFh9EYxfc422g3cNbnR1ghsEOugSFld+lHOAlDuvE
tW7/xzBLfPKxht7SNAU3aQOv8dxiEC7FRILXzbatkG+Yauf2q9kIWIAr0ZBfpzC4xvWhDjkPIy4z
50UBYbirjnNVl8h09eaJMhcXnwXuK8UMaI1y7g9WuaLgfs5PWtgidhZsmB7oVjscOQzmKuLs9IHE
Rr/JjXJBYENwauJOXYDuPIVkuZODKf/dJdK43aVkTmE1j53dMh53vC16XClTUR8S0SWrghiPSpa/
m3R7FdmrxCHptsZ7CRQqqFMdWgN+4jbQcLqmD4MBusC8xFsdyGr1TzzluxWHIdRB9zadCcU0Xadw
woDbJ5xuThMOIqtXjIEhHo3l59jm5a3kuXhZUy8uXzI87m5ZZH32vRIvdlvEG3iDj3BlQWdFLbCZ
JEzkdbWm/0Iusr3/uhY9E5vRru14LhgR5hW5SFSuikfAZ+995nH1LFvf2LoWiDjaBbI28FqBZZhY
ndviPACVB+aRv3tOdpEKZpRZ51uHRlgEG+vQjcZmZx86dqRuBzPnt3/XAUP6es3qusSiCTu/cYDd
Yn3Q1V7v/jpTz1W3FWMFD+W813M7vN9icOLKZNMji3PTTYcSqRRQCAZzpavQY66Xf/4xO9fkLMv0
qGMRMFa9wHbM4Oq37JS9m/a2su/dOLjPcE0caoht7ty6Q5JrYirz6XatDx3B9wYFEj6rM5ouYLZK
nnuvg9lDbPyM8Dbik9iGazR0qRK7TB6MJvKXljRd0P3T4eDlUN7ybfA+L3BsJ/yZhqLZFCJ9ocan
neFqGufmeUm7Tgu6vo5TthUDX02dWULFAPgaMABRzIqdn5S4d5QGvIAtzp6LLv2Ztnb00yifEmY3
Xy1E2yGql42wSynV0mdYXPz5i8WC4PrKJNQjwXRpBjDC9N0r8hRP0mKoAYK5d6tnyVh2g9eDapsm
UOtPS2z5ZvUYhV5d+j/AsIcQNr5EHkfPTVV2L/6APT/PzIBYBuogzIbI39upiX3uqIDcfObwd92m
Dxcxp2JlvnWOeohAvEB+Dd7g4BhjOWGQZ9A0krVw3WaFRJL/0skc0PDJHhyM6hleS6J9AbHmWx/2
JWGR018wChKrLBuFNWOON279WI1bKqoRbz+lJdfuVNeN+oCFqw8H3RZZClr8HgKJuCoHmg+BXR7V
uFtOE3kNuPCzoI/5ApcfDf2ua3ZF3d5U1DVuCXiIgH+3NMX6oZALIGyjfFHnBCmyyD142IeF0hYH
SinoxRqgyCY8hfRjBbPEGEQSPY+OIVW0LlpD4fQthTYF+KsHM5JyUbIxnRGfkoM+6I5TjIBcXmhX
UbM8d59jdKmuYnxyX+yu2nU1GNp8W/fuRs+pm/SB1wmQjaYbm4uyGgyQ5nDyqxjdhpcaFYJ6Awnq
KaSWPdm0ffble6YN55vWAVmijndUwbYdSXzxmMSRCNnAup8QhfHSvPuCWCwNHSOpdwIK/QafKRPw
RaQTzSGEPCQ426L34fweUQlvImBXoqpsD5P44gLcXzELStUe4oya+SrAN7GGOudT1LettTVGSfcJ
2Z5qKhNfaZq8VUGagclj9Uh7svG2KSFtGskhvU9NuIEF1DBB5Wwy7GM55SN8FuWMw1nm2XY7GIbV
gToYjnSXoxG1q66w6L6mZFwPSOvuYALsbmxvCDYlF/mOuWxaZPCfsSW7EAYvYns+IL8PdekkH0xg
N/7Tg8ufifW5rksgsCABr4t60FX3uc2GRDhepqbZCjtiPDx3XU90EXpRvBh1Kl4PO0948clPxXPX
xec9f9SLs1wUmf579dCLE14EXBT1XOezZLVKf39V58aLU1+MvPiz/vYDnWeG2K2/+fPtFc+m69sr
9ZHodkwagFoKg++rB1cAoUUkZpi8T9K4wo+xcsHKhUvoDxBE59Ukuj3Q4rHNveBFVdk4Z8oxYCpj
reBVHoPmhIPtV+8C/PCNx63fTbrdaYBCbay+mF918K6Mt1jPHK/afQiW30KSfj4EkBfWc7SpuaCJ
tUZu1kSOC9jKCETYV3gndsse6fmVrmbe8BKQJoBJDOuOhWfeJEFdvcoECS3Fc7XQ1SqpYdCKf8yN
1cXyScgI7pkIa6DKvh27DMoyo1O9VgM4TFlZujvd67BZSQPvpe2SDhJcyUqyVKlinvrDPUsZWw3W
CGFr0L/MHcvlDWQBy7sc5o2nQwcziNAlXb+uXMGDMCd9sIH02A8dcmpLPPvdr8sUZNspJIO9zxrg
zzbk01znCbkD44FKZGvim4+pdIEgSIxj6tr1oc1KjsQs996MFJsKpQc+ILZhxvuMOR/USvy3GEDX
uQd07bZXVfPsgwVaKeW9QXDAgYt6u0RmtJ+d3+/OHuAxx5PHJUqu9DveuUMH616JTcqV7riaAE/v
PMxZih0SvOdsUkvdtBNyHd8x2cPYnux19VSSpQvgpCkW5zbd0UxxuqQPAx+GtQW162aRQZjt2DNV
HY0+EJtoeiX1uxHCTEPXy1lt5tbqVHdyOfMLOIjoaOCx5Frkd1BPgR8EIGOQLfMo0p1tUuxIXDvr
U1W2ttjXPlzuQx2k67oURBzPXL+Cg4FXTRJp0xynyIR0al2ViQoDSoxFlPD+dXC8lc49Z4pYYZXI
5L6qmNwqZtaQuAehFGwm/AeZ4d1ALpRgMZFZMHjM0h/+wFcJB0oTW/L1qkGedx0MBX8WtdrrACXj
HEQdeGudR6ZmzB6AB2ahiKFCKWnyizTNayF59BpxWUOXxqHH2oN0C/Jp8kBbv96Yfsw3WPLaBztX
dNGCv/ggPai+OH1VvaVD81zJVP6CHXuvrHElEuZvgJ+ZO50qXusYuVhV1uMKSPPmNcOuuuOb3YfE
Y3ZuCpLvzKQmyNBjK6DOu49BKBqawDLNcjOWsyrKU/CHAShoWZlYc98e2E1QQ6oMUL9tKnlQ7PDK
19Y9NmenvrSpYmve2sOd5wNl5ySg6cHuwQiwwQaT8LIzbhVM6T4kzFtmPbW6m8aCQGWTAwiGlzPr
w4M5cBFZxiMHuH4jFQztHSMw3z22N5zG+mA+spNROyuAYAGDG7+rk+SpJ1m8qC3ehAlolN2d7uES
Bm3vblSzXZY0iJdF4a6pIng9girbrG+jbQ+zhBUZwMLDnoLXbEc4OzZfZgLVIQNKXrOOZC2Yix13
H3S/62NTK+zc/K5ReRzm2LR3hxQ5DeY4j2ahvkruc7gvcPcRmJRhVsbwfD91IgmxQAI0WECQ230k
1M83RVP3s2AKdlJDHNRAPvVQz66zowsqlh6pm5C6/POZ/AB3ez2X+U9n0rOlUIX6pzOdAjiy2d9/
E0TxvxxApjl1zSWs1pudPR0MoGhOpQjSRZCZmur6cKqfgxRg5BfhYpx1Y5NetOhRF1EQWJqd1BZY
7Ty6gPssxGSFJtMSANgsfoYFa7z9aztPqfE0VE3yd+0NdJu2tEyKBanjT1yiRpi4FVR7/QizRsar
aL3hGDTpsGdTO1R1xveoSd/AYx//rj0Z5XBsAEY4xXcsuyfYzwfyw0zseJaD/R+mJrBPHQy7QIy2
Yr4kNjy2T3XSd92+6ws83HQx1irR7cDBOxDlUrfRIuO/u7lyMYlTp1DzSy/HnTp0uD7UNKoXFYTg
wcCB7rRuO8VoGenTGXOVfMDtMFudPouOrJ0KEm4EQOZV0UTHUxYbT6YG3rTbWue8dZs+8ClDfq5e
tPF0FfdGs8khXA2dnPdGsBp+EUHz6kNKXjmWAmK7sm9w5xOhbrfbnC58q2Lr3Kzb16D2oDMPXGnb
NvIOSaIPbOa0r8JCSjAidrTUgyqpXvkwuvAPs8ojGd3bsmtSQFPbYikYVzt9gA/yuO7xk9C1pEKW
IetyAAsHGNcB8VaiQbeCFY6639PfA3VjUQXg6ksjm58G6UafNtAE1fPhKV6uHKzVIK1f+PydKFLe
Ok1PsLKFrjxoVTRewJlNzLhZ5DDbQff5AJmxYNaOTQkp8saOF7GQZM7aUoJ+1jjxoscaeiagpTWP
pi3zDACjVeUXex8pVHsRwB9rS6FabS90N3gSQN4b162Sl/GjDtAD/MEzAMlR7SJqA2dleo28Nz37
F5RUh3fO43pmjkZ70Py8rqjFvEfSdu4mfn07Dt575XTGM8Al6dZvIDesqy2YSwtkwgDThcnMc0dB
uYqEDRbUFOwofiuDIr8fVRo8wT7MmYL0hEXsvOuantAxC3emqxZST6cJddUoIXwBX79QT6qbpkkF
wNz3sN4Ongr7Rp/5r5+yD/DWpie9+pS6CusmdvEpTQqMMxA5pwltLNKrMn7566dMExXNsjSXUJjn
0Y4V7WefcbUE+TXa1Xhl3el2XfqXtqG6Hnoej3suNMYdx1gYgRjBtwPosiMVQDjdAMz4GNs7Xg3Y
e/ruNXg/GabkzJjP7EKWb73n2puqibx5ldUVXMLKX8jU4mmcjuMdK7FJBEG0t7Lj8PaF0zNMYFFd
49b4e6iMGEj501AsB345HR/uQN3vN5DJKtf4Asj2fFCAw23LSjruQjfiJwltUV1MWlPUEJP/Tzwh
yF5H7fBCTZlSkMvg4m5AcwTuXEiCFqEgBtjRkyx21uBnsMfdHzqWkJqMlzEHUroag2I1FF59C7JL
sYZQEq6JBCZrIRJIzW1Z5dW65+ADJhPtaVAcPWJw2jWAnNnvRj1aRzPwKXAzZuEpUE8x9J4C7SqB
4VTPx12ZWfe8KKuXvusB0MKGaeoSd8FMm2+gj33RzhSAAMgs8o07tasG4DP417/zqV3Hd25abZGl
9UOt1NQCupdaBt1oLaezeNOI2x0SRBMF8ztEaznRDKKglLd4c4DsbAKVzDlE/8gKYEd37jPiz/Eu
1N61CW3vwNBpDpOkSBSkMPPUHX4LkVrsL5lrThvIqaSE13OvgQFQOpT7Nhc5nlBTUZYtuLwuW5za
7LFAd4WvdX4RmUTjHtsnaq27hXIBnJ0GX0dLn3cz2xXFPC6wOxrq/ouiHqSHE4ENudH6YRutAyjE
OM5sNXZrXVXeWGIHxDFDXS2E6zzE/rvrOe3xKh5v086DKb3f8dgmSWfAoVZNulKwutzwYFS3cWYb
UHNLbgUN1K1u0gffBv7LBzQ5PLfpEGXBBjuFgMFcd5yH4e4IA3AjDpbntnyadCjIUyd9tj3P1A7C
vLVA+YO7YXxznqhOXX+flnJxbtKl2KMcLoX06zy1bodldrZUpG5nuqpSgFBghoDb8Tg442kW3aNP
SOWUVWvtbq3b9Fz6E5ZjuvEgMLU/T++buXGTYPX1/bXoSO6C2J3a48U3pac2oEe+wn6VAokRdCKz
joMtyzny5sC+friKbGSfwvAGbPtZ18TqKy2NNKQGdmmJB3s3D7npu8QHVrZvDAiDSLvfN1ZbLRMr
A/bN7yt4uMLv1OzosWrGPg7BjgM4PQVP1sVOLyvdV5BnRmzkEedeMmEt3d6DS1kpoaw/lO3KQMb0
bqizdF5gqUVKe1jlEvrfttUzEupiM+QreJCL3UVbNsWMEPAzy8Le6bB6Ysnr9q6Fa7oJLVusKtUs
8KHWZjntGOZlY7wR7rxHQ0s+FWu2whtVHGIjIjTxvgPDu/hXi+1G8H1lso2gofgZyeI9wMLtvYUS
CQCaiXVTgxZjTvwzz4CDvWjSLmw1e0w3ZhNrzSTmjZGpausB4HTjTIdOmM6/UDI9cr39ZIMEYdsE
PyPLouY1GcJ1kljZXtbe+5XxpEUptehkM4lQ6hJPYwaJttFZ6F7NdD7H/V3beWxgZ/UuyoGsFF/a
G3Lw6+jwXZNTzcjyL20yqfumWg4HV3gYtThtCRlTC4CQ+ehLuqwnCdOgMLs9ABSfSguQgia1Fh2h
tzZEfmctyc2FCx8Efx+Plbdopg9/kYk85yBPjSmJTYjqlcaCRW4H6WYjg/Ow59wrW3xBJZbcw6gq
C/G2U+5H7LEs4A2aPEkLj5+2wSM2ee8yw/xZ5l0ZsgpsX9Ou02XDrGgX57k/+/NmoXstmGbZHiT3
YYjkECcgrn+VJAR1NmVGI8v7BgyXAG9xhWk+NJK8w885/2S++aa6njw6+DtWfSHZmuRJ//inAKwd
2M1o0mpfwAF+hkxFhx8mHqzaOE0/LqndAvGe+e3y3FZhA39TVt1d7gK4WeQCvMSU0acCwnlhDsE1
cD8s61Q990LywA2xHT5tx7V3hrEfbIMd09RkR9+3ok2eOCUYVqjqjshW7hyO5XRxbjN68YO2VbXT
TVFbg8idzbwkQTo6KBxn1w+pC/ETlCJTobH7rp+766Y9JkUCsCt0rXd//h/Z9L/yZQ4SZa4LdUDb
C+A/ePVPSlqbMaIqeZeZ2KW1Jmpx2SEFE4kKgkCdmflIDKTrpKVy11YdTDXO3RFXCQ3btCF7bF3M
4YUEdcam7OcDM+VD0rv8OJI37FnJhy4qJNgyBPnNOpNrXSVkcHZWE4AAP/W6EKx9gBYatLGS4KBH
ZaL0l6wxn1MhWaibRJHnR8t51RV9nrGBRe951gSP1jknIMomHBeKaNuqDRssrPZIlNZ7XWJTT5Bn
R+Zk0UrXTnF6iK7rOK8v30Uia9xljXFZcqjHlNi5ebOojSQ9b15IUnbbJjfHeTv65C02xk+H1Pye
Vkl1OypsTth9R97Y0NNZDXniHahj/CmjxVrPo6c1ARlcRfLJK7a9lRlqyRQEY0dmF3vDECvY/MpN
A0kGctBt+lBggYcnwcRNm4JP43SPHlwIajThNLrIgg5eXtO0JSu8tfLgOTbyAX5L2CscRduF2F4z
7oy6c3Yixn9Rd/j5j1gBbWmlTbKkhUM3gc3ow98MbAh1ds7YYve/pP170H+Cvx46lUpvNJSympRj
kV8K1r0H/N8ZXqk7IK4G6SSOX+tVx18n0Z1u0EXXk9TUyXbCz94pFmoDWBUvnQKgFi/T2NCaXo6n
djm191O7/5f2czxSwRfxVm+bL6WixtrwuLHgk2v138zv5naCj53385N9amwXK9wT4OKc4K641Nzf
k4fq1JPY/bjRvN6slVAj6yi20uO9nfjlSzMk43Lg1NoUSZkc85g2YTo4+ed3ROABWa4jImzkHAsC
BV0dAamLPXYV/zCHoGweD3zP4Bm90bdIwCthqjUtOPKheAag0Nv0xJDJYqryKWzQdpPfIRdt+qb6
PezkQ+ljJb6I8B4FyWfHgdn5yegFrmXlnAEHuYi1EQw3qvy2so+aBKx9X7Q9fTSFJVMYbwfnAGWI
GIRsFozILrfjzSiC1nioCjdeg5YVYHWlSmPr//Vg+94BielmdW6HXTqCmRWDLgnq09atOFSYmm2i
GYNaJUxDRqKJauhqRTLdqOu65ItDP0r3AB+CiJLsRnvKM7zrQWwhiO25Z9XZXDfqA9Ls6IEYvCPr
7CZmEGrQ7dEk2aAHcCrXskvh/D4tzM9rcjJSpw6TBLI/4amsl+q5Y+Tg5/fe4s9r+LGEtlQtwbdL
CJ9AwWPdzRU13RmTaeVArQn1ypBwm7IiIwT6Dbp6UK0FX00OofINf2FlAj4Ruq675DjWB13CvbDb
+cEwS3Wv7oBw5O9eXQVk+Vi7EdAfGYTr0umHPx0KKifSQdSbM0BWo7lupK5Ib2QZ4MDCHq+JuP87
PEwZXr1myGVDCgm7Z1rMnSi7AFFGtCtdNZtq2Fn4yYYJBNCPET1EEW9r6FmA73c+YHO+mheRk81i
47u75S04gdXkjqIjdf1UUnACC/FMeTRkXK8CaN1sR4v0RGCP3YP+eEz35thaeN9Ia4h9T0Vs5om5
qIiaWTAqBOr53F8Lau0rwOLCMpLm4qIfuIP/jBc8PXrJWKwvuvXAizqykGEPIckddzSwejoFWIDW
6cPoM8KIpNvGgY2s6/fUp08poRq38nr37WqErpb6D0FCM15YRR3Pxgay4ZS6VgiVT3KrD9TsogOr
bci+l9apSbdnnhVvqhxrnXMHbNusSUlLLJQAs8k3le0CeYxGrwgAXBolkAXTzAA0V/+iyev9FwzN
9eGOC5tIy3Vtk1xDIgfuZlZTlt0dOLcA18Nf6pY6oln3jt9jIenCF6BQwTyzG/acBzTF07Iwf8Zw
0wHO8tcouxcsNeJXi8R83ne4A8Y0yWY8Q2rIHlt+YJMQ1kCh4tkEz+bgtzfd4OFHOTU7vc2AYh7F
Ulf1oPTnb8GuZlNNXvOjV+3alHt39eRL/13TfYmEuODUJ3wYWOOlCiBEZCpu9QH+Hm94LZCblAp3
G7X5sMN2M6RAwR5FzqaDQK8LsZ+MtOxLiJ+A45Y/yGAHkHIux5tUBSOA63RcdF5kvOB63svAZ19G
XH8mpuE+dnR8HN2kGO6BK+83DhmhtZX63SzycwK4oTL3QRGY+6sqJGLU+s8voNb1IsF2PR9rA5+6
nuXbltbg+fw4Ag/f/O//kP8XkQGXON4rHgfwr6BZSfZJ30NQmPbDsgsUOAlDWr2ZLV3EhUme3G7k
e1gr9DNDIsxzDS/knMHkITBB5sRwp1Qbb8it6ocZ13iXHQDV9wY6l7a0nnJ7D8G35g0Yhy3SKOVT
MKT9lhcujCAU8f/l+iTW9XoVKyAg0aDcDwI/Cah5pSAEM0Q3FlEXP3plvaAw1+58moIbXbQPsUnX
2CT1XjpoKGytzk5BEBy8lxgKcPMWGtNb3Zv66Satx+phaIBJNsHJ0VG1atV6jCC48dhBhOOuoSqH
cXXRzc3UTH5QT4VwabffPBFXS6B5m80QA7BkpNWzDhAmtkgo7E7uIJabz1sOYdlyyLCAycWR+m5x
bHgSrz1hitm5DRsLbOaaEh6XU4juGCWbBTbhdxZP6lXiNQReSMA/QbX2UwcIXowguwoSBpDv3gd+
lVpLAB6GJSQTkxA3pL4NoXLwAk2+PELOwn2DYM4Cr71IgZnQuvUsuCA49eg/uybYuVN7IW218IO2
2wy5w7dVMoAtN2yz6Yc5KsFwOWAzRVc9UhfLYCzhWz6p3FVxAy0gFxRzuGK4z4AXOXhAv4wAwO0s
/LHRkP0AZjMuFwm1kzCaRLpSN/rsg6zAMqy5SwnkVxyIQ4RlmZmPjTL8uRRjfVsDnL8yEi/YdipV
uxjbBCsvT/M7khm72IJPUlxXbN+P88505L5zmx7e2ygB5vy7pNtAsMHWuW1BSTPIWxDDID765x8d
bB+v9lFsCH/5dMKTm7hxerr/4lfXDLwdhciTR8A88l3BHesAM711qX0tdHVkkPZJIthYRAWjh7xp
1/mQN/cZQH23cSxmcZzKO5H7w0IIW97FGf5nuqTbLnobF840tfRnrZUHD1y0C3vCKEM9d9wr2LiG
1lRtQB9fNWnNlrq3a8ZyVnlQENK9o9nt8tzOj0CcA0Aw2s4qysm2SS1yU9tu8sCzPluXopMzl3bJ
Q1IX496t/B9RVYRcmvlT1NXuPSfxHgkU4zkz4fSYwSU11FXuNN3KgkTKQldrpIuAzkvVRleTtP9Z
FYYNGU4MnWaEELa/PUGfexhPD/fwGY3ajYgm6Z6yW+gnQj642cx3lL9z9RXWN7PeLfKnfky927Z2
P3SUOzRYXU+DHNKGCqYr7abxejs7ALzyUNgQB4sjKLbBNajaYh0Fjw9iiVeCnz8da4gTmBZATtjN
hI+AV74KBVCWGfXN0vQlkO4O1iY7IKqdHZEpNhgaJUpw0KGjF5EgT+bnflGQT4uVLKxJIOtdGzsr
2BOALTH914PUq++9zP8guQeZ+O+maHA+wM/A67UWIygM61TVg3TYd9M42ECpYk8lA2XOh5hdKcdN
CfMi4GxxBh2s4gJMtHGyRJ1OKGzbWXbQG4Dji4CIsi+/AsOpwrHJ4icTaCd4NfD60MVJt0UGbVhB
trq4r6PJFdhO/bes4zd+XpJfYA8BgJUUn1kewbg8NyJoLWMbzcY6B9iige8K3KaXCsCJo+NVgMfg
+v3glbPJmO29JG6xxX/ZPiQtdw5d6aE0VQez8EKso4OFbnPjpsJSqyd4YfYXrqLk1R1YhX1xRifx
u/44/Coj5NIhre58QUBmpmjvftSVY0FuwR5uaZKnW3w4uDEix/6oY4uEVWHlWZDK6O16b06Hsva7
NpRGh+0M3IxqZrKVrp1CFFANfRFnw33kw40K6lvWcshpN9e/FP37sNp8ZtaVfwcqZnXf6usNQvLq
91INDLFFpLg8nNdqBg3qJbg4/Uyv2qrxhvUOXXRAFbwkFbTEp4vRzpAYtAJDQIu5HDZGU/pzC5dr
sfLjql6ezuM4qbmBqzZk9WNwDlsoLM3jiqtjjtyebVSP+knN7bfSz88VkOqrR/3ihDDdAz+wZu/m
+fSDSQPvPTCOED6ATGWTQAN8UNUv28YCW4FJG3jFs5N33YdTWxBtyhh/49FzZ+3PttBuBE79kNfR
klSI6TumngVJu7lwiHXbqxHbk/A83sKrKj0gF+AvUhm1D51oohAmB+lHg63x6eoqJc/uy2l7MeE5
lIf+UxvNbCvywIRQucLTYdq1tCA4s/CjOJmnU5VOS/Jzh/J5MsfzBBlDOa3Yz9E6UA/h4LqkrBoW
PbKAW7i9QGdvKsWVrOdqkiTT2xD5pEN2FhU77Up05s7NYHal231uFTP8gXZo9Lily66PN33smW+/
Ar9Xb4PZpxuryvuFkZTkLePVvaIifWj81DxA7A1M8imY13DxdkYxHLAxxh9wY4DVCOLhszcsfF5m
oZfFzpx3SIEkVlLOlAIPqRmeDadwv5IGWuqkiuOHPs6slZSj2LhYaxXCbHcGszlUymPvEDMg3HRJ
t/VTWzq16ZJuS3342BixuP//iP3znEZfXZ5Rz2cw4znPk2FeTuJ2bjr2tyl8m061SbrOTiprnRWw
jdJt+gCljWROJgb5uQ37xnd0clfrRaLmpEhLqNch+zLYw2OEZeK6pUa8tjKqHvM2eGt62PH8awAH
YBX0zNAtLPaFHdtNUiEnBTkTYIyIl+0t0DIPZlwV85Gx9sOAG500cvbl1chlKrxl3ReiBye9b9Rq
yEX6GORgxDU0sW/byHRCUrcOFh7IVqZ5IZ6KJKa4XdoZPLpRNWEqOocZp1whWVE+5TxiuHnzeKl7
7dxVKwdmRXPd60bQr5fYxJ0VKUjbIncjZFPxKCzxTo3f3DAiIT+IH1CsDGWUu1+wbYNoSZS5DwJY
3dUAyayNjg0yKJt6wOpexZbF4D5UU6ycYoOg8v6FyuNer0GxfU4dmH04/0falyzJjStB/svcacad
4GEuue+VtamkvtC0tLiAOwlw+fpxBFPFUj61vX42FxgiEACzpEySQHi4G4y5vqPfFZyI1oh1PxLm
8/RsQzZ7W0JRaKM7InqpADdYgDGX/z0k36ukq7+DABn/4LldPPY86HcAi3Q7veqrx6Rqk6UnvPY7
q/+apqg6e+Zw7dnJWtT09E5zsPDouNjQ6l3FbZ38xWSzo1htyB8G/Gi/9TFUA1jN6mejN5wdqnF2
3DBAJg1WPx0UkF9Bf/4iDSN/CcrI3/vYJq7Jb0JaLDXyr50YIjwJc7kXvncCwWJ07ILeXoPVKLlq
dn3rIWtlr7tQi685t+31oHph8KUwLcAxWjNZE2EIvrtiUaPcBqlDx34xswaSIpBAjTucrlLYGOni
v7ze+r/vKR3Dtz0bJPA6tpYWNM/v325NpJFBpl30V8OK9kjZuweU1bkH6hnvvdnX4iOAeCjf/Sl2
Dpvn/08+gKuRNgDVbiihdznJi5GKGNkkAiaS9GXI22Bz56cI8k3TyJ4kxKg7j9Myk6yYWkxyPQAZ
LfTFKCQlTbNJb0yE3xw/aVsQ3OV6uMqRHD+UvzccbwyHrmEA0aiBthkd7JneY2gExZjuvm9fZ/fd
LBogH/WAaoai2Gz/47w5hKFacJLapINUznizTsDKtZxEN93KWUQeSufyOvsvtHt3Elw4TjJM22Gm
a+JQwrGho4b904f9ke170nBS3zvXfR7hWDtRGwIPkmZhb9ivqHm89YoBDzHyzb1/jMPrLAiy4kA+
5sFLbWnpl1HVNvuxNDcE7GTVK8pj0i+GcseeYW60yKrOkufpghfQA2wMpp3c0m4/2RLoZfVLCiSA
b8YAlaJEseqYNfvGYsfkqOmthgfIc2EHFwYMgqc4/TkjzQvkhSGsa2CXyQXS3KDdVZhSH5i+RVrY
5lUUwccBmhGI5DZjsHEfoRlBiqVCiYEx1G8zwEQAfFGSYCn7v91oTZNq9xS/LDSZfvzf/+NgrwrB
SNezcF5kGq5+X9tn96PJCrv2rrlh4Yi9X+XSyX4keRBinxVWIGFMnR0E8fiuD5ziSf0v4y05wHMD
D5ysyn4MowT3nH0m0G7YJtjJ1UK/Zhi7xEEUAdsBNC8qKwH8SpPbQKqBR50GIgjaArMVdFekb8YG
SfSM63tQjzRgRckaHSmwwrs6/ehd7SZnu6hGidzsq+pWO8fDuEZFgtAWFAdBno1tptaZLGo8qEws
zKEyUAISeFean6KOfj1Ggq0oxFKXsITmTZcgH8VJTz6GipNzTI0N1wz2HIaRdvXrCLD13nqT3PB2
HbTMV2QmWjRCya8PDmT+56QhTtpFnrLvMxsg1KsGjzvXNGnTU+HJz+AZB+QcTDE4MseRXIX35VVl
A9eMwhHvM6+WHfSTvwygjkA1ZB+v6UDPCqrvwIH51yLIsisylTHA/Tjoo9mK4wJ1eJa9qv1qOBeO
BvBwXiavFjYBi8wFDL6DMAqoBuyfrPYf3ZYnX0ZDAxEeaLWvUBqzt7LKsoNg4W06zqJv00evfkp4
do5yZM1ABvIICuDwsY+99DXhBgQx4Y5bOZyRE6wX02GEFTvbakRJJI3WXmiDeNesDzTaBu2jpdaQ
v9YAMmsRxJ1vgczHRSmxJfSVNCQwq6pEGu/HKDvJKq+4dFWJL41dhSsHiJftpAOpGTmYoECPrHQL
IfmSvfQAwS76wWpPjSWyF8vXVClLmm8oJEX64pjh8QFNMwSDuqB9NrHhVAbFV2GBE3uz1vcBCU02
Nus2Iun5dLbqSdD7+Q3w7FXqnUwtz5f0X+E5YbqEiI526sZufMFfsqf/YFRYhts0qfiWTmrVdFuX
9iWCLAHV9Ew14InK/gHWspqrgKIgzqED8kb/DLUKsCrInpNJzVQkznL7NrWrUa7pjo3caw7vUauI
xrSj/FCN2V644uYif6dMHsX493ZbVDTbyLegBG3c0j+EkWcSiVlU+tA/SV1r0aMNRiOyKMIO+ked
9e2FLJqexf4wTc+kkPsaW7yFz+R6ZP4hE4V89iFy+MAr6CBUkTV8LjWgP3A3TXdOWQ6foUxzzEsm
nguUCj1EVQBlD5uPnzPo1/xjWFhFHBxcmF6r1bAFTIcgwDcpssJsU7CwODqiqtgyCUqUwUIauoRc
ILr3dmPHUbmgCVMXr3uvXAwQjFaLTD6ayUsJaSTqfphEtpuDcsUFW9LguOfRBds8CqPZxmuRF3VU
Qz2zBIe62xbs0Bt8O/vBGwuxrHYI22XWBMma4oAjQH6M5qFypz9bKkmE1Xsvhp9CyLZRCL8SyLMB
L4Nt+irmUQGq/77fBkH2Y6YIr2Ic24FaEVyKajtGA53Q80XVmPxAPmqafmtlqXycjCBIjv+0jgh/
tGNQv3nmiN+5phtHzsr6UxNEKwBCqi8K9rfjfp9tHGXi7P/BbrX4GSWy+aXLQWTQDV75ZZ7O8Ob+
DI2HbSjyvzPuDai+gJpcGXYoVxgyftJsE+nu2aYexagZUBAaNxRHfm647gJ0kMOqM5Hx4VoQPFOv
LWtt6tXvvTLi0X4MXPBohTwHaUJTbfFKaL3hi7MlWTLXN80lKpH0c1+O7CJGKHtTisCp7JMlGg5s
PcummeCrtd4i/tL34HdRn/7u75hNGjUHN971KDJOx9I8oHzAPPgxqLyWRZ3jZTDlyOaOMohxXorx
yekENoYo1lAw7sm+TXhfhlkJSNX69gfRzxDXTQ0kBbTb+2YzU9IQqc2dKaLkanuQ0dNQNdQLEFBQ
04B0Y+qRKcwGsp2DPN/572JtVesVodh0g+q3j/NZ3dg7p5LttWuGYsmdzgLHOA9erCbY0m20FUG2
ZbUINnS39XOI1A+ueAGHfXLOIB803YXn6bHXBS8oQNtGwdecGf0T4RA9vBdoZfraqAzjL4PQizA4
oH+vv8KAjPvcl2wNOI8OonX2KfWG7NEAUugJRzMD5LNQo04mNaU21EvWpoHKv7dP5MOk3sWRE6Du
yJV2drCUZYxsTBJ9KvQuekalGD+BWQB+z0T6IoUsfIidFchogWA61dC+bHAP7HH2HoTlKjRDCF0r
Ux9ihQFkD9DbRAj5KM5u0t/szHwLcChxpAhadFpOLX/nm64GAp8SzEE+X4yFq+2QuxqO1NR8BOPL
bJvEADPbmjHcIgfAazexO/5Ng7N/WsEPiiVSBV+RL4cKWC7aJ9nG7dOAapuFnzjFgUyhe8XVjosl
WdRAV6Pa3s2y3OYvjg1Hry86PMgBn+Ex37pIYK6HHqcgVR5z52JY3SbW+u6gtXU7HICKWINmp3xM
3Jw9q0IipLys13fLlK45WSCpxl/80ZrH/rd5hah0ZAI1fyl0M/7sQeIssuRbmxjZOY08oAmUu0G9
wxo1HZC6VKYz+k8QvRKP2M3KJ5e3Z4rCSyvb6U6rITGGKFDZxEBvRDWyY9PStl7KN1sLbkujxDR9
NrWhPw5u1l461UAoM1jowDpt0rDSDbyZqye5ZM2lgBpHZYTFXulbmVu/Rcqx9pIzRUzBQZiK4+D7
m3wE4n81za1GDwkQI4YqWqSbwJRDQd00NHOZitHABdTadP28826Xnq7wfkEKyboaGNPK0rZ47duG
Yeji0DSLH6uoe3YgYYNCdObvfCNwVoPR2G+dJfVlCXGQA4SnrLcSPIY0CaJ68WMuTbBafnaxL9gZ
rbfzWIp6YB1cIkeJw5CpwS/GR/Z/HFEprJwhdd3KPAG1VNzmzOH3a0x2HkT+0o77fkmRtCb1rDQD
dH2ePo+8f6rpgnMI9aZlqTuN19JrjzqKaP304ge2tp1JmWLF1ET0TXc+Grjzvc+v/Nyd+J4oDJD8
p5AloMb0LOvKemiWM+GHWzJNII6uRegWSFgDL0w+aoxkyM++H++QeQX1HflCZu5NM2On3sOXcOEX
2P3TUrRKBZGKIyqgHh2/sDYiAr2FDKPkUVZVjIp/nEABWQFkr2HEj41q/My1j0BvTBHkV+z/FzvF
P7aaRA354/h7NYbOw+yWsXayO78/za5Sh2QcwJ2o21HL08AgcnCJJFG5na+rl5WzgpZUsfZZXIVL
S31eZwSOaV6LPi9+dc1i9vEucY5J7D7Of5YsPJRPtihpTdq3oOzSL6ZAuaQZWUgaK9MV5VKPuvGT
URb2sQXmbsmUv2xbtkCmrj9DBTx/KbEE+fnY8m0FxpMNTY/KDjSj0FJFcZeHjZhrL8iP2ml3aYd2
ty9lsNCsvnvQcMT7gPr4ehmxKtsEHYPvfaAFAd3CkJW2pQGmRqlXdtark0PLcI4lf+wiVwX9kdOd
H2JLOJrxL7M7HGNxFrYS1MLHmK6rPgtuKeHRr9qL2ZvibFr+wnOMFFSlzceGfJ4SHaYBZq1E3tnH
P4UWf5jJBqBcBKs287JzGKrnjeb+qh1yVNs6Gr/cXeLOHGgurZohTbmCFpkLhDA+ez827BChIKq3
s3oPlHWyEJHeX6lpM62/juCUaNJiuMx+vQatAoqfR/wwEAvp4/7KkYq/n5/ZyL6BsCQHV7LhniJg
/1C+NPBw0xmpWITDUOJMxKzdk/3e9GFWSdQxGPsefBl7GqDZU/RkywpFeW33jfi8tdG3nnBOQQZx
eje1U69NVHGtydf0pf2UplMAeXIxgrPf1PQ1xdu4Jz9VKO9XlOGl3rrYqHPo3Lc9tKVYgFO7Hhrm
tl6nuJ+hsKgyGrz9AtYCLSg0mYqrxhqgik4rN+Rr3BE6VYWaHKrJEC2BjRPuGPSuJnb5iwaIWDvI
+HFuzN9NGvADyY9V434WImw2s2ueZQQ+SoRU2Oyj3j8uRzPmYJobtZDA8QSwvI2e441HQpslsBu5
FR5IYrFrwImj1ED/AY7VfJk7Tf3Y5DYEFd59ZNIA+dp6k6TFro698whF0oOhmiKwwKVPXWqsnoPf
Nbaq4DB156EpNPdCF5u+gd0W+BA1jKLequVpDu7i5k7ozSZzbBQQ4pmKb61jnQC+w8Ebdcs4dstV
BT10vIeXO8OLgRtjdoj0JHVVeDiAdMZF8vqQgGPfkSlGE+xBNmaH4weqj6SmjRh0uwTb1aaLMkry
US0lVVn+HkJ+cnkQG9kasfvkaxE2QcNoAOFQGaChhEm9QpnU+5P5L6ZZfWZk4Mfp3kRQPMvcMnYt
NmsXxjptVRt6+QrkJe4jEFv5blo1nhoFvogyyUDbMfTfNAasMTSsjZfO8Yq1IcBj64ushK5Pw3aD
luvTSiiQLV8huNVAdKGAqqXEwwXCCPapbPtbA/oQcx033rAgH416ACCWK7JzFdiCeWhRD6mz0aGR
i3rnxLOBoapYueqFIoFvHiaLBmiJviljBP6++OTUIES7A0IL5PfAu5j6qi1D/RRloTxqzc88R9XG
glzU6G2RgMc32hgabthxUOon8k9xXNmBD/2ARQRUg9+H44F8DiS24gNFchyjBBjdQ8fYrsUhbiPs
fUE20B2wGQevi5O37a6BTucBiKHAgqLDoALU2H94ySFG4RlHCpiXmeM7KBYaS4oETTJfDgwoA2Hn
Dfh0/HpqZGde2hGVtXd+MlMcQ+VQETzP8eR3nKQ9MVss7/xkQiwRacPYeposkOotCmmDUn+JV/z8
HGlj24OeDei6vVYM8ohqyQfgUbttkJTyyFRDPasGNwFU7DXx0aZxiA48NAJFno4el8GSwimQFgyR
gw6W80I0AukRH4Tlvyb6KeigFhQzdWkmRTLDaze5l7bTEyBosWcFtcKFHgWjiOrd6HYgw7EKQMxA
FPfs2NqxsYZs2QXQ4gxCIZ/DMuNbbagqAPci+ZxG5fg04PsJacznyZPiFTG2G/DyqABolyYnVCj8
IAtQJoSVFSAQeEmaLOCqpwXJxNl/f0Rx6mcZQMsG0LJoW+WsOzt5hsM01ZBJTReCEYapkB6lnR1E
7RFYFeDEoZGe43146KDwiI3lryXmifPa8+h8gXmFvle3gmlttQzFDOrS8wpcNz73LcTgicmJ9XGw
6/GWNbM03ZE2EaUTxUY9mARV7OyiWWRSj8LIfI8lPy3J8bM73I5QXQEu7CJuXnDqA2zpyCKAowL/
2NtB+ex55UtOZC7v/sIYymcV75kO2Hr6CDW7LkAS7lgs29Le1g22MFiqPVLP7rjAV1ozy8VsU29y
0vg8h8xxsCqQI+rg23hfjAZciODc1inVCA1PztkmJ4Vzqzd2TDOnzzT77z8OfdppGafHr0L3LRul
mYlRGeiD3Z/IPme5avIB27gM9ErfkzU3HxhFydkkVnWcCEVnew6fSUbVgo3o3KWmf9ZwY//kD/46
03PniycDa1NpmbElM0bGNCts663RsvDgtGCHIP9gpp9GvIc+NXoSQo8Vuwry53kBkhto15wZ0qdP
URG+mE7ifvEYQCuNelZ0hnFhYJa6lGNoXOJW/1E6udyFuA96wMDnxsGCHKCrIiafcO0W1dz5gN2/
q5vQBPq1QrI0gmi8hdm5qa9HV8OZmZqLo0PksKjbonajTgxoNnc4j1vQdYGAHKCdJL6PSMtchN6y
skeezDtJzYmPMfiTjwM3S/BCvdvkzJMCb5/UpYaGp0iysaOolkk8KEjOv11jXsgKcbJm6ShoyKEJ
LEZtWHCciq0BRiyWQOwE4CPuUHnjuuaXLscrW9Do1plz3xpA9xDpxxg6FhRRjYV9ph6FUE8O2W0p
MqnJy8fY/ETVsa1sLmU0pGeqpi0bM3pAPdiaxqip8PTa5UMfLmdfMwh32UZRtJ19vy8EAurubOTu
FihEsL5xpK4AKj920udHVyJ3s6Su0IKhWFCXxpmo+XH0AWd0hsxfDZmj4yCv+9j8Tz4kJG5zaVp7
GIYAz/73Ff/FYiXUVjJAAfEhaDWdYf9d5/Lceq3YFFGMMj4euI9tIMQiViXWVcPBQeZ0b1mRi40b
6CZ40wycf5mQgITUd3SIm1C+8CDINyGUFtdx7cAswhj14FW/oFEdlFCPPiSJe/DyvFADUt89sg7J
leJ1owb8z8RemgYdvCZMq0EzvN2HWQA2wLwFEZcHsorjqEHijXqzCVCHgNRaHK/JB1BGc9RVk0MS
lFfxuRkcqC6rBvCIAjn0p5K1yM2Rq07SBXat7mnySV7vUX5kHXyrxNsdy1Ec5xnxkViWP9Aq99AF
Bg/RgfyFYsufB6OcgfC18Y1lrOEHLrzoW8MHSFSGTf7A0r465yhsXOJ+GX8D+9g6hwDwZ5HneE67
HPy8DMevER8uFODF2BDRzADo6tjXq3OpmBsKCYGzpku/4l20uERDVFwG1fOsYtjfUsFAZDnaohUC
7C/EtaX+N0549QcpFiiVxclPB3872vyZLC2GqyVmrw+B3cAAUrFGufowFLR9tUuK5KlQiWhqkhDg
2b5x3C0lp+cB6kmj/puxmu8mK+x/zdLT8mI13tdW42IaTJTLqbgBZTik7ht3GPDQTPxD7njNi3Qs
TzHguuuhks0LyiACpIWiYUGjKTidH3GrWQ5ROrZL4GIvrDSThyAv2heoTfdLq/fYjmJ1J5XbCjjw
FZKSOHOpon0IqHS1GJvIPJIU5L0d1V66x8H/hkbnuNFp8SAm59T4JZg7XB6dgkLneK62sngxeaWq
eCC7q8oMz3OTgVRoMgUOW48uxKxpcPbfx0owDUpubzMbX4c/hf2La9ktMpJggIIs5Oj0C3us4vXM
bP5HVvSZJf1uuFIrmGoFGtBK+mcEzRcwnz2k82K9fuNIZ4Dt1fX8U9NIkFbnDjL+TbYG4bYNLcgx
DU5TF/RFwYlsbkAtSYv9g8/w5ryiybdwNv4NwUu+nUxacRpWk6lnsMhaVmFVrGhBLzDKkw4+Jd/s
igWqqfixxbarADcdbtamcJIjOQ01MlAQOWk4dca/jYJ7qgoLt/8/LvFhtalLsXGImwFqzNMN1BE/
UflRFZk+ytar7BS1ufZUNs0nrqrEZdb/0f+HeFqneF8ntcZ6X4E1Fdpr/UplHF5R/uUgl9StRj+0
ZstQVjaM0xhoXm7W7/OAnLhbZZ6nxtKtVofjvOp8RTU6x6rrz9b7GH02D0ARaeZ5uIjKamVxTSyS
pvIClEtW2VGoxnDyJNm0A7jte33MjtRjInVQzvEeBJ3OAeQW49mlAa8BncliDtdBM4XS5b5YsbZr
zoUlxYYDUwCkfdacyUe9vnGbM/WaIayPWo2NoJrgqoZ6XgUl32maXo1HC9IV+8k3r0K9GorEONlC
UevdwHwN+hhe5iNtrz7GPEAz6JrvH6P2QeMnS4FyslG3D0bjVPqOuhZ1feHbB1QzlzcvDblSi4E2
c2r74KU9oGrUdUa9Bgcr6CyWfcH6JU1lteZAyUOtMi2oM4MvUOXsgAonyq+S8WyX1YOEknHJwE6v
nKjEBp2iBlYikKNdyYXb8S2OTGpoNKpBlcHM6Dj7aU2fCaxpNPk0n0ZVbIYs2zEYcRVyYX/46/oq
NpDQbgf7+C1unu+WfrozHEMu6KrzwHvs7J/X5Lhhr02lJKUtTG7W647YCwynxRcg98q1nMgNAnUy
8MEeVNqkT4MVYCNr/DnD0Y7FcKTeZPYjFJnmEc0AU5pRQWa8F8w58Cp1D7FqyPyTj0I6e3jVNR0U
F++xd1PJpPkUwkNXbMFr54tkz8swXWigf8Peyz2zvI4AuYk+Nh98nR/uI4tNEXYyQr8E8lq4N+PX
6VjOc5EV+hVs1GuqqKeGmQVf1HFuHidfJ6GzglcUVJWDvUgjjULUylZMyxSnQH1GYtGEchXg+qaq
+OHPAGAH3+bxsoRS243wZwg0e9VFefGQQ+5s6/a1ODEzqfcxr4M9k5p1NJLW3g4GiLAlWKfXhV90
j6Y0gQ3IM+8lihkIV1knPxfAnYK5JxHfBskv7dCZP1voF5pe3wN32H1yNaVpp4fZwej0/nul9d90
5nVfoJ9uLXJwjYDm0fOXET7DU1QO7Xr+WED9KYomr5o+lmEjY9XY6e1jNUHOAD40UVcG/qx9xmv3
yTYUv0FnnqDQ4j61seU+VUqbxihRZZpmuG07SWg+ZskLjVFUgvORNQeR4JoCaMCu+hWYfJMrRYSN
SHeaXTRLugj5Iqd7NRsUKlE83mXZYfSAZaA1KEIoYXe3h6oama2AEGOM09X5Kk7OwlVQxJDqUR93
MGrz0TefkQwfUAIygK8ERM7RmzkE2Icn+mOkmEf0CFzQMkCiHc980K5o0GJ/j7CFTJeoBvQ3HUsl
6gbsscbxOWqMqFdAnA2wjkpbkon8fDMNzHEAGTf/hW7KAMb/t6pW4IM9FGIAJWzZGHQBXPodtY1v
HSiksUG41k4CLV4U/Zss7RYyStOvEFq5jhA2/ulWILkeExYBJziuTD+L/w48/bOsUv0Lso1sUfnC
evFqOa7EaNfXDOxRKFpAoSCPBuSaIDS7N9mSV0m0IwAkcKqLpEzjNy9OsmMaueGK/HUNDRGDu/Zl
qCMJpcf0mZA+ehF4a6MxIa6Cw6TMhVyoPWbDFx9FtS2OC78JqAGsNIDc8Xsfioc+ceJlrQYyczwC
LjZ+ysHSiL2SfjBSEDABSOIildrmD55mPSRa7r6wvmpfZLZMlUEeaUcnHOcGD0XjOS9+3DyJblx0
VZS/uHqYXtKifCZLKJc5mCvkdutH3Auyl47HQGS4kbmvrTZ/GdO03ergHljRBI/XwyYZ6viYjk5x
SW2rA6bYydYuXv6tla/x4hKCOW+ZKqeVjV8Llv9suB1lYpGBVG0hB6kt9LbWdyZhk5x9hfLkp1Lh
juzAcndJVbKFrpBK1FC8k4/6rtUjYJmqY2lkxVM24lBlQArQybwlKkETQI15O1FBE+kzmSFXpNBA
T2AvWpvo5nL4KQqBalDFHj2qARolc573j+a0FE2j9VCf/tPX/xaGYviDkqHpFN7B8DX3QzP7kDN3
D7M5x935/kXcvwhhYNPZYgN7+hex9FEorhnx2F5M9u9/zN0yVXeCGKl18AwwlYG+uj1SjxrumlDa
Ug31yFcOtr9Jm+x1dt1NnQfuplIcHvc4bJ1XdkJQ8HjGDxknkSIoRrmN4vSLVEO9/x9fXfory/Cy
feW1/7Gck6UuKNSTbm14eresReT/JSXeeoo++Fu40aXw6+ILAx/ASvaif7B7I9vj9lruUj12r/kg
LlnXnLgjN7VnghItLoF8rjRFmRXt/FFzwS8Y4fsulAdjU5QVdJuyAlu/lbpHcMTlP0Au+5SGkfxW
OcPXATe8v/w8ShfAGfInvLX0mwAp+vPceFC8OjMexuf+y513NqkntFRbdriNrVjURv2CZkaFE/aL
23wQ1MFvg4V4ydvGcJGY6CJ3DTJRlD6CefBAtV8yf3KxYXgDt2Z10vEquiQ3RTGb/cQbrjvVBxpe
yJaBhUoKrooJUUAerCT+x7dO05avWg9iB25n/hpZy+LV8DxjK8AAMs1tCvdWW0hzQWmeHCGRA4lE
NdfwcaoU2B7OO9RckJPEuDG6f+Vj7n+3DecBEoTxG3eidDOisPWA0y6Gu6tdgi/HZt+NYTOEOf8u
ZG8vy1Y6l7LRoQ0HQt0VzrqWeHD2eKyC4dfX8dzBwal/RX4wu0QsWs+uwIdfueqcZxeKosFAF1w9
fPv97NME4IB+ipcI6Lj6V4rLKjyVXdPNUeGDlWg5pV9w9Av3ZZ7KEre8RsnW4ex7y3DiaeK4BduW
fjxL37bxwjd2zRrvR5AuUU5qhJZ3/aqtHJAiFwHeFKoMtzEmO7zwe6nY3EeC8/Ylcn1jNwWiPGJV
oybnSHE2OIzPZqnbO+k4rjpab7ti5USrCNXzn+1E4strtgICFrVSAIeyWBoLfiTTzVa+W0SfdSvy
jkNRCqAtS2iy1C6YX2LJD02Hom08zwvUzAYcNFYoJbbxscN2sL7m4CJfuo4vHuZYSH3dYkHEaLw1
kbGfiC+gY5OsmhSywb6iHzCBhj/0ACDzsz6Up551X2PI7kHcEY2Xt7dGhtpHk0YpjkL+ZNIAhbga
d/Yx6qJ7ASIIEPMF/CRdbJRZ/ilTbPYpDn2ROVfdWonAU0Sa92DDB0y493ywby005iePUeAlK79j
4Zkal4O/b2VYermxmQT+rBnacFtWPNhHsmFAVBWZA9gkB62j2cpj7dVVAIoOdNkslP3BLgtmrnUP
n5UmTUE0/sFGwbxAanVEkswwa4myCO6dRISaPStDpccHp2+33omGNWm20FCMTHfLvMDcG6b/TGhj
bEHap8pD5VMdCGMt6FkPJP5ZoCL6TCGh3w0nNcGiF4c5mEYHDW+oeW0cZhx4xysc9HIQnyVGEXwQ
USWUOMVN0qhlUvSLSgJPWjN3iXx+cSxV3cTckM+kAow/DaPm8hYdeMJaJMWIgnG1whyMbMexw+v1
9s5/v2imrv5hWqxnm7Tr+DVvoWsgC/tniY7W2dZPG1QQ+J+fOlEPz3uMGuo813jLwHXmVRsmbbaY
EJWy/plwG0xWs1AmDdxBKu+Ql+9zQ+gLY3f7C7T5YRUk9wG/w5bDuNijVh1wMNAfqSkt3h/TxLqZ
QwFQGC+j9Z2fTJpAsXfmvFINnZZqQcPQjlz2UtP3NIocxO0SZP7JN4e45bAMTbc4NOq3lgjQwCUe
IPNk5upHOMgYrH9kT92+Mn6aVSs35NN7c8eauNtFErW+0g1LICAa3AbJph6IR6rjP/pM8Awdvdc/
Rc4Ta8sX6951Wtw2UL8wlyhwCH+sWyUhejdA5uwDOdK6SUILJxe/zdd4ggd4rFapUH40rTLPRcqo
3vUsayEyx7rUWALKBq1dbjSnoQzMjRUEf5NrbkD91pxmk3qOmtCUWrRGuQAw7WqReWA27+aOQGuA
RDVEsZxagC47B5OPzHkgxE5qAcpAsc7zSlslYvQONepK90bH5caMKomXkProSC/9XmfYjYDxkj2K
HMJ3AfPFBhtB+WZC2b5RzAsUAWB9t7v9gIwcWkfvgGGCCk+o4X8EDEsCEN/hjglFTDDkhkf1GhS0
7BjI0D/6OA87kulBqAoMke8jAc7/9h0YtOYQmkENAM35tvAh74jjWndpGtA1aRMf792DYaxRk+O8
4U85W7YZ/2j8/lsL6ZKXCMUpW9vKu/2AHfRjaqfA6aoIW/tbAIT4DUcPwdJtcVATd01wMEMpV0Ue
Za9D6Wk70zfsJZkJqDKPTeKYoFjX01eTQ4N0KMMfNFgPXXptGDJYaqYftvGzsFzQabbZK7kKMGyn
FpgdNPDaczd4cXBeeY5VKaNd9ngL6dJs26oiSJb52j4yOFQD1GiXgd7JHeUSj0GoaSlkIqQQw41E
mno1YRQ7KW42QQ/BytMg+cz+ujGX+gzgL6oeQzKx3w3IBuIo4FdFmdag1EHzAm9DPmrc3n4AdCQ4
kRVHWfVQMO1DGdrdQhTGCx58WKjD258zibWAGSgHuDwfF7HJ8yuEG3xset3goZNJfZxMnCIFwFlW
t5jalDjOVTGOn0FaoSQO1lrKtyHths8duBiAM01filp3LiPvgYJS/qbQm7U2NCOkKWAOv8Igkupc
ItH/hdNseSyFjtcsXhWX2A6wr88S65D2zp78dsRjiPlw/61pkvQo3JyD+LKAqKSqn00cz9xkUrYT
mRekN5MlB6X7ROZVJ3xfgjjvye959Zwb2ZbqaCVKBEEI1vhT0S2tEcVmu+mVwrHl82SZ+HZ0MFB8
hrfcIlvNtDau0XTbvBafgsDGgRRR2kw0vNQ1SnAMDcDXRynkeALkuq7UQGcVsggg97b5cI0cNOS2
nQrCEy1OEz6EoppyiwKeGCdbv+JM5KD/H2lXth0prmy/iLVAgIDXJOfB6bKryl31wuqu0808j+Lr
71aQZaWzq885994Ha0kRIYHTaZBi2PtqWcskEts28Igbb3xyqrk/tyCL02LRHYFJ2J9JhD8Jvv0u
/gUS18MDnMbwSMw7vSu+0ujBTslIQUul2hD7RWfDuyrXs8IJNEykXrpqjtenyy38zUZdhi6vJdlX
Wnu5L7pFtUzkfC4Sr44C5DpXhb414uI51uv0kvdT99IlIroI23oe9AzlT7IJwrHelHHTbmjIud2+
5FH1bFvhbRJDvtsl4myZ1CRA7ebe4K1G6YmnxpbueOpV8POeDHDdmaPGdiQPNTMBZRyZTODGXeZF
QJT50H2fpFYM3DZaiTHA7k8uezeFbJThSOvSJdKUI8soN3d3sqVL5ijQxc2omT0C6Yj4Bwjap90B
x3lUY5mp6Rs4fC5DMCyZYPOC1pSxPhoqLRn/H+cCJspBrVu5Z0jV2UwUC0kkvBRKGwBZK4ULbDPB
O2dti/oPlK5tFCq0UpB1JCeT7B8VlaykaGcA1cUI1TWoQBuRiLmhMtL8wlDsAjA13m4aLdWPdl8M
LyZchyhijeM/QldLVsh2hnuixfvZbqL3iVNmOL/HZdgtE0sUiz+brftZ13ZJ2fYXq0QJxpg44bim
8SCinehy0CTrIcLZKMXtkVEuu6yN/hWDABg1hlKWeRrod+USyZSjFjIeis1iuAjfFzdmIBcPrdP4
dC11VWVXIJsVlfv4dcpZx6Wkj2fHR+/PHix7J2pML0C2f5IO1SZNEDFseKojsATal5NNKuqyCHhI
2w6g7XEHuPRlSPNRcDRrvlqPjzpOfXpZVRuOdNwVaRahMhqQQ3u6W8SLY0yCT2pXwhm0J8O765I5
CXUQTW7Haf4+RYgOMpkTRr0+RgBQyRhSUGaHpQcSKbkaDnK+Gv7KhGT/hR3dhbxiafd/u2JehSUC
xvJqNggt/N6Okg3qSPULz781qKZYgLhNyW1AQwMINmB/8cDLKLVKQZM86zcl4YWuMTA6tT5Y81DL
GXVAckisA0EqUkMIis47zKKSPZjQECUua1Y55jK/R1r5As6obNPK7sH+Pnh7VHyDtdWYXxoEDC66
jhdjZmrsG9j9Ih8InuLi1rP20vbxC8nn3K436dg0B5GHGggSdiR263HYOx0guHLkCnwDMN4pxonh
cxo6wxnfRPjladWmH1fwqIVXFz6iT3NiIrMJV4NzFZU53BlRid3Ebyh6WuzdKeh2LfjvtqVcVgd2
IKJfydd0DjLUy7fZei7x76zZFSA50ybfiirW1q5witfAapAhbi2DySjKV6uLxnWj1daWDCJsEa8o
Udu31ly+kihl4Psoes3d09BI0vHsmPwbjagpJAWLi3KdEy05z6Z7KG2gwJK2nMb6uSqxg8y8b4UL
mO+ZQFiiFgQBYMiptsvYiVGIlrMGqLesQFSiq7BrgevpE2GsdMDETicnuhLYSiiBoQF8q2Ba5OJc
F/OR9CRPU5AgyUTiLckWhBd5EYasH1/J6EJ4PK4zOEvtChUNaTAHJ0A4BScadsYMfPiGWlIteu6l
G63RZ2BG/JzzMJGGzOzETrfDz0MnEE2UDTgBbThrkMYCOI12wwEifZOFVgJc80VvyqTtXuveaKIe
eRbKsUgPThqx8rTeW7f5aB1dvFmWZkZ1/zHHWaQAnhy6pCEbrwSU6SK80991Y3AGmb5ayq1Q0wcE
n7dIt9w1j5CW2uRXq5ky5HQ62WWWDfXUUMc1AUKI3CWyqwZuglZeTomAPufqQX5cFFqwH2oQuajl
1CLUQ6IfOCD69KonWb5cJnZfWegV5wfLh2uSvVqWeglQj6eiwdHJ5d28aj3hIGtktPaI+36hkW2V
zmW0dQuRx3z6K+DY6zjZ0N+MSe0CRIpmLMZNKi7YBQKmoXtBKkm1ouBtptuXvs7cr0VkW1s96vsD
WVQhiH/oLPtuYRXC2jolu7eg8zC2A5cksZzHNXQN8VN72pHPPnMYXzuN3h5oCG66tWHN7Zc6TOwL
lzDqJAcnF0cNvgsQanne0DOwjHw0G6Tcs+D4/yczS65G02m1jxcdp7BbLgq8xttF1b3R4vKiZNZo
CCqYLkC90jabVoFRik+JMCKA61b4J7Vr582xvUMXpzm85XACTpkH6u53C54Bu6nOQ3dNicoNK4BE
weHcUxnIE4OXHBTnwOaU9EDUBECf1wtzfqZZYgL1zagnvymDHB/Vf1hoYhlqwzvAMdrMnQ+5rku8
RHDTcdn0qR8NTvtKkmHKC1/TgNpJzHTKnsjoyMQoF/uhM05RmM37dO47STljrlv8Br8P5e/0XeHI
JPFjkCw//YOBlmvCj6zmZsBx4C6BA+PVIxIHEBJ4MW0A53SAzP1RuvORt4325oaztknt0jjqRdk8
zznIackCdBC+6NPgBWzSz5mZJOfKBPoR3TH9KlpS7oA6lj6TCBm4IJlHhs82CkBzFSL+v3FSVNIG
Tm6doh6gZ8Ac/TkmITWmPQZApe6NlZJRT+vkFOr+ah6oWmzsJkH2CUAB8KkiA4X95U1tsycatIUL
TVKlebmWHHI+/kYi5PvKQL0DpjTHsP/CSaHZE3nawqMWVkVKxiwDPQ+2OOGWntqgFMEzXz3Z78Zl
A+rxJH6iF8TyiG9z5+8viJGBwswevWNlmD7Q4KMnldbFRRqhCNUxAeKg/cwLk3bAyApRlSBlTQl2
SYTcarz9/R5vSv2pDcA1kvAx3hpNVAHW3OnTS+FN23Ac2uMiSzpU3rdgyRxTYC0sMuRjZ1sNR2Gk
jJnP/x7SHDFQCbT5AR3OM11D103Hc5iue49Y+1bUAcBq6sLrMCAxsXC0AaB5yAnLGc83nfT752ao
aVsOhFm8ODzmO5oABBUoGEckgjHtvHRJb1sW0iAje/AXocewbZ80tyipLHlHaQKUEqByBf4xdaAf
7XiNWG7qqxkPCyypCA9reQ0oiy03uoSo3cebes6/PfQscyi+RS1c3wXoHB61bV28TnGRbZkWaSdN
csKiBqMZtrUkoCFhpVVIP0jDFWmVnIbUWMZ0beucPTMB1tB0/j7WXrSzOm7ubM1zvznWBt4feyWi
Fscwq0Its0wdo/yxqHgBqIvxQhKTYysIoGa456RB7oKJMo1yc0W5aaMkg7H6/k9bhDGgTLMKUMST
7vgaAsAbEtZ5E1+BwxpfET40dhFSZvEghmyxzposvuht75Ns8jw4o7IUcEDIonmiBjXVlj+DWmGD
9JiKreDuv2lQeAmXqdOfZlKQte614pCWzesiw59OPNEM+NACH4VgzvpxGRewCFmaIhMmqsHuqlXt
HhDX4dPgVbemwcEu6FsEXiGJQxxJEYFGV55LV9Kxt66q6BClyJXHxvhL0tXjEYEVd41YuPhuTc5R
b/XyC3DNxmM8Ag+Q2KmkfPCwQ24R/t8R8aBrodgYHlT9iFgo2Ev1EqiIIwCtSFuFTfCpZONKtwPt
haFgQy9Gdgg6R6ydUI99XqEKYZvEAAzh2ABRdCwyqnhcmUVjAjCjQ3GuLJro3BEXquIArPSh1u6z
uc99LcvtQyR556c+HoEL0XZbGgojnPfMwZ+1HFv7M9PFeEYtMDKy5BBwisWnSdMXWy3G/Ez0qxZx
3RcyGFny21DpwYUWo0vlVQcuNt25EKMfNcIL52TdI+DL7XWK+lu/BYLBFZkK3dVliDgBY+VIIp2N
AvcNlMATSBEXmR0xQHHLpgRH4gmhhiOJih5PuKmL833g6T5RGOYpUqx0kRnXKjQEKgHnYgNUXw6C
XtBpcMfSV8aYoXYKaXVvwWDOZy7JCZwCwPJzAWR/A5mPpe+a053Wllqaq0/gAAWfwfSGj3s+E3q7
muuObMRb12IrzSiydIcqWwCPDZ6zsQOGKE4nAa2ogbu3vJSlKJF5DO8ZacPKincxtwGbkUTzzili
wFJpif41yO2jI+tadBTz+RGrxyc9mFBjFzeTT5UwojX2fBLFW9/lObLgh3m7nE1ieWChVxE1VqYh
j60FFc/G7OTjk44upimeHFCL720E0g5IM7yowhzBGWLWVIajg0DrgETERavKc6oxTUF6Z3nhpZYR
2jnCl6fvAcTQoiz8asqHB/WqOkYoPRy2jp0V1qIlRY8K5MBFppeyJXlgNACC4ag7pqFqorKwANiG
S0iv8yECPiryuIeOlb7GAF7WEn2HbMZSB2Jrww8DilrOA7F8SHllNGMBgA90cycfNnauzStl4xHh
hxoj7w0kxkzr/AIOsPUEmsRX047hamY6sC4wosayuz/a1p3PyBTGFjCw520RN/+K+vyLEw94y/I2
1nHAo5ZqYSHTTMTj9DYFxltfBGdXwzcgMYvpi4EyLngV9OkL4kq33ixlHZJWj13K3K0qjFN1clk4
zYDDkCV1Sj2YPXDCJw1/S6m4q62zA6Ch3czVTBS746tgsc1sxGAvSkD7NsfRsEkKUBJlc1sz1LNJ
oVTXc/odWJh8T6LUMvEgRzV1do4Ca63MqBegSsBIcEH5faGmzZvXaiybfSJFPT28SKG+he8my3dN
fffIbkS9S9MPQNYuHHYEjQo75rLX9xrPwSSGbqu6pO+i1ETcsfuFfo6JT0quctdd1rpbVi1T5sU1
jLm2fbzS3XSyBt76ccBC++AjpRPxOoGaSz/3jviC1H++UyLqUUMcUDR10Yrx0TYSgAGxoxzEkhrg
oZHgnjy1U4HgT/q9BUDQFzaO/TM+s88kRUDVAwdrHgJei5dv9Wxlm9itsz1pdQcE7SMK1OHNRWq5
570wMASuImwXcL7FsZgOyMthGGjyz5OTgPVBHqFJq+yYPePkgaIUMBsX6SZKGjyCcvLNBteCsErq
j0NQBErPbXBlCSoifWncOTwDSjK300uVIEuaB3HpHgBTbCGyxLPNjdUR1CPRLBHa/FGA/ppwOwjU
g2A8iFc9sqJ2w5ISjzVS3zBAgKiIlaAiITUK+kPJdHt0V6NRtJuFgl0tvoxRcny/ziKkhbDPRYmb
jci3sNMQGRdCOzaOoyEBAz2SNUn8pgFKGvmGkCMed7OYmBUUAPb4+zRL1FqBxENY3nXV2mqNoWsi
/JcTxTneS6ickhtOJNFtEkOMh6LodGQ4y/2oahYhS/mLHqbNzoz6dmVGotooSL4H/D2lUJh8vzIZ
W6RWpfAtxj2ACVvN/qwZQ3GeUpGDFxnDPIm85yp2dhWYuQY/G/5EBn31qtsCmdJW+DVuwKlAlq2w
YsS5NbDRy4kgQ6o3ACue8c5o+GczSdu9bSXhOktmcU15dIgnAWwEpOyNl1hPkTQZx9VWFMA9HWWD
7K1EIFCBbpPidUZqsqaGt0OCsnHjSwjq4ZOjw40KcD3jS+CYvzstA2aEPe60yU6+s6St1ki0r568
Eo6A2u3earCYyyJYjuoN9FRzJzOF54+pHfp2aNmPxnd27wsAO/Z+qV9dQ/AA/37qcr+yUUuDp/DH
rVykKVGvi88D/OTynIEIf+UnYz9ecrfLP8XHhe+oCgEBMEffg55VmwkIL6eh7OyrZYBQ2zQbVERq
aeV3PQBWM4mtilIVthdtDnZbCbcqG+pRM7uJaFdqTNOYYSON8eeMX017kFVJ+JwCb+oa5mNxqkEK
6TNeW2/AOQo3gVPoew3EH2+NyL+aY2rAraGVn8F6h9tvo2sPSoddKgEs3cwBMqbsUdMCWWk9mWxY
MDIXKEyCu1RIl2reou61HZsc5PC9L3WHqKlnPIZPBHUy0Sie3fjUI2X0UzWK5tNPCQ3stmo/dYjD
ShuSjNJQ3GbRgMRe7iibD+t4ifvFG6wmZPLUgTd72ntXovEdh7k6CUc8GVKk5CBFZuugqKx1j1M2
qgdC71KysAOV0czBPmCZBw+7ZaSQA1CRgqY09FDhgBMkqiA7oReLlgKupOUZCL9Jm6DOq/IAWyOZ
vpOpyg7ciFx/OTAgw+VQtwIgdYD2n79qAPBeAxDCvjLA/S+NxaJPqDQGlcS73AMj5MWqIp+slHzq
Cm+XihSIZXK6UiR9ZPsibs1N6xZ8z0rtty4wWbR1giY5uXlp518mzhofUIq4FxpXWVb4wgmKNN2D
sKFGsaveHyfXcrKVEQPUcMyCcjOFHGljdhCuAL8F0OJJiw5BYyPh2AakWJBO0dvYgQDZDM1h7coh
w6NmUxYMJUdOEr0lFeCL3DLKLzTUJjyqke71aoLP+3UEPXEDWpHY+BwZqPkHDNzA1mWCtM4mR/nx
MDiR70n/fzMZ3rzvZDxAusSxA2kSd0Nd3Bg3FyvSL6akSsjrT10rdPKVa1nxRsj5PXxh7oaWJnUE
tBpkdFXJJuAjNnZ1IcJTBKYf7j92XTLwMic8Ld0aiV0HB7H/X1syS3vzROyU5osWTgVwHyKkLhUh
nJ+zPmg+tuJluu4cZvoo1TRPlf4i2giIWLPJrxzsat9HbKnhu6xnOD30eguOnO7MwB5zRO3wvAtw
Hn3Wc9A85uE8vmnp8ENHgtefWIfnNVJcnXUXg04sBsWjITMG5GhE8qQaCZai/A0QJboshYkRtdnj
HgEULIdULQP2F2uFWrT4QDIL2VOfXBCgtpVxneF/yrAjRHQ8wnu8bE3tSM0yJtXduLeQgb5adBbj
zB9SfNvIqoMH7aTslYymK0UJ4uuDm0aAK9gWAVAvM93YtpK/kblJvzEjMF7Pmj18/YV8DIbg6oRp
vUspKTWS6aViDuwT0OHsEw3vNDSei22XA4KGzOKgeBVWiEqld3uS/3Lmz+k9HCN3F7CN8aUFsTR3
wMwd6Ssgf/NzaJb0DwyqL0+3K+BSQGjb8w5MRt6BTYkFtriUh0dDK7ZUBV1VQ78TtfnEDfdWGA2g
u/xETTlXvFyRHalJSEPqkSyaQGuLvwXmUF009ahxBzvynakuovWNqsRrRLJOpiQ+UVOP7a33IAsm
Hp1A54fQeV1WaB/MSZ8xHdnndgBwdbnOneEy02uS30pUxEryAeF64HDIsaNHedwDnbuRTtk2cqdx
UahH/1glf8XJBI5N5BddUafpXfN8Ni5yjVzrj13SYAck0RbgbW8ubRs0Ezy6GAMIb221eKHdyciG
tObolv4cg+W4K0ULb8hYYyLpB83N9o6ZvZGhYOB9RiDgd5VeO1Ha7twXE8BBnkOjLxFXk/m8yoTy
c1343pdMXhoq2TIF/y/brsvjA7CJH/KTSLAkHjVV4B4n7zHjiXKJWOD8AXCdHyh5dU/UZLy79R5l
sWYDugEV48qu+Gj8z3NpeX044gmOAjo5erC1hZdtwqDsl6cG/YcvT4blKUH/97l8oBj0bCGDZjtq
g3dUjwMyINP7Z8vSf3ikOCE4wpoMcVIgwML3TUXYS5dbDLWIhXUgmZfmCSocqHCbPlV3QDpOwdkP
8LWKnZuDEVQRriW6Xvvg0LF3fAZPGymijO9NcBQ+kSiauXcpguYIr8OQ+rQICGz9ygQ/nimJSlEA
DUb71A12o8xLBOK8jLoa/EJaYJ+BOqYbvrhabz3npvYSyoRIwwIXgUhd1CW6dbIpEzMM+6tmgxiE
HJFDNP6oa7i8yPHogZLFBvpOdycjM3JESnnXwnmmRNR7l5MViaiRayt7NalgcJDFzdHkg72lePZD
UJvC1qVw5rPn7B4i7aRTYe6ad9EWZzsAyH8Myys7UniocV7RBUMjjg9W63zFj/E5SUtrg61EvOVy
GKJ0GxCxY+WTto2s9skQwAt2euPzACrJzwLULNKSJBPnzyDY9Z5oct6L2BegSj1Ebqc/twZ4veoI
b6BeHzdUwJogPfjsJiFoHnFmbf2uBd5ioL9SOWvbJ4ii1TU4NGUlLJxjydbOm2PCK32z5JQunIoc
uPCrPLIFAA1R3I77sy8qIzWyxkVBCahebVeHTDdlPD8AcV5Ua5suG1GW43bBmoSR7gC/lLp9YgUA
fYBlDbK+pTcjZKhtlOZuIRICHX46jI278DIocgbFG/EgK7nXrCsXkPSkKOTBiHrU6HQwUmNidkAS
xv0U0jp9xtcuAB3WTtIU7sEKeqS6hQx4+5KqtJDJ/VXMcvuCKG21xWYgXdXEX0p6bnO4VgY8YheV
DoAzIA3IqWMpPGNLs0pNpKtlzCWHtBUi3CBSJPXinBOeHNrqAaINWz01Zh7cNqtFR2IymEDEeNK/
I+2OH0PaOKp5XE5eptEE0Oz9iSSMeBsGNR7m9MAZ6CkTJ5+M3LaOHiV+3iksPaj8pnLybeKZwynq
QsABT33zSo2Xxl8ye8gvNGqF6+7aJjB9GjJpBkYucDDMzicSgZQ62rQ1qhC1LkYgCqzbVxAwbEk5
Gxy+TOQWrvqIVQeS0UV1uInZILYhPI7w+EbWdBaBx62tPXDUm1rwynWpa8FVDU0RFVqxDrsENA86
YL2k7E5R9z2KhY1InIsq6EHcETVrkjVZiGhZ4q4cpK3/Bt7gZ6/04pduaoZPuTW8oval/A3vE77r
NOA9pflcYKdg4l8rGOonber0L2U0YuuC2WXtCdApA2yDhjjh4aAQzdFpGUbNKo7d6muaCfsSTKjd
otVCSyDWH4bFnobyFpApD/5iR8zb0OKoMpRNUY0oPhpQag8ePr4oNDgPEDfJUAjdcsTypEnCLZOt
FmszqdZlGUw4iiYQqnXm1ljZ+hRdnDxjy9KkzMNi2IKGyln1nZM4axStG0+9lr+KeTTwfJAjWspu
2+Iwl/EbXYgUtBQDF6pg/bW0+k0dxMnFrPC3NmQToOT0OGXaJxKNoHsHr6iLFMcO75K1sqOe1Zd/
DI0hDjGQVq89fMhXwHgPTww5FGSg5FrnzbsxapEvI23VQgnIVH03iIytMibt+81FwfQ0oRJ4bwas
OQF+8dbAhy8zjN7H1FM2xgTnnwtiASVStiRDcOp+vQc70j7IaIGwdvGnQwkg+Kx/LvArO8u2h0PZ
gPFSFn9orW1v0kGmZJLrV40XRzEAEG2wwKcgTpb41TQHPFl/k5Fdh93WWkuG9hMZ01pqrni/npL9
+/US5ET6iGCizGtt6Jzd0WgRoRa3zeoUTsGWiLMIsG0hFiNFYmnbxUwyjikGrgE8zGqWmkq9j0pa
0nDD/dR41VFFE8tiBHFYocNN/jHCiB1T3QOPDHxslcH2SrtEHGmMgvD7yawaUHZEGjkP+Udsj7Be
069JxkPnL7AMtzXAChPvMsZODYKyIQCOjwQYSCSYAPXiSneBICXOAP2+l5OSmtxNgBTwME2paSma
TLIABUyrIOiQWvR+DWXM5cXV0CQQAhr/4+VRpqSNCIUpq7tZaqmH2/jVxTt38lA5zZBo/vE2lLEz
Twa4CT/e+cNQ3anhpc9zWvY7tR7Zqk+DFCQr6VP8R3Uq/wwW/gw0YwYCBo5u7coaAL/YyfOjGU+A
L6WxxjoL0J1SSs3d2CCrxVZret3Phdn6zELQDwXqwW3CMuZy7SDRAJW6TCOBM/Eq2lJXXRzbunqS
NLByyrL6MkVYNc6lYnI2QY4vr1PMT3UyD59NwxU+gAYdfCcxFCkK0xirwW4oh2nG2jM4WmKAVWnD
Zyv2klc44klHjVysGTqQWQG6CRi7o5CwDX1pfqJm5sGbjqTjkxIlkgndDpOrJjTz08jr+jlhfym9
g30Q9q3ZsxI1ndYc5s7rgH2k31ZmwJ7d4tiFgjW5DhkDC2xY56PrIXiJOyCF5bp8BeiBYU8ykB/U
oHYkT6MHlliBEpkaPr8YXHMuXtXLuC9i62QGFhxgQFirV2pMwpgN5smLJg2abF2VVXu6E5EJNYZc
gXqLMRnNIrR2N3+R4XnmKiy/2s3sYYNXYt+BfApwsEz2hOTKcjRWHNxsGxzf3bOV8rI6usDF2AJS
I0RVFTPy18xYZusz8C81EF2sAVcHUHkBkp9zhLfq2e2Yu8l7iWmgaTeZ0hZjngwrMgzDGVgOjomU
GKRNDSsySpDbUK0tbyjPyFynFRZtg7L4lWlNfNPTHnZw8bvo4QCyd7l7pd0tABBqmSPLzRUKFfON
0aFcbtkzkz7o4uiAncZTlZXBs9Eh6thU+TKy+jl4Fi0ewbXOUJAnLagxDWTWGB722UqWegx1orVl
+DTNdVzv2dGm9MjG5E8Ska014GtvM81fRvIK1Au7dMOHnP38FoN3yV2p91w+AY+377CRpdceveec
yQh9Q8OzQL037XdZLEC4MKSejbCqbYO4suUg5IqLZkVjMzbQnWzt7BVyg0FD0gyyWkJrmLnykEO4
5Zkongcwt6KMqnO2COEiW9GqBsD4b4uEGd9sc6x9HhvtCx+NdjuLsj17dm8eq6rSd3rT6gdk4Aqf
T/qO8nKW5Jw6t/05N3VUwyJXB4yT7dUo5zuLGB5wf5IWNOHdImx56nczkKxVKgdnY4i8Lpn5Qekg
nh7EyPpJxy3Z3DI/ZKLInWViBgCGtcSTWgenmAl051R5DeAI5hugpjq543xr7CkFfKkaC4f1JyRq
k5n5bns3y0S0XYuJo3RCtu6m7yywGsSxce5skGvq+XQkETUgMkC+gGw0y0FGFtlVIBQ8VMZwvJMt
XWB55ruxQsLvJxzafqcTcF6C7CwPxcHB99i+kOyjIszCuHuZJFqYNAaqBzgue/zNWh3FafYYbUAi
AIJWp+kONHM5jBvI3hw8MIbc1XsiOQenyLhDBqgDPpClWrT3wPdZ5N6EeuNZQ5Goow9nDzWOp9GI
PsjCcjyTNuiCAQ8JNNSbQVGJ6iJrXNMQdI/44yrDOvoiyqY8V5NT9WsPu6NVEoOHV5OIOxkOk6A4
GkFEZoT6JShsuVmq9C1Q1TjowY34iTmmg3edm/2omh3+N5o/UAbdgQNT2LuSdTEWAtx2he2mAB1S
DeRto9olyKVCJiBQuUkblgCyXgmUBO/BM/US0xCf4E1NNqjLNoDQFVprUnggwNjfEhlwZEG6sYTB
cpBicaDu6E5wccExNa0iBizsZUyqFEmbOQ7uHQjg2n4bDkUCwnE0Ab7ygJ622hIU0ej2fR1wxEZy
/dDrfEXqIMgQ+mrkC33pqpniGtiAB6EEw6J2xnMWbG6JhjLnkLd2gYQKqRApHrxO3t4nI/5U0PQF
0mMKshb4hbW5i5Chwt0sOBkAUNmyME9WUeQhy5qEjcxTeBwHMxIVSJOGcAbRHBoqhZr8IFvWGk1L
rCObNdX8ipIrySLTlK9exLa2k+bHOBbe2Ta6ukERAbrGArErqQYqxjZ3GpC0sGHVG3ze6HrHwKVo
xvUyPzSx3epbVA/KJajJ4YheOU5fbsiZv3jvF8c9OfuX7t90mhEEO3w6x78Zyd2akU0C0TbZnRvz
KPOJ9yqLw5OflRriKGoBYB0uW1Jgk49PmhKP7apGlyxpvGSIyNllzC2wzs3Mf1Ao49wBMoJ9S3Aj
rgeAQf5hpThcaMxA0tt9AhzpUz3+MaVAG77Xk6YArS98SQg70hPacRAyMoXx2/JAXp7aDwl69Dyv
7fYNJ+hxp57S6jn/IPNSwx+dAcGwDBHklo3AZqiNaj02YVOsSEjN/3asS1Q5Nf0/rWFIrDkyoltI
x2oP/x+OJoHWnxQLygOnCmn/C1mft8Kv0sRYSFmIYEVNo97/Sob39229hZtFssPkWQ6/b2cfyP2p
nKUiAFxl5drdRimAbPXTofpL5yn5Vh811lSDdqrpxdYthuzgpZV7cmRTc825a34li2PkBqIKD7hB
/2T879cb3Hg7NE4LIOifF5tATDLlrP5jLNKXWhIhlbKhnsOA80m9ymMgF7eY4ysZSsrBfvRgqGfI
/hyC8EByamg9gziVaAyak/oAFsOjWop6GbDot02f9SgwB1R7y9axDMkWdoP92h0ykIv3z9ikySYj
DRktXWJ0THM40+/t5SLx+yS10N3CyxykyKP6MkIuF4/nDK9F4LC3gDP5wAoWS4KwKvPmG3cYjYkU
bCjfiikHfIRkF1vm3XV/OY/0NNmeC2H7ilwMGFH9EQxLKGAX69hDFj+BjhPc+AId3ngSmZwE1IyE
OI6UxQE0E9QnMU0DZJu2GSf+g0QEOk7yxVrZLSujfDCKt0r6tzV5ljy5JULO6p5oTTVlki/dZ01G
gHFEQ+yXumFtFrcujalBfgEISUgTAL32RONw0rVNMcU/HuyKkgFxRglzYI3ubqgkhmk9O0AIufZd
7D61YD+Vg9ryAKxHPTcPtuOAowMpDI/rzirJEPxzMhAvkTAPwAVkdLPd4v+EWxVQ30vg+oTVsKab
SyonjLbLr+Q1yMJf0e2qG1K/EvXufuPlVyTzNJ8Y0kexKBnlSFu8bb2dHA5kbUhPAzgWQAUft6ha
tlK8E1GFvWj0qZ26M0nJ0tKi7CRioK76JARhDRLJwS43Nyh4Bj3yeMqtQIA1GVs4L2rw30ObNB4G
/a7MQPy+CNUWj7Z+dT5xwN8l3uZxIo1r9/euLeezVma1P6PEcR2jzus0ydhu6toDPOrvY+pRY/YN
uHc8ACFLpWpo2iznPsjUsOBTsQFBKMol3+3AxY0Il9MhtZfrw7DJEp3nSPOtkXTqZO4bACOK4Zk2
gCgk6pCHUEmSHpzLqSw/qS0LhHDg1saeDbieJHTjID2lCQOATG/Dzx6ngNdF4GIxTMiQhHAbAolF
mDfDHrTam0CAoNAFQOweDMrPd+Uro6wOUyBxH02UnGboCHOMK9QAt7skXc91l3+bi+FYlib/F3Iz
v7LCGL8ORmpvBouzE0DM9Us0CH0tPABco5a0WM5aJWLIJQqmBHxkTX5Q56/J6vWzAdeKnhXNOQoZ
W1uomvuaRdlfDAkkf1U1sOmB7IbP8XurjcNb3hfNOu274dpNhYGNP7BFmzmPQHRUrsNpAOveL8jB
AEg9XmrEr/0hMiQxHw7DqO75SSBGU2rGx0X9qHgn+qpybfTpIrTgL68kL6LuY7nw+wI0pFXoPmi4
kJIttyANC3kRpV5WkDxmai11H3Srai6ZkEyZKO3D70UXiuVHphSPV3v/TNTKar3F+P0XpqHS0qKA
9zcOM8dB8f23Uhdb/gw1/W7vF7r726i11K3efVpqIfXLAhkaNEaNBDt9R+QIkVuCSjRk0EpRqhA0
FjANwttYuotu6Q/Ao74hbdC8B3AQILUgoseRIQfYlMs8gNIU2d8oOpQgBvXA6mFLY5sqgz7a/E1N
lqHnXgy5zjKFZKj/RAkjrfnRBtl0wckBoREoTLylPGSpBxlRc5SJl4nh4K0qRGYpboOK7XLe56vH
OpOsyQGAlzrwHNF8EzzRui6AYWHW3gTQgCrDFgcY2sv93P1i1KWGjOocaSx0b2GSoCKKuqTu8/RF
B3/NNjBQwGdLaGUmd/TUe5Bpid0hKVHaAFi233V2h6QzjJQdDZEodluKhv8fmQVKznUDzxOOmdMt
JxnQtNoxEn+QZEk51qRSWTQAUWnvZoQZMmfSFpQCYdjkSMR/z29GjD06361hJv9D2ZUtx40r2S9i
BLiTr7VvKpUtL3K/MNzubgLc9wVfPwdJWSjXuO/ceUEAuYAlqQQCyMxzwFAxVvi92or8qRFNvQ8n
/iEYIkWrotijli6p76TjgEJevCcjYxsCqnglhq2DtO9nXgGqI47z3Fn5ZfWtQr35kWSkpSaKrHLj
odh086BIZDcdctxJrbQx9Qxb1Si9PcEEvHESeHXFP0y5kFvCQzVi0LmtsjL8wXCbtSPZ1Pr9uVdo
q9R7kAHoGR6LX1CBCnmaHYQkwhn3782ITKMZqeBbGvuuHe1lO/R8KzNQHT3qH8dD2xc72Vrx50i2
0dY3+/rgjFX9DQjCoBCZARJRsupcoDBsXQx2/Q0MISPqmGx2bWZQVwIm9SMCi8HVD+ppnHfGWCJD
GreA/r7InPycuOGG4aL8SKMC2EHItFGKOUeB+uhafrlaVEo4KiFpSIZgR4R9kcemQx/3+2VIGqOo
i7NhpT+9yfFudgNQsT7q4zCndCrwmtc+AJ8eZs8MXPHQ05aZSS/omYspfTpZYnmUbZxvl4eoOe+m
X1z1Zyaj5ZMtP6J6qP4J1e8jwfb6uEzBbYH4eosNijF0yB9eQEQJ7DdTeKJhGgqkdPNyRxpqSAFi
O5x0cp8DV0+BkWp1m3tiVYEPa7fYkKZJote6sf2dvgOmHt34Iskcy1TUYu16vzHWV8F3d8elmPGV
0ioy194PCv2A300bga9sVbF42rAQvJKa/BHY/n/Xtm1sSf7IIantSP3gq4fUI7JK6qlJpVoAHuSa
yVLbkgxBbWCzarX2I1nIkpdmLONLkLrOCxgOaqQWNNV+pPLL3DXPdl4ACrlJs0blqmzxbxqehsj8
YCJb/InxeosKeaPctj0QlsKY48RCeAqerBc1VyQ81OSKFEfbGQOyqVbIVR5AKdaszZlLs/meAn8y
BEjXaVkLkkC+3A1BJPUCjgoEswwBgnXABQ8OAAtXGjR4wRQGITGkj/jCyxj8QsegCIuDhjimnpOX
fwyocENdHupRe1QY/DyyASYt2oggGTcPZznXYbfMksZJy4EGYp8jjn2Acq9F3eysAdk0cY4QoUm3
zba6eLbycTo1yQvJGREqoHTdSwB3iuzqPAanxRipmikrNTYZ2HjWVCnFy2Z6ot5SUsUbBfiq1FRs
dVdntRRf/epNBVjkTVruZ/n67dhqNEO1M2zwi9ZyugKgoLt5qrGMstoM1dxvTQdFD6vYAvUegK6Q
KZF0N2rIOBLAAmzNoT1qReoPDtLSM0cFCeFLhrEIAPHAgDzj4UKEbkVUMzkO0NAToPSRzJjmFidg
+89QmPUpAIL0gdfIlUZS0owEtQ78pFUuV7j/AMSl15U3AXoWBWwZuEYRAYQlYasBsFigFIBFFg2A
vOwnay8S4LCSbIrNeGszJJHbSNx6En7nPwXgIdj6ClthBi6qBO+HC1SiBn++NkmqS8UzDFnnlesR
OCFPRpKuZqCAixUK8d96SjaCK+yGv3WCQyJgjjvi3IzHPMPBFGPdhJPX+ABxhpDUEkUuKysO8o2W
/dY6EFhOASnbnObMMjbIAh33FjB7P9MQu7dxbw4e8BaVFmWr092QtPYsm8/VDz15qiqY6UPkfpSv
ZVsEywfj+FViL6w+I9k8fLKcypvJ8bc/59iBWBXUF9Ny5NLbejoxjAHeqAB4vv3u/ECyIgI7FNjP
b79nX/7pv5wcfOAAyTE89nnnXwfb9q8OYeSBWmHdqSHJSBsGSfOEfIsVybUDDUMgjalbd2NHitht
BxtwNbl5cF3x14MxzTnGCEqkIxBi1aPnElc/IbC+98MsaqxDIH5zcqRI4rqKXxHbzdgqUl0Wojq7
Kr9wkfGra4fOiARkZEdWMj2SLETdw5sD9sXO2qlnd0NCP5SdudFT59ierbG7Kdb0O6YD0vJbGeMK
6BZD+PXhl78cp0gbQEu/bn2u0sZmy0vAYRuLBZlVCjSYV9YFLEH+GRw5oGpjgEzmSMGLVUO9wezY
rrAE/lmV1uyq8artGBBz1llXhcgJgII8tDbk5cnGlvNEcj1xn7ZyZyb5gPIoG8XFIEMkSmwix15C
JCp+u2AC0Pjd7k521128f85F0ySyRDUGObf120PKdESEap6n1lp3hZ8emsoAPm8S5LdONdQDPNe3
KE6yE41Q2V3cHGRcH6xagOT+3YwU41R/M2a86Hox5TcSVaEAxLSylWb1KZq9+Lis4rqEdmqQe9mW
vr3VbwJa0Kmh9Z1MzI47ikFjXF4WpCiWF8oYo/pKFm/qN6F6ApnrB9CQnoK3+rOsgufUMLDBsgKA
8EdjWK6WMQcdxlNa2ZZclQY4oarSOyesgSXKUgFhotSBVXPA1NndhoakWFzsfkzPbtHt7iej5wgb
4eqZN3J/N9vsD6hbCP8R1R+0k7nbVlW006Htj2PbqGW52/+QLY1jP8IXa/hxZ+ImuISqkQeK+qSs
Y7jJnSpvlQa4+y1pxU/Uu4GrZpzAgZF05R6kesCNe5dTj2TMjp8ZwuUMyaHBJUw6ay0UsGysmn4A
zkzqNDmgrzG0Ea29UzQ+jucko2YA1dJz44/lQStoFvLVisJAvvDi9zA/WQOS8XWMUhDIAhY+3nRj
4yATDQ246R3gstrFuWX/S9kDnu/cqoZscXpEdjKNScMQC1gB7SbdkVob6qFf+nDRY+pRY/hNv5VO
3C4TaoU2XpzjcP4LXDjudvQjeaIGv/sRV6tqDMDvIQckDginR99C1xaWVH+cnwZvKpg6rG5XQ4Ni
zjv14tQvUyt/mlU70XR6ePd40izuj49/sO/pg5ErNX60A9p5dYoUh6W/MF8iEecUKr7Mu7FrZdMe
9H3nRRY8mJM7+VCP1NTTCicFSRqi0ZgXmxpgTFB3kWon5LmjUtGxPumktqQM43VRIht4psS4f09j
W/SUGDdKtzkV9YjvNfLiyEUnzP02gW6kyUvX7wEump0BPPF1rvDCRI7KcGGK/ZmYnqkhumfqkSIC
rMypqef1g/x3tjTdwK1gAwocY/Wvcz74vn8ckEIUF1SRdkYPhL40EBfcbI/TjrrOlCWXNrcvYE3q
Dp4oRqFqXcWatXLeSCRDgjVV+czm2CKcp8x9xBKSzWjGGQC7wgTAVLY0Pujp3BDfZ/CIrERu1ubR
GW1zhTTXCNguI+7XkMRnb/wKhQPL+GEJ4uanzLL9y926RasSuaFMzV7rhYt6INjzn5Ye/3znqs3I
tWW5jTQF2C6PpcVwefbbE/UHWSwQecRFBV4cBhbTdc1n46nwi/tmHBPn5MnmoOVuzyO5onHjjh9w
SqiOv3NtOsPcNEJ6SO/5ZU4yBqKJrSfO3i1mgTyGle2zDwZKdI7adXlspyYVdX8/6aVB/QMuIi1g
2mSeZZ1QcWedJhOFgqgdRHdR5XEPjBzXbv3tjKPGwa/zrRW4rQ34NBiRmnp3PsHUs/CsVYs9KmhX
cd3ysAYDtWmjziIGAXmMA9O5doct4GNKZC+iqbuguNLwXUmmWk49UgLRa/sgpzlIiRfJonxwN8Bm
tpqCvkGWqb9K7VDceBfEHwsw0l88d35mouQfF5Esu/1stOAdUBbUGGKSOEAAURFBwTc74Zm3mZs2
2KRh1qZpdQvNcaWdUnOOjmOS4kBvN2m6Bk5btbXaOQcwzM9JrB5va5T5uEfyI4XJ/ZVvlcltGAaG
tSQtxgG03SrpESmUl0GRBxi4yzoUrPhAo7nNKntHWptYBWqnbdcjT1rcW/90cY1hCJ7sYNrZKFQ8
LoaLTxeIYjM3br1roxgsFbnr30zU8N/KDuU0oNBqtyRbFPWYHwwX+2AtKx0rAahCctSiKex84Gu4
KOSc5JXkJLIA0QrqObs5xuoxPhCvzBE4e+qbwcYpw6LQTfs4B3nKSpc6WEqDYNm0J8M7tTuzX3yY
IWOU+7xLOzXxQ1UFafVs9JhlStKYOY6Yd+UXagay0bP+tC7xKelTuyabwOr2a92GcryfsepWgRG3
yFR6BzzDFQ1IvbEmE3SZVgD52n4qLNxC/IqQRkMUVb+g8Cg60qiUI+7KAWGHPEQg+G9JmBqFPLRL
DruV9S5gYGPse53yGnZecHIUVB4y6EeQTct6kRUuiEJWyGdb7Jw6CU/kRc1v5CR6n5fsSaTnJdky
pCcCLhEoSmfcjpVn8C6yZ2pCZJM/9zvqm1H3JrXBgXUOwumqDUlpDbzfA28b1xjvM0jl5Y29xNvE
tDYPihaValiHknmvZycPA5d+FYBHz4hw109NF2xmu+Qv0qiQ71b244mGLQPsbz6Mf3GH8RcSAY0S
aXCGdW+R5fIvUoLwJ35pLSTM0BzkxZvSPb9bkFlT8luHatEKICADMOCOboa1iJo6st56WiaGhgOz
Ayk6JGvfTR6MyzoqdpUogUD7Pp+eVHaOIuoWQLT2kdtJvnoqbad9ESq/+3hymr6+5fpnIu6PAJrH
u4JeGKpJVANGCECLkRA82HjXRBWSHMErv4xI4SKNDW/9d0c9T6neUaQg2d1krZ4XccTaXj+YktOd
0fKg3H8WDSjlQM1rnxjKKE68+tnTMhMQI5vG7MHLo0y0ovH6MF+EpHlQ/79kelZyS4c4+q+mNsEk
MBocScQVQDgE8qG5iL44udcdy4Gxbe62166qqwt4Uy6EjeMH43R7HwHMcRkRjA6PsU5nOfLkLDGW
5XGpgwVu0NkbLHEMQTJHorvy2aq1v6egiKzTs8DJGElmWOdiBvCpyiiPNNJvZHoZm87gIhW9Rsra
zze7ftG/K0n04P6v07JIHvF/anTHKA7bvSNnVAWpxhxQHyRVQ8Mknv6eeGZuacRwxbDIaUhm5EDD
/0IWO1kNRBU1/duDbIzJUc+jn2652J5IIAOB4GlC7g4oQ8Isi4Dr45h8MytZx2zwIyFO4Z+pmb2+
3Idt/lmLkM9o8c0yA3W1Ki1QkCTjft5o2Z352Mxmt6PnIG19U9sB7qYZIN5TgcScBbaEMEg0dskd
TskD1Im20S7UG8LoUNh+eSALEj24koxgT+oHqBTt8lub96lJ+/AJmt5Dxa7tfCf4Ft8esLGkLjUF
sKf8WVxoUFZBNaB61vMuS7e3m2YzFagO0x7Ue5xGgKayxDlHmz1amBN4Cn43FT2uduVLqUj32rBK
n+Z+QNBVxt8qFOuIve3IFPCHaCw+8401sHhT4kLnKczMCci+QTmPoBmAY+5P3xoLqXhkrf1IqWWv
osDei4R389A4kv0MBi/sJNal79SnsRGG9zUDnW6ZhvIiONaO2e36z9JGcBKB4uhvoP7hJJL9nYmg
Xbk8zD5VMih3LQCckWHPun08CQnsRCNDCQ/Aobbg6cmAdJ1bgD3qwDUODNzvXukACgzp8mB0iBt/
u4yVdeQmyNN1ymSTp210RZ58dKWeMBIUWyGBbUeytqxcsG9W2IcVJSAFteGi6QF0lTf9tVETLCKa
wUA8ZreMadp5xI6RZliEeh4xb8GsB/5m9TnoQWIGWPqmasK9x1pxAVVaCwpzFKuZQBy5TOLr4zGU
TpApSgsRdZocIOCOONLqI2hvzQXOjHxe+U2MMgq1s6C9QF+2+xSbmGcS4TJL7lPmu2u9veBAt8mK
FvS3aitBFnoO8lJzJMqCRk1QAA1YPcW0Fb+gRATtIQEu6YV5soBiQnJKnaPEOGq07a9m2gIn5hRg
SCjg6MMB2Fpgdd4hdaNHtbNwJSp7p2DHDLsGWJU7jYcMuCH7onIP3izNEzXtJMNpGTO7QnZh1wYm
AFiFAJLCu5W2J/Wd5dIlPam0JfVCe6yCsxbaNd4rwEiK/X1seQdysaXjrbwaqL469hPMxdxd9FgH
tgBohPRP0ixRo3au0m1mIr1jCRMNOXiuhybaAEQQNxp+Hl11UyGU8JTMrySZiwL1v/OEPHirq409
CVsPNEarPgFlJdDjolUU59c+Kk6eAnWkBoFc7274IOsyvGL/swl5zEkHZEc968M0NHTenzlEWXM0
Kn9x+NfpsxiFRc1UgmVI3fiBT8Y5NeoD0dDCzqxYaQ31SE2GNKRGKGc9JC2SWuCsDR/82ICb7MFl
f2iLh6mameGGUH8at/3u2riCowxdXVXlmdYqm5HNsVRfLUVX7VR7e8uv/6J83UW26NsGSc6N7MGY
RLVcHWATQBGEeHJFwCiD0Te46is5YIZKXDGMKPzckNBJ8E3fIT4FFnFFnZoYmW/ufFVUuliRF3Dq
/NWd/TJfX8+71MJ2eqyA+wBE6hxlYog+ZWU9XLmKTdHQtBios7FH3JKMtNrOZt1H0VoSLKE/Xak3
5wA16c14mVIraQ79wL7xYmQilvkeTKDeZUizItw1iR+AkXXeyzTp6w0qcbzL0vWqVK7qWdhbc/Ls
6joqgDUG8uuIzxPyM7BWrcwOtNTkQ1M2okMJ+jx8vPvT9Yk0g63+I999p+5Ubii+eVIie6nGe21N
f/RlkocvxZ3P8gUrXUBQm/EcbhqFluJkBWBXvLn52w08f7cMSeN56XShXqRgVmiYxTleZmUGIpJ3
GZk0OY5fy4yxAJRMLf4gCxN4uj3qyPEk7VF3qLPqIjYZOV5nrDgyhaDDsep0idGdlu8JfQ8Ah43S
yASaFklop7uvyaxcaJzi42w5iLYj8DaikJF18Rq5MGI/z1G7RgwYYwPhhCMwj8A+TmNLNKaK4H8c
zbCN14M59tcicjexbScf7KZNPowxTz40CX6kyryNouljoEGyPcDQ2RPpyJQF42s0sei0WPQDm/HO
ZvOB5qAGSe0I+IbttFue1eAMsW2QLLE8zMBf4hrxcGVVFhiiUOuAm1O/QbpcDC5CJfO7Fgo1pB7J
qhoXH7M9nx/MSMmUV5c5035M2Z//Ogcp0lFGK8HY1U3yHr8HA5l79iTKjZFO4BJ8GM9Z+lcgenmZ
vLq/tbJ6shSWqVSjqWmwtQM7ZBuZi85rOLuk+I2CutLs92mGf+c+xBd27weyCZ+z1kQqWwyyAGOW
qpzXuSBhPDhgnwvs90ihflODNB92kVGS7aIRPMGghGhWdl3Zh5CyRAANne1twNmsDRoDtrt7zu2v
vpiAWe15uPscuPMpL4Nmq+lwp3pCDdI0PJPItYR3yXCxSSPi1S2sydnZfYezhOLVpcZzXR8rgocM
AsvEpmPOql2PvLpbp1KmxMg67LExJBkSo+JbPvgvOR/xwldyEvUOOB9jz/xEpotIKUvkK6xtY8Br
sQ3TYCUDN3pO12QwTBO/GYbInhLRbDvbKk9+Xz2xCt9bO8zumyiJm90AUNjVg8JUdmYIgF4BLK+t
1pKChqC/+WrbVnSgiYPJ7+5m75ynxmXs6VGsPgyoX55sDxSOGYrP51T44GTu/A9ASdoNqP290ojl
Uj5H4LUFKk2XrEUUIwrbG3+Rvde4/ofeHOI9DnoqLgJ3UnQdSGGrdOx3Ba7+E/xrgzlpzlhyIhfw
JeDc4PnuNkoGvD8du3ZP1EwBB/arlC7wZ9EjWVMF/yDLa9pa2gx1SsBuV3bajXoPvg9DMtHTaN9/
nSpgWYAzfJ4CHDesAbVIJTa6GcdhDdKE/ijSEvXTpAgL1wkPVJbj4WazXJHUoW7ZIhnb6osv8Yh8
5aIVKGZSxdtLtTZ1qWlwxZhEiG9RFTeJcEQsn3DArzc9qlBWNYqPwnlvxyhcxttL1N/8fgISFAMO
cStZ9S3Mq7+BCGPeJFbK25hH/5DYZK63ifvRO7qlnX0btmHA8iOyWZA7AVKZTdkUiqbFsb8CmP7J
HWT6Maxn86Pdlecuqu2vadoIUKwCZtb1y/pzCFJE6WXmZc4CdkFFJVt6JPNTazyz8IfWWVFTb8PQ
NEHR1BY3q/qKtGjw7ahcxUiisWy33U4SyxnJqMH55m9bju6+AhjXkc8DWC6cGKdONCggAT2MHk/F
uJiAl0gR1Lwb/sZEi6iXmII/NXx4m5lmGlFbLiuAmABgoVNNr7AUXEJdoPHS9cbmn6ZR9JJUydsr
eg6y1D4kKxCrVJzPt8U3BvA0UkrKrW01wH2VDnYrbYjyBgv/McB4n73qmobAKwACM5mYys5D/GWL
k6K1NVTOIsAycvOlqDs2bPPyRBt2wMJMuFSV+T7vpvu9PgfR4F6ObFotG/277T11yXyoihULpw8G
ECrATQnsX8MPwU9sjXsCASaRQNX4rkpku6EhKdos/dHj4ms7tzPfDnbZ7vq0ML8C4+5kzU3+IxsH
hNekb3/IeRId/28LgMyUa4eZcu+kjnmmRrbcWnr/WdZL8YKgf33nakbGD8cIGOBwxVvV1K8FVjjG
f7GGYfoyD5GzBZe0fY4D8++lRDaMXHEaa1WFbAGoEGcp76IblH3hbzjPuMqZUFVwkS2oziF6sABy
9r3MHgXydeK22PecTcAbMabbDDiUfRu73qpTQ1KAbqO4AZ2CBrFRlxEyMBBVLXiYHIA2/glRwRfr
HU18cEsPqR4GatzfZdTjo4PAn2W4gHH/CT1Ovb7o1iWonJ7AnQVgaL8OgSOZidtAQxnxld0gcV1I
Xl4mQBBfCrcrERHgm1SJSI40pCLb3HVxzPJXDKSUm7ALoSLTpEoNgDZ5ZgO2hgGJgBxAh72C9F56
aum/GypFnUV847dOsBiXjQSoIVm7dZkgS+DXKRo1JFnALEDW9mrKwXNCENGp7p20pqm0A8uBqvEG
UuRFwO6ku73l3vFf4ZP1PeHD1aK+EzRKbKBTI6rXvzMeG2sd9Fn92iaITISt+TXMHG/clELwXR5H
I5CFqvn8QEPRpBLVqwUoi1Ez5IarZUyWskYl+A6xHwluXTafLC/7K8zn6AUJ+N2BzY65bwOefx6i
8ksSJ/kP1NX/Jabo3w1QYgC04czdF9GwH9weNTiOmfBLO1goslG9OA5SpBa9j0nIGvC5pr7dbx8U
k+g44GHRkN1EM9J4SHG+QObwfmjb/jDw4BSMDHdzNZiSl5D+MqbA/hK9p2i+UbPOXlMXwQLgLVB3
yQ5YuioC1DGVU7C4DR3yO0aTRdiivDss3d7szEOfR9j+xP3wAjxE4HKAlB6k8sCebOUAkvPU2ZLS
m2r7ObTdPSljDvsidcBdi+/8iWRFaPrHsg1sXJ1A62HLZVV8e3emjhKcxKWHjJMLFlwTxDcB/8yH
HXEL0KAvd8Q78FPDFIb7zwFpPAmshUKAc9EvOhQsIbsPbeWbNmDCEYWJQ4CpUJkTFThluDpOjsPQ
pttS2tHKRA0QiOBA4lutpP8ySMTBXJTNrFyFz03DWSGE9zNHnE1pqenee1pBdmGfAVT8P7vQ/MLh
x6YoB2R4xvNrEqS4kG3Kq0Do9doGSFwATEnhnJUCIKEImdegu1zUIw6V5wyKFMwO+yqM05UPpNmz
nf1NZa666nVBDtJoQz/N7sCFSEluhD9EQ1wODGo2219X2Do9PSZr9HJ+Mubj78JDhtLV/l3QSTvH
iI89+cmJYk4gB/whuwSAqQonQ0NaFEm3dZmdH7VIo1yEmaVKusp5AO/NL24ka0KXrVloOwCGq8eJ
K0SF5oNUMJF2X30fe2T4+rjn5msvbu+Hiey/m7P0wDqF78P63bguAFEJwpFG+1dWKj5EGaq8hHUc
QoArz11f/mHZf/Pe53/OEmzTlqj9c4+El1vPkDtc2i3/c4zibxyYCy8O7uqP4Ye6GXpkZoF3LO+S
5GbhwjjDSvNCIkOa/7hlC7IVJepQlrUbESxAQiGGBsCUtT1ZiN65s28NFu3cCFlhAXiUzmM9t1t/
ir+Og99c2tRkH6XfFheRp6+lG875urcrdx0hKWVvxtz8yIG/8BExCdKNjgBslKq0J09qAIn+1fbC
aV0G9cFX1U8gkjbP1NNDNseoGnRMd/ug0ENtPIqsPHEwOFEmOO5BZkRKPyWWD2KMn6OmqKYSqSfq
3yKu1oSlSSkdOq8jiZ2VZwNcW2eUaLO4sVdDmzFFNjCD5AEI3lKGz4NqLAApAPrYOHkKNoHkE+5/
z5FlnEmk5XXMInCw9eOGZOHssb0EUej0IWWhdUK9mL8VZsZOAfDYbpMVOatOevmPyOP7hpXtU9Bj
yV5oFsBz3G0iDyywRJZAXAq/o1YgrTaZC1OuuxTZYxoVKCYYIBp3Dv7SuFxXsEuW4W/61gK/7jtd
qUYF0rIFOUiPg8R789MAQdQDRq7KIxzY0W3c5BaH3U4mbHjB1fjwIgHHpJCZo+OkZF6AjHM39eRq
0SqZmLq9AyLZZxLlFhLdsR+atjTMusbFMtxUh47jgrqN2EdqhrDpduCMGzcdL1m+Lsz6WqHC8Wko
a/Nj79hAmHYacedRh1a+NoFodaAJcJDiH9ScsyvNdRuwb3EwWhuf28ZZRGN6c6fcW40ok/jTiDjC
dU77xcgTbBhkJQ6ApDc/J2V3IwPQAMoVZ7VzK5ywP7eZjLcFC/ifLQpt1Qw09TyJcDO1vcTv6U8j
E+K2rC1x+P1fRyL8XmeduM09xxoFP9Pu/gyA1rBrK7BpAsK1xE2U2hTRmBpvjqbgAlCVq8xde0+y
uu8ohbPZtpFTfM3GT8TxHdtcnrhnC4CrhPOr7/vZui/89jKBUf6rE9xZCTeAVS/mV4ujOkxbddVn
EiPrdj5VDk8WK1mkb1Z5CPYin+W7yZQDKJAFytXrib9Elm1dq34+MT/O+KZWyPY4etIhdDm2Diyf
96zPvusj6uNBl0xkXN6Z0NkVZNrY3xnxhSvCC8RncIeRPdOgUuwXZgWiVoRYgU+nDLSCVS2qzHDX
sU/9zPRXUVKvEpQ9ziVSZ8xhq3ODH9J/Jep4UeI+fXtIISaHFFWaeFSC4jUa+3keApByioEuDUTj
1cNcd+aG5Gtcsnkn8tNzIxBTbFAMh+1oVo0rN+7FDWBiAcLXfb2ePSf5Drqjr63Mq5coB8tWYXom
0hkgT+dynwyB+yVAqsXBAibPLgMz9nfZrwM5sD+AvOfuOuZXB9AQ2V9xS7IhPRgBxdbAJfFpKJr0
0xh0H2k+J84BHjvk+VPRON7NGA3sd9SDLNaixjl2xQ3Fs6ciHwDyJBG4dqtqfs271tsCcVQcQieV
r37NzpaMqpe6c6Zn1EUjvs3tN7O5GcWBhr+ascz94DT5BnuAHS4l3U/9xKsrLgz6hcNeRIifxmMR
H+kr6sAMtKImknCHcuMI23jxiuYLL6T7vfJBrhw6mf08tmP+NIdYSknh8uzQNV3yNahluM+Bab6f
ATT7NZ6cLRkklUhRA1nJC4BV2ptTIoA8z6n7HVm+3wUKrF8sO2lPrYdwOsk9lCIiOed7nBvetnIr
/9g5tfHiTt2XCIF2XuBtPoGJ7mPnyGldBUhLF+8E93OantkIDgQSdQXvrxUWpCSxwKNRNAiGD/j7
rlPQH6cI3GOCHATGdxPgluy/mYCmj7quvQon27UKg1p02FfnwXxGVnr51CsRyWlITVKjHLTzp3Kt
ZdTTdrPMmsvEwN3bbIIoGk96kwmqdb/c0H6TmncTn7hVPWJb1bvTdxvc402n0uH/xKmHa9v3jTht
yQVx+tCenPbgpNZD6i02egcfZ5FYD/7EN9qQ/BwvAu3WEv+xDEAa+AXqheOgrbdcVdQ4qqImUT1X
KXwDjFOkIBlptWJUBTYk0wokcbx5xMJXqZ5JilNZ65RI/KMCIctO/XUCusNTajTBrWlTVLeqOyVr
wg3PaJivacnD7e8suNfsKxTCvtqGhwpmYTSbKHKsPThgjmObSpAMD5GxSQPubzlwNHPsiatN7gf8
1tSp+XEoC3Gc2xp5I2SNVMgauTx9eYp7h32MjWS6qrniuUAcqyraXaAua/V17nKnm1j2zpxwcx29
a33eAdFIG85ucfV65LuRKHDGZF1MuBD1HITohSIrpZ6DL0+HiJEWg7gBGR1tns+bHrvt9YQKIolo
yU83eKCCDjEmRWkKSmWU05JymJo3j0ZpSE0KL5evb8cH7NvNDf4ezpUQkpBzY2+4a6QbHI9/wiYR
JBKiL40AhjCZLZhKqTIO3DTbkPDOA8azG2WLsTmK5PpWEJ3Xx661+j1O4Ni4JfIW5E74Tzd+94PY
VUnGwxbV1tNfQHv67gam8dqg8Hmdd2P8KcY2D/Tinnx2M4FDRF+5qPdO2xMDlcNBWhXKIPIm2A5p
OezcOkfwNDVBH6I4RABkFRwrI9pqEcmpmRx/6lZ3426QeInmT1pEyMvkyxnKwpDxNqGkHFn2ccbE
FZ88+9wbKdii3PF1MpL26DuNt+mnZnxlQHsGDHQinxh4hz4HE0Ktyiz3XbAQJQFoIox8ei2DECWI
htPg/g6VbsfIK6N1CdSFp6REkiwTWOz61gQqFXJ/g6xIjxFrUNZBJtQYSYzL/zq1163XOsOe/ICv
qRZ3j234aF1LJ/xSc6z3QY+3pqVqmTOJtZWGpqp01kPSlso4UsZMGT/4kpan6QaYLYjkVj7gH5aW
I+vlZ3/0yvd+DvYOj1nIhQl780yNra5+9VDL7v1I+u68PON/6ckoaXDkmXl65kVsP5nTgPtDFvN9
aAIABbsiCKkJFARuhuTIzlwEWkopF2kFUpMMwXtQ+f7Gsxt93H2i0hwvy59TUkpHjsP3jOx60La7
gDyjx2gTVBOLbeyg7Gd0o3LtAz0PUQUwd2QVH54T1Yw9ovlhDAxjUlCDip/huUiBIs6roD88eIg5
eU3w2j8+OMQIjQcFDsZ6DuoZY7OLxDxeaNQmCGyuhJ+uPFwJXLVtYZnIEEIGTicUar5qcEcGiF7s
Z5chyaIsVzi9SkjqO2ts4DofdPTvbFkxCwsQSCJ2SORZpOit8KUfeHMhEaqvk00oYuDTNJ6/tR0E
kwDKUz4hLoLFlLq6MXu2NzOjPGkR9Xy1Bi+yhN3PQopQadPiIHCH8zGMBvzvGw0iwupgh/PLcMxz
7GVApwkynjAcNibKOW909mO4vN963Ac7AEhcXxwzLp5zGR750INt9mEqVtXDcSitcNVN+PfIU8vb
5210QA4QfwHJIn9xOg/XOODr2deOh3T/NhfPmREsFnP8DZVwXgbsqSgCkF8FzjCQ30TAbWIeUudL
Fl1oXGT4+/VhPGxpaIEh1diResYmeIOr3XpNw6DgcPSVo/b2y+mH4xjNQackUjJjaFn466VlucfL
FMkpeceS/eijKmcuubGkK7YxWLPKMXsVXYZ3xZDZzhVnPufqhvn/cPYlS5LjyJK/0tLnoQw3kMTI
vDmQvq+xZkTkhZJbc99X8OtHYYwKRnlVZz95FyRgMMCZ4U4SgKmp/guAsmZHrcWe9WO0x93wpmqN
edFl4UMX9hxUdvalsLsvCYJegAG5I2ljFo7xXGNl8Oq3yuTpeiTuQZzB8Z/zp2MXswFaAbmyqTHy
HmnG2O+KwnjNx+bLGIaVnKevR+ttUvRHOlIAHuGlMgd/Q62lWJQdyVby3JolIm9cqpbfjreATu1A
qUpbOQuBp8Gdt3t1rLh5DWgJ9SxbQBzS2Z4PIRgpw9FcdRNwSIZzsUVZDcmp2gnSxNtMB2WFUmfO
dpaFEMiPD6DSugLFev9kiUQ7x5l4VYvIbz28QVIrfyI1CaA7wPhSlGcaxyfj76fpHaklVfN0byfN
sIu0cNoi9lQ/610N/dAEcQMl/qUlpvU4O1g9XiMWjvhUI95qvP5BOu82wUNIFJ7U3qmgng8/MjUA
h62mrGZ4G1RFFUJyIzbvDFnkmvhlgoBnP9iGcUd2vyucVRlNymqxiQKvTG7gm8XhgeK7auardw7y
mDFosE1YzFb7NJHDwLM5YgUBZWh9stftFPHDoDPnQLX6b5qLC/mBgvJ9xDKsiBu3Dg11v/jaQ/2C
uG21wXZcBdj2zx+x+NEnLk2q3VwFjb3xGyEA5xp9XXiWJFhsG0SxstyxNqZsQjdtmAvqJdvigu8M
fDe1ZARcHCMBvkyagYY07dTs8cVCjGR0pp1QSrFXawZ8CW/7dcNVCNmZWMUYRhp+t2N919kBpGtN
Drydo7EfkE6GbtNoG88VrnTFU65caCZQh4p92seQquB5v9YBfrvwMM129OS3fB4D/D0905OfisIU
5YYVfr2aFRRtCWWGTDkgaSwcEm8MDddQouKOvI0mT5YJtBh0awp4hpkCgiurhfwd/tNhLobziug1
qPhEeBKU9le9S+1LogTaA6Tbu8oIH6kosQ1cs9jU1zHgTI9YgzbXMv9W5KmF1SjWPavWB6v83BYM
pOwj6JoO0A1FP7gTXZFY/tWJIuVe2LgKp52Q91/593Gn+/dOAe3d3EBUhprUwadsWqUN42saZdZ2
fEWOpApIHuKu4cnndnrEdvhkFKy5NmP3XhQOS9c8SzZBV2gnu3LEquex820c7puhyn5wEL3jivPu
wk0fMgw6rj0LgQ3U7LTajLaDx7zFsUH17dryFvga6MUQSyZMGhU5gBl8EvW+mgbjvQPattmMhNMH
oW3wdXxRKx3rCN0+It9DAr3S1j5auKh+n1tgpaa2Ce2Rlei0xisaIJH7Hmmdtv+1NBKceUwSR0gy
fVSrIbO6B4/ZOUjjnxBWrp+r3q83yiQcHJeX4NIbqnRl2cHwNU/7jRL71k/pykyrml2jvpiAEYvZ
AZGt/jLE4CSwQPz6Uo5qsuWJyDfppBsvE8cJyjQV8Zl68W1mObe+LIMSlRV301SGSESWhHvgneOl
2+ltf8Q50CkDoyYQ+x+2VtL1ze3P/nN9BIPBMcygiWc4NTsNuMe8KJ6yH1XybAtH/6ZPWLIXUT6e
hlgbLyk4sbwKNPUbNQlBVyxjQlxSmrO+wEVQ25fRIqpBXhQC4KM2ekuHQxGlpU212ynKKhAbbap+
4K8SIikdNDpLQTYuSXCDJnVWeAe/91JHrEb3Yd+GO82JBcL+HUNQB4wkp06UkJyqgDogG9ZN7x1U
m8ibqoXAWyVjCRTH+whEYVWO+KVUjkeMpL6XSNTZZkp9+cWGpXG8bzUL4azFh7oLJ1MuLA+AavLH
R3A2iU05+AhsJkl8ViqngmKTEn2JrfhXLXNOFP2pN5XmZ4kcNBdYLPEIQR6x0cc8PyYJ4srA9j/r
ytCcBQJ/y6WlYT6blisjU2k5e45l2+Wf//jf/+///hj/T/CruCtSERT5P/Iuu8PX2zb/9U9Ndf75
j3K273/+1z8BZYQuj8ltB/8akAA3Zf+Pbw9RHkj3/xWmdZ3nbWFcMiBft0S1Q7Q6mpFuVA05jouJ
mHeW5sy+E0GnBc/yjZ200UzIQx43ZD895yB41Uwd6D4/OTELPAcRIoseXqfJCWfM+JqpChGHBLgw
+FCTCkhdJF6XqPeRME2vQLzyGzTKPfz5rZ8C+kFuVirlk4IY1EZtWHrQM9FeDTPBM0EH/RtJ/ygM
p/vY6wW7WVGP2thZBruUopdLe1bgw0rGdwMrCnckjif89cRX8/svDpJ4UyqqCs2IEoBEateyLayM
DSuApZVTgocbki7vc8fR76MQUui1sK/UMrJovPZt59kBAgZeD0q3I9LGnxZ/Y0jYDjqLSPkml6wJ
s01m+cWKJqACGkPxSh/HZtN8fI4KQXNXD+1gP08d5eYDSM7SE02tamZ0GXgEhioePlJ8oa+KS4qV
7JlacalqUPtB6ML2h8L7/S/NVv/yQwO61AFewOKmremG9ecfWp2yQCQBny6qrQdH0lGy6rEMZ/Gl
WV2pQHZfFOF4Ze6G8swRTLp5N7fDXivC1Z991Kn0mw1yMvF0IwpDFa/XfSvawPWFnt0RoyF1JO34
A9Rhxh7hAsg1iUhbC/yoNkrgZrGwv+fyRaa3ZnkOIV1/5pqBawHwEvBGtpk5vlnYRRer2hcjUrK2
gQFmuqBxzFUL9vCNAV4jZHtVseJRtAmsoICkU2ipNlMoiorsaqUIs8wt8AlP2zpIqxOEQ6tLqwMs
SJs5uXsrjLzyIDLaztu3Dw9VaFnhpWGDXjN67w3Y199/Vbj1b78rCPzgYWAA8MHBPGrL/k8Phb5X
xiIznfECWKbvjZNzsrmuPOpV45wmxyy9sg+0N2xCDRepu+WlM5LywdKVZ7L7oRKvp8KY9jgl1F9D
5WAOnfaGlL5hJyLdX5OXhe2nVaX2OuiadmemZXPNgTtZy0CrR82YT801lEWXGJ87SmTmnbsJEeRa
i71YvnF9KN+t86AMdiIujZchAi8hB9gmb6zyWe3A1Si9RD0q0IrBIL+bXrWgaZEanAA+peK5s1KM
mnu05C24gxPYkGerRnNOvqYOb12n+F5jD8Y1cupwD8U5/Pmxm73TtAq5Y9U0fS3CaF/Kh3+Rs5Mp
8nWshOgfnOaBW2HiFk6rHaipcWFex6zHwSjw6F7tZMEWySw+JJ1KZa/ENk7MI/1VlH78XVbAx5t8
j1AZpEVWyPLRlavT4oOurZan1ZF2i0tB+0acRNgrKPcUHnUYeNRsfv/rMW3z9tdjWBYQCpBRMHS8
VeiV8+nXI/TEToKQxRcFiDuvshzzzHSBW4pDe7k1tJ+jTEgiE3WSnZp5rGZHI1TXN3ZqUhEOfbuy
u0KZ5/07v1ZL9qOKjJJCfvIylD5BjBAJshPt5cZO12DnTn+Iy2DLutg5GLJQM8TGkPlj2YdRGVGl
rrlKVmpTDRwTzmGx3frQdEs31ZBsuAuQ3btLh/ARt5O+ef+8fzvVp4tY5rqZ+vaTyZGubp6d3Jfr
zkAwm8nPXuyf/JZPWaZZbKMSPVt922x8fHUHniQQhKMqFTG0kw7Y3qmHxUa1Gxui6yMYFeQUVHxq
0xRz264iMDS1OIb6uzn+zkYfAzAgVuk33SFI6txKqfONxoFv0Ar/FzB3CEfy6Uub1uCjMMvhbI2T
fQAcE5p+thI9IgwAnkQgBn5I6ZS0Nf1fWql9A2/q9MVyhj8GyUVKVY79pi3tM9bwKbhItTT37LyZ
kP+CAzslV8JLMrCzRs9zIXuLLnnvzfoyol5EisNHGjB14efx5BFhvIqA3GZwkmgzAlZxsnUj9Yoe
1Nl1hLf4qCeQ39I6/anrDECOyuoN68NomxjI2R6EXb7pubWzRk17ouHCAbaBSbdlOMf/mYYjihVC
ZBn7uhlopykqX0FUHP/XD4zdjLmjHkfTN5Wdd6veLNJXtekvdqNbPxFovdeUZHgxQcyzHnKzBad0
7pwywwjXWaOnr3xsF9cqhmRFGzrPTlWaF97YIORpwfspW6ntGyBamnBYaAlN9QCKr9bkRz1UIH0M
OekYcWOfoDXuqaKe1voALL4ignaOci2RsyXANVgMK9IMixIZJJvjZ+TXG0DidX78PpZG3ATH5Fi8
YSDAoYRbkgpMMgWJk1TtEV5rXY0F66aN4gPZipIj9Y06SntS9nhvWNBmmXgJ4I3MKK5YpR2oxmST
aktHJ/OPe8o/pip5m5Q2TE5IpUYG8TKyq9LSFbwBwJpP/cbO2h9MrroqbXgvpj6CqhK1VZzx1W4n
xS+X/rFIgWzIgI/JZQYFFY1Mjagp34LaIyBrru6r1jqR8JXFERmEyj7Awfv8P6b/fORgcWPhwTFr
JWbyDzL/0bT4vYf+UsCjaF7cSlRY3xXHvE3fi8rnYJZe2tQtdAlWJSO1Ie6ir7EQjNy5538yxzyb
1dSbWFGN5OxkZYpjYxDRKpzzO5yVDgcN69O10ADmAFJjSwBq8qhwr9zpDuh4yEMFgaZb1nm2AjKA
nUC5uh943+2pRQWX9qWJZMLuUAU1cK7IFCzNoEB+iDquhdFVlUtcJ1bUiePcpmpYsbzcUJWKDHFu
tSqMDchju2JPNpqNapFfSsi4nJ2B3BfHrFZ7yhtsyuMGWJl76lk+h8bgmLoGwG9QYq8etGJPMEsB
CoF9ZUNDnFCaZBs2DfPVR6ozFbs7cnckwTlyoD67B03feJaflh5oo7mlu13f/5w0A5+E9fqWUhSj
CfRj1NQk0tlozGzdyt5JNqlXj9NiSxmMIvMzcJPrvxm7ONNYh+mHIkgdt0aa7zGRvzMTJ/JQj0YU
Hxk/0qqWU47QGPIQPWqnyK5EPpfsoiLWs349BAxBQulJtiGPgmRDbZp08Z6H+EO/+v3STFO126WZ
6SALUNct6DZq3LDk0u3T0sxWQ8XCsYR+BnwrbvfOmxq/GnblLejSG1DqAjb9ty6IDSt7OUmo465t
fWgH+/0VZ0vFuVfTFvnPDj8lfLjPurF9IFOnl8WadU23piZ1/M2g3Bf35EBFIwfZctAy0cegwewr
Fwv2dN72lSbY54rU+U77vwxKEqBNn8LQxXO42pNR0/HQj8e+R3Jc5ijB+i8yHnjbcDwvDwOJehAc
PickPFV16KptbDMu8ULLEa9LnJ9maWNFUIiXIgCNgg5OkHsDJN+bJOiCUwNOQuhjtuY2ngx27bF3
B4hVs56DUdQIwQ3O984CuTQOkQMg7B2XD1uOHcYRaYIQaF1ikWmc8JXZYIcYFiwY3SVAObdbHTFf
OTCC+Pbvf0D8LxtD07FMy1EtVbOR+6LfnBbFftFWuHX7c8BB+hMYyPB1q6lCzmuReoYRoKlUGVSo
bScH7RcyTsD0XUJILc3MFRmpUHBnqjhemvwVhFsbzy80Y20zY8IiCTx+LgWw4g4cyl0+TR41IfsK
zJAsyHvpwB+hvZLL0kF+NGKZKpTSXWrJ8q9+UyDoiUyUxyFSIK/sRBAasywkUCEpy/NVhvyz7BWM
COWOIWznNfL4tfuQTKEa2ZBnkmwtpXgkKZXF/ne+n1xSX9/0Qz+5sRCRJ5pMPZWW6XxpjF+WxP2l
0CY95DYidq2wx1fyqsNBPSERh39h+S9TelUCkLmAISBHXtiKSVpTzEVemIvMixcNork0cG2dfv/L
0Ex2+2hBqNjSDM02bQd69NrNmYEOwsgu5GZ3NqfG8SbJrE1FGGuQFLTAkbPYqJaJ0QMFS3wJRx8y
E+Sn4S33yQ87sOzOrgUOpJr40jlRsB86s3GLMs0eca9TmJ3C5w520l6kx9aWbMDmqye7j7/OkffJ
ql+U2lBO5NtqoOBJ8fWvyLfOq+oxP82eQxhwr6trY56nwxLv1MTtm5MAQOmJKHt1bLBG0zxqp0/b
Sm8VsNzY9aoQZrNvQJcOYLPG98JWki84Z9kWlS6+Dl342V4iPYrsvMw/26V/rCbTVz8VbwprHltm
XpB63j5gH+rfOVrxEuG46NVq7GIr2Qc3qdZWr0Zgnt9BUbFhAjYW/CxA2nAm3I1sTUHgnwmU89HH
plZ//mgRJOej9TEOFIKfZqE5P8aBbcE/UysP4vkTsgTAziAAiFVO9e8Gp3D/3eXRxX5cAnl+XN7k
NN6Yd0gIS20mZef10oZgrKNclX7IoMTMyscAuyoc3bXlY65a77ald6mRn9I3xn+4F/jtUac8VHeY
bWt4VOL4g93cCt0AcH6QDem5tJExprU9lvkUgZrDUqAu2+pmO0EI4Y/4lMErRMnZeFKmGhEIZJ94
IM2ynhQlSM64s34FMWNPpnD8+9YaV7aWWk9cFkjrhiaHyB7IgdvVj1i1qvPcGpF03ndtsSdXhD6B
aQy1YENNTU/EWjeHN/CUpC7YDI37Lu+M+7ppsu0YKoDVShsVbVjxVVLb3XqxKZ2feCK07S1j7N0P
EN+fesfZoTNsHDQD0rpN/aC80KisybP7Assg+SlkwUlcdQZo87jMYPRpcFiuKGEsBEQhyA+TilTQ
omnYHVLtBnlWGuM0PJ++iQ74vcZPX3gcRbu6j4ptVar6a+qrHjlAJVtfjQxZByOOWh4MBz8b6qAp
bcdTlBAH0W7up/b+PzwVjdunoq7plqrqpmGaJnIDVPlT+bTgqvooGCHCpJxCBjb1JYmEIcrHEOuZ
BasX+5JMcmODPHe7cpwAKSzIYnPDLJg+0bkuyTxhAXEClZti7l06iDNWzyCJQGOXDgMgHM2lHhal
LdJAm7uWkMuFCuRTEgMr1ciqCXTrhpuBcKlbwSFjsqUq5Kb3vh4EB1xbf1A51gNZoZSvJTigvCJi
+abo+kuBR/fPgNU3Fdk1xmXzc5ram64Rlkl2/ckHMZHUNdhY7eq1xavySnStDq0cqhVZ5gbZ67WG
Zfr1TxYg1mK3USVwoeCtl8vU90xyXVGRT5Z2isF01BKbFc5lwUyS2Pr3qlDs3Sc/OcwGyHnda2Hn
TQ7QyFpda+shQhKUIfYLj01Ull3rEj0S8doshczunIZy00u8gF/W4SMboKeH5R1grrIFxYqdj3Me
3MmdhXRUKDOnKaQMB2D4a5eqVOTSSDXHmUB6EXfW+rajF4+//4Fbxs1bX9dsPOCYhcw1zTDYbaTA
aiaw+dkAA+RBgRMiJLQ/D4X5Wsa61XgPUKFKnyJwIj11uYZcWhazY2t02VMSl0A7xhUD3wmaqgJF
CmAwMwCeLCRWdFwyYrY4VIhTlQMOklRbCuJQAVn25BRW8ZHW8RTmIbtaFnskMiTjvZrG/pZFndKW
kkpnHSo/xxaPJTz9vgUsRngX6GMkLn40qRcb9m/tR5A4+cNjjgeTB1iI7yPs+eY4DHiBNKAzEVKi
yI1j5Npp4OnLSGd+vdFpUB3r33vjdtROHXorjpSb338LOFn/y9fAcU9zXdO4Bv7jvwTXLIM5WPLj
pKRPzAlpiGAmn7wg6ZsQvIhqhQydgI0/KqHGlxpb6kc9zdbgaoWsDyBIj0oZGtiKdT2iLxWWLpE2
rQseOA9xjpz5MbcNSBQ0zkNSKv0pwWIK9Jd97k28iqGGyPUdOecqaAfB9LPrk2rMvboX2arMA38z
+ar9UKYG2wCqbavfpihX782pbzcgwOt2U+RjNQvyjAbxy69hWLY4ih5xMl4P4hW5ZG6KPdpsX/xT
nPEs9j/70zx5l/wcHAhoUD6rCq3hrYmTIY9RLuvSpu48A2Mf63UfOr5jeQpiFEzkEJSaLBSxMuyL
It2SiToXNz3FQxOIb/jpEZK3nc5JjsXAVKAZURhIprl0hfpU1kW/H9K43LLcwDY1CKbW5ananByq
jm0abztRf5ub0Hi6L6Yq2IgU1P6ughOFQz5x9YDtAmomh5Han6qfXOfqJ4d5mJxgmWoeSj1h00Hg
pQJqsqy0YxR1b70IjU0bt+Bx0oWCknoAhtSOn9qzuxxDtdoATcOAB9d6btLweRIIlIKWq3R//9Pn
XMaNPwMYLN3QuOrY2JMyzXKsmy1py9R+MKxCnEUKJIkO0WecyUROcaRCJGkJ9SMUaQuEiktVoXXr
MYd2D7koWVceLegJvY/71J695WjyXJqN77cb01dCN5NcjxFiiOvCroprPGrFlWqtDVm4IvTT1U3H
BJ61TVhit0YdiXw7UQ1keQBlYtuHo7w/pkrlfKHwo0NsjI/L7OTBoal6yo1p82kOOdLCRu3SZdvF
naahMfWQexlouqHGnGjHOB/HS1VmESIcBZ6KVgZ8kLSlepPqLlbIFcDCgD9lGkIeRSaMnyOL3Do2
TQj85I/q0FuvJQMaA1IY4904AOLfQHZurQX+EbHFxljVdfE1HgbkDlv4tW//ponTfLGDsidWIQA5
eIqA0lGYldp25LqKtYyUX5/TidsBBOmQ89t2hg7ymMxF8My5zh5gqdC2XTmpbjb6/DoPkHnJlhw1
Od20bUF9dZnmVHfD+GFTthTEAXDsILR8RcAVcB3jxIawLdReumdYTGp01kbBDqBzwb84gSwT1Jug
M+HFyqEcrHmUY1fHEoG4tybruacDT3q2dUCFEO2oV300jd87fUW42E46qNIB6rD+XosD50joQkga
2htkBeABPEoU0YI7nMGIEzQ2AZpGdFKCNqn45Bh+dC+CYeBkxDyxmSIVGwJdXi7P1oMgfFHCCfTz
1DInmGTRURBidkHi304P0isfDfshrfMIcigA0IscL4FRpNV6rIZpLYbYeSAXfXox8KpwI2buDGaw
R98xlVVTAKxfgTXmMURg7TSUzVeQNUG1Mu8RZsujbhVXloVdPJLDohREb0j/nw6j1d+RKeTQsHHL
zG4PJtfukyKYEDOywVAWd/xhGUU10TkxeKqSpxt710C/Aqlmz5+mRGI7Egta5wt9aEliTTUeOPsu
zV/JNk8irwuiOP1eTcw3FgZgLmoawEFMrfrWy0y1xQ2o1XTvmP53XvFgm4Ik32UyetTI3Ckw9yNH
S/EBblEs78ZOHmRLIpF7PQdfoE1pWGQMZWpXr0GOUY4l50+982CrfR9HzjQMsBzbA5lbjrzUCOn6
Tf7dCBiEC7JOfW7DflwhhKBch7Ebt2MfQzO3wH4JNFbVNka07W4MxmZltn7wpXIGyEzlpfYdSik7
EM5EodtVsZukg/KL58ZrMkT8VeRj7VlJVl2QdAeKQDAaF75e7zthvBA7MRVLmoDg2UbFkfSJ7H3j
g0W2BsGVp+RtvV6yBOZus6v3ts9eZr9lPjlL3vXvs7BkU1Zbip+qji+QrWj7c9NmDr9MwJFSp0kh
2cr67GHVuX8Jkm6/xGCVDw+y/XmOWqZglHr5k0G1Avvk5AisKY58gaxVEwNZXpmdzjaC3Nr9CGVy
iIm4Zi8cEDJKjsTB0NfIzkgPipNpJ96mIEqcu31Jkii7sxE8TSnYqFU7O2uNlF5OMj06GjHOGkjp
IquhNRk31olSJwsfqnmDEsVY+iDtkgrqiHUQZocBgsHTMODA9T0D8w9jQfeAnoOPXZJ2zkydy55l
UP0XoxHIlVxYYv8ghMWJBs+dl2hk9fbTuJn3U2CgJgfO3oCRZi5EzkAt0kfhQ5uAAbAK86dOFnal
vYSxPp4NLHWeWhMHyIo6IEPDaPOnWkuzg6q1oB+Qvm3ahQ9VGwFOiE4a8OfhSgTYfhQACq4P6doH
wc2uc0bxCmaeTdqN6pPfqc0Fb4EWFFCwa9LNkW6DbDY120Q8UZ+QvetlRjqcwPOIZHVVEa/Yb6aS
wYzvwjSZZ4zljKXlv89IdvpgclMyIHtS8I3iKKZ/iqNQpjOXL5rCgnOCnalr2kH5ogd+vbW73lpT
066M3vNj4BGo6ST8DIYW/Z7mKLJgRWbBYrADyDn0jzmiAlutWrFWVVooyC3BLpf2u10Bdgi89GfT
Ysehj+FpPtJyyTbvgccMUCnG0pe5OUFsvLIGcP3ilOtaGvvMZ/0lr20VUrfBeHGSST8EaoezSMWy
0qto8VtGIuG41RtEtVdpMcRIDO6DNdYVUAAJO/C/9XZwpUJHPu2ubJTUrbKw8FdOJvCX1He9M7x7
8CZDUm+eWN/ANBbs5yaNhYyXtgIOBS9Z6d1HWThPGivdsO/xkCe3xU7Nqf1XYsYm8BjQTKyRJ7CF
yA+WIwFEr/fIm3zqkeZ18ZWkuMwdPO5Lr9cdBEiBV/0kk80AiPC7Eux6BGS9kc6eZbKpiwZ+eFNL
b6pj7fjOga8NsI9+SpWm2/PdipdXcx3pruWg6x3K65wHTfe1tYLCGXhEI/YcNIWyqlsLwGrApEXo
Ro3ZAawxGjtHi7qzyGX0TUFgjDbPRtz1noU0401C0bJca2afZZMNkrtpi80+qOslXjuRkO4b0vXC
GY4g3qn3C8s61VrAY2RuwAHUrPfIWBJPBXLdHuIugVAUWn3HxNPA4rOfJsOVTFarB5461gHwDOj0
gURcY6lmral3imvExNr8Z8mSAtQqSf/W9AJrbaYGx6Lo+JeeFV7LRP8WFwrftohSbsgtdoITnsnB
U2J16RlB2GR2U3gTeWPbl+d69K3HJAd/Yo4fcKna9iFJ4+4hqLTnXqigA0Ie0IOKw5CzrdqnFA+d
h1wWSlWp66Jn0Xqx6XrzoAeMncgjdZCpkENrFzjD46Cr7Hm01fbJ0d6o0YO+7jEEOJ1aDN/JI/CL
YOgOreco1PwHYIhWs6fT9A94IuHO9q2nQuqagEciAt69VKJpgIxtDkJtHVnFyTSIr4mKoGCAR9i1
tZXpKjIIMviF4TxjV/G80AkUQYK3ERFbDTYYov0dUQ+A/b7FolerjC2C8JMLxsM7xHfzL3GhxTjK
Bh4SorfKA2vbxCWMQ+JbdwbAfF8CMIfNHqVIg8eqrf7bHvJTfAYFNj1Ry7VAmpQLlmEVAtENJG36
FpQz4ThsWDIGyIzDS3yFYIVY9+EY35lhhjS40Invuv3YtMqVrFQUOTfWqo5F9/tE0l/EUN+MKhCB
y9bsF/tsq4D31u1w9xRrEVtvaZeGB5p29rPi4jBo1svsUUap4WaDAtkCZH6+X+JQ96C2lBOAxuL9
Eue2cii6SLku0yFGbqzrUUUAigYoVrst5EXp6Risgt6utkrRf7U1vKpKyGQ/y5ZaVZ9aSag0lybT
9WeTjXNf4/fGc2E2fzfuow8MQYUbxcq+YzZ+c+3wPYam+4laEEcPdo6PPGNqjqz4kjkIS9Rinfs4
FBKSoahvCnB5S136Xqa+CiZwH3HliVPcrA6n70mT1adWdsZB+j7h3DuY64ibmKhUBy8HAeHWKvEc
SSwxM1ou3JZOE2PhXEYnYr8ke2WAN0At1HBNhJdkm/p0PCrWcEdui/1jeOorSHjLymHjjEMC1fNJ
eRsm/b222G5q5RQGXyewlc0jnLq52llzbKfShO6s0L8gLwQ6CMr4gPzJ6rkYX+w61b/IV/9dGaqP
nfQBmY1xTMEv4VpWnJ/TUGvWwBHXD4U+nkDXbL5A+szeizDAjlTy6CqTk640H5AgaqJ1suKxe8jq
Himf4II21aj0Pcq/GfE/95+DvkUYO3R8b87UqY082QkbBI424F4VWNLPlrywQeWA/Vjhg2WWynPc
bckahzUDa4ZypVYDPulTaCCPnJqp2qu7Eg/kFTXbINPW+OMX89CclThNj0r1YLPa2SkWNpngbdEN
F2B5LCgaEAqMII3myCSeRpDBQIiPmrUx8kuo819RwscdnnnI84GAxqHnoHAa6ma4GsjtvcZIFdyW
KuSRO2lbOgS+QghcgzlzsVEtrYZmpYFwcnXT4ahD7QmnTTfUsfQaZi/ZgHGYQB9JHfRpiBJ950lX
7ckeWfZ0dvg0rZl48wEKwm/bzk9Ua6Am1rpUDTr0hByH+K7pZ4mnTVyAVRlG6qYipm6q9hkLPWQT
KCtDLQBdBCFz41RsR61gEAn4g+Szm9rGaPNjMAVuJDuoNwVT138ADek2vz1hMzh2u47KGGccOTo3
J2y2w0NzKEV0VutidGfEzgANRSzw8s2Cz2kL0LtX6nAheI5Aap9Uhfq6OGT/ZhBgK9amRSAWZPVB
tvJTJIounM44K0GUJfyxWKi2uPpgUXdccuPhD7spvZiB70jo4TVo7eCpdEB7Oo3IPoeScviEuIgK
inaBQLXsnUzuPwJgILvIAKJRHG0ojXkgd9VpUjzTYvx3pTtUHfilaq0ztWgUdGfPPZ9SIAYMzR2C
OABpPn7ybMj9Qw3W8+cGepkrbJCjXSubkL1Edq8JEjdy1qChvjNywTxqjioi2pE1Iu9NOpeNXl2n
PL6bfRtgFSCI6OIBEgxel+IthnjdA33MpGXPTPGHC7n2Gu5ZvPaTI81jhZbbgB0EEJEJcueSnwOv
1GAl/tykXmCW9LlXqe3Pzkh//tz8u7FVgUz5pIcktq9iaQ+pmcdgqNiRR3Z9jwOx5l6aWBayY4Jd
xT3ZS1WfTbxtVnmZIG9Gt8EsBooIfh0CCHQ7cnWedPw6ySKMCkg+jM6/yGGxY6/WgxLbzzbUMU/y
MX5xDhswOYyT2q1mCKIDSEcyxF+JKpJMyGI6KE1dXAmUmDQCIN2UtZvFH6H5r9Sq6li7N1oksMlz
OItypCmLhPKh/R7Y5BTUpMhGladv5JS3Gt/02Pt4XRFmV9aV8odTiK8NePXw5+vEFex92bVNI83N
JX6kxaHo3EEjIhCpfxoBnXABWFRm4QwuVLfE8YrjDSy2+BPSKfTnNv/U+KOH3CplR25/jBmb6AHx
bA4tF8COBRuMFy0WxaFKcABEoi/YEBQ73Wj+P2VXtt02DmS/COeABEiCr9QuWbZkeYnzwpOlw33f
+fVzUXJHibsnPfPCQwAFytZCAlV3sZJjPPNP9PinlQGYp2tmc/+BWjmoLSs6UJMGdAQtAWiRABS8
gSwPD/fUpDOQuYFeo0XDz8vRK0Cy7v1yFBzhi/6gfNw3LPyS7bDHrzI01K5r7XSBJ4d6cuJqPmZi
/EIt0WfQK5R8hkKs4+8iNkVPPes5FlgaLKKbMsnKhxCLi7zsgElL5uiYCkjOizmLnlhglsspy4ZN
X7Hoaa7hURCDyOnRVJFk+d00jUvInhWHIAQ8pSoHuG2wuKTm5JvIsrA8zzZ/rn8YVGH9rf7h2I7h
ogIL+RIT2M4PCANRxqWB7AUe0gEr98LE1kWV7LvrszUbeoh9QJ9z7IBx05xZkJclmO2zADsIG+Jv
uD18kcwNPkuJ75eVutZLw2NkGnJmXaaezcscmJ5zWfXBulRNdx+P/gypeDvGw7vqdkE1B3vDlf0B
LgTxth+5xO4z79YTY8UJYMtgJeqwXQD+iio2lpsLpx77VwWoLDAYZvnVSoMjNDinwCu6R96WETTt
hmBVuRmU/G3wBIRechm+Jpo5zTPKq8Uy8afiPLV9vo6qcj6yghnbcDQalMYGaHnMo7GRQcwgP4NC
hJlg1Z22ItjZlmUewCd2PcOvzRc5OtHWES3D2grNkQNEnHSjBT9VNGGvDmomkmYHarqueJFlZT5Q
K1adB2VL+WTXfXKpw3hN3YGoy/sZPMfrCwyFsYefpay+WpaE1IbXmtDPQ3kTdaYugSSABmB1bmx5
hT1XBwI8NT+bQ4i0K5KMF9/Pzt2Yja/pOIAy0c2gTDiRujNhg7MC+i/5hOLAvWF09nckuM4osQ+v
PnYFqx4yo3fQS3Du7Cg1lkJDDYd62JhZlZ+mhGcnAeoFoPwT7Jdt5AHAOM1OzIWmp4Anx4aaFPwz
LhZVt+HMj2AyFY8rloMaY1pwiaGmhGwD+DTAXN9GCYKteA2tGBYld/TcCSVbiKAML9TqsEy9tew5
WJZwbDmohEsgAZOrDGwi8bTDBlhB5nnI78ZG2MtxzPIv3Pg/R8Sl6kHCLN1/u0bMZ/kfVXlhfMSB
2S5q36a0hG0A8K+cD5RX7oOQyypcuBYDFAxvJH4i+keJkaxiFXdX3n9jgvx/ZfTT8JXuT5MMQ/Ac
+grg+VObZmKH30EN6KcwAAjL0aIFFnnpi4AflD5gQzkfqAm8EQDSdEqdNJygdr20cxv6UjrQFi5i
6PQ28cN1bpNdySroZ6QBaNFI58wgJHuE6+wiATxzlPRbakLHLj+NyST2Oq6iODud8hPFDcggb6+d
FANdl6crHjQCFHmhBr1F8KcfBIocRVMvTCNoj1AqBcojGa79U4RqA/XPBkzpdTyBK43W+LVfxwOt
+TnEQnxrl7lxZPVoHOlMS84cw27ljlP2SzfcUGckUyO334VZfU+hAfNhriecE6BM59GORge4tFY9
ZKiWLh2w7ZfUpEPZNdk2YNMBXuL5E0pZ8xLJqRSZ8QFNE/W+2PVdL6xE9iSw2YM0gbWwdSxNAJ7s
GSlQ+3ibnlQq3VD8lIZsB33M9+lGiOSHAkVn19U9zBk6ODRAWGyZpV1z4ECfTyiOYxUV1VYLwRD5
SmH96LLJY4nhT57ALhQLYai802Q6/BKEZer1YtRH17rF0VVVZb5Sv8GdZscCecf7wiihosyaw+0g
4rL9pWlRk48Vkobm8hZGZxR7jdAX+TCVQj6+BsWETaBWVp6EXp+bvPRuE1tqNyxGL12YhqYoxKIG
sv3YvXaPSaIE6AO89yrFu8dGH2CVUyy4MydbatJA0cGpoQ0faZJ2DtiWwvK92Qz6ax/cMKSXwhl1
R/HMgqq61VzHVAUUcuyIe4HVKLxOmuZLYoq9b8k68BTHXjF3u+8BB9qvg1XDS2BaI6i7Uf8QVW6x
nbEI3uDP3gY2tiTABGkYcsE+cxCPZ/00KEr/h2v66imrs3mdYw2LbQ9CB6HYwq5s/zMUSlb04FCw
vmhRMK2HUjxDTWG657X61MvefLYTqCRjHfHpNja61qeKK/OZmSXo/H9H/ss8HYnHM7hQTbgJHIli
jhNNxxhynCDOQdKN+m4Dlh6lpoKcMMz0fAgzgfmEvZqe3AVMraq6rlfMyNQa+CtnX+XVAIofKJsc
KiIvTWt8aZvS/6uLSi9MpPzmQs0OpIQiuvjCfsj74TlUUKb0JtZhxaAPoSGafTSikO19PKVxkLua
fULj10lV0F5n3qb/EkOnEeQm/rzSsz4+TRwupW2CfuHahgOG9QfuTj/ZFoR8VHPXwopMmCrc50YX
eVc9C2oX8/h3u8qwrC71+IQ60ZlELEQajVvQML3aFMGViarY5Nz3tQPXwxQ8VQmPZUjEu9WCRYOL
tSMD5XLRSmt92xlBVCX0koQxPKLB18r8OIKmWDJct1KADhQn6FJio2QfRVyjeqJdqz6o7kFYf1pP
mSiv5BV10+O7kVl8WMbBFa3ZNbHkhz+/l/9IaTjIzgN4IAzb4XDUMD48mU0oshgQfcvu3jXEjARa
Q9dnmArw08vdzF+D2e8qb5qhcKL66f0pRY8u1Ff29uBAyuGBBH58Ffp3CR5oHskMBGaSrKeyQVZM
iwM1roBGCbaA95Pbzy//nJRBCGYxhGOxHTT80DdBdB5YUOxKrVZDfVbD6muf1UCyhgYC8Vtcp+fe
+trSrCE7FcKnCyRc1a4dB/lIN8gegSMM7vNqVF6A9+ctyxPfa4RSqLS21eNQzS/U32WptUR2Mt9b
TVa8ul25GDrffjMa/Y8hp7mhJuczdrFW9OqGvNpHXSyWNF2/HM+M9LFPwvD6chRfp3AkopfLfGA9
//zB4kHyIVnlcBsSiq4yLAGyxD/0bJK+sqUDEvOdWw/e7MrFu75LbEYPI5qkBkM/B/d/6cIXb3EV
gaEIfQ36DdFM/HLiBx1BraECBhmf8wHL6WIP3etkbQLx9QnS4Vsb+6BvgkPH31ZBdY7HGhFFo/Wj
8k92yM9zWDXnoYwg72+GW/rigOXL8aud8YpxCVlxWBbArFEmO2pCseuXSUYQbwvBmAdmdruOfY3+
/f3QGOC9eNQJo+Jsa7XD8d/ibn0Vz48AAkr7M4pQgxdpX5XYlmJb5fMnat3I3oYD55VQD2LN9Qn+
A8U9dd3CaOaMwWu/L84jQCKe6u7J2kHNncZcsvoe1TVxx0sxLiuoL3ydk2tAA2jtIrSr+j50QNL4
U4DtV+Vudt1lBBg+z7Z//lb9A2PoCAPSNRZpWkgprA+3ixz5m3ZSRniAyQvqad4Q9fusS4yXVjqe
inn35CTFfPFjcxmWgr8ME4w/zSr/6scVf2nr0QVYIYfmhp7jZmAcKiepYWyK2KnK/CVeId5er2iB
RcuteYS9C+bqjSf3ff7w8+W47yzFCGPNGyA6KsZ56UKzd3XrS13TfoASGPXcMNIpN38NpQEKbYYF
VXr7AYKAlgTlET+fEjYcuYSTYF/yBhxP4BLsSr61Pe5h8YD/BYU56oWigbwPeuSiB/g+vAI2bGxn
AxrCNJr+fonSMa6X6IyRLmHoC0eSv1+C5vDG4ddLBBodcfsrElX/mLkf7G54KFCzTqayAQoioNQN
QhW6ZoqHk4RptsZc3QbMMPmPRIzS34Ff8zAOnssKyGvhGrbJYbSM8V+YHnYVSnsu52aPfBM4BzqF
2ukNP7RksLnX+dbm9ybwqO+jVs7FL8FNLb+6HMIzcSnzVct5ug5817q4zIecvExeQRe2LpBksy5Q
8Tg6VgvZQd0FS8f3eBpMXMh2xm30Sq2f8TmWGffXC1b1ADuaCdrQhd0Z0ML3oy2RJsyUAaw1is8t
dEMean2gflHnDfVTa7DS8t7to4VoVb52BjO5VDO2M0lsgpcDxIZdSv9HNkGjgsPiw++10UmWOBeT
JWqV2D1SE53D9yjQdpsMqvv6dggBEXuK30Q2PeYwr/vRpJ/DIs7+GnET9izRxC8puJrL1IWUFGzE
gl1oO+wEW4VPbckcMNr9eM0j7myKfnQ+pWA/sXxMnoLYZv/xkYuP5AdlgO0oHWmZtulK/jH1loyD
NOYcFSrVK6SBJnbsDCDi07DlqylXDB6R6Lsd/E7ricno+62LzhhS/ksTIP3lUEwvAzx0/updHx6v
KPx7btks29j2v0+18dkP2vDNHLFCAX5ZXuYIhlZN1yQPNVPWpu/G9BC2ZXyYQpEh+Q/IZPEf90Kk
FT980UHtFNzBF1CA6onF04cvemKJHinRoj5IMNTuQAtwth1Qrbs2KIL7UVl6dW60T8xFJhd6MPFX
DoO0qio75MXKeImaGfuWZ6ComA3whKZgfMm7pnrI7bLeTpNSMH9xqiP4WxLohm6+jLhjelFmIlU5
I19FVwo7bB7gBP3XXGQhVGEs9TIFVrkUeItP3BycjdnH/R7JOBM8qyhb201nPfoJTKh8AGI/K8d4
sDILMmEmO/XKD3+4afY1DLn1Cksrf0GXiKABXz/gl9jDSmCcNgWYtYubvRUzqz/0NdoBi4Iprowy
AG61tRYo5WpR1SEQFeNQPwKjaM21efZlUj/auJXvEg5PThoLx0ndpyOyYPgoy5cQlQ5ApKf+C96D
h6oH7ssz3GffiBx8TyaU0RvVf4ey7Re/wvcE2+looVAnuocue7wIs+jzbfFYND0ACGbymZaStHb8
vStPgD0rIB2/CcJ6UVQc38Xfz2KRgEo3FhWIJgbOfhldYd8GLIxZD80jbSN1C+LSv7RojDaVeTGv
pI6kTeXPeY3eYuoxmkdjJVr/t3k/r/JzHl2lkKa7czsxrupomg6OwcZDmfPUm7vSvPYFIF7CyvPv
A8XdmnRGfX0K8WjkdbcDzFwqUA5wvSIdU8hC9ObqGjdV3xV3ph13xvzRAclpE4VhgywCmv3s5o8J
FO0WoZrbLfW1ug8/Ac81s/JEXcgPlYdINt+o1QUxmADc4BuoqSEdEsC6QWeu6GBSsopOG5QYNx3y
xNhg6TxXOvMjp2Fqd0YIuPrURNDt1wmu2zXoLEjAxIIYULSRoDjtkFpHOhFY4KMNQs0BetrW3qrD
K/es6JNg2rVdydflBK584go4AjltuZtEAVGrQKXHLi8voYTXQCpUcLlFUF+mIwAovlA8HXDf+ddr
xE5xj6zXc2dF0VchmqUTj/ITrKat9aCktS1rI3ku/fxMASHcuLzRQNI+jx3o1rE2WsLMNfxaGe0S
lCj5KYtMG3saKJVg8QH2XdD5a6TcCqwi0TRkEF0yYC9UnQGCrrtwV3yPoEHq+z2CrjFJq1gCfF7f
19y+ADMKJQcjQgoxbutTDDzNQo5CfYUTFFIUEJlVDbitcJcqYfQ1vseWU2jdjW22jdJ6XEwO1uQy
bbesCNhfpZRAivrVW+u24XLMremhATdlhypgtTXdEq5setKgJ7UgUsFzsH20AXjGB5MkTwXLdjy3
rU+9nfqbxBrDdY0kI4T65s/TzBzoaNvlWTH5St2gYTFgGmEzABOjBzcdFqmonLMZM/vcFpazLwvr
ew2VuxhCCTXw+tCt9FWsdiHYTm8JXDlMKE1lct4ZBtDJKYwQ3nhtfi/SUpxY2TfIF/TIeOkwSH1b
SwGZwR1YbBEm53PSv/55NW/Ij5kUBQEUC79N17FMyKB8FKjzLR+eeKYRH1q3F5ARMAbtehCmKxhp
QXwDZauVCkf1zU78xKtlY77wFuTywEjGk3BDMLiEbA7+3OOAJMZGmz6fWplCon5Gmc3MmmfZoUAI
lfJ8AZJJ8+z0c39A/Zl7iW5WDqC4tTXEnpsH7XPLu/Ee6+5XmqryNj8VKjjSTCYtdvZbF2w9TOx4
qC758L1FNWfZhKGzLEdRgGmCQzcH5aGPBiS+bm0zi8BrurWZ1d5xOxlqiCeEvbHotcJCF43ZqbXN
bAMmAPOo73Ywk3ov2rhELQmxdPglFgbf91XK3uDU5HpxHYHik7VmuA6T2PdQteQTlpUTW17tyiBC
LQ4V7rfkQEYShDc5e2rSYUZl5cBAZL510YQPsRRmwclzaY0pZ55fG+o0GeLYFEZxp7B2YDAmgxsP
6AgKOh26bQNisMJ9Y3qf4/gd21YsgVdKh7/TC4rSOCInv6aLXedgc7gIHDHduzxwTzQAReHI41Eu
AMp6lC34BJzQCQMyuK09PF6d0agvB5tmaWXQh/ulsxsG0E9thsyBxjNonAOg+9e5ty7qr3xtIR07
5n8ostKO5Ncdi8I6DgtYKNCaKCH/QwxoACMuEO0UH5wsA9+2QjIZKeQM+9Swgu5mHj12mpRcMG0t
nEOmLHTn5ZVgC+tuzPjz71J+3EEpE4lNx+QuKtocfqMfFpZxZFklEmRQyXF4ejdpr3hOhvE/D9TM
ikqbKpVIsekB3Gm6tavKGuX1Cdr9ICzf17BjptbtoOzunEUhrJF1FB1i0CMXdYzybZQJZJoHZpfb
HJwjL+rh0pFULgq4qdY8q9vR3LqJBM8z8vs1ca3Ic5PObgQrKfnfIVovnkZ/Oei+IRSPf37f9Jvz
YUnuOlDjsZHRNJSF5ejHd65p/BE8o7ba5zbWvxbupdYKPj3DsdEwUexOAo+abQZkqKgheStspM1b
DQ3NYePrJb4aljXY3B6EusJjEbco1IvsoPI6PFIXCnBAcFPbztgjT0Z1Dkvf3Uxmn69qq2MvJp+g
HgDb8h01mcMTL5ETGMd6NIWnRumq+qlqyvkR2s1bO1QM2VAObkuBOyM1VfSNwzZuK8M6XcQNCBI2
ZIkfCsAyJqcBXaK2+if8yBZR2LEzBQR92cBIpOoPNAjKKZRX03Zc0+hsJAYYWhk0DHLmgaBYvIKX
569rFPfXRJpwfDtfdDFu5jSKvcM+KtP6MUhyeZG5syIuBW5nMCbUCRE4z4pDCILkAtoITH5D4fN7
PJRwVXBhwDUR+bt+jdPafiR+kYBgxar3IShbdWJpt2moccQvgS1MYKHy8BQWAxZTkwjeihxckgkg
uB2AieEbA9Xc7LP4tekj41DWprGg6cgchIsiqyMsyLr0GRjUNbz19MaQBdt+8PFzHQBIkQNU92eW
+dsuGlKoVUP3+CqFZTTJm5rKbH/F+kNeMvJiW8VezdxyA3LKBFCBPHPYgz7yKTBPrB0/Uzfssfq1
jFLwwrTRZZ/ZZxEFERatiAq78fOgJzuZ7Nd0rS6cNj6SzthjafZVk8oF08bWofa+NtullPgyUQOK
zOlSDn29oSZrpvwImOtzwm344Ywd+zIMor3zta12Z/CVZUPBeZ5i7I61hEBVRsW9HRuPENXDr99X
bNmjXHtOtPoAdwva/8w7d8hBF2rKfjMNcNeI1HTPLJZDGzwaJRRjhxd/tsYTHRgsCE9FYm/h4aPu
rmFZJACQb8NplY7w2ilEZEUBFv/Vi4P97jr3YUoEK1f7baijvwo3Ts4w8YCDBbgvnhwb501yqBgG
UrG7VqTtRUXNCa51zlvkGxACqv1ul41RD+nfZ7pMFBfuhgl7XFMzEHj3XUM9twCTHRJHwnthAnMt
xJ3RQ/LANZAJrtz14Obfrs2gLUP4G0KmpPDaoDV2RheCkZeGEx7RUP4UXe9uI9+fF/DvNJ5UE/Kj
Wbhv1JKj217C8pnFiKQe/Ozu4L5gPtBkS6aWl+bVvL+GZ1YN+7Z+IVFkXXHYkz+WmiphgIRSQyH9
SF3cDsa7nBdPSIdxiB8nRrCiCa5dwdrQkS/BZPUesgZ4lSCPHkpzRs0qhTYADThFIB4m0H0feCN+
HTD1DMZgfPRhxm2g1pdKtJxAE5cr063DbgfToU2YOGodlHFxXxT8H2fxz9HRTnu82YWdHCfArhdY
wiPH7zcvYB7AzakyIb2T1MEBOXuUwJDWxAecGNgpleF3h/0FMrf/V4i6QN8n73NEEdRHVOYCLOJq
Ce/NBnMsxWFPJW9zkjb51k+Nvx98pIdbhXKOr3xnx1RtgwMGM89GG3S0KgQ53x5fbxGyDOwzj/yP
EbUFZ3rg43/UIzxwQnOAYYQlnXbdNUiKOMZ0AWLPeEhAejl2dg0Xks7ib03Q4M7TlcNxwq7oIvz5
xPoc2t5+Pq1s+JZswwFNdwkXl/HNZCLeKQNwXpqMzdcZmtzBZWDjaQASY502ogPfyLUvgYGPvHIs
8d1Oj/Q2pQ2AalgrWM+ZG8KPahixhwt5e0AxajmN07bGtwf7O2RBe31oYKcFk1DrRF1uVxVLwHCb
DWU6AUKbDpMD3QVrML45rhOvJNCD3pV/XIjtaGsjrRHcZG4g3eEgN7m9UpV9aDpAYmBruVCeA1Af
KkQ/bSeubZi1a7SudqmAcyIYTWJI1207N/h7hnh+AdcS8AcNk2L+owFDzydSoszFxeym90ZUX/yh
1i5c3Ky+ls0gKrjjOOn8EnVF+ZJn4O9YnQiPYNaJ17qAXFkgX/rcGu/tHrKS1O1A1QOCS0m2HsQw
4q8O4WMhcIuzy2m6z3LDXILmFi+pKXUfndGhldNpSFx3x9NI+67o0VBl/r4Oov21rwalbWeBI7w1
fMvA6hd76Sg0n1rUCp46NmSoELjdmrcxSFc2xOh0QAPb6aUDdvRdAbbMqQendxxjPI1Z1V2GbOhW
4Klho9z549YwnUgrCQ53IJ9w+KK1xblqGKTz4cHzAqnaDM95mILPmqAXNzmMzAD/UjKLfwQpe2EQ
iH6TaZwusrTA6msafYCmsGiIknLAepCxLWAq/RNvwHsdWGItaRTahDnczaPEo9GEVe5j0COxpaf2
+hA64tQHqHBAj2iAlymyuB1uW8cktQ5pXyePk7ailQzE1qqBmgA1rwMKjto0gfroYM7QZkIN6J5a
YwrHO2UMkYe6JZRbAWBAMj+onlJDQvMGBFO/nM2tkxdwPdUEU2m0fxXWqxFa/kXltrvKoEZzh0SU
v8fGAZ7MtWGdgbesF7Ioms9x3t3Ba0T+MMCT6eos/DYApO8xGci9EdnfLNZaF+drgSXuhc7dYEgX
gPxnO0cP9dE47KK2gIajbpYD7xa8YyNUTOAXNThmvyhL7ENvi2Ba8Mq6gwuYgmpqkIPfHJSgicPn
9/0sQt8AyCkABjFgtXR2i/t9NJK19GTYNxunauS2TdnDzUeGzsgzhixkoJwndrVjbYMMFl1RDYt4
+JaCM5aI7Ld27zfOqhF4bRfWnrN7VKCaHt0Bu27QtYOjncxFs4ygdrKrbecI34pvhh/Xr6M1P4mW
F5cC7/chwcINpvZanAbfEj7gdj+3BuqwmREuYT8a7wbAEBYAtQQuvgZF+Fl2IMw+j5X5ZXb8tr1A
lBkOQm6XQTQF1XsRwPJhLpXwIJ8P9HwngNWC64mA0iGGr6naWx8Z1dAciqFLqAiGW4E2va5iG1B8
jSp3K1ShhQUigVBWuLXheLas/UwesnaZaV+dUt/ROn0D+9CkgVtfOQLGmhv9roFvOLSnB/bsAgxO
ejtWA2HdPhLBfgCm7NbvT5DjvfWrMN/SW3aLdy1IoTS4NUPP8IFEOwMfwhmqGnbURRKeP/tHFGB3
1GVCeGfNdU4JKlUxkg9tALMXMzkblvmlj6fqDQZx6apOg3qXUNapWQ8prBKwJs72ivF5OeoobJJj
bwTrp66h8W7VRol0t5GcujT+gkwYRENrbC44AVvHVnhGFvYHwsvTKDXxoUBqWAffRlMdPOm5QmPw
qTn4dbvw8XksaGEaNw2ET5MQ1TC9Tp1RbznQwpSaBQfy3N5dxbQgUpp6RZ65hzRAMq4uIIASVRCC
gIqqdZj1gZp0KPOq9NrJnVcp4Aa1dxuhQJqSBnjkxlkhsTIUJa+x54K56asF5M+RucxzgAZd2hmW
jIRNAMPzKKM4Bg02EI+2jWK4xij0URPvNQhoSVFQT6mWZVyd4OySjefrUinhSltBzfmxRJp8Be6i
+QQAV+tx1rvfujBd2Hia/RDAZ/FSjm9tB4vGsbHiM8ru4wa0lQ6mxMUX+PJaSJRDXx8AMtiRTXc2
n6KvVTQNS1QrtD52VMJf5u+ApryL4iH+OsvmtwAzeRxnG3cV180hclHkT2HSP9C3kgto1v9Lv9FD
ngTfm+LQmPigdDx96w3WdMtQ4UlT+GpuTFDKVHQ3sOGA7DOkznXBhypBukukBej55Df0szlreFZi
Ne79VfWsy7r8OPoZtjCopX6FxLTHNZoPxOQWqMCuuHSMDRswybudWwb5dgoyG+x5q7Zh79Ya0tqX
Kv/1yW6mwzpvuHm4Pezp2Z9gAwQp5OKF+kUg/n7sg0prLvAoT1d0pdxJK9yA5eTR/UfNPZZ3cMdc
3SpHH/roRmT/jKMmBX/swxITujLgOxcAP+3min3BQrR5uGpSZLpvEupf+watt3ITtYirgm98celz
fHN65cZfWyxUgXWzv1vTCImccXYvgd0mG5loIqVtygfo0c8LS5U7q7fEKQOOZ5lPVXsCBxpPUTuB
xAp0VfeA8DBsSafkgaVgJhTghjxBBMiByvXUfm4L81xHegltWO9rkrwJDp3s46/dhP8sDAfneZzT
l9GXHHrTabchiHzYwvGggYvMhlaG1KRRWhvemgSgb2L3Pfj/Nfd2ZXqh29zw9z+DXhdvobq/Ljwb
JA0B/mug1qNhE4BWwDlRmmN+BHXsA5LiCrkYkdlZAIU9LgmV4QL7cphku20aZj3NBlJmVVeeZ2uy
nhobajG5cse7Tg/GMyR/+nbmW2pCNxo36bEcVxTs9oHcSb+E1pyeawyZe0xb3MF1q41z9Zj6o0cz
6aW0HfAAfu67z63tPLl6Ox9Y2MnTmUrtL2Uv073Tl9j1W7xmq6SCEb1PWQBbJNMRRm7rpufWHrgl
a5FZDbh/euWVOcIGaTeHYbvdRC/wb8dXDeogSMnZuzSxl9d3Dw/7czMNNjhAAW6GwnHsfejjFRJz
ji950cL6XTnRqihh/o5EJiJT9yhtyCqUwbiBtUJygtFGs4RNZf6CKl2hlS6qb1AWXg8AoYBI0kVL
ByDU74U7Qt8vNJPXuGLB0oI36ml0+nCjixaHwRDRga6penhIN8x17nI/AcfaRtZpVJ25MypkclBp
ny8gI1SQ6MAPxoAlY2gWwzlzZ39htcbBgVTHvazgGmaaZbmNHOS+yDGMDoaEmadmg7GwrJ7dxN7V
fZCfiYU+cAjigWF1Jqb5YMjrGMSaq3XUgtMBVcRgldpWdpgDaZ5tW+QeFelqV30Hf8l/FE1Q7h1n
QDVZteUXZsA7AOU/3oCgA1Wdsyha4/qTgqIE1qG6SV98ak4TR1M/fm9N+klBbU8tedhW6yKGQbMG
WpILXxXZZ19AovHmyYdnExg4U3h3dQLUobrLALMIpF/3faLuoolIGZYPtRE9dwwEP9uuh3BhNkW8
wZ7st3aEu4THelTPWLzJmwn5t3x6P/nZ8+sJK7gbY8kMGQAJC/hkhOuJCSQY48E9/bn011AX8sCw
ktdrSN9AhG7e/sfCR22GqcBF3Q8qZHMFLVpkMp0lzBLtVRtABH0eDFicmem8RErGGq6TpYaeNnG9
moN+uL4iXVR31eCkX6N+dtHE2xsURtWKukL9MVWMA+1ajQtst8QrHhGw10N2cEtNiFQ9I4tnn3y4
CoLAm66pG9YG0WGZgjLz0MJGHn9t8jgDGPc44d66BRhIabvH5JEOKUREFx3YOetbHyD3pyjMHcB+
MSsP4+IBru6Qb4U2zgJy2mwxopCwyaoxvLiwYn2AVqdOk4FiQTmfrkjPYFjjCz+XzTbT/FUisXbO
+N53o7mKuEZyasxD4AUbLHUEg9HMjAQtShz1WxufKA1Vj5l17c7GtH4D35u6KRrJPEUpAA46c2QY
3xvNc+5K2OXyujmwgGVfQJ9xkSqbRkisNfjssAs/lq4b7t0iyrYysueHyuH9UkKJ9KXREKqeWfa9
yZMf4GPJ+wmifEiI+c6Gmn3mQyQ/YIzvzEFd5ITqHg3QYfZlukwT/qQKdz67dbKAWnqCjSa0icFG
rdz9dQdpDO6mtyx13TJaZhIsr5kQ7GfWBJw1Esfd2rB/9ahJBzud3/tukPUwr9/7CLKLnDf01JMu
3NZcWsAnouhfuVb8SAefx0uIA/KHa4tBNKsJ5ZlasFlLHtsBKdpxUNHy1idy6MdU+BmkqIquo7iF
Daw+gL7+ftaDdB9E1jGSQO5AJAODJkhzG+XCdOUWm7oRhvsShYBcX8qS8bhIh1SvZLWcWZ6n410M
ilCp1dCmRgwwQm/KL7Gsgh1pmDVFibgszPnKiYDMo84kmex1b1XG1nWieCtLLFqMmdcX1Rf1ZYRH
uCihqZNiu3QREbZgPpJ1KxqsHB/KJpytaJAmAYAcLaxGRDuKgGijgO6uXr38vGSm/BdzBJ7d1i/A
9Ivi47krqhycYDPingOxgGUVtrWzqJAiPzhN0LV3goXpQeXwGkU1Fb10oE6aJIoS5DvHz5NkCyQJ
36XQJs/AgkyjdR1l7SqSMO2cJWqPieX/VWbWqyU5kKTWaC9ZGQf3bcChRNY7yHAp1j+qLATQsEU+
wx7KRacpH3JyXs02L16rCvRAmpTLrY3k6CTAymrgwnWKR9Qi6MA7/O4KDsVO9NCYxK5ylaVQwFFI
GvwSakC21C9q4/52iTAN3FXoDKCo6Vg/sACSNjL40wDMfCl6CGJqBOiY/g9j57UcN7KE6SdCBLy5
be/YNKJESjcIaTQD7z2efj9ka9QcxdmNvUGgsqpASuxGVWX+ZvzQ+t0ncNBJN3+yDWJX3/H1aZJe
f4XLPCNpPcUPI9Z6p1kpkEozleHZKqJurWV1/i3T9EuhBto/KigFiJnWDxU22AreMUC5KE13cxUX
WB/03TnoBmMXdwApx9oN156pD98bqzz4jj1/xv3kzendbl3U7L3IPVufzCKOTyjEIr23NOXSJs+u
p+gv0riPD0rF/KQv4yON7IT0zob3qdHV7AE09XZuEv/RXJT1rALAhJaGGH0uTRHPq6jfDJgvP0rI
TwGZNXEWUstY/C3/R2+19N681JanN3NPJb9ovqekbXd1Aig0q6d3L5v1n/i6nEqy2V8LgC0rFwjN
yqDseaidHu3BvP6cZL7xFChV8loHeFEu4Qar7bPi98PariPjzQ1tf0Ouz2I5gOtMraliqwIE+Q1i
AVkFrR540+buQUzUrPS9KAfnrVZy7cSXCRTn4q1WDRiZZ63bPPK2NJ/BQL/ZVvmO3/ebZybze2FD
SMDb4qXzgVVAy/5ZYRH17o1OhicpLOu+CJtVmhntbu6vmR7aL/J2pdiLxopZ6wdpZk4QIo4/m6vB
CK1PRWFbnxifDztq2tVDorOHPTV9mm2SpolXegoGV/6RaglbQQEItpf/gpKE6KrqcvVqWYP6JZqv
EqaK6aM/xCQoPDuHBXSYdt584UT9VOk9nE+E6fIn06ymlcMx6JDCvIE040J8X8YsnIg15h3WTaw7
UmIbMpY67O+QdP4z3HMX/gK0B/pYHm+Fmdqu+USAs0BRK/oxxwpkpkApXkqPUl1mUsaSDDNG7X4e
/EgVvr1oXesnUpn1i0wMdOqNTp5Hx6Z265cXMvpUo5a6FEAa4wA9H5StVKHMavBWLfuqg23N1rMV
7izh2ZglyTS/f7jl40qahYkJvJxmZ7szN+U8T7A+swIvOi5yx2E5WUdGZGzvsQqI9IdeyylI/Cwz
7h0yWOY6S690yIUCw69x9977k1U7PBo9SZSoGN5dveMb5McYrgUmMCqxnG/8argkpbk2a61bKZlZ
3wDp2WyaK8QWqU4s+HSndtHrW3rl3SXNe68M/v+Yi/wm+LJ7FTXk5d6lINZcOXGFKJesB2DSOymv
yrjOdZXjgD+vtHDoSXA0a57jfHHsKfMMtebZHdc3211XRVUkwVKqni3jmheUfdJOwX2oyZx/2S5C
fBk7SnxuQeVfGS1/PI6FU0PbKXqyNGOcfBEkU5PNLUbhYBal6XUFn96ydc8a+rI3xFOjZ5jMpu10
0LW6eujb8mup5/iQ4KWzsl2tfJGiMnLmxgqsDlTBJZWH9rq98wa2utLL1+YYNZRSROrTMfRuk2NR
shatT4n5i8inXNzlLrLN+NA4xvM0VT6pGw895dJ+7PzM48AG2ecer3q96ncS9NWx2CW+lsxfRr14
7PLKR4oZMXwj4P1Y+tpF5yjwya3xn8UiDNUF06SkECgWnBY/ehC2CKzObO8sYClhhNwZJGVTnZbv
58Vyqvxgun20+iNBLDlkiRWu+051K97fc8v3sWNrASkkebkB290/DqHzK+Htsx1/rPlr3L5vDlsk
a2fHnUNOACF5q8T3qC7Vz1NSds9trZbPzdB+kXBJQnsDF+IQdxNyeWprZJ8aN+ifvCLd2aIzHIdo
VxeTYy+1VtY73or72o7ajdZxSkQk1rGc43uGQNDnuojZ4/A+jjJvxJE3M9DyptlmvApHGOYPGmUP
lG3R80uKKnoo1WJdaiN0X7XMgkdPd5Rr6U+fXeA8x3sIIcTg0XecfsMXddjIMOmVDmOY2Xhrw2cT
yA5Ik2WwDBlQNZIfI2NBbgRkSrlwaLBWnZ1a0A1p3qY1S7tYej4Ef/+S8lAs39cdAjt2Urrn0lac
85y2zvlZbu9Baf6v2B9DTMvW+VKi7nXvcH8/+h7743ns0McDp/pL1Dv+CmVh85fU8S3jlKpmhiKC
t5Wc0i12SzfJ+DAyzFvXLSjsHplDvX4bLkLJtzn3jNX955DqnnYIeKurph81djFDsIdwYL/wioSV
U9bdX6DVyCyxr7SRIFGrGX8uH+3StsiNh6jRMrCT7AvrqgzeoIYdFG22gP2V6WumxxuBPM1Z6j+Y
vIJW0qwnwzvEGbloaY5Vm2yr3uMws+Cj8j6bSPTENt7xoXMK8M7dBoijneXiqgiKB06WrKRjsANk
RCR4u70NSlPS/nLrjFN1Rszg1/Rbt9tpO30sgg2LL470vw9OTtslG4hC806OSdLR6c1LA/f6IqEw
CUygv/b6Pqkd2ADJg2YzfI6AolxkVQxikhiopmVrxVzyD/d2J/UqaZdpQUEMY5Urh5eNJIjDupv2
Er/ni2Us6pPZWh79x/OlJubWMTlwyvV7MrMap4eq3oXQvUlwJJZ2nBXvn7GupqdbrHGQ0guVFHV8
MAhymaz5Gi72rnFdIoWQytWyxmSdZF67HRYdhVuQlxuSCstFz9p1SAr6LK3bxNtAHYPMXnO/SyuI
AIUYWR+s25z0yEODjeuqDlxrm9lOFG6j3h5ta2OqKBL/F1ggYIKcFfw0qDXyUdToPgzJdaU4FJb2
DzDnaY8Flr+veWl/QYXkFHRO+ENFqGUd6tVwVf0xuBpTP669pIp+UBc/QP/P34qsiMnZeE+25ofs
gRCKwjLEezKUiArL4L1KaOoPbeElrxJxkuwKQGB6lC7A4N2qHzL1LJ2Wyqk6S3DMk97GsusdRgfz
Vnq1BmuWCh3EtfRWvKAu2CqHq9uDjSOQidJ3nudxVLajnTUXWC4Y5gTmU9mX4xnRFvSNwNFeRnfx
zJV2X/G4eilcshzuEyUBtoIDq7qXtqtyqrUKozSQAyZ3Z6D0s6pJ7R8nt7O+5GiTrxQ+5ABZaMZ9
d8gDdXxR+MN85o/FDpZwHcXTozMW7yQLrS+J13inLgaNJp1hmKX7smqtrTSjris3QaQmRzdESi6J
Y46LarJLcCrZCialRRvkip42+BbwKsFC6fPD6UvddvVDkFXd2YwavAnhy39gwS9NTolrgJT1+R63
Q5GpW3qrLEy2M8hr9tn/zs16qzwa6njuQYZTvYm66ddt7yYThcKxPQAjO0qrhalcHG9j2KWeb2ls
Y+7GXWAHzbPvJvG+LXsO8E1AMvPeBh1hXH3PWCtL5VzK53LJjDQ+Yeq9v5fVJd6llr8u+8DfzCQc
HlswzebA2Wsd4ZB5Cky8DpJO95/l4uq+sS2a0txEv2NhSgq+b2r1IEOko63CU9zPVOmXYXFc2Icu
a/9Gs2obdKb6Ihcl4GSNKWwGiMKds/Wk+PuRst1Vev3K8o6OlvSr+4w2BVyG/gFaxlWivQwTJNyh
6LZxoMfnKNY+y57sTrn+wLaWIO+li5PFzeGPcVZnuVvwHtVKLTzSN7o7VptaSfX1XVUZAB49ne68
34DWBcaax8r03EdncbSoo5Bz/mwOa2tpSkx6XTf8B4pgcbzHSdzB/4m9tQxgsaW8oY5XlMw0zql5
ec2VJj0NtdpyBG+TFztBdnksu/mHOoWbvBj9v71s+uxpufU49JOxloObbAx1oGWb2OxRCVCBlt47
jiHl2aep8i4agBMSVJ51MNvBvOLw5W0mN+8/pxScVyO6bX9p6KQB3EXzBP3EPVX25ken6PhFd9n4
qnQRFsc1xEIzthqM8cIZDUW2XTHKhYK0tUr+N9HDuqUS0LNA8h/ZtjUInpEKASjz4aj7pZqfXNXo
1q7G1qtDizk/YZfEWjtQQVfHd2mErFCXoYmcVZWRykG9Um8BmeN0mpd9y+Ei97t11sYAkpbgWMGw
3Kj323oonLNcJAjP4uBXkXKQ0O1pcnubeLsNSIjp0fxgIzRZrz48zMqwwuzGsN7oSxYWAbd+HbCS
bSUVKzG5izIsKvVxXLeSu72lbOv0Lz3W0Yq2umHrjM301e0CFHLD/C/Wh2Bdpm76BPovOf+PEaOT
Bms9GdOnhXR59vXZXutVm19HBBee6jpVWNSMAPQUTbmoIxpDWmK86FFs3kISn3t/pWse+ebfcZLu
4wqGRHeQEVWRXPVkseZahOnH5MFSh+QmUC8RubjpbK8qpdZ2Np9Fb4OArLGndFOu5jwfvU2bjd9u
h54YkXBYMSU7LJM7KYAowf9o2/3kb28bko4j3CZp/c8Ty8FtacECvcw2t1Um81A2HrufoYrxc4/g
wUpT2V8CNTry1TVO7I9qYyPndN5pR3WJacocaKt7VkBnMG8u43Q/7M8yZJkhT4mMrDJueYTfT74f
+//7pNuPMBRYpDo/uigzPNRZ9XWQOSjthenVGHDZQ76oua36cJxOatVbX0L8VfZq3+l7r0+jt95J
jt3kog6lV8+Gb+vXKMneb8nJftCvsRF/aOWsgxNVvYPhBT0c3wot8tgMm62KseSqFrv3pDSqy5Q/
3nAPo2Ot/WhmWymeWynvi1sbp7gOdNPv/hsmwrL0X+MFMQHhqXjy9atrmDPuAXKV87Ecl80w9/ZI
eb9KqOvqeUt5JOe/BOnVCNApmhUQcOUXucekKZALieEbgRbWb4yG1drGSmLyC9znOk2H1pq40s0+
zhMtbmX7JI2GnZwRQcZ/y2YXADz/sJeg9J6zKQWjfENmFDrH7BrogfARKtKeB4iAC6cP0Jg2a/oV
VPHzsLQkNCk/A9dXXqTBSx5s0lyUN/pDGibmJqyzZK8suiy11l/cOSZ9j27mhwUCkUXrIcZfV9aB
+8IReOjI2QNvsT862uYlRlJ1YN15KczUfh5d8yl0+uidFk5s/kQqpfWid7uwWIDzxr0sSrhvGbZo
UfReKY12iVqdOtkyp49aaAxRoB6kl5I+KydP9svXWx2tdQYzeXCad+xLlT0uv9qrZfRfgbJlf/E1
+TYAFHmdobge/D6ccdzovufLDkzz02I1tpy+ZUPWUYVJHM18AQTmvHYTif5l12b5sLaTyP0qc9Bn
M06DMze3XZteheHeaD33tmsjs4b8Z6mXR16/Adu/Dq4V6r98qEEYdAP7gjEghdkuWIUsypMr+t1f
+qXlp4g/6kmKNpWSL3ujah+ZRfgsnSnSsKuiqOuLNBPS4esBS8+DPMhwlGGxD4OJlhdYvaagQuR1
qLPdXgWjg/fV75cr5DV1p7hUk+5vUaMK60vEXx9Elvl0jzuFS421sR4kJG/ppjecDWt88RDO1fcs
zo09uIPigW1QknDmxWtj1M03GeEvHb74jY8cFDfsqpx12KfffQ4H+1uHDJRLn3DsDWLnDalY1ENv
T5DJQVh8D520ISWcAWcOMsj+ujnlx8oHrA7edTm0+Wb+PECTxBp1OSeOZvpcg9xhO09J3fUoSnuV
e0blHI/zZvEjvd0CGCi3yjgyowsKdO64dGJXeh8z6dj+OhFrl9un59pV50d8Yry9l2XZoWjS+tVz
pu/I3WV/hcb8Xk8tTrqg7hfgwIcBIlNTleO7n6b5y+BlyTZ3TAw1lovcTXA6UQvXovABRmE8Zf0F
clWA+8BP6gdkovPxXcuVauv64EVNjc9P4ZTJRtFS/bsHM6AstfgnLuAgPL1SeyY5kBztQkWKPVdK
MgnKP7rX+U+RD7LQc4IvAUqmn4AcpxerRfRdjXVUiDm1JlgvNkhm8v4arPFEIfAqMWSncDX9fXG6
4RJ1FdaXv0MyrPWUZuMViHpLh4FMD2SKvW12FSZTefJXGn3vcZr4qVXLt2z040+KRo0iwFbjqFH+
eMJ1AtUwF5x1ZfcPuGyVn2DcH73lpZFj8HLUURDYSJO0e42yo4+1/dJb9d/juJ++5GgcPPjcwkEj
DMkAxxPMcvYyCim4N9votacwsdlAOPObH5c9RRulQymHOyoO/e0O4Ye3QXWNncQtUce/D/FwHSpX
SjH15ywcknMXZSsISuWhEsFq1NusFQzx/7Rz0gqbqAd63A0mNP/e01aC6QyNcD5b1oKGX+Ch96bA
Q2Ww9FZZYLDPiT4Lvz3GGCFmu8aRFlJ5Mkz90S/IvUunXMJ/R0jLRI3taBvqrxFh2naHZIyBHwXz
DzephrNjW82LEvbmVY2sfaem7YuEgALUu6q02809tkwqO3vTN2/6YjfQm91XUjjpE8R++zVrcmzR
sR1IlRwBUQxx1kprGm8mzLmtHo4wJEPN2cfF2Oz4ZhYoybThTlPRu7tZ+AXQNfAaWaJLZgIEMoPE
fFjuYngGNlYg+zrGzW1EsPQL8j/zHvfYYSvNYnklV5nVHqVpV+AdUHGbrrfB7rQKyYa/wnqIXqZO
OWl+H7zVnEAuvL6slefPB63q//KNRMHTA/5jN3nqRik8fy+Ex16JUNWS5kKHlOY4a8Zq1lWc4M5l
lb7cN1xyh6A5rieDNe9kA2eKV+G9JyJ1QG2cYk5ah/muK3LtXGWbeQ6G77bvj1veKu2piFEg8dLo
H9msmQYSyGoUuM8Yo0ZnzMDibd6zUa9xHHHJOqix+qWzMu2qYChKzcwz3mxK8vvBzanbCWimTBCc
mwb/Ik0m2X3p7iK/gSqwnMiUUDGuMepH0rof0vzFWbew2DLdYkthLdZGWCNUEH3klI92YLGWC7hj
SDYm5g03coDtKflat4Pw2FXfS/Ti9iX2SA+KWvszrkDcki9v133dp9suMZQHiemFgWtMSd3vgMbA
26/mMvo+RnGSrZ11wxnLzGDnOkEPXa3DEMkryXTKrUoKCxg2l37p+V+xoaPikJrTyx9jS3mKBP3s
Ula1CzQfb2qMJiiLTCrZ9SxOLraOc2Gsn7DDhQFpVTiu9Y51ifUkfyrzYVXlw3SVViohpdC3tlUG
G4m13rRkkXqWwo68bdEE1XmURO29LcEkmPk3ye1tUFQba94uLTB45gQalJ8VyMJfz5BgleyqbBof
y85RVmWBR7uct+UPqOtJdaEkc5JjucRJpA2IsTveShZ7TD9zvCIv98VbwvdmF3T5JkCran3vuK33
IcJL/4KbPTOPtl2ljn8CyqMFiH6/3EDnN5S54M+TuuQDsUwE62vm1M36MN6mHLCdYuUM1oRUXxJt
P25YZdfaJ+Ag69SNttK8Xxw0SBSn988qigPOKkty66SW8cscJvUDhkScddVxOeGOT57W/tQmxz3e
fWRaBd+P1EFrV4aB0Z+eksZ0sEX5NXMe7P5oAvPy9lrhJl8DuyBhOEfFNgnYxjh++JZnrrYHQmDv
/QHSouKnJ0EuZmzA1oAeMOKxx+Q6jRhriSCJmiRHNr7zVgnjZO/GfXvujFldt5MzvocNG11IecN5
UPT+HbMGSyle8eTYl3o0PHkj/NeFWpsoZFbzAdyw8HFnT3sairx4WXy5WKrTmfchoq9fFK/9gSBZ
u0f1oN6LucDFtLvhm70E9aqp92Is8FWC2Yj1TuXDr9UGq32AEa3AlAPrgDRSw+YXgE84tvVnu1V3
N9ADYvD7QY2MW7PKi7PT1fEn+De3GkLGqQfNLfMkFYPYrvxn53ovL4yN2Z/YYsTgplmF1zAP8HMt
3Hor4xvDHPE/FyuriAoQZhb2aSbhey+Qyt39PCiFVGlWS4onRNNUMGL3H6nzkdsALlJBNQMZk44F
H+YvQDEJkebXHq0g3NwnCcRMHtTjrLDRBeiauJyJqnBoki/YOAcvUD5ua3c4T7sYvOCjLNt1ZXR7
Jwi89W1NXxb7+P8yQnYC1VikFzYNlxvcOMcLuvSmp27S05cpyZ4lbFNB2reY1O2GAs2Lhb2+EQGP
aRHahupidFjj9DGgEonMi7CJ0uB1IbGMxTt3NfUhCcYvwULWdP0o2uZVph9VoJvvXf8wd1A9ayXs
DiVaxDtpFlZ/qZI8etUnzMy8zILFvMzuQAPDeVHra8cu6mV5ahl+zes2w36bV/SuVOry0AYO+0vY
fnvxa+ycXkXcFHkqaZpjUT7rLR49pQN3G5jRi4uJx1XcHFurPQ9CJkEv1MDSBQ8T23PHYxFzSLR0
lt5Un9JttTTR55jOehfXK+nVKjV+KTmcSadc6hhZHU7uj9LigwCeFuEsfTawZ2/T6Zw6vnF1q5KU
W1jBvirifyRk6TNoBFs6rOwr7qfhccLXB38H5TUIoqL6DI+7Wvv7siunb4Cvq/3Qmd3eSIzum78P
WEW/Ucuq9rOK3J1ESWgF/d8zwtZ26XjNrmgj5xk2L2Kwfh08xWlRHqyoAFao8t/fcda4oOzEFn5M
gl3TqPAFl47eboaL3AE4gHMg7dttZden1NHjo60PAUrzy+z7HFQtjGxxKBjC2HlWO+OnIGqcxM9X
rhsgSubW+Zn3bLAVDI7l7gx3KL4Dnta2sWUUpwYA6am30NlGNxw53wVAjgTsqo2q+sfY6iNEpdR/
nMzRPPpYf+xhzRifZGzZXf0OD0lftXAzSDL3omU2Fp3ZsMa6Y7xY6FZcjOViz2g77xrXb1dA+4Dm
tFbYXFMP9zctZHvTW/3Yo2EBMU318KxT5lS/sGe3kVxQQAI4zZkNPkZd0mGUU3O2lotfG6eI/OQ+
8sl+rV2/js+FMmsudmfcWn7YooVZJ/Wh6VFoxUf1TI4acRu5tby0Y/Ga6/ZIKfRD9t7QnO48afrq
lsZPFp/EUCvJ6Mvt7+67RyI1eY6R0k7hLGbBjASZZ4YH4BDvmWFVGJn8e+GU24wraU8eZdu0p2Jj
9R+HYO5c32ZU7ZSt3Zi95Ydp92fBwcp2GXWEzknRb4sBBCMCBxDcqDAkNZPiKCCbTjLLqZflBxko
QX+BD98gOstoVXXzo7FkqqVXLsPQ5Yca+ZiVdOihdawBep8mVe2vw3JxAyMmo1562xQBj+u9Q+78
sDglDadV6QxDBUvDZVirKvbZUtBgWFoSl/HS7DTWqDlAhEqa0uFWIV/LEJpfDeLtEY7/F/wlUNpr
6vBRLhLPLcjRJf5BYOX+26GqxcFKSmyOlw4ZLHdGXGZXK7/meLaZt06JO1N+gO+JOWFqHP7I48oR
Iu3U95SKxEFacrmfObpgescGz92PJRmEV9OLsvUtk4I/7LPbOMkmmK3oqiRlcElcv9ySEpvf+Zqf
3MaPfmodRybAosUrRVSMDeMmxhRg0p87b9RXMgQRULIw2vxdnkYitl63s1/si8DRNqgvKZ+1OcZ5
vOnin1VoraFGU6FpgVHhd2t8NzNA8JVtKJ/QnMB2oKgnEiKqcVRGj6WxNLLHVC3mBb54DEL2e3Gu
uWehhLSTQAWjj83OrYGhLGc1GQyN72NzrrVxVaVWf0IaS1sHFjwxbOPWwlYBeMj5xurCV9sPon0A
DObE6yE66QHVxWnMKAd13dmyMag1lovcuVqfndOZQ36eDNeq63/FpbPujHRXq9QupHnvlfmBhm5A
Qy16d++9P+X3D6w5bnbsyz/ZNhYzjdN2Rzwwgq91jYpFMrxlLONnv2vstYQt3hXsIbz6AUaw9Qrc
ZG8tEjDeiCMNQHBQXctsN41elVYNX5oKrQvTwT/VWYZZBWIJ7hQ+Sj5Ekhv3zMj/R0yG5PqsHJ3S
RtGYVMotTzJ0z+Eca1TSoJFYDR/oYjxR0WHPbcfsGdkDpLs/ksl64a6TtNMe7vE8RWRvqU7KDj6w
lB3Fu+o0J3FXbdykdg5F6D70SQrIHD4qvKh64UXlHXqKVlqOu9tI3bLRsBuRwEAtc3qq7PaZZE57
FmqXXPI8T7Y63r2bO+eLGnJ2MTHtkEk3olfBVHOZKrH7VA1zh02c8A7gfPZrmvTexy0/tVXLQ4nk
zFk4daUfIk0bJ+WDNOvfTSEeJV7yq1eaH3oXzrC46dznymA1s4sHYSndByda2W1ndeJft3gDu2yJ
lT7ceosBsLX50Aj3+DZhDO7GlOhIPHB8T0ztfL/MTah/bPJbgBD4PSYrSBlh//7XLB3q3EebvKkc
CIEqNYrnUB/9kwmDeYMOyPQtDoYHtUNouonrei9H1T9OrnL4DRckk/TKxW6ydNu2Hqprvzt6OSrf
2zJQJre1gUQMaFuEKhEdqBefNWzr/AOHiGdpSVxM16R5H9Eb7fM0gnlY3TtknDLr/qG3xucPhm0y
pJowbA1T50g26FXQ6vaCW2e544vRJC2JOJpkbLGfdapXackFaUZKIzNG2TKrLdrwYXnGfYQ8A12Q
X8+QEcsz7j/l/oz7T1meATnFOU+l+beaa8Grl7qfbUAQD7jCha9RBcF+6udqJ50RWNkzNiH4Ii29
ElNAahbUNl4k5HHKXc9pNB/7ZUSN+h0ZM2C50luFRfNULaaHv6fDDdk3FvTAhaWdVlvfysN/kImg
7oSF+Rc11kyK1K16LZSp5NjlTYCMyvmRLyOVWC/T3uJ5/uqRMjyZSIFUP5oAkmFKtdtw3tzCJL3l
+tO3yqCKP08JLutonrZzjJrYYl7cEHcUn3jalGcVWRA+0mgGaIaf7wQTlsbwPg1NwzlXMGbkwf7T
ln7XHry1YMvMPHgJTSfegGYZrZVfZeNpKoNn0y/44vRRzyuu9J/4N6ifByflpFzbxjpt6uiH7Vm8
93v7TcFKdZ8OXXHIYiv8wkn2QQa0gPvXnISxH8NyB+Oe4Oi0MFRc/kwPXYhBGeJYzjZ1vfqLG89v
w9Q6PzvDPsZm0Xx1lG7a+MtQzc7m89T5H4aKVuh/h7JkRqeO3EfBh/LiFm25Vf1Sex8gQSRaG/90
HSOAddzlr4jPDXvXn6MjLCPzGYQOSkjLkDJxV2nojN/z2UrZ/gzhlY1gSK7ovTHzfE0dB7Ce1Rff
lCb0zoh1jy+Z6pYPYaU8Wqz8LxJSsGPYlI4d7f6dkG+B4KmP0gtyEWmZAvh50as5J7jRUlZUX42D
dJuGnXP++H6bqnhaCLIKmxrpDFo0VRpq1DtU9qNDN+sZqAItfmzqnndCkvbqpW1Q0F5imD/05q1b
9fCBrLwcG+MmUngX8hEOjd7c94iK/hoTZarKbq/iI3WfKD9G6ZHmUDDaCRGmu7iqCl2YDNPRnhJk
yweNc/mSXUpas9xUuT1sFX9BHeYq+1UXeLlfBfmjX2IgGHtF+4TiU8jXxetwfKI5wWZ6QiRH36Pq
Cvhamr87EryuFbg0OHkuw5Z4oEbo0mYwT2LXhZCo8gG65I51kifdxvUN6MYmdwHX952X7qrJ9U+a
OvunDlUoWPBLG930hyGtG3Ynv2ORUf0aKKNl3IfuisqhspWu+6XwDdVae02SL1+gFE5OxM6+TBwV
52vdck92oPfJJYRJ5vMh3/Oyx3qeFAaJCBb69aTHAHQVw3mQu0izfVSY5k/3eGoO8M5D3hgPLS7F
qyzNxr2d5Ma8iZegpk23KdL60DEobriyPH/YS488ceg4CdkFdWySZzHCKOusGDv838Px4RZJc2O4
tYF45E73MC19qYyWPrn0QBjpk3n3qDt3JedFb9u6KYKnikWRFav4l1apAoSBdkYBIwngHPLBfqBE
sJSXtqL2n8p6tBd7GfVFRWHoXIzO9yZE+GPNQWMCN9q0+3jYSCZH8jf4hbp7A1emlSR9SvFTQxHk
cWq79ixD2iX3Y3Wtu8/yUP0g5ypPWca2ZfprLCT2M/8W72FskwYHMDs5yS+jW4N2pZJzjBtffZHQ
YME4Y9UxYRfy6w5opLyYWFIldokV5xIKHAAlLpDW1X0WZdi/GvNn3s4UcPTUf66b8N1rJ/UryQ1/
Yw02KmZTV7xn8eeiD7SvfaPxTm0gJ2E6qX0lyYHYYlq95mM5X7TIaNcy2zcK6iRw5a552j2OLmoM
w+qGliNXywczcNwTR2hlpS3cFmiUv5ris3hvSu99sJgyOhEeiGk9Q8YsZ2Ofpa1KaboD8Q137Lti
NltWQv9vJZ4QN5/z9zIIEA0ZUqpvSW8dR1RS1sUMUGLmrHLqR6t+iBJ4xkFvOa92WjSrRPfin0gG
rByzMP+JY+3JGZTqa6552rrC5gpClaPuHQ9tfMdq4OM7QXdi5VOOQWq2f94l4PVOfR0ox//3OLZL
xW5AZgq3bq1+RgUZdt+PUUCdrZ8ujbAsxwf2+wY7/qCxDMSrUCoG83W6Fb1u16Z1Lx2Wxx/wTNZv
9pOW+JdymXE/0N7wUEtHyoqz81Jv+Wv5ZfgZ3uIu1APrnzTEUJUK93cLbeJ1b3XVS1tE9k4NreYM
WTa/5JWS7TRyW59m37VWqkmGaZnugH3eUnHKd6oN6eMnruovNn4UxexZRzv3Jwh9NFMELlcphYAr
u7saWe0FX7xUye4Xbeg+Ba0D+H6Jl6np7zLPdNdOAMrDAsp325Tfm7Ldl2aVhNGDyA7cmx96KUI/
yO5fevtC/ecXF7ZxFOrdTub529w1vZOTQmM5yG26tIdpRINCbv0sdn+NCtDNOSUlh6XYmJ8HzEhy
SNvEBiv0T4A27F0xDJ+cYUa8YbmYY8ImX25V0/0VvHdLbFCMr3rZ6hh5/DuttSNY+maA2WLNruSE
Dgi+pd7cnsektR8rJYUCPlrZX5HDIUGtzKvn6D+A4WqPrqkgAelCOrMhJ9qAWQkOA0e3ILHdXT2W
+qPE5GLNwdW1OZNbVcn3ph4V/WrbzzKq/T0UJWKIw+b87T5bOlvLobxY2S9FV5Mg/Rf2lbR4qORJ
e7nBzaS5jMiwdW4LxG/gaYEAXS5y2rwdPP00p5DWxzuJ3YfkJZWx1b2NNDR8L5g8WxlYIYJNiXjy
kATzwUW6aWGedBWmoZsX2XZI/BpZ+STe3t2qwY54j/08n/IyV87oCkHIiXHsO5haYEKz5PX7d4aD
0yAY7tAvy2o1LPBtuXxof7iVLqfQi9O4yD6NwHa8YdgUph//WHwkegVoiuWCp8T6oIKVmjRHDJHz
/ajp2qvZ9z9lhOPACEIs/j0HkbLNy0In85n/H8rOazluJVvTr9LR14MYeHNizlyUL7LoJVJbNwi5
De89nn4+LHCrtNV9OmJuIOTKTKhIooDMtX7T3Tuapmw1naW+YikA05w038JxKy+Q2+s3O1kcnmBo
GYN2E2f8JqT5r6MiaASfkEp9HxUtUrIyirpcdQFzLNeSsD9Y2g1uIyGC+lz6OqrqHlNobOckGuJn
BYAVVgda+NXNAeDYVNdZo0bzDQoi7b5PWutL/VENkuirYSTIA+uGe2POuzpitw/9FlqcE3fw9Rbm
nRwipYWYnSre/hojxwZDbxktMSR6wSXKwLhP/b1fJM5xLPyP/6O2ed6rQL19+IdXXXM5Q8g1uFsV
0qMKzRgZEy+oom4I6lsD2XTEnVJjACZEfjo8OEt+Gpg5+WlTstQSCCWNHZXg2DGadHYY0KJxLxnr
ZElerxMcXYNSG+s6MOoq1y+ICB6VvlNPWq1PQGqXdDkCUeTIO1BnaCXVaDTWln2CXcb6Zpw+8SKK
zzPqkvtARaDQqxK8wto8vUcPdrwfG48chdEfwwH5e9EMEUmQa+yqVdJa/vs4GSKDr+MkJoMlNrFJ
IPu3gMWuY67Xv14rHrAxLLNWp5iIfpEQw4RDNidavGtzKNrSlI6VPFbpqnoXfb0ONSs/24xWkB26
ie0utK/YvnUx4tj4itXubSDCtxKTMzmo+GU1Bzk1Io2v33V4oOdFvZEuzQvTbpFU+8EypTqES+Vc
DolUyuUUETqmT4umG4jPD7w0KjxfGfjLmLrxGXOdLmcyRc5+zlunsAl4/2+cbPxWjLw62AVy/8qt
jCiWc7PgD+QWl9Da66yo2+XGh0Hh3GQQn9b7fu3ni9WQhcevxjHa5rbvSQD8ejraxlMZeflRRzPo
VsYYYVboFznVQju7CcZoZrExObXHbyXMmk3d6+FliFrUdX6euayDFah059/iscy4jrvOjT3u22pY
Uok/r3IdpwTkHJFj+ZtYRT4jBbKIV6hp00WHWHG8g94oz8VPQYtftC7Qi2I4G8Fx28sbMuQbsfud
odNhEHVL7nvl5ghBJxHgZafhlzEAeN1L0MWOYv+u3g51vdw2CjSDNujzkxQqUSu0jqGBN4k0h2JK
70hEfrXmrP8QlH78gT2hdMlBqbQ3b5jNO2nJtSJf+aC6mrHv+lh5s6tiG4M0/wxrOj6Mk4V/J3hM
jCj0I2RTaxMtm84wnsH0xuxGeWip9xLrly2pAhJihyPysI9kNzovu9GM3WiCYC8u5ctmt+y0DvAs
o2Xe9PPSHm9wLAmssz5q5oMc+AHsTdn33ChLzNEq82FuA+vB88296VVoEPwcmyKzcdua4+01JGdG
SgrM6Tssn5exQGRKjLOsfgcLD4gkiC99iw7ctEOTZ7yTQxsH1iUvtZ4dsR5tRA6eKnV/MgAmkxHA
lq7PtGwX2+N0lmZsem9jlwWPkRM3r0pxEy7udLWbdSDvnCr6bLsRucYMbeYpoZjbGz2Ydq9jpWa2
Du9bDlMd/zlEqXEjLYmXk7dNcpdd3DIJNUDnnozDvrGsFj8xHfZKqBXImi3TZQI14/EQ6cguygy3
7SlaJqHF1j/tw+pc5+iDbfB7xix9OaxtAz65pcAgB1KZpzvpWU+TOSxYYVfmwarC7wnGkmxSlljE
oINZ5jpvLbQlAAEs2VdRew10q9o1MeJp19jV7UD0YWVItQyZ7Yx7zB2fQ7JnN7ELC1UkvcElfgSn
kr4ExRxeMkwMkXJEUfVnPHWQ2fo3cVS2wkvYJvflGKCq5kDW7Vx9L2KwV4HYRiqr0jY9X8NNjfee
AgI+OF5HymyfRfgO8oBLLkhlLy2cTA/cpN5uzZzvDTPB2IpGD2wDKhap+VViotPTi8hP7YPtNSf9
YteVvovLybzBRuBbEXjll9Aq15P4r5OfXcsJXmDVF4noVv7Zcj6X/nDXLgjFtK7bx6UlaMb8b62f
fRn0zK3P7+m8AhWMfPxTQR0fH9JF2auIUaOdYvOTYBki18ZjMz+J2mKsI7kItKarFwa5nwLW/ymu
+FdYxshoGUC6X0aPw0D+9F8vICObEXyCU+R/1snMytWEguiaZXpS+xIXDm2abuXMNAJ61zG4TaTK
VsJNnpinYlCgqzBcZzKZkhS3Vez23i/4y0QZdD1cry4xCHaIkWafJr+tbyLUQHdSTGsjHZBhhYR2
h0fji66WdxIPx0wBI5SE3CLU3EzDuTQ+Qvjs/vv72h6p4y/xJOjrnTFX7Q1Cycqn7xI0Qj4xRe4j
yvAxxEUWtqylsbKw2IcsoJa3Qv8o4XyCEpJAf15/Xvmg6w8mp+uv5fqDrL8aDeH+rWPwA8mgHmWm
vVY1+SYboqHdzINZX4y4cbWD4VUflalWj24YNZe0ZHdio5zPOv+ACor1gjsyWueG52xAz1hnXLrN
l6mGoJ47drmV3jaC4NCVexL6tldvEaRCAPwyITB+0Szf3Pp+Y21rQ0U1+GfHtZnmwdxscFaZT06g
3QT4GdvbMp+C2/906iKaD5p5iIsNOP/5Zu72ErKXuJzJJeSs0hE+RaMTaaAZTe53/ksTHUDQKRep
NEoFMjJ6+4yW+GfTHNhiSUdvuMhOBqWxX4NFEj+aZYuhLWjcaodC7yaPd3mGT9OMFIa5CRFufojn
8Ss/enBuxjR9qJaDxVfpQVNr9BSsxXJ+aTqtBVa7wMdknwDmo1DhUAOeYgNXYNP/9ttkygo2mBz0
HhMA/BvplctUo7eVTyAhUjZn9CzUi+Hp4a1R2IuNhfbYj4Xmb1zf3HWKH9630kzzOd2WSZkei8xX
H01EEB+RkLLAMrLz65d5MjnNXf8eOZ33kMwty/ZL6gzljQyTg0v+Yw+PRNtdY9RT108BSmbhTHmv
Y1Oj1esZ+TFeqjY1uglp+VmiGK78jBq2XnxOVHR9JdqV0TJ21nvlCSvzetMUCLw046B/Lvv6rnUC
sAwFwv24yWY/+ggUAihU/zXv9HIXx67yENm9h9ddV9+EtepcHL0Gd4HzwItcyWxYUaZ9WjURiFmQ
1OFSMkmwqTmYipt+YHuTLtYw1ve2mLd5N1tfBoWVgpfF40OziO5Gcf+1Hdko1raOIqppg+IzovIp
LTrEjyIUrpaCIK4rSLstI6T5c4S0ZNKQGOquyaPHBlOU9dFQKv6r2c7ZE1+/4SlKwvXRoLd4I9SR
ah1kozyW9quZVflTBDz0t1EoV1m4H+G+kMUpq7HlWR5mwbOW5A1aLbQkZCyPdYonz13v17/Esx4F
rGbAbGBYTAWnKbCH3WB34x36wuOdl6Hhmkc2CU8UJ/e4DI0hBnvOUxcYxbo/uW5AftmQxJmFa5Js
RtbTLFnMWihrbzyc4zcT3PfH2iVvp0Kg24uMqJn0ZJB51y46o2bdJYgkhPMRB9VxnxuadRoWre54
/KKNo/EWubNxY/daAQAKP7nQ5h3iJm1JAVFzniITgM/iJ9cmFiiBQflg2OArDPJET4m+KPm4pAC1
LPCfVH7kVfc0RaHIn78juvA+MvbS95EoCwFfNck6CuYEhwq3Vb83804n3XC38h5WioP2OthNfoeX
GswIYUKs/AftNfSjHBcUHPIQ3bsTTIFqfo4Lp3pw2Uv4m9KteE+w3jquEAWlCyzwVkvebtWqjWPl
iNwnKAzPTi/CXgKPjzsVyYvnyEy1c2YP8wFGWfZGsuZilxZ7TnHqQtWAvGBRvGUQii8QOtRnboTi
0hfOWyCEeMxYrC3yCM1Rem1LnZ+/y6kcSNhWIKgSZ9s3CaWLRK3eSNPAhKyVS2wCuNgkw5xvce2Z
956SFPe91znbQe0XYQ1qvTmJnEfYjuG9ZpjRVtZ+STu/d+hUO+4H1s5bszYjTGEXPdmiQn0/97UX
KjXlBhlq53s7kPQv0varAoNu20cZFcggNM+FNhfHiLXeDlbmvNPyYbg11bHcyePFTKonPTCcF4m3
7G9I+lBw/hkHY3mHslj9zTXT/K0seiU/tw5FKkdt8zvA0ginLXJ+ZOLyu7EGByZlg37aWAjH3AMU
8W8VlreC4/od7rV0Bi6s84UIc0V6RYNX3qAokaFwtR8WbpXaUJI1cq/ECDWPT2OZ2qfGaOAFIz2H
hgy1npfaL5H3Gkbt3nFt+640KI0qLeRfjBiPVld0b9hZ9McaDaTl3mleHQNIazHnj+AOhk0/pcUO
brsJVN3W3rTqWzOraNV5jXXKgnGiikfTQFOJhLH7VCwiUrXfVxttjACDL7ObCGEiCyrMO2k3goQC
RaU7rVlW1crf2yvpl8f3e/uX8bqhdic9G4zt2JYTgpAxWAwg6bteR3vO6YrgkDi1fZgw3Hw1Yo0y
BG/is/SSY0hQbs+tO+l1YvNk9En5nA2OjdD2SQZBunIetap6kJZhRxOY6pCq33L9rK/JsaZo7+bw
IjrL6bBt8LIX9RsA1f6lXw5mjryljk7VUZp97c4gs4vP0pIpbhO9OaYa4KLGeCBM/TFGZnEXFZ5x
wv2LKuhSh6uMAvpEElZbqddJTOpwg2cDWUAj/hpXlFA7LCnQ1ZZRxkpvngC8XcZKKE99MLfVxOaf
3/kW5PzHKh8njFnBM+AxHK9NO8ITisrBCCI/9++tsnmVEgQVSv/eVcpXKVe4oedJn1QrrGWkw0hB
H/2bectVZKRfQFy1qI8dIjU7yvJRFo2+gmK9Y4fxRZaZoR8GRy8fx530sipNH2fjbdCxFF6ElOVQ
Imt952vD8Zrws9Hjk9Ca78MLwsPKvD/6tYeCTVKkp1Qv3vyFmZaG5nDq2zEGBQlvzQqBkDehVpP5
pAlBdm82Uf8hN6P+0cJSoor+YPHj/3CHHwnQje+ZgttSOFvlC3Z4xiECx37LBgilt8BanCvS5tW3
y29ePM07N7CbLbLgBfBV3FtjXbOPjojOgB//W1v606W/S3W+whV0kb/or3PdFxsh5FVh1zzjocLT
p5zuJFQrBfKKsf4iBD45BEvllTQkurALz289/H9OKkOKjaOwcdXwwStmPk4WO/u46dyzK3oHeue2
u3eGbg+I++DEHru7oq0ArkzKRwsOteR/bdc2z6jqTLtmYs2CGUM0v9Yh6MCUxNBO5E9Enm4V3uun
HTVa3JZtwzrCpH+xzcK5ixaBLjmDN+XctRUP/7Bsp/1vHTJkoM6Cf5Ozk1ae4VKXjoiEpJNp70Pk
2fZCoBB/Yc88IDjSgPCBb6GV2qmhXHijYZg2ba4QsTH3z15QRjcC+pqlV04FSkYaAHD/+Lfe9QpL
j8yTSw1OrO5NbF9Z7Tu8pFQFLL9T9Zl+MfpvIy93ROTJfLKyYDFvyOmSKG21AilANhkNoE1t0wTQ
w7N+0nfrzSTt0TP0XQGAWz1e+9ebaUj6+1XwIhs9uCcaQh5B3yq38ayphy4xg2cV71G4uEbzx2C4
z7GoRvP7SwpL/dN3+j9UpIk/pWEOv7uOgqcU+7zjODjDabT0b/PYvbSCpGrsBnMRmuv30Ip167bT
h5eoVLZzq686AisedOT3teFvybNV9lmuEkf3ONeuG641liZYtrDaqREYNwBfBs2HYRzVt27H89N4
o1in45mRd0BKPOMNE1z1EBmNcZDe2sVmywwtYCNWB0bbLNFU6LwI5TgTu4HFbtrUpvDWbnGOlb++
xPo6jjeGDUxemobqvA+RphzkKkegxMNJm9VEPdah/Xn2xuId9cpPopH/SrZVko27KkXICo3qNjgK
CVwO155rTM4GoYjLqdZhkIDYMTSmSLvRB+cch3CxHNf4oSvqJans4HueAIGBwQnSLPnap4r+2a5y
NAb6PPmjDqDCzy2oMa0BagRjLH4NfKT8RhLbH4ZS97Z2l0LV1FlupCk7qjnksZiV473mWdk9BTDK
r3Vgfkl795hmC5oPIn7U1eqX3mNdrmeN/QxwaTxUfODbYuIZb9eUhMXyrFW65Kzo40n0yCQkh2xx
D7qaoq1jFzMhGTeYRnbu0+QkmmYSqpTpNRzcHupM179MUGW7BNtpb7F2hPCU7P3QByWwNGGUxw9p
2N/4lBEQ3gI1TSlZIXea2f0Len712deWovJypZIsCPtEY3H5APKq/QS6XiGvQeXo1SYGg3cw3fyP
K+xVzn4Zl3BftYhvzK9kTIxlh+ehUlnnSvgkW7qkRy4Pvhq3w7IjlJiOcKXuzuGThLhRkRjMePVJ
54Sg+gWC7SuSqvmHyMln0k7w5vuI95Wr42Y7sWYRPlSOM8sWjER1Njw1+xCBfz2Os5HtFHVQDnpl
F9tCCbwC3lekXZDYPfhzENysMT+tX/J+MB6cTWmYBcI/mYWFhk05cFnD2Yb2Z14VA+hGY34cLOuH
hKmWeTylHf1s5EX4oa+q4282xFakwbQJZji8S91aDsjh9PdjmGCLa72HJJ6VgX7oaiPd8sfvgagt
FjUOOaOLyICt7lquWuMwQ5ptKyphgRXxFLfzfNMh7kD9HGZ9WdR33ewEjzwFw8d6OZhF5G1NC3CB
dEhMeiOw9eqC7ljGyyXsQOUBYYDj/+0aSaF+HQtPO8tE6TT04SOSfMZJ62HiFC4OflKXWQ+ZhSzG
IqEhh8RuHIAlzvkakrNr7Ueag6X/WfvPUIbz07rD08JkPubB6G5WhLk2TtFjbu5sjMaaPRoxCEAu
o3unOb5bdhpsYMBd59bL0AT2SxR+aht/eJZImg8j6IpmOElfUE75jVK6JMIDEJbrHgrs83y4Qj7y
aOL2v7YF6vELOKRt8leKTsHxOkQfsVvG+iY9iyEeOpAWUPQXxGzRqwmKAEu+UL1IX+47424q5+Yo
vZGLan0UTsjtAhz/oFhqdT9F2jq1nrR6kzULFnoMzC06EjnFm8WTxSancc7c5EeILkazJ5UDID9W
7tbfIcaZ+3RG27QuNJv6M0CdFMzjYxmU9X0Ma/0K55G4yk8CB42xHqogv4wlE/LLWH8xx72Oncrx
TyDewI+RmDKKe7jY41GZlILlISldzc++NcFYPdZm3D2Do3yQcFTH76ME96DP5a+jDP1BwiFVCh/R
u11YNQayPqN3o/t4kLK8NcBPlM2WjHf5OWjMS5Zg3Nf2w87QlfhbWLgzX44o/JAlnbvHi7DY1hPq
kqjZts82qo3nsPOaxWqieZbDyMuVVUevHuGM4LUauxAjUb5+jBc0e2fb5lpvs2M24rE5zycpukn9
TGpwHcDVEf2ua3g2/QB/5P5NBl3jReSkew3zqt21o8dq+6+iZtX4EOLKwt35oCq2KCBhgDjgsbCe
adF0j0Psc2ohl3uNS6fOPuTW5zYPzcWBQWJyiF04o52j/8netnvIHZCKpQ2rizzT26j28y3pmWSL
B0f5Vo3ogtpKhNmG3RRvMOTcjZOa2UV6g9k8eNoUP3UpmpzWLi38ZC8pmnkIv1th5Z+F/yGckhn2
5cFyPGu73pFuoNh38DbWCTIkHXFeVpAtxuwYM6nc9p07OYuUwr0bAg39pnh276bljMSD+2tvbL6S
bwq2mNSbn1Ai2Ynfjc9adRfUo3sZtUp/cH0y90I3HxWMAWst+Ti4uGH4TWsdAiDaW7tvnTM4OnMb
KI1/9ANekLwW2suAlbK8W+WdGUXzR5To8jtpGYv/sjbCK5T3q7G4M/MJpE8OLoZXwLPE1WRISL/X
Vnjs8854apeD7Xo5BtmqfQ5m3qDbJjMvDXDfu7XpKWfKgP6jjLUKXh6+NRxkegG082kuw+DW0sav
78Ojxc+atOVW61q2B+Skpr1WIxvtT8vVU8VXt/IJZLZd9W+ToWNAsZQoMxJkW6ctg/21Oik1yWvz
OsR1EhKf0gPUhkqA1DtdrdF201zpS5KtN6q3MB2eWCOQka6nG0y0yz9nrf3SliMaSJXpI8ufmIiA
lQtWAT/OyK4yyq8QSvLcKJ+h+FbbsnNASXnFRZuHGqdB0rw2iyrrOE/O7xXtaSiiXRLwEJTv1PUA
d+UD28TqRkLyTXUCfpuG/10iFHgQMQxqTP302Ss2EqwdZTd4PmJYxgjrKp9979Sn9Z2x6CAi51r1
m/V07TYwpey5H1AFWYbDIKdKF6OYHZRO+GDMYb1RlFI/Ggg4Pgzo9JmbeULRKjYU3OOW4DpwOTOo
/t4oev70y2A5bSyEHuekvbuOdVzFOjWu81EgTQJhirPA3Q7UnLe5QJ4Q+IpvpVsOK6xJEE7XOb/A
oq7D16BcU4ZnDfLd/GBfcBD+bss+PiLri4Lv+F1ddvkxGpeINJFruB+xD5GOdVzy1zi3mqOToY7f
h5/ywC03y51G4fxOiYzvJpDGo3TGoi0sp1Okp5e2VTfXsb/Nd0Isr6wyxy3s54WnODxrNhTuxumV
BxxM5Bl15ad1YTVuSssvT9eOhtXFsQS3sJFY53jzQ5Xcyb1ewCbBzmt69qnQWjdGrdDUuuca9+bi
aIe5dvnnP/73//0/38b/Cn4Uj0XKCz//R95ljwXi9c1//9O2/vmPcg2fv//3Py3dc9nOOJauo6bl
mqau0v/tyzMKOYzW/heg6LGIgjy9Adud7a0ogULn8iVfcqOSQZfMuQFDl3S1/jLi9NLo6fhB5+19
xjXM3WOzPn+RA+VKd0+KQjvHeT198KwaeZ2F0qppKQr/5XSv+eDD62FEGteM1S+onz6PY6ef9GS2
4bMN0Bpu0M8zbxC0uy0d8nrYly+uAviEb7Cm9w92rio6Vn95cEEd8kBJmzIS7rhrhi4YfewCKhjg
Wh71YCWWZpQit6TiFOEUVrwlFRHjWMEhmdBHB1aWHoE7JGssmqI7W+H+lxFFNdv3I87H10kgSLOT
XChNcZ7/z38NV//7X8NQVQ9pdrI1lmsZGn+Pv/810sQg7QLu4iZNwPlMVlA/pm5dUzDUmh1uu+Ve
YnLAP0K7K5t4DaEjB2urA36tm028o+KKvktaDQ/wafr1gCFHDla04L0LsBpxlzQcQCl32nGKhiba
t031Hd3e3bvMR+k27r3SjsE2VMkuI4oFvfHaptBABWsOmod6OZMOvSI/IDE3dwAidC3eehJcZ5dW
q6MYcEwtw4eKzIZx3WLmKGbMxfuGU2l516ea8b7hRC4wBnVU38hQmTSZDZvOsDNu5BUIp6I5Xy+5
xrhkWnv2o7Tkkl0xxgdpoucXP6BYtO5Z5bpySbDSxvrfyCU9XfHReGPTq/MFOv3nP7WhGr/9rTXP
cfjKkSY2LJDj6m/fPEVxDczG8vAUlap2M6YuefsGdwg9RQMYBwN314YTeB6/IF0n7alLbbgxL/oU
W/edWWKY1+Cfu0XSqt6vbS9SmouHsJsTdX+NqRv+CmOMXq6Rl859CPr7VGvZQCY98T5MXvIZm7z5
mzFnHzBR8j5OiJQdDKXrz3MV2E8863mGuZ36LWhbuAFh84cfUimcyUjeYqXjI/zQYNw5D/M35Oba
YYq+2b7tbbO6y+91f8RpnPsdio1VQymE5GfyvyVBY288a1Ae5yRPEaVH2sP00hekUYMbAzLcgxzU
mnRDmCcN4qSzC4cW+pbEpHfUo+7QdUawrfu+XWwPmRcWZCPwtbtbY/m4MC97XT8Hw9jvkiGJePun
aFz7ekseilsffjpqOHLQySk0Nttaac3OMN7Z1nh7Fby2kM7DX5mn93qR0aXM3LCI2F8vYhVoYABB
iNcLp1VVncmBZbgJxhrJQZwOeLxrlJFirbzPUnyJhkQvsT2pyvtyibWw0XnNufaPsI3i0zpaesw2
fvOdDliIzF1myDRpwsh9UAaAfBJaLyKnWuGctb41IKoYXFhichVPN14LOzpafRzf9jOAhfHnQbcL
JA1QlAdLTBn9tw5phkELi6YCVixNmXEdZ9qKcc7Qrf0tfm12KJ05Hm5m/276YE+wxjIAkDLB6fR5
F4ZI1l5pXmrt7FwlzG4D5GgplAtBbKGNLR3+0nENraQy6y5z2UKqn5UiG790UWVtmqYcHzQzNe/q
yu230jFn8z3i9PlHx5qrc9ymCXpyZfYF4UzpxyC+22ilcVIRHbknCdneO6PDAfD73gSVv7WWpgsg
wkSEnpK2CnDiYAUgy3cyR63yBwOv7LPpurq2keFWxI4clNNyOQmsfX5V22fTbh/XQXINvAjyA2xO
dyOje/jbJzbGZP/J6MYvZX9ydIz3yk6/NOSYUfJ3zafEQEBIi9ZGTNb+zujSs3R1yyC758tHoS/D
/YymxEz2X5QWYSNLUzrMRdEZL42U1DbjJKaT/cDFfsjX68lFSy1gmbZAdpb/XcYOMUi1oH2qjdkC
iWzMd2WA8JQNBGQiaxkqOmoOHVQ7/GZnLGzjynjofdV4kLMqM+eNrbvTMUKWzgYKQrenFodmcszL
GnOUuL2kLOClc40NDQUKSLfAhuQ/kK7GGnVIxLg/SPOX/yUlOTIm9c24/McSz+YB3mi/+LJ5AHaW
eFlM5AP78PsaA955959fEbrr/faK0FXX9fBrcyyPU9Nalgu/LM543usOSSzjiPHHgvhKbS09jI3Z
lZ/8czxWww0yXP6jqSBG2g5V9s1U1WOFtdGn2uRVUhXzryNI9YyfygwTs7zWPJ4HFNCrfkSD3W3g
Ai+svDlsu630iui09M4dTGErV41fBnsOir58tR7dWWkPTTREvIlcKODJVC7PWBf9mGrUn+LlMBoA
omK8uk8SC6P6NRpq/XZ07a8JdM4bJI31p/WgKkcc2ON7aclwOZPraElLByMQ3LEfWeWWt9qi9W54
YVdv5hit6ErRlnciqu/NpBJcT5d2kMKg+bc9qDR6s/7rgGW8XHleLi+TpClnEpNmx9pz7/sBljU/
/weUMnjP/vKf/U/XsvThiRKCerxeb/10y4RfP/z15yjCvDm1hnZ7/VjrlOsQ+VxpFp/1DIhf7Nn+
HdskYzNqTvaHixfdFrbNcAsi0XmdPJDkLOxRl5nGg7ZQU0Rl6RftpVV1iSccCsHLFu96QNbP2E6W
W7Hnh8giHddLjB7qFIffeqy+wX+zC5xtB7//0e6Nb6ha+OdJL3F9gwRTY5Slq1tHWVzgZjMlH5W1
G2T/+qJ1P5ETKU9TrI4HFKsQ7up/JJ3irGF3SPKdXdn+MdMGo9/MWYKTbzgq3iUaquLQL+QPacZL
TM7WkXZZ+pdWo17Y2bV5K2+WxqkQlw+14/qeEb6x1enAyCNd/+FP6vjes7xoZExkGc227iwk+1h3
HY3WwW/ViNM323WO3VSYX2zPcbfYHgZ3WOkGj1VMVrjEhfSLD8t0QP3mpbVGLBGwyttLnG9p0A31
FwsTrH1Y5dY5NczkQ6Jk+CXOwX6uKQ+xDV6I6QlWeWrQNWA0kEpbgy7frNsezRuJ4axu3reGz9Zp
ilRvw6OwgZ1JULqr2ANj4gHL35jrP2PUJceyVvxb12jim6QqyE30ak2lL68PQEyTJx745Q7cR/Ox
6DIDewg9+Wxn1SuYJcw+xnSHzd94O4b4o3aKot3buU69fCxYynmqfr/GMrakm2jozzFP/9u2q947
6uXMzDGRh9zI3SfjJCjzqCR9CyJcR6ouDO7j+CIOtQFK4qpvhfd6DNcNzKxykCYwRihKdREdZ57X
9+JcG/KmPvtx0Csva2Je88wWSE/zKGDJMVHqXRLnza3BlA9LXJBLEo+b4vE/P+o111u2dr9sxEmD
abbqAOrTLDYDlv3b1k8dipRNeq8fxo5CsQ/c76y1TUBFCESRTdH6C0JWu6aP0x+2Ff9IzLb7GJsh
rOwqQ5CvSLU7F7T8TnGn4dOc5ve8Eb/PM8sR9ATb3UQ55w1fjmiPump2kqbpsI8KKW6Q96TXCM1d
jvPfS6kN2rMJol7CYWNWF3OwTWTs+KuWYzafm+lzoHX2R80d+8cuMhDrVss3jFf9szEgExEvGd9Q
KXFbStXkJL1lH73pykuHYNyLuCBqykM7DuGzRNqqRLV45M5GQC4vKKOsnepYZacwAOPt6WkCmPSv
w1iObxVf7KOboGoQlG68dhpot/Hd+dmWbpmG6wjCtUbg7CursDam5s33udeY28YNi4/DlGXbbLbc
V3IKOtrJ6YwJCbiQEsudz0o7fFMBEn4tMvWlw0z1Ow+O21D1oz9Brx10dYzRQ3AAw7EuizcxgLxR
zV5bNa03+HUMby4SdFBSOzj5hfKMoNVZwlgqhICXlVfVai593w/F0bJnVA78TDsvsXzuSYTqCEBt
rKRI2O0clVLzv6FfTv41neMniGXeKUbB+aS6pIrcylDRteiQBteQA8/+Zag7ZvHG1kxw7st42Am/
jXdC6PJyaR0y0UkP2/dL/20oakbWh6Bzv0VzrV7CrJv2KgC3j0pu/Fl4lf3DGl5xvMi/Fx0ZuzhV
0xcoU/2mnKOPY2iQ/XJ078xSMPlQWKgyRrMB3MxM0w89XjT3IMYfVBMTLuxCw1OjBOVjCZxuq4O8
OzZjBylCGS5L6upWWo4WTtamLPuLnbXGkdrmH2mqqK+AU79YOHP/sLH6cuvQ/JbXBRvtuotezLhy
D52aOTdhgRuYZQNNypdJ2F59cZZJQAs35Ti8TxqC3t6lLXrCAlJIkMVEBj6/W1uw6s5eOOO1ugAf
/j5CTzC2ipTqcTIUjcVpf7eC7342V2xe2JYwVcD5qgh7gz8vdaW/LyKtfDIpRmnHTukz+ECVw3dD
tR98pGNveye7SCg1+poSRNpMezAi3jbqFJssBwcZnDvcoWmWIpI5pI2zGZQ6uNE7GNQQvp9kgzu4
xY1qBRRPlpCiQBAPefhcN79mgI5b41ISvk7SJs/c10Fn7CSmtukuGQ0k3JvuTjV960FfDnJW6a3N
d68xtuSptNOowZCQJ0HUBmyiRwcH6LIOX1w9rJ6MCHXM5Vkhh9ROtZ3nkWGVCYFblU8+4jXXEXKN
rCisfZ/BZvO0Dy7adTfVaGN5I822zR76sXlouEW7rRfuu8pKPkifaScfO7Rl7qXl1Ejn4wR2bn2t
euzi0t+rQaXt8qFFGRedIV4UZNrPa7vN/7DmxH2cTCUG12POt3Fv/bH2XedKb4pRwPN1vsQAaE0P
6PtsVEg808SaeCj4yDE84+c2iapji4nbzTwbiwsPtekcq9K3ubJe5QZFSX2r/pyU/T/Kzmu5bWVL
w0+EKuRwS4JZokjKkiXfoBwRGzk//Xxo+ljee6ZO1dx0oRNIUSS6e60/GGp1CzLQ92iCPVW6EGe7
VFDnDsybLISbFP6s5GzPra4+a12WvkYuRzIsCJ6bsYpewV53U/oqIkV9HrR2zQExfc3Dqb3OmN/J
CSo4gSebdQICHwLDiGjhdV8iKTgjciSrJbHmU12mP2RtXEYMViFQIanCU2KRN8NLedu6oExHVOOv
RB2TNYaKzncrOchn15ijum7UVn/LZ13ZyaF2Z0f3oUVRut+9ed+1MOjNwHluFqlCWPsR1Hi320mW
Vg70CBC+1t1F52XvR1WgnfT34GUu+lKPGWf1U91zYBfkTd4NI0jXPILxfIvL+pkz80W2K9o4bGo3
h44NVvcd41b0UpONWhRIcqI2ta6mqP46FsoeY279V4UtIG4Q1tcmrZRVPlbObfTqaWuNiX5yFqBY
N+L/F4fZPg6sbC+PW6Yb9D7ZGrGXhzEIRoM/1tPv3oxctJ+TEoBVrqf+lOPbCLvWeBlzke6Vsf+7
6i3VWnX1l8Jqf/d+VOXcEl+Z56JkcRwil12PIGNiRzAEMaZ4j/tqF1bD9AN8+s8pyJxPgRfZ27go
SBzUNdiWjgynQCzhWzL8lCP1DFnJuSBfkKNMtPMadv+1WVZHgnZYindxuy6XqmwLwePer/57W0la
fA45srLLsPFfB4Grohcb7ubl0rXsaj3kI9byzRiRQM3iR3klCwFsZ+NMre6rwyIDoaNooebF21Bh
kohXaL9pS614c8CarJKKFLAQdfxqGGgML8NCdNGOWdO7635K3zm5tMrzUJXa1kJbnuOLNX5pY7IN
Cpigs16qBYo/dEihbxUcJFp1yu8OKADVSop9y46PGbLDs4jpzKa4RgTgbxBID2zO3LOsBXCN9kHY
J2tZlYXStK9sHV8nHvOrOhK/pCQyD0jzLLmFshjcCFB5Fx8+2ps4vRQOCApVMZWNojr6J5SqilWm
2oQd/Ukrgp+WFYhV3JvuJ1Xpx40Rb01R2Bev90ykkCLlDT+em9YNzi9v/FFhrfbDtt1sVfNZvSij
g8OZSwy4MKzxoGNjB92wO1oiF49xGLnsScX8Bjfu4Y62H0rQZUX6GYeqaq3F9tGISkQkijL/PvfF
vp1A5bCCPZbmAMrFTIfLVGbBl17T1FWAne5LgQOyP7EfuYgRhoPe6p8b9Hwusqj7Ck+IrKrXH23y
asZQYRbAmT/aR6vTNjlwVb/6M1/2mvEJh5nhCZPrxFvBnvAWHvmK3b6+1pQSRSLPy74JdTBOaIHO
tyCGFq6YRNwMe77JJnVE+dvSw34rq7KjivVVh5ffRVuG1Ulj7y2ToEljRD1ywTyHRAfksEzUi8r5
7OQFwC0TIGvfok+Rlfff4jG2fMVwnVM0VuVlMFGTHaBwfVMH+3EMbPVYZ021NZMAjxqpLXq/hN+W
7OsJqax/mbJIe5YPxdJ7t5QxvcuQGlmY7kMlP3XIQG5yoHiPSlQ56ylDi2FOyyVV9KcO+hTYkAPm
vwLisRIeOYqusJPPaCtjT5p5t9yb1OcGewfWvuQzapnho9NjYSSrTqqRr22yZpNPefoZX3GS8NB5
ccdisG4YXzDM7J9kp2ORIx8VdjdJdM1heK1UjFBf8kYd4QErxSVlc7abRh3/1lzLjohxqPusL3G+
SGxro6lTexNzpOLOKMbPvQpSVZ2a8rti5vtkdAhIZxkponJYpBbFkz5p5VdbZONqjGLzJW6Uwh+K
3rnMlgdzYBjUh3lGhXcI3ejAf657TAo28VDh7WsS2c56NLxD1VUN8uhR8xAKlWTJcvVROIFTbdFs
rFaN1+Muh8FbS3Ynyf2e85a669nv3utlpxZAGJdBsrHKityvl0ZODO1DU2efQrXkswlU56ZGnn3r
ETeLxcBBhnT/bXaM/pRa6S9Zk0Xb1BYsLYCPcnySx+05MLL7eEUpnNuAsSo0uzHeQdpGi8Itx2OT
VJOvVmpxzFWzf7OafbpwwhpLLw7e2OabXjLHivgrEpT51UlEsW5Ha9oG+DGtODsU79rIfq+zYQaO
sC7fYpyrluYZIXz8YtEpu1fV9lfYB/2lnxWDp1L9gxhX+W53guxmk/SHsG2K997aAMpW33KjRr4a
FpIvm+ugFSuzdzTy9up0LdLhLe1U3MNHd3hwEcjezFGv7QVH8bcgwAuHJPwLPy8MO1NiwHY1W2+D
4wpfd5DgRWDBfpsQbXDDAgcltTi5ENkQKKO5CWAudSaMlTiFXjTmSrYJMNl4HVnsX0v0xa72XOFC
ThOh9eRB52y1klV3DpJ9HhXhfULcxCi/s/TvZa8cZ5Md2hGzasFoz29xFI2nZNT5fi1FWuWrPOyK
C2kv52p3mEZG6Kt/DChrUElOCXvwoy0ghrmd3F74WUoWa63BPULIExSivIscCLv9V4Hy41HWZHtk
1n6u49fWmmbmG5E95H4QFgO8Nxupe7jM2mbKsmFl2vqYYz0V9A9aTtRhi4ryXrPmEXcq2mYtmJT7
pZwTJBClZI+8m7waAJ0mghNM7I7dJRTQkyclGr4YliAIXeXRORy04JJrJs7BS4cT8yVzNAVSRxP1
V6JKvwwkub64ouzWeqCkj7VbKtc61r/db7RI6KriGZfOLHLnc59DbHASvA7EPJIbAnGnr+RlUrav
C0D48FdbqAjrqLshajHMRa9mtH08oCPfcnTTl9NCo3e3Xg23UUqgahi7aY2InqR+6p8m1XLCJ6sp
m6tsV4meylGyabYajfQ6RCfEbwq244220psZPoSblc+1amUnQ0ew2XW0BGCTVbxqioX6oxzsEEyG
xd+unahLS6RmdaQqRX+RvaJ0QjQSq3QTGW3xLKIku5nm7T4UvPy3eBo+o01Y3l9ZGHV3NmNsKJYX
lneoi/L3m7nfUIvF/c3IqiyKpP7rDdVZ2OwhZGDkvbykvNM/31TndA9hGz7OkZdekKLPLolqsnkg
nAX2GxrTn/au0UhEi6DcfnS4JNPPcUHybxkm27NMTeDLuwuehEdipetYNcBB5hBDFXSOeCTqfStg
KwGcqNl2Eg+K97IXplnwhPUsdPX2VORDfSSPi2UVXqQbC20x8yCqetxESUQEGCyrHxRRvJVaaLIY
yZ75FXYYf7VlnoZ/AH6h2yKygRRiolGbY71tjbp5tVv9uXLC+IcZa+B845zoCm4egu3O0XOT+AJY
mn31MmLgDyoL9bvWEJG29LZ78nSCHKRz421s68prkRiXOhkQprfczxZRyZce65+tLep6q8fGpUIq
GRJsiX82fjxveWxdUKENftZGvVXydvw62PDndLYUVy2rgt2UiekgJyUBptuZPs9vGZOkW3HfllvY
W9Nfk4QRB7thmZSjqfU0xCrU8WXSn1dyJlQD/HYys3ckoLSNrqRo8en81ivoM7hZpOL7ECLv+V9H
TIxAkuz/vgf88Ow7Er73e8A/92c7zB6D6n3MFHGRhQ7L+1JBFPYLaMoboaWuy5rRRU8MS+aO/b4c
JyLhrR0EptKEzG03ur5ZtNmrkol4lSua9jPJjiI3jV+W5n5urSL4bM0qei8mSGUNkN5eU6r+IGc7
f2Z7y2xVzfQ/sz0XOt1E2IPHH77Lne2sJG82L2Ow27ORXbTQms+yQ4axy1HlO4uriYTSKV1ibSKH
FGwrKXD6rYlR1Ez1bWQ16V7V2vTddV/kkaUe2cAU+UITmZz03f67+R+j5TlGjk4GzV4NTfXeha1l
Hnie5g/tUpjFIlTqOexJm2KheXscmEIeH+zv0uymJY2xI/th7arlhDprxXdH5Qnem73+gqjkXzWd
WgofEAwZJ91lpKxFdTd+z5Vnj6MIuBGtfPFQHZo5Q3wOw1THzG0q7tVuyNINyYJxL3vRkSJfPoA8
QrP5We/yXa979ufY0KYjYmzkvLOEuOVoa+theb+SwC+5+7JQ27jdt5qBjJ+2iL+Xhk2Gbql/MP31
Mm/Q6GH3aoVdQvgwswhweQlE9wKlfct8lk32NBWruhDlCbCB9ayKHsOBf06A/egP0qneimok85rU
rwpk381InR/CIOphciNXKr/XrXgejMz6Cnh29lvscdESavozXwBWjEi84/C1wLch5BG2gDZoeONW
hix1dBauuDCtkqlkxfzodVU93tiQv3Ya6R9OUt2461qjfKu64ROwtvo6ClW5uk5wGc2yfANzTBJM
UayNHKVzPFr1sO7OjZnCE0RL4jRMhi877dxSDqrjgnZa7phmCgkAEj0n2etcPW52rLRlOFHCY0mO
9F5UbJ7y1UddK+zfPTXM8RU8T7Hh8O8cP+blTeQSERrPeo7gKMrK9gGF8PrWcwK6euIWoPtzky0Z
bKJ97hTJWlZlxxyFCAPksb6XbbLIiy1kfIxpUvjnwu2m9SCqIlzPqJweMEQpV6DK46ssBhexliGv
nhI3LEOiRM3wpOtsvmQVNepiC/SvWKtmY/lGbKFVosfmuEpKr32URVXk3eO8JCHBav2QTUE5t49/
jXOCJD4VFUDrZawckhHLOSSQo5NCc4+cFGdUotPAPcrC/XP17x45PLKnbI3KKMJZy0DZJq/uo6e4
M3Yh6r5GWMQnKHHxSV79X9X/V5uX9EhTOFbif9wPhjhUU4gFipiGR1kQkhgeiwViXoKp5Dnrbj46
vT/DZNukYjOaAWaR4+VM2DXIT8tLdaiSB4EwoBwrpw5W+AdfT07d2IxGrQEUNtWH0JgDH6gKxtkx
tC+7idVu5cQ9In6KrnEtBxAfDO8DzIrU9G9BqzxoHznYiFusKunVbG4hKuIpUn6qOASqra50E1Xz
hHW/xARwF0+NsXE7J3pDrJpcde2hjE0g9TMmtg0/zLc61JKHQl+ClVEZv/UF2EAVgMZBVoNufMgU
NCY6IKHXIdWeLdGK18YE+TcCEc3Jy9g1QCtZtbDAtVdBp7yhxqkdZJszuMMTXDEGG+VBIc1xkjXZ
DuFMnA18QKXtZRxX0WkeEcuW1a52Xb9UXWvPRtUgBal+8oAkXwo8DgpH9bUpc89dXyClifFRgMBE
c6txLCE8BLXGjxF/1ReF3L9IUcI21NM1rfvPXa9YsEiH8DarAVSAFli8G97yOAtv2HtGSICLH7J/
WAZVXZptexdWtRwhO6Lk7GnXMnFeiFiWF1cfwtdifJacFR2r3XOjFhnRXRKak9oW+wlbnI2seksg
AhyEdSe4LLdwbBVuAcSfDd6LhW92pvampON994TeA7DKqf86Nka1tuK5uAZjqJBmb8dDrBvxU/pn
El7W90kF2Aw5ySCsk7PzWhYAuWII1A11LxJXWTMyMDgtJDXyoawplgu9VjUzkIXLBNmW1/FfEyaw
xS3uh+ljZ4qXNky+i0V+sE6Dfm2DjHwMzc66Esr6UVb69AXpa2xEFdQ3+sZUr11k/JTj9Var16FB
emvGafNauZify45IxcSzHJvxUYvLcjFRi+DHBOZjlLveVpP2YkuRjyEixR15xsVZ7KNdVhurGHpE
MvLWx4sMw+1/jolB6KINNcDqtoWLki/3EzhUHn5TxUZX+zbN7as6muKtG+wlbsROudJQNHf7QT2I
WBHn0Ik45GlJ8CI6qJPu7DY/W5UNsmn++udspzaj++zINv+e3bdhveLUMfkyCIPNUHGOca84w6rT
1wpmkX7f9RDLZTimaiN7A5Dne4sO4XqqAucJ+Rxo2gK6NxsmUupGxDqtN+Unb7TOE+Z6oLoIx871
QxZ52nu9TJzbmUSg4/yeGHVTf/ESjq2j6xWnAh/pdS3Z7NEU8U6Q2hkIQR/uez/JpljauqXtvj/k
E75XZSd+w94hNJNhY+cb4MjOxbZrYBUJ3p8ftc71gZW7l3QUzRVNt+ZKy2R0n5shLp+A4iZPnC3E
ygjr6Y3QHIom9sBBb6l2AaaDRN6f5bCgIGtYmCZCxLiJrEMEMSVEzRJ8tpExDQ8yDWL8syp78Uca
HsY0Dze60bECCPN1Usv0hXwvO0vQ4vs0T6JPZW58lxbiYpxfjUr/PUBXbMh7sbFRrLC5VuSyLlP7
bNcosn+09NHzXc5D9lOTXY3WBTtjmJSVGzsMtwkMxX2U77Plk7DU/ndbGZf5XlaDP+Nkmx6rRK+q
M0Lc7i3usuNQkvyWNUxylH09xiyBLXLra2tw3+dAiAfZqztNiUyWTjjX7ic4M+yce3XSDrIqN9Ky
Gjn0flRlb25v75gXw9AvVqSD4+dlTk4NsnnB8ssmeRV5tXISYbsnUtsu8iwVj+ok2pcsMvvYDsZP
nlZ86aIIScXMfc9bb/4kB6hDFKMgAwuEY959QKYF75U7/B4g7xANerpaXAgf/veoUamiPafO37dx
eB0Dddbvf27zMUC+kUbUX3RDlM+crOxt3ShWTax2Dk54M3Ay0y3wGjbbr5NsTEd9W+ZWdfhXu+yU
bfdpsh64+m7OUUjddULTrpoAXA7RWlkZY+O8lx7ULqHjLOv1GIGxtXwbCMn/d4CQrnruv6g6puN5
mgNDx7Agiai27v4TDQpuK7dtrbQOrHXzPsKcYV57msiPDaeP6X6Z8W8gZ7K0EjjtDyWsGk3vwq2J
ucNGGyvvUxMFS25kBiGg2ibBPdqiNi8emrHMV2SkvE8Cd0Qihtaxc7DEWIsV2C73kxwZz/HJ0TA2
1ZeBTevmKG1A25SdiOtZZKZccy+r5E6UDUEpZSMHxyPWLm7ovjto+q6hNdifLHvi6NISZZdVwyLt
BedpW/U1KcZlhMabbYsowwabWpynr3hEFWdZwx49Wse6mRy7boKTSKj8aIbeeBgJbPkRcrr7bgCl
5CVF5fMRoaXRokkkatbtYk68e68eejasv648yMFzaaw1F9O1Ar2yQ9fO7UuP6Lpvx6Ug4UzVU7HG
5n1lkHhF+wI+I9xGQ4cw9dKrZ12wLcRQce6hqhhKsBvDdPQTTY1h5KGZSdQveXSWgr1y8jjbqnec
vM6XNWTSfrfLYR9tHA6B+aUcJ1yn+NkVavEoCzsuyvvVR5um6Zcxdpz9RxMBJzzMlkK2IRUJp4dn
EAGMf3TIXmUKYpQt4vpIGMM63NsCxEe9EHjrbKXPMRzvxzwLA0DfMIm3RgI0Xjb+1fNRHyDKe44d
wmZj3kdxv4MhFvFns7too/67dy5c5IxCXEf0Wai3CR2lyixuspLysNtNkTmtZVVdBmR29V3D/OMk
m2TerbDSq7XYoMimHKUKH5IkSfelrW2j6FL0pV/yBSPa+WRDl3gIo2G4EY4CFC/gk8iqLFJTB11U
O/EB9dDhZtsc6ITAUXmZIAtktZBdYi1H/4k2yD/DLY7Ln9Y44yC+NOnYQp8rXBNlTd5nRPhh4zhJ
sZFtiMsQIi4tbyuK+dFB4OhRxGV3i2qrfkA84kXWSlcF5oU9NvxYhLlkmywQizr0yACcZa2FnHvy
0vqbHC+bsDMBt187r0Y6kDRS3eZLb/5Qhs54G5VwxvMPwK2AXc23XYfnXLnqS+aMhj9qeuR3rvhi
1YVyxEs23zlFOq5z0ZUI0EXdWpu1SzywU1CMmWhZW6vvvRY/aq7wnmM8r3D3mb+CAW92NQw4XmSY
NyiZ9PtxbCKEG3LsH8f2SAwB55sx2at5aD+GVpDsRjbVeCz1zrn2jJeiRovBbTlieLwJT2uyQ4N3
1cYbYAwOtdhVttk8KPkjriViOW55PaYHGu9osPdalmxTo0z3SWUlwMgz1DjCaVVOMzSUPLKvaoDr
taEq4zGPYjKSrvZaOWP7FYlmni+lqZ5LpbIA1YTsg9wy3JlOrW3aMTOfQOWuy0kPb7JAJEE9zIAc
uPl/2kBappu6tGogmP9pGzyc5SMlCw44uUf3uWFjEGLIsoscpgJleyC7/fQxSa2UgWdP0KGD/J9J
KeTLtaY5yU62TaiOPQSRd+pNMBoro5mqIylRzG9kvViQF7IuC1sBKhtOuG6jKJet7qWOWdxRQwLi
mCq9pm5kXe/N8iivoJwzdF76GzlLtv6eqpbjKhDkf+RKJBepMAnQll8K2fZR/Wj717hErmWy+375
0f9xC36szu8F734pRI8wHYQa3FOPY9P+LuIQC450KRLHirKVrMtu2SivPto+OtK4Rrzoo/vft/iY
/Xskeue7CmbfOqji1RBa7lVBPvQ5zvoDKhE/gA/OT2qPP4zZh7rfAPIBni6C5zkT5UohivPTMn+W
4QjoYcBmlqd4dOU5aO5LrylhgkXmtR8Ebphxm/7I3X1iaMnPSow9WleBeFbastkVWmYeDCXTIWii
1ecC9P2aTI4/q9inWR4Q9RBBA99CG/JkzGX2grvQwcJd4j3K+njrhjWovwELNSaQLw6T8EXr+GV2
TfKtJQ/4ovdi45jCIN2Zte/pnG7GzlRehmau9rFirdrRGU42PiwnRPizU21udNFOBy/Ll5QrEQ8C
lblv2LW3t/T8EM+JcehChB7AkFWn0jbeFtCDfLAnS9zR5SDoBy+sntNO2C3KaYoWvyc1CTs+0FsS
l/sI5bEzYVNMUMwMR6Z52uXlkOxcMfuT0jabSiyJ8bJF3Ahw2c4IQ5UEGIhpvjfpYVIQ5HGgxSJq
4GZ4oSc3pda6vTmxwwkSAv1gsO1viO3vk4JkfDRGw0OXAsVkXVkLBUswbXJ+zmFyNT3FJIeQrM0h
fckQrPjKEWuThG6zIiydnYsyHM4BspJrtPOUr4WrnIK4y19ttIX3OTp+u9nhCN8DZPNq8upu3H0v
wSSsRrfur1A13UM2JeM2CTTlFcTBGfx/9QApO/dFkJtrHEvqEwD47E2dNjwFtfUs+MKgG+f5VgTB
t9KLXVON+SlzSWY7VfHEWREr5jbM1o1umL5GKump10zPH9Eg9ezSHxrb2HWx6Z1tXX0D94cGRYuk
YoVZySEhXbaOQv2HY4/pEYExKGjms8tjzEmL/Ngn4KmVUl0wdWF5KAzDRQs0rggxlereVsTRHCpt
3djlyouz1vf0vPILJJPPjh1nR5sNHbSPldJWK0+1wY2NbvC5qxD9bIXnPCeHmH0lMmHE+WuPzYkl
CPfGQD9V19hNyfRidFX+nB+sIb72rY3BNrI2eAuAz4mIO23ttGYrPyvuphbswib9CYNi5RgYDdkd
MQLtW4h/AvGkxEsIf6r1Q5eMV91OYFJfFVyxVpOYYh73afcAgSUMkkPws0smbdvgJnqUReXVmT9h
nzcVbrJCHKc9ViUa75XwkO/K072lmNvazHR7Y6dVty57+11lgKNjBTREz+yE2m2lj8VRFroXl/cr
WVVKuzh6SyGrIQ63PMb/jP5Xd0aEjpz/sDI4Ux7rxSeQo92U3+tNXnyLrG9OZfE9iJw1/nT6sRCZ
fpzNyOKIzv42g2bYlsEKwPIX3KSweucpAigYC2HIRN68lpegnl9sPSq3UTkaxyGxjaMzQdOENDKC
fzsEaeytiqgnQjJgAJYIZRdbpNhXnssdirpcJ0nHql+DIa5chKhx4JgcZHM8ZKHXPOMBGvF4NxLS
1KO42oPK91tdqfqUHurazrX1mIlXRzhYmi3vAFaa7anlYWpfqjIfj144jEdlKTzVz6oI3cWiz4/B
Usi1Rl6hghNB4iGEubJDRfOHAfUzNRm6I0EgTOCWq97qv5d18QkHDntVqSmfQLUssUTlrN3EioBx
XM3XfAi2c5yekS5XjvVi/iiLIEZWRMlMwv4p6n7NdLBi/jD5/9PM6tUCzbtpCbMch2nOj2yAOiXr
j42emwfTAuBha4IzmkM2rze6fGOqHWooyIoeC098MYrG2uRqMpHMKFpcVKr8NdS8+sivFJ4dH6w5
Kic7wcizm6ALec5O/mERymTrvBTgP2J9PsZVOx+tFsUowudoh7nlkXhFdWQv7+6cJGZDkqvHdPGR
E3XZ3T+m3zfiY5JXWV7196sUvedDa3DuC5DxAI6vi3VYuGBI1XreNrZ1NQqBZl7oIaKvRM1RFq5a
NccuhZqFZQfYSkgaq7IoVhDTm6OIgy+4PV3rCjxgGVbtOtE1HxTaya27lRq4J80aj2EsbkkFCs0A
B3Low/pY5YTlNcd6r20leEzGfl63SX4tEjHiaqJ9QzUesfNmOAnStajBh8hi2rkL2wNxWRtIQqq2
typtQt+22RHVZdZsY2Sl1/B0ybxWJmJa4CYBL75OeiC2SLwkPuIA9Sa08KRQ4iHk5AdLWCn5wZnZ
Ng/cr6lCANyy2+epKEd/LEOXKV6wrnU9Wtlzm20jTvYQuIbnyCG7Ok49KPQlALYkV1PLxjDdQVwK
XB0+qM7C20+c1bToQ7SWvtGwTtgilwPaimOVz48KLqBbW3uwyOq28Vo2B5ZbbyIvYpEQV0CfeGSq
A+zocLT2EJCevNBX6jKE3cJvQgvycYfekMFLjzqqcfw9STQT7xy1VcgTH+Ngnb+yYy9DlEkElywN
kWfNPGUXxtllTKx279rtgx0o9imNykPCmnWMg3jXiaTlo+wdZA6wUM2wElthxyU29VzMG2gieJ0p
4TmNRblO61rd8Gy1N9hSA/Nysld8IdWNnUAuSpQKV6MRRYM4yjaDp2NYj+TiJnXDV2HCnhtI/IRO
O55Z7J74DdWnPMJ62ukflmV1Ben+XUUJz49J6axz1wA7wq7bd1WHbKWmfeldqPJtW0dHgNtrq7Yn
bJEbNGr6ON04Xdv5Xlid6yg+5JEBQsAznzCIhSxUeCYsm0xfuw1Q8i5rdvw+0SduiqtelDAU6mbD
P2ve266wdpndb8ZBb2DBmPWKJBJfamGfrCjm/6okyW02+MrpxmEmeLjlMHFedv8PTYx2WjaNxUEz
eo4GvUqukt14Ok9A9zsWejIb66FE2tBCLeuUqfGvZOoEWP1FOalHoZq4LKaCJs5qKvJBQHXxPE1Z
/LzhKUwnZ2UpM0oRoN8fsu7SzFh7qSV/fzulP6yyyjeaqxiPioXrLxGYX56ZoJ2V1S8cpk5zo6Pd
bUFaHlz1KUkQSyi9eacr3qOZRcU61VrvaGlA3ksNHZk0cbcpqubn1nscQy1ERzqKn518DDj+ZNbe
VXrHJ4ZkQflpL4npounH+Uy3Pe+oxaidR0sg2wuCRyjVGHEQIjtXVa08zRZ+WUB79aKajkrWzTvI
1V+KQtNXLtviyzC8FFmGl8OA2zQbPm3DPmpY17X1YGeRtUfQHpVXrf4+TmxXEOMITqxG5ySzqv00
PiGbZ60sqNq72nKSk52ppMejR8frGz8nM1z3pfsUjbhOGHWb7NoBRJJBDH6VBKnzWM0qT/25s2FY
mxo2X+yohl64fugJfd12RrnSAMBtx9JboZHm3GAcaaDkC7/3hLMs3BYkfqdaVz3+S2GFkSWhLSRu
wexBvEJutLOWN5Wcoz6/kHBBZzAMGiRJUHxNPb4nwiY1qaRxSKrPsTfdfEQrjT8fYvFcudFameHn
IxSZr3SXsJxm9v5ceq9TqrNEIwC3C+dyiz3mFx26lx/MpGtjDVRoUcbZUzGCNQQPvQ7VseX1cmD+
uVWuhwg4AtKf6XogdLOeBmc8DkK76GFXbwXL85PwclgVFowhFoHoEobFC6aWD8jdnTvCy2eUYyfM
xUj0lcM2cHvvalr9LptYfypRGRtbVZESrWLxNCmTsfLGbvl72IrmlT1ta7V4BvjfbFyj6vxC6b6m
uWi3tlvi+CRAXBgh3n5phEScYY6gAjk58Y/gsB/M6gBWqUDzrowHaOJwDVP3ZS5M5ZOXKBdw0icd
VflHQh/9VlcTDkB2M5y1qN26aamdoqXWtfFwtoUxnFUltI42LizwnRkRR6CdeUKsMxifs1AgKHn6
OY5m/Sxgr/kNckNrWeWhfRynpMF0pBnBrc/VW2iCr27Lqnkry2FYdUbXvY0w+VeebfRvxHR7gJPh
+BayZq/gMcKG5ESyihGCedPyqQPuQHLTm9MOQGtvvDWdDVmbL/SbiSkdkiG18wZcqlkhIOi+sf3g
9AOz2R9bDQF0k9hMCdr/jfMO36i61T4nzQzo1TCjz4uNwMoIRP9aRhGa/+gJvNSxArAT89O6q15s
mMXrVm2tT1GXG0hthOWnWPBUnmzyZo4X5PuxaVAAQgvlBgWOE6BphiAwHmEGxyjWgdC2NGBlc+3o
T549VNtQhw0KGxFDnrieHr0kNndJ1k4PhVMPexN76BNR9urQOo127IDlo+yJtbALeAB+lRvslSnD
H89Osv00VMaxBUy5EcJeV4nlHOAROv7/cHZeXW7jXLr+RVyLOdwqZ6miq3zDZbtt5pz5688DqNrV
7W9mzpxzYZrYAFgqlUQCe78BnwVeEuxjdEqadN1GKtvYqHtIJ3VbBE12A6Fd71ok4QT/w0J7KX+u
E0wd47n8UkB3XgESUpeFie9Ybh7tyDzhLKaxC9J+9I3xCmr3V24rJF5Y/Kt6tU9YPwACzlZjBZti
ZCPehXzB53D4OPSJcsh5LQtjcr0VldOT5YXjtnamVxQLh5Xl2+K+N5qbaEDopUyz6sjuZBHn0Cs0
Rxt3OQJjyxEdwIVr6ONywvZ36YitRGwZw94cskfTe3cdVX/Jleln2LMzN/m8hsquU4L4Wqc5mwnP
efOhJy5Ky+pe3ADmF6x4wEN1tYkDUrpKrQM7Vww240176aPB3QReri8ce8I2lfxtr5+g1qNBJMQY
Yjd508CPryov21seuXWj54YaZWG4yZAORZIzepwoty+0NHwtnQbiwcIYZvA23aGMFG0XKtEDD67V
YMbjUptQCdLV+hfSy5pdF2BD2l8kZAee5i0oNzWKFlZgWods1vr1nHc5Huz1MdSdZFv42hvRG6zx
Bums9slSlFPqpBurBD+psAi8V20GsWtMixcSAGwpkYQkIeiSAs03dZ9GW91814vM2HB/fK76PF/q
WTycOz7wlB2NYIVQ+dbp6uSYGQBVh3KAJWkPL2Na2dvA91usa/qvalOQUjCz9WyH3PtGvz9HpAZs
v0FxD9brmir9e2a18IGM7iXwpwiExyKd4fl1NSoNSsSTSSnLddFqzjp1ePBXHRoMIb4wEHbWEDrC
58bdVCnmkYXae9jbIOzkmZe57KjrovASh958K1hJ23H/Q9GRINPcBGVKHykd23nK9O+jQ9KMWjgr
zrF7f3DC1P3Lg5MWY2IAkhXiRB4c/EZLIDqNeHoPs/eApqN9aPXpZz3lxjYZxBsSufV1clD7WzYR
SU90fa+BF+mbIZ+bQ4NXIaA55G4HkSvIqmYgVUSKIquXbWKP9VXVVT7gkce+o5zYcuQlruAAqrs9
C+F+O8lu2VNDesK3tYkZLwP3C/yjT15Fz9SDGWXT1nZ+JZVf7/tOoW5Su0sVGsrBwNkedx6oaVqp
2jsMcpYl7PRlibSrFsb21pjWCUWsRzRvLikaosuo7YBx5WjTjpQfX6Cu4pHTw1nKk/XQQg1Xkpyb
JWgh8jdbJbedH0FM7R+LUh4Exbyy54Icvo/TRoTMs0oSapE0Bvv8cjiWYbvq+u5Gea1cYGoJB1UD
YGob3UM3ZwbwkNKESNauw2AfBujkGCmusVNiVshQCH/ILMnWE5ggZNTCxyLleYWmmYI38OTZLRJE
loEeX+2vfD987jLUZ3Xn0Pa99tKlzyqoHJQXgvrSFcNPk5rvtp+reFepIeUzjefbDLQJf7M1VE1j
WYzAHBRluvgeEj9l3bxEfk1lzv/lD3n+rPr9N/Z3HQLkzWYKfKFozXexLJOLjZXLHpPcYOnZ9hpJ
n3f24WhfZ9287hyfzW7jfsUtNN3NCt42RtxTOjL8eZFVTrDAeofPVf2amHbA/qn5WQ/YTznx/GyV
ySbJ36oiNL/5VXu26wo7C3Rvs+lLkGXFAs1xrC2n4hHHrG7jRM6jMaZfihwX+Kh5T0btxe/an3nK
OrULvqnR9MuN6pwVhddROQgC6nKRenQ1lI+saN9U3Va1u/lbFaHL5mPwq6c9DqjVomhJpSi5Vm20
ymjXsZXDw4/+anFZo3BVtOehR50yU9MYsGCFlqc3rLWoaVaKfqCOkCU4NWeW/6sR2CzLgUiA7LN6
6zsyb3xyIwcz5BQMKqq/cJBZffRANrzZcdhb+1/VdjBWpTW5iy6bv6a8MdjNsx/pbkVleJsxK8Ob
P5oWiLlL4dmriI3zm9OMe8se/IUJcW6L/vGL4mbRVdBIt7Gv8IhqvR3paG/Lg/ebgqhNoRrBPvf9
4jGokx/oPY4LV8PrXjeU43eHGwTLB6c4BJT6FkjzY6fs9enSHbnB71h1J/skMS+Dy8qrIKW2LLCs
JKWQA45VDb4SmERURpmvInTQuP2zoYrA32xmUi4rVTeRcCvM8SLPjJZ0qwMjTR0KeCV+3UPhqaMH
/Mv3QVM6O9u2lWURl8rFKPhVHfxmLGxp+AinxqWKJutMWSpfsEBSXr0JwJyVJrNYLymvxqxCVw/s
dKdbTXhT4iKGaBrayBR7qXYFFt2QV/FIawfxXK/tqeUnYVXePoEkQMs77U5t4FPjSeYWaYsCJNKH
DVaWAG3vw7Pacxc25zQ9ubENhQcq67JwZv8MZ3/V2iGat9UQ/1QhirFaD8n9aUiP4nQWmRAKK9wP
womCFPkLBc+J2FpIsE4dZPVxSmAzSUZz4bnVscPZaiGRPWpMovpzsOyVTRaUSyvG/i0lkSsKwz3W
Q0GdrSI1HDbZ6HtXWys+DoOP3gGolc+wbmiYPs4gx9p5lo7uH0NrBeP7eIK2gmI6utydTqmQTCE3
SPjo8B2mtwY5fkpr7nWq4SXWE7IQIixH2S5LCPzR7qNctlnXubHcR93qzzKMkNTF8aj8JXDksIKs
H6TWTDeg75omyZHVJ/tOp1bx0gIlKzulco0MiRGki3AQkk1xDSPR91D2Qx7VlnOTBz37WWFKdkVx
nGeIyt8ExEB0+ByQOWgszmy71iy5AKmYqTtuw1ELEHIQUyis4jOGyISckpdzubLjhEKSHb+xqpqe
ynaqDyppl7u0q+afa1TNvzrh1GwqdIb3mhVMeMT2Zz5787dwUgfSQqp5zrWmvTrt4CxkBySSN7ds
zt0IoGPycJVIm4T6JADnreLFX/reC7dzrFIkGkFM+nmYvxpR/SbN/+IIFN9s9u+FzlILBnF3Sv0v
3Pjg46AqsLTtDkZmrPcJ5YB2k6amc5G9QdHVZyttzonudwlkIj/Zap6Ks5XQZzCR/L+A4nnuVXul
AM98rARyqkDCWrYkr0C0pjrRHyUD4ffID4yVvTLdZFrFrXFFXRo1LuFqcbexmK0Wd7gMia5J1/Ld
R1D0/2F9EY92tBd+gtKBHLSufbw7lONn1mxJoT/JDviHBTlG2FLHu2F5MUfQwe8G3dXgOqe7Trbm
5MuwqY3jh2zw3030qvHYsZ1NU+8cx/VuPg4FG0OftaUnmvIATS05TEX28zMURMj0whtfosRhKii1
MBZn37VTlxlgzb9njo0aLty8s/ZU0v2bSub/Nrtk6vCXLjdynOxA2c9lL0wa5ltsQAIpw2x8SLJI
Pw9z364yMqgrPazjq6Zp8VWejZGBFL47VYs/OiZ7zk+JlW5kfJiT3rwPadiDVzlwInmRtu47c+H3
M6KbahCRXuPynwfFVttVCX9k0XXjT6lAn4+ztS7dvkF+UcjVT/q4qGDgnGVvFfpL21H652Ju1Ae3
iy+RGJWQ7z8EfQ0wBsQuuzhvWhfw8zfVgLy9NDdrc1KnkaWw5hNeZxhF4FhvWtFZNnl/Tnqndg+y
NfF4tIdXLe21hwrYiAw2bV2c4wYtAemvxoZo2BtNGKy6MVZfwynvSfJRYTNd+4fuYU+SNX3FHxT8
CkJT2XMSThn4GdTA9RKzrCE03ooCvK4cq7oz2aQucjdyrGVkH1N7YYoip7K1/Jja99Z9ajwW2bPT
WjYlZMfZ3MeSNYEIX1OEFEXjyum0Z6wJkqvnjtdCtLwy0p7nbI3ifHRvZLn6wi0qvcguDs0SAb16
LyfrHZCqaWjVteyN8jA5wGlUFmEHEy8gRXh1jOYyVEP6lmVaCPy3dflCBO0JOGO9nuax/1LySXOR
9Pjr30NtV/8Y2qtu9cfQYeouaLBWyS4KS+BzXVDdwNHZwIWKv1Th2WLNU7BmDzzthw4iWPcLMbng
veyRv8pZ06zkIDnZx0T6BsfVvllm+o/J8EynvRxWsw+18Er5nC2vqcMAX8jZVk3Grq8SZemPgNQa
VE13WuR7NzdUuuXgU1+uZn1rk+n+OerGxZuL6L1G3UFwa5qritneAu946ijCtUTtB5Ij86AvZXPK
lOjRwgZUtriPWE99MowYYM3wuAOFEm7spPNrkl6hnDVIJRrVzgzUFNaqjsKzDEIzgdWFZcbCwC3j
PnCqTazbhpZnOCTHRdDl0akevOxZGVJ13catspbNvNHgKwegYPR4zJ4Ro3GfXOgPoiEHmCVZOup9
pylvmoOl4sQD62Z+awMW3k1t6gf5gLahODdt+4UnSQUQr9VvKrv7XJuVC4B94yXu41eeVgrMXVqi
D9Na5RLha7mvMAxfBYm14J//s5rnd33UfJb2hk92vzd5gqXqYWrmcIs3nfloTZh1pErX/DC4yWh5
cysbadkajzfTWQXcdZNFrq/CgdIkhWbStdn9REEVEHMeSiH/MUbFumxTth6OTs6g7vqG1HsjWG6Y
Q6o7tSqz1eTl5fH+o0xb6CLiZ2OQJJIeRbMZfIc1F5xlKEcVd026BIyf+CLrtpSYtmdY2EwQBKZH
1HowIw2FaHj7NdIELT5r8pOXtMENNVmck4qw+T52LkIqYfpaWJ27pcBube3WK1/zLD+T02y+Nw4w
gNxU3GuT1tWpZYO8qkyvO+Y9VABJlMFCq981WvrYdxkZcqf8NVj5rtDr6pdKvuzfJ2KMjIycDA50
cSVABs/BoXaVISC+R/JwQndkWlUlEnitSk0hASK2kB+DqY/tVTyE3V42/z0M+tnHsLF50yPvy9Ba
Q7hWxwSDKmVGFWwcyJUo7ICFaoJE8cszpw2clampSM4g6bCielDvEY73MDfN9Yc/znh5HzEjH8qj
64XpLVCCzcy+67HJdP1FtBpDLR6hlujQy3W8VTsANiHrHAWzZtN5ZtFjIU8OwqYQ7Iuwnk5ZCO7G
4PN6bl1f2UkzHU3H5zpCAHLDow6MSgfZ9kxKaCNNdyIVRd1EUY3knKshVjkIPE6LFn7Ztpm476D8
APMpL9sIkAWYPuAarbpThpGtTuhSYkeVOTshHBUvKEvb5TShIelOwN84kwf2NePGLlEbMX/HPnvH
Bk6jypZsK2Mlrsj3Cxhjb5+N6ISFtY4yyYAqRBREj9lcTsfW3plVS7a4HihWg3fuF3w9ccXWdR9H
gtw6AK+B5UFIHvoGGU3gJfGlNufp8DlWnqnzPK4m8bSXTaBM3q5zCqwGCtd/yI1mow1sADvRiqh4
X7BcpBBISx4grJR7wyYR9hkDW5Uja8hBzpIdLimbhZpnFZokzEX6Ib06fb52h4IcV29cebnq44zM
1r5Fz5fsVaFmy6br2HPVg4LCaaU9piYyPwjy7FrZG8IQX2e6gp8h29hsKa6X6GF/TYBvp4qDFFbn
nMDUXpVxduAt5M5DqinwgpMIEIJoyo4Ri1om+vHaSrs2Xiqh7+HaB9s+wCacIqbpI1dijic52hPX
sh9SNrj3S0Z5ZCxhTSQbKKJK0TqXwez51ljJf99i7QN4gVyKfHZEyhSdigL3vm2iOOGqKRDNaFgT
rpwRpYaVg0gNdUWsxTLdr+6HMWuXPGX742d8oALQr8pS2FJ6RsFbw+C2mChofM7zzdrZlpn+9TMk
z+6Xide2uQnrOri1+s/P/ZmMYGZ+3551TRDcsuxXKlVD5xw7C8sOMHkGvaG0a11D68cKB2UlnTFQ
T9yTc/R3mPrN5O11HE6Ttto05oSQt2gmkY8FT6RVl1LTgy+Tu8EKw/hiwJo5Iehdb6cWUQ8p3cUD
+/l+I7jbSgfW2KIP775khW6f7r52ljXt+3RE61hYnYM44LtPtmqlmUH0NJO6XsXBkG0jwe2NajO6
4eSxjiSZ1xZaLbCSPnqNKo5vPp9QOTZNUb3pPaP7B8MRuFW/0QJIGpLh2AiaozyTB3lvr7P3LJic
tUKu+zBqhn5uU1eBZ4WQZpaFXyVvqQWrwzqt/5EMPZmByLcfY/JmWyTijm0T+6uAu/uTiVDkfgyA
qiWCAj0K4lprLHNggk8yQh4/X9rsfvco4B6iIjBeSegNwTR+j40RcVR+v3OTI+ZTU6ynLCfoIqwL
nWD6x4C+nZWzGVAtUuupfWzQnVjmlkneNAj6ZJ9dOujI19k12TyCQviRkFCG+xF+RVWxXJNz6o+Q
KcKVMmLU6yMWxOpEq59CFvU7b7Yp7U6a/TJ11mM5j8nJbdmDx/rQXHWn64WymLo1hfu7PPxXHTKW
WagsUiG3N27uoa9pqO0iVCexTaYpY/JMHpRpVk9pYKoAzXPu9hSzXmOBR3fsv+1pE1VbKmUU3aSn
7dh37SFyQHPJETLmYPawtASsXHH898A0pq9+n17qJhyelSCLjrDWxhWEw/kresT3uCsAIkmjfMRd
xrdivC3imYjHqKfuM6dFysIL4gUgMOdSIq77aqZfIM0YX8IhslAIQJDVSRX4oXqP1zTqfFtLNNXR
e1DLIJ9fyXnYK+y5oaNJ80e9Cp6wSvRStINqMudtB0NxD5rGAxijjG1AVde1T5DiZrJ6JYK1lv6t
wEP8sW4y5x/xNlPv8Uhl/tCDS7dzG0MTz1viDaW+uwrW7WJ1rQ8tWMdg+JoZFeIwejHczE7td5Nd
KzsM7TEdcyx+uoFKTGLHzRWEl33IXOuCyvGAQ96IbKmB8IGMUXhjAW00JUoXaoIFg1kqfxl8stpn
x2itR31gkdZ17Z1dCjBDPU6qEi/l9jTN/HpTz53Je8U+lNIfynN5mp1k08ncjWbV3hmr+CeN7+Kp
Kb14JX3JkXRg5URJNk8oKSGgSKGpGIIXtXAe3KSKvqv6KNwKRuuqpUX0wRSD4TXtAr011myCMOVx
8BBbqqlZLtCEUfaa6saP8lB7J0s1gE/VRfLYeX55tLX+u+ySIctpRakDyom0zg51hHNwOg25w4zZ
TcakGzekmu+aVrlwT5Bc8RKEeKNxIpuByspwdilFlCrOtvfYXMAVCKPoUKjwnoNEsx4+z+asdFfh
WFoPAUvYFbYC8yGeskukWRmiKR6C27oTryBn57dYTz4OHpSAUgnsi4wLSdql7tU+gl2sSKM40R6m
HtGCMDWqjW96xhdPAOPFHedzRBqMHyOMoja/JEVxH6FTZFkUjXrssxy0tWSM2/84spMeNpqXJUCZ
O/WE6U/jqGStfJzbZ2MK9kHXv9ezZVxQ1jQvcV7SgdPzT6Rjul0Vtdg8uP1P9GH6c4M9Y2sbSrFO
FaVfuuyiUCvQkbEUJo2thiGJlqF9GNcwxhzDuOHPbd50cZh8zBPjksdyG+GEg14RwJlOr2FkME4e
orbyN7lrIgYjZsiYr4wmzPX8kJo+MEjkKNhe+qR6t67QJCT7xKtVHGWRTap/kjEpUShlC8tmbNek
pqeljOn4rJiZbVbfk7795ka46ikR70eKxUGAdhgCX5m/kk2FijXJKJN7uxUiUDsrxaHRMTuvEYZb
QnDAybLBLuca+fihS4NPChYUBare3d276xGJd6T4MvjZcKl1by3XCErcNw+fsc+sbSHGNb2Alcq0
LS4XH+3PtYWc15c1bj6q5t7kvUvzlIs1zc7ZFHeywhtMuJQl3yd5N5us8Cp75dgwLM1d67fozgJT
AJ9CAbb06lNowgWWh0w0ExB4S4Qwh9Vnx2hnzX2I1o/zuu9QBxj0oUMaa1p3vlc/hIlCCeF+ywyr
iNpxw1rawNTpADw9f54Lw97AoXRWhtiPU1aozlPdvHdiI9+IQ1bNC6tpShT8GB9qeA2AStrGeqfA
3gH3HyJMcJvn9ONMxmIRG0UsHqxiMwJB/FE1YIIbbwwPVuWFT9iIVicA6O9ZNYZPjtVeBkvF4XoY
uGfiSDydVQoN/aAEfNR8EKCwijeV2NprjmsjtRLiE/DvphSFheLvrKeRuqbXwrfolWRBdaJ/6ITS
MLspxJYQ2VnJZgxX/AnJACodKQJrgir/4axugrrw2nTucPTlS2WBeVtRqML6VzyI5SMZPxq6qfv/
ZOnpLMizfYu02b1WSpi8AHC6iyNYdonJ4IQ9mif8tTsKf2tL0ah2Cq0E/C/uk1qt+3+aNAW5duxr
8QtWCL7ItWUAlGgvm1L4FX+Tj6bsDad/NROMcO6DE10BGRXEr1ltVqvSRTMRLf7pzS6aRRrV86uq
WA78JHAnyhhlG1Obg32msLv0SqN+LEYSNJqH8qqJI/L3gi0mjxj8N0s4oYqJbJ5VPHoTKwNPdHiQ
VxU8ceRLnNF7vuDD8CZfYdHP6sWZIZFDUXhBD/zPvomRYT3ihxg5FDOthupLCSnRLHOo+nIxP4QB
IPe5V/dSg0uO6XHc/i9jrijkyCFhb7fbfgDnGK7mSEONOauu5DjcqyWqUPIsiUhi5zHYvD86cFg/
d4iTHD/jBUizoznFuwzNDJlLlRlUy2gOKO5SVhBp2zgBWYbK97CTidpYd7sdOB5jKSdMSqdds8k4
zHlSHlD0HpZamiCPbgfh3lJa6yn3dW3PvgV9OQrOT0VhW08onZZqViENRITn9vcY4F6ALsH3yMa4
CwOZcEAgVI1y70yBOz2n8VCtnJw6Sis//63OeyzWsnZZRWcqm8h20ZJLWRlvE/Uel6FRfl3/HZPD
5Kzf15BjB5BV9wsho7MGh3MDXQtyN8p/DGzDF6PV1hQ+h+DIZ3NeZybGGWJE7xrXe06s1to1rLTx
LA9RUY/nQBxkk9z3NraAn49gQBcmIHJEEA9lk4FIGab6oRf3Qx+UXDhMN1MI7skwETdzplsruv+O
GJW7RZyBNDE0J1ZIGBot7/kXtSyNnQMtcyHTMzILIw+j5UPVibuDP3lftGEKj6VJQi+PvLsdhawC
6k668imOX+TjQx4iaFKp1XyE5KPn98T7dlU0G705tHoNMC1TxttYV9NNbwrogWAqNjJmD9p0g3YA
/SZp2c6JcfeyrQOyxkAC7qLX38cJ74goZMFeqRo+I1FxYF8VrWUOSsS1Lv+IJ04arWFYz1//PV7G
M1b5NzBy8SIJ1VObhubTGPTaWZnAzcust62YKPR5TnpCAE5/UVlY3pPmNTVsxG7GjcyCzxV5LwWL
uzYHTtlWKJ6t+uYAWCu83FtWK/KCNpriilgLuVX6eL9VN2r7guqx+oBkJj6rn2dkwhE2r9YjrpRk
JKdhOY+a+hal+bsW6/Evu39Xu1RAPIDJ5WlsfBt0EBzpaNnPTVcoqwJblYuigNUbZy8WSAODempQ
gU3vAZK4MF1/8csk7NcKOzk38wxUrdes19CL/Q02FpDiZRMXlZXXuc1e9pqDg9Zy5urnqiysV4F9
L7Pae+zdUH/uMU6Uk0CqZtcssL7KOfCf5oNa9t3Sgrdx8UK0Gp3Mv7CVrVb9gFtuo/sA5mVQbVFw
j5P6KlvygJYfaTQxwzXGYxX3yuEzbo6ZTkEanEQNVt4CNr6JhNN8FVneVZ4FuM9EE5u+z7jVGs4O
b9B4IWPAQ72rJg7yIpVbU8sIohvp6aliGSiwJ0qa7j6lhjP1mEyuehxdrdqi5/9W1y5CXdNg1qdY
SaFU9EpXn7rAu3cnA0XJlYyZMYTdTQCaYzVNfYl8yGrQVfPQKT6JyLhXk+P9NBWnQ+8lR3kmD9YA
pHl5bwfjzDdYDLpHcSfQnNo8+LPNy529YyVq+/IZAgwOM6Xo4T8j90dO+auPpvhhwq4yXDJYtuRT
5f8yXaFYv4uSFoOGpg6vXoogbTxTuZXNWtFCkop0QKIpD7EJLsecrWBHWWQxZwjZ5/OAA/B9bpE0
gIb0efs5TXakKrqUdpgtsVMdAaKr400ejJDs84BCVCvuE59xqwv2FD+cU6AIxEcQoBD5OVUOllOd
OHmVsyZxK5Jnv6c6VHCQUEvQiZRT3Vab9gXfOJZ1nkFKXHGoGsTx/t5UtOLq49wjW1armY+8cgSl
PDWgyFqaj4U44JrQlazS5SgX6BwOCKG+lH1yFAi+JygC7km2VDToj6reAWEUs+WsxJp+ZTAkST2Y
+0HK7NUO3LwWGSMpn0RKMn1CP0r2yQhmFdCA/n/Gp/3gw7CNxp0DYGdtD4O10YUfm+27E6SW8p/N
z145WPaqYrArBn/2fs7VhJeb4urgkSrD2lhzq7/8Mfez+flzwwCkdKU721hkq6tUZQ/YaotGpqOd
yck3bQvVshjMKQOa758ar3HPrpBTMGPLOmAtliwMmawuvSpeIr8z7QbUdx9M57th5PlOc6lIScVI
bfqKxpHy1iXBP8NR+K3DbPDtc7RUowzCb3+MluGx/wbzwr+PNkPXWKNhyCda6DzHbvEFjs5jVXpC
nSiqXgL4ATJsd4l+Rva1WrRdWX4BG+5sJ99rsB7qii9KFtrL+zWyr06Nw7OJqFWMlAaf9taEaWG1
ZnzBrgPHiEGzXsyZVSti98VPK32SKp+5pr/0QVi/VVFCvrsckptCBnZXkxDeO79na79n2+WY/3TH
pzwtzF9idowY2VsckGacSye5ZdDWdkPvfMwONGiOfls+adaAX44fgmF0/PHd0TBhMnX1ZwNrj1st
evkjplGzVnt/cSf7qqAb+taOGB0NKkCfwaKI0ZDoumhmrmxRQfcOrQkmy4mNeRuaRntV2WatmjZJ
n5PpiwfMbBFrbfwXKgILQK/KNydSgpXIel7yXjePmBh266QMizfTbY9u4wM3xKwKjarxGUmbclvh
hQ17GTuRGDQBUMgk3tvArKnZleExTrAjEUinVIucG5hg/TYeIvzn0EDyWsJ6+Rw6c3G8x5Dl7Zdz
w5dF9t5nmuiaFAPiIYmcV42wi+wAPUvl7CqR+TXwtF/yBD+1+wmYlF+aqhpfxcn/eoyYPotZ/7rO
f07/PUadsnVvhMGj5Ts96mrhmxYP7JnRqHxu2GUh4R0/ypadwBKKHTs/mHqcP5NBZtkAXWzl+mN/
BnCerIwEiybhyVi4fffkO5A0xR0hpmz39LuPYvO9T2LxZJ/GPNn6PQ/5DfApY1QcraxKtrlPCgk0
hfliz81Fbsrm0g+XJc4S14TyyrlApmwZoEX4XUV9hNxM84pk2WIW7MO0GMFbFCRfY3EGevbjTMZk
rxyH7MH/0Pt5FZI6kJfCqd1PkMbR5NDee88hYapH9c6MBu29MR6qWG3fwlAx9/7ET5ajqqn7gld7
RF5C7y9BCg1RxincNKhY1vpJxzH7uYWfNXhehFJUrT16A6bbdtE1N0uvFWQHcxVrA7V8D0oNVRD8
nZqiV9bI9M5rryvrnawxU+/YDzWJ1h5XgWvVV9m9FB0CrbsPkxVrMYxltvE029jn1Aie3IfNHuLQ
iZstVSU0BAyz2BZoPf/3Z//zODfV1KPp+0unMYotuYz//ZUaFfv2EJEiZAOba4OvyLJBbW1TtA3W
WikMxUUz4WchIRZBmPVb+fvrYXtTeqV6TIe0uyGu+N3V3PZkVNQ5DbXRTnB1v8sCjyziBKq9DzUD
yqCo+ZSC2WqAMNnIcg/ijd0iBGy1haoAVNNU840ss0m0qjwDfV1coPnY+GF0/+yVbvVynNaY66lH
XVhYaXmaRdZYsZLxLNuOQg5AhSe2SZ2ChCj+VTvsnIOzPBT+HJxJlSzVwEOR5nd8IMG904yaykbU
nGaxGK3kurSId72i2UcZkget7fsW63M1WDkFdo6OA9QUk7b6ydR4z0hjoLdX6eVN68IWekntfFcg
v/SKb//VT096rj/K9xX2MLkxL57ub3NkaVe2c91j0QMpgizwo9L1eZHbnaCBgZf2Np81+CbWhQ+R
9ksW3mXRXoX1ry98tU6WlV2AmS3/LuJ/jsFUGI/qwjvJUj1Gfs3KVxN7a/n9i945xutc1/oajCN+
qiW3oiFqDArruvIGDO2Is2X2TXORDi1h7iDzmC2twmqu7hA503P7bFUDqiihz0LYtNVg2yA5upSS
gVI8UMbSKh+X/RRuoPl3J3WaC+uc9BUkUlneQRUByhs7gp0xZzVLes+4ycPg1911Nn9kIxz9exxd
1NdcH1149IV5H6WKVadRACn7jDVt7O4Kit1F9Utq3qn6wMfdSKxwF4ZNCZMSgTxDHGS37IgEnFyF
Y7UskcrcSl+vptO1nW4Af58E0lTGSq/n8RhplGkkVBX88S1zPOskh0RYtl0HB+kQMQFHIaDnEkiE
Ol17vW/vp7kGsmEO8fxaRfu6Tbxmg2/stJ+bfI3LUI9k48xGpdVOGaSIU40482lK4ZJqnfeMY9aw
hc04NgsZk0NsCa/Iaj/ajZ3zNMkkja44+sE1JmQ/hJK1ZyXGwbKHay/SMpWOFU6sJcjELEfHC5fy
nRDvmI/Q7F00UIbkeyXiXoX42Gfo9/g/4xHoRZt08BJPDN51v2/mS+ILqh0v4ndLvIZxVOIFPkAD
alBAcbSbzNjEEfXZEbt2zcbi8+8WVYBmHRUiO8+S5Wrb6BEoXYYvlGhmWdoeAZYc77+56k8QLkJ/
LzW7MUe73WELmd6fZQ6m0+AEhKTCdncjUc/HszRrnX73ARgQ/a0GxknmZ/hTIaXf16GwBirOdthC
tJSnYzwnK9foQfKJHqfsi7M8+zzIGMBj1SONJgapcJ43H1/yJvTeZfB+TRRVULd28TCQwT8uJ5ue
+BFqZy5DEqbHz2FTV9X7CPpDtNWEJ2ysqYfB1kd9Lwwq1nmhU+m+5WhfkY/9/f/Ag0C0p4//f/e7
6L8hjsPr0Xekqt07Ur3PQElGWe6t7kB0kgLOrg+0hiwHazw5ENl97+y15voOZw9ERwAEZ6LscY7l
Cs6bTSGlrGF8hbruEhdMewWkRh++2Xr6NdKdYdPpbX9sx6Q/wtasfKTishJ6UIlrzDBr6OCiHyzP
Pg+KT2H1/7B2XkuO68qafiJG0JtbeVumy68bRlcbeu/59PMBqtWq7t0z5+yIuWEQQIKSqiQSyPyN
7Uy7a9ffwmQfAKAeXNgUX5BIEkmkFz63dgCyS9m8HvJ8ank2ROtrl4Quodzg36RNARWmjpGCAr/U
Baa9R9IClIPPfyE2PWtpVhDq7Mm3nJXeUr9rvZ8XQ99wrsO1mynqKutGTIqQrlON0b7t1bT9MhuF
elDzOVnIQdnnJSbkFdcNt7JZTeorHlYu9enZ64YLRlUP/LXlQ7OxDDXHdAjdApmG60LAZBkq4efc
wBkwcMtTOAwViTEFjLKBm50fTP7Csh1rKx/IAYrQu2pOXq4P6uvz+PfBa3811Bufwtehh5x5YYgY
iLaddbwyPvgjpNTOclTak5Pm/jzaieZ1rhxFw+hhDsr2q45FBvRJOOdy+cXqm7RZMH0ZFcQrgyj+
Hk8Y1db9MB6Dka3DqR/i5MbCTXDJSnHvFdh/qo0PsTQa3zoBv3V1x8D3EAJE0PjtTo3b+Q7zrZn0
aaj+Iyb5Q3/UNDLQMr86+M58HkMFlrHIgvxKzYZu+j76KCXJLnkIYrGUzmZMbYxyuEm8YRWV+KtS
ofygpQyUVSwLvxG5Nhh1BROIxi1uDKe5hMlPGQxxgFTw/B9hSjlqN5UAXProUjrjvXzkxGMiDM38
77IlDwkp13VXCkVkYVYp+2pcVheOqmeHD8dLc12a2Mf4UNQvqWT5IeIwf8niTD+EMjuUIbC0nl0S
2NfPGUeGcipMVP/En8SsJ2/lK467ks9wGHC3QCQwH+Qnf3lg5x70Ipf860ZGyKd2YUbhDhSOcXnM
y75BY1FYI/B4XRHorVuijajpVJ9rLZm3PXIlN+AzqGcJA3E/BpaVTL23TSv3h3wwdP20qymzH2Xr
sg5o4/FTn1wGwP6sl4PJpuK+hlgIAWJhmLWLp9Bg7yebJxrP2v7FLTCPFoCAv0XgYde/QFz5FNE0
QkfUalHqEsuaKFbcU6GpeyNKWNLIj5nP8a5J0eC+fswyA6fkdUA6r31wY8Kt5fjYwYilT8Kzbj+7
MbxhpX0fhrx+0icy7DDNKYd0TX1L7RaMH9YPZNGmBfys8fvUuHzD7BZ2EwaupN9ce8efdLxv+Ydd
QoRjppp73+SlB10XRQcXboJhB4siiV4zHUFHvOzaQ80P8mBXQbNxcBBFmi/rH/uwH48ZnlyLKp77
xxrt7S9zgAVqEfnt0k/bU6O1021jJR7kfHVa2SbftiA20/sajtuh0wCn5LFawbRsd7JOhAz9R0Qr
Ipr/XUTSZRU6Bt2na3hz2a5VnOKWYC6SravF6TK34bgAlvXrWyV+6yYHRlwyQYv1w9jcXUY72NQr
s0o2mV6QxmtN40VBKXQZB3Z00r3UfDEpPmVT0T1NQNNvyaZ9k1FFUHpby+iYxEfgo01HHBJZ0hUB
PgLy1O4VvvbYPMFxEd4CaGds+khw04XYuFoo3qoLSoRfRPOKX5Yq5KlmeQhcJebyOlB3QJwtkmYr
3/GylTfAEE5TY+9YgwegGxQJZOc8YN2IGQ4kZSEIghkOlotIDubmk6F1/R6NDFTunaB8GXKQN8WU
Trsw78oXNQYXp0WGeiNHQwv65jw8w1t0b3vTfu3cCJ8azA8WaoVPqK2E3lfL1w+mleGlmg1vk5em
PxttfsVkznqd26hj5Wm2X0I2MBuAtOHZzTV77+aquov6YYBCYqQrFZZBjM/lRrplSZMsPc25q4o+
tA9YI+ZB89EeRE1PBso+G7uJyzzZ59sDehK63m0kVKJNwaTorcVC2nH90xzN/mmq9GAFnVZZIhRh
9+x2M+UkhzMdNXGkR5eT6v6DEpxzez3UVp2s7AELF9nnduyswC+EJ4zhteM1DhXz+ZjHLWJzzE9T
O1wUvjs3+tKPUSUJ1D4+d3a5rsjK3CJ6ZN3Ks2Goky27WFeIzH30eaXeH+rY+j5F1lJHQvqJbAYu
InNkolflja/dhESq2Vvq3hTC7B4qggh/PXyAd0SlWNaPZWHZiPUtP4XgTrYsLVJXeMV4G1lUrkcQ
45kS/5QlaSwcv1Idc86aOMgztVVf/cxrdyH5v3bLDj3cqY33HjntR0SrVtMGqS72nl4z7BK2kCwY
B0gWdjFRzR60bQQm83xpoi1P3rYo6pWMyUunubPrFmedDOvs3Hd4AiNQN4Z29pZPmYXgwTwe62Sw
n8sRFc2kyd4g0U67eUDMx9Qx1KD8NC6g6zS72WDq1ASQNpEhrS9tMpV8jXzdeDB97W0yLf15zOcn
p9GxXO/jIz/A4C1JfH2VAA45W2PqHGc/16neoLKleobp4UFqVwpYsrGrVmOIJXPRGocurw1AWNB6
T9wmknXQGZS9ZYyp1/YJ5syw5VY4QxNQkUPSzQiid/HIuvEje3HNV5ByTtD3Ayx98tXHyUI5zInX
KGz1ezvld7SdHTUCKZFgW2MWzvnSCR0CU3FiNgkUoUWJtc9ZmngM/ERNo34BdhDdJB2Zc9ldqhDH
tN7pN7IpJ4VaUy+tfnSXcvOUO5XieouR/8mGbFu3n1PtIeUW/5DW/GEKEzkUAdD9x66Mhwl3yE/9
jXhO/x4/sxNepb136Z9QK4rzrZ74kPvlLjcVe+D81wH1b7H1lUeYGxBeMNvYwE9DbtfunzooKwcf
zbGVfCmt9feDMw9PKFRWn/pFfEhNRGCnm3Nes2k3fPPectzwoTSnvbyzt6YHda5zAI1Sw39BP7pn
z8kuwy7T5P4DZIVWPCgizUrhZuEg00YAqhXTQU0nbShoDYBlL5g/OSwPdppbAOUzvXr3S8ffV2gf
rJwsG7aeEDiYQ3zKp9oCF5o48KdKN71P8JdsjQ7qn+hKtYoiGWsfGa+i1azX5SElUXD68xkj2wiz
aSSAatQ2fSXeqHqjLIeo1m/QD0VyUYtJS1sGABOlG3bQabF1HmvrIbXa8Yvv8quiMUOcPySq/i13
zOAcdUWznGocBmXzekgo/p9lE39bND3ANm5RdhogCrj8JSy25puKStKemsyLM0YpP5Qq3toCNpcr
YX6neg4bGYEBLhT9vbM7FV18IB8SJHo91GkLYqN2vl675BkGOeMZ7Y3xbBspKoameYlACeQhNG38
3Mps32rN9DbCilsBLXbPTdezzdRQ049yNXv2TfUVEzn7OxUrChvhSVeaF81Qmi/VWLeUFoOfRRCn
R9lVYOl22475ZhYBssu2fHUTJ0q2ysPOQLJuaNbBWCa4SljBUuJhy1nFdS6e7D0eVc0pQuTAXRj5
dwWxcK3WnHu2Hs6+ipxuM48NvoxpeZTIdeBk3cIWxQEk3LjDBuFNkjeQRAPjqVZ1RPNoGVTsLy3k
nb4ZIVI9oz8huCUBPw272cWoxscw1PUvUwTM1811gSsGrYYa5r5GQAtgMc1o7KKVlrrRQf4AxCRr
slCrMF30hocQ4N7s2cWRDdXp4hBM1ot3GoYnZHmy205m+AZtg1Sk0LXjryf/QrrjT0vDU8bt9c9q
lSMQZXe+k12I/QSHIEHucGriitQtqJ0c5xGQ01a1HianfFOa+c1TjPY+rDX91uFJsJD9aCeiD+6H
7aGN7fy16c/OUFZvjvvY63hch2kyvaYGb12BJHKG7us/IY916beSytxTY0CjIXZWY6HWN/kIPvZZ
3lYCxCkk+kGJCodtGvIXoCBkj0RGxJrmbeYpDpd/DOQlCkt9rdY7OaB7frDzLd886OirjUH1JOs3
VroMJxpyX8wIepfVE5KU842mAXcRmW/bvNcCF58qfnrFdjBwKWm0SrtrqioVarrZjxqrhywwf6rK
8GTzzXsd0VtBdlJP7zy0mnatYRp7PALimyHF9gWTDuV2zNGkslDGOFNYbU7lUD2xPUSUVTFDfzU3
tbXuscX7Ig8aWQU7ie1zlneIZLp+uHMjS0/OIDm0rZm599A11Fv5jYxT+56vn0qule+gGJMtIG/e
l1mb18GQbWqLO//kKFgOj6wttSS3DznqUBvdDPMnSEvfBz+zv4vQwWyyZREmdvWOwU+y70mF3RRa
/GxVZXBp4fpa3Mj+UQxadfjsUy/cy/4EGLG2sJPvtWG+1N7kkIrhYPAMhUUpTgdAi1Og8nfmASoH
3bTvZgBOarXS8UxdFWjVbC5wpAsNz0nqZ9zUq1XksQSS/0innT43r6OyoGdgx7fsx+Ck5wkf97dv
ECrdxgrwLqpBvw/kennTe0F9vPY3uVsfxTW8qS421YypXd9ZxnkUh6wuFZRNYwoWKRyST32XmMbJ
dsGkvMkBeUjkDHmKLES+zGOnXHd1/3HBaIs5Oaig0LDmd6ezzJ0vFI7CvkFhUvwco9DBHMpTYa00
bvikhtNW9pO+p2iFh9dGNlHqOsR5Uj/iQZCe5fTaCZ4vAgJeGZzVQQ+dtyn0HjwgSiXey8fEL4sj
W/QA6SJXBejbd0ARWKlHoFcZb0kflAt5+ql9mfBpzHNVfWEYZbFDUtO9dZT2Tn4vk7Bzb4G83WmY
MJ7GeMgQ70PMLsvK8tyMOTuhul66lWU94qzZ3JfOjEI4FI2pCtSDTUptabhq+eKjCLxusXjYyknd
T70DXDAfJYY51j3rrkogQ/o9Jd5usu5+jQV+YV9aXIEdiRbeDCXU0bZWkgPy6QaJB+0ACtxC53YM
vsRZdpNKHlrlzHvDB6rsdXNz51YoO5gznnavCpqnDYqCN/5sjXexnfXcwsM3xUymO9l16U+6bcOW
8BxSULv081HjFXd78kEIgJwvNZpwyA9a7+8w9lJerTlJ13EeFycPQdQzCvXlyqTY/NUyEcgNM6AE
Lbw5z+CdshtxdzwOta1hKbhGZC7KaqYefXddZcfqyt9flkGtY3hrFnP+oc3Dh3ZC/W+t96gvGWZb
7j5tVSNys6N5nFs2Rody1GGCWrl1MmLEqDU1vpG3KGp08Uktphd5i5JdhapBgiLXermTaXZcnYeu
OdWxviPBZry1c9SRuGqCG7fw6iOzMdiB8PiM+eGb3Aj8Cq1Az6KiHn2ENr4fbEYjCZ/Rmr+Gen3l
nGYj+SFXRBhUB5dlkWMqN7Dwnd11pSSXS5OtQU+ZEtj1vxgrpfJYBX5yKzkskrVSO0a9diavAKUL
r6XMtRtFad1d7etA5pygQqoZQ6Z12Djg5spB6Q9IH/0zDfxXw7DrHyZfjx9c4IOZ3QMyCPsH8Wxd
pnPkbmXTS1ScBafgq2zJOU3RPE/xFJ/lJC/zW8TmsnhFOVPFPmZW1+Slg3M7w3Eha4F7pyi5yoMc
kGek7cKTnWUwuiZvWvhWrH/v14FYZ5lxhehfb7j3pQmH1fUAUc0qlnRpyrLIHPJ0ndSg1HEVeoQh
FHz77QQzj1D2sNO4nLhl5bxYabYtO7zZudtY94nbAg/Ea309+G34XsPj7VocFCzq/hZLioNuIa7a
meMPOS4n2uhjLctGT28R6t07rA2/OMHQPWhCOlX+/meehSW2MAvFboqXbhaQrw6xAjlapMib2m3G
DWCMoqdCNddtDh4JEh7Ms3Bb93jkGkPrvenhpVtFhnWrJulHN9Gz4mPU5msDMmhPjbhzsFfoHmlI
BQTZiEyUNGFJ9LEuRyQf/d9G4NdIU+JVdH/hmVtdAZDOhpCDTeo/borgQsIO58bRuZUBAASki9bm
o9u0PxFInr5amk8GZnxpMFPazVQPz8UAWn070dfxOEpInj9OYJNgTIbFWaLUZBPd5uIsUWpzjbiY
HGVvqm+6OMlWpoV906Cr3dHBU/Yhi5W7itdUHqO6uzS1xBn/kWGF967OYGDmEo1ZkXzlX/VGhVd7
jKIeq0W9i3dhrSLe6Lfjzja18X6ADyR3FPKQeom10iur3NSCX4tw9ESW9yOiNm02HiIit6cSpUb2
IaFTPaL3nN8bJtokjRE1Z9Zb8aPtIjUsxEJwWDE3TZe222YGSxLa1sZl1QNRpe9OcVYjX9fbDVpD
IqFc6NoNGLbwITHZA/g+8lwXI96pUVZBjSmMHI3EaKAwKj18U8MNHuYmWM+VndxNdpPvE5+c9zOV
+mQXpojFGCpuBRdIaoHYHzUL2o6kLck28qn/tufeXHUzKs1wwV0AkHBxg1JB6zRD2Uk2JQTSwu4I
n4EH2ZN5JYKWIj4W8ZaGLcQ1Xoa47V/jjSxPFlGIHWgtLFx7x9BXSt7MJCy8qd9cMNRFMkSkRUWN
V4uU05zm0wm3QLm/zVUv3ZVUtpaR2O4arZPDy3BOcgcs97xOPuNKUqV3Mt7CLJAFi2nvbKRtjxSU
3xBYEhhitXqMK7xsvQIELRKNDR6MU1Kvc1Wbl3bDWu7yFvTMnqFhsEqRGUZ0nGDMIQDAHW8VsIW/
xxSovncRIbnpU0dA23jfih9dmnJQhskIJbNWNUzpbW3UcPfFwnKsMaTwMtNYR5FHbubX+lKe8SvK
j75nwmVn3XlZcl6mTc1eT2abCl8TIT/GX7OdAmjDczNuTBTRKWfT9+lQDKiA5V5zCbkOTCMKVwu+
/8bJTM13P6PWLWsihRW0FxhEF2mI94sBWfN3cgijcDjpdPxouETLaokc9kTxVA54GiZbPwo3rXA6
xvLmFgUQcztYUB/kP6zFXvcmLqI7+C4O6pZOuUFJ0Lr86xSQncssnMr9kIzB3RRiIjJM0/dQVZBZ
F2v4CEV/Y6XnGWLNL1EMVuodTOIE04JNfsgXZBWrFJH/yANcWKRyuKGmeBm+JgdkdJXN6tJFZuyy
PZhCpT72PDbly37aMeDKwoogQvxGvhXXXGCdEmMrjyiwm1fKxrQRlkNXVWyxnfEbuCc2u5h7ahYc
5aCyn1GcCdZj2sT7ARHCdSx0dyQkK03d4AzmdjVUJQoMsqko9UpGpID9XTcT2rGReSMPQ9X/zElf
7K5dKtiom2AK4z3UylfZn2caHAK7Foa+wdmtsvAszxD3mtdmhnDUtU8OmLoVLcuynDZpHmRHPepf
r9/pJkO2DiG410j8ECJ0yiGpSk42hBl+vUrvHlG2TKinFxSBfLR3R3bzP2zExYvR/xFZUPLUwU2e
BiO31nphNCdVAyramN6MzTqaAJoxIWjh2vEFM+YhG3We4/pZAsokjMzHPS3LUfOAKDsu0q60N/kD
AvghWN+iu82G6N00I7FUD9M9Shn9SjZbkDqrPCjdnWw6vvLdcafoVrbyh9mz8CKUaZG5RxiqtRHm
yQwd8zOhmzQXhYG+3J1hDEm9rIR2Uqb10UEqK1FGzJddqG9UAR2TbAXJaJBnl0Nl4aKtRI+y/xqm
6H69NvKqhuBVNDd42q8vhYw/mmlQ7wbTy5Z91gQP3FDiJSWD6R+k885TEzaQXodw4QCb+jEb48+U
n8YLxukFRFclosDTOlvETduDkXgm/mk4pemlkm3sof6RdrmX7u2M1Gli1V97fRqHrzPAeBSiYEcK
dAXLyI/DtVlEE4li2c79CVcRdhh/i5N9erdGQSE4y/uULW5WUM51boClu5A3pusNTI7KZuAF+hoz
iI+Q60BjoR6imbdBNRVrH6rsCiXa/MJ5lmdxdKtETnl77eY29DlUmYn/N7Sz0upTaJtGd2BAbzBF
ne6TXlE3g2vlJ2UepkOotj7PbSwRurbQV5R4+6e+H7rFzIrsveUWfyEX+Za2MOy8ROF2/ObiL/dS
D5W57GoXtwCSgng6VPYyBF/wriDMkQ4kIWvAhxs/6v29XujmFzbF7KlFBHymb6jkDw+JV3Z7z58R
gNY747UzqY2IgCmGcYpHR3mDDp5+dmzuZcDJlZPLTfOsCKDR9dC1b10zZadrjzz7FAqra4Xv2Li8
9pGlWjnUBO+iuik3nQdYxbLz+aHH2/HOQ6MTOPP8MKjO9FA2Vs/OUxsPsmmXSrjXWduACgzbamn0
z5o+1F/koCn2ImNKtls2WbVxg5ut90uo36LTqcA/koO1w5qszYIjgF7MK0l43SDhhbBzFLfoA+Nf
DTeVpLdozVrEQYTE89Dt5iT5LvsvBzkLw5xiOc+JyapKzQ8FmKmFXbAFdHWvu+34Ra5g2PQviFmD
Qgqsn2mytBQ1/4kKOeIx/vzseaZOIqg2b4Dp4eseq/36kv6aSUfm/ioRTlbeULkIs4O2jT1veqUg
j2g8zpzHuIumVzdeZyJqcrBcv0SJbpNMye9RSlQpn6/1K2rukfKW1/r3FesoXPkZPEdlWrkZ0rnz
GJtfuiKOt+glQzkQzRmw0JcepjqOsPM56ntazoSxmmaXCzxrYIsreJjjgavr+0AMh8HQ32h9e5Dz
LzOKBhMfOHabFCVLZkyroccD58KjHgtQL2WPaU4yjuTwY/I9Qvq9wNJdLoGB7qNPgxK3HE7FcOiH
H8NkfGBRitnuhNFNrFf3PVauGkJ3LbTKgZLkH7UA8L5H226t/R+P9mstAJuRY5nr1l6uF2RYFSvD
YURR529li0Qz7ubeVnc1bmDDQoYAe8FFQW7Yfw3LAT0uCmw+REVEjiJUeZk8kRD+dwa+qyixszNH
qzY5zgE63ZdT2S5Fpzzr3nCdVA7y3FTC9NJrKznx1yg5/EeMbAZKD7ktTd6yzKsvH23o8x9GjCo4
9cGP9MPfPrLIUqhpn18myQ9yzVfICUOWowPtTChBloFwZ1JdUAlBse8iPTwCiPo4YM/BKLIPQbi5
9tZupeFbK0IvAXJIKMZkDoafRmltGwGEWnZz/qyahQ1Ku3XupyTi4KM2zmLx0oj43saudbiE+2OQ
75GpRtNexMfioDYGqas20ldyhhwIAiVfOuJl+krpd36pCOMccAvC8UBvjk7eYhHj9j7S0K7RgvER
vZmdBDi1KN76zxFLxkOyoAY0rPykKW/bxKjAhMTZt5rSfx6X+j8DkKv1HGcudARKpx7Q4n1h6ItK
9eJ7LE0NQEbYS20+1vfK8BX5guTFT/py3wsLEylxo+Iz7wRjtqgoc2zywfHB1NSZs9On9DCXPbVQ
zbXWU5TgPjdia1bW2NsVts0X1pELv7bjmzi4yD7wQDcWwkREJBJYuCaYRELLJncQ+zqrs2otcwdy
hMZ15N+wf+fAASQFkuQG5atecEPbcSGxu5JOXU3wRYcIIXLfFPCM8VeMHJZMbFvP/2MeEiRYhxvN
g09K79EOnFd9qrNv3lSg9141j1lP/QIMlbctmiJYWAWIPepe0QGMHnZw7eS+TLnFc4ccQY4+xsK1
reH+f47orOypqeMWi8uuub1o+Izwl/oeVIirhYCYpfSP6ENUVzn9EaeKvhyj9m2oNmzuQe9vcq0M
TqEyFicW1c66T2rl0TDgkWB/7v+wcPLWjB/G6KLSqVXqYyrmTOEcnNDiKU7+YDpApX3/EbbEx5zu
9Mcc+TregOdk7EbPGjf4MxhVbY1+BwafogjQjR5FAHRzDXKdtOch/xGOCXsz0fIRGJkWch6b+fw0
FZjH/IqV/ZcQ0x9uUAHde26/07TO/p7o1luBEBCam1q4aSq1OnbGEOINAEqDWq35JkKrfJ4Xfpr9
pDLnNTgvO327Rdl1WvO0xm5CQ0mHu2L9ENfW11xzw/cSd/nFMGrlPVa7wzFAnXEl03GRdkdpwPon
boy3KO5NcEvatFN9hGUi8VDE9awkjYGTAhJN8WPukT9U4mYfqI4JJZXyG08spOAbzalWdlixFLUn
87ntwEKD/EaZsAjQVUynDHFFcIfJKtHJms+Rgv4vA21nJSfh2Lac3dI6hpr50Bh+9GWA7ndLGh/3
FlT834YQw57Kn7q9bNrlm6+TJwuqHE30FKlJ7ijhWziQ1HQtozlHsWs84pOzlf1o1HEfTDw20eJi
4kVcUFALRNPtXV30/lEebDf1EYU2P5rVFMPw6XTMtX6F1KA2opU7jouBd76eSr97aLh1HNoRJznZ
1Ge9ZyGHV0yQKDdgVvoHrSgzLOgw05GD2AWRlLPspRyUk5JeD7AUU4q9b3bsYMxq5Ks0Y5Dn9M4X
pRqSPfSKcBtWSfNs12xBqrx56l19ODTCvU7oF5bi4Np+dOCGkfKocO17OZCrChhxDz0LzdebeBkK
kUJEX8LtpZ252vek6JyDL+UMxTzEm5dmG6u38ioonuk3Q1xsBqUrNj002QNuUt/bKMm+4TjwHPpF
/mT2lbZtbe4ccTz7D7VR/C2gGrNul/dkJjUn2aQmtrDQ/H5Evg9+0gMLafY+TP7UeI8GsO9dEOlP
Q4MNa5DxhYh5bm3LNteR/hjjE/LqcEWMobmfIZsDVtP1F3RSviNWMNyUouIj78dh362N2OsueqLW
NKCeMHT38fiEpn6E1Y9egKxO3ZfetvfyQ8FEYSecIofc5ziLsDrLT6pAIbiwkwo1NO5kK68sb+9G
NuL4YhAwR/sFgYZxOZahur32YRb45yzL0JuFnCDDrNHGD4j1y/91Vp9T0oEQ3Ag4KQXk64xLW7xG
PXVH7hb+CXBk+DAU3ryxPBgz6pCyYMTzih+Tw1eP/QCIkFjdhORSWMAKSMjIKJm84L7R1gMJyRer
Z98RqgNOSZ13Cl1ErXqhJDWnKkUxI01wtOQGYRBmpOH4KUz2y7AuQ/KB6u30WgGQlWGBlnxcbfx1
NUdcTTZFWAnefDEDLz77Jnv4VFYgeWC82BSMNqODiBZ4PLYCSihseN3gVsO+4MnX06Xst5K+OU4I
Ci2TkFV+207aSp/KYi9HRz5MhVrlF3sazXvbH4HFcDE9pu4K6StYy2Y5Uw9X3No/ymbQ/8SztgK/
whvyA2uFCJq9qGPUmOcgi19RU0PawayfJ4TVbhDlbpEKrKLXekS8Nu+LaYucRPSqu8mbppj9nZO7
1IvKZC+7W62a9tmIk4ucVAUjXMLSH49y9Pdrq3HBkl28ZpNZn6+NzP5b57T9XdIWw9+urYt30M+C
p/jr2l3+qg7k2AzjNDtGiEILB1VtP86MkvuIYyhSxCy8ycYcz0YZiAiGv0qNBGE/EY3AKiNy9uim
zT7qunuYt9GNqbWdtpJT4AQtlCE0T4NZWTuEXJ8jVD+R+VRSyofIJfVqbeEt1Jb5TilKdv9+q61k
jOVZ7lk/dRixZ0dDc9/wzELuQUyXh+TXmTnb6YrMS56Z4yYX0kuhy9qld8J7xxy0ezNVHtg9o4sU
NsgklLgkSUgntbU/ouRkGaWibo8OqmMuU+5ZB7eqv+eDFX8VJ+W/JyapAtkjT+aw+y5PtH9PRPB/
FfM/vYS8IOjSM39TlogKWljKUE47FgDja5GPuzRvo8cuExUoLSoXsl+G+QZCAzaLp1ceLrvQT+NH
cGr/EeaJq8kwte8+hVW9wqYpRFb6erVfLzpNqNWPv1/N9dR2LV/Uosy1KhXsi8MII7Jkgt8gC1my
aZmtcpJlrpTby2VUyi1cR6WQw6TY/1/nyrchX0hembq4crq+7vVNXl9Xjg6/3sYUtf0WXqGzTCwX
zITnna14MG9VxTZv5Vnc4IXiJ+aIUYsY6LvIWVSeri7yuR23MlCXnU1drVK7bs7Xyf/bi4pXC4rU
vL1euM0TjGzla/668KXvv7monJ8CrLu8208X1UASq074+d2GBooDgaFc/gSX2D8//q+/i7yoa6vj
Vr7x62f+f1340+vnvp2tjW4lBfD7MHnpyljFthD5PcXFQ5dsZ7iVTchwAD6yGufKQcjxla1/X0bU
R4QSn4wo9PDTdOw+/2O6W+Wfpzd2sZQX+zUdB5J5UcaNeg46kpi2ADknxtdsnqJvVEnZxqJIjWak
C50QA8dt6ffJQ0DZ+S+hid18hI42fBwZOmnVj2QYlqYTpU9GYZrrdIb6gRerewT4B/wUt7rHWeTe
6noa2JEsWm72Pwr0oOjJsm3L8mihibLGLA5G2ftLfTAxFxN1EKvu0ShCDdDE6fVBhsl+J7Cw2VF0
SqY9di0dqqxHeXY9GHggUHN0P0KuA38Ey6bvGuUyc8ACUgUezolfw3gIvHcUhhuEUf5txsC5C/Cr
Dn5/vTKvCyoKaIikIIaifBJ2kMOBxaP14KMkBlQOB25TiLkhIJl+ISkPGfknGonxIxTg9rFWnuW2
WzZK5VluyAtUan8fSaZPYX/OkWgAvn//OUcuNE3TaB7V5kVe2s4Dd+MpDrr30/N/M/Gv7wl/MH0Z
jjh5qmpXLOXTCcMCZYmsv3mQzzDEPFmQ9S/A0LKT5058OwVbISzNz1GadoZT27+wffmIUuf6PW3n
HBScGiFgOWp7T/Wth3jwXykohe+dCmRrNgYXpVPI7NOMeJ8Uv42LH6PqFv+MYiJ8TG3fIH7w4Ibu
qxwHyfJ5YhxU6OGIK/b5TzlxAAW7iYznZrb6Q5P4mJmjrQRuRoNYZfHIHP1n+Q1WIu97WwbJMyWC
aq27Q3Jmt4RF51/mVOOztKb4NacXc9owT85jVWRHpzXmjV7sGlPRNyw6KtyEXOvYZ70p5BOQc6/5
jYVU1d5SFSkXKCjBwqsXZVn44vv0WqIn8IrNvLns1S67N+Y42c4JPshGJsRXwfKGD5h8euvZFL6Q
45jcNs6oUQQf4m+luZdILiVK42UUj9Mdy35v36Eru8mwd3qyS+9VRmiWflsYIDXL7quST8ZdIphu
c4khG1YAFG9pyf4iLDAmmHmslmrLMl3BZ3Jjppq/lMPyYKsG1ftMua9lSBy/jDbG3oAi4rPRFPa+
6gN1R6ljurE8M127Ttw8NhO2OCGova8ID52LWuzPEvbxpqn+LIvp2emT+G2atHqZguz/Ehj8N9vM
xayk6+uN/G3LQ26XI0Kz/NSd4t2K8vZUosC2V1lALAKSEu3DNKH6790qPam8d+RJC1Tq4WgupK5t
HHfbSHPnoyOZvqjhlRunixV8MGfzhrKyhlJrFBzjGnDk1LVPdQBEMnH0cRejaPZguNoPBDKKuyBJ
pmWh90uorZT3fj8rzAkFoCDp8IwVZ7+Pslykj03kx+jvcYXacHty8UsVs/6MDZn1fxg7r+22lWVd
PxHGQA63zBSpLNmybzCcJnLOePrzoahlanp7r7NvMNDd1aACCHRX/SGW+f++5p+f+L/FBeU5cwK1
+g7AOoXoYqpPvM0R2WuGEXVjmraVdfdjgc99ih3o2q/mfhuxpt4OTUIbr7R9wybwXoKHKkCzSyWx
WFeJ9oRQV7Y3EFrdltRYEEb8RnLP2xaJ0R/DLCxf9dm6hWHTfLPcBIF5ZKtubfiID/g9dSsZSDMe
ttNod485vqjn0sb6XK6kOOURFHiDHnlpHdrK7HdN6hhfTXPTVoD40Iyp9qPNOwcS3ysZWCQU0uqn
QOLzUHP2RWbNW2GM2E0QLvu79Cz4+WVSA2KqCKnqIRs1sxq7nAVlDT86pm+UvgAs64fRxGmo27ga
ODt93Kq12wD5AbeOI8Fxnn372bIoYsNGRnGm8atnvMkwxql+5XZi/9AC5baqGp7wlclXrDdAKUxA
XOPUYykRqHhKxafRKEGB+La3xg+yvrPmAMw+CaxtZxvVl9IM93kWOz9mXYEy4ZTzkzOjWsw+StvH
Wl294OX9y5pj/8EJM2SOY1gdum59b4KavLNXuy9+oKfboWrKO10N0qPuKsFxsMeOnakdba1cj16t
0sBGlj/JD2X2sescqGgvV2rSfH4Xf48w4EBVrUnWutHbJKrG8K4IJ3QwzdH+ZrH1dXlkfqJK3h2s
ecQOMWict5BylHnwsluB3g5jabx49q2oBUsDGJuMzAiqLSMfwrJbAeiO7yP/mqNDxoQhxhMxGdFG
Ka1uS6lF/0JafSPsjKGuwnWFhefD/z9ijor8BLK+DluEo1b4w2IWkmMYHWCVOfA3QRBj53Lptwku
xC4Z4DVpudkCZczGS0RaDSe1CsvPFWb2O1JsHSu2UXtSDCV9jyjsxzYv3Vfsx7t90pI11WrTf3aD
/MflQ7r5SxvOw4tGMffQAFLcI4zurK2FPQjI7yEznPApcNLmsTWGF2q35ZuqISVGcoK36dLU4Out
hjzx7jI3tF5qErzSX+iVcxwUrYVBYpVvqBZQQmKNdpZR761Az++t0wCDVCou8aHrFW+dJXJ17XiU
OdDJdvqgVC9sE8t7xUVTGFvr7LXQRhPSZIFs9iNv0W2BhyX+p5zN+sBZmNsf+uKkwY69RCruWqjD
97rcZMXEo+J3aUwKX9K0xyI8d92LBjXpXOkzSbw8e+nGEsLK0gWYuaXuspxeQ65NOXMVnKw7eG2b
PwZStRjQVsdkG6NbeCF5VY4nRKzHU5ME48lyYRteOqM6W1ea7h5l4BoiMy5xMuLIlOv4NRzkqIuk
QzBsPlxbTr008VYoLk6bqNKsEw8V6yRn18O1LwnjVxK31BGtOq9Xfwu59jWN/5+Y1gou86Zx/NnC
33yrseSq8DX8WqSZel+aj7Eygq8pDfOYI4V5gWnNXYYBfZLhDwbE61rKlTPpWyJsUFdnqedKvxze
vQP+M3od+LNs7D28szYt30iP5ISMi9I9LpdY8rSuurn2dfCHIL0r3/Tfgvgy2Gg7b1SSi7K+9MAX
SnggN+1x7hcBYTK3u8ZFxRqaVJ/uKWlVq0s7msLiTnPq4m78PSJ9sNEDDZdCvbiTObGJ/eSlM4Tl
u407NNZxl7n3my58c50h3qotUhdj1w24sSWQh8EwfbZ860FQ6/B97xFQeg9tkwFnjpCEtgNH9C+h
tabYa/a68GYXQ5NYH5p7K7SstRPjFn8Ver7oO5PyIlfAwDX4jwG5QFrE87rppwTxfdCKgvMZgIat
5wHcLdxAkInSeYUrWnozru2gAkj5F4Cj9F2vcL2qwIUGZxpP7BE3Zpl2+3wEeKq5dv4Ezyd/SqDd
4t+m2LzLsuLJTfr8qZ6/N3bgPUijGjzrpsqwtHAsHXl9neI60PnQ3Q5lpyRrKvnPdmYMZ7lcBLjz
DjrcTlpygeunpsDdt1UP6fyq4C/S/temVywYP8+M11dpfxltUKHMMr+7Cb3ag20rjPW6t37gvZEe
28CwV16eajvR9u2wd7lo/lpBY+6RVSpXV9FfObvEdbeWOiSX0Gu3CbZ1RXlKXnYjINV1MmkYaS/G
ZtL06rY5ykvSHOb30WszWoKbXLWOjr4s/fwaC5Rw/AXu6XtqtMlblDnaepoz89HT2gW3SjrAr932
RvfxAg6xGkSTyjbxRevKV1wOh9U8jcX3qcZgU4NJvCprygZphJ+PQNl7YAFO07+kc9lt9S5DSqQJ
ekDrFB+g6VOjWkY1eHAPnVLz1WXwMoGkeOc302W6VgUDBUqYnFkYZg+6ApemyiuUnO0RGl+Bs2Wd
+wdwOfNamsDjtFvd0r5Iq8Pq+7l1yWQQGSSa9lIYPXrGqn5/iU6Az+Z+P91Ey6DehdW2bkZzG1ER
EAkFC5eEdem09Y00sYR4NFQveMQoKHuNnZn3GLoLVR/Pt11B5WQc5uJzjqP03pvDftvz/jgbQ/1P
HgKhkoNRuO1xzNg29qgMXPvT3xHSJ6MIl2Krqfr+tp4rnku/Z8jAH83rNEB0JOdh9G/+iJOQ6wc5
NsibVTZqX3yoAPvrz3L98OtF5VKXZgO6JG+Q6V5+5P/+Edby23Yw2ZA07fCzAw3SKLX9kk25ve6M
STv0jWKRWFHrnY79zVaFvfoSRIp+zHkWrKUJV9+9VXT7TVq4M9pPSa+uZGa7TFcDUPSBWz1KgOL7
IJZMezpHs4V+YMlfo1Km+hbI+hbDPowWpyx86JZDAuBqM5uhtpGmDEiIPvc70wWrd50QalCvKbVC
blsucjmMyKDVbd5ighLnB+mTKxX/+UDdCbf9xcVgTNozIlPR+lIu9VzM2KgqjdtLu/R4C7Gu9g7X
+mmjamcQ4QiaLdVUMgvZIzICl/hcQW+uivVnKc5KQNCgn0eaHplSS1fuoBit2RvXZwG2opu8SHqT
/bhpK/ci3i2jetujnSinlxg5/R0o0NhaJl8GFjBtkOCv4cyBuelHMy53oA5QbmiDG8MIMM1tymA6
deYclTs5Bbo7nUJFg0SP+BgJNQRJd1A994XrQu+aFJ4JKK5YNhbzBUImVbwqoNVGCJUAYe9b9DGv
fSPCjdfR69n/Ja7/y9zlekMAAkMskoNER22VbVtQFtqXP86KJtG/jKqZreZK/x+j49I3L6P/PU5G
SVi8x/3xGdfP/TMuQoOtQIh/yVWKDshotRtsDSLq7OQr8V5PNrC60a5cmk3ewP7pHMztwy6r10uw
k+vho6iKXIPlclCU34NlVG+/suDqHkrNPOr4en+K62G8g7nxo3Sn5lOE991JtSc0iZbBCBe8o6q5
KWRPRlM7cSjJa85WRnPPwrYvsxEDWIK7cV4wAWF5w5Ky/pTHCghPdQx4bC+jcftkosn7IK2hyaF4
W+Nz6DntK3gd6S3y1n70Uc3pJteDR4uUjWLU0U7Jo+5MgTY7YWyGQxKFyic1KtjTGK3xFZ2dk2MM
5j9G129ztGm/Q6LH2om807NpddG2CZ4WsTwszIP8nGtokCwtXUFEBXwB/GNpx5PeUtGd4u2luSio
yNkwKs5NExn7S3YpUIZp004DgnGDBnMP7Wg89bo7M5qR6ZzRdYzWbmg8e05ig1DTqnBH+oBlqKy1
fGX+J1M174a1Trtin5mcxIHEUotiVw9zvZVm0Co9VqHDPzNOG1CarJOW+eWzeJfM070NQfub7bF0
iKrSfo0zY9w0nmHdh2VrwvfUrBul6IKzFYLVb3WzgJZVueu2cMbPVer/GpDP/dkExdr1FmsGzRn2
ftnaL8PAktp1J3g3U3GUPIqX6g8I2I6PKJeWz3OuH8IOeYLZdQdoDsBmJRcjk3KciZMa2G29DqsU
5/aygeHd6s5tNwXu7bVZuNXKT+z2PFeKOYNrJK6Kg2CbWMawrsN82CaF6q4wLKvPfqD+NKIA575x
xvTeZz98tuV0svUS4+S02qYOP0c9OrcAfPi05ayog35e/sC8a7yggU5Np62mvHDCBlq5x42LeIKz
9l37q91W403YzP5jQeXkbmhM0FaV8ihdYe85hxnqxMoMFP9RBpy08zZ60LDfXvrkUFZ2tUp8YHAj
dZ14MUzcZFVc3wdIb68zlbu8nkhkBuWvBo/aVWf39quWYLVdVW1yZ6AVeYwbiw1cSH52E7pz9eaW
zqvluvk/fQ34/ajEUDZRGZzRr1BH8qloiZUWdnmaFYePjR9jSUU2AekpgMWgxa6hThoofE1j5ZAl
fYgX6X9CuaqhuOlLZM7TKin8YRcV+DH1Y52pUOyiNUokzzYWbRiYqPVWr7TptqXGgtRZZ+0BzRq8
dRNr7fukeiG9PsKjMv9REB72I6X9mS6UlCQvq31Tad0Gf7KKfTyutE7t1pBgsbyX9E2m2U+qw297
jQiQWfkQYZnuU8s/6zUfdJZu+ILsP/CEqArA92CXiO4jvg2khT/nmmMgQVQpmzZM8YQaM+ul6yO+
V4vGIzKpxi23xzlb9B+lqzEUbYOE+jrUvGALJXJ8Mop6egoVhbSDY91KF+jK7uQa7U9uxCJD0wp1
J9v1mr3ESggq7FrLa10aQTxVB0NH41+aclDAraLQiLG8TPL6Or53sGW4RuQ1nFWzisPLz6F37ud4
AUgAK+1BA9vpnaUp1V0DO3HdW1H0PfCVo4o2xCdoEPa+6C19z6sv+Jy6QFqXAJk5+ICDW3VceXzj
/6tqKrpF1nq2/WojcXL4IL5KWtU46+Xeb21lB24TZ+I8+uA0WuJlg1Bg0d2ITHWDQNcBAqS6FkZR
g5/OUwzfIgsoAPXA+FByQkYFaRcA+jiT7/WlWeJOuvV5nvBIQ1blOiraATKKig3p2t/B0kyyptiT
DMWS1y1uXXXWfy4nOWhbOQmCLHjOE5vc2ypiw2Fbm6Kb3U+GaVNbx+zhdnaj+gxKJ972URN/acBD
DArs+jHGPd3RqH22um/sQaHYh7LOkye7x+xOQtiV4tE+Oy+5ztrGMHR3E1F7+Gx4jrGZAms6SHNq
IfN0EDFvpemZ7Zbnrvpc6Hr17JkN/yVN+TTj/Xgb4/u+kqZv9s1BLlkb/HnfdWwjwx3ONoQFsIBq
92inWXvKBhfnxg5VeUUHC6srXy1kRrbxoERkMqv82TS87yWCDG8pfg1oW3dvMa72lJrU9mFYDp1V
I8Holqdrv5nXOWvnWIdaQawc+jFy75Nid+2RszGNkUus4HheB1JKIjf6XL7lnT5t+GO3az3QnDlf
pbWG/UkdAOfHox0rj9CM9gVS3sO0A5dqrUQJGKGU6RQ4xau0Ji1uHv/dVS82MsowX6Kk9e+Jekya
ff17krI4EU7lqN5l8bujNbJ6T/mk+0cRmb1qzrre7G+qDIkgGWiKEme/1AZOlzrhn8FlZut32fwt
Dkm4G+rpIgggLzMAcnW2YUmaIFWzS9zhHzzV7JPuetapXs6aGsTq6sOpDEXDYJ98qoOHwmxupStQ
gIxaA6uZMFGx94267Ig6AMIxMc3A5lWjfiKrbz9Lx9x2AZqU2NINY8bCA++2MdyYdVmsTGxWTwmb
d1Qh/nWGtfV7HwCb/zF6nRH4KZKN6gQ69y9xQ/nQ12ZE6ZGA/x4qH3iN++PHkQ8MDOsNYYPxpvAb
5VYOlYd8kaa0E/arwEquA5dmOLJiTAoAlr9n/BHH6xSPS/322o3RuLOucTrjCVHVsQK8oKwo1E7V
Sc7iYC7xPFzal9PrOGYI7dqILeMyRwbclATxSk7lMOmRe4gK7dDOs3df9mZ9B5NhFcLRzLYproe7
KRrwZl7s8CREzsIRsU8kWI3DdaBJusvcfrnStV8uUjp1vv5jIOtrsFHLRWRArl71KVkLFK2dWf1S
OVglxllTHpI6LLdipDgnSrFu4kg9iTCdZ2WbUEntF8OEQf+XSRLlO8Bf+Pb+r5MCqzYfS9v9RR0F
mwLXQ72Eas6IBfnXGHbFxrOd6lZXR+Nco2vDNy/Uvhijt1PnLv4Z1jw4+ggfAA1x8EOiOgiKw+d4
Ko0EJKnmNOiEZPOxG7BsGZZHZN1k5n2Ojvtq1OdFxqi/7QI7/aTqpQ8M3NP3VttPnyzPPklAG2Th
Os2i7r4KJ/us6kXGIjupviNXtMr50K+U2ZXtBMXlqA1j8Mzj8pfMtBYqoVXN6lPbFzi3jq2FfnXS
fzWR7ZEIkl01WpcMwvRGJ6gIX+LRujhg5Fo0HjQd65dqAdHNOm5bugsHyx7U8KVLzIP0S9hk4GNl
LVA91dVA3XW4z/i2E8jV/ggTSWNtudq/w/Q0e2Nxiik0u5f7ZEJYTq3GfoOTGPQLSSpfOyWpLLno
64ABoB0xP3LW1yS1F2MinVWQ4U0V1Vu+KtO+sGpjX6Wh/TnqjC3p/vmb4qPe1EHYOquKUj5aYVas
wmZSv1EFQpCgQCG30000jEHEbWTG1OHuznfyjeJkhbrNTeRYPgomtv4KqcK7NEXG69q8KEMZ7Lo8
y/MvWthjEzc3/fDc4O616mI3e7DTKX+YE/SswXS/Jmk93Vz7DVwSDxLLvxX9uPFfcZe+TjfeY4as
mqCQGdHWHy1w9ypUnIJ3z/najDHdk6YXObxpl0MyZs0jN/faTOvsHiK188iC3TqWExQpK+1gaaVk
jneWl1eboE27eD0XQAZxfij3l7ZS6d+UAT9MxCOcRxZczmOGBe9YheGDXBC2eXWHbNJexjSeRNsi
qPx9obV7tSjnf5aTMbUuJ/1/Tv7nkPSovbGdxyH64L6ehWNxZF/3TW6IWdwQfvfJ3YOhKO7dfMaH
OAkeWodbyCv+D/1AU4B8eE59KV5I7SHS/eVVrD1ITeKy/ZbSRgqx4ujr84PdU+Je1YtOw6yMwy7o
C23dD9m0Uh0MjVIrTF/DuESZDRi7GCLXyMVcDJFtXd2OoX9j38h+pcKqctPbjnrrd1p7iyEJW9Oo
C3/UR+Tv2tX7y6OAhXCIAfAUKy/KshPQn6UyGbXokCydQdJnJzlg6fx+Js0Pwx+mX8NtLZx3ZgMk
LpyUWxSqeYlhB6nczh5plyAvlZ2MuDaWBhtnEYENMjgLEnMJl/HCN7RbKufSuPQY7ipAEOXBR6EK
SR3nTggIIUDUk211P66chBr15g1/q24nEXMwljdul93pJRpJ6OWjW7GUMVBB+09zIb9l0fzeFLTd
tSkIuQ/Bv+fmi+GUmps5aqdRSqYT6lBawWgsi3lKN1rkF1gE8B3c4YWnr5KK0k8LJs0+mlNenikE
J0Di58DbIWHx/dLUlxH0nVL7iO4bmgN+vnfcytlFQWS9OrNPBQgMRqZ3r33tOq+xF9o70ETGEe53
+hjx31vFC54jh9/ogSL4FrQNOjitlt1q0BdRZBrHTYCu8dd2bNb02D/KqcW13tfyx2rI9KNrjM5u
Lq3xOLRQQqou/2qTOPhpt8VhsH37S60gTuFAdkJrVC1PTUcqDOFM7/V3KECnS2hnmn8PNfzyctXQ
eg9tltBuUN+vWtrjh6umpKrYg4B0KObx7CDmc2AF8ISoqpdvoqVPBuQwquV4RrV1PGe2sdWaEabM
0qUHCfTKP0+nZHG9jLJxI5P/dq3LRJdd6wE7nDXqdtjO96vJDdLFaNB4TfE3YcvYJed+cS2+jorB
sYyWnZGc2US8B49+GW96B7W75YumgHwEOJaa2clfvo3SmZvDuHJKNoHXvkS+nDIsBxn5Y96HGPDy
/Qo/+7A7uqVu7MsFNpVAoNm7Wc3isTPVp8vBBKxnt/NZWnhBKKfGSL5eQFlTDwSw07VpL6Mo5xdP
iEzKxaQnzTOETKtMWSPeoWYgENPX+t9Xq7jaBdJ1vZpcoOwmiOnxOhb8V8HGete6j24y1Pu6qNqH
tEa7Iorc8dNkwM31wsr4EVfttpUioB3aG9uqgp+ajxFrXerWJzUsUsTZVfUhz51sbyVqfyoNrzxR
Jqj3rWPD/BgLDAzZatzLoUonB+fZPt9e+4LSCe8LT3H3dox48h8D3E06z1e20b8vIhOkqXnpc2jb
/lFa0t9O4aEAUnOTJfZjCC2lWXdVcNAjwD1jhRjI3KYmuyCvOsBGjl48XYmPs2OXaxntfKd61OeW
DXsdv0TKFL34k/KWRXYBMJT4eOKHx+is3slgZ7njSS/5uZPObDBCCwFodv3zZRD0MhwfX4VvytTO
1IO9blNxlqbToyCMQt+jtOow+pIswu0RFaudn6bz40TeYYM4LtripIxXNiIJX1krv6DBM/9yNG8N
TAlOURZGKy0d/H/Srr4vy0z/NldmtSoQxPmEY5oO/tyfnlh7jltPrY07LDhs5MxR2avdeb4ZWGcf
Bs93boPlk2MDjlOfhOwPFYqcRl86d0imm/vKMDsM7Uj5mj2gSbO1zNusMOMdtu/9Yx/G6cZtOu21
TRL09t2u+uoU82vQzN0vv8yR4Q34WdvxZ+IpUbBSVPNu0kr7G/qoLGz0JPwcg3tYl7GmP8knFxmI
V0XL9E1HbszYlKzMkfDgBak23aluvfDB6ikeK0PiUzA3gi9mVNhkZuCo52XbA9+fDxZOyV8ypVDR
gSnQWlnCcqTBVNWqnvo67+6hB7PIXPrBaDmbTI/Vo7PMGi3uas3+3C6kNkMLwSulnbEW3tpUIHg1
aYN+KkI7f7NxGV5obo7XFyetL421kOAkqoeICB0pL94sDHx/R1EzM9bCZrtGybXc7MKgA1tYgJ8n
Cj1KdR92Y8o9CRwkr1RrXcQW/5tluS2Hflk12RPZuuuABAfLjOvAJEsx6Sz/cpkYdvAJPv+D7CZs
K3FWg4M3BlDC5FOBnIj0+53tHBvbH1ANxzIEUccWw96gfzE99quekT3BKO5fhiyE7Kqq2kkGHR3w
aOBa2k6gACi19Ue0LpGoWKbWZtbem3Z+K4NBoSgHFHK0Ncs755L3yk2/2/u1M28lDTamPNRTX5uO
0qwV/VfVJ9adtIy0WClNmLGQU53HGcKuJNiGqgvPZWgiuVbYVPcrx2L5lbdh9arFrz7Vt2A1hNN9
i2LdVw3v6HXb1NqTBnFg15jlcNaQArxBmVfd8wu2D0Y7x5ua5cFnow9+OlmWvzmkt3DIIZOEhvua
ZM7c9CtXV9tNH8OIsoMpWimF16GCF2U7ykvF2UEA6ETC1tnVeFE8zbjvUEErFUR5yxtPN81/HD1G
0tBtv3NRa+V1pbJ1ZluFG126u6wkrS07FooS2EyMRXaomtg8y+5EBiTOQXHnElfI5mWa80OoW3D6
ll2M7HvqEePvPHSPbY8hiaiMOSJCVvNS2P21s6tjd3UJkvhr5FBzg3hK3t7kEALvOzQL/217oReI
NyCeSnZ3scIwkJS7iePhS4R96sHt2dp1lYFcYB1Hz/M8nfvIK++kq9aM94jQXIQxoko9N+b0PmqE
XnDodds8OWFk4d6UaJ+yrugPtWWQ2i8N9VM+Veo2wq1mL6NdSD7dMcz+RkazqPwHdYj2TgZLPG+C
2AiejQRZ3Uj5dblC0WTsMYrnS0vjJY6WBJ+mUo9zaizakQPpbxQvS9eSxr42JY3taHyajEoa+0NT
ktx/mZvFfP8kyf0hOFRZWi+XSpZR+aAcG+99yI/iZKF9yhXKE1Kdy3AR2ILfTQ5S0tPi7FvSON69
qlbRq1Oz6lg09l2vZOsXxsEOUJH5uY+dE4DYgaLLWD6p4+LdNBqf/ajEZStw841F7eez4zoJwvym
f2zr6AZbU6iGqnF0bKt5ghXePqV5GO/8OdHgrtInB9sMvqiR6p2kpVo2AstMSnO+hHnRPSiuP319
afV0/BoqA0KHhlHvpyw9zXaBfzqOIahbtdaLjRfQqrJG7xdvI9TOpnTIV1YZOC8RHLttks/pGXXr
5LyoGbrTfD+lTrfNSiAqg1jiSbsMkQi6bErL2E/3SRqWa9vOH3Ei7+5E5HAoMEKeWp7F0rRirz3m
npKuRWQvx9bz0bf1bRnzhkdpsXxMvIV6bGK66f52uLx6Xc4L0EITcEYwG9rWtRwUra6dckoei1Sx
nOasDC9B12s4Kj4CJgbaiHcW2zEujc86D8a1X6jzSZpRWmyQFLJehhIFcrUvv1hRYn52VaM8eIF3
mCb3markTbzwRMTaSM6iedqHcVffXvszFeCJZ9T1B1ek0lT9nV8rcNaW+XKAUWGe+7i4cTOs2MJ4
SeEs+pVUdMyNE9rGTkTlzA6pzmbyfmSuC1cL7TmsQKAlSmnoGitT1ZmC3RIrg9IVoigXuLZx7xnV
9HDBdiRT650liWBmnr2f56ZZXf7Foa29t2W4M4Dwocr0U1TjoZmlW6oz1UXzO3Ug8K5qO36uef3f
NLpDM8zS6KxhqyYzqsjy7uuihnDXmPWhf6u9XIHhM/iPFFi0E2+et6Fw/UdQY/5jj7zmDu6rtZY+
iQUchBpnYed76ZMDenuvgdeGCBZwoSlUjUf/axggvnuRXEdTJlmHXcU/pdYGFgScFZM77OPlDHWa
9zPpu46C5YkRo0yck9+y8Wrmut2S8XceamwMHhxcIqhr9zoLevqoqTNQqdFtUBVH6UIEpFV4ceHR
3enq3SViiTVKmHauNTfHa19p1iNm4TyNMfbDWRUydFzfZoZVYfKg1sglLG2KZ/pNz0b2Q5/EVBJT
BfGLq6N4KX11VTTj6hIZFK65uV7XMnDdrpBCUju2xqaSKvfeyI6xHarsh48hX9Kp1pcyz3Ce+kuE
MmAnMkT2JaJRuQNCFp2PXRd/8SJd+VTZeLZ5cY4MN6ymm0kPgMPrXfFcGdBcvQLDCA95kWxyflWV
zj5tOK600nQvlgSiFG/ULD2V2oWHI/eVdHpqrK0sy5ohhCE/L/eUDFxmX26560wZl8jr7EZ3e4SH
/PqTHmSbClmlz6nmRsfGx3C48+JFHkpkS9nGlND1QkRtWgCrmyk28zP4ajLGaESumrxCzlQ6P4xL
PHZTpFSqYG/a+nCUkEt0YwGJT6wQNKXTnuRgjvBZVrMdm+VKOjIVUWXbWEyspdOWgEvY5TwopvZk
Dkl3+jgmkyO2IWWhB8eP8VHRoXIGSqQ9DTUb30XlaCOQ7QRYDgrpSHs54LkF1C39AuJuenWfAWk5
/dEvEZqJZtAyUwav09sRawzF8n4GXqedjAQTKTn7W1P6lNKhlCunZeJ5mzjkBpF5SjrgMDT5D7x5
+9PI2+TUAsm7nElfswxcR//Wp+kOVhvFuPsjVkXnRCeHNVY2GWK1PSQzqGrWlvl9Zw7GQWfVeLbc
3j2jTlj4u7IFsZTh8rW2WitE+dIepiOOmxaZgHyKfmWuGiO+p78JnZJ33Roru+yHNS9YML5MTwC6
YTGa83BT17N7CxfN3WBrkfM9MvNN6Vnx09xiP+TPlbqbG1bk67IInpTGmPkRUswPMTi5r0q4pkus
HLRgsA/gla2VNHFgdjdhD7gfhUuewWN9DxLDeK2s4ZnNeX2vL4ueZUxaMgbD8kPr95hELvPMyrnt
+zEFgGkMt1fOwpXfgCjMr2BWR3g1RMjhqlcnzSWireHhk1T0d4nuBsfUae54/OivtapinBPUd/WS
dIrmMn/4PVYmTnzGHgDaBUlaS8eRuFOdgupei/qqdOZOrtzqdVLuR/KWsGRoXgcsyeuquLBZTY6G
PYOXLjltooAd9VH0mwZ9U0ZW+62bx2kb2k5942Hd8aQM6i8Z97JF4DnI7ccA5uYJT8JoWw6QfXCx
MNcOKoSn0XXRFI+bezlgHdncSz/bk9NFmUsGfvdJxHVCpcDJQuIEgxQEW3OMT98qDV0er7JbblCa
jmMfk0gFxhZk2kOJ7sYQYmzYqoG+d+LRQxmaKNS+l21Txy2mxxCj1a9k0hAmyVv9JJe2kec+dGM3
b6ylQFr0xgkQiHmqTA9niaXLQ7/rxtV9hGzokkO31EfrQO3xPFIo5f+OJYOsrk222StQrMU2DhQg
mFG0WJK11pc5M16y1Jr+qatPbOgo31WzdWCdan0fwoyabju1n8YhWFJhrvtgmLwmhqLPzkUT1jel
A/SHIqx2J9cu+yhaT3aYj4+jE7b3yGz6hwCDme3AE/ErGfM1VVXtM/eIfygVh62ebo1fFfrjok5u
kWZ761qMrprlIGdycHpl1aWuciMGWNI1mp2K4iiVsalW05389iFC5B6ruFv55eVvV/rVcIyi4Yd0
4Sekojphpdq6TCJlK51yMK1pXNlR9moABbyvm2DjOml6Gy1aytKFVQJAtMk/oFBpOpveGh4gfrIh
YOvpAA2Ohr2igfojZVvjrriLxsHCpFglS5O1wxePWhX+km/ogkQ3jemjOZ0p/ZfGCH9q46A8qGqN
akXdsbpfwlHKTDfOFEQnFNnNT7Y9rdHOHr6QvzH3M/pNO5lehM2NXqvdi1kpxhkSVbWW6cjY8kzD
/uu26JToWfcxnl0uKz+Ukrsz2um2zi2GNdiitbzGFQ1vrkXBSQ4wS2fsI5/EVGmMc+WQRAkuCr8D
/jZpdi6TJMqPFRw93Px9klzIcWbKzT0ret2LPys4Op6auK+eWMT9Sous+dZ1Do7mnabe49jh3nrc
9OuGndG3OOmfUrWpXuCIJzdlFfVbmWDNPxQf4DIQsGAf9Vp2ADzffM67dCfzrDAaNyo6E6ewhWs+
o+F4EFdKNKxtSgSxRenrX3aV1cpBl+VhipvqfCkZ48eJr+Py8lWXQ+z4Jw8g7I20AtV1zg2KWGEe
s9bxcmc7DQE+UEuzltV1ltrfOk/VjtLHI8y7d3U9vTXTditd07JMYjvLJns2cPRSEICSH1IOkj6w
u+nJSRTlRn7ay28QBMUhQTTQ+H+Unddy3Miyrp8IEfDmtr1h04gSZW4QGgfvPZ5+f0hwqbl05sTZ
JyYCgarKKpKjbqAq8zcIBaSh+UUoM0XgB0+/WvVchE9RZX8Rso208BZYW0M2hxI5g/7AL67K0XjV
G4XKb6FP6IkU5jdJV3V1BYKdAtOD5LL82NN2nonsp4xa1HBPLRbma6arxNbh0S6BIy8kGbmQe2wz
J3nNujm42kXYb1pQQaTeFE5RfYFCX0laSQakCRCiek2c7mYaEy/xWa1f7bEOqYXCCpFBCUuOJULZ
iNixgh0U7W728MeScKeIp0evGR/u68mPLGLKdwp6s0MUZs9GQpZ7yM0ZsezE+6wlVn6OY9zppLnI
cT+gY01mfhk1x8p9bvTyJC25eObRsfDMkwa10kdkqecnaVm202KYVbO7WiZb+hTt/LYDJLk05QdP
49Eyv/Vujkz3rCbqsS/wzVhw74Ao61g9OlDL9+YY11usf022W4WNIE6jXPhqU72AmFQggJbheNM1
yDe0sMSUqoGZ2lcZxiBecR0WfB0v8GdfddxnR2vztxrOd1oob8VkwY8crW/S6rO5uBhWr2+l2XXh
4phK9m2NXRaMxvoBWb3+sQ/n8jFXsMVE3KvZt3YMxDHOsRQMjRGBfS5eGXYHCysr5Nai6dlqo+mm
U+SjfsROBwIAuQ3AKzwEaEL/e29Kqqirlf+jaUbae/BvcyVYRvs8tjB0M+s9R9vshp5uemt8K725
dW0+TOpOuqXnPtYtAdLH5z45aJi2b2T0tzXucQDcMvSGe/3wW9ygNqDxleGYhYrTs1e24xkK39Qc
W40iiZT91/zLvfMD+EQP7eZIhX9eHqBdyJEY2QJhdJSd4+Mdsh8sP7wNc9ZiVPfeyke1llalegnC
GuO+RLr1BqHL3TmONX8b8vnBWsqtaa69dlUTfc1db9i7tRY/FEo27RrX/LtfrNdc3Rz22JvDMVqa
YmwUx/WnJnesB+kyoLrdgtB4lDHPDbEDEredpui+NgpY1w4ftNnx1LcCKv+NgnO66fRBfSurjMyZ
oplbGe0aw1o+V+HBDmrtrVINDE0bRznJaBnOvIVnd34Yl6VmLXkKvMx7lsEsOXlp73759eN6WIU8
0i+Z6wXoIg7l1+5vTx+Ut3Ty+ycySj/NRbR/tjBljNW220lTmUwN1nQJ4r3Viq9ON/ztWIpzppyt
7MsxtXdOMVB6nM0cQehOs9nuTWW/CZG35dCJHyHOimRjg8De6d3ZIK8H1D+DSDRggnG1og66UBCP
nE2WW8drMV1pyaR5nkaBrNS/ijnrat4KprXew3a3SWIsP0+GRqTc2SAqJf6r9qKO3VkPR8ktuBNu
j3aRBtsP2QO5lctE9uDKznsjLUNF7+Iot4lS/TGBLlxXka4P2QmKW8B4Vt1im4fPrsVD90UdXfOl
yzBDznRVP5RpA27cbnLy/F7inNd25qSXrp21m0T3XdnAKNgGNSjnrVNOiJkVzm0NzVvgMGVLHVli
5YLkVXHwrLzAlJOfZmfuH6iX/By9lkRNiC86yj232Es7tn8hr0U1yPST1iXus4QErhHsI35FvHwt
5zlYLguh5TTUJr6oyyoy0Lmzv1hQ7u9d0q+FbEz3PpWpr+0UVwc4AyF/TjW/4NA5bLQArd8wTy8S
kcVVdeD7GFwAOMwviYqBC7n1/P8nIsxgJ0QZB27L1fjsqs4udTSALet1MqPobCna6we0y3rLN+FY
5EZwXdEuAmNJ7R4JKRM+mVIceOynn20DNJqF9NPfbUSKu/D/bgsLhfQm776wNwXe45O7R6xMu9a1
VRyCIs4+88x+n2QjDtua/t9eDXutzFRMxzld7YPKnB+GUnufpCtWdrVgkqxMfeS0ykNGgvrO0f+d
x68t9H/h++OvmdWbBHl+voHKA0+1eueHpfXW9VCiTUMJ/taRSuZ/MnlyABQPVVm7P1xPUTaTF5Sv
ec/bAhAO6nSpj8S+OwQnbFCdJ1kJPhDeI0GrXmIAypcy1H6Ww1S/CLs5XboQVFm7xMpbopYuaUmo
dOkd1lQNH2XpmrL8j3zEfRKGyEESVbkku3pL0fc5n2/qTmzg1s45iX7Eaeuc77mvoeQvbfP0EHj1
pbB9fQAAaEdAPldtDrzVkhNmxkct7eefvHcjnNf7+SHKTP3ZGaC5ykCURCFEfz/55DYRuaVaNZC+
YEbq43QOsfRbNqBulkNkPtWTHX1tOSloaFBt2qaIMT83+ud67s/COu0X6mmBMw9p7FfpsavqNaWU
9yg81ClBJwQ6dX2RwWpACKDKTOcgE6POiU74rQMWXQixPH3dq5mhuCZzkePI944XY6sWu382kRKd
17T1L8p/2lof+tf3YGPoa9+KpxOYJU+MP9tp/pwrEJmcNgxvcoki5VtVFdbx3sU2KrxNiYbgSV6A
nEEPAEyFWnjolN/t4gpDOVhdm12SxVBO+nun+Nv2eZwNs6vu50LzdiisxJ/kkrU87JIkji/Okt2R
vtQ4WU3QvkhjCrT0Gg7Wn/c5kzl8caB3hP8kqCRsBjHpUkrtqwbR8DXSUyoE0GsQRCvZwJlWCeCx
4zFlquErPFQDM9ukI/O3jKZTBZnEsFGToOzZit0te7kMyGXhorIyok7r9NZfqfFQLYZAY9UHm9bq
zC+qEw17UALOg+rC5dGLoDtkYQvYMvIf0YzTd2lcTwd97OAfdXXyZM9AyZaWXIo0MTZdR4VDmo4R
excYjuVGmjJLs/VnpUmcm3T1Vtgd3coFb78sorRRje3aefK7+dOs2fWrq1akb0p93wX6dBTXydy1
nv1MGV7SOamoNM4ncZ3022S8aC0FK2lWKVy9epGu/X9OclO4etNSJrpPyqk686rStW2Fzj4uueAf
xH0aBbToPOhpDgi+xpvaa5pXSNv2jBLO77FD00fnGZXEbYBTwmsXWhIbxyZpIM/mSYh4q7JTQe1V
+TMQRXcfo794gE3R8/DFKyVxMQw5Oot3SmrgJZ7W9vl3vpG0qT9mBwWa58YOWyqNvwfxW1+Khnyo
n1n/Wfb+s9Qas07DHVUl29cKMAGHc/ppxbsb2Zd+Du3nckCe1DeSg3RbbhFfMz8ctwKDT6fY39kN
ZIdfk9Rax0w0x6BOm+PfJ0mUm6KaJZMis9K2qdqP19ABQK+NCL5ie0Iqv0xe64Wfl+WZcTIotb70
MI7ZUxGC7MJGo7D5h6cOxrbBTPip0COe33qRHwwYVm99730ZlKD5i3czubtu+uqNGPwmdaNfy8jA
pBb80y7Gr+jn8oOpynUnp+SF7mQJHCavzPaWpo5vU59gPFAB1NbHHIk8G4uXrFH7i4zOPQpAZhT4
Nxmt1ODSeLr7IoP2sZzGFpnvOvnEXvwsIWbVJI9hjNaWsyw/Z412yX2ObDJFfnjYqfq2MvOT6abG
j9JHTn0xpXSt7u+EwvKXws1RcfEd49Ip+E/FEG53v0KHqXX+8gl1yJr8a6iTqx9W/RUaD937qko/
LDp59odVc7R/dT0pP2FkURz0NleOZCXxsAa1qodR+QaWyrhiq25gNDhU37OkI6sbhukjmjjZKx/i
J4m/Tw8HwlCj/9fptT2+TzdMK5XpsqzvOXCtEijhTbHL2/FdY0SEQzyjczHyTF+l1ei+aYBkISSq
DFgb3XCVgdaeISmNRYsH9cQ3sJf2eyCOfKgmvH6YLHN+rfDbj9RxJd0FoOHW38XMoP7NVPw38ThT
TY/MFnW932+TsRg2WNGaOxnPNCW4yt2s6+93974Ps2XYc9EUeH9fgZvdVW4+PSZ+4GHDrO2ldb9Y
QOQfYeOW+9Q2Jp5QxIIV5jskt04Fe9KawjOfp+nxw7TYR9jDHcg0A5WS97A/olHjoTRxkKYMCGod
Q/qPA+t7OW84m3gpDKMP51XpdCPTP9yXlSXcZe3/xYAERzzlRi9TrpnuVzclZYdUhvpFWnLJ1YLy
6jIol2YKemzSVHP320BuqtVN+hIWPiGp/IpMFPXYtoBps5HJfYHVyuTGqC0uVa/75V7/GuyCMte9
fY+BeYq0dBjX62SlrpoDTG2kYxYrWtlNIJ+0mPgsG4ss51+pNkISHrIBkc5ccTL4OnWD7bWW+uvM
3i+Sizn0B8i2DWU6fGHEHGa1gPGhZoVqFl6cqs/0BxlezWTW8bqMHjso1riHpXoI1D+POXhGmGYY
ZDavALU8e+t39MpQhURJGeP20HWVDxxkCZdAnVzluRjrjTUOrX2Q7LqpNKh9InVwkIw76Oip2zhN
pAJ7XhLv96C0twkKc6fAsbf+mVZKgkyNgVlZ7HEanlv9y70p0tbSzDxIjPrCabmPirT1vbn6u0Yh
qPWcPAqSmkXufoLamr65n2x7aN60zOk+xW11LM24eSMPH2Od7X1bx1R7+UVMlT+DwRn9hHNKTYTE
FTObwACdMI7skpbRciTjouhDf5TRMnF59jkTW4dlNDcwAQpDv3uQUdgkb8gn9giMMbhI0MsvFhuF
d55rZXgX5ZIabNQ1yG1GfrJfm4sw17tG1zLilOb7SBlpoED5S987fxfyuo9I4VdW+9eFZGQmy7ld
PbOUGOY9rtam/tNT3ZfJtoHC1G65MyZ0JaUJJ8l8zhrLPcUo0WyMpSkDaqp2cPv/lMY9FCvUN+Cr
zkW6xtnCPNHGY8Yiw3cC2utf7cH1r7pVIqBoxAPwCJJgENNHjJCXPlQ/z6pV/oX6y1aAPKqSK1cO
d4i/LACedEa80+k53CHRY3zN7fGP0tKMp1Ztyy/LpKFqm609tuWrVao73x2LnxVY5a2GsNuyeQCW
R4X4oHMm/azGbrjBtsddFDgImeyOnCluLvj/Np9g6nCqRJQyglm+L6qhP/UThvMNAkldWKZf616J
r3Fshzvpl+kJDJrciXXEm5tFcTkcA2SoLeTWsL1FzMxJ5zffs+3HvtIvsVpo3AD28wctOWlRAr1d
0re/Rn1QZa9o9SaneRmV4MAaG7YeIy1eyGEcQ3F6U+oB/j83aw9DYbP0fIwZAErv+1TBiSRTxmeS
NSklEF8DHg15hHM9rK9kjr91oTo+u5Wf+ZsadHps6PFN+qyK0gXwl2tPXm7v+IbKBuY/Vca1WGai
8snm9nzvj3li3CBKYgRMGfLe7/jdbgJLNGPJHnTIdWWJmRzagNN7mo8V6i/qvGkWSMu/RCw2ii8+
Phb3CM1ECVxPQw1h36y69TXaB7+IoUL4TPzC36NtpK/s0js71IqDP9Wonc5CIpV+KvcTsJg8fIzN
4q+o1+efHFwhUJVV8WwEvfIQxIqzpY41//SH4Twm5Yj+MgYvhpF6h9py6u+uPm4kQAmxsy6jOryS
alE/aUH81MmZDaQNCO2q6l41v/opUgWQ2Ru2+Er2UsaUwXwTLbp20TAYlE+JE+o/dDPw9mU/emek
zI+rj31qUD+n7DRskZxIv2cdEH5RZiZbaJam949VZ9/6zGy+NS0CEhnZnRckNhIwbRYsd72zr7GK
XUznefaq8FyOCRqvxYz2IiXn13zU651iJfYhXM6jJtJiz5Uqqs3VLY2Hdt9Z1gkOcxduvdGfbw4y
IlAU4f5Bt/nXptvqh4HXzJcEsCiCxP58BACT/MiRkkow4SY9mrK1RvNTuvkwhtR9fvwWvXxGqbC+
KhBQt0NWP6lWiP/56Hce0A4e6mvbNDmLYYbVn+4AjDgo9jpOcE/S1YxWcFsWyNRY2SSKrh69Sc+e
g8XtE8jaZ7fjK5tqTb52JXrfn9wBhTh/zKlI8u1MgE6gqrO86GNSgDjRKHtp3gekGaEAh0aWpx2G
sgmfYjY3G2yLoB7rFAqMDCiTNN0Kl2wl0acHvCiMr5n510y24c3Ltb1tB1aDGFCkIfcOfXKcEiAn
2OscpWmp/XtfvvT5S0jUqHudXN9uWJxv20Hx4V6hL+AmlvkqfciK1krjfpKeenB5kBacEq0ifNb6
PnyAC1ZfbOBmSEaU0w/Lji9tPITHxqTK99YMKEjoKr6vgBimI0K2ERqwurqdjbj/HtbJc5oF5j9j
HG310PP/9McOfa4mND9XSjnufRumieGY0TZvWjw6zfIxVm1cxihNJJvAN5qr54T9a9Ca1mmo1GLr
lyCjtwPw0QG0/Uua2f0r1E9j51kOjL8QNsoQohOyLOXjJb4ZfLiQd/JAZAfuHjeaYSvEABlYmQaT
7ewDZ+TbxDv8lnnjFiV1XltNBukS4rt//dCuVZ+ygp0cpU8uVunhlZXwAdFL/8mbLR6nnVVeQmv+
EVjJ9Oz0JQ9cd9AOIWmnm0SsYTUnljjNXaxmiRvsSD/GpopnsR70V6dHpXr5PMrHUD6esck+JtET
hwT+fz6aYM66a9bkTxJx73djTd3EIHvXT7YMDKaVXCf95EXahbx6cKv0xX4yW9RpRxB4lGP1bjiT
579In1ySZfTfQgZqhQ8g0tkqxpTr1eJx5bBoyEc9gNPb9F34BwQd7VBGerko4gRfkJ338DciQRsj
1vy5nxZ2UG6/hUuLamT6yYWWJGMSr49/mmhhvzbhoHx2pvQpR9f/SYacBqmDXEedWcJVk3q7PeQe
gH/WUjVorPYiyiejk52FJzdzyp0ykol8FxSZpzpEOSnHsEHBi2UXq32wq6Aa31D8N9YLgin42ylu
9ogPxXSWAb9Rjds9zg0BzRqVellj73ODtji2uXWVAqpaqqSBHJ8Hz1KRdcb4WGctqAzVcXjkmsCu
6R6jVr/NfV9spDmjzXyKOmwGpJmOgDWVMc8BaWTao2WDrfGrttjI/p5tLvI0KXnAyYb4vDbvG/wP
7Q/ng/UWbhCuwbp1xTIqeZCLmUZTs3HHikJQ2yJ4Jm0ZmnkjUensXXNfxY559LQUshyuf1ex2woj
GEugfeKNNAcHHiCi5c65v7jzOGPsnZiPcV4GxqbAUQWgEu8b6QxiRmpO849AK4rbapo9ktrhDFT6
DiZuzku4SAlPSy1B7mKpJUh7vZXeWvSBwe2Px2WOTqlu985UjsMQhAXPuxyTz7ca5ZCj45fePl2a
uDCnO3/KqvPEl/gNg/h8qVPNN2n2DV50oKU+lS6iEF6DJ+gyabLr6imIwh8SBM0eLfTlB4SIwp0L
kM4HDzgQtiNVftMblGO3UVNbMAG6r4KsUwar3PWR3516WGeovvjvzftoUevdCXBosM2TipfB5NX2
STZ2kf6Apor+tG7rhkELtnwB66Ps4d43ck5/suqu28iEftkOygBTYysx+Dotuz9wAMG2nJMaFllV
IFPD7vvkk8jdOLJjdHkqPU3TNbdrHmR9QzUW93KcArudlU3JUczMTX1wyY+ARzDEzpz6B/4LRbB3
1DRgah+dFv4yBqHLj5DfIv+nhkL7vP4QoyBb7lhYmsuvKb/wfdb6i2IMysPyT76X5fp3SFTQ2xYF
2NBc/3KZTmksOnlW85Ka3TmGiMQLe5HBE0U8kbzDj2GTQHl7KODZ/0cfbwnkcK/sIsUdtgZYllPk
dAbZ1FJBFCxKAyhohlKemwUXeW/KP1feOeY6KjjJe1NG78E2r9Cvru/+6LzKQaOjOfiWib2GYSWH
cpj9P8Axsp8DRgSRHP5QbZvNI8q00Vmv3PhcdEP1qIcuXgWx6X0OWgeoNO51Z91PwULbMMfNxI1v
Ah31bTXhCZcmN0GLyqg05wV7ETiM3oOtQH2BOIntd2M9Idhev3BM/CGnnpZMBaCNIDvbQ1l9H+wL
dTzebSiADjvpKvHe3Bh2bJ91JXX3Wuf0xRF+Fya4GWVvDu0Tc3y4g1ONb418sORTkA47JGvj948B
zjYuhad8/vAxVkABcyhjmlYH+1At4J6Dvs/CnVU5ySmZwMLzGteR1WL/gnTYPPDQrHTQNKglIYjX
PdSmfgPt0B4iEPrraUaNUqCA5NKhmPqVf1rbcd5Fj2DFSeiCslz7ZCLcpGs0/cwWAQuRspiM7uvU
ASqVFpDq5iULqq/5GFfXVQ7DqUGiLU1f0dIz4nAqgB2EZgB3t+4uU0p1I4iB38EDII/Q43E7Y967
AyqkUV2d2rAAFe7X2JJkuqLuexTsPiWNr35yIOxqbo93yNIaSp5giqGj5FcAF9m2Yd1teFIr54Ai
yKcoN53HZb0cK/qdMww4euzwTgDgljjqM4cDOGNa/1kuUGAPfax6z9JyTEvfKLGrXqQZTKq1N9vK
30szr6vuMhsz32EvHD7rTdMc4qExLzqmcE/sf4PtGJLpBhqWgHGmTy4AFvV9EanDVtO0+KmJbdxW
2GYO5z7qvkrfPThQlO4xq3mbWzbv9CF5AlY9XtZJ5Ae0hwTbO0EV9eNoXgpLCVbWmMCDpLmCjBr7
42jz381uaZZoJm9zwykfEl9L5jfqmdoehTve9YpPbgXdnUXNyHcO5aK5dL90i0BTAsbmAKCs593F
qKLWlPjl1hxU+2Y9fuiRbpkla6oTfB1toLgBmRk8UJb4tyi0vRsWVToOJhV1cRmRzlRRCKoTpDAg
hV2Ncm5Vvk6Et1E47IAQKcBueu92X0dGTZWtK29kdMiI/bCU3FZ+W21ChwyxNGXuVDYnWzGaozl5
MOqcBllI6gi22WbnxrL9Xb0YLfkD+J0BhYWLbrac2aYxWp/16wM8bbst/1Ddo3zz5aIm3sDXohwP
63ss8oKOxyvV2yjMv77L6HMMsm6lqWVbMLn5qVtASnKBVEnyZ35J8679lFROgdi+Dj97CUio2D1U
Xe9SEp3DczVZyierbZMlF5T9GSj68wy+780q8vhYIJyd5p57VKK2ucWcg/dTapvgMCx7UU7pf9pN
d1mf03qMJ3IWNn81OLHA3mWNsFUXn3qjeepSvlxDolJ7sBVs7x1UsaokxqpYxTo49TrwoZYLhaxO
3UtGQeLYDb76AhevxbvVy34MRnSTE1SLhkVhkhexdHBhYAa/q0Pb7JUk4G9zsunm6t5wCsy5fpiB
58xdfZjazGBPDFp8KZisd9KUgd/6St9W0L7iH+g+UCm1z7/8soLMo6hM+77sfe2h5Mf6Znq6D8oy
mjqoF6f5pwwwNs4Wx+NucTeee689ZtOADu5/9ffByH5SQgo/W+QGs89OHEQ3s0/780yGmi0hJRbp
k0vBefAmd2nsGVgODt+l9SHuHqIMVFMTtUIb5bdl7mtZgefsbL0vyNvxg+8DvzW1qTW2naOUu/uA
GgzR1kwyc0dVwgcJEKGjjo8Qmhc6qgW6Z15kQC4qLAWE8OUqHdYSKHc8YYprhVy2O9lbeNr91lI5
QBfYjwMUWFR07hodcvd/F+qQYWT/3qU/7vPuU0h9R9syBJNqV+XWLPisBw2aoQudLyD5+2I651hJ
0HydoepFlplftdj/KS3pD3VVPejI++2kTy5zlrZbYCITQFbWkb4M3qAsjSVfsHFcQArTwbJ89wKL
oL76JaVgfeYwwLHOfBSfKw8wD5YiyXCwZIS0ffQw6yqA1WtnYXdSxY9mSQpgxRfn6j/j2LGbXVj2
qa4PMKD9dkUma74znzIdExYZpZRbPOqess6MFw5/1N+0yDJ2fVm4O/y6+kfbtvpH1C6HRzM2/3Zc
Kz9Jl7n0r4NLWFruS1sL1sj7xJ4Nzkkdy2+ygubz30Ym+ZT+dnY2J7v7Gkr3hnUKO/rlDLWdlBKB
EAPL4txCLyRv/JM2aWBACrUh/Wq4W8N4kY1kX5hbDsDJqxwZfD6U0vJ7xd2YWmDyv3jU22oboDkM
2WUYvfWWOj4aW9K73jaxru9Vr0bR+B5FmbG5svWcTkZvFNs7DL3L9f6QY6uwNTJADvcBPcdcKSyr
Wxt2r70G307KikPrQLOZ4Kyqob5Kp937tcrwHpRIW/ulGCiFxF/90tXWIwqvJZC2e6m2Z9/rQNXB
DSzzH+/9U081BajOuL/3SYiORg3gHuX7vd9zSRDhXKLxvVrwsejM68im5cl328MnOavd8VZqjnk1
Z8XY++k4o1KavplkEf9aQhewz4fQwU+sKxDN91A0yN7KwrAlNABZfeCbUfZvGO7FlVY8CNZMEGnw
aY6jU9m3/+4yFbYIgjyTfkv11qh716+Jd5Da0iUT5xQ7lbDuy/00AkfdTMpYnUdVfbxboAA0Hm+i
ICZ9XmJX586a+DRTJ15nya1cqiqqz6M/PNaLpti9P8Ee4woPcKfUeqpu/KIPH2dOXbvWKLuPne4y
4ipmeIr69K81GqGdxUV5EebyW/jcRHhAiB7DKEVQVCYsl9ZLv2lsg0/3/tjP+kO5ZAXGLihuc1uC
blKK7dSQXt9Jn5fEi+knUIVtY1URqgAErp1ZzQtnU0yImqpMCvQ8TY4yLpchAOkO8QY9dXi5t/vA
+2yz8k754EO9CbZJFCQ38s3JrezDkcrvr3bsYjIGQaLYtF6Z3GRgtEIYCnLbd/kipwVDa51YL0FT
nuTtTl++RUgXnP0UTtC6pCu3SrP8nf/1Y9F9qLOivvQUoq+TOmfXbgqzqzTlTvrYoqAH9W8xeGeQ
PzdacM8sEI0GcXJ7X0F3NRd5dzOn2GUjWD4P2lXtm+6xSOE4Dlma/NEAL3UbP/rLyj0bDR+1fKFO
0pxJ5OZHWy/0z5GT/iURdu5fSz1LviFFjhINeyDJeYyLXhWyOPh0cabW/7upLk1QGO+jnuG+Bxt2
3Z9RCtX5DkeuHu81UOcXFzGsY5mXA/C8lCpbZAQ/1MG5WRYp6ahVtjZ6Y3+2iTbiH56XnysMy/dT
l3oP+lQBFFjXa4y63PYqQFU3XU5TMRq6IrUrfRyoKnQclpPmuMQoFe1Vl3cJbGpQAtKXS4zMIX2E
VfoqtmpRntymXhMqO2qS+gZEoHLQl9NP5FecjZa7Cf3DfeJH7nuggdzoSdWnP9nkv4dInFo0+i3q
M2CAVm9upE8uMafVrO3zq7SiWYd+2qT2vm2h1Y1gqh66KGK/UbRn7GAwdfnVJREyiDFJRln8U8ae
55B5lrmbR/IMW7ND+dPUxpdyYd2MTbcYJoCphDr+A/qRvo2coHquWrw0BxXhA79rsC2JImcbpJH7
nRQqInuB/zdovV2QTA/5rNQ4dUNMDYt6vHV9hYKhsFhjtLqiMm+WL91/+iRQLsqgv8ncO+N1nbsu
kyGEsqysziWfNthlW8FhCGJjSKp3/Kf0cWJw2L3DnwPNcYd03Jtyp36M+oDsuIehfXdfR35GlCCT
Gg36vPekaDaC5z9zYrE5bfAHd2q4TUgCXqV1/ztA2c4XOM1/RuZDpOvFW1P10bOZN1+z2C2+JuTL
zwGAmR0I2+Kr3YwKSNwcgvTS7Kwm3uicSx6l6YQ3Nkcx5TVH2aDJihSeFVlH0WrSJgvLiNr+xDNc
efLL7B/p7mEzHsZfUcgSfYjShvhDlN2SBY48b/rGC/AGJvl9rc4I/hH9p3UtfVQPpeFjVlQZ2ecC
Y9admYXxsfWqDAUyP7xEWeECKGe07yrnxcOEUQaDpSt12zfXIYdTVn+3wCyORZIPxw4m+OfGnINN
vyiXT2OI5kysfYOsXu7nuQofCi2IgIy1/I+yx+kntIU1FKkAFEOT3HyZehMYaNf4bNSWzZgb9+mm
WupesDUBU4eI504pPq1ujlJw8U+AziLOqv1LkYThfhy897v519199H6HRNHwMoJq3/8v4ooJFASv
4aOfmaX+1R3jLVWhCSwj2G8VCYhtjJ7R917LPq04ea86zs7Y/5MPzY9awYxND30XXEXgPpfoveOb
DY0Ua4AI3ULWKRS12pjZYtPbYs6xqXtgvE+d/boWmXtOyJbZtaiGJs1D53XNF+SFDuzsMe4czO7Y
m7V+cIHHfV9AS23lBZ8jtKlvdu1T7Fr61XTmrT5VFXDaYjgb2Ka8zFP+oBeV9Wa4kfqAIvsiMGyQ
d5+K4YSuKejgpYnNJ6wXpTCOEjxVA1VaG8cWGQ3K8VPeh92zDJr6oeMf/q3pC+yq3PAzstLqg9lP
bsFOoD+PvcOLKPfUB9sw544SOWjfua6Vqt0VkJemv4JkrPeBqp6KOtcPrQGbL/Ww1IIApm2ixMk+
25o1fqrybCODIo0DDeanFZBhlS7NA3dYzwEncDM49GVTfcs4url1P/0Ah8tWwtetK7mR5qkZJ45b
rh8cDIgm+5WAM6YkmUmmvt61RISeU1o9Jfdf+iIkxg45QoiXj4IhEmj12bBN+tTAPscCKbdcZJ6f
+uxhKKxanNKxMd0VQ2N9NmxNuQ5WWmJKYVmf87qZn5ELPElLiejCfLqIuvlVetQs/qziBAponCFd
QyzFscPiImtpPenIGt/AgzTlJ7VhBN0JKzsqinFuq/uJcvHdpCnB0zPjwAV2rsjS+QDdrX4ARuUi
nLaoA+Gdu9SLl/HRrVEJXzolKFbgyBzUpS2dehe/x6xz7pF5apPomZMj3nrJNe31vqXize0c8HkE
FKid9b6MT6aS05QRuXi5ZXonzdSdk0pxPqy6+QrHA4NxuYWSDLNP6/HRjrP6/Pvwh8j1dogchdfj
NG3Wtj8Y8xWthknZyq1fYX+Bidc5t37ZXhpDXoS7Iq0BuzU6inpLyYsqaxmuRprSlssaKbd1D3HN
bOZ4I0Qb6UPz1G0OSBf8hxARwOJeMWidEs8nd0p+CFLsN+EQvVEnGVyxZffRXwN3+Nl9MMzc6ZTG
+Y/VSlIWljhP0TF1yVo+B6hZgQ9i26926H+SP1OSvdukfHea7maMmvmktoH1BFMtJ/lUPq4RupME
Byzfp+09xNUq8+m+FGoHW2AWO2vOONKPenQxyTFsvEnpPzuDkz7HxXyWQenqxmLvenbzUsVz/9kL
bGRiPIhVMjgN2bgv0C84dKM6PPY6xDPTXuTDvCTcS6kb/9TiEegryYTlzkofgjGC9rMNxtx5EpeV
3gMWM5STh1AY+mBivxJ4JTqLuqef1hAZ2HhZN1zebSAmJ9TOPWbGojoWJyTUiyD5H9LOa0luXGm3
T8QIenNb3ne1V+uG0XL03vPp/0WUNNT0Hu2Yc/YNgwASKF8kMj9jL0VTM6N+FWZeeRuV2/jqmp1y
nwWSeq/nE/fG+qXv7PqIPExSjHrrI3M06TuLZjvWA0Z8EEM7yP7obCMF7adrIQV9Cx2gvwDEHz7Z
PlKdmmK45CIJ+7DiFIYH0vBpFpbOFUSAtNDk94bKetJJxVk3NOMRW68IkjXVI0GzaBuEMVGJuQ16
E5vCtLuXvMnLswgQ8WAAAdBOtAwkDPSLM3ZnJJmNR9GlDCROHMVfVBlL+xPOgt/2cIVKqKOph4qO
OyExxEGXFWvfRMH3uUucoXe0qvTGPYuWWCPnkZaGNbEvptXEAO571t6opG+iS4T9NV0bSMzfHhhR
5EzJyxuMGeEnE/1COKECkHzDIc9oZjmPitOgvv6GTJ4BztEEdUbQBgV9t0y2t7kz1jlKKMDmfDGA
SJH1jdJToIzKMcsdFEniKS2sOMdo6hLjwgvUyUZw8KLNoGwXG6P8wiVDOd6KZa5dPn1oNhok0tto
0aVPjWZF+7jX1PuqgYWTT2B4UVvMC75dlRX8rVnC2xGlRhEsRkWpsZyCxVzUCN0HWcECGXAbAAsK
aqg2BMHnKYUC8yLUz3LVK8NqMOuUu2OvYAfPiITY/bC4zUkqd4kKriLSLrc5CXdWSz8pEQHe50H2
KDJIUdtA0ImjcHPjVc9tkYsSMeIsNYdyya4r+Bko2mKiGJ4zV9CoAbyJ1JEZk53NbYpBN/khIUfk
yoZ9chU7PSAWtYmEYFHnyA8TpXenCVki3cBd7TYPLbY9wL2DSO2IZE5c1Rr8yLzZzemeIux/9vlG
yLZTMadvV+M3O0mf2tVf441i0p7X+Ni+8RwTRMRM39E2ucENUl7bL26Dz6w4+GTDL5JkW5dB9e8q
XSkPWNOhg5oAf7sMGK2sbYX8tAgWfeKsykiuBv12ni7ObutWiLewVSw3UUFSEcQKDyYeGnWyl9Zp
7pJO1jt/VeW5hlGd4eUk/OLsyKeVHcXZfChcx/85/CGmNEtGvFaJDu0ksjitMIdoASZpahWfxLVp
vkA1tfUoy162/80ZWYxOAxpJnP1PkPUE3P5rAGe4XzPmpSRAEWKGuC6iO5DtShXgYJcpLq7kUYDv
chM/jwUaUeTRLlaDFv8Yy+oDVnRLpfUVjOHS/ZShfRKRRUV+MBqTe9ECifOa9Hl5m4ehCDrhyMgc
xSAGUB3KOmg2ilUbw7dWdouogBiVCgTsnQkXJZqqjjp0pKO4m4knFBQIXqklu8OpKZ5uOaK67Nsj
mk9BeoLvBNIIObbw2LgaVIPEHX912FX/xYVWuPktSHHl8Hhr3yIdlyvuEiu0kByXXCwtNdVPRd3r
Jz3GmC+giJNNLUVSeFngp3+dihgV/D260XWwFs158lDlQbuYO52wWAI28I6i6zY6R0syUD/JUfj6
b62BJKWD/drJt+QW8Ti3vZ3NfXpVwmeyYoyiwxSvtz8Gisl6e6TAh4PRtFKH0Mh+kKoBtf4GYSnD
2Psk+QdkISJ8GQyzux3+GnUVLmPUqBgIRSBI0COM9BN/EFq1QSy0gtWS+Y+2+UXNQuVewHNzpUk3
MszNlRgTByf/Kk8BooE27M8AEe8p7bPpk+2tVxNHfDG/6hovlpXeJPjCTW8HKFtEj+e3QgTa0ysT
Z6NqL1T0DQ5z/23G3FY6b1V6SfTQmbYy7JyhLfZ1Ot630sR906pLPJTJpzjBGTBQPOdkWV59suus
XGcjXpY5QmQt2jhLDd/xc24bxkM7mI8IOFtvlFo9MDGjve/g+79iULWoxtF6S7Km3yZUSsAdEGaC
q3NSzG6aRFEOcKQxqZ/Cgkz5nBmoT6J3SyJTRelIxEPlDFFajLoz9jmrwQAD3rrB8Uat+e206R1/
mUuI5YjOG7QOfHP4e+itlxugfh11srTTdIwEO3gIG20qmkty/cOWVfdO8UvrgRzR2Xaa8r6yUDs9
e3bgwqRJzNOYgG4A7gVDfujDxypI7YXmyNkaY8QxPch4C29u6ITWHah+9dqrrC4GiJWvoRWFKBXh
ZkvCVXvV6sLeNCBVSV3T9DqtW5gK7kBdaFBS4+K+HkJt4t2T0vUbG+upECEw7OVsjNy9RZTzfg0O
6QUEvRZVUZY8nO6t20YL7xwr9nYhpZuD4tvGEfxetHXBik8sk3KF+Kb1jEBHjeKyKcENS40VxGiD
e5GW7GmhkP1CwgVHMHEqDmGlFuyR3GA194k5geVoi6Kwm6WLUfS1ixT10vJPNKNlxVknu/6qw0OS
vf0vGG2rFOqlQ6RadM2QWWkIg99i0QbW9wX4g53Qn/MyHJMdfzjNgnVDMCnb6Q0uOwNS87jWt6a8
EuNB4QKJ9K0fHzTuRDMew2SdDCUOrDMcRIA/HBT1lmC8m7VoisMtZmj8bIIGvtdmpbckcgCT+Ka6
dCf4RlwAlg7ZQwuBUnFIX+PUla9zhwF0ZShaiYwGcqhC8RSBh3Hpu/Jwm6dPmqgAHc2N6rcNnBqa
oi/R4+IYWdKj6BJT4Rt+TvQQWaLEAzXu29JLhwz9ZhyaaiOajQrOumhRYBBNu1KetcQNrqLlPCC4
rL9EbtFcE6V5LI1Gegmr3jmI9RBLQa3MR1Q/6u7HqpW/TidZ5t1O+v/o+S8xXlfVnwJyaKPtocEf
Fi8mAMC1Bl3+FBtderKjAHwYYKznyva/dg4y/hrcZZTAiy9NSll81FwPW6MWOqE3qju3alAAzqRq
qaPN/J7zzfaLqPkelO7n0k6bi9aAuh5sNuGhrSbvLoxvzJ00404y2UXJgQVoBCPAd9kzn13w8yhc
tehR2JP5Thmn70Ogr3qgZK8m1cWdAUZ2W6D28KYbV7FgKcnWWh/Tbo9ad/8c+pDbpgfKZc1D/aRs
8EAs+nvTAZLtIBH1FHn9vjY1c+f7ZrUY4p6tbNWA9mkkfS0+TvGdEJ8um+5NGjb6+fZZT98VI+ga
hPJ6dTf3lX7krfWBKrwsliv/Wt4YRwo9brC/+Q/Ntcawg+Vlj8pWVA7n/luZcRrtBhKtYtRr9Dtg
V9mq8uT8PMR+vw7jTH+yMuz8ZDX0viVkGPlD0n+MVXz1cqd501RdXqbcPN1TqwD5zE/k0Jh6tIw0
Rb3TDTdZ+K1uP3mge9ahMyanpEiCE2I30tqWLfUpswuqwEVhffdWyBglz6idXJwpaehO2cSxRrcq
ILm4tuuYHKJrJ8ptBEV12paIbCYxlClonkieqIVLWejbSdZnLs0Njhnt616GtUTZba615WNOKWuO
EyNzjGhiAPurmDdX+MRISkFuAeDhretrbynAFwKGkfATWg126vMbNWDXpVmOXzjKcwcRI9AcRSSD
0TSjq+jqg6o6DyTlcMyzMFPherPj8uPhB5FHW0lXikuayWn7TQol9bOWqO0aS0UfNtagXcUhh7d5
VpN0WyIhd+sS/bE1HAru8E7BpKYtukwdI2W8J5Aum6aLgcKJ6q1Ykr8yzEPgoXm9a9mL3O7WZMTr
MwJXyXWYdP27wa02LbnWZRP0yXUe+HusGJQ1wIEu5ixLEaa0KXRFKRpPiCxOnBHzWzap53SSniMq
J7Xb1G/bvVb1xTWySbrHKA8+yJby2HalcyidSk0XVuFAaqh6y13LtfzrVATcekXALbYmGUqBNGxX
olMEFa5bGkuswLN9jOxL7UfA95TCcE+5/Qivyjnjjuacew+v3JU2iasOChf91Mpxiyj7otuNWvFJ
BDoUp4FgTAv0pX30yjrAeG+Ki4cuWBsab5KIGSFScv1K+4NkpPKmhNI63aR0b2kboA0aJl975LDQ
BE+Tq4UeBH6knriNuUUI8JxpKb9H5GCCFxoweN9qg0+BpTeTorZzxrq3e7EdNBno5kKPdriCvp1d
O8EntzWGVeH0zV6MGqq257tVPDZxI18bPfyUZUHwCZcuZZtbNtRtAyPGn4KMSnDsrMq7Kws1Otll
b690dsLvLVg7IcgkQXVjV+zD8+T/Yy288comAK4bWhdeNL5KoffadGBhlYmBLBvRh7Faqq3Lf5uH
N0e3UbgXxwHQyi6+7t3VXmCTv+uzi6km2UX0i7O/D3qJ4wMLmkKmAWRz7H09zZqndlWi7Po+frNS
lGg6JUfOHXSEM2EifC3E1mo6QzQVZl7lO6sPAyI46LJmixVStJhnzKtMr+8UJd/nHr4QrUKSOX4Y
yzrfo6CWrfLSzfY4NyKSGUXjnV+l6nas8vCYD219jOS82fb4gqN5iAiuzCt5lkMstu2h7d7zMD1j
QzLJyb4UmGt4i9KI7vJU9t4xplMXJgj4p1aH3wI2mT1xuWhVV7m7HSpZvcNXblhJaqOvPgxEIMCh
VJBPCSRHMyGXTdF2uNY68Hu3Pq91tZONCisKp+qdJY/YFERSGezEI4nOQUu+gsfJl4CngaBJQdRc
XJ5XneqXW1fs2ghyVHG+CgNvxI6FJoLwA2LR6MBxexwPwMMmMI2iul+Bgqv810+tLmM3N1/wsJL4
qkVgmUSXmDBfCEM9frW9qNiKtL2vqT8CBbNh0SIByH2xOJ0PH8W1wrT6Wbmz6odykgEysJ7M4sB8
T0yZrIdkdPe6bRvbAXXVvTk21gUAbMUe0C4/dbV0jzuUi1W2q+89wFBp1bVfJbSzpw1Q8aQ6GCC2
mFCdZKdVD9hLwTCJ3fqeJDtqDIgmvnlJiiygrv0IcQFAfPshLnv13An7iTZQFh+aVeGnW0dWEzIK
CKqHpOd39fSXLv6Xw8mUslL0Z/EHP/+tz7FiYI5F7elZtOZ+ERsF+EjaAd5LZ8VFPgl1AHxpEn9c
WgU0KtG0lDE4VZb3XbQGWGCPsNcf6lAezq2bto+akYRbC3o4yvIMtmbaP4TebcyGC7UcgXxupVgz
7zAGW836uG5lwJgcTGdJjV+O4YVMjn5lJB+KvqwfxvZlMPz6Eo0eYsO6G+xI2+JT7KuA5qa+ecDk
hmdRFuXPvno6K1It2Pk4fi/mYC4Wthv1JwFdajLDxMXH+3xDPH2AMwlgUzV6fHK+e8M/DQI/RQJi
zf1kuhBVd8mMJNiYY7QYstRCifcpB5jwaFDXe/I6bEydMZSPIrTXIweygqRMdB91jVWssRYfiim3
L5Y5tgfREgcAMMrONXlV80c8SBunGjwUBAyuHvvfAIngUGHRKoC5bqhFP0I5a6FNMEWBZVSs3gr3
ZCgtjDi68VDoiby0EYPcoguBd5CFonCilP0VRnf9IOd6cKgtj19VJNN0Bv0ud1HDCGoAVzMwTvxS
R/E7Nuqq2FDd6LAv+et3fbt9FUNipqEgWR0ZUAWnorE8Nj96o+5OokKMbG25Dm09uxWYyyiLjtBr
IWVN9eYyQ/xKcY9ZbEb3lIBWDW5ooIKs2F0lqQ9k6S9s7IySjYeHPlONs4DMkljyt63QGeNWVlMg
c8WTJYkg+yYn1a3HR9EhxXK0bOwKmdtp3A0C7m+mcBV1JyjvUyF6uixZ06Go7RSNy3Uc9cZZHzKu
WaJLHGI8nKd+0fDwcb5BB0qHX1PuDcf5MLY5xLFQ649Z2WQF1EHaZlci2p1nBxEnuuYZ4szpZSpJ
+aWrtODYWH4BDhTx8QbEFJYwqf/JT5PPgMM63uef9CndKh96PenefHti4Lle9NCXw7BpFR9x+boJ
jrXT7upC1xeYnCM2NB1iSDMXqbXcTRnkym1A9InRzLCHS4PzUIAn80p01Y5BZoxK/DbTnXQHNQiL
LaMq7zNXx+m4o259K52IdlTmv9ph2aUH0bYKEFTLZIoX7WpiKRV6i9NI5RWbQaaEohut+1bZOWKe
6DGGcXtwqCB87qtJlwS57GufjQo+dhgqS/oYXP8+qZ+UH6dJCTm9z+M0yfmHST3q3FglhDXKpGTA
S1VSL2TqlkWO/4mspqTtQzaRiDB4Z4hL7AmnQ+PEALZNL9rNfR7wRASLym4l+sQCBhStfWvA6i6m
/aToU9LJYtSiiFBhoQCRloM4Ewcv0bBsNAuuGIr8c0DpPRk4w68mOcVJebibnF6YKwZEyLxKbiTx
otYBds59H1bJqw5hkbyG5/9r4XkRy+tsaLSnuUesMz/XopSifaCN1w/9Ucfmf8zDcF9Mn6huTqAU
uC63z9t2+9+bGpuZriubi4ht1O+D1sX3gBLbQw4BdnHzy3RNNOsCvbXgTuK3aap9edWkfnnzv+zg
FG46vbJWs4EmVK4DQon5hc20/MBeZq9lsbG/QSQEeOKGwChWGVJEN2RF2ZWkChxlNyoBGlOJoyxC
pVaxkq2Hy3wYO224ZNa6cLLgIkLFmOgewQptwwKyyBwfYH2oAjhnucBJwMdM8+dhsULvb8Ryc7c4
y5Ty9+U+PNi8JKj8K7+J8HCrLIW2Y+2lQHv4UJ0StSjAoA+xCJiqW3N5qol0ae35TrKcy1nz6K1a
NbdFaSyYorXGldbigcSoVS4R/Xavkul+MeNOOdxqbZP8KCXwr6JLlPTEYeqqKwyYbhU6BDRuzRnQ
DW1YspRr4qXe3ShZ/rPesTul0m8dAyULnqMSY2cNhsxejFrhWKy9sNQ3ookzO7WfXjFWIlgZKWRL
VpktxWgHgQwIFl9Xb1qqLTsJ3IVBOZlW4cfKY258FkO3xXBUcUauOaJV6NWDeFaxApqdBOVrz7cL
Ek/hf9O1TgatMTXxsA1Ot1PsmThFufAkztCiDE6IgdTksQFMZsYXxdfMA3TinwdtahpjU6QAcOmU
HclE6tXOf7a70iv/81SE3maJBf6xPT+SiFGApiyRfW5JQvx6CpZ4YNG2rEHGCrJc1JLrnaKKmrWj
9/5pbgZTXz4OEWRAtb+2SmdvP4RQdIyrxS1GLCHmWL0W4saCNci0tJgiBj8sLfrmARFHpuhLpNna
Zu7PSdZWt2eZJ+24sZUEDVGQNIcQI8SDOPun5v/S92Hl/76U/6enEVe+Gy3mJ/jfl4mSjuvJP8X8
8dk4ag7rdBiuYtbt4W7LQAP420P/PvZPy318qr/H/zYmpt4e4bde8ei3R8RFDGav6PiP5/TvH/f3
RxfLiKlV1OBnMK89j8x9H5/V7yv9D4+fxIAePn5Av7V/e9jfTsXT+ud2qY78X1luwZY0SA/5dBBn
nWEkH5v/FCLiJjzZQZz9ce4cMsd9eLQ/LvUv5n5Yan6m86P9cfkPc//Fo/2/L/XH96WRpHsEuhE9
n976Pz7beeB/frYSbioRTIW/fdL/4kX/8T3F3Y8M2L99T+Zl5vfkn+b+f74ff1zqj4/2j+/H/Czn
d/6PS/8xZB748HbPS5lokgWRh6hLg+2dvRi4gbgM7J6XRlfhPQquXAF2SKc/oWPaBrp9lCXOWgSK
vnm0a0O4DtPoPHBbASQrI5oB4nZaBrHmnwuKpodSzxKpPdwkxhzHiqpcFVovnyUv7U9R5knIT1jD
m02Bu04D9dnBYBj4nKzdtdPBCUz7FMYWyve0xCGAxs6mPxm2qRdOqkqVZN5meANgtkhvlFu0CBRT
yEFQlczyw7yAKXXeHVLOH9Z1tBEFtRgfULd3vJeqUsxF2o3Nseg0/4UScEE9OTVPYV/4L6Y9fEWt
GU+hqZWGiDlAO7wTLXDwKAdCKBKtXBvJQKEZJFb14ke5c4JFhj7BJi+LyWgKMazDb6e665Xqsgc+
9LO3nU9FLOmPCjG5EMGYAFwh4HADnWZUJla26Upb95NnN9pLgpkzdaH8sZUj77Wvbfvg+yE+8KWG
kJHL9lrrk3ojRqu8b5dBJCkHMar2wXNPQe1quib4C4qaylQOzZB4XSSg298htn1FfEl58OUQFXU/
mLwQ0u7dSvslpYlgm5R4YLla391ZKNjeYcJwCNpUPzpyrgZrTUJaAKmZyxyRIwxzqZR30WMSYCLn
3DrHusYQdVonbycdYVLdOyw9nDOJyRcXGASuUnL35CIMJGXBk0XmAZO7E8kGa6Njen5nOjrYvRod
vZGEjOVn5jNGZypijV2CQSBN0yQdjUwUoKKpWfi2uwV2rq6QljeeTQObTAxa3J+j6EpuRy9KIQUR
rPXo6CagcNciOB3gyiChZPwcHcZiE7Z9sBHB6Qh9QEGhZSOCdV3X1qgYqLdRYKjNWnFaD0lYmZVl
JV7HSIBsRXCWFc5KH2RlK16CRlILPyXJ24mVY9WpVmybq52Yq2tgs7PW0HamhGuXUfhk/Hm6+Da1
6Sknn/DqmLi22GwzxzSSHh3JwCJx6vb1/BzqPTXbcQxfta4KdkZUxGsx6stYzUuoz+/FKBJ632Db
uBc9y7uzU7sXue3DlWUrLgbgUvnUQNbc2VqH8M7UzLRauaSJfZX6oXzSmrJ6aodk6YVZ9BCW0osO
1OwITW3c6lmULdta73Gi67Alb9PuEDlmiuVY8hUtwOihBia+TSbwfKzmsPaCoQs3YPzRWXEM5bWN
0EYa1aQ8iWaj6dg2cEnUJw8dd8ieMrikuQXAO6+k7MmQIxRDEUE4xBHMLH4v7qbIehPon3YZ4lJH
i0jV7zUwvvvWRFxJ9PlQjO8t2Ws3hYdGt+gThyxBj6qOHBJC01wRpxZk5SmOxwjZspQYUEvnrmpb
+RQ4oT85nD2MWoe0hQLrIrIOahPwdXbNnuSyk3G0UPs/ioMYCvjp3pq1nLwPFbZkPsCkYMQ80QgL
/xGINrs/q2pe4j6j9IHp5eesyd6QWUKoZzBw4Kmyel17+rChslDAmjnMBzWqKvyrp87arX6OuOSp
F1GDflyvZeXFa781fhudcXV/60sn2Zolymlj4OogQNWVjwyPYqsnDB/Ha2j0q6Ax4108VOXWymrv
nq2/sVSlXL9msXxJ4Z2ufHDZ2zY2D6VeQbMFJ7HUomrcNXZ2iPXaujdLw7qXIuDM6kjeV/QpmY4U
Jn85i8ofwntFsbYhOoPnhDe472J3j4akhBweh1L3iq1keckCFQXpbBlmu+nDplqAuqpr9LbhqNxO
s4wqc9620bpGGeTUTGwXcSZibHLE61pOo2Xrk09SAD2knX6XpIF8FT2kGCZDE98CDUeAGCgduUeE
EHVp0adbSkR5LsW8YqqI9/rXFFvIy2x7b9b4igVgXlaiTxzS1EmvmvWMr3p0Z1PGuqbaMsUk/MmO
9KcQOYRLEdflczfBQA0IaWep8spntPRgesMBQjKIzbmbedm9o5TZPduO7RBK5tlG0gAsAHKK/Oge
JgHIh9wa1ZWVy9LKn6qBY96n+8gDg6H7QTPJ/S6AEpZrt7TNpe153dGuw0Nc9PZ9Yzs9bAlfXbtV
EL+1UvSpLqTu3h9K3kqES6mClslCkSQqRqk2oEg5vOud22wNwDIP1IB9XV613mh+tyXzin0P8hvJ
VDEsNWTsVb3fxzYpCL0O00fRB7br3KoFaog518A4ytKdFhTjSR4kfUtZJHR8sByJoV2bMstWaCMG
L1bVVQuc6iqQO9W5tTptUdpqRyFksE7iIFd4BM5NcaZnVrIjK/2YFg0y6KKvNabCn6n1q1gzrM2A
K9kSQvVwGmy8vj1HxRHSUuJPeDItnUhKlwjaWruoMJVnvMfCVachqOHpknHvxtISk6jx0JrTO1Ti
BrcupDhZSE34PPhTlpryrlr2/Q9jqN81s1FfM88Bb1fHwQ7ZlnRjAhg2+zusUPs7n/uvvV7XPYbq
vrLK8khbmqjXn7WkdA9DhWD9qJ4Q8kUMxc4fA1lft1IFbmEwP+utFp+MkUyl62E7ZGV5eu4hKa67
thtfpRo7B2XLlUSVFmmqOVdrFRm9eRXnsGKda2Eo10zqTXC0tDy3JCbUnQWIYn079w2lla89pVJW
YpYYUMJR3vUK6pZzHwp5+Qra41sus1POAWY9u3H8PQ4a5bvhlIsxayrKn52zgIqSPjQBIqe9I+P1
rpKJy1oJCl/k4KSapm8p5p25E+rXlmrI1Y6t74OtpG91o3hrVW+7vV62VA/ymr8zN4PQ26YPtWXo
T2Vjg60C/Wa1dn2pua1AdBs0ndEF8M2jOluJ0dTFzdwfC3UrdXV8VoveWLRANysdiU2zPShKXV1j
BISexgzWphkYPdgky975XeGtbRAhq16uzbseHcmtPIYZLsWOiUsbJKO6r3ZKV2Vbq8iSex9qIWJu
qfc18cxDkbbNaxSX5PISvdvLaTI82B1/jyJCDoZ7w+ucZ9mvMX2BVLQLlNx7Qhr4S+wgq2cl7XDB
cj5cx1UTHhWjMu9r2+JuExG7L0nVfXf0znpo8YThbhIR8lI2i/c031g4pC0UnAyftG44e06nfFKM
VFkNo2ac+dZnR6ST0o2dBgDnfSTzvAyrqzzrl0llRV9SKD2TskJ1tUPUOKy+POZxnZHMD5tN3irV
g+lrOWJTtfU2+OZ1rHyIAol5Vswk/DEa1ReYX+rraNneqqP0cw1V/OetSpK3KLYhoBGg0+hTfJGa
CDK7pgA/08oLquX5j1ab5OllJNQGA5WqPHlU5NL8bkTG2rI05T1zumKJY1RyL5thuJMNq9jnmRqv
m7yJlrXLF1VtDH03MZCuQdloy1pJK6ykesARgNO45UOhNi7f+CyDVeA5NR7YZblvWlYDawhJoDQK
fvT3ERJjT7AfLeQPAgThijpbK2hB3KnZ4KLmn9knL4XnmPDJHVKI8fzhFqBMO++KdjVwdYXdUoi7
9V0RGcPGCZCP91yz3BZu6Z0tNU92GLw7RyeLwr3p+/ahyIMfpolsjNxLpwnripqCivB7XuxFS/SL
QzdFzGGNb75HkdZu5645zPfaZu1EPRfZyjKeEjVdFmPSPaRTC+/Jd81Xh3NnNBhZ+Wq51ICB7UXT
HuQj5bwvo6onF7zd8iseKN6yyapkK5qx1OTXWAXfauqk2KcI0SUGqeiDGZQaF1BCXIAxRpAoDbx2
VQxdvYgqzT51Qds9t/pj34TVDwh4Sy5IgEmCNyWzhQoX8hFU8K5jWH9JOwVslKN9a1DPtpIarevQ
uEuq4Zp1vnPwuosBMX8ph+ZDZnuYC1IXtJct5vIT7A28cjL13k65VAzLxBvzDV6nzd7QgBdkvV28
qJaD7oUGMlc0nT5t133FntlXrX5hcVdxr0KyuLch1i1axRj2c182Rl+a3rIO4+B296I/0v17wywz
2BlcpJddb+1iFAbPYhDv3W/I9SZAa1OE57uqfYkRBjn0KB0ucTiu2MGHz10b49LuDs+ulaUr268+
C2gkCmcKYk0SNhKiLQ4A1OjMfW+b+xqm9ISIfoG1xLbR3itOcy7kxj9qEmhtyeW/l7uafmGobXex
8lR6cAfzjt908pY1KP9idwPcZWo6jbN2uSvN9JNkJgF3U2E/7MfAe8DKIj35zvcsCcNjG+rpqTfK
qxLm1Tn1FAuPUwWuuiI/y6UT3zVZ+ZSbSIZ0dn4du/xTaw3KOTMy5Qz51ViHklQuG88P791Ie8gL
WTl2U0scwiHm9dntQcCtbOzMsOKecFx53BwMRcWQ1sjgLcQWnyeWxJbBL76OumuJbf0XJbeDhYfx
x13qNp+aQDM3Q9r0fAdi/XWIK/wUB+foGkG6Lgr3oOtRv4vYORwzw7C2VY2BXB+RC7CoH+WJba28
Ntk5tXMfZpnzA4hPKxtQDr0OzgXkyq+9rbGzBgb0asIEXLbUmLYmjwMyBE1cxdWbL3pqvkolEl1I
7S/SPEMq18MvRFWa8d1y5buKP8gH23GRljK4wi5Q9wXiORTess1GuLsZScVJaWIt2WYFRGPAiU6T
y6OXuZRFg8L5NGo44qqbNAvaH1LbrVP2n95Cyt71+A6etnEUh64PzCM+1fwRhcV93yFhPtadv1Rh
l3yNEm0VuYP65pn52URnnr0XQvdw/t3tGNvmKzAYCNht+W7mFjt1Bcvcohm0h6Eov0AcdXfcyyk7
P6sWsdsG33C46BZtkHubQA14P5uifez78nMclIBIQVo+uqMqoT+F9S//NXs4Me4Or6nsghFrvgYX
g4RYFV41uUAfQPWHVy0BouholfPWFOW3GtzPlyRs74PRgsdUJOpFDrCvcYpAurRmnSDFFn/Lotp4
04KgZLPtOocIH4Gr5ftPNprEOPQpL6VvKnfA+15Eq+iKipuPuF7kajZVFMu7GUsUyIihBlUaboaE
u2Z5wJ0q8eWnXO/thRw49bHBvGNVp66BS03mbtIKCkeGkd0Kxa9+M5Vp99lU4nS+9Vgn36N66Rqa
dck801lE5LI2Tmpx08JfdXU3dxpT0/Ubc0VZNF+YSPphP4aKHsQp3KcbpHtb4Gty0X0GOWq+g7m4
nUw9fw1l1mj8PUaOevPdIhg9mn6JZ0N66dXeX/B7y8COmNY1KfSvXeMWb7Ic+mtPrfq9sLKCpG+W
KJkt9NbXV7wEMjwa6CiMrlt372NNcFf2EIQQ7/O/+OwKs6Fwnk3HLKC968m2CGznNXFg3Fdl8IUE
mr7EV6s9lzA3ynIlFIeFDLE4EyrEktaZpzR7+dA9h3LztEQjDYn7Nlg4/uTnoXqkaNqhWveTabmd
WAFfzTjeD5GcXNWkSK9RYOC2GxXvIoId7kR9923QitAT042nefAzMA66uoWqkLwci62fOsOjW5RY
10+yZT2ugmoyZF+40YQkSva8G7PXwSHB5VgBeTfLy18jNQlXrpfrezGqy82LVNVsP4M4fIm7e9Hr
qkVxiWw0ht3m/xg7r2Y5kS0L/yIigMS+FpQ93kndeiFkWnjv+fXzkahV557RnZgXIjNJKArS7r3X
WiVxH1BudGe3I2oNFG3hD7kAnLJyaALDML4T1clCkE86K0xcSqBkRx60fJaHRhjHeUi0e5kr9Lg9
ICF9yiLkwFzToikivvdFD0+KEnVfF1Mn/Exo2tmMAve1SocHyM67r0SvTR7glvHOmUP7dpnz2A+d
Lv3bLsODDGzWNTBWGoFCqPgJm94FPe1/1lhMmugYl+YF8OGbrsT6DdhJ4Zeijb5lymcAAeMXYcTK
HgCqdYbesdg3cW/uGuCTbNYK0xuQsX4poUF8mqGFNZTOfOntjiW9aL+K0iQgUG/qfa4UgJz5l7tZ
APSpMrViLeDA1yVBvm3aHuo2umgwJNwvrtt+qqzohpCU6YmtevcpNx6KsKjfbIycL/QwQBWUWnoa
PCzB/FIVvIXQygZfD6ca0Xk1r3adppTHwanNG7SZC/CfSECBRnmWB82FqqJNoMlibTikngNU0w/r
KTtYC+KYsk49OsQ1qvB8rZeNs9Y/rjeJBuTb0bBEguE3HstUCYhcnD7kFYHRkgei6pJLkLp/b5Ic
vfWglEkJHDnilStm/DlOA6QyIGz9LMsKHU3rDyl5tiit9/WUEpxP6RQ7fVb+iqVqo2iMG8UdkwfC
MU1sl2myj0BSHMRKWrCMSXS31iVCI/EqfUwPpkR7XNcsEhxiZyzA4tZwPHlCUXVMBSzllMknOm94
likby+6Wcn+n/nQWxuQ7W3aRIVRZOto7C27CH3mB0U4NUusF3u78OFds4CrLQPF2gRTDXuLy21oX
xLnBvnBV6FCAwIjeIMZcCCKue2t5gH54ZFyF1Wg0obEy1hPNf56QV+ix+pAMyafI7ggqihPxFsMd
dpTZNtf1N/Y7+rEu8aaDF/QX1KsvCjG0j0oXVV5ZacmP7B+zEsZ3E/QEavJsO7ol1i8xkXkHxxbq
pyBdnpUQuiYRjG/FwnDRdsYAr0vf7oPceYtr1a5ASEZImiuqSO+KIonuRVa1D3yb/qw04ZdBDcjJ
ovUQslU4x078RRblUV2dIgN1AdolHTOsviNXEN+lWmzc6EXZY6t8HK1+uosl1BZI2nSH5g15okcu
EPlaOZ3tGCGcBZEbtvQGRK2ndWwQDwwey2UmWnJYASOxDgm0Ubn1i63Fw1EPUQjKAe8/JmtQnTMD
LxqVuYC0gMEbmKD+VumD7Y+FoR2lEtoMZbGv2uhyS60zeXZaK6tr5Wat3LaEyOvpFD+4ZdA+tqF+
muwWopOV8TSfArRgs+wpbqAzpcWumlW1fZEniXomHLfFcyDPdqNbXJa2gmVrvdQd8OLAUOu1wSDe
8kHJDl3WZih28NUhXswPS9hU+9LMdqhkMl65vXkD1hKFzDUrxzBVCQ9wcY+PsigPh9ZPI4dGaq/c
MyXQIFVL2id1MHwmO/3+yqS3FoVhJu4r2x0f0zD1VAtkKaaa4nVirfaUCKRvZdSxyIJPSueod8Ya
d2zQAP2qFdFRZicrTi/yUmWCea4AXbuLQBBhLV7SW1UYsAtf87noFp94HOgP1tPXE7HIKwAj0Gir
NlodbZLMNyYGtDdTYxCGExnbhcgRQMXhWdlV9GMJf2p2qfyTAR4UhYJEXNcREyvC5k7McXiT2URi
mW1UveRlipN0scIf7fizayt47/69xsiXfI+md3OnNqU4x+nTELjNE9u6ykMXpj1uI73May4Rcd16
2jXsiWXJMvminXNfNaz4ICNQ5QGnHfRKrfqrTMaWynojUVeHZf0csl5QsrXURWvSwfCdeopCLGgR
dOVraBB/KlPx79T1rDLilTASFdMqWLpu7J2HyixdVk/h8C0zbIwJrf4p6cBPLX1csoS2mre+CTC5
U2GyEdKDIzB8mtKxxDKELt5sxoJp7yArGIE+wwxXKBfDfp1XWW1Q4Dg4xBktw3zLyGJ8E8lJlAZO
prXWtWpnGM4uiavsKE/Ak49qX4YuZiVsxEOUZ7lelS+az+nciAFY6vpeZbksilv7eXv1MmtSQ540
VklwN+jsmwBUQyrsW7kWil0jugSu5noyq9ttuW8hMjjJRZCY0JA2ZjCg8qzT/8yNUHvTand5nHvz
Jc+U4Vy4McjvbIR1DFRBibUdzeDgdyrvVBwvjbiR5fJwrSazeZJCgNQWtXc9ASVkdhTxku0kEW7Y
B8MdDs7dJogqyyQnLnNljP8bqmNZdj3hRBjbLCLmvWsZRlv1PCbJ1xJeT83dqZ3zYHRYV2QouoxQ
lwHrMUC9C3qR97JInpTlMjUCrYC+BxjIO/rn31fIKrleRmJ3rV2vteW9xFAcmhW+JnkXpyCrLwK6
6CuloyxPpT4X3GvEf4NmI+6TQFmMuz/gF1iOExqtx94Ip89Gvxw3syQh514Yp+Zd0TfGvS16otor
DR0jO7xdiCL7pEZLcnIXgIHG4B5YIKk3cV86p2Ie1RtlCP9Xii20c/pTvdAMbzs5V89QTU1PLL7h
7ClvlRI+JLkgsVe/RGDOwVkuSKy4Mk5hoLWePDsqNuxz7vSA+JYDlxlzBctJQPFrVk4dQAh79phk
5cQyFcngtS0yCyKL4hWCQvi/guwyXG7JrfwJM1aVQ+Yytsizwq2zx1jNj0YVGg8mzrCNAXU27qKu
1W5/EaCSVYhxuJUn9QwK8BmOtSOWgva5dzvAVZkbwaZGFgan7rlMn3DsNU+yJO26dT6H3V6eU/Ic
olrXgmouQxU4M/5u8eGX+0FfNyFOHp4l6L+wFuWgxUUPIhUHiZ0GMIl3hvhcxhEsaPHwWqsCgLk5
fO6CWny2x5VgMBPJPuyp1TRdj0VxFPW3bUrHtK5CcRD3wdNWXAjxkNf6/KVmm+oHuVvfLD3y11Gd
PKqleVP/4nHNVv4Cc3GLey3olWNtz9YhwQn8xUEHckRj2poqccjn203dMBlQh+khNkua3Lx1Qaj6
ZZK4b6UB61HPA6AQ/iqJlVCKwhdiJFtuPSdzutmJt981JcnSNffvOV0zDSRiIBGSCkxitiZvyhHS
rA0LAcq+tO/7BlKrlWlcHkZWq79qgOBEohL+n741thryous95AW2An3P73vMqSEeJx3voQZcAMBQ
elESTXtt4nbZB8pUHDCAaLBFzPWZ0JDWk2etakrvhyF4i1Lqqugjvmr2Xp6S1bumelAHO3vYamtw
0wi4mi9q4IXRykuE3uKus6fsZEv7Qm0CjdV6tT2YKwBPrId6ZbMeI2e6YUHlyVy9UlhvqfWkrIYd
b7oBRP+rxlqe1nG/iwukcOe4crw6qmGjV5HaG2wCBman+Qqt3HJnhoV6mkf3tZ8z9U4W2aAVJt+M
EheqvcRkvJmBrtTDajConlCHmYEqVqqa38kOsMylcssK60m2f1kE4xvcpTp+n2un+cNFuEW2PiRr
uUhe7gN16vZ6gWnW+78uiIKlfb7+yvWXf19kp+VwamsGoCEvqosBEvTSWkN1kVmh6khOF3Hr4U4w
EGueWCC2c7G3aHm+iXravopgEsFQ65XAK/P9SA/c2a0YTvo06TbGyHi5V9x/tpww5vzWGYezihHu
EOo5j7/O6HL2lpO/GWv5rs4bXvbvE9M49vcDA4asYWQQKMWWmxx6fFuP0zSFBxqb5i0qXo1mzqNH
eWIW5iMqrfGNNrvxfZnjdx/m+NFpE+XsqhAixoLl8bSWtXjzNTd3vQEGHq/W29K5wK2A7y0vu0Oo
wifrJyJQ7/IVQhKXyY3NIgIqB1HszJC9up+ptbhtVWh/QasFA2J8498lQ9OtAfjYt8IM/3EFgQ8+
BBsLblrfy4OCAOWW6jr9aIdgDPXZmTyQ2M39XJhYVKIAiExcQRRps53zAW81912IZg5gJEisB2Xx
o6mpX/S2RuY5UKs3RReJFxpG87k02Qmy0O3u0iyOvKhDmCEh7I3Qj56GbMxIvjvQe2I4wpkUfJkR
DPJHQ6s+KRVqCnX7PTCD5VF0hnp0IMo4ENLm7JzF6O9S135JLQDE7VRVxwITkV+0qReF5QxmkkOa
a9NBjRE9l2UIT03PeTC9ZmWi4pNCZrUGiBsrCbGGate0D6ztqzCxiz3yD/0+dpTUrxXBbjOIk+0Q
Ne5hsofgdg7QPjdd9LlUWNQv8pARQAxfZ17eheD+fLXPJ5h4TPdTjSlkp6VNfqeHRfAp0fIjRKsh
yEaG4MCNfFkrNLCsDKAdd6JE/DHUpvI8lHO5nTUA7KDClEwsH7hHk2rOzh6nepfrme7ZWl5cQsjq
L/BN/Updy+SJpFzB2fK0rRNKRwwT1eVB1rxeeC27VpEpqPULQhLted/rw5dZTBamtpi7lLX1n0m8
UDyKExNdu6zR0zIvq8qULFPmDqDvG5Dj7qi7cXVx62k4W131KgJXP1wfP06jyWtmeKm6kiDESbkx
9FXii/CFy7gG+os1FNxazB+lZlUEb0TmzjVDxWOw6NYRo7vUrYOR75pPWgtKiqLIzyOhDph5URBs
VHzYEh4gbzouetL+pa23xhOH17gjBuVSafN9i0ef8NJ63xhRD+lan5zshHVdUhL74ZlLAWbACiuQ
v0gLFNsXka9OvmJ52CoFnc4n2dKyWNa/VmVfaJ0mBdWwdCjyU7vGKc+amecn+QJLhtYOWCUfYOxx
+iJqur52OCIKVK0KUT/O4m6Me3wEa/n19cuPKcu2T3Q9fT1zLZOp60F+l2v2Q70+VvnmXWQFJwNa
BjQscOfzga/VFNkqZL4nqmjeHjoj8nP28OzUsNJkAzGsPPH1cH12WRb2vfPrQpmXb+ZaW6Y+XPIh
++6PX6/ThoaHR46QnWs6vSaGcJa9bAGdrWeLN4Dr96HVwArVmVO2l58LY3dxuX7oa1aWXb/oNaso
FQFp1w8uz3y8znVcv6iATMWhXhJXo1YqLtauhP6DQ4OPjvacK+3iyQJGou5X0sgJbUaZ5XUeMAtO
5cVk7L40uO9pnGtSHlCerd/n8xhK6L6DjlR+n+vretfNt+T2dovG2g9usLf177PDYn8ImbXXQ7K+
D7H+zp+yfyqTV8gT8rJrVpZhEft1K3XEOawq488hdW+3nir7pDz060AgU7YE7ci87Mh/qvOnMqgk
+CzXMx9/QZ6Rt91+Yc6JDWzqxCPSDivQ+rev31R2YvlhP5RdszL14bI/lf3XW11v/+GyyLVrTDbh
sIvXMTJW0Zz8lVzzw9qC5Jj57kzFpjqD24JTc56TlJfK/HYTeaffl8+EW6Dm9rtQpvShXo5tn53k
zWsYQ/1F7BXoLrf+LLupHLquk8KHsmtPvtb7U1mprcgN2RRlxettZNk1e72NbNLXrExtPf5a+OGn
rrf50y8Nmg5jYPiWiQ425nU23Ua/j0l57bvCbSb+WCorvKslk9dKUVwPyzaQj3KMffdbstbHu7Ly
Ks5D8P06aJhrUNg1m64DixxdZJnMytT/t568Vl6WGpm/JHp72obV66Nvw7p8vv+VlN8jliO5TIaE
OhHA8/X6IuRUI9t2r6H8IwbA72oY0pjlEJbhUOtu5CAh8zlhi2sA5e8hrkZppO/erkOrvNcfh9t1
or52NFnlQ71rH5MnktBV8G/P6jbJf+jHH64NcgUrlnrZHt4qvs+VWp7XxfviQR4Co92I40JfsoOB
oYU0Kvb/LtbeLQ8iucCQD3I9yKe2wwRVcbG3cG4c5Mu4jvwy+6FMl2+R6DW5OGujSN3LPlvIpEN4
9MnA+nVUJuPLTGD74snVFipCCnC/tdfL6oHbv44RrKpx67xbg25PL79jO2jKr6VmJheg2zeVC1CZ
3Brz9Uu3yPIqQW+dZKOBrC/zlaWYIQ/9/UbkP94+pSx8l//9GYnnE80yna+NaWtjv9e88vbyZ6+t
VaZkmTz7p6ws+9OtMr01oE3xjXVvLx9OVu3S8q+QaFj2DLW/DbeiZocHsYBLFC9buHSYd9Cn/NOv
qzs5EskUqhHvs2WU53sr136GQq8vaY8Vksi8+hLAqHkKYiwNd0PtwL4T4YPRlAXOhKE+vZvSWBUz
u11nSTk1TmWSLt5YloBc8SPsiD74fn0xMiUPrUn0vyi6Q6s/9Ano/escrRDIfCBS8V5WVCZT89Ht
ZR8EnJpbr7NyRlThqQXqBCMXscYIJcSx9Vy3LlDyqT7KMWdpMpYyJQjy/cArk61X9mzX7JmMFsti
n9+Hfyuw1iHBWeW7vm1NX1bRWrj9oUFkAt4ORsPvd5PmyzcpD6yF4M6wz/Ip5ZfZhqoZgVxY85wX
WVYnsbvDxPJomfOPCFTNmes+fJhsVHJ84j9kF8/KaK8lQ8eDuJ466RfZTRq3P6U9JqJlmW5YKOVY
5XTUN8tvzBjpHnMjbPLr574+n0Lc8x6Si6/oIb0R3KHsWyQjFq9DhuKcqJjr0ATLdlDZ/j25rtib
7VxfWOgZexrAX/Lh3+3qtoX1u9Ktq8nl9rV9j61Tr6ESWBZ+r9mub1GzUzwjXXeS3Wt7ZeveUrZt
eZMPY9DWv2Xhh0sqBbdtVEGPyF58RuwJyRu5MA2KQ2nADo06Fr5DxKUY5EF/7fLR6Q/zVD0Zg4Ed
iChRYPsnc8yfcJztNLhs8jC4tZLUy5fuycofy9i19/JXUyg9V4/jDrr0Q1ix76YF0VjWzgWt1M40
K4T79JNStmxPMuNsRI3YNqnbLnZbWciOKPv5dXHwoUzI3YKssyU/nJfZ/77A2K6RzQD37UFNy+DY
xuMBFJm9bZf+6+rDEg2820V73AZawWvM/mq6yDxe22phGR4xQ+NJFuFRZz6RY8qWlKUyL1PyYIUK
lUIULFg/jgdDXyDfQM/HaM39deDYlsGy9f5ecuul1ZzTZirRp8X68dsOIZvJlFjhrkfaG9RM9q4D
XkdR2Sm39Yy7qMmJMQXzoum5eTSdZIskAGYGaqB7EE0ER03LDrL7yS+Op22nD7Fzkk2vW4atgvzt
DKObX5TNsi0V5ZN9+N0/lUW9u7pm49tuYGb2qslSD0RxPWzDWTMOB7grH+Vjy7tZbVge8+6XOUXe
0Z5aFRNS9EWPCm3Z28qCNz87LvAky/PvZnj53NtEufUeOatt3Un+Q1Nr48vyYjWG3zVKebpaPvJB
6H6/aMXu3YJY1VHArAyj2Jr1uyb4Likf3kiL0g870Vu7Fha4U5nbTBLEHByyhFYo53i5/211bGoK
3uywig/gLrtzMrzUS2wds9Y4iMJmbSpbk91mEcCbDur07lvQrBokda3DNr/urGWPkD+MTOWC44dg
vGvzkw3rYxNtx/45LwMfedrT0kQr8u5fq9W7N7i90XXylyn5FlUCvXft1KGf+3vYMvpy9ss6Ztj7
vVIgGukyGPlnRnpsQTCsrUsis7Di00RAAfqRjMJyD7ol5UJvMiILd8N6j3fJJagwEtRBjJBffDJg
tPRlbdmCo7Dm1cp8B4n8inrbljjy994NOtde37Dc8/Mp1LeXJF9NG8WdXxU69NZyV29iSJjr9DyA
lls8I9Gng44DW3ZXkXcvppEQCLPN/SMmBLQpvrxbcs2Er+3THvYvbM6z5bk4gjH16i0vw0IRbP2H
v15V/7VbGhhy5RpUNkv5mnmqSwT3/qoo4PbH6/t3NRxJyTrfXcu2tWy3/i/IEfXNBlJo9Q8TPu99
hp3tXOQPsknI1qC480K3Hr1xASR0Qr+FaCBGJPnL1mTH+8iG6fFdr5HJ7VCau0yv7VO+thgscu6+
Rv3mXEFfvC5glUY9Cg0w0DRjdkd23tj2/qadg6aMVFZl6yAnP4dM6Q2sjBDW/x5Jt4eS57ZGo6Xq
spdJWSgP8qvJlMCX7QX/OF1uP1V96eMB/xuVJH3b1DmxURCuplQjQaFGgPrW+K/Nzu475djaVa97
I1SU8s1sKzs5Hhk1gesnmdwMlfLjb8nJacOLaXzrgmw8X/d6KB6wEDOsevdhEzh3AaSsSwaLpra8
gP/M92E27zIrJ+wOk1Kk/jSi1wmH52k+mut3hNqHIALZTuSwtX1imzjcXXrTG6v5Qa4BVztqth6K
9bBAgrePw+yTLJIHo74ZUAM4y+pF9Oi6PHK2roKntUdaXYPYRP6mLl+H6HZqHnQgoH5SHIbKeBg6
QWSLglvVtomNaLXJ0yxgLiwWwqw+GcSDQ7sZ7YyGxmPh6Nuz2ep3SqOhnUk04YNwrPShX4Q4w7P6
GK5KXHFSLMdAiX8QzGb5hTIovlvDBhwSmIQx325xtYflK9ypptcZza9sVeHMgotIeHFo+uDys0vS
O9FJCKEcrSDOgdfiqCgXRzz1VVMxX8Y4UNcsSjufY91sDvoS7xAJDR6X+XURaOUVxP095hnhTqqb
26jx4H4blJkbEpjnHmIgiy/p/LMlbvqxGirr0exoK0rW9EC3Y5iandj91AJh9Ym6VRnhlN2mB1qH
AU1qBoeqhEAxu/kWneqbgs1Dq0KuosMCECuqQZyCee8ki8uD+rE7RfulFyclbJIvlfF5EZF6RPbX
8tNRedbSEI44BdyMaP2iqMRnK/p7ADnUruthFJSQClidmsja4vj/2Y75EfpLsN5D81MgK6d4icbS
lkhLn4DPxYfSLPTqLKn9ZT5oqb5cVCf5FPcToKYcSST43NVdk5TjwTKM5HbQUK5eNX0KxaKvltZ9
EYa7amZw7C0HMn8z6Y4a0oh+llQC4eKwOBeL9srziMtEWMHFDXA90v/KYACBmcsjoXAKuCDTRWCt
4fckGFEexozA5HrRB89a7yBvY8vaTvdjKUAqINmevbnl16kCmDO7o/0Wt/UnU+/Aj3ZJ/tCNExGS
0eLcW+NceEZstvvrBL9toyDBT/0F9IPXQ65q91VxD5ebN4a8BJR/b/T1k4qVsCK0o8yX83ZvBK6X
W2L2rN6d7rNIC7wAukjfWbOqUB9BJ1SE+OhnJUcLHtVD3F2xPu8R+dG9NgWWBXShJ5q40g56AYfk
gmxDfSzcbJc5vYZeZtqf8mqAgj6eUj/sU8u3lwaYqRrvUPAN76+HHuzVxS1ygtT4urWBz4z96Yo5
u5sDU0OGBy63QWmeEIIAx9dMApkyD/bu2NNdM9p1jvXk9kVyg3cl2BGWSyS1MoBHsNsU2/ZT0GkJ
6I4pgQ7xvhuJtt0Os2GhFls+JpluorQVf+qGDOHsrjJ3tZOfUztFBCC00UVFoYSweiW6d6qwe1qM
pntqk2Y/DJDSyZwoJu02H8U5r5r0Nl0PmQ0tfjM/LiVwHsOdiMUN/yE2pHhalvTUlPZ0mVJt/48J
pygBZc450QdxAyF+fYJsfzdNdekBCY4QYDaZg/DcHGaHBuVAjuEbQTXtlHox781mOFp23p6bsSSo
jInvRqauhyqIQQqJdG/1aKeO07RzIKt8DMh1gWr4jW2W8PE6ryViQUQyZPeuWTZe48Cuay6pe9Jq
tfWhIATaaObhJRKDF1aO8j0t3YuD8ugMZUendsF3CO5TQhAaMDPl3BnHJEmOoixB6Zq981eSxi9a
iYamsoQDqnUtTj0broERCQsIlit119URVOIrCb5SVOYJDT5cVTD5eV1ZhDjrZggI4wq1SksJL1kf
ekWxfGk6LdhlGeCCaIS6tDZeDLOpXsHDAkp3AaFWfMa8t8K9HQRiV/X9lyEoUTPK0i9Kk+xVa6qh
4IgxC6R9zN92b6uk/2rEZQxjRoCyTEBbsix87nFhnacaYmGaaHlOc71Fpsh9jvLuYe7n7tQD8vNG
JA5uQbk91wNOaEVxdwl+/ntLU5Vd3hMVC6p3pQVgnMZqonomQrBdqthealEcCxyfDYjc7p9Oyz2N
DR/oNMLFksA5dus6oIVKGNfCCpEgCOLk1EDgXOJdYMVDzNPokIRMVeFXYbRzEyg/td4GNLQ2RuJA
+50Oaa9H6L27W+rwudb7+ejmXbOzSmJZdLRw08I2cYrz+rQifyOmPodaHuU70+/ytEMVanrC1DoZ
tnXXGgFMhS2AHji1452um5NnGgSftfmdLZLqU6R03zXgbDcBeeON5S/PigZfzd+tAwazplPgnm2V
kShxsFKhHgb7tNjhFtgVimHupRb0Iv7ViB5AKvb6BINC03pDarALTCu/HwcMpnnJkJ2WttcrwL4V
AAFDVus7Q9XMRy20PruuYV6UtjYfURv/OahJe7AtA13D1BN1bJyaHGtCEv8YYWRGHiP/bNVjczLn
x9xwtIOBAomH+4tuSsTzDsSRuFT6onud+phVVecxHDq3Wa99i4cZNog+IXgtaLN92ZTJm7UE7Ddw
/2PH0HCIaaK61Sz0qzPNORPGis1CzOHFBo11q2pKjYQ8TMfaAFxpAdaSYxbSted5pbPp++Z+Kmvt
uZjC5kJo7s8UgojS9CbgV8feUu61/GvdWOobxLrzOcrL2rc0ZTymGsZHsxusO3s9FEb/1PT1TRlE
+rltIlAdqT4T06d+q6rQBsajiX1f4GyHtHOnNimOcoLkbswWGghTSQjdbGKvRvPeywREraIsXI++
DCLXtL5GpvWtDMLskLqFtnc1ZzyIpDstVlV65mBEYPHGiWCPrvadfHLPeVMd24ZVWQOIj53YSYHW
/ZbFauAl+vyYWVOHInbaoxeuuXs1gSEFmHV3a9MTT7VivXVDXT9ZkYJZaNL9DJjNXhlR91o6/XOK
eCsz20zspEGkm2jSdk87aC5jZ6WnsBB7HcuoEpr63s30l3IalhsdUahdZk7qUxbiZw1K/bZoEHgw
F2WkhSF6l1VjdLH1H9ARK/edmQXsG1W4N1J1YhYYPgObBdMbOxdCy9FA+H1InGppWHpSOLtwJnEf
QOXLaxF/CsZ52Ik2UQ95EIpbc0aVtZ3H3HPSOzVq3cdleKoMYnJbYA4E12K1QXTCH2q+0DKJ/sCS
IivmDkJ7gUYa2sIHoFf47ExUp4bIeXFYu5YKBtG4hV5GF2/ZgGB7P4zOeZW99IknUGjE2bkU6r3S
2I2f1Uq1M1HK4euEp1j1poZutyCA5muVuDHVyNwT1uOB70f2s7HjY4nXq2/LCWiC9nN0R+OQ9b1y
QRxq9rXYgUq0XYfZRM93ufuFAAmvNQo8Jejd+/mAfrBaMyJOZXNGKwR0ExpdrI5OKUpiXmaWL1qb
zH6OZdZ262+JZkAjBEhl51bDnYJeWCMCsMJW/TkzVJzQRXbbVK1zh+Sdg7JV2h2iFm4cdLsIp1TH
irinfR0S5jaH+Z0zNQCsG2OsLvMo3swmGngSYwLqb1X3CzHG52i2CaE38/ZF06zmJWXdq+Z68iCL
BtZr0HMjfyxPDlU6PgcmJD/RAFODmyhe2DoTJiquNPN5uVO05tmY+uaF2Cexd+eQFZULSCPUivRQ
VgqaJshQ1FMfnBnR+GEi5dd4fOWmHyf1vk0CgvqdGnoqPp8vK8syofnWJFyCQUGhQZT8JDqlOTtm
hde3y3jlZttBwFEnkd+FzbfJKuDXntz83qoHW91NaogURpk8vyuTSTvLlouIyovMycvo5Gg0WfMt
slq4LoZxOAJ0UJ8ttZuebV+m5cEMW3h0R0x317Jas/7qwyC5dYnheq5jdYJ+dHy7VhiHLvSzBgKu
a5nVH34glU7w+EAMvKOqwUV3038gYgifCYQKn3tUsQ8peGz/WiaaGvBaS+BeoWcxkWCNcxwDp72X
VyylWO5Zax1lTh66dsSqPOsG7dUJny3H8XW7iB+HBjoO3RLpWQfj8lwGmbjrrflB5uShNeG2rUEd
nGRWLZL5flp4yLW+rtfhS9cDWkCB2T7KMtAE/QMQhiOr+LUG1eYaJSUwuOVWo9by5rE1UDDb7kEN
ArB73xjR+pZlWaHUfpErwb7uf1ZKbz8DCLWf3X6Y9k4et4i9ozdDRP6Evo4SPckqcQ4zb8GE7amd
Tow58be3bcEy1yLS7VlvR5w56J/tZOXtMI4riXgRnKoQzHXZi5dRR2+ZRcDg2Wt2svP4pUqO6miJ
l5T1zIu6NKGHFEZ/lhVGNlHnZFEQ717ryyqwp6SBy4Y3nIxzbunxs1K5xUWboT/I0iZ+TtZDtYaW
NkZeYqkiKw9OxA61JqzygkWsSpGVgUoDwP2gGqVHQKHxWiHe4uVCZ8XYFOKVxdy4NzUUQOVZXpB7
WqH1Xuku4jVMrfKunKrvsi4SR9NzUEfbuXT8ofJa5iWqkfS20tuiS36mMDYAkG6iSxPY7QMuLv1l
SqJ8HwFkzRA+8ZK56l9ac0wfFJsN/5qTB7dcVTODatzKgtAQAFjZewQ6emTOeuj08gD2O3ncrkIc
ac8APe/lSRVZ3scanffrLXu3sHbEk2pnWYaq13yJVnZ/eYEsCwYA/hEIrq2Gg3ugQKZyL7OTEVdP
UwDabX3KAunMh1yJT3rvJp4Ffd651wz1peoIiVcFG7PGSbUXTF7ay+TStgbRPckiK7YQWl+s/Cgv
CCZruB3E9I1FkfYii7LEvTMqOobMObptEcCkDHuZjS1elloP+7pMTrXeaHeu0Y7PxjjB9FHpfzM5
js/ysDgJyjBmp60T5q+yynW8pdTix63GXDr4FYizF/gCjokNAV3UI1GtaUH0jxjuJGNKOavfAGaL
T7wAx1eMIr03ahOKv0jTjsCwuyelQ2Wu7HT3y1xHZ2NZqp8oV1+mQonvRjf5HqxczC7L7Ft7PVi1
HexqUMUPQuA3qeuyfemr5O+5UnhtoVho5QVUHLXlK24c+QXQ5Pt0J00EUQOLx6Tl9UFVjGZnmLly
chqvmPT7etAgk2ti92S/9H2+d5UvxCkaD8gtNjhoAZpPllZ+ag33TN8MD3ag1DsbYoeh0J5t5384
O7PltrEt2/5Khp8vTgEb/Y069QCAnaheVGO/IGRJRt9jo/v6O0CfqpO2M5wVNyJDkSBpiQSB3aw1
55gAKvq3LifSaYTSBRzapvwRO3flAPzFcPUaNHTk7tXnskM4HKnBTGjyAx9922pWclsxPi6ZuEfg
OQeYb122ju50ZS6NtslmE1LIkvpOrGdfhmy0tmObUm6oStqvpr0hVVkjxJGaaz/FxlHHK6q3ycco
hXoR1fab02XHpXKTjVgWHDSiyZ8ja6c6grUdYVkVVWDfTRv1Sc1tZRuniU3Pt8hu+kR5x/EITaZJ
IP3ZaCzjN+4N8VSF060hm0dDK+ZT1eUKWYrN13oq1EO2hkCwnyRlkxTJg2b3IMtAo7EYlcJLsyy9
LbGModlWw1d3vAgtC9TDkBfff2gEBzfKBFcsqRfvvJzO9bYkHoN2YTItp9GAa2gT/ppNZXpN5k7K
CtEqN1qvdds9kNHk3Qbu4at1Yt2UQDLWBrDFsq1+1+d4eupm+z4zzehdK9Kn0nSIlyrgf2EtofNg
NPFRa6bwwh7afN8aU30Nqr2igwKGk3Vo9KAVZuknCIA/u7byaA/18k0DPGOvyUdlmNN2hk1Auvvs
jWmdPzrNbARLEnd7SAKaZ7I1IJC16doL0IMszSKVUJKsJlMwDodbOcj+1IdWf5pXi5hVDPfno1yU
bEljdTmeDyeh1Zta1HJ7PhwJDzvkOAQ82ZfylFnrhIZ/9N+/rSmVbSZs8/b8ei2xLSJqzRpWH3/K
NLJiG4/ptDkfuvhHj+RrsHdcn41bpn7TnGEXcXT+Qc7YtWOMlNDWh3h9j0cAQP350OpHLHlo2oPz
IVE4y2VEBf9fv80ujHUGOz93fn9mbT8vVimuzu89HK00GGi+f3/FXLTswt2ZKsX6pyrmi+vcLB/P
R/0wR0FsZLkXzWF8M5CsdoNoIfOKtC+pOvDY+Uc6hFqgzRGSj9ZSghk3PbmGanRDODDMfQiqN4qq
lBd2Y9z+9Pj5MMaJag7LfDn0FAm882PR0LNSQdi+Pf/7kd4PGns33cihca/nqVF37UTdsdNtLujz
g+cfZMt5g8qN/e+HKBC61xWCer+fUvv7Lzg/e35Cxxh/yPPhhVT6a7WtBzZWotLpoMfWdR/Pp9lR
l8OfHpvxKG3Z0QIcWF9Sita61rqYf2IjbrBZd19+P2R3QlJRMcb7dfqhCdSZPrKOht3X+m/0rhqu
qeefD84/gP/wJEgSAubmnobL+fj8lJjn4pjgSBKFsK6N9cf3X4W4uPBGodm784MSPh/+9G7Ypk2+
XEO6FRe41Yg45ej8kGjFPhrM5XaK5wMWywbOzmg8YtlnHSTV70fE+e1Y9YV3fewaj5mZbpvFqu7P
r2y1YrPk0/L9KJmboEsW9/tRjRKXtKrq4fxKksC9dmnnhySszUcp2Dga0v3+XN6+i5DN6eKazhEc
UP1YF9rWjiftLh+d6lHBiy2ztLs5PweCFEYZ2dlXbV4XWyOj3WA47X1F1u9geolAp6hbDtpOJeto
A9CgziM7SIb6IV1IteviRb9H086OIVXX0ufc7kFVlD68f65/Lr2czd1eDNRV5kGLPN0h6Eivq+bg
ypkpUFetWxxI2qU5dVf66p/OZie6GCfYnedDraoEWBmLxZqJzCMlXHACVONDVnSCGOnoLgNjtlPm
L23aJm8R6z8fTll360IW9PDzZ0AI7XrHDfTkdDAFKyUtN7W2SL8sVnNLWR5r/OLQlmCDpA+NJs03
ro8DmyrzcTCoKUT4Y+M8U54R+OPzI6t0mWSZUFOevfTaEY4ReQMJka0j1I9MUa7cUG/fCjd9ac4Y
spncrK4gro/Cqr4nGOuN8JJ7MxIJ1OEmQyOgZTeRHupXbs2FvT6Urj/O/+eoqb7DCJJ6IU4vqErh
Aw4uT5k6d0ea9XKaqv52cJvqNaWXiCOm0DwduJJv50oPTU/rL4Vo7WDRbaDFdjOjGlQSqvPts225
N0W4s4qsRRHDj4RQKbxJQVUqCqFbeunHQ/GQz5hdqpr48dyQW6k59aZg7POjYRz3ahnZfm2lAnBI
1W7bidDasQzjx3LItL0lsO9b85ARltHs8kImG0s/1PXYngBLMcdIoJUgVu/OR70bPkll6q8t28of
5wQsFG4kDNvrYabE0je0aT5MMxXIPmL0HHP1OcwGfVcuhXwUwDw2nW6ZaCNH6yEDqUuxY90xt2jU
h7siEflJTFGyi+wh31h5t/30x3/813++Tf83+qhgs85RVf5RylUbVPbdPz/pxqc/6u8PH97/+clk
FW/gRLV1wiVtTbXF+vzb631SRrxa+z/0mfFapHGyl/b8nKvWxRll2iyqwxkUU+gxuVSE5q7HUxSX
l+trRFJ9jsyFea1utLuIgT+oikX9/n/nxyqjCJFR8GxM3h7fJKmj59cBK4QJjNf5O21nXhk7Nfxb
tmZmsT/zdc4/WDyw6Ci6+/MrOsfyzh/8P3745N35TLxV9cych4P2x8P/2n1U16/FR/ef67/6n1f9
9KJTVfDfb19ylby1VVd9639+1Q+/l7/+r3cXvPavPxyAr0r6+U5+tPP9B/d//9/f4PrK/+2Tf3yc
f8tprj/++emN0nu//rYoqcpP/3pq/cY1W/3TFbL+/n89uZ6Jf366lh/D6x/+a/7xXpXJ6y//8uO1
6/kllvMPTXcc3bWFZtmu5X76Y/z4/oz+D9NWBaVRB6WhZVqf/kB51Mf//KRo7j8Aumgu177qOpYu
nE9/dLhm1+eE+AfbeP6dRsXBENAbP/33OfjXVfz9y/vrq1rwmf50VRO7KAQtQVXDN8n2zbHtH69q
V1Aj75MxOaXRQBu90HBvYqOO6nIKere5L2Lkc4OpXGWVqXtatdgBdl5lHw892GOUlwE3zQMYzY8I
9Nahp5GBbYeKrmpF7q5Xzas/neS/uA0N8csbdi2hW0A1HNdwxHpq/nwb9k2uEauWZ6fZNuVh0dhq
GTGhmMukIVZLmi6YtE0ZJfolNcpdqyRj0DhqD3vCLn0F96wfqyQxVWN20bTKTrJ3uaAmVa0cqsBO
rPSQF2Xvq+UKDLW751Cmm7l3H7FDhL4cc3s3UnbukULP1CRTaHhcA7Qh9JAUvKbdDX1HYUKhAzbk
JNpizqPaKRV3hyjsaLaGez918FZ/f1Y0LqOfvkbXURn9NE1zTKbV9Wv+0+Ak4EfyrovyFLuPbQUo
V/bPo5tfznA16W+1mhe2EgdcijojbELSAciZd/vqXWSyPph9CBNdXKjaUD2xmXlqV4pdbxvu8ffv
01gvp38PolxuuqoatrA0BLqmyU3x4/tMqq5sZV9Xp3xxMaKwhNUt/aJYKMhE1WWYJtVOR2wHSsC4
aGLa7qE+iwDQc+RH2W003VmDUu7mRkXwNERXbOvrz6Oe+V3faLBvKArbU0NWg5286PXwjUnwDvv0
fjHU116Ph40p5ndSj5nSB8h/eWqauFbLjRMXJIGxYGDieRomNw2UdMaFWEC0LIsXmVfkRpSmWJE1
hML4bcPVL8uZRvQIkv/3J0nT/+IkMd8gUFApFRg6I8Ofv8ysAZollRkWypTo+4nRwF8sOiZjs6a4
i00ep/kGECRw1PqbbaN3nLrsWytjO5A1xdPfvx39L94OQ5hlAs+2Lc2xtB/fji7pZKOxbU5LUUA9
LeJd41BZBQ6YeQqCaU/UaFacjO9JA+USd6QLpqWzjZKlQ/vXea1dKBs4IRQc1Cq5qZVO8WsJRFix
5sifZMV237K5TIkXVmD9tW50X6bvNFuNa6Q3rKTHHe2Y7n7QS+TSU5yt4sLtwj5+8/vPqq2n9qfr
k9mdi5SekmqxpPvxs8qwQI5TxO2pGxNq8vGTjNPXiBW3Jrd03wy+dIo0K5iIzG03oqdWKR7Z0OOG
UqThK7G9WTr57ffvSvzVN0DkgC2EZdmG5vz0DSzGaGlCIXBAVSzd61sJlmlhSyaOoh/A5RkYhZvx
EUkPWbAhwajpDQSgJxz5HnGRWile4nVJG9mJ7XdIo30gpGRUFpEB4TbbpDYIccT4f3MyzV/OpUmX
z3VtZgBh/bJgkkkjaweS12kcoMWrihruQFzRg6i4jH9/htZB/8evzXR1V1iuiQ9S/eWOEXB7avjh
/CmD0xFGX8Zap9dYOY/MzbcT1MXC1cXfDLq/jmUmM6dl6C4TuO6qP81EGugGGiatfTLsBLyue2eh
jlGK9zkB4pe4y+fff8ZfL03TNQ3VMIRjGar4eYifR3cAmDrxGdtW9RzDk+llv6ptitL62yHol1lW
54+ZNkt4W9cFDIEf7wNlMGRNgqR9SkOToGTLbP0Muis6sHSn6QKdgQOzcDYQHKVaTF/uOjNeEaL8
zWz/V5/ZFZqzvhvg2z+f4iwHhYFr3zkl3Bhk5o7UW7WYAmbykHXq3/wxzfhxib/OTvwVk4ITE5PB
if75U1uo5EnxcU8qu+nAFrI/jnlvBmk1vwzQcZCFtglhv7PhCUnaaKwkDo6F+TRwXx6arDum9SS2
qlpdJXFtXDnVZo1eScLsMaZCPDD0BCWavYPMlzeXDOHD4qgXSa7dOlZc+dakdHuq6Ye2kMTrEbqy
c2JEZ4kgomHU8M/kJjzUOGnv57Ej+j1NIJupEgoJTWNoVGzA0Rcg34Kx+yUC6auj1vMS4gYQlCRq
kE7igHGkYMSGytfAo/BH62jTKcEgPKterld7nXoRi4HxhA8Del2TIQWuHRAlpRqQ5XDnuDT2gf8Q
rdkyC6Nto4ToXkpb2YfAFV4iZfmyLOGNTJyOiNbkFlB+EZw6K0k+4/x8cmOqw86CgKeE3JFXBjKt
6pj3TGc5va9wbj8UWNFrmjJtReeQSV31pJZ3KBMTPouxmzKQPWGV0D+4TUq8v0nUfTMzV90Q9LFm
h5bzftYHPRiJAGXxqmzSDH3YZMYGikGC2Oex2vRT0u1iRHyhkd50qyu6D+utoza3le6YAW7Wyu/U
Cv1CLp9oEERF+ERWTX1VuukFyPvqzuraJ5Sdxj507GGnGMoji87mJtHbexC4lZeicdt2LgLqNIPn
x8qtQjzLArst4nLroqf28lixt3n1louo8mdEkAjCl9x3yZxTtLTc/34A0X4dJR1bdRCBskxc14o/
rfUj2Qo8M3362Ak699Y8wd1q0+vQFkzFibp3eWdep7HF1GdUUnZmP44OK/82lz4oMipGeEiiArF2
arpUpRxys2b39vfv8tcdie6wv1Z1BnKW+IytPw49cVrMJNM2KaWvzEWwOn61jDWrEtk3Iphk07Ob
RlJ5tzBX06WLrC2b9q1tt1TobVA7pqJAzK1pEI8I7EkigEGivEf1XoGP/f9zShHROMJwKQXp6ybu
x6UaJH3XkukjsL1AJb68RDoIMOAW5Xzp1fqwgST47g7FZ81dITH5vIWAa7sm6oc43xFbCzUQfc/W
aZvHKfubGfgvFg6cS8cSbEBNg8n4p3MJ5AV69mKlj70GI7/WrI3SyNarmuFAtk3hdaX8OgMTQtIU
HtvMvV+60g4sFHKG2XiyLiK0beNmSlQ4L7Fior4Lk60RhwlB3k4StCqRKrZmQDUEmfH7C8H4dfB3
halymbLyZNIz11XRn/Y0Y067lPGxfdQ1Vg2rQGFTrV1JB9HqrM/9MeoQbSOYwuckjkRIt4QKjO6G
yKDdIInGMhSJADZ5c8228GOCwzwpV2vLYH02RH5RpjVTykyWs5Mj0etiAN8aahzbpZOjlRoVPSpt
oiM3i6bNNw3pNQt/CO6hfqgs7VW8kJVlIIUSZuBOdewJkt7QStdY9kYzJEJhVjaZXj2mg/bV0WWy
+/0J0gzx6xKLU2RRRWCfoOtUEX48RYtZOAXzePsYJ1/CZXb2o2nta9rtjJj0BNkFXpt6dZMbl3j+
53sHboSXTjmEctsXlP8Q2+Vyu/RDfSiHXQ4KstK16KBE9oWMWnSQWfOMQrr2DDK9jwVgbGZHFB3c
kMKaPwyB0Gda7oDyDvD0LioZsi0S9beoBwNF7S+6rBp7EwEW9SKERqfzEQHtfa8k/hx3BCmZ0EyJ
7kg2bkXtVRNxtZlkr4EeDg2yfDdlonT8Kta7PUo3ttfqW+igEaiJDLnUhU2kj2GafiycZT/VO2dc
tGNUXqJPG66d0zAjqoi6bNhyaRyHtQ8ahcVtqSn2QZnEV1UK6XV10QFYTXco3JtLYyQtr0cN06ao
8lrsuReFgZQj7oMxMo+jlVVBXDVO4DgzyS4Ts7QoJaxke9Z9SZbYS1FFiW/jyidsIYQndZyk1t2X
miV3FPBeUTxkl0lNhrM1imeQoaje4LGxpALfMwvChRYnWbb6im7SiG3z6PSuGYSl4iuNM3t26Sjb
VhRcaXbZe2k7fNXiKbsiPWjXZiZWR8KYd71E2Ztm1js7brCqg/kwtQb10qRP9nlubIo2Uo6K1L+B
wnnOYqHdqJN8kEmkAZc1a/ZzSrZ1NOerqqqjJ7PB3ehDrZD53OkbNUTPp8j5lA/9DiUQ4ms5BfQP
HSJ81M9FqxCjI8Mr4LCXnb30x7Ie3iPTZEcl9OuV3OVFGTLuyKT70CTWnZ03LYEBw8R1Et8XaMWH
sHSxXAk8Zso+Ec67y7IeQWETSAX0L8ONZSHGtSdHXCgL4TuC6u+2hXnsxVp/gfjdsxqr36uCNClX
FKfUUd8Jj7IQFU4oCMQSeiKP3E0qx6NF5+imM9MAZny2yVR6i1HI0FauNC29eonVNxYak9clKi4R
1oaJ4KOy67l0JOljqVLX+yZezJ3bNFhkYvnOTPV1XMwhIKv6tY6unBRhhMj3FusWrzHyz2VcEKJX
Lhfp1KOVSQ2/ZaO2yZd7+tHwI0zEMIDtHuG4JzucbndJHn6YpKxdkaSjemqXkUQx6PrWcROJlqMt
KPGk+a5G9obCjezAcGZOom0yQLhHiFmJcW9yN4EJrRP6KuJjymTh4zdZayu5Gyxq1+xk4eR+V+KO
4gZyqX5UY7BIY/ANQVKfgjHFQx7kbrNcT3bDYuS+A/7ZzrvwUsWF3SeZ2FmgFvfp0NHHsouX1nQQ
BlofkP3zzcQ946d06NfS9UZmrfRKQ1gemnktZ3lXxjo1hRw1EvFZNbnjHopIFvy5oh9mihx1Ph5j
m/C62C5u9LG+ioZZOQ60Iw+TVVBl7+LdsrTavjb0K/a8PUZa7ByVco/AQ/gisxB8pg0g92jJn8q8
G6H5hsuGjKEHR6vjuxkAWpCPNuI7eOkgjxuADsZAvR2xA4omB6Q/MSzDB371+UR192spDPK/DHtT
DmG9GQusAzQQsUTohH+ZeJCGMt+QCkrQi63cqnX/SnNg2ldRawLJAMwOvcxjHDNQ9GnO1mi8dNQ+
qmpKd8wkpc/O3/Edkj5Qt7r9pp7NLmhN+OhKnL3FjTCvoBDjiOPiytO2Ocyi7jwik8ZNy4xxJNhs
2hS29iTUCYRlZYudOxDwEFflbYVdCBx7SzRbSmKOWtxocnxNSv0z1pZtiNPjAiDA3rHzhxLPKwma
NYPhqhXPhuIY6jopVQ3pqXiM7kZd+TbJXPcX3cVcRROkkHUXjDXtTJdgEZIbUDbEj1HdU9cSkRfL
tHkaZufFHTXlaszxKKiy3cdd8TamRXyRW+o1BIOxG+LHatgg/WwPOaOalzjjozOjHGL0MoJLd0Eq
nycrOk5dygCi861d7dPRNPezNsT+PGLqmoDTZ3pseepKCEzFiG5LjZ4W0WOiojuJ3XGK8G0wBQ37
JrScl8JC8Lym4QSKDeBf4Hrw4nQU5H1I/i2IRabj2m9my/JlPyi+0clmL9DfuhNf+pTX5IyCqT5S
/I0OhtpeUzt8E1NL9FhLBuVCZo5nDy12CdBcIOImatjG9GVxUNKPzXjrACgE/khAmEoSUW8expXb
j6hHZlQFRWTQ+0vm58FV2anUY3TIegUcVWlcpv2E0nEVHMIjUK9S23pxK/UqV+X0lDY9wUzIAmwn
TLe9yvTHnfdsdt2XqRoYIer2Ju5ROSe6A2uMJVIMywwFpS32TrS4QUHVL8pi1v81X2+X6buENEpf
bx1qSwiE/Mal7GRFqIHakO1gioFxCNtlR7ZKfojM56gOv7QKIoR+Egi5e+ctnpGzupgadFUj8WmZ
IH+1fbJL8yo5cI2iGm4J/DVHwigEWEg6FnzX0bC32gIBiZYXwcgYtfKPx0C6OqNz9W2O0RIlSoXo
Xi+4CMCI6Lhjq6qNPfDfQDmkThgL85ijDI93Bt8hYQzc5LkyYw1Vp9FLNHywlTDaDb2TPgBgQYIi
UjMkgeTSWIl7qbupoBannMoaf9kwjGlAFJPiD3J4ZnCOgooVuF9IUoDanqqJM9GUovQm3Fm7tMeR
tb89bRunNxkBDO5MZMnmOmnh4fuKYgm6NAaa1LU40b15kSYIPgcjwnmYYPkblcthgg0+huGDO/Y7
XFfc0gQekJj4ivpG9brefiAuj9wYdreetObGAwQ66gN7fdQt+5ldn8MewUP0c6Us4amprow+fkUz
H220CeV+XvEHkkMniCVIs9tCdXcqO3MWIc3st1352R3qb3Uv7hcte3Qlgi+tUlFBkugzoxnbIfd/
zmd1AzzxBKL1Sk6aDNiT5H6Ro3pxdWXvnswuQrchgdYrSsTiGngZUaTR5zgZglavikBGGnWMxBwu
aKewjdLwL0ilO9pOhZWl+0Lv7TORjYR86PENSDB2BCs6OXxlC2AeZjxwIbGpXo3PYj8a8lEZJX79
JJs27H4OslNCX2MsKQY18nuzwhiZmvXGTng4odJmx0nhqwMO4rALr87D1NAJUOIFAs66yLm+MtMv
poIYnxEdRLcwArRj2nEfoJBiuNXAesISiZWBhWYI7FVhyRxpTTAggCypoYcLNqGWdbDnkPlQSTve
VKa02W/7VaWMQU+mWWCga93Y1sj0zfnVrUE/5IPL74b3v7XTpLjsBoNcYvRyeE86HDVYd1GrTbhE
c/hE+NKwuht6S4suqb3S1S4qO3tgATJ+v2MhEU/7WEFYOGo2YYeBS5Tdpmqy92aWXWBZiQwI3QHz
iOzgktXbVT32DQ421DsySg5OjuOJuAN2RU7p7mzUiaHWmBt2FmagtlPpzVNRHVu9fzYWF6p4WH8t
spH9U45KzuXSXVEd5HZ1XjdW2HI7hWQceN24NMpvS9/pl7N8bhy726gTb2pg5zFF/a5oauUitoKa
RZtPRvO40RpQY0OWWU8UTT0dUwnZJVqQhHm6HWtxqy16Cm9asBfoMWMA7UZZSfXeqSQ8yWT8bBB7
d2wslCdY8zZK1bbISbNyawvV2DVFMuCBkJ4pZY/RAHTsNDOA931FVjGE2aAu2BXmVjtdGmr+ZK3b
kKmZgzBP9E1UFBadmjczilW6HulzEdkvE3xQz+YmONSqZGCYIpZlNV9XJ3uvs0uydRMWb4iUkXem
XNSz8ihjN96YUPAYjGZPa+qbkvJJsBiVOPJJH2MmDrqGyI05g9mS1/5UshVu3NVSynYnXutsjI7K
0h7EHHnV0ht+MlWXJsDIykIsl2JO9Wyl+zYvVgy2Bqag2TykLYqwKnOfrCJ+HfP2vqmSXZngINRr
pnAb/1hfo/vLiSQKWHL5dh+/A/FvPNNl0qBB+DpVLjNCuop/Ks/iy1+yOkWbSA6kZbcbon93iFai
pzDNHpzsZMlYYBW2YlzmPZ+gXWHdqpEETtLA6ymtoGg5qUqRM59PLp4HO7uPKU8gcM++akn8ZjVk
UKnRAz1CNq+R3HcaWyXdVVghmcLj3e1AXsRM3KxDSdNqvCSvHJq4st3g2c0CZ6ekOqsPOa4CqJDq
3ZelJIIZPcpl6LQnaP4nM16OBUGXPkx7ESRd+NCU3Wl0V7OOw7cXa+mMz4+sMtsmW5ib97KM68up
yvD9VR0uZE3Zf7+HbVxuoUWIOkXmr6RqVAc2pfqmK+qdvZhXbE/SQPTXEBG+Jln2oBjyZbKktYsj
9Q4pLsJIejJe2anNoe+jl7jX7rUIMdnkdhW5VyWjVz6l27LuLgm0jbxkFSYCDO8K3kVYXKbNiMVH
0Z7zSDd3VuQ8Zra7bGjt6yyjzaPTTTFRrOMDk9d7Sy+ERB5CXyjDnETKKVLZCnnNUF61Xfg1aqfa
IxW5xGYtnyhQ35MuW/kJfHUvcyRWnkY5GSFwBul+q2YWj23sJNust1gaEz9sUWImGiyC81ixrVBt
Ik2bqDmMtaTWi8BhNV9Q9aMgrSisgs7FIGJraVq4zcaRX4uRqqaizoBfyhSwwljU2znIoX1fFsn8
BfNSQFuRCbHQHpKUSr8dwdVCA8qCY9kp8hSN8RfLDHE8LD36cDX7nKzUjaEyJOuUawJ4ufqW+TaL
arhfc8/2mBqBTxG+PzaZn6Hw9+tMMS+s0L6s20Tfrr7PXSgmkE2WOFrV8FXk/Rf0DZiEuwFmCI/y
+cVljeWTritzbhhzq8zzTdsveqBnSbRDCTHitcOgZgwsRQwtI18st4JUQ+dtEtF2zFT1UkvTb4lu
mNRGyQpGIWS0CntxleEF4ou1bdhw1iETF5X0r6as0dm2qu+0A3c17s7EOMX18qHi0OvkLfgGSgG5
+2K0eEzgyLeMqkl2SC3lNo0682IU7vNs6wTBw6ce82+WKKprolv6zaKW7rHQCIFsFMFqps1PFjEW
M5QGr14Nbk1X5YfaxBhF5u3JaPRyrzrDAzCw98qZ4h3Bau8S91dn9i8WcTl+oUY0FEMko/EYDDZW
9B5KNuaMkbqkUEBqp4HZRlEwps4hZCz1Ue8RF6h81voSxeEapTtFX9vCeUkGbS9D/U2xyHphkXZ0
JOqEHB2jVuE2yEG3BcsyX7jJRG60wQpYVC1xrjZkic6i1JRaJIoPggr1LKyjulxhcSGd+jBlZnmZ
xUztlrOkt+BmDmXH4jUalusFHx1GZm2fd+2Ai5ctd5trbOVNg8WRNlziEsi5lW0Exs1YoRImKUYM
mfQXLQo4sez0WBShvQvIxLW2pbSelEiuvc/BmzTtOUrd2y5G/zE1i4JSnxqugz2Vyi8ZmDI2IIVg
AlQs/Mkm2HdSn6fPU7zku4juEJgLroPYCTs/YX0fJDFBrcXqKUqzz60FUS0f/XUnEtgOy+pSZw2d
UmPxiFDZpppYfCJMLRbYAFENDQDQlK8THukbw4IJUWO9NNUmkk/mdUBPfBgBc1nv4SyY87yZKovb
pKN4mJjudG/1araLUxreYcVGe9DaY2FfWetyCPjiizYp8kJMZuaXQ/pA5cjYme1lByfj2jDzC7Dn
pzZV9c1ih6c0GzFg2FLzQHMAqZrrXaJ38jAXzkZVuspXNcSaZmzDNokndpwLEoxF0y/p2MRBo1/T
G8u2Z4+8DK8rmmHp1SLYRqqCFVZBNCBTmW4TnFSy+p33qmoN3lzln2uKOPMATx2E+zqXJFu76m5D
cnDY8kR3lY6F2XU/8iYm6Rz2ByxdaoCSgm1bhwR+d9k+n+wLi4F35QO84v/IdwMVAYZbtv+wbGJp
4BWFGm65BSWQTBK1R8CtOAyThaKOm3yJ82NeO3e1qu6y1Wceu+JOkXmgNd1T2MKTwl94SDSUJEWb
XIem7SeuFvFHGYSV7rOKOfoYPVM7wfKtzLeyUSgwGO12NFwECMo9RHgf9eqxdl6Ijdc9kOR4AOwm
3aUyMHtzmwEpVEnM24Aqgy2S2ezYx+FoZBmu6DxiMFicOy2B1FG0qXEARXGPNvPGCYeLfGoUEMfa
26Ln6UbvBaHh2nyRYWJkDshLsBNfdIfEwlrBw0WR08+MsNkIe8wux4HmDPNuQjm7H24VOpw+t0Ew
Krq6q+RAe3udCArLSVmjpO21Hg3fCosM7Y44+o0iIKYYzFYbqlwpa9f4g0Sn0s/jMvdrHUKQ1a4h
Jo7OdzMI7NbEjGezkrGd06mLpG25XdbGsqoAbao00AnKSJVnsdt2z2aA9m0Xb50ESVNeW/rB7shZ
n11rc/7M3boy7juXbjSh4Jzru3Zq2GrEN2YiRn+eTMVnfRz6AKzGjewd6Q/GTKSoHdqHGmiKbarF
XhSt7tfrkn3Mo6MsR8zW0k8f64XqXi5k8gVyCCP89nzimWuGC3SnV3OML15nQdC3ZnGfW6PDNsXZ
shWZuV5753LETWMNKn3m5mxFIxwX4b6D3spwMOvzZ2LShkhBovs1ja1xE3X6dUd0U3CunQwLwzeN
O5Kei+REPYE6suUMh7qsgJCkWXnhxvOuJh89KyWKcdKGstx4g+/xYSdDziWwnnjwkVxM47rHTTyd
MEG2tTbBVsFi0ryO3AVYffz/mDuz3ch1LF0/kQqaRd3GHKGwnXPaeSM4vZ2a51lP31+4q6ttpRVC
G+fiYKOAgjc2GaTIRXKtf9CPptQ/g28YP7XcJK2YcOzlieyAYewPShmvFJ1qrJE248roWOD4OV2v
22jy3zgDWwNhYOumAQ4OltXbsk1JAjTKgyH5jm+ivzGSEf9nyLlY1hkgrldWaaApcyEz2sxoBSxt
VBpkVNxiJ8IWMxDS/5H/HGr1MZIjf0v9U9vhGdkWYNatQTS8h85RV3arIZX7rSdt9aHiqImDL616
DgbJPfZNFAHRFF+R6o2pI4DxbwH1UzoIT4ks1jhzorSSj6h1YUa68iDPJdXFbFAdeHfiBzWG4lYf
rVMRIJSGiTbJH+1nCENsO1TZjbAAi3JeSXvZ77jRN6SJNZ6OVT/uXBwJVzKS/bdW5R2EL9pNXVlf
atv+p0adDRT0bZjzKPdEua1Q2SgoiCRNQWqLJ5hC+mpUi2flQgGLIUArZANadR/KMekpOJi2yztV
HgusI6sqW5Vp+YNaj7QpdRWuug3hCjDwVkKS32oNceCF8mMIWvTyBsIJIftQ2eFj0COvr0X6XZ5Q
LbVklJb6is0f4/u0Ttz7LFIdvWm+xWglrDWbTxZofkR1wDtboGEw6eZihY0u+W+elYqGG52LBqqE
BvcqbYNvQcYhW8HllwIeLYP7p2wvRS4teManPVzrCSiFxDQfJFRs1mOh1dywqHNZWb9t+I07wyii
rVUiMdBojpekKCMYnDs+Shg9xznYCf85GnTYi0pxS5qJ5xg707UQtvRkcrahcrJ4rVbi8uCFEEzR
pkW0x3OSokBFu4i/abkFC6O8b2WA7bbUQltGsM/jDI2ESfBgGYyX2Wzt3OfHgQYE/IRoQJuvwi8K
KQJ08Uvc2nnEYl3CJPkSuX+diO1J1S5Uza3lhf3R7g0e8K7UbTk/vpWYve/MzqjWCC85Q9Q8dEG/
ilAYdptnG7OarRARdp49ls5Din6XwE4UeJtXg0SO9I2IQk4Mvc6gunTV2gD/TQ46XqsIfpGFH20m
P3xq8764sVpzb+fhU9m7Zzcivx33m9xW1FVZV04Xmebegi+y1lIFlzfMq7w+xemwi7Yj+j0I4bDG
UFvdJD0Ik5y7GyQ8LgxhkT8EwnNUbfjUjRqScXb5YGjBV11TP4lCu5MVHvNkEPYRZSuYLLh5mEBW
kHEpNm7W/+oqY1hlGgfAMMJ7Tn8HVnGGa3IRJEN2rXf/kYevQP1Q87I2hlty7QXL2tTwd02z5EsA
it0KuT360o/elEg1dJ690Zr2BKejWlcD1bFB0W50iyudlGWcgR1m0FmM+NBYPQ1FRmEg8D4j+xFt
/X7YJnoenLiPY98y3AEG0Rkt9HITXvqYD/kaeU3EQFOOsqEIn3WN71Wgr9ojrnVILzUKnSS2l5Ib
BrRMXktRXdQV/C+dyTbNWrap4VdbRIP+pDoeKVkiEKlJH8E0sLZy+z6uyAlZhXxR1dflTWzhTIoi
WkfeA8sznCxS/b5u+yc/ir2FMK28U1wHigKy0tYV0LhiQvjAIZ3SnAmtLwvkR78Ww2oo3Vv8Bsak
fEw9BiAyvkA8toc05T5p6F9T3edFcPkuNgWH0S9314+OvxE8wBxtE9CiftGuMSc/qebJaWuemX1X
s2ykYFw0FBt9DmO1wJUVGQsyjOZw/D93qmsKAEvAjqZqiQv2/BUOI88GLdSFlH0fQ69ctab1ZA/G
U20BPUQXPEWVoW3MP9f7/BvQrjE+SwYVAxpX5Z+3nYZy4OHj1ebfVT0vT00L5MsasZk34/yGhNy9
nn9XqJ6dXJ+IVSsq0JQSjFdpYabs3yDFJ3bQVx+psoWr1IzGPTrTLvdY+bzwQ985ywGpoBags0pk
WOtvf2jmoU2SNUPxXVZKsUuFQbHa3cAWGLmT82k0xMqzxHsqgLDtVGo7g6iRTFKw+UkQg0ErsVxc
uH/jhW3T5oi1AA0b0CUmk2foF7JCFzXfhQnDLeMF6NrVAQj53k6ZAd8W925cEodNkKpy4xlUWbM7
r+PCZpnPaMv8gd2hnZWh3PZFY1+uHic0z5K1VnHhQwwM2WZyXAL9CPT4xttO0Qt4ZSq1XAOb8Nwj
8Z3bA1zx6EltxQYAME+qJEYJ0B7EXsTFPQIu9T62I+kcEgpWLVlMykq3lowrEvI84bqULmXPwULi
NZDyrVJ2t5YRoegAMC8ukvAIkJDkrZF/6hJXgocG5kFIQt7A/kMWvAo+I2KUrtxeXuH12f3gcd5m
QXtoNPz6Bnw/k9wpkF+5TcxAWyc+wGHFYkX7D9hbIS3ZqADxYrdf1eSt14rF016DXT+CCcn0LkEX
B8SDSO/K0D0TRgJ+oW3tuHhQscA3t1TFV38cHZLO0hqhDgNqDMAJ8lvbICjybXtxZdGaCLlB6MKZ
SG4CcusVYncImyDW8kBCqN36yHF0aPUc5FxzN5EufaGesaNoopD4V7+NZUYZyCwVjjg/PRAD5VUq
F6iNV7zEJTvb2ZIko+Kadgerrh5qhJRUnOKVaGxJIKSEkAv8x03qizLGtij8dmf7a3nIUIcAyrrx
LWyMPeNBxbrRUv1unffWoy4bzy+CvW1bUkxUys+anW4hGG86I49AifzMzRREkpw7YQjwXxHkBin2
nNo6/5TbfgWqlDcVLlqCuhTLH8aduZZCq1oCSE0v2jZxA5KKKWQdULJu6BP8W5V7uicb6fBd01mT
wnQVjHRbc9PVkUBwTvrEQ9Df+pU9QlnPN2r62Lo+UqhD4Do1wOchQExORD8qDe04ZJ5bvCYu97m9
D8ppIwZAdbIC6C8h7V9wbq8qe/he9dERH/pxg9bJT3RYgn2NImbn+2sdTuMhFh6y48KzbsbA2riw
UlaKq5uP6KlsLDA+bbODOIG6WEbhU/RUsC3E7tsx+NUMym8oENJBap/9wECrq4DyqiE/tdKD8GeP
8ohwxTEJyX9XfgX+H2Prvr9PSMDbYlynAlI/uj+PQ5nrTqUZX6PLO1NGZlKJ0UTIXVucXTsuD3FG
gRqxec5nqAIdhSOF1VqnGzSq5C0JyX/Mixp932cKqRJjDW0EojV3hbWbhweXRxXB7zaw3YHMEHCz
LjKiXYVuFwINP5Q6Yudg7bQOw9+t4Umov+vn0W9+U3cnR9WlcGIV6iiijnfZJVmuxWvkl4Z1B2Ts
vyGS/+/ZjbPUxTeMyPc5kP8fshvhD7466P5iN+6COMiD9LF6zWt8+W/+zWtUzX9BQtQUWRHcCrgZ
/IfXqJj/gjUIZxG86eUI53D6N69Rlf9layZIWRNuo2ldqIv/Q2vU/4U/o2XbNlha6I38x/8XVuPb
m5ukKrqlG6BPJjwZpTSV0uWIOwqK85RDoAxxrUN3WsVT/fnVfHz6b3LJaz7w23P/f/uYnK1uhCG6
R7rpnCVf/fjeMx6vt3u5L/wvleU/7U5vWb3deWbT+8KhfoFzpI/icxwd+1g8mKGfLlwRZiZoigdO
bLX1/MYMzpbbuJvCbnVStWa51ethAcY9N4wJxtyIA7Y5r0dHM9Hwa1X86CyQB4b+XRJkbq/P1aWx
9+ZqcudqtUa27MZlrkYTbcH7hmqgUV6O4OcL1Pd6J2/v3P/7QS5z+OraO4aKQL1JFU504bIVNlLz
CJijEuo2e2RY17X29XpHMytq+s4wtbFJJaMWjgWmlTooQVdQRl2Yq7nW2XOvh1HbTWWaOa13lI/2
gS9IY4jq6fpPn1tP6tvGwwYD7bG0LMdoytOgFz+0vNhS5lu4ZM81P9nPbRcrikR2wdGt4g4P32Ov
25+lPFtgpc41P9nKVWVB/mgM09Gz7hYUz76VeuCodr67PjvK5Xe+s06tyctJquxO2LlHMWhYGxQb
ErYF/H3zPim+9cq+/YEI+931vmZWqzW56YRyoXbpmJqOn5oKsnXJvQjqO991v1SogQ+VJuCWlB/b
5FPSuOQOddrlyBwaKLhtvLJ5IvHzRU0ZJpf/0/URzWzy6cOqGtG90CI6ybLESSWgJFmnnJVOoXhl
ILeYB0uMg5mYZU12elWFXQylh+Fo4DHjjOqBK/RxExXpzVjJf66PZ2YjWpe/v4onWIZHSLTQS62r
uAp5olpxK9p8rPHJLudcrf2yYKWZRN8TLgKkIVBdX2h9ZqNMWdu1HovAhwnoxG2x8kKS62iNUgte
CFFz8z/Z5ryySg2GheV49VMKaKHu8Qbx7yurW9iIc79/stExSOrUdCCOpJnuo1cDgEknUYrUgWfe
Xv8AM2O46Dy8/rrIMIIp8GxWqzqke8lTLo6JFkAqFbhJKcT6ejczi8icbHPZBrvHT7cc2x33JiKV
WD0viQnMzJI5ObrDEnFvBBQsp4/IzaUphcBM3SqaZe+v//i5Di5z92oHqAkJsazyLLBJ2ecu0L4X
ElXjGL2E6+3PxEDz0u+r9n1JD7tklEwHMUYImu2Nb5b7HsmV1mhvcxKl+vB8vae5z3D5+6ue0PoI
BzVzTUdRE2nVldSbhBcu8FHnltJkL7ehBlGrs02nrLpVkuc/xr6OKQopOZrbS9eCuW8xObmlOh9G
CT1+Z5QNir7Ffd8Yj2PFzrg+Q3PtT/b0kIWd1/AScIL6PBqcqjq103Y8XG99boomGxqMuJcb1Nac
2PrHDIO7jqIszjggZIqFjTbz+43Jfo4ikZlyy++3lPJRVV3tQYHS8c2UmyXu+lwPk608Nh12jy1f
AKaTTfUsRRqoRci6BzG5MIiZI9SY7GjdlquRQh3TFH4ZhLKS4mIFcYicJIw9ZDSvf4y5gUy2NdAu
D1uFPD8H0qAgxeVqe80T2t42o+p4vQvlsizfuUkZl75fbThPgzHWAOM4w5os1hapjt2YgoUBD5f6
D9nodg8D9JUbkGttsbXtEOUzWx6afNUh4H5n27229FNmhjvVgUqssM1UKR0csqY74uMm2H75RAp+
VR1Bpq3ifbjw9ZSZKPPC7nw16KGJ3DgK6Ckh63QfP0Sn0d2IT9a2etL+mMEK3pASbrzfC3M8Ez7V
SUhQSkCXqLsNjrix7rxbbACBJ6trCCyrp/B22Kg7QAQI8W/9Q//rep9zI5xEiaYaIFdk2cDFIv9q
eO03dCm+X296Usb5z/ttmgRXgiwCBMRwim30BYW5bbWmmLhGgnWtrZWtvCnXYnu9r5l99lLMePWh
UkUthdElg6P26MLn1qchjHZuDUYNOTUU56uPBdUXgverfqIyG0zXjgZHK7w7vci/k4H92mqYQF0f
x8unfm+bTc61ypWF4qZVdkY2GUS+5cGY6DLU09EAUOHDAd/N4NxZPeClbizRO+vSFJHVXLdv+lbS
PxUuUtmuJYodBVkgeKNvQxe3muKTrHWJk+E5dikV4+dXWCCLFQ/x+bwtqm5hz8ys4SlnOLXbvoRS
Xp5rX0s9tOt8tCEFajr3hqpRwe7T1OYPXQ3ikIIGsk/XZ27mQJpS67HvHcfaEr2TmPd59quom21h
aKcAx5jrHbws2/c+zWR3RhxvdmFctO3LYhca2p0GW1Qr1MOodRurwjxN2Dctsx354UnSbmpvhIGh
7myoN2X3VAPNijiHA1P60qdNuhKXisv13zYTEY3JLoZNFIi2DuKz1yrtqdYpdvSaDg8pkfKFA3+i
jfSf3WxMTnyySUBdpDw+yzic1LedG0qwJmNLPpqpEYWb1DbQtdA7rb6VQr85dKPXQHthgn5ErTfe
WLGinjqpXdLmmRnzi5DQ663oy5UFUq93ysHpwF6AdetBGVyfUOUyqnc+9ktMe9V6h6JLFffB4DRt
Uz9wSQDUgWGJhYhm3d5yAPU7S7YQCsHGd1/4EOKLvPQXnjIzQ9MnVx98gQvKMnl0BgOlrAPUAvej
i1p0A0RuaTXPBP5pYSap8wt31U7POG5Fvyim53je2E32rFpF/It/BRCwUdytT8luB31M3un2mO5B
iWg/XKPoTzo85Gczi7G6HGQJjKYeNxWSu41m/KyR3Y7xawGl7tlC+5zJpXsPHkU/+XmrIHxk4+G0
8KXe3/io5by9mGCoJ3K/x9dX/px8GbEP+hM/6N/VBwyNcDUJVogKBN1KgEs/Sgs3kPfnTp2+xivf
bFw9uFgJQ2Gp+zu3ahei51zLk41sa2OQqcbQO724mGB8NuLf16dpruHJ7u002Q9rX+EnG9A2/d9B
En/ozYcC1Nv5xzO081xd7R2vvFWjCnG72yxp1y0ME6gWolxIFU5wCf8Tf9Tpw3uoBj/3odA6IO1P
0LQ3AJw30pfcKbdQCI7hIdiFN9YRssHWXdgkM5M2fY9r6DrraYkVSWL9LIgCgCivf4331ywk4Ldz
5hmilGONDR6Xd1qdQCP/42efUKRZ2BTv/3DtRdjjVfRqhFzJASC2M0hzfW3GqnlTSkO+kOmca/0S
tl617iE5Bksqi85Un3VUF+JtfjGsvT41l2XzTuB9UYh61bgRlV2OC1125um60xIZEhAXRwhJpXZn
gJoA32aDQr3e2VygncQOHYEM6rJJdvYuNJe4wLJSIEOtLjQ/cyt9UdJ8NRaSz9Yg4b7EjeHgy+c6
OPf6oQZ3X4z/XB/A3KmsTwJGCj6vrpmvc6KPxiN6B8W+RWbmVEBnPBiSWtzHlu0CJAEE0Qk9JhEt
NKfG0XHflm62TyFyLTwl5hb1JMQgxYIrh4HvnlwXh0aPPyVZ+Gik9ifM85YuOuplXO8sD20SbURe
YBHRlNkZFPMm3hV7Lh47fWvt8Ltbiw1sx1V3bPftvrwhCbhZlGKcuQ9ok1yBS1mTGMe9HF7s1tj9
VlbNvlh722z93K5+ns+32vrx+1fko7aYX67U1dd//mkWgsXMItUmwaIsslqzUXs/q512DlKISXkT
fVbUdnd9Dc1s56nYpdvnrgZIITx7yJk/qoGS7uqs0ReCxcyq0CbBwsxllxsToSg3v7vqCfnd9QUw
1iCjeP3nz03PZVivNllM5lrxMKWAGQ7pDQ1tC0VxhXSgirnD9S7mxjAJE/5YWJlW0kVngLYPPAxN
k21dfuqaTx/rQH07hhbhTxMNpOhceTdNCU6mAjelYuiZqpuP9TCJE7IsRRipMARDDncKIuYKdzWV
LK0LJ/R6F3PraLL/S8OUKzNs0rMQ2efRUg4SsgDXm54JpOpk13c+yos+OkyOJHDNiDE52Xvg5Ltm
i5PKtpFcaeHgnDl9ptrGFU+nENcVbGtr8Jy6tYe8BNG3XCu9vwrRechyBNi1sV+Ys7l3hjrZ3F7i
w3pU4vDMvfqsV+pmBNDeRGKjNNCDyVvUPkAt3dv7aONcn8yXtt+Joeplmb/aMdZgYcFrkyypN5TY
tvEu2Cbb9ljdtnfxZjw8QQ5giWzqRyLNun5O9/DU1hCKtvH6g5v2RVbr1U+o3aZNo+GSwkuH28SQ
t2FSH1By3V8f4sxSfMnnvWp+GCIM/XrehoXVZF+rosWp1RqWinFzrU/CQSQSVRPIRjgR3LBa/Y0m
0kKon2t5EgdcTbGsUZi9U2PZVwW/Ev3x+oTMBMmX+virCdE1BCqR+eSSXjy7BWQL+0lSv15ve2Zz
viztV22XQoultI5tJ4/l1QAET3OhDmAVmoC0dxfSDzOdyJMIIIyq7EOXh5FZa1ucCFZle2vYmHdj
1lTDpPnQUKZqp7DvNS7OpPcE71nbfkpEvm4SJDBkY6t22QKoYm4sl7+/mrC2kpFcG1k/Si4deyTk
yO1V5zLK/0nB+8IyXcpWzpxbF4jY247QEvTatnd0zFZEnp+6CmYG0oFwEq9P2MyClSenOyyqsDcq
o3dwqkSfMNm45cKqmrvZviBLX8+S36Y5VG5+/N79A56yu8GCc9Nu7T/VN+FkX5cwKDMPS+0Cl3s9
S1ET+iKv6Mg/1uqq245na2eu0026wbZvb924d8Yp+Ufsil26T5Zes5cd/U4Mlic7nU2O7l3AGsgN
Ey9M91BL48EdkiM2yJsE8q8JVl1FtisxjkYaftXcH9e/2Oy8Tm4CeP8ksuQxXFBOaNxtwp15lI/e
kRW4ogywXiqUz4ScqYCxoqJ/hEFZjy4ktHcsp9FykfSFc/ql1vP3/OGR8PajtQMisT1eiQ5ocvRW
ygo9RdIwwTnWQvc4ginCYRhrvZ+lIfW7tm2sY+9VzU4edNjrRtHtgsJtbzQgszgkuhH/LwZFG6vd
PpHd9Kz6iGghE5Jv7EGN2UBaslEhiSVIxOTYglz/GDPpfnWKTzLTyGgrnY/R7oZ1ekT0b+8dmn28
iU4cynt47Ztu02+VbXOEzrPN993SAnx/50IqeTuB8miPam6TtkGsX7oHw38TfVePw110tE7RQ3wK
vrbdwihnlpw6RSs1LnqGZYb7G3pQh/YbglhfTVacuBeH7I77p7+/Pp1zY5rEu4vRBpIHjAnNkk3r
p9vOWywFvh9LUah+O18dxK1B+LTtn/uduTfuo4N28E7iHBzlXXFsjsY6urM31wfy/t5BeOptZ0aD
JonnM2FegF3tY4mSl//P9abfPXzYN5OmC9usENVCWbRDOcUL7hMgMqnP/7w7GxDn9U7enSw6mYRU
DM4RkGaHntz20Ug6aHnJpoKoHejB+noPl2X61/6nh0n8NIwYEepUESdVyX7rIr6pbGwBkpyHU6Sj
PwZbbx2m7UK4efd70NskZpp6o1chMizO2AJNKxFOlFyUG7F4/hD0hx4mjyd9iPBwlKLR6eRh1w79
Dl+qz1767fpszXyPKbTZV5Dc0mBHnepIRxzhsROPnnEWWAleb39mfqao5kiLbBB8Fe0P6iEeUExN
vGIP1X7hmjH3+yc3phGhxVxHmMwxJUSlmPX2LIxwRMDLL4jX1VLCd24cl/5f3TmGMBlhg6ripEXN
BqDDWinzXYmqxMem6dLtq+Y7qqx+FYR8ZHShVmbb/66Fdx8i5XS9/Zm9/ReOGae4sQxV+5Rq0toe
nVBv1sJ7zMZnK1m4u048Sf6dhlcp3rwdg+Wj+iJHQ+igHC9/QRNZ3KDMYyP6Hvtno0HV1w+hORMs
u5Xt52a7jmWEn3wdfS+/VVCuJNztgUbKhzCM8yOeKcntYFe6g65WehFaUZwBuzFRkmsJVS3ftBIP
Fjix6JqlnnIwDHzYYltEG6PR4W6PdXRb6Jl7yALX/hU13JzQMEuQqr8+qe+vCTF9E6A62pZlUxWO
MFBo0ct1IKv7IRk315t/f2kLebK0U3gAopN8w8FnYZtB84fvt7uYdOSZ9KERIJP+9pP5wZhmqujE
KbDkkPpz6yNfaGxTIBLXx/D+FNlTdxQcIZF2aF2OK10r9kYSKts+KkbEapEg+1gXk/goyspDPZLy
flip21plLY3qphj1/fXmZ3bO9B4WDUEXpRjwnIQFk84YW3SCw1Y6pZGibPpgzI+xIBRc72xmuqZX
L+qkvY1yjTgpCDD7XMN9/z6Rl96wMyfj9LJFYa8KK6sOHfRoMs2BEJhjpbj3UPty8XIuw/5j0WwK
DxdN1ZVdw6GS+Bc/RKv4Yo+A9Eaqftfn6f2tYV/c4F6HS7yV/KjKqtGx9CdQSTkP5Rr7DGOhcPk+
OUCFsPu2fax7LaUr0/Biauv+zlQ5eYCL7n2PcWvMdjmqCfmqbIzsq9wljz6CutvaR1LCC2Xz+4dG
OK1pxjnnpSqYQktDcqfF0ePG6B6bcQnGcLnUvXNLmhYwbVOK06yS+USqgeyX/S21+p/Xf/rMjjEv
H+3VWRbUTQoR2LBOHbmFRmmBKfyoCL3CuAs8bSE4vp8e5RNdttCrXiqpT6K0VQaniqPPgBuPRfPZ
Eve1Fp/VEHlGsevUO4F4wvVBzezMKbu/k7vOTmohTn3P09vynTrKn6126e49s6DNydkZKVi/5Dlz
1iQkdpHYRC537Y5n01q45819lEmkNwOhjSj8cPKHGMvEjhZ/Hc27scUxzX++PkUz4WXqRRZUZgJX
qmDJpi1sLLM56W1wjJrggZL2LZj+n5W8lCWZm69JACiRjVXxiRWnUcT6yoS0itEzbn/qxe1AXlhj
M998ijP2ewlHdlROncC+ddFH1r+M8cK1da7pyRtbVeMyrDQu9WgYqms4zsdcDZxG7xayujPbe4ou
Vn0vCJFRt0HV1MO3qMQBSM7dYiE+zv36yQ7PkNCNC5nZlxrXEWr92KrJPXnYj4DsVTwy3m5t9DrG
0veZdxNF9qPZSYgMY4EIPTzVTw12TB8cxmXyXoWQrLXwSWmQBc3IGvsW/vIkE0MAvdf3w8waneId
zbzqkZNgTyOWij4M+xrtTBQW0XT7YA+TTR3IA/LvWs/1rbZwykBgEe8aw/gW2j+uD2HuQ09etzit
uKKyTAvBd+uXJ7ofWWAhSs9L90PtT+FsipWjQKqaxgkzbnRFJf0mTZNkG+ahtdDDzEb4C8yW9ooq
l7l5qrPqm+vGJ8P2P7aHp1AdacTeRq701KkSdyVxl8IBbtOk9x+bmskeQ+rVw+K0bZywNuUNj5bc
qYzYXg9uqO4/1sVkn+EBaHujrqSOsG9t47vrPVZLjOm5aZ9srcFWyzGyRe54CJ+h64oiToMi7sd+
9+SwDK249UtbTp1I/Synv+P8Vh0WFvy7VV7EhSY7KksaUx2D0GSZjKB4w1u5T74lBSrtstC3+O6t
lLZA/iAaPhaDpigd10q8IMdLz7Fc9F7sHLku7BAD5M78BZjFxJDoP+9yfXJWKqQUFCMzwcKiRb7T
w8hfFVYcrcuiiX5Eeev9GQLj2Yagf8LgRTsVItZQcGrhvERwCgROF4chN+2Tq0nBreHl4mgCUN4E
o2r+A9kHhRglRvVLJMMnYwiwrxFoXnF59TZVG9vfrn/0mWg6xfE3RSH5+FlYpzxTsPAo8jy9sbsC
3TDMDn5Gg7qUipnraHI0V1iQeIGI3JOCzoUWFZtq6FduR0o0+uBQLne0V+eOGbEfANkqjo855Bhi
RhWoJ6ym0Q7//aHJmmKh8A8AGTQISA+o+7lBs47rbN3pj4b683oHMwfDFPSkWBmUSjkOHTevf0u5
4p5wIZBQMzOK7fUe5i74U3BThZFuYwT64KSlVW9y1u3OGCocGbAeXwcBmn5xL+Kt3SXBKaqQ9lOS
IFjYle9zmlT7Lwj5gAY9sDXUXMfoe6ZL30Sl8gZTqkOsY05ku+bBzw2BslpzGvzyEUXLb3VVLMT+
meg5xV1hF+MGttkWTmdGwy4PpABXp3pceJ3PxLgp7grpxdwaKHQ5lXkfSNiVIsoFZ8Fvkdcch02a
o24XLSzEuXUyOQc6W7Q++WrjhDz8EaOSY2W0P+pgWDjB5iZqchKYJQwKM7WMUwAHYQXNF9e4tP/Y
MaNNzgLfy+wyHxqQKOgyBlht5DZE/XipTjETZ7TJ3arM0doZcuReK7Rc4Aj4JjKwrofMfJpurHwp
AzfXzST6NyaGKF6DuDlKfSs38jZydPbNn5WUb65v1JlPPEVgFSRt0SmvB5zdnrP2VxS3qzT487G2
J7HYF40dKRGx+CI7P5Bt77vfMmKW11u/tPJODmSKsAJ82mcZ0uFOU4TuKlLGi/eGEWB1ZRXVATW/
et2EkvY5sd1k4Wkzs2CnACsFwXbFLm37pOtj9AV5jnwXypg8XR/QzM6eYqfKLDW6ugrdUx4iZcGq
kgVH8EOOUJtO9t2/0dAHuN7V3EAuf391htWql5fYjuqnEGH9Ovd9/LJIIV9vfGbNTsmV8AbskMQ3
nJDU3+iDevbT287oTo0bHK73cDlq3/v0k71to9udx2WABHNJmkiNiq3h4ReZZUjzV6gvIfEaL3Q1
N1OTfR6FqaLZ1ggbQdccHy8UxVxkXl028XvDmG5u0TdI1SK6Uqp/3Cw++HV5KkAlBZmGsw05yuBS
TbLqdWp87OCfsp+koTZbJXQT5H1c315LMfUkTRplbM3GXPl8/evMhJQpSI9neWRT/Ukdl0p0nf3y
Ubcrl2LKzPd4gSK8Wrl23CFILeLSwRv0oZGHX9z5F9btXNOTVaX5upxZdmmdNOuplz+H0o/r8zHX
7mQJjYPmJ2XBSzPqNGiSmAhVC59zZh9MEXrQQhO3iGPzFOH8hSJ7vMpwlIwNvKLqLniOAmn3oSFM
UXpZojRaaHOYBsK/7WQ85uII0YSPNT45JhTydCauS6VTe8NzqRd/7HTp+JwJqdMiXGZoIsYkbnQQ
OD/kwCT1SNonqXxOG+2Wq+imA5gnRcNCsJhZ+VNcnhfl4I6qSx3Y0kEvfkOmcD0o369P01zjl7+/
WvlF5I5xpHGjrsNfFvmoEE6WnCsL18q51i+L91XrFfxqa8jRGuzQ0kTobSNwQVk1Hq+nj/38yWUv
xxgHv1nukiSy173yHS7xysNe8WOtT/ZuX44G2ttl5ojoZ6cbF9IokswLP31mA1/0/V7Pjeuj8IDG
bOaYg4eAkdb9zCNve/2Hz2zhKZrOq6UQS/owcyRVvXdxN991HjYKApP3XZo4Q2btr3c08yjC//vt
KHhe9WEq27kTjIX0yYgHvKT0EWN402+8fd9I0EPakhQbMt97OUkblNmFu8taIT1ldtV86A4lppRm
HO7UwUiG2pHy9FfW+mfA8Es52/eTJRoohrdj1GGmp+MINtFYpUfxub93Pye35knssxUyovitrPw7
67ZdjWt5Ez3UiOnupFP1DTDw0lK5rIm/znR+weU7v9pHo+wjJF3wC9BO3rQbfy2t7uNjsspWd9+2
X47B6ne8S+/61f788DhslDXgTHn1+Omin3DhOIUQjYKdtBHbJYDbu4uXH3S5pb36QZGFzWNRVdBo
3XPZPqn5EqZ9hrJFpv9ty0nUSKIyGSrGWtt+I62MQ4amhbR+Bh8OpLfeCghT0QYhIsCn8sK77iW3
9t4MTyKVnDYDQo5AK7v1uGu2PBzPxgXwyj/DFiXT9cA/4REfkJW9IrG+NTbNSuMD4IG9itEUydb5
ARvjJ/tXeGs+uTYSzStsrrdLJNAZQQEUO99OjK9jyqVm/MKSFaCcPSfdZWsczreYDW6Ds7fPtyiK
r2r69DZ+uBBJ3r1286EnIbDIrVBISCc7cnTqJSeoxEqJnS5bCuBzC2kSBWvJ1Afw8iA1yge33qtL
GLCX19N7H3RyDQ7dRpXGiIbbJ+8HZPXVZS1pm+Y2OLj7X7jFrbwtvkZrAtIf7XT5WKfuHK7ym2rh
2H5hAb3zC6YwOlFaaeQKfoFB3+5e3UYHH1kTb1sfMDE443+zKbf2jbwLweqGW2njQkbWjvUOm6yf
Sxv1JXXw3q+YBK/OKlKr9SCJdJ+HbbfP79xTex43CkEEtd5162DU+kU9qsf8kK4e83W69k/1TXaX
n6o79YCd2Cdjc/2seHmqvfdTJlGsKNo+rCQmxCo2PfHL+2KBKL/wIutDfojYWb+kX7zk/VtlPazs
TeVI34rDUvcvOZr3up/ErP/i7Mp6I9WZ6C9CslkMvELvnaSTTCaTmReUzAJmMxiz/vrvdJ5y/TWN
1C9XutHItO2qsl116hzZQUAKr2FYxMoO39qgD9D+H3rb5E/6GO8cCD49WMfhyL9HG+/U3HXv9qZY
iQ0oGrE7dN2toTq4WtqXGbIg09Pi3ABJVZD0wZ1B62Gc1EtVBtMP9uh+j9G8cNecyr/NB328vvJz
kGod6mf4kw+4Oz42ndxv5aPxASWosFqPG+dg3mGXF07hmeYIU4f7mR0Ysxk9G9uhuisf64d+K7bu
Mxb0m7sFCmvnhCRI1/kWepgLN5CZAKLD1YYUCGUmsasZr0PovYeDWIIszcQ+Hag21pRDc+u8RZYZ
DGxtOW9DdcY/jwvn+tzNwtOCFHFlSZjEMSo3pYBIemg+Oft6B5L7nXWsv9cr83fubOwTtFbX6iO7
t4MSh3l5n/y1fl43jbPvXXAKHZiTJFNjWDHeMLkPqcGiDJsG6MzsMZUeJEbIwkQ/GY8ufUazdsJi
Q7Ez1h46JG/8PX4wD3xXbujReHDXxr3Yx4/Js3woD9HCgT5nijo4B8x7vedKgOKhXs0Dnwf0xflR
PInv0c+4XeFetK43I9tGR/Mu/t3ulujG5s4dHbXj2kXXsRgzzQKQHEenYaNWkHbfW6tz6M/CftOv
kofqX7ZH9847wLfPJpitzj5xY18D047sYvLKkglsKXh13ooifoigOXXdWqwZb9PxPFYSTxA6xezq
NdJjAcFFtNn29w0uQnL16yXBiZJvnA+xze69FarguIvi8hnIv/k6PZZr/HftP+b3tzWGmkzzH8RQ
Voxmi5COBogAGhtZYNZN2EdsIbqc7fOC3epwn9iYCpEpcLfU43s/HAjEz9OFnpq549DRTuZcOChT
pLDQNmzWxomunCMEKff+Jj0NO2gj425ADxDlCMv7cVec2A4CTfvr+zg3Le0k5niTy3rANvaAWBjk
e2G8i3EB8z03tnbMWpNSLevPUZNaqzhNgqjq0PuwBFidOzh1JBDvzTgVEG88guHjTb7Yr+Q+/waN
kI165X/c1zEJ6G2x0Tk7wZdHjhlB8nxK8SUZobIdV6Gdg8sv/uUa0EhM/IW64mfN/ZKNaRd7tzCj
3iSwgzcz/EWDdPXy6z4LcGe9/+CHzYcINjx4TlZ4/0D5MvS30H/dkOBfgideGvw7vj7l4et1s5jx
bkeLHBywIc9vQZrDRYrgxep1bxvv18eee9jpT3RuOPnERwwu1uIfFCIGAfnaYPxefXOf/V/lQ7MH
Txpo/pyn4dCt0V13TG90Yi1KjMRLyrrGPjoVXuwKmsrW02jaC0miuZNGByxFUcocOiHeRt/HkKzb
e35IT9E+ujN8vL7Bn7Qld+aqxJ0nBx3I8/XlnPEyHcMEuVWAAwQ6nAsT6tgvPIqAuFiITDNUjKaO
YkJxuTPyEQvWbYxTd4dug6fiu3c3HOpH7NGBn8BftvBKmjE5nXtoiKt8Sp3z4vlV2Jt41Wd/rq/Q
OQN1wa3s88p98d7aaNshy8+T4M+leLeNR26mK9U768wGBrn8y5bempeTYBCu0QJFnladrF18ajhZ
p/FQ7SGKBmftQnICc+Lv6/O5DH7AV7Q44ffcbJoRW15VHRgnHszaCTiNQmpZezqhC5knuxRCiH5+
UxkXX9TigQPori8yfLFJ7ivr3aH3U/+yMJuZlJYOcpq8vugmemZFg1/mUOJhb2P0uzIV2g8gD25+
5EkTRv7vZlrwmNn108KA1aOTHm0nw9FUePiVaBDqwOObSoh7iSA1jJ0NaT8/eVfuTY1ulqlDbowi
MXNRIORBohQZ3h+FcRLW9+sLOOM4Otqm9AwI4bnYGy4SSFBm6ltjLCGR58bWrgexrKOUm6W3d6oc
YtXDm2GlC8fA3NDa7WC0xrwahHL3fgXOTVp6zYNDreLx+qJ8PpwuOL2OY4k88CN0FJgSBc2tu9FA
S5tLUyCqIIaM5hkv+dsaI9l49uBtMxWRH5BoNjdtXhknY6DxS1ymABG5Q23vzaSJ140dNafJsECu
Y9gJ/pdmGwIqxE080iws3Mx6bsqBv4HIJnpWEXWPdTkYeztJqofM5XJN/Aaq2yyWe68hZGWUMVgo
oMQc8rTka6i6ZD+U8sgho76/a+qaPGL145ch69q1yrm76yyfT8E0oStOkPjQDBU5NGhY3Rc8Iz+c
qp5wEWj7+peTFlBtg06b/5w31viABHi67TJIbkNqLX10JTFfjNyYwKKPN0GaFVO2ognE5SfLs+0Q
FSaorpa9seqnut5h/ZALijrZbTigsrjwQLP8cXRbNGBbHshRQHkjVeAUSf8LMmURXjuFbW/EAFFO
qFPlE1TihXoC0ejw0Msu2yQDkW/Xd/lshpc2+WxbXyL7UDWmgR2CDUH0oUjzsGh/MnA3ps7LBFnR
6x+ZOWA/Oxq/fIRlURl3he/tZdfjpsly+Wi1VRV4qfAXzr65eWjhlaErEXdl6u8jptxNzZJmR+o0
3Q6eaEMrsoYNSrzDwiVoLgekY4uyCVzbk1EA8yEoYF299NhKOd1wIoxHQNRL81i10MuN+IhyRjf0
ZdDUfQliTxRsXrmcbDvoUIVfeCbMJFcsLRpD4NshsZtH++as15qLEkxoUfwGirpdnRVLpO0z4UYH
IjVKpK0PTrv92GVrUw37zEoXYs2MgejkT64dJWLkSbQHyfOesBZKG531t/KchQ2bWSAdiUQZqmgV
9KT2MeD8YPd0IGwkn7qqDfvqpm4Hy9ShR7kbFQ1nnrsHr+Fa0igwh3ZHhy647kNzU9CuYErEqKsY
Itq3pc+f+jYTr3nLwC5pVuTZnYi7sBVzu6wFBGYzNLPkvr+3RPlYxM7WjOTC7X5ul7VLV+eaDm/o
4O0jh1VbXFfPmUBmbTsCodvrq3R+718IZ59sH18iDYC5MWScPaigNZ/Y5dSw72jaC4C+hbGyQVYS
gTg66w6iL5OFBMDczmhlF0Ym6YgR7deQMgwjiI76tAsI2v2rJXzK3CPis471ZVqd4ZQ2zW1/X3Xg
dcq8EiWHPrfAJlX5zikSLd1mrgtEABqw/QF5pNqpdyVJVQexZNfLQOUpoRltFXS4L6eBLQTdy7ZC
9d7doUkwWOGTYyRH8pABbL/3BWlWN+2ljkiHyLVVlo7w9qbbPDGAiCGbyXaiVj+merofDZOHcpgW
zsEZ29Tp5XM/T0snkYgQhO1zCU7LbrivLbq5Ppe54c/H1pcNZJYTeyUezxCoNAPl/mVxFIpxSbb5
8j6YOpra9+siVpnv7iEV8cY7tVIFWhxv++Va3HGqVAhfRdEetPFN4ND0qBKwDHi2++u2D2gBx1Wx
yyECbuytIg0HYBxTwQNM5sbfrwWdhIiyniwH9MTjCPpIVIrAT9mh7i3Yjdebz6fsl83Ni1JNEKiP
9mlvPJGk+5VL50nF5kLqbCa+6AxyqrGMrnALSA0MrYLIaO08Q7SNHsq4bt/cBtq/1zdi5pH/+db7
Mg0uepvxEsRoXiHfwBXxYRdJveoJ5KedUq1A9TgGfT+Al6lCw931b874hQ5bc/2kgJITbi6VzEVY
DgMJMwkQrdHGtzm2TiKRyJ7RpB4ozBba7ByiKKDEraz4tjNNx6+lMm5Gd5LqmBG2KhzlBKZKTlZT
flxfoBnX1gFrJB6gmNzW6oyL6wLHrOKQeO3z9cHnVl/z7Q6dFZVnmvUxdt+asgi66jj2r9fHniPY
0lnkOPN7FdclPXZ9U+xjOXZDOGZREmaOC6KHyG42kLwd/zXFaDykUwuNXsg7oEeiV8mjxTr7cTSB
FQqzNKkOqvf7jWEbZlDlRXcSzB/bMPbP4ULZPfVD2Xg4cfGSBPLx+gRm3EEnpzNo6qvJq6BDAAFn
yAZ1m4mOm6gsd9QBsjLxyJ8ojn6Onbtwml5mRbAg/P7fQ4IYfpljWbBionUhKBGVL4WVVH7gjQQU
D9R1AJ1p0dm0ggKEEQCSgTcUNIu9NXRNl1Bon1wYF65QOpZO5TK2PbucjpHbA1sYN9xlgEo2fFxF
DRDpQWrKfyPAhx8sthqU/l1abUpfRndOP3Y7c5JDYPakWw+52x68avjrAbJ737uQEkcoswPBEjvk
BVX3/cD4+yCN7L1NoO1guM7wK2alHfDJhXR87rQV5CNTvw/rhgozoGf6V4JNP7AoqsEeR9t1SSKG
67AqXiHUUNzVpk+gj6iyHzYpsl2XNNBAb+t+ZecpX3epAbY67ufFtqDFD2WWEK3DNWZjVpW5BW2p
c5BtTtYmsauwqHp/22Pimway9uE4pXJVNiDcsMzGDgk0sle2UOUzjpfUCswiB8YBolb3Zev7m94g
5t7JVLGV2WiBql30x1Q04gkcl3geiKmPQySbUBqoEiD9wgrC0tW+rkcDeUEIuEPYgpcBK02HBuXQ
yd/XjfryWUJ1ApQhiRSaXFt69MvqW1c1iCaMP5Ei+eY7twnEgTf1v2bsg2Oza9OyPVY1Q9+anTVr
buG+c30GczFLe+uqyjfqdujU0XU6c8VEFQXQQ6tx6Sa34bSQLPrvBGyVQetHdvIogV5XXn3APynB
bDT+S3134XI7sxE6DtLvTK+Kh1Yea/pT9n0A9nuP/oth+9eXycNv/X8vpjrKEQSMzVQxVh/L3DNW
HaInG5QbEu6CWWenSu9lqsWP69+am8v5718uDpE5Zj3xCm/vKi+MaRrm/ISmYd5mCzeTs+Vcmox2
TiHV4qusFTjDcbiGNi830dhti0RuC9GiPsCW+jovGxfVKfp80IHWg4figyzld5ZlO6RQNk6+RAU+
N7x2F0UaqE+RxBuOCJ/pyi3SaT8SYW/auloSgbp8X6A6NZAyLDyph7Y9isnfo8PuzneM9fVtnhla
hy8qQXgJ7lzggj3P/ZOKMnnO83ophzU3uvaKrgqDgRxVnXPw3s9BshWN0oWq8NyyayHD72hPkM2m
RydOHylxn8FYeO/KpVfwzPA6NlHRaBpdMJUdKX+H6l5IuzuoGy748Yxv6fx+Xp7IySylhWD6lHTf
qhwZavd3u8gQMeNa3vnvX3wXD4upKadGIQ7VahXZgOwC4hKI3txVnD4acukVM7O/nhYkUBjtSklw
8kjLWjHGD6z1FvBJc3M4b8yXOVgsSwQSEepYdOA/6i0TPPuGz8NqSKp1naS/vLwcN9edYCau6ug/
bGzdCerTYzrUT0Os/EBQpHvyCRhAgxUry2S/pU9fr39tbmZawJAmzaid2fRIBCdPfhv7EDBPftl+
T3eAugERKBfZeOY2SLt9qop3pp0oevSIeR+RHKXw5sf1acx5iObbwqo9Q7pwwNRqxa5PvGnvGrVx
70Mxb+FaMLdSmo8LmUUxuqvpceiH+6gZeWDSfJ+xYSv75NknbCmfcHGZTE8/uCsIRfoDs7xDWdab
niXHyDP+XF+muaHPc/tix3nSmTJj4I/r8u73CGFUSOgtSURcjCP42Zr72W03+Lx3/cMIoIgwMnTi
tj/rJEFlvV66c1zcZnxD88Ocq0E5qH/hzoe7vhxTQI+95tzXrZYg7nPTOC/dlyUCj5fTtsS0D5y+
cFIEgzeErHlpvPKWeIs5aB7nDyKPrAoNexBjgVD5j0nyFR2fuFpIr1+MHxhf8zJWkonW6N85IhEo
zpXPZiPaoT0Quxv+oMUHGO7R5fu8gbrvdaua2xXN+ahjcGUrzIiVDBQ6/4j/G2nbG5dLc7ss9rxK
xK59ADGpDMch2/i4hncGpN+cHg/Vm6agn7DMttqU0DONUY/6PO9RcnX5XUnMciF6zKyRfspWCU1N
MEKA/UpUm4ZBaJL5Oza2m+u/f8ax9UM2y8xJMQtt9n09PdSsWqt2KWk398s1v/ZrPy06v6zBdcLA
nxGHrRMHGVlCVc8Nf/77F3+TvCoU9yf7EFHIJnfAdpTdKibP19dlbnTNm2My2Zafow8dbNiy+Uet
jYiXelYvHgimp8PnRw8qqyAZsg+19ZRLFlYlW0filxzfBSlebvv9mjM7UZlzc4CUQO6CO76PX0ZB
UYFxFzupsMr/9+7BHDTXTVKwwJQdwbvHoh9y8sDX3rm3XIoxtua5QqRRNJLKPbpJfiomKwrwHjl4
sbXUaHe5SG6CvvW/tjOi96zx86QEqXDWhT5NhnvD9sVKIEMUtrHnBMmQoQXPMmLIcwP39Zgzz7kD
/1F6YqBZQBE1z5Z+zczBoSc+rMjrirgAP+Jg/xH2N6v1Qcz4b0JC8bopzJibnvQYaUVcAjXGoxfL
oOVPFUM61SxCr3CCxsxvi1P6627gTg16et8+Ok0W0mJfY3TuLHSczC2R5utN3NucV5iCJQ9gA8zp
Q519yP7j+gLNja75+tjXY6YoaHFZ88zNHau9YKohx/v9+vAzoUTXIi1p2fEE9cFjxCF/hx74burq
IErq/W3ja64uC7D35hYWh3dQhUrR/Oa9Z4Z5mzO6mqOjJxVpRyu1kZbrwsyGRrd4cOQSg/Ocbequ
blh2o6rRPPap8WBN3p8iV2h+hWLDhjArDdGEv2BCM1/SeX0Jii14MUrn6NMBrHQGrn4gyoAbtC4P
6psklUxP5+7ldsrTxGTsyMdxl5Sju1EGmKQyvMGub/bMea2T9yZD6rSgO8A04vcJohzsNq0BT+8Q
qsY8Tlxm4pc7RQm0jpVvpNUnazsvltpKLkMz0Qun7bay3bZp26I65qLu/kiB/JKq1LSr2v7vZNSk
DQzDLOsQDH/k1AOP0YGWqgUr+fW1m/FznTd4pEg/xXZvH2ujhmSLTUkAbrkni48nyGv9u/6RGW/X
G5IKnBaxSRvnWKZo46JQ7AJkKPGXsKZzZqw9ArImmpAnF/KYxNR9MoZePg5WyfcDVZEK0KcfrRyQ
li2s2NxktNBStd00uHRwjxFU5hvBdhE6rMrGWTDmOYPQ+4yI2Sg1Ga59BHlEoHJ0F5FtBR6etkMX
hiBBnr4yF/2Y/tJt+nJbCRxUM8HUYnaEVIJ7jBU6Md0Pj76fKbbH6NukHqzmN/EeS/6D1KehQuO3
8YP10cIx/Ck6f+HKpDcZ5eWQmcAjj0e7kyuSjqFEZSibulAQ8adW2WbizTGHtKAom9+DN/Ur0IC/
VF2yF67aZE22zSbr1TOWJERnTElvTLLVGbNl18iqJHKV9ckbd/g+LsutafKtUbAFBOBMxNL5iDsy
8KHNUM2C7RxBsbD3qH3bJdc5O/qXJ0CegqkP4hJo3fUiMKX/iUCYjqrXTY6sNyAZWRkJo0DSKTKq
YGxBQoZaSI70xPXhP7HKl8xBu3UoXliVI+ri6DuWOLm2nWxFaqp9ljK2ckx0lThNyveRYdUvvlDj
agTdeRZUSkXbIvPcFfIN+crrSA5mgrQZd5aKoVMspfWnH/NmNbk+X+d2Qr6VHiWvU1KoD0aNykL/
BZHfu9KPn9HpRN94mkXoC03tH41fka2XR/Rk9P64ycbGiEM/yckLml9QcB1Kz13KZsxYn95Oo5zG
Z9IcqyMtDeu+bztAOGTh5W9TzK3H3Jb5uiBgglpY7rnPnZMeX0yltGviupavjqbbVTiUi31p0TyE
Sih4LDF9o3y6vq9zMU3vqolH5fd+U5nHyMn8h1g1bI2qh/UAbVWy7+LaGAKrceoVsaUKXWC5WIiG
hWTJrmZCtk49TdKe9k0kyLGy0jhgFvkbi/iPxW8UJfL07jFT2r3rSM85Ng0YDFoS+pYdkPrH9eWb
+fl6o9CUuROMkvRHAaxtmLdcQQ0jg0GfafGXQvHMRUDvGTIGVUIPIwOkJBlfjQHkNYPB/k0dMjho
fV06qmcCn94uVPVT4XmDbR7llD5WUfVRMkMtHCZz5qxdA3xplUnX5/0RPQuAjpnOqzSqjYAqArB7
5ltatws3gLlJaDcAs6k6jrx+d5Te8FBE1krGS7pKF1Espqe3BjmUNAq6uuNReP26Gd9R8sfxx8LM
em05ntg9D3Ow891mV9q53wm7SiXAEEejjI6+GZ3KVPxmLnCq18efmYzeA5RA5rRUcWUdAQxCr1ZS
9qADKYS/rvxy2tquBWa+LklCHzJoQaTYuGQJM7asNwgVjOWNU4BFepoeFFtLe3qBHPGOYquuz2zG
I3UyXt+23bEreA3pmCfmPk5+FThLzdEzKWed7RYVZukJW5hH5VRbv3N+VFAGR8WKQ2Oj/W1N1S9m
ZB/X5zFjyXrPUFcwg6Pshmcyre4SAMBwy1yax2d4unCYfzbSfzleoNxamWnC7WPmI2yZ6NHbJ51t
3js1FDzjZIhCK6Xlqm5AISdAjQ3KgPQ1yqhcKXTNPEXOWUm6O+tIMeA58Lc+qFNIlaNfY3zt0rrc
x44kewk89cpvC7AjWa5Yj7byNpXT22jiLQD+cTOwRox5HoJd+nWSFdmj+vDQN8ra85r8LFzyK63Q
F4WmhruJcjhzlpFdUQ9/p7iawsKvX3uQAgLMVMWBbUflJjUrSE127MZc1Kdy55d1At61Ilnu9EcP
FOLx2u2VemnQnPcKHZrmbhiAm/BVWWyvb/mM6X625H/5micK3sYxTNe0rG3eq5WJC2JzUwe8CTDi
f68UY1xPnpuV5tFq6YNTRwce+/ceL1+v//gZx/5ssP7y49umsOqoB0mw7L7VPZ5Hrhs2yKD7asGx
ZxxCR+4Xflf0MYvHI8C7ZpiM0R8zIUuJnbkUq95Y1YNMMumr2DmSPJMbu/TUiOKe14AytK7u2oQ0
YerW/nPCSPyojMrYxIobK8Iq9d0bOiNsMiqeb1pKHa4fyZSJyYkIFFtzELmxfueRTgUWJHaGRi60
U88Ymw7Tj0AjmDmZRCXZ+555duCWr3G05Dczx8vnm/KLMRDq9hScexSSRzvalttamKFdmkHXPhjd
dzTtfcuWmGXn5nG2xy+fip2JU1VROE3L/lUy+00TdZBTuVQOn4n5Oo1smUMRWoK7+8h6F6QiqUBn
pH/v++igrxIoaYwNWrarhaA/t27asc86Bb3opLA/szGs64LBaIM0oUE17IT/mJ1FBEQRXDezmUuZ
jhgHaC5yayjSHTuShWks9k3sHg2jD1wDpFeNvZCRvRgYqKfnEVrHGjsnbeJDa9TIZG6YI4PevmvY
wviXXRcf0N5KqgamtI4llMFLIwumyErNsGtKAnq1yWVbVKFbXMpZXturIbYq1NP7kqe7yPBRsknT
8d1kXgpMqZX2Cys7N+Xzin+xSXBM+2DkT8vD2KGdKKW/UKc2w3SiLOhp2y28Eee+olm+Y4FzvzNE
fMgjtrHQ65qQYS+MU98uufHcF86h+Ms8lBXlMpJVfCDOMZZ3ZteEaP0ApOn1BgvEzmnPApSIi6b0
8/hg2rFCMbT/gQI+yBvlTnjJpsrbpRLmxSCBD5naROK6qUlv5weSlnHgjsVLOk5/gPdegrhfPJzw
Aa3swEf0lKlE5AfwQW/donhE3m5BFWVuE7SYwL0e3dJWHx9ENHyPTWU+yDErAmvioPKE8t/C8Trz
GT3BwSWpRslgTb47rHEr74ZkS8fvMV0IbTMrpFODSOVmXdqX8WHIfjmoqnfo5L1uRTObq2cwgEnM
+2HEyD79m0dPvnilS7HrYoiknv68r1IWlw2wrAcm/rDJWxl+viPeFuT0D2X2eP3nzy3MeVpfnMzq
eZG2QxEfMhKvfCB9GFprrg998TjBzz9/8svQJnWbKsaz4ZCJERlxJik5MneMdzEUtL/ZwIbeReUY
PfWx38dB0njFgs3OzUlz7DKSgtCoSw7VJOp75DkjPJPjeHN9WjMbrrdP834YTAPCegd0KECmjD14
6g15pOfro1/OdFJPb6EeUEuq2sGCw8nCPPge/2caDhozogpHjOmdsZ3u1kmxW6Pplauutd5HYdRr
WZagtu2rk0Fc0J/4z2MygQ2+RYbGGdkzb+RdxfO1MK1DI6t9Mkg7wEtbBnbhPGde+gbJ1oOXQMio
5vZdnfK/BRtWIy23Y2c5a38iU+ChV2Lh+JhZRZ1GpWoqaGGkXnyYUG4PiqF6wr26DpyGLxjB5dQi
zE8LitKxG9d3AFBNzD+eSVZIA4VF0WNt6CaJi3vfbl+Sog1F/PP61s2ZnRYqOyUjyF/a/NAwfgSd
xSYmSzo7M66kJ0z8MR09EJbyg7LPWkt4nQ7ddnCiFUWB3zbIB2PFdoCa1PWZzGyOniZB1hw4C2nx
Q9kZOyqmTUGgOj3Gt8UcPUlCcpXWhY3hM7BeAwmBc8X6d/2Xz+yBniPpo66oXXfkBzK8K/mjJ0vt
s3M7oMVJwzcqkVDJD2bmF99o5kIeNI54rOAZrX/yjaTvgszk7U+3MyZwAmfFkrzmzDGgp0skdSH/
LXEEK5nFQQfmg3AY47vE6O+t2mhWFpCxCxs/t3xa5CSOwao0rbEzkOoTKcofDsLdwuBzVmX+9zzg
VZ9yr5iSA0sHeGO7pd1zKquFytncKmnu3nOUKVhdwWY9YC/d7k4oNLxW2RlbnachEOtv101s7kOa
m5dIiNejJY097Y9Z9pdL0LJZoNJEOomobnX9I5frnzgGzl//cnjS1pYMQOjk4Eg0dKrESVZNn00P
EpIvD31X5SFlvb9KSJwGo7D/Mnv6aAxENNmodVsP/gk9cvEqG6xvOevzIKtA8HX9t80sgE6QUY0x
Lv99jQVI/XRlZG31BGGH7OAZnkTSAM/reGRkd/1jMxb5yRL7ZR3AMJFZtCPJgRbtfZu1IC1pFyxm
xh719BpnpHNUjqF9uw4LAZWhP7nr3LhImieZ4EyCTAJuCU2KVko3aFGhduj3qI3D2r+J1RRGonmU
65ouH72cHzpvmL61U0NUYPOJ7K+v/dxGay6VuyIdlYUDTcqnJAKWIXqiAGgD67mq0iXuyrmPaO7k
cShsO9CSPJjSfcnK9JRH6EpvJ/u+cqxvPFELkKaZ3dbTWgY4NVI3w3cq85G3aejUWTAQsXApnHm/
6Pks0lpeyssGZ7+t/ljTRwKUYoCNoVCJub4Zc1/QAkLRuC30HIbz7ULuWfJ3KPHsHgC7UEsAk5md
0NknsmyQVjvE546ertlil73vzZCCWi+n1ssYu0OPPtZy6aI7Nx/tQI1znkO9FvG6jVBhyMs9RCrf
rQSeOGRLzRIzwUPXR/JTaKvWEzX2E1qWIPWhuvRkjZQvbPrc8JqPOybENRKzP1ObZX9pPLxxkt/4
rNS5KGyeoTHdcaO9a6W/Uhb97q30YfD75+vWNPfTNde2hGdPkCUFX4M/rcyMHkdWLAw952iaQzfJ
AOYh0472pe2scoXm6mEM/craXv/lM3aj5w1NWta8g3Lq3o29+7hsN3Y2ZWtD+N8MsEwvONvMHHSy
iaE2HGkD7rCP1AfarANRn8j0+/oE5sbWHFnkrWeIgUR73BNJGAsPFYtU2CcISkQLhjn3ifPafTk0
06oufDw+jL3kzj6bJDKP/pPP/YVz4TOq/V8Bj8IO/zs+M1zwGFeZhXyTVZ4g/ZjtTeHYmxoPrpOa
8OEmimXYDWOxmgC3xX11dH+SmuZRQBX4L6iRWbvBHNUxFibZ98z1jtkAfd8g9RO2EPEv2zjokf77
K1urGqM+c0E6UTvjqjFZHuSW+f36Lp4H+f8lcHWcOMqKrUhKpzwUketuHFU065zbZJ8SQ51IUsvN
1EovDhM00C/cny9/0tOJOLwhajjA/snBNtldee6aslX9i8bidx7FjwNNHtpifLo+vTkL0kJbz0TR
59GAFErxK+blrgYpgkFuKf7AfMz/bswQj1DHS/34gO1JV53XycNAqmLrUttaSMvPPNd08otJtVYx
UZARZRREsDEqdQlRH/jAwfatn70SOzn2WxN9pdfXay4qaUGvr6WTS+FE+0HuJmhTt9Uvq/jBuqV2
8Mv74epUBoB/dREap6J9nnm4d6N+PSXlAW0Z79d//+WzH8x2/90S7kGj0nFxHhT2AFHv3hJPRtdD
dUHY8a5vWRXkdbekBzDjmDq6nEN8y8yKghyNpn2qPPLkTBBauD6RmYXSMeXMTwbP9ile4JAApMj0
4o4UgijwxuG14F2ZhFoyh+KiEk3o5G+Ra4Qowd84uha3kQJvCg8YzUNrJg+R15+8MVkPQ7xwdF52
ClfnkiiEZcjIQ8HDMuUzB3ww7EzriYzykZjpO8hPH2Orf7fpsHT/uuwVrt6syib0uIyNMPYCnvDM
7No60JSjhcAHC/AKIKB+d9Ou6x2rftwqtLiZuHPkfM9yIgKWxD9RMb/JvV2dT2ISo0Mai4I8Taj/
cXZly23rSvCLWAUQXMBXUosl2bEdO7aTF1SchfsKEFy+/rby5INrilV6SlVODiEsMxjM9HSDkrAF
rdbsRFXKs9ARQERfnsXSchlOV9N8zPIARRDOn5L6bVT9rvKeUAa7chb2f428GUWgUOMFYa7Q0axu
uOy+SLBo9Y2zEhn8yxB+ci0GRlzpITnCWoLU3hC9xSf5VRz9Xe5HdhwBKeNsi029T3bFzqkj+pof
55sg0hGNmq/ygTwHf1AVeD1nsTfdsTqCZqp8avbTibyuvaEWcsJ+YLjpjLCkkjWeOBb3k4OCzHNU
OGn/a/Lt8iWYy+K+tq3+V1XH4AKIq5bfuFYpf1ze3gXXZFIOkKFrLdJU4mA5X6l3R5pn5a4wJyx4
1P9rkuwUgHM5Tk5tAzbncp39ir3Be7n8wxfOpSknpJ1k5p0zgdVVn/uNAPUG9/L8RQzJ+zwnV4XF
vtkjWTh6Lh3S4IYr7e5bMszza+wWwICiRThYueWWdsDYfq+2q1G2Ez94Or0J5CsPnMgrgs1Vy2T2
STqEVClyAN4BCNyblPXvY6teAlY+OZ1eseClCZw9+4fAfvCTTose6W3qZ6HnWDdF+1DZa2CWf3mj
T6zXbJ/GozDT8zyy41BMpIiIcDi6cvqpD9GN3N5wPU9RLdLsVkyiOpRBV96lfuze0DKR33IyuJEF
zt9jTYr+YdTVuEEa7MwNG+tIemghAdXnewOr25UsS0BRp/KVdVk6/8a1XLcZCj0xQuO6dN7jQgGI
H1QPl7d1ac3PVvFhzZveodrJkMlzgPPLYh5x+dzn00pQv2Rb51E/fL3PcGzABGkdKlK+2+BzugET
fHePGCn/IeZ6jabq80k4ZjNZVhOiQIkQHBNQ/hCre3Q0+TYF7vvlNfp8/R2zfN9XQNhYI9hnxu6u
TF7s6Sqn4Jhl+yK3E+DM8+zkI9fNY7UfGMQj2qsYfymwuf9dfH+abFqOQp08j4SOBhS5Yziz4B0n
a5QBn++vYwpUOJkjfGCd1CmYvkAeNIRf2zS4Efv+5bqlNy71oXFVq0Fnd0LvXzhZj+W4u+7DxlWO
E182jCp1Qgn5QNX8zDUoRy5/e2lVDEfct4kaQYLT4LzcM/c+td3QOlONlGuR9MIAZsFUpACrgVgZ
0OjZewL1/1+n5jdgyTwBKPl0eQ4LZ/7/iqQgPUwg4ZydMM60zYuZbZ1UX9V+iXevcTRHGqS11VXt
MQ2ceFtKRaNAd/azE3j2t9mn7cpDecExmAXTzJJjMFm9OjHJo8p6VnUAKsGVGvzSLhjOTdvCtqmd
Isuj9RxaRf1MRfzcyHw3DMnaVi/N4Lw/HzyoFiU8m4dzanc7+M/QA7WqCB4vb/LSx9l/Pw5mi5j4
NlEnFTAg+vreCgUICzdOk14Vkzj/lDk//Hy75XMC5TE4CG/eyGnPOsTGxcvln7+0AYYN25Y305KD
dbaZdv6866YNmpTLbHf560sWYFjxUIIKIAEdIdSERCQdaCXSlXfEwu82MTYN5QVxbapOVfvI/Qfi
vbcCMgUrXz/b0P+HOY4JsWFSpVMx5ziW1tDtuAr6TR8AwVkXcbVxsj67yaZuDTj+edbOMQu5w2wP
WjlYJNZNzQath/k2ce3fc2IzUMPG7m9Wy2rrd+Va6mthV8zyLMuzEkriM2aXNl8SyzoiRLuqYuqY
xdi60GJovESd8Ni+SaW7q4phP1drPm/heeaYFVk5Z1YL16ZOYtg0aMpEc8eTV+/krQK7UnIb05Wg
a8GqzVYHJy7iIW1LBSIFAEpLXMlzK09esrJM52j8s/NlXMm2W9eyGdr6OJZAr4ISvTmo1CX7oILu
TZL1EJaJKxYRXddHj831yiPwn0zIZ+Ma1o7mANbFXRWDuwRt2yFrmukPL73kWSiGlAiw2+kpkVLv
aCaSLxY5v/2VTPutW0rrCIlMf5+3BFI/cVv+IqOY1EZ6QfDT90h9A+UasE3NLp+OLtCfr6rS+mfR
lM33otIyDlurTO9cBluqrdqKCubrbzJTfvplcLv24HQ0fbvsdhacw7/T88Fj9hBocVQ8+YchUY+d
lUZs/DEF9LaQKy55Yf/+r8TEZa1bOXqH0fX4jTUAcBcIsMyrJKFRASK/A/Jk7RvgyQ42tulXgt2F
eZktJrnyPdlROziQeSZ7x6vT59FGn0Sondb+Nk1MrSzggv8zS+HADlJXamjs5MCiv3ZtYG0mkvIn
qXljheVEctT6lb+mgPy5taFs/N87FCR7Vp+NHiQZaDUcRVwEIEDXClCFuIXU5uVD8bmSNfCNhtFV
rg2NHgoRrVmXm0C8Dxk4r+f48I9Pa9gKF4Sb9K/b0GhIrMgOfkJOBL3EG+JXewh/RBOE3Ls7HjzZ
7b7MmqjtX4Sz7avDBAE+x73PaBe21XNTvPqChr3vo/NuZT/OC/H/dstMzptBWaLp3XK+Hb3h4Azj
L+5nKsp6L41o5hzcqeA7MZP3yyv1+XY4JlQhyAKncl1aHf1Y8se2s+l2hqjddm57slJ5WxrCCF61
petZdhzI3wbM5p4NOiLk4pNi0wrbW1m0pTHOVvTBC0il46mv0NgRiOSnnYsN9ykNBwWs1+V1WrKS
88AfBsgmicInT/ghg3QJSZ8m34nAvhOW8Yur12CwCzZvIhQoz4ux7KFq0XB6m9vQYPTkps4TXEZ8
5TZa6FBx/v39h4l4PSGp3cWYyDxVTlRw1UXFMGU3fYxEyeR5+a1fkWnTdoTuaJ96O5IotmtTiphd
yHzjQFbz9+VFXQhOTFhDPBRqEAwaO6Wa7rWKgUcOrqoqOqa8Rg3RJlnQxD2wYHoUYz1HCsh2EJKN
VyWCHBMUIPTYQsYah0GMZZjMINEA+HYeyIoHWzgKpgIFUVBs0i3Yt4EtjZr8LuitW91VOydbK14t
jWCYTIJITcQ91LPmfH50vWlDfQ+Zpn4nxmGNGWlhg01oQIzwrap4yg9DFjxUfXdPWv1y+ewsWLxZ
/8471Y0gwmCHmBO0i+stJNrAW7m57uvGSw9ihUoMPWcwd7QTEy+ESGAx9itfX4BMOGbNO2VcZi6k
LQ6e3bRQnYBMirXjGc/yyOmBhNgWHjKtmzJRxcEFCOsBPUiU7lDZyhWYt2ZkY+1ANJumQk8elQCb
xgPQwLFVFRtLdu6un2S8stBLe2jEkYLLXvSJww6AZLwkhIPRxV2TKlnwqsR4M3plY1dV4aIoX9s7
sN1Egfju8X7fWkPkNt8u7+XngzCzWj46okxibrPDufFNc/bmKCxglbkPVlVDeZ0m2YrRLo10/vsP
vlWlkONiduofOui3vc3FpA4CjLybIujiX/VMFZjti7XG+c/tl5nlVMdyWweFK+fAtd/sEiHKsJ2U
A8lNNm8Q2K9dGOd9/iQeMauprbIy3loWO0D/0Cm2UybB9eF6qr1H3DtWIXpq4/uglG7o5wIlUMuv
6x3z3OrJTkW5vbyHS5M9H84PKxuThI5zKtihHN3HLvD2mQ3Vltbft9VaNWVpCMPkhRTS6rB4h6x1
oSdE5S9VTzRMhhFaBG72eHkin8vBIDI1zClLvSklLvUOoBjN7dBuE+8X04Qp8BIDCV9bnhuRZqC7
bu7VhrG0fWpsH833vp3EVxHA4kcYdjdoVvEYKnoHQM/UUx6X1q5XGfqHAmGv1DeXJmrS+0I3tbac
ZoAxTP6eelmYM7a1c7XPmoeu+KXix1r3m6yvf0HbbyV/ubCH/1eywnupq9DydMjd8WsyqTfK012i
qjwswL1xeQc/v3iYSfs7ldptlYYipFbkBIG5HGUgEJNLJ/573QDnyX0467ZGXsWalL616TGIb7V7
UlfJQFLGz3P68Gl/LAUXtNW31fRUN2TT1ldRneDLhoFC4BasXDF+tNN/bccjhAM76+byeixtqmGY
QdXnZW5JfStLMH349x4vtsTKgAq/iggGP97+77KgVIggpcKysPTrPP+WaRqN8ldK1uh6FkqpzCxn
C9rNwrVqfVvkTcR58tCCL68m040qBwSObQTyyztnbCI1zqEfoO3dR1BT8E1f1eHQ8JBSvh8gFEWh
HVxI53GOyy1KU5uZraEh/iUWPvHzJnWwH5cd99GWc2vnyfim28DdAERQRLJESi8B88rOHZ18i6ad
ete0E/k513EGzSrPgZsqJv1lKJr5WQTIXId14rKI93XxgvSXGreBL9oMpV8n2DuSB8+XD8an1y2D
UNZ/ty1j4KKiXdud+gIdozzfF3UCnhh3H0DC3pvfL4/y6XscoxgnO1OQONZd0Z3Y5PwFmVy9Ba3j
QxCMgP/44ShHSD+iOnONd8FoxmHv81RUfgUIdt14P2iS37EcNDKJ7aTR5eksLZpx1glA9hB+5PQ0
zGJTq/siT7YEujXQAIsCkq9kH5dGMW65OR85Fo4RyE7c+6LbJDQPgWKb3e8gylt54i1tjHGJJYKU
+JhLTn1+JqZHtniTKvfktvQnmqKbsE2sOmoKZ+XmPu/3/9kHoyZOMVNWjd6poDvVNLut+3MBsV8p
QSx9+jzDD245llXTJ8VAT3k9bwc0KNOxXjlPnzpP/GojJLVT2oLqESIdVQ2e7nRT0DIk5Z+pv+ay
wveNy6riw8jSyqUnh0ynmPdPZWn/DpJp5UL/9LLF5w0T1xMayJLAxucRu9tT+6TyZN+n8UpJcmnh
DduuE5aBSAv1TiXa77lvfy3abl4xtIXj6RmWzKpGIJnKQUI0e5E1x1HO30pnAAdsuRXsb3cVkAxL
ZBg0pJ2TcmhR8odY8XOVezQU2fiKp/BaKmJpkQxbRuc06fNWTqe0L+9ZUO6bxv152RktfdowYd13
ch5jEP8IaX8bRXYb9O6Kd1g4OSbVC0higW91IR2TtdAKdCgUKN8rKMRe/uELZmXyvIBZVjS+RMdC
CoFVGmrQJtwMpadPRVmTm8RPyxXXsHCKTApYAjFB6ecTOaW5cwNOjGgeJVTrqlSHWYZZue3YQQA1
21+e18KGmLSw0vJJQgYB4Ym02pSA/k7zGhZ7aSaGKQPOXMGUoRxaW83RRqUk7C31wkey48xro6G2
CIi6mrXnx9nMPnHXrmHaEq9WKTm6FEYPYnKZ3Tt1SLXt/QRLVr+VLlrmtSBkU0BB+HeRJmQbgwZ6
S0qd7ebadbcods0v162q4Qq0onxqwFl6GibxxZHy2XfWYIZLG2ZYv2YN6Tmy9qfBYzoUfJweRru/
SqqCQQH1vxdTETtlp3WDmn577+oXqL2u2M+SdRqGD/xE2pMWH0Y2+uRpsmua4Uvb8e3lBV84ayYC
zffjCWUzBs6v7ADJpXCWTUjyfJeU44YGeVQVK3HOgh8wIWmdpo72upGcSjcGdt6mIfNH9HpS/gtK
SiuubGkQ4w6nuQ3BDYYCtdt4PPJLhOJW2sUbtxhAIyu7+MpxzuN/CEPYMKWQeELBfRitH3P8fcp4
mNrtgdvvl7dlaSKGC9BWh3u2x3UrhUMiJ3GCN5As5ShDN8WWylWN+aVxDNuvvcKFejrsjaRtD5IE
4ukoEVD5tPJRHJVnDw+XJ7QQ5pp4PrfwIRgHXdpTLMEgz100UL62yRxm3i9c87vLgyyYuEmOkmuP
OVaNC15XNogAA/odGsFX4aUYNXlREgdZbTVKdup98saa7mc+Tm8lqZ8u//YFO3cMO9dkzh2svH2C
BOdf9PmAIHPq761qWmsY/5yVniGX9d9DWxbuOM6yYCfHLspbq03Ztov7dlOTKtsWth5vuoyqG1DZ
gZBMkuEhCUp/c5ZA+uGCBe6Nd3Q6BkHArtstEwhYSDBNMGtiJ+7Hz6qCvrHnsm+XV3PhXJswwG6O
OzdD8u40jdkf5Cu3InfeWj388tUay9TSEOe//+ADAg3evxzdUieWqb80g/IU3qLSId+TTGwuz2LB
aP5xHX0Yok+teaSkcU9J8aMuAX7V8T6pftEg2dVsxdMsnDuTJSXIqWznUtsnv7q3PRZZcgobZ8Xp
L03AuM6R8SBx4in7VBDxqJ35sais9yrwDlPbRHIA0ejlhVowfBMMaNWKE3QRslPsNX0068Y/CqvX
15kmM+52VQuwcfWec/IbHcVJupnOf6btyi4v7YBh+WimSHoH+mJQW4FUcZeXwW2PztQthOvG6+4r
ExeI9LkbkFKAoTKX0OL+4jcQhwhuknql9LGwzyYyMECWE3QaZXmaeQqO1bjRW4fkyd2ZeveGQXV7
V/tcXemJTWhgJ3UrkJhxThbQWn38Jy5+xPNaZWrhKJkwQGhzKchoJhL62nkVOcEcgGPfvgo5z6iJ
BARVux3zGV4eSn5QCEriPypL3hrp/iZ6vnKzzzP74DW06OgQMDwVVZHcOHn9SLVvR17PokZYVxF3
YCKGZcuJWBN07afT4Hpfg1g9pkJ+9UAT0vftlYfK/u88bMB7JtsDHW3ePJAJT9NsT0Edl+o/a53h
C5Znsh+DObCXWQ1xEuqq9ND3gzNCTDuw3yQEF1duoqUxDOtO/d6jhJEWdCBTHY4+J/sh9V/bspDX
ZX5MWBqOlFUjE04hUIJy5ohyiyd2LfVvLvvWT1F9DOnz/24DOOazLs7ZfPJUR0It6iKsQCuKMP4u
p+S7ixUMIXr52NfB2r4sPEr+kTt9OMFUn+PfvppPM0hbHiHmChVbiUb9Q8999SNQzfzQjBJPiIY3
/M/laS6NaVznrixGWznTfJp6Ku5SFfDbWPH2LR3jrI4G1pZbD001VSRG8NRFlwddOBwmTfHMJYV3
tPUJ6a9QtniogLHYWeuhWfDKJkjKmmeVWwxtOqnKUASCRMAo5hBEVzHeXjUqI2sI2qVpGM7A8+Oq
gVcWx87jt0Knf3Re7jGxtdTs0kQMTxBXgTv6zLeOlV0/xVby26r0V+G/pClySb29JkOxNA3jnvd1
WclhHIKj9m8a8ZiPT7P7enmjF4JFE3ubgEYHj5/ZOpbBlym41Qjvi/SxKlaCuIXPm8jbcrRsa8on
cSzwy8ltCQEhSu9t5V0XX5kQLq916j4AP8mxSun3RjD7XETgVxkBMflO8zaVkwvdzVOd0nFzbvsK
S7v4DRGrFdNm/9SLP0lxmRgxMMKi+VaK7EThjQ9NNQEsyAWLsmKIH6F295VPuGASqDFCq6qGVhYI
LmRhn1WqGrEPAjrcEtmhwghK0ewGevGvYHVkUcKslxHphgNrfC8scnLrVABCFJBBCvHPi1Cwyd0A
VP63hVhK6DrdYx2z+pB5BXSzk4lvkI62w6R1gbmV7GeSFUCRV/rdGUAD42aB+8YUaTZ5q4poyJgX
gj6x2PRZVYOUW3X4/21CkrAFs8kW/wga7MqpoPHA/8xeg7uyS5Miqjkq+nNCq0jOXbuxpwBEiOC6
3jqtJyHlMGVhUYOhsUjrcZ9Z3V9IIhXQrQCZcycrME0yWUaxj4eoTQIvqvDwKaNzyIr6iB6Hr2Ug
3a+jZVllJLQDVj/Imd2NPRERUiISIpSQ39t4CnisZAJ9cDBbTTQJ/3EsvOwHcIAJ5D7aYa9nnp8K
4MdDgfO76agMnr0+tR+gECWfB9euQ5QcLAkJN0jrbVptufcdhKtU2NPWf4N+sTyCUw9BZ+LPUFUb
pyPzkdGKQTwJPYDyb8XqFPUE7UQDcJ3HJO9Y2Lb1Y5qD+TBgzpfAzkB9O+8qt/2bif5ZdxLEOrx4
HfMeHOBFL9HPm/pvUEo78/1WQegPDbDGnMY75YK5ieb5ExBTQWSjBXBfcvXLhcrGrtPVC1F1FtLU
fnI1B/UkUqa7oE8H8NCmBGNoN8qtnIRoWsNBGuM2BOGsv/N4PYYQlfkrmbrncZlGrg8UHB+rJvLa
9E/gZV0oWnXflv3vISghwjvkYcvmPsyL5s21hr8Jqn9RG9f5llNQnIdzOWfZFkSlYK/gKfM3PYRP
v+e9RIYcapjbXFX9fWG76lFY6XQj26TagsnW39qZ328bqJuEvGlQmAn092Hquu1YxPkWLppEAlpp
xyFH9pCmE0RAuuHkWNrZjaorN1VdTSG3BTnGfVlsBpanuFXPrcFurfduA2XOoo4jOoPPvbQqpOr1
GcIfINU1V7i+XAcyOkGGYAPd6E6YKXAfy1bAxiZ9B2WtlyIQT9obW2iJCfAHWY0bNu74s1cQFZBs
zLZe7U+vPnHSEGmP/o6QztoiPVD/rGgyH4njBxvHb/LIltSFLBqVm4mTdpeDbukJ/di3YFtWEez1
UamyCktBgO9T6redVfYjmm+sTRlPdhgksj7rcX6nKnBDW7JXztUPRvIA0+IMbXbV1+mcayMlhAjA
f/rGs+E5cdNXj2Rt5GOK+Gz1zll7IL3obkURtJveze3IGks5bOtUIytPmUX2bqo77yblHohMu9KZ
po0G0kBuA4o+913VZAG2AiJv0B+tRIHuczYD5k+8FvzEtffqD1WyT4BS+IrHFD8R1UNJqMk9kC8l
yJcWqcfepedXN+CWKkA2U5+VhmbWHMpksHXY4vxuZSLFBuA2kBJB+ujJ60f12OuRf+nnEkzndsFu
Oh2UXVjZGnqoBZSc2QudSucxYMouNj51k1MLB7gDqX8kKM6wCwh86AU8+OriMvhFkQfVG2/yRVQq
95dXzdmtr5riAM/RO2Fs9/peiK7bCwm4S+LbwRaA8GTbFGn+Qn2dzxGpRHb0Nct2A+K6ZxBm0ZcO
iS1wzk6zE0okDrdJVTO1lQwcz5C5ZfvE4kBB26KYX3iJkrDTwm2VRZE4G4sUdeRMdh65o6jvhrF/
5DMokjrKyp3tujwCtzl2uEdNOd4OZckgnFUVNyB9AKsy9eD+gJXbZnn+I+byxm34l3Eg0FcAKnFr
pSj6cMdS+1QNWdjZNqj7x0QebMvHsWx9HlGvdjdKgFwIHAbPSe6n2AHLD7MpvxODI/ZdAxAZF9W3
IOHsmAgXeiR1+bUderWnxPI2vk77DTS3XrEow7fcqt0jhSvdjP70lsQ1C8t+qMN05K9gcavCEfLz
733dkpfAtu+EV+sI2MV0o0Z4A5J5AxQvwLU9VHl5dEkQh2nZ0ojbqRdBVqh9HGbd/eX5hP/q5/Gt
P2fQapd9/nY5uFqI20yAM84VWMWSAKW4+KsnBjuCFjeJau/bdZ83oltFBYRlcjTKJoHzEoMjJExU
cJ73tNL28TnImVET5AwdhVllts+P8z2OQfIwvEDeog3bu/Tb+Gj9sN/42/CsHtUdamJfL09qKWI0
Yt2k9WonSTk/0qTJNrLQvA+hIAywmOMXSdQn+VrT4ELwToyHlYJGd5LMtnVs+3flqTCm1rZMyzBG
CyFtrozdTfx8QXKwbw+DOpXKS3Z57wbPxJIKMt5W9+u6JTNe8rQZJ6R3BT+WpXpoaHmXZOMPpvqv
dkV/Xh7i85NMTAA2FHEYGAJtfkwz4OnfqgKKxWuqtEvfNt7xeowp+lGQZuTJcGN7EF1O9F7h0rv8
0z8/UMQkyRrbtoK0s55O5dSlIRx5DBVRgghLZG9S+ytF/n8v4/+P5BFv/jcbwdBCqVy/mU6N1U64
1rrDXPAQajGbxnY3PqleWF+B00E8jrx8YmzqQta6KpxjhmjSL8JO11e96YgJ9wZjmmxZ5xQo05fu
rpB03hayKB4tVeY76KO0K0n0zzOSxCTRgnR4C0QAXr+Oq+07EBzM4N6nw/PlfVv6uuHd8HSfh1Iz
DcOBDE/5t/VX0lJLHzYe7T2AlzDAQhwdascPurHnzRikw+7yz146zYb/Avw6a62p608l5MuGUIh8
iCSYR+9mp5yeLo+xNAPD4C2vBJ2/E4/Iart6n3VudcDt3f2+6usm6tuC2kZrU5xkr3fVQ9I23h6l
kuLvdV83rH1GxmFuKhurb+MCT0v9xbWSNdWZhcU3gd0Q721THvj5aSw9sQnGOj4QqrJtNU75ShJ7
aQjDzot0EENmNfj90AykSbs543lVs+JnP0/2ERPd7eLlW5HewwRmG684BGehMwa3fheDUIWN72kn
ROg4csVrLU3mfMA+5DNzz2r1lKKgLhp0nehhW9RP4NzfX97q85J84hJNErPKCXRdlEV+YskYedXX
xsfDRITjUKwMsPTzDUu2oI4ycTvrUT1qIkbQQlUieizfL//8BSszEd9zM9JRd8FwSkFgvXEDr/gm
LB87cvnzS6tjGHFupXmuMqTGfPLSTH8DPG+UeknEuPL9hcUx2cvczK8Zb3rkPhv2NknymHreA1fW
daVNYrLxNlibWFqBOFKs/pdZDvPWIspf2dqF1THpeC3toi/KQWmzKiykpfpvaeEchxISiWr+ftUG
+IYlozUQurgEqU8y30vy5rTtXmd/3MzdXf6+//nxN7HtjgNqhSaIg+PMwCI+jNmXOYdCO4Dadptu
Qcb0fHmchXNqotv7avRTtBchSAfndyRq134kyk5vLn996RgZ13CXMiUAkISN+eMmlyTKmj/sOrEA
Buad/zogCV4n288kKqZI3RL1O9d3Vf+zSt5yj63YwedlIuIbF7KKXVATW/BxtYPyCKl9GfWTL+8J
Wk+7jZ/V450VQLW4lEDgbpxyXisOLO2LYeB8jAt8E8WH2gMLEBoOBITirtoUE8je9HzOGk+K47mn
OD2LccVJLENAzFbMb+G3m6y7uC81GlMR76MceNd79nuWjyuA7YUDZcLZ2z6pnLm18hPXNlgaKmlt
PMf9m8/CWgnwlkYwDFvnMqBjOvCjEK/E1VBKbDZxvtZls2DWJp4dJt3mKlH8aDf1r3OHf+o9lSSJ
PFrqsICo53VbfN6ZD1dzYvuJq3oMA42+/RxkT3Xd3MhpWHnaL83CMGsQClGSgYH86M4PYBH0vTIc
qm9O8KNYpVZecOEmqt06M9k51BXHvqA74ctkJ4jceVK+BiJfoxhaGsSw7rq3kQbxsdeTLkOe3qVc
7jleU2my1mS/dJoMMy5QSnC62OJHLd4n2iDxNaOict0TyoS4l1QiXaZhZ76tutCCppFm6s/lE/Q5
+xIDt8V/j5AQTlZUg+aQGyxuGllmUE+2wBCkUe2b2j0cI/hSslNcoO+8ateSRguuw4S7Z7Nq8iqo
nJNtVxt+3hbU0NaCjoWMFDHR7ahr5HOGPC70eWW6l7QLDpPnTM+FK5NtEoMJAxk3uctbXt3ywqWQ
/XSsHfV7P4RMT7kPwCIPzViOpruuRY6TsbLcVrGtkYut4jVI49IanM/SB+O1+WgJCs2MU9eOLBpU
Wb+KjPLflzd26evnv//w9Um0LsQD6+A44OkR5xzlq7VGkQVzMiVUMznThhB/PPV2/rPzslOlJFoZ
23pbsTVp7wWDMtVTSZYAcqUQr9TTDzW9sBKVM2flZbzwfjLR7oFFZhETBKVO/951yQZ/OArMz0zu
evdlWGOuWNoBwyfkdd93Lvr1QebYv00tJHVGe8UjLOyAiXtnOWpS8egER8/qUAwmUxONWTGD0ovF
yMY3xVpctHADmLj3OCMpEhSNcxIEQne0eJR8uquDYDdMw2Gai93lw7o0n/PwHw4rHVApxFi4Lntg
PGSaCDRyl25IY/1HpO7m8igLG2Iqq6KU5CZDh8lQz9mBgWdPZ29lQ5Y+bdhy3XU0H9qRH7Nm9MLa
GQYgFNEKe/mHLxiDCT+Pp1lDJxP3V5zZ96wI7plID8Rf41Fe+rwRX1ssBujOA3gIumj36Hvf2Sw9
5BP7evnXL8TWJvS8JjbrKggwnQSHQmZGgL5oRUTaZJvXKCJOYNDeqEmgKhqsdakz598L85O8golI
r2btsmZu5tNAkS0uJhq/tN7sHEAZlu+1zkDemuXFycuH+LtKM+R7J7/8DuhWsBVoEe+gXKuHHZgN
3OdqTvUByiIWbqm5H38EMdpN8jrv7nvXK5qIph29d2dvvJ2HPo9iS1gn3y+nu2Lqght/dMsd5M7F
M0t0v7fHLt2Xlt9udAw1CRQa+bMH+v9dxqGKKFxiHTkFX6djJ/CptOBQ/QWkffJJnURk6JsXiu5+
CvF0md+hUNdtqhEV6TSfpodmUrKLGi9QKJk5Dj0mTjcctZqSG9TtgXgoW3v+4kBV9Itglf7Dg5j+
j6PrWo5U16JfRBWIIPFK6NwO4zh+oSYdEEhCQiAQX3+X75trqsbtBoW9117h3S9sPDvBox9LtBpW
mrUVGbBU4QovhwYhMBF9gkPNckJST197JPp+YgCvj0RCvM6Tfq320WLcuUWY8DdZprYyCFnQ1hxx
rzW4KbzoY2SXJE0Hll+2Ag2zYNOOeQeHREZBA8mJf4Mc2r11eNTHoZn5Dz7JEVFtSU8qnSCXJEpE
WsqVVkKNLybi/wTmTkcVTu9RT/iDSAWcYCf45WQ2LjbE49UisPph3dlYNVaVvOnOYwsOHmzgduHc
WS1cvyVk9HWnEQwXJ3FcCnRLlRDDfqAm+B0MQYCcz9HUSzq+xgFvC6TJ/thzWmfodgpkg86Hblj/
YeT7H5x99pcw18MJH7lf2jAMiyWEVp315B5sy6+0EaxctHshO7uOW/IW5gMobT67TQS3p8giVbhe
3y2PD30sjpTZ5437byFFO+M0hOPKIMWXRoJv2UxoRdsQGSeYZ8O+MbcPjuYCA6nQnmjEuyraBnab
nR2XElp/8uHVll6cV7BkF6ScfOgOEM+okqAHKigf6Gs0+uAIr/DHrQ/Tr5hqpA/vAsHDQy6uRoPh
1zdh8P2cFvCKhQSTBvYsQkxr2VEo9KtVdxguwvR6sdUWiCyueGDg4JAqd2B+7C7r1kRHxbLtbGBo
XycommvYxW2nsN1J1XRTVtrGiHO4Doig2bS8hGqcznDOC2uY+9Dn3rjsPZoj54vZk+Bo7YQCbYzJ
qWl4U0yTHuEdOhr7A6xSVkkp82uqBKvjiYj7wLh7YiqH5cE4l8GgJ7DMpsrz+C3qh7hSa/8aGYSK
RcMFoa9v24Y5Ofgg/41ShK+xiTDWD1lTuTj7z4/qEtjmiylwuKcuo0XmmLi3fLsgc/qAPvvfSHGY
kl29RjldStaL44JA7FMSh/gbaVP3Rp6QC/EzmdTdurjyXXMUnXkAo+nayeySGXZP+vZHF+e/toy/
zGH+NHReVBNyBnSXyIP221672J/iycLYs13uvoFlQ6h/hXKrN2VfIkpvO2k/18Ud+U6ruAu6olPq
gvItLwD33eYmOm3beEu4uKL4Py9xep60CkGxbKspHT7aFrY4EcnKpu1FGXTBDzib3jdPzqzZf0Qg
9tA5e8fQ77D0CH6T0XPY+YOi/X+rC555vJ0CHj8mNHgZ42Qro7C5O0ufgr05NFH7tER8qBBwAKpA
1N0l5v2DUKexHeFO1p5GCTbA7mExjPOmQCk1n2imr5tu/vYK9INoeOMzexh28YT1Xe8r/stIQBLh
r2D6QDmLwwqyHLCuQPg+4rcdpDMPiyB/U2qvXFLEFKzdAdaXGVIhp66k1DZFj0EGUgN9W81DXoV+
/a3D7RYk231U0yXmVpR49Eg3I6+EtXdUwxwIBX0Ci6CSu/wIEq8KNUwfmQ/eZBp8RlrfN4ZTcYgP
HU2/Gq0e+jRCNMrM/kniX/otetUgmwC0x7qlM6v1OD21OUUYhj+gbLmN6RrWtoUkjPV5GftAlEir
O3Qsr3juTyywV9XaClytH0zSYw/1RREE2SkM2Jmo4GEO+RPZ9Uea7yBAh+ufLMdo1mXmIYBRdxf6
j1EyXmi9PYnVPiHjFQTSXx37Npsy7GlVSM9G4oTrxQ1+cg+DbG8ZiHhth2/hJdxjWZu9ycTcU8He
uja+wy8AY0scUxYTusIPyUdOnAOtgf2lcXxdKXkAcSkBkTF9Cc3y37Zlry1ODi6zAZy/5mee6FvP
1gaBF+vjmLAfgnyrfNTLqsBs6eH+0a/myqPlcYjlWxdET7lhhz3HGmbNp1XzbZfDI+pjWIaE6hNO
muCb7U/Zqu7xrs4GN/A3ZbI2iT6E+MvgfKJAXZoeG+JOWxteu5jf89R/AFohZc7ZUcM0CTco/7NA
JRsp9SAbJ24E1BuImgGhRz6lD2lM50uWduaQdBhL2ng3h6wFiW2ZBKxWzfvMATJByvYQgTmN00tf
CceHJeLD5eDVGrh2IJrRPqfYPt4Oqla/NZSBz4xD3UaHnpxWmJwdrErz00bpg4T/YQF4AMnwon+P
dgTlgqzoT35Y5bGfgfrJzPe4BaguQYTb4SubLXB49He985fUJwjLUuG/TGLlhS1okovkokgpeYRX
1Yu27SnC/AdjaPWKRGVf2HW6pAQLGinAc9qXq5w/XKYvTTIkxQ6bjgLyHLjz0vQI6z5VRhMedCD6
Y9fvSBfb9pKH8/seqgus+h/RxrwGcfwBGufr4terp3OdYAA9K467Tf5MFYiHdpWfXpqnnQa3FDTI
I3f6Pu5Uw9eka6s+52gOo/6OtJK6x8C5iLPluCWoYXdkCw6w31ktaGAp+0dNWuFcJ4eYJPBz0sPV
pWF35fjkSO9nA99iPkRgEWaIievDsMyBaHYg3BbMdeekUdcNFL+SpvGPRNF6CoJ/KPaAp3vzpgf+
mbf7axuT4HFBiieWl58LTNefEipPbWxuucGJa8BidawHDczYvVYYKl9Qd+Fi798QIfM07fQihTyv
G3+znKkSvr0PGRZDu0UHvrrvTWq+xn16o94d90icnAl+6lVXqFlQB8aqrdmgF4TFmFNs7LHT6xUo
80m02T1ukSCT5tNlJeuVRPnrsLhnF0qUHDBqrQGU8evgOJLsuvjQ2O2KUJe3qTeXXs3+3HW6+RJr
sP6dmFU/9dQelsXLwhtnK5IHD0OfH1WaHRrZXhuzfmxjM4AXNjTlTrE5J5Xv5ZDRE20X/trZUJ6Z
7mCwn6/NIdIqrn3KcGLkffoAv7KxSBV4XCLUpOqJpUUALQUKEHYZbPQSbGl0NipLCpDryFPb2ukp
0v1eNiTZr7LHmndb5ipuw60UXQuC52oCJHGQP1HIltMmtCoEYqvqdLFduS/rexMaCnqo/UnSBE27
JPBlnUQFmjWvNh7MJRmx10XfqCqaZlQwAZZX0u+4QrV4CJPmFMbwderGLC+EhT1SzCeNDO783I7j
T1g4TTXrpl9Ny/6FjiAnJ/eyZirYi3kmDJS3FYd/mFw1NciLptvz1OGog77uI42H9yXGknHYTHnb
I70r7p7mkKwHCatvbGxHbzrcsbJ09hOUyVflHUjXy5QXncie4ojH16aN4k+0OxpWkno4Rg5wLlI8
L6lQb93YA7BMAMZFpv25aFsP2p17YUtwjOuI7pd9ASkxYqeM7bdc5jUooUcFR3GQ50S9a1EBsy3o
AlRtxV7LYDIugeiCbF7F4Jq7IClUJv9bo13V87hcUqePmffv6bofc7J+pBnoqSzwb73L4A4SH5Yx
ewjyCOnfe4mj/5h30Z0y/kZlk1ao964snuZiSvFtvBiPRBkwORccckymHp5AAkTZLPyYm84W6XcB
M8ziFGUw2IsFHChgnlmD2PW47nYoBrwfsIzhLhWt7oM39Hcei19kNThZV18vq45+jnsG8q7hfbWu
fXbY9olWUeayczO45N9muwAs9aQ9axPMJ99E45HabT77oIUK2TJ7zUmMuxcB1OophMn6vy1MQG/3
eEcHJsPskLCwfYObbbpVa7CgM9TLdArYbG4NldPVDYGs5lHN6MDy/biEnFYo4QlQWnxpjTOwXBls
Zww8fo+om9MXzHbHBwJv9qNNiThRGfhTELY4ZF0/Vsa38rSb2R+ht4Mvx8LHrAJtdXrdYbN1lini
6KARly/tPGwl/HvXSgRLUDErxoohv/Ut3ZPupUlWW2eNGj8bs9MrQufTvYTHEfmi0dqU3Qz/xj2d
6SEMIrcU0s3k3M/N9EpDNt/inoR3SqMQDqeTxv6a4eSULu7OyTZXbjbrPV4yDK6iIX41KO8fUOno
AxhF+090V9kjbh1gRc648B45vl/YspvSksUXzoakRDttT3OM+RfqWVWl07oUuyAMc5iEfEPpeVrD
zw6is4HmLwueV7K122WBSuDcBsP04pNFkpK6cRjgvzrPN4OxxCMXY3TqVT/eZjYr9EhshocyFtET
yooWqk74gJQRQtnO4GrMT9BkxuDe8DUvuCD8Neiw7zm6pSt6MzR42tK7DzsLWa5bQlurtEVn5Zq4
5hmXl96lTQVLtuEIG1UcoESvF7Fmomq3tCmnJgcCYak4ZgHJDvByZ6cdPdIhWb195w2fasRhu1f4
f/9Kx2Ut2MqDFyulAiN7yp8cpf6GinqHSWCWFdb1cZWyLfnhKe/egMoLOH3CzRHndlPEfnR1y3T7
QEm21oYa2Ng5Bk4/kewHkmqWl3acCeqnLsQjd+q6thv/LZY4KL3Q+hhJNYzVGLEOF3M7Zk95GGNU
0rcrihLaavy6biTlsnUc9DiSgc+Jx7ClDrBgh+hdKD7mNQCTOY0LEEaiF1hLp58o3WSCPbCgLOj0
+Pmt+biDOFzZ3RNs3+YxT5vHjba/YaX6zltQ/nMyfHVSrYfvzNsiXPWD6OVbvNIjcVG5863EWzmt
KiPlNltY1+dSPQZ2hYXfFn0jGMlapT0WW5zSkwJTP8KyKoKZ3mkwm2Omlug86ukeirhGvAUYz9PE
ED0iUpQqyNvMJo7H5BlGEWM2PqgAIlfSIpOCILAeikQ9F3paymkMX0ck4e1ymkpMQNsavJ8ZuMg0
FcOKKTUwlQ33ZP+ZOzHBWnS9LMz/mgbsTJ/X3q5j1VFALtu0P+VqW0+wpfmDqUhXjNOWHcAg57gh
xEMXbl+coJtDa1g2VmKfLDMve/itwwAfpD3Pgp/S+RX6HBCoOXUPJGznijeQOLbtKZRRVHE4PxSJ
bB7bpKtm2EHPOGWtoK8o72D9FFctqocSNdsb/KvwKrf4G+xtvmzMD8ipOKQCvrNu/ZiW4DVchp/e
7uiUNNIYCw5jwpNV4WfWjpU12dXsYbVDL1qopHnMMnhEQmPXF/u835Ys/oRT4a+B+pPZ+XUzw3NG
12fh0a3r4LsYN81HgvDeItvYU9pMe8HCxb0uoOM9TuhLEBCpYCvS7quqY2YSAD/qHiB6PB8tO0D5
ox4wufmLLiT4PTd2rRS0TzckQ+xlHnt1WHMfPuP+M5cgXR0SFDP6qMW4nPjYYWvjuxaBInmZ8sY9
Z5AqVDj2/7hoOy7Beu4SlCfOn/atK+0YHvpA/ltV+JyF2REql6FQC3j/e9bfJ5gDVzD6Q7pS9xE6
8QAs4uL36bTFZiu8W2SdhtG/NRTHZOMHr4cnrtleh7DVhUKifYiSTkKMZO8qwVJ0EVQbM5VVnEiA
jQ5YrUDIZMGGtCmaBRBtrMboGLUWLySabxaVSO0Ubui9R+McGZEdzDSEJTcMWS6dg3Cbf+sQ9iDa
D3msxzffyOROx5ZCsmDeLfV5sTF6nyhD4jT2O5Q9pnAwbH5e15SWycAxBViitLDahuBXrV/TiKCK
ESJhYE+1DPtz2OtXm+lfuml/ySz/HW5ADscpAhil9XsgzZ8ENl73eSXQPaTJCT7+toT09jCOyXOg
gpc8SpZiTWB6hmTQPVdYYNmKUXdq8BqWE5lwQnTC8lobwO4++VwgVIT2boVExPn4b88wDCFJlgEX
5JDSaYMERdkMONtTgwCpdUtmWziXjLcArdzFbelcYvepd8gNMP5rZXPloQdQKbb5Q/HYVQ0KG+Av
c3AfFzk84PpTJyRQhDVb+LAARnEwBA9X1iPSNQugflqXEOK1ZkAh0zOInuZeY1ssxB0k7Jzfo3Vt
91qiBQdUxbrxms97+rokvGEwTSLNQ4qRKYwh28T/6aVYfko4dvy3BGn/K4SGYoKyB/EERlj92gyN
OmVON5WKRfZojTAISnHJa8rnEQRfKu7QqgQVRbD0KXYG69VNcwi9E1pWWswm3F93r2HdQhzhdcQh
1Cq7LjPtYQuHoELRnrxtJAWIyVP/37SuokJS2vY5LEa8xE7JpkQpSR731nZR0fJguI3BYt5QbwBz
QB4w1kcXyl9hPEYJsCs5/Nn5AtkKkPdzvE0GaEhsHjPaT6fQrsE/hXa/nFKZk2KkYXsmazAdo4lt
X92IEyrUMq5VQuMX0Qf2HEwxmwsDGZerXNMmQNXTlIangYqlr3gapP7BBk1fNyBYQQgm+uklyMxp
QRH2DtjFcDCkjDz6lPevijAbFiNDf0csQ4bJOImswm2YIARYhlUWTcEt6SxZy4Dnw1SGqL/wJ4GZ
/E4xSjhEasqQ96TNXMxIl4KySyfb8zYN/ugC0vyzAzW/5KTh5R2jDqrSqMOuEsQfUZm2gDQhQiwh
yOuvcpwAW1mJdoRvs8etkhjeHmKxiJpMuUQGRhjvl4WnBv6VUXpao6YpqTXRnS3TcNO4on6P246p
ezcmj3brt9qkSt393O2nAMa+eLUzO05iXioYYcLhYUA02YCrrsYA3D155bMy4WN0DUEaLxEyxo7E
2vyewCb51xpNaG+GXkleMB9MByQPjc+G5aROVuqycmnY8AzfTtywflDmaqwiT8bIpupw3BXCQH5d
ZE02n4eFTn8xANFnv0wBJNkA4juFgnOVan9Djc9AsODBD286VPF5327VMktWwWi0PTaqCy/zvqij
gSXRKxZv/mlt2P0A2QryO4u/AKK7raVFG7JIIMsF1FPgycFnm0700+3xVnH4ZWPgZAkyxDlZlxoO
ht2Thp/jX2JWjgfY6R8ri3M0fxstO8tR3XG7nxESsT3AC1fBr2fN2SfVND7s3PtL1Brzwa2a/mgd
8tO4u/1IG7keQw3FlAKicFjHbD8L9LG/Q+q/I0Gm71SLaOpO6dq6G2KOkhOH9VQZ8hBFIxrnYxdv
222jEFcVjHHyFoXL+muGwO9XgwIGP01pW/aZdS8LPuzoBk8PUPYCzhUiZR9JN3VHy6BFJKGCYYvO
9w9Y8A2XwMBCeNhCg0wdKPrBuxhotDVni5LsxxhjvlWBicIVbg4dAebpo/5NeK0dlJcEjY4lsUBd
Aye8tcu1PAmiEXWV5AH5BO96ZYc1TYLrNCVbPSDmSlTNatu/a9Dzn2GzTY8mGuZXb2a4QXTr/JvI
1hzYCGVpagdxsDPkS2HWs2p20XeFmNMv4VfMCG2gPa+tihBfyTLuZnjfo//+2SGQCsySWQHHRUbF
S264Bor0DYGIAfjcliN5rtimoESSCLD/vmP1poOlq0Y4JZ4bhN5hheJ7A5RqGnFNxHcliEFUgRlU
8JazaCuX0NGLNWaCHnhVBisPGcZa9fFjo3FAlIgTQmZkuG477gdBl7hoHd9+49Tzd4g4zcHly28W
ZVMlJ+Sp4oGtRdBBhlClA0UMJLTdPK7wLwXEg8PT4qz87OM1eQjFHHzLbuLvfUUeg0agJJnt9tRJ
CY2f21OZfXtoYOYYBO0POyD4N5wnAu2get1w957ShvzdWg8lgvw0xgCzdsD3cg2x+iSi4zCPTzDE
qBoXn1Lqbm28A7jm8Frn60+3BcdBoqRq5AkHMfS0LH7dt9EBTxgeApCX74Pu9uMA1KQEgPEcmFxW
g6OfmKvVlgfXEN+i2JOFV9CFqjIX41ey2X9JgoLZNR0844d8r/zS/LeAvg0AiB6Y0pAMt5B87snc
A0GFsM2DkYDGPktxxA6qUqGCEYUQJ/x2WxDS3cLJXIlA6Hmc7lMNXeFTs3UMx4Db4IuMwKWEQ3hH
x/2PA9naYchcDn598RqnUxsEz31merw58sUsvUbAb9HWQRe5bOFfkTn0Ah0wLbnnXy16PrQaDQ5P
HiD0GGOxqh2DpvRt9KGlgHmcS4Yy7jqUwebdseSyd0FctpgDVdiNvzF/E0WbY7gh2clBAlwYhrug
1Yoj4xtCcRAw0KuHyIcJx+nPhiu0AEc1KCYcK4C9YBAwTwtsFIbGnZAj+pbTsTuGCahRmU/Osh1+
MDXfk5bcY9P+nuYB8RERikN0+RDPL9cEQcRdkSEu6iDaMDrhBbdPO/byU9z26Tmyiz9lk8EMw6NU
MrF6tm0HYylUOTXpguFIO2CySZQ88Z5WNhJh2U7bVBFJbokErtUkLehqHL8hyfI/4RbRckNPWe0h
OcALYiqSPbx033Nf3Ke19flYYgCdYVppbSUDzGJTqf6iM0cz73aYK6jVY9ABINwDBCvm3FUWXDpQ
ObO/Y0cem5kt12zr89cWARM1lNcKZrTzOzUbRiJgE/SC//F5kB16SBbPiC2Kij5cJIboozkLHyD8
J8A8VcmRPUKEv5yz3F12Q3NXjK35h/86FLlOwM5DN17gC0FFvf3fPGHpD9Ew8SrARoQtR0QPUIAH
pe58WsYQ4da40i8Cti8nv4cvCxto3cOc4W5ZDCQ2HR7bJXtTvp9P4bjFZ6W2j8YEOGl1t1QYfqQV
gno1rnwgsJxEriQmXCuITeaS4+yto02/koHDVxXKGrArVVR3nNhKdaOqLTGqErFg6JGnOyUuPwzo
Youtgbk9rqwq4TIvhzELzgixd7Bl3TDl0AwC1VTd+n3EiBoB6wVZSFOysbFnOQXiOsfjUnQRmAh9
stNT1vVfuptA70yyo45H9WY07U6ZbAkGpG1aQcxPyj5UsHDPtxxZcPrYJM1abqP6aVqvCxfvvthz
jQmlh7h5mRYAQzpFw8DFH7hLtphP2mfWwXUQO0m95DtGgQju+41XFBSWsghYTfhzS8AOdzONyzEe
/2RNlFSmD7bCWvGDDMubn8cEcqbEQENNxyrTG6b33QKv/2YBer6BA9OmA/SrHbZZGuN57BSjXFQj
b+iEhmsSNOMftKa3dFef+5p895wxrDlUzp50j3k0stV1zIJTkyZz3ecacI/FhB/T9B2aF0wDyLDl
9cb2n0yH8rYjr+Dcknb+HdAFdw9lfYnTsL8gBB5NfiiyEosa1hts+0D1PZaOwH5npOmKO9k+RiOC
X6waH+E93gFYwr5qdjjsbpFOjySB4jeMeIUUSrgzSJS4UkcUWzf8hfpnvPtgWJ442onSRuC6AGp6
lwE2eJJZZIGy9a+m+/Qwqt4fRQjgCyYuiMaC62ba0v8gCE0eXYvCKCZ9jDqBoy/3mE+ZKQ4x48Gr
1lajPZjdXKXzOJVbCNAjRWeJc+f7hMhatGdj6I7wHh/qnarfsoHkGyvni+R0vs05ZGcCUCiXg6z6
YPmPEuTauQwLCxFX6ADsWU/u3mGj4fYwcy1woGBYRdS7GjFWlknUVfvcvnUuuS/Ew9PZgn+fJsm/
NYPKM8GfB++BV4hwD0zIq1KwoAobXPqAT95kBwM3vw9BMaTpHzyK35nAjmYM3Tbn8o+GIVLTwikn
Gf71KgMQaIJ3vU+2gCASU7wN9uyRr/ms1zp2W3ccEv2QOoHPRMx5sKTPYdtcBfT9pRCaH7JtI1WG
euA6jhJjlgibPIn8fz6e/+u2/WZgvllBSj6DG6DjYSvMzKN/GLnP6M3DvO8KMiKpGiGkrSqCNY1q
/AbyOKY2O3g1o6mH50SV7ijCg3xvj2HWRuMBmUy4WmMLjhPOj2nzMMlAlVbRYY9uqClHmJEv7SHD
lPoVJgD7jbcjPdkp6Y40DNva5kkP45LO/qKEuFu4gyTHUzG/+EEuFzOiEEMJ1YBaPJiVXia+MFg3
Gia+tnhJ/gXLNMPdZQRDIIhWXOje2P+HHvHSaqx3XISzQp89/1X5INfS0aT9wt6YDn4VsnnpgeED
2eq5OM1bun/NqsGAwaV2OecRMaKS/bQccw0/VwxPZ+hq5Z++S+l1Jams9BKSOxUyvGXSkr+sN+oZ
OJetWdaD8jPF8jdmuutp8eNWTwMzdTb76BQB1zmTvvHFgMKwAjqWH+ZkbPCGLVxGxryhn21gthOm
kgPsJMf2mIzzfKB+3o9rr+O/2+T2C5/67nEP7HIEMAFx38zjnzvugj+c+e6/ZYI1zTSvut7WgJyW
jY0nHqjkBYZfFvGZEsidAqOlyA1o0Q2cM1DhRbYtpaWdrli2BxjHNeakpjXGmAMsgKHQkhswICh+
bFLOD+IbWsN3Cg405/K+sHbyRb+NvC9GzVpEy+QdLJW4PUTWkp8GVvuuahEGV+YTPHfQce0/MCUW
kP3jsASmZlJyhB38tDyHmDxBRegSaLjtKGHo6EGNk9MS+yKMNMMi4IgNb4VvL5hiBV90VAbKnzTw
d7BZIrh15N1LzjFvG2zyH1jh839Ypb4AerxVMI2BBZJJYHnDCXBcsY6l+lblJX32XYrA6DpmcvnM
ZNMhFNeuhxkg22s+tApOITE4ex3v77ljw8uGQhsBpDB4RdednPrJ8lKmiCcVKwtuYGP2RxAQEM/e
jVWMCzPWie0qncIuxYPl9QjsKcCwO82Sk1tH8p6ZDDNIO2G8dAehIP9GzDewp1NAGfIbxjEe6YhI
vhHKNmeXU4AMdhd12sMpvUVSCQw6EA27wsMXKoCho+e2WfNzIq3+E0yJrX2/4KAQoXkn1OnnmXTk
PCb58p5s6/Y0UEDo1EWgUjcToMwBUFrpF50c006OKPVdV2fawE9qHUEYWpfMnUNc7GVj4v7v4gd7
dXGIVMwosq+SrV21YY3WvR/JadzUVNnFRXBhmk/Wjbpas16WKXikZSDUVoNa5F9QJYKIqOk0wxKY
A0n2LYXfkFUPesAFUxgad/81UnanHeSmrWgpaIppHOJbcUmeYPNNgDu07SGP+uDGfJMCSQzm/jVL
s+XiOj4doQyw583Na8lbUIx4bNaHbB+zY+wbcuQIK34hEiaozg9TnaWzglexnr5gRRjhWsjlQ+o7
UqNBEYcFQHDBYtfj5lnAqgNJqDBR0MC/HNPylRlxgmZ+PCTgUfziOCnvxKPLxlZvrwpAxiHBZz6B
2GVxDLO1GFdcc8tIJl3BwydDQCp3UO0iCW+Zuu1rJi08hrYV9kJAcauOJRDFTgHgpjb9H2fn0dwo
07XhP/RRRTehYatoSc5pxrOhJpJz5td/F7Oah9eyqry0FyCgw+lzp67axL7ZEfCmesrnydRZ1jhn
fHfKKL0OXNo4xRikPkpmPYfJN2pr4cMeBv2p2u2AXQtCCsKNsjTigBC74WFi1l1npR89Go1pUsjk
0ynE4As0uUmOdRyOG4wIzDuONzW4f5XuzNCJ31w4FafY8TBgwdFq7fZNCLBtmRxCQIimtgt+0CFi
pQ3GKnjg8BzfDmkauRu8/DD3ikkiihKrPwxRW6158bzWvs/29NJg8sRxu1esVyfXzM1jGwzF3lJV
/i1NQRtFNfbXwoQRuVJNEN6FipM65gnNQcbu8ELaolHg5pOmNzaksN/2ADcT7BAbLdXfidjtoAPS
GYa0OsRgerhHSYdy22h3WEyUK5mIdTzAQRmNjWMiPSg890GjEOnDbB15Beu4oLk9l7lDVezmnJ7a
8Zt91mh7rCgeIrfbM0w2rNqcBMoOligwoKwrXLeqbTsMRwXVb/LjjRF3Rz8GrE6abdU6R6OntzZK
oODp6I3xdRno5V6PtJkZnVKtFge/MzDocdLNEBm3pHyVO6VrZBqGlHYqjR/Qs1ENhvY9X2h27LqT
nmTq4YkW+0a6EppxGxfJfdDra6F1T3FQPHgTEEfRkILFScWqilsXZ0yoSCHxxqmPFVzaOrswcm/T
UVYnxSK27bHOPCRgxWtPC/AdS/ZxGN7EJZlYHjw4wwhupJmKVa57X7q+2emGU22GniYWwCEuX9YN
/F3/4JlJd5qAAl1Ib+C2xpVN3QvPc12Y+YtjQcTpDU0cUSf7Oz3uBMuJG3N+jJ2XYsjVo90Idcjz
KXoYhtR4aSxPdzdON5a/ClpVpxLaULgzWsy5ORsWw0DTBPIv7yd27lVWWluIimJFyUbuV+O36wbO
8hqDSbUrYnA9bCCrI/atyXpg8mwGI+OIbTVxsYGgp/aGUsmuKXzzmJqNcZBSqXWaeto+qt2eCCdQ
SZ1Ap42XwmQJBIAk8RbIzhzbGa46zx7WtDrMXVQOxTW26NXG4DBzPZZpz54bG7Rko/hZNuO3Ancb
eBCw5+Cr2y+e0RZPjiWH23KCh1DlKKdCyvcjEbjjkVw2WJQ0vrdCUHh3qWW+gVC3B99R7V5qKvkB
qj57D89dFWLgqzXyGuMgYLjRPzTHXU377M50ah6GMyF6VMd8MaPC2ZacrwXI6NjupzCxqY/MCeQV
p8H1GMpuT3+PktMe5HRFrF0OrZIz0gp0oeoeEtQLv9yxFA9RKCoQZTu9DlsJ+cTu4u9JOKjHNJft
yXXTBB2bavKNzP3UWIUE1VPyOVqiVmlVmxu78pmLKpu0m1L3c7zeXHM7ZiIFmfFvHJAG2jfWeLQD
4OhQpH+kR4abF6f195YmFnHd6asUQNtApPeuE2NmUAN8OG433RiRxVqR2UW1qyA8s/i3E9T2Lj9q
IVDSapjG4ZGuV7wfwwkTgXLErJUNfdtD/N/0HottkgHI1e7g3LHZzWJSaeY3WcipoJYxUtnSpa/R
je06DFLajZy25CbIG+02M+rqt8OeDQeo9fZmkWATZtb4WLVQbDCM9MLbKnGyHWRjcuicxvvW4CGN
2tbe08d3Q2SfUf8CTzP6JeUUb/IQc85pAv+NjdY/Bpn6UwX1I78tugrN7Fvo5ik938S9Hhkpd6Tg
2bwGA5rLRuP9/wxbNb7SeLoPTdXjKtpyPKjb/GqqtPLokHpw0DEPXE+B41P6me0WZW6yHeJ+2I1e
4F9FU0d2bp+Rl267yWFy8CuDHWxA75oCtnEIvDiPBc8sMCW8gLEkeNYnZbHhx3J8LrdhnxWvBInr
216MA/H0dn7QxuFVda61Szkv7HNTJmuYls806yHbO5S2rq6nt2k80z4my3uABN7dlfGQ/RklbK44
aux1X079plKWs8+ynAUjQGySUZau7TqFqhP4FuT+ot8b4WiuJx0LQjB7+0lrQ4TZLjLk3ALsr0He
2xbjXkocicHbGN/msTDWTV2Xa6trLRqdpkHfYSrB24fQvCNcSXEuz8Jtj5ZkPty6P8uwVLS/49+U
sxQVlbSqw2CPRDfWBaQE+jBPAILQRYsq28BNSq80E6dIreuRjFtpcK+SyVlHQ6XWHQ201ypw2kdV
mfqVLpzopvhJn9jeyYJZ4VR0QexAGtcVCOOj1frDqimKk1WB3Gb1mLAagO1rRgCkodfDplEWP7XE
hKXPYW/F+FEJE6fCJuohBhS9ePTnSt2K4FthNcjuMYoXyIG7XJaP2lS/hcH4YGfqoUhthM8DvYsk
OcYwp8VUvJQaXG76Rre1svWTmoz8arB1fZsJ7BOdGYzl+CG2du0ejVrcWy3RTqH0/vSlu0t5Tdiy
M6CUPrc4G2PP4HtMtODZSiJgIwC/Lg5zll2K/rY2rBsfvei2MSED2mnY3RgDpY5hTleZo0FzLKwr
SsF0A+obXBl28+R3A/I2ndXcSyNnHavhWRXGbz/NnjoU7/44q1jATCawvnnJA8ifmgdbWPamTYbg
SkCT3wBFEuMK2WZVhIO9bZns0K7kgw9TW6T21krKdCULGW0mO3nTMXVahRpdEAXCtxpD4AMfZ6ta
SuZN+6SBVxIn1gS71pDJthwjUILMURsaW8ZKGP73sm1aehtFsOqjzNvCzwUJZ9qWrYttheEMW8PQ
WEAKUIW+a2juWh3N0jllhIztZjuEElsLb3xDQTueYAen666aIbcqyPYZzqfruLa8XWe5Pq1GBVMq
Q94ibL+YZzL0fHaxmz7Q+itVQ1Ao0WFdcUTIr1Rm3LNXQ0aGY8DLdG48qOxwTX3tug28cJf6DiR2
IMpVGMZfZNOUdCaMV60Or0wazUfPkV+iENZLKcZftWy+WzrCPcpcZAcQfLYUMPZBFRkbuUy7h0il
z15uf/Xr0FzleQeJVKqDKf3biTBXtGPEHzZDlW3jobSA9fkMVoB4kkhB9pK5JPNr0pTtCMpkRRV0
LIJGW8FJ+OMlJiMPvuIGludE7RB5q6aGX9vH4a0XBXTkG/hbemeUa0BzfR1AFIMXERIbOlQPmek/
4Tt0q2nWt6ANH0hkmRVF3jUmwBX1Ac3uUkAFnZVEFoqHawcrsjvq+9vC1Na5HX+d4vKNNamkyVSZ
uxyr8OuQEFbq+f6xTeB/ytgbrqSh+9TqxnDHiHyL2mgbjPZzHUxwSOxno7Ju3Yl1gwkKHzQeT9WY
HRrfPsDbeCLK9BoyCT+npg1L3iud3aGONvEQvUFOu4LfaGxkb2WbPOhuo7oEH6Bk2LmuThM17A9E
HEroBANkt7jiwENvVeKVuiZQARw4zDl8O9W2MoafJTFz8CSG4BvztN7jDvMHJviu753XcQ5YdvXg
TjOtfgfhJVpJjnWr1DBfGAgvjs0wS/ThSYBZeSoAQa7tRy2fnuEce1sgjY3dCpjJwmlxkaw2vWu9
Vnp24zUQoYucn+iJJNihC2PMq+z3jO+ty9ifeFCffdG7M1uy3DH8i9auDJ56H19ZgYMWWfC21F5k
A3Xfznc2ZASTpthaTen3Qgu2/WRuOTezsMVodMglfQlmX4/EYcP2IOpA3eev0rlLUapBrBmoK5Li
3hbq3kOXMDb6Tm/1V15Lv46E9dUdiGRx6yuUWZsmMA8wIFkH9PFrLjzYpiSCrbvJdyjivZuqdTnR
TPk+B9w7Ai1TdtQQgUkDh+ZXJi+AlPRnh4e6Cr9NdjzinpnFTPzkj97CPCD7mt5kmbzmeXwHAI0E
1KAb6eNJy48MjkzzX5Xo9oMY5g0dkjKbHBIg299kFkTHBDLqNpI2IHjJoboofDZViVEnVOdVlFPk
JqNRrSEVONDmBrrebardRFHB3hnzsUznDlJ+Q9PM/lJ1ENwUleSNruXDnddbYDJBW2+VWWuHwMGc
H46zDlukbXZZ2rDgpI77A46MuAq9Bs4VRnOpwhK0w3KdmkwVW3IxvmhlRFPYa/OjO4JfxrR2D2lB
P0ZgXrurQx04ryh/2yLtzVXqJt6dNoXMd5+eRm0kMKMp2xqmfGtpd3VFe01EQ3ODvuKxT7EW1lxw
QIhfr1Eq828VINcBJDw7Vp74FlYoGJvJkxuHs8lKpuWwhYAifrXkczt0w2k2DCWWwHTUv0RGvKsp
+AgjuJkKTh0l9COpxgdjwLnHNTemxgDTcdxe0fB7HjWxcyA47ce+FkeaLvp1No3WcRJUpFlHI0ni
A7ele2isM29stwLGryzqPTSsp1LlhzIdSc+ZjcU96jpjQMcWau1tKoyjxkFpC6nwd6Uh2HR9/7mt
zB9SoxUYNyiLWjWMO4mN9krXmrdAkE8kwcjXQVXiBlSE0dp2EHkGVv0dayMavSF919pzjb3QM1D2
4ZmWfLweFWsF0BBl3ABUXcB829F22LTB1K/TOMGzmyz7a4QV2DhLvzi6mXEAaxrRV/jD2pmkvW8A
pXYaAofQE3e1Ff4QuH6vbDVRrumVRt8Ekp1bBOJPUPRz2xvpq4/x8rqI/GrrD+hl0YjTVsPWGRsy
jJhMXcD7xL7qAVfvtWzrfZy192My2PfETNarNCBAbY6w2HQQ8vcuQoPn3GyNo45x7RaX7WplSe0a
55HDSEWj2b3cjAPSNbuEBa9Kb0/NfZt3obmN7ekmN4YHnb7v0Y7rr07SHTQVHAIs/SFQHVyoyYOX
bG0/OhW56W90QCwWMQ2WgmM/s1Y+Jq75GOj47fJNslVhGL9baX0dizLa0F6/G3BHTmmW7IBj/mT+
RBGbMq8h34d5/sQJ6z52xLXj0vLPWRJX+dju/CqmyqFZvpJR0/Fxqje0cXyDAvKUg4+rTjryatKn
+yjO6ZwU4TVHihvSPMZNbcoDlJ0/qu/px+S/QVUh5XdsZ2VYPQVEbazSnDpZ9OEVhL9mVafWSW+7
X7TWZ2GQb9J48R+VBnKviuHF73jUKN9jFnJjW4zY2KbBoN1MtvNGCuiVLRxMsZNaW/ktnFRf068j
fXjI8GJY6TK/HtvhqMVdBiJNI14o9xiShLnKNACZ3sMaO2/0dayrXyJs37L5C0oPdAppshzNhzCB
bNbL5kowSdaYxT/JXL9rlHiGkPI8uCNovBhhnzbHmSC5Enl5miZ5PU7juvLDo1HE19mQEU1oq6uW
HhAi9xthzyz/BKNc4ziy+FY+TtRj25/0sqOVlqVw0+glmQX2LjiOPUXN9AuB5HNt5ii5suG29eyf
te2+4ORGne/mt76t52vl6TdR4tNRUbN+5rZSMt6M876VKkUErgGCLjPAKKe1jhjzQqds+gz2vYhC
67GEKrHDMae/0iIlVplh1692rIq7wo+QecGrgvhGhoA+qoATkZVi0w7h2axhqTfwAV/BOepr247E
ne3p2R+tylusjyinkSvPtx4KkVwnk4rvJbv/Ty2dykfRU2xZQ6r9qru22/lFD8aXMsDMPLO3Wkco
KHI5OsU10U+tga5Z1zKk1DaK9kNXWu2hhse9U6FhER0wKG03dVF4tI0qzbb0qLMA3e+qvh3yWWpM
vUIXmph5ILeZn+3vurIwyEI0httaV2C2kYlma9KrBnl8PFrcYvwjxpBaxhTpKY8Kcfy/InM6xw6s
9uSDZf2uMohQKwgILLfRbwRBt5Hnfm9spS4YTZyx+1iG7MUqLhPlEFo0pq690t3gV6+b+TqE7QeM
7aw4Gr58bApxxjBjGZ8XThEP007cCd2hn7Vfox5h9MfXPuMm8j/xebUQbs+OdgoLqjyowGHCxg7Q
w4gZ90T+XLItOWOcYcw/4B/bksgQjuP3BOC03lM2XpfeXR9dMEATs8fWO/4Vy/S8oZ9i4QzO7MJU
n7S63nVTBCfbkOswKTZRWB7p065gVOwNzIpFQIEd3MNP+/HxOzz3aPN3++fRsLiYqoJ4zWOQvlTq
qdJpmfz63KUXrmKDoSU1sANxoKzwVYagrfqJoOOTH1/+94d7g+YoI8Z61U/kMWF6lxESvu6hFI8f
//xzo2thJlYgV017P/RPSvw27F+qVGtcWbLu+ePLn5uCC9egVsS23gxlcppK4Pm2FetEb6+U9HeW
jcs5ZinW+lN3WsbqYVeGF04Y+Kcx+6NotDV0NrwaDlHC4bj+nDPkMlvP7qtcGLM/aolOq0lu6HSv
3Fy78LHPrCLLLL1ybNFrkYoAv2nY4VmxNc1LztJnTKKWSXpQLK08Dix8aeP21ojSX4oDPLQ3iEeT
3bI/Q9WHQikvPMmZUSXnefjPfINp5sBcn5qTLd5EeWei68jq16mvL3zsc29q/v8/16dhKWCfVXPq
4DTdBHZFjxz+9wVH4nNXX0xpv4GkSJWKubznbm2ze3Cj4YL78LlLL+bz0EF+cqPJxYPQwZuh2GqZ
ii+8lDOLnFxM5bw0AZEx9Tg6HscIsxMnS3rtlqr1+eMpdu4Gi8lcldkckla1J6PV0xUKT5iWVpqu
isi5//gOZ8yVlvF5lYv2DKF2evLGMaCU9IIn1LLBT5vG3V6nifHoRnZ1n0+FczPldMw/N16XuXqQ
d+pusvFnc0a6pLrUbnNc4eCclt0m7S8OWzG/qXe2QbFwBqv9qqkhF3jHQWqUUPHe8LJrTR/whZu+
+rBuhZG8ukQjVUgiLgyLv0ba7910sa/Dgsikxrn65KrBuA3rvnhpOqvieA6PZpVPfXL0ABWuPNp+
zyHuZbvE0yDoIj1fJ21uoDCQWHHbQ78lsjS5s2INcxjhIhmmXCg2Ou55Ou2Zvn9DfiF3cREB8NLc
p3WvmkFAax61Z9jz03XhiurWgeQOMYoAcCpi+giERCBDbIadidrqVk7e+JT2OeGoLiXvPoAZtTXb
/kszxvKpa3sY65ZOCdn35dfJKTU04b1DF3AoMkqHnAyba1gBtEGsPt62DZL4YdDcY01f/QeAgQlV
27DEdTH5UDUNTvy+Zr45JoxSNw2qL1ar20d3kjP4nKhtHtTmCiqPvk1rfTy4Yx8eeiMviKCC5pEr
GJL4jfhXk/DRUIi+OKBs0K40I4+a9aDaYusYmX1t2kYD3dpEKMYMujYTH9FcyKhLV9TmvI8UmvXe
pPW1881Y3ji4b9SbjyfVu9MWst9iMQ4GKBZNhXJwcuF80YFHhuc/TvR2dx/f4N1NnhvMi90/qzEU
1VRWc2aqLZLHEdy6pgVmvsSa/dOWHPs/vsuZPWWZz2gYOtVpx5fE35Y2QbI2kt869VYsXj6+wZm1
WSweo9P9zinxuzoCqDsHuk7jU4BR/4WV/9zPX2wqbR5WLs4DrPzdl7HAaQH7la74IT8XvEOj5b8f
QdOKAlM1MZ0s0d5P07BPUGytRmk/fPx23h1FcJYWu4tb4VTjDPz+1ElxDJq2M78Xlc7nrr7YWuoc
MzZMFHCXTL/UOHZU6WtgXri2MM/89mUkIyRUPUoktMCpALwUqdHe9d1I6Js7YcKTdhB/XHnbWxWR
s8k4fYm7rjlpBD/vqn40XvLJTPeT0ZQ/3J4ZHM/WFyk9gk0LKR6zKdvbR11HOpg/MwUyf7QJ1Mq9
Faq6+pg7BvC0jYdLr4Z0QxfHPHScTDknV6F7lcd991zgCU4jWtMfILpI2o26/dtkIbzViyjdiW4m
4k/CW7t5buzLWOSbaRq7UyZR9VazE57R0JjxSUpcmw4gHKqg6EbRPAXaaIYEiynU3Eq22kzD8/bw
6JEo+XV09LjqHjxnwBzDfm4igV1fRgyNHxfo6KQkhQ1jzu/opiZakZFZ7DHv8r5K+kwnmM/Wi/CS
5G5IHIiOBBPcCkOvrsh1DK4n2o8J9P7S2OcQH576iZUfuiYUbtTysHLE8IWGl/lVi93q1vaDpFyh
+siunGCM1wFEursyc2mjjaWFc0abP6qkIe6gKJvp2THNKUNVqtPumEiGhG03PZpjWB1lKSR9WE8e
1Zj8QJjlwRC2RYFzhJZeRfA+X2Uj8hs7K5IUQAc6MYxFrLJageFcWiIpk7DVak+LNpp0W8S9mgsp
Ru/dXQ3bYuafpJCeKpSdeLaASUJnsMyQRL9k7oJrAz4URiQKvJIi9JMjfR+P4LKNZjF8DJEQBghz
G2nr6B6aFvbZ2LrFqWlA8d00F2urDXGxyjz92s8dDA802jPCMYNrNFD1TJssV0gX8H5WLfSiqaD9
mtTGJS/cd+svVvLFIoXgKY4nbAtPWvxSZNm6it98+ST1+1i/Fe3dGF7KOnh3reVGi9VKID9THraD
pxGvzFWn4ymeB/7bx4vJ3+Dr/6l4uPpircpLC9KshVuwCSR5RXhpClVb4YhVmdaI1E23r+N2yB69
JLC30M+LnaWVzU0B6Rm+CAoeR8F+8lVt7KktvJ+tiag3EwXKlzglmJMmcnQNAq5fwbMV2rrSRuxM
pFlX4nOb3TLkNXf9MfWxMjna0Is8pWGNFMCrxR9AXUj0PrMfLWNYLXcYrREa2NHsXqK4X7WcGRKa
66134RH+7gz/8xUMfRk2lthWOTHMiTWz+ueuFt/1wLiCev1T06t8JQF9N0VXHJxM/GmZlJtQhReO
6WdGl7XYTcCvGtNDSHrCoEKCuyCMTNV0oZ4+t5nM//+n2oEnU45aFjjHkjqkQRSRgb1jyXThtZ27
/KIKQeTSoEdmJ2yTLylSP1Xeyu7Sxc9+k8UEHyet6YMY06ncSe9CP7wTFWgirKu3pofhIMxyA395
WzY5FJDo4JTeZz4Jg2Ex4a0YUkJNTx/L3GY4ZFrhXw30ni5Y+/+t0d4ba4sZj11oiqRJuEdPFsHJ
kF38BS1q8JwHc0c6CDjMtUkh16mDNg1hDFZ9XpQcKoFA2Ie+8watqdvmRuh9LjNJXwxB3Uqm3khn
zCSWK2CLVQ5ZJ77Y2j6zUC/D6Wj9BrHXZvihR32zhTgwbPtEsEGM8JsIfDT3ujX2x1qr7GOjlyT/
fry0vrtqSNed+0v/DH5pYnTU145ztOUzllZNhkjAIQq8/+T1FwfkfKwHUxugVAu9+uJU8HiD4CTL
CDfG/jNfhkeYH+2fR7B80To9XLAjkOvGKQvO3PBnZgnu517Rcn2QKRjmZCsCprQiWxd52T3Q7C6/
FwCQaDKgCF1Yid5f5iB/LZ7E0Yw69/rsBAj61pXikGCe+fFDvLsKSbUMaYgdTVZjS85dXvzSZLPS
ORDhhvPxxc/87mVIAzosS+dU7B6hpm7M+jgjzh9f+dzPXgyfxmpxBqpjOqh57b94bWPdWEYW//IL
9BGfu8Vi+FBtFAi2bPdYgVbLBsL69DpB8P7c1ReDBxNk0SPo8I6x6lYTblUB8dGF41548+9PX2Ut
NpcyijkH4ZZ7tLRkhccB8qpHw3sqA+PC7z/3aY3/DklDZaIOLE6hqLObvVVoIxY6eFd+/HbOXV3+
9+q2gck2broMnGHa+DYWdh7+5xd++rmxs9hCys4QFoi4c9SB8HX5tZM6fnmXOuLzCPyfDYoJtZir
jVsmBcIeNt643+cBdNm02RbWgIXFgx0+f/x+zjzCMkihCYcBC7lCHfGNqo7Y4YgNaHm+4cxiXthp
z3yCZYRCqGupXcp+POniLptu0unn5376YuZO8A/ztMDoJFBJsfJc55C6wy1GQRfK3XmDeuf9m4tp
66D39DgqogxEFw5rlgQUL3rC7nXfjtGuksZLZKT57uOH+dvPfe9ui2ks7F5gR4Jjbve1ndbVm/vF
mr1TV/Y1NGBvVdzqz8O3pwKvsdX09PE9/6JE791z/mL/7Gt9XdIUMPzqZNcNyeQtlO+tCHACQwhN
9mSuhupVGYP7h8bl+M0cUGHGGvTmYMCxAb57u4uyadpiaAFBGVEjFFwtLMs/5ZCNRCHHBsQ/04D4
MBuOu33c3KEwRjMIQa7QT24qrFu4N7AvDNaubl06nXfpWPr+x7OXp0UvxwPAsoLxhMXzLgsJSUYj
/H3ocYk03PihybAj74YLI+XcCF8sYXYeik61VXxKwQOSQNymCT4aH3+kc9deLGCerfeEQ3blKW3r
U1LpX/xw/PPxpc8sMEv0Hg/HjjQfyA5l439px07gLUCHO8kxFsZXo32INXo4H9/rzDqzRPPJIm/w
iavwPCLudeigdCdIq6Jfn7v6YiAHyFCCyufq3YThMv5luvna4czzuasvPu/oKTuzhS5wBsZlUkJB
3Ja62e8r2TUXpv/7w1UZi6+cOQXNzKo1T5o93ptNAyGw6jYxzv8rL1Q/SxHiZnUpBubct1hsWwVO
BB3Kkp4Q5jp5pbANd23VDpB63Hb63JQwFpuXpo1+YmKWcsJyyWgGJH3p50bSErXPUkjoWWiyUCps
mJ/r7FtwCfI+MyGWWP2IFN9A7TKeYtHsXW22gIFFv4pS7weuv7MukRroU2NqCdwLq9PHyeAbwM3p
sM3L/U2N2A4NyXBhdT+zcCzxe4z4etxAFMGsfvs7xAYIh8LmczNiCdaT9VF1ZahpRzrXLSKABta1
a0XZozLJgrhwk3MPsJjUvuGAgCgzOtk+clasUo0uePj47ct5Xr2z8/1tA/6z84UJBrdoI6KToZfe
jRM19LC6IsWJbsJKCcvdcaPx2V+mpm6TDeC1Puvhwzv8JrtDlWEC1GBP9zULvfSY53a5iRwDaaCV
Unu3epEejM6NHoc6L/YRwoE1QmT59ePffmb2ysXMMr0q0BptINdntsRxBs7xaV6ojVYE1oWh836r
QC0x9dDQ7ZlxMHP/2y/tLP+OZkFG1qfXvmsdI9oUK+kM96YNpfjjp5qLqnc+yBJOH03MgNoOJoIW
fbNIkBLmV6+4i/1La/j7OLpUSxwdg7cA1NhSRyLBsUO3UKDW20qXK+m9GmO5VUny4GPinFeffKL5
Sf8ZYhkKocrAGPFoSgQ32luOGBoxShtfKKvPvbFlwdjC8Yr0fjrp5Aon2WHCnVQGJ5wAL0R6nbvB
Yv4ZYVDH0oyyE96GaQLsL78UjliZ5YVRdu76xn9fUNS4EWhGRqojQqLK+DFaLg3xH2aZbj4eU2eW
8yW+Kcom8vIszgi+/ubXLxpy7VpVgF4DCoH8wip1ZjouQc7RNyMz6Jgrhf2TGgrjrV8OG8fHT3Cm
LPg7mP8ZQ2npEb1jqPEko6Pd/ET+uMPDYFU3zxWx8Fr48+PbnHlRS7CzqWpM+XxHnFq/OHTzYj4Z
6R4e87canfSq0LILQ+rcLPy7Hv/zQDjK4sPa0X+aVGJuwjCEup7TjFI//dz/iqj3yfezk++PbygQ
L3UI329hS7WkOXUQAXTX7unfNSgFcamANoerNe5ctMmFp8VYxobpJkzwtacfxGHGr9oLhdCZUb6E
ZRxV4RLaa9lJ9U8OJkFxCF1yVOj55OdG4P/AMsRYxabClDTLUHN3FoZxjdZf52MXX5hIZ8b4EpYp
RziGqhzt4zTA8jE1bdg7dWHf9m4dXriFOIPAKX2xnmUTyWVz6iV8XzycI5HVG9utx42RNgZpGCOc
mq71t1OJYedas3FGckY0LlHbWle6gRlUrALjawRnfYOYEJ8SQRsdiUlIsZ4FoKR4HGhpG2+iCtMd
LbS8rd+gpsC8LJzuwt7pVmafzfFWg30yqyJcD6NZHVBhEmSiwuy6tm0Oj5XrPU+e090RDlte6V3R
PLf4ND2Osi42QeRgm+aiKUlJHiVyCsmarrDVIb2WmLBaI6FIC394SjYojrLoMEWkfIyVixumK/pt
42fxKfHDbjdWNa6CuTZtY1lnR99UMVFrg7YOMcZ+rbOMSL+kHHZ5Ify9SlvvIKLKO9ieig+an3LV
CprgbRQgymoT1//RTE7krorJcn83sYgPJrIcHAz4+Y2hHEJyvDzYhbnZ7aRKBxzipuRVR2a+S9tW
xzLQzq5bIqqIEov1Z6yT/I0KUushqGX96CNE3sZd4WIKXWVfWtv9owkUf3IWfmsYP20in0gQRPkY
J88OO43b63ggZhhu6H56GJ3C/hKOqvpeenrwqpzO2nSRj8PHqN8FCVhchI3oLrFajJjq6DdmjQL8
rE+vMtMFGkprojMMJ7uPZThi4dqMm6o2xFaHx/SEWyvfW4xI7cI4qknXodH1mXXTdufq8p/VDM18
MOKHUJwGW2IEajo8KcB0D02EIAxF8t+t0LFIu7AbvD8NbXdxbuvdtGqniWgWe/KP7ahf2VjV4K12
4fLv7wK2uygsRQX/tgo1k1USWkQgkUA7mD2sS63D3El1Ju4idfT08as78yzOXHr+8+pkg6YDv4Lx
NKifITCiM57GoLjwJOfW3EXl0il9wmeJPVn5GI+VokCmbQ1PRWSCUZaYGn7mGZRu/PcZyr6qlN1H
1alHYgq4du931WuMk+7Hlz/3FIvRlfhlh+CmGU9tgY7/Pqtnq45vgfP68eXnl/FOxa0vRpOLv0KF
D6R9rCJ1n4v42SC6+3OXXoykgjyhRFoKeSTvelZn+uGFL/v+j7aXIGaM1ROVilecvMR9as3y1sBf
6eMffWZELnHKMUllRM0xnvxiFg6SoiKydSkvvJJzV58n3T/j3WrjdhTY55waaa+cDB8VhNADNraf
+/HzGPrn8g1amXbKpxxTRfbNILCcdSo5nHkKI/qPb/H+cLTd+cn+uUU6WpqWFZlNwnvqrVCQ/zFF
/xwlnVzZWnn18U3OvablzEXUHlfKyE6m8ex4jxwBh0vslXNDZzFbi9IJyzQV+akrgvTOQcmPV+X/
c3ZmvZHiUBT+RUgYG2xeoVYqSWfv5QV1Ot3su83iXz+n+inNFIUUaaQZZSRc3u3rc88XEr3SwZfv
zPAx+rd5QIKTssjjFpgPvBJMHF66uJ/bO/iZeJFOxx2sJSVSlmB4WtU1+dygFbN+j3LQ08ZJTadK
Pk4D1Fbw7bVXDusLffFXHP6hwylwXOfMbyewEqRT0hLJvvldVk0rMZiF7UbMuhq8kEIZFmZEMb6k
eCge+3eYccLA98kU9cqYXarCrM9leX44btrq1CTOF8uhP92quemY/etTo1VY//Z5Bnw2C+FfDFch
Dtvlad9UNdg09vh+/fsLQ1bMlmgq+gT/4BEjius72NW8wI/v+fqnl1pmtkTDLSDv4VBfnFrSIlH3
h0TSaGOutMvC7+azzR2gj75i4Hoi1VgeKrjYpWH7uUH5l3b9YVC2LZwCgABB9AuMZqA1IdSR4AKt
BZeXfvlsFkeJsp22Z1BiTLC4I0UC5ACNjd31Rr98nXf4bLZC49myvObFCR7aDhx9jAON4q9TlgbE
rbZu7JhwSRm31wtb6OG5hh/Ra7Mb4MxzSgHTy3LuaxhlkGItOrswfecK/qHjQ+fkOUiDwIxV8Juk
MPUJka3XdDUSsCf/c7WYzeCGuZ0D4WV/SpDUDTfNobp3bRxKcxdukJ8pwpxHBhsK67MG2beBjvSP
HCbUnmjMvREiGv+5AmbdPiA3JifMRTZmMsGQ/6mMHbioi5WvXx6y5jzJYYA6vDMUsQJczPaDGf9C
Gv1nf/m5zA+zDc4XMNBLOyuwYRFTlg+K/ga+4pM/fNa1IiolM3o0i4v0d4+3NpiyMMW53ubntv3/
6fZ/uQ2RhDcrb2MS2CJ/t+TZmiou3ieDH1I3/dQM+19+A7cMuPI2kw5yvGnacMQzBrjicbrSPpdn
mDkP/nVFnWdAWpjBoOXeAtknhAa2gO8Bq4H2rFdG/0JDzWN/Q6fUIEo6BlS89XC2s8Aw0GCtFZW7
op5bCPqZ8xAY8AtZ26WWjZcSoJDCqPthKju6MTgYfgh+ROWjC0T1RgMUZG9hMx0/Dg7ALdcHwuU1
F3ll/w5hWSjeuTI1AzZMO5z8YDpU+wNMWZizzcynkB6vl7MwDecxMnfkliYlUq4nHGIa0Kdl/HT9
y5cXcnMeGAtLw8pT92w7YwE+aHTOTxvsEW7wzynrkXv3bxPFaWXB6VBGJ8QTAtuhr0yO1cogvvjj
4dg7OwrABLwTMH4aAiG6QwERrSPZLVwJVqYgvdjs+P652z+sUGZVVwCvhDpodZn545m/k8iGbm3O
4ZWRxgb2VAvZuWAZNdN5cKmNq3rjGX4VSJPRIHRxg4pnjfenTQyeJ6ymZAVbGqbbfVSGDoJRFbkF
ZpkdgRR1/jhNmR3wMkJujSKabgFjgNslLQz5RSIf5g1uHPyFJN30sx4FHf0sFe7LIHgP29DE/RVp
mPV/smVnvWZHqIdrRG1AxuFo5MbOaP6YhthdH3QXrzME2NN/21VkfTj0gjZnzxTwAmBxl8igY907
anRvu3KXDv2fJmKv14u7uNahuFk3dnXtGhoeOIFJ8KBqZ/dhAeJD3x5hZbwnYbV2T14YLvNbWgoc
iAhhBxcAH3uoXA2vler39Sosffq8wH4YiWQYG9gR2S0yQdUhVQL2ZBhfn+vs+V1sKljRE/imQ2nY
/BxjUPHOPlYt4rbXf/zCNJ1fxqDQonywconn18kFGqcrh60bGcSbwDT4dr2MpT6e7ffExIqFfOEi
KIY8+9YSg/vA1YyHDKH3E1JLohNsfZuVe8JCYe5s2Q9FkYcW4LdBMjCwDUAkz8+WsAZpbgpu3yV1
sVLQQsvNteHVCNspploZaLi58ljedpO7q0n3fr3RLm5fWN/OxX4YVbDeUqqTmOWJocABKwASqkp2
35RVQFny5sJveQPX7ZVNbKnVzmP7Q2l2DQSNCff+ABDch8nhZyvo+qDafETsHApAYDRW1pelZpsN
hlF2rlUgzSCQeY+nBExLH6aFFFaR7sr7+MJ8nAfnidkkhanQcs4Ul3e0duJHBxYKj9f7Zenrs6t5
GsN+VGu3CVoVf+dpdoRj/JrYfaFt5mGFviYTFCZmHsQDhyN9CiM4oi2xg4vXmvXJUhGzn0+sfgQT
MONHp36NjQdXjZuxCT/Xt2K2M1V555qirxooH+piH1cmGDkpYHJq4unD9eZf2J7mEYbBTRtd5DwL
SJdlsV9MlfPYC7im1tiKt8jMhNV0Cxqgb42xhCye1O5KyQstNw9AsNzJQk4nfgT/62c9wai6bTEN
o5VRu/T52bo19ImFnXAoghHAIGTIRtPePNvFxW66dqVeGLrzKIRhdxxH/so+liaR2yh0hn03ILP3
es+ct7v/XbwAOz1X7MMSMlaNihVN+TEvhV/mX0ITRhCixhliZeYtFTBbo/BGD1lyQeug60dY+RqE
Dr9K3ol3myCr2gpFsr9ek6V2mi1RIJ+TnvYkD5yaNXuwRO2bQiX55nNft/5tp6Eckcqc21UwpR1s
8DhHYjIZmpVeWPrts/kN2lcYuU2YB1JGd5kzPDMY6F//4UvtP5vdbuJUMu3bIjBL+kxUSm8iAggf
7dnPDlys++ulLMwDZ3b+BCeMgP2W9oFqYfqEmPqPKM6+1ZFYaaCFfdWZHzh7XttRCncxWI0PP8RU
u3s4FCS/moFlt8iQondOSeCEiff9eOX8c/keTFxnNrcbDca0UnUfyGxKYXQMvLOMxnfWVSdD0J3V
d/YBsJeA2uKXpOXr9ZZcGArOuR8/TEjVW47tujhad6r5UiXZc+tUK1NxqRFnc52AB2hU0DcEFe0y
v0gQQ3bs6FZ30yu8B79D/nsD/tOKIdzC2cQ51+9DPYqRRUMj6jaQdbxNOxsGCuXeha9nPj0imj15
15traeDNZr1pdVKRqkcxbvsacfozKtKHIgzXcoaWqjGb931cJ6atDDywI6Q2wfAgYTY4DvBU188E
0OTP1WI2/40JoK7WRS14Xz5YPIf9JtS5duL8uf79pVrMFoEUWSNguHZoJQ6/c7MU9+Ao3BPi3Mh+
2LVd+6m8AeLOswoBpFepZOj1qeTQ0hYT27p9QnY0yaPPvKGhiNlSULZ91WnGmiBmrQBF0oQ7KlgD
U/7JLrdn894ZwgxwGDQWw5O+VynjtecA/WhYakDW7I2dWJkiC2PXnk31Os9FXma43XbkoXG+uuR7
kT9f7/C/QtwL+7o9m+uZMeS5YVd9IKIuu82BDBzAOu1h8gvSyh9YslcbaZXysczAdg21M32FH5qz
Bf42C1TBxQEM+34Xg/cOUCQUd+AKTSBPwe+/AV/m/fqvXFiQ5smKYanLCHI7hMpcdcSLwZ2KjGea
yRvQBnw4Et/Gk7FmvbfU2LOFgjnTyCvGraCgzr6At62tnb1q9eZ6VZY+P1snpABC1XKYcSxU+5QX
8avdQO3TTuOv698/j4lL/TlbIVyhCewUq/DYWr85f7TglpxGX6y1lKilnz9bIEQ9CWCHy/BYVHd2
/pyTBz58/9Qvn6csnuUfErK28Ag1ab4xdX+nS0QqcuI+GGcA5edKma0KWQELtNJK0f594g8JLPDl
W5OA3ZiudMBCC7HZqqBqOMwnGtxXt3fvoK3IAR4tTki/j/3rNbjscEDceQKjU9oGEBUAnJoh/J2N
gdIbC3aXvsXxpgOr/MmEGxtLf6li0LsSY2w7iS47gvLePOh+sOFzoiEDNlj9ucvNX7OlD1s4fA0q
OuEN+wijCi0erPC2GX+vVPY8sC6MZzY7HjRdQkMLNvvHqj/D11iNJMa4u3Xd8hifkSpwXL2dRni6
QwwJpIZu2Foz04WSz3//UCu4D2gA6jGTYKJOBWiDrvHQwgUc/nKDqO+Rb8+OMTJxvlalGKDLhMEp
sqJMWEEJ92vBLeeJwRdkf70dFqY1my0byHTOLNgKQwnKNOCt9EuXm68wUUYCcXv4XBGzlWOkkwDG
B70YQjxbwUd86J/q7qVs1+yLFw4XbLZ24FHQdnlHwqN0yR2f3pnhwCILLOAh8ZxPnmDmTs9dDVMl
1jRnJ3j9tUcK/Y2bZtneqMe7XPenpuF6ZSVZmOhzp+cU7I60BJQowEEmOVAkug6OLIBBsurt9R45
j/ELY3/u91zamdNXoHMdFdAixySkIfSa+Sdv9PM0UYQDyWBTGh6n9q11fodwobPIPQC/K+2z0N3z
1FAw7dOUhE6I1331FEcR8DwlPCKHZHwzExj9h02/u95OSz0xWyMyDrk1HTIDrv8cDC+AyDdSdybE
wQlf6YqFEwidLQbcdEk9Diw8ZsBkeaQrnousvx11eiJ9/AjAbi2raaWspYabzXUgvFq76tBwOY19
BQz2OPyyy99RBqdV6+V6ky2sJ3Q22XVpS9Cm0flDPvglAzTAn0jjV8Owsnwu9clsstPCpS5WFHEE
bpAiCtwVlQf90MrXF2bGPFkU5hWqURo/v1TWESkA2yRlKxGEhdafJ4tSC/7tIorcI6Bm8lCIdOOk
zp2T5k/geCqA7tZMJhdaaJ4qOoLO6oDBB8RINeUg8Bjwi4fn/tcQbOzPxf3nuaJx2WZuiTyFIHOf
ElDRqupI1c/EemsrurJrLERs5ymjkQnSGk2tJJhi9Qp4pN8UJfhTDjocMADhQKidj/JguDxf6ful
dpvN9jQGfWRIWuOYh4GsbiNGPNxGPvlx+u+m77oGrSeobYKiedeS+ES9cZKufHxh0s2zpOqcIj97
aJOgzhEDzoC+NWGs4IAJbayUsLBMzTOiQkraQQ04JiCb3fbciL+Y1P6phvhNV9Y94WirzK3vr68h
FyehJebJ7VZR4y25i+E+GdqOl+qh9G23fLj+8cunXHx9tkIliZQ9jXt6cuvqplZT7REcxjwaNtkR
+Sy/jSa/C1n5u23prhf2Wz12gxdZUns0Rz4WcdfyGS8uCPghs5WsycENL1VMT2ZBwBVtbiQ4bZYE
d7apmrfGdtbehy4OD0vMFzXIpWBc1soWUUN79GBOEIA99GxMlu01TK6068XZg0LOI+fDqdbOSloi
RbM5YUUrfD1Yz5lyN6VRvlzvt4VBMV/VojHNopxm5OSUEokNlN3KESqt6x+/LAvBrz833Ydf79aO
GUe0MU94fACfzu9uz5SwXfFgf21+OAzI0q3b+Xbnkzc4zh/ZprhpjtaObsUB2nxdPZZqk8UetHov
+Ff7kgCT5q3lIy417fnvH35ckidAJQpJTznj+ROBu/st+OH0BHcxXa9M8IV0OvF3unwopFAjhF11
PZ7a1miPPR5Ldk1qw6wvw+l9j0Np/FJz3k+PGkDTxwyJYsp3nHFkm2xwaeelzBUbnF8i3yzz2rcH
UCz9dmAgTfGaqKODOziyAGn7oxDmGdHYdMP3lAskwAO8F1bb6z250FZ/6SAfqmFRC1fWpGCnOH1p
6jfGHM9JVgIJFxdBMEBn56fBlVkJb0MGeXW/4VAHEDvx3O7rMNqHzv5Jwj+fq8NshSqyMIzGYWCn
PL3hU+SZAz3A0PIzl2pLzIVncO/La7ykl1gNUrgUGbD2Cz3g31Y6YKGR5uozk9t4ZXNC/HgBFFl3
JiVxn6U/CMg1GcIvfG3OLiwI5my71p3sHbhRsROf6Jc8UzdDX30mwosmmm3Woet2tkMG56QA7Rph
AG4Cnd7Ip+vdSy4/7OD7s4FkMdh0cyOyYaRDok00Gc59KE3gdgQXxwTc5/ehGM3vYXpe4SrXis5y
Kju8hxEsfk8PcLgVI3g49UiXAuHZ8hG716DMs2nc13hF2TCSIr+wLUB/TpNICAwhVu6SOBb72BlY
MBlufMtT4J9yCuil0kX0M5dQGxO37PZJdqa0DWCYPdquVe56twTltjaaJxjx2Ds43I47PTG+T3od
bgYgDrdSlHIXqlod+zGZjt2U4T09btWmFeF4qsaB32ELKo9WilxRQFyhv2tGvJS2jBzaCTdEeIrB
3wcoP/hApcbvPJWvCB4P30fAwHHJDhFftytrF0LpGbDJyVwvbWCsaEztCJJd38Pjf8JqHBFc+/mo
7rhUTQ+MXMbvJFghT6ylmK+K4ecXwE9Ju2KnpOzvIvOHq81jZCBiZw62ve/cIjtbmmmo0m0nvBEk
+qMgib9D/N1ONsodus2IK8JWOk3nM1x1kD6l2BOQrNUD9OYJOb8Bqsyn1uD87CIRbY20T56bLIcc
l7ZOAnsu2IBvaRHXJtI/YYIFneO4GaRj+L2E3RWD7PAeFtapswmZ7iIgoN1s7b1qYfDxuQBJ9qrL
awCNT7HTC8zJhN9E9jB9K1IEAmAiTUBb5mXOHhoDdvgeUrjclxQP99bKAnH5NIKT4b+7WeQ0AlnQ
FtyR0sGPMqCtCVxUTnH8qUisxefhIPgy5pz0WIHOnOd2Encpz34XBOO8nJyVreDy2Y3Po0EWbztY
y1LwT+ijE32LMrhupp0vMD/rNT+5hYaax4E63dl2orHA4el/2yTaj0yySRGHJMlaU/3NWfhfJMji
80hQLCNgOiLOTsRQ7EjaJtnFoo1+lEkVv5V9qB6MljjB1A5ATQAUukViSGl5OA2YgUji+lTZIT0T
qjUA7GA0Ns4ZRT6M4yc3q9lggU2x7M1UKDCpBxPXP1Pg+SezdlPV8JXbxsKJYa5mNrq0ZGnNq9MI
8YbfwsECdr2566cKLvHXV/yF0fI/UTOChI5o4UCAjM4t4fnr6BS2b0H1Db1ReOSZW6yUdLkyfC5v
rrlooiSh6mS50jzqqnXvuymm25YI/fV6ZRaG5Vwp6TLFgUyX6tRYxrTJWO7C/UDKx85i4kYOk3y7
Xs7l/Z3PlYxYU+Oadk59atSEcFVU70QmxEo7LVVidngAsNjFygcPfWD17lNZvHcKfg6DPe7TsllL
yFiqAf13pXMmXTmGpjVsUtIT6C1HEa+91y/9/tkJoouxw4dmjk9n/ZOThoAnWmXvIXMIj8arPh5L
FZjNPrB8nERNDLO8ivGS5ZgbMYg/n+ve2e03GYgk1E5AMYgLaysS2e6AH7BWVLZ/L9EXFra5Hr21
xr4FZd46QbfYZoiESPYV6BLye6RCH84xvjsQWfsvNpDgftg0v7RFARtinflgJJptulJav7uxbnyj
q+ynNsaDLaUcIA3TcDYMwebb1hxwfigz87drwfPD4TjswpHEPKp2oL4B8JBfhbYNxrClK4B8J7xn
6yjKVubhQufMJfBJnZcFAYL5hLvar97qbu1QHK73zV+KwaXWOy9kH25RpXJ7ozA1OIpjc2eDhDP4
ukP826tbQY+FtIwHEMrVH6flCB7jWt7dktY1f7RhzW9ycDD2PCvTrVCAWkdEZnt4ldrfbZnGt+Cm
Fru6BV21dKdwR+qqyfwuHeD0aLHiu9RpAeA7CEIUJ8QvZlwqv1FSngqSDHsdTfXGqBTuXtkAdlRi
CZyR4Oq6dWRfHkHVAXGuyscTa5AkybCC3IPtnL5mWUtP5TBFX5JY0qNIHLIBcTYOpOj1C2UtEqRC
y9zI0G48ASXPQUxtdnTiqLxFAkN4yG2mfNPMsmNF4clvuYn9CsAKQLzQ8W7ztGigLcKZYDuYE/jW
Vaem3IeOin+F1tsUflYVKj2OUoCn7UJYJZDugyQFkoAtPuJker3fFs52wDj/22/YkJUMNVwy3Ah2
mQ1ebPdAmI8baTB+VHZLfJcl476Po/AQSqt+gDWisTLlFja5eWp5KMWAV0z4BxagI7bfe7z3JInp
TYnCTcBeOTwuFXLe9z4MTLywR5GW03AiGEzIOEAOu41X9mdclX5NFbHwXmKA0ny9OZdm2PnvHwqT
YchaHTYD/KXS2hO2Ii89EOYr8/fyRZmL/+0O4P7UGTdP9cAfzMY9MMBxy7B9HHiyl7n4MwEGdr0i
S6022y3Ktg6bqBoJ3AvvpzOVtoKD1Vh6ufiaddnK+8bCljRPPm9jDW/BFEfJMTS/j7K4n0oWRINd
eXYm1kzyFs43c6k47YHRyyIAZM/W6K310mfHdQPthY/PReKNnYhoSsHFyCGgrhkc7Gjk4b68MjsX
htNcCR7WbugAUecG2KqZX0Viaxl1sTIx/orDLizZ/Nz3HwbrCBqcVbTJeCKDponXOyOceHLgvfN8
pN/snAi8XWLu50kL02Z70LkvcGU+GDqMtg0dTDidv9qwo/MshhnbU5D5/qQTs3wCktC2npoSXhE4
82+BqRZ+3xd8l0f5CH9bx3yEfZLEMadV2zHc9uHY3w2RLvexzOUbKBIaintQvoF8BxAjk/owKEMp
v2zq+luUMPJdwWrpIRK2feNkBju26ZB9HdMwuoltnbVeXrbO3hIVqG+j6pJt3LTmjdONoNXozlEP
BVy8jj2JYDyESG74DSF+dych1/2iq7BeSx5ceDqAJce/bdyFDgDs1IHiti+3RY0nYVlsERjZsSQw
DfuFh3BbHoO+PiUcZt+N16bJRtgrE2xhwfi/Uj6My6Fqz8Nz/I10lU2qElC57X3ZqGfWJr7hjitD
dWHBmCfrO2HvhgqIk5Oe0m0DUzJYZoGe9JaRySvU7+ur0tJ0my2AMGMw0ylvwoCZykOg2J/gT0qT
ZOWIv1SH2aKHB5cx4rlpBCNDnDOHa4WBMywpD4kIdGOulLKw6s05UIQ6bs1rVKI2Aq30xk6gH+w3
hnTXJjbG1qV5PTsnq9gubOxzDJaO6qdZtIOnpX0fnsPvn+qGuXI+t5JejBkebhTkOQ0HD63s/DJ6
uv71hUE7180je9eISXEmHsqw93OhYZCh4tOYNT9MOjyXRn9vde3X64UtjKi5YN6swcTJOkefJse9
QfI4bKpkYA7VJ+sym/6MdNYAHyN9qmIY26eNl4y5X2bahwW+X8HGohrXSJQLe4VzruGH1dyomwr3
CaqxmhuwJ+R+3qzEtpe+PDvUVNh7CttE5Eogzmdn1RPSCn5cb/6lT9N/fzRu0JUuQ9Wc0qL7auX8
a4ao9MqKtDDPnNls7kxmGYlk5BSK3EToBN6JVe0cxja0t/AL/1QsiDuzCy/ATqXtGhzm+UjYO0lo
ox/KvOt88ILsw/VGurws0bnIkmTMgEhiGoMkvqU6/FISpHq3XhH3CMPH++uFXJ4IdC6ctMyoHsqe
DaAvagTqUmvah2Tst3mj0hWXhqUiZuNo0ib8kXQ0nDJkhz3ncWMoJHMkSEwok1ytHFwv9zplsxEl
o2ggtVV1JwZAHTy9k28jUoC9QZ+5E8ZKYy31yGxoNdmEJ06nGQNk8TA8xufFHbf77mB0obXRY6q3
NpvWXt+WCpuNsLq1HKtOYZ9RttVusI0tR658JR+qIt12xrfr3b9UyGzPKHNYiBNYlZ5M60HYT1hN
QALNoYkEAFP22+uFXJ7tdB4Cr4cm68KmTE5VmEAszIHMrFe6fenT583kw+qnnXRIEht8ZB2Sm4Tm
QZVbKzN8oWnmAW/TgLNXWeoxyIqvRXPTqt9cG56bvLurufFLRcy2iSixU0YUXD4b9wnBWC8pDK/t
kLhj3vTAPV9v/YWrPv2fCtJRKjc7ygIKu6Zc4ddzkUHSN/Jda2LZDXsa1KSvN02pbnpur3TNwoz8
K6D40DWSNw783UGPkjng3MKCg3DVuONWtI2xTSgv9tfrd/ncgKeUf4dAH2ZxkynJgp5b/RPmp3mL
Vp2+0JayTQMGDVJcSzPBy6zz83qJLr78/4MWnauOpMxRoOA06Gy8qfrgxIsDBFvlJmtZtXfrjm6T
PmdBKzn9hbThNQX2Yk/OlgRYjOtycmsLp9LwWbqsha9wsi1Vh4B0ON1BDvBqAJGu3BCXjaZ7vV7d
pVE6WyPSJqF4Mu2geEHu+GZSQ+m5IjM9NUEOX7E827Znod31whYm9FyBhAQ2Qnu0bgBUyU2R2duu
sFbOMwtPWHQuPAJkleWxhYok4I3B5Vht1Uu0jTfQ6PRe9C4SsJCqe6i0t9EXvbKKLIzOuRhJj2Gh
QUCGk2ud5Ls2z+ONmBzHr92295OkMnzTgVV4URrJynxf2G7nAiUrgWtXW9vVKWZpf4RLtQBUsI49
oxk+Z4FF54rLBETgwcDJMMDD8/fWtCPclAC6zGm36wkcyK8PhaWKzM4Nca4dokt0F8l/EP1Ydr86
tdIrS5+erRnWBGYyG5k+CaOlvk66aFeUiIOGZlvsrv/6v4LHC6vEXGppO50iRenAPN3Ku9jr42J6
4wBRv8LY1IbQgcO3Gm9LTPtavEcwrPgV62IDoFR3w2gNAFYqzBpQWvFUC6v5gQcQPOYaQxFOHgyO
nY0aYcAKrWBxqvFKv/KrFxpmru1SZdTGmZmToDVE6E0dikxdoCxKO45Xor8L+8Jcd0VlbReWZetT
02q/L/WmQT6L3fx0snZ7vemXKjE7pmlbhInmuLznqerPc+7N0SH4BixaM7ReKGFubdYyM+aicDAB
hrOIjxXHus7u4tH4/qkazH3NOgaBTud2PKjxVHQ03Cze4Q1Y+cD61IfrRSwttLO9hGSJgYUJOsas
0l+pXb1OFvncIJpzZHg05MKNORzy4GvvdWQ8uVQ8hEOcfG5lmFNkemKYDTW1PuFxxZdgCk4y8j+L
PaBzYozphjjLi8g8DaQPuojsy1pmECxEn2ufv/vTh5MRHTRX6ejq02g/Ds1P+ESN2a/rvbowMMl5
0n34dAZTEmQClyYirI11Aw/Zdj/wfNq4kUVWhBYLp5+5K2RKpNtJyAXwaJY4m8qlMvYQJHaDjhvQ
6VT5S4YNwTQRAGxY5q5t3udxeWE5nbvtIZoZVlSCYdyW5mEcp6M2+aNdOH4etVvI8Pypgvi2NW+J
PWZeRNeCXgvVnYsgbezWDHbpZmDB9ckLo+IuccvbKFU7zZCc0RkPzZn1YVtruTfE/KsevFDXOfml
ZFXG4dKCXqwI3aZJIx/MibrhF93H/HvFxcg9tHuB3ErkBO1iQ4U50p6dMfFoxUzYxkluemlZWjjS
lCX+p1PVyk+a8pCyLNtCYvKkG7CQBiszTmVaqcDOZXZyYif2JBfSG2hrbRJXt1uVxfeDG9o+7OpM
eFBmv1WO7OvadYsbpIXXPnga6TaW3TNN9KNsjO8KVOFd2NT3tlDvbmtbmwbJyx6cErWvgIj2RsHJ
pjHtb1bIcS5HKA5Xj3BTWlPgdG7v2WORbyTT5UaOxW3cxM9pTF7NbDK8mNHeg0feMcM25UN29x61
o+mZWXLLLEaOCKxKREigRqvOMW6lqtOQTA+OmyfbxOhPVpmJA+t5tXdI/pgyq4OQTiPfEJyHJux/
4cLHvALaZdKMGnHsvvGGaUR2OR3EkWXNdCtU33lkmMKNo0e6GVgTQcYUN36r2R72lveV4u+qziMv
Y9Evlbp/Bq0ij6riB/Iz233CETjNiW4PpECKfjtU/S7PZe51LCt8C2kGW7C+Ct/QeUAYnkpE73gy
i9ihKfEyXUf3uakx+CAZ8ViHbFs6ZbaX2gbMErLqV1wP31TWjr5MqmGb5PivchC3NHPohpcT1G0u
uy2AJ8Ox8za0DeTG6HjcJfAz3FQ9kCZxZIaoc0dgJ5Abm0YyFy6EvNnkXRj77lg9ZWG6U2yEC3nJ
CQwp0REl3LY9QD3HDc1qGyI9UXiUjdmO9Mi+cVT+rbPrd6IHUOQlGlPDaiO9C0EQITD+8qTdHHHN
eBwnC1p6s/8TtQW87E2C4Zs6T2Yv39x+ulFnh9hUiB8TchFKu0JOeVKe0jCP/EqZ1BNdyj0JYZoy
jD2rabLJkuGRRvYfvKkHU2EenSx+HPoUeZJM35ZT9eQO/TfIHCs/gufi1h1TnMyT4tUZ0DATbNGm
SB2J5by1SfrAevNgd5mB4JVFtk0NsQjypL45OSxX3D4yjzhGQiFSknSDDB5rx/P4aGr3JY+6duMm
AJXGtPuiUHMPqWkaWf1EerGN1HjDvTG7s/a55ltTk32dg9FOZIuEk5i8qKQ9NYahoedFe3NhPBXd
ZAZmYikPoBMCDzrtIrTZ174p8a4tU2OXlDg3ZHnS73NaV8/ARBtISsltr7DM+oAXXgtLZOn6Tl1V
27Kxs00UVaEvyhoe/2nIdw6L0u1fClvqyjeQTX4NLS5IVpWX20raJ5a436dKHkwhuRdO8bQRzH4f
YTu0ZXYfWE32NebTQ5mGQdTBCDwpii8WfgrsMzvXF/F0TLLkkFb6MTLoDRPDd9JK4hUivOk6p/Wt
Pv1SQaoSUgiFJ2FtWKbUbkLu/06OrfCUbLhn9GrcoT2B4Rrv6YDISSgcEwnJ3WuYDAg4jsC65GqA
Jh5NXXRZ4sXDsBvNBtLZyvxi9/SoCRQ5tYYVkIHLmYcUBssTPI4hvU3B9slhusvb8Us7Rq03jVgU
8Fy6h4gm8ZGSfSsIOPdOT6hHGrM/lIXziqHY7TW4x2ZVupvOJeYOmKba65Ko8afUiLxBMCsYBbux
4jz3kZpR3RnaTr9lU3uos/E/zq6sOU5eaf8iqiQhBNwCw6z2jO14SW4oJ7ERiwCxCn7998x7lTNf
xlOVy5Pz1mCQ1K3ufpbkW8WxtCSF3Amn1mose2flcbku6nEJypbvR8+zIuV00zdR0K3vklMvuifP
avqQZMPW5b0XpEP6mhgGz/fFe4ZBxKPPFkzm0noKx3Q5lowWgJ04d9CY+EEVe6Jl9dtY8gBvH9j8
dEDH9Ig+GRE/G7DPV4h12HKTN2ydPHkjLtHhkIx6w5rRRcywWQjxHG/jC2B0O0BQYz6B/tW1HQDo
TRVxWf/sUqsNrL54KhbsUtde3KAb8k+d2DzAbnuCnWEdtwWSKTq3L9DOfoaTF4oQ76z3w98GXGbQ
nGyPbjeh+dCaT1UooBP87ANq0m4MAReQxiEccsxHKCbnk/RWDeUaSCT/yFCfZr0FXy6zFKsqy+D1
7lVOtACAhLZ0HieiO9jtDDPyzuGbIfGmqHHNNsnkIaf1y+LXR5Ji+liI+aPozIfFx5+L6Z4c0rcR
7XPgg/KfJrOaNZVJF04JZvbAIIWptE8QOHkfC/WjEem7ttou6Mm0rjoNyij7PS79fULSV8gJf6MS
TPdmMEBfDH5AFrsPaU0t7EcWORi/BwMI39E4ui8md7JwnrOdk0GgQlqmipB+/YhX9Zv0ECucDmFm
7tm9j/S1arsqW5cSaXXMocdMDVg1tBlDuP+io+OZRwkBFlDXih96pBxbtXpNMe3Hnap9tmttRY0S
5WbU7ZHN7rNPIO2X2FMAZc/1DJs9u4HPjiZiOy51DqCWeRNuEqeeeJ4Eey4MWo99dZ+W3XebIahC
BtcJdVHJiBWkC/0+nYJ+BOZ9hOhThH60E54t1Rpj0VCkTRXKZDnaRj+yjIwxdo+/BvKOoRoqf1sF
4AnGw//SaeUGbino1rjpeEd8iOSSAdkrQywJIK5rVm3rWXs5IXNmtUHLx6lxD4G5kzZDFUJJB4nP
r/Y0J0ifSm4z/Ew7qQc3cfy405KtpN8r8Oxhxmcq8Qsp+tWm6uRmIM5OBrlYZj6Goua1S5ZnORR2
BJXNJHJH9rBYLZwtl+JEp+bXTKZqXdMakLGmn8PBHdy9I220DTFWClw4hp1U2fabEfeJEDg6cira
PAmVVzc7NiV+AIreHaIZiGNdds/S6TEr9DNvZLGzHAPHchuAGg8H9T86b4T+OMcURM0h3LBeEs+b
pqAsKdkTWBufWrCAt4Yn8ymbYL7tNm1lgnKYH0o/6R4VyZygQHNzC42x4VdRWZuqM93hLO2Me0tz
plMs5Uflcj8PeivnccuyIayXvv7FJOlh9zW2d1bXza8A6KEZkhb02EyWC0uj1H8VFJJFEDc/AUjg
JOEImdY1Gep5a8sZuRQakoNbb4g7zHGF0XOcG8bu66Ke4szgyzFQSg6QIGtXiVWRGGA6FkrjTE9o
vYy4VAKHugDHdvYyfYDNTA4YYPdiahDBcemZwTGp/Wi2MrqRvVMElesNqxzNYzhR1llY45YMUgm/
o5VDN9As/sg97azglPXeZpMT9D6MInrdQaGup0Ps5v2zIBBQL2iTxCIR2Ypr4p3/KBEm1iS2cvEW
GBmQKqxwl44Tr3fiSlMPDFyovNZS+7G1tH1kVakDrGJahBSnMJpdkE3yaUYOHAXOciPgLGdZWdRJ
2m4qq6Y/GvT2DoKNBBZ6NQtdOy0PFXzfn6HnnW6gPe2FpQNPdNeoDNJIREaaeeW7Kv2iXxft0LxS
DTcZDi2/QDej/wlMK121UCJCJUA/SxvMJg3J+D3AHnhnlXYou+FjJzIQg8DpTWKPqSUEVNeEiVt+
yEmzMK04lCk88ZMXUK/H/tMr4cz0t10R+wjXuV+wGc0CU8826ipsuxrWdG2HoDgKkBhK3MMt2uAK
i9E5oXkBflJSRH5tfuQWr8IJgkVb8DeQeOyRRWYurRCqh3ZUp7m+83NRhB5goht42PAAnrNTUDDp
QiR+ngBdsvRqVC3FeHhGjCZOu2K1yOOl694cP3toVC3DCbsLOpMjai1cy+O6x56QfHp3B0tH6WJO
LSqfQPX9iWucAASobWFaCknB/qkfUon0qhS89OohynL9VBCUNmkNb1ivnrKD7Wj0Rvz2UWQuKORQ
KY4W5vziue2vrN41UeWlcgV0HxAvDeRJeGK9AdTxa/bxF4uRf6P56AVgZqH+W/QAYzi05MvUM5FD
fNRuY/JRS8/G5dvFf1/SOe5m3L0H2tUr9H0Qq4ruu+ezOuy69FONgxPjVdBhdAC8qoFPhb5jHhSA
9ESyhOpXjuFnOHe4yirmFjCD9XoS9iSrojmHpntCGK6sOWojj5n8wU8mACyLWWC7Zv1+XvIsXCxP
H1sxAeiEMHpnALcCW1sjaaOwX/WLdjbcO3OvGG9PCNdJUHbTXTsgUPmCn0Wk9EvX5QnG36D4rnRN
SAxsL4lVbR9IOhQrp7bsOBvNZ4VBNwpL2a9aAXJ0NbSvuL+0a+EDUlxDkvHerRBpPWB1gwyY/qaq
y82SFHYAw0G8zNg/GQ2JHfBVehFKn/+wXG6Oo0NR6i5IYQ5e8HUYS4j929Baa0wTuRT83kqB6Cl8
JUNSQjt9TlRYwR8uJ00KAp3sAhgfQtam4ROQ4f24Tn1g5eoKtD06duwkU6SlznNPDkNMdlG0MgN6
8QA2M9JC/6L95AHc+ic7n2GkWOXfXNd5Fwq1nwspFVQDBPziheGh05yhqVoUQdaMP/2yBv2vIT4i
FfDlHixOQmxi5GvflqfctsiuKYQOoSyCenewPvWAhrNc5nUP9dBokuSu69EZb6v205DhLiPlz8qG
F62mcBfPYbLx2/XdEd63EmS+oVD3DTPAtKsc69r2dTijFggtQvqYOZDbcQjncG8EpHHkgBJVbToE
biJpPA5Nd4RcRBKkM/sxtI2OpKnqlWgAMqxIet5E+QuB8H8TZFAWlwGREBdIy2yTwcog7loQBIse
ZawFQ9F1J+zpzrYHa9OWi8F+pC+AInivbTHlT3wR8DkUvbeCaPyMmyDA51aKS2kJ7OWdMkbjmo8E
RpGx4sYm0CESKRwm/RZAdih4lnHSKINd5iZ3NVorP9CKz1tcZHwvzNo6OcCsO/1YyDB+o4qbEG04
JHMnBT9iMrV5A3uaxQyf8YnCdDMqzNjFFZHZW9rl2aEgrXgE7cfbd20Lpd5kcR7hdSQPpUOKzVIX
zWdbwa0o7A0H3Xzx1VmQMQuhHMJBru6xLBUpN17nN2vNBm8F38J2LRV6GWOqmt1QZOO+nCT6Z3Pt
2hs5wCCFdg7bQduq8oOxK4AFGHsPkla4SCw0nP2JP3zdpbwyArhk/s7lbLdTgS6l53SQLK22blp0
0AHX28l2fn/9jCv97UvSb90DQDZjz+/ASsH1b8wfS34LaXftty/GR1Cg6+pxhvNHPdkvunURTFlF
o6//8Cst3EvKr/YziQJN+ztmMMD2qdeBRiFLJFfRrf7tERe9fz16KRO0IrtxQe8EVS16R6P9ho76
Pz7gYmSsx7kuSuW5u3lwq7hwunxDRZU/o0VU31CkvLIG/83I/+h0c6pKXqNkBKXM+pFR9qt3bold
/n3gzS5JeAo5w7YcLC+i+XNe1sdl4odiaX4Aw3m3NMvH16vw99Ewu2TgjZWee9zZ3J2PUdskt0X7
IyGbFPcwhkpkJtWNccPfTxu7pOGlkPDKdD3SHWN1YOivTpkdXDkDIHZvbNlrTzj/+x9rIVKCvxoY
xB1p+jPvNFbWh0fVBtoPNzbUtSc4//sEBfVyMKM03aflKxt+GFeuHbBLx9b+JxQJ88/b7I9X0FnS
Lkql9s51snyVLI2MmqX4hOvKN6sbd9aIIIL2xy1u9bUtdhFBZlUW0ukxREmnpNprx1sPXEWixW2g
MeRozy2/8eWuPeliGOqTDuNQf6Y7cIP9CHAAJyyZwM0GDfBVDavWey3mW4Hx2jJdBJayb2CbLBw0
5CaxwFU7a4Ke6W8evB1hSzrdmN5fe6WL6EIyCNfQKk12aOxUcDvjeb82MK+fxy4i3S3U2pWnXPIC
wUyA1zn8d/e8+NTybRInr/+Ge9p0i4N13rv/f8rDLilYSYMIXPaWgjoLtNoFZhboupfB4PQ3Ju3X
HnB+sz/2NJn9Vs/EoTswGTuMI5KX3gXRxgGf5+sIdu0TXZx7p6p1BrMNss9NaqP/X6+LvEI/Te+X
It+bob8R66+9yPnf/3iRylqGyZQL3ekEncN66h4XmoPOI6vw6xf5ezJh3sXpZ7jsKTExzPMB/d8O
Xn6e8KHV8/WvX/tMF4c9HdF9R5lOwC9IoQRThzR/6/ImlMMPj2U3YvC1b3RxzqG9YEH6ing7oOeP
o9e9oUZI4Y0gbtzZrv3+xdH2bWj8OFAZ3aPY3J0HTO6536f+zU8VSif/u8QdLRh8hinGrJMbeiPH
GCiNBnu5scB/n+KyS8IWI0tSNgzkAseveQws1rTLlg6EUfSowmqcjy5Y4xlqPCDzq3L7T+t+SePC
JX1MEjN7O398qgEiTUXkIPLORRMocyuTXFmXSzYXmwddLw0AcwvaQjma503zoTGR+voV/kPl/CVI
XRKZYIo6uCVjwOM59rZWYl0NFlRIxHfINx6I9kKR+6tcwv+oyt+naVk7qo8n8/vrx185l5dEJn9I
hWlmTne5o/dsSL9hHnNLHPRKrrpkLpl2GUt05L2dLNpnw9UabVLwfTtMnm8cySvn3r0499CD7xpv
LIE3BGEYZRpwEgyTGcshcHzDYALtEn1jna69zMXpz9AD6GcQeveEtzGhDcaE0BhxPxP1r0+4OP/D
VPjc1Tzfe24Rn12VW2RcBRxxc4sAdG0nX4SAquBZQ6hPdqAB9mgZ1BLTSijZL4z+m+gFu2QwDROu
9SYz8x6dwnIFAbCHenZY4My3ILpX3uGSxKRInXbKb+jO0xY0Fs2bl7sxFAFvZJJrP3+R0fliD1Uz
ANlmHH4omT8EGO+8LMb5/Pq8Xdmx4iKh15BpIpgNw2q8xETYBTWtaZynqvWfpEkkhh75P4atS9pS
CuTJrD3V7zFS2ZvK3YGr9pbk6v3rF/kP8PSXuHXp6YFqDW3yqu4BPUuGUDJcrApIWW3cety2E4H2
eP0CBZLf7jCsKlSQueVHtgfWP0/Q6kR3yJ+f2rp5/PrPuSKTgCbT/6Y30pICt/DM2RWjN2yMIxXG
eMhENVy+n8bJzu46e2zWPqwQNlBDhGJ7JyiKAxvkN5nZj6x1ewwRerITJqEbsHWrozMYd2OUyY+9
IcBbDKW5d4quCfsB3UELTZtjbYkGNFoBi2ZXNhvPqPTRVy3ZJO5cHyeU6AduWhyxwkFcguDvnQ/5
o5UP5ZzDCF2MGJllir0MVpNQ8FPhAHjOqmyqaZ2lrYNu5wyAdlb1YQfT7LDNwBkL0zHjaL0DYO3C
mXMHPAR/0t4yRV02DxsLymUR5iJO5NhTFvN+Gva5pVDvgh4JeV7Vb/0UCgq+zIowmXT1XGVT+5pM
1N3UaI9Foy+a2KGLiVDEteepkBcBYDPEHAOh1dfL9de0A4G1i2OgUcqyXiZqxzCUu0shWLFpJClu
/Ppf7yL49fPh/uM2m9VO3mUWq0BYmPs2QN9S3QGLSdet0iZS3igBPHLKH/1QzSFxmukGcO+vhxvP
Pb/tH8/t24HwHPtqBwMXzP6sGUKUiWTfLcwQNnk7mK3bTLcY0NcedrHh6ThNtRYQhJqEv21Kd+2L
CC5zK9cut1LcCIfX1uki61XVpJNE5PMeeis2WraiDGGlWt24vv01p+J7XWQ8axkb7lpAyJqaYDL7
k4xPy6wCv2hvXEqvfaOLhIeJk+kGAyS0mtVKFVbY+0ug2nKna5wteoN+d+Upl6EHpTdJGaD0OzML
Ezi2/1366MiPyRrsc1lizPL1obn2nIvFcFqZ9EOPKifry9eshL+WJ/b+5MUYQW5niKd8/Zgra35J
vJRZ6zrwYrF3Qwk8SEqLNXbAjTB97bcvFgQrO42TaFC+jpqtMLMBjsKl9AYr/3y+/19Koq5zjgd/
nD+VSS+pC8BosnK5I/UYtWQ+JvAN/6cPc2k2JCzq1UsxZBBoS+Ol9/Yts05f//S1v/y85H/85YRY
tQfbNANGU/XctFMIxeO7xGtu7NC/85rwZS7ibeEIVbjSmXapgViHnY9rv7I/F1dV8AOo7nuCiUsK
a2dMtLzYktaN517ZsZfGQ0izGrhTMPyo9S4wMJTNE+VvZ44tRB3XX3+6/xjlf1v1i6g7N8QFlh94
PZ26wM0mdbNgCO0XYZMs07FL5vLTwcQFQopnSbEBILJ5Vs6hnAbzbbaUH5Z+tewEutTAoQ09dJJB
MMawKH2fwMBZnQ1qtjkBfbPLaBbrvrE2Xmm6PugqyGEkw2g/pK4jIS1VeGuAZWhMNe46Ati+VW9T
ETFcJk4TBmer2tP5pnEzaF5Wv2bpm9gpvfQ0ZxWAxZ4v2gS3cj9fQ7RPvaXMkHXO+jHUfUkBqNAm
2fNxSl8Jhk6bUvs0AvFwiV0NrKzrkjmiUDlb+4kWj1Vvu6+MiCzMIN4U6AkyWFmf6zUlXr5yM+oh
Z3hjNAOzBlSjDxSc3U/9nUUabDyS3GqOXgnxzsWBH1iXgk9nzE6b9Llz5R4yI5j81veG31IRv3J2
Lj2FnG5WfdYYuU9GHkErZU27MrSGNPp6f107O9z737Pp1QPAHqk77Bs5AWeg+kMNDYjQB1gGTifb
pS/vIc32mVOpI1pmt7Q5r52di/xeW8T4Akxx3O/Yvk1sG/qEBJgYYJQCoewsVrL3/y2zOBeZJVsk
tbVhwz6Z+E8122vVYIjq0RrQgbJywhlmUF9/zf/uYH87rRc5P4Pnus+yXu6B9yxhWFA1KnRzJtdw
x7Y3KgXyusOXjIFncD48YpK4Adps7RcFgiJ1rG8drMU3GLDSDWk7fWRaj8+Y4XmnfOiNF9qJN5z8
UQIl6ScQhw605GMW05p5q3kuoA0H2BbuwsWAsfqYR7D+LU7pwJaV23K+gRwDgMMWAC/rcvaKQ5aN
RQwyprvjZrKDbBjg/iaWZg+oLblToh1U6OtiWnliAjaeR55rRV3K1H1u0XS/OG628RZTRJgkQxMQ
WsCbmaUmHhQ0s0oD32GoZJidT0V9ykfJcckudQwdkO95uWQbbic1irayXk+2rMMcsItta9oqUlMF
bTZu1zsfES0iyE2BnQKv0pshPcq0bIGN8jogzqGbZAEJEg9+dkuS5koWv7S/6iC7IxNWZvuM+scW
4Fjyb0x24JouEhV05BMA2PppX6ZjYJPnMc1WX++8a3/0OXz8mWKbFlAK2Hbthx58C6mAERt5euOi
ee3Hz//+x4/7SQ6Of9dNe3/ed0DjDuOtIcm16HYRBnoimWW5TO5zoR+KLNsUvX1MmuTfLh784uSX
KXcXiPvJ/UT4++SmkJD2yoD0aKV9/dmvhLFLieHekkxUlj9CmiB9MKM+1PncBU2pniuVgSQCZbUb
T7r2pS5SDQEWF+AlDkGbsXrVi7WpLbYBpvTfbn+XGgvMIh1Jx1buSSk64GAaQAeA8LkxSbqSJy8F
hgWgN25ROxI9WOC/hh9ldZ8j4sEE4MYOvfJ17PP6/LFDEbgEkxLbv64/VV3EMyC+N6eS7t+72NS9
NJqSBSgLuuPJTtC5Af+JtNZp7Pxk00Pi4TR1RY07vyuL2Hi2/iwnayDbDgSi32gjjUDkct/oABmo
+bBBB3qTVdd3MNStoRc1zH32Ng/e9GMC9QqtLK8owiwXHmTHUxVZzXAGGkOhHMNqwk8kt1xoEjO2
caFKvhLgWR2gU2hOYGGJU+/RbF9iUz43dmHirrDTk8u9NJ5moSLNifXmOqR+L0aIdIieoAF4zmqn
Kmny1Tia/kVCGb1Bow6VPmDcRXfvF9Ai5zPkFjLaguIiJUTIHFYgOmb599JhcNKEFyrATCNgfKUl
qnXGlnbP52I+emVh1r41lx8AtFtHgMPnE4Hu8a4EKWVl69IPFisBhWzm/AHC0CCj1PmodnWedqhB
9HSfk5LlgVTtEtMpUbGY++JoqYGtppSrg5iHGhKAgM0TpeQnmzt2sMv2Je/hW9eBJcIgGDrOBZTN
84lEubU0EZRTZaxhkBRSn6poqb371O0OImkqwBCXN2YcEZUQ4QfnrQlHQHmhzmDaABYt446yAjjT
uUeHTZAldtL6UKL8DtpUbahctrOjIeE5bBU4PpDZWX7Xk3MnjX7u2jKLbeGAgyAHFcG3F4L7lbFw
K2dPYDX1YKPYJGgLEDWU9E/Kr4uAu/6b4OoXoU4VV13DAw8Tp5DM2YN1ZpZQdNDCPK1e2rwHN4Xr
PSncPOQQPI0y9MNRfs54TGswXcWNLlTN/IuqZr2w9qNPne8i1SdMrkDiQt8MvXN4kqTZljHOIuGT
ASwa672HQRw0UAH0T87eWs0iwHinJa4RvDBRJvURfDMepVZzJsQA1MdnZq/qzIlngHVmWIEdEHR/
AR35qIfqBCW+JEKrEf93zt7RtDxAcuIb73j9mBPnvaUMgw1d6nB0KoKT1pN4rmz3k7Tl0RYpGIps
Ah2ItEAkQBAP3zgDCsLlQP9LK0zgcxOIUegI0IQnvYBbWs/VFmRfazOdobi98j/NDDU/ntaPbmX9
qAUzCET9Af7Q775TPhq7CUGgfgYJ8KUYnN+gq5ZA03QHWrm/DQGo1SGtH8oMxKWeoNU4D2QtBkCz
Ky/JQ4eXh6SWaUQ5ujJt5sBXV9BfxVyHUCgDOVGRHGWVvocJ1NbhxaM15Ru4L7xiFpqHdGjjVPt3
qlxOZG6+V2q567iFsWI67iobi+zx4mDLAkJzBWEraGS30eimdoSLbBvZkt/rVP6EvOGjEexbk/Jt
5wArvww18I/2nRgTMPILEONG428HaC0AXnlkFbgR/XIn4MzXJDDrcIZ5ky2g/bnmm9Y29Kn8VQLO
gJfPzyzHvYI0DD6dwGdzUT2kndlYEpVawuNyKX73yCWh09Uxa7QM7I58Uz357HL61poOkh+isMG9
aLF9x+KudesWAH2Ng+BMwG0q2DbqFhS7gTFQZvwwyfLl0Cb+EAt/BkBjsCPuiiegw6JKVS3AsAkg
yzVdlX26rHKifiupDiwh99iqVTBPCt1rzl9TlURJ4sd+keqgps06aVPMhtgJArxv9WB05EGtN4Jf
QeTyFMOK85Wa17+hGvyOWRVg7g7cejLgcGFKoZOFbJZWgCIj9oKAcwnfGlCewIwgpQJ1R/ATd2Dt
m6vmoUqliCqUNygF5g2kNX5pu/y5QDoynJpBhgVv3+F7BR3HEijGllowsjPvcB4E0VOl7rmhkcbu
Wb7JIwnK2XQ++lRuG0QKLnNQYfSCln4CYYekTu6yxgfFBOp3ZlLznVvByLtk/Slp5qNl+wDkE/HS
WNhAqvKnk56dYGbzySI+KC8+vvq8qhIA0G32A+Bt+6krM/OuKhvrk6Uk6FgOLPmk93qUv0xhHhPB
1rnowwY1KfSok7cBGyTIZn1nECCRScynRco7kbLnidI2dFiynn0U/BN0tlrh7JtEPHJlFLieKQ1Q
KTxns4LJl14I2BGlir2Jgtxn3Q0Z3dfoXISZQ2MBBvmB8WJZ0Qxxu0/dVbOgOp6G9qjBjo0clW7T
zo+yFKJeCnaaAQCpCL4Dsh/I5t4ConFLDyP3fkMw/WQWvkXA+VloMBiJLn96Q/viD+53wh294smw
hhzKMyxMd6D4sjXHKCToyHB0CkPCIne2doNWotPOmx7ZOah0O65dWF6DXquxADOMVDq5X3xLBlIv
7wmfnjTx80jP9hashZNfaxYkWffGJt1jFXywQpR4K9SyxZUCkksjORAfQU+QgUQOEMhQHS0/7A7G
hKKBZwLoES34yv4HbW3MqoR1J6DuW3jLwbOS3zl814ORdLi7597T6MiHYpEPLWyKgzSZdy3YE1Fj
K9RgWWnv27Lxw8X0fbSUyTHFbgF4PrVDd5Y/nRGT56VDhp89awrx8TmsVpeHCTzuYByqN5bxHJZf
XIW1nI6N4m/O0sQWG7c19pVh57nMrAV0HTLs6gZtnpEUZ2ZN5QVqSV4B+Aap0UPLbiLqmfntfTrV
d2WOjNbWj7IpV3REf+is+txkcJ2RjrspFJy6LEe8u5nzze2ntVK5BUZ0XoRQnmWYLKVJ4DV0RVXy
qHxMFXCAQ04yCpmy+r4XpY46APjA9SNTaP/HcWgGEKQbECnBGNAhcNBLjM1jgnFOX43F97zvVqC6
EBBW6gcY7kWN5r/FaB5LaQFZOFl9CKeZCsvdfltyufdaHD40HuygHDmaLEgkcnFBevLUWjsUHnqL
/dJI+rPmYt909VM1ngkB0o6gRLthhUBfzl8bA0fNFsAsSEJC8D1FZ2tSoHUmKWb3BGIiZcI/JByL
QODE6KkGdVy0Da46xQC0fFObO3gAlfeZnmmQQUl7BesPe8WG7L5K9C82+9lqQDQOXF81H9yBv2qk
pxSq5UXeZE9JDu38SaAH1XdBNWX3juvGUg2vthRvuoR1abYsd2M/vTYDe9ICrw/Pp0fKFXR8+fTs
ef733M6mEI4CUQ37+WjywCzucgiXwbYSpFXtv4MWeVeBmQmTmEMuxI61cMSDJKMDPhcXsYAqzhgk
jQOrIFpV+qFKKKQHigqbw1PdOrV0c2QuhZqy7BAuwX3HGmnASsFsFtavyvYwPc21apOorfDdJVT5
kpBYHBTNZQST3qnaHBb1JjljxeiyzxvCSdgNGQQIAHt2Vdjiiv/qgXdnIoGRKXjDk6zXc76oh9IZ
1R3jdvZY9FV6h7ZP/SQ14CGF5WSPnKKpAOqBaEDHs1xwOTl4Pady8fTryNLmQOwcvVcbF5a1suzh
BLOz6bcoUv8sQ8kGHYIatWxoS9ttqS3wHghdErF3UaBPQUMS92gvCDRpCW0FcJPnyXmyOwscyBrJ
8yWDmmuoFwjWgrZvjTToW+wJGIhTWUQVFxDk8hLIGNBuGe4TvQDpNwPYdlrwl746uvd/fV02XyvX
zv/+R7lmD9D+6HSNgUDpvGQFipG5yr5j/nYLDnalLr8Uj6scMkGhRul9jYIoZ3w7u9Mj6pQjhBwi
q+X9jar8SmfkUjxOzM2iOEcbc6LkAZZKa5WTW8qs5w7sX3qJ9kXzInU1LSx013b83AObK//szQU2
j6Eg7BFYa+n5rXbGG63La0ty0blksvUaF9TR3cS/YQcBnnf0Qbr6t/W+aF4kyeClgk/VnvEKnCK/
KOWrjTt1Bvlvnd0Yx1x5g0vpt3mWC+38yuxYXUR5emisEfS7W3Z/V1oYl+JvqYZedC0LvffLvLoX
RvZ7UBatQ5eYB1b65Y0+zH/Cbn9Z9UvBtwZMHKtHcbInD832WDfh0SbRVtThESxThPe92gpwvIYA
drVBSD+exOtT8fSUr5PV12t1Zdtd6r819rAwMeTNvhrmcFk+4LWjUSaXyVNxtmaCiMfXz7n2QS9i
gC+rUroQGNh77NuMwFcUmxE0FWf5J+cd6rKLriXt0XCpjW72vX+XG7QPeDg7h9pRN87+tRew/zeI
SRBPc9k0WKlC15+eiz5Cn2b9kdfIvmqwbmFPrz3nIg54kgF9VJewjaq+j751byP3DsWPadavX6/E
tYNzcfQTpysXsPWqvaPJBv4duGG1APWMDAolXz+BXonHl5JevTuO0MAy9T4zY7KTrFWA+BA09ZE4
711XkiDxhRW1pfEgxpWHnYQIyVDodOVDCX9j/XdfAIMDVP3aPxTg7txzybvo6z/vyge41AND89Md
xnRS+5Hwz//j7Eya4+S5KPyLqEISQmLbND3a7SmJHW+oJHYYBQjE+Ou/01n55TPdVd5k4apAo1n3
3vMcF6Md6gbx1ov28fLzF6bUXGuUD/DqKyA6xzbt7OMOKvmSRo+2am4KO/te4Gif19Z4ZV4tfMyc
LYdzmqKoPEBIvYi7XxqhhqekonmgmyneXP6ez3c99/8MRaxe2kgO5kdrQlarZvjtOkFk6/LT2b+K
hk/WwDlADYgLnXUlqY912qqnmrnuqQ9TaDZ1OMIWVnU9jHFqw7aNJi0qSVHRvyko9X4ih0yfDKq7
Kpwc6+5gALy4K8+Hsd7TIYSN2ch+Ra5dVuvWmZCDiVGWhWRnlHe7Xmv6veQZ5PWSSH3qJw11ZFEP
T1XjjGYNRA9uWJBym8avGhvKxxaq511eaUCvPMW7R4Y750PlicJPRTuNOMyOGOIS9w0UBcfEUyvd
2MmmqlS8gQS98lni2K+Ye/I18Vr1oyt485zjy99COEb/qLGG/Kgnlq9rM3TtqlMegqKVbSOL0Q+A
pljqwLilb4Dzqo72mEKfP1XODcBNSq4oBSNuDb2mQBgDCXmoZOHUtubcgxRW9zaOKRkK/f5ozjKA
aEvw5aF/uYHZBiglpZujJJvFebVj1EJZcxjbj0kbj98gmCdrCpTPzpPeC2yqtJ8nWfdekLi6LQF7
2iJMMtyrbHoCS+O5Z2N3gHOltxrO158ixmXcjpi1pgAj2R5e0k5gX4cupKeQqILLM+UW4j8xyFYe
Y5vMS3Lfm4puo9LylIP5VXIgh53eephoUQeu1z+CpYhDkbJxNYlSdksyXqyJV+6FLsAkrmuyrkAM
8+MOxiQ2sc8rT/jqujm4YilJgjC3gH7KAC0bG1UGSBaDMjNWaOCJPVuFANfEMrexi73e6uQZLMZO
kyPHbQGgwEqpGmJ+xFX8AVdUAGtq4eP/dGf8TrtGkrTftFojEGjJt2Ks+Gpo+b8PtN4nUySwihCO
33vJIRkcgfhYDBZXw2EII2KcXjoOqslY45zUIwwPFI5gezeR97nuDEpBrHDrSksGcULeUAikXlMR
RwcccfMtpMVR7+t6kHcgvExPtEHXDHCJA+WaqxNgHOWuSJxua9vRe6ocexuZ9DSEzp060wJKz3qI
DfLJiQOMhD06xZZGCDAaHmXbSCN/5goltk1jdytZYNxIylF1SlCvBRUBd7tD1dp54HhQOPeZeoS9
3i26owEUYyxvJzAoQKl2omfQaZ4QDhx2o7Kae5GBPefFkXOA81ZV+4Md/sm0ipDOQYFqJq3xV2cP
L40VV/sxl/R7MilkuxEEQynp4AVI8yOnj8nnwFORVCgC1fWDxXFjtmvT+sbtAFTqcuDiWm/axY4F
B24PuI6WYCsBFGzaN8PAVzR2n4ssT9dh0rEVXG5/sDJCmIyN0eOoELZinp4OzB3VmkUq29ZeCXtO
BOGAIs2fG1z9txSHG9BcyvwpxRLkq87FPzI2PujOwCz0yXupw0fLK5sdrWTit3nKVwK6YNCgIwh8
ePVjDPVPN9PuLqwJaNuuhWsnbVBszitxO44hotrZgEjsqM9gGvjCuK7Q9tZMSqN6gwufp7y5GTRx
fjA9aUTM2hxRSEs9lBGEwbwGbr4IAUQUakQdLCGAtCIVBBIURPyqwhKSlU53Hv1Iw2e6S25lWafI
OEnnd4+MGHy1u8x3CAEamJV1EE1jcdvicv+rqBArKfIsP8SiQ71B7tDplowqfWgcELUg/8hRSWgi
0mLOU7YtRvi3Q6ujd5bo/8ZnEKcNNQ/i1JHysYwLnzo92chOy33d1dafUXr5HcqIs2Csw/TQI/uB
pMeAqJifjgl/cvo6L3ZwqetOSQ62J0IrVYVyZZM+DYRWGfhpWblNjAxBWpviH2awAKEqc6gGutKs
sBqZLfiBZM3cwXpvOouUfjv1wC/oiiKaPYGLaNmU7TourF+NGw8I2SHr8U3VvHJRhTw4sV800uwY
VJJVEIMsl69IaRU3ZePaG6eG1AoGac7ZJS3q7plxEQ1iwhUg0dEUUtEuPAMYelxnagSNI3aH5Kb3
aouB/L68yX6+hYt/B7UPN3AEIuumRprlqIvhYWIambTx4fKj/x2wP9u+zwfZD8+O887jAJiUR/eh
vkl2sK7zN81qj/n0E/IlvWYP00EcrG0RPMWHHepV4MD0FaUfEWR2qSg0UrNl58JynAwrAf5tcVLO
tVPswslqDjce07pRU4wLZjvQx4a1L3BaPebK/Xu53c51nJ812+w+EZrGdewIxTeDYwINYqbM2Knv
1cbjiMl35gHo9NXkXgGiLg0A+t9OAhrHw/UILWVq+EyP9YQUae7IKyfEpRPv7EohKe3LOCbVkYTl
rnftlRfd94Tdh2MV5GeCyfglfD8Rc9Qxa2u3QolgAcmJBpsxu3My6weO24GqM3Dui5229ZVj/Hn8
ftJBc4Ss7oDT6CEnQH01Tnz8O4OFWd7nWJ2mK0ffpTec//5h5iTTCIdVYnUHqiBjjEJQkKjqDp03
fJcRoGuXB9rCZWyOz4g7raokyseDB0Jkig0gB+SuipDH/5PU4ZVAxtKnnMfdh08BCmSynT4cDk0N
wBvCtDWFEXFXHng5XRnCS6+YTRipXS80A9TiU5H6VRYHqBBYTwzqyO79ckv9Wzc+6/LZLEkJgrBa
JfaxfmEv+jR9yw59GmDza1+GX83dwfvpqJV9xdVoYQGwZ5MGB96U1sRujkOIKDIMJxwcBG3U5u6S
QqSbEXy2LbM8VDXnrP93oxvaK2v2wmpgzwJ0skyGpLe1OCjwMhOX7UJKf11uw89HmzunYRCwHZ3Y
613YEL1kR9W8FqgnqPJjY75U5OXOORgjhaegbickCooRe3PxTjvQKSIdfmlPcef8i9DkHCAi1Ei6
3WvXmmgLNK67A2yrvRK4/LzfXW826yfbyCQJm+SYTZbYdi2pH5mli4eqjcDYqVCWbdGSothxbFEe
6WXryx3z6XZG3bk+RYU9EvUZKY45TojdfTk+pfX3y4/+tM/x6NlwIqg9AIMWyz8umr+anP1Gihk7
f9ThytvctA4uPpdftPANc0EmMcxqp8FzDkVcP8QD+95aqCtS16ge/zxu/m/+U3eux0TZBAeDS/VH
jszJsbJTswLyNtzJoscxUhQeihU0IevBs6rTBLobJixkdU9iJPazB7gt4JuF6z72luNsIIGrt85I
WgIELmFmK2CN+itORtfaA2xjISFXpNBFiAhqnjQNBhD8f3q4udw0JMy3vRTe38o5l+6Y2gpamLXt
M9Ty/gFoTcFYk3k3cZiDsd3Y4uly8y704z9RwodFHHdOLcs8G+F4wo807B/1lP5CCZaPk8+TLuWV
4fLpQo5Wnk+AMcu8EOq/Y1EkP4Yh3MEVel2G6aNV8itRsU8XOLziPIA+fInuwfuYNB2OVqn3oW3t
MliKXRmEn85fPHu21aGSjJo2HKojClTinU7ik9uwgxHqjrXuDv4t38KuhqwJ697lbllqr9nG1xiI
jp0IEeEO21J+A+ysjxvQagjfLz9/aVbNdr0+dJCOCw09MlDl1ulI9HfPq8d9p/k1M52lT5jtdZ7k
MdLbAztSm64b9aON34hM/TCsv7a6ubMlqOhQYB4lUME5cQw8kuzu62F8jGAce2VEfX7Noe5cjxUB
aMjGXNXHAgTZDaIzB8dv/BzV6iugJFf16Ddr67YLQOpcHZ6idXhSz25w7fULA3ou1wKTc6B5DvGE
9Prx+0jdZJe7DMVzl4fAwsz/Z/77Yb64KA1oqgbpLoLomHmx5cvE7nAuWfdvl1+w9Ptnc95wTV2b
DQ4KjqdgzIc9WKr7rz16NtcjWrNyaFN6bJz6KVb0Udv9V0616PPz13xoFkDmUfmY49Flaj91EjO6
KxAjSTnIffDv1lfG1lLrzyZ4haosUklwBpoI0YuKSu9Z24n12rOCIUOWeH85yaorL1uY7XN5TOpU
jidVx0DCH1dZ8o6ix5Xb/73cFwvznM/muelUDJ5vVB+phRANDgFpitoD91mpK539L737yRY912BV
ODIXoXX2U/ShG//R3+LQrL6b1f10qIPMr3f0p0FC5wmcz7W1R9XXc/msftuPQ7oSa7FHIe/X2nGu
1IInaTZFUewcVWt2IjXnU0F3a2VgoV5uy4UpM5dqGdfxJoje2FFHXnmSrQuGp9c6V4b20tPPY/HD
0E5GhJ9UF+HnM28flebV6rzHr/3w2Vwfu4pYAG86R4mRtheF031DIT3gvZcfvzCA5x6khHectihj
Oqo+PXhCvkuu32zhXTmeLz1+Nucr1wLrJUS/Nna55VVxCJn27a7dfO3Xz+a6dmI1pXbLjwj5bAT5
bcUosh6/eO6ZK2B0gRsshbzuiPTQWw3kUps026/98NnU9vKiZFhp+RF0LUgw7VWFOvhYX3PyW2r2
2QZeO4UuxqyhR2OxO+OKALQPL6jhR/G13z+XvEikCfM0FezY9VDSaFjcKZ2e2Jj+vNw+C4v4XPSS
NoRy2BiJ4yD4CGM2VOwk9n0Ji6WVBUqUn5XWlUDIwtSdq19aN8KWFNZw1ciY8p16tCBbiK5cr5ce
Ppu8XMJ3RwxZdxzSft0D/xt718Snn0YJATU5d/2HJQdGHL12qdMeTWf21DAU0fYwEXIgwdCPug+f
h/DajrqwD80LwiJP1Cg67vmxjyb5Y/RgVzC43dlMEemgGlic4HKnfy4VwjfNpnNeKzuMY1cAyI/a
3UybCZc5dTa7YenOtlN3Hxm3BdpS0dsSl/u1QMXfjsqqO4wQwHyPSOhe2ZCWBuDsGO8O2aQK6WGA
8xFlmqIrN87UZVvUfqrXcbCzLZXJcGUMLjXwbDUo6xgFpFHmHNsmCaRErA9l2ZnxNgZ13Jfbdul7
ZivClIux9kTaHe3WXZ+TvunYb6FI9VP5V6R/vvSSeRVZZk/JlECqeqyACkzLF6v5PTmJXw8tRCDe
laVnYU7Ni8m05SDHFMb8mLuA+zM3B/Q71FfEdktDcF5CNsRajJHBtLJZBgMFPp1Nn2P1mJmO3qYu
9FhAMo/RrcyZQKW0kJvETbKD0I2+1RYKQ+G2kxVXVsGlT50tH42s7bbvOeqlu/wW/jffwry70lUL
O8TcRnR0uII4o6bHmOls1aEW4QiRKoM9S5xcYW4s/frz3z+sUFaIZFyDsOwxj7txF09GQLBt84fL
Y23pA2ZrhZTI71oaA7pEpZUV/qzVX4Mav8sPX5iQdDb7C5OlBiYS3bFr86AuoYKz13X95rHnrz1/
NuG7FmYteYmJEutvsX2T9mprO7CO43r9tRfMpjuVQ2FZOSrtpWj3LdSVoFG2T1OdrClHCdzll3jo
yE9uD/PSrwrcDsRbPecI/QwsHpQIRNjtucWwPec3VWehTIahKIMqZ3P5jQudPi9uKsuQ8NrDG+WA
ug7XRlzZEm9gKD1efv5Cv88zuyh8L1NRodmwkjFfApUOVIh8ohJ2UMx8+9pLZrM6RHVEaVDSe4Qu
7d0qy7U9uIfcIOE9jldwU0vtdP77h6lXeJR5kuE7TAibMxiIAIe5qjm/0vELM3uezEUJhu02ysD/
LWueSVQ8agdH2Muts7QC//v7h99ueuBXeIVFbzT6TljWL533L4ODpI5qse7CHgoKHfIiiLc3oPiH
nnryhgS8E34tRLj0efS/rQdSh2BcnkcZTv8vshr0zwmCiitjeGmMzeZ+gQPh4NQ4+qfV+ETyOl2V
LNlxkxAflWxXlvelT5jN/6KF6wSbsEl6ktxAbXPT8uTKmXbhJDGvkUzqJmo84GKPtPpR9CduKJIT
j4n9XMXXFAgLZ9t5XroQsAsq+ogfO2QmihYqPeZuYed4gujoDl5Kd9boXpmMCzNlnpe2Jzhfhm1W
HTOiO3jRJfE6T2W7gUjgyhV4oSvs2XRvXdNHTdaBxyV/K/G951dSawvjaJ6JrqOw6M8ll0dwCwUM
E8X0wKFtXU+yTjeQgOkrsY2lFjp/14f5CGCdl0wav9/CVbXuNqDN+1F6pfmXBtNsF4dDX9sMAJYf
3TbxCZSNI1goHOJNUj7Z6TVT6n/mrZ/sVPZsRsdpk4dJJNSReIJtKIvIrWmE91iViB0InHngFdTH
OSoqu9b2IUNpqD+G3PjR0ELpenllWxoIs4mPKtdwmmBvc0Rp1qvrxb8FimwuP3ppLMymu0SSFV5R
aMYxj7fQrmXjKRVP2lyTA3z+0/k8D21Un8ELCs/POngv8mpFx7fLv/zz0cXnCeiWMmknWU6PpEgU
Wh62XFMO7lRpVLW5/IrPxxif56BLHVeiHkMYKirQxRIKAzr2RN1xr/qbARy7y2/5vAv4PBHtdCFp
mZBwl7eQyCCQ/RMNjbsF860rnfzvhvP/o5h7s10dcowhjx0s6tUaH3BwfXVovovfyK3um4Dfj74T
ZAHISQ/yp/3k3ZJDe5Pu8of8tXh1aWCtL3/o0lg4//3DeqCKqFUJavWO3C6+ob58N7adf/nRS4Nh
vhqUFe73xqZHrb27yfaeLBSl4D555ZcvNuBsGWgV/N+MluRoImh2R6jC1xDxxY9t3kDRSkvX8Wsj
9TqxNJhLQE3cNLDMOqFicrjlmTOtrSyr1gQglkMcR8hHJRLOwkbCbSpJ4ZRWTXpl6eZc4SQl8ZnT
mtfMgWGeNaVFwL0ReFHksLnfuk0e2Eb3T5cbbmnwzZaWHq6qHXjn5AjzEo9Ceq9Rt/0zht778vOX
Oma2vlRmMJPbI6lJYufOTscNatwRhiFXbt0LQ2pu91ByHOx5SujRMzEwJWLS27S0vSvzf+HHz70e
FBDqBvS7+ohapPcKhay+VOMJcIw/lxvn82sQl+d158OEgKOS5o0LNxziSOkLeO3sCYV3uEgreMFV
zjZEuW6AMneC0Tb8uPzSpSY7j4QPL9UMwT942VbHviKvjYreSHJtmiy11/nvHx6Nx5bKmTALp4g6
QY7C6MBTKrtHAq3eXv71S6+YrSEuHCddeC3RI6o4IA+gdxxswd4MV4rBFlb8ucamIBMB3xPzXID4
2WTuo0viPyijf+n76A5//9JJmMvZchIRjRJ2vOoIVWmydl0vg2q6J6seif98KJ+hWrkSCFpqr9n8
NpgRkrhWf3Sq9tFqBnDk1KZXycPl7lhYPuYGEEQDYNrTaTh69gALvH4lYU9oAfal2JWld+ED5h4Q
lSnarPDsc49wswbg5t2WnQWMDShGX/qGueGDsBIHOEm8wZi8OyLa2WbrDCyXAFavqNYsG4gKLr/p
028h3lyPB/dFuP2WU7gn45OGzn0CVdl6/NKz5yGVPlLpxJHeQ03Tkwf+maffkmtl65/OCuCZzret
D/M6aqsks0xk7Wv6F9YSKyf/XcOWFcooVHtfY1MuNM48glLABFmIuoT5aPOSA0WisuYmR1HX5eb5
dNXDJ8xWPUBj7d5DkfIewqetnfJNRLyvTDE8+vxBH1rH2HZZYhkP911T3Mqkj6Bkow9dfrUC/tNL
LV4wW/PADZqAlRJyH9Y3TRWtUNe7jhuo4uB47CjoN6tr4tqljmb//ZS8JB2EaWG4P3sAW2m7inp0
M0wYnapcQXl15VCw1Bmz5W+E6QkDyijcV3ZxGhUoHenX8N/ev3vch85IeoOAC5xP9lJ01E9p+i1t
4PxpsWhfRnp/eTAtDdXZoSYNmaw0we8Pgb/MMlxshFwlyTUt6ULz/F+cxHFyCB1puO8ZfVSmPnA7
/8r2CVeO2UwW2eCWJfy00RjuqwZwCnQZnfrwTLjmPbP0489D60MHOLoXqNfJo0MT1XRjt6lzO9l5
feUm8+l+g98/m8akVUwDLhnundbacsyB1rkv8x70FHKlb5feMJ/NucrCybHDfSRtn9a/4LW8zugJ
A+ny2FmYzHOHyzRJOPi0Trg3dXqKWf0ny80dUeyWWVD7wZ82Q+j48quWPmU2m3kE+jPSNaAyI0xM
rXHbw0gCBLIH3tiby69YmAnz8IiDJDU4zyzcQ53l28UEsGCFM8C1q/HSYJqdXioPFhTOCDSh7GkX
GDdMAs1L98p2vNQ+s2k8pG6ZO6bNDwBlgtdVxqbbRK77NsqB3KScpl8atDg5/HdKgAPTt3kdYkrA
lwCKynGqn10n4VunIcUN6Yq4Dy53x+dfJOfRFqXG3APcLzpwvdcaFnXPaQdMDr9yOv5XVPV/cQQi
5zGXKa2ly2UdHV5e7vZWcHebPDpbZ3uEObevVvC98Klfro6h/8ZX5cpaoTRzC0dtn61hGb4CQGPd
rMmBH6YfEApv9c1YrqpV5T9Z63bVrt4uN8ICXFvOwzaVtJjdwaX8AOmGd0jHEhkfFekIAUjRHULb
5kEVjymwZzAW6lB1B7nySkwoErj8A5Z64fz3D0tgOXWx2yRopTy9kcVvl9wP1EBn2lyZ15/v0nIe
zZF9o/vWc6ODavUOLLt0RdvsfiQAY7bhbWbM8MUXnaflhw/x+szhPUoID1EroFwPGaqRSVjk44rB
zfFQSZpsSd2L58vt9vlsl/NbEYjztnQBdz+UbX9feu2hg+zvylxfeLY3WwutqKnarO6iQ8/PDAgr
GLL+yh3o8xUd5uv/baXQxaEJFU3JIWwssyls+JlECtbYCvY2hpQiYHLw06mkm8vN9PmaK735ogjt
rwfFWHJoPRGkyU8S00PdXFtC/p0qP5vjs1WxNV5P4wmPn6QM3BikgVa8k6hJfF3Az13BGks03F5p
293WJWDouVS/Boe9FTWw4CqsXy5/5kKPzUM7BdVZFXdQWOtM7JskPHTsWknnwgSax3UGkoxJbHSC
wQBiG+pUqx4Kb9T8OhMHstbbXf6ChY6ah3cmr1c6B9L8QBob6tX+wU6ad7e7Ziv2eb4TNPrZOlPB
9osSQCEOYU19kr+mOb2RWQv6ZYK5mr0q841aZlUMwLGNbWChNsXNsytrw9LHnf/+YW1wk0a2MazO
Dz1cYqvmJ835PoNe/3LTLXX++e8fni5Sq2gyTpJDXYzvRNdry0l+X370wuo8D/GMdi6lGdPsYBhs
biyexT5gFPQubmK296aQBZffQxg5rwCfTCU5m6mC1GUGRSaDVQn3fnoNpBB23yePOYXRLkyiMvUH
hQNRvaKw6IO8J6/lnnplV/upY1ftxipsAl5/bfT3EkyUyY9JOq3ZEE8PecT4tIpZym/gDJDtI2Qi
gSSR5AyITXiLDU80T0i5utZKCaH+KJqZYMiBB1lNkUt3QwkvoTil02+gp9UdStawj4AOWWwcr4qb
s6tRuWY6hD+F11tD43eU/TAMxGpV0Oh7D2OANVwQ4CsAz+2NblzqF0Vsto0pO18AM7R1Uei08gbA
C6eayjehWzvA1lysR24BJcNEmNw0gCAdPTGCq5kj2enXY838qu3pniJv/22qFBB+BWT6UwtNvgwl
PySSFX/quFI3UT3Zr11UuoeW9fWDTtsciE83OnqDGKIzTJFshWzpL5kAQjl5nfTrNIVzXKV64gtd
6oDFoTutiNeEdzQrABJmoRuBFQlrstta6uoeeAcMEG16793pCD3J2PpbonwIh1y8onYkji6mdU52
nHN/qroOgIapRBzMFe4zoL7sTysJoumwNhju5US79xI3edggeeO+Zppt2hj16sAyxPW2tpp47zg8
PmVV1K9HuA21fsY5QJI97GUeQiEzn8Lw7TEZSvOQsaJ6dXhZbEISiZehb02+FnaarcFgUbs0bLLf
noyFAUbUwZEcxD/GAOMBMTQz3A5st6I+JgHMJq2+Ug9g6nd+BWjN2u2zAridOm7wx7HCJm93MluN
4dR+t+q+/V7iyIr6zTHfY5iCipaQkgFfYcgUgG8wPpgiVfcONEBvSebae7v0ehwNQbL2LRM3ZO2Y
BKCVCYP6JRnT3o/GrM98C1zIO5KHwx7bZnOQVpafeF8awCLbAiNGxAk6XSWwRWamLKA47mGz5+em
bH81TVduYXPjIQHsNgS70tikd2XUJ9/GSGdrxGVQrSZjtOkKx4sas60X4H7Q3FkVbt3fhl7MY4CF
CycOWitULAiHuB+DAXezM5oI8MK2ycROIPP7bcry4Xc1TFPAI1O/10ADnVE/aLaVV/IIOgQARw1n
eeWPJAKLvrC7cJOEIgyiFkSqeOLpN+VJcRNleX2fQp3a+A24yskG4ZDql6nEeS8FKugvhwEcgDVS
2Bueuc7BsSgPPFKFT7DHjfZZGBWvSdR3u7QgP9OmKO6g/uh2mZXzh7G0nHuk++M7FCfbOwYieTCY
hu2rJi83MebVujDgFaGAme+6kpZbp2roXaJiGxrHpIMM3sTbnHTjGnQH9zR0fAvOSg5tlSr4KbG7
+k1mRb8eCA+fKseGdKanYUDlNG3xO+VPnCPKDW9UcquoHldTIUvfaeO1Z7q1ZDWMRpzyQEoDRLfT
emYbsg5MAVcUsR83A8AxrOvPiOS2CjqbPOkqAtY3TDO4GwpYHEIjug5H4wgUW9ERTCoYKQV22rcB
LGFPQ5K07yWRfBfR6q/2XBZEoA31u1AnOrAkZXs9OP2uh4tTBix2IR/iVtKTIpbzV4dDtrWmeNjr
mmrwxhthbvo2qt49ILN/oMKrhcgtVcdEVNNWcJ0GODnptZeP2SEvdQXKWE9ui4rhODjmtl8hIByt
jIOcRRFmYPPi+rnjEL8+Mme0v8Gp1945qYI+0lRGvVjwnFpbYWttqh5aLRsSF7EBSZuvXRu0n7iT
oIaCkHNIofRGghp6l7biEV05tVDpZuhrhHRGLP8/SZLb371hyG7jBJ44g+zCZ/ihF7dx3NJDH5X6
VI3wO540zvhtqK21bMdoYyK7CoD3z06VVWhfN8IJ0MPJS4Xa9MPosnYTuq2+mXjk6lWWDq5vJMoE
x5a6a5Bf8pvINAnYNDbWHjsk7KGj3rhzs1hvLTcWm6QS095CweS6JWmzGiNW/sI7gcGtGi+7LbCi
vnqxlT1wJxIYNuMwBjXR6TcHdogoSwTVym9TOLbKQrdPZUr0PhZ1tFGhnW24Gwm/dBrvRwR7ykeY
OgDe3wwwqMDDNwKEmduRquiYNL21GuI4hbxfCPPcxVOa+kPSggrviObPKKh1IDyVIMUjc+K0afQM
f3nIPrntBEM0pLfI9IZHkgkgN+wOVHl76r57ea9OkYld4PJL/R6yCkpFp0x+IpCaHSxoH7CNRmQ7
4pCzRwEJA8uWdIGjRpBbPDm1K20N7W3cp2orLZu/wsjbmI1VjbC04CDO3hrZtq84gFVb2adWuZ6i
ULyniah3CZvgOQBboNOQFTV4zZVbPpDBeKe6nNIVqcrohy1jYu3q3MjHYaiGYz4J/to6gC71KsMS
mgzaV7Hr/aCJw6d1Ysc9fKq0wFUQzpcvwkwkCHncbygbkOQrVBOgwAPue5bF963F4m0YW8C5W4Nj
bzw3m4Acpm9pl2i/VudEgvT0wZ0a6w948BA4iHHqV6jMBErIhRuSiJJqDR4Q4twwsQOXsMKSX0EF
0U85fZrgXbAposEcshIG4FFVxM9OzuRB2TBUiIs+XY+NozdcUCi/GSNgjym9SUuwlyocZe7OkG0A
ztvaL+qyvO27ZGg3ccOz+4TTai2xRh9GE7NjG9c6wOaH4uycAeLva9AA4ASXdBWIWSG5GbFRBX3S
jGCsloiRhy1pjmVy3mNxkhjvSGNhdWRu75+PJI9DJM06bD2ChgFOGocIWDQh9xuvC6ZMkKEK6y/4
YtOxIjHEexFDo4C0cpuPKI2dDCHgaUuVnMyUeihgdPuG/lFJM21lWg1bt6lQUxFr986xmxZNJ5td
bWqxh7VYjgUm6nYwRQBMrRYdeWujrLlTdo7ZSXvHC6wGlg12lbQvGpV5WBd4lgcN4ii2T+w8uolt
V2xw5EgfRRerPBiGGla4uJyBY0OTMqD2WKymEHuPGhiEHjCeGY4VbOgcv5OV6UEx66uXzskKYCex
fAENz0t234w4Z3JeY4mdeoNtM4Ez+hv4idFJxUCdCwNPuVUPqHiBBGM6BHmeJCekgLMqkCFRWxyy
agXNgKuTlbHGHkUt4EBZqArTOSB3Jtbcz5tMghl4hnxRXJdhBJJ1bNiECaIBIAPiXLWayhb2EZOr
qB9mAsiPoUtOEWAnv+ADHr4hslauRWZZa0VZ+4AIsb2T55BLOdmVWVVspHclLiy3DOi2AITx7pka
Q9B/ZIIZiOVm/+PsTJYkxZkt/ESYoQEEW4g5MiPnqTZYZVcVSICYB/H090TfTTV/EmGW2+q2IEGS
S3I//h37BN+vkodoRinetRq8J2LX/kHTrH6OVVsYfAWVbFMj5Aonyuoef7Q4dihb6RWOyuLVptZU
rEvdy/dzjcMGBNvK135atuAs1xNsXybAwyFUQYqRlOR32/XuyUQ9uvmzprNuCFM4pNeKQ17Em8bB
TprAikaJCQ12xk4OQO2wNePa3vp2oo8CffWrBAFx1eZpAm9sbEsgCpE2oKks7sBVGEGuB+AVroV8
GHP83MR+l3mb3gBO+OyzmK+KmBAYIDQx1oMHDp/XdPwlTgY42dik73EGzOBvZjOa38HEx9qCdWZv
Ek7g5lgaoday9vhLWxPkHrpDYjx7V7WW/27lMUAQZaWmh3gsxXtWoSsTTV9sW/eZDstCy0dRtYDE
+sn44eDWVCAfk9sw45Hjh4uksgbJ3Uy/cDYawXzBfeAHTwf9MVpKuQHDPnxnZYzd2C0xj3kz6G3i
EPo4cGkfktxR1Sp1QfBPDAwAAi5dN2y81LqF/hC9bOhQXpf1uGNOshWsKU4WsbyT76fN1uo46r5Y
c+xRtXDGQpmnfawaq7gVWT+9YTLwdYx1smFAr++mrjIHXLTgj1FXAGSWdYNGCFAoIaEub7qxiVZ8
NOJ16Dtzn8Ga5F5y3u8zf4hXdSeRywD/NMRtkx4s+EicCppnq9yGy0GNC0XoF7QEwSczG9ASGNzn
fZfvYoT6l3rI4hNcENC9EnN/RUdujpEfd2uEX7j4aORtJ5RJXiWop7BgUtExdTv/va5TgBAd14dp
cFodfK7qBwbPgC3gYNFB+QVfWdjWQjh4TvukmeIPkVjNU6U13IYAnsx3EAtNYVMS+Bc5NfmE/TUw
8rZPWxF6TVE/91IPR0Zpf4fzkOsDlul2BMqopg3tAZdRNOPDw8aA+wgEPsCUqzFJ3fRsCdBvYUKb
32mVkRur9OwKKbmc3HnD+cSI9fPqjHDKs6qh+afVLP7sWo37QNeZ4hWowPhgW8oZ8LxRdGtMiuRm
BPPsTo5K71hiRTh7AsOYr6MetCpc7c83XNJXcBVqMAuk348Gav24DXUlNf5f1n2qGLhRt6Mlzmxe
h+OcJhKa7i7SCTw6cDH7lWf2CJcOnaltI3LQBPOoYK+Yf9MruhsLwOv8eoxCVM15hTt3F4WV1bbH
uoffhQc2y370nQ7Rdyi3FgAfIe3aAZQ7tJAcgO8y+0oDlxmo3AdQ25RmZbyCAssalW95qWlARVXj
YMLt+mB0BatwbE/Fzz4DtNBDSA8lzJuOVLjOWmGbaQJ02E33GQh+95ntM4BakSrsqLZQY5T93ahk
PYY108UauyrMOIpO3YpW8Z0tPWjDCPF+NoieKL903Skb+rYMu2goNn7yL5jUTDhfeCBDsVVO4LIY
0FgRHPtsUoVpJ6xPJoE63gyWTPbIW2BfpnJCXVZojFHY+eP0w83Q3R/05P+1yFMa9si42IHt9nB2
oC4MRHGtCIfJy/bAzjpB55YgT7HE3vaFyndlys1PVIlgEub6OQWacspCDrHWxuuzfNfpxvzDRibi
YCxKcYxrkq2dES5YI4wGNnVH/C1DENgkojHv0YhjEOIkzGdiv6I3WYuJJQnS1AGdADABkw6E21Q1
zR2OrUWYuISuBBIKYZeI9F7D+yjBpQSuFyFrIvYzwSyFhAwhuR1QXVRcVPvMQv0sUDCouMnQALYD
nD/bZTbtHuGPMh7YkEbP1ZSlyC/AUWhtF+67N8JSQeSN2rBBoE0S/SBb6jNytmrIm32S1D22pzTl
T1RVBLMZPpg6iut7qgu5tWUmX5WTo48vTdUOdhvdq8+7OMwFonRhkIJC06lYw2fcHEp7zKAscLgE
ikTKmxjEhQ0u3dUK4CcnHFhb/vEFlaA9JJHcpB3cegLS4J4xxlGKHEEfjzjcGnbLG2k/jGXPTrCk
Q6oqgbDuw6nG/oGOEwtwzE2A8ZRohSuzrl/lkvrrDhf3vY/NEYgYHe9r2cBGw+t5WOA+BWNLv/js
4A9XBLlU4hld4uweiF/+IpTQSAo4iKFNEcMARjnwcOhAbI90b0HJmdc3uWfFOxyv6MbvrHSH1T1C
Vdn0R5my7i1JpfsEh5EcZyTFxAoFbXvltQKY7nZMTqoRbojarXhyKlPskZ/y3lwYnJ3gRxEfYFUl
H1wiih9WPJA3eIG6uxFWJL+RivNWZc0tEE09Om06fT4BJ3ayZmAWwdMoMvGrAN34UMI6/iVJaf5c
D7z8nASFh3w/pju0MKC+qrhz7CZBHh0wklfZ4NV7XZl8Z6vSCfuuIDfMcfip1m6yYm2X3JG4mkDl
HxG0/Co7ecOIc0ORxdkPLOnoZJCjXuWurYuggrXp78IXAJKxCZ0HLGs28FMt16nfjTuBa8+mL3Fq
zJzit1tmUWAhc3iK9ci2PBV8lVFZffi4TW+sumj+wIHaBWzXqjbpoCSu7V53UMrAsUzVBrRZ2X1a
ftI9ZLXwjrbroZXQhnNzMBmO7Inj28BKwSX+0dedd8cy5LJrYkQDBnKdbLLYEq+Qa+U7I4x7NlFz
wnzIeRlAGwM/iBxGgnaYqC56gsd2+0cmOn+0kPC/x6U7CVE6K1/FaMsdkpQ0HHLc7lJk4DaQ8Tdb
tLxHJLB97hy4rFOCG2gJH+as6PcGN1W4sPRTBfcmoraiAmOGOik+3Oj5T3rMy1UeY62X4AluvUxH
Grne1l27yrFfpp7XBJERaa5Q5My7ZyTVdyBvk2NuE3awbTaEuOtZ+wTDsmHgUe7KsU4ODnBrpxg+
i8hiurXeu0DG35pIAKLFxxjgb22hkbGwsQeVlbeGc4l1W1devu8HWwWDy+yPwsBeBeyqYZVlcf6r
KoRdBu2U8hcwA721Ripn1TYtzOjMBOJtw9AKncGu/UCb1oJSxI2Cc8qVBGzsYGGj6DCtbIh7V0Oi
xFvUFeUtGZW1hcantUL43PKAgLi+otRPzE3tonaIFlrIo43n2Vu7kv22hF/RVlaWZ8JylOUaK3EK
aO81P5ir9Nsw4lg8VjT+EeVJ9ywH8DKVa5W3XUfO4T2O1r3nkttS9d0TdrcEd32R7QckY24Ersg1
YL2VbpFWHDUOZpruWqco99CKjpuaIvHtMz/aOB7BHXBM60+7z3D46QCNimBUerSG1H+MRJk8uX0b
g1lO0+5Jm3q0T6wuq23rQ4LQRS5o39wlcFzkQj+PFtZ10Vb5jUd0fNDIQ9w73Zg8Wy1Vd+hA9PfA
48oNfIr6dQ7TLpiNpxpDovXDlJbDtmq85JShB35b+gN5rJHGfdUpmle8nHZvuTWduWmMwwlH9Olv
auEojZuvt0O2prlpNM5XokvYi3Im84A8dRdoeu4ditLoFnc5ie72ftpkNe+2dRrRT7j8TNuuq5F2
NV65HxsYAOHGpR4VYAk3sYVjKTtbm2Pztl7VAIq5lJbejBjvZMs8UIs3PhcIkF1Z4Mha4qJ3CyvA
5KBqIt01Drji0yuiDh4Wbed+5DZMy+95jg8caqqjVzLo6igKnr4jB2OgudS4h2wzbIDuhmGfeXcM
c0ss5N7nIUm9/p1EqfsMXndthy3w4p/IOTo/MXzxi2frJMZoZ+KO+l23w7zgL4pweHN5ZcJebT72
x7KqYZKlmf0aTT2uYqUbuKDXAfZXesWugSHzMR3s6TZJtbVhZUr3JqL5ny6z3aNOOZxyKLCE+2Zi
KEhiHbOdn6JprfCc8akYoSrAVLLe0G2UvzRNJWBX6brsAU3Nw841Y/ortvscpkSTN+HM2lDcblBK
z9ZxWct7vxy6D17QdJfKgfxxYn8IHeaIK5XppdLarHTcT9DmaKHVwfacO2aSLGgjH9ROnIaCkY3T
6lpl7eu62lwTjByL3Z7blPf1wLrDiOMkpAI0u6th7YlSFGk3We5l6whN92gHq5OVUoWFQ2FS7gz2
wcB18ms13n+5jV/U+ObqYQNYPEp8cX5Qve09WXWFqWy7yaYH+gUHHdnC+SSy3P5Nyap6sGA8+1ry
sb6NTU+fG5aQEwSXYqswwTZF6cPmNJ3QAeDmKux146CE0VrARYPU4eNGhw2YG1xgbfaRZm52g8YE
ZwTjk2Q7U8X1rbGjAs6AFKmiAHhLR68L3DAgPIqbFrcMmFGsJpHSH7gNwm8jxfnnPlaNh4c+o9uw
5QdgrwewKuAwGwK+AzIViq9Bl8OBDbStZmfixHqTHUyWJ5PCe7WFE5rHeLPWZ0PQ0Sh9M44Jmqub
KHuLeVo/d4RkYclx6XHgsbBxFLWxw2TDTadh9B07FmooJoo38M6z1y0qaDuY86kH1+px19eFG1rW
gM5K7KJhLCbrSvV6QQEgzv/+V30ZqR4klWUC6RfHzJgI7B4iK5IoZPBhnVGY/5gy11eWhb8wXc/L
5a+HGauJyIA2nwNjDeVw94nFKulc7w7JOGT+vNiWqx55aDso4Gr3nEHx9nhlpSxUoMWsSt9VNpIm
Hs0OscO2ZZMnaCrrz1XQTT68ac22sbJQfbaPuDOHHs9/EXe8ouZZEAiIWQm/8eCiGTmjOvCW9g9N
D1PHyWL7tGDf6ulHBWym6Rkc0o+UI3Fl5aC8MKpwdsN+GK/tSEVFcPkTLigRxPnL/jV4LYw4GTBa
xSGvaLVyRVPvUKadXr736zOFANasYxzpFoduSmAXOFTuo03z7kp31NIQzOJxCYq/l3eoERFUE9NE
hLgYSvsamH0B0+zNMbA1EX5h921xoFGbf+aokpwcWIr+zr3Ke8uVx/aJA9viEW6Zd13iRcc+NWiR
U9RsFGnqR7gUZ5vGY9NewFviStP0wmKbs2M7AbRlIpDAp810C8vhP6mwngeZ/nYmf4Pv+zI2iG3w
iYy3l4dw4SPPaa3T1BgiEOpQJaJpQFlLQ08DakBl/y2qJvHmpNa4asD5cRBAUqQyoFe0/vAk/cH8
7IpA9d8uiC82sTmndXI5kj4xXExKFru/wba0b2rfQx1P1T1FUh+6FNcxEulT7J4+IG9wg2VkbUkN
y4mcOzKUSC0gHzWZ7tFPmn7fQ+D/HSQF3n4WSJjwBdwlc8hnce0aGh3w4iPRn98bvVkMQS4sy3CK
yA7I3+aBdNPxZ8cnepv6/rS+/IiFCOLOIgiEp7BAND0gcL5/h4LIsaiq++/99Cx8DBZsTOCiXRwq
ZK0Nuy/qK4iAJQ3tHOR6Br8kcdboQy6JvSkcPRxgS4JauVO3D2i5b3XQwQstgFklHO+zhh9SkZEr
G+bXSwoJxP/GXPi7DUhPUHrIErNuBpTRfJA+ewSwy5/ta8WmmM8oXaV+OjYWZJPgq5VI6nGd9e/R
gD62qoBbL8nOVQGTpfmVoPTlC1HYs/73hRq7KmzLQ1rMJ0P/hisI2US8gaRRO/GV7Zacx/x/1jCe
MTtlODQv28zAE6fxm3KbQ4y/qt3afqNj4a78KIMp7FjTvQLKbzW4qEK0aHQEYSthj5e/6vlBX/0B
s1GD0kMiYepPR+4YCAzEg6dRy+9SC4mza/2+X44cXnIWC+AcRQ2tJboBYQO+aZnXb5q6TVb9YMi6
xc757MW9vZ7g5HptJSyN3SxCxCiXFJVfAbEmXA9CVCd/J7ZWdx6RzcFRk3khtfth/Fqi+Ry9CgFB
Qv2kkSm9zVJfPKjR0J0ZcYKuI0avLPylP2oWUzzkbC2FrPLRsfpVrdjKE6h5Ds+XR/I8Lb8ayVlY
gYIc/lqkJ8eM/bEsVBAmbGwtxtL9ySK1vvyQr0MMxnJ2OslUa6cdi0awlOVTw+JqlQm5K+vugVJn
C9Y2zEQyVATJr4Ra9Io2f+HDzc8sg+eXNKo6ckTlqFg3pXcPzIoVRGPWXdlMl55wnrp/HRjRbVbw
ASrfIyvuhuInooz/zXH5n6MGgDZigoLhGA1s2yHf3o7VirbFzwbZ+8rpv9UYQ5FF/e8rGI22LdbC
f6N1f3ocCc1xi+L+KkrfLw/90ic6//tfn8i1qcH0je0jDhXPArAWo5vnBgWmyz//tTAaf/8sSsRp
y2HhC0+frkcRlMB6DcJep9hqmsQ3tQJ9MWla9ieFah5gINh3wYJ5OMZ5hVQenNl2iuVmd/lvWXrV
WfQoInfMavdslU2g96gnf1UqF5hyT71cfsBC1J2fLkaFMgf6o1OYPpAtBE9Iaol3NvUA1tBruLYv
TzD4nrN4gBRoBjluVB1pSg+6w2XZnka1uvwCXx7Y8eOzMACFWVuOiQXNi9vAahnmd9ZjmbMNM8h1
iqCoxxWktZeftTAac3g8Ma0feaUN03a4oaOAtirpD3qNrb7047OFX1FuCU+esUpdtxbnSpKFhIJI
1t/722dnCFfz0hHMTEeHorwA4bBBXXu4sp8sLRlntuQlWI6QTDX1MYml+yImzNoArktxEnrKB0Iy
bzgcPiyzzgrTb70RqoA0naD8MFGybhSssilvvhcenPMH/is8kJzCcLdI7COrHyhcBol148TXmiKX
RmkeG7SO3abAKQVV1iBtfvQthL35N//y2Wof02yKW0/bR0j/AO6IoV3tRl8cEnckV5bLwlp0Zjt/
TuMUmTpnOqa6h1UidAfVNbPtpU8zW+aObwpPR9iQJxTwpJ1BpWeOVn8tO/zvIe2LY8WcGd/GKQjb
rTsc/UiaX6Rt/DqkE6rmIZSiFIIyDsEwJJtpCD+/EcMCeAgP4bmRHBvUhGCNCtsxD406iQMlrJgg
QlXDuvKH6DYuELgDgUvDWgsBK8aJyRfVeWO+zWCqcOJnS43YhpgEhTyzI27vrZWi/DaTg4emgSj6
4FUdPaKSg1ympu6+z6ocLoyDv2M9sNGlzbpVKxofon+IH+E9kcPsseqLKIM6vB1eM55Yu65Oigew
5+tzaSBaWW2RgS9clI9+38Ktty2fy9yP12UjzAEF3+i1Z329x/FShg26LLA3+MlNdTabpchd7xxU
0X8JRbuNm2f+oYVM/M/klSoKfbtotl5RlpCal+YWag51F01Fgbr7yH6OIuMQTObRdMiyBLprnoum
BF1E6qfLwWhh15lT9/2cWz417XRMss4KSrSyIAPAoKKDg04Yu/LKlWJhss/Z+7UhNQHRcQRTt4ph
StnAxSDvr3SzLr3DPKBOBU5MHX4cJL9NZJ5B+tlKM4TD+M/lj7T0189iakYSVcAqmRwH8M6DDkr+
mzIR45Xk3sK+Oefvo4BcoKI7kGM12R0glnG/noykmxhC92PMa72CIKZ+9gyMEQIJjNmv773V+W3/
is4JykVkOAMi2xQ3raw6a8is9Fqv9NI3m0VQxrRF2TBWxyyjcWiJ5qGqxJVNbsE7xplj+eF8EpfQ
3lVHNvQ9oPaC3MsamiWakOTVLTn/kaYeXw9+kt9DcitCOyn7k+1B41XDBUIGVS3gFFwmFv4yC8o3
COYCB0zvU03KeuWSiO+ioXJOXq+GfZ2YbsXVufcXFlPWlWFfCNJzUnZj0OllORj2yXnMoUhzqtcp
vZbSXVgS/0PIZqwTjotlncvkBzZ6tDvlUeDq/CYp8vXl+bP0jPmy8wWpZDnhDNbHbpjavA7t2gxP
MKn019qxARC4/KCFBUJny28aSOGWDTZjVchD3FSHAmoqSOasELVxKLBps/Mq64fVXbNBPR/0vtjf
+Gz/NK4D6QTY4sesidERgYpuMJQwGBOiPMhMN0gOg3aM8/rq8gsuTAU+PzkzXkOFQzuc2YYBlpLt
SUVShamsvpe2mns1JB32pGo0MCKrrG7loDcmrOvI/VCo+2VXRmnhJeZ+DXBkK22Izvqjrx4dM4Wu
vxP9tU75hRGZWzTEaGkq6n6IDgltMepxEDsn2q1djEzf/iOb7+2GbDbTaGkPvPba9Jh56HHKeWBL
EAcUHK+z7/lyoCb/36gLidiQ9WbwDhzHEqe+sbKTPVzZpxZW5NylgSo3lv0Z4oUpdIQE3SOmX7m8
aEOurzFtloZ5FtdzybwYrWsEbOYiRFn3WLltGBnxvbQOm52KKypM7ktDjmn0xt0BwjE0JfKXb60z
NlvXKneg6kEbybEu/ZOsGQ+q3nl1HSgTLz9gaQBmC7k1Faq0GeFHARHv1vjdM4Pi6CYXbbei/uhe
Wc5LKeI5ur+hREnXI9XRtoj4MZVj4aPzNBUnmKqzLICeX79MUKfC2mFgYTw4a5756Rryou/uXrPD
g/D81EbuZzyijyQs7Dik8WdKp/Bb35HOJhl02IOczgNV5dVPXLnIrTOYcuOMo/dPPEKO8r3HzCYb
geJ4kDBJOWZ1lq5TCAYt7C59WcEKxqLX8qMLK4bOZl1eEcvyYoccE0/B4Kddu+h7hUj+yrda+vnZ
nNNn1atd5N6h6ckupZQEItL+KjftNR77wqyeE+nQ95w5buMJ4A8G9Eg8sbIOe8AaoyvTeeEN5lQ6
NfZ1D06fj8o82cSePpW+vQXO50pIWTg+zHl0cGziyZgj4sJtAZq3NjX7No5kH6QWs9DqV6XbOBs5
bqnur1oz68rkWnqr2V6C/gjSFkPrH1I9veHk9cSnAvWv7ulbc3cOqzMR0R1HTxJcMwHB4QE6b3ZW
Xn4MSl07RC69wWyN67qBRxXU6rBZgQNTVWdm15g8Du0OrUTfe4vZQi907mr0aXoHK2HvyquqkPhl
tyKV2JGy/HP5IUsFin+xDn/ddGA5KjG/aqRvQC7yQ9ts0dhfyMDkoQWmEUxmv5lg/Tdg//WkMidD
kjgVctCquytkf+tN4uHyWyytwtk6HwA6muIGDYqyNEBcsY2nfjD0oRTQrX/rCXNcXcljNDEPSBVl
xQfYNKvaGfeZuZXqmivmwivMoXWD6Qte5omBJQmsToZGMvTad0XQJnboKnQdXn6P8/z84vg+B/qT
dMzQIhm5ByFxnIaPBPo4ePx4+ccXFsUcXFf0uaCQsEaHyb+z0X2GDpmtNtecApZ+/fzvf82fCLco
oA5G79CmL5Iku2mE1QXEj5f/9qXvP1vQ1JYjSROsNhtcvEfXi6dDJSJ20zYVmiAVSNuXn7NQdrRn
q7qMOEG/V+WhOanfc6p/Z2+FY4V6rLYg/n4LwgovOPrfbwURmj1OHAZ0SS7iLbrY0hWaBs2mV9M3
99a5pbzKLVj2Ai1yKM4UcoLtO53WQFBe2boXbjVz23ikSHuaTujYd7nZDOJGKB666JNobzO4otLk
SuX76/XA5zA5BQUBKXw8Bu0222Iip7zgH98ZadhP/ncMvDiNisKr0FTY2+pBTq3cwYwJMLkecdYZ
RrEVKJy9Xn7Y1xs5n+PgUvCC0T05+IcEvcuJA+f1wbuJyuldDNUOogUU/fpUBS2QKpcf+PU85nOg
v8mklRn4wGD4YRmBZtnAgN2T0irEfHgZK3QlX37Q0gjNlv0UoQ0amIfpiDbzIpSi+QOvvbfv/fb5
mX+FFJN5UdsblLEHdO9CW0Q+fXLNdOLrcMXnMLY6rZyE8WSCIND6gCX1p0mGN6APrqTIvkaYUT4n
sk3gCdWtbsZjrBXB3d9pTxnT/adu7fbkwD/4xutSf8Vj0JN82MfCxx7zDt0X5iaGS9AqVlWyduPy
msnr1wuWz4ltFrWTZBwSsEIqdMeUVuY9OGgR/KfpHDCXbFrcsR6FnZWfF9ew2V/HbO7Ptv0I+BK7
sLl3cKa3pEBFpXbRfqUCV+ZXZHkLT5jz2TpX4Bm0VEejy33W8mfpWMjRu+59gTbA7eVZuLCU5qS2
vvYhnEljJAtpEdT6FpaRm1reVuiw8L3fl5+xMBvnmDapS8tFqzKDGmE6mTo72lH2Sdg1z/WFwZ9T
2prMGWpwUcxRWCK7B3vfpyAfRAxp1aldKTtLX+tIO28yG5h3ZcdeCHneLDD0IpnQE9hLOEU5Nyh2
piDJrKZ2CJl8oDkqYz7sHnDUuXZ0WpoLs2ChMlfH6PdAURJS9gLcD10+AQuDU/m16vfSG83OBoOo
JgInWgW4xsBUYMlyfJdTDUqVsdoyiLxU3IK/jXqlo6tP6pj2SjBZiLFzKGUsbLgJRZFBy6I6IKdw
iMfm+XsTb3bDVxOYIqnf4C42+rt+bPcsQr6HsCv799Kg/E8I4BEfWty/G43dp9wC8RAS7z1uvnX/
5vMunHiqSzTFu+JAhXdfJUBHoAOVcLK7/HX+vWb973kcVLT/7kDFSGrVU6nx5ce7OE1OEkBNqyzv
0Dm1Kaj1HHfARIzoQYygOw47q/qou/bKx1sIPHPFJpQPNW1EOh2juk/uU97CKYdqZ9M6MglGigFr
NKprV171PIu/etXzEP612XJYcBF1ZjCBTsC2Xjy0+1Yhm2FlOYhiRHu3bdY0K9vgQFH7FlvZss7R
I9ejmVOCkRpDlneNubxw7eXznhHqga0GRjjuc471AIzEMYW57nvB4XGjtR4C3y2jrVvRet3lKV2p
eHSuDPlCqJyrOyMTATcIhstx9O+8kQVqfGW2H6CYduibz1hfY1curIx540hsFW3faZAH615kgZHw
1WHoJw1cvzpWMr9yDFx6yuyiUQwELsAtLmWseujtX8ASBUyB6nbNd2Dp92fhw0UuldWyxPncBe/T
wncCfpOBM6GtP5fn5ULsmys0EycC7irpvIOMzZ0vUC/r2vXln14Y6rkOs0W7kxadGI5w8Jo+3L6Q
D1Bn2SvLq733yWr0T3Qc9weXTpAvXH7kwvead4Y0lkI1SFHvUNuAf5hXv/lTNiYANefKAxZihnv+
979WMYnAsUAlBfmigTdwhYL1Z0PqMGJyoyyRhpEfjZvL77L0+c7v+NejnKpqKYfE8Zj7b+k03rlo
eJ/4GAoUzdFvEOaALF5+0r/J8y9i01yMbyM0gZ6FaYzK7Ljqu3EMpTJjmERDvvHA5thyII/Rc2jF
D0CZ66ML5+YbXONTCE5Ut6MWyd5HYMNAqxigJbanbm0y7gO74eqbepD+OuutftsDMBECHaDWiU66
t8t//cIMnitBm4KjK7vHDEbB/6lqSvggJ9mVa/jCudGdH0lg+OCJETekHAWSIIcoqZdkbystrsyn
fzWcX336WQQBCwRGf2lujiAUOB8AdyCCNJb7kOYDWB8l8DYKWMY7h6sGIvAyWsWTuJt6lFXEOI1Y
S06/9l1JtqobndDtLCtAx1y1dnonXZFOxncMxMSffR7hP8BVZO2guhVGwHr/KFyP7ycXTanKOSu2
ikKHDT3jr2roGVQPZkg02aDsgMpycDUUmvCjRQ9KlXrruKmbB/TSQwUpyxJGu4kIGGil4MAAVNyg
1W2L/8N/YVZyToS17q6WCZA1jtPqNU8gXUpyuwMGsO6SgIIwN+GwD04a5IBZbv6JXDL80JE9/ioF
AWEriSxwQZjdrQeduqHNm/oaNXxpiGchVud1Qg1AsUcHJQztnjlfGijRawFjaXbOTmjndrgot4r6
yEFJQpaIS3NTJXn69K3JP1e7coZRF8ngHkgan7SfvSWAKl+Zmwt/unMOTH8FIBDT6rRPYnq0vKrd
NAzVXNsYeeX0tXT2c2ah1BYJAanCK45ekd3mqb3vVHtQQ7XvOnWcXN/AthRXGGNsYCS9XVP59Qps
4e9FVz5b2Tk0TskEju8RxJeDXZhi17aA4YE+eqIuA7Rssm6Bl+Lb743TLJhLp0TXmxnEwdLg5hl3
2ltVduUQsjCD51pawC4lIErMHFvQrCTpw8YFauB7mXmgev47C9qIK6ih0O8N9o68Rfl4gBEncHI6
d0C2cHSxuvyFlt5iNiBJ1IE/G6ESA3OrFhe96C22rqQizx/5ixg719NaGuwmFEiwaU81IJyfScxW
4CWEsD3+5h8/CyIgBXaeNdpYhpUH4FX2qiJra/r0Sr/J0kqcBZG2detSOLj5NqzeVCBBjZn89a3P
Pld52jlUqGXjmuMQ3XfZyefvUr9f/umF+/xc2ZmhkgDNnOmOBbdXaH1fl0DTOWzHcLdTzF8bTFdD
Hi8/bGH68Fk0Sfve4TrHHR4UosBF62Ivwd4cf1/+dbQ8fD2H+GwBI4gbh3hoJgSJpsZbyGk7TrY2
K4iprd9nBvsTcDSNC3YkjTVIWue2Hdj/7bM+LX/4fEqOTO6ncaLb3Ml+TLlPbxthMUDwKLpiIlAT
j1JDvhGAvSxG4LodSdbw0GrHwAUmsgziihUnt7DGmyKy4+2AvtAP3+7oyiFp+py6Mt64fhNvJOSa
GzWk8doDDh0MxwpIUUARwcbGbR5/ixPlIdhN43NkWeU5C/YxwWD+lcHgQYe1F/Ec/Lhh+lNpX96M
tbRPESgSIfdQUjSdnd10nJebJgaAr6FgSuFyWGxT2CZ/1AUDMg7gWQBQLbVzWwXxsqn/ITn4Eyiv
0y2jUwN8Lv2VTrwIsv/j7DyW40a2LfpFiAASfgpTlp4U3QRBysAmvP/6t6rfpLuuqIrQ5HZcdatQ
QCXSnLP3XlpXeUTV5fuhVN4H25jvx8qeNzoD53EVyks0NoQlKnn5qyKBzCcIqgp1Coa3epXy/+Wy
ymO0VOgXBx5iF7MtXpJF+dALnMqDnS+kS1ZEU7kuuaVWpIbCThbiEWsZDr3q+MWaTI9DId6R9Ln7
RdjdtUFy5U5VLEmy4lDuW0Iv/GLp2Yyl6uLDNVt8rZY/ErMg9E1DdxuPNv6FeM3DTu+RR6vrQlpS
ZUiUjqI8FI1d0bEpOyqz7tgtREyti3ubLFUBkKIjlKfuMncjM133CNoEOisnwzfm4sPABRDoZmeQ
dD4VhvDNk7ixqI12l1TN8kLkO+CRUTf3BDUD4qlFs1H6iaY12e1ys6pM0AbwOGJC2HDdgvdLSY5u
otuxmLXN1GJhWetC3hCE/9rb07InPql8JpRa21RT3j00/TRt68aeao/9/fyZExPVkUzs6J5jGEPI
ti0nQb1Y3zNl+qUX5Nyap6RffhpE3Iju9dCy2Z6mDibUaG3ncCRefmMYAJIax+zItlNm+y5uhuxG
rceakEgTc5OJwZQnkZiftdHNTNh5JI+1Yo5vMsUzVGU2+8Gq03ZV1r5CD0Q0X1fRnTFpotyuejLd
LmQoB3F9euBzzygZi+5qwle6UQjR8h016nyaA863MSXcb4w4wXtmtrT5zbRm/V3iyOJtiuH25pBx
8AIMooMkMBMOWKVOqGfdh2U2b8TslH4mq8gve4T70YTHDYSfti2cZHJ8JcJNU4kuYY87GK4MyK3X
nnrGT+kl82w/pCnFe5/czmIKtHV8yBqz3VixbIOBFzSo7cd60JSt20YZG4ZKFvdOXNkbtahqVpf0
SdZqP3k9CZN5WLosbgzZjBCpmCzypLXv8mp6WYW1WoGTdPHtKmsTWrLCSZj4J9B/WCF088pwmyTo
OkMmJMTDbvb/PF9+NVuenWp6qnYGuACHJvIgvCruaM4I2tbmJXjIVxc4W3AnwyawnRggNo/DR14m
29IRxHmV4sJ+7avPP1txF6Aug5EqJtGssE9Kc3JvAQWPt5mpzX+3qJ8rb+W8WE28TtmRmGP7ex/F
K9G7/dL/3ZbkXHSbqprTzEAbjo2RizCShrHpUzulZqH/7SXO1tyhtGpir22TZBPba2y8j+Mn0Wp/
eQNnK65rVs5cSNM4FNS+kugtTQavNl7+aoCea23Xuikm4eTRwbA7izgyfnBMiUnkjzAifv35GqfH
8Jtt57nmVi/jU6IexQNhrtPRAqx26JZ89hYymr1OkrxkDZV69VcXO9d9kgxYxY5pc0PEmx9EVT9G
VNf9gQDXMFYnssUu/S5f1KXOTSlrUg5jmbVUVhVLC7LZec2UxSWiLD0I0qyBe+1y9VK8zRfP0Djt
iP91Bh3bdVCFOTqHOJ/8anwnIDMo3cex6ZhWL3Ugv3jZ9bOjh+v2qsGDAgKAq6vU5pl6fPcdT9LT
X/0258pl9iF9pHTUeFDw2BvYDgWx5HH2WBVyPUiCMHakD19yI3+hADbOpcydpScFicTp0bSdaAsb
R7D/IQJXcUre0FRLXS8rpvSbu7YkHOvduGXcu8HYttOFvfgXI0Q/nzxndzVadzgJoT7c/lF0DowZ
QZmKdb2I78vOuFCh+OJC50YZEReGbGdWXxE5pLgOJcXLTv1Ypjro1xjLt/lN9l104WpfDJNz50zF
wI9mHQZBo6jwDEzWZcWNCfBLtCb880g5DevfTBnibEal0meXLm5csry1YOiKvTNf8tl9cQg+t8ro
cs6SqOJZEUT/sCji2lCWq8guXzItudAt/P3LSvLrf1/WuJ+oMAK7JyfPqTYxAK7vS2nCRXFFlRNe
6uDDw0e5/fOz+v0NaefiXcL02EtFk73PF5AjhKWriX5v1lFoTZdS3f75rP/9PbRzpPS45Opa1r29
l8Xc9140WulnQ6b6brJa675u8+5+sAuCAc16vpcSMhNnzlmQM2CwnSZSh3zJyM45jhFzMeatdVXC
TfKJU5ou9K5/PyhJ0f/vMye8fISE3YpDgiAjHgpKZLdg9fZ/fsZfeMbV88kkjsEeLzYx+OT+3cTp
bReJ1es465SRuTFacDFFu9fEei1ah+xxDOXuh1pfauJ9dXNnE8mQp5ziNUKC8Ox6aSHgY3DeIgj+
z3f31Xg9XfZfiwvm3NRK8Nwf3AhVcZZU0SbH1Hun1oZbeEIjr5Ua+3hhhf5qvJ4tZfFMXLJumcWh
XzQ0fFME/mIpR3OvzChFxkZXL9zW75+a9s9v+a/bmgkHNdPCag+An7CatHoV4MtJg8Gu7N2fn9xX
lzgbdZlLQnwH24K2wGnt53Sa0jUASUAPIL/Upf7qImd7fDXXtaXQ4vZg6+4zR7F9ETHbjqYV/Pkm
vvpBzkbXUvTkCplGcyBCxI9k7xWF4escldznP1/gixs4V023HUHiyL3aA+9Is36j5gPh5tI27Itv
f66YljMey2Eq24PaDreNDRNCq+JjWWn6Jkvi/MIz+v0Kq50Lps3WgYM2TeNhBn8Qi9dUU3z+0YN1
sNRwdt0L1/nqUZ3u8l9j1oUH0JErOB4Isl18C5HoUcn7HL9tcykV4vSe/WYuP5fUTpFDGYo04L3d
CMLsSD0OYYJWF6Ryv/909VxJa8iYlDkCYQlzZoa0YtgxdZ04F963rz79bGUdR9VVODvIg041JFCK
1r0mOCW5MDN9IQdRz+WzhtOPdjxm9l5v5x/tPJueOk3AQdLPoSg/0FJv8nx8Glf3R6YY019tp9Rz
CS2Jsrmpww46OCqlszTer3q277RLI/f3I0o9JygvVtLLojezg3QX63ZGp/trNCE32artXHhuX13i
9Gv9a9COeqQspj13x8T8CYnGWxJiAJ7+Zu5Qz/WzFUnSS6Qr9dHI14ywM0fzatHmt62Viws/wFeD
6mwS1/HAV+3g1scyUW8TOFrwQy/sBH8/OfFE//tk4lFaPa7D9uj25XEGUEIAu+fKPFDtS27ZL779
uXorzxRFySeMjqZWaOhigIuN63Lhbf7ilz0P2hsHoF+KPTRHa6LIRuYbxqMiqwnZKJIL29evLnH6
838NnhjvV48MCzXSnIKNTPepYh3tqbq0czutYv873annQivgkrY7koR0tImqixKSwu0bBZ06fK27
cvoRu8uv2Bmfy+zCYmf/I3X+zRXPJdB6a8g17yUi/CLV2DqpvftY5Q2UnL4Szd0AdvRIRbLa8l+q
GrGSiwKMUwx0JzQRk0fQizdHbfTh2shGq/Lg4+bdTtKeKr0YwiYNYZHJH6ppNfREUAjwV4R5U2kq
nCuV9tihSyfMe+PQlru8yvojXB7bt3MCp+wyhzmy9vqjpqTk9AEnWQ9YmhQS8uvUM+U67B3otTd6
ZBj7SZKdWBllt1lQ3QDA0rdF05r3Mo9SXw5iftEprm+Q6pU3rZv1T3mcOq9s6Ci+1mbtFjvI4JOf
W2YVtLMzv9hZPgWdqjUeUJBby0gexhEpzzIsDx0oGn9MAV93dpKE3KaymWs38YpqcjwgN6h+tDba
8RTI159l6RNd0W2aOFq9BVOLhywTOFwu1A35k8ZmVUgjV0wlgT4o3YAqmrNT7HpTLsUhGYriIXWG
n6Ze1QBIlpte0SdPXbrRnyGO+GsJMcHInpVpRm6Sto0/YXzdiiJ5dy0Rsbsf2AJEzj6X0UyWcQLR
qLYKT8erBfLJeiRF7CqZjcwzk2q+aoV9bTY5sdO5Ay19cCCxRdp+5O0KRr2VYdKr38hSelcyvka5
DHKLGIbWFnQ3teIG6SXZoTQsxUusItuIrnnK5vjHUOe/3La6ImrsSc20cgv09WoY429yWrawkRWS
zJcaxtes+2gdr7LItLyoadWgnyPkKVm0Wfu6RIpZEEhG83x9UlOFUWFGV6Ve6r4GoaZyIa+NdDJA
kz5hoA/RQwTAKvdK6v4wRXovSzoz6Xyi+6QxjODOqb3VdAjuMXt/NOuYrluymaJ6B6g58pNSZ+uf
TV7kTnf94sjtVJSPzWoMN8iXoDkrLuwkdXhzoRjuHBtim74eFDVzNmUeE9Nu42AaUNIUsfs+2fm1
nld04Lri9TTJYlF5T9f0LS7qfNOsSe5VOuwcuyfrFE8a2eeiuJGz9gKs4VmV2QFUX1g5ehdmLlJP
A/FLR1raxixQEutyiIMua62AuCXb79Nmw8aPjUcHpNESWk1AcUbjcdQ/8tn9RZX2zZzoX4FO+CxW
67ZGkYSks73u++oKEus14p9blnrL4xy9r8v5OI76Q5e6R/TRP+e2+BROHO/1uqm9wuofnEa9Kozs
VhjFD1LK3uC4XPEM2RwatW8nhkmKEpHSQzQ8ulD+vBm4MC226Mqsqw+rsm/01YrpQ1XfYfBpO9vo
+PUct9xJvc29sYhe0D4NXrUiLlZP4LHcBl1Tu8ZbWopDlq+gq4FNenUeS9+o7Z1I1TAazD5UYvGp
SuuxzWdQxMBCBusGdtIVaeTldwkoJbRqGQcIW763uA42GTZ16EzqdRYr9IASvfXErHMtTbU8bXWe
ZKm0QZlmb3XBQKpS858sZj1Icd55RWoH7qi/J9r0BB93S19tA6fjmKo2kVT4ogH/KNO+gDoaukOe
MbJ7iN4DIr5YmjTeJr/vMlxDzktnKBXkj1L33NYEMWm430jLXnlzo+yDsP+EXihA73HMmFsrRnee
U7PRXPRfeqbhjBVxiOvlWJnT6WicCUZEl2/dKH4eoD/B3LB+jq24myCdBkYk47Ar6DfiELhd7Bko
XC5fatmRlUZA/UpIo19P9jczMb5LbSgDGblArmLb3mgGeMbFdo1gGosfkT7tTYBU4RrRKTUsc6et
9VOPoMpv8UbdabT6wilWb7Nl+lAlFBQX2onX53UCl2ZVAi2yD70B6s+uH+0sI7HNpOdsTjS5me5P
VO4izGU+0HCHWpBnyzWs1NorO4UsshWyRTH2r4rSPqtZ8wAB764Wq+KVLkb3TJ4wshLrlJ01T3By
za1q69/reXmOgZ4xKgubiHAnUMz+PUP7gMXVgAAJ/qZtncceLUfbDe0xTbor3Riu5yV+yMvqynFJ
MYkmawks3HjGML+Ui87jqPVDYzqD7/baG8ChwqNlyDKVmU9L5L6XzfQe2f3eiJBT94pAVJ6KtzSC
Hjsv0/saa3VIk7I70aHHvU4dHYjRQQP7G69jqFsdmtmOwvRCd7ZfuanKtG4rAk5jq2p8K1kgvTbu
bQ9bkMU239crFR+VRO1g0RXJ0lyE1WgT7RiXU0gRjIjxug7FWHW0xOGCmE58WOr+HYzy5A1z+osF
p0TiNR1HtzaIthlVf3bJAGeHUpvXSz1EQdcbUA5BXW2beTguuQN7iIMhi63vVMktG0BrYzuAnWPy
08DT/DKRlrbDIoOSgk4lAYQyyP2o7I6gl5+sBXrAOosDC8NV2baGJ/XqdVnXZGMZA6g4yqGh1ZrV
Tl0UYDOkPYY9G4dtIinaKYqhev3MGl61Ze+vivLZF+oYdh1tUzkbpmc0Vg2VZUY3SeDlRjfVezwz
aiCr1vbc0rqPykx4rdoGbIjirewhkK9R1wcs1Om7sYIpztppBrllPhY99LnZkrCAq/w0MIo1v5mn
frgjTMc4Kj1PH6lEfptZKnNE1+2yrLuhyZ4wLNL5aR6Xa6VGcSlNqw3WQfyiEP5gxCeidVpfq1N1
26zgyYaq35vOiTZt9VB4I+uz1K15L0ytvubfa4wFHcpybFtsiJYuhKCBmVbTWJtFN2zcyRD3NdDW
26zW8lBMauTDIq5ehlb+s4DFQTMepgqQu1GgWofunijuGPRLIngfvjX9Lwlo1m5gdpX96s2slqOV
3Q8VZ1C707y4jZQDYpZt05FXIvTqPR/IDnIbftJeBCsV2EKPnkCd+jnqjz7qfwwIFEAN3ZR1Ezbq
vBVtr9EcaCp/snW/HvobkuxpECShWWdPcXtFfQON6rRVldLy1wiynaNvS63yIVV9whHdFau27frs
Tu9yMhtEWCOVXpBBR60SamIC7NduM6P3VD3y18Z5xUpyNS3te66T5NNjXHFsogEFMFBTZc5luUr8
1qK5b68Om7j4Wigwjp3YL5T2BRPBhkbRjg1KAEMMq50MzHQO0d6+pZN1L53vHVOYraWnADNkwLXq
oT65HuPhahUm6o8IL+Bg3VdZjhyXZRmRqDca1rdhAIpnqlZgZSsIUTBEdVxf57UbLIr+jjuFfOm0
09ll/kxigIpmyRZVqMcUNayiu4dS64JGZ/Ui1vm9Za8rWZpIdUxr0Qd4cx5Fam3iVO6MJmoCA/Uy
0WXjcaqXg5IX2Pmi9QnkezB1SOeH8tizuTJ1/T7DR+3h2WRFQhgcKRLolsHyO6bVzhhfzPZFjOqV
MYKcS9CN9QXZTlIspAKAPCTzy9QqWGDmpsmaYlM3rh04jdjPAxAoq1Gd7dB12tbtFHg0efIrih30
phY8gGokVc3N5PWQ2fHG1IZ1M0bjzhKk6q5jAzs76oJkHUkJiMcJcb+mgMTuT/GRdfGttUcM5YL3
oio/cnfaj11jeGnmXK/kpU5GonoELINHG7XDwHwP5hThzIy2RNfsIJIClVLla0vaBpXGE4kNvWG6
4YEJg7STRQ8rVFetq7fQvuL0flIXTEG6LPykJ5cytZmEG/LBQtFVVaAmveHVdcW2irSGN6eauqdG
X2zfgjPoybbuP0pQsbeqKpxPxmW1rx1uaW2UeJ8Mcr1FlZddZYquXqVZkm1j1+mYUtdGhyrS64RX
znV87ybsaGdpodIhwR9tjFXH+k4zbTOk5thyTptcVn29pA+zB9NYf+T17Bqe6MrsptOWcjM0ojDR
OWjpVV6oa3+XE5I5hpNKbvKFYtkXymJOYv89Wg+QmJV25PTeR54MJyBlfhLIb9YbW1lPNwNr+bsC
0LlCOlpdwS4I+JhlSz+NSDRX2KQ4bfDnGtAXVZRzhfQKIJYtftwex6kMp4UXGl9G1BG0c0GD/dUF
Tn/+rxqE5sJ4JRuoOWKeN9lgMNIczpvLyBKdpMz7f76PL0od5wLlEuOmlUwUmlqmtolRsibCs9bH
P3/677s46rlAmehLNWPTQiEleuzxSxjRzyp7ODU8SuXh7y6h//c5odcyh8m1mmOpBX3dwBC5U9IX
VT6ZhnahGPfVMzorxtmn11mtNPcwLTLsFChH7U9ZX5AaffXhZ50UG14XPnjLPbhj+oJmm8VEmG/6
UlzqW/8T+PSb2s957m+pRlCVnQYobdu1WTDkWrybdaMCLObOFM5gXdp3puoA1p3aNL/m6DXu88md
HhYDVjf7AZtjQSIVtifgwhxrKH8YGqfe1kYMW/aW6iXd9HedfPVcmWMT6jkNtO2JlYJCy8Ksc+Tt
76PK+LuJ4VxRkk5mKZFjigMcS29Qno34Y64uZZN98Wue+/5jV+JXzhZo2924BhreeX+x4p+2FMbf
TTznvn9gAKxyZUmmYjtvtWp9XyRIXgiS36OiHS7MCr+Xh6vnvv8p00ezUobuWBs/405uW9KKEHB7
gNv8Ms59i6zhRfv2V2/weQCAoclUQZLLTDf6yzUWpRSeJTzaMfzz558K278Z/+cJAJOVpnFcEVSm
sy+XjcEvAssW7bYQv0ZN28mp2/z5Sl/Uvc99/84axylbkua46py6qyhIkFv/+aO/WA6c0yX/tRzE
mAFIfS8IvavKu7Fh2yLnkCrs6zpr93++xFff/mwmBeIOYNkgV69rn830aZp//flzv3gnzi38azfG
ZWQldAP07AYZ/DbvsifLme/+/PFfrDHO2QS65DqEnSpqj4VNFSfHnr4Ga1P4nfZp2Jeykb66h7N+
dKyNbm+nPJtZXE3KM0qWeriQg/3FYz/38ZdGgit25aOT5E6zXi8ujNr/d4J/M/LPDcTt0Ezx0CzR
PlcU8aq4UguF4ip7svvibVwn7CvavgIfjytB7W139qhv9PuqbORGnQgtazV3uVFc4NZ+yqH3Pm+X
EVvpTHSM6WZ32FzVjaLlfdARzxyOVmy/mbk93ODIlLC5FfU6qZzsYSYvybNGnVNbLqaDMFNj0/bs
5JWyuM31XgsMMS7I15d1y+SZEFjnFn7WoKG3bIf8xXwqbEHsp6H9lOBYvyNqTXHidyknuB6teto3
t7VERlk6cAr9IkeaGNDFoTFqjeJO0dr8KVKdhpRFo1rejWi2qJY4gx3EJAPvUSrZB4DCy0cvjdyn
N6x+ltQVmSGqcRPps/1TFSsVtYXoWl/MZb1z7T7euVarbUQh5F4tUcBwcD6VJLtVgF2q1pspccuQ
qnL76PTuQHwAQYZrZ1d7SmTddrCU+YbTnv1pLNAfm7UfNg21ntBZSfstLaVhMzZSGlGWNP2hWJRP
cmvKr92sXt8MG92Co5Rt7HVlql71wo6AWulozr2kFdW2GtrmLiEnLGhFOQyBHcXRTbKkLg9Yyx6W
gtoH2vLU8tKe8HobRux710jr2jaL9r05hUVqLkxb14WqbptT97k6yfhduIXcihymawOj4mlx3QWF
fOxyZLcaHGi9eZcnyerz/OXWdSf9WwI7NGzVHgCAKfli5rTGjCa107Ugr8XgqYMdhbNysoxkzup3
DiU+hzzBTaPwJRonVb/pMIK9qUmjm6iMIb9rihUSg07lU5Xla2aR3y9aeOEJgyqYlyG9mR29rQI6
XuN2MvqWQx6lfGfU5+1YEyA7T7a6XXr8k32pLYEZVYPn9KLddbNLi0a3DCrqLBXJx6Cq7ml1dV5r
xJte2nXO1nRjduNdC/QnzZ6hv4jnueSvOeXwNItU3hlRVvLxNtFWJo20Nlb067yUoFYJux7bbMHE
2he+0p6q2YoZN1e11nKCa+VMTAwdBMO5c/Phk6fQHybZUrReDH0nha7AUJTKsyn6+bayFwdYehl5
Nu/yN0ZgcoXkBycruU6ywhQzqWUgZAccoKO3a1jSfKzniRDdUTeOXZzHR8Mak7Bv08KLCHLyupG2
lCNa6j/ERYaDoKWVcYnnjPLMccb42VDPU/D/OgPVIhdiddS4uHMAQLC5T7ONg9vxpcf3eDPqVFwy
icu5gwGN8o8+ihUPbHQHCzOIWyVXqsW2yIVls53zpfLSVZuwMJf2bZHrWeEpcy2ftSRWHm3FQP+j
UqQoNqbuWLfTaBOe2Q3zq6L2rW/brX4zt9p4IN+Y3GeGFxw2+gYzpaKNMdCzGiqKcU7HXkmZx5zq
QNphfB/i2tOiVYJyyVLyJc1+uzTOEg7LJG7jRMpfehklPhxxkwxz7q/tLScg6q/ciHxOQpJ6u1s6
OoICI3ujRSnrrVVrS0jls/XdUpu2OLeKULpNuuF8ZId55KihrTS1XyqWuV9ss9+ss0rq1RwrW73p
1sCe6H3Oa0OQYK+2nyITebAKubx1LNFvk5MNDyrEy8Du4P266jjfaVOeH9KJrkBSaC9s6Ps72wUb
FSmUnD2jXOiu6XF6rKkfeMA4Ij8SlBTXll5wVDi/2nxxPrS06j271pJNAr7As/XC3Yo5202ucTTo
mx1bvV1vZ6lbW9sEPJwM9HrpbzjbBHLNFr/QydWXL15mlS/JqZ2R0BkOpDLyQkME9yQz3o/YWGMq
MRgGBlvYV0MFoQHplbN8W42l+EA5A/xXV+mhNA2tidruNngZUsxebbNnKep2bFHi0iPHrWk8zH3O
gxvlzs9KNyffoXT5oVa5si0L8PWmrhibWF/LvV3q9APbVtvmTbH6REWoT3kLHsI3ui7bGUpdBYlL
I9G0DZOoVDPaTVKBS6EXxmvfj9lmqHvzbaD9GdZjP37Lkyh6Lket2kcJjyFrc31jYgo6ad8r5hyq
0KOJ5XCla7PTUj0LxMRa2ghKlyt7tu08aTJIijL3MmT5wWSkK8vhMnl5Xl5FKn++JtptlslyF4/U
FJsx0bdYq5ioiKrxkjL+Tp79EEhjqsOlawWTrJseNZXmyDoMk6exUbjjvSF21KQCqxe1fIyHxTp1
gF5aJ3kVipPujC6T27JP2qPGT+m1uqJhnVuLH+0ip22vxh2KdPtHM53I60U1+zX075PYtrlKWr5k
kpEMuai56VF8ZgqvZoj0Sao9iMr4Tof2Lq6b3UCHyDPXOgsQCPB3RvCOJNyIvSPcdKuoJhC9aix9
i6ZeuFSiDEWrVZ5Dg3vbqWPvJ0NFR30o2gfMDdbGiPEHLsKagjifV9YDt+NFioegLq3t7Ar12mqZ
FVK921pLrYMOzB9dJV9viD1QwkziPhN5TgWUVQJMVP86SfoE/YzBLKLFAtO+IOrZeYojWYeuo3+4
o3zOqnZrNMZnOcepxxzGygthiC3C+rO0rcaDefaSLfSWxmSlCduDg0vWrg9lbrubmaWaxk7/mffJ
D3OcJTmqvGhaKkQYR7DQ9Oke0OqjyFx7ZxT2Pp7EtaMJVqE84s2TfCP2M89Vqzo7Cqs47FyekOuK
0kc4QM6voCvi5HHhWRS+vhUYNBul6L0lbjCO4sNE8dCtPhXTylsB3nDq796nfnmN2lr3exbJ0Opd
28+s9DZWrFfKxW/z6LwQMfeqWZrcReaIY1MuTIHLmlae1qg/G6tLAku3nqKKWcxl6r0Bru5+5Jag
+F5ROLdHHDxTwctlNA+WFb3mCfxLI6apZygDl2OWgsVJXks7mZ+uqeJWtZ0fyzCkHKBqSXWyu3WF
kXplNtIGt90fi85QZMY5cd1VJixCtjCXzfjtcm0hRJ2CepQ3NunAqemZpXmXyvQnGUalRwgMBtcG
FlS71je1yIZAV7KRcD6HOsYiKB4labXnjeAUodTaVstTWnpa8qtYol9OFls0FzUWtZGmxNCup6aC
/S2Zyp1TW9IzVsLvx+KR3GIVhY1o9uapUSG0vAkZch+YYiII1uN6atY+JFpXBBMtUN/thv6k3vjZ
rI7uJ/HCTrci4Tit0Vboszt4Yz0ZwdzmCebK8bk21CnUBprHWcqWRUnyZsd8wV44E7/M1F0PaKff
5Byrm3yuV4qec7Wzy+hZqo707Amzp6LE32DV2/5Ahc6zcJ/6oKpR2aq4J0YrygIN3YOvsRW0BqF6
ZYPgA8XsNZHbA2J5h6qwO9h8nYbuVIrpXacZIp0exN78aOj2p9I6NN1sswoHlU2ysyBCmeBleHOh
3Wn0BA81PU2/SN2eUMTM8snlo6ZQzQrGjfVTWeUQapNG5IdZN2yv01+F3iL3suIPssdMLo/kRYxr
BpYI6kO9dHNoR7IKSKfIPEQlb7T4CIomooKa6TyGc8cJApsw7CqtqX4mKSAohXzaK+bgaSdYODa1
ltHTz8RjZ46AsocVXbbop58VVtPaAz4F8aviA2JZdDCt2ysAUIPXSrQr2AmIAW2HFyddb7IihjnT
UEprBl15lHZSPU5Krjx2DgM9LYwId7XzaBsiubFpJiIiWtJN0in7NTbFVXRqu+RVuqknJ/ZQea6Y
rq1iQ/meex+U3Slk3+uy7rNBJBgUTf8I1NAKDS27X4VwTvWy61iy3aHuJ/bxiecRjeNzU2iaN2fj
ezou9NQHMoqKJnKP6P4y36Ql5hj1zVRR9q/y25U4Xo5dPdO/iS2o7GAcubOkLhh9OoltsQ7Qu2zi
jPWQk5Kfd8o3R5SPIk9YcAbev6Fsq3AeStOzZJXzP90n25xir9mzfTJNf9Z1dzOT1evFkZqEqtKW
m5RIi50OHJzwnOqxq/LjPM4wG12j9BNgAtQiEcMsrXKVAjQPlUx912mjb+p2vl26fMDaCxnFLGm5
uo0Wbzq2et6oTUy35Zz5aNuQVvXyugU8vSFf9zjoerI3c7wgsUlgjtHJH+5aJ37Pft4HWCOYFbVy
M8YREF+XOWRqcbTX9f9xdiZLjvJYFH4iIgSSEGzBs53OwVk51IbImpiFAAGCp+/jWtVPp+2I3HRH
V0TjZNB07znfyftQohq86OXEMAVh2Qdl9KB8WS6Nh8qMTye1FVGUr7FGp4vEuJhIpgjewpS+WRO+
5LjnuAEHgWZCAiHn1ti+ILkddvUhx3mYRR8mkg+TriANAF1/5dDxPmODE1otssyYVVgBksjTB6fn
UK4J6m1inWFhGvj3tky7feYi2E13dr9WPf6gsgcmJKF0WvG2rMOi7Lz1KDId2IDfLCxLvMdJTUOe
lW+6Mj56z+AMFTirdpD0rA2v4dRvIM6zFQ5gbVl5IVCD8VpIG8kuAGtApuLCxl9ASpr76CAkmDRz
iZjEVAHm4Q0a/1H4iFljzSOr2nfRN+29rLr0vUjLbM0jycIkr8oH1Cx6MLuq4lT1rMP8VwOVWUGI
49SGAlMxTovCdtP1qATb9tDurQtn6JCBGJll543+0h2bnSbtqcwbzK1cvkfT+FBobwp012MXgT3H
VpD+bZiqEyh3/nLoG/KA9OYGCzpiMZrGaoKkKMxSthlC4KTqn2gCNZ1qrXMKBBqvRYQtX85Q92Dt
BJhIhb4Dso6Gd+jLkdY9pFi3sJvHYCszCDIEgZxJ6TW1ORym0bjS4zDunSz+JbthWOrz65WRzu8y
KCJeGMSnW4XzF5KMU7UcMgNpWwEZTz7qvQ8r54IX+gUQAyeAq6B+tAaVncggPLTPyWmEa3kRKWy+
aY4op7TxLJhnRwMLTdYE6Sj6wFNYGGU6lVDw5z8yk727CJ4KWm2Lb30zPDRNp0NlEDCP0fZSdjZ6
hA6KEVGBbmGRIVEp1SzaDiN/RRoeim0JcLBEpOWqsTznYA8EvCkJ73pSxTIOB9Agqk3hcQvBPNlZ
eKTSqEdOT4umeqw8G2dNZp9So+kDSDnToVDGuc/IoO/cpMIiixOsrHE+FfjoiK5YsjMURpoFYlHM
N/De0jeCAJVNJnu5Kic7PZKmOSNQlzpbpxZ5FURhfOWyOxivoOCZA5fmURxbxtwaQpjH8ns/dtRB
mjZaWXyq9rajCwQXltUqMzlS6TxANPxkgDoWhtclab1iAUV+c/ShL8W5rTgD5ccCVWv0S1a2BYRN
5w6Y6bCJWHnNeWEbPP/cM08EoA2V8zhoQtHpbyVqACqGwmFysr1VSnrf6qhdNVBt7yJMENuCRCTE
Mfm8Flt60Zc63wgLaZy+O+EYg2CHfTaq/NUq8ghjP5UrN0GjPxIMVCt88wvFq2RTllSt+XjuoU9F
v2Z+gsJahnz5wPNYjxCYggICk3eLPCUKIYzQzQYVgjRfjJAp6jDpdECaiHecsDVaxqrPwzprk10t
J//J0yPdWUVV43gbV69Yf4YQhiCD2aBJkg/jFPZ9xSBCifx6gNzJSRG7LgUEfEPrBrotnU1NU70F
twEyplz09d0kC/nIpF8tpOO5TzY2doeUmzywO5cP2Njx/Oggpw7/G1iqvsPxeOSx/Tvrx+oxs1Cw
cr1zscVAcssxLJcpbBWYmFIrXYF74r1HaTSuMZGDI5KjWMWUl2AXNsndSNMCit+MKaBAeh0tWOXf
ita7UEKeIxdjlpaOHzlqb0HXmmF+wn/Jr6GCyP/BFVOknbWEqv2UPqGbN8Ql6mpfK7C758L7P62H
DmCcZDpfW1T3ik6hFa8AnXU/GGLJr5fwL5TA54HXVeUQzXrQP0du7dCPvmMo/12/9KWnfv73f/54
u4Cvb9JWvbfZYbSeSnL0hl/XL33prz7/+z+XnqaW+cYCpyBqs8MU6VePWG/XL32hZTVnG4JTLsCV
Zd6uT9JvQ3z2qzoPbd0VQec5mwoyeFZ6X3OpzhOsPQj6x6RAAcA0Mc6S6G0AqfLFSEMyz67mvOTj
gBPwLsPuYuxTsF/qBRUE6uUbGoNLb3jWmhmrvhrbxIF5WkZFADz0Uhh6V9Dp5/V3ceH6cwoX9LQE
wcId3bU4wgiqUV+fQpXTG9/+hcbenMRVO47yR8cD2DqG3K/hA05beIzLHhFXOw9gqxu/c+k2ZqM4
JzFW7bbiO+R5BAyV4/MczItbOpJLt3H+938GAxp8NKtH6uzq6NUbngRoSC05pfnXepNzsEWRCS/u
UsOws4OKMqrzTabH96+94Nk45vZYIWejc3baMUEzuJCdg/Elbj34C9MEm7VVswn6qnxyEdrilvfo
CTx5Vr68/pdfuvRMmJK1kR7U2S2D+usJSOiDrW69z0uXnnVVRQfjAMrIzg6MT+gHsXy21Pp1/c++
9K3MRqyBsUWMNqzjLVTGKntv06MnfnX040uXn8N7SEeLmBF8K6L83jKcVuzfo49se3ZL+3VhKM3x
PTkcsfAy2c5OFmjfjMiadH8gGeHGQL3Qz6azgUr9GGy0qGM734bhwC1qAOn65woxhEOE7t5IUFq+
/qAuvON5bmbsqWhknj3tZPRRDi5OaF+LLCL/h/AROHKUoOftiB3pVZ6gfugjVv7e7hFqWKYRjkXX
b+HCpzSnjLDSbiBpxrTTtj8b5+gIbOpxlo9vTA0X3sUcK6JHZuAejpyd7enlhPQryb73Ri2a7ud4
kwZ16UdmL1wBbQEHCji+MKcFbfxs2mFv0SnIMhS+neiGzuxvLO0nYoA5ZKSlYAM1rBVbxEXDfMR6
ukviyBzs1i8e0J10HpMSxCBErbXpRgJqtnAdAHGhnB3sFbJP2T0RQxuYxLI3dlPZ8JlJf4/WcL5A
pcccuHTNScblcNQ4+P0eVOHB6OQP5RFJh6jGR8pVd1QBy+14VrZQveqbEOciVPaNyr0Nj7JuGWvN
cOcOR0tQom/UdyrG8SGl20Y6Sb+ygWzc+gXDKRKl/OjGduvSGzgP9H8WLwLGMZwMGexFYlq7E12B
ArhuJZQQhQIQln7Nufo3F/ufn8lbZBlMk632lTpaLkVDFm3D/vf1kXBhMM/DNz2J4jFa7WoP/l+Q
oW/RNurGMnNhvnNmy0wuYlCvs6yGu+PpbLobYG3pb6HWLl18ttDEsiog0Ujr/WC9gpONxO4SZYqv
7d2c2UojatbAEQijrQ3+Xlbla3GWdVs3HvmFP32esDmNk6+6sZh2EzaeXqTCoT81w61V5i/I5pMB
O0f2jC2Azqk3edsU+u8iTF2Unq0iVmEp0CvjuT7fljRvnRnJFNhl1P1KKU+xIsEXixSY6g59KW+h
ciSgdU1cLVtupTeWjgu3Ts5f4T+fctwr+DCqiuwyj+4Rq31K/HjHnPL5+sd8YUDOo+jcUg5SwK0D
JHNy6BMEPU48fcIhtAhsQ363Sn9tSM7T6CBezf0kYWSHkPluWeFtLhPf2sHQesNtf+lBzT7vsct6
mXNr2tGkJwsDDhy6lxUcQX5bra8/rM9/gs2nlcyU2TChAbNzND04sb2hrQcr23TjEX0+sQBBOHvV
MKanboOzqA9XTuw0j27zxQiN+cSCoAGQw3sIq70JlrhCoj/jhi45xtkNEf2lv3329JkfKxSnibdT
ii39Mf0lWnlrX/83s/X/xyebTy6e09q8SHFxG5kwoYDE7sjjnC7oCJjClImPumPNgTccJrLYjcI2
j+B5qJmziODUWleRE21yVp9bVoYsrn8Ln++H2HxKSntp1/X5ZZ0dAgQnyFGNH3ECM7l0brF5Lnxv
83mpbM+ZFIqKXV+DpluotFgQXb62RN2oSHyuPmb2bEMEBHhr903qAS01PddDrhbVoI5dkq6AGjjG
fTqEoxxPuZPfWCYuuFLYnCXWOby22wm/iKp3tEr9flUWeEMxf8vPXF/X75/boruD2ueeD+BG5wZK
AUz611/apQd6/vd/JlO3a0arpom7U9pFZT5R/qrIKDCwtrn1zj6fUJl9HiD//ISvXYwF2aK0bcsD
Nd5TOXnfLVjkWt/7XtrqFvv10vc3mywg6quQpVAAL9jqOhiMfhY5R3RJvYch9lbJ5NLNzPYjniVG
MlbwrPi6iAKLjc0vcPbFQtk0fUkj2d8hHD65sTeEyfvS9zibRbKaCLvshnh/1jwmcE1Uclwr16U8
HBCM1W0RL9u/ll0HiFRlNxotvTySb3Qc9ENWuf1djC7ZHq84e6qQhriuSj3CxTmRl6nj5E+Kd/AM
1EXxgnYOCm+YDRwZcDvxXywOYdZadyR/lJ7fhshUz4+VYGjVJ3H1bhyhu2WkKrYGhlzeddGzxT64
Ux1UL5d95S9S870sGdos045N2dZGMZzC546MkVAW37Sw4OlHmb3/beIa3/uu8e0Q/uOgGXHgb+id
p/Bz6Dmi/SURCSK9Joj9nz6li7x7Ew1CTkyKTRVbTuc+jqNfVJ2N6zhnp1hVP2Fbw1b0B+rpAKve
R9k26t+dCahYlBOA3dhz70/Oyw0p4PuiYITX9jIZIMtxfiJvcOmek2q0B1VGhmOd12x9mDOBOIBQ
qnNB0tLevTO8E2rte8cOJ5Fsm9hfiqT51tJxLYDRdB26LRuUlDP4Qa0hgIXhGWlaJ0+8ypwEqEIm
5i0r1B1UZ6u09FY6QeFcDuqEGBRwlQB2oFW56vN3kUXojb57frHjI7Q4XTH9nCr6KCbY+M2wKRRH
bnHx4NfOk2ZdtkKo6lJOZtX1LxDqLKwOicApiNl1j5wrkq0Z2E2AjBfobNnwhArriLZQDZoK6MaB
RvvBy6ZlZe5y9hFDLUQcqFLVBvhCB1rDPEHpwQJ56NiM4Nmbhw4H6sZ9J36NLiEkvfjLe4NGJDhR
yK9fm9oPvFpsJ5gz846FxfkR5SsxJYshP1UGlsfED0ZrOtQC1sregUYqXkAnGFZutFIItOnhbU+G
dJ26OK01cMh2EkKd1Fo2466hf1JKUJV7qdWHyg7KxKFOsO8E8ezeySFxsO9G0KoC+xXi04CQID2i
jMp2zp29UfQFrVCOPxnkAc8Ke0g17V/2kP2BmmIPU2qFUPnIwu63WnCLBsUO4HuSr5N0adVLQl/l
FDg8jF6a9MizpYo29X0i17Y6GH+HTpB6doGWeEqzfaMgtwtxedye7QRiy+qjyRYiCZV10snOrdcZ
ZGlwj58AaDHycWR6ATQSVDJVfZROWA+P8Ewp2E4ZWXbo1Eek2E6g17cv4lX41gYDJZX5ArXKFVsj
l+0FotuYQeMBpYT91uE/E36fPMA56/kvjtmMO84WWceDhocFex3/WLF5I635rlH4ASUfhaXabGmK
BqGw8T2WO2k9ptCVjga8S7R4ucaIXAnokmz5QrAJn+6iextatEmieZtnS8Bk1wDVy/cWYZBA5Ns/
kxrSJL6hpVhQF3r8SsAY/t5Ou7wOSrEtqycBEQEax1ayQDMd0wmE0wZdbO8oyUNntnV8IvIwsZUv
VFg4zxE9Os19OpxEuemqe+2ly1KFoA60xVGD1NJiQ7cuyjdTHKoMgs30cZqWpXECfHGZdY/vKTGh
7wdA9o8pbN6racP8EJHvNRIJoPwfl/oJYeNFdfCHRQGf8yojQHd00Jv+6Pu1jZv8lakFPXGGHdaG
fCTTprGXEqYuBMnCyh2wj+ZPhCmxWVgpxBYAIxx98Qt/W25Wowbb5UF3O+K+xdaxI7C3PULCWEK+
+ZJ4S9kfmu6gEbcVrzKQDdqt5b66Z+EedH7sySVhxO6m3oNl8q7pNtW0HZIG7OiHeFr2ane2hyci
EBj4WNk5QrzKeslSmN0D+UwhPUYYRgY1rizWFbrEAsJ1+B5gHgIYx6Mm7N3lZMEG4CxyaynKAe8K
WJEwRWc/GV9V9r0GuAAnzkioncjP2hDwM9z8XhFoKwndJGUfENWGMsLwLvdj+dtqniv10UI9raOn
wlBc+zcp75LuFzFQByUpdh009EvUV3pQHBC6WYhXNRTrvMfIz/Z28nuoCPrZzaJ33g3dSCSFlM4r
jfRyQFOENDzI4jFsSr3whgc+jYGXfANTIbQnSD3qhafuJFRQhf1NeC8atYpe1kiteBqgg4rYSyNf
0nqryTrmLhwgJuTVsUGAbt1HANQq/GUgsY/3DNSGDFgHZMcEBYpWLqSoRTYGvvWjiLdW8Uskexu2
AAIgKRgxMldoaCdhDKkWrE0wJwDD4W0qjuhS/OHMOsAgTGAQniaESSTDsmn0wu2eRH8oQcDLuxZb
0HSBXjxyH6BE0mFl7iUpFiNGoW99uA08NlGyiuSaanym5aqG8s+NwVrKnooxX1TFBnUICJnAXgH+
hCdyKc+GGVjqepiGDbmzAalrbPpEAS7x9INJgDFOGQmTTIXuCHZVtJYgVKc83k0uXvM0go/D6nXr
nxiiVUanCpk4IbshbGqyL1pnreP+UbtuWJse+qf8IPrhrsKy55SgUvA21Nxfw3ZHgyZzNohcCpA3
fXJh5QxFFj8V0biw2j9ihIKv7BcS4TPQV7mYROiEtG4QUcGOXrsdW2Lfg0eSBA15m0i9HfEJQ0oc
VuQ7cnfw0f8Bfysp4jVB776GlqZ/5P6PTFlBBwt8B9RRZ33TgwdZcLzUdob/Y45JV4C59UiwNMUE
cujyQCu5pyXfGBeRD8hH+ENsaBGgK+7aF1h4OOGgkfQvk7EeIxYVoVH3BdTxMLzGmN9gBWjKhwz7
JOweHMxcRh4qSDkbexF5L1DeohA3sjC3l8wb14x7gfYpOQNJtizD5goA3f4dYrceSm+IkPV4IpmC
pIshbFcLh4X4nA4FjCxT260jxHLi7PcoIGSWDbtDNaMK8lI9+sU7SaAGsykKMn+45expjMVIqjDO
71KwnziMF9ERqi4OpKeTP1D8voJQCtjwIHKheVbeqhf1Llf90YmK98ZNHvGsgeN59aez4gLjq4ai
yNHLeNL7sde/8la9dbpZIOAhYA3y5Bx/FSMLsyEQTJLflYy/5STfGOEty3NycK//6PItTbgdort9
hFMq7Ht3rzi8YzB0aEseQb+4Q+TLD9qPW2i8WuxsxBIiszsr6hdW1j7xtl2VEF56CUWgZ7+WmKiz
troHrnRj6WLlUrXVdplDnmRth9YKCyE3hGMe69JND55MkNDyoXURsycT9yeiReiy8KZ3nzHE10j3
T8wFZq6ud5CAiHdnF5NcKVf8JKVO1oZYfIUwHhZgPSWBN43dcWI2DuHYD+cnYeofkY/5gsEOha8H
2y1ulkRPPzKCLUARhQL67R4kIMvirym2mdDZKqDDQAYJXBf4BafddDFbD3FzgkQXuZLYJOBckLTj
YwasESLKjmwCOAGSWixgdgTVnN0/FFT8cv0Goz1S8SKV8MAXeMixivzQZWRbtACUYGqtILFdAlmF
tcoqrWUOjWUIqwJwMI07rCyj/zAsNjlnOUhI1SaFfzDMQW+igM9sK2L9NkPshCQHtSVOeRSSOFf7
BLexIBVny7Jt6aLNrRdiS5xsO/DfIwrlo+tj1BVkpRv/ESivb/kwHUTlviXYbE6NyBYDZLLgWP0k
ybQu4SRyveoZcNI9HyGILHEYhvYd1hgkNwQsw/oNEU8RVrR/8pUtkHcU9WvqCnqH4fJSAaKyVHVp
dpVNATRBjA3EQu23poGIP6+KDsIc7Hhjt4jeyp46ASK14TrIexHkpv9J7fhoTItmWD5gF9RAz88N
1MSqT1po5XCXXlbiSJB1OSbgdm9Ke5sx7HCAu0qCeuQHsIzuUbzZUOpi+Sphvhx7thrxrBexMB/+
SIAYqn5F3rTMMAnXNWzwfrE3sj0CSLUQmQsjmwhpAnMiBT4HmEQbSvy6XaVDHZayr7YJTA6ZqB9H
zHm9E606XiDpxmxMV1ibuDTWQqhyzeLeDyeg+U612zz5dXRXucnvEYCPGoimqcJq4DYIjFMaYng9
ZTsqEkwNjKCeNZx3RpHa5nVah+0EfHHa4Duc6kwB1uMeyg51DBtS+wpRuAhPgLepwX2J8WfSJesi
0Q/t1LxQdkZpY1NOe+RUE/lEm2gF8uOf2sLXBSTdpm7HbuNbfXIAeSiB4HvkxabhubfoEN22ZVMp
XjnG8wY8Qu/QmEatwRT1trop431mFA6N2i2h2geurXmEn6LtlhBXJ3ur8NhOeT7+GMjU3gGQiZ/z
gdBvtWdh54Kko9gO0BRwV7pgENk1cQ70E0vsFQUO6A5GFuiTq7rEJC4T64cxvvppWWN1F7tMH7km
yMscsg67gKJfJBYfPkYw95YRT51Q2BlSjOo2vUtrh2zqojXvScOLeyz004Pnl2eFmNMenS6ujrXv
iVPRt/GTyU1UfoCcpTKc2AxCiirlOq/XC0Gflyupf66q/FOlMQhQh/VQkX3iTPqg/TS7owlCP69f
/fMyBp1Td6G/1CzzPHzrKQ978RZlPwZsOuCOg3gZC8NgL3o7u/Fjn9e0qD8rOE1lrH2sVgjw1jRQ
zlGhUgP9442KmXPp8rM6E2ihpQZcSe/ZOlqnG3Oqdvp+wHkyW6AUGyIjMnRW48Fd4UPd1fdkI9fd
xl26y+uP8tLPzypQQLhzIbD72vvJB0CLGi4I7xb45fPqFp2jWntTSODAQMiRfo2zYhpSO0PTykRP
dQ+E4Xmvcv0mLn1ts+YYdwireF2QPc+AC4/dB1752+uX/vz5MHt+6R687QLJV3trgqivforBsdH1
jZbK5w+IzdHtsQ26IBR9eg8O0r2KCzSi4wUsVffY6D4UrThdv4e/5eZP6vtzintUGj1WMFrvS2SZ
bID4pD8kNOkBqm50JWAh/mY7XCxFXE9naRsSAzeqaP0hAClMPBdE+R9xCrouMIUSM/JoMh+UNCxZ
MuxHj9xC8X/+OOgcCAIGXpSOMfAWCcdpM/6hcb4UUi/AHoHHqvzaFz8ngpDOKy0FJNFOWNM9NiBZ
AEX7A1r6X6IgsDnMPjGlV5DKa/c5B/DW7c51ATvfXH+Vn898yMP+77yK2Xry4hEw8HiAdRJmpv2U
NweHqJONPBeA1uCkQ6ErjvmXZj+YY//7g9gYdwr+IdxN0aBOACes/V0PXwuRwFL/36uPCGUvXN50
u0j4yzqKa0SIiXUNXuuNmeFCFX/efs08iWazBsYvrVpnL7EqolIkM/ebcGX1B9SffH39xVyYJ+bt
V3DyY0ukCTDnhktsU6xTatFdBVTc164/q9yDU4CNBwxSe4Dz19Wow4i85qK88Zg+n0ARJPvf96Ad
l7Cyr6p9Y3GUmUT/3nb5lyhFdJ5ZIJpJIIYdK0wy6hPgDYdagVeMY+L1B/P5G6b+WXj8z06jAbjB
Golv79p87EJvquGCzPyH1q5OvXMzpfrSr5ynrH9+JfXaEoN6qPbo1+zhA9m2o/fL4ebDLvnT9Rv5
/Auic3hQFLWIfwWrca+8X5bXBWOrMJbH8GtXP9/YPzeQ01aREum+e4PteondfqCl+VaJ6MZrOD/u
/19i6BwYBArASL2KIuk6gnPWX/WgEgnxfKZqaBzKZXfjdy6tEbMZoy57WbpYeMB0/h7FdCvzu7HG
Vml8BOD5xpr/t+/92c3M9mSjcfves3M4V1z1DGp6FGD88Tu7julv3yL560T85t6OcN4dO79edhly
h12/9sOhcMwOwEGyqlnVPRCRQ33rGlRyEbjrPjI24SyFysMrEIhf61TSOZVIeKIpZTvYO960z2BQ
wIs3rhIlgFK5pRC48Pl7s9lnzOBNrAlmH8uCmcy2DjnrThm3vjtW/XH9A730E7MpKM+YSyrAd/Z1
B5J7Cl+hah1EzghwUZNbUU9/t22fvNk5oigyeToSo/U+HbpX4GbR3BHtx1ilP3LIDGpA9u1c3ts6
XieE3OK0XRgb85wKjxfMjmoXZPGMf2RILZTokJUKEAFNywM6nz9K5d7YUn4+k1Mxm6gAIo3BQGo1
1jr5jYhzp1d/rbtP53kVuU2cFmSUDtdGdYeN8ZtOOOgkqPdf/wYuPajZZqOLfQLdZgPpPbmry4fE
hTRTwPwGOAeY1r0yNybDSw9pNolkk4o0AkvPxSR+xyTbjdEtRfiF+UnMpo48U6hDK8RxThnosD0w
KltSxdGr26bVqhVygj1Y3TKMfL4bpML576TuOcWUwZJI9n7lkVMbtdI6x0a7fZhye9g2xBtPaHSD
llCbAR4nFOxv5Rz9VTZ9NpJmU4IWPEo4ao471OQfp1RkbyUAt8s0yWEFtEu1cIBbRu62rdKNyNBc
lf1YrLqMZyAbALFF+WjWGnsBL4DMne7ZVADiTWOU5RPI9bdA/nt74NCrjy622MGxIdW8/pVdmGnm
Rh5GgG7l+QCRigNoSvHr7EIm1n07/rp+/QtflzubyWiUOD3Kd9OOl1G/A5t8AAgA7OLrV78wRubY
Wdisu9I2vrsrHLZq0W6MnNecPVEc3H1UJRI7vjFILuxH5tjZArZ8G85burPrAV32CuQVAmwYbNSc
bq7fy4U3Mae6VVPUSPBlNHZUryWUIo7HwZMCiACFwS/9wtyqCM2+xLnXnfYcEIscCC6YidkJqwB2
DMA6fO1Hzq/qn70VN1Fhibolu5RF9qIuMtT3ONwCE4f9OLGJfWNuv/C45vbFWNGy0vFAduCeLpBs
vvWzdJO2cCBz+nD9Vi7ox+jcwChxmge5v7N3suyfdCWfwedajq5tbTojsieaAqDXVkqvir4HmD2l
zgOdhLeokKH4tQODO1sFkMiG6n4X2zs2RL8EVF7gZlgoG5PV9Xu8MEW7s9l/QPW0smIEfdjaDmXz
7OLqFBDsFH2IrG+/eBezhaBA0Ru7+ITsHYWEeL5xEhkQ94Ya9MLYnDsdp0nkqoNAdpfmAIX4aamX
XDX5UljerXnmwk/w2UaiiseWYtNrdoUCd0CFngUNUVzdGDIXJOGUn7/xf8ZM5CCWpqvtcW+lAHyc
G0TyNXW86aOkyGFZtNKrf1SDb5A81IEWGjKaWUhzQkMLSAPKxX2VC+d37thsCWWZ/ep1LXBx6URu
uUwu3f/sK2wayo1SJdvFaE2i7VW8oo2yNmZcXv8KL11/9hVK0BrzoUacVM7oq6OHNCCpvKPCfrl+
/QuTBZ99f1hiO4uQPttLdY9AiPWIhQFb66UXxTfu4NJK5Pz3FaIf3HoiddO9dOo9qUegoUQUmB6y
iAmJBCPLlhL0kBu/9leU+8mGg882HIBKRpFyHHs3DNl2GMRSIgqF8w8sUmExIlGpvC88zOs9gnYm
SJvQdzfOS2K2rOmfsqEOavrdIs6N4X3p8c4WeSg2PAfSYbPL7L5dJSTVm9p26TI+N9NzD2iH66/x
wmfCzlu/f8YJ0nIyKxnhbMt0uob1IXAAmfMs68Yif2EunHt2Ef3TmMxldMf7k+X+dhEspcbv+WQj
JOhrEYyUzWYS0NpqVQzoOQ4ZeM9g0cRgwPQOG8AvrLwbn8enNwI74ex9uInfJkC89fsqBWvTqq0P
KFMg1YkOduIuTHVrWH26ubP5XJbuEss/wx19bL8ePPESgWl1/UXb54H5f983rjzbRYicAhdFe7DZ
McP9Qsl7jMP8d/ueQkF3zN+BnI3gJ/px/dcu3cbsnVS6G6Wj8GO+ejfZSfPX69f9dFjgJs7//s/n
OkSM2LwqNCz4iJuHkgYw0dq8FuTWtPnpkQc/cB4n//yAV2VW1jm02KMrdz9w/V7Q+E+TgOSHvuoi
jvNtW1t3VRE9Xr+hSw9qNk37aRRBygFxQGffK/tbRMYb7/vTgY0bmc3PBFilwa/wwQLnl2/gakLg
FTfdNqqb39f/9EvvYjY/10PRgPvq5fsSxq4e4YNoXJn2D/eg/+dlcisi+NITms3LEZyAxHNNtddl
thxrvim5f7p+B5ee0WxQK9uvM8fGwycIl1tDZ23Qsi9qzoPJ76DIvv4rwDp9PvTI7BZK9PjtnAE1
FakGvXwVRwcaNclJG/gmpiGe9hId+q3mcfkCJRt7QaxT+8MrwNFeIJNJgSSN5C2NbV7c3UXUAwQT
NplDXethWSPXYQFxGhx7Y+vtOz8niKZJICKD96SHhDXyDr1uwDEzcase3FR7y0zX9c/MHnvIT0k/
bE0ELSoRDWINiGUOEG1ZB4nI7VWcV/GDbRr9iFRD8XAW4X+XZsp7gGOFyANjWzBQ6Wp8Tyq/edDg
JS3buhpeEseGYn5sKu+1yoCghEONrKdpaOrAapNmEw8xHNoG4gGQxBxzrBOlNompzAe4kt2pzRJ/
L0mdPIwZCMpDOZnAMJ7tEZ4t7yNo3QPJEZKJOGHIQJwmCuO6N21IJBWB6nKIRoESWJc1T8NkbD5k
rNrHVA72Emgk9QFKNzpBGe1WLShIy8LRkAxWuf/gKW3tjVdrCB5btu16qkDY8iDCJHa+Mnpirwno
tR++Lz1o6BuBYMwYsKZKRau2TzOESUbNCtqRc2pUUi1sD0KkOIVUz7Wa4Rn2RBVWyIgJnf9xdl09
cvpe+xMhYWzaLcNUtpdkNzcobcF0m2Lg07/P5L3Zn//DIK1ykWgUYXA5ts95SsYwnsrys62y5gme
ZjDQAdrOBp6pKZ7Npiw3k20ChwlTFjRsZMc+Axg0rqXcDCV0K9OY1NvBx/0IhA5r58ajB9wW8LyF
ATgMNYc3mJFBhwnmZyHc6mCdmTrtgwkK3Ckb0+weoqr+1ksKYEkhAhlCKveHgvjYPbwlW0hW1vSP
J+virctj8acxldg2xdTToPT7YuVssLD69KLQpOQQJ7kYora7AVwK/hhdAPXUlVV3OWwwvSxEU8uT
kOIdoqn7DeF/b/x2fTVffmum14PawqUTLICKCPKRySE1OG7kRmr+Uj30T7747vruKSElZgG3AQ+l
9x66JmSOV/r8Hx//f08B8NP87/5GpxwYpQEpkXY77+RxOPKoPtHIUbcgFZavXihCJ4Ad3HG4m57H
1+GV/YJ0aPM3uTeO8fbbSide3mWZDrBRMYr7kGHtIje7sbK/Zm1Bv/g5gW5pDBFWYr5BmXylL5fG
S9tgCbZsMECcIRoFbDmNLHAb4H+Bqr8+Hf7xwi51qLbPZnAxd4FxQYfSHs5XxDPfRqTQ7qaKOVAL
BNMCdqk0FLhTbotUTICtxkZY9YB7O0iavo7QrtsTCDiuUAIvH1SZb/13gPvC9oeE0C7yAEOX9WMF
ifwapgK8eIFu6co0WmpE29CUZYPRSVAFaFMHnfqrhHsHigKB4r+w5Na69rwNX+pabXvumsQC/cpo
owEgn2OFMjvITc68yZBF2ZO5N3ZkAjEHd3Tzbu5nP2x5T8Pr47rwhTpWJBsG2cUwc46gxHpHyvas
yWp4wA0DH+2Q5FSCZXO9pYVApeNFvMSbpiRDGByADI8rEErU3+tPXvqG8++fzrJ1KieYuyOM0Dof
b11S5FDW5LAXdMGMyTFBt5DcKX5eb2xhneneMbDy5EPvngEEzsgfE7hoRgk0ViPIWnor6dyl7zk3
/el7yqzqJhEDyjZVDuy2Z5be+q007gV8inYOgKKBlZZrPNClYTn//qkxRcH+E40P4z9cvm8A7jYO
I8wdVub2Um9pUSMvoEdQDXKAEq77AIombjGOwCEaothfGw4tDEwejAZQgQdh3HrsKPiLbwZ9vv7o
pWHQFn9KRTUARo6sOnhGSfbRDR+qeaQWcqh0rTiw1Pva0hcwHrIdM8cGMRXtppeyPCYWT1e+YKH3
9SqtNKjHE0q6SDhV6IEcA2pqgFPVSnRc2N30emwBp85ZtXh5CToMEssAdmf86DjgjsAdDbK6rQtH
UPFQVGDJXR+Ti7kywvSyrCGkcI0xHSLIWIigV1tQx+Ytv4eg9vUGFgZEr80SIVUDVG8XNeXZPxYK
k9mf609eenVtVWMtlzgJIv6hIh6Vw7TnXBzgOwYM9uDaYWY6J6HGlbTa0sjrqzqdQQswMHcrqw7F
9NiM7sZY+5Kls4BenJXgrMG62u6jJIaLa2n0CkkKv0PusG2POH8PG1dkcGXhCexIcNq/N2kP4V/f
FCEk+4et6dX2i/BZuTIRL1dbMC20KODCNRM3S6BL7b6sgtSdT3UJJwMcgYJOZH9G7u9q3wcHsdyl
BdsPLnxdvdZoV9pf6m0tUliWNTEOje3I8p4d405Bt356vD5rlh6tBQjuOHbhF5jwSDAJdaynXeut
ACwv5zVA5/hv5HdgAjLFEKOOxl7i4i3hVPlbgH/ijEN4/eUXFpNeBOtN16bca/xTKR8aWYZJv5am
XOgWvbZlYeK5NhyuTw48JALIR29Rx/g1t87KFrywWPXaVtuZHEYx51tVn/QblWUMhlYcaXL2AEUd
lLsd9bNxjY/r/XQZWEyYru6Z5Uk7WR1OYRBNZCEMuPs7yMo328HKq5OFdMJNC57QvnThS2NOQNso
68x3N6E8jZsxNLGpo77n3mxGIzb0fWd31v2YlNNKbyzNFG15iX4QgBRlQ1QMdn8D2a2tUbFiC7+E
Ady/tSr2Qp+zc+ufTiLSg5+Y0RtdNMCoa1s0oXsLy5+uCutsZZ0uzEddM7LzAINIjDNqibR3HO4x
qelvrw/hwsvrYAjq4K5pmjjouOmTOPsmkDzscR2hyb0HZmwFfsn1hha+QUdFtJZpznJEL7HiJFXo
rEG6LgNRCNMBEaybCMSr8eB+025BIXpKouEFHLmw2KW7IXBCtauP/ql9YTdeJPfVZi3x+U836ML9
R0dIlBasm8HU6aL0ht5D3OJo75odLurwsL/jt00E6uAxeVA3qMFtrSg9xVv/pV7BAhBrYXLrBdoc
Ny3E1xSZ8FSYdDPGZycU6FwGWT70Q0AJ8V5SiLw/WBCeb4MBLlJjUJe2cZc5Srz5wwxe8pxn0z2B
78ZNWXMXZtCOYcFCCkIQoCc2xgThAas8KdRwwAtRsI2wSiP+A3CRAomvs2AyVIJhyCEWDjox1PUL
EGw5FCTD0vUh7wXBke1MiI/LrteeKuGbdyWJvU3KjOphdFsXplQpzPlgZfY2eSksyeFS9JAwcJ5t
WNLssmSAUMLkp48m7Kq3bSIZtC+82DtINhqvVdP1R+HAfkbksBY2vKK4d0iVfgBlCe2Ss3TjHhAv
aL1POX9paQ2C0Gx2+R9fVvBqJjI9ehCdcgLZ2uoht6nxMwbj4cYSAzzhbZAxsEV236B7CoNnz8n+
8IoZEPWohtd+tIc7JOoSCGAzJ5io8qFmJvJnr4W5SQ7yKWyIku6UD1NSho0D9q4L95gD8Zh/gB9M
d2PAZaXZwisr3heglj7BKSXeWqJ27nt0262JDQJ66an1xJQtI9pPJgQ2Rl68TZCvD5AlynfSIgbo
qIURpaUJLeuisyJztEC1Hg3/yA2DbERpQ6ej6sBuno0atutzKePvaQ8v90CACHiIp3RsAiSOga9q
vGkEAr9Wt9Akz6Hk4p1JgUVRRLQV3+MMOeCm6fxfJhikkOMoQAeoh3kIk1kZanc9Tlyu8xLGzgHk
UzgVeDdb+mUWUULPFhlIsOchJhdehTtJ9dyaNjInqgMKYDuYsw3EgH/qpJDB3AFG1Gew3XCTX9zM
SRv41fTSMrj/9QXI1tC+HFcO9AvhTMcvuJCy9lOo1kYuJN2s9g3WJde/f+GEYJ9///T5doKaqFQ1
PQm4O0EVIP/VcjiBcMhdfq0BrX9ryqtYQRHnxHxkSbOKwR6jnbOJQkmTlvuvNUL/+xXgg85VOtdd
lMlHzp8hrRUY9dP1Zy/cb21tV0/RL66dYoJY8EGAiruF00RSGofMymEJWa7Mw3+4gkvRXTscp4Y7
8lpihFXXwkMWCoY3TQz6bYO4CNkTAb0GSpC37GFudeJ9ZT3NECB9azMyhhOTGcQlBaQaYXp1NkqE
u01rUxQo4xLyDE15yGfT2Eygv+yIMCDDXU71S8qZsYelCj9CvsfdNaAd7AfpQ6NhhuIA9I3abe9z
iPuwMzO0ryCaonLraA1xBlWLorrljHePLa5rURPDxC8GCB3eH2NyR11hn6EKHhQdBnXn2q2xg02U
A5tUZW6VqMXBMj0TNRgKBnk15iHxO7GyVi5OacvS0UoW4nVlJiCDUhvq9QmKzmW/MxHtr8+Hpcdr
A1VOPmwx3NaMhPmDtBGcdMZhhW2wwAQADea/81iJnBgFw2v3J7ZvbnKIirSBfeMeyk2yrQ7WfX6M
7+HpJe/q3Xhb3vcr2/vFOW5Z+qHGryByBjGLKgIcPR9Djq0t7M1m3qZwbXkgyqJbK4er3MoIXYxm
aO58OvwUdLzc8aChkVaRasVPlVY/DQNwtevDs/Qp598/PduBdKef2651gp9n84StzoJSC4OLzpCo
WwFIS5gmXf+V6IkPOR+WPjVGoVjlp15iRjAsh6G4qQZUTSQgyZMnku9f+yAtQmMfdmDOC6Vmg1Te
vvRhPuxT0EIZ1BeQRUr5ixE7/sPXGtOiNZ16Ox89c0Yl5pW4MDkaf9P5x4zirEzXcpHnzvmfSIdO
04K1lB5WT1ZRXEppGaAMeRYXgVqZJ/wf09k19/qnLDWjxW1WTvnQzYCWNjUkw+gALShvODWp+ad2
rJV1czG1h0/RYgEQhfCJkt0ZnuMENVxAIfd88OmP2n0dgZDOZ4jeVWqlsYXAY2vBwa2yHoRVY44c
qEoEacm+wRnyBQIyXwycOvjLnh3uIgyApyCrvZpT0Ekr67fo2pVMysIH6OivlBUS3jmOf2KeAdat
7LMnt/Gq0ICb08r8XYgsOvgrqYvMnwxiwtwGvsheI38JP/4SCtbSL95DDKdo2/OhzY5U9HFqIOYS
yw5aNlXdrjRx8XpsWfrNWyRFAd9xQLub3n+H8ui+riGPD9vJEyuhn1SwdhfjAvq1UKkffYdSSLsZ
TPPUtewp84Y/E3d/Zcrcza3/aPE1qeCFiKz7OCjp4ZLCZAsvXHoXw2K2rZ1vousPeWNuuqRei/zk
vOouBBamrfgmhvVHlk7OaRxF2Bl75tZBC8miQUJdxGWB34ImkroP51tj165VWC9nVTFoWhCYnZzb
E/zZTxiae0EVYFswTw9xMcqAFOXOS4JiLw7tdvMr4Sl0VKgLxzSHgHYEJMj1YLc077XYULkiltSi
IoLqfGgPfSDW2GQLi1Y3hfDkWPaWAp8WCM0PxxnuQfuADNvKiWchSOuOEJOdGwlQORY8oku+m9Xw
kg6tFySu/Khn4/f1zln6BO1IgPQCY8KewKZlzRMMxt5V2cD9Uz1ef/zSN5x//3QIyPqa5dzj8alP
FSBH4D2B4eOrIij7lai29AHn3z+1wDzP76ceBSpArUZgh3iFDLcLU03R2yuRZ6kJbePHgw1J59g5
8TTr75IiBm+KAnUUww5+JdwsNaHt+5bA3jVQ+HNU3Rt1ql0Ho83e8ldWwNLTtcUPSCBoX7FoIlR+
w85SBzYJqFCOu+uDvPR4bZErp59gC2w7JzoW2yShvwuv+GEb2VptZiHyU20Bi0HNTHFI/sKx57GJ
K7h9GuMmNpKIMva7YvwG8WRlrBcCsu79MSfTQH05mlFeAmY2kgGKhOShy9zXqZk/Eq9bWRgLQUk3
AZkgYwONLqeOmKIvzAVvr7BW4sbCcFjakm6MGrc8SesIwJk4gH/t0YOyXuDJVdre0strq9pMCump
EVQukck9rrLH3EoOX5pL/7R5Pi3nVk58ZDOCdWe3UDc5TBD9zLu1y9XCTNJV7ZN+bCpIjePpbV9C
1Kv7RrP6MT0vNgCOYMQC7odq568dSnWRe7MYaw7hKjMCdPAINnBYdyYMeL6m2IH0538jXz6WSsFu
0YwkuqpLowwCg3H+xXWgrem6rZMid8FnVTUPSPLDG8Q+9Z5TiHZ0rF4JHEuLTVvYrgsSiepsCk12
9gD0yx2gAJBBdh2YrpsIJQUxV+Lr0kFEJwtIVcCTCM7EJ9/6PZNq69DuJZ5yiJm+lbF7NBJ/7xfx
bUn5AxMQ78zGrx3sdS7BkOHK65hYjY7pbhRIHRbEgYc6Ca+vl/OSu3Cu+1cO/LReShiF9wyl8VPK
Y0C7El+EBJy9AxuMcTcwGe+vt7MQVHQ2QU7jQUJo0D9BVeTFMeNXlkFvO2FrueaFkKKTCTplVart
kd2ZKXxVsx+xvxJolzro3OCnDpppL8GINiTkz8R7qSBcDcvgW6scUEABznEFLLE4v7QNXPgc6OMG
5yji5qGLKuR2AApuM8Fk+gDpdQ8uT2PK7tsyQ2WhjJ3AMttyK2eGC35HxRr/daEbdVGiDhp/kJOP
ZVSK4Va1/JSl8cpiXYiduvwQQQ3Z6EfETu55D7iVvnMHuhk8yd4mww9HG3qFiBUr0MyF6aarEc2F
NCqzLOgJKcWDMqp6Y3TxLc7BL9en80Lk+TeMn2ZFWTCfwje9jopM1mHBx+TFiyF9jgs9P1YNQfky
t8eVtbM0BbVYmpPU4iDTk5OTQLuZTPbwu69g8YGm252TsWqlnYUR0gXS0h65KGuu6oibVii7ctMm
UAmF4VUhUHjNTKhneyvxdGl8NOBHAhIIbLJLM6qHn8Tx9waO9vWqF8NCh+kiaXBgSFQh8PTJBEMD
6qa+C9BZ/Mz5FF4f/6X3P8+LT+OP02RBmZlCRw4ujVHvVuXtINL5eRIdWTnJLEwxXe9qTFsaO7wk
p04lJgTBwbnIcvtZkvamLPNmy0Xx6/rHLLWkHQSmohCGMxbWaYjvfTVDBvbehVDHAC3cvni73sZS
h2lzmPc8hx8L8iGqID+4296lg4pI3dsrV5SlIdeOAmbnTLxQNYT/YZAtK4g/D99UC6HkcmUfuPwB
RCc5kNFupcpjHuWyu2kr+p2D9gz93WJYiY+XQy/R2Q4QrnbirJTzyUIqlWX5wR7V9nrnX+4c4muz
FXOyR+4Zdq5lbke5gqZ7+4DotTOMtRzJ5SlEdK5D6nVmDU8hqNoyeVCdemS1dWsl8pio9L0v5Voe
aqmd8+h8WnepbyXQYIGGXezCnoB8J8YQWAaMB9Jfs1etzKWlkTj//qkRO59L6LNhrsZN95vI+L4Z
3JV9aUG1iPjaPg+r3vORy0JeEDrDpTsecQjfF5ndhiYkXbEgNmlDopG7KmD5uFYWWEjfEZ2qEINQ
5JvQ9T6lbfaQZ/HB6ME+YVC2Ax+/rAMFPMBUWDtTwPfdblZC2FJHaot+nH1LoLiPRS/Su7mbnpJO
rYyRdX7G/x5cia8t+Dhpcyi5wp7bM4nYM7POTnVbjNnWqsrstk9GALfm0ofGJbjthdzYMxsi4XVk
G7s19rZaZsbZESt3vzWsk144Zc4sAzlADxzwAyt77DrZDKHnm2fURz/nm6orppWr3cKK1BXiuFmD
XuahZwpm4WZ9Z0GgeWSPxrQSbv/dSy50j84RGMY6zqEGCrO6vpLwty6wLL3KepDgKx5QrOlDs4r7
bz7SUgAvdrzawGxz3BE3Lo4xEv2PZce6LS2aOFQuCDTSMMud68JhQnWWdaxi1q686r/L84VX1SuW
Vl4kI+1RnTcOw27axHtzm27KLT3A01TdoiQTzpsbddPcdXfFoXqERs59sltjxi0tSB17NSRpV1P/
3DokqaFOnge52kIard45sKJuAvfP9Ri8sH/o5Uxo1ICR76Ad5t+JPnRQc17jTyw9WguKVTE143BG
LULRdVMzY5tAVMD82s4NUe7/RkOjBAYnrV3zBOHpxzGGyelQJDuzL9+vd8zSUvD++/zKtIFmUzjn
mHU1RkaeqOOc9w5ooSBRQmg6fbjezkIwsrWoXkirqr0MAwCBjm9lYm68IVlJdix9gjYAlg9ZmyGH
lOvA/bsZtLrBBckSsKLTbK3lOhYG2dNePwc92K/8jJxk1u0qG0kAs/Ne23ZN7WyhezxtY/KzyiPe
3LDTwJxnIIv2OctXhC+WHq2dL31/RGxpUVwt01H86LzBuuvrDkHl+sAu9Yy2y/B2NJJ5GkuczCB/
YLo3Q6aepZ2tHPyWBlfbaJIZlEnszyrykx8jruRsegB1FiZUa3Da80S/EP90ioxXVcnAhqSEncWf
tioga5XAEOuX490YAzkgNbq73k/Wv2r2pZa0pcYyCtnLfgIZp2QHChafX9z0VrmzGbR5Kg6LgC1J
byrxTvk2Ln43EFTmfNx6Z1WlWRzq+MA4+N7lS92HsT/tqfeSZ8W+HL/nvN6OXhMO4ns2pCfg6Q6U
7Vtp38B+NmYQzkRWA/A6WfxMxQk2dQEyS43ZhBCVIGm3w/c/xDDWqYBBPZv0xTBhn2g0k7uBHTho
NmeVcVgQDcAGAkQRNPJ7bcLnCP+Mvzlt4LGwFh+ZedeYBI9+7HBZBdMCjlBzdRqt+aCgqGQfYlQo
veFFJR92PT+6ZN7YCaQ5ksMMu6oZLsK5fxN3zW5QHzA1ISNgqxO0ntifmn2Uw3yMVbY1iyL0J3Dx
SZCK17JU3yoY0Sk3HMd3yB3lZ+3+KWB+2Chw5ZstgCWqOI3TOT38zZwPgK/mtYBJ37v4lho4gQQJ
PBJgBUTbwJAydBxjMxZA+WYwWh/7gxFDpnsqQ2fYl96B9TDSgvkDjNh687mwis0Ud/Cz+yNo2Exm
IOIdKZ8TCVsW+wYeSpX1bJEXG0fkzIC/nbHnSu46cRvXTSTdDj5tP62M7PIEagHNY+MhVQ57sTJz
MWq71DkgX5uogFp7WLNsRBJx51hzGMLREEcIXoc4qIZFt3VQDibNLU6tMMSGz+/DBNhtCV8fCayv
RPWgL8qNYNs0VUEGqzzyq7VvpePsDGy45ZyHitshiDMbyH/ACQYqTdlr07w0ctiUtgqbtAjJXG0E
hzmKu3Gnd1bueGVsGXS5JU5R4kZIGZQK7MEfRg1p6+pJWNsasvRs3o0Txqd4VSmMwZ+xlgPIEwSl
iW04UBWuDjvp4uvHHx6soZCSgsTnxoMZlkUVMokqaMc5qOfbjgZecdv8YcW+yIP0jfZB5X80xl/C
/6IarewoFkOYpXR7fbkuXHV0KI+oMz52WdlFppx/uXBj7KFBsWGE/xwmIDGJ8fN6OwvRWeezQZZh
hpm2hM5LwuS2M8vyoaKCriQ2l55+jqqf7lItE8KDAwpCTq+yA+DtcegUML+6/u4Lod89//7p6Ubc
F1mbuEM0O38IDnAx5gnELMOvPf38TZ+ePqZFOlPLzqO+T0HDk/DI2XugdyExytZwO5dRTuR/eGw5
ZQU2FxAYkzrbJcQdw44M9D2hvL7r4LZxErg0pTAhLjvIOsXG0/VvWzz3apsybjgUcA4D9vL5zBPY
/Q7w2qniLg5mzs0D0oDzT0Zp/pb2lhHStIW5mSVKb+X+trTpac3bQFv1zpTFp3LO9kNqxIEpWwiQ
ipu5gntiNY4MTq35yhnzsiITBFG0M0KNJCn0yyDRI/N4ClwBgbmO+t+pWTw7DRSNhtp9J5x+S3z3
AC71LS9hbgVAycasv1bIIbpCZtzAS9pJPf8kz2rBnhEoGFMhm7cyWReOKTqVrqAAY7Uw6I1Ybn2L
iRv6o3kEXX9v5f7KpXVhLTva8cGdhjyhFtYy7axDKeWtaY9riZ2l19dSVCXPu946q01BG2bTym/I
HexHcm/DHfNrE15nAkL6xjftCXGOCSveNnx+7/vuKCHXkhL3SPp5G+cqNHARKY3qaxcDnSMI+KDH
a5ZBvKGH7A8ccuNnO4FTkJqMd2K23cpWsRAGdaoghxEGyCdgDLvyJY3noO3hdVhXKzNradi1m0Et
B4P3Dp4uvLcpqQIj/rg+JEsP1mKAAbelovJAOcyn+CfUge6ZvVY6X5pO2no3xol7sQXwfO6bb/XY
PHVziSRG5SOVo/q36++/sEPriHKHppm0aAMuH2w8Iau0G1r4yY44MbG/qfoSGoPo8PGp8v0mA5MG
Z2EZZA0J8wJGScmaZsu/AumFO4EOs/VtOCVasDQ7ToSwA/wdHFilFSV9Mkla4DKLHQK1WwNuY9V8
NGoBm3PLGXZ1IcZvUoJvCCp1P3zHHJxfY1gTrky6hf1BB+Qq1NA8I2mGk2PVaeAWLpIb813RG99H
g75mM3hDcdMbwfWRXMom6vDcXPSxkfswzOxc+Og6jrCf6NhYcOKcN9PExZZLWBeCqAY0Q2UXHzH8
86TtHPppfmAgfLU+OTjEcV4pjc0XsG9AayrM8rWbfHnHyybeVk02r0yJhTODDhskoJghdci7k9fN
6q6rsvShq2c4As/WdINNXewrp5EfQNDLl9gFSe16J/0TJ74wVXRgkGHyRFiSyROYv9WhEso7CPgj
wwxqlH2+m9iZy3BeedAgi4ffZODeNkljddM5Tf3DFAAmQ3a2MIIqy6w/ng2SivBotRlRuz+okdFH
VsKczcuN+rfdTCPcvt3G5CC30RhMg3bszV0Nia8NA78uyJBNA3S+aCSkVtnZAZRUh5xYqAhIkrUH
1Zr8L2Mc8lEIwW91ynGW7ytcmSBjCHc21579w2Q67Z7Hks046k8+LAPU9Nv1R0o2Jux+4FNNnKNT
2/me+aCPBA1v1WuZsDmsnA7+kl5TP6uGjA+oz5Ywv2vgtJiUkHxxVb6hDZTDK5hCvSdppnBhjGFq
B5euCX6dbfPqNFYaspbA9NQlZsSIw1Y26oXop4PBB1ANgdQ2+5PbwvgWHpyIrdno4LTRf2156ljw
qUhdSgoKGzMI4Xm8vYuVj5z64O+4mR5FPj53LF35moVQoGPDReyX6TzW7WnAcWbbeOot7qenzu+e
JmUcQMGH3vMM99vrs/wyFRiCRtqdggx+WkP4PYni2B6mTTKLNt0qO5s+PDGXahM7XfUBoEQCZZGM
5O9yrtwHldTNC/w384OTEvCHbdfswx5MFRHQism/vOP9AUyT4lFxX91aLGvfralst7C+Y797x51/
18LpjZWlurCz6iqItHKcs89hdZrtJj+SOrFP1I7FyuBfnl6mfmcZ4OaOumfcRIS7u7OBaeyWIdKF
wSS+Xx+Ey+9v6mIag1+MvisSgWJl9swd49a25rfrj758VjL1m0AqKYXe+iAiYfmQoEzbqFTTjZms
IWgudw7Rgf+tYVeT2dr9CQQV8lL6QxPOjWXcARmQHByu1tTQltrRTmUcR4F0cHtskECAbPOpg9kW
sZFamTO1SYvYeL3eX5eHgujAf5omTg/FKXlKcBu87wYUDL25aH5/7enaOW2kTmk6vehPBSjsqNu7
cGwh5VrkWDigMS11W8qp8PM4FqfUaVJ4kVHrmeRDdqiREcQxBnf6ko7Dyh1zIUzpcHvVi5y3E4Ju
V0KwMoPfPNCb0POLi6fYNn+Ntv80e/1KSv3yLCZUuy41DXqNNUSi31pySH346vpZ0oau5Hx7fWiW
vuc88T5lP/rEKwXJ4esMUT1k/JDhNR4AOzY+uEUhBWeT3HwYa6OOd5Wo5Mf1RhdmGz1/76dGSwkY
eGt44kQTQ8KkwlcAIVlfqwDRc6OfHj4lcdF1UBOIOkk34GBt2nYNGPz/6/vC4Yhq6zFpUktlNh4e
/TCCNzuwgzL444beRm3s4PY2/MGDnQhu36IovN3hz/3xuDvubsPw9vbl/gkc1OD4FPze7//un/4e
/w7B325787A/HoP98eUYHP/eeMFmuy+C7d3ptN1uXw8H/PV+et4cTvu70wbPCcPosMH/2W5Om0N0
G+52b+Hj+b9tNuFbGB7CtwMocysn5oWlRbW7m+smio4KEzCr8+JXXU3dfYybVQjYfhemvnC+QWAp
W1MYXZruWpigGLqUC9M9dhnMoGeygyfHHpColT3/spqURXSGQKugYT7ljnusS283cgNeNyJSRbmN
UfaY4DWdjg8S51rHfW15/qTiecf75x4WyNen/UIw11kDtAI4QU2dRDAv7PvRBQ6gIUaJM0HeHbgy
yf56Owv9qLMGzMlqYCDqukcuIBHhnPz6o1qLfwtL95+4yafVhUJRaqVNhhmRSv6Qw3J721cwFbr+
5ks9pAUGZ2jNVEnlHm36JMg9OK2hnzzOYHFff/5ShlCH9sORm4Cm19jH0Rd3WVaFuNtvc95taAnJ
3qk+Qt9rY9QyLGv6kEjqBVZOwqmMv3Zk08H+gk81EL3IRNWFFcTyPku/X/+yhZWqw/wnkyhWWg3m
1mRWe6bmemtCDvUV7l/ZTSJjdjKNaQ2GvQQ00lG+qQO3jT7zxYkV7HfaxBslzB2o2zvaAziPK3sA
NRTU2QCDCkRpddts4GsqPktzRIsSsEKcYTiTl6excdJ3j1TioYXPzo2v8v4lq+o1wdKlVaQdK5Qz
5kXnzu7RFDsx/OJQzG6S5+ujtTQPdaIBhK/jvob6zKnpVM2CTLnleIBlZT8FA4UYd9yfAQZmRYo6
MOMcErDCI1CnGKdC/LV4k267ZlB74rjxGrZyYQbpYGpzaIoEruIZ8g30piXpj5SjKjq06dPIZz+o
Iau6EgcXelbHvAJ77jjEnJoT1FL3tQ0j8xmApIA49cr5YulTtG3LcZnjUJTVAGZBaRa5gOLFgk7G
aUqd+QnYgeoxHUZUEq8P5sUjFGDMWtCSPnSX6w5xNmbNhiViM0H2A+ZpKLGkG8rbwHWs7fWmLs59
NKWdbRIYU3q1stOIGEYFneCm35pZMQdzZtonp3PUr+vtXBwhtKMdcyoOVZ4pY+MJ9/+wyVUgvX7b
T2wlDC89XhsfcD2V31RjFTU5/xhN460Zq2fLkeH1t7+YOcPbaxGCWz0rDWjdR4WXboouPnk0f1Ad
bHhF/shhegBZ972InZ/Xm1saFC1QxFmO+x5MKk8xuIATmMl9nWx8oMxmZJ2uN3Fx1yWOjs5KzMQt
jBK4ZxdqfZu4g9RM3a/dMS8nh/H088T+tKdPXkl7O6FV1A1puRPcy08iVR2k6V3IanqUfNiV5NAz
yXApCGLPIGOgYOFLQ+kk8jsE7tmR0ppEtivYm8UYTAmuf/fC0tKdUvOshwQrNaqoSK2dqmLIoRnQ
0Ug38Ic51vPNDHjC11rS5gxjAB0bs9lHvtNtidMANAMcg13e9TniVOd9B8ByDae7MP09bcIYxQCx
6xnmC338HWKLc/tE0uP1z1iYKDrKqB1sczI9cHhdXtw0ifl9PFvoXX/2wmvrKrxjBo8Gc+b2CVJe
Lx0E0Eye/mFDvPL4hWX0P2DZ0ekGObVVxBr3o0rPqjN5/2B4Jaj4cfn3+jcsTahz45+mOqtda+rs
sokyQiDm5MCSvQLYBBdQ+LvsZupBuH/lHrrQXbrBsl3k/kDnpI7Mogtp9iSAURHjyncsjLOOE/R6
Ov8fZ+fVXDmObem/0lHv7AsCoJu41Q/k8Uc+pXQvDKUD6A1A0Pz6WSe7Z66KJYozeqmIkpTkOTAb
Zq/9rYLBLP0cZBkwionJNyPW0bcb6XXVAPYQl3X1RSv5jqf8YnT906ipuXLcFJPOl8M2c0q6kU2X
fOATdLO+sSz4f+hxC1Fnc3j75QvDYM5FrmCjwWNkf046N2Hq6o2q70eg5Eroxt5+w0LHzOUkE0j0
WTy1/NRkF8R9wa1rN/P0Dot4shJNlr7EpdteNGBi61wXKmYnZIRPRAHF6B7pxLe0fVcpBrpotkLH
wrX6gqAo1kioLMMhQ1bbK/PsYXSLKjK5GUJBO7Oi71lqstmCrae2crRvw26+rk5d120D415bvXpn
n8+C75TCJU4SGpyoFTcRaIniahK+vUVPjfuspvnKMvrqvhCNNgu8EgZDrpMCBMWqZlMUFcF5JX4M
en7UcXXvyrxf+UILL5rLNNqBCYg0FDt1HvR+2osjk2LbkeW/SEH3Vu6v7T2XXnSJcy8GmhiRrJDE
MCCarPumzU6U0KjI0uehHD8SsabjWej/uZGpK1CIwxPUedfi2ZdjGLRZmEOl9/aEXAhmc81GbyBI
nGxsB9ukPHuZvbNqs9IRSx/88vMX7VMbG8lkio6offlRCBSiAfz3kfVibd+w9ILZTPeNBKs1Q3k9
M0GYjcdBsTBdqyNaevhskmNfXrmpw4azUFPoDHzv9NiGu2tRamGfPMf8jYDRpuNUVQDFG+emkLo5
Ww3upGQJBRwKUDcsCfJdrQqxR6WJXCmOWoiNc4BxCovVbADR7sRyOEC4/ZF3pYwsr/hME2fN+Xzp
JbOZDlR1ohpvaM9xUu7ipKvCxOvuTDB8d7S3krFcGLZzzYbyNeqADaqD4W/3wa2Ga7idvW/vMC+W
caTv+RBcBKeYVRhVJEQRbQiHs5UJt7TAz8thRmrnuFsw5GzJ5GlgeXKlmvyndpqtEeZQN8XWqvNj
MHaHJKErwXdhMM9LYzyRqiRX3nQe/Ithmhu1aX4o2Jpx9Ou19Yjjs6lOc53lfERwt6YyPgljy4Nh
XX4/eozf+qlpP7Chca5rj6K8KfOk9zhUlHwkVpnfoWK9XJFtXCLv3zIE+BizgNAHY6uwNwM8BLpC
B1rb3M2jqhZRCslCKQfwBNaO0a/DLvGuWXzo4LIXWDBhA24B9q3WpwDiodoZQqeqwq5QYZO526JP
dkQha2uyEJOt4AHOdbcU67jfkbOsgwg9LYeHHCzxt8P5wtxzZpsFEPMdOUDxcBraS01Z47r0o+tl
flQUxg+xlvB6+/ablobUbN/AiB4BKQSnlBfg+fmq2Y5MfOm97n2rx1yepJSnKBBjACBOcKYjJE0f
fN3Hm4vaeUU7uBBE5pIkHcPrr+uAclSZJcPR6Y+4Gly5TV862M8VIgpWVRro2vjUj87PprZ2qXXL
6s8TgNOuz6JxSI9tA/WOIuAN8APJymudAZua6T2ubjdvd9LCcJiLSGpryjtpjTCztO0N7YbI928V
q7eNszbgFjZBc+mIAzsyUCSz4ERgsz64XqiyKqLur6QPQm53u/d9j1l86T2nImUywM4YxTLOlP1o
uvzWDMHtMMp0pa0W2PjuXFfgNH7VCAl8uOiEkZumgv9gYWsGjqjOkJ+1Ejf+VbmD/1PJpgrrQRan
su/lg1OWA+ghWd/vYmWxIw/A7cTVMnks+qlvQnhMll89r0NVZYDKz2h0Lb5HGWx9poPxfr3dRAvz
cZ7dsJjCzVsyQjIiJom8UIMKCit7oGT0Vs5uC4NpnuZIWyL91Cr6U945/a3xJvFAsmwEgsvyn+Ig
WRMmLr1nFllg+uHXZdo254ExgDKSKxpYV00md5b7LtmC7f4O6i+2phC6TUk6peWZQlNVVijDJdV9
y+pHQqF54vH3t/tkaXLM1whQK2hNB8hXvfrEYY4SWoIB6IwVA24ETZgTsrLAL4WyWdyPTVD0Svs1
SugSc9Mm1bRPTbyGd1sYW3NGZJ5qZgF3C7RqVxyEHz/CI/0EO9HPbzfTQofPRSRE4lZOFLo9a9pu
IUU7x/aHpoRI1KpXmmfhC/xNzyk6G5dzYHtRAbSljRhikl1avc9Pyv2bMMXF411i6MlGLcutK1iw
VTJNVnY1C307V6L4qYaF9pDU50EG/Jj4srnxBrJWfPmbD/XKpoldeuXFXICleWJRM5CTF5jy4OQw
nWPF0OyEafnWHXh6UznDiGAyuEepeH6kcZHvK+TvQzJY9YbDh/KUG/BZSqaTjwrkuce3x8XC9JlL
VSy7pqbE5EXRCjmndQABzqmK1a6D/bOb37/9kqWhcWn1F1/fFlAFokyRnfopsL5ITaBod0CqpzIz
P99+xdL3mIWBtqQl/Px6dc7qu8xjEW69tsS+ErC2jR17+76XzCKAwAY/obk7nIBs3lX6Rz1mmxR3
6T7q9zxjVibS0leZxeZhpLLqL5QLQhm0fby/Zul4bzXJrm1ANfL5itRrqVdmZ0gnYRPpY9R7ly2y
yz65gaEILAvblXPwwuPnahBYsbXYunZg2bjWroctTMBK+I6sVZIvtNJcBFL6k5SBjev0XDsbUtc/
yGRhOc7ND4oauqj13ZUZsrRnmQvGR8u1CpPgopt+1Z+HnXvaDcdub5/jPtTf3Ef+wb0Vd+QqPtPD
h/xaPiXf3h5tSw04Cxp89AnJITU/t+SO53eJriOklleG8kLAmxMmCcclNG8UHMZF/TGGKfQwrRlV
LD16NtspKqg1+HUlEgPNbaOmDwI23+HbbbJw+pzrCkhWZY6s2uFU1eZcBvQZtifQPwI64tb9RmV+
tqF6nZe49LrLz18ErgD63RzmQVgWerax0/auGhJkV4do8HiUxNNNUwwbi7bYbnYnmKg3kSsruJQ7
UWaxMIN1n4fy2zbJIuiPd283wULzzlmHAARWibCG+tyBgcJLugM5Y+XRCyNujjcEbgxs8Rh7EKhb
HoISQlnIJWKfP7z9yZcef/n5i9YUXPRcdVN3LlHtEXk2exqLqQKn3lq5sVqICb+FcS9ekHmo+PGs
Ai/wvqsUvULTTeyku3hMQ2PJ9+3Rf2teXrxF9pmAKAc5NjCEv7OMf+whS/Jy83mSax2x1MezhYb3
lktjbtUAs407lrchLdewUEt3Y781Ty8+PtW8NBlpuzNK9b+3U3KWOnnCjZwMfd+/bvR4z4R+bEt7
x6usXpm3S10/W2usVKaBAssQkLlx49b2qczqI3HH990ykMsN8IvvZCWt1QxxnJ97Uu37Qo2RIe8j
zNrunMOnkgbVPqPuzp1+qFHOQ6svBX9+e0q8rjTDwy9D+cUnFxnEecpFkO86BpKTsMjFO6ost4JI
WH/7pAkBfmRXjTIyqtNU3nZ1Wf4otJOvbH1f7xpnDj1zgDTNephLnmOU6sN4DFSBoRgAtMicNe7s
68PZmSuI4mKEU8HQdGdK+pvRZad8fBeCEXWFs8UGxj2FKSa7P0/WIw1kOElgmNnKqH09/DtzmRBH
xU5vbFWcfasO/YogmfrMuRWx4MrRp8SpV+LWUvvMpjucXH3V5kFxTvJh45b9dkirlV3Yb/Hv348e
zlwsZCVsILrEncVkp90GoBN4eksc+l3c9URtZ9lXukLhmueN7OQ1HjtksIk6+HDSPBKi/G0TtHrf
I5WMm1ZhfZMdoaEInOSa910X5R0K+klJu0/GSmF0Znte2HoxOeoszmHeN+a7Jh3I1pFevZugvwvb
IXEfUFhUrpwtlu7FyWybVEkgk1PS4ljuP3fJfZ3cuX5/RWFIYxN7x/h0k9T5qcI9mXG/EbZ2Ynx9
bADy+teJCwsRnZd9jZTSoOC1Eod1E02w5C1kFtYTiqr6FcnLwqI21y0mHuqt5IVn2mW9fQ8FY7Y1
jsW+A+HtnMA6tSKsRmsGvK+PRBCZ//qthhyyy8x4WHgaIBTGICLN2v3ApT/+PhBdMh/kbpBjY45H
181jnn4p0hvJIf6s7Pcty/Nqsa6uC5wBsVezm8x5toxHDk5SuL8C5EM2FGnklf54PV66ZLaU5ZS4
dCiwfsrKPYHNvcE1xLZvh83bK8LrPeDMCZ0k5vDRAsnuDN7IkSX2Vqrq09uPfv2TO3M2Z9UgkQey
S3F2Odt3uoFqmT75nj68/fjLYvv3DnbmfM4ssQdIDC5rfNK7u37yYdjZo0rV5FdiQvbegNuTxbLa
SsBH3xmhZ52hKsdLcSjAMSbLcX8iYLzpqCjm/RdPuWcns70QV9ori/VC+81VirK8KGumCWG6hskf
zhsj+5mLavuu5purFP0m5VURo0SewPelhZGKgxzXEDKwonoYigpQe6o1WNfSN5ntOmw/aYYSkfM8
1t9yd88FHJHfuWjOmY3E5qLgTo1nO6HQz9XZCbqwBlOA1gdHr8yShbE2F5+JgMeoGk/6c6G+xckv
2rHHlgcgTo23v3GXpAy1mlZ65vVQ78zFaMlU2PVgj9BOlhq19Iq1oejkd1RFbso6MWHM+XVWvgvK
bTtzhF3aJ0i7M4b4UjrRYGM16eIwtqxQki4C/mMlXC4NgVk47lFcHwDAXJ6FZltbkYN3uXtM2Mq+
YyGM+bNLrDrVPXikZXeGh8CXzmr3hPkrp9SlR8/m/FhaeQtvwO7Mmsn/gAQYauFVV8Xv2w/PJaZD
7RSjJ+3iTJFta6f40Mbyuraa9336ucq0pt6IVgbAUY1s39feBpZUT29HkIUuncsaZRU3QVAIMP6G
No4oK8dtQXIUrmRkjRH5+mbEmasX01ZX9qSy/twLHXlDsZGyDUv7a0zHsOYr69RCB88FjNmQl4EP
HN0ZtaAHpwy+OMoUKwvG0rMvP39x3sLc5dOYZMW5b8DyTULC1uLe6/sbZ65Y7JICBqUyQdxrO29f
wID4sUmCemtnnTwkVbc2gJZ6eTZxx96zlSI++EVO1Vz3w5g9QqEVn03tZisr+dJXmU1eYMNL7Rj4
iJuyvadGb0qSwtJLlA+QLq5Ms6WOmM3iwInh9G1fjuyjvpKxfvQr8+PtebDw6Lk6kWYgKHe+7M+S
w0UDqEFFHt735MsK8WL02F2cjyNqB85p34cCzGHK3jd35wrEygfQvOq0ATq2w415s6vi4i5Vw8qm
dalJLj394oMnLfNKoFwu0Kv6kDruZycuppUptRAT5ngo7oFHixs2c/YLuc8Gsp8qgUR+GrrW40RX
YsLCqJ/DodyqbT2cjLuzr70bSDQPTtV+zVqxMuKXHj8792Q1aaVQYGs7tA3d1t9TEocDf5++1Jkr
ESFm5zkqBLtzGiQEqgchwzxnNyRO3Pct53PVIXQwA3xSJ5iByfZLJcZDBlwt+J3N49sjfyEkzClR
rR5jT1f4BkCIfID7wa2idCeb/FfpW1/efsXCGJ3rDeH5O9ZIGSHq0Lsmb7aq7fZvP3lhAzeXGyad
rRJK8eTBVh8uxdeNbx6UmPYTZzeW7Z18B+nOt9+1sDOdSw/zgPWZFNScofgWUKWNe27D6Q+pvFtQ
RJG3yGD/F7gotmzatYKGhdE7lx7ihgasHwsaiIEUSTTAxxhiyonAiQYg3re/1u8K4ldOd3P5YWb1
btZP8Oissc5dO401Xtvc5CQCLbr6BNQ/ibrufiBJnW1G45Z1mAZ+eysa7WQhqQPPjqxSuPAxQ9np
XpRQgw04KNIN6jyz5wRr/q0hKF0JDXErGaVswpbXbdwExqaq8EK/cNZShwtjeS5hVAC/uKiTN2c4
z2Mrr/jnqY+fjVFbq31fEsyZSxfVYLPeKLzDETdeeZLpj7f7Yamr6V8DOY0hQBkbByYAGoUrRRgP
Z5etnG+X2mW+7Huk9UvdtrB2phWY8SVAGWES15xDXazcU1FX7e7tr7E012er/5S4OXAgI3QAKVBk
+hccK7fvevJccOgb2xGNjSf3zc+BflHeithw4RPPtYaJVXGZNT3m9QR6MjTrlXDv3v7IC+0+VxAm
zGr6VmABlUONlbNjd5STQ4HRs7GFs9IuSy+5/PzFDgBZbKn5BFRpmZTAII8RtcmtTL1DFry36S9j
9sUr7LIvag4rrHOu4ulAWE9PWa3Xjvy/c7yvRKC5djBhQematkMPFJ13MCic2ydFk20nYsNWuxCg
aONyq98mmQ07kLxtdvVoko3Di/po25MVNrQuNxNypyEvCWq/47qwIjlYPrKzLr9RehxXtlsLs3Ru
aCyTuuHBBHBj0AXxU5AVHm5aFJwhEuq8bwbNiUYoIGyzJhEaVkENfJ+RKTpYZKpWvsDSaJmHAsBy
ilYO5kyoga9KOVzJJPgo+8TexMqYd47JWRRguYN1gJsLz/YrLT4mcMVNvL0pHt6eVwtTdq5I454I
WmZhwGTDc21+qFGtLIZLD54dA5pWjCnMPsy5tq5BjomkrFa2cQvtPtehlWPXxrSZDFyagTwnAzjj
VnANvteNGf2VML/06WeRoApAwiIx+jag/WMSjFeVbR7fbvGFcT9Xk9EkE6nnI0jWor1Htm5fl/Kx
yd2V8bKwt5qjjyYPSeQcTgbII+qPkgXnJo5vMpsA8N9Un8HNeGI8/UENEuZvf5+lppodC0oPbLgA
J6czaW4K8Yv5a8bqSw+eLeOtJijOVRoPlh9c8jOQaze7SwNoPnFb2UrYCPXn0kEVSJdHfXIjBrnx
1yxRlz75bM7Guh2wduOTF80D7x5BhlsZ+gvHyLleLB+DoYDDMcqN8q/dWERZXoSVhEdAbeEc877i
WOdvsjFwEUWg4IPB4Qpo5JVdZ6GT/XjXcJkrxVLcXNUoi4QyCT4JQfxJWx/ffvBS28ymbMml1SN9
Zs5FoE4K0QZ1f6Hsn1XubAx4nG+/ZaFr55qwoG1Rl4wqdbClYT1iki2AeSsCjd9ErVcW7zmYyGe6
r9PR6HNcxykPHaUKGCB0IlK0dyLpwbrKlNrb9G6J2wPcpqu9kI3YwtIh3Uha24dAVApacmfaWCaI
t2Bgo1K/s+JHWJz3sNmA+CojtMEfF+Loy9z7ObRwesSxu9jFLguOU+x414h89V7lOI11dQbvCzHS
cCgbEUkn+Pl2My5MwbkYpbMExDsBgqCasHam1BxHgBrpNDyLzqyszwuBdq5JqRWxYceOydID995O
1rOfdJ+TYg3FvTDe5qoUTu3RreopP5O45JEmzgeBbV1Msw9WIm9KZdYAbAtDbp689zwGA2eN1IoZ
013RjfuSyc9vd8PSoy9N92I3qmtpeV2Cg3jeN3Aj+ELib28/eKl/Ly988WAYMPXTBLu+8wBehICd
xlBuqxqsTJG28kPR1c792y96vZP5nFTvjo4zBNzrzkMnN8QCQKnuNkXw5e2n/xYM/n1K8vmVI3Xr
UVHPRx6FdxKlfBXEzJ5C0rlpZEgcU+9sBekGELXiUXtdvJ86Xt55yUC3zOHeIbb7Icp7WkSTzaet
6WS/SyxRvq+Z58U2ZQBLbD9V+uz4JQvzQH1QtXpEIfXWDPX7ptG83AbxgYzKjxXeoXZxZq69pP4I
pf4aVmBhHv0Gdb8YKsDiQsXnNrjVHdBWLc/4dkogTOsvOJkwk8xOIwNn3AjGcSWQgJW3A4Im+ZYg
93SExaLclwNgY93k5B+EKqqjC8PFsCSKh3Sw3G3bG3E/TE7/ZKeT3vau0ddVV9gR5C/DxrgNAwoc
5456ZPUN8oftLcW5+2MsJAo15WCXvxylY9zlQfmtq95cF1MA73HqW0nUtV69iS/uNnaVsNCRekOL
TykJ+mAjtKmOXkabHZuYuqLj0B9NDDh1mJfMRUaITMXHNGXyNu9liWI73LP4bh5sCyHyyDaVuhNg
rd/6cdK88451Ll1BFQXuQwpsnbkW21EVO+HRsGZrRNzXkWYoZZlt2czojm5CcIVe9yRzQm5BHIWU
SH0Kpt7b2wUjGxxOkaj3u/LGs016R1G/tQ9ikAtauNJfu3nVrewHFkScbJ6krHjBAIrT5opSHXyJ
uci3DnA4j10+GtgOZcRBYPKt4KtuY1xt6raH6c4w2L/ejh2vh0A2T2LCZb3KPL/B650m/Z77lXeA
yxfdeHktbzhg6du33/P6/GHzjGbWCWmJTpmreuy/xfmlirdgoRbjl57ERxtAkM3bL3o91LJ5XlOU
bOyTVo5XgIEmFxGk3tI2BwfbS9esTV7Hc+J2a7YgkTGRIrab4UpUfJy2GtbbH6w+odcZ8aenIJDm
popT/zwmqf25chj9BS+D8QqOQ4Uf5lVJHnziwFXNtx1rTZm51MCztczvUyESmKBdxQkwp+DKXpUe
KPWlJe6dIf9US3clFC4IXdkchi3gXNLyUctzXXeHAq5guYIjGAqhNLO3DEiJtAj2+XjMxS9B1yRJ
i2+dHYcAI81kiwLWc0lgNj+5R2L5oT3FYeHlJ0hsI79We6QKN8q79bmzcqG3sLSyOYiFgKLcVlkm
z4NXBhDoFdKODykdoRarpNV8Sjqn2fRFQRI4rU1tutW5y7+IwO5/CJVCvtwHPDGHhFj9qdK29QXs
WKO3jXH7Gz8Zhu+/R/1/fR/+l/hZ3f17sVf/+m/8//eqHtsEdqCz//3XYwXDu+K/L//m//7NX//F
v/Y/q5vn4qea/9Ff/g2e+5/3bp7181/+Z1tqXOHcdz/b8eGn6nL9+/n4hJe//H/95T9+/n7K41j/
/POP71WHC2k8TSRV+cd/fnX88ecf9FIk/V8vn/+fX16+wJ9/PLWd6J7Hv/2Ln89K//mH5bB/Es+B
usHzKaXu73xd//Pfv/L/yQPEW48RipeQi+C4rFot8c8Y+SfxsfPBL11GfRQi/vEPhaTt79/xf+LH
PsWvIBAk+Ks//s+n+0v//E9//aPsiju40Gn15x9/TWS53COEcj+A1arj4Aw7FwmOhCQsaTK29UpP
bTI4rN/VvaX3Unj1PiZ5+6HpKKCvPl1L8l4Cwv9sFv/z5sDljo8VMHDngOgKx0OO8gS6tfgYTCGI
Q80TTFNY8/91C/Dv9zgQXzDCHeKyeQ7/skUY6yBh2xFkIfDHuZUlIeV5t3d4UzwGBTjeBW/k44th
8J+Gftmw7u9E5osveOlxH31kw8TMcQI6b9qY6bSWKYwJrVY66T6lUHpEQIKZPMxyEqdPfenBzUM0
XnISQ1V/40orsS38kjcPdq1iRUK7tjvY3MC5PQ89rrzIH5pxG2TG3fb+mB951pRV6Agr0DvPLggu
cRUH6gHeiqlDw943w3XtQIgPO1ZyJ3unfmSm9RAKCr6Z2s6HydOI8146AZmiM+IKSGUSv3tWvu9l
26zhTlRbnXzoZFbdNHS0vqUGpBVbNdZnpTTwGRXy3c8q0PaHXOM73hSVAQSYqwY8TK7dm6z1f1hg
AqRhjrTfU9N3D6jY3065HQov2cUo47Ak4pQZUbpPY8mgtObQxLt98rXWbfCUxIyd4KtYbDvby/de
rysgUUzD/c3ALZ0fkst/wWJIVHBQTaG6p7LtG81D2E1Uwcaqy+BjDEeb+JY2XdttLuJ/HDdM/qkd
BAiMBgXBFvbQzZA+w5zKA4XEpCjP0J2Oj52ryX3iu5TDMNNDG+RT/TUjZfOV5hz2iaZy79IekjQL
0+iMvAL6a2gn5xc4tUyEecrh5zTUamPzodyQKpB3bBzhtCgre2ux3rnKsWm+AhXVObRcVwXYuaAK
1Z2vVDik2LWEDZkwegtNrtKxro5DK/xNxyv7kGaG7d1Jy23aTcEPAVDojbDy8hcUzO6pxDXYoaQ9
iarKMhGDHf3G6UZ5U3lldmBw4DqaDmZ3IW8YOzSW6jYNpMK7ccxLVPFTe6vSsWcRBydxF4zdeG6Y
Dwycxkabi9EKlcqavQV+6KNmZQozUBi5TYFor7yJAsMEjxfXgizbGm/TIhsvwlAaTajprkOgfKuf
k2EU2HySDluZoKQghCoW5VWD1wkooa2WfDJNgcueyJr85BoQfPtWWy27TmLTn0dmGFza3ekmsOV4
3yR2EMkudoooh+gOAL5B588sZU63FbZArr5lLfI5rY2RpOunlAn1gFwrubd7So9K2z6MZlsFYonm
1qdceN2mJnF/6MiA0ulaK9it1Gn3o01b6540gbrrWDvc0CTPfsHKorvKg8YDLquuNm7TFw+WkbYJ
bZP7Z5vyYA9kgbPr3QknNLTfAGpUwzeZghdOAULdr3isbL6xuFsdWTbyJ1cA5Rn3ld7YLU2Oie2b
yLi+OvdTaj0RqrKNncj+AJfPacv6DjdbVe3CIZzmV9Tw9LrIuXecmrrceVYut9jtxrcI8yJCmXb+
XXm0vzI9bQ8FdNQ/RNMkZ+aBGwg5YXAXTBPmDhwXT0TkGMPclX2UNcZHRaSJcUaj7Kb0Ehq1k5yO
A6fyfoLHzrlGrL8dTU2+iq7GkcbKBlSjI1cyGpLAL7ItzYnxhMM0NVOP48DiUEDMuenYYInIL3xo
bRVCajgS2dz6aur2bkXM1g/G6br2a5ifZxSbagC3NBp0ZFcZRtqZAgm9H1A+d+zHuvw05gQQK1EL
cZswBnGA8f38pJTwD13nVJ9qq7QPXdsjtYdqCGihU1UcMrjDw423xmkanrdd+awaipJcFJtHA9y4
8bkaq+Vh7lryk+LcORemhUMuU+OuqWyxddEo26n35bYiMGTtLTld93CeAv3Tlh9QtaqzEIBRfRVb
ZtgWsUr2OUbjo6dR+mJSFLTHTs1+BBqAeCm5vUvBn7geWt3dlE2T3QWZdj6mCPl3GGz0nAO5cRzH
qd6MI7jyIPXnEY448Yl5WXkKVF+evFF0QxhXQXBFK212PUvdY4fd3AanufgX0Tky8kzbUdvAJZ2X
tnjkyv+g4Nd2EMxuNyXcLcGUF/wuBTFqO6XGPxWQX2zb1smfAwu2Ph4C9xFgPfuq0/WYhFbZ8Ufd
4J51mKz4yo7FcJsXibyC5bV3REalu8Lhowo54fY+STP6ZWxx3sS+Z2Qhl3ULrE9Mz8yehn3ZSB51
hFZ7zrrm0Pije5t3CdHhBNvPvVQ2KoXGqjjGOG/tGre5ywksaKugINd9MX7LOtIeSVPBwtnUw66r
bJpEmW6sg0Ah/AFV2Oy2BZfzdqDM3UnN0o2nuXvrwA3hQ4KayX2WTXWkBwLLXaR2sebF5Hvvx3EE
QXKxKTPqRqqi1g8XdOkbgHT6W4gdkyeIdNqjaKpqT5AWOzSOXW7KkgT7ETTbi5qNf2E2V1cmyaao
LqrqqEmLQ/coi6h1TBGl3NFHhzKzUwxw4V3tTM7emrS+Z0GXSdy2FJdVtgW4sqq5eGpk2qE0uEgm
O+rrIDtWoDqgkdOhxOLQA0yMJQJnFYy1B8tLi9ss1u6XxrOsg0/b4KbQOflY4HrIRLh7vAyBiUFy
R+3qSbG8qzZeooOvud1CUYAJ1Uax4fmjJbAj2Lnt5MmwGCuXHFIwFrvIDuANrXKfofbMh+v4NmgG
mF1bObLn22YcqQ6DjvhtlF64PVFmF0UZlp47IVoSpn72ycS6zZhY/ifi9FMX9a5o7oioqlM1KXpX
VCDxRfBLhdVBYUjzbOlY+HsDDESzMUhA2rvANiU2NiTzd0pO7Q+dK+cnKVDR3dp5wE+TJ5xHlbXd
CXsMfpu1jeGwVWGyDIvEM5vCxRVnOFLRnATCoD4WvYxZ2DJYC4EaBkOjyNVDWWLB6CTie2t5Hz3R
QAkhcT11r4PYObWou61CQLHE4yhpPkVB2VlTyEfE8w029vYOyUBYxcU5q+oDbvGQRAqolyAaNAbU
IdQ3jw8wFgxucmzl2CZvMzhyNgFmZtQFSjw6KbVQv1Vz4MLakqDUL6cyuRdpnB8ZiqGdbceDUW6S
NAXTrBhiDxoyJxh0OKqG2xDi4iC7r6RCxmKqalJifcFCu0uJX1y3vo6T0OgLcIdjK4ouNkMptlYF
ZkSNPUyBsHihTI+tWxJslOoCRXm+Ve4t4jVT1GHP6EaxV6H6cyjy8lGl/5u7L1uOW1e7e6FwFwmA
BHGTqnDsbvWgwZIl3bAsb5sECRIkOPON8hx5sazW3jnH1j6x679L5UaWZEns5gB83/rWkNE6GIcy
d28800o7rAg3Q6gNfBNXBhtmFJit9ZWNvUb6LOFkt1o1doVxLedblHcwPnSkazMYuJd8DKxh47FX
sHI/y9VPqNDyjPGPdRDKrh47RbznaStwQ6Ap2o6LtbomELhNb2Bmj/4cpfSNBtEUvrlInL12w15q
t1LAfm5q57Al/XhodA+DONlmIpX5VruxYxabx/awVVgcESe6JH3jizNlwo0h4rOHsPSH5Rs29u0I
6fu8RrT3l/W0+T3uG9edXWc3WA18bIoSp9ui0NpZAzVzkue+xcNVUlyjwcEQJhwGa3pRaBjEPVa7
qwAdj06XuJ7GzQ98H44RXMsJ6wLh08EeLPvGK5rm7ABTzyM6YI41Vz2eNSSfjSXcgf3+qUQ5ZEFz
rPKHwjQDnMmrLkOOn7hreFfvKfHkzsllFxYZF9HalUPczx3ZVfYEFyzY6CcOsjYfBJYDK1hLMnyu
xNC8bZVT7nrHR4DKOtYJ0Vx9Rio3u98atSGOwThWN+6tdWn6wBZaTHE35vLEjRgvqq18FIpqHgbc
ih7pD1otzhMrKGkCl+SIgccdNrxQUdIw59n8eVNuebFqTNGt2ciwc8vhdB3lz9GIJxChkwsfsJ6w
EqbbzPEQzN4XV7c443zNeo3I9BGZnfdQevrBf+PrhoajGXnMawyN4DXh79vZHcOu6Xj063bwZzjQ
44K5joMmFyocRoX/kdOvqZXZFm3QZ+frgjrNzU5oGuGsDapw8l/HYE7yq9G9/j58RFh+AmUu7bcG
le+3b8PpS/vxJ/8fxGLED+f8ivT8hMT8jwZZmSCu/IXqXKEb/PhfMAxhgFM4E7btO9xHeCT+5y8U
xnH+8Hxic6ybruO7VzDlXyAM+4MKAVWmfYVFEI4ggNP/HxDG8f+w6RW9cZzrxbT/ayAMfZd6/hsr
cDmmzRyKZob8LG77AIN+ngRaOZ5gW01vjgNTklSPI0K/wmlos/77monRilCzyK7/pkZkdepnqWpi
B1Ll0vo+YO3GKAfMcDww2DhdLesI1ArbVfAtRDYZ5BYOWrp9j3J1SNwOQSh5WM2qfAR4yJCFGAkw
mWW3W3gvXKAL3dhJ71sOfQ7rA0U95EMH0vSWYiFIllP/UgFWKG/rXuXigXn1nJFwwFFVHiAZzWY0
rKRcrdd5A0sXnK/yOnkkWDy7L55d12UkO8Cpu3XzSX7AttwsQEHsLNteBqeyvCZwZqtUYPkuaHxf
WD6J9g7ToL48SNK1eI+ZsyACvmW9YelqOlME1dTPS7p4wkapV7UMoeayZvYGxYYLB08VWH6h6xCB
QrN79uDv0074AdTiDfIn1kbtcsYXHWyLAReoX/gKm/uRtZ+8wVJ0RzV38tSQehHg8pOpwzpdCqrq
i5b2ak0H5pK5QwNaOtSzgzqHa+yXpl4BOqD4sixgCUjrytcTQua1P36VIPQOCL0ka+8GQtX2SIM8
35hOqUZduWE+joot5JVZ2V3WOaS8txp72p4zzpGayFgORjMGmpXYrcwqv+fVwtTJqg0MZLD2gRJx
1HlJfJNmUmL+V9LKhwFUt7qOjlFxy+IAi9nehKbGxXkua3sjx7y2CZKFe40jN2U1OGWwsskfd9aq
rjkqa18syUY2f7nUC6v6EDEExZAsbjusAayXRxrjJPeQCljj+kyA3LzytuXPizSTjlrhTzYY0hqB
wb1XgCvRjxKd0khliwGiu2BT1TNcOHd5j5IE1apvIX3c6TovhBatggoNK+tVmIupZrzMPGOfGoz4
i8SFma257oY+v8GW0JsARS6aaVJY47KH7Ym0E+j32ymSNZffnWZATLLxHLA8AAV3VmSPYpuiflE6
T0pSgW++zpnLojJvmy72tGafcuORMYSzW4HSY2OZDt3NVNhBOZ0+rwQTzWDb4FJ4HEdJ3dDqqD2n
y+h1AC+ymn2ba+N3ATMWat1el9V3I+ZCJEvlbq90WCodETOtTuq61tYmuiVM121AYSZe4pmb53bW
AZkR+5s0heWSsLDsyU/8DPLbS1V5YsVgYNBTWPm88OaoVNKeLhbM+1e4iRVNFWrcJvknnXeVOLm9
sj0MWcFZPeC6bTwdqk0Nn0ix5YizNtS1LNDqtWWdIUAYmwBAjUDtOo68wrRpBJirvRTsp0LAhMGT
kIH3qvQzb+/OduOSM2oqmcfFtIo3jevU1UFdYPnbCXWl0ZDVl1Vclmtn70s8lWvUAEa00QqtVJcB
nVXXgSUuFqwKomlz7OxbtuR48Ga1nrJCzO5zxQBVHtx18BH3NJaLGKNeZrU8TJatWFouxXAVSpTu
tO9cuJwkeACMIAEyu2Wxm+G9RgPBug7d5NLJBeaOTl/C/Eh1rplZUiouvUO+ooNAibECnIk8V3F4
BkuNzMT71pUbf5t74HqwAxrcVnYJdADU7wMKnaSbR1hBTRUt0+RbOw68qqwiStvK+m4sOVGOk7zi
TIWL3U803DA6Kh+9Bmv6l3ExFsKx+7WqkqpqtX+kbuOxJkCXl9Xf5ea5qKlnnevxK4ZDBfOwtM1a
PCFuLt/iGcnbQ2RtRnUt6rvZld+7UiNBKhSVmb9iCN+W4QgLbpHCpsO3Do3TVOKWOo4RL8zgwfyz
EdzOXgbTCu+LjVWtC/BozW0keVWjQwKEzNtXuXia7EiDXvfJrczUfJ9d0mPe1yr0ng9Y/6opMrat
SwUQc1MCYfBV76LJWRu7qw9O7XjDuXTKbHuosXNPd1bp9TMsDK9zkbdCaOqd9dShqDUQSzcg20Wq
aGe2Rn0PDld25kVmNSfA6HxMrNzyFiB/ho0j3jaAO7qiqIer729A/Z9nFii3Pf9aJRByrR1d5yML
wyt7OJcwcnEtqJ6/IyWh51c22SZ+Q27753EEJahWMN8hmBl9lP4MDDQIt8zPFcSSBKuyO7z+UBr9
h+nEh2D36zv5+QgfiMdCFaiUZX7G+BRocnfuEPj9rX/0X5CKHSMMNprS8tV7M32QqQSXNcQ9Hfz6
NXyg3//1GgCnYMwF+14UPx/G2AsiVUtocc759yylsIoOVi/cPk9v9n6K3bA8IHzsxv9KY4lDgyry
m6P/4xxzByCKQIIvQq3/WXKhO4GErmhOkI14BxqVUR4PN14EZ5s/h1BGefS7AJIPvjJ4vz8f8Z2C
8QOHB5F1nQVTsRNLh33/qE8ibuP8k5e0afFYff7N2/uZUHE9GFAk2K4gwU3411L154pSEz1eE4FO
fQxB9XqwQ+waYflghV3UA1SJnFgn602R/vqw/+moGCn6gvgetE8fnTugUp7sluhTk1WBXD9pF5FB
w1n/zgn4527qrzfHCagzPkfmrfhomVNmYmIIWDlR8aXHOkt7ExnY9Pz6vfyH60WpwGOOLoC4jHws
ygdggnZVtqfmaPbls4ytsELqLA3lc5P+rj/8eDcyCkwJjwAeS0Hcf/BTqELLOWZ838oshNFJOKrf
0Y0+Xpr3IwgMqhy8Eyo+6shg4lIALIYzg21uq8o5jbXEBLA8zFm9//WJ+0/vxXcpDMC4sLn/UVDS
92hetorviYZL0yz4do1E/M0K+YGH4fLr2/FBtkXr5RCC9vrn+xuaVBv9Nt87LHsZGcDscQJfqbWy
aJY2OoHmwnl9rJW8W7vlrJZi9+s3+fEWfD8+tzmHfQpukI+2FBuZMK5AzVN6St1SjMIeaowCh9B1
seX9+lD/uBH/Oha4sgQIgm9/VKItM4P1jfD2c4hQhLAPKYxpIhaAxLer/KD8zTP8Ti7/sRllDEwF
DN7waFEXDcsHqkvdNKpj0k+aGeWLCf1ZFbKMWVV74gaW2Kq6wVPZogfKh21lJYikvmmckOeVAZbU
YIa/YK7XTB1g2smi59EGMJb0bk3X4yRgFfrdJujfiKuW3aqVnHlgE8ted1PXYRDJ+iUfg74GeHyu
WOlZI5aSzaUdwHMH02OWt7Z704H0QN5+c6L/cedemRp46IWNnd7G3vTzTSUaoAdiIIl5bvcAHIPp
bQjcdApFOoRVIiI3ej/g37SVv/fhD/yYD1/+9/8/oRrHw/rzf6fNnP7X/1zkV/0jWvP+G3/TZnzv
DyzvwNN9n1D0wdfS4W/ajAPoBYw3htroI2JDyR/c8bjrc+Lb4MdcdX1/AzYO+8OlWDEEqipUHAT8
v/8CaQbtIW6EHx4RGy8Afx8PP0aaAhyd62L7w1YuZ6mKCg5nR+nJDeMKpbtLA55HNBaLvxtIX5+6
rO2DGVPVAOkb9W2GcdK5roE7Tjns8xYjiwrx1rnbJ/6foD28FXbR3GYrqW8Fq6dDxfy0ygvn2Hpy
jYBroF29fikZppsthxs+unN+U0lbgfPb0c92J4EbY7EdjFbPlrzMK29f4GYt93C3MXFdd21curWT
ksH1A3BunbtpsuYdbI8l9DEFglgwCjwCgIf5YT/sRuJaxw0pBbdrQZdbW8gmyhayxcSaw3LVE8ZB
VXWXDyvG2ZWeDgVtmxO9AvjIk0AuA7FPFqiiUYNp6/37Z7Kl832zpmCI+JiDI+5kUKwKCMnF1zkv
Yi4UlhUq69iQbT5kls8RulK6F27XCSbf2w06Iw2z8+2mrHj96f3DPDp7Q0tx0WysgmHifSpx8iGa
QPT62Mr1dcqBgXSPVtb635g/YuqwIJKrAOVlJLPzfVP9rb9awxc1zIiCQSP+NEkJyyTEQv/1wP9E
j/uRFfQehPLTjeNTjsgmG76E2Or/ceMQGzQMqPidI91ahIuYOhuCsaPFw+QNJVxyVZINYzkHGRHy
xtKZ/YbheB+qvB4P0Ppfnbym6ZNDc+d2Kkn6/hUTThcB8V6ivGg8oOyT7z2qibw4Ni/XwFYrdKoY
PhqEgsruBgC8LL1vU9vqwDIOARP+YstJhmZu6SNI19OeZoCmJwZTtxIGB/sZQ8xwBiscI62pkAfH
6YQftChobmBd+RUoiMPDzcKfqH2OXplhQpatG5ys/do5Ovzph6XiPzQv/zyJlFDsSzbCj1G92x9t
tAydHNk0RXcCSkLjfGbRhOjI+3pchvsKsWLU8NuCs+XEuFz/+uD96zNKN2xMA9wO521K1+pcTpv8
WlgehMweZhKbovZB0LxL7MFWTzPLHnOl42pAyhQGemDZug4vYNkrAW3WZnjwwa8Cg8yNlpYjMkhN
dkyvR8taY3ab6qZwG6uzqnr2rVTLfoKF5iuX/cFruhubF6aOXNhEpSPHnpiLrb94qKET+EM3obx+
WYzL/a9PIP+4fAlxZfsRx6euhy72owdKRRUjLXXbv5cvJ/Pce/TyeQQZJDttym5PpKh1NGhGTkU5
yCUF+LQlM8wZ7kcL1mHAFeuUZ7Vz//49/rb0crgfFE5iuTUXu8txixOOMY9j7oCO6lunoljrVr/4
Iqaq3pPJI4+w4OYhQ7QDJuTlhNM5uJ8Ms58lXRVWUejJC2aJ25mFvuTmLrt+MI3cQmfY8McafxVI
1wsH2DB93bYKl9Qp7ycq7Rv0PywGx6u8BYjTB0ASlttl2cyerEAaMWhrP48lNG/FKjHharyrkMJ+
Mg1gLlfKN4s1Y7S5eX0knGEClk8nZel1b5XDN5B9m1txXajfP9P+9A3p2etez+3vHI0+XCcHxEik
l2HnwpwBpd9HR11Hrw6zFgKHeAcJK6tZX9g81N/5NcPJ6qs/yxkRgz4MLR6sAUYgJB94UDGALbj6
7WfltCosM7neAJ7Tnwdj7UkXksmdLnOfew/bNjvR0EMqgjHARYJTbIcdeNU1t5rzAE45CiS9d72A
+TR76XKNtHVA92fqtcuhyFkdQkzn+W529px5u7x/QOp2eRQYxHFIFi5eNXq/qbvf7RF+WEFBAgAt
3YWDNHexDeOTn7feRhbZonAsWNz+2QA+Pnk5KBqqZ1uETCAwAwc3B9ulcB9mDeXhMjkmmZlrxY7e
ALC7A310dfG5MH19iyUMEY1qbE9qI/Szx+OqbP4chL/srF7pk9RXyMpvJ33yR4RfbsTbHpXntomY
3P7g6Lq7RQ5rGdZe5X1dxQtoAOrN9awysnqZpyCxIU8PQpeTAuQW0kavbzXiqJcur1/bFmnnBsKb
A/y3xJ1lwRJwxsz5jdTbI7V+22GSn2uW64nDvBg8VW4DU8LU68OJ2zRmK+U63DhMq8uSEewmQL2b
KFeD87aqzg96almR7pbiwVQMdBC5wr2ZWv09KF9ZyDEsSjuQku4FZ59nUTUANU13XivZRjOfxWMt
GcJu134ON9cDXQvkhh3rKrDJFhiAYwixfaq7tUiQdZQfDWqO2B3hqq4Wu4q7fNBgSQzLERQeFBqm
PFbXizKNcGMY8unRWzFoyFlP442tgKOI9zsd3rsS7Od7S7gMPTLYwh5FM37tD34o6+oGjuawre5u
PL+pMBD253ufe0etS+szmRWoOoMiEZm9qxtpDXqUxt5cbWP2VYLZZld/mmVsw8zYsA7OixYbZb4k
raceMdpOfUMhoIF0Sx9WlHNbiBmNnfx6ZX/3g/jwDq6NC5Z1QRhmkx8GiXRtFSq5FkbTNjaeegBh
AfD2/VAT8phtAmTrsrtX8Jz2mBjOSvifqm1eX/1c5JEa6RphMlIicHDZ7jobbkOOmrYvLOegP8GE
8U40Sh3RJLXR1lWhg+GAQIIfaJB5KDE6uf33B9R8yLFzWh4Xjltj9Y+osa3zXzsa7x+dXmTITQRH
Y60KpKjxjJ4LZLcnLqRXgdu17JwP4+OvT8+7UcOPp8dFD4AN74pPoYRHO/DzBe7AtfRzRpZrFJiz
W+C4fEch+E0VURBxeyLssWhEDlB2NPLWfOpH2kbw8zJ737ZWyFoMfzKVBAdHl8Mnq8maSFuuH21z
D16VW+60KumfUAI8lKpbvwAmRnWL3NnnRioYyAoYFjUuqFFOhufMYPa28XFNcKR6v7S6vnOETEfC
j47I6WNTY9O6fkUQ+fuY+d7vEiDfddg/nQ4G4NVHzjwWBJyajyCK5TFFBfhAB89yyiXF1pqfVxbB
ctC9b4sZbMy1cAKvwDBC+2CSOdzo87aZ74Q7fjDbioZKLgYWwNj8VQNb+7qvsMNYIff99rMGiv9n
va0khKTzK8jLvh+M1vo4Kdb85sb/IJDBHc8AoKG1867MZI+8s/F/eHQBH+AqUYjosnF24N39ZUZO
+cvSmAvFpDE1i4H0WC7WDWsGzIthJhVUeZ2HLdidI0YwpN17WK6AO/CTt0LgHY0NWoVf338OsLZr
a/jjOUdP64A1APAZjxgiET8Asz3mnRDytVPqZipQC5BnVzzOHnj0yy10PbtiOI36wZdtAlLzznAH
1qFNmEkTsEqdJ+IdinU5dI5MBltDP9meSp7vKPjLEG4+GOQFYoIJwcANfvU4EOdcLONZGtiK9+Or
LujjpXD6LxXrLiTP9gUZTuCVnmpYlI7DkRjMAbrAe5nbMdaVd1akCrIOg9HGfx6Yg1JLphtibkEE
TmFVTobs2HTOyekuLrYTgzTyapiTlluJHHRMpvlQ8Eda1eHKsGbAHmSDsF6bGicbj8bayh1a2WDz
tgjGghcEU6UVpTHs+KK5+ibKl9J/qddHKiOeBSO9UdnebXf5EoOrvDzwKiy/XlNbvMiuz1m/os67
qFuNN1vAycP+ZNzvsz8HBTqdIktz7DJFf2fA+WRPlkgdkRrxZlsPmSmD0Ucw8aFEmGNf7FBGVG6k
2K734BoRcTfFjA0OWVMAJ5iE+shax/B43ZULLlaBrnQhCSivn6eu2ttAxOzK3rdgfTv9TQEOaL3Z
d57dpa0Ez1PT+8zTnyaXnpy1TlumMIrc5xXfyXWMZxAsIEjwd3IqU5v3d+A2HciGNCrJ9lryT0yC
0QzZ2dZWaI1niN/6BAk2fQHokb+CGHBbEJC+6+c2oyflQDZajnfwUY7aksU9x5I+Kv/BhmvctOxc
SnamoiGIdTUqSnLG+DoBszLIth7FHeb6+lnoNlz2CgaYufOK7S3Y7CKwrjE/InDyq1zhtjdPFQhb
hUCCN8sDXuCPyfk5X6vY3y6qLHZszI7FbZbnT/lGj3kh2XU6+V2NaLWE9ybzaZ/7DIF7Ilb+EJJ4
GTOYdWiOo22RZzIUBfBDXXG75DfZU59/9msQ9t3Dwh7d9gLAHGUEeWR5SNmX2gLtEVR3a/1zXDXu
Dp5gSIcQHTeuJMQdzvPYSDRlDxPERgIj6dWKoQ6owV02L9XyWIpdm7/23u00fJpo5D/NuUqu1Jn6
TlrQR8jDMABJiQtxsIQJh+JMyE3ePbINnUVWR7MYUsJvOvBlyqtZRDLKA8fJVGhzshcPpooHRm+V
84L9AimD+nWqwCRO5z4ZGsQMQsng9gZ1ky4C5q7X15LVQzTwIpSW3GNUgLUij2SxRW0l8MfraAK9
0dhtbGNe5w39rSVJ2s5PdoU56ViF/jdCh3Sp7F3lruA4IHfi2oplAunCIgDRfwd6+QH/4i2O4Ew2
cQFFAU7DCvp1w4YYTXXcb/gpGRNqh7bFIleNexRLIYCwtJow0kIhOdvLleUNGRn65fJOd92h6SbY
FmKa5zXxgnAzUCIS+AbtLWXHfII4J4fyxpQwirOD1Tmh2tj3ZXv2G+fWA7rekTEozHTsB0QY5nbC
BvYArVS61iy9oh4zjEIVrAOvjzYkExFYDqEHq8JtPjosga4HpXbsV3tlXerizkAM0oYI9NXFrqNw
IUi3bl/2KQwOTX5swU8pDgRPxXYsxOts4EmwPpHqq3ScgzdAn2LaWBQqdakVQbt2BRFOywqfkKwD
lQYVzlpPPG7x0N0s8APY4X091dwHt8TJspfGrVPpaBLRee1PELB+U8tifUIZ6yRYZtTs0hiUe1Te
hXdXQ9MekGoIsEVVqainKtnaC0gWS2IU6pUZZKx9NzljBCLKW6VXpHo53vwgIJ/HwL88loWL9WFi
0DYLS0Yg9R6obdh9W61e0CNWYwGFYW81voZktoBn91YARBHyUXE2Xjou9lRAiw6C9XPtd6C6ZmWV
Gg12eWt6P6KgpwLLcwB6XkC7GxO29m0ofSstOjclkzDPA2rlvXCkiIwy/bPtTW6wdrw+2XVDnkCS
CN5/rPUnflit0kfZgN/Kl9oOa0SS30wDBLYTX7DBrDclKYbPc2PIsUZmVcjL+YkuXn2nl26KULyJ
/ULY9MxQVc/97D0u/rad9MwciM7s+RmJjBCLkVFDIsLPi+0s9xCEJGsxmGgbpyUBC0kf+in/+wOF
2CFZ6vL0/n3M9xEIZ+d5gRsLRhepv7qoh/olBbFizybWHsq8hOOY5crQ/ddfMrCr7AjBGeur18xe
7RjCC7ie+UDRzFgiMTOvvmBE9vcx33/x/cP79/795fvL+vf3Vs9P6xwP+MA0iG2FtAFn1R4m9FZm
QQyk/OaQu9cmo67Rb8y60lvIDeLDa6/xo/f/ktf/f/9QNDVeyfunzXDtT3TvYcw0jiXYzLQBBKus
lMDM3QO5uxvtRI1DrFUWa0b3pbnz8MdhL3EAeRx4qReAvxgMzpKgxkb3kcdbNkSVWUBUL2MQvxOd
D+eZUGysfVQ2XTiSFZGuFAlR8x7pL3uLvIw2aiLnNHOeIlTmXGOUnI1u4I/puJI0K17BbAuygSWT
AjXBsUFpZAkrMG2GScUM21K3cYLNtFg4xT04vwfdF2nXFCmdsGAIEtmrSXVfHTS7gtwmxcnc9R1q
gR6qkynVjMedTaIaAi6v5WEpqxMxOu7ZjfKL40pkMtEy1qWHRbBPrIFBCFOm/aSiHABgU24nqK13
lu9FAKBi8JpThudXrRBpVGOwNW7qsCqtSye1IDNpIalZw41V+7z1Xlt3uKkhaBFjF7XTEDpledo2
a687C/sqeKDSu21ZeYFJxWWFP8YCPyvUvpdVjIdp6A41SDHMpg/TZr50aLuM+axG7FPZ9pTz7c1V
jyMfUlTnR9736eTjdRDnUlhw+5DtrfTGfa7PS6dSyCDfL94I2ZeFhW+qyc4qrePcY9cAyc4QEa6c
J2T9NC0qqd0+AlgZu/Wc1AOB2JbETp7FGHaHbWtBM1LtjL8d8OxfctQqoqieBQyAdTPsnKZPka1b
5G4qBHZkQJ5znahvFeSsHM8s2I3Q+0ypzOykGumRGxgGqzy1l7DwhwPAxb1U7YFjQXOrNl79DsUk
BJl9c5gLF3dqYMFATjVtXFtXFxr4hNbHzUY5RLuYkBfEmQSluyXo6yM2gocIczab2jEmyumorSBf
DwjOilxiXeVWkW/vhR4RTlukXjalvLYTMdCDq7E2P8+Of9t5bTDhCueIELPwLCi6JPZcPjh4gbON
R2joEWcLCcWYkkUmVomB6uofHUslHFFdosXS4OgUYFNwfdvjssWN/2SjwnA09DRjE4P0gb0egdeY
4YOiCnUvqlV/ThwoBL2ro6hnQaDUhTVfdma8BcEsaUoRDQLrA+pvF1JPoqpYwiwu21jSouebLfS9
aGdFbiXZhNsaooPMpKbOY77NOHvVHjIeXNLURv0iOhvSg/UoED2LE3DfEXmDTFGImhRip7C0S5Fq
FPeoUPfsFTqDnbe1py1HyD0WSu46j+iM9l4NFy9IYSBFjbFOQ0BnH7YFwZjkDt4Dh7ld4oFMUTe+
Cs4DNMjR6hWJyPgZCsEHdBTPth4urS4eax0Cfr14WZNOzOBp14+6MBHApp3N9Cmf8JInkvL5QXdy
NyI/1FN1WoPoaADX53LdgXKJEt5J1gHDkAHLqhvMyD4oJx5O24ah3Z1lY5nq3T3CYfddYadaqYNr
CCTdczyt1cGn+b0eWgR6fQZH9FjO557UyXVgxjae1DnuNeqi8PEPzlgetmlF0eOFIDjssNmna7ke
AT19gnokbbb2MOknb2n20Abe59vyVXlmL0YJ27buFldo4nUCtWukG7qHlmBPMYPD1bwpDL8zRZyl
c+XcFlWekmrBZTUQ0VUnSbyo3vJ4cuA7K4BcNG/XOp8gTgWIb0TYmGaVtdsAr9uQ1GH9zYWVWD5W
mHaKLcni2lFpjQKpXpKpbWLj93uFJbDkdxgFxE5nfelEthOw+/KsbE9Yn3gKz7/GdcTavKo+tJNh
3GBZjvG/YoclGLLuC+ZOL51hBz2upzEj+zVrsJcclLeF2F5iMPt6b0Vy2owVsU+5scHTzgJLPVPc
IHUT9j3c3uYyMXw96JlemvVSbO63eX5gTXmLbjVgfXO/Fu5e+vvFo2m/3XasghWMvTdsTjbpRtx+
s423W+GTLzDC0rSOASDE7uCmna5i2+8jCxpc0d97PL9UzQgP43mPOXPkeiNSyEAaJkco92IkNEAq
rhgmBwko7UlmZtTEiWHTrs3yNK9xA2NA4rP21WRJKUmMqx4qr0W77STLrCMDrdk1YxJc+bRpeEy1
G/JsOHUCElUbjNOxUyexFMfBRkQ2o8dFFCHD8APw92eQYB6rhT4UDMUKVEg7NmMicwZlPmLAG7zS
2nX1/6brPJbcVrYs+kWIgE9gSgIkaItkGak0QejKwHsk3Nf3AqX3bvegJwgSRbFUNMg8++y9TvrG
fvBuNuYjMxHp8zU2+SCd/WKpOVGxK0FSZ2Q93On9NzUyfLs+26MPfoT/8ZS9OO27+0843oEGsN7v
2/SN0GaV7x21u6iJvcvs5Kwm1bsiiken1dtS5DQhlxMX5EOiOkezL77mmvg5iOjTnFhY1fQIbHKX
59V5Xf+mRh5XrSGv5m3t9oGw+c/E5kWzxKOU42nqXmuuHArzU0u/rqCiLPl2GHJqESvoXuEpHSrb
8hYFYvpClHLMH2TN0DVGArBidam/2d0nnCtPGeaD3lcHVZ1RQPpdQq56ET2DnocjvvZDUfhqSG0Z
d9s5TF76uPyY9eGKtr5TBvoNurNvw+U4FfeoG4Ji+qwY6KctVaCEeUAcI9DUfBcL28/yPGjYbArj
I39rF9Z2K/Mc/VTm69YlLbD/V+8L8dNpTE/Yiy9YmjeFY+0Z5hAMYXJJNeea8avbZbpqFDlJkTC8
LWAz6Q0xy2eOQlLqATLNNSmjBz3sQxsPj1qZbnUfHx01DsRjCQn6ZhclJLOJRX2n1qGP8HssSU2Y
c8InD85qU1xsyPJjprwpSniJFS2olz5wIsaNO/h/w/CN7O+H7ho3ejyPfrJfIB9cTQK0ubShJJZ+
qvT3onAvgKWCxeiPRNOx8kfMAkz3uaLd6rVebtVdaC23HERPI+Yrk1Df53C5Z+lyJiqYK/0N8/sb
JopzbrGHy42DOVIFNXzBEKqgrMnVESWihxznS+JUZ0e3Dkt7dgb7CIl5rwFIUMPm3S36Dyf8kYOy
J35AOKN70WxvmMZ9oU6nvIyCTkynhk/BOKlbc7CgimWs+/MXg5E9IOY3YVF+1qn1BarTvVDD906r
Hp3D3mu9UibqpaBmnCv1kyvlh8uuzmpCr2AEp00jwQ27T3sJb1EkD1pfBZT6etUds6a6q712cuLf
zP77ntCGXmp568pqnwzsK+L6QurDr5tAHUtviGQQufGrpP3ZVOYRNi4XAvOoNQKSk82ztB89bApd
QoXLyeykB6LMwdioO5lGd5L1Xjbn11Zxj12iwRDDPzZZflrNZ9p1m1wtH1EZfytjccTOf10/4moa
fcvt4ZBJ6WujeMjGPE3GQRnoHCyQ4t3xlGN8c4R96igKp+ldZWmUZbMreQZUwh9LGR3rBi1CD0ny
bC0Jy4Cvl9swSlGE0Onas0z1A/2uXH4wzOjgmNFjtLoAG+QJBbkbkzNLALv0ZuQyo6ebSjE8V3y2
jrHr5/pMD/s4mPpJwkFx1L4ik7gZ8vjL0CVfzcx4FZHYK2O6oVv0Uou33LFOYBwvlQPvwcjPtHgu
gyXOqhkeQ1cJwnk/qx2jiJStdFRP1faDYfulZq8J5r34MVX6DhyG3wubxH7qM8DtRUbqLeVrHPEt
XQwMJsYlimm3huWmrup9bncH+lWvUhWnqLR2lhNeMog3STnvIvtLZYtjHU97t6fE/wL58BROzV5l
B69DLMjV5ajo9bV1p7ukkKXG26Ypep2dntx5uhoOV+10n6hsWpnkGCXLiW7ch8L3bZREZ5qI7xVb
QEVnn9PD+8vpKmjH7FyO805YdoCGU+ZbgyU0sXbaCAi1b/jWxAdqX0VoN9GP24ZAcuPIC+PRX4qM
j3AXnWbcNJVh/CRbe6J188iQKbpMMChC35KHunWu+oLJ7j3PNa7T46+B7D9eQ4xMeSAz35o+ctU8
5MXyQsfsAg8HHS6sCTg0gVvk/lhUd4LI70KIBy3BG2Gw3axlj5zu/mAERX6dyFMNfXZU0pHCHbW5
0IJh7lcl82wShM5qcyMK9tqdeSQucWKs60Nz0xdq8WsexWeTXJDafp8AEwyh+TkX85sl9R+i1wPb
nIMRxkVWmoExyCNwumBIJKOFrGOqfQEBDqeCixh/QG3Q95A4SNKOK1V/OtRufRJmcRJ6Tb/D8YTS
7E0pWNbKc5qzJqj0paevDLW9T075uZTK10RGNyWMfLTVeY+3wEfumib2W5Nf/5bW5NXzi0B0M1TL
b9hMNFz2kpk9kJnue92mdpNXzMseRhkvBG3AaN9dZfxSit+d2XihqpKwHdhgWDu7yXYAGiykDkXs
p6jZT2G303QZCCckK+/sOzbBmqKfsntjVt+bGPStUvEpdDF3ARtLPvgOnrhA3XTZMYVKe5Bi24vM
uQLAp3i84pNDj1R2WmgBk9KCKJoCfUJDKlmKbLYYy3BOXS2wtO9TE76QJrmEfXfORjYrMxSakqK+
RUApDbkrlMneQhjgf0YQS0YvChGk/yWtPNUQ15LoFf8qJk+d5F/Z5Cnd/HtXdnXuaTmxZ0Fw/78i
zfMfNf8Vfp53M5d5k+EQCKgDm1GPkQK6GBVCzIXGRpNOQNUlJbIChzqsOrgXxeClSvP33PNWWdAg
//PAJDPRIZPIQVIfMK+QoiqPTaQ42UZqJRWLMx3ZhDfHPombY0Pu8Kh2LUuzJvigYsY5alP791Cn
Iqcr+7yPZrBurP7z85AWPa6oKXieMt2kPjIklUf/+5Dnyec//vs8/z7F0k2EFbu8856vwVP8eb5M
xQicoyhTrsjry1SJ/otRuslOVQzt+DykFSQXkxWSSewF4hNBJfqrWvHnVo5Fkpdu5Vi79he5vmj9
+lI9b8n1pVCGqD7kIVvNVWF7vmXPXzVjIfbpzP3MzRBTdZsDsW8HvfIQGXhtn09Q6usr+ue51qd2
rPRHKNDn46jhLSOAh8PQPTDVuzwullX8+bXPW89zjQbninYHrbA0p5LgKZ5P9u9jn+dSzBPzn1/z
/EnapYLSLXvtMl7+fuTtCc31te7but0pM37HQXGBFczXAS4gg1Z2cq53At0o1JmC3BsoDslm/N1T
JxVz47vDsFWkRX2g7WFn+YVV+Kk27eUoQQ5M22ya3xoCdUp9CTWQJs4memnTGaRQ4hXDb5xeN0Pv
qMpGv0ITV1ddIZuv8+8+pAO4LAdVdqcilbso6T1LoABlRy3KPTGk/lxbJ1pgh6UQd62tXujO7o0D
aclL0mm8MeWtArNTq/HJqspL3qo+nIu9Ymw1Yzt0bKpnUgXS3ZUK6BgZHaMuBEjFEpRlV7jSdRTk
IIepOFkUVU8KnQHh0zUTzRtyym9L2Y1hdRomzASS7BgWgqOsed9kvSNMGbT7PE28HgZBlkDYGFb4
A8p8Uu1pxJ/gH50rNg9qkQZ65x5N5TMc7LvB7ORx+Lm+DEto+3aReXwicTOg0S2NH/a6Bytzh7tx
PzqSjfGvTm33cXpCXwtSc9kZTexLebYGdo2wFXOFyZlW7hlatFXZnECFpeyKgtpStjVbDwKJjGHK
vH4paHH4P2Ee7AhVMltsOUsj8+LF8UC8esPs7BtGyUot3Zs95B52zFACN85Q7WqkzF7M+2gEst++
hVRXWdrtKrYwMb9iUKwD+Y0XmFaPun4YYnpTiyUws+StNwek+tybF2rbWLunTXJeK8c+N3iReMnh
m2RdCfZO7R8RGVatCn0xrRtIWicLLS2z9+xhDMwKCpybs2Jo4G9qv+5W743lpeyAMhqtaqNsF1Fu
1QiAGgplRrQy5s8bqma7Ok9p2QS28qVTlU1poJhBZc/iN815aNQoQ+l6o+H6DAPxikt6QEXeqAX4
TkffwhzjKhokysMcYXwYPWHdn4n11c5/G71B9peN+9R6ofC6rNzZPXFCVQ9A5G+VXHqM5d6GDeIz
qe6waHwVVlxiVKeGLCweIk8090rmmCvHzdo+tZeIujndTlWzWQSO3zncOPxlqsy8KqpPum4cxGT7
TUGFmEmvtKDthVe6hLFAycz6Wxk2n0np7jt+WRoOfuIK8hHWd7Are4yVfkTaNyUNKcLMU5fMS1hS
IiQ9uXxvkJsEvS8bE4KmbAzS1hW6eJS+oSEoMRhPl86lTQM6cjcKYdQwzNGZWy8ibStN+uKKhVOX
6VYm0ETZb4tpwvE7H0Us/qF4w4qm7Juo/hCJ8KUTHa2BLkGt4+/Mt26vwB2hascHSDp69RqjHvfb
RugeaBYv26c/ZzKHor3okePn4eLXsaRJeXFiMrsqb5bVosnh/rGwAVTnJMo84v8s0eO+nN3dYoc3
+nG+AZOOX05Qmz8iPePIDBwl2scuOiXGzAz7cE+FJIcf0DFhfBAXRgE16vZIOIMZV/BhHLD+fbd3
abOIwfIg/PtDuHj4ibPUF2mzc1s9AMi6LZrWs0Y+bdgksgVPMx2KboS2NodbdDlvKBoUgl+q/KfQ
5MbhVw+8bDI/FCbcxcTT5pQGiOrlKKF9VAeAqYjey2BJ+kNbsw8RchuFv+fW3BSainJmbZKS9zSf
IwwPy8syF0GV9cyKznxBR3nSAF5ls9+hFZsW2yiuxyl6UZ7/lmH9mGg+Ok0fxNQTMgQr17HhNk56
jgEFGTMu8iPAwmskvhpM2yC4zbeqDsLwwypqGvhiB93gEOPIzVkyrMHehCM9T8XcOXhWQPvtTaF4
CpfKzjUJCugbVxlwLwPKonhpcndPhU22udo79Y9iJC5guBspu9Xbs8FjKht/HhFOilNvqW+xaqF7
q8emcXYmrVQ5RUet69nrvoSpddcE3Yimfu3sbEaWAk/XGJvZoVl8KlCvssXdR2Hjr6CrJPmoVGsH
qNKvU7RvLp6hmwWabLZDjaW/uZlTSwi8YwxcQeueSLubb3V39BFpuOZWW4f/u72wSSkU37agG9vD
tqWy1BAEhez2BRfePAY+sTj7BTdsQstnhH44V5FXihdJHdpE9tZI0jthaiB0MbKB6g26c21Sw3cX
FwnUpAyogxznjwttU8zV1l4w3XeoMXqEgqndlcTax1I/TH34O+4O8fxq1MOy7cTagLKOMjY+LKP3
iyE6mLzSST75DkmQQr9ERgRpmm9gO3+tZfI+9eXNMKuvURV/M/r2mIryUGbOV9qz26rgiqhSfawV
sZ1FqHUGsQlQ7/xhpk6kkl4aS7rdW6cBs1Ot3ZZJOWilvCTFq+4O5Frn19gdPvXE+rm0VEGV9d5G
FOLQl6AVWOdYVx+dYhNUKbaJCVSe6s64M/LqasqUjQ0bpmGiwlO21hzu60q7RG7yGmrWCyTwz0pR
3hwoxLKUb12ZnmUiAj2RO8gbCNO7AqwnwDEEqmhrcQ2dMSDgvHxddhDebuOUnJpq8RCA/KqsPCPJ
dmEz+ZScHuwLv2KIx5jGeyc812C7SlPx2gpxV3NPc6oe15dBn0kyoleM/Jg3P9FT2s74xdu7sxiH
QRwiyQ4hirE81Gd4E0E9pBfXNC9cDtev/a6ALzfMN3SwrUFLJZrmQJHixaIRGSUZ7izlkOn9EYLo
sbMvaJ3vra6fScefylo7jiPJ1tS5pnF4alXaYbAvXSYbNMu3KXSPc5UeEl0eHAdxMWK1Mxy/RQ4n
Ssei7rKTPKcAUgx1MxHOyPvYC212F1Q9MutAePwgjrAZjA6O4Q+QbHN1E9pHwQ69zLGo+aqJE6n9
amtv2nIr8CXKDb6befFyBBbGa4h7NfxezFsTKPFNyl8F9Re15sYcUh77Zoz7Tg9cnc897KcPQ8HS
dJg/tHDDgtm+AcrLrYP6q9iGL7BmJrxGXoflWd26/5jf3S9cU4otY2Pya321ts3B3ExveALYZDS8
bTTaXyWXSnPTOztJ72MTkzf+PQwbA/08Y32iiLZT2If12N8yMYCUGDLztDhOdK0UWXuY4rU3mY2v
ydjS1VZLrjFV/0Aqbo7QD7Ci2lq3SSLdppOD3Y5fpG/sOYayMgtJWoU4jdbEZdDHudw+0zV5ks5B
W/KfMnP1HEkpfnaV+mox6+2qiKH50cSMDIlCQ4z+PLXlxtQq5TjZzsCXofeBHiinZowuhTtKGMK6
3numYrFJLROxSzO2tlmbwUNDWw53UFmr7bQGp8qJhjph/pslTMUfyFXu0ygrueop6YcLdCVX0dzG
JXZ8Z2CGtMs17T0D7OhzgdbOjCan1gSZs0nX6BfEjb8HZbYDvdCoWWBTXBLbrbzEWgSbLULRz3NZ
WXRBKJd2r9lLc1ZiEjoV/N5velZDAgIQDGjrrara7P701eiu9vY8lWlAJfsy5GtEo1q1m2rbSrW6
JvhiWQmVk452eX0eGGOYoEthFdLOdh1VZ/DW85Ug9nKFijxfF+AfgdGY356n6ApTxxbJdahm42VR
EHDXN+r5blFPUrtmfPmjBaLmmkNS2Zt65OiiYOqV6ZUJz1gz6aeBecGauf7L56FOvyeabtzDzOo2
clbdndY47TkUeXd+3rKU9mxP+bWxM+34fGZMKKgMmmyBTdS/lFS1XmXf0A2sGExRsG+8mAnb7DU/
pFjZdIkHgk06b+7AaPgj0/jgzBBC2Cl1ld5rVQm39UibXRiMXARokniDW/Do1slJXKl9Qhd3KZbv
WfzdtGflE5rvslNL1wzSegzfcTuc8qnw46KoH6rRhpfWNNpNrk/Gl6KgQT4mv3CzbCKmnSabhVvV
2F5Q5G0Tpcq9w6e1AsqH7pUiK97Amy5WSuXD1C02cY6meBDGjowjNc7pgGbfEIy5ZQbfLKWjw9Ot
d925PBDcN2/wZhhf1HfXHO1nw64w8wrTnL/GjKLd6mMznoWM0y9K/s1tM/1StvmALya3D4XMx200
RqMfVSI9kWnSNGn/lA0Q6iYNsX4uY8Fr0prlIYNce+ntO5ne7Bypyk3tAfjrylCfNJGmjC4YO2/q
psTvRxX3TDLdMOYbvw0p4CeGyc8phinLX5tvklQ5ampVF56AsbePLOU3jZRLZDXGz2rMLpWKFbaV
iFpFIPo4vjhlG1+WRt3URU7Dn+RR4aUyg5XjWvukT8aTZcN+y7s2+aeuXxZqPZr8euY/PyaNvXOn
NH815cC3fHLbTTaX8QWBIWL0AgMZkweaf+W7GLfPLWr8OYvbzK+a+JtttvJgiDYbN+44YkZDRMuq
nF/vuCmNeS292Yyd7MPBeB8B3YDZE8QxmEw5mTUNXeQo24SsGWv6HilJfLf7JtyUc2GAXB7oka/f
mShIUwd7dccwcTTysRgfkVH5xZLrrxU68ZSE1gcYy/YauW60CcVofcSE6w+AauhEm422XzSAvLNR
0uY2W3ItUhveojK0XpjjehJuPL71dIBA8Jb1tkmX4Y0d5g2PkXV1Z2V4A4A6bsFlRQgCEGDsZApP
0SPjAkI2Py0vImLW2KSBpFAL2bwbJV20tpxYgPKBVdE0WWMiPsGdGqiLTH9W6yeyk+p4szsMZlbN
jMRQL1PMBVn0Zqp4h7NpsH+aVAso3/E/bcsyVXRlyNYwc+jejQlCrpYfGSeUXMqpcf2lU7vXpeCv
0DFo9MIitFpZ3QsxDutCXI9QjOxeqijrX2QBBrPPq+Vg2uXkM5FZQ2ttx3jbVgK3zJr9lTMobLaw
FGclvZNcKW62BpE0G2eVmV2EIp4HNdJqyFcMppwdjGFGC9B5fZ9SN61eo/Xbswiy/HMuaBjmjCtb
cDc7TRFfSKGR3AzT+h7hdIlqmZ/T528WkJ69CkTut8LFVKGPFimchn7F6PB5NOboMo4TJt1lJqrr
dhVzSeNh4+il8dYDHwpLl4TmejBVYKYKpvRdkbjaJlwznnPap/eRqevVNEbBknadP6y9UFXSvEuA
Pl+AZLLirglFksiwVXvKaq7mX5vRMr8wMhPoVyK0FyvqxsDJd3+uADpgUbjRFmGPIa5OiD14F6R5
TeFnAcFCwnwGr3ItWig6ip2zZq+ep56HwdECeGnqWVhhdixN+aNrYnbbNGjZaSbHsuQ6iHJyMvDx
gxOem/A0KxSBobGClp186DdimeBtOWwNRn3KMLMmzTG2w/zUMjXJ5yPVf8mTCJdSkf5Mpfk5SPv7
n6B2oUMkbcFhvzoAhy6GZd1sQzJ3cT1wIYeunRlK0GM3DGLbLrdznt1U1cRzmjo0BGyreyBW7Ys5
M69GHuMkBIG0q/SZIckV1g52gQsMpGSgzAkZLh24ZnoGSMQFzrVHmmbPKKY281o1TjlfnwdtNJCB
LHJn9fz31CQ1AlVQzHbs+HyRz+03y6wXjznSxSXHAnrm99oeGRmXJmyoBfhIlXT4prW13NPHafZj
VM3fcAk1mEelqSo+HzG9PFrhTJ6n7fcpjhqrnfKLSnf/Eo1lfnnefd6ie6LgtNSDf09JoiYeIR9m
wBEdPU+mVIFGm38PisEggSkW5U4xmeW3Ed3qf520Zj52Weq1winP9XrQmJW0txTn/jwFffjv+eet
v+f0vcOc3GOupayTZR5hinG8wrCaCw6lDuO7NTS0prnfK8zOsvMQY1jLZLem7V6yhf7w8+C6XNqH
qkVB+s+p5yPEer7i8c/zRlt2B3BcmPLDcnitSR9niTXen/fAD2HRqQT0bZknD8f+pyh0yOZUkLDO
cDCtB1Y/c+u2ivbnXLY+IuQRA7l8j1xWFeQ1W45aL9jfjbn4TEC4bnAvlDd7KO2Xxl1J3usPGAqo
wUQuftmtYu5lrDbnYW7x5E1x/hKJ9owxRwStjtylsZV8dJmmPsZ1Q+3U/XBc1nNGDDEbVECU0ZqM
kM8wxlEmgfPe2FaTn41svMSlZtzMTnMO2CXJLA/YzCNmuUXdEt57g72jdNLhIGK6Wc9zsZPX59qd
L88dbKY12jlrDb7E6vyTrLp0SRhEurIr7Xq6pHr6QZLA3DVm6LO/RxPB9u6Nk+l0W9P8GKapexuX
PqIv1WtkU7PMd9FGTiJplZulDhOkblP+w0yLexup/bu7mEVg/tAzqw3sIddf2lmUCN+t+UVNna+C
NejodG3lmT24/FlSi+JIMt7dMPnv3cQzYRlfxTozigEX12fOzdVc39Ii409gVk3KXymDJLjQhUSp
4uJNz+nVbZxsVrjcwA9MF8klnkIaNzXU9qnT9Q3lNNIJm52PyBypl2Aw7gd8eOxgi/Aw87lY/Trd
ReR6tUMy61Ay2TDkRrm8F8OG0QL9ZrRK90fvpluKQ/N3YhkvmTlOn/inwU5XC5vUUdJllulwzGtZ
XkLA0OAX0wdEl+pLZSBDOnkZnpL1btaF+5IhOUfMGO3GWnr9XV9uZT0ub8/INndiU/8wRB7e8yLE
4VgWVdDg3/lI5vSSr0pQWElxTBI1fWB9ZIqFQUVO6xrvg/NKC1owI+vPk7nhba41Z09l1+ziqbR8
vSzrq9K0eTAmdki8o6DhrKrr/CxRX3Pc6X7nuglwYYTTWC7o05WrXJy6flUGR78ZijW+1222ef5t
WeVcen3WDxLs76adyvpL35TKfgF97Ct2x5+bfcNqq++yGdlVqCB9NjYIzhdtueDBgv7n0s8ResHg
j95hGtt6C1QnLRwXi2PaDwAadIn7U2/LIGW9C9zenU746XQ8g7I5MYJB95oIS7LqZiA21nOtW9f1
Jh0IHLXpa9VFzenfA8jov3e1RpK0KUBPP39aS2YfUGSYuxGMabWvoY36akFGphxDOA9Vou+c2BlP
z1Uhqpj41HTtuVoXCrXpa32jzNrLOEVFYIUWBB1tpO9ToXx2JhlbsLDWSatbciqqmb2J8PUZq4do
rm0nRxuvYTFpp0w5zuzEArB15V5amfNFioWecxf/45i+0qihhyZb7bW2NN5rfSj8ikGsSDO2/p7T
Bl7RlfSrmaGF8RTppBr+HmwnD09WW/gmXQOl34oOj19XRzOuhqhuiLxI5Hqrd0t0eYS1D7fqlfSt
1tXiYC1mSfopSa+DYe1K0jP3RUu7e6OaybX/P6cWtz2Imk/EYFdXcxnDe6pk4d0QC1zViZGCz3PP
Ay/8m76w91JKM/eTtXjK1oOIm+GgZrhNlHI2bla4qKfGVS8gasdLAuH+3DrXkUbsheJg+nN6zvCM
S4nXMEXfYSRq2PqRWk97Ysis9dVC8FUmFpnKsRyDRe0Hn0BJ80rn7sHsR4y3DtJOtV4fWxcFe6zN
+DJ14lceNwxXs5TCyyDw3oCK04EQYYI4mDBhJU0DU+jJHbgIqSotqb7X7puaEUCa3OylG93iLVQk
FSzLLAY1o7zrq9NRG81LV5fBH3pDLTos34oBqabI3RPWPQZ89plRbyaLRlC8emXVNbBKcdieQpNv
n2QvIzrd/tnRqYQEACa8d08aIVLU7KU50r1JvgpGYThls7xxPR4xkam/uzJLv/LviBYrkWUGdh4z
SyI2HjyDHah2YbEi2VgNw678FeMXbBhxlM0n2zbuQ48x4nmPzU+xX3L7+5OmU+BduRmkavZJZybb
eKU3PM81gtxc2SYPLfpU26h4xLEcXlOGj3rqBAn/eXdxSwebUHynGnBBu3ypm2je08AeMPQb0Sfw
2bvZC/mwY6d5SS2j3OTC6U/kLTq6JIA8mMMQe88X8nmY56H0XNOZN1mHAP0sAUOAKoTQFIcuSA9F
+c9W2TWQmvRpEl+sKTwwersGmbxW0ShI4HXiimxBFi635620qdXbFCeca6KvMYTWQFBdHauGeFEV
5+bFaZNf2MnfunyYvzWZHXtLr/GVCwvKFPgInlOVw1U4qrt5RsJZBEAG18w9YSbtw+419dYlKdWp
2p2f9yZLw+smI7E1hlHzwaPADzGG8gb9cyA9Q/67WWQbOPPQbvFSsZBbYXTWs749WwyAKEZd3Cwz
dm5TK/bmXHeX56nnAQ4JXvEaDFEYlta5bZZ31GUiSPGcneOlio/RMDrBlDbjRThtsYtVdUQkz1ip
syL9kKW7ShOhF7GlfWmrrrubBY2CstBcAs1z6LVRxygkswh9S2XQbu4ajB1qQuXdMFFUNXfUv5VI
Q+lsi1+jPmzTCRiRNtfxw0rxhtdF9jsaVu9KNX4bB13b6HYp3+2cnWHYDSxsjjUSU9CDiPL3mMq6
3E/9YLJXHst9RTjwz61lPRevP40my7z8v4+rqm2nLFpA3MT4woyAB4pbeZ9bmm1RTdQ/ysyEAr9e
SJ4v4CtrbXmtCvn3Vvzfc8+f/vu4yu6sY2WT3Hw+ZFmf4M8txqU9zAEQaBn/7sTA4q3q6sC0bFT2
mpmEj9EIuVQkTb+Tpfk9aZiK8wTC0DWwzrQPX0etph2OZ8mTORvtiqxP8Lzk1AaGUhk6Bo4uu34l
E7ZUbXtxLSRQ2ETG+/OuWO/2K7gAuwNb1iyZGFFObiKmgvmqSP7KtMUkN7Jifo2sV6aZWYdmDeop
bCJW+i7D65UpUqXHsEzsbU+U1fMwoWbDb8a2pORHmMC/n1oiEeFGZB1eR9TFzJ7XGJCV+4AEdn8k
vVynB2iU/aUF8fQNAo2L3TU1XoupW/zYKQwY3FICghnBwhaOvObVSOJXjupb3Uh1o1ZO+L3FmhuG
8Sstm+q918jV1okVvrZay76zolkqncw6dWqFPYvr4ms8xTo50H740Gf7I2f4gRV9Kn1ZHRdYYN7z
7sgEqs3Q9tqVsVflq25ZF/TreDdVSRb0c7rsBm2YGZHWNp+aDl+41eZ35hNBtnRR5aPCrT+LNnYZ
FCEXGkKu5jVqTMg1t+zzJKZlt2hatjH7wT4viKXDBrY6LqWo3hk9lB9rPTQQizZ9lRERqDtxyZkB
spO5Xsc78IzdC5ByuoJWdWikzYWNKzV29Fqt2PWT2PgjaLbC3kQ6orIB7/BorqI0sO2U/6/Cur4q
1tYcUa26GT3wOJ/3o0ZH4a+yZ4LNmgy6fIkFLfh5clyM0B+6GWf1Vme2EojxvjnBemlO/Bmus33e
bCsz3uudooOgtfWEHAMKMhVRd8az816OUt0/Tz0P/yrLuhHLHf5gBl+w34ZZbWTqKR3/h6jzaopc
CZPoL1KEvEqvUnuaxtPAiwI38rZK9tfvEXc39oUA7twZjLpMfpknPeLgkdJvhh9aK/obxKOhDf4+
8/cH/t7gLJ4pEc0ZEy6lDeJ5jhgwWqnBRqygrBUl0EO3XKPS5fquL4R1/vt4jLlXlLi5F9E7B1/3
L4pTP6/SsTBvWeUE9PPe2ca5la6hDxtAj9c95fI1SiK6uePMqO756D8Ry0nav49oTpcPsyjVbqxT
asjmAeEFxN1/Sjx4gHLXZSLfyfVa1Ceo8H//tdMFgLD1v/73ocmMwS/iYe+vnCbyVqHnqeauXP/2
v09JjaapImvu/j76o2+sfyozJ5y13fJQ23l2SQymYmPcJ+951BYbRq82Nwa/fyunDUwTeT/l5lcR
mxTnuTqlQZ6mMxpX+ZGzb7WZzVl/tanQ2TGqMXgFrf8V4TvwCBQQCB1PWaWlb9HicifTxDPcsPpO
R9IJ/vu8y/+Eow/hmlKvP6VPkzUVVevHf1+wmA0Paz86QqsT589i7f/+4N/HUk+3sMYox2t09/z3
xomj/33v/z/XWfSwQ1zaLZjesBXY+Hs6m4Mj7UWR/Gj7cmfEczhR54IeI3m5zEgMNfMr3TPh+LqI
n3611w305IoSSZLAr36+7EVqNFsNoH1Q0czWcfyO7QQE74hFQ3JZphEF8B+QKPTfndS+OV8y/VSw
X6LuprazXSmXPaYkuV06477XetoBO2JQ/iRF6Ir20jfWQ9EI+myS6mz1sUPesb0CAsR6Fh1WQR2L
DVc8PE6+ZtEGh3HF4fTOImwUzSfRKnnWTZOhUmu+9Bn0O63pGSLWCCXYd/0oYnidPAib5QauExMq
IjQ6JlyKvXBu5p8kZR4ZJO/MaKkZQjakAbNV/8D5jud28sdzaZKLpEXz0fHXhrnUuXXwFPLrYj6T
1or7VjYcIhcdJkGlL8WLDr6LV5t4SsrpnGSoFtHoZ4HEH5yy1ARdSzF23R1TZbysa8lej/wNvP2r
O8FyGvLqweHxcyw7LPMvWcX38Eu/1l9pZlmcImvC4TquIiaAcfCmVp7pSB9POC9UFY8a2Y/ePM/C
Z8hKADYnsudn0esyGM9F5d8xYyM2kk8rHTv5MtvhjfWMigxteiAbXe9Ly9j0zK9b2/y1EvdHq9/q
eJ6Dsu3JKLaPXZSRt6JpKBt+xrr/abXi3NBbFfgLiQih1I5/aefGyClafpQDOOyhiHc5yhNwf5Qm
0zGtjcWI28beCA559TVvTdm5JypEwjXyHDEPL7plr+cjhudO7kq3eKwX6ymq3AuaWRa6aFdtS/BL
Telz25nX1J/iLZ3Up8HDRq3Wh9sr3Xuz0oI2LsqdBdMxG/tdOup3IpvuINXeFbXEVTW2oUCrnUkX
YNYhayFemcCJWX3Kwf9tbMfBiEPSnNSX4elemFiMTwkv9LH1JTSykHG1a61ZI52cu/jwGhoJom7m
EKgO7VTfIRl9OgmuStyVbHMGlNup+IlNcEetiu/Rx3pcN2uH0/DWOOJq+hoKm1PcMErOg0RkR6NR
J42VdZuVMz4mrmzT6kejSCpoerotG7SAusFDLZp93LrxxovZKBfduKn1u7Yp2q09F3t/oihFn3zi
LWm5TzDaB4NTP3DeOFOASW2fUoQV8kUGsnNuyUTGjJx7bFwbjqJq9a4MJpJmc6+M4tl3UoMme+gS
SGyhU9viJl5GSEYu6U43J9Vj8FurTHxVLtQ/h2e9brHzTfFv4+wibNMbdo8GhaxkZWMmAtPrxGu5
YfHg0iLbR13QgdDkNed7n7SuP4RjSWgbZwyx9yIDfeClKKPFmS+N5WedAOYYMhsVY9HvkhNZ9Yes
876LVKabdPFvjYm/uUJSq5YfHw8bDgsSyQk0BImgvuvxCgdut6XYYQxmkowmEebJOMwOYbOp1WlW
wurelndRE1th7cmrlnS/goHrinkY8TNWQ12Fi6H9aq72VmFCoVNhL9zuNCOW9d2pn9yb2qmO4FKK
Ta0ooMB45AZdZb87OathYc5fsYgsgom6E5AxaLdGwtXcsy3ciLrGN7ew4frxPkW74vSLMLnkw97K
qHS1XcWiOsuntlBXDk+/BA8fqTT44eS7F7XOjk8w3p5o8Gqbzt+4X+SjHnOVvWikubrhH/IldyzN
MbCaECzJkg3NMnFoajiW4pjob54xU7bqddwhP/quz3cjBX+j3ppBlxp8g8lCSjH/skv5OfsQQghV
O72GUcloPgjj8izQQwfPxThCRd3X3Y/jlUZYlelDZCc7xerruTg680TMO5PuPctW6szo6rP34GQK
itLbmW63HKvhUD0PS/4T07AVcOG4WjlNjb1v/QKGcMKKQO40k5b0u0O8LMbtUE5PySAJEkOFGa2D
n8symCPX2mZeBiMItIDuUfqTET2Fd6eFRTRVQRolN36ODRB+heXCa6ycX22arzjZ0UsN/oQAbtfK
RFBoEt2VVX9ceg6rMeP0AT+HNi7bCOEptzfFxa/Fe29BVeEIcMeR82R5Di5DiA0AzdNnI+LvrH0D
WmsRhTpoApGZP4aBKSsh7G6ucnmbTS9RjWtpjJmPVxkpjhiHJzgv5ZtWKOjcCJyh46y7eN+OO2Gq
6dSL5idb0SkRFLa6mUX/TI+ezJkkTlbz0lZzTDQq2xuemreu8PXAArMsXBroKDqFDDOEduQfvN78
ERK/rmABIqI8hTO8poD9+1UT6q4zxL+4jOygr0rITo41QGyxDEKiw/1QjP9GhHJhs2wmRfnGUeOV
p6ffmVb3MOP3MxZdJ6Pe/5qomGFjjKTt8iYUeoEVs8DJx7TphKH+dkyjS4X3suhwmhr1SXMHOG/d
vCEU/msWmtyMtB1rjbZLOG8UFeGryAIExXngboy36QSkqG0rLmXyw2YqH+S98Qp5sKTNhp/WpPov
XS4MVaP53I3ZXdwTGPZE02Hdgwq6632Aini1uotRLeRaK0T/wn2ktJRS1T6qthQAWgFYN7LIRGYh
QE344QUmYAd0F+ce3DrYPkCIxECJl6K6mC5B9SyfFmS7/nnAEHHErDXSlisjv7ptZEkSvEMmSFLM
Zc7iX3k8YYxaB9M0vVA1SEtZql/zPs022DEZwzYj9wZ9Jp+XLNirwUQo+j6qSiSB8qIJ57wUz6g1
G/pVkotXtN/JOnGtNB/vm1wu2frR36cY5ix7DBkqyPJOXqApCc68F32qvkc5dc+xcwFNpWdAbg5K
IVpkpfYN6KqkSgbxbYEoVLOZp63FHVf3uUapJOPmkO+MpaEVJmvuTUUFzpLVWGsgCsi62jCQT5kh
88OjznSTgt9yk/7Tn2wmNZ3LkHKbqnG8mC1PqOXOLLiNf4PpCAwGi2pecA6UfnaSkXVfeqzHoikO
OUZvSoV2snGKveskGVwZ7Px9pB473C0EsOp8R/SXRqC6+CpYuU0HfFLljgfH9vS93i1fMml/xUwA
xORWHDS+sTKSSH/miYnwnqgW817B4wxUSybefBOzOSdq/OQ6R/A7ghCnpPNiC+Vu6UvGIIu+TvXL
c5uJAjWcnlOn/ymwOASJftvRTLNFdX6fpPbTYRqPG6sKbQFRzMvSu+GY+hq79yS41yj05HGYrlkq
2AB8k5LIIb1X0voHTa3whvfcX1VBuez8nIblXnbs8iN25SF10dtZIGxIOJ5vHipuNtFcujspOKgX
+q5s0qe41fYihkRRTxNtRZx/Up3s4DBUy2nGDI6rCBBjrduh0TIFWWK8STzrAOv4jnG2h/5Ai2y5
iG/QXmK7aKqGRoeJlk4dsZVT8qGl4+q+3kzREnjaOFzKbLnMTSO3moYBgcNGQ73Armn4u6Fgfwr+
v2GZ9FPh1fdTQ2q5ah+W2vzROaGpxft0GuPHtfW7hiwSkehdM3EKdmau1Z12xjK3KsYxpozKTgCd
nxjkHBLki02dUZFFpmLYlskgDn4kXr1x0UKOa/eW4mi6uM1PMiNwm34HmwSdI9kJ0Z/8HmySUUaf
Tkmr1aj9m9Ml2upS3UE+r9fgAifSKKvDdvCGF5sY6pjN1wrZBJAyjOO+/WySZNhEw62dONWOSlUL
78fe0DAmOxNieB7j1tF5uC2TyYGJ0E/HOhqd2cw76jzvbEnhb8pLK9DWIadbc553ANwl9YPfqOlG
z8uzQdPZFnjUFV7Cbo5dmEs5YKvOKQQ4BPyc1fQ6+hXtWXm7ICMYmCFdowxcO7smTnuGl2ht7aJz
gFi1E+kJgr4G/3YtOfE61tEdaYLiTMWq44fVJKOw57oYtoV4TbeVQo8gGRHj87hxEv7JpmckQc8G
QTYPgPJgoJF6HTkPR+r+1rTZ5+AakdF1FzKaKfCKXJKoGI5OjUO5dlhkWSLJA0CCUvTAJxo58YEq
+Ba++ZriwU7rzUA+2io917rVhZIC5CZzbwi4lqey5jvWUpmdVjckjUvoRCzXWxG/ME0ELZuTKhU0
6U6JQ0cc9a7Y0rjumdx+qcTe6m3mcYeGZqz37S5qbAvMj36XLent4pneofLKMUCn23VUTN+iZWJH
HLgJDxz7Pb1tjiZ5tkA5iHV4E84jVnVU7lt3rLHJS1ax0k83M+vaA3s1Dl3YI5HFWTWWiIfMfcdg
aAkFe2jWRzHzJDsK77ifwGzDGUof2P2gQyTktlszl+Syx6PXP7DiYE+RJ9GZGG5NTlelOsCxANPc
Rx8AACfT+TJQiEJdTd39ssDndV3A/G5tvnNBgYZfkOet22iHS0gL+r7juq9oN9eXaUvFGImrEuXQ
so9m4fgE0WBJSZ8JVJG195PT/Nj0yNaNH+jJRPqlZLKj4fkqXNfYgoLlsdBQzSc1NYHSTBJOgBi0
9XxWjarY6HAZDeF+2ixguyG2b/KpCA2ny/e65l6sRmtPFkbe0eT/gqjk8hUNLKzAhXJPP6T4eTln
u0HWe7QXUetmlAQHRiN+ixnkbFQp0Gb18goi+tkb7IvTcxmCQ4PO6+zdtc+d1vQ6LPya5JhuXIti
IhvhYMDzM3rI6vVUBL0KSjteYmruqWPWqTRIc7b0V2aLT20qqi18FhIGtFNb0sJZHf/LZo8WOv0t
Ub7FBcVGOOJcZzhWQzjNwL8NaS9d5K1mlf/ElBEQLjnkojm84US/w5XVbTmmeoHpsWbyiiTQkCcE
k6glD4xDpPPA1IP9C3fjOHeMEJpZMavgJTwMMFsGmEg1L/ut6iwzcPSYosqJoRvCM2MbE0CZUzw4
pCnk5GAg9MRPQXvnFHt3srFBuYljHftkrRochpNHXGq5q2zx6FXFmawabZgVniMvgSslXlntbZfJ
VCZ7xpEWT6Vh+7cR1owov/S+eRWj7jIwTc+MEI/53BJolDaWMPNbRN536kGxTLSb1KNGVIkWG311
8QfSNQgzvJgwrBPjoLjA7sMqir48PGkA6eBMj8Zvs/5zManuQKXFe65DdtQlS2jP+J6zg/EpvJks
dvTPMQaf52mkiId76aDAOXKN/yxS9TR2817iiGOoyiGdu8belu6rLA3OEL3NawI8oE9iWVi9djBt
t0aDICMovI/GK/Ow8+ej500Q7Usiyb6dYnyZ3soElckra6asCn521Zi3okgZjsgi4hj9L9bKw2xY
5ePfm4x5wj7GcRj+fSi5aZHVERh5Z789crjclwKUUJITqgMLEu/icjBOC1/jibbOfZs5M55XVlLC
8ytnZ4IvUCSnpMzvWr1URzUkd3VS+gcods/Nai7NtW+87lyV2CPQyJlIRNmhWJolVGryuQRaI54C
v6T20tuBiFs2vqVfG6/RLtXMhpvq8VmfCe9pOsF0H+rXMDv5VhpksmKfEb8Rd2dyynoAybc/Do73
7jZnkDRvdrVEG9HQ+I2qdGSS8lyk5feEIDWo6Qk8eXOAY9xx0h+TYKzSJx8VduvDpFrGZg+lhL1s
4jCCwPxe2uVTYbU3jjTJxIPb7hOmArVX3mmeuohxeRs8sXeL7GL7AGCyjuykJQgT5hU2Gc6/rFMt
Nbn1PSCujV28Gngcbxei75Zm0QeNw5Kdx8eS1Z0KCUw2ZXZRTKDBPA+Sixg8uTES4goDWaPes8IO
OuMiKk7YfXnCfnCh7JzLsB5vI375rSSsElUraAqtzvRg5RRXlyE6tefoI+Z019b1R2Pmn1rn3GjY
o3ZymYD485VgmI2beM+sLILga1sbffSwiWRDaHlDFapaXFuTcKNpgfmtMYXCXkSLK59KrPo33uSB
0eDxhnvgtTdet6jd+k31XunsTASzyCgfSjOLGNhnXx1tHZjUKUoMszF9mypQN4bBWRb8ok1W3yLq
lnKTod+D4c54Fjpx2kzZrJYURGClKyTOJKdKmYAnH7FlblkCTllZrqC6OtnEGkzE3mRNMgmJqEbZ
RAkTcoc6UPGBLk9Qt8PHQAw5byiVjw33s4/iTy7HT6nsb/O6v8ixCmurI2lYgZhejOEqkuKjpwAh
aCo0hLGLj6YTPw2xPGb2/L3QAbJpR/MSs5mylA5m6MEko/xkEPGzBR5SpwaydNhNtDX9OFqPWX5H
gUASdBFX5Nzvz1YNWDm5I8F6I1Nnm0YV437rC8c9ZAu0s+3ACC7PkYYM85OnHgyoP5xkWxyxO00h
0PXLnO5jr493qOVUZQoSnVKZP22a7GArnhhDoIwWdHYvXARay9hCJPudMwQJveNGEPOL7im8CuzS
lQTd7Bvs4k9+5mzIpaCZ2MPD2HZfeChP2En1YKhq/2Ci+1WRvDV0kuRrllVg08exzTLcjv4ro4Fd
PMpv2XBST7v2zPODJh+ftY65qlTGe7JEBWk5PxA8qV1/MczhKJaUBF/GT7szRszCBFD1MQXOy848
KOdLb+a3VkyH0SqwrXfXcj4VgD5Rk2c82fFtxMriJu6T45ivSgfk2svX2I0+m595tp6myN1wnDrb
EfhHXiO8ei34r95wXpL0fs7sYgf457kVJcRqSXSgnd+grkIRI9cJRQFNN1YP9mKce35Yrb1tf6Mk
fgDtdt/XrAfVej20GVoItpypY3eKIDgwAdskDU7FNTYTOza1hAs/BiWWrbM+IBlByak13jIu3Buv
Nx6AvnjBnHYgzVu6gg3rFeL4h/3ede4unRLcsRzfArMe3p0WpFpOItS4URH7j498u/LiuKQSZ6/i
/jkdjeuUX/vkB+rFg2PmUXCf0Vst4wmaoz+9gEc+Vgu6MDGiQGIusZuZWyfrAQbYjEuhpl4dnV0s
SeevBE/ZzmF+ujXm8bzMcEkpdTb36G4YAzkddfZnY3X0r3hNuJBO5fU93fS589qQjsTBecudcwj6
rrpEmvyHqWmXzfmna4IK8PsPcS8T/6Cs6U5H8G+Fxqs25u49Cw1uTg1uZe4/hzn9Qc104Bo2P4tf
8syQWyNpcoit+WNiod0v/IxN7sTT8sOM2OMegRBZWe1hsNb7t2R8m5dQFquoOCfpT0451kbTID3b
UccwxwZN5CJmVgi8ZkU7zDxHWtDoJVjPHVI8j42qAqewOIBS1buNap8fnTXSaFmN4Jnab6PhpJqw
ziSzfyjG5SvRBpJLTrqTMbfAsrq0KOY4J7+nRpyMCtMrygBsa9CUNb9dJCQIkjO3ZYJl6QvawkV6
ezi5uT9i3BdQ1eRsojShC/gC7UTHIkdur39zMpiCQBM7mbMTwnVEgtjbsD62QwEXsJ+P0dBb7BhE
tX3J7LDXrnqZ/JSsCiG9jW9ebXOelwAea8K98ZD6IdnAELpSg9J4sFR/ZwwE3dHLPK5gcbE3tm1r
Et7siBu33/FqNa3Q8ch74e6uWZGTyiTYkZ1sMb0VJmAAtAF7ZcyMDatg3GC0O2YJoiQZvJL4wJxy
0uP83DaJtYXEyHLOUU6Z/olfLBGFW7n2FXX93klShFnrVDnVJtWExlPwt7ZkN2wJU1jjWQ48V7MC
z38E7fzWD1kEUIJByOg8+Lo+bOJoeNT7utr1pf8S2eMLtlHyJNWIlSi5sUznLjWYCOj45Ti6qCB3
7DO1NreGF21IiZJsXzi6Rzhr9mX62Gr6s2U1CX57/z0eOKRAd7hdsvI2RUEMvNR5kLn5JKgXlLIK
SzL7OypbyN1RW1Anvg0WcvmgqiyErcrDqr5Rtd8JOjyMCUqjUZJ1mzX3269/sJy9VQhwXIX5XKTt
bLmsJ1ZgJ3pNeVBHkNFPnFOl+HH55UtX4x3JCv/OIiatlc2Re86b7pcyqDkihYPTcS0vxoPlIPz7
erZHO8BQ6qiNcExgnznDFKyaBifCMMWitMlM4xEgrh+aEOZHVR3dDIyGT7NXVemfEK3gPHurU5wl
yi0QTCNjeUipHAo56kKQESALne6XSQRcjtz616cJKSxQLwk8J9UxE2602d+6RBA4XwEFmD3skXjG
MlxQ0bac1RMvKAgkifVlJ/Ld5C5404L8qBbMNkLbkTtj4cJHp7UswjZhVgZPxA20J4/6E3weO0ve
1Kl6qzMmzPEUhSp3rk7b33ZTzCZEUi1IpvLWGe1Lb2BSjpoWMIrHLS1q5Ys+nTJ3+mDytR8k4zgk
84IEoT+n/wo7RdhKGsrMs/LCQOocT+PzCMWEg8FKV8rg3+nmZ4eIoSlyv6kHJZGse9hWZMft7IZJ
Vhp0HIWFqpg9NNFLa3t04YAaNTqmq52tAdIfmg/dqk+Ia49zl7GMtO+g0OGOD/H9SqJdyOAx6ps3
2QRvgwSeb56iUv5qpUftinMbjRnfswh1J4ZVWjL/iBLU16rhztmSiUmAHLrWFGR1fuwn55MRGjXm
t6nRFqGbty3gC0o2vST+MkX1wuWGvVcjBpwMewxzY+iV/l0GnmkvxvHLQ0F34+w+nqbm6PX3zFKW
cFlHWg5hQySDcWtO40vkwJN16/W4Vcibbouo9etBKeSWTVWXW7AgMp9h4VkYVgKuNFseH7e9xklG
zZZjP4xILgTeP00xbXy/DwsxTJfFqVSgm9O3GxtL4LtcliO3euVY9ppzjHF9bgQ+8V/M3+5IghJH
dORVt6Vwdy0GMtwUmDISb0F5qb6QxC+F9UJsJg4FU/qAO96/we7OZlnuVV+DnzWVt0larJ05DoUl
6+8crd7XWXp2M3Ks1cyvW+W36E8/DXtQgKxPNuJaLYM49iXERV0vsZLEdC4iP3dIUWGta4cmQ/iU
goUjYQTuA/UYoWahebk3Q4ElYew/2JJTXMpdYLKdLiPWH2l3z+jtzsFxJBa+vD9HP9EyiocSOdNV
z9ytXeKGj3QSrdBFGDAle2D1NGZjSTCQePNgMlGrDDRscHt0c3tjCovJAtcCmsCPPWArORz/QV5t
DV9RQaAfabZIz7yseoJyG5uHRsjh1ivbHVuQueNCtlklJFsyNqrj4WZJ8HIKa0Ll1v1HmejHzOmL
Q+f3L6bZ8qoyOQ9wB/3Fj/8sFgwIbh/DHsnYJVSMg6YQPBMKAWa4gqzmOODyMk0gv5Mro5oDvwio
p2M3qz3XTcxV07bjgMlBNrlSj+UGusvh18bzqeAGBlWaD9yuXECoSfZO+XuFhaCK1wn8h+hJ16DC
W766d/mlL0Vz5eZLYc8ynMZM/MazPgaKEowS8k5Q1PXT7J8NOdPtrTAyC784DGQJ0pkf4+SJ9CMb
tClglerDvOVYqcZqh8xWR/RqTAc7tUG69GgV8WXovTNrFQtnPlAaot0Yc/GaNTnCSHPlZNYfC318
00fcYyTKvfymaxD9nKhH2COtGwEy7IoevjaYtTRNdx4kycAY87WFhjNHKpDglor7T6Ba7Ujt8N5c
RmdbxCuWtW8e+qg8d5VOYxcqFjwZbsRYHQaV841QiMiwVi6ocd5vLehQaio32yZ9/6CE5C/jmoW3
pzCsftMs+IQdxP09PWlPoIKhyaQaNglsR6VePy7YFsPBLp/1IT2OsYUOCk6lXX7tFsRpVryoMv/u
U/NdCV5sotBeEoksu6jpw46dD98E3JqNLrSDGeeYrMfAcorDt91pgLa1blM0JmRy2vfKGb0T9Z3r
NSd6rmS+scidzvWUe/w7KtEh18dXZKLAa3jdxMVzunQf86fejYhs2iZz93rtGczc5ZFjvkchF+oh
iCts3oKAYouZDd4EI+atFxPYAxGyG0GA1PMDHqKrEZvf9dw/LwtqZeUUr52fPSspSc2KgDtDOVGP
zTY9695laYt3vcCE5BgFkL0JFHnTvBAUYAhg74Uq7b1D28rCpK13U2/vzOONnVpbgwjMHujlWbO0
79itJroT6DFjCsk6MZKbXJVP4qQ4qEfuy5u+A/QuAOqPEejYSEFCMjj8Q+bFMFKUG0af9ypttl3r
flb0X5t++68t6ouQ3hTIknGTfzS4VIdNm8Gfy10oWoxZG6p72ng6ksu853AN75uGHF1v7jjOwINS
6DK4lhHv2JVHSs1sCSbPLy2mvMs5LQGdZu1lmnktETBDZU1hLcRvPrbiIDPQ3H0w/ZycKbMCTb0f
2NEYZ4MtU2TtI8v+brT8J3ftnxmkXapI97hIzeo6TmQevMx8UBoazVoUIPFxBzRuMJc3lk05Yeh2
1bwpBtcKlSyvnEzgWGEzRNTsgY0XdN1W6xdMi5M3kTtf/BcIHJxZkgUOUOlED9hFUlmT0vLEubMT
mCX71DbasJ0oK4iJKtK3abD2Dga+luzTEpK+mtSGdNWNG7Pqt91QUe+2EHXQwFwDjiGsyFSGo/7G
UPO92VcQu6zxY8nr55RekS/CecmBIjZUG9puWXIpeQVku1Ssgx64IVvnV0Lh5i2xoTgcC/9cF9PV
0i26st33utA3XmT+y2tml/Pce6GMwx4/zMZwB/8zAhO9npsMCEeyuvHb5IWQFqF69oci+dbNfORW
/4Y1/Me0EBcw43yWxXydRs6QMmHbEEZMfUEDLA84WFlw6+5sTIGYG0Duvo6t8ejams69PIHWyK0r
imtQXcaks1i1RgifhpcBkldYR44V0g/6qs+w52xG86YiQ4CbOGIqpDqWEZW3L0NHkMVgn2uZfAz6
Z9XNx3jx5da1lrtJMTbUEwqBsXLUENeqnaRKbONmWPNTrNxwu16XpGh2ejv1G933+h3Z7u9iYEfS
bOaeGjetFMDoYgAuTYZn7FMbXfEXRpn+YPMNwPyx0qPwkY5NTjP2IWpnnWjF8tZMcK1iE92cI8gP
WCeWB+4dk2FhJho2PZaRcBlwKOjxZ1sg9uut+FoMLrNA7h6GllNu79wOE/ytWi0D0hNzIJIg9seC
lBxVKZwWF7k9zU3OE+rqlmbHPskgnIoowkZ2roEhLneOlNNGulyMcgk4D1HP0TObjh+u8fM8MtcY
V4AK2nTYgRsOG7P/7jUvunT2Ry1R0V3TKziWLL+sJuqW2dVOTsDUkXdT7V/Pf+T33JMzjRlCD7Fh
BXbicbFsdkaFQUEAO5nX6YEvDf08p5xEC/GQVP58sOyK2/A8NltHFaDLjXFPLK3btZqb83lRHhT7
81ZE+cdgxpSBlBEaK2BOG4bTY53vQWxPqbkEUQRoUaT3pZI/qtVrAttgp2dvfvUniOmTjcaW2UDk
YiK+vZmsfp1GHRjRAooA56xzCMtxX4e4n5YuuZYWfm9r0BPKQvQzl/eJKGKGGlmw+s95xvDRP2ta
ZgT+4L8rD4hZMUz/lJgRY3moNHIJeoNWCX00hNsCFFxZh6m16ZlXdrozMPrzbBvrRkvOIQOfV3V5
jUTQn7ltGUldY35abRMxuZJG9WcXSpTJoH7b0Mez68b2lEn7vQDsgRDf3dp2caQn9UXLGNWY1o7C
z1XgBCvnmIYbJkZ21ygA2iZiSIx7br9AywjIbbEgxbtpHcLgM2XC1Clyqd7Vdjlh6yPXRuGaBzRx
/WHWGaFitDw6uYoeTLIvmNkhk7kVgHa/dTaVgY9wmpHXiOzRicaamfGDqZcmOZO5ZvoNrCJIcrZK
HqHFiPhm9MoJypFJmIfqYDY+qKZieq4M/ac29WhvCOozgKHN7Jf87PqaQ+RChxfoIxp0tYxxtvQG
iku4AUiN09uNySOZp1m1teXcnjob8unfm78P3aZr1l68R4GODG/aYujtrBU7/71LcqvDpV5j4xkI
EBCzw5XaDTNvl1iQ14wcLu9S1dgT5RmDnLbLYpM06/qpvzdYx7my2c6N22P7t9e6nP9/k6zFONlf
Ow4F1gdir2G/okNJQAMG/XtvRYT+/4f1Crqy4DSzA07lqeEVmv/3rr7SRuf1TVRGTL8JXnJLBY36
90ZL/++9vw/FCk6lRlQBsTtqNftNUwIP5PDMu39vKIOg38Ou7+2VXZuv3TwZm1uAaEmn7zpL/Xuj
oqr7771S+IOx/fskITuJkXf9Q4VhtnxB80e5vui6xB1hkU//+8a2Uy7V49kqE42gj/ntFwAOPb5C
rhlG6CGKcUDwgUZGmt7xRbgDv6piom2KyYhd1qitEtNjNDLE6lyQVOa4UByw/mT+vuG/9zjq8ENQ
2Z2uOWANiIQucQEU7pQT2z7haN25znRTrr/dwX7pJKaxJMaJN7uhZ9X/Q9eZLTeqbF33iYigb26t
vpcst3VDlF1VNEnfJjz9P0D77DrfifhvCIFkW5YgyVxrzjELGP7CAAsQmLRpCEeEjn/oFT51NSL5
4u83M39b86aevje/IdIB8RERPj/m8yAaTG/VauaPuEaHnx2U32ZALULyIdnafUDKukzzkv4ca3FD
+0VB9DfZdQpec4yuDb9lVFpCvF0XX1c5UZ/j//lcTNpnpOpu58/q8TT9bW5alscksGwkvfgJ0lup
Fvy4+WEvdEC3ZdrXRCfa349jHTqdx9Pt/DAo7Xw/b/p0Yj+XNsKCmSYcOY0ruMimE3Y6TS19dIh4
E+96zcLzcTL973k1n1y+SP01BLsj90i//JhPyabTQN7mEF80GccIrsJdgMBhM3+k7kzgnT9s+e+l
8bg+/t3N6hSpKiIMm681BRWwnx/lwUjZrqLPiDCCkmhZV/vHRvX+eTR/YnQTaPdWdPDDshn3CROn
/SAFOqZpIyylQSLIlCRDF8OKGyhhV5bRrZk2tBXahQshZ206PuvGwSSKsMy4T4JrCm/eEPPl6mVM
I5uyblRSGjHl6GCl9OwrPSTr2EfDvkkNY9F6YYOaCdxLNW+o74e0o89/X6+hU3vSm7jezT8+P6GH
LvEQRNSv5p+anyiGqNnGI4nTWqQZB8vwrr4aeNfS0WnTUhhOMw6RhIaqxgH6ajhpd5lfEfqVdzWN
9gcy8ClC6T8/mbawwoOC0XrQk2VB2flmKW5ws8teXVESah7Hek0GN8XNiHkpcx2tN7vzhjhceTDg
z8w/Nf881qP6MnCTaP991eOleIyyIm3PYRpdXTW3D3HZmleSLTEmYItmnRyb13A6NuCDXqU0vZej
mYSwcZiJMxBWn/NL/r7Ojg4QIJXL/Iv6kcUxJ8C4QvOBfldeo8LSH39kfgEuHJOUxJEFHD5JRkH+
nGoV7kZJAsJTEUyiCwjRxKu5T609sleJSl7VU2IJ62oq7b4cfeM4TD/L+G5dFTIAFilm3M18bN5w
+7WY4lAI+HtMG+LkOM0Hh6j0d7KUf6hFRrfCEcO1KFaSutfNhbhpI787g7PVr7Y93GOhZoemCY3r
fKgd6Ao6pEQtFaQe86H5yRjl+s7WWQzMx+aNZww1X/Z/H1FK1nwBSypTJx7n70uzvobuVEh6+NNL
5idiiyyqxjbf//71+ThMoydROYSY/PuuPCZflKTpy8+vGKY3nzZNtW5tBTxQ4ZRXqMuZa/mXYtpU
Lrxak+S5bsQA5Aa9ddVyx7qqjMiL3B5KpIccA/9kXWGcy4lUSidsOjZvPEgRhykbHHTE39MrVqzk
bJseDbdDT2HqSZSts1JGIKVlRzokcvlXacfxQaKepyuMeKB16A9LZqKwvftrU97NcLxXDfP10ZFL
TH8/60Yo13LaZJUM16Huh1Pp3L/OT6g5ecu6g2zHQkeLo0Em4iRlt5tf8jhW+YeSNf/1sRcr2o2c
i0Ovm/qGuPRwWygEbWA3Hs/IAp7GnPiZqdMV5f0xqKyf3LHe6pqILZ9lViwjlPc17XRxttBiPElF
i5Ze3RPzXq3GSHuJO917ykt6sVJzXwvd39YAU2ufN8yo8WRV9pPtoCSpvVOPP2nA6dbI4FfhwWqM
Cida1rn9VJKxU6e+t46S5pfft7tYwzBWRn711OqievLy5FsKQkZx9Wa6/G2XiQoIfBdkBlUvuyNd
3S9+mp5mbI0gIvoD8TZX9Imh2tqPTNYLfs0pleNXoJBHyrV/GNBwlJh0eThv7MZVmd/1jrKYH5rT
/vyMleSghSA/N+Iy1pJhY36Bl8T+P6+d9wst0YCa8lPVv4/8bBz2Y/qLfBLixuYn/+e1j2fmn3Dj
mvD4VN2VigJ1/e+rH3+0hUKNmmb63fw3b0nR+Ov55/7rl8/PPt7YCLjBaWLiiqe3RGHTeKoG3VwO
rv+ftz2/+r9+7eMHY6MpllUR4X2afvLv+9X+/u+PP/n3P/bCuMKy633/PfRf/9j/flKWOrhbk7Qw
tNp8B39/RkIHW2C+A6Q5yHtpWfEGlLtVmPKWF0X3rETS2waD7zyRRjAxdk0kq/Dc4p0Ra92zqfbF
raMaM+3MR2KnkpvCDcmTjzBS0qveOUmHLqFmBDkNXTsciry/GsOmJazjTdpKdUZMTyBwLJ1nM+ko
Qkw+2YM1VgNdIDFYNEMjqqYGy/Ch8pAe8fqlYo7d8/woyNDv0n2OD+jbK6rsXrtWDaV+tlnhUd4C
PMNCQ2PZldnd3UNFOsV7V4mGDasgylhze28xIiXdzD81b5Q0W4ra3LklhFSb+LujbtKd8Rxrb4lO
HC2u5adSc0mCsSzq2xl6sNAkUKjz5LgrgU7Me6QnjDQQ0JpkNUa1APjAJYLRvc6GDJPz9EjJg3jX
0y/y6e25Hu2l9jkhrOsO3lMj8mnCFaotpjwsGNw6hx+F33+GKf+8m7HAV1XkooVV+wckIUQB6pXz
lmbOBvcqaXWRJNypN060XIMFdB3n0zXoE9MHTs+msJWbknkfPZ2Fz7Jwz6mevPmuP/wwY2RAtDfu
HsuCQ2LpBZXGwjujf8ColCtvlHSdWzkO5YUfxqeSUMRhPUCZzRo/9CDFBuSXxrvDCDQoZvTsKRmJ
2Fk7QW010A7uhFdUaMae8oSoOwJkSsonjQBe2R6s+RxIIlr3nIYUE7G8XyxmpduCsh5Qn3A9v0uI
OItR14nGacetIhXq+JS8UMvWWDoy1X8pQBVMTbr+FBBMurcHNViYqfZLWNlwpeYrH5tSUJkjMn3T
y/oPNKzKQK8una2jUoLJCM32x6EFXI77wlGGTalK+viOE4PvrRv8CQiBFPT2HtFS578bZdqt+vqa
5sminTBmDcAS3CgRrYVpt2pUkzPKk1cgmBQVitckDcw/uJ1eYVLUHzRB4bdnRbP2IxIRcnsDpcGp
F6F0MZETRnvUse8/NQNtWoJ7sN1rrMQOvm34h6Zr/ccjYX7FWa8cQzEUxrJExkbEkVY8WxOFDpn3
a+Ur3q2kx8IlhKRPaW3InqXUsDnEzC1937Wg1iCo7WI33eup358oQNR46fw1moFmh1KoeOcDg3tN
kKJuct8shAlzDfl3ryTlrTaKb3cQ4TtURblEFh1fWh+hnVXQBjMK+R2hcSCSAMBKaOtrsy9KiucA
V/uQSqJe0x8wNcwwUU0dZBCtd+kN1lliZNqmTrvzMbAne68oicoY++FHxH3DrJvP3gNwnzDBWwtm
VIwpYUjVrCIoCRNaT/DQ9b82SXUJ3MI9mB61yVSaEG2nYaSMuMKyUb0mdlycujJ4JkKAYEiVNtdh
MICKG6TBXghGdvY0iaN1B9XpTYnym4gQI0N79EENtR+aqdnvrVlky6LUjUvVWIQPBAK2gw6ItvDb
YxVLVsG0gNbEOhMbbYTW3Q3z4IRtB8/NsMu88NPwk8nSkww0c0pTzsda1ThpDYyJNXNO9xYoiI0t
DMgSb8PRM6hbmZar7wOXWPBkQtyE/m/6Lu65MZmigEgKmQk5TgN/jGK9qTTW3beqauUixV+ztnOO
RRh9o/XO95jwQLMoIRc0aMSfrvSRY1L6uBkVilsW9cEPtQfokPsGhUo7PYQFd0XVVn+S4IvzSwmb
W2fei9HltDUTgdjEqXtWd3xrWEYw/Wr2LjZEMw2KzGub7lUT/sDE3/0eSNcg0lRrEddw9do5ifLc
ssRuvqKHTq+2mM+6JzlxNfUUXkEKjzanV78comkCp3bVzZ14A3naUSbtfPRI0y7OD+vMquDiJb5z
ipSgeGWY5h7TMYl1AnUHCJr3mVn3enTMu+GXfwgqykyhHeuJa2BZsLK1ostO5bTrTLuhGskFBgti
iXI7OoNJwtQVifTbyjaiGaqvYUKjhujtSs32PlF/n2dyLaTqhQIk9q7w4VOiUhnS2iz/g35lEv8h
xH+KrJgaApa1o++10Trsau3ujcIgLjhoF34tCR+baIGFNCIK9V7OacpuhObwoJLFBsacy1vRFppa
LVzLmoiRqhNtfFX+Mlwb42VV0+c17SkFlrs2RI6ESPneFCf7k1taWa1U3sJCc6r8DGRCrp0IwTH8
etl396gB6VKoHjBw9sKa9qcS4H/uOY2iStwf43sMjH0HYy0A5Gk3n6VVnBxTQKEX9H+zrOO/5sxf
cD2itZ1H4HTeej3REz2V0cdoiGkDtXZi3MaB/odBqNqqxup4CwznWGJRfSOnDGtViiN33sXZozyh
roSKFXPlzsNgaQLpTDx9F0e5eyZRN92GQ5jireiOeNHUT3AZHn/FtC9jYtELMGpLoKYcrZcMzwM9
66ncO7kfbP2fR0owyAXmPxCsE0LKhZm0rWzaE/FQ0KSfD5JW9R6p4UaQrtdbdbvW1JBZr5TaIgyw
WIeZk61qo01fMmTC0IHtX71LLpAWFNoKRUVzLdAroUTRX+c9tfToIa8VqamvfVqlR9uiIplPGJdG
wcfT67ife6SAl9EeFmi+ho+mQqmJSLrYRaYa3mPVIYB1iNexVDdmVyMDn++oCkvWLqc+MR8z6wKw
YD9Ut06E3roayARRwBT2ZfqtdfZLbvbJ3iSaYp2pGGnKyoZgadvGdd5AjiFKhGITqimOhRIjg0tW
8zwpU03D2epaWC2GuMUpr5GLF3YJkRkYs1dyesu9nSMxTJhI4W/UrkaA6Z5zxv5lD6Aou+C7Ea9J
C5gg19zwqzWIQNXGKH/WR2ntIb7gDZzvmD59BxLdvOoGvdRbz//ZvKupMEQbxwNRiqhUZQ15N0Lj
3TJx92SwlzcKkNqbo7kUnNArLyIulReygJumt+9RZXUv/NFfelP5x14hajkSkds99yIiEyVw61Ph
4ULLCsV58XSiHpooKy+E2aLpddrnLPP6i86q/FUz6+fOGuRl/oIbv3/OtbE6lEl5BVkbXdtAMNXp
nOTbD6mMmpn2qdsh/jYvyg6ByisqBQAtYeMgn1oaCQqjGdl4XXsIjET7ahzW7qHidkg67OzDL+DI
SzcXW6Wqs4+au75jMjMQXqrenER7Ng0//eAm4m3SMlkbNqqwCIkjgXb1KjcZZqOsOIxWvu4Vn+DF
vPvubHRBTQfnKst6UtLKwDyr2B+pyeBDjMr6eVCzH55HgQ8xAzRIPxdnGMZvlD60F8CV4QvoJWXa
sfFeXSAawQdODqgNm3tXZu0FjU+MDuHaV1Xyu0xuPqaj3zq/hum27r5CMV3aZj9ZlqLiPYhUwkVS
j47TtFszCwAf0dDzKrHBWk0JKqz0xNF2RmIPE3yej2EnMj2b3g2s/EIjn7uIWYvMu/Nm5ueTf4n5
0q1sUJ9goZtKOiel8Nz9yCwxQKwOy2I6RjYodxdutKeu0vEqCaFATarIj8SDvnQHSLhPinKHy+Jc
8L+yZ7TDa2I6ycGhtHBtcX7sNW38opSJl6ao4FNPt7r5fkczMIUkWOBA4cZXVHF9MMrgVVWz9pj2
k0J3ujXp/3f377NKeGKO86eTsXyuR7faaSMdngJNHdV06HrzaehIlUZ/rBHuG0XO0VZGkswi/awX
tK3y+ZZehwW3SnvIV4ZJDSythvjNj0mHhvkRNw6SULUOqcMhgeisOD8bY6Ezf2115qTUvZ9EDtbp
ga5TcyT3lat2VA4YpzQabR+iG7olSlt1Z0y7XWBtye4enzNxIV7IuWQWqxDWh8NH2osrt76C3qy0
7qZuvEvEaDj4gt8o9EsEoWDJ6qjKkSRDPalmalkj4FDU9Aq7wSk+I1XANzG6d8vS3X0a0jRPZVau
pNN0TH5z5UT5fAPkobrZMYH3dbYOSHA7R6UDgcoea+YULAzRo6JbNwF/anmgnRyVjrqSBfFLyDBF
II+7BjGqLmRNmBftEPbruFAXNpSvm5Jy3s0fbN6GiGRJnVjYWGSXQV7Jk6MQXUKF6QvhAHpi54cS
+7//faAo8qu0SvM4/6ZBU98zVeaHefyqUV9h+03UkxBmgOMezxTBGg1sgqL/gU6ZUfhZgHVcosQG
4OVWjOtx9VIV4oWFOhG+06HeoVRWWgZek+lJWRctPBpspPOzsev+JEkhWRcBMlUxERBTFbFFr3nO
cYRJ8kqa12o+bk2DPCRr77EbBNa7StmAynNLhiSC0/lV7mjmqxxQJmXNplxXkUWsc2d+BEBWf6Uj
y35tugGT3FVlFnINzN3byE6t77wV33GqiU861tQO+ypcJvFg7mRcoR8JPFzobXdOdD4KOkNrk9x5
XG0A1D3Zel8deaWx6dyFG7rfXe+tUsXJkMKBRvb1uP3tKUAw4sb6IMmhIDAMQStlDSbEfbBpbCXG
ytj2xwn+BC2KxnWCNgF0UEncB7wbkGmAFtk4SyCyAetIv3jp3/XIoPDmuPXFU1q08JXpUnHM61Ne
gNsItdIlgdbR1xNRLgFFGQpNe/Hs/pMMee00kAjyMkA8WLBm97eqU6xHzm1ovritbMnpKWppv6lC
YRluxndfYDBKR4He3jJZ3loG8UvzS8ghP9PiDNA01vo+KWV4x23MFNQebvMe2BH8Ky7VzI6smvmQ
WXrh3ZR/gulFrlDHaz3qCKL/szzlXwDdqmnAf6fV6oj8eV1YKIoTUZBLZdhMsnLf/kkBla7ExPhT
HddeKZWNw3HaHUr0QC4sVJFm4jN08peWHIjgKQBOwwTvj5cHH/hDjqPvyWMqcvEq5wpLotcV863W
xsMP1PdxYSWde5IlgXKMwv5H3X6FUau9MxVk4c1X7Iky+mpa5dKlWfPq64a6LYv2pe9sHHVlhmZx
TNRLlobqopHGUjSJdYcQYPGN8HYCVSqsYlJ9MZJ/d8U7BfGf0w4cy9oNGhxhYBZ+2uV3XLIIAAim
rQtueTjURfRmhv1CabTTyMwdlSCxNgj/jZNr0JsgSJf8ImQJsNbCCalAhslI5FnUBRmi5QCGlhpE
2y5FFA4n1CFKp5AnPyfzqmkLb51IxTkXikstR9dfi8rGBmAy1ivOpHlKq/aK+wnBoRPQ/sXZTz8A
pZMo9Q3zXnlVmKtfpdeJrcxI7VELw1z5gctkw2o7bu/KFufbRPIbu0bdyrH7LmybhXQw6iCj579E
ntzK9ANSLaLGD7cGpxu4KLzy0g8Jjjay/AP+Sd4ZCKXrZp0yFHCKWvlZa3qDjnFzV7Wi2UEBs9Zu
Htt7KkMm4ri6vnUqK2ZhTTbQ8Y6vtV5BIVNg0Fj182MD8B1TrQ4OqDfLap3HSzMidqJrouZ53sik
IEBSNOMmzJKvQKTVcyASqEtG8RtM1OPBdCQQEEtHPfKR0+fDmkVivlVxkr7n/TZ3PdZfLnyOoKA5
oVU8kpxTedlc6srJL51IGyhcvvrV839syUolVC0OjjN4lgAN6GK2PkI4aKMz6JATeX3hlLRHQUrh
owLpXWmXCHmZ3fnK+VE9bQo1WcJxQQvRQSNj3Rr2a9RyGyKhJrC1UVNXlDkejT7YPb4KvM/DKgpg
jzSCqYubakfO22TXMxuBesjsN2iv1AqGW51m+fP0n+G8CHrV/p4e5O7gfAeip54GqVC23Yttq1P9
sTE3RuF4b6Ex7NQ6+9WNsXHVtCbd1B4koKRO3cWDlqkE3H+crLiUNUqGGdppFB7UsNQ6hN+IK+UZ
JSBK/8kv/jh9MjU5lZGikCpQnNtQE+R8tuIABdg7RAEuwzmNpvDBObaJFx4gx6PjyNDfiL4DCKLl
ZGnKShCy6Q/DVf2dlMwIaFeRT1uq2nY+DYYBmAICo3CFyIa6B5WReaPBvUHLjbPLyOAJ099ZB4YU
z8Y0d/eDCp9ww71Nt3QCpIZlMEEz9bRyNxFUpXVC6MkJVB/SbLTdXlKG/F0+GokohS7ILRSW/7vp
/2DMCn9lCjKsokaG9cgQidHtVjiC02Ur4nxL6tFNajz7980ZKcV7Al4fwwDkQFVd9BE1J1F39QHE
JOt6K4q+XO1gKCjzKgEHtFGjZzy42jM98qVn9enZdeVLm3bdS2hE3Ysgegj+8t33jGqf56yGCKFI
mIEaev1Sqdz5NBuDShS2aCSny4h2uUZHDHiTWU/CcHPf5ZIowBKjQVunDBUq8t7AbdXz4x8zWiPc
4G50UHt5clMic9kkHoK/WGDayBPb3ZjT1J1qSEkCeGqeGgJ8kNvltjip/bZyoKKC/LO2emIp763E
NMXSZTeUE/24TQDB/J8nRe79NEbVPc8Y2Yrpx6lEMTwDLpOeKiqKpKPTNdUiB+sFEilByzmoCXkE
gX6dv+kYBGujipCmW6UPhzAv+70WsziVUf97vnIygx5THGe7OnC9U2nGLgQaVyDIaj+aNFe2RG7h
NfeVawsa4DNhUMJVG3pXPFj6xlSMa9GG49KYlvmlStSn59MG1ieCdknRdYbKM4mFvDIPXZBMSTRw
vH2tUDH2pIUXKmvHckd5PKvbiclAxaLrJ5wIRwJxC1OHMxZj+VJxzOEggwDnocB1TkF+/OlSqXpq
R1TriptgPG505WA2xbhyPb28ArXkK8RvEWHJAUic5xrjoSt+/30gVqGv02kUxUfsi2BVmCPGcU/9
JbNoWMXIBHbU70uGuLTdUiKqn+fVezyFKo16DYGopY4G0RK5FpD1pwSDxpceRGvP6M0/nGN7z07y
jQ0kb2V56XDCdxU81Vri/mSyTeQNvqND6BbmlhlFTjfao8XIHU8z0WV6Tbt5jD+gAAk2SK32zSHZ
M1bF+MO3iUQwpaCq6kufpr2KH9+0DIqAHnERmY7ByfDuTYV5op8KCdRfW9SUw66YiiMkZCyrEgyE
qEbAkzrnsROlt3mwL6PglteadSa0a7IEV+l3LH+rqlr/LNCRL+FCLzrpDxALmUn1GudvQTwMiKR6
OV9bAMma5z4hJVVzohbhDTq8CXTMckNfJn08kneoEBxJELppRVQTBjWkuQ4fy7G09TxSONNY1o8j
Bnfkt4+wmFHKPyrj4s1U5XeZwP4GCtgv/HDYgPlnvqPkyXvrvXWpO27hZUD+1H25z3VsbU026CeA
B7gPlf41tUftHbGRtjTdoDxD2GyhWZWnFs0SvhHweTjWywr4VeAvZG+P2NvyFxtE/J9K+6JeZ63h
meYrCQL3RFF9aU2pS7IY0pPRoTHtSS2aN/XgeAcqv2T6WgsQBdGlttLvx6cclvppng/UBvrVvgEQ
QQXoF/NyZZG3cmKRd9pxsBPS8wICR+Ci7yOde9A0x+zou59qZPGqCkCmKBT12pGnsBedebCHjup1
XkT9HQ6+hVI1rU4p9tInInSGq6OCAkwJ3M6dxPnlhgbirEJCRk99CBZBcfdJOcQdBVJyQEuFogsm
r1Z1C9zXAZE7kG50bDUbmWFyHfuEYMMMh7CLYb4dGnXfhBJGL6gmrHaSEbNsNvOoGgeQwnRrPHlR
rYHHcRB/BwacHXf07iOBK2jS+7tie9FmPosqs5V74fTIIekAnx/31ZyR8iQFTQjAUt55VIpfHvNy
Jss9uMispnyfWnuHAK27yPX7nP1j5XgdE0/cKi+5xQbNmtCpvevjF1YR1ZEgqtYa0aTLyKZ6RnHD
WFl2RVG2iWngFD/iKDi4gdbuMscMTlSuDFS6TFYwiT0JO64vrWvLp6b1MQmRB+RcXG8cKZa+FW1J
IsGY284ShAd9tGky5faMX8xgSAW0U6AkflhoVHEdbMFl+R52OQE2UTQsQZ2on6xVv2OTXmqeQIrC
6vfs+rXHog0ScdJGe6lZPWIvvHZ5GbV413gUG90/j8J/H42ITaSam6///9f2oOjxjuHSqhiQ5JhD
C5jCDegiKViDqTfPoQaUkmEiuvc6MzayTfUdXv58rZuq+IwIEcPH231lrY64vjOVU+ka5I/UINio
yxi+Jn40idjFkpUpuvFbZiTBh+2g5w3xB57Iw/PXFApPPsb1HeI5eqdpO56tBvq4qOPmxQzzSQgC
zmpQiDqlgLDOJq3UPO+fN4AXaZdQHYXG8u2XOd9sQtKPFcN+MBWQw+hWWNzW+F0GUyXVa9LhhGrS
r6ipVitBdhBh0GzKseh3dmm45SaMrRK4M5z2dFpjpi18qKYacd2nBTzYiALLoFMkog+sP4WsJYGk
4hrSQNbukzTD0YUV5a0bUD9jXQk28y4MKIRMfO8Rq1dCtHyI0Q5tY9UYoi8RMP11lV+P2AJMUNXW
yfWesj8ewgGj0sHqXf9Q+FPTH436zDdTXSM/zY/mjU+RlHBzMsPC0oxWugEUzxhNda9jiZ3/xXkz
pG+0zfKPWBsPznTfMhA0Z3CMv0wwUkMAyGGd6b25VDuDO6if7FSCy/DWB/qhmzbz8Tr9J0UuCw17
TUTxSMGVxi1nkGTxwWk1B7TN03e/aD9kTfCzBUfDEmZyxb1lgTNuca+JAAeCDjcipIuW+x76nNzO
txnF4qMs0ZELBasBmC1yF6YbzTxYyNB7e7xToyLmiZxAF2ID4ty2ig+DlXK/lFTBq0SH0MUGd512
qItCXSVg9IHuCuumYMGjv668hQHhoMC7IZBPu3gp/SXtbGslfV1i4IoMbHEjyrTto+sDJH8XoSsH
sFLDAnLmnhXBVRFxySnApAbWZ0514K+Cw+SWwBv9MQsRdPDZGEqAZoWySG/SFMgoBqadZGfHwklf
FNcKl+GQoFBvSHiLPLNeZrV7U/pEfv/fBwFTp1EJ/aNJpgUNX4yXc3FK13EfTIrus2PTCQjU9NBV
9qTg12CZWSrOEmXuq7dhHW2MoBo+KrwFh8cgWerJ47RyVAP9V6xyfmR+KB9nXTb2ctFU2LNkmhxk
WaSvGR8UK17TIbrAvRHhMdUv6FY7ZRlvgwLLRBiaLD6ICn2K8GCuM1cWl7lGqeSRdtZymnai3plo
OlazsIRJ3sqoXOXNZwm9iwG7L0Dn5ZCqNMrs1AP9HXgl1lFlZi9jx3nXRub0cxfHYDJ+jWob1pvX
y5U17YpQ3at1bu2T0ahX7nfmQBM2pumT4yn6c0wcXpkZu1Hh8BBq1Z124VbGhfHu1dmwD6ksop76
JrTEP+j1FNBH1hEP8RuCY46oapAkSQUpycmUaFH7zUqPcjJLcHkTS++CJMpUN1jbWdSc/II6dU09
KZjmSaAP251S0kpkEQKkRJ/QqnqI6x+k1p7uX35WI/wbdHh7yrmRTgyuMqypMVKgz9yV0tOixXRK
qeyRf2ZEDIMK/ZxizIyLjieJ+dY0jkx958e6PCxSB/dGnL0ErZDrplVZApVGSsROFixR1/MdNTVt
/UE1wq20vaNV1sxHCIUspqQUi3PrxKBxyOo4h9BsRD7+Y/g1BvguiBTdsCb0Vn+dd6vQ0VcJGAO/
Kgt/AdjjmNGX36IsLDdZXasnqoP/POIk/+dRdpIGNEpPEfR1VVQnWCU+TUvBtzhtMq+EMJVMEq2o
zI7EmhSXpBQvqiomNFsz4H4P/X7VT3dMbLlg41TScR+fUMmLFo6GPgLoirI0vTA8Zn1gshrJo4r3
GYuTOU3y5tt9ElJ7LwrsvS2AFGFq7R0HcD4pt2Iui2dLczfU2MT06Tw+oiw0j2bXH7oi+RjiQbkk
rlK/CWs3t3tQj7Vn/TD69S+tjXxsAwiJ6ODn2gKv6pIkSwgfSq7CmEijn24q7na3dgot/LIqFv+I
x9NDL4Vxw5G8QT9ON4pJu2qY5wJsL8uPaDQobgnxouh016y0wf/WOl2+cTTD3JGn7ePNjOxFM60U
yjZzt7Wf4rmcZ3y0+09QKMpNY+lMLrpYeW2LZoHdkuruWNFw8mw+ae6LtgzNPcoI5GKSygpssr7E
jSrUr4lsFQarwNHVr7jNPmcVR2P0xp1oBddSTo/FYO71FOT9TDl62GI9nLI1pCOvC41nz7ObLXPx
eMu6LqPwQwOoUwi29Fu51LLF3LUm2TG9zo8yCHmutmpGm/m24L5SVCyxKf9Z5yAqXnHUW2+6aoIv
Sk30WR5VcZAGLcP4uiNr6jVwtd/oVHeBwb0gqa4QRanhGRln17yqbd2o2QdJXK8aZh07jDEldkOx
maUiGlXXBXXsDfOL5FkjcmAR2cnwGY/iuXECasHxwJxCtCta794OFYPYSB0jbuzR4/T6aT1AkWc9
XyfzZTPvui7F9cHM1pbMlAu+zfDS9iFSFKhFUEopR05Lu2pqebu5n2we/fFqwCwYmBc/K/XtXHrv
HWmuMTGJ1bzrhqWzb4BwEG/OvaEdfpHfRET2pJvz4hhFdxCZl9jX65uqep9FglA3rZSf3AEOfUVT
c3owjO5wJWRBLEbV9KceOOEm06J/3oglSNxtjA77K6jcVzsbtDdZ2fqK/D77IIyiPzXZqGM9hYxu
FLSqFM3xloquRCff6rMjMKfnVMUdLqhCvygkA1LUyMgO9oudrMOpuo4KokLzQ9hEhcarp5AphEOy
WdzVN13vEGroFCvBd1GB5bdsQASn+6Yxb/NNWOQodWqj0VigYsfM8rwDos8FXSv1AW12cjFpsUHf
trylPuWGR8S5nFFiwq8fy3DFlZntzLBC4qVy2arwrS9aTR6ZKtXmfcioaOrqsewUd2eZuUMK4iQ7
Rf9BUUhtSZUyw4NrlOF5vk+OKdIozCrvtYTKOl9QVgnhscbe8BY4BilDWF3DEZimmC/P6UKtpnLK
YwCk/B89W3qrbVhOysX8HbhS95bZJOkbgQKuiAbMEBnZ+isiduvIhPyiNaQ1S1cap95iioxtQX2j
pelxhnkm4uxpd2TtG2gIr/i3IoKcm3ZJptxI5dChSj2t2nWG/U1ltDi9pzpbYxrvg2qGu2TS+GlV
le5do62XQmfILB1lvJDGmlxilfNvvnjmJ4BqwwQdIEjqNE9OjQItYjQ9Sj6cDF0fO6+Nwg0jTeGL
uBVv1glMqv2TBoOAuIPWQjQM3f9H3Zntto196f5VCrk+rOa0OTS6GmhrliVblqc4N4STuDiTm/Pw
aOf2vFj/SKcqiSuVOv0HzsUBAkGkFGsiN9f61jc0CPdtaHTGJLGQkBUbBJbHhrKY4Vi6c8klvXC0
siBum4EBtL/hJBo8aEY7IdlCx8YOqgGPTiwZb+RmyBiR582T78YqzuCdcqptMXE4IK/2yoOm5Of5
O8hyS9w2GMxHXlTsBsvDHRyN685TTffg2zBr60irzo0EHgnBVN9XkXgkPGHiaTU2NuEWYLI5FM4R
Wo9VFliRTItq2SMuoExNTogDjW0bDsZW1crgqg/yVRc16oUIKJEM4vc2Ex6Im5L0Hw3DrZZctsOd
GrXmkgyZaFWSY32l+OjGXKfbvVas+FkiEkviz0Nj1MjBUdwaWhdcf71xJRPtQWk+f92FyGpdhG1x
cBKsU+dSLe8YY6oJLqg+5cwyc8J2E85a3umeP98bMiYpUYSWjcOjy0ssJZoK57yuuZEg0gimzfZO
A053Nd0+V04V78LWKZeKhY63c6BPEwB+tAXuwtMWGWQEeLSI7ZryiHHe+FwJRNk2VnP7LC7Jns+U
R0E87tFDWrQQnS35pL2+hE6BZAGl5WXXUBChXdfuzM51cBYoiTFTnAtJ97voCXK8eK1fbIB/3LR+
f+VZDZ0WrmLtjxjYTu+dXWtUW2OaLmUU/lvMrXP87NnUBJPDAtiHRkoOdE3cDH/eG82Rlb9Rt1Ht
wjCytfdUgGTzEBWCbasRRZsICvT7IbGQWajBxwp0BYaeszRqt3nULO2hxh/vBTLWok8Gcky1DL62
w2zMQB99BKORjw7g4wj4dW/ZAOtCuAXyCGXzSuKpff3GL/1tytF6TGrWnoldV0w33mBY5KK0m3np
ioWuLnWPoJwoKKFvlAhGHHeCB3w0zwz34H7Bc2T2Yl6101ZIwOUp0bF8IH+LUc60OT/gR+4Feb/d
KoiJHZvfhsOoej1vahOKPDl6gJJG12k5mWRM3RDOVckxrfUP85ZgfaWBhr+UAV+vFX9sr7/eU6IJ
VycbdymrCIdAaXtopsb3OXjg2W+Dx6GuowXnXQEVj3tgz1zGp3vhtE/p+i+Phi0fLevk63Pn/fMz
5udmIS7VcW+/VEAXW+GM8UpzE/PRiEwwxASX2S63TjOzIeoE5M/hoTOwpdeI/l7PhVNBXu1aZRqR
xM44ZURhlDsBnJ47XDcKgY+2Hea7+al11RSA5k3MOUVgoae3wWU4yPjS1rG/SBS6oYEG4L6tc2WZ
ohW+wsSD616Kr0ygVh9FWFWPvcECPPH1h3YKCpdmvCNANCQVeLx1awwv0zZITkE5tAenyIjzUe30
ocy1vQLvWKh1cZZmVD0worITV7lPQsO/dYBD5r1+ixWvMzT3lqaXD0kXjwcoL+3FQBb4/Whe+UAQ
63yc2NlWa581hxWUODnnI54P91UUJveY1ygbXJ2UzbzZ19H9/ITanShVwrbJ5OG/z3+oK7oRkv1k
xtY6H3sHvZnvlP7adQLogprmHZReQkshb+U5dN1TP4b1XRbk1b6voVFKzEuf4RZg4OIH710kiFtb
QW1Jpl/xIALQqAjOUt09Gbjb74gtZSw8bSpxfUeUSn3O6r65asiUxPGS/YFXDbg1FOlhAF+911JA
Mqi7AK/+sZimv82oK7s9qlsqYsnUS4etsWuysNmWGJIdTCvdJLnOdwMTbzkvj31DPVgqJCaa0Ivo
7erzkAhMhjQ1/twSEaKr9Qvf7eQE0NZ3VtiTNhTk9aKPVKyqavCNpHG9tbuH+MlYpfHL+hZDQvWQ
pZRqr9uKj+bBw0dcNv29UkigfKr/kxoMNp2GUh6y2FN2fFixJQnAOg4jxVjR+5dzbZHkZXTyAV7m
LRRkqL/q1r4kvxTeCEV6p6NVsPKhPFd2qW058p1NN7KCSfrGDeWYvamc1tnpppld9TmeV0mnaA+Z
0X9qcOT4PSLSheb9ZYDTcoEHSZB0wX1ntpDsCy4+Or/zZWn3RGVkCYnMOdei0WzUF/epV81x1caF
cqAKoJZt1PKmYTk+ZKRnLUvDKJ9TTdt1RIA8hAjQtuCoeETjcgEl1ae557DQSAueCEKhI6Dl6JKL
aJ0ETwznScbi9qCGEaMyQY5YhQAEMmN0h45xCqUyg8/4suK3HlakkRj3vgDwFAWSEuxN+wuzZsIX
Mteo4Ys1+MRcMtmv8B5hEyigX3qQ3HYkddVwNwi2bTz83RD19FtrqrU0AcZVWNB25rJj3lcMD46L
o0OQi2StqU507np13JloT4keZog87yuL4oMME3h+GXr4lkFKsMJ9Q2PoxTY+oxOlbeLsN5l8P6uK
Gr0Odk6nbJVAQ/tUphMdTJ8ScyhiGozc8kUtk8uisIYrgogUplNusce2B8Fdkz7IVsUJPSqMtY2T
/JOBaVBeyf46j9yJtExxFheOuZkZwfjArbCt8e4ta8pesJnu+hjX51V2k9qxcmMVenOAWnIuJ1Oc
+aYxS7TjiXfVYzv1wAF0zBgOf8wcWtbQTyQyW9O+DISCFUnmpgclHYh86XL3QocYNWWRqmcjiHJU
lnjnFbF2ZoisneMY1hGkXjR4bvEhvp0rVOpnMquPyXmU/rjW09h4zAycGL3YUUnIqutN3QfMPpBq
DhvCIQMNGo50DmQUwwBKM6KTo3BiDG5JRywOHErMQ+pSqfaQte+pQaArDnK4imtqPr937K2JluIU
xTrWhz6X1i7Xkz1Z9QR4S+N90IbeRWvE9sP8H+Af2g90Yt4FIzjnwpC9SawKLkJ+lH4ywLAWdmvU
105cg7FWwbocfeuASbO6Ym6WLizXvW/sqD8S7dze1cptiVvlfUTlt8/DrD0kvnljSKe85O2ggMEj
qV2WsCqW6RzdzWR0QTXa3RT6c2p4+F31vrKf6x8Ts45awEwOdS5IMflnSzsJTPw3nI3eGXBDbbXa
aL53Dkuqc90hKTHKIQyN7ZTFbXRYUMJwXGp9WDw1EiMFr9XT62S6kvqxdpQpNIubIkwm/knSdqi5
4FaKTj7HoWUcREXeB0GMwbbtLFw3c/s+ppbe5hWpZPO9EAwENYNdbFpUbZsA1csHCC150y3c0Qxw
31S/PNQorBYlBD+qxHl9wzAvxunLaE5t7gd7Rdd07MKG+A5HuCDei+yc6uNwnShJBquix7Z5VD/Y
8ImPJhTJ7eiKM8GZ6daBP3wBjUa7z63ixS/i5kXoTKhEZXwcM8aXBLPLmxh/xq1NNVIRqbXhnJY3
ag7jWiV9+7M+LvPcsD73CrQ23R8cCLbw0WMctnL8mFcq9qXP5QsmUfKZSEF/rY9dt9ObyXq59bJ9
aOCLacs0e25MXJSngUAemWvYmB8YMg/n1GyJWsOOhjAYd3gfwJLMq0650wVkSmsYH+DXVoeo0iDe
TxCCLKmduVQ1RxenNNK8BL2gDefSRja4DjvsjBdEztw7WrcFZ1OvVN11jnLAsgEBUvixSGCv5upN
rTfGbVY04Qq5n7ltptGU3tZXJovX2XRggqepdcNlM1ggfcz3c/eeKGCViMlik4K3NdATxaKLkYUA
ZE7qrBQKBioAvLAywqYxxx0fFL/zyRgs1YfMh1mo5M9853CFrZF0EgMWeKuhsZauiM6amFAt/cYa
E5ZVo/T2SQ9QUIQUkpkDxJroC3DxybfQSt7Tx/mXsScfXDURB4gB1MPTnDCrCFqOIFOQIuLfF6Bs
x9IjyRrTh6Wp2ocZEXBxPANsLK9kX9ZnObKsWaPeLanWqel7l9UX9AH7CDEA5shR3WapB9W119zp
Uuq9fl8lp7oCGfDs+pa80aRxmyuuehN18dnSK1ZfQiPWYROiZEjsF7VP/VPpZOLsed4RHeSTn05V
cYGIi/bjKS6ABeJYGKeGOf9FoUMmSaEWoeSj7ZQhaSU48rp4605NKT4SqLIz5bJKbpquNK7rxoF7
xK96D6UOm3vHND82iQ1cWWYfZqQQ28obLajI3iDl6dorPWPThmlwmSbQrrshqTaNNwQnU8dwv29J
JiowUVvrUZ/eUVcATPpoIOdNIDXeqoFrjIWR39zJ6QbP/bqpTptmWaW47JjuphlrBaN5j6hYRH6r
+WAKQYmBV13ssGpt9/qlazr13pgPymYW6lQjujWfyMdZu1NyLZF+jgv9lOolpxwXu1WJjlZEg7Jk
2qmiimeUIMmQnDZ1xYqugYaPpSG9L0gRLp5kq+v7uRUzZRcfKhLcJGEJJ6WI7vlilQfSb/R965GL
Vwh0RX5D4qSTtB9Bu5CJjGp5W8tKvarH5GBShcpFq5NJVllqtgcGLm99aqm9XuIOqZIsr8OcvirA
CWwcp8IUr/V42L5ukxEGMYaoqoUUxPpEDXR0HTMPc11m+O1gUmLsPS6yJuorqBwyWSm5Yt7q0lGu
fEK0XExF5wbw9SZWaAXt9MlS7GmwRWM4949O3nvr1EXpOPb4KBC6lKxDZGFhU+M11riuDeMKcC+2
CZQ1wtB5YjC4tcMQF/6JRajbnNVuayN8bFdBxhSfFRTkwCYKtEoqaxckarmclxA/B2VIglBeVtOK
orUq62+UnaF4gvV6BZymyGq2jll5yxms722Gah1J1LvWtfuTXRuf82BYNFYlHpnYOtsIBvf6FQnh
yhEUgXPpVWMGYwFOMRlA5namvIfp3cAhvcSRRTwUJmkhmeVqu3mzYhKDjd+E7Oih9VAGYlWqzaUU
fbjXKNOPOotiDwl1JUuuB2FNEJUZslQ4HOAwaRUzR55RZsl+xr/cAfYKbqGX85Y2oWEO/sZLD5Uq
Zormfi5/5htMbfetlOXVvEVwXL0f6YqwoU9qrp6USpFm5AC1qnqdp15PJnxZ7IpKU3Zladya6jTw
nOh7XVZxdjneY+xVKUSBAoOqaTZTRAqOz8yHbyxc1vZMJtCdTZvzDfQskzhADOPMgcBgV2fON59K
STUcI/K/r15Ps87llS0re31wfkbDQN9mNnI1b/kxzcXQkKgQjsxkVT1DWtcHxG50NEUls8lmBcXu
0usZU+jFl4NvPgJzZE7MY8cMBsYf6AVZuAhJCO6IVURuIs3cRVA7/jkhW+RgS8wnIeie511+WzUb
xlP89NMz5gdMJVNhOI35Zt4338COOJkIZ3G5lQnmn3rtblPM8PpCZ4KJOdlyRJtpEKWWeldkgmWX
HH57BeEULZtDfEhL2kzHgOceo3GEcpi73WcqUpR5gNYO5nHGuieGmT5E5aXATxjFYPEsXB1z20lC
AvsqWYZl5O3bPmgeM64fTUFeQpg555n4n2bdpVcyPOBUau/cUlBGGka9wlPx1m4xHKbmhRKIO02O
2wzMa+yZ96lnjdvCKqHMA2PjVjndRG3z5V6FadoOQ36Ek96m9PQOujhX4lks7RLZsR9F9xBWabF1
SBe5KPKuP75OTyex/HxPL9Kz6jOlEhSEr7vChJDZkWZtVZuFfjW9K1xxvVM2OxGJ2jupsl3Vuhte
zfvnG0XRQjpQKlipeRiChIwgVC10Aff1hyDOlR2DSvWjkvfthvB0aIZRnzzN94irSF/vve7TWXkB
ai7UrKxuRAjKXVHsrVFuhe+RIu8KQyu3jHhUuI7tRhmy5mkMXW+iQg+HTC/bo2E7zTI2K3Up4gLm
gjd+MDIUFvOC3kZwYPDupqdLbkIJhbOz96nmOfuuEcaxmW7me4h40qMlN68bfWQesQciiCiE4qbP
6tnQlC5hHKgsZzSvHOIPdtnlR+Hk9QZv7nZFGiDjmVETS4A/ybzeUB8Gy7UvvLwWl1HvKIdUlhrQ
AiESQ9I8jFFn7IywYoWYQKUgE+A7Biz7HKDfg5W4bS2mW0EVeKgIPpatA5CPhAY9je/uzPCahVk+
CgjvLtOTV5m+lVg345j4565s1sThaZcdpVqx1geuCpX6TCdAVIhLgxTjHnCh1Tbk4enGpIG+nDcx
M+Uo6208L6Z5bZ/FH/zIjNeuW8Ba15GHYjtLaPH0x1WmhZdN23S7lgnP112GSyjj3AirhYXAbir7
oJkbuy4EEZwLv3lfFztkpGJcARmHvDEEQ42fG7s0lNFVmxCZCnKkYuxnmXtPIJbvSdO+eB3Qzdss
XCC1Kj9VFgRiq7nGeBC2HwHmMtOwE6456dBVezNPuiuBU3a5qrw6XvgC9mFRdyc8wJIjROeTMyTG
0WzNxTcFLlPGaD2eyp6ktSB08VCZZlAzwDvfyxxjQCYB60afbgaSq5dCdSful5zYP2nh08R4oX2L
hla/d+xJnSjcW5Gpxv0ov2zl00jJVNv+YOWfmVzhvGDb/pXmjxnGRGxSpVyng2af1amFS3NxiRrA
uzXywt/HGcTCzJsMI4vI2cBLKRdx2ekrLxmRkLT6FICmhmKtJQpCCivXKPRSNGlmY33Zdqhb1kKK
dqE1sXNyUhq+VPGaZQ+meZr34ffZ7VSgFGLBpn2531PTYx6pRjmcdS6ZfKVncyyQNJuqv40V98u9
rlNeHAYUW6ZB1RJI0H0KGEZrGQEGFA7ttR/JS9mZ+fOQ2g7Xy3C8DZ0Rf5ihadcKVFlwiFa9hvAK
VaDQYa+a+D0nrnWK0xg2JlxvQpSsSBAaVMDKbqI19EH8bVpJGhL0kkt3upk355sxrHDHH70Tprbd
wa29Fl9p7pGaiXOTNPpLL0Ouyu5A7buD4tmQSmbvDIUQjLgiSFst4PTnXkUmyp83dWwoxxBjtEPN
tIkwSdwiJ/u7TPYYz0NnxvBbW76uvFaQH0awtteCC2kQ11gVmdhcctXk526HiVBIfa8tYJBZ+5lC
U2gUBBrdnEmw301FPt28O24zujW6DLcZnoeCvkSxc+1GcnwtcsdBRCh69WZ+wJqc8syitndf9/XW
eDIdvwGpJMgNgpG+yHu7vDZwprsII83bw4CoFnFOpCL5csZj4DFhjtPujotRfbJS0myn3SVpyKh8
UIRDrF4bXE0fceDd6VgEfKwFgNFgOP6JGsqG7pPZS9g/8ceqgj3EJTSIYED1+MI4k7mIQ3e7KfLG
2ZfWtMw7E0BJ+uutYhSsptbgPJu1T6QuqjCLYaWTEo0UdD3DbWEyeo4JDu8LWkDfRAVuFPFJs6dB
kJEp2PBQ2VcoYD/n8V1Q1/oLA0Y4nmlQwg6W1sqqAaFxzpGHghZtRcJXd890c9IQuvrL2D5hnuJ/
1jUH2Yqs3nspXXfCJBOZUzzeGIQWrwKTdrZnurLhLHIP3mjp2xonxj3T2X6POYuyJUy0h6RsFZvI
I+iBVsxh+NEnN3ZLdxdUw3Q1026YXmPwGVTqU2noTLXj+sWNyM7EIie4MDGKh0+nv6RJ8UAcgPOk
hh6IGJPgu9Cp9WXmucEJ9AyWBMXrwcZBb4/gWt/a7THLFe9SiaAEDoM0D/M9ynDj4BMatJnvfd0X
fr/Pj4W1B8wkB7fPdi0I1lZEVn819DZxNqOW3gdMuCEDePEnzNcZlPS4QI6Yy/hxr32k6e0vdKXP
rwvDuo7Q4y3hlLXXRsRA3LBRs3DSuHvwcn+LvYhDhjQm8UPgBtcFguNBoIh3qrrfA3VhMGxTp3aQ
Wzj+VdRCKI1q6fpnteDQxZ0hfZ370fV0SqjcvPvl3/7zPz71/+6/5Kc8Gegyf8ma9ARGV1e/vRPG
u1/k6+7dZzYFPpLIhB3bFKZOEIpp8vin53OI+/Nv77T/JTBILq0WHZZp19gCKEl/g4Mn0QXEjH8w
LPPoAs3/ruvkAzV69clyCNpwhS/vREdz4kjCp4Kiq5dpm7EZ2tldWwY4EYm0+sRQYNn0RbIMGl8e
LQbQhFk1oByJal/nyjiZcdfVc1Ug3azyggusiRgKRKpbGFODh2NP/ZznOm6qvvcCLfHUh1HEaNiv
Rohn2Gw76OdfJeQR9D242n9sYlBvXPZQdF4fFXaFeHNWLKd5hw/9xNCaaVptiGU/TLuL+Xv9t+++
2Gr+oj8RfwJbHKji+83/PIakoVX57/V/TP/tz6e9edbmJb96Tl+qnz7pLk/59/Yp3/1ZXv3Lu1s+
18/fbRB2G9bDTfNSDueXqknqPw6Q6Zn/tw/+8jL/lbtBvvz2Dm1yVk9/zQ/z7N2Xh6YDCirpNwfg
9Pe/PDh9xt/enV7K//O///L8F8wMf3sHg/lXS2iuIzTLMQWUUu3dL93L/JCj/Wrojq5qOvlR1I2a
/u6XDO/4gP+m/qoaLvkhNP8GhHhGMe9+qfJmfkxzfjWEqhHRatiqgyeC9u6Pz/7l5Hj90X58shgO
7+Cbs8UyLFSs6JfxJOA9aLrpfn+21I3wVTRB7SpWuKwmK9VociQaZmfot3qkui5OSSCkKe1lVnSf
SU3S4k8d/o0USJWpMbQhCjPByJAEwl69arA7k0CNNZ9nGctxGJm+BJri76CWt0ABgHq+snJK0Vmf
gxFmcQ/gT/ZyC7bjc7kAAGsfFcLDRsQYQUfgw8BfudLiMY+VS5vTuQYVDSvMEOEy9hprcQqkD027
HIjE7qwKKUgHtcp5cJFrFcdUC5O4WuZa3ggqcIY0D52ZxsK9cP2siJ/TTAbD76nIU+c9KcCAJQwa
ZKqymFPiVh+JlikTeSEjmRNd1XZIVW6A+PsEPwh4Kr3x4OihVPuVqwWKfJ9HmYKQMrTTqQdQsJ2v
GeYEXnqvdWocnf3Aj7Rj79DtYi2BXEPY2E4FdnNlRnHn3Xq6ROh6kbe4Bu/o25wMnCfCGKjHVpwA
7vdCUc3h3k86w3qEi6lhXDB0RSJ/z6u2zugNg6G5rTXApkULWZ4AryhHs32NxfZoBUs1geIPs5qi
gjxnFtB+uFbVkl7vQlqaS81lxojzrFDz4L6I2O2j9wPzOsJWZZip98JKDPFE4F6eQsb38tLGD5ZC
/ApRu1lthlEjsAIanpntBqermt818Hq4RF1IjWwNg25fN8hzk/FCIY+iAFlJ9d46Rk7kYYmpxwiP
rYuakDpxxiMLDDfOCrW3IR0ZL5mFTREO6eDa3mPYDxEmgw3eOv6hdqsgKKEcOZq+gawlowKGJFwK
KE8e/PHLrKw95SkLoNStRtbk4IBrUKgvCTzA3IdGCePZLJVxQ+5QBr1umWQEYEiqzClkMlOAjWom
26vQ0BlHhxkWsw/kI9j9Om60CHfD1Ctz/TiaaSL3demEw86qlbReulyoULu4bodBhdWiCPDBiRCk
uoERHbjECXGnNG2gbXG+adznKsUl+tHRZd/dR34nyQmL+8A5AaGh2CUm3qc1hBzMZWYirUOawElF
9buj5ie9SitLJiuWozBOFCTVkivxMbGCcThYRg1xkYNPBNtCl6Vz5UIoJPxCqh2aegV1JYFSikWe
WdajbFngQdI1ZDwnXvC735oluXVJCXsQ70Gj3RDJHObrXgPu20Tt4GuH0UCasUmhWwPbN1XhbWrD
NruHzLNsa8tpkZSXCrkW/adISLSYmafiz+8Q8AwjeFJeI4Ucc+Jq+V4jAwFfixXORZuYpb7ABYDC
EZp42aUHh4UREmRa5n12TBTPa9fEyQf6snTInVkMpdIToWYUenqE5Ya4lThfMKjJ9oKXgrJvdTjl
li3q676TyKmgWYjeWPfEnZGD3FjWJ/BGhLc63nE3lj8M2N3Rgnb9SU4OQiB/LFvdszTy0dRxbalz
gpo50ett0HrC3sRqURWYjdRZ8iEIiyD/1IVtKA6lURCKAnZcNSfV07VmZ3WmzCfPAt0k0REjYbt/
6DuteyZOChsILHHb2Flljko6EId6HQ3pwjatgdWGfAG5GXUUQdgSd5iHOHi7M5+PDT0jA8vKo/jJ
yUvN+2x1XiZe8KdkcnSsdTOqvYPl9wkBKVTdqhWfTKsvS4YOFJWMy5dKk1eJxGxK2hKBY4Hgo4jd
Spzx9iMIrEprQVDNEKhu8LsOvwAcz7BGBDQXFoUXFwbdDjzycyw/HEkgasdYXYdFHWKxUtlSPWtR
46iHUqZWvMKsgAUVjiwhdhct3gMF2WBBo5Hfjks4SrYLSj2WGwByFwewNdcSJRsXorDslJipsTKm
F1Js50pKLzXuRdqXzrXXa6lzVZqWaTH0FoYZ3KU1wA/SPyKlmJ0kYeg5R8e0ZUmoV9FWFYpSriMk
IReujwdmGXJhOE5gU35KRwCLcqXJfrKZ0UkKQYXjYLOBjXxrB7dkTWOxQ0w5eQ+XCKmp9JKLqGoi
o1+WrpsmBOdIfRBYQmcGRNlF2bXoYGps+WyVEagTFsw30ZgYMDWYPZqLrkfWes16zse7CJFnKU8s
kDQkMMkLd9U3ApEh43DIuENbpukLk/aEhEiB3kKtmEeaxlSBpoSnjBdZYUm+XANrBmyOrYyhsVg0
KYshxrldNBkY4CgTVQTwRNug8yvrIiMgKWovUsWtfWsRtUmH40AwqQyIE0c3gsdQU+u4HkG+tJf8
ZnHsLFGMFeKS7823H5POLYGscPjDPI13wMTI2Zl4JxHARtKRg58XPYPkolIhi9SDWlrnOHAGfYs6
OiKPcwDIeS4jBZv9oiY292AkfdPdlWnDhCxNgM4uSUl2Cn/Re1EL4QXx20B6eaBAoCGjRY3NF67I
COqTuFatZc7/4cx1+tRW6w0Qd9Hky5yJdrUhn2N07I3Qm6HSVkqU2y1jdLuxygXX9eZIGJg3JLuh
BhskHhYqaPBpOkpsufQpMUqxIgyrJr+xMfQBPQLehln0WZ/Ku4NWMMDULoRlRX69Ul3sB/IV77vU
9MU3ZecP+h5tqtS+9j1kGriuUA1TM6gJLdZA8aaSCzpqqtyl140nOKg9o+7laIWLuHG9egqLssM9
YNSasmVHjAsqWAAxLYZxjnFUSyB3qW9ljtKp03AllAzKQtgmfWk3r63Ed53Ety2a9dd3aglXtQxh
W/Cttakm/aZDQ/5QmiaiUawwVABOB1mOrXnJEwk1jO7hFfr/0BNSsX/31bhQrrnWGJqAlWwzIP3+
BYMKzpZVRf2qZYi8YzwJoN9hlotPbZPitEbLfoUpOOfaz3+TNx/UVV2hu7h2aZBG4UmINz8JfV8r
G79SlqJKtFWTwecvHA0uGhIJ3NTb5H/2Of/yetP7+eaLBb9yUdgx7lXqQD/DYMAmxK64xrto7g6y
Ip5KNoO6/Rc+Jf0DsYeGZmjqm1fFn6uEuEUsMJl2IaDmZNLXw3dX0cCSDc3s/Oev9+bXnD6l45iq
C8dBxx9JTI9/8ynTpAoyOqpihQK6vElJiXeWiuea18TkYDAfoYMBT7fz4B/OsOnX+uYEe31dlwPX
dVRgBf3Nr4lIyazIW69WWQ67qA366Dw0WnGQbuFsfv4Rte9BDKajmmaqumW5upiPnOnxbz6jPhhV
A0+xXBkjdJywqXaYiyztoXoZrP7OgNMmRngnWbpUoL/ACW0/5g6WpeNAGNP8Xv4fNP7X8gX/kvLl
pT4+y/8fWnsWnj+hpb909v9V+hNAkD1/193zX74098KguVdN2zEsphk2jmZ/Nve28auwVLp+VjgT
3NHmUPmjude1X238vHWc3bii28Lgv/3R3Avxqypsh66LQ5zenj/5P2juv199IGaZtmlbmv3mfJQ+
TMwiN4NVL/S2QU/iqMnKMRJxGpgv+UDcDLj+4dx4c/X5+mJvToqIklZmkW+tsXlNX+xWMOugz4SH
mTtINTx45q1/E8Fe5ygeX0bKFNiSuiAcgbzINIRtnJoV6QuA5xT7EI5ayeRXJmm/ClsoP9/8hD+4
Sn5/Dv/5Ni3Qlm/PJ7hRJZJbkmsZ3KQr1XOgpdcko3U65I6fv8R0Mfm6TPz5EuINkmJg2V+CS0Qr
5M3xg43XE1Y20ERvf/7nnb/5828+QZeFXt2NhbXWE725Kim4dphlwaLSxmHduNVLgwvJkQQU659+
2r95Rf3NB4Jp6CVJa4p1aviApRI9hhxMdGghF8q2sj9pcf0klYhUSY0RhezIhjZqj3Fd2iHiCehJ
VFGeWtCRtVOYT/5Itrjnt8k/XH/+7v29+Ub6QmiKwKsHR6jUvOmN6DqOXVJP8VutO7mVAwko1NR3
P//+J2DuR7+v9uZIN5ln5R398VqUfXgDUYGgdKh9S2nrxTqw4o9OjiEYgrB6RxHdrRo7GNaDX3uL
1gqy+5+/ix8fx+Qq8ua+uS4kHmcbGSDRStQMaDZETTDnDXpXLVekGNXl1c9f5sfH8oxbfvsyPu41
QaxwsKV2T4anJWhrEXnAqFr9/AV++DlAHo3vP0eduWrTRb6/SXWvGfdRQ+2MdELRJ66raFmT/1y4
f3DWf18x/HFKqs6bI1i1czWKYgtXerWpF5FKR+L5NeEI0nePWSTardoSAvzzF/ub78yZ9n/z0yAQ
xl4EVeW6IDh23wgtxjdUH/+l1UW133wUGPRSgiPHq1yN+1MXhN4HIwrV/h9O9h/+HhaA8PdvHsBF
gXSMw5/vRRZi30jflrocD3mfav9Q2+gqf+uvC6RqTefxN1+QTHsnSu3IWpedwI+BNmrdNn0FRObI
BZ7cAm8jQghgwhJKyOl1iflhsioc7IuiMk+XgFPjJtf8FJMkststbJ+3cNmddRc6xmIYS7nz89b9
h7f7w5/TpLn6/t0aqW0MOWlhK3jb8llXRY1Xn93VFz8/Wv7mC7feHC0woGshGy1YWQGBo0+aYg40
wih3su4BL6EUVcy/9EI6Bcy33zpGVRr988AqGZvDXVq6+gfgfrkrY6s//wsvIVzrzVfF+AMRT19Z
a1dY5GGYLjFNPiVB2LTF8l96CfXNp6jtQBcKLMLd4FnNjmF1tTZoMDfSNLrdz19C++H1BJeHN+cA
vqoDbDAUEk4FhcZeD4rdfh7xBVJw7DYdSXVdRzjxNYGZ36XUUKRJxQFKFxauJCLSE4GZ8DauK8Gn
cILHAx1XpAo7i3ysw+txGLT7rukIHceMz7j8h3f9w7NqKh6//33Jf0R5QfwPgnilXuS5F52Caiyw
iWriZWmj2AAgN/eqb4drfBisk5HLOv2Hg0v7m1d/WyNgSJJ0oSAQIqOrf2z7uOEefQhJ2pj12Z23
qWTxIdWgii3Coesv7YAhz88/+g9PIWFrb06h2sxS4PzK/m/2zmQ5bqTL0u/Se6QBjsmxbAwxkEFx
JiVtYJIoYZ5nPH19oczqEkMUw/7sbS0zLZMIAA4f7j3nOxslhH/joYiUwBOa3rrD6UMaxvtXOe6a
f5u1TEse7/yXWSvS1UJLabzsokFP/XhCXkSJCyg/5Bn8bcgl3r+Oflz63riQfvwBv1wIsN6qDWQx
7UcpC8ydvGo4YwqZN51PGtZM1sXUJyHSv4LqOk4DXYzrgdxnsZCMNGlFR2vYUDTyBeiilJtW6yD5
eOOCTaEEvF8QEL4r7H4ip6KeiVIir4idTPtRqvE6gguB8z+hr4vxpJuQHEDuNP6YwslrXOoVU/4k
V2e2sUHDQJ2OfjdMJIkBuNepMysou3lKbD9J8UsWV3yXZM0YQq2am6Zxwjr8Vy8dgefrp0SNtSsh
UU57pKJIedA/PWP8nAh7gybx/pt4c+bHOnwynWkIPM22aZNARYC3741FuVCtGkb6+3/+7WFrnm7h
kEilnaUTi1oSNFDRdWonwwU30SSX6LEp1L5/mT/chTxZbUOwOoPW4nInxjohdyIzrpkW5jPTzh9u
4tih/nWwUsWE8BTPys5e808C6ihUO2TGet6rn878fu3N3Ztp/hR6/PJBpEzyZY99bJ8Ra91cDwbc
gmyPbjQpu73a6B2x5zhZoJ8icu2MG+YcRZXAMZqs5XDkqHKy0KsTSezXCxld2MnDLByxSpQEABFA
XttxKgLa8/hTEOBgYXlUEzHUP1TiiMWXKEUbnqP85R8eIkJdTGc7GVqWDBvwXn2OLLoqCJXcl2Ns
Qm8Jw0k9UgXX5KvqrAW+BSVx0mHF6RSaORbKUDGT+gYoTQ9jj8JOp0S7umijahd2ODR3JezJ+G7u
Oq1FM0SzSi7YN0ckOZtebY6ebRvuwYKmSlNn3Gm5MoBo3kJBbufwlk4WTLjPitN2uv2c6TFxnO6U
al4/F7ovZsKZygGt5+qpsxQY7kKq9sgR9aTvbjD0DKbqkg9MdPEB+duo1n4Wofy5ooDbhh/WluiO
XV8NRzaqJacMZSa5BC5oTuOF0RDo+cra7I1aqKwHwIigCZfpERho7HW9qduXitXUOiwOhRSf+wYy
oWX5qmo37ewVLYGI09UgR0OvL5lwmNuQbc8w5G4au57N657y/dRuexUibx0IUYemdJ08L/py1/dw
h1llayCMwpVVXpq3emk7M8WxPIqm7tCEvWJiBS87ZbiSdLtpPDl21A7fol63YlhyQ2Ot6YWqdJOA
IgClqEyAG2P4aH3BlGMckoR23vWatUX6SZVDWTzYVMeX5nauknrRvHrAypLuu9yINd6/1XI293ki
8ziBBQLG813Xi4UuUaFkOpS/1eCQ9RSLFE5gkNmVc2xfC0vCxqIu3DuCQBM9tzdqY8a0uaU5lsTT
FRkUj9gV8HnSbT2aWTTcW9BPCxO6MS0GZQnMYjTIPwLgSloNjsM4xkQOMLCQ2Bf2KC1mR/MkC1dW
bfNOG53sSkRDYxfw4ZVaByYwaGOpbUG6ry3tvUopcjdGuNoUN6nVQiYjOUbRR+llms2a+zL2eS6J
QaeyFf9QhjmOVH9VbBt3ZzFNLRZSML5zHNQYL0RWUfSvYvFcVILx7y2k1avx5RAnSLERZxrGS60M
MZbaOpHWmt2X3YjHA+d+RfZNSuLfcjc6Ud9+y3FIaJpbZaqjEkQAyWY5QG7ieyHEs4FcyyilKE16
F59dVeNJz+11QcLPfome/po0014HYJIBzASZo1G7IL0p7Xdqr3RNtIeYWrCVWutS1fy6GJUh37ZJ
rROBbdlGrWNBtpwYhTWL0TD1OyVcnVagYJiHoQ44/VlqQq8QTYj2KYVNkas4RKpEf2nThYbSTZM0
DIGgXXo5D0ElSxv9Q9vkOo7ccbLxc+4XmOyCbNAwbZf71phbqnkzVsxouNXzdib2CM4MRovEzaOh
ncK7NQEoiA8Y6/iQomXt9GrRD11tW9hVxKpTwt+ClQOfq6ZZ22ofQIsvYK/YQyj8dixCORjDDiBC
9GSws2zmQMInANAzg9HIPrSkniGMDbGfmfkPOueCNE+bCNf4gU6qTliDhIEH0SsX5hHPpqlQfvww
U2pOfbXZQ4HGpJMlJnlZ5KKVA2CuXJ1xT7sj/jqNzvo6LxQn4U1Y/QOSlYUw8znRJUkcsfEz9km1
9U6qgZmaZqh5ORoXbKFKirDdEwNHettbh8qomks1JpqNjiAgWGIMloEmMDHe5CSWWMVx71YqTqe1
/VrwHdVbJkvZIeNEpJ5nrq3hqbtXY7q1R9ZmoycqjIN0Qv5NT6KPjpvqua2+x2mtGl9nTAft6vLF
xzJCTl5DtnDbvOsi0lv79FgISzA/D58BSIqy8h1klZ3J9BrhWoXkTRJ16tt4kPtHGzQtf4NONicL
0nuKgvh2dlQD4s1JZjZb65Cwlf4R07EDg9rRo1TZZUta8IZp5Rn6ra3kqSDCU9WsJXVZC1gHXcNI
hulSt5xlsj2ArfBPUWgiSMp2EmGj5ZH6jICLP449s3KBdKX696gr5msmoBC8TEOyGaE/+VgmIyFc
KUzGBpEQp45oVr2sT2FpeGuI8IOAC7sxso6sH6fnDOSsSsv3XCAuml5CFvTuq9LgF0MPM5N/ofET
LS35YmhHvSeMYqRTlWum4Vjhx0MwhzCZ91g3kGZFz8yLD8IqtRfRoJD+gIKlolAsamV9OnLy7MQ9
IrHWzENn2tSkMJIWkN8cuaQAzcO2hd6hmKhaX4jJw65Aaxqy4SPYupjLAQSiOO6WmTVFH1FNTNqj
nGy+Zyhnquw/Jd0ShQ9p0WSIeiP64AaoRiNnEqDQO5P5qORCzSUM+3Ho9xZ6KprosaJkTeO3Yb+s
j51JtZxg32Zs0X2vdraWBngkpAs8WxV43agoBcazRItTWAgJVEH7SUJlmXiQEFGqjY6WjPgMmnsM
oTmmTOGT10K3H5S6Y2xRCyXZruBo1HdQuBF67u0uRVvmZyF4zsGlLz9P1xjMyyzDfbK2znH60DBa
u45tNSk2cYGF42OcydG+7SzSbrGwjdCcpEu/I1EvFlJFqVW0iAGWa4NTRr+DeaqSoLSUZb3XKgWi
Z6ot1jHJK69y53YuUgfZQwnDn2V7tNQRV7COahCmD7D7RntAlG2HLxpRbNYdIm8LSDOjc3UGn0v2
881QGM7YBsu8glgGWWVg/2Y0TEfNiRI7DYN/VeMckIOT1YrOp7CG471EJDMepch9pn2oxyzNX2YK
XBNRZmznVNKXm7TvXpraLAfnhmZ/UUO8L6K4u1KrmWAzt9HMsNRZL8NluClM9lbH8AoIfDb6XnNo
t45azso1vbeiakGHIrj6Hi4oOg+LmcyG2SEHR36t3BYpnWYSQNNGE/77O+S3T6bmaUFazefWEEtR
7522UD9IdVkABEHXHZiW9/Vxdnj/Oj//4O8nU1M9OUqktgUBZJopNOuIy1wxkwuLKi5ZnwthlA+6
Xafqru4NjAPL5OPH9RJliC7aJW0AlNgAYA2kH66JWY/1wPpXxzR0BCdHELb0HYPD2kCPqR+Vgr0J
qrrZds7c9tuPl4Tt139f4vHPZqJ1cO+28qAPhuBJO7APVScNQVjFQ/KvDlPGaYmhAVSTm3XVbR0K
C66JZaByuxZRqjOaP95/h3+4GePkZjSilHBxUd8NqV4FmRNaW7wwIUQS5GPK3Ktnqhhvnwv107Pz
GK9ssPqcamO7fNXx7AcWZ7JHJsRzxcY/lJw4Xrx+L040AtPW2FDEddt/L832TtYR+QUkVhhzVB76
BWBIRGavR+MW2Lxm3/ybZ6g7J5Wgtp6GeVlra8PsNAXIMHEaWmwfpxYrCj7l4vH96xxv5PfPTbeP
5+Ffz71Hi/WglcqG/OgWcldW3/VpX52pa/9U2bz1549D5Jc/X065sWROaW2qEmiTE5nhpYHiJ2jQ
GoPLgU1qDgQ6qCSkIcXEH4dA4bnStejb+7f3hyFyKorRVhRyJVAMdvN2tGEvR6FYSmUbQTy4ev8S
f7rH09KBgZ1bKaShbPTaBPLfyDZoKUsGhuyt7cyx0VUGpL4EEaAENeDAm3V025Btde4HiLffoXH8
97885G5uJqGmbYjh8HoyWKkXIT/pJhSN3Cq7HcjthclqRcnboa7kDKhsJycR/CwYJmcmsD88aP3k
Q5nVDB+MVhC6qfeEkadWsjemtMXLxe7l/Qf9p0ucTCtiUCdlQtq7SeBNUBinc5OiQjtE6G7/5Xg9
LTHPSNIckqCZhzF9fkAAVwZz11j+Yk9fEnQZRxFeiDiREAd8u2xhFwvc46zE5/oCbxdmYZC9fpcx
rahqHGK6iFYqvciYlUAUrek3ioV4Qc8xU7cTiI2B9iKVo5xqQkK2eacppI9VxhbO9z9mnD8q6N4u
ienaybfbz1aP8JpMs64VY+YvKNN9MRXIOnW1yntvmFX7eETphzNL09vrhq6ejKEwRp6bmxl1CG08
hjd21t1UTSq57/O4rSLjH7HRH2/sbR0JqrmTDyZTrUTSzA43qUYvY6pKzSX69UumG5sFdYPbyLjz
LIXT7aJSpU6gy3l9Ju3LHB48LllkquaR7z2iHnfrwmn8FSdcYDINfAlRh52ZvN5+AUIeP4Rfvmup
GBalOps4XiyluHj79dAQfo5yhQYljFAQJclSXLz/df1hqROnK4HTZlqyWsS4NuM8uqGtad7xCLjR
oBZD0Z47VxtbTqZQTbbU/Rakn0ty5uJvd8OEffLmVUXGpWKSMYd2xjyIXE8RHLdPpoAa4eS65lZ2
J92Mk9eZrcPbyx6lrtePNp1XgffPYmzbdEIunGQhIHtlr9/57z/OtycrcdpypZVtTcuoOhu8CctG
G4ynNOzzXYoE/sx0eOwQ/L60Cus4g/wyOlhGm5ziII3Qer7HLbGxsT/Z7WL55hCS5Hus/+GNRpmV
Emb3/l29/YWK0+nRLBpYvakR7ZUZHSZnSYNSCbb2wMp667nH9vL5/Qu9/fg052TuWWYrItqBBifF
QggBo2JSQa/Dz7IFzPX+Jd6+F+10estIhwozC8VRRYSbm8dNBv7AWY8q8eGS05l1Zmz/YbbRTo9O
jYkQWLMUtDydEm4LDv0QRaGpOI0y+abR2kzu5nCRWIXlCtrZsvwUJ+tR0cq5DmWtxBEGfzpxNWNw
NpxnOSJijg5UBdf2+8/i7bH0m6rWUqj+V1QwNlAZjQdk9NOhbSfLw80Ef6IGPjQ54CNData71sGL
8P5l357gtNMJH1fRZMTO6mzUaCa+1SR57ZM+kZlJibEumfetNPRaar2371/vbVkVZ8uTYYW1IZ0M
aiebxVStbUMR1u8Egc35cuTn2Eq4t49QVyPJk71c4PPb7GH8enQoFpZreW7DdlzMf/90kQ68/nS7
CmsSoSiUKSlT34+r+CopGpEBWeHrlxXEWQHKy1gtTyi6tjXqvDozabw976kYOl9NGtUy2kMnj7r8
lnU7MDpZF5sFg8h45gJvf7jqqTCxHCjAhgu3Rg+wvqzoygfQNhdiU+YmeP8t/uEeTvf0fdTWzKm6
somowIbwUE0Ljj0VoHPnyre/BvV0Qz+YughpS3BoSRV2BkpIGVBfbA+3ZOnZmDA2bVuGELqjz1o4
tmf2nm+vgYh8X7+aFS7YChyfA4phNbAB63ZHgfRgt9BGkwbPatqCeytjcDHvP8c/XFA9uaCdiF41
U/p9Qln6jx1u2h2QaGao0tJ8y6yizdit6X4Cp3BmKnzzwRqkwL++RW1ZybtPONQWmI6DPpqJ32rX
B0dLMyiDpGXZkVdmM9w8vdz/i5s0UHe9vmQbrTiiCo59iGZgEGjasq3wU6LFrc2tqkX2zkyq+ULO
gPPfv+KbXwBXPNlcGlj3euDNMPSbcAiEecw2J+/wUkzKOQHdm/Pm0WRyclOmEufYc/jIxkS5HHCb
XSimnW8UtTR8RxsIPzC76vr9+/nDxU5PdmMlx14D5bgJG1nD5dLqIF4xYhXaqlwVeLcgCiTVmW3T
ny52+vBUucB+RgsqSY96qFLz64jvOOgAxcJ8Ivp6Bd5/Zqp6cwNAye1kLuzBtcJEZdN5bBC4cRFX
e4rjzdbps+hiHLT5zD29PSDk6RC0sSmLsBzsIKFh5JttpHpCn+29RYt28/47enNKNOTpmBtrqOex
hBoYpoXzg2aUuE5s5Z+X8r/mjP+DOOiXB/2bO+OQfP3eJl9eeTOO/8c/5gz7L93CXOEgSTalAyqd
SeYf8oKm/cVOwgaigASVrZ9gqf/HnCH/MsE1CAdVuLQtB13y//NmGGAXKPmRzePoUFv55P4TZ8bP
s8b/bDMggiGTFPh7SDMQTAunZj12jfpaYcobQ6McqX8lg+UVib3sMGUrR1hjMvduL1SyuJtOVwmW
sbKnkc4MTFFr3OUw+n9gVG8eQrot27AX40vUEduHDZrEn6VJb/Q11HbQLWPy16Vw9sis1dE1Zmva
S6npGLJl8YQFfvCiXlNvx5yMSojyxS4idOMDGjQ83vai3iBWBBLTkutHJK++V1gwfoBM1b9hhO8/
0SHUbgWmsM4tpF2MHuZi+woqWXpfVyoHHdxaKZGGUwN7AbE8ZQPxjPNuxcfkrPskbY0NZwpOrkIx
twQOtzsc4mLADquEV/VArECftPpFgZbb70kN+qgMWPhEVK6HOmkdEOr1FF4PQqdsFoWD6reqNvkd
oo4NjVVytEaz0IWHYCXdI9+PNzgGxIYSRn7I5SCe2sFoLyc9FXtZliqarC68taM5uwBAgnpCkMMD
tH69z4t6uRrTSr1MZqne5BDuL5NQG3yTeG/DS4lapbpYZJjg2qiBYKBO1zzm9iHtbf3FSidC2bMx
AxBjEa3p6PSpibxeb21oAwCwa2rWSg3EwJ8FIC/8e80mk1XyNW/ltAMlaXeuUWiLNxmivzziOqnd
0yvdQE4Lfahj1razjmIVK1Wuiavv9gUYtkCqCnRvW4wQJ2hCZYuNExuF0iOm6nqnrsiZLjn9pHtp
JMu9dBrGiYqMdIVPdmkpS/e8DDaSgFJJlss+1BdfWSxjH5qi59ysTPfrVPaXBvyEjUBZv1vhk3vo
O0BLKIXe3sWZMX2LiY/fsckoPQNqa+sl8I/5r5qk/qTQFaPlW7eeYbTJh5FQm8tcZu1zkeXKgar3
CBJsiS/Tqhff9K5VcuSGSbcVBphZkg/Nq1FYBSYCfp6M0vAra6Fs6TXnteXO1pIckiOa2o3g8Pyw
W6MByzeFhyHmyJ8jtPLA56eBGE39kMVOfyGPoo1ChrSRicUtL9l0xihYJ50mUKnel047+xE5GCSU
tBBCqmIFkdAooDB6y1TA6VU1cXpdG9/RypRXutKM38ASivuum9dtsQgiqB1H+Qz3hdyn2lmr57pW
k8cY9RwaEIgAFKzFFbqeY7/Sifd0pwEesPPdRmuqbWnuxjDNZ7CpzqJfpTaQ3x4jqavl8RrMin5v
kfm6zZLG2heOqnsR3FI3HyLalU4Mx70ympx5pRL7Ce6pXyFnCZr1rq67jgN2XAJ5NYbrym4LN53t
8Gp0tD6wUUxtsWJS1LQIlKAIFgWVQ1HTMFFFMl8i0C+KejunbATUrMqeLKcYL5rVKr91TTOSoTdM
wVw1+DQtYXsOx/sHddH0AOU+Wq0MMQ2dTMO36P9yxjR18oWytfba3tGCJJbwSxWtPXRaWAtXx+9O
vkk8zBTD+mWPy1nywawEzBTkbDDtdr5My7wOoN3mT2ZGHJZtmTR9MYBVNx3YvorkS+D1WTK3PqqT
7sGkZzW6NQKbF73kkdg1th1HJMLwKqpStT8hrVNdBH7Ogdpb9TFZSOVA2rA4l0NeABspNGNfxwox
CmWuVUaA/TSnle6wtyAQfKleYqWfwr1QbftqCJuGmiXf64c2FfMjzXW6lkpqdVsUj819Zq7xIRvJ
eSWCpTaRylQd5wBL8XqnUtBVJ9n0YdJLAFCVGV6wNoxGoJS1uKrbcNjNdCq3CAggmrRl75KlJa5r
MnsfTMRCgTbZ0MnTETAMgIVdQ7oDGH6yOC7zXA8BEEzJjQbT0Wtna/A7Gy5lF9IWx6dvuipZ8c+L
RB7pIeYadpTGe3+N68Gv0yX2l74tnlN1/SBi4AB9oxP0oRHaMVha41nakt8sZrci318qL5qyKZAN
USRi0hjoqlM+a7aEtWurdap7zEo4AlfJXtNVumo5oPApAzuX6r02hmkgpyXbRPPkeFXa2eTxEXZp
YB0Pin6od5alhNfWWIMjTyb9IPucKOq8Ub6XEQxpr7Y70OqcFy1V3egdXHV0EQX1BoA2j+WgDJ+q
NoyOOFrU3nmnpq69aAT6TXpXJptoscOPdQNlvAfd8JkvK0eUva63A3z6wWc2mia/GQm2MXNn3pfT
BDcROWerXci4z15W1rDEJVIghmICrXtj4TLA+JikCpmkoSQEFzZ4fYOcoCJOqrV+YMOrHlGMIKjg
tVzaYVj7pjBRYa+GUm/iaIWLk/YoEXLETnfw8rJP0aQ4hWe0RAAJDZzSNMNAcEcngRjPSK+fJ7so
tg3RKl/Bp1SbuNCnC9B3yI8KYQUtiQebLBvWTQ0ZIObf6fU1q7R6aylWedUkbX9AUjZCx1CRs5px
Y14nVb5+Bp7kbFPANs/IbBj989ACIsmnC7VuqZ6EYxx6IIlJ8EVVoO+rDkW9PsuycWNSLDAI5mIj
SYlPDc1LCfrTIctfEHCWvNRZNT7LBimaX9cJ8TgjIZKfinzsBxcQBRnoqDvuWid0PieqSH2oRc2d
qjJb0JcWsMAtvnQ4x9+dsRS7MBfGp1FAixCjtECQLBa5bUaWHCCszP5UG3YA4FcP1lUvDhOqwy0H
lnavxxRQCMgZbrH6GSxcHXVAsY6W5crIqD8QcEbiOOCK6qEeW1uF3q1H3lhYzeW4tsOtNuTzZbWO
8+K3YGEQjDnh8pUyv3lH5bt6CAE2I2xeQ9G4kYVJNnHWSAcgHcVfegRQw7eB7HC2A2waaImQAbrt
qhhLB4SUPgnisIlQFkFEcJsBg+aiWgWQ63QJmPbr52U2w33VzGNgacVysVSZ5qpEsP3oK1kPN3AD
jA8VAUFYsNhGftK5mcKFIantEvh516pkFoip+IJ60eAntEnC3KBYVOc2UEDktkxq5QkRZhEUuDNG
uI55WnpIzcAB5bb23LV6cTePdnXci9aN16dl6g1iURBIKRborcaALULuNOrekflRyAXNwsR2EoFW
S7aIVnzs2wQFFMF6wKXbHHZEYR56abTXZmyU9wYzI4HyTrRRlWra6kxD/rBa0X4hd7l0ScqUF/o4
hd/XuAiJqiOOIKQvimIOK/V3QTIcUXLlZGegYKLoOSlj80XauuAxTOt4x05iIITetsLkUxnqYD1c
POBdva/srJ5ZfpQ592qgP1eNSIi0jKr5oBK7eCAEih1OVE6eusyPjZOaT6hom3FTQDPoPWA1FtDL
gRnyRhUrC7prOkokPL3B7PtU5XV61faFxpSRpSF0qcSYPcXGXX3AhWR/pqBho1kDLHrRj3FU3WU5
MUFuoo94L2ziRPXNStg26lVgh7PlxqlRP9XQwq5QMM/DluBoh+CSyhDX2KBCVOsmqXoUuMtJbEIz
1XxIM7M8rGFUb3K9yw5zIbLhUiglSvgiJCuTrlw+grgcy0C14Yj5Ke0WFF7VKMjAKkI2yDLJvlhy
pHTWaqqAytKtZFN3fM5uqI/NEjTxOH2y5wnhHHJOA3NxSADUeBlNlPiUtq/dSE1D3L2FEkXeJKvo
mSDu5kYr4Lm6MoWL8oy0lvpRy3p7xfajU/a5GqOol8KIrgkWivi5lNaYbozj+q5Dkqh0gP5dyELg
ihQjIcrlOTtTyD/xPXLms6D9gckwJeVxwADHYsQv3SG5gLKrWh0WsDvOl8IbH5CB79qv8iA+5rvp
ZgB9fmVsqs3y9Ta8S/+j2tffV4dl6cCtsG3JKfb11U2WkLjWEcnCRbK+a/n3dfn0ywH85u/T669Y
l9eVjp9XgLACPZtwaV2ap4XslURe9lqKl8xRkPAyou7MBX66gl+dmi3VUA34/sd7wKF3cg9otWtd
SyI/3rf75iL1Rxeg9pY0SS8NCFM4U4T6/X5shxvSddMwLJCiJ8Wo2JlDVii29v2VMewjpTzz918X
eY/PCxLNEfVw5JRq8lST1aEmgMtTkuLUBIZ+MYrHKNwSeRCyszbjc0bTn7Wz1w/PhgwE6NGhd2dQ
5Xg9ABJFREbblD7H6n1xMV72LqSvbXkR+ece3Ekv5+87++VS+qliQluY+7hU84MTtZ9cFECp3dFz
thWbCdc+U8Q7e7mTF8VZbylMrfTt+8VrOjf3K08C+NnwLQ1u4v9/X4+y068fslmmneEMpd/62sbw
cn/ciT1z8VbsHL/avf9R/eHmbJvyu2FolnUyawxZu8LYKP3oiaI1Zzl/vmRsWO7qOezmDLc7d8HX
NdH/fnn/c8GThpw2TLFYo8pXay/fQ5PyaMXiQ3Q8w518cRifxm2+Xc9VfN/4to/D838ue1JAh35N
pcMufRVAIpsLN9+wMdt3PieH6GN+q/jhmQnxxOf7+40ev89f5mMzpz4rw9LP9/JH0pDN5fbpJvke
Ho43agg3DepHHXTxl2VPds65x3wcJKefo8MbheRqSss6pQk10ygMPav9dD8fhm2xpdwXNHvoKZvJ
PTf3/7TCvr6YVEHVaI7NpGn/NoiiapnGxm783i/3+Q2lxls+EX/0xqB46bdxIP8jbsTx0b6+3skY
UvLJImi18bX8c8KBNevPCaDeGC5MmAZSGwnrTOjiZLgg5IjNTiz+uFG92S9982v4yfBXb/G7a3ak
6fb9z/CnTf7VE5TspA0H8IIELi1PXZv2CH2whLsoPqsXqz99yHYMnPvxefpkTF7imdvJR4M+uMvX
MJB3+Wf7TLPsrR8gsGzotiA87libfj1aMSON7J/XAD3ZVt90geqZGzjUG4VZR/OmwSdyGcutJ1xs
HMk3bLrVl+bMoP05KF8/BZ61JSBpQNmm4HMy006Uq1udnOR0H+1SDl2z22xjP2FqiC6Zoi4Mvw/S
u2aj7EGrBoVPQJTqxp+ny3Mj+rdJ6vjSf/khJ1PwSLVjCsnQyGXv0VVxS3lZpGcn+uOSeHq7Bt+L
VJ3jzHTKDymRvkE3RuHr0R/yMKe021pAyHdLP77ud4bbHNbgiBadCLJ/wGUng/eH3e+zP/d5nCQ0
Nj2MP/NkmA+TCdumbzfGdmo8I6i2dkCJSd1w8tqql/+M8v/tJtFN+uXB/9ZM+r+c1H9rJv13L0mz
/9KoSiJJtBjykBr5U3+3kpy/2OnSE2JzaB87Q0cC2D+dJMP5S4WHAzdYsKj9TQDr/kZ4G9ZfBOCw
kYV6A3gbKvh/0kpiN/p6JbFVKq8MT02nL2U6DNeTmSGNkp5EOvKdw4izuqqWxaYej3DgghjwsJiJ
caBcZj6T2eP14bLswRZxuCRUY9RAx1kWoWxVs7UbE/Kyo/tL1H3WsWIicsEZm8vyQjK32HYHlsvW
jvRtTmv6au6NKLyOVOuuHxLpV6Z4Gsz8QQWRShWBuOjYUoMJ87E7lcMmijIX93HiOXpyOxrFLfnZ
EZl5Ah9pMhyWaPoClKv3xIQ9bx6zzxAqV4qOTepdSlUzb4pCs1wbcLg7OBXhEOS/ZG1pbufsUQn7
1msiYlSq4TkvVnyUo/NDAj7xUyvq9311XRq9V2Ab+wCpkXZA6OzNJAQBruPbczD2YfLDZVvafbyb
1SpB3HURawN81OixC2pNJneTge/NuY4JtiA7hw2KE+PVNZogtvvmqqvXu1xdrjjDf5jN4qnAV0YA
aPZRi0ceVv/RsKYmUEaiihBQ+RkmdjfXqIxoCuqS1oLnp97jNllh/FFszyJSdcPwq2aNji/b6WDW
tvSAH7CEqwP7dorRVUQ0bt/2IGvxhHnIrrGhTSsxyCXECEPQIBvpn4ueElOe5642JOUu4TyTOvbq
F3WueqOcYGcX4dZY8KerOpqPFZixS+DF7Qj3wk/I7klAqvpF/0Icce0Bl/yhr/gatXko3I7IRB9H
NoHIeiUOdpItQdmTUb5G5bckSS2SewizCmNSVhzq9W2I5wyXZIp1nZh0fb5oUpQ8IzH3eydRH0mU
hRqfHANoK6KVu5LAPkj5nuwXB9tYtG4B9So7JmroRPwls/LEqowbA/8jENl91RvMwSNBC3YqFZ+k
idG1Bmf+gJvuYQ6du6K37+y4tz2Opxk0cc8cs3E3rLtIALIYbUIOFare9kK7bYzsWwlLeUMn9YIq
QbTryCRwbQWPjto7jr/krZ+C0aWEgKRTWtl36qjLXouaJujihJK8hqeHgpjX906EWrmk18ndu20/
mhvdaG9UfYZ3JbKUYl4+kt3hfC5yakHj0GuPJIQ/xzaZjENIvo1zMKDegH3mcAhXuPFn5HmbUDMA
03aTR8zHSJpgr180CQFemRgtP8wZnojB18hHd5BNOTk/CQBqyiq+AVr+jlTCxUUtn3tmm1UbPhyv
rBuO1Xot/SZt+UFjhDBoJgObdDcFIUgQDZLaton/j8znnK4ihSQ8cbAaHhaL0DXR3w6DlFstS7Ft
5qBLElrFoiSllL61Dnt+t0J+TYua0iXCacWaifqYlILCN+XsKgdEPyQ0w9SQ4iElnEsHZ5lLbYEt
jyVdjJ6EuE9htRWZPm+gSnuQmN0lrO/wq8fPlpo9prw+3yqSbNuqya3VjkcuHUVRZ4X/3VT8H1b2
ARzSbo7s3KXJ3G4VOaduXMoqCEd9m62D8FLoCEHFNEhWh8BtgFWkkbBwm0Q3A+KdPsJ0/RJDd4ZD
WrzkiVH6ZR/jrqXjwKtQhK87F0izu0CEOJXxzl/E0oo2M9FJmK7v/ouj81hyVMnC8BMRQeLZYoRc
ed8borrrFjbxiXv6+TSL2cyNmauSIPOc3849qVV6vtyirdO7vvwYzC6phrI8dUb+QyzBZe5vCuiO
x1XSIkBsAgEQWflqaIo+Ao4GZAImYfSecy8kRfRqWiJvWpeIBJ7iiCP13Wpp4UozXiMMNj0Z5uV3
Wk63xhkogeqg+qW7Lww7dMtUu7TzduCPpEB3FA/leoCj5inTRkSuA41p/jR3CdfCByJ3kPfKxGqZ
DhG95t80zPsh2eVAbMBxfb6fxWxgxtMJs1D4SiuRFdcUb6bdnSu6pRqST2E7tGhXQ3EY56aHwYZn
Av9vIpkp47ymw0Wnywho2uezs4ES6f+IC1YmbuMNdMqYZUATxNnJqRgjblnjBBJ3qduZ2NfdD9G6
WuK3ucu71huh08nTboNMtTTuivRIuDsxmJO4ozoC+2w9F3dCPgzOjaD0IFk24SSDZ55hOq1ET0cv
LHRYFBvit3A+7AHms65hIgnlOM1TlRS1Px2mLbv2GwUxRmlN8YIXQZn2czsDgvT5EBXTrXOx1q+z
ReC29AVdoNrf1vZpjsWPNJZTIjpSvwZ75EHy1WOp/v9k1WfdtM+GTjJaM2wPWsO1adjlg4Pntd+g
8rT9nhgD+2WZrh6Mx3kqNx5XA7zadteYzHgC1ckGCf2GbBkOhiClvIJOimE79IT03HK1olF3y4NP
i9v0x8zWLSZGNjv5dBAGrSkfeB28BA7gl8TyLlSa+MqrYqFDFBZvpLNz2GPR33IXTLTB2bYkDD5J
1WdTNGWIxOTOzQ3v13LQfxaF1UfVPCyUndrgQlqeEz9tUmuVyxNZ2TmsTcQoMoV9Wnr0Q+qXvPvC
eXeaasrkKPlNJDqWUXl02ymTtWc3ChZ38B583LoYmkPR8BTkRfGct0153rQZelbkKkyLZJLZGCF3
JJPD5bH24oKArifj1tSxslq12WOGIzi020hI9WZ1KQ6yvEocN/9r2vQZpj11seQvwFXNvTxYoFkb
BUrnzbKvru++MWVVWvmxEZ4RLPwCOXNEpwstzoXLZGZ/YwFbCYJR39T31Gwt19VzRxhb7bj07mko
vFNNKWVa9N9zblzHRmsf3TG/Tq342IbSj+254H9G9mc3T26MEygw2+be7BAOFxM1FwVnAMZ1rkYq
mKoNGGywUs4ki1blGUA93NYH5DUqlBM+5BmOjHMw2to6O9JteSAa/rHqyfaYCq8iEMNN+nxDjlR6
xgE3M6uloiJd1LEiz52l0yhOJOAfuJQ0RiVK5FLXe9c/PKcujvOyeEffkXtQ9TH9rPrVzvKSXSl7
HxDOHEpZp/GSbl/MMOQUZBrFhmXxsTMDQT2ROZI21GULPnhxSytQza8xzy/kuSwHw9ze9HEc4kXP
dGQ1dJihpVKIdcJKXz73RXoxqgI4pL6bqEfZtqCWmR1bIt+uOw/YRhHiOUOPFy82iCF5DPp1sZR+
Je3KOZpCZneNUV6GGhbGIWq/H/LuUGVyYd6oUe7kTRNqmgUS5hT3GUTI0bLaPJIkO0UzxwNLhHbX
jxu1pjhAHIP+6ryjjNzITB8pLbmkt0AHq8neEQq9Tfq7LrPsjADRn5ryUC41bY8Wa6Y5dadVQIKs
ogpr3PNnMWZjsLXdazsywXeD5zNHaogyfGFw+7puVNPw2bl6ojn+u58tP9qaXa1ynckoFcm8+vKU
O7dCm70xL2jNWOHRId2jqBEBtT0PGrFmjRwPMkn5cR4gRR6IlanDFU45GaMiG+vTqIb/ss67Di01
y2D2VVA633LSSVEa0xcjX9LA36qo1Z0jEcA2Mmn7Qyc2lru2ebQFrIvdiTYy951howmmtD7udv3R
NimUnp+S9DBYbWTpc+Jn68H1aSKjyNDjoa2org9JLKKmhUy9iAwoi56KfDzQYjawGQiONylXSo6L
7aCbl4bLPcg095LDhiepxuVP15ZxrnUr8aoinJjJUK81UYVXOajKIQ9p2a7xVqB9nnKbf487/Kss
Wri0fV8eaIYOCsdF58Y/kkvWH2uqMpIyv2y6eRuINTNKHZOzxGnP1nJrme3OZLNkJ9waR81A6TS4
1H7qE19avkI6MSDHvClluMz5Z6sjQfWaA/VJc2g1wy+Zs2NAAAISFpqAYms1fm00GJRvtxtkaEWR
B0dfpQBr1RYoTBoh2Q80SVdWE8/u9qnTBRfg1w9d1T5oY66Sotxfswbvlr/cmhy38jzdvgU/L84C
Z+ilstoka5rD0pv/iE16lVCwUSr5vK7mf1jl9LciHSRcxNHs1+VoyvT3NmcP/fRb033EWWNRRNEa
wPCENlIMf1RmumKQNpqD7ZXPO+2vR2PRGeVavgPLezf6pacw0zm7WzYHfTezsYmXrViamGxoslt8
87HSfsnN+rOSzFOyHzgup7nZmffkFvXbuiWevMIzVsc1n658nS2WHYpfBoNvybS+0dN5seN7J5dK
9MO4WA+GzJ4xj8bZPNShGJdvz99/vXRFO0XnYT3QQkQBnQhUywTetN3CqlWHvck8SPAcRO0oTaIn
bIbCzeSS2P/Us3YUllbHhMKflckQTrHIif4WwgI63rIhfdNGC4Eg/pVAu5srVUbNoM8hAsHYJ+qa
fIz+eWT0ibIJqUVuesfFyI8tTScP1UDwif5lSnzDjdntEWXmEykW9n/rsvHvlaR42Eh7DsbibpFP
DyxDD2Udcssn6gA7FW6d/ox0crnYrLXZiCKlcbswlc1+WrPyZ4BzDtzFmOPVRXEjNu3Ts/OHmqqW
2BwsrqKK/7e5Zy2angZzUsfUs65V69xnvqseavOmpNK1sOPACL1XTkM/IjqEC2e3GT+rQYsRtXUx
tF60zMtbupZNNI6NEzZkZRH0MkBpbGzF5axXl4FShdhQ68+WD23izMa9mOzqIrvpQKDH/Dgy4T/0
86tAy1KIUntFtqTHZPggizDXf4o6GM0SjyOQnH2/K4oJzRulXWetuBpuwQmaLs+mpr95U/vPHNBm
5j1niuI4S+cj+QJFPNjDy1Dz8njS+4cgjqmgftN2FB/aqN4ZY6qgN5gc7NzLI8ddvcD0UXFZxJZx
wXsnbNF7pO3rg2q1qC3QP6BS/tZYM0xjOdp5d0TgQpaSLg9DzY8qafjR3O1B2ZobiY2KotGuz9h6
8a83Cp6a4JKLkSX7brFZSXoAN4vdVbPHM6FC3TmzGhR4iuJmwsuYbk1DJcxtL07qT2E69gAGphYP
ovoSptOdVJfLuCxetcUyj6SgvRitDDIh08g1VxlTAHUeOSWO2jqec70Td/l6dVep3WeoDjs+TnNj
+TvkcGvehcvgikNxJv+HNAlreuqLXdxRuIObisUxK/yRg676v2go2PnNQY/6k/6T5SlqqvKyoReL
SQA7OrlWRqagh86ylzJubj8KxmCbsBjqXaeGGZ6klZXxuyVPviL0c+nu0BVdcLg/lC2BgHpF9t2G
yLF0BZIO+uwPmU/IkIWzIF6IIWuYuA55szEUm1e45iva33d/Y5LagGwG1HzB3GOXn0r/yi5yGvkF
Drjxjh7/2W85Yenu9qwShCsZpvWnc7JYkDN3Voom9d7SA3sg1WnnvgsMNjwUEGFVr2mE+swK9WW4
lWhTQ0Xx49GbsRBn6Wn1EEFbhBmnd5kz/o4ajLNe04eEVIEi3IkqS3lfb/OdXfSnel7v5XI79fFL
swR17FJl+pkV/MRFmm7hvGwnUp+aU7lpl9rxv1Wt6JjbxrBf17Oq+ch4qHLgzsAQSG1Pbaq5nGXe
f+SgkbuWddDREliDAriZ3J2k7kQW+RXwn+3Pl1Gse1C25dmjlI8KiiKDdDWOrPdvar9nXzyOntQi
mmu5x4kQcor1PHJcRXWpycM+9A8LA3CImnwlZ2s1YuQoEWVBwwFNzAqsxp92iwLTclQidiOeJwqg
UAM1f6vKwNtakMBWVeKleSrNYcKGXP7xl+mQo0xrG88++tYMHpF6X2htbsn47BfbsMQsiSPNZn64
D0N9WfLqkKJkwGDsfNs2alj1x1P5sWnUm8MawqRGWU4rTmjkomLvAsuXS6Tw9NNZakaVcLpQmJj7
dfNHskixmxT79AleVASDvsV6uZ75eAdKwHdYWo+teP3rbYvP7eEQ3k5NQs6zxKIVpIRGkanKyZvj
aafK6k7TbBK77OqB59WPpJe0VOqGuaaMhJaEz23MfzcHwZfS6h+ZFh9K79XZ9uxfzXLPGvDbWorP
yq8YIndsNKNGJtfqU9G+dp7L6kkMjKWmi6x3QsuKi9eRmpDN/T1Zaj4Rss1y8JwxT2SFaKbmgtUV
aXpbVT0jjLeCac/OyIbZmbpuftCZjve1ORBwN4SIKXpEeMwnpaOH7iSsZ+TjD43HJtdhug1m6obC
MteRbHgp87gVzVmNsdzTv8s1zSIeGYCJNCT9hvHPeHW1ngzLlgNgIGognxrmLc+4TBWycW3znKCy
85O9Fxd79p9qIpvOlr/8qx6Numk+KbwKnfzZBI6KukFPqYqXL2ryY+b76qS29N1aOBkMzzppTbWF
mbePgU+mbThm3U6gbZVznX1konxyfNL+F89rD7btnJYcvJmLTiLEnxk/W3L45rqhDt3/Q4Xdwd7V
Pyrg3o05Tc9a2CiwvV7cXk8n/3Hd5mXW9r+WMiXdfnwnVFKr/L13rnSm68nWa2lg2jCJTPh3uv+7
0tgYZ5rx2c1UZ9Qandvkq8XZxLPn0StL5XKoyKSweKiu5D1HWskx57p1gxyK+q+8a/bjpERIai8u
jeHEW4wDQfO++DgQWtMaGYI+7JRB3UT75lriZFbOj09ICjXHga6RoqepQoFK2IIZYblMGZ/PFN5V
WCWd4f2t9KPt/tHeh97CmIgvW7g4xfZTZai4/d58FnRpBijnfnvJNLnQvhsULqRps531de8TMesa
EV6EodHFx/9jSciHrb3mu3mXudVl6uhQ86T/s2VmPHtzncCfMyqm67GoOATcXF+e6mEwzrzllDG2
1iehafLe39zrTSiHts9Rse/fMivHaLTn/ixVH42TQ+Z62zzJavlah/4PLk9Ne+9V6GsLsspSa45j
0wZ78ThraCsp7b0vUww2EhiVXsTI5EOAgX9myiHv1Pvr9ttXtpasBlX6Vjnv82QzvuvFHNNsdZVT
8TQq5GazoYNG+s1do60BSXtrONH3GjDk8bYuxt+h+y/NTdCVCa5AImMEOYmUnb+ViqgTY6msMB2+
VI55Zzf0KJMj4LRpUfg+E9ojpHjqJv2nB6+XFjpQ0RSPbZlgFLgiyHvOiaVZ0/ZjtGy0K6rSQ9SR
EYb4Y9YO2YlaQ5zVxEIB2pKZOsD4TM1ysfg2Xq0aMam0a5Nf5wzG/FrzKWu1uYex7M1gzcc/crXZ
H6g/CVqfzUaK84KC97It6ZnrlJNhWceAas/qUImI9MmPWW/EefAZb4VRPGmN80Qu7Sltbr8vQSEc
ftRYIywOPXyjGFxcrBn5HdXuzwamA7CJHCoc8GjF71Iq+8l7WVuhbujat6fBjIvtj11uF8mhY1d5
YlucXI2f8f2/LH1H4qT5WIvl2Bls/0yiprKSCuimrYiqa53+foTg9rP/bufP3v/WrYiHRdoQEyyk
4C4nWwwXgztLmP5DWxl/HW1/XfRBRrOYKMicyBiws3gsHCOY75eW46GSibbN7Qv1fviTyowikeye
XNWlliAvGYCHLn9rBJkheMIVu0wasGnW18LjTyVqFIO4/kBn3Vc6+15MhqcRVqM5HkvuDwM05aWh
wHQHWUvMLdaofzxr5BtGWIX80+Y/OPhhoxxzxMFqaURWLfhUxnDTA/wGWElABi7j4DWXmVl9LXcP
IHN7pM8wJHKyP1W6fNtT3X32Gut5sLOMwMDpsQckP9cFicBKjk2Su/u9L3MXYN39Mm4tekMrksHO
7xpSALHYQIjMY/m1TLHT2wkHC2FTdWteMN+QgLa9Du5sfhCbDLA7qzQi9TQclX50lvwl7XUZ+oP9
4GIC2lvDuipLPa6jcmLfGONp7KuYDvgyyb5A/HOC+lIwRLgGVa1/c6v/bQX5mGpcjzJdPrwBu0hn
/ufhw/O9hs/fi4wM0fw+K2t8Ddit4ZqoN12nL3fs7qpFmnGdrX92L73uLppkTesejFIewTQEiCes
3WCRBSiM7ejlVRtO7fowjgA1Eql2JxpEN0Sm3iDT17Xx88du5YhZudGPgNq6juWAYNj0ucebrMo2
snUC9fbqkrG0QcA6FBBUkv6knOJBakAiuFGLakc4vswLa98iUtYTXPU3etU8LrTswjq9WbX2TaLC
USj5H0XP+PjMY72Glg3Fkej6spBkxEzV1Z/ayez7LK6Ua5Oho8BvZxxrPc8rYfDN3xeCVQhzrpjl
WgwDeBDjqdnzAAnvbTay6B71UM9rjJQL11vEZfQ4l0XNd9aaX6W6uiqL7VzJp454epT//G8ziF+z
dpbQ9vI7d3Oea6UNcTtlXNxTZ8aq75j5JnBJof3SyPnt6zRFOvMe5nXrA99V/dWS88xKZb1RK+sA
zZTe0ZKFGSIo3qknxT7WazO61M1INBxqoe6u44PQXei9ooxqKTwanBUT2zguMRByPA/dFOkBgbAN
1cgwtJgY55NpV98+87uQQyKEv8YroLyai+/ZdgowmP7GMpQfBtB6sJgo9by0IN9auoGR6f+21k06
Eo4iZPBtwrh97e0CzVttywMVoneSb5GoC/M42X4fDD5/CXcVfX7pDU6QnIGVfsxbYR3R50RKuYe+
T4v71PNOhZe+EuvwQanyVQwdELBRPsCfBUpl8nmy9Xs5cJoM64KRuhoibxZ2BFz73TiLfXWs5o7K
sAfJbxoXYiihkrPPfrIY7lOLWFjtZNnZvdw8wHRtpMoW6LfIgECUbn8tgid4UAYXcjUFfVWTnV67
kaG4UhZhPqEv+LHa3uBZbR5yPha2JUJbjeHcqJ033Ln6+ThHjtbwgP/JFglKZUIRpEX5rykGA58Q
qbNiIeSpEcULOo0xtPGzRYvqRt5vYpFhSk92bZ0aW5eR5a9JWT9DV3z4k7FH+Qrk5u6ZAYkG7N0L
0ilyzWDZaQBrc9nKMIVNYkNmTOKWrjGZVUYME03Uyt4fhTCvxriOTzLP//OfhpzYvPm1KdgviND9
w7uAlM4tXjRaZYN9dPxktZ80W2N/4Rk1Re2RXbtxcc36B85aKnTJNA4y2AOL6my2h7aGYR+dJ8YQ
sTQC/0v1SSItYKbPeLaZ+4Gh2n2gLvATLtGPcexSiFo8K7tUsVI68JJBfnmz6Scgxu2K4wRXkYa/
gjgs89H3+6O3al/4ZcHpYa1CoyEpn0XiSQfBfiwWhr0KP0hY8CqFRf5bLPufKUVJsnjmH8eQipZp
jeEua75ntdvxvg6wRuRZ04lijaeFS3Ll6832/t/ue8Wx9udroeFdg6Ek4bgzP+lDg5qr3zGPjGHh
0y1R4MKKMzwDnL+RZnlQ8i4G3sVhO6CHBV8E5fBlnn2Z7Ul5QBVjeXa8h5GqV+jAHBk4iaeUn/w0
OqNYafV9QMVxF7dzC6SXrxhHCAEO6LHiosvTq8Hdtc9V7BYgAzrUdI1b8+IxxfjWSAj7wO6cEuXO
WrQydW1Z7K5TZJUsnu4t/qD+qujrPdW9WSaq6l4wrEBvN6SR6coPqo7dMwczw7CdpsTFbK9mSWAX
n0/WDsbT9t+QqdcmZ5Jl0iEFmiQTMF7dDumlfhkdpuxx1uK5aMFwh9qCDTHWoJLgeZRgSrypLbk3
Kxx4PWlv+wDs2C9OvG6EkRAW3MboUwA58JVNPxhRA0xnLfgIg1XXr0VMWVwb9ROwu5Pq4EbeMMFU
1hgtOycxVlh1O4HC5FQpJ3JvzOJl69WeOOWYsAwaR65CG1ePPjhVZFnZZbOf1CSX4zCQ0zM0I3au
abdCBrk9IXR+JzdJ6Qfy9/eD8MdzPWgiWYU2gs93R21p/q34h1l3N59IvY65V1G+nNtQ4lujnSvd
rw4tulmQn5sywgJ5zEuWaxKG//mysKPcmh2wIQRF8zaCJ1sHgWQhGMU2HqYb91jlkUUZnQQ74fn0
GDeoIugylAipJT6IYJ+CDj3CAbtCHbr21kRa9d/kiOUsdswhc/+XKG4u5nZ/aqF4KF+xxd1abU+E
UTCQX4gKvzACIyAonOfCN/+b08qDxxJnYzo3e9mFZa3hjrzpECbZs67XmXwg5/0HQc96aKiwp9wl
1JR2pluoChqyxg+9Ok3D6J0nA8jYnPcZgs7vUNDg2BlF9rAZKV5JqeJtYCpac8YbxStZUuerZAX3
7II3qLUIuxtBnnUuDso5HKXLmdNvf/1WhLmotzvtNpTUy3rdG+3f3rRGTCQCDDy6MUooMB0Z2j0/
ASnqp87iSfNzvnuavM8bMeFMtpzJjSAEpE+/C6xC7bTcLRBlkT9DzlZy+5ul68fsTnNs+PKYdx0R
9+WsUSSjE8CyrkaQ16ZK/El0AUyeCsf2abDyFfyuPe82RfL0k6MZIVeP98DFLNNyTK3ywHN0mDdn
jGGHsjAzx4+c2yDyqDAOV9Msn+RdGxLy3r3YOwBwla3gHODLK09B5UKHw2KaRa0BwzufGaUIQd0N
aAD28ljaLDVdg3Imu2Xqr+rbh7mJBrrXeDoHefIz5qqxJnrSLyb6Drsm7g0w7Wc/HceXtn9bO+1K
VcLVUuUed+jJsu5h86RN1q76BbPq4z3tQINNBu2qNA7llv5IQpy56Ze3ilJiqhso8YEWmbud0cWD
PS+rjR+nYoXI80/DsYeLW3PjC/KUdUCayTZ4Apt9umBDj7f5XdTpRJgZg7W38oiXorBP6CPObtLc
+hdLrKLBWHgAxJP3PDrDM46aS1m5Vqi4W2MLdQ1IoMs5daBO9ziUg3/ntwCUDtqqPOuelqmDoBIg
PWwKICxt+einGoF60H1h4cIKmrCQBF/eImWJfYZXrSPdz5q42+IM3UQEWjxEQ4y7tnymn48J1xJ3
Bsl/Lnx5SEV2FvsFPzNCv6Rwjae5WAYQDAWAkm8XwQEkyPfHmnqX4SYk2r92z3Zu49ra6ueeRt3I
6/fvwmi2JKfATa/klcxzm7aDb6vBf7fU+sui/OUKj3pCV4kTximxIpqgMUO53+2GZt2uupkyJIBN
kthCujfjcdLPlTVdspbxAUXFjaYs59gTKaIT9itXkpzQ3V4hS4CoaXaFJDMv/vrSfSdatgu01GNu
0dqLntUvXZf9Eq5Qha2cjbgUnRumChUJP6yXGssfVFr/NG34tsjSCPXG5KqsBlgds/0m/fy0WrkZ
G1mHMtD+bzSrKVpbYwy1tH4a06ZIBh6iivseJN+6c9dfer2LgJFXAMtpMKltvx2GsqIp2UFQvOd+
Dk5znu21fUjrog0oz9COZXusN/m8zXNS+fTmLOXf1aIjfS6K125EF8q8GnJuzBEW9DNNJe9FNaaX
qrzXZ4ux1ynnqBbpwSgd696AVgkyoxCXRZ+Z2sbZjhE5/LHlGsHgzkHR+mtIFMfZSx3kck4VYhgB
7eoK+q2sgZvX6d6Mnv29kfaLGtTRzdySmNACOtZc/LgSyFyUGs6ZPDh+19zPqYPGkxUiyTU3Hg3T
D0XFb+DRV3qp+oV33zHPpf40FPyaUNBgRF3mJrkzXnqDrNGVDxml3rJHkAPcvj518T1lPyGofXYo
C+sEmauS0tmqi+L2my3EdJQgmDwHGJDLldaCVee/29HC6oyQhAvqVtRO3/Mi7n0bjD9vzKPhzFk8
O0B71kI/hLSyt6ZdYsc522nbUQdSoB9SukRD18Wat4tr2Zg8tLh4abWFkS5sVj/TuFelGXWeh9hz
Mr+cvj7T7UDsQf9v03Ut1uWaEEeVnjuGN5eoqizpnekF6Lb5MAQ4MirL0cvG01ipF8SOB8NLJeIm
54MnYAzzav/xi/XRzdRP7+J1qHU9P63upePcvWM506yo1hf3iEpGZz5Y7srO5anP2RINiDph7VUg
pfyghOjMXwFT7lk26ktY6Km6etgumQnmCNbkQTPg14RVXEcPssVTgON1c0yz8m+5zyHQqEVYzMZ0
Xoo+cGjUiYwu2olROBULwOfqc983uY9ylD2DKAPM4aNFnUl9WxZUWTKqwiU5wzrG7YA82fUEGHlb
P5Gmy/iy9Sd3646k8K1H4W0cH/p6nsz7uWP1RrdxI7Xc72pomcF29AqQvOzSUv/rMChpTR7p2t6G
nV98A5Aul3x4ptIntkdChKc99wIQs2MmLDMmhjplTMHytDuln+j+BZuoHbjSe3TJc9gwaoelsPAZ
aBQL23dpvT/2dZcnuyPISKCOJ0bOoOIuy89jbuIg3be32luGeGZG48I1qvEw36QShfvdVRO/Qj6f
F3DvBB+HzVJpkJbTwdNOTnslg2Og+2OsYoWrJlu/5oLkm1abE1sg9yYPhui9ZT5M3Om0KDiJKywZ
I64Nxk6mdzea1W3xpCMXIdexRzLEddZqjXrtbmwkVWvBIkhvZPx7srm/Ix0IGuqhuKQkWN43qPaO
5oygz67/TgSARLazTuHqp2WYM8aFhuXukFDTHhErwcuJUm5gziGa5agN85P03d/bP6jLcj1Ws/qP
2roqIB7EOOfG8u7vqEN27KNTU5nJTuR+0JH1gXoR3WTFpeHJULTmf0hp96RZVwQz7ncpGBHAq5sT
7CMiOqueIuemCvJy/x58PKwrqjlIx0NbD/XoDKEx7InpFPOnKDtSJiqk8TypoZ6KKzEWIpiktQVV
P/EUyLEG2TLvyGobTA8io6kjTYf43Lexo4qVqVCl+nuxrm7Q9+xf2dqczK1jU7UN6zAbvC1Fl93V
3kg2hbBe0wKF655lZjhaxgV0vUURivObtpxDxdjMfDned5mEaSH9gxv/XK3lxfKcl2zAqrk799sE
OZCWvYLTVidqmZwj2g/+OGl0h9aiC4mc+ITB2UVFWf8UIqmNoTpNq3WwbAt57b6uidccF89XQeUr
N8BUoR10VxzXZtYTs5xeHdIrajB+OiNKVs5MLcHcwE0wl3NA9JGf6+NlE8o4ur19Lu0SzpwBlNwB
34hyuKjVN+rDME8v9rp1tLak04HqCX4TnAFESJXJOM8faLCOGQvcPhIt4WwDuC1Z4R1k7b+qcfoT
HVHvVMkNTyl/nT2PkQaKHBqVDpXn+d8GpUhRp81cAlQrnsfUjDd646Br/OIwGfdt5WZXHt+nxq4M
9njazOzNJ1mKaImOOrEAbuFf6oNFsov74eA4/d2tzQiNJgaJxaxCxCOwMz7LxuR42SHdcU8hte5h
ZP6V7jONjX+mqTYSO2tg8rUnxS8YIfskyqNKt4h33XC8Y1Gz2bpjHfre3MaZLy2uzRTliDwVJhqy
wT3JdO7uFaWv2EG0PCHgi7Oc7H3faQmQlfUzl1gddw5BPVl3cvbunLtpMK3l52AIrE2ex1XWbzDz
QLsBgSFOZNTT+1SwlKCM2LhL1kMLa9IqRGSdbTwJq8WCML8bkN4fCs2U66s7c4NCvQ3SQO/Oh7rJ
A/bhtPrqSrUcSfimYRzhK2QwjPoSpzrcy2Jywzn9F3vGj1533aknyKjUjbe0gYQuJCb9qt0jX9Gy
x/A4xlwiTARWRxmr3B0i9tuNulXkg6uOrJgF8rp0MFFwd9qZpB8XANR/abRBEtlwYq8TfKTlB8Ez
gjAVi80DNAUSasb2YGwG7pZqIS3Mfuy0Jq5dwN3NeDXRzwRiXMW9OzEZ3gw7TFVDg+iR0pvtJvGh
uulxQHkcGjXvkgPiIW1OpgnZZVYufyaS+hPXRMGFzpd+dRWlpmY9ll2PsdiwQQFSk4OqGV/0Rn0M
9r8qz4EvMoLg2/r7f8ydV3Pkxpqm/8rE3EMDIGEjdvaiCmVZhp5N3iCabDa89/j1+6ClmSZLFazR
mZuN0FGEjtRMZiLNZ14TWd5UtyhWeVTtAtsutwG+0EntDXul914VOdq5mR8tyBReEwtz2k5qNkbV
Rys6RJh/2XEyzyJqNWPEs5mVMhwMdAzolXEVJIb63LSgZV0g8UYmkEwOXzJ/pJUG0wD0HoDbehxw
/kJOh+smC6F9oqHfL/NavSrHh0ZAKJFcv6QUfehqK1nC9DgoqPMtm9R6D7vGX1kqafQ4AoPxVTt2
aqm8MjpaXzTga0dkPySMhUj48sDBqGeq5o6qo8dlQK6qDU7Qu8dBCER/TLAX1SPRkrrmDsQFBI2m
iOdZlFU7dxWkyjmU5OqopOB+OG+U8V5tJr6R6GmVoT86z4L2jSKWvognRyUlnvgC5Xf63zJo/u/x
GBs3XZpsrHbEcjSgtNs00euIvC50K/9Z729kX1M3FL+hxfDY8qRcscPyI8XTR0MY31QVGUireA7w
kLqLDLueDZyxVRXRFFWevA4KlhuQJrnWUs19bR4ENvTDEPy4PdD1cKuu35M4+KStQWDsTVe25naS
FKs+yFoHe/DG1ZNNQZXBybxwHQES77uKXR2Zv8TwW6cebX9NfpYubZIhquopGzKvD1JCQKbIA1g0
C1nWxBUBasxY02GF7M2pd1KAbStM2vEXm8UGq4s9Fh0CoO+wRvpVNZU47LFOkEcSOFNpXKYZXpyz
VOsmHDc44N6sTIdUOKOU9GrEmoFoVUBhxadJVmCbPFN0ud6kUroPIirnkaaRKxY6yWgfOcAWKIQV
4w+3FApJZUWP1pZXSh0ftTjCojaQy/3YbT1/GHlJ4fpgrJj4CK4hqDR3rVLBJDfN1yMtcRwAvSvR
w1tKlSZbdgNiLcGr6jdiVU3eDZaOaKEeJs1cyyknCyXFLTOjPRGBk2pMXNFFdiVCmrit29FnKlZt
QnKPjVtE2au0N103LOlrcpr6Nl7oefjTksAjto0e7fSxwHGFrYrT2bEuzadCRa29MIpg2WCosOkr
Nk4Yho+uBzfK6IM73hT+H9D7dSPlkG5EsuhTn2qmYc7rHEmPqimuxFGhwDSfiD9dkifrcqopadmd
VVgjiITkByqLM92KYydVbNK+I3bU8bUnwQtwVQBlSuhgEHxtyp1OPmO/VFJ8sG0f/XNVp1vSPCpG
ed3HcrVFaityPDl/0wJIJaFr3qGTsR6NKFzIHZpzqIfHC7QzoGlgvjnTLOC5g6z/kHm9ERoblkPB
86LJCSsm9UhaYem+N39oer4scUadx7RgVoTjGdrLe56xMbObrasBMoyHYuJaAOSV5Z1d0IoliSu4
NLIlZclym9v+NlJI1YGJTvJ6OL8mTZfMCr1/Fnh4XdkFdVU/A8VeDz3ymLrk9Glqb1PphywBW/Vw
vtyaUZvedhhdWQ3yU02kwy+w2+tG2PFk0VpALntJaLrey+MGI7CbRPioE0TGPJS6TYir6g45rUXQ
g5KDC0O3H6jjug47iaerJVbsETPzWvqBqd1judrKNPMblG/kRuIBLoorRQqXNFZ5ryoM0hooZmvb
TZd+lKwpidS7mO7sWh3cNy805uClaKqK/odXCGOWjh3QXAFa3OgndHsJql42PbTusuqQmaNOU6xt
96Uee06MOihnGiqXVSAoqPR7AvAHrwyu8xzUrUyVal4X5sQj8SkfN9l1ESR7rbZABRhpCIrBRFDw
LgnlwRkM6QrRkRUkLmKoHlhDX9r+jhyNCNUrcLxDTmuOSNeaR6r4U8nhH9GW77OEv/7P9Gfesnwo
A8+vfym0/v6nffBWZlX2s/7yv1q9Z4fvyXt1+h99+snV//31r733bOISf/oHCI7QAG+ad1rn71UT
//lb/PVf/k//5b+9//op90P+/p///pY1aT39NC/I0k+Ct5OELaoZX1Gbr79LdN3f/OC7RBn1/J/+
UzPXtP8wCBhtG5kIVaByALn/T54z/4aReIQV/i5Q04UB/RfPWYg/Jn0c0zYx0+KPTIoBpNC1/5//
LtQ/dNVU+FcKBF0Ej6x/wnNWflHdf5PxJVXRTE0TyqmlmI3hSJinUrhWolg9dIEvnMxI1W1kB/ad
GSYWPVqj9PYm+xyNVwyUeIaIyEI57G7Mtsy2pdx7j7qW6UiLxN/Crnrpm4I8CJfVKx0nXxiC/Vxp
sXPvOn3CkhCHuVS2RjjIcxXU2db3Y/PWx1QIJmzWG3dam3qopPIwbEvkuzKnHbBW7MrhvXSpgqtG
dV+k8YsLWxLYiqDahQP60rcylSoBmpkhQLx5qwzgpnTIBL4XwjfpEDupqnCP63S2T11/WGc5ZYVc
tmFvRp38PvhBtcaxonujaezewd5Nb/xE1eVZNxjGC1RsdetFo7nIC7Q+Esn6oTQSz52VJCYSCTQM
YU5K7SPu7RR/EKs9ZJJZXuVEV2/AYwY6X/FTCRjo3k4EsA47y9allmeLxLT6nYT63Tr1AnFT4Cq7
qAx1XMZx1ECUJtpQzAEvRtwQTYwmPYz+2E1zw0ztO6O0CJbcuqAllFYapTzbO5SmqS6koPRvRJc3
b5WQAFDjOw8f07dkWKty2W3BHGTbDKX4hW5XYqVpcIsdjEGTLRC2/npAh/Ca4BVRIbOhDBRHNQUh
I2pWosxSLiqKMTgThgfDKtunJoA+mQF9uDVC3z4OPQKzVeS6Dzap2abEzBHGelE6FKji45hn0cHu
C0iOhpYhIos8Y1jmRKNd5vv7hsoOynWt4CKkxWNw38/6qRCvUZtbyEQp0qJQ6mDjjWP+3g5qBXOd
pmBlW8NjzG7eCiHUheeXOeprMFMjfuysztQUQejeg1FXZYvaJDkGUO2t6bXTAhqqdz1xo0OjIdNK
Ybr7U9zjH92i/7Mr8vxd+//hBWlyhf3Hf+l0/031YVEGdfn+/eOdOP2BP29DTfwBS1HWLXWSa6NW
8N+3oTD+0Pg8BsIzqkWVTUU36K/bULH+AIyDip2JVDgwehOphr9uQ0VFQFzDxkPFG8CWuRn/yW1o
qyeiD6qiowVlWwru1rI+/fVZDgY4QNJWZSRmeHgHi8oU1bfKNf1HQly6rvKEa/TCwsEfdoL3Zbzi
np9XHjWWLn+wIl95jVul+N7UwriDdxFeUxLxX0O0EI4RqbwzpKStRB7wRTAV3ZueaK8tPQ7vXLVK
974Wqrfoiang73qzNu+zjLqoHgj8rzRXpindbS076tHw8ymgaMW9qEDjcO9RsegUqVwB7cr30L73
XYNaZjvKSFlHabboBrBHfd0UywwxAUM0+kNqdZhtD3TQAsq4qZHLQCAtWsEqHFyZ0jfI0Gh0KFxh
4NPbtyXt7g3wv/5QKrG6A2F0ANswAnuBldmOOn14odxacjoAxAq0VWBlJJ5BYm7tnhtZQAJz0L1N
aAjYsAJiQ0f1GnNfnqwScWvQIYS5xRxtFlzKW61aohT+qPqV2Om6TEbXTSWqZszRJ047f2EXAS9M
uCcC82cUafDBDXQg9tyKixrhQZCEwHxAXUMAqnVtPVJohC2eT4LrhrkJk+JVM/PuXjZ9cCQqjowk
ruVTjuEJiS08Kglz+BnhrL5q89qgkIEUudkEP0srfBIieGlArnY1PHPbIC4rqrxdosYNRaRB8VYe
Uxdz+KKB/s+FnkGc249JGm7kzjfQmRcvTdpAB7dGimTJqizLVx2SI9C4YU1zVdzF/ZhsE0nvDyh7
iLug8e7HWAtXpmsJlhuZ7NWQWivND/ehTh6jIzlKEtkA9ZGQEcaEEtC7nG+qIFcct9Hvdb3JVkC0
h3mu2LdNjsNfnjRPqEy/dGpw0Jv6GcC5+6xLZK7AG+xdTlw510rlrfLQi2dhyX7q6M3k/XCESReO
FtGdpw/hPi7QsRRhAc2Od+4urEYhQI6kLjQuREucEmVMPko3rBJqHavadTGfRueB1DWzYCYjGyy1
gsI7kdCtn2vFHm6MvOmRLwGf72XLSjW7b02vxk9xaNTyzDVA8E0PyVqHPz8PgyZ/ojzVz3AKixw1
0Yd5LU3xAfknzuN7KjLGXVbJsJVrvz1SprtXuZ4gFtbPrDlMI9/Tl7KbZZu8zxBUaKNl7EaAKMd0
mcKi2gboVS/4AdnEfJZmWWtKq1ZTAJUMQ6KA9/cptBoa9KHE2ItKPKc4+YEOhFOoZu3OzNJVoEYH
N4Chjr2y+EmHhSRQ7pNNq3WLwgbnysudyT9pQRRrUzWtY6GkCZ03RMSBJaaw44rcQh4isEAgG4aw
VkktBc8yLLUjtxXM2DSOlr6PdVaQgzOlQmItIEtq8wp52WWZV/mVSxFnAw0ERGhcy9cunrs/8qEp
dnVq0TAfFVPdjcg0rAo3G++BzWkLaJz2GihVuEawP3iBiu9CYxV6/j5MdWbfH1p25Uj9VIQtKWCg
1Di+YxRL9SKNpZA6IiBmax0ZqlSj499GplMZkXTHmqcx2GpBBRVdH58v6vkWIh9R05K+5lZ7DwCu
TtdGrJN+D5kF27zty3AXpMJ4ksrRXZe+nNxEMVweuzO8HzW4F4RdKnPVcpGvesVGTiWTKMFWVa8u
RZ3kx7iXYHUXjbfUQSxtlEYHHlEH0KSFfPQz1Qcg4tsrjb7vY1RYNK87suSl8Om4FnyMO6LE7kfm
xsTCUWBwpym+uWlN23vN2iDfIEjdPtoEhCVWBGH5oObUaMDBRZtSq8NbFYTFelDs96KA8UqduO42
UV4jiOdWVA1wsHAa3+RSTofXTmJLIqGdB3cVKegRH2am2E8o2KS9TosqXI5S7u0iZcDRBSlbp7IT
vBoyqT9qFdw6UDYA2RJfP+oCQWCKA/YCRWluHinOtmnhY+8oKdZNMHKXdGMl3w55Ut+4xWhuKoTm
0RSf4le6Xeu2iNUjoBBvXSr8qGHwaRF10ARuchDtDn4h8a6v/XKeZTxQMJSoX9Vjtkphuc3DFv0N
tfbMRaOZ0hbnm7ieeRqy2JRky1Jfqmh8LL1KDw+pler3NrISs6zLDAqBGpau2ajfyE3gUQlpUVDA
psMZdZRphM1NEvmGNGsg2dGzjjwnqiaYedFO0sCQydy0MA58O+9gB+gUi4R3HXvvNwl8yrJKdUr8
g5ZK75auYN2QtCAAIdXzeoSWBqA6gw3vhZ7TyOUjQqm8Q37blNc0EPk8Zdc8hGjYoP4JFn6RtnH9
WvdD/wbm6NVA4ecnwm79Iue53rdeT1dR7a0I2L0MXwoltqvSrJEqbK2KenUW7ymsuoux8WBxaBYY
MsrTU6/GsTT3BtjQvsivcI7zl1E4VItejuNvos/ydR8WdEiyVN5hnZHfmbbKrpf8lo5MGJY71VPt
rVV54cIcBnkf+wkKE/Dn7FUL/GdGuY+CXSY/w4Qa19JgRhuJYHheSYp0G+KRUE2sLeW9syk+AuSI
zIOppfqB1n36E7t3G5eLEVStX8FoMLynsDf8paTkxEqcS5/qD+7m5ixoWr1cF1iTHEMAvB2/cC2u
1U5J1lIYq+M2rjvgdYHk0XSoJnuTwfeqcUadPbktgPCXiEuE1mPb9nGy8sRI96agxMZttbNIJJ1G
peGl6D4Nt0TXHPyY/V8C3TjLhQaNOaV3xNDaK+ztkW+SaoX9Rn8ghlFH+yegg0W+u8xbSmc5KUMA
xrLgSqSJNDGHqjDaJugQEbelwbrWBhjLhYAksBR56D/1RgbbXQfc/c2mYrTpWCt5ZTVUHQ+JiycM
x0IvjxJtw29aJ+jwxI2FGFHsJo+FWuM1Y/rmFSFFXFOu7INDUQPjC3Gt2yQSKtcjJhKILdRgOP2g
XoUS504kbbYrfNW/Cy3ae1nvlxF6V2PELYY4eypk//uQqsBhjbrskFT3dG3ldT0IxTK2XVpKmvAO
URFLChpMgaVcoRQ6XHmlKSn3akvgMueNLH4Q7lkIYkg5V5MRBSAfI6qu8NZjuS/UGbodZFkqzH0A
IC7BG441gLYxN1HjbN1SAPfpUynSBqpP8s0YK5M81DKlaxMA50taBMNTXA0F7Yw0ykLrpXNxLQxx
ktB3mtRgZNOySZYIb/Az6Qy3zzW8qk3EIh58UYTPSlHJTxI55k8aN/E+0nOeYtUseuiKda7e5ZWB
4LZZGvl16YOUzaxKCrZSBr9skSvdUM8Q7QL9YgoFCk3JXX+PKUT5E5AMpNKw49aj1XXlRqG9p/Dt
XbNPDPeWjZYoayKPdHqOxJNdRdQr6tB8bAnUXnQ2xLewUqI7DxAE/Q65j4mL5WKHMEy40qtB2cRl
AuxJTyhSjkOL/lM5Rs9Gb2U3PNNA5YRkFDaIg97X6c0isDXzoGQeJd0muKOU4MIF0Lywmel23D+i
ugrXUIgWG+E4MNdYfmFs1+tRC91Q4xJD0aMWr2GeeSAr7DrZD+EQPShyWLgLGgYF7OCK9w5EfVjs
BnWIjraMj8LKjpJxXxhkfVuzQ06/LxrG1Lwa4Kzu+/kPkQXetVTiXEYwS5+2p9ZAizRvxrYEQ17n
jbpp1bzunmROiLHjtMr3FgYhN57S8L6KSAbGFYDuK/dprvjpJMClvJTo7LfbRtF78V02I4X3rApF
CmTVyn1TOoZJFvyojPC1rUvqqpUtw8ph48NFNI8CVTqY8goEGKuqU5ry1JkpQ2D0qy+MRFcdUJTK
vWmHdFZavIdWKs/kvpGNAWhko4kAYCkGQNCXcQVJZJCQM1snhJnVQ1VsiySGSlF4OehwL9UeQT2k
+DT0vIkwtdwdeIzhUNpAOx0jJu6NKNlvbaVo1nBO4bSHVT+HZguyFqOQickcdNeaGKyt67vSPGkH
6xbWrYugBuBQXS0qbxkHVrmUNKnaaKOOnq5uINAFRC1cx6E2LhAQHXbR0JdB9gSKyodi4ybzIkWc
YgbT1DqYXlnuGgjMaIfR+CrjAFm9fldEcrCDWK79RH0FVmHcmA5vZsQRFHjKFEW/JU0aCTslRJLA
l2bVCyRs7VZu9OpK6W20fN0mIQ7SErjRYJe/S2FYLFMtSV4tl97nTBcx1SJNNa88F8momJMyceFU
a0NgKAEclfqUIqEaLKDyEMhHcBmHxOzIQCRpM/h+ejW2jfoDMly31VsfT48uyp40PspyjNV+27Z+
uQh7tBNbLQuXuNBSDMePpvpZ6Lm5SwoDP+JB6wjizLSm7GVJLxI6Vg+thdXBTOSR9RT5pUA5qMy3
uBfr2HXprT7DvdSjYJloyQFZh/zFHgZiLlij+qGwmuilHpFWkYQ00ZV6PVw3gIn3jSoEdL8k+t71
oNKRn9D2kRx7B87qAFzJMPLXkBrnamhqpQdlakWP6Sh8moiR5xc4EyhUZWu1vzV9HXiOKBKk99CZ
R9OFLaWQB8SDvMg1kHQ+JbRd1yTxBp2TBgE9yXLcysxXtFbKhSQmuFsXsa9Tu84xuTWQQUO7conN
gr8uKlU+ikpS7/MMzraLYiQD6PkkNU97Vw8jGV0YeVgFXdY84btnbOBA+UfcoGgiw8P4TtaEHPko
1GU6pJ1juqb9Qm7mXnuDR7TcadARwyRw0lFSUJTFKAFsvsshymr7yejM9r7uAOfQLbZn3Jo5nZ2k
ABpFRTqF5jQikFIBv+4iQ9xpXYvuUp8gBCFniX0rR0VxMCNvuCtIQldt37dPKCR3AI6Bbs2LrDKu
gcMYnEgly7cpVYDsTRE+oo5aSVh/0DIz3/g14dyWrn3mHlWl8emDhxIt0F0Dq1s+Kp6lhgt4rGWk
z6ATAb2dq4Yfqot8NHwA6lo1+vMAHtOwHCFPaMs6QxJwhdcuel8aXdlipZZxrc6GsPEDE4xGp0OV
ilxf3QBkzwADjWacLysg7/a1ZMfd9064CAapmoU3myW7I72mHt1QixhRGOtk1Eq638INXSSYckxh
PhTrztgNKJ81gE1KYCpuSahBIKyBRP+pJHMUE660igmJZlVvjALg2gzq5IO2iXby0lhSRNlK7eaS
KDC9jg+awH8f9URG3yI9QRwFuciwbQn9ijqBRqz+I4/t/xrEMFCVRakfhfDP1b3QbHyrEwBV8JuB
pk98uhD5hTHOT+T3GCfSwgMbYgDAyEQKD27lWqneLnyg6Sf87tj8OQsLgVyTYjbV0FNv2bFAuC+M
JuL3jf5WPRYHaZZsCQ/Z6XDVVsbb5EbypBEtOPb912Ofm9zvoU35pDyqo6dA65O9MRIpzsNe4XKP
C/uCKPe5LajIyE6izG0bKPNSJP4oIe9KTWvXATMctqaYj45winmxkm41xzoS3Gk7VI72+r8yqqJr
ukFLC3i6drI72i7UbZo9dLJ3SOxtJqV8d2cf9AU2RY5YpCtys3z29YKeSMj/+pjKx0FPJN2rzLYb
8ly08efdQptHZJvr8RWrHKY5GQM4+Uqznr8e9MwJ/zTmyRaNTKNqqgmv5cc7taNZDRMWo8oL63lp
FOr5Hz/imMupjIEikP96J/tb3XgmF76wfOfGUA1NVyw0YRTldKMovZkSxrMf0y5HhadBk28I9cGp
QiNcfL1o9t9PnULfdepAAM2xTiXDac+7YQfjcQbu1TEU94HCJPUQ4/tQWEd7sHUQfMGxVf2rr8c9
c+Q+jXuyjMgkQYqjODcDgS0vmiBs9hI+RN6FlZz22cmloqDFzamTeVnk06sRn8MCASLuXxgJDgrQ
DliEjNADhltJTPH1nM4e8I+jnex6O/KI57xh2vXWanSiRaoubMDSs3iGF8BMN+bdq3mtXH897K/t
cDpJAU6Qr6gZQjGmb/zBmsJFnm70fLbksAIAt9QWxb7gH7I5hm2YHMhO+2gd+wWF6DkaXrfSD3DH
X/8K577mh9/APLlAU5wG29CajrsBVVXOs02oIUr99SBnl3dqdcIIAlqgWSfS5WpkkeTHHAt91i1G
BwXCfCshTr1q5+Nc/xmv670t3V5U1T93RD4OO03+w/LmIzzE0WdY6wG2vd3MSc7XiAw4ys+JAoTK
wHx4Bq7iGGAUwQvNAdV8PfMzT6MiQEvLiMdbuqqe7Ksg8yp8s3SEjfmypNlYCi47F0lZtJkH07ww
2tmPqdF/1AFpCN06Ga2QrVBVp2WW8eNLaEzFUbb6ekLnLjjxYYiTqxotMizPpgcX37tZzqqG5buP
BdDXo5x9hT4Oc3LJyAAquGbBr5VO9SgvhMPjtxG3wDfmyh7Dlv0l4w/l7F7RplarIRuKfeq7gX4R
7mGY3s5qp4VXNidhKyknLEGiraQHshHUXsbbmrOY4IS5TueXfGrOf7zfv8DJZm1jz2xCHJ1mDbjq
xJiTm13YHuc34+8Rpm/74Tg0keb1ucYIujb0Hl0FW6aZow3bUANw0kjYnoC1oPLx9cc8d5OLDyt7
sisNMCwKyBSqfpMBlo2I7i4EM1NfPO6XVvBkb2ZJXvTEp9Mn7J1xt0cIbY5Z6dFcwbt4/9d2zMRZ
RMtQlgl9Py+n3nRyZtbs0fqt++n/sN59B72SB9/FIAUBxJWyqPfiQb2S1+az8vz1mk7gg789j2Ky
XxM6fwfO9Xlwd5xcjysGl7cIwmqPbTIf0S6YmVcUcugXrsxt4vg3kdNs3KPsYNHy+jBJ+czEVsyx
QUWA9cLuOrv6v38j++QlSaqQ4tnIb1RMaqilOodM+vWkz949H0Y4WXAt8akzUTOGI3MF2W1ein2E
VdbXgyhnT4mlmVPKaWmyfDJKFldosY7soindlBCQgebj3ifxG/bDlc/zgVr6gojL3NaWv75sO3Z2
HW1d5rkQtg3y7/OXrWm2+blMvlY03YEQaAum4Ospnj2QH0Y4OSfgtv1snLIZL4JiW4KrQxogR9et
tH9+PdLZL/ZhpJNrHCyeVIOr4OhXr8W4dWF5t9YFv8UT75w/MxbxYZCTo0Bzhb58ycarFk08w/l4
TcNkYb3hwOhITnxhm589eL9HU062uUsnGzNNRpPaOyB5NB9Nf9L/RvUHZ/ioXPTxsPp6FZULH0w5
2ZL4tNmWnjOmFtONmxmrYB0soGFIK89dw6V1Mgf6C5pWz8HThaHFuXvmw3TVz7uxy+O/TrWGGxWd
qPDYrrF0naEWuTDIeh8uGaZd2P7K9At9eKQqv0Pusp2+Zi8vMXZPc2N9YU6XlnP6FT4MQZseg/GO
ISZjPwNjv/rVTjf2vOJgyw42T0vQ41ZCA+bC3XJpbicPMKo5hguBGckPrXYUADS0Rr6e27kDpwFQ
+oXjtckrPk9tHLLWSKc8Jh6gkzT4U6xVZDK/HuTc+mmqIU+YNE3j/fs8SCvXXFwJqdmYe9WbPUjW
0s3R0cRzOwe3EUHw/XrAs0dcw9N0qv5ZIE1OFq6t9LEDkzylZ/KcbjStzxV6IvfKIr2RLpb+zh3x
j6NN8/+wP7xK0MtqkEEQpY4KNWLEkD+duDRuMyniLmurb0oZ3X49x7Nf7sMUTxbVNKw6sgy+HKL5
XC5DULyp8BBpJVvF9uuhzn+/36t5ciuLsZYkaeIjaoWFQmizSIoWqV7Sv/HtfzfSydUcIGwI84Xv
VoqfXg4oYrSQ18pmA1onX4909o7UAKeTRKt4755GY6ENez6PKYdMKSaSDvL39rqUnaFboHGGbx8S
4MZGxCv6SJeu53N3pDYVp9UJVY9p4Of9knd15mc6X23YuisY04SB+SI8oOA4y+e0++ZfT1U9d418
GO800tItSQAAZLxqIZYUXpDBc4wf/jHYo7h2hajGvMcfERHCI/yd5fijWVev2d2laZ/dRb9nbZ88
SiHE39KYFhwC60xv9LveCjeBVq6GvvhXzga+2BSCIAf8zUOzVKPOEFxFs0bZG24xz8LvNnj3r5f1
/CXzYZSTY5/WUmTpGZs1elSW5nLknQO++Q0LPj7ipWj5xJX0z6iFPN3G0pLoHdu5z5tmQPWqg5w9
XWndotkaK2ObPg8POLAeDESYidOBVmzH9/r90gv7634+rTp9GPrUtjdwi06Kp/0z3KSbYN3cTGkS
vhMz/3ZYBht5CXFvBYr9wrVztgr0cdyTHdNWI63zgcrhNOVxXDY3/RWt00V6CwkL4a0lNInjpT7O
r+Doq9mqnxcatKOEcBqj5iT2vUNivVUOw1Is8tUl38yzZQvNBK6Lm54G+/VkhnDnA71EnBAtjlTZ
W0iLLOJRkxeAvIEd1sKKjro0yo5l+ukGmWFlWXdVZs6yrJc2TRNW6wC47yI1rfZC1fbsacVFVTcm
o2uS1s+rYI0N4O8pMKAXhOsL8gLu0wjfu8ey4etzND1Up+utowANiUfVFPv0NtTHHns0twOrVjT3
rWQ2TtFYS0VU1tKokDZ0Y2359Yhn7kN16qDRJjepvZ/2ScBKCn0c+cJB/RJmb4HvX3hczizepwFO
bgaprus2GbjqVORpZQ/RGchGdgNZTrowlUsjnUQBZSzsBi1OGoL2qozyRYxKtWn4Djj4C3M6t1dV
sktBlst3+pvtedRDijDggM0CmD9+Ey7lBD9yu74xPXmbu9g7DLp7bbbuQaUg3SngMVFrbivvRRmB
gn39Cc9sGlRB+D3om0z8iZPbUNLpHgd1A1+1urERY2rrGDScTIc7fMLR59Lczyzzx+FOX1BNLzUY
lgynrspd8T2/L4/M0dqgQId6zrz6kS39Rby6dOmf2aifhj05hLGB0wIaBhRt+mGLztYLPIDgwkqe
C4Q+DXJy39mN7ndZySBg69bDvnlAPNwKF4YzBQX13HiN7irkIBCIf/3H35BHQ1YMnRq//rfco1RQ
0YmqlnoYtFQwbvM+qR1bMlZC9lYuyMivhzsTMDOcMH6lOtB0ThZTGUBZyTrD+fYmVR88+TAGj/+7
IU6WcpCBuATTVRY2AbJmfZIsqgEsbj+Zanw9lDrVDU6uTaZjyhMZyQDrf1JX8NMmH82M6agr79bd
y1uxTJ3gBu8ERCbRoEUQY9kvEI3ydn0xC+6adXbhiTizOw2Fp8HE8JnE7lfY8CHtMby+K1ER5Pvl
urnQglJsAgXe39cTPfvZwFb9itOFdXr09D5MROnzEJkygMgki9471ULZXtMuhOVnzrihTO2miaYF
JXL6RT5MR5NDVy1kzkFlYWhWoFeoNTmKwZrpDPpw/HpW58K5T6NNv82H0UJELeBpMRpw2UV8r86l
p3a8ym7atTZrFwoGuyOdC7wusyVOdxemenZNTRjCkHdBYRgnR6GpMoQaEziXbqiryyqWiofaaLEX
xFfuwuc7F06xPQlt8A0xdVucvFDI1Ssh8D5icV9Xt2o+aFeKVbvrmqIp6q52uM6wQ1ia6JDuc3pi
YI4QtZfRv7lQxpmehNMDg0O5ZYHkh2VqTlnZhxVHAW9ADYQ6qZTn9UJy0wW+PI4WBMfIt78XJWrp
g6e+uuCwLkQ4v7p2fxtaUQnwdJ0K7WkwBccApxtZp8rijT/VAuobmErMQpprFMMoxDcGVYKufNYn
hxs79a9oW98Eg+auak15xlOSaxggIo4B+JQhMXcI/KzZAs7EAwg9ZmyEfHS6q2aP6NMi9XUB0Sao
FopblJeKp2ceXgOEFQBoHV9pbbK2/riK9C8sSxqp5ZTExjaoMGQ1k3k9w/d4wPZczOs5ogdzFFwP
/8KJ+TDyaSFVRfynHPu/RgZHrjjZDR4zwcqYKXMxD6+MpX8wlhjc77lyLww+nYi/f8H/nvZpRVWt
VDSaFQZH9GvhbptVvW63tKLn6tq4/XqssytMtYz3HPSaflqSwwpNTstM5mYI8jkcfijCSEhhrd3U
h8qo/4VXUcUgnAtchbd6+iq6PMuSMRKqonu2yZv+Ko+7F9lK/oUbh/1v002TVdbpZNugAQ+9peYW
t9VQWgJiVuaw0qpjabvahY1y9pxPuQT/o75z2phlm2Q6HltTp6s4RFv0hZZA8PcXs+Jzl6j6YZzp
efxwnxSmhVcTYMaZdNUvlSV8waV7H71r4DCi62wZOP6D2Hy9NX59+79tww9jnrxRRZiZQT/NDdPj
eY6zczlPXtyOQ1BTiZb9HUrYyYW9f3Y/fhjz5KWC8m+Pcc6Yo9vvAl17N1RA36D9Q7vcV2gafz3H
88tqGJYMI1qj7vF5WSUd8VK0sEn63Xjj2eJaSMO2mhxmvh7n/MOky4piTKgo+TSFGDHnLgNkQ2fx
pt64ME6pEDeOMq/wRn24hM07FyupU+9VVTnS9Mw/z8pPORnuwGBgY+kF5tUPIOnFpe1xLoT5OMrJ
9kAaJrGHsATitUBNed5ulPtoW7yLAwKR5ir5f6Sd147cyNKtn4gAvbkly7ZTy7SkmRtCbui959Of
LzXAnioWUfxnDrAhYKOBicpkZGRkxIq1zlQKjq2EWut/+WYXq1u4SJKVTiAprK4a1V0RTw8zRGNw
kh7uf7KtTRSeenHiJmg3YYzFjCV90wOqmH26YWHN+Xjf2pphgSGje3BtoUvHkccIYWpwUlqDnf6e
4aJz2YB+uL+UVUOQesGDomJPWSyFQe0sqAaCfIkEViWfOvVzyBDSfSNr+wU53v+MLOr2uW/N6kAC
70r1H+DN1SLfeDuu+dulgcV2DVZAemmIEMhEYahycqaqP4WMoMAoVW2lzCqbvwx+F9Z+v4guPn9q
a2NP5k6bxe130x61AAjwPGb7gWtAsLUJD1m3R28M7RQDsprFacr6dmQ2mNdcf0hetN8gDdisvdgV
9d1u41utPgg09R9rizPUVE2bzgwcYC2evgghKHS3ghOjRLvIG76WNrrpr13ALP+LqDBHmxXmdW/5
5wcsXJKOeWQ1Jj8g7/zBrdHTcKziy32PXCsiATX7x8jCJWGwUVArxohopc5PyK0bT9qpOErecJCO
OmDNw2ZBd+s7Lrx0UiJrlDJsxme9eBT9fsfj/+T76Of0VB+3+hyr+yjKDAYPPJUWz3UMIQOyYHLh
WeyHlQnHBu3H3lc2DsOqESCgoPY0wSqyfMwMPVJBPUYQaTom6ICE6XHjU4n/xM1xo39Kc4xWqbV8
JJJq+ICwMVEWbvAhOCmn6I2yu2t/lQ+wgB43E6rV73RhUPz94nw3GYRBzJbTkQt29Tk/ZM8t5f7s
qTgXr9uf6XcisVwfvWFNVIENZLDFFl+Y08zEKoKCeqb6p/9sv0cNxsveo5311D4Wb+au2wHY+Uvz
oBJ5jN7Br7dVPlnrH5mO7FDBVAVR1rIMbat0bk0RnseDf5QRLaDvyACxwqui/eWcN8/e2v5e2ltE
GC2LqGxY2Kt3w96gWjSe/Ccan4fiIL1uJTwrV4MFoz79A5OHLeQP17sb1IxjJmjSukWTvYv0DAX1
7jGagp8hMi8bnrpyGCzVBl0AwwMw+mVnEb14OGlzDvjgjTvIIrxy/NWfYEQ/IhbTfHF25fPW5bBy
f1u6SteYfhwW9UWwbKXGr5SIZ5NhNvC1/ul3yEdL0UbJYm1hl1YW0TJjBC6LE6xM6IS5veanKCNa
wQa8a+3quVrMImKh3+LU6t+t8H5nHeCPQc878Dga1XN0hPOHl4XbfarfT9bDdmdzY5HLQqbdhJ2d
5Sxy6P1fFPwD1Fjr9j/tJANTBq8KMXZ07Y6+hQhJGmMEbo39UDGHWG+d53WX+MfEInyF/lD3pZiv
KLsaqQb7rCHChnzPfsPbt+wsTtbIMCD8GHj77/E2OHlhMQ0ekmOzUw9wz6H6ywwOkz8vWynK2pEm
JSadpGp/O9Q0+UWk5SYLHCvBn+fO8o9G/YBi+MZ5XlsgdTISVwrLzHQszpZutVVuziFs9/4ML3Tu
QhzNyN/h/j6uWnEAPkFCSItzGX3bqEcYoWc1UJ9DcPE2taWLXtmGlbUXOzfoP2bEpl7cMnICMV4r
ytfyg5hjiCn0MtdGd6U4pydkRcu3rfxj7TNdWlxsXz8GkG1SPHTbvP5ghiXTz9pRyVV3NOyNLGTL
1CI+VQ6UtAGsGq4UI9UzOtP8Ckdw9BJIdoPM5xasYw0QcLWZi0ClMZooGalYGjdY/of6ZjzGO3j0
n4Kz4gWeluwnKIzv+8lKeBJtcEZaHJOJy2WBDPRdZtZNyxpRGbUVZDP6f3+Z0D/RiE0OKJ1buErR
VCicGMjpNfVbBV+9wpSeNXz9t+vAiBhVIJkjb1xCDcZ0ZnxYKK91afWpS+0TOerGRSI86zqjujax
iIAMVE/mUNWIMkcSFL7vgxp1J+tMAWfXQVl8fz235xdjluwojmJZUF+Kv18cLMhREACQUFRHR2Un
9M3MCDR9v//3VqDyA58BSsOGpO/aCgoC0EtrDYzd5U8Lel5YA6DMu29jJROFvhQSU/QUbKYAl9NO
sL3Llj6RKw0eomhiVBRCBUaW31d/Mn50RtiTTl4GxoZGntkSpTx67Fu/YuVpJrwCsk6TQRoVZ79e
6lQN3CoS6aEYaKnhxAAaHT2gOuv8RsP12iHafJvdHq5rm4u7jMjUW1BkA1+ATPBlLn3zQxxA3XN/
g1f8UgW4YAl0PmPhy1DfjGAaGp/2i2rNVI104zxlEoLh1pdRH1+SxN/Cn674JoUPZhB5O62MrzlN
lhhdQ/6Uh8U5MOOvrUWxYnPQXTjf1XkzmfMVtXswtRSslm0lAIxikozdC8/leULtz4v20gtwdtRn
HoI9+rykbnBoDO9SB8pzd6slcxP+F/YXHlOnehcUoog1z/FBXNTQ33itKB5AmnT/E96OWy1sLTyl
QpfckRtsGZ0K/rQ9zupfU8yTLX6fwj4URO/zKNwjJeT2ENPAKrFvAVMFuknnrN7PMTP/SebKZn6I
7XTjGry9l8SP+90Oo0Ft2L8T7ItYhErGUDSitdjskxedQZMn1QvBiQe/7CfjOO2YPwUgtxGaVnf/
wugiNGURYqD5hNEk/RiUnWfOys5Jf8x2vbH3q25miv4QuZJqLRsqti85UafjZgIg0hyTo2ioqKet
W/DmlIpNpC3LBI1qOTeQnqEzikGziILQVXly/DGbv43mn7GaHOZAO9x3p5sDii1L08XMI9zVkBBc
x7qhhsyoAZLnWp2zC+X80FNL7KKtOdYtMyL8XfjFpJqQrfbCDPI7WgQL+Gsu//n/txTxGy5s6KOS
pwgik5VDshpBJB0LMbk53UiDbhNZtoxCCduF4iNut0gr41ztm44uojv/6L417wvP37Wu8V5hGLc+
BrutVtfNzSCwCTDqAE3SbPumWz+GnZl2gAZdoHTDn+mUqp+tcPpxf+9WjVjMi8MqDfeRsliTKleq
raO35XZlPjzwPAwe5apLNq6fFS8AcKDD8Wo5mm4vH7h1GpbQYbNzQ3wyps+B9tmMNyKQSLQXNwF0
6nC+8zjDwvKGs+s2i5RCJMaoS8qm9MBghZbOu5I7iHHKhyFOjve37jb6iHPDtQMIgBqatti6TA+r
Uo4a6qgKhdQuOQQGmqSKthvjjX7u7UcCw438nQO3ss6YxQLopPR2xYOUtdWiydCFX+FG2ljMmglw
4nAn87I1jCU0JJaNqIhKKo8RorqRnx8Z9tuIOGI/rr8QTnZhQvyEi2OqFEMjpyYmxsjw9O6bLjFx
DeFJBbOXWuzvf5xbTB9F5ktri6CAivLELA7Whoe6O+afRGYAmeCn+EvyVD35iBK75hekpf61p1+b
FU5zsUjEgkckzTCbkGzZyOcqk+ol9lYh4vZzkVjZ9M24k0AvWYvVdVXsdKNfsrokH/dRU4cPtW1t
8WXcWuE44XVACGD5pt5xvZgyLZ1Sg82U0ShtB3ESKXm2sV8riYPBk8yWKf9aEIYvSSu6XjOStGd6
rEA6DuHg/QCXayXx0IxQiAbTOhT5Tpdr5IqK4qBL8Tt7+DnQNbEdqOCgSb7vN7dL5ufwmAIWzakG
IX295HyG2coyI3pQ8hN45Z1ip1ueeQNbNK9NLL5dMNR5iRIbyYQEjAk3maTp1KgBVSvrM1x2R8WJ
oW9rn+3u8//f4hbOWdZgM+EQxWvKwJWgvfbVrVng2zDM4oj1BmP3XCpLcFRf2po1DiFB0UbaDn4I
zXeeIR/kQTwx/wnKVdsaERT7dR1XhEmbDqXJw022F9ExHouuDsR+RvLz1MBq6L8L62/3d251WQ4B
Q8R5W102Xsc8UdBpY5Jt9jttnwXlDwusookGjRQ8xz40YU7Xb8TL26TTsHmGChCISAmNxf1S89qJ
+rESreVKyO+4w1i+C0pBjmw/Uzw8R5BYy6OyYfY3imyxn9g1dJMHFWj2JQFHLlljBJU9n1AzXmZg
df2Epqf+oWw/tkC+K15SeY5ekVJv3EHC/W4M6warBftCtFmcPfrlfuPUGeVj2LGPlVPkLmU0AwHI
vt2HFhKV9z/qLYAYhhHwZf8zuDiJ8xjYLSFHPFq06ZA6R6U7CvoK9HKfkjMkkqntjX+ZX9MP2U9t
X/+G9d3/CSu+e/ULFidynpumqkN+AQA0b1A/duZHc9iafrttsy3WufAkyMvnpmeIhOoKkgc72jUP
zl6gBtRdftxqe92iioQ1hD1AwwB3vYHWtnETRL1RENG7N8n6kerJA2VRJMhtd4a4OUfXvOp/ysML
IoAbX/TWg6hQUahSDYOum7ZMyRS4/Y3U0Qw3SmVEBnnWnM3RHD9kqCIc4iALN8p92m1cEJNoAPgp
oAMDl5c7KwvWwV6H6uQs9pW6lekp5oOs73S0jB/Cjzmchy4323iS9vo5eIbmGriL/xr9CYD7MNFG
znYycyPI68LHCFNf480FRSZqFagoax8na2OLVj4PLVeKIgRpgXlcZvxZpMmRj9YD4WRqIWR2nNzL
41b+0SqSjFMgAOyQt8C/HiJ9pX0bYtXZuGRXXlLXiYV2fctWWci0ykxioR9HGOuhpNY9wdVW7Zon
eJWnZrc9c3rrG9gU72ock2RjWcdMAzvG4QAGj9OrjW5qYIAmbk10t/91tn5laDkryK6XPCN1VKiN
8IMStK9Vn29gkG/DhjBh8ngnXxdt3+v9K1EZskrCmjvrkfzOBqVznCw9/Wh0ebS/H6FuE6JrdxEn
4CKh1RPIMLMBdzFaa6dn6B2mG9C5W8EW5FpketaMAUMaDWnltYl8tM04L0yDMKwclE956epv+oPu
5Qf7DJmY152zHfKwDP8Tg8OHibnL49YU2e1ly28gjyCTsEwI4hZXQT23eoVSLwyqhdkei5oEtOom
uCqkAHFPP7LPicyZlHKf9oeqhKf7u3zrnJgn/9Upc/P6Wr5ejbpt0Npg6kJjdO0cBmN36EwQmUqg
dLuulMZ/fwIZ+iadYbstgvTSg+ROaesQ8m5OYPOtd87abj5BvHfIq9/Yqv/Q4+YjUxEGLkx0Zopu
4bINz3PBOG5SAjBRiciZVOOYnu9v462zUsZAB03TqQrT4lk8WLgW4siaSQVlrT7LmvYu76aNkL8W
u8A0cbfwajGZfV700cGKt7NdiiT6oX1S9zNQqmbnn6aDuov3vqdsLOnWMVkS4nMy87FiyEj8/eL8
teVYd5JCUmSVJEB6oaCHLiP5NUrISqP1JifJGfXyp3gak42rQlxe1/kYpvEQhXERCBOXJULoKtpI
zXMSUJ+x2yZR8tOM2gpRphuO41gXx6kKt4C0q+t1ACmgH8Vo19IxY72zMujDRdWrOkA+vMeDP0Qm
LwcpAbjbq8mrnUa/iij7ct93brs/Jsu9sLz4sJQRR7iR2Gn9efJUbzhG7/8e67C/ClaC3NuabVyp
UVxbXLirb8U1DVcsIrXWueW5PIRo+kK/lYA3+yTIEGLgysX36PvGUm/TFmGYVIn6FQFvmSdZQaPW
NGbw4SA7GjHs8oxbxF9yW0thN1Z4WnShygTY8H02/AGG+OphmGgeSMxJu5o5Pju+BAg0zEavHruv
YW2/UqWuNy6GldqAePkYdAT5hxHXxReB3IPxVw1fyKWDMhzTs3GgtfPWq6eh29NkneAynk4TclTD
huuvBZJLy4svY0Qyglo9lu2x87QQlaH86/1vsPL4uF7c4tab+qRvKhkTcK9nR/8I2u9oeWHr1nuo
uPel23L1lW7gyW60605b7B8rKcTV3i4eW4pZlv6k43t916Cci/qE2yuVdGgiZ2MvV54frNSxQcEJ
yAwD7tchDHH2UZIr4ebPygEfP6DsAYoY2Ynd/+FQrUWtC2vLp3qXK1FgF1hrv1qugDQqj+Vh/ERJ
hfTSql01YqBQPTmvW1QGaz5D8sCEmyXYgO3FWw7ayiZKbWoEAdB/0HpuM2+kfWux8dLC4rXhI69Q
NhnvuJh5DdGG6g7hKTtY5/uuuWVmkfLBgd4hEvbbjMC8/t3t2oaf/n5pLO+Xy+Us/GJMk7Frhexw
tZ8P6j49RBJwzJbMK3YFa2QBF5nx2g/AeA7tFnB/pZ0KaOKfz7W8aAoz1MOgw3rz0O1FVy9GNzv2
rBedprF+SDM3fgjhmB13SHB/sT7d3+OtxS8Rm0qrlf7vb6l87EJPxH7/jHzW+KH80rqzJ1Ld8lk6
y1CUbXzelRfg9coXwa1GRbqfA1auH/W/hqN9Vo7FWfPMx21E/VqUudzkRZBLo9Bp0HPj6FefleSv
ND3K+dYtIX7uHTdalmznOqDDGGGj3TWCzE7Qj1rPPQ7UH6XdFhjqFipKmnC5pMVLwSy0xAib37sX
ndLd/D3fxbvkaByDc1Z4ghrXecgOQHynYme+3fea22eCsE1pVfmNxPldjrhIBrtYDdqyJ/cc1dra
tw0K7aid/FEYaPM1ppXs7ptbvYAZBaJTTDWFCbFF0u4gIZH6MvaizzVyH5WHpLiyA2Kx7z1JCE1B
Lgtn5n5zk1dj6YXhxc2P8Lja5gqGhXKYcTC+CiyBGAOBoztXjvEHZT89br0BV52VHpttiAKWvqSR
lDotqqycL4tgi0uLbN9JbxPCoPc3dc2KwyekPwX11Q1kZeTi75qACrk9KMeukHY6mqIxuvD3zay4
Cs0hWFZ13pRgmcQOX7hKwwx1joQ874YRmbzIGHh0KdLwlPSS/1xHmbpBhbBqD5AgFSWogG/eKdM4
GWnRs6zJ1F+rSt4F1XhEk8etwmDj8bpmCmEYNJd4EsE9vHAOe2ZyXYNozu2r+iFGaUlPzloVwqr1
6/4erqTJVGepg5MhM0hrLPYQ0mbalUpsuHrDyGKQSyc6GaFrx8aRePOMpFvDzLmx2RNbWaBDSZEm
ikNVEYD99beTumzKJ6ej7/bEFMhZ3if78JA/GhbDXsPB/hrzHOkab4uNZMUzKcIoQBxYMG6z2Fdf
d+y2szDbo6/iOEgqNp/C+PX+nq6cbOoAjD+zQA7B8j0rV5MU1qBA3VqVP3fSgKyWSmy5b2Qt5QQ9
rYHUgOKIh8MiUyrHMZU7UPCu+X5mLplQRbW1eRJjY9s0vmufC/dAXVDw8PCEvP5ccdw0tdWamluo
2VcI+F3C96FIZW8sNxnXxKdfXHYUyXSHgRJboBwWC+smW866Hlsw1Lz3j42b7pyX5tAz+4w+zibD
9upGanBT8hgy+XdZNe2lro2TbtBcKyqdpx6JgYdAKtBkZDK0+24GGk0THvEnTfbl94M9hR9CmIDh
kFURDa6EVNTGl13bAGZTebeCFKb4udjsHsU2CTC5KB1HpxGsD+hnwUI6nKeP+vfU+/eddiAr1MhU
XuKgpJbIVAf+qsaI2PDUQRNQUqbmACWR+f3+staOnkaJxVSpUXErLFLhMpr8DOFUzTX02f5aIQz/
QAjggR4MVbGxhbcn0Kb0BRIHoJ6Akywv9d524jhTsTVM5j6DIWMngZbaeKvcPsOwQnmMFjAhjPbI
9aFQC62eTFHil/W8D+C+d8Jnxm+Hb6PS1S8d1cJDY0/JhtW1fSRwkSUxVUalf+EdluRUfepT5NeC
+b3cNw+TmlJONpI//v33oijBa5bLFSyYyEkvbldzctqpg+7EnVr0JDOlrHdt1yZPk1lv1AnWVoQO
MK9nqCMIy4sV2RUcKGrewGcy58Dif0RgvBN5q9S3ZUWEuIv1jESuGd05jjmy3FHMFSBne0vaGsde
NcOEGoUnMCsARq/NoMtehFHZ0hrRc5TDY3eaXk1kA/79xwF98D8ri2t71qx20By2jInmJyZ2fmip
/pKibPgfzJiwl4rqlEqWcL0Yu0gtqyIouMxXermtnygAnIdgS4Jg7Xah0oyIEtA2ho8Wr3Eb1cIG
OmuOq+a/toXvSXb/DbXgp6TsjvdXtGrKoegK0gF6uxssjkkX2nQwhUzbl0pDHzQxg9ZT/OFpaMb9
fWNrjwtap6BmqfOvNGupJ49IUHFHI0hXJ8xcN+o+1/oSoAMqge4cByWKQ/r4rFFnfII9OdzFXfVt
zgP9rUR8wkGepPFbl3ZDsJNHVduIJb+98fquJYOmBm0CZoG0Ql4c8mAIUltm5v5327w/T2+C8tPk
cR4/qidB8XN/Q26zTZGw6wifMINq0CG89qdYr2cm0IkpIHS8tjfd2LF3ka5SsWK0Q/1gaF/uG1xf
4IXFRWwJlEBWygaL8kOdeX/3MsaHgVEL85C/D+lmbBgUO3azo2IAl6YlFf5l8tfVCFimoaxBGNPu
glN3NM/yuQGin+63X+q3wYb9/MfYki1JsqbM1kq8uRjaP+rMhHKq1V4Spd9trOr22LAacWDoKlMc
WEY1AKdz65dcOn/rf6G7lJBCu9mRCq7twUnrhfvm0Rg2s7N1wzDEMLMsOpfi7xdR2x/rLEMJWqOP
7T9nUvO+HqcXca7dpvU/3l/lrS2a5lBZCJyeOBULX5GQONJGGopunVg/GbH6U+umH0NU/DWCz7tv
6vbDYYRXuABbrSAUxkCax9zgw3XD8Gc0+29V1fnu7ChbIxW3OQpJEFc4SoK8Em4aXHktl2E1jaxJ
UeiyvqjFh75+avICAP5GgrdqioaLzV2uQTm3SPDiWInmbAoY84mkV6kd/qCH98OUgxeTuHYIi9Zw
72/imkEUlFSRCjFfv/xekQW/WqdIHDUt26UFj+VQoeQAT5P2aG4Cb9aaZxQ16N4LeBxsvtq1K0px
nbQlMGnOwPRXZrpW4TZefLB37b5NH2pQLtEmq/ean3DkFEGYgJaivojPWaEVk5SxxDC3kTmbaBUa
h2xo9/d38tYMRQ3xvhNAWMiYxU5fnDI1nZQkQyscBc/6pYVsmPedT4YkoVh835KI8MvwyGQ297ws
YAj24qrXIsPsJIPzbEvt9yhDHKMftiBSa6sRjKPUn6hzcf1er0YZkOT0Gw5X5gQzWBjtFzrS6FJB
27RxjG89kPhLYGSIAdLDG5683Cdr1XRxjIPQi6NjZLxEfeWlc4a880ZVYdWWKDyJahfzXmLVF9+o
Gv1uUBQR69vgrXPqh9pQwh0a38dsQJkqcuphY3UrqBWWB8kJPJkqcOHlPD1PxgKR5F6j7KwcQs/5
MqXoqLvT3n6PfP0uPEh7y0uOqJvsi2gXcckiZn40/4NzipFZ2EFFYF5SrehOI9U6gqiuXjonuykY
cQ522TxsFNlXvUacM1HdE5QP1/tLp2Ko5EpEyqBXvEke6yeznpm3K/Px0/1DICLh8hDocOHy4vld
dVg4aB01WqTGkyaIhqFA8c/Rman+41aTa9VjLswsgkdVNXlgJ9xnWSjLezW2GSydrBR4ykjNUlc/
Iqq8dfZWbQocjEPxRsd7rncxr7MIJmAy3gjSwRNw5tjzo6Byk9rsmWGzG3dUig/3t3MtplwmsYvt
TFKI44iPOEg1tQcCV+GN6qBuTN+sQBkof+kgL5kVgBp7WcCoiqmXEpOvJjBcGcLxh5EmPbmyYItC
U+FjuJfdrTn/Fa+8NGosKhlzIvUg/vDKaMzcrO+ZxHln6xtLW/HHKyOLDZRKGiTRwMrqDN1k+yGU
R+Sy07MZ1N9nrTpSgX+BGXPD6goK+2pDl7MXsVT58WSztvRcvXT0en/MHtfPNufQ1iYunHJwxjyz
dQwBKv/ho6S+k3+BDxYiAzOOCgjl/0L2dZtOsjzSO4cmD9D5mzJeQqXEV4hbfl/DdSQVHw2Uxz1t
UEuUZtMf9w/BuntCewtyn6fmzeheqDqDTqUGT/krf0LpbmdA5aTVXi97qgVvCM3mQ3qknK9vnYzV
7aVnR2dEXLvLN7XtV22s98SZKRsDyEzb+FzXc3RGQnyrL7Jy1Dl7jEODfKb0tdxTJ+mHOfI56lE0
vKRG+rnWio2NXDsMHHIdWhKQp+joXUcwtXFGImcmqq//DMJuQwNUcXIXlwCJ1j92xFIv7vM28mf4
ErAjmCmjfd+68i8bIJpxavqdWrnxIfIE32fXPrcpGmLwHdG8d82N4LnmpYIGUaWiCKJ8GdVoL8D6
qSSaGwcdw3fxLlamHb2iPQ7tbbjo2te7sLUMZlM4mHrSYEtI1MTqS+Kg4Gnv6EYe5sirhmOh7bfp
B1ba2VQb/lmisQhvCVIftAUx2x+0gwTFUvaW07zb14+jl3Hz6tmhlj0fUb8vmfgBmyA4YWD5qS9/
wOIiVpVSm7KaH8ATZdefRahjzMYbzttutbbFsGXwQOGm4v5dPMKKsNXAY5e8iQLjee7qXRAEu43P
uLYcBz4zUVrnHlx2nvx0TuwgoSr493KaY39CBRUMs3raootbCy3MvIoclI4B/ZnrQ+KHod8YlQhq
vvncRPNLocmPwEQ3DsFq8BQiYmIWift9+ZR0RjUJtUzkmBx6+PwT4Af78ntJZjsea3tnnoZT/lWO
va0K60r3CaV6knr6PKIzuUzrJyfPolxUctOURLsgewLgAS2ppI3Jl7ht2j+5NCC/tipr1zA36451
/CtpA/+jClPqRod7pWB5/WsW5RajkO1GAbjj5k8CVxY9iOHVeK+ewVHuyA32lew2xU77tOFSK9+Z
XUcZnTFMRiQdkVZeBEOnMGnS8ESFtW7aq+MuHtwIagu4j59qt/lYOl71Ttqk41w5LIL0k4okozS3
jbbA4kzaMsLLvfFTy6vdENnH+wtbia4CfK5C4ihq28v7qglmRZ2G3nDLaJS+NJKl/JAGoJySNutn
Jay3uAhWVoQRXkkcGk7N7+97sY9VHXVd00xwisbQyzRjbT5mTWVuZG6rVsBrK8wRMM6wPC0TwxmW
xNSZG7ZN/ama9fqUdOFwur93K8VigQOiLC2GEnmVXftEnobSaIYj0IRoLLxAQbUg9nvtqW0q21Wd
sD4xPEgHxLe2SGjXvhoYYAGwp7h6o/o8W/Xgd6pEeOuGH6HSZwclZnhImwE/2ZO0cehWfF88s6nh
g1c2KCBdr9Mam0hPUV6lhxd7OoUEyc4Oqb1hZa0SfmVGfNQL18iQJ62lFjPjj34HrOsgkN/1Xnqe
0AH+P1x6K05yZU8s+8KejNpM7XfY6/2H6HN51vcwUR4C6xR/Qyn3twbeViN7JXX7u0zNXC4li2UF
cmhSuKP9wHS5bts3tAQyWOymeieXffoS+qb9BsNMthuDVjvJQ7OVnK64Df1tihQilaJluviQcAQ5
iPBRmratMXWV0vqKrFnpxo3/PTSUjSGNNa8BPkO9j/7z7Y2lKlkX9RxNt0pHxa2G+M0oprfMTH7c
P4VrnxF4A/UtxCCovyxuYJra0lwCinczXohvleYX596XksN9K6uroWwgWCbEcOPyrOtlbfUaX85U
cmNP3UV77nT627EzKRtZ6NqCuCfF7DbKOtR7rv3SSo22lJ3ccIFyvTpD/5HK+/n+atbSCUAy/9gQ
nnLp+04fBnYGDVv41P/Qn5PYy8+Ckth6sf3D9IdyVA/lg3TeEkVYc0AxP0NbgTouw1bXZktGV0qr
qIhbDDfsuro6mkauuY7efA5CbXd/kWufTMiEWbTzZAr+i33sfMcedRXkWOPHEIdW8Rc7N78zPLPh
6KuL4oLmCe2YmFukBvbcQA0iFMSN4ZFm3oNmUnORI89vwo3PtrYiUmZQCMwc3vZKwnGMSx2FDE5s
ke6tKHvtJPbR0ZqNrVtbEg91ymCAe7hkFlsnqX5WFT4Dh5NS/RVY+te8qXymNfV9VG754tqi6Gip
+LtC8XQ5YDLYQZ/aI9x2dQ9tlGZ0tJ6dNxOEr/vv/YFM1qaTAF7xpkxrDnFZ0cU2XLXJnV2mzb3n
FHPxmJXF1o25giwXaBG2T/xDbFr4ROqUZR77w9/jlNquOM7hQR5cf2S8ZDoYSHxPqMSZnspUf+tm
mwPGaxcNo6lIKdPDoLO/+IBZ0DXTEGN/8Pqd/rlkU+EvQCPPNaFZ9oRgXLHTGw+Wocx2o8SL/oOC
Jc2Ty9+wiDFoDiO4FPEbhEaP+VkMMRhH6aF5t01bv+avl6YW2+1XYVFJYrl98kmW6leN+XbLTsE3
lhs530qTjVUJzi4B3oJnZlHvTEDezZX4stY76TB4fyuuRG9K4KbMQmn7tnK7DZurq7swubh7mjwu
8trEZDsXmstTvdiBy1aeoOEozpIx/Hn/nKyVPa+WuKgGVGlea62BvfhcfOh4PItaQPG6XfdcuelI
XwGoEdFAIiyPvj2pUxJDPu6Wk9S+G7M8e9Iyx//3wQy1Kwqdv/EjNzjUuY7ntrZJlpVAa05+Xs07
Rw+LfeXL7alOIIC5v38rnwuicRpu1ASAvS7hmsYgF0abYq9w6sm1EU10KzN7hv//qZDIIO5bWwmf
YHkVBTlqm5GnZfOp7FGejxhSd2HhM59iSe8PXdMaJzWD5+G+qZVxHeCKoJIpwgEYoh5wfX0n8GOn
ABOE2B9D4k/KSTWfJBSAEKEKX8pvgkchgrfbC5+NP6K/lG7D/tpSIZXArdGaYpptkT3A5JtZVHXw
xvl1Ls29zJwmAPv/sKGXVoTTXqRGmT5pXTBjpa+/lmPjzmXs+sPP+1u55vmXRsRSL4zU1dDWADPJ
GSpIJ8o9mIUNr9/arEX0HUBlFWSsjDjQkA/Sl6L9ozPmDSMr1wxZNy1fCLBEqW3hED1UTRkEbewV
A99ebybSO7+u029Iz+rP5eT3nl6l8VOmtPI+qPstEvK1NUIXwLgfd6zKobveRasvzaGQId+t1Ozd
rGVHBnE8W9vKUNYOtFANZIWGDfHQ4mOVySjWo/CxKPlYe2NwPAQHDkYTf7nvFavroUlP4UIj6Vo6
eG4rKaBWtlOqyo9NzWs7lUovzmE5v29I+V0BWVR8HQEmZwSAIQ4eftdb19ZO3hadQdVsHKbYkwpi
4w6MhazsgridPCea1POkFMFLFarSx6ZtZS/IrO4xrsfwxW4tGdVdmftndAqgC3DwKeoe7Oz4s25H
+xXkuPrVnnypcENjKN/FtoqGZNGYJ7uU06+RU1LB5EpDY9rUpXGfxJPyQZ0VO3aLqsq+VXqi0s/P
UmuvdFX3UCZR8GLHkrIf21HaBwrk72Y22V98s7F+2fGoPVdKFlmeFGnpK/SHEUnOkNBRC+N5/Gwn
ZtK5WjH6r3Gt5qcMweKvqSFTh/JH23+dyn7eSxCMpm6WhnMDz1mua3s9NqMP4LKTg1ak8cNQFtFz
q4bSh3EsnbORxq2rpJ11LP0454WRpO3Pws7zT0TJqHUHeYRVjxqR/aq3svPNSTvlHKt6k7tdPARv
iIxYz0ozcwmxiqdqjKLHKTAK/lrBewQZd/Sgonl2lvzO/suvzNmduqn47qfh9BB3A4KcFiG/7DTV
K0w+n1HJ0i7vnPxRT+TmMaxzhihLf8i8snFIiJi22puF/VGbBgTbOgRVYOzsv0oMo3yWzQGyHpV2
Y1eIUQOKFFm1U/J2c1ZwzcmpaZJ/g5mjQL/wPLuPxzKKeN5qc6c/xZY8/+qcPvWCoB03Eqc1U0B4
KHkIrM1NuWXOzdSZekzpZfOY6+FTa1l7tVc/3j9NvwPA8jCRCzKZgAbuLTl7O021MqfAx4LULaZ9
ec728WEs9+FHkTvBpbNLT/0eZQRIb9zIE5Ol7VGlK/+WfC821rwWrC5/yyJ5w5GjaK74LTwRn6ke
79PwSxf8LMct5q5VQxBiElv4H2/s6whC/VaJCvFuCzNUQMPCkh6DWR7OEBxDIugMf21ssgjmN5t8
YW+RBZPWm5BXYm+A2LgFePzOfijfja55lt5K6Afeoy0HYdhONJHjmIFh9dg8xMct0dq10omogv5v
3YsNhnqtVyWN3yFQFqGnPXL0xy/2ud73++hnQAsiyGk0u1tkAWspA40zoXaqrEyGAfqDHKrm8V81
0kMtCL00aSPzvzVBIZtyHc15Sl00O64/aRwNhDMF4kyk0mHsLtxB/37/K4qH2PVHBNWu0cUSg0Po
nyweamYSQ+3cYkGVvnTJDy4DCKMjV4fm3Ve3oD4rfVVhDdEogR/n7l5c3KECy6kqD1xy4hUMF/bQ
7aoRZiP1l3+2kBwKHyXmajs3TXbWH1tI69vog3Wo+1guuOQbsRclCX0rn1irn7qMMNI1+tmHW8SL
62u8sLJwR9m3rAFWGsGfB9BuH+yl2VXzw9A/CzVcxTMPzrOKtlJ6rKB9jraK9rcgAYfHG5Gcbg6v
j+UTLhqjpihCUhaeH1HsZaocfokzO3joK23+0KiDdQ4UNTzKU61+zKCk1zzfD7bqiiuvckYmEMtm
2klge+2FX+UJ2mZ6bolx+uCk5a76K/8jPTjE3PSln11T8oJ3m13z2+z32qh9fVyi0lDmrMeo9bF/
cr4roTt8mJ7Dg/ZiO5+d/0falW3HjSPZX+lT7+zhvsyZ7gduuWiXJUvyC49sydzAFdy/fi7k6nIm
kidRdlc/VLtkOwggAAQibtzrgcYFyk9Z/KmQPGsMUnEb/JqHAekAfkjGRIvc9/EHlCQf8ErDByTQ
jsGlE72kUEpilVAlsG9mnxUxRJi9lQosRn1glBu1rja0mRoYZQ4H1oRPRe8Tfatn6AyfPEbJHiu5
G9+IttPpfXNsl4sbGkAkpgLdOS51qmaTTBZactNGQ9eP1TwlkdwS9/xZtXYa4pEJFhGWcT3pcizk
uZOGFgYXO0JnzFZNRPhVkQU25INXIEmSDPSfJrhEqFGiDBWDdSN5+e9GwfmIQaaRNBZsOHqMfFju
quhoPG9idWUOJorziCItoLLGJiop+yvHmHd1vVNM6EYqJP/l3Aqc4MAU5wSp0pECQRjEN/XicXHk
fapctDO14BTyb5kC4hypDjTK8TArPVHnIgGExa2i4UozX7EJXXt2wC4++efnbwViwUb10xTzkwM/
yDtTBQgcplg+EZWDOhy2g1ftijflUdwqveZ1TIKE4cdkcNRyt3ytjS01O8whXgY3S5zczlYcnh+R
yAR3KTWzqS12AhO0VoImbfdL2gS/YQKrghFAtgatpsdzBkXZaJhGJClLM10eahQodjbJEHqeN7MS
7qFapYJUwULJAFQ13NrMbaxF8TKy404DQc6gevMrStObeM8k30dfe6zTrRgTtoK+g+ClwsR4wDqP
Nwy3b5VJrZbZGZBamUJWmzO+VpvEtwKLBMWltekcv39udqjDb5S35NJ4yUU9j6sjx6WO/A1jP5b5
tIdj58SqGL95cjkBl1YE1SPe3+melQ/YDUM7sONAV+lNMONrtxoIGP+zsvzDIiI0HjWKlZX3wy6u
Pfmq2bAeFnLdXmcX05W8jW8aQRyzZhNcCIBzYKAa8JucN8mR6dgl0gGW4cRXfd+DJKvM9QBlKCoo
F67tDdSGAOMHrwUoLTjH1ZvKbEmJ0qvq5JZrUunGJqMA/7JSf4IM5U8jOvc4qxapQlkPHUcT8aRP
5lU0e3MRjN9BkAuFcd0vmrvc2rJVrDeWL1hAwQj59paWEoBlMowQx9n01IIlC+3SXvJqE68uoUPT
eWkogqmt3UGIdJgGJs62E8QPAVVWVjYo9gID81xU2c0CyUNNlmB5Wn7jSrXZGxDKSmgk4GPeqMDy
SRJeYkrcmJs6c5IdAMaqYB+suSQeEEBKYivggub8RC1SNc8rvDOnJp92TtfnflXP/W6ZqAiWsmoK
BS3gC5FGRTv1sfeXVUPIIiFP0upZvyVLPTzROi8v0tIuBbmSVVOIadDEwuAHPARlSsdkyViqRJFj
UH5N5ktWNHnQWpaosXDVEpAaqC4BbAC6puNBAe1WmOoYY0sjoRf2BhJtrjPUedhNTfUbsSJABgZ0
7UB2ggwQt1iOnTilXOIxmcWdsSsSwwrkQixbsDImRQYQC0hTvGjR5nE8JhoBSqaZWChGIg6hnYE+
IBltbItN48th1r7TAZR+IKYRJJU0Nlncux1JHkwlLgRUIvnbth2TVOqXAiCbOB8updRR9zoYojUb
tPgT1EXdpDKb1C1mHW2HTSLfGDWVthXYPL+qZQrOQbmOa7yC0ZKrOxkE062RPhdLA9hkYjVeFVP7
Vsv6+KY38uRBXtpyq6ZQOpRoo/hLWpg2645DOU1axtibplwevHjQ011dabPXY65Fcr4rB8rhiPlb
aCiidFJsTDXSvKM7Q6TZV+34VWmnWzpZo3f+zGT+wc8vcuIonkEGmuEijxe20mN7XmZsiwbAj9e2
sVUfiKwSNInEKTZZLgPYaqHc1ZmltTf0QRIiBk7Ta2ByYWJUKO+ttNJVRjGQeEKMO4TxFm2q1Xt7
MXj0sgrj3Gs3IIncnB/y2h0FLBqwGDgFcNmfjNmiqTIuPSszSzeLb6ZXzTWY1+HMKVIzcRo40PlG
Ku0hD0UiX2uPWIaD0xHQoZp40otS20DbGtpHMnEMwHvuT5dlmGMXGRu6az1yJw6716L8I5vcMymt
rVSqU4x33pOHH43+5icI8wEMMm5F96HQGnciKWoqJ0oMa+hFTG4Tr/GSsHPLEY3+Bu5f4aW/djT9
nNETmrppcnQUkWAPffd+t5O+6UG1cZARsDbGHlRMoZihTmUzxu8aRGs2k7kHkMDi7i2iGZU2DYja
2HGYbos757oO8gflq3GNasg++1og2JFADV1vF3AAIO7wVfB3RR4I5SZEzkKU+ErkA8KZnx/ELXGU
RAtKhfggpgzLSPpyOwD2rL3QNuCS9bpHR/cXUcF6BTiLXC32LPR7AE1Exuf48CiJmlQjQcDcdrP2
tcqW+Co303iTlXl+TdsK+UeltBIkZyBm9Nx0Unsz1n39bqKgFkLtY/5sA/IheAKyuefWBorkKPSg
esQKI9zaWAOe6SQH3GE2zd5TC+kRrYnspMdjUE53Q6dRwVNtzSLUzQDPwa2PNn/uDJWl2EokAov1
XMVXSlnPd1ZECq9VuyrIESPgDin1/PP5Y2xlyYEIZXlenCR4rnFWtcjMhsQAp3quY9LdStPAJWrL
Ip3ZtUU+ssO9UOQx7RZZhp0hTJeAKaQwzi2K3HnlstZ+8YG1cgNiY6G2D6Q52NI0NvKDrAStnFKd
BoYWJo0RSkMV2im5qOr28wBdHP/8NK4cH6AaB0eCAoJ6MFywjzkwliHUldLZNkAxYb1aUtS4tKUP
WZ9mAi9ZWy+wMYC3EBkXhLqcX0pSU2Rx0pluC0ofN7Kma5sY218fDBAqKoQuDFRs+CBXToc+MkBY
5uq58VrQ9EbS69ekFTWEr2W9ketmrRSo+IGwgAsHwSdp5fZYm0ASmvb1KCFBiiY82b6foMa01zM0
5EG7qEd9KjVtrykn2Wsrs9qapRMPrqXOyn5adH2zgKpE8KBe24x4ggKVDeQEmiS466fKoxz1cJBQ
ZJAL80oLRZ6Fps8GNa+ypEGfN0T6BCu74kKgU9CYaBF6I08gDSTRJaU2UsgoRt20oxPI60GpDhzW
LNXt+DvGkCxgfZ5MIYrb9kOnJB2hSKVm1lUrM6mWL6MhepetXeJIAP20wm36UVMAJiOwwqR1GYWi
fbl4tmuAzKb0hFc4+9u4I/vIGgsRD/agmhJiWjWs6ZtuN15V3uCSzzZOlxbE+9LD+T2ydqAdWeOO
lyzqbHssYW0K4/vmnnqQCn5gzE5mqLyLT7NV7ziYSm6vgDRxqrQR5uLusmzrlxkC2ppVCpLGa2k7
VMFwCeMqRa8cj4iCTFiyKBnMXAALYN2oANJAEDnzQe20Y12IGGCgX6aQUVG32ebXD1EAAJE1BKYL
/R38Oz6azDKbcxgn/fOcvEVQ4SyMVPBUWZ3IAyNctFEx/ciSGampeQHR4y9mAl4R2one7ysH9dFg
uBPEUqIej03YGaLHREUxDbnQ8y54fiQofR/7+6B3StTKsFBB1KIvqd9nz7E8C6ysO/pfE4aUzrEZ
E/1tMWVCD72XXrco04F8/zYKQbm+I0EMKtvgvxsWd2h0E8kgFgF7RYULTsFDuYe4QPbrcQ+WB23Z
AEJ8dLsfj6qty6RIDUgnoPgbOrNuuKSyRODWlVsEvXWwA0J/9BDx3bVN2UP6dWlhZL4GpH2rjDP8
oHATKfGB8QrPT9zqSoFfFRcWCNkA3ucOQHAnt+0EESB0vBf32hZXaOdHDxp4zM1wuAJ5Uiu4Jdc8
EABKHX0CTN6FTxtRvZAgGeoAbpXpm9J0npK42g7qr+MKwa6FiwolctAkokx+vFbgf29bdOWAidem
eyUybuuxexwiXQAfWZs/wCzQ8sUIvZDa5uavi3upqKyGscADFXw7JS65STcT+EeaF/0iuRNpjwsN
cneIUjRTWTswSHbTpf2qvjMBM+vR2oD2vd2IK+4rZ9LRALmJbLXUSWQV/tjC8ZUyBqGXqOC04hIG
a1tF2whkOgE5PV4rW4IGFYlRdcF7gzwlduM8G9GiZ9CEWZbNeYdfHQ46zAAEZWyHfFZPI3O9lD2m
T5aopxVbA12Bv2EB2JePKh0a8bloW1XbxYgdNlkRKlaWGuVbgwzWr28jA4/uv6xwV1JZ95lC2d1e
JJm665GJ3EFkrnDjVK4Et9/aBQ9bLJ8MgTJkYjkX0NOu1/UG61M/SzfOTXJLdoBBvDBpY9tvA6q6
yTX5nD/QHf5fIPT4lUfZkXnunbT0McgF0AXm5p9riF2BkhbBhQm1jGyC5kEXsOAwD1OhpvKKYAXe
Mgfj5layAr5iSnUYbjXtokvHGxv91PgT97RUwgYUoN2c3GY0l7xImt1qigWetNJ8cPwB3CKniz1V
uoMPkO/Uq6IFo6QfX6MNAcoPiQ/uoem+/2ZaO7AdBXno+MKWLnZ4cdExHnOoLTH1BzyLucMtQ1NH
Otk9oAex311C0saNdl3sRp/Id+hcBPO2KQRDXtueKpNpA3oV4Cb+OFVmK28zpQOd/5x6BE9WOg/B
+f25kndGV/dPE9wB2iU9VUYJJobwh5rNGDIEjygkWV28QzvcrlFKYnWxBjvZTgtTwMuBLbxuPBzW
XnY9PFnIE8q+1Ljd5KKHPRbyuq5OJZIYKM8wH+anctLzWicGIkg9zZeg0vXBJ9pgCs7TtQc5Xp8/
zXDTGRWo3OjFB1hg8qN9s9faTRJayIHqYeEb+QYFc//8Cq7dF+g1gq4TiPzBIcPdF5o62JE9g/gU
jLUU1AOQOk+mmG6HOPr1xibW6AGSTga4sE9SXd08gSpYAsHfMrbOpTU6L70tp8CjKopb2mkmGNna
UacplgqkOJjmT55SsaFIkVEgGpvHZmsvvedooPSb4TPz3fk5XLWExiJQ0jDWGP6W6mllpzPBwOpC
vlGkZ8mE9lve+5EqFHZmy8GfIhpjscSOBtM8nxZNMzOqM0D2EbFgoZCVx3AC1jeYhlRwK656I8qc
6HdFUgRD4zad2SIaizSA+WkwB8oD3VSec28Bfh65/U3xybkVIiLXzkjApcDsw0gpTugmHbuudfDB
/WBrVj0K0TiQMDrwf9WHuLJ8ITpY2K3DT+eBQb5KNzpdS/QRBjX965Ibj739PkCmFLnyvam/nveS
1WgT2hIogaLwf0rAOKsV6r8RghkQuIY6NI7Yo74NFJQ3kn3vpk/n7X3kkE4Gd2CPO00sfUlUq0BY
AxIFaqGioHp5kDdutUeq5HK5mxUUfX9kZ6IAZyZaTi5ES7p2vByOmfOhXFJSPYrxDSTad8slCAu8
IhL1qq3luZhqx18zy0U1ch+zhhHM7A9MfRpEvnKf7/RQ3jr+dHt+Xtm0nZtWLpJpIkueKFvGrsj8
1qz9iQoeQmuTxiJ4YEbRrX/CPGCZy5DbGRMxqpzET6xuTw1pmw1CluY19zdBpIPyAw6Tk2vNarMO
zYrswarIn41WfXL08t4izjeap98bmm/Oz9zqOiG1BUwsUN9MAgVTe5AhdAq0cY0ZmgrHvfUt3TYo
rmE3zK4GTRcxpmd1w4E/BCJDQN4ho8atFHpex65HL8RHTTqeABfZstOk2JXgRdxbFWz+jr8fmuSi
zBygA6rjH7CGZ6YHbA/15NL60syZ4HRei7yAAWOVFYby43N1ktK2YK4FYkRSp/E5M83qArlDbV/k
NAnaZVI2SQRWxlkvgfHriYjfe+3KA6gPlRaQEwDjx+24xUE5SalgfszasKqRmOxenLn2FkfUhLVm
CVwjCpiKoPx9Am2IpQQdXxFioqq3exf5+E1tAfg2RVPYzIngeba282w0g+JJy6AMPO9BQp0RMQPa
EexeLTwlTZ1doQwtiNnn38geAhSK/S0DGsgYvo/3AlLAkWOMFmC0edZuVa1vQyiJldeL0wrPx7Uj
Cxc5msnx4mTX+bEtldGPaRLgfPKeXku133xU1kffRoHbh4LnhmyEAIK1uxzJMBXnMnjB0HR0bLOo
VfS8ykDUsX4r3OWIVQovBUSCZVfqq18n0gP/O5aNtdiyGjZ30UjmBNK+HEVsDejP6ynKise5zJBz
m6Nc1Bi0svdYbz6OZhMjO2lbBnNyUXQy0DZp5tR4i+SJXyh5QFLNzwr5U4SeSTd3itchcQS7fmUz
AKuA9Bg2HmDl/KTO7VjOtEqRLFXqzk0L5w2YrgWwDGnyazUSLaK6ckGAXAFlOAYZO60QOrWcTQ3j
wAHjaeGNyXNzj1Q6azbQEUsk4bd0Z22y7XhZBsPr/JBsq8HLX8h98TbuSlQLN6IExsoGxTMFwRNa
jxlajjvSkZ4cBrW3maig7VqxiomWQOQuV6koYbA61eA+AZ7KxotF5U64vBlNk/SArC0lAJMVib44
Sva1droXOlMR9mB1WNBIZmpnADfyndt487VVVmKDRgWgWuiJyoNaqYqQIgoIz1/CK2cBk5lgZUFE
F0jrcvsyNwyJFg1wofDgWwvCntvMGFOB8Mqa4yCsYD1dIBpCquvYCvAgkjSAyALwArwaiAzukWRX
jQaIpJWxd6lI5m9tVLgL0coEkcvTfvR5AWeeVcnI9FudB7CYa06fz8/bmj+gMmahKoey/EkzoLLQ
xcjYNdCreUgVc0ZxOHq2Cb1vSmvzG7bA7wCZDxV5cL46nJdSV/Y50h1GKX0arOTJUsfKtaQ4BZOj
FgnyRKsjQ5EdnW84005CiQj41oxpM0CrI9sbcfFi1/Nba7Qgkm2I4ABbc3SkAVlXAPgHEeQe+0Uz
GNkiT7DVdfH1HNk7YrWfjJY+np9AFmZxMTqe4gAkMgQFcq3cMUHoUoDERIGZun0rpgJnZTn4FQQX
pxiAqnksareUq6fzVtdggQDVgg4blS3USvjR9SBvts08Qjxduen1/Jk90KVA/pRuxtDYo5Xl0+9I
5GDlDmyynXEQU9dJB57H2EHCn4xgbNfke9NIPjtaJgXnR7fmJmjcQyYFjA9oauG29DDYjV5Qxgii
xvtF1YOCdK5kE38cZ0EZfG03H5pin3IwpilVZdqwKDpRi8FNB+miLoXaX+tGWNOpjV1m82Rybd/X
yDcYyCnOiivpXwxQ+Z+fsTVnB5QEfDe6Bh/kEWWVpNbxksbAUBrD4EuxDlmsegCSBa2Bgj28aopR
vTKlQ4Tl3L7C4hiURthXWp9dtRl4wnrjBvT2gmN9zQwKdOBKBAYfsDwuqKumEUJe+CGO9WQDfBfu
D+3zEP26iAp0ipiwGBJPNipm3GjMfFIGJSXgszemGylPLp02EYFjVtz5g3EZQC7QG+GWOvYxKdHG
ElhylNFTvdiaclPLri6VNPXm3Ji2rZQvX8+7w5pF9NmCkdfQGMafi/jNROq0WYbWjdOMu4LOb1Xk
7NC6bnu0TAVJipWFgr+htY0tEiPLOB5dBdyGMmSQDjatJbmRwWjNwPbKTqlGWXBZrZoCxA8YMYT7
J51m6VDNVCO4rMAcC55OZJEy9VOtqOH52VvZrgjvQTqK8B7ZQV4WcqFkjquaohQIuhR31uy9ZTfL
r+9Y9hRjbPHo7D/JvMRqAX7xD3BKfK1CPl6194b1+dcHgqIpozCHssUJHZDdSnE09BhIMcwvxeI8
01IVxZNrkwU4KeBsCGBPsayWHLdqxTAjRjW4hkZAskEEU7VqAuQI+AcSQHiZH3tYlrZ5obMYxWyH
99wo7xWlFbS6rSVwLPvABvuGg3tAKnWiJxmzcbeorhUu29xTNnNYX/c71gX2G8UQsEsD2clIH07B
uMOUNQAnwR6IdiH+tsxX8ijdIcIQuAALP7jwBHUQ9EXif0yVijt71IksqsSEvTRl+mRk9D6rMTSH
fLWX8YEas6idb2Wt8GZEJgzkHwDE8Jl8STaaH3rl4CC13mwyt9etpvd2UGiz8jSnjLdnySZzawI8
4hMw4bpmRosFLb5SvFPnuJ/QltOSL6plxsH57bByfCBDgO+CzBn2N4/Rcehg0inFXFSOvUHr5lUZ
V4s7NqXg6lrrR7VZIy56pVnTCD/pCD27sluQt53B5oGnsvo5Kb3+Cu0il8ZGT13p+/imNK64oXHl
3Ec0yFB1FoKBk/IQ+NezWe3R2gCCKnSOFcho4YmiQpm1r1GzJA3Znp/StXIpYhoTwTzaGZHY5fzL
sYa0ywksZpDe6ErXuVjG6zQovOUeVSm0xCRbejOrQZe7UIUoN8LAZ8XBjz5APd64ZIzQk1ziA/K+
uWmVNN/SJJM8OWYCW2WtBVTu3jInf56hv4W3AAhG66J9zgYHjpjoKooR5BvJsl0fA7qSR9VTC06M
VFYzl45mEvRqUrpkIK3fzwkkPXS7BD+po18r8/A5dUqfdNqr3PeP2RwHOMBec2251vL4aQIczTVq
mIFkmgRyO3UfDdkLnuSvnS37JakuZFrdOz3ZlZbh9TqUpOJG/aYq5LNeysqmXEgKMQ/dceMez7Eu
Vx61AjtHnfTPLHpwSyW56RcRSfDJLoGcHOMlgVIZCqgnLZZ9XUBDwcKrnUbDs5xO93o13mhZsT/v
OSfrBjNMbN0EHhx1MYtLX6dqFZsNeHoR16ckA/19Jm/1uLJ3i0HbwiVaoQIHnotaUNZGh1MXFJsA
Q4PVi/PXTtXB2MhQr0tNvWgmPkCIXif/ck8eRseOAMizAlqLxq1jrzSmfkjsCM+zOVddZ9xPDnUV
BC3gABeE42svQWQhQGtjQ0gRXRCcqbiupqSOsAFmbwkJ9ZM3Pch8cNhlgXblbIZrx/TGp0IW2T1Z
QByhIF8F+hCcpaes6VFq1LPKUpOsg4g1piXhErvUwKp5OcDfkcuofGbZ60pPFynbnyzjh3E0lrLy
Poq4XEhQOalZV8DQuzI4rZDXcIc6caXp+byPrh7k2AnwVJzmOFE5b1G7pNFbHc132k0SuYpvbdN9
fKUDKpjvRr+77r6M2yYQEXetneKHVrkjLTcyhTgEVptJuXFyGURJnzIVoRW1BNf16jQy8B642zUm
Jnfspm0zTl1K8Gwsl2Yn6cVDrza7zDAE0dVaUIAgBPUj5CsYzfOxmXnuMlKyogBENOxXJTVnL0Wj
7v351VobDDLzeP8qCKyxE46ttHbpFJkMMm7QQOIiahV5p8tpvpdmUvjnTa0OCGyeLFuL9DgPrUvi
pidZDFOGQd0WPFaUjAITa06ABnf0ozDZDHTaHo+mm8FqmMto3XdminupRDWlyt4TTbnLq+TxN4Zj
IQPIGnvRk8LNXJ8w1kcDw2mSO9K/R8jC/1cGeLWqnOCBODKedKJftnRyQYDpnbewsvjI8gEQDVQv
rhU+7jT71NDVBfADPXfnRL1p426r5urmvJWVZB9YaIByQ7M+wlybW5SZuRex0CtkG1GIeAgAsRdp
zv26I1dpRjbwSkF+ik39YfyuAlOHp66tgTGZhZNs3AfvElMHo3YPUVvXke6KatgtFajYy8elml15
VMMke6e1CMt+gqBkRiH4CsQ8Xidoc+OOPcjKSrUJItkPdHR8wcpp9ZZBf5LAFoyPn1HeFH/Wabi6
6himekf2wBroGVq+JyMaT7Rm37fD/RKLkIS8q/AmuUVEeCHXqYRXsWHGrozIqh7ulVoUaJxExrwZ
doYcrFzbNGWXVhjZvO9Hn0KGioRgEZi/KFsTHDGAo2Wxm98WDyriRaASxBLxH0lg3nkO15FznkXO
hiEZ8AlMCoo1+UrB4JVhcaW/2G+p7ss7aPK8glsF5pOAeG0oXzg+wPd3luLK91FAnvVrPCaEWmRr
Xn34YezwO5ibubZadWCvbYlM20VTt81sA56XAHY1VzdpFXlOPN0v7Sw4VEV2uVhpyi0FTGywy14r
AAdvx1AJ9K2IeY6/Hvil52JbHarx0ZLADEWUbka5KxR0+igrnFta7shOFBrBh5mJ/RCOARTGFBAh
MJkvgI09c5vdx1jU0lN+MdvHhobMGNhjoSJ8qovSJhCmrBLUAKR8AHhZ6s0gB92nmzlxEpw/bE9y
Mh+2cPOx4hSCE7425TSMP5HVOEZv8vN70Dp5kkcuqA+2Qj+K3V/NycAeciQfXSGMBJPviMv0Jncc
tmygsf5WVPEzlYoGmdpsJxgYf7d/GEIlAO0TBmiV+HgIMwd53RoFvuwyvZe9cXEZMlz3k/skRq/V
/rHGyoleymsHElKAf1nl9SBQJWsyPYdVxjEqpW7+Ci7TGCE7+hlzcEAa4MleAG+uXxnRw3whmt6V
o/7IPner0CYb7KyEffmLFD2W5bCx2s5r6wubLn7pdIK7enWSkTAEIx7TBOTr94NsAjdkTdghTual
Fdrepxc7ekztLBQsJ7swuL2IBBuYhXHjA9rMlwDBSj2hXIWBAYESyKZbghQPTuTOTAy3vfrNpUTC
HQUFRrh0kthF1b2RG4U50C7ejoinStd6SlD5MzYxeBMlt9s3O307yLWbh1LuN4nr7ESQjbX9ySqf
f30Fd4qPGXDPqYwZJjsj1HtfoR7r9Lc2yba/JfvxSesE5/cHFIKf6kOT3AEuK2M7VREG3gTIb5mb
aKP51sWyjTbDjqB3MEz8DvIm2T1921doLoHmIXGnoIfioYjl80TSne3iw2/hTnnA0kghTczB5qD5
DLBKUrvGs4n2mshHHtmN3Om7ZHnppXnp3EWu/GBeWKMrwoiuBWtHn8HdBFFUq22XL8wX0q36/mMv
A3CVuvKFkL12bQ8fjFnjCktV3XSATsPYFJp7+p2obnVNP/Qly+38XEAHL1A8w5NdcUfbCaSTm+8P
5qeDoMHsk66uCWyD+QfSr7jwGE+MsVEvwVMvbsMWTazGhaZ4zDpLncCeviG3pT9t60AOFbBWgR9G
cCOIppULSXNqWYnKTpCuhLo8tUBAZYJxZx6+O51zNxAIQk+DkBngJHXEzygforakMhoLZvXNHJSx
n15Q6OlOXvaabBER7pXJba+EbErMIc/sYZ4arB0kJfpYx/R7proUFCGqG1/cNJsIh4f6rKEVJVS+
G99VP/07t/xJswE/au7Y6tvEpGmFda2+Jw86uvhZPz9M25q3EJeFTWJnEo2ZO7e6GC3DGju39A1j
Gcw36L/7DcniH0MD5plx/eFfnB+Zdb60RMHQSgoDSwOpe1G9b+X1hOPmpwnOZ6o5z5s4Y7Ca6VOf
xcEUPyeL7J2/UlV2jhz5CC4V3GxgtEUpyTwpZDSDZen1CA6Z1ldC9JQhwPQnNH7h8fLBuWWHeVjs
yILlykPxBXsSwHPmuaO9SNrMlhyYt7qnpCy9YehEQcOaCfR3ocsKxWzAq7m3mUM7cyEjYSOcfAXi
3dHOuR4ucg9KGKF6oYyeCIZwut0xqkOTnOPPud52y/BhskeHhol+zOgl3iwe+LchhxSBqUN0SZ7G
CJxNzvHrnI7UbGDTvMpfQa3y8Qr1OldutybWMPKE96FoYrm1k4w0UgwFazd6ZuIlqmvvexwtUIAf
fbjMteznoehMYzPHu+vhzHJ3sNSAgRZ1JNDbaJlr5Rq0TaCk0WTQyxOt4qop4IiAGGfqgHxt0QAC
fq4GhLOVk2/zBuoxVmzMbpoOoRGLqItPYxwsH4oKFljLwPF70nddWKmithIGVl4mm9FDeBu0vrlR
PST8b1isFbe+dl2liLFUX9pBnmcr4jA9Pa+Pv4HvnNJBnkYS+8Nty535XfNZK9pcf2jY1Zvyi1ik
b82FUJWHUIWjovGBfzr0YL5VHYI5hlCfr5OXEtXLjwPuf75N/xu/V7c/fIP++//w62/gOm1TEDVx
v/z3Tf1efura9/fu6rX+P/ZH//qtx3/w31fpt7ai1feO/11Hfwh//5/2/dfu9egXAVJN3XzXv7fz
/TvtSfdhAF/Kfuff/eE/3j/+loe5fv/XH9+qvuzY3xanVfnHnz/avf3rDzDrHZz17O//84fXrwX+
nIf/0J78/vdX2v3rD0P9J95p6KBEZgGkhirj8RrfP34i/xNSH0iAAmWC7ke02fzxj7Jqu+Rff6jm
PxU0beBngIkhI8/S/rTqP36k/xM8leijRT8HnoEA6/7xn3EfrdDPFftH2Re3VVp2lA3keJOjng4k
qWOqrI0JlVE+I59S5EN6xiVqjLPXUQcP5n6TGIZXdfGmJZ1f0MhrndZrumc7vx2s5wEVZ9p9HyvH
HZz7In7M8nJTWaPgLuHcFR+GZAU6vdFOAqD1SQ2+I5GuRHNa+zUiKdma3aL7NSztDwsYuwMiSsYd
x51vs2qBJL2FhR68Z2P02jU7U9w3z72jeSt8lWAplMns2ghyn1mWelY+fc46dTdaWeWrTUk8OUMx
HdAHV2tQnp77JncbtbLdUalyr2uG7weO+acDHC74yrSiqRdARwDOVGAduUHD0VVpNGzqMySHmZWu
Hb2ct8DFUmzAhxb4xpwpBbwS+ILGHzKQh09Xc0r8udqdN8K9LU6McGkXFOUIlbSlAVAB0zQ59eI2
jb3Dqf+Wdxa2n3FZZuiMO2+VTc7BjfhhFRuGAQNZjZbPiRAltYmsJtRnbfT9RgpoKG26jejhxD/S
Tuxwt30bNXZG+6j2q8z5VLVoTtHlL2CPU4awRf4a3fuSAyWtUQOloimqOPIR1Yl1zkViLR+kok3B
bhhMPrllRAGFh3Idazyat2VQe+I+Vz6k+mGU9TaybQ+IFRdSAbxRRDaq0n5shAMyeNsyTMLBa7/r
0IWHWK641XBtJ7DkFg4+NHMAs4bFPnh5t82gwWDa+TF6/aA51yhv572FL7T/OaafFtgXHFgYujaZ
GsmgCJy8od11rV/JcBzGQJV6bRumKgAbb7KP5k2hOM3aLgTqA/0w0EDGa4PbINRCO3ac553fa4bj
ptJbndQgX7PvBGNk+QJ+SxhArzIBSOu0UaVVklTJNAnr9joGVpiF2j0KiS79W/jCtSUD3BhyRwCy
nvZ1ZNEEoe/IqfyGvo1xB2p2UV8mn4/5WDMk5oHKRN/+aTOHvGT21BJ4BbmcfMrSyHcpEJNKUN38
jRcZF/f+sIZGIqAIkM49IdhC72lWVDPzQdW4SpZF90wFAnZ9VAQWBcnWPPdB0iyhVhbf66pB2Ga3
YDp13Dqe3KhBZCpP3kCIh5aFLos9O1sCGj0ZHaBqRe8BzJh5OkVdTik249BsRp3sbGvJ3GlBrF0O
1xK5madIddFZ7GbkG4THd3a0dPuu6xJXQQOsQ7qHWOv9If8qV8ONIyVf59zZT2nrRVrqn/cmtsl5
Z2J9VX9OB5/Md0ZIMqZ5XPtF9DR23yOyjYfCi+zcw08EttZ8yUIVRgarDGo/fB8XZIjNjExO65dj
4y9I6spOHfz6cABURqoeXAyQsOEO0mKyhoQ4Pd7C43QVGfMF7V4gP7mpl2K/xE/nja1t+ANjJpfE
rEm9JMk8tD7N4l1eXc5G7uuOKshhrFoBhQuTVAM+i0ckpPrYyT2JG98uM+AFqlApP5maqBuDfx2x
fYHuUB0gFAB88WLhboM6Vu2pdKLG126WUPU0n26k6/l2Mf0J7/oKhN2KtDk/fyv+cGSSv3Oduotn
o219CAhoYFOU4l4wdx9aNZx7MzqCj34CNNvyABuLRBVUoCRs4w1wnN0STs5uaq+IvTUSv31gJSvG
2N2ovtlv8iJs7G2U+FnrTWUQezV4eUTv7pWABshh3BDoZ3Qg1MndgVWexX0uIVajphFGmuZKRrtp
1Wdn2S1661lJ51WO6MpYOfRgFM2TaIwFEQv/2E/rAXKwbHFpIHvQncggXH2/QOPLj3wHmSKnvlV9
+0lcq1uLq44ss8vs4EJuF5rI5QTLZAe95DpkUixoPh5ByY7MmxBMuDq7OF7Qbrymtlgack2jHOvd
2dGuLj3D7SFixFCF0Me8aHzzBm+vXVq5ILDy/g6F9FpUpbMD7j9fwDl1l0dApUMS2lc3xfUMSlnU
MlDEWT5nUKkQ32drt+eRPe7E+3/SrmzJUhzJfpHMWAW8st8t9i3zBYuIzAQEiEUsgq+fQ1TbVMSN
O0V3z2tWVuoKSS6X+1nqWUUljhU4RIBPzk/gc0N5Vf2phJrfte5Wgeoj3/52oP6e3kfB9dN6Kqy0
SM9E569QEMMTUbIr0KmSz03cB5B8CmnlMq+435K9ubiDP417llyZdcWqRFc7Hy7NDzzX74aquyH1
+MMk1v0/h6WLnxT3IQhW5iWHRyiAQ9g4wxwBA1ur7Im/3NUlwgQOTMCjaqujfiHCr6DG/x3v7IzA
l5qwptRan2hFpE/CtSWLGWRMN+Z1Vgz/CPGfxzkLPaXa1QrXWLcGw4C4atx94FYYPGM3RrqQon6Z
0Rr5P+2SlsAhBRWMDqd+eFpPX+3pd2YEB637baWzzfVav++n0Wpl5NROMK82GILxiCCDQwf36YgH
+X0bb8xt/UrnJwAoaaDZwCAC9eZsNAmoUd9XHweufp1nd9yx69EFGgF2aej5FNdbX/PSNakha0Ll
Chwv6MV/nV7b9aNRdIhpai8g0JW6tGndjUldipufxzjfgiLRmyXHFuzRJzFwoDN/1HclbI3fk5vu
AMvY3XAcdvy2aHBZuOMW1eWjCXr+VXHYAHEHu9X5JhNhdtUINW6cb8URAR9gatqwY9ImMWQGdpnR
niA8EpoKxOVquKHZapzU9a4ZyG6U5bFb8lPCrFibm3uNOGHNrIgTulOaPpyLJgLtZF8wCBQUsMTt
7ShT8hDW88gBlJ2VLFdy4l6mzhto5Yt33+c5nX1Uay4zqOug0KdFzQ5v6rjf19DILPzU3wohF6+d
z2OdnW2ra5EGZVPnZzsJhwQ4kYxuAqylFpof99wWaOPShllpbh8242vC/XVTqlYnsx6cQMSSNFbj
AnRxI+yiLY2U/+Mb/j3Oei98OtvTQOikVN1aGUmidg+EBoaEvTg7kB2ewBvH4NIt83lWZ0nwINFz
yWxE/vUy7X5Zh3TPxKGHRHt5p8UliZvIOPwb3a1L8fLzuGdJA8n6GXaOQvgjdNZAwb9lfuEttx9y
2YDkbEzz4ixXux8QZvCu0M9mqVdQbE+YgrPWFYEsGm+2cMlpup/yjSNwcZcg+6Y26soUwKavqyda
1IClTdd7II2rPUg5+7Vdbd5srNv3GxR60ujyQvoE5iuIlF/HGZcxbXIbFV+z9+wIvJWQJb62W6Ve
FLxdCiAAhtjZoud9D8xfR13/+6e9mVWwZl0oRiWxEUm/quFGnYWFB0SAiMWOHsjN1tJdOOerQCSE
BLB06EecF+24KeF8o1QNcgWg7zBoYGAN8Whx+xJIoeIdd8PmoJc+7+dBz7bn6sUjp6xscNh1bM/h
UQlKPw26g/XTdrO4jzgUUx421nS91r7eCOtMLbh9fHB1jbPoyUuF5NLCTNd2YX5Q4zRaM4jCz4Kt
G/b7gfg61Nn2IYktTWqvH5U9Ktg5ClP8wWl8vRfBxqy+n/SvQ53tGYVYKtSMeeOr6pMN0BkLbX+q
H6zoQ1BuM3e4sF9WzadV0gpshvXMf92jZTktMqntAfn66l2tH7BXwhsnSg48+lVv5EYfsK2va/Z1
tLNoncq5YmaJ0YZxjOFw5/O89Ga19Swr6I3eK9G5L6fJ7SndawKSh4IENc/fp9mORiU/QTTmaEJu
Ih3vh5HcNs50tNUWOFrFHZcpKBYRQTPHy+BqL+dHRjWo28Koo5O7jWX6nip/nchZ4DKyrHDsFhNZ
IcN5vBxA04Ci5xxvcbQuJK/rSKBvw/T2gsDgqIDiV+cfIylee7emyjxenxrzLtvTje33faNTdC/R
9YeYA14C52ovjXR4BpItyH3O6M8LiwZVc9tm2dnG1hf8vtExFAhHYC5rqPadY5ONNmEzrKHwTOzc
5DaPV516oL3hyuqv7+4tgMj3WLwOB8291fwSvYXzBauY6gCLJXwl5yB8pnD9KuuNkPT9NkMbClgJ
ZP2guEHQ7OtZMnJDTxW76tGL6nfFfs15hn8DfHWhG/R1nLNTpKVdQwHK73z7cfSByPcW16lcM5Ae
he7kep05QEhs7Pg1xn09uuugq5ksNN6hSnX2ypiaJi+KHJVTIyL9fn2zVY8FjORMbb/CuNPrrQzy
Qq/m64hnAT7r4DJfpprwp71ThBlqts2pSk/54unh6tmbRtAbhFLw6tj7n0d8jI0DAKA1nNO+4cKq
Mq21xZ473+EA247SFWzaZRP0o9Itn68LKSzGgikrug3AoX2TTjATwxEax0mYkvmZyXzwkFSfspwf
GSHhwrLXyq7JTojqz9RbGaD0yUZ+dG5mipf/159w9qkhTTdmrcB0QVvfj2P7xCfjLkkpc4cRBQ0K
I4SyipIULFTwKOIFim/wlBLHxupda9Ge0q6MckiX2OMAGXrHyncEz23ozfhjBtPcYT6lXCjR0oKK
VBV57qI61/gly45jpzzrkpxsG8rxfZ1u6M5eCJ+YmYPuMASeQKazzs5KIZOCVnAlRqD+MJJfW8Qr
d8VA2S0qt7FvF44JquPrhfphmXLO7aA9Xj2VbSJ3jkZfD7nfzrClA60uKoNuAvdpM/naGPEcKt3U
ZJ6m0er8Fa5MXipke/P1X+aO1f12QXENYmdx4PMEz9HRpKWkXxI8DqzEmSFaAwmTEX5qzmBuFmsv
DgUsGLa7ueqlrjP/lD9zHRKFyaACMSvdEpd+LKLm5oP0kPvze34z3kHp4bRlWXnhpoBT1d+jnmVg
k1r1oLpL4bf1ASRBl1fS3Yil31NXAIg+DXF2UVRZJZWOfTxapQ9jNi/ZzdftbjnBun7rnt2azvkB
qNF1zgY8xFf8Z3nzF7lJuYFeR+6icYm+DX3cmJ7xoWb1dZOsUh2ADaBduxqCrzflp5Wrap6AkmZD
tKKRxuRZallB8DlfFs+aRrWHTlCpvtpZnrnmUNBgMsh+QcvUKUevH+F3a9CjJRwII7W646XaHBLI
P/mtnqgebNynXS6qZleY45Uu5oPOzQP8fK6bPgs1dFMnzb7Oey0yjcnyEpr+UEfH8OyaVQCBi1e9
lPdOrobWMgRN3QHYwKRXjv2B5KNwNVZdaQLkXqkAVGUsFbwktWvbaCc37+aDaZW5nxZQQ03trvE7
dTxZFQ+hXJx6mUGvM/yjRORh284pwATlLwoVTLC32x+6Xe4LvTryvnxkth5pizjlxPK5VI+5PQdS
Tr9YAgINp93eUMnPpaxhCSHbO876nerwSPDyRhkVP0nQn0gy4y0nBq5j2j/Wdv3EzEHxYdz4nLHh
CWj7eyeZHtrJOc5WHirDhDeSrDtPmCPUhvUbYQ4TuHXFG0sqJCmpHQxO1YRDuoQqRMCJKl5MLd+Z
g7ie7Jl7HaW3qUmk19t0D9GXWMyz4yaaUkU90eJJKW5l5lzDOeOg1uOe9UkkMx7jfeYciToeE5H/
KUotMkr2UKnDXqKVnqn6gRTk0PeQLOH2E6qYD0bdst0ssyGwZiyfrrKDM9DnZKaP1OlPyTK/aEuR
eklJ77Iy87je5l6e0Ma1U/sGz/ydNsxG1CSEuHKA6OM0NAEuiOtcnY4oDUTOwm1XTimJ6jadT1Qa
v2exGngDUTs62k3fGXtiFnVgNvKB1qnhas0cQOf+ypLW9QwRH0uIsC7Jk9bb912i/xkh8HVM5fgK
EV3VSxiNZmwlV6/bR7tLXi0ziaCGeksH3HBGM99nUnpmP0cLg86tucg75ugL7BKJ5veMyLCwaQyR
gdPQF7rbpclggVc1VI5b16SObNjZxU1m7bJ6/NUY+dHWi+vR4UFWkD0yCKjVlvOVmXHqVjn/5Yzg
KLHijajtbetwxyPt7LVKd62m2nvJHdXtLeOUNP0VEfwZNuaBQbJXCcEmRzi3pHcOymLGuY6qiZZj
TzU/rAEtnGVkVSQh5S71ofVZifAsW4TnkseKVV9LM0eFvcvUmIwAK0LUa09t6H526dHMQFFW6dR6
8wBv9spuHru0ey7bxKVOcUBc9lPAIsaZpi5mATf3+klP+S9D57FeltdaY+LNpamuNSr3itbWN31Z
GldJ1bI7y+HkBbDsNGzsKSY6lBalM2Z3XZMGZtbdlBkfDz2dIk0x7hFw/GwYnxXS/pg55ESoAuf2
2QlN+VTDoskD3uq2t+Kybm+aMe3QFIVeAfQSAjHkp65hd7IxH9kI9gOHqZObC/1JScffQwNhU3z+
8k5QuWu6OhSdFg6FGS3NrN/AxM8dLMUXI4hlWmGV7rDwB+o8SSvxpiS5nXtxh7/o2d3kkZy4xJLX
FuX32ZCE5tASaHjz9r4TooWW6sKvK0072TyD8a0VJDAiGJY5IubTsrxwBWUDpx9DEMy8RsksD3AR
YujRPHCoxMRUF3BG4V5pOvC6gkVRW3uz4oygEpcvtizTgDd/9GXqd4bIPK0BPrJrm8TTpbb4jQ2P
T5zT1BdDfZU264Mxb1JvyVoYd9iZBx/VV1OpNa/sputlUFzCSdSSG0LgW2J1UFKRO0cSD0eodzWr
9LjiDJGWJYNX1jARgxYjQpF87nIFm968FW2befgw7zr/g3/yJXPmB4dOz4UxPFC7gQFZ+z4soOp1
Jvw9HOdYoD7kmVaieInTwuF7NmJJ27fByF87mNG6mpMWvjS4hwrkHpisV4MKGOpV2Z/WwANbb7wM
ocLgHcdfLT28YSNcA0ddSU62/oekGQSjmR1Y9Xi7OOn9qsKqEliE8ltF/DDNo1Bu4Z4SMkh3aJXu
zrAdb4flpFdV2KUObgcTlNwZLD7YVDRyvmfGaYam3QQdHVGgltDIasfYMuKCElcDYCT1gJp9me4L
KJitKjKxgW0HG8/Daiir5sOqMoCQ/xP0HA9iIX7Cn6YZGsUz+rDJAvllFoqx2PPUcjWav7dSFju+
FK5hNOZdT/Gy6FQSplX67jBlcvH7QA7R+VvC2dPAusfCtD2TMJ/P66rBaGPES5M86oUVtFXiwv7m
ADRmYJJuzyGoMKa+JsxHbc6gksE86MLcQOvbs5K8dWvjKpdPijrE0KN+UqDL1o1zSHHlDohXztHp
34pB8RiKli1rHFdWCuxD36oKzuW96lMl3avip5EMu0UtHowCII2szz0Jvx/5x6S7ZNGh8jT9VAB7
dRVD7tocDAmFTYAxNNe1vbh0+dGM/TUV0wMrtRuHFT7EuXdcguM3JW4pQFuhUzBAvkldimhOU09C
WQxqzTdjV0UWEUcTCn4GJsOU2ePpXZ5iBiUU30yJvT5iJkvYa3qggCOfDTunWnwLf9xm75r5aE/i
LcVt6Q5adwAHfNdRlL9QC6kLPRiK+dpI4M5dI7/yjAKbD/sduocN8MplwU68sXeir6AwVsZwGUAD
TK18gQ+djCidMH6o7SycauWWFcN9xlXhFoUFvQXFuLVV57dp8SYQltZHZk0U31TXSScWWIEOwx6t
nBtrah9bx7k2x/Sp6BL4xulRMUAzb7H4Te9YV9ng3OnS+Ilm+IuZK+GYTrjLJsSS985OTnADDMxp
CCujvTUSmHqm5LEvyDuae7XbayuRMnEiJ6/CzGQBasuhrWanHqnZSGjAZ+plleFaTfXHHukjJxB2
AoT6KV86HpsVfcqEHZfO5LYU7FddiTU6xiidhmrt+C1xYmfon6Tex0Kn+6J1AggIK1E5Q4pvET+H
hflWnjwD0Rs0Y+aRqblHnT51O2vxl75CrCDFjkzaoR+Lk1J3u2WR0pV1/6yp4t1qF8OfJzyBbDQh
vdkReMpO0g4n07gxHdwUNptzV2dNoCfKu5UQSMF19MFQptFdZrl3suLKSdLHUUeGJy3yPtvGHgqF
z9DiflJLeZwm6nemjKDFdAevhTAd2FVOhr262AAgL/UVKiPHebGxLLB5w+MJaO5uVxi2nxmVGuB2
Hb1FZlVIlgJhmZV6TBSVh5PIj5mdzci6hyi3spPWTRFofKPPKLuDTFqA1PZuYNwfLTOUNPeEyiI2
MXcydJ/2+U5USZinQ9jILPOmYrlXC+XamLorqqcvGm8ORPaHugBSuOIgphu6XONmWE4sovV471Sg
SfPWCM3SiVD/jQYTIKfREu6ywMbHklk4K4sSSFHd12n7oJWGPMxdW4QGo795R49z1V2zpb7NURmG
resjIH6qi/T8rauU384yxUxjJ1Lnfr4IECwFTKKLJkjbJphEmkVQCy8gVpvfk1oLRpwCox5+dDit
Hp4DadRo+s+Z0OXadtBPB/gTmYB2tLOsCgSdUTLsQ2Imd2KsXidDfVpkB3lxiqK1wPLABxC3oU2o
P5amp2vF1ah24PZU0tdNGQN3hE5Q26BN7ejVPk3TF50uzDPpACkhVe9cPSN51Emdeak1WaisDZW7
NnliKyt+So47Qc4acMlCX/AT0sWfZM4eFuT2qMtM5kFRUtU1xva60o2T0xfvFicp7hpjJ43Z76Dp
niFtcU1iQ4ZY9KeWdplLwVTRSi1MRH2j8zmiyiDc0rEftJk/ECOD7LccrL2dpYHWZiGxGGontSJc
y5rmQ6Usg98T0/Amk7hjx5y3bpnq1p2EeMnUBjsSOWfX9w8iLSTUIBJcBGqd4IOp6KXM2LJI+NVQ
4rpKJX2AZbn6hNsHsZpaUK40jcfZmU561x+Yaf9MkrH1hpIUHhUVHiWjSbx0sq6lmgUz1fdEOgei
i7ge2hBOqDtN4jE5G2FZDceRCzRrHRbrHKGO8Txx+yZ7TKdOBHUzvcKWvXZFVlXIm80bVQFHN1N7
KNwVABVoizf1fRnQmhzbrD7VMylc2N3XVxDZeJBLbexSoY+uguPlKrX+XiQUlRG4zB5tMv9E+Hgl
hQXnppL96VP7ESAwm8Eagc7PeAUB2DsbCbuBc+sTCEh3HVse4JH7PKFuh2R5lH3AZQnsjz0z+CPn
h2Uw4sKqGx8qIr9a+aZy3N4oECKWK8y4KyAruR/KQQHqoTE8DhVtT45970OSpgoclVR+W5pBNfC9
HKg3El76ls4OdQV5Nou2EoQ0AwFP0WCCqmuVn9H6qCYARXARmTS7V/MWAhDyHSzduLKwddNFn7yi
5kY8OGmqu4AMDz9tiCg8K2bHfLOx/FTHBQhnpp3I+FGk9e1iwY0ZyLSQ1ZbpO+qUBxKGFMDiksSf
4GyELX+vGPwWdyzKjRz2pQnyvWaYr2RtnRitIzBCcKSMcEYVwkV9FQlVj+fbpD7UBbIPOCt4ZaJc
K8T4YybqgRc8sPVsD6kLej/VhQxh95DiKW9D6pkV1+UoOxwEXTzVOr9F8D/mi/JH0vIZL379GhSX
F5vnAZpWpQseHIQhuBLSVP5yMtSjHHk/c/u1kmriqR3JDw2UW4O0S3KvrYl0i4n+Uhvd2JWd/q7h
zuyaAQ9bJN8dRCS9ZrEObAHscXSAvQLVxC0b63HOrJdGyx4g8llG8Mv6ybLlqmu7CrhvA6jUur/J
C1Q20nQ5Kb3yp2t13a9KZI2TRAEl7dghp/JolX0ZJzIf41pLf41arwaLBlQLekuKC8/5O40Yjx1H
DaYC0sjV9OS6bXPFHeYBekn68GteZZwS56mGPtg0SN3vtBZ+EVpp+ZlMIM0wDbpf0hKWdjqNcwUl
A2HaSAplOcNq24CaXHKfQOPa1ZdEX9E0aMCjqYD/x4aNpyVeFUbxvBJDtChJ6IAHBseiKg+6tnwr
9aY5jloSq2l9nyXFj5H0oBroYu9MDFQKWxeRzGEu0hTNG97bhctW8TSidDKa1SkyJNkBlPjEUuso
lnk3ySGGslpAwHM/VJr1rlYKiR04K7i8gBiBHG1kfnn5xouu9PXRem664rZteurpxvTTqBEE2wQ3
ySAIqtYDJIk0inqKbFoLtwuD9+mgP6hkLALOhAYFexi6ZIXeBszAfpvqxNdR1Mpt7YDETSD7t6LO
GKMKySSwFrGZlwc5J1fZkqHyWbct4opYUFFQ0XAk0Nwv61T3ErVqvNakuTvIhAYlSR8tRx6Jhn9V
0MdaE29Q5b91ajsoeugdqHQHla43NP/2yJ9PnQ3VFgf2Di7g4+99p91Z4wK9Wnw9vXIo3l9TrDBx
vTCjc2GyC+k0ewZCVsXK9Nn4SpvkvstnAbsuxwkN2HpA8RTSsnK5RROu2Tklg6hRZdz0Q/9mV+I2
h96C09EWNQPjbuwRaLuSSVefyHuSU1gt52FDxW5NYWkDS/OmGo8O7VtvzNT3mQ1rNs2ZP4nuKEs8
yjqK+RtDc5NwDtwlLQp3tW4NutkBSn3oT0oKWlZmJKuCbYfMvj7BuY9GQ13FLYQBF6V5ReD3p6WI
F3Pca84MVnyWvxSLfVc7ZlwtybUyQA+PIjeRPd53et0/5WV9j+B+qlmnhE6+vKpj/oJVuU57/pbn
Cne5VOag7O0wocYSlI1Kvbm3dZ/Y6m/8cearVbKDMBm6HxZEf2vkrIDwdx5O/wMwMqaXTNrgplV/
6qT1iHq7dpsYdo9tRHvYFBDNnUqRB01rcxeJ7d4kuJkKWoYUhZPMhB5yXl01sD+WFCLUfd3f6QPq
dCzL8bUpnXclU2+0IYtpPvuL1SCr0w82TkuYTdozxMJjfdDvpxQbUhdBSdsgLWkaIaP7MzuotFXm
4NqL/aaNSnady/7ZRF3HyYv71el8D3T5CVqqLFQqlHBqtdw5PZxCDOvH1JLnMoeAKmrCoWha8aK1
6nEQ5UPLyHs74u0otJ4H1VI5O8ABqkOhodSn9wpH9kj3vQFIr2PjSbjkrzW1gGMW1nO3pMKbus7y
KVMFqqTTo1QcwAQG1HQYx99WO3YqM6UOCoXNwawhQxuYbQdaznOP4fePtVEe5gl5XNWREbKAzus4
skdYGwmPZxOSm157K1FDwPUNrkibwRWKMZRvxvYxr+z83h5gJZ8l6hNtBv7oDAKKB+q0hDxHvqvp
MwzDarqcYM2pXhusDJS2BooXwSNou+FoVx0UnCreeWkv0pDiEXM1luwJNg5BI4pbXqR7Z0wqTxc4
hB33qhGlIc1xW5Dp3cTpEYhLKD+LtA2F019NOmqstvqylP1dpUJZT2tjYaEeneQg8NBAK9tdP3S7
urHdRD+t6ZqRVU96OfqWOocTn+7msg1hbn1lz0OYgl1J2/GW1X1s6G+4FvFwx2OJisCGrImpAeOK
h4xBKwghqHhtz+gGMa+rUO5h6o8sYb8Va0G9rrkZmQWd8OomTcdHu8V7VtHvW6WHcSE5qK046rM4
Lvgc3lhB5FqlPi2GOFeHq9FpXcdo7hrIcvrJgvcaripelAhVnavWEjLEY5E/5Y3lxNhisw+lAfNq
yvpiRhzJ15dNt1iOy60ZJZmiXRObQUocNVm2t73BcbinjndD+M+9kO/dFw1q/9DdAIjDWB1gvzZC
EjiWQpgNELAG7H6828wtZO7FASzFgToyWCOwSjkboMbruiFp7zc5feuKMtRHCNn98yQudOIxi0+D
nLXEejzDjNEEyS87kvvmwXgtsyMLiTd6Wqj0O2UE7p3tib+Jpf7eKPs68FmjzB7QLqpBeUHRxjND
HpJguZtC7B9vW9P+AhTq62BnnTKlIbTNNQw2RwNotoCUHfpnCGmGNEze8m1I7oqKO2uS2QbFdwVt
AeTG8yZZ0ddQqpXWCl1V/qh+EQDEUeF1eteDeQ577C6SI7BzKZSg/g0n0RXw8nV0VAjh+QdxdPDt
sUW/bhx0DgrWdwKQSLcFMjBaijsOCE7uIS9qd8mhQXdc+Tmnh34btPu9sbuOrRsGJq5AUOBsWYt2
yNU+q+sP0C5ovt4AZWOPVSfbb6F64K/UGzv7sQUWvjQsOE5A/4BOuiovfp0y/HEsvZXgcLfL68ge
SO5B5nfjrHw/j9DO/TTGGZKC6GgpkAyf1bCFV6hI683p/znE2ZEfnZknpMEQ3PlZWi99t4WZ+A5u
g/AS3KPQpIYoAfq3Z99p6ElbUa32He2OA4RoXiX815THTfpuQbJKkzsdDYR/jjHf1+YrAuVsUiLP
jIbUBAgUBQ8tpAW1RFjJyi2lmcuAEO1vtM1ZLOO5WgtmAS5R7oorFRovtWfcSE/12EGJt2BE6vcz
jmlBxhQvTQNNJe1sWrnZVlw0gJ+s+lJ9pwSJ8cD9OsI1GHIBD5s9Ztlpp6n9YWkR9Lf9zZ/wPYZ+
/QlnE65sY6oXHT8BfFovPxT7PFqZWPz2v+Eufh3q7FyDvawZRAL8YkSrhJa90yOx02JzA9Pw/Yx9
HeYsUOdtBf+aBA0Rw8KzEE81uIP8N9vx07qdRUddgOs+4tXgJ47zq136H1lrP6o2uoL/xbb/NM4Z
crpS0RgjDLQMomq/arXG87Gqg7zNN+Svv0d7fDK4nEF+AG6ySES+HmmaWw3F8wFQGgoxZjq5iW27
6sPS2LDo3bLP2hrsbH3giJP0WoH6+JhpMAOG2fBQAT9BIQTuST1t0CMfio0PeeH2/jrDsxVjibB4
thJcViKI9huNMdxlq0goDyBNerN5rNZA/vX+/Dre2colqp2bcIcQfu+gRgclhj9a374UTn3XKslt
benoYBIrdAoSMNSSTbG8DT3bWNb1S377EXDsxaqBGPXNk8Po64qQlUdn8h+J2YUptb2y7f0MJZZ/
3qgX1xTYPg1uiRdspEWNwzAxG01IctSyl1T06FSBp0SgcLCtyPz9BsLH/TTa2Q4iKjT5bBMn3IEK
yFwVoSUmz2ge9D4cYZBr9K9E/sgTPfj/TfJ8D1WCDZ2NU592sDNEIHsElO8K2g93OQHYbTGt1P/n
ES9ee7A4RFEN1DaIHnw9l7NaELVYQ1krQmZcN6nhEcfYmNbWIGc3QD/lE1OhaAv+TvMMbg+0FYrf
k8U3nHYu3nU2tHjAJFj9Mc6+nmj1ntlFKvy6gzvuspj3/aLsciPH67HbW4AmdDTbCtRrLvLtBHwa
9OwYOlVlL10C5Go71JHIlhnuLDweUQvqODvilR6NFRBCeMNuZEkXP+onYOnZyq2ibpk14qMmykkD
XMEEBMEut553H6Jz3+b3aZiztbOyWl+Uga5XahqbMarIXr6Damok/mPpLRy5TwOt8/0E2UtbK1OU
SnZ+ldkhKMee6GEItXXCLjwlkVV+gj6ebZI6SZVZOsDIf7B2ChlMVyVEBvhhVYdMnXgoFbx3/h0m
/IUFw8go6IPVBmTiucZB2eiryPWE7dkAQtECOFVrO8gqbyplrCt/tmRfBlpvjk9fUpurTDFrkPVW
QG4yQ4oSMBt//rEyIFEdhLfFRmz+yCLPR4S3H4Q5UAIAlPvso85qbxc1QxFAdVztTrtT31XUAdwm
XJ4zn3eu5ZkH5q+i/aqHehp4Ao67BNsqWedyqiuOHNyzv3/I2WlUCxTME2E2yDV/Yh3LeGp/L+Sa
lceV3ppDSUJrrsUC4CBq5Qca96dtpsc62W8fA0p80GJHq+GbY3GuZmvzJQHTlY0uM57K+kXpLb9O
r2i9EfEuQfdXtcD/HevsdMIydjSyBGJBa26tHv/F+TimHqohW2zCC3n8l7HODmhJ4apYTajFdYO3
QqET3wxYBiHsVd8UJdB/vpguTs0CjRBNLSjba99o7LOlKqS0/5IcQy3E/QujbB8g9PKf5/Ma7kDY
68HREbI/Z6GUFjwdOWi1vpbbfg/be57+/ufZXLglvoxwtk62M2kd7NPw7djdIBbPsHbgWkAADPju
bB48sVX3uyCXQ7+MeLZaSzlwu8ucvz4f2BLK7zF2kI9OvuLTWEEU39QX+z+W7O/veJY1zbyDbr36
rzH/hpX/O0t26RkNZ0xT0aFzgIzwnOvUAzvQdJpE+vsh00rclZim3axsnOp6iP95+S6kuV8GO5uY
DeSJridgAg3oh7GMQEGtcQ2FheiVblyD6044jx6f53UWSjmfer0ve/S5ujRksghaGv3zZC5d6V9m
cxYkYZKWsMXAp1vvB3AHIbNhRjpITJvcwa3JrMfi803EmmRM8CzBm6h80II8gDpL5ARTOB+rkE1x
EUKj9L9gy2Lr/701ztUmFfE/1J1JdtxIl6W3EifmiIShR578c4DWe/YUxQkOSbkAQ98Y2h3VoFaR
G6trlDLlDnoSipjVLBQuubkB1r5333eHbtAkFBFWhlrbEzRI0AANFujMt6ViLLyvy4P+pLVZUA8A
b3OEDzlf7tXCSmQII5oa94Va2kDj5eAS7wcVSaBNyV+rtFmBlPX3YwVn/Z3t9/GgDFWBJJRD5fKL
HBgeVrhnJZIWirQuTwJEjHlhEUwlZx0dU7Pq1AHNlDVK0WSyHhvpUBsSbmTDzcIQ5UPw4yz41da8
S0qGnHYsAkn6Fl9DjRAhRhvdBbvW61zB7/zOhU7Babf1vlp6n/yrP2t6thkY1BAhccCWmsDkxPie
e8Mq/s7LmdKN8PUfFU/p8CSUUeKGm+2catZAMF2Ldc4cCstyPh8le1oXe6h52Eb0OONyqcmLr/Gk
xdnsFyq5MoYWwRFZPkrIQpdD4qjI1VYjcz5/ixeqrTER4UQMmiYIHPKH+inseirJ0ZRYSdAwh1BM
NUqRuECkvMkZWXWy/hwpyo04sHUdV49FDlUFozq3AexSq4vDTS1EmyIw7sVR3AaZctsyaRUmyutQ
Bw9BlN4kVL2qA7bvQnbbo8olbDvPVLq3tid3mWEuTIFLla/oEScQAxgBbthsQWuUrp3gZ875G6KN
FGp/yO+6bbmSR1vwJRDoLOUVsa2ls9ClI+VJs3NgcA8wUhiQn/Va7S30yMWEMxhCqbHPQfpt5KJO
CA4POIkN3cLp6OJRAjcmQJEBYlTgA3m+irMGMCGVR1V5rTlOftB8wMVJRxEjOKU3xquw/icHMni5
iyAk8hvh/OxnTq1hjDJiW30IfYeSEtRUFUu3lksP9bSR2aYusLLvszrCepbXm6ZS3XREgYwamBDz
TjtK639ygD5tcPYcKSpPsq7DvitujA0EmO9mVJPNDstYmksb72lTs0kOPSVwQo2BB5h/Rx+tbBQW
JvelE+1pC7OZULSpqeUyOgP+8Lr1uxUPtdeLddAXDysn7eg8UndyhEjazMiVCowiaLrX/QM3nJrs
6lpaTJUsdEifbW+4RKkQSeN6Lm7YT+cSc1P7S0fJiwGI0w7NtjacGusWBcpY8VOrXGu4qoGHF+To
Fae3SV7moCAGblqLAeMLMU3ptOHZxob6oyYxNTTMO4jTsk/BK5HddLOUHrm8YPyavjofnSfvDDbN
jFUhdm8eM2qe9S/TNrNDn67hZ+eZ1yhYEr59vtX8L08VGV049mEXneeyiwQWVRUnN3MCTAlLKFQ/
43a1yuwOATkXfEOX2ey42NVLpwUDAP+f7c6Ln0knT8jKDChBW6fXnJbSN8Vaf8/ZRxsFKrR0aS+4
FEY6bXE2Tjs6aVAQ6Y0zgq+TK7twi8z1+3oMQadwiGHFtoywu7xW/urmbNDC/xu3EhHriVI+ysT0
EujGM6p7WSPA4biwPn+bl1evX63NRmpbt2pS5mitSaqdlhdeNy5JSpae4myIpmxkpaDiMNto7brT
jAeDaKhuEZ4+78mlRQWnZcB+gRMmojS7hbdt2E/IJPBFha7ItgbwjLjidnFu8ycyP7SetjPbyxpW
TWENQRTSvAP0IqMFPgbEFBVqcXajw+xlVPrFe89pk7PdLKkyKRnM9xmneuoKPD4r20W40vUreWE8
XMqtgdHy6zHOtrOpglPvgFQM7pGDg/pAujHu88fAercoc5QvS4v0pTPyaXuzzW2SUK0yyhCbDqAZ
1kHiV615XwvS2my/fj5ALg31k5bm60cpUiUEWxkXnUz3dIrClsT/vIULdh6wmBJV2IlAngUS1mw2
hWUUteWAM6uRQvobwG9T2khu6tV83Qh9oX0I7rtNtRt3DOa4y5Zgl7ZwLrdB6hf+pmApzJ4mGcqo
0mXMNTDpN0UzbppO3gxR5UWjtqP9sCOy4ZhKtNZZs3TmurA+n7Y9PzknwagXhIf7+d0q3P5wrCQb
weeA/SXXwAsvEzQh+AboOvyKQG053/daKSyVIp+QKzFlH+Wyq0YJVp+/zQvr1lkT85nQdVJUGNha
UTVsaUC1pM1tCFDy561cmnDA7mElRxbNBLFo9soCDH+lbhDQ5xMuATHXQfzkXvRkF8m0138k3AAP
HchpHSRsONPOxiiqasekbsFLfD8xwDbuh/5sSYB1YRs7a2a26sepFmQdBSLUYHj/Bjwr441UgCkg
XQVS6i48xKXWZou/0mdtUxnv4VACEEvs5a8dEjGcv9e5khNtoFF19Ouly9Ol49dZL2ebQS0pYw8p
E+bbFfHKaxEWtJZxTW7Vm8muD+UzYPrFl8/7ermrnGePuz4yybPxUgDsFgkFJw2i9tQo4XaooZJA
IVCtv4qRtPRkL8wCFTlXFTdDAvngPNOLsgSxqyroQZnTOXAjjZ9AjLAbT/WLtbnp/HiTPyzFTS5F
nA3IJKEeQZoLHKrZGA0gthDrEgqEH2GaBvoDS7Chit9IyFkuk6wv7Oln7c0GK2pzaW4aeo2jJY+B
5U6DcbOSvtUuT52hgHuxhxe2PfApCTBv8D/QwfI/X78EomQ5kLU81ztW9o+0YRrA/Ixg5Awv0xFb
+7fcX2r3wrIJiKIEbBkUxDBfmF3xgHdDiZeOBwtJi200vsYG5/Phealjpy3MzsxixhqhmdBCmx6C
SC8trWeuDFPHpIiWUnIXpgISchidoGlBeT0HYEaFntAmRJ1suuZuIZWNogde29ugPMc2LMkpUch8
nQBdllnpflg4T1wapWfNzzaINBRlUKzQvLEfQGaDwp7z3bmGGGiXZRHxhZl41txs4pu05ZnfEv4F
NfyYIXAvxXWSLSlOL+1HYInCjQwZ1Xdd6PnIhMSCwIEFvUIhA+BdXuWbaWLLe3WTAnjeJnsJ9YCL
ObSLrxLoYBAxTTBiTf75yT02bsU2LxgcpRq3XpN78djA9whlqJAVJvfvF0q/w10WNkgL4/U9YT47
z4N196vl2VvUk9AkI4ohMYjYugSs4yG4LvEar9NHxBkdaQtBNuL8ByO0lvwfLnWaiAj36cihwAVi
tmtVKRWI2hFcHVADDbA3yq2Hh24CyUIYXplJHz+fmpfuEXzTQP0NJKoftdjqZMZ9CxwLHnJ0XSLa
Hqw4hDrzliHUFxaas6ZmG+MED61QEnBZJ3qwxjIYWyRpe3uhQ5emxGmHZqOmnrJpLBRcHvQrxRdR
NgAIjX2Ngs31gJX7d9iSl3Z8nOwNBYd8lR/2Z7NwQr5LFyia5FhosgP7tncFHDNAbJCRJ6GOSNx/
AmQ0uQ0hsJaoW/iQD1JUlvd52kFaaPXfoYH1oiuY8njKE4wdfie7zMf8fE6ctjffnUZCyaCA9hPs
9acWXrK7yE7vhlX4ULoZQkuQdBwIgCqH37jsXpoUEKNz70H4xX1I03QQ9ZApQl+r7+la3AR+7nEv
ZfqQb7sN2zaO4PPiT/fvu0oAXobCHVQpKNANzYU1MPyTzYzA5QkOfbi/vY11aWtq7qIWeuHIf2lu
SGgDNZIa11vMtshSmSZWAH7lZJAjVICWwJpwoYmLq/hpG7M3aIANTUu+WcjwVfVFl0NZVlBciLYM
DHZZwnFl6QFemoynTc4ObSaLeyk00K0UQZE+wP6kiChdW7SuuHBYM0/b4Y/3ZKtA2X6fyRzzGL6k
9919ivuS4QBqDFYoJuA/IrJjZEDshHMw3Npkc/YskyIrQTABAi5eK8VWcrEjunQdGGscRh0oB5ZW
Nf5989mHDJ4JSyBFBiVlNj60Pk2GSO/L90sFwEPu9AWoLovY7b20jRaw7BdPMaetzXo3iAWVaIDW
prfRbSxihW76hdO185vfYGZeGvsyUKvoHiIUojk7gJbgwlEAh0oHMVWsnw51Bdc8qG7rQEzimY4Y
Wp/vEZcahGQFjxFQSeDnZ1sE6lAnlsBczKHNy4RKY0mlS+/r0oCEpAmD0sCShX3hfEAWMWmFLoMS
TvGLA73lhgtc/iMWOIHG7nJa+eLkBsUbijdDg/ff++cnM6AzmdGksv4Dhz7c8+oLaO+vUEaGzUBY
L2XvLqVizdP2ZjMOhUNNi0NMiQQUlmNe0uIVR90Vn7AUY8cz3PyoOp+/tovD8rTN2UMFYqCccJDh
bWY42EMEx2sQmYFJ/jteTZcWLwTMdAgDMO8wy8/fYYaZD/ILTr1agZLroRKtrB0OWp3+kzMYjtW4
2MIHWoHp/XlDBq0xWHujcvJd4Jceqv4sqGfW3BEqXpjaH/ukixogw7DXxX9AK3reFCnFvNVhV+pI
ATA78ktHkP1COfHnb+rjBDtvZbZ+xGUnN3imKBg1n4Xie0evP//+C6fW8wZmr6agYRwDhoX4g4d8
E3xJG8VB9P2R26HSJdPAC3OLPysYk8qYV2AIz853YTQJslqjMpS730iFDz+TIyxucZ0kuQv4Lc2t
JR3MxxMPmsQdAG7SMnDb82hHz4ze7CB1cAwJS+IImia9CsTBo3Fnt0AILjzPj8nJ8+Zms7kxwnAM
IzTXuDEYsfwWAOvl7fId4MK6cd7SbKw3I8oXjQQtafvkAEbdoxKu6TP1B3tyoY5WH5QKQfAlCccF
ZTKaxRtUAIKWUC4ze4VaWwt6S2AOE+0QAMeKgUwh9rXC19YM4hEATNZgzRG39ktfXWtIaSSvnz/j
i3MCFqbcDAdeJPNNJzE7wNxGVFWqQIDUzetQ3H7ewIXlkffxVwuzWytt8iySAgQ8aas8qX39OGKu
7zGUAnsE/tamLUkOEPxMIDgAjzt1yOX35WOuT0vT81JfuY+vidMzcm/KbEcvCnWkCbfZZYAOQ/ot
XIE7jKLHzu3jWxVpjtxfPCFdmjEAuHK7YhG+IOJsU8+CaozNAolZAGWdqLPBNQLRcKNgIU235k12
39kDktClT5aEVheqPNEcoqHctxi28vPJCvJ4Fcg9mm5c4mlwx2KVT1BFcQti4c704RSZuv2XAUK6
EvvIUo7l0txFZR/3FVYRGJ0LA9OmBQeYovV4TVfyKnDe+EkNei13YXxdfKsnDc1W9Srpg34K0dC7
zcubiotu5AFiWbu8rCC7E8LVYpt8Pzo/9/JH+6tzs4WeATwY9xHa/CGWza94PJSH0+KbxSzuxzDl
eVuzRXACFFOX+IPkm0pkZzcDsXm2gMsm8v1oib9j2MMf2mcdnK2H2SiJFZBzkArh7CvwMvjI4nZx
xTp1x9fFyNZSH2cxGNIHrBKyn33EArwjK7YaSwuL8L3o8Aro/CHyR39h6Cz1cjY5zULoNZ0PHbAO
7MmB/GVfrzg+Ap1caQtVkRcXwtNBM1sIQ9nIDYCzfgwawYps0IL48sMtWoAo+gfm8OcDZ7a5FESt
VYG3x88H44Hi9qI4PFv3Ow6bCzNiHq4Ph18DpnOSFQKvbuhzI/jk7udo+be34d/DY3H9Yxg2//kf
+PNbUY41DSM2++N/XpXH/I7VxyPbv5T/wf/p//zV/zz/I/7lz292XtjL2R/cnIGHdtMe6/H22LQp
e28Tv4H/zd/98I/j+7fcj+XxX3++FW3O+LeFtMj//PnR+tu//pTwsv/t9Ot/fnZ4yfDPrGP+X//3
w98/vjTsX3/KfxmKwmWWyL28X+4xSPsj/0T8C8FY7NkwcxZhCg5sGxrJi5pF//qTSH+h8BaZWp0o
yNTCquDPP5qi5R9pf2Ez4pda+I4h+Y/i6z//+4edPftf7+KPHLRFaO5Zgy/mS93JSiGLwMjAdxkl
uKoIOwTe0dMYhwyWagFll8V92WCGQCCuegOEiBfOAbDqLd7wZvsKb49fXHGdVLGHk/dZdnKjJKPJ
gkFrrBjebOqq2wKJ6qeb5eTzpY6dNTRb48FhjyOGhsSbfD05sjMhYAul+XeRh1KcxVvkbAn80K/Z
Mq8XlaDismwJxKp3wCMmK+lYmDC0iTyOZYjY27uhzaKz8zyr8KHh2VI/GjVeqgpB7T5aq5ElbWQH
TEIv8ztbuMGxPrYAfF5J28X16cLIOXvAs0W/inp5ymX+Juu1Rp9wbXZrSB0JfeIKnuU3qqqzowK6
ahAeCMdlVpRM+f0WcDJ2ohbKDwOZGaUGthG1OoidiwKQuNh7QouoySgggaLkHlCfKNntRZo449hL
4AeHgtk/RiVNTTeetPZ70sujT0AyPSgdiH++JJU0tioA9nJLTA0Qx4sBRj6WmjXjI41M5YGUJdn0
UVfsBxluCxbB36oPcC9vYQwp9DoFKzuWN8ZYGHdCo/RXpSqGV4oWihoYjeGU2mVqVNK2HlCvbLXg
dEPH2GbNbdIrk2INTauDcJVUtWiNjTquUQkMeHrTyjFcQk0j3ndKN7LbJmLtG8OPHrZxPkWH2ExD
p4aO2qdJX/gsmgonZi1CRFlBe9Uq1BZEySKXwGLVRFhItYHi6sZI7uO8pZs4l2ljsRAEs1aNBr/K
TNLbnYqLtqfGYuk0fSxdC1kBSPMoBYavteX4ZQB2bKuYbWkFtEHlGcoaZLkn26nsuzVV4+yoGmPv
RUJWumnNkvtMS8ndhDQgRXKGIPI2sZpSux66dNNSo8IvIN1d0fadL3bM3IuC2q7LVOhW4LWq30kk
kudqNIf9BA30vuwD1QGZfPTKEc4VgwBSdjxMiHCTtsqsSMvNVaEX+rqflPJ60JvsVmRJvZ/ibrgK
0gT8SyMjW1HLdNiWDoY7dYZiFxHo5BUdtE3YTcUGmpJoPQawLSBK1NqlKWKvhyfAY0GzHINbrzs3
Gcf4RikbIbDUsuhfGmGM432MPFFi0XSYiNvmqvZFUUv1uxwrU251RhvKjjrFKZh6QqYUbilJGKtx
1hXVbhKa8anJigHAcqygt2KsK7fobNwCbKdXr+AQVsTuQrF+bVX4t1nAYCaAt6lTkvll14W5rYQT
gHfVVEXXOXJhhp2VREHgR256MMOFOD1qtWogq4tEpOxIidmnjhn1AOKRhlaSLQvIV3jmEOjPchCn
96HIIp+ylqw7uDin2ylSKvlqHBQgFFjfwFJQq4ws3JSJFEEuzrLqRiyK5j6r9ORmQr0WlM+BKMaW
SWCvywCW8DrwpjdxG+mjI+qpKLug5Sd+brTBdzzvQfLlIiHrgsac1FdV+tcEAOXkGLWETV4pVvrw
UOihqHiJHiqlxSQGm5S2KXrFNUVqrgmVTEDzR735WhmxtgbxcXRpInW+Uupy7onCoNx3KLIPLQpf
JRTLsEybrIB18boR2xYF6p1IrsRBbF2NaSkkudjct6wEiSMX22prjhrqwcoS0Hqg6SiSNzLDiqFN
lbnpzQFxgBTE3tcWnERbwBkAF2JNHFIwPJNCB/6fTfqXGEjHR0Xpo8dMQ+mtMSJIgiyKVWrsi8ya
ymZAs17HgJW+qHmGyk6pr6g7Vj3dcebuoYfVFfHCIixg4wFUftnT6pEB5V1YcVHUr3lGB7gM9WN9
SBEQ8moNeGIV4P6dXIWNVZdqCWa2KHRH4PKFgzbI+mPXJdEm7Mv0pQxYtFOMNLa7CknirCkTq+qj
aSMoYeNq3BcqMILckYwi2eosonbfpMlKqzWY7wywqnKaKhPcRMn0PeLK/VYfRn0VhvjbSpormziM
lBUTisRLQ0A0S5YanhF37b7U6/ogTGqyHYGW3/WmXqBKpGZAMeaSH+SR6TbKgOUXXwXAtZSm9SHr
qvgwsShM4c0yFTugYCniMNW4N8AXXdG2RHSk6bWjkJmgW9dF/abULFwPENb7mJ/8x5aTWzNzeKxb
cbKJEsgOxl+eukgs5b1Xm/mwETVM7xBgbTWrwNcPtMaG9+t4UFJa71W9RH5bRkta3QurqhTLL3Er
CK7B+sAdRD25T0Y5OaSlIjiAbCPAN8XlXhyLElj4DjeYJmv9IKizdU/AtsDwDkNLDhUo0Ak1rLFm
8b6VuswHsbhfqUPLWbGGskIZbXSvGhQeT2oqA7suMN+stMgFNIluwe8NHbDuckccDcUVRlW862Hs
tcmZFF9lVR28pibQmcmUH0cA0HexgqqjsTdNOB7DKQQgDHNXN5nqwykYePugjC25TrRda+TYEUrN
SFfCGNVOXoXk1kgC+UgVvdgAhgr0nMqC6yxk2Zc4VrW9pAvm65QAtNkppHyTkqR2ITTBTpsOqpeK
aQnXbEWym1Ea18PYAtgvkeGlM83UywCFdySNyWulFocdi6vkeaIReWEq3JssZaTqS6F2zFPSCBke
EVHoLNCjnVG27X0G/x5bCDLw5+O+AIFi0OC61GffzCnSXlHXUG3DJi38QSoDl+HIegOobQQYd6wf
CyTmofIxhfFm1NLeG4wkdUjYlSCx0+5JNdLMpRCuOWZl6F4k9+EeAUF92xddtYOzFGw2JMJ21ZTQ
0gnHFrt7qEcVDk0pia5yKuAK2bXDVVxE2i6SAKa1CvxmJ8auUlkRtDdOZISBztHPkd+0E4DpCU46
mHA6upaq4FPaVduL4V0ltBSeArSJDEuIjCGysHEE4VYLpOFgsAGgbG/CStZrdpJPwRqV5FJw1RQq
lSwVvKvI0tNmrDzAAOpXNS5hUEaMRFJdFkTC6GpYYb+IwL7LnpGbGPyRCpqpUxbqJD6ahVR0TqGS
DuRuo8G4bHSYa1hZURLZBe6mihwzYBTLdZuCkO1Sw0AldB7K8BBCYS+cp0KiPfRZJelwVg17TXnL
oCwxbdIPw7jr4DghOWEVQtdPiZF1b5IRjvKdCf+rbStj/sg4OJXu1DTilcBU6BULRoeNFIqVi+BW
cS1oUh+6MuuztQFezBtw/BMMcLR+D9DatItTE1Bn1lc7A0Xom1Lo2IYqNcAXyXBUS4leoyqqvNeH
WLLDQJjcSZMgEhTC6iAJFFIMUYQXi9IHftLn3TfV7NiL1FAGBn8xar7OgAAfpa68KSZD8SaqdisI
KRMX0BuQ78Ng8mjZYXdtiOmYDQFxVUo1q2NIIbImGR3czjsf9HRtK/Wj5FXN2G3rPgq8RmBQ8xZ5
6Cd5XOFobITVtZHmoxW1UWbXcgQGXZ6PKymIMKxopD+WSoplqizYN2xezbYVJujhRwBt9gnSwa6S
mYbLSiVEDYgCxnCVVtMB3DzVFnFKW73fk/9WLGBP3+qiKb6z84v/eQDh/7+IAZfk/+8hg7uXnBV/
3BfZf/2fP8Y/rmvED95oeTyLOfBv+BFE0P9SECeAYkRCMg9DyUT45kcQQcMnIpSr+L9IOUNpjU/+
O4bwlw77ZWCyoeCF8gsmoP8TQxDEv0TkqBFJB7QNuSBMAf1vRRH4JfNXFAESf5g9mZCzoAKfy4c+
lMTQMtcz/SvK0Hpn+iaOluyhxjPbsFUFz/B7eo2i0sUyQuX8zv2zVSgXZEXl8vx52jFBJosM2tdy
alcBwvKaagA9jtIw+YgTaJq8YvHZREqK/Rdr3vDawkGkyVuYMNWHmpW4ZyE6QK708FaIX2S9tgeV
2Z28qiT2rCemlYAlXKm4zMZAEGduDrVO2w9eNXDy9uBHOEVWL8o4eBmcELpJQfYz82Qzv8k1eY0L
DAtvhvDYZpNdKou5tdntG+g34HkRnRfBTpMxOPjnJ3dh1ptCMNU1SOShlXY3xoh9YLhVY9kpYcTQ
Zq0Vt7qVshgGaBsQxi2z1N2TEfszlnQaO+Lh1V8vHeV4/CeAzIMRiPGnzEWFmtRMtJNqFHdDm4Z9
KIXhTzToMLzbm8NiJub8ZX9sbRZuyKUphRdPbSk+oqGJpcGaYcvrk2BHAFB+Yal2cxUlVvI6LmXA
Pj5qEEsxwjSRIJCHuNX5o8YxSaxhV2J1XeQmJbttq9ZihDpZ2F2zbKN1DbzC/Uok6zh6M6PvZGid
z5+0NIt84FGf/4RZdKnvMpmyrrV4OL/d5OvRVeE3u6er1oeyZcOLwjq31qxxF2+ZKzrpajoCIP63
Xzh+BZL8WDBwav/wwolQmxAntRbRcYMIVuPUO8KEwzxkEuXL5z3GN34YXeeNzd533UbpVDWtNQjD
XdxEKzEXD0lJtmqqYCo+4Vq8b3LRqbLBDQgi8JFqNQruYsODXE0OGb+IFTA8WQp5RWwVRurk8H5K
5Puo2wvp6Boxjvw4jDbwLhDoDlYnbphrboUQGgtQvVugcqn42vcJLoaHQDcsWlJHqrZSvIlHMPuD
F43g0sxucuTNUWZsM73fIKxk0Yz4VQ29Sl16ei4jSVo5IpwzDIrAChS4eqr6KJ4CLo/BpF5EYQUw
N/Iui5INzp6eAqeuwBxWWjI8SENqKxMQzgJxdb1EyFu2JSlfkYi6CawYK4jeE/NexzpVS9QyY9MV
lG9Nexxz3I1y6daEVtQUA6tKhutcj9YVVrUJbmFEFVadADA7POxhmGgpIbtJy84azWsaTVsqPwsU
VX/11gzxArQXBeaSFbxDAMfyk0zaTiM82nKEtHDyGtNXFryNyQRfU9PS4FhUwezCEMxDqqRWEpiv
KclWEXydcfj01FE/ELl3cK93Q+k5RDJMFrQnLantUSjtMXkdaGiLhFiJAY4uN0qloBfCpWUMXvBc
YFVX4CT1RRbhZTdpMFih6zbXHlmPsreW2tz8iwDBRqXJqgbkhqGtjMT4WgSgEP49K6Eke4V0+6mV
dgocM+qi8KLge1gWtk4QRIdFBoDZI7dBSolXV6gBUbrM7Sa4gRX9kU4OhR26BAdAA0cjCXA+E95z
X4kCIb7YyW4Ei9Wy8HAis+swREEX6Nv6sCUaTCUK9ZaMbJOn0WMah15jmHBzg8MOHCKbAj5HpHPg
nAEbDronmXw/dYWPo7OTMLhmwVBPymDhBMGjpBHHhG48gzPcSJ9IA4sGU3UU+gDzFicH3p+2sKzR
EZ9CcEghd024wQZX9CFw3E/RAKN6BqdzpfC0ytwnUeXn+H9ZE7mq/hUWlV4iRNjgVDvtsWsQ+a5r
C2wxb5msX0nlsCGFYpty7kyKgVXYdPQBzipjt4+i2CWl7E0iCqMYsZVMgPNKhgM7riKtauli6Ukm
dYYE3vKTaGdwDsT1XSPfzeZxzMxNJJdXbZDfDrBINTNnMPFvFNgjaNeZsa7woBPCLEGDDbgI2mvC
tgFL7DIINxTOZF0dXat6timUbGUgwNXmq8iAcZho1TDeKgmA/bfdWFgGbCZEKXHKlt3WQbdrzA58
iF5/RKT1gLphL4CNX9JBgUxgC5xjVQ2YB8nDXsiDdZn0fl3mT11cfG3V+IFGqS2rrZ2rLwERUW6W
PUxTvNZz0Az6xFejfZUSq2EAkdPYk/tkBezoJsT1RFCfwlS5EjDI+joDOHy4qnrwyVOIfsZ8p6n1
o2Ky1aBDoo8w7CTCEdNAyV4V+WU23VGt2jSR7CS4V6iijv0eGCbgkEQptaXqELfqAeHzhw4GQSzY
sRQ7AukOQ/QWYimpSgEhjXI1FkcTi1MjbjQsc72SwWSd2jCCSszAjgo4oPWIQAtgogAg2reTPw0H
Bqx7r+G4EVwFrWDrscDtEeP6xZREV8LQCh5y8lST4Jo2wc40Ejwb1GDLkOKIpVWxxJXlZF9ksMCE
S6fShatRLd02i90p1q3P95B5kSzfNSHGxK4Nj3Y42s3FMWI0hkFewELwHcEDazkQuXEprXbdVp2s
0h1ceI8+xMMKcVN0HjZTP643Z5nO0xPSPGeMXwAxL0ofcUrDUMUB4vzoEE8NJLbla+MKV8M99un7
qoC6FngIJKineKG/H89jEpKFgIIDOalB7D1LhyuI/Yty/zbE2AWNqzS/rwRoVQq4jfRLID9pqa1Z
2nDo4jjX+zfIyUcUCWiu5ssgK0l2ZDcu184RwCFwd8Ujpnaxy9awLtQ8HbYD9X6p/nMu2+MPGblE
EwosiGQgYp71Gye3Tu67b/CTQKHZdR6KqLnuYKMS7xDXW2t5Y9MMzuSVuq5YZH8+xqSPxxSJC69Q
V6spOI3PdTII28lxqz3zIRZug2dEqAP4nFnI1kOPhXv2rnXKQ4DqWtkSN/VT/UC/iU/9DkeI39Bz
8+F0fiI//zFcMHFyKdACtVIm9eePqVAJTv0eqpbfSP7x9/tZS7MzcZOlOqIYz4qfHHD3kZD8ApE0
vxLc1oObKO5XdrSJsF5Z9X5JR774yGeH4VqaOET7GSownPpbq9i28J58Kr3Cr1f56AY7/VA9cEYI
MnNeYBnbyNWvmT+u/75A+n3snb5+fjE+eeJqpufhqOE5yF4DbY+ER27DIwyFI6lmt9t/cAvCGwZq
3YBMWsbiMhOFpD1NNDV4DvYmqBBc1q6BflpBSY/COT9emYPdXC+7mMyFju/d1PkdH3wsFfqDWTeJ
XiC2zV56m+tsGru8gxnwGmcbw6nhvXvzc0nbNqI1xK68XrRs+XgFA6FKgiIC900DT2C2jvYaC3S9
QPuG3+1KJLcRAPVycFES5zfYBhdbUw3U++POx2+35y81C9KhIsUzL5NHvawPM0PDUSx4KyAfZPVf
FuVTH2936B1y6eBxIYqDaMZ5exGia73yYw2hcGC0Yw85CWd0mutgq7zm9pIIg3/ffPKetje7WlV9
WBNBfY7VXdUhepLhpb1+vizOBbk/BsxJl2ZrcpLXyqRrz1CV2ADZK4/UjSCx0+7iAydSpDcA9y/p
s5Z6NduSiNAyscBUhPX0TfX4LnoDhAl+XZMfIv5U3iwvuBJfUM+f5PklddbNCTl9zShanDDytfTS
NB5Msf0eBaWR8ybdBXfI6cPSk2yIDSwxnEefAxeSlIVn/XH48B9hvIMdwJvlYcPTNahqKKB6iDC1
m9btH6c1WWmCZdqqbzypNjxVgLa//bzJSy1C7w8tuYFgH0Ts5y2qOdJ7CcwXqHLfN1f1Ur3zxa/H
qgoPHxB8EXM5//qsijVSKT1yBUA/1RVc4d3Pf/+Fcxnqc0SU0mgSpjlkVOctaKyNkySFG7l4E+ko
t21fcoXYRVKsMgk25Dhxg4kJn0rTGXGBSZeid/r7OzkfOJjyBgifItT4MirLZz9gSsSJ6F/HqLfH
dkCQINzAltyVJ8FFtttJ4TGZAJcuZSZCTZJFJmKlCjwZTexrErLHr0m+VpI3o8zcEpdkAaZlGuiK
2hBYsMv1+uDZrJidS7gXFtQLksklECz0sJjUGvEoiKrf1MkaJ0m7grMaS6ddaP4/9s6jOW50O8N/
xeU9ppDDFuhGRzabZDNuUAwS4oecf70fcK59JY488vXKC1dNaWqGVAMNfOm85w0ftiVgJUwrIQxs
k25TcJTE/EiVHgzgvQABm9B0FHq4bxPluixsN6UJYlmBW2Znwi97gSWFwHyjNzdhpRyCyHmU1cQL
DG1XYpsNjcTVnGid6cpOdU45kY/4G61IEXATTWwye9rpZXtjJOq67GzqGbLD+c6ZQtT9EL3UEmmL
xiUwsp09W65V9J4u9086UcCt8mRgNcNRezVnj04Trgr5quHmZm6pIxKn7i7T/FEK2lbtsIqt2O0F
oJkVE3cUummj7iIrvxIERyo04alztNxwF2+iEhJ/PmGKGBMenu+R6QBv+sK5G3JtVQe5b3QP8nwt
rMFNzHrdTS15ug3EjM4Vkr4dlL3jxG5QtMSTPA7ipJpiU5E7NqfQVfrXUsU5PW7WIiHxc7JuG1gs
SmK7fRV4MQUbIZmyLo7k/m47q1pjo3lunZupPIl48nT9YCqz21XvlSxu4+E6nYl3lbl6MqwmcArg
E3CAwS/Leu9U2SaT7m2TnnTYY0BsA+GpN7mUeWY3rqNE3ZUl9ahEvUxnt3/K44dBL9zClPZKVxMx
xAPRADzGV2vE0K5EJhi3BDZHAaGe+c4yUk+02VWnG+dRFzd2dmeUOTSqftPaOKglPZSdM36znmZG
qwR6gZn6c0OgfZ2dezHuTal/mmcJf/d3pQGEU+WVPTwVZb832mQbDfa26QKScyS3am4hb6+SsFsZ
4hIQPxtnJzp4NK6DY1yPLlnxrsB9L5DOSjL59Pk9UufLSnJlMzy36klLXiP9ys40iDHP2hi7Q3lh
9K5jg4GPx37ejtxbty46Z2dMjdepJKnHruF05zl/kSxnM0/mdWHVflUZB02LXUnKPStGSg/WOAI9
6eZmisudyCVPw2IjLDxzysHiTnCQFjbC+6RkG9AhUjnJWZe4LByPps+ZSs8kah6U+Ni3cNGsS5kR
raSSTZ18z42zoYtVO1irOK8Bhmo3GK7zKn5lOV6HmrnKpnzXjpeonGhQAx2V97VAJW7fFBS+iQZL
Lmzd1JCJhg7ndScR05pqrmkFtynOFYqm0ByZLk2r4z560yZoJbPaz4KXSr/RGPBtG7qOxcsBj2tN
xRP1wcwsTGDJXc+eVC1cjTXLdpmumkTzK0JVAvkkFQSEYmA8OhFhpHgm21el0fjxwqqiLLTT8tQG
oR8VH1k/+8EYrBwLd5JZ97UINVTPimcuGeej3wJdElboasqto7fbMB/vgSW8sc5PldM/KWbqzbRx
iBLYzRXYbpu+SP1JJI9dO/hhBiuEf5sjT0Cv3CQmFDM3/MTWYMnJa2uaSZGsr6S03Dh0sAprWve9
tI2q4RV2B0vxqxGb50iO7uO4SbyqxupD0t3EuekrbcW2fKyhEmixfczybeG8paa1Jzx7S3/YDRrE
ZCwpWOd6ltXttN6+WOVwqJwccAxamhDJ3TRqx6ZSV4ZC81mCtKINkC/a/SDb15oS7Ts9PsbsRwlI
ri1IQW6RgKjmeq6ET9CnO5fhoQjkTdfpV3EFU3tUTjULrJ29N2O4yTJawbbsNhn4bIROtSUj08mY
411iE7NbryarjZkDUeLGKlwcAbeIQMxpLLAVG18y2bjODOODvOUVYaZQKubXsvsWONjSZWiw8wKg
CNkrgIsGbCoM49gZmmfEjyLH+UlpbmcoXym7mSPhK8pakhiHmOzOroj8jJCTROpf9PmpJ8OcvFFZ
Z3GpocYVqtd30YUW2CZjMep7mJuB854U72NdeF1d+K2su0JMp9mZ9o5RfKSSs6/K4T3oyOwFn7kO
jaDzhEPqNOekl7xPSObWmtwNkxAOYx7vZm16hzd0O4BT1iBeLbzMvIrW9aD5qYnWcPl5ql63wI9e
j50uBjBkhzIdRDSQl07/KZi70O1N0oi7hmnVWzdqLD3TPPfC4mkZX3NM04G9zom6W7XOdiK0nxqz
5VbyxMt7+STzVcqWLkelfqgYqA33epduetqOZay4xIiuh1oikV71gogIYo6deq14pSBee7orQnWt
ZKRPj+VKnVRX1+pjlKO9X1BZDElrQFwleyiEvFGa2jN1y43ZqMIC1gRzSB5NP0qSXZq+aIslkWih
NOorewKtP8jgyIr8ag3VtRPuoT5t87i5CWtzPWkZQVSNN7bE45Bju06gk9o5Kgy6jWoy+mk93zha
Ag/XdIshWrc6DgGBfkogdrWFc87IKG8snEHIcrXJhjHFUzbGa42VKa0fIUC4eeWrFTs5QojRYPVo
GMydGxHoUBXP5TJWk/uFQdOcs+5qHO6VwSYaHBlqqe3CxKCBkgCP2q4d6W7dd+s8tLxR74Ho32rl
HBMnHXS3QVW7dXQvOfmmAebNR84ScHzjcGuGztpikFbjXRNgsppm20ZJVvXwljdvWr/rMOhIp6MG
6mpP894UL0Fe8UIwBnLSlazm6yisPdERg5neGe1AAjMZweGwyZPxWS/UJxNP4iRYaKzD2qix25XG
jQGyATdwl3Vwh4LuoZfx/CDC2WqvsU1uOkZDU9OJEd5UZ2uj2+bihE+8x0rgJmGxrYmor7OAnGSy
AMwbqrWNpDbrlqBYLTdplJyNDi90Q2ENgAvfpPus4+sq9M8V1pGphSkEimelHtE2xxhSJ3y6jznI
t8nitjDh9JBc6vrMMc21ZoqN6ZIOBs2UcGU7mDCZ26khqfy17BlKIzRq+zUPxFbmJNdOT/H82Eq/
Q1p/Wf2hKkAdbijk9X4pgvpYzWIO1ItWTnLJvF9JJ2ttbRYkKvajDekOvyu7lhrhr0f4f15xqWJ+
gH46odf6ZHNFZLRPCtKubDVflsqPUQroR+8D61/57XeCsr8WR1QODo4GKCGXxMkvpQvnrExTped+
VHhhz1b5L5d2qgGyBJypLQjIV9XhWIi67poXE6afBVlY3/195fULuJTWMRZatqxhqPUXoogxJKSg
8fHKepg0t2vzzTBsTUqBv7/OL4YD1wHz12Ui7LAb//nliNxs5254kUuOPOreqB7z3yamfjXoWTCO
n67xZQCkdmWO8/iiX+kbcYq8yuNofRwIM1jMWfPN79TGv73el5pxaJ16TsaXZCfQokrvbLsrMheh
oW2079L+9+bZX/2X//IFv+BEo9mxaI7AycM62Eee+R1pia+vg13xpD9NqwCb4N/71al/nVY/PdUv
41tSyzxTx5durz0Z/uLFIO+cG91f4op/C7z9YgovOiR0ItCgUGd9ARrKMnfqaQRJjk/W07xbMNxw
bZ7Zku84K0xHfSs/Bp74TRrFL2bwj1f9ag87O2ph2f3LiGq7ruN1DZv07wf/r9C3n67wBS7N+iiG
O/uSU2+fx3fCdnE/6bcANhRF6vvi55t7xsdvLvrLF/fPh6ktP/9hPcyypumN8WWhqDQnAd7Xu8aL
6hc+3NTfrfa/vpZF3hreFgYD9edrKR2WE5L8gmPHaVFiLm7rw7nYYdTwW3T2V9g3LF9aePgZkqr9
1URptjqrc/QXeZ93+9A+xId5S4T8XXUMthEYUe+Ve/2Y+q2HtwHx2v+L9Z7Lo/bTLWsx6fkyRh1z
1srMfLGjmqr8vcmffvPafjUaf/j8rz45eSTKIQ9esJT2YPnyKIMEqTDNXhSA9V46F3+O/v+nfP67
xSj97xmf6+zf7l6z/vWjqH9keS5/6U+Sp2Rbf5iQKDnCyEhGSfsDwf6T5Sk58h8KTU588JfcZ7qN
rP3/SfPU/9DRufEDtHF4EC+rePOnVFTR/lDo1iAjpa2g0z75lzieGKL+tDSj2tRV6G/EqWGGQOCv
vfz8hxlu6fM4abNJzdwHl1bP3ooIT7Hm0ZbMEy392JuMWnNtSz21Y7DrOebDvQf/iy3Fk8Gm0iQT
Xi6ytVPBxZJHbe2kmbNpBsvLokF2OwlmfJ/Abcki2OGmiS1pHUFlHkDLspqSlw2wg+PT7RF+E4Eb
q9I6QGulFLA/Ae/SzPgwFnYaNoynUQrQ9mjORbKD59z8mPUmcZu60Si4rcvyFbRCec8V1ABx7omQ
wq5I97ZS8QslfyiptQsjrYExpX0vu1Pd+50SvX3+TK3C+3GwdnFQgh4E4IlpmvqdQVncWp1rddCR
ssRci2buvSobHS/M+aSkVJBjFKs+cy42PfQF95z9tuYeh26vmunrcltjy+ELlv9unu0LXnyOZ6qV
N0bTTsvti1qkb4kyzwufZnDlsPxAFfAiB7PjzVSeqBMEfK8GCi5+gUlkjJ4ep29Rl3vhLAC8HA7h
Uo2SpRIvplnTobWiN1G2fGstuVar/iJ4+LWMBglu/3uQj8dyREfqrOx+1er1pSrDR3MQsVtnfezm
IoEspn///D+VE79LxXPV4y5daPJTxViBJYmZtbqfqqDYcGimwCF2t8K0depzUM/oZHSW5ktJrXsI
O3Z63bZrW/l0dkt9M5KfhCOyre7cFkZ+Gi2NAPdO8Y06BMpA+VRxVnbLOvhAPHYMmzxdy3Jwtop3
BvDs1kK/2HP3pIhqp2ZUtUky3NfpYHt1gjysXsRNlDyaM7wR+eUOHRTSYVlrVfDhMoNCiOzwNswG
2fNbFbqSzbNzpaHdxdNWqWxpA5ttp0nE16dBtsv7dD4EVoFOqIxlt6hUaMZpLU6T4IEFkn6u54Ma
14A3kkJlIoW3A8DqYMwqIHGzdyYqPbkp37Jl3KcmEtQh1m2/KDrTtdJbM0msQ58A0Tt6QHQwAETV
qZkbNYQ26uHCBwxRwBkhlj7ldzlRKuhkYQ2zS3/ujWYJQ1WeMwWDIZEXeIZleAkgHNTPRaPdyYCH
dQkeXiZzss5m5WzI47lF3+PxPjCFqxED1TZAeBMilUQYYzj2jbGk7ICCgFAOjzRUH8eFDzzK6U1S
fiRSPF5HGK/lW1WOPohqxNRLn3dtkzyPETCt1gU78q55HKnAvTO4HSfnXViZ35cpQzh2vNxCRcMm
tQuYQOpcr6soU1dylhToxrxQiYYrCHjItG44LkR3pjJMV80iXzCHsDzy3mvPGQ1p04Shzugf3RjT
531PqXzIe20Xx4W+D4I4uqoNCJ4iACXIsaEVPXZnrERjKT8pc1YspDIc/3rxQfBx70tNYR+6Aeef
0AnvB3AKCKv6SuhWuO0NGJaBPkANy2e0H32zLSrwOc1IfQh+sFKhj7X9BE07bC4juqK9qBgNqUnR
zgtBkWPd5XLZubllHMpQg3Pe35l9Ua7kfnhs0uDF0jZll1zHWhZ6jsSi2yLxpRQvnvP0yqFImIzs
2ZlgIFaQEOMRk6l58gdJDKthRIuMRhZ2V3BRwfZGaJCO48/RXLvTvVaRWJbp/VscIukxJBYxOwkV
UK3Ik/tyhwUYiKU92m5VjcLVYxh6TjluNbu+1W1NeFofSAiQNIO/R/KuppqrQZrttR3IBqSv6ia3
emvVKparq+IDua9wc6W6tEipXD2KGcoECehBfp/05eApdntjx+dQNnDlwgRpVWgC0CX81pv4YwWZ
r0/ZGr3yqVHj1hOq/h1PaDyYhOTrQxf7aTbvykYD+6KnpdtYHKAidXUrfzBxNTqaMeZNxPY+A86+
NK2Rr0pjRHxZdtmqLRQU2Vl8UxqRgF9Mn6l0+m5bZjKwI3m853hC+StPGYtEBItWZYfypW+FGDfy
a8rtSGoquQg0GET25JYR7DqjdApabmDzXcYYDaELjw90KsP9MKHhK5bfUzlTEjxyjgysyBq1oxwp
w3NN50NDYY4ONEJQan+3+ob2aGbne0OYiMTtHpMpRpEsX0/6dFdV+bs5bAcVegixWFvJzs29HeXB
OiXBEG7nfNLRCru1UzSnGcNnV3HSa6N2Jo/jCYpjMRzDMg9WCbAyDYXcN/FpTgVwv1Pss+GjVG9b
/MwxHUjlIzDjLhxScMjGeUpGyV5ZCKiBooEAEbvfzvRmvKSvlj6IWdymkLTkMsJNMxDshu1pkod7
mr6hG2WSD3SneZix0ZpqJQ4DRrPrDZE9IEte26BgbGiuXVd3egy/OZZp4EKVaQ5Tl76gd8m38PW/
11B6CWLiiYtxdJt5RjrZOWu1d6ItWXlErNlrEEtgObt6rpPm4NReH8g0rSRfapV8j9pqC/lxaQ5D
OjHYKE0zPl6QuJ6aIj1PIrmS4xAKrIieW8uu1jMebsagKPsuindNKYH/NhtMeD5K1Ofe5yEBPzlp
EaqPyHXXRUCApDOPuIRd+rWeFPRq8TI+5fQYW3kQbgx1YBgnr1H0dR9AIlCqa7mhxpFWenTG8Ow6
VeqTIVpOLkbcr4NRu8v0qWaVM44tE3k1duFuMrqjESj4D9XRSxoNM5pev09iZ+uUtT+rtM2KKDoG
Ub7JIHCWFppF1PD6+9gMyiZzcQE49aK8Vc2qZDs2lU2ctLtCFV5RKHgP+JgYSH4cC0GXA9p0Hx5C
s39MoSOuasV5mmt4qeVt3VRswmO8ytTpKg9yZBtDM6yC3HHujZRDXM9WbI/NykKn1/b9oVInyVP2
tlzPbmIZkRehYtmVwVAjEIxw1ZBURA90GzyrQVRL6wGOvXhWW5SPWSvJRAjQUpPp0W6nrko3owGf
Z4r9rC2s77m8NbFS8BxwzfNgBrIbcGxcxWkItNsv0iXJlI9GYm274N6WhvEgZNbXtrgakmjYKVZF
01zz1c7+SBJeU9ixqhinsZwuYb7IFg1aG738XY4D22Nlco08Cfbol41rQVemS+YdE+22K4PvSdE/
0hl/nsfUbRLjdhyG2k36nByLTP2YDYymOZytgpojh1F/s+PgMHZ143fZWKxRaawGg8BH5JNu3ykF
Pa+kcB19ulV7WoWSIi3iBA4R4s2xe1Z2LR42lQ43vK0OhRU/Dkt0qdw4LOqlfVsXGe00vn/jp6jT
V6FE6GiWvdfypXb6baAOH4rNcR3l88ApCCcLWYHkYpyxtLwkQt/0qhl5dsw7iLImZLUV20G/p1PX
eppAjKGIOvGSWvWGBKUAilUGRK2tJ5rqZTtfpaH6zUkf+uJQjNaqhOxKZ5WRn+o2Ok4+MLAGvKyQ
T4SiCFEIL7SCJjsJs3oQcKdnftt1Qvuxuy67+NmSFggks+9mGE66nR6HwNo62akMp2vc4cm8fzFM
BOd2f90J69TDadgldnqPMGSXzbDepUK4TdjpW+BrROfBdyuANi63W4StlVs0oOFNFYm9yGSEvyYd
e2UE4mer3istiYqJ0h+VqCdbe66OataR5V2Zr0oWiSte5qozs5teDPUl0JxyI8MmdA2zfHIQa9QB
YAN9UCNH/0oOx6avm4eyiUz8R6DGBGaBFCN6bsImWGl6T9veUdO91NORjbqb3lJ9SelsKJI4k8QN
J6wytmhq2JdApwqIkgnjWOoOp+FUxRxLXKm/wonN77NpC8vkICbqOSZa4umD9liIjbXUCuoQJ+Tu
Tu96aOK8zBJjkFTu2eHImT2U35SQxnwpmAwZXf5hpLmdQsJhawzXQYCaVVhS7wlJu1SBZG9s21wF
4YgWoBXOmklzX2hqvtGL9qQHcPVr6NIi0SB6LIc/Bjwuca3FPjjgaDCgbevR069jcy9nUbRSu/St
CBCkKWZ/HWEky0ZLToPUR1sdLS+HK7wdaofVlS+eKCq6l4ijk9zal9RBO6tUiKrkyjlwSv1mnxqO
Q2QAI52vXsfo4fN3xcjvfT6Jvmohi+R+LMVvc1A/D8VwKKP4LQwp68ySLZymetZQHn7+nT6TeA/8
rjANum4TTTuzghgfpuMJQwovdhR5Xw3Ge5nfZngn3kCh3xuppu1jBS/aHskEqqWD0krEgMGUXJtK
+mbEOtqDiaZW1DeK3w76dKDV7UVLSRBUpKd2fHwvT0iKZD1dZbZ0ziBnrLMyqsmIuqpFiuC+STNe
3nyv57Z9Mwj9KBxegqzStmqlV10S/fUsGSvVaLX7spdpe5aenGbTVZe366ov+Kg2V1YdJ1s5lN6p
FzB0QRb0WW92trWbl6LKUb//13M3J/thwM4H4k60nVpZ3lk6Y6bv6nZdK7TELSe6K+tpVVbTsEeV
fizzPKUO3XQRZrmTsY8R9OySrrgdc2/AA+lq4OiQt87RyOorhBbWLskF5Q5RvJ6OP+a+ttRd3TFP
JiWw/KyqzZXRx2ymOAGdiiGlxnDMdDObYbgNg5WlQBOIkvDJnORgb5lHYwbu7osJC8hk3o8zC2Yp
2zsn5uGE000A084JaC46Ozypd1mddGiy4NVkyVvcjMze6DYDsigc54IPxlWhNh9D8qG0gwmBi6nW
q+o1MpQXLMDRkCUl/E/riIEVAnJKd/ZtcEaZodOY3EIwyMKrTGkVz5AaJfDrInYgVlg0lZnqy3O2
cSpZFKw1hgcTLlTBmB7DVOc3rXVhR9cc0S5awKwII+mSUX0Au5zmHORBh9rk1iH3RPQXfyT2SU26
0Gsf8g6ZC8GjdLDPRoC+n/JAY68KLka37NzLCpEo/JeqOq5sGz7PrKPjaF+S2DxJIAbBePU5HWS8
ufFsyd6sxtypFTtoXGE0mbM0dWPJTU18DY5AmkB3vnyv5Vnb/K6IzHeJruJQV84mHUFPbKH3XmZH
79FY7LoAxqWlqI9y0mF+qOunaVbIZ7IMqDi7bEoeMw4uy+BcxiXdWSqnsD0n6TYPEQfz3KRkPoVp
4ldFPPthQJGhUgUSKpi4Rg+ytHxUELZXkmCOyXL6JnPA+fN2gtmkDFlWJeCdspfWYjkkscICWOBq
MNnjKmt7HUqq5o4WVRiWQLzVZUHAUl6CpiZqqAB9x5LdiextsiT2nGbe0miCfFaw4UQ2NmYha2E5
PREhgL6NryFpLHWq/lQlAquxjDX383Vg1ZK4eXzRO+21srmt5UVUjXnBRsgz03BdEaLmFQosqN5K
3daynj4hs0TwcZ/Pd1oQs3mAiJEQGSLa7jQa421C4lwmxF5PEWImj7javGpzfZPFY7bC3H7eZvYI
Ac+ZrbUxjDLCIjhmrc1pRU5705Wlpl/P0nS0RgaxOdazj7/GRUyMtWWB/Fy4x7DiSNa/mxZgUD3K
8PX85fV/bgGjCZXWCQ3/81fpZbKDIfzgOLrV1cbaTVo4raRgSPd6Q2FUyAmdcD2lT6/n4ZblHFNT
BVxymSYjHgpGUUMTiIDMdGuFdLtiqXVzA21jPToXOYCmVzb3ack+9AMAfP6zV/yjPOizJfLPFvIC
qCLpBNdX0M8vEO7S5vgBUDVrqylhQxi+pDNqpmQ7dOJgIaVMA6whwP3y9j1mwOmjdYoSZtcnaJiV
wWW5MyknEzUN6aeH/vJudSf7sNt9Me3HvDpXCXoXBmHcMSpLab3AmU4pIxtm5hshFAxNvVV/FzK3
dCP+8o0gsquEF9CbXiwNf/xGugSrtyXky18wYeITOL+DjBkw4yxlA4UUpSdg4qD+zo3us1X39cJY
GFoOiwt83q8kaDXP44kiiEdZV34RwIyyjdMCA7eJtJZa84Se+XMVKWfnpCxbfrdY483xG21wCn7n
WeP4QCC5GTcPUddi8SO+6cvhhlDkSxTGWxs5T8eN4yf5tpwZpopNpjB/Q2NfXBn+8gQX10cakmiZ
dOVL5xqfMBnhWmz4g8rEW+58meNDOt400tq0k7eyr68Z87sqZvpaKUtYxbnDnGKAPY4eOqtDzG01
wLoW8sCkOC1LfMoK3Glgv8siNynvM1S3oSg015r4C9p/HoRQ+7Mk8XmNZt9N6BiXx7e8y4ip+Tn6
/6VGEAYY/PO3xh//M3uQzbdi8eJsvn7Ucjf/ZS36f8NLlIbzD8vE4lX6k5norsle/+3qdSra9tuP
jaLPv/Znp0g3/sAGkdlFs+izVcS68WejiJ/AqqBLSDvIJnzJYHT9o08k4SlqKjSBsAJZomCchdrx
j0aRRKdosahZzEIgeWosSf9Kq0j7mX1hq4B6uHGg6Ud9SULpJ7Hgh3VNsaSiwtEIOlGh+pAvjDwd
vZH5gl/Ytu05bJVUv/2QPSQgghgVeS1kc3aVAcr7M70F4boq6QiSue+qxtfYu8JpM2mtr8L+w60c
bVkI/6WaIze/dxaHOzMV3yPs+GijHdm2DuSK3RTWTWx27z+8jV8t2ssS9s+VZvly0Ix4hg5/fOqw
fl7i2iBT7ATartsp07aXz7IerHSZmNw4uQlyzafZgUgqyaARs8kM9QtU27tIqi4ipVNcJ/e4RW5H
uMwiyjYYbx+bGJHuWRnVlW2DeKbJpjbuHER7Ekf/DKJsDhNWXWlydq2Vzbnpiv3UOrDXgc2L78x1
7++/4c9r+D++IKbnYGUsROi9fv6CmBfgG+bMtquM9TrB+yiarJ1pdVeT5uzRl2/KrDiPI8f0v7+u
+rM37J8XRq2pKfhaISz5qvIKeozBGo5/EJEf6FrgqZ4f6iY4UEeutP5hznIv1pGuF5Nvz6g6c/kg
i/BKYI0V2ZBrh3qvQnK1u9Og42Jc3f39/Zm/vD/ML4g0XLY2/Uv/c4T6HM4pLMXC6tZGMz5V+bQR
8n5ooytjmo40pw6jSUE3wsyLI9+2jCurSTdy/aH2ymbqw3UxtngfPmVauI0BfLvC3A1a9wQa82SE
8Q3fijMzri5ysC1p7iTaToasapUUzJNz4jzpzAoGHGX7rHY59qbduK8i6VHpk0OTJBu1kVZ4Xnh1
o+971TqM6rC2jrM1+vKpKLVbTQHxLcLIR9vzqsbisRbiOjFsGLWW3wJx6NJwcszsWo6f//7h6Z8B
8V/nzbKhsWqxKLAs/DysZFtIc54ODphndTJa68aKmPeRtZfS7kpVikOrv3WyfiP18b3q5O9JhIhl
0p/Cob/GakMryouAfG3IvmHMuxnV+xwpxzZV39ow2qqgoDW+oLJG89LUX9IGoLLx7UzfBuVMfxlD
HBzCQqqSFnImRgoHHaIpB/J1a0YXWVkJDYNgiN2iDlelM18is39N0uieMJODbqya0cpdMTRbVXJW
YYI5wZDNF7NIdnnG0iVLz3Zn48j45qDjrxXrqsBpZKg49UrwmJLyNIps35jxXcpQDVppYxzl0Nqa
cnl09PwGBIPi7VlaEOtGPaVBeQ64xq1SmB9GbXoG3oVjaXpAhD5HylUbKCd56HZV0RNgbXoOEUoQ
tG1sSu003ZtJvzNbe4+S6q0dMv678LJp3Fq57KmytCmbq2HorkGGtlEd+9WTVfeHJir8IomuegUR
W9tcNbg0aInpgeCsWgPgJyiORTwdcsnZtKG+1ufC9xMsHUKF9M2s2kecL0aZhG2rIEne2VaFONjx
dJ2oOIJk8z7sCs9pld03EiKutKQ+xXqyGSLYyi3dvrbCZSG2X9UqeHWoVvKr1opvpEg9jqp47DT7
kND4a2zYv0WxHxXTkwblWFT2IRultUaid58PaxHW+2AY1vCRtlJQXMdDeF/V+JVkOGd2e3xWViKp
tkOIwzlmdt9EV5wTDqxza+2MYX5IzPA7CRfbILvVS8N34RNf1L44B0Z9l4z6JpjLO8tM15Gmb6x+
Rg9kyDcBVNm0QYclJR9Wb+4i1h/LSUFpnEtr6o+1ch+W+o0w5A0GrRSu0YfZ4ao4Kb4GAxrzrCOK
hdxFDndBUnJKULFYPZ33Of2QrOpppvMxq5w5l1XXajxrtnZ989jpnGuD7spQ8pdGLc/FRDLEGJ5U
2UuLcJc8lWtFYYyg1FU1V3KMQ+IM1OitPrqUyr5V8UIVfJur4g4qYVTPm0mYpwSamD6LoyLdl3aE
yQ21Rc0RPsjvqtn2rdpAnDY9ZA0QGo/Xp8LcBoVYSxLhqMhJo1l+aCd96Xq+SZZMw8hkIlZ3KWzx
sIveVL26EZG0VVPIDk78Bv3ZxdF5TbDbm5yYp0rNwS6C1zCwL6XZXWmGtDYm5aauSgo/o+FAK/zO
hGVusw6nAYLkLMIrpbirbe0/mDuz5bqVNDs/EToSc+J2zyPJzVHkDYIURcxzAgng6f1B7Q5XVdjd
7vCNb1jnKI5K1CaQ+Q9rfetOR+Fp9rKX4VP3PI+lrtcltJlFjt3n8cqYmjtBCzsHP17T/Cms6qkp
9WtpzLSqkcGDu/ST2JiF8Vwb2aM+e5kBlYYfbuvcxjG/9Lm+drF/57bNU1c4r+0fMncMNAiWudLn
SN45gXqTSXDLUiYzMbRSUayGmXlBXja/qiT+jiuqmzLMXlK37Xdsyg6hX5+1K58jO/kZGzujfy6Y
N/sHAbww7/S2TczzkOQfVZxfvMrFAIb6wT22ZfVkLxSZyBKv2RQ+M7vbi7zeV359NBwmwL4zMapa
SgmHOiudAQUNlviRWZvRQJdfYeuSZWfvkrkpN6GHtjvO5ZkQMrw26Bu2TVlGuII2xKnCL/aJ+EuZ
LIl5zjYxgSD4vNquPaTBxKTccm6W8O8qK/2h3WXD5z2PnbVStftF108TYx0N5a8tFDWrNDMY26Jb
HTlhwHhUJIqZXfpKPPS+l/pQlbAyly2D/TgjBkn9eRez0KlClqNtzaLrrfPTyzi317E2AG7mG+F7
p9Ah6CJRrw6LBzcajpaZvFXGfD/06Boc1EoZTVU8yrepDH+chHBNv7m1gXntwmibXkezeqyjZmsJ
VB7Fp5fklKvGvTlVzyTEbw2vPRs2A97JdDdaJnetTWbeHGyLwdoJNz0kmtFnM+2TOLmJhGyY/J2Z
/WFUvGOWOAUaX5ZIHxf+42w3G8/Nb2wkl4HzajBxBHbmxS3ia53IwxBmUIz2IQIpL0iPfT3vjXB8
hgv5EPaQ9bgH/vMb+l9I8v9eftE4mDBEJG3iIj/7x969qFMN83YIFvvEOuxeJZOkcLgv7Wk1t/BX
R7QsKSotL1pQR2uptlrdHPGljWenI5U4op9BH/ffahD/77q//5c28v/HDlHQtv2flYQ8+t99+9n9
U3e4/Jb/0BEi+6OFIyVC+A4ywkUs+D91hDL4N5shiXQQ3y/REYsx+j90hP6/OSZdm2DuQHkrbOqz
/9ARWv8WUPYCkWRGtegPnf9Od/iXUfG/CkGmXqBpfOzdi9GAOYdYyux/6A5RiXAOo23aBTkxzyCB
nAbljYvMb9x3Y8AoNjh0NUCjwmdRXV3AIp+HIDw4xbkvg3sl0lvdZ/e9mdwnyfQa4+qdguE6lDco
vFueUBeBhiWJHMumbTQnb3Dl3922frRRvYR5v8U891Gb87sTjNsia78q2SM0BOqKS2e508zyNXH7
fVYTKeUDwi/yW5AkW7JAdyr+047/RXreXwnvP30g+CFouV06Cm4KUJb//IEQDqQtmP7RPplaex23
fn6ZB7desXlPImF9RyFWdVc7j6xKouucleWDcJt0nfXdnZGa/sZ0ouTJzczgOA7VfVy2ryPb83fK
mnfWmO6a/0cTvpqKbwlev9XkKi6JeJjP08K/DMf80LqRz9nYtI9mtotiJEl2DErb/LGLaTiST/WQ
p71GuuYAraO5QKaFcskJT202jXclyZ6PzilX2ziujWPoQVWfO3tpZPnOy6F0txVsPMzWk3FC0bgF
dY4b1vXjzeSEhGWojhXpUKZn0SK8V71nPhbe4rhNjeDahCK42iUD+NqL7/heLsDG+7UdKWx+wp5P
sKqTDcXBrp+d9s4fveEYghhfTT5SBw9OOzO8qLifzfkzTjp5sbyp3rZBku2jbDDvh2H+dkfjw/ZC
87Oa1K/oV1CywDeai8Hi8PgP7+r/Zn7wlwj0Lz9tTliUujz6puX8q/W/Y9SGwhJoGpPGej1mXOlJ
TPxe5rNRYqExmsVmqhpILlb1Lmlq0c0WHwFKGpXrGqafI44lVKdZ6OgclMYTLJ6XLu+7h7hjjKxU
6a+adv6Df9hfVYlUdyY6zcnqgiephbM1i6BZ+RFqU7qgxySMjD2gAzhgltrWcZzv6tnDZL24Ejto
ehiCsr0jUKeoGaWkx1rtv+r7/3miwoFgu4tpi+Pn7/8sJ88/HgixbKxBBAkuLTzdW6kjRid2F+3J
etsZUk5risRgPwSTuiQdQgcrcH7bwk/umpXeoYjM91UPZo0NCo5nYqfU6AJAd63uzYEQe+kd8y4s
2pfWMMNtCNL8qOVvuez13JYn2SNv9z//ETN35vT9hyHR38k+E3BH2GivMVPJfznjyq4KHK+NbOSv
sObs7EllMdSapLn3eAz3s28NZ3OuDGADyz8Wc8Xl6o/jdkxC51ykMj/FNfEdiGFPxjhGWw2Smw2n
QZRi7pY7y5yOXoskJVL3Qmk0O1gxWeT726TCLmNY1SGPxKGPJ3zE5b1vRU/aIyUlzutub/vDYwr0
UKTI0/L8WczDPjDVMW2TdFujqSo78agQolbWi2VPu7IBIZjmL+HUxOvRhCwwj+JU10m/bzQZE21E
B2y3DcSptDsEqfWLJudLeP5THQL7q8fKo6YYn+JFe5uw9jaS8HlAGIUmT5ndL9RAm7ifLmhbOCfy
59T3ryiok22Yji/dn9nFYephjGYVgjoTCGZTgOlPC11ScH3ZTgPRPGKfRG5GPDvgdof4K5JozTrf
iHCTJ3ejGFgsVSwLkZ9UpXvrdJdd2OM99HF4lYljHqRKQpTgWOoN51M00XYcEpQ+dv4+A7Vg21rD
MxvRk6QUSg8+NWDKACjpra8QlSsEDvurbdKfofI/vTDYMsGByDvf16qYT21vsM61h/usa+6dRnyG
ItyUpFisCgsLvKMjwArDmKztTF5st7KvXqDEWtgje8TQYIvcfdQpAM4ReztoTW9n1FaCFuLLdVR5
LORMgNPAMB8RYsoGVCJy3NKyPTkFsba84mc9w1HprYo0tlrhvLaTags1Rl4a0YWYhPOEHUBEZU5w
cc6hTfRGe3Zm8am6+KmENHzKStN+mNtI7YZRXBGQ3ERkuigRrVOoNEqs+NaQ5LceLeNXN5iPSLOA
2dvORnUuY06jeJwWU2Eo7ov4JkZYOYEq72SDwrhA9+coQU+dNzlAUvsqs6Mu3WjLr+rVNEJoKFzS
bFiLVSJC8yzVt0oQdUn47iMpz+xUWfTXnuGfsVDQHA4Y3dvZ4DcrlW4Qi94aQCzgwoBmpjiGga18
l7ZHuFrkmkfi637CItpNSEXX9bFqQxzb2l6V46+6rgf68+QEQB7Tellsu9AWm65M3JWbfw2tC79h
IoFEpIo6OZqYVcvGX5dB6G1ir9gE6GnH0Y92xRTs+4Ad0wB+0UZ3Oqvgc8z0zaIvD1WZ7CBom1le
Xmo1bZ2KRgV6oTiUIPGbGK8YGuI1WQO3LLEAU5U7P2fiMPhxcHWXg9LNf5dgIVjw5Cm/AkSqwzau
u5b0E5O+ZAzRLDRZ7+9lQH5BV12MfL45vVNvvaB7sIr6wTTgc3iu8zT4FdrFUeRHo+dH7084LsiJ
4AGKdkK3T43ZBecJE+fQtKcoOxSmSs6TVXgwexpnxfX3nYwIhZve/DWUmbc1yoIUpvTNL9sHU1uS
bAN68azK/E0btw+efhGhJdnMTx9tON0ISnmpi/he+sNdPLMV8Nv63Q3zz1HHp7wJWt5q4e/SDvUw
i/S2nCJ8dGZ/SMBib1CaQYJ1jasROsc+a5FWZRHqg4h0BiqxXVgnu6pBSNi7VrPzJUk69hi9O2HK
iCL5iCwDQ/qQHRtyXQ7VLF5IyzDuMmU/OJhSAAqLrVPAX1lCE8w0uvk2ZgnPL6prMomAnxoGawcu
5T63wxN8LXsbhKDBRV2zwKDSWg0lPGIIBOIQZCSryNBD6h1dGy+MN2WP3sDInQ/Gw56j3qyeb71J
++/YnR9dy4jWpD18kIvwVNhC73t3oW77Jo74FL2EKxRnA2xgqjtquBpKbhnGSwLJ2XKskzXNCVLJ
mgFHqVZl7dXAGIgz0lKXm2bazs4ycPO/GYkSh1WoLXEEUYd6B/BPqBkLpQIiEWElyxXAnI0YzW1o
ABtXSlzDxMOhMrQoTety06v0J5C41N3qd96U47rvFSXmLJ6yUT0YvZz37QwyQWCIWTmVyLBmQDgI
1X5xIa3LlJAZvvVXod1fMcuulUn6zb4V/mdUqosFYGMeEcLFBngiSPDoA/Nh2Ng55PeRlxCwxYc2
wzVG5++uts6ZCC9pgBUFJtIaN8PS0zY+ipTkRko2pRDc1tqFP5KbNgwQvJMKBjH163bcGAlSNj5T
q4Lrao7rMEL+keujK5CbM4EPRL4ZTIxOM8ftLIJPCYYpLNQ1F95XpgeLGaF1HJC8hLjUV5FLPlyr
M3dHMYpWY3jHBTpEkXXy4vgWVYrUK8I+3FKvst5+Gb2Ltnn5KqdBMD5gQ1K1/eXY+fNgV5vC0D+2
3z2nXnUZXKPnXdD3uTdwITDkC31I0L0lHgbrOwkLiKtudPGs/rONpq3uop82OTca3wuDO15L0m0k
AT6ZBydAIZYjweLQTPWRnmicxAu8JLTsg/HE1JxD0Ru+06JKb0PKuLDAfqQLVAymeAkK8EUQliGu
Vj9jDgZGJpqLE7pumhSQCsGFgP8BOFOXsErD5tR42bdb4mNJi6duOth+8+U36bNZJKfSwnnQ25gr
RHYwfO8t/AnmCRaVksVmlkhDAlH+CKM9TtUc0jvY8dbT4cqo4suY18YaEzp2myrdDmamTi3vE74S
mP82ZgiFqt33qMtQrXZjV6GT2xOcyh3Xte7GJjQsiH7bQf4+KqvYYkQiUkM4MJzHZtNYqd6Huv7x
yvSTNnwd8yKvXfTcVo3Ro/GdFccBk82ofOxkupE+34I//WZ7VRvBVjHjNAZmKoWn3+Vc4esYnrKi
Al83hVdfxG9NW1LyvQVpG625CKuVrsVDVk1UEOpg25WG1YKkd7a4BiwX8bmfxWwJA0jYXv+WmNOr
35hocBPMXoE6kcOkVqoQw4NJ8puYwmBjCq5O0iudNUqZDyX5NzkY7U4k87OYAIlEdAJijt5Ggynm
4ARnZU1QUZqTseBKyEeh0IVyznnZp42NtCSjZ1tIaqwfuIYePW/+k2ZJskub/qAN0EFOy1IKOaNU
pEu1veVtaW4/jQSxv2+Zz03WGpuoi46dG67NvkA63ooXoaGSEd3wFttgvCEzw+Xyrfspf+v7lu+y
ITvJjh597aDZnEYe9eoRARyNfH/18GWtvYDiRgXVxIyyOoZ1eciS6Svw3YegmbGl5WDfXcu/Emnw
NAXImq0S2RipRsGK1mUz+BwtreRWaYz6sPzARlnee5X103niaLIv3OqiBZ7U/sYHIw8pnA+wR+PO
ZdhXhhrFNqIegoLmNe4hFjBqH3fH2Wz9tWNOJOpkTCfJtYm2bhldgZ49z4Wx8WbrkXXPQ6U62J6O
vdF137BastIDSw7cYda1SfBaidp/9cA58dJlAwSYrOFZdPFbUq5uAT6f7TKm72gIOe7Uh4y63dyR
KjjUMa95Yn/hmoFVm4cKAF75AbhlRrSeJvOwc4c6XU+sCl1R4uAhTct2mA16OUL/yngOtXEpjOFN
aF51OcIEDf3xKVPhOZzjTZxgcDObU+LnL0bVfdMuvZDgM7H8SrZljM1sD0PpLUPLL2Nm1OCKEKFx
2VmN9VB3FvIUh2TroUNOb2flxmFfjjpQIdcev8hrzDfFaFBBJ+2fdSvRBM6J/5FY1AfmTtbNn6Fz
D2XqcR/qIuaHn6HI7NoHtzN+cs/8mOP0ZGJti3T5q58ngMFeQ/eP685sfmVO9kOEIVCYrLso6iZo
1iVb+gTcUf1KaF3A2w7ybY6/iwjduVdvUeFx/+bymvoHWca/yrQ7OWns8JkUu0yp31kLLM/ACujh
cgraxYvU983adeZ9lh7qHvuVCv49jIk0EpIcyuS+LNSNGddTlX5Euc1usp+e0sk8OWCtnOTD7+2P
OegZEPffRNF9dCr8lUg6HEw0hSRXIE9JlnQ+c7/8M/JXxAx3PzFx2RaCoi0Q3qlsMIhmhIf0QwTD
2OhSADhI25vcvcnaEevJn++yGGA6ZkNnbQfqDKswZFc8RDsz9vJ1Vpw6GTGo9uOr8PGu2E37UBTd
0aRWWdXS/MrLsN3n8pVqzUduGu2nGt+M1vxmFc5fY4aPIZv24RjzUHIrrw0QbUS9szSJSalbzhNN
C7yW1MBz1a4QkfB8m2ptxsUliTGeqHgBzZT9NkgVRgYGO05KR2XO3jqya9I1a8wdhkp+aP8I5inY
CtH+NabW6wyJmE9mKKPKeF1M2UNm6HiTdynFZbpTgG/RodYvlTEebYsq07KmZxd3yIbg8p/KH1/7
In6j774MZsPVbopHG6ml8qwK71nyjK/qabRBcRZuQjekTyR9yfVcOcFKgt1z3AlTYtsw/UrNfZZT
82Orm1CVkwnQs4Nww0huDO+rSKxyZQ7Vr2bKbkEEl34zzALPCcKQugeop/xNKfTn3w998EEKYYvY
DNl9bSkweVKNyN+934njvfbT0K/mjr8YnRkqCdaqPgTlyOLwNL38VHmglK38dawgnBWGC7NQrUQi
ly4kuRXp8KzMwtm0uXWUynmKpQXDQsTnagE6FjVvQVE4L0nHPR/Zd0U/MtjA/stojiaPfFWzSJ9n
z3vArwAx33gRPi8d6j3a8XQXTnj84ODd1xrxTGC+VlX8WMzB765yzO0Uq0OHUJjX9J4h9ldmuOZq
mh992d1HDtFe/AjcPjwXBaC3PsCkGLHtsZqrMp+yqQrXpMV9VakDe11GK0/QsZVBkq9do7zJmeLG
HevtlGW38slHczubmtGns+i+x9Py5yEA3swZmLAy+mrj5FBH7nZcdoY5TR6r+5/BSsvNFPbMHlX/
NlleftB1Y66b8rtrbc6YGmRZJpMDpGNSDTJ6ue8IEx1HS3Ec6hLYoSgvRTp/DcRArLmWnkhVg8rg
FbdiVq99s/gUMD6BAXiyfPfLdHAtzb+zOSKtTyFR96fkZ7Fb9jPyxmSsfiNheLf0/JzqEbqpy3WR
zmvcLocwDF8y8sxG4FGuKV/0ZN/lxaeyx2wdyPiniWIMGnJTxdkR59PKjWgwksl5i+fxVzi+eEUB
fcbIb3PfUfMosOsFm06Ei526jNIjDSXiCpZuvhZ/Kqv+iRE20xHqCxPsdy78FKOxQ1xQSaBiGSpK
NrX3poi3r+KX02G4kGG4rTTPTAytdBVn4Z/BzeSKnLYnlepbWlhP0BvHTd+N1tZCZuE5X16C+5oF
K3osrlpEUrdpZrTKXnslowzRkP1VlfVJd+LSOsOraVm/QwnvLyuzU/L294828vGUTzUKL3s6Bal+
z9oBgyX1wPg1lKDOK7bwKek/lem5m7CfXpVcSKrUuH0+/FJqPE1TjMpZdYe0A3hsDzn5stNhnPIW
JRMnf15cdAuWrdfOGhnIHyn4Two7u8US4Xo8ZRV166/UF++tknDG5N7pwHPhPLYm/cO8HBYs0xIG
JJLPCxKmVjYm81qvsUGREUK0MCaK4Ra8T1XSrwlSbddly9i7rDymorYLyxXvTSkrtgHdO4KNS5RS
GNSgzDJOZzv3MWvFIZbj6Fa15s3Z5pKZUUiO+qDwOE3p5O88XCdTwoeHGb/bulF8DW28sXjVs7DX
K1+T+VB37AtnPMwk/iI0Jf4uwGc+SXs3OIkkM+s8VGZEzTGRUmgHh1RMD+GIF0S12zoy39qkvnjh
+OnUaN4s6bzkdnFpMmvfldW0xm+5b3sBhDy4xw126LIpwoj6gdjRO5Ai/VqOVF4IEndBZYhD4xVr
+gyHRgM5gOWzcbKd5DXpeIJbFRXbPiciJ/PGeqdmB2GGYz7Qv9mnuS1ZzYp4L0bp3Hqf3BMgtOfA
r9g8uL3xSlwMrcbsP3Ec2rs2qvrnOTQfMnP6lErKS4JF8LGQJrOgnzrH3lIU88RL+UBKDj+VEMRe
18XxYQhshjqjmb5VDmReXMeEAfdmeqkn/roh0Y0bJjX9Ac1/fvCkvfRYCb1n3hvfc7nMAiqIhINg
bo6KLC4fonQP0nJJAGUEkTV289yIptlIFQtCd5vmua5K4xDE9dYH/rXGN2p8cu+SqlWk3xG3j9k7
ztHP/ejsw2XlhLy2UZhe8gQJZxEa3gVg4xObYviQ70Afg+3IlpGxCfzHFLMK4rXiLgpH/Sebhn1o
paQNZhMmQKkmVDhmepogGyZeUH8FNOlMGJR4ZMIAMJSz7ByT2X0Zpol5Zq7jF2kxgR3nxL7Y+Oa3
8X2Tsr3RJrIyv9LzrRkQZUJ6bA52lho3AJ2EyHSW9x1y3xjTv/+XZuvqB3N+jOIRuvMojL9GlddE
inuOluK3kMZBjE0I7ndiROObETxjTMuxyM8i1BznDTgEdyrri5O5waljVs6oJb+ay5e//xSjoiTw
1/do+VjdRfWdloLBaxfG+K7NHnGEDfKQaGq76ou7rND5/d8vPnFDtOQ9fuSuOAyG1eMw1uYj7sj2
3HXpD7586zGzjfc+csvLMGKpkHMKN9BOeKg4H69mbD79/be/XyY3vifj5sfWDJJnPkneE0KMmSyw
bAONvWqi5UtXP+H5yQ5Cy+65nLJPS9f1zjUNbFaKHEtWiOEt76f44GfLo83fJXTd6okZJOsqAWUy
KKz0Sv45xFCgylv85rCJleZcEBIvXT7xWzRkCY8ekLcnBafZZr0mlRYeMnuq4ZRFj56xr6ynFp3g
XZFpsW0ymyiJiCKNag6UqfZHMq5QnAVW8WBIOqRZGI/VnDaAZaxgl1dV/suHWp0A0Ng5i9pkdnmM
ugb1PMyBJJy7xwZiwtlvrQ92L2t2F+aVu1HcS8bZtujmuyEG4esjTDnICbfV7NvV1ssxl4WQO04m
Q24/q+XZjXVwzIhecpmf75lIAa8BGnoHct6XqrlMHePXOmDOhitxI9Hp1rzYjyAx0CrKYlLbPKnY
I3BkKkOFJzUXa9PX3T6vOJvjhkE0puUHBKH49X1/65hkhOG9knfufAgq8auWkXfyIsc99WjFeZji
YGN7nJe01fLQNtMRgSoJsGjFsT/Xz2Zb2i9UHXA7uvHOmg1/FUVGuM59y7gb3OmcVnZ50DqEJUfw
6zwIeZhlMMNidX76IcaKPsZg2PCL79EzYXmLxgoDevMT8xMDGusPe4anlHgpGhg7SC6izpLzCNpD
24rRfEOUWkZmal6SUegTgIRFCuZpk5mPkfvw95VrxrG/Ni3eb4ZocLa4KU+cUkcjXfjMrDHwhOWP
lP8EqDf9fPbjBpEVVEGeuni85kGzn+Q8HSrpBKfFd7xqtVHvDKtE3cPqEgVLcY7a/iSVFb4zzDoF
CT1pjSh7O5W+sQk7sCLMbYa7oFKvssU70en2D591dZ519apgMmLImf0H8B750Zbc+vUIKiEUX0He
v0MgrsDUwDUw53Jas1EwTl2Lbd+VzMBlxRwyXL5YOCjPMe1MP6FZCozCOExJmt3+fsnc4rfJDT6L
klgsO70FNa+AyQNc1UF70V66jUZHrPLM494a3dPQrJ0GZ80QyfdCzwr9F8FGiMgnYdzjHCIqJPHh
AGj70qUWGZhSxoe0ZUsy2Jm/110Nb0KQCT22d7wVHOq6klcyPxWAWQi/qceROzJzmWvYyUFi9w88
Hbj8ioYJnuPR0cN2vu9AFhNWqJECmM4ZO1d+qvEY6nlIdu6oLkbB1lWgOBwsZ7olE/Nc505bRfLj
3XtOV8KfJaCKdq1aj250asIyPAUt6HD6r71nms+xM7fc/lSaYRoS16cJubWs2tyzr6FfDGf3YCjz
pzeb3zVDo51DMhABuFiE4Qs9YUtM2sJ6FBij9vT5eDGMK4uH+6xqYyxjKRx0nJdmFs+76sgC19sH
FXFKqkObCVkXMAl/Xp+zAXV43Ha+VVR3TrIE8gbJY8Vl7ABHBq1pXmwJiyOpQDQN7BToHuwWknCN
qARNojYa+IYVL1EwHv2I8Q6aSk6qLsHEm0fn2TMfeO9atlO9tRtjO7/WXfJRMa/Yx0Nq7Stwt6Fb
QIc3tLNJtXo0w+zWz/nppHj8Nzo1X/NJF7B2OWAi/8mz7ftWNVzrKea5gSI7JT5sLND8WYphksMC
ij8/PTbNdTCoq3g3dZExkenrU2H0+zQnn9CD4GsjuUdiN93msmNhFmzTzi8odf1VN4izFoBlCWRe
Etrp32xGw437J7cYVscyI5A5v1ioNS40yq+eIcCPVANjN8uzL9kM1ydxdP2IfP4jH71N1sbBn65N
n500Ct6CVkzwQkaW3mE27fJ+bA9RJ9daq2E/wx14bHJGxWmksksxwEdvnPQwOLq9dLWAZwLcfHag
T3v9SF4VPCtwI4R55wpLCm5OIu6c4g1XMskhsoObFEr3Po3EXVFnzh/IDquE6VtVoVkt89E+pzUG
vbRiatLOXXd1nIiwRrnvKYfZ5gUJMPvDEPmEcRP0fI7M8qdO0S4ktSc2bqN3XT/UpKXrtzkznVet
nMeaJ2VFfTBfXUBIHgulnVkj5zStBWi1JDmHth4ZRcNJoJHKkcxySEIAKsKOnPsoQQkOgmXFMatv
ih20MhvWZ2OTXbVhXMJimq8eTs9ZTidnAYajwcI1UQ84+VW57SD3qtn3N0YPcjqBsm/7gYWPd+g3
LBUq6BR+tPEYOVLDyt9FkP3JckWVuRhCeZ2PhRW5ex2MAFDH8DzB61gPBY3KkA7OyQ8D3Ju817S7
N6/AzukjN2kGvePwDjf9wlEOa49hgR28yFHfD4Hat63fk2kUhhtAc/XKt5FPq6m5r+IwXZMCuDLb
cdjbqRy3kJGIXMic5DhNzKrNPvisY6JQLZtyypbkL+Tso3vi+PzR/jZZ6LpMNw8ZssrAL357oty1
+XgUc/Ukve5za6RVSEsUI5tG2Rr2M9p5i5a6q7mCFpDSLuYUZi4YFbvBILsuqet810RjdB5w+q4j
6iteogR6SyTXTtulN7+VHLwDBZIzlo/JxMnUxoM6MArlFRQbqwVvEOg3S1WMeZ3E3M+xfQ1TxjtM
/981c+lDalJuJXWEVNy+eaONKT4w5FrWrct8Gdcg1DeqifbYmH6xHu2Aow3llBfu51SLU++07Vr3
0bVf0Dep3NYLCsccgOKw79m2CybHWYA5mFHWzYLQaWDpyAWqwwj7w1owO/Ff4M6C3vERQHsLjAc0
Nbf1tkcp95pB63GpZ1bxAvDRNY1xxDiSCzvCG6Bfemg/hV+yDimAQxTmjhO5fixtrAFlz8JOAjR7
LMQEicKK98mCEiq74JcxABfyoQw5C26oW8BDSx0MjwQaUbNgiVy9jhZMEZ/O2agAF7UQjGYHlFHu
OWiI4vR+WjBHzQI8smeMMNkCQUqhIfkLFilcAEl+Uh2ifgbCpQ81BKURklIKUclhULwAlpwFtcSU
lyiQBb80wWEaFiCTBZmpgdDkL6SmBdkULfAm+MEP1YJzEgvYaVg2ugLUUwzz6Uct/KfagQTlLEyo
aqFD6YUTBc5xFS7kqK7u1tl7heONvUlfqZBrhu3SvACn4gU9pRYIVbXgqEAz9gd3QVRVC6xKQq3q
FnxVt4CsqgVp1S5wqxbKVQrtyl2wV4wOw4sNCcsQsBfYWyzDG5gm9J8ZRAaH1dpOwNGC6gPmVPs/
ZMyyiBfunZ5plBkWhEy+VfSHcwgk1wLncsCjbPzkQUDtSgaGETYcr2gBetnMvLsF8VWYzTOTdUbl
0L86CppUIWDUU3fzF0DYsMyuFP7CjQ89LGRQscVPYawqi+I49erHOBwOVTsD4C8ZcQRymfFFbA9E
XB0lx7+/wMqcBVsWLwCzzBnYE1dIMF6mBXAmg52qjI0J98yHfxahCB0WINqwoNGW/W/WWIrYg407
5MDTKhR40NSK7Gon7XsdNqSB2wOOW7uO1hUENs/et/DYmGG+JULVqHyeTDMYkXK4IINAuFEd+E/N
gnVD5t6bFAXEQ+tTWPTP42gjDxmbd3e02H4DM9M9skiYCt2hTYZ5P/YBtBt2SWxZ44MdMHWNaJ9y
s45fQqU2TFXkGcAXYMqi/pZoKhnmqerA5/erlYCzhvG5WWB25oK1a+DbBQvoLl6QdzPSCAbIBZgi
IntauHjIIyCNLag8irp2vTStJFrwkLomSD004/HTDGXP+x/UnceS5EabZd9l9mhzaGAxswiB0JkR
KSozawMrCeHQDv30fRD1TzdZtCHtn1nNJiyLZDFDAf6Je88NPzQRDxcibeYFwlf3KLNyHQw6lP5M
1Ae+YGxGQrzJzjKJ0pZA3uj76EXPWtLSb7ftyoD6Nyz4v9jNPqyeFdoCBtQhBHrFHstjYbXjY299
90V+GxacoJTeWx2+GRkOAGsBDupaeJsktocFRailMRZu6IQY7fW1AkBCMtB4lbN+ZbeZbosMMSik
zEOhzOeyB3eYLB9ItiAQ5QJD1DydPFfwiLjaPnDONKSRsgShGPwpYClSfRzMBa4IUQE520JXQUIL
BcEHwsipgY7fdk6oyqIOcRv3T48Nqgn2weFtpZRnxTESxAzfsV9Ajz0ziRjyoylGJCiyCMk4OHWR
eU0q8jQdN2Jeki7rOyOcV0yYOOAXrCRfkENqduMhrvqDWNCTTBTnRJEHwF7Tbtz6AW5Gw8rG6Z98
xplM2sNNv8Ash44y0KSEcavua7YALxOFIqMGgbmgME2nfUVuy5QfSqYLLRM864u74DM185tgAKjR
3m1ZrV0Qaf5IzJCaB/KmtSA4I1icWQ00rIDOafpP2QLrtGPxXjookFK8A2YDw0FB9gwXxCecG5IF
ELghyYEhSebuggPt4YI6BRVxPBvHIuqfHOJfhmp6n9SSIum+T2X0rZ55e9xS/8kI6TPeHmPrTll2
8q8CMZpdOsb76GnpZnCzGuWVIVa6ZrqXRKgjTEN4kABgAyE7dpZF9SAl+1BFBpGMcbjPpr1f2uez
bs2vaihHyktMO0nG/lmqL5WTisfa1ZZooZHpuWxpSeYQkUaVf/cq4d/Uos7jckTPzDAIiWa4E6b2
rSPYb+O4vhYYhkCwB8qNFGP9uzsYT1CdmWoQAQH5s8Q8SqG1MWoOi1TEkHHSebjEUnvscTUSn9pR
3RKF4/pInXVdb7ca4ptVNbfNJeoYecX+jdu/uU8sET/bPujGrGESqqErNS3UdInQeI9Uxf12TB+r
pv1R6vWHNPUHaaBnEaO1FRVdhaasb/rkNBA7GhrrD9PAdMIGPaS/2nlF4m/mBaABiwYahdLHrc9i
8lgMwtxwxD/T4iTXrjDelTPARe1r1ECJdB9nXz41dlk/ZsmxYzG2FrlTbkkFd1YtTvdNU7XQhPGf
lYP/NrlCP1dGNQeDscSsoEWaRVtvO4u44kLPiUozvyZYqlcRniy4qAxPCKk+JdUStzT572Dc5gAJ
9nNiREYwQ9QIWOUOnnes6Hhtr5/eUHOtY4h9f6/8/S1y+K77xTKN7Z1zkMhjsTjj/+BtcEpwnpRU
1GHEk2VyPGkGHwNu8Xkr0ULm/mTi/FlKA43VSzeKHWSHPckpFRtAkIRkppBv7k/vTPv1s84i1Bcd
ONEawff9qf5b7pr/F9/MH8EK/+v/J/yCjvz8/2yuObRfsuTLn6w1y1/4Za3Rvf9A6u35rL3AJSyZ
i//bWePAVoDN7jtYOXTLt3S84f8y1ljufwioJAL5CsEXNqEU/2WsMe3/sLz/a2PN8rz+IDrnouC3
O7DALRAhqFWs33T0JZM4NKWesZpLky2G/QH4KoQQM4ycfjOAwCI/N675YrGqK2jFqpw+PXOcndtZ
7LARpnTDc4MeYR6iH+xZ/yks+fcnaHBhYHggwVVAh7Ec6zcDfYrO2edkRKDs9NyJLBY2buFV7Hz0
7MgPxro0NKR+jIQhXqpjXKYQ77PuOanz6VAmErVmGEebPJysY27NIReNZRzKSv38w2dOSTxFZfFH
Ms+C5PjjW8kTBCXD2MHWYa0bfOZ/vo5J0QOxbsOkYEJTfZSR+zHH03gpHaV2cdN1hzRqblOloYNp
PedtpnY9qSlnCjd4WcCs0NjrsUiwFFkHPpbiZmcwrIc5I1OuQuMaDXuj+gjZW96geKin1qxeosq0
T0D7epYj9M271p++1mTLxRnlEphBw9mFcVJsTE11j556JyEGf2WdtoEr5AWfp3cKO0cLajPK4w05
LmvD1extUiAXZr1YHrGw/9Rar7vaHCXNqvAcTK3WPDxraUc4ewaKPPSbG+GY3fbv38/l6//7+4mF
zOGSWdhAfEP//H7OxHro7YCgoaq0x2ExIUmsGhuWcgBiUcYtVGYqx/DQTizaksZ+meIipd3VOXpY
I91cr3v/h+f0189YJyndNDE7sg3k0vnzc0JqhjGmmOh9amu8kq01not5/lSNc/swtEK7FOOG7YDz
1Mvq58zQEQlFP33OS/GG30T8ey4YmH3cNXQPzZkQDAhBTPz56TRkanXU4kgtW0AFbhvHl9xJh2DQ
SXUSLcjo0Zqv5qLgw3VNT1RZeUuDXFiHMayrD8PrkXrJVD/mGIOJtPvwhsF/ByzLXqIrv4WV5Zza
UQDIiHLEUzMSGd2Q8aHrLRQ4+eSyrVDZqTBlEvzbb7Wnmx6vkS6QG5D721td1I0h6xFFnqqrT5bX
IFrR0XD2cfQVfTVzirEnw6qbXr3wi4WKkK4GgmXB0mCdl4Ay//7p/B77IqCLWLggDdMz2Bj/nmPg
T9AzSwVHo/dzqu+417cG1+h1kiK/Wnp6xUNv/YPt6y/3PqAmHAGuvsSIIGD+Pcdj6uc05WZTUsEW
r5otuZmYCHoLpo4Iv6Zu5lO02gOqhZA5dtE/IwgjadQwkyDJ3m0MbOcMqM+ttvR3g838IdZnAFaY
OX8VBpzX0Q9C//5y7/sNpcUxxXvLBWGAEcKW+Bc7YjHpSaFb9qIMMN8iiYmgHhFF63oPJltn2CEq
TeH8qcxXq5Qk5fpMKwdqsLTr6A2RlxTKGk7dbLx5oeS/tzPyZ6XHFaVy89hVffkg8uaJweLILV4d
G8R5j2M1AngWin1SBFC71cu3iZXGP1xlcHp+uxPBNxK24xqWzTG5HNp/vsySwUhGibB/lTXSP2gG
y4/WbK5Zq7QTFiDA9pP7EuZG8ay0Mjp7WghBvah+iCk3bsu/G6ukfEZGrsHPLQHRmom2HeIq3SoG
7FcRMqSuzfhZls6PbjLSM5AIF6t8OAd50x+1pPdund2gV9fK99Avi73mpJ9Br6qX3nN3MzUjq/Tx
Ff8AE7pzM3rEw7qTv7e6gu7QmHHjQ1064mcpnvPQfAinzN2rkEWaaQycm7aU+1jUH/eTSzrRuGF8
oeULuyNauP2W1A99V5gvuX3R/ch8zQa17oUZX0qcDfSz3OMahJyrYs7ZUOuD3Fdq6I+eM3AyVcQO
+gxjD/UIpUhN3ounFexdSVZl3+2bbwJLTi9R+lR12T5x15wf6Y0O4DqMfVWmaDhkXT5UnSgfXGNi
gZ5xx+t7EcyTcrdRylQ/ZSCyUkMcXaKiYxnXsN0X/PKDYZlMvZLHjpP7oA1edKmMJ5xr5qUT3BCT
SiJdQ3e8qUzGG57jxNuOAcBD3yfN1ktEGfTLl29cHuwZxZQn1UvL2nI1h/Cepyh3VKBbWnVsG83Y
Wxpzw7lFv0vk3bvmmOHJgFuB6dIRQW2FGbLrxn+8P9TzCB8gpKAZ64Ltij9uxqpA+GTnx8L+Hsno
c8lg95aT1XLKnbDBilMjyA4NII6YLT8ZTfeoukgcEJCE/I8N8xKHgDFERVJfa/0oe7P+6DxUccXc
RueS6XcqSu0UVdnM581PJUm1sujKW5t+qMHPX5QxkHd4v8HYOhpYP3GbWzG59Z5OcEmdYN/i1fp7
5MUjxk6iGlurRYeCknGNZMQ4tolvHtzeGAKXsTsIy+x7U1gNytC1T0zXbli+6Eim8kdCCBCUmQdj
rvsPy6JqQSqqrZAF1aeUTce5TqavVYkZIy/qbSbx5iwXgmd70ZOK9gBd5EmJjJkXX+FWr7yNuBdC
lpu4j1qEC9vQBntf9vprGtk5MIIIsqPj5Vs7FUEchdeZjxAbh0yGoyxD+yQHqgqvRfevfGYptUh2
TuEZZ1dYLQOmQh4MNLh73wvnNcUqd7Wlhrv/1do13RupMeYenrFzqFPXOWlO9Snx+/TcVbaDeyh0
dqWY3yN61mOjsYEaM76+CUj441zb3dZcAJVl7X5UYrJPDkVqNLCXWh7YjMhgbFLnHIXkTbaW/Xz/
3YLV8jk38Cxj+0x2GtiPheTHhticMKbI8YfuWdWHZOu/nk23XbOVbF45U9o1ZFhne/9bBeKWU2qW
znHw2x+J4cFYZwrA6jwt2V5pAvlsG+7vFYNpICpVs4vfC2pLjrBhZ9mOvMwu1PnGmKvAclAh4sLg
jqIrclib+NiaXf4iezN/HhNElyjkTdnb6GJ49xA0P/uqC5rCG8ByYTtOCEC/djKhg7cx8xRoc0l0
ZWxgGt23dGawrfpGsYtlLlnVMwZ/uznP0BzXnSXhwEaZdwitSW0rXbJKi2+mWyW7ssi/RqVtvfnV
9FFHycHC5XbtVCrPs1b1m56ZVwzTHMQpLigPyY0fiuxhhikSpCGGwCRBmB+R8iw7vwTzP8x7M2dp
5bd+tw+/RWwfD1VSMbdw8iOJP+KUpdpnJIkD/leWF/2Qjo9ycokUZvARsg8L3GiIz0qE6IVHm91a
pA8f95+YKw2f7Il84uSQCXe+1K1XPFhTzK7jfjx6BRSmNlL6lhDyJHDmvH9xo8WjZ8rXCozIE1ff
hwthLGA4be/MRGcm6WJds2yv3As7BiRd9uGJXWp4cvWS4K5EVOSuO+ymWopuw+VgMseviW2Nu6jS
UO2yrrEwdJAxxLWS1Dox1hVCS0DOHNiSiHccCEdao2I3FXa91WCXrysUBQzCkeGrsUh2elvtDFkN
B5HIn3U+V8conUhuTvTkQZRLsAYEaqn1nwSFEVmsg4FVkOAn5Y3Rk1Xjgxs6s/kEO+lrqLiVt1Bw
S0LDg94sqkPcDdAaqiZ+1jV3K8bxqGTZvzijcgL7yAbAPvl5SO6mZU6fE+2RqfpDWHZXZFNc5IaK
dy5DYOQN83gq2SRZ954Hu5g63zsu30GdCl5hLRN3uCr23XqqK9BJCdj7XgJgab2933TyQ+baw+Bw
AKdm8SjoGXaVZj7Yom9uMSfqxp3cEhz/5J8teyEqhFsYoxWz9t4L/GrA3DmMkG51c9z4DICClAlY
0l0Tu5iuM4VTALRrn3qFj8LBSza1XcTHKlFZ0HpA4N3WfGJBpKHy1NmspiWePw/YF9bE2B3Xtuzl
+f4wmEj5i5ZJP4ygmI14PrIzqOKzbuLMcFPkK0ym8KSxPrJlArTGbobLsUhjda6WB8Ahcu1how5g
XqknG9VVgBktSYNcQx6hwh71UFp5+9wMH9O05Yvi16jWGXgDLSYGR+br2R+ih5S5P19D/3FIFZ5n
qoFAtdX8rMfJY6P1+77E7VIa/teB4ondJW+RGh1z67izPMe1L88NC+7IjOdTHeXyye6s7a+55oC4
aGaBdygxk61ztoBB5eWXwWbTIjnRX7yaOWzeZFmQ6hV87IkYZBE7BBsL4zDaE38i9encRPY3MBn5
Q0tAwmx21jNDX7Bvw9TcZi16rQsgW5Wf6+ju3GHLmhKPqwNwLyw6psiT2+irrB6p8mwipUxZnozl
f7tk067Trm13w6iQ/cC93FR5WPPyEkDr3GVZQ4bdSaZe+cYFHTiI/57CRLz4dZs/NmGlYxJQy90G
W2memHwPUvPVk4MOs/1pHB15A3z33CHO3Ny7gT5DbWZAFF9NQzVcB/Bba6qYedNVXbrtxnr+lOvG
Lk3oFB/1EK1k71FNlVD3rImCNyL1nHE4qUzLSzeL6Im8q+qjtzKOAS+k/KmdBy/1i8dw7l+IMkiQ
yMTRHjoxlmHzMSqzQGPM9OA4ivPOnvJthb9nM/fYt5iYnHVM4QHdbogWMGmfZkVKl+sMCYam+d1L
6+8eIQ24YtksrPqyTXe901j0oPOmrzO1bSSXrt47xuucjSQY58krArF3c/SfsKwWL2o5jdDNMoZh
HI0iFSdCdEoSb1gZgnUjSgqDuCA+rr9vIX9jVdIkOXRIAgooba3tOAtI54+DXljxsjJ1Qpf0BDPd
7Bk7nA7tE10eemxt/GyqsT7Fmnes6xgDuqfA3ISZerw/RJm7bW0ruuHx+Hp/wwnsZIFcIS0zhgax
zfwPww5mjH+av+gOKCCYGDxtg7v27/MsY6gFgpbBoJXLpnVm+dHFmJOQpYerLmUSPli90z9Igoa2
pTWN179/t8w/kzN5t4hlXsYbPjBlXRjub4SbKATS3qaI3RIdRnmPwBq3Lxbisj+ZrtOfSAh4qg0o
Y0kb9a8jGuxsNsy3pXA4w3ZI1m6Pdu9el3EXijd3KLmRy/Hgt5a/8zQbjYUaJlzqPQFdKn/OFbhw
rQ8Jf1YIkxsXN6uHJjdWs4bfzLf+acL1l3fYt+EjIYXw8V643u8v0asw4hvsv1eyahElVfA/Ez/q
scB1zboSotlbcZ3R/XvRifQd9eB2Qe3t4rIKDL9E4+zq877z4N7TgBlYAGK65EVLGKaJ909rir9+
Hj7NLx50a+Fls0r487d30MZ0zCULvntFiZFajPCBGCx5/lBuu7JoWd3zbdVchccA3uPaFmH6Dzm4
fxkKomSwEIQ7HvYSy9XdZUD3h2VJ3JGV01jIoONG10l/THtWkOQLJH3q3chgYTByPxxSInMxh/iI
zE28p/aoSLtyCCSf2MT2ZVL809vz+2RweWIwelzHgt/iGb8zuGd/QsXKXZSdeJ6d2xzKJLjVh2jA
5x+BWgKa/439Iw1fkRCr0aRgBlqoxrlrsUpDLvwP7xRD/N+uX0MYlgOyy4Pcxadm/n4BxWXhYMzj
rpYqb1ViWb3PGOD+T6gO7DEcjrXeqV1kKfHRetU34bv9s+ry7lCA2QomiYggYgDHku9IkGF21GLV
sV4mPH4eNUKEsuJWpIN+8WsWV5ndAZLIjBXTOf9TXGRH2ZUz6zY1X52w/AE3VB7r0XtWdaMe23yh
Ky0NgPO5XyTBaeljqLlXCLZm7cF1AHpJdMiSMVbH+2V8b7QwGyOGtHG9zVH89ddw6VdNnHh6gi1b
a25u63/w3j5lLWPZUg8Hes2TV7S8lCSxXqTjP94nDc3cZjfDexfbX9PtuYhbZL2V/hINYtpmLfvI
e5My6vbXZnFDmjaBJkkhr2U1q0NY+OIcen22SupAwLh6MJaH0qCr/lcv2sfmgaJtcRSkcluNLQPs
ZhzwMSuMYV3ihKvKccdvVvFT0ZX9GHpQgaKA5Ih2IzmVkWwfe497HzGw5At15WFKbTSH+gXa5iqR
on26vxSh+fveC+EBsMPc6TY9RRLb9iYx7erktT4ksz78mYWqDWI7LA+FVmarwRf1k0AMdFS97XDY
uHGQWXoY5CNrftqiHy0KSCHdEXNajuM7Ncrt6A35pfGbJyerpy/WhFyT0tR/C8c2W0dNPr4M+BCQ
yxTtjbxCc6QnNhnfb82omd6BnWBpGyGGiRkDfbd8h6YRB2+01OS6V7xMOaMPc673iLaYFnF9GxT+
VAxds82WIqhzSZMq3eHM2ra9WMo7mVlcn9zoqcu18eq22Xg2YoHYa9E9t21nbbjkxrWpQ5JdCgCJ
Fhg7wr9aKVcTwV3lvszBz7WTAVFzRswGsf9ZlgkVmf7Nr/SKy9US57FEhwSeYzg2yWixmnDcgwUf
E94Nl7EzDYSRpg+FrZpbwrCHBCyX9bJtbWrsUqEXm4FvtChKSwbayK+bb7XwjNe+mKOH//pTm2Ou
nlNIX5rv+1c1oR4a+tH95KmOCwMSSjLp6f7+S4SGaCEdiDljiniTSgzbISt/OMgY1jJMopM9mk/3
zn2g6T3etdAOY+JNNXcwZURmBZZVfvHha27wBGmY4vtxi21lOMT17K3mzp4fm3xJbbvfXOfSS7au
MN9YTRf4euNDP2jROafyWTXxkHEBIkLn+tRxIs72ti/C/s2uhodRWs01TCGEDanxPWfv9xxndM5V
a2Fhj/xd1mb2cw66KPB8/TtRFC80/hayFh5Embw5kT0upEtAmpN4CrVeHXrc/vFGJygq0aoEj2B2
6ZevAKAMP0D2wOmoA2r2zFad3KIF86XT5Z0SuD9lKInksTqB3M/9+HUDcWu3eyA9DUVczDGboG4p
DOmdquWzDeNVY1b2ufQhKBMkfmlTL79y6uTsAAaTzJuOiyeao11qgOTuRNY+xejY1qTCRZvZGm4k
65WX+wPu3fIS0S6zKsQSK5w8eUYjmOdO/wyIxKVBTUd8HZzkWs4E11SVvSu66GfeueOFFaJx0D3k
kamOfJHO3JtZv9yPZaflNjGM3s7ptT4QGv68+7PPZ/GSglbe3/9UeMCiUSIvZ2bYw/DyQggqGJM9
Y4HPWEiclnHYPIRqy8YrOszM6Y69O2TBjJGfVexDZo5YETShB43dKNKOWEjm7sLS8NT61906noA0
F2Z9jdsF8qOM3f2XKw8Zks+njSLOnM9ow3dzCXx/KV7q2LuhErGOjgUBpAHuu6+meutoLCCFJAS2
0BASFWZz8QSogBYM1G5kubbxJ2fascfYisiSD5YiGdCM7C/23Bpwm0Ic9LP7BaFyfGoE0DNm7O7F
WKQ+pq45gSFS/hlpw6csnMOT3XT6Nh07c5OFyFljq0FhZksFRDZBcqsQucVIViGBoKLJstHeNEKL
A00l04bvNfiG0qUNuV8v90p9meYkmald09acd6yXqo/K5Z42N9gefbD4Jw+Lu7RhtiHEnkhjoqZm
P2A+C91c+LT1rnbt4kjyB4mV5fS5sJjVTGO319JRbMGWVHBB5BeU/d52VIW2yyr5ycaUswUTAUPR
TeUOjkK2Kdiqnhi5P96LpBjN/z4xamMP22xlGfN8tgYLJzxnbBBVlXczO/hbUT18M+nWb2A0iNZx
aLQJ+DMxhITiZjACRHeb12c/Q7x77zCJYAKezfIzm7zsmzY12KXLMSI9cqBtN+Nu4y8np19174Yz
4JuyK3wLqdm/9eI9qseHUcUE9/X5V0/G049sfJn6/qXIx/bLkrXUFd+LihWgqItmq91vEiZoy9RK
CvUBDopiRFfFtXHVzi4cSYAqUQvZPDpr0zD9d6czn6Z9Wo/hk1Hl1bqKEhKIptp5vD+rjtd90lP0
slEmcWVqzZnitgQkXvGSB/HNJUD1iGvFB59PEwkDMfC6vgO1LPA79tWadt3dKqeJnqfWhv7i9/NH
kUYvKAr1ushvGD76HTuHfu35IbRlL3a3JCV2dkLW2zTsBdfKbeIg5pioVB1kyzlmZH27y3H54XL+
CInHeROmOkyCRWSBo/WkEeW8R+/NcMrWMdWnVn/US6SYoh6+zNwKGazq8c4obJGtZ7YyCgt9W+vq
dl/oWEV8wK2L7K3v92Io8QSYyDyQSJaUE6AesdZZP7NeXloD7WvEujHIq5BEDQN125ANJYwgnC3K
SdFrGiLqDlwO+fHeEjQx7IKSSjhAQ+Bskkhz1vc+JUKHPJF09apRrK5ifYwBtHjNY9FaJz7h3TAA
uUkIHyCFEVCPiqAxm84kn7rQfxsz2X9MObRAi6HwC87cem2WI7R/5mNWjV+2RH17q52dpv3EPAJG
qaAgZVmK6rgyu+MsymEPhaza3EcmafbJdQoNzbVbfcA8BOhVEOqKkcc1t3leMmWb4iu2W5ZADVgn
jfvdoc+7eF/o6PaNkUkWq7EciAtp7pkdyOVm0i1PrcOY4OjZmzZa2bGzhxFBbXRpXK18MWxFBONQ
f+QMoO/7N92c8EzMTnlxdbAskd8PhyJOublINzJ3smb4YQn5MVM0BFRpwE8bV+7SpaqpOr5ZoqvP
f9+Mo1ld1u2/Fr+H7//zf7gG3QSdhMWWjObrFwX4j42XYUG9tfQW81dSUr7ahjUuLTUFllTWQbvP
uPqmgzitT9PJ0e21403mgTvZdLqo0e6+agzFP824IlaDOxTrBuTDwxCP4jy47yIFmTCpPPrSimIL
AUUf9Rn4ftOj3sNV70awf6Mpb09eLpIDo3EPXaXTbu5/zIz+X/+Chl6nEm8/dfUc0YDo+cGJQ+Ns
dbUWtKihH92cUjRpDcnWAYhAqbKXanS9/VDHxctQ++lexPhETHdlLufDXQ/KWHfCouzKrU+68Iqe
p36YSr+/YqsGsWSF1TORvp8Tt/sR2nKRelChWplZ38wpFou+J5g1gmD/+yHJCRiTk6h3/TLiMv15
CHBT4FDw0XEUB6ub3G/+gEl7nLrAlK08hLTnawWn+bXusE9gBdyBv3XX967O1jx/L6AWQEtLdFIm
xxPqc3m4T20KXhFecv9GQgvYeAcDVOV2+kupex6A8Omqx5A97l9CfxDGuumZohVO/iWXKsRTy4Nm
xuqSwEYcRJOsRMbs6r/fHrZYXzzYePv7HcCu43NNeX7IQarJ3p8+215KCt8iRHAiYOZxubXbSr34
sRyvFqacb3YjmpVrhOWt7O3xhO/SX2ldFXH7s/L9fZTHVopJ/3jJc/BjhNv+mKDfXKc4/SYHjqjO
MjLiWcf411qIefgDm76l8R4/lXkZryO7/jUjmEdBMlXa3cocC9DgV5gulzls6DbN0W3GvW2e+8zS
PivA9Vs3kyT1TMOSjdm+uKnrfyrs5N0eveogSpbDrDSZo/ogMI00HAl6rN+6ZnQv8QCQtMfwtBLM
fQ5ansz71FfsqO77z++R7xS/pnu57KaA+C4AkXhg1zEzWcjy7NLLboqCuBTWs59WmKoaXz54ndjd
N2V01BvH0uI1KAm2+LEwXgu7JEUoDbsDq4Sv49jKY2wM6hHJfrjyiZUvrQUF23fyxvR9npjvar0x
vVVNt/PTst5i/Rrpw7FFk3z+recWiev3X7XxhKb0V0MVD2Cl0CwKTqfMTQjq4HckGa5YbogXAp5+
EAYzvAknATksD792yXKYh+fKc95n3DmPQ6z/zBpTnJ2oQU8h8r0miJlaFUhkd+3ogxKNhLZvlp9Y
cml7XI7hmrkuMDuRe7il4j7gni0fYCLtO72WW0Ob1UnY/RTYWms/U80unOSJmyZJfRhkR/PNbpvX
rE0mjjfd3tla+Cy1UHsTY/juSu3Zj/P5c2MTx5PI5JUoQP2YJHTQjYQBwarlpbRodWeqjMdQieKq
TTagzuZ1Rjr1Q7De7gswTSudjQbYIO+H7mhrowovRukk13FU/ou2ICjzDemPat4O+DSDARvCsWK+
yNI2jZ+6FPe0nYK2nWbsA1gZXhSKva1mA40xmokcHNPXj46flXvpWcN68ELYgs6Ef5Jp58YMfeLr
SUxk8g8MAQF9sUUvyMgOuf0q63oTAdH+rsLIe5OasdCivQXH7Vi2IO1sK8GgtZziWRNkxdcst7d8
DtO7zBXSP2f4hAEfdWizRDRSUl47L3G293F659b6fl4sI2G1XGxyuvqzPV4ZS7Q73w9P0Nq+VGPT
PuGaU+e5sJ8amXU7BVt01d3JE/NsdMGvwxbnPXibpUlSXGOX+0+JAbqM6KtfFYU51sZDaR7AMYj1
LCOMi4uxqZvdiLjambWCQaTR/Y+JCUUIYEV/0GXZoYuYmKAO7QtGf5boGviLKCeOC/3owmvD1UbR
Wl+nigGBFNMhbtz2pTTtrxMYmpXjqfAmFBm2tlZvBWwiuoCqIVMDqWypkF4IRhHAQne2P+6Z46QP
Sdeh2mwk7oY2urDSByRqdzBjVa5/aoctMJHqzYjrwJCdt23S0HuI88TdjCxeX0L24VUFe3Y53O8P
HinMUe1eeBKk7riqJ2gQmKaW5KyMDP+NhgYe7r2Ac0wLD2OD8gHW+27qkPfJYdx2NVv1UY/rbeti
ZOvo2M/o2zViPwaxych6I15N425owJdpfJ8ELVtHrKCN6tbBhl9zkBfBXY0Tlc+G0qoLpep6MOPp
CXZAeozJZm0hKR0zKrcVVvWRQUYUPenTWxMaFtqHIdoYHqIcJ43OCKimbUEoyNaDbMssaQz3Hsbe
Rz3GdKUwgtFxWBvbKbnUPazWzmyzHFRZuIaMJJ+IPCOeNqrJP2Hxh4luAkywANZcC1lZWsXGA3Oz
9myFvreW+DF6r52/UL+DP/bVR+M4nM548nB8yW1ki+qUInUBKlI633XDtDn2iO4SZlu+IHITK3kR
cZW8cwhjP6I3O6pCpu+WbQQWJMqc9PjTfcBEHukiBZ7CtRBetOmwgV/rgVzvlAZUGzv3Fjp5/WEw
9thG9VNdjvkGO73HNdFizpcFCdaM07ucKOYkdXgpYb6dNKhLssowKEltXju5+qpAljUrw9HqwGRU
hDHXb26WFD/hhtZHuDtH35bDA6dS++ghOqn9yLnACPmUFrw1baJKKJy68ZjbGNvEyL1lTRjZtBky
O9mOYoGNIVwOfvXnGWs7mmpMp4NvbHp78I+TET/39yt4oJ5ZIQgDtRElza7M5Xy5/4TChksQO+Ep
jlvSMqX1NuYqqEGNB64KU0Jzc/8Sz07YHtr/5OnMmttG1iT6ixCBrbC8kgRXURIlW9sLQpZl7FsB
KKDw6+dAPTMvDqu7b183CdSSX+ZJIbo9rWjOIz6eQ2sn6rqOiu7DhUYukUB5C4s3ez1ocyhbTn6d
vjp1fGtz2+vZIiTQAje/kR+pfvnGUHB8Fr/VNBi7LhT5088v9LYQcDGtx5+fhs5zWfP7t86kiLyh
rDiadE6LcsgUZasnYe3/+7nOm+Wht8ePZqJzegr7VzaD2GdoCObD7DDIc29+wK9kPPz8rqOvfEf5
0sRgVaaUQHFxcOHaP08Bx4KpCpeLXA1xulyA10/GW6OozamGjJjm4hb6ClKI14Hcy/pfayd185SE
6X97Pe8RQ4aZQJlP0VbbTgHP9/+NCn92ZKhYW6thh2LA+XM86EAV9POsn6yyrx5tXWIqah4nJyZG
P9oxWcrYfySOM0KuPiZziIluXV2kxWQNik91Ltm2jiYwAMCIOMPtmDDlzydYT151sFpPY9iMtNXE
3wPV5bT1TJtZG/rJb5bi3jJgZf+Y5QYBCbjU+XPvjVgeQIbs3H4JjlZNlNfpfXOfyEzc/HAQt9lG
jvXn0OUGZEFOUW2yx6yxqRqSVHPWdaTZhHsPs3zfl3kYTSY5THc0CF8OwqY2Ln9jRNTfhpm8sfA4
kZp+Lag/as4m4V16C1TL3Vx/5OvU/+eXtCaoP4woXwtYWNDh3qG3na0K/e42ufDzECLdq3q1rKZ9
sYJ41w3gc5OeoK4zps/TeiEEH0OBxLKED50bBg+kfAlRBExe+pXwvnp5xLrNFkivHPOGbJ+Eo3X5
+cVuG3l0bH32ykWfx/m+6RPQO8nSYrcHEsC1Zx1yjWDhdtlvvKzDmW7dtT++YxkohtqNJH8PGqm4
d31DH/+TrVelUw3+cJf+m3t/vIxzoS5eZwRYH8SfEefpRVrCvVRjsGntyrwpqzwmxpOdgSDPrJBR
EdrNzy/AQD7FFLSslnalz01XInlyBvx5AB1AUxuKRPJT6gWsJA0PE/buNLJ64R7zkT20NUT3RH+5
ffQVsUyn8LYZIPT7xcr0/c/viMftM85NqGFkuX4Wg59fLA9hjrlJs7N8ivaCtLtOo5ruVT++h8NS
PndsVhxvhie/YHnp/OKhlN7eb4v4rJPs738+y2Lmkg/1Y37E71JFayP4rh8ahr29r/eFDUFsIz3I
n8DBIPqHE7iKRP1idp9eRnsgGFN/EjRw39ajFTQ2SYCMSRUADfQfOmTygyZ/d1aQ4J3BDHal1y4P
UDynQwo/GMsifzPTFGuplItZLH0uvEurXmPDMrcNfKLzz49Yni5JLxGVW5RIEi3zE1/lJV+H3EtS
GKgs9Gk5HVb3RLnjpSuH1zotNdSMeD5OqdMefFE5LwQ17gYqvvd5CSi22XYW1lbCmKy6RZJ+e1P+
u21C/yNUaw185uSXMAOBuO6jFxr85k23+kn+90c8Ej8/FmPqHx1o+vSOVVs3G/33UIL+qPzMuocT
oG7LpP7EA5CXirvePreL+rGVVboPR9fZ/vwYOM5z5or22pkYv/TIZdjiPPyLjgGeKmUtm6Go8RM6
aRpVq3HGzrML8u5yL1Zxp+3c+lAwxVL52G9jKINPc1m5T7gF3gw915CX+Ev9ksDixbsJioOo+s8f
Xoqpu9Cr9r8/NoHo8GUbkQ5h9LmZ6N5DF/ilWgyc2AsOptSco6QKUW1lxd0Mn1iDWLJxGIj/IlTt
3dhctz8/ZdVS/EIAD2e9GX0XZm+48GagJj0kdfYVMrbHTsED2rfxeJ4W+37RAIlW2lhegRgZsm/D
qsmyBgysq44iU7pUzuCe0meCr8c+XI7VrL91IXPUl1Wlg9NPkyPHDtbFwTrYJuvCz8KdAIHa1Sw2
sDTZ2X+2zKyDsMahpv5vkFkuStzNOR6ddbkeM/3WlV0LPjF1j0h6+m12p4MWraQgL/klZopTITjK
Ldd1473yACXpUauHRmrJRb7A45dzZW0YCB2zLq2iUrNjDKadvSXJ/FBqozjCTx22HOiIzRJO2oYh
UVlPqDuKCvTvsR9r8KQBkx0b5sR6kEHokzdO3vVDpfhcAfht2kAP55+1liADt1ZBhxAEmcqvECv+
/xeHoca2tT7FOBhs4Eh6vL+HxTKr37IEKEkzqwQYlEEW8fmXWrm7//EaJxzH2NlAjNTW+4I+RS7Y
n87m0Hu/3EltSt+KIMBrOhUptyNe0/5zUvmLDsL+2S76R29MsVECSr5lnauObdU5ZNUy57HL5ifJ
hJlc81L89waU61vRJ2N3dRngjE5yGDpHXRfPcx69tCJzjpkYf7a/iXVanVz22LeGDDZtqKf/9tKM
/FsR64buE65Cm17H3dZ2+q+B7DyustSsto2FOGFY6XyKk9dsdcp5Q1fczWkQRE3TdRvtldZdpRnz
dE78NnNN3sisLh8FAPY9mJeHYZ3P02t3LYceN3rrdTsSa7e0aoeDb3QSSBdYsB+pqaSwdqdZlGk/
Qc8cci++UAKSQmvIndPPcMDHtLFzbIIoS93qkx8uezJgK/NnDr+vQ6/dXaAkJUy579+B0SD3nD8Z
UgEyttQvzt7mUyohbiSBff1ZmLUPw3Sqy+roYPAjv2Te/RxW276GWDoFN8RH4JN2VkHc4a7F58Xk
FYoa8bLwkUdx3HlQfC//KRVmHxS3aV19ZvajU6PXY6R4JuEpjxJoNTQwYGCVfwdqsbtydY9vNqSe
R2eitQpfGqqFkW1/ZvKOT04xbodb1cDi5+OUn2WenZqRmTelWnRMuuq3Ltrx5oCZGI0Rt7RXOVvU
QPeRIPCxGuHw5OAdHx27h6y9QGAbxFs9BtPFACdGe0rt32roiLGI+6NXk08K17+uPIQHBkinn3/q
5y/lGqhlkTBzZ9sasSTP3H5ny30awoeE2tjn3kWxTsqOgkK2fJzJCb0AGPd/zk+ZR/7CggBetBD5
bQkUbjI5bzWaBtz/Lu2r/P4zjHH16N6vy+KGwyfLlL/QcFBp89W3xfuSQ2IWViHvBbWe5BJkc63w
L0YLZnMQDUiuY07WIEb95jXbWiHcw5goUb+G/OauYwZc88QpAvwMAjux5X+idpOiorXkVPpjmYeQ
A/Zmyj/i3oHxrz1qeFInPnXoXUB9EF7EUHJO9LIvDffjKa6N4I5c3+OASfM8y266SihhO1TgPZ/s
Z13iNcr7ctn9CPRD2z78eB8NU3qbyXIbvI0chkmQ6XsT6zO7UZWcOfYQhPDGG7ejf2nBHCXGxHmw
7fYLfpP1QGXaH2kgzPitlf5xa818jb2R2ftLzdlzW0MBP9cFicIaeMzGEpLtJEPiRbkLl00Hz+WK
qh17CC+fzajUfY2bbAtl+1wJjWYOfNjTYp+DynOnDGUvZb4zeMz+dHqHQgQ5GTJKGKbIP1ZDttOc
D6PCI17TbAF8MH3DDFmE7oMZuDVgLv7zaaIkaVBISCj1Y+jwVaLBe6zabS8ju5n8Y8XtfqtECwvQ
WLIoBHCTuewU8RTqZ6WnlPMfUQFht/WB7ossyoDIh04FbbAoCTtkKFJ0yYHTs5d9bZRc0rLPtGUA
juv8Jr21VbLwPVi0zDxsk/l/k9rvHEkxztAkJFJ5iZXGCB88BaehoipwGIw3Wg3xOQT2EZyIeUri
gunNmGFFD4edydXdCw26IpiWOYbBR8uZcp4UM1xnOMfgQ6Mpy899KdEU6/Kv1XK+Worf0kQcdhCA
I4w3M+Orr3TqsL/a9lHMYn0ouzgqWqjWHqWzI9WYndnOj8hNlCYNvxm1vsm5/sjmbWUAlCiduidn
aSEfqq8+/q7D+RZn41fi0A7NJYOO5Dpb4SPVOekfPDNuaB4BJB2PYX0aljVnEBuwaoT4To0p8vgO
O50eJfY3dJKa+tcAuvvbMNEjByAF3SuDQdXPhUBkJWW8GPpfYbjtJYx9G/RgjqRdcI2R5nzxjKcl
9wmF0qgC07guWGeDbiMNaq76kMK+IYPN4SbjU2D749VPuQniGwLJJxmyzHot18F6f+lF2ByYVQD6
7bLfq85+59FxvxuZElAvUgcOUBTaZGAL4fRoQ3ReFQILXjKJyA9E6GDznJWUfnkdlMxBscqYk01L
Et4Op7BP+JLmoIJp6aQ3lbnyMJtfjRt81YbUO2w7HqfuJosKzmHLovxdxvjfN6GWxz5JYmeOakDt
jH9X7PCT7HMY8NL4BAAZ4Yvjdh77n40HVAe9zYY7xQVx5MA19fpv2HsiInVl0QvD5jIr9Kq0p843
d/GA+wnNgZm5mjQD/+zNx0WEFzmEuEpgTZwSf/5dlvVwnD1OsQ1bA16KNiREUttxiNUtOySgqYwF
dnFZ6u+4iDe6RG8kQ7FNbIG4aSxkCCiCs0Y2Y4+CmmsNy2Mu17aedM9jQ2WOUCMMwPEUpKtrvCLP
p4ir+WlCp5wBp8PMGR0nBu4Z1K9nEi3lXZjXh8EYO45OTGZsQkbjQuFIFtIKbnGUgTe4w4NMX0bR
Xgt72umhxmiue7qQasHSibXC6oxn3bZ3U5idgMSd+4Tlqe0EVQ1L+TTwH4zblZUB4nSyQY880kL8
YDYhwMPqhB8FEZ3Yak6Ovh888gui3Qd/IUBXaHOQxwUMmmjp+MQmqF17C2VqMcVfEKs9XXo4GzRy
JisVVdJABJyt6RU5xdPdsYj9Z06AUHvM9qvxPHyZE2YW25OP1vgSm1a6BSCOD9Eo7zENfgTmtEZp
oJVUVo6vH0RrajBJscrHBZ9h6ILeWfmAnd6QyPlLteiyd4Onuk1paFnS6jhOYjeP7KwMSnqIumMr
tiBdVg5pd6pgO0Wi4kauwHQ2Ti42KMbPBokvjJH5i+6xRKrELU8Sot5eMuKIRum/4oz3HwTf+YKB
ZRpFccc3Xh+8Nv/XzqqMfC/D6dzNe05l4SmEaL7JITBFuEqIkOb0Hpis3zMOVGf077zCeU7jBqnK
QqXAObFjoj9SjUXN/TBmoCrT0SFC/gfR57rAzt37qYfHNBmTi8kRg42hPRoB7nkRcwat0/5Qa17X
JXxKUwQ7czrrzJRXAr7dBvHzgTXLPLh8Qba9WDTHTH9tQhfc2fpi5872d8lQegeRnmY4o77atFWd
EKXptUutYZ80WQWpDjrj0P2J/bZZ7z6oeCMx1Ia568YNdLexNFX3U8rAhqtpxVykrrDpTpReo3I1
TIN2FUHNTesbxDMVg/84UcCXLD/Zdi6k6TieskMcQKOzTdTYpF6cnd8O9+XASxC7NUspPYG7cWF6
4BmVYivhUq8nUOdlh/KZ5EcZ1P5OxYJ5dBHpDMwYrZLdAQdNQO195l0JuXXJP8BG8zXWHNsp8qYv
aLLlniInF09JsK9KiNZd6AHkfKNuZ7dI2zqwA1JshE/tOZMD6B37wXe8NyGSF2zU7UMYVEAmeHB+
sNwp5AtvvuFWejcZ/G6YBf5xDAFxMOH46orilCaeuOXqU7FY7WQjPysLVCPlo9QkIta0mfqqJxvz
kTOzx47r2MNafmUJckYeZhHA2qdKjwZXvBWiGmebCZqjG2NznTNpHz3Zv/g+8RkHgsccPyylq3de
yUzZ9RZ759X4i5HgM8opwEvm7l9HccDgjAzOcRkulpMx5SrYZNlIqA0ZcbSMifEtoNLu09i6x51Y
7xPjXnINprmAapE6ebFS9+La5rxvc64uC6Ioqh39LelmqmXNV5TZO2Q7OmOsd49XFD+YxQ6NBcDu
GJlw5iDoOQvAIWAtzYIxAqFhsYkdwK5dx/6me5SQZB5OFUAMMEz5HyxZuH2N7I4GvU/sPLj2PLhs
YSgBD/awRllQezCc7vIpMg5xgbdWl3VfgS9fefKfme6XkYWnBGNpShplMt1HWYIAolO+rojn4RAk
TaqHj4kT1iHgJokuyTaKLcpRU4y/MXv0Aiq34rbttmDq64hRPPWE2uGrjCvrHoc8liBY7kuCKGTU
0eyIR6uYLg4W+V/12tLEMRWzePCJxSlK6R1zzOFvOqQ81dxiDAkXX4TPxGIhqVEUdp5bz6UTIbuj
EsTmJE5PXY9/Cz/T6G3Tvhy2QU/d1wqr40Fp0fObZZdXc3Fn1Awph5whtvQZVrbtKdD+XyWbd3OC
DRq3TIgl3G8b+txmCkb7OKEskjwc7oh4xxqRLw6912FkI3c1WL4gHK8qn/AwdcarUC+22/S70DFv
mNatjctrj6d63/ocCtKGMwRpxxeACh4pSHB6qiPvCZuEe2oKbXQu0jeLDTfLG0oaOGu5RKQ5vUd2
kUNgLWHYCZNRPcG0NjZ4Ig2JqmqW7b2hT1kPvNdtSqLlMesiZ78068hL2DA9vSHAfqqDY8bIdH0R
XHbzKnN5xnsaWZM16VvaB6bEH6smVMbTVwsdNiY/Ois7QTVeGLiKnMj9xFncNIi6dXHBhGvqrrJK
Qi47ZRGBivoqgWdtGsuwyCcG+2kyPRiPBa2eXnpzaTKE/33PSCLbLzWS3xA7CPlVf+bGFHLuUqS+
W/8zrulHyk0WU7ECvQyTP2wtb9JOXsra60628UUngKF2nSqtyOypK0tn6I6eexyUem07mR+QwTl6
lVC1e0LVWA6AjXXyWYd2uYdHu80k27cbpkANnfVhCcCVT+uJugz7C2fgFY3Le8uuTvEvauSQ621l
doToKZ5w8+GXrpV5sHzrSCzC2GMx9jczjwMOiKNc5vmAdYE3QDp7hm3FyRsOYsn+DkL7x87yD26n
LMixioTNwrtkFaZ37IbhROJ03OmcpaBZPFAvVtRkISek/KLqcx77Ma89lCH24PseOzvqhaCs1Hb2
c02d7uDaFyYJCJ9FtqsEQpQ0x+1YF+VxJuoDGv+vmYZPZuMBKW5sYrASElrcvQESQAijrG/n2761
DUGkLwTAfYqiAoOWMSsMNjliRIHPCou+HJ4HwWLq1I7YVs7wUYa18TQzQ8vgZnj+n7rqw3fTx8Q0
ZBV9IGLg7jKAmK0kjatl4m9tIeEe0LMU+2hqGeOXJKZrshKx5BZk2buYWPNmrudp09dmcSiMizfk
8RlidbitDexaAlV8GOBOeEvkxN5ApQyVcoFJp2SJB8/WNQozFiW3Uoe1/s+BkRXVMkj33hinW3Jv
57HJaCaWAMyA1jw2PjaTbvLOWeguHNHA2TbE0NT8mqRusQmrVNGzJ88puJGoaufPsLepo8pDecjC
bw5a6aGa/Uck/81Q0jWZNRraZFatNFvrsWdRPgRM0hGHjagV6szHDUbPn7b0At2CGQdiCWoX0orY
gQemDyHdBDGlojWEthUcSO4EbMDo/G0DtAsd4H1n5LWdsTAhruXoiSkHdShNIHJlv1c2cd9FCo9T
Bw0GBAiKwnyRZQbBEzdCXhfOdvDgD6gWn+OGniBBdwECR2bRRePiNacXgmeqkB9OSsCJgeiDS2Dr
gLm0wyOMewP53g54H3HQJl3/WhP03HNRwWGTI/gRxI96XMaGHrKjG49bNXBRHYOKiSG/Ifc3f6Z0
d4OeDiVG1rJiwAHbPIbuNU/WPd8gnGrd4VMIfwtOfhRJVDAU4z9+P55aWDwRE2NB6Sh3SDybjHzK
BuNmaQjcUGu1I3rCZWAqiC/jr3KA3KGAJ3t7PNhTbR+kZ+8gzkBLXWYu+4RnyPFrpN9r3yeXbm1B
MA23fuz0XWeQM+tdqjzNoUhY0gAQJGbt3A19XUeObL+bob41hIFYHxie+PU73r780GbLe8Pawmfm
bbzcW83MfG12z56RJDyy8skQ9gJb3NqwFbIGuqZG+kwPwJi47/uOG5El3Dv0243Yg6+DmtP9iuDa
ZpV10cvEkk5hhhUcvRE2euNDWJdWWm77WaJjfxa2BQR/QJplgRhQTbz7bBngMLf1dEno0cvN6Zl6
25BOIv3iLEJH0rhZRvqhfefm12pBhEwLSLvUGHgLn1HmVBY5Awo5MZpgMsfz1blfhS2mW2t4v7H3
ORdjUc+mfMtcAtc+hisGnlg8pGKEblDpzDls12XQMyeKPDFpqY1rVs0Gc6ZgSXAZ2Ov7eaSPTtQm
iqjuzrTM+FtMOmkUug4aWf4qMftSE8rBrJy5tXXYQvbS5SAIZPIIhO2+nNOJUC63X58K62n+wQtk
4mDZfJXAti8J3HCg/3TTaxPDV0XXq7CLc5wqPworagRpoviQdfMc8iffTBlOJ4UVWkJa3KRvZVbp
KDlS5N1nNnOB4ZcJXeCeXPGRaWWGvS/9nbVYMIQ7OPsagCwsfAs0ixONrbPvYPTotpu3+K6eGtTo
qJv+LFhiI0rjNI7gml4QeinHcXmwc97oUHAWduUT4x/Sb0G/EZiON0oGGY/U9DuTrRf5xjxEs0Wm
DtzMzrQqNhbfWc+1uB7IsO5QzfGKV86lHD7ztvDvLHrVqMCDlzyfADijvtVhF6EF3NPmTJUlRQfe
Wpaa0F9vem1yztwMg9dCLWvevbdj/+LKcq9Lm7ejysc9bSoPftIYHA/0iTW1PfTZ+BarlNYdo/jD
IDc5ozE7GyfBZqkgkDbShnEqxux59L0zNlsYYyH1zDQYZUBlxnqADK6+RJl/j6XDGxOOXBjmcROX
5Naz/ldYNyIqMTzTsmt+l5P9hMxLJaNrz9ylfDze+R9PVeO+6pJheygBdaJzdPNuAD4mk5Te3Akl
Y3FzGs7G4neTowg1JZxzq0DnzyUVJ9ky8gpgqzKz8tCCo734nT5qi75WDk7iONThY55S9b3KVp6v
5r2dCEG2Y6BvxceXJHKcC+7kH1LhUO7EmdB1x+VqVrQlBcLZjCFaeAxXfsMFlHGPOeZwR/2G5kEt
mTwi9HTteJBqaU72YL9hqxvRfzozspyvTGXG0cmeNSWr+OXmF+x9f1t3rUkWeJZcdJJsIHDu2U+A
kq6tj+G/WyprqwdM0g1Iz3stie3cOz1f7IiTZUuru8MkwUaldgiSO9OfeenvByZrkMlJIwwGx78a
Uy1xMwhNxOo3XqmPA8PdjbSGW4w9guMzFcJ52VIset+SB7iYfv1py/LOb0sXE691HZX416dQoBV7
izd2FPXamzpFjavjMt6Ap0GuYxIHneFjplqrx4XInVJJ7rdpj/Dlc+lIC5oiNAhypLfhkCxMNEVW
3wm/vE7qV1tnREjpWTmqmPmaqCg7ZEt492SeXkWF4cMaSw4UvJ+wBMgqRi1oYBYODGSjNL61Y7+o
1LD33L9JeZFQDFoGvBZxBLDF3RZ7zZU7JA1xI88Ij/VHGlP+UPLmVzjNm1NuI+51nTGe83YVZukf
02hDlMzemTRwjWYL+z6oPxFjKE3pUItrS4PvqO+x1P0WoekcG5l/2E4DG2ak5U3Q1YL+y1vQjy9j
TctVkB8cXsMcfkxUz2OAerxcwn6w8Z2kryiNoMFL0ChxtkKhkecPAO/+pbp7XBjDdtZcXGITN8JY
AJL2SuPim516NUp5NFs33k6GqiNg+rwu5O9YJJ/wWRlbY0w+JyDCR7tOSCiyv1LjZiimeyaCNh3e
XUkhvFDxvi8cppi6/MigbNhQIZTm5qKABCcxAMHc51nsausxH+sy6jvKMrXTX40hfRiN5svFlM89
jlNkIPAIVjRlxSbBQir+Es1I6zX1h/yBnj6GMYktqfsUxFrbOadBk0jsbhRqL/t540ilTpWDd4yA
5XPpV5r6VecVcqcGWTLNbDvgk7nlctFBJBmnV2n070YJrdpZHEVwCwlwKqvnhAaBQlnztbbOdJ/s
J/pH966y8fJ5zt9+AYNG3vQWxLiGpJPtZhmCjHAoKhXABCD7cTrFbOGRKKzGSNY11BUze1VOdtFF
qY7Czjjw5YbFGreq3YXKHoOMYjgfR9LAdPwSS3E/+KPJpzYq7vOyQPPpVvYAfcygj0dqPOPPNI/V
FhgV8bjYyM7z4j1NTU79qkt9h2oJ0eQ0jdlN9igrc8cDn9+KYHoefHS4Ub9oNbbP5E73jR7fSTJQ
wzdlLx4JqtmKr3MdXys5PycN3iKvi58Zb3Dxsz+zGf29AMHsqM+uT9GnYqu+G9+UZXKZJ0Vaphm3
gSExoz7Q88bP6DttVIeXUxX5DgQM2yu3XdZr/d3F1s60c+duxJ0tZvlhhRrtvOcfrHJAbsqK/9Yy
6y9TzicVLtBYCoDg28ysyzurjIv/fuEj3gyMfKJEx8thrJKvJsjXM1/61yGDfnCzlB4BOroMN6Au
w+KMXHfMIOV6nWOUOQl5XNqeb76oDoXDnR8rIFDYP9LBuycFmzzgcloCHj3brLfA2z/y8XtGBNhM
iWld+1GzmfopcPKu+TM76l9WceFxNKbT+q9OaMm2JoTP0vXe8pALdwHifXK4PqjS+ahTJ4BPF5+s
jjETNcyoiuiwreYUWOSHxuitAzlFm7cJbh6WjSib3PRoY7YgsZRH2FpH+v+8X1LZuKADruNJbe7o
Y+LPoPK9M1Ld0DiTeWxLjlILIVwTV8BmmZAQeUknl30OP42xIxJvB9yLMWUHxwK7EJBvN+ql8z0w
bQgt58/M1RIidh9xgC8fRjRSxhWKM/6SUCJqInVhBuLKRR8RShUq/cyGIel8hO6PCb1+cZzkxTVY
1PLuFT4o8SdbkadX1e/YWNjwDYfb3mjjtw8okdDtePbN/HtI4/JcNfUnN7uXYPGzE5ZZoAeqf+rD
oDtIhOzMhHAOB53aQBdhSH1qVxGbYEUX5UzFKB4l+zsVw18+c4uOB+TwPEu6jxYvs03RC5etXu5I
yh1CKNq3kloAgzKmbISksbQHRkpQO/sgifiDfgif4YUjwteQ5Upm63Ubi5Zt/MtnPDgDJZ8kalgH
1pGC18sT6tt70CIyC5t78djpSM08eCaXMBM1MBWju/c9zkgslVQm74rOvTqCY4FbErdcEIf23HE/
Yj3AiRs+sjqZI9yBSCAC6Fg8c7/meAdYL8mDPfNfdhogQGBJIvimza4XDVuHihkmGu5dkU98tJ2d
7bI+3bkBIonS3KzC1H1eQlWeA2t+HYM0i5KiOaOnlbuuwsTRKdRz39v3sfaukuHWBalnpzBrRZZl
4ZTrD6Y5tVdIXEzHxt2S4qb2SxxkXb/IrbJYa0Ra/s4Uygm4pDNmi41nlsze5hpEkCCQFafHhUv8
1uS8a1P8sstyGA2hogO4WGCzEcs4GZKnnhZhB6MAIkHowHPHQORv/am5t6gUIC9MNGWgNaAg5xM5
6o/thO7qoKPYrLCKXdIgwnut5iZkUd7k2Qcmu/GePhVFo/PC+kI7TB70B7epxLawCyb/4rVNJ2B6
+LwdB2MzkUno6gSsvWVNonrPtXSbrQjKE1wrIpFbyH4dnVDie8QTH07vMbeL0PSrk1V5z3bahFgx
LERVDh9UfIMuUKr903HF19nbYMop6gItmeLyICYsJ6bicKoC7BzGpLdgLqMqddkAoCRsYpph25hI
fSyozaQCkIK8BmV9WiygEhMlDbgsBmx1Lv93rAZM0tSmYC63BWuELDBQsFcE3Nh67dxQRnDaecla
M/JaYZ9sRFw8yaY8TmIYI0PGnHza4DQjAHCRDzmqAcNiSSsOY/nRLjyVeWy/J8KpzuGqDa4yCn2W
JDumbu1yChwmpMSvWttE0GuuEHyIRMCD3QV0RHHZ7XY+HLAdn/spqA3KC1qVbdOlulO9sLdMwjej
hBw6cJXaNhVKGzpgOhflNoDrEumGf5Pv8xkQIBGsd+LJIOtLfcFaMnJfewnWIBOhfMDZkuULSdJh
/qricj6G1dhu3YZpfu++YrzAs+mPxRXxBtKGQ6EBtWVUJjKYqwZ08smT9Y6Goq+cBLrZBSYUAw1e
Ck/rmPHlB+vUCIdAfcVHvusciqYw0deodmT5uUgn/E1xG8PsdVr9yW5wW2yjIQR3wB11CxM3vnml
wyS7pD6rCO762dg2pmgunjBWIFj3rwyphCSdzAvl06hSQbSpkhpJODQ+E0Cnhw640iYkFkwqEulZ
ZctFJPGTaYPmswCWzbozOP/7NAAFMZsDtZtrIBfyacghwvTPzDWbDc7xDT0K42mC5iJSNDQaOzEz
LzUdCJSMwAuIqFdE6srNHrputqmMGF2TyEmF1f2gOQMLzsnwJmjSrODVDMoO7saYLhtOK/gt5C8M
OBfLS7zdsoAJA3joHxsQYTw3wVmPtOQuid6EeXNru9TbGTVH7WSwPzybCHn+FIwGTRcucimr3EYq
CLijY+7mmSqH1QIX6OA3+3FzIiYFgaFzGNOF8rKwIjgDh2ArEfMpo76dmtJvrnLlZvF4armdGEY/
34W1vhDjpfZP6ciV3EGUEn1UsQcPpKLOWln3Yd92+0LVv5zOuzpOsNzLCeRUQjPaFg3yVOUpSHQ6
vbYcTMANoXskg/M0ph2kjFYUe5wBw1b4l85N6WLCK0AviXsmu8irMBdxFEzz0VXTH3OkQQ2Dd4OH
yXtAcuS8iWawq2ZrFzHPXu4WBm1LUTl7jsF4JyCqDF5O/cPvsjY/JhJBz/EaEZmLP2lYVg+Az+5l
8TWX0yNShbprPSQkIPeEpOaSiA2iDuabM7VOgKOE76KZp2852Bsmhu8TSEwstj0xcCK2EXbMfwzU
BIJH+uCKOT54g5NAq7F+G3l4LfLqajlxi4PTNHb4mm8JwZ8sz+TFrdBKS9N6UZO5DTSolfp/eDuT
3ciVNEu/SuOuiwkaZwKVvfB5lNxdQ0jaEJIiwjiTxpl8+v7okVlDAoXuVW+Eq1DEleSD2T+c852m
+9VGdbZBGqJxSfBL1e9wZ1CkmOipu+ojT9j01JzRk8NLOEpp0n3wzZL30k7NqkZnIlTKYljd1sXa
UONz7ekOvQR1CYHGCT6zdBliYjAyGzVOVzNKxMAlpU1iuTk9BzIEzgtSEf5s2Ojgbksmkh6WHUvO
YYaAknuM8NxAEe2zxEGQ/rJy312i5PrQiqJZBZPY2GCsaIjlM85ZlOVpanHj4xbXuzUurwpIfm87
9kYiT/VCFg3CrfWtHWEYCLwDi7dNOov3yXfZNGF/JZESf6BuIhyRvnswi1sFIsZttomLCA3txYef
dBrRvMrCu6iv8g5lum6KWQkcn2IqKs8xN+bwO02Y/xrtk07qkKV4OQ+qoqnSTXlNHJ35w2OqxQRl
VuFJR/iyEL5WriIEsZusvpVePjL9I5JPBERc9irYYJogrk7ku0LYGzwpzs6a5JoFjbUyM50BgDmu
7fnudtqsO3k63f7gaOsiBs/twudHT9hDkxkzLVsbmpuswoHUUZpeNmdIPLovGIezQbYp1v6Ir4WC
c4sLrpfw6MfoEKUNmBo2yF43pRv3AJGnPipbfxWMGSFbSiQ+VIMd3rETTrZX36Ey4gjZ+D5+/kow
b6664jo03bmvDOTslA8lQygkwOE5C0i4lXTt8BsYYwyPTQ4wVZtNJAz01cIaXG2ndeKjm5YieuoZ
vkv+MZNvZvpFJoDN0qzUVFnpoHUPkpnjYdDLmymzbYeTlAOv8o9D0VyEIPNYmWWDldp9p5xWqE8I
HsWz4aQJfAQQxWeFtHVRjd2DVrb2QVoWzmynOZOpl2zc+GJoF2GH0B515mxm7e1MaqfFVGqShtHT
sbgBA7YHYpmqkVyyO+ei0HukWlUoL5h87QWSDFR+PgSK2dgHKYinA1Uc0iT4OgMvOHOYQPWGoMgK
WzaPdxxXnnTcXSm7TyZ4vsKzDwXZObqaqTGI0WiAoP+ZynV2nkmWZ24T20vzhMrSRcqZsexn6PJ8
14WKnKMLkpC1BX+OLiX0jyFK+qVEIc4Cn5He/a9RHSZHVMDe4u7vnmdXM2+5iXtehqSKvtH7LbEr
Bi/IkwDQgnetMU8xFIQhz6NIZRbFa0xVMeezL5+Lypsrl+5rADFkad5Wp869cm/VVzTYRHgaIfdl
Jqrl/YEw7Z6R64QUEOkrnEgE6wmyZqcdCMr01hMCqX2F4vWlzrHZkWC7IOVsxgZhs5QhdIMQKe8L
ABX6gUm/dV1+81uQZoZGct/8TYVd4LKo6o7o3tjj5kiwZXZh/tz5n6iZKTyHot7eqQPUzdEK4Im9
JvGuEvh/qJpZzyjf/FGRLIbW0cByHZNycn/GnKgYDhD5L/bQj6e7JBVWibW8o+TI4I0I8TDlBq9j
BiypYfCNzvcRmIT1iJ29WgVQWbAKjRFKR4GesjPIFTKU/f0Hv5ZZjfXsUDLPo1wqHap5nMWYyxiW
tqBVfBevmEJSBqp2dtHcP+QTQ56wMbeirS4Tu5Snwd/WA0vnPiYrHur2nnCr+lawBF4SVMEOU8MW
7OTu+f7v2xSJgG+6r/aAZ1GiQzK1dOtS43SM2Nd3cow7wjQiaAtWO8Ci+29LOFoA06Tg2xgD5sOx
i18wc0IKCxNEpnd+r95hxATFgR+Xi5qaNLVXMeOvHfXUr7yghoDpwVU2pyZKjVwL6dkxkcTpc1+X
xBIT0o3DDiNO4mLy481jcoHVmOYq9cwZ+W7Vur63B0RUyED8ZxKJq9lm1wLPvmejZES7rJNWBhRI
oNgZ0pSLMnNHxNPJWej1sLIwPxytwgVPOw7BMmo4H3v0cFpX2D+H1MTpxny3BWU1ZtxKKUbhlRD5
r5kAcixnXyMGHLgR0xijESXSGrD4NqzL6AGVIurTEB6/M6XJrbe8zRgLOEeT+yTuJso6U485n9UV
qtwiyCH6GISV63b11QbMiFErhNdcDCYyK5662GHdMkTN9DbEVHxZf8nDrnwZoVPxIA3ynORvjIX7
cz8D81ODTE08r5ehd99106KDaYeSOOQ/DJFaZKcyGMdLrCizq0liusnGI3b3+lpZFIt3epIInRap
XoGyNs3kxsoRW3H0OMds+qnx5+sRtyQGXV5dSDieXEgAqzD0i1ejKFYB4akXwyDDU+oZF1LTuZBl
4tnijk8VjR1rbKv0dpomkczOm27Dbkwco/14gcXPOgNf/R0PE3XIqZwwPos07sQyuxNZuH0JK7dh
BBtsFpYEI2qrqtE/mTZlhzE0B8JXypc7YN0dI5CPqWk9VIGauLvci2bnnAOmSI9jXS2DnOHNOIbI
H+vYwhjWC0amnc40/L1qB/rHuIVLAwuoR5m4iMCObdIUEDM+uEPiEutQ+H66sQRAaGmFBBpKPz7Y
OSVxwwF8MdkXzx7o+4OKNGFdlvHEL+gi+cTXcLclViGMA5N587LgDbgjdbPbocQlcxKf2NaysvFU
M6sKZ1iXhJQlTPexn826oMnDTWDidu5dzVjraUijPT8lQVhjWE+YyvP38IawuH3QtNDf5DMeEyuI
GJzynOMU37RVwCZ57A+FZYvFndVLYecv8r7Pb1pcuZu8Rpf3n/9a6voXuAP3sWpZe9A8p7vUDD+R
mu8TbO/RUFRbiynkeigIm6T9LB74g03iq+MdV63muIk8YmCT5ftIt1+LsNnc8VyVhcL+TqQjWBpl
RDPN50b4NORGtfCh4NwPRAyVoC/ydOMQCs7DSftDLAVNcuExs8Lg2Q/yD0qtyNYq6wihVbAvi8j6
ttuwg+QR96dm/tDqeKCgcYtdXD+yGjlxSc/n+z8/ZN67axT6Y9kXt55ZAvUSX7Kc4LvsQQrdP5tI
zqZ479tNSzoc7i0z8Crc1g1yhJIXgT1a5k3L67Vqqu6D0E9CS33HPMsii05oGPhCx0DDRrRG3fPa
CCQI3jC+2cbR6UJ/n7ttsJxkFr+lrcuq1tHoLCpHMJSYI1rS7rsLPPM9ctWp098GFUS/INqg4xCM
qP9Qg+rChqcW/JJ6iNnCwQFAus2rpsEQR4ryzoy3cxWuGjXIjUhQAVhIDe8MmQaBwEIwWTcd1c54
R+PFHsVrkmXmuYpe7wdtEPgpJLX6za1ifcmZ4j8OZcAPkcsLNEX7ZoCx6BNrDQ6YS79X+RlR2RUm
vbayTMkvN9M7NRF89FhADhgggx05oNP6jk7oZH8ZZpNbHI/lftTc8CUf/dsIhP1hVCJ6aSPBlM2N
AbrPXzRnP5zNjd4MilJ94uBubC0+eqjNz8WQlMzecPVPNfBmrQM3WgYCRa1LbEqTVsO2j/vkWpcc
xrXFRHfkptvHo337w0aLewgAUs54lXSLRAQad8CIIFLdY0Qk81IT6A1m+86U68c/F77yOh9lO8sq
jH5aw48ymDquaLH58+TglypoinmulwmQiTR3cW2Dhqzz9iVm6IjKbdCOQ4hjBe1vfZLWVJ2i5Hw/
TzSZD9DoXAvHCghCjSpkkfFG2d0B7dPoT3vmFDQOLStGN1HRFziDq8uJdVKYBhd6U3l7XU/Uuu9d
6CjYzteyqIazSn/fK5yMe432Fe6T0TfuJklJSP9zvxeJO14Kr3ztLNtnfstpFFoYAxF8qLUZi1tJ
+s6DZ8TWLWb3OjklUSS6NVKWSoNhTbt3/IptTWMGeBlGl9njGOx5UZK06hNjGWEwWbE8Pugoqh6b
oGAvPgPP2SV51z8/AqJCDb0P4eCmK8sfI+LAWWwH1qUuy4MWz5kqqFwPTmi9BlqQbkXE3hFtAEw8
uEIlSvudT2r9jiuWwRMwIx7L+R8RtXIhOWYOWSiujoYRLUsChCUc//iI0VJV2bcFjaCp2+JZVvoZ
CaDDDMjhMwr4pYYz/jnv6a20mFTRrKxPsZOrR1xv9Ay8HThLxjc83nDY5t/JxVXVEmyMXdRVhNiG
4lQWzqo39Op058a0NpG43Zw/9QdJZhqxvrB6mS3THhUzG37WN7ZislcSTRNa3zUrAd5W6zvkN2Ej
ZDamde1kCbYgs/fIfB7iNCyXd4yM6GLrIrsQ1StKP7TuvwGK8O7gP3qbZO8xAFNR2Y/3H0UwZC+3
Hb41jtVAW4ctxlzGSajPan18b0N2t1ldP+LCsZ/8/gXSwZb44fBTpkW3TCzBfDJy/E2is0+BX7O9
Y1LbLso2bWJeipbQPZJ0F+TJwYXFgA0MNZ7t8v9oWbDPdBhAC/bm7uDu7wDj+6lvh9TKSrp7gRIJ
L2UEimc+98EFAnisKSfvfVvZGcYSsQTC8blTQ0wl13UaFds5OALzQ/RbB+lXoP/fDBklLRo/c4cL
GWX7DN7vgt7ax32HH8p1kB+qZlh3Dsvo7s4dEHG67xMoimjOonVt+TF9CSWyM3uNIQ2w0FDDV60j
askTgxz1hiicPIBy8uc/NZwhzF+qlSiU/Wp6hML4cWTvUDjYryQEs3c18o+8dpNTDsKK06gtFm3u
mGQye/HNxrB0DCL1PVh4n+60ybFCx6KPZN0ahec+jXXjr6rqN7mMWFKNlA+lwZoQRO2S0WPPEqdD
S4vRb+NlVrzXguDZhjj0WHH2qDktBjkqf7Vj7lL0uv8nhYrHhxIdMUiEaT12bWszUiEi16LS6QOU
RPeWoPRcfU/kiDY1SEz7QdzywGKSmqivUo0aa3i4HDY4zUXFlXM/K++nJqdnmbcGK+EjGLViSSNI
+lsPZcorGBzcf6pUhEdEvXLVlICybRdWUq+ZPqwrY6cL+btjbLxJx4zl6j3Zpz8hRMl2PnKe7eg7
p6hsouesOVHRl2+NlVH/VE70DBDE/XPuWLwA5n/ZzFaPaJL1xit8a8nb1t1UXp0fSi3n7eSYTxY4
FNWQi+WG1TeuzJPQ2ZVHGLkf+8D7jenMYBDn/M4hFV5qp/sxRVa7gcLIaCCwgueCmM8udLYTQpYl
yuj2sWi03QBGDwA4m1B2Rzg90wjutaQhy8IAqXYLSm4u4LWGOJL7oSJ1j9vCbla8dacHaUwsEjnJ
epdXdxeO21xRVI0OpmeC6K1Lnjv7DoHMyfKHD0ng3dG1J+/IGZlAgGHnlXLGPpWcZ0E29c+1QZPq
pdYrx1b8M0rbq5VlHtoQeWCzNq5Kpvq7sRTVg8fLdpFUrM6GonVX99t+XnIzZhtP9595bJ5ybygv
olLMpgV1wT3lxIR9v58afX+/zOzZPl1ZOm9jUssMYlrmDJL7n45KvpMW04F39HseENdbR7K6FaI3
eJY9/2Cn/dVKjZ2aY61UaVzrXsME4HSHyMAL7k0nkCXtGvVp9jwG4wQoggoqpf2zZ7gIhCOTzWLH
8Qtx8Sagsx54w6CLmlpqdJPcFVvvqut/fiFJA3tHohpjSRVegnmkMKbBb+Ri9gbD9TfjVXNT9YWd
kmsCk9LGqbt0M2KPaSk/O+Q2rMY5uzST9O6oDFD7zVVFmHsHJwK70Av3aubxE364Bt6M9GazGMdJ
7YSrvIUVQL0/MkDuqmWup/twqMmUa9Pg3PrIi5SXlJdGspI1uDSa5VDW5gr35xvaShDTWLaXtql+
TwgQ9inaQO4t6dHJhat7HErma2x/yaraTzHWSO5HubWJBziXeUeZwzYDSwKk9DIIkcsNG70Yxp2m
iHibWW2PYZU9/kES25a/acOEkDVAsHMDnVSMBuH8oGSaycbQdsLZrUBjDeqKrUpMhpJSL04yxgzh
mIhoIj7wwECjaPGy3v9oDNoXGzrN0s4E+VwuHXLtRx+qy7dplv5oWXE+aLX9Qf61dy5jzv1cPKEN
7F/sDkBc0c5E0ftBwsj6IWuYCuuF7TwnsX6OQrj+TW5DAc/6bP9vlLCG7AckmI548oJbOLBzenDs
r8ljWLNMkNwpXGRbg3DtVFyS4MH3XoT24hqvlflaW88oVBaV4SxcnPeWiaiamscwtRXnLSkyy0Mu
doQEmyBWmm2T77xm1dYKz/rHWF/r9joPev9NN8LcZdRkU1lYj4WNy11LD4JQCea88nWQNnOPaaWo
uAZ8jBH8UcTb6jeUoWiK9ghrdgy7P3R/FsxWZADUI7BN5S1CkzFHT8iSMutXsibZg4aYBxGnX+rG
ekK3ucadxc0TG0/94H+VhrPOC7hCU1Fqy0Tal7psTgYgEWb4/BRWvEvxisqiA43n2tmCzeU3CqUX
sgl5duc8JC+396Ybz6AdC71u0t/Ctln4Old+HFRPNJWwj9ga445u/OK5xnEBjizBP9IwdBnXGlZt
5M59kOBqD8kpgpQqPDabymSDNZGLYGViLQWidpSbmqmTMubx9JEiusur/0uWqvGv4RSGbptCFyxH
LeEI8a+xtXmlSp8Md3LRq2LVM+56GOcPiXdJasp9ZY0lyys+uKLkg+P+49P7n8mG5EvdRwZToYM/
M709mFIBOdDylEQHU8d6ZNvm9c+Hkuq26Gl7/poTtf+/RY/P3+i7KMcqYgpZ/8c3Xn02n//tk3UO
b3W8tr+q8farbtPmf//7nxTU+W/+v37xf/26/1+ex/LX3//6LtqcwLTbLxkV+X8NCTd0Ilb+51Rx
0go+8/8eK37/F39ixQ3/b67uon4QtiBX3HdJ9+h/1c3f/zL0v8Ho9UkWJ1bG1m0Pku8/Y8U9vmST
ZOq6PsonXfClumib8O9/WebfCC8haNYTnsk/dO2//vmb/yP/lQftf8yDFbbh/Wv8iGVY5Irj7cFr
zM/4r4EoYT30RtCBk00yUa/q1ot37BMfO/BHe1xzpywRa586hmhS9DY2iZke61cG+mzlRrYRHupw
js+OyEIm88MEfIl8h51tZO9GbE+bXkOGpWxVb6rAwqCSEIan5PRD4dF+jfCU7PPhB1pttRQeWPQs
2VkWLM3QeDVdjL05wtf1JL9Hw2ZDPaRQbYz0gFRZodFjb1hP9drRHY/MzRpxlgjPUhEsTURKAdfG
fzYYMk00I+shMKgcLfsxM9Jb5qL/0eCuTQbHzxBDt82GCqlN360bp6NAd91j5jPj7drlmKDDYEVA
tmQya54Jmwh0hIh5ZzwxOzRXfQiCtpWsiad6V84pdm41V/m1fpOYGGgn2Ic4CgiVm7grtH7+IH6k
ddQvgqHinsT3BF6LYaVZkQoq2Zsv2knDKEx8ha+3wzz/3LroMEBoIjXxvfSLS6TBL1Cgs4PdEbrx
TeTRvi16enIHARrH+9o0gSiGzmzERyGB0irHaOZSSIlIKUTFQt9owQF9k+CS8H6U5LxuMkhQacb0
ESsok/5gPOleEh16ELVWexqL9CIij8H6qKfEij4MYfUlsMtT8LkSkwOHPBXXskFKjXyqe2+M33ZB
pltotlci/ug0rHEX2UdjJmNUDYIyp5cHHc0xBzxJmLX6GpJGLrFqTzApfiWIQhZ2X6p14b4PRL8u
XeQIK9NuT1al6mXqZexOSv1NAcLbRYh88tEqlxUJ85vG8IqjPph76fQWMjAZroysW4tBM4lyoHlt
CPLcFNk+tlD7RUAQgfR7W68qP6XlQa5QdbJrCrlM6uRzlLLeUQEsAijFKw+b2VJvfxptwo7Catg5
t9HCxTd9MsWJYBr/TDY1+SM5CAdzoAKO5jhOFVtHgmLe+wAKzNR5tz5LzzIYGBCkMA7qRn9rI7Jd
ulnARXyxiZpFD5Zhs5KD0a5anSWuZ/WQjmwsJCm+1JEtJqJHtRw7aBOdgdiCQSykTnIsS6NZtKHY
0qAAxhjRdnUN69lwSIOVwJIyKSxtZh1kG2gteObQoOsgVZFhlski1UJ2zobBTK17M9p2BF+BZ6VX
XwAC8y0KeVbRdvrZIYRkgdWs/RorjdFaW28QzsZPSIBra7GsXLytCBx/6LXJOeK+JBM+WXJQgJnJ
Zahlcj2UGEboTlg+qI+gfNPE8N7rHm+o4jEPaITEPK1Oc411BCwwJ4Xhds0HhMHacxoXLD3flGFr
x74mvSIprZ100Z/K7Kr8zQgB5xXhETo+BqrEtDBWH+Jybfn9Q5U1OrkBaPMKTZwq7LMxhpwsAg5M
e7WvkTHi10xf6tI/tgnrt6mc9liFNhr6ik2RGh8lXIWTuUCdUxwmRAY+O81jFO/1mE1i56HbnHjg
hhxOhF6Zz4joqU4dlta2st6g+D1OvbyMnMy7WBsgJVPLxhkkqXzorGWFucUvXCwvnQYHs3N2I9kA
rpmX9In2t5w8nui8UEtb9oCQAKZiQYa2DFNF4lWCbcXygdBT1kBmdxMJSPG0QwXVpPorWRL1UuDe
XJoRY8IUiKXeqM/SitBoiPE5S3QkE8j8F7AArFUvoqMdB/F1rLBa2FO/Sry6WaHYX5U9MWzaqGWb
nlqzlCGpiIiBl0wl1obPSwo6aHtS+nfuMHNE8YGsH4CFFYDDs1Ob6EUifqbOvORt+paaCcErk1gJ
L/zp4N9AZhVieqQUpA1B741zcG3kbkoZiVyly8pVY0Qt01dhPIQeKx0s9CsP0eTaQhl7hXqUIPoY
GSBlNce8yAq42nt+Po9cYSal7EfcFZtygK3k0Sxiopy2hStH6AT6Uxi5P4i3ZhlQSv3UaO5VRx+x
841B22qq/rKrwqE0gyZedu3bfWcoA9zjgUn0iprEm9kk1tYNix+BkNWpa59lSlCKPU0rr0GflrSW
WjLFKtaNjUpYAD44WF0LH8oZxdLT/PqcaCOvu7xUK1vk7UVK5lhcwHolX0JlZs8qJz9VwyUUeL6x
GOKqBCstW+SMhrX3eVUT32WTsIK0jY3ks+6ZxVlMAtsTsBLdt9wHU1VEBI3yzIa45305Pbl2CGzI
6kvurx86eRgHJiVwq4fwwfEimtD0Kipc1mkzTjvyBBG5OvG7bU9YOYNau+AHnDTPPEcdTrRwst77
SH7oxVge4igEWLWGy2Ku6ympX0yPzM5kiB5aG6Cx/qCcvPy0zOdinEk1o0ECrM1pX5eTsyTuEntj
XyFlmDaGUh7tD6Jm0rVO0Bjjjl6ISI02xZCSJulhcL6DcIjAgHVqN+LBxN2C8b+vkFAHDAtuDe9z
zOrGum7aESwPwrbKVTnCvbBYFjiMPlw4iy1RL/CBu0/pDjSIijG6wbp1YQrVb/3aq1ZxFbZvM7u8
Tzz7CAVerKlLHkDExmAe16MXMHOL8NOQnB2fw1miiPjXT8X06SWo/Cb1Vo+k1bZTsCtDjV00SJwL
jNtz6aicxUiDaHTemN0/rTOdR0pztdnM9w/itsFxs+rgkq/6kjGAE5glLkAOLb+T/pEFqdxy6wPe
DLoThMT+dP8vqzDXdCM8fXqFz7UNeKzAI1nbPJfJOXS/7uSxpCHARtPTdUK//hwZ8BPB/uibhvkh
5BMFh7zmpgB3joTM5FNN6nJdKe/TkOGh6A0MCvClAFUXvbXBuWCdUZ2gtWfYIfW56sreqSuDqzJQ
U8PQNSEwTjSLe7RKY6LJh84qwHZlOAhR5dmbZpI7Z9ZnmaQ7r/wC1U2nxcYibdWqJNIQAoQR7dXk
bw00bUfH9H+oCjxM4yIbDfbSGsVBKwQv1eKpGfJVNhozveoFwhXHvsk0RBmGvjQwkVks1srY74EO
2G+e4T8GMF1wKnTvynkTnnMxkKr2dJsm/DNAPwQQ1HBxElr/Vg7QaAEO5JT96zh+9O2PQVMnT2EO
xM2RdeMqR7MEqishnWyqKGY1l7mMWrJXW5ZQImITYpRMGPA1SCQxf8C5w6JvFsQlmkib/QY2OXuH
H2HOgiG1xS+9TmhO1YTIlqgbgnzDBQjnjXCfe0CoHnNVT55bMaDeNroThpED+pIDhdwpwE9eEomY
lckDzMVdprytUvXO5mxnEU+WWbCttLc2dCBbshGeYPom2oZVHUQs0G7IKCg0mzMEvo5nzSk4ivjN
nA46Huk5E3G6i3FisovDAAQUxfAUfjuKKBmsJkDmKKlnMx1Engg/KyYJlvbLUH0pnM6R061K/9KP
cI4Rj1tdvnSGYqUjIox6czUdMiiWQmvZZnjr+eC0cmMNeIAHp7HwY/vLJipWlsPWi99QMNdIaN85
j1YuGT3liAG1clctQ3Wn9QAlTC2exQTGgc+4zmgwj3X1tz18xywN7QGfEFX7RKUB7HmRtd2iji4k
cKT07DMnpAJIpTNiKAZwMki0ZpZXhzLIN7pzilCYeHQ48dMyzLOPwbhmPv1G4EHU6/V2KxzWVr1j
bevixZ3DIEYmonqBaONUz8YA5KCBaaw7GzGAhgdlvGS1WESMbPGYoJzADbCo+nFnsYLVK9hQpfug
8m7BXBCwlf/qDPFHEpvXOMVAr6OvXlAr1qTMMeciNidT2Ngipns16zmeRPaNAFVImlnr34pvQfzu
A/ks+9b42Zg6b4S3nJ3RLJuzDYTLg+CMRn3CUkqrcFWX5QKJPOozRUoCsSGyWw3UNjgkY3Y4YVts
HbvHZm0w5TPsZdUw0smGI8CUAK4yG8654pZclLSMyKhoGsgo0JaiTXh9EOaB3JmQlALLvoYoFYA7
Il9gxfSB4wlt+loLf1St/2RY09WtAC4WDQAKADut8s7Rs4pDNG8zmMvJWAHY6b5zxMuE1AgwycRj
VhtPIY0i2mLs1/Z4S6fyyw9CsQoSjwCgIeDX9LL4MTI2Atws2BsSDrgtsYY75VXvxw9Ql/NALWXC
nt20GlVaFapXZ6TgaqmO2ZCCAER27+vYOWrCDzT56EivW4OweEx1k0WuQ4yY8Rnb1dkdpre4WALk
gr2NeAKLi/FWDQvvrXWc+UTATTlCYhJjN9A6YBNQ+puhQW/PGYNq/IqIHocYpIbRgPC3iqidv/Nj
5mSLvDRAAWJOIzhy2s0LlDXBMBMAm980e7zYeBtixTW2aWB+BxVBTUUuf1a1s3Xml5lbAS8jIYuI
QB4ev2HEKKvgRUaA032n/GqyutkPYfY7VNonEK5hmZZK0Jnp61gADrM022E6nHKYOMXJaDIqtDF/
JWXbPPjlAEmPOHRW8lds2LMrizCVWHPmjTU/I3LBCo29DTGQOu/icMIb3WVo6wWWHVzMVZCg6CAC
AHwX4vLchlnPNipOllnqDbNFA51jxCQ8cZIbMScrF3B0zVblmkTkr7gcM1h0N3nuepsgN2g4UrkO
SzCEo/tgCeEtc+JHsRAiYXKsR9GPGZvHTMNMCkA3yJD7UYeMSMc7umJbrTqlDkORM9QmmC5+89TM
kFvURJWH+DE13Fy8txiq+xkTFyJnPZKTy5D4rr0BoW3AHhDxbhCfYfPQRkev33LBTHzdL58GevLe
B6UfArixHhP5VBAs7h4qJ99oCa1r9KtWn8P4Uw5X5qFVexmHQzK+dflevRRADL2T8METcxQ6TzXb
mkF+VNNvmDtIcPGQZe5irOSKShBW3VHSrZQOODAZkdANt7l/j52DXj1qzWc6PnZ1SiAzK7/iOSY4
h4O0ZQ/XL0iDtrOPwuEibHee9oDT+63Dg9ruYf/76ZsWPTOeoOfPeU01S60jGzq4jZzZ5EvynTGI
6y6NPE6zAJNTSuoduAzW6MmPLHhqhbXCcI7hov6U/lvsndGZe9FrEvwOtG8pOSiNHz2zGxez2cDt
w1sFnte+6rcKXxw2M1w89fAFmhIGB+IA9QOho9aTW7AurfVkrf2Z4w62+83Kf6Tu7TzIo4Y4mFxz
BtFBuwhzFoGwi8r+dS5TQjY9J9ID2aFB4nbZitkeXJyAoMO1LY8Ze029v6VJNsPCyGPD1YuLhHV0
028IbUytc61xhnKn7+LgOMXPUfIa49xte2ux0dkxa+gPO/Mzk+lSq8Ol3/9GvkRyLamM+8G5Cfg/
ChmyH3wqxD/mhut9IM3KJi8VKZaslyRyrqtyK1HRV6QX2XOk08XdpC3zl61hHNrxQ7afFVuEAjRh
L66e/5CoV8BiTF+I+PWOMjpbw6fXnurmZ2QQGQxjjKV/hvAb5gUYaY6Y/Ni1KSJuOomSHI/+s7Et
XqxfHYInA15K7wALeVPxy8BQaX4zv4fiVnsCYWy89BDBR+MVMD38NMoxczmmr3bynspTkH5B0Mqo
kQpMoKX6crG35qSjnrzpOBlvCDgXnfOAEignLRB1uJw2Zf1F0KCDsz95KBkvBNcAQLfgR56s/YgP
DoFgy7toRRKkrO19mcAeMZeDcdDso55valxLPMEGkX3HoXsLWNf0/J4r3IQmy252JduW3mFy35zk
A151am0L+Qvl/ALArEacX+ZcWvNIOEsqj771U1g/YyzR9LO4vLfkNqAVSLsNUAKin93uZ5Y8GGW7
l613VX3KLv6JKKr1RLyfHT5yVPTarex/O15wgKJMmfxYyydac4WprhpYWrhXj0IlsLS9VQdLR30g
fTOaR805mNi6yaJ8YAO6LO1PHZMzBlapYTIeoKeRvh7vu6wjTYkpZeRwMF4Cl1C5VkH0E1ure+Hv
ZPJRDBe7PbTampvdByLUFq8tCEn7GJAgw6SGAXG3MfkdfVUu5sKq00GVP/vZi+be+B66/+C6+1T7
cOG1aZR5ghGCl38b6knE2yi7FpTsg3dxi1ttvpiNtWgptz1ctSrZoYnfqfKH7x94k8mCBn7DVtYI
XmtwvsMvvzlqBs7bdd0zAVg14yUIf2jmLZ9lRrSBUKXT37V/Gakzo4vdXasS6PipcAmjftVHavVf
yr0K69K0IIp3g7n0W/ADyza8puxawuAlVeeccEDm1qxkXpLxEVwU36/PgEus7GBXmf0iBd6GjaOc
3mRynYwHok77+MAEtc+PBv1fmbG9yjjCTnr/7kiuuZ0e87/47IzyOOLva2z00/C8QSNueJQ5AKOJ
Fbs6ezblNoIRk6V5jnQgOEPA1mOsngRwHjXsCtatMkDXDWDr00UZfbbqkjnHkofPEtci22K/bs5+
eMr/D0vntdu6dq3hJyLAXm5FUlSvlm35hrDsZfbe+fT5uJGL4AQ5ybYtkXOO8VfraJXHrLwk1Qkf
In+g2N3SZmNKHn+RPj1yDILDRYieLRRH/BOTmZj1xJLRwnT90MCGAs5haY00Ope/y+DZ9VcOGtwF
qXnq4096sufpVqkfTXkQii3tjxjth3kbhw99OBRcYj3QVPaPhujJunPGZNkuk4/oNFr/qpbfhYYj
DuP2crwGFkMebjVgp/083zFe3Mkvd5rqtwpwodtgTCERJKX4YXYvScf8Wf7T523KSx0RWTbd05xy
TMfXThmhproniQ7YRqLu/IKUXQ+Mwp5pjwqo8T7JySuXvgG8+O2t+h64FZUdySXLsPgnaz4pvVz7
3TkbTcITUzfTYyef/g3BRxec1fyeSVsZeZLO/qNSxxcRSemw+PExLnGNPVBHTsh6zx8VR0+zWKuc
Dh6JOpgLy+imENOn3CyZoFvhK+ofNUMzdcF2ioM42S1J/9VPNT7m5i0l+SJBvMTWkyzg0mogaCfA
6ZYNyqacfhPdEfMfNXiLso82JP6EB6e1RsevTrwjwPBFsFkKHsa1NZ4zwMN4TFZScuRSVoY1z48D
zDssDrpgz6eOqEWpt2X0kNjxc9IT2xuC7ggdaLgz5hv3F59Mq9pmdudbmbHUymS9hTuzPyJsz0s3
i34G2PEA3M6aXm1JlAr3M/fmVD3M8ZoMZ5NpnD+Jr2BGPd7fU0RQOGG5FInBUaedj1VjeGVcOTy/
xSd3X0zDyqx7Fh2k6WYiUlD5JwWeReZhBu3rEs3GpWq0fxobq9Se2uRtJBMnzj/p+GnunfWu0lFF
M0o54PmdPF8689IFJNabG5/4hem7NzepfNDQp5jrbn75zJnCT2rSaXhU9T0/VKg9S1zxhGvTj8Ti
3+7nxvOpDhHO+JVWHKKxwD/0nvoeiBoTu5yeeF4VYL8a/djTn1KqAHZi/+A4Ta0X+dWxdqBDhdR6
L9e9VjsODCZpx3/Qk1q3YqYaonElc70m+Z15QxFfw7hLSY3lgRA9E804WeUo9tERR4/SRfKkzhqj
JAa+By0qPEqs/qyRBM7yogYGrzrFB3ApPA0M1qoCiHas1e2g3IVMx6bQwTDrrjSpiE9hl5CwVyUB
xOeEKkf+e3xfiKBto78g2efPteV+S8cQN7Nofuu1AJ11N/wDqznpC8R8+rgSja+EBhODXwvjbJf9
9MJjwIYslVe6SHJpbRXgF03maNltGN1aOqigPJI3iMcK94wufEzDd8/XErCtlRtuv7i/dHhPp5G+
p2rX0n/XrIfhkY2O3vyI6YaswE50daJG8LnQaTpdl+w1kWsn+qcZR/yQJBHjHHN4ihX/jSa/YrDZ
b1MscTVzCBci/a5j8zeH62D0Wh4omcUw5FyjNzN0saIqzSc2F47iBM80XGKNmsZweGVJX1bJh+7t
nCi0YNtheemY3wDRuiPFRULoRKSwzFt/Pprmaam3bDY1j7h4azKMiD2RdqLTeZhUiLIwPf5ZeXW0
WqhF/ZMqwUA+hlRL62cjvQbDtgk2SeJmFYtc9SCaF+vUmDxr4l2pDxF7AvpcYHtSMy+LFI+YVaee
9uLO9GIy+VMO+nupvbLoQ0cgVVywaPahW4iuYu6KccsvohfeZKD9us1MCjKQ9r1kKSTivyPDqH/r
hE2jnaAf8LASXw1YFcfPIUHpfS/kNT+SzQyvwJ5iuxSnR4cTYD2qDMc3xfhusj3ekyRcR/CScrbN
W9RK23jx/sWrFB2/wkY/zOdx/MjSu9x9awrRll8trGCiZugcN+hPjPBS64emOaRoZf6U+R7r7zTV
27IIfBP/VTS/AuDhpaouY3RL04dfnsz2QGrQiuoZVC1YAj0rPpjtLZrPvfovJn4NQ/jiSnbR8ajS
bxzfo+5obuuNH3vSCoawsK0VRQuyM4XH9uDr+0R5lsJujg++eEwJEpi9erjMw18ziPBNnNQxah7R
BvkaMxcdW1/si+jblSFxFVbvd3LocGvSQVWO76xusrgkWpYVGGMEMi3wjw1W6UqkMpD/Qy7PTFww
S5Otip+hjQKGU3bFJdJsdTqf5lNk0Vi1ZLXsAuhY66OND4hII8OOtbOJTRByxMmkT6vcDtYn2VEN
knA6F9NrRtSeMf4YnJCR8N4Wnwr6acP6qqg8zl0x39f5uYo/A+HQzuwpyZ9iHUvxMk7rvtuBVfgV
kQobRT8HCzqP5TwdBtxLJejaex0cItLv1E06rtPBk7uDDy48f3UGnxGnZ249FPFiSseIR6bcLvNX
o3iqsWdVAdefzx1hOhP3OkmJ2OdsxHYm2fH6Wm/XDXlD60a7T3AhErEOPYo5FimZMPDKrcmnjLuP
TniPJDz71KIXSNAn/1/GJlDHb3zg2fAmB7yGe9SG9Leu1OpUDmzG5b8RU4tOaRyCLVl+IxSjUN+G
wgsMQsqwju7JxBvfNO74TPzklWzSUwiTF+gnMcMji7ou2qXt3Qz+MgiePEaWNTwnwON4uCTaqUuh
zBqNtI3UHlO0XDH4UXFLQpyu6TnJd9DtwR5od7IFVFBPolzsLy16TKzGshdYNim2QruvzENKEU7E
n4VCkV4pMHkmYmKm5PmT8x8E23sVNmzU5DY2hbA8JlzZNgLfUP316SuP09ge5N1cHQWOo+ASFke+
LDXYzBNJJG9CDtHac83864TU5rkDLDiHDut170YuLuTOUe2CtGTi3Tl/J/uFknXVryH944+Slip/
py8TbbNJLUINCh5EaE/+5Vf/9IxwaKCEW6kRIbenKGKxLUO6HxfgeheLNwP9LVi0w5zDompP8zUb
GMHDP5FLAH+Rmw75YUlXE3U8CAdu0dF8zu2FVLZcfFjKVnAtO4NSFZNLZfBJzquJ+XQtumL1E4Ax
QWzYKpbahMztDnk2Ic8IfzGNfBDkpI13rXwS0hp2oEdsX/El654BUQaZ8NugCp3k2DGmA0Te8uhg
Ix2MPaW8q1S+LBtQRisFVoTI+ixjjaRzY5UQ+GE5VrVT4qeYXgjKkIeX5r8iUwQExkXCTt+ogtfr
cB/xzci/5OrUOy8ZGktDR22Pn0SEaoJn6IdpPEjFQwZYaZ7TtDUfonAQaS/zPUZoJtFS3c7m20xU
bvFda55YfMfDSdDP9BmsGgkv3CYKrgEzRknqGD9A860dzxXFqkO4afWd3F/L9i9u/hTjLgIpL7El
JuyqgcyyzPdEqBXRuzT8TnwVDTewSMZ7QM4UedXbEmZh5KPYSBK5Q88ZAIwpwpE0EOPsKRhbq7oG
6QdBiqtCFsDRyeqxtf8GaOhBoDAr32nC54KLUfRjF1g4w0laY60hq+qNt0PyPerJVrPCW88rsjBR
vyl4tOXvpPKtnde8PLiucemmemFHISmAH4K1LVYvYh2zaWMab1r0HqXHhPZd9cj5lirvYXM1sq+y
Ztvfa3itacKkDNV8Lg02ZNXUnJ8S3SUDMJ18NwWWb/Eqauvc2szya0pRCXPmqaA3SEc5Rxki/bOx
slatseHIyrlHo6whRGHgKLrA7JIvrizuMKeUH4b6pU3pho9UHMku2OHUGogdmmn73kQSQkzM6K2r
px+Aa5P2Rj17XSI132t0ALeQFz0VEXRSy2sQSd5X6QfsZKSVkUSWo9C5Q7ELCFygLyTGLweJz1jJ
Sa+9KfVx8MH7S35b2eGAUIR19SfGu7rbIhGTK89IXz2Bf7jc1fFGaR3XBJImfCdy/4iRR6uUh3Cp
lCcKtOpyw/gKFBRXHmpAr26AoCHqjHLH5lDJZ1+mFu9fozzFjOCfYxo/ismVWu5HRx9+6uTV+qkb
hWf2R51Xgd4I2Rlpy1qJmKCQZiL22DTTlZyxIds05I1O+0Bfh/G3VfYr8mGlYX02yfBPT5b/FmkQ
TWibP5f33oJ05KhCQ7xu/nTdwaBs6S4uyi6jUyU/jDXGNHKHvFTGPgOhA3Mtk09Zdzvqd8HlRDBI
38nzDbvKTCRTt6Ux3dQfhbgPvIZOklsF1d58KbGBiFpdY6xfCSv+Lp5Ba1eQTxIetUDcZEa/CpRn
nj5ENwFCJh1/elukUriFVtJyiGPGNianNnficARwgiLaUy3IHvDBg91UIX9ox4636dNHON+t5Mvo
yJrbN8r57100nzFXi7Jgou1FHd2R4iwWZYzziD+UpRtYfa8mZS3Q4IupYxXNX6nx0kgQyqSrbl3a
aqnmvQ++G7PJbnk6G+swju9hDL+QEUA9Eo3+r0MERoCEhpxW6vghvKgDCcCtcjb4OKPVhUTPVTpx
FLZ3mTmlNm/jfJ/XGDmrn8EWbSNZ6y5+csuhdBjwSABFVfHS0MbRcIVDq8iSuSLDbTUqv4UCALHN
Sk9RD5W+RpVolo+UKcyvsN4YAjiM7pKbzrlWbiLXdAhtZgZEwsKwliieaDcrg+/dHZ24uhryb2wj
4GmPdFSDB6Ai6t/S5eWGWkCnaxOz1k0MRetWupTTnUi+wSVhauMvFSMlyH5XI4Nj95fXCqkj8WZQ
KGKwCd3JLx17v/gShvc+O6YLCEBYlD68SYVbhjynNlyxQ2AyF47GLU2iIC0G2kgLEXrDEtoh/iAz
1qnl8/LnIBxvW/LruAT1k0STEQiiIxr7Rjo2y4XeMu36H5pFz2njmkV8KLJd893Xx7L75KPSe3B8
dSfPJBGZt7T8tEiCJ3yv73g78Lm3a6X715Jil02farhHtCWwBvHje5G1eqUP+0H9nYV7V59N7Zt+
5mj6F4Qm4M6vupbxY90y65UJ30Zd899n17D5xqYtAb3tXt3qPRk4fKIW+DXbtqv528GVVkvxhdUv
aZN/0nhPhkewRKiZW2asSb7yMVRE1hJ8yZpO5uOC5UvfAo9EnpL5Vd4ViJjEzZ3Km+ZVuVXWMRsI
MYTjms7Xojl08ZavzIhuiPYb+SgGn5AAQ7QBbSVeLpfstt4H7AY9wTn5OrPJ42Rb3fhbJkYWdi5G
4iNXQbIdY2ocyM9SVORU030MXgEJSWoFfyucVLq5o/YRkplmEaTapZ3dAElX2aVHfEbyE+4Cth/i
4gCZo4CSNsZ0vX9Urup1VHR7xUYtdqU3IHvxBuuqTG8qgdAayYqJdBMBL9LoV6bbQhk8CitA90r5
hCwWBGSmt02Jnuo3ueCyx32vEGJIVooTrviFRzjTeE8CbYKbUTiY2qfVTXZTvcdvakmk88dy+vTJ
Qy72qje4YuZFxmfKKT4m5srsE56AClHs27gGDa+uZPqDVnmGwx0FYrsmOX3a6b6wEnDMysZTH8+K
gQmQsRxfXsyMilptOxjs6SSz2NDa9dmSXdJDkgSM/VaMb6rw5yt3339XpoNCu0CHVPJvao9S8aNH
X4o0ARwAo3yk6Z+vQxme/lGPY12AHADgLA2L5Z4ZIxjBqJ5R/spJlFX6f8hAV6FNY7bvQWfwm5Na
5EXxle7bVZjJbtlhiAkp087/QI6Y9QX1PIho7lYji+ZudmDcoyMpbaglLiL8nOS14kkAFtIqmgLA
FcknwEgfcnXPm9z/CZp/4vioxDPJb2MmuA2PSsXtrq2oGPUvmv5K+HeZtgfgsIfhUMNvNiy8qFsc
4FGgO5tgnHKTEYR+nKYPNcXJkq9qTApx+VeXKtTtuss/6/ymjZ9zffbbtbn0Ykm/MmInodoACecc
7HG7xUBCpCggxVVEJhhC+0iCvBcMnM2r1KEufLLJlSwBAg4qndM2btslk+1sMiJvQ68ciIQQVXuG
j+ktRvqcNI5N5xOrc0wXgUaDdiIwWdXuZvdO04YXVC7+/vXwa/0bXc2WsMtNQLAxVEL3maeOj1qK
fp/80is/okCwdKs49PvJ2PDFTfdNcRfqTGp+yYZN6sItGtlpAMhm4SV1n61xY+KtWUao96JwxLBA
NG6C4NB8IpnvJO7SscIoRRcUX2BbHhLdIzkYXltedQ4viKRvq+bTL9/S3CsuJDLJeCSkImfCWABj
UsWGZiP4/yLtGERbhPE8EbhRhW6P5neVGRcLFTNPan/nqB25siTrbPLS+huoGZD2S5zfutGyaZRO
VaoTHIkfn94x2awayDj1CQWE9GYMDpxjBUlvhatwVkXbUjgkCDr6FftKe8yVrY5PxSGfQV4L+ARN
jIPQ8zQC0K7hjAItZuJ9dOgvQZmL5swLtwQlgKd4jX7smn3IyqTgP34tSjMR1VK3ZGBJgKEjkZsw
nibHTvCh58wy/OIS6MmwYL9wfiFxz+UyP2edY9QUHrDrYjRhHeLxQ1ui1PWuymdXJoKjCd4y6atJ
MNA7iAEpkTVeqfrPH25JeShVsh6/SlrD1fFEzKwfHSrrOAxogm4LYCJm1rYllUOOMTxXjzr7zIg9
6/J1Xa/JAkmzj8747Yyfsn/RztbLR1SOdkEGp0ODYurwKYLiOIJr2BzTtCI6XdIyaRgcpuSYIh3+
UcP3rLvePvr4quJISDzJiVxGnZklT092KWmBmYYJlFGaPLfCvLdKQ+rfZimJuXIrmMB7ObcdeXQr
hQ4Ziq1YOX+S/8LC2CcQ27o9X4JG+A5XQZ2J1Iy1LliPSq+XZ9LM5kAbIUfg/O3saPmGDIJPCGU9
V2XrTtApEjx3Kd2XYIl6p8G11xtVOgbZCb4DsLpnWeCH0i+CVjvayQA8KiO/0X5GN4MmgQH4o3Hp
upqougJ0nN0kuhoMF34/ODIGhohpj/Qmi/gMrkJ0EMMhUy3g3EsA2Dl7IUHuXPvFyV8rkCAH+UmY
GpJx1TbQ0aevLnb5eCPSg73Ik6wnSAHE+Zuf/ogjeRQBsggiQNoLyBeBWdv2PkF9M9xyTdLvShQ7
WlKbHiwqnH719p3wXVduT3jpGQw4n1ULwGhNgAfkxKsKbvyXmbb8VyXs5/YsWe85fWGyzKFBWAL+
2qa8V5jAMpFrniBz0AdxXdZeijAkHhhIIrcXu3XZ0gajfKbGP6MBDRQv9DPhrl3TPwRinL0AnFcx
fj8b8cXK4NUgdFIaNn50bhBsE3vkFQjr6zlkK+KJ4Jeq+ZcOjj5hfAtUlcuekNRH4f+p5DhG/maw
jt20sGIcLFmn8Rw4pumFf4PhogBIZk/VaVsExhw8oLUF5wn//f+Ckd/RBMVb3UuH+38XKmRjvrGE
n5LnrBh/lFJdBdLOzAkU2lJWKHV/ofoVrKA6zqzoBDXzg2yrOmars4VMqg6+JeOBFBLNWkAyMl8w
pbyYDGOCLUnOtGv2eFn40uKdYdn8PWxg/Z0SSCei3bOPblF4TOazsuohnj+z9B84NpbvbgtPDq0v
gEKclf4qXai99kG/0CdaqEgCxSOOEcVsbwfFH1vsCNGwXCgDmLbduBKSBt6GtD9msbUqgx+D1EB2
uWyTInD1Ed24AmlgwT8z2MCMekxc2rQf2bt5mkg1Jqvd7gkjylZf039cHcqaBK6WxKjtDFImUDZN
OyGYHNGMLwManBIG1zJ3i0STfMDVaMC5rUcnAGldsl/fiRc5R4m1KizZHovvofxA3bJSQrJvULly
DWoOuepsYiLs0CbkmtFLUFNcNojTHcFg/QWNxDEYBZ+dfI2mr6r4lbGvdOOXLr7V2JRA9A2HKEim
Nj+/RfCkPaKABXzTFcgANjsq6wNh0zYoj6MDLQdt9tdLzwnFcUbuCUIzQOu/hkcgsyO7q74CVhjg
LFn8VPnztHmPghV5osInjIAf0E5ZibaoAdyByaT9h/Y7VR8yhtsm2w52OZ2G8l1XkKk1JhzOLxal
2vJIcFD744D6hO+66tZQHoHkqNmzNE+RRwmM8TZuzK2v3oX8U452c6sj6W0wd0PhaUikbiPnMqsQ
hZ4LDE9XFHzVtSDTD0RYjpCrcufQfCf3uPrDnz77pogUtVHpCAQWp8UbnxQn8oK4TU+DiNTpKGtv
s/9SStrJ78s/2hK+TBCGHDnQaNJfxsEnhDerjJ2JpU7aIqlapfqNLUGl8sDHI7tHHalLnyr0OhRp
EvyN0fMFU6tvpTXSPJaNTKaQV9y2SEA0EKK021nNZhQdJMK14tNSYysoDEiHrn0AOqgj2t6jwZ3l
TQ1EsOAdE3QwAYE5CJagRjixHkb+zi5AKaZLbvS4SbwsocMihZdiJCa8xK6wpCBpRrbqibt8O0DH
W7vlTwkNcmJj4ju+O1SNXw0M9Sy2dqr8dijEjPCLPlKIObLh/I/5E/KwST4kvl+MRgi005AFZy8I
5GkVawwCc5vhwy0IBmjsujn142tincbTz36k8Ju6XIbhsXZGZKAwUTmcJdTCNLlARJm853/Vjz/E
PtrLIpSWxORyLwT6Zbm6tf70hTxOhSFPhldSvwfFpRHPLN9q8hsKjBzxezjf2PWl8DnW9xTJ0gJf
dNkNTlLAbYQNiC6zBhaOrES09hvDHWDrqBXl5uC0IfUVqoYjgbu16kVUrj8aUTDL7wLAin5NArbs
zstcXy2orbBwQl1wLBDzlkhw1eYW4OGH0pQ4mfsHDFs9HzD7oYAVNi/gSo2JgDdxUDvQd9zwUg6I
CiorojlzzdlWqJBRPaE5SSUn+lU1W/S9iOHbb9PpqXJf8Tt6vIkS4HOoPeDiRZOCGgbN7FQLb9RN
2Dxv/rijO3hWju109pkVm09RvIjCmXAHtBs7I911Dgpm69zbHVT6Ve42/qzYRbVtgXhgc1dx7TX8
lfAfC9bk0nwES5rhNsLdNKIel//k7F6La/9ZCTeUUQafMyF3SZtxXL7Rk00HKLX2jGd2ZO6r6qSL
WxXaqSAEG8m9bHBkiMwhMx3Q9+V8VDNv2e1Ca0UKiEOKWhlfDKK+J88oCAyhlqmp90K1raj8TQjH
OTIIVeUtSXh0UVvw3kkj8M+HoZ8j7W4gWU2IMfGjd8V8UlNKfcGwugSmmzrQiIENQbTMUOjOxgTH
/b50xnUVbdPlxfokCSRwTLeanQ5nmR2te2VtmYdAegnhbyvfI4P15hLHXwJGuayNQBRMZEQ+mC9q
hgBor3qGCHg4IgJ9ZX4VsOZAGI5mrQuvw6iOpj0/G9peIhMFDTQcBnaJ5SlDiwXm4abEs4bbAqSk
3Avpoe49miAIGLST+pctkCc+JrFFjH5wiYUEpVlnglqXhFKd0aS4mZpXr6iGzoE/RMZsB+uspe7w
6U9WuB7UjwGCyXwL47d4PLTjrdA3mX4AOYJnGpGbIXWxtphxols+r3X5Sigsgzn1ER3RvMkmUdnY
Yyq1Nh2tZuvJ5XdBb09e2Ap7xUiguLUVXiVQNtmN/TtTPIqblSbZyyCckOWvcnZYFFpiz3OqiWxf
MyPVC5yH8wE+lvxnz8dWwlcwYkkzl6c+ZwEi1HdsKV/ANV/THL2nd1Ah66f8xleGEXdHI7MdCMAa
JpViNfrE9SiBbs9/PpqoAanOreb1qludDQd5RHmn74ZfMV73m3j811wxyjOkk6pAamHxF1uLniOh
U0BeT8YEhMjLXO2IBinZxqCY0FndZx0qdDgaQPqEdTExYDX0otzgaUDECsFFWUPnwsXEB0n48qvX
pD+nUmfV6cijoiWkAWxDRPOeMPGRaI0tAyqYdpd2Bh3ChLkSaQ/j8Z1INVYrddX3v4aItenA4Yr1
hhe33yzxKF7FfLLSPWLDxrtFi4WZn/RoO8G+Ss+U+QzamsoGwBqU6QCswjkkQ1RIydQ+YBpT5EfC
MjTflP435oTRyt2y8unpfgSIGNBgKhHS9ortvgFi5vtHZBcmX7UC6mYdJ2pXAvoNIvxaY/8RSF7N
RHgPxsVttiqin2aAlSMtk+XS1eN9wxABRbfsFeXM/MNAkiZO28Nni0+poSHiYtWfy8BV/nLEtdGT
gGLORna/nFd+geFHh1MYWmMcKOsoWUdgyoMYYdmS5syrx3qHmkhsvqjMsEPDexEJzj2EosvVtC0S
nhaf27hraBiUGGZr/xILkBYrArmx8LxU/x8CiaWMGRrzhBJ8ucAXyNp+GbAkYkVRyYKgNYdaf9Up
Qn75qSSQ48TZeUN/4zHoUm/6yrt7k52IeFuR1BejvUrR8DccnBBTthKC99hU2YYH2W6AWm8LcWSa
OBoQmxM5ZSA+ZP0wWtRXL3kJMLXJ5ECJk5mHqqMylky5ZTSLyjXyFxEhhOWTFY6S5r9jrnlUMrQa
KOfif3Z4mSVtY5m/kbgL86vfEtbB1YKQf3lPLKrpSA+vKDRJfyYaDNFRR+q9seP1xPe4Bq0gAEpj
JXWD0tWiS25jl53JAntQySpnMGvLcTqDALX0JQrETe/oo41gPEY7IrkGwrvw30seCGFCPVXCq/K3
89qgonNHUB84hLDbDeVfVfBV0W2yVY3LiLpH43ca3jr0I9Y7L2yTf7P7VMotKt9AqbABEdmcLRWV
/SUf32SOvrB9mOr39wRUHdoqWUCuZAfKX7ceQGULDFinYPVTsaQ2IUT00JDCahea01zTcNEiixLo
H9217SPovlqkJDrx6Yv43OLPSbuEXtcfaPy5v5Dd15Zu2vzl+W/nqwy3yO27l2ltZaZb5jcikez2
m2qvYKvwVnxESO4xh/6TIKFKP3ANE3SF14HHS6BTxquIcu42sXKK6elo/8XDji4MlkrlwKzA3fqr
6FCg13q5/fZ9dR7F+8L+RxuxIk9GAzUcrhCYokVvBS17gp4RnofIUNslnCQq/3+Xh4p3aBFrADKV
22DTURAdfGcQgwMvsBUBKOD+hUKxheSrosVE0UFsFFfod5x5qn4yOxLo6vOibRgJjRuHd0tyiUlm
Fe8h8rhV5h5TEj+fN2KdeQZaoXXEMgFWGlVrIVoMFYCMCngOUavsh3Qs7TULmYP/ZUp/c84+5qHh
oCvgiAoNxCWzf1rVGzftZph27XxI8FoP6akPlwEkj1BFfjbVNhGo/cGb6GAUZ+2v7kRzjtl1YV2E
HIDTRLIF7/OBKqAqT6TMMuZ9A7hpxraJPgDUSCcmCm6NmIq32SzhvgZvOeQps7YX2b3SkXoDUJ5v
iZIS8ks+b1tCT/gOaSZvff4j4vOB09r8EolkVE0r/QkTverbPVNbdK0L6mTrhJ0Keh4Jf0Dc/zBf
+dDG+FC53KbTZkFt/O5dDFFoSAthQmz8JmwoH8bOBJlATHqMwolbiFxkq4BQ43T+SJDoDnd9gtuj
cwn4l+XJR7cIYbc4/U5cyoR14pl6S0FPWMV89jKnnzY1Uhr5qkieTqKdyPTB1LXMfqjLB1cIDtCh
y6mP3rXOTIRQn1F/K+c9QW+NyHLHcDid+vKIfoX+toMIuwvcJKQvEiZwbX0YvduZaxxZulYiAbyj
HQb4l7EJpd2n/kcp2SrdtuRzwzfOjs41UPLScCiTJR7bBh5nSmUoHL3V7mxTSkOZSxO7I48YVx/m
Js34W1wSwimR+f3ZNhp48JzuEiKBbdm8pPIrNK88kqO8JbNh6f/hGAPDXJmgGB+GS2THcIhYDEXI
0eS6nKdcXD1iheGPYhGZY4pFr3douQVqO0qQww3cTKn8Cta3Wb9b1obdr+B/km/IzLK19rtHYg98
HLLxasW/bk3Qh895P9pAH6j0fWBEbAHEo3K8m1jVfvBferCLrCeTy73WHRZdXJd5CvKGPqqPTfFD
TFBNCm4HbKl8LZB9F7/p/FS/Rz1+4+gnVwThbAE+PYB9YlRYGAjxFtI4l8n9OqFGOAoW8GU2bBC4
/CRaKDbB17R8q2lnJSzwBiHtMRd13S8cI2ewoW11/ok0l/EtlCgFuGSNh4WYK/RiBvV0H0f/Ausq
S9Pqm3QK5dJRkDDv/ebo/7BfdD+BSNERY6/JzwDMmznrsNP7SQeMGq3AiJl10W3WDHlMjAM1B0vU
AqY9QO7/YD+wFHatttuxwq0IJFiW1QYlqVW+NcW/6b2WL0W1HiAveRYkV48caT5qaP2bzxrVpvxu
2Ox46Q0Uo/bRHX1nx6n4zp1wrSkQ+omDNXNMrhoCcv/HsjpSVswVnBguD07tf6awZVSW+ZriFKGK
YLIdQ4gKrPXMZ8k+Rt7OwMxcYP43VmniBbHaueYJE4SdjLy356l4mEp9MdvjdEk8VJ3qtvEKiqb3
XPtYXY7MDL6ENT60IXj6qud7eycHgTCJL/42sT/6NLWb1E+QvkiEBct2+B12r1b6+g+dth4tojXS
RegPWhmYRXi4q+gSri1bHqwDuRacX1eddzqXTpJwHB1GjbE80+W3ZmZiSNDS8+gvDV8oHdM37qIE
aCiTfCo10BIjV6ophgWRpU7SXSRd5FjZknbMviKLVR7fBQAG0hmCKOjJ2LZr3SsDFwMH+/eGZYC+
0T1lTfRz4ib4tcrvyHpO8Y5dOY1ug7SphNMCKPHvSF5dLSNne4BSLrqlvNKOAXLqI9MNZuXD1N7a
/FnkexLXEDl44T85gvrlzPk2FbojUdzEP1F3EvIHGEelradvapg0xtTqWVAfxga8MNWLrjMavpFq
cNwoiNMA86sPifD3gDabmeqJyqZdyPr9b/cHkU+Ev8glMkWHwuLhQ6HOUAX23bjzuodDwUYOUfGY
ePmFayJeBeqzElpG6ENaTSe/fwral0yZ1aIID00qXoPfWPsSMmprh9+CrMx4LZAjv3DMg/C3TIZZ
9Cu25+Yfwy6UWscOnsePHiBKGO4d9/Ss3dAMqwSp6Ds/OinyWez3UfYk3gQ1zeip4YncMxH380zQ
pR5d8HZzD6QtAR/nQXku5EmTc0YwduuGQ6oGg1G2xaRsm8kxEr0/VNLtM1hraPWRZahkuWOSg9oJ
eP1qREOdxSsASJqx4i0Cu9n8bsQ3thlDI4rDG0Cc0ASWDjkZAY4hpX+fwl9ZWjTh+Gs+KvVk5dtl
+Bnz6yICQ27U98SkX3XUya3wbU37tBJXbfaINCKMMKc9+vldYLxXm8lRwWoq49D0H42w0+OblZ7S
WQMa5c0bbsCLOASghDeqsF6OAEZGC9amrrzxRcBgWe2aEUjiUIV/wnAZmw8FdZ96rpJLQPXgsCnp
XC4YSw7p5MINZRZygn6ycwRxHRSSq9gy4J3UHCIKmj1/TXXGLDLhHgzz1un3KPyL4vfhfySd1XLs
xhaGn0hVYrgdZib7RuUxiJn19Pl6pyoXB5Jse0bqXutHqAQabQfgSx6R0oAFY8XV+fvglg909wX9
nFeIX9wrftp6DmPPgfFVIVBsEk5nmj8JrCMCODyb2kmS7zrUnoU4Xihu4+pqMp37/kFwcmIZcqJ7
haIx0s6esqoJKxwWxZyLBJb8GkGssFHXOa4D8xRr13pgiIjeQfsTNajLT7AAaJ1Y23rMb0apwA7/
mdKqrbYKomdw3oLWirWTfYg1XSYE0br+vHrTmLlz4ArjswyAm5tftGwDOoszNsZe3SVc76H0FfVf
2QGWP9AYt6fv3PwWFJIFhjNCe1lUdEQl6YyAo8K22BB2EDhbTUgt5iSdZGhxym0av8r82WCyzO40
7c405X7K/Q8rs+cdGDsx9HAUjWGJ51whXcpfWuydYntaVswy9Q6IqVyE6wCxNppWDifP4+m25473
S/DEAnq7RBeNMhlDIeaW+s/nvdYZQGrnzu7U+4zgb1wzVgOkrSC0EEb5/NMhTMAmDbjAYjuoByk4
OwXMPWeBAJs7BOGbujrl0b5KF2m2odZ+VnMB9EuwDZPmRuxzOVeLwEj0boXXQRDk6DYFskKsPNYY
/Pwok+pu4wIWCJnGlM+ruso0lY7ll2zOm2oGG62fihRl+T0OmW1iXO7ENgcbr78NGUceRh1B/TQF
Ax3YoDoTIwZUIYrkEq0YM5uerSR/BX5klJ922TNK/Cgst9a7NWF+rW+thqSeaPkaDC+EivJocTFw
hI3+gdvLAWP2UdKAvAUaqphVYb4H660BFqhRPlWlY8s7Y+QPYFcuR+S09KrNuuIulusWbqRPP72O
OFMOFYm/wTT5GmGFS30Hs1tN2v5U6wzqE+yPlr7Qi7USOtMWg0QQYFao/tgQkKJMlCKZWT4dq/wg
BptwRep1+bRp2MvC7fjm9xewg8OFwq4tB1Sd8c7Bf3Y8e0fVORFh0jQ/mXxvy1cqbfJ65ZNcAYyJ
vA9+1CSZYeE05kRj/u7TvendoA+mCjQPAdFAEbxUkDhyCfaOOKPEpSjJj8E9memvVzLuEA0rbZoC
6wqSGryFC9lkGZkK+MK7etwTLTdl1S4HLotwRgBLfybHVuzAFqegTdqGAjHs8jvHzU8PbBQps7b7
JG98CuOsaGsE2562oFreXmIKB1l3j/8UFuMpYCwlaMYWHYXFQdY+KvAd9waVmpIRNbDgy3Mr86c2
R3SY1nO3hpghIqxDnG7ZACfkm422sYlH1N70GlINzbH8autmwU45IxOn5DeuiID7NwY45Tp0lw3E
sWdeQ3knJIV51MFipijNj6528Yejl3wazjQcN5EkMSxzOE0hq5GRTv15SRLeBHOEuqkRLgmSY2bK
3eT3uzRRrFSkkMi0gk/BFptefC15dK6HC8hYBqLqW+dGuwaT35bpHxc1siFwo0Wx8te9forze0H9
rXNAqclHTx4Oxt+opz++uwkp9+hKdDG/LP9GOUOt3kZke/oUsCCoV2a8UL9pKjRnCFkS7C4zkwCQ
UuyY0xxlaHextJ3WLv0oRidukFLqQuzsUPujkce+U1vQZVy3WrCMWZoCgNcKSS2WEwij1KuXqjJi
GkTzyjG+KfIHX4XvcGtzvpQ95V/IYgfgnP5RoADii4Z+mEM0McCwCgL5i0JCpbk43KJdeexmCE5I
yLUg+2YdNB7eLHYpyIGVt2zb3y6/B6wftjnNk1toIQ83zoiT8f7OQjZeT5xPTNUlue5UGrJZFmvS
JgCxQNoQGTK4d/Cy2mevvyKIo7bW5l1xs4enSbCjHJDI8pv425RJaz7MtOxnqAuEeTytKYgCI7Yc
AQ9MnoStFGq2qP1yJZ4vm1WURNi1bY9rnrVZox7U7AwlAuHPoLW2P1BWiAPNLfhkrx1rkzoec0I+
fMHN+Dlu4vwVtUdxvroo/4hznP5K6Cn0+MtVfqOQM8lH+VHt+fRAeVHx7cxyZcAI+f4RERTxw1oO
Fdyitm/nsWXRYnzRSvyc/cXK1pp9xphQYnXwdLIWL2kP7wcJYl2R4JIuxtEfbohMIpLtNdRcXXi4
Z7FD0qPA/535v08u1Va843ObCVscg3Z5wAcI+8zVB8wBXyBwQZ1bt9iry3FBsYG0kHF0zRPrQ43/
YOfN8EmcAF1gyIHPdrsKsp1E3HlHbZfjgRZS54gOmWzZoSoW/sCMgJwyl++u++MP6aLFQ4i4Upd+
dOcvyO4ekQjc/HyuWrgg+G0yaJsIzY3ScGZ214gNFTPxqDzE1KgFn/GUkaU6/aAty0pWEJqO+0sJ
ky0EXXF/ALxoEIjUP9m4RJ0jvoi6wKmnq4TokA5TOPME4PBbcjFk81A46LlaimcB31Ic+0Q3paiW
Y0zT4zbjDPQ5WeBayznRL2IGS6NVd+SEwdTkjo8Pf6Kj95p8+SjXuERnObc3CWCA/fbM4YQvbHpu
pYQTIJ6ue2HtLongBYv3PhRUu1FPKmCG8YGNRr3p7oa3XPriafMZzp3+JwZ3oZeBk4FNPK++3RFY
uyJeiLfeJ2dJ2EYI1SrZQ5CMfkgRZ3y86vPDCBJAO8zE654ouKUplxHUozCsQBl3K0Ec1MG7toTD
1E4elSfyiRygDKwxvOrVKGTzUIcI47BDLk03XbbWWU9JN8SfRqLzN0FvqG0EYWmSvvzqBVnCWSvg
2xJ/TLwb+Baz/otnnVcXsMPcwtSYsHolV3jsi8tVK+AuvtK3Z4Hp1X9cVjxEwbwKB0Z7daqhUokw
bw49WAcTqlq9zOEwLr11pT6lebAcabXmJCnipbvk1oXfEyIhhUyfBkVGxJXoSAhbuLps+xqIH4K7
PiUKDszUXbjlp6jC9jU0lyTulBi3To2HzsX+i2oCGrQ/D8gxelCLx5c2I9DP5bJA+GFP7qV7aKcu
98CXbryB7Scq2CPk2gzJssqn4DgzRRnnQcePw/dH/iH+vpU4NHykpRBZDBu19st/wnOHFwzeU7M2
tuhyAqrsQMXUz0E7JVKzyiwLxQNVbSpV9u628pHnnIANZ+zFU7qW5pmPOnFGzdYYr7Uc5TwPR2un
E5PJWy/u+ldrfgtntRk8U8x+fDIynH4sTgpez0fucLNniIRYzcA4SHHlJ3UAeqtzi54oy7biJCgt
kpDmMVIXe3irHZ9EhC3e+kxLiRsYxZL+lqKTY5xCGmxo1ZL/rOymiTgj6E7vFRU/PRX0acyz62+r
5FSx17N8klBSbIzolia4f5dDtmNkBqAOZNZRPscELXrEKwyUw/t+L/J9UZwb49vmX3wYx/WIgiBW
BOhVsovUCBeYgCd0A2kMWdyO/BHCNaVwtMRYgrfp2l168XX0LwT5hAiV663bnmNNgKvkyfoj+QSw
hwUBD8h6vPW4sRoMQdwAla+xtqvQR9Gsgx8r4ATCAwVaJIuUE6+K55ZVcFAONK5LK5H3ZaDINzku
+BVcibyEzmGvYLYn5aqH468Z5mWGq2z6TVsdBx/HNAli4v2BBRvQ2iLoohezgULkxpsqSEyISGII
+7BcirkR7KUxJYu8I6OTzpHVli5oXkAdUvAgFc4oX67y0WhUJJ0g6vX8gmPGcj6i2OLPl6hhY/Fo
/YkmTx24z3rhsV26aYv5bJjaEExu98RNCHAMIvfJJkuaFQgjE+MR/3CBzZmfmV6tSQANrKo3w5T+
abyNEUjuUKK4zSDpIpUS4Z3WVFBJVH6Q3FZsxSbkjliFNnmM2nNKdKmxN5G2wfFU6ioPdxF9dtKC
pF/5MRor8npNm+0XaSjPpD5+WkhB41W6xs2h7ggeFMsRJuOBqBTEnbW/sNp67QQXvUI0VsOkr2J+
xI6LE9csXPe8Ez+LzJHPcGe3IKCo4tuc6s9s1tofrHvCepDxLYt5WCVLvJc+pHwVJUSVe7dKuhI/
1T1s94BDswuIyBymnYPem04bh3L2VM3nWtzM0O7OLZAgIH6X1lYNy8NM9tZ68dVIf3l4Aw5Ps1OL
lsMDKDeQCiowsUAG867euxbC8kMXf6k2EyfxnzTswNSchKrKYrAth19mU75G9l2IXfMrp1K50vaS
wS9RcbW3ARBLgdvv4vJ9xJ9+iFIGJLZdNNYubv/y4qqi9iAfi2eLrM8+n524vAlpQr1OsCOjFiys
OcuQfEhLBy8kKh++fbxBzGmEl6xUN58mfPtEUOh2PhkyHKNflPgYk3eX/mF6B0n4Kfk3De3dGq7i
6yjNRxfsc3iYaOnQhaZiM9ukwy4C9KWHDllaNzFlexpxnJaE/YYtF2L2LElOkrijMEYiB6Q/VXuS
NyGOU0XawDk75LgQnQ2O/EgNfCAHCqKR7eKJJ9e6wCyXU79+yJV3oDFWOFtJ/irb70YDfUzpqUtJ
7K0sbtN8mltISFFEev63TZ4Y1yTSlGssruN6qxY0MeyL9OqKfl4CvwQl63HVduwV6ZyQQLR2hvkL
0OrlF4AMnZs+nmvOgRRYZFsi69GYyN+D/cUmScPeMXEB/L7N4RWqX4YsGkqeGswBATnAksOudQKS
CgCCEK8K2NPL/8R3GkhPsienPTYPgocwUa85nvki6n4jA3/iqEhY5o2VHiySAvz2ZUuv3Pkz9S2n
QiY9XXQVVi5PhvTJJyPVNSYcEIr2lIUHkw7WtmajicgkWUbzcBESxAAlo6GdR5lDR4dmrS3jndVf
OrNL7l9GCcCBOJwZABe4uIQosSFddbzQzkd6G+BmiPYxvNnpjr8iYKAQPWLLxGBrTzXUeG8p/ZuR
KGX54DAzy14p1Tpi/wWXscZD1mosMTRQlj8BhZ4yig7mh9jexwjO6O6FZSD5JwV0DGk/DaJwWsv8
T8xransVMiYOeCrc3W6v1TfL+AtgHPz6DMniesSCISW0T0G3892zV92xogF4z13WHDOX+HPZ7NwP
Mu+EIgVkEWKCqyDKvlxaViicak4lQFDyE5FpOqyqkrGytmdaFUwT5deeEVnq/iDQnMasm2GQo8wh
5CcUkAByZ+OIXlJsvG2lYqPC3JcizawRPJ9UorMK6VOraHCyXr3xMY7l2jA1JJUjvVzoQ+IbEd4Y
AmZA5kmBfx0lHxsFmvDUuFT0ZwRptYtLsGry7XMicnxehmikIr36zYM/x7ip5U12787fsBhmcCwM
kfUEZqkT8B/lqMzqJQ4yjo3JpSUS9g3AUWxCqs0bx4Af2IsYjABPA8SaiA8zflqKyrQNLomQXXqi
mzuIasl9CfW61T608aIaT+HnGzmx1Poba5ZY2NmHw+RT8t/+8OgGrFpbCdE2LwcPpYo6uLJTJgKc
ZFjvnWtQ4Uza9/3ZGsJp0nXTO2xd8FehEa0ecXCmzJbcjC89IexpkjNiX4kLRwyCqW9FvLX7h5qR
dFLiFU1Is+GW1le5/ARYYA5bjBpg2LJDYp/Jr4DLebgb29o+F1zRGqo9PIgo17mYpWN9UeWnX/3Y
0c5P52h0d123DFqBHHpzeubLq++c+bfIRFsU+gSxyURFAICv0QjOZG/PbJwlbgdtXnI1UUS26Ugs
R6NLKhZ2De6zqcJd/UXGtn+Qu4NLRgrtN2h4SgQSC7t7VXg2uajEvQxagERrIae7OCZ3l/OMgE/v
R7V6wHOMebwbvXkmSNCbnHQEsNJWe5IUROElRJLsHuT8kOe8OwDr0rdVv0bnDnpaw7XYbGA9jfRg
LC7I/yNOzh1AYldi6xjvQ7GWhlWr3hLMbGE5MSgsqGYjCa8XZqZZ9YHOi8BNwryypTMXKo9RuQyY
KoHZ1dqZKmo7cyD7UwNaeG+rW8zNevSdq2+LZaJA+sifmpI9hs1fJcImnBNBKIe7pFqjZGrzbSgd
CMeelJhplVUWo1XntDSoY0AMKL53LXCmmr4wgrWbflSNMxkcb2WBYgnBb+3yVUlzPjgxdmVEDgiv
OWIG6SkwK9wOExvqQXcP4pPw1I/E2tJ0JDRXJItnQTmruo/KJH+T0cty6OTa8fUO9ByxRmvTEqVa
iNa7hpewJSLsormG3ELKDzSGN/3DQt1CRvskcj/uUNfpmbKoqRKti/yYqixbR/ELhMFTkxGkzSB6
lTuUGOHBMBscGQhbrP6b5mjgI5Z5pLEn4ORpRFJjIZ0qPBuo4xVCx8d87tvwC5NUm0XjOYbNOYHB
aR53tsMDknxJBsGJ1VROPhL9kpAZa5Ae5enfaXXQ8uuof/pI2FQ0cc2dgQotiPQi7i3oZgxCQb3Q
ecGLfT2jqmwEIKEogZLuqUN8s8GLLiPRHZXfXLvU+PrDeQqa7GJEiuKbAoBb5Ru7OcFc3YnanRjG
u5L3KX7iejdQQs3uMBQPFa2juGtVHsZUQ2FrIF0Hqm7h1tEmoIzjMC2Qeof52sqOBprwYEkxBUMD
JDOxgLA3/jZMZnV8TWhvGqdfjh0STsRJPlBCiAqrcj+dcC/x5gLborWbEXfgFxtdvwrhihy8xGfr
dJiPylsdfDkJ/kAgu5LYmRmJrtzsn0P+VqxNQ/BN/C7VVT+sg+A+dM+keknpb1i/U4NbCL5hKNcW
t1PoInc4oqbCfbSti2cGPk0fw79tUVFJ7N53BbnFzMfc7VlxIvnQK39sPK1pfRvBkljeBz2FwHl7
yjErtgaVeZHyGekfLdomuXnL2RbAgQs8DT5K0923SEX8jQweH+o7Tm40q78FbeMBJtKFRTiiuvLF
9n+qsqPU3W1jntkEDmTnOFnZE5aV/Bjpf41sTm2shN8m8r67NTfm5PkJ8tf1f7r+jNhzFB+ptWmd
W4GxhcYH0JUvnrOiQJJsLd2AvZGPodoIcMhAJ0FjB0uW5i/QUwziaUc1UDxDlOVDfKBSzswF490O
T/EiYv0YwDExMCukUbGB6IC3FoWe8URSHgVMa6v/8M2M8qFBUePZqPZUPBILpRA32FbN9nRkheNR
1h65dNXwNkTMx8gxYJcWCuGIxjzZGcYrSz/icW9pewyFZfRKOMJy+4zqhuzVJRODri5NC4HRqa1X
fX/KLZQL9DnmdyoQUpQQrOUVmdv/W7EgSDjsE8py+YJrjifdWIjGl4j2kXlTf9oZwZPWp5BBoiRt
zAViqY7iEiKdpCPegwGrMxOTswuVa9kRPPRRlTx2QicquEiOr/losK6wRlRhvVKzn95852ibI8C3
eTZPmlOfUZGy7c2VcPKFnxruY9y+ROm6SyFOjvx939J2uXRaiEZSNFAW596pRgLF9PNtvaKtp22F
o1+puTeE7m5tyyt6BTudksClRhvyyCRwCkjCRrVDwO5CtmkguWfwKgjLJyX6F6DyUF39MuvXmJTE
IQ2PZ7W/mXcldx/ILZBhcLgbguxqWwhSYSuqRfWwqnUIxOZR3HyxjCNOjfidEUFCqTrI06vw/iGb
jv2/7gAcUj6ScYtO8zGoS0NlSGFnoOP5M0F+Syx3f4CobdUNDQQwHGsEukgZ4J2mOaPpncafqV6s
NI1BZNs3v4xwCElBdvlhg/QSh2gxOwCLe5hx0XBXmV6wAGsiI4P+rW+uBz+5WST/SP8yV6JuB9uK
pioE71WWIzlaN0/e5zzEJuSw1ePS/BhAMyxRM1yeEU8l8iqVRZyqFO2cBUtMbe0tIhrD1mYVH2nX
/ivbgxAHkAiBXJvP6d/1dBQYWJh+WHQvCE/TSDivge0t+TA6kCgs11g+x31C83R+cw0Crr7rUgRY
HXJE6iaoXaWTvfO285OGtFraWPQH+QdAzSRa47DxA9LFjrW+Y1ZKKg4hjEm4ePOl/CVTEIR8wxGJ
D4T/UAsBAngjDSDuf3J3azOJU8hQgiLJXDs1pE9PrgfsNJNdikplXwYkEglMhNcfrSI+Wj7PxWge
e+KFUJ7m5jpraTIk6O3uMBWQMpAzxTkqVwFkPw3kPNguIpQNAH+Ofq8BG9MBzsQ6E/f6MsguDY1o
MvLKsXoSJeYmb/FAFzR6xBrA1py0RDs+NRUpcX4KxL8UaYMOcJrIYi0HTCJ0SRbAECfNfDnVm5d+
6mNWguvmgKwRh2rKZ9lgClg2zZ+HyZphyZmNNYpllA64bgWbmnpXjU/Hd069sh4W+sLxsMtnaIfq
uWc9fr9l/n42w7j70YVWo7TnZfdDJbsImpi1KOc6eds5G9KnQ5qcEkTVzk9n/YmfgRZ5SApvWlXn
KgNmnLuMiLdihuYx+xZ7Z0NoWHsLwSol9YscZTnf4U8ni0gdyMpxeOW05aCfe+k+EuZsaY8h3nje
GY2iLe81TTipgUS8bSBaLpa6twG365V73Txi51k5iE+vmUw9+zoP9hbg4bQkQm6Ngm1SZz8R1/dY
XQp9rmu/VvqXasQz0NmzqOvPsLg78Vt1bvLEn3vNmcaG6bDQplH2IcMqCJ2jia7B6lOmrQzT6rNp
9hrhNcHWCllLF7jr3PTegg0opfnvMdJ4NIhcmHrWSTMwYqw7n1DNGaLlGcEvnLJYWUZv3oBJgfn7
9UZnJtDqpfEN5UpmDRpD0oCEYdyc8yJY30BAoLmocugLMPeWfauSS9x9B1RAqz9doK7r6lKXGpQy
cUCU8OjWV9ztxvRQwdTG3HojFEGu3OSrif4hWf+7OmHGvKtIvkrMp4HesF8RJM0jfSDkTCuvNv3l
rA8l3bIE3hCSBYws9hS1+dYxbAxPkf1Sd8uqPdbxWSYILNvJQKCAWfbMwPoRemB6nJVuKsKXDYYv
XspkyX0dtod22I0VetuYhGNeKXAzmRisA0eAyQyGsCK4+MYfhwKZKZa+osLG9X45DRDU/dKmSHhX
ys12cLFD6r8tM/MIethBPEbqB2kDBjRkVTHZddso2jTjGnPBNPiLK0REz9aF0vruq7UCWYcPvqPF
fqbqz5h/sX4agreUbFUOi46Iwf7agqAUMtMsUQs6slsn/ZHcU24sqhE5EuTXTnhdVUw7xbqVuK8t
zuzDPxmVdAM9mtI8DQHexFvVW9vSQzXoiVli1VhHuL4M1BwNL1BMLfhGa1DMi1Da8xgcMyBglgSR
4YHPVDgBOpmwvh09WukuGAgVXSKPnJM4kbbPDqt7ldJkuCMqrsz3Vn5uJmQSokUgHia/qdUF1j/H
cm6hN5+FyYI7FJ1U3R368Dhwv8gNBTnMjhDVpN29GibGrLhV1Wtgnq8uVnlxuEQ1dUV2YAJIF6HR
EUBVIV0M9U4/kNUcAr+cJv1Hq3Ngjd/Q/CK0u0YtgzzfbiuccBvS28018HfXftCwMMWlkAL1AUzg
DmQl1Iqzc3UH/AWrEIFw31Lk+Wfr+xF9dN4h7uPEkv1+4udHtVrkGuIE5q6VHm6d5uT0O7I1B4h3
8ttBM6P2GXmcd9XBZpFX6Zhog6MJWp+nNfKhp6ZR2b5J9INwYI/lUp0nc2zPQrPgHSS0DqEQFbBf
RIskXZKOLnwzWv+0gFkjIiimSGIyUGeyjrvtaK4cc2WmJ6XYh0i1pJPJBpcjNn8YxqcyXBJpnTpb
g/yuCoBUqRaSX5AGZROwgeYPS2B9YCScpuanwilguR+CLyOuF3Wqlb6C7khIx0RL9mOxiTCVxGh3
WL3nnXa2v/59gMMVS+2c/r/Q3cvOtWu/SHrhipHcPdLqVEHeh5Q5XYqVSY+uws8c8uLIWDkr96k4
XwFSl4pYZF4JTsZuYRl49Lae/yMS50qSAbJNigfS0V5eJS/RczubqkYZRfa5Y03zeZMc/eqSV8It
ZG4arByD+tTd78r+RTYzqxEEWsi9xami10doEDtkrZ0xI5NeRYyt1oOm41hWCESkhclFcbzpNYjy
S80LY+4oOM6ffUx6qoVjiP1CJmKPb9snS8enj6RBwOLyWPY6aRkYTlL+q7Wz+43f/3R2ATqNg4ad
FYsZpEpJJqewUCfbyj6MPfLwGVNpxFPlLtH+4Eriz9aYEGA3AvXqKVudhds2TiblVkLPh1CGdFx+
3swn1oBip2lrbug2TQAcUuCxBtws7+gnI47QXHjJOsPtZu/EMVo5c2UBPfOqh2fYrG3Wo/5GVmQs
EWlvQCtp0ADjwPG4Z35JwN/Q+sclkfVniIYp54ts7XLaHmYoj1vrwxWLOglQ0E9zhzRkmVzZrXZR
g0eKP8jCdgfLGJxI7RuCQ94sKvuBhgbZPa8jllZnuCjBjXRpB9xU9d1Drn6JshZOoIZRhSyBBrCU
8KekP0vNQY4e6FVnPjgzMVPRFllpYJ6qqb/AMm5gMDemg7vy6hlInb+oV7Z+8Fm7V7o9D6MjM3tC
5EaD2FhGCSNuiZZ0TQcPHVeE3hCeiMMVcbRh+0iEiX38gDTTAiIdmMbsJzJ07qgmPunGM854lSzk
wNExjm8IKcj0VYkAdQklsHa+IC4iaHhSqRiSCRP+pxfyeaWjQ1MvQKzY8pIYM8HCcx+9RijvYWhW
xEBFKJq6cmXt9Wxvze7sh/aEdmICGOFKMMtQn7NsI7DgDaEaGsN6tmn9m43kXXJmnUur0iciQ8pj
GdzPYpdHU6YCzKqH0gAqf9RIH7wVpF3e78SUjxNV4m3jjefhHNuNNGyJqeVh1MjUIz/NsFaPT6oC
yXWUO8TZp7hdZiJhi1Qi5x4nC+H+yy9dBle05tZ4//JJjM4NZIhXh8hscm3/BfYh1yXUFiLSQj6T
yURqz/3+RN4CVlbPsKcpFv+MYHvZ1ucmN6Oh1VQZTJijJ6ySC3LzWJ55JluH2rlVG52hTJ4a+eAs
z4gYyYvwjGfGG+KP31FIsZ7wOZDyiRvOnWX9fvA3ccn2LCBZkpTaY2UhflhqPcFIZIdQVUP0PN56
3NVKs+TXJpGmS55DuLfjLRJ0l5gDe2UjdDIvOEemVQ3jtvPQyJMInmibgABig5LKA0QGeLysHsIK
pBdOJCPSI81JUuYXACGOUfl3DPfDrEYOI+BJJCpdtByTV0rgnVNtg2EjDMhKMRdmZtXe5tU50DYc
MjltyyYRNjyu5b3Cn6tvE4Z0mfrKgnVh41jsaagHBjYrqH2OKrU908WRD5esCaejBxcpgikgIySD
8wLR/P/SaIWRiG+vJ2GUIPV8Lj1wKbflcryRFOmhMk37a6kTV+Ltg/rdO8tWOGbhH713miyU/Ggm
G8phsEjiN0WifhvzmQBe3GQmMeOr+yh+dpCaBBWoylKhN5Nlj13RIIpKiPkH5dYYL+HFCj8zVN/2
eBbbnBUcpFk4Vdq9h8zKoxTk4RXrkXZs994/UkBX6Si517LYWs5ONpZhiM2ZcMx6QHBxiYWa2weD
CZ8PggVg/nvtO3BOJkRzZH2ES39J0uEY/BQSR1tmTnvpLybTL1sVDXGOCIOrHPeec0nlrd7RHcgW
R9zuQR7WjjyTCYUYhNZP2Tf1e8/HUDOXVuWJ2MNsOBd0+fT6MYz3MhJb/YT4JS7qCUiAuH5Dbc3L
WxSf9NPwVUcQBh4lVCJezOdp7ebCV5lVXwm1gypDP6cmcWgZAgPQ3oLB0MuWNQus0E9Kxwqhh3QV
v2BDkkAiLwf76VFlGmC9VBMkLKQiRisE6E2JtnFYGdFCUh86UAAlKAJ4KXYWUjIWIQufo7+mT25S
swSiPGsD7rL2qfskwrtHatM1clx7BwsEtj0FuRsBg+CJbcwNZR/NGUl52VOKoqnNIQowKYILBJLE
fZ5gpwyGJdQYVykIzrIJVvQGa+UZezN18VO7fJPDJ5Tw9nUUs0oLTWpchI65d77Fit2tC/I7qk+9
6eYpds03b4l7bpttm+wV7S5swyC2XrQ1+42qE/88o3dlrH/14tWYbw+1Q4bYVqlIYAb6MIrFoM8N
8zVAphJ956tLsbYFxkW4l/RiJnn70jlAby8rlMfQOsQUiDlZsc+d8gK8t9AGeKTxQQJzhBaPzFh0
6W/R3RmI4iuTbliTeyp0vUHwVyuXwH0kv2N4fNNE3C3Qbabjb9ay1gg56zakvCFdh3xeMnVUwG5a
s8mTaeXgApMhqzcEU5EICRKR2aeRSxsakKrN9sF2DGZnJkeyRiICNNHsyOmRjpJFzEPaVxfZ3ZPu
JzRdZKwxR/OPBYhXFiCwdHHwqPFViFFOU3nF9iIdChg6xyxjoGiHUn6m0kft3HAwGwAP6jX1PypC
W80bOoNG3MABznL00RvdpuXhLkfrRkADJmra+hwXmxTpDLHFOlP18M4qRKjODH7J++3oW7GIckTP
I6ThRMQx9Fj8X9SM9iFHDhw1KVrw4+RpecFBzBty9IbwJ/sD1Wq3BuSf0/EwgGk1u0RbFiDMKkPn
d+Vv9BypLNqueAX74xh7wiUndbERfkXYa4Fos+Kb55IIDiUktFh7aOW6bkRushEv2oQfiI6Rv3Jm
kz6rrmPvyxTxI96eYZ2/SGw3Gvoj1znBnB2s7D1VRKwmRIB1q1VCdW+Wp8KhQcZxH3uAyGGWTVU2
cpMM4c4RAVyouBbRmlXBRbXIQh+cZO2g1rxuKSmfO5sQCKAL39gLw3RUfYrHPJrzjxfdnOWHbGQ1
g8QgchH8uDwS4y7ATS24UFDAFltrJ4cQ3IwpQEPgQJKVYBZC7VetL0nHogOFjWjJX8/yXZAeDOuI
cZGq2LsHK8c8M20LVi4Jz6/FskL6dRk8JO1Qu2gTO2j1Tz1eph7kVIARisJrIhokHSkSiJyyG0w4
F0CvIv1pyUFSd0ByWnD3jUsWrUx1U0jXKkNbsTFQupAcaW/sBKGPNgdXxq3ImVGF27z9HZh/k/AQ
tyjBU9ZR66uMOKSLdU9NEG1lYsPSlK8ySYmR+Yi5+ixKtFoIU9K29GDAXuI+SrP4UhW4Tuqw1+jB
oF06nJHhtjSJlMpLPsRZ1nm30rAPlRT+NWXxSXMJd5WX6jNDUk7jKFxHzIpJKv9punPyk/GRyARQ
lQohDeD5aoh+zJe2NRdxma+pez4o1mrQs3c3fna0Sdp8uVpPL5cnHUyy5MfMfFYJ8Wh+u7TBc/zC
22Zk3IdJsi+ZJAO5gVJV7ujFpw0ufmJiuouNkpTYVaSF+N/SiN4NTJYF6RfuuOt8lcsUG0ihrxzI
lKblgSsjDs1hwWq9QP8/VQNtv/f75tDKzcFylKWX25dOTWQIl4bzd56jDdR8Cd0MhtA2uvj9uJQU
nbhRZylHjJtSf1ThIpFk2JlDMpG1aGtz0bNniazNjrOmlOsfWw+hGqyz5Qhuh10ipv8c4ZuDbmxI
srUV4Bcl5A+ZuQ/qZOaXQiUpdiCLzuwJX+znYUaajDUssxGdC92zro30imhJ1yuX+QgDDBVVq28O
Y6ntVkpC56A2bDpZ2sd+usvbgOKwcRUjE2wQPige9yYswpB0dK85vFRIf9Rk0eTasmHnLAh4DXR2
4yw6jYl9bx2sHq1pnPKx2/thvjQ8gn3RI1uxMusLUZuTs9CNaA1jhI/S3gw2esITwYSV4HtjBXOS
V4z7pPf6g4cpiLTNnUGGgBwV89oiU5TcR0FjZKHyH0fnseS4sQXRL0IECh7bIQl60zTtNgi2Awre
u6/XgRbznqQIqdkkUXVN5smX2gXDRkYZ8cRezGMkw/LQ89WgMAGgp5FpWa6j3MZ4BpYItD3cYq9z
AGmxvpgEyfWzCKgii0ZwUwo83053EMZTUb8mgCrFfPb8CBuAjU0EQQ1Pq2bpycTUp6IwuABjKiWW
tiAdP/yfuSxJkK2Y7PWHSxQyLWe1FKE2DE3aJJSBscOi3GTtB7WRvYXB3NiITm7yXtBXjS6dM0Eb
w0lp0D8QDDlZ0GlAazUYnU0GqhZr4nFCJ9bAfE7jZdTS4QzgXVmrF6mx0MimcMCFjdzZGuWG+3TR
LpWkgwmkhD0ChfnnGHRYhfvhU+y3RbsKY/HPxHDFCRyo9MZ0mnLy/Gk/Jh/lVHu80BUxm6vERF43
Ueh2P0bDTIkxSXR27IMv9xmuD4apVMpLpEl6zW6d88PGrzDM3Wh4D82NLcgAY3NJbD0V4Wc3XSm6
0/i1wOPbkkEmbUR2zCaQoUmlXwZhuq5Jd3B4RxK8HgkZAP98BmW+6kR47GyECOPWAOAWpKsabafB
IERJ1QcTxZZjcX57p5lrQxSCAgPfRl1tG7xtaOfnFydpaJOc80F/68gw6mf5Jf/BwqJUiehDZ0lL
QtogizESTcYAyTt2j5GaqoW3N2K/5rru8mXQKytNorf1By9DgjfhFbCzTRGyfqwZr9FUIswukCjI
kaoENJCGnj0TAFMxUaZAoLq5UuOrVCHXQi8AQQDNQ8d7bmQbHahX4ccHoxKrtBrpNmjgGAyuSutW
FezB5G8O+NhihqHxDZ/pXmaTLifWufkcAenSR9e8gRzu4Aur8SobOmM6EWEzdkNmmpOc4SJ1KNCu
21DsbAjGIfUy+qvmz0ifDlbimU5Ra8yDWVbOFSv7e5G8VR3IWX0Pw+sOub6mEwYIRImYfSuSSTEj
ctFziTHRLmpKQxsd2DDWqwDcXvNs0r0NAG1g3lWzm1O5tXNeqw6IRFftTd+p/5yoQVkRLTBj4WrK
eVKaChXtZye+wgCWaMrb/NI7pJjSStYrbcAWMhEO0Gv7pHpvLFxhrBH65qv337rh5IaPxD0X+muu
HWv5LsoPoBVO9VCSI19+nfZSDFQpJg0LY36kCYVGPViDGaD/aGgJBv4+H7y2NrgykFAM/s7tfNZT
P0YPBrj/bRGtzRPUeSaiRq8J90xh8wXCT/mS8aGk8WUo2ehrz8xh9pCIRxGBd4U5gtViGUFS8DPM
BjmhBMg2cijig/o9Uy1YZprWUUCUGm1gxyO36CMrEPVJPruvqb/Y1meKGjqZ/NVs/nANia7ky4So
8hdq97YVkC2YuYUMYyEmNbgcpXzKmqk9kVBEG2R/fYt40kLtID5qjAYF4BDxK+I/h6lU8ZkhA41o
5u5q+oVLgSuAdMgXJT6LCqbXh0RVPZvwtKuMwK5j3hNVvow1wGzpv+2EI7R8dsbDGu68Ez1eEFbG
oOVihUAuucjM3aC+BMU9JUgX+FG0JwJWWOQI8QSy9SbxKN+OjIfUcJ2ymY0vIj53ELX+tdq7Kmj/
FS9kIZjwGQG/sOnjdBxqZb020bON+iKV/sJhE9BQhYYl/GiVEBGlgCOGgVTlvcBR2bAtMJ13/hFC
P6xP1jPllBlyqhZnrfOl/1+KnaD1w2Suc2O3TujpgbXP6HdNu1iGjOJ8SLZxUrNXghg5fPrdjAZM
/jXsgTWGCjSFCIYJRWShzZ9gJInAzzdDXm7iajnnh9CI2GzckVWcGVUpMWEqJ4MYNtqMdEPeG9Ro
EMv/7JT+oT+SczMioey9fIfPcUo92Mxzxa49+DeVfFWOFys6BPKqgNdD097uVdyLuHqMfJu7cPse
SfUzgXtVwH62jClMcZ+/5GnxWWFLCXjJuTvwRyFZF4II+3AiZCVTp4QuN0qnTYQ6CF2FRveUqKD0
JQp146FH5VLvLoafe7q4KsZDIV1S176Ef7fSLxF8sCqfrOz/o6cOcYJblO1IoQp0T83wLMyPrDq1
dgD/yCRog/bwV+cEyV9kRtTbnxaeDBJJ58cyS39V+6HZX/Ww1/xzAXzG3mcIYYTOdPE3qQpv1F7j
+KBE25L3tw5WunQ8S0cTIf46ht/+G6wzoLCVv+e9lM6BaQJrO5YxzV51D0Tx4LuvnX2F3TK9lfM1
K58Gfd+o30XxkaaIbP/4nd3xkBs3npBxes+5ZrPxu0fIl5afgH6T+IbCcIKLqZ4Mpyagm7RkbWsP
j5o6ICX9sNaNo8MihZl/IzgRP1Sunwhne+Ve1JYZ1dEvr1b7nZWbcnAw+NK3SEx8hMZnE9c+m6my
eGihzRPzyPK3cQQH1d/M5jpXCEJFi+vl2DfFJYvTpRUeNHHtzFvDDCWBW3ztLNLNdo6nBaeou2oU
7+M+KunlTiSk8++WzrYHbTFdQuYjvnbTnY+qEAuTOzWJzxja2Ce6KrvAc8XpVd3G8DtNnyLdsNNs
jWuKvptm3ZzOWrPFgadre5W0EBHtfXXEVLsu2zepInY8JPHFyXe2fw0ZvEG16/19xaqyOxWlZ9TA
F3atedVbRJbqY7LuPfoFkZ2goFe0jI5geFOfcww7vPG+eGuyXV0cE/Ehp5M63AwOglY++MoIjgH8
z6X7q7nmQUyI2bgx519Hpxets6+Ota4d3xmagGGXwZ/SvTKWF+NRRixO/xVgESjJAv1gsazDvMgS
JcBwyOyyz++FuBMvhAD2bEVYkPAdThcFLOS8tLhbzrZhGGQcEry+kVe4rCvMA7vtsX1P2cj3OH7o
bGe9K3VjvPbNM39RxRfVvVuMYh2TEWXGiY40IbmY1cO2TmEFc+glLPdpiIp/O0xIIjfA9ZzwEiJf
JDLC1c+R6Sx9lSp8zSXHWtxG9TtAy+/7Fyv5AuyQ8InmLbo8slyGglqL07O7EYRdZL8JfM3yJ+b6
S49hIFctigUntJfCf/WNTVehQfFKLEvuU6m+xuA5RW+WgzdVObjphe5guaYCCWEbV5yluf5TcNc4
eLAG1DR1jpanj1aS7VYePM2BfGhKPdJw0HbmyWkMyamnA41ZP4TiGYevefdmWY9iZAGzqrIVZiB/
3DfdQUs+Dbbz2TkIryb/DVK2GSho7dHo7ir3SvTN4VibSy3Ak7CQrKXA6DXnwjgyYKmZFGMgRGaK
IOGZoqB0/KvLAq32r5GgfoK7od00/0flA8gffCPK9Gq0fKB/BbMyRIx89DoiXTC37c5AWB7wrb04
wz7wn0a9KwTzsfxzDL4bdW32jL+LYz+cIuJium0UneEZ08A7/YaMOszVHPDx7/w0tZe6PQbaQave
6bFViJ5R9KbA36SMMvTvrn2N1HWJapK1hrtPcjbEW6m98l1Niu+62iLLGxwyR9N/ORIkgiVwkpBq
zPDkVWK2EWDtxEuJczLlLO5gQ4KzhdS+sOA8p9DDGIUuKQsLJ1hEjsOs6nd+wObhQdEwKzxG5j4T
a4621ngtyABAv2imfxVrfEnGJB3gAiUKaB1eWSF2hCEHyla1mHahSOU0cfpd3X3gg2gmZlw7XxwY
Hrq4qqPgXWPGTQX8r+6xCvNnGoxlG6ULOmoyVbdOS+Co/mvMgQrUND3avhh+rerMKntOVNt+cbKr
yWCh2IXRfW7TeLFd9UWXGsBzdxjDzoVRh2LUrsjL8FFfHbLkV8eR1DH+lRgLTXnvx3fau5zyJ7pE
6QtBbZnvleVsekgDttoHJ74ZyW8rWO+rH4PxXZjfZf5XIujPFqInVXAX9j9WPCwwuM79Yav8zJmH
KX1YV90M7Q0uWE0VojDMD68YVhmjf+oqwk28pGRJJVvf2aXN1q9Bma0FgT428Kr1MJENf23im+Mw
7H4P3VPyWpG7AFVRhXGHxI5KPvtL3FuL0rf45hbll++Daw4HB1DNzJiFZHwpmIpIlokHXq5leUAN
CKG0eOIo7P7x0ITlG89Aop8VjFn568hcL9lo5mbMCEe9y+Bgw4SmRql2FX9RkqW7ehhYY+sj1zH1
RwVuHBEu2eiQyfh0ShwJbGjYR/1jgwd9QyMlSK75i8i+RwyIOCdGG+XK1iRfEnVaUwD7ULb6iIuC
gzEJCtYoNRcCj8yIFF7a7xujGFfGGKEHcT+7dHpzLe21UCuGTCwrtenp+N3MOnxxuAQ0FM5tmp1G
/iSn5jVm6iZt49jp2EZ7B2xQtKt1nUc2R8zx7VcmFcS4NWMYce6QblOn3FsDtUGRH3xU9KnDltgB
pqcg+kYKMICqzJPqYtn+5VC06aE17dmNtQrVzES/Y10i20A5R74VfwT9XgQpoJGatknijZ7W+6HX
D70S46H7Nzm+N42FpzCkdO0IhCEqyhBCSPg++LQoNmZAtAU4Wtem2azTjhCKqiC+2hTLortCINtM
dngSfvBSO+1LM0DgcEda7kOT3gKg0t2zcadTR3HUhIAEYnXVUpq2xbAr5aeKYiAdqWvhO7XaOpPJ
MSWSvczQppgIhwl1s7qzz1kvaNbV7oZBoLDPYzBsUkZ7TQhEBKnVyFJHhwEUNU81f5nluxIXTExq
XBZr/0qWiIp2j6sRDtj4FkcZzp3p0KLhEAOmyebgTg+ZBMspIxopJ5GHPK/YGBdq0aBKHrd1/NXh
CmNkE5MpgdVvw0fp5QlGFX+2xuXfATBk2tEC+0r8ZzIMIRMUqpWGvC5Yx/ygNCeklkZ3BKKOkXhp
aAi7ANcr3ei55JdZRH6ZtIYmxViB0NHWcC0jq6jJm+lKoPz2imxmziM+aGaxGnWjP4Ce8MuJHS4B
RE3f3VQF+1+bcO7UVn/F5NalV6Wa1rkkqawNDroYd07d3vAnTvlwQJ55UJORB0qcs6x5oQFeG6TU
4azBNQopYiCnHn5CHl1Vsv1KR3lLxv6mNL+DIze9bT7A65rOeNWCZN8VwcYgR6vB2Nsk+qE0qrtS
Rr9KQtyVNct76/7gPuyheJY9Mb1W/xXV2a0QfHeoS7H590576ZXh1AtxyqzpFMZIjDklm5CYPTZh
rjXbhPXxu4bv1JJsNGvw1RXCh4wUpKRMnnVVcIiwthiIZKCgcW4uZLCBFh3JXOdeBTSx0mRJDmvZ
zuR7U7I6OgI6ezIhWAkl/STpFXP/spfxfQzVv0TXAX/F3al2/wbR3zrHeMkNExJtt7SMadOT/J2Z
/dJVhzMOM1QRKrQx3UCIR3nR8aLTzmSngAo6RwJqynjp853uLQX8rP2B4gEnT/rU/QNwGbZb5iyB
MSBj1i7RTQJeifKmyfJGqA1MaP2QBuWtdTGfpYb2no9xt9fOUPe5Tcv8PeinChv196CMP0NPMAoC
xW0Jdu7AlekylXcZHyZt+68q53IDkU6SE85Wxo48+P70sGVKdsMoXwhARNikGP9yUn3DBkdczwma
lQTs6uxbBbYcImnWcGhuRrWJqF4WU8GqxjCrXRG964RUuQjrAQ+Q1yI3jhZujMnf6U61rUbIvdBW
kHw2RbTXaGnbBNUX+pPUYd3upLspNEk36qH1GRsLOoWrHjvSpnwd9x0MkoL1COoq3qG1U8tt3kfL
qcBp31Qv6ohxPAoBnwQLnCVbW+8PVgArX1WWfmh9SKBciZ8uZM9zRvat2tfrymqJzMQhXHd0YdFB
0rCNMt+B1bkKAtz58q8mG0uyIZCh3kuj3Ywt1qdW3Ynobej4cotKXKd2+FDDmpwPWu0oPKtCfJeI
dLO94/soC4EIl8OqTNrtLAVgLN/ypjF3JHsNgPwQP62A5brBviOqLkFR7To5fU8kJPCMX1zD2g4t
d+WMYLO4oY1imXUddiW88ahhRDoda4XP25wORqjuzUDbtzZ0DwldnwLBZrtvRJ89tKsExlKKTCUc
qbEtSD/9oS2iUxnJXQ9ychBIbkEjYB30i/E4MGwMzWajj62nBNCazHwdQQhIG/dEV4M/axso5Wn+
2w5QaldEpAj3rDjkyWz9c8NOvhqmVeIoDPmGbR3VaISa3cQK0GHqWYLCJzLeA6pEFKmwFg2o/SQQ
F60CrHMO810Ser5+Ij6Z/w2NLfyHrr1oOW00c5bmRBZoBfZIyu9iQJ8H7nx0f2r9rZrbyPSZK2vb
fy/Uh22+4K0R4X2QgiEwQAv/UDH/rsovyTgqiDuG7Ay2rI+mspYJw4PxEnKOhbAmS6EsbEgdbijg
rLLAhJSFDVgVOCjcC/7Z1t31HOyB/Gz1ywyvN31mKOrOwOXVZa/zZDNwry79gg5aY6gvXTO/IIPJ
aEnyal2BP7OfAYdtw+ycDTsNdtiScwjLRJcvDe4xqqJmRN9+JD0LTz510CEkeCIAnG2UIIhjr1Y+
+SFkL4SvTnYvuHgK/LY2MbvNwuWSNGoXMfkhHV/sctWqm4l2lsq3IWHbqF5jseHjqJOd4p9F8KyM
P01HXn63jWdp3Cyd3hV6r4pyV79p8ofvexpAvP5MwVoG9htMN3xHU41m7ODJmSR3zIESlqFcguhv
B6ZlzOYtD9k4JhiVFXEcnwZUXmYIfZxBQYaBQbFJY2kLcv94wF3ln9XCJcSP0kDhaGxo61ize1J1
p+Q9spgg/fGLMAJyFcaxO+3RgY7UuMaco5Lcc2bHTochROKL60E217M/+r0mbFSjQOKyLudZG1Nh
c/rSAWEWTNSI7DGI8VGcTztGjMa+KA2QOPnV4isKB47leBnm1iohiKdiPWcpCRnV7sq/DDoLudjd
yLHFjIcmnDcXXSmJCzxF7HOGJlubfuJFzeycrTyL+bXT0S+MW6QfJKKxICabI8bBq/vvoJZJfQAJ
mwEpDnZgkwcm7H6ko0VqFoFFgAa2d/faO79hyqWosg2DvGMwSjaDgaXTg7c/8iTitpb4rHwjkhdF
e/hRyo7imUa/qvYuWhqKiz9sydZ1vYijwrFOkfNZmMCBgm9jvDjpGd8JK0QK+amASiy/ZrSbhqWt
PQ7tJWMHM7K++r/fppNz0o9A/uvFawbsb6Jb6uAgJOVrFuD6fqeMSp2fQH2zNHgij5ijWtzaji1M
g6ffSmmRkJr3r5Z9sPkYQr/eW8pP0hAn/BrGLxNtM0EZk/7g6XCcfai8yOkewKZmgJJoz5ilQzC9
Bzn2VzjVbPU5aRaRZS64UJmZs3lW3gmDQox+C1PcTQqUkPeBpayDsI/H0X22uepNscDDda/QyVTJ
70A6Syc4dOWfmZos/lh9jwpGzoViEFTFjLRI7ujgGxQvpvUZJby0KQCiSZ4VQ9n2N7Yh3CPtYJ2J
3QUx/VI2yZIdnpdb7nVskvX8VWrDcjUzyBqxCqg15tFb7RQbM0DDOED4Eh15sJBQY9SnCGO11aSF
K6ZKmGVCbDzY/7Rs5Rba1lVIHUTPO1hcqaJdjqa/C5k2+b2xH+JiZbFPLRSAZuSgWi4jSaP3Iq7g
HiKuEQ0kgfDP6tmGvxOleuyD/mVgG5eYPCyYn1MSPIcw3tIzk15EllPnsLK+BRHn5WScpFFsBPIN
xUc1T4lhi9Bz1NTjVZM5nnl5Ra3cl+ssslaTkyB8ER+FhHVSDgSHQ75z1mNvnoIKr1YesgGZBRCs
ZIJHANXCiRHqMfbtUX9QHiyLIFo15c0MY1IZSbUL0dxIL5zY8mFX9k0Udgh8ExpoVVWgDcaexq8Q
DTzhur8vs7N0sgMWaJAjpeJZk/vKv9pD9yRUFM+ptZhUVAEaXBANIlYZw74m5gpSiGlAhQOEkAJk
mjT0wAMHMPLIhIVR3rNqw4JTJCu4RYsaLpg5j56bcplT4lCbhc1hIAEmyvpTI6dVisojiyDfBWz/
O7Hsm3HV9/5OYQKENlcAl6r4eUNvbyQITzNp185oA/Vkxa6r55ZZ2uSnK3dRkV9i+MZKccbV6JKv
TpdtAamkwVmZRb8Ze2wvKDIaV3od6EgVqau0NcRLEy6co2WhXGf3nYN6CxpnXTIJYmQxOo9IRLu0
dDb0Ja2aL+2W6DfFfq9rd6kymKRO5w9BFXxNos0w1bvQIf9zMSkHi4bOoqyKWT6OzEBcwD8qtWRA
cPpvzyTIQHHSzxblPyV+UwumTvGw7PHFxjb7IYyKrsQO132VMGmKM2Rahx2cbi3yeUUdtwiL2e8S
0RbG73ZJQPGnZLk/4hS127PRvllsiXJ/W1vX2Pw2lM+Onj9WqWbESxXfIry7mPP3pog9/SUMjkEe
syWcOl5TfSpM5S6jast8Jl/FJFFntTzOrWFRTEsXv85ASEp+1QHKdF4SnTuQCon80IZ7Jb7s5Kh3
v2a2GeSbqniRfndI8MzWsXqpqu/U2c5j9zHvtyqdnK4con4JwtwXrz7E4PLFbONVSrKKKL9jdmay
QXDnPFtxmE1HAbh0FKCq85X1KMKvLhsNE5Whb8ySk2DRtPnKtQld/wh1c9EzyovZzfXmtzp7MzEw
eUba7qSCb05SUL666qNWxIL/A3gPK8JcGy6aJWwJ5kuZ4UFM95YgewF1HG2gBX2SksQSOATVmvAi
ksIrIozZgs0/Jk0xT9gj60mXBmOeeG+kRH+ud+Ss33T3MkYw9ikuG2DfOBDZQCDFUq30p2U3LvR6
23CEKrHJal56CdvIDq+RcqoFGr++2QUVKSwRbIMgYIALdx9WZA4Zo9KaZYV/zxhYh1mPjPuwdlv2
7/VaZNN6cPVVP6hoUwevKOqbon/6HNM2g1cw5dLtF7obof6q126pe53lL3VfeqIxll3seF1Rosn+
1EfaErg4rnuq5cPXwn+Te0lyG6m+DeVz8Cq8B6rjc6jq+B6S76bF8Bbz8lnlDTV1IGh1oyfMh1jq
5JzHxoXRsDomvOFzqYHdg4y93iU4BRVxiYyUTS64SVj1ZJPQWGfoXNJwXKc+Q/vgI0PuFCGrCIw3
Da0wKquS9LOpzDdj44JHMVdDDJ8JtYWcyHccBwLbEd9jdi1Kss1I1CCnN9UQbWUY1tlc5azhXY7H
TmUy3aBC+RuoQHtSj+bzJIJbPbD7xf82r9mrbuQWfm3YEGUOaxZzWtWjvxiKmtg/jJS8uAazRUvG
ZMLWWaJo0fZawqNMea0sQo1/wFVHK7qO5WsRoX7DyEF51yj7rgMn9FOwIcs1jDfpn9ZQeouPqW0J
TwqWKM3mgWrhdZX9z6ADnwai6xS5KexpxZ1FLtChgdttkTRaBO2h6p29U2Ox0Nq1JDhjTEGHGoVg
ucEeJjl0cUgSVNtxCUxnkHMfSEFSps7mqO1ykR01uz5LXjgdcRXR69lmfUkM4zmm5bEACjaJsyFg
w9g8Gv+0El/EfNGbieJNLddMzaikGk5J366LllylRJwCN7yVnXidnUe6ROSoRXLvJDwUaoEthIh6
7TQ/ASLSNt2o/pDfffTzAJyZs6nUkQetgfFlgVmTJ0tAvcvLXT9Zl8k4+m74NcX5zWcwlSr1G/M6
Js85JP4GpITf/oBsDJv6luQGCgqAc/xURYzf82CwbdpT7MJXimZeQHUKiK9OHm4LZMtFt5w8Ujda
2dii4mh4bfMazAnVSv+eAG2pFWObjOzIUUQhq8JcGI9eHtRnLSwQqSf1ngfo0AkLnYnBmYYk2RQf
AiHGbDNQqg/VZndl9pBup70o4i2DVBRYiNbd6iItek2TG2ysqmNFIyojsuys5L0zKsQZgf5TO6Vn
BsGbEZivvuivPrs4V70TAHBNeJNGBdSWyzztn1xrFueKQ/NIwOt3j6ahMZiSJdbeHPGBRfFarXjV
eXUyxfw9oOzMxD13EcOI8eEqxLkMGm1TIZM3e4rWjkFlbBl/fZBv1aT0RC+9qvevQ26/8mNvsRGc
dBRRQYlYsEe7qSSw6lKKfcvqz66LTa+llGfj9VLJmlMH1W+A4bAqIC8i5Q7177AmOawiN8hWDkXi
eE7xAsN/6ZAHEfOwRew567I+2FCx6NTnrVlxDVCPj2zR9LbES3zVp+EyRVjFsPMpFSryGW8aEiaP
gIhhfJQAO2FF2XHDCU0e8256RwpHfT4e+eajTXxXsTsnjDdZW65GUuRbk2Zusm8xAgpVi8C5xkd8
1J4DUNHKbmmQrnGWK8H43iBSiELDQ+PKopdceb+6T4zx24DoS007jLF7NBsmcS1T4nzvTwSG9zBM
oStaYEWtAeGPzrFY6l8TzZzAnOX36l+lJivRm5uo0/djrD+SQPXM1twWBVtPMloB/aM88FIZ3EXT
nNBB/AW5sdTDZtvAjbd7r+Pr1hGhDqM9acJtiVIkRJsVkS4Wa4k3mc1X2Dheb1+R+C27MjlV1DYy
P4xuxoKIhQdTWZjlWxsr12gGjEPTS96RTVD6j3HIlCUFybm3DsIVRMZLwD+Cpo3plWq1lMxkSaOL
1of05ET1y5BviJGFIzn4yinNgITqCFK+HGfY6Dy/U4rTEPiGZGvsEI0bc9lnExKXSRzKHltcqyLk
Nff4sN/M1v4b/myCTTWHeZRxZDMqoF8w4VsYzrnqres42zcb83eermmxv9fYL5RheSkn+6D66ilX
R6yY47oZAHFZJGPn3WUWD5R0Vb0ywYTOLk4GXS8DSWU4iqdb9UYU9SXogTJgzhZu0ng0I/9qgAEi
8IEU2lAZda8BTSDGbg9OuLWnZWc4b3mFFdRnf5PH9YKZBMq3aeWcsgzZtUO9GmBOwLcSG+iimuLm
olSTKWoDtIX6u9lV3kDmAbcV677IWsROu+vYQcOwF2MMtsYl9BwXR+yyEW/9a1vSRURtvyzT8TCw
EiLx/Vk25MTVeydLN6ZbH/Sh2yY6dGZmlp0ZHaoQaWZLmLtzLAc8egcRok/K2F/1JgE5xbZRoPpy
6SgS1Y/FHL/RFuSpp/j6ci5BMg8K1gVN25z81wTBYjR+t0XqFaO7ACWnD80mnXIvRjs1SoOoKwe2
gA5mQlt0leWpaucV4Ndzkw8+Zdfl12vVQPySD8sUAn86rGkmtzWpuw0zfouY75qOHB/moSSYSqUr
KzEs5PGHDTqxxgAExtT5LB0o7u9KlNNJoY0QKJKDcMlH7MnEYvqXLv3ZOInir6wbcAsfA9kM/pLo
eRe/XgOldgQzPlfdBYNNkqN6GlGTqYI5Exdw1UnmJPosWUOEXT6bClUW8i1JU6uTzppJHBsFbMeJ
MRibeYnBVtAcpeRXTyEO6i7y3mwdro7Khd24MG9KrIPIVxFJUjMQmfLdVYeMRbcTfo7RVz29d/OI
KAVjaGH0gefHr/nMlHaZU+RydeHSy9k35p6jY+u09iprKFk5zGcYuKsm6uy7JsONIl40i6S+SjbQ
tCkQQ12QstNq5D6nc9ggEQ15O+FDcOnAhAHrq1CKbpvVOPpciQzIbIFYW7D2h/zdrpxwaejU6+Fb
OllfetR8JCBhlkKVS3vC8NtoJT8/Cj51LaL0ysRZVmT82E6MotSBf9IrvFrAR1qMmKM2tBerBHKW
OgxrckBzJb9CHpuUgTaC7EyNIdGkxUmUzaWGBBmUEtFum9le0xwUnytMMwZnYaeoPBUCVbtp3qok
fMlCA17KJJ3Cy4gf0ROhbSS4E7csONUEom8nRocZGVnEvpiyczBFuLG4fEhDpZiE8OsHMXGLSKsG
q7cZbcfL2vbrQ465ULMNkjuxMiu28VX2NqjWgSBHP7kLm8wKJW6/gfYtu8TyYqGtHA2zMgOmhUOD
kElkA9aP1c1wECkPPEkzBdkCaFv4Gy2Ex0X9i7WZTHrHRQwrPxs7O8eFco8NE9BOQM+fH8K+OURm
uUn6giraQkhQT+PBwb8VJt2WN1Z4UUrNYwwXp7FvUeZD6ND8DhRddHPD8MUW6SpO8epPlk6r3qis
SxAH4PkHNIkQsFeQMwiHsLhhRo8SPCAt+CGBtLcBnmZN4NgoG+eYxuCwGlD2KoEbvcbYWjNDVIHz
/2RZxMrUBlAQDNwhKqJeM3J2VctaNSxu2mD+6dYLiRzAGRWT6J/gMqlwxyPrrSPGVrOg+/PKo1uj
pfCYhueQEpnAJjlfZwZkND3kSxKUdz0qsKGYw9pIeLj0ut8rdqev3Wwvmyjdp62/dmzGyKlNjxUk
ar8Z0uBQFqBXpPSRjS8d7s3FEMD5jFSg+FlCINiUJJ4YQ0AfUgf87nerpsKn6DCpXuij0a4rnqJy
Tjwyq6+gteNVEE6zBj3dxOZMr4H+OGjTtBwnPJrWrHIil0u0sveaTBlWTjH89GX63WhEcliipkVn
iq8xplejR0Xq9zaZHAK5Ev3XB0tZWiyrW5+drV6nO7VEJGYzPyyd8ijikqV6Cw1XxgC6YruBFoaT
wmEhsNBfKaF/gibHwRJPyBvEM+uRaPfFMsqYvVWB+V0XRb+qQEKqJm9TC1+rh1QiJjIXU+Ip6jTR
4N7EaEdd9u9W9IE7+T7ZrYZRPaV/IghNnVhzj8L/MBEC5FPwXaUoWmOdpLoI8babpu9FF1kbXfqH
LGeRZgHPKkfAi5VtbXxWLMsuo6HTDeOmQphj17cWZIsWNmB9xmjTpmjUX5QbU3IvJ4RDYwB+cZCT
Tj08nZyemU7d9bhrBbUQkUKpfJoJjNbev3cazNyQ9abIEVl2IlgNIaEeCs+90Vhfkdbto4okgmwy
iVLEOKGVf73v/42CecBAXSALxHNlTFuKciALJKxk+1TTai1tFTm+q376THuGAUlPpGlL4z/Ozqw5
blzL81+lws/D2yQAbhN974OVqUxt1m5LfmHYssx9BfdPPz9W3+lRsStTE4qoh7IlEyTBA+Cc81+m
BU0tIC7H0j+vJXLnluE+++jm9SjSaHWfeiQT0g5eWWtyNiwKFfrOhmti9dMvS9YG0ibYC6KaJVyk
ItjAssCc6YhknEn8x0ETGcX4PXGgGSczvrCWcq/K6iGlPOUkvQXkm+lQLuU/Y1dyKv7suc6JLEOE
+E2shY0GkzXLKILLEJqaRFHOW7TY5jKn5ZMNT71fb23ErILcIGEDO92FgpNN2cK97SswFbrmtHDn
p+WFqxC61thwJ2mMlE0PejYoXbBIw+lYKBqaU4LwxCwvRw91C1FF17Z6jiVyAEGA5Giw4Lo9bCNQ
SEiQorYUb6NGAcN1x7tWVpdSCXNTz5iZ0t3SLio2ghawR9KfZfU32rTXuVciChwYZwJJbb9TFyVv
nJWTmpPOgvuejwfNT1RZDQmDw9b1ZnY3Y8AJ3jHonxXxlTDUjKXKbf3nm6hVshWNPE876ka6wSyt
awF52MZNDawu49hF/RTOQpdD7xrJbVzP7sCD3tXUGDLAM1DYOoxebLiHQw33fTkJpa391deAO/3+
zAoreKfA35uQqpfVtHeZBdlHCw4reTOjyYRcD6ArS5XPKgrpoo0hpLo0Jo1qUP3CdGia2zMZa7kp
DFb2GladPQU4YlN6MQqgN4P3PdGAFEezoFVvqxoMyFU/YwgiPJ+yvIHiHBDksIeFaKLWvbxHTOg3
Digw7TR3GrwPOkt0lpRfPhVBQxdMUqCLbhrXfKU5cO81DQaL/inWvoD3/SEHDwqLznFY3V0L5GDg
hvuYTk6p8SFLc6wd4qY7Jy4hK0YQ0vSiqDMKVDDQBZySAnRz73sbEACPmdleWq2NbBGWIKzV5wrw
L8naU0GY0h1LT6IYr49Km83WNLEZbuNfdo9rwSRqcj7keOm+1ScN9eLasPdEHJ2ykU89GJEh7+n7
Z0lI2wFCkyiNbZm6/FxZYPjAvdUTdkZ+8wKslsqqRscxRSk3KtOvvaBKazhwDG3yJzcMgPRSG+oJ
H2o0dyorsk0P+ZUDeHkyDBCL/KQL6UZY98iIlm5sntiNn2FQTF2xwJsWxCJI6oRCfS0q7C0tHwGJ
ud/CMZyC3Ny03S+7CDgEqv7JZpWqNTo2HX0eu1H3BSD/XhYIlU+9s53aEi0E7zYc3cVgfEZtoKdb
nQHZiLT5lEhORsoaUoDQIPM6ELWcu+etKNoniHOpSlB9cMJbWWnFQgZ8KY3cC6ej+xvQGuvmtDnh
I4WU3X9JTErawrbhbQsbma3sHBsGyIY0tHpDX43C/hXM9B96+9WYtEm/daT6n1EmU469r7KzfEBB
vtUvlQFAZfYXjX0ylc58Avw60we0/WxnON43DgyoxsV8iSrHLNeIH6108inuAWeaKv9L3NxmZr14
gCAMFXXwhoZ+fKjQHlApnW5Y5NgOiWQ+uZvbNIPzGUAjVMBo7Th6tD0Z7h1JzTLufWeX6IymVg8H
wq/VWcCWemmgGpflybMs7JupMbG7rn9Fmi3TSAXXaH/GZWXzpc2ojsSPVWFNl01xE5YBs2FSp+lG
tNVcD0UpUtY+LCFXiRCLTGgSZkxDZC5i6oFIYY5liK0vugLWVLMcYJvpzRTYUn0xCPWogxwhHgW3
Ny7MYjkr8t3QgU86XcFfHOGkT+V3N1lMGHP6DAIOBYq7lNPN8E6K6ht9l8nhOGck6PD0jU1BMbjN
PBnAGrAeREC9s07HL1HvYSsTSLXth/QqbVrKVl58LdIRLhbnrjCm75A1GvGMrsMIhvp0ZX7HiyI+
KR1REZcjrKqh+QV5EXTsDNXIDOQ2daP2PMic26ptf5R9SqUN9N5OA2voO4esbHRuXBcI8VCW0KJI
Q/zMs3ZBxwnOpNpWsairEg/fNgmX2oaB+WrrLdsownejH3+1u+iXK9vp1Gwu5xSKUMdB+bNDg5kM
B6Gp1iYiKQbkHclk014Zc3U9Gi7sVpl6G5FgyBagLqLJEJMgp0Y0QGqSmgpD6oPBnc4d2eLYY/nU
WzzzOjU5wMsQvdWCBLrJQEdCDgzigtZe2O1xw9mk0kDJxSLv7QS2ykNyUgHTPrFG+XOUHW1SiAb+
TJppJHJb6f4cufYfIvIhWje0oNLCpz7MhgJ1SEnSz3aBwjV4D6iwMhEPdB4CBb47jrzPnvagBFZz
vhHGtnCnpz76adT5c2HUz21CsSDwYbKUsX7yohByW8v0h1o9WvZDUqDujdordoEu69HQbq1U/J45
uhLG7AiJ0ZxEuJ22IxqGaSt9oDT5LovLfa41SoewDKB+lgYcONO3Tie8pKE8ftYR6hvBVTU06Lai
zbn8fCg5JgIzxLTjcliM8VpFpTwFmLdBWjrwUfPVlXGWLEiLaMEmRwFsHXs5X89UlauF4N5p/R3L
9RcXDJM5exdWn22Gzm7Aq3EYobyy6XosLL2SE/I0WPdjSIMcF3dqBy/K9izEtbi73P/p5CO2hBOm
lFEMBIiCJLoYWNvGy5GXOiJNJnwHXOtae/I7SMqf1VzfO2Z3mlBfOsmGW0P2CzpSIw1YfitGJAwi
+lo6nIENZEseOEKQlhZ+3S2aKXG76xBuAF2iB+Qm8wQmiTOc+iFaHlNsYBve0YB1kVrqxCVObgMS
lXVC6hf1pNAiol2skxa1NQuoiToTSeXCRCnybWHwet0EXnPqqb1lsIsMgxhxnw33XucBuDYlPCnP
O50rmHGAvp7GvPgZldSb5oYmCZDJb16poZypnTEmmH16Pi0Pao5xEez//L02DrfYPN+VufkgQ/FA
B+MFgvpFZ3OyFpK0MC/+zJL2UVTwmulF9ou/u0Cj0kx+h51zrev7hEIBAjV8ZNPcP9XG/FpIUDEm
FMUgfRwHch/VtI+lhNFdcCzTM72g9FbUCnfA7HuJs6NXlxt/RhOgoELQ5TaYEt/etSjK5lz9s7OM
LA3UoUx2k4luCOYYM8WiRWklTTeVZZDfimHnGdgMSAkFL/HBHJgmqxX/inrVTx2plxw0axxHT1Hu
o1x7bw/wOJWTORvfBnZXxrAnK2CGbFw0f2l2shQ0nRdu6kh/d6CXFRH84VoCy4yc/mWojEftJ9Gu
/NYFyYj32iVcgB9ONJNiakRaatoGUUkJKowGNBX99BUXD7GgZkRM7kMN/Ss56z4FAAnEKVUc/066
DmonAhoXqu/DLQKvyAK5CoN4s8S59xI64WvfRrexMs/btIPczQGmtFErEJ1WMJEBDaWjH25zh60l
2rYOrpcuZIQq8Pe1T+JSDV6+tW02bnf5pFr7Ad7utQgGvcl75sz32kfZAyCb3RfTsAXdLRTHWavs
6XsbwiW1oeudhC1DsvtkSEHlX2RKcjl1Vn5RD+1T7j/moTpPi+IkA6c2OQm73ZhRBoQUXtIDzYpy
2s41mXg2Vr+7xn2ywn0TyBvu6CINISiODsA2FIqpX8en5TRy9Ogo0Qyp9SpxIw1a+nuzX57H/rRU
IZFDM3p3L13AUemAavrMYbCT4bhxAw7JsuewHYUB/ahxU6NrqlznqRkUaqpSlRt2pJH2vqCPydZF
X481V/fTieSWqA+H4RYr+gfbpIhJr/MxRM0HK5SJPseC5LOzp9ajONKM5UB/uvFP8j7mi28nY1OT
s8+VFQBfGH4Jg7WuCUmGxnnaOxWSj43L19ZVZP7KocXZRRd2xtljjL36c2hmFU+/nMCs0yoyvpo+
58AiqkhlLLlv7WFR6QDVEWBPQ2smOaGyDHPZKn/PDWCOPLdI5m394KTAiQAM7MtRXvks6jAmeTN1
wJtzZAbVL9/O2LcgITqg0Fl5FM4zZHxyKqJ1HXu7Cg3MsYI5ldmnI2oOMjJvCgVQvAoM9JJGzCq7
Fp2UCi3ZyqT30trTdmxwi+UsaMXF1o2qAGDh90w/zjbH/jSVMOYEogcSyipsUGLNpoda5Ijqa1Q0
iqYEsEBMV6o8t0ZMntsQ7JGh3TNS602Y8zlmilrIkKBXFIVUjIaWbhGlODgRi+Rb6AFgLKbhqydc
97wi2XcT6tOUyJMZpKsDlV53RXKle+OuZR3bpWP9Q9a02yyX69pOV16MtPN1Ipkvs+TEak33oVuW
Z/7oXtRduQCsr4vSdM9jGpgndmldTBFrVRWFzZ7z4d5o8IQOC4q8ZmCQKuAClYWo09qTck9nzfIl
s/HZN8G2Om4dffZLz6OADw0N4O/WTgiPWKB2XHZodwx8mbS8zGv0DpLNWEA4a3wsLMrh11xx1GuD
+qYzIDWltDVLD6/HEruZIgWPF3etPledfetNfXlfAEajid/RwvpCroOyvokcchDB8mh3rPjT1iww
FZurZ2pbHLOkR82GI/o0Q/M0M/iMbPhYFzafQdwwo9U9ZSiPfNZ7tgPriz3xryLbIlFu3JMSkMIJ
9Jk9JUkYrad9hGnGaNYdsBKKRXM1guOycbVMSdDHKNoL20GgzzKfdSQNkAXd+Rw0r8WCXUjO3IRM
s8iQ+nXjRahz4JQkPwel4DQzBagSVP02ICplepY6/NkTaImjydFswfOzfuElWqfqmwVSszMIMzO2
J/q13W/qOTMYLmQfWWoLQNF+ftniresN1mlelfs2l7/mcsYWMGeF941tmLp3Zo6LixoXqcbIfBla
hJLKQV4NFnBfq3gNwmo4GUf0kSWkQ4HQo23FNH4mwLARGXFtlRlet9Wusj2gsamm6VnEFxkyIMgo
w6ipXPfBtst6l6pxg05JuNeckAGM+L9TIm07h88yaYp92KfLLZMmk2rdVqGkNTqoZFe2En9wDB6A
dhlio6Mcn1pp5HvpAHar2zE7qRBg8ygb4+zLUXnyXiBWFb2Fao6XvfBVIRE296z9xXwyhQrxeRsS
XEi2Zw0DiHudE/SaxaXRIPiJbKyAevgeIwmzYY8gbUlW0LAG4xbkSHekVFM+ew1nGFlMGAJEqYb2
XZ0Gafvd7MiN4j76Okd9s4+x5bKpnWiXIm0cVFc5PLqoBiYbzsAKpmkaToYax5zUeMhGqjeeruWe
vYd+oFVsQ6zDmzyZr2JlwZoP53P0XrawKfBFLfyXxPs61ihQOybYjSpMb8K4f8gnDxWrUtB+Ac1b
uKxLc7HAM7P8R2U1V31MR8bK+WxqkSCHUtxGGZh24S9U+kg+tk6yG+X0tSucl9wiXwpSEJlqpGeP
FlOHWc2Q8GHSA8lnZOtsmrkRkAHQT7/NAKX0XOLA4gLp8P1xodp18SahUbcL/WeWzPbEIvWCSkNx
qivSE99rnu2R/VvaLPXacp6i1rQuahc8ntAg5mPxg73qdFQIeNoKDYE0qsBSAZnLjOi5Djl5pf2p
9HS5Kf3NYAOfdEhjy4aDNua4HjuZP2B/E6G+FSKuaDT0CyIP8fZlb4ERc6po4+OEehFn3bSfycJO
+O0zuwCEmbOeoO1h/waGmPUIsQwFSPCxBb88PdZO0O0SYvWz19VnqR1QC/TJfmFL3hSu82hlTru1
55SeY6S2UYhuTGdgvuoCXG/DOdn66HOMUYD8o6Po7oXdXZqBQoWCMZYTqpjur1FSgtV+edrYkDam
MHgYIxunpYyNRnXRayW0Tb3SOB/CABv6BIIMtoZRE7BbTxQ/0hHrTcHJGrV6Urmmo+zo34mctDRo
M95+BNKnd6Z6V4+Xge8O7OgmEvjKw4gt97ZdvXTxmizYTTOFs6mAU+Gleb0PzG1fTleTD6evLNSZ
I7rhDKGT69782s4FLuh9ARC/ZAOBjEUJwC1PkQqyKyKqwahTY06F5MHLiIBtndW/aTAmWxkae3sQ
aAD71FbJh9Se3AFmNsXiOLZvXY3yQgUJAH49eMrpOlK1cw6Ksj+bp+Y1AfWBlmlmbKaB3C6yHqnA
NiAsW1YEzsJ9a+NlaG6CKcbxwom21dCCX8eHWBpuwO9kN3PZ9qcxyG4X4abW530CHsPSYii2MrK+
5VFVbOk6Gq7jY+Sn70Ys1jQKM7hi4IztgkKds/Y15tRzbrn9rYFLx6bJ/Kc0CH6GukkuZYtXROhG
wVlsVCigAJTLFIZo8OlA8ZWs8JGg9ulY4emclZSGehJ0nb2AXUCeVAjkG9RY7x3P/5UOzllCOLIu
6esBr5rOzJDzNMDR0+JwN51/kSvGEJ59EXmomthTLOkwuogeGSbyb3NjbKM8ffAmgVj9hCR1Gb00
PbC+Iu2RHSPaM9P2EREfz5zmIlJDeDPOsLNnTrMA8TL2KXyCwpR+cwgTJi+LazWY+WaMKFwG8AHO
m7GFP8gOJqhkQeWbEE0AvTagkbBze0S920rtXa/PNzYIrkyh/yBEgOhQQZGa2oTjotLqVA2kUhqi
MKLSZ8fiEKE6MWwcV4+nMi+fmpd49nehhMOiYen2fbXNp7vZj+OtB7B8I3ibXoqmQhjjFxcW8Wau
gC+xIf8g7n9gHJZyqh5fJ6XwbzLgB830l33LqC4jg0OqgSJESgMoFfOXonE37UuT2fLUdvSDSorL
GX7n3NFah85EfxBnMfXTgia69XSKKrcx3k3zlafJF8t6RvwuA8w0gre2EGAsQ0ve+2T1KsLUwU7s
y7QjwYzVcNUaKOLKBZI92cCoSStbPJ45K3ZA2ihhuuJk0Q0xxK98qWxD1ENmJ/uZwAYH7IAcHRv/
gjwGKRqBzfRbqjBFAvxKO9LZk2lEPuwuX9fzOav8PnFpqVIfpSJmF7dayKt6lhw/B5AYSw6TgcCE
IkcqX9Zi3kRoqSprvIF79axst2QNjOCW2xXKdw2YwQFtd58XU+r+LA+siZi+yTog77MBgaYNFLqp
ATD1FjHTBSZmJk2AWOB4WqdOC4A0OgfjipxzUFJQtzxYA0OD3DsIbj/ErEcBee8C3ltupQVM+QbN
0MRCehElwdRmeQAxhxlNXOrTpGH5GGZNZcLLWS4C+p/w7E5lA36qrql4thEHUbRpAX6SRlfjgH8g
KDHXasLdVLWPaY1CE3TPfpM3/N+gxWND3yTSutj2bvHFQDBu0yTbGojaBlh1DNiC7Sj2c31pRqf4
D4eXPerSrFwNiMYOlbSG0o4R76qQ1cd38mGfRO216l2WqcIBOel4D0GYA2JvKY10NbItUzNepsKd
945JcxcmsvH50x//8a///I+X8X+Hr+VNmdFoLPS//pM/v0AmbOIQ2OFf//ivq/ilKXX5u/3zn/33
r61+66HM+e/orxy80HI7/31dhv/37W1+tD/+8octW0k73Xav6Fe96i5r/7wHHmT5zf/fH/7x+udV
Hqbq9Z+fXpb0YrlaGJfFp3//6OzXPz9ZlvzzTf3Xi1qu/+8ffvmR8+/Oil/xj//x+68/dPvPT777
DwWr0OLg4SrPVI7/6Y/hdfmJ4/1D0P71PU+ZUvK/1qc/2O7a6J+fpP0P27R8x3RtJX1lLz/SZbf8
yPmH65j8pecCzbAc3xef/u9z/2UC/9+E/lF0QNziotX//KQ+/VH91zQvj2UIeqnKkcrz+PuXH3dx
EfJL1v/yRdw7OhvdbWsvtHtsSqdvEbWPL29ew7+He3t598Dll79/c/nENdIJ3qK7bShfhec6SwBJ
uYA4v/cNMmSQxgb4W60Fh/Xk+Ij2gRGdv47oY+rmdSntirzp0acTNFMmEELLuDKz3ebs+DCH3tsy
/JsH047pJFh3OJRJK07oUGUocUSzKL8fv/6hF7eM++b6rl+bVeJPzrazKnXl+Ibr3bXG0o6ZvLYY
d4Y7O0gpTnV1d3zAQw/Ed/52wMoD6+IuA/aZ747nVG6D7kTpDjzJ8QGWCfi7L038dQAvngez7SSS
lBl58GMQR5Kk1vRTqESNrL0JQUVtZ+P98eEs88B4RM5fHsjNdWrryd52YbjQUwRCXvnYnPQTHeDn
rnPGZDOpYQQbMoHdFanpLRDB0BP55fFbOPTEy529mcMsnPI+swe4FJ4AXtOUvyO0CmpzKfKP4dXx
QQ7Mm8uq8naQkmAdcIkEHTdp9ylsGnc7sbfvj1/9wCO4q+UhQzTd0bKxt6lEatBkP7jUWiGcQwq2
AE2K6fT4QIemy12tFGh42lVNwoLdHXlUMDpfhY2XZej4UMp8gVRlSNs5czrEgvLhMQUxf3zkQy9w
efQ3s9RkQ1JVokazuTTmedtYTRJuKtuns/OxAVZLBdU5y5syeHWOGWaINqcp6oKjjSzdBwdYnuzN
E4hkMgrkoY0dFWbXuWnplBv3rgGB+Z019cBi5K7WBu2ZnTmMNgHkchgb4ggIkdFHoITyhGOKMYzR
Pkpm+c5wh2ZktVL40G8y7EiCXWl4yNoNjUWNa4xzFMyOz8iBPcJdLQ2UvwOPPoa7a9tOtPsCoIO5
nSEwj0traxjfCZ5Dw6zivy77OgBATi0ZwZlF3SS6rqlk3miSp+sPPclypng79QMpkjWQeO0gOcVb
ZdVReuEPHptFansIDh0f5cCEOKtVAGkbhGvdyts1mZrOjHw2r/3Qosf4scuvQz+IJ5M35CAnXIsF
KTiqZ2cuq3c2ngPT4KwCvOvd0vVMVOb6jGkY00Hj5jotCDgLOvvHHmEZ+00IgqYspmxKvJ3SfRpv
s8lDwFubE6il4wMceohVjKe+Ydf+uExB3Uis/gDymFugwF17nhpZUX/wXa0i3RWABCwDye1gQrNC
+AvdY/Ll1dTb2ceOhM4qunO/pxfdhQSfWvSW7dAZqttGN0Z6IevZp8NnRL57S4YinY8d1pxVvKON
LUEM2C4aaUzTLrIBQW6KMTPkO5F+YJt0VpE+xlPttKJxd5YRSgqKooPdC0kOS2UNzQnybAcM/Z3B
DqzG9irmpzAJUU/nW7NR0nZPzY4WyGUmRA8TPXRj60sKItO89KzWGp+Pf33Lpf/m7GavFoBsDAO3
nIdgRxYSWV9Q8571ixZzhOfJ3JTObZqILGSdy6BQm4moxNOkfGnfHh/+wPpjrxaIKXA4/qZGsMtd
2AKRyrBEcRBdPX71Q0cPe7VA2D1dtFrU/k7S4Sm3sxXgw+mFSTbtQj114bfKUEOORA6N/C8jGdxC
O/S85MlLQYy9E+CHnnG1gnhFYlflEKtdBSIfHYrZf63GETfY4w954Au1V+tH1kjHmsYEIXQZD7tw
Qm+x8bLizvBKOLh50L2Ttxx6jNUC0lmN4yVJqOCXzcn3xMNlOsDm5J3l6dDVV2tHLcMiMQzXh2s/
QHDpLA/r4C5uJv3B2FqtFDquJ1uMDQp30xAIvPdaIb7WlVQTxmJwgj4L1GrDlyqftXhnZg6s7PZq
7ZBDgR6YaJyd4wVIYc9YC+C0mob1az+xNL7zeR0YRa0WjVnNad05JAdRmKVbp80juBmh2ERW9cFj
m1otEg6orAIRpRkYXNjuROxgLl6hUHL8Az4w9Wq1BjiWGRkjGwTgppjSdYtafTCV4mMfllotAWRR
JeqxhILQONSZ1O+LELH4j936MidvDgeWUxVqzMJ5F7vGfDv0hZCbPjTUe8fzQ69m+fs314+Srq1k
M+E2EeT+GeoU9Sn5gPrgq1lFtKx6OjEpV28DoU5Uzm42mWnwznd5aPFVq5D2CjF7vcu8WjRG5dDt
wRle5Xn4pPz0nnbVzkhxDIaIJnL37Ph8HNhA1SrIE9NAkCPQTHaVoLQc41DVgdTPVAWOcw7rEx+6
3vGhDoXdKrgLvAPm2TKG3WDYr6S3tB9VmyI30Q6u884rPDD9chXasnd7VEoQZJMEOLxRBNEA2afv
ZBhL9P7N1i9XUd0WLH7Q14edpep6SwB+x6fqcqhwKZEqeNLlQt4Oknc+tgNTI1dRbrV5Fnhz0u20
beMN1dDTCNFxSSv0mIOyQTVrzN55sEOvbRXy7PhBiitqu6vLBLxUY0MGcaMxjTYfmnq5ino7CHVq
zNSfPKoX563joAOVl9mFX6TFO7vVoUdY/v5N4FO4hfjTJe1p04WDRqQkTNEh6FCw/dgjrEI/tWJU
rnsxbsewm0+yCcExtwIyCwvig9/uKvptJBuoSUNDqzNo01LDvkIMtHvn6gcOPUvx/O37QTpYiSDx
+m2FE1cIfgjVKzwgdIK2IYiU4y/p0CSsQjyt6I0a2vn3IygB2cxezLc/dHWxDm7bC7AasPqtj/oI
DU+uDhjmvasfeEFiFdyp2VdBprl6PSNdblcT0obOFxyPMNFyQH187BlWQR2BVC5NYVLDUeK1lIW3
DRS90o9dfBXGAPkzLw65OKhxIH0KGEg4ONH58asfWI/EKojHlopXhozndhTNnub7/diq/LNWM8oz
6puGKffOOzo00CqUQQuIAkxwt6VTsRu0+SVJ6xt7TH5GUuLhnL9TLT603YpVSOu5aasyGjrgQlja
BiPa1f7egPHjpMY+hBAS9eo2X7wFQEp+7B2Kv0ahGdiNnCIMLccO/cQcVY5EBZ/1iJFCat27/nh6
fJwDgShW0V5rf0w4pHfbxEEyzUkAgHQN8J7jV19m/G/2QbEKc3DlRhgbCHyWysAe2HBAf8/avWYt
zN752A48gLWKdZCsolCu3+1mAM94jc4I1Z3MY+S6m+PPcOAjs1bhjpabnwO87XfgBKo7v0ElpMrx
WeV7tkCu4/UHICzfHR/s0NMsN/Fmc7LiQDTlmHdQJxGu9BNtbXA/mrbHr35gOqxV2HdNgGTDZHe7
1pfftTFejBqSVeEZ77yqQ9df/v7N3Y96SvIJG61dHBlfWHWfJfrZaZXfHr/9Awuvtby0N5cHbpK7
VuG2O1qf4COHEN/YMrrrvfDcTxP5sW926V2/HQUgrNH4XgerO7av6gavG4pR160zfjv+FIde0iqy
6WQPleaMDrMUd0wd3MeT9U3Y+cXxyx9arKxVRHvxEBocESbE82YTLRZaxSm4STQ0y2wbltD73ABK
KTyL8grW9IJzg599fPBDM7SK9z6EgpVy5V3G8fDLNGXFJh98sTcmzz2tPISCPzSOuQr6rs6EmQVl
t1Nxcp3mQPzhBu9khT61U/u/PzbIKvAhEtVuD1N1N/QVDs/NfI0yLMYCorqBMPSxndhcBbxfOCqu
DNSvPCt5dTo7PmfBcW+OP8GBT81cxbtoRdu0UJB3YY9CjQ6v5dxfVN1497HLr8IdQVQ/CaK025kN
hr+iLLfQ575ntffB21/FuxrUOCDChECkMdyk2EegSAyUSr2zcxz4WM1VoJcQ+8NWhpiLOcZtb9Yo
W3gjmSb+VdoEmXX8JS0T+TdboLkKd8uqEHEz4OTVvPsWUeGwLx8D10JSqf7SwVI+PsyhqV5FvRGR
cjToPe5S1KzmAD4vcjBBHm2PX/7AvmSuAltVwwTkCpZDCTukGcSFst+Zhb+/cemvQrma7NYpK5JX
abVnlYZTyHEBnYx3lsO/v3GAP39dzeOsHaOu48ZFeW9WtJD914+8EemvAjfzkwZ9MebVKr0foK3R
mXP3H7v0Kmy7ugdWPIDSm4DcPcxTK3ZJJ/Xm+NX//oOU/jIRb3ZRD6AVvG2/3VnBdRop0P/ZhSeq
nWuat0KLD332oLD+Okoo2tCoFDq1rMe3s2WdGKbzo0ZaDLZSjbRQ9qEPU/qrIOarr+vM5Exgz0N1
QrevPgHlN7yzOluHXtYqej3doxQDv2g7nnq78QwVfvS3sSf9Dt5/uu63xbY0Ntlt8xggJPvO5nYo
IlahHIVRrepoandRHV61ZvwdORCkuYzg5/EP4ND1V7GMUFg4TUWgt1ZUocErnQ3krDs4xNM7c39g
AG8V0k3XmbRXGcDL7BuvKn4C27jyHP9D24L8H+g7ZU9m7fl62+TyZhTpz0xkV9q137n8gRXDWwU2
aocu5Car3fmDVF+c0tb7GhnWd6Lv7zcd6a1iO9KqzziBG1s5432Qd91PF0KFXxiPViz1BydgmZg3
IY7bqhpSnwXEFeaABAbY6nZje+DKN1UNGeeDw6xivBpyFdAda3ehqn4YQ/9tsMsnM8jeOe4f+oxW
od1LaTaO5FUVSHjhlciWbGQcx2U3t+/MxqEhxF9fFFbYLtX/kYxCRJfN7H7HbeEqKLzH45F26FNa
RXKSu6ZyI6l3Uy2vmsRAZUp58e74xQ/d+yqMu7AB39r1JFs2rDazOfMcb5sN8zs4vAP3vobINbZR
TCGuSjsh0CxFBee7jyLSx76cNUJuiqyEwlOrdwrZxCiT5+VQXtd9/k4IHwiyNSxO0OYEMWwg64ps
aeQ551liPpTc/kmNs9D2+Ps/NMgqkkso4X6vGATwusTGtNpj+/vslPkvo0hPj4/xZ9L5P0+P0l0m
/00kd/CP0sgamp1jlbtcA/61LQGRJbd/yQGZzD7wNwVqGDRn0pMhghKK4O69MtoaVWXMHo7fxoFP
zV0FOjbPrLiqY7oinHlaG39S90H78uvHLr8K9HaQOqqcUu8CQ+5CYV+NVXVmYkt//PIH9nB3FeR9
gMJfkqkG4m+8dcUoIT3o21A2HdSd+EqjHHF8oEMhswr3eFaBbsYU0e0IhXw1fUHN8GOnZHcV7IPR
CKTJ3WYHN9PG68h1kqvaQfFvSAQFwuP3f2Ca17g4Gx2TIi1tXtTU3hgsslmkvhlV+nD88gdezxoQ
BzVao3QUNKwovd7nE1RFcKrynZd/6OZX23YoIpuzjGh2mbK+DUlyB3p/q4zqnW/00M2voj0aa7RH
Fi8kyOhq2Iq09PEtoYWcvnP/y4X+JtKdVaSj7gXf38safJMwAsnFQ1ZXN2OBeC4mXscn4NArWp7t
zWKSxXZNRYAhdNBf1V6IM+y4b+P3GmuHLr8K48xDqarup2bXSPQgehiGhifaWysc4nf2pEMjrCJZ
uL1p9+gc7Lph0p/rzLoIF/VDMP/vZF6HBlhFcI5QcTvqiEdQYfNZOuIaxjbC/P6vj83AKozbRnWd
8pkBFtSLfhIXaVTsvEB87Btag9z8IYQBVofNDgPMr6DN7+qmunf68LpCr+v4Exz4TNegNpr8jcmZ
u9khkHDyfzg7t+U4dW4LPxFVgMRBt9Bn2x3HdmInN1ScAwiEEOIgwdPv0esqPzu4q/pulSsLNUKa
kqbGHF9QCRzbWxTI1vcG9IKPm1j5CEvhGtKufRYaBz5fcP4K8/B+wtW/qNq32x6/mMmZpXWVqxJL
KvoqYW0Ot/YA5asD7FFua+HyYn/Nsx4sbzgQM9TjM/vF2vmzhofN4LAvHz/+Ml3/ESmWqjTXxeFQ
Bm67j2MBK+SibDHTbFM/f/x47zKb/vX8xTwuS1bOY4mS5apVX2YYgGs4i8Kf6B1ulGbrwu6Lo6Aw
lXC3Aa8BECtkbODP0pY3vt9ilo9lEGZ1TNr9zDSsbzp6Hg0Mgz9+u7XOW8zwwZFxE4AusM+D+YKO
iEjbqN8x6INXVuq1BhZTnE6Ny3Br3qKwsevV3vPaFhyTjLa3XeIQsvg80I9MmAxC7UVYfh+t/MS8
/ASj4NumB1n2PhJmVsAAcg8j1n3HxClq2H6O2ZUQtdI9S0kdIDdDrOtM7YMgRxVrZSOUHQ8ojNdX
PvBKgFoK6uC74FLDHLUvM/MLedd7G/Zd2nrl2dVgUXw8ilZC1FJXB0dSG7ujC//TSn8J+BQkbghv
W4KsxJXXWGthEaV6AeVpR2D6AXSY/D0CCHLyZr/6UcGF/5qOZK2Ny9//ilOW61Abi65qiotjQqg3
qvKfrPBuEgvBr/d/ny/8xtQA4Kk97G3UAQaQ3c6IpriyVq+NpMU8GGHVNCm4XuNDB/Or22T5gcKT
6Jq2YO3xi3lAsEYE/oRPzGTWwnhiiAncZjOAUK584bWBuohEuNutGqngoRtHssRM6/dax19AH/gR
5PTGXTFdRKOoqn2I7DWGEe2fed59LnpQnoFQ+HgerHTSUkWXZ5MhQuTtPpLsu2xgilpQeu0idu3h
8f8OH7AMotgZaoWaB0d/d4BoOg5VPd42fJaiOXhQFmVEgP7M3AA2bgIF5iIMt7f1y2L26smBYkTg
4XHTw5BABsdKXpXgXdKo/1iflxq5Foa3gYp9OBaWsA38kkezB+vTsoEH2RPcCQmATEUWuumQRfH0
2EVZpI4t82HG4sHbKT4OrV+B3kFZZqY9qpSI2RgzlfqHhS093OeRrccyX/VwxAdmMten3KK8b+/M
ZRE8kq7CvTEjAFh/d/uq4s8sawBTDYMuije8Dd1pZyzz+DYMSCe/2YjS7LGnoVO+wy+zGn4JGRXI
Q4IgV59DJDjg+szLaLrrSS/N1ihtJ7iaeix4AjUchk1wJW31zpPAtcIrnM2AkrCxlihrUKF7NHCF
Z8cmIgwYDGsL785tMxcODXQgsbzxc15G6F+BsrZ0wC/Hmujg5j5pjEQyFc52H4+VlSi81NsB9kEm
rwYKC35RsGhzWJVYW/5CBfuVMLzWwCIGwCyChBXuIZFaKS+GGN1nYpzvYalfbnqBpdquRAX0CNce
jEfXZVAeO2KHckB+gItjfdtkXUruipC7oDCF3R4wYHOcI5h4tkLTp49fYCVB5C9SB7rOR1iajJit
VpcphLvlHba8MN+02j9OhLf3g+deSUatfAx/ERlayXsUBTF0Fqq2k6Bqv2rZwqcqG668zFoDl7//
NVZdrmGmEKtmr/s2yDdsCmAHDXHwN+RHAP/9uMfWGllMCE9yb3YAW9iHMNizW3iVqN9qKOyvyMEr
bT5u5PKwf8S5pequr1uTOUWPz0LFH2inT4EDf9ePn72y+Pr+//YSyDN6bKcI+IiqCV+kqoe3anaa
XzWdzLepIc2fj9tZG1qLRX4M4PEyDrhdFS2bwakANQO3h07o37fVDB/skTsB8MmYLz8+bnCt0xaT
3SgpPNfmWPDj5vvQDGbPOb9xzVxq7VRksnLOsayRqQfJYQDcWjnGvW0zsRTaGRhOdQFHxks2QgC6
Kau7vurcrzd1zH83vH/Ni66UeZU1sH8M5BCdCknc7zjkTlem9Uq3L5V1ka3bue6wmasyIY6DjEvc
p/fXJIgro9VbzGmfiIHxy5EvruMTFeqMbdB3GFp9HXp4Rt7WP5c3+6t/gHu3g8XhGJACSX4XKCj4
PdcDvLNve/xitx74BAz7ssK5L4xG51gxCTRFZkxwReexInsj/2Uz/vr9KIbOslDEcg/FVl89cjlN
cZpF0odLZtc4L3lXn504Gv1d2GM9OcXhpKdT4cA48coYWAmKSz2RiWCLI2uNXzA1833uevBigsXZ
C41BV/+4F9eaWIStDpiihkqv3mPNOkfjfJeF/r4YruVXV0axu4hWOfw2aagbuWelQw8kK/hBKHXj
WWSpITJVyOOxIvWeNh3fT3TWL01Jx0MRDXCFuqWDsGP631FMmUUBNFA02CiA3dCyGIA6/7md5i8f
P//fPeQv5URayTzPGEcP0cLcxz0Drq4e/cdbnk6W0k0dEezfS+zszdQWcerUJbLQdSGVuDJ+/v3z
yX+T569JErpkxoEQy15GdFnfV7aLkWaD/eO1C/WVBpbCzNkdNIr5fQl/WA8WztaUhiJJSEd2JUyt
zYDFoTDsZswwHw10OX/r+upQzMMrSnp+3vQFlnJM0ddgzQ6z3CsNOI7NyR/4VV777Wudcwnvf/V+
3s5e11VRvR9duhN+dfL97soef2WFcC/d9dejaxie5wYeR/vZQBoNO469LIBUAwTayf2bxj5xL6/1
Vxt9IXTuoRBzz0DMgG3GCCt+2NndOHMXm3Bmqmk0Hlb/khQoImYBDeZj0Zd0gsux00R/bvnAPlt8
AxgmZXFIckyx0HEAPpUsNmnluKzZfNzAvwcomPX/20u1w7t2ZLzew739CQwqGF67YJdm248f/18s
+P+7Yn8prIM9CtgTGi8QiG4TO+zgyfGxpfDrLBq43NtdE9CHiWR/3KZNUE98pd2111qs37KMYweu
vAXooMQ7wMU9342To55lEcjdx6+21sRicRNceoPrd2LPB1j9evAi3auawNufB/GNH2exwCk4TboZ
QAX7cRY/m1bc+Q7UvlM2X0n+r73CYvc9TPB2Gib8cGz6gR9FJbr6ziMQlWbBAFu4qZ+W8jpYI2UZ
HHHEftbReyCqY1MUz6qcruyk/h2l4F37vwOYji6u0lFSisLoJgNtpCXFSzT015QM/z4R+Ut5Hfc7
KWHJi09Aygy1BwrIp6J/Kw2wpaJygB6WNb0yoi6T+h9zZSm2a/xysLPGq2B3+1BylydDrS/22nDG
gtHPtcPkWo9dRsNfgZGF8F0NOmz5PdN70wYu6rmTxCHA2TcpQv340vBfDcSjyRS2z3iPIpw2XkXo
p075Op1hRHDjV1/M7wmExdoxrQMmJgCfp9L13LPvq+BaxcZ/6ax/fYvF7A4p8YFqGC48pyGoUU/a
unD4pPB+RKGKFwDUaVUDj19AZqo9vEpj1FWVcdG8egGq35TIYUUaUecpyi2cSpMJysAeuADmiDcF
L26zM8oUYHAFpf1JakrvRvBUTxMv4F2dgV7FZgZOTuLWnM4vhYdSpc86K2Z4HLsQxJ5LcBPmDamd
onsgDQGbgQDbN17ZVqzEhaWAyoXzc+6rttp2llThZoITefyng3lwf+AGNV9XPuJ/R+V/dPKydilA
TUOhiaSwqYh/+8IEv+AsMpyGLGNPMIp9I6b8NigguvQ87W0xDodW9tVTBSn7FjQeN7ETwKGeGMZU
EPqZsBA8PVZdq25b6YZ4EX6DOWz9S3X/Ns9wHzeyit2bsKwPhrrl623BcRGBC4CUxnkcq31fBl+7
zN1gGn6unOm2mbhUReJMP9UXFsKezJ1KhE+PcBx+Y+21M+RKdFwKI+FKVOdzZytkbaTwUUY16X7L
JkhSwEMDL+cUoXQ9PnbMKW8TjYBx8b/BxWsZSApjUCG57YRbWhmxy9t6F4bQFvSoFLuyNK7E4ujy
979iWIEMp0cA2tq3ClypeQbnC/drJyXlLjTdtdvflRG21Et6bs6HSg/VPhQDf4Z0n34C7gq82NJz
ruSi115kESmh5ciHMYQ7T85x/7EbAutBhYeCBl7PsZ/Ca/taum0lp+EvlYt5gbxSpkW1d+s/WfwG
Gfe2n8kfVZKN1epYefEWGqVzr6+1+O+rJX/p8edYEGgiKav9LJ1D4YHnHINJ0rvpDONwC1CwL9qd
jW/9WovJGhHAJGYRsQ2Me6IedtZdsGtiBqlECB6le2XkrYyJ/ydrxLPBV44cWFAP6t7C+zsFlEU+
CpwAruwrV3YAS2kj3N5azidckkVR0O9C7uUpd9xrSY21py9m6MiR0CWDV+zDicQ7zSeeliL/83HA
XHv4Yl66ofKEiES28UZ+AqYPJvnhlY5fe/Tlg/w15S+Oqh2qi4BXn4E/B1Vv9Nr9x7967Ztemvz7
0XA65B1ccDcVMEy6ADamfdTlbat1uJjh0Hm6EYZMtlGlaU+onyx3ljtPuSh3t/36xV4IwFl42hKH
bSwYINtYKvCZHLDaAdz4/XELa6Fj6d4Hh2CdBbDp2Uupf/u8fUP95BmWD5+1JbvMCT9ZEHbAmOl/
g8eaftzoSmRcGvrlYZQ7oz/wvZh80GSbzJ68FtGxI7mX4qIovhKBV6LUUuboTBZXXLXmcCIld5rQ
h2zM7g0x24AQVLMrkLK7OZHDbU6e/lLzaEtgiDoC+AmyHQ7QbpfKGnhhxvPm435bmSdLwWMBKXEr
qGS46g6BYQ52U9B+u+3Ri9k9FdbmdY4dl+iB2ZSDRCgXwdPHD1/7Dov5PaKCY25AOd3UKvqamSh1
xre4+14jl0Kk/zROQ8rra3KZtU5azHhwW6du7BVHbjQHD7eYhj+ZluyaLnAloASLOc8gR6dRFbBN
DBiun/Re0e6cxvszjBkgPB/319orLKb9EMpMRi1hqImfE1t99kBi//jJK5pNP1jsrGk4ezCSy0Fl
mQClvKursiY/otBCBgKFhD4BJgXVsQOrdVgRz9Zln02vm3YboXC4/1HMRtM9SAizvnIXsvaqi5Xd
OoBWuX5/OU7qPj9Wo6z5royEcq7EmpUGljpCyXkfxh7YZgObnQCMGjnZHVzeUUX/cZeu7MSXOkIN
ZOI8ZmrYDg0MO6tsfORZfa7AGAtcsxtAhfu4nZWguZQSYssYEEVqtKPKAnss96EqATHuBudQ0+iK
cH6tkUUYUNFIu6xHI+NgqsSpvbM/8+M0e6/M637e9iKLaECLAe4xA4oVSn/eSTk/dvn4FoXBbyR7
3j9uYu2jX/7+16rfVHHsuiTrt6NfAFTvOHDcsdTd3fb0RQjI46lyqUNgVoMC4qSpdH4WwAl//fjp
KwFmadlHkQokXtj2WzD1ZMLDDKqzHsypIgaK8eMm1rpnEQS4Nl6Du/N+m8GV4YviGo5joTtHV/Zc
lwTgP5ILSy3hHBSm7YcRRtAaA3To4J7vBg8+jw8SkCGZx69FdK24ceVVlsJClKeTmcRBt+XMq3eB
K2WK/PM1/8SVub205yPGJ2AK9d0WbLdt4AVnSiAFB6nnz+Chnq6cfn38Qdbaufz9r/E6mBaGdtHU
bTNPPPEwf6yj4k6o9hPtpudLwdKV8L/WzmJ6B9UQOqTFlzGe90njihtXxE/COFUSSXC3+DXx0tpX
WUxx8LLrNhMEPliotdow1BumCPLXPOFWZgi5tPpXb80ojcn4CKx4pPx3LuhnWHH8aVR+Zde49uMX
07uoi7ppFB22ASuixPEpagvmrNl+/KkvXf2PybGUzQtg4lEThuNZkw0DiEp6mOATO9S83k2hL/SO
auVfs+Jf+96LiZ6NJKNeiVcBUOIn6AIPyGe+jT4IsfEYH5W9Vomx9lKLVVwVWdT3IdpxamS72sCc
rbJDWhXxIYbU76aeW8oHqxKBBWhJvY0VeJFAlWOB0i2Yf73/2NXZlQvSlcG1VBAyeFH0dRAA8FkN
464uALziTiTu8wnop49fZOWrLGWEU03CcNZgL3rIBSQoQfg50/K+zotPJhzfvba55t631tBius9F
TecG6eQtY6JNKked6sotUcWUf4p68Ue245UD/Mr3Xxr5gSIf9VGcqS2vRuCgKajq5axkosNRJ9q6
V+bOysz0FxM/o1RorwzRTN8WoO1VHu5pQPH6+LP8Zw/2j6m51BEO3jRnA2jKOw3VcFThNnYiuyoH
gxkGxvfGoKq9cuxrQO0R5dZnxmm7g0Er2KVtsOsD6944Pvz/jW8ZQVMDdOHbou3/hCTmsNtTz3nr
PShYGIbtba4D/tLSD1cquLiYGNtRJ0jY6PxshHz5uC9XtgBLP7/K872sIm20a8OhTmlrZMJMkB2y
rh7uxjkfvkIT7u8rUD13H7e4MjaWkkNPQIs5w2UPMEErAvBLvb65Cz0h4yuBYa2By6v+teqoDmxR
r1FsFxfxtunaRLg3biiXkkNY7bX95OPRo+/vZ95vWNRtbuuWRQgAvIZnRdSiWy6WZHGO4qO6HaIr
I3UlWC71hrAHQpnI1NCNRT1AIKt7qdWjG0ZXZuRal1/+/leXuwFkSKSu6Qb+ITtw6D9RyT9/3C8r
EWupApTKa0sxNBHuFGT5JlqBe8HZm6FQ9toThaHI823tLFZg7lSKxiYLAX12ugPKeif52x9Q+3LI
69kUDz12FlcP9+F/ma1/hLClbiua/EyOZSu2RWeNtKknuPDVtglQmtQlgGV6GAVFi+K3tNA+i2hC
qnnCLt1VNPOhJOtbUDUaocKi3ikvLyv4sbZZ5x06wcP2OyEG0kwcosu+AggRTEqDqgxOvDvwdnt5
HrvMeOERVMcIEGMbGCW+UJTnNC+NJ7VNRh/0JPgVufAlJWXttiodvb61ajcBah/lm6kdDZB1lDXY
yGe8cRIbxeWJVKRPoQdQX4IIgCwBCus33cz0D3AFqPCO5taJ7uDQXWdJiaPknDBpveYEO7LipEzo
PkyS9ShFnbjFoapmwKvvJdDT/LuJPeWcpCxpPiRRo/kJ8sNwbyQV+8Et9Ce/m3CNVoEfPc1xUQFa
URM41jYReNPIng45kKAm3wXOTBNO+VEUbH4rUAjwKj2dxjYH4VYem1iDdB/4jKSCG2s3WUbqNARj
G7xONxUhwOs+40cYX437WHb+DrLUTaWCX0pP9wVqbFIvsg/EtDsAvOdtNpr9NIp9C1r0xh21l3Kg
hDu3xF3cJJ6K0E91+8vv7srGtEljgTKHeTIYcHdwhgUVYcfaYt+14mSnJzjbpNIDCtXe1Q1WNDhS
F1XCwZWvTYOVYYB1d/WdzmJf+RfOezckXfeeI6bXGv9X23/SdH4Ph1+dV/4CzuGdOO8om3qYW/9s
Y5WoSqaTcXe9QF/BOGyAJkl9H8dfOLGF9sn4z3rSJ/gpJVrzI/fRY4CXhtOXjqlNMXf38fjV5MUZ
ff6AopFjYOt3XXVBUgNFX+iJg209P6J6pU0usvm0h2DDioY/QecLh68sbA6WoRDZOmN39vqepjFA
5OfCz7M9BNhEJGEl9JGqgEwbjE3UMOcldn1I8ul+Yuj4Tm2muWVndK2bGKwqeAfcSzYN/Ukm/9hJ
+1yWQ5hoE5xqLe6ziaZRSc5jIXbuFD+AWPpNj/mXshh/kzAQsMxWG9TcVahoNShrdYpXf8pfhr57
DGYMubYlSYxLqK0UxXszBz886bxSRt+7mT2IiKfNZO4G1wL+6n8xJIT3cz2lrluAe98WbzEMc1AS
van8/ix4hXFRjz8dU3YJyGtbyttNNjzXcY792S5X8H0awVPHZufg8u5rxbxnwsmGKh0lU6OeyAwj
W2YfAv8VMN0dWA5bCzyu9CNc1FD2ZTTigbniCSDt71Np70UUbwM1grLRbpy6QkL/SEJQjD3vLIoa
1FvWnTvYDxWd3uSFe2zc8gBDiy0f4oPx7B5uJXd5IZO2BH087z+hUCjfNLzZDkV+BEgx5RX/humW
zCL7lOfTa+YC+g6qy+x9YxN7rEa7c8IogZ4unbCeIgwWkLxJ/HfJ2Fnh0cqYxAMjuWkOwNEnbqW2
0DA/Dp2zG0J1zjGkOADTgP5sDUAVXsfKjR7Ep5zrwyB+R+FPn1RfUSa1lzxGcQ52ZVVw8oFXDjV9
9XmBE2ORkPqoGH/2Y//oKtBuchxbAEXYg4VdblDrd+8Td1eBJ5S0HN801kbcdyYAnNyP3yev3MVj
80gG1OypkbzDKhtJrPjdV+o8X1gadjzlnryfGN9pAAqS2pXmEjFeAOJ6lGY+5Jn/XFuINYoJZXyo
7sR22Wf5lrrRI1YjeMKYgCQNCdQuHNzsEBUgibIQtRqqqwEjAGo9n4bNiLPpxoYjT/Ie/nKDQ+m3
ucrkM5BxTCWyt3O2HQZfvgwl7nMSSGmixx7ipOfSWhYnkZHDs/T4tGmLBp+/0iLtOcqsp+xXMGmd
StiNhCn+7dA8j/XkPFJvgG8yb0Fb3ZeOh3ldux2q4wGLj/ackuKV1sCJgGXNGkALChG1SRigc74y
A9ZpgqIE+IjzkgLxDQlc1icx6YcXCqrw15rl8Lj1KELqZoadWpOMhaq3YedyATSFnvs7jST/YwZr
XLKdMuiJTkETih8xLp3f4ghZrEZrcqa0dx5829A0MwJblLG1udx1dgDLu/YYBDPB7FX72gn6H6Ca
Q2g+Uf4NNr5+nkJu27w1shguVf80LcZZ3meGx+lU1/JY+HjixrfClUciWvCN6wwOp8ewnEZ2r8Bw
rn6HTtANT15Z02ebMwgwfOEIkvTKUT86W9gfWebLr3HVuwgTih4t7iUfYOg32a3Cqv97Emr0Nm2n
2ANq2t6qmjl3fQQI4Lbv2gBTbHTYsBFdjApMaLHIiXpNsMv6QepdKXqGWD74X7kfl9/mrGgwbQQW
zOe+65pjH3n8Wc+B+zPPYUAB4lNhyf1Ys/ZPXnfE3QIJNXxDJZj9zetSbzKTVxuQzMlROyE9V9z6
v4g/UoXvSJpD7rnTmeMrfq+g14FtXK/PIziiPzPX9PRxloLtOyxMjzUN2yd4dsjnqW7bAx2Yxhyk
YSzTvgmRQ8usdg9ZY+PjXOReMtI6fuV4FGZppLFvoN38pYOuoTzFfhgd27LlG3BxvmuPgi9dWcLD
p4Zp/u2CWPMTF3nHn73jD7tuYJ1/7DvwHD4NcBq2GzFiIW4n2mB+USaxME1UfApt020dUMw+FyYw
b3Xs2S+0c6OXpvfqEzLswY5LafaqL/gODtz+gQXRdEbAHH+Eo6M7oChMuan6Pj7QHL9pAij97gJE
ThmLnc/BhJKAKSwh6I3Qi4gfjjOlWObGL9p6stw05RSMuGqJGLmfi7EO0mim1R/jevVjUHYTvNHH
4k4aE71FJK9Tpyi8FDJLkprAk2ilxQqGE1YRgxZaEbhl/Q5muDUXKezIIzhxmLbV+sxjAMnTWWqE
3skKop7gEmKdFNVz7ftgx9glCfaO8ZtmjL4KnrnFQwtYcY4CXbDd3iV8qfkGEEQvSmM398ZjZbkf
bK3EBidL7AywyMGitnnazqjScpJ5tOoxgP63SzwbwV48DQM4he1gk47bzKJy8zyJVGGyPwID1TiJ
K2bR5vCdjIZx2E61QsrvKKjpB71VPtxYamGgPmIFAsQjh+VYnVZhxXYhfHjSJrSm1ilAd043pq1y
iiGhNPB9bHgleeJl6X8XJH8O4BKU9nnrZDjQtdkzuFbjmAQkCxH7TFS/WOvnEhvAOM/bY55BoTuH
RYANTOZwbxsFU++kLrbY4o5IotVmQBR8kjrP+L0pqyBldrZ6V09WTSkQw67zAxueYXpw65z5exYH
kV+mqBCR9D6ODBt+DwOoic+mclB8ZLyuZyfpG09TSHdgoTyno18zfsfFUEWfGwpob5Ooph+6ezP6
0wNiTDztfF56Ymt47bBTO5jA2YAuSdwn0xYGTmbo7G8KqboYe0R/dIFa68kXgAPKMc0rYpA9F3X5
I7cXsaCJ/Jjtad3KJuHwzJoTV/ry1QVdPd/YIgNbuhZ2DjYdxYaxdrGRhzxTcnZm8KybNjJTwfxQ
avC2HseS2mFLJ0CxtzEGo0Wf29xuqzqeok1hAJk/yAwev5upkfw3SrCG8qBqr2xf8W0meMeAJzmk
hBfukGaY8GPqtgZGarnbYYPlQRoIHS3AkxXuEMcw26HcN+pSlC435I76fSwOEkVXwwZ4tpmewXaM
3kUnEXzUVBbNVqrQqZNRoQx9Z8w4BtCLVFX/o/U7V7lJbojHAMsJQvGT6xbORqCp1JN8RkV2Mz2g
ZqyL09ZvHAoyYOGxI0eltn6pZkDR04v3qHwfPNnqY1758xnlRjkyVzSrXtyYq+KJKZR9PLpGzgC7
ZYMNerrpMHq9U97qkvyqIO4p7sqwJdNehfXoHFxizfSlpIT63yBRpuyXZ6rs7DWjc4LGaP7JhAcz
AYPS4dylGURTgHSbEzB+43yApyh5E0iQ4QobqK/ws4ysmM85V+1w4BmUQ4++687sa5lPnRdcWKGR
nzaRV9kwKV3WVQmrw248eUAuNojiKsRBErdJlJ1lwxFNUkdNbozdOoYUtrcNdL1zBJeA+7KZZv+5
sK7uUtSf0HkrsXjGmEhodbzjVceyDZbIrEhR+QVD79KplXdyL045B1WWavpaFKxUaS7hYFAm1aRV
tBelourYibrrN+MQxtggiphExQxoDBixPwNEqbcotogOODxApeiTNrR3EJlGcCnsxexsJ17TlxyW
+wSJ8QnKkAwRKMJRN3dtmqODh69w/wywTiHlITiUPtWMu1cDuxXzMoEVrjOc3PvIysSblYH81oQZ
n6ukxIMwgcwwkuArqIYaJ1zgnKvqqXSHzgPbV13C2uC0vTvsAuZn/Q/X6f3SJr2hbXVnbJcXIrFA
A7MDLBGQ17KwDsrPAWKmeGL5YMIHQ4ntPncC4/o49rNh+6GG1fCmNX423ROgRR/hMpp3L41SGZLM
Ey4tCTwzsAD/LDitw7t5bGL3jJSAznaSOn57avOBihjHKNGbMjGWxBjdPOfik0dQw320EOTph8aE
PUcFNJiX2MmyKWmNZt7RI6zrPwVd68gfPrexuA8F6ZB1kEUtil/KaN3cD7gxF1BuT/n8NXO8sv8s
qjoozigKK8kR1iqheBi0DwbythpcEaLOwCHZ7xkMF4vzhh6H9xFwZo7tQezR8lSU/XQZJjXx8wRi
8tHddgo2GMnYT9J/lg6LT8SvSXvEBeHoP7iKA62cas+psPpCym42bR3BpAr0C/MbR8YaERGQyF4l
NWqYCeIq98XPyq8b85mqGFTOPObCew6Qmnb/YMoU/jFwKM5nvUZkeM9jSMbLJKqair+P0M46WNxI
W1mTdm1E9dFzRnd+hy9x0R8zVfT+JzmbztuDcWsfo6aXxw4Z5vEe27ew+E7GJsxeXR2Q/tW1E9Sr
YIQ7AzrdkHxGrkPNClaiSRF6s3aTVkqn/hRH/Wx/OaATEugRPIli1k3GJA9EGpl8CO94Jv3pvdKR
yk89iVE8gOQbXFGTHN+q2knB8/h30A+Z94LTTWZ3I7ZB46PrObHz4nZ+nJ3aWpT6gfGgmjfRWLjy
s0CdPPb3kHOB65F0IcoB4odyHiLXJLDsFPOmMe5sgzTuGOoFrJc57rHPOrcWuJhyYxDWY6ywI066
ALxhP0iQsqKHPDChPFiIS+kmLAqn2kg3Vtm7CJXBGZRYt25xhmwLnyXAPFgFoVzYhxWUQKXy7gKP
0/GTJ134fs+qiNmLVT7spGKvKvoXhzQxhl3kOtCi8bAoYTwbkBkJrSrq5jslmsaxyLoEWuAaJa9K
/IOAdvqh5xq/5SL+q/KHFrRd9YJNg5+rhJZRx07wQSt73E7LSyTINfJUYQoQYki22s18lYJFMVSv
ZYW78fpeDpmeWOLGGHhfFSYa+apLPREkW1ysCSSNBGncV3gkTYJs8j4KkDmKwlGgOsJ1FRJOzqjr
cV9ZzIZvgavNuPOjSngpVtnOnpwm78ttgCz/PcNWxvQJ8WT9f9SdyZLcSJKmX2Uk76jGvox09QE7
3MM99uBygZBBBvZ9x9PPB1Z1dzEqMznVMpeRSEpG+AIzGMxUf1X9VXU+meViZo1T6RXxtAUW0ugq
piRNoTBsu3Ym9GZoz6JitZNoT2UszQ+Urc3HylkGKofcqEJ39MUjwqhvH4oFFLQ4VVzmROiUjabm
AZobhVOPBABuO1mPlUuqJNZyJ9HDPYeooQ1pCdFBQaAO9ly3ReJbeYp0J/8nGT/HVTmMua9VdZbX
dkxpGoxQs6lqrbHLNN9qerEPemHa+qguneiogy4Mkl3tuHOx2YtJMj7Ee6WYJ7R7JV7pmzOMftVo
U8EzkeFYPRqKaMhfJ2ECQNrq1ov1N2tOzbx28hxbNra1aqU8hlNT6lb70kPMUBc7VgQFHxXTUIvU
JqFuKiNjF9PsG71UD0Z8OpqaVtvlAA4g+qrk9e6n0q5JPk1os/x+EUyrpLGc3luiowzzNr5g/u7T
lQwbRXIla9WsSCIBd33LSOWqbuXcanQqpxSDun6sWyFue5+zW+5nBcfsCCY0tf5Nj8mJpGTdyDkN
09pYpEuTC6b4sjaCZbwUWmFFajPVNJ6rFuNTiiU+fyn6OjPcfG00kmvWfs9B00aM6zSe5oLua/20
4nBgB3/QF6oTv5gLR/Wj2UIZLV0BD/BI9w2rnJd7uJxF87LPlIq1R/IPKseKlVK+bnh3xQaUR7lr
38zXLHlIKhyq53E19CpaKzHt8N/qFZaMKleJ/KwvydaqtlVssarZ61CWiwUkaYs46GWlNcn5yYdJ
cva55RG4ZDiuwrmttbxztrk9lIOUyanyrOlmU2YB+USxmtizlpWdu+ZVoUdaP6aK16W7tfRuh8O7
SmyFhHOqoOdyAse2bZrB30RDr/0aW/aV4pPCCZGQx691VaSpt3dbvJp2bfR1+WLphlRFW9PFN00i
Y3Xx1kMvb4QpsWzwLt9vZVnaPf3rbVKIkwlvolj1stcn2Einrl1p9IxTQyZEO07jMtzLCp7E9Ly1
lpLRepIHGJ8G0+pzw6ENkTH49N5Y068Zw4tUoZenKX5YUhokEkxe8u5EglK7hVRfVJ6VmgTTi6o1
ZfJ56sS2eukVM9/91RKLyU0s1RAjUca5SjPeVMqu2dB3FN0W8ya99IYUy7eklEnkxYoNQo/OTXtO
/oRdTKmaKB7bV5OjNZZF/aMm5jROTXRxm65ioa7Cx0Ya5y5zVgPn5tsiteVGP565VNPAWGYt/bgu
c7ffFGlTjK60tjAx7ErPpmxwkqxY1BPHYtG9jgTW0pkbY0WxNrGUuR19RtTPq9xUk7M0Pd0qEMqk
x9spQjx9mvfOnF5iKtyY35sxXQouC1oQvwpKWzebYzVYXxveYfpsw4w4GNxWvvbChayZASdw2zdt
9dHcGyW9jYnQW89G3axxRi8HjfCDuy4j8jOknNFUBU2Z0mZqa5N9uc8VUbbuyQvbm5BAkmF8MlMr
qTJP0LsiPi+7oDepV2zJUs2eQD18/WZcyKUwfYTNtveOqJVVH+U5OXX2pmjm42ZqNGSw60WfjGch
n4fFT2Ly4u4Xc6qLTzIFriwnztKyuO3oWGs+469M2Ebasptg0Rjbar3X81HoH9tBUeo3rR7od7JK
SSk6UPyrIbeBTXH9bYeEpt/Uu5HLb325TyQpi7S+eVGLdWpuNnmppOd51gvxtLfjOoZtA5eS/d2q
XXvG4qTCuFKKU/Ii73E9eHUs0vlzwuUh36kYg41h419RjDNpvFvrLwqVI/20oa1VZwuzWdcR0R0d
rKDNhKQMWy3jIovyYdS313m2Mn2wG2NYpSdhSJopTNXFgG6Aba+zles0icNNrY0c3SZQV+2Zsi5W
jY9bU4tTkyrrjP+Jk/VsmWJZtY5g6WJSRwQsqhj/9WaNpzhTDMVWdo30xDTG7XyviU0Luu/MKlbw
KGiykdFrWC3yWvYGeJ6Ddi0ncbGWy2YlBPj8IaU2oOprRlauH4RqI8nRTqVRaSYfdDWjkJtdl4rP
aTqUOTHxOVGKS77FSXK7VdKwbDi1qSRBU6wCQGsQjmqsTfesfk9KgipABtg8OG6bFgd72ubkwYOl
JvO2tKx8MSJCdm2jO7uSG/3gJrM1iZuNY8+ccm8x1Ml8InOyqlCzvToVL61A1OQOcNB393mfx+Z3
adSt+VErMkV7TiWtFp/abSqkB1McZWGl3CTFP75STzFeVzIOKxQcDUw5ZYoravponpd2XhPOc2Hq
N5K6Z9292E7U6ikRVotXlkPZYTyKYiw6Rd1Ow3nLzC2/GDKu7vtYa5f1wza1aY6vaVBxp02Vifdq
GMk0qjTRmJ/2EqKnc5AxtJs0VXfxmykd3LMwhfdr4EyMtx4HcikQUzLlqQ07JdNUX6YJ2PLVGhY1
98faitVzFxczDuZWGbRljnCLJ1YWbrqoxfZIlXkJWwAHWO/07ZCsTl9upEKwOYhdnXDyqtNlo8B/
ndzW0MaKG0rRT+ZL10uUBlPXamu8bhrHxaMeUl17dbGJN/hexYccWVHaVk+Qyc0kYf1cCSOm67pg
TmIX6/L3WNiTRwXvHs0Itgq/lJU9CIlazZgUsrwQR6slxZaJU9bnJNNmomRWt1GfalKLYGGfd8RZ
ICOfgHZKed5ksxhOCGEF2ajH8ujq20Igc5VbAQuvTDTNLQ60d9fLyJyrhR1r3bWVmMUzgIryrsnt
riVGX91Qg0TfaFPQitsuOjQz0IVneUnWr23JPtOddEQNXQVNNEvHBAY0LrGYJbYFI2vpQ3HsU4Q4
Jf1vzCbdlUP4mEDsKRdxd+sUSnVEi3ukaUitf5tLKxHvwe5q6pcEjz5YJUl1twmursbXCHMsLp7i
mrhiv9WqTV16WaZeYyzjbrYbmP8tngItk0Dt5boYny0tLfZnHCIYM8MGoVPdrGV+SiSlPbr0NHdW
YjEndciN5ZrvRm2GCpzc7EoE2yicuWY6wa4M8RAUudFpN4XO/djKAsh7SGtJ2Oy42gcxJKjb0iYp
G2rDTspl+dgKalxeii6WPvSloWO/5YPQ2bkcT/Kt1IxiedP1qVrfNaJi5AEZaD1u3wq/6DW2UiV2
+iFr2m8F1Y+xjFaKCIRNlxVkUnSdsF3wa7VlYIyJpt8JK1DD0TpjIYqiYIK2bqNRFdqBQFeRvxkr
EkK40PRHtTXET7gTqxyE1+qxXS7AZXcSoPTZc1GIqNh5t3KHFPntUTWbrnF2Q9kLJx7AR/bGLhWj
zYq1D7jpKS6RqgIYHvgtCb5W6IAzsZPmj7UxgA/TlsCGYevDlqKJhyrX5GBq1mZ5LKgIk9hZWVKa
Uu0wtvyUpBfjXqvNVAioDcl5zdacjsl7pmRf931dWw8zLRZtjUQpMazLsd1fEVt57Ogqd+yB7Kz5
TIEwSfaSggaAl7gZeF3YuuqTvo1D4cUa56YUK9ywUBxEwq6GIBAXTQf6PovgR8tDbayGS/nbCVjd
jeqFp1akToVm/qaWEhV3iVPSOz3XtUJ2qEm31Q7iLYZWVYHrHVk2+vy0WdpkvK1LJ58nPTXQK3WG
CwDax6bfmzPS0O3URU5dE//CfNZWfU3coQH4es2WqWeVavN4zYpmny5Uo6ZTyKSIeoMPXi460ynr
vVqYMCZpZEilvtoG8Hx4QvHIuZv2eqnetj0xD6e0YLmKdsUXRJzzg/K0D71qOJVcLUmoNYL41Syb
4RO6QJF8tSQu7FCQcCo8ZUza87TCMXCbUVhLB1+EdUuwrhLsRdrz71NrNJVdpC2R3p2w6TdajSyV
a+gDpcKcEdgpkrsPlAhSy6A2aDMPIiE7wejEB6Ui3QjeitYR35d6kUZg5UJ1iZtJ1jcRlhHiz1P3
eC5dZRwl1e27fvw8pnGR+4qCVAwMXZC/pSvNYQg/L4OeB9OIbelQTMAqzz21mMkoXqApuUkyCbJX
LcuOgYapdyZTdm4iKRG2r32tAgO2rcuJUBNmTW+R8WVyaqQU1bZIcmW4gkKQydbNtRzZL0a93gpL
RqWySiiIydHLbL5YPQUCK7dP837/nBoFefhUJ/iuJyt0ALuDlFs5EmTM8cuE8888atjQEmSluwNc
72kmOka58aR/mgtL1E9xsTf4f/ZKcPp8MGa87qaiP8LjxqfW0GO4pnFMZ+7t+klY0Uu2AIYcNjvR
syG+Wduha1/WDq63aePotxZPqjRMS7s39T0TMJpxr+S2hjIedxuH8VDVNryVCY71Ik5NZ3n1qurp
p0GbNjiVjdRIWUfJB8Tz7vYJwbWYtjLGLEhur6TFvP2CIfeD2fs7nKn3pah0cFzV1EPpjX4SQvgM
LV9+ET1Zd1RPDsB8tmrD1Q0Kd3bis3w2Qww+T31tHXY4NeN+QXb7Ay6d+I5fqJXKvA4D04iTj6LJ
AqTnmRDUn9PQ/ojb+r5eVUOpdivODMOXOGeeTqyU7jZNRniSvlx2KujDB8K0UmRK3eSBGjBKamjo
C9VWGtsgkh6OBURYCrP9ek4HO/z3Fv4dN5ESpzT/2yCJYhXLg1+OppreNSgILFoZCG8vVrdrIVUN
KQM3j4kxObh8U8vBSdb8z5q0y+8LYiXrPhIb7w2/QRqXbpbq68WI4Smgj9WQoKhuRn/+DP7oAb9j
M/bdsA2qouj+nqSd8UgFmLxypQo3blhkTb/8IoXrD0iT76sL4oTsrGqRNV83E9kdKZXldVmb/Q9v
4h03ue21eaCYiubPRoVHV3oxu6SyjXb7RT7gHy3SO77k2FFSok1iUlvpjWRD7opiK79SK+lXpQT+
aHnepSqM8IKJ0umab6qdBz0YWgCM+18cs9+/uPS+qmC8zhlV4DJYVThSbbOfYxuRPv9CQvzR1d9J
CLloFULOrI28V7ptjBb9Z/fmF0TV388VkN63KdV7qVpICGHbpIYlfxvq7ND1+kb1IAm4AItvIp8g
JDtQa69/fiD+6H7enf/UTBaD2lGaTxdt7YPa9cM1l/Rf9dOVlN8VL9QB/5k9bOSbos9bovpTHneG
N4id1TgUQdeKb3pVo2jjzkxGu7DaQb4V0mzPP0nDLsZUgsmV5JyqeZs8qUwrc9W0WYTkb4/x317X
/518b+7+JuGG//h3/n5t2q3PknR89+d/PDUV//378Z3/+szP3/iP4Htz/VJ9H95/6KfvcN2/j+t+
Gb/89IdXj9m43U/f++3h+zCV44/rM8Pjk/+3b/6v7z+u8rS13//62ytO2/G4WkKU/Le/vxV9++tv
lgGjwGD9/+0fx/j7B46b+Otvj99rek/gq0ibsfnd737/Mox//Y3uzH/RdFkS8TtIqqkeqXfL97+9
o/xF1WitqauyRgHvI9mkboDZf/1N1v5iyZZoWKLGO7p0tDwZmunvbxmcR5AqrX1J+NXV3/5zjj89
qf9+cv+rnqo7GGbj8Nff1B9pw+91FpWo3hOsqSquGtmcK5c8ys7dabgKt0Ko2C0lIGx4nqfjT/Vq
XnWS0+zZhzkb0pDjsVds6Ta+z66zH3v1ZfuwhTGtYisvv6Xw8gmyrjuc8pviSxkRwFEsm959baQG
0zn3oEL4uiP5sVO4sqt7+gk+jIeDyYF2eFpdOWjd4iE+yV4XrOfU2Zwu7M6DpzqCN58VN42EcHN2
VwqzsI+oDOOLgXqia0+Qu5sn+E2on0gvOSmu5BbXIcjwsF8kt41av/U1v7om15laTz4hx1B1oZHh
hCGV4Ka4GGF3lU/GrR501+2SunqkuvupvGbRHLY+wiIofdUTwulknpr7+E64lo/Fybo2lyrsTmPY
e5kjcZ+pk3jCRQsMJ47MxTawGi/pLZFhWI06hvVzfEejUnv9Wp3GSPUKL+eyij/Y3yNvcGP/CaaO
IwW6m3myF7/pDuvqt6H+Yxqqh359JlAdKO4eqnYTDb4n3gFZT1nQBIUnOAN3NgW1m/qL30W7pwT9
eXKloA/1T/15cCtfcXRXORU3hrf4RlBEUrDc1eHMt5aH6j7198C6h2k0RKaf3i+u4cD8O02qXQSz
ozl1sIEdMwdy+ik9QS/zlTfpVNwV3+RX6/MYNsxjcHt7enISZ3FH23BmTztBu/H12yZSfcggXhG0
oehXbhpONzivbrcbCJWu6Iuu4uA0dPXb/EG8qb7tL51sU0MwmbEK7W52+istKzztqlytyxAVj+0z
iCBa3yBkO1pkuBUXye5Am4Ec5oEW5d7oSV7h5xf1orklJWAjWDMESLJH486I4Guy2lmgOIW/F3f1
KXM1F0eCK35Qw/Ykn5cPQlS5myszWdMbXzN+31xcFQ/VWYmm0IIcIDnmVX2Q7tiJQexlful1nBOR
175N5/JZusu+cn74ZH5vRFsAG0I/qYHgZ7fFY37Jb+QT4f5LczYf8OZxAvqbPEpP9Uk9D78okab8
qGv1O0f9vV2wNJPc6A1ZV5uzeHPKKRzd1o2dISRRwG6ZQ+++vdFW1Tc4lWXURrureqK3OaMrPCmR
Yg9e9SW9WxysWFtwR592gA6eSPslczN/shcHP5UHQzYLsWkiThjGhxSCx/NXGlB67CIndTtHchXf
8AvP5Hkr7PLxrCanKiiclZ/RhjnsVsEaNvfaWQpppO0mQRJkQfadmhqlcdIGZ/i+f62e53A8F0Hx
bELaDymsfNuGFru/aJz5/CA4lOV4weTltTGMP6W+HpVnNcIF4zbP5qfkIkcSDJ4bk7100WlpXURJ
JD/tD9oDytWfT8alMsIkgpV8U573a+wPvnqrBUpzZ/Lp2Ib8b0uXNdAcie29HufBnx3Tlnj9bbJL
58un0n6tkQoLZ2GzMUA98USM2P72lvP9xeVM8tnYMR1obdheXMkbIu203OThHOQIVvPahaO/uuDT
qMR37S7exIcz3Oj2FlK0wxPOyQd2nNs6X3RbjDJndyglyeS+IcNvKHrhyBfhXN/s/uxO3uJAOz9b
d6Wj8Vdx3f3RNz3z4chBCSy2gxzIgeYabuYWbumVXu1odh0Jt9vpGLe8bF+TWz2B6GAnDJl7jZ96
HIGoCxtPDZJQ9FYXW8uR3f46OplbOrrXu4ujOtK58AjX2plf+ItNmo2/BROqBgapXdmT/ZagEWYX
qW+vbh1pLmVnYNdFuCTCLhQfujB3jCfjU+IS5rGzjz1X11wlEtBAAtuYyKtnOoYbPxjRZOPjDYSw
5SIkzDwn7q+TKn+U/f29c/QOti5GVsiKYoqXztMvO6qscYZAsEe3C3EBCDwTatb5vQu91E1Yyskx
blKeRI2uWlkKyxXcxwIFREY2v2asxktnYyF4lf2tdmpnsnE2O3Ews5KGSwuF0xZO54ljOPqzfxzZ
idFW97MZ6MHso5ptwc79xBvQinQH98vFPrbNoSR5w008Zohynfm2HhBFj8wTvoeg901EeezBH7HF
z9OpjI4LDqHOHhOd6rr6Hb+lCM3OG/iZvH49mwHZ1zbcvR8vFF+O/TyEmtvwt+j0UfGgcqHOa0KL
LSEzTB7hdudmj4tjokQ5mwXW2Y8byQEKM7u78HDiuaW7syvziG9dTGdxDLt7mbg7me1DWIZbLq4s
Gkpc8ZFe3Dlnw2++5E9cn3WV7d6JPd0Tg9HfWU/JrTxaT3uQ8V35xPVYbvaUcFc+x57pdUxpe+Ox
OK3LAfwqQlt8jBM7fR7OHXtHDXZXZ+UI1Dt6VPGccZ0gO1e/5nFabFPLTzmzrorgM4ORZ7sdG90V
vdndODibI/BkjveONZtsDliQ+Am6o/QOxaixkRe7QHBqbGUjqlFBx1ZuPIvvSW7DIDX3QK8D7YZO
g27sxtFxOwdUGv3pvIVIAp7exm5hgfgE3GG2XhMei1dH+0fzspw2lmNg1ibPHjwRxEF7k0bDqTs2
qqsHwu3xpA13CylxzYY1vcSnnazXO48Vsxe4/GTXzhv56bbFdFOkAhHhH2tBJ0QmXbIqxyKPTL7g
n4geEEE0rcx08KKHSwhfIdBDPRzRypkbe1YonJFBZ+FuCYdwYx8fY9G5lsssTuLmHrWbGEZCVSxM
NHdop6Y7QkR0hNFkj1THH1uivkE2heWxk5EuIlssRXjEXh+MLDG4w8Er6gze/pE0tqjxdHKiAsRV
OOC4RtVRu479TRUgKJDsPBGt3H21Ii3qfZkzS5uBYAkFTvGxU7OrGcin2RfC3g9jZzlb0RCmwXEc
Rj5SO4TnkMCztwFDKPeJ/CEJMUyj8VVFDFs3h6wiEY8lldnSx61OduYS42LuC0MY7CqZtdw8VjTg
SN0Tkr5Xr8g0njX+lUvlHuvdMhnVKULgr8vV7MIlYQapFztgJB8yt03r0GM9HMJyqPCBA4moD2hw
5S1XiW8fgl/hO200cRJiZJHCrGYUBecCGC0G5kV71Tm+4j3tslAxvbO59LsPGsQaETrkQfNC7TFQ
v8ydUIQDGWyypXvWW2GnkFvFkyoj8KsDbAtjt3Zb3+I+E8bGN+dZbuMC5hy4TuxRFtYVT2R9cNDp
4vXjcEtIrEPzHKd1I3Hph5SpA06qQ+9xmyg/t9ATQGSTECxmTTtntinqZ8ue5I8pywjcObQeU5lv
UrDFbK+2ZBcP6bfmeix1d8ID4dC8xEN68n7rWUByM8ifYiB2e1sFhBnc1FWQTzQNOO/6pb6t7rfv
a3gABYrxehlwpQ+RHBz1OCARJYDSDTv6jFXilZzj4pKcyhohLYX8ear96lSccJBTMe6GxLv0dj13
l+EyfE9By5tvBbpdOIAgPLLPpY9JFTIXX7AbB267zwazU3cJCN/Z2QWryCaNCZTUBK2fhTsICnAL
zskxKTIbuiao6IBdAvZJ56THjz/a4jfBSbAZLKf1DtxCzphb+9tluq43ukO2ljt6u2cFI0BtDVsI
8Fxe9hSskjgisEbqWagEdIsCsheOGLVn7Ro/USph5Bfx0Xju9OcN3+wNQMxL/QoiYGBiSmgBvlqs
ADtjWUzX8vSnGWESjec4ap5ZXzaK6sq3E1ZIfZbvSG8g6TJ7ViMZBKd8Vr+ZT+pdFrA8fDZ/TJiO
/in7bl37s35XBYlX+pBQ6MJAqVLihfeCJ3h9WAWoSGDmgUOl3da8JBA8IlB+BVJMeDnGXqqc0p6d
yY3t1zEkx8zWAl6wO2ew78CmX+ovAw0jN6+4yW4SHMnO5CvB4pPYyPMfyi9qF9a9nUXWZ02D3ewM
H+VHavFq7BN+aZ74MJjveLzCYfQBw/C9s5NN1rCJDjvM+vHcCB6Eg59/UeFcfwaesgGF4SYOIZXY
yZMCVzfK+mgPUp9EQBdHD/vhdeUhxq80tfNX70v6Qyj0NukYnETmaDiGp9q6rbO7Brdl7478RZMB
YOgM7IayxqFKOOOmne5OZRY2NhfmpehagexTrppXN2G0x7cBsTpCFoOkTRLdk/xaRVnUe+l1Jyf4
bfN7L2a4A93C+VkxvzpGKLm+zAgmIzEL24IJHAr3tKXxO/+YxghOJqUz+VY+lNctCVS/QbkdsA4Q
hFgjg85pQwzRi+Gx2xHriZ97lYsDmrFEX+IzLWoAncODY+86X0ZHQdEyeec4NC2jt8DuA3Rn/gG2
j829n3bn+S0PDjx7LNdhgow2JjSDbKhowiIfBGSUbs8nMmvtHpV9TAqBYucIIJmFzhFIoHMMAcpG
8/+FJRvRiwbyf7MbkPSB6oRz7qDUMEZrhJ2bo1MLkBT3waJjhga1NzLZyd2ZSOvECPkDDlqA6Ax9
aPrdU4Pwt6IyWAPcmJxOITg+ifp11luNG1BD68Q+euoi1gultHjDy+6TlotQNtG9uTcHZthibaBI
iQDhUA/SQwx7xypjAiCUgQU3JEc2bwOIUfDpnuhBf0G3AFxsvsCEAVJ+Gomn7JpHB8Y2DRZUtrFA
VJcUKYBY6rXfMbXRMIe5KIAq/sHL9ncP1k8eqx/VS34Pfh8O338oomAKENBh8EgXQCpIs9qdGscS
et37Bk4huu1s6JBacTAAeAAGyGrBrsDo5HyTgo4EVB0LVafZB8zd3SQs7w68tUbSoReCFAGHfwpf
EsjU3m/j5/gSX/ob67aPZG+OlkDCw2GBWEmXcSVA9XLS8BkNL+XT5iUhvHTw3uLoSGwR6Y+jJqxO
w4XKoOc+rPmnuwghL7uMZz06JOLkm4/zYbYxw/nD+mG17wyUUBUMz5TzvB0u+ePw/VAD0tOh38iz
dwtPCyW7QQUM98Z5tV9nDneFPjhElWVr/IiHnEfbqWzn1NVCMnh33p45RodUqxxi3A5EffQCesV0
aZ+JNJRc86S/SQBf/EduOyK0c79m8XAs4aQ7VMqOYbkAURnfwXPibH7JELkLgQG4digluCj+4iIm
+MwB2+P71T/QjYajAdRsyy+7e2CDw30ne60/IMiOhUCXBkKg+427/7idFPApOx1iiicyoEZUtHMT
7adauR90jrvd4Mqakegjyb+oTAMPQl4HEw6iwYen8UMMxPbuzS/C/c5BU7zVU04Zpr6G1p5DFHOw
IS8Vj8OBnUWxRrCSGazgn94/cCQMbBDigbGxFrgHBcteG29h+VzED/l91YaZCNTLLwvH+xAiso1r
3akAYeSdUvGOLdi7x55c+L3H1Dpv58R/hpbqTBHBdLDbZpf3KxSgE8wHOw8P0xbjmjMLnQ8TEAHj
LbcHRJzAPwfEg3wr+rC021PpiUzoAIZkmvtThGpFlrRIjQPStcAyPDmAupaUVYwSgtOI1ENyIcdu
4tfymtwt7opMOlwOFWIGIgZ49s9Pq6Thqf6nmCj+ZfFdTKQif7soU9O4xN+lW/VkkZ4MTgbvPYsP
O8lgtnwhAdM9gKyJaDygpeTXd8Ltgpd5/KRF2aN215zxqt3vr+UNr78VV8NXQnS8Z55MIAkcU/zH
B3qI75JT/Tif27MUKKf9rcG/mYB5dk/Gy7n5WaQDDMcbDGhgDKZxNAOJMeL8PtxuaYpyp9/1Z+N5
P+Hfc4cIpelBf2SLZDfVzYCJefmEckT0u+K1QODtnkepkUi+kz+Np+oGLQSgldFlsT/h5OxwTejh
EFn3ZuIurzOpPlHnQ547W7dlhHxHiuM+x/Om3MrX4WxEmN7eYeDngRX+eAT/r6Mzl+y1h8/zNv5/
EJ7REf1/HJmhDH37c0jm+PzfojGK/hfTkombiCpBFFk6er38LRpDmEanxZJBhMaiVReBl/+KxijS
X+Chk9LAl6jUA4fkv6Mx0l/I7JUUk/d1TVIY6V+IxvwcsjRklWvoxIhUQzIVYkLvNNxMY+aEcFHi
kIhDwRW0R1OeWpifMpnslvWv9bD++3AWTdeOsBRzfxeibqkJl/a7kTj0JD7DfAqq+FeFOX9Uq/pv
Zf2fY+ga7EVJt4z3te50eYcVCkn08LREOwKAwM9bfMrCzL5d7e8quGvSX3v7xA3+IrIvHfN/N7Zp
sKaWRnqkyNP5GTBA56ZMQB0njtF+SofbklLvqd6e4+S5S66J2jvFcF8KnWNtv2pU9CN69tPQJtE5
NpGoMz5p60cB6X/AKgXZ1TUR7sQR6tt5vKf5Jpyo4irNarhSulsutcDUP5fyfv8PO/130NHPbAOW
21R1woUGyYi0zpP+abm7WF/MRS6cvqtMO09I1oCgtLmTPCm/EO2Ht/PnW1R1Cy4wi8s5ktV3uyeb
NbNKJoYa2u2rlivKDZlhz1TuvyfB5rm3VOsBxuKvmtP/zqgWQxIA1TTqusnvRhXh6RrkzaYQwuG0
wqSTvxbxhG5ci2gpFlexThDc/7XmeD+WlVEtcoThqlv/9Dg7yRQ6kg9yR6QOYe3IudS8Uv8y+dfa
Nv1tHALBuqwrEm1BlXcCgFqK1N3oKJE0krFVyYW3wl9qRKAjdu2f75SfuQrHUJpI8qkuGqamK5Rk
+nmH6nmqGuSN5A4pMLaYfUnTt//JAJZIxFsRj7P/8wCkvvdKLAi5k9MMuKaqnVP11eD9+SD/vN+5
C8LrZABalqK9X7CJpHBSJ5ScGu9U5pEycrqgc2a2IVO46M+H+j+Uncdy7Ma2bb8IEfCmC5S3JItF
10HQbMJ7ZMJ8/Rul+xoStUM7TvPoKFSEy1y51pxj/mtx5oaZposLGvee6Wo/rgcMIB5sMVHqSVqC
5WpWhK97D6ER+31p/eG6fvd0TAsQL650XoW/qqq/rR+OUmqaVVcUbJF14WN/CKW9+u/ruRVg//x+
uR6+I0b/PCDj561TQDPW6sjzMaJBOfaG0mWbIRbd+2wkY75KK717+O9f/M3D0m2TF0J3XLYx9ce3
WwDAibrI5WHhDbdsupZE0ZntnwRR/14iLHYzl43Ucz3b+7mt9Wqt9R1Oq6Buc8/2AeZoLW+FYr5r
XgU/w0xHa9uY9Q1EXSV/OJ7+5i0xdMPVPV5JFTjAjz0Hd5+Z4wzjGqeLkj0q9kse6PeTcf3vW/mb
h2fopoX6Q0Mfwsv/z49L82aypEjWCnSn1mjEp0ZdYVft5GfnaC3dljSLkz+8MLf/5o8XhrfEA42l
seQ7P5feAnURBrUuC25a3Umt3jXX67fFML1rQVfdF1HOBMlJ/wR8/M1bYxiexyujqmxoPxcqJ1e7
UKZwn3LJcF0DepU06hor9f8kM/xrQWR559t2uTqENT++b+ACaKbUJguyuQQj3sMqwvPqhn/4CH5+
2Thh2C1ZsdjENNX7WZSQyqRrouAFqadIOUcCy4un1932f3s/fv7K7a/42/oxZxVUvjLmYqoGKrMR
OUGOhWqvS6NZ4pQTf3g3fj6kn793+///9nsR1ktDSq4qjI+mtp+bJ725/Pcl/fYnDD4qx6Lctn/m
H9SiNhMBIiCY2tPkkRIMTtbD7fffv/LzJedCTFO1+a48VFks9v+8ED3LBDY1DAOWFQ0HqrhheZNx
fg9Fph1wDejLFBvmVmIVY1Yrov8N4+nof/2+dovb4UNDGfbjwx7zSSs7uPxB1MVrTUTKCmtU7rsl
o0DMzH/AHP9cKv/v1wxKY9dTdfXnO+9auLPVUqKHn9sRB3QK+G3Uy/i5FGJYAjBgIGBDliBrc3r7
7xv9m8dpgqxikea0YyF0++eNtmacA4k5cKOjwvmIdUOu8QwWGyLYxft//9RvPrl//NRtMf3by5lO
baHbGYslDOkXe/JWzdT94eX87Y3829X8WDzUG/5imCmGQT+5B+gwNH+loFW17TNVIEE3v5Qi+d+i
QP7/y/LX+ZP6h1r4x6/OSdZbCjygANCa5o90W3YVQIQ/vCT/+iTYYxAjahwpblf4M8cOI2UvCd9r
A0vPKx+U6bPdpdi2THcD9uJcp9mjFPF6dqw/LGL/OkVRAfNB2Fh/Hc9xXPfHKpY2HQHMsYXsY1Su
g3T201hdq1H/lefNIzf52rF/9z32Ii9//u935l+v54+f/vF6wtVsYc7INqi8ZyDGvlJ+JlH+h8Xm
h4mBB/jjV368mckgMlMxY06iMBnmMMF3W65j3X33ME9hnMgA6ZEWWpsL0Hg7pQu3MURqrOqZ6edh
9Af58u11+fsG/9dfgxDVtTgdGNbPit0eRqn3PQ/akO6hieUOwgJwp/JgJNlOqNnH/36Lb58+4HzW
Idv8cYubDh+EMfF0Xbs+JE20brxxgUr2Tzf5n66M/7vJDvQii5fYRTX7QyjvGRgJJVZX2ETpr8Ea
79LM29VVsnZnnVHV0DPrnWBvWN64rThT/vdV/u6mOiYhLbrjOOa/2ORZ4gxi6LWG6NrSFI+R15m0
rou0me96WjzhQ24aFRGDuaz/lFL1r3WPA6RLZ0qnXoOpetMz/33dIyEpBXommwCj8QEv1rdpFn94
hv9a924/8ZdKmTYAvbMf2yUm9KLSQVQFqfQe4V0F6kTkKzyUDkdFpCT3fTgF/31Df3tVf/tJ/Z9X
VVj42iwlga1cuKBpsmY3F3+qNW7f3Y8v4R+X9ePOjfh3aO+AFeiL/g108D0uxH1jZ6OvK39qkZma
+683lFOlQbFBq8igUfXzS+BywFMWYHFauwE01+gzSoIErGiQmqp0zqNKG81XVG7wCkjpzHAJCFvi
a/qQUBuo2lDidu0NqIEzphlvISMbORPpwxmqxkb5EA066Vw0Sx3D61dFIq+f8PVt2kJzjvBlnIVU
HevGD0IQ4w0MUU072xsAnWHwGF+FMtl+ZU/vpVlfxTheskoFcqC92pI+vPkVzo+FpQNxRHNhlsd8
UgLgpgGgduhm+n02HBTmld6H3TXLETq10UV7+HNLEzCAn2aMUNu1ZdUL8jYCvUL41XrrOd1ExrXR
GddhwZUW6h6n2neyY86uXMGFarLcDAR9mTFmPA1TgkNW59YCQaOpJXMi7T5u24UwlZXbg7oBnZ0p
zqLTmRvbdPITANGjYQao7iuwusPebOxT5cab0HkS5XyYLJISpi4AlnSyJwcrKCgc3xFwDSwLJak0
uoBG1CMhU5scXBSQAf8Gre5sJzB1FJHYJclvO5XdBhz2zgofe/szUWKABulVURx7W3XjJ8SaT4t+
hTkm94U7rhULwYOpb2AO5dz69uAA6jYSZ53a6SVLesDF1lYPmffaXaDLV0NnmJygse0r32T5dMBq
K2OD3hx9rSrXnsUUKkXPoIa7kKHLaA4Ho/5OFRQhXs0pqkTY7hX3AyFQk20GaoweoEWFPV/DuN81
wKYbN12E2nTUBLJOxs35FiNnJ/2aoNQ+WZp8g941Zl6aPAwdyCd81EfP3gljY3ANAIsAFPt6zfbm
G8TUTukJy6jevMep5bvDMgYKznxsWlceoEU/VzbwgkHzLjuzWbTgZdpqDfnCl7a17KPnMvka8zsl
XUM7ZlvUnMEXWvo4FerOBE+hlqrvOoxyLbDNybOSyWen0IK6QZNeRQu3QKjjHVqEapmfM2tB+RD7
DljZaDd3j21b+ymmbnX0S4SzUO6UfA9BHoLhS6XejxYyXGOtmd9DiNTIg4bR7UzeBQSM6iEXiGPS
+Fr0YTBaxxn6r7fp64cwjhe6fW9hPbDaO0c85PNZNOB5UmWVJ14Qw5bFk18HA1R0G/iyrWwN/ZqO
37Mt/JS8E037mOttHs6LSVvrMXrTGfjU8FRbl0y+yGlloQT1yuWYXFPprMzsaOrX2bxWw7Ybx0cL
kdG8pbiwnYXhLOfpsa3R8qkZ/qBjEW0HjhZe+9yBSQ+l6+Ovh1YI+svJecA2TgA8xmlabmWxGlKw
VdM2T14JP/TVeVvKrYoNoL9LBJie8Dqq+9j9cPTLYLwrGp5MzCTZ7fhi7hln0DfovGegHvy+7gaj
e9ZSRpvtwRZyEdOFt/hf6iGurZXgyaCOlg40gq1VrFKxLtJVaj6SXQIYGtlW/I6z1/KORX8a9R0H
F2BxfjPSlAPybB0AX4JH+aUOovGb0MkDzQs/wRmfG2v6BcMycFT3KdWQfKiVvYKYOq9uIeCcYpeW
28m7idJ62XY16kL4cX5v9JNvwqs3+KDHVpymtF93hu03erfI5+xLAmnAVLSxEni/o5zGdVPY68HB
5ZBZT2I2AzMKdwT/cEfG8N5TqnORN2ed4Ak6vPY9eUCrJvZOMoRFpCcdAkj+YDtGOts7u6Fkjjyb
EELsqy0AQ0O57iYd2Qlpo94YrdWeNxIMQCvbd7MeQ5arHQvKNrkhE7Q3AXQ2KkYA794m7U5VqJ5z
sc3deWekK50nX827RJzh74Jto29FYyeC8K/wTWgPjrtyxWGIN3CVMTzTMWyXqlzlHolra3XYE31S
5CvrPbNW7T2AZjIFlmUMpPReL1imkWP1n1rHy5QBmzqW2ZJ9IrHu3fapFQQ1bLL3Kl1NxbVTINRD
wKPqtZno6zvqM5i3tp8jWRg35hg0XVBGp3nY86q5Fbi1BWkJbbUShOONJXpkeI1KtE4LIOUGOkf3
1U7yjyjqL8BKTpH81fNn1FTQMpp8vWvutWmAaQ/A1ZvORl8hBJpJ6R50D7KmRRymM9ElTF7qAl9A
rhKvjQMESHXS1D64CJ+tK5ZXOCY60jAzlRsXf6HaQHp8MbKnLHsNtfvOPNrjV40U0F57OBcQH9wW
uzs5LxMWR0We5XAdJ17yJoCRswzZEwf3ubNuOlUv/yroQHjoIbIv4d2b8jOMRzaaxzbejd4yifZZ
8pZo+7ycYDgNQGteI/fF0IOZeII08jM4Xfn8fVNwud82Mdfmkh0NN02/akK/jJ4ZNwAheFDnlWmc
lO5S68DbwiAil7r2Q1gJwzfDSGzyi6ptoH0816O6imcVx+bToJ1MD/a9Hu053S6y1D2UFeIqk00S
/t5jWY6IhixeeelkH7kGYHooF21iwWEx6KvokIAZbBASANI7WWryKUqSBRSrVzt6sPjrI+EcHTcn
hoNqvXk1UzRUQ7jos3tIeBtHxVw+78iFIDb+bCB/SneRhwDURvbaM++vLhagDpVWBjPfa1grTySG
nYZRe7C1veq9q9rZMI9T7yz6EVWNF/tVfW1cRpKkGij2dAYCsOua9Iqn8C7VvX3qQSub7vuedfwC
T4incvWc/tRWzrqetIupAnAX2ttQwHvp5yWhaCytxIjMeEoiO3Cb90LfwAr0x/BUTpfR9ALHODca
qRZJsZTVznPYCOj75xHPD95MkX9Ja1zMSsx7haq3PHbRa65uHMW38lUdrhqlWRSCqqi4gCL11QEX
T/PWzSetJlDhaJfvYYFlC/RAohN/MLgLmI2HLK1OrZZsbEkaiPXhqPNyUFAPhcmSUqgvXkLxgUP6
wIB4nTeH2V2lymUIX2/InGkCyzqiNa+gf+Z4oFTzXMzgeSSIldnVtlNW3dvTtEs18gscqqtiABnK
IjSjgoyPWVgT9GH7ndGdyejYkC6/0+p6k8YI4z0vmLJsnZjVMnWti+jCFWyViPM36vp+It2hDd9a
e0AWWTQLt0b+XGhbMDqL4VarcMeAz3x15q7Xt5O2M3skqsO7MYy+myT7KbTWcVME1i3FYNKWmtns
4im7AGghdEUu2wJd2Vi+2rNT+04hD3RxH2ITb/hFmRGJiWylwS1XRXJInOihdYf1YJu/RPyS8x7W
e5KGF5PiHfrCXE0J/ptwWAuSISLxWSXQ88IjqJlFX8ULCAlvaXUfDc4zvGIxNxco+Xvc4WwC/bKD
ctsgDyUfdbBejDgPYpEFhu0a/mzX92OHitpJWFeuIPdXldJdp8hY6ar6Xg6/5nwOYPwDxFuq+rtu
rIhNesCjvEwoR62s39MD3uVY1OpHYtApymKo5BHyJG8WkE4w0DQl2FMrBSUm31wXykUktYdpeJet
2ArzoKLuY7dTJlNblOQiUkzNIzUNB4pZ4S+7BUABV0Wh3sf2I2Rtg2nPHK5aMmFWmUmstOX1lLdj
616YPckVfLzyaGWRSnhn2vhDmHtnbPnVTsvCaV30zr5MjT0YPX05ewA55szCqm/hm2rQ0diUFYSE
XNRZPQIPBX0bY0ubzGViF8WaU8NKb6MnEKBBSjiHXpRPGTfDidVz5chtCfCryJS7rs9PhqaTherZ
7pObeMMmY8ysi85X4UWU+mHUeEEc5cxryIfY4xcd3aOsCeMYEXIr411jRkHrpofWBcNXPkbiCxIo
sxkEz9mqT56GbleOx3TELFetErUGhbMt2B5r8+jpnJE05r0l46IU2RPAQwKXnkMtfnSR29KRBhZy
N4pwP8Pz6OPrXFk8AWhYJUq7GhlmVD1AAbi03btl/arqTZjLQzRGSxVBcYeY9AYP1/BbIcKQznUU
+aLO0JoWRH30w0Lt2DvcO1dxFyFvWQ3QxYjqoAcDY0D8gyjqT94GHzpbDqfFWn+JqnQNlzwoJv2R
T/a5IPIxJkgL2IV373nlOVdNahfpe1H10cZyaVdIpgDpt6gk0xzYFIoqJVq2bnUWquLX7LyK/VZa
w6pLj5MmA5nBlqHhr2RoFMXBHd4KMC3wj8AJ3hkOngmvPqbWU8oqKiUdscpa2CEbMCeTkPNB4l0q
dRfW/aGw7Q2Rc4uisXe3pJGMbe88Zp0/tncGQB4zzc5WjUGIVpzSfhJpuPc6sU0SGrp9tIwBmhpk
tpjQMIsEu3EUcpyhdW3bFwXEb1CnzcqR+U4kWfs+zsqH5ml3SmOjzicWozCbdcV/Haj+isV8WUA+
0sNqBRH+LrR5JnYxP7bl9B3BNDevRJFU2V537zwIZyp7pEVGTRpR/HzV1LE6pRhvhGvHZy1CJBh7
Ow9tJEtFlrWr2jlOEWeIZH3b5qfoUuYPlalueA5DZvgpQBqzRCLu3ngvlQ3lC1ffi6m/zMPGju5k
dK8z104TuQaS/BmCmU0o/4h0XOZRu0AsE7fH0aJW5jDcwM+q8bCU22hep8ZiSvMNHbgj8MlF6SIH
FQgZMDlYw3GskqCITlm7He2V2txzFjOLTdIHdlH53U3s9JxbPSzng+sFWUvqXUCZVXYHS9vq+eOA
jxiyKwWqgfqcIs8SWwncqtc2aTivc2d8L+YYXXSh1JwWu2WmIAIuXjg1VMrC6nfSXHdu0QJd7IIG
27rzNfJmQUpdhO29jMOl7nKbvut2xmoCuNyuud3mMqqtoI3gXo4SbuAuFncp8n1lK21OZRxbS/55
riKsbwMBoDHhWrHIDYs5CsLpOofaMo6/iENpNCZ9pzB8mZUvTZ71yXcheU6rIT+1hecX1bvDAtwh
YU2+lCpwkpPB0VSZIZ8FHedP+IrduM9K/AXxzm3v1PDUA1XqJupx+dCLZ4UimEHNHkbjHiHWQ1pL
v9QJpGGFpsPTI49vnkgd2CmkmYKtXyjJL6W4DDRjcm/aZVjYxftEI2YSPlkPhv7YqqyfeFTDye/C
N5h1m6ZFXqPfTjnoqLrb/mjRB8h86LSEf0V5HNS4tXt7DpL5SiNlnjGYZJztie4ACHskRWzXK7tk
zv25eewi1i0MQczj44twgzl7B5voR0VHR8jPwpRQhG6lwElOOSF5nMxNvOpYgqOVBS90uhv4TgZ3
P9r06LEaCOohqp8F7MhFZ+3GQkedQT0PL7kojJPaVvtSUo1WD5WbqsBxsakxRRQZp9Lr4Kn8avs4
qyRKWdPSSlhcTQUE8WOtkpqjBt1EPFKJTNnE9xiVi8S1aHSYOC6xJieHMWqDUVtH+rgE8hqkgt0Y
YNpkaKRw7M3q3Hq7yKiPuvaZhUej6ZZ2TWEkQSugkvVtKQixBQhQhp+10n+PYOGrudgqaskS0los
jq+j4wLCTfamKJearbNy2wsaTicFqZBK1EM2Qi3VUAzbts8EGyUU9nZ3K9X3bMAT1J1EW+xk89zr
956BIDWKtjmN5zT5ZUbHru3uKNe4xGl5y6kwsujSVulytpt9kWP6tfJ6Zdy+FuibhI0QnJVBzGsV
TnKhKwKhUf97RMqs4A41K+Ha6aFXDYuLTuZlkXQCFIKKEN0senpjQ8gYn+a39SE8aq8lTETC7zoO
ave5PRmvVm3SH+gSkhjgZ8nwUXOls0lBBAdD6DZvg04jTeEfrgb5DgdO++jbYk6Cch5NFogmUh9q
slcGn0xHEcwgt3IW7JkEnLIn8GTIbvsS11zeTVEysHtDTiLXYOBthF6lQpKPs30C7NdmI4c4FuSN
2a7Czqno0DEvcMaKdofNwNJ3YFdiKUx0OpF2m75ZXjrviXcixU9TR0ztatSARLTzq5KM5Od1sVkT
ZmVXd3Rnb9kHZdKeu9AWG+lZ+oMKwXknBnA4vnQtY1k13bBWorZZNkKfnogywbTa6MaV/FH9cXA1
8VkUTvlLeKEmLsnAchKEkTa5a2Uusw8XreyujQnOQNMThotIaXMy2ESS4woQ1DWN1Q4rFcyJr1WM
moizosk9FVSrCzlmGuFZPMUFw7kG7rbXNq+2k3TruaPvOExKgfCjL19sKaGEW1xTVFZyExque2ml
Sd1j0WptSbGnB9BaGu09KxyD0rD6+8pKdL9UFPJHHfKIXlOaqAfS/mg+9klRniyvAydI6Ezkq1PM
1mWrqk08QZkSNGBZLE0qHLqFYZrDZ9lOHIoHYYS4U/uEzrjMh+opkaY0liTUAGH00lbsVIIYqdhy
4z6fmubUTMV4By+2enNDfcRhlTSsX7ln/Cosw6OJ2hM1c5TdbAHhmIcbeLbMOgj8OtsoSgdiWgql
ojLSI20sApGW8jRVLgub0/faQ5NpxhGWeo0vwHRx2I8c+et2yu5taqedsBVcE4qRnVUlQ25eTnPq
V4MGcLsbwHQ47KKzondvUa+pF1Ufmne3C+NDDMuaPj+4UfoFuTo8dc3cruPEqqJAju6NtiklbVaT
pbkASPcYElmyHNS2fYMcnAXpkLNiDJk7PtTANm+bYNyelDozv0YLprBXNcPRKEvvJvSpTJZMsUkN
nJPQ42dSNFOnzAvatqgLF6JtOEg0pd4k67QxKR4JgNNxcesxB30BeRBGC6DJctvnuRYvwiQVuCOt
SGI+z6TIAOfFTr1tUBstpsJp3UDO7e03ndRLdxRzRf1aaLLqLpZUinIH5YxcS70mSoWOnXGsMpXO
n5oYabaya6vLOcJyIBtttgkO7MXBEY78nMUIrFLmpYVLWneh/EvDjHfwMO2jm1XJi0qUm5+WsChJ
PCtoShjwL9SCytBOpcI6i4YusASHaCsLbaxhnMchujfN2p1qvfRLdr69JErCWmgtnGjaxw38Fa+s
KDfq3IQ/2Um1WxNORxfL4yUBslI0X0QnFJc2VIxjEkEWN0mLItE+KiPETubMKblMnxtJ4AoNWNCy
FPmjcck6zdnAX0vmIPZolpMNhefdyBhAjFGCP9MFX/7dIqZoAn1ysP3PpnsuxsjqFpD+HSYCbV5/
6pldJKtO42jcy+SQd+2D7ZTyqvX2iy5aKN83lU2plu0hzOscqKR8m7qYTsA4ilVUacQLgqxc2q7I
zoMbxvZReEXnco4sOMWImSFdYOcMN7woqjn89BT2av3RuGPzyQE7X4HJZHuz1PFD7enSjr0xasRM
CRoss64erXQ2XvWOLrodJ2I9liPGioIAjoOlVOkj9RnTgWYu2fpTralxZQmNHqVlDy/uoEqMyFPX
Pak8e9zOkgZi0899oCQ9JUYmG4eFZs4pp9BUn2aptq95myMSmdQedG6kM0SIJ2vT2D0cSY+iKNEd
QDUJZ62aUNYY5HhqOZSJTb0bEBx+THBfT06TlPfRCP80aHupXQk8IOSAlO0HO59iN4jD1NjFcd6q
gasU0RtzuvE5riA3E650a7KJUTlnaDrWuqPEDw0U4gXhpPVd6QL2TOty+kCMAaeejOg72XQlpAe0
vAvYX+6b0nrJuwZze1URnsaaqynT20AUCk3Vpko5sg+Z6u3EGEo81HpPpF0XFYvesEu6gkh8bhhD
cs7tUCm5UZFL7EseUm179ZyvsqJqf5UgBvutnvLkoLw61BxpT9IrozdhPOhT09IGtccLpOeQqBcH
MIQ54ozKHJfCqOjYW+omeiod+k51Q0CElkas8oWnvwDPrjaZFave3svNh3S4FehmRAIWhOBqGDCn
U2rr+0Yxx3ZDQp0n+e3ReonIJyBmKUkcEJfAtABviNHofTJ3VFxbCEhwfVZ2YZ90LEnN3qhjge8A
9Kzmw+i0ml0SxzOt2L41EjLqSIa4KyYnbAA2STNs3rnrDg5NiVKFrrSc8kWqT6l1IpYvBOZbhFZ7
JlmvhvmEeqwOsqTtm6OTsgX6dpQI4zUzorTnyKCmXYmxrilmm3ifxkDv1CulBK81uNG4EFQ0WD4Z
KWYbEhzMDMs1CbJxsRRRbcOvjVBAI5Cwptl5m+LKeIcJu8smzlna/N5r5KsPbbloREWIBLEq44c0
Y4k3XnOyTzJytSej0sVdTg7fC7ok55iqur5Ni+JuJPJo28YaC3DGUvIUal53N/bxrx5+KuBxd220
bFcFvHxfC6eR9A7T3GROaJzcwmzfIqNJCWWgMYKMqFtPMScTdrFnraV4ciCWAxK0W2JLy1Nn0Oeg
T3NN++F7TrFVhwOvKqWW4TBKsZ0XVS1XSWcdWrM4egLHbEP30x7q90qpMeypA0BNMrP8mhAydkx3
nXHwL5iTJ5N6shWKuEJvqQhtfW1NolwZ7ECES4Xj2lPpnE1l7O4ss7sO4QyH015Cs/xFFF7O5Kgn
q0Jpl/o8+LpF8WbpPqFqftNpC4Y7q3x+LRuWMQ9+S1sgkFuPyXTozetoKYxj00B2yWKIcMz21bks
MNa3s98ClYZUTWNJPox99wZEGM33uhCHnhJdH+qNKPqNkyX3EacIsoVX4OQWQHLZLtu7KN50miBq
4Fsk7j1w6KWYHgnFfEEUS0MLrIuXBI4s1hZTG+yVQux1zVhnpvrupedJqGuHCWrFeL6ujCWDva9u
3LgGXWYV//ukPBCjsIsIZUDD6Zs9VZGxj0l60sTe7bByRlic63FHoOglidvdQD3m3HKPlH5lJp+T
Gp2xW6yqWQlYAZa1mNaDNDaJ1i2sdKBlypENkTunZ/y4s72z9du0nfpDsV5t211mvXhxw2xRi3Yx
RtrGrp+ZPY013PY6+YzA/ftOxH1N8FubuNzH5BSSK9/p/SLiycWgSWZ1EbX8WyDaAWoPzs4rxA7e
FWfdcAdjb0mcUhme3FCsNKD8lJvMhj33wkK1UVzrvq1TWneLglXS5d9uNb7dQcLWz5515J9Z8mXE
NJfoqBFU2SWkQpdQdBnruPysBxffnK6yex7t5l6VB5ZYhFtM9AfobhnFK8lP+YgDt78CHfSzFkV6
fgQ8um8TbI4uuSChunJr4570ibWtZ1vHqQ9CYPr06NT1YhUbBCTW2jJvE7TJ9VJ4DLRNa9nGz3N3
NgrNj0zVLwvHV8RzBHZOLecj3Y61yNQgVIFDlZeZmWF9a3tN6rJE/cTkEP6sP0cASCKxtlrjkMwr
r3ho47MsF736lNUyyNRHKtVFKe4qDsgmnLWZDzzH+yCtpZNofJTHegIfb0Oj6zP6su9tzsFqOmYV
uBtrDBBBEpP03JcMOIx8MbSfU0WnueEUG/maS5Oa/c31SLkZHq1uU4Tz0VRoESaXNOEryuagEURj
W+16yIHUJVQlBOTVubYmsrL0Z9ecaM2Sftolz5XlLNQwXeYdMHLtOXGexfxclc95fj+Xw2qYxdus
WUHYhK/GMABrsOJvPcEpDIiUNNRgnBLOvcu4f/Wcx4FjUD+d+nwr5Tvw/YUxY7gVx1sGL3kCZ8FL
BPrxOI/Yy6pFDx1wUvnMujtZqovZBBnEv5ENd7F4ldmTooMtHI4i32WMEIzvMeoZcuIx7g9R3dzH
nFMai6G4QQDuoC3ormS4ioegRsXDSBsFjDc9z8wnZ40ky/Ay8EaGiJ+pRoOKrPgJNmvr5fRtrxnY
jMg4VIzImYGxpFbOizTUO03AWzCahTNVT1Ci17kptg7R3zS5E+vZjZ+d6NIVp9tRsOOD7wh5rJlw
CfPY9s/OeBjVndb3T2kFWiQVR9IHL2OffmS2/stOsCkZI8mi+1rH2sHJzuiPcbGYVaQmd7e/uUpW
Gv+XC6YWCj/FDXcxWyU2M0Zv7+RvsbLJq2+j/1V1zSItTVxDr1q+lvORABbPeUGuF3pbddjpLgm8
+8k7ZFm3jhCkCmGuykgjvPFumC99+uwQ8ZjAYVdAadFA7paxtRfWspKXpH6ma2s2RymamwhERoeE
I+NUHQ0XXPepzdqlgQPboUs8rHojvu/pOrLaaVF0FMjOs/xb7yhnRn0jcSPU6hwg5dkq2Rnr5pp6
eqPLj2nYesMYSBsXMVWnTWIVC5sx7GzOR1VEG+p5KDg0YI/6EBTAoT0yIETuZJkMZJWlZ3zHyBDj
Slsw+zxqzW6o6GuVVWAB4Shof8vRJOGUlSc593Kntvi2R1glnHHmcNuzKqnNtRyzMy3i0Lwmk/Mo
62ZVxx8qr4oebQiKoc9KPPawNuwwKJB5qT39Vo+o5GZ8Tc2jPnjbQYPh1nkEjXUMpSiP0nzhVsZX
nwJJsJdSZcH1st0tdVuzz3NsED6yL6Zki9rm7MzNOwcfKrSSio0FO9IDJ+I0DQzHJGZQp9HoDCtj
nHeNk+xK6kNzIAPaZOrrqGQaZ/nKMadP3Wp3hLgtZpJYdNQrSeLRQ/pu8rtMg5vQXTHtLdnVD4lt
ft9A7kH5/6g7s93GlaxLPxELnIJB3oqaJcvyPNwQdqbNeZ759P0x6wc6U5lto4G+aaAuDipPHkoU
GbFj77W+BVgUOo1Kevn4qMt8pxC7zSGOXj+CEhvohdWsFMXfloqxFm27d+zkRH7esuKjFQy9k5II
mHkNm/jIerAJ+lmXVNCnMMn41arbhJqlNugA1MFulEzZGMEkgdzDl98RtuEieF8YRrEyUCZPWU55
mV6VyvQR0z4nLmaZpc+1cYvsc6V7H+NA44zHGIvh0mq0N4JrGY8ppP3ITTacpurOk2JttkwcOB2l
oGVG635qTOI+lcfYfIvYvOpwRYIQGj5YF3awjBVKRJNqpYcBkr51EeUhVXTX0hltymUYqUfFMV2/
BazKotX1OkcWAS5fJ2/cDcNB8ON292QoXMWFfWNp8AZISSBMKYzvHN08mcJZJdSVpjcy2DW2fgKH
v4yh4N2p7VsL+4AEonGcFkYW3tQKh+JyWtNTP3RT8BSpoCI0f2PrAWyh26hKt97Ewjb0W0dr9pPA
uUWLAdRCt3SGYJ+qYKZSgIDivWtRrWw7yQx6GmlkPFjszYKTlo48mSz0kivyJS1L2XQtGyW1lnqe
Cotq40NqdBj0N9/kWHJWa2YH9bSMVMV1wvxk+ALuTXisk7tR9AeCc9ZVj8iOO+41yabWeTOVg60+
dP3jmIlDNCb+RqkU6lbePKKTYs4qqjHeVN3E5lrvk25EosUZtx0bl4yzfSCVhyTU92oQ12ecDxZB
emR60DEFxVZGDc1ojrd0E6BdqVXp2uZ7OJQuKNYJMg6vuz13uzeSHu+OyJNNOaz7YNnetYeM+RF2
JagcZ8k2Feybmzq+ciJOEyufGEjqg/oOJCfUgyNTTVcFKKPcqj3P+UowXFN4Z/dqvtYQIc8l7Slv
N1Sx4yGSx+SBsUSsbJUnaT/on96LBR/hSUUT9mSCzHmsoVXJpQ9sAvHmurEBVIwr3vr+ZliiKHvg
+xZ7wpaaBjxCREcXgGhz1TZL3uJaWYRo7boaZUN3E5hbgnOYXFHqdtAp5TG/IhF61Z/jZcgiHy2m
rQ4+KwZdkZa75J7QTYr8FtnX2mDJP0/PYte43Z4zU8m/iTahfCSNRZ2WmJK3ee62dAi39YmJAcUZ
GD9qprljfKM813dUNWiqYph19mOqHyBWlQds9+W2u87MnR+d6ItF6Yphht/s9Qi0SjRnkL9H1UI8
SKiz6+AQsC8anzK941nCRUarl0TiBflF98U53PuzUeFWQnZt33tlSTdyQUmmR0c6tSMTRtaydabP
7KpYAoGo37IlJ7MdKJYnqjheiWBTY+peNU9FsfQfeEwYd82b4rAu4FDQEay1iOEuesnq0xnecvFR
eXdyfNWcu7p+dqarjEugLErWurNrQ3j9y5LBa7XVNeQuazncMqZxrOUArtf7yD45XRjVmuIAIe/E
mLF9HCAHe66oFwzJmKwU7I4GTTYkk8wBgQIB10F5h5Zm2jJFUOE0gjNtkYTm63LJ1W16ReuaQtC5
z2jkyhXhhmCNANIQl1PiKHS1+Mz4XwYLJJvoXoV+oGYn2wcxhs/U4ABe6l5BLLnyOHzcpnyTJZ4a
PL/dvbg1DlO8Lt8NQifntX7hP4hPuaJutSgFAKVC3oXt262HIzOe0HXkL6HZXRDvTH6F4p6kU3dq
5t9kEftuU61i3Ai8O+ha0M/sByjJdyX7ffpT1sdy3ptdcPvJwCKyTUOm9dcZgwNuT+yPq+Jk5dch
uj/Uv92ajzy4BizH6t2TG4bx/bCpqUQjl86JWjCu2VKlH1J0tZyiqV79W4Q4KmzZW7E1pnMFti/c
IPH1n0wINqHb3olNsR/2iLypUIgbR/oYiI3OZs3/jHCtPloPYFWfeWCGgwYuT3e1p8Gm8D0yk7DY
wOHmcHou7hrk5c0u+kFAISl77mws0RbVveIvwQYkP1WgnchotJvKfqsMN4KsFrv5O0248UML18ZL
mj7nL8TtwXi96SNu9pXRXSUEbGiMTjaNdoSzoENsGRYT1Mv6kESriO9pLsyP4MwyXzECCdboy2m9
jK/2gw/Da1p4VwWALn/J3+QvTAFio2X9JK4dguau9ZXYYNU4so5QctNoAA8EmS1ZxCMjxUV445WU
tOs6XfItdOtgxXde/W6h2wHFw/VCZU1nmiAXdsoFoKN5mPYzUuYVor0NbzlSEByYOiezXFsQXbwj
Qdeldt9UO1V9CfxNUq9K1kGmn+CPyqUDSaZxHfQ1A5U3yZXGeezILV2Yj3wZlM8lmgjcxjxX5ZkO
ZA0S7kq+cHBAXt6Ipf1enSjCbsdp79NbpEDN3AG5lnGS6TlBA8wT6Vkr0dDXCH5w8MV/2Pa7LlgQ
jVmLTzG9OuNrk5+EfXLKtd68BBba+vQt96F6RocJ+di46LYZI5sPxvYG/7servo3ZH5862KV7Kf3
qcEWSj4czEpVXcQvyo16iM/pY30TovL68M6sQ82+4uEa93PHAiDYEzFwHRsqf2vpMAbmLa74YV3S
RDmJ+e+SMzX/8XJR1dveuSuKG3VYhZDFDh5w4TsN60s/M+rElX5IOOryf+auB6cIwhmHw0X7qBwm
H36oQbzSipn21pK7gDEcYxfIdUhch+smhf5t0pC7bfYxXVC6/NNuiu6bgobVbU94r+cqbzlIdv1F
tx6cgymX5KxnLNG1iw60H1fOwGbj39GLVH7Ko0V9tZ+MI0KLKl2re5ar7qaJbjrA1zjgErSl0AXm
X5PRNZO4vfTYfq+IQPOsZR3tzPCpJ/htzTqGCskEt4bd4VQfszV/XoArspin7/3r0KfaW9Tv09P4
Fqu79sqGG/Yz1chZJdn1o+AG6jyRnN4dnlCvfSpYP7o4c9X8QWXLz7vV2K00Z2nk+8YGqYXOImo/
A1pO2wRCMZQ5JB73CjBTMgb3ctu6GO+JYfb6n0hKDGWlAatvNmJTbfC0Hp0XVH2cNLufBXoE/d6E
sF4/+z+9N3Lh2qPyykgfw+vCfAUUxTlTg7GtwhZ1FiyCIwy1+ICgCVfIj/5H7+yJNo3vI0j+vOHZ
yn8yHtnY2+HUUNyqLmKPcRG+Osq+pHb6wVS3fsmWNpX1kq7qgdv53NFjdhlj4Q9ZlYc83vpP4a0E
3FicLXpn1/wByY7zwfIA5h9FSDDtxnZFqTBs0SB1z9NmXJXpbvphnaqf4Wt9VM5oN+lls1scgUvv
on5dboMz+yqUU4CgcmE8Obfpo/pgPTunCCAk85ZFGC7Yi5/1F1pinXpNPTZ68xkKXQhxH97ZNm4t
dU0OrzQ4Vt1zENGdx1Q9dM1DhoTT6V47sRfxDVFAUXaK4jnW767l1J40tBY5V1TIrk5ZXyytZ43M
Y7FB2z9Mm950a30Z0xTLzhwUCJhfZiYYRB2BfrxhxngzgKZqddgTbh5g1LjWKHAJqpbk0wNgNl7n
tnEXHETAXcMUw4HloyXmfdk3vCx+e52n9PEt57OedXQSQ0PgswHZikHsXeb9tPWi2obG6CNnM8+G
2j2rgdilSnRwHIavFjWBGWkICvKtXz4YrNl1Zp1C5UMbJ3eyeZKEsfYca9073hODtkX9lM1KEYS6
1lognutipqf2CmPrp89/0KSFknuOa41w/OxhVbEbB6vaOY+Aufq7kFMGzHln0/jDgl2oep+FkRNH
EB5Gc9NDlKgelOGEF4bJT4UkouMdPeiYmjt8RbtM7IP8nD2FKjs4OvFPnw6BCjK3f+JsEXcLJIGU
2IG3QelnZGvijl1dQlIkZLWP9lmLwLTZ1eXeyxjLsc1611V+7ROpjHqy3cdghptfP6a31O9IHeTx
GUit2yD14VjZtiQTciAo2lVQLFlbJn/VcXyOlkRCLdVZXhbfGojKOTlqD8Br685V7F3T0nVYlDeF
eWsQp8Yo/bm6aeB1g+Q27BXWWVek3TLFLeWd48S+1rlRHHPMpfpeP3OEG6vnTr+mvunHc1GeW6TT
dC3qV6EthHawHjoEw/pVYaPzODofo+HWT2g8maEXSGtfKubEJih/heXZOpa0HgsZHOzspW+TnVZX
izgx3ktEXwaDCO2NpbUNXdX7NFjj6WDP1oXs1lROKaRAxGh18ZS/mQAS+92U7XPEajaKwCJFDBVW
V2ZbuJ3COeeBIF3oCw8hP0dcgA6cbU3DehbYCLcpXkpkD9ZNzLm4XIwvlrMaP3jrlREf03LCHrKc
XtmybJZDexexI+kE8fRhugvwOtSL1nkY+a7lhk3L4IzWodQK2EWduQpQnGTFVzCTj9rY+dXGYXie
c9gkIy6kL1GVQBij1h2GpVkfTFIJ8S4FLgAYw157wMXDTQnHtbxFvNE7z/m0mafG2VU/PnDCp9ml
otZ8mjLGm0ulUNzUzDYlT3WDQ6gEbCp5smk6Ky0zA5smaHkn88QdaJiKVGeCkZP9URTXgxEeiDDD
E0QXtzCSZikyyfDFeEYEeag6TcEO1haHMQi1dUClMgVxcFTs1nkWSoSEH99VojK+a7x97Bg0jLgI
wqHQdCgkGc5jLkMr2Up7POjo2UlzUw6ybpuI/a+U71VEGRDJ8C1uombtqCGDUkxvQ2TYN15ThmLb
JCh6lxgaaAuWtkYT01AVHnJLwL8qh2Z6qTvfexkiHc25j1aS59676ciV3eSV6GEMi+bZSwMgh56e
nHvE4z+DwoaQOuXhQzp1HDq6vrvRij7ZQPNA0amKaS9IFmfVtrKryfKAehrqTeTTLotFVDybYewd
VQICUbq0kiknWKxhPFiplpULv2YRSAXIBQgn2ngtypTWRt8qxlERKSP7pvLFxoP4dB/0dBicAO9T
DeGDA4Xfj5RgcW2swgx5yIrYdVyB0qTWVDAe1lbWMVPWUAzqdsIzHXbheKP77CdTV/jLWE3kfSmV
5DmJdX/phyQfouHK2vyBLGKmUwGtfAuTT9MH0882lsqRAGZlZ+FoWSpariDQjQQlZlYjJ0PhCVmu
/EwH4n3po2ZIUOMiw9FQqgTV9Kq5jUSaXg0SWwajjqjJt1pbJpJvY/LaWHJ6iUMaydHUG4fcVDSg
9IMP6pJIT38xBpPCkYf1NNeY9em+TzKzVSebyfY0DjZ999RaM3jM5lmgJUY1EtGVtERFB8Oj1RpK
hmWEeU/zox5khNHWA8xOe+IkVwRyZTcJvoeWDNy8zsYPv8cX2am+daznLFy/0Oq9PgTYLSOtgWZv
0GFpvHQWZKHKCgneQ6Y+qrd1L6iMQtMuWXWqypkPHCQDrg2tGCnTQqsdnmu0DM21rxulvp70NG45
phS1RDZvFAsLOY7bdxwBA8uon/JOMx80RSB3m9PUGVGFfrlMKg/FbFlYGytOSRLKEYn9tCt8hYpn
9u+5liksBQQPb4Kuzk9tJ5pjjLXr0WgicOGDwdh66jL0nXozFUfypjmktnnH+1hIcpWXup+kHI9N
HbfFaFocugPPUd6SYXTq10If0vjcljwrjN7GSj34pLo7Oy8TrXMYKon+NXBazXq06OMrt6UqMrHo
HNqIjwa3nbqxDOruSi/HwtmXpdOGP+Q40PpJHdnpVMWJN5bgFjIGt56dKCr1cFbYXcpKoWGySwNL
S9YTMrngGDk2+0aQ2vPTnpPmHvz02hJrwETKc/vC3I15+oKP5sy1a2BGeIhQWilPGXgTmzWpUsVp
9DqmjX1CG3SfOFmXb00zG/JHR5kduym5nuJ1YsNjI43zbtoYScmOH/gaKiHsWG2elFd2NvWUsVqH
DITnLU5M4Y20D6ZBp7TPIR2qzUsfGqaR/Uh4yDWNqQ7zKxv4aCN7fXDWHYYTa87t7GtrYyZxj7dM
DuO9pQwVccUapCA/yZY4rkIM0uupTMbt1xb3S2YAmWC/CFYWhC4wWfKCWNClpYKGZj4H9U9DjigW
RZuHiiGb7h3z/PW1Luke87WYnFqapauMN80LBIU+lI1jIrrCewbntBhrVvkye41jcT9pHVkGGD0R
5aYsgRzsvr72pZX/17UFQE6TtdhQxUwX+A3MEgjbwGE7Qr0tEo4hjR+fFMWsv+GXXJr556uIOSlN
k4h//rqbfqOwwSbczVaPWOZ8fzUhac99J9+FRHd/w3v413cSM9YC2oODRuOCiFAYhpp5PbSJFo2a
w3G4Ta1vbtu/vpClCkcAlpQzfPHP29aZxBGLkNumhzvTPnQcmxPWBjlE31xImz/s7xyE+dahOnUA
Z5iCf5y/7G8/UJHoZqojxKSUVlemHKjBaeKo+cY3pbkWXb+j/FtIadU3MdtoVI+rr5+Qf3xVwQkA
gIam2SbHkT8/QDQoCIGTpuIUrjKeJv/AWfk1BwH6V19f6R/vgQBCYlpwV01wMxc3VSVl0YfoWbnd
82wUmPKXMjkIdYOAbW2LnaXl39zcf3w12yZ4WOOJAMF6+dUIy/Z91dPIwKiDbBkjcH5CfItPU89I
5+mU71hP/3gwAeKBlbWY/fDCXXxBBKxhN008NexVWMtVwkO8cPv1Tfz3NSwLWCbribhMGhMezpgB
EbIrLQ7OZEnOSh9M0l9f5ZLNw1NJNiJYIJhwqH4vMbktbjTwEtw5BcYCZuVQ/wy43NcX+fUWXTz7
cwIj+cEAamDyXuBpGrVS7SKaZzAO3t0kePYC8VSiadD6bmc7RBZxBCO4faWhKUdJgRoiqBk29huv
YVOpxW2URujD49Gj+oqvv/54/3h6eCnhCwpUIxDlLpaZABEjgvC2dD3yTrcI1IZlNxbZLivQdyp5
V37zy2qXjJKZTKJrlmROZgKNFBd7kunozARL3g9WbdTEtCFSBvca09iRYTg+R6tSriOp4exmCPH1
l/37sTJVKkZrpszyvouLVWCaAnO0JB0BQ8yJZe1NmujffL+/nykuYQohTN5IB9TrnwtN1RMVb408
UwbFctGea366rLe/+SLzO/bnM8W+oFs6e50jNH65P69CoTEVY8F6WqKY0e07CrN9k+bLNhpcq2IG
Yn63rGnG5SWpIAyYMzCdBGgnZ/5Ivy3hdm+h3JPs763GkcQJjK00yg85hdsWPVopxI86r7clLZW8
l0t0XM9x6+BWxaD59Y/4V1FjWqyshq5SbwDGvLzDMc7TakCGznh8RMj4Ahx2YcakEKDgzKdvfs6/
VvP5YkSwS3i9klrq4mkViVfg+MGsBO3w3Bw41y5R9j41m//77zQvqTNt1DEcefEWZpbTxRZyB1ft
MxI9Yoy90htvC6HcN4lK4UQf/+sr/v0e8s1+v6T+5++ZZYadAoDBIhciLss/6Y11CWbwuF80xR1l
Hu2LByCk3/x6l9cFamrONCnQixSLrO8Xz1E+TUQomzm0Ls6aRY5l2/JOWlzg37zKEAjkdOonZ60G
//Nm/r/m1/9/lC4819j/Z3y9G4TJx++BwvO//l96Peec//AqS4oFk7WQyo9f4b/4egWW6H9I92Wj
Yk+E6Cj4W/+TJqxo8j/8yQxRxQ7jSJVXs/5vmrAirP/w72JpNnRd4mpRrf8bgP38EPzv9Q1qpgrn
jIaLM6OspLyEOkocWqLs8YGHY2A9Ba1HeFQWo0ecXYZ5Sii9eMyDFJlmk1XMLH+7T+f/Xuf3aJg/
13CqDi7MlwE4zS4FxPPi1TCHSETJUPUkrRvkw3qYE8oewYcW1PKbF//idZivZbBN2CanCssx/vqm
6MbRPU1NC/82D4i/CrwAnZvJHBsvFxNnFQH+PcZbvd1HJIOPW2xgJiBINaXv+fXX5of9/aZTrbKR
UBqrkrvOLzn/+W8rfMKJfGptXL9CDz7Bomtu6Jj5MSlLPORT132ztP65jv/65rpKdsJMr7UsMGl/
Xs5pg8JRW8A/TWCSaOUB4Qh7J/jgLtOCKZD8K0ZqfwPnvTiJ/LoqrjGKV419k+r84reNm8QKyzSe
dj32U4ajMhs+/c6GVqCNTYI7yS5IojLG6NwCtYrWMNHy11ZUebMOxmgqv3nUrD9Lkl+fx2Yhppjm
A7G/XKz8tdU0eEbaYUe9JHAt5WF4qtDyc+jzKiXBfllRPa4UH7FilbStfWqkhkMn7s14vDHDpjnZ
NLKquzGboVRh2pvPhW/12YuwBsVVu1ai86Db4r2XZunF51AfJ8H5qwjPiWJrJB9b/uAsGjl2CYNH
4efYGgXCDlFGmO31IhLntMrLhj7yFBIl1Qt0bWKkuYcAOwas5AmktsuuR6fudsFse4682PkZgCRO
6K3kwXOb6yYKndRJP0VhKA9ZbBFgl0zbFnIR2/htDnoCI6TWxFsFADugrKbz9esoSHSi93w7yHYY
GMxXL4vCOy2NIjZioUU5PKFQ7a5LXwMGhcGccWE7JWqMCqr07ucCrd1KHRrH0snokdx9/cJcPMEs
n6bBkjcfaAHv6cZcMv32wow6dA80j9NO0XF42SZKZ5IYUOs6ZrCxlAAnRCz9bwp2bX5Cf1sbuarU
QZjObQHWRvWSxliYWa8mQWntLDueyhUOIW+ji4gBeDYYeX3tC9kdQTrhpNSqdivKsr53sth51KMq
v+rV0tO+OYFe3Id5DYN7w6oveZ9neMif96Epy3ByqmnYCa0yHhvfQtFS27SNQ6hctRxI0ilYQ76+
+ZdbBBcVuqYDPDQIYtEuIaM9Nn0zjht1l7ehknK05p5xYgrneT59/5UP5gZSL1Y6pP2dbv74+vJ/
7xEGx3yLnZOvD098vie//faTH0zd6I3qrlO8bp92bXBXa1p4N4xg276+1OUvPt9fOkHcYsH6zIo5
f5bfrqVYZsy5xZx2emHHOsJuxzqZiV0/jAnbw04HIb0v2UnKY11YYquHfua5wezrmXWo9qzYDLJi
9fWn+tf9l5btMA6ed8pf54XfPpSRcpjsk2raUdQ2Nwa93+2QJIZg0t0aH07j4/AxBjhBqzJGnvr1
xc2Ll2C+JXM3h36cCkYewe6ft6Rki7ZNZjW7yJ4Mh2mkQm0Q93mIa0CbaOOaSp8xUit67zNtRIL8
wla8dJmPYfRQap6DGoaMAjLIUe4CyxhYw5CSOTnCmdJD3zQI+6NMjQwRea0hTVDyAtQXh1dZLRol
pZ2OPxg/bBMaRB80ZoyEwA59hrF+7k37ZFIVlR785CNNyS3+WZMlllWvUTxv1VZ6WywyS6GlwRAq
WSHjxm/RK2pM1P0YWqe+6clHzNvUeehCq6xBhNtoJL6+i/96sCRnVYcbCU9DqPNd/v03jG05lDh9
dk6rhvYBszrYJEVSZTRZzFyyGSJ0byhKWdPxSQAV87uaNhMKjKG7B6UEDlDt9PevP9afZ65fW6Kl
UwnRlACk/1fns2+jarJ9Vd3hXkecpGqpXNfdNizsV0NFXohSLSy1t1r0+TdX/lc1ZtlwaDmH0Xmi
DvrzhgxBMaZxAM0npTO7ZWJX/mQ+yKw7VVW6o+XQIbSDJSrEKSkiTCBzbYdvBvG49015dBFPaNGq
pPdJeY7/mbAo07l464skzR0KgJQzdXnURuJlK+vW9FCpJHiwebf6Axs3MZMxVLdGFPd15J0wIC9z
td0Ah0XFicAWMvK2kegm9dleHE1H3y83NYOa0VfxljTfLQu/+gB/bE/zx2ZnJeHGFJSRF8+UqStJ
w7Q13WoxwtO4ParShEmlkhonIdIFjULuZZjgMS0C4ElE0Tsd+wXd+gRn6cIoKeexRu9rRMgWPBFG
KwhuS/S3dhbbC0XJj4E2bTXhb50ku7Ii6wDX9H0EzOZ7Rr/IBRGWgii1QjlywUNv9fuIWKl9X5fX
Vqas+9RQ3DHw0FzaDFMHvQmXJXOlRSWstbSSY1akqJ31s6jgZidlkrsFi6+bV8ohTjQiEnWMFZ5m
ngrBiiInn0zBwHgsQwabAKDvdDO6MXs8dgXiaGeInaMeDteFoT5R2pYbs6+hb0Z4wKdUfqZOfC5a
e0I1g0/UGHV8PHTfvOYWQcM2AMy7bZwaQlnWM4GNSICLbTtf10P/jpkYE/+IkAGuBH1mA/G0zIki
BvHSGdmVj+4w9tKr3AiuFY+ZvBoy/SpJoSzFTahqz5KoLjvxv3lwf5U9fzwBNGUI6sKdwF7F0zvv
HL+tKiDmweCamrYjUcT40DtfPk5BLQiPGlXG40MbNh9Oa83Lqe/LV7PD0zAXkXa7ZoDcHeKCVBJA
TJwS3dZq6lNIqAzWW8aer0FeqvoJn3NdQ/3J1GBhaymz6SAS83TBGO0fMdRx7Eh9rr4bEew9enVA
FSO/a8m1tJIwWpRpyovhCP/o1KnzZBaejsSQuIJvSrWLumiuD5kAONi3WFwlx5w/b0Qa+JXCHjLB
KhLtMhr6cc+YKtlkQiJ+K2uUsr76HQb6r1Mct0VjqsO8j46dfhlz0idt5oQ2qycGa8P1hxaDEHbl
ddomCtzXQL36erWel6E/f22T5ZJWuknUxbxo/vklQQ0IrcEIBFsR0VHna91Vbo7VMlNT/ZsD6sXG
MN9P5pi/GP4O047LTAu/AjGnNlLdpaEKIxRz0+wH1vNYhyeke3eUCd5rKK2qcTNbRAHWNLgY31Vj
czV7+YXn8luY84egkfXnF+5FmimjYqq7AZR9D2lN67ZGOWqSub0GFoqyRFUxWCJRwJgALwQ9vsQi
b4UBlEGqCLwqOBZznID28M0Q9uI0Od8hesKaRu4f8wZaiX9+Nr82BzMrLW1X+hnCaRqNYnTHsbOf
v/7ROXr+61K/8pE4xNMXdi7W+ShVpoh0Gh0tsx5PiNtKeCptlRAYDPyyk3m8MRuEGR6yihsmRrjE
NCVcNbqjoGKe9H2SNuArMx/WmDfbSWLOomPWDhgqDBTrk25eT06cbDQ7uh3tUkCCCOcIw74EI2uU
zibwTfkcBRJmq2FjTlRaRd/miA930KLSQ8ec+Ik2CYL3VCWJ1bHLJfgO09WUXl83nfXeYFfGPVHB
ojMQkseVLUK3B1K+68Z+OjObkatIraYzZayDUmXQ1+Dkuhvf7Met4eT2YdT7dj/AVr7pDOPZy3sY
TIy37S2SpezaxuK6dKJRi8H+jqVb6X51LD29LJaxBoi8qwGc52muvFdDHqwd8kWgzlooBFvAy82k
9sQgQ07CYAGZTtB4x6oyqi+63/g/NB0NqIxVJI+McAceQWncBMY0jG6q2+AERgkVCBlFtgFRJjHB
gZIw9L6/L3MHfXOq+cVVaygBafad6uCM6SbJKE+XrxmGu/sphGPpeeAWOQB7E2bR1l4FNt5CB2bE
KjdldhMaA9JbThrvnSzR2yIjWrdOMNyaaZhctYG29fKAzY4wPyDF6bB10shBgkhmsJ5iL3RAieNV
8fJ83dXxvAmCMlimXlqtazvgZcnM9K5RkIorjvOcxWP3IQddu0ZbWgduHRcNuDwxIeZvEu1n6gXy
vZeOAq0a10qP2o5QjMcs85vPPiiJlNc09TGQVQtaMrOvfJJlcel1QDV5JPadppqfraGVj7XqAIct
lTqEJj/1j1koigfPMNnNVa0Du2CeLQinpOHWSdwuwiQMiH8eJuukdg7OqjS1PlH3ItyPRygfLI4p
eKYpcX1T+ynqkX5+FOG7trvupeozZ1U58bgyySpYcG4gcTpCYq8VjlyaiRHeTQnmYiig14pVxs9p
OfZgJGFIvfVacy91YwTDG9oA5AL5I7cBmCC+ow2x7Gkp9QDKog8foRv2aZOevoc4o/ST8dD7A1Hc
40DMs6wwCiiD82JVI2ppScbVMqP3BmSjCdV7cGeYI2JDLzC7ya7ollA45JrEBN01e4fvFnsCCsU4
7kqveuL5DtYZXuhkjIk57yp1w5kh2+vSh0ZuYnzivYp2VpG92M3gPeiZAYhFh76jesnSd+QprNqH
aOQHqhK5RzviY6vhc/Z1Xj6l1OcQ6fI3z0NgLoqCN061E2wvGoxMq82tjZEm7UOfDZXvinDCkOWR
yLUJNa16DJrQO+ZRBWWhCPQSyKqoj2ZqK09ayb2i68zcHr/me61q00IvI2+rqNjn+4HGwkJPah9R
O4KMtQ62ZpmU4Rv09ujZFl4HBFmxMOXDcx2fHc83pkUrInhhudEmMGg7aOr0mmeyA8rkaJKpm8Ko
PFu6AsOjjyMU3PxnsItb4EUP4dhYZ57Afon7HnsZHkwgPEb5YleSY32jI9edZ4uJ40c3Rt5Y28Hs
BXwalNlSwH1sYYYuWFycve3MSAoowz+Cvv8xwJHfGgX2FULQq9dKqBhJO4lwOZeQWVVt4HhKJlVI
puAaPC9wzYqbnw4Sl0hXUTq5dPdQN0WjdZ34ENjtFlZIXcXcU435IxxLHMuEXgyo8FHg+Syxkb/u
zVw7a4WHgptwgvJkSEs7KS2yqoWZMzmkm4Ity+4EZXXx2KveK7crvSoGq31T+nY6jCoyt6gFeQcI
VK5ajp87K56DnzQxgLow7Td6oD025grUU+4/jfSNlh2VcYXQ2yvhm9jTkrUNFqdm9NQI4aBtbAeR
bazEw3GMJCM+BddKg1gF35027kwH+1qbivDIg99NLltWTMZCy1OgZCdDz67MzN/7AZgbP2F6b0cD
xXvS9S5toGoZ+dyUvq2PQ6BAS/IN0saybO1HvbNAtpG7dYXbPYw0bw39RgUxJhqoYH68pTmNFagv
sJ/FJbJ0BpzXDHPwzvpjBn5NND0mSAR+iC5RSIus2lROKlaDhbuHp74/8USWOxEbOZa7gY8WhCBL
UNrLq7TsOUWIKdi00QRge453Y2s6twYCaxAo3UbPsKMV5KN+Jnoqj/QeymNPAxX3tXnWQnkjuwqd
/8Sl0wDjcjMC+057Y3pV02lyK7bkU+yXzqsx6HI52BXEF0V/bBj8LFKL9KGIFZqOwlCvG0JtuFlo
GxzE4a7ScaVEvKFJflVH+WkFSr4C0frTatCkDlonAff1+8FO49L9X5SdyZLcOLJFvwhmJDhiG/OQ
86CUckNTpiTOM0GQ/Pp32KtXalnJetdd3ZURZJCAw/3ec4ehqz66wEXs6KLn9nECeExzSJnAhVKi
yB6F+vQiL7/tG895hImBkC+2PBz5eP5iwO/9rOprHYhfJXv43WSGXx4v+RU5qNlLlWCPtVsU9EXy
zi4dvUsdktYxmW7kJtbFR2aWfqvj0NsnTBx2FDgDfgGv2XRD2O9FOLCgK7/ZM919lJZE2B9P5bZ1
vK9DODxwtoPqlXovWetF+7kgfAChxx6y1zjuAqu074q8eCojVueodONDq7LgOrhBebaBAV6nBilh
xc4zm0kS3oK3uHQil5BihWCzxOOEQtp6lJPDKc9Oom00MlXK55VdhrgV36H75MnxqWrat6zBXGuR
H8NmDP/DXUK1NnOvM3IGLKjQerYsB8E98V3xsUv0cDFmBIXNW75jS+QyPfEVPfIMFKR4RCABUiUF
mpTYBYnxBSx3Gi6YOg2vgtXc2IEAxNCgYS7LdavpHpd26a+zU8Bw8mA5WNnkfIB0wkhg0zvrMu/7
3CkO99pzjo1GAt43bC6VlSX7pAQ5xCJrHfLG+oQzwjuDeaVV9gnh4S8nZX9EuptfK+19zUfiQ4Cd
/RRD9VP5HAntekZpmsrxsbPrszToTofQioBxOC+2nu1PohxhTIVrok3BFEQTkHRuobggdoOh43oz
LpEFG3aciVMjUur6el0XdPClGUuXHZPjKYhGQimCMtzFGTaOwNcOnoL8DY4ZzMywfveZjRyB3bWH
RE4fro/jv68VHtDSxTsULQ6q35h/hrT1oNlQ1juR7Dh2ftMuDA7OHfVprqafjWFpYRFNnm0rxn6N
TcLP2wNkvfjSGZxn0O5u/QCHSF7DVXSG5RlWCv+KaTFKwW5ui94nGRFHOkrtO7XYL0bZq+xb2NtC
wAIrJdhGSc9jUYSmpYohUxam59p11uehnbfgI2bqeg02AIamTGFlr3riTWKi9CosPtru8eKkHmwT
e0ATFXfa3aZafDQO9mjHH+OHKIc1j5gWe5OQ1lPOiZe/KyIiCPRzI5wA8xLDuqrlbywAOepcya1j
BZd+yiemLk3G7UN4Tm0vANGzP4F8+pZVrCEQRsH2TKyfnl+432PmBpcsTdgOZaQ2aTPzh+La4Wng
hQo4YL+HU4fPqxHRdgDhX0bteOfqPP9swyB+6Zbk0VLNW8nmvO10eG3QfWNABClna9ntg7Z6CAaf
ZFMlV5p0ExFpNDwNPYSEzmDcau0hxt8YXM3EdGbSGLgMTVsIm2j2l4GAlwHIAp2L2t2MnkgQjqN0
jwFsP7tBgdE2XIKTabDM9mXu7vTI2RtvYX/HYJwLRd1x1p766cfy50DDakMGkdyCHAWcrKPuzh+K
9p1UR6BwdqSdt2Yiqm0qp33YLb/KhkiXgHwFJNcZSLashXnfi4otRlUR/cRptJ87IatTPukB2bYX
w5KUGkxRnOfZbi3rNkQDE3fTzDj2fLydQ9coQCsGQo0HLFzyM+Q5RqY0+OXkIPjyns+IYPnfkOf4
dWr6W3Ie6ttiAcTbWgX1WcVfDsGPc8FVCqFeu3e5C0xoFt3VTd1p73FIO3k2R05aZPUNR7H8sCRA
88LWcs9tChFkGR8TiNv45LXchf0QHere+6xU89TSitzAZngLm7a8C1zxY6myh2xOAc8yaTrNvXkv
saO/zBFEGz0vGyR/8QhyHCd2DS/6EM18I1OCER4YzO4cIpNSzGw3XWbwkhXDYyi1v69pnZF95bDr
V6nctWXWbG13WS6BOzwLsbzmdnknCXzYlEGePfd9y3kGMRACLxCtN2HaFY/uogTPv/3WEXw1F9p8
bwPj3RZWnFx5e1zouhHUyaCnQ9jTrNyQW+Pe1fGSn8Z0NR2vkRX1AkFYt3579AuJGSzg14N3CmvZ
AY/USU/cl8qbmEBQf/Fj10dQ/m9RlMKKUktwEAOV89JjDudHQaZRlOJG1uoqKQ6pnfBbuTn1VLwI
8AmhpfftZLtXxtK3Fq39e8n5uktk/lKRQHk/ui1zEHdNk04ivR5zKIoo+aag/lIiRt0NofOuGsFC
5dj6Lq3dvQPR7rUw8QjhOjK7IsfXXmRr8amiSl+iIi12qQVvMs6AGCHEVNswKfUdc+GQ8O3oxY2g
IHAkTvZth7FO1Zk6i9pjScf2AGSJA0xD1M7Rj7z3JkvU1jTcyj6dwv3Y9OXjMizlcZjBg8Q9ePUh
h1edTMAjTP6r1GJfd/64c9n7dkXMeuVIHA5RA9WppfKjJAs4adBQ3UUSl9k4wvCYJjNhVl/RGLMG
3ynGDno5WVsYHN+Z80UHDiU33chmE8yUTsQmJDgi/feszYD70URjvx1ZNHq/2BZh5e3oSdQ71uNf
osZyjW4x3dZh/1jqMjm5LGNeAGqHCdlN5TPyiHPv2ubpr3wRoHuU095ZWdeADsLqHvjLhf07ADnr
k+IVLWbvOa0mZ7bGPEEwHSZxziqzVk8yzj51pDE6koi8WVT0IWoZ8/0SeycpeWJDQBOfau1bF1wv
0LgWEax3F9MOoSFc0LVVuNLqIGG99yc82UPGu+lL3CJmuqQeZ7vQp4fi1Ll3jgv0E3k/zLtBE1oz
oAm4B855U0MJPrptBVKzhRUqcXGEnX3VA4uh0/dvmEhuqiT9wmpMWmVLq4OKgN1h0I/N0r0hlAGJ
IpOc/YzL1LVTbOfGokqt7pcGPPrSSUUMCwnuOcFnJBl8KydMQLPB/gNCeN5KARmPupM4rjLizF1p
AeHGgduQwI2vfS/d13n8Zny2y2TqPsaOiAXJFGdDba0OfNnHHm7jMXHFYxt3yRFNKOEWmWPOoC6j
JwaYhJWNxj5TUXMMrTz3VczTspmy7nFiO37TtHzOrTd7j8PIY6gRgtCnKplN0hq89qGgStKXHsnp
oR6ItMppim1BjRGX1FsQtoNS9LdTn68nJaACfeEsN4Hbgl+R6j2Z42kbwRHmnDD0gHNGmOcebQaT
eutz71eQgcRTpWKG43kLvrvoXikzHgRZqBNRP67Fis9D9qJVm+/zNoQ2DYw/9ZNvUGM/wsCDAltZ
+KSmel6XWPI8APNC8xxQfob61vI4nPt1pi9dM/LO9LrE4lW/as3ONFgTntp4Sk6mLq1nxxHNFs/u
vJM2gMZGJ+qAKYkuaRNZREOwq9qMD4aux74aNbeTUYAa5IwTMwbgSl/wrRgmceuOASnlknaQl7C6
Eewn2TcdDrPejIUiXcajhgD9UCTy2XWLuxnf1c6Zp+9VUn1TIZgdhmTvdmoXZN84H6RRyk3OEX6z
8om3nMxphuUN3QNvUvQIx/7cJrK/jVPBKSGX+7ggdohspE0xwz2i9eeUcXoaFxgwnTf9GP366wDl
nW1teBybtfloBg0HOvOf7HIWh7STJVJrSZMtICPHGwEcWMDbiSxvjkVXTxffBc4XzcM50nDfQbQ9
FMTMbUamlfuF5/fZn4uvOSMcRmjND2kCGAM+UTQzia/426uvbkD6lhUSU0D7chMbODW6GC9hTpFY
JVBBEEyoY5DZjzIiv4OqmYiUFn/bYH/28/ql3I45EO1r3r/sLWN+p1NJkAQ/DqpVf/VzXWOvemUL
+UGHC88PRQW0VgUCnTSq2A4YkY5EPARTEO8WZHUwhChhx85+y0P7W9h2LhptDMijXzYYEpsyBA/c
mdc46EGihQ6m1aLKtlPvym3oNeW+KyUcAW3UQze42YW8TX5DJD8EhpE2WM3yTEBNs027Jb1xXH1n
gmnZW0Pl/2eCKzMIZnBa6YgSc5HHcLwa0uh87JG7SVUfWTAnO+NTy0U2paEFsZlqMAOm2ANIavtu
Z+fLjcDi/lkoyPHjYCdHt566w1iScVIqY3MwIN+FFTjbZfb0HIIZvcxJUWydNPzIA9bouRbEhpUc
r5v7bCm/MItXGEVbUDN+fjPU6U81Y1JOHGGoz0nazLKmPwp3yY9G12vkmPU4pPOviXzhLRNsKoOS
g7WT65WMTIqC8Ug3E0jTdhjQxiNCu5eqoJ22+MtTZzoe8UwsJzW1wU71eMEAglPG0rreTXMS7yOd
ka1XvaNlqjm4Jd1mcqiCYAk3bFwYY9VSAQYrl4c4Uo/GB+2nReregIptz1wpt2Dt8ncYV3mPonvR
wryEIftVTWAfx0p6gCid96kgkoqyN9wqL3LhwkgCtdb8qhIv624Ok69LxeaYttn0NAcxaYGBox8S
N6cjh07nrNpxvkGMOt9JMPkspG6z9UIm1GkepAcloi8sP2sch9z2QfpKEkR67Jf2FS0KygbuzCYs
qwCNgWItbsesfplnPJMCbfuN6xuYqnACREWsWeT4gm7E8lXY03K3+AykUfUQoKj979Qlz3YNWXYS
FmwTA4ckCEexKzmdwdymMVBmI3BPRXpRAfSTNc3YFwjUE9vqeCTAlahdg2jA74Nwlf89THUY4KMz
N0E7E5w5NXRqnbs2EcUBVxFBXCaDey2zYjm6aQbNRY901DyyUW+DfJq2puNTrLmX/ATzPD33NFqv
pLc0p6oCldjlQ/JSx3SuOMEWzyWpD28Wjvb9EMI2qq2uOi0eD5bvA75KOgbBWUXIAJ17QAlFtBK/
3ITLaJt26/QFGBzl0X2zG5yWzeBkhODZHuXVGBwxCUCj7ZhC7WuUgT+znExZ6S/uF5pcFv8f097W
avplB2l3l3j1W2vPzds8SrrdCyZiREQDGxY9KR2ArJ9k+hSp9ufqw9omgUE9kcLacx3h7NwmI8x0
VFkMGWsgkPWSkWxwnBKgpiEDsM/YatyvhrfssCbqfl1o1KzRuQhCkT5kw0faubdu0Dd7joPJFUxd
T8ShtLYKGy8PUxC91WQKBbhKpuVxchNx7cwinzC6Ynq3mfmd4LJTi+upeB+Qq15iegiwVOfxxUDa
vEt8K9wXNWBwm77WKeoiskZFVu9i0/b3btqM3zhDFbua4MuLLKropLKk2yOx0QcszfmFVWYh+RGV
UlyKX/Zq7RZFJHaWTJNj5DocFEtvbOC5U9OYhlBeRvnwkSZFozBp05vcszQ01GSgf5HE14TKGfqQ
U9wQYfG1VAIYUyucK+UsqTsL9UeE0PmhIHH7SBPKgVE0I9GKE5QRdu0TbuSKsyLxe9P4JTtxWBcH
Q0rtpRo9DOWRnb9A9Nd0oIh/DemofwsmOsSR7s8lsSUn0xGJk6QMIwvR/kQK5uxDF25EYQmaDk6F
+DnyX+waCY1T0iKnOP3hNhYLCCQlogwo5H1QCTshG4u0skASy0jYUN01xA0FaXEhkddD7dKBLSY3
Y+Om6DfsCNoxHQN5KrizuwWB77n1l+Vs0a0HkAZwjHi4aefH+J/6CTBlpxqH7PYhvbPR6QJGc812
wIt9TpmyfCk19Fs6f/RFRAPAJAnrfD/wL4IfsFuOcioFYNmuCcjG4hFfJSReIb+ABCp3I/01zj/D
euNV9eD2cIJsASe5Hg2LckmKhDLhJ9VQC3KLOVe49paT0u0fJB6uUzy6nARya7qqccmuNsKdl8UA
bBFtRRyMXKu7yFteKzq8e5Gn8WlaOh9WdYv9XDjJX8QBf9AhuKgRwY1SNUgkbf8cfScmj/OpK6xz
0TqIeXL87AyKaPm7O2o+9/EvA/B/2thQZ/nuaqr2kOK7iLx+12RaZJ7RKRhtUC7peOFlQW2SACla
IvzpgvHuA1symFGfDd3i2DR03d9sCn+QlwSei9M0UJC4reA3b9JU17wIduycJye2iNQlzWHiMHnn
TgrhjFtyRp5hX/77hf9Bg4F4BJcHmk+F0+O3sb8/EuM36Mw9T+Cvb6tOdud8TFas4jIwrWi6sPxw
I+I3WSeSbELRVDZ/Uxj9LtNbb76SkruPtgZ31u/a03ogVbCXNr2cLuOj63mB7Vk7wcw5KIPGqjw2
WgYG/jPz5Ar8FUWrv+/QGUR/uR2/+wmCVYfNY4eDAWOTL/3f9Psdw9EEOEBykbPw75wpTc8woV8s
NQ+gV+tfesjtMwEi4yFTARlyKaGMafg3d96qOfmHJgU5CoZ05vqrGtfyftMKpiKX3qjH9MLkJuqI
pLSq4ZrIpL5lUI6N0vGq+jvDjviHXEgk2Pz7M/Gnm4AlD+MjN2M1Vvz2JNYJMvUhC8QZkSGcdjom
7bwfi5CcJMqqm5YuSHmshKFFUlcCSG2QI6LZE4M83TGW9dP9v3+h/9JArbcDzSXWGoQ/vKT/XAu0
rLXTBWFygRaQfVmcJCFXk2+5bZsqpU+JnvX93z/xvx/J/wiCHB4Af9Uk/44/iLquJs6rSy9N0bLk
sxlwYKh5/lNP7AKKw70DTJi4Hr+hstdwzf/yI/zpmrlSEqBQXnq0AP55zb3ruIubheI8M4YCV4qP
cJATBEMXY/x95kT/mw+cFZArDnw3wCTGCxD8bo0sCtVKLXV88fuGaE9laY7jiIFS7y+/5h/vraKq
8n1WOdyuvz1egRPTQF91HTMDROBV5A59a62cJlGsZXFOhkGBBYbs/GuM+jnfxk7BjttMFriyf/+Z
/3STuepwvcus/L/rq0p8ipbdNVwzneWDiFtzimbnm53RY6QnwVr075/3h/fat1C6I4NGShX8/qN2
sdtnMkuSizVFsdlR6sKka5RcyyNG1fcGO9dhseL4lfjCzvzlxv/hald5vYVNE8+0bf2mJuscVLvh
aMeXJKx+DYOX72kipMe5B3uonOhviuc/LSNs3jxK6yQbHfZvUkImfQCNawxoihnCfY5pjCTNyuGE
5TlyQxNEbtuF1lc1af6TnEjfy4DElaYvT/9+3//0yNG8gdbC+8yjJddb8/80rCVD3DaavBhkejej
Ss47mlF9ySGNVecrvUP7caz66ZFhzFLtYmZFSE49sFh/+Qn+/EVYxxTPgQUL5LelLBykx6ioji+B
BXWNHIvyMFmR9ZAgPjlqoeuLUNkAuCdfia8Gg6TdoZL799uxrh2/bS/+anfBqserjrD0n3djyOrB
m6cBqvLk9geVRckXQo1RQi/V3+xNf3rivUBZUmHTQ8D420e1UVqKocnVOan87IFuLpoA5NfAp4Lx
kBf+oetJipdp0Dz879cYYvukrAn54X834mUzGkI52QoeaonjmrRXz72wxzQYIFLSxf9SODhMCv9w
rcizbDzfLl6W/8IRFJldJrafqrMcfAMx3w4KcmCclQqYZ/PFTrTWW2sgb4Y2gLXTQNa/TkgqOM+4
ILYiemEitUCQjmRQ1ca2T71Gcm6FOXGrhZu+1kxmt+Qb20d/jmNitjx5M6Zh9zwsbXNRTBcf+6qg
PlgU/Ygo6hl9JUx4fqFro4xtCl3/sCMkPo1Y4EjGgtH6KJx91BZg5IlPO3hEFX4beVHuE91xVInT
uuHQVbrIhJwodY9+mI3vLoQrQUO5iqbd3KTmuTJ2dNdUAoFENOTRd07O+V3fouVEh2jWNk1Eax3d
va3mQ1v3yXVu3OQ2bZG1dWM03Gaptk8IQuMLjQcXOhfjh8cm9UmRZXh9JCJigamh1REfT/GyEMyT
JRFRjBHySIQYcJCEhNrm2snyHKiIdn9ax2cAHMyOBA08/issa8MUO20tpJmDzO8yn8RMnBrPYonU
STsB2HvEMD8dJ7OYOS/DZ64WpHkL7RTl0okfJo/01JEAF9FO4Q8381yo74H3yO7sfG8R89+GS+4/
9oEH31ZY5sggGqVF0tc/pHIbccpCyzsVUoygPiFmpn49ffYW/hRnTDlPENhX/3LbnixpBGkvtQoR
IwyYZpOmHZ45idCOKQgxXorh57jGmqBVYWA4jrTLR18dI1psBLoKcoGN9K7u7AQ3NFKxMk1lV5IS
1ihiTAjodAKTH7wp1Sg4nZgeCxx0szSKFshQ7EZUu89RFTf3hSidO9fJBFMVQpF6JFYkGgAwO0ap
Xi5kTbovSMzImZ0ac62bFWRcFMmBzjnj3BGA64S36lIp/UISJkHJgenmzWBPGFhKeLtdbiLigsrs
MW5Lb6enfNxN0xLusP3x0PRka4wSYrhTRdmD8jxbPOdNQ9ZBN/ntfT53sM45+O9z/g6EhXWapNoa
VqPynxJlwyM0ORxJujEF2i+ob4lfsuthU3m1rYa+as8KFFABcA4eE8RYdl0/zMijr56dpl9mJtI/
cA3RG5ho1pLG5h9LO4mJ40WE1szetANeQQp9aMfBMYk84jXobdBuRrTiRUl+F3N7H7wpsL+NY0yb
S3YwQ61pJENFVcvWtBFN0MjNtl3FWUZGGcN+k6ttpYPle18SLwVzLQYtU1rAMcGQZLRWmCD3HAmD
yZj6tnVTOqqZ9+YuvUXvL4QRhy6k78uHvG96BMiCFAohw1MUGpQFFUlHmeqb0xQJyEwSWLOPDnKX
1R407OQdbQa9vJIc4qxcwoPXEJNuB88N+eibtkWDWPZ9tB9LMd7AcItPDJTz3TIzBwyXivwsFXDX
C5smHSufeh+U594RwzhYJHEN+kmFxv2GlC1xwKv3Ia3YSrymFNX4POop3Ve6cl6mIrQNkONEwghd
BX3TbOEpt3EW7UmD9M56QrWzJSK7XnMpl4Qjep9qBLkhfNbd3HVDfAiHhNkYHI4YGrayOrmtRfrD
VCgQMnf+ztBEn63OGw5Lxk0TMXJFZC0N8TR+gtKSb2M/WNncPqO3rMxtXVET0NziMP5jYehcnYRs
jXObOWRoEdYkJguMmI45KNI2iL3G35sCt7BqbevesxJGzAQIzt/dJlDbWTF7Yp1jaDyQsJbtYhch
FhMRxgI4F/cVyYu04AfcHXHBRrOvjPGI1FW5JlW+Q4Ml4+BTJY1+YXo8UVVpwrDdxvs5dGP/WGeI
SxD51Xzfws+2sAeXwzLbAHDZFx+SrvBe6sBvDkUQTc+pJOJhUIzKCxpOl1ExoIHW0n7v7LnCxO9W
Yle7dvZZGFLo9MALPQ+mODddAPa48sdIAkm1fdIUhfCgPRInEM9FQkimnxVshjPCDIQMKQapgpkc
07oVwmoH976IlgWOoa6/Zfngn42o+svY+d3FW/iy4IryE0KtHg+nHF6SxqVGwSRSHFw5iU8DofMy
p3H5NcoaeKQZvsZ4I9EJ3edy7l8jLe5CLUu96da2Ci9pBjPP6oQ6LzAGP4QReb5Nw8TZphTeR1qq
wb2Xl+q9jBvnghSPhl/O20dcF5k2ohXNxTWoETgOt09FrorbEF/lLboEeWpix3nLRGq+2FMY2qx7
msnz4PSo4mJrqc+6cZcvWSaXc1N7qLh6u99FsaweFvavl47s6fOUpfSB6yC4JFM4vcauiE5o/cPX
Xq/sJIfg3VOWiwlIHSHsZuf1Hf+4mATRRypJH8NMCyK7ivnJFngL+Ab6jJ0lOWUI0NkS4vqlQfG/
66vaHDyvo/5kGvaWKkD5NBTAcvtRekki1grQrs28Z4qZHKVBK7RZyqU7yLxHfBdpOy04qmXhoVG5
2nU9eUOOPYvHpHfh+Sb4s74rFmIL8LHfET4obftrEtBkyj3DrMeu4h5zX1QSD8FEQy05IdIRb+3N
0peG+r8sUTQXvAajdWsTvnwjikred0SJbuqaET38yQIIJqE+mW38M04EQrf7juFaVL84hQE4VUj/
NS1n5zRmrfUG6qE7dO7c36ZFUT/1gzSnsKnrp8Hy5ButZ3IfqjK6HUdeU5rBzQZSJZjFcshuuk54
B/zq5ompc/wUF8VnbPLlHipO8BSCNdv3s3HRQ4/5M/r17uu82PPtNDnJrstb7zmTAH/dGkEbKcHW
Rw1KlaUxbchR0sPJsmfnLOZhmndRHlThyWmJaZjnSh5UHNDq6sljgolcb/MqC289HeGZdEDIL6VR
Vz3PZqNNHEIDHtPbpqirl1wXv1SloO6ntToJtIN7N86r3RL6wQvnTm87F8GwRzwLAqJJUI+YWBwR
v5UPJTPE1W2Pcqadu4egAkabWwbZImj5n0oW9X4qdXN2AeYhuh2g5zdD8T2itNnYZQEkme+9kVWM
nnNhADNrP79rETyjVPK66RL2Jj7SQaHAM+ht7pNpmo+tZMNpqe32IzCCK2rLn3kemBMDaHHyGs87
ukxOrmR22u91MNMNHEg1R84StNkubwcDaoN4AztcnAuzTIsIXIhjjRuGpGBUBpHysa5zQgcoFv33
YHgRzs+QwXwzFpDFiWkFdQFe1O8XeuVV4ZBUm7PrwX4YClPuECaigkihuW6MU4un0beThzwu1cGL
0W3C11/2Q1P26Hxb7wbBOzlPOgg+R+Tnt1Y3DNtyFWOTbBytYl20Qt5EIIhVasS7dZffGOEHxEFF
2V09MPmdmNxdx2pA6D27QffTZW+kmJir6gF1wvK5gFR/4QH2X8OpqK8eI+vLglzvLi90KDe9bNNv
DMqzm0I2/Xf8L9Asvar9yD1WRqb2/qyRrMiQJZngSWDtiZ1+UTWJ8ZsZxyxfMo/c+STZI284DbDB
ulGAiB7rer4d21IyxEC7c9v74zp+sMMURSpqVIn75htzmeWrlIVHkkJmfREYsnbsjM5n6098lkgd
92BZ6biGhGfeSdUivJ+FGZjhy6G89aIh2PO/sIOhw3+PS9fHyh4RSO9XJCQgD0dqnMl74imdE8+4
i0bWc78R3cuXinP/29y1Mxr0tE0faN8Uz34U6XuUj6S8CemcOrwEtwSn25dW28M1FET7bTSN4Fdm
981dtnTLh6PblRlPLu6xLURwjBPMIptWT/2ng5P8sdLNGsA5cQ1WN+FxqlQAyHowffewOHV1zULP
uoX4wrQPubEhG7nH4gLIYXwBQIMyjcDebTo21kMcNAknEyF2oJiZeYqmemiGvn5JO0ccozmX34qI
Qm/sB8TZ6G0JM6G1caujQN4sHOK3fivd79hS+0/fGYe3oq059xWwEs590PT7Ysq7d0ehbNtUXiMR
XGoWeCEQ5tJkn2mtWabTpPcgmMuY5N9NPMSnsmkJJSQC8mYxTfATJLh5wp+gnsjqNIcuKNI3WLvj
joY+FsHFliN06azVh24svVsb28mjHbUDIiKpWGOQKdlfhmwiM54e48vaymXh8VU3ERtb0g8gJ5bE
lT6pv1d5ghw6ydNd72X91a+X7FHo2LuJYXk/Wq5OT7MYx49Ex1awl0Hj7Gw34jWPlRIsPlZxxsQE
FTRkY/kiZatOVRfwQJAJeXR1H11agDr3SRgxi87ASe/aJIahnNpZ+Z7asigpXEawbbHG07tJrNjb
290Ihc5gz0T51RosJQDP541lbFj+iVrY5YtCZr/WyEkC3ct5+QzIvDwz9MZ9hBio53BaDDz4dpuE
l9Cb4nMSIA+MZxMEG1wO6U2C3pkpYzTe4+1uzoMa5rfYikG++605C8vH1CclqbLEmxG0QxfjBs7j
zPpRgrIKiVwmHtq/dwuSve04lT9yVOeknsrus6tqUhHpg7xgGIE54JMeL5NlOAxNwf7hldmxoPV+
TyMOM7kz/9BNjZcjr5Dq4MS2Pmw5Tw9xr+xDEzhmT+c4OtmFwQK3DOVUbuYJRSi/ufps0tR3115C
vcW8Q3m1EIdazNWhAwG0sQoM9j3jxEZiqZPl9KmtciB1E3Ad+4tsf6amiq9eX9lkVonS+upETnVk
kXWvXANATycQp2XpcRUl9fyxrJb4jjYzHjhdXvAX8gwLz913UfehosGQg5k4n3RDumNLfCIB7GG2
wwGAflYSXhqtjY0+xnvXL+HjxMH8aJawutZMWon9rJxXexQfturiR5m3zUtVWsR1djJ8wYJkfy42
jZp85JgUc7EofRPNhCwlxo6kv5+cJq0jYvj+GmOPQV5tzcs+4FC7s4OEdDFtypSXvg2QhwXEooVc
LrgEc86GIHtH3GKfRirPL7ZR3XvQB/opFn5z2xY+qdyVh66/qovh1RVBhR9nsfOfoSNI7xvFSgIQ
7nutmaQDTQp22LpWJ4lw9a1LtDe6eG+yOUGa4t4bp2Lr1lQEtuEtKEyuQWgHBCsxIQhgLi2IFD3H
fLL8zjiaWnld5OK+VG4uDsIBe83BrJePbVStaka/u6vB0+8cjiq7fh71HnLmfFNPjkGsp9uOxVum
xIWgKaUrHN2UEef+qLS/ZNh/NrUU7tGZsLJ24/i1sAkBJnB82U5J/a2pvGdrxM0re/x9VLLgogyK
7tRs1YiWy9e5vcs9tNFTXqhDp2nfziQgcrxja8nt90Iik81jQOeutpCs1Xc9eQtxEX+W2qNN05xB
/6N47uwnGZp7YxEhQmlD/CACis0U4811NUqjBLXbLggSsxc82AgKsdON+DVcShJpVstAUdw6M/nN
ZKpUe+N7gHuVTRShR0sA7VGIqQd9S6UXYsDQvKssfA8p906N6tRhYu50VGSqg8Z7Luoy28kgIUZi
CFiTlu4Kk/YZR+srcrMvEBAIn45S4kpX6RUL5inKwm+66kj7+T+OzqtJThyMor+IKkQQ8No5TvTE
F8oTTAYBAgG/fk/v226t1/Z0g/SFe8+NA3C+Rc190c9rbpc/ScRnbepfz47djbSGs+qSg5qmTyXR
ZReowUhKzottkPgvuvOGlVfiAMhsvAGgmfqdH8rvOMOqWFrjt+qKO+USrDXqAhNE6eyrXKAIXnqS
k0zxHknU25Oqy62bJ8RbcRDtCXUfNrOrPqCIvVDobqIGYOQYmmgNXvI4zf5NDHIBdfAPgBm8oyq7
ncPFa9fMRK7UybwfkDOsW0ywe5PmP0UGNg3VjFwB8dH40PJ7jdpiNZEGvykGP1gncDpWxUCyegDH
g5CK+thWtrexpvFr7JNrC9hiPXRFeMh6zqpgBFWSephRRNY3l2iK3hEzo3VobXnsmpxjK0CK81Wb
Yj6A7xHvLKfU7xiH9VdEhMsB2RP2gaDWROOxWRxfGqSYDCGtYidbyI2rhq7kMYszcZ8WdbONTdns
80b159Ax09F1SvSLkDTc85It7j3+Ao0LpAz1fgylPIVDaJPelMa/E54XchMW++KnOf2tqrE6sky8
GRAizBkyb38A2lOZITd9i+bWnOsFmR2uk6z/MyeBPqCv4t4Z9E0qWg7Po5UVI1mbpb53Bi9euyy9
SebLR61XVlRbp4Xd4Kcs3fE8AUt458EnKNAK0M4IkYujQW8IKaG1iPjDiGiURtsI7mZtR5p8xLaV
f8Zhmu+yaoyYb4cz/icuvpzYy41mSrsdfDM9DglEk6Z1oycyRsDtggZYgRih1B2U/eHrlAt2HMVr
FcZLiUbb8X6SHCFUb1ndBml9egzHzCHzPjyxVDFIM/Fr+pl4pBD6ynRxLfAINnFAtJ/oaSvis1sP
H9lAYnQ/WvhfavejTaucazySKx2KJ1dLhi0pjH3XeP8CK/wdiQe/eD4jJyS+w1rPw0cu8/gGn3nP
fMMYomYXjK6agOuGHN1ZiJXbMTxT2nvBWepjXq3f5gmR3SLDkkyT4mMaZ2I7MyGuS4X20AmMu4rT
XOw8PqN5sJg6h8vJ9tp0f1MDrt0KuXRVV/conWk3tPoIdPCThiSTKeO92G362FWUoxbYupDsCJPE
hzFYDnnvH33dsv/LD04g+IEL8xQK3pIqdAgNIQu0yevnsV8+AqGfYWHd2xqLTmdlV+1FVzMmjzhS
55XbyIeKQw+6Qk0aa2tgn7Q+3KI2ybiGbRzVkAp/irJ9Fz3x5YwaJS1q96dy9IemWQn7lHC/MO/J
uMVYmxZdsLVKasSwYcVh6bbbDdHgPC1OKSjS2l9c8oQuuT6h37n9tCgXoazfvDodVS2ZI7s0KJ1d
yrtMYq5yqU7swo6v9J/BndVY3iWktfi4CeEeho5Q96WLsEXinnlMsMpso5jmhjkKUItY//Eq0uRq
t62uVr9kzM7rp9gBTeM3RLpqO9px23xqjYavpHVrA0UCW5PcU0E/OLOA+bBM+zJg+FjEdINZzv6h
9xny9fjJ+Ch6+olF19NPFqASTMF5v9C6het5yewjuxd/Wys9/Wnk3Jx1M5CyFGn/mbGVuJazwYyX
Yq/FPl8E6pk6ijFJnMc7JljJrvcEkYpRC7h5mBmRTBmBV37/beLoN5EZeTohY42Are1+ceaTF3PQ
F27pc/lSEqGomN+gZEbHakJW4ZDgsqkCVNySVQ/kUohTVbYkPJUz/T4N4SoYqzvjj+mmb62zn2E1
TftlV7jyWqLfhzdeFxsfWs0+Tit18lvnvdeWOsy2O+waws3BE1PPoa4POQVqeyekYT9kwuvi91jp
mobMMc9iVZVXuGQr9dwvy2+tm8/Sn/YaGeWTgzlgO1SuOhe1IDXHQ9rphla6G2McpPFc3juM1tih
mSfwbHrNUjY5tzI7jwgzCROnr2Qb+5cJYvISdZi567BHQK4ntkQoou0V2/rlkFj1B7kb7nksZ1St
svwFJJnsIZlZBzMTMo6f/zbJGOe1P+jy3I0pM1DZDTuChbh5PPNcJDdBroFeiNsEw58MzEvLXudl
DtBQ+pZK9lqPFTNeFNI3wc+aAIxui6NrxDaV5o+MoYJ15EF+KJsW21r82aokOWdG/pmJISLNKato
JyCfxhR6T+PsDJeIFOaPciScYSnTv7FDbFY/+/LoQZHYTCSZ0HQuZL6O7TZBELQOw7I9ByMyI51E
LP/MH+FbbP7G+j4t+ZFkmpNOp8Qv8sx2r5w53If81MelK5Mtw0HOQy1/xt6Rl8DYQCbCHgPh4pZ/
UN2xhE1vSNNgiv4sSfBv6ttfp2e6CxzOYAmY+nu2p5+FX1nwJvI7i77k0OE62XkD7Iqeg5euCjWO
qFN7Y2XWFdlzeECKzoh2Fs851Nf1opzuMkTy4qBa2thaTZssoQJ3Wvw3Zc/aVfaEfqnhdjxmZI33
jbMSC9pOOpFoI+VgSJEdGOqNo7NVglwEoznsq8YXO4E/fCVd7BPaDHdD0b7n6PTvRFpmO1M6L2XH
r+T6Is0tQ/utJUussGv8rfadaBsUyyd7U7q4oZv2fAwuHxmq4jYI+n0BYGDnNumwHbU88y7MaxHX
4mUBi7ebFH5bbJgQsXRBPOMgPr18Std2lnnbYWjD09zwgzIg54+vbl1Vl315TopTN3S/XQyIcsBb
JfQtci4Eeiw4QXaF5o4N0jbfz5M7f45g7ql8yMkF86PWVrfcU0jkeyam/iW1sYu2LWhDWoxtUTOT
5QojZTGEAZcXNmMeH4V6hp1i49aes2GVWx2ysPmJhsAwSouJBpS3alkuTNWTfNwChFPs1eaMKYY7
HXyXatfrevKVS/tgBXq4NmGEyF/aeF2AsyTh3GPgbfp9Zqknogv5LdladIdK5IRJBoDGu7xODxo/
yRELhpNyGMkkJGePF6MRRAV1CXl3uFiyvXKdlD+JiKRipuNOI/MHHX67t8LyF28iKeNou9ZelSBV
j0krzYsq/weGrj5lLi4CpVW+SUm5Iu/Q4fQTzAy0zyUYhGI6JZM/35nR+xgc4pKS26s0mK7YpEuB
PYh8J+qPcZa7qs31IY/JFxe9wyDQJph1LOhphigsTtiKl0czh8N56UvnCj/AfqkqgBxuqepd5jI7
8m7cXXAMZNAPVprvxNB3x2wmZdlrXP1QuyX1vS27jY6BGFhtEp4H03yTh47Lp2+a9oUhpcqQRivY
Kojz4YqwFF8tYYbtj+X1ZlQ++ZwOY1uAg9iptVy2noWFn9yw7KEOQwttAwWfIhRpB3t5+Mf5Xn7M
U2HDai27+zDImyMqlIm5n9L7ih75SNd+C8HO3Zds9ryPsgRk06Cj3yuc1+iSp1u4omV57EdGjpW6
42oKHLmVrVVuGDcUmAwnHO8yLrZthZwnHjzmxfki79kO8zypMT6OHCibvOBxjkCQ8aDykNheNB3h
3bIBnbEB5Tfs0IqcBW77IY+ZNZjo7+zPrMbTpjrGArJPDTl8U9o+ycF20dAjM3ULWX89prSIm87H
dJG4PMh5LeuDV+CjT8T4wNAQSMmIUy2zwu4wU4aQGBV7J2aN3abqEqpLWxDSIcd2Q9zL3dh1DJPn
gdPHUfPI+E1QJ/P+ERDvNo9LDY+GloKpRieSaIWX53bOs3w4lgw7D/Ra6WHIeUG4g6NNim3nkI6U
/YnIUo5ukmg7K50J3SOPNQUtsTFD191p1XPKB7c4BJHbX4xu0vUCG5bzyiPhyV1gT3Gh76Nxrp4W
tsYbg4VpG2jo5bqYp9Ow+PMZ10h7MGnXXpCL5uc55qxfJWUQrIXiBuMWn9aJQcJCDBhEuXRECz8M
wFgG5gL2kpA42Bfeyk5BQnBFdAwP1AToCE7mQ5v35RbH78jMhJPtwUcS8ozbHciYl0fnHHfiJjLa
BsVBxc8yFdoALtAhvRjc6/yT6Q9MXUll95fuhStJvcYmr49+6w+XifCCh7n0u7cuTQlI5ry9q5eR
Zndo2++pGLz9hL71Pe+RYMSuqM+qisaTM2Dhcrqy+Lblo6Ulrb8d1e1DArCF4mOuiLqPhvas1Szf
fD9OHuOJmCkuQwfFA1KWz6AJqVeKmZXHMN5mBfgtYBKZ7t4hgOcN6V61DZyluHdysB/sB8QjHVBB
ExK22RdUsnqjck1k4pzmV4zn/q7wp/GhnYvhjo49ONOf5Olm8lpGNBIBwH3LQOozh/VwgsFFmxiS
W1qxMSEHmTJzZQPmeitwmxx5IVmGlXCJL/4N3TlggT4VlVjuO8/v/7mpLZ8Ie6VGKaYMeLnlxK9+
XBCg2w+Bn67wbNDWDyE+faY6418brBN5hOCVPnRGTKrvTO5nKZHFZMjKj2NjLw+1Jco/cljsTdtn
6aH1JqBhwhruXRv3r7cgIlvVOMeqFR9jdexGywIh4dR/q5KMq9XsK5ioqlMHg1z1Dm7PeCfGwtxH
XZ58GLvPX/2hak4TJOELuKbit5fWzafGZrFaRRR8YtVaFrqIOQ6dS9da+t5m1nnUsbDuwzolHY/X
+6vr3fneDetZrsTo5k8xztxtM6XTowsM7JDWoEYMbw5wWSGv1WCcp6GW/jO6BwgSWa/Z7Q7LXcs7
eSK+Ktkw4Nf4CzmsjPKAasclG6glGtVHrQAyQNCheV6NgNsuXZzXJ4vi7rUmw/IEgdB+tntrfGsQ
UnFhuw4jv07vmTOL55aoT0ZzWdvRATfyo7RVugvNaJ66cTF8p4gidsvoZQfAXzg5qzL7G7HWuLTK
12dBj2xNhuIZL8mefa06RgoXAKw3/8lxIYK53Igv1DXlL1+mOlQjCxuH2yJi61cy1tdO0l4CBP8P
cxToE8dY9YwQBlMv4hOv5nhKMbprOCZ88dkhUbcVf6PH9Llm5rXFKY0HXquhnfc8xjGxDd54YFAU
PIqxi74BdNeXvikBVgTK4RBIGZw7GbpWUZbdRz/bzTnKquylnYPshtfAu9R4xSNXFAV5UMsGG6Wi
CfMDXz81WErOQymJT3Sd+StrGzTfASL/OlTc9oVn7ebAyw+jivLz6LhcPvmCNrPxg1+7qMxVZaSB
WUUvnjqu3noTDxl7UUdPH4PdhscilcHFc7r0AV5Nd0a84ULQynKP/sCEX4msnBOHIEbp4LYn7aA0
PE1hjWAqjl0qwiz6VByhoAlFcnUnCbumE8vfovDcbZIovncR589D3prXuS36V5CF6t7Fqh8xnQvr
N8xR9lcxWJqmpk2brbIn8uT7Xr+LsE32TYC0YZ6HL0yh5n2WAkKayXWCtL5wCaTUXNcDSqWYmQ0U
kLKPz53wif1zKpnt7QGm+grCBqdFh8gWo2Dmbfx0Qt9bSGHv7X5Mrqprm+8FMZLPcC6LgMgk7ryv
PJMbemX8Df1ANLiYfCxKHt/UxkoSxoGZdKZD3oThxnEl8VrYzDaI8co7f3GaN7+Gf0rODmDFxM+3
KUXb+1BO9M1xNv+tUZ18zCMSPDOV8mlZpmarTe38NAvCSkYwoqQyJSA2civr0UHy8i5R4J4mjSJm
XVvQbb2A6N54dNLtMibwzoQLFzRwweDKzj5EIwQCqJj6IPC8XnN4E+s4BmXdsX0EKOK2jwoH+1+r
hQ8ea9c+LdRum9qh862g/mzaxZ03Nq3yYQjs7BIy5+PCZyAwVLoDkTuJ4xJ7EadhN5wzJ03+Vm07
bpTpDdWWqnYQN8IzTuhm1xDBegm5JghMLUK+GuGWBKwbenip/PFUgiXZ9V1fX8MxdMHO9GF0yJPe
3wZ2Ib897LsPbeioBxl43TUgOvvBLdrkHLAZoiAsSz73QcXvS1O6e5tvcFeFc52uWAOP+BFaAYGa
evsYtt78ZC+SrUKsAYGuJZOXB78vitNUVmxgOBieNLJAtkGuNnsIsynIAvBqW9DPKSuE6OYv9a1r
2hfjVYuKCONyFPjLgrJnKWO6zyg1M01VD9NmFTQBcpUav+vKCcV8KbHDXwMWO1vF4INE+6R7gIgY
kvVtMX3XXvsQBOZ9Epl5EHUU7WVVM4UbrfDVrjznDdGdvCS1rM4uCRVwOON6/ooz2Z75eaONYQhH
gijgeV6YOnxuRhRiMpeRXo/UIfu0q805FlBbcF3qu2Gymxc1F+4zSonllI0FEoIorhz4HzN4l9vq
E29peFco1CSIs5KLR87q2jMdVtXe2A63I5yalW+70bYCany0egsZXUkKuuUbhDVWV9t0B1kDww9U
/5eX5vo6R6ECsGoRpQ3LvGE/UXvYOKlb86KJgIsI3TwNfP0rxfyHKYNgJUiXNm2wFzNlGUvxeHtZ
X6alqK+Vj1QGuZqGBlVmGOB7aznHrZNcFzSfz3LpcJv7S5x8My3CTmm7yvt3s1Ws8RmO+dYQkevA
rQm6gyUK69LAYGfsXywNasuiUn8Bvt5GrUBmpgEBvszr4jcKw/6cWTa592ZkRO4nt9TesWXLx4h2
7WWCGGw559ahQ6hx6HQqH3rH3JALXA4PCL+xNKcdgcNhMamdZffVdwTx4K9MbLYKTt/4/1r8q8hU
PCT461onlBiFGYt/uJabpyWo3XPvzdNFVdawZwo4PAa5H1KpMY7Rd4FPpEAQa7FRM5c2g+q8Y9VS
UTJUutkF7GYLnLRD+eJhO9DcsMV8Y9zPpynonHfHt/2/sW2VpxSqmVq37UJ+QV2binBc+nEGw2Z4
K7q4ZFw2IA6lW0/Hkwblg1W1KKt6XY1TKq69a8MdoARN5l3RJclw7HsFENsp8uwcs7OOLw5qh5/A
KMVZYJwent1N67buqzImytsO6+zsJHXUn0TGq3I2yq+9r9iZZyReXsEDtSmk3wc7MnZqkoxmd3qS
k0hrUO/MM57qyAH1wM4dyTXi5W7Zqbyf/xg5Th54HCB4pD1qF37NwtZ6682YqNYQGTqQL+USDpvM
o0tC3xu0yTGxQzbrdR5oMPFLW0h2lXTCq6ZjmMxNkFjui+drDIl9UVv7xI9G9zoHbQDVJymNu+Fr
n82Fd7XNaP2S+M/Ey+AdtAOXEahO1qUb4CoNpndXz8kVFQECBhYPWF/ovLp6O6JpYjZXybg7522w
fBrOvf5iXGatN4kHeqB0MMZcGqXs+JDMlprIUBD0UsEQAQRMlqZ6UEKSZDVrWsc93WWL4jlb8n6d
N4RvHVjkkqFH6ZqKFzXajber0qEoD2FZ1OrMLtuH7F7WRXXGw8MaUjK0Jre+xDiyZY4y9GtmS8ac
vcKB3dJ1Kg/PJkLNuutVPrJVhQ5VHvJxVPF9b0LAAvCSbeByUdCKlUnLIj8hShV0jbWVx9uMWs/d
EqZBLDJSfOZEmTsg7QHLN5BVDsg32dZFWbcvNuOFpxgpZbB3helYd1BC3NkRH+w/e04DsUYoyXRs
NbeoLLeFEV20VkQgUWqB1Kq3wiowP4AMxdxfLgsLKXbFnX0CI4Qj3E2c8hf1aLmsZuimYscaskaK
VvfMRbCRZy56C+JY1zJ1AThmEp1aZsUo6qmc8mhbtj52AhsRD+atml33FnYxE2Rn8l2Sk/KSa05L
H2nsMpfS0EzkvdjlaVF9dEmHICFGJlqAwyFqvXkB5lvk2BdaxzJmhXDB5W8h4I5S2pY0dkRhuxIA
ZDsG7y6gv/cepCs7dwft+e1mUoLdcc9kOQ6a+lInxnkdVOVF2yW3mmANlaJK9xmjm57dbB3Yh47x
MwGirUdxnDE94sBt+vmfcazuBswujY34W38WDofLKnaa0lsJIZv20R4Q8jPpAwZ656Af8KbjdFu5
mrUTzC1tDdqj2b+hVHztLvaNsujVcu0HikdoVaVT3axpTcdkM8CXdfbBhGMHprcM1dr1HPct7pwh
3ZUqijR3hob4UUotBYwthaKccFcG+ZEluuWg2aaeo7Kt0t0gJ7d+Nos92wdZFgV4PCse5DlFKDts
pIoVY3laZlj7qxtd3IL9Y6LFRrHeA9jYSSsBWG2gKsa7Gu5Hvkt7Y83vwGFieQynOkSi54QN3Kmi
IGv8AGpiDF6bBVA973Rc022glIk3su6Ddr34Koh/FmxW6KohUtvvdj+U9jai4HNPSPSmesUuga4g
QqzBxLZdAnOuSDGPiMjMdZfdMIpcyBkemTgJefcFGTzsQmndMT54EWK4VrCOswT4HLtYmGDgtwcU
0CzR0QAEscC3BmZ5mUorLShRYPZuDf9L+qQX0Ylj6MaMPVDkZHKXL7H1bi3N9I/PzGnfg9yxkf26
SUnoTIUqUrINHxf3ES2dSt8q+Dv9dZF5KrcOPNucPyp1kaVYVl6dy34ZA7pJu/f4Ahum1L+FnPW8
Jvwmbe7mxh2XD+1jQl31bs9PiJu16RmtkUTEqW6lLLVzFFf7VI7CfLuL6SP6fVra9DaCxXFxahdj
xotlF9mIRiRmx2jHYAId2+qKE5lPFABrUTPX/Jr5+v5EE+UPBCTTQGJEAR+CYYjd8CdmvrgKKfbs
z2hsghc71+g70bNl9jbx4rne636o/6J59/NTLNOCebclZHUoWKN5J2GUxQ6ooJfdtny81iog5z3/
JOnbqrYgeRs4P4Fi21Hc/Dhri8C0caUq2UJK7a02tX/nJnXKjZl8469T1I/tZWKWItiUugxGg45h
MsIdvwIu41QulMesZKpqmyQyJ8n8vt6bpGzuswC8x75sc2AQfY9GE6tSTcHdNChvdq1rJonY4+aS
iQi0D49RFvs/apEjkimTDR407kj8Gxb2cBdoFAyPqW6m9kPBsvT3Q6Mahnme8b7Qv5FCgOYobwiK
6pSCVtb7OAaNUzv1S1UKb4Qr2i72HRuTzhzQ4EXpJQL2317cIsYNUYqgGJ6rLpLWM5NUDtgOGgII
EypvZLVxkz8y70Fsq0NWSSsUs0O3dvVEF0yfhAvJ7Xvvru2i6TsJa68Eq25qwbTKWPzLxsXj7q0d
5sx6H0nyhk7YqkBe+oMHXzaXt44lWZImI34OlhKMRCRTa6hgoti1uP/9k+s6pnws8wCUKf1x8238
yDErB+arvc2ZYCHmbVnZr8eSfpCndJLBFZ7PCELEXWKU0G0XhEhlC1GcQ0xp4U4G1sD6pWDhCP6s
cDKsmAXBScgyKWNYRuHi2BpRNsumGhg3NIYJK07lKrKR3iGG3HDOk0tHII7IAf97Y75RYJoRsyDl
pTqyEx6aluV7tg1npbOzlzsFyps6mouHVPjx/AhBlEezXuyRhW/WfXVNDcoTkTmtUofo1F2PVdYm
G6NLcC634L2e3cpYT9sY03K/QaXSg+cGW6u2jZ/P06dFSltyA4Gw1bzRQ9udPWSKwr9xgU2WzWgh
RQOS/y+dpfcK/7Eym6YPZYURtJMhHHh3GreRRcYo9lwfnwmjU45TtuB2cZzQdI9rnIyIFyMLhMhP
yQjT+pV9kmdfbIG7nF/KiMY81lZFGz8zG+1IgFV9tlzHNkAHz4vTu4+lnzEyj9TCVLRDxwuLTy/p
b+g4OA2ysY+LfV3OzNlY7nrsYsbGdF8aVh50tiJOWG9gXo3WNyOCOuZD3EDZHOP6jxsa8dEnVRwc
ysRVYBX/l9iayIre5DDA1Af0eTN7IUn/yt05STlLaz1dMRWRolejmCw3sqMS2o+VnVR8AXXMcqCm
ekOoUJn4PPUDIUOLsq34hf4pUMesiO139Ova+ZyJWo229P5FAKu4r6yTFdcsM9CK2s9lWbOcSaz+
jyURqgZxYJ57sjG+TOUHP1zJ/XPoSbQjqsqGeSXxKBwnkgsuS9cjdK1JheDlQ+us0GJL8T4Uffk6
pNk0bYRzQ0E10LxxLUMv/RcvaMVXMmqp/px6MYeudBGLtc344JR5/ZrTle2agDNgmxL45e3IdoYI
o3t/8rh5S8wW88z9OpsuRgouEn/TFJqIJcw1qKPraeqydcAeE7UwUmj0uqRsBCs2lJ69ygYX8H8U
UsMe3Qif75bn6bZo8OJ2n9FGoZXJuPTiUF6LQNPIjwtjLv66NUTgKJqXz6aK+O2k3yYPzZgTMpQk
iXRZ4gz6q8zj8o2peVjfI7dGbrJERP2sbOHpk48yfNmDULZ/XC9KXjWBaD9Nh5zrhEbfvRc6lrsw
dcCvBbOaeUI96zVvpd63urVPso2bYh3TefYb+lwr2eFLjbtj1S3R3ho8xCVTOVgPi1+qJ4SBt4DN
xHZQXAu5rRvEHgBckc3Z/IC7yRu6XSmMODK1L07wY7ufIo6arecZa9eHnvrLP62nknVOv8tbwLPs
UrHU3juUAYyyzst09aGxe2hQbhvjbn4k7XRFC7aZrb8ot8HaEomRvnJyHxJ5qVB1pfc+xryKBqM0
ziUdp5M9X8ekuYvn+NAXgk1F/rwk2S7j7XK6/t1HiedHr3JQ+07YgE4168Dl3ENuBjax8fHuNubH
94oj869d36pdNtFLs93q9A7A3Eehi4siIUKV91OGtKMnLEU066hx9ywQ3iGQeRbS2Azdpmxhj3Xf
TVxXK3a+v8pjtZCkH+FQPhcyeiVmdKfD6dia986luCNEIxyse7afzzmc7KRbXpeyeOSJ32YFWNBy
yjDaldspDt5GJFOdQsW9gDXEK6CAZ/XMagm8l5N+HlJrC79mXVm/YVSz6onR/uZrhympNUdoRNhl
Z+CldH8v6bkKhbs6jU9O6z3paHrFxPzlUiyj6J4QAYrtLD9r1Ltjkz7o6W9B1ZJnAsrkT+y+RBpU
l3Cry2jH/El6vQTFWuUDcx9w4MNLz+w3sK5NU68yQV9uGgvqdc99uYzYhuVxjqqnGlnFymhydBbN
V+4gyW6qTYfChkHhioXLakiCNYr7Cz1zTgW90Lzhd5l2EVeW99AR6t7nZMmWG0ReYMAzWo5gFbh/
mxKBI/Bkk/HSLI/u+C4EQs0CyIgp1xErkcBn2FYeOOP3EskydlSE3tswaL5gtfGv8FMl+RKEtjbu
zotfG+Za7Wah/5YXplY2pg8QMesseZZhjf6Jt2LinUCTFqx9Y3blfIg95BGVBTM//+r7EJuN6x6j
2+dwk1+OrJ+7AfN4XSzI5zATIKMywbOdvvsQssjphPuXfU6df8rq4Iwc5KH2zJOK7if/s3FOzfRj
MIO7NsuWBXEZEQL2Efv12FIEnLJ+xH2MfwSrF1/3PAAEuLFo9Woq7oTKH+AeM3gKDrTIw3DxujNm
1Tj5rPl9eNpfOFCZ2YabxuUOG10OP43vmG8pOWt9FF8pl1gfkRQi1L8xPy8MFFzcwjUb+HrXRvsE
eNqfuQg2CM9c51Gi+LO6X6v4a8Ufrtx38X1q7xT/3admRVIw37PTLqPnMkHTi567XJG5YZMowxTB
3qp4gyilmc6q3LP1Wdxjy/as+lqcdW5drPbBkwf4mm28dYiRKs+if2iympCBI2Y2Lgnh3jfRFQGZ
jH8XtGXBesiYx340Yh/3K52/NvOrrx7m6ZUkiKGgxb/jHYjEipNX5lvh7yb/gNUfcc1bqe6b8pU9
Tddf6n6N42ybfeK571sUTWu+g8w7t5z3vvcvDB6yhLU80OyMjW+msLxffeL8UhoPS2NuLrbjjIUG
hp7PUp05JqbAm0Kn2XHyuf4BAhmDdaIK+uxucAS3dIbu4Bsvjq1Oy71X7+fHDG1P+ug5aHw8b9tG
sG9bsjxIR+rA8FEWggSs16GVffrXvtI/rEpXlkDykAUaNcJTmrBviT0bZXVxLVV6AhKWUrL7DzW1
aNKQ0sEvjlqQdHH8BNDvuNjxFhf+3eS/CuuzWXDbJTeGYHlo3G9GgIyCJnp19Z4xJed22XgZvtcZ
4qPBDMwR9KUm8ZbmlERlcumsHxWAjc/u+sLHVZFsHEvuR4ZtJKPxd4GUXO4mINWpZxOLG2cIMMet
zaC55H0Wyt+3bb0TdvKjshGrq72h62Tnnh+tgNVnKrHXx8eU3FOpxTkIv3GBbuIU/WocbFkv7qhs
n8yoLr7Id33jEHHT7ZtBPGiBnieVRztzXrFi32rxNdO+zcClyuyHRR+fvCYZdSZfY4byuCA2BKeX
JHucPltNVmXtzEfBqyhHplgoptPxogn/YRiGQfQtYzI32ZSkebTxKBa5VndCD2tASWvPG3akqmyW
4RvL81H+x9F57LauZUH0iwgwh6mYRGXJktOEsH1t5pz59W/pjbqBbvjaEnnODlWrxN9m+o3bS1JE
dp2L47oFJgS5IVwkLlduBUDHyprzzLZ4PUDtoK42vDae4+w6d3GIxqQaZQm12AxBQBMBT1+UheSt
Oy15A7RRWGrgKICRBZdFQTZ5nMdRC4uy1ppPKxG6P1HpWYXUabRqxzpcy/ZUGms974UxxxCgQZZL
0D6lqpj/YBmtq0CKqiZ2sfZ1CsFnRlT+6aZF7jZHXqiSv0aLAXyAr7MQkLxGI7a22kRgZI1IOo2G
+ExZaRB9KhheCv1HlsX7indrkkauds3h6XpJVNNLh/WY9zzccTraBgtkBEtMaJrqizSDO17ubTkh
jIH7/iitKXgag8qmzp00lyAxCKv7rMOokwtyFlLRLtZGQq+GamYqiK4UGjNklEyHMPaFLc14k0w8
VJmlAHAUD3kkNj+C1XKMhOq/FqzRppuTQyWbN3ao+7Tszokevc6mdaupkO0aXgumK9xgZgcOdDDp
gCa0TdEo4j8Q7pEAEXrurwISeE2QBNpJcTsBPOxE/b0nPQwespnbhvJU4szZhgA2xa5W9TArEj2y
gohOVLpPM8k+NbRYm6TELVeRrlcgZ6ROlg6a2X+3so6SDkLDsAw7o6CUlUcdARn8O9uSlS4gVQBA
A/49LKePIYkfuay+a2yL8Ymg0DMJ18GzkG1yBEAbnq4dE7/foatoOs0jEvmeTYMU26FSvCYGKVGq
pMlktrVw/2S+/7S5EcuNEk16KRUCIMonoWJUN+0CxzpjRLBD9EAjXMenQmDvobbnJFa+ajDOvWSc
KO23VSNvB9Zcm6RuL6HUf4opqE1MFZV0iHVlS+VK8ubgsRVF1Dz8RMDbFMFwjcF8AxqBAqvEAXBj
LvCpyRndFiZt0kVKY6JdsM5DlbzzFtsTrhQ5BTgBOysyVkc1Yaai1FnL+cysEGQXtGnA1lyEn1Y+
PiOhGLloNzRENvkN9nPx14O5oN0SGU+SWcyXMO9lHTPSnFT2wpeAqJe2XndMopLU6ZJq4lltf5h/
H1DD29MU+6A/XKNcTnoVfsnE2S1trJLU1NmVrP1KPJcsfGsi7AMWOqjHyFSNA3EJdLIG+xHlC5pz
5ROBJpOsdHV0gzoEY00bFi4zThLV/goy62u0cIhWbpxxz7W6jUcSvqjmI5Y+TuE77jPPzJ7ZF7OX
TvcR419jjCRUJeDaGLqbTinA5b9kWeuRsGxXpPmqCL50AVawGURg5GDkKqHHat9teg9ot00MDHM7
kMc3c/zusNViBhFW8LXleyR5hpzZrCMgqHgRyhBkHOVwXPT3mhoO4I4tV/vIei9jw4ujbUGW6kwJ
OUqZbRYcHZ0fl+AZlA8t3IL3hq96YaJsP41biv4ejiOIxZ2aoLLNj7og7iqsEkKrXuCwII4KiLfz
1Wl+X/GLhcJ6LiXdofLULEqsYn2pmC6n05tmtKeBkQCiRRt3mqvjcY1GMMI8Co2BUAyT4/Pv7D9E
Co+wjG+Lvtx7ngT6LZz9/JBCu3cz5BOSJXmrfUOonLaRdpURIqKjNib/pUjvufyvwHUpsRnMHIRB
hxCRVPtJ1lq1PMj1inQHuL9immjREASwfxQqy12wc+mp+dzNOFNTcD7kbo1dLB7ubX0AvHS0zNKZ
p6sMVWKgr53qkywHcZV84UZ6S2XUgLlyNapql6U18SzBCAlmaXhd42NGonOf0mDk7+zVje41Ic/H
/DGGrdWhcKwIcIEqE8bnJxQWW7xXCirp5uhxKey69UzOO09QCFqbT6NGXohgoiz28WjuBulNoYJG
feUCmXAzkQ1g9uQdb9iGEYHktqLdw+OuDyj+2bGWOIVip7AuuhJ00iXpP6L1FKWkUC7QIyItDBh1
39o6Z6DIHYhynNjmMAYqwlZIp5E7RYqLpB7Xf+90Vh2E4XeTPAwGk3mx6+Emm+rXxPKoM1gqkIcl
ZzvNJDtNd+ErDflVX/9N1Ue7Xglixh1ltwN3BqLftzQ7yOgs5hcAYmCFnDH12BeKjQ9jPzb2ERPN
nnL4tWSQHHNo2k11Q7IySwMzLqftXZAiZuUWJUE2GFOhIR26Yq+NbpTRezGiPMxQVAwiMwSnfp+M
I/+TqZCGwlXcn9duZ2UB67RY3Kco6KKDgccjSc9FeilbPo34nzq/9clf+tpN9oRPSXbSp2DuXen+
sYzvtT1NvGfqClpIuMvoEK9ddhVUd5xeiwgTvp+tBIx+jz0eUReV1ObpTY/sIjnXuhwAXTCVdjfP
m1l9K/hulp9SOTLlyBuGi34YbdPCnc2Pad1VEdZWGFRH3l9R8AWSSYibFFFlPBr5lUwe8NKEuQuL
C83e4t3ULnLmL4wOVxvIAcjmRH+r5D26TJNLR+XUrz9yE6G8CZSLhiDcFcnXMy9UbH1B3Br9p5md
iuIVIdemJzQ7tdEWuuhC5haPj7i4S/wI6890+mX8IFYkW2THmQNkzCG0VFhdRl3wa8rNur6QECNJ
uxjzSKesHhN0O87+QlRyiT/Xv/Xiz2kgq68aJXAySlCEFv69v5IZs5ZdyjxoyErVs68IGUdXThsW
PHtCqsiOO0qhm7d7vAfUkk9aAukhLZrP6UtaEKCTW2cdZrSQBmWHcE6e4Gcfd6lufXUsshKCwYet
tnxqdFfVeBTQnC39Oak1EiNh91i3ooJNg200EfdicsPpm/cxwuGzYVzz4V9X955oZL5BzbrEJ2Rb
CLM9hs4OsgcGBYdceessgx926acRNdRgWynXwcK0dzrG865pjuJdnf6eSmYsTx9W6FKzNPMJgFSf
r3aPc7NlqyC3opdj/ZiL/lGDj1DTdyPy8lZDZxW5XQ4PWcOiQd/MJ7EhHc4ZYOcY4+qW5Z808gmX
rETGba7UR6W468biC8BIpoa4sOoXQbAvL6lrIgUxi9hlPeAYgH8Zm9OVHmQ1MCz47yRO5sDPJBSe
8PzwmnzF4sqCJOOawtaSnvIEynoXJ+dKYsOoFb6pRTbXGEOmyl2i9ZCUrTeRCcnpJvylfNEikQ5r
+RGp5l1JPrGJbdBZ7a1+8PqYZfsy2SY8/QUdaUhZj9qdT9pRFnVrSmWQSDzZlepk+UFiYIZZvU/f
BOs9LIi8m5Vt96yVUFkB0fzNiA8Zpt6L5+WFSDps8hCqOt7gVifXhkY0DskLaG56Y3Ii07tE8h5p
GKcL4gfxBQEWmBG8qzE5EIJFlMBXq94jmm42gPxiqHKx2NEoYX0HbsgNok8hEJwqwNSzI8XAJsba
w6boa2PhhdKNeFnuhZ49KWhdDETIcti/cqU38o7cHN8odD5++P6RdSwVX41PlhT0cIdYL/GzzkCf
ZqZjluawAbTLMt+Yarch2mcjFjmd+c4gvXFN/dHaRkbjFNF6FcyrJK5fKrKEbj0a1jmMb5ECTWde
OG6CpNvheqf0/pyS92J6kN8LlHGlEJflkzX9KmWCSWfeaINJyiOLsfAuLe8SY4QVlDwZH48Kh/9K
4ixyfzTyv632F2kEP7WXelX9TLA8VY23Cqp0YsTOZkSjIHFX4q+e6ekaDs+BvkGFpxalkzuR6ccM
0VF63AXqmzxOm25kHIIjdUTE3qFAbvZT9ZUVbwuT3EI8C/I2ohbJqnPEKOfpIQeosWkHAV3UEqRm
eKl5OZ8WzxCPg1hTiKCf78vBMQvaqQEvAPqncDb9Vn/tZsYlCmep2bgJJsmOYrH/YbkcKLN5jwxt
o1kEW0ERRXZuLuRshWB7WHuJy4NAAaei5lyoYsos88lDcBrmxABoSMROHGUgR69oXToKuxbJrsYf
zFPUWsvVYHpKtt+tzdHUcVIY4t0Qvs2iR3JC8WHisCT3DMg/gNgr6x5bKC7Vcp9hWJGl4Shj5mPj
CSJmyg3jA6HT/WS59AITo49U5Z/r+HTjN6k9PONzV53UiQyesSDzL8n7ArYgS6ytNL9a882kdOn6
yVmzHS2VA4sCypW0rVjDNiFNN86FNgApsi0N4uHbtw7DYRIgQMb0wQlFvyA+W0vGgQMhhzP7MNpI
UBybEmHWmGw1QCcGgBBmYpXyXcsfhRpYUMGm6NOcDm0ScGCw7cXXP/N/f7b/KEjZhuHaz3Uy12bK
fIMSvOqEiyiREs4/k9XDrkizd0hl+qbsu31vdEe5NK5RG51qWX/EiSYzjOhSW4wx2SDXuc4lAVhC
4ikxU3EDny2QCWPTZcoF+yZSQEK2ek42TOKL6tQ57ZmhyOmGGftpHui1jPU37qPtMkQvWAE/UMM2
jEKM9+jpMUH1ABRgDcnr1gHETaovaMVurhiISoXqa0zPEr1141W7RWXh6fjjpVbn7McOzVjianW0
+uKgYt1Q3xIdu6VUNSw5m2UnPZ1la4M9SkFUJWCtw/jI6zj0IjxdXNpYvyG9ZMxYNkYCRVYU2S8I
sk4GwGqe69jqtjixePxRe7tG235W2XMo35HZUk9elYp/ElO0QZrvJOBun312uIi7dI4uXZ1eRVxV
FbziDZgtoltMdkQmzVsnI/uw0KWMTH4Qr6qs8vVrmiZXNQUKAgWSaIIBIcAk+WObXVqgCB6xYwGR
UJOjKtalyBksy2Z9DdMCDWShsBXSCxwguDMzOX+VK7Q4BSkzG1mxyqCLx9eYuZmrljMMvRUtlbZU
jA8qXq825/we1qZwa6HbRpF87zrEH41iPsoEM9Zs3RJp+hrK8itvEPFFYXqusvw1CakOerG7aA3n
eKhUuyHMv0t8WNVC2VtJ2DN5g2XYp71K72bVH2aq/Gk97LZ0+AYvhDc/kf+afD1rbUUWDyyHKm9+
JJrWVmBqAeeLW1z+1pgeVaQTrQvblkKWvyOmXvYSTw9Ulp64mng7xjfC6U5Ib35T1VB348zhpMNX
CmN1tnuZ3XFikDPWTOlvDRBVxE6LuvpWJ+K/sEousJCDelF3sHFOKP8cYI3/gACdnzEcqEGuFOot
s+UahPvESA/1FcI1UUXjN5oeIot9Q/I3cB5WUOg2dRvxDwA4YJvWIPrjvL7VjfWtPtfC+cKchAlJ
0Wzjds48AHIvs8R0QCSpfXimaXbDsKuZ8k4rc+rMwMhIvBk9MB60jVL2J0FLJj+e1v1a1CcjVdhz
PpUDfZIFyADAgpjdw1g5mWIFufms7RboY65kwXeEq/GWrpoXT6Zb1wbxNmYgC9Yr0r5AF3hQLBYV
KY9oJEsYLMknNZP6PW3Tty5ieC9I3UcSz1uYc6d14tSqpefKRHvXSxMJWIZ9ghZaP2iEidaG7ML4
/ZNQGo5kkiOaAvaadYotaZGPQDzZjBa1UJaWf2AJA+J7fSThf2WqXmp1uKPaoIeP5qtU4RiDsMQE
QMeB2GGZtUqijwb2l/J5QWTmzlzmvNz3iBxH0KvjRqV3toVEfmQ9gD9QnZGNEouJaDd/JZ36Spj0
XVDDR1t33a5Jhz0BlB9h3+7GqPfNQvb0pzE5Xp8D/9Any/VzVM2aWA3AAS30GavGfqtp3ji2e2z6
jBbTH6iLh3hC18QKLQU8Z8n1F25T9k2q+NcwVbPTiBGfnKPb0/TYYlJGOLYJbWkDPuyNlTZtbEf+
UFK/spb+TVPhyyiHW7dg7+1bs3kTOjWjcOXNUKKOZE/pvWylHZIA7Whmz/RVFBh2p1cPfk+7lBRm
/glzhSEkrlop76DKHove7ONVeHTN+mBzfkFnXznhsvoziYZIa8GURNX8lpcdr8RKTcP5jNn4t6dh
2ZjsW5RoDmoJel0JV5geggkEQIN+0yXJNUl7xGF9GKCyeEddRFBmL9/YlIJw6S64/Q/TJD8WWff0
HAouvNraiPZ6On5nHdU1UFd238OjnXVnoFiBYIzYeBb3kionzyy+IIZfCwmodTSDX18gt0Ust3PV
gwWm2EIeTnCitZdHIdB14V+zgrTV6ICLfuS3IKN5iqsNLOx9oUykEJlMnBg3G64+qjcrHQlzzykx
p7m7q09YbYglhVuhvkrGvFW4aIhupt/B2b2M8moL1njsRu1lkJFetCMIWZQuiV2qwr6LkOEW6rhR
9HiPSwsDivC9RjzyjWxdJsuUvSVsaidNSaBc23eIH+/kw7wPEhfLxM5T6Axk/sW0G2LGMpm21aLM
QeRBsChGyQ2/iLNAX7RVob/IRf025M+TqVd3fbWckc7jAbB8VeVFDjP+EgNxRh5G95BpPJsv66cd
UX7I2RehJv46119k6N0F09iVpFnpc0itKPUm0y6+wmJUfotl/OCeYq7NpJJFTe8pBq18ZLhj3X5L
zDL6qMRoUQQL+9NKEwOUpC9Kny6bMqn2ZlMv3ir8QIFi5IDHXGIHwzSOefAG623QlSkuzEMIoiKd
rzJNeqcahwF3ccrVKxAkAR0qaIViaxKzJjXPNC2oIYlq41mC1iw6cVkTD7i4WqL8zE2XemG8OM/h
oSEy0E3pXwfm8Ql8VmX4QYvtCXUcwnbJgYiU1ilpyqu+WJTMxq9QPYhG3kQU0ckaurVheJgL7AQi
1Jz/hMh+V5pLASY/UAJPzAU01X+ogZ0kaf05Y19S8v5EJe4bbWaff0RMdcK/8GaxUTEj0E2NeUw0
heGaqDfskdMHwc5M+5A8+b0KnUsZopu+Pk1Eg89NOZFDrlB7FoTgwephxhKxUNnAa0N4dZNiLZjb
dt+Wntn0XJerBwPUgW7IqIUNmnyHLs2l+SEY/yClOb2lXNJVeVEEhry67EWr7htDY0OG+zZMyTGa
fFerBRtBMhEHTFT4bi0GXSu/sM6JnEdAjAztoRR/a2VseuWD4frVnF7lEmv3SnMycAwynUUT7/V6
xzFHuqkQKm5s5m/p5IH0AmK4MGbngk6ZnHYzqWrM89ldAxGzCWSul0vKuQBPs5dMBBScY2NHnRI7
xsLeUf6T1r8aKBGDdLQ0i/41iyc9JTV3eCcbiLy9x5qCxfwkEUcoWXgW9WFqZnzGMoSzyg9R80S8
9inJ7CXB0u30MgzSXmxph2WDYTQZoCIDyKRBJtwd4a8yFNG80GiPI923GFYnSU3QVZSUkE1JakP8
lhfwRhrFQGeZr19LviDRTM6rivg3sl7BSHwnDK7Fod0Dxn3JE7gGUXcdCc/sCYwz2buK5ak3I3bd
ib2kLE97Qz0ImHpL4GxpTeaBSnrZt27qjsydkA/4VS2niphYqgVA8/mzmD9jMXVTNpOz/i80vGHg
tIszv0byPnR4uRN4DDGhwEB0usrcdiHjVFUDYhIFiYlouz4bPYxw0iVlS/VRVfvDwKnJl1ZNhVeQ
3DUiBuTODGr+0D7KrkYUn8IZuZiUOsk4/iMhCa2Ewp7a0C5RTkBcp/oQIXZ4PuHsXmG2ogmDg22t
cFlKv0qGAA+MW4qMGpbJfFSzeJxLFW2ieeY9DSKTjOgqC6+I+J9TK7vKLwmULCtPL701fUUMHcL0
ZqJCYNOC1uuXb1CnLxryI46y05QYD3W51+lLVnyH6meJvaBnjDQx7IlL5EBTdqhGBoOFdMwy3hdp
+KL29Ghx9+J8jLPXBaJ+wUZ8M+X1NizbnaKDQ2zOrfm65DcZlmldXMRRcZZIp/HNfIk9S4YeITb1
rVZpV43FBG1lPh6t9ofrxCFKGRmeckjSn2h+a4f+PtTi1SKVOSSMtO4f7ZjsM+mSW8jURKP8YtR/
hvG6xPHWXDVW8yKqWmHZUabfACGxIsGSYeSZo4e1h+OFgucLn7I2fYtsILk1XOKgPgknYGAcb5E0
+/RVMDXiW2pU20xhVrnq9L8ZUvAeAq4psEVDz4zlHXIY85IMyXoiac+4DSB4BoeLWy4oCBELWyML
1OK3XIftOJVMWxg56vN17WV4Aj/pxJGuEk6tufnc+giUf0cjvy4IAUigdXADRcx+44isiXna9jHF
BqKKkRWMJL4ZjCiQq26E+i81kwCTzvhMDUdIwj3pMlVBisRECdw/knnIMIPN0hQXFuxkdOH6AXId
4lnikoM075wy3vXxl9XvAcdwK7GaYuadTzszLV2ZFVlbvBowrGRLcg0V+YSU+lDsG+mLvWdMSYnn
fUQrpNJbhDz8SWRztdmQHdxpQANQqnYDDaWYkXnU7K10lBmAmKQPVvj8oLdUkGmHjX1aPVIY9Z1F
yDVg+jfT4G8faUZZQmxhyNzztN0NfeiEJiakRJRt8CNepc+qnWTTMVqQjKnyVqC1IYe11lRP6V6W
7CXFHSbk15hVf/ilt+fUvOpd7aXjr1VqB1Fk9qs+1PbdlBCC+hPAGHpc+EkuMDUGiBh+TAg/i84H
oX/ypipJ+CqHi4NlLVitH8yBfJhG82EJmWO1FXFPZFdmlOdVwUgLb8S9HKEiVJU47uYCmF3ZDKfV
xEen9U0QVs9jYHGSTPJTufkna2wsjZcp/2unYy/jy8O8DlKx/g6XYhP3rDLifa+4A382SRo/zIhL
wIufMqqUjBvQ6kZaFNJ4TJKnjRkdMlIiYQ+1DVdEIOYO5ckU7fHIIlwFPqxNflT6eu9mMVrdUtq1
ScXJTIlynt9H5Gzrdp230/QLqWhTqm4e7ef6TkPFsLszvsfMkdiwSJ5pnNhGmoxeU1vrDr36OZZ+
jMxt8dor3dEGkuNmUr+65ltQbHhR48gxxDFc20XkYXnPgU8LfpfdtfkEK5F94HC3GFlq6oupBChd
lwgnhJ2Gu7Q9tgrD7+swedMY6Nq3PO9MtlujV0tfvYkKFauFyXA4f5Xy9VSRHltjsKRuKPeJifcz
gkfxUSPGYk+GD6KVsQF7fZvySv/pi2OVH8CNiXCHjTqrFyE9GAIgPCfsmQxKslfSsIy7pQ4IZOCG
8kTFB2k9mR79idQCbLggOwLVkzMjZ2MuXAZMTL8IgyoElhYe5jX/rNiu4Tny5emrlk4EBpzm2hFG
Qu6/rLS9psVDRfNioFDZkdvY5bCr7rxV7HOZHba8UQ8WZG09B5F8ZKIbroRmvyH1LNIz9E2ACclw
Fp95BJJdL18hfoX6zHNoCzSgwkcsH/T5G18arBiWKrOLKcGV9b+eBG+4O+j3Nq3m1xDtGRf1BG2j
qQ3KGp0af9hwRzq3UeVmr/dCkK6Zu+TTOc+kayy8iMByE/1hdW8yxyOIarhHssuQHQhALVSbAUbX
WPxZymerevL8VkvvEY+8aaEFwCEPhW2vtZdCc1WIpJJfoaRYbw0MR2U7zZ4k75jcjHrmawn3yMgg
T7lxW99wklsrr+ChyD8lcjY4Lvsb4yB53lM50Vp30qlhF8Dgu9iKg1/vCx1rfKDLRG8M7owSlbk8
XPgaC8iuahGEYHay0zrQ+LD7o85Cii/HQG+Je9tfoMWDamDB0DoiE4g8vZqzBw8zttx2Zl1MoO7J
iA/wImsLZakXgRbK7KXDw701ysPSHuUKrMjTUuwAnzLiV9aIGogXqrFhYB3kzKm3DMd62WQYD9N7
rx615GOSX0ze7ypQ4cIsrBR/dOCNnGgLoM6J78FO+zsKAql0O3WTq0ddeo37P+NLQbePj9XUQV3/
w4kcIz7M7kXlpcqR+e+mYbeluAyAWRrKz9hglNxbg6PlprD3xraisd7yZHInspO1/HBoUi5MA+Go
3DS/knmP2Wu2N/zpSXaXPyfRyYvvTr6lla+ZhyeJguNpZBDCnGZryvsx5dDeIZhG0e38vy4FisBG
Ce28o80HI7xow4H1Mvcq5z0ct50Y4UTdN4pb/lFs4/tUun1tULoCE/dzYHB4vFu/TgIaJKndRwX6
0vkgMazIQ4ZZuxa4A4K7xRXSn64mKcG3TDdK/KK5Gf1JBpyM3BK2bWQPT3I2lg/SyS3zWheBOr0t
kyuJH4WOeNHFMhE/+UgMc1AsUQpw7WL2DHdKcWvWg2Ta/VPuduRkz9Z9abxX5pXMQ0nYNaO7qttc
419EDHuYuyuvdIEgVjoPJRsmt9Y9jfFSbS/lEfbGIHlUQxBftSQgtBKp4iod44S6elOxRpPR459o
RJXlohACm7DT2rQQ/1DVjhSmtsbyomcBt9HMN6EJROh+8zYcCKn3Q4WoILItNngy0eubdjzYiPDY
onPRtiqqVXAZQUjEFEwTsot7F9G9UjAE9QFUELUB4JJ6jkjH7fR8i+hFsbohI+LsKJmd/KFTe9pL
7LZZPcZKK6I+eDHtIdRnl9oLUcp7pB6XnriWPxGmJIVNj39QZRRHP76J+vdSOcnWzTS47YJwPopg
yKbBY/tuw6JM+SzA1+JYkHxBzrCTZMWpVx89/NgVLJ8YKwfAt9t+XfcQv2wtDfJ+28FoDFHb9ywi
M1Fzckk5pfLwpXfDNqxIOUjEmyIuBOgULiPCY9UTFITF+TDV5o3K6Hnk1P/UAkivLtU7I5ZaHxgG
e3+Tj0eM1kfX09Vb0vQ3VII3qSJuGaWr7emJIQ7b+Gm/mCjOcJeZ8ejnc+gVyoJEtQoWlCnWc0c5
p5vZ1P6ZFGMpVeaSlnRzx9FKPAPCUHvuGhOKd01e01XvsUNgQVEAF6Xzv3i4NAXxEsVmSg6x8PYc
cMymoz4xBQR+eGm+g9QrCC/WwowTqm5WbkzhYSl7KXlX+WYRLaObRTfRBIj4RcXGacylezDro6j+
U+Kj0f5ThUfZ0JSXDkmyhL5H8+9cfiOIAFG/ChuUnuhFKj5f+h1K3N082a29uoxE35/YjMlB8gX8
WS3pJLwQ2Ve0Te4t+9LURuosfjNG4XECLK8lLyh4w/Iagz7Qzutr0rMq9uTChuk61WjYPOqbEAwQ
H1jp9qjLfjBeaYOtH1HSQjWtNrWrf5SLzUBfxwT0J+6TbwPZMxrBh8mgSLLRk7XGvmUU+Tpeee74
cYir2s/QoO6+UnwyOSCDmVcqbw7PcsAAi+HUD8HTqyDq97QU7CUSXPb7CGxstBXQIe3naEsxJDHc
8xXanzSIUZSsfO3e8MuhgASDgKvBoeDQQFw2gUB+x1P/DZBBPKYvyO5AulBiLrfiDyWbwXy1AjPE
084oa4OHibc1vQv/wqNYOmDgpl1NLyi8UMjIKD4O6YH+aOWy7xC1bMBPQdhLN9Fp/iRQwofyYfIn
gSUNIok5Crlxl3o+DS23MG76rfk9f+SvSGt1G/X1V4fYrNyk/rQDdgidsPwsUE/D+GMy0Wz04xLk
j4G/2fia4iPpYbQsrJ+XdZsnHIfbEmEOmxWCB054yuIgv0CHgl/dI5p/T3/l9oD1ISkDpcIWyyLc
W7C8W0TfObm8JZg+2mlbErfS10SgYfLZ4jJ/0qrL7FsXGNUy5fI3ZpIRy/dDMr0eDS1TVIUei/HM
bR489uIVtwDq3AZYDMi7IJlt+ZzddYfPy3qztvIfnuHmD5fCusJ63PVn5NGIhSbcrBcKBIS30kv5
GVKmpC6VQ1B+R3TV/+IXZA4qeI1j9A9hTMx8iF9kdkyEdawXL4g2FvEC3g0Pb70Jzxac9p/5ZHDa
5mBJNlxsQNLpThXlrd31ur1SjBt7NBwy0hVQONJmueNEGLVLukd2KKG4Y7QQB3K2QW2IJR2B0QTy
FGjAgYe306Cb3Y3aNZPXNsERt4/z6zqcyH1eX9tv/iNC5tS+arNNSV2/ypPfXcBEFJ6MtFv3p24/
smq3M/VcsYqySS+KGARTFlebJy72piJ983uvOFlbFteIg3lBBGGDvw190F53ez+GOQfWxe0gFkwb
4737Nn7ZKrL4fsEX1SCZ594CtY3QhmQaCf36Nm0e4xV6oFR5DMZg2ceZa3Ee39i1J8vZ+smtr+yW
jecMyEixIZoA8wssVZvJ0R83PGVV6bL5LY0dlUPzyQDa+s4lu2BwHu2wqTKS3KzveJ6E6K9JvHrZ
CV7zOj/bRaT/G3U/z340XgYNPbodb4vcS7pjx0+LAv3E/nCxEiQQ+yrzI9/wx1MiIFCzM+Smd+5o
857cy33xT35vv4kSxB8g/5Azzi9QPSbJi3nZA0bIHWYLeHgsEYjaW3VaZbvIZceQnmQDf0r3WvHe
gJhWF84tzRMFaMIAV/Db2i3OtsT8E2U4SdrJVNiY6ewHeS26zkXHay4RL+Mr0ygO3VMZewpjJtjJ
1vCv5jqcENQTz9Aan6OmMEz7xjJEdefj0IW19lqHbAIZ4DLT3ujZIc3I60qZofWBUeJtvxjJnRVh
XR5LkuJmHvcfpTspNd+RUp3yNHPawtfCg2C+8F+M7ldszQ1kUjCCX2p5gBLj6L1FfUnbxust0aA4
jAFKeSe1Hh0Y2QEfLWBH7PWVa9bamwWtta/Nb3X+y+N/JXoUQXnRVIgBxZdGBlXqq9JJ6O+r4kFh
FVhYPmnxzH/UHYjKIzwAKpufYYsoBUcDZyeyOpqHMWMoXDzrr+ZVHQCOlL/oHgFa3Uukyr35B+uH
pMnMz3rFsUIwD7hfJlrJ8QeeN2jB0I9b2lkq73RvYs5bUT8tdE+j9Zp3wGXN/rXWneSc8/fT6BBx
fTdlhX36s+gEJtw/YvRZEy6HnCk3mJ9O2Yrzdm6xe6GzECR6Rf+JrCSiJFJA7S8nlk8ttyr/s4qu
MJ85x+jojMtY7tQV/Cvk4EHcljSqoOGQoOdkQrb3dFxP8xOG3dXvsZQfyBUcaWVkrXppSaMtKjL+
VMS+4P0klsOKyij/P47OY7lxZAuiX4QI2EJhS++NKImiNgi5hgcK3nz9HM7irea1JBpUXZN50suW
qfhMwRAHCN47kLJTzU+N4pU0rvZwaHTtvTapW/voGJnm3Lf3QBtYA9QbqCy079neN/lid5OxxQW/
GLoJF22DOQf8Sx9DZJY8WOSI+cjbuObaQ8NIk7w9isb0mAh7NzXaS1lXaO04bPCOLEo/Ruauq5Z/
Kx42fkpPUb2xcxfwCWehxY6RIgVZ1xpLvQ7SZ/oErPKETjvbrjNhZ0/OySqKZYhyy23KW0xPV2j6
fATOYHdyIxtSEqBiAq9iWoX+CaaIjvknZGmHxrzixDXFuR2/be4SLUZPB3PO1VHo4WLVMYK5ZPe0
DHqZkVLssNOwWipwt88+nMBa5WG+MYzftuLXarZA/dz/1pLyJdYonBrvHsQPEVBCq2ijenHUPNQb
fKFUPO283k6Xoae9FlH9SoDPOzTpeYAVF+MKDxnL0kLjKvVBRoQN1rDGwOqf4jZGXJ6XOtZZQDzy
F1k988unOjEyjlURYergQdPrdZVVu8Arl44JYySx9g2EdV1DZsdzWTUOsp+RUVv+S9YMnh+mutJf
9W00lzErdxp3gK0XAAw2nKDyFdrCtiKQg7M0w8LgQU3ppp3U5E5O8U63hjfbhMPn28fGr7eelW6E
qzbeYIKTNE5DXi8mwNFE7OIsQx6D7wGw7AeSwgXMR4oHbnpVvk/+uBoSg70SfTgiU9YsBvilkb7L
tW6CZC8gKYls6Nu8Q91kP0F3TJN76lWzvn0JMiQ4KjnAzgPKzRQbHDnbXLM/FTb1VGSzNUNRGEW2
xkkZDGvHMpCwWxZwA5uOJwzjs6NCY5vAq5+NZvee+c0iZars6cO1a/EiVgMlGKT+oUZBh2WjhQTB
T/XOz/gWE9m9lO+Z+ccpsKoDd5GEbFUzlsF37DJz2eQ7q802rN5nwCnvEVodi6iWpKB/GU/BeC3N
axxooBKRDU6i5Vk2WEhiDSfZ74SOgvpOFXC2Tx6TxbgE/o3JoG0dWmXSdHhaFPkSxNyncwkkaZaV
KN1xyJOESVDVzKi527rq7g/ZTjfGvXp6BZyA+XLvmXiyhMRLlb+1ufdD5so2SpN1mn4KXm/tGGuL
RzXNmbOIlYbbqU8NmOZEvTQ62p4cbU/7nJw1xkFFpNI5gyDatVY/kaF5+GyntRVEzhxwx2fGPGaN
ddZcVUm/dTP7BSBITbOws9UePoFDMyjBSPTY8jQmWk3QYbDR9l7W4gyckIt3v3UsrrVFbG3TLmuK
Rg1WrV/V6C/kMoR+P5MmJ1NLUDXU33Ln01jJyD0akbZNa/toN9HRD7Jjz/vtvvtBc2Qvx5wbaRSv
ku3JuYntV9ds38Ervg0x6dvuVxoxGVIpl5icPX0aExEGOW8Zu0qBmZIApJ+myl68ybvbmf9XhP1K
lShEEL3vULNegKbDPFKvBty8ClqMC+HQQI1cmujLp3quG9aybMVpZPKLxpwqAhUchjG6dUSXxq/O
rHzw0c44P9Baqp5Wm12LwwBSy1yUtd5eOa+0fEtf8YQ2I5xRo8O62TmA0m22iCJnoF8tTFTDpHWd
+zFbmy6o996GYBAeApN6j0ifRS2ydSfCWw8gBoHEu8jiLWnBvwm9WzwSAsnHpnVMrWvma8CcP3JP
bjo5vVRo5FMXlTDWV3LDziZ7z4r5ck2SyBgWt9zA5AugSBsJEQlvmhp++JrsUoNOKwfAVl+1um+o
lJOzpkFSZeUigaEV2ILHcFZhNjDYgEoOjXF4JWpt2SIL9Yv1aEaMqs0VUbBU4xallsdZo+EHwC7m
9SdAJetSausEy8/Q+LO2oKhPyFSx8bZRy4XvEWZEp9i30UO0rEmzh4fxUahjNnzp8jT031p2IH+Y
J8rYpNhtIASvc3pnVHobJRlrsE1B5Di3WW7JrliFndjF9h3u1RiSz2UWOFJ4q1E60QIGiOMBVM3C
QKM956Qg3RdBHGUSN2IkcbBjSfC5cqRzF4wTuN92aVFtuP0Wpbo4mVrgHVzk/Yh8zsf8jmI70feC
2U4CsCExk++4RYSuWvsKAPX5QCx7aIrC8dZjaC0CpyHaXkJuU9ELwZGgXjHbzwpqrAH0TzjBGRhw
1SnqbyPDaBtVBwuPGQytk+PWi7BUJ533JPbQ2XMisvCYeQwUMR0iC0leyI1YOPCaBy+/FkguHO8p
N4kh/A+rSI/2z3LR/01g9bDP6Nu8nREdCmEtmaAH/OHz3cSetaNk25cmaUXmtOzC56zdZE3P1Zuw
XOJKFeMRNfKyZyGWjCPxZ2gqCR4SJB2F+i5tmaoia9vVzERE3W/RIUDP13chNsS+MFcU5Zh4Rqq9
rv57bg9ZqCxK7xi5nGAsdnLBNrpIb+mo7S2jODald0/K+H3qx+3QNYvKiM+KEXkX90fB5M/Rod20
QEixaydT+uYa8ruLKM1l8yZh15i0ET1KzdQK99JV10BlL4RqbV0mpiLud6mfbPOBSyts5onZOIsM
aUJtinXscw7Kkuq7lluEJ7u6UYuEdRl/BQRyl6STBQG57/B593GUIgTvNhHpjTrny5i325ClLZaK
A2gBQFruRZj9w4H0gke0P7KkeArG/MR/CE2hH07SvehMljxBtiMDlUorad+zGDU2DscSfn2F9hDK
H5L5R/Acqqv6T1HleQzU/l96jDgQwk0X+vOgMbawDOBjMsJLQOiiuRCxuZue/IqpuKXuT13zmSZA
C2idguZLR9GftL9TwNM78QVBRoHvbvQeFR3jM8R5LNm5FyhDYTyHr/XT7DfBrYGwg5xnRRA13lqo
Dg3TP1bx5sC4n9kxsST8WOZAQq1bIqf8fviqWzVDJbgOG7KweAftJtxqZH/PZVcTsJ3R2qCc8koK
SPskn+KEC7q7+Viqh+8zeJMQMvEYRtY2q8XCVn+J8Z0x0zGwmgBz4CBNSLcRJkhVjAiMXLrQ2UnB
Xxh2VDQMFOVCOJVNEEN8SaHkf2WVzpd/iLyL6sTPZITqLUWt9T4myrhWKHcuUZGNc2vshlU5jvUp
I5txQRVio9nqkYqWvX2qHZedZOcGd+m7aNvd1vu0oMQxq5jgeRvow3phEjvANwwIzFONomEdRXYS
IuxNjN7eOZVyyQ5Hs/iSFbwRFcT/7aCieydp4KG40NCmUbA2a/Ps4H5eZmISmxSy6ynW7O4TwRfr
/KZihh5P5tFsmAxZfpHvupBrwa29gBbWpnEPho75b70fCmSPznTNw+A9FGScjZW4Q4w2lrw3XCwW
uRfodT2Q+Wb71gMyRhwO8mo5FYTHOYkplgYxRTd34nTw6jo9pKNjrXqhnunrrgRJFEJkROw1HktX
f59U/GkKzrOhqZ3XbhymBcFmYmcNRKJltb2x04CajkZyxTTYZ43ijuwfOq5qz4qYxVmVFWB+8sUh
JK7rFAFIJEIGgaQdkDITD6N/0N3hJ3ZLi6iMJ0JVxsG97QSrcG3K6dQYDXXwu7jT6sbZeOQrzuqm
FdiGSrX0jayfW5AQsc9DBMvDQayJKc04UC1DvLqJj9PQES1zuVzHe6SGf45gUaiBG11XoK3OONE1
vHmGC8uVsCIs6e0NAhCyqUyrmFsgQfXWVWB0Oy0JOGE1O1kjGVRvgKnTSzUl+NsRWzOPTG3bv3hE
P8/VVPtrO/IGICWDj3MurbNF6lY8KYUPQa3y3hIfB33JVnyZlBHvQdyVVCwDxqvakgQlOKCC0rqp
robZTyXiNOzWli+LkzdEUbeyG+5iJLjYRUbKIazEHSeNbyyNaWAaxKe/43XZK5+ij3sm+OIX4O0F
XTx3uJqWSRR9103CCEgCTyPJYR+0CAIiRMGPpO74hYp/SNesHqVvJdDtm5JsvsbiCxemm0wXMLxb
qyP7BifKpMb+xgHAfCTIyjNf5Z4kqA5aDuzNWa03H5jIy5kk0GupS9UcRpy9LLQEc0HdpOwOFbK1
yqrODXff0q+fCroq/rHT0P2OYwOShi7UbeSYR8tKe6/GqNhZgOJhUJraNu/hbaUdSbsd6FIkZJ2+
ht/ObBaI5fjwmqR+zbXI2ZM2BdiLW5IXOFqcfgPGWcI3rLWmnGHfJog6nSHNfmRWp2fyuP09on1M
9nY9xiukGgjUyfh5+IHD6LGEefrhaXxJnF7WjBCjAsGcNLEJTZhcIrwO96wpjVUbsaEe2w5rcpFw
RY823bWR8FL1qv8cfIyiE8zeNxGGwVySl7wn9Hutjc4RZ+2htQZrLSf32UoF2U9katjAo/qzj+mh
RNSNs8jyYIEE/H/TcPT4NqAboBWb+UGVzJqqy08j0MdZH7ePwYoOAkIsJ0qLZoYAyAOALLzvESus
DFMAhmhQYW1/aWuXZ4dDEZ+Wlv9rR3Y0pBTguZOtc+zI5t7yAeygc+4T5lBmScalcG8A46EDB28C
l14fg7HuFPSJp6KcQNIbUpXPINV/BiVulnLfez89VlMLxVtPg7XNaOA3U1F2LaCsYq3nzx+zHmFL
7XtzwvzE3PKs14Q89YUL0HcGijGcK3QlCz83H37k9TAX6ACywGjmqs0eVuB++DBuUrcIMWQ6A/K1
Z2wGaImZX+XMqK2ej7eTtTYLRbv2whYZaRmLs5mF8phLPOtu3r+4+qjBkUP+1Rk40WVL9dQn6GIS
Up/4ZcOsNNi2tlb0gF/8j7CBjHlrxc48LCbacztYeQaoEtuBD0cNP82JIHhakNhpCstdEi5brWpc
LctyjN1j6bGX4knR52RLhRunaaBBud29Mbp63YWUFh25j/syKr4gStREEebw+4E/Y39Pv2KTxK6q
qVFi5Xxrap2PNtX5kD1ioSrgcaI6dGWg41DLSzQV7hkO2rQfbI07C+jf2upGB8iOg823L/6mfmpm
HNk33PzOeurb9DD0DPYnSB4b5kVEXdOsGb5RLoxxMr86N/e4QwfYOmHgM9efgPz4cCEism3m5L8b
i6lDh5pIJ2ceFQqGV2mpfcej9W3lclx1SXv0J+eWpdNSFeI1Q/R/KbEZbQy9w0TveP1ychqEuJPc
sFKUO5RtXMNBuNEK1IE2WFpm3I4HtsUyX9PKL4gCkMVhbIwv0wiXGDMKZrse7Mug+2pJxp4VJiCP
oMlfFDM3i+5hRhHXUTmZwJOcBnKajthGJ+t72+Ssh61n3k8QBHxBIQ7MOy2lT0j7DRPQH9+jo7H6
4qCZ2q9uV6+TywyotAjnYLiSr/QsuIYOh4E/DIjDA/nwa8yJ0xC2bBaRHYHYDkhNk9DHyFxEb+Rc
cGoAlzaeCA4WrbiWhpmwIQGCIP3Ue1KINfgX0mEqhUwzBzVTRXQOBipbEMkXT1HX2ll7IXRDzoRB
AmAjm68arf6iaYY319ODDTCmbA5nLcY3jZiWLTGipBH7dxHjaied6AcxuwdcySeZQ5XDApD/Hv8w
gy+YFKg446I6pc7TARj28PGcLpqhED8nxUi8h9FcPIf2H9kUY6Ve3HXRUROpgaPH/acwa8zTLHPW
XEMVqOrmNbEAZWWjq89ReOLE7wIeH4laCyU7Gv8YSpN6ng1jn+BrUXb82xL3jQyDOB2tnIoNHqNn
X5p865OZfelT/Rk1nLtOgVcAQHu0yWW/J8+Pk07lSKAln0XXZbRuyj7EbJT3vQtMB5ntW8Q2PxCG
RkdSamcNtArfIffJAR7ieK9Ncjnp8hIP3V8VDe9W5TLiyFkvRsWJcspinz29OEL77Hko54kx/DND
50D43yEHuh3lxh9BJfprWGtIhxRyI7tl2cmZ8F10ubFOCXSAaUFIpGA4Mx/51f+UMjU6aPwEmeZc
rTjcCZ3xva89/QLNdeoKHr8sIANTkbJlxzGw74Z8lHE4uxWyp75t2J+L6WFVtMc64md2oN61xVQN
e92pWDgPNP/jiBbNdBlR28OnI1gmheQKdyReMZKkAunlYYJPjxYToYNudec8JiAiQW9C0MrdxXK6
6Tr9Ny3DD36/ji4cPmdbiq3mmO/CrxWLFs9c2kK7o3JIj/aAYt4a3SewaLK4QiEvZFkWYYbK3oI+
oN8ZXkLs/pEf3Dy95aVx0kf24BHk6NC3O6VXvJP9mGxsO0mWmT+NOwmP4mrXpXPx4nY8OwkNXakP
OxDycEPdf4bVEBlQQqSBt8DiByJT8ydETs6KUVQLS44sVZo2A+gaNTS2vn/UpJI7Wl53VevIbHu7
b+bm00+IDBNb+hT2+UloHZXB06bndAqDoLlrCRa0hLrnoYcKzckfoZUGKyNtqmXrsk4CcJRevT5S
e6LBxjm11JwEQhoOzm7HZUvPN9lZiZHPr80jdtg1xacKk09deGTVpaZaRAWL15yUQanXsKJ03SX1
SYIWS8Jn8Rp8ONTxpab/jjU7VeglrJOyAcLLM9WIOzp312kYrLLiZLqgZBGVNXz53OEOn+4gTL59
SIAbr+A6k/toLLd4bMZlE47nOil2xFHMbCtmd83RFGXi0DTVq8BEUct3z2q/xkk7B8hHusFCXjhc
nGlcpw5ZvmOBo2KKP7toYnldrGs3Pz25wL1DnESVUGLZo1rXBoQoM4YZMvxP1Dn3xfTWcfvzh1Ds
oJyGpUTZn43lqovDTytMdjAHX4P6rDAl1/qKvKZFUNZ4qYx52+wGBAWTQ8RvyEYQBENtLseBmbvR
/ElkcpZ+HYBxFP4vMWbQDV+6EeEbszyoHvC7l0b2G4Px81xAX9UjV7ekyfc56Y62+4DrNPcNcdE7
iozhj23eqQ//DRYr7lEtqC/XbVbPNbfYo6w+euaxYXucy5XG5MwIsjUVLst591C0OGXeYfQgOMRz
tHCa78xaK7WmKjyF2Tub/9gOPk3np7W/GkL9UusTKOkcUj5jeYLWtOQeA0bTWvrzflgQ3fZtMEPx
WfaMuXup6AaslL5lWXfWfCD2OrE2qn6vHFIBfX2VsKIVyH8GhON6e/HSvUlzlyKIJC6I3jx9GwCr
2KV9yiEqFZl1oPadZ1ibGkzbEOTmpYB1waPA2bfF1jsb0EGGPdUpEEu9pO3UYRYZ7doxNgldqEb3
7iNfG/bEHPCDiEOW29DcYp5+cuTPgXMbjdeE51RXFSZz7fnSUJqonQL8MSUnrURsAp4oei9al64s
Zmr8Xbc+otH2wGPOzBBQtjUtfWGv/dKYW89JvWNj1XwybpH7UeCVLh4RSDYTgnfu5gBGHIj8eYki
lYw49ggIorQ/d1pWBh6TtexuibebLAviw2/iMatUIV8RgGnDjSQ0XjPdHsVQwoQXTj1WoseT4Z9j
lTNrA4QFHtxkZ7O8zvyvfnrHTrWH58SwHLmfrR4FKZ4Vu4suDbY26VZkhPAKh4yP52yl/krry5Xy
ahh13wPhkAHZazHDPVfsmvzs12e3ZyCUuDPJMjHmPTfTdaRfXH+ftj2LiNd+PAI9RgB08znfTS/g
lfdbxQHkZp9Twmtx5F4UADDJDNfuAJ8XSXXSFEAlFC56/kPI+Zwk3FkMO8wumv2kc/84X5qimhLp
yiMnYpDacbIvHnSFqXhAU2nlraE+TUYM/eM30PVVWqCls//pPv06o8sOYnj3FOJB8KEA3U8JC8uM
4RS4ROFwUbHv98WDVGwUMcna4gvotq/eaCxUHNK5Bf9PNcH7wt78oYg4FTpbKxPcXvb0k8w6N1zF
TfzRVArVYveZuPU8dY3loK+q6OCgU4OkY1j1WkZ8tcmiMMFaOC36KZrsKOp30/g7tO+Wu1MWA9hA
HPvnDIQcREPAM6vYR3P+JnWw6ux2wwaCswcxufgBu31pMuxifE6a+M2GV0ILWCLfbJNaebpmHZoB
+wH5cIYRYtF37Qs5VI4OuJGHhmirD5NzqYx5GUW2nspt258kJkLD/assd1PpCWrSFkkWfpsK4UWh
nZgYLHRmqxOyXdQVhEqzhepR29m7UtpE80EINuiOfA7F4mDo9jII61lsDGtyKrbg4SGLjAvyBWcd
I8IIcYSRanu7uYf4Gfrh34DZUdbhOw7nVW1pmME5N+y3JNu69q2H7u8GpGRXNVNQh11QsCg6gBPo
Jwg+Qc1ASUhV1rMwQSpOjVVUDEVj99o1kDyKY1TfXPBmSl4a1a8hk84CyeBSAz9XMFVDwCvG37Yf
IZogmDKiNz0iDHsK0Uz5uC+qWeY/2t6YhwPzQVpLUy9Xic3kwg12eItJAQRUorQtiOWX1G2xgHhb
bLyMIkjgsMQ8dz4iMzvq2pM0SaVTo3uqfxx+f8qmSdM/fK/aNCUcKg6/OPhjc7+xoBIkZr1t3LcK
AFlSpYepfyXFjGjwP4QdhsEFlW9Kphh2hTr8Ynub2r2ZNJkZXtCeAR0zz8DZgqLw40PS7X2Imdae
fJnW3pJznyAJss9N9tvHD928BAiKPIpW51h2+GaYqyHHzTB9gQeKroP/p6KbE/wONWGB1SKn2bI/
cXp6AWo6xufM+t3xezSRB1lfKUbZkoSQSxw/RhMV9pvlHEKG0dbIN3EnJS4QDjt3+OcSRTixbFi2
xaktDx6kLDhp9it6HyvZKbkx2EbK2zTc+/418pH18FETuOyB24NM9NIEH23zgfF5FpS3tu9eLXkq
/D8UO6QkzMYRCgmNFu0IzjQbpi+bUu+UE604fneCH3WnI7AyDTrJmgXAWL4q//eJzlJI3mLI68m2
HBcJmuK+o8qiIC41yZ4xP7U46dpxrQyHc4SiL0QpMH6q/t00yGLNXqJ6MZAzXMYbcMX8ZxJCxCbP
v+uReeS5BsHa0dFQwKK56HeWJH+FTw6bhtYZOxloC8cbNiN7Zw6w9lmJEk3KN5wmfBtky9FAt4ro
dO/F6J+vqf9nQIqGbNzrW7vZVPKtrzAjLcrnqAUv2EVzL6Zcocka1IbvmN6AlMBcNO50Ele89M3W
ftz0S0dk4y8bzJrMvLFlNQlXEb1iyZQo6U+6/poiIErkK5GyCwNHiFmgrWTOo5c3z3ivimSjoFDr
2YcNzjc5GxQg44aCMOe2ioJDNKCoTvcO6+mpWUfJj2ls2uEvdEH3ZPwkgLpGaD06JGtZTPJVyTFS
qmhReHTUjiq3fYnmG9DI3snZ2iZdsfFC1JFFVBUL1SfApxG7JoG3pchN8KfAOnPb2xAw7PF1iPv/
Qzcih8Bj0mwCNKtRoy9sQocjBpRpHF1qLV0yeYMQQumFOgFNodH1FVtoGygB6g3wkPSCi4GJMx8w
yn57ZyNXiv3P0PXWykWKXVEvO5CBZExYXIzIBvtfg2yWVmWnKXwItQNZEDuMLs89fbZ0bnTwzAR+
AjFdY9mvutRYBr6+1xxkKqHYRFG60+llPNe+TGN47IYOwTKyA1qXhSl/nOlBlgYjlWAHNu41QzNl
GONa1PqaJMFNx8pzbqDfLTrMZF20IneY0em4hGJKwhJtu7819WyvwwmT0d40YQvk0wJU4JxDCVh0
Pc+Kpa47MzkJUn3CVT8VVy/8IrmAX/pX9vpJVr8uWmGfeYVVxxJioMSdO+6hrH2AtZkTccvYOX/R
MSVERv2RUJ3J9u5MHkLE6TxY4k3FxgEL7cxsiy9dZ6vqeASMIePXeo1I54S3ze6rj5Akdt1sF67O
7qx/DDzalVmuaLNePXgnTJkW5eBC6yWwvi/8dWqbRAdO8wxkXWStfYhZafZO7USqSscQvdpkA3HH
OCpU+ZaZauXneJOQhpkwAHAjsJug5LTqc++Xp7oQJ4dVms7lJFA3MwN7aaJbrPE/gxazeuMzXD4f
C9n8I+IdSMP4AtJgZyq1nLig/MJdO2a5UUE/sPCx7lYs9mQ/LUr9I+B9G2W50ONqZ4//iHQj5mOu
suba8pQEjvmno/cEFg0KMDEWMHYWgE5mOiI4JD3L1oCLZJxazBxFAYHE9tfCEcBkcO+gXtZLrpqC
JVATHRQazsyj6aYnRXyFdIZBVRJzlqn+FrIPt2NjbtoWG+qUqKVmSdANsdN+RxBguajGYF215n1A
3KgzmUOggJIZKaykhmi1h4H/F+XlTgQx1RxGnCB4S5/jBU9bPCmx3FEb3sB51ImTBHNlh7h0OhIY
bPpa8i7IQSLBbk921qwiRERU4lSBvBxOhsMDmoE7EavQ/+ckWAamN1erVkg0ViFjhwyUpOtPtwgO
R9G0Gx2xlrRebA6UjuKrgo6b+dVCRC9j127MmmDgJvvA9cqImFoJcNBYsx7g1APfziKeXNAf6X15
fnVKkFMDgO5p6xsk3BTnEm4iZ8byWc1XfU3F9k7UMsY6tiEcNVRKAwO+in8X+ACs+ULnUl9aMbWP
9aGiCMQTot3IwQ5SbdOsWQPrm0dKv+tKLmPceyXwCnKH5nkfrCwk7ATcmBuvSBu+/wgiJGxNH4lv
6Z6sEuTfiPYirPxjJOxD2KTUvkCoELaQu0D2waNBMArgwwLlrkORWCir2Bde+kKQ1aUb5aZIQHwY
PgMLdU1rhsFhNWYYv019ZpqEEUjoe5NZIAz6l0R86s1gNuyHi980JCTwWhaQ/DjEPZWSqEUpldSw
aN0Xn8LcK2zWsvk6wA0cSKI7aeWQNYrhENr/hnbfo8sf2FWmZwc/MzolZqkQ1sONFb7VGmzsHjdU
dGzs10Td7BrjyXN9talYp0o0e1X04fXhpdM/VP4XWs+FXHvMBALqoj5mhTiPMgJwv/S5YeMqOIgR
k2hN3EJ6NvlrZKqvQaIumRhizktOY2AvpdyN7T/Txb8xfuY2sjDDesk7pu9CrhOyb/BsJE9KWjDu
LHs8ZpEGCy3mZT4zC4LfSqtfDCIMof7YtbvtWNjN3BCJQ4m25JxX+y68Kl8uKs/mtKJ4LaQWM9FF
qJv8MrF6gFpYhpgkHUb5iBk+TS1574vgmnjOGpzcFukLV7L7MNtqXjDhEqlFmChauob4kg8igmBT
GZhJh32cqGUrqp1QZJUne1HvfJ1snKl5KSOYksxm9HYbCG5RnfmmGJAmw2ctqvIq+pG+BZwyrups
0Him8V036F+Nq48lLlfxwS/geET+w7f8s6Fj0JT+YqisrdTzVdZMLxAg0FbGK8TZ6wEvqKBv8mof
qMiuaVtqFdThKTrQ4CZ1Us7rD9ZnqAn4CHmSIwQnU/jWMnRObdx1RMmRprFM1ZcLFqCn9A/cc0tZ
mfoa0K1zUd87f9mB4HfuPbRjnzXLwK1fIsv000fRnkV6r3njbJfeXK5k/Nl7HxlAQwPeoDb3YOio
+mQb5w4yrnKROjuviflGjB1cww+VaGwo7yOFUd3yTjm4+5HrU3kV4zwev7wIG/p3Ne681pyzTUN6
vRyLz6E+R3BI3IJ04ktQBwhPwW9tzfQY+NfSuJD2hlMQJjNmHPQKEbLcSbvH8uy7LzXWhNpgXtfa
C+UjznLPBk9m1YULDOOkrSzIqyGqi76yS+Yh2jig4IAhHXAyLJaZdLdkhfn8xf10x300H7AiIrtU
zWZAduXZ/4LujfauY3QMjASAFOo9+Q/McidZelD3WA+RiaWm/wWIl3juKOavDTEywQ5V9UyjxbYA
ClJxMTRsq2PuY4bkjRFy50cKQCelXRz44G3hWONee2+fmG8U1cm+1n588roCZA4zElX5uH9ydXW0
S50c2UDPqmE76QXaWNAdcAgZ5c8SB6qcAxmYjo9hmzW8EJNHhdovDCiCQFktuYO+G4kXZ9wBKLGf
JtB4Pg7dqiVdvrsEoyTKj4MJ2CGa43lDvGvwrNcA8+auWDQ1MjqW+Z77nodi8eRuiYlfDaa2C1cF
RWLgfcMMtuQCAWlWne1+aVntsh1gaM3LSauzGYZfh3BoFX8993z/XNBBtP5u9wQ3mfkpnExcnA0Z
Yu+lx259EU9PBJRJ4XZsCHYGxAtSfRM2efRSO0C9WH6G/4zAlS7GoT76zd1ohMOHOhLx5RAH6zZy
ETZYfw7u0Wx4emq7WxtcUxwgSnzbMYtaQgIEA7Ki07dB+qNLaIRDRUJxvAg1n4SibFsH9Za0NtRq
7XbiXs/tEQ06ASsUF/hi0Zww16l4djFi8Ulkqt3rwJJya2c/x4q5fUlI7kocrMH5WzR4OGsKwjmG
VcZnxsL/ub5balgxMOzNq2IgXG9iIcG6FD23D4RRYP+tUXFE1EUdX3mt+6yLR53GX11SrRP72Dl3
aRPwE+Fzsy6O2Sy0cZNCTFRk7Db5X6vjkMn/6TAmPWKQgDJdKHHmLCJfXIC71ojNzX5mBhqAANNF
MNgs+DqeS45Kj8ILf1T4jHtnPtEPvzgAxpC9iece3fyNqHVQCzhNwPxqfO9HGwfEPZWghNht+dZR
R5rbTr82s/VSPgt1XnzxkloVoA8wSgFJGjkKQTiIfbpsWBpMGICyOxdfUdf7pu4h94X74Jk0+py1
Wb8tQyvCw7h6OYOp8jPlvBOKvh9B4I32HCQqwqsrsJ6ZY9/rzLlWSrLbuVr261Cx0GZJ0Sevjfju
EfRVRXhU1KQRZ4dvYyME7TT2v0L8Geo9bv6oFFNEST0xB0onKs+7JCF3m3r2SY/W+te72sFiizkU
N0FIgsD8ZRHM6EdU4dWXQBim8BSwAVHZrYNr6GveAsSwn7urUSD0R73hhUcn/kkCcAZPn954cKtr
pv0otgeBs86oxBtqjH4ZCIACqLNcC2R8stSLa8f5qigQG6rR9lGa+Q7ZzuvUnZV2IYTizmU/Q+BB
FYqR6D+Ozmy5VSwLol9EBHAYXyVA82BLlmy/ELavzTzPfH0t6qEjuiuq7/WAOPvkzlwJf6Pla0gf
YSbjqVn6XTKyfvJ7PPmcOKi08q2JPvGrrWbNxEvzPVLqXiPOWQBowtK1G/YVEQ0fPtrXthtOgP9S
m73BU7bPGkEPlXi3xBwLBDmfZzeKuSZbcGLojdbRYlQCb/ZUXad4wHc84PcbkOnFKubaUY5IigwC
i9cyDh7ETF2CuRZKyJRdOozwdn7NLHx8GnwAQmZVHZBOT4nOrhMr5ExkbZ4qnzWxW2oaXnL/XlLG
aLHKVPgzsPPVY7qx6FXByIasvet0frmZ17YEhkbUEKqupuEPNBpC8Fcour+hrT2JnnA9YOkwoY3g
K6/xueO7Xivl7xAg09ufZvmQOFE4yvejdhSYSDUCv5m2G9QPO/1IQ0hbltmsg649YnhnD3Js5/de
/a0tLkrLz4ECB0bBdTYR7y9ea07smgBQTKdTqpVuI3z+tWL51bupqV6KOT3qre+VQ+82gViV4qGr
9ZOSzlU5mxtawBiucZFSXqZM8ZO1GCuG0cVe7+nFeJlpp9GZisz4oYzz0ew/Rnn+8WvCWI0MHeA3
MT/q7hOQ4EENvqWAT2x4YCcola+WRJRRf6NuGGjN6NaEvwocmsVMuXVhnEbxSGu65orXABlCsv1d
nFWuBm6rYQEiR5rXQMyMmTvLfjtOw4fMR0KXLWDx/wJbuDQ8Yzj4zhCx7LRh3gydMtgL8bc86Ur7
0UWto02FO+pQq4JgrUqdUw1LdbDOL4/VU69tSgYIdtF0aPARgUp86sptRVAAD8MBBwCmUVwfAGvj
mUxR9D2zhcgIdcZWcDbxSlYx+Db9riEwBcvmlSZ0HO8mMbuai13T5J9RJUHAYF8F1Rc/IrNHYxAA
EJtqERGMAqp2OJAfIJuQx//sBljCqFzUWHqHv7WVInZ+hh1eJxEvFjRq2/p/4HzdxN9AEuY+B0MT
wkpVK9vF5QlY0mbMiGckeT6IvTaeDRsyL1eqTJs2ZAuA9zdrbMfsQvNnrs6epX1m000mV05l7Uax
PtGOdz2blaI9y4Q3U+74GT8T3NMSG2Vpy/57J2CfqmHwnPPkIVEaH2QK/XBMnFLuTotPKL239qsS
4QBgXR22H3XxryAqMZbDbmgOJkV33P4wQdEIUMJnqskRh4VAtDUOVOxtc0UFGW3sZpgbWdbuUrIV
WWn9FE1M+KS9i0qMXjJww67CmVOgsF+UJt3iOiTujGIg2ub/CYShPunpaUvPdugfY5F5ZgpzgFsh
+H4WxANuRVYxLI3pM+UnOZ5ExxtWqVQypXP1Kxfq1a5IpfQA6bj6VkdjgeTlGYdtCP5gNDcZRVYY
20iXVM9JKw59P6u8sdt428mJoCwnJzxtksOte7DBbOYvmA3dyCwp6QjPgWyjNEf/2mw6WcWyRqOB
TpGLezRk+6gE0JRhoSvkszBHExOy/JfMZbitWBSpdXwIowLzduBDHfPvPVFQ3hwmOaPwT8ZN7dh9
7QXavKfthuIK+0S7L5YyPHDNGPCGF9MhaltYzbV/wJrxM1lE/VQ7xqXe/Esk7OEF5E5DLb4xbX42
BmeoNcGdT6sOWx+Xt57FcmgjDcKewRQydw9aM65pTWNg7gtuf6WThcXBgJTjjNRzEnTjuMlpYyry
K4sAjulKwvU5krAaOH+5dmtbSWL74Wf0LcXjNcgGVMUcK8lQcevXMwRqkiyxAt+3li5xw3QpmAE9
zmHJyZXoXirsVxu1vbQjhG2I7w2uIo2GiMQ0cCRlJ00TzwnEJFWBI21dk9d25m4Q3W6Qxv0ky39y
Pf7MkXqhxfKSGdZBg42YIk4oPuWztf9ed1QNdtZBCM4YTW4x+iuXpB4/olrcNIxroJrJwNUyFtgE
Dw32db+KTppc3jWd3nqNz5dNIxzPf75AD5BMJrr2DOMrDSbH73XXGkpAgVSrCo64ZuRFg8aP3yXk
4jOkyW8umOCraGZ9nRc6s1d7HCbU0dJOtkpPS0086Q9bCirkYdUriTvj6gPoIjkp5cmrSlMPBH7e
ozgm9Arslc8hXXjFaFI/4R9toIc6d2ORT/j0c7PcyNAMbLvZdpb1RVsWTYMaUfZqD3DZxoxOv22d
PRS0zlSJBIRA69ooHBsaiyYpt1nnpxnGRsH7Spe5Q8DkUCyTYqdm8eSVLDLlzn+ORuoW0a3iQ43n
tMbA1b9jZXhTKNhWEvsCk80rheVVMmyPaCEw0hkgZ3tTHj5Ejr610BLAO1pNsFfZ6nMPx7Vnu3nQ
AuRInPL/OxzA3tiA/BFpoDnSyNEK+X1mT4qnhVNaH7Fg1E2pOW1pf/lLmq9AmYbS2bhqlu+xStHo
Q2xmwrCXTdohCnFRsQ+m5aN0QWnDU8K4ETXBXy6YvNUKhUqzT6Fc/iumkbiOzcxDrpIcWZ9fo4EF
orXccqrc/tXU9CfErIBx/52O5R1ly6dGx+7boCDCf/rpp2x0Z7O7qDBbRXeuWntjxhYxHA3IaM5d
hErexgRBYfQshwHba6qVeXlhUKDmc/8Cvq9VmICzxCYkDeNhRNFReTZI/lo2AggfMazZqpsJqkoE
+UY8yLC1/PdytgBWoftVoQICYPJ8GxCCbLw1pv3I5Pmg8vscQ244ZpNVOxvdg5kWkGOQzRzr6adO
fbaCPdM29GMnyRRXUIwRtZmraemvqVR/ZHIAGsywiyKDC5xZ1htySSEFRdVL1dZfkh1t1Dr7h1X4
OcpcwzlPvuK688TcE8UUn5IqX8ZwOVSybLloDSfkuEs5c/rLufS0OtrjukA6DzYHVKHnf3ZdvtgT
ztwJfc6RylyGRzbclrOI/3jtIHuB4T+GGU80vTrY9m4qREhQntMvNJVFqAU63dWCVhp+OjMdOtzt
WPTXHB9epKWtM8m2um5jUNp9z1kqNAuAlW8+8JFS/mzpxYdekTlqFCPwtGT4MXNC/uOkQy3IWTUH
kbXTNa7c8QiwJFdDmaygzh8dPaw4+o7k4UHflgYTKDnUremqyKlKIbCm2AXmedCuNV6lmfcQErFu
jS/lDOvPwgsCwlyls0Ti0+D7HZ0qhJCGadDoVVAhH5A6CmIwKk13p5eowvDMo+VnjBViaTmaVNLZ
EfdjvU0M6M9xuKXbU6ymrkMJLI5t749uGGGNyLFSgUc0HYEKOEjFt1SNoC6Z+kZ5pSkzSyd8HCRM
yPStA4OX+VwhaqNJJLqby9E/nFgY1xHoYG2hTKxMagpwlO1z9MhRIvyZsMf3bR0bEKdrpuzLtoKr
3BtkLFxd+JikshQbJZMcI/qeqzIlA7LfRBY2+mTuPUWJ0SOVVrV/m1lwWyVaEl8LkoGuYkrxtNcR
zCCLlimM2NEah4dhd7wBgsjO9J8kSdJ8Q9rCkNh5lJp/4AueLovl+ZzF1bdssLGzcozdo0U0XzYl
05NHUhNTUb92Wt8q7kCn0L7spbtiUAYIwqAVn2Wcq/exoIW+zEX0m6W6+sU0kF3Dse83stbC2u+w
n6YhZJGm4XYpML2EMT+kTnTcyA0kilxqNU+N6cPi4/gXzYhspbp8fAfd4k0rwLgrfMT7OB6ORO8O
mVXFFyNvYNMovCSipkSBYEVErBvYo28nSMxpYPMlsb1re1lnG6wYrkqA8izn0Y/uw4AoE7Fgcqn4
lkzJB81Hbaadcn4nBtwy/E0Fse4u+8oTSazzNCNZaw/tZsxV7dD5Y7e2TOZJNQrZrTV9n39qM7bc
XEgmdCAMSdNAn2QRY9IXCr8FiwL09Tga7SucieKr0kRw9E1jwTIqIIeJMu06TcfNrcd0wUV+BeZP
7h+KoH6gF6+d2m3kjhdEGBCeJy0jmT56oa7d5zG/SHqEih4pB8Kob6Ch1q3WkmzgpjrAUVGH6jZb
ypH2W42KTHqIohHiSc2NtEgsfuhd6oVZ/0yTipu8JAGl9Q8lpSUNILqG+mCN96Az1fZ7E0NakFji
LvkZTqkZFFt8jhR/004L8KBEBZxDG2QNFKZMHXc5Afqgjj/aBbAwDk6rWLeKYIjSTB85P2JnWDhN
2PEJCpKRFyGvEI7KVVwqayVFHTHm9KJE/dOX4IR3cbTvVfo1AxoogDma3McARWaAb7ue+FMtWAqI
kjc6m7sXSx09VSku/ijAKGG+Zddk7JpCfpJNYXQJudKJdj72eoWdWUc2yOVpn/CljKZ+VP183xjB
N7vUiW1Zdg1awea9IEBZM/MMeUbwptK2MyVRaSbddOzNuSHRCjHAHClykF9z6YaldrelfjfF0xsy
+8Y3Wf5ppkMxMQyNHuXH1L+FmW0JtVxrI/1pEkFzAo31SWQcKZfAqsCophm7vqHxrC7p+Ej3kWju
oo13SVodREEAMma5Jsk4fcOkfcmolx3QVfQIRd2CA4ZxYe7NUxtjwG7TX6PNuB7O23FsN7zK8cQn
L1oluW01bLsqveUDOSvICSUwMHtm44kNMkUsy5Cw1rZt3luhtSub1AYbm5CVTcxiBgSoqsNiTfS+
92ad5Z4ux+COIr3eBWN8CsAzMURByKKhAEWY7xv5xHRy4vNJPh2xDZMW0CDCksvs5eRiN+ytSUPC
tpFxY0R+SWQ2HojnQiPoDGOX8C9QFGq7JXFCDdsjvY8IBEn8GXfVd9xOt36wZ3DqORNuhPw9wgl0
BVnlxBcLjVGr9pkhIxDa3JNtCXAwNTgUDSHYaImR73mBfZojfNAKIWUdNkzCicpoOKv+Z5sZ8b4q
JXjkpc2CM0B+1UwNDLdPY041o/303bNu+YpwUHEiTUPqoOz+dJ0lObWhmTuQ50Q8SBlwcUWmlBMw
zbyqvsjk04QCz0LHIWvZHVAai8ST6OVxwVffx2g4maIe13oR4aoqQx0sRsneY5HGUeRQez5rg6oY
3eCqx2mc6q3XjsbrpFDZY1e+Z/W1iuRq0LRmXmfay5JKB83NpUdNCdGqtIDgpIsCdRdN1kXvxy09
Svtulvd1lhHIy5eC7OlgRenvqHXz2myxgPOP6eigHoyN2JaF0UuFmY412PBO9GMravmkC6bDoux2
sV66ChVA4BRSwBJQ5mvd5H0U0IqMYawzp2/JmF6aaTxi3AnxTKDwNcgsbAexNPfh8KGoCYbs+Fzz
XV6rQI/POlyXMqQHRww7hXZQttpiac5TLXYEpbTude1NVPx8zKYsHTlTYOJzAWqG6KdKkF4Bz7tB
Fr4icelo1syHcxRfk5pzth3YEgyp3rgzAznyK+pcHGIU8nUMfXHNu2iosc8M+j2eskcnWthcvJBr
xd5TxvCb9PRSNuQ8/Ya/MY5/cyX9IAVxrhvlMFeMW1GVYZibSPp1akuOMp7cou6o4EiXO/iOJoxX
k3fL4l6BMQHvZQMFwlgWtf/4296r0LgZDQIcKXBdtn8FazE6t9ZdiLtSt8/qSIOP0vILagnxrgpT
2Ux9cYnGZpfI0gGwjLy3x+lXE/q2Y01MmyLNCo3sDk28qU0yYJOUbppFiZVS2OeIwwT7f605urWJ
ek+gHLZ6uMM66hC9x2MW/yHU4fQ172FC85ZECQzGhVMTjJ/K2PlMweGLqmNYM6B5dhWxcgV0b5AL
tvTttlcLgjzF0YbGwkWCHw+f46AFSmWYO7WXNuBRvqj/+Uhw+xIWh1PmQ3sQY0/qCn7hjGXJVPVv
WW2excIOrNjNUbH4AUh8M6elN5o2e/kSWM8cfNUalR4sFgCKf7a4KmZT3tkdbDat7TdEIWrk3pAv
FTxxmwu4z+hcjGAd2nLNGLRFioXeZeMxzf3+HDOT+628z2uMFFVFMA5Hi3/N5qlCvouNLTEYBHQS
VUBSfLjFi8UKlxMCMZ/RtVHJbyYdJRkLCQPCQp8nmz6TkI517WKYuu4GdvArM0Gi22/admmECo+Z
Vm9HQjwy9tXANm6L5KHP8u8UKAQYk7+2+jWi8NBH3Ws5pld5BGukWPh6+Sl5Mv5aeU4/9Mje5Hhe
mRax60LMDQHtRtCofkMqQ3vEI7XCHzNUu4KVhG2ASZ2ZnVLLy/HylqRjtIn3vJzfexm/aK5tSxou
5yZ5GLF/nw3dB7Zgn/kIgaimXRDrqxbKlxTNmp2muFSZzK2Wa3qKRBfVzRcFtQuUwh24CQxp9lGY
2LMFYASet2va6ftq1D6ChgqOGQEynSJaRNno5+WXNDUmorkEk8XeF7EAnOuHx7BgxaElXhIzHrM5
RQDHdyetGu03B5Cp4yks71KHexcsQE9QU9E++3S4VeF0y6XxlVsuD0Wh3/XK8mpNfZgx1WMSWYqB
s7nuDGcehSv1FRB8v31TO/3eWGLva9OS1aQsRrjo7D8Wbz8hw1XX6NIlkmba2K0Cedwp6bSRKWGw
qDnDnIV3utmllkapL5ToguOpTOyTlDb7stEdYlL7EFpLlXV7QEvHkTvciC+wXTrnk4k/1aaykg5z
/CpThE+NPQAQeNpVWMxbCm/XwN7OOpdQszROdsdLb5QaJ2UTIyuQb3IceoYEPrZQdoHPmruyHN3y
Xw26Xtwpwoue6qVjYKYYFP2oxEzCE2dNlM1bjc9DS3HcmJoPNQRgNeMup/EIyJZDfMgha8N9TV8b
QfVBnHDNobvp9eZ1qYI1g984eRJlJ2nUrDv9S0FJ54fi+jjQlYDXsIqui7G8NktnKGVQLUH/1Jv2
pWf7JhNUyKHMFMUIlolbBDr0vkMUtwBlD9HAM5YS16MKgAqRdjfESOiD/EO2zwsgdmZ2wGsq3/Zl
4aoKus14jXBm+eg8M0ygGQR4LS0gamNj11jw6wAAOy6GmrYB9OrRiio3N+VfpCWureStCPhK+0iF
TTcm0S9Jvmdl5BrNeqrkdkn60WRS4BZJ9PBjAq1jiGCLXIzGNLChNoX9KhcNsF/CpGMFHTmkB8nO
h68hz8NrRpuqFFecDxPVDuQe8ZYSQh3rmXoD+6sy620jj24+Tx+ZxZqr4Y9gIcXXOaQqIWS/OoWx
vJNS9bUvoRwMU4EnlmlHmJzbhYQdI6yk6pV8NrQHBG+qKYMw/Jz6BCp6hpQMn8YRS0l1KeHflAoS
S36M2BLmdKaUmvSi6P61SOcN4a6LRt5nBbbCJO6FxzSBUyuN+XjsI3AzBV67NKrzLdCnnW3D36K3
XDQYUCW5bLnzgGLE7V9axSbrjJ1CtGFdQ58ecxKJSp9cap47T5FYEPWkmx0l7aI9d/G/LMQ74Xd5
sGmGRNqiM+LaM9OfuO9fkPqYGROU6ErIPY1HkYFBu2+3QQp2a/Z7JsYsoWKw13clLh+nIGS+Mni2
Vqpgd03kpUI2Li3GDST8KqH7aSCGwGjcMEwvIwX2tpCqn6TdMuUKEj2i3GXySeLymj3a6hSIzWz6
BKxZPWZvtNWvKm4hBQP+0LFhXyi35wkBk5lyARV1GNKn+K9iDQ8ixofj6Nc/dXgA40VQ96ejwKqp
QHJxZuuvcMAAClzt5kVgmqKlzrGIeLXKd0LUdRhf1eYlBOuH4FMaO7PZA8DppydlZGV5obuLO+hE
0i/9HAcP2OOsscs6hTpnYEnL4qWUMUy/J6qbhj+9dMIZUQHupVzCKs9B/Saly3/bSsMbJWK6Ah69
5mkiOPIElJWWjLzm0STvkAYh30tYOqmMExOWWnUpbiyycEfIKeZoR6IlBXIj1MKAgR/DkyvCaywQ
QFATCLQLBVfNanqZDqRTEt7nb7RAatMuA8gKlUTf0tARpJuKTWHt9YbLT77b6QV2XLeqj0O4jf/x
f2xpYZo2M5lFY12Wb+z8pyUYT2Z2q5dUhXuteYjlfUAa19wOx4hkh81dYJ39AewEKahzOZKcJnQg
/zLo9rSfgqjRi6Np7FJiqfGGohJ2DWH+sfQKSMQd4tNQU4B+Z7yMqemz/xnxXe+wIJ+NFlZ7dIa3
pLF5Z+1EN1B60y6CEgomUwwxusMkxyIbXodKd/sVMBmQ+y66BkAi5u+GVkJWEaqXYqBRHYqLSBHx
7Zs189wRtq4JJ0EdXw3K7xI0Mq5AjX2Zom9F26Bmd/lK9G6YjbQDu5VxiuvP9qHdlPASyi8UsA9X
Nlbjm5Gu+ZhzwNRbCb98xLF1DHGZsTHK3JmQ2wjfwYNJm+nvIy0A2HVQC+oMqOoTrlaaHKv51F4F
YQe4L9Uz4Z3R/ybGjZz0ui1JnYsavw9bG/7Se1d9ZvmrYlxkk5129DN2OOfKkx/z6nXMCAcL46Ob
j84sIdit9cmlz0lhd0hWLnoFT/U0ipP2M0BRxECt4kpYV2SiQcBNXAmfOWntEHD4OnmybpoDJ3sd
5I1c/kwP0lQcCVmG44+FFBF0pCynvbfP2qYzFmT0SvvXnQyOsWKNU0rnud7l/ZZ1CqgUuXf47cHJ
JVnOFkHgzfP4NMp/DXhS4lSj05ikLWkK8eCMke6cwTRiPqVUGbyNvO5rTh+Xe32TexLWVWf8sd8L
AhFcnrUTxiCAyOi29j/zwmek/10+hw8BSQQP2gYzrWKvulcfN8snK6YKqirhxNbBv0+037Y24gp3
GWiN7LOX5tfpGfEuo3l2Y+DZxhEAuOyWfFfJzvjNn+S8rOwSn5eTnfcg7hT+SIro6Hr/a97grmu4
520n/wvpVuYooGL1zi8LC1bTOuUDS3DX7EmIsUW7UeeOljWYHMw8zvsBh9dDwqYyO0j9cei2uPCw
m5hYLUH7ehI1kN82Xh+MLHxELmS8JKj9uHUHNwbEPBCOxIt3CL+oGzEM0F8OnQbM2drkpTcJ1eIJ
bgaUErXMjeSgYlLZWAUe6i7aK/Q5PDVoW2uL1T8ItpfQd6JjTWBTPvDAS81XFO65JtchmP11eGR5
WLgavn5w2MW+oi26+pxexn6rR9SCuAutvVuzDs8M2uqJtmHU3oY00GtY17meH3DFMLjEYCqZmmDx
YLGAtTWv8EJ+2h9B6C1NCIBBErqKHZhQzSt4eywVE8QrF2/2AtLO3N52Mpcnbr5rBZ9tnjL0TlI0
Xqs65OgN2ZvCtUGnUU6C4ok+Ip7SW1vwLexhgukmzkgKgpkhjuDgwYWcUxvBdyM3l2Y4qsmLPm3K
n2GBaR8LmE04lou9SlmBgY0UN80qPfbL36yWR+pIS9hXYI5WFnDq5fGQhjtdJGwH+NAHh/Fbo3/e
X+OI1mPiQfiSVtIRtxIuyj528p9cPWif8MmSZJsansLTE66JlmNjjL6r2Znf+dPB/I1LPNNtf9Br
gO3Vb/jQGn1XWN6Maf+brsN0XM+QQPZ6tbW1M34j1AP+xoSHZVqGb0Z6RMSj0Wy1I4DmktH9mb8T
rSIWiY9X40TiqKmODBtLhKXZhf1Fa3k6BO0v2mbsKQSuviMInQbOOaCalmu9mHc+KLo4gzalVx7b
9fBpSv8KPLEtrxdO7iMgvEwjRLaAkXEZsPKLdRdpzbx2f+yHQKljI9HSv0HdKcTja/8PospG714k
TLTL+HUuubDV5AhIlD2zamt+0ATmUk2YLZWtq57WO/kkqrvCR1jm7nUV5dV6Cuy67OMUVw4587B1
veS4qymT4bHKFpgxsuSmGzb+hS67paum2LbganB7+xgiefRfZH9rQDuMuAR9NNbHZByzcS9l+0p3
y/Q4cVnUsR/xTH8pJEPNPT+f+JM1Gckmokmg0CiCZvtUoen/U0jEcAWKqJosPInCt1K7BnhRedJL
+VWn6W18zcVuVNywW2XTHinnHEXbCG1faF8Kr0u9vxrxYYrOEidXO303giL67t5aAjlpqTRwacwx
fVcktFgd8tOwX9ojbkL8VLBbpLXO3ocUaLZS3hEbs4f8xgRh8PGEo3wK/hJiWLDR2z0PQ/kH7qUM
Tto/JLEcQZCc/kIzWMmECZi2UKneNPxQ/+g2qgZPC/eIrLRLkLVd1kHc1yf2I6sSeT9z6tfhaf9J
UNObS2B75s0/N7TilsfoWTQeZKuCRezVts6BWGkdjtMVDwEBjhY4S3Mo201evcw7mOqJtlPnS5I5
In0jeSi3rz3smEfi7xqLJ3IDzU2UBFk96dBTRIWBCfRl5gbfaFvTjthfzhD71k2e8lCMg8EWIT4s
1yx1GxWPDpYyiJB/0QwCY50TmJg8SmJmHi99U3WnpNuzcbD0U64ci/rQfBAK07CMwSlgzxAAWl+D
BmjVRzF8ytYNg3/Y7ieG3vZTfZ99jqfkptr7UudGdIg7HtFbD0smfNT9o3nna9HLHxNqiPyXXXtt
eXUDRWPTPdSuzlHuYV5OVqQ3UWBZ6s1vgX4iForg37L6UO8F0cILblQGJPOLxIv4Mv1Xky6ci06D
nfQsuz0wP7Xeqcc5deIW3sUJBKz0L035on8b0+PxWMB7EhE5JslA3cvzCRLFSqhnbekJnl9HAOfl
U4teMkxBFjz4fZ+cBC/Ylm8h+yqsS2S91ecJHg2vGsGUxdfGV90RVGEHOQHKoURw+PZ/q9lYYwbU
9GOeHqp2V0r1SnlYy60CffmYmz+sADlZ6JAc46OlHk1tT+IwKgps4XB993V/Ung5cNFPAH7Wl45l
fe6hGKPBT5aHMV3tPODHEY+M8VFU76OxH6kMiV26T7EqgoEQ6p08Uspp1OPjUyAXbvLxLQ/XzE3w
JcreWfwI6t1iVRs9AgACpmNj0wIyMHkhVAbtH8ltagFYdnI6kZGok23/1dtnJmYiUnjaB4K2Mz5E
eDMO/tEMl69NJOBiRISMHUW7FvpBBW2JURytImh+yjbbRuq+wBY/zf17SLRPjXdjcLBn4ldo7+17
gTIyXWI8ad0XG2f015p1ikfCeGGzKftY3WL0JMsSCfWq1O2qpDXqQV6YeRnfJ6sQsOGfpvkNsLvn
mtXudbQVueI9kJz05Q5C2cQtx1Un/pnquSwx/Tsp/5BRRT0ygjesc4qvJrxqsPopqzCnfYo9BSMB
gvbDfpjmusYyWnBIb6MbD1ZP8hZGDqeLSsUxs3vUf7bBN2tNYEfG2WYYnO2bqdzH8kwaSv81ySAS
iNrxtupnYHDyUftjMVtwB4QYTmiI1TofJYO7Y5tt0tcq9uAdkzpgz8tBo0SbnE84ttnxVuUbMFnM
Y8riuPZG3mUSUrMExeYPVOsw8zdcqbU1OeR+CvOFPLJKUqE9KlRO0J+jHic6N5YUz2YuH8SpKe7A
kMVwqJ+UiblM/WK2Vc0N0woMpuA9l/5m2QPJT28vRSvFnWlBjS9KfNZ8vgNKVhAQx8sY/AAaoTyg
UR6d/Wr7R4NhH8s6d2wzpvb2rhL39YFs+sWbHD4ovOet+GZWidsoyrop78yBwjxU0xmWdoKBWZm+
F5EsjuB5A9FaykTpBy9QJ1/ZbYqaW9SB2gYB+cB/L4jmTG4kO0LxsshhLpTeaOBaMbsuboFgYEhj
WbeZPvr4zgtKC4E6TpjieEq6VeGfMv+TXlXMNrbppM25F6CM2J69D5y4PHuwnXRGM1Aq1UnS9tOP
WsMHOyTSfmTmoHA1cABAWDcuEXN7HjknsT3oN02sI37A8jexVuqEp/plTLYFcaJAgYzjlJkjAx+/
0+BljU8ZSVlWjo3qMJoH0SuKSx+8y8qZ7o5eXChRaBSuufknOhXyNXgdDPmI+kZHsFdOt/hAVx1a
rNs8kZDUxiaUBHw2d5IuAnHKIN5dZNq+MewjiTZOmT9HtM2iRk4VIYPpxBR+GqOtplBZg6d0bv8a
WgOz/lQuWMQb6+0bno5zWV9HaWuWdyXrqFeiMmnYDAPbpK70kvyjDrc1Uwu9sRulb1cDWNvFxzxQ
oC7NICxKTB289HNhris+KpVZrfOqPaZUGFrNXQfAZddfqj1zXkBlzw4Nhg/c0/mL5n/mfnQRSr4N
FOGU6JMWdPaVYVUvU0xP93RLtC9Tt5xlCS2XEq6T9GS05MmXuDKWIKsmGPhP9wmfT8sw+Wq0h0EB
X6lcNQKSEZFTMKUtUD4yKzOZ/yAnkaY8zLr7C4C3pdNFU76q8UxhsNlyL5h3Up/tUsYem3WufS66
bWAS06QjZ1CdUibuHMl/UjjzKfN/0qzbUMru2jTMqWXyWk6XUsDf9U2anAqMioqDDLYyxNOotIvW
DfcJXOSqietvI+1YG08vxFx55rlql12H4bdmASVX2b8+LHdJHqZcvvVnHCXUmIUptwdKfRXD+JQD
/QHOieto8hgx0+O40TZNqe5muDK9hR069HmbgzFq62NqLRn68MEWkwqmgSDtpGofQpKvUuF73dgm
B60b5bXoClQQpLaqLH/kbr50HbAb26IgahiE6rG0Ux8dNMY0bvH4U0XEMiAPaUTuGSFfJqvZLj3B
PnMkeZZklWB9StXwAITuKg29J2Fm1+sMnkizGfBUBMj1cnvoeIr1bzwxVHFDGGBT9TOEp0wu+dgl
LpGmilMSxlSVeVMNH3ifQ5ElIkIIOK3z1YjYnmbJNlqM5Uej3XN2ARJxfVzLk/wSmo7/HSjysVtM
urAQWN4inza7UqMc8ULxiqIgY8KAmNcD7U5T+xWPujvDY1BhGDl1/tWxWSE7qF9z+SwNN7N/M6SP
Qbqk0iZP6KN5YXdfGZfQOqS92+GDWtg4Wy4bZfE2T9diep1jL4pLZ27ujb9LsKOPYMizLwqfMC3t
VQJjNH7CliteE+6BhdHvCsWGX896FRMDPUosUqTkGnEdS2QP2gmmtPcGWXuku/WQsWbVL0I/5NqO
z3HHVLx8Y5uRLZOIQO3fJvtWd69p3G9z7VYjo40bUXnGdGisr6Z9zpILciaS+OUegHlHshtbMliG
X8L0DATbsEPA/R2OOn5wrFzyj43L19rJsMg4NpsBGJk392ub/22Lo0/j6n8cncdu49gWRb+IAHOY
SqRI5WTZsieEZZeZc+bX92JPHvAAd5VLIu89Ye+1jXirV3aG1hM69Kb6JqnvzgozXBHT/FX9gX65
lU92QMCj9WNVusLgqleElgxgtnCA/vSjuBvP+m64aeKKvv0rjtckr28wVo+74h32YrptN9HHdNXu
5VY6MEe8ANWyu0/qJt5j/ZN8nqf/VuzxJpjr6oUy0J7AU5BeaSd7MLKv5Mh65w6r54PAd1fcAxF3
ij80RTY1C9KK8/BuKGuZAniNlqj5CxsnpLgjbSkjMdUu/pidMNedMS2ukUt8Qf0k5tK6RUdJPWYg
CuJ9/9IZ+23Mn/hbOWLsWw92fstsMhQcY6kWIQleW0c5dnZ0KW/p17CnT9xgGXDiu/+WeMoesdSu
e8f5IpxNJp676sgs+KH+VrYy4RXhUpxvyYFHwkZwa5srxkKH6SgdQOWtSSuKVmTIMyh2VcKlxn3+
igDwvDFfNt/Y4ICWZyARvLJXbXPL3oWL8Vs/Cf1st+I/OMccj9oa8/0Wx89d85ghfcRXbHFYqE+t
DVhwU5Y7ai+seoZH7Nfk3/k1KZT8b8refcZoA0XkRT2DkWw22pXyjwyVHOQ/nLqf4M34Ygu6xpj/
CO+m3eRnAo122RYY3F/wFk2b6SlvapeXbFMcxW3pQAnPyjeGm4xo/XN1GQ7DxlyZlBT6xtoNv+OR
GTfkUs4Ftz0WnxF6eFSG+yF0iB3LuWlX+qbYkedt84Z26/JUXTBaXHTIGdUaYeXW2BNnojn1QbhT
k/G1FutkLZ0WtMQPn7a2jF/9u/nkmj+0R/OnPM2AoUghWZFzZ1uP+CSxgWR+sPLZxzjakSjJs/DF
VEEjEo4UlitDSuYui+f4UMPYdhg6A+5AezLzUbm4IZ32oNioM0Mb2+La2nSPzJsJfHbzj8pm3Ihr
tjgQVKrTJZym95m6mqEoJbjdnKIbGTwOxeV79aMz/NgwQfsgpfFnfhae6A5O+Kn/Td/NujqyimDr
Ve6Fd+EYOPrXeGY9aU9fkRN54Q9MX3e2EZ1tKM2lXbXV9+mx2FeYhVZ8IDtYWzvjVHjZe79NbS5f
l2KKf+matB6XdovRXPziHT0RhmPH1zm2EWvLXsAVfQjeJKdG27kmT3uLCJntOtuVfyMfuJP+djcS
MB2ZAWn1PT/HA/AslpZfpv1jnhUXwae3qNCc2bGuyru8WSJhUA/d0eQz5FhVtKlrbI3qVruFW/OK
ym9+sviG9/ZUnso9OPGYVjcM8eB0FS8i/9KDZqlsFFva824gWt3Fp2RbO+NKsxEJID7a5JvwDuHL
I8TSCe3wj4qL3SKbvJ3gBm/ZW/rOX3QTdyYHk7ZJN9plchuv8nibj+XTOORbxh3H9tP65TBnijgZ
a8KtN+UvA3i7vo/b8p6tzbfAAagBRRoBNB3bw9wST/+3JBasI8dySFSLVpRuG4ZFGIVcXmGIr6f6
XN0ix7epFKmykTIihOjs4We4WE7vGQ5Ymt/CwyD1LN94sJghd6vxIjGmO6Tb5IRNaKO9QCXtGSd6
/hahFLLsFZNP3emcYNnPek21TrxhsUlvZ+w1PMcS3u3jKDuCw+fEIhS53zP9qleX/K6RxGkHLrUG
AXGMCMsL9pfhEHo67c8vppSY9FKb55mbnkqVHdGXwY+DMwkdNd+X26LaLFOrXf/R9EejfydZjAkv
w3b/jVlHtBv30b/CxZP9FRxx7wJFvlE8m7Z4ZixPq8UPfqavdq9uDWNV732Pb4ux7lG4Mh6mcSb/
AiU6u4X14KUev7r2Tx42ssxiG+Mxyq+rSPPywsBrRM7I53Fi7XECnsmHfp83kVe5glMyhqTY3+tb
f0voReCSG8a1Aq6l8aAPzTuc7M17IrtcDsaT65SObQQDgt5Ls9nddY+OF01wEEHJqqPuxB2eepIx
kG1xDJFjh6E4YAa77ffajWct3wdbCX3XBt2GCCyJ/o5B0h8fJ7SJIHSgNe1yp/8nMC3uvYExsbRO
XabGi17JnuzMHiuGZavQgaf14iFfc7Gt+pe1ThlkfxdvJvTn3fjeXIwd+YmRhfRlndyUxim3NU0w
IqJ1BgtVP+qGQ3r5GSc8kl2OPPkNxbwHHRqwd3VcRoDcHqyH1XXb2FBCQh5ehreOfFcICFmxgNvM
Hprl5MFYmcEotbIbfHMoMvB+FqfyMt6bL53wC74l05H5GWGlMtQ5ylv/IGAnQsD+yj+kfXwfGBuv
B94HmVd/i6Hikxa769eY9q2/7pemEbe7zNi29VAnMX63uRga0jxcGt8ISQ0W/C3aIbdSPEPajLGT
utoSlnDikOOR2dXX/sSVwfxwK9vtF+0Sb+p4Ly8We4tvTWIJtpKpKLrvIV1NDirU9JK9q7sg2KBs
iJFoYhJ+D5e/9EakVKbuwI3SvjJbW+XngtiD4/Ao1ijnHr6y0k75OTzrl+aRHdm5sVbMHuy7kL+M
lct5yphPvEQHI7Xp+27tbXSCNZOr0FVd5jafyFe21QFVME4gV9yg/9HsycsuOUvmtbXlEd9AQ0ZP
uoFW3Y/r0h3dRLTFj26Pz3JaiqYViSZUBI90122Lt/5Kq/vWcR0SLsrF9y45H9w0t3lTHpRzyN5o
I3Fszt5A7bhOeCxmlisygfKr8tf6AMjih7sJWdY1uxmgnMhWT+zmyiUP5efMGHDVUnRMxEOvI4Ys
wZq+12VmOh84nZkN/VCsrQUPXKrvsnrmXimOBFIvV7fCpOFBfeMw1OHIE1zeh53mmj+wuw5LiAte
vbfxZP7iP0O3NUFrPBi38MXhoDkquUKrZA+W2m736QZcCjoaqtwvuIUbZUf7JZvUHBD6WL5fSjez
VaTIHg/C/GA0AJkHpiCbM0JG3qItgUkevXRkY8vkPN5bVCvrQnGYCGTM0IGHrCySwFbVXnQxFWy4
CUNXuLQPPO/o1BBQYGwALSixUV8BqZc+gqXk4Cjb4mD2JFKMjz6681XCyUekW/aAurMabP78zoVT
cwX+/z0tV2d9xse5hy6EJpIaA6LZiocQQhef0Wb0OEAycmKWrFv6BrarDKP8H1JuUE5K0rb5jZ75
7KovQD8Ch8KcvnxGhguWk20owt/sKk78sazfkz37X4MAWMNhjmlQsTOjr/dW54QIUES2BnY/uqNx
YHANpLfnVv1Iwy1UfraILJyiDrGdHXMgPQZWJ159Ylrc5i5xwdNzho7LGj6z+z/pr+B9fkOUCDsF
EgFGh5KTl4ZsvfgCCNEmRCm8zEy1eTUktkdLMm+XrEkjupHIqz8pO6v4QEgymRsdQalX5P9cR/23
T/2Nu/0JVDkqdyOLeDz2hnLHpa8StQr30zCfYrONEEiH9PNKSmWd7XigawZrk1/sOnxFigR5MeOa
lMnoMsdtXTOnYn+llcaK6Xl+C60js5FiYFaNhYMFCpAhbZTWpLFqwWnIb/7g8n/T6NXnP+jkJyI2
8z8ppJosbKxCpXw0VDx0K/7TCWFspbzDo8SieojTS9ScmvEUTddifjLbWae5Fwl/iYbIzAHvKvSw
kAXXrLig2LMhCWeRU31YDW5zdhEaQdeErGnmRmOjLU3lz9x2jx4SQdbcfQbDaoDQIIUTImVuAmWr
InuzE/4WhUtlTfdg1GGUSasMRlnPChGdGuNU9RmmuCDmi0xN1HhDTbuFV6c99SwECQdyC7H+FAnL
W1nJGOKpSXWGVxhElAGdo2bFP5No7Aqx/LKU6mueGdjVVoZeCeVhJpGajfloH4rNThFbV17Gpihk
ApmsgMkkedUkjXxiftpYOKqaftbQSSAysYTypDRAFKcEnabYKb+iAffLGBVhA/70BjJp3YyyC0eK
lzTqhBOBmcpfqvDTcVqecrijWTX+CiKQRCHCTRD6T7NsPnKR+GWhffQ+wayNhpk0lAtIJxIkiqw/
xKSFlqQlRQoKV02r0StG+reRsfItzMEtUHitRnUG+jS1XHQmKgdlyJwOaosfhsa3XrMVE6eks8ky
y+2q1+8+oRqgTHruBNxjWktJ1uECmbBkqo32EoZmmYBKiD6JFoqGS8pnj4mfCNNhJ4rCNda5pXDH
ed2EcaueJxQnPtex6ce7GZ3rWJgEVJrXRE1fmcw0xE+Ur558SCFur1o57WdQRXocMPzTfISg+jQi
leQMKPC8ndJQL/emHoLG6xvCryPWVpa1S4hQ82vzFeP1lQhQGaX+n6oMH4nUQ3MWGebGwh0g/85q
mMxkAGAW3M+IxGh5/3rk1gHLpwC9RzpXcBuZY4dfjYZheAYi3IrSdtT+Sj6mJvrrAzjyXOhCtyAn
mPlr96JNSc0NOKPac6hyYxZAOFMuXB6qmM1Y0mrMXi6TRv+uS6tUVrZD9KUEZCNVpddbPaTNz468
sUh7iYTEtKPlDaOGsBU8A8SvaKbJYNcZiBdF+MpMrsJW2InwepLGQhbpY3qv8An8xiZjAiwRE5uO
pGGzVS0cWexkGl8lTvhJNoFpmbyXsE80g9ejcNFhE8UeQTikEesKBxsjlBedtpFdfpveJtaTCCNR
+jMBZoqDDMwCg62isTTq2e5jIveMYJ0mnh78K1OO8FjgFK7uyTRS8pyyyvSmeV9IG4ntdymiRGJm
UG5jPBkiu+PA/6g5UmS2KDHbEyFjhqV9AyV6VP4CoLMA3PnVn2LGfAgz3gO5qNyy6s5GAkWmipRi
jYT5WaUxWxHzzNl2bMbJqyfhOBBEj/UtPmRCdVZ0wW7ldh83zVrSwrs8IhrlsgxIN8uy8Dlp8juq
SKQT40cpdV/Yhzm6qS1S86OtcHDn/4dKsW3gDmDcfU1VcosHEAxgafc5FqkmF8mcxj897pMJIqK5
9alJfPCDfqdRFO3z+gRNWM3fZojhVp9uVOifqIn04HeiJxKWUwLNaRpa34ZZfRu8gJ3xE2AT0qA/
ENp3ilRIW1Q2yBaJ2zpKPu9/nxDQRwEZVqe0ulT8Aql2rwnCRPFPUwzAVtUuOKeyFuEKK+1E+Bzx
FYFDxT6z1RO+Q/bSszpf+oWnC+F2pjgmypsRLBZJUlxWZWisDYG8574iIo+pWEGHHEteZaBI0b1A
x74HeVHLjzV+PHqOvHsHF7cpSgVKz9anufGVXz+z9jqiA1E/SjQiKeu2uSPB+Cct8BRzChTvCw2p
pm1Lxn4doD9Mxo4TmOq8PomI9CICtCXpM+ZqbWvu3oxRm7XMbYNHqSzX4g0skBArdpV9KawGqMSy
R99Aq6DFZTSo92xcz2KPlqIiR536uf/UQizf7UNka2CQV92JPLHhlnQbdomgO88TXUZ+GOjaFEbR
vL5yyEo0UwiV+ZS45wQUyZKyy1hdpfp7nCDR4GxJhn+yDj5ZOy+L2RK16ZJBjl2YXjeomEykDFfa
twSLiEBxKxjdlww2VBiytSJRSKQwqNl3jPc83KVj8SYRt+hbshcPCAsKvhaFdQn+/10Bn6qJvyWm
h4zC5PBHBJxrxNeBkmHUevT2R4EZFOQFZuFbha7OKOpzA4FxDHIMcGAgWTSOxWXqY7xCL3l2JWRx
QvAZKUAL25PZwq3ojnBaHbGCLWY+0zGwMSaAy9B47yYGVkk1Y3smv0zEFqdWAvgBhqrlsjPxe6et
SRPt521lcOOwTOzuWVxfhgkdKoaQMgi/TJXySdA/ZLXDs1YirtCiY0L92HcyXjj8Uiei7TiNBLiB
i6w/wF+W2O0gseTPByg8cnAoShoerMpoc6N4X4zmrkyGd0m2PkEHuFFmzisrwzZdZIxUQuRjefSe
qDm0M+yYYLtZSmLy8OLEh738rAbiGzSDQOTQS8vpAJLjrubTTxeVL1VTtlLO2QybewXTcW+UvWgP
VvtWGzjXsLKpQfURJvVr8GknZS3aiNSXBQCTlm5hHr4SVA8LkzUnYYKcBJIaxLxxNPIRS8ZHYDsQ
cdQXoALk075ZKIMw7d5ayFhlyMQ1biKkuAdCwpDALJYgHbihpMDW/KEDqhV6ujoCSA+tCNPsqZ9z
3t6XFv7VinqMWe+WOOatUcP1ShkGY78tPwHSIk2rbMAF9MX2wCXCmZXzEPkxyQKeQYpRav7MIKlE
5W1MEYu2nFZ0HBW6D7yP7U3lAww2U7tDroG7g1hgki7ablOa17m768ot8v+FxHBxoQHPZNmqYc7f
Mq8F9zsGGP0RZoEElNjosO7bqbyXS742gLVdYrlEyPvIjxh7xecKN7D2FC20Ry6AvlVDBTdS0qIW
nc8wOPhMwWj5fU7VxdIgfpvNU6yeAybOVEzyCDf6PLFHmq0PmES+ApaIcOQlVn4Y34oAMEFmUX+s
uwn054WUNaoUuy+RJe8a/5BbLkkLeCgKdo1obce3nEM3Zx2p7rKnnu3A3A/lIbHg0K5Drv/5Veu/
c7nLAbHS1W8qxocoJGSGx99oC9pwR8diyO8jjEFtLVQbVTsn7ATYJ+iuCkzGBGfFm6XrrsC/Mwhs
U/mNoOujMZVcloZqR+5B4iTdwVcOBH07hrzXigdRBKu2IFjA2qvCR63ekgmTvye1hBftAckOzZ/M
EDfPCHVE+RLqKF/hJuU8PixcYFFZ3MbtDDstWYC01lKt+nw32loa973whelyYS9Pm4EPkQNzQour
DR7io5m6sqLoYUUXsjrgEC9/KoSadJQzXULh0cg0MNVSP7Pz4iyxOkgOUejJNE8Z+aaEL+Ltxljz
3QAurJm7Wh2GW9UmuNjGMLYa6lOTqmtaJnbKwvhvCCn9/VMU4EleKhLEN0Tb6jwLcDnGTTA7mfyG
GDPYN/waFOr0duBQVujzlC1KQ57pbuLNY+TXOMJ4GrS9MexFbcGTgkSmqsnela34F3+BNvGvqIDV
EM0NnLCtuguP8zNCHXTCzmMluKdOeDqmE9wemQk1qgpkkJWXzB7AHd3DRVXRQzOCz+ArMfvl4+HX
Vt35gtQ4cRE5djvE2JSWhm3+Zbv8A1MH0aKo+CAAxE5f3oaXZic6EjnHaLxWeuf3QQMEXZbTQaaK
+MI7bUYu0VZYGMwAa8Kq+c0Rvdh0srrLjzBIM/kYmbyCz5y3DfQyfNN4hEh9WtWW65frTHBwMxBZ
d0xJDsAj3qynz+DSnaSf+mz+gmVnkfyIjnw7wrVAbJifCW+76n9lB2ma+W/4DwETQVMHNJmII+Yz
WI92m10VrlkX25HlSO74hH+r2dJFglnJjOKA5JuR8DQjmf9i5z3X255qJ0+/BOGcmbaaOWXnaJpL
WOqMiJ9M+r+BEALxM092snxIC8rAlSHuFmoV5fJqPMr42NYW+xpigTNYcy6r88CekRAwT2Fo/EWq
dvmJaLAVHNKUUQhZq0U+MNoA0SXhOyOcELx4tSLqKQAXueGQDTKPGEF44ztO0wVAuluc7acariPq
Uqd4hoITJYc8OLbapk52ce4KwqUWz8SbM4xIOJl8F6kW1K+W3S/0jPfxc6lQWNmlWxB9Mj2JSOFI
0PUJczXazoKEA9M1vxTtpnAonsQJdQoBqCAFHcsjcZqCMiZUwtX/wsDlPcGGZdPWVLfwot2JSA7W
BD640nMRfv+w/zH/9S/pIGxLmxlSitOaIToDpeCZnKM//0rP1fxR7Zto8VVyK9akYBYuA2/IHHzV
Q7xq/iHcpFMj3g+joL5Vdu1LIUwbil+88aV1piDQ5RhBXyKA4Prp3jkxk53GiuFVUb6QsX6bqaET
G9DRtv6s/nE7aozvX+E3UZouoqpr+Mgg9P+FXnitNs1vJ66Q9MJSv4g3/wyIFiLuCfUEQ7rqc/KU
rYl8zyG+UbzGXk7w7prfxnCybURZjF0scGiNtOuwzR/9t7kna4yJuIXSY4UQkHOF0BmSq8eXfm62
wRGHAaWrSRoef/xJ4nM7sqizbsrFfIQLtZB9gHRNMJSuA0/x+A9QwFTL0JQMRqJCKWZpxFz5rDwh
vL0zWeFvnw+SN98Q2JkfxVt9zP4NXF2uhhGC6T1s0Z/ujyzCfevQ4nk4jIkPfgUs3HJI7MOqdfgo
vsZH4ApH6Ti8dMuOv/hGpbv1Bs9bL7ZwAQ68qv6l2VBXRHvi+a5UIeF3e6OfsvR19zEyf+VImB8p
W88Jc4+jej5CUmWfPAzuVhp3HgCeRfWo7kZaNUwUOJcdSu6UA9TmHe1/UKIxZyBPA/6gz3LTU0k0
2JmXITpo85oYxE26My6+17G+qnb1W3nOjvzb92wMGg4OdK5nns4YckaxwoTDKYoeFVX3mdjzbfQK
3zHBLtJT/5NljozyezcdojMrBGEd7pvZbn5AiUHuP7bf+ktACMp18Umi0+yVL0bKyLiUeiO5+ffw
xF0cIjGunOJa/y6Q5p2F2wzbyWVcTIErBNjRMSXjDEq2fwx/y41xas/mRUgAXq3ZhjXThkRWHnnm
5oABZ8MWojeFKo1Z1e/wSji4OGqZtxNd8QjR6q86sm2JxPZRsrnYaSTYN6sIMK25Y3bKtFVnzFi6
FKrKZAfFDT1Wmb9ly4PDiGNVTrc2oU30IFTYJOCSoFRNB6g00WCuFKb+4Mmw4HfSNe3XNd6akCis
XkFW7VqWh8A3sW5675b1zxBt2FAE1UZEgfAg9noVqhzFu8R8ZOU/yHV+OeKbAKq1QbEzmy7AGLuP
fqDVxtVGG/i6U5v488W9xiSGRW5ia7iTupMe/usXtQrk0q9g3qrheSEC9wJiukU37erNUSPgO0dR
SmnF+Nx6E/u7Ij0gsKvZ0U/dLn1KOWcEh2F4bOBsQ5Drt5l+jnAJdNyaY32ruphyxJYYWjMhW6md
5oydyKgJtxq7IPY3k4q0+A96r2tUlY0beyzYQvWUjoxyy+SCWzZgsSdLRBV1GOlQiLAGTG++UFIN
HVXjA/oDEs6jYN3qLj51RPpJ7UNS3kDOJcxG85zxB7OJFleHQlcm+CE6DacPfgCz5OPeEBs7Uwa7
IK1iqFEXT3TZSoUfQSrX3T/aMiN1J7q52tUqrNzbqHWJHxo/iBTgzg2o1lBzY8xxmGpHL7NADPY0
JU9oYKA78uTUDDKXHAPeAf1b1N5yjMy+21GJNxc19pBMpSI3enbvrv0r0T0K8VF0IlZYbN3aEQof
6UYsIoKjX+0tLmOzPhTSVZqRmrLwW4BrePB0hdOzAMaOXDti5QWSnJzWcOLoy/3fmeSHUM3sgX8o
dnHOShZTpIAT87zLmk8FUrqW2mU0O6Dh3dakDzdyT7TIcyKLM0W/0JavoN6VzG27k6BeFIgQyHzr
3PZ/Ft/Fz5RtmO394EcFZs5trW3pCn3Jbb7GA34giN8Y5ZBmFBmaEre9Wm8I7H1mZ8vExFUQVUe2
sK03Ioks76yueeGqP+FJvEJ+zfFmQTAw71Sp6Zel27z0E8sqGsYLokfMNvzi8TbksWOa+49XnG3O
fSRz9EGvUnDUX2EvsgqNF6PWKjg2h/Ta7eJHgCOPMm5PLYUMrNq2bucxYowUArXBjG+bCRcwRAcU
Fcb7+IH9JNsKN4WBOF6fRyDb1leAJfG67Mu90qUKH0+ip9nqFe9hL6y40sBY4Kt09V2xV3csWrAt
OJ3migTbnLqN/+xddJojsKl7sGfVhUgxp4LE2bDofNkbzHawy/esoEBB7oL34gO9UvIqcfvowWr8
h4oAo79kA+ihy/BXDIySaC1eswMis+aHvV32qbIZubTvvZsel9wyJGuMaMwVaWm+g0oMgW7HNmFv
ntqfHr7nyXRUVxY9VN0Nrt9V+miaDdcGcU8N1/535WK0xyB0ZtbMurTGjT6tywu6mm3J5fLOGTfz
rF9J1ATjFKNDd3UHCigCL66kXePlBzgJzYvnwXDVu/6THReDJCS4DuGG/KL9i9WNdcxzZ3gyCmhX
+lX5JJ3hxnO/4USPekxXeB6WdQ76vV3BXMWRj70bobhbBehu4afbwxPOPZJg19+bhZ0ehEP8Nh2D
zubJKpx2XPsPSv5rCbri3J78TXCBFUkjuW1OJsyNdXVXjwn3/6s8RWie19GV9WBy0HZkyGGwxLd4
7oE4fJL2AYVow6pK8Co28yv5j2042YNb30Z8c40vUrvv7yIB9uvugBlReCTH/z+ET5nOmtJj/hi3
4bnDY+i0u/CHURTrc/WaehMj8HWzmweAp+sG6wajkuRC9dk+NOKFwElT8jxiZQ+yA+K1UmJScDuT
1fImfODjjP/11/SUeuhzGRNAFqt4DfvpqhTapVUJ/mPUE1IaalABi8o8mfPsJpjDY7wMUfCpw7MZ
KvUgokjwTclVkvFRqcfIvzalsImWH67YNmr0h5G/kek5jCI5CPCqzAAhuQKyEOWe2b3LACGnYitj
5e6hcbSUjmPPArUPKPSh4g5KfTJl490M0o1fIqVIaGehoxWbNORiXdWXihYKWNay/NRNp2T0iI4j
3A34KaHt4ik0pJSNwKceE+TBQxdvahGx7SHiwRicATIdmqLsGRZeoJ261MCTwAFJW9UQOmJ3N8N0
ZfUaI84Ks01P6zfjA7DONJFJ5kR0RxrXmz3lwSYp34ua0W+5q5udKNAc7aFBKc027ByxeWC/L+W1
xnwOLorA41TaZiXgjwfA7CXRDsvAoDHJvokquAYyKc59ejZLIkv6U1jtRpFBxW7SMemBwF7LDwTW
VN2LdFVaA+yoAdbTO6r7bNwWCzztGqHrQsQIzNwfaZeMrWC44Bid0t8twS9NgKLYRVoNcIBI14kV
AL0uM9omZ1eAOBcX9RpkReq7+bzBUL8hYBRq5xNihJVuKCJppDDyMXiQKZAswjMPSJzVZHG1zEsO
Ntt40zo1M1TllRZ8B9IVU0/FsjXLCM3YqxTwljsycUBow5RkqF9pfBAUPIHYq5Tqimm/BOcwDI8E
BR1hFIm+iUTPIt7VjMk68AwQuJvOYhwkKahLlUT+7ayJpIjWjkxAv3mousmSccA2ARK6gDgmo3Yv
qiP5GesOibVvsdYZM4X9SkSA67LyVcOfWtI125dk1jPwbSNwBlKl8w9Vq+8obWVyTZv2pxvm8lUL
oPQDIbB+U2IHXpZf1Nth4K2IByu5FHJDWEaiPoJ6irZ9Ryy1YQTgC/TGRy3LsneKy3/xNKmY2nsN
GJQagJyeqMwNLSAFrFI1jF5lVjyJyPFdcSQBrC6mClsTjNAlItzahEQx3JuRBWRU1tLvmHU1eb4d
wXUSBWInqv1GDiokMBEWrjQRiZgzOvOtbScM9wUoEamK2suYFZx3mdAFzDNbIiEkWVYPRjYEwyoy
UFeDFbe2fVUAwZ+LEMK8hdBGMWi//JFnQWsVcmojcZrZxnP8d/IsvGeZtEy3CkhuDAENrNdpFz6T
uM/IVxya9zauRXrGyTA3CgFtjjGk5jmutAxyUmpgG1dBxDeG+RU1KbeMoZbiNspIMgz1iEFemUtE
wZpaQy2a5kls7tuuYEamFfK51lsESwCOGdMyreIeNRkyyWN0jX0rvaQKISG6pAjFOoB3x9arUT2i
ytkAdAGW5pEknyGCRz/GUn4Xs57JwcBALujw0LYLOlJO2mlbWiEUJ216AEoeIy61HkBFlhVv3RgZ
NGQSvdSUMNog7qDah60i8kt1efGU0wT8rZY0+OQVtUctmE+3QipR+IsggxlU5/mPEPBIIi4YQ/4A
caEujZrQVG6hWsYrGqf0EgwtrpuphAQtxwk1SSlaVNeTEd9bPaXNKhXiPYB4iNVXrQmLKVI1vAaq
vFWIVAlSaVE0pAr9Cf+D8yRpM87dqhpwOPrdFhSKiVOdNdR7E1QCg8cUWJ5sdph9Z3yOWarrxylv
osccEP+YjsmvLw4/U8XyNFBb5U4aFNP5uohtpehuStjL+9k3OwE/ZVllNik5A9rymNMiT/SF4kcq
6meusl6bJdJ667gFzDAK/FspD+NC9CZZqppdRCDBAbIkp1Ucg02l/UkmBghykTqmaXKVqgrDv7Bh
TwXXUL4IWulf86Jk3lfN1XQLeZKdRmxJCW1xIvszYCT2tQAHB1aLoKg/+O7YyIggrbepAOSE6bGy
IbPUtxszjy9hafkkgqbgn/IpIF6vf1UqGxX4gaxdC6vdlMmM6guUzUjk2ZsYQY9NfAjxPP41kJUl
qVBrxFM/NdG5DoA5GMVgMXFPiPSQ9Zx06ImpQ9Ao87EqpnSJ0SY2h0THgwAXGVOYxVgQvG+y70W+
eWvSldfQSPlL8gPy4iWdqRuGFJJ5q3LRU1tp6hE2xPWo98iWO4FgOJGD4kIge3AyxHQ4DrEh7TIY
+JhLMeGpUTO4gl816DF53RTNHHalTi5co5v9XqmF7kTEXvtmNkqBbiWSjb1lDR26+wlPIRwslC/U
qr5MyBqTOw1QDQgpkt+A1il+KTMMVP3nJAFNEkeJAYRBTy0ZiUnimL78DBlJL1QK8BR4sa8SGX9r
eQAHQUYSI7XBIlkxmhRklARx1NuGtTwA3Ti9WW003qHHNRaXY8cDVCMgKYuCgqGLF6tOGcrbntxw
VHtkVxtyU9zasghO4ox2xmczbI9s0G7cAJLbd2DfYfeSLtL10raXI3RX4GjVXapHwyZIevWYl6P6
Paoy8k3LwFc9zIGTZ9PwiuuJp7oIfYO5dd0jw1NM6s7CmG+9MtdHvZsgyk45GqlES2irOskz28Y0
kWmgA9GqJjtVaQG4fArgN5TpYjQbMiyrklCnx2wYmTDhpgQnAzQy9rIKqd48wHeMVJXIhFKEHhap
wWdWTIxRR/kZjqnvJAR5OZM4oWLxe+y7aRhVmIQRzveKCimjhxfR1g0cvkAOdhydDBLzCdrSqmqD
BFf0HMOBEnqKRAuIhS8vUYJJqaAxDK1LEQolbUuUDbdKC1CuDSonZ5sS9TgkxJhxSVAI1oxs+8k3
kdiFRQTrm8QGUIsl47oqFc5K2evs7MlBV5IWGQIKkmkM0n91GxXJBsjW4IV6BvOjIMdNK4vwKog6
ml6d5DhD9UdanRb2C1dIAPpqLNQPmEYLlkY3mQa1cTk6ch8mx1EPLVQ1Kave8T+OzmM7UiWLol/E
WpgAIqZKb+XthCWp9PAQBJ6v75096ckrVZcyIeKac/ZROjhR5WrMznVxTw3D9rIlTXhwffYhQQ4L
LR58FpH56LLQoV7qH2bHLkII8m27U0nbbdvCxjVYQgYoB2IeV7DdIQ6EM7vKOwBOdHlWDvZmSDJa
Zai/qKNzC2lNagIkgpHb7EYP621vAH0hbagBEzCNydBZnSMTI10b43g35oPeNQYyLyECFqfUjNzP
nVihqpy3Mi6wGI16wXuOhCVl1FbK5CIhOm/K0cMaMMTtuRp6LON1q88QsHk1F9J4yTUf7e+ijp7g
b+WvXhSKX8Lbuw+g78nBtuD0Jz71d0xJsIsctEeN3fOznmRpqPwEB39BIAIePvjSd04LEO4uJ60q
uTO120Bs7ZNXk1U+xpdkbE6OUcmbG8X/jeigbqUZ/sSi4E83ivVZnI6fnfBnaxd6I516wAJlJtWn
wLEfMCaL45+sT6ttnGXpziFtZpuFkglxZiBzufagXolmUkfjmS/pd+pMumi8F0MynEWQ4sPqFcsS
JiJBHL2mzSIZu0hFAmnnScxsU4m2YBgdd+1M5qZ0VIpPuu7m4ezpbPjntryrq8YpiLGZ0IP8IbLK
NkqHX1niN+t+HEGn2YNPN83xcvXSRdX7CBYSTsCcPMpuYOtjg0vKEhxdHQ2GWKP24qKj9mBB6OJR
7HtdnqPFa7dC1/ZDXcOeY7mXFjtXEUO5xBB4C1mw8CwnkidWkXHcXZaw9HTbRB4YsYWCkDcH8Wbs
F8OhnXxMNBpJeZ2V/f2EBuku0CRF8niPj8CG3cfG7fpdGFfZMRxGRhnZSCtikuVVa13yYpTZiHlr
nJGFI+zs644cWJWn5GNk0cYWvtoE0MaB/rnWOVLASKosSvatH8qHrGIhBv2q3k5Apbd897cNQt59
OcHUA8eI/f2SMihxpT+yxams0yJgVgRzzQc/B8EvYVT1myhq+FjVJP4TWeNdiegqd6h2iq92YiJU
iHi4cEG7O6cFaCWLfFjr0ZRHNbbFbmnH7iUoZkTHydStfDCo6JwmdbFDJz+Wos1PjmapGvYjYxtS
yVuK72nZJrELpRh75nsw4tOLiKdb8XgMz4szfjf+iC6Fy+hH32Zmgec7R9/c2hzB7wUmLvyxfOaB
jSuRii6BGxOprdpNbEhcalxAM8YCj+HlolmPvhuQPdPcWgGX+Gl0jausthwwYmN0z/GBCCVDo6xz
9nluRgrjlOXWqz15Cu1aW7wPOTGDuSOt0+Tm1eMCEXBFisVzjCjm1NlJsvG8PN7nc2idbCJct+3s
0lI3RSDee5UkH0S7Ti8FIrWdJWX4k6QzOeGxiva8knBpPc1XNUyocLupnPdKz9EfTEfnPjC3Jbeq
ekBCTX6UyGK3cziETNg13T5jgZfK+GQHut7IysHtBU9yM01cK2zy5yrjQk/0IH5UnAX31eLzmifs
xsnzpPPF0mjdq9q0xDaVMACXUiJZRQ1mWwvNYwDtFRxKy57HjpOCRaMx1lPlA+ZHipGHm1YxCURH
M56m3p1B3/o39KQ3oaXAr6z8pjslDbrUzE+jY2C1b3My68sYpxNtf7iEsLaT4VAVINSSBHyl7Yhx
C8vdJcWyoIyax+qXou2ItpKIu2pv4v6BBLFxN5gUVHrfTPKRRLMZDkX1b6iMtRnDRf7LqyLe2aBF
TyYZnSMzk+cgsoonq/en/VDUtMEON/pj2qnyZ8zyjkmpQlOlaVgbprjdn0m6BMFuKJnEt3X6YcIM
9gKN8DdnC/ARO6quEV3YO4/Osg75SjE5iBFlmbjZZkQ5HAmh1OeMxIB1R5Py4RV1eJrqlFU+hf2M
qFeDMVIzPlU93NYi0rmN9nqqJ/YeQfDQ+E32ktBy9TyLW79LE5zPTvQSZfgiLBEJsnddfb84lnuY
+jK+Cq1YV2W2AWJkQ/SY4uUULQ7zLEI7wXRk5bsU9uKz/7Snp6Srp49A0qYE3lLvxgbnWy9uQJXZ
c5izifh9CQIScAai1kFhs4rTFuux1EEGGblM2ppWbAGvYUySgbM3oiY0zLGTvzhKSQpLWzBAnun+
42v3aLagVjXGY/0X9gWzlybH8a4YQjfEWawS6ZOeGogYIVrVfIjWyveZvQhCuGOuS+0vv5ZTzS9t
w4q08jQQc79eHqsAbj8+627wEajagGSmZWAdGtRAu5yonZ+L0g2PulfuAxfn1dX+9J/My+giYeYy
G59tNLyULd7cs/qfcoThW2qDYstwi0jR1MEoj3a8eOIZaxHIL39TgdgLkC9G1YUsEHdJMEkgnz3X
qZqfAlmygrSrhNQbYB1DH4WXaEjFRzmN1SkbneQS2oOzz2qNTDMrb+EEVAb+Ws4kt45k1G/CPjQn
2+s5BDpUn17Nb2j82XzKqcmAtd4kxH4U4VD2APlyIjM2mGGAMPG3ZOj+DmMfv0C5Dt5V56v7vouB
+Nwk21U7NG8UWf6ubQYcfCr0FSFEon71pEivtodIq09iSKVVYraj6ZNtk9vLXnk+ZhrYvLpeW4MG
wSSzov6QY6uRH1XeN+c5A5dGu4cmxxvSFJgrgEswVu4cLlz0v5i/BZ7dZBH/KhrB1VyQFJhNY3Aw
c4RLrzK/eVzLdT814AjjbvyxBOGkeUaNz/ELLa0FIBRpyVOtFjafAeKktmPx7OqZ+josTuCq1V9g
J/6rpdz+FEljMLhAxSDvi5RLvmVYOAGTNduxvHOh4hLDazFB6LhRQoF6dyy9PCLYdKd+s9z3Towg
wgO5DhhbpSI5o70fVPJc+sOfl5p/9uLwaJDTpk0+QtNDN7PUqEIVS9Mgj3dlZ6/qsN9OhvsxLIiS
BHN9Zw8xnjFvS6W+KmBeTV7+Xi4hC3ubtDgolISpIvHgbNpKe3kh7YFCwkznwMwgcnT/WFn9d61Q
utTBNoxxFi6J91gXPdS5kdqCMqrZDGNGANbY5puAJY3DXE200TUgUr7N8xefUICV16Ebmqvovkur
38hF1MqD2PvLs0vYTeBwmFkSIo19LGAV8xVOZyuZz6AVoNSJPeFimwgDh28QfPoWlaA8yIC09Qwv
putunbA54Ft4ieL00CmGY9p57wN8p4s6WNcJqWJspfsR1QvFDnEPiCVcuUst55IvPVfPeB5CpJ4t
K4e5IJ49Ry41+x1NECuuBCJiNDxEunxqSiyLM6s3VmyCZbLmHfV677HrxL6ym5NV4BYMDaN1BdkT
2US445XGMgTyhJyhazBxvHuJe7L18poLH01htooC/wd14o6mZqWW7rm+tWiSrVWInSSZtz2iX4GB
jYnNljlC/x0mcgUL+MDoiwr2pguJxvsO14BXdPdl0h9pAp8dz/wFfvyQIyywCyzkU/HkLnGMuzTC
Hiqw4qqvMWlxF2R4jDqgqI59v9wWaOrPS25ovObQFwNYo4es83ZkNeJZZry6dUFWxUm/s1AxafjF
yHpdZt8DDFJvCI7BRCKSeCWfJ7EfwEi2WDasoLvYKPJUsBxCj50mWR3DC+MKmBqCN0CtJzQTy4fj
v7f2T1ARRYRE8QilxirPndxAuoCZue9JXx+WfUBfMYQbzCMsuci+xC7iMGkop7/J/DMw1cLHonoF
GGmpkyS4gWDjJIY2KuSXQU0k0DF1jfeZsCy2KwUJZbkrOqCRBGra+bJT5MiW9lcqCcv8dDMm0MHj
UkIWW9v2vos35BfdBcU3BTQqsXvtvLisBzIm0MUGS5VrP9UEeVC7kn6nf2uwpulvo7+DhQtius80
BguL11Y7iDbgA//kLpurQbM1zvaLXX66kEUp4je9iZB9i12G7C7G28vYm5qEULaVPzIZUCyspvI/
K+02bErtGJ4l6nHGNEfl92cnQiLI2rj+TEhNT2GWsVUdn2rAKFQ/zjsH/V1KOK+eNMUzawBAdZNP
tlDz4zrjxeCZn2JUhSODyCXcBai6GXhlLlKz8eZoa/p9WlID3zYcaFxFfE0msG8/wL932HDWDgjG
IUKVcbvPihuV+lui24gsVtJC3GfJbzjiLUL5IO9vaItbFEA33rjxsPCptuLq21vcYwUGJGZ7K+to
55a5t7P7hg242lKSoIiO95xKJQcRA8zWVH9LI65zCu4HP9El5uv0g/6QQh4O5PidwlqIMncdWSw3
kdmFfcp6NSVWlHc4jLAckOWVMMTIuYYYV9M+91xzEYg4QbqDihgbIJDBFDvNuHhc/1iq6hC641VR
wo+Lty5tFOBhT41fzh8edqxJSibV7oVYw8/FcS8qlSdl44htl+HQq3HbJQwNZn7ajb9K5fBvyP1P
OuOH5Yb44yZFoMS0u0ewv6JA9zZSB+IUkw0PN0m+kfGObs3vQO5QPmMGF59JC5ooLwQNycJB6TQW
dlA2GmBiF43ZsoiWE7nFt1kx3XayijqcsrICa50GFzeUXJWB+yKcmzo0GBBUcT8OvhfeWXNkEJr5
p6BrWV775joWxAjGg7wbBmquUpT7ToZsmRuDmJIwg1v0EMfeBEQtLUCAyGaB3ht8z3a2lzQslYcB
OvEfrSne6XlkC8XcKJ28m1fotcFKKEeO1yT0GcwmCmYn3VM0yOQQVw2E9O4xqmG+me5jGEHhTvn8
VoXexdPdMSJVkOYT/r4XdS23h7/hZPqtnexexfKhm5OnXrWnwSdoipnIvgUUnHbs4GzPe3Az65Cp
fJPQrFMx7H2ruTJrOHshkqqUpGbSN8O6QdqpMWDqKP6JYKqOkH5sL/ssRPkSD95bRrDG3VR1u8DW
e6/DrhRN+0CkZ1Lb1szW1gHJI7aoPkfKC57T+kEAKZwxHOgcP1FQFXtSjQ/hAOiWOmp1u7uacFjn
3nwZBtTlGIQ6nh3uE4XgNJcgAbmU1BBtPe7dgo1ndlOzuCGaJPIoGZuQn1y8TDHu5lo/J2QjUgME
B3YAe8ljdWcNy49caj4t76V2mYtHhH7bsVcxifWZIUZrdyIjhbaXN9or9T+0OgisvXjL7mVLkubL
0usjjfnjoiUEPkTJgpF2gCszAyUcuP7zZAfn3McZ4hAZqdWVBOKdN2SHIYOCZepz6yMk0MmuLAHK
UWHQXx2Csjq0ORE7FbyZdrkl/N6IAW3Eosu8Jopx7IyaplkYHmv3a0jDC5XflsHZNzPpVeG5v1RQ
+6CdX6Mi3ivFipMJ0KYtih+P48v3mrWKnKNJ0CVELGJa8O3U9TWAXc/cgLt99ydV/uyD4ZsiG9n3
8qhd/qDkmidKk6T1ejMS63TMBehNxRSRW03fuxKNaMJoRVb1bzqTDWgN5tlBw0YjlKyH2btROet9
XyQflo/TJbPV0fUR+RHePRGRdddKSu3C3lARbqhVTpY1HoqYxOCKJyUn542O/9u1CFAi5+5AjCA1
j0Nae948Ep5DQWSjF4ChzVrt4ITxTzFirMKHxl1W1us6Lv8V2XKlQ30tw/5JtxH+awtK2YgTIkzR
OycMKApNIhqhcfskd+50+6BmDK/xCDvIE48LBb32a2gNHGSe++E7839LVT0UOQpfUjH2dVZNYCfN
jzvctkqzdyRB9yhb8+pnkbhoA/lDsP1bJT4TEdMzRI2jRO9GThI+kHmT23xHHsMkjH0MEto+o480
J1dNly4V69pDVhLO7r6ZU6oSKf9I8CoIveLwZ0GGtANHRpuS5Gece7+zh824+Nc8yehs2Z9Pt9bX
tz+VghOlYhjMsc/1Rg7leBd7IWzH+uSEBfs/PT5OJQNzO7WOfVOj93CAGsUISyVU7TZj72swDWQC
un1UWju1cCA3tbtxof+QU3RJGVBw+rTxE72M8zMuPVdmy69b5SxSQ7gp8IzyOB2YfOn7YghestDe
YUll6TCM30z47idH4RGLrWRN68PdnepuVdnZO7belZNCriL+fI7Vxg/1T8DrF8TulgzWjwxpl7DH
J4n3Z5V4U7HVjIDAno7dJVD47zMM037H35aFDF4wabCjl7yqy3SSNvJR0dy+ztm/jNbN2jxi3UpA
OYzZ9G4y21qXQfowFYCq8uRC+/EryvTDEXO+Gmr0wA2Vfi4IpOG/DF72W7rVf1NrFCPg4beT7YPn
40MgFI7PS0gyHjQF7Q3O7Y73Q0SA64wLnDxKsEuoaCmuYR4s5pnJwWVuR+uuDBkB3RCg1TzijlmW
R9+zEfp3370Ouj0zLYcfGO6LAs1HPnts1+d9NAJaE0y6ohh9ou6v08QtLpz0s4K2aFloNkRz4YG9
j3Pnrc4byNmudXXixaHTWS7kLFY/VodYjcSGA/uiNfi2bY0s0xiJ4CRYToOLKbP11QIAb9jlk33s
XOfkYEm0AQXTdL94FtCqiCPcNejB01oOOIDLn9KKf/jAUKOi5DRqOVtWsY/wkbYBjklKmdnPd7aF
ObU08x8TqY3nL1uRSodb+jaKnTKmPZbAJiTyR0rfY4PlpViCf6SU3re1OAwJ+KcgoRIqwpuZe8Yx
UEugCfTOYEUAkeRJ766tifWicbJv7dASW44t79XCaIJ9KG6D/DsaNCC3VjwTn34K4dOtDBVOPo27
kNgDZsiwVecbttxt3/wQWecihteKiBnT3vj+jY8Xw8PIwDh1FQb43QcZbpfUHi689eE6lqjRsjbZ
ZAaHhoGwClKxcMZ04wcIjtulNae6ag+CbWHTRwBwcutUumAzfVX+FVHwYDG93XUi+swQ95Ds/BAt
3at1O4rquXsnA/kgEXHwxN2zYOAoUOkbhk1gHbZKH4mU+MXYBm8JW3s7II4vO7JGc5gi5CXWC5E6
pXqcEnWMzPghuurH3LzsHb1rpdsTy/+HBaIq9LbpbBfeMaVU9TXbbldj/bGvUV78sI05tR3zHcPc
Au5gkoL2ayOzThEw5zX+TTPfc5jdfPgOJGNRPMYc4HcBhjMnjs+2ulkJG0Q+2n01Sj6riQQzggJc
lHlLh6hSWxprQ4eotN6rtjuZxn7PRv+3aNODFcGMnLP3ooT4Iy0O6NL9tbFNaWyWnfSvFsmqrIT3
3Tgeo2Lah33whXN8Y2rrSwdtfR90YY5Cp4s/WgdMswPN9S4LbytlWFMTMRd5vyk7B54i0ZqZi5oa
uocKGKk3ldgyfULf2PW4GLGyJYP6CQbzz1JiJgKPf3vQAGSnJWVNhSwOUoBYWb4H7JHxey/REMtF
bFp22WHRvGjlv1L6QJHpxhZp1gQPqEBTR1LBnUc+oVDVSZb9iW2Rc5cQVwoh4Kk2wVUGy31hEC+O
Zfxboio0kw0hDgwnritNWYD0gbYHRxAb15PCNOuU8auPOtCWOA4z90MKavgiuZlqHCZXCn32yPwr
8611kxFLRJ5AGnhsksxT1sO3J9Kv7DjBMyyS+JOd7xh3ZpHFaF7lyuvJnjHyWvvlN3FJX7UT7hg1
/ooxBNkov6rMuc5Lv1koYlKNHksmV+kDLjX60bOaVy9+y6ULxBTbknR+0h6y+8zt1tfPHXlwoT2H
RG1Ne7vtjrYaTxodXw2wMCK62hLeoS6bx6C4+cawYwps18vEFGFonlJrflQIfAxxBqhJNiSwrDLQ
MjO6pEG1a5dezvDgJF66pS3dMW3jRU2urq0/u8I/Ez26W/BsxloQLmedTDu/M179CCecYjk9LY0g
agyLeLExuXi1wLBSQJ9Jw6tNKGJENE1L569js1omLIlW85iZyUMkah1yk3/PafTbeqyA0xTkRKDu
sr57W8Bml1W9HwaKYGegJa40xqBmPFmec6HvwxEyqEcczONqxJRbGs261xeEBdrP+S3/oo7P/eRe
itE+ihRNrg2XLIkPI1U6a42XaMBfXiEMWaUYGIa2fXA4M0o3eZ1xPk02ZYm6bdoDm/MywHpiOyFx
IAYXjgMIqL2Z6DTbrANrog0KIX4/nu7JmZstwc3pTsHSr4ocxjVGH0/nbxkzHNunIpx4UJAZ4XMc
CyJNuzDhY8iSJ9Yy2aHovHbndfJi+zCwmqBoPjL+9R42qJGkslPQQ/GbbQwVeokPS8Y/M2lQ2/uY
YvTAiZRPlUDRTeOvHP+PGyI9FgJsf5WS8u51h14jCiacs2BIYd0+c+uZfo9kidgejl0o7oyrz4vX
YMlEeQS714/JnlD1xgibniZh7vN/SZEQ1XPY4ccuHH0KHerILsu/LeJxxDTgAgth+4QeONyWvsEn
KTvnnjJ99Ty09GviCWUeI7AeeVU/U3AzHTyINPv00EakaQ5gA+tFBFkGIywNuaacWtr5MltmR6AP
KgiuFMW9No3dV9+Pr2Sf7BP6uXwYDwEDiXH2ouc0LPbFMv9NzYj7UDJnyTrF2KdGAtp1yNpvunp7
fp2kaxgpB++OTMBmDPEZVc7Vrybv2oRs6zMsyyzHHRBKM8CTJbYQAmevmUGOWTbusWgwMEkHH+cc
fvW1f/XCYZ/O9bnAlCJlfubShW+fgWJJYbjEyfIvyVS5IuDLv44TCD3egSPZ8ummqHDvVcraxxPU
wc4vzq4NVMetiuuClAqswy622fMyVLyrBUMvJn5tUHyJjgTmVjrHqfCfuOfvg5QhZoVKYGsZZR0z
WRAxrGAsdk75xrJPHxIRPJCK5LKDx/EudHfJiOwhjHLX58tngv6Hgxhzg2vcdq08zGLFpKatb1kr
ZQdgmzoD8D540mZe3wLuhafg2bTOxmvwt2vmp8nkX8tOvCunf1WYdmNWB9sUWWWLspFM7RPFHkXh
QKlljNgnIbLpsE/gbTso2CGtYi6f8RbQRhtDwm1f0hfWZIRp+yRV1XwhfVk7Po4rsp1XbqeLB9Yl
wQ6OxyHCPBziAJpV88iN8UW99jk5MTWAeq7409IKy0Oj5ICXhHW0QzQmZzsrUZ//8Vh04zhKyXry
4seijpE6WlpuE11ovMho2AbJxDiY7HrFvoA6bX5q8248NWnQbI1r3nMPX1duJThxkLyTPP3X0GOA
CyJTqM4LInUr8p1GGueo0cSupjXTJAAc2wlhMqBkzEbFFl3txm5RA/RAnMPwuWmoOfOh9vdJq95M
gEMtUWhGYCYcvNneNEP2l7fsWNp4BBxcPoqCLQKlDzYJ/Kzafc6Qh9EjNGvdwJAR3sBhqHEMBzMv
cNlmfNLIRh/jMeKvJnRyCc2jzInByfLD4g2v0sYM1hTut+nQUuTVFsEhHlthvYZ5+F6DdetL8jJk
3b26vj7AGZnXwoxHV7e3VPWyAH7SVevA05dQ9Q91z7ZmCnCo5zmluDH+y5SPL9KPSW0qggSuqHOW
AbOs0LXhQoaBXpeL/CoXzr255vAeWvmc2sFzZWU7i21DGjProD2ldxvnfRVKNNojat2pjz440DYJ
c3a8GGQSG35TRCvdY2E798k4XANmX0RJeee+tztClsrpRAukANa0IYm61Xcl3YNxGdsLLgV+G+9a
KUzoFcERyngb/l/NgUW0e0Hx9O2r6SN2XcjX0bIj9D3chOyI105CpbwM5wDPD7nYNkMkPaID5Rg6
LNZgUXZqyPK8+85i1HYJlv+W9KOe1UMBJiYNJhYqCxN8STQsWheGIr5v78eM4yOZ+qPP2MA0LDkr
zNZ1KT/0gik6i7NPhxLUTlLJFT+80CXu/QKk9tyCmlP+sslvnq8kGeP70m/zXWjZANwWaI5lIj1w
GOK0wHSWENEpEex7yq7dwnELrpysQqYwbNhQWFOQZDtoEZx1JH/UebBRVQBIoi7LVS2Q1mYlzhWm
lJTqMZLZxHkvLPHitP2r+f+g3Ynfpjk9yUi8tk6mdnZqDlkOezI6LzUsT0YHscrmNa11+58Ety4q
/TwUGBKV8JiitdfGk7CHUJXfFYqDVYXWXxgO2IVJ9ImMZpzNTr/NEKbFKEYucRpQM0RMeabKiUBy
i451mRsgV+YHVM/60xPuX8cXcedG0ZeuwfgpbIRpcO37HFw3pkPjZ+9W7XRIJcCwlTd6IsF+uzxY
vom0fcmmkIeDCytRfOtT/RlWmFn8BG+yud2nowg5UokWSBJmWoIFgb/Ex+SWIh6VCO2w0c3Ds9/E
+8RU+1YlX7pjKcOa92FMJiT6zsjC0BIQs92zlvF7yS5uV1qo25u8ZuQYNq+DrCT5C6mz6eZx39xO
uhBZaTVCNERct9K+Qtnrbu3QgliFED0W7c5NwptxondJh0uYClRm2c98sVmeg5WZYdu17fPQjZcU
Y4pfl89eZfE9l69dO99XYUjkX4VxMc3Y0cMwvyvI5IZV6Bw7MRMVDxMqgr8y+R9Z4d9XN/qPxIZh
YP7VzfDAmX7SAvqHRyRULEeUvXjxwtnb57WMH2dHAAUWLznZinzX0BH95SjJ8cnprWKJ1dFJqtPQ
l+G2McV2cfib7IeZJEir/LGsGfw3O2gXjfa6LiDNCFcRiyGnpxwRYz/Xm9lriQyLgKTmA/JA00fp
itTx30w2b8jIfvjU0WTl+zwDVgDiOlfxa9aHHcsYhHWaCUZUvreEiHQj4X46fJ1ZGeHpEWJ/6xX6
fNplJjtYU1twGHnXPrcf3ZpfsepdigyOPwawSISZLeYoZEEsBLPO1y5ImKeK+dl66IInp/0/xJvc
whk2Q62hnFI8UB7sfXKIq5jiiTHSg3RmukQaOekUxwTod+Av+ODcXYR4Jon9d4YeH+jncpBc1prU
Y3JtlFetEHgjIBuxyOMt80EIIcTaBoKuTIpsHU384aVNfpbSAAplSxWDuGjHcdN69ipUbGMMvAYn
NFulx7+q+NcCXhBuuNWDOTQWKNMufugYzgtp1rLnDV4gVAj1QHWNBdUWFGo8rh1qIdIq7FPP+iid
u0Pk4cob0+EjzItrP6NSrKg7mG/EuyZe/mviYSuQow9uTMQjMaJZE38PToLju6mKTWaR4dAMjEx0
zxiyKTTnGYvKENEx1ywMxX+V4Z1tKhzbooUyaRwI+gPe3rpvN5UMiQ/DA9pDzYgGdakb82U5tzFU
4hzdkAozNxfhMoDzbPjFUjDjchoHGo3fHqc0ui6u9So0r/Ms19XE5LYERRBOpDZPLNfDr2Y4pTFJ
sH1RanyOAnjH0YMTNVaPXTqvUUOZEYd0f6EHxwJGdQuWdRi+nXnS/3RSy1/UOoJk0NHajmj7mLKY
/q9Ik+wJuSuNbRzlMblvfg1zFn8JgLZCDs8FMptNPkbWW1vV808hM8y9dmm15zKy7K8MzcDJn5bp
MHGqXd0h7V4ndwJuvLTNytIlPJHBczF/OjaeK1EPJDd3Tr1x0gg6tI8VXNlRdICSxJ2RYMqtffZD
sgCcMaRD/7BgwdlkBo15r6r/bF/kG5aZM9beLvmtah9/WY3CsO1L6MydQzxL0r+3JfBba9qkEidJ
lhBgWZGKvRKWAgk3GAxUc10/DC21QtwbdFPQ3lwLvsnIqJnhfzyp93TKPjrkc+dMGszY1kxzik+G
rSb8DHZ96Z4PJGDxzKfdohLnHkuQI/dtPJ/6ZSGLDs3eQ1rjUypuUc5VCjWkLqmbXB8SXkwANmeM
hmmY6Q79R8NITfKDd6UiCDAwvsdDODYEKxLH0/c+k0yW+jRuzk06kBTphs/nz/fl8mCPjpecA+/2
d/eWoqOG+hfmCrZ+bcVQP20rzedVNy7zNRZcpYipYfpQCEm4eowQguxGurQt+kUEcOTfdr2NZMH+
tDily4g6cbYY1za3FUoXUpkYpiC6ZyDuyG1L7vUurxj5i2yxP/VEHcHMo77OpfOUtl63ybvwPh31
l4ssvhi8g+rC6wCqc+gTRNt1+ItzB3ePYOqll+SAgPIlKolViDFITN74UJdDvaU7gfVhSLJLsWL3
ssThLj59JAOzrR3Wz+UDXcTvLNmlgBIkREqTau3n8TX1p0OUwt3s3ediiZ4XkX2prKcI7vZJXDyn
EvEeAef51umGvRkSLuhqwy2T7mwUpontbumPzhp/nJH6rZJwREJ5cXNiVwa2jfNY3y8IPNHVfpSe
+2A71V+AAAqjUfMouoY+q+G8l8/Nwug9c9y3KBdIq9yrqUAN5S5FwpiyH2j7R3Zxy3ut2oOXSjQ6
bvTaonUjoAoONeCOVLWA4mdv3lQUaOtIqEfLsqJdqMPn0WGnSl/3lsfTZmjd93EgCCZtnyvKqLve
w/NsF5z4WUx+XIpk9uwzQ+JiYo+/pPhyUi1ddAmDvssjVCRj9cQ9chexrnFIdzZ+jfjEZbXr3t6w
OsoYwmLUqQZK0NHfhGR9GV3yRYuzlfeKGtdaoYD9F0v7h6NE3ra57jYh4jTpIde6w6PlGRA6dspm
zLH759zvIUIl2asFdmRC6G6z/6NPzf7H0Xksx4pEQfSLiCigcNv2vlstrw3RepLwUHjz9XOY3USM
QnpqQdU1mScxoTro7TARrNKJJ1OPdPS3ZC5lbTu8JYnD5L2WoOV14+AEhbPlM9klXvdHanF5Kp3m
3hPnyNixXqHxgqRQbWBy7pQkngDz2SqGLSlzjdlQDAJM45HyooapSrePDHeVKvkp+vCCHpVyI7f3
TZJ2F5SnS5yDHktjojPnDi4XaO0Cjx+YdnJVm4xDg9i54LVDXK7l4VYU8e8YcBKETQ+uq8Xz2pjB
0p3gZqQ4EJyRkqhAD9bb4ku21V8rqbU58apjp/t/oyVvbsAEBB8kRsxpNt6bmbmyhILLC9pi6uRH
ZPNdzfxsuR3++KBYRM2w0jwd7Iehf3g6ShLbQMtMNkvm8OOIbW10Dv80eG2thial34cpBikvPPuz
ohTw6tpPwXmXif3UxNHGHIo10/jPXg0QhEr80L1d0lbUqj9Q/K87hORTisVBSFx2BTMyTWj2rgxy
wSymEc+6r6FiKvL2atS89amY7RB6fYk5uEp2A302LUMeUzJTFlRRa1EZS4NsGatoni0L8IVL/JHk
KWiZo7CEWeoiOVVIrJQefFvxeMp9xeZM38SRCQP004W20Zi70m9/C7eMlyabg4KhLTf3LcV2yvsF
KtD7ThC2NOJmTDDSydKa8vgsUZ268qugpIoDgFOeC2jFmsMtQa+AA2dFSQzux4gREBH4Ppe45CH8
jW55RRO2pixaNw2MBN9exLa+aZy/RiPu0PhXKfki0RDF9oMdzHzoBjYkAHnIlb2BhXgpeszHMEY0
B62xMcAxRRTDFrD1ye8gFg1jBLcBLO4BljzwqTEHdW0NpyYDgiXBOfAUqYLjoCWEymxOQRWy0S9X
UciUFltnCFuAoZhHnKfp6acSEZPfPxwy+qg4FgaFcGgDmeXLis5/OGPOLYpT3cLq3KDo8xDIGmW1
qmS3HpVOroD87jXKfY87VJjrrqhuNWgCntZNhpcjKZtFF2dLy6gAAN/5ndkFrwqM5oi+6vbHAK6F
6XGWkW9KaFlYfBaOKzZhvkLlDh0KPCVdAqp39EfiYCfEInX2vra3kfvCLox92LhxcosBzrBO4X43
r47FBkO9lhZafwMxybTCzEaxfBa5eg3HZVTxmBpEFYGQYbXuMRIwDlmI/SC4IuadPa5cBjBNYDVT
ruVgQ1Ayq+ml7L8U4V0S1/o4oVLnx6HO3ZipRr6p9u5bxXsAtSiYuTOcWkFtL8EebnzqANadW6K3
0dljzwRb0aT6xvU+scnt5kRuu9AetjpBHNa4PDqf2FxAehJFWAIdZMLdmUoDqi8UQxYPBYJQ8p8g
tVlLM2uujkaCUvkqSRxkp1SQJRtMfKJTcskbAX3TfnA7bzPnYo370T3qUOVMlK12C20LRhyrJ0zN
HpnBcX8ps2QfVxM7DYYw4b4xv/QJaMqU7eOpPdajYHSCrurDZ/Fikb3kHLSW0fvKQ7eRjC8pbyeM
EBsLg6EODRRQ96WaLi50D4e47hRuK3IUu7yUlViW7EJl/+nFbypvuX6WsXrVMXo47JRJrXS2E4iN
RHyPMKJ4/GY4EZCBgFQgr8TBcOeUEd28uSSGrKu29WxlJddLf9NlDgH6GIDFlMVTAZUJtUOT/6Qk
9vEHS+dn2AdZBm/6r9PvIRWnCfoMFuuSPWTVvvghbQ5grEqbxb3Azjn92hKm5C9CrgV6rcWU9Syx
Z0RFvnWhmlegtwz4Rdj1cO4Hy3zQqfHaq+2IJ09Z56Frj93QHsPod6J5qONpNUQQsbiMcLqRhBvc
IoR7Gv4G3MTbLr0PNkmFMct86xIEPEU0dmgYeMaR2BFZmrgtI1fczADgLPEUwRPmVU7lbwxeYZQn
CZFZGNVaoaPwaPuM0dmqPoB4Nt691tvXGpd7fQ9URJoWjNWIlSc44Yz4Zy3VvvLB26nsmXr9XDWA
dJhVN/Apwo496lsa/6hAR8lvSWKDY4oz03sbXSBeSIK2jc1NBfIZ6WmzZ0V1mIL+o1fZb1bLNU5o
ILLB2fGBYQ4vY0RUGaYnDQ0bUpLz1P9PR4x8xSQeEgyjyGAEDGb/UowsBvVbRPrCrJlD6f1yDMPv
qjY3Wpj8Bn1xkibAaD4S2qAFeruzsEG1I3eZhv42xEw/rHKJnp4ByG9n9qcyeq/qX22SxwSlxIBu
F9kIsaZiN6Cry8LgOJru2q7YO0Y/pYYercc7a2aXwCUIJqJQ8epvtwmPPdDcjlGM2cY/UzxuJOHI
bvalNw3EsWRlN3sv7XYa5AhLzGJmyFCG/ubB+mu6L0qY4xR6O5MSI4wV6WT+2sCAzK/Fv0LMik2b
ojc0scE+KS1eG/F9BCnmMP2ueuw47a9isW3k9kZZP4P1nXL9S04Ia7ox6rxDPVbBPQ3FdijOVCRc
HOyp3dcWwXbafeTZBbPYYBInusqbTcncmYf/YphnO0VvAbG20540gDWymRZTMkNchyNDcXgWxWJy
/6bqVRTXJH1UIV5H0ujMaBUO4G+fMvYNhARVlK0pxH6boVTBfNILTy7U6gjKIPwN9TLBdHI9trjI
kE17jbVsmZRnHYJ3FhFWrpAY+yTm6ttWsH5yPfBeEHYD5MYgIuDuIuJzlwN+joWsGPD5bQyvG74k
jRXa913ppqzvS3YV5t6i+Jyorpd4EeDNg7sIqbS9Hkog2x8qbzf4cQF0t82ToPmnUVigX3Eo0a1H
HDyy6JGnjHQjtbCYU+cxcJZt4Z182MS1NSe7QvUYO2qsAa1QbV1L/LjoShSLHY8/dYLtDFxeAMSF
TNim+mp8YCci2crEe9Ir1oVhXP0LSTYZ7eSqBy9OFixLa1xh/sIVx0KCMryAF7FQTbSLXZRkbNIr
PNUTZIACkk04eXfT3DjxN3s66J3ZTSmxAYWwdpljSK87zIxpoX/qw19IGIyJ/xpprjvsA1AupXnA
BLua0HXiHeEo4pXvIDiThMYMbVNnSJQ7femLdtOjgZCgEzTcAIohn+6/BwF8a+kR14ibit4NW4rO
VpRqNX5vbbYfWQUIrat2pFYyXTN9gsbsiL2S4qsVcpfGNljoZ9Oz4400kPGn7MjYRTtiDDSYhpst
Q9JF+Wutw+FXCv+nQntU8glY4h8ZiHClXjLzNW1RfwNO0MJLYpuLzO/2Q3ZV5XGK3jwOshAsTe5C
lEtgpFJ5YX+vu2HBnDAf6UpeOgNWtQGojb8yXclyYJDkxIzoYJZ6lX0GxZM1QO5gAuBPbcier2Zb
o958dRXUAc8kGkXguyMdN/HPfVNf6+yzQjwzqfqkkyY9BM+qiF8zrd8gEwe7t3W56bDrbuIywadE
TIPUEIsyW4t22IXY55qbxAp/NCbynUQJIrytZrFldLM1Z0kMONF4KCMqYFp14XMNV8EMsufczs4N
Tj6H4Zct4me3vdUGucc5OEr8R+gBzz76H2xjJyU+WhdycmA8qbY6x+JlMH9MivC6fK8Eblr3Vscf
GNkYj65TdZRNdGsJN7ZibatLa2s1mCJpISICCZM5zcjSTl1AICB/i5G0YC2WH3rBWxPX//w62jDZ
Iwsg9V571ME0+FtQJgD2qSMDZiUEWpi4tPOLmp4nREbdUFw1AtjqUl9nbpcvfMZkXReu9OgWtO+5
/4cYrzGOuSBZLSZGE4tZ59Qbyv5VB/ZhEldTPsOB4bXv91HRrAUq+c7WdsDpNzLTt9IZVx1LDrQO
BakkpwaFeuX672OsbcQk9hZTzKL8HcsHCpx1gtmsNsZDlQi2Fh9N8Oxkp7ncDRDVTT0RvIQYot/U
eMHhZUqJXr6JjllAe1bBeq146SYaFelR9yH5g0yykFAZVPAPAfyKzRI+yxgxK5P3/j50SMUYw2Xm
qSGJSlo/4/QPiv5ediQ7Ie1owreaVJIU8aTDKsPGSBBN7AXrmjseeEItKvoH9P9OxT+ZTKD27EAg
yucAHTfaJk57jW04sUNa7M3geYKGVvG3G0sqOPGqQFRl4tEQ6ofTxXmamAOaDC03usvy+zdLwI82
b8IB3DR+GeLaDWe3DfYMHfkKwLv5Ncqcc18/gaynQFtU8LPb9D6VvJsm9Eso3g60BhTI0cBEscd5
tNdZlXAUOBi/nAdJmpOR7EMNQ06C4cMZMA3LRa6XL3oR4TFrNpi6lhXyC1tcyEjGUVu5t0CcE2ye
JCPVH7zqvsVfZq05bzbvmxhY/RAbpp3c+KuoPms6LEPBuuLqK9tNW38LIGqUQj2j8JA7imLLv1AK
qO6dzqZhFIESEqbAiBT4iOZNsOZE/wohm/9mZOOxucDJVYKcd9FUeD7eNFyDpaPAazcbDckpg8BD
YxNNhMFyqO+M8ZYh0EuHKXCnkWaU2bscowNecmyENDd+chMQLHRxq4NZrR2iRAo3iU23ASreqr/p
WavwVqobHsp1SaK3gGYlNgWvk+Ib2/lLYF0RpMHpraFKcZkH/fwUHC0XrQJcJb5eaiciJCzjKBV8
4lFuOp5fFLUx71t8MQeYMEayybX1xNgdklifoww9+vVzkxy6Yo33wspPNqpmREogle90I6tm3A4i
25r1E5sCmT10PpsQVXvPj5UIvKROBjcq1pHlC2HEy5oSV+vf0uKSVNRHTbdCNr+PsznmlR2C8fAn
WhA5sSF9H5p845WHCbrwxHAlzMn3c/DX9CT1evyCfHhpjo6cS95K0fUr0sCOhL6wwtt5PBJ56nEe
FssWEWyIkpFEAd3pftPwKESx6Vguj6jr0wSqAO4DkG26SwhIMrD8j03SBIJTad1VsW/I2Kki+L25
fGqyDCsZaU2U2CkQe1/uBQqXwcrgGo03XWvx1zbIQIdzMK6S2W4g8OA8msHbY0HeGFzYpFZGmrey
fP6gfgBweAKP1b4AFVprEXpn6XKxO/2FenphWlzw5FaJXR1YrKtfxvIDpRV7yUUJOVVYwyo0cWQD
P0jBkQsTYw9uJEGcDwYF7ulq2Q/Tl0N07ZiR1sQWxI+9a2SdE//1fwBQAwt9KgkwlmtDvZsTegRq
X985ZkzmjYDPdmgvMT16LqHhXHN1BdRiEHRDqiVqwoNNDIGHPzXG1cMCdYt0cMXQkUfwZIHcBy1g
dfaZogBybnpmwE/CUnI1rLsMgJNNwPIG6QNG9TZ53hJ/YSDwGjZVUH4Hk8YHdED/IIDqVENGcBXK
MCwIUNjjnpfMOtu2Fa6wVHiM4oOT7aUM3dOyvgx5NKei9NWlSjUysJL0FwLQZ+TH3TqbY6PDDOWd
hhpyCVwAWUTPeA3hCp5ak2M2lDN2Xrw0pXUbejBIyicRxYMXWLPYceoQ7RwykgZvq96ILULZedfv
HsXgf+LiJjOSjUqTmtvWjA6WDPYx6gavJUsUJg3wRY+4OxFmV0R7vHDRoXXarfR6ykk5c2mn5jpM
I29ShfPUq0Yo/zbyyy6ajrGVYuXISlIBDZWv20z7YrCzKywmvOMsBRht8sMCh0KTqHFhs/VvhInF
TGWYukC5ME0z/H0295SacTR06xAa40MbmXw5hGi3pnw4eFuRx1FyMUTLuLAxhAzYTVIFZNU4GAUn
VpasQvnoIDTrnb8ykTIX9Lb4gggXVeaNReXVKLyPYQjY2SC7SU0RIkUPoetqyH+neZHdj/9c5pQY
Faxx03v9Pwaqb57rfvvh2KArQqDpzh6vCR1dgrRzGXhMlBEbXHAlXGn19G8eBtLOU9LCgqr+Klsb
OgY2M68kS7NHaOK2CRlnjTdXRXgNKpQY7JDTCQJ5IuuVkNpbCQue5UxUOuciFP9Yj25rulgHBVQu
DXAsatNH0Utpa1wSmDiIOZE6UxrcL4Nv7UNU46YDHQK1bOxehQbRMHdfB0K+0KTjyUB3CPwnFIRN
axRbU3CxMnlsu1uEY0EqXtjZHqR3gsMO+XwzlM+Djyofq5TDDkX7CcnR1ux0x5D90VQCcieYMpSi
7h1MnsF4r9m6rgmzMF45Nk+m25MK5zQfvu9sOnhxiKINlo9Ic2EwOqRBmHGMIHq8dZZzN+Dsh5l1
1lL6YubdYfqK1WLfJ5AitI5KEcmsOVxoqVZRVR8N60XA1kDlSYICEQsoXiIaeBx6VCImiygaLu8r
KYt9KsNtMao3C2teypU4zEv1Wu4B82BVY6gOBDOm/atrZ90rnEapT2ZYiBrWWGWzG9YbmO48k6RE
JdiujCDaJYS60BpSsfSnlpe2KJnZ2GuNv4ZrOOuxfuuaexO8QhPwcCXTFvr51RqOY3Qz6nMFTDoF
L1UwqSSqaLSh8LO0ZcW6gc2wLZGZJ+hzdAaNQ4axxINDj545hm1rQ5K2GG518qGgYZRvOqo4367X
KH3WZZ+eJ4rFVPueuY8uCpOqP8ZMwFmwL4wMDD4KxjrvtyNRL/T/R1U9eq1Z2/7DrjkWMOrCcZsi
isPYB4680xnDkBxBM4SKooXEF6JmyKzxa2J4LMnQbGejB86rvOBdrTZRlRBvA2S0medGs6QfM1bd
YCIK6X4Y5ObaRve9O7glnt0pfE9Fc81wDc1vdD7hV5wRQG6+50ncV6J9yTFNW2yDM6ffIVc/uuOP
ggHelX/I5Rc2xNpJwXkpiStlF1zjiE5aKEdIXnXFMSSGNYkxyyjnpTF2Omr70nCelDcbViZ1k+V2
bL7H6L3scXg37kWLMDZeXR61qLaRbcvT0H4l0TWEf40gcxFb9doLGn7YsNHtbpfFAhhys7Kw95ks
QADJYDhol63lvQX1nIgnc5NPmYLSdvufyiT3eShqoL9BcJRSbYPG/O3jFIWkOMVO9FYrEkVT7ImJ
z9lWGu20aodsOxiSGXOpw7mgcCxGyiXOUuZo/QH0xnOj7LNC3RAy1IrBr3ttupND/OfAxuQgd+6p
P9xcaHOB3xjLEKuEhswIjbM4h6WOO9PUOAPEWuAqD5nLirRgb9StJwu2WjgSjj37KcyTaSls0trD
g8DCTIjSJ4pKAe4iPYKLpHKKoi0bJqrtJD8kGgtfAynsAtIGpOW0PWPRtZZ2IjrMUpCwpFCwg0mr
8AZ56Oar1TXQ4ydK+wn0fiebhqT7ZA0AyUW5yxomKsN3zIzfypczDuTLNmYZ3+S8pxA5l53u+oRg
QQmx2FICavM5/wzsuSSDVYhKG5eh9YiLYmfl1VdpQcw0R74mDV7sASFR5v+poD9UrYX6mjO3J9Un
CsZdDfK9zc03KwuuZYiH07e/G7PBlVa8JkX3AJs37NvGJ+VWlNdCPTSGuoXV8ydH3Ihn1ObtZ3BW
wIrvjWuekFqmA0gOxss0Zs8FQh8rJb9dGRtHhct6GO4Bf3xMjCs/pogULoBeNfPvdTRtuhlv2QRt
wkZtlOTOTPUnw61brDxM8NMQ5UFa5l9GCn2glsdqIEIgDvu7YiCFCCi4Wrb5EmnRUYc1ZAb5uSvV
PPZjyQaLQjBWL3zcOrFxa1ob54e2Zml30ILiryFPwXODreBFj1FRMrZnnBf6bMZ5lLVli/qcFR1A
SScjtrvESGmX2Mbd7Hey24cC+xklPRFs/qSAusNkLlkptU30KUxI0xUntBffytZjqZlOw9rSU6gE
Vv9Udoj9RUOAURab5V4z2k2WjKwm2+I9NLnd4mpT4GhdFmI2T1nQcNVc0KdN+4k0DeEfAtYtzLJT
2Xv4ZZNvXwN5H6LxmhKCWM1qcs5pRPslVb0NNCILNF/eRh9wrj+HH5FduJlGuC6OSUxiUV7rTh9o
24yR74rmsw4pxEtbX2G0xYsOeWnUNLpAyZSY5y5uTnmVfY0y3OOdZw/Tf3gsE/2gfk8TUtQ1RIH4
mg5WFnfsBzzOJm1bOSR++gFO+dY1/2zLvEZmdUOTIN/5Bncn5QzoM3XXB6BeIZZN5q3ghc1MT8lB
wOjclck6N7p81+nVNxmQ51RlP0aojkZgnE19lKvU05Oti3IzbrJ3/DGHxnHmqd187Xd/yN82gW18
2oOG9MA+FQ2bmkH5Gzz7G6xzq4mdq+1ax0Hpx6GCU6wVl2yy/kTnPNWdf6iN8tM1qH61sDYAwNNm
9b32ztmxdasewFR48OGSS5G9VW7NAwBZcHKii4iih5mNDEntlU7shRbb+y6tt6lg0uf4yCat+GPs
+ATTXKJsd00QlEH5w44a1/C8ddFvld5WF6eMzl5rbx1hfAEWybAhxV9okA5DoFaa1Gfo86LzMdgE
r25HpKaHSLQs4i26n1XdJbsIsLNXIPonHrUox09UVavM998Mc45LcA/EbOKklkwLYp91QsZcxq+0
VRgaJwL4nsFHGku78laZIqGm5SQE8HtDN3gmaZJ9C3VepwAtxMW0Sz36t0KHOk+xYMbJsfbSHlx8
dh/q5jJCQtfs2ciWQ+X16npTDGjm8EVlHMHiz2nwVShWhXgaMLppgkgDHfY2UEXUtTYnsrLB6wfg
mdPxPg5gY9roqFT8HBXxeQzrg9M581QX5orNdscZvUsYylcQCuSft/pzFnaXVkBTl3JdyHDXOjbV
h1rqXnSuBEFFfSDYhcDEoiSNviynQlrE1RfFjB5NhV6wHHW0CglWl0m/NL06p36UrrATglryTEp+
w41WSEMJADHleJgc7Udr3Qo0Q3PrPYd/hgF/DfNU3EV8DkV5khG9rjGRBNJh0kd9/FxZ/ZvZkz9R
QDdeIgN84Js7ww0823Ezp4S231Jn1ZrW01tilx856+siJAcDwMhTJCMkMvqqUWzsU8M+tl6hr3VO
VYhvCOMHN0YiGSf/hEU2iGX260Dh00pEdtaaFn0kWy1UBZglZG4Za+BwtAPlR4+GjIk2izpt/Bco
5xCRv7CL7LFiv2smmz6dc1HpJuLcfkW1Wq4r5gEoeBKG3eIBbJYYAytoXlH3d0s04/weuHZWesGe
amxJwioqXGWa9hFmFSfQOJ1UjdiUV2yRw6Jb4r/jVDHDasu78Bop6iadkQNrjeQ6yOFWDtRehYXW
3Da7vahCXGPajoNv77rV0+QTOeey1gXsNAfn8HHt7QSLUILIcW2l2LUrTIibFiIIN0BzrEaSwc1h
paMjX9qjdai0JFjXUyxWmJ7mwJngPvhORDRTywyU1ZOJLGON0hKCD++aZVfIeT1iW5rmJYwcanIH
LgHNWRz0gA4s626QkWxptGM16+dFkwXbpmcdjquFQtKm/Ar4GWHALFT3mQaTlmsuRM9yPCr6V6tH
A81P/LAqNnWIJba+INEqbMeR9VEtznGQkWgVC/k8mSHhRvPcioGRf0OTTQUT/Vb0iIlrgkRWZ+4B
0ssjkITmVMMkABaY89OMOE83haflM5bwI57qhl8wf3dDVmKRJBjaM6Zsa/sDFtrAg4vV28aiE92b
LCZu/o44hqBjP0tt36dg6cTJb7Odq7cOe3VaWN+C2cjiLsZ+XLjXaMhnH32v7kGnbWXUA32a+h89
Mh5TCLIkm2LOEz4YvR+eBw6uunQCWBxcq4aKzwpJyBuoHY7z3uFBlBP/jzCEANk7su/41RLm6wAZ
gxUdukFLz/6GGFiLDhGOl4pdXaCxHvD6sl1yU9CAl5QJVUcSdcHqQ3AdLawuIzZd/6w8Am2cDB7k
ULnvntu85oUTb/CinJoiA2owZu+4EI6T7Le6lb84erVNU/8lsccXmU+XoCvuHX4lCXcWsu0nmLlr
aVkbLSDvWu9ZsDuauy5tUKV+iVfTcZ+C2t81ebHJRfg8ypmTkqCNjN1Lhcs586ip4Itv+qHiOOLO
K+nzsBr8QU/Vloj6r4p0b7/jau6nZNfaOkqbnrl+4u4h2x5zHVAGy2culzTehOW8J5mty0OgOfj8
PUZ9hNqOfPheQjJZNztMWvOChPTmaf2/KsxyJg7WVRQOglK6RyggyT9CRWlWGTuUrX50AH65ODMA
GE8MzfzN0MIvljQnJucOTva/iJsGT0n2ja/pFvv+p9kTXOjWMYew81u71RW86Cv4c8oyebJ9PLFR
zmgzUNckgTXSubdhJKkLZD1JhAaae549nDLID3RAlENUMYg3JOdfZiJDUD3Gh4CtpS/Qn7oar3xd
KyaUyRZ/P/VL3KGPykK2HSkdoDl6Oza7e2sMz1Xa3XXXwuFFZc4aYpmF5PmgyHsqZXKURZrtZEr0
p92NZ7S6OZmm4hkWwtY2uj0w/1s+jf/KfPygZOaTQULEFr73SbHIgHXm49LUQ+2oOG6oTy2tvwk8
wx/weoPnFjjwrprTAbyS1UkUTQXlNOHKm0GHeQ21OTuZevI8ZmZ8yaOkWhYti6LGhYYVgmQGE3kd
21aubcYoHDv0fINgsqN53DiThrGS4O6tX4vXSGQPCycWXuKadl+JX2TubAisZl/UPWO7odpZllU8
d8Qy4/nDCa1iMhjbLm2Y/QnSPmtV7T3lfvShAFGWor2FxbqzS1ohJpnLumS32erec1zjSIoQmiyS
dDiVUz87/VM0p96nFzrcM/ZmkOhn0ho40DSfzeSOsxZy3w3TuU3zoaXpP8yhbsodIaKEHqnwVc9P
iLo7rvljrPV3PxdHX1oXxvRfwSBeKeo42TB+tQYbvQl+nI+PfKFGJpHjZH1PDQEcUFjPMEB+cOq+
VTklSEaQVF/p78BL2KMEhH64fv2Xp0zGFuAgQ6hNiTyMXfcdOq615pJqd4icVz2hlLylA6lX7bjW
IHJ1Qetw2LIW416oF4GOWaA2GmbovYlShMiHeKU1CnaZLE95mR8jDwiExbSU6hbORj7Kr4zubF1D
qWHGH9PA0FaV5YQTw0ZJ27njl58R+8n/x6tHco1rbSsPdRsExk9um4+Y3xwEzCuEhIuEoqcZRr8b
cq5awPibPmYcGfIKtSO3++CCHchf9Skhog2uXqaci23RHKP+ooF88f2WI5Yklqh6AYOBMc1g6hNo
t5Y+Lzbas0jdLx1GACshIP3QlVbS1+9mLp6UKUmnGNXap/JmYVnd7IQ8ml78TmPAlEGg0IV6o7P2
mwLi9xJ779SSLcn4mjJ+p/Jl+BJP49Vx5HPfzqEFmv/LZIzZP/5Gu7G/3KZf8xlsExfIjnRvHAGL
KDewDZZ6sIG50pxQUj8NJcu8Aa3Empk0oVdVpB3bhtGG52JdLRkgbRoDaRZrQrXNpukl4e1LPXQP
bYxRMLDHK/MrC8gZZKykQoRkZsicbFM0C6GpcQuZG/+B57/HGsyU3EPH0fA8+LaN68NItzYZtTNn
hitsXyXVttPgxU/69HB75yjduxVSOueR/dWB9165vC47Ce2QQmo++BRYQsGeD7I7KV3AFYL44GNM
pMRi5IbBmb2b4GYJ00k7gPoDmgK7OcUMNzjAxsIQlzEue3FsZOm8NGE1oPziuO3Q0VCDKsEkM0Oc
b5jechBIVLR+Dg6rWKxg/+bJmjeh3r/cMv2lhvbQUPKElfCj0kWGELv6Zb+NoQ1Pf5EgZouCY8bD
sAxNJrp1i3XfAGVi8n5jHI2XWkBD6qf2Z0Ic9RJs6T6EF0rEGR+ahSCK15ygjiiwNgZyJj5GtaSI
QWKAOmSFJBgCa5WYhwaVbyrqHzsOf4RMZz79cxWQ983XbmTVbmLmK1VEoFo9RzZ0/XrUOXwT81mf
kNP2yv8xUgpZLZ0paa6/dQcUAWBncdRpKA7caF4QS9wiYT/nCdUSPTGKMsl93NgTIjcN6NJARiH7
6xmmNPNr1IY8ZzSD+UypMob75BGJNFgv8QjUxPB5C2ModvDJYKbmu0iat7CK1qo37nmr/qFVPkCI
RSum8q+6FuP8+P3FFRuTkOQXIvmmxNvlHcGioavnO1Unb0MxHbyyeQ/M4bdtebMTy3sG5H/N+pqY
oyhEylJNS6v7H45IiVeXxQuZEPSPzcZiwzpEbFtxKECCcYsN28q/mkxm/o30yQQTRZSygtQ9qPU7
LMZso7mH136v/uXc9suITf49y4ZTlDo5HC+SecAp/APF/YK/8Q/8zXfb1z4Jd+a+FDYsaY+kllid
vb7YhXG+oRmnDW2sSy4cKBNeo86l5VdPYSjOYLCuWVhB8wyqPbfUyowqhmd8b+xDz02DeneMohmQ
/y8yNH9duObeQf7MPkPwxLv1j0fbOQ4IFu2WLX8+0LCTClY1pGmik5t9Se9OcG5748gYhwJd8Dv4
5IfD9Fe7tLdn3Ih3ZNRp7F2fnOqxrQhoTDLrhECW09/x7jEIBJzPnEED7qQasNJFs/Nya1rIOU1d
f3Od8mlMRsbgBIXDqOPRmNjHEbYk/2nSu4NL3zSdPIDuYC6Oqmw3e5cmRtubzGc96CFllAWEwShh
ImLARwOQZWQNgVb6+1iZX26HJCotrauraZ9KK3WGmqrZJCwxFlFcPGDIR2wzEsScmFGD/q4NyZsT
jotSuXuTonrCzYvLz3+Og/IlsqatJdpHJI3HSBgE22OLeb78Fw/hHfHPnbyKd5V3RzAXJEGHYukm
wCNjsnbHad1gLkv4tqFA2TNZWy+LVqWizE87LEFVF91by8CmmAMPsda1KI/5MG4dn62D0Y1MybEn
eo51rfri0XQhqLWA3mjq2eGBpmrj6c0djIOvDwhYIuNjgs6Wmf46zLxtEk1vsZ/cnZBsq/zb1RAc
W85xSuLryBizd8jgaeG1DvZzAO4REhbpew6XI/mL6YT819vWvKG+ar5Ey4toEEOnUUyyHEQoQ5aU
4opk0RyPDqtFJElBw8L+n+gf2LMoOZu9VuMZBZeLAeXA5UEGZkGyfXsusvEajwZTVPU+RYzFM64f
Fuxlke2UWRNO3n79x9F5LEdubEH0ixABUygUtu0tyWbTzgZBUiS8KXjg69/BW2ghjTRDdQNlbmae
VCq5+HP6XFFTFXjuyY3NbUtvepYW544aAg4ax4ySjlrb7ykqbEMxkck0mCra5jeef1MY2ihpN5+x
bpXQXUbV77QI0mlGPxra2b5S1q4suLbZSj53Fh4Bm/rLyYgegzl8j8rukLNE65x+4IZwa+Wckp5D
vgkfQDnmTpd/VvlVgiwtw/Q6pPi/Gp3wBvKkbsvSu/qevUs662eaxp3H2U153G+1VdP9GdB5ww22
yf46JQ5llDLOWkb8b9w0Vm0lnjNMWSX6RDzffAYngabHlweUWMOTbrqdVP2hbMdtU0ryuhNmUrHW
g/06leOmyvtsY3TkNpa6cad9pYztPY6nRyv2X8swvgZYvFl+H3yquJF8IdUY8EOSk4qrLRU29yDy
gR4s5A3WZGrTMjoMqpbSUbezHrt6Gg9Jzn3MGdkSUzi1truzeuQveiQeDBu1xqRWe4zm75wiORsj
ChgmzJl1VK+DWH+zxj7MPuOJZuRz8LzpL8nGXzfyMvBeBhikhAZsHWO0z+EghfCury0awtEhiEhW
IvPPng8iQI/ljTGyv0v7/mq46t9c5fWa7M+zykkf2/gOg6y8TSV++5AKUQ6Tgn0TScVwoGrUEMK9
EHTm3MwfPA5fHbQB2hp23Kzwh0+EHgFH0r+TCLiwZrJDdNiNebKVCZ4x6OZXKrjijVGDV6gYpHlR
98iVYdWZ1cnH1OciHnUyPyeE0lWQH+Enn52SzjdQU3YH+sKBYkstBoGcgoaVxK02kOixBRPuiGGT
r3QUfgBXZls1pc2w3ODfFCjyIoVVhC+bKbUJZYJhQ0DvxAS13adko7U0qRaQeymB7JdlFZ6ZXq5s
CX9STBxeJkfhqBpfbc46tYWVcs5PXAAel3lZ4hEzG32PjFCz40xxagyIRIhfrYP/K9Hgs6mTMjfJ
yBgvbfgvOIi1G5FVoDJh8GNgCkxKh63avqYj16eaeYt2qI7KMGUa7OSEONxzvUSVCzMgSMTdEy9g
H18q2zqH88AnTF3zWBwlt47RmC92vTSki1drkq+BtM9Zg11g9tFR57LeYBtAx3L6fZ9SJoujACHT
1bTBybI/OG39RywXfGGBJ0Gb7Ib2Dp7bpdf9Q+5CgOiohZjrJU6BvhVL+7FuvXs0IwYFej4iZBxG
sN/MC3eMTKiTcM59MhdbJX00Jjv/hXex7iTiYjK9mfg5WiMKNwKHTFwDv8dvhLK69gKw/fG8A+93
nYPmyaPp1xPzF6LUwVLlG5zvjlRxfbSH5KVV7S84KzzfZkBJOU5WHid2cGyL8kyz1LY1u+9s5Ahe
dc49nQEMj87fEEWfPk5zmbt7zndUz6d1vjEnn52DLvSgPzUOcMlSvtQmilDXf1gS2oVo7NdwHi+O
E0NG8o5Lk1jrdfWqoYECp6B1bYpa8WMsfjKHJsBYG4+m6rDah+VnkDo/YRMtmu3SY1h5z0x8gnVj
NXtCeFw4UjiuzvzkmMUz6LbvsuR/SzNS2coe+wxXiLvvlbe2SfPdUMjnHhgCGkERPoZ0/DgOy7EX
Q2AjQSFETLaO4if00uJ7qrNfw+fnT3xi8GB6iQwuMmKZNJtCRvu0mbYoMKC00rvL8MTIsL6OuA+H
nBDCX7PchoRff7jIrTKazmau723DaZA78E1AIGtBR9u2AS08JcOVTged9DvyDKdG6gd8zvdCYEeJ
uJriY0EqmLcUZzE3qfYVDAnOxtgs87xA8Mk2KSDAkVP4uqth4kbO2kOGSnp9aiJWOdJphzEqT145
P1fC+kis/ir4l0YfGVeLT813WUofYTW4JWn+GBGpmYfh3zxSv9S5BRdPMQlMAv6Nu+rnkImd2eIv
nGpMBx3qfGKLu7lEAt3mvavlNmvIjVOViPOCwJeTcvC1z7HtYGtkGhyF4gFh980OyydHuR9Uw0FE
o1t9ZAqIZToNxj2U6J9s8E+gAZ6sMCJwpy+Gnb3OCce8wHgucc16E8LCmJ8YOh+kOzz1Rf8cuPUB
uujJoXWmClk58NyMLVUZRpgfp2E4Jgys/M5mn6B/cLDvrigwe3QME9pTVwmqUaKTEeGbMOvnBnpH
kRtfNEN9VgwdTLoEJLBIZOtg2f9RG930k0PLveqzJ2sI7+kAb6QT+VNbFJsoLdca12FSmr+tD33W
bRzIW4vl1DLhNbI1WEzNcCpLGvAmqoKZaeEhaSHheuknwR4Cmn3L24SRAEZamQz7mgcnn+UltLxr
FExPjiRb5Xp/Yeb/dEgdyO3uTfboRVQzCIwnqeC0RSbQN+mNA8BYQowGffRgDuEFEXBpvv7PqMab
hemVspHz3PETzEO4KXHK6XBcqhu3UUowgfpEHNwRTNgquGT8mSIM0PbGG0jrvSYaXygGI32wn9Px
LgIEhL6pjkPrXbtCXEE3fiXobz737NKJz4bTXNLKN5aSGywlw0WG0cHrQaCqah+kxotj8siE9N/G
pL8AlqwGZo2rlE0q5BqDaZ9uoSShMr3cuq0BCG2eehjxwQu+Z3dvhZCQ0gUJZulZ0tYYHUdsA4GO
AcSyOWOvUidiiDETi/xt9lDUfZ8OFaz8BksQloOtF6QMb6BRadFZCBpUHPTG/I58ep5KRlHJgAo2
XqrB2U3Z9D6a4l2NyRNTnU0UD5epHrZmAaaLJkX62nAKgwzzppibOxc+jLVwWxWtfKDRUroE0G/E
m9suc4UYf5EPyHNbZi6IzZ5R0KbMRfwIEaxasI1Q5BM3/gRdUG4mNdWPeCxCmp4wLjg2fkiJ9/3s
wS1Ym9i2n2ZYHxdGFEvYa0w+8daqH7vESD6zbv/SjmcjJdvkXDLZq004JNOnkuS/7E6xeFTeEsXN
nQa6xtw621mwwLsVEX4P9MqlSJV7Aj4mHwfTM99DEQXZkjRW5xka7IZqMW9bARzBTcVbELoW0YR+
ussC9Z6Kcuky1iZKg713ghfIyX7m9uSTYeN+3jiMfmpjDW1vrdPxjdzFTuMbjQjXm237qOKbRV93
J81HE/vo7FRH0yf2OHxkJdJDt0B/MfyIpSEJMjj/bAzg/Ax65cfoMfi+wVCwAwWrAYjl4sTm6oZl
zG8+udBgyRYHYsXo/fZu1rywLRMIDBh5LsER5yu/N1ddzpjPdzY0GT4W9IlLk5LBKn8zwuRMpO4k
svzYByCUeYc7Y+Dc5Z4TOf7LB+BRjXjqecNC77VS4SnWyHYD6yWEWWoCd1P716TztgANgX6GFkEb
IlOpNqC6uv9mDT+4HGMb9sms+efiW8j8N/iVOxPKi+c6r1iyNo3f/s7WdKlEfgsr8nhzvKVP604L
3WYZlpH4P7hdx+Q/vOrhrzLjQ2O1gETGtVVfsa+s3ZlCiZJq9NLnNIlQvsIcdp4oVMakuVLBQJ8P
JOlKrlVyh17CpI+G0arcOjHBOte/4MVcIzhhNRvTq23kr65u3FPQs6EYppeciXHvkmT6SAHavvYZ
5axVZS4GF6KDxBaYIBMYbqfpapfzVTj6nMRgBQZMrTyPTnKvJPZgJ3sX2AHOSZMmNIhG+RVfVLcP
ItPk6Qm56iFXYCYbm5vCacegPfse4uzXB0QEgmdEgLY58BPAXg0jLWswLIx7orv+e+7zCHm+Pw9F
fJylmM51andbPJuPXON5W5ePREZOAli3fqkjPXypsvmym/7HHr17XYOejTq0jikkwoZFVg7ilzEn
ga4eZIJl0ignueVaJWFnz2uzFx1mem/30KgiCiiWTJwK+jsSytFzIYHXqsV5qZTsH3zDj15wgxj/
1DDIk9nlb9px0w9l4Chh6y3PUUal0lzYgFRtCQCRRd8xE73Jo0qe2rb8oc7q2TYqvCbKzY5JPMpX
NO1fmNz/ZWbmA/BMoFz6AU3ItJw1JeF/klLFiUnwcK45hh+rvCggp5MPQvyR/4yhTxmphnDA54Uu
zDaZYIYn719NI+jpyh0ZawZA7PExfJcxze9wBc7sm9Uagt4fRHH5zj2C3z0r1aVT808Wj39xSV5Z
Va+FQzEVywP2tJHzLK/i3sC6d8jHzvicdeQeZKwbqrTS9qp0M9zqyKcUubPjdVkzs09stsaynPCW
hf4P9DxCYrHHXYRDxcQ4m4qBTIIhLAXJIGm69VOhmvbRAcq8zkuud1EJ9qfqx/hKr0u8DyXsIJGe
dDkzc9ALYEwW1vSVq+LXrCz3Me3q+pL4w21whIP9IM3/lDOwWo1WjWDo4NzXPZqcExKWkBZ2zjnh
yXddLCizDpeYBT6cUlu4Mwb6JCEcM54qy7Pka2M7RC0rZ1YMrwRpA4ip2dH/1SGV+WilVqJ32Llt
UuFW84rOIrfULwL+1zXDYt/PI2KboXictVDEsv2jFVjVtoCg+Zy0dnf0fMrbGPLe40TQNRGCUuDX
eCN19NrMw2fnE8ZpA9t6ck0iggIUCMfRvtsmftORPxPduU5ywB5Wk0/XECjxLpqiM2FqHCmwJcC6
d/NVVaLdYJP98gw3e5g8EyhuZCavyndjHq82oYbOftcLP7yb6+mjnrMavh7LJZgCvEnBTB0kMSQO
kMF8tRpcZJnJ1X1yMKiOPg9QFQHtdoOz0+Q25PyMPG/nvMDwRebUAqpbTsm2DOfmqy0SjhwTk4XJ
C5wXNZMGg7g5M2D0n6N2EXt8+JwmHVFHa0bZESOXOsuYvDW+o2XJJC6hGf/UNtYUiuwBEIBJ3UcE
tjZ1QUWtHBqLwAbw/Noa7iZ+ErouVdf+F3i4YSAHFUsEuibUb+uXkKPhoTCiakut4zdgdZ+yEw3t
J+X823na20Z2Hq/IOk8M67g0ylDj6cA3uW8rJ79Wk4p2ympc/HDlvxDuLOx6RcXS3LMkRzlHdL/u
H6VmSDi7Tbw10yy8+5AWt9ZII2Zs4JZVtBWs+Go3qXT9VW22n7ItHv2CAV5hk4sHUtIdPHtwoGIK
ebYyK9+nFq64wLPJ4GuFNSdO4JlrVIh4BKjap+6/VoTOIWlm/ZHPRYdXuf70pNjB5jj3eYb+lfJm
Wv6lH/Sn4TDuz0I0wdIgfZzCgjoqix7IxsSJ0kMbpKlDPhpFgqTll3/eDDV8AFq2Qn62HmTVvbTY
iw5ZlRzxb3E9IowOVAy+iAq752HGUcwg6hfP4Uel6w/HUC9cVe8IBvaqZLaDOR4cVD/RH26mEmAn
iafBWUDAXVj/QNzMGfPFEPi6hWlQT/MmszmTNsVIa2gPehCqn94JQCaMJgxnJ/j9wBZx4+3oZTQV
md06InzSZ+rUi4zCxOX4jKN8VeZ1fBE4sVdcBd1vO3Ag6UwNzICZjh8oWfYWGxVCqtUiP4zvfErX
ysFK2tv47P1cEBoqc5ygovH/kwbVu4G1bIqKmfw8ufrktzNulTSJT9Ka/rFsBCtT89NBrTM+GvZk
Au3F2hkjwl1Vuab86I4S8qZBgKwVzzbwgemTCyDibzF9tkYpt+HEWCVmDHUKI+4ftsOtN1+aCjOm
1D7zlrUYoW1MMY21JhTb7VyoGzNNcxdSs8ETKdAua+dYek6+NUY2HqZUEjeYxSm7pMcowkpAgRFZ
FKXe+niYD44QR85gPCXt9IDVoiKrDK2yamYUvBKMedM94X66xBzP9zjeu0Ob4P9UMqx5KoSxC3JO
czRfcBZNhhyINicl34ytHWuGe6Fofdi1ja+ADMyhOBZlUF7SsLf35dh51GBkWAuqagLtjSnnmMWE
dxPTxuln8Ave6CGxDZF86wj2kxF1/QOTtpHOMok85sOAwn7llTvPJYRWlzmhEpwVu953g5M3l/M2
NBMkYss8e8qnwtMfQ7I6EdYB3OzWMjf+dofFTx6mP1aGYsYa1W+tOnd2rmqmPRxnvnI6wmHyO9hc
SWfwbMRd82y4BA9tBjuZNz5J8ioQfAoEuC4HE5aaQjxkynF/KzfXR7yv7ZrECkGtdM43XFvJQ4yD
wLPkZ8e5muJnK5j/q7qEWCFu0Zehn6ObNDUbU71ctaIuMFktcAlDgIz3mpsWp35SFdowOaf7dGx5
scRY4w39hxhp9S11QUdH2Ll/jmh/LDuJ9kkTwKuhzGVFkzJcT9hrXG4shfiaZGfHh7aSFfxtEuNk
ou2q3k4qZWJnp0N0ShvaWaXOxa6C9rVKaHnZEqmIX2XVgGZMXEJ1lv8WRQ7lVUAfbK5xizFoyoK9
kYLIhzdOLQYrCc1mOzOHhRuzW3B5TN6broRlXvZE+gq8nYRGP3tt0gFueO5rbytUaN9kIsylb6W8
KuaEBuaqAxo4B/qLmjduhrol8iBDfP8QyrdSO+UGICf1an3ZnazB/5RV0H85Fdh2Zcv/XKRkyj/c
uxmqjwl804oT3Cv2ZBeIGcRNZ0zZUjCQXymBZYRGl9Bq7MhWo2o7B9JtxmMb6l9roT7nrkqO/Fm3
LoxvtEKi3AhUP5sY/Z1raLOTWXSgke5bKcZpfQ8cI3EsQIRZxItCbjjsrewvzsPxKIrg7jKyBVaE
aCAAz9OJNQ13Wj6B3wJvOubBSJ5bAVKo4Ifj8LUf+qb9KEwLilgP0KcAXcFD8i3jAZWJCyxOPgFj
ng6NDTbuNzWPUFVjPeCtcDCnjij5VL3VUCPsZT1LwtfJVydGagOWsKQ61DmNa6XPwuCV8mFkg88L
MirTSIyhrHXEaoyFApsNUnfW7aY0vKW+9xNQTIoPYYZenAaspNoinyXVrhSFPjBJL7dc1EGXCmrV
2j54dpUVMAihCXGsvYIdbaBqx56Gj9ZqnqhVdZnoCXUcZxqM0pxEliYVuKk9gniZU2E3HjkLliow
toU7Ant0mtr7VPHMqDZPwwuIYN5ZwHNvpVu3dB+p13nQYjWNNVjZouDVDIv6Ix0glyN7j6eKb+7T
xqE0I7Ky8QUhCn1bcsI0u7K8ly6sE4oocTSN4Rkwn2BNKhDm6wBbpROcoayeXFT39xlrNhCHhuuP
+x9xNyrKW/OBBYNyD0FWLcMS2bCvcppi0kmH8OS/mAFXxgzg/RG+LGSDiCZMILPFKRLxt0k3+G2c
yRzbdXfHsA3tqDOZhjn5S9pXnD3sAZbPEJiIHFH8z3GGYMdAAsFpiemmVeaTxwSoksooe/MYxFHP
NWwma7hyAfy2AgT0mF0PqM4yI+hHUjjVGJzyIitJR8nHJEt/hMPRxhs1Q70kQjhqwtrG1R0xFSir
itu1ydZlQClb24nr/cAI+VcrC0fl9MzYrz4IJxs3lDbAlWWZe9BD862z6DPvpvAWFS2tN1Z3zZP2
J3HtlyKO/sy6oPYH2ltAfGfttx1Jn/g/q5X3NjNvZl5SYNTnDxy8F8c5XxjC1GOOueXIrJdHzJQ7
hHIEoVz7FB9X7kmG8oeNJ9wTF8cix2FsE/hwI5psfOuYpPvR/GR71hXwPsHpAR5G6b5VvfdReGBv
pgyQ8uBdpTfgpsb2vGon3Nm159EoYASw3IKs+EojArwRQkVca/lr92I48pegmWqkFJuNBJTBUuXk
JvbNCLN+X0xFDYPMJGjv5hQJmfFyu0V1YeJSV4fAakF/Z2NZnCAxyKMBdf8wzRVlu8acklwNsHMT
lUz3Ez7zhDHVujUKUB22TcjZGpnNWIQbROWPJ6scP8tS/mNm8Rfb1DcueBbbjozHnpOt2y4w1wSz
A9uavf2/VZo20r3h4uxwMxSWMJEFyWTyR2bffaQ50U0iXsPk39SkHrQkklsLjGz4O/7zy+b0fyBu
bJXPkpo2pEkgAn3cfGFEidZj3dK/WPe3MvX+8wrqP2wnJCE2af1kmDV6qM1kJavcu7FUe8a1i0Wc
YrojDm3rmW+Zi4ztRgdaiw4RrP51T+sGxvsEX7htduuptOddMY7jPcSVg8wu4jVmcyYbyrhRjGDu
urEpKYfiPSgz/YUNqXyN5wIvN34XJjY0hdphD4dU+foYY+PVK8jG8ZuZdgq+sSFOBJWtLz+Fm+Oq
kq1dedNrP2BqWln0JG5C2YzPAbmQlZGjTHBXRd80wWkJIVmexoWja0vAqFIa3WHMqCFjXOvcMXDY
W5cM1mZhAG4MgMxkMrCWwHhDDQxYXGIjx2IYTdp9Yrp9I7014jgnu+1HuLML9LFVXZr274zf6yEZ
GpI/cHJR5bQDDVD0IuVzqAIDqDjdQ75jGPBHGOz9TGGzdzvX/TKsauRtbp7qlhwM08wGzUcuXWqs
co3CG+InZcyq0hUz+5TbMDjmQePXwQsV3nRPuYwSycQhG2Hhp8Ku6O+6BpbGzR+DZh3yfYjU7m8h
DUMojtk1qqnsM6fQvOMNpSgjNGDXTCVh0jExnmVHlXNi5RXlTSiW2Ry1bCW93qEfo2d0HgE26gTW
SP0vDf0LW8eWEIoc7juihflvxKD+YArXe2YYxrbsexYWjZ3FR49osJ5hH/QfJz89FE5zFqb31hYt
sMAGP64tZrVPTAgEMBv55GKwCY0LD4f7N7flukw3w8Jhz5d7dy6xR9TuCO3H1ceG2gJeUypVE3Hp
nC7YM2m39tjdHrji588xt/fNkAOhzIPpdfSUxgRIRwtv78YJUnkYpJ2fbLUsN0SwiSqVjHJdELAr
5cv/PEnJS18uQ3ILs4/2sdinajh7pCGoF8BEpr0kRL4G2+na4pdSUHmBjU0jCoVEsJmtq9uYwb7S
QrwwH+X9FGI3OzgHSzKqJ7JJ8y2Ou0/Djt8Lg6yFIl3CnJ5FgemP8USh7rjLBWOFjNHXKgeqj+hq
w3K2O5piQ8IhtstuN+ho3oSNtmlLIjVEOCYB3x7+GZJGC8czvAuvP30FEVxHL/E/FCNmRBb6VxiP
qGsDJZhYIn9C6czvSYB+xLeIi20Ku0uGBsJQpPhvrNRzIJx7VyUmY6Y8I7meGGc3DBlz2K2Bc9uP
8fx41Xmy26/BciU+IuDofLAdROHoO9ME7+uw/Yl0Wm2aYKQHFU3tqZO6vDjKXwgTojhHjmwOZmqC
MXUxpKSG1SKIOMCzDOTvfk67fae1cJl2uuZ5aM18p+ycwmC3mHaVMemXhjzmtmFKsS4KrpFVB343
wdIXOxNAJL8lS19h0TC6nFqmccjPImuPFJDUCf6j2LnYtge6IRLCvlV9Z4GSKRkVypQDMAnN7jOw
6vbmFrJcKjj8rXagYRRh2aObh9nBLKX3IQyXNI1dm49lZjQnfLfFYUyb9liAJiLeN6h1zpEWNwO+
tS52/cc6yhWUx9K7J4nRvXimyI8BTah71JFw62ip6BDNolcOkN2e3ZijCq55E6dC27UfkwObLsU1
CUskoNx3bPAoiKbcB6WFqktk59DpeNl4NEYIRtnblvqyQGbUBs/1b9FExq6WwEumkBGlYfNxj8tJ
lVy3ekrqcRll8aRxCc4vUyVG7DckM20ajzdFHX60GiRR6pL44kcQR6YjYCMKglFZPhNPjMuXwg/V
Np7mt16WT0lmVJB33AAQQUPvIPoYSQ+bUUBfTFt0RHdTDFRcVS2jwJwA6+ThKZ0yvVFGG+DuhCoP
GPN5Uu5XP2DmoiyPDAMhQ4hB/a0f1XHyux8zVs26ddRjXXERGVS1gRqcvtWt4d8CjwhQ2A4YQFXT
sKCBX20ZWu8N01o4oxhIePLRSs1Gf2c9th4w7oySrCTdhewdUJgI4hF06nbZEBvbVjXRLufevPCG
YhAsgb40s13eZe9ODy3tAy6+Gi78xFQNWC2jIxzqKu3qIVWhf8+oxuB0GCrnH50onCkkvS+EIPBq
/5GsrX/YI4ETKjw+u7Cnu4YMtuW+qCHG7xWQGzO2PdCbFslrmhnuGH72gh00QiltyAvRSUuIEw5p
1b3O9IrtHaJIhyAYX0Q4O4Cj5+Ju200KK4aSoH1ZG/9PlDgHdpJhK6sqPHNdc0GWGMHVtLGUxX7q
btKuf9Qk/tYV0sAJL0p6CMZ+ZgPpKUCMyckGjJtXVmuWb42oSc0ZXse3j1tAGnxjNMcw18HQ+ZjJ
INjmJhhhrwA/bySMYd2WE0JYGmRgXN5e35bodAbyfmwDYbWC2tpWljBvxoCKTZdEfFDJAECO3cL5
pWKme2tb569Qiqe1i7vzaCTLvIMhtfKbftOknr3WfKI7xwioCM5zauogQzAQitp8b4de9UgUiUxw
ixGWw3VCYEpHRF2d6FjRZ7AxCzZAftf3OIoytAzZnQX4VgJa1RX7RrAyVGSebJnC7HItbxdY7LqN
2dKPmzCP8n3vZRT9RSin+80NL3rMJ6lemyaHlmk0FlyVjH5anIERti2YOWSsKSGOxzDahozwFB8s
8YaqZy0kZCX3jGoj2JLygeo7uctqujQMbrjXqGosKC6tcxY1AbA49YF2BNmtFw7pdOp6cMCF676K
X7Do3knRoXqCJqByI4v5qgyTJsNazZewspuVcOvfeKz+bL8KL3TSXyfqA+64Jqc1B91s64EUB8jR
HcK0eQhCgscCbXZrNgKr05TGCFiz2trCn+gWNQn6WhipMuZzG+R/fchGGPgWOuBmBsR8o+nPWIbW
Vg7jyWxPkZtwNejs09gGr8gSEEbSxMPsQ+Mhn8sNP/u3LZg2JK2ZHuMwfa5SW75zmcDdv9BrahFW
xzbvrVWDAMtx0d8ZDVDrgHoq1gMv2M61+obJTy23I7YjUso7E6FoL7ym2RO5IkXnMWpXhHpLb0m0
1UXz6QvHoNzccM5p5P3B5Up2rMwXSop/0tyzDv7cAZoE3/NXucEvjyl3UnGl4SDaWwP98LLOvnTA
8JzLjUl8a+72WZQMBz6Xau8wfqRozi0OPKwD8x80XHBWau35Phppw1KKK2jaOBQxbHIJY6KZgG8L
KN2uo3fwi6q9MQTtZqym4M2JO6qzepzgg6kMct2N+ZzUggwD+xgG5CYvnrTfP2VFwEvA8kzAojho
FwSLYWVfbZv8g4CZkcJjcUGcaTZl4VLrREfPa1+5uAV6XZ7iqRZnHdYurXHwsDIJPh/8x68Xue6+
ipmi0utTn8ZJd5ucAflyN2o3usEd01M/fHHJB+7LkNcyWUC13Ripe+LMJadz56vCEXC0U+IAdQYB
dzBzzoNIDZbMs7OhYhPAFoj4cCIOVqh3el5J24wZiZ2psM4u/VybKVDeuRwiVLxQ0xPuY59NqqGH
7JJvZcvLZkqm1RxLoXNX8iIZxxP69g5F2D47MuhxamafciLhMPRVtSGw9Rz6gdiogmvrlGVvmWoA
QHvV9yjKrxpEG9ev+Ml1a0ALGRNWd6HZJD8QJ7q1ikDc9iP9Wm4qfgc//rMN6IAoe4+xDuBzAXJ/
NjTz0LkmGgeyK9ynQKXBwUPn6+eaZhzaTyhMGD84B74AuPoUQ6f2MX5XxD6oJAkTFxQBZIqYQR2z
BlHvBGTFo4OveUVFL3N+n2F/5/nnVC4+eNTrQxlg6zPnCgNg1gYPZZ2QyYpgvphah7umicFJQ2kw
Cq4xuXOzI5uRqx1jmW2c9xTPvy1w9gIcwlaRk44f6YEj2/vF1B83JPOQIVdAv2sPFGNT70FRPFTj
8E2OCsAIiGkKHFGpirL90Z3LR4qOg/m5P+ZptnVt/9UrtDgFruDP6hlbtgKnvaRSUASLIezKWF0c
arEY8Rvf2wQz32YxZm8Rc8dPNYUV2iyGfo943Xru/KewtX0uU5n9k87Os0811AunC/VOGZC3Ez1D
+Yluoi3OlYY1k+ruwQuuicqbDTgWaiNC8YYuRP7QrvwN1wJ8GU3mv8zSeQ8JeaxESHO5NWCmSXWa
n+OWW6r2NU8cGszFdLBfJiYrpu10xUWkwyNFFRwYmCtJVmj8lQq3IqyTuWp/C7/VR4VgsvPTGkie
NLldN8Y/7BQLJhgWBLNInDYpnLWA55lwJDHlwKTYt8Mq1LvzJVYhtp8Ebpd0XzuavQ27GR4ck1FF
YMZU9trdK7Sld5U4oD98fk9u2PNu9oPxItuFogvxYJcWU7ui1+O7t4unyE0BE5UcCbSQwyE3FHE6
jcvbnkHzUjahY+/kuYxLsewnu7kMvumSRqHkYMBdAwNcOSJxGxyV11pz3ufiy8dQDvkLp1ZGGDFZ
u3SsT7S6xKemi98h4v5XGjByLFM8UwtkPnPuIKhPpQLdAVBrLKzJTttMz76Q/+WcqOgxYW+bAnvp
Z9b9ZzUy1g27mClsQvMUNV42j7skQF1L2Igp+RHCH5hhEoPpVpobW1Zk1Hu3Ne9KkngZDaPS7NP1
sCkUpwj8ItmTFvAmw7l3QETWQIrMp7Rmjg06YzsM/XtdRgcndJ+5yND1PWXOeUwJwvVtkW48IiiP
MtO/7oThxbNLuTYMH6Hf+WlKjvTCpKqjQchwU/VqtqENH9wlnpNxn898zyM2WIXrtABGMxeXgPwF
jr78aVp6hwqjGnBtVT3CHBMu7alzVtbHWmbxjnHErugbY4s0mO+gLo+rqAUaZy81pSqLTnZcgD+M
NUSulKEC5ov3qSu+Aaxsc88Lnlyv+lePMwankNnMSXkJFZExQ+jJx2yhx6Q4igoQwKy7+VD5IQAx
fyzqJy75aJltklNFYQ7fgx81V4tCcczIov6qBZN0VvTi31wz681C/FzchLD2+P/j6DyWY8eVIPpF
jCAI2m17p255czcMWYLegu7r53C2EzPvSeomiMrKPJn89ViKYNuAlMqystv41PXwmBXtISFfs6ML
lHtBXgZnBvT+YDdNcxSQumirwzJcFOLd5IZDgWLxp+NSwanB55ibSryO9hS+x6yl1lNOEKSTTXYY
rFZeGdEpTMypoKgUbr48ig24fJ7BzrQ1H5LEwjhq6uhDstYTUf0svYVN3tAiqBqwsaMxNYDdGLJG
pNwD+BEqtJs22SLdO5taWVcl9btMiqcMnWttYek+D3VEBi4Z/cNIGmibxnDwYjvxzh0/22a0AkFP
sANpmFMHsMWvgTaxYeVYHAIrL8+Vzxa6ULzrUh1+aE0jjYxNnN8p5el5RhUNn4PwG7oPTZaPOXn0
FU0/9q2n5ASiTSMOVtJ9lnPqnGKcYAQ9nKvdtgXyjFm+sEc7C/aZXOe65EnG/nhNBRdo1QXqkCu7
xO5D/lhY7CI7O5C7eGwJeiXyJot4OEdT6+9HOKf0v3ifPMCwHkPUy45cUB/Km+WpAwr8pxz9R0za
j54V/TQGwb16tgrkWMA/5kzz2zL4Zx0xCCsPv0ZN7YxKa3EboKUdTW98ZID+Zl4dN3JK8Ow7cktB
i3EUmKe2au4OZqCuseLYQZtOLoab/s58ZXamVQIdL3J9wpiDJy9tybEjOeGFxps6wCxX8ErftGvJ
mzJi+sOY47oo6TaRnQW3hPU354NIH9vFJYfciEVGkEuPuLTXVt/RzxSBfuqheNzRjMhLVYHNrRu2
8WQ6qExIXoRjPtiRfZ9i8d/CHnFW5RAeRwtkrg9lC8gK+9DIlcaBjSBNz357sWr7eU6Gt9DnoGqH
OT7isMN2CLmbN+64rwKb70wouUHV3DryrtqOQfFEiT19IhiIl70rypbF+2lYrslV5n35ZeixJlcn
qvuWojGitjrCs2+yvq3qjlJfLCNBKJ7tLjy76XgqK9b/XUaXAcJYtmpDjBxDRP5f0CUVeD5tg7Hv
nQzf79bWUN8wYwm0iWnPOvMyIGBRx0jsux26Jxmk9nYAlrAunPi9N5snNy2ni1cH0GO89scqDXIS
i2EVnTPZFzOSXFd1f2XPhmkyLdAErI4RZ0FRl/i3190UUOQTqvE2uMO+HePpUkbTQzLJDwyCqJ8h
HgPPBRaYFppHNwE4HkEcR7btWNk7j45bviSe+ahKDNUcdjAgtffENwZ7hVdVN2ZhRgwuaui7uEHA
xJqENgf+GWCDjWh9rnGN9w9q6sVAXF+n1bQd+5oBtaqGdWiU8qDldDTJza5ip0NTxCp8TitCweOI
FRMH0rIwZKEfmQyOjXyvWXLya5ZvAqrJgh+J11NteIe04XguoAysmONp8EGlXrFzWxRA+zim9kva
NVDrcq5cjQUvKAamtAky1FZ3MTNk1UcJyQCx1mJuiNsH8N7IBITJAr6QrC1mAtLk5PfZYgjyEvlt
OwLLTN8AkzCdd90U34K89jqzOWZ8Ge0rXT+y03h35Yx3es7MdeIUZ0D35IKGadNlWA3nwrMgvGMs
ComDS3dMaddBG3ID4260268yC67sRnDUiubSzAPuwnS8lX6XX92SNlHaQNiksbamOfLfEOYfZShu
lQAtI2efQzjNT0YIRJTEh7VlxY9w1ZHvJAAD9XzWfI98/3e0mmuUxvyTCNxTr8CX9nLc55FdkCKp
Dw5XE9o5qOdwmm/ppc8J6x7K4MVv30m0TfHFZpXU4+zwGtTgxsKGWUOa0Wtl2rjxDAqZcqth5TAP
r2DK7ujG/mh98lH1yPZwsUb1U+QeGrd6maETIQJyE8gVBcs2TSMuVYqu6uqtnvwDFRvwdi2OxDYO
tiQu7xuFeR1a/KlS4nmujfoOaRqKIPVngm8kD+bZ98x/hSbjmEfDLSbO4LgTKGHMbUQl4axCz8EG
5LHhwGcxNjpjPIzhhoZuuVeCWh8MD4LeA+5plTncKkN9xEPz2rgRRMgYT0Ay6r8q02+uJ578aH4G
gvZK0vlC3iDfAJV7MmZMsb2PljiXk3PIhc/mIozl0XD0tYndfWOpz0AXPIde3R2l6uisEtZztPiv
MHaiDTXxHyIl5R0GdG2PW/mvyfnIw5azV3D9iIuGHRHEMPWdatvvqonfOGc/B4uL+lzmSNOw11Na
ZGxU30OsgK5z1BM+4QHSCf/PAjcg+S7KlHvzjWkp3CR1pukg6ekfz7zymsSRgeeFGk3FHvkYIT+f
avJNG+JfFFenbDS8ppswYYsrctldY+tPc4qfcMDSQqG9beq68zZvIrENSAOtMeJufd87+okd35e2
6Z4k3Kc9eRx4/QFbxwI3MD2ZabBnV9BiONcMMdb0BsD4T2gYRaI8Tm1k7GfY7wfiRu5azAoVCSnS
7pczHnboKUw8osKlq1miOj9m3yKFOO5LExE3nc0u2bh+8K9Cubr1hfFS4L/ZpIP40aTHsfpkTxrX
8C2Q+B/sHODjPNnvnUKowR87vXUqeQUThgKY5i6Qffh/kjRCFSbnEOfjht8W+6AidsI+mHMr9VHX
1Ri0q6x0yt8IjxG1Niz6ZnWXiMk+C7+4q9Hv+c52p8od5NFnlcy0Rpvb0OHV8PSoX+04P0w5LKY4
lKfBk3R2LXWFy0dojcJb950JAUS1W3aZ1CyCxXUn78nu6i+6BekvU011P1c12kpHoybGF1bNpryY
1riLe+qgRofutIEo9MpoFWyOwXEvla/bDy5Sh6BLqu820w0F9mp86IWHw88u5Zs1a5qzpDefYpzv
e2zFwQdnJr7AthmKp1kY2R4WAfutpsYDFFNPUHQE+9zEzgASQcyM8LPsoKJA9q+a+hkdjUo7LImo
c7mNv97lM6saOe0y6dMjLzr/LQWEcNdCCqICGDOCYZkPjMzt91hpZLw0scp/7iisbTqK7yE3m02d
WmR+K+pUs9G1X1wVpsdgsKvfJsXeSonEM7WU5qlBIlkxPM+/6AcYLkYWNxWLAEgRDjb+JlPuh5Nb
3oXrPuBb/k7jJpyAcjp19U3h8WK7hFTJgAjFs6RtcLCJ+6ppeo6yMj17bBEuhiP9B/zdQF+NkhBc
aYoY40+UfoqRrYQqJaz9GuRFbungZiu+7CvLGRHGWKWjEHrKxJWnW/3rZhb5i7BvyuHEJMhtVfY/
iZbeU5EwjvXD6GL7oaK41PGM44vMVAIXDp2JnZAmsoXaTOksX0wBCg2jmJtwCx4htjWLkBvJ1MKY
izlExBVVFFXDs+4tlnA7t2hpzqYHyg6jf7xAPNy2LMAKaiVTSceNx353Z1L3p0rWYbYZNUCoCqKP
trFhlQrpO26Q24wHyar/3lpKc3tvopOzqg5+7i25OUNBrMi1c9dMJv7GaCmFN8WfbDFfFLbjYwWa
dr7T3LCkWKtgNpjbB7IBq7xiGmBUnEl0aqF3DdWMG8YZf6mjzIGrEpDYlQpsVdDGDO4Bbhru3lOi
bm1hMJyqeN7aUTaueH+X/HkR+wIoZASXSKqTqeGt/mxAioxkTkIatemcRuwUOF8MEGJFuprkxPo9
D14iL9Cf01RwW4m57c1q2QnX8Wmq5teOWD+x42PhB+j1UYAuODcfBX2tuK3ru9LP35rI9Y9hoIIP
HQnmHJugwD21tnjs0Hw5goWKf2RLrFGmXcjOu0mPUASZGqD8UNDolAaJEfkDrhJDp2NhWh2y1dDS
7teq8Lt1dPc44hWm9Iiu37Vox/xgwhXTnxlITKiwUwkz2qvzodwXgQQoqPGLPXXNpLic1PcpGDhu
tl2+qTQnMHQPopoznQBDPibbvqNGsmjTAP9gdhd0rrUBXbJvVASDVZELZtNPWU5kXUvfBd3bwIu3
OxiisnTuzNiGp5gbyP3xLbOZP4YK0mNjyRdLmdixVaoMXrsUomC+A8dmsb7j6tuyjm4s0oDYtUbN
yyRr3/K4Y8ptkSbBD1QNM4ZWpD2B67V8ShD/nZZFSedC5rXduiH22aZfUDguwEiRgV1TPLLRmZ7H
JtTYGd2v3gzeCNhgggwYm1hA6oX8MBCgZCNus00B2Gu6G6gLDXKz/W5Xw7EocK/Vfv1UW+iUmk+C
BzJvD6KHwUjMeyAnTVS3lnhOZhu7mz2wPIz4WwO6CUjrZQzPMA0CbwkjQTN3Ogrk2aa0xNTQB9Qh
4ntimIrsZzC1mwjxAaEImICPz3CrqxpgINElePRhtdM6e27i7gaAZqJ8l5hryOxMmQQvUQJRD33I
LcNfRJupynCRDgNXCBv/UGuwTeDkqmB/kVhNjtEsbpnRE23A99VmROHStvwqRUMfkOc9Fpyz4IHP
ReZS9pwMfMvssl16kJalVPKlmY7XflX9stUTG2XxUm1oT1DW1N+GIftMs+wPI9NWC5fbE9ZvzKSx
nq1uDeW4wKNlStpyq7kmZIa2OX9acZMEgGGtGXJC5TAPjClRKWaG2n9KGY3tbZDkuBKDFuvuFsfb
9AR5BRG3lrl9h2JCQxInbPXmJpomKd/uApxR+MTb+9nMGzAymTm8Y7trCfsCm0xwKyUDZsGCL3gS
SAoHcprd4CzY2cRuDd/Zuq85uGqhnkylvXvhxD+jlC/V2N0zxDi8eG0Huw6vaKvCvV4FGcxY/6eL
WXf0np19Rn6Ls6fLXmXhD+vKEPnZnOzlhoYJNloGRbtlWZEhu6xn+NhXp3bG14CL0BEgAE6ujuka
9RIhqQiNr8LsSQlIsnT70SIbRni5BM7GKvNISCOi9YiOaBSo0aAWfqCqhI2Qx96WHqzm5jbsHMnV
JhsN1XBFRICKxhjnKd7K+B3QcPYpLXq88VaaRHRxefi4D1Z5gsEvDnBvOB755kRW2aOVFZAVytr+
xz4spR5O84uHtPbJ0AZo5pQc/Cg2DGFGlcE/jaxw5bDW33FfS4BX5+Wd5C/ww21Q/HpN6+2pm553
1CtFv6l0p+8hDKJ7MeLWyBy6idmLO3u/9snvII1QCc7CiqdtcIOtTKPsLsYN+NERYnlA1KmfnEF0
a1vlbHm90iuoMsEuN+wE8/WLb82UHiI6NjufNnnAw8ptHoq8ap8nFRQ3n0UgfoiBOJTTleljyBHz
xifY3EwZL++gFkGhTg1nVykLR1Np5rQ9hB4vnCrhZlF3M6h4nQnrNrsd3rSKvmBrlVuAFeZurvuN
WMieuRVYJ3AXFBWPMwD+3DHYGzVQulXanmZCBiutDY6izFfY1WA3Oj2Gp0oPNqN8E519/ohw55he
wyGIdg782FVXxB9lX8FmWWDsUb7w1ZdBytVjtlYpzKJCm97Zq2G7xQOCchKXei+FfycI3yAnIufP
ImHCKOTLUNGcmrCMk1mv8RwjAOmmJyMl8YvH6KOVq+gkUAiJSc+QnyVjsPJHDjnP4BoAaHBBm+O2
GFR1rF0AGHIh9uXCHiiPwebd/D9Kupn/Z+Lx3zhl9ABInya+KH2DTkF1XEJdVByXXJKNhd7IsjQm
VTLzELDqVvkacjuU2Kls6TeIK7Th7kEXU4CZYWAn57HRpOgd53hY0c7uzVR9B7EdPFMGV/wrlsVV
sVRzeGP6NRXTs9+yP9TFa5IPGWmWjj+PYywxy+a7MJEB0GQicrDcr3NlgBI2eDg8L7vnGH9v3PaU
zMR8/UkhF7c9JnYrf3L94nXOK1LmcdRtVa31xQP+z1TAQymcbi86ZayDFOsn45d6sSz9OkT0laI2
rEch3rita16OIo1OWUnYgQVlmh+FEbIx1wzWewb07Br4C4mrRa9IutLf6dQCDJz1zQVEw7jWBuc2
D2b1L8dyT/ssh8Ng5T92GcGTnYaHkCgdflb9GYZIS/lsB/fAKeMHionrTT8mz0kBR4z1EtTCJao7
MOMclD2Ee7PmV/fjxZdfjsjhrtfvI5gPa6X4WYXBHogxhN14KVimTtY9RpmnOegoqWnmZk8Bc7Dq
ZfdbFsZP4cCwcT34nFHMd407ENesLDyH/kSNlj7lHvd4L4cCkwzWJ64JhN4s/1fHxAUbc7LWVTi/
DaODVa5+ZrEDgcSO/nqkbyDoOaXrQ29dnaRDMgPru/Vr41hq19hZhvHsh/hnB5/d5SgXvLJlxds5
qK6R5yyQ55QOC4sehp5DsMOf6ljQiUfV/7h0WQJZJNPpBmQ145bJ0Rysl5DdFdu94TUc82dqoRw+
NxbDTlr95XN7V4foXr6fPWAFaRg6KfGkhHfftxMlbiNzlo2djuKxgf4gnKnaE5/CDurDhG+c5Lb6
LkQJwF0IF3xb8QousNkLvx2IWeERHwIqAOuIYH8VIlrxtmCq9qia95Cl8DSTNi0b8a/zYqamkTKu
9C8NJa593G4nbJAwi0PwHMIxro5d3rqElH/hu+DxJCL6Ami2SfGnPtV/xhTCG2XJjqHHCmBsTke3
TKNj40V/me6BqZUabij4z4fS6MF6h3bC0D8Mh66GapXPyFgqzpJzn03JIdbowoBIgWmElYb2AWdy
3ZkeH4EoggPB/VMQheMKILHFQdz4OL/yd6fuqEioa2vPuk+g1xN1zZv7OXKKq9d533PDM5D3cuEV
BMjA9Z+fMk/h1X2Pw/petZZ5mVTucoequfvYFT7pleH2eA0b3fzjdkR43LWcH9IK3r8IqCQBdJbr
5VAPW3wi04mqeeygzMf006bBPVMm6jrTKtlEIVliCe+Uor7uiro0Nzh6ATQnZB3ixUKr2uCtmqLF
WomiS3g7uroxA1BDoIGIkfuG3y+9dnHV3yeDzi6DHT/5Hh9Ghq3m6Jv1Rz8UmpWrh2oXqmw9xEF2
K1xZY9umm564tflZKxpqLNdyH2Jv/DCKHv9HzS6q7g6aU4btLD8xDDhaO3iUI+mpTVeaCGtOMDCj
90i13IjnfRrxksm6oWYgV+59MCgyRdTNHkzDsF5dWsMPLj6BVR5XP8OwMGYLxzv2Qf5dUgWxhgb8
UBHxT5vgy2E7teW6xTmdS9TjdMIuk/lr125+sVni+rQbuN19Vl/yFJt0MAInQ1hryqVMaZlrxqm3
1vhMFErrjGemBmEHvMlYwsrzxqk4WMWUv1pyOKDoR4BP+vxBGZb7wUxdbvq6mQ4W2dQHe2z/ugqL
blDX9b6REYtEVfkgA2kh0FxYzZQolZHaas0N9YvxpF05o/sz1TSPx3zztrE03hsvjo+udD9t9phA
Afz56PHd3Y6YJzajG3zSVfXdRTF9Kx5qpYcbCpWtenWbRF5yxx+2jl7u1y1Z0CaSw0l2fvyP9N3W
ijrs98HcbIamGvbKNb/yDCgGUOb6GLSFd2PjcIZeStuTZ4R7HSJdta4SeM0n75ylhrGyJUO+HKIv
XzuYeZ3hHYv4g1P73qHm4drziXkAvwpxCiOFFQjzOC7Sr773v1Cg2ZVM9PcEbVdePeGwIzL89wCh
68bqvTvGRg0BTKvwV9lquLpei3dlGLoNt2t3TVt3z/WnV3AFBrpvcnYYMeGG3TD5F9kJHnGXzoUY
BxlzqlG4ZPNoGOk3MT8i+HQkk6qwyCpbtgCHOZ8Agh4kxa4E88/SGh8Kw3kLgtJNj0bgiqVNe5D6
ni/BLZiCfYIniUI4WEmTerLzhXls7LMiudiGejZLeROpW24iauSGGBq6sDhzdGncFO/tVT4CIYZp
Pw7zI5Iicj62TRW/WtSpuEXJi80m9+DjXnXA5C9BA1jkrUJDmGI4Ai6AhjBgG9Lm/eNCsKjgqYMY
i9CgRfCYzuqfP1snuaCOZ2SEmgc/62jCLcSPn/IowjBYlxlUbOi67mxuo6S/d6r4n0hJWqnmmSsd
W7FifKGW6jDmLOIwhXEMl9uZZlkJLBb3r31yHHObluo90N3n/+wZXHLkz3qdsNWMgJjyYmPuVJ96
clsMHR4xTPh0TmBee3ZVUDV8SjOlefWz8jJjWd/gt0Z7xIm3Xiyx38UYMnCo/uy4rDkjXrArjCJY
Dbmz7Nu+IqBcYBj8hwxJuXY7Qa51knt6x28d/dE9IHwEAXNVVd249/oBI4Rk1/vOLvivcdNDHnOf
m2f9QQB7X3byVAXpR9H0z1aRH1KWFh78OSBB0atFTDYVDLV57h1zMzwOvf9qVTmoZBMYUD9k8DDS
ZNy6eHYPvH65RHABWAlzMu5FGT5gbL/Njv6eKKA7EG1L6CwbOcP1c2t6ks+VPCMI+3unycXKkayT
ICb/QXaGJkgUbG+3trlyAJuv2Tzt8bmIzeTE9ZakcrIb4uqRRBz/UvzlpfkLDV3hDgcVv+DMjba6
j0rCGTRJQd9PSYKVCRG6iTLyDWU5NAZ0k/sdgc5544Q+Y9y6Yc9UgGHdfyiR5sWHhJzL8cdFqbez
qiKbRkmTh0Jnogz6vXeYM+sj7ud3p4eE0uMMMTzj1819xEu3+jOrKNwipMKB1fxNDDHBJ46bB91E
f00SPevcY00evJl0Ca8XtpwMlzcIT9rKpjs6GXBlBFjNNtJkj4mQR6Z/JslnFN+EIvLN1DMWp2J4
yhOWy/wFn8CjGTwh5t6k4LqZmEG4EbxGUUMqr/mMYoLdBKL52UOsowO34LWp2rNp6++q89wVycc/
QxMRcOrkeYx5M9t6sXfGUMAm/eaIKd05zgjnk7FzA1UcDwqhK4UyRBQhucPwXkC94UpLJ/JDOY3E
EXIsJ8K2WFsNy4+T2k/EaQFktzudLRdnp2z3cYygGla2s51YMz2SrYVzEWTvJuHFyC9RasS8Npzm
rRT2VdjOznGbirBYfyMGexe3zFwwnunmc9hg1pw6ibDJa4YF5RoT8Y6y846errdB1zP3mPDPuisW
jSdJrpSsx7uynG1m+CfhWFxY6wFNmUNOeYtdrhrZGlrmjX3ndZqNR62LrcV1jHw6P9/4YoRwRvqQ
lxmn8T8yBv2jPbFkxCjM3kYH/PLa2HoGC0DRWaAORUbCtmhOUlTXaUAotcdzLYGfDMULSb4nV+eb
1LArIK4NHlbIHNYcHugM1JvISdtzK5LHsLSw+NUj73nuwkLPF78q5HpIm0uYTfgYS2Jtg7pq7gOG
B3HGWyhQSTR/1g0MMd8Id0ML4CBPq/vYjB+bwHpgF4hQjcUpR++3B/VI08LWw7u5snT/FCb+d64l
H1D6Q+3iT9x2HzlwhVbJe7JGtzbg5RGAqHcCynMNcmQN5W0Nv6ucUGW5MuNIKNa+SOmnCM4mbAu+
o1dHYdTOsuRK0ngxDrJymTLzzmey3VOGvRngn289Mm7t7N9cai1p+dqq0HiaE+Hz6m75ypfflfbp
nA0wR80me2prOktln/OCFH3MIBLGwz7Lkz93Bkiogycuam+u672Y7vRLUmVHi7e1xgEyr+cRRKEZ
lu+y7HCzNc13YDvt5+zFXONALfLLRPusFvIgYZdvasnWo6sidUVMlUc59K9g4XZ9hqejFTyqlhnd
JHM577UabnmSP/eI7E5NmKEf1JLGci/0QEYbzfYXSEtwjmT76BkZK3MZHxv04HXlBVTRK+/K7wYY
smy+rYgGgGT89Sa2eiB/m23der8muROSSo+Jw39sj2/OCH4dN9IBJ8q+7M09xbFfpuEQmsi+eTYu
4zhDwOKzyxEi17IMHrSp0kPaqW1Ty71BwIoo08vshq913XzFUeBTGpi+uIN9dUUFTSLRd6ZZ0B/Y
TWf8pn8xRjk8DhYct7raWqJ/meb0C+rhLSSxsPTaIOxJ7wwo5D6rp4EbbPIaM8jglomvGdGDKUIb
KSz9xgNId4M/XBuzZIab1L3qHJpSOH3pUfmXIJ1g8FfHtByvNf29fqHRzcz+0XTZ4YSp/ifAaa8Z
Cf6N0vnzAui9ARzlc0h0zjHxAmZzddJmTl0X36lVbSdvc0ctNtfErTJ9fwVvbEB+KjF9US0QcVls
Abe3J8PFOtcVxKBjN0KkUCxExqvdGazG4uCDDz9fmfifYwzwnl/d91wdMHKMVAJjn/BgKfiWAXPN
rd7BFNCnR7SpqAxeDcq6S/r0pUPkpPgBaBjgjgdw/2sZx0BDLci4xSlqxs9Q0qbouOb9pIezsuT9
qFl6qO4A+PxnkUJpButwmzjldTCSbd72Ry4yGyGyr4jbLx96YZAKxx0SWFRogMfgQkuzFPpCdOzN
kQqTpn2KRgH9fsA5oetLMgXfaRlzS5IEb4P3WLKgltOT51OAZw3BIfKTPd+Q8TYGZnJwG2msozYO
10A2v+Zx8fbZcb3L+TB2IHicVYCUvhZZnuP1hVw2ed2uTjXOKC7Aw4wNLynuzNJ/C0W9a+FIMIZw
+WUS3YDc3kjNH7UO542NW3mLaWMXdcVrnZUvOZ3T6zQoXnwTedYp1UkEEI7q5A3LEzaqyIGbgOCV
1vNuCkuIOVSf2FOxI6BcbStYdmB0rphFP1unXI8T9aL+ZFxkxcOX9P0VOB2aj+fxt4uxOAsiB0Gm
6X2AyA8M4xYiMHc9ZuSsrs7AgrN16DvyXOfR2R4dVMhs3pMQ/iw77BB4r6iA8LOfKEi3/SjfrFxs
2KiG6wET2WqiFYqEr052XiNeyO3jcCr4PDv/kgr7UAEYwjmfnOy6UHdRQDuaM4EBMXINSIP/3PCA
n6CsQsSad14ZbDxgvV7ML6BzliJZrt+GKNuGU8Z7zKWAvvQ5qzKnfeAkpttiKeBuiVJshl6eJUSd
lSsF6KDaZ5xcENMEO7LyJxkhkvvtRxqrI+G4s3R6YOY+xUodxl68UBRYBaabgk7FzRZTiT05rB5X
0p84ONPPQc0vatJES7gIrZKl8yAU1jk0BClS/5nu2uPceuo4AYfuxvB9xhwDfFqHOzwUWFw7aiGQ
mjdpnJ/8VvylLa/zIjx2hfGWlbWkqRAbbbrgY3Ti82OCrB579+YGTNowkQO3fgRicwwM9x1/7pm9
7IOHG2Jd9POLaL0JBlXyLCB8FNxqiW+eUPlwCQiPbVdRbkb8LrJQHoDX/hnsEmnmybgTIjjanVNv
RNcjhatjwl4/n6iVUAGDWJw5OMtr/4zr6WpX4jewrJtdll/dTGo7JFiY5629Hgz3wMvsYlfMNfnw
PIehOMz/X+4BOM2V/sSnQNulP2Fh5V+FlktWns7X+lrLpf8FOytikrmhY+KhzgpS9PlvyJA0JIgz
LdnPIkqeet/9AGiDA7aPHodEnQfF3SzQzYvfdjuUz8cYP9+26diP4Xv94RvDvhdIrCvlSRTZiykS
Fg0ed0kraYAg0gE76djc+3MFUxp/jCExCrH9LlZUqh3mPrt4FX3OAaqjx/zZowUzOYSPM7B2Wlx4
I3R8Yfg7HubE/8Vz+lrJ9BIazqllbcEFDy+QVTEUQgvEFNHFr1WPA3oaqO4F44Fa3RCYwfTNJipA
HBTiQJX5t8witqkpy8KBayn2UZsw5oadIgSV4hII8ZD701fkVFeaFX4rtnfMrPEmxuptgWAXoXOH
uwnLd5H/wJWoVhMZM7ewnhK/poVZB5ScLMZoIFzdALeVi9557MuLSJyLoAhiLhgRnQRLa1wfq4Qu
4Knpn7hqPwy+ONSV9xDZOXw4bhEpEIchwaCa8r9aRiOVpT61GE2svprAO6aWenTS/uRBJNvT7MaE
OCefkSj5EWJ5xs94NG1SqE3k1OsRmvJ6BHaVBlP13QQMdEogcSNYnDH49HdK0P6Suf2XqNnCRguk
sM4ruQ+aFONso8/sSX7HvniDfEXOoux9bivqJFvXA2tkXwGX+2s7nv68rA3PuWfv7bR9JugPVj6l
YAEx3TixjlVrFEuK8QyuS900npyYBkwVnG207K6wUHxpL4jhBK6MeXzuRHdDCOe0aZODbZRAOo3u
z8TH1IXpDqbHAWniFYB4s0oMHHrMMB9xaV6tBeYvlnVLorztLOW/FguqVsR2sQ5GTntvGN0Ly7lb
5RoX7S1dAxQvNrr9gtT6W3c2Fia7p7CaPD7QlgPfg2ltGsGT6YfjjgpnXq6xfQ3Zx4qs+RMmjtyA
3vHVUNW3wJzMlUWnWhww7hZJdqeTBbUOQD+PT0NbfPWO768tswqOxEoabFGKV56z5tN+xZayG7T9
q/0827m6DHewWx+y3G2w55KhiwgbMvuji8fw2tfER+k4DjvIfTWHr1c99qp5wT0IzWGISjpKSgeD
KhoMO4bNYDt8dTkBqDSY94i9Bd452MUS3/tuzMQ+zAOItVRzy7w4eYTrA2GQKKDgiJXFhhN0Pbrd
j07ddNuxQNqxOIaxBM9tX5shrh0P5D4kd97UwIGq/0Wx5Z1k33SlnsqwuLZUMndS7uVs7ihMaDZp
MIJXML8tyUmuBvMnFWxRvD4A5qibPePprV2A44Z3pPtyZn1CfnhIor3XYiFRIt6OVgebgOTl1sQv
uQb1Oaz7mERNPofRbnAImlg8Z1VEIePUJAe0/pe4TemZHJNdb1o7RJj3MnDOZpRt2ml4nVPaREvx
YEX5S2BNv7xYX4Jp+kpTC2tobzv7WUJjFjBBdWhfepVtfef/87cotqR0NP5YLDhhz8U1qZ55vLiH
dB2ZJ5+AkD57UQVJuSZ9k8K5sKyPpIB2h7nnSi59l+X/cXZmu3IbXZZ+lR++LqKDEYwgWei/L07O
w5ln3RDS0RHneebT95dVQMOWBRnVl7JsM5NJRuzYe61vBdR3pHBFaXFOtfteiPTRkyI6oven6iui
uyxVt8wk7jsHOiSb1aZjc71aPGubTc4u6MovVkdFKqMfkdHXaeSwMw67pcjPUypA1GBcAQLgfh0y
8vjw8tklVZ/K7pEvr0mAOhDW8SAGHxWV/GwVu/6UIVu5aAdskx2l7b4F87gf7fJWZ0PFxsr0VJDl
m+d5t4fKsi5rhNQaj2zadE9+0NyiBt3BJVPMsVKmhClQnIi218pDB3tn1/0uRelSJuJOdBCHZHfq
o/Kr1dZ3etJoOfHOEc1JRiAi4jE/03T+QWbWegiS89jBjnFN+Ni0dnXlLuI9qEkCvwSC0l19yxDN
LpN5GxK7uh14t/Es00ricEpJjk0brxmJCplN81MyN6CX4eovErEy32BDHOBhkNH3lhDHVexU6cpN
69uFTjfaNLYo1qqTm6tdHzXf5t4gfjQ2pKm80nQZOM+FYDfYjabVIOVTRFNOVtGGBSTadQb2NXEH
miEdwwv3DqF3sB4FLl2MCyDl60ytsp4giD4JWvQzc0YzGZuQ5y/HTBiNgKzZckYCsksPMvCib6au
dozoFwhj9XA9z8MNMnWL/FSOGNL3nIvz8EUkjtj6A1zVqpf3gpHgQQcefEvoHU+1iU+iVd+sSZ2s
fCbJtwBRUcwsxlEFkszNG2Y26Ejn5kxZRcM2WhssfmZettpCR6fkjgHft7mJPolUSVB5sXIkIE88
LPNXA21l0KQvSVlNB7/xbmGekJHOdVI576N6pjk9hg99KiAbYIGl1CWb17SXcGfY60kArSEorVNh
BYd4WrAaGHKN6OjCQI3uRDM9eI5/8D2iyLoyOwVU+qtmwZ4GFO81mmmfNIN8SCHQZ+X8xQuW27iX
X9A773N8TFdkFiar2W4fx9R6tRya1E7PL0qML3gbg6sxCINvgpEV2nK4qWF3SWUF4IUer983YCg3
GHXZ+THGM3xAVlqXBGpmNkkhY/DNTaQhk/Ni2DJYwZYACF/jynd0ymSjhPIa5f4Wqki5Ki8EcbxY
E2ezlsFI07XroXQeZ6gZ68YigQhRtYfgE5V99ch5GJAFt66dzAWpbsLdVJlncLVfUEVw9jRvOKe/
OXbx6S0hBlb+9ZrKXTXvDGZpYBKBGlT+w5CFX5YcsUpP1J25PMpl0D0RQPHs02klS4n8qNaFbo+F
Y50uwKGaqSKNwQm2g9XRSvR/1B4DujlCa+FzfvRaWp8to8fQS88gGjvc0YxRFD+RFN2E9aI7BhM5
8C1thqHwGAZX49FtmRUqlbHHN5/IbtDmDOxdS89hqHInLNR1N4KWh80+krXkWfV9MbHXTZGdrAmk
WNeiJvM1SHBG6QqxFNrODRSsTdaUL0b1dFHdejOa+btoh9cpn8arAs4mJSgpw24Dl7sWLAaIVewV
Mg2BUMymZaDKnUqnH7ZSADKIO4nBlcvZfAtnjPPJxBm6HwJ0Q15MogYBZqupQkeyiOyLFYlDGwB7
hp8zF93L2EdgGodiR2P6ttTixnE6ClIx32rHpeVf0vs1BEPQ4r8ORknzEGcI/WeORv2dUyvaEknP
o0MEYdKNr3Os8LMPjPBUZ30xDYNEiIxrujy7WkIh8PNjAcIV361PHmHhHOtBHIkP3+T1cs3x4Hko
Imb77JgItZedxASAhvW+qDXU+RZUZojja8mcH9UkjxgAZvoSyzVTO6BBrr5KCvcVwTVqmch/C8Pi
eqG1SzQFIiDhnmuvCXfQ8r8oqpjZzpOV6cSzXaK8tLEZekgnyboJj7BZ9tMSvKZlS8eL4AzXpnvq
HXuonFf9GIRr5bdr0HT4tFIC9YKa3JFuSxH2HQPYzIrKEd3Kw81YurvGxXXqdQTcNpl5jJCfMmzk
89CTvVrg8UA7oAtPH7XhJ2Qu3dDtbQfx4jv1h07m4SGISf6tev8awSEwSLjXRrxjaN/O/bT3DGfN
zgqOfq3gGDORgW+aoGig/9Usp5JMDaRMhHjpBdhv3FfrAL3elZeln0XlPVjZQFBdP16Hrfrhdv6W
3Ks9GQ03DvOYLseM3DMLHYeS4O+erI7CXl5I2VXcaPu7nbaPTj9MZ0dixe2EVV01ZlZPbVy+dA13
SA8e5wxgCxRP9YoT/r1paOqnkHO1238njvt9gbODk18y/0TWJXiuZcdKFI0pLKxW30HBPvgkPfku
/na79z7DnMl+sBATCijf0sHrZA13McFE9E8RaUz1gcDqR5p70brO7LPy0lcEuci05/KLV9uP/M8U
jMP2a0JMRihJnSAS4jSyY8RmvnM0o93aXWIo9fmr9IdPBYITp+QEqFRdQDCF/gCNjLMpP3W1bR07
jewDyVy9mez0m4g4Fc0SBkPC9Bq5YHoIZxrm1YjWOhxbBk1e9trkyZsr4/HBwVe5bf042Lc1Qie3
4NWTBV3mcIbUKEeyWy/ysHNOL2Ifjey5VlW8Qsi/Aw9zO8YpXaa4nndChj5nxc7bN4vTfbF6JIWX
brrttjXHW5GdwpYb0tpwT0Enf1Cp48qPASzEvgqJYOjbDURpC45IZe+aFqjPnNiHfoTuUWJevaHV
WW5bxae1kp7vNSFfNAQBnUMGBFv0LSDJ56L+GjlBhLpHPNPhVtfgJeqdQ5rpBIBteeoq22IuqjCe
l7kt99msFaNwkjIP5J/kL3bS0Y9c3G8tzjQQLvoIwyzgeD+Omwgp9hs0ankCnTfvXb9r3io9tvcN
v/0DwaU9eZp2/egMS7EbNEG1ydjiJ/OTm4T2Faw0EgdQNzw6jJ5v86GoCDnyGKniruY0DSSX59O2
8PEVSL3y4bYvqSizmfQ332/z/cBRmjvmvmAa6h+8vv8Bl/djBCmzGxwTHYKEkyRDF+soF6u8Jlgs
2BSq2wV6/iRaHb1A0r+qWhGrytmINPDoFWcDbtIKS/QClZx0UHrRtc6ee3idiLMLnJTNU0V3Bf8M
MMcBPN6mcbGllJBf7Jh1K+7WaabesnYud12vwxWBGTu4r8wCJ8e+aBRrd92ZVhUrE4ffSZtsjwgu
iNFyBE076QcoXXqneRhqqhsvwooXZYU6O9i6N4GEbmbroDukuhAPhJlXa89toT8zknkpI3+hnUpG
8EgaDKU9O3VTJcuDlaTAw7LyRQD2uTK58Wm6GQ5wJDY1tPuil2CZbodEPQVkgJFyR8MVIT9RiKqh
XdJZyHiVreFDJdRAvkEAp2kBOk35AUWb0Uw7TKeG2myNDvqRfRzGRoesoovpGS/pWJz7yiTPGqMy
YpGBikdZt2lOURP1wgZfkb/B8GO7F/XJmiGbgXmMsJUS+4DIjkchpx/OqfSj0SOCCuCYdC374Hoq
2IbTYux280wJl6UhE9Iug9Pr2wc5J4AR2v442LRG6jENMFsNO3tgoLQ0FqoUs3zBUwcEZ4hvoAaQ
K2Trb4ECFTL5ajkqRvvYd0Qa7yoIC9cm63Ebe8+piPXaRbm8GwN68IE1MZYrxnGbL8N45YYRh9LF
kVT4htQqr3o2pToJzOybqmgfszb/gnF1uQaD91LhYFrLxQVi78Ayy2yRPqt4qreT18V3QPnEZmxg
W1Q4yvYZzcydG/tgiQNcD452vmlw1BtXgvNQgxN8hzfo76wQ/n7LjLYG43DjOhCCWlpqtANoakwQ
IdnRudV9Rnx4xB9RGBzxGL+JvH0q5+XJVeVzWuthZzV5Tfc26cn55NTvFManC0EkR5hOD20j6nVk
1I10B/vG7gU5SLGNB94iBq0ts4PVuOletNSAPkkLOMApEHt3ZufKRyiIiKUT5I8NyhrCZFaSaQ6d
EMW8qKGsSANIT1E0g9vuH3JkIx55BnmIZtsksYXInm0PHVROdq2B/xBVT2GooXHb1MIY5Pv7VukH
Nu10Q0pQgT67vuXzXsyZVBTL+FBV2T4D37hSSXIQQTFTCDHYC0B5nzzwaatOg6DxK3onxggkUTZ6
tr1yBrXRogv443CfA8ra5OqC2u4zYm1M/0r3dL4ek3LZx2U2rKo4eJpaj8BYQQLIfJHSL0l3WWwY
ERY1bv8mIdaYndNbs8l1uPc63s+eGNoN4p4LgCexXid2NKp4uzzPqmHeiWCfwokYraV6gJfanMSA
9wRb+SPBvJyJG9u5ovVBXF+uIA+6WIgpuBi29SxBhvM2oreJREMUpgx0m+MAZGzlR90nlN5yX9Zh
saqD5MNuh3pv+ZaEzeZ1N1I5YtXJgvBvHT+qEEhbGJCfarxy+JK51jumRn2C85TuLWZVJJRJBEBe
nAM+HWksI5bkz72VIMf0LFx6LC5NGbrP9kwdk8PznlKzrGg3X6Jjy/q8RAOplAn0BF0z6mR1JneO
knlqH2OUwG+uaWxi7AXm+qKYzwrq0prlMduUPuTkMVnkM+YU5xvtffcNsPCPivPInqosPuBfEAd7
gMmB0ri+7WICm6CbQzXKJYJQXN5YRJB+Du/JyHloBxjDPQ9UoR9AgoYa1anEBFDUDZEAXqo4cBoe
PhPq4AszQfvJBHjrqF7daMBFwKEabY79qgqA1WjIg+veH5gCpJZCDx4agsMG1zqkS9xeM5/0mXv4
Hkyf3jdEQju04RJjq0eOJeN3G+jkvRdm/OgSGAOH2wTwXN+aN6/pmAKOqvtaecnMRLtJX6aB1n4k
uu7eKlNzrJfGQRnl4vxNpkBz4BdMGLtCcQhPZNYcXWv+LmPHPhAz1YE+m0nfa0FS4RMvx4+ygZpU
MYrHidIRA0dCvHvntxOqJeU3b0Pu8X9XNgQI4rQxwVoVtZ9q85GaFZic41yaaBGpee2lgCAYgrIH
xPJKAj885zVHaQ2i5MaLzQ/8c942qhziA4Th3OBJTogNg090DiR2UU2ECYguQ+25HhdLb+oo/uyn
6lNjvz1EysNM2Q3Dvd1a1zTY+vtY0B0yBbMr2DL5VqWUs1jMPqoZokNU+IxffMZBAWFBK78epvel
DNUrDxwETR0uO4GDa08PKdzzEg3hthMjgdLAUq5iGNRbhtTNxh4zvYVtEuyrPDRbB8QJmklFDzYN
Wtqvk36bUZi/4xjJr7HkcOq1/BIKCt6FQzZ68aFrYHeaJo73zUQsBMt8eAGEgxV+89LGOg1kr96P
XcUwAVYdNBOWFOBeXI0IsGiq7mjmGbivct6NjPLvtVWbm4An6EbTnVz1YHb4ocfTUPXDqdJu9I1h
ORK0GtFg1rfz7dJzYVpOmTh27kAC3CIU4CskZpdkX3qwZbmwapU9x2cvW4q7tjQcvmdN9enhM+mM
5pRdkqUEINEcpqiF6zeH4QeWy/gwqvB5ItD5YMjwfWgjzX+wcGxCqsstFDOhgtKdztYYUukNE72N
rMyjHY8A/S4d2pQ6Ld1Smcz2RZs/nnKnbm4vdl6Qbhj2XI4JLhrqW4a8BDxJt4k2qbsQpdU2KVIC
HydG4IT6VPEUstZaejr20HY2AdTkY+LFw3XfyXuDl3O1jLLi+IsVwgY+TBWCjXkS0tloibAocgTj
Pvq72J07DB21cqHI9+TwrmyVDyfYTvFVQP2PmlJ3zK6KHFXuiJEmqGbJM2V55mTEIE9APdlOQkGt
n+cZVIVIhJx6OjHVZJwstriBJA/j30Iqf7LJvV/1Cnq6oGNJKZs4r0w8gzvZ2TEdnw7PT0CzhIhc
J121VFJMT1BII1voxb7BvDyshwwf6xVZJMbbcSp1iMlCbcAr2pKti/YMemLL25YgrLjCf+6fXTZ0
whYBZbSncs5Qp08YT2vcjRqSLISkIt2bGt8Am2JpdTvKiGn7H2QgduUIrR5xbg5kaCmfa8TkE8y6
Esjxekjaz8YqXls9XscVa8SSkmNSkAxNrGVqH4kZZ82I3KGmfb/I4f6Pf/2v//O/P6b/DD/LuzKb
6Tj8q+jzuzIuuvbff+g//lX99z89fP/3H8Z1XJ+ZsOdqKYzwpOvx9x9fH2KW4H//Yf8HD4ge0R0n
POYyvZ4vkTEn+iK6oBeYkFD9P7uapj3u2sLTvnE8afvmr1eDtsVAbcAD7BZ0JlAPziSCM8gm6Voe
fn+pywf/8xf770s50tdGSgEc9a+XipnEoU9R+YF9BgHcEIKOI3SxPxbBxJuHOWs5t6i3b3pU2v/w
NZ2/X9sXtO2I+3ClEJ7712uXivSkLuuzo6NQIF+NUSy/d8ytH3//FS93629fEV0vE3RbXn7Jv14G
rZtMZBG0B+PUIRKCoQDdciUi5UMlHHQ3HZEmuNU/3NifnxhurM8T49nGdYXU+qcvp9ywcURFuklZ
+NNTYqEhGVk9D+jO53+4j7+6lEJ34lLBG0U7+q9fcJxCleBLTQ52h1FHTyo7VBkaZTuFQP/7e+n9
4lp8J+UTSsMQ3tb2X69F5AaTQk77oJ10+r3EcLggM2+9h7KuyUHna9+HeWYDgZYefh03uGyjbf0j
KGkx9LG5RLs6doMcMK6oRFQSDkixoR5fTVkR3sclkZc4qdXZo7x6oFmoTnqqmxf8GDhochM81GLq
HmxiZJ9ziZVIdolzSCMzHcIShukVzBZnD5K1QyBh5aCpL9WK29nZ1ukWfTNFgfqgA+7uw7FGprMk
OfsqKN6FARbIp6Ir56/sNJwrQKwwmxLg33/ILGXWh4TCOy92nt/O3UV16sZIzACz+f2esoCeWOXm
VBmBWxTeOsvBEzBJbBC32iSt4Kj2hX6O86R94JNNX3DWgMIdUKqsC5tnaF+rLjxPYYECZySZRzq9
uYGjPD2ll4QXhlvxbqz68mTbEXiTMcl3hVbusRj8kJR7uy8eKk91CD+qgu6tbtXeQMx6FbKlvKEv
FJzztmnuYjq89fb3j4Utf/GOeaS1aF4ygbD4p/WxgOCCN7a0Dn3QV0+V5STBplItExLhOZuc/tRj
MSi59oIyuyXAwLrFHQTLWdQjBo0UEuDvP9CvHlNfukpqtB48ape//9N6HTekRNFVWQ7hJZ8bNKNc
xQlGILro9vr3l5K/uBYyI4dgL18rFME/rdZZmtCWVTI9hhm5s2iJmRlYywOQlm+hQBuh2A6pk66r
uD3PmJ82HYQ5bZERDW4hC5ZD67odogA6XaTb7hcb/jHHjrsxGZBy+WkK18rLKY8dyoMqICxEIxr7
/Zf45XcgAR6PueSeycvv+6f7xUisXBxcTcfAyOF2MIn8muZRvg3dYvmH5dgWf39WWBn/37XU5e//
dC0b3GmUwsc+THNurxh2gH2tRzoSAdSrQYUTcg03X+UETiMBjepVVIfe6fff97Ik/rQn+A75yR5O
E9vYtvrrZ2gCGSnl2da+CSL3kbEIMq/cP4+mZchaMZ2wPVaAmbYvrO6iPf/+6r/YdH3HE4gHOAga
LX7aG0BgxoJueU4bxXRXaPLa3UwYEDR0hnj14EwbsZDJMg5EhP3+yr/6nbW6bPTKp5bxL3//p3tP
8OIYYJuPj6zH0RptiXjXdtat7Crp/6Fksi/f4ud7/Odr/fRepB7C7cojGEQaQwNnqW3TbhzbqaZz
2/S9WbmzDiVsMssPceimbXHwAlN0qDFl/WL7Eu/JjNdGXJVTMPa7rnJKcGnYdaoVVHhCcoWfWM3b
/8cdAm8ibMl6rH9+m2EqejpzOFxJZ5EHlGnVXWT5yKv8LHn9/aUuN+BvN8g1EA+5kCCO+K8/Bkb5
GbyanRw9S85Pqmb8mEmSlEKbJGJgCeXq99f75Y/PF+OZlyQi+D/VCS6IBdGCp+LFk42LDArY6TXH
g+QDyefw/vuL/f3Xp7ZzjO/YgjVRqp8KhZ5AxAaK8QwgIcg2ohoee6TTayEyZISJ4x5n6fzDa/X3
++kLpfFpesbTtjI/bUJpNmW1VUbeIbXS7m4MbNiWkaerr5RMJDlUTGN+/x3/XsD6tudTvgoqWE//
/ANq3SJFwGV7cJj9AzrzmaFcgbCek//xa+sTLM9VQEkbNpqfvlkQeRyUHdzlQ8bNtIM5fpIIAoH4
EA3/++8kLz/MX59K7iJXwYIgPVv/fC28wrmLJzq7BFz1gC+GJng2AQerdV57FjEmU4vhkgnPdsms
7KubXMLPvNFvPqeJ4CZMg4S3rK0+IbowV8GTk2UINfN0bh97L52fkj5XGEjDyGq341LhQh9a0Bn/
sKHxQP/ie9BX481SjkS899MDOKD17UdhxUebTWA94gWH2TpJlFAKMU3Qk12qgQ7aqDQB21KfzVFz
UahFYkUmnjpjhfiC5wjieE86R6JoDiB4k1ddlDpHIDzlSvDfX7XtMB6jaMxORjeEs08wgUQ9mJs4
IUUN9/MlEAKzLY7/aePHRfpJzAit62UIjl4dBvueQnCNesKjr1QH1xnNPnL/QgLYa7tFScY0ARTJ
eFcg9LoIsbtjnTHsAO8bPcGvT09ZMHBYn2hBojf3PlU/sWXmcbDh/Zy3tXLSDbzjbE8Elb9f3PCt
Zc7AWEVUG/aIabcEvn9FNe7dp9ImmNTDP05HymUa47cnm77UsWItPkW9UxYwRJucUppM+BRsOGwr
/yslcnsXl5pwhcDLTi3VHy1jAImUPzWng0vYcNa7N34Q9ysrIvxA0zL4lJEW29hB6kWPg4N0lnbb
BIvedoYB+UBELYeENGYkqZ0GE1CPg0PbzqHtmumJEFexNSCF9jKiXzNVWm1pXTC6pbGmvXK+YurI
L+SCLiZDHiQHbjLmdsb0NRM2WnbiCohFvKJFB6qQDhbHwri+nmwa+mXEzWuilLDqflI3M+p9DCll
DCVrivAc4k6k/nYaqBeBoIMp6GpY2CdXKnRmi26X7T4iKIHXHApxmPzhxZr4gprkg1uacxHI5m7e
4MEkfa/yZsr9kUOUoMwo/wvM7LvhNkhT9zZNOvsgBh0wvx01ZtEAYUnKQQPzfnNN2B+rDRrBtZz9
4dYHUgrbxDyhVcjXZW6l+5aklD2Qv/6RiX70oxsbIsZqh/oyKRWM9d6Wj8Mc3404Kh5wqicnkZE/
ElfzadJzuqnj7pvX+sGxT9HVRyl+tiHx7V2lwXVeGRvZp4gw1NSzBDoXgb9p41Yc5nAsUMmLahUW
6L1RESI0mQAZCuqrvelqlzMdFLMrWvnOgTZtvQ17FW8Yb6sdNu/8KjbpvHGNAXswjlh+UjG92XCi
1nr2UFBpUb/PnLvOuDRgYKU+4IW88iMIEkK+RIWZDwn+13U658iBEo5VKa0TKuhOP7s0XFddKGiH
TZECD0mYhttU837RvnWOL1nJk121N34zicOoe3dXxqV7LXio8Qp5y22fEWPDMy7Ad07mPsim+sYO
O4SXse2gx+vidQVW48B+U5/6yh5XTiPnTc345YJHdbckZb+nJcPgiboUK7BXfhaWD39UyJvCcyEz
W+MHYtjxuKi6PWU1/6qnUAdajVdsZqQ9DFzdFtWTP7PQmjbbJDbxd8Vkxa9QXc215/fV1h1Itgyp
xO+xI9c3qdUSdZazCk7z8hp7o/XVVYXcT6pkXYry/DGKY5fnGmfyolVFwEHg7BOJ7IQMOO96kP18
i0jIfjOzrN4YcVR4W5kt1k1LjzWy3ovK+d4m3XuNv+zGysDcE6hVcQ9zBAfzRclKLskaqn50bgsi
fT1RuP90jvlFCWBrzTFMaU3Lx/2ppGoJZU61pZdD54OAzokNvdKRQmQU+G+WJ5t/KACQJvxiu7Rd
X1NwEP3lUu/+tYhrOsdqy8g1XBG36YCDY9NdYMWAU6DwUZKcFj9khj7V2Rq4roPhJdyDiCmOFyhb
5+C78PJQvRTV4D77HCNXSSZxatCo/xgWOaO0r/bt7G2VtAksmei1Quu0rzzLW2lNTw5rIDRxS9+U
WCE5Kso7XdJVrzu8X0PnHLzLiwFGB9Pxku+WmDUEPc2K/edm/i9XRTF8Y+J+muicsH6kbDIC8H6F
CA990/LUkGyvrEuu03g7m6xZR3l3W17651YJ8oX1y1LTXoJ+pOmLyCJvyb2sguIut6pD4E1r/umn
78a3XkUfwo1B/MsO7ywgSDr9XC2Yyy1oi4+0ylMMXHAMiKQxuU16aIw+PyxpiMyO+ZFnLREOFXHx
1RXeeWo7ZRF5Jk14GYQKwa5XcruBZLx1PVmCoqcam2Qafp9HnSaEvaCVt5se5ShaVesA4pvfShcu
Q7ax3NuRm/Mt1cVY3VZz/AAboEFR00am3tBFwuYfT9mxhlN4CpKq3WS0n9ZJi4S1jRcmw3467Fye
kPUCC3aXqCJbDZYo3qbQyJc4mAgutUp66VmV0goMviirigEbG45Apn9wxu7VRc3D9DP+HBf1WlcR
wk+GYo91q6IXjxwDBMJFCdJXMSgrQ2RiY9ZVWxyhwMQYwVies4smfJp1XJTHOuwx3BADus6w3K6L
MJXfYcsP60YIfYiLIjvkS1bs0OIXtwkqaD5YX8LqyMHtN7R5dpU9F+eOyfa5LOr3HHnAE+V0eYRe
k+3Amo0wsoL4hP/VPkbjeJKV9TkT1r4bxFwji03dbZLWiHqmAkTWWJHmxQ5ZbABwuQNQp2UIeaDL
6Xos608ZI4NMwJQxUMis9EiMmNxFToHY3IbsAAEPJh5yyjkQaBCgs3i3kPPkkwXReZfNw7RtrTR+
F2PJ9UbnY6QQQ6wFNiGgD/A2RKRw0TGKtm4MKF3RZbke5si7q0KPdPoxGq5Uk+PTrmZ/ReSzvRq0
yxdE7X1NT+KLhB+29RRJ5zywjX0b2wXBE040P5nU6V5aEwfPvXJfw4bYvLlnj9ZT2z4A/arPHXqN
g8pwFptKpw94lup1KKKLkAbzl1PEZpVJPl4VC7TMTpp8HbXb3gqfSEOdVRjNKt99Dx2D2j6UUbg1
kQWB0A2KkaKxR2G256FPsfMuHvMYUfbixNFanHDeAFUzszWSADDzGpfgagB3lepZLwlQNrcgdBLI
B7EylySDVl5824N8s7By7bM6qj4rO8mn1dyTjmlkVFMpR+m6AlgLFoZXDr9IEy/PIWBGlC88gA8V
pF7CZ9zl2m7Mcuta7KBzFY6PwYJQoEc3dd/5YbyLWqFW8dDBO1y6ZFMxdNnnGFa/TYykvgrM2JA0
I2e8x784bQe6Ad+8xc+fB9C5GzCVyZbgjvAuTFX4EEpI9jK4zILKsP0IjKVPeui9c9vb01mGI04J
VJhvcP2slS7kuOppeMD0812yEMbsFlOJs67S2LB+qq9LD3GDbELr2U+i+CYdQ3kDx3A8cfQ0SLFC
TuxD3HxPmBd1q1zVw/2gEM4b4MDXxJG2BMkZ910kyXRsUx6qprfHLQUPks4+yx/6Fr4msiKq0gY6
8cVpCIKvkAWv4EAM21LAWZvDCTsDZVhG9lO3fDZJTAlGT2svpxIudUcLe/C86Icp5Y1g5IrxUU/O
GxxX+GhDSUSh07QU8WkW/cDi+SPKpvTW5pnZxFNBJL3RwLNq03PE8MKHaXHy/Rj6VrWx4l4Meyh9
RKShpHwwhnRYy4yfKW05RFz23K3GoK13RRi658YjGptjPcbQwG0mZtIzTtisup8brZ+6GLk0xrQ0
QKvVYp4RhdhaxKPxelD44KieQaOMIWss3XPASJtZqvnjEg7PFqrHYhOZoaSHmpMJ6GAwXiG9ro5Z
ZLlHUV6c1EmLJGDqjH/vKdntk/ISc+MUNmmRqcTZoqI6s6CACrOneTBvgXzHzzmoDXudxbbrrLsu
77bEjXdrvNHATfLZvo4hd6CmHSiwc1q/2VVeJjDlUR7PB+0W4ZqwhBBCJlmikDuRoDq+tXYpvHm5
NBtbUefud5147T5cLsMOtAVsashK5XnRwfLOdE9+IUxhvHaxsEFdcWIUdkY6RFY6Yb9v4bRuLAtT
rhUhe4hTN9owsw3OWqbqhn5xlsPJCPOOBQFdbVq1PgopCJjYZvo43WiCGR6auZ7OON/8leWzM3IG
Y5Z/RUwOi2s6yzfTW0ijrAxVu6qW1luNdeUeJSTGvUlAZaUxGfaoq4I25KUZwo8ojNKnmi7tysFp
61x8lzBze4IXmCTnjLfDh9qp6PQNCRbFCdc7PkmCyz7DxcHq3efwQ6b0YSqhqUXhGG0vBBEG7PkO
Htf80frtF7tPnxoZnOEV7l3jD4SdDtdFkpycdnjKKn2I+qE9WXbp3gVmJKOg473K9v2cdnsZJveG
THeCO6GNDk3zBtocWHDbwnVjVn7V1SCvNY99KEtyn0nmthNABKo+hJdwJAoAbkfcwle4OBWqSq9l
ChsNOwE7x8VWurC09cJZMFGlj2qYb+rewsCnIsZG4SsqJG6yPZ9sIAKmnzdiHr82U4gTGIVagipg
iMeXaOAHTbzqRcfu89hYL8lFjigmeYOgC2zXBIa1ziEoGweWEzjgDfXWglONsM6gc27RNcDCbL56
mXp0Vag2fWsfKlVsietYW1F0xtownECIc8hRyI9FhFrcg7tTl2LRVxAfgg9rLqo1o6rsJmu0+5Lb
Jril748IpqYtftUbzrJuVO+GZlp7FxvZQKSdBTz+HKHcRvXmEmwoU2Txg35PxLDjeLXLiTqefSjp
U3I/ZsUWy9O59wI4fkmy97r2K8TCL25mnUah1J0MsmorS33mnHOKXG/eVTI8IkiFvt6bl4ZI0USF
XzPMNfQS7PoGlCJd+UTXzN3xmU66fiTGDwZdVlZ7OsZPWK93aCmu7d5CJcpeO9T/l6PzWJJUyYLo
F2GGDGCbkKQWpcUGq+ruR6BFoL9+Ts5ybLr7VWVCxBXuxw+uUfIdT7tRdGGK3WfjYWnl6C3YNrg0
3m4tyN1077LTK/LW5p1FTDarycTh2ygPZoU01Jue05EDK5P+hk79IYa7danY6W75g+Jx12bW09iW
LwDg0AmVL5xifwuEbgsnHUU/DdJa/nNRT7EL+GfN8O+NJr03+bxpTLKyhrV46P64WOcASCp6Ec4P
aQ04wwqucqPbeFm8Y7N045dHA9tfEMn9rSZxXRCKeQU63bj5axXDiwQlA8QnHJt458n2XuHE2SBz
w5A3HpopvY2kTw0+vVuDoFzMeEV5Op64fX/0eXqGCQrxk2FZZFgraRJMS3uXUMrBRpZU5EukqH6n
xHYjaoViD1v2F1NUaK3mjevu0yn46ysUTui8s7ObNAc7yMg4apaHehLHkceSu8O+Ib069lUBhXqO
kM2iASIZdfbP0k23AlNBWkPQJ6mRvJhVLXhwUF5iY9vEUrz5PUWDL4YXtMVFKPClhb7DQ+As+DAy
XdBoVo2PUst2971MYHuLfy4ARIFipS4z2pHpQv2/7fBVM5yov2o6czSeV4IS4Nx4xtPkTjs/xtrk
cmDbbuyF7Tj9qr4PpDlFEkj62HlXURBkaA4RAjksjvFTz2QkzfLzMFXweFJQYGnRNQ/r9EUDbpbn
UOz7drco+WfOs1/ZxzdYH/dyLnHqmCpIcArhNtcB1w7FGPkZ0FOOZz4fKEAFGXHkMDRfBEv2UAhI
4EMk3Ib9I+w0w2UlFziijOgQt3LUmSOPlt+50HONY2Jk33am3qo6+81G9zvzaYEIYAfr4VCl+BcI
IaE5aPjd5aErSrqglai7xtv1OBZLiIKu70Koa+d/1aqrnY97F/VS4WzSBeyGtLcVOjxViFerJhW5
sqnuSoxa2sTbzFDODCWpSCM4bNhTmG+7NCHsrKsOa4xwFSyFH7QKgRMYtfeqXYgKd8qPrHlAqDPq
PK1t6Um78dcqHxxRlpObrnRBsfKreP1wQIXIzOsxMNWTfTJhX+obvMYM6ACWMobaKFPjAG/xh2jL
NcaOi8CQ8aMLzi6R6t5jBulkeZ2RJ/o5ncna/DW84WWydP5kDxS3RhdrdcttGVUa5VZzgTH8pSwO
Y+rify3obW4ahAoWuFyMo8BVSirpSS/fwDWfbANQmO57u6Ko1FZa0owW2b6ms/PcCJnh7wIVVcf1
+rCF/baG/Qh8wcBByJhSSx8qbUK653SvFcMbLt38XKVWH+BJ1aBs9/vE0faFXV9s8ud6C/EZGOdL
z8/DPMrfpoMNzatqD0vW3k0nzrbpuBw0jcepyJa93zYHfiuIEpBl1EwUQco1MbcSN8Ra/aUMDwhD
++tWxoG2Qrs0HgpCYreaDcm2FxRav8vD3Kh7fLkCBXKe0zOOreLr8epwWRufu3k+x4LvgcUAUV4Z
oEWNfOfN0CKCfRgKsPR0BG5YDMHPtGOA7HofyFEvHTI6q0un40rTyVm2O3EHawCro93nK8FSqvrg
lN5gqI6Kh5c1HufPrNCtMPG86ciw6j/X0Dpw2xo4CzM9Wvryyow8SFrxARu9v0yqNwLHpY/SCyzc
fdUczUdlW/hieYHGck6AagSibvdQ98gswie20xFhB0pjTmIoDF6MgwbkfsN7S/rJiM/OftiN0/Hc
DvWr0jOK6KaF6oLIBVwWKMS2QfbreVxkFeNk8NRTmK7aZWJARcF5sOz0VCfaRaeQxU0xknIJqBAh
PDCShqOwbOH5uiOK9aHer8yc9rrBOzXprKo7e3obfEX719lQQnGQ88Zp6RcFykehOBFy177PPuBg
prtip4nH8QQ5s3z4cID8B8bygLW217R7xOH5TpDryMKnHHnfI/w0T3a48veua7x7MBnKUodIi9GZ
mt7UnDTQjZalhs3/VG4RFcCleJKTPRnNB9PA3yiHV6/OICcvEfZPVM4psaA+kZoJ7zLSZ6OEz6Hm
wHAnd+uz0dkTXHXMS/skZRV5OZ8jtSOp4QoWgzY84cv+Ryzp+1g/ygIDtQlwdOr7kKyuZ4k3gHvj
Y5lpnpirbiZ2uQE1uhNO83wZteVtpGCslPbs2/VwUCZz/HUZgRSB04FNh+QxYF46h6b4aVd0cUQy
+dn8tMTL+2ih4nVyAJ7LzEs5zDxb09Yr0+c+n9IzauksZO+BwD9NUDG4XLypXwKiRXi4rdL+SmxR
g7CBm13Yub4169YJC77MeNL+A8t3QNGEycg2aBszxMYrWO7J+muIcjpVI7+MSwY9at57NlYndOI3
1kaXRTX/ZdnEoE6/LjUR4UhkfyyMOqGpJ/9gxpxUA5iy1Lw7sO+IhdLGWpqvpY93bd4/12XvbBbd
+x25hMdC/ClNGA5r+u2SHUkAY/OJMhCVwNp/J6VNHILgQqbI6UO8QS/NqAX92j0nlErADe196eTf
REEOB0emjDWAvRAaBunZy+CGVVNycUmECNdCHir4UJibe2cPUuuWGf3REsM1F94LlIUBGknqbdyW
r5OgH/qP9aN1ZigdtmDZWpMKac88WuuzvZhv60A4zNSS/WhnW4PE3k2p3DeCWh6+2fF1FDmOYHN8
0e3UeTfs8kXjcGbitHpBY1YsLazzGItwVUodUZibQT3NO0OxJvFlHHTsKLFW9ztL+cRozPK7duyL
R4mO2jQcLPjPtus8WJZ+aJIrsq0qK6wssVVDAjonjUqSUYAMAWd8BUhLeVmBQwMe4Ewfuev8zazi
byz6m17azamxsIIP1Rr1jYzGoQ1SnSLGUzMzBuDgXITk8iiTtkyfr3Tvt9EW31aOb8Ao9jWOT8LG
9VOr2/ZmxanM2ujeWmyH0HHjEC6xnuCLYa9SAkGbU0JZe/ExdNaPh4HGnYDU1hPkjSFUCkv/tGRX
TvY4KJbehC1cMbeqLDqcpMPYyS5Kx4Ocyv0al9puqhDkYxRia4ROKYkhS5A75U/uQdNZQ1oO3oBm
oa9ydgl4EpHogJwGAI6PxwOeyStg7x2ejlOXkUvou8nDxO1uctFfatvcdSYtSDGApwKgW3vJC25f
xq3uK1arnZusxxVI9eqzts50/6B5ChchgLbepZww9xwgZ8/p9l1DDGyTdOzcZlx8s/+Vtd5uXTkD
jBJlTLItsM2PEDliLcGwqtmHQjzGc1h4iR4/co0HLWlDZCRRrpPoqqyzSWrmXEMCr8vQHwD7ooJm
oJqdXEqMvizuMebPzorRSQpkfB4jZiiksGRqqFo1LtascC+GaM6oU3mkl11BTyCVzfxjDjLXuKYo
GJkhn4vBi8busW0iUt7t6325uODbE6K+/ZiXWJWXfmG+XhJDYQzi0b8F0gJo3Q1n3t+dZL7px3Wk
NclWKxZ24iQexXpU0mXgNjhKzfy113i3CkBpFbw7zsel7j/Rf9dUidRcyn3tmLxVWR2hquXgdS5l
Nx/FvOIlMrfoJa69mW9NWpWprnYkk+zHXid1VTs4PfyIHqaDoV9MeG5JXYeWrUV9bp6qhUBhB/YX
DLHzOKLTU1WzrxfQx8Tu4OUKHzezPg17nr5gTYqXmlQjlCtRQfWdaVW6J5a3u+VVvgTd3D2TosRN
go7BhbPrJqyEh1mLVjKSDkPCQ56bT3mrLmWyPPV6fPcK/WcC4BOVQ4JloR3+jM68J28skIC2NX0h
YkaddVk/z5mzw/V/pVQALa7DukXPspWN9WADdycNwAl7BIx+fIfXcYV3mZviHhc0pK2+3joI4S81
HvrJJSUH6nqkecU29fJd04+7uE3fbJ4HL5Z3lodnZacsTB6Emu7kFFOkae7WHOtHKq/+MbbxhoEW
xAQHvibFZVPjFF/joFHOnmHvNlnraw3GB5Ek/4IDl4zmeGy/dDxkm8bQsR65ITyRLdSewDNn8Fsp
o0IGNLG54PRX2uucLVtqUS0gm0vfCqI9O6ezLkYxxajuH9Aqaa+BV9kDDS125WLEWq8nkAGYKWEt
xzONophyAP0rY4zyo9K5bYtOnpt83Cud84xdyaUc8p9OzX86QLJbFTMdjxv8reRc3Z3BfxYjktqU
qXwqyLBojOfa8SNQ3ATxkhZKuuO18ZpXJrqk543pO+PK+sxRx+iNONlgpZadqF+gs7h0nZr2hK3h
x0mKE8oDONmthzBYfgMaZPyQVKd8WbAryRv5S7vBMh/hbDvJYIy91hQy79zNFb/RNMdbUjKPRq59
FjwYzLzWg9TJiSFTHrTF3Uoo1DD3E5Ow1kfW0uBohXPxgFGt4Ll1ZXxnECBY3xVg7zNBwW8tDHJz
U/tuDcSkc07d33WxgCQ1HzSfKYyr31i3z5RmVWQ7Q8QNdfYg1OPYOMUDKcg5Bb8YFwaNhXXNOlQL
DU5KzOfktmndDcHFF0rcP91YOm921TYUex7qi36u+ChLCidRPdfYnWJ9wfWZLQfPKakvvAii8XYq
6yiZJ4cMpPFT6pm3z5DehI2FAboW1LKISJun0QdcIB8FISobtj2UbYzoQ561bZFkr/rYfKm1bxjb
6nlY6tZHDMGmcMhBWQHrs/7ZA89h/LDg1NJWQoLY9Ear0exz3XrC47hSpWvvi42zrO3RJMxqDwkX
HkFbbWER4bSaiIdqKYwZqTiQEtUOW1mFKYiqN1XsXdN+WA8Tn3PozVOIdB2CaD5/ALxkzYSHHBc4
dkRHGQQEM+dyS6IUmI5GluhoRtz5woD2jQu/D1vVEHbYVv/grC/hyhskWIghJrL2Zuq/iYZtZdvE
X4mF2MhmyBWYfvk8+shAlEP0teyQcctdlS6fzVgcrDQ5e7N7tqlgNlP9my5s5zXtd1r1m66SwwJx
0m/ouDLTZzIIgtppi/WkzOkXfqZ/GGQeLabPCsqO8F49IqrMnzb2rUtcDcbP0kx/cuORMjPjq+xw
B5n1zZ2zd3KgzgMYlxR7k7myZEjMkq5ubTdu5jKRJKcMMn6EeQ3cdf9fmucXhxXTUXq8rXr2z++s
nVOswLLaD8OcyzDJCvhyC1b/uAhzXDvoCSL0rVvrQeF0k2+ibClu8pwVElFkiIkeZsDxvyYvvlOn
/RaZttOM6ZlUwxcDD1rOPE6ZxVtP6gumx60fS1LpuvyeVMlLDkhsU2PFFFV6lID+GINjVjeS1yVD
sTGWb3XLf4hRfBLADjwtwoRDybS91slz7tR71nNlA+uyM1YzpRpfKmPytnauLaEy+l+FbSjyMk2B
uG5NosGqH4zoX4z7ulM3cUhMLgwY0LaBKwBo+Ok/2wN5MaakpMDx5Uwk6MF10e1XacUg2ihO9koi
QUGdhhM/y+AEe8+eLPCSJn8KI9lOgz4fGi19GQk74IonobS7a413kWbMb1jfHkG7xrLeZmLSZzhP
dObWxjRbuMqeeRz9CvhT/7eh54LYqweDnv866/hlg+XZNDWXVolVleM0jvqEKMRkhOVm+REgFly0
XPXjxHSpxHCEbWv9cXtGEOJToo8OiRzbzd76qrnLr9+zM5v75KDb5R9h465pyBkJPJtRuDSTb6y1
kLAqwMWzxIac1gl7Vo3IGF8fPjVn2BHzuW9a59qrMfnGDMGcHJCEZr/6WjyEUmZ4ihd1jnsEej0g
Rwc2UkFqH/B6bONCJcS865+NmsK55IRzSmQAyAGPsmLqoCUYfWBr/JJyQJ57rF1yd3rvoL2y1mgO
1TK8ZLK9WTbs9dKez3OFT6BwjXFLOMupLWQ4EihS5rg2c/3EdRWu1nCe5UdtZQzh7JUA7kY7K2/+
0lMs4aX5siLo2MWL8e4s/n0V61Ut1ZEpFtekXuFsKUI/SaJZDLvVr3dCaW3gJEs0to5gJ9I8O/F0
g966hATVAqdBAZBY/X3h1Q5IegmrpdgxgTq7XUYtQZ57PBB2JMldwBAj8Ifa+b7x7E+Cga1dzgSN
gdATL/62jeVFjjm5x3IIErtxP/mjVDn+Lbe7KDf1eYtDR2J3IZw+NsQLfJKBkKG42daMTwbDoHDw
CRV2oZdJOCJy1q71aCd7kKvv3H74m9McSd56G3v1B6X2fdC1TxvlCDGP+dcqienJhvuQx7dl8uPA
mbj4OOX/tVX51ZROhN7qviJT2S/QbHI2/RN98VjBkK7mB5vUiQZBcKZ4jAtWnPju+tOlxjOEiktS
N0FZkSZSziaV9/LsgauxZ+bjNaz78oFwM/jhOSrlZ2/LX3dmK4k20H1fGYq1g90SxOOHc2qi+u6/
nTY5dpy1czX8JfzhWLX6vzl+vKmL8+zqdNy2f0s6+NgWfRBuBhTqZsNf7eKAq2/PvMlC/+PtUB7+
R8ty7/r4nLUJPm39R5gU5EwiyT9vDjJtTmmR3hfPojayIC8lE4HhAxLmkW2wIau/QtPpsdgY9Cq1
g5iENj21vgx74FDtmDDFgG796bkiiR55awH3pkAjOF1zcsFNK/4d4TmJXr3TU54qJw9VOjBacw5J
Jg6iHMhmEAFC9KOPDAfoVL7rlgY9kHiBybBzrPKox8l1gqQ1egVJBXQ1cby8CS8LrRx/SiKt9xno
qOsOLCge4F4oFwvsLCkBVDr+K0fklu3sQeXyMtT6j3qsIvvcJS1UjgdpqJcHl8Dy+kMisz0wjVDU
4zlZc2zq9TeZTEd8ISwHRJQ19oNPHPr9cGpHYzeNNGUY+A5uRrUbK5t5ZLqVtmKNUS9t0Pvtp1NX
QL9M9tfdjyRWdjXq0NTmJ1R6e29mXaDKM0SbqBXGHpkpagbJBjQGH2G8AYs/rTYCRpU2TEihfwRz
udy6oYpKYhz8iiEcz25V9JcRsSdCh+M8WM+uDxe/dV6w9LJCBvNf6O5ODdmpw4scw7aXcjzTn5Ac
mh8m2fNUsClhfztLnexyNlXzUNLX5LuMUcDsaMEq42ujy21Sri9JbIb6wMS2rAkdcVPtxOo1bGdC
HkvjzUJPXCUN3Os00vE694NNhcrp0Ck/hD5H47yA0SnisNQYSbRIXTTNjlyp3gZyIjEcB1XXD9D5
qlO5JHdtpXoxHIKquIYZCcDUADJmyvxMn4sWFFKeyE5AjgOvjZlkjTzN1d8y7qlT51O5oj10xBE2
AAOvBSpkzoD5MQ7saXAZrx9x1b6hxzjT0R2IkDsaglJGjn2Asf9mjZjx3excTevB9nMQV8n4r7KZ
89bVmS/x4Jfa2RmcHUQ1dwvUhny/jFBRBn9tth6I9rnPFeqCSpSHoWzIT7HjF6IJsmDUHcCpBNBO
XvyaZDkM3Nx+MvTqILWeAnBtrto878xc+w8V5zdTXFrtAn1ZjjCu6P3+LM0U8brBOhoZss0Ekcsi
MjSlRQx32JAs63xsbfd5dWD5WmZ1LmkexDwFbDH3KrN4yjQHGp7NW6rJ7jDDhwLm/FyUy5W8F9R3
LssI46qN6ZObz3ilGdo3tkHvIt+xrh4yfs5YguzLwMPaZn3t6w6/38B3l49/arzva59/zeuwL/T0
ymYiwDrwskLEoKjeLebIFFXe5lEL9VSGnaedMZOTeGJfy9IEFxJ/mqgPCs0IitV5b9vlrMwy6iYr
SjqqbakNjyh14tVM96VEFZ+o5GnUDH6E5pzCUi3H9Y8CVDY0+VmgTiUEfTo5jU4fqNxbWcB2yaaI
3RcXXbbvCupCj37DAcDgVOypedZeySCAqou+sHZmcjwmNygoSOmu3COLj5MpMF6y5THYyY/MC9Pl
rRR0QlrhHPKMbfDoWn9qC17QyH/jxMQAOvzwbskUmKm/7a1mDRrkDKGWNm+rLa7WBFADwMBWGks4
6I0eYM0mmNc8F16KsXa0rAvAl51Y41cApihYte7sK7oaE2thlxc3hxA/bKIGTtxUDxoR3+lM96nW
Ha202g22/0cRWed32k2ILLQ1Nk4ypqcmtXhpzpUkAId0tfe4W94t4UKSGscTYeeviSuvcapOc5l/
Dsw9XQaabO+ePHjAQdkB0IPP9+KRQYLAa1uUHRtWJEdZYv+bXXHUTVi/if94QPcuVyQTUIEroaFX
maxNW4jnlrjYllIIYcXGG7S3es4OKp3ufEEgNifzj63kziUdg7QDjTbo0U3VdhmZDVxX4vCSFK2a
1mZtoNML7hIt1oN0tf8Rq2QFjyRfKcjHnKX5eKrZ7vZbrrOdKsxgWHp0yXp1WtTUvkDHiMyMRn0W
I9G386+NMiUcXQKGlGtCbBzuzeKEhqsBWptWUhsKahHH5nlCCGZGzMSn94WDLbRXkAoTjgwvVeDx
07zZyG5SRMYhBV3BdGpje28rBnS+dSTW4Fd4nr6t4CZFwiAlZULbZhurcTMN+yhzlB+OJtJjJuH0
wgtEDsvIfPJI4cxKNFoda0xe+wotvnzW6xYAh3XOV4aFM/uhnOSJXn4PtvVboje7Um0Eg52XUcqK
9cyqZ9iOSv/TkgKeef0dB9D72iN6qIXB6YZDmsyBOatbig1j3s5gmkjiQ4anQKWnxpVtP7CwtHou
V3o1vTP2mCyRMi22HmqVjCzcPKaAXG4U2d0qWBkNKt2b02iGTb0SdkEu/dy/2z68ikwU+87v+Pkc
Bxxwckm05uxOeYsogcsfxe5CDcjyIi0F896FANbBsWCqT+28lUv2QT7CO8md/5md+YN5hZOzeeps
zkETqmcylM9kVj0V/bxvLOejYyKMDCHZzitSqkrbtlUe2V3xpHwmjevgh/6UfxuTc7AG9VYvccfD
O3gPnfUVo2SAxjWK/eWl9P/fzPVBkkrYhPn86VU0IzM7YoPo4geP5aAZBnOI4Xl5RHcDowXWRCsU
i2iFyFFV6RtGJtQIX81DpJstyVvRDTzqymnw85q0hZWXRC364wBKAlf52L5xImBt8nSa+fyxRbSb
R2Syrzc/xN6b50lfx4Bgj4Gnrh9D+DSfIq/fMy8nMXVcjU3t1mnUjU0W4UP9sAik7pOm2PoLnJq1
ZuK3kgClHrh19f+wFganIqYJiId96cZP9CxkCzO3RAp5NAfO6RFvB2Ey8jte4u1kVvusk3tDFX8t
NkSwnHP3shYIoAE2hTXl804asrwVI6nIKP+PynJ+ZzJVn5F57ElfF4yJrZeON9qbsAxVTnb0NZWf
tJXCsCM37ZiM8pXHnMwxRaokJBSgbe6l59jfsP2/DfP0tnqwgSyMUTQ4bNQs92XGMZCW/sDKZGF/
Xpf3vlzviSEv5CrB8LNaPDjrtUS+A9tpTIJEWIz3+9fCXvij3us6GA4wMjWyM2DDJOCIbH0oJpu6
Kj/IkWfsYahvy4FpVSsAXaR3YiRyJjkx/UyPDWMuhdCDWbAgM5k9b1F67KH4/JPCSU6Fnx+dHrFg
kz2iRPMJreDivy49hggSyYJBpGD/9X5reghDGpucU9m8CLN7Aa00b/HfksbL6tTsVR46U+phVEHr
PaTyiTSNXTvJz5yk6kBQ4WRF9cXJ8jxWi3NBBQimLJNb2sEXDEnMkG2CZTyPbTHNRFDje40WFqlh
4pBOBzoyjXyrWijS8vUPW1sSydBkXUnwfrYQng4P3JxiR6RP7C9ysbwtRvHhOuWxRlovm5ncFz/Q
l26XQGQLCraJ5UDKRSbCfC7HyEXmXsb1LgXJMkj/bZ4qdXSN6b2SxXdRTv+BbK0ILPSP64T8J6MA
wIv0Tut10rzy4CvmiCg8ifLyD35lovxVT1kzbms57GXmHCsbJlUGqHFRJhoJsbUaraT4AdJV1m4e
uo9QXkNmN0mSSmN4J0cvd/Vs/BKW1DcbJlMqKBpy75mahwB5ECFIvdmZjyScFQQa+TPGu4yNo5FM
p8zIQ5Z2iHA1PF+w7Ndn1a9P8wxY1rC8E7hOIKB6CSehmlgoL3YbEeV2tSkxnRXaoOqJ+s51bqdR
UjOmQj+39oCaw96VGaroDLa/V2YvWWd8mE21rSboDJ64uAPmBc02kaatLxrW/g1vDusuao8jUxYR
UMgyqadY9pH482Be9Jbfp1P2AFoSS/igkRrXsRQQJA9QxPhqa87xEtYea/Xegyxs5bQ0K1MW3e/5
1wkUt0pkof3NLThgc7clgC+vufimnnk/OKXQ8oafzrKiitxLHDuBpRbyzZ3/srw8EZMNMk7R3sFm
OrTJ1AR1rp4Xi/Ts3jL2bW79E26cHjVdX0AW+XUwWfEDhp+TJJHFGgBG0hr7wRivqQtysq69DWg3
MG4ZEwOXEZhJpZmr6Uu2zR9m+xPfNwkQAGlfRFdxqAk2i9Ch/o0LwCqcZpAuPZexTW8R4O3pn7Jf
Xis6FVh7fwvH38GmQCQnz1oq/s5Z/gecJLx8Etysjrxy9rcPYhIRXOPPmPUn5RNioCcEZ8XG+pSz
NNc1IxKDc+5ImX/N9fwMrf3mVUz0MoZ0J74dE5Rgtl9TxPRkGhhbSDl4E0VyXhztvYddggf04nI1
M+Q983SloaXXpIA183UG1T3b0wsxfqds5I0xiaHboGan6am/+Ly22ETL0Mi97oicM1y8HHycQ6Sw
sN4pi0iLgWueagd6cxlB1mOUX/oHRgsydNFbMRGL9VfDYZFq0b8x2YwVPzffA30tATEtYv1evVg2
sY6xne6rVTtqYGyzGRV8Zs7Pntn/VIu4DKywESft4dbcV1jrZG/Qd0k3B3Ao6juNEE1QzFdr+Nxs
DZepPvaULoqy1fwsE6D+7khKtlEbZOP2lFt53O7J97vFrKYO/dAWnDaYLWOZnnXSN3Kus9QkJEOr
wZlYzbcwin8TKebHfMm8wDdBWxaI3BlsTRDuqj3rku+h1A+5X0BnQilBHPCCvi9lNJd89SOfUe3t
WSqBwEq07ez6AZlSqK6qT1OzvwaJOFK6kCTXxPhyRM+PQnYtWjKKIiMmeL0M4RtuF0PuF2XvB4z5
o9MO4EMZQMKT2Hld+dbb/T9a5I/emE9F77xOxbitgKJBMdBPCBAPQiBnYeuSKTjFVtK+EjVJRt/K
E9NoFMDSAtTZuuLu2pMdaJSMXi86Vum4KChmz1aKQrMf/GuTsplPxj/e2PK32F1hZNvMWWpDG5fs
3WkIwqHvCPU12FXW0B7NgaVUOaSBXyTviVX+lxn1M9bAajPmzTNz2Z0VNwe/Ta9zijmUtMZo7BHj
iBW4VrGQ99JYNIvL9I2/hKAyni5WbgkaP/qHCjtXvoBhtTt3lyHMqZLlJGMUfjMmHLu/8P+dS88I
1JyxrgAXTQqqpcVPI1YsDyBzC52V4Lzm4DY1JlA/Jus1HoPWIPBSaCJCaGvCPyDIvsB24kkafQXu
gSTpr9Tvf43MTTa15e/6FS5el161lLNpEPYfgTEGwWjz47pOqGVWf8SmDm1NG094tyZQEc6nMmAP
ig4mdcnOBqRbsPjJl98w1q0NQTY6cn934PYtGJwj11709INLCbdyBZfcCzJTPMOWRNpcI6TIfOsL
VuqvIK+Bg8uyd6arjLMBzxyfJy0ZUyOxnazuCYN3Hs6UvVH3oPTFvJOjH78WznT2XBIGS/wkTka0
osxOsYr56rDtzkRRyq6914X8JoAsI2GJlnEq20uPqmajN8MnSGJ/m7EkMvl3N6qsP9rSY0soSOYo
h4vvMR0nqO2Q5tVPb7Whz56ljpf/nHh4tWfx0hYQDBuxUloUT1pi3MUwnItY7DNDh3nstTxpGdEg
mOxyXANoKFsb0yn5qmMz7nqrCGsbCKofx+8NqYBDzgDeNdtjbuXnvLf2szOFdofWVLnhSKGk0gSV
cfWfZnMMGDLZK1vc5eiMfOoLd7EVdm5zZIHwiXChgyY38P0iIdEMiQJlOopq0vep1Xz1yt5BS+Bz
LiDW9dbNdI2d0Y7lduYErZ32iOk9MgSDS2u9K1wIjWXBUsIFZ61X2p6o0Zz/ZDeS+JbkEfMV4oJ1
/iWXvf3ylCHws+PupwXAqk/mrUnWcFiFG/Js3Byioee5uKyC9rloEImXyS2LxXntW/1Mg2rtpKcH
i9ugIpu//dI5dQRDDQZvQC7cU0zTVbryg5/iHVPpGXAvqUQzQFdmn/TUiGdq4tSMKr45GDaxUvXa
CWP+eJZ1fAIawxFQoPIrgPZj+0i2JiP2E+KKluU6+qVltt47TQ7o0zENsXK6geGUgVvXz7HXlrB1
rAExoEe9Q+t9nSZKqNKcU74d8781Ho4r30rojs42V+VDOJBQi/fIZVsK7WRyqduSQz1jC0bBGonZ
+A9MTZj3xjmZswvBdu8gOjhAemwvc5pnESc7Ee2u7Ago03+8VhxMlkhpgpzSXq7WKhj4aiHo4be+
WZ+sxEBLU4DoxfzBO7BdCuiUvGcLkwKarQUXwtFqly9k++GsJUcnNp+11GXI0ncXB3fgs0nJhHSo
0veIZeuNq9YLT3+KG0VmUUOoH2MV3OApyIONDYLL8ecjvMZbjzi2z/Wz+B9n59FkJ9Jt0V9ERJK4
ZHpNXaPyTmZCyDXeu4Rf/xYaqVDFrfhe9KAHUjcXSNKcs/fasfjP8MrfXlX9di2CoQICB6DIn5y8
o+3HKbpxwBOwp5C0uqsfyMMeHKrpdBivM61xOP8wCKNrS2MfGQZ9CD6NPDqGuJM4I3+yCUHZlZFx
UrMNx6bb4dsnkae6dSM6zon/vU/VUY/kNIY9ezzEEs8cxO5oxW1G2m+QvOJrtg73xHH98GnxbIqI
/IHeKDj0CFoRHSDtbTUIuoOor3sCOhtaN274bFjp98431H5uys9ZSh3Lyr8iD7qdy4b4DrEvDaaZ
mkHR9/6PpkoZsOBm0fmBLTZqTBbNuTLaE7sHymD5kVrbzRDQmiTrPdzPSt2C44I8nEK+TsS2GOIf
wYD4sWrRzKZnxAWQGeYn2HJ7IALXBuFWkS1fgqq4RnlCijw/3oCyQwuR0mht0z0kLoDeNUQ5FgM7
hEQYlddJFYUUMKuDFva5GEtouPk+r5q7vh7xHKcPLtGhg6dpjTVLGzXGvDRfFdp+oeI1bcBmPDoZ
gxMqx+1gl0QwtltN1T3IYF4pTYEs/Qpq+kYOhuKs0X6zaQvB7aLHiwIrba+contS2vgCpQplWkgb
OvNoWYXd+K3Pup9jOT3asXETKX1QOcVEcljL1EI9jq11k3bGb9EiXGLAv8JEAWWEtr6OeT4ofG1U
Rha/GHuwv+mmib7rtKTYh19cW1xXJbXJWIrb0Iw/+T0Bbb3H3Nw3KNe8sUITKcgBkK31tUiYHXKY
pnArS2qLBdjeUNAybJPxYe6T4Zxp8FMqkV/8wnypOywNPdFpwr6ZLGTVac5KqWP7W1hgFdc1gtJg
CUbx5j1NxMeGY/EtZzl3r0b3e4RV5AM8l/kvqgg+0cIZtGHrgN5c87k8kuxd0mPObedYr4CalLVx
sR0HaBWx0NzgPmIT2GF3ObNCU+mrylgQSZsSBcG8hoDLzkTyy4oc4yUhDYnqzWCCmfqAlbP8jBUr
h59p052TCgKQufqZkMOZWWxmpKCO9KJYsorXRgrOQ0IXVoDCu4UInIzIQn90prgH+2vfDJHon2xt
kFzSVvHo0coJqXwmyyF/sMb6hJIrpwDROOlrl/nimaCC0Kd/3FI/4//yszKawDr0JlSsDzhD7+AT
/uYMOSuYgY9bt+4QCJ8ImUgzcO0l4TrOFOG76PK6LYkFV6DLLz9F872rgmsSJo0i4HPugln6C0rW
OMYwMjtk5yZJ5i/9GKmj7+cRx9q445QPcjjVW9IImA2mKFlKVVBKkAmRKg9gPbojYj0nPTt1Zu+7
63ACJFiqsai8VpyWL//Wd6hWkvRPH7gUvhfpr34qU7XGTT0UJ6Av+Hpc3Cx+YtF3S9y9jL3vBu7l
58uX/BcWR9lVePDchet4Ys1jyoKmnVwAfeegz5NDVfk0f6KUY+CAgjVNO8npL7Neuswwjpev/M5H
KD2xEEVBtMIoWxGUAsd1BhcX+FmF+fh1BqlP5Zd1z5azfLh8KfMdlJaEeWuZJvAOF/jt2zFQQorH
+UrobNmk6Fnt3FOcO4TxWtKzOpmh5gRSUEQBwWORdGuEGPERklRPWOT8W85Z/biXFLHv2WS4H+Et
33kQloQVuACx6Cr5q8/cjNLSU33tn0iDVnsMaki756b44ZuTd778IOS/dEQGl20v6Ry26//LjQ1H
m6a40idZ5/Z/lmGY56bo4seKimK4LYSKv9lVHt9maTCezSo1n9uGCI9d5gyJtwkhHT8RhIKyK3F1
eEoGIAnozmv7k9cGY7Sf09p7QdYxoFDI4n64vfzz34E7goZ1mbXxhUnHFKv32MTFBIEmgQ8bIck7
+ipdkPHVFKNWcwSWNpYoTstKW/VdhVAbpVuNGYb+ZkrK4uUf8868YrkOzF/P8W2Xf70dU2hxzTpH
Mngagh5JNsRDUdBCGtJ6b0109rddV+vif/9oLJeClHIcQHvsdd9eFMVojLSFHawvA+MqNIvo1hAV
u98qy43Hyze4+mj4LqHO8LUAGYY2LO3VbCSbBJS62w7wbv32h+NHBbELorq6fJXVBLRcRZpKIKRh
HuIbXb6Ov6ZnlZazDx+8g1rDvomjYFueJMfGK7ct+7OWc77DRmWf2wSj+OVLr6bb5dLMBqCGfVPR
vbRXHx57K49ML4nMhULQa9v2jHNVJYeJ9Mdvnh2X38PKGF8uX3S9Hv25qidZh/gO+d7V6qpVgFVG
9dF49Jyxew1LWQxfRO5TwVk6ddep8vzPaO2HFyZI+dlKipxgR6aHL11MPWfDkdtCokdqQAcZCAlt
gK+87uNa3V/+oSvC3Z/fqfjULMsBJKrkanyHFQLMbGzIzJwM/awUDclCY63ZYLMR+yTM67uQmviW
VoXC95j5d//z9W3LgbdEWcvhga3WB6J9iCHS5XDUVoWYgqJTXsKZmebrCYsnqkdXuejvrEn3p7rM
B5tSVYVF8vKvWE3Oy1NgbbTlAraUTDirt5WPpDFXrkfUhBVh0FCR5+EIoz3bAcEfcveDy73z0KGD
Ar8mQxq+5T+DwyXWIJ6GHvmQqB9tIvDuBpJ2d6Ly5G0qbQImChcUtJoxsVDP31++238+RoCa3CfG
PmmR9bO+fCOd2MzB6cBJyyrsRrO1dYjTIyzcje6JgtI/od8tR7w8/GBi+8Nw/muzCyTT9xyadkwG
UIJZBt/OAwFO/bYffP9o2IFojkTjTSXkhDaJ7zm6ltW30JsMOrhRYza/Mku294ZyvE+jQ6glyaYe
HmzYkcAapDMiqW+buTxoJMzOJ9+pW/HAX5AHAw4JRXA0lxZSbZk43Y9sIsxgJ4rAovZouRTdg4wd
qtvnEoyi5XbYdTKQ13JIps+lT9ipmPpf2nCqFMF1qsGBRzU+SVN54I5aV1Scj1z5y7IdTA8cl+IZ
PbgofkMOw5lnKqA8sMnUsIfZ5tHL8OKBfMA2aqcTdl7AhA7lIts9ly3VtpzKc+EvQZ83ngtuDOjU
lbLzZxBCWGPms5N8wy090lDR9K2rxDyWsxqmvTk7DefLeuir/egBpt/NeYIcECtX45F0prwf48DZ
1yvq5DvSP/mF2pX7TBBo9KsrZrDptMp6e9e6Ln4Wx44+k2PcRlhyhoUi4pm1wafnQJfyEpRIKKqi
HkPPjL68bWjkblTo1eWRbi764VHVdx45xPnJtvv6aUa2hl1GWewShLTTOyVh871oqI83IRxUiAWp
Benw8tD+ZzXzfSXYaUpMPg6002Xo/7XOzINoMj3V6XmqBvPBdUZ1A+CxOVy+yj9LynIVeLSuCYLa
tLzVpEWhzM7GaTRghnRUyYNGyKMRlCMxIrTGHL9UT4QQWh+sof9MUstVfd+xTVYzS1rLn/91b6Wt
+Hr8RBwHqzVue+oi9RYPtPhupJn44FprGPvyoSoQvz74O2ZEZx14MIlpIm4jiM5uJ54iSTkoz5Kc
gMCJvL/WQJBj5PZT4vbB7yjpqpOjx/AYeyZNAG+gjXf5gb936zbzlfAsxeHuDz79r1vPwqqsvIgz
XSGbGI1qY97pILVOYU2N9vKl7Hders/czCzLzGgDBnv7mHODvIpRkuSnDW3C2hwsKEKg17p92Zll
sPPUbKItogNC/U8hnMjLenrOTTKwN8GMo+BkxGH5UHMY/1mm6Fk37lT0P4Nk7MifiYpma9m6fzCY
Y9jdtfemY88HGgBE+U4jHQ6vl9c47z8rzxj+IxhJQyDwggFpS5IvVrck9hYPb5Hf8oFWApsLNe1T
SUmDD7SYg+wkLJYUjDyafjMORJ7YNI04sbqg9gDBty0qVNeygoK8b08TKK9buoF2kgZ6V7XQ9V4y
piZ9uvxg33muitfnWngH0Lw566mfYneZFo53dOvWxFUP1m2+op6a/WYDHf/XOzLMDuhs5vCD5W59
LvwzlpUgk5Jr23CdV6s7IZ4cJ1qEJoVrjJ9CjU9kNyCdOkEEBzVEZL2C1zMn1reu8DAXZ1ZUYsKw
jRvfqFGNuBPZX5tUL2SMKRrc6IPz2ntPRoH9ctkeCzLK5dsR18VqQtlV5iCVouxJeLSK6H2m+35W
GI9i/Y1UwY+Oo/9uUPnAlSddy1k2PWI9m1AnyD2EHCMAm0Ld9VUS7x2ibo9ZXFXXYw2dp9REOY6+
c2spVp4o18bGpN298UeBZhu9yY2qQJ/4RhRvKUX9ujxcXG76r52Cx8bZZ5JUy4aBU8l6YxjMc2zX
TuucfHK0XmwtxpfWbup5N3UtOiIfRLb4YJZZvYc/l/Q4oy8HBota3PLnf80y0ezEnfJSMJxqss5U
SyE3qozlvU8zrKmmu22Tj/Zi/17TEYJ9EOh2VhLHXY3NZky9jlIUHXajCc8diAuxc00ZUffzk2JC
8YDYf9Oa4Cc/GHWrTSh3+/bKywv4625DNJa9gLxyGpLWupJUYD/ldHEPeijaR5CDcDbryDuks1/s
6eJEu8vv970bZxuIv8RhZifU5e3l02E06q6qrRNwqezoWB6MFChWm5aC3bfGoSseg6D9YHJfrSN/
7llKz3ctW3mK2sjbi6o5zRMAc9ZpBsNxY4SBj082y+79TlpfLt/fv+PXEZJiJJVnlwXbXj3eJiNa
b2ha68RWDK8A6/qWEB/sKosGI05IXrl8vdXO58+tcY7nvjjHU/RZ/vyv1zlXKGyzvBdsL2k2YYgH
n7FLWGGKDy703rjhAUo2P4qN1vo8Xbil28Z1KE5RgVA5RDTwUKH72ABt8B8sA80QybEO86fVHB0c
+B8M23fu0zRtdLQ2aSkMn9UHYxArGXdsyU7OVEmY45GvSREGe/DRVvKdAcq+h/XC4TWSi7SalYuk
95iDWvsUWvAdrzRPsjxK9iFXbZmjJYIgQrskzmq60v/zq5QmdlTbB+uzTAyrVznbPQpa9Kp1hhtu
q4Ms/ykHO//6v1+G3RRNEhgBTHerjY4M687BgWSdUipgCw5E1uDMNJkjH9zPv58Ch3QhKMs6wIdN
d7VxpfPRuV4p3ZPdOMTcwfLFKAjXwvG3aWH6VOSx0WQfzC/vXdTn/TkuqxyjdHUSoCKtqhkQ4UmT
PvopA4r5nEXKJkXao/vERh3c+OXn+Wdn+PeSRRnDXiqWnKw5FLjeqm7p18RlMHSjc0/w2r7F0RAP
TnuaLOyVbYOrIMl7Y4t5WsGRIYOn7LHgQ419ufw71ne+VFM42vGwqetQ1VjdeTIKMUPQVKDnCvsm
0YixZ7KEtwX03F1Wue0HE8J6UuV6zHBsl6kiEZnhr2a6EV0k+2VpkCeZ9D8bXXfsB0rbeCH6CrHH
5Zt7pzhMRYyjnbuc8zyxXqSHoIsNy6j9o4Oe5L60OY7UOCz0DAWkxpCfLcdgzBeob9L7pCmdD37A
ev5Z7pZilUnPjsq66y/Txl/zrEcjS9G8ic5phU9tZ1NSMG6aWNrmBxPdO/1LrsTXxsskAkU4q5mu
ylup8kJkp5kUinZL/h1BFNS/3SOA2v67RYxgc8aCJPvHGpvUi1/PMynfehj9KwDa9rNT1TPa2aQZ
1XZyW8yA+Zwwf11+I++9foabLSkh8z7c9esPS3yd9HhOcWMld8RjEmUo/AZRdteXzuPli1nLpLT6
xpgXbMm2kLgsSg+rx+/T3dKjDI5KJgR9Jjl18oMP8DLc127UNYcMqLy9CTCPqF2Qy+HgAG04LNM0
VtOx5cyWjdEjSFWgh2GGJSHo1DgeFBr2adeJvHz2asv83MI6vqVnCBbMMUxnBGSNS9JAIVYgoGqb
H0FPNB5wBbIeoB0EkAYtqJXbkLZSgMvVR5lv1SQWfzD83nvaDP1lJjEFZZlleP41/KDkNWZv0Rog
F++cc/S5t3q0/WJE+3/5UctlfK0fNeObnjShHore3dtLycZPib3tQHw7fR/tO1JDU6x9Vl9sW7o3
CaY+qE3Im3u0hXS3BHXTWcgD5HJsR2ZU+fepHQ8wkmcJ0K1uEsgJXib02Su8wL4eEmc8WyKYfspE
O69OaSGm8casqq8KrD7ddRfjwdtfvivzz89e39YyTvmo6BbzOb+9rZBvl7YLLgR+ffvDqtCcDO6Y
/4RAYtKgHMJnc66AqSWNz3IvcfDLTu8rv6muqmqq6ZPA3sSY0NmkpcLMRfsOjXRn5UlOjEQh5K9R
ld6VP6FxM2U8E3WbFwhIyqoChidljLh6DHJy4efwKvaHFiaU7qNfPRX4nwP6jnJvIP8VdEU0XoO2
tIazV1omWIZsOEwx6j6shgqjaY0/CAVm5H4aZDvdYstEwSbZnSz2je7kE/hxHjWkTZTcI/KPvI1P
Kgr9m1AW+msnIuchHNv0lbJehmlzzC2sTWUL2Q/MjLMJUkcTdVH3P9CX54doniuFrDFKvzSysKFL
TBRMUanQ5Mfi2b6Owh9NUNZZevY6fKjn2Xews7U0C+PCtu5hLKXfmtEGwCtM5HHMGeKYDSZ++dSo
5ZMmyr3YZakDTwSaUHQW1LCPlh+Biot18I2aTH5NRmx4V4QxDhbXbO+ICknOQw1H0lX98KLtaCQQ
ocW3CYIDi+pQucn3wmzodZPkF6R4WJpwb2NmvqqTFhZh7kfN/EnmKG42MatbeJuUQIF1y9uTyKwf
Z9Sw+QcboncXMbphNAHYfBGQs9p69RAPgBwH48nHpzRciRqDc+SRarax8pK0M1Ijm+Yq8XFWLYS9
WQDqDKxHx2+U9+3yB/HehMJqxlNmy2ASQ/X2c5h1Ymal9I0j+4Ziyx0bxyrtXJBg0vhx+VLroiL/
f4dMKGFyMvKAxq53nH1PYUxNRMJ6nbZucSCUyZcpxNUCI30AqjGATHe1fQWfI3kC6t8QSgJYe8B7
+cFebb25X37J3y9gtbZKqtxEt/bq2EaU0BwYr09ViNHG48SyKTsXXnbVVzeX7//di1pKOhaFTH7A
6lGLxvPIjYI5Mc847W3tlXeo7wGpoNHboqIYNumguw+66e/sBpnq2AibzOXKXh/XuiAh/NkLoREA
TzmEnU1+tpVdFfk4bol88f8f6xNHUEHxhsHk2quRjVMfoVVZhOe6gLfTDjlJ0OPkVgRb5skHL/GP
NGo9ldNBI37RtlxprZuXU12HqS/T4EQsR9Udki7xFi8CXsqNZ6oEmCaxe/01DciCfYBJIPYGkpjE
YForrJl4wa3PPiwFqHZZDJ3o8ut+78vyqeYh6WLzRrXt7Zdl5KgzEs/J6G/1DcbOVsDTddtuOnhk
DH0U4Pvve15EExwa0btR3lgfPgJRoSgoUSCjRR/LqyZ1S/8+AoHvnJymo+oMUDX+oMbx74Dmmooj
DQOL4bXOJ056NkKFqTH0daR8TOQuA+ous92EEegaEVhOMWlMP9D1LY/t7Usnws5CLedRFZT0bN8+
1omPqzDzxDjR4sxtjAdU6Yd8Aq+r0vBpyawnuKaEi3aotTWNH4y5d66OhoC+iKIKJ+S6zNJmSZnj
6CXV2uJvYadQ43/abONk40dxfTfMgfMZkBAZDzZqM/d/Xzg4CXCytPgNS/llVRoIaHgMjWFEZ2wC
cBYlNlRYq3j91AzmM0AqWnIa3qIAj+mo5z0CU90fLo/rd0ba349gfb5kS9znRjM3p5oB8AKKY9xX
OME2g9EtOkR43pevZ//7wlkrXEQUKNhYL5ff89eWl6yElE0bdYrMiZtzlgOnYJtCVPAHD/e9+7KQ
HAnuTtH6Wg2sjKoriCahaPz0ektjND86BYX/eCQURMaV+OA5/js/UHgRFgd1xE7KF6ujTI8Y0VSR
b58KjiwKO5Svf5WthDYxqdb4aMV77ym6gjMTrUNTsg6/fYq08aak96fwnDWp9VxVPY72DhC0/cHb
eu8pIj0jZBKxIdPDaoTWVFYjA7nKicBpzHZSVP7EqShofgmsP6D9OLb9j+3BZd9CbDnTHoqxpbe0
epLNNCdCBYqNpQvFBzcCouqRZ7spesDOH6xw7+xilqspTl9Ly4ZOwdsnCcOfaCLRlIwTq3wFw/Rj
kpNAYQ03C14eIX1mWdIpzZ2NWXn2Y5fg1oLZBXUef3T7wc/xl5tbzYdLkctFTiFYW/90v/76PAqf
9lnvR+ap0cgcsQS2eHs3SVvUM2gyj1ByuBDjZxKaGMZFlRhfjTHzrqIIXT8/UI1sPYgrCeMZ7FBI
GhTHnmKWnOCmMke5RD9qg+DNITiKhIB7eAHDl7akaLrN2LceLWDbn0Yl6s+m0HZwE+bB2J5js3X2
TNP9veqnYN5zWocZGia4pre9ssAbt2wTiMUx+0dlSLzvAGZzOIJdpp5jz5uLrVmTw4Y/YpTn2Cnb
L3NVyufMXwQfJPvo80R46UKtDILskzWY9ULD6oeOWVD5mLYGmSIa1JZlYHHBmYkDcUyyqxo6w5cs
HueKrb+HFM2GRk4dko34q/Kgsx1RUGh9InkK/jgpFuDYrNDAitAU4WPrjOCRZJsvyXm2Xfymk5nY
W4G/5FcDGgYxCRFsvHx7IAljslseuUcm5N5rgNNTPgNEYU5TQ2oRLNVbXBHxLznmbrxjmh5+OaVf
HTsnnW6MQsFkaZkgmqOFaeCp8wwc2rohW3KjaF5WB+rT/rU7R7C+tG701eVJ9529FbOT40g6CR79
tz9HmL+GFV6fwUywa5yavMmAvLBfyvKu2JuuQQaLk8eEVrgG+H0vPnl2l8J5QtmfdSY8oCaOHikG
6Q+2suu113YXxTSrAIo9R7rrgpg9u0ESAls4+YR4XYGOaK51xa7SzO1h05ANdRNPZbvhtyLmv/w4
/r00ay6HJHZyqLaoq7795o2wHsCkaO9U5XP/WE0FhSNXBhjLQjEDWMvxGXP2jQr7Nhgi9HKXL79M
mn9/4/aiZkb+gG6LDZ50VjULeywmYsJcOgJzSUHBD/gaMueHMxl3KFJpS3iNuErUUJ3LAJzD5Yuv
16n1xVfzXd1OMsdoTyd2jCZzo42BSyQInfJdr+kRfnCv64VquRx6E5MjhKCavl7uVRjnKIUChx6d
lwUYRwyDJJ48n9P95ft6551SQrMQwKHzkKgP377TwI7CIkEfcSKdRD7Ei4wMjv8YN5u5SfrkysO4
/gSdK4XpHJZe+D/uY5f7NIlC4Uy2NEbW87YK+ZDsOnFOnUxYhcWcZ2KbIx+3tgnHucdW6Nw6z31o
6H0baXl/+e7fe6smpzSh0OVy+l8d1HyPQk82AXHD3jp8DzHGTFAEy0ZtQ7+a+w92BcuzXA9gh3It
H7BFrO56NokScwodpR1mkwXd6bjRNfNsjf1b2JAc9GeC0z4Sdb53TZdevomk4s+E8fb9Zk0ZBm7F
QHLawdpUhQOIVEZWeDfmxHSUujafJxaZL5ef63ufqsdejZIpQ4tv9e1Vm6n3wbSTjgi58xW6rdgy
dtkYFFm4M0nHegbDEu9GKNjbmDPyB8+ZOWmZilaPGpwQmwH6zrQoPOvtD0gaPBfatKyTbKz2Srcm
gKvBjuG/58lPv2eGY1vQg7TNOnRLhhnmD0WRzxRlHeAnnqpnjE8DyvYYNdOB5Lz5mUxd9LBR4aWf
UHwN2KdjmglWh5839iKCAj0weT1BKi2MyOw1bWLnBmf+wpZDJJVjwjrA14vxXQh9nTXk42zYjU6v
BpgYoERuYNOrLkckuKzcrJfOCylVvDMbdoK9TSxCLthBGN23xB2ArsbUbK+A0xq7wBh+gLWf7tl1
4Hxicdfol91CKlC/xsC5XtDH3XSDUs2+guKjgb34OYh1tDikxdVhXh37UcfOliJTi1nRDm1300LS
8Tc+LXy4u3GoP+ELWpIy0Q8dmx410KZZzDT5LFHNVNmEt78oDfczyYrEWJTm5FxH2lE+iSwwdIim
g/y9Cb1+fJpzTR5D2zQDjEIZ6Ru/S4nvJvkyg56uFJEw0Rje+kNgdJCHojY51OzlJ0J4k/nWtHLS
xYoxvcbwp4FVhJpUzqwPsIUTORF/x8eMC6yY8vPkDinxAzriMUae07wMqPJAz6K9hTrCpEr6J9vF
Z5AxajNlighkBQ9kW8xJ9zOBfwdkP+5yKExZd0venPucD3mGwDOdiOPGk/jLREd1lw5O+d2zW/uB
JKQkvia1Up6o5DOJ9oMBf6QQ9tY1l2TBqCmn7ZwBGEkZRAvUwbiyq1G8mhIdQYxGFPg39Mm99Dqe
g8TtvWdD5O2pzvnB3lYVgd4MEdC4eDBw//YgPDcSzEGLV4vsc3ZuOkcr5UXwauCUVA6BHaPu682M
C/tzi0oDfy0xZSVhyuRsR9mIuxim3gg9iFoRlOMDsW/qZzSn9j1kT5UfwBB6T21XuMSI9sYXR5Cs
MyR1ilW+T3DWdvj0CBWy44AMHlaz6Dj6FYUnLZz4J/NOLg9OO0X+7YTjGgz3cm4GlusGxSakhXKK
hV/8ZlxZD4Mp0jsYWVSurSzxvpRlCW24S7T9xSryhqCjNgnJICKqiq8H9PiJrVAntk47jsbM3pwK
wIGNffHqhvDfNpj7oTO2jYLER3rsgt5qPCBPdXYfI459sKfA/5Zag/2TU9kED7X2+l+osjFaRzIf
sqveIZPct1uyD/g0Nv2IOIdB1vyWQBqgZ6cF4UNja+fnlHH/mcbDcBQCUKAR+OlDokjW3egKMr0W
RvmVrBZ0xsI1HuLEhRHbTqV5rXyUR51JpC55kbAPKyO4ilu/IpiCfRgnYjHiy172V6WJMomc4Ki8
E4aYH8YZd/9u7qZ4Ona6mj9ZRQvuJu+C9KFtzRhsqQEWsBdOu18sH5hsqW+3W3ZxCbtGM0w/o42J
wP+gAG/PWrnplywhAGCjbCTaykO7bPW+fw7QyW+tCDOorDvgM5VmbjyHMa0WVYY5wQCpt00nIzqo
OG72VpQbRwdvFXOLM1abwpzDgwWO4wh1NP9ptmI0z4FM/N8h1uNNLVIyRnQg/UeIrN5VPjg5HD+y
l50Ni9awRHHrU14rA/RR9zvvMgnSVJDD1U0gIkRMvjy7M8A4HrZ9oxblVeWLb1qSabGNdG68znK0
Frgm6EHh9J+E9mB5mXEJG5AqsBWYyYMa+/qoqrTeVWjaR3g0rs0M50fGSMerNnYOWj181iV0bU9B
h8+isPvs+KF3GKwe/SRc9mNNRiat1Tm+LhicO5pdzjEp+uYE64F+bEvcSrupyAF5slsjPOEQoPo/
DceZ1gxxHENwFKzPwdYv+vATwCq1mOvt/CDdBAZbbVst7eQshkrVkxVHptdDqYfkU+y1YMzblByS
xiZrqA/nvacitBUGM1wsASX0Fhp+eLNiazkhFnHgSdq4Zo4eNYEWpqbt4xbb2BsqSOLB+KQgYjxh
KLceKqKpwDYGwUm0VnpsiLm8zgpN9iHUqyvwG4LmsjveKJL1yk2tgcan5IQdzLxxvqdTw4xUJ9W4
GAMqyHHhcGNEJDgJWYk9anzSNmcRfzOz3numYbxEa5FjcSRQWN7m7oK3yEbuxuodpryJf7ZY3o3H
3IY8kxMgcF3QxrrNxMxrMgdzq7K4PLIme1eGcMbnsBfmOSkT99swl768oyE7eGciGYtfk27FoRvo
f7DZE+GjoNB4aKJan0i9c4+iqW9xFkdbQ0iyffCBSwKiZL4njsNYcmnV06R1l235arN9pb2JxTKJ
2OoEbeT/FpGcz6Nwkq3nlcWVlHP9bc78Xm670YTSEDTtrmb2fPGorBFX4NYucWtNzYfGf0DBjQw2
/3sad5LP3lTjKaENu4V4Yn4BRplse96NvU3H5QhK+fkYqjm6nTviVTcYWEvycCOgzahG042eppT1
Lyyifepxyi6a2T12iBs/4xHod14Ul08ddfPXSbKysM0P4H31TVjsu9huDk0P9gAr8/hzlmxbo9j1
fleZJ3aq9OOnSKSO3DpRO1+ldXmDC4J9ReAU+KS8sZXECOb+PdtsE/KP1RFX13beoZpgwI5AhgFL
ipSQGeRSCavUnDz35BEaGwja7oOIWppRsyD4Y1MogLR4l7BioBdJdkDR9H+kPGenlGPCRlnJfykn
mI0Zh/OLWRBFtxkl+XaYC0M68r23ZbUkrrw3g9dB1O6wG+a6OGBxrjeDqY1DPLLZGRtt4vKnQvFj
YlgepZ7t/aybCDosiLANyFuCxks1PMRuGb2YPRkeNfFuFPyNFyTEFQxyGvzEadAF12PafvfT6muK
B39bj7O1h+Wb/vLSzmOXls3JucFXfUYSDn1rjKKtnFXZnWYr7a5GZJ/+J7OdpxdyNdj/kUgYML26
hCmU+Ai3COSN23CyFka8l6h9UqMraENsUu3c8hzC2nsafagDdHXM+jNTlBnt3LgHp1EDJ9lSZiiJ
pvBh4ekpIYjLiJAppYIpcFMIw3mc00IeJxc100YUBPhBYyI/O0/baEd51gEu5+YI6Qk6zeoTLmPj
PHdVs0szx6b3b4ijbsFxRQsxwCL0ZNM58PKHCcsoqBtz34sJYh1V7ek0w626U+jLzzZptciWMpQ6
HBd2bDJnztsuafKQNQgU8n1j2vT0ybGIkxxJ2FH7gM/kMeswN6kqeGqm9j4fZPyK/gR9NN7UjLpd
XCSHsRnqKwpvMyahvpyuTKcp7hNfP1ekcfwkxcGKjgGOGsDRmc1WdoxAfFEsI9p5HO3bCh7GHo5E
1e2KJAPAkalwICPYgfk72poiY5ImFWzdxjW2JE4vfFudsJrGL6220pNNuKMYxpvWAtFChST/RGME
fFnnpnfM+Sx/JekYloBtXhnGM1kHj34T3viNCWwskJAnxgSakZGy/sffQZodbYixtNOmR9cyWZf7
RdRTTjtqzNdFQGwEgDMOMqbZ3dbTxADWorufbOtJS7ljf0XeZBceFbDOTJn3jLvkEA4EYy9q+7H0
OAVbX/rKIdXZyx/47h90auutH1u/TXv86pnGdzJLsYpp3V73g81rAYAN5sh+NVPhg2LKmkd2NmS5
2G6AyaMlHiOQUb4tHBeyqoGNOE1UcjB9OD11X/wXQAMALgXFpsGK+cluzK+WmfzuAlEcqmD4Ylju
fxxkoXn4S5hNecqYrE51PAM8LqObMRmxT9pLU6R7dUZrOCBs+J6lKrsaR+veHnxyUF2rzyCkhTNo
CCOvidHS5pb5hUlGFbCTrEPmDwjLiFE3AfHuplz/tJPumY0RAVnWfd2R3aZDzN+DCo9Dm3xyZ+8r
GzJyMNiSe1SnDySEeDu3gFdjVpZzo/liofzGyd2ESHobYn5b1CzVNq2mWzfIwM12zpXRR7eq1k/J
OLONkdmTLbKfzgzej+ZdvFNGUgMz59QnUhWx+EFqHHVDVgJoR+CrFnMCsCn3/yg7j+bmkWSL/iJE
wJstAXojyn/SBiELb6pgCsCvf4ezmu6ZmI4Xs+qJbokiwarMmzfvMV7bgU2Frt2qm+VoCfjIhEeF
7kzTsiOwniuscP/Q034saf4e4wojyVZsF2aNV6WV+gr3ltoVqiCkxZ7POVuKoWxr4h7LZs2nRBLn
YhEkOdyiufBrrAK3ecG8dKknUsNSh8pisNNH38i0MDYAArnKgNqA9TXShaFv8ECR0eQ37smzSy4Z
Wycn1ggOvj7Ko1GbBsU6a+aVaI5Jbv+y7XUY8cwe+6yl6kxrsuj6xD4UTdB8MuKLH50u18LGhfqD
Nhasp6R6r7X6h0UkyuXxBtdilWg15u3aq1DWaWSwEudkLi/w5a5dV78YxJBa7H2S8fprBGoDF4OY
4BgADIQX4fbkhXGhHwbTv+vFMnBLVQRIcaCpPh9XlUXdDjlZC6u+h09tak84OLhea9M+dpVx6Dp1
gaL+1htJv+ox06xjNpPC2JuLV03FBYDmglGt5z/bVkxTGadPiUq+Crv66Dwin2fJr6I1va+c5UGZ
pNmZo7uWlWGullqckgEmV98S4BFbcHb9CtpPkOiK6Eqdl3hDWhGUy7qksO+FKIDaTf5DLPqUmqd7
zVgI3fZgA+7EQgw63Nfy0ifNeTGW94q48pWvrB9vzsDBlDOQVd8/23Xq7SatfSaNl/YNKuC2aTp7
Q6ZxRrpsQdikThzTHPuvIrFwbllq5oZ1/ijfU5EiwGCl2fYCtIYgGiNNjZDgNGLwAPw12XKnCnKJ
Zu9IERpZXXDfsymPrFB8tzyv5C7kW3scSOuY2HupJLQ10+hAMRkEj1UGV31CwBvD/3bcebQem3io
+zvLbW9Jg5AFcq1J9iQ5Dt+1pJqaAgl+ltDwcu1q2X7q8pzdpip5lxUFa08Vhct+u1R9sw7q7Jo3
LUZJmX/by2K8Wo0vQ8b71qrT2nmHCLXFhfnaVNknrVZ/S9pYS83cF+RYk6FD8ttCfLHsjXtQq3x4
SXrfVpSzae4S7WV35ZYI8Y886+/J37JWQVI8ZHpdfWuF+G4Vb6lMEz/y2PuOZMAN73q5uul5oDQh
m+vLsyYWoDEaySYlD6ZGArbW2PxD8jZq8YkNXFIVGyLiUlL5d50Fp8egYg6r4BYbntE3uOUI79hh
wRfcMvg67dCCLtdE9eL27p2j9VcZkFAAa40k3/i3JtockUxlxg7c7YuveUejAuTpqPIo4VRo6XTB
GMAvnONPttUPXsXTa81DzricL6SWZE8zMdpjR0xkSvz8ytOnnmhIsH71QOU4KMws7TmeqOiVkb4M
PO+saXOIWh1p2J12MH3IJgzzHhtfu9aNs1ucPN+4TYX3oXoqcnJ2sMBuIPPFq7kw9y3RAr42RpM+
BpTBznsTF1dmHduqbbeeO73AmTtMajxzdrE0bEQU6AdsHweZQ7HxAEwW5RhmbJ/OfhzZ/vIw+t7O
cQShWjcrYsbIBZjuv+LdjpWqXgpLnUu9CJB8MhaS7WuWal+mJ4yLTc4jtn9Cq0VOrm2yxUd6AD/w
i6TVhF0JeCT1upOZLr96prpIsyiZ57gll6L4rbox5I97MkrGq7hD0i3GtjwCYpGQEHyr/hlHAqSm
gW15X227ODJUex1M4HNMKtdWlr2jGMO18e8z+BNt4pC8WNCiKtt+b1JPD/UiOdcZAWQi4d6s2gfJ
0wRjluSuDO3Og3dA6PKxzJBdcKbdlJxmA2bys/czKkhntqLAH049CXzkFlAekOO9ynOYnkSQRSS8
QlbmFHKz8pTetjvNKbg0niSHiHc86/am09NqVH+q3r/vyph8NPGywP+NbNlcZ8TLQouPhUivJE+f
SQc/eMp/aYviSXTlhf3Pa+aMz8MMvkHq+dYdEHcw0r42mLAGg+120b7QRpGT1tjNMciW72V2Dvlk
Kr5ipLtZ6X0xBJtlTGsSsWLy1sQLZrabOLBXBvmR9WB/GgCIZhXDCOjLe2GCG0A+0EnDXZk+MA29
fWhuIGoWMPYIch+SrYNVmuo/3MFPrlGc0wHuGgiLCCAR15JpvgyV3HHSfXaYtEmg9YdQm8wNB6pa
CRG/28qtV6XPOgzqCJN0zfk2Rf3EHtWa4MTnlD4Axj0TUp8M/RoswdZNuyAkeF2hWhGH2unE58HM
HCwSEBNDYy473eGwf4/1qjlyHddvRKqfYii77F7uKPQpYxRntkdaUed7z0OmXdh894+CXLGXuKH2
j32KAWdM1mM3elxDVAzgSkPCNeOjQZPFFZD0x9Zsnskt9naqHgPuyPKERWtaTZ6l1kygD8nc/yk0
8/EWg95UC64FLeV7xPrbxuunt2pMsu3sFSdnrJ6yWZGbsnTXJp/T7ZT4Gy117/rMbCN3CjbkfjNl
0PtpI22UhkBroXrqry7FkMur2rptsF/c/p4sA7qjzJgBVVp/eq0eIrwc5ir2MwotLytDZQreq1b2
K5Olz1ArJcA52107QVWSiDCNGxIDX+zG56ZseJjGoD3Fng5xadBpIXRo0B5HGCJactKZmce02aGT
CWi/XvuDLmOGWU2spTUdJZTqxjX3nQMKG3bYdM3rZv4jPUfbItKKcJEadHYtkZdUjzfK05cVz58F
43Wur+Oi3SfQz99T6cPOy5wSork34TyxlGYRNZqkd23c2BFbKgUaSdE+asrKruMUIOq5FYS5ZdQn
UGNzi3FfhyJVs2gN4Fm668Qwl6fcxmpUsUGzdmcbRk6nm8/WACqQ4OYmQPw1y9BqjTn05uGzTYv6
DAAKuSqYyRBh18ju4oeE40uf0uzKLgeswM5HnDBdtZy7ZMBwbgHK8/x5Q9N2r8r6zFUHlHjJNnQa
sHCVu3ZtMKg6DzHgrWG94LeIHL2lgySZeZUhy0aEmo7bnHw35MRvVECYQ5pDGmgR30aZcMhse2qf
bppcaKslWVmmklGb1ZcggZ+Mo8JbOXZ8sOP+SJs9UZzo96XoinXbE985GW9jF98XLdGypip2Rp6+
TiaSgW/EDDByVPa51S4F0mLkSPc9d9p7dyruchP0NVt2HNO3aqjVz8gvDBhsehOJqD9/GHX+qlkE
B5S5eWVD865H5ogcYRzYyzsxviSrzVdv5GCsvXrQzjOLN9tqJh+1tNM/ufSXKLfmddHMJx0lc8Ue
B6zzjChpzb00dr+xRHxh0HmIidwUizrJjOD4Lph22Ga7LUSl4tjPDFJWVhMDbWxiJ7QHuHZkFyLS
JCbs5XKENUSyNnqK8emV8lHWUDNzibgtizpidByRP3eWlfZEofw7m/1zrUasHvhRtR7ge1Vad06y
bJwZmEhBsKpUF88k1GOZAEUhwlrafKFHfW+QK9FhYnFPingRGmbDDW09VIja0UKQMtkZA0nx2clG
UYl0CW9E6DdimcUf23I1mzB/rUI8StKh54QDmZnZvtRcVInGu+B8+Zkr7wKcHnF+PA74a5CvZwF2
qrIZ+bjaMVE1vRnFDlm6kh0bAKntprf15rSQh3gVZL3xBXffh7HS/wwG8fxlYlkPWQ9Lg2DNGRx0
1l2kzWCEpZnplXprWWf6wE9y2v48y7oKvV53VsNsl+sGc85GR3iN0pYPLi8sa1Wp9NHLaSurpidD
ckq+EJQ428d02uquehCFpJbODaJYg+Q1zRZOv0W7cOunoSplRn4oTx3IznsLHQm5ZiHuyeSuWEnD
du+mQXXPyXArkqXWRyNCKJ8zwjZ+ZjLPBkqFlDiF0EPSiOI0JpV54uEaWiCUyzReFbGelBeNvdFH
R3tb5EI4g9HwnNikvLqLC/3AKPWDY4/GxneW/E/Pav25JJj0MGQ8orWNgCI8qPNzMRmrYHDIzmeC
cW7ohh9NQUJ6SVm+Nkwa2IUk/WDdDcL5WCCfriWRzRHq50sZ9785d7HwZMoFUepRprFHkHsLn23J
RaV5ZbL1xzxZN4rg3WZ0M8JHi3dGEYzCK42eNmjBnuk+NnBcWbRTwqtCZ2ZQRwgyh3dbP2ZJUa7j
rvC4FrUXkm/lpWrS7Gkgv/fRHWT2ZPtjEeKv0DeCpOMtAkUKBaKjshkQHUPTqeYtcUY010zD13bh
37pfUsyJfUWTl6V2zUvH/5OMRbcbEyd/UAHa8pA11lbEcoyS2nsjKJSlrhxljEQ2N0r6zlt1nTdc
nMlzwrSEFY0rhgtsZGQ7efpXPLLyUcjWOghX71GqmVoTgfhimiTaLvrQbIigRzVNFyveMHY+dojp
xWrB4xaNRQKqp+7y8UxKkbc2cB0CwLWs7cQmyQp8WhWSac9KzKz9CMqovVOS7qNcB+0/c/NrSjrC
oXXJktdt765iyg1ukK5jIuKfVGHrjCY+bDUAWa6lLRs1jrsRuYYZm/Yk2bWLpDkH/QqbxEunsbgX
aWw9nnK3bzDZ1pQx6tgY3SEtcz8StrvpNQcnWFWtcZyte3vg3lHke5cSdkPlbquuvhg1P9plqguA
YG0O9brkdN6obBEsB0nUjCxYIl9vDqolSb/Uxxvbug5JDTzpDe+pu2CH6wkRqSy2y/vOIjNqHJPI
DBYeSWVR/vTMUtyJSHG1jCu/DT6XZYyEdL4WN30pzGZae+541t38JOO+WjXNcgoa9Z11lsT3Nx1n
A05AkuppFFgsSXVVsueWAZXLYHmV2ghjIr0pLeWpsWLIsc1eEw0BzzlCpzYxFJndfp8CWojbvlxz
YtxXwjpKB0Pm7CC09+OGloDnZr49PC21emfk+8KGPGDF6UTdD8WyNvWMQ326R9MUX+YyXjM9cdZZ
HzMQlP2PMJhK87abfvCtixb2aLfTAU6lPfV/sNggalsayOoh1dGsWpECAOvNNSHI71lfPlBePDru
LRUZwiY4a+1oLbw2HXaZ11YqHJQ80dl5f2zFSiFlM7Rjg9o2I8I7ZH9kArFja/vCzQ+56qYoadp7
w6uuZV8Dwmmf6hbRLw52nczPpc3ENtXFZcAYtrLbGuCb+xrHztrWb8HZcGIaeoxw8UB3FHX1JzOs
b7BUe4323qk4YskqcLBQ+GerQ53uPO2PZ+cvSBr7uMh0JjfNlZkje7e5eDcm/IxusfY8dVh0+YmF
394AP2KdRgOhQYjhquzAy9JMYT0g3nzTitJbxR7p77DJ1zkPPotpqljbNvlBw42BKzt5LP3mdUnt
ce3ZNCS3+URdtddKaVsC4sgm7gByl90m79mCZQ11xR153yfGC0sfj06ZP+Ctuoq8+tUmJJlYDoye
M9T9oj/lPlVakDV8oLBNyE1uWW+0uQvSuv4YE7GvzdpnN4imMfbkuvaNcg0c7t2S1gcuH57JAlZF
P9agO3M2uQtl7oWoTmNdMpSFONRUCU1pB5ayAmVmSr8JKxVMYD1tiwun6FYJJtCltSNvUVxTlup3
3Ug/6jrTS8+ZkygwCAbtLjF44tRNy8FIu6fWyJ+IlQ3dXO0TvoKGCDagHm3+JaZK/NsbS9pnWtoG
a029Hie5IKI3BTRu4pqr5kO6xqmwytMsF/OQ9E0WxUawb0cA5kZ6n9Xxjmp3A2+Y/p4hUWtwlsw0
uaHptuGsyrsu5x+oGn9GU0OGgk9VTgTm+iadW0N4PqoShrX1Mt/eH8e6y7LsrkL/5/RyN3Hi7KAc
f1RleaQXQDsY1XaQ7fkW9AJzKb5HP/oQYryrK38rZooUkgmRuD67yfjw5upO3DpARqXbjoytmKku
k7HgeVEjG+/mwa+9A0frRztbadhR8wx9fRezLXjzHBHC7yevyaAhiAw3a5F17N0eQxNoFivWvsq4
ew0sg8IKUSPJKO8JOD2n/N1q4nRaJHSzpZ/0sG/6PxLbXuMPv0XCeLwcZHOZYVGtlcN6iO5NoSJ/
OAoqcZ86OFVSqa0Xo9gW7GJ1ZJJdTdwtp7lp74I+qe68Ub6KwuNL52IJCNQA2JWTUPOv1kI/Nru4
M5L4qGNiMBP1o2djs1oKdQ4KsLctkeNutZNdAzUgc+9Ts9+zfcTTF6QvppCbRVNsRLL5ulZVcMN9
+AvgzPGD8RbaQoykPRp/grQZaS1mKJ09Iyazi+cnviPOpvC1B5kMlN5zhcUdoMNkDV9tk2zU7aFu
MSE5c/0cdMF7nZkCfI9F9kjHohWirruBYzCv3K591t3hV+/alw7Kb3zLhrdq7zxV6iVNvFevyXFs
QCyMSAC8zSZSumPeeN482mPrKARXIjGtd/OSIOuL+o3tM8zGdvGAJ+Nqxvp34M0XcpbOICCSkE2I
F83GjA0svA9rDWOLowBYdPGz7vR8ur3/qI+UnGaNEWhOguBPgJp6IS59YkYf3ALPnpzWBaUuTAQ6
yZpigZsrY5jX9/NP58gTRskf4ZqQoLrqJfPVlu0dD9q1M26Hpj7qIuGzxKFjbAvA6a7TvLs5dVHn
Y1iAMSNX7FFD92ZqBJR3iEqaALtXJBrw+q2pIZljfh2E8WHTRZPrjP+i0GmFM+O9qIyoZYk0RK95
s0a+EA2RoqtWchwXWlmvNT1PI9EYN1oZoiuXDgwz92DY3d5Y0G06oh+7RnxbSXL1auaMUht2UyGC
cLIDuE+T+ZODxFqV460eWMD42FyBOKM9JDr7oIt0k/Uah505EUjvPWYzwM1evNmAE3w28bZpQyTC
PGEdimOmirg0QQrMVCDj5GXMwSkq5kZ9aEFzoet7N5rhy9SSP2R1sl8e+FmoGaxcC5aMqFluACtv
2NpZ/V6mGH8gv1E2K3o2Gz9a3le7yk+P5P2hYg+m2Dqxc3CJAl9BP4TSXk2vWZk656Zbtlz4MsQn
DjxXDmfEmZdycH7dYDy4xRxWSfXbG3gD5wJQJaVjJHJ/H7DYHrKfs6t7523ISoCQmCtKa/pwmFSs
81SSD9me+RIhj2XpQ09UOcmJw54+6Zyk7rc/Zy9T0PSrWFk3OOZHD0UrKoE946QEusMghLa0jxp3
2gVgeu0OVIMRdxti3fcLkSKlB7ISnO5AUc1tjgBzckvk7zHJ3+kujliI9ppXn+t8XqKmY3LiIqvo
w/w04YDIghIIsybXmRtgy0gXEEqDBYadUGDUviKPWqEeFp07l14k2yKzb+jrv7hudgFb2WElEF0S
6b0mNnNoy53OsrWfgMzPq9xx4WDV1UPLCQwmFO/TzDCTLVr0hcqmLdKYGCOH6Gcz9UDy5vr93I3d
jlJqZ7Poq8zkoeys+aBzduwnMW+573+B52wxklrrRRAIwI1zNzNnWQlAG7FrvhLb9Mb9Cwp2GrfW
bL1PMUDLrHyo4cAyoIJUCspuFYz+42KV2YHoOb5N3KS6rqsbACELDSq9vCgeStLnuCPXflu+6Bm5
DXPvfQCr3ILDUMDT0iBix+2Y82NWPZedYpUm4pr+NBsdcNCIjWhmmGIz2A2XdnlnHF+B1EyZT08M
fLOlurDWggYwVr9NNsaRwUeO7SxAdPFvoa/WAz36AxoKghu4W6zx9J9cPQisYByG6VVItwaNBEqp
u73omb4eH6u9uU3OI6Dgq0qfrsrN7lm8wiHF/rpFvlRS6fg2JGMwTb7WreTQjONLj19hpSPCrEZn
/G1bMFjIUv7Afr6Znu18MACv1YSoTuhfxszE0YnfKnaVdzpsWQ7g4lLgVSQu0PltFushriv3QN4+
VB/mmRyvTO5MbGN8PfmbUnzEwKNPiUXcvUyO85K+m/7gcB55qFsCohAz7+c49jpygczxJCacNDEn
nWUkGha7qY7wC6HhxmhIdjDhRfUhsjOMhqO8a9tg4hRxTeQX2Ou2WqvFmbfsKM0HwkvjkCiZYyD0
hwxGMmMQQnCGbJfM/itfuYMzlbeK0r2abffFotBF2MaOqyvYeZMTTS3WEDV1l7wECJElHCZ645Fu
wXYHg75Nbdt3uTUMnJDWTit4fmRxc6Qg5A/uHIL0jqQ3jEiAzpsZs4YGvxN7YXNj5UwJis1sbzmT
SH6bajSArkEr0HjmrSHdspWABggxy5zkwVj0tTEMT4ybttSsUTLfcuvb4S4rPIEcXgbnFCLYvSmW
e+EkWqiLeIuf/9oS35aDPFk1lfvVYmXdFfjJV6lKn4MFdGSJAJQJ/LCp+1SP1rovrHRvscAHWKnb
93XQ0HbNX2Ra0m15Efmf7x6S5ypPhofUZoRh4tFQ3XCgimNhPrfXwmNWFcB7tg1+sn1qxPA43NJY
M21Hbs9dbRh3clEUReM3md/uuihuHaH1PloJBXA87XuqQi5t6pxhUyoN9w8hO+nAwdTX05Xhwj0k
ItyoHhnQhcvnyQtrqX5DeoWLWbnBqm7nQ9MYv9IwLxJ7fOSrdGuYxXvQq0s9Mh7gGRGrhscbVCb7
LE2wI5wfWzkjGmti280icwKnAgNDjg5xjmVRREq2wxF2GwWEa5Z4rs07jcTs1WgN24QogVsy8Mat
TIJAlnI7+ulHrOdng9UvNiAL3InBt/TRExuF04Jx7TalcwpbpLbnwhvnsBfmtkeGGCqDueySfBIv
eqptoUI36LGsxd6WNnqjw+hc9XiU8eWf8FqDSkwr/p96wlIpT0GSqI9kVHI3kazNBNA29rPjuaEN
LXVQ3m8t27tCF+egLnaDox8q9soYq9tvJvSMzaSadtORLoO9p0at7ER7Z1U1W71Q9ZgrruPKv28d
IzmwwvZYcNOd2UD+xfj2aELlJBDnpHI2geuyNR60qbr6qn/B9MkTyPY5xquJ424GNWvJ62jBBkcD
OCg33s6tcYwL3kW3m/Nja6XP+AAhqidjuR4J52CSr0Va62enqeHLwlC2xh2c/FR2Wa3MUrdxHnc8
dr1EslC6vxYLFU1Syh9vzNnn6Re6LqiFn33sDJvYIbS4lBAWEZAwyGE1qeaaEBIrxP5xdchDRUNa
1mDttx07fYEQDWWF43JucrHWFiVPmzRbRGLIo0q8sSfHWKBHvdR0XIQzbm2m5sXWgHa7wi196sEZ
hIBcbgJOoLJ15qfh0AdPuOMDsKtGFyV6WaxGF5w4kRfGrrghacmH30i8M6TB+0+NnX2YfUNsCf9J
M47PBMqQ0VJ5zq0GAoiHaT4yy4bZqm/fKcu46GzN4jjQAUVlTzwqm3ievEPXy3ZHN7TmXVBhwt4a
XgTSJj29uqs17u3BVA+mwHqjpmnestC39VIqVcesh5uv5Lno9Iea4G3eVaCn9siEkyFS2Hkp1gvN
OpFKM4WZRjlIjs4P+C6wtNpPQCgOVh22EXymn5uKErO1jN8WB0yRqjel959Kls+sfrE3iYdrSXRM
Z8bnQJTNKjGDL9x5CYsL9S4d+02g8cYa7fw+VoSXx10dbDJfS1d5AJE3x5d4EDEf60jbu4qN9m2x
gVmYWfOdOf6T5U1/mMLw8DFNHAdK53TiKHf0+d0iPXe0MtS+tP0wm4ABUjsk39CO+pUzgdIYrXbn
zOJDjPkeK/+bnYnvzHIOQ9CcO9Pd2UV29BPzgcbC3C5IaLd7cscCDP3/3D5j3qDpia1nO4OJ3lVK
P8V9uk0C/wAAdUWX1uwzS3sgnDfqewJB5gBR0h+br3guPgE1oIjbWItGtXE1/cEnC4wlsv3IGH5V
kVVOyJK3M4IcV58WdQNTJSyV33kX9GFe5wQXUti6Q95G2ZR/ZkVlkmjqV6eSPZVVZxdMSC1Wl+1S
cKTA4CJGqxoZoeHV0KRR4qzNpu0o2ksW006y37YJRiBP5ESDf8YAsOj0lxoOhRlTWTiCZwza8lsh
vC1x82j1/DDN7+4MGoNgSt4y0Rz6gKqG+e9+wSp6R9LqK+oPvGvqt3bKh3DqsWeMgV+F8dgd9WHc
kr6AtCInXGuTu69hBPKgqjAOZJTX5kcfuwep+XcB3TnJy95u5hBfLZhWtya7DLoRt2FnGzAJhThK
2MSuiRnaQJuP8jY/kOTeUzRhOHJM5wwAioacMKLNUs4fLQNGO63OlqOdqb1hn9rIwYgb23pmIjDY
CZcHAdlyjdAKIY5NhhVRStmBzlB9mdmktrFZJE99kIwhZKYcD7n5IGErq2ySFJbxFICfDrgvNL81
9mJEM156WZxB5amrlEZQhGnG38Xq7nyYiJEORVl5m9YNyG/Sx5ihK9syPBd6+51Lmy1vo4LpRyj1
FylU3rkUVfWADI9LqUoeS2SIHV0N6YS+Kbfk9SSRy1BtHztBvpUynR4CiConPGl9EJEUlXE1EZey
mo2hluupsfR1Yguae33gMF+wpOd6w3YUczjYmBKVK2HUuXc8qZ7RRdNoTEzrlXzw/FA6DaZMiVUv
NU3xli5ptVdDP+67jFZCmF1PPGLtrKeSbH9jVPnCLxkbbJvEbePJBiDu0oY4oV+XxZe0YcwlZcKQ
s82bj6UgQH8eLba9ZN9tU6cTX02MX3u1GINpQ3ONmfd66bUoWQfMzN4OWU3Jj6XAt02D5bJLBoC7
Dfny4npMb9qZQfvNKMpbC4qXTR9P9lnMzmdQw6bxU+SUsi4wnJOqecG7j07Wue++XfebJYhhgs5G
h6H0RooERdGHdpUgujajM+1mw/p0gto+aEJVR12JnueqAyyq7FscOGOqCQ5gX29lN4/gZngZseU2
J6QAb90ic+8RJSWlOhFKHGtEv/JTH0sGMmub+zCyWCjbIR1V27zKCh0B1mJws3TsdXSiv/pYFqil
A7GpstZ+KNhq2RSFk4S0hh2S+nib1gzZt7sIzA6KkA9uj5SjyWHIFiU2/jzkJ/tBLV13FNMi7yEm
+shz7BnCHE0u2sIgp4hT2OllelshKUtMJbBZj8SZ95c5j5eLN04Ql/Xy5FmNf3NZUPOl5cLU0UHW
NG15hQCh7uxCm+h34gpMITN+Gv+EBkvLcFH/a2B1ALuSUEsH+tCvtcXwDzqaaMR+V8NpOE6fWtki
QhSom3bAIlptD/PGUsQmbshv9N9GJ8cJPtSYpjWfMbBe5vJHK1z5bDGE3KRD8ei1zCBkZi+npRXx
43yLZAePxLf3f6+R/pf1XI9VWZf/kXNJMPhftzh1aWWAQdNgb7FM+cPUnrJRxPWpUvbb//5N/5Fn
wSKyhfriOx6JOez83xay/23THwQnY/6m9vc5e/W8p4Ay/3SJwLQEk7Bx3pcsFfeDp6lvbBI+g9eO
yUg95v5jXyQt7fIcFP8UdPP3FJHbazJh9fCUgtCw9L/9+bVGh+d0g7/3TB39lWS5+7Y36gw/a8eF
zXYJVJz//T78a+P5r4uzPtu0nu6Sw0BW/L+CNv7tfZgXeD1a2gT7jgOqCIdpLi9qarlNjIjFneEr
Gwxu45iAgOdgAMNadUX/KcYUEjrp/mwZYRNovkaVOpi702D+QdMbDlVCt/2gOUnwgGlNYAp0XeS9
JeiWh//9F/znMwNajHOIoF2T2u7vMSgex8bs8F6xVWiNn7meGinS2aL+xFUKC/d//7L/3J7nl9m3
ZxSoGVrq356a0siUCojZ3jNqHptDU3WkxccuUAzUg+XLKFyIsYIh/biql3b4hyi1//an2vg/SE7n
b4Wl89dnNvZznIGE55D4khTn3PH4LRmgzVXsWPM/xE78l99l2uBqSNwgX4v0tr/+rhbHJAzj0dgT
6tHQuqrkAZ0lIJQxi/8hjO/2pv31EQx0onRNQAkBGVPW7aX82yOo8kozSUKy9wb+g7dlmTsGfkkv
/unD+3v6v2e7xD6blqOT/0yokvO3PIugNhrSyGt37xV0lNseacRZUbTHYyRzRsOhIRL7BUN0K8PC
EmbIbKe8Kkt52hPeV9dnc9ayGBvEuDlW1WR6TJkJxkIZKZbu6//7qPFiecJ8wwFRpf89cEfwVYnd
W1CD68YdE1dMBXWuDftMKm0zMrHD9MHo3Sys5R/W6QlG+vsn4iFtcBiBSWBhm9DZv34iSJKFQuXR
9lqhx5e0n/0DbGMuetWB+MkCzEahGGXxLUvhMGdjy85cQUHDpoz1n4DwerZMgmSN+psNOZfsHYM9
DzsZUJctDP1cX9B5cRxxA3+4avTvct+RbDqNWocrJfaSIuITDCABVKnC7qezYIWzozculbxpiJ2W
LnDpGjvm0i0pvkO7oG8bs754yj1zsHalzkhn1TdzLNAV2wCQOZVzTzxtTIaRmY7mYUm0Pr/XGwup
N7ekR7ejG+NVd0wZWThqrbWvB+zjMaM2f/qmxVZkJ4F4M41hrnc5Fsk0tDrBBrfp5DGDRZNlvCQv
lo0+dKa2ZjnGmtmEbto56lrqqXOBkTy5EyUDjgVbyI/VVsa5djrv5tkU3lcjU3Y76qnvzgMLmWkE
pV2h2RYQeRmSVkvDrlEzPMm5p9a0Z190K2F51va26HQsqrTyosUZ525vD3l2GOmRm7WlJvNO/z/O
zmzJTaRbo09EBJCQwK1mqcquKttVtuuGcNtt5plkevqz8H9jIYUUfbrDfedOATns3Pvb68NKFXVb
DHN23dfU9NfsVHxR07HH35rw6RuwSkQUK90X5i9+S/aA/1PJxZiG8Ec1dcnvdjStaYsBUvU8olz7
d4C+h46CjGC8njAu7Lbk6pp021QJRV6VmtnXIuzqD7lm4YItATvP0tpBz7YWrfYfkjxBi1EIt0h3
tNPRBEiXCZ65qZ6nnzUDNukKv3ryKsIFV4lKLwfknTRxFW5q0XeoH4w2zzdu13knnQBFrt02aH5K
gd8jKQnR30FcXBzODsJwNl7b1gF9XXDOcwHRwraUj/7VwO8oS934sWn7kti4LtPXtm3yO7AS44Ll
wZDEJwKIEF5+urPYGK1kDK1hrH2k9bTJbOhq0VFaKwpbfu5Db/A6e3zA7ADddzRE2b8OevRXoNDy
a08HgU9X9+A/1BGmlVhR1xIVqfDpmBaIPL4Nruk/3t6xLvZxfi6cNcCIDicHSZzzXUO6zZi57FFH
zkNpHUGwa8FuiFpyGbcHugIJ1zmYGMj7czDoi5Fyq64SM3ESjmEaWtDumE9045Cetyn/BZOgy8Hs
dVBcE707g0cfPAc12WzDXted+pUhB3qVnQenNzfuGe8sQwQbewbQOgb2CezfQJvO30Luychp49I4
qKbzHKwSBjpkmzCzvPVoZAHhAV5z2Qq2WfFlEprv/teXAyDc0YFYMb4pyQ0vYxQ1yYprhX/MU63H
GJ3npAeOjVt9D31k9+8QhriqmVNkJKseV2LuBY7buSsJiBXkyCTy7zaic2rBlqPDyehUkK3yjIbi
Oz/1ypJyDWE5hOEgY+wllNqiza/zcWQ7aRyAXIwCWgsbY3opU3QItJ/6d64XF5QaZzZIgxJDoEFX
nli8GS/HkdKY/ODEfUtsWmpQj85k1E+kp7/VslArxx6oLQdse709RveO1SvLeQ5xiOxNk9ZAZxG+
5b2CXTMIqAZB3Z2qMMYNDkzeOs89xCgY0B5a6Yt9mFOZjAvVwtcK9R2VzHw90v/8kStksjFSaktU
9aWXrrIoil/uLK05rjsLxrAoscDoMHkcen/+xFB/BWMUFYSdRzOH2vXi71Mg5Rc75FxdWYbv/Bs2
gb2PHZ3Kn59qoDBKX7O+Uk4JHkBcm6e+pf8nSOr4TjR6OVMcgY8q0CbiQPCKi2iU1mR04XSvHQtc
aw99rfsH9EzFpFJ6nKfszsZ7+aEYjTh/3mOIf5bUSMdXXP4G8BPdhHOHrzDsaxvZbHWJiX0a2dW2
sa3ft1/8cky2DRjJXGM8l6sFtgbn2wbwvyIIDfb6ghDhIJMgew6SOEXUS43Pq6f8YNN+fseH9Mpe
5VrE9oxM/zcL43zQuTMuhmpUHsaRvAflcKXQOjpUcXeUnbF9i+uu+hATlaSQVAaExrcf+gLbND81
rCoAd4T9aDwXTw3OY/SihjI95XYBf3woIXOhVpvGuT8syYg204EkfqZcnVZW1AP5qN87t669essm
nqRpytb15YZpAdIMUgtx4dhEBkV9x9nWwz9tNsiJQLMZTpKs4n/ly81PDrvTYCPgIoePxPmrF9NQ
aojJkhOEHWKtHMLuptBhg/TUPO4ZxS/j+T+vebZGIXxh/SzPpBpKoxsYTnSq4tGDViCwd/d7z91J
s0VCevujLsOAeTDJIWgCjp8NxRa3rLr2zNIk60XRRUuyjTmO6UtAvVvc20+vDoQvhj5zxUkBLGYv
TSRWYVemfqi9EZFJ0Qxj8h2SPM1IHfx/DSV07KhNZHiI0AJ4+bC/9SGK92ifWn2rs1nVR/bd8kuv
bO+HYZaDeWeCX5taEtN7MTPgwJQutvzejHsF0IWfaET+WqPk8SEyaaZtwprOuFJNxyJ17zmhXx2U
yMMxJec/lhnnU0v1ILEtMjSnTpmie+jlwBWVMF68tbmV0kumwuDN8dzh2//jw3NR5/NjrW3KxbhF
3kyO0SbJSbUV1o9YO2xqKq13okyxPAv+zC/sk1yd09zCR+788SanHwe25+jEwwsaJUrH/FLBK6E7
IcfdmkwnnM51mpnylWRbQj8TEr3PJvIRwK4Ctztyq5UerMh0jTQuOLJvDsrpA1RA5aC4qYxFVOxl
MJlvaRIaD/molT/q2KQCmaIgRJFPPS3aqqpSLx43YncdIhqvqfPhcZaOdl3vy1CPnszc8d7Qh6P2
mEBIvjkl2v+tGTi9T1V0COiNVUZhHG5/hGtvx6HLkDQit2extNaTtA7StDqEJ68Yo705V7ppbBq3
1CjaR5/ur/3t8a5tLR7CQNf0dG5HYrGDC1836CFzwpOo3PAn0T7+geVA+RsezOB9+c+DgTomkTD7
AxHGLTZNRy+tNs/ajCYp14fba0B6X0s5IpHSqlK7Rxn+s1L+DoYwop+dwphjggSM7S4eDuEeui0S
0CdnKPOTjTQDKXen9H0K6+QX7CtUAjTi0KSJQ4n9TheZXa+LVM0o1kG1Ut35uPN2cf57HH3O/zke
aSy2vXlH/Cs4g6lhBXHQhyfaVgaU2ACBXQTU/SoznJKWHk3LVmhPqX+y9m6/+suheRUmmXJiV2xk
lrmzLJ6qiTaP8ERTn7dG6iQO3lQ+TOMnRAeUpswYZU4Vf7496uVsdpCm0Z5EEDbbqC1uwN1AASQt
Mu+Y9zku2KqW42aIaH4DtGsju9KbO/Hv5XRmQMNwkNQSEMD3P3/Dg6w8y+iNCP+yrPweD6n61ynS
JqDbLrLuhJmX5xdjMZfd+a6GgGYxm0ltuW5Fg/Ep4nAS1I2wkFh1Vdj8x+DZNhwiG5IX86ezcGk7
fyYL8bEmPRWffFE6T3BOh1dt5jVbSfnqmuF/JcwynI7vrAmqGJsE4S6Oga7GidKc8uQ0FJV8j2Rt
zq9QrFBkB2sWFESGFoxjYGfBf56jjCyZKXNYha538fEyGNhBi9IbVb/uW7u07RL1iO6opR9fFzq0
CVWW6arA17t6NZGH2nd+wNUvSq6G0IfHN/TFm7YjXceXvNOOM2MesyruUSSSC7gpt5fF5QnPRYFP
yhZAncwTixALSlcBbznXjrVehGztjr9yotHYgjSsD2HZ0x4eU5i4Pei1h/tr85HzDvHX5uNqHjrM
zM6OpJUarFtMzYbJ4er+fy2DzROIPhlW4Dx7LnY5mVLfDEsRAJO19b0SU52t0AUOs6iNzCT5YVB2
t5/togw2j2nN64RPN0uElm90StqxrKrxiJTfDDcJP218riqLy4a0W5N+Tt2f7PVEAYDAA4aOty0y
K0exBcx1BatUfBp9RTN5EA9ol/Rx1laRnq2aneDTxI96aap9Ib0RUbirjO9tRiP3k9vWgXm8/SzX
vhOBt+HZkJY9y11MwjCiCM9vDk9FUEDGTyxb63Y16Wtx56Vd2yupU87OHNiTczc/nxC+oWkkCSbt
oHm1ceJ+p+0HGykv+q97/oOXpw9TQnL8UKAk67c8+IeykkjybHWstKTLT2EY2d4BXz/nPe7CCdat
qw8vcWGKHyHe9XdCnGuDY1lBEkzi+kJN5Pw5aQez3aBpUyTYbQC0s6seigoRXG8Y4Rqc1bitW2g5
QRUXd5acOb/Cvw98KsIE4gCVOYk4dfXFEdFqkSDJ7rnHqYjsZkW7qY8eTdWUIoqi7D8lMiNHkLXg
E1FvhcFPqpD5bwQYVfgxRmc8U5s6msUiVbevXsa9Z4UWxwSU6lkV/Q4YK3wuwtJ9KNzBPaRpE9+p
7S0PcB7A5T7gApSCg83qOn936DgsvzMaKvpdbzxJPYMWodSwV5Ufr80sb+/sjBfjkfykhMg+RaaI
f+bF8dcmlU+Yu5p2Epxy1dj7JilqJIj9EH7OGioux8jIsG+7vd4ukhj/+0iYtRCoGGwkizEreBeU
jAf3mJlV/In0DXarbdyA6+BsDYtpgskJO2djYfX3QAyFdsJ0pjsPvlyM84umWIMbJe5L8kLPMClR
6sSH7jH8n0J3GtQ+xCDHWivf/nn7ia+Nxc2L+AhKJEf84oS3iINxb4i9Y1UM00OVVFa0lbyXoxW1
071D/U94slgDREhzQp2lQI5qEYRTjUmFgjF3zC0zAaTtGq+dpKdS1oE8CEzcuLGlxU4OVf88zVIm
l64lqkNRcEBemD/wR21uv4Dl+Tu/bN6zCUGWvji5zBhVoeTOoyLv6FZKfkNu7T5lfg40wgrwEczC
atsOZrm9PeifB128CIJPxDE4MhASL0vybighU42Be2zNJLdWg6FI4NAU9FXE0/TSRJn6l/bxFhRv
WkUP+gQbaktWWTzG1lA/QQXFm7rn4vwYVJ7+EqFfiVZJIeQnr42NdzsMgh9hQhEdWIWhfwkBamc7
eAxOuM8jHCdfSK/44liXNt6HQw/Z6KuXjkAgsiBK63XADMS3ry4RnI3BGL7rTdd9wKsT7p2hV9ge
G6HZ44Io6vcypbeVZjfkPsAnzVF+KOM6cjbcqBx/Z0VO9aGFB/00mlI8xSlri0TzGI6r0lVlt1Kh
F+unpszBIpWZrT+rJGg/jTW2Y2uJqopqBSpU66WxqIOc+m6OhWjpo78+nqyaVtehij5illr/IrjI
5Ua2tdndWY/XdgUK54hqSCG7nmssdoWgNRTNxpp3NNjrDt4QoUzHXIte7wkFcmP4z7VnpB/qMTJ2
ne9pW5/71R3ByLXzY06tckEnrMFaYhELCCOs4FJn/rEPpXowwY3/a9ZlCF+aDrJ16/juVmk2i0mR
KOG3VULP1mJSzYzOkdNzKaoCfXoI9OPQ2pnZrQN8Wb7Z2kjmJRg76a90LexoExuddt/zXo0773F5
+GLSrZMb9hzuSOyi9mL1A8pLWgshPcwXv/uhdYX8CYAXNhTMDB3eJcc/DXy9926iLrxXS7uy0fH5
SGXqnqSo9+cb/3WawLJlzpPhObpJ5MB0tfO5H3K2yjkFeYOX1O0VfvmsXOwxLET6RZSCKGZxeNV1
JjKz9Y4EhcOId4ETfEs8FxFOXOV9tc790YJUVBeSGp4A7fT/GJ6SJZxpSpgkdM6Hd4mAmxxNzNGs
I1o7DEKNiKofCRZqqWkqomcSp+mWtKt1Z+TL/dTlymhwn6Goa9pL4RuMoBCTN9c7tkY60bsRhLSY
WW7RPPZNKMWuwfmMHodAIM68/cxXR7ZN0+B6TMVrmb7yhqnidXb+saYl8YF5XeyrqQT/UAu1lX5n
vbQC3MLtQS+CFOa0IJa0iSqlTSrz/EUb1JZUnjX+kSou/cBh57gvU4oKMQ/dbNNb+Z0yz7zVnB8c
xGCUOwlPKPVwQT4fryGnoPVEmvPF232P4ShlB7OmgXJ3+7kul8t8XZO0ebLr4TW/mL+eWQnk99DZ
67wa3qEdSnIMGd2bLRyd19tjXXw49gIUnAbXROaMsbzrD0bZ1EMZcRkLq2RLi9er2YI3GG2V03Yc
ySfZdvadSO/i+chckHuz2NaFYFtdbOlcxjsDHUp8sso6eEp1SFwIjZOaVJxQlfyvs4TRuPWgNESp
RkZ9MUsqpGoGiuv4xNV3+sApiWIpVjS5iSYG/9a7d6K6y0BrHpCbBmaaJI6RoJ5PE2hXsvVolDg1
4BF/gJ9Fm4BaitQNekrxHtUBLpdhQ1JlVQxD9xsaxvhPZMXxZ3PSU7olqqB4UjUXojvv/WJfnH+Y
QKTLrkhK1p6/y1/bsHQmTJkLPzrVYT7sBxcIQu3SHB04VQynGsJpGHGABllf/749yy4VA97sI6uT
n5vPAHNxfoZeR7OwnZE6a5zyrQ7Sn8NEd7RrDLCzizR7g4Ydr3Wrd0B5TNWdbfHac8MRxfidhKt1
keZpulo0tMlFp3GMfxmV063HtqRVqLLD6bGAGg9gFgv4rAffcfu5r6wuziELW0idCh4yq/M3ntHW
NBFqsrp6V64MzR64vUT5oZKV3DtzM4JL++P29qBXlhfjUXCHpcVdZlm3akSuKnpyolM7gdw+oCs2
X+umpSsVwT3tA7dHu9gUOWvJUJr6rDYny7+YVAB0ytFtHTx7NfYyvEtKy1wjtUQGcnugK++SBAkO
ZuRKKCFYi91XA7DY1JUXnfq+1FaJqTcbpdFHw7UiO01ZMm4rZ/p+e8w/0eXZls8tmIUshInP1Tz2
+QdEVmSnkEUSirC291mRtAA5rs1VdAzVi8fKV0TTKJw7aJ4dDQurLPZ1rJgjvPdATlmIB0k+QrkI
J/drCMBdv5OlWp6BxKNU/u15IyXXQGx3/gMrur4iEwvoQ9RC0lppNZBiqqSjy9oGEajoXJzUvWDy
2gwjt08SiaMX2ftiS5UcsnaZuVj3Zqbzolpv2CUeDR2J4+h31u7y+YhVnTn7NodTqJqXCcWW6h/3
zjE+Af9nekUwKjuMMkqsRrS8Nj/0toXF2e2vfmVKo9SmA439m/S3vQjgdBo6aerTk1PqV8WrV1cA
a+wJm5E7S+faa6T6piNhsj2X0vb5t9O1aSqHaExOWApAWEtq6+MU+gW0OWnd8Yu7tnjIHFHH5PaP
9mexSsfB1LJ0LGKOvjrauoUz4iMOVmBWBJPVKpzVGAb3PGovVg9SNGYkpUaPugyXMvP8AXsVZrar
VIqxoPNV9/viEKcpvH1sR9cmapC10HTjmObWu1uZn/0qVQ/cNQHCYy2Ep1KhJw/sru7+9uddvov5
V3lkqT3MKR1E7POU++sYVHnZ9S1edQfL1f4tGwgEfpxie1yFDrLgUGwNp3A+3x7zok+GQU2ynrNp
HtOK2XU+aD6S2OlizTiQbtDbrSyMzln3wYh3r8STi947s0WNhVIKwS5AV2xbhhj4NN3wY5XDSPLR
chsh7a6b279sOQn//DD+Q24ILR9B4PkPwxRIpnSSR6eBi3wLfYObawox+KMVpe6dhXVxmZ8HI/87
X1KQaWGTdj6YPcwZzqkKZjxR29BhOTu69kaya6TLdx9U2r1n7QcQYFvVvsrJ6P4fvuooDMhAExBw
UXEWG3oIG0PTnck9yGGyP+TeGG91t3GBWMGxu/1ml1vX/LD8IdvG6UhDzWJ5t2UB9c/r7YNhBj6o
uc7FVDbqsiT74lqtFe6rEmuuO3vKcu9iQJzcienn2pnBQXn+huMuqluvN91Do4noHwqvuAEM0CBv
P9q1lY3ezaN+jcYOB6jFFaUj/Zrkedkei7r1aQY0cdhZARwo33UFgXEFU7Yhi8huTZkmCQDRTXbp
bm1MuirsXGz1psMMyNamV4IsgqR1T+Jw7eWTSCbdwJ1G0AN3/h6sEIO5wc28gx7RqEwXwvTYdZB5
B5y7PhVtdq+4cW0ZoQqj/ctCRXWRypxUPk4SHNKR3k7P2mpZmZBsIwPk7oAPE/zd/gDXPjOWc1yg
2F8t9MPnj6ePIEP7tPcP9mQ14KBGsCsrWg6C9M58uvJcgrCZlaJ76MOWFSNHj/EzzVmxvqFD7bZ1
9yEGVvaEV4t7pw52bVIJ4lWU+jqZ9wsNDC6Jke9wHCPm+o0Wpdl7ST9wYkFHzkv7LUjhiklHaeve
ivQ3+pnHtQLsvMs7WopU7wYfDBS9t1/0n9va3xEgCwouFcmUuVXsUsgLB2aCtO9ohxzlGxGfXk6v
gW1Xj2MuOEnrWM8RPFkT1gO1Fz86bYJ3X1pyzHVk/aKNLJkye+xrjI8g6tuUfYCerMOU5nA0PT7j
K73rkbduwzL/VKAQ8nYGpjVH9P7FFtKBeqwSr/6gUTLBt6Cy1bTNInKPq166cXJgK+seGjAYj4YA
bvAMucB70Ns45hQZSZDdWfjWvLAXr2NucERsSSghSB6cTzy/cZvCNcLgNFQWrh+d+MPF7oPP5oBk
YFuVKaYWeeMl+zHzBWZhKc3XLbRiDShKGvyGnzh9V7o/pKc5Yn0vO+BRB9qoivgwNvb0ghUCAvmx
d/1uW2WYabtpGb2N9K6AJixNH9tFz6d3Pa3wVtuUiKn+aQmankoT2xK8Re2828TI0OKdXjrjb92r
IIv6Cj/cVVsb4GPaqK7oLq4T7yVMHc397Ax5/KNQ8fSl01B2rGVx35f4SswhCTso8FLroOSxeG3K
m5zGC9GsR7ipAZSB79xhm7kz08H/NkwovLgn5p9uz90rg5LuYDfiqm+69B+ef6s4wEHBIHd/zEMz
eSLgcOuNO6kJiMnQgAHi0yAJiIY0vSdIvrL70n7rET8jJDG585+PzL1M89zUc45gi0a1I09n/gN3
aaIcASN1VWN8Lu5sVH+O08XMpJjGiWexXhE6LSIsYypka1CvOGqF19q4JDE1V/oUiW43im7Gc2iD
f5zSBCo1QNgABJ3RhOk6zERNV39YNe42V8aofSosnXb4GIUkyRjZBCcworAXaaJJwZWkmJ9hZdpS
PwrsqT84TFJn3xqWZoLMS8qfbZhlz1zKtF+Oo+HsU434iYFGy6J7UpIrr5kDhw5Dc46onGWisG9Y
8kZpxqec4vou9V054/18/AE780BJTe1vTyg24uXyJ6dFAZ3UnUHChjvL+YeFKoVBaZNMxyoREYij
VLkbhYfXvo+x/WmtqflOt1tIo7NnVz/LxqnqtUG32qmoIu+H7LQAdgLX4hh4muiGLW0k2PGKHsL/
Wte85AMNR0MGbMYuRhgYmv1Na/Lml5nmzbpRlsy4u/DUq9qV2SslMQkB1TN3Lj377Sofm+AzPK8e
Bx8L6WblJCPE5V4Lkq1kLZT8Xlf8UzQAVUWuV79TV9c2xVhZO7IpWD5mXYOLdupVpzQI1J9+4HKX
TfmvyIxglzfN8LPwsG8Dqy3VOglga7VGO34dxlydLL1q3iDLq4fUNpBHTUBrNgUXvK0SGDBFcS2/
R15pvskSny49G0e6HnV9jWcubHEYrTQF1nr0aKYwXQewWq9BEURkDsLoW9uijplw4fpSY9fyCCjG
fzZwYZJbx8Y0dE0XPSVxw9e+hvSTHmwsEOqDY/RFjuVRh+AHO4VHKywd/F2r/lEAr37WDGD1mDa4
zc6Rstu3YnLhKMXNjmY691EVVvJvASW8HZTz5A6h/iCziu7IukjWdEyCc7RgcytgKu+RE/kPaVtC
6cEgCIwv4n+SagH/GztRTYo3G9DAosEourPr9kU1frzvYtpwABdN703c5I915ZqPeTtZ7ip3++lj
pLnGR6dkac3zCUvWyD3qJcynvQIun21k36oPQRAGez8vxU9lh7CEbCqFWwxSk8+F3Qf6nS3mYj9l
8iPF4+Qj9jVRKZxP/s7vq9JK4viUdWgQ9iy//GUa8H0qkix2Vq5ddPWW1lc5bO6su4tlR5oFmAHn
tRDEI0stkjNKKw29ID6x54qflEScrwBWxe8MBP2JrBRW93rg+OWB1koNOjvXPey14Eb9vP1DLjac
Od1DGo/AmvsFbRDnb6As6TDDrac8RjCetk0p5QYC8PBo1kX1yfSD8c6Gc1F4/ZNfoltpLoaQwl/e
M5BB6yNSeHFMewymf2QUDbUtzmx5/bFTIcRij4LUv43Z9lBkPR9eTRZLnHTjIT7ktCbtypiWe9wl
snbY9oMD1aXHxIVW4yyDM9wGeFmUTZzhJRKjZc+klWt3iseX6me0opxLc/rb0enSW1xF8p5mry70
tePk1fKAPfNT2brNR7RuZIPNCHV/atNGZ4RfDJ1UncNChMpV9XdCt/nmd3Y+8u1oLEVQiuSEN7r4
GQG1rToDp3acJhHBeWrdTQF7+GnQAKYUeojteGPO7hVWcSeGnmfFYuQZD8LEoSeLdp1FPg2EDLrv
okpPo5aIj/SwOJvKkuq57xGd3J6gf+rY52ORjiTU4YXTPAtDYjFDVdGHGPikkOG8ptqKPoBGA09M
B7MrIn3C5dnTil3QdPY3mP32I4gkKTAZgxSHnV4MnTb06V9ca51v/DMEQ4mdDSTRdT9l+WmquuC9
pLWo2IQIOlIutyGSNZ9CAviabvqHKwo3AaYS+OjWDvRyU8EfG1d1HeDRByDcXBlW6P2kfCT6J0w/
ofGbGOrINWokqNfSkD2nROy6GyB8XvRAEAOXnCtQCmZTA3meQzXGInX6GoRWDyouDjFZpu9MJock
s+p/ur4rPuFcWXyvVF29+Xow/NvBgkCx1pf4XSA4uXdHvDbDIROT6ZB84bk2ev7S/XrKsIIygCrE
YfkU6+Wwnyx8dGWSRDtNuEB+m0xs+b0+LOoaU55Bd2DF2PfyEpczjfCa9CZt09htIOM7/yGY3WSW
bvbjMcWGLdvpVmQAWIV9Xq5CzeWqcnu20Y5zMbUpP1Pmn0X1JHKXG7Np9mY9z6ij1c5k3TiJFGGJ
WYOBr3BaLxwdnKPCis/O8GbvcIQ98cOcn2WpwKQBNsJ+Oxsj82sCpQdMcmeWwAA9F3pt9pO+Y1Dd
cQ+51aQpIxJQ3ADS/QgKY4RvB1wvzsm1QKFX34XPCeSl+fiKTib/kGXaH2MJzOqMKolXIinaPe+r
fxhI1R4RdWnIIJyfWZ3PzjhS7gbDqXZ1ppLNUPfNMXU8xT0ORkSQFQaojvG3CrD6EoaGISjEXg/z
wXFsX4rc+lWYnXjsHXydJqyzdxiXRitjtmV0Z6Rd04DBW1WGm29xGjd3qRBxDcgO14Qk111aqpJm
a+Jcs0PMSDyUuUzzbubph3p/pOVbbpp4Ups4QZTWpTHOrGDt33jL+Vroyc9cihFgLC6cmQrrB5EJ
jC107bejwbFLKLo8ScfXXmRnGo+ihUmvavRKyAWmFy8GSJyP8LGK2gz3xSSjLb5EMM57klNZFlcP
aRkMO5p0/U1EwZQbuIkB9WD+DnCL3blgNYE7ZgOOjtL9ZIgyfQAnUm3LIsTbls4E2l5VQLA7yScF
jBNf5gK7AGPwohcfEOMaSVfirWIzAdeeDckjqcKKz2XPoDkSBY9DaGNTmHTORgOQ95g7mGjXCmuY
uKbHVPHXwTiGySn09HFrFYotKfXBzFcTfocTrmulNIB01nq2T2Xf7/WxHF77oY0+yaIdT7z65NNY
ldFH0zPafTf6ko7k1NpXWpa8+Xaq1uDzPGzONcyqyJyvsOEat5ic6Oxy4PuqCAcevBw4ldlzViFE
OWwQcVysw7HfUB7r9pi5afgmTfqz1nJN6cBbrJ26NJ7xyoOOHDoWrdBtu478DJ5yasjtxFr76KVm
i+G646abDHJptebSSh4tThWfUANFcpx0c9hkdZ2iiu2Gx9Ryv0+uAJsHNO15QsTPZ+nx9xu8CUO8
Spa7fMKiN9LLIOex+hAAIEZ3VU2CbZ1x3zkknVnh2eHojz32Gj+0GoI47eE4I7OgQxvHXZ8L94aw
fTzFVdu+Zg5KXGMKIPlpOLmKvB4+dZph7EOgcsdqGr2PmWjFjCwD4N9KC3JcEGE1gJO2nfTZJgLB
uyYsGR+gAOuc+zmwf9bUetS14ADD1DhoJei8JuvUtyCAfEmprAYYXaXvOBm1ILe88ivOJMmRLlhS
LxrgfIRHkBidou6e2pq/bKH53ojWT3d2AgIaAyTHWTszZM2Tldg4DAjHMwW03ga0iO/1esI1RTqW
jz1V2ctwXaP3BRtN6/2xQGi21hwnPRh1OR1z/HA2rYu5oa8C/5Ub8bBxRqsn0eX2+lc/wJxhHJVz
zBPd+gLtLTiIZBSvXjx8j/SIa9vU1/E3p1Jdtip1lX4LaUf6xB06e2jaskQi2cKmx7Juwvaa+cOW
CQM48Ho8LYCg1HiHcDg3LCI7nX7YWNj/gPky/I7p11knZtrvJzCZW9AVBhc8nVuWWfaPs0T2jc7C
Zmebob4FZp9tBvb4Ta91Xyq0/uupNICGFpkJyd3gGo9Iut+NmLWfssz81hvET1MOrjiujPpU52Tk
hOi7vR+DrgoSLmWTxv115cSF/gt/BW2LIZODf7Iuvnb18Kv2u3g7ZjnYn87T3nvK7HszE9Xe68Pk
LSi06SjNxH623dh9bjRTJyDANKpLaxsXt5lcF6A6FOHAbuINuHNrJtD9qrPFasJPb+fWujqIctSP
TVwXj9Y00F+hde3GqNt02BRt0QNdbBk0sjFDHmYeTK7eA6ueXsNUTSfR+O84lYhdb1g5mn0dSRcU
uZ01pVgxc9PC9wKQyig0Hg2rwrXfS22vV7r7TJzTfdQa34GCq/xDnbbTE84t6bNG/n8bgYODMJ/G
eUiGPP2WhMk9eMi1iAT6AsWXuSEFxeYiIlGO49utE/pH/JZm7xuJ7aaR1Ospgcnpia44kpXFmMzn
qGXPCNeYFctVnXGS3w4RrgUIcxWZPBj/cgs4j0gQ6ccDVrTTkU3Inum/Zf0QG0WHqbHR9sM2M0Lj
DX8g6864y1IbKRpugbAnkJfDTyGLfT5wjNWb3ic29tWpNB76RgYuOx/qpw36Vm0ky5n12DBZXD5A
NsJrGskaRM+ar6k7F48rQRk3RRqoJcAf+qyWJakSQVQVufLoysje4KpcvJlNkB/tHCH+navGRV1k
xpHNzTQIy2ncXfayF5M+uVHaR6cGrH6DlwjytZ2ib/ieGmVxm6LwRXOw6XKtEXOxbdms0PdDoPSx
zoEdlNoOD2FxKjP2EG8UzdZr6+7gFrWPn4Nz58MuruD/G5g+IW5z1E/J7Z5/10JAkko4+09ITOTa
q+xsR0oyOMToPh9s0WJZ+p9m8DygLaSLYB3om04fzfmAlZN7YIgivHvzdJidFGdXrTCK33D5QPne
OTm4LmLj+vvtcRef8s+4HLwz0QLBNbiF83FtGj2b0Gj0A5bjCUh/gs3uFLoYdt25oF/5lDbiZGnO
fV4UT+cl/JcewPSTcaIEEJ58X2DS4NTmAal7swtSCfFohodMXZAeS/Rad1bGxSLl3cKIQZdBYmeG
MC3KqDaY8zK27RHjAIeyltrB/yp+ZR3CMHjoFjB75LNNgafMmJoQ8G15r2555S2TynVYlTOmha3y
/OHbrGnBxcrpoGrIzcR5cw5FgEO8uyVfmbjMIIkKcy5F0PpxPlLDC2iCehgPSVhS6m87k1tiXVpP
xHLYPkREv1sfBA5ewbr1KpGGfkyqYe8R6a2Yl7jNZ0n0EvQQjaFh049Pj6plH25PuitzgXlAno+T
gzvdsmxcNkWPWWA1HrAXw6WhHZpTLAoohVpRTl/MsAQ+3VJGMSh03Rl6sU3O8x1hJKvMQAyEOGGx
sFUsApFK5gLC1IFGg2n601YC7qoT9p0pL699dpr7SUfNmxdNvucfg6xtBJ1zQjbmVeIXri24tHP1
i2vs7KuIPhEEmVjDN+6nYkg/d63aYnB7HPWBeK97VDrg/AoLEtsnHAOLJYNy21nah0nh7okbWVOI
xwx8to+xL9zSz745PkWD/ZmNkZRv9sHLnPUwfZ+qARB6ijt5sh35qxAsn/LaOVm0IlrpF+gSOzGo
xyzzaW9p/rGIJQkR5RFtAxZ/hf/RSNTOBF8Ouns2CbFCpAgVFkJt+TRhoGuiFXNHaNKN2g9dSZOI
2pr5MGep++zgW853TQHPuz2FlrHHnw+JvsWkFdqEWLKkAeHt6WZKeeNB9Oa4apXwDtVI4JpYk3Mo
cN9bOaEFSSOqgk2OfmHXjFq6KwCQ/ked3vxLvPl40p25/sf2dv6VG6I3289H/8Dqj53H/+PsPHbc
Rto1fEUEmMNWpGJnt90OG8KROZPFcPXnYZ9NixJEzA/MeDEGplTFCl94A9ZxibMjs9FmUkSFh+Ht
mV/uYJjxIKtmWT+Hl2nxUlhhHokBKMeBgsv4kAQmtbQcZ4txSn/eHmnZ7GNm80hzzwv8F9jAxf4l
i8AtQETTMUJaanhwMCbL3E7Jpu+GZEThhgg4qY5okibhqYS6ixOhPbtiEhJpvzkUtuEmKbYSG/iN
WXqiY4umXdOrkuMZhVLgDi+0Tj1IWM6beNgFUkIhJemcLQoAGW5IcHaw3DZAy5PnyRjSGO1LPDaT
7mmSYVPDIbFa0xi+vJsArMGTo6U96w8tvyYpQROStfQHPNQjvFlrBXusTlGmH21WxdEOV0ENo4uJ
WJwWSlCuFLuu7Guq8YCZ6RkDJKTTcL6bkt638YPWexwJ6MMJuy0aBOZjPA1CKfvm41Z1HLvBeWgq
yXRLo0up9NTNj0wN1xQdL2+v+ZfMak+IMOkUHc9/iaRggGlMSn/ox1IHWWXK3akvSy32bm+zd12h
D9VkthkDgV8EkgICmIjvfKBU16ZWVUV/YDft+xEF3zZKcHEbiuc+wylVktRtNhke2J8n3YofqrIb
NnZfHVJbOeWgRvCgH7+NefazSFPnvuuSX7d/4ZWVMNASIXyheMepW5wDDfzgNMRJf0DkNt4FkxC0
9WVJ+nN7mMu3mwYM9wcdGOLdi2dRDnS5cyj8HbK+Dw92O70ixgTA2Yni7VBp2um/D8e79C7gxk5f
tpkkqcmcOoq6owHM+z5CjeIVuaRKHEZVkihQcpc7a7v78vKiY/BhJee//xAFig5Lwd4Y05NtRP4B
tni364owwxA1fE4j/HUDIgMvQbbVUyf8taZej3/i0dTuYofibCrqfK83zYSb3yqS8Mpvm3WdCRPh
70IkWJy8VBdtCO5sPNQJZy7j4X6gemDvAMTH/3npubihfAO7JsDWl8Rv2y8jo5X67ITVV8J5rnlg
my462vkYPpiFk3y+/akvQF8zC4ihEHGDYUmDTz1f9zbNsVXXET7yi779wh/aq2L1qDQ3xN9/wkhq
pZ2jDOJJFGH9M5tq+5jabHAMKMM/4egr/8w00al/O/IqF3yx7S1+my6DstPnf2gpLX5bnkLOqIwS
+kYJj9a1uyT5M1MYsXmg+DA7oWnA/yHoAi1oujSA+JBlOAsI8Au/09gcsRHKMARy68CwPgMZ8YNt
PkYU+tGrwAyuEQK0r9VGRN6d0Uh3Dlh9xbUTQG7IInB1hATM1T5WafXTZTImPP1a3YAOH4gxc1t8
u9HBCCdIPCWgpXJbUdZ5GjKBMJ2ND/WXaZhQQjbNKf+hY/OLLaCGYIwHvpeivjP5GKEgAlljj8wk
+C963fi7Lgyzn4EfoXJQICx6bJwch5IwSgoL7x1b7DNUJFov6nO14NE1osi1p6o3mZVcP1tjn30y
c4jj20lrqjVU7eIszN/EIFFSEQAFRnWR4RswfoMe+blTpVGP7UOtOPSRRe/WUnttJaC58v1punP5
EyCDFF+2TLM8DKTJmaKTU8HYbn0VFWadUKBNR+c1N7S1s7Bs8zM3C0Ve8Luo3tBgX7xrnGmDGITC
sW63rYlLn6n9LGVuQxf7PJwYZR2pQ+zZbac7WGlSClw5stREQr0Oq5Ufoy/CjXmhZwG0+f0jY6OG
dn4w/bGRqdHSLMICR52N5OgL08s7JlARa8+yuuoRMSQt33d9puHKnI4VfY8Sg+MdQhZge/IyyBqE
mDrV+oXwvVDepFZIP4y6L+moiGjEOktuB/mXElmY5DllEQ94IPkYg4CexdOnwvlbSRycoWbGyaNE
QTnZGihGW8hiTzESs2qnAN9DIOigBY4cvWBAk9NPr7tR9gjyJMkLlCz0Xd1PFOMHug5dssOlIfxd
d5E8eElu4ICiRGVT0ascjacIbFm006XIKD1ZLcZu7wwQL71BMZriH4zPURlX9tgyrJrXGTVdHjm0
jlCCWKJKSq3LTamopOOYV6BKg0D24Ah3B3MSn/3MVw6THqs7Q8mxXR+K7qFOwFJOvlg7WJffe1Zr
hbHIp4YqYs+H4cMDKONVnIEgQqxeYDQjhxXcoVLLn+uevvQIQ3zb0aFy1V5au2eXNVKKPIQUJL/I
ooHJWF6zqdQ2Zm5O0lGd3ZYqGWfvDIXnbRH3OBOh+4E4bW0ebz88OtP5ENqx7DPtFU068OsAapai
4IY5OjXFhOCE6bukuhICELYrOer0v6wrLxxKU7P/A4XQ83VtUOhPBBW6U6cRu5Sx+epbaf/TxKEW
kzP6vWkEK8QsCGRvz/DasqLFhGomLWoe2UVE48fg7KfBDk6B3dLtRX7Wgysl7acET1SBeuUhtztt
ZVkvr2eWcy4lEb7BRF/uIgPX4gZNxeAExMxAXGMsJg7YbL1gFVJWeLenCI7mymeEIcZtiagRWcli
dcUY2/gHTP6xgqjn7wxyI+vOMDojeq641N5KHL9mQ7iOTiYGebqJJ2QLt1kJuN1dsxu1mNgt8JGZ
gTOSe8mY1nylQenfRsOp/wgI3rTeUWL73PUVqLeBh/KfPJTGUTMrPaSZgJeBa5WyfbKdNPo8YISQ
e0g997HXFxJq6j18ZzAoesq734/4tnmTPvkPkZBE40VaNv2tilC5N9QSZF0lgJ16+hQlLV6utYUN
mQjl+E5p1PihidXhJ3ADTGxGZdCCbVeUGNcpZo45ZBeHNq9+o9T6Rh1z87ntTOWpshwmaJTkBaWU
hxgf1yKitV6MmCBk8Ka/t93UVmi8g9lzEdMWnEB4ud+5IiofPznZxNqX5oU39ZXyagayPGtVJGaJ
ctJkZr8ASvqpB+dG/cyZqgqP69l8oo42YTxAcqIgiix336OgHBjWoBe1j81Yj4+SlhnNNoy7Ei8r
n3LUpglRHyVisn1c2oX+LUnj/s0nArTvfYzLsh0YCaw2RZ7nb2nd2/oxDrFZ5xXx7Z+os0svNg9W
u1EaY4i8XCjjS8qkZVw68QDaAvdVkkM2g343iooDE2ACDMC/RBJaLJs6wZNqJ1Nt/G5i9nx7n14G
EjN3FJYmbRlWbAljK8e4mNIaoTlAROo+dHoLrVyzOBld025F3YTfbo+3PBW0eyBn8sKhVWg64KHO
7xxjLIihs8Y5dAP+Qughmqd00Kqd1RfDSuJ0dSgN9TyCBfuSgCqLsee3SIgwZKg8bmQhx5+dkE/k
zrma2P0PE4PVPGe7DnzXRUQeItiD3TjcZoV38kcbojc8AAtuNjiHTCsfbQ5wPr4Q74sI3JlHeXZi
WNLlKRMXPTlqfBRmYXpBi9BEmyZYpMgoa9O7T6A1AhVJe8VGDyhT/zNsjvbljOsG/ogENBI95x/R
NqpRVrsU0RtV1JUngy8Lt70tZHXjyLmz5iLwXvNdzJfzriNwQxON6S6qhTBXUH+jsnKMkTl7KNCD
kDfo+enFY6Qr2WtmjjpGuiLg3pHyyFc2dqmnX43UyT5pASA2F+QZMR3c7eYJMG4foqxqJl4yiPpf
hN15ewi7CnAqtpeboKTGn6RZQgX0TqhG5eJqmu0QhntscqnAWFXvja9JkONkOKIPp97baVdaf3t7
CvETKiWASaU2JD/HIrAHr8OrRYZN40BpTZ0+IHM1+ljeqPGgvnVmqn6uIenlGKu2lu31oqsiV0VT
rX+An5L/HVKrMzdpbYXfky/xRNW5C9Qd5KPai/Rh2sNNpCRY6mX+Gs7rYWhJepiw4ko2oGZAlyeS
Mv4CxKMb26JtZ9SPXtfSpiIaxipHV/Dr5JFKHn3QgeU+A/8U7nI/CNpt1Je27kmgW63NVGZy7kUE
g9h3UzVztjNU/E2j2Th6ECfSn3kxr23hiMfCnJpndkhHIX0M8PUVMhaNkzYoawrryzCCY/BxW5jz
BfAhLgzSIVb02veP3GvSrhxDaR/EhfTC9N9aTArRCZvWRAWuXCpAZedoEF67BqXjfEwQaCigqQj0
TkBrntJG6omC7eGQDWG0oup6dXpwUokB5/7f8qoUVlSR/2ExneVgM1xDnezATSJRQ06kUGJz0k3c
eIZAWpVOWEbc7ytL8G9y3nSKjIsDngIVz1qMV09ZiqL+Pjd986nopvhvi1W0vrEAWry0cqYpuFUM
oCZvX6VXR0dNHWDJLFa0PO70cFC4HmgOpNCxocHgP7RPB3xN4bKhzpTHIN7G2PhLdVVfCduWz+E8
cSwDaZ+T8lC+XTxPRVPUWgqS7ZD5Q3FXTrkonyQCuOowRIC4t4Oad2tuXNfGBKJKiW9Wuafner6l
wkYSaZvqybGKNWEQlNn9S4NX5eiC70xBYeaJ6Fb21rUlZjga8SaRK1J352NGoz8YSa0kp1igyeGm
SjXck+cU0a5Wmuof1snxs56oPZ7wudV9vf19r2xsuK+4pCB8SdN12VsWgaSUcQw4DmOjboc9RMBT
aYc7qWwcD5GYnJLV2K7MeJlV8WUplFE3BCpLbX6Zc4jaKTvku+ujgILXcZrQLfZiI2/KleTm6uek
9o8UJoQvVV8EAlav5tD0p/aYZVb9LS+UVt44lQ64RwWsTQO7e7m9nNcGpDpJhKMCc9aWrQC7yehV
Y1B3CmcS1AbvLCfa2FOf/hVUqj/ZsWhW+LBX4o95u0KyJjuG07a4eMdghrjjH3JyiANmy+3GuKMd
oX/GC9kIMR5qJu0FP4gqRydT8b83rLO6ssxXLmLuJ7rS5BQ075fqANRlOkkq2uTIb/CBbqq+T8ju
h42bdGZYrERcF6MRI8+VEEpO5KtgRs7PSxX4Uztmwj9YZTDdQ1qaXkSrV7vJnNZ0AC42KrH4XHZB
VkThFl+SMlJaWFqTT0D6CWKirSxsGwxkm1RrsqYX+2YeiB47twAhq7U8hpGuNZRceumIfmj/Z+pL
E33LNgiPpZNJb6Wvms3K7foO7ToL5BgSyRQwJaTgAFoWy1i3eQgIvEbSwYbkopehtWsa7c8E7dbL
Qz+79/F6eIwi84efOW/jbDtPv6pxI4ciTzDWM7k2VNxeSuqVn3a5GIDRQILhq4B6DI/e+Qfuq6IB
1VwPbCfD2raOJh3qXs12UxgjDY8C4koedKHFhfrW7MsDnoKXjobhfEN/CF4GdADUcZCjY2c5Ocoq
WK+ToToRnTziLBtDeKcV3yRdqvfRIGNA0OW61bpj3gbqQbUHu/QKWiIU84l+Vh7gyy3Ib8N+AUIw
ehRUos5/m6n4io8BKbSYQC9+CCUU4JUpXazJ2Vz4382LACliVn3kWr7oyystPiL1aEanKa/jY2E1
5nbscZZodavYjuFs/Uy2v4Xg/rXrjd4tFa3bx6GpepY5wvQGTeyaUsOOMNgWgR+2rp2Na3WydxGw
822L18as0UbDdfZlWLyWQEXVMgFFfiISCB/RnuMLqJSqnMLRtsWgpnedX+kwHB1/C8YeZ3TDTnc9
Pi3fayA9mHsVyZesVvOjkhfmoS+LaSNFQ7eDb4riChst2pAXj79hq8hbE+JMtevsNFh5KK59Vn4+
IZUD4JOTf/5ZSYabqpJ662h3VfraDNXUeJpSTtr+9oN0EVxo85vA+8C9TOVr+SA1g6ACZCOARacF
/e6+K8ctLpDYCwMkKfb9VGvPGG0FiVugRqBtb49+5STP/so6iTG8dvpj57OMfaS36sBCT7Qz1fxU
WI70OhDQDi7fo0RYSC9XJLAvHwdKKEgAU8iEBEn0eD5iZobZSOsLtZDBr46xrZr7IS4Hz8zS/xyf
srRzjUGBhcXqLmXbJjnJ1K4DRar06oSVnxznX4zOb/904SDuEa/v1/Q8rnxMYiZ04maJK1QCFpMD
gKcMOq6PoOsz8s++6pPyMPd9Y4+faOsuir3WN6zN1NRTsjhS325/ziubVgdn6dBGJ9RApeB8cQsb
BaCsTrWjPj9VhpmmLxE1s5Xm8pVPCEWfoA0Y4GyAMv/9h9sYjyz8b4y0OGbVYB6ivGpPTqAaG4Oz
/+X2hC51OyhDg0SajZDJI4mAz8dS7CgJjaHRj6NQJB/wldVO+1K3+24bkX7oW3mapmrTlLZo3iK7
/j10Y+K4YDbSdNOHOgIahJYGNVZrksHZRDncUT9u05cxAyixz7U6CY8GWmGvKVI2nzI5yLJf7F9p
fFL0tBaQ9gSgJHMsY8l1kqRX3cykA0UzMbW+15Gp3ysNVct9VsB1EujIp16O+hVWtKoUfQtKyGze
7UW5cmhpMM0QbFi8+v+z2T6sP9GVKtPKAkBHdfYQpAK2uQNgGDerkqJu2axchRfNfV4emkmQlgEQ
095aXum9HCIeUzfqcRhIrJ/S0HbGezHMZSKtNMfvIp9qQoBmSnYxEom1J+VpoFMIiZX6sQZChEbU
JMS0l9TMSXcyBsivt5fkIks6/4XL7huggUmSkTCECiSNv7B3y7eBXL1JGd2SUYPpEiDf8D8cA445
ab8JjA2ezfnWrHJOeldyibVJEO+nKq+/yaUknUrNL3b/eXrczsjkAmFCCNlZXNNyjOxjmtv+0WzU
YadU/quW1MnbUDuZ19ZtgvTCuOYdcOWUg07Dj4eCN53jpfgHOgBBHoY4/IayqE69gnBZOJTOUxoH
a0YxV67Nj0NdsH1rOExtSy/G91sKgH1Jc5nXPxq+RvmQjFhoBAN99Awnjx3GVMYaC+AiRaO1Nr9F
zoxBtGmenn/JNFNkEYPrPCJzJx8EKc0paeTkEMbOm6q/s70b+JXcABuja9dGv7bQZEzWLB84SxMs
9lGdsmdlBUa3AUb5ycQT2uuVIUQVoVo7ydcWeo4iZ0AcFhpLqeVChbtEDOIfY4NlxYTXduum63dS
KjpX61FjnPy0hpEn4Td5ewtfneWcFc6JKJHGIiwcElTLQ6wITqVRGK6Biy7KqXLxOjYYbK6MdeUZ
JFug8oi8gUa9Zv4tHy5I0uiJ8550xzExURlJAM8kuxR3BmtFj/HSKGfeOR9Gmhf8w0iUY/ymjUr9
WBKFg++Qqu5e9vNsctHFwAOc6k0UPKJcXP41IrvJPWSSu+xgKH2LFZOjAs1BRa3YAXl1/ENHtFzc
yXEgfcJBY/yr+PYk3cMXV2il16ExPkuyLD3XibVm531JuGcinHN6FKR0c4frfCIJ0O8wBFR0LFqn
HB4B5OQvflUjxiEhNkAhW3LM8bmW0zC7JwDS3rCZ78N72QAR4iVdjx0ZNuhwYqkqAWPqgtbO9oOO
eMMd7f/pPtTMItoi9dI8tIUijV5bQtpys1Iux29dU4o7Hq4UiJWZl38DzcroQMhZso3MYLZ48aMf
ecFb6vpToGWulaAOgku9qoX3BYoSsZcHNVtWwpDpRZSF2TxIpVWqx7Jsy39WnBjfeIsy2RW+P30W
jY1uEdEhpDvdCLE8yBzy7O3U6CMvhRXI45fSFMoPacxjrO3JoeyNAo8QBZSok9eaYZeikqz9zD2C
eI8dGUHV+dr3Lc12qjD03qQ23FXkCEB0RG7uMReQXY4Srd++fqaTZJ46hTZ1ODThixI0gBaj0lp5
7a9dhhQdUGAi9ib5maOPD1taAqUGEM0Zjq00DRv5RNs63TeAZt0aS0c4mnHvVRFUcLmtqpW645XI
ZtZmA+igcBMDszgf21RypFBwGzmakd7chzjaH6Khhd+NCp/TIKd2+066MhxKDHRz7VlXC9zt+XCW
Xko1CSk9ETUV/4A1tt+Bz/mvNKmCB2tMwzVN5+WAfGKCWK553hiM9ZZvakfXzYLNF50CHYtfL1Vi
O9+DHahA9I1V91aj/b8SGS3v3fchKSDBDprNG5evS5V1TtKUUXwahAZAJrEdgTRPLDu/jCkb1qgK
VyYI3Ay0mTzbvuM6dL6iupQFKdU6FG547Da6GCxXQOTbBi0G6jhH2yuh8DLum2eHoB/APoqNBMSL
wGggRjHVEkVy+pTUUrXCPJoVymDZ6FT3cS9Pf0a8Sj/f3jbLEzIPOqMAMCvkhUHQ5nySCaud2mYa
nTrA+0CBMt+ttVCG09KiO1CqzdFEK/KvD++erqeRrDw61+aMKD0uDfwBjngRrWQF1vBSVEQnDe3m
oyI5uhsI4iPQEp+tQAPUl6xabV4UI+c5U/NgiWfhO4wNzuc8VRBVQRTHJxHGdrVHYqawI2SyadLO
olzGV7RQg5+oLUUzBiPGS1BrleAp6Mf0DpEh9Tct3MbCk9aIrE1DZTHY5FVs/7z9ZZYPP79yhlaD
zpixb1wU578yjMcsMjJqSkpIOrPRo0JJQfYPg7wSYVykRPN6oHKrWLyaUJSXbbd4GKReV9LkBCOx
3RZ9nO66Eq2ULgMqy4+ztqYWiwO8E90bJfA/02zEgzyZDOe/DvHxhsuf6X61u70C1zbH+2GYhbYN
TLjOV0CdgsaaAmwSorZIoO2b0X3tDAYd/6aclMcwNPMBMeKIUtrtga/ukFmXn64R7wall/ORAZAI
IHKoiee5luxrq+y2uOGeeiqhrkgqE/afgbW31ASHAlSwW0pIbgo9e9MM7Npwr6o2pt4maCSvas5f
uZVmyaQZaAwDlk92/tMoUmtm0MScGKeZYtcIUznfCd0UfzFyRV7C8qtq1azuXaXmYyF03ozkalSE
KQhRlFl8iioW7YCyH86DcS8eYNmGlRemaeBaPtguvJfEKUr6+C0rzexeSayyhXUUNzOkYUh/DkGr
74XSixfbANvtqnqCyMpgi3I34PJ1tONG+qRmABIHOym+lsYIk6OSlOwQAw7/p1mt/FmOrH6DWoVB
TyC2XzL+l397DfJp3hqTa2pD87PJMFyqaqv6pQJ+DNiXlvVKt4PmuTLqm9DU0mejqACvW4OO90ZQ
eBr3CzKgbRMNELRy+Q4BpmmvhsHPcqqVO11CP38EuLGb6qp6snu9vRNmWzxqo9kcDBsbNhcB1CTa
jEoevOKeYAINyMpjolbFUbRW8ZZMde3Vw9B8M/Mx/lFbTvkbdw0LbQJbegB1FhxkiBrZBi084XVT
Yu2MLI8P4PGs+35w1A0cEN1rkMZxHX/qT3KlKp5tT8a+1zMTfZCyvJ/izIhd2vLhNlLBQm9Q/kkO
QZmkf32prV/ldFJUNEhRST1SFBFoeQCJxEuUd72iDh0XX7iFpQOBnXIv1ab6d+wbvfFkLbdMet9o
42l1TwBdVHpysrvM+FHqVYe+8jRO+ylKExd9Sm1XdY22lyDCvejwQF5Guxxc30fpYGI36BvASxhX
R+WEPF3lf3bktPNIkOWHGYiG0oiNttUmrqr6zSmgGW9CJIx+9lIhvlGysjwj02kLNeXwRzZTGxnn
rpaOfqqqXkKUc6dMIt4Te2pe0MXqNuD4/EustEDsISuB5Wfxq1GofuEKcsKNiCUpdMvAmh50MAev
xWD0j71eG48a4nXfc71S7pREquAl9j3SFrGdfgLvFDw3amLe5yVn1JXyzkrdKshtDZG3Jj/6sDgP
cuEngBeL5ISbWyPtewMRDRc18Y5bPJ/aO+ow7GVLIN0Z15mu07Nt5NrFyUH+FYw9zmktevSeKVBZ
xzxJbLkKkDZBVJAGGLgTWjT4JCvt1H+rG6mDjYR6ZKLL8U4xQ3Xb9k13zGwDNkZFRct0Uz9tm20X
xOXO6MZsZymp+bnTR/9JaurpmKSVfexENf2uc9X0hDQQEKttgCarOclPPobC2wy4peoWtjnKm6TW
QDhWbYBQ0WQOSu3mjp6gL9V36OrylHjcRMZdkTv9Q1aO/q8CFqKLnFC+zSNnfAhZoP1oafkG+kbk
7KZJlZBFCQI12ESlmsOb6Jx2F7V9ct/oGW+sRJ39a9OM1SZBO2imuqCLT6PBesQZrELZEy6rvhuk
tOu3ZK3O76zJw4ekavOdwWXBdumSY1Ya+kEvgv4xwnPmaygzIb0z5O8TQicdoY+wH52wbX8Hedwk
MGtwsLA0eAFQ8a3ZAACJEtizjhtM+Fng0B08SCGahmyZ4Z+qVJRWbr9CV56/WTSCDj+i7biLLOJP
J0zA/6DdfEIOIE68dlTMPfDmr5HTaTtd1MrXuFHXENpXQmw6KHMFcpYpIe44f16Icoe2zkOsiVCz
oOpeqYe0kKJDo2r+Srx77SWjVEbQQYeNLvQiwFFLOlL4zjE/9LUCt89M/TmVNcIyP1Y+l4hp/w8D
guzhLaMXjazCvOAfskFHkJcakApOjjFifeOXsL8zhE6Nwen2IAnXupwXEwQGMuMlyYXptfN0no83
NjEX3qiiChUJ51uc2p/MURHfKt5Md8qpqt/eLxefjuHgeIHPJKKHurB4o3VK1HYqNOfYzzyeWdhl
/NXFjfPaZ1n79/ZYF8EplS/yTDQb6WLDelp8O1p7RZaP2GF3SHHcG7VWP+tBKVb6a1dGsajTywAG
iDuIeM4XsM4sKRjTwTma5agVnt6qpb8f/ND5d3s2l4SXOcxmsxt8MKzilrvel0Or6Wu8bEVMIaJT
jd9VF5RvVdA5982gPFvqUJxU0U1PQRT/UtRwmilPa36oFweeXzHzPQ3olFhTWer5dDMNinQ/9c6R
kkX7qaxh6SVF+Uux+x5V4kicpAz1pttTvzImwi3sHEI7qvJLLIgZ0kAngXGO9Bbh/SFbvkGeoN9X
sA62KoG+5+s4zd4e9DLjsJHE4dTD6QQGgAvJ+UxTo46dQMZmNkrGInyYrMLkjanTNPMYvLEOaStV
r1KfNhq6bDxSbjDolX7M0A9Dmi0K8lcwts3WqqX8TvYbGjQrv3A+LB8DXoTRLToGQFYw3wWosDhM
UeSEiDLb2am3FIGfEGgMH/6pqzZ1OtNPe6IRI9pErdJsBpDaL63w10q/lwca/UoA7NyRUNs52uer
1DV1khTZYB6BmMZbtigPdqbaD8EIs+H2fC/KAJQwoNHTcHgvrCyTzd6KUWKPJPPoxK2+0RFP22BN
EQzEWJqxGxsU7xShaCC+a+XR8X1npVC3POmYNFAmY0+AawetpyyuSkGvztYDzT/gFUUyScdCtjyt
rtYkX66Ng0yBwY7nHdCXrAc/CpNymgb/ENPVTjYJ76s7+RWE1NvruZTRQd0Kn056aVArOMi00M+/
XSCcVumaAhswe4Zdg3DBpDWQ0NfPpLDEFcsck5yGRQqNuxUorQLb1lGe09tSWfGIXD5D80+ZQT2z
yR5Wd8vczbFBphcGkE+fyufnGmaRVzqDuUuGAHM0O+lXTvdy2/7/eCb9bfQJCSMWt7bDZ0OVW7YO
ktpaj0Xu23s9TXxXSfXpz+1lfi8yLo/pjCalcmVSyFo6sAmN5gt1+fQEMIUw+ktla+1dPXThVsc5
2ovC/DdcT8wj0QPlRZQDL8qiAdSQnHzVp9ei3kSp6xg5v3XysE1GmBCJz43kxGuB1btYzvKnguzj
3eR95uJb3Cgj1jtpN+p4zYPnenSsck+Ek2xVPc1+YIja75Whx/RY+IOrYcl6aMWYb1U5NkgM+AtI
3vEWaSTrkWkgsFfHq1WP+X25+IUqwDQZbQnI9vNG+hAf9Vy8RlCZCBX7/icwginJdEr+GfbprzGQ
pAPYveiTkol/vppI3yrdhmVdpCbEDBbu9pe9lPVn1xLPoPc/E05o8p3/GCMFhl6XfnoCNhimXmWh
lYxQMWD/jdzH2qveFErljro/fjGrZKA20JBiuXrgOP6ntGv6z9I4WfdD1IoIoUcTkn6VSME/ZGZN
sZHSBt48PHEbH+wS5ljka9qAr7uffcEAu0fYMQnSP1Ar0jdSyvgxadL6dxObRrKJB+7HjR9NI8Yf
Vhj8uj3zq8cHlAhFYIC99LDOJy4pThaWskPailbwoVWsEvLxMG6nRJF2t4dauRmW9fSsG1EBUKLs
lKpBh/ygObmVUxE6cl0dqbcpKzfD8pV5vxlgFfDgg7SB7Ho+Ndu360GoEkcgnqJ7x0IqIraorRND
dps0UUdqSpZxB6ROe+lAcKzsqcXKor2NzRnlvBn5QbijL+5k1CwIMDqnPiZjh3RnI/Sw9sI+HybX
aVTYFbdX99pw7GBQLZx3jWLi+WxTPRBVZOKgFuRR+hU/A5okhTDeOhLXlZktA6r3qVHT5tmhmA/T
dbGyGS135FizkO6PbBziLPyVgqT0JAFVnVL+5KJurSGcile7rkvpT71pv9Z9Z+9RgqbMFeWNV9KD
W1mB+ab/cKG8/ypapEDkQPCgzb941auwmpQxVIOToxYJfHwsWMpjHTqAxo2mid10GKJoVoEN7i1r
1NL9f/sABlcHZWObQj/ZM5nY+QcY9EEqOqnNTlIujGMVIHmpKAG65lAs/ht+hnAWNc1ZIwEzAgZb
duntUHCUncI+THWqeGpo1bsxjWhR+Sgi3J7V4tC+D4V4Ft1VYnYOwWJW/lR1dm8Y0iGk0IeoZGbs
TCkOEPWOo+d8ytYcVpbjzacGNDCUGgByOBQutnEVNjmCYQoFZ8WgNkuh2chpplambxwNZxxX7qRr
p4aWDNatBA/0IhZ7phDmgOKKcA4F2mRUgug7mX6LOGpYGdvbK3l1KGYFBhn1jotAJcEX1aj0CNKk
NWTGBhUU44uaSzBvrEY0a6oK7yJry9NAa5acAhwSmfpiZnGPd2IeQTEaNF/PtyIuu3LX6K3xlf6O
3eLCpYhgp2tS8BvWtuUc8IhWpi+4fiZi22tB9dzUlmdaeWcfCciFwCwhGlABa5A62feEePYp5AMi
ToGodO8OXSKmrTZW5oA1rNH/gxbaK9tUj/VfuTqY9m6oBf3M/7ao74eOffKujzkL0J8fOodCuWrW
g3UwKYE/F1DTD0OZiJNe5dLKoZt33scFfR+KbWIhNaVhiTt/3w/xCixHMJuSkA4yjKUtwtTxXUH/
+ZM2IdzuN37ypqfklbfntzwO86CIW82RiSIrpEvngxqQNOBnIr4JCC8+2IS6+zbSrJiKqaxujTRe
g1RcG5DzR4ECZi/A30U4DSw+tuNsQjZdouG+6SgqPzoVsYAk+myLB6+6sqwXj8k8RRumNja+8+lY
1iFyg7xbL3XnoOJKjg2rPaYmTNrGeUNXSJN3MaWUb/iX1yj1xLNtwoAezJMDog6fzqKOrV0Xd2qK
w4BWIW5gAbxe+YnXvrzD8s/uHfy7LI2mBMiiSYhI8yDTPBwmk22PL933rjWQMEKoc58kZfDl9pef
v+xyu30cdPEhRJljMWBTEkBNiyZfj7A/XCv12Gpxti1s6aff19lejNbsmuTIK1ncvJkXo4O2mH3a
sC2x6cGd77tEtWtNS2IELBXfcfsyH2lcF9nWL4e1I3xlx3EBE0nwxhhsvOW5inWnK83AOmgd8DY8
cHvXEXF3sloLaSck7v/jlc9+OxtvMTU9zjhGnW8eOm4m1Un7+8kAGoq941qZ4drMZg1qzi/BPbXL
80W0Mv3/ODuv3bqRJtw+EQHmcEtyR2VZsi3fEE7DZo7N9PRnUf85OBYtaGPmbgAP1Jtkh+qqr9aX
2Xj12UdwPu7ZW+BooMQxv6gobY9DLZp/v1loXP5XXJOFFnEbgbQJXGtoxeoxz+Z5l2VIn3xdeOA+
p4SypJqJeL4Qc237i9b4QCPfwKHNx7P+aqJt8YUolTi2uTr0dA/xvxqkuHHNTPdDrCGpsMrEx4nK
ue/LWB+utNmLLEz4nMjx9cnAfg9FgvJjjqz088cL6J1Viz8jHZKk1qC/bMG+tDhNNXwO+1gYVvw8
AedvYWA2y01ZF97Nmpza64lQLoX97310dFFoXOg0gie0OZHaJeYb6JJh4RrfLiS0fT3BhyDBv5hM
wGiHHz/meyuVwwj9LeYrbKGbawYw7FK1+5Sba1FUtxqMFtI6Q+XMpJtc98fHg61/bLMtrO2YaNvW
8OwvQgLWTekMxcc9xl7eEr244roDRHlBpvPOK2QUF0cZ5GyctpuYEx4AJBJhZec4G2bNXxq7L30w
LvILx8L401y69PfHz/XOiOi8ANSvUS74p03USd2ZyufYmsdJjRp50CJuTT7AaQFItBKiBjlYL96F
L/fOy8QYa5W0AYShhLL+qD8CinaBWdZ3SnEuBeXtsJcuOAXdWbyLkpv1hW0+G/PfoAFQRR8C9+nt
SMVoZ6k0y/hUxYM8ShRh/pgq2aEsLXXfOjgtNLlmhg70LyB7mh5MVZldOFHeeVqiJiIK9kNO+W1L
UZHNiomWIDtZlF5/49co9j2k1gsT9L0Pyc2Az0hLP4tic5h0o6mUhBnipGXpDGt4aW9qkpF72Y8S
Rkl8qQq2zbyu+x94KWQqbLvIhraMEmqXqqTaiJjBVO/VdLDDatDd5zpJxhsvvZ2tKySYfhf1d6a8
1D/5ztJ/Lb6t7FPunVvdkAdjQ+v1CchNKXJCkt4MIabUDwtRgf/xAtn2Jq7PSZM5+WWdWbTeB99O
ISl7KtZggE9qMamftQaFC0578tiLaXoRuLsjeO06We0Sy65/TLpanbtlEtdJWnUybL08us+QbFoY
5Nji10w+twceG9Gv7UzEUX40FWkdGrUyIC6ol/5RRIk7+hoF1Bre6EL6/OMnememkBylAmevuRlW
x9sHqqtBZFZLOA/Wb3goGgBMVPqz1DviASRegDq56v7fD7l2ooDNYDFSYng75NgqXunFljiPg4B3
rWW6CWY86482NuE7oEiXRLPbjAgfjf7ItdpITkJnf3s7YANOrrQLIeGFz9E9JUfxMmHVGQxC086z
NlkvoztOQY2d8IW97Z3oldNB9egCXTs0txsqN227x2I3PQl9dLqzZk+gc6oyj37RLFnjKYRrZ7Uz
QZEjkGmHSjkr8F3SC9/4HYQjojryQdyD2dfR1719AYWUUGHwTDx3tIRgqpW6RhvAfndr2q+G+UkO
nfMlyeAOwsEeKx3th6SVI23iNAsMM/7tlot7azXkcv3OVOvEp4to/DXVBvQh0y6ywcfvq7iywJrd
xrT1F2GMU82TmzQQb8yVLIaARQy3jkjHHtyiMtQ3ZppYk5+0BpauTjatMhaZwJnv3OSGfQ370MGN
Ne55JTBdKpPK52RKB28n1IKtBB5pPGCcVnbDwYKlWvoLnaHVTgqlbP05xa6XnHFWNXsOscbAzkHx
vs+DTO8N4sELhbTNIlqF9zjNOWxwwFtoadxEuHGBV6KTYhCcjJN6pnFhwRoUM7OqKp19rgBU+3gF
babVOp6nEuigkwazjvfI2+85kdczhI2TZA62yI8qS2CPQJZBTpFHFTdKgzlzhivqNNMuq13x+ePh
t7v96/icXuhkSH2CCd7ECdxg4nGsvfis1lNTr5YNduFPRU8xe0jU5VEZhaWHUbo6SSluNYuwxhG5
PYmliKwLiv/N4n79LfBNLKTUr3yuzVEnY/o9Mlq98Gcw22NXR8Wd1DI7sBurC4ZSFbsO0OfXFjrt
7uPXsDl3XkcmAASpQmRNxnPzFQb8Mkh3VOIshm44s3l0GV2K1nCo0+kSQWYTNryOhUCIuyjLF5Lb
5txpc5qda4exyIhm93avVd/reIwvcDfemccos///u9zMY3OGRWjSZnOupJnvWGw4BsMgvYpgVAad
6zz/+xfIullLtVQSSde/ncaSLvUqRT96Zp80TmVHezO8P+uQqPpwYSP+qxC4LhlS9GsOdyW4bzsE
NWllXqozTTKl0I5DZke3kzpXYdsP2JYNhu03LLhrKeJ0Jz0dSWfbVIesS2YfWSu+H275Tz/RhxpJ
Wnr7Pr2wpP/6wC4ZLlTdFKAIzMBAvH0XbIOZSMY8PkeoI28r0h6dT1Bh/9ubKn36TBGMA14r5DBs
1h/yR7hdNwK9P73l5zqlssZ61cS13pQelvCWJhNE9fl84xJ0lAd3qJbPoi2Na80o8y9qWyygocHg
j/tS70m7/Mvp4CJBgHuM5pwYy3Q3r2BApuguOSVz153UT/QAYhHZyOS5ixWx/3go/a8d9HUspAg0
FLyDfRHONJl55GVnu7S03+TWorOWpn2wjC3ZF5oAWkSvVK2Ej2MbarUGMNxVRJHwh+5284/CwBjN
HmQmAgv49n1N/jgOPPLMcNtqXQgyxsP0Kx+W4dOIN3oVeJMqf7tGVkR7zZudLwXyTS9Qu1HF6ddo
sWpQNGmfta4G4wPhW1yybXjniWk3QVHurol3+kTffne3G8RYzzI7G3NB/J/medWTZUyBgBZRhu4X
xEc7hcrUdp89ZMU/F8DSjx+/9r92TDQDBt07tkduhiLKZn+pirlDnB+l2IHYUPkq0gIPuABzvbQh
qV46pdao5o/r3jrTERHRSwPD3lq1GG+fGEebYaHakZ4BDbo7FTmewLrxs6jUuz4HrVdQM/V1NrxD
E0XdPtX1L2MH4XFIqks6hO2Db9QZW5o+nYPFOKUp7kplbrgB5Qc8F91KVF+NsZx/fPyWt7v4/wZb
paT095D52bzluWvFIlvhHtUIGRFUeXnMU7xIMowRw6q33d1/GI/El0ZLFpSM7TkIvQyp1Gi6x3z1
psLkk6hOdYez13kdCgrjEotqO5N5PoRJ9KioJEuJg9aX/ccO1oNtywj1cGtx6sw9Yl6NfyqielMG
AzY+BcFpmQ9BDHq+9MfGZYMXhTFcolW/9015YFBypIc99tS3P0OUWkHTFswTTOXU+zbvqn2q6PHa
oGJ9+vgNvz8UZU4EW0Ty2/7Oyh3ayJxlfgYi3eVYr3rlT6LYNAChcInj+t7soQP+/421bWW3AfQm
bawvx3amG4cNcRlujM6tH7weHzY/o5Lt+v/l8VYhLQlKi/Td2zfZVrj2xEUfHWkpjYNONukxdVGD
K2QcLuTUNtnQV4WYSwf5/x1qm4smuEKcy553bliPV9wy6GUcbXrM0CN5NZeIQV9+t1T28wsByLuf
kBoCtROsaoia3z6jopLjyuKBsqfq2j8zC5wamQMLgqyZdNqlVNe7HxG1E9YdFHU5Sd6OtuCUhVY4
VY9pS606nAFUf09Ns6UNuzG1n8OUKvcff8N3FiXsXzTXr2lRtG9vR4xiK89UtdBpdi5LP7YNIP6+
Ei92tZ+LqKYVIcHSmLaeKmG31/XV7YuO1WX38c9458FXyuF6MeGuy9p8+zPyCuVfRMfkmeuevYsX
A7tCbG19GhTkNY0h+n8Zb3VhIvfEjrTt4lsqfHrt1TmK5ofZDnuEPcLvcOP43gNd/OHGs2peCJPe
mcLE6Nw3uIChHd4+orcosa7MTX6uCsfZl3Hn7DwQsl8w0+X6BVzO1yotuTDoe+91haKqLkptxLGb
6cs5oyXo6Z2VQTwelcZLwJT2+l4rdX0/um564Qwz1wvNn4f3usmjmnk9w/nPLRslVWyiJrsrzyna
qMwfjRqPWStK9KvJwsw5mIn27wyNW5Gf0rDxMlux/MIxnj73jjVUfhpPyRd4uDGptkSZDH+oaEoL
SkUhwTXJYYHEO/bu4xxl0yMFFP0+zRXsJbXCneh2a2hK8RXL6vxx9Y0VybeuX7oHrZp71W+aMX9B
8IRbXTO03q2pwdWeaprRwjiLi6t0sgAKADNafScqx75K+pquPGviDhSYdt1fD7T3Hv/9zIdrSgi9
lmcJ8d7O/Mbw2plkSH42mhnYfNQYYs+5If0EidLPsSgvldnWXfmvL8QaA/+FdB4myNsBB4oQ1ZxS
cUl7Ob04arGiKGeKX2w5zsuUas3dkjtOmDXe9O8q0eziXIEpoa25bZiYWwQY7iFtjZN9yqqTjRJ2
iicfNW2s43OjwpincYcdtShdzKc/fsl/ZT7+N7KzVunJNQPkfPvQKOcLG24snTpFYT84A+F8o1B7
HnCMCmrsKXZKPjrkq6Z6/m47dNYJGpcu/Iq/zxICaFomUKmDJyPOe/sjetmO6TAI7wT8We4gZ3h+
T0H6EEem+A9vGloQmgsK/mxym4NkHJ3aa4GhnKvaEZCpkUR8Bu42VIdoTMcOpOvQUe6s1PLCwH/P
LvB/pKO5rKxlkr+Eu3pLKdnu87NHt9qDVntJ0OKsEc6l0j93nbLs8NZGP0cX9YW3+/dWx8hrJYNu
CcqfWwSaOkJZxzqwP+WzeEn0nj22GlHHa7X5SHZmufCg731MQln6sRAAc19Z//2PaLabM0MrhZGd
FDtfzv1E402LjuMhaq3oQnrn3aFcdnEMxKgsbuERQGXUnhpOdqrSDJMnc5xKBauTMVePSaQO6oWQ
570X+bpI6PpHnedunkwfAYKDw0/OxcQ0jSypk4qzOIvnJdk7mfn147X53tPxYDwW4gncLjfDYTGK
3UOfZphB0CS9z7xsKsJIdbrs0JhAjz8ebVvxZw+icwLtO7gRY5XOrRP4j+/W0keH5XydnecK1T2G
IvU1wkoz0OLymzE4gz/OhnNIVeuz1gP0xFsY5y4St+Fkxl2QuqP7+eNf9KoQershr1pIOjkQP4BD
3gYGUPQFpV1TnOgErQpk+K5iXDtV6/yc3dbda1FXNj7KofGKzpb4UThiPnUx5hgQe5yw083lrsaT
t/fjTNe+0UWcGselolIwmo4SDnFhPze5OcH3JzHyQD1FvxubJP0ZD+ZiHbtBwYEKOauSnzLFWOTn
Gi5N2BmJdVMaePdw3te30AU4nC27F9dNsXx3Gz3OgEA0zMOoQ9Rl6+1JidtoF8ViwU6xq48jzeFL
wFah7hBVtCcUDXoU5GmSHrU6iXeLJQvXn+iUv1oaq/knz6yxCUlZGpk/wXUzVu347BeZkl8bYO+u
1SFvTlZNb7aXeN4eRFGBs1ORlhpun43zki5DcevkvfsyI0w8eLZsrxSsBr4Yjiy45HXCuBkbneIY
jMDGRwfQxjvdkGQ0Pv6i7+2BlDMpK4CYobKw2eftKkYfMoLMqBtEG3NE/2TTJ7/0HPIL5kzDcUrg
Ck3u1L58PPC7x5xjUdJgGcG9/KvMSbexgWxZOaZm191qsVMePE+oIb6exf0YafKU9Do7cmyKXe45
aUBu41Ja4d2n/+M3bOILIaK6wnTTOXnaP3peOLf00+tQeFcTbLq09ksxpweO+guR7l9tiesRv+pl
AIHQKod579uF7ci5wuQZ6OdqQHU9eDc4vIuwRU4eounOdxLot6qEjtd8bXd9Mlzq5Fm/6nYZ04+F
0hG3KIsK6dvxh75Kh2KhItt4TrPzSjCqfu1mVmDONJQbWp8fSinq08ef/L3NesXfQIShswdxw9tR
Y+a80jcWaWG7bUZUhFhFddzofK/SLYxzcvXCBvreY66qFuqjEI1o2H07YI83cGd6IDWyvOpOAy3o
u3ka7BfF5pYqbDc7kG13Lnzc984Iaviv+kXUx9tbKoYGhtq2E6jJgVCtkbZ3ZSW4UbVLH/2Hcx1c
Esn2VUj8l55zKgomaJ5Gx6xImi9YmeduWCiT92hOIhX/7qjlkSg9QlpEeA+EimD87cs08EzHanuJ
TwBD5GOkwidQlcL5nTt6/CQBsNUXtqbtDvE6ImcfeHEy6Tb5orcjJqKr8rYCt6BhY3CSeqojrDNj
vytWKG8/CH8xjS6oRT2GiY6FeTwa8ufHc3bzNV9/Azjv1WuAxA0F7re/Ic3johlIJ3H26OpVsoLN
0nwUh2qoL2EB/hpK5z7HRWPdEuAYbQXW5jA2ZC5kfjJw/LyzEE9CVMspkdRevfuXTwUInGyqy7JY
PRe36dR5mBTuHaq5t42aenYeT6EmzG6fdea/TEq56EwBDTNjCNN4idsG1FwypRC9mnukQorvVL14
Tu0h+8cwcED5+Kk2+8s6FAEuqVLaGfDZ2+4vHaSSaewLcx+3g7yGsm/tC1OaQTU33ZXptc4F04S/
PhhrgY6QlSKmr/XFzYqYIkQHNJLHeyEnZZ9bDjypue32ki68/cePtq0tEk/TUc0laXURoGt+m1S0
nV6YJT20B7QbXMUS7dE06u9jKZ+BnIAYIZdxMBf7ajIrGgGco5XIPXZ0e652P+OlxUfUHaHR98V0
YZVuX8IadlP6oDKO/Baq0vrvf8So1YBC0xHTcoVzuUYMpMCXyb7lBLPqM1ogdBwX3sT6Vv84uxBf
IVjkHoMaFhGAvb2ZOu0AWyVx+0Pp9cbOMJbzlKky1I0C27lqfvJa5bawlVsRj9dSwy4Z/u15qEjz
fPxDXp/szx/ChkBbPecL6xZ+5ytr6o8nH608J2FTcZcSbr5TPOe2TvMK0zvM4Lt7qWBBp5dH08i+
0kIetoMKwTS/kYVzyuw+4HKtBaLSfhYKnk5TcazFdFQqytNT/qyY7bk31TC2uwd7Gi+Jddbj/Y9f
/lq1YhJRlKQQik5ws6l5VYMnTsK9Qhd9K0M3chZjZzO/JOi9Pr2PG1d+cueo/UJDy/gwxdN4QVGx
mTWvv2DVGHCJwO2YfejtrInYB6kw1Dhg00Z8bSZqd+qFZkMjgZ/98Xda/9T2YVmjnCBr9+tfaUW9
llyXvA7rg1JLvsUaXs7BVHrVJU+zbbCxphERtQJboBmRwG7zUotedSsFsca5VYUXlm6dhLHwFL9f
zDlIp/Z3qbWX8gjvvUYKrQjcmIIuW8Tb1whbfDa7bMIohlsTFcfR/ZrPOj0rCKYAnH78It8dDKk1
5TA2IE6Ot4PV3ijqri/zs51odbmrezKWcJkh9oxcBi+EbtuvRtWNUh8VL4tZsqpF3g6GNqQsFaua
ThnMxMxvUq2PuQGY+iXLsffWwnoFQVVKahSiy9uB7KFdpDbqa9HEmClTR+knM1bNHZYDjS9k6+56
W8tCQ0wtfCz7Ugi3vYGsswaFhMuDrjHOtopS6p3wZj3Oz5MXy6u+xFsiiaMK1pZT3ZoyAZg+qAlO
KcSSH3/Od+bra7/s2vlC/Xqb/e4iJYkUNa7OtUfHjT+wE1DHaMhqIuVt8nCctCG/she7/vrvB0Zw
zm1To5eMkODtG0eUkdi5YeVnerfzMOsVM8wb8GJz5s5+3nVt4PbmpWPqrysXL3oFbqxxyKu//Xqs
/LFbZ8owdIuykEp27eTEdTgOuaiA/6zFg9sk0VOf9A+6WZoHrJ+Tx2SI3OtyMO8/fvZNiLLue/xV
DnNkODSQbEMGysqLGlttcUarmSZhk6vq88LG9yB0uLKB46T9pS6Jd74zpUiyVejSmd5bVZLbyhHQ
DM2yiY6rBP1frg+gmZyulkwYCy4RXdpzc+Gq996gVFIBR642K/zX27ftVd3cxdFQnL0UA9lFq1wf
ZUB/lqKrQ0/RrZNrd8rx45e73TPWl7vmpogO1u62LeYgp58Oe3utOLeKMQ+Q8GY23FGp5dPH4/xN
kVwHItx8FXrRc7SZS6OmJkAx9YIjha5cwi48nU19BygxqwNzQSHgO3gldo9zAdmMPHI+XY9RXjV4
2TgzQlbhZoHn9eWFAPh/Psubw44s+itYCYwXnJK3770cEsNqxgINX+6qvZ9r0xTGucLXzunF2RVW
TYuSvbQxxMW4hiltDnUc5BZk0Jw0UOh2bhXtqyky/3ELiioBGlw+HVn/l1y1oiurhnnSqVrl+IMx
a99i25L3El7qYWbFj7uhjeuj6dbyKrLsrA0AI5v/eIMZcTlbMszl3ZyCToAERn42xsS4H6UWHV2r
Vs5YfSkPXNfNR5dcn+VnlQODr3PM7mxF5GJkJ5LOX7Tcol22Ka+wM9SCaQK2B4TQ8X5McFmeXRTA
XTDXjO5Dzc5/92Xi7ObScp6ahuTfLAwj2vV9ZO171UrUQ6W1U9ANjfFjMtyOcrLLl/W5U89nZU7S
cSc6cjW+mS7sFdFIycWfSkdkQa4UwCLkOHvkaki1vrhFlM40WrXuLziMXepLc25zvwMiGdJpqZ6W
EuCscGzxvMgouhoIeEJ7FmNYAfbe035ODRlvgfRB81r3kxzj7lfSQQXfT03RPwEtmh/6draacLIo
PIe1jt0BnUdad0JVaJN9rOiHDtl80t+zbNtrwWtwQhpf4vsya4sXVxreXtelAjMAGdcOOTwtlgR4
T+OQl9KHB5g0oecsiX1wHcVN/ckecG6e7Lz4HOVyOM2Q6tTPbq1HnyoAv6e+0psnJAfsp20j7w2v
jr4WYw08hJL0KTXz4QG1p3uaYc0GY687Z4tt9b6qG+MAPHs6KwlpvjgpipKmV9fs/MHT6u962U/F
Q4Jwgr1Cllm/H0XSPsmpr/B5jqIx81W9KheMUtquC0Ub8T0irHIOhVNF166slDok4zrtGkRYD2VX
aA/QIHpuuuWwuMgwijT3ndwtvnSj0dU7HIWSfMedpbsuo8VID3TL9d4JaIpihEO6jKSTawihsWJ5
dwLMz9Ge0F87dhy5viHGAUdwdTo0SZZ/a8ijPiqLHK+5qebnUovrA2uv+2UZ0/IosJy7NoQWVz7I
iikJsDxVtZ1iWn16sJJRPHiItbiyNqrT+65LlcjXl8E+xVKbOqqQTrGbk0S7MhphOffVLOtuB2hT
382o1dNrSk39DbITuzsbxqj4ssIbSZiLAMrhDMeBmf+lsgYOWruPINq6tehvzdLRHjwgo9SP21i9
sdq2+haLWs8fkfujWMnb1KTIS4vf89i13klYAtx7LZvhtp1qHLNMeOu4dUETzvx8pT0JnCaLsGE3
sZ5q3ZVk+9TBgvSJvYH4FOFIckqKRsXMPBPjPy2dr6E2VaMZiFo4NBgDxf60FI3xRA2eQGEFc8da
aviyzqY0wDIpvXJqSxp+U43dvu1qjYI6iJFd7wBsRaLg1QHQUe8MT99CgOrOO2GKhUnY9wEGfPkz
TPp+8UnHcBvQo/FJ4ZrwyMbeLKGT59pRMeRAUhINpU//sxnkRlHQfVPpGH25Nr3CwikfJAWR0m80
+htyMXYBE2n4DhcpuWMgWfrzJCCoRk1aXUeRaL/FER7CARvf8lw0hCGVU4xlAKqpa49IJuOr1tFm
es9VDCFkDNLzQc6WGGhvKM1rp5y0k6cO2Y3e2PHZJSt25ZmyfqZ3byU62v3JsjL91Ble/jWa6nqX
CDP75KSWe2dHjnsDoo4GWW1Uk4Miy+UoIieldUHR9qVRcXOtwZR/lwVy5FExv9bSKfexkS2Fv1AL
NpB8GM611/bJEYmtfTOUDRROclY7Gwp9WPdTOfpJYphPBEAZhsypnqZ+H+di8lMlra7srIeNG4WG
leBh3xW+WjmAyCh/6eJArSQ/a06RGUFdyuEIY9R1wwqMpBZEssC8yRg02gCgmMGfSptJ98sFSL2f
SCLU0Gz7VQKRdHuHaOZuwqzkiHotuS1Kxzn3ooy+CtlxKEgz5gST3DjJJaqjE/RW3jhAXhM3dGmt
gAKUZw0WdAvWTC2p16dmcsyrJVesUHOH6EaqWnnQDIXXN2DN1NH58dC6ffEcV9hlOH3kgDXO7ece
+vqdulT2AyQjD1vdxNF/5IYqj6pTK0FFKeszwKKUBvwUzl1YNAqkKwC37tPStNOhIOtynDQ3JhT1
4jKwSiQBARdBceEeYGK7RVSwiRrwxl0DGhKPa1z+NmoYPDtvRTvm59pcQjEzr435ZewQcbWTvyhO
fhqt+mboh2cNdBXKqM+KximiV2clEw+KR7etPt24SxxoenVTDupvjuk7GhufZQxor/AOkSN/jcRs
AeT5yS8j7zf22N9mx742SwBFcfOlmOu7GeDXYcnh5Jp1foRw+QKGKQCu9S1qYmOHw5MRRJ4JlLkd
ruaKdvxx4LAuu7vVHyFJyrssVp46I7qeUnWXGt6ntlOv9JnEcQmR2LAhvXbd8KXMvYcutgiHAAUz
6Xwl6kOZVjfE7LdRZew9rM+61gqXFUGcMsuQkofOVB1iRb0uKucprYdflOrObSMIn61rmdNapli7
dqn/8ermbMgkKKrkvvAQTHFHfokqpw4qK3uwkNs7uFTNmAOqzfzJSyd8fJyvjbf87vLsZ6NghT5m
7V1Nz2oAlwq+Da1NiRvfsaJQLtaPmph3c6pdzRk240obBRX+exzc83mZxiut40qhmHupdDvRF6Bq
5lQGidJfGYp2LDpxbQ/zLh0RzUnzpmjkKZqcMewN9xoha6jQrRWkXU1PVVc8DkV21c/DblEl9dGM
GvNarE3t5QAZbF9OzUl61DRnZ3jstDxsK32nIm8PelN50fIKTxC2/V1hNGdpNV+H/vNYG1Tzok81
LQRBlKrzjs59v285u5W1Jzj7tvSr8spk7av34IJ1X49YinFZ0t/eBaXa/JxpQ0plrBz6rPzSW6V6
zT0z9+tYMwhivJYSa/65GzFeBgGu8Vsj4oKAFMANFhOV34/GnRLNhzpG3eq2xW3WJ9+pW3k7t82z
3TQbxxnodkR4PPV2i+d41xLPmw8OvQMBB925b9JTh5N1OGfFc6byp7LsPBCm+bktQ8DVJ2CS2KTH
3XMCesuIloBM/A/dwZh5cOSD0PJrMSrfEnP4Z3DsXzE+551a/UJ4EpRTftPA3fdFaX6WVbQjk/NN
LeeTdOdzMyXXBg8+OTXyM1O/BfcWB2aV3CyiuiLZLUBxz6j2MMQaARwLeueQkN00TRRKGR9NbTpB
x3rKG23XTeM5W3TfLMr7ahS/yi77jCDo3A/GC14w93OOyZVsf3oK+Ol22BtqfaR4l/pIPEIlVR9G
oZ9sPcedRtnHnnVyBsh1njIBEzf60NWmwE2dg0O3syLbfeqSxrHchR9VcQPMrlsO8qYYP0ViPrhu
fJrc7qBzp7L6OoDmG3ZQydN03X8n7Dbd86B3t66yPM1yPEXEHH3rOj4mQ0ebTixXaqkPbRQ3VfOn
Yqd3pdp/9dz+HDf6c6OwOK1hCaw6jn3is8MKAarj6tpUCYTK/gWp57nRp9+jZeyzIb6KsGLSi+Ul
kumhzeZfQ81FAGyxpxW/qYzfK6b3k009aFvnuznTS47/DL2AlvF7dpuv0knplXNOSjbcN0l10NP6
llQLtkPL/NTlOmxCod/pjtjPLDSs/5rHOSNh7RmrhAAYtmaXt4ZZhXRu3loKIdXU3DioiNMmfay7
9qyXwzcXWEia2VcN60uhh9/H5dt3yvYpquo95fpbq5K3RZI8JZF2Rjv/BUT63rCUx94p9vCF9lPa
h7mR+s2Q77qFe6vlhRNA2qgfd7pa/eN00zHCNFf07LFuXnwxdOVAxHs7RuKIPWaozdp95uVhnHYP
WZ+2vh0NOmVcI1wEDHsHV6JmxploSu/qut3hv74z1PFYIKoKBq2/0mX+HNm8Fbc+dQuaRyi516Lj
1ZuJpZ2gvWQ+e+lNPld3Sc7lIE4kzUTdjBGouqS+Kik5OmUWolW50vrqMSlQOFU4sUZezOE9mT4x
5aPdqAhL1FOdiGOV5F9VEd20s/KDSIZQbsiexKAHupAH3eh2swHQnXOYj3xQiuk21fSdNrUHqzEC
c9Kv03Vl0vYeeEAUl7G8m+Y5cPUVmI/Cyp/74URF/aGPzJ0Cl0MoWkiYPQRRjzmANd43irV3RXG2
++J6kViPtElAVhBd34LRRNsVn+qs9ILKM49O3wRV3J1ww4CSO5YPohx/aDPdy7aGCBdhlY/DzWcP
YJCsmLJqA3NqClWtu44T4wGfqwO53E/Cq0ZfKKbqAxyqfNFhTKe3BnOwsaFy9NBYpkeCxaM+xfdq
Ig4cinsaKsKmKu/mKPlE3+6+9/qHaKg/e2qHRVn5feaClUbLsXCL686LnjOlVPy6r/a4XH+zpDfu
Glc5KJ0ANtgfNQFGX5/leVLdn5494SwEYNIy0peW+eO7UzUE7YKoWJT5Q5wZv60a92gKhy3JFACU
CB2fPZlS3rHF17RIj0ml7tW8vF23tLZFgIRBEXqNsFbzzJfrcSEUJ1Dr6DHVMs4i7WmxjTMNrUbQ
KJTrIk5FSla7KjJOlNBOneZ8TVXxqWzMoOcY93sVlCh+1nOu93tDbwgoKW05GWD8pqm/jWzo9jLt
cqd9GKz4qi94SHW6Mrok7KCTZvpwA8/yaCG5Yx2Eet7cRTZdFbW0tXDs7VPFBrx48owmjhSFvDV0
0nKDOTw7qXFolyIJxrH/yQX+VA9YSChZfyNi4yXKsvtGDF+5aSVc/YcvS4O2aYpp+KLptapqOyC1
hyUg7U92lgeaNhzU3jqWtpP4ErFVWM5kxuKKZqW07MsDJ9JNW2U3AA12/4ej81iOFNnC8BMRgTdb
THkjU7IbQlJLeBISz9PPV7OYiIm5t1umIPOc367TXAa5lkdKlTHhigDRAfhv91qJIow79Q+HajT3
3lG2rGiT5CQw1Cvuhg9XW65dZb6SW8cZr5uv1uRei5Zw+cGJhKz29kJjYdbv4xxjY2spwD5JuHIi
F2VzGjLjuasVwO+M67p27TClS8ERzU5ZdUR86laf5Bu/P754HM1xchRlE9qkN8fYxuUdoQcj6li3
gPc3iTo+G6LbZO78qg+pE5VFd9Y4kUU3R7MFqL4ST2GoD01bHGd3/UwbnoZhdX/HuHlZ7f4Tp9ZR
sZa/uwRK7dCqVQM1z7M6+kahhNTCPRR9wetBhw5VOTQPVKWf5cO+7MdgKoqbnfb6TiIMHBnnFAoZ
o1ibQLaLPHK98rmcx3fDXp4KNyXCsZw/pavuheKeuWhIA0+3BQuabxmk1S3GgP52anyPMWwG5vAb
HhgfYe5D3HOKsl0f+8mNFmlEi9WQ4aSneP8tDzDHEI957s2nGpG2P7lGsvH65XPqi0vnOB9FoW06
TbkoMnlvkrb00WY6YY78KplFJKv0tZM9054y77PYejWN9GfoUw6XZNsaPEvtUIeiTHYd82+v8vXK
0YxwUm5Vs3tI1WFTy+EwagaR1om41ozJoY1vsUJVtOFNGYOqz7/ixtt2yXgmC/4zHrJfr/A+FsH8
YK/Ije1Gfazd2iVbs9vEvR1qLReRM6cIG6mSwEUZsZ37xTj/UDUV6IP35tzPYDYwyk5R4xtepfma
kr42Xt/4tqP/ES22I/5op7KKUBNAZqbIlcSXyBR9WbmPq1ImoZuLB5kYj7aVPzqa9C1LUs+rix3d
Z11U0eXh531xk1l2FhiygtrFleYCrjK8fGZd+9ZQ/k4U/EOvVjD1+rQzDPrMhZweR1aIEEdiNEwD
5RbCufTL9NPQQMjNQZ9eqlogJPI6E6RZz9QcVu3Zm6bXWVQbWy1Du3a3oyxOSiPYUxsj5IVfg1Sz
wlGIZ7VoXjqc0AHZpCElLo2v2+7N1SvycdHNa/3OnIuHLk/3rHnHoVrbw9wbb2SNxdHiaIRme+JQ
LBmyYAIjiGu6kYt2pjzrkFcty6+ow1ah/9ot3H3Z0QbXqtqlqydwqtw8OLm5EZ15Jb7nVq/5Y6om
jGf2cFxV8wsB4o3inhvtnT6liE4I2Vbi20PeaarurW/GJLDaofTHVb8Q5pXDot//EzpSjBiMnLb1
zU6AjPMe9lCL1vJdHk2tUc9dIVGRqVNo9s7ncs+fMVMnjJ1sb2XjKe7MEPjuq9S50F2j+zQNEEtr
mHcm70y3JE+ldA5iybhlmuappToFd9amocXVrxbNC6fVeqC8LbRy3sA6MzbD7CgX0869jVvV706l
yYOdcl1xfUbs0WchGNNFTpWSpE9L1n8K319h5ogoLZUyIDsb/bFWIqUTu8Fdt3l9K7LmNbvnVtPG
5C+ijaBzUtgpxkFUm2c9l31kLqkVEOZefEmz2Wf448Q8FRvhir8+Va9KYsiNjX3E1wfnZI1taE8F
203SPBRjW7Hc5pgIRsfXyuaqpqU/SysJuZcTLgONewhVMaVD1ybnzFNiNtThXVjVxtDEZ9nY7LAU
/BAV3W/sIi5DT5+eFKtA0iran9GdtiRV7RWlPyhYr4Ok7yn3sQd67xUZQi7xAepZBRaU8Zcl1ymZ
Hyhv/cUjF6ZmuTOdYWvIYdOP7s1Z6X01POFLjUzEVomf2zU550I92Qazou2opxFVrUBSFxKD+TZr
Tcsn0RIXMrRlQNeUgCOwVbIZ9KipnBgLLqd2n/fnfFmumCm3ChU+m9TAQ8PDseQsq5n4EAoItapd
qw4EikKIoOzVN5ar65Bk9k9Lg8lgMasZFYvxLNzO1yylwhZEWtYqMfeuF1b10DDzew6PERHPdBi8
NKIl5+MehRTn9WcOwVpIdySpPFVgRtJAo0AJdcc2BqUMvVUFOAe3qmV/EbN7TG2TScf2GcAtIsy9
cKH81+vSt9pQRkDD/GdwuFvrlUWEwrJ9KfizY8sW278LRfsxxx6MbS7DOV0fhyQ9J3N7RSl5STs3
WAEpSjwXqrtcsiXVfKtd3mOtOem13Jq9wexibZRuDQ2ys3aQVjxRizucvLX4KF3rnxXLkZjfJfax
htDvnNmh7qofwJkMwGMwtE5Y8rKXHt1GrMonAPZvorgduCRsXUB79qge1kJ/zLNl3CzoMQsrOa08
VBQ4OTeQAUYfbblpPO15wbgqXLcg8MkA5bNqX+Df1BTl5jr1cXQ9Rv7U/JSDdkRR8FqN8cIU3640
HtpHCs6PfRsnUX+37LnDNp+TU6XHD4DVJ70a/roe+1XumC+ZVV/6yj0onIX9bP4TGX0uM/7BmtAy
36iXi4a6i1ACEuedcmd3jKR1laVn0VeJbyQrF/AynyclfdcV69cyx2+rYzMzhHoGO9wN0ruXYKef
a+dyXBWbLlUeW7d+zPVm9GfD3WRWE8ZSl+GqLE+0HgHqeGFrimFv9OKW5/ozt1EV2oiFS/wpfmXO
Z+LjTuYwb4RsgxWayfaAnPNU/GiO0IPEdF6HXDsQTX3iSuB47lu4/ngITeGqnzVocEBSdMr8zHiR
TTrUD4xaa7E1JCUjl5w3VlcHxlpswUhQpvP8xMbPkhLHYuZ5pOfpL0G8/NmqMslAtD4UaWxsUH4S
RHzVnpeg6wceRFX/sxMZSF3n6lKSQMTzNaPrybdKEMFxfuvUnlk2bpX9ePesk5GguO4Zm3YYD5A0
s1Y/OuVK/Fetu+FcxP9ojntLWl74QW3aKF8pU9Sdxj7YifE7MoQQbqEfOiBVEPv0E+ddFySyYZpa
OQDdgaWkIbqlXnrqroaiCus7QEz+/m7Up/PM0ePpzXKeJZlZJmGCSG3ohCZAKihX5oRaYVKqbY84
+pJGLRPg09My3y5zfhctssq+TI5LNm2MpoA8afofFr/z6mrPeRYj6yjdi9nPTLyzuA3pMkeaVT9y
6ph+ZoivWPd2MBAQtzmSl0w25Dhpw8kwR3o7wRktK+yYuqdk3Ovczhyrji/u7wnOAs719kUuPSt0
LYJcMHMT4/ZkCnFUDBuwZrCfnKrjkQZ16GzjkYfjn75kx8buQ7LToJwqPRri6mSa46mMxZ7yzLAe
ly11Og/rpF1pC3klHojFU3/U+nrviuxlrso35x77sLbZO2avi76CSAjyrGnSjGpnulBQcFsSDqe2
Y+HnmWMEjlw1C2PYVtr+HL9Z9W3m9LcJ7K0W8tXh68q0gQaUzlnNh6eEdH+qPggkytffPC4IO8ij
jBRbxJ+A9krQVO6FqI0QtD0yCjX1rTp+LNT22Gkt/WNe5+P1fNbaj9wpZ1K836uSOw3kgq9D2TfB
+VhT2Ion0i2CttWfq1q5zg3MsJFy5LTypxpX4uy9BXl+ra1RvhRMpatR+uXaaXBH8J0wrxv+TOLb
wyo2Xu78xit9r27clJjbYQFNoFpDfe/6PJzHCTzbmW5prN+URqF2Ti9P7tg95Up2Xig+LIvpaMWM
qEKbEz+lm6lR+wOZS1fXbT/oiw/wnjylQ3lLVyekue7J437QhHfwCutU69pxSMfI1ou9NpTaxtZY
A7z0MFbqy2KCSOZNBZivmV9tjnPKzKd9U0J95eP/nLL4AsuHJbLI7TKz93JSdg09IIGd2YbPh/b/
MEDtoLFEibm8wbJsmzGj4g8drjPFzHulvdVn51h6/NfCcB6MviMT26V6bZqq18bO9zrAtK04Oyeb
HpM1f+obb294xVGX3mGW0NeWdc2oYSeF7492+NfKaY5CmJemWq7VMIPMW6HDqzqh2bHWFdVAMoVQ
hTs7w0tTijc1ScLGGE/gMkEm692sD3+tPbF/rfNbrk4e4SvWLYlV9lph+klr5T7xm0d1mGF4upeE
60YxlyS08MtQTJzocLoOCyeTMlF2EF8kGr3FqkTgsq7gMtUukSNSgWbYps0MnzF6jxNhUUI3SO8T
CfMFA7nPPJcHZq1Oga4q0OQKK29WMcCnu1qRR2maF22AQchMfhlz96kmHeNL/1EBauNQ9agQNi4J
pdyOxw8tCQ7P46hcJM+abv4rXPKZrbI2N9ROHTW5bhOX4TLWawona446B8WGZ8CnpuNjmvZn2hN8
U7TX1AA/HhvLbwrlR/UIO8vS5KB0ykujNP/AwS5m3AUT6cx+A8YzSp1bW9evBa9t3qx70a1gIXjA
Fk3z3aT1KXZiIG236tK/QLtSw56kpl81oAOVuC4LY7M0/vUqIGLdNfuUoEWG5W1OpwQaFvemKfGu
53N0VPMlnuF6Z2E9Vbm9HWvG+syKnNx7GYX3Nxj5dwk/1cbVTltJNfRU4hPhCfdkrv+Yen1R40QN
qK25lbM2+Bi9vouBuVFbP0eLBhIQtFmYmzRVzyIbo8rRL0qbvYksfVy9dDOOCJoxLNW+Wpefbpf/
yXV9JYlg8kswaxEjScFR49bV7i5pw0e/u78ZmWRuV38Re+BpbVU/WxaaJEc9JGHgpcrqbTWkqA07
NJspJQ7Yug/cZE2Qe9SXIhjbe4JwW+a/B6Q5akDqoa/2aoJpXCzR2DXkmtpwLV3zounL0bWTI6Ui
G2rNKHmxMyUE//s0upFuX9KpoF6uY99s4nsn2Nh3e2U2PV8tx3/9bJ9moauBR4tGtppUimZXUlDG
Td7AmFkaGJIXApBfKUmEknERostonI3NOmsHqSduQKnYCYlZdHexTbURrcCQFrFLPEHLUWvSw5or
lHKU28l8RVj52KrsP4vc2bXqa6OzW5LqWyrjrtL1KDcp5ra8H5kbjFetgxbHASXzvCsSvktmDj/Q
uK+T8tW4GrAShyq/tCMUMU58SEnfWfDhW2QX1J1xKlAfcAc4yGRc3BseIysvlj6bf6gAH5Os3jUd
wOHI8tNX5U3G4qJOyib3POhrWYeul59h189IBLnEFMgo51Sl6Ssync3YL6ESW2+qnM4tUxBhKmFX
EF4owMYm2idl5zs0bUnRb6VHly96J5PkCnQexE7V+XTMa/nFm/+jjeN3t2Q8g0UwJMm2a8o64Jer
+rqbf9i8AoVm7ytDuXHp+cNabTVZRrW3PsTOsuGK2iBi2U219jBCs7QW/fQ6qoeBS9Klc1spQyPJ
N/acbozOCRQ9DzCOBlR2/FhChnk2IT7IvtPSPQzr/NVX/5qCvl1PMV/VvA5M4CPWkex1LAV8SXnx
GHFiwJdmLUKKaY8WqFcSr6fFiM/GNIW6lORPDZGA4B2NepNm+qYjrnVFAtCY4nUVY5QpU+iZY+Rl
ogmkiHvs7MaTLZ1dV6E1m/SFayb2LcHQZNR0oBCDBR03nWLPC8hFNqI2hcJ1hvxoTzg+KPb1esbb
FdxgzbUz1vKItMjAIbzBUpp9v9R7HemWnanPcTL/9UrFcVgEXU7/6PJeN8kZub/ml40ZTYt2mVb9
SWTr2bGgGzRV36p6sqWQcTM56XFSnYsBLx3BWtJ2rGzL3nsjrCdAbhRwTjx2xTep3RdwgLibImQc
z4WjneL0t570o04ru6+znuq98jgoy2VhMYQT+7TUF+CI+WEyOGlkZx2pM97F64EQ7ypYPbGf++ah
g2xlrYObmd4ZJDOuQJbToe0/oB7aDQKWDqWhc9Fp/RsgJhK3+JsH97PM6vhQi3yj9N4d8iOe1Ais
xTx7lf1QmN1Tayhn3aYDWvb1Qxn3lyQXv20BELKM25K8itzBkuA140+6qn7qDVendTfYXw5oHBEa
fYgFvwP1tsZovSuWQyj63Qi7zJnvWcPN6cwfgHqgtHk/Lu4hW7KnxGa8URQWrIGziU66/lUoeLuE
C66hNk7QqozBUumfdVe8TGr8ntnJmQyaTWo2D7PrPa+TQiZkshtdymU1Y9NNkOQ0H1NTc+7S5IW4
zwcDSFw3mpOlT7eBQbxthkBr5NXAN52jyfQl49ZgL1d0k4e1zv2EivQ73qO28jlWRQSEkoW69dHG
9YNpyf2iG8HSu2Ehupdi7V9UvXhaGzfAnH0A+IUKaZ4XAmftPHmBN1lwOg4fvd1ENWarpdEzKI+Y
nuF01yXNMywZx5taPHIIRsoE9TwbOm++ojW+snYhqUlBH3tvWl2KrZlyhi1rop/6WoYILA+pbH3i
d6xvVIK2CsiUKVHldqBw6eKeRewybE5MHnFuTUfHaO+6NHajIq34YAGR4fiA1pbjAp64lAwagJtu
1313rvNvUbwjg2qUavSpCEKbuIzSk9OQwDkqX8Vq7Sfh2jsm8q9hsC6kde0c3CSyG6owHZZlS5QF
jwRosd5Y5zFhxa28+mk1vF01FU99GQeNg8ZM7YpD3lY7aWYB8OnWiXu6MpeGwBu9DnGrPBHj+KDW
2nZRxMmZBr9dwMVsOyPiuH4uqVKzG+uJJLzTGA8XIO6tdFvjEfkTEhtLwBt4nAdNnaPR8NzW7+k9
hu0+dlLf1BT3Davit7bB+EwdZTWG01g/OQslPNxlsul3wi6e6b0O9HYOrax/SOqx9HP4t7qyZaQa
UzRVnPbUaRPpQjzSlmg+dLCEVHvHyrKaR91dzdtYlN6+RKW2VV3IDn6jax4SK1TTH6hw+0HV8L2h
42KFRoryv5nDNUuCnGiITPEOZemXuSIy92PH4ZVrl/7b0+SvgsQ1qZqNnRPmXpTcDGa8GSlpAaM5
u+m873V4isncJryo1Y9iKvtCyzdSorIw9Ddptkuomu27lnTwGoxCHeSBniXXrqypD099pUMJ1732
gG61F78tYx9yikQO92/fj/7aNA8KMqXU0x90q/LjvoV2AK6xBzjbxl87e2tk2p7MluA+KHfN8Dj0
nFrakDKpGg92SyNq8ok3JJDk5cUy2S40vSAlungKwdQDqoYUPFMrq/04pLfc2rL4wG1VPFFKgUd+
qqOkEaFKXlIH9ziY31lrAi/mp9Yoriw2ER0mp6yy9jr24MBRHoqW66U1ujIsF5X+17F4chyKI6Ul
DvPIxtjW2qW4C9YKly3MgYEOTATmfqFbD/28XjvL26uj4qvTuuEHGHzh1ZvGsVu/0dHDukckWf9Y
Gh4W5AaDUm6I3qY+kQ/SugPPjZvvY0J0vAqJTVWcocApATdqNmC2Ub3JiU1WboquRS67AaEER+TJ
3MNC/VTckSeAwX0tet8b7PfKgEdMtPSqF2Y4Ts0l8ZZNUnQPq0sHZZWKYKJ/iC6fYBGwtfrMrsr+
arD7zkhjxoJBbTGixlU8VNPDHlhk/uXYZ3Ht68r8k8nodEHWeYzBrlYk/6pYMf/AMqvf1u2LLxKC
5rPlUOyKWHop3qe0loufLLHz2xEbuTPtmErXEqZSfo6Dy79jHG7VoK615lIxKJ6dXDhjuFJPXx7l
imTLdxRlPWhjox+0kmr3zUhkn9hmkztDEpqAZCteoVeyCijv9X5d78tYHuLK3maZvjPj+LfxXkuZ
hQ2YOn3Ue2eCRrOSnq2Z9sV+6S/2yggiB3MOqpRfwjz+gdL/s8Vwy+Y7oSn7I1PSuejbVxVdL2JT
4Ju0x961XMn1JzeCMH+ZITy3NYBAB9tlS+d07vFiV2T9t+mlm4dta484+rPIMZRgWb0nDVhXM3te
HKp3sGsN/pKAFC0rNKCQgdeq3w7Aj5/rzraouMHy/qqlEk2lNx0Hc3jlbAfUaXfIsGtUcroI5CTP
iap8Q3l0QXwvhrMRdHjFduAwXhQYaJV1WqK/UoAPmtWMIH894PzqS1vUj9aj3QwmYHSnCptz8SPn
8SFXy5800aooHWjwy6FBreTPg9ztxeBPdRKsOMC4XSJks3ya5iau1rBtFApKYsK4OcjdFYi7m05y
7K7tygpEy6SPzzAAVd4ghgxbiGlUnzDtBuvTslVQlbBM35JkvUjNeLOGbCcq74hdKdLq5kvL5OdS
y6iU5YU36J9EQAtzbLgRAm3fdYptvMSP5ay8JL08LCknT7b0MprW/DJljT9A8bTS/ZoVfWNn2d4u
WNcc7UaayathJkwlyRM/1U7JhiClKJPuvaAz6820FoGV9z9lvUbKYp8mwG2uaS628gFFJCkgI/nc
TYuhQPMrXOJuHfuDl7fUR9F06dUXz2q22Ae2fa48zw33S5cnx0kwWhM0xGm4HRdkCOoQJAtfogLA
H9orct+QGy6/JBMvcMlOnYox1Emz16eR+l5gNot5wrbs81Krv0biMmxDdNfym5DWS6VwCPMCLFob
trDrcJ7h5FYvC0trMXZ7u2tM3yFoDUfIvjSQApKZ4JsQyIbQXtoeU0DmErutm/KYr50apsXI4h+b
F2Sim3Lg+FFY0MrEO+TofOhC89tyCGwV7U8Vf/JTvdZzhd4DVvJe3Ok6t7InqDs2HhYiywoHvW6L
CLAEpm7jNAO9QYKB5+E0IFPwVu/RNeKPAhNelsgotrNgtONfTOsCsAZrZSv3alGeV+oMvAZN0/K4
mC6qQSUgXmefTN7RrYYIsS/ECaiDy+FcLfqxWI2w4pUIUIO4p1UA6AvncWrk0ZbVKTPIsZlQJZby
28zLF7fJF1iNro66xENpcqeusnpjrlVokgeUwRL5WJ62y4w8JU0eu9n9Uqt6i4gp0IzpkftjM3Vt
OCLtUNhVOO1RVc1T5S/jNQYBGN1zp9QP4+hi9nN4ed1d07uRXmo2EIr25pac7HGuRMu6RjbbLT62
F8Z6CuSqsyMfMFvdGpEnPBf1G1P8XS6F8ElwtfVMsoTUTZumsVA4DaNvA/TpOByg0q7e2NwSldge
O+0CbYYipAS6nbj3BlLq+pQ7aHSrTWPm7K/eNVbehe1sRZwhvWl3rJlZiOFuQ8TNbUITs/YQW4mn
TiV7dA5l1hLCv3cUZPhyKbfqVFx7PugsUXeV3QZxBxqkNNy7Nrc3KBD/jG6gpdrBmt3PzNMejUEJ
UTIehgGxYDxEeUfy6qpnbxhPNk0+7hAchfOQPJjCiCbd+m5blNce6sFeYbzt210Dl5AhGZyND1dH
6F4l/A2znocwCJeR3nn/njMmjRnQML5ym2zbUnJKqET+ZPvGWjZycrctqAy3cDjjPEnU+cXRJrjo
pvuG1tqaY8fZ2r6tE5k1CTyXxbwwjkvgJTldRN2+nuPDIvOwHZV3ivqegaC2Duaf2Cu3HjMkHUBE
rfLnaMRImRjR5iMNG8QuvUvtKsZgb2xPsDQIZYefSiK1G/LlYXEzStmKMDHFrWT380dpHvNJooOh
FaUVgSrlFdv/0zqT0Etm4zi7GodtY0IwqyCNNzkYn5Y2kyMJD0I2UaR2FVLh7KZZ7aXFwIB8kwYp
qvBWPujk4jXKQ75YfzOisaBR6hkp1HJpF/Z02fHWTHa9V0myFo25HTPnWHfaP2rw+qC4C2TvStJ4
TLYlha4AG8xD6LhKOBw4V90v+zxSqVVpcuWN+O+oaOuDzLt9xv8GY3suVXkZUnXTa5YPvvAvz4wt
12jQ46RRl3w3ZajoHK+R/rTA0dZuefQG90GP7+JbZp+xP0xm3/mGMT4vY/Lh5CNEpL0HnztoDCON
O3zW5HjClyhgWLr31lrmQ50KaoJj4OjhmOFBK5vhSzdtvhAGLEvhZU56FIATb/Q8mGEleC6ARL8L
dD/BlJTwAHmR+UIwELgtv6f7HjJM7i3T6n2ixzsbOJfv+gbD8z3a4OpON3JLaQzRCPIlJnKlMG4V
8GhgKfI9c9NjbcwP+QDUVNJ53OmnoRlPuCzYPKwUJLCxz3PjxoFe4verNeUm++JjsDw4mOTY6SAD
wNlP2d3/oclHt6OyzBoe42G452HxgsQoLNIkjtqMguqaIMt5BgcykUZuHDmou/Qu6etT5Wh2CCNX
pE1dh8Sw1dt0083JszERtF+O1PA2glay0TCXbdxYW4JTDyhnkOMTogV5vaTl5HfLQO91ax5TE7l3
O3eQ0ZzyzIgHT3pjYHWCVRKJB6Gb/9Zc/XOmJ9tDpYF2j5/DuVml/sz8c0rM4q/w1gt53aTAVpHX
jWzb5l8ueMU5Ja4xioGMZLqgR/MmtaWJWiRz5lgfdV32m5Gor86Tv/fcZb8uey6LxEp816gDxIRh
wrfG/4de6ntKktvXp3GuX5bC9gD0nKgHXOXu6uxImfv7VP9Y69PVQlfUCDuBQ5sOZmKX20Z3jl66
AEC6ZzjiQKkURlA+24oSNe7dkT6UvjhMPZLite83bR4fJXcMnNBFv/f2YZlkk5rxkdUbvYgvWqx+
FolZh4iptnM3vM6jC9bpfZKyEE2dcRjLjJFyRQ/Skj1Oh/Y/UBCoQqoAxtq+CG2dA5mJnd1oKOyp
T7svbZzXtYflzcFweKe+svWe+uptU6d5X4zq1SHjiElef8qZccumeDGnPBzxhPCb3NeV4a/u+lwP
lhk2dqVuihzixBOho8PtCFNB8bQECkFTGF3klkTL+6duoErGeTTCZk/ec64T3tKmwIxp9W1whyOz
ijK2pMIlS9nRftJqOmPe3+R2/jTyt6iQ1MPabxRd3iYt/+1TSQdWe46L5erE3dVOyeOwrUeGQRh+
nZtWsxmLk2gohn+U1PzVfbbtpuJSL/nT1N6Dk53mzYEsKzUANZz8oc7vmqPrnELPDCik+2m5YVbZ
1N20WbQEB4/gdaWq6lva4qxm1SNMZdgvxaORlHxa4kBQ6xYmFAROPa6581a4Vgz6jpjWTI73DShe
jKtEwd9K9UP3Mp6k6cMZzReb28Fdp7NorC9NKrcYyE7t3b8Y8dfDasKxlskPpv39CsJYjvIyp/xk
6tr6qkvpwkwcfpgslgne0XCZ1c/eKE+k8U77iuqnCNGW7mdieJmmVkSk0Gww7OK3FCjTTQR9XfWb
8O1E/dQfRJ1ulbg52p19KVzlpCDLyVu6vrkz9noiPtrFg7Vei51l6o9j4kxIEyAvVwpdULmNXz3f
pnr3ztmVOGptSrFB4/5V5biDGfnq1PkhdasvhWRw9syCJtJiFnsjZ9y7h3ZCMadRtVIJNPbme8Jj
4PeKY4cDq2taphtTTf5wd53movwV+RBTDWO81BoeGQWGK1e1hynB5FZjzzXa2PDpLXjXG5SR1vrN
wvpSm+I5VYUeKt30EBvKv2UxX8thZhIqrG0PM7ks3R899SrSA/OtMbKoBAuypcA2KLEu1+0trtHB
L/1z1bHi4+B5Qs/dR2taFDiqzDkiEsmh6ML+GavxWnvGOwF46k4tYI9Sub6b1XBp42k75eJNVAoO
8uIbDwofntLnG6FWv27t3QrcaBzWWUi2wTk25HZVq0NsSYIZtZdhLH+GzkEvEO+rcRg3a25FI3Kd
Z63hTurQ5sDltBvpeuO+mmc3amby/sArLL2uo2xmwI6lWHyM1ofJdZVQ5jXwidMiNMlc3A/CPOhm
/5SlRqhNs4NLSItkXHJ8yb91mrbt6OjouHFFI4FfRgUEbj006X+cnceS3Dq2rt/lji8jAJAEycGd
pM8sq5Kpak0YsvTe8+nvR/XgKLMqKkOnXeyOHVtIksDCMr8BNuMQGCjAEfPSfsgvwCpB1/bBSp2V
qMyNPdUfZyd4btwYfa+EQFx3/V4V/c4oPcIrZERV5/yRwyHinqf3+AWV7Gqf15R6oOoO/DPjwfWj
aa8hK1F7JL+xFM5XIDQAnQDWLMcWNbGyfWma4EZAbWXwXZ/iDr/ZwIbaN9+1gMx9xTyvCGluTWB8
U0ZBlhQ/Y0BZkyjuM6YdQ90/WyV5ZgexHWu1/DT4yZ0c+z23f7LJgNygVbAN8upXvKB+nGHn1NE2
K82SEofrmrDmuEwWNALmQGGa5Ab45otduPdJGP8U9oQj7eScMpzDNirwqhtAr9tIULKFkAQiPKHo
tknuc61uZDY8T1n7qFpzHyPShr/0Jk/Se51NnImRzl/60cnGdRrQG8egHafEFlQC2WvMwMMNGsZx
kgy1NBdPBWOxWECuPh6eLYUGcWbeYsK8tRhA0YLbKdCXTHvdYxKGT06gyl0s5uYjWAsFSxQb5ZrI
U7DnOe/dprPMW1EkB8rkZpfrgkxQt2DbAKshHd/eJTEtv9aJx83yF7mi4EOsH1dBk9l5fJOCu1lF
TvUT5vpJW862N8JDpWKbJNg81BJEQRT2J9Bu3i4a+5Xoh89CVx8cdjHq90w+RRT8iE13M4nwYC2B
jabHV4/On2rVpyBEmRZCb36AbDis7LjLAewm39wpfHQR06eZBcy1Q73U94anojQerIl2jzFrwp53
44iyADQ4bDF5DHGAne9Tx7qjY4VJGJRmSzwEgbxxBR0LD5J/VM7VOlConJahRb3WkOJU+t4bh9VI
lTUm4UMBg6BOmBEDibe6HAMKphxR/jlPjRUicodI1HuZjjcQOZ6bloGYbTs3jhqXpvahMmC72PV9
0/k7YdV8kn6PBd9jrl3IKkCF1mGANkUyw68x1UMEcIDNnXzRM4OgebCfLaSvN3AHHouJHFBJaA2Z
nXyPPVy/TN3ptRmSweJxt6vkuDFbqsM++tzIAoKvFh97XS5fDlQVgtVTX+/jik51X7UMyS3EH5zg
m6OLIwYIh35m7puEHdkRDC/0vHBvw812fDSn7gntumCTJsEXCsaH3Clvo5k5ngyN295OfzN0SNfj
DKOzhK7Qc8nCd3cGN9y4lbUwRPMDEpfrzO2f8D9tT2bCvJDItOP+3Jcy+li2DQhTyxJH0BmcXVGE
O0gBBq0cZux+qA6Jz0OQsrH1Ql2udW7f8i6Pdi33dtJ+ctux3WIFu3IRFyvVRFmkbsGw/LRE82JO
9L9VCUsnacSLmfr8ToItzjhbP4s+TWAt1hPom8SSe8emkvWks8uYj8499blpfdXAOSPRfNA9Znl9
hiAYU58+WBp6Q4txc1v/KEog074/70YJYjYQQbnCIbhdAe4asCNwt3Xf3eUVZikpahGbFm4pkXcE
PYVK5QY+ff4YF+Uvq+TOipj+rfMw0OsAS+P90JJpaqv/D/6wYtUyiumkA1jYMwgN9UPGKSkCLnM6
ni+95XzMkdKlLnqZWzICtPMT1T0GC3MW26F7WKTdRmBqLpNkD9D+rqRwg0rKrC9uvuS5C0UIdzN/
/GJ2zi6h9+4gUUpJnP7HCY0HA9OkHjycVuOtPUY/ujy6bafp4MNrBXR/N4UZsH/XPgVieR9Otoc3
Ne9UkH1N42YvMuO2YKKxD0kFwOf1nwWg73WF6dTK7uPvdiwPVQ5FNpxe4rHfdF7fb5tYVDhGxl+m
drzLBShGKxlRzskWNJ7zDYetn35QgCbrpl/2aD6T+n0N1IS4yhDdYbN4iGL5sV+E98Zi+Mmsq4Pn
N/4WowmHzPpcOWTTA3wl2oTlXQWxBgbdzdSHsBsMqLZODedL1BQq2bJh/eG+Uf3W7+Vz2yd3rSj3
QdMjpYw1SzyJGFCq4YMfoWzxS0utkUgEqlPtKnsCENV/E6D+MmZDNpf3tsr9x1ixQyJZQx51DEY8
A1AeDDw+p6X5CfX/l1iJPT3k/civk+kCowtLf03uAfVjll9CE+cNBYmSedLeGtJbpkeMLkODumPB
TkV59QCqhCbGuJ8t+dDb8W2TiXrTgOik738jffUkPCrVrpFkIYU+eXnyabA6UqypfJqbcB/5zv2c
DXvcK7/NdalBBjEwsqd53SbuB6hGeOKNNKqc4Cas4r2W5tdR5c7WswEiAZMGe0qDAuXxD275KyyA
1qCQ8R8zhN1cgwim5LVjb13bM42O5Jdn5dlGFOLJh1S9TjqLC6oAINIw8PUW2ErPbV77ZJq6oXNu
dbRxF59HOIqyA0vlJt6B1s9pGrxPU54/K8140k82DnIFk+CaicucKYdgoFOXLzXZcSjVyW6M1Sis
Rz2jKeDR4E45eb38PlnZzewhSWKZX81GHwpL/pyc7MsYid+Vj/RB3t83cXxrZPNL7naP7K+PBleH
XcW3whvoCBnbGS5D4nWPTcNlOxvh/djJH9Vg802bg1QMs3P/P6HN4F2K+bEGbLPCF+h3EBELqNap
MG6AuAGMFgyouwMTgFPUEA899Ky9GhzdXDKVSbYNskY9pG9kWb2NUcsfZh/c+Uxox+F7R7hXRYq8
cfHZcbNHIzI5c03BuMz72LUGknXlg8Yzg+qQphRdSXvuXvw0JzHIcI2HYOA5j4H+5RXZQ++VB9nR
hZp5+ybpX4h36Mod+udCyceaOiXzIUGP+dcoaO8UFGyYmg1gS4ZXDe0YlCXtdZBBqa3br7GTb3EI
++RHeCmW9R09m2CJgXelP300K/NT5RXVKoirR2OaPpKjjxh2VHzsCMmIEI6ppctHzCMe83T47jJs
FFb84PtyhxQEA2kHqlI6t+l6AD+ddMyJ6+bWbJ0H9sptUMp9oHR04/o9WgPR0O2qMfuccRs4Sbk3
VbMFPLCenWTbhtVPf6754v7wUVstuUtQ/8yAxZpuf9erHp4fk0hXlqdxAIhe9vcazNh2IC6RCNM4
AOgly/E2DZuN9tkpmUsjI9RgkLyvBu1Zo1ZPplUhkznCvbcYFYe40AX6i5Q1PavUu+tFoFYBpgRh
C2kHAYdvbZccUruk56sAU6eMuVTy4HbcAME0rAP8UoYsuoVvsUaMA9AE1JEIOAbGOd96ozgVPSaw
DZl9hXeoJ9vvXUmPCEIlEg1Bu8+C8MFxm4eCYKCn4ncAoYod1kI5lcOt7vpPJj8fhXvagPBAW/PG
Rfa/julSBTqBDFod4LRDZ0TULqw+1hQB/Am3eADDSVRf7dbehWZwBy96i08riE/4C268yFKkcLDa
mkQ2zr83S3uDawnwVHgYE2QvAu/FG6LnMTMeUn/ewvs7TmbEAJ2Zjz/dA6Z6Ye55I5zh1CIt3S2o
oIB4XnXbgJFfmgJuFSMD5Ng8pqH1o5L5TnTWnqbjo83QT9TSW9vD8gKSZNNgAJLIYRP34SGJfdh6
9kMtudynBoVuzwlAvVo7I7SfkrR7hrH3DEv8GFqy3MDsv4d+dJCZs6k0Im9MyRMFS921+i+N7a/7
iv2bpfRFvRV7+EVUxq8OLYywCbfsy3kVOj1UK4fKCmW4yodZnIknVcLzKEfa9RPbZkL9jB40CdzG
aem6ikLuvaw8svB/vDGFe1FNdwvYrxL9IfZ+xs702xERc7XgrrEk+llwaJ35ZlTiZcysU5S5AJLM
g4+WTlsA1w3HmzimmisT3NYG+5uWfLeZX+7kIUILwgV3MZBjlZ06eRDFVAbkKgEzAbYYNHbjgj1z
B36+0d72JoJapHGzm90LfnXAHNjqo4fC1sQogzjuraeh3/6BADZiwqe5Wzuq+DDlijKXgrVuevT+
h41Zh8i8ds+J75CZuU99Yu4NhkESOay5b0GQF0Sc7OfE8BHp6n06Oo9RkB+neaA+NrKfSAzYz5zo
8Is/wztX42eXpHUVNKlct3p8rCq2qsOMxkX1WVIdBjHz1ajk6JFSs3PzHmSCeKEoRP1A3C8sBGRK
jkEtwCiqje3BAdchLHUxEEGTja68/3Rp+imeAsZU3GuiSnjzfrMiO7wvohdrLA+xlBu78+HuzI+5
Me9HrGWmfjp6C9EYjj1whhbKdt49R9KisLbWdf6v5hrI9yFTKDCcYc6LoO6iP/rj21OEvdT/+z/y
/0bUiakWFm4X4LnWpUlznT69/JjXBIP3Ffwu5QlxfkL11rG1A5CDKvdCnhAt81qqwTEO2QA+igov
BTqTJzdSGsFTn2JqlvG/V9T5lj/0b5WdP4u6Spl4rpkWwtHnz8frNZAYozmqFZBDIXWMWNtEOZE2
9bFw3PDgDf3woY9Rznr/cS81Tv+7MkKfqHyi4X4pmRxEwayswXUO5qxCg+zBYlBU+0n9yS4SiAmD
yO3f8C2gxWgXo04qMqyt9u//CLmoCL16/sV61jTRcMb14Pz5AxWoOGXkcNK2pQktUlG2Vl5LftQz
QrGyfit1CKJVROO+o12zakxL7Hrpt1ekm9/8/P/zS+SF5qvrj1OnhkLiYw3BY46KcNOKpO12QUHj
HVeQheab/KN87p+PgJi9xM1KafPS88Gv0h5T8hgSvDtGZM5FG0HW0jYID7Jpr7zyjG/ttkWp15ao
ryPudCENnNL7HyxLwtaANHUEsZd9ivLUBZIALmksI4RYentc5/yz14SC31waTVnbY6shBXa5NLOi
BOdofy+r1hgWJidUzmKC235AxNiDxDOCfJzRY6AcZaby765hUgiONkKgltCWu3z+vwOJb5u1LPzg
yH7r7lQSM5fJPIJ1E4V5ubWSVuutM6HEJxC9tP75mEsheeGCje7yrwtxUKFnGKG4uGCjHRT6QOVH
+3J0ivwRn63usVWz/5KMvU2zgpL6ir7s653N4rbJwy8i8dblV49prLk1KnQHus7AoRRyi9bdmFsj
k/EioBdGxHGfEYIz1LXjvYSv8+PN0pqn9kwTHXjv4q3DPZqDTEbWoWo6DNvz2EJr3uFA0Vrx4/BD
5gqkD7NIPmAcBQm68HRDfzOfv0Rt1v3y6Iyj0pg4j0D50K3PgYu8H4AutXdtKcXiEeUy4iFBunw3
Yep15cxJO7hhtDBXynE8dkXi7QcXNn6nE+eKF9algQX+TVLwOtzlNsNxQV3Emdr1wwwAv3vAmELe
huFyh/cJtepMr2duoF8UE3CEwfTBFi7FTDKX9c/3n/r1YVx+g6MoNB2ao5de3Lkv4mxM0VevnGpu
t8AJjW8t2rXftG7U2snh13rY64a7wO5ldeUsqNcxXwooxRYR3ST0XcpbI4gJOyVR6THsnPI+Yh9U
qFowG1mNaRqipkIpZR2AC3fmLa8hGNZGQY9whbCBneyV1bjfR8ZD1AXTfxim6YeqqaN5P8wmSrtG
GXbI4ZS1k26juUh8cKiJKyFyCHUlmr4+V5ZGQh5RcnAYnOmLu0vXSqULx+aUua37FMlg0fvIGwP2
XN7Gj67j08ukY+pfuTRefz3uSUfZHGVbmKh0n4cyctK6mlMMENt5aLYItc0fJmXONzpPmxvXtECS
JfRvjBHjqff3zeucgZVdjTQ5ZTHQsYvjbI4OUnPZGByhpSJWPKOdg7JmvY3Qfr8zjAFRysjiJnEo
HZER0lfOzutoApfLFB5i3dj3YJF3/uB4F8QqKZPgNLVO8jgD8rrrHMa4hTdeE0B86x2D0HQkPkyC
6HChmRwBCLP6wgB47nZoByMpzMi1QBipjeikjSFtLJcQ7ntCXomZr3cVD4ngooWHLu4Z3sVVkXlW
GM25nx3t0qPJI3q983w6B3M0ooGDyyv2VNfcZN9YE3tgLcm2PVKDP64Wf12OZWxGvTv707HIhT4M
wNp2FpK9N0UnvIe25FhlUpnP72+mN76mQi3IdhTPipH1xdfM6bIF7ug7hzBDD3eRnKMzD76DSSVC
mLAC3l9uORXnV5Hz93Ly4tT0hpZ1aGofrk9N9YgAdgPnI7tm2COX73O5jqOUozFyXG78C91MM69p
2qfmdHSLJo2/0H1caGfNDJxoG2azpDtSQ7diD2AY2laMHZGDpeGWMsi+bxJElwDJwpHdvP/4b71t
PDWwlsfVgF158fi0+gOqQQ+m3yL0tEkzU6W7vp5Bpk/aYIr9/nJvXHMO0k8CgyicDDTh8eKsZnli
kkbmp97hhikw9UNcyoN2mbfm49jrr2i0vnhNQYOhDOtdokR+5YmXJ7r8EAgYC746isTc8ue/YDRR
pVSTNo8GROVu0zSUfusJ1cDiyon98yddrGQSl2xHEhQF5OrzlZxsLqSLGMwR6WudbFKN+eBKDunC
pq+VBVo70eiXCjQIhpUTIsu4cjXdLADjttrnIRyhmtSfMXnu0Z+IZoTCjUogV+oDjbZQc0iTx4Rh
kkQZBlrdFqQEgisS5sRD54HGX3V2hGyM1hBPt+9/yDcCIY4QrsLikcJBXZZFA117n9angPuL8oNQ
HRpqg6HWPkQCCDEp2LzCQvHBU9eU+98ISiafzyHzozR8tWMRpDajIpmcYySltdTHknAb62Oi6/EZ
zL3zoQmlcfznx7WlZsvg/4qj0KUJVuVkrt2RDx7RoYY0iNcySmNYjG6KvFb7UjBpA2sy3Qz9qK7k
Ra9TUXLD/1n6MvAniGGIcoqTU2nInhlgL+kVjhhCr5BB7qCETxSLV47p22vaFAamrXDKukhGVVJF
cFNSVAAMQGcotf5IhtZ4MWbRbHIJT+j9t/tG/oDcPJnfEhR4wUvs/OueqfzR9ujx0sRMUHU5RVrO
G9uMRnODKoMtd76o2nptNmBA90QmRGCaunN+v/8j3thXLpNvAqyNJY+2LuLCxJaa8XRLkHRBNL4P
O3geqR9uxzwckWWllWVFdKzfX/SN8MsLxtGYxpIQBIrzJzfyXuMkgCAxNIfqXtpD/dTTGtzC6eqv
LPVG3MNbw/IUfiWcnsvIO4JuECJrpmNqpSlg6rZtUApTCJ9fiXtvPBPl9FJUmhxPIuD5M400jMzY
QuUWLfmMDdvUv2ldTM+GmQ8v//z6lsLdJsWzPRNB6/OlqhG9pgi8zdG1Mg8yiQcBIy2z+YOpMufb
/2ItUiHHkgQA1jtfq06iOI+LKjqha+bfly06+nHfG9vCBc/5/lJvnAeHQpCEy6Ml4uqLXMEe+mbw
gT6cgABt7cY/OZHwbgRYopu53pXkEKKGqS7La/4vb0R1mpyIe3t0VT3rcmGSWq0LzBFOZL7+XTO4
/ZFJVr2rZxQ5sYrrVrOavvi2da34e334WE27i8UPtYtylr//VwQQxuSJFtW309jZE3izYMr3NIzw
pBjn2vjZg02zVlrl85XI8+a6Lo8qNa0IjKTO1wV+GE49zJOjVeXWep4ttbEMz9vYGYYb2dz0T3bi
hlcaL28kBjytq9CXWuollFXPV9VAybGrqvwjHO3qq4FmJqhtWteouylwY9JGSGw1pD7ZHjpCmJ6i
U5j367wZgYbXU5f/Spus+KpRZmSu30bP0VBZzwz2ittBiwwgebhwgH1Ip2SUMo5gdoClsr8bQx6F
G10W4TZIO+NKHbbcCuf5jgejVklKXv4LLvX8sXINndQRNfRNGZgMxmb1VJdT/uCbsGyFuhZnXgc0
D2tYqckF9GIsuPycv/ZM0SE/GWCIhKx4C0dftLVxN7VDfa3me3MdiQMk1qkSY8qLNC7r8AEoJ8Fj
eQoXg65ODiNqZlc2xeszz9PoxeVXLS2ny5ZYprysi2anOw5SaBQvTLDW1vwiXAPkSEoDuGJGCzQm
KbCVKRx7aq/c+a/CNhcQty8tQaHkckWcv86o9IWN1Kx1rEvE8laN35HTzFo/D4NWT+8HuFc75c9a
2lpqDnvxZjxfq2oL8Oi9to4G36vb9p5tpDejjQQiI1TdTA8VyJbj+2u+esFMihA7sUn6LdK4y/t9
HiLQT7jOHOAQ629+YptQN/qJsqoNHQDzU31ExAzKZKUqZuEkkcG/vmF+AdASmzBDAfIq2KAhFLtO
BYewaGT9qXCjcV0OU3RPVTsd3n/YV3GNpRza6gBYlkv4Mp5iJ4znSJkZx1jU5cFDKwLfNHpls8G8
xLa7+UjNkfyjUSPDCkty7mkXkJ1TqZx/1RK+p9caRXDKBlkgzGP8iFSbfA4QMLkStuVysZ+FGpZa
4jVTQLGY3l8s5eua6lljL1OkgD1l6scwDVWzTqtSYWACb7N1Zw8vkRImmj/0KAyEcudZHVCvNJPr
Dqj1ld/06vzwk2xiOjUJLoQoTJ4//RAiy2BaXghLx0yeLKiLQMLN6UUHxT8bsfN2FZ0ZVBJdxyaB
PF8qTBqkxaMxoReE9uB6ZhuvhjifNm40Vfs5GpCDmstx17TgG97fWH8aAhdvniaUrSm86H+x/Pna
pjl67LrAg2elY+pzJjJLjbvJLZICK8eQgcFcz27DVLqRstnONTZUoPsQRkdp+0MhEn+nOtTc3v9h
b7x+epj8suVwSbxKz39X0aKZ7UDIPY1Qm0BMxbPxA0kkG0uz6tf7S/15v5fvQBNLllLFJsu9CJWG
79ZGWoTImLqwjgk1KPBknT9JxG1ycS/QxxzoMo/uFxWF3lc4zCNOUgjZIII0ekW9SqK8hvJnDPWp
QN7BXeFLg2cl4rBzspsZBkVfZBKan0VkTN+rPKPxFvWRQiDcyRXw7whoL6z37ruv80Su7dDVxeb9
h3wjgrhcdsQrS9AscS++s6e8KjcSJDbKbnxxBvQq43qK9kC//H0VtslN0+R6//6aemmfnr9Y6k08
fGiwchtyrs8/YmTK3HYNjdWrYSL73oHey8HWqTbdah/JwpWaQhfBvcnw2VN1jcmJa0/TnZWVC18t
h989dnP/wfSB+AALsMcvsbQdH0DjMEOUrV37JkYdtF07GJI2dehYmxCdNXQeRzy+dhH8GTCbXRse
xwnZsDCF/rDC0LgBXQYhDE/4yCwwVzCL3qIg9YLvBh7CiISZsOl7A9v2W88MoyOOPlFAOQtH52ue
p7gbDEUWHhjmi3tt1TTISZFcvfOR5H+cTMvIdlmvdLnIH6BlYSs0svpggBzTxWJc+eBM0zUbxXxo
E9P3134ShHs/sCUNdbBf2UFNmXw2JpPZmWfO7QbYV4GWN4ZkV8Lcco7+/kQL8mJp4NGEZjYPQuH8
E/lBiUlwDIgtcFLUGEWuwPa0CEgbEngEghC0ot/fFZc78b8rgkZgH9KLu+ycBrrGBTMX6clY0GGq
sKbtkFfVRzt2QVW5vb5LC+Nfs6FlUeovjF6YTYODUOePqd1RqDTGkUi4GAklFNXo5sL5bmr2//vP
99Yb9QCzYLEucI6/LCzzrqzR6kuyk8U9fRBVOpyQqm0AdKZY5nTGeCWEX+azfx6NBgcAD0aNWHWc
Pxp+XRLgGp6qJCDpNySv5Ac7KPLt+0+13MCX+4T03Kaio8/LxztfxTGHNKxKPFSneiw+YFnhr10d
K9qdlfw2ZoG7ySad7zsbvNr7K79KDv48oCcWn2NKdXnpB5zndTAHY5yd2iDMb7t5YlgaIVdhBSMU
eoGGSVL34k6UoOYHkU37fAbUDCZ1RBu0CxKqX89fv/+jLrPP//4mcntUeGn6iovIlgWtRwyKslPi
+hJVC8gco2TeLu1iC3+YGDDssAnAVPP3+wu/9TYcOt3UZfAiHHFZ01dRRkfTjTiwMXTTQrfpQY1j
hofn9LWaMM+dXeRLM2MY8UXsYKfFuQYNYBrGY69EspOqSq98oTdeBn029rpHocN/lhPxV+XW2n5r
II+QnmrRNR/CVo6PXmD0n/0Y27y2/Gp4ol9DP22QHONSff+FLG/6YmMyvgN18GcQY4qLxa0UfHgU
O8kpnaR7m7f9vAPBbu8VbLQrz6neCF0OsxVOGVtmSUvOH7Tu8RZto4EdVfkOHAk9Gjcywn4E8zbL
2VmpPe8SGzuObNAhmGpRZeqzXQagExXq9cdmmvFzhgq75+ao1qDFxhoZmmZkmJoU6uB5cY+nTRYX
O5o57doK3fK7zEZ8rSI7TdDBrJxdMTfNZzl2+jZDkby+8oxvTHQ8S3mCaQCTHeLg8g7++pi1zNzR
aGndwDnpus8YzVZ3xqwaBNkGNyoAH2cgyIqKHvpaDUjulLlk0mFION3/flOwPmnZMgiGenDxad3Z
zBN6D3jTGW17M/D/nukGtjBPRvFZjAUqhoCMroTvVxkxR5tZJYO9P1NSyq3zF6A7x7YGVAFP/QjG
WRvwc2Sg+23fzhjLKXScyCXidpUEZbkzbDRsJxH1PyHeQSm14VQLuJIriKvXJgdvhGDehElfjVSK
4v7iDssaL+nb1oxOid0ODykeIuu4CwHVV2g+WIEFtTDDOSGLhXXlQ7zaFMs7cSWDTod5vEtL/fyd
jGYlu9r2klPnTAnCnMmwU8bw21HMb3s7QnaiI9QMTRveZDWsvehKK+r1IQe1SRcKnSjG9GyF8/XT
wTTC3MRcTTdwcr+2vls2PwaZ+EiLhdPHf40ovGOguB7/BsWjLxaTEz4fiG67i7QMaKo+hW5iBAjU
4dX35f2lXgcUlsIRHGqexdV9mX3FaTUXkx24xypFLVz7lv0I68Tc5aVffyvKqt21jjFt31/0jR1u
Qjzl6hBU9aTnF+fKMOHSjZPj4SgQ494ZCbW24rEgLULZomGQ8KMum+ozngHqRL6drvsSq6EAva37
ubICJI56ivR6vIZbfP02UENjwAD2AwgwULLzrxwl84iJnnD4qHJGT6wq9kLZ2HEkKuk/lg7C/WDZ
AUG//z5eby6Wpe5eSkAmRvpicxtI0EwWafcRv2FnMw2hfuqrptl1Ld7E7y/1+qZkKSiH9DkADqjL
IxzlcS8xk3CPno2aXrvIMcPKsHazXzf3oEHiU+1mCYwRt9rM4OCuxLY3npQkaunMk7dgxXrxgltb
F8qtAgxkW6e6D+sSP81mKPN7LPLQD3n/WV/npRbVH/AlSKnEK/uiKTgbhUprVM2PRu3VRwhS8tGl
b19dWeZ1VATAQxVBSUuKKC11vmnGsmgZ3tA6mie9aGdXbvq1Djv3t6kb7e8iOpbfmACqb3Y8INj2
/jMuJ+U8+VjQQ47JyjDwvctJp6wbZzD1gF90g01f0SNKJJPoAOrNRzfIuYJEeyMME3ptmo2gwQiF
5nKA/rqbvcqrSqeUPGsGJ1kkbgk7GQNZry7Ck9UnzDgSNPBGM4MkNWbPyLBdu5MvnxhEn7ugW+Wy
h5kOmOc/obB8o+8l4qpW7yPUk+ftnWFHwWc12f3Jy1Cff/8NX27ZP+tx95CMEBro2p+v5zfoBcZz
irRBX863/FUOqGKYDlWYmVeWutxJy1JaKtqeNjNB2ubnS/UyHK3IQyU7mhZV86HvR5yr6uwBAFwA
PbTGDWDB12LBVG/ff8rLs7Is7VLicAksAPHLEMRwHMcdm5q4KsL2C8xvxkYFA/PiyjpvAPF5RrqN
SyLhEGwvkpu+MVzHwZDnNKO4uM4LK9rZo3I+o3kWLezXdtdYpVi7TJbXTSKbrwPWHg+mG7g37z/x
n1nu30dneWSH0EB/CNoglq/nb7ub5jGsJmRokC4BImQECZCpJHNxRLCBF2LDuDCcR90hO970JYVF
EeSF8xjO3KWLeMCEDppvim6j3c4215Htd2jaoKj/Aw2Y5oPP8ANf6wLYw6q3/EVAVZp4jXsyx+nZ
sKxJriqshY9WJ2JMZ4LxQ4gaLLIkDYZo67AN/O8ynwIaVs6cv/iDmrFzMdoR6bCmtqC+9/gTRh3N
pVVm5kjGmpH+lED7XQS9YkhEGQK/0xqNW0/sg3kCSDO6Pqxg7O28Zu3M6MmfRGr1AeoxzILXodlk
aKMCicSpdWzz71OUfkLhw/nuG2OAp5xO03ELwyu4perLP9I2UzDTh9zQayM1ED6qgJEUGwYvqYk1
ciXaNVhw+xNRKtyrxOwy2Ln9dOvDglik7N3spJjSfk9nB2pt4/RG9nGcFoMPOvT6DlkN198WYYTC
LjTu/tZhAy+WpgXwpRJGvN45kd1OD2hCP2EOdLRQo2yv3JiXOcGfk2EuNyb5J7DFi5DXD2hhOkkL
oD8R932IQomZ+c5twjhilyQdOCFso65cKa/i7J9IQNGxYBaZJb+CcaSWi0+8dA+2kcXfJzWEt3AC
F19Mnayd3gNAUjs27jyNewg9p8X+LkyuRKO3QgJatwQEWrak3BeBVlfz2NcF2rgMDtqPXSAN1Dd7
qEn/m4cFsAI7ScCZUJeDtA5Yv11OHTTWIr0PgrDl1FlW/mIWWn/tpqpha+RV/6FCZVQfTL/cisy5
kpi89cbhKAHWAYpBQnyZmahiLPwEgbJTrTPnu+1nGGz6UPoM27+hMd7+rjDOwo9UoRHh2nl7W1tg
LDfvx6Q37jaA+uhiQl+hx2JdJP5WK1XXKT875XWifplNPH/B0JmqTmDV1yA42175xm9sbg+kAp0c
2oUL+e08Bi7Jf2Ix7D5MI06zKx14+kukQoTCBHwh+KOpEah1P3lBcuWFv/moJm8cYArZ2WVpHSkB
7g49zdM8mzHWRtY84o6jTcQlLKj5JDHXUt9XjSsOFW93IaiAygKTcvF21ain0A8muPIDxj210/r7
udNyHcYRQue9ArSR1CNO40iu4WM17eAL453YTr+bSRYbH6fzfx1w/vlF4P9otADgcC6uoKC1xdz7
Vnx0EcLR6yLpneqpR7j8ueg7pa9kb68zGVBNy5ANHoHpMaY4/9gDbkQQPE0ELxCc3neNQBZ4EQ5v
QOxd2chvHCfW4ssy+l8mi5c9dq92snq2fO/ALxLlZhC4LEIRTQfkkLmmVlMa2S8t19sTaGnsbWlo
zMhwZngaXss4lpd4fs975MjkxlRYS4Pw4rFLDxER9AvAIDW0iV9cWoViZxczun5WGMYSYViFvKkx
duqJTliX7cDez8VqQhV4/uddT+bDzEECzMB8/JKGqE0Gd35YxkdUvkpAwvozYkrexnGtad33V5Em
rw8ZfyLpJFqzkFcZPlx8cXeuiyhuHNQ3q2TvjuaieNc/VzFmKWU6y8O/hi+wM4CtgPHSuoJUcL5c
XeKNILICRMTkRD9c3vN8anRAYElB9aIca+TBNfT1G5v67zXd5Rb7qyLp5qDrmyz0D12XGV+N2Qp/
MapG9HlOjf5a4+JPcXG+l5YnhBhC84tU/U9j46/VtBFpNxtx9KHfq+BOToiWlXk7W6vOgx20wuxq
fJSNH874G8S6usekMbC/0DcbfZA++MrdIV9hPWaDkv4adksOUdHy/z9l57HcttKt0SdCFRoZUxKM
ypLlNEHJPjYyGrkBPP2/4MG9JqkSy2d0PLBBhO7e4dvrA3Rf1VV3F9IHFUCGZseAtW71HRZ/NRzh
LhR9dXApoWMPLd3sykTyZd7huDQS2H/okDKtebYxytKaFFNZ3n7Qy3LaM7IHsNV3mNtdUXjMDk3O
z19lvXLUWuKTfW1mclmBZ08V/R855VLi4/A9u77yzd5jNjc/EGa3x9iojWCYIKq6eZkAgMXjovV7
+fjxx/oncDu76l937Z9rhsAMNIbwe38/2noJ1S5PscWNJ/wG3Sqj4O3bM4i4MfHMz+2o1Y9oJDgR
DQPvwt2AT+xvPEKyx8qhIhUklojKfakKxvcNHHrFPrJUdWVTvZQJoE0zGcSiCcWbYgs//dbLPsnk
jL5zP6jI6sAOwx9ymkzAu6cBA6gL+eqz3uSNd5NIYNLQn6aeOUh6t+4Gv2pfrcdh2qLE0gHwUJn7
bvalVOu4wDOK03fQMYArezhXIE9058YY0kgD6moiqWJU23aOcsYoez0Vaf+JKbn5kxe3vnEl4H7v
a7RJtxnnRPlxMcsJZxUVuY/qJ5Zx0eGHZuIuVNR2E3GDJaN4UaReE6sxfsJ/ta9V388LZEjjKa/T
y0QvS5p6HhG5oV3l3hQlR9OtACBLM5wfLa/uQMrEtlPdaE2DzMxWKb7TZWpjROnPUzZeedXv7Wp/
/4qzM6sEae8bEQJ2lj/eoGY73VOSA9KcO/GVI+niccMgQOTC4C4idULts8UnppbQo6LmWbsCv9II
VZOD02g2weNN+6mng9iZQUg6fmX9XZzLjGTxhj3mQ9l7nPNwJLOI5lFNkQImpb7LFaDHEe7/eiQ6
DmLbzxf/K/HVpN6DUwY0aStU8b9+a/wGuk1LDZwC3oWsre8AQ9o93qzNKGAcjgwkhCuvQnG3a7FN
ZlqYOvWKhDf7pgz4AFdSn4vz2bTZ8XjySxcXKsTZa567Gj1jpuJjZ+AWBaYpdLF8ADuYhXW8n7pQ
++ewmysyDGzRNEZQDzDydAsJdatEf9RGRwbl5tvITLSt7/bYz2DYAJl9oBF45TX/GbM92We5JJMY
aGpJq1x6aaeXtOwppdJOemc5ysRAOTOCsUusjVmAtWM0t3mpnZ4tXuACYIskebXC2QXZ51XxTs5z
dz/mtgowbILcDDZuo+gNBro+ZA8jhkN3HdbLN55nzjiLzOV3P2HV4F+PgCwDq0+fekFsZvXaqzBm
HV1/W5tOetNkQFiT1nJvY1nCFh90huJol25VZ6ObYtIKY8hGbsmOXNRlALIDy5Xt0TdAtoaGF5Ms
FZj5Qfnj8I6iDKhq7fucYAoAUT3YR1j01o+0avDCoa2yI3EkpUR7t6l8MEwlyfW6axprOxoLikwh
yXqJjTS9j/Xc36WzqLZzYmhgpOaifdQHZwD24wKCmqb4MOeTW+0aaYtAqzNvhTACiwVjim4BXne3
cQtGp27gZsLGktsirrLbIdPLda0mwV8WwzGPy99Si37hY9Pu3Ur9Yixd3oxUh45JU+i3+OnBC9d7
HKt1UExDRZsPxk28QjjfBhrNMrxj83g91Za2qUeqhVEI/0sbq/IQd8WMp0imQJ8O3d61RmRO4J42
adRjo5bjCJNOjron3bdWasLn2NapbeDLUx+nSozMFVMTeErHObmn+tcGHqnEJs/YMQKr6BIYWmB3
V/owQu63p17naXoQmPF8dtaj2zMIl+dJfZcR1kA/d8Vel2OCq8TgmBvijO7e1bDDjOYCT3TRTGo3
kC5SXIlsG5KVY+3cwo+DxpjBm+ujzkMffGpks+59deEKrueq63HjLqJNKHQIwsgb5rE1CAdFvsZ1
m8qbcr0rW9U7ewV1d+glS+sG5fHZ4Q90KQnbyvUO4zAzTwS1USx1vpLBSi/V5q9xAaH1yjG0BM+n
S5fe98IQIN5giOmPvO7vcNfSEIv1fNa20TGfNjnpf0UZ598+3iLeOYGQFC/qCarPjCOf7Ulum1cu
44XOIeLDvYNErd2QIqZg4YnroVELoElTJAhRZE9h9coGdflc2foZ2RWUgukpnKdkutuUNV7bPSmZ
UTyw5w5YI/WU+LcYr/cPZWLJ9koz+b1LcuhS4HHQ5PnnqkQvMtMKKFl+pD5u38PKkLcjbdYxsKre
/uYkETbPHz/iP1ChszdJRkbuby41UtLP0024ouQv2w711BgNBeaMc+3GfKpY5ARJmjWsGFbaTdZ2
WXOABCW+t67Ri6Brh+nGVJaPkLAbqoc4KVhzQ8oC2Lg+m+i6jZVOV0Lrf/VR2BbrhvN2XEfJlP3o
8Qy/z0TOKoeW6R5MuDfgAnQuEvBj5W1cOBYuw6ETXvluL2v7psPJDnuCPtWiFztbLMg8JZkvEjg3
NGEn1tTmm33Wxc4nL2OkY6usOpsPbV2DYCvKyPguE3zWmVC2vA7Tr4RpoSxu+2f6/FOKcW4VekAj
egtg21ABWmjjsILO5qnmp5PawycNO6Q+YNvqFCZvkf3bHbGzbjQ3DJwm13AAwdfTQZ1fA5hWGfzI
gnf9JSuL5jb2rPw2caTz2wmz7EfXpBrgV6+Y9SO28+K/xPbwYCpdo8GeqfdflqnBaAVLg30uUVZV
Q0tzUgEv1/XSDYa/sDy6nGrlaqZ2/aZPmZ+sc4hzWGvjp/uMRTbykGjSzcU3tqb0oaduAWp3qhVk
c3vEVlk24fQtTjLqZJiMjePeyTTBSaYt3kqRmgoGtxymh1ZTXRrDNtLM/BgKkUJJi/IGD/WiG9dj
ByjtrtZD579UKWyMAA2rz/Zc678rn9bhPtKlYx/QcNjf8RnAAaVKY3gPVVk6/5k19id4zE4hapvB
TDFNp3Ly/PGyuByiZ35C+EuYjycxmeeyAf61wVEtyEMRF/i6+5CEj6LSPHWbZCnpn9tVd/QubrET
YVIXF+FFcsPymtmMQiwK1vWIJn01cxioK/iLS3IJP4ui2yJBYJPQz2Ny4N3ahJcANn1zqUkaI46l
XllI2UuobO97J9B4gXeeanvTdfSX8Oqd0YiAFiqCJvHDeD/UjXVP16K4SxCcQpAjK12LtKYk4utj
4a+ITsZ5pclmfMY21DoKCRlx+/HjvdjYl6zCYduB4KHDBDBOn244e0mYIOc4TLXjvwxYla5q6HDM
Uohufib9I9gWWCeuC1OWh4+v/U4FcklpOFeQ23KCnSuGBMEAZht6eJAkaHdp29Rr5Jv1Tei38C0F
1am7zMTADbCKvolxmDnSNIuu7LuXedzJjziXIHSy7Z2pl/nRDkPvSaKu31BAcDfTOF2dBvL+9IdP
NnkOFIafGOBjhIWW1VkqNxoLGR887lHRedzQFJ92voH5lwrd9uDSVws0N513ErLdL83DsbsTw7d0
GmnQyWI+WHPTrEyFmWFWpERWmfCfjbSnVdg61LgYUs+Mg6T7ed/Ipn2Au4D3mu7kd4aIkhdAvflL
EWfW3m9DtYntbD6Wiw1YmnsCZdY03RQ+fm8JHBmksdP3NINy5w7h/SKZpoLSHy0QskHfLBMoSbpI
zjtz3UwDwP2itr7NUmiBaBoD+DeQcQGQkkRiCg9N0Q77zPG1wJzr+qnvx6SiczMtMTo79GYoXPbt
qNHqlesW1auk2bWOFkpqZMQMQMKG0355Dcgqr2ZXH5dWrdEDDxOVTZI/Ve6Rzi6AT8wBgRJYi5+y
qV6NUStfmdzIfthE8FiSu8N0TEoH7jSkiXLLPpqpAOtiHe8YbGcSlu6LO7QmD7lV4j7WsupVhZUP
5R8PlA4kG0hxNR2isKxfNZmKO5pfXNGP5CGpGkSerKiZYDbHZFMPf0cgXHFfxL++mNzw2ay9ektH
ETpOITzx7A7m/Ft5Ux0oCEJ3Fq3tVZPa0DE1hhxhdDNHFKRO8YJ6t37pdQNHYVOMb5PCNxWAeP9Z
pZ36gSFyQqBiVVuJTeXRrPk0QifrqASit3SSrD3kWaoCVY45aRnOaeQc8qUD17t2mZEbV1UZDjur
SPTdnJVmgQOWnTy6lTFummVfRyXkrnozi24Jy8etGEpvZ3dWfMwSTmDsrDOmsCBgJjaAYMp4B49K
zCF0iuIYj4jniYRvNZVDULaBm1qh7a+HQseASUzlj6ppm69FxzOv5ZyvXSvjLRc1Vud2V63NynNX
VVIUwFgh4mN6kz37RNkLoCuu9k5X/upNA0hxES5cXX5nMoXJxi9V9Ug8VB+Y1/Z+0iPEPXbGMK9f
21WvSKut4VVT6RSgR/GfctfHl1tI18Hzxas3WRwqbHms+ui01bhSWj3ce4RBG9E1bxNKor1sllO5
SdND32AjzmRfiSHKHB2sfNQD0WdqRQWyfGAZDjsPVtKq0XVMBDij2Pm98iGHMvnQhDTyaPPDKWVF
yIdhtE2M3yckFo6FZ0Ae4m+RhMNG91sbOamx2Osu+NdE07tfw1Cn6yxS82cN3vUaJn6L86k97iUC
waMU8VvrtZTgtH7nxKgo7BHPaEMZ2tYV1MzMyNLvEQn/jFPvc5zJcjdFzLHkVdtv6SUvTZbRJStf
DAgYV0yO1sJrlSVE+6zUo5+YA8IZpiAS9GHZbRxdfa/ssn2OcnC5q8xqtHVm15gUdEg+LZxoV5o9
GxtZa9EqU4y0Yl9r4kbKTgffK5hnPCwpQ2zwGsF1L6rewNsPCa6q+P20lupwJoz725T5GXagMt/L
zuhSGq/Ja9pK9E59rdadZuKQkE7hvZ+m6ocDkXfEIMrTNtrQtcEgJrUltip3HtKkoGxiSLJZ6mBi
1SSPo0YDbkW0So4atWagT623tbr2F3WF9NGipLqiGtoHZWV+Ad4mfsxlFj7ERQLcRdPFjeMtLk1D
6jI81Y5Yu+VfleXByO7NkHLZZK7g+0CR1IR951SYThiR2a0ZAS52yk/qQ2gO1qrEaGTNpGO1QfQ5
PodImx5mkWS7qAYbZBDWlqsywwawHbIWpM4onnsxqGOpwgb8KwBcX0rUoSHDZcyW44plA3MsQ4Md
A6OFAIPVZC3a+sktphDfFJrHmh4/w4UlesVduHvG4tzGr8uT/3npYD6jdeaX4ot5AGOWrmtNszY1
w1rH3FyWoQg993ukFJ6Uce/fRh2TSH1mYX7FpNm+FBRb5FRiulT3YmOX6lWWbShWUk/irdvhce/E
s7HXy7Q/Fgn4H7Q86RZtfBKYuFbvh7bvgnYOrZux5yOx5rg9om6jseOH1gZ1/bzVVKtWutkl+yI3
zH3Vg5nXskk/4msn7yZT5jh+CwxwsZw9NN0QBjN+OHuzEIo/jj9Yzss74rOax6bdVUwereC+wEE0
seSw80kG1eK46uW5/mIpDcsNWc1B4k7tc0lbZNXUprENvSLdO9XortPZbl6QwFeBAcNlnSRRisVN
qmTgadVkriu26r3ZMZE2++awrTVFTUsmLkohaSLWSaQWYGOm7r16FKtR852NV02LmZatb1wS9KAY
4hJbFFGyonhubZwyFyCAr0PY+m3PFS5dMbh3E8dDuWaqsNu6U9e8Dmnq0C7Cw4Hh6xL6v49xztT4
wSAt/dskJvG1GfwCVxH1IrqhvIV8/5lPPHmco6z75JltctArDIodxmYeG1FKWhZzjhsYgu+a5to6
TkbviZ6cfpsAqH62CtF+7UoB1K9MpqOgXxKCsFH+frBRxm+ATqdBqXQMOuJyDCItzDha2al62bpH
6Zjl13xMja/okzMm28wQh1oXkPljgkvvFyexIqjEzRQoxYmeVUUUNGOTb3AraHZFin52VfRjCPIc
3zgLEFeAQnQ8eGL4FFtxfZfIydp0FV+PxyF7M87lgBkZjjqDQyiaRdzaWI7mXhHE7gtGinlDCySz
pmN+43Wz8Z81ivLY60O5Dad63DFSZX3BhdzaIquIt2lPK8DCk/GA+TCugr7CXarK1LjSx2XqvK9T
IoY69r0A2GIG7snFrZI7evJbPXslOBSPWtpEN3MU2iunj8pt7kf+SvOmcs0p32/8XBOb3JkrPB01
7wALrzvEra4e/dghSlH4v46zh1/yXBurzoXoSJ/BfY4ZtdxiBKjt2yyc9p7RFvvCAMGuK8de9IwV
3X72mdYpzAc1RhD9ikp7VCYW8EM7SGppJZo6szdXOsCXQ5E4FpbxHv5nkY0RB2o5ptAHbIKwVqQk
zARKpuXGbdYZ45dqsaJr+qJAlhUb981I+FMNjh9IRAIvzmTz0/xQPtagmTee19e7ZOyAA3WEdqYx
f+kMRVaEUAkV4CidTToV+jpKi+7BUla0QdGo0QqzJ4jxwg+cMTGOc105gQfMHbpBlu/YA7qvTWXh
oVFX9grEfbf1Udk9hXWBi0Mtq5cBHyAUW6NOLdriWAHjta4HipdGqU+Bm9PpsjI5vJKkiJuijhMQ
/FFEvTiq1EMK+nGrxrnauF6J/tauxLQqFjT60GTm12Fo412a5hJxIqPsN4UKh60q55jkFu/QmTY5
ZpgJVrUhvT07t+bNIKmvS2G2zwbhxl2WG96jqlR8w0Yg1yZrYCMVjLG2xqEv94foDd9iAiwDbs2d
VUMId632VVo2idTkFyGF6Xnexgrfw6rK7X3RiOQY29pwcKtkGFeT4fUYeNHYXifmzIYz98anwXOj
B77pYYd7ZnU7WgMfhzt5R6SVYlPqscCDtMIKAsvLdOPJOPqC/yeVaXpau7iDBpl2pXkr9A7zyLHU
N7kRyy25e7XSyUMJgfoMGETK7fuMCO54LNNdAjXtwe5xAHUjphHmudVJj0v/GxtqOAf+qOMTgJvG
QUmj2TQVoM3JYxIh51TdCCNXWPARdMQUpHcI9Zy90GbvWSuoeBGBQXKmvfOaGUvuEOV8g2D5b2vL
wORMjexb1jR7B3gxeDHZDjVdZAPscjzGh4S6Lku67T8JI/HjteVjKVa7TcsIcDcjFQFcRedX23tm
k79JTSm8ijp7J7rFjFjDXXiBuwad7Tt0deQU9KJwXkZ7iI8qhL/jYrq3zapq3Hdh+RkpEMA8i7ax
lxcpsf8EliTSw102p1S/ShcDmqFoMc3s+qNn2+nGGWId0w/ztuaIeoCF6u3Dwu3fHFOGgQKCsQ3j
EBOIOSzZ1rDHWM9N1+6nenF7ytpfGGo7O69HgSWj2N4U0ok3ii0jcDVWmamG7k2NMjkWy07md3L+
xAFtfKq1ePiiCk74fOjVo9VE2gMj1w3m6jrZIPKFx24G7+s4ubVzZOXead1UvEYDrlWT03CGGwUl
hypMMQhxqiemtxxOR6yfpkxfxunkQ13KTgayTeNDkZnmo8xSsUlwFKJh3uMSBuqKVkc03FRpVQWi
JVeUZln+JH3y1/MUy5dG4IMXoxvFyoQyjZ/gPeQzErVTGJQ0qxnnUijo+tcsq61575Z+sYtjfJdm
HwMeO+uvwZ8uaxAL4hNRN9MQaDv8peP9V40L/biVymUJpo4d7XTsKNBAKe2eqXSIfv9cdVkuBuxF
B6S/NNBPL9ZLb8yrknCeqYd4xt+SoK7we+sOmxz9QBUmeSBqm7FOm7DuSIHrBL3yu7ePf8ZFgZ1C
CBU0ZnhQQ3gU005/hRlHrj37DOy6DedO5zb5vTHb+t1ABWxfIy64ctvvPeK/r3d212Kwhh5PlPhA
fqS/DVEX/Y6s8a3JQvNaZZtffl7icQWskj+VLVRIp3c2x0SDNRYTR0wMaf9AHbhdZtYeBxDvbO56
vwfVgvlhrP3890dK/0lneMinY22efUVtYVejgPB9TAgX36ostuONPlD7W6XOWDx3Y2NekSteqoJQ
kFGv+MM9Xupap7ca513dcQB4+8ReoijpxlDkrRFOUeJ09mujuiWJjfCq3vzzrYKbQTG3NL8QJS9v
+68F46P99NNRQxtfue5TVA/yTmaJ+6XpGw6h2LomTF0e3dk7BSQCEuDPf1RMT69H4tuJiiDz2Ppd
urekswuJV5EVbcZGyp03NfadFbbWoaakd+XLfWelMAPBNPfif4H0+OxeLY54P6eKgWRPSJLPThm0
u1vnpz3jJ0IGeW2HeO+t/plYAnvHJPMFqqzPjDnv2SFNA2hYRjT/ROjbPph2+DUvOKd7jK6uSFze
WZ4E8cuGBH6SBPtMZlHOYaYcty6OYNCGY4aY7ZNOlBYUo9Vee6CXNW/GseDdubZOi4+1cvoyJ3+C
cZJU7cFh1G5NHWfcxn1O0Gi35Q6YC6pi+j3btk6nTx9/tu/d5cIxXYZUeaHnd8nQe1VhAenvkdLj
czCL5heeWfMtHprT948v9U5xnbvkPpkY4hbFuWKPulVBBWiMjq7EDmmk1/+fWfUExG4VP4Va229g
hjCiWw7uE77D2U5RVLhSW196M+fLBvUMHVR6ONz12VboIu+cmxS2oIYV4bBSCUXArTfJqbny+fzZ
aU6uxCy6jd5TByJj0LY9e6cxRA3ynMQ51BNpS3Mb2C3HSlbVetBSh7hBN4LlUIZFnxqutFD+iNLP
r412l5kAurYAPczT7ymtXWyojAYTuLFqvnRR0k37CObbczPU9g+cQ4SLL5gYmk0HGaBb48PYpNuG
f2vahhKrNtwZZRn4Cre2QXsKY5p+w+IA1qSkL4VGdyAmoNpgvG0httM5XOgqujUePmPY3XCoWas5
jNzbHDwnKW/XEeUzUOmHAXBHonn+JYVsUDqJjrlBo5I7gaUe8zlh5+AAnrV1TjUhxcbTc8HJMLWu
REVi4MicslXV/raUhx8h6KKkx4nInop1CKwNs79WGkVOfc1ArTxKRACd8GcBpkfzXxIRykPrVM53
4djFvUedlRY14wb1mjG2pl2PU4p7IQOYbhVkuMO9dnpk0ko09DrZUx7xu5U2QZFalyoqsbH16sQI
qqbJKW94Kd6Ikx/zENSAXerHi+diB+Rrcnih3oJAB4R0ths1ve6leZzrh9zIsnJlDrDGsslDBFTW
8kmlbbeTSC2e//WqsFMYl1xAqmgc9bNOZypHrWDwTB1Kw02pfMeLfxrSisfRshtnA3JnHjbuKOU1
UMnFCfPndvkigatxs+7ZMT6lYWIXaPwP0unThrk59L1Bq+dkn6k/UqeUGFVc0/W9e1FGqemfMk8E
Q+101cjctFoKzP0BFIq3Gc2+erMqM/28VEb2A+Hwy8dP92LX5yYJsxYJ3zLFdM467Kua+mFcRce2
EHmFN1ZUDsfC1eQb2tk8XPthoscBZ4P3yUlp6V45xd/ZoSD4w6+juIeUkzd9er9uN04mMEc6f758
EhX5YdCTdk40nZRhbjUtLNUaJLAGDEzLXjTqhfNqdLXmSZfFNWH1xcbMYOffP+bsA8+RMcDQSuNj
HVb1rc202t7CiWWL52n6fRyhOk1obClDU+0qrQZpV501a8PGmC+am+QQYzS7LbFIvvKULg5IkzCL
059ICxgtkezpQyot2nBlB3eZygtlapvafBggi5YjbSxLk1c60JfrnOjG4XswuKCOxPP0cpNwUGtH
RXx0efw74VY/xz7MVxoEdty3JyhBTChcOS7euUWYXeCmEdbalnOe61lSp3oRMoteLXqU1Gzq+7rB
NlfYRvTp40/+com5C2sHshrwGwuW1unticKmxtQm08G2wvi/yRTDOq8meYy61LuHp3ft7V0uMRre
8A6R4DD+TV53dr05XM4eSztY4OwCH+HoARpMfmCq3sC3G+fjVNWSksv073It4COMZRMgQ2Xxz31k
zBlWbuLW5cGjoxavUVhG2TbXJ23emCT3v6OMUdfNvz7dZSfhgwUHyMDW+d3SfbJiTWrNgeWSbdlb
zU3kVt2+CU0KWHpSXlkbl29ziS3gtDKPxxZyLh0I+17i3ox0wKgq8xibBsYu6eQhilRj+pLllX3V
ucHghZ1GNn9m+P3FdmsBQC4/6a80y6GoXCD90g4qsVOkTkh2s1a/rzPpBWbs1M9MI2ZvWJzSoEPP
e691dvxpoLqy09zGu7ZpLXHU2a/hDZOS8FuIoM/PR9Prod6PRgYsosdVYdLSSe7IeOl66o2VJNi5
Cv/BSiqUqqFha5/cvqaWGE5UEFWcMVAxZ01KPdIyuityoMtFvcxTCbJRCvuMCS4P8q8HpeGaacOs
0/aioxeB+ji0vyWlQXeLIL+6htq5uJqw+AQ4qTk3wa/6ZwEngj8yB8pkh1GvUbplDskpjQVseAN+
wzUs3sWq5mrYUzF5ys68jAGc3tukh9I3JtPdz/aU/bLHqXmaswqdsVHUsqUcaLRfVY8D/YrNproG
XLjUfzFji7YV3gESULpbZ5tYVDOSWMJ53gvVq2ytCVO+IAgT92mb198zfUz/MyW2Tszkd020yaYE
F3vUbbGzghDjxdu2q+i4fLz2L0/z5Vchl4K4y4FObnP6UPymjJsYcdN+6GijArx382+KHjK+ZZOX
vPZmrzkINoUa1pWvxh+5UTRQJqm7/mxwgr0yHSYuznN+DnMKC+0NATIi2dOfw49kGsXz8iMEbvfQ
9p5xZ8t2xLqCInWVpt4qobWz9FBSOLgMrZEr+auxjSmU2x5eTaX9ApJ8feUpvfezGC9lOHxJj6jX
nP4sOx6qoijr9JCkmuqDcGoYTWp9NWvPqs6L8L6bK4+m3eRO5bM7hpX32NoiV88TQnYmQHs9e7FH
YFXrvCWZ3JIxVcPTxz/yndIOhRVGPokDlu/87PtiXfvKNcb0oEmE2wxYUfl1BCmXVe4Lqh13BTow
2ida9D2XxZUz5CIAWT6j/7/4ubeUjGPaxg5V9MpPwte8KIsNO3LyotrU3eoGDc1Cyunaa1nU2icb
KVdlmyK8sijeUAQ5fS3OlFpxplne3pCe/9wYTSXWJLFYuUAwbr6zd/pPGEL2v9K8SZ9GExfrFo7t
x8/9nU3Mo0oK98dABsz/nP6IJu7c0QMrsndnrdjruTSgM471tkj8a5aL732GBvwQauugRC5OTjdN
ChEzEHKMckAiC9SinVB8aL195Z7e3azAULgmCxFjtnOxamOGudYL5EF1WmNfOke01VMfsxzRWlCJ
E3lA75kEudK9ddK0FRMaTvzQloU4dMPQX/m63t2lFtU8Wd2ScZxDvBgzQpvU9NRfhsh6mtJy2ETS
QPeiuQW6F+Tshuy/5XEsCQxnbxMmtRskhfn741f9xzTs/IOjXMvIHuQsHs7Z8ThQbGtkZRZHOpDQ
J6VVIDDMq84roOGFHVNOUz2lAZ5Jw/ey6OMECywR3hWa1RbMRtaTva4xkPpdybq8m4beaQIN0X8d
yFhUVCFyaoRRn9J2Z3pBBllqOPdV1FpvrCj86g2GRX4vw/DPJNbelb33vY+Lws8CAOelw5c6/Y7D
MGFm2KKRUdJIfet0fywCv83sf4Yzs2gtslcKJETXVCXOriOSfEYqEu5hTNvrzrLlHfblqKsm5B62
1WmruO+uufy9c/afXPQsQQJEBsIxqkj4orL4nCeNxfRO4q0NRmrBF2r9ukRyuakaZV5JzZblf/7J
/MWQOn+sbBixlkD8OfhmDq+mRHvur3qs2spdLfSRmQBnUe99/KFe7EkocgWNG8hOmNOa5+vFjpHq
1F3tH4ZRs7dDJ3SsJkOwa4BEruEKL26Qa9EkIqAlvFn0wKfv09cSSkiNRmyt6ZKpurrYGNFiAN4n
w50zggb9+N4uXiXXMyEWUtGCOED8eHq9xKUBlmYQeJxe7GRpmpsKd891klMmrMRQb8yoJk7BhO7j
6773TOkQCUZ3yJMuglWsINO8ItnfUxEvGZMPEeSL2XkF8GH+cxTum/QsmFHH35fy+tktDqVb483V
REdnUtbKE+lniDD9F8SR46ePb+q9lwcQBdIaY6lQIs4W47I7zTGHwH4iTL9DkpQHGkjWe1GBbEUC
d20C+CJO4OUtlQreH+SGCyfIieGMNCtHcr+R7VtOUbT2tdq8xzI83Ka6GCgFm9fSjIvIiIsudm+M
lbHBIXs8/WJib24tFH7ZoWUcaGUyS7jL4xaAeVnMjwIuzUY3NcaLGvHN9SPz+eNHvLyskw2AYWe2
O8p1BGYcpWcjZzQoNI/hFM6MKVPf5iJEpI0OHmHBx9d55y4ptlrEBYIOFIfT6V12RiaUYefJMbez
21TGM7BLy9kCVjNuW2kPN4Uxup+qEAFQ47rJlau/syqpCEI9WVgVJhMlZ1dPs5HWQRIf7Jpa6a8y
a4R6RgI+MNEYpnON4DHPo52bptbvRFW1c2V1vnf9ZcPjQOG7YomeXr8om9KLo7o4UPJMdrgEqYnK
75jWd6HrZ/EBVVHZb+tGtMktJZZr5lPvbA6Q/4mXOPcppFhnwXeR//FvoEFEDR+T5bhrozfDTuud
acbZz49f9Hu3SgLJXTJKxI57lrIVzpBIOWbpodHtqdq6FBf9nZN7xmfagFW7R+eF5pIzbn6tc4jz
248v/853tkwMIfGAC43r3dmtDoKOuIEr04EnjrEnG2W+TvEU3GianzzSxa03MYyYQ0w3bT2P/jWC
6WWOyAw7UCG+cHL4JRs7fdVhhIS7cWvkRZhqkS0n7WqkNnHje4W9FqVhr820/NQ2Rb9PsixbWWTk
K2/SsCLqlj+aONbh1HrtXHpnK13GzrGQIgVj+vFsl1F6FnWisbVD5dBCm5pa/1xbtdrUYZ9t5tgy
/v2Q+INupNfMd09H4PQxmPmk1UyHR4e6VIiUREHpxCvbe75298ql3tm1KVcB7iKYIM3zzr44BqFn
y4SmiNE8CtG8sZNtaJpqEWKiow6bJKiu15cvPnPWMsXI/wNWnR2CjDNplWUAnUuxw4lWvROaN77Z
omedYSWV6M1u+iL2AtZCGnz8iV+5tHf2hblp3SfScuJDHc0S+Yuh1gZ2ODtRCkysfIpFuRkjfVQ4
h358ZWqAvLaT42K5bT5wnzqVjUnL2W33+lROcjQo5dd5czMiW9lh62ut/LRWy1BOj5fGoJwVhOh4
zUYAm8XBZ1ZqKRpWv5gCEPFygwTK/Rm7NWpOC6EDODF+s5L6jW1KsUrcbDzGEVL3pqXAnVCHXHUM
Ym3mrsImXeuqo57a5qqa/XrHlOV/ueOOWLL9j7Pz2o1b2bboFxFgLJKvZOdWsmQF+4VwkIs556+/
gz73waIENc7BBgxswDCbZLHCWnOO2QrPJkJk03Cq3+aijQkon8KT0Ev8V8ZU4AvoyvCmQuC8Dcjw
+NJCl9xpWNUBA2T88izvc8tLFTwscWoFppchkt5MhmJugkT5BguFlFgYXX4SFPIhU3ux1yNmsJ66
i59AzKQ8HWZ+PDQDP7MQT6ZEGYx1NDkbZabfxRFA0QmFYmwhV43CNP1iti4Qy1Yvb2Le4SGWoX1C
G6buK1LYvbxuZmgARbiptCE7z8BunvQyfy50u9654eRsSNDUfIi/8yGucWxNJukTfipk9C1C+3il
9TYJOIh7D73e5feAf/sYF5ga7FCah77SK+ldFVPvG7MaHKYkJ97XbaXcEVpQXlmDgf/BxsyDKcj5
ofazhY9HKGciNTKPyKGOU2Oob+eiyrzSoWtu9m3g6104HXoKHXc1MLMXQyp2j2t08VuZamRs8VDn
flOGxQmrU4Atx7VOQTq9fj5W3615jFRqBBBNqWYvQNe3E9CM1SQ22mVWGOryuupnIqj1tuuv3LFq
LlnnP/osCCOiCUR3C2T2agpKOc0YU2soxwnkFSJ9O8W9YyQoZu8UuEA3HJKb0G9MOGc+oztMr3JL
Itr6/JbfTYTcsgMvEXwj9AD+eHvLFqTCuVVbBRF91pb73inob2uJSXZ6Iqrip9Lr+kTOJGLMC6vu
BzKYpZVONWapHlOIXN7GP5X5kB1jpilhdAqknvohbLDDlJqDZ3V9h5C+CjdkGNa7KexRibIH2YB2
Dy9s8t6/BH4DplFOCzDJsAy//Q0ukAuIsjQu4rKHGzCFthi3geQL8TKrsNpdpYVJvE/N2P7pYJdo
v46hUlsXChUfPAreAj0r4G9Mke+4vt2kQH9baKGuabTFNi8ILxZUW/8kdSs7nySF8hhljRH6vWCE
eK4UBY67eRIXdmLvvwA64MzWC8+YTuga66tja5GWjJ2Dins79CpbKn8ss65tPtMeP83ng++jq/G9
EUJB1qFLcOTbp68SQYbtIJXHqXFnMEV2e9t3lr0JhvGSTPD9OAdguQAqNBII2NKvBls+Y6mpuy4k
JCy3kGEb0XGcO+cBxu83JuDszjEvvtaPBtdCjaADaUISXLeeNL3CNaBxTlLcrvkyWrnrybwa/Th0
7zlMmttyqKQ/5bb9oCfOpebQ+10l3m36HGDNSZMnl3f5ef98X2k8OsMErf7A4aDJj6IVyWsdEFrg
hbRE5T5Wpx7heEAp/Y65xkH0Dc1lMh0MSF0owsdxoD9rBJX5Urd6fIk9+MGg5/fxMij+0jXlkm9/
nzKRh2JiNDlqSTIeoa9pxOapeE1BU2Dk00GasvD5zpxVj3EYVYRQy+l/GO9LeREp3KI2WJO7sfXN
scVbIn2p1s85h7tNnPbaznH6S3zH91uwZaqhirUAVJdM37e3a5sxtiSUEodpSrKHdhxMzF3Muj5h
t83jbBvtKbbskNlHXFpqPvrO/r30avCT7JQTJtS0R4j+7bbTBvOAYW6kriScCxvrDy9Fni7ogOXo
uKYhGmHR1Sp1OkJZnb48R0EyYZws1Mre4uwLhkuLyLI+vd1c0nxEgPGXw2s6+mqQzyU079SCjyWI
3XvJQxJ7alzAtifHtL5rWkW9BXJpige3BAy+D9ywVPDYj/JHHVdVC/uhBxGZ5nWV+VM7AiP676c4
TpXosBeQCuqmt2+9b2o4ZDXRn7peQbyq+aniGM11OvpVXVb90+eXY8y+eyCAwqhEE7dCqVRbA1up
JVK9d4mi6LtCbAyScbHx/uF/jjg19/WArKujl7YpIvUhkGgU21bz5mZmv6xpP/mnrwAU7jkSbCet
5Xyg7PVs/iY0/My1G1TYbFqKL9O5i6XA8u8g2rKPhYYzDzIA0KtgG2v1oVREvMlqXFlRUwN8HLZB
rT44KTQNbPIZosjpISuHA46uHDBLdNa7/kg772szakcBVsBNu+00RHdhgjCUJNpd3biPTVCeh8o6
jHG8r+WEdrMe91gKK8+Q43lwyyOM+V8yNl1vnuRB77Krucj+zADMwjG8z8bisSq76YZ/4wsnQ46X
WclPmJ/mWXxxnBwtFSH3UtNCr+6NU5e7dxQzywONIvSFvYaFe1I9pGIJVf7kKrOrVz1yHjlN4VTJ
IkghkUvSgF5yWoEyk/Gl0YrXtraG8wfBhp+OwZPTkHpYtcdZM+8rqzo0iui80Zbu3hzFQXEVXOfl
+GDgIjgM9jhFHjrT3E8zksbTpgq+1kp2U0vn7CYcN1w1fowTEpxAt3EACHbqaG2VKD+h9jzi8T67
mXoMzS4nvIuNg5o29yRJ7iAbnMtWux3DJQVTqF9HlCHaqDdeW08vijrvwEltnD7b0wW+6Wx1V3fT
nVuURwummNdoya7NBVG23X62o5TTiXY0xeR6/dxUBDxVz7VodlFkBp4e2tuao3xSyvIkFccnO4Az
kTTOfaKPvkgV9UqGxk9V9pxqSnEzxNnOYquP2tHyFdaoIwwer5qAOTThY1uUycE1imMyyivdjQ+5
np1Tc7oeC0P3nCH+EbDweSiqfs2JFjQes+0xCrvcA4B+I6HlFK7I0YEg2CRPwOrFZlDym1JgL6zF
j6pNryPs/3o/QmWoQZ71wvbsOWz3tSUP6QDloxU4S7P63Bdw3Cb9qU+Qyfa18Ic+ODWcoIkB3VlZ
8gOjcf2kj6hOyBO9GkrHZ5OwM3HYHWNXPiPNOAeReR8Hcckz69jimS+9pfwGtL3X5FMVzPd5jrsg
DL6YFaasLNXwK09pc+xSk2pcuAsGcyvbPj5WpXujmGru2XoRbXJ7vCUR1odG+ludBS/Vmf3OsDcm
mYaj7LC2hyH25uXoLfWrOu36jTO5uMOb3RKEjK9tU4u6ANOnqV44TxujbeUmn6DZhRMJdHOJdabX
QTLY21mi3+7TI56dOSy+NMI48hc3htvfyWjeq2n5J5ltTMK4sJOheiXb+aD23de5Nq/RN27FXP6g
xvbgRPNzrBuPmNq+mxbC+Di+T2bxQHXup47TW4TibDTqS5wQnJeH9IlbcAktTgt4c6pSfREyHr12
NHZF1W/NRN1aLdmfve6XOOlnLf2ZAVnekOLxqs7VLiWbdKsGGQ0065wXxR3iR5CJ1Y+iMa7GWsfp
3EGPIEkIFzrHgT5+wS6p7aH+aOdgnG8rV/1e6Q3b1by+mxLlto9gEzey2SziH29qku+a0T2S8f4y
9Mm3qq/zDaAffwA70ST2lwEyA5vWTR8UsP6mr1jxw42Z1ZhlnUd30K9FbGRwasM7sxZnMWEGrJz4
q4hmxQsKFQoPnG2xIOzwaEGtomYK3ar2VIyrqZLZG+p6uPrcYxAmgY8b/XmGGF+HjbatNPNOSW38
7vk+VghHY4IZUvOX1hRXFkGnWGKzV+AQCNrqUzmMvAPihNXoFt3Ij7mXD6pWnTOtA95oVmdorneR
4pxCaiuOTrE476tDa+u/1BbgliWIbKXTW7ZEi6X25Jmdek60ggTP/J62150RRPtpUDh79rsm4SOe
8/GEfdNLg/yxH+aDcMp609sc/lox3KrKvCey/Fmd0JkrZijx9wdnqUU7EQ4/ZJHdIqG/DkRzBwP2
C00unyS8Q6drV4lqXCOw+NW69p4d+SFIXb+t7W1hjQ9d5G7GSPhShf+hD7avGdV3QniuwAKDOudV
dRgY7QFPYpOodKvnYzGpTxnO0NuRXOMxRsA/Bg+hwvNI+6/j5P7Km2ab6NU3PJff3HS65VT3RSW5
KXPZfRTzNdHXj3Wn780wmjxAJIU/GoO+TSBnQtPLN0of+GqaP+eiwMFFfokLZsNTUovhP+6jCVBC
qrwWspO4r+WXopp3HIF8LQK8U6s68qKOIBzLGY5hXG84imyNtgZCGce/WwkuVMLWcczcK/u2B2EQ
35CNewiFOGuBdejq7lQPPbDewi8ieXSCfCesfGv00bmD9qPozK3SCPE+90/U2zzVIsyvloQBJF3k
g6XRvD7Ss23bi4ei0B+Yt/cElx3Qip2CYFCOsMw2MnbPowrtzbHwUyfdKe6DZo/A5WwowZYl8Bcw
z6dATb85rVGyEYBnpJTKj7DKnooSaMvU3jdu8ZiW4ikLjevWGnZTylQ+WcaZ+EELvAFzcQO4phzw
dwyVsutq5YTo6Z5D0w0sihc8Y7eTOY5IrYxvQ2MU3rAkIrYZpBS7T7dBU21c5E27tov3gTMAlWAR
kMGL09nnrLNvF/KblBznZHdr5eN2ZF/vBa7hkVhr7VPLftJRu0KMKTdBRYWyMvZIBjaK6G0P1a7q
sTPEdptbV6LPTjWly6BHt2ln815Tl4pme8LEu00c/ajFJXSHyisYwrGZ/Vo4tE1IZHVAgLxHe+h2
tpiRSWIuiurWlvV311aO7QBYw8BGjL9IzXRMvM2widzYpOoU/qC2doYzZ3nRnCh8LOYGSdVRKsqV
q4znokSJVqXzJoctdOBsYxKoZF3XqZYfdfC+1Ncf1Ck9223nhSajFpU4LJ7gZYLJq5vyNVPrwZ/s
2o9G9aZj3jKV4CZPCWeSxkbnfAC9HWX9oJl+X+lfu6b4TViMDxTvIcFiHUyFT6vhmuPLudKcr1qN
Cxw2VycrXydp2BelUXtOIE+mGf0OFP3YZYipDe3YBRCwOmfetVl5FTnRQ8fmLbYJ82Z/UBc93vaF
G6HG1eS7Lvw6s79wGNKWI+zb08lC7WWeJYaGLq22Ki8FSsWDDShxgQ9P202ErZ9CgGADftVimhq2
yRiACCoER87AStTyu5mbiQ7WtokjCrjkiV4Ibvrg1M1PgilHqw3/vLE2O0iAbTpRQulRrdpf1JGC
LfhhgLexsxBnM+JS2tneKG6Yn0VX64eZKLLnC4eUD54Kp+1FkSvoLlqrsk88qBPFpRBoqN72u5G8
zQ31j+hlCILSa+ym335+vY/umZoPnb0lyZyArNUhTG8UIoRpZx2HsIzGgyOcvIDK1aVsvPPAtTdj
ljovbWZRrO/oRmv3orRD+9FF4Sov/Zjlna/GBD1OdB5UPBZB8mpMdKR1L5L14KCTIBVt+kTRX7NR
gZ9CE4XTUFgWIz5/3exuqHyGsd+jCLlVDUpkVx0iLnGIR+GEHrBgZ7hQiHx/eqcVRu+NIbtI5+2l
ivZPyYg0zmyosX4f02yqC5+KHV0KJnHWJ5Mmzp/P38ulq62eRFXbuAOI7jrCXqaxapjTF0dhklHz
yLgw7N+X/5DJu4v7EFQldc1VZb+iiO/g8VSOzqwY21GxlZvSCsvjXPbdrkjH5zHLxMvnt/fBNR0S
qEjApcWIRGRVmggqqY1Fq4DiF7GzteqAnUjcGFsNCJHfwq2CL5UJ/3+5KGIeWhgActeyVSXVyJ7v
h+BYNews+HnDtoyj0dNEA/vMCtNdIOv2wtN9X+hEV78kONpYPJDcrD5oLa/BSjkyPhH+A5OORCyO
0mgVZV/av5ReBF6e0mMKAA4c8iUj7vN7/vDyCItQKyAt4i2/HbVhnk1RXpbB0SoN/bpmH/06cPbb
AlCybgMzU14aogbQUZBAwlHMDi547d/XoPiKSThELsbkgtrw7fWdrMhR53P7ZWC2zo6GZyCvZG0S
CPH5jb4vIQqUTchBTBXRPW2qtxdaotPGbGhSSjlajVoc9JhtK4lvtOK7QLS9taRR7Yxiyo6fX/ij
O2RpXzZtZIFqf1Wk/8wLpNIMY5JOwQHrtGSr10Tl/Ah6eLzkJPnoVSIssvB82dTM16tTU5ktLSEg
9NNgc1RAmjHP103Wm/KQ2TI4W10bh9uIhjBZfXO0c7RpvPA2P4o2oRdh4EO3kWDj63n7lCOpsnNQ
2hg+YQFBL2sErcrGCXNy46JxLE5ssUIk+kVV70M1QqoLba8IsasXE6fcmnwAaIld51Uz7q6TQyLY
b0oSTYPuDRy4P4TzYH37/AW9m2vAEPzDvLVWvxn0D4dUMH2n0kYMoqjTWLK3r+yvY1PpN11rdPf6
THnywpf34WUX9zhSIZ7ZuoHD4WlCRlGOR7JNb+ocHlySmdV2YkYl+1FLD61ki/j5rb4bi9wq8lOE
KVxXw/fy9vWkhg1O0MU6FxZx9YhQEodoTttyuLBQW+/G4upCy83/M+g1CRgL9G5wjOF7ddeNqUEK
izN4xudySNKfaaLQ/6YIoRBIaXckCyha1Yn9FBFMCYgO5lRjBzmzgjNfCyolP/NwYAtqwYqoPFJo
5nkTzDr77UG0Q7RV0o7K/xD24ObSVkzKRlp2ciIaMhtACMUuOLMOmRuWX+QRQTVlbNsy0JJEiJfm
QPnKxsnfkeJ0JYeSSqDdR9YdZ/C/mefq/NAOojJ8FeuA9M3EneutWDCr3kCz/0pmivyTakn3kpZh
fttNbWRj1Xd10ghiffgaqJOr+yKZOPYprtYXOyECrBDItsr7IM7rW6kVIqfgMFIMRsFTJtsqFsWz
o47tH/iDYfv4+UB4t31Y3g9b6yVfEQPLGqqCNjIOWrgJxz6Dc1J11HTiuZYbYrsuRVd9NBRsqBTI
O2mSE7P0digEU14CeFKAXNW6/aeSIJIgnxNVEMXat5E3tJsa82cCTdKLXCIePr/Rj0Y82we2jIvU
FF/G26tbUTFmdiIBWrt2rW1Vmjn5QU/jXNt/fqH3G2VjUcEtnAamPhznqx2ZMmazkgdWcIxGCnNJ
0Jeb3JH6Ddpe6Vlu++oAkTrWdj5tQAS4t0UrL0aevDsz8RvAuOC2xwnOE19t1dS87cgHaqZjXFE1
DqbSo3WMWbQle68ncu/abuS924qa8yq1G5McPqdJLzzyD8YWSkRATMtGihe/+vYdmMmN3s3WMdYB
raWzZVFLbfXDmDTu04WHvjzUNwcCbpjmEBoQUpuwDa5uuJUIYIy6nYnAVibjZI5dfpJz2H0b1Lj/
Nox1cG/bQBeFm4rbWR+qe9OYxXOvztEdoM/hl0MT6+eFH/XRW3Axh4Fd5OyKSuPtmJPChmunzWD+
VWJeoqgzem8ENfO74vDhh31dwbSAcpM7+k/TRgI01EKF46lEhwu/5IPRv8gjUSWwk+a8uryqf6Zh
Q49JgEkq6xgpsf5gKIif8iz5Bq7M/m5lOpw2GkAHfJ7Sjx0kkVHdvQ6uQWqK2RpPoWbVe2ax/r8N
n+SluUuWCEQINkVrAWFLspRWamZ31N0AXW5nmdcyBWnXJ9RaP38CH41FYp4wIgg0mBzP3j4AxYaS
X1V0f8yy7DdpGNNHKqiM9Doz9OeX+s9Obj0YGe+uIQSsH6gpby+mh5VdmmlkHF2gLSCj5yjUFxom
+Q7L33+FtiRTT5YjFnVjmugkhEY7uUT9aD2Wk74aq0M4DdYfw8jhLcVpTDcMhFA/+wgsyyOqBOVI
yye6jmy4lr7buhTrdXOyb9vWYm3p5xFopCLs1vFTHYqJHwzSeUVxFryqddX/iqgUFZsJdd2zouUp
cOVWsa4hbNn4N7uG7pkCqGhXR1l+yjpT0RclaT1uS7Y/BvDxQdw2gJcf3TJU71JVLa2dmrD+7sLE
yFiXe5xNfhCoEF+Ad2s0qKwdZetThnIjaYtbaDHFTlbdnZPm0xa2tZq/jGkGJI82QYu/3LWD3w5h
9dd52Y5f5kZMr+WYNT+ypOsWDqub/tYbzaXUqlRmtwtUO3sULpMNicSh+ZtVzTb9wJaU/AYK3tGW
iGj1qc6c2mRT1cpnu5mE6Wuja8g9M3MFBkUlq84vwyDs/EZJMBqH7sB7Kube7h5y1HnqDXXgCRe+
gPFIBnplf8vHcVReCopBFOZFMaPHq0S9hy5RbZtEoZlJnpFiDPDfgSUQ8YMlsP1qlJoC096KNGOT
VXX2UEdqpHrdkmdyVaVTm9HuN0TsZWnCLtCsdaeA5acbiddmTbotnaLfp1ozhWdFIG/faP2IZyIV
RKltsnaidBk66VJ2xd7U7SJt5MABPThQd91gt1fUG6v53BhV+EOYnQawPjKeB2OWF1XZf8Ufq2+B
A4BhIg9DF8iZ6+23YCcx+WZBhf7ZcHPj0JpGcTWnzUxdM5SaBVpRQbJnKoZ4sAdiwbyggzfqK+Os
1MTRqvENC3p4rhX6Lt4UxgQq1e4CiW6IchkO5GBkN1EdpVd6NvSxV0Nax3ZoCF7c4CaNoFVeFDGJ
IZw9duZcw7/QaZrc4bQCumOkkUPhLBf9zF5kLP/0+eD+UORsEywwq/1XmtUW0ZpzlT2ohYvVsZg6
JyDEsHfFJqjn9k/gWDXJT0nU0ggJ53xhezuJ8DpzIl5+qIxq2nUGWrQ8NqtyM6OiAlyKAm5kP6oG
P/LBXlpkwoJWD7CbTojDXftzKstzAfTyFXs4ipokFyTVhDXFLcLJpumYmBOi2Tmn5b4rnUyjPBF1
HfMMXVuHgJBUMjFgGuQ5WA2l8RGuo+FVi3h8WxZx8aBKVbvFFEWIUzKbJUsRS5NfmDJyDkqSKM0+
KkGdAqt0oju6GNk32x6HPx1xO6mv07N/EGnZvdqGlBF3PsDdDW15J4F1vtZoAnu65UR3+SzLOV6+
jgCCGhM2deLZnhOvnt3se4ICo2AmbNAo5VTOdPhLGtKGAJ4Nm1A1tL/TzikeYjH0L4bZD9/HiMKT
pyoaeCaD6rv056LQbH/Umvu4j7/mdktXs7Uz45lYEnpH49AUnpqYQ+vRjcUVYJiVBpfd5Yb6Gd0o
8hWqxp6CQ+SUTeleAdvkA4nJmT8YKp4jFZIndOPUKj1TKzkE1Bc7R+Q3llDLcNPLlLNt0mt2S7cJ
hhSI69qF7aYYIbqMntaI545hpW4TmCGcaJnBllK6Ax6lGef7uTbyV7YtaesH9CYfrSZOvw9Znrxw
XrRPoZpB1yejvcT5PuhL3KNIidVg6VwEE53u+LFEnEUkQq88ZrxD7JPtAF7GIPwHEUYMKJPdVxS6
GzajdUqHPa63LH7UqSPUypeqZ+81c6x77MEIc+SDp8KybEb+2Ww0aU4xK+rtY87kLekwy2mTmiLd
zrwAv5E17ZjJcfZmnLRXkE1asq4XZ3ihaX45Bj8B7Nf7FuXzl88X5g82QRAVkRKabAT4b3UE6Ny8
QAkTkzPJDDNCeu6cbxNHwuDC4XrZ1q2mPPijnK4tRKjsvVfXsUZb9GxRu2OQOuN1PscmKVYGKvhS
Cw9p20e0Hq2mvHDVD45XyAA5yv0lOWJsWz114E+zGk/OccoQ5DtWS2q6ow87OUEno/185zR54fWp
Pe7TMZT/ww4T/R91NVz3wBC01Qa8mpgch05aRxj7TYMKMBWjT2UHci/M8npm6xDo6mvWjM6Bc0v8
ywUxOTACrXL6ojjGqD0RaSpQh5gNSx5yO5D2n7//1R6Q0qpK+4IOkqVR6MES9/YJhWNPjY9V9VRn
wjg7IWp4xRHtzzpj3vuvL4VcFUWdqdOeUdc9q8JSDL1xI+Xo9uxA3D7tfDu1mkc9CeLd55dajbbl
rgQDzUUAjC7SWB/13LQeglEwqusu/5KPE0toUhuOB55F3qDCiVF4qYG8cNXVaPt71cX5A40I/f27
A4U7Gkbm1r1zjDvOEtUQWFvSEK07O1BRXGm04StjmHc20yhBKcolt/jaD/Of64M6YDO/kKbM1baC
MIKkrxZjn0Dx4uzJCeuPGgALYutL40uP9SD2S7uW/TY0q04njCfpbh0zM5+nQk0iMtFsYm+EVMND
wL4npqwY9bXXUAOkLV8i0z5CcBblRglzIHyfv7IPBiJcOL5VKLbE3a73RCWmgBFDVX4yStdJNzXB
JfsSSUy664S0L9mWPhggTAnEC5ItuIyQ5ZT6z3RciDaQWTBBmIE6RKJYqiTkLlHnbDfCzCUREOCn
/zSAkh8+v811JWR5SXgi6MPRdBO6vq4yYjLsM5rC4anuBUo+FnwfdWiyr3AqHXDrDaQJ1y3bXm3y
m14Jt/roqhcm/XX7+N2PWE1MYCxGLcKbdnTJM/fLpjF+xDZRGxEayp2ZBcXGCrvJr0b3dSqHarNs
emgX9u6FL2Y59P2zKvznd1Be5nFQcrP11aqo1D3y6ZZVUULF38EGbL/aFiFGeAXgGC/Jo58//Q8G
GWNIpVEHBoVT2eq+UczlZpEBpTAqTnAEgMAp9iO8AiiAcoIPtp9fbrW4LrfHsVq3aDvQ+uTKb0dZ
OUKgYgfnHpqQjrdnENuJ9rwPnOTCx/OXdbp6kA7jWVu6gXQi143oybEjDdCVe5Blmt0nkYmho6KE
EQZB/rVDmWomE5s6tmg3dtUboD91e6e3rHvlIL9OE9wgCGPko/eiOn7+EJZnuv5plKCW0DlcKLTn
3z4EVyqYUIB64hBUOK6Q7pu/JqHQkQAW4X2qCY7x8CZ+gBKoLskkPnjfLn2WhXxDwqa+Zji7E0Vl
C7HMCTmwdY35S0weq/Ist63WWT8z0RKHy5rXlocE5bDqzZEmn90+zm5D06EXHpcGWSd9aLC9VQKT
bTkZbJeYSR/9yoV05WBVpjboruZttxiUMB1afIySoRlUrrhBxZlsKNhdGigfXorxqOEPY4VaV5c0
xAoQXUtxBF7lnMh66/dWHCn+MBMT/Pl7/2imw8m/0H5UapnG2ugdaTVZhmIGImcP2rGhzYv42Z22
wI70zYz76Zo6YbdpONx4YW5nW8C4lzq4H92vs7DmF2T4gqJ4O/gAgCJ86/TgIAiNeC7I0AifU5E4
D3VhB9r953f8/mLI4/na2U/bPOO17yQSZdelxD9ga5bZI425fNPCvOKITtLRhS/+78bs7WelsYUC
WEKHAljbWu3RgG8gecfojx27t/52YKnQPFBWo8tqBjSYNOVJ1ps4jnKMcHUdIgTqiLTb0NdR7A3p
P7m8xZ3glJuylMxLRWjl0Ze+JTF8W6Wq+zyEVd1uLIw9Dog1JSSOJwtlydHYmsh0O6sN/pKDFTlq
cyAu3SEnrBuGkYg1m/iFrjODSz7u1aptY+vhwdIJF8zdFh2Lt28zcYcerTW5oIWtKpvOWdJw2pKv
VFa3xOF6Mibn+vN3ulqh3l1yeef/bBQ4+9oJztyUnKm5JShMFNZz0GHYu9aJ7hkOjWhhMn5+zY9u
k1Y80yU7V+A0+uqabBwpS4fI0y2jM0h2k82r6pDCuo/UBL25Oii9/TJXiB9/fn7lD2BWrB4AUnXU
DrDE16OqxsCSD30fHNE7BqTMdrGKYlGGbQ1J0YIcezuOgf6UdK18ippJd3dOl8H+d4yEFkIc9KiN
6gmk8PbzH/bBa4BHCQFowTigIVotIiRn9g3FSki+NMzQt6bFVrpgoAoz6344enthg7RauP++dZYq
tqLspfHrrmbkwsa0LtwC92aeBsATFGtfkf176UWvJoz/v4zLms2SvZg0375oIsOj1ins+ljqRTp4
mYgRzTakSe5TFMKX0qY/GFZv3u3qGUatTTWkllBP3DQ4slo22zFKSZaz5uA2qFEhSPxVm89f3Ae3
CE6P2iI7IPZ47moLhOgw0sq6Cw6JTujnJoIzV+yL0ZW/bBoa1YWr/e0i/DMrLk8U+i2bdtqpNg2m
9Xyfl/yVXoxH1QiU7JSyi3e2qtoMzgFnS0lrwe2KYdtIttfn0XBL3mlbpb3wJizT4qnC315s9Q7d
zxeHaCkssykSYAIYC1tujMDWpv3nD+ijt0KFgDow7BsMfKuTCLl246QbrTxatl1mfjdnpuXJSqWZ
gMU9JIc5zLRNUkZGeeFhffRNLcHuDPQFR7iO4h00I1OzWiYnIQf12pyaZj+nMw1vSUldFb3lf36n
603q8nJQ/wlOd0DhkPit5lJiDQNTcYip7HosLIYhsQaQrAX9lt6rMcktCX5kGtUkXRP+XvspBJEN
H7xXaGpxp0UkzrXIMT3KwvaFt/DBB8+kwg5aZeKDSrP6NlhzDCJftfgU1gH5qbmhD19Mtc0uok0X
ydh6gFIHhEjIN4HaZPkh/6wnFRvVshrBaVsmuksvGicLw0LYDs9WEub6uUtiqRF5muDftAg4IuU0
NqzHnjX9UnbMh/f8V18mNKyq1uqnkCo5qW4ej0fDIfLbc+2imzx8MLO2+/zFfzQHWP9caDXNma1s
wlpJi1PXjOyxce42j8RUzDbsCpXgxc+v9reqtnrEFLRsakwEYSwm4LePOBmpIBAetiCplflE3Xkg
PSyRnjISQqcWi0aStKWNrLSXZjAgM0rKQ93Yf2UCsHe5MlENzpYkryAKzmj+FD9olpzDOr9UFV5m
o3e/FFkhIwHaFRW+t790KZTZi/DjqBWl9LSwSH0lgFchECIdgGJO29rGv+6AMGIRVtRLH+SykXh7
faycnBnRPDFhUpl/e33QmZGR9a1ybDI1/JpLpfSUWa2e0moaf82E4tIyiXHdBThVBjopeAWjcWcN
dkw3M50eP39x72dCqj82Kkc0jaSrrw/nmZKESWbokCtzHB25XirbSc1ib6ySl5HqJN2t9n9QrXM8
UKkD8SDgOb5b6aWFzEpyQsxKHRBpVg0bo+zEHzy3zULKlN44lcT/tOSFlibZdSRiRxe+j/VJiYmR
PQZlENggaGMgsL19D30NFMvS4+REkyuELQ4gIYLve2itudxbvR36ek1LQgV28wWrTnequkBc2Oi+
/0hJvkA7j40cjLu6Ducy06avhiEMT33SZ9e6SIP9SDb8ydarS/indfnp7/3+e63VbNtYShKkwQy6
2C2q+8GQ0U2qx90v+thyn4koSvCtGkSdNgUacc/IaaxsmnoKbzK0eZeAZB9sehnp0CkWcL5N+2j1
GZhVY86TWac4P4PEK1I3uyMxrNxUU0AHUZ9G5dZFFHrbZqndQnhWiGKvO5pSpGTeSUdH3P/5l7C8
79V3+e+7WBNcqtSuw9Jo3WOH+Li5mmZUTZvMiVvCLDNyaP0od/6Ps/NokhPrtugvIgK42Ckk6co7
VUkTouXw3l5+/Vto8lSZFZWhr0cdre4mgcs15+y9dvjQ1IDLcP6OxuO/Xx6FLElttKfpDJzs2fRB
wd/U2PZhsYsbJkiX16Na6a5nHvF5r8qtDOlZX7jp8+3I+hZYEpkLOdie7hTdtDbKroJ1Tz2Qebsu
SDjyqsEy7kUWWtVVWs6EsXx+p+fXBE9jg88WGtJ96xQEOFa5iRzFkIe+H5yHfIzsrdYxwGKXMLqG
6J6bz693vuRyj5Qe2QJR6TlbclVXrgGvqCU6Z7R+zhAZ0PXG7aXT0kffMvttppQ1aw84yfv5RCnI
uyzUcj4sql3Z12aOG4sZWxlF4GSYii6sI+cTNwQuEOTroREN+SkZQDSdOSSdsxySkan2tgPHbvtF
t7Q3WZxC8G7S0Hq0ezO7UM09f3s8zb9u82Ta1BOsZEaZgDd1gLV6mcySq0lY021ZD8q+iY1LE/VH
r481mSMGIHjAkSc7JjGHThMyPR1by5h+DKC9bH9oW7cNPh8m5w+Uo8t6FYb4nwf7/v11buguvdvm
RyQ+iW+3RnVM2BBD6Zq/d0PZ+YkZ5hesFh+NGSbmtQ+86uSdk5OT4yyiB31eHdiRalR9NFKlQH3e
xqSpbf/99qgtkOVLZ5SPYP0pf+2Bk6JPFndokiMJHfjkKpUQKK/rCox+oLT175O7oNmQXYx97PMr
n92k4LzDX+BD2F+gRn1/ZYU42zTWMufgdi5S5Qb6USaS8NlysvRfnyeXWjklf7jNAPFPvsGU86fO
iQJNCrYrILEjp23R67vOmS+lT54NFy617ncRNKBYpenw/q4mPrdiaMv8mBFpRwI8WcDNhtwLt/Fq
BfYRm9ssuluWXu83nz/P850LGmm6xmvrGNcI+9j3l47zmv593csDFBxQFKMUHJhhOJDC4m6bJbRv
lAmKRmxmMGRFPL8ULOYvn/+ID26f2v56hOU8aKuny5U5GFXKnRdHq8DYvWncyFB9vbbn36pZpyyW
kIhY1okFvygpXp/su4Waqvbfl15/2l8j2SAq1qSRVkGsjr+QcDY+GpwvdjjIjVsxoqeYZO8AAjTF
DVu52rPV8VK+4PnuZZWpU6eiwkIX7cx3WUup8vBL1jCaWxt13cZCJBZb8v3s7ZK33zUGwjcS+OyN
rKZo53als8YvmFe5KaYLRf8PPrB1Iw3g+k/4w5+d318PRBAsIKKVPTd3U3yLmiH9z4I/tnVcav7/
/NrX2+XIQKcfk8jJhMWBbewiRM9Y7Tr3mo3h49zp86Za5t8VSNvAmif92+eXPFtwmLFATaMtWBdV
FBPvX7fekS5MiLWLhhUrnD8PuXmPQ4K33FjflJni0YX5yv4jQj4ZYWvmC4eDVTLBkv7+kpkZNRhu
B+cgavVI/vzPKkN7PKOqKrpnNqEAD+aXcJZfIlc/lPD9PDfOD2XdlH41Ot+bCMf5IsJ5q8Wu6ddJ
90crpz2aZQzVYVJrLy+cYZ19E88a4YIP6XQ7qOG3upwrbyjXvUqsKBsjRrKxGIrrTZFucmauVeKx
hboxkAwkqGjuBrFkG1Vg3p6Gq3zWH92u2omiO8oR9xJEza89wjdJyRHZS/HoDhzt6k7Zk52QbeIo
ba9KavvwcZGGNaXzQFZziS+fxBsYOp2Fv38BhTyTSvdtMRzO77N1nHT0CXnRo+dzrECRdbSbOkLM
J8N3VHzGFVrH2ZH8K8p1ZSm3Ynjqe2enjzZp96S/+xy5b7uyDMoIRokKehmWVZ9EQQI6xZvK8pfb
1L/qrr/D8n1lKewKVROdGC2SMIp2kaP8NEAc+RGemsYlbsqqQo6v2dEtsvilqOs7QUy4qw0vY1X2
PmZcv3DrL0RnZ56Vu0cgOwctdh4Wl4yKaC6o7QMSoW33a3SaAyEuW8eKD0tntvxc9cl05CNbu6ce
lmCrGr47676jmBug8lTM8ntirwMnVg5aEwtvNvKXDsrJmqjOo7ttVHmTdxmS6DxQnTgoFfFEWSbx
TMLFRWrciLKXXgqmwTNi/Tnq1KthKo9LXrwpdkRkZPmryMurkhizBWYziKQJG5I4ijy/L1M1Qzw/
75Bzk9GoZj+6vt3mQ3pfxApUp+VGiPA/SGWvZFb5ImzflJ6kStHeGLP9VFvl4Ktx/B1J+Faboj3N
DupRvfVzUocrBJD/IY3Lg7KI9mS33ReCLD+372GsKK9hHiMEtMjZNKIvE40H32kBtljhfauI/+zR
2diRetOgbvXGmRz3lEQ5P8m0xePsE0BkO6R2dTtZZBY7qeYN43yzLiKAbMFe5AQs2KRNGtkON/WX
mJixVuZfKAscLQJ++igMgDn6gxHddpO5L8CiqAgKstx8dhTnpiVjwzDkY1V3IDNk7tly3Lrz4GPg
Bl2l3ygKm7oxnwPCobeyt7ZW0R8KEjIwyb81VhmkiksmbbMpphBq1rJdlnifFt2DyO3bdnBvGCX7
Mkp2vaUfqSFsAI3e8P94Sqg1eOx/9mE13iqV+BHny4umDCuPJVAR9w3xfNcISgpJEwyi9NV5eJuH
JkjK+BDriV/UaAeG4ioclO9kD5UecrDbtB5uNIaRZyKnTPtkYyoDzZH51iy0Yz2IwEVf5WnK+M10
4y1xmptedPcyl77tTsE01fvJEj6Ul7fWaJ9lNFxrMSJceDGc8WcLna3Lh2IrR6LJHzpCTBUeC4y2
Xea0gS27l7xSaGuWX0Ynf9QSLCT0n4ZRWF6cmw8TZFwJeURU5pWdmgGjBLsGxdxGn1fgw1Wy5Hsj
MV+IJ911zfo6LCdQwn439/ptU8cvS5je9/W0S0OwG7PlUxF9XOjDU7j+YShz4rt6+FWTqa82zb4q
l1cgMRAo0gYGSGWEwI1GA/VoKOlKoqWbk9uITbzXVPrGsK0p0NM1K0qYsFwm4Wt2vMlzTQl0Eet+
2g5307R8Lazi+zxYN3M9/NdX4zE2UoTLHQAfFsEt6/reSUw/oauhmUVQZNm+ddTA4RZje9zmon5s
rWHCquugKp1iJPrpXd/qL9o8bpQ22pqOgs8v39eq8zuKUr8qut1YskUDu+Z4Q822WG3Naz2Nfox1
iS9vHF+MBMOhE0q+Dgv79YLg1xkOthXdFu0Ik4oUV7O+TVz9gXd/TVN48hHDLN5YIz7PLZ2EzeVb
PRoPhUHcplGI+ynRbQ9727cEVEuSNwiily4wa+1YaRgOgabvZeSonI1Vf0y6wFlhjr1xM8FWjjQg
6u10ndM90kx5rKP4Rl29I2OdX+Vai7DYrg7CoWBWpcnkuUq8N7Ru29kyBTIXH0YzP/AWN6T5HZpF
Hiye1Qat+b2KvtjD0lFt3Hw+6ql+jPvqSsTdMyb0NyeCUdbHvW9G1vUIHqsR0RaADgKKIhjsCT9v
tInr6WD05POF1YNYcXVgViBgHAngCMqypaPbfuP1PmWxQsomB5HKYAinIXOMckQOnm9C17lCHvtN
L3SARbn9PYxHTGq5+ttR8utRK36ZS6556Ay30mIOhaAwmePbTIaI17UKLkzqaLkormXGdC417JrL
eBjb6TaszbuskVeJs9gexb7cz4blp+bM7XEw0Vsh3Ia4RIWHMlNYZ6PX9eaxlCmm0ag6FksIN8n6
DoLtPxqmG3OM9uisWlia8Z6SLl6epPGMRcjAHiaMHOOibjtVPqeVswNadA2f4gvVJp954bmWzeo7
oNw9JPGVkdWs4mN7A6T3S+gIDCLjsO/s8rea05IAlwuOTgv7zZTb96Ec75oE19DY1Azz7jpSf4s6
/zmV6ndRYxLBWuE3VgdAx6Q9bOz7GVOPbQbatHQrJue2J5UY9g18mHSZvw2D4OlX8t5U6xQ6oNy4
WREk2uoGMwwCrKP4ayzESyZjjKmsQvWosotR9vCDgtkCojYxu6tL8bgo3YNuT0cODE9NHk/eaNF1
LOd7qLimh4NjIx3lVndqVknjV48ZpizKe4nniLsM+sb6vYzdlVwz27rsfhqtgyo5OvVlkEUv3Wje
OXlyMHIHkDGei3QpIV5DvYMjvdXDdodh+VEkcgs47NaZls3MN6P04lkh8c0XRnxTFD0d3u4OeN1d
o8jXdAZ8F2a7LM++tIAL5zy9Dw1nm9qSUTiALjICKkxf3azf0zHedbZ2qxTDrS2tG7MdbrNW3w4k
w3pxnP9GtPgzm8bntpDXmDDu6mHxiTY2fKFFtxVOarurbNLADRA04bNNibXoxyDNqusprzdFEd6N
Ak/CpKQ8y4WPb0ZsMh+0Vt6CQ2Mb1O/LlPXc/Zro9be8LW4q03oEfnMXNsWbCt3dK2T04HTZPlPi
F33ud+qwSqnJBxzT6RV9tiRv1XkZKmhbrvva9vKqinE1hAnCGbyQg2cN5dMyiLtYG96SRt+6Yahv
2oH5FR/EbhmA4Gn9SofDw0Rj26+iMnC70W+KyrdYoYuMPSIHTiVTdyOJ1t5M2XocJvbIhMvWRbZJ
a2VLuqNfWOpPPZW/HX1hFMT5o+v2QNh64Nh6P13rGuG3ceL84vDNxqHago68NYbl6MDfsEv1KjZr
JmGl/eGmCQlurnqn6NExGkGpy/i16nkpVAqwhDW/xz57ngBiYqjxy2r2ZR6qXmGU9P318cmY69uq
dg5YQ7+UmnLs025X8H7XvWykxQxbG5p79u85qpzZdDyHGFPXvztpencNxx0nBSClqERhAG6bm9Cz
k3H5rSNqGYKSKKgL9ZgPShUkEmJApCJjCvrQJ9cMsbv0JJhrFEWjcPLSsmkPuVoRIAaRjdBrKPiy
HkLKBYs4LkbISO3j+J/dnfwI+u3ESHJaZ5y9P85pIrbdtLX0g9M7pJyvbHC5w8so5uNYWmpxoTK7
/u/enx5NzuI4r5GjU6D9w3T96ziuFKpo1VJacFRH+2meWHRGSJ2BlfbWA4mAExoIK9kZZZzuZtrA
F47oxkcHZiJDQI3RXuGpnzQ4+3JuIigXBt3u1B5Lb15cnJgsRMV9Bz4g9pGVcXgT2Ht0DKjCaTak
IsomqJTS+llHAuZhRUrHm6aOVhcIeqLlJtcTXIBDP7Ymma+ktfsc2UG5F3IiWntKbWfxkLsBOzCW
YVI8zWyG+dkQDTZCTGfRlmpUk/hV6ZiL14Uaa8kM1qDc2dlgQInuIesTiweO3ZtDxWXW6vLRwYRX
lKX5s5uwBVock3SvKtEcekWljM1hGZNe27b1shIFU9V9U5KletZCmjZHpKmWid1qzC+lX501isj2
WpMF0IphLaIq8X44yWYwnJGmFqh/u/btmamlrsvoJjGtBliiIn2FLSFtxU7uPy+FrJXSk5FF7YuF
nqojZbfTwp8S63VUZro4NMQZTZ42ZPOzWZbj7vPLfDCAqe2gxEL5hfrrVNeswYRdxGxwGVuV9a7o
VHMD5Gt8HI22jHYdLlDxZiiFSAM1jop5s6oHf/3zb8Cvj+QQdQ465lPcks6WZkpiwz4k7dzdd1Lk
T0mfYW8Lc3NxPMuOnEMxawjzWqi39NK77PXzX3BeVUO4BZGZUhfPmm71+9fcLhWKwy6MsQrTDzBC
HGOpYilB54r2wgP/oJy4CslRpAFQc9B6nhScipQ09MYZo5UZXhBgY31Vl0wGMgu7Y9Fp4CGLOdzM
HYbEbqn6IIHojFVbKzfMH/9oGcILskp3Gd0GsiFKbyeVbdHiDk1yMDBRmVjE14yQOBLndcnD9kLh
8nym4kroxdb6OU2qU5W6GDJ37oa+Oai1gD46z0K7ySc21yJvhW9ZNF0+f6cfrEdIYlbZFaYXpsfT
b1ebo2bRmf+ORpimm7gbV9NHTCdkESVMKaK4fCAqyt2ChPhu6SkbDDlw089/xQcji6e75jBRgyby
+6SimSxlCw/aoutf6nC4qXiVfkELtPdkk15qiZzPGavGyl2DSWjYswa/H8bsJ9QpZmgdbIALYDp1
jjfb3imjSwKDD+4KExaBSPofEqBzcled5gxs9YzkSCi8ej9hht9LMQ83jgydC0vcB+MGYR6fJHEj
ZJmdZhAZQ5gsRefoe1PBvWghens1xsbalWYyPAyLYV/YxnxwvbUUzMNjMqTVsz7jv1Z0d1YIKbKr
eR8Z0/I82EP81urlGj5vNv9h6hkubFjOJ2A4FOvAQD1P2+yUWaWpy2xPCZjWZl7mjQsf1tdtSJlt
Zdkb9pnGttTVIlCg5W+isL/0Jv9IoN6vM0iUaNgJ5oA/RIz392tPnZ1C8GCHChxnFYE0GiXuigzE
IBwS0zkmlk5lhl9imlvUy0W/c/H9H8qpz1AuL1jZaQzb9XWrhHl6oQH9wTij/WxZ6xK8Mi9P5so0
XLQwBylwjNRwJJnWrtPIh2Wr+m7ZZRdmqPM34SL4hxuwDjN2U+uf//XmGy1RZZHpyr7Om3r2BtWc
N7KkwF0uc/OsDimhCBpUSWwmxTfqE+o/eimYjCFxrVsN5Bn0eE7VyrDZELznrbNPjVG7y03TOpLo
IR84kNgXHuwHqxB6DDS86IZJxYNO9P5mBUuUE1dqAXbM0D07HGLa4CkFoST6YlhZ61krIkvQrPBK
h7Nio7rjzYik+M1xK+PSnZ9vs3DssX/ly6MDRPP//a8JFwKpQkPEx6Y35quYPGXAE2zfHRNZoT7G
dzJbVD8r9X/f3/EYhMaShKyGgXYywDgPdi3OrRjZezLt4sGWAWF91VPXCGXvIF+BYRJ/r0cCKD5f
F85FlKio8bGgoERbRJf+ZJ5BPg1yrF2iQ0rimR5o5JaVvuS/mHFZSHGVY21jF9LLvtwr/bRMfhPp
UbadBjl9i0MQEltXFuD1iSZBbNmP/KnX1sZirPBi/tOowr8BCWDM4wtdunVsvJ8yEID/sd3RducW
Tn764GRhDdYjojMRLbcKJPabUoWlQ0Eo2xp9Kzdsj5ULD+x8KkADsyIUDa69ptG+HyKpK4l8yY3o
oOCi2VdSgeVW2koQD8vyv1wKsThfIOAi9Q9q4K+JIBqNJgXRkx9XI9vOaLXkQVe113xq9H+ltjII
GH7oAU0TTfRpZ31JWNPStgn3NRJ/ojrzxehg7ozil60k4aW5fn0vJ++N97UeFtXVLH96WI0N9p3d
mDl726ps03cSN6u3+mCWxYUH+EfmcXIlFLc4MtcNLtKvk41IMRWARUIjPEzV1GBJ5EgH2ELR3GLT
dgoEn7BtDN9OXcGS7lTV2+ykDr6xJnGCSk3xdbVzxtZb7xuwQDULMDChfl4jPon7ySkLxkl6qKfO
ubcAHKAh7YrwoddL546oxPxoO2G4bDgaGsbm8+/27BkiTuJARknF5aWdEUORMpZSmmZ6NIepjgLY
HrURyCEe/5nnwIUsHiFGe4b9mXM3Cq0U8RwRni5RumC/ra+RXro+dBKqqZOkbFV2l0T6Z3uf9Zoc
SwhVY791dhoYykgrXauhwk4tx3yLZtjsMWcSWo/I2urdIDJahP/+QP++5skJe4ZrX/T0rI/xiird
GBp7OlqH+dhc2NidLe/cHLtVajVsxpHgnkz1wzC4ElVSdnRKRU88RKiod2wJIEVGa4gf3v2ZOWGb
psLB20u76fMb/fD6fHlMFcydZ6FecikLV2/JccgNIe/Aa/Y+biBJ2WItH/e16Y/hmill5ECdNG2+
//zyZ/Pnevv/f3nzZP7kPDl3swpM13VlVGywn6WP4dA51PnDGSH651c7WyL+PGwDtTlqFfbvJ28V
Np2zpFXBl0hCTZMYkx/O+njQC0QRci5pzo32Jcbuh3eIRAs2OXpE9rPvV4g5xAXVV2ZyJKZrNRLD
NW6oxk75q53jArpwh+fHy/UW/zh72K/wjZ7McUJLWHOBqB4IMhHtZlqs7rtMIRcfaXWSpmL09HwP
dpJ15bVFXFG4qcrO7ILJKZJLtIXz7Rx5jLAIqULykteC4Pt7F7HMRakhaKy0Mg3qadQCuKXxPnM1
ZTcnVbGzl9XkUBdoPvTQSYhWr6ZjCdNsi3ekePr89Z+/inVbyfEb+IMOj/zk51QpimpVGVisjQYI
o3TqazUhfirFVHZhrfnoUmt/h5oCpWeyGN/feZ7gaujHJSSdAnqZF0IcVXy0N/19lWTDz8/v6/wb
ZjkzwSmsRnsqVicX60RjZRngpWNH9uGT6iTh/ZwP9Z1U2UjSprEh4/OVH8KltSLfbujw/g+3S4Vb
w+DFZkhYJ79giGZXavir9xxH7AOGeV7nLBTQ5NV4Yak7/4YxLaFXdTCvICI9tZcPelQQo0sIYqqb
Te0NVtzGV4trtodKzG7vZXE4fmkKrVcvXHi9h3e7BzaV0Oxsgr0ZRmf2XLg8o57PJnl7aW/+7OO0
fp7HjoEcFbaJgEqac+dDj5sN+jytEV84B54fiVe31jqLrJ4tioInUyViMNQ2C5bKhIE7+pUghMQH
mBbeRTa1FF+iBng1k0bQwonH5FltELtu+sqAtBmOWqQG5BIWcC/MJjK3n4/Aj34cDwbf/9prIep2
3aD8tTkd8grdSkV1R9H02NnG6exqL7HxvER0vt1JzLFPpVSQzrtQo9nYJM9OtNtjKMuaO0n27EP0
2gPqmC5MiOuF3701Tm6Q+mFArPtm9/SHuUlcYZi3zUM5i8YJsDQZ37VBq/+dXM3ZGCMEznxk/kAr
3j8Au0RWgBAdiTHs6IdQU+reE3qePVALwruI1WS818q++2cvMWdyMBccPSiVkva+bp7+evB1bIyi
By9+wCL5EksdPhtTTbwdKFr//vwlf/AoNShOVNKx9q6i2/eXkrKmjY6L45DqhXOfp1r2pCxS339+
lbOZk4okEksHXwFvC2z7+6vYdqfIYaTsbgoj74O8bhWC48o8JQ1vWKOkPr/c2eaSy6HrxJeKj2Et
G76/3DIS6DfOmn0YpQOGIiX8hrgytwVMOBCX9RS1Fduyz6/5wS0aICNwnLINYRY7uUXTamMA9LTn
ooXEuErVhsMEkgF6n4iDzy91vgRDVaLjutpbgQ5R/Xx/fyx5oKuU1iKkEXekx2ZWkEpYxDbB3o2T
EwQU9cU+CYWGVEu6yVGzBqn7KvLtCUpbj7RpnsLM+B8eAe4byrEqk8bZUjxRqBp1K7EOvZESyTou
9RWkhTiAfN9cWJvOt0Q8ArAY9BJUHSTJKY6tTHnYSyasA7JHsdfykni0Rd5aLFA3OvxpHznCguBD
ap6YWg1Vp7zEwT1bO/gJtGTFyhxG1StOZgc9pQlBeIV1aPPiZ5eqNj3N+Ds4zjT1cH2q28aJ200Y
ptaFo/wHw5slGey1hdGUmsHJoqHydmVqpu5halLh10tb/6q0yXKxu5k90RaO3H4+4D64U2I7hMDu
ZGCqO1WCO2SUgThlHpTGYC0bOUbhL1ciBPQQPYzfbLWqDC9MqMp6pq00xYX7tc/2QgIAC8cZiseQ
nvRTuLFB0LuCNtk6lH2ZE7/mTtYTusVU+gtqz5H0355l2ogVLNZh4Vp7XW1DL1IaNfMSkLxaoGgd
hpQ67p9gyGjbuEQ/NNfq8tXOlTqDxtrqu7Zx9adiSZrHfLapT3ZCMcG15zBl5xoCfufUDa56rYDq
teaaGoMaMbrsGZkal44eFSsbf3Yu0YMweCikeQuAlYOyKGSrhZKdU2Qb1TZ3R7NH0RPVywZZV+He
aREH7Y66jdxYVZRmWyefi+cpLuD02nV+5PA+VIE5ivxO7fuy3GhgJWzYrlBboBplauZnmdOZ1/Yy
i59TuApklyrBJ5aEkQAFwVJ6LNI88we2VCQDJcLT0CT5mDOne0mYRpBWVrOVaW3dZxGRkEqvyl1D
aOZRNmX5yr5T3yWVYrwVzmxuEZXmvjr2xKh0yG68Et9I75dAmglVVMx/7lqYJp8ZvhRqpyCu9feT
3dyufVQXjyyUm+pnmAgraMM1g0kHvTjWlDWNAlTM2MK9LqL2EvTig4+NnSl+WqY0jIV/Nkl/rcVO
UzhE/jKpuV09B4uD7FtBBPzQU0V7ISZhulA7+GhmAzEGDQgzIw6Q03ilwgr7YcYldGDlSPZ5SDys
E+fak6lDDXV6I76nKqps6dVrPtI0Y4N69hLsjK3NuvC/32NhNzQcQaClTrvgFCbploM6uUAu9yQR
Abwu597jte8hQW8Gp7rSze62VhVK9ohxPGs2ryI0EoU9bKaiC9gGHLpOblUFVar7NU/pPMME9RSA
ESKcxtu57jeRIGIVEcBLRB9Ay94Qh0DLROBJDt5oEewCyeDNNqZttQzeEA6/axzGfqtU6iEt1Mcs
M2+Tagz67qczdwfRaQ8djoW6Lq6JoWEr3Qbx5PwwW/WbiSjGb0pVbqdy4LNslydDLeqNwwksAEF9
Vcti8NDvfB/UKglmtX02ojyIOvMBwNWuKPLfSgz6WpaUz6McuXEby+s4c4+5LB8QgUHF1vobORgb
wqGPxERdmwlGhNw6hrV67Vbd29LbDzlbdENHS984ha+ofJ8moeZotyhQRmGZkiBbl1eRyeGZeMJH
EDkiWHTEpjMLO52CZakepMi+rXLHvqoQvyImNYtDn8pNab5BxN7HSduQvFH75Di/QoIiUkR9SMLh
vkTbnjUkuZO0geBe+2J33RAk4XRrOZ0/tulLVNRfBXEfmQ490S32+Uw5lbNB7yWpEdDEQeCVbFIZ
i70ZG6/M05lvVkJha7oENPaR4rfx0e3IDRZk+GUIzfAz1/DyxkdVGGt9xH4cYTb4Lav3tixd5zZW
7U0ukgdNVeTOKePFzw13Y6HdPTYGqoxRLtvcQdYNsSXkx0xfujl+GxQTJwHG8kGT9UEfrQriXwMr
ujKm+6ztv1G5JbBxvkeS/SRRy5bVEh5kqmAeAU3ppVoC2rgN6LfoQdvE+woyU7qgwchydoglymGr
jo56GRP8VxJRjHF7IT0zX4++kqgzwqm0mshoEg4C+sVf7Ex/UxXrOskrjANt7WemigAUk5Y+fQ2d
6qVPYX2DflzABdPX21jWeHRa92jx2/28yRsQppY/xm7NMwuDMpNWkFTL1pLtSy6iR9J4k00SdjRs
kqLw0IJlXlguEhGNJL2yn2/xVROhTt3a0+Zcg5TevppTt53mamclxvg4GU20rciBXVs5PyaSY7kK
ptqQKY8B9sd1Q152o+q+EPIWSe29NoVHigv5c+Es/0U2NOU+JQDdBNO/USM9cMU8+4NErR320YSg
GMHuUip+FyqB3QrpzaBPMF3Q73VjSOF1+xAvsRsUtkZCeN8rsMJBZRBo+zYUFCbVgYQZYY7YfZew
2FBXUa+IRbdutQWFOcdkfeMM6iaSWbHFQbPszbpH+W0QHx0RB4y4cj1UmED+El2p965KAKds295v
bfldrUai1AYGP3D/e61I3ipDu4ud/mhqxerSib1M5x/Aw07z5UsiOGX3yKUB738xU1JjsD50sO/H
2S8V+0EzJIZAmuTBDM78l+pEL6bZJBsMSvWKonwy4LKRIgA+FltVM//Ok/jBAbeqh5QSyBD9Uev6
wWg4Gk8cPAOnFkSS5/0hLmsdWw9hxbHIHc+1kmcjJ/+3Qba0y2r1HoF5vbcndfS1ultuOxDoPs3k
7VBpD0WVHtg2/oYWeWu5bENBjf9sF7GpivgB4dF1lJFKHBG4PiWm4aPXJPF7Ga/kiHq7AdssiPjN
sl4hDzvxwyK9rmR1A9ER1mxjDV41itvEylUPE7rhjb2Dg0zlyZVdTa5t9wPWR0QrP33tTPttXSTD
Tjy7pN4eEIb4I+kHkVMdo1jHBcPFPZ2VINbA+9dtZ/kiIn+aXjdB7SmpECVrB1HAQ2BmlXNjmfV+
DGlKEKGadtiNw2JcqwzbPrav8iL+kfeSmETzIJox2wyt8bO3x92kTrtJAjsB/IZ1wRnilY2dIFWs
vndhyqIR7nIrx8KfEirZIgPuo/ShwQkCNfumlPOmDgmFaJt7p2y+p7qz7zjy43+KvQ5Th2HJ7Wgv
yqYKx+/hmD676fjUhktzpNgd+9lI1JFQuufZaSOML0kNm52JyLBLHnV8VWfKQx6CD7KWb9qkYm+C
EuT1S3i1zNF/dlMfyzTqjqVtvJZUzjeArCof1WW5zcO08rQSkk2JpWpv1OY9du9N2mTXSeS+Yl7y
8XpvqCofZgYHSMbkPypdhANrzX2cyEC01ZMj5J7lYI+E9R511qupKPdGL3HcR29up38dbe25Wp19
FA6uyXm4iZbysa80rK9mvs1NDPq1fq924+swdEGPNp2DfU8EtxVfu/UsPI6pxqYa9a2uTzsc5I7X
YwgMdKkm29kuH5Oi27a5/TM2QjwIBKfrRtZ5+D0f586dt8M47ZysubKcnhZ1Syb8ZDi+1mrfF6l+
GQz9VlexRauynDepY73RSHpWKjiJo8ZnvmDjwIbXd54B68WrZzXcuK2G35NaINkHiO/yPonfzHIi
LZgUCl+s3kaMtpVXFVnqu3Fteyk2Jn+xRIRhaibrtyBmM2bPr49YR0h0zitJ2zYDP50187gtyiL+
qhechszUCY9kuJPGiddnnhINt+FC0c7SnnEL1TtnRGrZTmRyO6VwtkbKpFiORDbMuvMzL2H0KQoB
UjiPtyoK8c1iJXviTUwMW/if8qbrkVLUEpdhT3q1S8qu79YOKdS9s9akHPxn9RfNsSBxCeNZr7ov
ehsJD6hl7zUug0W0xWtCBLze1Q9/kMkMx7v/o+y8luPGsnT9Kh11jz7wZmK6L5AA0pBMJj2lGwQp
UbAb3j/9+aCpMyMmFeKZiqiKYtDsBLCx9jK/SdsMW2gEADFiaZkFJgvD28KyEe6JKhjoEB9jG713
U+8U7H35ElbqRSdLl1olPw0IHrkxJtrl2BuellMrFiM/Z2b7zNKPdW2cFDV9rlers0W6QObyuo26
YyRXRySRrs2qWvVBYLAq6n0ftbMXm4Pf6vqrOVsBoXxrikhy80QlAg16f4F+wjUKz4Eaj6gYGXm8
zQHYY2SyDfum9pq8fTRF+J3sRvEj2XiptfLWSJtLy06feik/DmN1DZn6ixmqAEKVt6YKD1mSv60q
EPhDYC4emTtTiG0VQQ/K7asMXfuN5AAPzZrmC/HoTatxkNCc+THX2VG20g+brugOWU2duijK48KH
KuIJglonyDxDfkgz1sZpNX6N9Pp1jhMe6WIHyGtso2x66yU93ahKOgXaEkLgsQTlbX3IbPsW9eiL
UBneCqfAFBg+1VE1R2xo9P5LbPdsApxZfdiAV1Ffx2jjArUOxUov0oM6rgyCj0ltOZgcRri0VSZI
OpLlYeQky6cCgwhYHYuiCX9WgU1qydLt5cJ4oYH0va7H267oJ1drItMrEuVhoJb01g3r2vhdue0c
Yc08sQ8UiVBetIPXDgDo6hImMSnll7AHX6No1eUYw3k09Fv6FMdaatagYX3F3qbf0IOQd1E+7isU
bP1KpBR0YGNwr2NiiyF1MqOupRt7emK3Vj1qntmEEbyydAeybZ86I1u3npl1SlSi1hyOPqGo2EZ5
aW4MKfyGSDc3KZztDX7fj1CGT6aI9wTyoFbaYzspP7BLt1xnZOJgEgKuYkv5DkrX2VVJX7tCnbWg
mjXbMxYq7NyCfpCV4JiikXtr9BivtOHojW0U8CTw6q7zR8MqBlebB6zZYba7jO+gEqFz4maadGRC
+7U07KcuMu6kCBpraPRbq1aBghE4u7BR9rU2P4XT0BwxISk9u1nIC5zyqo75IURY1qzovkjxXkC0
gBgqdRiWl4PbNeVTiZHrJhzMPoAbKTYcZMO1qQwSANhcWfV/3hAJaQMN+46tlGDYbRapR0KKGqqF
UBiDxifNwqPcKJwtd691u5XQI0pEzPK4fx4qiE5lngo3MceHIrdxP7GWaDOT/LSZ/MMspJsG04RN
NJTxFv+nXTaZDSwucLg0sHbjlD+Y+fBW9zpM8NaWAxFC3tHxbqsFKDCzLPZNl5c4NSG7gE8Lbobs
aE1PbqIeEntu0BXHFF4GxVEgSYwZFI+bUqBMxvgZtT1m25Le2kfNnIXfzqnlT2Sol8Y02rlL8RE+
YdyonGiK65De4+gwT3a0s2XcFFFEqr9q1SirlxKnj4NPOoKt0EhVr0dnFdST+rZk1neAY1mQCOgG
XZhpR0dvpKdIqlBEHnv5RknG8bnQm3Gbp5m6BWW1+Km97uNOtbaa2U5+n87DReiIKHNVoShX0zgl
FFSKPRS0kOLhunGM3sdgHo96u59sL8b37kvcqXW9Seses/ZJ0gw3TfLuCmMneydXw3ADvUIrrydz
IiHPVZUZxaC217JRRtteid4M/ga85m55EIWVXJvSEN8ZBuCXiCr8q5ZK1IJgWgY3p/DeQM3MNnqV
pVutMMedanddUEphckr6uHycEqPYzl02b5GyUrnhkXnbJEgvacVsoyyQioNuh/JGE4p5aArUaPQm
cgKMp3Cu0bt7A0AEeXxY+YOKmilz8PiHpnb50RT9cK8UUZe56Hdlu2qq2+vZmUe/gbV+IScTej2a
Jk1XCqBTLBZJFIfOecZoK/XbKpsOlVyqPlmtcwwTw6FnVob3RhtCNIyB0mB5JBW+ihjuTsV+3Vdl
kMuId8q7WUjKpkVYnm4jTBHNigx/jk3Db7pe2Wbx3Pt9S8yULCXx5dl50alg99bs9Ew0GnyqEV0D
KVfVLmDvckchbGI9OqSHNrYN6rxFu11ahpx5W0KvL7s6MBIx8N5rptfqkuHmvWNv5UpPtoRw7XF2
6jboyaRPqLrN+yKCL5xM2EHk4IY8nWB3UGq18poytzzqtfIpXlSdXMecb8CflDdxlvBhFpMOBHxC
bS/RZT1ZVtxuzHroLvrE1oKulJPLfor0vTNW7Xqp5mlRGrvedDIaZVNBi2HpVkoN6TL1TtrXX3Dc
0QPG1+lVYg/5NqxXC6JFIZATKEK/tKfYz7Qh27RaZXtgiArSq7ToD1NB8lLQk/nihGmGWKrQ91Kq
SQFjovZxBE3/NenqBQ6saUy+gLseZCMar32tOm4cpgf03TxjkhQX8SESpho8lkZ6L3RvkZbLRZrv
0k7sR8cmjmfjNenBq63WD2VmPmGSRz6fH1n5yRyXH7UBPR06PgIE9qO01D9yyb4QVQp1UqISwVX4
CYD7w1QYsIPEeMu0/LGwnW6jtdGDPpoBgu83FBYNJ+O4XSn3aoObXMsL5cl28cPEOtxKtADp7Tf4
2vclLm1Lmh6UpjpFZnKltf23Zi79Ma9Pc+t4FuynAHE42e2Q9/CqqdIg+pcP6gK4Al0cW1JPWSug
r5L6RcLxQ5q2HpbagUUqugE2+xWPZ08eh9wTlXJJLXM9RMWXXImPdVbvzVG6Tni15E6sFPGpcqMh
JgSxWxE9cdV6upgWfWelM4g4KAr1YqleYtoP0qLWblMq+zA0D7Mp7s0O3eaECn+Ypn1fhhfwdzpS
mWSXaPWbJVOKgB5x6YRvIUcwf1uMl8YujvPieKARbTcyipqZ1ATDS2sRNLFjZ8bTXlHDr9E4DhX9
nGbapDSfPbV3Hp1MvmJw92yFSAIZ4/SUC2vCSG+81acMX8yWAZcmdnXSvpVRv2WacdmMhuKTLdKu
GceDMlv3g4gfLVriIYZ2yHBOPnbjV7I6XuKk5ydt+6LAysZyndQfuZTYjSzzzV7GC60cvUShmMCh
XdBzQF0zzBTUIMoADOlDY3ffHaHt+366YqAZ4Dd2iikGXWuIjY2ucI2FndvcGWutYJJvZgkbXS6h
Pdd6cQ8dbHbDtEc8ejXfAqC8bArdynZlY39FZQ7BtykNshYicF9T3ErBYNCVqsoT6suJa814IY2l
dAVWqXdTfOTj2jo0mn6QBmPHGfwkVLofloImRhShd4gUQE9toUfQkFTwvZwlNCNDIRitWIOPaORO
oByLmZSHTuKV1tUHNaoQtZZkaHTKRcWbQbI+Qq2hKoAI+MyQxS/kMbC15KkZ5fuoib+g8kC+sIjt
CBQpBkXrShpaoKBaAA+XSG3EBZocDq10oXqW1lHSUdB2SXEpTSbzpLyk6sx8pzduFrKCvkTeggOk
FfUqEJLAKU7EBvQPQUcdnul9XTf4uYtu8eDKwgk0rW+Auu9Cp723JBPpdds3R+VJtfrv8iQfeqne
4MB4XBSD4i26tac8GBDbcWOQ0Xze8c5Ix7c0nzGojKUL5EcKDxO0ImhNnc4ymgjMZb5G0XzCTu9C
TvVLBC79oc9PmhxetZX8IBFK0ly5mUKouqN9ZcTlSy2nWxvql98Zs0LIQuneREXBk9YzKbLF09ot
mZ1mh9SrDutaYmZTfWsyO8Bp4XoOrVclbHz8AOG3K8uVTYa/hbrmeFWOBPEyONeVKL5C32KPY9QL
Q785gS1eEOEcaho42WW3aokBgr+RcK+k53bVYQhDcK8HJC7ym8oZC39o4GCa8vgdjedoAzPkpCZZ
AyFPxLt2pDCjhXtILZL0cn5lBvEMs6v39H4ULsZF7QaPPKzFiRTHuojyHbDH63J0nmxHeiFt9Sch
PeGU/JSHOAI50eSZCQl7RzuxqO0rFbtCt1aMt5VMQGMdpV8zb75WcbMfNUgZS1M4FzF7cUOvT6cr
PDubTLIIh1pvkpIqkOyHVvYqGwmFPtOCMhI13af6Vta5UOTmR626CGNMxCT5R0bD2DU661Jtqh/F
iGvn0D7g+B5UDn4azngRyzF1ffcidcTJuDzlSdu4zGGktXPn0/e/TqR49qsluWTkBgcdcjbuy8GQ
ROAvlR8qhEbXnlHBzJNrtcC+Igy/ockAG3ZeTvjkXQ2QtdHjD2zwqUFEWSWY7ZKcvjjR4sE+cbvM
gf5SIeBBp3tGoUSanrJOXICvJCSjcV6iM1Fj6Jnq1TWzMtKtGj1uFIcsRpOO7qmVusOwftckjq+Z
Jj+sXaghZcgI689YlFvml24b0bfRpf1QGXuxQCNTy8DQOgQ7jO9GDKG/LmYa+GILgdGb6HL3zbGL
+lMqlEs1Gt7iYn6L5dITii28UYkCBDN2hRbVmYtna0+o/ioZiQ/s41tsjON2UY1Dr8apFy3Grczc
okUTxmVggQyDiWu0MOgSm/eloVEahsslOh9XiDVsLT5zY7UEdSN5BnRJMS4zEQEf9YMR7bbVsgtB
7ZdSjKDNdJHo1SoHMKqeWHIa4mhKObq4kkonpjVUXma5cBUUNFbGeBuEqHTt8ngBCg5kdT9M9qWZ
LwiV2JWfLdk1KiK7JSRKpLr6hLOWu8hkJxUqynlf36GmfKXM4SMt94Bq9TVKmwN2HQ5xN3/T2+SY
UUxxTnt0YXxHUi6TXiYsLnRj0ggNJYMGdPgYKkgsRDrjKUDoYnodUJXBs0si1+i4Sdo21bVrPQmv
Zau5dAxkgiZTue3ZlkXW4cHyhETUpZ6syFd5Zxl3ciM9yDh2LtF8mNXM16mXlpKhVYz9+lBaT0Vd
0+HJ02tEp9gzq7OohnTGsEvJ/Zy69xeMOaYIOdexf+5N+pLyeIsAvC9gVE8wphXLwm9Q1p/1mt9G
3MlrooeQoCWb9X07y7eJVaduHUdbea0BBymALrlDUGePZvktp+1tmM9fDCfc00UMhomCP0kfOr3a
TrG5g6vtIlixVRoVl08qwiH/BGHwExF0Pu1EO1+BH4nrCwrS74fMVmthTC8r4T7rtXorFqsKumW2
XFWnEwKVs3kwp9YMgBDGcE9SSi55baGFQ+yZsvM9NZiDCVtCxitD0yNUm8/kSn/3CZmBM+qmIAWz
eO6GoCdpq3RhnO1BQSZ3UoO6fjOni1fP9OnKqNK8zJho4ysd2cISy57Q87uJ5MTraVxssgjUNx7x
adBNDT2sFC/qP4NEPoI0QCgboM0hToLKMc9QKZmsFigQl+FeJJUIljrLfXVaRk+By71pUfXxrB5x
SQj2ZSANy2eIoI9ANgfZTOblCrrPqG+foXFau4fzaC/OPslQq2BUa0t3+ZSm1Sfgq484r/frnO2U
AR5XKRoj3DlJW++cKOlQSCrIIRyLuvcTRNVv7qlFPAYHgIj6CgV8vy2jpC44RLmnI3OhKztPaQS2
cnYFYZ7UdxFYKmd99aQuHcQ6uVP2f36k6nrT3r0W6BTCV5NhaKC0ClXj/fpdJ1VmojnSvjdDDgDZ
FvNTm0ZQXboFZojLuYI6zdguQoC9yCZKcqcyvgolUu5QYUD7XK3mBo0SsxtOtMXbB6b3CQG7xqrb
BQ1D9IMr0Vl+JqbumUvr1mPAjhn/yYO26UuU4z65p7/bKMCnkGc3Vjq6vT7gXwAdrVQtRmOX0k6b
LeSFJLDc+Ib1PVIsn9y932wVIOBwEuBZgu+1zmB6bT/2Cz6wyV6aiyXel02Fsl+L/H9FXG7kx5nn
9oThdxQdOjnp91XOKRhEGfJamw5S/g3qTXXqIUPR2Ec9qiLnkHLIil2odqieSLhLbLPOxNsnMzrd
2ThpbowUW1VjPWt2tWn6PCfXLoHD7/58aR/tP3AzWtW9FRDbq8z/GdoRo24mxMlUA0GLm50ZS7kX
FdrLQCq0oWf7A1HBJzZWc4DLOfvStIpxTUNP8hFxXpckYZsCdPAewUq1/eQB/wZB46z69zSRiQcf
ETSSjhJVmNrZYSoz/bAocrivYie5HBnfbtRBqbGjBjiGMt+oXdOJollioS3y51v0m4cPVQCMsq0j
72+dxyNpGUQDkTc/TNFkX9iclmBd5Dww5Uk6/Xkp6yNGCVQt4FqMB2wbPOAaRn7Z0gqLxUYPLmZG
+YaGiqQwk5TqOlo2YZMhGGfNybeuCQvhqupk3ZhGb/Ubuqxr95aq6we8b0SIEvwlzKBBcq3xpimu
0ZahIhnRVYnRt3Mk8zt0Yv3LJGud4je9Njtu21bh9zxvJJJ6uD0KQ4RlId2VYgQIQzBEzkZa8vlW
xS3kyKFVvTZxE31TsUF+q9HcD31FLqya9y+ZkBBNK1AGKmyxr1O42N+sUCxPYdbgb44SajUhZZiR
lTCaIcUnZN5mYD4bZDh77YmqVvywmqGSgymdmaHAZ1Vjr6Xe6NyI6TDjVa2g8RNFak51JXfIojrY
GNktoxpbzk80VJ+QkbaDwbGXY6LCxvyCshGqmxom775RIDi0sRanuTGhewiPUQlBrK1QBm3I1FGd
7CD0X1AegrUJm9Jg1rziCEqrXkEB8K4+c/353WuIAMNqyAe3k4P37My1x5LgHMvLHro6UpxL9NDK
6hA0SeiGkrss1SNlO5EiQvlQNsab0nxoNNFsC40GpFY06SZDw/Dxz9txPZTeHRqQMU3UclR4Mivt
+wxS3tL2brXRHDGJ7PrrRm/kbds35n09C6b9+rQD+zbthFV9pgj+ky37YWUdig68OxRPfkoY/fIe
OBmNwUZ1kBixElqK+O8EjLyQjNMqcdJpOgBsrAbk7RKpEl4Wl+Kxw4LjtHSV+cNYE6MAYExCejSP
n+H6PsSD9a7A4lKICibKNer7dzQz8krXK6CghpEws0FBOpgMqzlJXa9+kol9OOHWpbjxMOJQM8AG
6f1SjZwroVSF2UFqBPBkScCQY4fTG/4kxv3uSYOyl8EE8y8iq2cLLVWiJy3UO9DuyVVldwitlkv6
KKu5cZdDAfnRjdXQuPGkTJ8crr+7nVSv0GJl2iz892xpWn21PDS4zZIUPlimMjlg2s2UebRuvf15
Q//ufrKCuTKZcYA9Z7wNrToaRV9wiohyeU570gpS7BogxJ/X+ZDt8dwcwha8D3B1wE3fX5MeDxiS
2mO0svqiTTlJE7V50oNIqnvmeb1GeI2A+lQxJV7dTt6fl/9witBSAkoPCYQtqqKcc7b8gKJZotRM
UkcxXKiNPfscNtKVPlqhZwJu/GSb/nY9/DNgS+irdcDZG2E0ySjXwKdA4WAG4lQjpIFmQDJ4iFvt
OQPd9EnW8rsFgTqbaFBhWGCd6287o9zEkzUB+7HkOfNbEYtwZ5VANbxuQsfaCxfzUzGB32weR4XY
ZcB7sSzkV97f1ZK53hSpKZUtJp438cpoQqCul6rNn5/eR5UHHh/CFmwe9hDcofWN+SX4SVNuTxbX
dCg1/DvJNPv0DcFZ/RipWg5uwG4vWjksaUFUcnwcrD6/A5ODU2tv9jdFtDb/y5yRlKPP/X0jK2MC
FlzXXeEI41np6Et9st0/nl6rGIVjy+hxQMJDRO/9J6Zb2BpJpcYHycC20A/j0bnMi0RadlkSx8Vm
oJpkUq7OAFFFV/PZirSe7wqwsOCgLJCFLipl0t5ODbXH0cnRRrgJ6ph98mJ8jDU25exKT8SslDLs
bKP2cZqYYW/P+wTf0MqTnU48RjMSV9RcKRLKnzzI9T17f4pxWwBc8xraaCydnxRyUbRyhxPnvqJK
udG1DgOWarytVWhZUTZq24gp2k5idrtpI8Vichp/5rv2uytGLYTXm0qeAHv2ZOzCyIuYALSP8zG9
W1Sg5o5SSSc7zz8TH/gY9KBR62vnBb0u2gbr+/PLtjUtJTbBVuYr03N+5iknJ9BqoUunlGBeYzxj
AOdw29QsnkNUZF7/fLd/c6Xwtf7bNu2nZv8vy1tNOKBTIJDixDss6POk3Fnd0PkFzhP7Py/1IfwA
5ORaEXG0EHRAKOz9lTp4UFbmoLT7aFoytMks4x6JI9TRZ8eyffBp8ifs0g/XppPGomRCUUCGCPL1
bMGSxD3qULTr2UQomI4i031JH6Wc9tXSfxaBzrIB6hyORixWIQppysoAe7+camv51Bv5sIuSqKjB
jIxO6SmpBeCDqlX+EXZN0QdocrQpgPMZEe0/39+PtLiz6z3btZER9QIPYVwkJi1jINplqFMjlyGD
YMQPx6V40GFl4aj0XZcXSXMThKBe82agVdXDULQ3oToJ+5PAfPbYuS34C5EhIVZqcXvOs7GsVBk6
LrG+W6KckVlDZ+rB0KJ+oWunrGl4M4gvf74TP72u3oUQ7gTZCpwtemJwIM8yCfy4l7iZynk/TtPw
mJuCE3wVgIm81tAWwbg/U3ovSUD7eUqe4yvRdRETCaekRiK3EdKFnhf9EVSI8SU3KhVtjkS6iFvb
Ea7cVDCvkjlkxoS1eagwZM+F8NNC2N+BO3Qd0k5JhJ1BndKJS2Z9fi1MchukYKkafa3Ccgx15mVO
AF7CrD39+ep/0tHOrx6DYdQgVjUv6pD3G7E0SpKAULL3yWKqmzqJ4s04txU0GtnX5rgEZ1uJbTcY
QOeVovYYj9nBHJXF/ScfZH3Bzj8IFkxQIjVTgUR7dnDA93BirV+KPWrEuebHQPsgHKAWfRlWUb8L
ozjJt5NsgCaba/pqfmwmSrmDagLrJYsWpwhUTcpRNIcD8Rlb82xfUiCp1Gcq3QkTXaoPVYI6Uawu
g7Ts5XbqD+gRgrtWJTPIWw6WSQXY9+e78SE8UP1QkVCZkEOj17AeBL9EWr0QgyrNobEDhA8ntzSr
fQTTY9PODFtwrkzRtum0oGUc9dnS55GBSpBSCFlGjRY/lZF6tnZRIm9qx6m1w9WMwV006SXklWag
LK4iwC40Idt68EyrxDyVQccwAJ13lGAaHBA/SXNE6ij7RNrqLDr/jAsYrPFyoj1Ae/fs4EMPMp8F
4PydtHTyixFlMCdw0gpmkZqfHARr5P1lH/7XUmxBDYw15cV5y3OOp6lT4kbbLY4pgslhIqcqkRlw
yN3GIESCNp2mTxi6H9cEivlTcWoNf9Bk3z9uo0aNmJHJvEvVurq0gRPeF5Kp3qcFQz5r7Ju7ELTl
/7LrxpWuXD38ozj3SIHPRdY0qxC5UZJBtsSFt3nKnadEavInMSfdJ7p2H5/f+6XOnp9ZRNjX9LG8
G3N7CRqCznGIFXNXOfEUffLunL2rPy+LsQOm21wSO/jsZorOQqlWr5cdXk+YNU6m1j7ZsJ2C3iiX
L1OTh59Rfn+zIq1TGUNVx0QD5JyxvxhGBU5FX3bMW1Z/nrHchlYv3ZDCDdj8rKjnP4eHjwvij7eq
ha2eqQjEnmUPTC+ZqXdqvzPljLg3VKMaLKh5PayDAN1PoMuJT5Zc3/p3rwUaLsxWECXWOCtpyrzf
ohVmwRYYdGtXjUZyP/RlcoxjIz41AtE5N5qb6Kgz/thmi1U+GsMCgfHnNf+fb9N/RG+Ab8CGILTz
7//k628lgw5Omu7sy39fV2/FXde8vXVXL9V/rr/63z/6/hf/fZV8a8q2/NGd/9S7X+Lv/72+99K9
vPvCL7qkm2/6t2a+fWv7vPu5AJ90/cn/32/+4+3nX7mfq7d//fWt7AtE9m7foqQs/vr7W/vv//qL
ucAvj3/9+39/8/gi+L1j8u2leYn6lw+/8/bSdv/6S7LVf/JgkEiWeTJ09Fah5vHtv75l/XPtn+ns
NBkPcnbLX/8oyqaLWdX4J9Nb7MNg49vI2Km8sy16yuu35H8iB4HspUEIVCgzjL/+39W/e07/89z+
UfQC4R7kO/71188a7H+2jsE/tBBW7r/DB1h5+O+3jpXLVG+QMAK5Mrf6qhMOZWDCL2iVHuiT+SIU
r1GUeLFw3CGrT4hsXVKVd4zQ0CuJxy+JBWV5MQ5lqEJfKo+zhh+V6MU9qIP/1Tb/+VlJhlatBIT4
VePclb40tcpIE6cJRrxUatHdQBnfasWp1qPrsTa2+nLqLGn3y/P8+479eofO2hHrqjw76gGVs433
7NwYMsOUBqltowlUp4d+jzGG1EPKvYyGeQML89B2va+2XzvEpqvsoPZXGJ3c2XtTyxhsJn4nA+VW
TCb/n3yu99X135+LDSVzSDAkOj8Lh6Y1mrnnc5nYqQBW96GUHFckTFv7QBn8JRnQfcQHzv6s3/Vz
U7zfNPScaFqahFOD/55FcaMqm7Sw5yYAZuFWFewK6DzmkFz3jB82cxgDeuthX1Qh3mOQjOuww1FH
T7fGJKBujfGbPU8G+rwp9JP2xp7r63QEkjrNdxpSBuXbYvQPgL+vUuROMGI+iRbXKzoM95rcUnjY
6BxALjWRtG0T4HrKhamyg1MIhAKaXdJvZechURo3s2MQgnRkwsobFuvBno1tB97aHhS3MOtrXV8u
oK+v7hLbSqq9tjQe+PXbigpqqS/aBolXnF6+Q1Xaz7GSu6U97mpYLwRS/oI8Xs5mg+xBf8uHe9S7
bm+qIYY8QJtsc/4W4f3nDlUNNmzOXHsQllvFCjXKJxkYie67E4DNACMAkhi6s7zCbImzvDCFxKzk
TgTwz7yds30ee0p02wwXRuQryRZvaOqmrPRz1WWHOBCTHmJ8Dh7NzC8BUnUHkKgR6lSROz8oCzad
9+a4KVsXkzPHnZ8S7CLx3ZsQDHAbGEjJTglRWvDU3nP0a+eQxbtc3Ihpny1QBLSNnibUXq0bgVFO
C+ATjAjEc6gfqaZcGeQ7CpbzNahzgUJDEm3U5C5LrnJ1g5+MLL61PdKsmw75rGnTQIwkn1SDHEY8
QJ8mqK29jooXPnVdMBeYQmHIHuQCUA1gkE0ntjDFitGb0h0YNzwKaZPqWSDJNw3WFjEA32uEJxZ5
64CZbbBKCcKawOfpYVDLrglSxr6vEBzUtipDX5SYxHyBembtIAlxQJmBirGFNs0+s5LdxPVU0W7W
L2j5SiGg6m2Y3EzjRm03cr2tk2s2XVIdYVxPzm2zPIvpcYrvomS/cJewmU1QMO2SkNH45VSqG4nj
GmAariMHZbyRnSAbjnNzYQ6wW1wj2rTfY9Bqn4EziGa/2z50dzmKMAKhef7+FJiiuKdnamcw9C4y
58ka75w6gq5VuFBMEiBBJsDLzB5Qrb4yRO61qgp7fLkyovYWQOw1jbXtUEs014k7U7Spye367sHE
LUua7gpp8CasaxQgeGtExJ1GGZ+oRGB3v9WDsVnZCk5/qoFbdTr0/lL25lbblRN8GcbNNYx2jf06
5W+wCWCJp76Tv1l1B1IJzGyGGRrksHjczpR+mMltAI/lbSCBCVO3ork3whMOSrJOqxGKb3STdq9L
uZVhnRU3k7iTrJOTB5O9U/OrLAtQKO0b7HM8VIU72Nh9fh0L2NYTSA6UJpVNOWNuWKjBqC2e5pw0
0uXwZLe7ErO9/GapH+TuTp+f9Oy6CSnOVPAhxpPG3LqecMVJvdGqmMEuB5RKICX4dWLsYGtvjeZ5
Qryhggn255NCWxP4d+Ea4A2qWLTuga+ROJyd8QkFYww3QQS1tLxMosW3rlItbPWYw4BtMS6AAeYH
PZHYf0K+lgl73hSyiWWR+Mo8X6pxeSN305XTO68WouJuk40/QnrVOwRdDnBRvuVDeGmoJZZpDYhN
AMsjBaqf6wsG7TRbfFvb6SD5N9Av4O4UyqtEZ1+00mdWNiRJ78vzNZ9ZW82kR9TmjG3Pu84poVlP
EicJbEAnHBBicHvJAT4C7hVeyri4Uf9dqAgkJAM9b2sqCVZhD5EXRJ8NJhCIOjPxktBfGd/xVYJM
XeuvUqxcye146YBcnlAc31higTtTd3ip9Z3bSdk+jqwTXUmLknty8wIZ2hSuuaMt2yoplSAKHYQZ
aNCoXwpme1sD7LyfFUe06QRvlCQ2eaq7Vg70H5qnUbeX5jHPSbUKEBgwOKXd4JQ72YrulzZOEAio
fVRjpM2ETyZI0Mtq4o3KujYPlAHxPbkkZkMGwcMTGY94nHkeojniSgwVCN6EyPxUzUKaiXboxtoU
FDU/0hWAfIs6BNtSjfiG1A+J3VyU9FeQJWVrSvAGPIVh/bHRd1kaV6+lOvceLTnbE3mFDL6SxXdy
Md6okqwe7Erom8aR8gv41rNrJ4pxPyeUlVDfigtLfRXmbJyY4aXwWaGfz018iRP4RtUT9RTmhnpC
LebBjMxsV8NjZqoyDL4lgBL3OsorXQpuupWgVOMRBlJCMritxriHx2seCEKBiSvrTYpB2AkN8Mde
0S6LZWz2s9FoEIAWFNzqyPErTb6OtBrED2/HjdW0T5oA8j9p+LIBsQ6quuxuraXuNvCsnG1dQ4XN
UjC0qvwQabnyGs6IFvGEoFlE/UGH76BozR7JlGGDEiMOb+v/Tb0q4cQ4xpcSQm4bs0vesCLuA6kM
5dcuS+d9Hvay2yxGEjCo0C9TGyxxXkRvQ4o2QlYlTRDTadpY6lhf1qHyaPMwgrRvOTDK+AW5LO1q
Fias+h4cd4eeeNDZ6JXYuHYw/HoAEGNDORpTaK2N2EI/+x7Wg7V3gF4HBH90tZ2tEsp3ZqYcdFG3
nojb8KC0dyRxW/A3De+4prrQfg+R2a6475zT13hdcsZri0h3Whc/6PIM31kh0YN4cmtAIvOsMjHd
zGqcrTZC8SyNaG8UxrQB1NkBvS1v8iqEU5o7R5yQXhnudn40qqqbjngKcx468DqLJVhTySEu/i9x
Z5Ykq5Jl2ankBMiib34Nw3pzdzPv7w/iLaD0KKDA0Oq3JlbLbkamZERVfZdIiMt9Ie9dd3MU1aPn
7L022YwUHlWM5WeKL/aEtpi2OPD74VXGwb7SnWKN5v1FJaTZ+RoU7c5xo1Hrj6lvkOzG+RnnFVy1
GA/43EI2c+61m+6kSqSK0oVo+aFOC2RpP97NjdzEosX+bW1Eg8mzRDFtVfXKzLtdZmTt2iyM31kf
ja0YhxN9e8qKYloiWVtGVLDYDhnp2weyhx9MfPqcUSSYwhsvj460eDd8m80G3MQ9M09skU3NaWY6
VPJMiDqe0zFIl+lQYARY5bFWPtb1VnFTvAtGtp+8S3kl7dIJ3Wz+nmxMaCX+iBXbwqEe9SPoOCPK
+4AExtm7xLX2UpoqW1kaaAlnwOcsODyreKQnEo/XhqZMxPQYrjOVUL2ZsQMmHah4UGTzJhk4MkqV
7lLLFIAbZI8yXKSrtDWoybt82lpMZTq0KjughW1YJu2rj9/2wNTsyH5tRBgcealkucZKwbFpPQni
G8E2vo65TmWcnEX9Y+epE5lx/N4Rq7SrlX20sDElNpyhZSDHorNe4hqbMtSBdMtbOm+cfBBb1V/z
LHe3SzUTjNPXHi6tYtp6fIVI9JfgwyaJ4eNmfKICFEiYDG3jMAY9tJi/CSss1gK53arp0RcXoJ0I
doRPkwPZFjqPyRCbqYHyYnOngE9BU6DQ3VVDZGvokhkTKtZzazXL1pbE/qUwW8K57XWK7Z40Y3mE
BIP9q51H3HTTyKjMbKhmbR/XMdwnwQGb9E/ByEjL8HqHfZxqVLhwYz0iLQPtfSYzb438kMAChQeW
1yvLmr3I/v4Ny4iHAcqQCsSKc/y5Sp+BwjGVUJMfeZ56ZdtOV0ZadesM3Peaq93GHPt5p4nJwmTd
bnMM5Nmc38zBwzMlSR/qUzGGtNbJJ2W2t3YtshacZYiSugW7bdcwNyrvaDFmSUy08stC/i5wRjyE
Yo0RgEgFAPXsO+1edhnbGqICaAvm4zSotwIe/M4LtAgcPYICYCvM/SisOoK9rSYnB08SSt0bTzHQ
DR1fL2vzG4uttpbeQusujiPuQiWQle4dG9606Vv7zpuuWpp+LXq1jR1Kx9RV3Cg0rpCqsPm1Y/np
etcLxVgMUdF53BwzhMdJ7mHPr00fj+Q5L834WFBv652eUGnrWdQkMt54HBqBAr0CroHIgaYKccKV
1k3iBy0J937U+u2dM3Rr4pNlWPC+hmQrOtFgPpfY8PdjaXcbtKxbnMAMSUia3qfj6J7TbBVL3Tpj
YbPCSdzos5McsOJbA7wj2GPN3obRdzJQ7DDVZVSfar6+9e34TzfSYoiBm+2sDONK+qMbhfYoNC4P
Bb9WpnLaIee+eF84o3fvuoF7nIvsKHwLWSPqGHQWxiHuFgOk3kL8400+TPY0FAz/O5jtHMgOBJf+
26UGOWkW1J2/f6LOZiinPSB5MFjnvceuH1lFoJ9jt4HxD3oiGHV80LM7R0ugXeM4Jka91p/S3NT3
Rd15d3+/5JSrd0k7djgPJaSeop7osTi3pdKX5/725e+f/n5pxfw06Trv/PLS2hJTaFXPv+4MIoXg
Xd2N+q4wj6q7GY1uVLI2z41Nr1fdijpopzexv49nkZ2q7l0Fk32HOI4A5Ju326+9OJSNqW88FydN
OlclvBMuv+Ch4EbF7RKZbZnvA5JH0UvWZ1TJwcZJASliO0e+LDhyz+ntCxzDrZkn9SktcXiMbTJu
XdCWHh7DY62P3EgDgj5JOO7u+aD3sQjG3Zhgy9e6AA2E7dClnrUsZMR4KeyhA53lBY9Vn2hnr0mP
N+7XpNf5xxC4cdhIMKnY1uEgKiNbd7yema+Kpwp7Jb6XdnwnHBjsWxP5U2U+kAvqH1VQHP0kSeyV
3qo/ejJ2lyR1JBAw6CZjlvdQkUhRtxoNwr8uLjU1z1PD2uUTVOpgDd5nwe/g3LRBHE0aW3Wglj0a
5eRQAhmiJ+Z8TzJVu6DulntQGJByzJo4GknItJ577TG34hCYfk61RGA6s6PgJGMumZqm1yEsHQGT
olJ3y6yduNEtJ6+x43UKnyXKu+WunO3uhl3C29vnW68zukvuBCe/9Si/lPZZ6uWyg+Tln8tGeufc
06sd2QR/Bjw5i99nXC1ZJE1z5JdkXzvMI9cKxv9a3I5IOQz3uUMIOO6OW972ssmcdliXczM+Dq31
JCs7dIuijbyejskQJ/ZGcBRkaRVlC+78yuqucwvGsaIlRtkP9ERI2Cu2nb1YniKkTgT5Ohjpjs0Y
PqeBWy9iiY0XJ4zQW/0FhLO7s9M/EOeSPRm2O22+13zajLhftj3rPaQG2zqyPpmF95wEc7BuJ/1D
ZtTF+vy6TFUXDcNK09UDWd/BjnyZO1UbSWTFR2Vn/nrBIJ8W5Z58wk1lx3AlJrUxlJWsfKVj5I8H
oB6Di72V7FgSrGWiE61CxNPKk8ZmEcBrVA/tJ3bLHyhQdVRFSbtcpIFHmBZKJ2zwMLWP5XhRp1TI
zezVp7lt383UwXWnHNLyAEBwSX0lVRhEnEnINoDPIYzf/WC8xKCJVlVRzRSTDQ2o2bibMhKWRytd
D/BNIzk27Jd2/wuiyJGGv7JHfyt7/9Pq5nfPfAOpVoeJP1Bxm9kl0LlxGon3A883tFszIQS3PJno
ONXMLLpKZ6Zr/CuWoU56L3fLnI4RWXCHvhjfGlUDSrWs0MzVS2O4MGLS/oHwTzy/zPs7c/ikQO3g
Wzh6/07Jd2Ch+LjoxsMkKWfEawH8j70ac4lpflVD/5KY86mqmkNaWZ/kOofZxNzexmszu+2Fp0nP
a9IBLtZJyDnEpWJT1h0QtSmb1lqiPxIsdRlU+7gYNWVDHv9g4CSeQHEEQxPBKzqe/n5rb07StUd8
AdrZ1aJlQPlIw8JPjddWz6t3KuWTMRJIVZnN7/KTWoSX6wJWTN86B0WVv5TOxsVM2Os0llnBUisu
rkVseVk8J8v0hiz91QWJgXu0pqPJ3uj75BdRTwntZ7AmrhvlB/XvHWrvZ1WVd0KY8GriZ8wlO7+Z
Q9OHpQPSb2eRF2cZ8VvmF1/9wiwOtTwoSO0n7mMtLBY4N2L5Mm25Zsby2Sn7cXIajOMM9cume7Gc
/NKgywxLJ31URZ0xf1ef8FVPQ1ONBxmX2LS4QYvsO/YywOfWA3yXndV0dYiWGJO+/WUbYAazfClw
f8hXpCTpSplAWrxK+yEBlBcZtCFQ+ohL926qkk89j6/KQ2NiO5/C4rs4XMK1cty7LT/I45TnF0PV
EYAUcji16lIHUGaR6RNbIriN07HYLe3yCeEpDgfjMQCDQ/RGH1CyFGWvNmTpoL3nJLLLve/L+2W5
FhoAgtv3a+b53vcp1cxuh1cUl3jgftWldnHql1aBt+vH6l5Dh8WCERuPRHpo/KzAPnh23Oxec+0H
J0mfnJ41syxQMKAiHG44JDux7mBmhVVpPw8k1hGV48OG09NjUUzgQWrzEW/FnkmxvYZ6+dSlwC4z
vwotF56q690ZHSCCxixeGpeAJJeyGd8Bze9uhoLlHpveXltGfuN2Ud6ktvsCWOrL9vsprM0eFGuO
+1gWuJrbk24SCVzq6sPq3XWPydSFEqQWjOqrOKnGKJvpsWblG131Cib6pyEpLX2fbWOW7WrW23mT
uwwKOE+31LaYbp2Z5zhMfAw7WOV16oeNpQ7oQbPVbDnbIK8fiyJ74lirN0ssgPuYV2Wg1kSZdEL1
BIF0fKGc/+2Za6/jUfH5+yRSSu1VXD6DaUWDJW9kAwFuQ6XrYs4f4KVxy7erjZ66d24hVUgI66mE
VbQqOmLDde3HyEy5TjSaGHoArThhLKFl+TYWeB8hvMLAotwUKaRMMy1P2Fr6MEDwQcYpEfe3afYN
wwmVxtPwR7laUtJXMe/UAq5dmxCemvBs2BKjaTbp08TMZorcX9VwjHJ5U2P6L2VFSjt8nM+/v/TY
avdCNg++g0YVztUZKqfBMGXPzbkIHa9ONlniBhvRyiN3KMiLyZSv52S+003C5lxhXXxjbomAL8TW
hMLNrZ9hiaNPoZM5uG2B5Cyzzeym7e5nIBmlV/3M0v4o2ZowOq6aQtu4MOuwwb+5av7jBcO3pvdb
hPN/Kjv744x3rPpDueiPdu2JUE1/skp/FNV4yavs3vbmkzv6H1hcjJWRK6o/b2uMM0AyQENx57Pg
icEiP7W4y2258q32a4Cz6QhCzmshD7kXv1aoE6R7TmwWNK1aLqv4/Jb0uze5WDt49MHSvhCx+SMk
bTI8tSuZy5NsetqHcfrrV/Ubr+nKctuPceEzpqp6M/HT66k4NJ39x5Xar9U3D45KB7gaWcqQY+k3
Hvj3oGl/SmMjblLiJfgjfR7/pso6GkW8EhZwgnUS4KOe+junpEWBfQ0H+yiDcKrtZtVK82y19Mxu
A5ikNGn/6emqSNNNByOv3dZ0C8w+jdrBRMrI1SRp5LfwimeYfYcsw/I/Zus8S04xp403wROXs5vC
CR1fNaWdGu3JK2B32DY3Yu5fKBwqP1p098MdOc5yVFgbGo7kQkVNXv2RgFRDQtPZ8jLrUzUpuqyC
LmeQyI3jtX8yENfdZDb3dqsf0XRGmbNAcQEqzDUkho3NJHGK/Nh+6TI+eE4Dlmwz2jIU0ipv6Mk4
bAsZkxpfWA+z0q8Qj+jwZk+9ik8T0Nsob1xajUFncfUiXCQQ+1JKCE9j2MJoCQufyqtrx6Mxp7f+
3gSOBOQRlrtd7H/ac2kQIjzYkewWlG/Lr/Kr+8JV7w1U1srNsnCZ/4qtqGtoI1KYqDEEH8dNWwJm
Nr1zX+Ac9VumDfh8HkQ2fwZNtevMep/KYl4h8KcjqDl49Ed51lkOaVxfp3n6drnZcvIk19hlmllO
7bq1X4p8Mu9trjxrqK1rPPOveeHOYLPnZ3NgROEDKbNjuAxjoeG5N54SjnzCttWHHEw3CvpChDPJ
kAjGjpMGKGWM5Y4wi3TTZtNPJdKrrff7234yanl2g+TSSyH4CxgusJChClZLC/vwIM05jQY7OCoN
3K5eY/RPaG3qzMZ9Tz0B8O2ozpQKlQdXhBUQor6G1KVB8pyIQGyyZnxwJPLKpjjwEkD7GYGTEKL2
Ug/y1dNtsS5iLVmbU7XVFMJigjWhIlOBkMHe7fIOFFCjP1g9Ije4IEmYvDZdxVBRT1/h0OEv5nLW
5eMjAU6vtwcWjzQLZdWuggx4vbMRk/HlQf3o6FWUCQDPWOk8J49WYkMc43QbXfox/Uk/dCrxAUrq
dx79cSt05sjx2B9Kiwo+WFi0rMb3OPmy8+6sJOHvrWb3G7PfAvKvI+InyQj1XEYeG3pYam1nybXy
uoQd0pOHEUZ3bhvxqgdZiSMPOIuKV8NA0MYC6Xkl8aVOXv4LMzVbtRje1k45Dqvyexnt1zzYlrVP
L0encT2ZyYFQpydR1596u8tE+ehWzDzc/NuL24OTiAYqGsIjswhoHJV5mMHTywO80KpgQmXbP5qc
0xCiC8gGOT9bOM5Xisa6Ry0AOy67lO74nffjCJ0zeGxjipugmZ9Tsunzeu9Tj3Sqpf3vmZSbActe
Z/rNDHndYa+W2XGSyW8FzWLO5QeI1JOIQcKI6hso4oNJRirqkmnVDAC1xhazXYevM3frk+3Jp6EY
foH6re1JPA2N9ZmO3Xj7dWItguNC9XwqBuu5B4DK1SLdKv+vkffBKy3jAOTQ0OT7LL01tlN7kzqc
WoOTUcEzD1aOuS/USEtbsz61sj8HU7zCR/ChcQEB/SHor1CTBCPBI8av4DK2L62T6xHNNnAtm+C7
JGJthDnSz6hbGmPlme9x1llnoAsbVWT7wgb8VsXJBUe0t3JqDgY1Tk5Yuf0VzdopN/QjssrvEVQG
ipc/zjQKRlXNEwjtcQ0PGEaaZnB5nmzKb939TKbuhEn2w+mEgtZH413PrDeKiWcRGESqUSSEiSm3
Y0oT/RZftoz0I1uap2gy/GUr5+4hH2byIRp6SW42wUkuv3yQ/GCif4euqRhujt06IClA9vo5YHiy
iq1gjACgHORMJ58oQDAuisNvGvlNJDjB43VX9hFxV4I9wv4m0+SC69Z2OmCHWoV1lKpwFUwVr3yC
UnxesrVlm4dZ945LFaeRDWswGxd1EDnmvkV6NJdZxKvMM1ajA9OzsiAgI3R9VHn87lIg4uOYrrPs
vgeg3CvH7l+nYouS58+SlT0LP07xqybnzo9d2v05myn9ZAW8am11DgBP7ugbOlMMRZfSikorPqDH
Mrb8sIBgZj1gKZX12bdkG5oiuTi+4ruUXF2UEamMv1SXzoNTD9pd4pvPbmdwJIzMAE32Szh6f+Ck
PXYifqu0AkYfkZ7ABukJxzcwiQNJl6nPSVb86EOaN9tltPZNEp+XnFMFtnC8rux+2Gm8NREbtla3
8CvpwIOysnnIKiWgvfhwu+Y9WVTPFjPe9a12xxb7jBf4MqV0d3J0Mln+bGXNg27G7jpwMi4V+ozZ
qGkeUiN57VQRDlXuRnOyvLX6xLukGd9DT79n9nnQsZHDRva3i9McKLMiYAfBMZfNY4xCcMMYZwXW
eDgA8j64gyz2npnK7aybj02RBmFZVw+Z1j4ky9xEXj5dSCw66UUTNvngMRbmAHIlB3rSFSQI27gb
DCPb6MrLzoTCdODLxZehdxu6Ff65SjgGTEZbmTmt9VS/yBbJdYcGvvaISe2B7eDtlKu2nyMzL6pT
5b2XWZptmIcf5xwxRR98SCuGPwy0ZQzyz2pm2AXgYTOhreiDYu0xJlp7gjqhSnkJDXzXq2WG06Q6
x4fc9NlXIG772NLXXJ/KiDEcOP8MkyP1RD29ubqyKDa8t2Cb6cQ1lkKLBr36dQxl7DtlcIc1s+8c
How7JPNm1iyPdZpcsqEWa0m4ymocEUzQqGVRupp3HB1aSMHCO6YvTdSAqNvSt/i2neDXt6LKYQwy
L4wsCAFVqDyXJPL93Qx9kxqq2HM65tHUVTykjuN2Ke50DVVEbDyU7f3sgcOuU728Opm9JYVtjQCE
12Y0rsrU3ppYLSFIo0vQ40RzzcOSGM4tY/kyTPoZyYBE1d9aDx1EB+AE2rVO5w9hdkfcwepogAzg
wkKYX8rab3T654NI/FNm0TJaGhAfNAV1BFmgjQEcJIx4Gt7K7NEzepqtE8R9KMg2l8VSAQoqCEXa
J9qH6KZs7WmBi/6PFAJWHcWi/FOPYPoXa3py4OyHJkkOZzP3T95IAntNaPmqtEcSnyV1aGkQaGVP
H/pY32eiH+/HAZa2HsyHub4vJjejdKWgNewP2YrfpOBMEBonRTaYn4uY3hhf5SAVH4aJAWBmw5sb
nUyEaSPeDYwhex0JTNmbHzMSCR+oMldNZeziinZk1j1IHuAJxuZFF9Cxib/ZAL//9L3sDulysk4A
8VCRxh+E4S2hO018szk+dgRytumnNdfVLtPHBUu3Gc6Y+lfODbDrEOPS/QRieu6VyKLM8854DZ+k
5keGhVqhstfSkG81DCrRfS+e91TVpYsgsX/OxfRYT7XL+sm5pLneI86hT1+Yb5bV7lApc4ns02WF
pM0LDeH1W02bD4aH1g93UcoM6Glx6fzG07TxteU5xd/bzNdApwW5+KSPVHK/LOPW1LKnVBca88tf
z+6vfZLJrQ30Y4WL4srQd0znGnHNvLO7sd61pXfRJzeyR72g8yTHlZ/09x4NdcuY93nhVJus0mQ0
OaDuF4D0kTLy/mAsiA7VQmYYUZBHZHlAaSUt5tHsx2PTmKyWv3/MumHhNarvG+EWFHQ35LPM+/dG
P48gtoFIZveNP8ptJbrfZurWPOZga0ItXhk3AL1HHFLAJ13S+iQq749YOrlXsjGgXlI0owGkd4z3
j6zvVdBa012w9O4+JhxuG+Mrj/oWugO9CIJFYMrnzYhx1zbWeUWzICZ74DRzhgJQ0556Djku0snR
r+KXsTCNtRpI3bV8eGx9yUzfhnMeJLU6iSD48OGR7JIUtUIg9ZPqmEuOTv5iW8K8PmfQC49BFlSR
VxftVvT9j1Rt+TUYxfMyNe5xaHJsRVliH/DyMAF2W/EOknteBcuUbYBc+ujg8uBJIlmZq6p7y2hD
FEulr53CKa++QaCBWfVrdyDK5Zact3bs3ainhx7lemTXLcF/hlPty1GIXWvvGTlTcCiHPS/7FUB1
Qr+4Bu5ac+YDSexHCMk9pD99Z1jF3kj1ldWjqlD9bG+azM0ie+YtcJ3O2A2l89oLc9rVAbuC35Ay
VPmt8aDhztCTFpdcYz8vss92wfSkJvCOLsfy3isY+Mume5i1BB+Csr6dkiqBsF0gbwyzIkvofmjp
CWkNYN4p64viZSwnRCZl/1SLxtlNpHk9IQh9rDvZbiHR+YeZIqFC0fbMSJDKujbffEfod2zQZ7J9
89B3jvTzkdPF9Y0z035WxUwBxtAncmzvJm9s/zBovc4Lj4NoL7YWD7+8ax9JhXTWsmr4rbnLXRMX
LilGNLNumM1bs/8kwJPD21FHFhe9XoaLoZ6TbkQB5ap+RLk6vvhZae7zzmHs50JERukzjTtClqsn
GmcC/XQFeHcMIlKJoLZjMt96fm6eysSBfO4/zUC3/9gNXWuSx8W9hsrOMahibpNtYwmaTwR0jOWn
F5A653GxVJT0prtNlmZ8he5LiS8HWMoMeNeLtIKr1PqLUWrj+9ASEGRoQbKVibc2dd18nsfsilnM
/xxbTH2D0aPIUjP6kEkBWx+oaqVYm+B6dikn2JOIYwepnXMtGr+KWs9on6th6HYp04S1lSAVsnnq
Rz9rL9Kaq00MGZ67ZKafCoEs1BJtaFlTd4+ntFzPyvr13BE+7sQtUiQ3pDFdrpSUJ0/xLgqtCmtn
GP541Ki0USGCUFc+a5nXAIhqjXtgzUSxacOjbgXdfUu7UaPcvq9Hm3qrLu9Qf9yueyD+J9cBJ2dX
ZiT9BiCfxw5BsyPbcRF2WeB9cprESzo55Vc+uJD0re95wsGVZcs9tF9A/FOxXLIKGemkyexqsYal
g/wBml999abhN9aIzx6T5tQXmQMtrwasZxTdbhiXgBdzneuZfHPT6U21A6w8wYaUxgXdMGyX9CCB
SWnlXzktAVPOKNeG5LPNNe/qyNGFAy21TgtaNUVnI2y7Kts307AeoXnfw40vNiShI6OoZzYWn8qZ
Ghg8T/OFKSc+/KrejzA0LbsS2ukuS9CKTv4XtPP4oA+Ul6OHgA4m8T1+V+s4xzrwV2JFImVzYpRI
8e5YUejB+FDBaI0PQAinlX70l1q7QzogQ+Q/IPx63burkn2WxUjVHT/eYuFDvt2inqqYFm4ALelI
gKpvjOyffTmOT42r0j3z8VWuXGOlj7qxKVJDRjGCOM+hE12ag3gmz6KKyDDiaOjLhVi+Ln6ca1Ue
l+G9Y3wY6Gpt6UGxD+oJYFNDqnXRW6HeURlqBu0S04k3vewHNIA0LEmWNt5VjH4ApdaWxxWEszG/
Q4SjBTMk35Y+XBiv3WsA087I0ntGncGrWRAgVC8nPHMCSqrV3NEy25kZEcMpnTpuoRZtxmLhomGt
R5WJqw347zrHNYJYg9vW3/+vLAB6VnHxAyitPthB1hzQO7waMCq3rt8+TXmgPS+Gl9+pLv/2r0u8
VE+jl8hH7ku+QXpDPvhy344/3syICgfJOlb2HUa54WzPyclx43E7mvNPJTNni06jCSGdBpdWLcFl
cfUWERSt8j6vyM9aYkk6kxZc/BLxTFDFw6GFK3opAnQXnj3d4c9mM+xHmhoIwsJb+gFsow0JboBr
TSN+7WVs0UyLk/Pff0zujMJ9TTq3fyAFoTmbU/Mqa2M7FL715goN0m5PxpGLxeotKG7OyeqMjXW8
OHaJ6E0MNZEQVWTV1q6LRbZmbJhEQdn5r5IgsLCLY+uod75LPlGlb/TKLC6FeQoGJEbp3BUhEMFz
OwoCBzTNDNM87bbmPC0Puv9U0yIilKTw9lyIvixil/bKaOwTsAl3Mx8xnDf7soWIyWZF96b50KoR
3ckhmeFiMu8+DQZBTLBif4MEPY0h7EPl0vUchoSK3S4pmZvhII3lYN/evaZzNkOAcivgYVnWRbXq
WjksMOzX0HTT8qWWt6Gb0C927mnbBRsIbdse3cqt00I7ux1afBYa3TtTLOS0mVTYrcHwsJiNcPaC
7aC3L7W4p416MQQ/ySKzLALupyYaLWRs0BEFfBXqQ7IjeiddCLUXiejDTCGoseXwkOX2ufFilF1I
h9Q97Kx7jCBPaWGR0KUnX238XJSSWmJ6zFwPEjE3ucaoq5V71efkI4kdRrCYBdq5fUWyu1Oacyl0
8ZrbcUmrrX5RfRf1TJdDK/ffwJA8aQVafKA7X71zC9HUpo09KzhbIt8VVn1qPe95LBnQlJq6FNbP
LO6xMa4a+YfGFUFUZt+EhtOjYanjD6Xl55nQVmSCZhUGo/zmQPuOsQ2HtCr2hO1gLqjCaqJ/Rf8B
EqifP2oyuC6avxMYoFZtBsmVdAFSMYi0E22GVDNlINSRWkKHnHvErp3Yo+hJrBtgsaLWnhwb8ITn
xSuLxBbUBNbvMOqfbQsNRWc19UZ3p9EQ76VHR51SWQibcTjFatia3ZqpcE+3XTzS31tJm7iP3jwv
1C6hq6NEzv5hWPyHX++ffGj/ZQL8V7/gU13yv3+1AP6TbfD/aRT8p39r+1PfzHjyX/+q20/z37/7
P366/59uwpvf9X/8p13v/zATXn+a//U/Pwsshf/2/VP8W1hXSf3ffYW3//o/bIWG/+9Y9qCD4QAn
TNQK4CL8h6vQMP7dMG/maPCqpEZjjv8vU6H17x7GVAc6iYnlm/eZ/+gfpkINvyHutpu53Cfu+K/h
8D9/zH96mv93V6Gt/4uhxLMd4kN0HSIJoAgDnOo/G0o60VV10TWbuWllaC1LBX2PYCDyt+rM1kFR
Q2f3wGxsaj+pt2lZEQHjINAib27qOifKjBYFYFczC1pmNQtCZOYWTm1jcM4u2kQOhpZblnXy3V7K
TVmm6lkXpmfdpU3wnGiL+jBVX3JsWJ69GbNJfmq8ZzmGAD/N80cx1xDZNR/tzUrWGX/7ij28T86g
RW4qgkZyf6GoK5A6OrfGADNOTUQizSVX1ZIdYofQ3orsSUk76ptseTdjcNKbhRsD3Qbj5ghXSYci
JGm1pIkMnHTB2hqEyK/mYBvtrk58lIoC6mW5pfLJbmMj0170dUZD9b5AFXESaClwGtDSMLW16pau
Xi/CddTGGenQ7BnqqezmLRBz5BLUNhLU2Zb2pZsTZ961ylvgbC6mppJValTcm1at7wpxnbqxd69m
MWaYfGKducJDIipLQ9sxMyoDSpsXx3ngQH7MMs0zf4Tw2hpSviVz9e1LGNsGN/Mq1W06AYws7iwd
vs0aDzK4emMwrVkLY9YfQ2kHoiMDdafvSu1tNBa0Vz0aP9IJUzSVxhyyNEZh0om2HKKGSoPBPFU3
2ok8amN7oL3SlItvs7mj3m3ZAbOBdgWmv5arxspfphyWeGF3E40Cdi+nvnO60vOJw1Je/qa7FPC7
ChSRiiyuGcuTIF+u/8otAyPuChNEERgrvgNSuST3Daow3x0JlcKyqNdfttt2NMdLt+s/AuSHDhEY
adB+EWt/E4uqtlke3aXI8nqLYTnGYY3H1r+NWwqymBpdI1uLlCIR2WLIuagVPgruHBcrcvpuxnRn
01zbD3QXdpnUFYNzLx+9Q9sLke3iZULFafrFwj2mriq0FnTL5GnpUnZlhhukSM1TDdW6JzsRv4Nb
zfUJKIy0vhunNNMvlfpJvnVGKviwT4N0vloFwMcjxbnIz1OqaXnoSrOg1JVjWh50a/D9va+yhiyc
hhQjDCQkNyiyOeDzbzuEqnKzNFJhhrU0j9BWlUJUMgaP/utDW6UavSqrzd6wk6DVt2KLmVkwQi8O
Gy2jk+b1JMv8b+bOK7tx5dz3I4IXMgqvjKIkSqBarQ4vWB2Rc8a0zhDuxO4PvX3OEUFccrWf7oO3
t932Llahwhf+gcp/I1v4RVrGoB2w0aHNMsQKSWaQGCUWh0OIL0gEJ0B9BWGC9fRKT4aBAhLGsGb4
fcyptjsJKj0juxDgzbbWRvqHWlmTPfUuUXbXjhKNd6kzMcc2Ud0su2gkLR1ULAHAQ8tbXSsQSxtc
IivJHWuAtFkIWrvLsghykMWREYPI9T3uPeNnN1WU7yict69YcYOcwdPFvTf9olb2mjbS7KsAHGxg
eqnVN9grpNIhLjU5PXKfyrEV116evnpNbCJ51UADfdA9tajf7NKl3gmN1cUVtBjS1jEbPRF3oNgo
LQ4KmBkgPFFavvJaF9HO1osMyAXAKa4Kw8TMNpTQtqdFF6JBotmRD4WIALDGic/VnlHqiJD1pMls
3WWuGysg/ZvUOipdnYpD1fQAwzIztCgla4mAtO3jEfs5LdHg5Th6IdJk+HDCeanrqNw15gCGNul9
+VPmNsbvwjKTfuePQdU/Crls9a2hBWW2GgORKZ+UxAbMSsbeAQEZBYFKmjQBzDrfKJKjZuIrNRkZ
FNi7JUGtuUdGhS9RSjJ1n9pAjnbVopHqO3piAcLGjEEZu3UQYyuVYdAe990HPtIAvMseiGotrutq
D1Cf7oIRqlw1Sd4H8YOve0CUBJ1PuukDcnyTjVR9T76qundhRn3oHosKAyXfsOva5M0VoH+3epNl
9H+6YgwPQeqhqcNx7qo3qU5q0PKNlUlbpcSEZof1UmvfxR7qlEevnZosjSurOkQTKXzVe56JLf1t
fvlAShMcwMEgGQW6Phv2QadjGmZEvc0LRJ/WewjCKaVLdcGAmgTC4RtPntU9J6FqDo+6xqYm0wHw
v8EYN1RWqjfgqWwGA5OWVD2uqX6l5m9dIZXZmiBSiQ5VT+BvEJMi6EBmTYu+OLj/OnuDuKcK1GrR
yHtrAcLKjuTWPTy0srfroyFUP9rLhebWR31Uc+2BGrz3uSxyigIu7IjkAQ/RWDn4oVGN95qkRJNf
hKrbrwjQROQjNfKZBw1DqHJdqhAr9lwInnJvVIXsbyEGxPKGUktaP2QKlYZHUj5cqNc26zDc9yCt
sqewh3gDxFDKG3uN/4QCdVhQkIXvkrfjSrHLEPdUbJaxC9XQ1iP3tMv86GZ+Xz61QyCKY2NY/KkR
WE11VGLUDSzc4ELrY0NaWVHmcY3fmAURFpNgKdoWKhdGGGDR8+DVVaQyOHTmSDW7d7XQP1RKYFS/
FFC7YtPShqDurCtcuN3QsN9UX6nzI2vuekQGKP3uvSowieD7se7uS0gGlE5owylvdkVPYav0mIFR
w1fQcj5qKJsO60J2Ffj0dtyqMXDX2vOKzSDnReRv0iaAFRzYvIqbbsh18ziMCf9bD1XqYxzJfq6s
CQYybf0n/vyrOP2qrsf/hzG2MjE+/99B9v23/P/817nEx/R/+HdcbWj/IgYGS/o/8bSq/gvpLROQ
hkU8yR/+TzytG/8yVA2Le9kgsPzn//TveFrViacNgRofohFoZiGY9Rfh9BSYvyPwWijno/mEvJVm
GhPBX57+/J3iFJi9TPh9Tr8FGAPoxztN+eElzYbzdWcGwAqMR6N4yPUv/DUIX+v6I3/T1l+z5IFW
xqr331SLWhjlTPjN7xbv36H/e3mMc7WbPz9NM6EUCwWlchXN1fOfFslq1QboTL8O9dcwGVzc6XeI
7SS1nGyuj3QuU/TfI9kwalDVUZS5Rq/AjEPxPEby+SpU5q27SNR3dOGMfzY92eBy9qJOv/l/+dJ/
RtIRG8RBQ/CMorZ1PqdyoJJS5YP2ihsBfmglycpGUoR0Z4AwHte1qozQ/rEXgnTjl0fUmjXHA/a+
1wbcyGmjq9u8ieoHrQZGnHgjdRUKjL9TAAbmzuv0EThx1u17e4y2HT58K6qmxipr6HX6hWpufC+L
7rNJ6nvVEeerNxRNzgnS0/QMoVjIuE02F+yq2W5iSgUoE1V67VUtp4v4QMfpDvZKVeEpeawh3l//
cLMtIjg1k1YXYQYaFbY6p59DdyeHkDvl1Pb6sVTLAukNzzExw5Sz9HR9rIVPZyCjDC6b72cwvfNP
55VFGfuerL2WeYKTN25CbfySpwrzW5kgJK+Ppp2nuX92CtbT5N/TQqpACc6HKzQZngJ6ZK82CQjO
SdSz0swD1BW39r1RF+ERRFN4EBAi8dVTPeryZlseozqijtNS4XsculS+z4pW+iR4VJ69xs2/c8ro
SdjNsFNHvzmISlC2Lu3prez0vVqkU+EeS2Kbdx0YQSdtIlTug1WQG91Lkcb2a9S7oHdivOxUHqy/
0gsjr+cWtKbLjbQfEbz58citKNdIAUcHfe4PuikdFLX8avnZDWHsc9WCf4bB8ZINgyoFR3EmadJ1
BbQIpfROE5wA7Qhp6snpN7U2Z3frn9mgEKvIOqLDk/Dw+Sfs+64oXJBCJ1n3lX1W1D8rzEEwa8xs
B6fHcidT9V3nrUsDBhuoMYDZJyQDkuL1vTQze/hnvpOOD8KjSHPDjDj/IfaouIHfg7kIsRMACucC
M15lEg1F295OjUfD0HJQsFb+REWc1j6d7BvyejMdkMvfMFsMpJFddIx01+mzOPgYtzKm5bH5U2lR
g4gSSp6SH8aPWd3TAWtoqjra6CWPXRgT4gzwF64vycLFMdlf/PeK/HkW3z17HqzyuiiD/NTq+ZE3
Tva/x5K6jd3+xkDL855qY4gVyzoCEudrr1hG3wBSDl8sQshVXSlHM7337STeczKllZNagDmtiaps
hrQ/PQs0fJ5jh3V9wtPyvnt4/tmL2p9jRXFP1Wc38+AOvRLimYbekb83IW9oMGwLqVcoQuV0AXUk
bmr3yfaK7fWBl84ax/nf2vDIW57PPzDDBsXYVjgl7EWgchlWbrfO8+zZ+Wdyuk4sZSpIc8yfHdrG
SB8Ug3yiz0o+F5OtEP9iPIF545pLZYoc/pNZ/e+I6vmsRmxpys72bGBK1Se7T15aUw1ufLJZVHIx
q9kLgB1lElpdkDrVkKzb4bkPj7FV3hhk8SCgSUw9lbdNFrPtKVDYkKpKlk+u5d2T1Nz7ckxmH8nf
A/A51xdtYULTlatMunMW1+JsD9ZNYxddXclgCJO1akpkkumb24/xjXEu9rqORqKNHM1ku4Nm4Wyc
oKBdXQdD45Q62Os8HsyHGKl3hHShjOkNNJBWPbFdvE2bFLeE0GfKulx0jG5Qn9YmQxuE+WYXXUfG
GluSbzsxkBkMwZMHtNehByqUD+rDSOtRsfNvNkq67WCfsGi4tW8uToNBwmDRKiZ0Jla5mL6PUKye
F+lJEo1TUD5OAR4EsRutaBDJW9TYX8eGaP/6x7286BiW5wUrtz9GK9psJ8WER6GB6dZJijWs1Kh+
eXXlRDhlBrDcKGHfeYnxpJjB0TZDeEHZN4TSb/yIix02/QZiM20yXRK0Cs6P5VBmqJOHRXZq0nyE
azrWoKajO48I6vpsFwbS6T9MOor8C0HF84HyCs8YAUL3JAAirElTXBiPbbLWS0x7/3oodhFjkeuZ
uj4fqiNRqLUyd53R1BEMx5gydk+VZd6SQFyYEuOwbEScskp+eT6lLEcLOaVPccriHmd1OVDvQB6A
HCNau7F6F2+CAWB2Eofk3zV6ObOhUE/O9My2Eye1s8/0Y55U45by7CxaF5pBoEOmZSPpaAril/PZ
mMDbIQ7lqoN90V1hxgc5gJrdyYco8Y4+RbLrH+kyxJrGm+zn0NrkBZp3pUyhJVYktYkDavMIa3BX
jtDukU4UpfKcYy8I0Mg8aYW9UTtxYzkvv9z52NMd/y6YKeokVQZhyA5CRD6NIL/YmeRhGw+HoRtD
zfwouN0MQyWv41axdSQ15nd4OwKAk4xUdurQrR4KTe13lafbP1wFTZYuj5EKqTXf2HQ1ntaW1lnQ
BkLviZojtTl1NO9D2QqhOcjya+PV+uv1z7CwEiqlFHxZTO4iU57+/P1KYK8X1l0Lc5cUd7JR7lck
2mLXKUlx46pZ2GCUZ2Q6kJqqoAY2e2Ts0KuMwfNcBwWS4hGgcIRhFj6EkPPK+mEMiwpf777Sv1+f
4eXR4czgYoUvH95RaLefzxCR+qSrrbF0fFjaD6ZvQreRa+PT9VEuogIkzmTyeGQy0FMW9jT59+sY
pVbXKDKNF1zR1oVR3XkpzHF3OJQGWI7rgy2sJAjEyXGGJjFKsbMpSZ0hIzhvaQ6tjh96qv+ECZI/
mCMlb78rqJqmeXMjfLuIEJjfuyH/eAO8m58dWdagp0F2Qm1eRrGxPyph8Yt21T7rgk9l3d6JsKKd
49+w81kalwNkCNrgAH7mm8a0oVCyKUG3mwW4ITjCftyjTdQVkKYgVeHU8oWibLwS1nhjvy4ObQIz
4swKnDVmq1yMVSV8SY5OSZ79tGXxmUh6Owp/j6fIhk7cZ63NvxgeJKLrX3fhSNL352bkTtRtNtT5
Vkq7xBV+oGcns6sfsy7eiMB4xNH27fowC+HHlM+jMDSZhxnWvDzjlomeCTuTnbEtHrwBA2D5B+Wh
de/Wz0X1YWgQoehf6lRCxDNf6fTwrv+AhSPD1Q8MgmSfK3J+9chySasG1eBTnAFnSqDLVnL44mX1
rkr+ukxCl4ooU1jk87hCzSM8o6tCX3Sheoq4owGA9o9FIfDxHvKf1yd1GUoykEpBlEdUI5yc3adU
YEodlKp6wuB7q+sePIeu/KoNMt2HuAnWaSl/NZrx8/VR1aW11PGEQHlWAXJycUyiAncdlPFP8n04
tc58xd0QY0Fg8fsveRF8SToEFhqI8mtRG7vRt74no02S5LqOZQPuDH3raxaNv/VRyjbITuCrq5nb
KJLR9QJX24TZLovbl6Iwnvygf7IGGvbX57A4BXYk9R/2otBm277jnMvgT6KTr4jHGGWhNO5XnY/A
hCx9vz7U5cmeYm4NE0EZeUqhzEIdz7BS9OZ6/wXUX+9GiBR/ScFo+J8a+7nKjh5qNdcHvLywTdTB
NeI3hYNGHHd+pAmJ28ZPVe2URcMDyt0I6Ggoz1R2pSPZUQ3bNs2erg95eYuwEyj2UjUn8rDEbDmV
LLTasJFMx0uyHz1cbJzPupXv2Yfr4yiX380kjjPYfFwmmPnOBhIC8P5Is/0kDZr0IlXlfdOZbz2A
c1maZKdl1Pf88gMIjjVKd4/FOGqw5+StMOOt5SIboJbtY2OHN8pnC9+Yq42NBCFNUdBTP1/y0gdF
AcBDciLwvv0qAzK7hXOd4d6eZIeIfu+uxNXhE6dphByBWPKNdTlXgZ7iPp4OCgS8HPSKcIY7/wEx
1D+8LMhCGgREAUTyaMU/Uhzv0M0oECOEwocDAyAVa0+a/7f1WgZHCpyQbnJQtObBvJFkTaBVtnBQ
D+3BQamoB9hlubs+x4VPfzbKFHq9Cwp6BCniJta6E9TlZ98u1/io38mtuTN7+8ZjvDTUH88IDpJi
2/MjW4IvSmsFrRFNDl6S3P0S+uOTZ5qPZnirJbPwMFKGmAB7FP/4gPMHOLYir2qVJjpVg4A/rei/
ZZz9EOH37ger2kt5flB0gJ0BMsqAl+/Ai30MkQn868Wlj87OFUCwxMXz2OqDBbIasnIftidZa5+0
xPg5sY8nyOn1oWYWp3/2KsHdVA+k6i7keUCpmJkQBbmIM1jpnR4m287L15Z4TfzPZRuvYomuWfsU
N9/GYucb2DTJoNjyW+X/hSNLvR1XHdzMpvrn7JZU4KKAou0Hpy4r9ZtLggDeoeM+DgLfASFubkDP
1vcdJkzrwUfW/foqXD7dJi4vNJxpofI6zOuu1EFUbwTa4ow6ir6hX9+BHERNyfxlt+p9VbY/JCQl
/n5MzFtpWrPqNKlnU87DzrLozjaOj1f3CvTmSwZRHwMuJCb0Z6uIwfaHtyrbSxOlLzdV12nMMd3z
Y5s2Mk1sng4HiQZvqyIwtVZHezyMAZRMExbCXq00m7TM87fXp7vwKJFH0JpWEKHCgGN2J6rwrO1S
lPEpQA5tEymuu2k0CQoIhNwbQy1cGFNQi+svvodT9fR8khAg4iYnlXVyw//WGIW2GlGUqnQU7yFp
Nzf2zsLEMABB7Xr6y5Teno+mISak6lptO3IzmnuBHjDKbyn6flmRHa6v4dL1RHlGnwJ3+u+Ug87H
QsC58tNU05xe0au1aiAvENcHO8jux9F47QrvhzxW38uid2KDX6B2HyoApTcmPH2ps+4IUQzVAgHa
QrU1fZ5V8+yAXSyM0QFGWYt1U8libwHqekyxbXjSKMHBLQutG8flslQM2EkGdUFqhOuUmOcsKN/L
TY9kK8ckqT5IZuU+FurYHZrI0p4ru9C3Y5wnr02CQm8e0stoowya+AAP9MZXWFwAHnid3UU9zp4d
IkwPmwqntcYx2uEJ4aadHUtrXcm2DbbYtObijSkhM4AkBA5Aj5YXPiLRtCm6EgjopJuEhFBgN5vQ
DT9d/2XTo3vxZShl48MmcBGYxx0j1IcIkoXiFFo+3IFVyja5od2qfS58CTbABC1X1akhPL+sdSWI
sHqvR0d3i2FfRY0Pcc0XR2mUwJ0UXgWMVK9fbdkbNrpo862MRwoUEXjV1+e7cJuRRNo0/IGiTMY5
58chsAYhW/LQnOC8HZq4+K3YBcJEOADCCQkeIWztQWC/XB90YZEZCvubKXkGbjQbNHQDXGgjT3M0
NdYesHfSjkop1Btpw9Ii8yDzItKY4XKZP0mFIEOQLal2IjT2Mr86SObHktpL2HxDDrCspftcRklJ
QyRIyDdO+MIFSihAX8YiBKFEO11574I7RcYatxhjGaXs5rsRlC+5CL+7Zr9vm/rX9dVcHIr0VaYL
Qd93vpqWnWcp0EzdSUbjWQuruySsM17ADL1QTHmvD7awX+yp46Hz/k1FgdmnG1tq9p5Uhi/Mr3Ya
xBAgumby59GouMLMzvqgAW/axzo93xtLuhRnsUu1yfKb5gS4gvM1lfjOTS+1ujMgdPVUNEPwXc2g
IAvidYjqJSLgXhocR/jFTqUq3SSJjmxeEsRbKSD26gezf4ZeW96IrhcuM9vmkeRqZWWUefyXDpLl
6lWnObrtwYjUethlaMSouvUtwOxzpY7ejQRlcUSTQI9zS9A3fzAt5GRrMQ6jYwYqEp9wzEqE/QAr
lwg6+gNE3OtffWmLQanhqaKIyOs5280doL4RQQPVCboG3QjvkI/Rd7nN937vfrw+1OLU7Ok6InjX
KVuef+Spnxt1Q9E4djAgah80DamC3f4A9DrutKR+k7VIu+FOOv3880uf+j9IK6rPOpPTZq+R5Aa2
yMwuPDVu/9GWy2chqQ5a/bvrU5v+MbNhCJGJVPHjpUc0f1vspraa1KzK0xD76wBBJRGgrzNsoHL2
LsJ/b61yY59cnlbrbMTpz9/dQmHYdH6iMiISoiuMLVc1MPq+xFlrdCotXvvFjZt9YSXPBpytZJdX
ctrHsfmiFdjpNLb+QfHKASh5nd+Y2uUbYhELU+4CSkDeMW+AgajKarDa+UkvDbT6IexsO8OXbxxt
83I7UnGiRznVZxBAn985aW5EQSe84tToUYTyl/nF78dk4w9N/QB5BfuoHNzkgDQSdkomfFusq4a7
uFOHj13gU5AFKbeTqi56qJW+PLRmjOxJiu0WLr5YPudN9tJxwL+ZWdd8LhQ5PKLt3L4kSmcjCY+8
Cb4kQO1EjVymh0C4OylnR7VccdfFGmp3IX+Rcm+NSbt/1w1ZexgbTezMFNx/3eC2UnfFT63KG2RJ
6ujNjoP0l++DpGsBaT/LbRvsURjF2kmK+rUsJ2KLwIq1RQ8c8Tk4OTu0GTSA7woXWlrgXG+UxiHz
FfQguiiAUwrPAWulOj9hyVPjl4Xwho/Sy0Mia/jCN7m2jmUj3WLW0GzGxrrVWrm8mqh3UkWgYkyy
os8feXgdQRMj5HQKWtIxFFG8VaGFTtzl3+Lhlp32HCVJWQq4IC1/MNTUweV5uFS0XY5VQJSd0Hmp
t6aKpBbMmwAbCPHLjhtzb7WJuYmSHinzSYPLGF35GanHei98pC/Mysi3TUYZcWyKyDEHz0IVD5md
wkVWmE+orqs8sJ7TwBKHeJiYDnDUnpAFRuJCg2iOEgRKS17d7IZSil59GBbrrkKZQnQpetpdYt0o
hF4uLykDzoymOvlkoxF7foMkjVdENjKXLC8io6H2UqY7CZcKwx5+XL8dLw80byhQsSktIzKcF+GB
6yHdn1MlN8PC3SujhZNq1lY37uCZg9RUrCEiIyqcumKaolz0MqwWQTVdS09AH1QDYW7PXHPwEVYO
qVLZSJKveerEzs3dZBMRFe99V8UHinr63h3t7thHVv1EapwiLIhnH8LjZfcxQ7IVrnLVBI+qUCWn
yKJPnYy7l5tkOf9o13htzDT6noBL3NoRhtJdgY58UWXDrwG1wbWCdMR3AqlJdlDO7zQhZZ+Qu8Th
5K9X2aA6NBWKNFmFPXv+PeF9+EFi9uOpVuQvHhmHJ+obd+bCh5zASERDQP3Ni5axElUqHBAFBB5E
AEAx0c6zhls2gVMYcP6WciVrf0owE214XmVsyiAahsQKX/z+IUpg3NaQaszhLpPjoyhfYvkNgtAm
VnPAyeEddyr2B7cqQZdnw+JYAOpUp9AIXsX5WurQ9jq0xI0XRIE+0W7EJPxrjnMzMcCn61/tMnIg
xhPkibQIOIvzkQI7Q34+KuWTVBYeCo/1NlPrb9zCb5nd7HWvfBxCGG2JfsuO9+JbUqUAcGRahiIL
05zDL2JEZ8PCH/NTXDQG+dOYvpRGOW6vT+8iamAU3hhBw9YiBJuHlwaeJjqGcQmBvbv1VHlb++Gz
aPIbCeHSZKDqkpBNcEB7vmeGfsrG0Uc+ufDldkFZhE4bRfatYFKdb81pNrRm6RrheXvRPfBC3/SF
1qaOqqGFrqIbgw572NlI6+za2n+sIqz9lEMt1UfNejMGJNWAWaJNTs0QvVUPb6+K7sonxcs2k/cU
Ny6sqA2oYVOEjjp+Kpo7/rt40l7fTbgBrIlWLbrpBtYmzzRuVpGKfEqf7xo3+aZbb5n5UfayrY08
UEMfaSo/p356xz8pUu/MSLsv4xf+QzLcWfGNS33py1oK7yRJG5qk89sW/UVip1a2nXZASjno0RgW
VuTu/aLJb2yipa9LRYV6mj0V9+ag3BaWcxti1uGoVeQd5KbAyVONbtXQ1IvGFF8XzOUf+sfUAJ3l
J0XFG+5G6BOhsU28MfbSRg2RpZFULB/75s1V9F1dRvspFvQxFThofd9ChMcSEzETgTR8732ueil4
lEw8DfCk0h9GT8Y5oVb0reuhPXr9cF3cUtMPpmk6RckYu8xLTWEq1aoWCMvxEY1b1an84o7mnV8A
WZZK3q/ro102NKfhSN5o3DEsTc3zS9Gw8bzg9cOnMp3695nSSGjz+OKl7fzfeo00AIzU/liaZXxv
wAJ51lBU/gA0Rd+4Mvq6HS/wvanVqCwkfuA+ZFWUfL7+G5d2yj8e6rxTOqyo85+ITkEejVUvn2I/
fTJt5bWylMP1IZYWneWeYibaDeQP50PYlWfDPg6FQ+tyH9jFXmiZEweE7SHn4PpYC9MxgR0jwg12
AubabCx3GPU4zjTdyZKyu9PVqkaZSzdv5FsLJ9mUwfJYCvEvULdZ8QXpXbRZslQ4VmSg11fADGs9
XCIsZexvDLU4Ic3SSLjkqQE7GworFRslHYZSCulQAixoS+3v7yUTmRCuaODalxiGDM30INF73bEq
INulbPxyx+QuDfob+2Bp1SZUCSgdlKJhjp3vA7B6GH/EgJQrTJoepCFoH+LGbtCAzdrN9W2wMJRF
OYg9AJbuknGhd3TqQ0XS6P/1v7wy6ykxyDuh3sLoTD/5LPLipeZYU7/moTYBIJ1PqbbMXI7sUnea
vNtj8VqvjYnuh+zZbiAURucP+5FAOkSq9R8spqXwpk74Wu752bn1UqtGFSRznUGYyVa0xee6EOKh
sUR5Y6RLeC08LUulgTyVcCkfz4YKZT0LBjowjmeVYFylHoYybmjqqdJD3upReF/7DN+0UrOijzl/
eldL+a3G8jTIbKVh6k78KVIRMtvZj8D+txndNDQd0XaPUVrRhLP9Y0kDWyrbB71NTn+9g0wQH5iy
yICkL/qLTZ2jnIqzhKNj3ENeU7z5ivLcZOLn9XGW5gVCaeIik7gr89p4Mdq9lGV5fqLdB/oxEsYP
z61Q6EMmh/Nh6Lc4QQu3MVE65GWmRt43f5MGAxkF4dq2Y5fUFFM5CDZ5GVqfUmnst21h3AoBL8pu
7B5BMMkMiWjFvEWs+HjleFaYnlT1i9rkz5yEIq2f+6xEJrpBOBw3vetLujhDWoq8NbrBbTO7MlFK
ISxPXBOYbla89EkGrL4PylOPmsTWSPpb7Y2Fy4aQglo8pQdSvHnE3kqISo5KlJw0whxFKSZt9vDg
a+WH6/Na3CrQbQEh6ZAF5sGLr/ko5ERqd0IK4sUOWySUTe2+G9pHGZPN0cAF/u8HnKhzzI7qAKWl
89uNXnheoSFhO42eP6LP89QIe8RwR0/Xuo+LSmXVN6BWS5+OHhNWEAAZkMKblvpdjdZvBIB12xeO
qw80pJRPVdxUK1vCXxBzx+uzW7zXuDiNqf7MHOdBskTN1JYCXThN5hBrPrTm9xzHobi5T5S3pHut
B5mcY3i+PuziFAGRT+U5EoF5rRaRkRjasNI6WEEcKJ/sU0XfoM6xr+Ts7vpQCxuTaiAvumIQqBB/
nq+mJ7uSC6W0dmLkSfx0RG/FaBz0yeMbz+3CnOib0sCf6t1UH+cnLoRaGSM86TRxi519iZkg3Z4i
PfSu369hPmW3vt3CrULTDXQsGAnmN4d/xFadda7osL2SITUVlmec7LBOdrmKvliHmfYjklsBpLrc
e8zHAZ2kXjJWKBxlD32U71DfWY8oUa8TN4r3I2/7V1mLvU0CZeoWy2/h2BKLwOuBTA4saA4fUUZM
Q31gUU4jjJ3tq/s8zg/o5vcrv9f2aljqN47t0sYGSkF1T+fJJgCafQ6r79GFmepBld3nH7221qRV
4WvFC/ewKyGolENTl6u02tflZGuj0gx8y8vSvRG7Lu0/2LeUhWRilAv8QBIHlVF5RGGI2n0zIuVb
FgXfcDv6dX2bL+0+QiBUKmg7gm+bBWGR0XWRUlXZKanrTWQVeylBEVUJtZWlwJz4DwabIuUptqTp
ODtTBd+tQ5VLdZKmwIu1abp9leM55E+O7n1MHfP6eAvxv4XWCLgAmjvU2Wd3cG9midBLU3OaKqW0
jjfV3pTr5u+rQWejTMft3b0bdVQMmkrSnTLD4LZ8SYy369NYCpTfT2P683cDWK0LxNGKGiha1bNl
dagjUxDGdXyt5CDjcoTO0Tmn0HDjcy2l4FSewKfBOKcsOX+cAwNxLM7k6DQotCPE38jJNsJtleJo
V/4w0cjYpz724lVk48WjtcM2yuziLoaAs3JbMWAEZPZowqblATNXfYMBSfn3jx6/C7ggl8MfcZnz
tUGP1SsR6isdLfc+YNaOtkj/DKj8g4X08d9/BkRW6A1RkJ1wX+dD9d7Ag4YFuVMJbCZV/Jz0hrIE
7m11uY6a5ndfK+FqKNQbJeqlO9CgrElbmZ0sz6/roSmlto1N2enLfucWPQibarKWx7hsHO2XNsKV
8/pMF0ck2qTBQWZLvHs+U9fThqhXRlBlvkhwhlP7DAPJGEMM2XI3kajKLQqQ4Y3HfWmbQ3y2JkQI
M51j2TILIEZe2NFJDyqY3DrSChaopZIm5JgNXwbLOLi6eOyL5MbAS1ft1LenkUGR4OKayKMKMRKs
RxzhavlXpe7DT7nf0yyVRHHjSC1dtzz09BhJkKhKzG7AJI/73lMa0Dyh9bujdvRYhCOGUqOi3KFk
r9yY2dIFSMUdqIA5wePmiR+ZvK7WolMdN+O9NoDtHbrE626ESouTArECVwrlE2rv59ulc9G1p7aP
2wMQe5F5H8MEplIElRvLdiW4sYSLc6IgOEFWJo7KbHPi6zyMoxgSR+/cb3VgfIiK7tv1/Y+QFD95
ljHzIE6EUfg1KgS/8ylFBd5TsfBjJ8eUAwPV3F4ZhYfzmdbIe6nXv1qJwKkvpx+dGJiuU/ByN8k4
4Chp9ms0HpMHtVWcMEO/E4IrfhXEXOs8C+11EabYdkhkb5iEfaEC0GzkRlM3Va9Wq8GiRYiRPEYS
g/QRCvgPr1fh40ZYsMHOz1eBh+oAmof4drZ4FXJF7/q88WnxY0IYCDu+x8wqWcFL5AvUycdQolZr
hSLf6knhPaoY0K9sP83XtYnOYJSb5sZjouvckPQ1sqXD2ii1cgtWAX+pxMfLC/cf3L6kyaA9NtBu
w/kxjrViXQXe587skHP225+11DzAh3SBo1c9vEQ0XpElqdEzTL6JmMoYeMR01bX8nY8YaBgH+SYp
JBnL+EjCM9x+Cc3OCfr0M97gL3lQm8h7BNZab0c8qNpfA6HmwcotiTbg8NNss6/xwIsEhPhnnCpf
/EyB6IlCUN/i9xfo5WfRAB7PDMzajBodXTeWPw0+aEh6R0dqzg/CRFYgrzp6qoOqrsOseBY5Zpv9
2GPmJTos3Myy2LeG/CFHdgpTIRfHSLJI3AUgYUs2lkuR60mU/NLXpBrNVdBZ2TpU9HZru6l6D3gF
URQFP6Pc5BOwL54wcPsWdj7goPBjEtvGEdYD/qyhYU4606/QSD5mqS2v444ycpCWRxXO1y6CknvQ
yj7dlI07Uq3qUSnvU+wO5I9eY46vo1wA8RiCD7oxPEpVjUrgGLwYQy0fvH442lhUSioW31lypKU0
WbtgZa3hYvkxT4IvSpJUJ7f3kr0iR8k2Kb34RfHt6C7phIMzSbjt8TnFnyC4j/3kR19Z924nnaam
1zboBp95T17YNMIOrq+lG9vGRLXLSmV//UwunEhK4MAzMGmEPTh/Bf0EUyRgDrrj9TT+V1aOw56b
5/XWDzOKx2VZbVpDudW2XHgaJjYf+DGbQgzN/vN7wDV8T8nssHQM0QKzKTwl8VZRaBl7I0T3//oU
/xTYZ7cOjRX4LlxINuJZs4tUETWcpJF6tVZE5ZMfFrkz+mr9FmWV/2OodeXJzJr+gEApzsuQfspV
hQPiY4oP3rGx+noj15Z/X7hoNeGnCQ9ImgxQaiHdd2ae38VZCXirLn0sD4zwGEDt2EipmuzHEsnn
zKxddE2F+ZjnQ7upkmBYxamh7K5Pcun6fn+zzqLlJISF5zdqe6pbsaZy/t0Lylsow0uAJ6VlVlKb
mgwUJ+bdQpVuum3lnuFMjKjas+613npBcv9gZsEnGuPQQXOx6Sx5S9Mj3KSR+lxzB2F5upVASd8I
p5Y2EWVQujdE05PKyPkmqow2po6WGE5g1tzuEYb1thED1Yhi9+8fRxgsVAshsUyCgPP9qpGNFGER
n8KaNnCFHDhgq+jGIIvzmSquU2l3omWfz4dgo8/b1NacUa12SHzw5NivY6q+Xt8pl7DrCdD+bpxp
K73Pe/DTjBoJH1sRJV9N5L0iaTxFbvgbyZ9fGu6IUYHQViNoilvRTlKsv9+q8G9kIBmTbAEKiufj
40VDaV5So1Or+b89jIdXwfAfHAcsLW22BWw6WquztdQ74/+Sdl47ciPZun6hTYDe3JJpy2aWpJK5
IeSa3jPonv581AbmqFhEEj0bmGlhphsdGYyIFSvW+g0S31KQU2YaPZrxjZB2/8VnZASwVxTMbPRm
307DFMoojShK45OCUFgcX4GtT1wZ9P2V9lVu8GXDKBedJrBUGztlpdL0pz8K9RVRIyATb4fuaFmj
Wi5JFyXMr1QXcCLvAcZq7amos9+q1r82sCM3jttKhJnBsY4BWp62+jJBlJLKqZIkmK7A2BO3cJRf
CmYbtz/q6hh0FmkFIN4oL4+0YiLujgheeK3DLsI6d9ARZAuGj/+3UdS3n6+Shz4lM8gvml/uwGiM
5D+3R1g5yrOYzSzHSg/lfepOoVztrSC4knFZHl7a/Z6CPIADaTI2TtPqULMm6tx0ozy92AtmpFlU
DRLpYsZ5dKXwat9ZUH/Pfa7LG0OtrA7Hlj2nzk91Xs5vv9uYAx52hia/DF0LbnXiSakNG/nIytZ+
M4b5doy+KpN4ciL/glDtayPyDyp3LeLenyvV6LAHHzzM1/59pcmhKgkJhfqD9b5+JtuTjK6BeanK
Wt055WTtFKuWNr7eWgkU9SHtDzPDwBVjEfeAm9ZlJVik0k4e/CE8xjrWZzUmNJJ19u3gqaqlZxtw
vQtD4J/bG5KuJB9umQTRqLR425F1oYj19sMGlVqZDoCKS6HI7aPZBtprnJeqR3I2W2Anjzha1pgE
t9UTkkUC80oFHrc9fUFF9rcKrf1ikZ8dcoPnmtliDd2Nhu1O6vSQF/8ATdKdr1PZ9TgoPhf964Ss
iWvm+T32iW4TpNjhmqdEKPdDiM/MqIOsSRHh2QGtRJ0PhewyCmpX10rtYPbleExwnHQlpLV3GSIi
qN1JWImrT6Misk+qAGA1hMl3NeqfgtF07kFWlV1ce6aK0aGilKg6WVlwhFPdPIpOjRAgwAi0kFW0
tnv5oc3k9OicDNktRhpWunysOueX+pyNmAdnQK3kiRfKF4TtKzds4bqBlG48+uXiUEJgdatqhz2q
7VrT1fKCSfJ4khj5rmvgXiQH6iv1wR6xdfUTudrbpTD3sWP2GF7XLtHMHWej28zfUbFo+IqPuJLv
5WE2qvuuS4/xrADqKMhy56VEN02Yn6VB0ng3aSjoAg+9i5xh2JWZZSD13uAXyQSPKoI5+zJXfRcs
RvE5UntnL0dV4gFKTL1RdUbXkIsM71jysmJswoOE1dZ90DqlV8cytuBpPXrgCr6N1OAfcMTK9jIv
IKyyfBX9TTn6CMFeuZM0vTtWoz94WeUoT5U89ufClrud2ubjHplh2NN1bO6ZQfYRsHq7q+TcfJTT
GK4vPLI90j7pAdsCf2dY/XSgZtPvAGA5NAOGERpQwYcu2vZZEUF66MkOMKISGFGovXxo+jzeJbyu
PrQj1StLD7DQaFPJLTW0kgNeZWyqxMAEJozu+izWL3YTGwcQROrBtHFJzNFoe0rNQEVW1ap2QVOB
xSkwIdrBGfC/zyLFuyHGcrO1x/ouTLRyj3dW4ClVBnI+BE9W5TXOkpINwyB0/F1ZgNdrSys+EDXD
cyAy2+syCTUU3gl4ysvVAdHGCtnspAIX2PbjbtAlTOWwt/qKfAzG7vTDcMG2a8/B+3VnwEGBBDII
D0unYB8MSX7CmYYarxZHriph6RYmXCQZmYeHq2gEOQX/M7nAjike5HYnjCw8oENVnQWtb0Rd8a0p
waPKdRF+gCg8IPqn6tgbSMERUXrsuiLlh+9k+ic8M80Hi1KhCxcL+kKUczyVifaxpfluJDrNkyjM
HCNoMTszkZuXqI+qXaHmvZcD6j7bI87vKS9gFy8Ac2fDY/FEN4xekWJOoA56/ktQwt5leRhjwYgv
Oo5v6RHbhNRDv6/bl9pE8ccuyk9ygTxiDHd7r4h2cHV8Vo9TaUOqFvg9YnzQY4k5hE8xYRaPngrl
oojN0AU6JsCIFiNghGtaiO7ADvsq7PJ6AOT9aIUeGJX21FpI3FeiL/aIag9HzJv1U6AgJWFXdnK0
UT/C3xX/5jhW9TMPwuDFnPTmlOfR77BBDdkcHc1N6ygl02MxihrxJgeHOHlqhWdOSbWf5NHa660G
Jxbc5R55gnZfVR0bQ0vVvWYX8r4o5HEXJ7hB17ltnbS2hUVq10gj4sLgGQ0mLmESas//Q3kCUdxE
w+Lacs32n1zeyIfW7lyAtUBucXOiULy4140mzqYI5exLW6Rn+guu7D+M8m/QqTvH7l0pTva3b6P3
qnEo1Pw94uKWLzC3ULBJGa+11mJIRqHDry9+Zl8M3fcSe/wYBOG94fTHKo0vliGI8LzPZ4E5395r
hLDbv+dPkrS8HFUwPKCzyNpgj7y9HNH/i0o9MqxLhO2J6eoydSuV8utFn2wcUEDOSnsKPwhFFLIc
3lsD/q91LjBWNbLpHMi1OJiz9YzTVMiHcS9/iIrBQl0BayZlbDPPAtJ/1lJpTChzBO319u9fKfE7
f9AJc8oJ03SxgLOmrllKOUlTaxqYvI3nFtN0mOP7TA1+Bqn0TxXgqTPEG+PO/953n41Unf4JtzD9
rLefTcXeTThOZ1zaKfsdSvmzJOGJlNob+3PtxTqjk2fBMJlS+BJlopqYFIm8zngWKNMBwTDhuFOZ
AV/VHJyMaky2PWFlviv6btgPoBYetaFvD2HtT1vi2atzhjqMJNr8fF22zqW2sHO5DP1L2DiS24pa
O/mlTeNIzu2NjNGcHyLL74t4IWRLG2VBhnv7fUfJx9eXV+zVoXonu44Mahe15KdCpzCINUtbGY9q
lEi/6shovziFVH2bwq79OElm3LpRNBbwjrAp7dOBYIvF7bMzTP0uzdt8ryOjgBsVrklFjzJyHosJ
bLrl+1hJI2vvTpVKvqKa1UlCwmJQ7AQMYYXt2DhGmE/LhQLFt5Gn+hBGneS7je/ruAIH0jnOyi8p
4s60LUOdIndaKSepwoHOHWLwgbveyMrJhXgbYLEqZyFXqR4dGqrb1y6MtatfDhYSKFPY7zJFGKdK
hBiW5oF0b+p9+aKh0XeJKAw9R1kIdw+wxQGPNexP/dGBKT6aV0kJun+4jBlrDKSNx/ccm5aLMvcM
gfJSTgRz+3ZRgj7KujEFmmp0jn4OR7k9mUHUfS2RILozq0jbaMWuVGiBsfz/8ebE/q9yTd/WehOP
snEhYP4Elnrf6rlFQ0DRvHFoftd9vfEcWtvhINWobYDTkIEUvB3QlMQQB5mlXQpYPOhl6q8oLpTu
CJ34dthaH2jWKKMIxBZfDBSaHR1o7OMvyTj9KOPguR/k10TBz/L2OH8A48slo3T5n4EW102fGWrh
pKl9iUM1TY/KWFVXJ8HRxK5U5UcKJfBHKTn971KTm3vkkpv7KFStR8TTZBd+TXrEbXd64owNu6ED
uKJnqX6Hsui4Uamel3L5O6EuzIqFigoPbfFB2lDydbUopQtgJfJbSZVOOGZvhZW1DaX9EaYFYE0X
bnHZ4ZDc5PRC+ivqiPfofVcknFg6SFiwGnqLFtIUbbT4V+fF+hpsJp7Xy/htZFk2kdUQv5XgV4UM
4kymub3Ga1egRqSkQjVXJ5Y3uJQpqewMqnmh15a40Ex+ybX8gOGXTjzL975hnwbLDD1d2sJ9rX5O
eFGAOqk0grh8e1xaQeo/2EZxzafqK6XC1J3s+MkmVXZVXfo5mcPp9lTXBgRsOTtVwPsCXPR2wASI
ooKVy3id0uZjr5tYb2Hn7rRoWkqFJ0vqRrd77dOycDMZkSrJO65EZvU9nkCC9omc/vLr7MUMprsY
Nlg2ypULXvZxhjOSNEUbgWh1oshnzgwNC8LWomRR6L2SgCxwLmoX+JBNs/hJKXwUQ0WdPiRa/d3v
ec/c/rhrMYl/5X/GXETb2XBHjJA5LibmvVC7z1Ehf5Tw4Ls9zGpKM1M8YWCqDLbcNcCuuw5wSnA1
kj6490lmzlJvU4koK/8xVEuxrwSP35G/6zrtkB9VqWvvU1vemvBqWervX7IIjgO858iUwQKqY4l7
ZtH8EyvjQ13Jn5VBfcmc8mftj8dZ1S/3ufhvf4e1yxTYMGDJmYDxv4CBvy+33kTwKRjxPxknB2i5
qT0oven8Lm0j/CbGxtm4TNeWF3FswCgq9Np3+FpZpk2kyTx1uoiOa5dFX7rAmfZEj/Jwe2Zrjyr6
AnOXjGIcLbPFKRWpUJuZzIjW3sNoF58pAf2oyvZbCT2zrs3Xuq03EE1rYRa+x2wqBsL2XQOpMmqc
JVU9uoL+fgb8cF8Ryv+LBeM0ggmji6S8S38HKM91WWjRtRLBp9ps74AyncPU+RzY5pfbX3Btb9AK
oO82y2K9awZUVd1LmFLFV72XnGffTBIPF7/KK0fV36eG72+8ZtbCDaEGQUJIijOO6O2KZRnoDLTC
KW8H34fU2YHPd0P5u69Ne1x1/4u58VjTFLhA84Z8O5aN68qIxTwOPC0dY/ihvK5qdxjtu8xKP98e
a20nosWB0tH8kHjXLUo6VH9wTA+u+O9+sUN7co2uuUus6SOzxRR3PJjC2rij1rYiWx8aJkpmVDcW
L0NBYleOPa2CQm/u9NDCaB4Owu15bYxhzUzQv2NH5RS9OSCegnswPmcpl58vb8SLtT3IhuBxi5vu
e2BZ2Qoh+4hyXjtf+K6vOfn9gHBHprbNOYnRHb09pbXwBJsb6QP4RHPkeDslPOfGhkAYXGXqZoe6
jMYZbGCcTJZu4+utDgXFAIwtaETuobdDtRO+pGKwkqsqpTjQNrMudfnNSeLX21NaO1V0evHfoDml
vutP9T5gKABXyUvRFvvBsK6KT2VL1uJDXasABqppI9lc2+6sF68X5gU5fjExaWyBKMRDeE3z+pM6
QZgIuvxzL9cvfjJ6amTfhZnYsmdbnSVIPRTraZHKy/1eICk9zfTOi1Wg/h8ZJfoqVqM+oQfZHvtM
nq61Gm1pJa5tTodo5SDGa61IelZq3lJoMy6IUTyGuf4a6vK5svK90imfbq/i+6GozOLjPsMssJtc
flQbndQ4NGpKkEF4Z8nSJU7HD12m0KTxrY3c6P3OfDvWvMB/neuhB9Oc6WFwzbQYUVQUZF5U0+yA
sxtbDL4/cfbti4uxQHFSw6b8SSfg7Vi50gfUFAxawVYL9O5zFwpY4RDFk2DHBe2OpX3Iyv4CA7+k
9GC9Nqry0ggbGYC5gnyaXT1qNE114wF7cFo7wksDlT7NA41/WsuAAZCWVZrfRCYgzK4cfU2jO8W4
qrkDV6mEAmO5AQ5vUvlkYlZF/4h/q2l/TONPs09sQeH79kq+j5rMWCdNICWh3rlEmaiSEedGg8GT
mepHctOzIylfbw+xklIyhoNGILUrnWtgXuG/VrBUx3aMiMoXO6044+DObG1XxVqxj8dcexVIt1+k
bhLfCycZfkDgrE+iqqvPt3/G+zOJmDKsTDYuELd3En/cQWmeMcuLgvAAckooKSmSCPeT3wY7u59o
bsn0KW4PunZQSGR5lvC2RqF7EcGHqkHVqJK7C03Gr7I9HrvOvyq1fgTL8K99rcw5OUKnkTki+res
nxSZDkbPgHwHwCVzfnXyIcvF3moPEz0xkX+ZpSZuz06f79TleSFf5xFP9RNdlcXKGt2s70cz5EIN
1nyKJJpSaaPItCdHZQRwGykJhms1cn9SObpFJU+eQ0/M1J4xvaMbMzidEK6JwZ9XlAE27XDujb1q
JPmTlvcD3rKYIIOEH/d9Y/X7BHmm341A1avxi+bb7Ff1INmKOkDxdfoPtixFx1JNwOkaMJujoFVf
ux6QJS7NpenW4weQjdE/chx1V2hm2bdKqmUalF1w8ZVC/37746zFLYsSNZF4Fo9bLoc+pKoDHqi7
go25gzN4rsPiV1Jn//wXw5gIIxnELJD1i5CVjHrC90rAug/l76GMf0Ryt6/zcWMjr8wGvxc4pBBI
Z/esxTBjqiVKGEAjT5L4zp+KQ+mHJ4TRNhLFlWEoeMGJgHA8M44XiaKU0E/za3u6zOUwqPEVXjkD
fis13qIbM1o5mvO7D1Hh+Qp7JxUHsllEkUEVqsda+cVWi+jgYIn0mUMm7cIhDzcOy+rUmBuVGnbE
u8wHTQh4sIGIrkVIF6IZdMctx/DFtLINTttavCX1oBREjsV4SxWDVA0Urv08uebFSKu4Vu+7hia0
ORmwDU2v6YOjqqU/aebONuDF4V9vSJBHs44GuFAkcxchj2syVqrJMnAfGT5JZXhSS+VnBerh9jB/
XEkXsYdx0KziPc0LbSkvADPRCYAB5Nc+RRtF7StKe4OdPxpw1T2p0YKnIYrQdTOBLyaNrB4metsH
IbWQqLKhR+NljHddKqueFHBHm36UnA09xBM5qaeNHGblluW38kamAY2c/7LiWceS0Yp+yq+E58S1
k/I5sqON5/7K/UbPdt7LJLvvNRBy2xGTJFnWNSxlV+/rg+YUZ1htYPMsGo5btkyrU5qB4nh9mLas
L5Z5SuQ2LbqsvWpO7M7pj11tpCZr+xjhCqrfUNbBNi6B2jp8g8YYfPpdTveSJOIYEbNzRzlqzteR
egZfG1wSnmFatrGH39c4QenNMAIyBaihy8p752tJRzBIrhGi2h2AAxc4Umy5ceOyVfCK3NjLc/Rc
7mUex5T+SKihxCw+ZtgV+ehEqXotM6GcBhW0TKzWIYCrDixYZ42U4W3J2Y12Nx1TWY8f5CDlZowi
dSMqrn50A2NMFMSo8b4zBgh0YQZ1pJaUc09dH3j8EVRPdnRB7CpxXiaApK291XFfiY1cLiqFerJv
RGQWYT/C+DdMIzq6USpPOzvVQeCEs0jmlgzp+4HoTiN2R8GcjOzdQYzSsU+VMcuuZiQ/CeSkh/HZ
EsFGqvn+aqHpwCMEVCT79p2praRJma/PprY5BPEHcuMS+ryW0MSUYIq0Q7KxXVcopCr7dUbjIvLw
XqrWjLq2VNUGbpguS1cdWOYhIld8gsGUHYxYTV/s2EYqIDXzjzJymJls5Pe1Ev0IdLM/NWE77qMp
zF6zqVAfHFPdyr1XPgh29jMilQYTf12sbwz+Rc3zVFxqM/5mVg56X/WvOisPjtO8bJyllSXGWGmu
l8xkf2SW3r42+gKDV7Wy5Yvo+6dMa16Mpv9d2OMhbjBUa0z1R9+3+7RJL44sfcVB4LmxlJNTjs88
d3/0BaicjV+kvjvdFB/mCiykE2TklyqkSoWMbNUP2QWk/ckK0q9OGb0O/vRgOv2LNnAJzxRXHgYC
OEveDOdkCjYKV38eGm8jDL8BmTU2CTqZyjJTH0RMASKVFTAho38N9Lz5J1JA5ulVIw6oHU37rhq7
fR7WyUeBH4Pn4MZ9qILRfuoNJ9rhB49MglpKXywoup+YZn8XWUnrZeFgxm6Stur9mDvS58kauoPa
Z9pzXRj53Viog9d2ijlgTDAOn+UoNw4+9eoziIDsEo9li3eXX31J9Ba17z4AQDco1bW0FPNgjel4
LIcm2YVp4RxKMTW92xWSuNq9gupGNwG1ayYlOtb9mBwjo8ufka8bzz0Gu/flpBWfhlSLdpIav45T
4jyMIXbiSixt6YctL0NaRCBpTSpMtC5QUlhkxy1KoIOZtcOjLn742csUbSWPKwNQ/iNJnS3a38O6
OzXUigykweMUdfU+qDRrX3X6Vpl29eggqA0ZeXZ2XIKCo8ifap5zxSX0zXu4yYhBKH0B7C/JvNtn
Yn2k2Z+OS3pmBb89pJQ70DUJOu3iSP33Ke5+CeEfjWSLGbFym3GfkG87MzSHyuZiYbTSsgNUf1Og
JPnTQE+pMIo7gkPuNrLyQ1L8V8VJz5kTPcTTlu34O4z1nOnPnn94/ADe5FHzdpL5VDhdYIc+2DHt
DEgAjqrkjvjitUBTiyk5Ut4hPd2Z9vfZ/k3JTnH7nKAyfvtbq8sS6Pw7uPAAZam0GN8JmXctr1tg
Ms5zqpmgkJ8ScbVQycljfR6zLmHXjic1sffW0D+IJjzVyOFTrUKeEl1L/ml+p/B/UlbIx1OUHJw/
///U5Z/4G2UhTpGyEcTfyTb++ckIw8wVYlKwZUIUQcANhCQ7z2Pxk4DIzxy7ydNB0TJkE/dPdmZ5
aap4/ExRVwf+6FP7OP8hkJL92VWIa0uepm9AMrRlpvbnh7Go7CXo8/y+t2vaDTbuG0XtPzcxns6z
Y2AczFqfDBizcoPt8JEUbyxwqWhlcErON6xwXS14negYzFbtaU0pID/EvX+Iqo8UAnOn8UIQ9AF4
Tv5nwh5Ag7fO4Qr+KiVp3xXBRpI3b7y/L4M/k5iNGwlbCGwtLyS9HNq2zRX/WTGD+2hyFK/meX+G
iRXspCzSXMXfuH+WCfVyxDm+/VUCJM3Xqsrs/WfTt8AOBdNBDWtcxyXXz5vnNMUabhq+J0F+vr33
V8c1sVqnO0k+sDyCaUDLMGw6/3low3tTmh6Syuhd0ULOzKuPRjeegJs+52a8VYxbZjzzhOnjk9+h
DMDhX5x9pUvDoChzGByGqKA0COgIgUkeWNrpUTfCcX97oqsnBld3TjkFJ0Cfi42ZjrYFwq+XnjM6
KuhXUgFi5r99o3wtdQecdzq1Py1F9u9aPxcn+JeFZ5L5lm1uUhoItEOjF+YHvU37H40lqCEFojtE
oWI+pRmwGQNQ+kaxZ2VxSMIt6odURnlFzpfEX5ti0AolLGQhPXOnXnNfeqwU243Qd0G0pvimCPMT
2MBdbG5JyayN+we6YtEVmh/lb8ctKyMoMzQPn6Paci66nRl7w9fjo2o12kPJlbWr4AfTYIj6FE47
TN7ba7V2MZCHIa7AE4vtsWz35nqqUPMOpWfshL6pYvrRDdXDMPrn+TB0xDE6Vr/SQt11hLZwsvYC
JZqs6fBpCzcC2rvEYtbVpFwwu7qzCsu+32DaTSP3WAvoffyVN+aDFGobr5O1rYnzDCw+snJkvpb1
/xiXu56qiP+chGa/LyJV2bWj3e9wVaqODdWQHZKQVBR7hS0pJcoBFcUI2wXF+Wmjv3ISTmC4JX1Z
N7Koatdql3q9UOOTOvgkzvBj9pjZbbnQr5zgP5cmPx1SJQX1t7ukabEpnTTb5wRLbl8rLl7QCNBc
Qz3dqA6thGOMtWQczv4c3iUDVkQFkJdmYg0M7QhJ/AAu/B/cpk+OLaHev6kqt3KHMR5RAkV9MrBl
fXBIaz8bRtZDLuvdkFk7M/C/8yj/nLfFYfJR/HLi/ZR3H4zCvquiLcvJZe5HaCSPJVZBvZ/lwxeR
Sk5q3Htth7SIckqi998GCTxyk8Yb+27tszLB+T/k5kDW3i5gnAlVCRIRXDqjPaut/RnV4sdaaj9K
wvzd9vL+9qleHQ6YLMC/WXhmmTxrdlvLcUAvocidDxi4QAI2L3ZmnzvJ+a2p5QYM7514yvwZuWDo
LChwJ8ij305PVJOq1OpI78K8bxHoNA5F3gbZOeppl1h9LZ9CRZmpFCmEvmFITw36ZrPgT3Afdrl5
pzi9eMyyTj8oqpl+D6qg92Igp8+VXuanMjfz16QF+9n0k3qGpDOz2HodYZE+3dPP63e+PQHRliJl
L6e24RnBYFKxGWy88PIS2xqtvh8bUzqSWcbHdqrUOwyP1eOYJdl9ISzsbPqAnDTmFerok/iJLhHF
tUHX/b2M1ocrK6n9PEUY2OYE62+BEiYPpSEsT4accheUSLVjcaui9soDUeAe5gZ6Ox7rxvRdk6xm
P/W+hkqMQIOgndRjX+rVRwg/4+fCisd7IfGEzRQJ/k1Ds0rLK5C8iVF4hpOU52zQYcEVBJ5oKKVd
nqpiX+odiIE0yw98uhgPPK35dXsP/UF0LDIzUKu8GihS6fK7UGlpqVDscbSfRYdgS9WivO60bifw
FUY+Bj7FPsqmD31rnPF2fJ4LcaTvH4ZNwbqVJ8Ob3zEHx7+u5iqsfGhibGbw8/5DW6eRhyqLdqQ9
J2Ypm8JDNVVBCd+Sft7+BCthl5Hnuhm3Bf9dnFqRKknthL39XBp+dSw6R973XdR6VSix8hS4N/Ah
K8cWHAOhl37/DGhYvEQT1Z7MtFSbS5l1robkawujNVdPuS52HXnT7dmtXLesK8RJ+qXoAS4LBZUU
6j3ujRLO25byGMEvO6diSM+3R1mJsMS8WdQB/AkdyEWEhUqfWWU5+M8dRkz7OomUBy3Si11oyv+2
cksUQsURmDW9bbppywd2DWk4zIMGy1ozuKvrdsQByTyKztrobqzkbG/GmWtsf21IRwQhW494URAj
eD4BOeRNhQ0CPKz5Ha05/vH2R1w9AsBx/7yd0cBabAy6dMJOaqCGoV5dJpFnwLyaE0TwL1mtvzhJ
9dAFxcaYqwsHi4QQQBeAS/rtLOU0M3vVqjvMTKtq3/J2uYuVrL+T47TZSL7/V+dmGWuAvoJ8RUBa
4Sn4djCg4lmktrL9XJN/ny0lQ1V20Auwh7n8gKtU+ymMk3FnJ073ZJpVDEVXseFGC2vfh77iGWM+
eXHdCuyUFIwZRWDeIyGnPKo2Tk6tExPH67I9av7QecgHdv9gEIAaxqymNeGX+qlTEpG5cFXjT2qQ
Zq5J12XvVPBxJaN2jpAhj10doqWWedwKtQvnNcJ5Rz+o6ZjsrFQOTm2qlR76qyi6hlPrjrLae3pt
4OsVT/RtcAbCqKEZKQxM9oM/SslRtfvonCdd9lAGUe5VupjORePD2EoM+rItKTKjYrgFVyC9qn0d
PESNRIexFxI3DMCxg5n12r7KnH4fYqW+B6Asv0Kd9k8w4kNP0Ba768Yh2ku9n9+jCiLuszbJLmVo
1ne+wPSlboL4HlZsdCmjIt3lUj65Rd9IyJz2zaPu6/VeN0Pyvyn6WDlR68qypB3SzEpOdMSUfSim
/KCjqeNOGjBYTUTTrrCC6iGAfAziSKbJm8I1jFM53RX+5CNSNpZ7DXPtgxKo+SGy+3QHf0zbISop
HhU7kE5C0UJvkJXuOLGUB90fm2Ml6B32kmSfkxaiq1wl9i4SLdTpwnBcEZfSQwAS5TBmZnVIetty
swKlsSiLfS+AM3PW/Gk6ZmgRHU1tlu/S5LjzxjLVvEgDkhEHybCRTL+LsCSqdJ8B0rMdwd4tjpBS
VCC6AdeBEM6Cj7Jf9J87h1Teux0dltfGHx2Pvzp288/4Kx7Vpt5Gvl4mV6UYv2Afk7kQvgK3ttPn
KglAr6T/MjT8GRBk1AwnoS25fI6EfmpWEzw39E+VaY8UqH0Ppz15QuB+K5NdXsHLoRaXP5BhI8+M
OrqGhlHvrDJ7ou7XZrV1aLaAhKufERAylRnsR6hHvf2Mciko+ctZ+mIp1a/ZZ1HJqtdACk6orP2G
ZLJ1/26MZyxAwlqMf08hIvUK/Qs7xeFu1AFD9ORYZTLs5LjeyNLXPyUqY+AgaP4sk/TYqGK59kV5
DfrUcyxaFBFELt9DH3Jjfyz3/Z9Fo8NDfJJB6CwZT31kjU0yas0VKQB550eICbBJN6Alq9OZ9Y3o
rsnvhWyqIEZrVhQJlIIapyMRPrfS4LuD1RxTX9vIYtZmxLuG1AL/axxbFyeZxEPPhC3RhE8qce46
pTyPjt7sbh/kFeoNjcm/hlns9rhxiqEzC/nSUP2ssrsK+6ephZ+fNg9NS7HQRhRC9F7lfDOdLbbY
MsmYVw0eHLJUcwL1jvNoITspR3WSXhNalue+sae9OtjpXSZLxQ9Lj0ov1k3rRww9fuPrri0lPXcd
H1XwIvQo3p48o9L7LnTi5Br2w6McBK9G3t2PpXIfTtJW92p1LJseqMpE30vdVI2mjZEdZNewye+z
UkMKq8J60bhvN6Vf1z4oNLg/boEk9MsyaAKrWYRBX1xGsePZWZc7YBvkh62+C7bEw1fHAgrHfUJ3
6V2BobFyIHl+pl7xgjqllYZwuHjNzMBrreyunMJHNdjiyK59SRrb/xlysVnHRohKU4b0WqpgLS25
dDwJBcE4rj+hfbkRvJbZ6Lw5aXQALsQjihLK4gBGA8IUZlSRaePC3SntHQLiL43e/PudCDaWoMIJ
sHhPLF4rgRSqjSNKA7iauGvb7MkWCA8p6aFA6OT2YV8JKeQFoNZ5XoM3We6OTJPKrtDCapaMrTwq
ERGZzJadyModg4/iTLukGcxTfvHZnMDKW66Zina+Vd9JSeAcA6XSPceeG0Ft4pwsxfe30vm1qVH+
n/muKGZpy8ZUXVkOrRu7udpaY7zC1h/vpSm1d0bjI2mWqFzkaIzTHtcMsCGBvNdo9yL3VNWeLEz1
2Zhkf5+VZf+vWZvcRQYqIrB/ZubP4hklW72WOmFYXIVV7VVtfPE15UWYRuYmckx54d9L/YHoxPwQ
NhX1bHTx3sa1Ws0a2Sqd4ur0/W897PdN3Xy5vYvWFvivIZxFEtFqg5o4gyiucdrmHqLiuddVbYCY
TF7uRqXKX+gSbnlDrw7KZUEVnb31jrblpFS8hzBtr6YskILx73WpwjDzRD8N9WJ/4+hrK2d/VjPg
6HM5oEG52MRktrIz6nl71dvkc+A/yU7ylHcTtnDVLyfPHjBHxNXp0A4IRhVjPP/lLBrtGfs3Z4c4
sjfUP3wpPU1lbvBwy706yb4jA/HcDsWHuMvPbYistP+gGd3d/CpEA/bJyPiGAPTlxn4aA+05Vy1s
H83Cs/Ar3ogEfxobf79+CW7zQ5vAg0+C846SRrWnNhI9La70e+R7Laa4r/tmu4PyNB7RIhhOft1/
xixe2TeSMSFDNRR7kY6yKxqKk4oYLS8pR6xf9HFEeAT8S2qF/7a8wu8DYEleTKEeCYClt0IrwXQx
40y7ZmEt7cxQRDtktOpdHADNu72r39Ue57FUOFI0AWld2st6QKDOnEpknq56jM2SAV6CzmUONMxG
V4p4DJJ4LNwYFVxNShBMTu8mq32MtHh/+4fMJ3SxMjOdlNILWJf36qp2JIchGq751dIUr8rDs2qD
l1DKrPdUO0pIyELPMYPTKJyN9HbljNGXAHAABJFi4JKtYYdDgJ56XF/t7pNZ149++NsYJ2/At3Os
ft+e5fpYYEyhu8HeXzbeBCTLrmmz/OpLrbHjdNeIlVji6Gc4AFDBkHd6F20CTVcIGza15Xk7WTRZ
lriKQpoCw6Ioc+2jTjlUOpYR8gS0VRYPs/1ppw35k20GjZuKT9Lw/zg7r+W2lW2LfhGqkMMrQDAo
U9l+QSl4A2jkHL7+jtY+VdemVFad82DTkkkC6LB6hbnm/MZufjGxIKS4qk79h5agk6PAaRfSKVDN
HvvJPltBSFRl+QPap7PGSTapqf5IBw3qGSP+ZkF9MdS4npJIA5g4qPgTWwZmo2kLjsCjSOL+qS+W
eds2kYKKRBkLdODJec2x+Z306BeuGrUgyk+42FRoTgOysSogBprX6IZW0XZvJMrsf6h+R+1MaEan
1PbvC+rL6xH9yd5UkMunifNkwU0dFlhghb3vgfJZymXnXat9+81oytE62Z5kJ4lXXESbsBMno9ma
egf1ueyz1ZhCu1ut575d1B9zUX+HU/kqNkPEhu1BHhtE2ukpVMGY4VRVkd0SOjVW4OlJGSKJ4V0i
SqpA3OikYdXXfeaP47reJ1lVbNSy7a5mdfW+hXGelk2xjziOTKQDxO9zZkk3Rkd4QoVEuFGn0Fsz
QBELgMS2cY1QM8nhxWpm+EZDDs6OuvhS6/MyWJr4O+j9F3EHeDaiAOQtJEupXO+/5Z5MF7mmJtcT
DoXKul690vfW6gqcPryLcV5fqZ2ZbdexKb9x5b6aeQjRKFzgZ2qf1IGbbu2jsYcoF2XFa7cpDjQk
AeP0Hv++kL/arpB7QdovW4HoOfrz8RD/NhxMUHlTG7E/duLYVteGfelMLhyZ3zk6liwcnC5ntNXQ
tqH7kXagE6NUDNCkQ/GXH50WQizETMtAbzOyqjMcrG84ZCLIsiQOJ8NKDxOG+REWfHKpcGr77qCs
AUAO+9nuKgM14NHN/WLqIjAKTtqQf83Ug2o0/aYa136TV0DN/QYiThgAm3xrz07/Kxkn43yuW3Lc
+K3nDmn5DsWZDNxbN5H6rXKv2I2x2rT+0BScRJMFNmKJLH9Q8+HOjiBnNPMMaulphmt08WpAFDAa
nWWlPfqQl4w7EgwzHirCDXE/FT6F33YHBsY+WD1sk0bROTuSMP1Zn9ru7u9z+ZVR+n2pyqX821J1
HWVMVsOKjzpQrIM0G9vM0hF8d7u3rlS/q598uTMAXDKh9D/SDP3n5RAUs8p2SpSbJaqf1io69FZ/
VdVbnNzFJ93xAgYj/PsTfrUp2A7QzkOmgI7kSfTaZE2iGYg3HlWjrREImVJYXZUZClbru5TN15fC
NaLkxuY4dRmieW5yT63Xm6I0X0VUWIGDHLqovff/4ZHI08gmCVLop/Yl0XWyCyW5bVHrTdhFKdSy
uuL4sNRM37nhXxlVQKlSD5kkwyeXCyJMaNumRjuCQ7txOjVIEmjSi9W+yYtlC079EOfatVd0B92K
dnEBufrfH/arPjLoZqDckVyJJpW3P9eMO01p6tWtd9PPBnUTq1+uK7NQ0fqolzdrhEV9VKzlKtHB
ya2i8P7RJwtpAeKZsFUbxHeW0jymipI+0noK2qFTi4MawzkXNEbef2OCv4jyyZSDMqdsB3LuNGsX
zSkK9a3h3KzKXOzjqO7O7T77rjb42QJTyJU0AoYHIQl9y38OSWnkhtZEY3sEsg9pnqi2UxWdU9Dz
17m4+LbR67Nf+Ofl5EP/ZiScoVA6e1TbY+51yrmY+kO6mLtIwFZjz8tL4joXWlX9sMFFfFMs+gof
zpPaZCXZvnS3npw1cA67ySpi/VhZRWAjTzpl7wawYrWnWeddwPBpx7U/iv96GgGGsuIge9FlOC93
+m9PPGuQOWu5Ry/oAENolE70W9TfiqN+Nr5cBRID+m4MD6rvE9NkxX1n13CsHXO1DOvOudQmZadm
9pmS2Pu/76IvL0Xzmk12gubzU0cN59ZthmiEzHxwVXR2rECNk4rGOfFca+k3F/tsB3EJ6TmX+unw
gJ7awRhdc6CCo+BQ0a8j1QH+RNJAg7Tu7w/1ebNxHfhQMO/kkj5JwqV6qwuRivXGFHXigxM5p7D4
zQH51drH2VExfjhUn5Sr4RcrytpoWftZ+TL1xa+yULsbU53RlimGoNJAZZlGshuV498f7gvfWhZW
aLij/iD/SCPw2xrMcDERba+cG1dT7stuCuYsCtYkEr46Nc9NN1Zhg3b1nNpbs+mfdSP6ZhN8YWUM
cHIkGshYktw42Xuro0dYW50uubkJhv7N1uCanrfIHuXFd877F8P8+7VOU3aUVDIniwobcJ513kUr
8uDtCG21EUzlfDZr4Erc5haM6fbvo/zFvuC6ZIHhcWTJntY3vbGAhEmbpiPNVi4M+OPVOk8H9E5/
Ls53ackvlisnNq3QrCWgP6ftslmZxWlawRY0zA1UB2lbXoveGzZ/f6KvTCacyCDaCYNQ2/mUQgC2
pi0mslXEmUW7+rzk87Zqb1GQDQpJkalkAKi+k236YgbJGsiUJF2ilHdOTKZSmIqqt5DCDvaTtdK6
QlFH736RhyzM4sAPaf5dOkj/akQlGwxWhkZ6EoV/bpE8drWulOrSLqL1hygVJK3XNQ9QpDOvIqPr
NhBcTBvVLIoHVV3Uw5g3tK9SHQjgtU8uMmTLuclsRIWtSvbWUNmHkeM6hLE3DnV9tjfKIoxwRtE3
MzRQzdNS+Pno/veyXn+2QZ2gpyyttibFpD+UIPEMC3NWCfEQ52pod3XY2PHjN2vk1EKTsKQETeaD
/Y2zegpzs+yiAa2pm1dlXF72Ml9norrnxWdLdmfFyGPFcYid2+R9fNaRB/OHGS1KW0s2ppbv1T77
ZtGapzMpO12AcEF0Q08zxeQTYzfZaalAC90CeJ0uyqw+q9bxn87qwrISe7qsQ7M0782ph7EeCC8U
PLoWpNCSIGlAhTRDDMGIomoj0QIIFD+bKJ2/iNp9HJTsjhzxO8QilxoQtKJRwf0WBv3inOm9Xmsb
R4F3eXaNZhON8My2arqtrewlsxwo5SwE5uYAfzv2O1jxqzoK2hQVggWaOVoPkgchnDHoau1F5M5/
Kbvm4fFilrSP+AweDOtkeYNWrmlgXuojLNbXU2beVLP70iXgkP6+HE627ul1TlfD4hI+iYWSDChi
xuSabiD5kjlt6Hm/1OSVdMLfr3hqpD4uiV8FxhxaVKSlTjxYWMbKcohdqkCDxH4/ltYznExl+cse
7/jRXK4y8R2hyGkXNheVpTdSm5I63/lUUhg9C57AWI2v03Ecbpp45PQ0Z30TMwD7vnfqQ4/iTLiU
k7VDc6PcgOOClsNFYjGduzSkIJaFaiTMoM5V1AcWo/9mH5zsS+5QHg+SiokOWwgHTjzCsnCGFbmj
9QrARl9D87YzvjtpTwsr/16DSr9OLZIc4SnkxQXMVuH05seqhD0rH9cD+kqj74nhpqjqfbp2+8LL
UPlwt81sh7Xrni9mCo2//aja02vijBunGTYin7+xSl8+/P/f2Mea+c3hqQsPCHmbLVdDtlZHq8nb
DQhkupEB6Xzj2pyYm9Mx+PC9frtUZK291QLGP0LPjviEeYxn/Rv/7ctLoLjNWqMt5JO8/Kg4ulCo
sB1h55a7qW668O+b6PO2ZbGQ6Pvg/v68h/TMyoVVJ8WxK57W/qpQR5+NCvY26dAMHtWNpd/9/Yqn
Pum/4wYOBgoryhSfqo7Z3A8FHC7FsZqT21zLI19Lm4NYBPylegqPWjT6UWRc0kS/j21v61Hb/vst
nDhs8g7gGNWILWQLBwv4zyOftWBNgtaRKyPP64cFfpldRyp1b0xFEy5q9i0t0Bej/PsFPyi2flsq
k57mY4ww6DFGtg7nt9Z8oyjphymjf8zausziJCTr/OLZ4vD3R/082jL2lCMNjtEkkX9yKC6T665F
bCKgK6xg0GryiDt5WPPiLMoeCBI9i23mAxeAFOe7DsnPhuLk8idD3aV5q2orj+gY0+ArapxtHUtJ
0T8p67esFjOI4yJ3987q+CXIicb1glJr5kDMlrJBYCC/WTT6AVpD0COwgEtBtKN+/vsgfdpm3CS4
PQqRlJAwaCdjVHllBZq+0S/1kaZ+o1wfOmR+vzHL9MCxrH7LQst0Dol1OnFlyYh21RPDrJLXyRNF
jJeF4fyYcp06K3I+ftt2L3Gkb7Nk3nArwQRnXjc4B8VF20+bn2qnOThRdiOa8SKqzISou94aI7CW
BBISnxvfTEi5AEut92ZbX7ar+g8N/nfjoHEAWNA/RPPeLSldTOSvq0F7nmnT9DN93EJh/t712Utp
O7ftKG4TYR8cUFT6kG+BzJ1XtRmsszFsexeqtXw9Vxz1XctjXKD8EqzqBpdz8FNzeFpT4+e0INre
uOnoI287+4B/n7zBO4PXHpQWDReF2d16WtSAKSZvTgDwls/Vfkjdo1yQxYpY0VzeViYFFXd098Kq
rtYk2ZZDd4dm1eXaI5O2UjoNnLj7qU+wHZmdecsT8v4azaeiP1sWutoVTX1WW/FkTF0alJN9m0wY
M4AHWwR/7hcTjLM92UHcpXdFMdCDkjytbUkHjmI8dpli+kQJ6maJ0n4LbTQ0Nal4X6v5xurVGzs2
grYDlGHmoYN0TuzWb12TPY+Z86SUOUyDa79LyypccvN8VcW+oyWq7ikJGL1ymEhNbsQw2Kj8enYA
XUzomtkPHFryT8UIPwsuMoV7BKAqtKscJT23W/V81WwV2WRTo1xsbhCv2lXJPPjeqEM3ADbeQcbe
l19mlJaEqax9kKXFRWWlyJ0p023fBWpuJpvZ5esjF12lXpjhPLS9D5sHqiGxeg2lVaCMz/r1qCl0
JRRpHNDJ6O1SQ0OKWu8R70r74bq0RHMLnQhKoY1VURezyiRMhUSB09O7NZ3F3SmV2u5X6B82io22
HzxVtv7LTfP52lGw/bjN6JPkjODZNJdnUdN4BEbIg3htou5WwqvLrMo2eSb+ydPxMjNb9ElcMdxW
ORxNf9/5p+6CLdv4UFEEvy5rx6dgAEX3SPsyKpdrnGTXnpXVP6GsWy9j9Na+scR/ZkLw/oBzcx2A
AJZEtZ6ikr0qThYE0/rLSSsFjdeuvVsA1z7Mq+s9TyJbtxn4ol9/f76Tgwf3D5QUaCIu7Xmf2yPp
ytaByQvnemqbvblMN86YWf7UA2RqkGJCl+EJCukfqQ1xxd+vfDKy/14Z/V+NognBx2l7kt51Drxi
hns9d8NZEiVPszHdVVPeBf/DdSTFiAXqANi8vI/fjtasTpPOWjL3OvF8VN8FMinf0SZ/JFV+M9z/
PgvFcNItNLN+As20WJ6J5mrnGh9h6Olht2NRn1uQV/iCEgFc2lMapFpEN2Jr0hVDc8pVX5XqMTcz
de/hkD/a0eC9oqKzPDemN8remnWgcNfOT6g0JvTfONUZqHXnqoRpJwQgifJ8YydQiZSKczUao3qo
6ro+lHFlbiCz/C6aP3GJPj3iyTltR1XM3bjTTQMjRxgDOg3GoUWwUKmnDXjwb6giTt2Sj+tJHjBw
yRQhcDz/nLbW6s0+Bqt0HfWEBWb72GbrbujiLVe9Lmp9i1XfuWl/Z6nxIYMg7b9fNbJzhIKe5ML2
5L75bdU4UxzTbh85/8Wq+XO/07/B1oOORuNvYDCACv68xBgjM2eKxr5OdfVm1p3M18fp3nWLJyUO
zFFT/4cNBy4E3A2lABBVJ06MSRbGnUni3lRjopGjG5V9hIiXT5+P+GbPye5q7v50S+BVQt1CNAt+
8ORqpK9AUaH4fTNOlHJo1kHaT5kH7U0ZJnI/s6OmV0NT52RGbJQ+u7p/9+qoPkPeVblUq6EOVnC1
F7lD/Zrer/4+W2z9vEk7VLZXRb8ym/RtjMVTFWnjpcce91tz8S4NtRzLQPF0f+zt3teyudllAjKJ
uS/mDSiR2te6QcM16tv5Oeoc5XwwtTaEpooQHUSs5Vex+cttTD5SeEVAwiwNG6XSntW6F6RvSIs+
iCTNLiz0T/eVubS7UVWmfZ54S5jMuno28kbfcBY7BDHe0P4s6ALD7dnWi5JfOUbaP6jZkl+gzzzu
Il1Dqoq8/2GAt34HJLnYlE0ahaWj1EFtJ/E2KZul9KkjxnTRQQNDS5V+FdfCuJ27j7Qa0lNbqvYp
5R3rZelb3EE64i5AMxa73GrFNWTSaVBVebRZYaoJM6iwwrQphJ/EKP3EKd1kagPOLBtFH8RCVc/I
OkzXyrpuIL8JaSExLhYC0I2RQEJYL+jbGV7aHnovOy+nwQrdKRK3xeIVGxq8WtQcR1KesZ4e49gw
z5yu0a6pVVpn7WTRX7sMdTiuUb2z6ZD3+znNN1br2n5C5f4yVafiQkSN5sel0W6iOEu3a9wttwRr
4uCo5sINN/O+K3S8pCh2w3havI1nNAQIzbTuI3stAstFNLScy+reFuOyG6zSCo0lznKobaBP3qxm
VLx0QgkyTChk3kHbb6zloh72SpuN2kGrc/NOiH7eKvnwrOmJ/gMJ0jkox8XzvaQxgm7t3C1B4kgo
so7JoahJWPtVujwPih0hBZiqzS4qnWgTqVb+2lTWkkAfHtHATccALu66XA95vWwjvZ1QTzanbaIt
dJ6v5oTEO21PP2FFMR+sEtcnTOmRG+/UTkCEkWkmE8nmCg1rVinLD5Fxm9dAMHtrqs9tYKEB9TY1
iLy4YxrMZluKhNEWhb2vR9Zll5um8JE90Z7aYgUkoUJXHjeKQw62FOKZ1IwJ+3ZsJr5ZpupBTGu6
m4WuBFHndbtorJdqY3ZLdV8WJOt9remKTQE62O+8aPaNTsvPqpadC8d3t3GgqTxvRbMr7YzFk2yi
Kb1ACsUX4+zXiNfMTUWXPXWD3goKmjXQ/t2aBCwwKpXuLllqv+iPsFNRYYCo66xUaDtNXRSRIRjQ
Dpy5NmISMOdl2SvtwPw8L+/mDIe65FIyl21T0i3ZTJsxEqGyvEieK5RJpY1o9g7zOcIBm6tj4PZb
kTW+YUofeU+Zptfei+Q5Vt7yAXKYckuBoaQa7KQ3lf1QZK+aQBGXPkt1NQkOqu2gPRT2gzXXe238
YTZOoNVqWEOtZXsLFvcVYdCzvBOXXgFXlPs2x10QwwDOdbknCLX0rAq89EE3j3BdrYa+gaPGX5PX
aCCXvNg0cD723suUCd/DZhdgESCr2fQGZNqFRtVa+IP2YoyIlIL+M71thJByZaGeC5VUdA7AovJb
8Hn50gdIzAZRnYWlUGj1RGMojpGVQIjhwkudLY+figV/KYdJYT7HQ/QXl3meCz+qlg2AXb9qtXBt
cv5sLVeEWQRRTWQoF2Uanev22aR3gcbH7RjR0GzY0h1Z+hldhJEudiyCvTUBm0Bh+07TCJtikV7W
cVn5qrUMYdS7uh9hKX2P+rUfDROrL74uVrajTvwFbop4p2wvxqy+agztsgOzlEfeu+qg/Ci5Lpq5
q32aIa6QToNsPiflqA+XnEr7igfWlPZhqoowmbSnfM4vUr2D1nXybjOtCjPEa2qP7PSEtW5caztq
1h0JgpLkQ3KljMaFxcx6URqoxnAhAfh2nSHA1517i/OmRMVWgx4BMCiYozKUQ2g4yr0zFRvdiN+M
2typYgHQohBGNmpA9eOaLOGFu5ZXaoMl1NKbkltg3/6MMvsus7VgskS4aB1QXX27NFuPu7WM1wxi
1GjMHsAr+5bbhgPoBcc7oBXAglKT6qIHMW3R/EDZmN8wp4go02fMEDUqdG3wwdtPoEOL5paPqXUc
CiL5ekq2rD6a6gftHSYyo0h8q6kwoXYgxQ3KLWypizWHDVKwoHn3qPj5mBtIVNkEqjhAZGfN0xVk
iH675mGS9duqgoIkXjaadWhT0v5Uuqe82PVkAlbyXaX9DmFbx+IyknhXLg5zWexW0cPAvQTx+KBp
l2zFFqKLokdYeDLOLGAha1dsCyjzuCu5WGlPlWtUZK8wUvpy6SOdQ4rS3Q01AM1BtZ6l4TEm+5rR
mCFik9emqv+gKTvTaIIZUj4HvJEHU78Ds1xST2FKm4oSbyRfn7sUPxVrCpyuCzAzpTFv+J4MqCCW
wtB/eOOyYRuLst+DAwWNeVSnX5naBknXhjyfDM0XcemuR+wag8Rg9O6wh3Iw981mDVxmtc2w1blW
BkXkNmw5hzI8hIBrtZGNM/lUhh3iEtJmFEhnduJcpQldakRYLV3crfHDalTEaFpfvm1EQ7dZE/IY
sa8kLBnrwujfazfasxRUq9/ZpRihMo4eMawuBqWXbLja6GdNJcnpSuH9cOpJrqYObDZcafsu52hJ
9G2bTsTk2bZSzE1Z9IcOd4MfoQx6VwbtrGOmzPoXc8ahudVdnAyl1zfCAH/Ht6x5HSrY5UVU9Iq7
5A+0qN5KO6kqi3fBpWu+F331I3ZXsXRoGvujqnahGKOdTccg0SQtNnoYe9ZOLj25GpTlVT50ysG2
DNbtujoXTlTt2C7omeY+jxjN6n7t472XuAGzo/DCiTH0Xch6H6ABLroFXvRXRN3PLMQI4HiCg+yZ
uC4oE9Dw1fSxY0q93FjRCoZzoGiYSvbEslU+lD+mGJbx7DUCpMpZ5kfKobDiVG4byVQoX2znLgLh
wN2IcZCGv1fih7ayd8a4+vAsmlbkt9xCBAmBEm2jOpFriop+MGsoL9NWD5threJ42g+d+1R3ws8j
mKmW96o/zKbhc8oQ37KedsizkA27cJQyWNtoz/RMzoIQA+w90Tk/yafFeMPvyA+CNIzj3rfsyERY
R76iTR+95Wiq53b2M5vOkX9GBPNcETg9rnI21WIjyWhqD7DbUH2cPVRW5Rrj7OHNc0yA6L6x0jyj
2qi6tke4XY53Nd3n7JnGno9LPlzL02ZlnctR4T4YI+6JIeXfC0/MBz6GpCyfk3UjbR9qD/I0ZQdS
idsa1iGf6ULqJSvl7Cjs+es1fp7S3eTFiIIfneadhkPfXJ+I/Gvyj3y3Uj6P2gs36aHyTu574+pn
aTV/nItcvcTK5tqjmqT71tM3vG9Vov2yqn7ddh/2s8pAAmW/pH+CQL3D1nHnzm/ipzh/co1reWPI
EfqC55TrsYjJZzOyCgisEZYh7rYqlg2M2pn2iCE6IAq/tamEG9Z0UHRoEEmCs6nZCJ4itmMqtd33
RfkoTSK/zE3Xb8dfdULXHvxxyJOFoxHt5XosH/lbcmV42S9UClmC2kGxQFDz/9JOVLQuZQOqXxex
tQQLLkY/28/rek4d71IX9hEfIHFw5feKiH0ns265lzhTybJFVzxvlq5bRbXuh7jaL0kNpKHHF9s7
VkkNk+9fIuSbSuOywkfjk5UAU5dByZQFDY4HY7+SE+E8Mtx9pN4B6Avm9F76f0be/rCq5IwOskTZ
lsbWow/MwF93tDjM14S3X0BSNi7dtTItyNzv5aMYcCZLc4ENYG3QzbGFV/qir+pdNRgvUHRCn/kg
9112xebiH9JEdI17K30ljVlNLJTkjfmcJSH3cdVsvELF1GVyGY7MmTwOU10Popym7MU4enRTehXU
sfz/mmU3HKGJ2f9rCGxvk2TvUfbLVqSZ5/mxqEj99ParTL5GihNCQbWVBx1mhjFmEUtfl6+a1V9m
Y1y75fkaWffVCjJi2Us/gQf98GytLc+JRpC8l6HI7llDGq4EbsCoGxvTW6QL6VRN0PfDtrLEgdY7
iaeQ26IRQWnutPVRjqncrXwV2CE/a7MruR0xYgkepnQB8zlcna10xGkv/TCI0rMsVfsiNRJfRERl
0DFwcQBa/P2x5Y3XGslNvjPCPKk206BvHD5FtmhL//yDEt99+FR417QA8ql5eJxzTa5kjPZqm4gy
QNYiFz07iT4rgwnhJ7UiWOTVjvJLOZbMhvypNnK5tCxl/Ue6ff8ZJ156wheppySfUIYXLgcywxfj
G/C/rvLh1rbQZPlKZ73WZrUT5kBfX+r3jbMF23wnP8nEGSZc04u4tx0k3CFIHRFrZ45wEDnHoVHh
RtkYchaSfhh9bexvJjcjPTefa2P35DkP9Ixp7GWuLn2dpkKhZh2u+I8R0i6m/Kc9R1si9d3sDST+
31m8/C1nEYYrTHBX/cydZod8/Jk02h7O+og3imn2O1e2k2x1ivfSJrP2eJFLmN0p9zSjGutq2KuV
/GcE24x0Vdfc/MV9u557BnXDo5Fe5PFwJezsNidgY2+5nCQYa0Z/aV9Zv+wV3s+4AVMLMQoZ52dT
b9k7B9WSPt6Ig9/06V4KZLECMZhGAdWtSF8dq2UdFfAI3E75esZ3VIr3xouT6q862OGkt3aMBaWB
e6zPE/+TqkWILMod/xyhP+/jMdDKZP+fEwXC/heppCWfZyke6p4KAxy60v7wK+6UEZDnBxayj7UN
C51jQ65AbVzPvW4j9311w5uoQjTtT97GWWCTCsq8d62W5hfPyzqXZ5rpPDK4PB4ntFIYaOhsRapc
CO22jLS9p74t+eqvVBk7gi7eo6vn9ABtWNFsdbZnVL3a6jMHLAaFbS9XEi7guWyclAPQDzt5MKDl
ZdJeyRsE9of/iNR6I7dyI/1rfr3QmD5qD/yArZRuE78bseo8SbSYz2Cg/Sox8QkOsTdd2p0Vkkbd
eMkvvisbzuSRGRHmWB+cycUUOpn0UEeMXq8jYmbJ7cVX4jb8G1nLozxaXtmbfIFcVlDTYqLwWtNx
CHiJMHtO9pPHA+O3Yhq6PPGnSb69mn5AkSl9KD7htj/ddaCL5Zc88Ejwf8SNXEoaGZ5F+uuOvcpw
lMvwaS6JaYUyUM6JwUQk40PR3UkHiKeTpUaocscFeia8L3wcnrFfsyAnlbBEd6bmytmV15Kjhq+H
GVCvbFx00l4TIbl04jy7D6T1kOuUOSJZ/zLQskzAnWpwDTaYaTaLdc7npd0Y5DBhRSXVJ78F+OVT
nyO8soMUT7w3ZvCiyVYuF3l+o4eeEB87kqRWHsASuvovkXfT4xBV7Q4fhBUhDejCSVcSOItJC8dJ
+NLnlauPQZXPwN2zixf9nuGR8VmF1p28NwZJun5WfSYPvMaN5fzJ5YlVwmsrGRpbfARMECxK+9ST
z5EHFJtmahQyUBdYWsZTzzGN1aWaFLBiH7V/l4Sc/AEfgqvHHgwBHOO9lcLYeN/3DxMGCpXhHffF
QNfg1hrCcrmQOWC4L5SnfbtaD6nWELSYQQFMgBtgNcgZ5yPchlqpZ3x+6ETARkJw6aJPBLGDFgwL
Cd815Lj/d+IE7gVf2mXxDSPPzAgT3+rjtJHuLJ8mt7pjWxj0qbJhZnM3UPCWj0unY7a2cqUzxbxD
Bsm5ZSCC/Tpb1Xk+3jrjeEhn/S0br4SoP07wwSIabjTtgvkp1/4BUPDtIG5dzkm4BTZTQyh3XCJq
8NNw5o40e0C5ReoptsRPfBs2gHR6RmJZOSo8t1gykNoNPpFe+vMAE4DiXBLnbOVTqw3h/Ly1Jiu0
U/uKx2OtGOsTMQB0dvYTPhsOu+XeT7BaMmDSSeSCs0VyLrlbR3z9D2Q0A6Ji/hkNBqmKigB2icvU
VnC1YT/DQPEhTSlC1nMidOk/QAQIekLbS4+UkVBsnBjCHz7OFysDsXRe+9wMe9Ic3+bZvpLrDa8J
exhZEb0Czo4zjZ4X6cJLg6TITTtv5Q6X+yWi60zGulb2EzENOUzk5X0tt5Bdc/8xiaYiDaJRgg/p
JDDE+XglrbvNu+R3JCwbNoE9l+/jaG+zyjiAOr4VqUFW6chS4xuzuFoDuxaPcsFiePXR2zic8bre
4pnPH9k5tr+8G65RDOum773r1rxTo9c5EaHcqWNrwKreXMbE9jKzwRD9Z4mRLARBRQYTwy5TG67z
IGPU1sUr6MFVvI5G5zM+Nfk0Mny3CskzBkAGTmUKhsJUsbcfC8+4NolHMXbo6kqLzUyOSXaQGUn5
YWdIfLk3EDuQl5+V6FU6aRU0uFgXOYWcJkxxS/ZG9HfyZQKL4XeZ/WC01w1eVTcfajuWftSoQwWx
90bcthJoOXYvqpAUcV+WqdlZ1Br5IrkimGb5uLNR3BKFkAi6Y7ExDbM+P8iTsF7KTZrFIXeSo2xU
kYJQUaEc6AZw8Bl6+P78AaOQk77z5ZMQZ1XtS6K7wTAaEMWOH9EOKo7SOczXdscp25n5O7j/oJJ2
0IkDEdGlSJijOXh75CCXtJDW2yZFZUV5SEPrfRojsDz06aulWG/MvM3hKqM2Vp1TWpjlwpd2F6+7
nkm8tKNvlfY+8nRyr+9dpZxHkX2/ZATr9oMSaRfMghOt24b2v3LWsLftRTXrwYhX1rXLfWk/wAns
60X1qLGK2AFjdUlkp1ZdSAU2dCvll2JGB+Bo5Hf6M6dMXqRXXhaS+ZW2z0G9pEtzoyWvcmrp/bwh
zN2XXnaU9KwIJvWYLU5Daa+i8rnGhFTxP3IAFHaMzMVhm3k4bJInPrJu6ZgesAJyJIUSbycDG65U
UAJw8HnX0gYTkch9Uaoc8qp7sFVwkuzrf0OK1HNlcLRYuD2gyf1iFoFmRSGVB+kfuYoZdJx98EmG
yZocu+i1T58ofPkyXyemFvzH7Nyq88fMQMF6If3DZW78mWwbsUngifmm0JXBl0LRwyANDmk5xQxH
KHvj5C0WJfnW9LhotR83z4CoN1G2HkzY401cshETopARcPlqryB/usaXZL2kMR9wSBzQ4miha3p5
OeLk9Mu07TETK455LstXlhXKExwD0K8R7I/mJqIPTwZ6TOVaT8BdekDUcHj1WVARIDt1JoKItJ2a
O9fkA2Li/HI5ZDlbXe61std3BTlXn8PQaX8mmrebyKdimxNYDxnTmGRYhUF05gQiwxw8jkHY3cPk
TxYCnr6PpII0ZZxgFec+nlLQ6WpQ63046uNOG/XXj/uz1nBY4k3sONLFXvEEnCU7kzvHI8szeql0
GF21u5SxYJ5tmrK7kqZR2gppTLtIyNLFCFVLAFaIWLujV2jyJ0eDSiv+eFowgpdW5zIMhMKFomxm
Kw77uvDZ7exLaRCaih2RvsnlKg33NN0sKmdg/A+JU4yyMPSzakQ5Kpt3SoNmJa/yUVg7GjsFAyh3
NFljS8/2+f9Rdl47ciPJGn4iAvTmtorlq7qqfUs3hGzSM+nN058vdS521RLU2AUWMxh1iy4zIjLi
N0zueKcmPcrOeLYtqa6Dx9QPFdA46Pvdja9FwYFk1XGxYYXEj7FqtPxqU+h+d9BL2JadD9owHted
E5/aliMmgBQQWx2JBtJ089CV9UGm7cUbrLWDXCVhV/0t6LasmOidWDq8l8hrQ7t/Gqv23mNd8eVK
5ni+OW+WmHSQNcazW+WnqHZCOnrbWLON1Tz2N0OzVSx0hYOjNp+3wPsq+zHlqdprokwoob+xoQoM
7pbgRhoqWDFdZF89qu6YzRpUFUMNeVIlrKs6DeDSjhnlEOG570Dh5XVziGJvZUoH7X6TZmcDd9sY
VyqilaJXLSO9p1PCArJ+qp/KXeeYJceBHaY64EYSfYoc99zRTh/dylFvmWDCaIvebrePimA7Zf5P
i+RkkV84CVlM+GevvJWWSQ5dtiNIjawb4pVEYn7V1gsPA/SalaaSoie+FAABPLPEmLj61aZVOcE3
vLeMLFoZzk2Ni3IKtoFC2PGnnZJfaZMXJlVqQ9tZrI5hirhQeiSTFFj/vFPZFHj/Kh67syqPyt64
GPgX6DVQruyHCjp+YZ8mzjXqq0emG44Z3AuoF4Woj/Hg/eTutqb11czRFooELr3n0vK3IoiPHcBt
g5hi5kQIdoAp47NDfFEZC1YVk9c3wmqpv7j5sqvj7o5geGGOkBM1jcm8mtNwm1Ar9sbPFVG66i9z
r+0Cbq+l3WYnZxVaJx0UW2sdVdpnD9DIAFjBucNZRyiikafUTI4nxPjqyLeP7OJRxtZDFftXyy9X
Zuqfl8GDKSTXTqWtVZHT2zaKAMHa8BLCQMKQG7iiZ8CNmfEVGHGSGa560NyaobsXfYbyL/u0KMPO
938O5Wd2gx8EK431ltTUmjqjJo8cKXISN7MRVZmgh0UBz/mYqC1c5gADHz/7KvX5SdKYL5kcSG3c
kezSuf1cxW9qR7tEHH/Rd6oFZnfdU4TTIEOUftM0BZyEcoPSldWR90UTalEf6uOIGlK7U7VPiYAA
jjjPwLSfPX2MccsuDinVYFkhn24VTMRz8KwL7pDelpHmrY7nr2XtghN4Ub+vvoPNiy1pEVplIVbz
HK8TU+xUyZWn9V3q2XtT73fuQiWRWf1d61FhZXnbrHKDUSUd4CiW+9Fi8OdT1KjMhGeZ5Uj83rAt
wzRRxMl9XyPvqaqNCDsD316YkebP3Wy4WHr3t8WtXyWJO64ptnwjfk0xblJyuV97wwszoR8AZuGU
YN2NlFmuM9CqEhvbTH6OqbuLCWQQOeALffdrCByyOCWlc1fz6fOWcQBqESotjYjexkmATG52hbt/
7lm6BpON0gABGrQCcsgQ1uy00KcPaXH2RQvrsqQl0+kptkkKjAKksxwTXm9gzodoyQ/qunEWb4SL
Em9jHnLZbI1Ou4unZV/2Dq1j9HBRp/qkDKb8eXn0MXyl5Nf37dA9S7f5ns0B9XRJKmQokNoc4+L+
oGUzSy9Aa6X6UluNF7ZxU64Zaz8tbQc4JHv2Usauc3EsoGryzTZL0HBx4k9eLA+o8BxUkRMtLikI
FanGEsA6Zf1dpI65sgOfluNorKYRe4AABTAXFp0KXkjbhA6ZHfkDbjJe+7b2PUvtLyoJ5o6hrcUS
nFN/fjWb/uZYFZwrsQ4YL6pap3NMRpt5yPf4tXR9vdu1Hr+EKAP4HKoj9PHuSjN9LqL2prf+hq/r
rBEA5S9ndDf5gTgVU/cZWNMaW4y7RdYZcSkvV45BAS0LljsTVDWOrhdQyk71kHrVc9EP16CN15n3
pRzTZqW6jkJjc5IlRrB+qylbvk858HSKW4+wZ5AtF1MPReuQsvWtuRDFAberj6n2hstsq6IUkm4x
UzqK78Csnyw3OqLQvBM1LFk51iFxeOf4CijUfYWhMfTLyps46hCFMVIDyyTWfpYSZvzyYDQx2Awj
/drF406taWS/Xx0z2dgcpNoi2iW+/il2k8d4Su4KRhx67nwy4+xN+t25UCGAmjQzXDAFrv6kFp7W
2Vv1g0QlFPujsBySCzFaVYZp+eKhi6LyhEeLuzDorBPiesrhzOYkYshx28cvaT7Q7KdgKQcMex31
XjhI9dRNLtO6wO9OerPcqX9Hk2a3oDMPImVhas627+se/iVnczJDMKMn6i8Mo+dngn45+k8q0gMt
X/G0P1JtegGKxPIe1gFfRJVE2hRzhKYuh4YJs3rZjQ0EPIF5BII+hwTZuYW+hCs0DBEr0GvIfFef
C3toj4mWO6GdldZ6sQTeQVp7aTm0TnH1RR3jDCl/iiF4y7wyFGxBddDLwd4nsziNIJzMxQxtSj9N
KDKJths5QAQld4SHsTro4Ey6jiLn2BblY6NPT2neXNK42mXUSyWxHOQKqKTq2c2dU8q9Tyio9Laz
RZfIDzVWCnd7UH8pn0KncPba6ZOrFRcQzhsVWZ1u3OCy8TgssUFOM7FXK3fg2BFvzxkPWCdVNOHb
fC4Zm+tmeYq67GgLiHqjVlSrmgkvp4DuAZAZuxfnM68HLkzReGS3PoBXMNddadV0ntwvQZm/JIV9
Jm8eqYs2FRPd2rIPuIbsWqc/qlBtVNFWpEwRFPc7yow1TdwNsEk66j3S7YsVQH7UqxVg2NNkRg2S
6kTSzOjL/SD7fFfbHQvL7I2zMIwy1NB2Z+JJXdDDqFmxzVmGZV8d5inS1p491Re2iDwaueZ9Q3XC
Ohkex7IlmMAGurX1GVbePK0zx83eehxQwlYzi5ARhYElDuBaD81cRmU9BgfeOK0tA3mfLMs4MMeD
veIjM4B28/FUW50fslgb3obZgZ33AmarqqROyq8y5UjSu1Z9KUAVwv20nwNR6szooh+pHnxZxrb/
pDcNLApn6k8+8ij3EdCYvV0WzXECyHjuTGrGrqMT5boo4WtpOoVGrzOzbaxyLbIhAndhdbu6s+Pz
uHg+sO5k5A9yc5PimLwZkkJs9FE0jAc5iq8BYld3WdIWeTjN7Ma+a8a15SXU+cgSHmpff5V6DiZw
nHK5Mx25AGUeyiRfGQ2tg8qalnMes6HTTPRXS6TesZ7G9BgD8z00WduE5RTl7DnbP9ldROU8z4Wz
D7rB/eKyqnCViTLkBmL7tZnqhpmbk0TPfjkPDzoIzHsk6TLqqFJ7SKrY44tYbmgWznQ2oik9+HnZ
h3kyx8+sArmZozldJUah7WeqM/r6LsqJkcTSqOG8PMJXQNi8rs/+NOBQUMYeTFtNnx56v3KibauB
IgKm5MsHV596unBW/OyAf604FCUx8wpR3OFzMVYH117oS1hdeuNbyHDIunbVGtB19Mb3yKVzeUT2
rb5Lcg7GRpKAB/Ghd3G6C0JEF8QGrVqHniC4iKjw4DB5fY+kjwn0Y3KsdTZW5sEe0vQBudghjDjX
vqUsqDU4KAZqWp3d5sowz23iBRstnsf1MieOBDo+vkjHw9cXOk4JPiyY6JXgAGSuRGs37JfMnGnX
BeMtqwUB1cxR4i/MNOyAQ4d9ny9hgwbjPf209hZ5gHtMXBK2Etv0s+h9/3keYvwQZJFUh2CRBSIp
ZmT8GGWS3+dlJW8GrbFTHtvlRkuNt6TN63tLRs5GLuNLZnXgEb1Y2xiwnjfCWLBbielB9QNww6Yb
apaOZLzjZdW2KDs4PaOw50+pkaIUmlEYWE7MRDWo6O/UbrNNvaQJ9cleViR+58mazfguL4lpORvk
VqemcSwc+FOQPPJHg92L+HrpUIrZMiwdbwJMF+lHqxcMZ1I6ykmfAJGdqwY3BX0+L0EtN0yyu0vg
9ilkdiN4A6M8bTEz+lp2y3Ry8apdy15moc0XXE/DpO8QAuuOrV5PJ135Pi56NezaGFQmY3gzwbm2
GotLMgf42vh4S1hyEJeprXM8UNlUxB9gkUhnhQvGfMc2ZrwmAXEDDfDzNz8StKsbfHvF4jB3jm0O
aJ4+h6Po3FXjSWfXoNy3JbdrD5OFg0miR8VqMOpY1foBPweNJ0VYfA2xiBNYnX+RttUfEkfrNvBv
FzQRdY/zcDsoV03Mm6qlRrMAYzy/n3/0pjaGlbDMS2Tn/UOfCdaLBTpzmFrjW0Q6/8H0Qmxl0Mij
nrX+ClHuLDSG5FmPg+esZhe7RbkvU+luvDjvL3KWcosGOwMYu2bf2f68HqIY0pNYak5l9E7qEnrg
0paMc5zSvCBanoRRixlH5vbOehC8g8WkQusEKxyJNE4fTeGfDafPN/Ui/ZOVRx0T3s4m6QwKkW6n
NFnGYAwXLQn2AmrV3rVZy8NMS9XpKnsdpWi8dqxwRrmWy74lUjh51YV+RFdbtD07vXPpPwy4dC4J
xyIg+PqmWgIFYYrK0Kjr6qeLaVFY5C1+nhrgbr0sfBCyMVjBosAwixTIeA0FXVMrsnCuWv9EXzhb
LaWTcBxb6lNnTgyzfNDP2FQGmwJlpjDzJ4JxaogQwqw4iFZj/O8HyTbPAcGL0ehCYcn4AS+XZYMu
XHkq6eathWPKQz5P4L8Lv2LK7PQOjJVyfopQMKAUYbeKKd2Oqf9SCRfVF89NnwlGwMr0GJiOE5vr
sWbTVAULUw+Gdp+3JgedKaU6KZlakJanleYDb4tpo63QlOs2GdgyWoMojF57lPjWkctBfwAnf+yd
Zg4X6XX72OuGvYcu3LXoSgKHXJa9dDnug8f6kqbmcM++B1udN8FTlOc6FbrQH62kabbk3Wk3zxJ/
xIUclPjL/JoQaj8t1GDAQG0RSgVoHoMBlEsdNzeRaPp9nNoM90lbaHhZkgKjqX4MdVPiPz88LlCv
tqlBvyLqHHArWROs9K5KNkYFaqzKEvzdenQjnGbS1nNe5GKVTlajrMVAyNtmtmkY46811zIproL+
UFYiEas4GwHoyBiWANZuYZF09MRnwOgQjw1caob2KZ3oVWW15d7LAnWOohHeepB58CCMkrNMzrcr
qSOPQ+zmwIX6o6XlP2GC09TUzOrO81IZVrVnHyox9OEUUXH3o9Vse7PtdyOIqDOeLGBGprJ/6FJX
35gFGaeDc3rWxTg9xg7UwclF6rfUzJwDM2WGMIP42U/r7FjrA9jr0ek+xX2VhnqLya0VlzrTdeke
tB51lLIw7FuHEvi2y/r2aC0LA9Ul1vZJPMwgi2B7rXM7ma8AyGnk93O1rrwB2Y/eYFhXJwkzUiu/
LwO4G0I6HPBG4IyT1JdVUtXOBaWs4eIsQ/b4b+LPe9GI/6fl/Bdx5R3RyRI1ympl4GI652KY6jQn
VRbLIL+4uf9U+d4XOy6OwjIIo93wEQf4r7QZJKCUZKzn2u/Z2EaeRr0Pd+faBl5Mmaaluyxhnoje
znezsZNjMHrFS6WPDZqbCI3nNCtQcocVIrPOvGi1az3/+4WYf+MpQeDBeJya20IK4HeeEtSXHrOP
wrsiVROQCtJ4C4UC+fGpG8GRtzndzcjMd8vk0Y9EH+dB8+f8TqRFvLGCudm2bGUajzS8ZWJFoaoh
aXlNjIZLxXHsvXSnFYW2MRNJH6dLJNz3IH9pWj840Fr5gjQf+NEFId0PGFF/47T5uGFD9EedHj3i
35/Mo83iayh33thYIFLMIOdxDJDgrT/vxrTVX//9Kv9GtsSgFL03DqsmkiS/X68yamvOZr2/Zc3s
f5ZWVR2U0TLz+zq7FhPqn7xWfzUN5fipWMr4A527v37I/1z+vfRFPeTzMKR9cIVZJ1b5OJ+gNAES
YphqJ09W9pFY0zvW/K+dBE4ekhNndohu7yhgxuTzcFkV3/quz86jFXNwEY33wUc01Fd6zzSDIYiy
D6Q24w/pRuhkIrFEH11jHVQwvSNlcC6zhxLVK/TqR7qgyKMq7CHz+X9/0L8/4X8urf78v1iCpe1m
s8gtNE0YMq5az/9s1MZHbkV/W6Vo1GPrQMcMku67VSr6ykRMlotQrD9pFR5dWfaQWdo32GofKJb8
hZMLE4/Om+tiIIS25O/Ps7RmFRhktGtMDVh78jM257slWT4id74XILdZ+9CdbRPbceiP9jtO7lS5
S+RbSmkXQACaFAywbPpqWKAjGAgq13wizaeraanvGoBe//5of3mfAc/osgU9dBHfv0/fiVLMkRxx
a8tdNVM1z/l9Wk9PFdOD//1KBvrYOlI7hJj3ymHQxzgNZ4u45ZjBA707NQBCkhROBI3Gf1/qb1E6
IGPAb0ZrC1/Jd7EFhf5Jjq0pbpYr427lVQuF40IP3ZSBuzKZ8yObkegbLYdg1UDy2gSSUkSPPG1j
cUpbZ6bRgmz12zepj/26yxBuKPvC2veFV544N+HQnqT1JqgWeosNs4Zy0jIImvCUW7qcYBlGaG26
037wFv9YlBDM+R8S+URqDBDerf+B1ljS0LC+TZZOK5yf+j7aRfQU4+j2gfT/H5diXf7XS3wvEEgR
zR+brfY/sH7/tvos9piy0vFQv1cFwH+FjCUbS6/WuxiOD6Oc3D43ynZbG66WWX+wJv4S74kY/7nU
u+hUiMjtOy3QriBcVrk3hVGEcHqgkHqgI/69/oy/vTpk0ZEyReseWcB3z1XZSew1DhagkHkSVHKW
lN54t10CGerJCIJHQdaYERoA2AogSzOYQicCfRd/ZMpnm38mBJ77P7fy7rlt+mS13y7+1Y+c/N6d
k1zRQbV1MaSAiCCtQ+VZxM5vaDcKzNaBKYC5DTTG/k2gl5eUruLK1A1t0wxudLFBDgOcEXB/g8qA
xGtSx5c2E/7IHEGhM5UZHBGsPZQvjpmUHDBhTp6U6fQe8Qtnq9mNed/Yk/81qkuYL2YgtsBU5jBI
R2rzJJi2Qd2glZLSQq/nyts0S1VtkfHAbyyrIKvk8Ab//b3+krnQQyMvkzFRtXgfgecibbl7y7s2
sqlXJYAit/Y+yCZ/KXcCZOKh8DOp8T1dLZn/Wupt6nRzhYLrtS6xXaaVIOvdIkuwJ3udIcI8FKdF
+OG/H+xv9ftvV31Xv6ctTSz6Vs4Vm4D60A0Ma+B4liDuwSrVetSE0tPTMIaUfyijmrOIUTDb/Pdd
/G3rIQTu2LZBVx12/++PLvvZxDo5Tm9DVZ4abXhmjr5xCvOtG9KYJrz+9d/X+1sRhFa3SYGOV1dA
wPz9goXWV1HrG+lNswUA98J2Ynge0t91RjNd2sbMGKAziukyHA+bEVQywvChO+BS8MGd/C23B+gr
kllVJHivlRRneiHz1nGuEeh9AM1SPqQjjYc+rJlDMc1kbKkjOpB/cOG/BSAUAZCc5No6ra3f3wAG
CJNJthU3UQaI6QRdtMGJtUM70fjQBeLPlY1igw+xkW+LgdB7kVWGsGNW9hNnRHAtGr6rQm8YLziX
ybLuOOWi65hcvKWpP3jGP5OHuq6n5BYwbjHfiyrYUSoKvZ/Sm1/N13EsD9gEb1u3PjV28PDv7/hn
gEAAzcB+AWVsE7HVdwvKNiqEMTO62rCwupUz+tXKHcoPCsFf4pK/1+6mEvlw6QMEhk7b4fePppeB
0TSGG12tKvM3NUiFdRJ3+dH3enhLIurWw0igdBERZG7oL+a+qjnrTsh+AatRAOrCd+/KYrR3Yqz9
tVl9ascnF8gXTTP71GHWvvV6RvXubC2bOsuQqsVVmFlhVSaXwW+RjfBTZhumXQKMgCXTzL29nltd
7hBls/eanoIOQsCzGPHm8cc2PaNUemkcP/oW++W3KgKIlcCnPXNyD2gy1tm2L4a1rb1ovoDU2YPf
0TWH3KeDZUusId2QnoK1tEAqF94CHle3QZ97QfMpFnWZQ5aKXGCbsgozCV/3f/2s+CmhBc7mpK7+
QzqeOTxty9hdrrYz2Qz3aOOUwfTt3xdRIfa3r6qU9AnsVoCgKIXbu8Cf19gJtgx8rklpyCNiV9Vr
M4PzQM8lu3TB0OzGuHFXlcyCD2rFP6O/ujRuXrZnsD3/MLSsIj3rfKuR1yLJOTCNWBv7YQ/ATUGi
neOoL2HMFGmqqg+S3R/7xcNsh/Ib1IJnG/Z7oaiqCfq0akt5bSxUtHspqjDRmYr9+83+GeeVTLZK
2xyK0EF+37IY85jV0qT5FVfJQzFH20X3VlDWiHh4idiVdsUr7EmOaJY43d5j5PjBDfwRglBTVTa9
Dr5peHO9D7MWRildp9XltZUpEjVV4ELFnwjHwEkXexNXnXhjeBVAoV+cIwYJnr8bsiBn4zoFwFAd
mQ8GpSDXZXMw+tk5RJMRf5B+//wYeH+iqIN2o4Pv9vs4yT0VrtmJ5n6Isl2f2PetrF/+/SIQsnH/
SHU0jcgBAc6x2JrqxrsYObpLDoLKqu7zWIQ6OLhh8NcVM8zAE+cyiA8ZbPICa0nP606MSEMTIVBH
jt+bxb461fw1aYpzaTBfDb5X/KNH78RNG0RaxF1ctD/p0+9kEoE4TF+orw+tWV7NCtybjEoazc3Z
KJJbyzh9FQQTMAT5A0P6h6wLVm2cb7NmPEQl8K+8OidFj/xJufl1Q9jCKP90PFJR5evXM+TmFepV
DwKAmGjdNTP7DW9vP6dmsaJg6NYFv1KC4RKN/F7V8mY506MXly/ZYkLnAc0L1S+76EPu7dymqUD8
1Y+zKHaTPT+2erAdYv+N4vbZXsZQAkdM4zYsWvuA2tnGNxl30m7IZLRvpb7W6uqBBf41B6HvxHG+
1sACV8P4eTCb19zACI7aUebyGgMxbAtjM+YaME/9LoGtt5S1DOO8unpZ8clOklvqQyAobA8NQskI
thzXBiUCxk6nQJ8eZVQ8gVE7NSboK36cNOQ9MEg9Dou9s0EUuWPzaimVLTshiQy5s9ZQEsNdauvI
4C7XQAUBKNg4LgZbdrF8AvJ47sbq0bM09SfOmT+Z1CH7bm7GRxGnZwx2ES21wO+Pz6Mhz4nXAkK2
wcsn3V4sw+cU9MVqQTxy16bG2oSD5Fvz3bQMm65qX/AltFYJX1hglQhKezsmzWbpJcsheM3gHIYI
ld63aAfGQXxvRs6bHhtH0602DRzZ1q8uGriAURc7p5pel646oTwKYULaoQNqUu9QOGnBG2Tz91Zq
WxNUYDz0hybtL4h0neyivU2l2BbwgJqy2aTAxTKkFZ1ovgf2slEfTXPzs4i80xD3Jxa23ZkIIU4x
n2V+LNw8Wvejd/KxQp2QIKgqZJdkTDPZh2vmdUDUjIvHGNHz5Aa3gGbll5DZitjajn5yHef+22zL
760jPrvAa+rIfJvq4qcBYTceve8LvatZDfamoDykHeiRpksOg2lfJKBhB9RAm0ZPgTPRgnU3hjU9
902nmvrrfBnVTJmlUJ/zSuyaUR4qxAu81n+reZ1VB8ZtGBsq+WgzJUB4wZQQ57Ojv1BvzhrCiMg9
aiNvuHFvQe6KELsF2BTjJ4hPHqZMtty6qU9pgiI1JRdUcCQYa/epsJe7IUnvZ4dzobR2qZsP4eil
4BTrGhkBTRPGY5UCjTWAHlhV8BlJDFG5q24AgJYHc/roASO/ZBx1zDm+abM+7PUkgBA5Fseqn1DJ
AExiVhf1kE1BIpbwePizMb0oRpgFtjlevo7ahDmT0secGWQJk3ljfVdD7fWUQaYXQdBwNk4dhOBb
wxQ2xZh3GyUMiA76yorGgzLNnjjoOf1bLIAtu9bJcu5bb+Qm0Z1oQlP+mJn0dxA7Gsi6SE9cGDu3
GewGCIpoKJiFf8e/qlhqsc3NYQHsQ396qjeTiSJ21J7UzQolDw0IwHFfODgjCjQcOlarWhGdK05O
8Kk17ND10m88YRXZv9YPtHfLNHfcik7U03DM0meTkfKW7guAWPlt1uZz5+Ny6WQbr0uf9DJhUAXQ
VEegrTKSS+1mmwIl1MwSYYFiRd7a2zh6Aw/11sTlnnPtXKf7rJrvgSuuejFtW/iaXCitqHtAC5jN
99IxLsv8fcmTow9cZLTqfT4qptQvArR6q6Zzr+WHElgxaiooXMGzoktpLWgUDVA00uY2AA+ttJ94
S+FP4695xgzib9LWG9fo1xb7haaxYh65rQcLuly5yjVtdtRHVrt00IadXiKJArXYs8RzV3aXwo1O
4DvXXR9vDANjqRhkvwOEMt4iQLluIK2gWIcUj/GmznG8RfUPDp2nOSfmmUgripn/E4FcCJOaNzxU
ZbpLSEIOEg9KloLb1dsa5bVXTk/o943IlH0z+C8R4gkuujmlKdacVB9TOJsuLCJ+p3tF+2PDCZvp
IH9rygDUixBQ9NYIuFONr4X3gCcEgk736qsOiJTy3JqGVsbsbngzaKGvu6kNMWO6d7ToTsXweiB6
BWibwdeiZhEIDghnvh9mL0UoxdjJzgAQCFZDc9UCxsRgbbU/lKe3pVurHNCmSyJr84eOv8yh0ovy
bzmbTyPtu0pulTXDDOxBlI/0RjBLzcHygJD14FKWZXMht4de3bygNhuK5auWSKJDZn8b23KC5jWF
bTve0rg+2GkGBeGRbQDjcmtmFK/L1zSG4DdbJzl5p4pJANzBpfAgveRrAevA7OQ3NmVYOAi6qXTe
NYhJj+bZretXhLJCtTu9vlnpmX9s2JtZXhz8ll8ELLd4pDrnnGvDfa5pRwNBEY5+YTU5gG4r5HhA
D6bj9tfeVIFDe+GGfkV4HlmlpZ4KqJ+7UIUVXSUEc98QFRDGMjNM53iTNg1AHqZqwZL2w1PNANyS
oH/6fjWn94LNyndXO7m1bAjgHnCX+KRWa8oaJw+cJISkmkIhB8cOiOFJq7tT0Rs7Azq4wYnRUs+h
RAScQwpHMxvyX8ESokU4BsRQ7spbUnVnuoc7EZOiIP42zjDCS3jr5l7tbgMID/QoWnJgSOGjOsib
MScDlLbj9aiY14l+R2dwa/BhQXF94062w3wNRgUJ+OKzBdS9aMysDe5HvRIrs751La4bRM8i+F4Y
CtGZH3L3u+f6B/XXu1O9D/A2G/hpavu1YQjEiNKjyd1EAgIuO87L5TeDt8GpK1Qr0o3GjZE0X7i2
IV5cNpX6qXJ2z9b4o03jnav1iC5L92Tk/j0338FGwRkbtMyX2TZ2or+31QpekDdxU/B1mVzpHIGF
BDwzeFdG+JRrC5T1klx60VkgQAZ3TTGGPP6jejh1USQZr2yVEV5UwrCDjbd088FMmy3YdeilGPjO
hXWwkuz/S1z1qE3rocPyXAOxNOMalM69UUOibMR1WsRXk6fhfnLjQS1Qy720o9yk3WtCyaGuLr38
VtgB5iWAwQZ5THXIQV17Ui+Hjb6uTW1f8CnV63CN9IJl6Zoe7EoDXof+3a+1rTZtWyk5HlOpqT3x
erRaHBbYybM5dKs6SK5xRdPaCZ7QY+Z8Bche1yTiOMYqSasf+vJKYOGVF3B2knUxFyvb/6K2R0IG
UO+NBWUAQqZ3ggaNQ4N5CT2H8gZhtw7ylq71oFke8jbfZ+beKsZn9TwOTCtAnD/VT0p//gny/NRX
FiQmuBR9je92va8VkSTLd9NcnFLyugPhV/TBpYYkmBjXuMdAsoghR0U3B8fJELGdmwm0slwGI8zb
6DIHPSOByrkTXfBTDjTI60G8yWp8VXlc68bXfnFZGZX9qPZREiHcZKESYfHZJS+VYnWrA/Vcp+l4
N7MmgD7eFcI46Z63M6BiaK636dtqbzV9GpLgCpLzvEl9cYdc0rXXgvWYQIcYYPW2pfVQR/2XJIAx
UrcZIp9orQXBeO2C9AXniFsVWJuhqI/q6n4BjBOyEljDO6ddNhXnFCuIKUisBBIAYF4Ke3gDka3w
OOJ75Gp3QOMe6jj+9Tn1hbLCaEjH4169MpV73L7/Gk/OJ1HNiBvxi30gnspgvnb6dHE8jkyLnhCD
+n3v1KPCqtzrjSJ1ae1TXeX3LMGHsvEOnb48t2M9bAZ3uuEJtVeBzicqOK61jaws7NP8JOR0aYbo
dfRwMwyW79DJdpUxeqjMcDBaCpTY9flTDDKVNLFvA9GvBjmjT1BeddEd7D7ela3SWwCUGHnbrswf
/VF+BRpyBFq1LWR8F0X1zmite0RAQ9eK31riFdiN7VgHi/qE6D55h8wMvmHqdxUcNuckBnPnHhim
71o7QvMJtkBgZKc6Y/fr8OXVkqIMyld1Tf9hHAAJTT9yTAsqy9gx76249WZtxPnjkOKVUAWUA93w
YkgfKT7TvCvG7KTCJWTRT1VqP7qifmjK7O7X25lRMgcXYmU0zpzhZC6WttYj6w5gLYJM1VtWQZrX
rV3nIXrTgmPuC/ccWEyLedDFcrfVstzpjXOE7LoK9BoSQ7wu/eAnzrsnh3SNklJox91DapPlGwPx
TasRoPvEJ7WUsHTfYPz9fRLV0S3S01TeA21gnDmHdiK3C9G2RW+oRmggIFf6lb9Re8DOPtPWWKsS
d+CDSHd+FMs9oZWutxkbIZ6BRf+thlHN7u4ngn2ydpnMurMLg8rZqIBjUc9aSJQuNr+fI30Wq2YV
HtV5jujPYJwrDtFI3jcazLXOpjTdjhm8KGJNOYOL4nZUoKSWglj3fzSdx3LU6haFn0hVymHqdkdn
G2zDRAUcUGzl0NLT32813AnGoaU/7Lh22vjVHQ+VHJbqHR4kSqRLyNCgh0O5LZbwR+5Yu4CbNSf/
IT7TAXecH6Mx2OczPUmwoMw02GZhckOG3m1PTy2ZXvqbBQ8woxp1QDNjRUg5Uu8fQVCxiZVLLJJe
dyRtQtXjatFRMN1HBt1ZgDuRMTe6Qp2SF7xLKBtD/qivBU1kyNPQAvVwEmR0LHH27OM+xekv64KP
L6iX0hFTZdT2T6DeLxjuy5p/StbKqpSWLl/N5F30YNT5G9vHPZBB0yaXB9pfaEfcggvWIJNotY0t
85P3Yjl+TE/am4Ceox3pMWh4DvSCc2Q1t5LHXWKDDncPnjttxoQ2rpejh9NgDe9nn64pU3Zjo3U4
bRrtkmRNdRhse86+sigg3Tvp0/MFwLOAKGj0gvmw2t946dXk4rATStzGH0X6aUF+GLaGM23N7r9m
/pKf+w1Nx/Hew6NBd6eGG0cJutE3aV6iV1c/ib3qkGN3vqo7J8lOBrXM7h/RaBN/73sVZYJzlB06
6uAU382uupmXH1fTftDpVEGxmUxYzbqjdeaexUUr80fKV6oA6JRibjxEv3zCc+JvbOSHjA8TKw9n
SxYeOcVq/3dzwSdkB6xotWKq0N6HeL1vLxUk/Co2UcHNPBOR5fzWwqIkeaTOKKJek+aLAe44LczL
kTdwpv3vrnkVZ+aJuYfsu8U/leDtrXt5gUVGuqElzGM2SMNL3EH1uku+HNyw2kaxuSvTz2xg7jFK
2Db2ObU1RlpSgsA9cGwym8Vq7vgpEVmG7m7IDbrNGLvObB9maoos0S2t8vhLLlJ86vueqnyui584
F0Btgtk0ZmEzvI4tQjvdWmxCD/5e5hPGgItBJZlE8MRoHtkT//b4gg5UYNjhMfTzpxp7rCwojB+/
QkScnY+BKp6PLU0Bm1daxzGj2XuB6JuascLMP5HckW9XEB8h2tDSNmmhnlt2By39YCgRh3yunuRn
J6HfGs9yINOp+9lO6V5MY7NDeZA933N6V1cxDw46Iwl7fR9d2lttPV/fEpciWcc5TBlvxCvAwNZD
xJMStpCMXtdU6hvLEOT8oW1jehHg0oTJJhs+ZKVga9LZGmlF58PUPMyed4eM1CO82dw4gAsMaCRf
+N220123pg8ldrF8Yfy8c9B89T1K17h3DkJcJfru2B8u/I7ePMd4vJycOX+Oq3f8nwes8U0LEuBJ
aU0ZxdTejmUyDOWgV11pibY/asx5Th8c/FQGEWwkbIzhpRsYiNHku6sd7796FBtTbnHTIMzPxs8x
BGx9dOj+0qORZJSukpqcfk3ZZEi4U6ue/fSk3/W4RfTM/CFhw9LjItoUkbXPaS0ILKzrd3Crlqh8
maKQTi2UaWKYwcOd+Yhpja8GS/Jy6lt20I94gi85dyS5Ql3rnY39IQmpv9It66tYtKW3NWi8PQN3
EXtn99JjTBajI0d7Mmlk50S11uT7zQ7iwxiF2NndGPivXRJvkEOSajX+WUUR9+x/QNRyc0ho3iAt
p9p65KkOs8pq1Bc/8WxEESQzUZc8p0gLyTz/HbprjGIfj1+R0jo4dsDb8LpvxGIugJ8fqA3Yj2R+
hQcYTpgGpZjGR4chO10sKrxh2ACkbHNJkJtoFclBg8YWjHQx+sfRJTkDGIFViwd9sz+ShSJ4xB7p
UMjzU8c7NFQiANBt/MagYhoI0z7wGsRPVyPcWROiv/9d4Hpwirr4ZqYltLkTuUtlSYCMjUN+7o+G
226ZrrKCy6MTWbczfupjHKkRdU8ZiE6KRySlAhXabUKVI4qMJ2VDygEGn5IzuNF8wAYtKKxgM0bl
3fVdRXZrBp+sxTkve58DTzFPW+/OCSaaOAVbG2V2vrzyUV7MK/QmGM+lYVPSFvsFw1HrFd0ip8E0
6ItS7gTUtBmeC94KP6JC5cHBK0Z8Naa9ldNfGhSJIgSGDzO33xrku5T9pfJeSpR4UfiHqAzu4nA6
ZP2f0R/wOuK3yUgfc5R5N9OF90IaDClHl+ZrSpMIC8eps4aj7oReQps2WMHtnU019IeMsR8coiQc
gMxid7TS/5TImd15n7nRxsFiCTGFylfSYraxmlmZDNaw6GpbXbYZ3uHiU0aFfqAfs4OAESPLbmzU
Tzwd7sMzGOY4PtbG1NzUZ5pC+8vJJMfXJf6Ss5nabZ6HdKS4PT3fNKZ35SwdHNcyRvk38Zt+T0Eh
fWdR8T7bGWgnsD4JlzN8aNOhHaS55Sa4ntbMtuyFJfUuR7WCjXAxDCXqQKK8/jccpsP3NXenR9wt
T01V3tv+VRBy6GtCNUuf3svkO8e0/VcefrXcBka6L4A90qI+2unwXOJbVNV5k8U2CfHDVRNy/ZxU
a603i+xa+zCHnzaAdpQ90whjQ5HRXT9D+me2U/6q0WCOY56qyyunLhsZxHmDUpTNJ0kh1Uan3DuR
JqW4BxUqNXR90aYCrCRJNsNbaTSsml/gITG/NdzNyDE7/pT6YMjJUdwHQHcqsFoppL0lBU7onKhK
l39e3phAfzPFPt1K/dsSG+NC9w6HKUIe9pfdRaeEJDa9GMMQ9hSRDvQ+psOOyWxiv69uY3rS95wv
JmPTBDuKqVCEf0IxTbGcdPKZW7wgW8DyfPtUcXYRjaKlRzv/x19JjhFXvmoL0qoy26Wzeiy+Es+V
G5WFU41UGWXVHhHT0r/UYo0ID2N4hvEl8895CTY1gdHRuCn89ECVCpdWw/F9x7RPXnUeeaNRkjYQ
3moPNU6FWPPCRAWetMzzA7jCxR1fTHOUvYZ6T6AfifWOwv0soAMIN0WJxgZ6C4TMQCj+2nxx+vre
MZnmcG6O5vDeY7fWyLki8QkuohSwhaI8kqXaAB9Ec3WIOQKSt/Hp6POmozd+xkb1lTyG54uX7iTW
DTX7N96jljyT5tUAy4ZUnKKnkdC813OwRvmJHf7QPcVgTlH5Sx4SQr8BQpLZtzTZrvLpqoVJYRHT
QOfuZY6RlrgN8R0k4tmLkHtAacfyX5FGZmhttcmBEh0mbFTFsK0BPgVakljEKxOqds5p/yDEWUfP
Krm/PP2sMJJknFZ4PljW7BdT5zZ3LxK06O0KuoM77XR9kMVnQk0iRZwuqAfDn3/x8veowdU3tiSf
MgPjJx+Yu5/n+Y85WIchhIshceha9ohcrDKO365meEKbawre8AGL83nv0jJZPpKMnKZ/k0VvaswG
uusqYlDi9CfajjjvLE4ERy6vsL+DrAXx2ZIMDE4wll1v/5DpwHkLgJZREA7pawBLFla0o//OxvXf
Pf9hJWwnipHNjl2X0q+eYVybmi22ZD8sI+1azUdgTzHX6r5gb51VnWr95BI5BNmCsKOsK9m0WLA2
51qHz/wa76OvMxl/nI5rP9CNkCpX2jyQ2YXv24340D+1/TUlrFKeb3K6mk7sSouSxWVSiyRc1Cgw
mmmUzv2okrjLMTg5Jl4o9u8wkXsnxhgJr7aMMNfceofpEGkZdtxU1HtUnxwvNnL19jFPhowiN+hs
LYOtO2i8B24qEZwmOInFhBEvo7cvsH9Ql+rP1bqHPGYZMd4V7rzeB/eJXPrkTzeGd1bu3suJkO7C
nyGbbw890WHntr+aS4niGtii8pShXzmSfpO9JOlwA8JxM2bvLj1DKrpJaZHRssoWkBXKM2HuiQpH
iQxIDgMkZ0yArh8NQYHvxpzdByYsHUZOXEpvdGe5B1ZMAXHjI5m+T054k0FCwn/98TaZvviU+CLi
IlpbcMncWD/699Qf3tZMloBcr8aAGW45d2N5yVEnxUR2QJ1+6R3veSbyHfbmRsuy8GBaWddYiAlC
26OnaGX8kTeoXTpDue+L4FHmhMzXkmyHlTEm0yXYOkDWImW5g96ww2YjVsCqDKbDUPe4M9rmFBCM
kEUOHTGf5taEkKyAtuLla5EWD3Xz7ezU9I2kD1oc7RtmKvsrJnND4yF0Dn+lRACdVT2ppxJeFvWY
ndE9pqUlDIQjlpKtEm87OtYRA7JsPkpKMZeIWTjMWQH+kTiC6RglvnWd8o4axFNB0xe8+u3VK8Cu
0PhEMQ5Mpx8Ha3vUbVNDugWJaHASDLpbK5Qo/gCEpsP1tqPaBaQ5vDfP1ROT9Q4yEy4kE1x8uvRy
Xo3xS1LFqIBHaIVcmj1dG74uxDiFgiFp5MvzhUxl5ZKhnqEIVDjcZ3XeQc5nMeN4EgBNZsI8gb25
cHNkfO78tXqf2HBlJPsR2ApzFsuV5abuH1G3Vo43Z+KTOr6Gtfw2fRpE9+CFqDKrwH7ivv+RrgPc
CGmdB4AZ3FKaTvN7mUHo4Hh4Zl38h2ZjtwK5eSrEWS1vJT3Q+B9sklnvQ/5EejGflv7ip6g4FsR/
RlojLT0d0Wg35mNRtTWF2oQWMVmgIA+srsGoEB/Fs7OTYXdFkSw6IGHZDzsZu+AodoaHGtQHWeHm
WGwLD4M4fxKF8ij+bskZO3F1q1viBtITUuMwhr7VY6WQ4Gx+EsjWx4uSw85HZKmzcBSTcC0eVfdv
vJFujjSAmSFsgH1Fh8abwcr3Y/nKDG2cCbKbhgcG/+4DF12JJ0N2BXbtv803RXXn0RAigCUNTTcB
AcVIORPpmjuly5ZgMMOM/vANEjO+cOssAFGHXuNfgSY8E3biZqUyEeFUBNGXgww3LkFEw/lYmHwy
bYsRWc3B43bpEpH0xvTqVv7O5Axk9OjIUWZXTIb9jPA9DInhosfzu3NANDw6yjyjtzf+sawdJHGH
cYhSkPmdRt1mrZ9YOn63Tyhm/OEh+bAusIU5IDkZikizhpChnBm9MbAjoOyEnJQWQR+0XwrOKApo
ENt8CJIZf4xu9ORQ0D1Vn0TRxyvFQP2SmnyvEMXVh8K9wvTCsj/JcHBhMwjSnb6dyQsQjrEmjyyC
Q2mqfp/UHwN6rHg9+8Tk6l8UGt/MSCkdUMDmoUvAIH1hPJWuS2a0DE8nuU8SdxNaEw2EryFByEJU
aQeXA1L2+l77S5Fkas944AGZEx1GzFnJ/Mtob+UIlHVIde+6OXfjVgZcwu8468GO74FHFNeUNmMQ
JpdiHNiH/EgkmUR9tJQPrF02BTiLWW6rEtCA7i7I8DaiG0b01kKSCDPpKJxw0jslnKSa+QQritU3
KKtO3JRh7EWPol9uuQqfMSyS9XuIYJd5IkAzHV/kJdvzgxhGkkFwB/KkjUwaxrk3nqmIFUQnPU5q
K9+Y62XPoc1+gOwzru4DlgR/IoUinqundlPNf3wPZHymywb9dqQc0BUJuItPTEyQBt0W+fwL0rUD
oGOckKxoOJEvnAksAHdBeRYP1AHxne4FGua3/PwfwYnaFTjlW6gygOFcq5f5x9+7V+deTqkspDKg
Pw2Ewz2yVtdvbmnR9PdBWg4PViCP93qUV7M/GXIY11qcSMCN6RJEZ1Nn3V9Sgi1oNT94n8kiG4vX
FmchJ2EAyr3gjolpTKL5DRAFVAyv8J4x1cjed9/x7/+yOKuIMP3M6KVPSRg0D6Zb7SPilnlF3z7C
qP9seKdzbvwCe2V4pwaN4a4zZjyRT4iWZUqJFI+kDMJPi7VuZjJJGiiFcxVDcliyBHR0HIqALoS5
7DJpGUxmkBDYUk7VilbieZiWSDi1ULPQfzbl+fxQxhVwo6gcNaFbvAobcLfJ/gIl8kzJVHaZkt82
Laf8kh2LgFizYdAo6TcKjKd4DT49ZNRSgvdPhhHCeZz8D4fQHH4xEAmk+LuYsB5oIsYBsUQWKpuL
kq19VyMu4Z/1zOC8iqZ1sAIXJtcwBjrIk+Uk/33I77Bz9iBR8ENL9EwcyO4nH1wIbQKvZTYNigi/
oL8ZbAnx6AB9SfHJDm+lO8WXV70iu19PJYP9xogcQoZ+/41Tl3NRYtGl1nuLw7oiMAQIwHTCNn3O
nh1RmnWrS05D2l3hYMo3lwiKBu4U3UY6FhqWIS9INd2K1CCGQH1hBgaJReGSggyMO16XEKcqVwAn
PLi1Pt+vtNZOsY/Nne4piL+YzYPqHFFvqMcbuYfoGoS4i/Rgqxie/IscMq2fJj0neLugY9nzOKs2
uRmSbhUpIHg/vI+jSCLuMg23djQ8u7ZxJF+JnyIg9CyoT2kyxvlN6pqnQQNyGGVcsKD8PG/mYcWU
Hg9nO6OV+osoIDzf84ULoNGl4EjJx3jEyeCQAeIU7cbcxl6GfTl+0hZ07Pwhn+JGIpsBQhy2HkXv
Xil/fSQiggXrCU0S1IkdwrQYHLXzP7Uuw+6Kixsiw0v5LCa5GqFVdpAJRDLXjcxNDLsbERk015HI
BooQINP+Ui9bhBqv4ohDgJ9i52ld6M8N6ignlM37PrzHoUplDReGtIL128zTGD5EdhiBTXss031P
Azs5PpKV+r2g527w79gw1ykJRLFlY9HR12TsCg17ZKQin5Ajwlwkz2M6N9M45slt46NCz9gJ7Eyy
AINSYGSAelFMJ64xYsxH5O9IQIADR/hXYAVaJloG0E0oF2RS/7PC2WawgDjA8e3fYBF8hKvEshAN
FXmDvMWsXLITruKLL3oW7Zp3yh+6+MM9jxBp8mWu7iFurnu2vsoLGX+wQUxRQY0i1n8q/u/G5T3K
PnExdWgSeBDyzL6QO3xIJwwNMdhyr7/7Sw6eg0op7d3V/6faSZoGKtGCMec1HZwTloYgWwKuasjf
yMxf8ukELshHkzt4AdNlT4LA0D0XmuZz4ThpBIdpAqVEMy5QT2AOEIQ0+otASlJVqmyl2yMShN2w
II5ZuTH5Q0pJOg9kVzIDqtRl1vfVCoVv5BUAMnCVrPLf2SmWIuyo8c27Kv+UxxKtpDDD8RKzsh5l
cvBplsDH+JfXCbNhi1z4RrIKI5AvhMBGv7qVBkl5k6xfZT6+L2V6ZRzWhA6iHf4VmYRlEd48S/J9
Cb7kdOPiB1A/coIP6l5Qto23sYzoJcnJsPTfQyLItYLhC+1HH0yyQiKklHi+ortebpXiVSFjoCAL
jEDruCtDcDC8L7GrDb5ymBGRSJr9GFmSzDIboQX+BJi4sGQK/vMRpLmZJCGxpssU3+mioAhJr7+r
F0/q/axY+IHTY67KL4SqJ4puDOwcd2oO5Mlckbq/H5ceo8n5UP+HQNNx+g/slf+Ie+iWdkICxX68
8bsfxJ877yiy0YXBATACuPvBpbErMYlrkg/YFR8X49NqhpFt/GZ69ejTyNNZOw/DBMuVqARTzatN
7V6+CyLrbrQdJO/e6dsnZVyZ2fp8DWcEw1M1MGmFHL3EmT6kwgbG00F5fwWklinNIobCkSPuqCSj
pagPaH6JG4FRHIILqKwoGAQpBGlBIWMfX6Uqxd05OH8MvsdnhpHGU/jshCF4WD54O3JikIq/5T0X
QUMnyg8ZrvC0vPXx4rxjYkdlfuItHAwCin9NfGnw2GSgoeHw4SNJEANiGxEJcCgtBbHnsKqLx3F5
4rhZvxga5pHNrwVjCQMbI7Fk2MIo/BH3zG8Qx4potbQ+xZbjZZNtPtHMShevAEDE/vhvYl6OMt+d
8IIZOz3KT2L3gtRk67IeiXmJPcQaNqKsNaiB/zm0U3cwHzmCKE/vx1gN0w7KleDtjHfdM+75obYT
GlwYR0k9AQy88Rpb8+7+6iyP/AhUKI2oyFMF3UPRCdjvmA4B6rpOdHdEMQmHTM9YcSiFiLTSdb/G
9XOZ9Pt1jW48GvHJthD7Cz+WOWVjI2HWbMVPXAUYrW5ZiKz3Qs4JXhcHjpTOx6OooGYEAhTpMiBR
1claAr8ksIZDRLOXmzSdCHY/CRvwsIXXDsiI6BD0VU00bcwPiL/CYuwQ4Mr/HUhnnE/ev0wMcWD0
xGFK/cu/F8tzWrIc/7Ev0wReW+IM0Jt4lr8NEVYxJgneeOuEtwrqSWGTdqyLHavyLgrzh6A8H5I6
uVkBLIZgoM3ZAn5P41qIL0tP7JQeR3dJZdyV46+VZlS8lneIyuTBADDAa3J85bb9M2tDkj7GjFge
xnBZT09rU9yPlfebcdKfrU3GyqU89b6zl4fACYoko2D5Tv3VvuisneAij4wDn3xJBVNc4P40+E/O
gQQV5EFXPORC/6h8In06XIzfcW7eiedxXcOV9u7YecQGajO9Gh093WcAH+KD4NGrBb2To6NtsiEu
U9JEZjWDdBy6R2pvXI9NXEAh2oHKMKYo0DLyCV4JiOs23m9JHA9kUDrNAn5WF/vYZsBq+AXfU9dD
gETARmH85DtiGT3S3fAHWXZcKUVbj7VNMU33MzeZ2WGSGU1iG4uXUQAbBqRc4Nlzl3xAwlkHioxD
wy3oLUHsguCuDyOCDFtLcydUz7CULecEu+gjVzDTOsrS4Y95MKoMD0ZCvXXG/8QE+iCqK8VUl7kj
pcOf1vl/FXlxMDLLRYC+RRizyrliOQQi+PzVQeLrX7kuekQt88eUuZJrJufzByOvj5y4g6/j2IyC
dTk/TGu9HEEG7pVjTUjfkLcdN2DN1wOWcPnr6bIPLamdvygCjp0NTUo6se3O2YzYzEn2i58JzrTb
+aRMDmGYSAipZjKQMJCRD9AJC6PM+FZ5EXIQFOiXKw4FCzTlvi2s+aucMd3bsY82jDnaEnm5+O77
sJCM5vxyyNIQQRqFvUNdzfEb6pvYF2L8ms2ms0AZyBOSrOnb25mom+A9kYjQhTYoDz1IlrjEJ4xq
kcLeRPh7v8alE6iHSX1h6vH4y4TdeLoRXT2qxMLRpRsj9ydRz/m4Xn6vRCEWfpXnXDU/5QnUD1CV
c8X9EPzSKRcqeWeqIDhBhSEvBqMByNLl6ULqRBXyJYDyeXphXuMCVfFa13QbNH6xAYU+eDZ/mA20
PW5+8xYZMno18Wl5hYpJcub2ENzDIxf7ww7BWOZPWWwC2oWgLMOzrtNsmckswRFa897wsJ0mCs6o
dGtOstF5ihkczW5hrQ4zW7HIeXdDqpIzTEppSiFx4a6Sj/RX2eqedXiiyL/2I1fTnk//Aliif3kc
fFLwFAXo8kevh0itlCK5iqHG3Xwrfl8jOtBfvVF2y6KHK04mMK2jUe6Fid2oFh5VXH4qyQLKT8Lp
zSWoJuxNRwktM88aAws1zafFzZ0/7uLoUVbBQK6PwpaYmNKalQHUDffByZRcR0O1hw+g72kgMQZM
w1z9W0lbhC6f4HFyW0c7/q4crd4BDsYOr5Ql0QX0k8YwWK0DfrLBVHDp3nh6JbDEr7G39ZEiGPY5
CkAnoS3D9QTLOXL+pAYAu9S0GVjlRzUALdCMFJJgP32Ac5Ezqh1JNbbmo4Qsh6ncwu5HUFRS+Szi
Wt6AdObpUWlsJse957oVecsv38/ZPkz/uxjRXoj5SMfFMnnj9TznTLWfbDypSUxKHhYArPLFt7yb
5kKLSP9nXVbPHpYiLejpGH2PQkO82NCvHgFN/luSHvP3EYrZ0riA9ksl42Ixav33mlO3Bb1pJm9M
gdDRtdk450E7BZJQzjRHNR45Mp4JVIt46cECIopgELSIEb1DfH4VNIylJplFJq/ICmeQgg7CNPlG
pgKFENYT7Wlflsvw5lAmQB8UOF9Om+2vn8F5uO+66DF2mVlUJMQOyVcMx/KZyP/zGtAfvVwMMD2K
4KbB/170cK7T5G92Fn8EwFvyTC7u/CDFWTvR0V3WT5KddhJ5OZP7LjN1mDXVel40M84sO9ZlznO7
XRnPb26xPLXtMt80YFzKDmgv5gv+uo0h6b0NuLThmTZLHJnLfD4aHjNC1/Vva55/jsZ904c/y6D4
aIvysyHfzZjo4mddvsVW/MU2GMp3LlGHjtk/OdV6MCfzcaIr/s2FcSpMPiq+kxVAgUFH88eOfpzb
uUY6FmG6JdvoiM0qoEoxM66gH84vMJPV/Xcxp3t3GUqqrLy7vs32OAWXBbE2LOOOEYl0TWydbUOG
2jS9x5kkV/4TYubTcW4/SR1eO1RdXgffIhM1RJDgtAEgwbWUkO0vZ8ab0ClATo5RVCbOQ3oo5bwx
KJJbD03qUM0kOM6m+zzRkO+qrHGBhSYK/8ljHDagn/UD4WEi3NczOV6MLqrtP63RnOQehjNVc2dw
5MwIXwmDzd78EjbLt8jF9DBJW7sw77PqPjOqNjp7eiNuqnsbCGjj4MzUnfnn7AfAfjh734raBsak
ZAL0ZhpJXViohET6cG6dVwd76SWkjEK7LcNItVkDhQrLrm1Em/D0S5JSQwlvT0t30j4VFcxm65s4
pJ8NbMc/cuDPYExJ8aOnpu3cKxMb/Y7k5bpOWApe352YYEmc/k4YLgn5X5wswuyiOhSvMKEMuHa+
ntfpDv5TmhgJUtDC+tJS3iyLXbaEsClJrvbiHWqVd8Jr5jwJ5kiLdaf45tRlr2fiojVmyRya5R12
z2oF97ad//Gr/hhYzQ8lJq+0EAIlLLY51bQtlld4Jg8q8H8lyiyk/4Tya+OxNL4gmQoueUrTr0bm
k9fGrE6knMJAQx6cSIGXay5B6ZcOnRSNZncma1B5GmNDRhaLOzfLA0ulsfaRJvY3Nkgc3yqpTZiZ
QHplXbBxhsfRiQCcttmmRp5SiEgJvzkx1JihiuBJ0pbYPbqzgriJStaUKCN3FNXMShVzFwOqPETU
PBMRmS/LHYODHgcmAHSlx7Lct6K9PJtgq4LwZNbJh12Ji0rcGZSEIJjQkHSsPgzkBLQMYhUug7AV
IwRktBCVM2cGCGB3QnOKyErYEY4fgEOjdTqxQfo9yuekN9DdUJLVgU72sYjnvv0w4/lWCFOwnv+z
LTplr2X1M/TjSek35HWcErTyv1BK7UZbhQPRQhjDFsyk+yJ8EgTdezlTEj4SIdjRy+Qmn14bkntQ
tbuO6ddwGaGIiSS01Bpe/XW+Vbw2Hvzb2Kc1bhJjvC+Vn8EP1+ni6A0CQbctiUSCrbI1FozpZpt4
am6VWSUiXFQbS40+R8SKhqn5JQhLB6evulQaND5JD89uBpmCyA31D3IyD32X3uHoQbGHjs7WWEd4
dspTCAe6NARVNojNxj756gfhaaTWkcNgLv3W7esvHKTJ+ONwGP8YDLjKuLhLO+1I+RIGP8Zw+Ri9
cuor/YhJzqxKfIj4sCJOb/lKo98j8WOdAe/wyNQQmNWfT0Kx9Q6mwn9YdXUfdvFvtz3fBmcGJJBa
fZTBIqKMO49yg/gwQ2Kpf1CyAU9S/i5f9J3eYq5Hvug7nXRxHl9X56KYMLSp45ASxgLhE7p9vpid
Zd5Wlre/vuZsb5f5S+JBSSwUT7OMOopOmvHk5u5mtJojGzRJO/DInuGRqgel/cexjxliQ60qqW13
fe7uau9EqwDh1s1QPWfxeGRuxavgzDhc7vQJw6RWffYnSjP/Q/q7g78XqcbrQxL013pLfQosaK9a
hPxM9ly2aIvyh4rGJIOqflfykY5mor3KyUl6XVIa+wcHJAQRS0uq27+mkzbHzJErN5gDtapngByO
wjWVup4+FDPloHgXJNZQq+wnyE6dNEc0Zlgl6fgLSvh34j5zSkEddKYOCq55xI6Q6aHsDN2pz0CL
joHXOWnXzA/KvJRetevwhmTfSdBzBeSU3qpWXokqedO/9i1jPgJvfp5J1ZHzSJ4OCxcWPxOpOdfr
g+hbrMeqrSl48frmgdKzB0UvRUHlpdm6Rb8zGASPgrFxpvxx23j+hxEC8jfTMWGQ4a7uirt4os80
AZaMs+z744BM98iOkT4iiIR08wI6nmMEKfgkfRZ+shwpHpNou0xH9O2Z/rFGNX14/mVPEuPWufC2
Ptom3vgkZyVugO+Bm8OLQVYbbe79dKdLYPlQ0OAxUZlaYJ5O8qdoEneSa5YnybIQpcp6EdDHd9NY
iKb5GNKZU1E6IoYvYUFGx4BNKDMbO2hqz9e0LJdZTT04Fb3B3mSlz7igVyFhPlb9H0x35GrYBt9l
gv29RrwZxzCEJ5LOtSLkwOFIe2P1CtDa54wh5rMwG5Zr1vkTi+GbuKCBNsNdr9i1Zbomjvwx4v6D
decW5BxPFNaPM+GDZFv0fnxj5g8KsEBihd9v+4agCnzGgeinukMMfU6j9+tr3evctoFcYpairRf+
1dfI8nUbEQzPmO/IoZl+/Au1xYqybnlVxaTVR8esOV8YbtGT1VdRL0hiMZCoZ8lenzmlemZ8CqTd
oSnUsqvKwyO+wj+Z4nnJt4v5wb44DZdmO3gO3ILKIYDR2+bXxEfjxuFgrZe+jUkCZ2Be9Kti1EQ3
gh8invgwdyjOVBibO8MN+2u5AAbHOHDAfrl//uHCMoqk6nwl2itVCoPWFUzbPef0r7UPJMo2Scao
zk8S8SG8uamB79b+1FqaOAcy11CeQpSiL94uGExigrXBU7LJAczL4IVc5SJI38ci6E9RNd6hNnwQ
Dnalkk25k0qcVTp4diYdI8o49Yiy2aZJyC6PmLsyO69N0jyjgE1r+nRKi2KFBtdwqr4wzIHUopnx
iQkJVFn2X0NzCnK8ZjxCI9tSQsliPQaIUcJgHIO6QSfOSYOvY5RYg2i92vWg34UJlBR7gpfQGqNx
3J28dxeBYLSGcSgHg2nV9PUQn9KT/S45MzWy/0MO1ktaBkfu/d1Huokl6NZ+N3DJgmqtObpXxMA9
A7p0U31M3P40BhFxuNo5JYzDCDPrV3Jmb2tMcxXnuR9ooJQNHkBdEhGKyUPrVM3eQwi8vqRL/YUx
N+S/ZfNPMXPnXUgdS/LpQUtWqx0PF5OiOiqqIcxqcWgrmeBVnmOm8JR2m90O7vpAkxzKkMLoQj28
87WtaZadODNQC8nugzm+MDNk6y5Mz52T9HdO08EfwJHewY1JBWa+yy1hJHIjYv/UESnyeuu7j5aQ
42zbmbGnz/awsS5AN2t7eaDt75NArblkLmGeoUETP5o3UaeRBCuJotgmlzV+Y9bwn3EMdhlNpRDE
tAxd9peL8d8Y1cFNgKjWJwLUJJMpdgQtiImdTRoXVd67Z/evi8lQg4Eipo0VMfyCyZvzOSTB2Sy/
OEZ4xBUj0QeIKk8LBvnVREzNhEqqOfqT2839FSeHq8JLsSsqm6z0iaz39jBTvkoDQCYbGGGE55Se
zJXBRRnj+NqKMdFL+pIwgWPTpNNblCJ6Ks/e4czv6dNOrredFMDlywMdCknjsIqvFUJ78c47l4y7
fHLhRQzlB2pLj0OXO5ssCyikJ+YKbI9MpkJewETfgroEgFRIP/qY3rTFFIGPk/hOFJjuFBiuJG63
dOnBHjApYgLZvqJpMuwXlDUgtIw5fxoBraPgvh0ISBeuigUyHtP49gfyS/lT+kTHPINsWnbBZD8q
ukfIcIyT3UoKiqSESdm90seVdxZgmAvUp+svHTd3AsZGBnD40TEMw1v1EBnd9qPLaQdEWoyBvc4r
895i2rePPJ8odkP2FFT9UhkkaUoLvTu5O7ZzeSao0MX1/aqMjfYKpiv7ePV3I1UcIGEWkxH61WIu
53Q1/CrP2yu9zrwE9/l5vF2B5JT338/R1WoVPq54OqMkuAuKA7kCkq+xjqv7ET8VGwgvhoO4Qn2+
oaMXcK8vGCZu860jX7O4LMBDpNrjTAJ5btwmOQA6XcjOV9CKPcQxpoQZRuS7c7bMlWDP8crgr8lm
Nm7jvfT5Xc2vlC0bVe9ub21JkWtIJewxBFgCMrfySHehU6CFg8nT3ejC6B9gZwXBsp8Zbo2QUazD
nDzarEm+M8RYwQwopEGPcWaIfPnVAqXkBa0UWDp/jTEaIu3AWXcJSC/YLW+7otlk4oz5tm6dh1zt
TnKygP7mHilTmCBjrDSf9AXrJMbVKblqC29JebyiIdwHfN4/SuGRThXVUpqa/QIbShkCgokZgUH4
7FUwSuBP/6UkdFiuyb4egmD6jfl0J6dRyp7ufRsfBeDHl72UEgpDoHWFzbYWZxq3sHd5F3JS4Rb8
WyM5PxdGfUqXjjlESJFi/BUzTc+neoW1SFTyhyQt8Q0n3Fi0hEgN/HqKMZDzRH3ben6byP/t/8i6
lAssF1dcJnyPFZT5fMUA8NsUz13W9WH1SXhYlm2Tuk/8qIiqQ1qOdFvyW1BdLJdxMe6iJFE17geD
I06FZ99GnfNdHbF34TjeLWf7vXNHpu8wr86n3YCZfMnN5Cdi+V04xNCPt0yMZbKMzciszHCSnUcV
/62DfJvM9iOzl+8ePNOTuUgbfrjf/IM+I2nev9JOL/B2tuy3AUHNpJiv8TCcxiR7qM/UcGvdRl9+
zYr5xQoo1LWq6jEZu/F16IM7MsDe4R36EfXnb0HJNMjAobNl9p/svCkbnoP4TKVRbO/nMtsZMYA+
vcATr/+TXmqat00zK0Zg9EFmMrijPXoOY31oofisBLD+TJm0b0NNDW0g7NpDpYOK2NSLY7k+XML4
kxbm55usvRxkkBg2bVoay95dHMYIpkE1DOSqmE/I8/BrIYbE21rqHhoI/WI/AZi8MiroPTfobUbz
VPOGcUXBdlAIIVxfcTfp50Mab1hYv4Oepl914pHVynoXI3dvmI9wH1TB+bYqIIMhLMANDNSPQy+S
kJyk1X6U3F3y6bYJvRPTBjZO177RueLjCgky0MtZfYoyziSmL8uXwM/6m8AwGJ+42gh89XnLEWHO
/dzW+9TLdzQucW9Sb7nQFMa9nOL5bJ5mBC+AKumtRMBdOz9OlKxtHGYs1U3CSmuyvc0Y7mau5VAl
VF6E9TYEm6gdItvDmNBUKdr7vXGyC/s+jOqHui8/bdzjNvApfPaYGW95R2CuDV3Cn7vifySd11bk
OBRFv8hrOYdXKkcoMrx40XTjnGTLQV8/W8zLMDMULtuSbjz3nJAicjWDeO0vqXQP+mfdDJQnyXTD
+Bw288kZ6mhlTzWDSlSBxxmwqx0f5wjsfuYcCo6xqOG28Ml0iVhHWFZaoly/pNeI11BUPWTpnyC1
3AdLR49cji/LsFCuCfceBSfmti9hmLz5owlxjuiqjZN3uzhI/9JjvQorPvT1cF4Ctbccm6ZXtFGD
OKaD5D0lCOCoq0HZmQDlHhH5fZ/aI3gRAzSawOgGMBQ7y6ny4SnyrKcktE8B5G9p2HWbPoW0xh3R
0QqR7NFWWS9kGoErNxGawu4sVBGMPw2dK1cA65TufEh7tZ2p0RscK4tmBRK8lxi+uYEUomI8mn4Z
YyqUoRuJJhvk3wFj9r2b3NQYv7TlGRxnX1E3CEgXHfFIRfnSuZI+wHjIyoZeFPQvCAHJo2d7j6Tb
VoLsoYtsjtNd0DX8tkz26jh1J8QMmRNM5WefdqgRMdBLWOW2YDRE2kIQGR+s/H7UCUkX70Uyr1Qy
vIM4bO5GVsNawGuOJbrJ/XKMUMwxpvLq+fkPjp2uKiOxujFjleauYszNbJZzbCm05If6n5gStYt5
U0GV69JA/CJdu1vbLlOtToo+fYfuUj3Kf0U1Puit2c7FLWr95FOjoHWjaqbHuiqy7slqM4wOqMvB
/oY/65jH+Q4aP0Y5fQJV0i+9ico5s/aVz/xWn5guDt76JyvzpcP5O7J8VjQ4hyZ87jGcWQyjxsCE
qhZaalvqMnZVnFDce07QuNGFRJ2DWQ5oHOCmOjSDyRstaFq8S7ZZKvTu5UDPHKV2w5JosKKhpyOe
0nD6dZtY77rwj1QBqoGpP65sp/w7mU651d9djVayqh1fPxkyuTaPFmeA6ydgBU1Q2qteJuNbK5ia
dYYKeomq34+Bd7b8Bnxi4Iqt30CiXVAn7qhiRQRflJThZ1OO3KVF22+k7520eS2U/6B7Tb+LS38G
pq9VOQmQJyRVXlweZ6RfNiKL021EzSF2xVHCXLdxSPXvZhsmn2XYKzfwTvMI7UiwxN86lwjn0trE
vS23jT2+JKgWQ/MN7E0YFAwnFqSZXPwOJYN0QbV2Sg4jmamroHyZp+9Mhg9NA+ZWFDV1W4R0Vtql
NGZ40csuTI+h+/gtK9QfyF/ZwuOyz8ICDJD0p1U2WkyDdfYAwCRWf2OBUrjuUUq7etGnfgrqB3In
mB/G8D4KrGgTOfInX5oO4hB7CmjqI3KYQZv4T8dyvh3OhwqlLUgo85OXddtwGA/jqEuXAwuICjXI
z7nnqKHcQjmcwocd0OjLXlqzIVqhDrixy4GSVC+i2VxFRrx4+zAYLRglhdvpRiQiPGg/dsl9oOBQ
KXFIpvAPdNGpcfB2t8Lot5EfAkQNLaT/lsFeF3n1MoiwWpNg6a2wzQwuokKZ/fFsx/igDmmKDfKv
ObQIIcM7mK/OCoFWUIcTHUS8iFOzoCOTEnwn225XY5xMHnmiJRwsaXjnLjheiKUoXXXZ85xGGlUw
36WZcy3FeLNGBORE+8DMz4sRq/WcwFPdja+ddICtOpvUq407AyKuVTLm/5KcErluh1cM4r03/Q/Y
cWiXtwMIJPrZC11ajMCdxbhy1hdffgCBENFrMYVAUJkGMIpMd5PYnbWePemDHGoBoGc2hz7vnR+r
xUsTkjUV9BEyfQISox+mzF7KnKKArNO7ZKYWMuksyZVb6dGGqhuIiexDVnUXI0HrJHWOdLfu/Rje
LGiZGE1MG9BHFoTf0ds0NVfEBgGkA4zxnL0Km2MuwMob/irmaDcxZQci+4YNSl/25kUG5x7qQm7D
IRxuhXlEb2SVwmxSyy69HwzXeal7B0x2Nm+70mEQF0rPSDQmc/jbXsgtP9REX0a/64LGo6ibVRV2
2XZsQmQ+SyvZwN/6LFCAfuoj8PQ91Y4+pEtqtAu8D5O7sXIn3fjGJRYl+QtRknAPPayfpfNUOAVW
lKZhR+pfQhE2T098AlZw5u8dUF71w2y9+0p+cx8NkrEcopWbyXufV8kUT3VvWRSizAKaEwfFmHjT
tvDm+8DDO5L2xPkOnIcmtVZL2z5UfbSrwUOznrVdkG9iGke7PHsGmQ+5id0/lO2yqyJy0Pp95Js8
9dajxwV+AeYbySoHFwWrqC9QAoCDsnKtfT2hD4pUITtg10h7p3qYrAwIB3NoGlW1asWjqvJ9oPOP
5dJFRNIBHGPbqf3WD8+P2btGuXk/IAccIwBdTHCuUJoayDkr7zUyp33ulafQqJk9qNBK9Uwt+O7+
WzpiSNSTE2wiuqonBwFG2QQrYb3MWKreE+clWjBu6Tbxx43BPGtiWPDcQLRrq1PmqC3CN4jSLHde
O6BqqWlgYRd09kV2mEdxLPqFOkn73UeZuzGNZkM78yHq/R3G+ffVcIcCuJPmCe0sLHUJhtd4aXHq
XvYQV9NT7u+H5uIJdzMQCloFYnaJnpZa7iQF9HQiPKJugxcEkeWvo9ZiB6DEHKJ7HbfBizkatDfy
vxLM3mjWt9bqthKKvrvSeVziGX1BGfwtG/qfAfGcCaUbIX4Al7mHTmrM85rMYOFt77o4WS0dbHT2
xsWi27Sj9T4Z1LJjUVpNMZ/SWkDRvJYcwEG+oYi+be0calk0LiX5u7+iCkjMrxhsKSB7BY4MWzlc
s8L6tked2HxWIUFLVFHCSd1dO4oXgu5Psh6m8tSmQNA2ip/rPIDXsP5KxoSSqyaLFCv2pBGNWxWX
nHmaKjk0y1S8jQa+CLj15gBb+xRSxESeY+yYHaKxwWvtinQ3DNRxfOe+bOeajdS3+zingz9YNzoS
n/MylRvUL94HHaYFtXdKDQbrVMwkdHKbi5Qh74DaOD7Lbg5u6t6qvPhogmBTQOjnOdMRoY9NX7sP
aqp3rUTLHt3JwouOU1w82wjGLyJbFUtLabnbiIAAozGf0sHcJW1/KC0Nixx3npSXwkwe0TPuGey3
aQePWbItQodNrkkpOjJREIozLqanytbDtmSYFj2hZW3neQFmDrxGIA7KDE9VaEF1xpAbbT22LQPi
5PGrOa0PZbecndityH4Vo8LTW5iGW2QRD14BOkmz6kDTbuwF9d+QNBapXso4XX9KmFIZotDbtZb/
1i4Q3UC4v4lG8zLQttskU/dddX6ztWr0FpziOiU2eXax67MEVKlsaJRSjrQr4Hf5qKK7gDq4ZJUY
+Vo7vnifKZjBuv21dAIuA3MNQ+db0lW3PrGmlTcyBetyf0O3z33vG2LnL5enojW/ya3uGMlsY7Iv
jN76giH7EzL9zZQmW5Ozc7eExqVCInxmESK67W5h7NyiuvZ5ACMjdaio4tgXCR2hbKWsZisH+xaG
A4SjNbPFLH02Fy+VYf0Tnn/MNC1651sPlI45VPFOxPnV6DFvXrm8J52dI0AKiWuFgHxTMjlapT8i
+EotkxGdYEESAkSsW09nO0zOKsYpzkPKyEQvEBqGpLN7AEDSUNuiGBWAY4xrYjE7mjFo5Zi8SEOr
aXmhsbNnGBYstJpDsi0AI/nansNntwdxMpj9SQBECFxdLGEFXbsC0Dr6THF2ZvlmFcVELgw/8Eco
lYdcVJ8fB8/sgC5Et6Grr04qwl3p2FfbUV8qWeBRTtdskqxwae/v8UMqGiisMiDd31eG8Q7rObjJ
VzUajGp/04fb8mn9EGnxx6ahEVqPFlZG/x81+3AaDX8KFm4uCT+KPxxTy9B8fGxrYRH1AmYGQdV+
58HjEFCvx1PkziMf03+ckNAY4OIwOqUebws2yqRkt6XNAdSVlgTsNEvxpTc07jSaC+2kDbiGnN7a
DfBlMJZ9GCEM5Hr4nUmW28Et9hXehD+r5k5DJaEUvZj0teKWScAGJ8ot+JJOG+Q9zuPY2dRxD5X5
mghgxARv+bzF/OCvJXyZUUg9K3gxEKORDZV+f69NbkuJm3kQ3iIxXgYAkbYFdDr0gr0rN/r/3Yx4
W58cklfMTPvK+i0wHXkV/HoiVplAKsc5jb7wYM7cHt9SzWx+0OfxuaOx59MtjMR67OKHbK7xULSO
lLNZeHFcouyDlepyil1J/hLE7t+anCAyzMOM3uuAqq2U5nGJxc3VGtqZ9SS8+l7YzoHC8atfmVw/
Xj4tWoSzz3GhZXLW3+In5k216tIU/S1yq5dAAg/ATVkk1Mhe2vdi5D32BCBGl3/TsM1WIdLrK9+U
9SFVvKNkVAxZlMPrklFBjrp0n9YAwiwDeAWsmQMChXeBNT/XSMYyQza3687JmXQ0CJbCel4vKGsz
NsmIEO9en2ge4BzH/WenKp42znZKQEmA7DUc25MeNSh+DKsKT23roOqexT8VxGpMjXEyisZ89hzI
k60yu2eMAJMlusdZIYBszKs8NY5RnH1Ys/b1SfYcTOUDmvFfdKe3pKKsH2ogiaYQMhpgBd4tb8jV
o6aHPt6hG9TL9KpNnJf0X1lfn0ewoz45mqPkvxJ93SXOaTCDWqbYr4aZrpYCZNhuZRqfnNZea7+v
/z7LXFjS4NWeVLzxAwCEEy2LDHBBOsQvMKPcxNJuIs892qbYU1VAPDqAhJ4hSb/aVQI0TRQBbJ2X
ddZZoDyNH219Y8oOg+tfA7o40GbuOjUfeYdr+CU/1VQ5zEcDfenoQizU093kHBv+ps41l27wjDjc
GsrOQ1JRLEP6C8JL+RG28ta06WmkI0uyQtWysh87ET/oLQNX6dHJNNXZcKCMsdbHMIvDXRt4hIRs
ZLS4k8RYucRtZQXKyc5f/3+Xdb23sx6820IIC9I6Mc+JEjtEzf5qcxUAslJmulpIIkxiCcp2z6Gc
LFhIi3ybT4xiOP3NKr3wLjXke6yyLz+VHygc3rrBp2E/nQcZ37E/YGPoSCzsbV5OkLQl4GsTa9tz
s6RRCOs43Q218VsroRpx5mVfq4xmsFNhjVsSE6Inhfis5QwwBftgLr3Y2fl5+1EgEm97SHQ3+XwM
OuslbMyNY2KQI4Bqi30yWoIS07hNFcIcvHYklftbwGn2e1hS4+YHzNM6bqtLkGVH9N6pd8tzzAFo
CEz0QgsQi44yVm3PBRxJdZWFAuvU0z4C4pXF0CKNm7hunoi2QDmQaizuycP+2AWoYsc4j0X/qCZj
k43xoWiZVB3tv4kZP5pMjDDJWl1pwF+ALgFxWt6Xot8Zwj8aifOQUXFI01bX/HRJgIFprzpbOOm2
5YDaMWxLwObsJYFCKbyUOAPhGrd4MP4ZdneTTvmcWs6nvorEg2EUrg40Bgusr3dg+DXjgOZ36lNo
+8Y91eB9vkRkCOELiHvgBPS77/TuWGrapSp4T0sINfzu1i4YG+3mjHY4los8gFoFpM4cXz03SKlB
GmbRJcmG51GK1yhn4NWhkGYaF71A7RJ6FMGGnUibLxT12juVj7c5ni6om3/G6UDGpY5j7N1NyE1n
EYofYboyqEQRoe2NmZnUWTGOGb7FBKp9HbKDu71EISMvEAwMsyndFOXyaJLwloE8Vshoe0IEKyvv
boVJJRxju8Rwodp0KAcBVwB4dD/YJ5Xxz0smAprgO6NRu7Jsk93WqOPvy3LJH/SmDjyXKq39YiPY
YU3ey4CaNty77bnrNIsQXVCmHsLPEZGJiBCpWeadFKZWvFA7/a4r03hxynJCzL378MFmovW5K+aM
8BZUFw7ZMy7EBzmdCQnkD9WYBMuykH4Jl0whZDiLvWVa7xNZGamGByKfLG6tPZbHHQg1r/Fypfk6
L/eR9aiW5pgQyRG0JRsuzAXh59XZj1mCWskOOljhawvaOSkjAncBw9UeQz58Flz5BakFECXxRiWk
0vcdiTcpq2IDEhFE7PxmfPTDapvF+TFSCdSANk0l+M/MH32KkDTmVmkHgGAJQdE84+R78l0kP0qi
BNfI/pgAUuaZAyegO8ABof8yDk84Wn2GBrQopsG58qBVGd/h5kcHC0E45GfzmiQU9Wlrpc+D/nPz
lX9m5D/FH0Io/obnQoRoNcDTWJMDD+SDXeFv8fNcf8Dw8JB8rG3qe37wH9SBVnhmQ6OuYK4iaFB9
fZmhA5fylXvviGN60g8d6AZkQ9QpnEfS+31T/Izufe99zOqB64QVCnRzteYG5GAhaVId6JP95XV7
1Pj0W9R/Cr0dVVUPcy7AWxD8RK61HpBFWCxEH62jS/6hbyUb/XXeQtBNhlc4p4JQfCGm5RLcYNoN
GwfKiHD5kwJQGKyXXMLgGIJHG63NaMsD1bkVwV0FrbcYwLTM29j6Kq17WVI9UH9J4/WmaL/rAqEO
p3vqkM1j/eYKnBL3z4B+9sazs6v0o7fFTwc0md8wcbnOWvuu56Xo6oREpjNJn/gAL3Oki8oPnxCS
FRlJoiTWvjWcD9KMVRrGq3SAl7BiEuIZrgDMGPQSxmflANCVHAg68mIXz3wtC15RqhjlK4vGpkYW
HMDkP3d8K+pXulUryUL6FIKKLtjUw43Ylw+yCDMuzdcCLs/QzK3DATopf7/ET1h6HUJiWX+Xv171
4oOIlA4RAgE9iBaGKpLvnuIxYacZnwH3HtDX/TQiWweiXLzsZh36JoH7BG5hpffg7yObF8UgrAEA
jaDTAhjSSQ3LHXZBAQGS9UIT4ZgEDRTFl3zxT2k3PRozwHruo3W9ZwojtACnD2P8Lgjz9SucYAsS
j/9vTtbAkxxQ3zr2xk8V7oiFB5vp1fDECrlpChdOhBRStueTs/vNPwuHUWd9ZvFVOnvogWq2frwW
0F7n+pBlvyWxKJxfRUkrm0w7w9tGZORt7e37Jj5HGo/CTu3nVcgcCWqWqMy8s10Kl1plr97Yldyf
DpRchuK8CZQtuUBny5O2RRF8LrDBg35017ay17LThKINzKga+sdKcpJa/y/rhjoGmmWvY+CcYhkB
+WDIpDAplvUrNYlDN5ja3umoXxtUKjP6z3kKiXeJosPSXFirfgyu5UwK3kfrqmpvLHRq1id+uGYJ
LeSFBfzds8gkGVH33RXRLYxpPJnx10iaa8zLOTSmjR8Xe/2ANqrlhqxu+jb10SXV4iZoK4J6IpB0
VEWZhIzAjfpTnZgvkB+7/ZeKoRR9YBPPsIRF0BK7INcjm/IHeYu2GGyhsN7pyhFwTc6H/jexAOmV
r/xuJuZiI7ErGiybYPJSG0j+j47uuOrvO+M32pL+FjSBQM5bBoHXv4Yr/QEXRZf5N980KOsNZLTc
tT6LXF3nSgw5ekzn6I/r7R4xqthXbwryck6l3zYHLquPFP/FqwtQ66PYoOsutZdcuqG4yLpgvEEQ
2AcqkLQJXemYFB8n+q30egKfedqupWBZnBTk7UYcMSxlExIn9Uc5pct90VTPZQFVRhBcI4JrkMQ/
bVI8ZNA+7aCRP2uj3lY1u6cSmAdvuhh+LmgfwTxVdNGwm425O6Q+L7d3bUaYIF8gwnyYnOg2JpAQ
UkS4qwX82jaQgjCFu8Ey+FxSZmclmK4pfS5um9m3v0yoHgcNI5ijLiBCqB85iKZV+YcYhntaKWuI
YPTkHfP6sLzms3kjENkXY72DlXtnuMs2H5ZNYjNPMiTqsjCSXYHP6hqUiWuAx11Mp346CYcIcU4o
a6ZHxM3wYQ/sFLpTx3Y2XuPSJgs9S+zdAgqtSWfwSkBk4jOqrbuuN74Gh9K+a0U7r8zWkm3BqtsN
jUofv2LFR4OhwonN6Jgooaloq1NfQRnATUOKfueZAVGHbj+UJd1VDSGlEXFuC2Z4KPAV1CXwfB4l
7Mn8ZwJ7bTi8ydMs6e9h3AeMPAiLdStbOvUeJLvftQXC36Ud6P5YTbQ24uRi9ePOCl6tVH9Tqr5C
+rnuGB74r9LJNzVwoSH3dwNHFuk+sCOMqbli47If6yg/GwzfiNa5Wj6w/Y5MmTrQkqAiwMYE/Lap
+MYBrR12Z09pAz9YU1kF2b8uI5P8jGAyPnP75XhNF3+nz4mr3iShJzkRpgcszO9r8LLigvSwDhqI
Zjgaigi/RIEU/goGyeSR0j09+HOwZMTTEzvMvg0NqCNKAClxAZqgAASZzO90GgcoID54ebZqoreZ
oIqH5W/75kHfbg9ltRPYZ6nKrQp1BRl5kYiJkObBIUGoi58UF4ptPrIbPGY+srIlbQh2iyH/UHCD
m8AGAxORcWbAxMA+RNUeffWVW4UUaBFr7nDntKJpJNTG0WNpmmreobi7qvAhJSE5bhIOBgYOaMIT
NkyYzWj502cwe6ffJq+6KelTRm8JIlpaChyrEtB0mH9dD9tPrxTf4rK20QAt+XLh8fTL5N2G0zlr
cO5lIqedHKIeCHHiwjISQ+oqreUB1bF2lTpusaup0e4zO5XbsS12+Xx1a3NdtPUjAKqNWC4zkWbZ
t+ug+CTUsJZwNRagbSmCLnvKRJ3jgP4c/0Td8pP60YYNyDPraCkRgEVleiGSvXFEwQ9QNDNo4RnT
dEDJjCg8BWrZLAGgXfZLkPR/eR69Zy33Gc2LO9/t4NuyJucubSc4i8uLvp52Nb1w6BZGe0Jd7fFb
auV+Pm+M2Tk6ylu78IWZbrvTh4p9x1WDAOeRJHB42I9RHzwBvjxq3KaooJkKN0FdnFG0BSwwbIhD
esbxOcsTc2YdWw61b9qjRUEPJTg3nvuO71fg8kzNcFh8JCQFriyOPUfAjscjAyYEeuGqxB+BaQme
te0YSJcqx1wvzQvLxAWkAt4Qqh1iX6vMo5dBUzYV4lwSbYNgPaqFubwZ/D+PaztUd1kWvbKZua4w
0A4TW/qaYoI1z4FeGAUfve+yoeBVfyduoK2WAK5TMfeSDeG5itznPlHhppradzYUq8mrMzli5AIB
jjJ3sme8vVaaNqKTYqvqWHNoklMQgJAg+cQFMV0GwK5xDKD68ddMuEDbZi/bl7GFYo33Yr3jy0fi
eB03eNwn5UB7oQdDxOFA3APi8jA6w9VeUMMxHW184HP34Mqu+V4HcrzpJxU6AArQMTB/ZCx2w9Lu
0+xIW/mshuxccoIGBvgsXgnJLUTx7mszdPCAjjo21E4lwEQBEt0KNN4AnH7YzGvm3WNJymG5x97S
EYHwdZCUkgS04/iWldPBrr5d551fzUwuazuqrYm26EE+HPQqsi56LRAP5F8hXiGoJkzgsdlimOmw
iI+0vpaMo1oFh5HxwNKsNibY6lZM93yaVx2OEmJQ9Fia4LkZKJp4aMtYaCX1aGY5y5oJwl8uC371
e2Hvt6ShjYGJcyAIgc5vPmM5jzqBsssQkkX/4DZv+s7S+cShHCBm+2XiNK7jgjfrI4Q+KReEeu66
ueSNvGbIC8fL+Fn65ENdNzGA5sXvdhX8kUTpJdJFhXlMMT2+mP7Qoszs4STbvF1VEbwz1EeAvgFb
qwcdVaW0C5o+PrvDsGPXTSEJKE1V12USlLeWcgwjOpczY5KR5RxtQZSSqms0LZRzQUGb5o5q/o1J
zzV/nnb+Tj/LAPrADZ8LxklcGugmhiEY3tA+c0FLCWDpXXNYOnBGTkgRqKjCt2XsnnsZ3vIuXzt8
eRirbaiCHXYTHFRcrmm8XPzMYYzs27GZR+7hBDKfDMJxiuq7qWPArgXLSEPQpcGno5gEhaQkl2d0
uO60WWE2YDVQmjUZto7nApfiPyRjQWn5yQIbmvXfoQK5SZ+MTEgSmtGzOHhBsdUvgjAvt9NrMV5b
P5xXpKtAqqwHMmSTlqqfuMmGQb91kIhdKD718eYUzcJaabtks/nwsEkBgYB3HVJkCorgp2nHT0EC
XdQ5aCg1n2qOZkTmQ0OSTVku4tGlhpQMTx3w+XH+B+QDdPyIsAatOfGp0xA+5xBYY9KwrAQmZF2Z
Ql2w7Xfa6pmhfcw1wjGNnwgqXCJUnbCAvCHv8OePQh792gdUG4OYLNBiRPUSpMmTGwOYIHXRjkpR
wBX8UUG5oKxfM7KcCYvVCrAThmmyMP7NZSJGW3B3Cn564W9FJ/5yIpkk1Oleilq4mUYXmYHBF+YZ
l1LO/W6i88hvLTtZpzWqF+kT6qIrXYqY4nFfN7kiWq43enkXhA109l+l44XEJuAc1sth7GEMnuZq
52iAHYumw4OoeSUTgjPf3k8q21k0YLLg/ziwZcIUyBF4yloG3wYNVZ0NjJ79gjvdK0JEHKM+pYTm
1pI/+8a/yfoble5b5jwGtJixULq/tLAOOtLWhzoxB+a4sOKIvDEuRchhMzZWlhX1akQ0ukfT2Hm0
S7EHwjGO/kA8/oji/b1RRkxpCJA6DWjs4lA3P6o1VoGd7Kji0ttn/5HF87SG25+CAjVWJEJINViA
FkwPPyL6PhABTpj6GOJOq/rWLsZLp43jvBMrErQZUCaPNdyxPLTOfo1x+OApdFCVVu+0STdNkKx7
/482/sxLSviE/VaXCuHr4qHxHqyWP1t7Ahxmqmizi8cey2y48IVVcsPhqQxSQjYi2lZ3Jr5NH4gk
fLeiYlUZOfOt3rNPLBczCOGR5nPOeJodSLwNq8opsU0whSDsGdm97835flFnphieIuoz2gxxnKze
u2qnS0UmMpJt0ttU/9VOQmDnJ2+x4SJinO0SijozldSCJr8+gOwAAjW9hXVdB5kWw1y22kejMXvp
mSWaEANEP4FYkTAXQ2/M/k7v4q4Kko3b/ssM42OECqcs7b+j5bw4qj4OtnrqnOqlI4nnVXBlBfat
GlrARFSIAb3TCZSwgRjJk9KcGTGV2azQA25MJ9koY9IfrsbHIfHVnT2hRkGtr3LUR6Y+gdVuJNeX
1niV2bOjj/qovsCUtncTxtahehVW8NYkWLdMmDBO0ll0lkPOoIgOtmPPvoPY9HnKpzdz9v7F4C4x
YE/cZVB9DY18SpIM+oFGvOmAV3nZvQ5IlkI+690/ldYO4OcTYIR+Y0Tzhk2hQ9ixhR5IojoAUb4O
rszGftZmWCb3eHnILldlx4wD7pOqgWe412miwoQ/7PHqNQoAES9Vh1W2Zz8ETXOjJCkRH6U3RpVZ
TJLWYjtgpNt/Y4ZOonposvoQo+cZ4noC+a5k8wlKCKZ+5HcCxqz6ESrsBjh4GDnHMKqpL4H/SejR
qXrVhC4TI4yDTPaMPan8k7lkV+KCaqcGE3jefOgqeTQbzZLl/YlcRmnT8RBQTSAcAe5Fet1A8LBW
4LkHjmdXN+c0AXvUJRzrTN3MaHojUkC1DK1jZwnkJqwr8oAKG4fI7J0OqLR1HtJ8Xgdwdh8b3Bc9
+rZEqJWG28ayOGQio/3G8AbxDcB8Co0LHR9ehpeRR1uVdbVN9W6YGV+8gD+fKEZPYvoUBWwsk0ej
NR+6lU5P3QLc09CzGbKIkStSaEjK4y39EFim0WGIxLiLM2o38WTCw13pMXtmXMOiI4bzl43ZlGSb
IgEFN1Q/04IIOTGLPTOSMc1bS0lrnbbVc0z0b+Xzn8lvX3Qi1aItNEbA951YMlRKhZ5QcdrRzoBZ
CmIGDxhcl7snu1UvTWCDAQezXUIVkrTRFWnGZg2eLL0YmZrvdJSv+w9i9PY6fJwGF6jreAs8cBSz
i/Nz+0+rnv8gjvjd2M1DIuJ11vASiwIyjTEB2+4ci3ikDOpB7VhKMkOXcXOdE/ZU+Okqwd3gNGCx
liU7Tl2uSZpLSC0wpoOIELnzOEZzZ3x0xvQkhKAUENXEoV5/RUwaIltDxTtXhJxvQCpwqjPsFP4O
8zBCTf8WUqJi0wCHnpy6uVsyEGFpKR6CaN4OQfsoC2RCxKzkyTGyddfPUDbUT8o1c5B6afQQd5qT
QzH4W1u9u1oqKBOMoXvpaddSpLM3mZNezCQ/scUujoB3S6XnJRt/hLl8Rtly0tsVPM5WTjGgrxQH
MmUhI0hzdG/N8U8aM0IIvjS4K11n7c8jEB0k7emFwa+BUrgJlnrIUViROQzbAOe2XtaoOxhYaQL5
NiCKpf4Qo08Hbwk38DGAS1LmZ+cT4U+G+nLMEiCFC6SonLxw7Ye0sLs6vQ/C+Kst0Uk3jUcPR2IT
0zQR4ghtEF2WCncboD4fLegVB+ASmRXcTTiGMeZyQ+gy9EovujadEyI665CjaJrTWWZMDyXUgi1X
RRvLoJ+ehE27bzyAFimRD534d21+AiWeGookiTGyrjaklwA170oPWFdj8Ur9+wSqaqDucLJNnDR/
GlAUBGqV+A+6uhAKcbD74mzlxtnHG+ozVTQBoCVy2CTMXzxzufcqmFmcZM5OReP3J2DawQNE1rCl
kdmq3E5uke8xwg6CPJkWxqK7HjxBrrGbpQ7EwBRSsKNRCkh2hF3Ak4tFLRJQmkjGVTtSTRrpkEmF
LKcK40cygzPDLWulJKLr1mOi0YtDuKUu824GaNC12XOyZG+OW/40WNq7su3bv8qoI7jZg4c5dq1N
G/DI+q3UGaaOAMo5gh09M8kNBKhcRy5dLwILMEfPrvaoZf4eTZwZNKrhQhuejbEvAEz3NH6xwcbg
Q2PS/6UZd7Ry9acwptcZtoD9kphQZRVQBjQNaBQwYWXSHQMtmOHT7BrI//pcauRKuTYngnTN9m+y
IPhn5bankm1sIArYtMNbNPuvpU/C7We02dOy3NDNuvU1GM6wgGB+CF5zB/5x/UKrouNUG8c6jhFV
KK2zKeUb+l3+1VxqMPMW4/5G+z4b46eXe29x2D3GE9o3UfMVEda4BFFirDl4Jvxzk7CuXT/+pK4d
Musz1r9WNy/GdxzOQsyG6fW9GN0KMbdbj2rlKoiWb6Poy50u/oSAji0EJ52wZSBAbHsfJZjK6fdp
1J79UCG/3u0cUpSmnu4ZQNlBJHS/ROZZUlmYLYJE3fspvQMiUB8zpYIoT45MF5xBqawFzUezBJPR
OjYuZ6CsXJkn34bYKZSX/1g6r6XGlS0MP5GqFFrpFmcbYwwmzY0KBpDUyrElPf35eva52dSwsS1L
3atX+EMV2ke/x1uurz9cH6ugwFZHHS3KwMVMDMh3Q5PeD8D6D82LgTzC3cBbhEv/1cnFXxWYXKBp
UNwxVcFuTpHQqAGNWLh9uqsOeKUA7LjE6aYLgpuH4fOmRMYBXN+EHlsFh0kQB1M8rhtrpCJHnagr
Qj2TAAWJ7roJVNjt6fWkuAMtaYvi4pzhLq1HK+GI6q8JESxoOY7iVL7lGd4DC2mSSRV5tzScmm0H
laV1NvZgrCwweQyJnr0AnhfUVHoe1wmprTyO9nFcPpaZ4z9EdJq/vEmelLCuowpaKN7leAChmqxs
UEYYX79LUuGskbd5nOUeXqF9wrO6O+Y+hKVu8i86V5hNaEj5CJ5+dmZw42N96yRTiaAEQFc71Wl2
zJPRx8cBeP5pkNOZc3PbM0yKp4U5RHSC6cy8Md/kXbERS0kkGrdzbvVwDuhQUovmIroH80mSna9s
kw0J1JkWs2Kapux7a2oZDdjWh4ItjLY/AAQSz/jecefnEr7inZeg6diESbrrO1cX222kLs0owKXY
MAtKBSG1SfQIasqC66AbYcs0PdgF6euUjN1b53TtLhmCX7fKP8rCoVUQoJ2A/GHyElgdyBnLBAoz
sDHXLhwbwM2Qi3/nOsYsfBin3ex41dkbRfcC/Jk2Pgfv3E8t7xDGW2AmEkNMc/kxwLDsEj8uHtI5
Si+tFbRkmWKy+o2fz8tDlEJpgLdGeA4gS5X2guJZbcxrq1HzfowCBOF7jBlCW94mP5WruRdg5ZMY
abbIiTeDSoZ9nQf+qeCJHn0aYiCZsvoaVvClRA1sXBTpd+pI+y/Rttp6En7+1HbovjeO8ejEpb01
+jJYx1iZg1fN82NcPqSNaO9S4OLrZGRObUHmce2BJl8MM7uE6LSqphhsfojIoQDUkCfMVavMwWOt
ce/Gxn4eQlURu+YXzBxfFEw8gA/WnyJjF/pBc1CdPDDe8O68qnwfqv6NdHfvI/zB8L3bAo56L12J
9gIYIBzGhXcyQlZPAdH2CIjlSYqQzFau6xAbn5ZUOmrrUzJ6V5/u95TUG4B9tz4FumFB+UTmat/m
DeAKevwe3TAze64Hf/2vLEygf+vAo3uXxiix42Ej53N3LcoFJc7a0O2i/ja5zh9W8cmFSIPoVmDb
t9Zuhy+lpkM1YfzRJs66GWRVMouddgH4JbMzkHasgbZ3fnYLHQb0lu4NZPKh8kaFaDC+KJX/gDof
uoi+LPu9X4htN+UnqzDGcGW0cF5GZEkHDh3007uj5w8JtMaQ8hvqstVU6zDy730+bCZADL45AFdF
MJskII074IiwYraggI1HN1wIxJ4AUQccd+eHQ1ZuVAHIzZIUTL60QM8mWbRVdZwwbVWoABVd/MPC
g+AwBsuxsCv/bBVwps2IruCUCAnbuS56/2+R+AwLapmbaGDVdQblxk/dswqmBLQVpl+eKROgW+3M
Xs00xMNRrnHKujHl5k9hxGrszf2Uosa6jMTpIdgK2YGFh/8WUFlbAcIzrdyMfgoyPv8SRKkgIQWU
SIVlLkTxdoJqiHp4x9iFhAEwP++h/zHWkJYn5a7LkKnygMiVHBOOlnY9Mxr7S+tAMZU3CkXjY9r1
lbYyN+6zKf8jwZY7aGIkVXr1TefqIkYQqfaUNkZ3cYwm3SfQoqvF2Ewu9sAh7EpHUmXZRfFQzpZ5
p30f4iw+jqF5UnX/4UNs7uk6k9TQdi6qCFH9xlsLB6y26VfXIPNJEXrqdr9IXzNYcCGHbhOE5yaS
P4tonyNTAG8jlzBd707lDfzvRib7pU++xti6KcIQumsuJmBedyjorgrk9wwf8X0obM7oAj8sut1g
9o+oF1xUH76mdfQUVxjJqGU3Ims0j+3b3C8+WX4T0mouHuAfvcsJBkk99qs0n4H5QjSK5HevnBVf
Yp2jm2I05auJuAxAWKC0oVMgKgjER6XRp1Lxo2UA2Kzg3kjV/m169zK400MgCgR6irPriDcaLgSc
whqP0s5fnADVy2H6rNA2q6XWAs6ePTp1Jp3IxNhFfYH0Cx/K3SAH3+WRtdE/ixGbq3I2XzwbiFSA
I9nshGcgpfg+Ooqk0s4i5oFUtr05wrtGj3ERd2YDuayPyzuRVM9FLHbow2ySod6FyvrbObLcebhz
n6DY7o2F2FSl8G+9YG9kEXzt7CCUdJDknEGu5CFtkoLJMoNNzE2ZKfFcpxR2DC6cGTLVaL7dVRSP
KE9JhhVTsKwWSkLbHdYJq21Jl9XY1vvW7tZAysGZIY7ZmWT2413UIYHBEWV18jOXGOSEfXQXwKmN
PYrawb22lMupijeA2Hc2PhSpsA/Cz56sZt4k5q+FNkGZg/qZJ0hZlCI8beSY8euZOxrpUOx987Fd
PO4sF2OpewaZT0WZvxc5ZdQMLwh9wj6GS4QO1iybTZFiBBYyo2jzs2FPX7kLXjl3Rhgv+UJmMi2b
vAKIqAxzMzULXGl3Sxf9ZuMVXQGiY7RPG6Z9CBoOF4DP2hcS1tS4jaRggCaGP6NhPagpfWrj+UAz
6JSP3d4rZlKDaIShHTHD1W9ahLQH9W6U1UmamQXtLH2fS0ZRUxzd2QydgljCTMhpVjTWs2tKNLUb
KlLDPDP6vdVp/V4HCeCP4Bizvt0OyeXE3VE9bPUTEKX12JouEH5xFqb95HCyZUv2kSTLfpmCS4sK
sBFM+yH0NnkuD1g/4pCJOIBNj66y/i74OILwnBl+ZQ6Hd9pCOEc+IU9pSs3TY9Dho+SP3Qqs6zYf
WSJjv2zVmDyIKPlWTkQqyGBnbTrTR97KtZ8qxFDMUxJ76zRWe2YkaLtU6pW2/Wkyl2KzLIgatwga
rgg/NAOLZjPSdLx62IEcEte4dywI3oP7EC3541IN9xidoanUkVilY74Tto0yiqCt0eCWXrvM8sp1
D/jcrNVeEILntEJnxErxF+nA53YDJGhYnBe3Q8/HCokLXum8GAlHhyn6fDOYkM77If8U83S1HPct
Dty1acYvje//nV1zFyKnd6T38RTXzpNRZsE2Tg+zq1V5Dg6VIvKBBhDwkmQoeisDpjaI9GpXAZOi
xnp1pbO2AQsDi9yJFA/XdN64rbPOnOWnm5Nl5YoLjvLWqmrqlS3FYaqGQ5aEh2JAxsx2P+Pwye0S
pFzM/Nr2gnEY6OTyAx2F76o3TlzFMmJt3nho/7B8+XcBdHyy0JdhjLRMw9qwFCLD2HnW5t6ewCpT
zGWS/k2S4Sby7wr1JgtiCMeButXVY0Bq3jTtyi3ExkC72nFLbI2/Y0k5jeLFP+W2ueBksx97o4Db
OhaIBAwbsiYS1QDFlqADbhLXv4uPEbmh92eztQ3j1Ez9QWT2c4YS3xy8zj2G6/Ktl7TG7fK7XqxT
BTYH4ZQmx2/H3pkGiL9xLtd8r7RSTBc8ELLtKUANPUb3laaoJeGpDmO74bsMrsT9QXbaCXUX4/SL
ANu2mAWIeBRVsQYMLbWy+5+BVVzX5aYpKO5d5tHZ7KACZyYQ1KDb6puZOoCZZINUT/vGD1NSG0X9
Ls8kvPfiwVL0/FTUs+TjZhVLOrppOsPE19xVth66dK1+N6a4S+sB26tggqAX7ibYwzvYmHyXxlcb
MYhTEar9pnNAc6ginKbdIfXiXSDrfu0kTXMWPey+dPlJl/4UI/Cpn3K/OM9V7z8lRSNOiZzPkrGa
X0VyVbCMgrR6cVv6en3ZPGZ5QMdmkgySMknr2q0Fporjc1o5XwIcYtl5GLoXeCPWavKvAqNlhsaA
GOxGIOy2rFFgWo/oDtpNt2Myu1Yi/u4MkKAOyBfyxLGmT9xgchctENr9tZDBfWxJjklrxtJ5LMJ1
iiqAyzBfjCFNpN4Eop8fg9J6MuqEiSYjwqbvrvXkrluVvORp+xpL8d0YI1moZWNPAlbanKLHzjUv
YxTmPG9xP466ozt8LgFAAzoREOSgLvgcwRQIU+Ey+Bgn6t3gLOncJ5F/6CPwUp1r7PsYnrJR0bwQ
z7nvw5N3SAtEOE53k4Kk6IqK3YSiV+rQnvAMiH6hgKznvARN/dAU5ZrjuuBeVxuv4EUFYEMKQ3Iy
z4Ay1cCHc30SIGmkUOx7Z9MmwHdHPMQWkJP1QDmRM/BKDXFvZ+XVxoW3aU3g6XhkGwL1kyDfzB0S
f0WZbV0kRHv8rOH+29YbbeXkFmdt9RqFze9g9LfKygFPelyGJGR0nntO4i7Yolp4brvRYrqkOJL7
8qhQDwbB8g5X5xTEywdgN/SBU/VNwXGolvmad7FamYN8E3L5qXzuc5gEj+1QaVV6S96yIjXB2lpN
92GIIHpFFuTmTvjs1vmzY+SPgZ0CDGt3GYI095Lay67dTWUyAE6CHZCeizcs1CBLh1A8w7wQoRAG
Pf4yXFu/GwD5drSfJo/tUHcLQMJgNwCrYgwOhcld+t8UCEuDfApqRLlIII13eE5U4aaTzW/UDs7O
JYfII4Q/jdZYO427yshKeNi73PQhd6gATsoiTkUmj6YbX3uK9EV4f4O+WDsRgE4TuV0VrWMf7Fww
TcwU2nwL4gMaNKN12XCfZ+lsIKy+WFRuKDrPmLPYa2G1pzEsrplTbF0Q6Drrc+FsyiDbhZl51rga
J5xW/w5PB0zSmLxZBqI+DuzYZUGpSslLuTRvtg2kbXZ68rMICXnMrOac5cH0jXkysNi3cuiObhI9
ChR6urBCVDrrf5tg2AdT91i54KIDehYrzteGVZnvk8D+0GYfFH8ceIqcp5EHABuN/0y7l6i80mpJ
SXPF9LyxqSenbK2hHoyl7W9AL0Q+173nrwvjK7BeF3S7iHS2V20SW2t5oU+SxURZxmCju+GcvvAK
/f6BoqLJMJn6LmaofcWhKACgIYWReA7VF8L/80HNwdrkcDC9+4nfAC2ciS/J4m9Sy0CMBfG0h8Z8
0Hevd31u0lftYhiOwanz712b7KqDISgA1Z31/+JLxO4j/y2Gg942gaWVl3/1RWQn0WikSlcxphi1
Dx/XxFsp61pAbisBfHzbXnCKqi+rQDsTgWrnjV9nNhqPLmqm7r2n4vUEc03xBDE/GVxotfUl5e5m
QY3PJx5FzKl5Wy6AcRN1L5pjzaHyXpzoG1MtqrtnsF78ihtrcFBlAuO2+eAxqOHAyZJfpPR5FHqI
SX9BOz5MG3d458KjONv0xrsXPaRedewnjEvKbTWhwJNtexuEY08jF/lwrJDpYUiNf9P7jj/679Pm
HCQrd7vml/qx9OKMyFuznP99ynlUmIuq+lUPcrl+oDLAlncVWYduBHBJHA9MePUt04+OK+Vt9ZnA
D4Ss7nL+d9mNL25Gs7H6D7LHF5typOv95gfzuEd9YIfj/NUHEZa/E1a7L7xYv5Af2v5Qrx+9JLN0
VUSXKlwYcH0bdIR64B8j6uQTuH6eAs2jU1OGULnNo16OZBwNibXe154bM63cJinkWhA9s34QvLuA
t8Xi4KuqjuTLPvLGWtZZ0snTOVLaUN+RAMmY1iKS1rwk4Z+N/5+npH6f8l3fAf0iYwQNM/2MHNru
Qn6JhHiCx5HkfVh0ddgc9cbgsxaqMz5fRyH9w02voJBrtPoKKg9WvCWuioEma6SJA9YwRPZsK/hr
WREDyGn0vTFmWgagTfj1wFwlWTRw83vMZ8Baw8qKHvU95JJjyeaKAn1D+I1Wm9XfkQfNvwBI6LWg
rdkN8egHf4oBceceeRkn0qJdIdlgti2Hg+Yu5JxzJGTcMp41zGROqeLf+ylOg3ZuV2S8Dw7Bh5cU
bI0M84+I3Ionx30Sw3suX0fDAdBP49TCXCR0abGlaz+kZ67HT4R4vRQyLl+2kjaIe6xddePFxeCe
+AHj+FolJnxTzEK49EGHEziYekNwLR1Gh330WRX2U2e8//eAE2zo6oSUm5fHfCWNn9LLg5cP4t20
51M7j4yKXicrwyadeF7XPXQnHgYLqp1hiLUYmNQtMCWgHnFy88sAKe9WIb/INpx1oGAm5aChZp3V
AJyfr+9wWnvhZ5M+jtE1C5jezPZfU5DuWGb12BMdYvU0AUaqc+dNQl01KwDsnjEf5nrAU4THO4LK
KlG/RDOwQLhz5Vj3aYiKpD0y0B3VRx9ZIJUIFva3fsrN+A0D4ytAmLCwE5Jc5V8sewjush7od+5V
YF9g7jPdbkzQQ3RGE9V+iDQK12FHNTq0k6LQ88I7NBbhUjKVRdvmrxsNNxnWD0YB6bYgMfFb+Wt1
HUN5K/gT5gviXjX9wrA1PieRI9PPyd1OFWCB5Kepqmd6Z3RWi/nS1Mxqy+ZFdQzap8Sudk2Vv9WT
86cnteyS4eJ78jTiscVYAkGfuj24s70q6gIHxfgwB+1B37vZmqH6hNZ709Dd9uzxZJPMeAbw0KJs
HzMP4YwUeSI9Zs+C7oxawzpQalcV/ove0IMTnW2RIQdcozgbT/tJmodUib9D5P7p6aRqJMBajs29
1hzviUZpYqpVV6vXuIifzEn+adr8EMClI2VNcUzLcx2t3ZVZOvRNJvDsmaNOSWg9pKZ9JI1/Dm3v
li3GRS8kixbHELQ4mRjRkT73QddGZTRedPpcR+OaBvJax8pYmse+CVBH6k6MOZ4HQz6JGrkJ/g4Z
pSc01M5x1Ow7VR/8RN5izawqbDQMbTe5aq2YxVQvXm3eOsXELC/VGXGIo063g4g4WhavtZdeqOJ7
htzdvgjjtxLmAMAbr1ulQ/JES9QGmUbpFzjtVy+Sb5HQhaNXQHuYrdljAVIF5yycX5oYbf9ivEV0
vKwcpTuGrZ9qssiUuZi+Gu+NTmwUg5wybnATci6uMN4se/mSaQ5YA6qByxGKelqo1e0ucH7QEWp5
avbTXGePCeG3D9JzzowN8STI/o35abnLb+g2D8oLQDSq7jpzsGad2NvsvnnO3pGhW7kIvIVtfO/6
9Sbw2+PiL6sAsb2qpNidnXPZiVcdt6MJKFVNf6cdoVpkKc1l5lLHQarnpBaHth2vsKcAa6fiy7HU
0Yvne0A2P9aQv5qRBRkAA+ihwfFO3McNhdaU0B5NFvNi01Uyy/J+8Oqjh70HzHGxr2NiihkhHkkC
mfYHIF7vZWJeo9JEg6xFPGM6UsCQPTq7vM7eoqX+O9TDJeoMSNmK+Gw3IIzQGx5BJXOXeoFmpEtT
MVAaEvGkMKjAQ+DU5Dhrynqj74nZYNq+5GdXOW/KxlCuMfbVFB3DkRyPLGGMl7fFCHdOGF1z0VwM
2Z+6GYcyBLOKnmQzb1FVsXZBNJ4mTv52NnD74yYuTgjPJIypk5KIAUayW/goUQ/vYdrAKU4XjNlj
epHDRj8HnLJoa6yIuOvJn7DJ7pCE5afZOEActK/csve8DmWYLKbnxY7St8hyjU8mRgPmhkCG3T79
Uy/qMNXDW2+GiKT65SfjtfvZnA86ma0L6+iBz0rZmthx7BDI2wjyblw6qIL9ZaNK99CHNNQ70BPx
WL8h8H+zRLJN3eornI2tzjraJN9WHl3KkdsirLeZaBGHzD10iDbTCiJbdtZUSDXMJw/JT/QCjTWD
62OQdbdCTM+B6z61wn6tp/AIUwwlNcww6waLOaM6d0JgrMWtSb2RrsCQ7ScDJqbpi+MU+6u6cnCy
WhwQuSzrsOkPBGdEm4zyxUVdZZLJwTOzR1+lL4Cv9gT/X6az8IlQs/MXmgVluk3G8kSnYRcmnXHn
JDP/lwaB5047M0suAJARLtDZBKSgtWE76GQV3iF2eEzEPURfUFABofobZ2gPZC1e9bTnHTVs9YLy
rfSojb+LLnjIPYGGBDMg7mDE58EUYue5SJdEMFzDiMghAauK+l4N7SUcxC+g7Z0Y87MIppMT99sw
5PHXyaamlayfXtXSqZvC+OpVjD9cV0vt4K3Dje6TkDo3nnaZFmbPDfNLMN1ExM84eZOD131tP5hh
umtESjhPwIDbwC7bVh2pC991QqST3YxDfOUO3Ue3LBfELuEF1O01qMNt3paXDqV3xx92wWDu22nC
1TpPJ71oHqQv4EayGd2y33gZAJ0IbUFF8EFI99DQo5ZucZRN91wFyxYCmX8XuPkr4gt7uBlfgRnB
Ymst9NUGE3o8VyL9hAZ8WbyXhv81JXT6a8cirDR/kMY62FZwtJTcSBuUP4k8md7Gc3yUqFIk7TQE
cabqmCf5WQFG4zouvomSmEVHmYMzak09zdv2IV4hZKRpxeQwyVAQ0aeHVU2M02vO9QmVIss6hOib
QVMHWivRaOe1ANzBmJr9Vy/TPwbbopuiXTQWWyvov4HtHZyaxjwpOcxyiAXJiwhGODCYuyXRu4pQ
gfQhrecAPnx/+CnJqxoxooio+i/44VSueBfpg8AXNkNZudN/2Vb5a8RRUNYsfeAUj9GA1bADKq1p
6Z1Q2EGcEtEnDRyQUuYtQ2NerxgdXBbOVe2ulwhUQehm0hrbAeR57Np+g83lU20TPdosOw4x0iMS
hHgRX0aV3IM4epgVpVlW34WcGkEAXligtZXRcrNSXHfi6E/ZTliay0OfZXsdow0xnEpj2Ma0GhJq
hnogYS96+Rq48lrbxaNvdJ9N4Gi9UoSQnHVlqU8/7n+t0UGN3v0aE0z34H8mQb+WBTl12BUo1yz+
Xmb5DqcsDOTHnzKLTmNACNJiT4QCQFbYi0Ubwze/8nDZpgNc0BRT0gq6oyy7zUIE7BrjaNAXTwr/
YwyTd+CKuOaWGHDPTy0PMRbicfYtj+w3fUap7VBH9TtTzhee6mZS82bq6uNCwIdHuKxnLLhoR16T
GTbvNJIL1+GbvwQpQ1EygpQkV01Im6bGmQxgywAkhB88bgLWkGGhb1D6hw6lzZrSyZvlwSeaTQur
LV2sv7UHJYA6AIpr+7X4SC567a6JkwNmmFsl+6OvYWmNWz0JHSgMmmxsCgQ8n/WKZLls25qOo+lf
eqM+eNl8X2m2XIb6FkLLLW8Ucu4PShyiqsfjxaSDgk3MXRkqmtfFXh8S/56QrD+WCayXly67WDbU
+yNdu9oiYS94ypKMps7TQ5B6n8aAoF7e/2BMQAttQXDLeq2HwbiLhgJMHb3BbtnQ7P9bGlaFaN6I
5TXSjk4XUW+6/lOZ6EoXLrGcEeGwku4VleOTGRRgES1MWkrr2Wqm0yIDPNAWTJeQqg8m9eoJ+t2B
hcl468c0yzuwT0y5Er/5mxvuo40rBjfnLZCIS9UqQ6sENYw8ENvZNreD7lYVXsV2Zcqh76zhUApm
pfEOgOfoReWzqw2DDLiQkcpO2MvuQ6KIYVI7eHOBN6JZ0qCANzC5b/BUnkyV/9r2+G04BkVE/yWk
Fuco9BLFeoCXN6N1Eo74k03ZpkO7rHWRTpbasogdWVMfYB3VxOi4+z/0gV6rWp5M39ilVb8aOlJq
1RVPepcsKnhauvw3DafXSHU36l8gg/O1bOyjOaO9SOfOozXmRO5FX6TeVRb8VYfGclfWW1rhtL1I
mKkIAPavLQJFEHN9pvxrNuHniIEoyQMG32IdC3ejKFVnMhKdMXN8sHhbeF4KqjBbPcSbdsazgZUo
grK+y4vyoYrwbFysp7ltsIvxaJDDxc/K/WxmdPOiS0nfS++A2c6PnjGg7+txuiRPjS82PuBitwQP
bTgg61ro1/LUddnbaE7MqLrbv8iNz6QOClM+cOQXl1BkH6qZQdyjZhjRvjc1ht7vW/ihVKY55HIr
fqCtQLGZ72w2pZOkT5IR8YDouE92U1FrBE35XANRRMNy51rTwfDq82SNl4z1ibiDvysatdalWZaX
30XsrYgSNOy7k/7+mUJKh2rHpupvHPfchw7bON77XY/ryZLgP4mPaxHcT8v4UQjnYxRog0DdjtLx
PPrNdy1hbOdm9262aCI54VDuhW28CrLYqGsuDFu+ATy+UL/uupiRHJrrD4xilnUSJhsW0Q2Vv2+E
mW76ySRoFZe+fGkGujPECYIz7Ml5J/z6teVIMIfmrcOmDN42tF7SHPpy19lQ3whJn0mqt2FmnRqW
R5U657Ez8TPx3iqHr2OQTFc5HHbE2gN1LLvuFE3J2WMFZ7bcm4PYzYl6UKj1xhk8vBaUKbcH8TQG
zwCsE9v4RsO+ImXvL5Cyd2Hb7ESltq5aTolTHkAoX4vBem8nTryGZNPvXVSJiumUMwAEyg3UiLWK
3sOmjyH9Rca95Ze7zMo2YTjfU0QeyrI96g9G9WUzcje0+nSN06ikX9XrdWuJewG8H24gKV1sHvT6
q5B706Wyrir1N9In5hQFD6mVundxXmP15t76zt7mS7DlaD4PxPjJsc7OhJKeB1k7NxJN+XX/Zni0
SaR79BqQSAKDePcvTpy3GGdGn8vs/y4qOZSMktPY+x01N6QOcWvCfYW056aroSVzHusE9ajRRrAq
jc60RAc6Uvo8n8W81uapY4+6ea7S31Gl1UZH1NqYNqHdfkPXvOnuuj6HEzYtmi53jfE8AyMsdOuO
c3L0WKherWsuTgEbOYG6n3ZdpLXiYpjeKSN+pgs9TP75oG1MRrJwG1B/53Ae4XnSLzg82DSQv1w6
VUmprlVqvEl/uuhwsnQJmub+XvQRjPLuvl/g/rEudE2vt02gNIuy3VqcDr0Lsqv4cRATp3++cJE4
2O3drPquydICG5BwA8yfZrlu5M4ELP1APac6ZnmG78bwkSGlWvfWeRb9FWA9LoawW+lDcwN3RmH+
yc3lAiGSUqmFvApffqYDWyb/6q66gYFjG5TD2Yb56KrtQpJ1uWUGBO3eQuTRR1D39q/K8WHycSVm
LcGI4QmN/0yxZHd2/DoAndFhVYOtaD7DTHtMNSVEx5yRBptx34wolGtShH3QH1fT+rP7V32Vi08R
xXLRp0CWpA/FJHeeUujzXrELC7Ie25xmLdDvqrJlNXF2NTzrQZkvug2st/VUgdJkNkfSc0Tbi5hC
nwaRKQwYkaKm75pPTBSSlZmaZ3qQk6rvnIx9RMx2aLBUw08RfHswY9C/Bmcs7+rJWsXRj1Ffs+kG
jm+NpiOw4IXB7gAlDwKxGz1wV/SJoG+YS2N2dGysc/7qbyIQWiAarICPnXU7wCYxpiup3SP+hcE8
QVSLXhFoQZUB/uSmza3NV8Egi4URJ8a2aKebQ06k/65tPoa+OXkUxHONS0A8H5l13ukTxI4j/LBp
uYDK5xHwl52N1Q0HOanQqoNF0uNSm+eopWQH3VZVBRBvUa4x11x1S/svMXPjEDczZHgw08rFh941
ZjCvK3r2bVSeBkTB9SrBdjyKu1Mp24MIEUYhNaHvqfeWkfNaxlDLM1Knr9nyOY7OpZDOyh/6A6JC
IIGRNQzhRI/pqVfxCqU8OuA/eqXUxUddd2u9gFo5byo6YxpBABrsTt86dp+Wwc4si++KTh7XpkWX
+27e67tqsSRRnPZimHDYyDDrYFHpe6a3NRHrDn2TH3306iRHT1dCBGXEjIRUheIEMysS3L7DzCT6
1p9Wl/VfvpPO2ei22vG4b7jJ+sPj+kuHDWS3Njb7OyzVoRY2wTlC4QBx/9o/88JibjcWjrsVudUk
z5H9XbYWHnTJmmmIiq39OBjo3ipyxKl/0JlqHhaHnkLVjoCP0wYJ+1vPyk3z/l8iG/U3vRUGDssh
nwBK4D9dRodhIQNkOfINWPfEggRNkHZn00MHNu5YzPKHFs5fi50f1avbl7e4fx7aCkqXwhvrWT+1
itsBgHKrJzg0QZGUhQYAVFAvC+LRwA4v5LjNjY5/B4YeKq30Y9JNQ71GOFMXiiEfl+e0p/2JaC6b
W0dDhwke9aBeAc74mYj+HLTWpQNw7WIaExUbFkwi0CwGitDo9Nxn7NgB+CuKpwRseP/RRhP5iLPJ
TERWe2MNkPhBh5yg91c8Gb2eMss56N2jQwjDsJonWUPuwWR3pQPT4I9AMT71M2wpgBUwWojMZyIK
FItbV/zo561IyPySkyr6ZJjJf4OAeT/qEsE76yim16j3qFZ+5+vEWEs13Ju5+tQ2OI3H8EKewxYg
5oK8RAq9iRxHL16TEKIPGpOuAVOhiPyUp6A3KKOXOe2ZjjMhZ4MyrfCpQETaQYX+hsx2J90JaCV1
JeEnj407K7xJIwZm6wE/YHbK9EXfgyw9BgL5U20lQRWrCyW96TmQGiylcucT1beT/kBqhLXDssDn
Ri/5ijpZB61FOToS6kNE7wovRtHONP0jcZtu1A2PL3hG9Hf42i4NBr3N+vqiOHtqc9mrOTwQIeA/
cAJ37Da+ZBLHOx0lHJAYZq4emkrcM4X6F74rJm8Ufno15nIm7enOrNy0YgWYKYgEIHcRHWZCVbYE
j7pUYP3pxy27HroXFGwOX33s61tgWe+EjrgE5s+XKFA9VQloSRRinc+Um98UeDLo+MVWYtdVVDj6
kEqGmd1Ps9FHGHFkUKwjPy37rTab65oA/u+W/TpBt9OxQ48VeXL9TUcbvceSEbI465Tf6niw6LIX
B8D+WUcbm/dK4D7wHg25LMsH6N4x5Ogqpq9R67rjQe7CgiA2jKxZvVByDuAcdExcQkszKgaSGeaN
73CeLhnJtRivouCveYa9Iw4BMz6NUPn/qtHxj33g0UvXz89ykYiMHnQwiUBIt0lycUd4mmCaAloN
uqXgBe0dZOF7k3AMxOHodc5HxkzHXT7bQW8LK+9eiVnF7N9z/ZEDxHaB0VZeoiJ4CNT/aDqT5bh1
JIp+ESMIkiCIrWqu0lSySpK9YVi2zHme+fV9oBe9afWzrRpIMJHIvHlu9fd7RxE103Uflu9vtIS+
KRmrY0Q+iJ2H75Ag71GPHr3/gqvbxwbmMG8zHO6AFW+o8lBa4nEL5scsezLJHHuviN40YjAIVhfz
qMfL9N6H6UX0bwR/PhgolZ0PszuPhwPul99vbJ5us43z1+YKmedxrLIjq2p164NCwwsq4TsOkHcC
oRXQ4YGIWwgZ+TdmMfIjY2DOpAbajtHbo7iiHK3S9Jm2MIGMl441Q4qYMSxd/tRiZO9zLTEfPJvH
LKWoVl/NI2okAE58T7DhV3iAmEcBCYwrIxGJWT5MlV2qQV8jzgQ+wmqTby5XfteEFROSeUpYqnlS
Xr0S2QQruSRwwgHYWQVgxag+ak0JifeX3MNw9E/mtGY+gFyrDY8DVQ1Gzbl1VJzGsTrwR+ai8A0d
8RHyXWtiorF3NgFNef80ghhS9G71n80eMBM8iMtmhUn94TGDx2t9r+r+zdgAL11/MVE9mtvHgc27
YruWhBQiHudHvTNBuOUhsPSXNb7Yeffq4fbCcOdjwBIx7xDa1obd0cQhs5+adzJf0eKZt6m75Yk6
NNayD/X7IoH9tAJ51muKVklyNGWZG8ecJMA8jAgsl+nbgi3BXGphmCBaosdlAa8owYXOEHkNaoyn
kaC5juRXeHorvV/s0RwhCouu7GJFj6l5hHnwCRCLbM/Gtsi8O5A/1lzgxH8g19GpygDe81qp/YfX
yTwulIkwJgkxv+H14r7z4idEmRi46BI+DRaz1KY4epu51R161t3Mkg4Y/WnnCS0lgYpFJ5jrqPtu
6y7erSMJ6NltuWFmHUpkAkNXPJowapVwMau/ZrNXkmNQvB4qzvJm3SeReipCCMGsf/Rh5J3DjBqx
7MiLI9rv9snNsnuVgvjkeTChNBnkmV3DPLVeHiHUIJMJdG8EH3cmRmqJjTVmaLyoCXVor8zuxjzi
dzIztd6T2WDsotr3hPOYfNhElFTEpC9m6OzBLBUTB2vSCbO3mnBBTDJvaGIO9+c7efUymtUIZU0W
S1SkaXk03aiYqmE+UKsp030DusP12615kGrsUWZqnGY1mGicjqjZ223vMXWdyZNZaRbNuCBxLuvA
uG5UfCdGEJc3EU+vZsPI7NeGQZOAvANND/mmyV5NbC2QMlX8jbktPPMmgJm3hdDBFDt0Az65Cbms
CFNYmVHYc4Hsdn3NZbXXtrdvGljBLDpTWyX0jzXPjbbPKq0xV9MoiBqyFJBZpbepBzpnVftUJBbK
6AruAMlNOv/qQqRJIUhPHpMsXN854bH3rRq9fvFldmyz/6x1sa/JxoXCRYVd0+QWhIzvtRh+zdQX
jGaqpJ6K5avMPpR6MZ8Wict9pYLnlOyMTt/ZpCkBxbkYUwzlqm2jrmaxeiSYzYrJY2ExctFfGwu6
D6sjFsWN1zPCUJN6W1i8mMQmIsSZBYUCbW8uEw92x+nERAWTMrps7mYNsqZNWqpogPRLdTVLoCGE
Kbc4mDzH7Hp0KLdYXJnQwGHx+t89G3+sNZMdpGls302AJplhZtXfTCzmCTZf0o7evj/MNNOjZR6V
6BLFn/3gnr7fxRkeTOoyRPJEipNX2c+CfNAfabuzUv8fm0zOKWPvIHp1NMFo5sTes+AG3MHM7Q4t
vOfncMvULx4broHtw82TN6junNjG/mJbXEFzqRpgnrH8vmyVWvazXSNxDskA2RzNPqDLdWveoSUb
5U1bM/5afH0HQgrP7AUmoVsb7xZGFfhJvPvgxeCRMIc3k6NonZyzVR8jh5jdSrKQ6K11rZMJ6E6f
4rC9XDiKImd4YZjlZDJns7CjmWoK+y0UXZ4i29mF6XTNut6gNq80X4zq8VllH47b7UxcLezgYrLL
vHkPlfUvCGwwwtZ47HirxTBag+hi0i9TCprbnqcFLheiZgYhaQsamtaPpCWOtDYeQHkCFieorNfV
knQVi+Fp0NEbvKwnBkyKzYoIZQPqkGGQiPHRVkY1Uon+Puz6PzDMiCEL+/sQTvJuwIKIKYuMF2fK
3y7vmyRfAfotIL7DzHrXgvs01Qu4V937j0O7Is4va/JqhSI692F3RyWcuNUVBQfr4JPyk81JNSCG
LYyMlVGRkUjW75Nor0Uc3efSpagfAt41lkIFfg0AyuICS9H0d41/H0zKtX1M2qK7jyXDVmlQX5Jg
VjjXgvhaDpIpP9qLZcJ72hZ3Dw9ErZ1jXa3ylJsHppxhbXZKc3xQ3XpdjMJs7WS7sVMH+v5ElHag
9HO+MlbAxq+m/lUUVo40v9p7wT928yMt8cK9FMSfyWHofIzOffiHMbR+Q5pho9xrflZWeZkJOBUa
LgtSwqZO15fagtE9VUjim38tttVIv0jhayqBoBd6WLU+B6DFrz5dj5EfZS3IRL3Y9w+yyw/ItbFx
aixeK82Wl7zl3qJ4f9YhkuJBogzMm2sTIcsxGeugMP6ECPiGNTiiS8d/awU6+mZin6h855+cGG6p
W1z6mkL7B1/M016v1u+0hv9sTV0PqhY6q8ewCXLn+zXgkYuXz6mnrDQnM0YcfopqLqkOfoAMgs5U
BP0B0khAI7zJEbKt9jofLRuAz2QR0rv+tajb26DL24pPxxac4/0UcpNla3MQ7/VLZIaeMirqEOfk
B4NCryLzfxdV9bOcwmIr21LBc6VWWi2Hqo/fgR3hbpvNgmpZ6h4CBtsYFLslQ3HK3PTX4ga/E4OU
zTXVET9Jx3MCgI6zJBBxnA5fowFmVySs58GBr5olRb9f2MSYdaV66DAL4IGk2Yq6/tms2RtMnV+0
LB7xDqSiYte/raB4s+fIYZJovmZN/lxlNC+K7rdeAB0Km6Km1MltyqF/xHbCKdpx4mtsFbShS+5k
Nnr9XY+WPkIGC19zfsgK+5qP7BqJqNkaJ8DucGq8WeessxneWAubq7NfxpU0oa7yH2Gt77HYAlhj
Fy92j0de3Nb12XHEtfXSiBwRLc84VO25l7gmFk33lI/iR5UwPpw5GQci8N3r4G7WwMtI9YKHUDjP
hVXEl9VFDZf2oGXh3q49kHSfQn0b97glouZ/X5pSvIUzFdopo7ZH4eizDPyLE3W4hc3wDaza+wfY
g9OWMw5M6PT0MkMpzklJPyxrJEqUAIRXGmyxcaNvubouwRTyQcz9U7Ed3pUrKqgRaj1F8ZfWopKt
rPl1doOJLG+9VsP6vhQWpWMmC+9kyRmg6zHbbKJ6P+rlb6HVJVlKhl002vEYCUYQrPd6kILRLJuy
4AgbTsefUdZfncm/NsOKztS4p1VuM0K8Qc6/Ciyn5zhFE1jmEYWDwj6XtU+vbBh08TR5eL6pivGg
wmOfxhGIMtoE3LluNMZHzET/mOPKJpIH6jwsxZOFdAcO7cKxBLnWM5bn7WaGBIFSRMgt4yw4c9eJ
PMQrowZlEeb7HCkYUnHWbaZtJuCk+lu3+DZYDh4pelnQlaLZ3A5NmOztWs2GnuFf3AEwEZcVrBvY
NDK5r6yhZ9tCEOwj+Sgs+wOnxQyIloXSfvrrlNGNSfhz7MaQf2m8N7HNGd3GDb5z9QlwjYaKXp6b
qsPmRLkPXTSXlNI51INxAMwzOL9aH8JIyhj5HZM1uN3kSBusmLLsmq/U0nGRs0HybdumA5evRYa8
f03PSy09U0ZYGc0RA71wKE7Mgeg7VyzDsUitZzVDk0OemIuKxTzb+ILa7KPsJlZ1B7+FsfdYXoxQ
tfDwlZyrkM2eOXxfkakX9kRt0l0VW+lYuC4zzbr/aBUGSU4y4q3eU17TKTCVePCWa0GXfU8w6T8t
Bpy33ZBxNKwqS+wjNU5v7aoHMi4btl0yvTqNmxyUR8DjSAEAfAI+cFg6vywJGAMZJSZc9v3CBAed
XgZ1xmA2U31VfLKsOaOZpNxlsyRu9lR0FcYWXuiHYF6Y8kaT77K1Ymo3v674CQGLHaG1CYA+3toM
jHsgSGBMIOCCWykChq7Flzlxk7Ms0/noS6mRvyYIZeD74Tqw0UFEa9pbuoKKXZOm9xoYOLQDpkq2
tSd+Za0D7hn96aGF8ktRb1gp+ln22RuSmfacE7/2dtWfEtt2DyKuVng6qdzmJc6uCaXR01qbVD21
9L0zOFO4kV3Js6ALMikqWu29mtK6RgkxxZc4zLBdb4rqSCOS5lrulFBj/Sp8jZVI2ddyh5EJnB7O
beY2yEEa+7NQtf9Syy76GD1//dSu7W/XHFBW6UhOhdmYHJ1lRFtUl779mfhZ9LsGdnP0GarEu8Aq
nU8Q3sCL0gUEtZ8zeDRjgwPfybXxQEI17HZOD7DRw90pXFFb7RvmtsmVIp09F3IBuDGNZuxP5vWE
G+HiIgEtiyoK8VMN6LBHhfOvcsCZFWnRPHty4q7NIT48DUv6gRmq5mXsPcZIPJ3O1xE9KAqlxH+b
B6v7WKgWP1VOQsV/sNzf/cjW2riMvAczmhERATOffFRaZELjXjtdcQ2WYf1T9RFwrbALfbJSGZ0w
BSSzHJaBLcCjJcgFQ6YHVSQ+ugJikT+Xf5tZ0OJYXDhKOYpgb3Ehu7dj+iI6aAEWbJ1NEqNIH6f1
ES+b7h9eWhkYb2lFw6afLKbXep9JbhkHk7ObE0fhaZotZHxSsNhx0gKmO1X2sSzEsKNXjNbFHzn3
+yirIaM3C+ruZiBuZY2FAVsYMsLej0P2tMzOl4MV5ga7weRlrH0GT+bS/cKWdKbvNlCSnot86wSO
2jlT8suDjmMIZEBiMkNZQS9BVm1jvhDkvaKeNA7kBzXKRhq44Yj7NM46eXwYFGaWXLT6TmWps529
yoJRqpfHqfs5tf676P9xU5hCfBkmpDPdZAiVktk7tuVL030tOdjFKX5RQxs9OZy7cMrlQIkVOTXY
ecYW3WiKmDbECRHXL8YEHtJUXsF0bee26O8ci0Y2OV4tsnfhD+BUZ0117YP3ZfD8vRNU0LT3XLKx
74Rnn3p6JtC3U4BaLMG/hfzRMLl/XGJ/y0l9HgnyfE6Wy13Alp86y8nKrb2HdEwAZeFVqRLAhb1F
bQkFcDl79KZbWZ/sHuO2Ud3Xy5eLjKKjWqFBMI487JQoP1S7vkXDsgs8HCTA4xbl20jeSPdiNCAW
zG8arp6UmAF3uKOAHoigKlDevRsTJtsqrHvWzGjL7/CT+CaAAXGtOBymbw5w7yBEHuQBOlYby6MM
W9E0UowX/kyY1wS/OidY3nDoHiD9Zq4LHpPasd/sFiiS5PDRvkgNNL5StzR7EtHyxk1SUIwQUQZ7
2xl3jmefZ4VPMksNP7CD+WTCTX7EmDF40c3gZfgMgYVjmZepawVpUFqYrVRADNz+n1PSnqrVbzM6
xKH0rRTLDnv1+9VPOGyHG14CBQL9h3E3Rv6H77cvmB9BKnXvkcZtDAVT5D3i9QRK1vSXTzdTLuRH
6+DgJIlc+KvA4rpb43jX+enOXEHz39/ya6Yc4Kq2/KdLsciOP81rhjAqSia0JHDpli62Nb53w7of
QgqcgFoGpGQcdtlu3V0RuR8ldMyUKzf2t9ll/NKFL6GXvcVoi5dAzCBFn/hIMYwhUTCStNrggPTV
ypot7sVbL6LXUTCIZ7/leXTRMaxk6WGkjFJzOYOPpSMLJpKDivvqsUHm04LhDflo3RyXKXl1Knkq
ZPBa2OOrQita5vpjiSiHAgdn6CFoQQ53DWjr6EfqgAvxdE1d0uPxbafmHMWQvZr5j1OtN5KAfJ+0
qd7AsjkoEe41XIs8PUO6waAApNswIrRjNGN4sqCFjGNwzzzLA2AUqr9USuHpecNbidF81fNEg0lk
739jCvgIsPPTi4fHfl2wfhgbPEegUQxhuC24PeZfJ9nTREwkSl+w/N152PZkaMPnONp1U/PXDlK4
WTNa6BWYgIOapefK3chiNjGZ8OgHf3r/FRPjZzXk11QOrw7GPlxqZ/B2QmavTVX85cC76cR6JdWG
Qi0gqEEuNrfEqQ46MQ2Q5rNKatQcC6JHiIaM9BXpufTqFyxFD9JnlMgO0DWVhzmgXeSf5tb9Y25R
ysPkUJYMUaVPtjoOLtrQlTNQf6WiwP7ffSB23JBzPHh4wzjZR1sDlsxqPD8cmkhkiFOFNSk+u1wX
w6Q1jElW6qT6Z1ZGjakMq3OlUjaakmni3vh+FTw6AXk8aj4LCUeBPIzTyp2sgaRYPW0/kJh85nZ0
j5KVo7kc5r+Nd2yNbdIECAFLXqZVYNLwmOoBMmeTcTt6lAConPtP261/MnXXu8sjIP8PK1sgADFL
GJ4i0X2wRfCkZRgwzHSa+z0g3gvXy0QAvwIrzsjB9/NUlfdZ/EIBfd8Ldxf12YEP7yNn5gdrkwrh
mdNo9+iN4sF8Ef546dsdP1SrsBtcWanwHmu0xT3u5NYPmbSU1bsI+saEiqt1b+CWoda2TwCRgLlA
3wJhuVMDKBjt5e9u+NN8adflGKCGxFjxYEAxT1hR8iYWSeGVn1NvmffsQgmllcqvSil28wceko/3
MrQ/SrcBC+DQfBIFYNQLAu76yWcE4KuI2j8pfiMq/+et84GV2aZdziTbLQP3yq8sqnjL7Vczuorw
40Wn63nKrGOq6t/8LRNRJ/7WjG3lIGLdHtGQM1551h4oJIM7JzO1i3v+iRni9fAILFs4cPI5d+W2
Y2s0j0nSzWefoTObpQ/bm98pJZ56md5kcvkVx7wmZddVJMv9OHe7bgGPgf0Rkmx+jJy0N9VIlzYt
53twrUE2bxTgJ+NDbF6rT39KjqksoHXXF/3JYe9lAJxebPjg158xU8KeemCttHaBlrF7VoBut2E1
PTMV9JiMAw5LzX6K9E16NaxhnCP71pkRiLXGlsEOTejmXHp25ukWL9m5pQ1B7fsdfYwO+YeZham3
GTQ2T/WCzqFNf47FlzF7A0+7CfjTdoHx1N2mjLhZTDe7/Ui43lwQY5Y2CxuoDLQk8JaGWsva9ZvX
pGFsEk0C+Xoq7V3rYhbBP+aut6wQu+A4OHwFzI307BE8iNnCHF9oH8F1ey3WsiNbcf6PgGhuymjX
5l6njrMJ8n9sLOZj5pT+GJ3eYdnEPiB2WUSsT88mtoQD0ntKZSvbhqNr5mu/3PxTw4oL2Rxk2m3M
5+kWyp2wX/lMQ5TuR+QjZf9z8JWZh3U6tY35kl5TYLdxXwkQRRRireLqd1+g3tggQcZ42A16waOa
p18aUh3xhd7pMxdw5gNNQXbKYO2Gbrc1d3wQPWazjA/wjblgoHXutPqIRy4hXj3IMpqJpmCHmJjw
ySqVLaAY+eVHt6nxMfFALUVjQ/zjf23USsb4JMosUJxn8y+1s0IzA5RLujAXYgfQm0lVZ31X4Lxp
ppjb9X2HuV3mmeVSzeJqtnkn/+QDKP3lpfgRNX+mzHirZzv+BckvL2IeNXN7cWjiiP9tKSK5K53N
s3plfxnZwAv/FkT2MRAvjkObudwHfOMWvJB0+4fVx3iB60W6xwADrO8P843D+pnB/nNO0UVBXMtA
/jpmqSWdBdwKDcKyHpGZ3zk2Q22eoC2NkRgD11iA7k2wH9JxY9ah+WhcpzHGGyGL9nyEBKcrrhJf
oICVkgM9Nd/YXNqRVe2DLF1jOt5APxNJkhCKo0i+vtcUl4M9no4zVWGWLh/TXVe6TIj2B9wFo35L
hiewW+fR4spwCdYQ1ac+8KP0b720tqx63libTJ+RJ/MrvqbAPaLi0U23E6yimEwWaQQfkZvy343K
qfSze82QZJkE2w0pbePYiGFBK6rwsXDfEbXHOJlWTLC6fXDmoZe4H4d2dFobhKQBskt2ffu1IMIO
+WslJM8k5AvH+Lozge458SEWwb2XjTsUb28EJ/OVXYvI2V8LsvMuS14l4lvmVi8I86FGJ882dP/J
dVGf0rUldzDhKXQKDOyozjb+Q7IC8CCicAHZ1gR9Ru1V38GgnmyG47jrBD0TBqZ+pTDdAXgyZVeM
TtbsOWowpVwqJufZUQem/9P1ISXc2mlo7RdSAcYPB5qYTDBhuIiHS7xt3PbSWe2DO8Jzw6bNoDQ6
lnef0MJKw2cDfueqstTsTDK++4OT05O5E5yHJI8CEjWIypwrgt6scB7oWCEKzdR9SGXfROSgd69j
PbFV7eumYG4yRJFg80v7CcHxuqTPsW/WxCc9qwugjQ1VuwOPviayj1xYLcJqowugOK4HCHn6RTgZ
/fWoQ981kbILo/d2WbheEovdenmqh0Rv7dLajEKdy5hpPbB1b+GIjWU9xdVbXzfJ47DM1e8VphkG
5KqjpwaLgmJ6+D5RPGIY+xCt8UW7yUvojX9NQBgZDuHMdqMUj3xs2TNz9VNHinJj61C4L3o8r6Ye
B+H47GcxYcSjlRKP96NxAl5nUHadVz84WfflabfdBXaFRybNK+puDuUdGeyCqkeToADVFSM33bIW
8DUN+kmPNKKPsotALp77KSDQTtFRULhiINy8c4LxRN/6DTDnb8o9HJKQsFGdTClNGMvW4l2haLaW
BGwxHI6Nhyv6X3I4muOKw1JAwTMHPmSV95Ri303Ch6ri3bXcU0nz2Pz+nDKEXzHWB/6dItaxpQB/
ml0yeRENn47QZ+G7D3bsPFe6f6Awf3BAvwpyo6yNn/CaCzd5qvFatpnlt11xN3dFAETEPWHljrUw
ARYJZ0ADTD454d9BM4Dmq5dlMVU5Glro3kAJb0tTGmCMzQ3gLwk4VoWPey2oEQxFgvJVVMk2r+Ir
r2Dz1okeuEnp1lwngVnvCFKrny5TYL8NuD9wXxBL5fuALJBxBpAhUM2dmWm+aDu2C5OsiRnE4PSd
UNp6aQrAX7ll3SD2/GkKge6gKy/UchgvLRJ6+vORGtYhH/CXyOvmdfDjd79J4RvoC237X3nZgCQa
TnE9DpgGFDed83+oM/wsFQUkMbYPoQLI1XXPuIPdGnd9ThlGqUfxVA4wH4DYK47w4HE2LUGXxfxE
sefZp5ylKy9eWVBZsW0c90nN+bYdPAxxpAvgc/U5p2H+flpQ8d+ZAI9BEV5PHpZKoD9URgGvR0dU
oepNKrmt0RflIw5Ns0+bl1UPhGH4O6u+JuIXP8dBX+0+RhgDutEobQEeD5N8gaUZM9SYZh4gvagO
/zFkFd4D4r+5oFGm3qfPonH5C68M/p0zu3+Y+nonGZ8L3AUkwnDSTLsHSoYX25GvpotTh4T3KjrW
YYpovPZeKq5WOowVYzfdk25ZUKjfKXnGGCVWLqVW9btU4UfgF78Xu3im1Lc3INWkZgwN0RnBzg7f
52F56Tsjg8mGx7AiFaoajeO07/TI17HEcZj4b4R/HW1qMdHaI03xOs783ZM1M1ebCStif4zJ5MBb
9eVJlPXV56QougZ6TskjWuaXIZ7mS2glL3mj/vnZeCi0wRiEM5VWOP92Et5WOZySXB1S7Ktoiemz
k9u3yJ1xGFe/Fl28A7a/V30BSASJvxUfp44J2dGzOffGBZ/NCnDmQUvUWgJONNNcQ3Gm0bXz2+BR
Y/7E9pRPd2L1HgKms1da/UMFxIxOAqeWtxCRGg2kvWyTo/l7MQaXqMK4xlICAT2apnwsUzDXy0nY
w6WLnU+G+L8CV7ZXzoinwkFhqtvh3Su8B19wiSubCaEZaUcDPdmGZcxNHpQ4MNb0lPjynPAIJzXk
uQXOQ5G5T0nfcWDAIedxpuLxKFtVk4UEI/PFyJ5cW9w8XAXuZneyEK6RZtqd/6fLMDRRgfNHB8Xz
EClccEZBzb4d3mLUWBAsu4OS3qNyAWLLLrGvKFSmCxoBRXVJXEHV/O6W+jnEBdAKWKISy5Zc0WOq
9ANFrgdXLW9BFS09FXNKX7Eb/Cs8L5t3FCmtX7MbKUzGwyx4jyElWc66CX3/0kC2SqibpCRNWL1Q
LeIRy0bWFvU4P1FET3Q4c3yYWMvYDjwpzzjV8CDL6m3p9c4b1+00NA7iT4yDDG2w9LZMuh80V7Ow
wSaXMQY8Ag1ePZzSYEWuSrLdO/AgG+nw6Xr9g/LrTXguliWD/nB9Q3nkJhsgQ9RUz6vjPFBC31fM
NXke5nG5AyUwIO24QNnCWqEzauR5xGW7bzqGh7roVtIAgvsxPM5N2GNOq7McWFj8N3NLjhYL8gP6
TXaQ7Oeld0C1h6AmocgnCDlbLAmjWCOFXUhqMTkRLhoiTnSlTX3SawJU/ZyxXK4HraHxjilBGSB7
7hhgYV/77F2bGsts3CHsUqCgRi620ZaL+W9NdwTjBHgVUBiRJkRTfyoXxeRhWC+HoBpDf9Oskb0Z
gyLLDnlLV/816poFOW39s7UGYNsS5d9gLTNJQTqu2JYXVk2jSCmmNzo/8K9hntsPDFit8wNm9RCW
rRWVazNyKJAoQmKGUW1SRSuRTbPTdWoLzvowLwoGq+t97Q1zsQ+ztEdQ23bHaSjdg4KL846CvP4t
TMtmm3grWVO/iB0FjJ1mF0RqIIA7gPO/+SJgBKdzPRTVuCfwtDGdiIZhqJc/FO/UfeyE075D/nqC
xrbeRX3sPzhx99Xl8nPwaKh1C5MxowWXBgadaUWRZE4VAk9fzG9u0foPtUYIRP9g3E6Q+6CRBhWL
Ns4wT9wx8dRubaCZpzCIJjQDa+J86kGLDnCor/eoZ4InFbgIWG2BH1MwhgzyqWTcFi3OPjzRGL6N
LTkaumhob0THOMgYUswYLQt1EIJz8+P7lIPbzpuqYuuDEt3aqEOvy5gCCMgiGie4O78ty8ATVqXO
c0mrlA0//gLajzvqtDTQZaMC9U1c7lpg2PAQyMcowcLFnRBdz3TprSiU27XReCDHW1EwE9ZLJ6Zm
gyGSCnCbWZKk30rLRWU6Rd5ToyCIJyEFBBFEVPzSJPi5zD6aAddK71HMoAvXQ8imNhofX7TZYYIF
LmcTkvogsVh7TeRswcM2d2Mdf2F6TdfFCxi1nMDutFMp/jpjUf+ojLhmpkZ7sSKLiRN0Sy7jizgT
535PrFRYA/oJj0avfb2pZex+eWuuEfewB8Japytv6/YUNQHyO+AWm7KEps+eNeBZkgvvjY+/sr8Q
8as1LZ7rEGMk/D6CV9zVgu3UuA5QrIkJM6tPHitPpZRxyrhB4+JAfVaO/tVkzfiDFc2Y65p2xyHI
FYupUtjEqbWjtOkWf10NX6rFV/mOyiciT7pMKt6vCB1Ms2lsENd7PfjHeGw/HPRaz7nXOgMA9379
4S5i3pXj42pf6d9RxlFeBiKhx9lomYJfFhg1B0DlsJlcPOBzvt/BtQvGiYvKeU5rnz5IBYSHOoD/
HoQRz46cu5AeQ9vQNhgTdiSBMOAui/4i5+Hs1yABwZaO0SWktc1WcVXvFi9Pf8h1mX85sNn/6Dzm
eY2x6oOy0zPHZ2Eb6mQzg0WzSE7dWOWnNEnmYyO9cieSCU24FXa/s4YCZesiOcomjvVJmyRPUUdH
sGWLgx8j+/t1iTM0olW6eD+EH/WwVWdo1ZMputhNmvywLdFfKhY2FIh1faiT3CdZhuPUBN0fB9Su
mosat7YxriZG2nwzN0QdlZzQeWklPfVZKj0+6iSOx0Oe+nW5ieoOivTc2jRD+M7/rEok4TZUAb5K
MzDLfRdP+sUSbfBVdWlxs5f+GDor5fM1pkLv9LuwyKHOx1Zabe1mtEFfNOkA/Mam8MCx/qGbkWyR
MxmUIU4oTNMOrb4NzH44qBo7h3L0NAxYZrBJ/7HGafk19EMIFFs4QPMy7BDpsOyqYqwREzLCKSMh
D4St+Qm/L/dRdIp2CJ5PnCoGSjneCp3Bb3+1cTgdF3cVzKzVtCQTGV1yIWzqSGLGTYgBr03ezeN9
HJdoDxZttoVx8cJd2SBTBpWvjjTA4YLXAfe2yOjeLylj6n6kbM6CKTKKSXF2j3208C3oG7nq+RLT
cXqap4G5n7bstz2wg4NUNOe8oamZEGAAdhhm+VRCftiP5czskRQ4wkqMtapsaP/gFkK7ucpRIhd4
CiW4Z1F0MRz9UZeHqXeo2XAy206T75Ed+3/RyvYMqrceYx6NxwBL8Z0CBtfcyuj1ZJQchO1NdEoi
v2H+tK4v3++B8TwK7Rq+sG/p8lKlRcIxIXepfHcwL9DY7a2Y98ACI7m63pL+TbkvELnLsf5oZDEe
7TYZz0qb+InL76M9Jb97T1X0CX1m6de4erKIJNTOnITzpoqXEz2C5LHuV/WQiG55SVuH+s/K0Xa3
Ur2AKlB34g3pHA3GooSjM8jpBrw6vUB5Xc6AIGOw1bNF8xQBu++O65OjZUzdpSC/0i7NU4ELKp07
TzyoFYyP1bv+IUuX4FlXVvrgVJ04OLT5tw7P1wbTJYZ5V1SSUUKy49sRmtIAA3M9IAyNPKfDQxil
HglSSP+0yK1TlrvMeTfMnY4W0qJ5hWP3TQ7CmLuiXmVkuzbqHtY3FBmPHTlr6h6HmJz+7Dc/yKRK
yuX8P3q5vxeJV+z9ogZJncSqgChLk14D+KChQT9N+BI1SQajMBZRguMbPnzajoJji00i/b1lvXQD
5jdVhwCLYsGw7SeKBQj3IBB1kOlTjnjHWEqIxx476+p5GGXg0IBASELMmN0Y9rtoj50t8PEJ/d/Y
rVPtqyEiBCm83MCBSUcGBFQ6Hwv82lA1NDob941LVbzl5l+mRs0PXRYJKoLB8kLiW+xVMEZ7rNnR
t5u/CI1kavXt6gO1ozzKsWWSiAdpM8nV+eCR9be2o5OT1cz2YzUl3T7GJ3o7OV6ANyaSM7eq6FQo
/OmQYoxIeZY0bz/jrMteM2eMfoYd/m8yYtw5SGOXkCH0JW6T5s2XyBut1IEdR8kOcIxjHTMmfzea
1i8DwosE6WNKWizP+Yc9qvHSqzZgzIhgdRRigedFBZD2/5Alu0F5FtzqoCp/ILBCJVRWZKx1Ph6S
wf9pQMNITw4RTdIEr2O3Dh591X8spLF3KwyYymuZpffAL83VVZfq6Bstn2v9HlufmlnCRlPNXvKo
0yHexan30w6zX1UDZkYM5UcgwPMhWHu1VuhLWU+xP82hqNj/Y+k8liNXkiX6RTCDRmJbWitqbmAU
TWiZ0F//Tt55q7G5zWYXUIlEZIT78RP9/EfmpG9t7X1CSD9Iuzi3RnwlX/214Jzc8L+Dy/vbSduV
YQ5PfKv8pZJ8GTKKujg/ehYiwaBPb4Xp7rjUA+d3hrIRY6tYbudeJ+zAr7ajHd7yhDe3sGus692L
9BNObBO4oSgKXtKJMIwG9nwSjq92GX27mXg25vZbAaqNOdq2vYUY08NV1u2R0FzdoXgUjIEBNMGJ
TF9mPTypRkkQQlpHbYaa4R7M/nsmhzO879NcByzmceF29UWZxUu7UCL3boMYiZTdPnxLw+agMgga
2BeYdQlXgMLmNs1TkdSXMChPQorTFAQYYSXufhJi/BJ2FbrjhelRXDhkELfRfjIRtfNr0GStWoNB
BymeQR/t4hBXHTqMZaLTFdamp9qp/qVO+UwxgUHJH09aYd3NpmKuH5zVXRrD/GawX+BV7iBPtEeX
PItJ1mfGkLuga36lgNrXp9UhDkxo2LhvIHTm5CJ3NLzHxEH7WXVnHssrwqWvkY0oqnTeKdGDTStk
3Bt9J3157CrBM2XzAvHnncLqZ4n5yKS2N1p775gzijzyCOzkCcrPdhyIZO3cAZFP96SDIWhtbOgK
mUmuLFBK6NwTmAeJGlHr/GteeQciVu7BRDMGbhM+dx7siMaWYWK+JuccVNB415PwxzGVTbJ+b6tw
7yftzmiBf5cCe14B7K/h+Y0rTqeOG91ashidNrhKx11qdYIaRmyaOjqMpaHDEYZhETsvUWkB7O7f
YOuQlt2fgRdCN3avpWU+oZqGrkiPnB0npXGf3QVpLyr/xCmoPlGHqiGwhQkDlKm+9Ii7YvZ8s6Lk
tS2Gz0RFj5Xhfcyjz6Ftr5brfWAVOjQNBsPSeGnTbqOZzgFIJsVi9ZzU+bkiypy3HnGU3VpdDJvK
tiNYAQHgNxr5ddgkWxHix9a1c4sqfwiH+1xaa6tstgI14mh1u6A1Lk3jcHbo6S7moPyWk+l+jHX2
YOm9pRRK8Pt4NEnrMN3tzHEpbJzzEGdbMU37qPevesDoOBxugTvdhhLIFD9vmzm5N6gvIMdrKEXs
kaskBg+2MS9xaf8TZvI8+SQmD5F1y5BF8yZFJlDwIRJy8ewJUpPKZ9Nre1cXGoN5lObqJrC9ZKu6
jJ4MNKZAL621yt41dGB7Uf6r42/ycBG55WfdR9T73UdTGn/INP7suuUuT1eSjBCrlfSUctDNMDKt
J1FxrCxUPGKiM5LSdp1JLB0ZtUXDsq3rNwZ31zauePfYa7MYvvHWbHiVyAW3c3hKeMb3dV58z9zQ
MtW3ceP996l6Iydynnw0lyWPnwvxV+rh+6cf7JXaZ6dhuSOntCe2h2n9JnKnXetxEDYKMnwM86Xx
DKwZwL+L+TtGa7jAfbuehI4b2Gt5SRgXJqvo/9J/rMABubQCYVhkn3jZk66CLmW9dd2B4ES+DD6X
XYwA991tbjaEg2ADKTuSKyzbE3AToBC3Oj4XFFzVvm+gb7kIZYjQEExjWByrWU6vQRIbd6MZBH5G
+g8KqJ1VV2F526ka+5cgK99i03g1Cx1XFXaEBrmiUfEoAYNwp/ieKgGDqFGpi0yc2oIBXSBpzA55
9y7Q7UnPLKydVeblr+1O3n0WKBA4EJpEHRv1PZK6fDY1Gk5rOwjcEdFFPPzLiffa8E/m6GfQbkSW
j/Xa5axTNOHwXDJ9gaicQP5satM95a1XrofSgjdR6/OaYMqKmKLJ2HliMvceGU+0QZgo+g06z9gW
9a6OrXpb2pW5dZsQao90vD29lHBHCnW4m1AgbMPAc9ENOsx79TTZE7uVbxLXVW/7IUVrWDIEQof9
Ggo5bNuYcn/s6hwizEjKujTdtccI+ClqfLn0/TRVU6l8Y8ZtsJ1SG8lNUjcqM/xHuIwJ7NTBDwWs
Zas6gk+2r/XrpGsT9uL4lzoUO13UJ8+GQ0rCosYdAATMQnPdUKF96g3NLM2pu5XnWVTfLhPj2CNs
jrNtT1iILXJrxcAgRLNehOabdDPIULwntqanbtzEt1X3uOZSo9fgRmjTMlJqN5mRixhWg3fAiE62
YmhykBlzrTm2OVyBZdoEIPEDP8qcXawJezdleJpbU8jDmOJmGILZ3HTCVBxnrT1Mdpo9w0tqUOE3
KJy8oTFeLShVRJljtGNW59FurdKXhMvTsR9FwbjQuzeCkE3ep9KuVW52Z6X4JndVZS+LaZcw9+R5
qadzHHS0AX3457Spqx+UGDMJWUxLcQwUs8D0oO38NvhP9AbGSiYf3YB4I2HOVO8DNz0gO0T4Tyyf
C3K1eTTRW6LNF2xULJHPSYxbh2BXCs1lNZ0R+i9UqzD3aCUzpg+f3GJcaZh+mo6MbpQiEeA2zVzy
gfl/noWedly35W1s8dy7OwFHJ3deDfK7R7ribf5mxwRmHklETAIOdDZphQQiJwP4NEKf8x85Pc32
z8C1u+THEQmxhOuw1vFpDhgmNVJZ+WcSd5cTGFHzEfiMhCV10Etbgg25S5377Uf32iBG6MxxHbc5
730CvskL1upfN0Yk899/cOa3httTc3vNGWhv9MZdzvRXmtbEPR38+t2qIxpLP+q6pxn5F71/btdk
QJL7L3+95q8X+ZPqD9vxjcm2+n1cWGMa27G1F+oiiji71HS+helvmjAFKeFsuIn8WgQQ6gqZrLrt
zZD+Hh/0nhh35Dmvuf7HTfOrCvz8A9XdosQwWcoTfxNA3TIe3A3XKAgy5ILVWtBh/qN6cLUzF5Fr
qA/7cGV06pK45Xw3DQefuuzVoojjPT/nWlfuCveSP/SVNhEXAUz5CTkGl41lNKTRqhOlND2pb5rl
xa1zwIFpBs3ZbjvWNEGMd9acErawMpVWIUq/OWOs+LGcQp//0Uk3UtMQu2qWLCEWBCg9vhvY/Uu+
Njn+myIMDWjf1a/g1sbpd0IJ0mXUylQ1NGzYU0jcSpAjXrWZz9jx6PBz7k59GMo2Y/6YiSjVBbkv
AI+MF5QUNjGUpD/rRKMSYWgO6JV0f8dXrL4yNuit+gZzLGMuYlafPWKGg8pfSEIeuQCy/AwQnHNP
RK3BmbmpfMw1/BIyp/53R91oeldfsz3BGfZAKuh/3OcimlAGOpQjl0CwPWvzyMqEnojjKOYRZ4nw
ublKNivVfF79b/Ga3k/A5sUf8W2ywlhC6u7y3ah/lItldfGTPFssjdRw+RqwkrojKBWAIPwtXBx9
9zqbyCA2VJkICRGZda/amJ942v7/12FlWDSmTxf5jvnioNY9j4rR/CVBerfA4cry2qY5/RRqOXpL
U7JW+0rX2Qd1OxpQrE7FO6beVqI/q11JUPwQuch/Scb0BTr1trc53k3ffPKwp9XDX5ON2Ln9GwNA
jmcPJ7C2/1t16taq54OL5vIL85Mf0gOxVhceGgaCQ2xDhBOSwmr09Vqt/1k/ppqnmMgbuzB/w2Y3
FU191+iF7mz2xaknqlXTgtVkBGixORySy9d9d/OMW8Zp/5ho7gvpbzOt3KudQ69wPqlsRgQ7BgNB
qCHNQc2H1A/qSfvFSXmDKXbNH6692Ee/MUOQ7U5ZjDe6rm9dFvEsM2XtSmboxalqu7cgpLJmQ/Nb
jfQgpCSCaMgklNu60j69uL1Plf/qe/LYBO3abv2X2a6PRaBdNEJ5k3n4G1kDc5HjXSv9h5AscN1q
dw23e+66lSRJBaky/SrZX2Q7EgTdfXWIexj3k/jbVF9BYb47GhPZvnzF3vMjfZ/wV6tdqWVuzAMN
z4nonXRHNOO6kZz1uWLDabGg5afQNW+9VV00jBCEpJ0tDmtDNd8a27+ltbmWvQ3JW7+OsroHnE8X
JEseCQNdo1DGC8Yw+b8VQOaAbQ0Hdf9MootLAojqpnspbYaVYAS2UDg81XjFFBOUqzh23UXYzzmj
fqZ45OcwAge1oZFxV5OoR6/iS8TWNYy871jIT8xr64r9A7/cOQzRH9ugVRYyx+9Hj+4R2REd2epg
MXkzsgQ9TH4ys4ywEbnRcXzwdDJ3mAPLRjPNNzUALXakuyW7desk0VaPLIVyQSonvWevDcmFYrEY
ZXVivnXtE3GQjbMmUZlJGs4oq5THri5pg/jMmfn288HfYJXE/AxitxJbK8feCjgrJbuARvarL619
Lhj/tH5IqjPsmMB8DnyEVHXKYQSVFi+P6FalFhPHqnkOGiCQdgZx1HOzkthYhxs5PflS+5dgVloR
3s1+XaumZUTmNDVknIzHamy2U4JeubDFV5CRBzsM+Y+Gb0j92ESGBzXYOtZqmsz5RnL+a0GPhIN5
gayzawWCvynT7wm1Bq0FbdVM2glIPUFS1lsBwaTW7OdEopseGKgxhtTxuaFN2hs9Sh9neveIbf7v
yt1+lVT6DaH2tlXPZx2eQnJMseD2K/XPBwZgcvBXdZa8eDGS0Ek+G1EC6ZfVEbsMe5PkGiAO7mrt
l5gskh3QtnbWu9UHm7KTe7BnGN4IQNUbF5sQro+aFxxAXgnR0XLy50lob0GeryOhPoZ/mLBtAS2K
tk5Qb0dJQRDwuKkLSk3tarfJxfDCLcK3i8eU0/FhfHrFbU7KHUapsyW8y+yMewfCo+jEifPTrRKl
AtJ8ykg76PB8PbJGI47eVeisdcY5c1TtuqrYZa71ZWfaCyqD31p3Vgzm1Fn2wJRu56bd2XZfZ3h3
IRaBwmXaBm3D6d3NmMWbasxy7Gjd0rRAd5fzvvKaP8rddUWx2LSIUyXg7EpFVbDWg5Y6TRRnNZlZ
/veFRwOYh7jelQzCwYM534NfHMye3KWK1rPTxh+DidwYZiEdR32lUWdngnd4L/FH08b/djW2CxSE
RgLfz8e+CKXZ1nsmZ4O5dXT9AiqGZl2gH8fcZYIE4Tvqq6Ppc5z0VGYa8kD12QV1YTBoy64QnEMI
dwNqeAL3SZ+kRxhlXEsUAwtdzivbnu6Oj5osrAeEIV4CV6GunnONzltuk7pMjCRNw0nrboUd7arG
v5hpxeZC66xG1w7ppMfOiKEg8uk1OqN/pYW1G2lM+iSQEA9UvZcuAFFceNvUbpErQESNaOb2ebj2
NOtWaoh3WDlOjPhOyi29U/B948WZko+qyJ5jg3alTK9OVhIvYWXkugrrP995s+z0cpfFM1N47lNH
eNKE3rjK0M+es6JF419/jgnzkNlBR+j4H9jC6EJiJuvzR9jdG9+gIwWTPJmA+uf2Xthyn+GcLPp6
2VQPmUDV5J+3uvdcM1eZrPZCPJMvjJNrIdk9y+k2NZhA0dy5en2pogRNbLVVq6TRHcYcyRGE3EQl
If1P9WUE0MVqXZ7UctEIvWl5fDQwrQInUFK6b3PON2Fhj3ejtS7wkXndibhubH0kCvC49S2zh8FH
lPwnE+2alcOTnIgPc1+8oNqo21gSbtHNnBrsFi90iqXTcYjtDNcZ3vNyzpi0E3GE3rx39WvCm7oy
woPtnvOyu1QEO9S0hKyWXoni/PgMBLKGNAQ+op40b6jz1l2pQzEAm2OgeA+ibFW4dH/69kw3/ORV
wzGoLrhHjwHDT6sZTipHjnp2QhxD21xwnnI0udYj5mvtmQfuIkBrZl681kaQB2xW8Qyzi8yphW4y
xOJlEfrtRbDFVTU8jRDddUXnCvlCkz3ySACMyT+rAnGvomoG85OCYMbssaYsT4aRHxiGf5j9fBPz
8AjR0YyVovUY3zlFUjA5B6ZaR95ryzTp0Mt08DJ8sndS9HJnlbo96dmZ8N5TKM1LZOKbZYQSVxov
Kd5CaoBBvJhNFltVPyXt+A6W861v9XeaQKgY0IZor1NI5vqEtgbinMOGqoHzGtBVWX5769v8EqjH
gRnQuszSezE+nJRRoKwXVkW+UuLAfRALYkboYmNyyaM1XnYUI/+SjjMtlqm5E/dpxEpTq+Xc5+JF
9jSeMFpGqF5RwNIO8rFY1cxXE1LUnCBYh8hb7amMkcND00C2qG58Q31Cgxrij0mvhdWWBgkT9682
AkhtRcBe7YvfF2uXDO5+ACOj6U9k825lpWK3ZypvPKXBcGgi+7WELzr1NnTgh2eaIOfKTZc9LDiA
PsQUk059DguXXMdnaLu3GGeZb2qb0i82KD/ohJOBGnsQMNSpBLc8X0+AdwKO51NvmXTdYo7RX6y6
fdE20UI9NhGIgzGZLmkFI4uXZlC8juYbDDKOHfu5JaFsmrfkVD13rbbRR/SDuUEuI4pCrltVGhp1
V8fbsyEIYPxvLOt9IUBaBKO1lQxxbXaB3GdQl595p67a5luQvgEpDpAWvno+YjR/VzmOGR6jgtIg
M/2duhLdCRbD9BqmzrZG9oMskDoF/p9b7kyLVktg7XiP/EfuI4X94YzzIelzdN7GoQdETU0+nJUY
S93ngVrGaNN1z7LzERQtmF4TX5WjycHDFHubjMvH4kavk99YmjQpmVfUCCtwkI5Up6zHgmtm9YJO
3v93c/toW4E6KZHYOxw3MCnqq3D+zmv/E8yEQBXGIB6Hamk/x56xSfLyvUIJ0CH1Mdnt0IcQiEay
RgW/dUYuK76mtKZOjCS6sfaNFS15D9OTPqj3sUl+hhkZK7XZZOy5qbLmThT1JjQZQXvVKPFguXpK
kQnhGGWWwWYZjeHdQtlBCTG8MDlUDt+F+nYsMljN4Rwm9sIFKl6i0YprcXMDjBzkcWfuqELzCDRI
McUi80f8nDP1x/UCFUVHQZ7N+o9XuBtsCwKoE+O/QnOJqRiU+TFT0RjFlpMNeboWU2ktoJIlQOjF
ZMhAa3YXadorNPBfORZ/iV3E5H+4cgv8fD3NGY8WzfbE59H1IduJ/QA+K7Oyf10L2lJkOezu4WbZ
7j+S+jhS6gINRb3WCtCrnNNi0X/zLT3CCFJQn3O4DW2cbWNGh8wwJF0oq9wjKzzjR14LrH5wVjTk
cECZIhMB1jBKmoo4OfzwNyyQTMTcJbAO+0zLv20XVoVwgp0nmXpzXp+2IIUQrAdXn3CjlemX3/WM
R90mrALqhU47uX1k/nANIMWvazVyqp0HGeY7LxuOaUJ+uaPFAWHkqIiykAOO9Ha4mt+cMDml+INA
EdKodKZqS/f9A/bf66A3NtuWXvMymX7Tfrhrg4fcRz6T+w4iBxQ1gy9vh9txVUr9pQ4QMTZ9dhy0
lPCL+Oza+rPaTpksfBRduDZqe4PWkpvRH600fMPUdajIIPbC/NwOAGFaJs1GTDJ12XxYjfxgUr+N
k3Qnjc5dZowWK7clqIICmVojOCpOmscxyG4oacviXtXB0qxNiJVMwEvJIapvrQuOSChDswG5yD/O
MZs/fizkyxD9gl2V1ns63cw0DOqKeOMaKTHpYteL8GIW7kevXD4lUthFDRd6pTtGjyUDtkhmEgig
VHq+te5FCsOOA6YZdAIpVzPDeXAArIbFxcV60Qc9PC8xuMuGk1FUA6fq+D5sByIi9aSWmx9xrCMp
d33G5dJ9mqFcp0bLtmGQYe873amOBEwdH0iitcwm79nEXW0M4q8gGrb1O1IfnZ+qm/faZF4cVEiJ
Eb47ZvZIM78AQ2L9ZBHknEavz1YQrR3OdPYgVsDcX6NaUqKMhQ2dLfuFZSBPRjp/i4Bjdtr4aAGT
msRerzhSAy9NP391hEaEK6S7LCVQEukwh2waX7H+p+u4ItGHcBHhP50cpMHv6iVYiUfF/ErGMNPB
BPguS5DUmTcyZD9mxxp3UUH6XTw435Y+bqKQviZ98n5VVwDoawpj5gJyZTSpWAzSfggEI6t59Jjr
hUfWKAg28840B8hyXB31tmYXoTd+KnSgQH3V/sRmLbYRB9zZow3fMonz4H7RMq9HbQMaZu2PdX+c
XW2lWgjM+5eDYr6YrXPxC3kY8vncNdOTzc7u+PVVVOgeeg5ISBSXUYMG14doMejl0xAK9VqUDiau
lHB2J/7s/O4T/uzOBmii8XKFFQSftk8vnW0eHdhcdBhJ5ovlp5NicezIfyAEqiOMVcj212yJd+OI
lfGu9w1v2/rJLsTgGcc54CZw0W1oiZVlgCOY4SkJ7aXFo4ASIiq3rRKTj8Q+LGTRAE8Q8lRQPXeY
kf3Svej0VVHZHtIgPibsd6UgTNUPhreA7Nasa49Nk/+VDibchDY7JbJxHUqGl1TTVVK95A1P1YDb
vWKmNpXlLqDTvCZJMiGpcwTCwsM1xROxTnFzKzIHszjmYDf6SqvsHvOl0vDmCGbgQHKGlrmWPr7Z
HijfkIeUFywlF2Hqrh1C/SGGbW6i08AM4lSajPSs6FejgE2y9GyOuPU5jOoZ7zfkRAdGmSQWVx2l
qi0BFxuSPAW3tdCcjE/umN0DzIp2KpE9mHCc7RktOlGN6u72Rfbb2uG/yHJfY0omKoaat5SWs+tX
WuRxgmEoV7RXo2+fsScDleswxE3PZppd49I9hy5OSQrfunCIcbKfFQN1TLxXdQUOrWwDjJhV40yH
uKcwsGi5aJHbWxI7ji7kLw76KzwG1HvBMXaaL1XChG52qIBn5qgHrNxFB5fuVHHJP43TeYu3Y513
wTqqzKU6HKvnIlDdHXSBUenuiPtY2wCVjbhbjpgD+TzZkTyzYx+Js43IWul+Me9poM37PgdEgvxC
jsQj66SypkygRBsZy9RkD514zN0CbiwbQdRxXuLMMONowC310CITtjvzYhm9qxLZ0mxs0y6vugkl
eoZ0AdMT9GP1OcwBAFzroNUjnbNywWQxfFM1vkwulvZahsTt4R/c5SCtlKNCFPm5hp50HEr3oddZ
weG4Bl45XqlexDDQO0LFblq/CbUFFqNn4FAn6kYnLNfBYG2guy9N0NNObu8K2jkmh9g5rYdfn1P4
AC1rGni/iDredRHFf9Wu9eY36mroXx1zZX8XxP7esIcNcIpMIJ8bLIzGLseNSuqcP+1lbVSHSYAk
b99UhUvxDptLVVUR/Lz0bgzhhxtYG4v/XsC/tIJ2OXNAG3TOrIxJXA3eVJGE7GT4PtR5MMzE2k76
fWHq62KoP3wToxknldafrmUH24Pf3jgFZTsa6blHnWMtDb/6tWOoduoc1QjqMtWHiClWM1wGLPfw
dxTxvfU/VY1pUp7VGAzou4OjeMNoxE9wJZytRk6oTGIfHv6ZsEHXW9Ynf9T/+DOiAkwWW19XQJMt
ICg6O0fmQmwKwLHwAIOcovYy23hdlc4q5x9Sv5FN5jCxo/e0BBKdSZ/BqSVn1+mr/CJ1n3XVXxHh
5MtYoi5R5IzADBhmj4WH28N+9Uk6W2iKoSpmYKEl5Z3QcP5WxGsh16sse1PMxq7V5GkKh1UaYpLn
dMZZJd7NY8XUWBmNRbQf2/hMn/MZDxG8Q/nfqVwd2TCBXyaOS2HFu7xK+NuzdXH0/kSsyAoWxIV2
/6eb4AvgrNgYbzPcC88DtWqkG7Wu8/FhsrSbUqC/0fdyGunvOHcjDW4dlBH6WrpRrdzI2CbmmC7g
IV0k9gmv7y9ODxohQgUb0ScaUHarFcVMfqEDugRiQWGss5FTnHTETRlgCHKfOQBzhJwCpiu+ncQ6
VcJ5dcZ4i9Fsn5nenb4oRXHsPpI2PYPeewEOtHbq/LUFTJhHci8BiKl9pA+yHRy837yUdz0tnniW
eKkHxIAN2ibR6x/4Xt+uyXPBZcF3WfKiXfFnS8QW6wKBOYBbhI7/hthaS+kcErQOnHu9FhNNywUR
qCIpLjrye4ibPvBI0NxvEQiFNg1pvOFqV+kR6G46578E1O4xC56shpWV6NYV6yjNOB5A1ZGZzWrb
sjOErnYqI/tKX4VKQO7sfPho2/5jiLsTL9V31aHRuIPSluuM4tZ2/YPlDUf0B39Rxso3tPRYODBB
QNJuZpm4BH2my2bGNs+1dwJ/au45/+KxQufY5D+RyQzcichSD+YOMKltxmvmw7jj6nsgNA70YETr
OP7tOjpovs4WReALGieyBdgVSyqWjG9yZvPVMzIjofAR87qWBUsHaNa3R12EuRj/Z7k2OnvVGOU/
LGo8k8B3exmfhJWfkCcllIOM4DjtcC4LRrAfnvyX2JQzttJXgpzDxhR2/apzXJpPIGqLt1Cv8OYy
+qBt3PMteZIMG0/4y0IqU01P4mtMTRF5/cbgxCt40TlJvA1yf99wVQa7gls0R88A9GMLwMwBgCxW
zyChJhZWc87i5CdyMeZ7vfmLiWQbsjWaHf3HIfxGN7AbUutMUb7kK2DIQpQEW7dWV+9SdogdsXFQ
eWdjT4M72Lh2u6Ehv1e3zUdlvCgCY6Mb9r++8CkIHJvoJbyRdn9juHZVbS712ks5fBbsvLEM1kGG
OsBlMBXj6NH59Oo+6ANmutYh58ZGyFq5irGSbfx6evhRecwqB1M3vdKw3TqpfzOUh1TE0GOt7hRZ
EtDw5FI2FudB7+DpadvI6lHV2MvcKIMVQlQOn8m8rAqmSUNPOAOUXwCNge68aXbzpbr0aexx1jWW
Zj6eRURQ7mAlP00dY8mDQMRGWQbNt5vnzwTPe4u5BT1vDuvJEO8pDUErQPLmodNlxABfi8/ea/2y
rZMf9ZbVOueDdb9CZrGYC3yRPKdqfGD19rbrPAQpPaChFhmcT/ivpV4w43zUe+09IRrMi9IT9SNQ
T3C/RuTSfIYaONSAuwg43KocjqJCREn1qNO2yzjWjEZwsEcUAbxeDXUOoLuO18bDPwDf7RuCNt1l
mpayNXfe5NIi6IHVteaA4ZyCOy4cQNiMCmqRrq2u/vMQyPCWfODqWauPZwcTcikNbRdg6GVdFvtu
in+1Et0Wr0lZp1+9RTfMGLkrZqO/a9K9hGI+Zk1F7w8ZaSouNU8/XQgGvpZpbyssEKrD4dDdyAgw
WMjB+NA58Sc0ghDyHMl4Y+Rb3McI0QrOi1U0gtOtIoBiEji1SXbuphS4sYykJjBo3MhkeMI09qGa
iVZlauod0Nr6Qdf0W1h4m7KpKTPQ7UjVrRvS1ZD5W98aHgbe+qSdvkSb/Phl/6XmbRA17u40HITX
P4FV2yd4uUs/2+L8GgF8VDu010qaDgjDx2gh1uUMFS3idep3RytJj3LINjh9YpiH+G7FvtGbN8Rj
OwLuMGqaJP9YjXYvivaWNM5DbT4+rxWeiGNv+eusFZDKdWKOMs6JqT3+cSJ99nITahyDRHZM9Uy6
bC5eqF/tocL2X4DWyEw3XmnzdKjbr9kCrDc+BkJxubnU1675Mgh2p+QrCQE7RAPzSK32MV0i12AH
NFxVawzginVoqJCKp+pueCrKZIiQW1gjmkW8MfjAjrVm3tUdMNt2P8jxSa2CWonvKqwtlPvOS+o/
PC/cJ2wnSfkne/eZhMs1aDiG4H6wnikX3CDZyya/2X72VuuFt2qF/5jm/tC21XUiAZIj1UA3dTqP
cbMfe9PgFOKvrIDalRykaUEG9KWR5bth/Ag5n6Mh+5jpaRRgpVIm4qYAeW68VzM2CDc8FCUno8D7
wFUMSrqgBHMtG/WHQSprBxtTTaCpVQLswm427jCQMBsuzsD/X/q0300duj3GAUE93YdKnIKqv6MS
mAkukPOw73rfWYEXWzQd5ZOXozUyyksypecoBALbfJu8LOrmEYQucrpeP5dEbAQiXme1cXS74Glq
nO3oBhyY5LoPnO2gDzdOEntuJiaR7maZ41vdpNu+Ig3czHYV5nvHGT6EM69xpd5MffyzJv1uY6Ku
ZuoX2wr/iIIrkEOQxGj7l3Fg2tYE5Gz6qzDxjnyagdBs1A4Tix1phIjpnSOaka297bH/hOyEfjF+
6UZdoGcvP2rGiq0+vEld+5eObG59Fp1a5DsV5oXFRD8LOf2lMNlt6Iq96El+Slp5dcAiYAyBEwey
QljGQeemFRWCsT6+ZF59DuZy02TiMUXWM2I7ZBTT71Rm9zCEkBjU+ybxqersf3js4SzYHJ3swlgT
60h561hnvy0P6ErvoTO9JBbeM+pFv4NqZVWvkw1bjsM+WiRbJiPxAnG0VoKrBu0R0U00f/kSLAQ5
qaYdCrM/OblPN0CGj6lLVVaHzK8ydc1D1pGTIFGoNRSWTtk8S7TUeUDquOf9F/1xrgPCB1GBdHb6
KhINQtk8rTwtypelGI/eRA7cnKPfVb+AnfVYurkiDdQnWroTf6veVRPCYOEgnDvE+rCrm5jkhixY
J1oH9RPZgByvImghxbTI48Bw1iZcRmzLA1b7MV6VjaU86v6LY45fadg9z1N38Zr4tevkLbfEDVi0
v6js6VQMzWVUbo4I7niUbYeohpFIv7hIoTUO0SdeW5P+SsDuEr+JeHxUrfhXVd0qkqp9nOKqNkOb
rijf6qpMkd+PpA1UbcFIL+ENkyXisxinTZShkAViLfP4aGczXUj8bNV8TQKiu1Tku/A+bThSll1t
qNa25Qxi3NQ1FZVQ7Ijp2I6MbJd6Pl9YXMSNIN5CHDSy3BKOS4VqGLs2+sJwp43F0dDmg5HRQdA6
uenDxFpnk18STtttOXxsvNFZs3iGRalbJzmY4Ynd7d0zCqztI2c1bbiGQI21sDlifl4ZtX5o0JYl
mjqQBynlSB5ejJknSt04LPFL9XThFlBAsVcprFMe4efklw826upePjWu/ywKebOkfQhj74WzWHiz
82QGTFhtnMB9MnAU4lI/9l34MzXtzzw4LkIL8VQYWOxM69seya1wtV9mo8cEwCy3Jz7PUXDMBwc8
KRAWtaW2KBwudQAtNjbwhjuksmE0rz/aeT5YU9qt5lYSdibkBTLMxtSNPfiGajsX7s7gxdTNqMZ7
4EkZwJ2Kbf7/KDuv3diRbE2/SqOvmxiSQXswZy6U3khp5HVDyNLboH/6+UK7Bjg1Z9DA1EVpKzOV
JMOuWOs3nTh64GbmMo7XdTM9Z2PyOFgpnpvTvLcCbREgHf6Qk/VbzC3ZfgQ/DbSYrU0opE/hA7Ej
VIW/RiJk9jriKkCAkZjfpsL9TjKUlCNL/2qQvLAr9+Rr1qllZfNTVBeD5BVk97XMwaRUAM6QIoCK
0OPbSy0MbEvwJGd565vxPskEVptDdc5rTJRrrX1K4m7fgE1SE7Wz7UOc2j9thQZ9aEdIWSYdZAJ7
LyeA/hDeYQejQJ4zyKxendqx4/JjAi4Fugo7BWa00JnyGm3rAOspGvswOf7GlABTGr1bGKXYFoj4
GAOrDgIG26SdCbehZi/gvO070k9FmD25BX6GlkF5CNBZ67THtneVd1f3UCXlUyZK1Hqn+0T0l8TP
jii4tKAsUx8SnqHvJsSeoe7CptbA+mXZS+Y6607KhyABwOJ092E75VsF+BjN7CgZljed43wP4fwZ
tPm59IytbbQPAwuBE6BzKfUVxNEnrxsOjq89yNzFH204StvGbEa8e0kKVgLScYOAQOhupNNio+A8
6rA8lfLYEbNoPIqozLQg4MPqadTdJ81wEUvOv8Ko2PbwOK1+XLG4LCRTZ0LhkUyw8zMybOo22hsp
XoSIvizzqp/A2DqoMFpokAPrshdlHYNHAvOUR5R2TaSUQMWECoFecC4ZWK7HSP/pnHBZaDZO0CZ6
HqWG9EqsoZpQVx+i62xUWY0z9V10TjJrYQ2GRSRhPRQuxw2/wroNOl9uxQaquuKxcPxVmpJ5gSID
BshEjae4xKVFAYgVKsI3zpmQuo8MeZ50z1r4ptjAK9xNkyLnBjoHScRy8AA9FpH7TO0Bf5UExpFo
n+rW2dYhidkgKkGjemfZDCa4Uns9yQbt4KGiROHc95NPTl32CER2KHIXR/ij80qQimm6ETiOsR4N
Hezk+Dz12cNs+v5NDxpcmtiPqMFg1NpOM5MLQeN362f7sUreXAMBZt2Hymacsjw+9gWZMW86yYDK
1Vxfcs1dec1wHE37FXnnXVPVF+FweulshA3S9yHQOrL+4h40A4PB6T/M0vkJPf8OcCme82ly8Ixs
KWBLb8gtXyq/uOswHGULKc6NgtFnJkkbOBXMEzQcsvg2HiGJEj0Rl09rdwDDXMkQvHLVI0fmeesI
6jAJhc8cToQnxFUOvbtEXXzN4Lg29bhxUzAP2NSFqfGGqsYBcV+JJGqxc/38knrDswHuz+mTnUiB
w0HMQqBm2ht+va7sGmX1OrrG1chjxSDmTAo1lUkYX+0HE/6RQnKU7YOWAo6dOKP0DlXMxOeM7Up5
hyTCMfKzi52X+6TLdnFc7NXzqKYvwfMA6/yCJXZnpOF90LSPWLKTcMMXkbsDDbeNBu8LbI0BHKC8
hR/w4xJqxVpxwgD4Q30BWZu9UeX7sZNfcACxMyDZhagW0bTIikvqm5spL04KrkqJ/REc7EONpwVF
Ybxmeey6rTnWY5pHbT6vPBRdCtX+JskciXLCpLc0N9dR7VlXLv41I1Wzzsl81IbYisZpawHFrNPs
2GMxgejEOU3yPcSzQ2w4DzPHJDN3dp5fne0sfQlHUm+G8IwlSAKkDMbOQvG2UZCpvTZTHCMFzxwI
5mCDYcc2hwoD/nckCRe7MArQ5CvIoeXybUYfiOTqB/Nh1UF7xgeXsGdMN1EyHytbHNS/2Ta/J6fD
drVapZlcQA77ArF28gGF9n5zlybiJ8wwcRG6Gz/WRS83LGtX1OumZRsazxWKg6+GV9mYvtn9Mkz7
l9mPFaPjhLcJbFg3kDhQA2pEtM0LtH0ObCGle9NB3g6EU9Dira8MGx+V/IjjauumWDDDuRVavhkr
ouWg2aQRNzDpt2nPeVmipaWnBzNGodvsb60iP5sigzpfbvjitd/OUMKjjdfXZ003troSW4PfuGxd
mKwI9yOCOoJOj9NDX1CGt0PzhaDmB8MH1CFQeq2dE/IOuBSMUAzAppKtmD6EJIhnNXo3C/Jk+LII
oADpSTO8VxCPP1bFphtSwcm1cWEyUoG5HsfB2+RR9DZr2tYgrRgk4d5Ls9sxKQ8hNExqRmt11QTY
umHbq04CcveKXRJOd97o3ibD+NGia4A2bLJSX5C76bkyBqod2afJ8Bd1jJJojslwYV6oyipiKNVb
PYcXVDyOHXMtKBrQDECTbnrcY26got/Yjb8eu/gySe+QsR/EVqeUfUmmed1POtjytTC6s9aZu5ZM
KlRopOJMAJFodFD0yLxPIy3gaE57LasZehGSb5aTXNNh9teq83LoKB0+aH2asuVH5r0gsZBHaFfX
4x4RlHgzOMV3lSCqgjhsZ2SXdpr1rTMmHyPTjMTxgvm/nlNr3cVdfKs50sagrHonhMWUrEXQoHEp
PpklAoLJ2xgixeMm7Q7syE6HvMxuUybXCRQHPZgvYfEvE9dGiIqtAFDe1Y/t9znkvG+4xlfZzNsQ
jB41FpKDc2XlcGAR4SooLHgwABGXQGoCkOJQoCjWkgO4KQDp6aG/NTMUEbpQ24eU2QHUD8dSlA+c
AI1NVib4L6vnV99TwUtfUDQ8kwjkGqF88CP3OFIQx8rZb1ZDjeqOrPA0b+Y7BzIypuffqHkFGy2i
JkSOOFlbqKkushx3GVMvP7NRoOPcNLdNjBdfai/amTRuitAKeT3ga03sBsB9+hr7CLTIAg2y8Kyq
xbkPv4tYHtQvqh2QJwFpVvkk92WB3VhG7MSG2kRrAHZoVaXkoeOmp56t90mDt2GICH+TE87UbYJ/
9mR+BC5+DygCdfddYOHIXjqc7QkQ5XOc1kr+PaFG2YD+Xnq6OWJGxNYKrE5W+QVcb7YyfPEClZeD
pDuLV2nr5ExMHSk6fWrOkizWxhPpAB888VdYOrGdBcmIIkYd3+NW0hyKuWAXs31/bYVoj7ltBxS9
D3Ej46Sy6XXojJ2uhweO+8OxmLUA+FRJ7seG/lkOZJ3RVUm2/VCIQ4SEIMFRaa6DyKJsVRCfkZFO
LeuaD26eY2o71A+t6baLwEB7OjXCt7LVzFVTknnx6/TOg4xwdfKIRHZhOylMfmBWgz2e3VHrNvrQ
IBdvuNma0xyiEVMI8GJAkHGmtoSt0yRxSdftlZP2iEHQuMAfvGTJgMDim6LnqQlNJh0BHdBfYHI4
VSAWUHjprVM7waJQptKk/sQyDtFlnue028ZYIy2zyEfWXYdq4EeCyirpgossCnwSDYNDQDIkVyeL
XLQHx3KPbFuMKkE+bGerhdBqBNZ901K1TvO4vuK0J1BaASWhzzBm24CCvpiH/tymhbcgrVAtJh2R
B7Ydit2mWa2TsQ3OruiadWJM+X1r9P7V1vIfpF++A5NmyAuf9g1lhRs1QIMQbaJ1V5o5fMQW8Qgz
DqgOYmCFKi4UgjYfKCX0bb8189g6mFUXbmc/dQ6yN5PjkOs+LCcnWYRdYSxzTCXX7TjEx9iDVFhO
RfTUQufdNoULXcDpQFpX8M2siSB37JPuk5zvdEws29wRwhJFigFZOcOiOmSNyQrZBDRsvXjYuqAb
b7Jpam5z2b/YAXkPMIDFjrIU5/SqgGlY4COis7cshV4DEIYku8MsJ9nUQ9gi9ivh31b4k7Si1tHq
CDMYc1I/2F1g3vv2nD5xaoO6QZUPgQq9pyJSAOs3JPSVsgRE7UMhRheyQVa4i2yA9TMyAy2V5lHT
tEMZSuLAYkxOLRzTm7DEc1xHrPopCWrxmJV6nYCS9BMU+lhOWTeKPepYHEk6yLGXesCNZyEAOL5I
PZILTkE30p7B3AOm5lxRY3Y2FlJu+3HawyQ8RWUJxh/Hp9RCkLGt1xaAyCxPwCuY7KSphVIy+Zhn
0xjPWV7DzU5IHRvzZsIUVqsozfS6fReiXoY6pvvp5O5GCwF74cyaEvD0VoM5YkEgjQ2yhT3xECdb
tolLW/svc5u91j2qDnNJHqF1Qd+AtEA0sCk+/bb6iZ0ZqCMGyKk3QoEAv0X6ihoH267m4UhV668i
C3gUG3PfmQSArPpbLI02FjljTmvXpJteXUioDqupHzZXzyhXpp3t+xrav01Ddm6wbsFAeRFkUKwm
var7aePokjTpUR/SRwS6XtrAfUHgD+aKG2yQ64W2ZF0MiSXxYOU4JE4rJLqOZjVd0I56tGyyWVm6
bvx6P+rOwzS2WycPnyMQ/65ZL0uje6pHZL8HMoFuoV8jil00c6StSkMVfZDl7G3zUkiXk/vIlliQ
SbyBfIpPXg0HL07q13gi1tFBNvqdtsrtGoAFCiffaOsB5s9g9hqegalSCnMs7CKAGug4mxLUkU3h
Iqi1a1s7935VPnmZf6gL+JK63r9NNVyaIXzrDUqTFvX2EVY3Zp1YiRb2YQ4DyooZEMMG3aCbcbCJ
wdt6YZYNotwKb+8/x3V/9ULtUSbG41T2OCImt6Jtzk6LoFpXkepEHwvyIR6jkwFNAnoo/hI+hRzw
IM2A2h8WMNh06itvfhfpvHOamZ3NvM8ic42QCfgdtps8IsuV5re4a2H5CczQ9sUjD/pJwPY4q2Jc
pMGN86qzQ4tRRzIeCgpHK1SZMrR1g/2sQUNoVAIHXjJuTBl2wdwQR9bYXJHsJmHoPGZkeh0Xjwxd
chAWH5x+zG3ZGg9BZ0vWneShSFH4HiEjL61xXE5FkSzJtyCtUYlTReU2LifyfCSXqMrB0+3NawEF
BuWuoMH+BNXckSyNhuIRVmM/zZSvvYDjtZGbgOe4eFbG+o2skQRWR3Az9cglkN+ShBX1OB6VioJS
9Nh0DpjkHMhqFcGijB7LlHVHuTGyXy1qF/tzs4DlUj5GcXlG1jO9MV3j1bHYi1C2gDnfhGKp1M6r
inJfOjLairo6t17+2EcIK2cONJy0RLsycG3oEs67oRcYMNQQBnRoYUpuxQVuAGR0FRtgn8lwkNy4
G12NwyUk0MDcDa6/YAC+qMR4NFl39mARDY3RwQRu0cbgcLNx7iF7oemjiajapLYGyD1kBSt0jMkQ
1x89HkVYMGNz832W710yDQd9sORzyolS2MNGqZ2p1CtR1d2gj+BQ8/mahWm8mODprSKWwtiBaNyi
eBqbDsxTDTWz1syWnPUM0mKxs8pH2aGOa3J4S4dXx5MwylLwfYPTvs0SJdnUglncK2uwlFxZI7v7
mpUcxCVHPotvC65eFxIrBA0EPdYoEwAV8PQ3Q/MtMGQU5mDQ3ZnRRFHJs/NVDs5kTkY0FMEegMRG
1I8JGu7c3oNXpoa7NQSv5CaI7NszyMN9TuJiF6ZoH6sWtoxpIahcFHpzQHvpVBctJsfpWrbTajTE
0c26V9BoLB4DjJegcZBB+oqQcpExZlFi+EijjmpjfqBrnqUWIp9OWGQCN289ZBNlruoE3WsQTz8Y
x0Xspt6J1fJsT/oWs+OfOkXgpoWDi+fMVwG8uOg0JJq7caZuBU4s4fhSa/5zqIUfU1QtI928T5sJ
XxTtRN3i3h3afWJOHdn/eFhWFgIi5ByXVi4WPinYss4erGi4kq8E+1c+BYqsUWZ3kwwPtud8IOu3
NAGbAf+rX5xMPyTov3j5RAYJrafZu0dj4FZSM3BTf4NI8LWTGIKTk1iqvaGHv2ZmDWkNN2+2dUug
GDTGa2fD9yZ+3xGXAc6BbbZyFfAomvW7sGpynJH5dJNsq6iSS9VHhOZPIKyvmpiWhjE/aRT7xw4d
slHYp1jhqG1DHsOgeAjn+uq70UvXiwd77A6Fmx9z0mzenLK0Q6thvSgwO4UeuiU2Pke2dzBbbTGn
M5QHtsMaLhKzehW0AQ+rNu/WP6v5x6IHIINNcopeKOlcm9BW6sX+BVTSsyXwXCaxi0aZvm570FJt
f4a89V1329TRPmq2ndAuKKwyNQo0cd6R9uc9fJc8VJVb0E7c458frY8oU/kER/JaztN1qqiazkHT
LQonARLA4e9ggzRQ841vKHMsqDktFyCPhfdZI5qX6RjXUoCagBg1TKXOoJTI7o0aTHSvXoyT6tBr
lzHDWp0nw4F3bD4wwXBhtmPGGdt3LfKG6bdyLOESHmqt/EAiQ/0mhvaoRtoITLsF7cZdQyJdp9Cj
+uYjzLulkrGxivBgFf5NPoGuvhr+e6ylK3+68ORFwI7nvf/15bSDTVaHgwnpRZDLH381BtV5sAOE
jOmV78CRQCueYOYp7WwUotdqbkbts6lqhykpgktDdMO3puT/+TGiepgUX7xlISAmq2SVGcM9zzcj
MwDNoiFXx8c81nV+kFBmgKyJ8asJjHe35VN0iwA7wWxO6DBeU99ckGjOC8QNP7htYlFSudx3kPm3
3GZZTa+k6lF4vJv9s0jxJDK3rVeCWtyqxh0RIg/0I7/p0v92AyBclYYwxNm1UHvhQegHTZzYqSgv
Xobpqy7L/zMueMFBBIh7LUS4DJq30Gs5YCOp4UF2e+FCDnHYX3fJV9Ip0j9hcZoaT26FPaxHiI7E
xJ8OhTaQO198Wv3+p+tp+MidNuoH45zLjVCSGDH5VN9MxZX2nAfkS5MH1S9cv4FEaDx1dvKi2oUP
jqzGgrIFT0rNY2X3j/SSS16QlhI8nNryFYGpUK0yltBQ2Ur66aT+nA4OazXm/rSUmgv0wJ9fGKda
dce/O6c+qF43IIQ03n1rmxte1UjQi+7d6XoFm96m7cmeH9VlbSfZc6UhuAxIifBJvp5H5TbUcFOT
UL3WPnJtrkXD8n+evnOe+cgE1IGe10B58qmBXFLnjvd8gupXSh2yKcmsp2tnHO95oCj0N0YyqEeP
0aEvUb/n1WJ2durh+AK1+8fkdPlrCsXqwdDw2qjLsmyoizTS5Ki7TjNz3beXCsVXH3sEqEBq3qpm
481exEsHQ1g6lYHvJhaSzXR8Af0RAFj2WbMqM4Lyenim97kGY60F5m5pt9xN1X1J1EA8ZEtuRXw0
fSVbiRvxgN8PPU2PxnwNlmkLycph20c3vStG6sTcwFyeEDtepnOAyL29+b2RsD+HUEXK+E0m8d5g
BY2H+7BGOJzwEOpn8DkNa+E+uVjQ0bgMAhqX3DbXRlIfjhR+Pe6TSb4ylWpQxHOz6pXUofsYs86o
HqQ5eQr+kvHM85ME3av9C1wcg0XtoPyZ76VbwYBwbYIFlh11ebW+8Ic8AP+ntQamiRjY8tt1Yae7
zP/qx1ute+Q7VTfwLUb+p286SmoIcdD6zVvpvLeTv+3B6bpPEaUVNWxUf0aclxPjGgLOhsCEgXeM
IiOvq0fSmn6nCqR/3YEWLESRgsbGExAbKHtalAFaI8U96PAxRCfReHJApKhv5H1ATkt/ig/q42pF
Qk1pJHRmu2OMolmrRi+4l7QAC3/lrttB7DqdmT+T7YU81w3i5IIHEvWMfReCW+vCosBeEjl6MOfS
O85VQ1L+LtjdEymMGzZrzrJIfDAEBbhix3vAM/sGi/GYe4V0DqgeFIQSl6GQwQygS7oMy/qSkdMc
YpPyv5EvMc9bymQL9xDV2YR8+Uer3yWlhQk02XimPx2kfpjFNg3yjTM2N4wZblXNjS7/7S2fypAc
5e+k/zNp1K5Dz7O68alwGnCn89Zq2VMLR46jukc4wlxNYwqryKPQnWouo95UV6hJk+fJOsy90FiM
ahVyj5t0OKqWpHPUsPfEiRmiAqGAgzv/ZIDyHbbcM3KjzF9Y+kFPqAdP9xPHcG6CuaCGFIsGxgBq
1jBN+J1dLSMw63HErAQoMnHiYX3+z+kN7qZ6dG2mCF3fxRYqmYxqS55HBdCq77gfXhgm8ZwhI6lz
FkJJe+Mpr0WZLuzi3ba/0wrCBYIArH18Vu3fI0gOtmcsTpeTY6nHNq2L6z7K4aNBoZML6jWQff2T
u2OguDM8w2LN3iQpXfFaQXe6HFxZ4vqMygnAUaZeD9hQXcf+sxbFKB2CgpbtXWxcPbf75D2snG8C
AfA8lhgzr/VhJnhCvxkYSWhsOZJuWwg1gpcsvUXC9149Jvcxk8OihWHA8Fc5G5FWfpQ14JcUsASJ
MQyrQcbfjsYO1CMZ9Qa+CUFs3qwyM9z72iZvja3fPfz5jtioUVrXz+j+HX2leEq8pca4z4hRO4TZ
PqnJaJRRulKPaGlYknX36qurLnn3a+eh5pIsaNGwaixqc0Nh3jHW1O1o6AWxHPCw7B5GAM4RRyeZ
ca7HXrTuyceQ2RFoGg51+xQr0naC0KBmYhLh7GippGhVu9E9o8dCEn3bZkmpyMLQxXtEAGFZDPhC
s8QNQXqXoI849/Ku6l3ywXj4Rs10+O1OZgzemKw+PAADrBsIRWABUW2ZhhVdaIkPBiYBDVivtTAz
NGyeuwwVV/80JbfgBlcqjLQlDMW82HZ+i83Q2sORKJM4DRBppd0F3fgD36PWBL57pHLXSQIhBh+/
cg0ml+FKxG6pj9GtWQ2BQn7z3sQQgXrNrVlEOdyU1LeVvw+0V+k9E1mw+vilCevmEReU33W5JQHB
EqcCODWA0+AN860btiYeVjmi5OmHWtGML+7Sr6mR7cKMKQpHjnjdmVFTZptgugH3VmO0ddRGDRPp
Jqw+fJu1wXxX50SZRdTE71mxeRuaASQT0I3Oh8pD/NWseIVs+0Zp+6LwQ4jjn9SSZ0NUIVv0Npdq
W+AvmqzdZMQh6L2heUOi75dwMkMdTPY8l2nGw94lfRHj3DSgn+OKSzxSALRZMwZSKLgH9cw3+oAr
qEujsuWfbAf/QWYBw6JnwtBOavo0UwzLrruoTaoQoOMBjtk0D+1fodHHwFPbmlryaGrVrT03UOmo
825CDc8HbGCQvfJ7NMKaBBGd8VYNl6mAMgrO5KYEtDbK+UzrDjmAyW4LV1WFfToKnRZtG+n5Kjab
deqgmV817Vuvr7nJmbd99xEC+Ao6C/hOgVI6JW+AKmq5wGXhYba6XWmUp7kD96oOIEO4xx5MHab+
RHMAJrFLkIsoRBvMfbI5EXBhnogIk+4UcKrC9nkcAVaAkKCpBJGE51C3yOKNGtZgkLFJOao2aEB3
EGTSBobn3UwtqQ6eoyV0Us0sJojULSEZ5ygGFN+vxAHUjhhDIGl+F0AkWQ3U7r2uvmUUq/gjvgzs
UTXibsQUnDBqSj2jZ+AukJJMbu9RtFVLFqOJZuMmrBHngR7Ia5XKQ4s5O6NFPbQKABD1RW2PBBSo
Wv5mRJlCvUwAG4zyhjHJZ12tOGBYDWP5wFBjyKsjjgAmzBBpInPlQjECwRcjtcCerKNFxp/zd3QH
I4jZJal1ekg8/GbWWOtUTxjmaxhbKya1ShAo2gwaMpSukBMXO1qZUCVyr2puqJjMvoRoRxijhHiN
q9rvqqyuoF2adnzUIYa6nIp4XF5UkzAm9lF3R5j022cMVNqZ90X4pARJWSZxAcApw10ZEDHkuKso
SOmVEuRgC0vfJFZVc/dkmq+iVScyFT+qVmegqDiaE4z95+zC16pQgej2t5daUILztgBLw52wOjOh
9lwW1/GtPbZrI4aCQ8hXj7+dY3JQAUhFaJA5u8AoobbWBzSyP9qpXU5CHsYBsTG1icYm0i8i8j7l
XEH/9hQbjyxenUw4ZKIPRWYgqet926cIPWUt5fvGR0ckGbatXx702noakuShasWPNw/PYQsrVfVK
hUeFSqJz4jumCBf97pyRh5A0k9En3wu+GG96t/sJpThSZZZ0HjuZZ+iUWCGho2tKBGYerKlYtUFE
eDU8kI2G9OdCA09FdeDMmN2YrEBtM20qaK7g+GtleoIbbQRhKVX+sEtNTx+M3txmlXVPVvlU9FT+
g/6VMs6u6bR28XuCgnhaRs3jUJUcG8c1xlhnBJdJm6Oli172MyKuhC3NTmTNIde4CxBAOzU91OjQ
XX3bJcHBsUbyyqSJ1ZZZDg8TAX1n3avAkPM2ICz33AmqRVqaQ08QWJm3+aNKxeQ9MC7ONw2QYoqx
W0fXqGHgHmAkHDgAa157fVaU3hWa7KfCrvqFP9Qv6MxeKvz+fHVibjhy5yHNY7hn1QGAu8luSnPp
lNFeMkoGXx41Sm5Q6WHlYOrqTMGNK5Ij2/aNniVvrYU6bDHsZIHwOtgQlkITK4skZw1iSPdycKlQ
xwsV0KA3dx1dBy0W52yoIg2csjwIXxtlLYucsaKzxBwEegDoyEpOU/aFqxFuNdULGqSwPt3qadCc
z6aEuUFJ5TJL78EfnY0aa+r2jQL+/u+WPIWfMfHnpINsZ//5QUQC9p2zDNiZiwYpHDA6PpB9uwuf
wV8/qvi1rMEFQuJL6kai2escOmwbwP8eLQ1Wo+0lCOegPDMWj/FsPJT+dG5V6cL34U8ooFkPLSjs
uzPmW9QcpAWmPkDAo/Ig2ErKd9HUs+2PkASzlY6ODd5BWFr14jiTk76pM1wl9D66xdZuPFPT6Da1
Y9+rI+msLJVFStE4n2vlKbtGmgEJlZRjdX6yRXjuFImOddNmHW0zb1OhasFpKnzApIQzimCSOvW8
sceoWlQkM4bIfnb9+NMlr7sinFl4XrMpSJIZafsRaGFOctK86WATxTiPC2Gwls7hcpyYcSRdQYWx
xkhiBy0JHqG0vOUSFaR0Mta/5zZ0HYt+XLtmv1a719AOh5zA2reQ7tWr/lzimLcNZh2ZxiLaeu68
nUX+ZgURvW8OgNSGFqoXRZhNkXfeshbUOF1JQiFrArSLxWsP/Bhg1HacEShIWms/Ndi8hON7aPiw
i30Niey4xjdWVBdE+b/svn0tmcN9nx4A2m6JpcgAsSLV3QmFFjAs2FE7YXZnJu+I7Oxb9hHp2Ge1
K3q6JIcQPqhCuaGRda36fYGG382o+0c/ILyElylDFBlAPcfKuRN9rpvQDdmE85UkFVWx9gWtPKi1
wGWdbhAqUdmDGuRjYmqPXpf+GBCpHMQ4sJY7RaiwDTk1Ha/aRa67wqlhHXn6T0y6Mjd8dI6yfRCi
WaG7b6mYrpkm34JkIq2vfwBKISuHwU81YhEaHFoQQ8ADftQISVP5IPT2lBXWRRQQKKvxSB3/pEuk
/U0yLwArUy0/OJADPTPeRmnIYcTb6K75ZLKrZErk1UZVF0o0ggpn9qJZrzcDVTOBpXcE9HVBsffO
aorv0YYxYMCsqpGVwrlupf2eRbv9KL1dRfyshqsOVwXDzMPgu1uX8TmWxe9+CQz2NMzJpZPU3ByE
8Ak+igYOd83IcsF9zcQXbZEghtxu1RcmVfgpeyy5ovA2UUBav1LgM7RXNNWGaMVXwxQspkGn+mY8
6x0RTQYtRjD8JTPMy/tjHs9rjoI7NbbNxDzGmX1NPPeh4HVKWrcqA1WzkjlVxLIRfRZx/TJ61Say
4zUFqo0KFjlSaYvJIstH8sU3ZiSbG/Z57TpCpnBtyr0VKtF+jhL7CJRAbtQgdjMsFh1xDofyCNTk
kAG+vyEzDu5IuBdAjCC5OX7GHiTTsNZPqltk4i81W1/bodj0oAIGtPNmvXw2EeGyBLK7Len3Jljj
AgDZCJRpVq9EMP5WK6N83kSN3Kk+U4N7ZGfPnOGxH8KFy1wsLZDgfXFwWfESkLwqCvfoHTwEVx2T
X3aaIn7d5M2wG3HMigpz/9swVrpRAYZRe5/omiy1JHpTa4sJdjpPjRU0r6XhzLs0so8+fpAJo8JL
xZ7s/GvE0g0MxSGRY6/bNjvHaYToY3druvahcOCA2dHtAHFs0nI0kREDZhQQjXvO8IC9E3nnYm0C
7+rghwYo9jAFdq6g+G5XS5ctUL2nIt9uFneCA5nuSdZjRQRr9nioMUfT4Fs9qD6EB1Qebge3vXfC
+FhK/C0547KHussqnh5UJtPHdLQPy40TWcdJYsKrHsWuSOfYCcmOYu9U80cR+HdxGO2yKTzjYHnT
++auitj95vZJpD6euMFWzfhm4syhIz0MOISCKTVgZ99HhCtjigCISi+jMBDeEEAcMEraC0gbqW4h
ccQvSZivfTGycZpLdQ96XFMnxQjKSFGW6jcNYhAgQl4bBOOTot4YQILHTrxjjvCYSzwH5/A767VT
OAF5k1b0jOPAFgWJ+xZVTtPxco5M/Snrw5cUsEvfpA/oz+9ZL7aJZ0GzwWgMr4FxLh7gYd8arr0r
KQyp1bMKso9cxC92bh+ratonkFMGNkiVq3KUjFfMqbSeGyqE6FRUjJBSVSG7A8V2MKj+EkDuuZsx
/mrMTSaKCvcqd2VVyImoMaq2JzPszsYIKoPF3E+o8LJkxUA1o7y6dZQsdoVJkuRNl0FeivhzwNAC
4c0lsvioT9cHNLUgelCpx2PLraGKo7eIoAxQpeZb1UIiQvcxHjdzruAX43HoBnWgj4DBexlqmnLY
Z2zIMtBOahlFe4AcaGM/tU1wVr3QkW1ren8TYovy25GCmWjBWAPMc3VtqiCla+77wd/niDs0LVpx
qPzFrNIFlvdq5a/cADwNiahMREeZ6Z8JnVVG7sY0qB2j9pB74rGMopeExGFouT1BU7SH7LcV9vDp
FO5VN3rst8dD5jUHwVJrsf/EPFeYi4NECMi0gOmwto+2eYWQbq+iLNilGAxQKgvuVC40ak14+8U+
YvkKLXlSu4Nd4CpvGbz/jsDmo+NGm3/Jacjdjh3zPq58Vud5B9UadY1p8a8oycwUwsx8X08VddWv
iPr/P//xP/7X//wc/yP8Ls8lk6Qs/lF00B7iopX/+U/nn/8gKlSv7r7+85+uZ7m2yTlD+IYuhC5c
n/c/369xEfJh41+IbCTxCHPlTEfilZNVmn3XON3ETZgsObZRLv79Bd2/X9AXhrAsy3c923EtQ3j2
3y+YG01MKi8arqAhPwxB7nzwT4EmXkK47Rm5jH9/OfV1/+X51OUc3ba4jmXbvmmJv1/Omqk02tEQ
XJnyHxF8Ld8krakH/3/N+HsZw/fQRxK2qzu+eur/0oxWhTsD9hr+1USwyBUR1Np11wJLVevQv38i
w/xvj2R5vgfuwNdhPjj2/3UtZDSsiKJ2dd8CusLBiGO2Zn6pQCM37tXZPYYRpSqmoVGvYh7531/f
+2+Xty0u6+u+aXgmt/D3R4V74giBpvq90HvUh5tB6e1i/etXIVU1V8NSc9Y13BeJSv/9lf8fT27z
n7AFDey7jmX8/dK+M3UjZdfiXjg7R5/JA+36ykHf86medmQJ/jdpZ9bjKLJF61+EBAEE8Jq2M9M5
4syaul5QVQ/M88yvvx91zr0njZFR9e2HLqlbqu0IInbsYe21uvRv2zmS2UKf7++vGzculi01C8o3
x9AIHxxncZC6wkF2w1L8d5r/ruUDTaxs97qJy7M6m7B0KTWhGdbFzjaDkk+m579HxKpT/QVqMJz3
9+tGNHVtIZKPp0tTZTOXxydTQiM3Iu8tARkKPMoKjOfMYDqhN3oTAhHkT/c2XTvHeZpk8wndi7fr
v+DyAElOjm2owgDHIYzFAYJWtQfWaIIHSP+Osy98S7Or9xVScPHrKO2n69Yu/Y10+F62Y0rHUZlM
PT8zY1EXPrjL5D0rCJQZgEkkcB+V8wldhC2O163pl5fTMm0Df8oKZnuLxZkFsU1ZeOmbUJzuq/AB
LxfRqP+pq2ZwB6B+5o8RpDUd7+lUhNX7MFC5MiI/eJhadImjKZqOmaOraC0wHlSjvHRoInRXfMep
3rrEysgmowGl7gKORkQDj6ZCYM0whM6gnTDenNSQt5ViM7oymPqure34EWpRusBKBgimR+739fqa
L46tUCWDLzZ3ktcEtfLzHe6l1WsTYLeTHUvmwnLzqRUGBeDC/OtfGGJTLcvWJFHo4umwgmwarbpq
3xIvRmG9ojpY5bQOgMY7v+1qhGqRPNjcQsMyQE+eL6rwU6tPYFgExKk9lTBpq9B4TYbzNxTox2ZG
7PjZbV8Zh1k4r6OKfFPa4cv19c5n5fztsnClwGJB7c3P5XK9PmVgW2j5G6QJ3wJnvMlC7XMPDTA3
tDND4DDe24BA4nWri4jA0QHyC533WRVMCTB3dr5yCwho4pVIFJjoqtWK/bUwGeDXbQJQP5U/rxu7
8AUYs018uWZi0jAWSzT7Wq1gNdHfyqT4rM9Y04rB/jb5VmbGZ7B9X4t+2jC5sj5T1VTHICiQkg0+
X1+kBBnMgBZf1iSxSsNUoiBGDlwlSHowZ+xt7OeFAxKqaVrEPIbqmDzciyWO5DcFczbaqe+pE2Q2
kJjovq/Chxk7Yn+6vp/zX3Z2ZIRq23w/E4EDPOvyiuRQP4yhqrdvsgNcaZajc0x5iSnQUmy4bupy
XYIjqeqmapsMVsqFp8v1SPFGT89Rs63gY5mga4tRBmPKoDNA8Df1d9UIqStet3r59WarnBXK0YB/
l/GcpudqWEhRn5jgroj7v/Lsq8xSzG3qf2FJqtK0LZ5k1V4EG7akv6ZVA4BwGDamNv1UwHRoV/Ze
TdqNh//iogsW9cHUHHt8iB4jI4S6BJ4Tt2FqHIqGOXKb2yCS4HGGmVX9T5P5tuvrExeBwC+rbCZ1
KObUxOJgeja15bq0mxPKvd+spvzbBGIW/GN+NsPsMBevnVGLDgOcx/NPmjF/I3jfEDmQhLx67iNr
FjKzZjugmOclwV9ajaz49R+pzbt8fqDnrfnfj5zPw4etYWoXbonBSk+wNFhPejJDQIwsOeZFolKI
QxKiNhKYTxwLPToKezdDBBFhBUBof/2XXN6s8x+yeBAUq9YVn7D71Fvc4ri984DtK5BsXjejXXpE
7Ni2ZkhTgsHSFnYiNRuGQJDoMjNF58Gwij3jxiMc/REPzkBor8DPBxADtfZ/8lFBjTamBN7tOCzg
pqhNfpKant1JQ5Gvid/RldWc6pSlxvTclBkqeNd/8OW+kMWRjHBFhEHAtLgmGWXDSjBUBGoPcii7
N//gnf6uCcS9rhtauyRkPbpgW0DzmQt/4/c18IHRrE85vXO4rKmEzvBGk27J3Huku0er8LrJlW9h
gRYnzXGYJ8LrnB8+YetGjGxocbIN4G4wTKD2NAPA/PABZksgBNfNXW6lICVWCTZsYVtyeSEnXw2k
3vfNiVYWDU9Y2tPq7boJbX7dFveJd5ZMlY/l2Ja++FyWAts3EgOqG9PXV0B5eu1nCj/0HSA4Ridh
kAyQ62KHPq90jgkKISKONy717M7Of4POlhJaqfMfuNfzbR1GIVJV2KlbMX7lxONpqihsX1/o5afD
hmOoqi5t9tOa9+GD30hA//RdG8Snduq9T10yObsGzV+6r6JE9VRldJl2gniDvGja8Obzz79Y3gfT
C5flhzbZQWtVJzi57L0Cj8ONdGgpDFnSPYkWDAOf2T9cX+/lnhrwmVN7oIijmra6WC817rQaokye
ohJi5tT7AQbvuoXL+6dTcQD0QFisG/KX4/qwo2Uk0CZmAuXUjYgWqvIXthiQAU34QEPJr/8ZgNC8
bvNyVWc2hTj/iq3vCaUqFP9k95BxZqb/vaCXct3G5a07t7HYOQmZ86BQZzsxsfhgm8kLSoSfVLvd
2L71pRi0nCXvrXMRTihwkWh1FgN9B49f9AefTvC/Wcn/TCx2a6JnPMl2qk6ykd+bkkEQirh2ufFN
1m7WnIOR69kaxbyFH86FBpdJYVcncz7TyLLkXevtCpXut4B1bQ9/+rgrOufHv1nc/zNrztHMh+On
DiPnstOqU6uOSC3KpNwRJY27EaXxjX1cu8AORRgTJSXqec58Yj6Y6oymU9oiik96mD94stDQDvDe
RdsfBsX/VClOvWFw5WwIjYl36ks6IbW5OIJ1n3lwynn5yVCa4g4mVXHv1+X45foOrsRSutCozlEQ
4eW6KLyoKiDQTu8d1+66xxbUCRV8aIN1ZMwYHEAI/T1ItYLpUPsQqM4PtLV213/B7PkWnlGQyzpE
06rFT1hsbF7WXZtNjuV2dfYWZ/6XWCD1ofgjhUOj2noCVi620FUHf0V+ourLil1Z6KMXRgJxci+k
bwqC5iYaQ6hbwRxcX9eKJZ0QR5rU0hmuW1Z/LSswh9xUQJxokFhCrnCnebBoB1n213VDKwdFJ5lU
NbI7QQl0PrkfTmasoKAGRVUDD4RZ37eqk8OBXSeP162sLIdH05zLvCqlyGXtI7JUxWIC13IrUSen
XiuMl6oP/WPTW4Aof9eWoUlGtx3L4FG5OJOhmcsWZRp5is1Ue8wNP4H4t5KHVvWa43VT2sruyTnw
ofpILHdRwh0Ywq27DhAN/PAoHfdp8zNx7JmZ3i4PkVrDauRUQbC38xyQatl2TxqjYCdBK/lYWQ7c
bEGo7HRonfcbv+wyyyFMcXhWTd5V+jCL7zqoEWAbLwfeU+riexyWxsOkCpDWFop5bRvsK1rbSF0V
qAKhWi9jWlmOhzby9d+x8sRT11cFDUcpiUMXfqhswpYZNNGfYmYp/enEXEXoPUnAhX7NNIB17Dje
102unbWPJudv9uFEA8uoYALuPFdxwEBJWo/7qo6/Ql205Q4uC98Cz6fpSJoQveimNv+UD6YmBXK6
Ttel6+T5q6VMr9XEdOpMn6QyXIXHu0tgsUsLr921pfH5+jpX3hTqMgbWOXvUFBbGkYPoRDD5E1xv
c4vaKIdDlIK+axU40BjUasuu2jhVxmWCr5MwkUqqFqWgixqmJkVV1Vpguk5lWnSU1QG0yDA+mRJi
0EGDjtLWa/gpGdjbmWkP9Cnph+TgDSOcJL6TIz42og9aCa045p0OKjnsAIKrOiztkOYdI6d2Dj5j
xUc+Hty0DerKcdsxUWfq05+OEfaPoizrO1OrDGgyAnrt6gimJxioYpd64+11UJxPMfUX0GZ0QQ9G
YmmHHjoqNFWz7HOGY98lEL7u/DzqftvL0cmxqXFS5bUv61dNVY4RnHP5SYyB+jmOrPaNDkjxqNhB
upHYXb57huaQ7VDGMDSTm35+8jpnqioko5NTVISfsxyqgAjkntk4KF3W364ftEsnhy2T+iYdXUky
ubjDhbSSLC2m5KQit95owXM6+ffXTVze2dkEz4+GiyAiW+SQtTn0aTpUyZvih4ErPN+6Bw4wPPix
lW/47MtrgylKffiAuVG9NFVliRL3pZ2ePFEf6to5RsY/YWT/TeFU2Wq/XQa22KLuTWnRkfQyFlc0
aws9rus8PkE8cuyn/rsA/xA15asx6O+Cyk9cI0lzfStXbc5dVNJhuii/0vUPPqnhQR1VVvmWQOec
uwIid2OYBaQRie7AQ1+3dunfWaHDSeTUk4Es/TstDU9VG1KdvGdQktF2AW5+AjEbjnI8OqVIQei2
49fQM8xvdlTUGw2Ny3uAQyIZJyKbf4Rc7LCwUXeDfst0VQ0gA1Rzf8jauVcK9VsykxNeX+zlKSXk
czRSrbm/YC8rxWUvGRw3PP0EZv19yFGfayBrADsXvV03dPkNeXTF/I8uhdDMxap6S/cQn3eMk5cy
HlbmrhP8CaSiBe40KxQ3PoPvWa5uvNUrlRzMspd4eGlqlKfOnQr3k7o3iD+3oCI75d1TCPRAhx3e
jr83sK1BEayYnwaUAJQ4fG6dWYz9+sIvXY1O2IYP1kEiwNGw+AWFg65WKWB1rixqok7c/zPGW92T
y56/MPj7yZolLVW86MJ39gBwrLAsTbeZsmPjl3+UWf7Dn8pTlyGWXDIBZij3YyzuunIeCq5pJoMK
vr7QxRemnyss1VApdAqYdVV18RtGv9G7MPFg+zfr25g+chz6UPyh2jUhPhC1r5GoNtr0i6vyX5M6
pTpBYfUCJlMaZQrFSqC+jkIyW1H8ISkHamOI5Ej41/XVbZma//8HH2Q4sIxGVaa+5lNcP4WTXzwm
YYZs1oQaUDCFxkZ9bHFsZsjR7IUAkJADUrRavFC1b4bdJMsQnuUUvRIELoP99RUtrv4vUJOqUkYH
qkHjZtmaAs8LIk5rQoRs0c/tEyj4BKx7mmkEGydj8T79xxKgDV4MU+i41fO9K+MIdUXNgnKwGuwD
bHE5pQklvQ8M/1hIE+Jyvd+q4V58L17CuSfNw0t1Go9zbrOz8kDGcM644HNnFrm2uyF6BF+eMrwL
u+r1vVz5WnTraZeSCQL2WSaDHdMqXl6EhEmMhs0QWK8yN0xcXC8WRDg+1y3xZReApjxs6r7NjYQJ
AEbGwxs//FvTmORlTkjY94oC/d31Na19tY8G5x/04cQnmd1VpmImLtCpkE7CDDOF+gsR6l0H3vu6
sbXP9dHYwnnk+KdBQ8zRpVnm1n1x9Izw2KNzeAOtz292Y36dxw/G5KJKVkNXVlmNV7hV1SU3eTWW
B1Vpx2fI4raCiaVn/q8t/D4pqzBVdXEO7UHjUzZ14sYygl9LC5mp6590Pfk6g0MlpKoz+HUG8Wuz
kDPizX2sbGzu+o8gnqBuZlA/W4Y0CoMoHs5KJScem7faK4ZjEsPx78hPPermmYJ+YV69tG3zTxSC
8YwnUb46jreVbK0cKR2XA6QK7iV6VIvNYNDM0DLHT12/7p+MBGm7zqAplft/qk73EzK1DdCNtnKs
KG4ReGi0jBwIGc/PsB0lU5yVEWiJpiwfvbGydxIppVvmPHP4BkTwQ/UUpqOmoPkRZGCoQ3sC8Fx1
4zFndAPAa9H8sB1Qw/QImz80te1/389T7dY5BboqBVtz/gshO28LQ/iRa8uKHr34ZFXT39fv1q+c
/UNFcT6DOn6JsqkwCYeWZ9AHbgi/mZ+fGPaT0Ap09IcVZnIaQ3uEdGFm/zCKcAcu95Y5X5VhEa58
X/2cWQU2fsoi2/71U+gk6GBndIl/XiyXQhYw2t5LXN+InQP4zG+GjOWDjADuVFObMUc8DLeR7/DO
qneBtgkf/NUaXm6GLijwzhePsHdxJGCyQy9FSVNXH+1npy5dHyh0oiCWXNmfQMJ8l3r7MJr+rQHz
g1ky/1r5sITCo2N6zxaMWW3KpEE4HDd2Zj77y98F+HYO31TC1WX4ZKTUVJLIgxCYkW2UTQ52Ah0c
zOkDOHVRwY47ddMf7RCeQJtAVjpsBgQrjxj9aQPTNNUd8ozzo9hlRdWVjWW5EYPkCvM4N04ji931
da7dSPbecSxqtFIs45qCkEa3RZq4XoSYq8LYGoLjcfGaN0N3iDTTOl23tyxo/Tpx4OAIXQhNuV+L
751BPGpQaE5cQ5T3KaxdMaCwFOTrwMCA4UON7PXO0YaacPujroRYOu0KS5M4f3oksz/88ISGRIiW
4YeMVSIBZDfTt1rW30cYDK6vcSU04DpRIVZhf0K2bGGms4Z+jNJAJTQYv02Qz9q1BStSgywdDMa9
fEA8a+MzrnlyAkfcCc6VCdjFPS6QscjKoPNPqewP2jwbowYvM+ZADKAsBDTb15c4n73l7QAsSk4O
3M68QIzaShtJOyAYyZvq3aZwE8bMlvuy/hSH/RfFF6APivd5EOm63WU76NfxcSjW6VwIGuQXC818
pbAqyKs7kX4BcHWs0Yl20uiAkNerN4+4Ml6v28OjJuTduP10z8dzsXAwwBYtRCr/9BsW3zaKagdI
nBO4U8Wg70h0jXZDWj2PkyHe80Iv73hUGWo2ZPmiTzA6t2oqmQK11Z+xUWd3M7Zg60qtHGvDpkNg
88PACy+zTQQVoUyDAMCFdGEXZ+ZPH9ojByIG+OReESC6axxm+JTu82ATXyVwuEdq8xCj4kJX8NOE
Wu71j7Ry/g17xi5TZwPDvIz1tSm2U569yVWhiAqMm8T8AsN/ESEw0VhQKG2ciRU/aQBSBNgi6ABw
+s9vdV2mMUouZezOrKmaaD/XNrp215e0ZoP3mj4Zg1CUwhefvUjifPKs3HRTUb4HnvPDS+tw4w6v
fUYwbSDHgAjOcMjzdUg0lu0sVAIajcUdwiTPQzftEBb7dH0pK66CVfDSSgAXc//v3IwZJ1muZePk
dj2asIWV/eP7zJBbFirwsGl8roY4urtucu1AkIVR0yeoYoXzI/TB71YO8hRVLya3LZEnsZRnHX4R
hTFHnTn5asp/hsPGEVzxT7Q0/2dxkSz5nYkgI4LCbsVoVjx0iAHJBySLn7I4TmG8Ch7rMTqofb9R
XVp5Tg2iGRIL+iYGGP7FShFWyz0oud3KlIhOiv0Uxa+D3R6TKtgwteYKqUMIhyBh7r8ty7B2Y3vI
15eh6/XMY48QW2Rtc5fzlM5Dl3PIlCHjMA99GszjM9L4L/b4o/35znz4qmrbhLEy1KGbD9MzpN0o
KudMuBj7osEzgqxNwhYlPOaXr5+mtW9Lx0unJ49vIZY4tztacWX3og3d0Q4f6TEeeIt3wJQe6ryB
ZTGjSFuaj/O05XW7a6eYMR7T1Oy5Fbd0s3Wb+l4C2ak7z0BbJYKKLWiVEMZmAnXZWK9ysjbmQFaX
+j+T+iIzjoyg6lpIut0sYKjfshMYY/O7orO+zMOE6HU9ZpnxGFrKt/+vpS4Bd0LmSax5LDWIeNXC
+gSB1aPGsNY8+uv4yX0Iv911k2tLBZVNWYqyNzHa4qvKQoG1X+NhhQYKFb/02KJrPZ8iK7NvJXF/
xrtVR+mP62bXLizta2aXqF7SR1mY1ROmwFEgDFytIM8KSuLfqC/Vuz6TqbhR6DxuVd/W3DygC6TR
zRlZvwxCNaSlk7TFzZdSvkyj+M6c3gNP2Bawai3SBo/rzEeWEvBFmQ8oblVAwMx5HdofM4VAMNhM
K1bau86EJyWOL2htvraW5qLKtfE11xf5P9sL3+BUbY7spY9v6vyjqaf/wBj2cx4Jvv71Vs3w5guT
at9lNacsDEcOPXsJFcqzMeVv80x05G+1gNZuPqV80FUGU5k05M89ThJAaKMZYegmdfVQ6ZMbOgZ6
KEX2dRxNHs1hn0/1Rq1k9WBa5EfEAnRhl96mpyziDyVfD2qaWwQ+0IMUd7HV7Ql2tl4Swe9fBrWE
Hf/X1vK615U6+rHO11IrmJRRG6BbeauTRcxD0zMNQwtFtR3XP2YCcg8G6aoqNzzO6mv28TfMv/HD
a9JngxE2OnuM5sKzyLXHNG32k2XBVSYByzlwOM3sRUU9HuwasaBWbJUh18py+ID/bcPi0A56MEmr
itFBmWw4LmeyYdDZ/NtnXkvq+XH+b5V8Qghl9+9qMaQUeD86Njwvy4qDBsxMsgsc5gkI7pQE0QEl
E7hYmVSFB7Qu9hjN9qPRlseuHAE5hTRcf/9CkSFT056nHeUyls6cVPNqKNeRm0IjxgGnz3TMPu4p
cF83tHa8LQMLNqYYPlwE7SL1hwZdFa6Ukj3UjXaXgi5tLJCmkb5havVofbS1OFoJxPgBioUEKgzC
gCp5zhzvcQ7Qsrx+qfz6n77tbtUhuW+z4ZEXbqOBvOKkTIJRaqzSIt5eOnwZUka0/InHFNJR+sd7
Nc6PehpthEVry6QToc0zYtavee7zGyTtEu3RxM5OfvcZmlUIymYqMhAPjHWTUqPVNTLHifzqsLHB
871YuA9JVXfujdNxpOdybniilaykhZ6TkyODMRkFpPuK522sbyVvmXMHYnpd0jleZv6VnvY9eLvY
RbgFBZYsfUyJfXgY7hyjgAGx3njCVk4oqTSkvrTIafAsP1uiiALtwAE+sEB+BZNzbDgxSpg+O0pX
buzgytp4KynxgfDTyZwXUYioDAjeULl1Y9hrZnagErUaWOTkoYmLT9QNNh6XZR9+LqP8wtvMIykq
UKLFJ0OFrbUYY1ROYOeC77EzomI8ODmKGpmlvNtK1HvQwSrkLoY6vtS+jqxN55TZ16kdzM9d2Bgw
QIVtu/ESrZwkB89DHg84gBuz2AeahCCYpwZOTtzjTyXsq9ssMMzjdd+zciHPrMz//8NTM8RdhlZN
o7x6EtYpq9Xki+419l2UaP4GXmslqj0zNR+yD6YQk8lgi1R910jDe2Tk7qDy/+KlVrdrM/tHiDLP
TTwNt1Dyv11f41r0d2Z5jmk+WM61tEpLWwTuPAcHpR66reoOsuu9rcCumX/u0+hENeu2LNKv102v
fUQAq9QFLRAI6rKOoTEz0NmFar8a6Mfd52pswfrsRBsfcc3d0b9mGAdUJCWTZcIQ1oz/+3Ziv1px
5PZehW63LW5Tpb4Vnv3SZSXzEMPDMCDTrJX7ITN+3x8REVI0p5eozyjJ8w32VMC2g5cN7ggZQGsl
T0mivFuWfA1mieey2PKyaz4CtK1JwdUS+gUOCt0zFUEW035tugLVd6P6ZFBn3SkwC02QHQWVsXF2
twzO3/nDCRrKPAs82MoBscDJrZouQOCXLO8e46a+NZtJbDjBlSM7VzJANTIpR3lqOaQBvNCvVYiJ
XE8vdnAO3UHLCaNvZovvgy3vCQ5fZ1J7M6w2op7LlZ4ZXo5pOKEKecF8S6ENnYmx6L7dyeIhMuBy
34qwLm+HVAGQcHQI9qhgLI5NYOqZ0iep76qF0OEMtZsnhCGz3e/eQSZzGc4AhkNye0E64qHSaGSx
rbwaIfyGSP+Fe3XWaL5uZeUOYoYXknSWES7ATudHBDGTdJBGb78mkKeISLkNs/C295DUbspPrVc+
ZnW3Zz/eTNHfSnP6dN3+pSP/aB5fc27eB9pbe2EVuCDyX4gAoemHaE5W5haW6tKNz7PU5H8gqWyu
3+K57Pu+TgYztF+RirvJC8o9nJD/UMFW6Vc7nDlvry/tMvogpDJ+USiYQGaW0Y4HW+ik5cVAg8V/
yHWIOWF/FFV+20vt7rqptXsHRo0JVc4j6c+y0dj6skqMUvQuBI9ZfDM60NPYsYqelx83fw+9od/F
Sqvdd6De34Uh6VSHhAobv2LlY85IuRmaYXE/ljFQmcgCmGNdu94sSwwPsHrL6dr19jcB7X5uu12s
7tp4fPKN10EHHeK8tvAuk51e/yGXyf4cQxNj2iAjbAL3xaFqAm1qwqh2rdwWLyI1jJdoLKAGQZjw
RozQPSQTUkhFkhdbH2IFHyHhlpiRGDMEDKzZue02ThM0zXvz1QHpfqIZ6kFoigqmUZc3vWEoN4lm
5p8QhbRulLRLvoRKxxBqXjbCHSNG226aztd3fZeYR9tXm9sIUt197E/aTlVbQjZPdf5SGzPZwT0H
33855nsfPc7HgGzs0VbVYE95/C1vbQSLEBg+5vAv76og5YtTN7rDLyK3FvMXhW1Rf5Njhpad51eu
Noz2jzY3k5ONmiCCHMhJNbo9S+U0uJ8wtu60riyerbxKbvOxEnsjKJt9Fsb23sJXQdQttLciSbvb
fipaRKakWiDf2hj3o4lEiFmH+nPugNLv1VR/iXyIAQtZd09dUnrfmz5o9kIm6B+Yzve6Kad93cV/
xUlZc0oUKMSzNFSRo7Llk6/V0Xs4Wf2JrcyesgjpPXIJA2WsaDy2cd8f8agR7NHlF631EJX0m+iJ
TYIFXYkb1D6kfhoss/hM2uM95IK5ArWFS9mfRI9iIhyATmvkP5XIKm4mBTWAom9DRmGS6o7IqL+J
qNadKuGzlBDm0ti09YOPpjQkkNDWjqiRMnOr8b2lF8TvGpLst7AGJFQlW+V+SNtgFzqZv8uKwbuz
zXZ89+H1aWE2gLR34i/73DWeuhHqrDij2QlBLMN8oW0sswWRJJY3Da118gIkRxO6OTvdVOw/lcA2
X2JmsrZiO8E5P88ouQczkY2lkQgAGTq/B3AFCUvx9MCVKYCwtHtBZ3pv1FBtN7e80Vn7zbR/pFq4
TypmLTbBHyvxwMy9AE5YQIBykdCmrTkNU+jZr4WKpJH0K30Xagmy3OWo7qlceHeekdT31/3OSmBA
OxlAmDA0Ts2vQbAP4RbmMqWIoshtpGKjLJBFO6/M368bWXGyGKFzbpPTajTvzzeWChp0kgz1uODX
H0SLulJc77NE//LbZgzYukBaM4xK0r/4frpokqELCuW1biz/qRDheGwcaRxKU9saUV75VuCWYDej
KQ/nxnJACkYVcjdZRa7fzjh5BC7r5zg3ac7c++HWN1rZPjLn+VTMyBUafOfb12uDn9QJxIOJaXJj
9SC4UZzgORPj4fc3EPTqr5EDyr/LfnNvBZYej5VE3ao6DEP3qqTSuakb88/rdlYKAcTZPLl8LrDN
F3jILBgtj6AmcoWFhoWnsGnDfTUgtI5AnZZ8rcDhePi/x6H75EQ1PNrexqv36zAsLjs/gcFsUGB8
yGV1XWtERWjFTxhrDbVs0Q0HFH4myDHQmayonu0iESC6OKCC2EfQSHmWkTHvWNVfesMr9wyTTocy
yjpX98zioUJ288YOfeM5plCLvCiZt1eO/r7JCntnBKa8IWPM7wah9S8Zej8v1JOJGhvQGUrISFim
WeVGvWXl3PwaoKNLoc7LXJyblmmgMpNj4EZtjkhuMN5BOPykpv64EUWt3IaPhqxFRKwkQaH7PBpu
F4mXJEmeg0l5QtX8ObCD6UaT0daA4prXmkcD/7syaxEZh02pqd0MWqia8jHIu5OR65soxXl7FifE
BDtAhAr9Bm2eeXs/uEZpxhkCE2rgcjjdqr2v4Wud/6DfO/5QE/VJl0AK7q0hPPQtyryUAJTvCc1v
/tCaL8XwHVmr6xdn9SeBs2IyjjSOC3T+k4zQjzvds323Jv3I9THbG06EZPKYIJgFRbHZ3HUR7bYi
Szbuy8pjDBWKRqZMqZBqwHwEPmyG6KGdDyc6loNqM5THfu9QWKeqzKs8dEq1EQ6vfGDMQXJmMJY0
o3bPzQEd8uJAVegIRKl3VIskewqrdAvDs3JBsMLAHExg1I6WEYaX1Oi0xCJ0RT6+TV1wTOPxPdS2
AostM3Pc8WHvFPDWbToUkSt7p5VIOwXFu6N1kVuXWfH9+glZ2TiaOCCg4C8gl1i+gQqdxKA0y8Ad
u6m5UZ342QC9v79uZO0Y8sISMYCJo/izuBlOJe3EGujcWWkeneJC83cMxYQU4R3IOoC07y0xDgQS
Q88kol9smJdri/wYGS42lERJ9gbu2TVLK0ctLAp36RAHKGLY3T0DtaisjLA3taXwn8n5hmM5Bd3B
SEvGsutuQt8FmT87T62bWtgJdNVkIzAWCetWiCoVuzjp2z2qFfKOGe/sJZZJi7Z0Hz4rCsz78Eqr
CC9oRXHbFQ6M2loJ4rFEIzby43ynh0pxkK06vMhuqO6kr43vIgtVsDKofjqdPT5WhFwh5P4M1Gd1
ToGEO6d/q828/NNrmh7OpmSqdqba+jsx1IjfVRNEo1Du2+10IyG1fRaE8fdQHzR3ShuL51a2+udK
jC+N1p5ikNV3v4CCvVk8TT3U7xVaITeB0aQHq+trftMmNHOtKEOIwjujk8rP7cTzQx7Fee6nTou3
RKHY78tDW3t/MzT9KDSyeRwTitINClLlzgrUvyoj++1+F1VRPIUNlI0IcFksSZElVK06kGTp4kcw
dPKgBuxfZ+jJ7fXTv/baAcdhko9uxlyGOl9pbvW6g5gehXyj/MeyCrz/cA9OPUTHaNPjr/hdir3M
Zdkm/6ISe26syLQyhJjZfI0Qj7+hZMdsZpd9c5L8Z+sAjbm+tLWLRf2c6YyZBhqa63NrvhdphdWl
sKHZbXWIIk3srUq1NzZwLfw7SzqWZiowk+XgIKmb9O+TiupcVx6moPxDm5XVO9N6gaz/PizlLfS7
N7aI7oCkv9qj2Kg1r/kx22EMlRWDVlnypDnmmPTo2Ydu2XpzK9ZNmn3adw996e+1xPoH/Xfq/Ea8
scsrZgl7DdoHRPQMxC2uSphahRdNbeIyX/xEnwwIcxoUN4oR3rapcgoC8Wzo0csU54frn/fyISK9
ZC5zHsED7LScuzAYao7yiumxsB/3nfYDlv1bIprrRi5XhxHGicG//Yer5PwMwZpbqV1aDq4Oe8wj
s5jDw4jo688kbsK9E6gQIvqJ9B4tK/IPfdBFG45gxb6YSYXJoHFHFxOogioQ4zR979YdSr9zfSQo
h/sc/iMt6u7Ibpz7EdXECVeyEbSsbC/pIGj4eX5CXMDhK9/o2rarBteI65uYEcNivI/0rTt66REA
oDNiCyMDWSF/nO8v3eoscbqwd3Vf/1tq/m1tJ82u9SvzJszNLQK6VWtsxUxZTMdrmRKO1E6Z5fd7
N7TyU8vdgPae0b/KfAiardhlZf8ouoCHc34Nai1tpbmV9mMsO7cOVPgwQKYQb0sdZdsh3wghLn24
RVNsLhTMmLiLwdqio+mq+5PvToH9rQDV6ID382i3D/lwaAJv40yugHxgYoYAjPrOXGtdvhlTM5kG
oiHeXMqf3s3K2uvdH6U0ote8KPu7SkbJvk402AyBLb/ARZvcFIpK4a+W3sbSV2af5t/ClD/NExhb
l72gBEbzIAl+qfgFBzHl2k1ueg8eakJIxd9XmvXsOOgQhbt2l5g3QmM4pnGC19KxkNRA6BZphn9x
pm0Gg/HAdOFxTsszPQR0FvvQe6XMxmRr1e+Lnt7iht+9fN3mKWoMUGEDnrj0uzKOuiwyhfWaTtZn
DXi0GhkbUIKV6wIomtibajotm+XeRgjZ+k1HOzYxJyR79H/gOTjYQ3Rrjlvc8CsRF8v5YGte7oe0
IlUK30AQpHFLJ/qpqfExtsL0BsnJpwAZuhvKzc+lYj/0cfWXVkmm15D4uu7qVzd09kJQGsy9uNkV
f/gFVtRCdJqJ2oWL6n5A9TnZHIFY8eacCwJLFWKKuT1xbkKvprRoDBqXno/o640zFMahSGuGtkAZ
3DQiCo81QNJb4VvTDSlPu1GEXmmO8BXJQak2kFBRGzv/AY4fOb5E4NvNi8LfpRLxYhG+KWm1L4Pq
npb5s0NnePRtBI3kQ0k5p/FmkRRDeem09k2JkOeu23jjEq/4L+D+NKxJwMB3LSuqUtFbx048+QqH
dX5XgcveeYqJvI0VlAfbQbvSy6Z4o560cuJoR1LC5WvwwtvLEVLdr00P9aS5wFoOD60zTjftpHW7
wlaMbzRnlHvLzrrbJk2aJ3sywn1R8XOKDoXQ6wfv8qUArQ0rCzeZOIMq4vlHIVzUhFfoyitNM/1+
1EL/LijI/Toyt983RSebOgRum4boMq/RSJrSoQGQFbbqi1MpDxAm3w96uHHOVlbEfCCfkhm+/0PZ
dfVGjqvZXySAVNarQuVylXPbL0IHWxSVKFKRv36PerGLdtlwYYD7cmemm0WK4QsnLI/gxT73KHLK
ssIw8BuuMv6I1u4s2+fvl+2Lnis+4D+jmB/XzZhTCmBvkJ4m1d8ws3oxcuMZpYjYnItE99ZWwIXZ
Gf1n1x0fvh/7812BoQE3A0ELwjafhJ1GN51dpVR6ah3wEFvHx3U1XqsLfr5+l0Gg7ApaL5p1l++I
hXPQQ5IuBTLApSGhECxYLNAKWj4N0Cy6sjW+Gg3dcpTDQNFabEI+rqbdljOcbEaM1rKD2aqD78K7
U4qVNK+x7b7aHgEwgaj54RZEo/bjUF7vA0oK20uYFMNcdC77pDfJLyK87ZWvZH71ncBwATwWPSgg
Ky+e4hkS4RQCXIhUwGcBHBv2xWjNV6GGvV9ImwIKnxMypJnss2z+kzNR7hTp4A1tdG8VVz8F76Bo
0Nc/uEgfXGAmA+UM62Ecn4vMOUo0fvJRpWgpwwDQk7dlH6yUbf+1S3TNIGLau4EiySPFhkRsEkkl
cph4dS48GEGvLAjqB4rfqcE98Z5tytK6Z3xQYc2c7WDxlZoYnLrI74EqNI3xf6Z0PA1d/mRl7nOW
wojVd0nkjX0Vktl581y48jXtaaDOD2nALDgwn/XQAJNrbEpf3QEaup6w2saIxmrvw3URERm6FOJA
Gg2fWL/yIzXD9dEct44qH8GzhBF1gDepuBuohoKtcUBIuTFodsP1cLd4VwZZ/ktWYHjAuPHkp/WT
BtZ+hlKlNXF0QYrajksB87Y0iMH0fFyG9+dsJWzrXnVpoh1jDllWHuB1fYBywnHwKwudUSHQWi+H
sMjMMQISaD96zrp0ioQH3msz92cGE705d2O7BcVFy9dae9tK0g24widLMvg7AIeUlXssJxy1uaTw
QpySMWcJ0aUbEsN5951q1zXyZ284SQnygQ9ccTM49x7VeWyx/giz4p3f2Ws5I81rOZRxUhDnTVNs
O1NboVk7EfQy75a5mVm3DXiXBEGz6oDuJ02X1OPAQDaCeZq0YetdT/AjrNHmh8E83xDDzsKhL7au
kT33+Xhbdf0vgEJpOJsDDVUrZh4KezYSMIjrWNPF7UxC7sUaWp6MsvbXk8/tVS3xeKclhfMycZfc
G5c50gQ4oCnjBxSiVAI5Gnhspkb6Uo1L1Q1AldBpZvNspwN5K2dtNKFXWVZEqzaPeWpAiXHSWsGV
3ci39azmEBAJewihQNpPoVY5OUC3jaEZNIoQVco6bCGSFDH4ksIOQr7qPPBv8jllVWg58PksnAXA
AIAVjEYr85DlQzbHc1uqY4O4844oXSVGaUwhqPXkwXK4tQI8+EeNrqBp6z3kOZ/cwtsubprDTNYw
n1hnTD85rtikdXnqaH0cTbbpK7Y2BewkJd1PubfieHVyOZ7SHFRQPu1EAeZsGmQ/zMmISk3jZTMw
5Z5lax48S7212XRknX/Kre5xqrxTjqclm8djBgeEYm53jeK/l2/b9TTOECMOpnqq6+Ena4pzW5rr
FvqSofL0nwI39ewT2ARXQRNBmBt3SGY3YdvmIlSNwRHUDGvqFyc+u3t/hDt9Z5u3ObRiehuNa29C
nG1LJNuuCw/bgP3MJgbYRvCGfiYNLQKNIWdA3QP285MPuyZBdz41oDVAX2uin+a0x6GCN7ST9+s8
N/dwc4P1IY3N2j6PjMSdRx6YBcMuAPWc2TrNdvHYNfQm6AtsazjcEeXVsDmfX2iry1Bm4tib7Mkt
/Zsxg7CYRaoDfKyOkPV59wONVk2xQfNzCKfO3Nke/5EyfbDT7jeE+wsowrAEuoLndDEKc3mTTKa7
K43ubMI/MnXrNfXyRcSEHSAYAXlW/MCshUtiT1/BBt+MJdkEmXwdubPSTZNYFRygDY8DHjMT9wFV
WqCbKGyThl/wfSQrVbkRONX7vnVfHbj3eaxqwZIdH9nM42L2t8uGsHq5GoX8XWCTwBb7gVF6S4r+
mdV0yztQGwr3XXnjTZkGT5mZ3fRYiwou91ld3YlqyiOzTpuoI2MV9mjn2qV/nACoSZk7Rm6qt146
7Kvc/PtnejFumeU+wMRiYxF6h74JSvzKO6WWtzXxFSM5AKSjsjEaGPzL7T71Emy8xLLLlR6MfWnr
k22wdSYAJ6p6AM5hC+Gmm3ooM1xU2bOPoGdZNjl6cLSf9RZUtTK0cEAgBPljMGAj7HIc86EGQTlQ
7LZXdhvmnQPbX6TXEUwpx7AmqIVYMCp0LMCNv3+Jv3jxYSlEkHagbgDa6UWI23VN7ttc+iegxvdW
Ub96Rp8AMXqlBPrlMOjBuzAOAZvsEoVHGUohtfK9E0oPrQXcVwiU1/cz+SJMslAs/78hgovusEc4
Og+oL50g7RA1hjgwl2zt2t8Qfg3O95cz9rFni9VC4o2V+wswuIhemkKmfGh6bBRs+T9tWaGxbnAH
9p+2Gw1TjfatrXJ4t8DoxyT1ALZwMW2dwileigYETNrV0GDqJR5k2cDjAS0E/ce00ua+TFXxp0IV
bD9DgXhDXBSMGHjXxw5el+t+Zs0e0l9BPLVDvoEsa3HOUijGSloAwwU3vrWoRXslafhC0+dDHnTZ
eG/sCrMjPDvDh7g7zVne7eCvVK2ItMUregoSnWCItwQs6Ndj46q1ZxpNZM7G9Mt3oWfk+k2/kgVV
e+bBtfn77/7F1vo3Sbts0nu51xZTW2YoVMLktb819bNZXSk2fzkGWrjAFCE1/6RWQzkR6Dd6xsnz
SjQh3fJVtcY2sK/Rcj7n2yi1oOu9UMdAybzMAn2Yd0NrROsTQHuw4rbrNM6hGhvqoEOL00LZw/a7
a/YB9HPxA300E4JQaPiDxHXZjnE8IH+YUYGbp9gM8/cysjz+XMn0z9R1fI2OhogkhxhxMQx2VHAt
whrPYpg1jMfCDZyQ8dGJLeV2IZhMdZQPprdH67hdNZJc+dxfJA4gEyGwREYOsNflj7UMyPKnuQMm
QgMnYtzyQXGlivrVR4CGFdYEpSDA/i+uxCyHRSlUkP/eVV2InAQVQjy6V5l7X81k4SmBX4Hm0Kfq
ghvkE4Hkcnb2rFHfDN7k7BuhqiaqA9h1AcmW1GnqhSK3C3gXAuUxwpcxgEliBTPdXaAtvKA+NJm/
P05fzN5ehBqBtCGLctLF1VbRkuaoEWRn4bvn3Cdry1I6auz8XPQ6mXLz6b+PRxfREWisQ/PmEnU2
Z8wnrWCAubfshyBkT3l34MKOGZDZZj1eeSW+WHQwWv5/uEs2hCWCURYwYD+XuQNZpsHJIp33V1Hn
S05+8UAs7i9ALYA4CGHIi1WUUwVcUodZ8RkqodrEsUEmmmf5xoP8QEgQLcnFmSAtZ1RPTbQmzfHn
9wv71UwXGVyPgpv5Wa2DT7622gbF7iW2XJrG16tJX1XqcFst7HHsGUjHXJQmqhYeUKaTeSdCMpq4
rT/GeQFDGt3nfZw23rzurW488h76HGVZPFqzizRjAl7j+7l+sWm9pR24qFV+oas+ehPpdOoaJ9Qr
V/BD2bkD0sBCktitjVs6Q0X5+wEvnQtQjQZCCSuLiwgNHueyx9nCc6TScqanqUJhEmBrG7kokpji
lVjsGTXVP3nhbDztrRxOIiIKmOB2B9KnEAa+1m/94ktDVMeBlhq0zBfxsY9VG1r09cDqkp2hC9lD
XxCen33prb+f8ecnEJKGAIQt/UDcv5cRXD5mpS20BBxhtO95k60HRm9R6bty+X4xDERN0dhA1wg/
N7iYSwYZBaTALvRPCkpuaMGmbaYse5dq13/7fkb2Uob8eEhRTEP16e/uNT+5+459kaZQbHROU2dV
cVlZCoSzLoWdXa+PlgHlgxyQdCTRZkduSCGCnwNR0x6+4vXWcyWidoWuFgwOCmQtAX1d2mF5aJIx
3VCComOBGx7Vwe6N2zU/arhBJS3wWTBGbAHdSWd9owLYkk+1X64heS9iv8irTQ5CQcRAfTr0JUGJ
x+/4MZfcQKNK6ZWbe3OSZa5+L5qSAx6e8xvLFPkDFUG+kgNvt9+v0ufoAC0zIPKQ/yzdEWg/fNxd
gjcM+lMOJJVSth2RnRXTquL3AyoeqkAqhkqd+bK0oan85Vgr4Irjon3wZi8q3A3ApyESDCgKXOmA
fY5JwaVbjJtQLEcf7BOobkqLdBzGDg2ToHnxeshRq4DRbWaV7X4KBuCaMqjFISTmhwYGLW96aipU
f1LPO7TU6ld5X9hbyF7JleK9eQVAebmLHSBbAEyADhj0wBFGXKzZmFZmXdjjdIOeEUZB45xBNn8t
0o5e+Tyfb76FzgNo4SLJt0hufvw6dU/hKmdU9MTSNlj15Vgf57nf68xfZX6+7tux+a/Qv0WJDffA
Ig+Mzu7lbVMZeA7aFhbxpbD6zQSjpNU0Nefvd92yQB+O5jLIAl4BOgi2dJeFaO41OR+JAD89Yzw0
vLXjHgNoaqlcvAIDBSu1/x7jY0gcUMSUaI8sFKmPK6k9IDIXLiH4doEZOnMwIU+3NthmP76f26dP
hm4asLWgwAHua4Gn8HGgTlZlnfUD5GN4EQvDj5uOAjttr1nHX0aduVdCHv/zWiLWxjWEQB0+RZck
gmxk4MYBi3UWg/3IvbtiQSUy41T7OKLQP2XXagqf3qPluoDX9lLbB9P9ckCpZlTIMgdkD7CGYyVa
sZ6atLnyUnw5igvBGgpFCCBQL3Z+MEJjDaZB/Gw5MEclKYu9ouTJ99/qU1Fhmco/gyw/4p/Wc2f2
TlWPRnqWYxv5M0AiKYoL0MfxrmUdX47kQVgenwnM8ku8TedC0LIGt+NcEePBMY6i9B46Z2+LK8n8
55MFxBA6Y0j0QHj6hLAGqrKTqWfN51b2ka7Se5jFRQ3UxCkq1V3gYznZPViuV8L8r74WgD3ASy00
TGQXFwuZDj3nHYT5GpHFkj1717Surg1w8aX6PjfT0sAAWTnCYw+Mh71wWnmljvX57GL1FoFnLB1w
Z5dQhJo2YzFV2NqmOa8gQBXDRBiKe/0W1cqrELevtoSDG2kBehGIj1y8Ip0kMnW8SZ9nifJsUa1J
h00Oykguafz9Pv9q9YBSQtNvMT0B5v/j5+lt1xaix1Be5Ydd2v9i83hNs+vzPUTh4I6nEdQpQC0u
M/cBZEdeFumEh9raoIi+0lkP0ScYGUuw++aTaq7FCF/NCkhhuA4gLVja+B9nBe5PZTadMZ19q30v
665I7KCpYlkG5r4vSmOP9Kk78TGrojEw0IOgM3zcwbnYNFCwXnci9/eaFfpKdHC5EFgCAITArcDl
CD2Uy8XWjgdVL9Nsb4Q/lhHkz+/wI/doy277spwgNAvR/Vyt/tsX/jsopNKAXQanAzzMj2vhukaO
z1O3N/MEguPkzWHfWNdUDr6cGSD7iMogLY1w5OMgpDa0VRrWeCOJWpcKPZZJ1tspB72ry8QdTMxg
n23N14xlvrrTUKoBtAsxA6CuF083s6fBUjKfz31FX0mAFqdjxdRGgahiGsDMrCtDijrpWhL+6/tl
vZwxAk+84yApICcCfOdyxpVhjzOiMmwxAlJeVwwraacJ4vMzIWjnEcYfZ1ZfyVwuw8u/gwIOAGIS
4stPDhB235R1HYzzmQ7jM2P82Ouah1yQa4C5z0iOZXr/jLRM/5/3z9W+5KCgzmfH114c2GN6O4G4
uelQE9zDnois9ZTCRWxC25rZkSmgu/v9An85VxxgFF7hv4279+MvUAOZ0c2c5/Ok261T2cfZneEZ
rK7J93/xIREEIVBCzQYaHZdl5MBrxZAxpc9Qh6/DwXIehYCLD0lfZuXbofZa0KtB2f/Ps6N485cL
YQHeXxZ8K13R0TagJpyDVnEAmLC9zbyA7ebOu6Z48sUhAcB2SQewXwEzujibaHsOdEjFfA7myUUd
2Tv3jn1vOflvu7Aix29uDZffskEl30/xi0v4w7jLK/fPFpKEAWQh+/ms6+GPVHQD2yB+JcT94qUE
tRL+3Ig6l+j9YpP0rts3aJJViC48nRAX17i76MwZtGShyHp95TK93JQotUCgFYUQYOJwQC5PvZBB
bQyINo5GHw7AQuCO+a8o0mUINABQ5gaM/rNXKilr28w0y+856MZrS3b9aQCc/8rputz1GAWlLDgN
QJICyY91sSlyVeu8NNPxSNX8WkEMADqFRtRaXhm5k3xTrAAYt/T/Ywp5OerFu1z4HO6srj8cxTj+
6WfzwZnJtZO1/B3/ZpB/x1jkvyBmjpbK5ZvQuLXndb4xHg1iJ2XP9rYHezzUdYh3U5H65/eb/PJw
LaOBc75IHOKMoab0cZN7xgBn554NRx9gCQX1THgJhpZetgUauFcl1b7Yf1CkCxBFLHIaOM4fhxOC
yJxa7SJCPjTxOE90JVJIYqC2rbffz+zy+GJmSx6ORA5IAAj9XQzVOnAutA0xHHF0/XtuAL2jCm5e
uQcvD/DfUVAVxb2LSA3xw8cJNaZBm6yjw1ERazhJBimEFvo7f0oKNFEgAv72/aw+PWzou+CuQD6C
thcC30tka01lSeyico+DYKchS9EP0OBiCyCHzMYL4mBqH+oZFueQ/ZvC3GqnK5nEp3XFZ8OdBb8G
G1VbWNR8nHE/cZ7j0jWPkwxwNxo1oFelwX9fmedljRPzRDwP3XjonyLtuuRQ5kEz86bLneNgwEy3
yrL3UYO96ww7yJCuRoghhy6dhjirxm0RwKanMwBeEwvy5ftf8mm+KOsik0GpfBHAQcnu43yboGv6
qUzZKZjzJ8CpbiUEaL4fAh50+Es+HHoACnEQgZYE0wrqFhebVXZzRoCT6m5oSu+Bs9rmHLUcdCNG
iLCAoQgez01gipATNzScNqyNBfzDU6CK1d5RbDGgNQAf61ezS0+0H26zjCL2ebe42ghq/pSq4mEp
zENTK5jjmmxNaytiHaKwImZOsVaN96IVvZu4PNoV/Fzd4SbX6d08PykmorKZT+bYPzImf9uo5LoD
PooP4aPCXBm6CHtL3M1OdV/7zUGRNLGEsyHpQbkjKkQ59FFrHUGayckeJUSK3JbC853Dwqa4pTLb
D+mvLuXJkHYbChmVHHMvXBXVkEd2C+eWm05cQS4+p1M0GH+CKV/Ths2RDzxTVTDos6S/AbWPbZEl
DgDPnl/FnHXAVS19/YqEmtMQKv7LH3b17ZBmkdexrUztuCLjxofpPFdP4IwiTqMHBDvPo2n/IDw/
GP6IMjANy9S5HaZ+n4JWWtVPKTU2hpR7OH8lOj2Uzvzb8dwqgQhamDrW2nUhCNO/eBJOo0xF4/yE
aCkGFoGF7VChhJ4/1362dvN5hUUNJ0g7tVjkxezKIMUbScVdoLsdsoLV0OQJt51Na4iYz88OFHCE
WW7SxoxYZiPl7TZkgAYNZkhtATXe4B6cyBiYxdGyANaBeo2nX20bGNCO0+euexNGDQwegXhQvXKs
P2KwRlSHDsbUgrc0P9fp69gqCE5VBlCj6kF67R4KvLHPRxTGVZRjGxJ8TYMWSaa6UJUyDkADCOHh
uM/tagsknRfhb+mZ68ccEK5FBD815QrSMRsioQTfQlYIVfLbqhe7rEqPWUkj7UxJXZ2w8FGfqths
XoPWW+mOPJpNqdCy996LWfthWb+0Qq1068COqcFb5Zg34ACfqeYaGaj9h03uitT83u8nEEKFE84N
3UHDYDXPdmj6Q+QquTZIFjpqOnX+8KB9voXd2HZMHZg+OY+sdG9Qwj8Hvr4zOisSw5D43gwRpv7R
gf3w2KY/Ck/+sKF3QeC7zIYKuxX4vKmGlQbgeJ2IHENHNOh2ft7e09SLJpMl+CRsGXaU8eCIG5JX
K96ZoduIfdPPsSHrm4ard1v8/RPcV6uMm5usbVZOCcxGYca9j5UgE+CR0vRee5nlYVAHm6FDz9JL
29AwrBBdvJvCc2GFWNaxp4sXiAdFyOY2xQius78uabGx58kJvXZegVfyB74/J2naJ2/GC+KQgzt1
NC5T20g0qVY+4MWV1kmNhqGfbQarPWm/fkipd+AGuxF03tTgansEAAxzxq7IaCSVH1FcR3OJv0OR
aFQuSNcVwGfqQfgaXWWWqBzULvxBaMCHqbK2vYS1Fjozvd9GLqhWaDiEy2phUeNM/HINb+sL79AX
GTxUgNvAtiraAYeQ7XJPJdAp29Q2pLcYuS3ldGP2zIksZv5YTj2xQLwAni3rAYXtXx1zjlCVH3m+
dhrLXdsDmI6dmu6BjdrUhruqfPepG4Ybq20fewDB0RmrVvYA4axSChITab64gBRzMScNSyOROxEL
lrsNJfG+hxvu1IpmGwjVQD6Ko09W9F2cue66YH0bggHwq6nhXmX0G7BJdj0fAEyE+ahZxB4Y2Ro1
B9PwDlkpvdAtrTSeJn7jBhJqR1Pkwlg9LkriJx3SZmBe6DmFQ6tTa8D0TOcnwH23pIRVZdU1OrQV
AgE7EH9ceHjFaFCKHZnbHwAzwdAJ91Sl+MZpeFJm7R7vcWiUcgXVhC0edIBhKqCShdyqTglAJGuE
hpU4VHLYAsFRhKOVwxk2aH+WNcP5Loy3rAh+5tAgh3Xgr1w30AQhj61wT505b9KgAfhmgWZzw16P
2Wh3qOXr+QHUXqQiDhT+8clJPI9OsQ+INqLAAPJz8sZRh6qumv0AHjjQuAwnbnIrFQIO7Iadi8Pb
QdThgUDCKyZNzXFbYuvj0unEqvVYD4hwf1S2fw/Uj46Z4esfHC7iLJoDyy9CX2ng2AZYXr43TVvu
c7PLH2AhrFY9sDYhUWA1jaUnNN5eBz1WbAyZ6GDgj3jX+qSDhsCawxx0XxDlHjAEyCKWIw8ORCAe
vJqkMlITmTJA50j7ZJcthz+aodFNL9hu7Mvu0S3U+KeBaj6FXlhR7BClpiB1I2VPdQ3g6kABvZ0b
mcGyR/c/IdYBvLxtTStr6Oc9S7t+TZ0x2LbTZIRux4oHAOa7zTAD4hvWM0RlJcPVrcA3krnxTibA
bGVJDZi9ZMTNQKR057uJEX8/51YQDYp4Gw5AdaIHx9YQlWvFnk24NEfRtM+cm+KuSaD4Q9Z8gAqc
Dwrab+SaeTJ5dB1gM465s+JTsefUvvHnSoZ5O98jykN3vwEDrwzG1azEzWQG5xF6WjhiO9Gae2T5
PESVLJ5Ne9056qYI1JvhwdPNJ0CuU2q+C79/QnEOdkWm6SeEsp107V86h5SHos2znPz3mo/x8uYW
NV8TXm5dKm/7SQkwKkCraQHk9d04re2foEiv8yC4N7JsNaVchoZpTtj0gxW2ok4AKtiasktYB0dt
0fgJvEN/dRYK2oz3Lzbg4Phv3SmcR30Cq9kP2z64y3MGB7pCvsLLMCGkOTXQkgwba8xiVB7NEJSw
OoSQ36lj+VprbYSk509FAPAy3sp5GFF2hPEzI3RbsWk/mvhk8K33GESo60GcMdvNCBS4YapzptNH
6ml3r4zAgvc2UJVZY8DxNH2QPcibOZpYCUVTJqbCR5zWRrZbJ3MtVkYvOC5lYhwCQ0TdRA9tbt6y
GSaTuFzwJiRTZkdMIABd3nmIlka1lknXyqRCwlaJCZYjDcQDK3vNO7rhok1A9VmrsVlpay5jkVnY
sWPMS8ylqM91aoVd066hs/Ro6QrGgROgADiugH3OY/AcZCeZoZ6ej/ixCkaDqOmHy9+oK/lDEvdQ
DOkarOGkmStEOs7aC9LV8s+RYC6hSzUP2yHroiJ7EW0fQQsxoXCDsuFjVNj+EqHpvAHEEtwa9Gfh
bDu85q5eLZ+38dMwa9Vm8BsQFN8yk+xnJ98Cl7AEYwqvkdHXa9VN64FA1rfLjoOEzjlerkbn+KvG
+iyJTgS3osnw12C9NPCAlc/ac8LCfKsE26gKRtquCdH3YPxR9vIdVnoQ8eJvXk0fK2s44/ctcf1o
GrEjvDDrng38F1UASHgGvDGeuYbaAM+NcWDdDm26WaKRun8jQRYVQR3VLo0CgTeVBTB2RuZOSPsL
CcJOeMHtMKQry3hCSBDXbZOg9flkznjvaPNuN0tLIzsvQVFu6D2YQJbfbc3xFZyBIpoIDBQlhF9w
P0IBGHg6bwU7SJhfTaEA5AR2UV3s0Rww3wK0oSrdtzYcjTL3va6dxNNQK8PfIDyoK4IGEjL1xCd7
RYds1bv5DnjA4/IRCtU9yHLc+7761c7yRWX1RtXmcWweyi7IwloFa9kN+9Lx94G0kAkdljBfGPxX
Qdw8tADYCNtMFKFEmoAX2l63eJTRqgGvpE+UZyXB6Gwm0d87gxNjrdOg2jp0XE+OvjcdeTKCemfB
R2JZ9CkAHJQOYZbWiVK3giG0GF04nILgQho0YGRczQEANNq/n8CH0jNesD57g1nuHHFtWmEAlRwA
dE4umscmru/cs6NpZAgmWDh23bbsodbpiAaWIRCMHv1q7Y06zg0nLOE8k2lw2kcaOakRLSERuHzw
y/tJU3ftGdia/OiLNGY++Cypd0dkC0/jLGHofTXu8A6V0lVjpAnYr0BYToj7uvq2zF78hq8N7BnU
BveETjdL6pchioLpDWgMogk5dpFrmRtE7RA6vWnwFC1ZZpd1JzLLXU3mVVmwsGy73ZKFQuB0PbXQ
fMumU9AUyXK1Loo9Nu7hBslHbRYreOnedHW5KQfzoaHTLYM2aTjq6TS7xp/v02fzoggDyQ5AVdCV
QmEE9PVPfSnPcExXi9q6nyGnjnC4yX8FFKRiZB1GS0J80PbHRBBlQioSyPV2PBfaqTapY08nQ1gu
1tkEPgpRjTpIZyzWlU4rEL7g1r6VrZUfIOpQHAc3lyeetTA+yju2AcjXRNbX51Yk7YbeFpUy1t9P
7PO8wKylS48GtTm4HlyUHphtV06VCfLgqbHdztT46TtIE1E0Hlg0WGajrtQ6ljLDRRnCMhfYgEdN
1LMuyxBjPpqWqi2Gd6vGy+93v1yr5XcdOFheyBopgeouy5Xd4irtPZPE38/3U+lzKXgCy4JSJEGn
63K+ZptPsFkwhqM3s5/ezB8y0r2BTzeEwVjedOWsrlTvLuaLswhfBwhUAvSPQh5ii4+1HTRuLNgr
jMVDPjfrAjfT0M3ngex61d/aZFpX5vvg//h+kp/HhNEy3v/lf8C2XNaTjKyms1F2/j3x0ojI334D
PhN8piBJg6t1JVpUU0bjCvj8EnWGmX4cdSm3/dPMKIRbkw5R7n1bIIYF+q8Xp6rZiPrJgpiql960
SHLZ+2BXSKudlQNqZ24+tON05RNf1i8//RDr4w+pPDmyIpX+fTGiopQhnNlZso5M+84Z1A6OSkYA
c/j+5ftFv6g7LzcEqmuuD5I6oESfBDV1nrXcSV0ojTkTEjow1tPd4BfZW2HT8eH7sT6fWhMgWxMS
Ubgy0Z1YNsA/S22bSEKJCsi9mVngmQGUEU4BB9HG9YvIF2CCfj+e9b8k+3/OLaaHnYwipQncEgEa
4qKKT5yhs0d0B++lbLfaA+0OZGBw/ZEHF2AeyyJuEVAD0ime3b58tgjfpEW7CxQQVYbDV4tN7PIP
Fg8lP0NTpeh3YwOUVZ3+cRpwPYNgW3TZmmRI0YUet4bw1h2lB0O4+6BqdhTmCkYD1y1v3JXMLEKw
sqCQyl4yKzgt/4JOUGQO0NeenSQFjRc50k3g5O8obv7N85nLVkLRiKVG/WP28wOgiFtwDJJMI2Pw
ltrgIgY3R7Xxy+3FQz7lPIL8ezISiNu7Uh9t4cdtYz1UHbzKu5nfWoWIK/pCqt9zgdd1HA6Ei22e
ExJCxydmcP812LuvxaExrFWO1fLcNnbwp9kkQz0Fd27vrgNRbFKRr9ICi+hXCdD9sfJkZFqvqtRH
ZnUJ12RXVj8zlCvAv0vE9ELRSnELBGLgzAVi2OUNi1BV2BL67mQdKlHBhnZ6Wxf5biT2fYMrIM/p
xsrkk1mZiRI/q9R4AERy0w1zNPseIDvqobTqfQeuPii51amBhFyH3+Hpx6wwQKzOjlQ4KA1UK8Ws
0MqedInoCc7LIL7scrMBR7MfUIckN6K714WKUHOOu8zJ1gZiYBw8yeRRmk2sldkeSI3vhV9Poeen
pBFOCFjw6wMyZitoAaV7R+4sbSDLcdkUonYADutDVvuhQ7OwQs0SJE4dWaUdRMtiA2U0BIglgxnJ
2/IP6tneT0wkuHmUJ/6HpPNajlPZwvATUUUOt4SJylm6oSzZgiY3NPHpz8c+F7u0bcvWDAPdq/94
MAlui4tAi0xGi1RM94WY4lTvI1/aEVuCiphlL/O0wt33t9hcrgHno4Fio3Jxv1DYXyzjh+rLqKaP
fjK8BGnOARH0QW85qwxFaJtDMkvtrlsrTJYFnt+gv7qleXEH9aqW/nVPkQvNGpCnaFxy3X2TYlyO
HZJHYnb0uAmCKG3HI4AYdmzucMOktjcYpgdzfdqvkldn1McE78uYMnH8VO10aLrsxxYVXt9h+lBG
lzS+TZwvCYp+el57DoSdLn41AIt4njRxWmXnPSAJHh7rzB4Bwzy/v8VI/T5vA5ak/dICCyZzGZza
rbmYc/nqW7P9MFW9vBmKIDhwBOx4ufJbOQ1hTQjzLuPYphdncKb3XNnLTS/o5ZzmVH+bsqBOwzLV
1/LZ0lGctZufPmma7ceziwXUnjonAb8qjth2rWR00/4wBgVwO/BvaAtd+ygrijazypySVlhWks/9
igywJ6zNrjT9qVrGJUbh3x41F1EzY7rybvUVDeERFpUK7IKbJ4+dxZte3MEv4rrAvRjbeuF9NJMH
uNw3Cz4mu6lf3XkD7hE616CztuCsO4uMBWqsG99r+dDbKiVhc0QS8pyS0/TauyYgtuiG8rqWJCu6
nX2SnNHDaU2fSWoJt25Khp1b6ilEHuseKsEhQ1+ltorkaFApGBTPZpBdsjy7k1JWSecVP57ZtafC
1f86a/1ua/Wx6cqL2RF1XJqJNnKsz0wF1O3Y7X845tJ7T6NRfrbEVm1W7URCme8+fag3PPTcgBSz
WhgrYq81qR3BYJPeUIx7cFP95KR3TWaBCevhjNxqGF9cBr5+Wg8O9mOSTMP9LxhEGgTGU7G4fzyj
Qid+g/I45kvl2CJkoNDVQProweEPq7F+kNOA5eOSzU+NFhATMH10W3EP7g3s/q8crSN/qNvNvSoV
2ANtAJkW2lx0Su0aECRp8NFnb/3kkLE9x+DkMZbwg1w+rf5iaN69VvQJPy7r7Iu+GDH/m6/jz9gu
/8zWEqQ2uA7dgRr29om0O1pd4DZyzjQZrTmrPOS5/0ozWussfycum+Mq7u6XqpI8HAjD+wfa4H6m
ojMZ2T2wcCNW3f3+FqEsidB8qjUOcF73g5Q3YpBrF/WgyZ9Seg+8L67GqF9mVXNkftXTp6BuyMXB
2WL0RzNbSClwe3JH5YHeosRpBgSzt5u0n/pGXJwZS1tO01lkr7kVpbXkfNRceFVMMGLtXjN/OHnQ
RM1gErNhE3jEFak7c7p0mccyfzGMn3UYCHZXMvY3nTnLC8epig0rP1jVdnK45/grvlVMId/ulFA2
fN1R8P1fYlLrL1vdUCRsfHp1deaXxECKJ74n9fQyyur10IJFuFSChb4DGFl5/Ca1KD7nsp7ls/JO
/KWmrG4ayw1rT5H88mna/TMn/1LD2M7VmXrnyBdTzYeZWmhjfdq/t+Iu4Oe4dffGH2ayO/Orcai/
TIvjIGEMznLlAo9N/lKQ47D/ZEjFqCm+WilbggYu3WbvrzQX+j1fsjkzY16LvhSfcv4uGb/5Yg3p
sWpAmlZG/pEQ2cyEFViMNyzKid9miTb0Fy3zP/y98aILQrzhB2lpiefI/WfkQ3vDF23qvxsoE5ty
poeuN3JJWluXPkw9TYOp15wdvzvWSlyFs/mxuZjXLp3estr444y2H5pOfUO97+cggK/ScnoxGKIM
ov/DBT8carUtGufsTyUDFWvNZsXmiGwCm8RFLxwR0pIwMCOh4RPEFQAMFZhiMOgIPXLL7XNiJw6z
gBXUcMBVfNLugiC9daWz7jjDNhyXWt5LkXFunYYxkrvAIVwKKo6ZgxaTGCLPDCX7eORl+WW0SzMM
qpXrIB0GNq0qj5PZkwo4qFK7wjo0F1tbpzXEhNvIqPLtBZPAotpY4lcSsZ/CDIjVRr6JcRYPeHpX
BHr/tAjNfnE3ZAVYuKxQ8HtRMQ6PAq9PWNjVne0M37UQfxoIrMg0yTJZVPmnNtdPNB5eiPSNdatO
dVJ/zdeq0cd4XuZ7iP7mSwTlu4/JGqEqrEC7F+Ba2exFXWm2x7xBou5OpJ5uFijUqLnjecXjcKQN
Cph3YlWnIyQ9lGKt47yuuP+q1UkTHFcUczhOeaj7soiyct5eZL98+sJ+8UmgAMg2EM4yM2XP5cIi
T9nJF2T8X81uvmdDfDNupF9+0JHXsVhWvSbG5vuE/vWa2YRIdTsYPKeJLVMM8ITae+nRk9K4mxZX
uIWhyab+ox2Cz4Eugo8xTevQ1TMmShcO7Liu6naPP9JBDc+tAyVCYMhgPaSLqa4YV4uL3edvcP0g
M1r3WovajDX2lJt5CAKYuB3V1gEv7GLzPvs5865TkwE4dGVu3Rd+N1850VeEwegFslHdOq+WNr4Z
encDtD1/BHYe/JHOWHDOLBz37APEnxC80t1hmre5CQY8mCnLhOUQobwgdCJKxik4cBdZNmwwYCQ3
Gzn7sj3iCw3yXrEte8AEoe2MeQZEz+Fm8RxguIxSjkMumzKu1SQOzVQTikRTEXozlYmA1ETTI519
URkLrJkuXyRiLP05Y5c+Uh6nH+xhIRaDENQlJkaivyk27cVzqg2arZzyt6AoSDtCFczCszVvmdd3
753fT7eT3Jy4l7r8N9bFtiR1ZREi46djU7KZaqTO5RUTX+lXorkVVjG+E4U1uJEZ9OKHHs7qREgM
tTtb/mee819D+n9bE8IPnF++p1vtK6KtuQOQkLZ/ycFhYLRcmbL1OOmtWDUcZvnWfWGjW44VaRzf
vJ46aSbHC82SfdM0Kz2Si8WGWitECU2pi2O1kU2Hh93n7KT0R5EPDUxlocbQG7w6pNuFfahwos0Q
7E1E/PxMmYAv4WRpm1BsnUqcNINNkJ6C4wjWMJhYpdJAWWGq5BNpzOLq7zi/sR58X9NjU9qY5WtC
BwhA0PHCacdl7Q+1iQoC4gRa+9jqE6F5xLJIXftXKztC8nGcVZsQvBNJsw5XZ2UcoOw37/PEaqcT
GqwIw/UhXcY7OuquXV5cp7aP6n475KVkfpdlNNWkqikr/xdIENxxYwewj6NfsusT6+tMTBeuOpHm
DEFIeqFeE6TZgS5zDq2vs0UaVmoEfJPx5bbFd2rB+I8uWZgrZ8JsRi4x3c0yOKm2uhROe8Rk/tp0
IyiOd2cKwoKYSY+N1t5tfv4tqXEOlSyel2Cewl4F3wMtE0VTf42teeTfF3BR9hbZcupYbLTOXBDX
2je5b3xgMIPaY3CFiYNUTQrHOGvb9tK1znsRpOeMX1PNgHmwA6bb3hqvSizkIoRNxDiLHue5PZHv
cm4gkWgJOGTSeS1HmMK+7fQhXEkID1LW0KafIrOaAVc9gN1p+O56yw8Nhd9Frp+FDROxv0+m+aMY
yh8xjTdjl53HrCAJYVnFkQyi6YaPA2bH8edIzcGda+VpqC3qvL+4IG//jPlC3aVsu/Tkjd360frT
L0Y5OMbSbv/U7JmhRxX11e2sA0GGe4SU1jORchNgHDYJYteJ1uo9BhuS/yZ8nSQWzWGpV/d1Vl5W
14o0s54gADDveJGZQ2OR0BtZMypebRXvjjs9bXDnYWYpqip66Mpv3vSc1Kl/bLf6ZTKMs18tN37v
J0FRn+tGnnK8VZE+aK9ZzWlxkhOBNCmpteT0OFtolU40Ff9WFbxjsBqmUFfd5CTaVK+h0rcjVDM6
UTwUUNrA5f10J2cen0J2h8pfjJ9ibfKQ6KJIlcPfndK02P28cj3psox7bblQA36njdPRJbyJpM1X
fZuPLcoNa+sfsX6+CJo1VS5fpmFI8pS9dvB+06m7dRBeEHSbdEFHOEb/n4rm3kJ0bzuSgS47lUV2
D2t9U+Ytg+KImwp6pOvuGr1+FVb/d3MUOHy3oYdab7D4nfOtPtutd+lblBH5yKFch7OCAUik8qHB
ptMwBfel18ZpToSvKb6QBC6EZRn05gaGHgEEmwedxkNqMrpj51t/LAIAYtFu+v2Gz+pQyT4/EyQK
f79Bj5Badii3zEQfulQUlaGNSJsuj7YZDt9Q4n3M6t9RzfMx3VbvtJqNmRhjVh4C2bEKNZlKrNzX
zkVdHsqCNJ11mU/Q2fd2ba+3QxoULA36wZIOZbezWBGrcXbPezepeUXlLmNzBFmmxFgfhn78gFR6
aWp/jBq1DJesw47cNeRQUGc2+PNTWvtB5M6quszaENtL9y4q23gS7Wi+5pIO82JLjWTG204KG2yb
mvobdHegDn3TnVy96g4WAaa1P3DEZNi1q461toxL20kmJnewzIM3+y/KZNvZ0GjVxQFij3aFHsZ+
lBzCpJIQvuXdXKNlKCxSk5COGEmX7S4T45S75iPgbxYOS0mUGQxyZsizXnkxysRr4UGiybGI3aC+
s3L3yO7VwdqsKp4arz1gjVkjV2/VYdmUTHqHeGhjuhTNflyG3985F0Iaynha5Y/o9c/Aax9zte+e
vn0jvOUZU8a5F+mA52S48WphhywgkZ9bSUNaayXci925dyJf/7pV+0HMUlxa85WMvztiVz5aIqgj
RZGk3J+ZubdQsIzOs62cwzJUb1raXX1lkjAw+j9mL5gXBFePHq27YLISatHuKXp7V0X2Oufd70id
yWvakNXVzCyA68gizSpI1J7UkpJnoPPhacjRDA1XTzy1HOaOHclKT5ZXfq2weaVhJ01Bul6q5oss
e4aVwjoGRs6J0fVvybG9MHTeBK6QhC091nPKDs1cWZaQsOOd6NPvfsiJqjQ+1h7Oa6mgWjLnGPD6
PS+7BoBJo8rCFp8eI8CtzHf8fJgpvEiZbMSjtrUHYXUv+zX38dEXnntIkSg5HnD75Ly1U4DaUEO6
05ytsUlqHuY119g9EWmI4nmr5RGy6ntrahhxQaicX/OPbPGsryFVs/9mfvr+FzJ9G9ADPUthvW1k
d23eBDqJx300o3Ht44Z/GDfr0XSQaq5ceUa5K6flJZu/zHnh9KpuSv1tcd0TvsayMyCt2yjnkK9b
JXmAArxVIG/KxY1sbzOUzfRsZaG2BtQBmrfGpK650Y2hnSOWWS3vQuHCy2g1T8uqnYGp73CNn4Sn
h77dU2NovIiK4ICM4WO/BeU+AbG/oqq8W1z7rFnOmeTA0EzHSG3DYf9s63Y9+axa/gq962wF+ry6
eTf6MTFZQ1M0d3W1HUXe3met9SD16TRqetQSmmFU+qNavGS1gPv2T2L/VHh9p2D1rwUBk6NYnpth
uF9h8Y4T93va5R+L/T0o0lcXmkiSeaP3ap3FyV0RXew5NqN22dqemkUN2tSU0ZoZj5s2R2tRJ8Us
ec738gmwblyio3es/fIPbjlYVs4uzcZYvWx6BBPgJVqOZGqU1aFfygfBZzY25nNhyh+CdpH5aP0f
nW7C0NDKxG26O4uYtmhc/AdUJ8i82luZ/f/eWtumDX1jTjQs0WmXJqm3nZH2lLE7zC9Og1qFnLtT
ZsFe2sx6bVlAU1eQzmRiFrHRcig11irZ6HMhJy4ewTBbxn1EJPBRRtit48ma+J7RvHiTcTsK/VHT
gHAnJ/URBXTXvvZ+hGq0I2laoR889guK9GBZj65T3NAJfzKnMllVeRjKhsIMPWJ4fyEtiBJMOOnS
/x6N+tTNgUneJffS2iBdQ3mRcsJNo9pq4tyYDgWPVSPkUZrlY8s9YQSA0cuvypA5B5IuFxM4zvix
tAnNhNG4fYiU7xEjxZvKUmLr5dFl1Z4RiWuefZNyrTy/Yk1RSzLwYxxpJpm2virDuXM247OHHhs0
gswoxRH7a9l0ON5NRBYgYOovn5326HB7imasI195eQSXMI/iWtXsoJPItiNcaX0uUd/HIKvORRqT
FnmuNiS9iYQWLSdVHvoH+pct4hHsbRlv3ETC0B4J2IxKFQBDpcSM9q7+EnS8odnvXmxufNrn44Ht
cQZp2eUFaePcpYiUJTHaUgOoNL1j18+nnvm5blYRrpMba0oc7C39dTQrku4az+pL7vN16iPscZOi
5uMQ/R0nMqJC6xujKK/C9y8UP98ZlbqMWn1vVMFNPi1HILNvERjg6ZwsK/1PCRFD9Cl9EctyM1Ti
4Eg/6ngC547iz9w+DiP3El0WqMNInvTAmQ9u+TcPEBzrLXYuUV6cmuFP18uGG6PLQb2reKmbc4lw
dYehTOl91vRyRLVTfW/5eHKd6ZT1NQOIlqRLfb8B14WyaplZIJfKf1o2Padj+UW8COt8Szojy0vm
n+uqvNDK+Ry485Wg5zlxqCWM2TajdskOqc0Tt7/iwq5jpwhiWzgPraiu8JIHjUaCGvlOY413Pqo7
xTndRZnWI3manfwEgBQNTZqFuQ8gEYjZP5AzlyXe0vWAo10T6VPDgFkwHRNalggz2Ffck6UYhLLs
HqD/OPejufMsS7TqRJXX+pvBftPaNqQXBMeI7mvQnQPIz9t+I9oslGuRQpTNt2VanLs5vR37OjEK
8Yvy6aVKaU5d7HgEWQ8JfSHPwH1ypDwGrnGgVeFUE7nZZdNBDDlybS+0S+M4mtvZsLc4qLxLYbEc
D7V1K0q4pm3dFZPbc9m8tdAxuQKM1NH26U73ZjN0IWXRELjWlxal7STrpyzQoyV3PrsUyVUp62Sq
BPOGi/YQ1ncob2md9bnY2l/LLWJ/Mk/+bN1a2+M6qOeidC+BCsiNV79juX3Qontl+TZR8euHRm1X
hsybBZhgv82aUvvTzsbP/kaEYyPPmH9qxrBt6OmeRlOYvwt/gVRmHfCg6orhvBTNadHkhTNOTKfP
I7MH2EfbJbkEJiiM/ABSe6o1hERliRpnREozfW5Of2SPbGncaOOcxcyRGnGa6g1VOxJvbAIZy7fb
tV/GwLWUJfb6vvnt+uW3l+BC2qcnYPorad0tU3fI3YBtNnvA6BKh5DvkFhtNVr4QttTiZSA+eNCe
l7k5sdmccJOi9/GyPRxqTmxXfS3s0quiW4wKHZwhQfpvQk/rYcDGns2R1qvm0Oe1LLP1akzAVHKn
/VN1VSxV+xqSwuqSJApCR36sLLIjxgG0SeV2Wwf129BhpNdwV6QzHyAX73mUxamG1poH2YJUzwCt
4gFOFgVdYL+lWs+WbF5GR/GkOS8zm6qhi5/eNwp6eIOZS5i+bzq0oNtlPiuN8Z/uqJ98MpM5vKii
ifbV3l3KP1lvnOdNbqGfASYpuzxNAAgxDZHPMrMEo6BBLvucsHs0kGgSRE6akTV2F+rqkeRv+pty
7YhslMdsb6jGEVJFwdiHxC1c69V+lO1unuBkEwWNfaPn5eNAROq+Tu2rqTfnYKyl/9jk7Oe2Kh66
Ki/DpV/6aLFSHB1bXiRt0ZYnMVQZaZowaeZgn5epscKqB57WJuDdgk/YqdCse2LkrKmUduDCM9zY
FfT4NBchrOgUta66UHr0muutiNZ9oiiZkkwShGJFFlNMn6OMnWH42Fe9LEfmO0xZMk2MwV3ucKrh
fplxRdlYLkMNDINRAyNCnaKlRp8MfOwoZkPXX49Z0zuRPfI+NW9smZ2qG68vr3VrHeZg+qSaOkv6
Fo/GKK3TLg3pJJCs1l1rO//nTKJGFewbidlXTHB4LNmqvoamYZwlvmgwWetXa7HOrWC7dzrrUfPa
V10FeiK9/pw36b2WLXBZprh6LoukIQWwTXpofZ//lPtmWk13kc4cLzMjDvG2FadXULnI6ZrrtOQ+
iJLVs3UjB9A0rYpV3XzOAQBEJx+DGsn9TEJNqPuzy/RdJSLYnkqnhfaqf+vWeS79/sqxGRqwHH6E
CRPLEf5s5+U9yvBbynFZ7pu3kngwLUvvgGKv7oymwd4I9JMcKzf8CFbdPuwbQtPRuGhQpg1xbG81
Z6baGF/WLpMv0rOQmCIpXbuLyZYz1M7FXaEK5ioONPtMner7go/vIJj4UFrNOR4Vd0hf7Lb5tLr1
ib15jmhxkBGyd4aBagtuiTJtYBbnhU9IvAT94uCYEQ9pK8/ELlzKZkS0s1ZHv4TFm8z8Li/bM31l
8cKjWNg+WU7TEz2oJ3LCjgB0GCugZxv7UxVzgsLkVHCkVuaemojGF51zesV9cjuZ4w81nwl+gw+j
qD8Q492mHdAcUrgpNoiWTqZcmKGXFS82QrbjUuoOJ0G3zcM2qNCrbQPxYuDI35aunKdxQu5u79p6
fVGfldugDd/mGELgj3QF9/l4klneviLpGy+EWFyaWsJx9GN7QAj9ppnEJBs7CA+7/KjTKcLdghKB
ZalPoE3u8G2dBvQESZViCRgrJE1VmvLkGWVx0qzJi7eK6KBJeg0oAarOEWqqdVv/vRNChoS5i3uf
3EAqhvyCt2QhBgMcT8/7QZQwJ7+66yajueT2iPTUBJsHTrUgF27spmPzSBeWVXN4WFLcYJYBb5Qi
8RySaRvqOUyRArcosDZx7Cu1xBuk0EeQObikzbJ+5MTlHrBU2cdl9GG43GXz/ymxTW7oem3x2oic
udkgVJkjiG/FBIoWB802uk+ufHstDXe9gGzCh/WYP4pw4bh9NdEMJVZQVk8SBBEfSCafNw9WIsdC
e1L+0H+OuhhiLQXWSfs+fXUtrT9S6M6pIq2X06ITQt/ms36symp5DPTG+gLYAaoMJp74IGtike9Z
9GP6PWXIVXoN+VOxqvO0aDaTaN/i4POBT4JlNkLaJsVLwc3QQGmBTbNSeZoIN7OCIJY2B0NTbPfM
SPN1oLPn6k/Wg99RB6+b3vbUmkN30xjFX/KTULjkonr0gk1PBhsQnRZ7bH/z9NbPGgB05cYgML9F
q9Ekl28FGM7qnTcX6WI26MULAeIaD1CwH2NrUbHcjZaKmlbMh8ywK8Tf5vq3LZR7srqqs0PSDIWf
CJ7BRx+s/VLoVrY849RW6g6A1koPDSaNaNYMxuoCPGpkg41dBLDsx+0vfER922bG9uxD3eLTWkYO
YcvwNGy591tVvcLj5w3f80YoBWarrTvY3hbci5odGV3DMI+4cHTUkGZEVIKqEqwl9XVdEB5Pfi6u
rk43VJsuy9+9j8g4VFuu5XEZZNZZuqTLHexgfR8tq4Cz9jd13UyzBs7JOERZfVkfcm7SjGHMxQcy
eR+r1bhhqpnj7WLNoHS708BPhYSX8LKG6gU9PTv2LLsQlkV7VGqjq5PxEMBDudPZaQosKNzX60vq
IQKDqFCvZG/aiQ3P8+RkcJdFYKRz1DTCTfxyeK5YXN2o6LflIlBRPdZaO0aO6hxEy44niL6nTqGp
lfm9+V2DySEb44F39mylmU2Z8lSlfXWVs7Nep3H6dFq0S6QGZWOkOWnPRLq2snwWYLgdDy0KHm83
VAFKaiFyK7Um5aKZ3+1mDN9l4ZAzU2YwG9LTm9fSmf4ZXm4foIsc5pHSjUcVoA7PhUIZ21tq+tiW
/mezOwgTcucPeHNc7FHA9Lo2Q6bWW9gVWRDVLSPJZDBR1BoAxjx79ak0q/Zes/dEgylbXg0T4iNc
8nK5SjwDW1jptXtSaeq0EZfSe2h1GOBpZBntlBIx4CZtHwqM+mCkzvRIVYGtxSLdLGLoPGsR4oEb
TTsNq21Emd13TwTq2+t1BpQI4q6uBeQOOd6/2txMD5zVADAYMgzmwYyeOb+xu2gQk/WRIX4pGZV5
HcbuBJgaOOmy7TQ77MqyODtAFElhtcuPLvWAlq30zZnQfCZqEf0AeaRxvPAzH9kFDZfDqzPSbYmY
azrUasBDZPbbeZRafWglZriciN2ktwPF56JIRe/K+rvBs+EeTV1YiWf0C+DjUCatl3ZnyG9GM1vX
40Cm3uMwoCNdh9n6Tk2cNwz8BRl1pUGOWMQGMdjH1a39NKJ3Dr66bQjQBMNGHNq+aP4wvGWWOb7X
aquu7ljLR1vu1Qm2W79pML8IEvI0f9bNdHiRtjslqwGEOKfEa7UF2+UTp2mHVaWhMz3zy0+eTo7z
NemugSP3kAoOHLMKtBCa8U+DEZBF0EARW9pPQ0alyeL3eEKHoIuMzvoesAU/Ds0idcCQcWDI0Bhm
qZmtf4ix6eBOfDZ+MjqrYwu4G8livREuvuCqUy6MEfbcqqB3gQbTAkhg/ovc4LMMgl8iAyBAS+xP
bta0t2W52TeT1f/ovqK+xS2WsLKLR1D+fzXt2oTmjHnULxzvaAPeMJRu6YnFPb1H77DLPYQVa51e
XnVtC65YN5DM5EuX6Agb4DtBOD0To7LwCc4SfY4IKx2CLxt+8ClXhHA3aFtjtoL0MBeNOjS+QYK1
1uhXWHlgdRYqlIxM2K29TaiFfBhdtSKpm6E9Zw2+koT3gpYUx0FLoGFTarXGPxf7CdSy/V3Uabix
aSNytDPcm8tmD/Tm8E6LTv6OVfq6cBf5XX4wlPm8CKRurpZoJhotlF5OUd66QDC9bUCODtfMnt+c
wV+JXa3pWkGu4pr9iTvUuxYNblxDp11HlDGI0TtIWCwDVPvuJr6Xsbg3UgSzNC9TQ/2MrmrnM/w7
T18kU40OM+sWN2UNNmX25g3xBE8eJhVHjW8w/y+FabWgrhzAG/eqq+LD5QANBaPHpGo/zF2R7L+B
xfGu1c2ffLZu8sZPHKoxvBkhX737kQD18mq7qqK6s3rrbfZ5hKT6GNVy4qmEI7fP0wTlaTctIy6x
qL077gWQ6mI1FLl4zC+I8rv/XsI4IgbYxHxRGt1OEN1yrsgc6p6KQSBKXV1M7vkE6Ygq1Kj+Lz+X
g0UCsXZTu6/MFd+qZQcOPOdXGwdGXlEXScmjPhsoJ2znmY6MgM+7MJkkRJOgHoKegy3btTh0DDy5
q/OD4jNccNtZa0DsgDg5DBM1UifQ2gdumq8iBYQ0qTtFcxMVGqCcWj+sRn/bSAZR2vaIs/S1kvOj
kA2ktJEYYvoz2v3fkQ6wbFi2YxXQVbgRudbLCwNOE5qj/pdF5iSW+qmm3U0WGxpDaiBnnM+7qj13
xEHDkDNDxYllue4/Rh9xdu/LXwdbtJCPk+wvqNxAhcfsgynn35a3j+yq9mlcvK/9u/xNj0dLVDG9
G0i7rPwR8zi0LHhF2UwJyRHRRFw0+QJJMAC91sFd6TSHYgOYkunBrqYXzV7QXxtDVHeQIKO8sH1o
bG75q5LqZgn6O9KpOGkO6TtxUpcGf5evcVLwWT2A99uMSo+hf68bdWt73rGp2V/94GsZOfn53vcA
7hjaPaOIP8NMdO3F9NdL1yxvO5onZo5kHecruQ7Nqen1AwtCNAxtorWc8GAcbCdNQ+7URzJPrkav
3gMHe1jOwFjaiJyt3KNweDtvpbrv+1WFbGvm0aNKdtuxD3Kq7klfT8xFfvZB/Y6A0G5zjsJd91Y4
VAptdvlBydCpdNs7Z8x4vI37zGoucn9Nw3Ykv+CqEPnKwD0EJST/LuUequQ/mL51D9NIMkdd02rU
pu+6bjyjAPgIjFGLlswCYstZ6bvUrQ7gBsGtstFrTNX4NJdplUyN/55hZYuBmN68FR98YGv4wW3t
HheSDDdt+84t8e2ZS3+acVsptddu9LGFIWRz/PuZMi9kAMV0Rsr7lY8zpvbcvClMF62nW4nwf5yd
yVLkSrZFv0hm6ptp9B0RQAABTGRJclONq++lr3/LsyZJkAaWb1RWVfeikOTy5py912750q3K+RUU
bKib1H+GVBcgzM5XIncWpQ+3XVdxc4aG/54gh9poYb+h2bsBsv4UoKubDd1Ie5OJ/MbswnQ9mEWy
EWaT4T8jQrGxj7nlHRD+eX1UzctKb6UiERTrPiPfKSuKtUovw/YvoKgXEyX3gAlKs9wV/+TSQldI
YOoiy6pFq+M4MzFzy4/DqYeFDpxiZlXMlgDjlmgcTSx/PZNuEBtveSsXcp02QLRlPV8iEl8PMWwB
ccaJxucyrUYV2Wxo7OTwVmjmRql1GLKSwzHF0b5ZjqIm44rOtWORZfQyMuvGuYaJUKGBa+wnpmcc
gRIFMFLfjNMeE+jESRHDO+pMF32qrYn5qPtnyrEeTC6IKDkaFKTvKBWfqCyOvDHFtebySehlcFPX
2ixTjQePpgf6VLFtrHCvKd4h63AyIqfswXaL4FLhebQ8OJxUnIm3WoPfuB8MaouIRTiwUagfLlbs
rxSjwal4ynXj5PTWW8vNmE1OW0UHguNfehexuhqxsa/0bUPdPaBIj+drZtGnbfp6m3nNSpoenYQi
LHMNt5bWJSvUU8AGI3CzLR4gKSY2wnKhdsXaap4G97kiCM3XAAOm7gr/3MwfrUUi8jc/8XsOWeVq
pLxloEOWf5C7Emj33baiQ4dACnDgLfC4nRaF5iJ3w13opltJu/XA97SOcsaouKDOtVf5I8KdtkOY
nS09PqTqibVkjgI3QkVamy/8tia/kT/e7BRYL9VSs/2ZfHZjNG274qTjVs7Jlik7bRHb6MClIKtS
XpQhpHUdr0rTezVq/bFJix9jbR1RbnKw5c0xMHisXEmOMCmXZikxppIsLLNQVi7C9A2McgFfiM/e
UH2cHuH9RJ9b2jMp/5MymPcvau7/clQSouhmJlQP5/KRJGmb0Nesq4VLOFk6DudSmV7a1LgzxnTd
c5RHyUAZuGpPMXKWXLWnBfma9bzulJuxR2xgPyqtvcjjcS1c91ApxdKc+GanVt2ErFCkva0dlAI4
y/0t2Px7lXXPH50RRUdP5RhdMZ9Jr6QbhRaxW1vL0kPcaqgzNBgBQIR44Yn6ZWR0lph52kgsm867
8Wt2HjxxCFNkYo3ZStYEOiudjwOrfVblP1SvFMTADduUj2cY3JVKBYkl+Y6z7n0Le5u2eERNrTD2
uixd8Uu6qNsMnXcXqy4Or2mBRhz3LHAQ/k2AvYL3rNGHKrOnlOOJZky7vs92GQ0ZsO5LxRYrv0xX
mnlHRAHwjKI8JKD05MNeOlhPh04FLOS70dYtWZrlVxxgX+nDcBW3yorD3ZoBlJRIOPXB2Us/VF2F
h4JTMZvBPSeTY8fupa11PADuqjGMTVIlNz1/R5RgSLi2/F3yfxsC0sOwOVPMpsFsoNhsT0YWb32e
rxGKeT5OVCPjBf+z5XtL2vLUk9WFfOw6D9OLAtoumKGH4j5QnVs7KyH+4d8gvhGElSlOCfMdAoib
WI+3LQMq4gYUNbkPXBpTgpk85i/xWFNE3gS0rZoe/IMxPdtKeuOwoet5VVP4XsTTUj4H+aQ9Jdlp
5j1VaRLXJ5lcx+6koYGLupfpbqRaH93bRrlWKMLa/FJQobuxDZdo5jDSiv9aCEoZIgQhrCeHB8zp
jQY0W/gQPoQXbaUFQe685LXl33XoVqklzngcRjQSq7mJ0ort2iHFlZCm6OB06gAUPNjuivTdGPIf
YDoRd08btvIQbFBwhb+Agkhfv59kO9H0OKFZ4938CPRb6cMfog+32FQQRjyXjruU/7B0Jzf8U0FE
kiHvs+yDU8KUZGeB5DVFTrDseb0c6Jc+X5bGoawJm6UqoltPm2h/IeLD2IUZCA2GydwbzSy03EFS
UCen/nYsE0T9OnN76pAYUFQp4nNeidmH4DzCPUfFnSOaFMYT07YZ7RSfHb9fh9spKh6KCGN8kSv7
atIvoGKWDhO72owbRImUCtVDkkUdjw82DjfDZ54cEGkAYYUuOptKpDlT22P9gInRTuGjMJLbLkKn
q1Cr6S3tVuEWSIb/BZBkHcfBLmmCkdOSGLcxLvucwsUyployH1PjkA/WmUbQJsCHqI9xdmyt/LEE
zzKrhv6F2Ee/YB5070oEaKmt/LCL6q7sfESVdBEDHrHD3QGAgQ3QmVsSrmnaF+baSCJ31rTBnTHh
LquipYE3LK66NTtGWC001Losffad0pyFSn8vuuzO6oMjgecTlTEBSSmrL57TztqCbZen90sf285c
tSIaauzlNl1eP03e9JxiBWmJe2JXoN90ff4Cy3VecDAs9OkSBRkQSJfmjV3n44sV1+fCQamIO5Sq
Y1PtO6c4Ob6ybgb9kcPz0vDHPXsXei3VO1F/ABgi7Gw0Sk6p1e91dimoo969QGxss3w2I/PIPv+2
ajhUlyGWDhE8BpNYxIpx8rJmCyl8zYZzacJR6qV0JBM0mAbM065fHuXeJQjQq1Z0gVFgc4xy6npF
pa46Vfg16L2/d2PyRATlTaNHJxiCK80OHhKl3fYR0pvUB3hFpO6NxCBJDohZsEL0zNpu266KVitX
jldRLjT5BGRs90HlY6Kls5VFRIU/l44tyT7tuG2aPsNLlxSLxu7Xkk7WC2brGGAV7BmLzjZ1nplQ
6nIWJ4Qs9j0SHIhAz1bGUm5ShmxwP/bIkDob5XUWPAAoO+tZj1hXwIZrSYpbcx4q55BiwQOZ7iEq
qPxkpXpO8P65fcuXbueUW5JW6kr8ee6JbWg5F9yV+6BJAdWMd8XAYdOSZ+uW7j/FXs1FaoPWhqDK
kzMNhyYq5o5CHKbwUBPojc0851flLI8awlbhGBBL6pGdGi2jKrspVHVTWw5nMu2G888qUZUGbVR7
a5ig2ehYH9pUvy2U7rYAQaFOHtVMY5PG1kIHbjtzunIB62BlhupWGSSgioJW4i7ppq8VeJZsIwgQ
g9IiC9Fxetcgp9Zsgi0clh2P2VMOtchJNhkIGGbTFqYQP1oUy0ILfzmTOivtR6/OL6LW2H11u7QR
T6aoHnOIOrSTVoMQN2E07Av4SIR+QmDx2S+ChiLeZdYQissB54km7mFs8U9UbAM1U9/2vKHMox8n
658OR/McKlrq1evWLtAwp8xTDAOU9jPVy859bL+TZ7tQ1D6aU6jfhmjG7UKss9jaeLaSr0IdFpSJ
XUUnX7Kp9UMUIwv/2tT8ySXPfl+nUmc4KrUvYr8/mqi1oLfLLvTGcxxiI1w15c8gRKE61Wd5V6GP
CrAq/h/XtFUHlMT/4AdXxu2SLkuIz6U/DwjXxpRBH2CBj1/ayN6nIXMD5p+p/ca9rV2BLvFuy6gQ
tOQycAWV1JV3e+g7qb2e2nMa7zztvrSeuV9K2ki3zF9DFa74r0SoFIvWp5b89PVj/uxVlxenK2dC
e7BgLnx8zC7cqCRIjfY8WMHZxGkSi1OfWQ9tPC6/vpLJX/poUYeSqpLWR96TZBBfXSkxaze0vKY9
swVpbjkhEMPb1N9gDj6PGjCacL+h2Niq9YkKXIveCizKl2dseVrGrhrDoLTz1Xy7hP8VTolK+LsM
r89sAcsgCs+2dWAdrmZdvUA/FHTz+646Z6TFL4wcdTwnVpSMtTF9N1jkU7p6ihZkRMaK4bguANaP
76tRwjZ1HP/3DVqEM1N4eBz9DSnXur3lThsFUKNqMutsi86cVcX4zS/4y81++AFyQP0BN4hRhXd1
GPEZ4ibCeFachS3OfcN/+Xq8/OVVfrjQFZrDQA8xYMiq5GeBbHE9xWAnSSROUbUU7Y0am8ucfejX
F/1Mp3Atho2qqYauk71gXI3StNKzZGqU6iw4ls5aCzEn5gklTAEJqQcSmzNs2Q3/s8A4/PW1/3rD
JvEDZLNJDsrVDTsqHDXL5YZDb41KjfJFf9sUgvj1A/qQ48B/tRDc/z8uSqqKBvzEZEBd3a/XRnhF
8v9dNO7Crd8mrxlaRb1D+mKgMYtetaz+Jsnl86TDBKtp8H2hd/PtXN1pRgnXKZJyetB1K3wbDQ1H
ptr32y7PbGVmlU7+zaP9ywUN8PieATFckxGRHwet7U1JHOqd9VDSXgia4QngFeAOjuD+09fP8/Ms
B/PjjytdfR65HQx1affWQ9jl5SYu06MSa+k3MRx/WTJYFQ2SCylsmqb9O/nsj4+QquKkousYHzCy
sYe8VzNrn6rRqrTcGKmTOo+4NzHOC5sIVgLHLrj251/f6Od5wAHwruuslqSuIBn8+EgDw017awgp
H6srXl4+E+JUTmwUv77M5zfnetAbXd6Z6lrMrx8v4w6YHu2yLB40cHH4Uj1Eq/e+MfZkzLbf3NIV
Up6FmBgOPgEZxAz/6Bp+5I8aiz8VjgcMsi7ud78tN3gbOdO/GnFC7UQsv765z1+8vCDhejr2DhlW
8fHmSprzMGvC6gH9iesWCBNfkTHPeqSAbnA0MZ3n+ebrS34en1zSYxVmj2OSiXf1JaRm3vqwJKoH
PXwP4vyCVPy7tJzPl/DYuQF/osLngOS6ukQ5pDbyFRAthZO8+xIwqY/3/3oXxM8wRyMSch3W3auv
zDSmrK7MonzQBpTNlEGCdYMm9euLfB7hHy8ih8sfH1kzdqZa2mn5UAzZYbJjc9WZCWYx3Tl/faG/
PTDEGHQ0VJmnoV8NAzLCOLYKLtTHYcL6FpGZNPTvX1/k0914ug0CCZ4VbCIAG1cfEjEThQEjMnlU
0/odOx4OBndQsQqLh3+9EM47S2Ni8gAOadcjrGxqxJBuVj16Zb1WJnVXxdOFgvLXV/k0L3gsWh4k
JFcjj8m8zrGwtSnRurbXkLsqZ8Xc0flZ5bY9m6xv0Oyfn9vHC12NggIKw6B3o/Ywdr/VNuJHTlmi
IVX6m5lO/qEPOzvP4l50bKGGxnHnOqo8Mx3faM0CWqt7GX3jLIMge7HS0cyjc6Xl8c8P8MPl9I+j
OzbsYOoKeJw5HsoQT/uyj2JjqU8JDR7V/S7n5NNUJ+8OvarLis9Iv07W8webOEQ/LB6LOoY2UB8D
jDFdYyyBcxTTY+ezgAAR/PoeP6+TXJUzvsEYsW3KKFeDPqshnTpNlT2aEuLjXCL/V1AOPNDkEbDL
TGmyN6UYYE796pxLQBvy6+s7fxk8Lt+d6bFCcvpxjI8POYfAPmqVkz2WSY2TF0gDdm5K5A1NJ2Op
ScOXpoRzP4nuC9XndP/eKFE+N50Ogovp0t7CFFIERc9+HiQwANOV7oGaCGuaeaB3NXt4V3BBAYRP
Z3VvT9so7QGDNCZG3ICKbIYTxC4SmuSd8y7Ud6V/qvB/SH/loI6HXu/XOsAUxD5UTEPot539rNGF
dxCLzbUgoIOT43nP9thSZaWBM3GjB79qfTzz8f3EiSRMeyPdQxKRJMXbsvMXJ9SBKf0pSb3zXeNF
hvfMEkx2QVQvfbrUNIjgQjS+9iLKFq9KbSRrxJmveLGoBBc/y8K/G6FrZML/x89ZJn+yYLgOc5Ss
nso39sekPpggn9JJOGe7JnKxrLBgIuCBmisF0l+//U/TOhM6EyFZO2znDfaEHy9V6X6sBDrl2lAE
zcFzMsDGiW59sxf821VsVnMiMmDYf9qHRTkqOatx48eii7Mbf1Tw6Yvs19e3Ilegj3OTrZkmWzD9
N2DTvVqhiI5Eh5U35WPkGJeKCr9RwSivqcmZO6vKX76+mv55KiQQSWcfpruqDp3x6sn1Wll5KgSV
RzmYMsvdxGAR47dioBwnVU+esygEKqmcGRKLHi28kLq8eurgylgo0gDB0ErwfOcYILhlC0nH5AnB
5Qx9NaV8lgqrBwGy+vpnf/7Y+dUGDRvT4YNnlvv4vktj8PAc1/nj6AhzW42W7KzGYp2McLm+vtTn
1c/hQkxuOhoAzk/X85o+4SSubO+sFgFuw+ZV7R3k5TQsEvQV/34tEsNttnM6IVzu1bWQailZ5I3e
ufWtWZGGpzqeDgZurMEqv1mTPr93MJxshqFi2posT398grqpVRi6Te/cw+vAdgckDXxUJXFWAPwU
QHz/fGtUUtioEDDDqfD6C4XGH9A6a/xz1HbHJrRmKOCWk9UubFO8fX2pz4OD68j9EFkyEgx5dWu5
mEKL47d1tipExmXanGCXnAyY4t9sI/52IUejcOpKXqxnXy05HgQvZyx144w2c4I9KE6erp6xd3xX
n9HkT/44KbjUDRzTNDlNMAqvbknTRaWIwjLOvM9dilqed1VUygJz/D4AwOMpNdCS5h2NICaq7yo1
f7nP/1UtOchQEPv0CQSdkWWZ4Z5tXNBEQtCpUSpcc6gDvyu6Xc9+cs1gmNCrlQPl042Cn82oFfk2
X8C4Bicix2RD24BNkjDNb/Ys1/f1+2KcbajusVli5fj4DST1aENy5WLTJH52+jZR60PXB+t/G46/
l0HLkwFOjm3gef94lbpynLTIQlB5ik//Wzn5uTuvNOO70Xi1OlHDJ6GKHC6Po5SuOtesW3PUicNI
J/t2dArwiW1FqSL87+t7ua7ZfbrI1VY2zbzB9sER3IHFRgfi37UCPiimEBM3Ilazd4THy6RO9n3l
f1Nv/sv9mdyfK09tvK/rOb+gMY0zRJtuQ1KLku6Ys13/+u6uxoO8uT+v8Pvm/9iw9HiTY85B061N
l9sHvaV1xqr9Lh34r/dBzjYMfYtp9nrFNeMuLlHfxbfI+mlK6XTsIHZ+fSd/uQYnXNLfOBQ6VK6u
xhyhTbpSN/1wC7JMu8kx6N5qKTb4r69ytTTK50XPmDBoeczAy3S1CsdN4YcRTMZbiEvqKo2jhejd
clHExRFH0t3XF7s+YMirUe+TpTgmXLIOrzZGhaeMwsCXcMoEHjrrwfTSZzQEK8doT6Yp1fGFs8WZ
d2OjJYkDC0Kqsfj6N/xlgACq4Uv2dPlkrycMM+jzKsSwccJJSmNs8p/Vvj1U7Xd9qr9ch6IjaxTr
sySDX92q2ojRgB3unPqkQJrV6uMazgg0ItPt/212kk/VoQDP2Y3Aet26PjYZKGeQPRXWyZxa911X
RH/fgC2VNI3hm+Hyl7si7Venxkg5mqLVp0WsDRIaqv0txJdxHhFy4gfqq8vh5pvX9JdZSpLp5ZTL
4yPU7upKju1Epe8yMG2bxnpikZ9Ei7oMd3Beuslcm9Zw1nuFnJb2u77m5y+PS7NQc3KzVO706tWN
RZXTTPG82zHxNlUcLbX88etBKL+qP/YCvDGuQD2BADuKf59aYC7n95HCk3dbGDDbrA6tfwnNWCAP
WnnGbcbBF2HG19f8/KVzTZ6k5/BIHYbJxzUsjQgHtJvMvx1BcnTZa6f9UKAFSRXoP1/INtm0sbFn
6XUM+Xj/mIKj1lZsgLjFra0CsSbU10I60mOfHnsSE+LW+uZhXo9JiyKgSfuJlZni8KeM1qEJfTf2
UBwnzoikXan3Fk5HCInWNzPy9RZOvjbbwh1OY/f3NCY35H/c2QRHSa2sIbjLK8Q62Je7oEZoo+FF
GTWwXuMdgMetSGwCyvy1+X15X76jq3HDDzBpgXvsExicH39ArqAvoWuT3Grwv+/wfIx7kCPxKkwc
vBNDUlK4qL1v3qdGc+vzJyH77a6l67+ns+tloi6i1vWiyjnVdRVgmEvVeVNm43pSoZwXwvQXFUkP
CxJ6jJs+RZoZmjFwrFGvn0KGw6JWjAQR5KjMCrWTXs3qqchgQqi5cizD6FS2yGYD5+LY0zyEs5Tb
EE0zvK6ggtz/eqda6E3RLmKz+VVZFqfoqc6WvSGalQFRD59XV3OELIjy63Bqh2h8JwQRszrAwFRO
0aqleTlPOwJY8qkrkfaNnI3Re8Ycqu/HoEAj53KeicsYvHEm5lGMmr2h0jZUwQ/549reug80f5GR
RADuvUEAgJvb16hThe20MfJoZwb6Sx7bN003ttuukVFAPt3PqkbmZ+m5N4P7CFcdofusjhtxsEtv
i/fvLanqDS5udVaFaGYIdAAkzDMAoRmcoSvfAyrE9qd7oFjttd21l8EOf9QlesOwWxVpdR+1TjfH
xn03ZS1qhKReNhxAl0EjTtHY7gLAazMC2R8tYb/6Zfhc1zKwAEOFahLcI2jYpGjEuyMut1OBtBrr
XLnoNO9x7EGkavSql22PVDhXzbc29U5UIOaG4p/Nif1VG9EAiuLnVoV+i9L6UiRALc18iFa6au85
l0MzwFysm8S2GAPGDrWMf0SAzN5DjYylojn5TfxSG8ZrqE5bNQjXTpdBK6WcNxCxlKkZIZa+pKhO
Ta4eHbMW96k9tkgvtN1YVdtMxffTFCO682R4ZPMJZqnB75nixrGL7dCOz04w5jP+9DyO0Pto2g8R
d++9Md70vrGGWIyuNTwXWb4HjE86arLOIGcisIKxapchVkeAj4Q/e+emE5ssTAmf85eAcmcuwXNS
307zY4tU+BDBfozRFyV9iHg1PVWFeKi6ckWyz7bTL0ifYZ5Txc3hd3bxonWQ6iJBSPXwgt/s2E+C
IK1irxYR+WjpPvBDAH3evFCSLZ0CBIVoq3u2Rvkb89BCa540yMvyYkoEmBsDggokzMj6bUn5Jmoh
pzpLNQn2oTneluAARWtvgxhpU68cHXj/I6JbMzPYbxU/QSO+BKLBLB9uwpAQqzKrqBNVDt4o/dcU
WUtvMNYNBBCUwMuqyA8+KtLese+1KjMhgpEiN9nVHpHV0knt19xUHgmZm9M4iWZ4ESosdf2m99p7
S2d+DomPm3VKfV/20XOEbHxm82bmfhB7S9dt+fX21gsxyFojWkNvAN2LO1FJnmVQAMbPpyHJzxXD
ph0MvBHGLDBPoQWGgp51pwMDUIN+1mOTgX86nwYqtnjgkNHBX3cWTQiBT0vH9yR8Bg00R8h+79bt
U2UwaqxqeItiSGijLyQOrdmCd1dgyJX/1YCac9vaxk6NiGPaNfh8SjHgSwrRM7dLz9dnZmndBUp5
1xCcFiYo9EH9jsxgamovYtBrEEnqncqGsyknnDUZZoEqWk15Nhdps9G9O9fU9nkcHzQ0kHjKzTnG
+LUHVccxym2litNYqTFST5rWsY4KXyQng5KfW9YgXsJLzBj0Hf0yahKvJRBrtsj3oVha6DJmaKdA
KiTW1hqIdSRvbdbFN4P/s6c8GPf7PrXnyPOWTe1uK7PZd2SDyRv0mnfoDQsfEgKsRixUzVwBFFiq
lWTjLHXmvyzABVK7z3Y/8Ly1c0RINeLCGM/waB3i1t1I802uWfe6zkDLgbL1wNuZf9yfVdzunCRa
kgGJXXJAYayjWR89SFEasLka8k7oA64CM94+T3XPh5zNbOVJ/hkLwpznMQOW9ka4jAWektNHD4nW
zAdvAFBw8TmgcZtmdCdnBcNIF3ZQznIAYbx70ryXDQkfBQ5tqyUxq00IRlSXRvs08q8nWrJCPbzr
4AbmsXXAC/5GgX7d4YObK707K3IVHBObOfaSpGyiK9C07MbzIFjwy2wqOna1yUa+drtZmFw743k2
JcxVLX0ZKsyFWrVvwu4NJ95MT8yzn1rvGTDfXEH+2NjpjV9GhzCP71wn2xN0vAbOsQCdC7OZMI0S
JiqZi4WK2VZVb3oXIXwAOMDq9qpR3kFsmFNSOqZgPj1RPGXBGU81O87E3yuNUs4QXq8kCF4vGO8/
S7Pc+CyMUzwQFY9jgZgBdI4dPlzfwrNsxTkQFagClkRuJc3zGBXpQteCg1878zEH32jBwG5th2QO
bd/2HdYFaPymlR/RwT8LMLvVBE7cqbdq6l5yw2UTka0SD3+aqRwnQvPaptmkbodHFkdg1K3N2jrp
CQN46NMT+b73umOt4TRsjAiLiK4ks7SWvEbCE5KUSI0orVZDeFS1HyPfiRyWVU3iKwwolTVb5+Yt
MDf5BRzNzvYNmFxEdDb62sDNE03jPpa+eE977mJvFQyx3IiMt5U2bJQxZh0Tdyxqj0kP1rOlP5NG
bymcXIFoOdSGRTmCREmSdaXCv66rWTG8TjhPDBqgkV+R46BAhwMbD3Mky9I5FPO5HLQR41lOJj0z
fleSbyj4d82aulkw1TtcMretmx1TE/e+ihpVD9EZO/guFeWeNE1AEnfOhJPXw3iCYn3PSJe/fjDF
wcvavVGwoMfu2jainH8HlLE9DD+xIp28Rrlx9WSlK83ex5ARhuFeKfNNzzuTvzlWu6VJlrWXdi8S
39GYHm0pMhFdbTMyhALeT61bW0JDT/GgvlVkUi87xmBawUcqTbYxlZg7GUD1NAq3JQ9fb34Q87l3
2ZPBStXmaQQt2s6HvdNGOBvdbjcV5U1cZivFwv8hP2+NX5KyuXfC+qZOSkQFRLa4vgb2dyT2JJpP
0jqdkzy9RgHdghabdiOipVgj3jwf9NeChJ5t07lrEwD4zOrjU2OwHinZqjGKehMmIGqjfjgknVFQ
rRfeLOaU1HP9pY65vDH0hc195O2d/A/X6+4cJZlXTXD0U2WusuIBfh4DoEmWwVaDmQkuxDIKBUSR
GoBQF76UVrHyOBDJ9UlB9C9Kcx3a7fNgpfdj5D7BKl1Npn8zGTqefG+GZWCVefWp9LtbcArcs8Xk
CdiAfw9QOujChEye7iA3V72KyDqz2fQUKqmIwi5OBmgdjVWBmNxHDkgnhMyAjSp+ROzxRVu9A15N
Gd/rFppxgFSW/brQxaUvIzCRwygtTsQe2nr8EIXBDuCsOe9dbDKdThUDcq44sQ/dDHYbajPHHjpc
5tX0oPraQW/Cn16P/y6BwBm0BsGOxUZVWH396Ifru++Dql6UlBhgk9mYtBzcD1JyGg7RukdaTbEq
IjCiNe+gyB+jOjpSI9jDZ9sBPDkotj3XGM9tWC5p/B+z3MSiEzKTDayXUC/ShUP+LdW/qowfndBJ
wKDDeoI9neNQH6Jp5eQ0v3qDK+psqrqxU1eVg/FrbNZ6pDUulOwYRj+GTTlX9bNs6Jee8B9Y/ZB8
VykJQdOPiCZZGdjbKm8PEEbOJi3qpkWKPNRLN3bwUiWWvUowV6XdNBN5tvAqS46MlKjnCOtb0/1S
1HIeMnHgAiPx3dw3HogOs2NAjQujxTGbz8ISCJmWADy+83UmJo2DSRmLedoYh0q72OBc/QZLLbx5
JgELIXxOiqDihjdepWzT0dg5U4kNnjBXzWY2KrdC/Ym8+TU0Akxn+iUyp4fQ79D4mwJbE9uRiW/A
9z3wNmSfkcc1h7RJQoP3boIrc1X4aoD76tCcdbrc2LU/3IAKmoOPuUlXlS+IG+3u6pYDBhTjaAgB
39k7ll/5+FJhQS8DLpe0i7QJtvItyoGmE+w564mtINJ7FZQNmSUjieD6Qq4zMbhzLYYf3pXHKQ7I
tMrXRCWsBg3HyzSsM5v8ArheamjMXQGO3ZvAY8Ifg1ypZxEfbKKfHfbOVL4XKNpXFY0IyEL1wq3z
9cAiIZ+o/OvyapaGACHAn2SVkExGKLXtnXyWhnYZRTUvvHdD44QzAVJrvK1cYmoVyJXvL6BcrBTe
Wcv8V3rvouwWI7gIxWOvaRd7ghTJ9wwbMde68QZ42dKweVr+pK6iEqh4F7fnHjBx470KjDJ4EnZV
bd2FVVKtmW4eePTce2ZubVyLqmlsDJEfAwR+ZB4Sv2IHi843wNaW4dtQSpzXuHEN59GOgOzJdIBZ
LJAdp+m0gQhyZAHUa3bGPM+6SZfCHY+C3Dcc2v6unDgIt263j1WTZbC9J2IY/cG0KPVqYcY6lmze
VmoDMjEvKaIJPSH9ybVv06xepdivSzhl8j8d0id8Jq5GGCsk8xsHww8dpxX+kUsUTu+6AdOMpylH
9chXGo3uaYrMe7lywqc5TrBUeotMTmsr1xFg8ByQKRM71Xo0ijdsYKu2Hnli7L7cDHuZB37Pua8q
a1GQxecy4kZWXzd+qBTGMknwKiBopxDbXhtuwzy90D3HNYkThPsvfEiPSvRkJMk9GUUM1vo08HxC
mIZukJ3a0J5ljVhrufWL7zGwxWMcjqA42ONQj+gInnZjaIfNk6/pS/b8K5dP3s8umpnfGXBiQ/DV
KoNariddcq+645Yy64Em+aL27S3/CHlqxiVWsvtsIH8OnpycHoAQ/oBB98OT/pnAXU1sYzL6GoHO
GlSMK5YonGX9oRicReTqd1VzwyjV3AgHoE52T7mbQn0VdOabSPW55lO0cpt5YjVLz55efOi6M8VX
27kTi0UyjbuAtvxM5ZUkrb1SMn+ntcPWySIq2MHWiMS9WlIB0C6+3x2mkVzrsr7NJli4kELUVZc2
4a5JSzbwnD6JjDqWacf3KX4/R/mQoABhLrD0bVDz4ch8WC8Kb3un3VKy/pX4sTNXI30Teg0JJQos
SRPqTOEbzUI00imJL2wYxns5oSFOvQyWH8ESYZsej+WmIqxGo28wj/1ixeq0MV0SllPtEXg6WfWg
3+UZYOCR85i8LD0GNml5QARDt96OiVjkRbWRWRpV4ddL+UeAEXiLTGVL4YhVZZVPnTm+Er62FU77
FtbexoMbTL2Ok7jmP7oZDG6jZeteJuHOraLXcBheq9JGDhCK23YK7oif2UU1KW5ZzlxlvnuRCrCd
zZX3Crn5TbXSXe/EjwGR5sRr41Hr8JGyiyqTLb52Es7Dmc0+deqHjVaHS4v7YTgqCS7zOCPTiLil
pKWQDIOlVrZYBheqVm3NnsjsqL6J+epL8VZoGadMb64PWOGm8jZ3413nl/fOmL95STOvjBuoJYti
rG9GyKyQZnddO755Il+wMrJY1wS980nLd5gizTLsJy1Wlh0TWG/9kB+0VuOI0g2x8SBtT+5v/dWM
B0K6HK+E73mjklUzkfzlTmI7/C7yAZRiLx/BamrYDoJNqA9N6MLvDO7QFm8L4b5jpX202KqHlbmU
21ONAonCvrdXKKrk1lqY1dbt+bKwSc7DUVnK45KCBQv4GgFK2k4uVTyAEmxgNMWQhLkR/i8t56AT
8AV23QuTY5mSexAlK+Cix94W0J7wEIbhsz9ijjGHR3mjatSe5Hwk0v7Yy3SboucnXFxOyAG9EQyG
gH/tRWQMdyhK56poSIgSo6REui//R9J5LMmNA0H0ixhBgv7a3k+b8RfGGInegJ78+n3QnrRazXTT
AIWqrKxMtPWnldfF15TopjGhhoHSWu985IYpIbOEG5FXIxA1QpzeDTB512CWYqJn1boMPBmr3on2
uTmucQbCKgk9ER3FFrAwTAnfU0HTJH4Pw3xrTtE6DZ1D7G6jSWIQFCCZMaJFNO5aq706NrYkXuz9
tad4QLQkOMQ99ZcVPs9N+koz5BFrOhbH2dtk5p9+F35ZoY3LwCT/Iji4LxC8Zwo3/2u0+QduA+SX
bBlDio3JNB4gK3E0a41TVDmPvuuf3K44GrK5t1p2RqRjm1vzztECZm8aC9Ht5LPrBMl5d1enpzqg
WCfvTuFfMOT4VvIzuc8sOrrA2RIo98oeuVjz8DUV7j4dx9cmM7fdPH4kOJ9jDnSp+aQh9I5Sjiji
JJBWWKsnxo/vAFc77Gd28didtWH6xDljpQK9VFMrrfs6J9OvETEQkKVAiyKuzqae7stpvJIT5JD7
KCn7GRSweprzco8hBRIpKc/CTIAmbNRVpdw3xngYrQwHOg4tR7vAwNimkhHyCn2RNBmLhe027Go+
1eo5qLDyS/lFUlyvQyB8bpN93mMEX/e7WjNZh36H6XwNW6TMToh/bzXWj+RfDASHNjOzx2MfN9ec
9IHxGHIcgyyyqctlOcxyyw8xsuo2BydzX1t7WpcoWwutusZ9gd7LtGLv/Saz+SEQdvOG9Ih94TUb
jfPs6Lf/UyTtq6pItfuILC9v9nM3ZLi1epxRSH9SZG3tfNprNdXDIBEjl8VLFogn2+8vg9E+/LD7
KOxgh5n5XebBOWuzn44Vq0xdqPG2UZT5CwTvXltLO6GIg9ZDFK1QBUIatsRDsu3Dcy6bi2dFn+D0
q9LRd3k8nB19ejJr5kMF2BPimYi8heK383tmkVLx1U3tGwv5HWIl6nMIIJJqDX+ynj3T2TNWrkHz
jSBMAJzj3lXymMtuB5nsMQ8gZrMV3fI5u8SGpJRprJ0XBFsVoxOj/jt6/TPyJUtJDis1sp0CdQsn
9N/QddiMAU0Ps71LzJXmrL2qtM+p8p1ZSzKF0gSRFx++XVy0CtG8otPP8zQemtk6hCZZYjlp0aLy
as7ipP+KzJ4sJEaHDwGMnLPCiOkYFNs6Df7mCKK7TfiwE+vdHsuTwUkBz3Kp84AXqRv3sNej9WAk
xIrsr5FmaPxziESDY65axOH0FM/N0Xxi1n7iTQJ/MPGeRfWydPubroHNIjj0jE79iJeDYGw7P1gS
f8C4fuDng5lgqD/rYfA8ZfIFeSO6Nq0FwSh1jq4d/8Sut/HD5Fek4dXhkOocJC7VjyNbt+vkcK6h
ywk54mGnRQ80v7cByvUrS9Fjwwgrm55R7mneoDgwLtC3fJRRd6wkjmAWhdtgrscyQw0v3TYNN4po
vNppTWmtKZt3sR0qVb2GGfD0rl5Mo1CAsX5kkWUyii/RdHE5qzuBpE2znWrSYrt5GZzgaOV5tGEW
CnyptenMxKzJxN3hdLudc1KzSmICKzUHBXbGUGyZvXnk2wu3YOpfG8WeXQbIWKSfKv/RjPa5NMtD
UpI6uxn1hxi8Pw7+DtSt8yardZ4tNojI9GTcpZymtV9EKApZjNK4ff4mObVErm27zIY+w+wz1fg2
oaINDKXPP6xQ5UGDfbrbRfYydOXTaPhbz+nWYd/vXJ0jr/WuEHPerdT9iEzjUvr1pkrRFsrH8zhR
ziBe+VIZ1ip2uhe/qq6l1VIJ0CCq9aGiTHGL1dAZG5VnlBhv6DpY7WwDwMTjvmM9LDDgQ8819ggN
3plW5aNPrHPbFWfqDlKWxpK08+KzRLOjm8x905j5sudBC415b+ap6bsR8EVFQ7zi1AKj1EmV/UOQ
43xSrl0bKTuNAIlO6Wp25UfRGltU2OxV0zNg3YX71Im2iUbtMDeTXBVeBqRdBssgHXY9UyOLqPJ9
XHnsb9UxxtG08WgpAp7GZPDqJUm/glDt30HgT2gfLpua0zXIdsgTI58cu+y9tP/orX5ANaX4k1g4
a2H9PCPXE4F6ejoYStzeRANUldcrxFyJHP5pFK1cmurxVczZ6gLLEe99DNFYqxJliHUq/PKpb5pP
xHy2dZ49iqR9JRTay1LPQ7BlDwE23lZUebda1Qlj9hT14lDr087Iq1+1ImnG7XI//KDABj5wviAh
n3stfJ48/Whk4UfY669a3awbmVzoGb9UmNcv2NGn1tFPc5XcjHm+6CF1QWLNB8vLL46GMSuRhEqw
qZ8b4lmca0jmF1e3IVUqu3A9UwcMSXlqunFYGY7ARDGIl5Uo9+1k/p2EttPwyQ2BLQKj+OOJem0i
fWslDTgc2K9NB2KMNl4q/2qodizrArCf0Z5dr9UriTNjnOarMu+PMuAaNbHThbyXuv9VFkm08yz7
pQkYb+01az0W4sERfwzVmSqr+Zvxnh2j07yxpPsmAQVu7mg1IguP+AMZj0TwzXTpR48BfYkQJTv3
zyjSS2v4e5QK90MxcDrkxW/a5AiijQ6e6/x4O3a3IJ6eXLv8oxLH1qVOywbjiG4GOKVHh7k3Ja5w
Xvbjp/Mq8fp97xo3rC9WLPNoIZPm0MQdPGzHfaoaxKpQb4w4SXD6uxoz3gT0/uxpuGpavnYwisjb
7DxxYTMZNc35jVqXBkBHXpg7o+OEC/G+Rp+GLZCH2Qq2xF0VR53bbbOx+mUNXqvEOMsx+1v1+jGR
Ul+T2yBPOhPqHBTde1m8JVN0VI9CYM+bS7wzqXM21GprfSaZn73lVEX0oDDzE3graU2Oa8D8ndYI
cIVO/Whden1VchjHYoNM4Qph9WvK30PdOxYGozm+tdHd/qwjkyUCJLeT/CjQdAflfZn7CB0jY6lq
5bpCZVuWr13T/uR99AzTdDfK+qVJwiPihdfI9cWyT5OvIay65WjqR13z/1axcRoqTMiJA1h1hcGT
rRnaQhPlA5r/Pq+rv7lMSD0RTtR5m8i+LnOO+UlwMmrA52JibqOw0RYqRucRxfbf2nd+ojb/qtAv
WRgoXEkr7NZeg6GX1xbHfLae8QZEnLQNN55L875LsCVsA+6s+U396r1NmnMeJ7c5pXMuW3frjsND
j/VtlxgviFp/K3VrtHugUZVCvOMjlf2DmFM9vat9OtNgwJMNRXsfJxNg897AmMrU5O8YqP5VF/+o
C0F0/8jUhAL1kyXKixinknxRef7GIZKctvFwYN1E5YBQsmCKd2iBYSf7ajmvkYRjwU//KtNRM68e
LR2uqmweQSrfQ0rSVg63zgJB78FIGNM/lPgYYPJyyDXrxh75xKqiOqlD14pHeBButSFjWRmVgXkG
cpRLzyx/GfT/nkfrAgcRY6txGeIbuURRAysQjpqk+/F1yv4MSauoZqoJHUKsdVpcpAnJKmuOmJZd
eE6Ur2TCHHndBeRYyGbj3LrGdPRP1mg/TYjSE0O9sI3meOfV9SFPxB5BonvRlLeeo0bjNMEP/Dlu
cwx3UZ0WUbYXfv8cmz/GoNFITcI3hoxslPqT14Hm/1BFN6cynhsMGL5QjTwbXk23u/lV155K8kKa
gNc6aU82lixWUh7axH6KEEBSMDjJDAi+3ZM9Yk7ICDS+1/20tkKV7Pf51XHkp+nXt06KHaPB+Hii
Yajb9bKInB7p93qfeMM1NXLMgvJnjF+OSrHPmtJTr4mDCrs17nh6O/yNbUxFxirLXtuCz/WDN1Jy
rh5tA2UCXJm/WIDQNURGcUyZxTfJKbDTrens0N+Mmwu2dMTwyNznTb8u0IMKQg+1f5yXRvTJ/ExH
QJzi0eiPJRpwCTI1ec8sVTtpF6fpP4VEA7CxP9FjvrveDEZgAKbjjmdy6GqkQzqheaFCJbTqVVhM
ykGYxpfjIuAzVycd+KHU43WhoRYMCop8TeP9Stu/zkQcV0sfA+hDnM7LmFq/KbCnMgpAWJOoTQ+6
L7/CagaMdJNHlunXVClbzT5pfmBuVDSpTbac5f9moZOjo0yiFkvrw+t9fofwRj6ynkVAh7OGqM7r
j5TKDawdqgtt6t49cGoTVGVZoH6wDL3op+h5eE3obLVBnLqZbcjaKqL6quXeUxpVR0FemXfoBnsh
6maubT5JTa5dCDFtC1vBQI0HM4UvioNdXAPixvoH9o0qmyWrgeoDkJK63nYgbMJ44/D9Fd07IW6d
4alQd/jQkOXyLFVN0mV39ZzVmlQQrE4bC6AI3BIQId/GDnA3FKlRPivgTIVxYHiP3kPmYp3oNzaJ
Eiuhe3H9D2Swwa+mbdQ0W2VfLbwvWnBYSNzI1Z74onLAOZ2u5zyYq7LDPLVJLnrkf0hUwT2ysqlW
fl9PbVwfkb45ziHiWu2bSfyIaqgYdXtWCIsC3zKx06Bumn25wy9pTfslDuIdMoAgKYFEta5FwUVb
OYa+zzIiGkwFv/JPiHBP6Iapuwqt7hXpAABE9OuC4RBUl1xqx3Eyz2qpVRneenPXL3uM5mznzFIP
8oeHrd4gAKo1ucE3Y4W4LpDKaqQzxTd6nLdBS6XsoHSenHkcuB+KVW7cu9rdW+ApSfSO9NbSzjCE
ds4qeUgj78miN5dbYoeQ70XM/cmIwRjSu1+kz/Qj72HZl4vRtdZzcYIjHqhGQ7vx0cbvBhSB6Fg6
ZreE9TG3Lt1YOuwVRobEe3Utg16vMrqm1Dqod7UoguIqV2CCl0jt5iSopTG90Y/UCkmwq0M8TBL6
assWIlAuQPmvZmx9Frhq6STYBXbQLB+FV3F0uy68sS+ZH1K0yiijOg4JIrY/rCtcpAsQjhjAq6r2
/Is1Tk9DJO9F/KJoAlqHJLuLuYSxstpN6FCT87ch3zYslGZ4JoTd1YNy4QgvsLVeV7GNu1uxm1gS
PDlh5zt+Q2fBqeviSgv7j2Kr8FVqYbkU6FPuPoYMGY8athOIQdcMW0/PMH1C7K8w0xXaUmuVWKql
3w5YGlTmWs4uuu8/hWCPpGf2keuOKwtAoqUh0xQDZsffoXCXOGaop1A2f/150yM+pXaHr6lt9Yrx
9Erh8C1Yv+l0O66JS2bFkrLzqJy2vRbV+Ovq2Zp/ot/+wh+R9SQ0I4V1kFO+IN3dcQyY3oFbU33m
tHpTqzJh4bIL+PYOrBD/LJpTT2r78398a/j/N7VP2gcpy0m/MHWqcmo/eSBbu5Scs45yA/ODTasQ
KYoM9QDwg1M3g571MlPPxUbEc4AsCC4U4gWiac/qfC8LqL5FcEyhixRJvvKBn/ladS622b2HmcK1
lP5PmFjIpjlrwgaPUcHIrCyalux/5njiIkHS6aE6NorU4DZ/qtxeNKAq7GEV39VfnWY65vlek/g1
mn9ZhFMdrTTv2WySzQDfrPdC/OVckLO3aP5WqW3WODewb67H4wbD8Z1v56mqJ6nKvdiHT8ri5Gla
8U+hfWkRdqOJWEX8g0860SJZ59OFUi0iHAcXAdRPUbnr2eg2rHBeXqrJlZ8bF6cKFtxKUe3lNNzC
+Ef6+tpzqr99c4xRUSYGoDRzdmFbcvvsEQlXUv3ff494vNdsSvpfe7YwB8sVLapdQbzgAUm3BjWh
T6qFr2WP8RxR0XJ5ODzk4o0f4D9KFU+LDStyp1DuZAZol5tGQghlRXK3k/ZJ25e/8PkqcJqTtVTn
BHfOQOuaUY01a5ALdVmsBf01231hHGaFzvCRHdVMIY1GrDP48/9Fy85W12eM+KByrBPBHMzq0hLH
YIwgu5dCtd2tJ6t713ylQ94hdsqSUkGZGtvqP1TmaDvjueMde8WDS+NN994fjgbVetaRdhfGZmqQ
b0dC1PK+6IOsam3gsLF20YhpIM8FIsk2o9ibp9cM1xOCxkSngI9QF5y75ZtfhbgNEK5Bce0GeczY
tF4Vtp/iWKI59HF4HvnO9fdxjF53C6vBOfA0TftWAASLuIN1OS1d91WDDMKE578t3BCDVAvNJppO
nbtJ3Y0s8Pk11XbmcfXOtOAVq+WRbrT2CuKJnTEsS/+DPWHEt7R7UWtQ/ZIKVOxKdfbq+OnkyOZP
Q8KfMcDDu2J2qUA0NNA/CZsy+VW/oMKBWuLaJ6PeR56diunqPokCyA6yEOmBLjT83Qr/x0zO7JWw
f+GYI2D8//64VodMnEmzlc9WneZhIbgjlGf/gSAVyfpkrOzOWpYBL5TnnVVvpddt1U957CH6z7wK
SKt8EhKZz33A7u1YloIWPqwoLk+WwdrsAQIxQMJsTDW2edYJn9U7h5QKWoPhyYr4P3QFiJ+qKk7D
8Q+n54XO6CJPwANJD+WznYUHZ4ScgXWOedZ8mN+8BDwsIJPChUAfpl2pxymKDl+FOb62WLb4KKur
kMIDIuqxK9gDqOo9+/nRNsp1Djw3EVClgdRqqO+jeIs2zcLSXoV2TtR64kDO6GSlLAF2LcsjIU7h
W42rO+qrjnlmO42h/FQ1/0Cnj2fbTk9q/f2/0+xbCrko6b4MUnFL2ybRN+GzG7UNMiNrWSElWtA1
hhcewboT+a6EA6C9cj8oYC/TUT8kfQEd+xKnzVr1RtXTTZAIVz/RHVKsuXgaAWc+XhkoB5rnZqSA
rz5U1Fcrlqllouh9CPJLM6GcQ1LatN4+D7/8cBMS5RpKM7WTuPIJlUWldJGF3kr28xZnqbWtvZbk
CMpyNh+3do12MX2t6s//T+P/u2yr9uKT+hED1NelA2YGZ/Y+VIeTFmWrxkZHS9GlSPNU4YVOmcqO
+AhqRbv5U6uUt78Tu9zgAnQZBbDX2l+e9r8NGlySBGEKjKj5DFF5SCwmm9S5Q55o5Idt37rghM80
Put8RU7JSNoUs5znpF9FJWoP/q0g/IShv1J7NnV+E+GccExW+QH701eA3fRajXdyPVVXzAz4Ra11
DNVCLb2DkODXmvdoZ1T54KTA2FBbTS0u1mfK0aja/2oDszh1PTkq6y3NedHwZebJOjMa2ji2QucI
Wrxak3jh0ur0e/c8Fzd11Z1ASZGnV7L31ZcW41206ONamJKkhA1Euj/QIRq86GiGYkugzggFVmj+
YfkZXUpnWP+Xrhgzirpt8G6I96Qr1zYEN/WZpomzVyPf8Q27mry/Kj8wZH7MoaQYpX/MADkKLTxp
0vmmkQX7chwJlD3GBlqhvTpt80i1Z3eoF8z5PNWD88JCzUeO5vhVp2Er/GgzgSSyJtU5yYAJr2le
qOOhBUO3FABA5cgKU5mG1C8qKVKRhTRExTZuwonsPXpdhdqpOBkwsdDt2qhbZKXxRnvqPojzOAd4
CrWXBh8Fs3jivQeARk1u/LA0sLFb6BmO5K3e7hJOdExW6TtTbOfdhfDy71pwbIFW2IcfShhQGxHj
csyNQs4qt1h3qJVzpk3izezD1Qha3CDUqnYQe1hOb3FhQl+0do2bH1Toa+RI+FaRh73BnkYCmbUh
yY+j0NrmwwR/FLqe++q2s4v+F5p5bN/A9lE4iZ8EPVZqE6iZlRiXWVltZAIkgranSRocieGmcmAX
uDo07Z3eqtXZ2tZFpjBfZbJVh4nHYiKtNDp5Up/VTp92965CgI7VdNJ/ltNDHSg2h2mthW9crGip
6Emj+S2VeaijI+u+MKpAa3xH4PwWwxkDzQvUttcCDIWyZo1/z75TlAYjuk26+cUzYv1xRZxZUpEG
yQ7bmjZVAuFPHeGh1WyD6hnSkMq6+VaOUt5w4t8bHbtFDAvII/5B4N1Ohcx+GG9zeUCYqOqiJ875
uHyzETVWH84noma8jaU48lm6W24DOzxzCU2P6YfBvA/pz0hebYf60SKiV2N0GvKeNpHlgh2rrwfp
PecUHaqwn0rvlOK3y/WoLJ8IY4zTXoVoPp6//QshLI5/AZHX6s9LyQhLbDr/GDNt9+uMSDXN351X
UwgbOkGsWQQh0Xw6RVnAoaWBWwiV4Zpx+6OeSKLS8on8JKD7OdIy4nto2YGUhvT12pVaYwwIPGik
qwemZbTZSei8a0ZVlTjyi0Wr3h39mekrcFilLXno/49BhduxKXdRWLzLWq547ooNQ0wlUudluVE3
wvKHfk9yHVpPqvpKXaSR9Z8AkCFRkTbh5NcEGSKdCqyy0vYWRD8cl6pOYW3rVKOEOYoB0qIy/Wah
hzwPsmocPJdVoe6V116Mn7T2rkNe7bjfBGLzwpvKV5KhIv3mjQUYZ4d1/h5zBw15I4r4FmYAVr6s
oCgyxodrtr0rmcrgZhN+SF0XawwS4W9TTS+5V57tolgbUIzHjgXuX9StIseDVcpnjb0nFMJirNej
T3AiwMzA9J2eouXM4VZ/SQ5OsIRdRblCJAIs+VERmYf7L5nLWHDg2f8u1FpMltj4nPC8TfWdjaPt
Rp3MnvpVJUt5gkEJZFuVX8eghSqs0fOIaBPr1EiwZWPmnFTi8e/565cCUQaMFazu1jmgPwJNUNH/
gSEeguzKNXrwKHiOEgfxoLt6IvnWlTNQlh9mABYbORG6Ac49osqrpIFhdXrwRbVkLGPJQDoUK32y
FqEI4XMqvgCEAhkDs+EcBTOmtS9JiyGBK6wQN0bkGYTePYTmXvqROWmz0KgF7WtiMSAxV9DPK4hN
EfSqqSoWyChiLsb8lU1gjyAh2rn+XRTypS5owuulR2/GBhEikWH8rCEuVBBzYitaQy7ewSq8TR6K
xlN5Mlv2XeQm+S4uJswWUbDeT7LGSCb6Y3WltoY8Zh0bnUZ36xPqU93/job8OscjrMGW+R038m5x
RU8ug+8NxROB+j4AOUXB6FMLWJISzHvdwj55MJTyp/BKxWXz3TVm1P1VABAuYf9Muzlu/jgJ9NyS
G3tgJqhj5Ne9ZhXWVQlGeiskSrAW8BAk9+g6LdN+BjiCuLCoLdz90rx3mSSxd90c3ObY+62t4QnP
XnJvkX/YDX55M6ztXg+egiKO1+5s/i0YON7kRfgRheVE25+ZL3skG9adKYFwpt1EwLgIMPcB0p0B
CCyO3VQc/DhgkKoLPu0phzBsdSOW8TBTnVq319Y0f5aBQWmNUFgnQ0j9OmMx2lRUfJLDvQ9Yjw1i
esTu+KrLkYImwQDExsoHeJ2RurL+QHCUCT7TxiQIkA+/1Gs/ye6YBxgHQVelfoi11r2mUXHwECjF
j4brh9rH6ISBQyh9f6aj9BHD+ZrZfkB7bM5FVS11LXjLcRFchFX418kIXuYwIVtPO0xadPTS2Kav
6g/brk4vcazFeDClF2/ALJj7tiv/KqweroUsvaepCW8FyMhFs4pnIOR9N9VYEnfFxu6Gg5WbF4u2
yApZpr0hx4vOoNoFOFWsW25lOTjTBttg0sFYWReV9VW2jsrmh/DBWOB8mCdjOtU2kJ6BQcqKef2K
WYqAFz0zL9DgFTeNePLihQ0nfQqdtR+5wwn/nOIoGItc0fgIAVmkPOp4xDEwgm3I5BrGJg97fxl3
8kuLqx/6EGxe4b7EVg+EkhK4Tb/8RT2PBMiYRIj3Rh/8mRgAWemxm7YLw7TFF4LG5TuXWm16syct
Heq82fZ1ER6nnCYS849WtCkg6m9F5NHddR3z4peJvo95H/vAcc0NG9VSKHeyG7MhfmgtUQQ6Jm03
A0ciJVbvYOSRO+dRm8196zc72VqHwPV3OqhumWeXqSCxggp00HFVy2jVbMyua5fgS98VypUS4qCD
HrCecNjYY9Kw6ACBaZ+kN2HDq/Ws2gaW9TajOXUrCClMTrk9+9gmbCSFf0pNetEJbYc21UndoGis
x2BIngWU2o008ucs7aEhF8XO0xkYy8LPUjY4Z6TpI085n4OOeJ+Kydw27Lrazj/6qkG7kXBveU2x
tAIK/4pZ29ybrl3vgvRAwI4klN7ZJkW2u+tkJFdHs+xFAqaZlgFAM6V/EPWnLHL+xkxUIi29tMjK
p9F9zPgiea08Oz2TfyEkEWiZNkBg2V2AUBIa9LIwmTGsmRuE9wWfD/BoRX/+LmPnNQnbqx33K7sh
XInhBJRKqgFWydy3p/zWKnuTlB7bNNXPzmTAsZ7Gcz6iulUEnKs0T/fqSmoaIm4fXCzo9SyWZT3E
r6WFfn+VjDc1aRsK+maDveNhvSPRAQ+I6KmPpbZ0ffnVMQogBLSBMn8SMa7kfaLDSA7Da+s01zTN
trNvpeuwBNQzY4/xtaBK15Zi3Rf+vp4jBtTFEcj1iUkI7Niya+JYf+3eV2NiOp3tIrsKfQhWiEY7
kM0S5PFcjZx6QMS/FJD1uwtDeJuOPlZFiQiYEjJXa39Aj7+IoWSiOY/e4sRD4TpiwhccZkf+e049
V65MrM+CMcNRbcIezmJGpb5PXn4rjfjQJO5Dt32NH/Dp4YvyW9PRy2tEvkE8A5e2wqTQpaVjGMGG
w2pjuxWsSkBaKAU9dCsxOLc8Nj4QaHFXbuZypqOYvmlNGB9MX+H67Kc4PZj5X/R2bkKX27judcb8
HEB5zVliVv0RF8ZHrzvfmQefElWcPw0NhmpoNk0+f8hKe2pT482sQTW9osUMVEKP7SipSveSDS0Q
FCxNH2gMBxGGfnHvMumMmxo7dDK++7TlSArgEuTOKXHaNfodbyIZ146Zvc1aQRNPCx9BPx1d2Yeq
oKcp4IzUI5ImtdmalykYT7RWXzk4vqWbhSt9SplusvsfaNqbYMBbctBeBrxWkOAvln1kSuZqZUTK
CuU2nh0UX4eTYTKD7QTt3YiML32WZ9NKz0GN23Ff4RY7gzH0jXd3MV7rtRGfaNxGefINRkQzjlsZ
NGjDjrGHcj+S0ZxpyjEG5KQ67vCj9WmWzc6O2yWMRmNh5elzWtFHR0US64hR8QcTP1p3lAldXHw5
gYG7NPMfZt5ce5s0wsoQJq4r3KOm4DFOMeBB2eD4pGEbY2FrokOimBq4oppvgFGHd+EFV1dMrxzW
zzJ1j0VLcWvZ85Ot444h6+SFDla45DmrmSMeQM6WJ80pxhyQxccMBPUQw5zXjQEGzQxnpid3L2oP
tkoQ09BngrctASoa5yEK/+C58xfc9nRZjQ0OJBVlSI+ViRdlN50AU0fZBj7seUTmTXrez6ispuN+
3IWGtocX05wwc9231ZiuDS186drhdSqNfJ2gjgMFbGBh6tZC9smBHiwaGdoOokFMo9RcuRO8cnes
oIdgh1OkawqkZcaM0YKJ0dNouzeZF/AW5mHAxwgMPCKM6xNliejwuBb7GvK41lcf3VCth5ZCpWOg
u+5nGlx4FM6O+ysHMlBDZ8bIaON7LqtTrJsAl4V2Lk3m0KV+9Qy6KvheDgt3SualLeTKTtzXHOSy
b+VeDsETkgMx04tkcj3fpBXGPaVVZOFYwtROhQdsj98O8zGhR5Srzbvgi9YMtvKu3WA92dD6ot59
YR576xfjtOp0JhOYwWICOL/DUDlVTv1K3NgxNoK+p7hawMeuAXBkJId8FLjOpDWlW3kI0GNAH4LW
hF6tSmaLorS5FLb/Xbjjty8RL83ZpBDMLnPqvdRRAlACFpA526pyIf4VTKF4L1oplnMr71rC0JtW
oxnIOEdhQLDSzB1+vfesZ0rcTshZq2jRWMZRs0sklZFK9f17NAHvqHheMIPTqIRU7VGXlT1lpH7O
pL956fSbTt49qoZDHRpXW1RbSYEa1varUUT71OvvZTacgnl8xgdin6b+yfJ7lvcwlKtgrs8x5oct
3fKVVbj0F/E48Zxkz8L8ye10XSTDpXbFQcv6h4RfhNbNSg6C9IsUeJNMLuYtQUFHBgdr3TvgJv0N
XrHsXNZur4e0toksZO4ogzGBqynSECQZaH4p/HoYqStYZXuanz/qhQjoi57A0J4ZZ8aJxwzS+PDp
mc2TbfYbdvzJF7iYRhBAZk2nk9CubUNC0wiPdGPJ4enJxKYLqch7MpmaJJWmYWEczSi9QN3eIoR7
6UG3daP6cbvxjBj+YSxw84lT7aM1XFxAMnQDYC7MfXBoBuwDBxeIyN+rf+w7F4MiN9pWgBZMnG1m
O9y4kOnrEF3VkOGGsuLVmQe16IzEvcpo2kxzdM498WkwTjE107N6WDndYATw86WMHDhTxbg3h/xk
WeM6S4E1wCxFG+zho0fMWfnv9QRnHxwFe6MV42copCNl5IIUz8ZBkGa40j4ACrwA5RORDBib0U6v
sP5N7efRFvcEwixTOgzY0fntFaIPJIjj+YuZ5RslgNRin6kGzAuiaQ/RASy2TrtN1GB+STsmV5Pt
gA02KQgCi2vRvrr4TsWC01fijTQbjBtSSLZjCw8Qrh2U7l0G1Ew9slMni6c3qyCAR6QPoDPEDr4j
S9NPV4q9IFN3OfoFKnU4Hz4YcOiptcff2PUPves0m7Gfdx2jmGONSYKTHtDlu2OcsPD7Uk3jgyUY
+QWBCabsQE/rYU/6jBmqg8Mb6042zCwXxpYKd6W+18CI1bSj40h1xkRkf/BaBjKceGl25lY6MsRg
mzksP96JLnq0EvHdQNBXxe6vStQQfdbVa4utviiSHpKOv0F+D/hJp4GAikIfaKtGEV+jnHrTax0m
r4vVWOCpxxvB3m3nMl+C1cVz0ZVYzbUvKoJINlhn0szlKcspPLnNzLBwuhq9ZGsD3M1Z/JhAKE0K
KMcxP+2Zp6YPBQKC7SLQ+21NkWh41VLp7TUVhBsgWQxP1xbVeYaRvFomarcMPdmW6LZ+HbB3dZok
9HAFVmeIIXHShsOpqTympQrSaxeIRPCFDXzZlFR1IQP7VjnTfmrbV8QubIvxXhXnWnO+OIRQdRFu
rXqh2R4hnNNcRq9xizpOkr14//F0Xttta0uzfiKOgRxuRVIUqSxZku0bDMmyEYmcn/58xb3+c7Pk
pQACE3N2qK6uJvwNIAUiYLWd/RQIp/3VNLicYIngdrg2LSYISABWA07Z9FbSNjyjm8BbY1A7g7sy
FBKDuqVgNTGAzOH9u2iA0GA6fs8tMxhZrgcnRaMWR/hGOWivZQmHdV8k6yN5xSlxSu80uA6sGDwF
R/ndJg8f6+KtFkC/wGclO0kG46OGU5QCshs+xd9hc34kg/0oVtYHszxVPIjr/t2czStjaG8LNzKw
YdkhxWNSfXhu400MAZFlgBCdNS1gDKzxDa3TifNGs/OIbAuDnM7e9YBKxEoPAm/H2NP/s5VJWDFZ
Pn3n2djeN9XmhkZ2VCt4TTRZMJMMRQp0HFx6gDxekWvexezAzrJvG9cjgeeGbc1xdTtkA5bprmcl
jY6oan2Lw+R5pEdyKqo7l/oTM9s6ssEIvZUg+10a7TamabX/5nTTsmAF7Z5euAQRLPiCSNsgZnWi
RM2EH1IdyAeg4f1MsO25111iHgN7+D0H6W1Gz610I4L12YOB0jt/I285+VPxZfeUMZfFO81O/8EE
sxPcPqaT1d6bzGQ19zSfmHBT5jsrn3ZkzehzwORs3NuMEMhIm53cyFz/qgbz5xxFV96EYLcPVbMd
/L3NZk2SV2O2Ti7ZUYA1gXTy1JPFDAICGUsct6fejQ4DpGmnTV8n7/yUw/z2zhBtID5gYHnuqkA8
wrOfZoY8VtVwjx7tYfI+QqxjPVDCIoDVqztH830foiAxU3NZTm0WXXUbAomxPglG7Mi09JWs59W3
0pu0sJ761KPe8GD331Vl7dI6vK7DdJ9Az16Z/FSm3LhdHU3rl8IIOtoVt9LFXb/NqXGHlNOWgJqy
wmdKc4nt3Y/LYw+XlHfWsSz+NO71aqpsogA87Iah/SkDSlv+Lu5+y3zqxzlaYh1aWRMOSo48H55T
I/5pL+2/uP+gNEDkvM1B1kz1nRLggWhTTrIs1KIm53Ywa0Ki+bUv0k8mZcP4Cl7tJHtNz+cbrXQe
QPYFbm3oVKYrBCLPuOchMkIrGtPuZwiicQWcjt1oR9i4HHgYqAwWzuDKMMSWaggjmZ+xLZS0c+gj
vfeRRLfYlQf5ttlg/h1utHGbt7q1f9kBzRWo5RjNskeEYnfuYJDF8Y5BzzcrU8SdDcSd+34ubp3B
vonm+sahwhxDAYuG8/PYdk8rBzhbxmskum4XnHlLdhWn1WvIIGBoQ+igna/nzDl569tkfoLubfkS
Oj2M9fO+qJcbSh0dr8WKYSNUx9KK3sNgpN8pnLchA6hNi2GVdOTfejG9DcV6Q/32tBgjKQ4Is09s
OC/JCYXbu6A6l1dKSc02PDnhMFKQRDQfCbPOhLAhYD7HHMYfeQM9vmoPa3+mYIWASpTvdezL1L63
aT3U26995IqWx2JlFHVAxE2b8AbyYV5G10RaR+Yq4OTanYcn0st2zAWg45tx6leW2EHubQH8UfAT
myw6QUwiBvuaV52wP9mSPZjpjAEf97bz3Ds+DFHmVcLmi4kXmpX5x8kz64IPwdFGhxnhClWBwvxh
pMAAl+dG7rDjHhc11lMQYO+lAYJBY/fDxPylbFr2osOHR13yHA08MfQHtHi3Ngdqyu7TcD7oVpNo
2tMfqH2CrAxJJI1dDK7YF+j8s7fDPiSZagDNMJ+8Jps/sdPnZm2R0t4cZGZDLl4Q861Jcl+gvKe1
GQD0eDzm9H3rvcnplv7yYpoBnDn3Wo8cnnls1Nd48YqSQsCphGgMyQpo+vEVd89P9Pr4kgf5zRQ9
myJr8NAGigeD83cc1KtX/Bh5h97KrNFhg7IaNQWLxmCHmYnutD1ntB5bN3oxU9HyKPcdJ4t4CI0X
5lqGxzGLdoIf5cYHjHkT/kZC9G/dLlucy6lhXHvQMJIMZfTQv5RpaILC2NVryrzeeRuQgWX9o4K8
CGImIXpNhaOY/hTQ7uJ//UiyeP7osW41ob+OOFSW2fxUPtYxn3Dl5J0xGa0dA8ZPV17tPMLtShxq
EUkMu7feIcNPAMWvs/4JQOA8FPswTB4QKIazA1FPnCK2BxtQ8VsyOWQAX84MWYILbsLmemCFqtXe
aqc47l1CLU8hTge9rwTVjtwclZJ0e4m+Gog9FRAErT/rhxd8ViCbQJW0ujs7HBuPHqzqdFbzwa+o
ImPnnW/Ai4D1zOVpLBEe5LwHuXPjuPWuCL8H4EbLfR4CRi5Ul1jKwXmOwR88XMnVXTvaO4ChF7Gk
ank282x3RnfMIhqbiFyX9gsM6trO4h0asteTTX2nzm83Bd39XcxUXQGKzI7q+3sttw20zsd1A4nR
GB7G5cQ+tp3gYBfU3N3+sOGgIBF5UICvENYMx2OHMc38Eeuf6nxd9dTbwoQcjh0K3wGXs9bjX42W
1gZl+LE8uXb4MC/QEyJYVYynzAQyfhfj5nHVudx4QH0oI4IITUSVRr+BrN8f+MsEH89ihnl6aKMl
o2iLhEy9vG422acCzjagY7cqT6kD5rChHBPbzBIOkVpIdy2aTwZMWgP3wbaMadZAmGKLqS6R+IvL
ETEG61aW6Tw887ZLEm8SzX29Jnv5DUXP6+pCyuvf+4kB5KTSequlf0PNsy8Yy+y/1TOqUGeDfh+G
ZKYg9i2t3JtD08bPAT2aTCo+mksk/S/s1Pk8/nS8/uAGn8pVzvKehYHL3jAtlrIxVRvlDLV3brc9
DpABO5ANvPuKpM+noTZBlWaqz2oauFgPm2r/ZNGU5dc3tHm+FmQkuuuemCDwCcWb9aYhlHA3AysT
3pBZMsX0/MEcW8tr7zqmKweNvU/K+lZ/pjfmIYVhJF/w4h8DoooiJ0FmXTxnPVA7jZEXkpEtCJla
qIL6C0E8ZRxem6V/LVPq3gVTt7WSae8SUctfkPY+UG0dMKolLQ8LLcIXix3Mj3g7ncoIpl9IWJw1
3t+Wkq0cgZsvd0N0rY2FGSi9b3ottxkKzIHSR3d5TgM0DIgc7PD8qHc+ONW2JnQvERY0necU6TCl
k5U6Qmn2e0rCdthuqGtqRyK4c9VN+R/0ipi+HkNEPR+7aj4kFlITmE9at1KOypmeVZlIA8Fs7TF9
TjsfcU655++H8wkb37EQa23uYrohKu/NJpxNGaOLzBJEY4axkJSuzzOxvEw1KoaVmR09SD2yIuy8
mJdKVduM33FhVy7vYfS+EgAYbu3yecQoNXGXLOdK5E6z7XYwPwmbYgRuKCVcsZ0sl9YvhIdKUrQ7
LUqRXD6ddaDxca8Qs4xgUA/OU4jiltyFPp4DXw1/FGCfaY+mLHDZPih37/TAMwU4rxl2ISCXMzwo
ZIird1pVCWwfahJ4+b5NTPuCVh+LrrdKWK/EtM+rA8YFn8Q32FAWmBQRJUTBEZ/yf+5PlnhDI3WB
FAAPjqr3NqVTxrOmazSFZQWt6W/LDs7Nl6gIHxXScT3lsCNxZQVTCU/FTVXQkhc4tHIF8rO6bZ0W
/Co+XFuKkZYHXE1JS0aeG4eaI2WZHyNmEdstx6rtycGwV5qOsDoo1UBJmrYGFBcdzADNQlnNhe/P
Z+h/nI6oQ9mkRkkF4hvob0iQdc6/5GKwN0ryOzgDOllJRc3KfEHE/m2lci+fxp6Ws1VQpEgYJGbv
JL/0SdobvN2VaMIn1OT2EDHZYnl88iLFyMQwbDvFKOwoHs/0kh2cDp5VcIBFeqIPiXnHExmVz3Fh
zQJnufYM557G9o8R3d1kHI5dsznOyE2Y/k+yR/+KLURekkL/X839nK8PDIn8EU20TEOvgczHKPKR
knICo+srbgqoJeu+onDfWUTjOU2q7CecyyTvGRrbluXqLFitcf8N5hhuw8Z4893hNmTdEs/Ypzhv
F/lAusbomaeRYS157yEqnUyttpNLHkFOTRV+2vusf0jYjc6ADXXa2M8jVF/7y/b5EPIdk9LnQtQe
eOM1RCXs5fgo2q4ZMtN4NPY6LAVbPrOKDzuG58HyzuJk5c/IpD4NRgX19Ly5VVRox+/rmN7HXYzL
n2/c1j9lNs3fvFidQIUzfoRDgBIQNihOEXOQT0Nt844WrtwpH4moKdMS3vSvVe3d6oBwRMtmuGQP
Sm7MDfSpptljjOwhP/RYKp8QiW1hp8mN7tQlop2ohUaRsx2BwAGMaJ+kWup+Q09UAiSTkJ6/SwuW
vuUfZt56JUroebnGJqAgqVPdpdnBt6tdsLqvbCKdWbYUbSgHlCbulWg4/cFwn9sWIg1VLyOhFyeN
V1rFkF1zjeZ2rOotrdPXM5yclnONHCgVC2LhsrQeE/ihk9/eVI19h34QbIUO7kG5cATbGznas5ui
1Zcdlg0SzKDDaQe01dnz1vBVxaGDDP8SuN5LhyOII/8RTEfUtHo7jP1dlRdPTZc+KqbzwuB2MGxE
kLyHGvnaKax/zVb70i4boNX0kaznV8J5CDrz1ms2bx4UNyXAWgXf7j+jqDp0GZFfs+QPG8hVdv0n
7P2PvqZP3puaT7BmfzuaOfV5r3X3SW3GuxIlmbbFpTteB8lxeHTz4hbC45U5TWCS9l05dXds3lOJ
DKrpGM8Z6DjzAu78PD3hDFfmfl0NwNTaAypFhiDe2rAWsjzK0xzAtyJLP/KhIfnb3CGVhWrc5oZO
55NRxZf0XYHvQqKqSJ8zk5LlxokBhIRwNw1wO99fHpI0eCod9+ewhD+qlm52qlsIxb3nEJuVt3fL
ehyq8E9X4NOcBV3TKLOuvJGB61ZAa3hUGnTagD2WQfkcGesfm9jRKtOdQZool0hDxNEc3ZPigQxM
jcHHDxs2jEtIShPbI1oxXGkmFwS+WhsYF3S+YeKo6+zJdU4bdGV0w32y/DML6wdP8KtYDCihbfHa
m+EJJQPnEmxqCRBVYMs+m2F6YCYBgEnjEt8s1/7C0eDQlBQxFcAMFKyDMzIyM1PYDbwL3WLIKfG5
OBe4Y/DdeAuKIuA+I0W1mzD5kJqZmFMecCtn6GADeMVsBzDC0XWk2UCM2+SnpdAgh3w/qljwY7M8
+//5qc4MXyvqCRxp+HrKDpHQUWdAkD4RAVTkyXym/JFiKO5DsJ+8MgIIB2hv3CBlPWVHZpKTXdxM
Sl5rBuwMz1wFVg+gBcktXENdhJvwNxTxDIqQw/NEFw0AJsFcDXKXv3RAFHxEmX1vUEjclCWAcLfj
ojL8Cq64YuXRSMJJz0lBMNCEwJeGE90cNm3jx7uhkjOiZ5eyZAmuLpfJM4RNeQegJZDiEk5jHOmY
uLdWdMnhMkasp/h5I2XrhB5CaiqMKdNK84gqNkCK/g0VaktGPmGzI0Q66jhCPK3b9k30RwNpNhOk
kANK+zm/V6VvVc88KDSvpzu9LUGwuPhw/akYBv8Sde0H68719UB61WQkdfYNw1urDCGw0M7ATVbz
tBXBgQVPo9t+zXHv8w+5Db0K/TJ/rZfHFjFi6psIMEiLigS1NuE5fBfhg0l6UjfLjhx+p4XnF1Ky
5oni86B2EUJS0/zBCmG3hUn01TM7p+XTFddwfXy1/gurfgQbVMp/Hj65Ct80IV/7w0mwFDuBt6Rk
RRkoo91EnYevUGzxm/Tnw+yGvMiyQtlBV1FBdoI/Qx7lygVnMgnDFYBYsHj4UZO+XUohZ56U7dAK
VM+vc8asAbM+mXl7gqToEWnw3RHxXJjGCyUMQCnHjn9b3n1KukUCfTSj4ZbGol/ETQVx07Qwn4vi
N0q8e8e4JWoQWUMOU2BDpXNCFueggo2qyM6BFNKX7oMWcwhWelEirW+H9IbpWvvJPf/Y+AYFRGoi
+bVHppu1zUEGhzWjjQdqIuIV1ZtKyWlEfuoAz9Vs93Q/W8EjzMpnWRfFjRm7XcOQGQnzmqFDwnIq
gJaXpOOAve/GxzKqju2MEjtCX6YgE57cKcurzYZCZPl8CTLRfZxuPQYsdnm0VRpRFPN9bDigUXX4
wbLSpnYqhjf6DXeqag9e+LMYw+M5MOmtEpzNVqLOZ57RGIG8irPu7CduLg8KdSSyT8iD+O/ZG+/p
nGgTX21B/Cn3yU0LoKFbiN8Un8QqnZODo0FiBDa8R3djR+9goAlcHin+PAWvUQPyQQE+LYqPLiO/
dfHobG4Vgrw5eFT+wyooKKiT8u6CwkHTKdf6mYB87zvUoWAx25SZ4rMaMTyAMHdq7lIHNTYKSeA3
U3pIfTgHrrctkmCrO2A/MA+JhnciQpppMkg/5qDy/BuUXKuNXzy6Qo0BXeDg0XMeGOPHhUrHASwr
rqfoz0DRDsXNvYeBiz3roaL4m4ybuxmmLbJ1FIXDnZdGOhajR/XI739VExAxxuyc1iekfn7qcz3q
6WJ4bu6NPN7BmqYPmv5NSoe8UEFmYQeoRLWBM8EpVfLgOdbr7CNw07U1Kh8LExLyFb31P00zHUHa
rmqHSG39sNCSKDxnxzvfmJgTDldDxtCaWFf/pUeNlfbqV8xuuyAT0Yb3a4ugLsSK0QgPaf3FnQ/m
0arehD36w3qx5QTtvHvbQnZlk2LV0CkmkucNm+tHT0ELUSClisjWbAWxEMlgK5jKt00IhtRho7y/
I90WXsq+oX37RhC7bHkHuUNX5HWq14XDvYkaNGl7AHji/tsue8nJatBJkFuAO3EYzaP+oFNlBcye
P5SxGJnKR9JItgMi5egkaVdPlvK6gj6wfuNfQpAgch7SSObyPvXf4m45KVmaCVe9cPNvjOJbBe6h
Pd40GFrf+kPjU5aGJ+Nsf6EetCPuAJTf0FOW7gb6O7i8SIMtMKIz0/CM7p7KxApcFpDHNImO4onk
YXqqM+/EWPfDCEaIUjxyX96140MLypsrJTwq2KgQI8MkiLOZaQZDU2nOQpD3Z3sAobU+6czZAUTq
GIehfUnnYiT6tb0n6SZbDxnC16v5Y3WeGVmPk6h3Xub+O0M1nvuWCiNy0jQOx+CMofvqZCnCNQzq
yFNi+LeYowHzGAEoyImUDcwfEJyhjj9CjN3pKGH/kSgjs1E6Cm4iS2VvSIG1n7CcQ6TWE39wdvLz
k/nGtG9s8nRJU1WB4vcHjILAkCCl1/U+O3e7NKIFlyXjh/8zN5g6Pc0C2ivkgw0rkBYvpexfcJzO
/P/CHe6IHdez0/kXNobf1eYtpztlfWPbEInC+yAuYVPIvyjJ1BoTeSSA0nn1RfKIY6xbJAvgVnJa
iTVo+rogPgIZMATcFjdHdjKZR2RWDoIs+DzXvcOudvE/VTArPz6aJPL8VjcfmxH18OzFoFWgNSKZ
zaR61zlKn0mpB5pzqLxQdNSdc9AzdgkQF0kEDaXMrzQ/+ZlYN3xyBCGghQ4an5nYQTMwilD5lwBt
kAqcTjIix+iHspjK4V1gY3sG/K7b28D4CeqInVAVvqU3Yw7Q5sexT+ddXRF6mGSuKFNEr1WMYh/L
rZA9XvErWlXl4sqPszGgazy75S91LIq41mo4qOXyQ503wej8/n9fcFEmfXOLWRysiKkCbCrWnkUF
S2TFhGXosIzFiZ5H2wWcrfZknjIPXIScpTPt/bp8/28vGObHBPSGO1K1UydNXSnu88WasI1kMQ2O
ElflzOs4e+xxJ+q3GFnuuF8tnaM9y29P+kYzfdVhhX7Lu12TdPNjvql9LuaXB/A30msKOMO98APi
oinwbpqqe9Ch4zt8P0yfeJVd9RSSs1mk5Yhtb6v88lr9PN+Bl3PztH+G1ZdJ6q3QWGVksl5CSgK0
BESSNWEVERQgrQGD2CAE8dpQJuhW9jcQBVH1pdhIlWZ5Ptv/VsoiQADIhJsfc6RXxD2c50y+UMCv
In2kPi22YJ6aBxiG1+JWiTHBlQlcoHqBgcawQ9km/DmB2YwYsQDI1E322mIKL5sh303WD25UgFFL
0VanaDW1GsPsA5/ha+J3DpriQo6qgkWuzhfCWELhdvqKkFDCvJvmfUC4u4KsuCltT+mzDXUn5h3p
ztIpulbQSM13Uv7Di4xdCw0p74Vx3NS80r2MKbiEHpSG0fgdG1VsvkbStMRMD9yQXKeOPGQctnkd
+PcBMzCEuc4BUzr4cwXIcf2lb52pDCrNy6jMmcDrfdKdBu9So+JS4uSwKhn0ZAXsxl0Cz0avGdID
D0YLxo4Rd1cTi6H7AQVfMCXwNyGcANJo/8XvvNQOsULof5i3M+i6thonk03DDp4ZmACBaisrfDb/
Mun+WkEcpm/tnj36CISOweG+5obpptnWQ7wdAP+5MOvKruI2VfUdrIKu9e+cQHpl9ob3XeTuzpwf
F8wAZwqciw+TMdeJlCUHcRtbuqezVt6DozhRaNTa0XudZzR5UDMp2GXhB+VyzSkeqIj6xDKqgnJE
kSSGM8S/7noMopu3xzRG/oBWqEsY3VwwMcdlrDaJT05ALGhdod2ZcnsMzQZGlh41m/N//EvwIX7i
XKCaOLwD3Mru9y4V/HPOvCq8Mck5ZtcyHZjaZAflu2kJpxsueRt73kF+w0L2heDNBYcCZNDW1W4S
BMMrWAeAntbbM+jkpqAfywUdPlPeTWhtxeaLRJL31m6dqYNS+W29T/m/5oFXjxmJzp+hbwu9xNig
Vwwc5d1c6pNCzYGEtPUVeAw4TwHxMuNGj6QQXoRlsQiG+OOLu4IqctkXnI8GMLv005d4RB6D/IU9
wxelpdRG9zPvBMPvDOUvBQngR3o88jMV0SEanL0VlTVCpBUpUlAJzpniEKL9Kw/SWVQZBz0l67Yk
75t6QmMRcREqYXJ7bpFQ/yiOc/KuQ8VGEq+y4ESUYE0coQScXKeAap7YbnlPlRCQr2LqRlaTxXc7
RToGwAarpIJnQ7Yhl44jZeQJs8AueJGRnR/IjeuUI7H6tIe0T5dqFi1nwp6ViFXTcCtoiUOlOjyn
YwPtkwZatMauYprHkHPLV4o6K8244Md8wQZooVgGqlyKrJQpcwoB5lcmi5M7tPgMfZBydMNbBArr
f3mX7H1crZ4Hs63zSegoV/L/49v/1bx1dqaZqPYs5IWAtiV0VVrtF398kH2dfWeFrJ5Sa8M8lZQw
M0Sk/Oov6Dmfo7NJhTuITthrlZ+VjumvZgOcF5aBMDB+DytIdZuAIOC2iQWANRfiP6KyghEKw/Aq
P6NPYB+pqq/zi6gLIGODQZemcL9D8PQmaR6UKMl7/hcdXUJPIruGEjVRArvmwkdhT3C8PFUIMN1Y
/UthO29euGPFSphWGaYCw1J28aXIz2Jjv2YyZwHwaeEcuILKDbysIm0OGBEPFFi7UPQqz/Ju/OFn
y0QGinfa+bwbe7HkK5Wa4N0VFRGy6KM3vnuDw2BiBhRnEZ/WuoYqdgaQhJsSo2MweuFx42yO3pxd
p8jwRVEJEaZDVK91r/30XhQOPgGvS3cAfXbDJ8dU5Dq+MJv8muFMkUEH0nBYp/IJIsijlVdPlm+S
v23ufaijuR9SdjGLl7hF9pL9vhb1VWnCm4JUXRvrW1KNfxKkJrPRoubldr+chUQ+XGOmVGyeCqd9
bOcMLn50iNC/voRIHSS4DBCrHuqX84BviDAQkNnvoWS/qiiv5U/O9m0aRDSlptd5F/8BGkcHFaJ+
1zbXIEjnXT+lj17in8q2eVzG9oYBCPdN7d23XXstilTRRWTWc/xOCfM9TroXFcj7cr6dBjpj+fzJ
t99Vi+gLVKmi7odfhJ/KQJjDdcvUq9sgXO5iKQKgnNK2WIHIFUd5sGnZHPpj1Z8fsta6Y7O/IgTM
HKox5mzb2LFw85kh/nWVDcbzGCWq9R38tr+Ze/hsKRKJOa7MNRJi5wT4IRhiamBWflJe2I/hJ96f
7P28F+jiUOsvwc5UKwiKlWpfYe4hLzEBBzUq5rDk7XArDkTUNG85YUPipJCmSYLTTXMIzZiskUMS
egFdOU31zASAG9sKb/GLYtHa3obYBGQpaCFRxW7tbkN2qeWstyWsn3D4YBLSKzLt+81EPxvrLDec
pLQZjs4d/TRPF7JsQwVjdax/sn2JHcDcQRMBDlvXu0cjr44u4ultETJfsD5OU3Y7+8OdB/HjqkEm
FwjkVKzd22C6V033LQblSPJ4KatAfuhgAQzSkRJqZmbOk03RbvQ+FOPSuy5m84HklT7n30jHfi0O
s05imwmK5TMF7ncUOB/rGN3SAv/VddZjOnnwOIvThkriOZmZxhCYpwQOsCKbHoOZwG3xwB2ydVUp
jkYY9Avw44J7VVs1Jbjoe980JmaHZK3oRK2OF9bvRMzjuIhMMf4G8+OxCiaNnGvQkoEA2GVr/9lt
DJIgo/tR9udkB0L5roKok6MFTxxZ05LZNfPFRrvwHkN3/XKJm5RZ5ut8fXHbRHF+5u9BMpRjqJZJ
cPLSk4CKYD86fxsg7GKte+YQzZr79hFGzp7u0+O8FpACxvcxRQ0bLNaYN1thjThDMwz25/klh8+w
WD/87qnFiLJLZBvFQUm96oAfkQ3GyCkoGor+TjXQgL4GQSoi3icOTrMmVqTESRImXFZoPbeWUtKy
KTTgWS2SdGb3XOlrAdCsuhdWvCdqxtaKTSX8kJTMzsYXxWYYsSL/kmNU2uZ671FaHzqYRLKVZhU/
VWn+k/AhODNw3bjuu2nrUIDJuJm4/Oy1Ce3plYgKB861uH/xYqg+E/+pMszt8de4Fj9v7gSvYNgV
HCzUFTiLy5D+4zqKOpO2O8pUw5lKuuQHJryNqxssK44EwghCC3LSQo4roCnD6r8U+oUM66EFEvEd
uoh8RyUjcnzsEdW4hxbRFB9MbAmf9axULfApACpKIHCx5BgkD3yXe+WNL+Vna9xp6BM4AqslNQ1v
pKq5Wa5b6m6BRPZZU/k7kWFQGRyOylV4+pQDNxMVyB9Giq9ZUKKjy0uqX4qUMPP8Dh+0LWmBtNBa
iKKTMYQPQpLcEN0BppRSreATmukHff4bJG8EsXPyeH2yUmIdXSbwVL/MfDo6FOrPOTTr4XmUCqd5
n0FXLak38xZyfL9AMXwlV7UIjPB0hGjIMyoiISwsjmM4/6HL8Mrgp31avbAfgVAX7d6hZLJhcecG
iLlQ/HKpn9r0ZpWAaqpXbw68UR9ZV+XVukEQ+wmFJnX3cDvKLymvo1zQYh3FxCoQbaKt6Gk+n0+D
8WU2wVWMPLIg+gaogfbJ956SNztDKJLCwChJYJXQxhw9KEB0pPRVUHQBvvff8vKngCQVplVbMYEa
sCWwS+LgB0lTwdvkqdmJZ+9bGwpiH/uvrl9gHxke/HbiPFIR7RitDjjiJXrpUDlCV9uMQFQ+FdKC
yrSQ8IiOnDq5beffqqmQDNyInipvyl+rfsVdcUl5lYD9vdDBSrTRBvmR5edTBT4JQtVRXGGGuGDQ
vFqCMlXJuE2wg8EnXsLA66xbPA+7j1ylTt/+d6QCIh25bljObYq6G7D0AJw/EdqSGVP3gtMLLxqc
e7CfUn9AvvUfl2CuUlYajMb5grSw9/J6rwKOVJL4YU8b3IperQG1DcpL+WgBlIUoVZKIKJcAZ+qI
4mr6h5Xeg2vLqpG4cVeFdTEnymDRpJK3YOuISFBE0V5RPUmEUVX72H8D1Q/weqTjvKMIc0arGNin
qii8J85i19f3YDKq4wsLR5391rLoF0phZlHr5lu9+U3irVQXwqzuhRRdWx+41V5QLATy57dR0dhm
7notiIFRCVc+smBAtbJBPQlsxh5UXcGhKMDb4p3p/Yuao9uXoWdTc0e0B3LAT7bxowG14ABA9VAU
pQPNXteLvBCvUB9qLqdURUMuWIJf+i3kzPpFpxSb1TjTC2E/N8xqwH4lrxPegeKJ8DWRbHwnODGX
O0FdRvxobSIjorvD2HrLeqFGp88VwmXlfJeMyHXCQOhw6i2kQyJmazZvJoydEeTUK6A3LGiXZef/
nk4ZyeRC9Pc+uO0JYnDt/l0785o3yGNmHGS+cJu8mY491RYTaCnHtt8ZHuoam+leZSUTWsZwHreK
1Nzk/Nso6l1nm0fhPD193UzRCS70pQj6CM0a8Q8XTcmW6RSo9kIKm1/OIdIoZx/eDZ1Gk58fB2q2
a9u+6tJa2SkcHvoGWHBI+tvGNH61fvAYW/Ru9EhCDWgrqdQRAr9OBTWnwTe+WxeeaAeOohpZh8jW
vHwbecMA0LZMr8+r+2dx8mU3VdV9Ck+vb6eXODDIFBw0Jf2Gcq8Vo/3edsyDSUuul8fMUO2oIVtI
xLbMtSofw3r5WZ4pjju+PArhtlMGiDqNR4E4VTWiPNRxduznoYvRGUNRjYmpEMfvLX94F+RbRyEw
R9xEhxi2tGkBsEaT/WvNHeBHuKHoiS6/kE55Hvz129lUP6rVQxvU2NzIAo+MURDiA5/n2o7oJCzN
LAaeTJCGQ54+9Ko7q0YIvokeR6/4Nh3rLkcYpFjW3WR3f1D/QD1lzSFgYZg4+85hTBnoPSCdwmDq
X7WTE3hmLj0Y1vnqzIRzWGPKIIWXGD7K9v2zPS4HRIWYL6pMt4YvkfgvVvPluscz1gg1zar6g9Ue
qVDzRZj2hUEkDNAYHoPyFgMnbwhucR1TzGmJK8Q7oqVKlhCbpWKHiHwyijIgEexczLOhWqOA326q
j+WmoHhMdXl5RhiEoQE+bvgrglNAOr6wcXQBrJZuQzm04EQq3WxvHWvFSEJqa5qH1034fxxkYVOM
k0ZrU+VHAc8M0iSJwQrBx9R6yBZzI9zkRIZXpdbpEiHlvxXViQ7MyWa9ePCL7fWv9da4DeyjSDYL
qnmCz+vSu0BweYVKlN0yK7466gRxKuek+SXLVR9DmbQYumsGM3l8yWgLwfVNoBGOhTLUegOvTbEE
cyOIfH7NG04gGApsufb8Dp/klXtp4L9j1riZhb9TjUOp9QbKWMqYj1BlGMILLcm6GU5EFXRiUslC
Le9b/nz4SbE/QjdNr9GrT/K73ZyfhNPpYmFHu8u8w8EgoQYgx5OqUsEKYd4WWJpOCk+HuW/wC/mm
3TmQD3/ylIIpxHZPrISmSXhLY3oLifvejuDO2EJVomZm8HJtvjkWzadYJjoVgczaJ2Y7PJDAE1So
LYAbnfHbxdAfZIb5WKYM7fuAKBJ416vpVm4oSlrosIw+A0hxCBatbItf3hCcsnsmeFj6VBesajFr
Om+6a1TfTi2RdtTl7z2Ge0bgjAGZe6v9Lly4rn3c/4sHPlZbAU+hsFixjwcqgRIR2kRjZkmugbEy
zlZXwsBmScyYblqBke+hBnar/nNugbcDcpXWWb1n+bMQHZszrDqypRgut8MwOsKASH1RGdwjF+gh
IH/ZxOiKR36KirBXMKcivDmTpcPjQSch3xx7GNo0UWGjqdeoqlMG/Y0oHGQquw5wldQmZT5lbdnf
PemH2jL1IOoUHeP+xg+8o3gFWUP9YbN5VY7gkKOq6jnX9U7hCyGdyi4CAcnyuZ+DiBmyTIgcbfVh
Rhr9cofyu1oLeOYlLczDb7f36TVJ9rZB03nFZCBwPQKLhpwhKoKj+AmN94knwwvpTlRQ8gm9mT64
BaxhiTY9ykA0rTBNEzJvN00fzoJESVfcJMpMMXcMSzukPUvIg4Y2YE6wyREFBkeAVHxe6D1unYd1
fp9QkVF055DGz1DiOPMGwwYZm3wFBrxXCQlZ8ytlEoW37FUlV4oiBA47Ql2sgkjEIaNVCuGpu03b
6KwRKPJgKvumNzn8WxZIEYVyHrTYNgeBfFQy2eIqQ7mF+4dijj6HTa06PmO/thFJTUho5kH9GGDM
gHC7hKR84f9kY7CHFRB+Ng5HL6E7gXINKYtwQcl+iAjV5vhGQp7EL1/zcw29vMlufDzVFK634Qj1
Du7eufSeDL/7yVddNXR7WE7ARH6wc/PfVuTQOvBFfnyV+d8d+yMMsRRZkp0iBOwZa0xaltFRA6b2
pKo+QpczuWBPlrEwMrc9Uz9Ob3lZshUQJElXn0x0nnK4kBiZSwgm5iqne8meucltTgv3Jglg0NPi
AzUWOgbm9AKiL48sblV9OPP8U5XGHKyYbTsUl9LOSEOtj/o4SPB9Fm32nUuPIUAcTzWB4EyMInWB
SYMVO0EhQR1NOtmyC8jc0B6ZCYfN0IQhAYnLV2v+Vh0TOMd3qMrOEIuJ+ywG+nDqC1cpFqiei2xf
zlwS2s2IeW4Xv7qfqL97I3pzpGf/HT6I+FKvTU3U0N3pNNGrZqLL1H+rwF70j/zMInwrOyZCNikU
Kr+TG+SFsoXq9skN0CbUOoiTllIkHccRsUdI/eiu1icPCGSTNCnLDyL2H2dPnSFuECBF6d2UbOaM
XBTrfE5qFcxqTqRgVD6FnnZUqN6kN1eiqo+9T2nGbxgqJN6RwNV4/cLTgwDJpfpDfOiZ3wgJwSJt
ykOeHCgBhoDWorMl+HrN+PZPUZpVo8o5OWjJpunfrEc9K76QXFSayqrioGShPCePIk4Ra1J5oI4A
sNwCeWJbG4btMZH8t79eT0nxTsBfamwBbHW6RV5MqhlqJpKRKpz4flMcU+oVoiQyK2TfQC8ZXPKz
eScUh43A07ZM0kpQ81GaKfBM3lDPgPsiuGBNy4pGEw4q1o0akMsovji65fuDeqS9d+2hi9U7l8B7
iH2/myy0PHBEl07mv7U9WkOIpsOAUX145Dj4/4+yM2luHMva81/p6LURxnQxOPx5IZIiKZKiqFna
ICRlJuZ5xq/3c+iNqyuiHF50V1RWSiSAi3vPec87MMQlLprnq9/yM9KsVTSCYEAWv0WrrC2PWaXp
0Wk4hifIUigH8ByVk1QOOsr4pN9PhfFK1tlKB1iMBI5Aj+k+ynkwMCuWk8fQ4T1KxGJ5hlDEoPtL
jiewFyvbi3GO8JYVpPW8/4FLM3ICtgaW3T1FvFJ3KM+PEKMeppYIjhQBBwGoie0cAvM7nT/F4lCI
3nJImJimtW6hb0bDYre7NKF6aZ2SRgOQnzVmNnB+ZQcTeGXugF86McVG4qDgGM3VLGAovoYuG6H8
CC8zT5ZVCan5XgqNqbDOzMa6CetB56UAXSnmiJYAhIBNn1vSTfNGXhJhx4l1RK0ioDbxXOGFp7QL
ivaOx3+LP8djQpnHJ8gGIHROno/cVw0rTY/YChfdsVvWBx638Azli44oDPOlO3soWm1OKXayvdlq
r80wfMexd5Df4tB41NCKZRk5s7XLKT9kWchFdqO51zpSqvArlROsaCfs13A4Zc+WW1gUzqXtlvuF
JkacVELdPMK6uZff003tWv5cNgbZ/wXokoMPUCwah3MwqUeObPAE7Wre6FFKtoytoDyJ0kOqX+YU
0zVJXu7DUnT3FTBkjWNAPB5x0wbLoRgxcQnlpBF/5x41oJz6IVntYuSI73LJacWKjxsqEINuYoBI
ZiTBVx/rh4XAL8qVLNfugJHRRhlXruDkM0CD6+iy9EMjf6kXhLCVKCZTimfZ3+W5hrii2LxRGmZu
cRodpMVMkvGP05brgZG/GFYvrFrnTZYEPQbNkShZBQij7LpzueumFp5jhiMKT6CoJ5oduUZIgrzU
GA0OzH2lnhWZIhHw6aDwsmlD9zoTFLUVK3MlR7KQAExtOJvII3p7kmpXikcaIwY/HkKIFg6fhUl7
TwJWi0mDfVMZP7lZAyoBbCLS3i90jEzz+pUDawG8oyPtmBrkm9q2k1ZYUwehijJP6yEheNp8X3O1
Isr3BsaIalv7GSmksM6ZH9i8bgPajtrw9sJXAoORGS0keRAhCFhlRuQJy27S9SM+iR+DtpwN9g6h
LQxDEu59K/xNcSCgn0BCtWbv0ioizLAL2x2j3R+RdwntkeeqQdVGJwz3x32xS/qmOEu1lcptNABw
S5g/rmXuBlokozLlf4QauwQ7hFCsBH6EO/pmFdFHlBcP/SyJjOhjeAuL3FrjIg3ewBHJRZOAcJMP
9kUgA6odewy+Z85f0pbGQ8/r2PcMqL2fqGK/QknN6S7vtZQKaq5P3rBc2QyyOGVymNNrsXPhFXkr
J5esdQgFKerpzAyeUMXsBVnUDBPnRTK6cJMyyxw0C+lir2GEXV4HJSmQhSg+B/ZJOfmkNp6In7Fw
iTVpVCIsCyY7uI+bFiUU6PF4lG3Ki5vbMpv3ndtBTitPLbnXXqn/ykcD5S8zCuHsyu+scH5IE6jU
MEeoH2SubDM+kb8isL1Dv3v99uqoR2R8QYahl7bZxGkQrholcBCudq+7o3CA8HR7dVygP351VuLG
BjFOul7IcTiaUHFROrJ45Y5ftyKa7Er33yaOwIoT3DOHY0gXKeNe6WQdnb2XkwAjSwG8asQ2HFHo
dqJ+33jGweUUkWVqKfUgWx8ZKveZKkWArGF3Z+LvLB8lhp6cXh4O4U4MwzZj5iYz6AqWAUenbNKC
1rlAfIAr5O8iHKKZSAMi62D4Jx0zL34DzScLzk30zZAVCOpN5kfIwtr+TlKG7MBfA6jLAd2n/kkw
aLn6iHd9KmpIfi99gHNkGe3GbH42sxZAJTsao3W6ih0QwzeBfsGFC+CmMjZ5Fd0r03ho/ebJKb1L
Vxr3ST+z4WiJhV9A+Gp6JhI3tisT3410afeZm1P4s3VOSbUFXUqw3NPGrdbELwXRU7eke+BtH6iL
FeSnqjS/kwydC701EHQTUhDZmX9IVZF/JhS5uWlt+iCHMjpPWz2q32cHs/qb2CugiEfeK++0dsO3
+xmd6TucqfSwXYD0qWPf2heVtZ/Tqt9gs7XOTdI1Qy5Mi9Jnu7M/3NR8Vuh2CWvsWdW2u3MiP8F/
e/HXE24iWyuwPTBojUhcHQ90I78GJBUp5QABhNjANzU1sas1JqNWHmLRYJZUM/BNue346rXzytI0
HWkHi6cqKYFJRQUwzinu4cyeGNQmsN2co+0NNCLhSGE14dmGhfC5Njm7+8kEAwY8iNPyscOdF+85
fZcY/UGrzOi7sAkZd7qeCQ4AKQ1G+7QUkIKqJiBBta3eGj/DLihLgj04IDfd6seT1hUfGeWsUcTF
2liG+8rKT83Yvfdltk+m+YdO/tccJGQ/wh/YLuB+PvpjL3fAsrL6MuG+daM0p2Y1pjA08BZLRmXc
e6k5felYmRHloC4GRaKj58+M5cSDgNqUJXVXunO+sdwcMofebMZi+nYo2FJrMFZOlOHGWwVf00L1
2+m0AvZYYt2lAnJ0cWNjD/joLZKTRUOqUXahpowyyg/1UqqOl3TU9pgPSwY6M4/a7V8YgETUasZv
PYDhFWIigWTvhfjjc5fryVE5+YXU5eysbMRIbcTjaa3IxAlX0Re7/UmXYlXhEKci3RK3sNdl7I61
D3u7Ddd5o3ADxa2f/a7lKKt+Wn1CCgHzPM4sWrK82WkdLGxeMc9zoMSk+ZvFU2Wqlv2u6+pzKZaj
aQTf8N1RQrZ4aPXjBePaDwx/N0NXwipYHpM8BGjEELDN8602W2+KNNzCdj6JCXq2KtZ7NVrBUdXV
fQc6UjvpsUQ6owa7gamnsk3uWbiSu/EqN/qPMKNBNAS3F49Zu6y/h3piMuBPT0aRwgom12v0pjfs
nW3SE+xXVZKhinUMQUQR6jP9gM00Bj7tArGgh5ufZZcoLZ19YA32Szr4+6UMjikDjp6DvRwJdbCy
2Nz7giiF7mBtyrbLYXV38Byatd765b5u8JzpzXHfEF+JORNWjX776cEZ0xIqobwM6ZAFr3X6fD8Z
6OhCm7zRUZq6pbPWtY7eWnNi0ke05FVOpziWmX/6NSr/lOrOY+O7D4rFBAP22SBRp4GwrQWQnYwh
3SXd9J0awtRk+khC7CohZrsIXJIwmgeHhx5OMHZcC4iTkjKCm46dFTQbW38KaRvwsAvO1AaPE7wB
LUCxKH9tbkGtbOSbiU9roMhANwrNu5kwu9pMHvl+4wRJw8g5FbI0hJBlUEdZwQALgsoSqgVvDTAQ
A1xoz4tTw30mQwNhwEBsI2a6x4Ik+8PSleDh8qMwB5it2ba5KuC3t2QfCuridvBayEvK++jNINau
qZnlggxtyfhaKb5dXnrwRSznwx4y/8MdbXzvlgirl1m9xGW4TSwLn4ElmtezFaafhBAeOPnBuxJ9
IUBuBpZ3CtazkxIoWQWo8RgMlNg6zuzfWKMZD42C9xjVD8HMrpmad16y3KucLqKxSLCNHS+575b5
pFcKX+8EXpRnTOaq9M0ZMl9+dtrlPMd6vTLt1qWljF4MWJJW1M/QbDRgY9izfhzByR94G/OIr1QY
9ClVUYywtLCIasdFgwJgh/fJ2D2OronmIDvWTrbpFyAHLFkPBLaftD6kB8K+ea0H0FHxz6ERX9cV
MbfB6PR3jDyQH+QEkrmGU67dMuF7VADq9Uyiu9JwXXRc7IpD2Fm6Dx2Ux9sByJhaQGxJxDDbyPZ6
TrXVuH8MTnmgYEKLmHLYbYSCoLwHGRnqFGVHBGM6Qzvqkryu7Q3d38kzhTFo98wOQKColSkXelDK
immJx+4BGBISQ7MwJ86c9uL76SFhECZIHG3YjeA9+gCRHOCMcxY1Zr+txuVUJFBYJh1fLdKWxomE
94iqogY6lPUUV+ZtGHRvaW5/TlSXArN2MgBLKntNY7bTdKriqHqosh6rmQaN4AziztIKYD8sfJ4R
XF1ITJaewC8G/q2GhRtVcdaNcFc2w9mYUgliuJpP6maENjC5NolgZbs0jPGR+akldFp7lZFHiBmg
hlUPt0rauz5XH0IY6+iXJwpjemq5s27ASKUxd32hYeCb3Vq8rTKflL3NRLwComGbMZxPVkyo7JcJ
ELClgc0NAnx5fhm2TJmWkhcxUh16DFx6jP2jc8oAZiDXser8VZg6z0ryz8u8J7ygfhBeQEqhL5NV
GpjX0pggg5evtQJEAk6RFn4KUY4C1LqUaHKjUz6oJnyndvN9H3RXuraJPoTyjfB2knv7U2zNTxSa
AnNONc7Iih8NrfrOwBI0B7KVO+0AToIpphQnZhDtZS22QqXipHEZR3AVWt6sFyYx/eJvZLnFYPXe
gj5zijdhPO2cotpm0fSQseuosMd2tdpjhC4uJR6zJJW568Ko39K5htLawYZfunDT2hDHPU5xJGx6
fbzqArpyE9OsThUndBFtTVC5G9k+rzAOtXOYR3vmI32HBYBWHfsswViX3jJyb8kp/qWSksMLElmL
yVlLWzxCBmuRMFIwXb0g+E4ZMi2Dz2koCSIaWmpsQXTLYTmImkxcoWU9dNPeH6yDTAmKL2PEA1e4
HxXAs3BVc9thKM/SGWNQEDbhsWQZp8DQ5sac0hV21CT2+k+i3bLxDcvw1YtVd5+XyT4F0mm8aJAJ
tmAOpuuu4TEBEZ8iCt4+Ty4tYcJZyuCSrbya9EuQQ7lIly/DEnXYuJEpq1y36q1NbGA5jpVzgpGq
mWW4cYdH+fm4oqy1i3ueQU553w7dKeIVYMy5Vc57gogkgHipNf1txnyjpwt2mN6VdfiONf5t5k6H
Iu5/ycSeO+TPviKThw1Hj2CzwLaCTL2Le3Lf4GSnuLo4S/mbyR7TS7qNzAGuoNXtbRwUfcgbDCVG
ihyRFJY8RpfcU4G1Jb5TgGtZY3iBhWt8YSAKmMkRFCK12n0jhTUiZu3TBrFRXAq0rcz1HroaTNSo
9JlBDOVa45a/kqz7FvQb1u2Tn5GWzf4GhLK3yvSduuzeMqNbir19aWpIlqD1a1qKaSW3MYLo4unS
8/NdiBWU+uBCaf7OnKOzo3NJgz2kNq6r7nX2ubjkmRMdgTuHUx5m3f/dThFpQ2mD52300I7lp7gg
BdHy/n8YDggpl/i2ZvFEpfHZ6FCU6uJB/sn6KgDlaZdvzFodZTqDr8UlpC2IJ1Oo4nIZMMGYddA9
3sVzsZU9pih91pstE8CyFhcYXiaBx4UVg4vsI2Py3YBHidAjhJPTWTobGH9JiougTmRhYye416L4
LESZkSs3bDY0G1xnsIy1UoAL7rwNCBRycoKOtbeybnYhW1YF4hG5E2MB8vBCQGiepMEi1h3rhQke
rI52Nat0ly8YcnaWCXY09lcNS2T/So34JfKGO0jodyq+GE38yx9n7cb1MOF03Q9o8Q57lGAFsmml
rnqNQZAKzl5hwcq8wBXwHzQJ6lRd6SuL0+FKHRl+rtuJDdfAnrYdjtHMnr5rr0C9Gz+YWv/q4+mD
PfdNzYHDmuq7DqTvIqMrNqF4TEgncg5OEr/QH8sWyO3n7ZddokR/K1oRkeFlg7defFi4Qc1O952C
RdbC7+rOQvFm3uRDvzDy5eDAxdL1F3lVFF2V2Td3vqavdUs/d3V2H8T5fnaDK98xaKlGSdNlZq4R
O0WOUenNcoWuxjZofkSZ/WdutbPVElGW/YjLhHz7IRIvzXwLji8jaFwYTuRTERCXrq3eZPu+HYaW
pFxETYS4LhbTj0K7kby+qH7GQvDLG4d0LYM2p8lPsqXEYfg0pd19A3gtW2PA5tYs1ncX4MKtx0c1
TR+MFa4sMr4dwiRM3QHGiyfZHnQ13VpZeIopELwZYZ9RXUk/CFeBxYUyyNErjD7uN53eqjNcpuCl
9uZ0xEZU1AgYpgBFCl5Xc8uLmDzxpNt6unYpHfBcEIjKdyCWtjk+DISyBvgwCzdwtn6PkD5FcBLp
wa2mE+CJ654T1Ws3z2fo7NnKjrFboo9ayus8lgfG11jyeAOP+zWVumAiA37QNkk07cXJzvfUWgh3
suVjlYCwK+VdRWDJ4EZvSUTBKTbpjTNS4pkngeRqNMIjWTpyt3nDYm34cqIP2Qx0LdkaLea/ru9S
WHv1k4r7LTQchE7uyeqsx8EOs5tywBpY9Y9DO/ySNd6X1s0cBbeKaaLv4AbcZOe6jHBPNj4cIF1a
F+jU03lS1d2SIsZXCd1YEL/1XflYad5OBqoCKZUTSJhVwFWpFWK5Zq/HPnszd3ICHzGng9UYW2sK
18t4J0dMw2Yl4BqlI1Ap9EZMHbzlg7fGhP4qa15usdtnqyBJ2NzfXOy5uMFXA8BAf4jcD8/t7lWL
wJzwEgfnJKsKLyxlsqNPLeJROY1ke5waIi6L6K53FcNXt/id5gOWx6xZhrby0VNwfbGjYtjJ4T2n
0ZmdQ4AOSyu2ISFiAyKMVlIIYW124zOkpvfEzx/M8dSGGNZo31BIdmltcxi+Fqn9Z9Gp4LmLeock
JUPhKlerogx7BgsXQZyYqbqPUsNOmvdFtOtTazvvLe8iRACm/Tx+yS6SdSfzT8dJGM1Lz52iNtFR
unK1obIOo0XiSDdO1OniPJejgliql8gwt64XHZu43cRJ+Rh2zSYk8hhi8zHNvKtVhpVHNEKlsWcq
bHneptfR71hbk2iFNoyh5qYH3b9YjnEYdfg+ibmy8+TbnsVjNCAIKHvXJyUxeuCeEhRPQJI2gnbq
JfcBv1toe0LuJQ1U5yVyvPSJvSKG0S4myXplQKumJbCzgzH1qzRE/DPSOin9l80GFIIatQ7RAnFA
QOpkeBfc1T94+EsOXcEZH5gxTwpplJPWl7nFKo7dTzOoLnTvnhUQBuWtPDY57XJiEUeE7qj1kl9k
VGABW/J9lm2rk0ANLBS3CWE4GvnQzbMMxXlSzhgeoznRH3PLJSzVhIpoYZo2ugcvwV8hdaru4iZQ
rrrJxN8q61lcyXKywv45myHAV3n+3WnoQir8OuzkcWjSj7oYD4sLVpjqQeJiTpn9sYfhzZiNx6Sz
jtCZ3nDGeil6RneR5uBhPrA6VYBdrNSnIZAr4xtUcQzlm2e2efB91m7r4DGX0BYXjvfUD1iWLGQK
4vUd3Dpp325JyDyacb0cOif4gj792KbmiRZWfjpAxtpkD/rIus8wgfeb8GGo6nej80nWCpPf8qlz
J4Y0fkDI/fLi9N7j1HmIk7I3f3br27Tyv9oF/wDPf6ui/lxEPqSWyYRRYKVkSjbltwWslVAATXgi
yS/Mu/JVNTUtcKLenLb4nUcNp7fe4oJb1ZdhHn+cPGHGZZSAGBoS+xROwljH77lb4YK2CKoF308q
lalRj2M6vFo6IquSNAG03fNH63Y7FHEkFhSOD8nEYZ36oQ3PKXsKbXff6P020KiGg/QzwzdY9pCF
LOEibrZ6M57GihpgGpAzp7+HwsTewH/ErX0f1ROzm2w6VJ33NJbxV6IRNzS2wTZuvYvbDLshpEnP
2nDXdIxKpdRHl8NVZ5iLad6na2gPhuVwIMdPxRQn4PEmh2lRPpSY+QdsnKOvvlzybtbys3HlvPVt
8k2qzwW784uejRxm/AfNg3EkTJ8y3hJgAqGSqIJhhgKyzNgZNRXRJrDC4tI5aPCErw4Pc+fu9aZ6
w1cQ87RqPEbtnzj5tOoEy/oPjiq3EU29+WBAVc56tUttJkMQoymP5Zbr7EdiXFIKQiNKhBaQlRBI
Jm/yt5oeMktIKcFfCd3pduSAtWp7LzGULgYWUp33iXT/+joqvq7yOFgclQkUr8+MEBfrFJnJWiaf
cpzxshstfUwzkMcJb4DZGt12q3erVnX7CasBuXjNtVaF0P8RQUuVFfMboN1KtWxyGaYPjUSOVs6m
CFOSiD2BgspOCJWIUJ/xk3Qv15MoXziUCQvnSBzRX3qIQ3XrN8Mbi+QsqWkZjpYgli1shngJ72TI
smju2uIo00PGrrB8E76Rzb/H/oOiJ7u2doeZDqFtMQxDLzBQaguPVIHI+A3DFF5D2Z9EtGvCIJOO
OKr8DQpWRjPpccTiy6TMylBhjrSWVI0wR5mxLQci3B6zIXyS3spX0VoOvKSmRm6mY1ojb+opTzva
6dlF2cGeWxbex+DzIJNxeMCf/VGB3zg1aS+GC4exHp7KFBsguV1yb3x8QiDBy6tANRb07kNs15iv
Q32rAa1ya3yReRct6exl9yEjMBLQf1/pfN58VEP0I8UYxa10Gi1F7agXt+JoAsv1i2PsbHfGZ468
CQMVjM0LmvhUa0CZcdRMjI2KSETB6gCFjjDYpwBtCLhNEtuPPSVNzJkiNNs51tbKxPUfhBFOjpP9
Jpxj1dG9JuyNTFd3CnmMBHzh9SXVw/ULUhcG7vAH946TfCOTzczzJ0plTEn5sbRfth4NpPy3uQng
yaHL5t/t6Zecv26SPEKx2khXLg9PY1NYug+edo1sSd6cbhi2rXI3tnNqB8Ayrn7A9zFEHBEiAKO2
sNP+CIFq8Jl5YfQSfwdwtuTHhMZiafVqtFFZJKfAVEybyPdwvsoWFSHz9gziIc3LsQVZc4OeWMKt
cvWXZpkeGz4IicKWD9AsNHotXsxuR8wYoTIU7wuCIf61rY1daVEJBsyDZvcBH4G0exiCCb3AgM4C
4o6Fw4rrQMFVgA3MfH39kTT6FRMv4a3IvVjS9KwZAJ1L+OhMzC3ib5JY1pkJdaaH2xMbJlN06KbN
eFMB5OBV07NDWSt6C8OYf0/uhNwr1t37JZN1wiLp/Gwz6qm+H0sXszw9PUu7sPDlHau9bbjcrvVP
QZgQNWkdp0LcKSi2tGdEhIhPqUyyq0WXTVAT4/Nu1p/bIEOv0h04y4hq6MxtJLAJrXBE50c90tX2
ZnTZoTqroOVrEN81eXC7dOaRcpu6pLTukhYXGrkrulPdJ/zcmMW3Ay8XGWBQmH56LpJ8AZjYG+Hr
2EOymrvq4GTVZQn9z6I7D6KhiNSrgvtz48dkvSfsMsKdSBoCdHgv29j9QwTSMfdnPCrMp8HoPitT
veblIgHFjdXd2dZ0DB0NTbI6sSPrsXfROvsou7CtQV/2h5fIr8/wv3YxkVvCRbWT4U6bSZqu1KFz
m21jk5I2FLqBPih9ph/bRFG088rlEHHI5oZ/rtnXCXIyry31J4yaireGdD5YPybavcnDJp0Vw1Yo
xZbIfytq3gEYk/2ZGX4ONFSXb7EzgA1WRzOs3zywnmWK3wqfU7hauicvscDQaXFGSnLp9r1qfkV6
zciFMbr22hsOIyrSENrpd+tMGEldiOTEXgGZ25K/9tO0tawSffoJ4Aegf1TjLtXS8tbBMW0c8XVU
wbruyPJpSXswnU2ShgSnmBvL7HZLYUM+4VLyTDHft0nlKaPbqo1/N2r4LZiNpVqck4xnOvgJUgSP
evBwFVTd1mwEgS2AZADzOXwJUNR5ZzV3HyizeNY8ZOg54ZWgqjBYTP25glmGhRXGQwS4xPq+0u29
06uPJvMoHAEMiuFbpcNAwgvWgLV3lO1fDcOT1uKe09j5BSL/OhH8qCOMJjTOrQovNrtDYyd39RKu
UlMdPGPch2Z3yCHNTcwLprJ/C4NpJ7uYSyKCgdfMkpNvYefPBKGd8ONnqUNbqULvM9C6r5JSBzp6
flcCcN0QyfVUaIDQ02DvO3atoTeeClSBUaTfy3YkBhSecH2N4ViLjU81PNSJdTfX8bQ1kzBa12HW
bPsgaG8T1AAYZR6ypE7gomWbLLnqFe7ZxGiT/e7VDpEVdJjkozpgTIgoKPkDYQXmaG+AJRtHPXNI
BEOr6EJynf3H0NHfopkQqLglFKRPF+wemJRSaXSUxrLD5Km/o+882aXf3UTUDkVW8jf1ZBeBuNQA
fvJYk0ZX6IDD2xyM250daKs1hKAh1qH2tKeyCB/GDiCVSItD4+L12VLgGFV5h058HdXawTSgSvOD
UHqjH8I6jlnGsGbKdp01n/J2OHSR+cCQ+Nsco22YMicMJ4wPuLOy+QQcrzlesqZvbsgbRfM8xTti
NteJVYAMFFDPB2xZk87cOamxnYBiTCs4oU0Wuah3bMxoKxuRAcG9XrRDWGKM1c67LvTwBDSOGcGL
fVmfBnPANzkmKLNt9yalDCoYfLMCDf9sL6Vhz55zTEBvcmw5LQK7LQP9zrC4eIBEWbZahrxlPMGM
KSzgloUZvRK6J3+HaPwVCQIA+zD8IfeDBKlCe3Tq+FjjwtEVDaTdukITO3oZg5vhCRtLetyYaFrd
rg61hco97POfpJzf8Sem0FvSYVeWuO+hEsY+Ow+adWexXFzDApHxa9I2/M/Gz1/iOOB/2Q3ty8wA
2ccKO5npKjDympB+aVi43TTh9EjEq7MJvWHPTDrChMo6j02GUq9/XpYq3BQFDKdkUmRTts0fdkJv
1auWvrE2Sd9CI8nYXBxjixxX5KzHGpdOdWvG4y9S30kDjvBz6meMKpcBBDSK7ytt2AlwFS4H6dmx
qAbCKOk/GNuD06x9xsn8d0HyCIv7HOz20rvRV8zTmrTxXv45BOpLa9HyRu9RleVyREXFYW7790Et
R3EZ7+sIBQsiKW5nThfSsawpre/CoYJN3D5UPcR9wG4+SDQv2dje1924yUJ29m7Sbh1CqUKyFJGL
WRyysHRAEgYHTNzNb0mYXFE7CGJNqYQkURLFqbg1TsyFHGbMDtJlK9s+cApkHcplUH6HckB0FkKg
HuvwTtANEDYL7p8Mp4bcWUmGMcAO6AkoD2uI0gSsnowdmf0ROChAjBwJUNvXBWzsCQtP7XsSxIvp
Mml3+OLvpTFnvJcX7S7Ggo4wHxxZulXtEa0A7sy19D3CvEeh9vIvi5bvyzzdXU8pEHDFXWmY8VYi
lgA68CA5kWmDXSN9Z3LiJOf/OZNWLXXdzB/2ML3kFyN25D7wDdEXOjHka/15YBA5cNQIqEshSl/e
cEdrVvdsh1tOUEvt3eijIlrSSGqgzy9+QzYSMkM2GBgNmicM+yTPzlWXEtKF/CUsxuhDNfKApoG+
HEM8/kRHmfGpI3Xiz5mVGXRY8ppDVRL/IVvrrqUTD41hSMVGIfiAbHUa9sg3/AzK260sOjig7LTs
Ett2gOw3pWIflTuPPYV12BZfNY85pojWm2Qj7ZdMA2pU9GYrBllc+ZVtVoRHiTDhF0ob1+nju91A
SOONd5nANx2075Qbei7Teh/ZzCNvIUDJk0FmjW7D0ClIlmo9xbSNX0jWkMvgBY1Xl3DB0Ce2xByi
0ZB2SxYgl9BTB4NDSYvGDcqzP1oQrfGeJKocm/yggPP8ArqTNZ+y5Ycd9unRHd+YvAWlHzo419Tl
0rrKJCincNEjTghkpMOPiqvbbnjmLks7JmsOCACitoiKWbc1dCRRlApMSNnGK2Bon1iI3rjEgsI8
kPpNfj8fI/Pa+CJ9CT6uMk0yP2S8kNC1RSDfWvmpMw2l3kdVIZU3hTjfiuuOlh5aWUZV8M49FTgw
xyug5JM5tDUPFHt2KYbsk16YB5lK+BzAVm/8zG2w4X6MKYwfO1+34hKEPTXLSL5FGp9SDHMMwv7k
TWdpePHu2rNjXEL8QxW3q8zGEQxB2fht6i8oHfLewvPX3pBaha6Ju0fXIak2NaaGsFM3YJxycXCW
KNV104aMwkyb0Zs0+EDvYrLKNfCsE5ZcSyQot0SIltwM2SXkdaFmKyHUQw0NcezLCI8rFjFYQpx+
k9evQ4XvkYsi5SFjyYGC5TSHsKzkx+U6cqffhPXyOEbWXUWL0vce2wqvtbxMqnyR9TLiyCWD3pJW
TGpUacHoZvnka13JuzcayPeRbzKLHHmNBTnMEEE64bjPryudTeje8ccVV+Po124NRIE3jBdmsJ9U
mN/IH3dGiA2v9xhjuM7fpMYgroTgnxhZ6a1VvrB0oB0hWb3HjWEjryWPNIfj3DAYyYt3pPZ3I6kW
UKvEK/iR4tFtUWFgNRVXe6OjHMrfWMj0OAx8+J0sFxZ6m0x3wAss2qHyDmBQ+BBTPuUhngZej/sD
+ougaCYI6iWmCOW+0wLyjUyCsejt7DO0nRvId5zQb6F5VcRLayOr1WgUNpNly/ZxK2UUHxEY8Rq7
6xhsPv1VspnJ8puc+LcpC432x4rNNUwrCHw4MfDAhMCqS9Qk+BvPJde8tbx3Vu9T/WFGi6bUKPxT
l4cb+cYG27es2awvdjXYis6gyaIgQoyquREChmjPe+IyuDN15hoQtKRHELSIee9J3sUuudJeC/Ld
IbqAQ7JZm7Cxat/fsqPLh/PWcg/nHisvL75zIolWeDaAPB3oeF2jsJnCWiub9iNQsy0zGS4SNaGs
X267BlcjJCTQNkiHZ2HJ+ehfEg0gTFgXtf2cDDicxzrU9vgyq/Yc+carEau7wYMf49qUUx6JqHqj
n0vHRUVZ3GVjiPgsar/V2GUrV7Pj9ZwS8TF3DyT/LV/Yhb9FjrsNPZeNXNEDE1TS5OiISzzmfKSM
9fKWzBVALygR3WnL0LoJMxD80XGe5yjEqrpa7OE8pg0W2Coami0VTnAcbLK1oiHw9onpL0LSJ/Ht
3//67//rf/5M/yP8LTjkDMv3X0WfYwVSdO1//Vv9+18QQ+VP97/+69+uZ3sOlEcd8jL+Fabju/z3
n6/HuAj5y8Z/0xffDYlnh8deFo9lGOyHgczFLB92/9+f4+i24yoYXraJy9JfP6dK8iZ10mI5W8mM
+HQagVsym5Y6Of/zB3l/vyCPIlN3fN01lKP+44LAz0Kvd337PGShhhuJbpy1Cv6D3TOfT6gPV13v
MW0CzVf/j3vp/P2jfcsxbcczTMc1Deuv16hnWhgVQWieU5WwIgmYpzpPLRGOUkZnRyf1ltd/vtq/
Pz5XtwzXcTyPO6uM/7jakKFh1PcDjmIhgKlm1XgOpZNzWSpe3H/+KHlCf10prqlM3TA93TNdWzf+
enUQ8DQQM208M2UyD61XhNbKHki8teci2wzYL+PgHldnu6V8GUOTuv6fv4Ct//0bgLBbtmXatqXT
/f71G3ilU7WzEZmE+KRQzv2w2WKBiAHAMBeYKw1qbCj5sCFY7GjeM1ftDombk8qxdAbOz7qNc+cS
1UgjMLRcfhp4SHfNmNmwnwwNwVunvM1oxi92XeaX0GPbQxGjkFC32PV3Tv84j1FNS0qp2i25cUhx
TCfUQbWNSJs8xt4Bio9VqUwGE0NjnCfCm59VkHd3oZ8vt4uhsSxaCgewZD3BSdqG2/3PN+m6yP7j
MdkQbln9Lq+a8Z+PCcKaHrezO5xzPQu3pjHkh6bN+9tmtJlgdI0VXVStY0DRhbTsn5NTV+9mHAbb
amhzSECZ7dz981eSNfh/fyN2F0+ZQIaGch0Pk62/PraxdboqSpr2fgZaefHaJnt2Yy2/D6BHwpjN
sLLrsQn55w/9231Quo9jl2W7rrJd/W8bjtd1Vtw4UXeaPGYWnlis2jbMxPHBg3Mx9y55TEEN0Nwi
7dIOXojJkq8fNE2t//mb/G/Ozmy3cVxbw08kQJREUbpN7DijEyep8UaooVvzPOvpz6fqA5xYNizU
AXbv6kajQZMiFxfX+oflEZVC5z8E8OLgba90e/73HyKs4VVCSb2VL6kT6DM21Hk3QgEcuLSn/d8N
ZTnKsmzLwWxWWaa9DLKWjoZBEmFI56uwvh27EnAIB+k2LTEpvzzUaaxToLP5oARzYUOdPJ6VgPTS
2H3dPsNE41LEx+gKxSf1ntazXafViu3l8eSZ8GObwnaUK5Rh6dZiwNho6srxFf544whZsciC5Geh
jOItKEt4Bh5JYenU+H+kd+lMeE8rWDKmafr/olEbbJWCnyerpNqntNWeZEBxamoC+y7wqWl4U9D+
LuMs2va5mDbMOW55CFXDDjSVtZsM+qWeTMxbOFOmvilVGDz7EplBv4Pm5zm5JL8YWqCebfrm2Wa8
h39vbHy/b4HVWPkPVYr+yU0TD/5HhcFT5pU5O6CHcFM1vfMNsBuYnGEAJDR2cAIMp/mOavNP3beq
xxHpuOaxGUdj9kWJv/UyeQpGXE59srod147E4RgV5t+1sMafWe80K1vYsE6OsKXYKEIARtYVt+rx
1y7aGCl3t0P6Kh3dl0zG9csoM/kABAyTLGvEZw9vvF6+4Lj7S2Ytbas6ae7jopk15Gxfvpe2n781
apD3/qCSR7pBSPnoPr0GzRrGJ433Lsx00DijX0/wJvRgC1fJXpnIIhSx2XXTJsmxXMtlz6rFDdLE
mpmOKlBv5Zg+5ll+73Tee11TxLQVPYSxW7my5nX5GPo4kGQEluQPW/Ln4np248kuuLDUMzigTZ/U
AlPdCVSenl1fPh5nTodL34gzabqSVGAxUC4qw4l0iZJWgL+7MhMnvopTwOlGbCBNIKfywUsicTCd
DoVUNttK5BGnaRe7w3F1V9eRgSDYH+8QLAVlGbXceVEOvM2JivquNbiFirarIIeqBG8201avE7W3
26KzcMzB3wBlPYgkg5FVW/BpKNN3YxGBJGrQ3JuijJaMch4CNxA/Ly/X6X6WJlRJ1svkdiCiLH4t
L/HasIb6EA9WdW+W9KpBYCc/Lo9yuiYuqYpBik1d2HL0xZoEXVnFGiT5Zyd3BaiUsKCIpaVWDzbV
Mb/ywInjq0B3JnRC6I1cHnyx1R28yEyT2OwqyWNNyEUyGkvp1gm3AdBCg25KEdNK85Pynzieyk1e
Tem9LLV85aoX8wH6uOHhrZP4OsoRjsUF7C5GxQmw7TxvMvd2Ehe37tC5L1bl6u+CX3iH1CJswJTv
bFmJB5UfrT078MYdDGXx719Nn5MuBLe/yS0oBXNd/BBPxr5bU7p/K1UNJGd84mnq+jHaeXe0BFYu
J2EcT3sejeRbN4kpNsfcWMSVvi3S3CtT440vugkb0O7GHa/RLnifywvdoTPuYu2n7H6g/Xt5noud
/L8jmw5gXEs3uPmPd3Lm2Tzt8sEAVzaShZJhwvPRV1L/RRhzTWEoyC1gXVzHhKS6WEz8eZyWZCJB
FiwxaSX5EV5uTXyrUkO7vjyfZV4xbyCTHWSTNfGXubhpIhmZtDUnrBiz/ktf4rAzmerGVNM+AgK3
8t0W83L+DGZKHqauZAH1RRjAPniKVB/reytFZ8u24k8VlpqeD1X98qyWh/G/gVydM8EbylGLBaSN
WI2Yrup/lHrC9lvi+b+6EGum0HkPlb+S+/6J9stTyOYnxvHgZsDFdtThDOaI0el705czhr8IQKHp
v9pm+MQZfA2d+qZNoHXm8t1iEYBAgUHtei+CrezsRVrgpGxdZ7qidKOwynOd9Gqyh8fM0q6M2dxM
KoT7hACZFPjPjhi/qyS6F1P+WzctmgH2CD7AU/12isefxSRBIovsa4XSCCIh3axqRAIU7i6v8fIQ
zl9z3jYcRN6HRL/F1+zpjmlwjYLnxoKE2+e4wXVV5e5ax3OQVjGjefWRUtZl5Dza/DOMhqRCxM51
92aftyu5xmJzzYfGcQyeIbbUefSc3IgJHoE6ygFvYzcCsLQ1nypft/FizVg5M4vdNY9Ews8LwxQ6
pZU/QfnDC4N7bGrD0StewUXeTylwTp1yni4ldCt4O1Gx8sZcJBuMZ3Kr8ZThoCrFSh3HnB58nIiV
nb3q9ZUzM9qRZedZe2VgWEeHI1iZ3ulCEsddh7qKbtvyJLWg/ll5kSnS1zYDpdLZDlj25CCSfiWU
CrWYGDsIxJzkqmYPCeQ2FxOzyzyks86dWfh+tvU6+VqNUv8MgUFcaZHV/fLilgbeXF0A99psROXl
P2Rii6/ogI0weizrdvJCbz/oeBdAeslv+holAdu2EaqOq2I7TqXxnPp2twFt7w/X5dhjzgi/d+aY
WF88T9eg+LchGIAx+pSMQffNb7OEuvvgwhjDSwshniEeZuaF1sGcL4c3Dwnw60I6+NOCDX3x8TJ+
6mJIGG5fyKesM/tNIMBN4A7jP9Sw8W9ElSP1PAD+u5oczb4J+tCG7NVOztbIPWD3TRyi8Z9PPe+h
fkKclzcL9WPd+m1GIVwpS8se85qCLzkhmD1zyu8LKTLKLWVzR8nBRHhdnzaGFU4QmKgC924fvUDL
x1EnLvHnSobqhiwS9bXIKw4ApSKUker+c4O29DUi8e5bO1jT3H5CPdr3aLCXOnoZYAv/0WDuBg1i
CvrwLAw8pT3dwJJ61giNppfJxf6gyS36aGR4d/Y0siymC/7QxXay9Nv4oaQodMi7vnxL0t75Qv9m
+moWzmwVFeJ0F5pITgg+QWK36l8KWdFrk7TaVjZpSLuZdKJCYPA+Bk4YwGcZspe+q5Dcqyln2rKo
diKhEwJaFr/xpIluxjoB1lc1iOzImqZSDoAOh1AYBRRnbgtQokAmm+HZn5r0OrdMhXNsR217RLrO
rcz81oLjDaPGmsYDsh76ayDE8NUpm/BhTHL/ySmUc9ekMCHgp9MopKy19UDbXmW0wO+lYwUPhRP1
mxYG824sYw2Xzby5hmbUXE1lOevjo7eSV1wSuEIihTt2xr1tVdEXO4gh1CM7+Jz1abeJ4FM/YK2t
b11V4Z8Gb2rTQ0m7dis73VgRRaaC4vWutEBO1LnW38WtgwR1y6+CSg7qPbc0VJCTatt4Ew6IbjqC
imgQNNZmcKg9CUDB8uXytaAW0fG/Q+3qhnINwyIpXFyGU12MbdLTxOzFOH1N/EpDEY7aLw/76ckN
EgPMZZGAAm38nTMkzm9u8fahr0TzgGU53ZBqM6YVTBdh6Rh67JqkvNYRU4KCVGzjqgcwm96mpol2
S2MWN305mL9spwBFUKYliiUFtr1+UzwWZay2YuJhO8YoLNg0Pa47d0qf3F57A/ZrPhax0+ziAEZr
52c+XWB/uI8H16OOAIKmrSzvBvEI8zoqUmhtHrSokazzFvnZ8VNdRerGHdEcHIvevqsrZPLrCq2e
oml6ZCJQiPf8wd5MCiwuL8MSfXQtu42QYvjWNRaNCuXrVxoxYSO0kbp1EwswjjNoA3g8xnzuMH4d
eQtsaycvPushUV/TDA3EMO1GyxXoWwdacZe0yFuHZlF8qq3JW7kJTpNDyr+SOpozV/TIbI4vHpnr
/ugaUNQiz35B1gEcsuu+lzNJS5Nrt8G8L46TqPkmcOcWwnzvLF9vCf3Lvhs1yCWlexNBIqxLo7uK
bO+nkxaPQ4uWYdBHn7KCii8gtWuzDYqVtHFx8/3ZutLUoQDRR7PdZR4XRJGh1a0IaCiKWy0Z31pV
QdkU7sq6nrv3SBYNymHM1Fg+liYn0YK8LYLnyk9BuiozfiI/85DM771bD1EpuDp6GV9pomre6xEX
istnVJyZqK0L3ha6YyodBuzxh41oo1UC2PqB3sMslz41eysxZv9pMMTY+XUAuvuNke/nFmEIH+8m
+S4wlrv8M87+Coo0XDyQbM3lMnTh4PouS7T3+meMlMfqOahWhjDPbOG5IG2SXrjIJ+iLLVyAE+yB
6ueHDDiJSSgJIEP3dLeb5MdUFBupngc6GnbFgycvtn0ItKz/6VbaY1HsJvrHdXHwpgiZVFxFgWGQ
FCBt5nyDn1yjOo72Hj8bxISZYL7poi4AtdEjN5MGfLHoLjGth7C0V2Z1GmIpzUrLMag6UB/8E4I/
JKCILiQ2+MTkUKBbkXvWHz3k9ywwuu1QjK/DGN5d/lJi2Qqip8BjVClh0HAj+11sGC9obKvo/Grf
tmiJtMGAbW/VvU1mhBNOjTiKas1PNIzMG59yP6aA/u7yLzjdK7bp8OaWrmEqg7bm8Y6VVPpTUla8
jnKQsr4JTbUff3STtFbW9syz5nikuQLwYXGFo+egvYJhrwURolhNM2yDCMqzQO4JQEhq3NJXwaF0
2iVgXA+lbQVgDv0Rr+0y/cuq/7zsHA6KjEKfy5qL3YtryDh2TlHuO4WLHEzD9tMQ4Z/Swi27vL5/
SnDH4Zeh6JsYtDFo5C5rDrGIawEQbdj3MM5IOK9d8Rb4iMMX2oYJX5kVSjXuPkGlwBKIFuCFlqfP
cKUtVT56Ez5SVbcSps59c+qblmlR3rLt5U+yDLucssop91PXTsBsCEVdh6IQXiqXJ38aJFhh3eSW
I2mR+jJIOK1NDh9muI2H4jbKUKHWobEG8caWYBr+H2PRMFR0zWnqLseytWrEdm2s9yIv1Wvg29a1
U+bjQ6HF0V4HZL9SSxLzfl18WGt+snKhcYIpUh7v51RGhTa6Zr2P1Zi8lB0+vVOQA2dyc95DWQls
yo6gzAVYk6FqBJMvgeiQID117bkDoh1G6N5WgZNtLy/Emd9FdmFyoCmZmSzI8e+iZ1Q0harrvV8A
lJ0Cp7rjBbhWm1nWhDlBNj1JS0jhcpCs+Sr+cJr9dAA+pGnTnmhd0IdWs2Jc+BBNw5OdwsV2Eur3
k8FD6fLszoToj+PKOaB+GBcdO+rdQzruJ3QObdCTyS1ZJW6K9Y2w1265M2Xgo1kuo2PhRuBq7Wzc
J3YoDtIKFYnwk+KlhruqzKfH0A3F56LM5bNM3ep2NJQNVaOjC3952ueWm/qvgaqN7gDMWAQsDyy6
SGQy7XvDT3aF41ifVSOy58yf8Wy69J70cgb7Kl2udEROcyqb+xAgipj7pI5lHC/4EIbCqVXd7w0V
f0GadxYKTxDxgc4wO/JU0bQdypXC35kAZVPMRF/MQCXPWC57SwFFpGE87UdYt1didCCi5nt3oEl3
eVnPDUSfyWJpTY7KciCb9kWjpmncZzz/oVWPIUDwfi2tOHMilc71alJAI8FYtnxtVUWNMLJh70f+
I+Dtb5Op3f71RLi9FY15oc9DLQ59RXPOiVKj3Uedi16tCuV8r9agfNWvyyOdm4xBmVnNYc9i2x3v
B7Y2Grdt3exBWs82pbMbFsZ13y6PcubmoHxOBLMUCfXJYzctkE3WIPXuu6lIkZD6ldCWu+618oU9
d3mocxOirinp2pHycUkfT6iSozJqBHr3odaWULmtLQ+yeGWjnTm/wFhclMboodG9XaxaFBWlpqPF
so8y58616GqmPmSFljY9fJNw25gI1jhDtpLnnJ2b5KnJIxNAxXJbNAVCcE5V1vsmAa4JfnK8hldW
r6zguY9FJ5qeLQeJh+ZicmaQ2Vommn7v0Qm/b5qg2xrmiM1spf9uoTOuXHAnPVrunrkdQF5hCFAi
y7qtOXXKKlWFy0Fr9L9bLPl+1dWY3wgjlri+UVPTas/6Ieugvc5yxJM2sS71O02W7Y02ZNk3TGXS
r9jDZdcghr07J3FADGk8yjGpQ15g7RpZrM/8vWnfkf5wXdJGX/5erUraEpSuegM73aTFr6T/bEJ+
KoZ05WwunxPzSLbBNuPtRzRwljmJ9LUurrrGfqt6JHE89PmfzDa7yVGJ9AyqZNj6WM8iPPz9CWKT
2UQFcw5BixNkuDCx+6Fq94kZYeuC1R004XBzeZAzoVoB0yGr4Tmim8tjWkQWNOrSb/aNXx3wE3yu
tVcr7V7/H6M4fC7KbGSSS4CImRvIZTRJty/hBvBSTbLPsb8S287OhL0LpovePQCO44BjtH2ARKRf
7+FfjGhdjePWinrq9IOyVy7vxc6j8GITP3WmYltAx5a9G5rlVlGMnP+6EYg29PJ74iObaUA0cEJn
rX9zLtpQ7JWEAoeXlbOIA51hTDKD3b533bDB1QQF/39El+fXl7/RmUnRGyKMghIzpLOMpfQDG3il
Zb/XuFghJt8jBu2jwDobrV0e6cyEGMl1eCRSeD1Bo3h2EKCfYXY40H6GaYsS7d9vhT+p1dwn5kZd
1ovaMKw1C3DVPjCrL/NDTOkFwsFqJTs4u2IcHt66cCRA8RzvOD5YFQbA3veUFGhz9Mhmel39zzSz
QgTq1pdX7dxoHzPGxTYo/Z7G7eD0+0bm3n2AHosGuCps9HvkN+yVsrg4Nxozol8qgImcPOWVqWCE
9V29d/zM3FuqiLee2+aHqYl6kBp9sg3cf0pR8hRqkD0KoMc+xcVU/UxQz7vR6mE2hdTNLWYV2lUQ
ttHXv18NZZJCS5eiH4CS47Uf0IiFvs+7tCslWDyhdk6J4VaF83Ww1jqev+Pxk1RJEpm5/giSQirj
eKwoU57TYLO6n8369KHbeT4YdeXtSLW/dE63kl2cBjKGY/8K+sNkGH/u6Q9vMRPURFZ6VPjoByMt
qfziHuiA2AaGv5bfLm82ItnRWEvw7TDWdWNV2oCZZfgJmw96edI8DIgzis6/iWxEa/UCTwolHsJR
W7kV/jyvFgtr89Ln9gY0CHRwfiR9mOkY+kPYjCnU6E4gKNDnb8IO0Q0FD7HxSvADlHiwS6wgpEyZ
gB/aIGXnxEhm2I+Gne2r+R1TGRHe18EOLhkKFkH5u4PuudVYKz+UNZaJdDT0un5OmiLfwkLCe0ch
JK3l6hkBpG+tGCDMtulrVsudCW+8zrC071LnWyrVg0KQN5wAy4JkaZT3OFIznWH6dpJSbS8/6yjZ
34ByOCSNvZFjhJS+pn3tSuvByPJ3NTb6NSjHBPsbpFh9UiZ0Mb6atvYwCxTajfFJb5s9bePbpDEh
xaphF3bpk9bnTzgofLJ1/3ZMbF7IpYk4ff1us/mswNo1mf7gOEi+STu5JzMCo0FP+vqPDKOfHBIg
9qmDch4WV1ZY/wPz+2lWihOD9XD5GJ7uVRfQNhVWnntgC5ZfMJYJpHNDtk8I+1ITZ11Xa+KnOT6p
D2A89qpp2Ce3RSoHMzNLhyFcWWzDoP02udrXRjXFpon1N88oP6ejZq/chmdqFFzvIBnAZxBewGke
782ksRA54Kn0xN37Yokch+DeD7a5Sl6BCyGBC0VJx9qvmjsQ3WQ2u0bP/LVfcTp5rq8ZUzUX38DO
LU6IbJswQ+08Oai6exn95rbwxruphOzr23coOGzDvqM5C0O5Gv1/44IyfyvfvWF4LKrggCoEyJy2
KBEBCfHcCn5d/vqnF/n864DVcB1IouO8Oz6c37jMUjJnd0SoFP35MH2hN/d2eYjTe+h4iPnffxgC
3lNQA/cd960zO9ep7jvpNu5Ml0c5NxHIKxBlePsYFGWOR6lNirQUFIe9O2bXWpteSfPm8ginB4W+
h6nTjAA7cuYJMQTV1LRGt7eMDnHkn3NJZKQRcXmUM/HclZiWgzS0+SRiWdDCsK4qIOCIF2n+dqSG
vhWSv/sWK1w4lPQgf/aNtu1MsTLuvA2PA/nxsIuvJOIOTR80gF60PO4VRs+4Z6L/JG8yfYifJq9r
H9qiNb86dJBf0B1fDRL2aceHKgDfD3wzF7Vjzl/4wz7xJsTslR8PTwaKEa+jZxLtxia8AeWqvWAW
CU1/PjKj4VFocw3I/8gA+Pveccx7ERXhhkwK+VJXwycmMaR31xcI7V11FfoBtW2OiH90hQnFp/1Z
OU6D/q5WROiYiPgBLyjtXcuKYWM23fDLQXT2q5k12U+YqMi6ZgwEEE5p75glTM9wIdp9KQIXe7UK
YeYC0EPYUGsVFK2J5fQyvantfmpWQefE6pP7kbfMRg0xzSo4mAi3ZPBxjb4Wr0bnds+DGZSfZDPV
9/xO6xk+GeghxEJvUNmE9dk05Egu8tmdIKShuG2Bu5vVtay+LN9Xtp868xm4xh3XAs5uwsdYRISB
UJ5TGJFPbu0iBTwIeEPpPynoFt/l91buQbQVnPHc2JlhjYJ//tuu+o5iTYXxTb3VZ0mKEKxSBE7/
2u66r9ic+qiwVmhKqu5eV2MF7qJA+avTQHtFuH4NUESpaj4lBaRMa3jVx7QBM1O7V4lVf08NxE9V
R+OYG3nXBWjTtNAmIImWuNX4IaoWsngoBpSREoQ9roKk3Ig+/jdLaCAb5fjd7SZxg1cWpk1e3KOB
Yac7y0QM3qi48YpG4WE26GhF2fBCnfLas1N+b3foewhVQWB6V7Ks0WzyG/TFIkGpucX/Au0kgSKb
kj9NLxF3FiL7m9q1ghvlwNc2MeNVXfxbS/Sfbmeh6Tjdj96w8UK5lar65LtdcNfUXYcuMur+qm/x
z2GD4BWMAn/9He07ai5J/F7rszOcHk1zBhJdR02ErP3k4hKf3+FuuncK484z2mtH4kuN5sWhMnrt
KoymnT7V067SXJS5kwfd1n5EjnXom+yXKtHxLa2nDLXSZMRPrDedJ1DqMw0ZlrLrPCdJ8eKUao9X
yldIpQhJpPGb8oaXEnmrYVS3lJYe8sDadGH57mXdXjrJay4nzIizR10mu5YhfcdHDNsWO0dHbQYH
HjiO751p3pl9CG97/OXC5QUge2cpDNZj91OkTd3WFm6IQh86lh04GXRHb3Fr3zv2sOtnmnJnvxeJ
3Vyh8IKcZxTdOQgbNRqcGUUTnA3WbrzIaXclxR6cb/A0yENEpmSvYYhKJxPpkniTWjkKpHithF61
u3yAzsRR7gYQAMDjQQEsCwtsdT30lYtoobxx6NJeNfqjyjFljNB6wuLKntxvqISuZRlnTi0VWqCN
1LhIyJeVRjx8/Kwc4v4paY3iRvgSpeHWx3qp9LwHvAXQosWylLccaomDUQXAy9BWuTz100yHN4+a
AR70Tt0THlwQxdnIY1Q8VYmLpPlYBU+BNMPPeVN1j91UyUc8QPP71p+yz5dHni+nxeVFq4KSBxxn
ekHLnltlV0kehs3wxGU51zyCDQiW1Rvq9BHJBfV/oyw7bIqcfIDi0z+1Kj/wN4esrd8sr31MTGeH
QsHK+/gPGPXDrP5QS3R0HdhPpDQnhDinBKcTUnPjzIpdXkc8mqpN7OpvoxHVBJj4BqTxtkKhGIGg
vWubWzv27k1t7Ym52NLz72Avm+A+IOapE9BsbRmuZeeC2CFxZXKN5DM6LjnaUcm1LyjcM+CQBUBC
ML66/F2XydB/Q0NhR/GWjwtw6TgnaAGlTE1s6C9gdqet44T+JnQKdK2CuNxQd6dW3InqNrDK8RNy
Xt51LVt/e/lHLPK+P78Bpgl72qCSe8J4aaGbozk98abODrFVbs0Acv+or+Rf50Zh71oUasBdUC8+
nildgQo1NhwLpVs9+7n3FE/Ixo1JtHJIF0dlng0gaFD6UFIBXixbbkmg4ztQaeUB+UaM5t0m+FoW
iJyUbW3eVLaqV6DkZ+Z1NN78ez5mdZZv1UngqsOoAYONSkQfuU6m1jJXFnDxAPgzMbBJjkM3YWbk
LUp5PRYI4FJH/WC3zWaaLBRqh+9/vRMg/wOO0S26ryfwkEIGTpqiGPZiFOZ+lPvJzB9MsQKfOHPa
2GhzadWAxsgVslgwg6Q3wGTsMMb1le49pqrC3xP/Hz/+I7lBsQOPtXJl9c6NOvcP6MTyUOYxuBi1
8GPpZB5hG4xNGmvW1VRZv4pO+x2X3WPd6k9yIvON1yrji5g6fzUK8aAw51YzKefigNdSFKAuATup
XP47hMWOHUvGXbT/1qX+C++46fbyN1xWBf4bkVAC0InH+EnPqfUmF5Cjlr6QpN6ZWA4Osb9B+Ofe
SdVurIv7oOjDjYvZ8jBFN7PBwOUfcOYA2opKyxzVKTsbiwMxOWGQjAj3vcReQ/8NGbdbrC6bnaqb
kM5K3Ddvlwdc4sv+m/GHERfftpF6qWPSIV8GE81fP7ypcbNo0HkpZldnbbrKoocy+JJThYWhMKEE
d/kHnAkBRzNefOMm78nVXE7m4KPwYouNFsafuVRWLoszAYBhCJ3zfWSdENYrKUhKRKcf4mTynpoA
a0bT07y7y5NZJDn/u5j/N8ri83lVHxRRz2SEmm6ljSfm7azvZuCYjqryWK3Vj85uFyCIgPIs7ofl
veCmdZvrfTK8ND0mhmQBj7re9Vfs4k9G168cjnODkb7pEnAaYjHu4ksZUN9Ti3b8S2pOe20QPxID
gzE7Nq+hOX26vJBnTv4MK6AWrwO/JmgfR5zSyroer0v5EhQIeqgwpnCt8l8djIWriEc5Zn1r8Xv+
+YuEivQUHIgDAhls7rxRP9xFUg/BIjVhwEasb3MsgZop+RzVSHYok8djWPjPU9K/F5r11xcHs3TB
CVEhnwlji7mqzis0MVXVwZboEzvhJtT/zbs1ZuXp9GbgMff7f23uJb6tisnRWNb+te6cmVbwCMPr
oda8twatxTCzgAyLBytYA8qefsjjYecT82FVg6xsgxSJmoPM6tkU9VOfaFtKfEaIyU5p3FzeNucn
CUVA0sxh9yyWMq3RzJN92r9yjd13yYhIIaKh4xje63l2o4z+Wm/L1zxqV47G+VkCDgeOC9vYWpz7
oYBwIfDpPcRl8LXv7X8gXT8iU3NnBvLZCNcAC6cncX5CAoqj5uhSO15kAXWNGMPQie7V76rvEV5f
WJYUiENU91mOHcTlNT2NnFTnUX4A5cxj4wSDkw0tzj6N272KsHWvLHqRV7a5Rlc/k8sfjzL/ig/7
pIu7mMKn173WTgI1HvCFa/6azPbWLLP2yrWrRxSz7spQfpLjtHIHnkZtxoagD3PUAQK6LHMjYkHh
p22wER0T5PSim7JOb4zha5UXX4gzN4OLTtvlRT23UWcQA+LMgE8IOMfTdT0rjYE6JIccmmandV9G
y/qNr/wTTgevpPo3YRg8xKX77fKwy7YvFxRT5X+E8LlavUTu1dqgD6gQpQetfNdHnkQe3nV0w6pf
RmsHWzl9kRJVRe7JCZU5ujbXdf4U2sjkxj+6tvyOJc7aC+rMZp6TLcCZ4H0E2e3xUsjSi8a885pX
7Bazb1pmiFcks/Z2NpVXZh5EK4nAmaNqS5dEEagP1eQ/WicfNhp4m2pIhK8ftN7Due6fnpfhxm/x
u4qGAZ7TX+r/zCt+NN5iejolNUpivX6gmIiTCJ48qwzZcysISIHoA8WNysoiHAgrxOUjGtpXJ6lI
3ERn4Ctf43oJyvXK0laeIPMPPr4nKcNzS9kKcYk5Ezj+Xl6XOHoSFe1rPEQO1AdqrXoaYn1TYad4
ebueHUrMRX+yf7btIpyTi3elG6bta9EFKcxXmUgUBD1K+Ci5dSugnzNRgMIUzAZjRmlSUDieVxbH
RWuh0fpaZV51bWguuqqFyG8kxtWojekBynFafBiLTv7799MkrZofdHw8IsLxyFqhNM3sRfMa1e1e
RPZtYbsvtVB//djmm7GKtBoVwIMlagaVP1kLOByvjR+myLZbNk5AKBz+ULFp7i5P6dyW5NXGMIgQ
zKij4ylNZpF6VjM0rwje6FeTmdA4ztIXt4FXNRW/Lg927kj/OdEg6hVAvsX6GUPEcJWoXivH/qnn
8CIRFUNk/Fs/4N4bJdP/Y1/OiSnDzdUY5COOZxd6ok+KTNavssVWqLf1DIq0/pn70fnrEzA/uymt
zVoCggrQ8UgFbGmJX27witGUCfVN8wFlRilm4OG0MtTp/j8eav6kHwJjjEycrCihHgYHve7Qu7Xq
p9T/QffrkWdMaCUr451+NYrgBiDlOQ7TgF8ERjXppSpEb7zYKV6rKOCifKvhHmK1X/uwXcHcnBuM
lhUSlNRndGoYx5OLCGYNCrv5ax54P/Apvc2K7mc3uDi1IFt25evV9eU9eRq6QJOCfEEyBRIATcvj
Acu6xTHZJXTJBv34MvrhaNEtdjQr+IzTj8Y1xh0DshOMJzWh42FEZvtWA4TxpSqU+W7K2P5GXaO6
kU0SP1h6N9wig0PB2x6rl8sTPDMy9VUq0DNNdq59Ho8c2Y0PJkbiSGKj2j8rmtCb23dt862ANeNJ
tcuN7K9fSrShoXLzTqJ7hr7h8Zh2PNpIQxr1Ky3mdlNBG7nC23vYDhYu35enNx+s41tu5gRA06Qw
wPNz+ZIoWx1cCEX9l0ZP/xnz/HUs4rfLQyypUHw2mL1z9Z7CLmWuZZDM6gzECfzpl8iIH/Xin8aF
UT6a29lZIDZuPT28Bq+29Y0O0n++a4zx0x8CrGj+Dh7x3w8BocXpngvAS3jEEIz52ORtfMis2Hzv
4h5/BIeAdnm+845YLilEDsIlnQIBqHvx9Yy+14c8jw9ljQGWlY1fiyqHq4cpFNIYfhjTipp2VpXW
K5Hm9CzCGKeoZ8IsRqJsCZpoBwNjOquvXtE88LZN5k0b0bovqde6K8fx5NojpyaxBm/N31C9W2zQ
BCpi0UST9uJON6WomVR+rbLobuqd3eXFPJkTA1CyIg3j6BFqFvFlipquL0rXe7EVetQtEPKdaaJp
LMLe+PuhLMoi9DbocghzuXx1nYoUhp71YqBcejBbEzdhsouvlq8b28uzOrN+nDebbI83CgnIIqg4
hVPQ8rLjgxbaXxIPOw3I98BUd9RPvlwe6rTwybsZ4BePL/ITak2Lb1XaagrMyBZvsQi3eiR2fp/s
cne6K4BfDKp/QjF2S3R9yiP5pcU+2s+7lYzs5ETwE8CAImoA6RzE9PyRP1y5ND+02KXu8gZBrPfV
tZu697Uld/OIPZph8U0h9JUlPm0czmGb9IUSiQHZflk8cLww6XNZ9m9jH1qbptbRsLdi/dp20m6b
JIiB+LTgr/MiyXa5NvovMwLuS1Nlya2rvH7jq/Hvcw8KJ2gkkv3yfwCSF6FBeZ6R935Vv0V93dwk
xdDe2EkdP/mu430Lu8zfw3nGALfE5GolOJwE+rlQ5PJs4vVk0iJfbDkRA8tJAOMA9+zebJMSiqvf
rmy1+TAeRb7jMczFkynSM1e2aEG+pUgHYXuwBT1+l1jBFkTkraEq3MqhuBb82eJYYdb41Fvbqsp+
Xv4dp6eLhw29Wi42SuAnL+0QP3AHU6L6rfDBTrj5T9R+AtydokNZxCtXyml8Yix67Q6wjZlSs9ja
saV7I5WrAvmr6Vq3g2eFMKw3FSsBdz6ky5Xly9H/ZYjTDhExpIepzNcrZx4nxFrrppGZcasSXhph
OBpXaZUEKwHx3BEiZ2WvzKqOMCoWoSOs7TJ1cqN4s2O4u132oLX6c28P4TZLsLIn533Wo+xLgbJ+
WmER4nm7NJqwkpXtyp16bvfO2TMqIVQ8Tw7OFHi9GEqneItARV31MP+cslz5lOfX+P/GMI6jVNei
rhIHbsG2qV99tPRxC7tGiuSlw4PeM9akfs/u0g9TWtxsQYfK4fA/lJ3XcuQ4loZfZaLvOUtvInb3
gmQymV5KuZJuECoHkCBBB9A9/f7MntkupWql7YoOtVJpmCSBg4Nj/o9Y9R3xCjA4svvOBOISkwOt
s59s+X979TBq4FJC3haVrG/PDILg0ilNHfPS7eUBwloQga57cf542v1+uPx1mEtR3S9mXgUUiVWo
dp/ZxKMWRDdb3HfsSZg/7KwF+7qPMwjw9CLyeBai7z522yr++Dv8djr+8hWuDKwPnSrUFzX1nW+C
9gahWLsB2iqfPhkql+DP1XzEThU5GwdZTNQJXl3RElrF5eix5q6USFDP2cz2ASmsnXIQiqKW30EM
acwXgBYkkDRUf3W1V2/oCEzCVHZyN3qZHWnQRERbl0BKG6keCEs7IELmE0k6u7ViHxywT772e08c
JgT+PkrqF2PyTi28zzIYMmSb7/qyjqCJZZPvLjki+xqi64+VG6NYAZ/ertzy2GOeTc1nIne/GfT4
As6S8IbwJUImb0ciXPuqBLkLdowWT5Vu7mbfSPxWApJWmPcfj4XfjPpgqSFGVzzyXPA73h6rGNG6
CydWQqmaupGlVWtBzc9CJO9PCClCGHiMgSXneh0iaYXKvcqv5F02e36YmdB+dCsof/narqj05OMz
ercXXTbAJv6hABZJ+2uXRm+USbsxlxh1VrciWtPGOYeojnL5uMImDHJWzGUH22Tz355XKL2C2C1k
gZAigcz722vJ4dZgm1t2dxkS47394OhW6BTTJ+f3GwuyVHgtUjfYMwJucbWaGgRR6x6Ejzs9A1/W
B16pPALeg5qq2KCPFuaMoSB5ojZa9dU3Hnv2WfbwciJvJza+ASYHFFmwu3nXPdgKKD4aI+5npcyz
GuntnDWQuRWrqXTWLhBFNGhWmdBWvKleyTzvNAYRUMmjnNtp0RVpJaCQZrSfrP/v7ZoJ8RJ0KCwh
gUVX4+31Lw1fuogdYd7kxYtTya2j9JhOoLF9PMLe56cwXdBzisuPRo33+y0C+ESTobTvzs6pjKeR
HXVys7jtzXCf+9NT5wXb1nQSpDY/PvL72Yp9HhI22FFBfde53ptXnebnTd22d0IoYH173blH43Dz
9PFR3s8gbFrRfgOn0EL68tpuey2ze9TvtHdmW0EGvXSn+VSACrt2p2xBMU7VpofgQEIhuBN9fOjf
GF8cG6YPHgwikEhMvb2HHDwst7KwPW9slLJn+kM1WqlPaIxo+Q9lma/SyF+C2rwpCEwzxMKO89yC
Ek3W0L+7+/jLvDdby3cA4SSAYAh2SFcTrRwMrtQwFHemsZ47tiW5SMWENUFln3gFweI2vZ1Ry6E8
bxlOuOzXzoesgrodans+8zoz9sgf22jDAxASqzLkBRGrPDkd1deNUdg/KWu1bJOBygz2OXOrZw1q
JwmVk32clZd9G+aFi2uP4PkkvPCGRBNLdberT8E6AAMKqlie3SYz8bx1oIx+nYFoH4uCACHoTyXw
5FA0MixEXoYFt22rbDjCAZ6iqQQhFv1sHd9VclEwlMA36uFote66rts+GWGsTpCFbtZ9ZZZrw0UP
XEeJR8MWHM7XCkSU702AlgBFmukLzsOaY1oFSWE+eIAGtB4UPIt5jua86POwYmAnuIKWUcY69w5d
kupxYB0Q8oxJ3JMmi51yMjaDrrrVZCLhPrZe993jOdtqRlY/FVxBHI4F4D9To72TsNxA/6KERKMK
fciirMLM8zOQXfwcXAzT3Wti8PLQBbg77juLPdSIhN2VgQ7eJEW1bDJ5gdy4ojCiGg3oGdKEVnDf
EurcznbONrPG5rB18j6Bh4HOE1byl4+H5DsTh8oeRCmwtCF8jXTD1ZCsoVHBDEaKMyBrrlICReoA
s5fDZ/PwXTACx0ELP1ZPFNG/l0yvy8Z12TS758Z7ApSYoq1BgBhTTivIxYe57m89vQOPrOs/E3p4
v7hAexC4FqSLFj0R2JErC+AVXJYg0d1mvnQiq3PdpNJlk7YupnxYDqN3NLzR2FbQg03sYTA2Zq5o
rPk9OiTzCtzPuZsAlQOS3EY5eQR1uK89aks/WQR+cycCVD+5WO9RR47O2rdf06sHgD0HZZ1bm+1b
Lm5qw/lRZp8Fwa4tPkLYzkWuwYcGwaLd8PYwA4eyXJGr4oYOJuDs1OIJysCbv+m5LEdZtNyWRBZ6
/K4tXa9hGnTCLG6U+9SpdAHITV8/HrnvQmyXY8DRRGzHWMpur+9rUTmlV9PqtgH5WCK6kTrqy8Kt
D8RhdsxIlzR1kM018wFaap/JqL1f0xDLhlQb1s4loXudFrQLNukdAD9nmK8Ikote/4W0Xw1uh1Pd
PmjikyV0Wabe2vO3h1tu6y+7PIjwsc6uNXKeiuDWHo06bPUjunJgFKS/U63/ybr5br4is2oiQwHa
GJK5CKq/PZ7XIkPRCbs4z/YYy7Z8rYITsH5yIEeZg8BSLgiCj2/obw8JDREsWjBI71p13cKox3o5
RdcSMQqN/NKOPJ9tmBoA8XvtWb5n2qdIq+VEri7s4pZgxkGKA8mJqxMFtSW3NJNBt8TyVAI04hQj
xK6wSeMHCJdGiPHGKs+esDdA4DbP8gRoF/tvThfoXF0WaceFAjmqIK8m5YQIqadLfImgB988B/80
MPmttygJf3yNf+NpLmJHqMBHxwp87ut6GPjOQ4DliZw1SON19j1Cnis/mPfopU8sBpCV0cyRDyFw
oE8/PrT7O8uDLTAKj3wQSd5d6RZyzja67IubpqAqnsuSR9wyi5PV1XrERq8H9w1Nb5QDaBsEhXuq
+x4lLcL5CT8H7N0BLXd1a0GTvDHGdV9YSzebW+1L2QRnwUaktQA6j/3SLJ4AhlbwejInMabe3s1i
MtGZpDofJWYovAwGBQx017pQSp9diIBrZUh6o372WOluRDmx0+CNMgokFGdKG7LNhd3fMAGeTNeP
04bpfbDSM9WvuCaDeITGYGjbU51aJsrjWQ8LNFaIRYemIhPEy0AvLoeArKDQJ9fABrph6aMD3Qro
wzxlQEkT145tra/X2PG5sZfb6ASEpng61C2N58HSkDuo+r9pU2BAMbdhwfAP6/z1WFCK1K0oC6R1
nM5LmwmazLyaTKiDl01MiYIUumDuJ7P8N6NgcX5dcFOQnYQyzVvDUjERmMgzoq1G1q+2V3sQ/h0/
ObF3Tj/ODKU2iPYv8m4Ya1drKfQ4XIBGRX1bTJoJEYcW8uM8MyLRw5pBgbpEo/tszyHJgBj0dU1P
HQcda7nyNXAGa5Vm3WhFyAV7n0z03539r19s2SH8YsYR0hJLKoLfzAt2nZczGgJNhLE+nmrXrsSy
VDjQAEYWD9Hxd9yWstfqrpiEduvCnQKoezT2pp9lh4nyz3p6Liv5r/YTvRMwfUt5XWAg7HOtdKC3
Cnp0Q5nd2H09RlOmA7XdyAaR/6JbJB0CtdMtWQPsOP2srfkbs8GnIkqIk6kTKykZt/fSMbJj1jVN
wiqKgN1k9kCuZtqD5nlDqsMnTnk/awlB6w7WefViCc+OW29oow4EgHut78uT7w3yHlLaNPJrSBAJ
w4acuF2A8g08WoL4RxEhtO5/MpyXG3Z1+iB9gZCDpQPJw+s51KBSRzGdNjfCAia46c5aXgJyYj32
JfkknvzuUJcy/AU/Aiv6nnKKPUTjOJCVONno+j5qtT+/uABZ3XdFKQ5wHLtPoh/XYxUFq6iNg2yh
jugHZLeuZupUCGMo9dI7apOyXpoCuOYSZLXHj8fqtWOzHGUpGkPNBWIt77w4p/N9RgPQsnJ3iArW
JFyxGDWHsafXcHTUZ1ql13Pjz+OBZYY5stQbXyUAAlLrrZH16KDErtMfymR0+oORVZ/cLOv6bl2O
g9AKoILYYb3rZYcQrZfpHLgObHdrtFA1nliEX4Ng37Kiw+54EiIsoYYXt5otQclk7lmMZhehCqWP
MYSz0K8YFh1P8aTJ0PHfaTpJuaqCDfog3VtTa9l+EFjyQtcXwXaoWXkCKc2889peHAjl3a4GJd2U
fL7RgQZJgTmhTxbNYNhbl9SP2LXbT9KZIcOPxiOsxqpxDi6zx0/CHtfagIsE3VKoh2uBchQkRBdf
+herN3pjaxYWr2916AzvCLerhE8c2GRLguNggjc/UtM7NLy0kSxxSKzMzkgRp5cHYuvzthYSVbS9
b0CkYDIPiMD2YdPrfAv5bayvHw/I3wx7NJpivKNVEc081wNkACrEGKBdddt5Pj9NM+XRbPR++vFR
3gVdMT5Q9Y51CDUxOJ69zItfrombAw9UDF5727bOWlggG6GC/CyH9m7MaeSNaFWveQyENrjC88px
0MPdaNl5nr1Ppvnv7g6CgLAoC30Rk/1qnhvWULqAzbrHqQVULpKTT4ATcQMUHwpwhjrEbwx0Gdmj
SBHXHya0rpgUU6fJ9kD14N6Blx4julY/oj3AR7gCwvMKcjYvc1BUz0FDIEnw8cV7f4sQj1/Cskuz
FQJ7V3PYHZ0yr3lQQ/mJfaGeujGYtfr4ENebEQxZOERIYjgIXCw7obe3JzdyZQR8qm+pldtfyeA0
qyDjZVwD9500wpu/0QatbIaj3Fiacvhk+/Vuc3s5vmfCdkDHGVbx6hQh06Aad5D17QBDAD1+MOEl
37Z5uyqLMRwDfw30uI9eSQ8uM+TWkr9/+kvYBOkHLO+YCm9P3w1KVEoJOFDSlywCZSsLXTVC1sE8
Qq7lhbXouR5B+BGZHn985N+eOUIGOHF0Ci/ayG8PrVHwTXJ9qG87ve0Onc3zVQUq3G6C75RqPqiG
cPCrEOUWagOTAHuqedNKtcKKGwhJ/Hkh/uMNw7y7MM2/VfXUZpTJq4f/fci+tUCa/ZT/ubztf1/2
9k3/fV+V+O/6JW/egQ/+14HjV/n65sFKSEjE3Kof7XT+0WHj/m/M+vLK/++T//hx+ZT7qf7xX398
q6DQsnwaysDEH/96auGyL+H3/6W4Lx//r+eOryXetlav8kf5uuAo//y0f7/lx2sn/+sPzff/ueQq
UHcBzWvsmANMzuHH5anA/CeSZEs5I+rbIa/vmn/8Q0A+igH27v3TX2wM8htLWT8KSv/4R1epy1PW
Pz0k5BGcg+bzRfn/j3+f+82fntaf9+P3yHkUGS1T4y+XbGm1RG0IQk/4cmi0Q/f+2wHEoRfSW7Pg
a7tZaiZqowkbXaYWG85a8LMkZREisGOnpVaVYQm1fzQFbbRcPAx15W9I4xxzqk6u2x6zF6EFgIkG
84kUx5F4aQW0q8bLr3bh3/magDC1yp77E6H+kzBybDWQqCu5fMyFOEKTog8rDyUbGpEsVsYYYd+4
8KWIv4KB31YIoIX24MfziEXxsaDmj6I0DlAZgvqOvSpBzoqrMetD7HUj1vR5hJ6hApsy7ExH+4HS
Ki0oPjDIRha22FtHVu9AHbW6dyfnZjbucgXdaa66IXQgKxUROX+H0FAKbTjbFd+qwX2BgzLEOoo/
0TmiaUVkSnL2a5qF1dKkO5TFk067HSzRipF6WNcQE4VGfgUBKjecOxqB31LGvj2h+BHB71m3sQ9u
QGrzmgylRk6sqFWtDDp1iQ9NpWZUP5SrNhDDt+LJMQBVtr8jmeBFhTujmy53ziiTCD2jec6w2yU5
o4j8TGfIc2+gEXAMBBrebJGTrQF0yZwt6L1e/4mmuR3NQDySg35vHzUpIeACyFhoKP+7shLTayaE
btiw8WV1ELqJvYk7Imj2aAx+Wurc2AsXFwBZPhQPQGoHvkYGuZbZam4ap5BR7qeIvnk/kbJKCk+u
YAr5utOKKjWkDTyay41YNVAK9fVnoG760O1sDU5MNUSi8Js47wRLZG20EbQv5UbzAxbpop/Deu9O
YDvV+bjTBgayltXFwxhBSwM8HBEED2zohrgiwobRmw5jYWZx1zVf5H0PVZqwM4IvKPSaUYHdP409
3WndHOcZZNv6stMSZ0XbAWhgUkTgdm/clplr0ozASJX1OdProxNK0zLWg/hu+1GAMNsIZSGNifVc
MbaHy75ChCAZcjARhibpZh2ZFC9/MQpwytx+2AceonMQLY3bwNlzGw2RwWjdgdfRr+wS2YzcaI8Q
Aj1Z7GbWYqOr4nrqTu1gLXWIS+A/aoYCq9sMnTm/CIexZEeqSydGfeujQ/QurDTwXiSoDKjYmBdU
B9iOoBogfs9BOw6+l61cdy07E5VvZEOMrUXqNUPhy6ox8mcdcjxhg0BeW/Gbxs2Od46b7ZWD7aFU
/hrlGsAm2mNKoNq/RXQ1UUS/89tIM+WOtPKZltmht9s20vNB3zZlykWDtxraCSJTJZBccrPsWtyu
dhKeI1hnQEoowhJT7Pv8nMlchPioEg1gGbjEeftM2MxihLIRWWyMtTlJKInU81NZy5hh8MYBKnQs
U6YuNSDMp9fn0uiKyG19FVltl9+2BlJ4fQHKwpCBdpuzCbgFh+5csy+SQUMHWN7RMskGNw9HrRww
6DCvfFPloQmJ+HTmIrQdbqH0BY0XBy77V4A177pi3Hi6SIhXfivqee06fY3KwWzrj9b3vgCfsIC2
58Qh3e1bVOyCTK1MFbzOE8QpBQdv2egHhExzHwURLVQmKeLTNSN5xOTUnHxLB9CN1SEZCYm71lNp
XvZrX00nl9JH4gaQf8Rki928JnGA/pdED9Sq6YaELs0pjlZFltI2LbHsbcv7hX7mVcge0j36OPsV
YRXEN+1pk4EMERaF9EMR8B/T6ENuKsM+ikKVR0hYep9Dcbmd0OziduqcOxw9eQXzY66plW3PYlUG
fQgxKhi5oYZ3o/RttuhvVv58oBY7oJ6VA+9u9EeWaSvsZofbOqumcBJNv1FYj1K4jDSaCLHKiBfI
bxkHZZPxuW9LpPgo1W5qnVvrqc4EUnr0TuUBpMfKCojG0T1r6EB9hBgZjK6Ggv1hTMDBw6hATh2d
JM3P1iF8h35SP+y9lNA2/0KqYNpVPLUDXkSQx+sOGtQ0cE8yEnnStXaDP5D7pm1jAy38JSoYfwjP
OI6ucE86Hxq0C04aOjEL1BMajYnUq87TsS2KeFIkRjGtu9KUY0K31owQlVDJXKNZFtcZ/QNdGwuF
3gIX4dKo78rsTC29X1ciiJzcgSKb3k4JPGszrJHsjakhg6duLO47oLB+jIMXB2b1Aiw70KKsNWPS
IRKkdY53yJZ2oEEzHwna5veg5+7bmRdbUBTvs/onhFAE7EIezWNfhCMkUKHFZe56THWtgK7MWIOI
KAChzabbua9paLowrVnBt0QMa7dstmPJjXAs7NWgTVGjH4SLVmoiRWSaSG0MZSPijFlYuxhY1rhG
CGfVYWM4p6wM7mjPQ6c1yxVV1qOa/Dk+IY2/ZRq6Xqce/e+mHZd504bMomDw+h4GAqm3NXfu0LjQ
7cbZ8ZM6R/DbQgXYDgw4mloeG/cNpI4dQhjE67j/yGE3V7LUnxqX5bHhUUjJUazKRvVSER0Qe33s
IjL5KjZRAPiAkKpIx8ZSca3MF3u2gnPP+J005HyErsArauOsFQ9Idpy7YEontDtHkI4CkLHxp7vC
p48GGuh6zPOD01h+WnCE6O1gYeC1645hWddmjWxHbcgSNtNjZtJ9PaGsMZctxGGnPA2mXA9ryBXG
XRBMa6xZXpxDDByoJJ+AQuoPa1XNccMIcvnM2jRV+ThCbH1VMIwQzR2f236Au6Zm2MX6NNsWPZrB
YKSu070y7oEOmTlz6BuZnlQtLEtD+b0VAJRHOwhNF9JESqxt+42k1gyNRgd+RKWhUkhZ37SsHm/g
iOEkmEBPw3Qc5+zn7BpPQN6pTea3iQYl5oMl8107TR623Wb2pTUJj3oDeFDkN+skICy/NaUO3Nk4
j68C/aKh3mvDLWk43RtYVWDnnXOrcXkAd9O5Udmj7KYhcQeDRaJu+Z51WHCKlmY7TNB7zJ1uQ8up
SqFN9AKv0d5XNEBxymx8D4p8Qzn3t5Ddmzyjhg7nzumxwOJaR5B7hSrepJG1N7GjsPXXrGbHVg16
yEd+X7Ru0hkFShuD/AbdqENoEHZomzJbFcCeIqsEW15K6E8jl525u4BDZzFgGCd+TBn06tr6QXfa
U22ZW8Mq0CyPygzUmCc5/QKfpItqAZ9qxPceRucAhgZCVs3XqkGFiUsAVALtVfEaXEhOIKA8B3CN
/NPomqeM+Wittb+irmqONbO2Fv52bPZgPpu148dV08BkmiVbee2dIt09Itwpn5047420nGYZQckV
m4vYrQNMYHBCQyPHrOiqLp6r6rkQOfaFRkPDXOr3map+DA7IoNJq2rXqJeQTJrU3B0etA0ke59Zl
e5eU+1EKiZKVewj/DbvLj6AyaBMSqUCFmnIe//LHy6+ssgcC/A1e/8uvf76rBbhmacxfv3vm+vUV
yXAU08rUdva/X5798091Kd988C9/vbwKUC1vY8DoVqAIbJvlRx6wbnt5ePltFhD0/OtvVy/JoGMN
WPbylqvXXD5hNiH6At2n/+Nj/19PDwB+JbzLvQjOebntu0wAaouGj0guv14e//XM5W/oxddmSjYt
YnM87LRGbP96xeW3y99UYQebUkQB9A94aAYC8hRO/u3yiZcfldlnM9YjHMZF0g0f1ZuoGgINA5k8
gjAa6rO+N23drLhvia3sabX1Id1WwFd7oQOtN/00/+srquVbXD6KBO5T30CRRlvqp6rBKLdBOZbb
y29aRvAbqnYiXkGx09AsY3v5ARXoLBn69ulyqLIliySCssJ2OahW9bgoy3fQCtrFvSYV1tkWKlCd
WHwHgGPhHAdZvaWNW20vv12eN2cbz1/+eHnsKWdIlY9ld3nxLx9xefzL5/z1fNXNEHvOC7Jq3B6r
k7LrrcpYs83bYWvOVKwnVwKIw5cLIH2DzVFRe140NTpQWsstbSliMaFYLvPl8eW3FqjqOJgLVHot
r7n8sBsJoB6sfFxebodd+UZsIUUKGLDZowonvlyDy49suRp/PbxcproMzUKOoWp5EV/u1uXH5bm/
Hl7eZGd19ecNraHyzZFDwuPLM5cX5sYURMQ4EteKCYWUXqGNblRaCihkBxK90BuYoNGfD9YdWsn3
Li8PQ0NOtvGaBUYKhsa+cXGLBAqEPH9NuwnoPDPVCbYyXEvQSBsLrK+TOGABPzL0lbHKOBuqS1tR
3eiOCST8o8f1mOvB2tNAtWZ0U9vVa36ra+auzaYUmdO165MVa2UqnTYBbH6N3MK61YeEoWQKaC+B
rUbdr2AGT63dxJ75k4qf3ZwlpU03k2PGyLvGZBiOYGaue1osN3I9MZU03EhQRoMVNl8VwQkwoBjK
+Lm9KtopKqeQ5HKlQek0JISumKI3SCB+kW3zDMHy2378QnSaZNjy8kLsLeUlourWCDDEom8i1y53
qDjcpW6OKvu8u5EKjqDVrrlub7wyx0lgByOeBmpvPdXtBssBy7zbIoSUVra/d7sxdSWaUnPjGzhy
94qgvT5j+7l9tdS44ZTtwRE6YkE7qXLGjmDc9Z2N+e1t8toOoYK1QkYQGC+ZGkhgt9UIR3VMFEKm
w7hsCY59j6VEi0aDn/VBQ+6/gh/gncnsP/RldeuXxQrq/6nC/jGUWX8HP/iA9OxpOQF7fJR8VblF
OuvBXo3epiqHHxyddVDNeGgD/YQw6I1JzKjl2IFBTSpnEkB5uROW9X2kdKN3dIfiQfxfnGqI0deZ
ilwEjYln3Cg/0UFMH2Wz1iEaUqBmwbNWEsGYamWVfpqbc+Ifxt7aou16X2hyU2jmuvZQIdDQtFdD
TCy59STyOWrcVXO+Qjg3to1sbUIEaRqPjZvvshxp/RLsddtARGW8JWZ95MisGH6xnTVxCEYc3Z53
PmhyfF3BCxCut9WcJyamJIfUp+2Tg1Y6idS9ndVZd9ztNlVVrznBHpdOO+x4DpP1ANRRCobNTlL9
puHzSeX5CgrLOFlzJTMjEa8sG9Y5ik5a3Vl1CprZc+yOuDF6F8FtDAItnW2yVY63hyjgobWKvfDN
jasACPGdXeXdT/Z0IgOKKqm3tjjCDV32RRXsacxD1NCAdTsVG+Skd9w2t3XV7hvfAn/6WWhWjDmI
xLDdDCF35y0KUvYKYAbi7XqnSz2bnivTA1f80R6/mpO1yTq59zK6ZqOZMLDiZadQ/Y0GRhI1TXcD
wX7YzOxblVnHHoR07rsbSR54W270wcc0gKs5Tjtnie71cjtYiFDYO33wzrkCYtvtN3NOX0aoujv4
BIQPtvjkZ2cszthRh9Y47JHvXsF5iTibb7UOwlp2fvRKP5Y5ve0bPakLP63bTW93oTmiGsYA1LOV
j3rt7/TGO8+1vc1pDq09ews4z63msztFVToPAr5WWiOq4tawVoJCubbCplTdoIfoyMXw6rGfszR2
eVPdGlW3VRzVdFWqYfC5M71lqn9ukF40vSI2Gi2upYlPgESFbT4X5pjqmX4YUHbbQm+8NapzoZOH
hk23S+dpUIrnvJDY8JNUVtOT3vM1wpZRP+pRLatN6407DkB5oSNCNyLkiGYdX560FugMOoQe+cbG
/tEv5QP2DalRE7Bi/a0w9p7pbJhf7ZGhOvQePRPpbKC0lNntXlDssQaeiMLacGfeBjWse27fo3jn
xizhk877keAS6+KhxuaAIwITOPONhktcmRhJmnHj5fmaGBTKDqgZwnwrLJYWZXDINHmrMrHiyg0t
K49Zw4/d6J7c3jvDfb0hhv/YE3Jv+yL0qEirWaZUM1KoAx56rt07yGdUTXloSLBGB0k8o8KYSm3D
y2BVW3pCCLCOluCHiUTu2dNZWkm2rTTIYbMegVFjwwQ9Z8JHYbOZzgX0yVm3LgkCkk7K4PLryCY2
83jMMc5AjTwqkh3ygaeF76xRnBFWTnYYhnw32e4J0PYHi+WIihc29Mx2lcNjYdYxO1vNYzY0cedi
o4e6K11HpaxJU3S+p/pcpcIK9sX4rLV9OpS3DUHK1vTXpJ+xPunJZYhb/HHK2AmtdlEHoDmkcjEk
N2alYGW6ldvncWHIZNang4FRQPppA93x2Omeic/u0eazmpxxg0B6WMzAQGf9xqr09eCAm6J1G3mX
Fw5gtmWkz7CblRaVFOyuVVXK3dDdlWrYoRb23DD74LoDaqlkikqnqCZ6JJ1uaxTYl/flvhA04UAP
2wB/5ZJ8QWfvd5vyL9Df35JObPRx3JVegTFdw3SX5zmrHnJEFLlvJxBvP4gCEsW7Jr/XnXU2kzAY
bv2vEFwf+KkhCWqLnGHl1PuZWitDvqD53BvWCKeZ3tHW0cFkmScRnB0I/neGcaqUe0Yb7W3TFffZ
SDfVgBo1acZGfkSpSWDVKbUZ3Pgl4tqjstyvnqqaROimjwgz9042bx30Q5lTfvBhT6ZJdUtY+GBX
TlQJbwXG9HrQIGWzFP3NsAhkTiD+ipHcRxnKjvGNPbt+8WdxQqozMYpsLThCiFpiuuOGwJsga0dW
+8xxVnIjPHfVUEiAA5DjqjPEILAswcW0+61rZSfHPrfQx5vRoldXfFVwe22P5mowQYLSRDx24wb7
sdTVkVlwkExG5JLB6styj0aYgjvriW+z0d1UfX22TBrSsrix/bug9X/kwcmWzknr9K2tc7S1+XFT
R2Y9rkjxZRpJqDM9DMp27bMh7spxh8D0hLpzLAHR4G5HIrAEmBuhpkPd2ttmqJ870rxi11zYWwB1
QyfTQ3/dQPNKNYsNn1YTVjQSyMTt6ZYJsZsaLPGN9ord5CrzIALaJY3fbVQtEAcfk2JMC6NYk8xG
PB3hSn+MKs7WTRGsHTtPhA33i24Ug7FTVQyRhzSYu0iIr6BnxTn0A0pEz1E/GkOD4aBDNt4shxi9
60lVzDcAHnmxrJ1bt9N3KCJfV8BPCIEvSrBxphWwD2vidTcOKi/QYbXRpvGbymeULVeb2XjMebud
mLHmarrP3Hnv+gjMIo7p5mjey/Ud05B1tgMEApxNQaFA/T/UnceS3Ei2pl9lbPZog3CoxWwiIEKm
zmSSG1ixyILWyoGnvx+ie+aSWXWL3cuxsgpLJpMkpPs5//nFagezvvogYMDMd9EqLmL4VA3NxTZi
1qOcXmL2i9LYC1qkBZQ7UuSxZmtEsRGwCdmVuqtaUOwu2hOxxBRn2MnhfiYmQYMXoiTLgSmGH6lR
mEZ5qFslxEiW7/xZlrgoYKqqxtW1aCm+k84DcHodRReaURVWc3Nf1Lz9yetaD/ek7L2T3vbsRDZ4
ZxIw3fMQk++a8UuvT95EksVAw9OyL3ZIWqLlZCarPyHfUFQqZVYOTdOOJGy9dtmyJ4dyZ68N/3B0
qN81Zs8iig8ocELL+AM0z8O+9LJkydnIlqdkaII1lhf+QkYp8UmNeVVyDHdzts857AkTULoQoute
mfqN8xZKu/Zmd/YGNHejZQZJou+BcEhNw1DabMDUVr/M8J5yGghwD0Q1Hcq83ZPx6ZmGPKtOf86d
ORhz0zOHTcCRenmj+pg1UMqX/iRSpnDta81mJFc/7aeQOfvOGqpQVqtvZNJr7JwnybpkMj3rA+Oq
KpzmYp8PfTCpaqCuNtVr8izlHHQze1RfhfachWndEJFuPSiv5JUECRQdp1SBrcdwNJlAGdT4/ZHl
G7A38iJm9Io8DbWyG6YpXA3VrxyNuU/rjZx4tS7BDNNArz/neuMb0vBt52z2ZGsoqp9jlBaZbsgs
bEpMn/X4BFIZSOZrIm98iwNMiuakzfUxdobTKveuGwX4XwS9oV1SsQbbaRdSMHioj+QVnsrvKfyv
qL+P3HbPJCzsh7BR2lDY2Lor0zPCmPe6BmYlGqQlQ8OluK0bVnG6xiZX/BY3nWiiVu9xcdQGvzB7
zqMItOVF2nbQYjOc9qTA9MzRMuUyljQ4eNFEk+0pDBlHu/CXtgiFe1264Yg06kFjfY4EZtdqFk55
FxqFfYmWPizMl7iSX6NofctH96R23aemfBi39kg1ngsK+HEA13bHU6Qu9zMCJWkha5KCSJPsPk6t
BytRvKpVdkbGC5Rl13oaOI/Gg4HG0t6fhWF8UdrsaO1a8PNOM8LIXKl8s1BxjZCJ805G086YKKIS
K8znbRmzPBD+Q+aoV8VywTQKz1KokgbWdlbAKoNYbaT+siQBNcqlE2etq/2pTa9mw8RXm3aLpjEW
sOB3TGHv9iEtUJLqh0nvwkaQVtXnJ23pQunq3ro0XhrHYVzEoaNLGhfrCRDlICqNXS3dVyzNRrK8
iFYEmqYGY1EEo0qEEEEu5fwlso0w18Mxt3YjUwOIj3czy2+lXOEBe6g7sVE5zmxYuMMH6KX3adXu
OwtUBo9sUUAFqOqAoB+aZelvN68cFK925705zUGD4ZDL34zRCBGO4ymdwGiVh5h0FLEl9YyD36Cd
MJUq1Kj0o82x4Qb+FB35yU3PCLEeDAAoBlL1Ka3KTPVvX94+ku2blVU5ntMZsG7qvGYMW5b8/O23
oCJs44dIWRGQWw17twr/StRooqs41cNltsMb/PEBDfnv7/0VipJOyW/9yIEojk7lzbDei2SvMpTL
v3S6nh/NGXTo/wFoLbj8Po9ZKM0JKElbmiMljQz7XmBAOpKveEPYRI8nzT/RL3dMrlldO7RN/xfz
uUE6k0nzbtlV56m14g9mIxkrmXfDUvJed71Ds1HOkL4wOiiQJV7nKbNeY7nsXaWd3pPadY5zXUxe
R5Tko2EOb2UdKQA7lERGo/afsuZM2RZd1hnl+Kik7RmbEpit1tS9p6XCgxlX9un2y4ThUZ5Y2ls7
yvLaJ73JC+B270nmOp7ZFsXx9mPEL4UWelHR1M1eJuMYdOo9jbV2v87DZ1fQsCmFlh/7yMnCkhoq
kEyh3u3VCpfOOSZ0g+Q6zemrYsSe3ZjrwSYM1i+01j7203p0G3qLzlCMp7wvqFes1BviOYL8pOZ7
S4vSS5NNxwUk4FmtquKhiJuv5L4xv1ldXgq0fKFRCskWd2eadR6ANuYhxL1dkarjruUMH7W2fM5n
0/A7IALd0oJcSuXFWIbv+rz0V/zBdK80y7DTouhzYTuTl3XZ24xX56EutPUsy8lm4p6jGtgYhBrh
enp0wfCSOjXyGovzZuEzATgTDWg0/z1f3qaOTCSXWdVF2ygpp1rdtfEF+Wfah1N6nKoQpKCi39mQ
0v1U+5HG8PTeceAi+INmMuAOlvliVgXQVbyv08qbAT8aWAU1ykpTsGC4ehg3VTjX+jMs1wCRDWGY
A/NLzpt0TLVeH/KmAipbjkt3nWBk4HF6XttoV220HIiXYhyOaVkHA+yDymTqZ4v9tlw1GKEU2WMR
1QyOM09gHzwWlVdMPAuuEtRTv7eK8agpggEdipoeOx6ywBrdX3XEpSPlinZwJe1aVfkF8/94TYLc
Nk5znxwUkJvUdvxV7YKJmQpgLVDgciinPrS/W3TjzFbu6vkt4v02h/7BEd2uWmvfLrtdxPC2zt3A
ShevQj2SqeUO3dRRoq0em96r4y9ikDgf19ik9d0h19x9XzEJLoM+YYXcV19acoI7CAtfDOMBkMP8
XEafCT2xtAVsjCipwFCPFqGS43KONVDAtPRmEimV5lXTz41xRXDBrT0piy+Zx6asTkkgSkC2oHay
QH3J0FglL531wLFwGfr8VbrvevfChthSsMyAaEqzX8bnoWJl197hysJgQagU17vCsoNhqXfR8o0J
675QEk8Xv/GV9kotXXR8524Wr7p5siF6dfEnk/fqlNbJoVn786I6l0pfPKNGWYT1zE6H0TnsV9em
Uke6J4ejbMRX6SwncOs/aKiMHXj1Barka3E3G87FFEqYN/ezzPxeG96pkcBXgBgRj/ewK/roddBQ
LoHfY9eJjc0CLWjALUKUX0h+3hUHc673on6vuZhbmZ/gyjKkRmArOl0gNOAWy/uh0w5E5R5Wplcw
zVA6FHiUCF8phOdk42OOlV0N4maV77Fe8WYrD8L+olKr1NM573s6AwJcmnw/0oUaaQJP035xFv1I
wP3ZWeXJsdrHpUrDNbEPUwbFLFlG6NjmwRHHmuk7fj8UcMbVteoXURs03IVvqm1YrOpjrKPJ6M+1
cMM1V48IlZnw5UfsxT5lnQboKs+pJMGvXg443TqDZ8Vu4JKtbs/1zqIzbjyWmVwcMko+a98lB4Kp
PWbo5Up3ne769XkavzZ6uOrh0L1NLKbx4/Zqa3pYGBhhOPNuggegvsD2iDV319zZyl0k5G4t7wrL
g0GW/m7l+/kZQQrJL6I5mNpxMM6KtatjbyxeU+ezk32e8u8Z70ePz1xTlaFhmveVwzuDBQtOqESn
As3MuKxP1N+LNr0s1OjZUOyL8dWY5hP6Vh9gK4DIFUyDzpRE7JL4vpPrddSdS2HtGiqMScFYJk3D
DWpQhPlebiYWOoOT3LqbmtE3P5t4KiOBjjKISQqaI6zgdHjvs3Mktf3eTdvfTrNQXzW7+wIbk/lo
f9fY652Rq5daqGfQmordYhq7564rdsashLQfV4mGspXUdvEMZcbkaSbIES7DBB+Bub+HK8DBTptg
dJ6K7DqWLOT99CCYxE82KnXdyxGij9hweiyO36Klc58cY+5Ptj1JljBT/W3TtfdOeRDKSPShos9e
0ZXmpRyBlktrFVQCdvG7a19KpEdf3caZ2TT4gVmjepK1OCullXgsw4CtxdVdLf13TaF0mV1FY1Tc
xeeozixICzaJYbl7uv2E1ULH6VwsuWrJu+I0GCfPorDP5QgZy9ZJOy4mGyMBpnS06BHG0X1kv7Ro
Ie8Md3m25vSu0A3rye36OmwN9EDW3LSf6yE6LpnbvQCWF9dYxRyzmoz2c16Mzb6sau2y9nr8iq1s
OC128zkZ2mf46WNoF87vVVrET/FgKmQ0pZZfVscagRtPtFI8d1lVPKf9WZVJ+3T7jokcypeI5f3b
7xWT5VyaIn5Q2VEilNinxZ7cK9pp2oLtKxo199pbyrRfFPM3JlBfR8pyfOzWrNlW/e1ThbJ07hc7
DTMnfXEUSGC7qMvnk7N93L6KlZwI1NY9jHgSSHbz6Q9CX5lOZpZxsrSk34vGhXRm1N+bChBuURXo
poZ+abaP21cYYuAPExe4Vne1Re9vQgocOoVlroMbkrpXnguQBTEtJ4pclrJ1mMq9E/VUuUUpmQww
LOjl8mSPsTjmDP73Uzl3L1UUT2w0Skhp173cvkUBeJwy2d1n2bnJmv5FGjaZXykWd7df6ormBqV0
bdZvfrdJh5cb6/k/In7/NaX7Jw74v8cND7/XG7u6//+AHb45Vf7P7PAgrYrfqm/pT+zw7Y/8kx1u
aP9A9o9q3FE3r2xr85z8Jzlcc/+B4Io4Ah1/ZBN7SPRS/+KG2+o/kGri/7OJOUw0B/zWv7jhpgtt
HPtRVMO2S6wOiQP/ATdc25jf/80M33Rslk1Iobu5KW1uXB90SNmoazITOCOWXSaOrek8CKYzey3H
wqM3l08Uro7XUbWyDr1mijFSZdQALhvJOh1Z79lkRpoGyzj+cBH/xWL/X9VYPlCFDv3/+d/6BxUc
R4YTA726CXdH3ww5fuasgxrAgZMKFGA1Y843y0fo6vcl23oPzQ6ZhHmGLBUw6XsbTbf+QtK5l0WD
fVQ4CTVxFbL3SuyCJDmmcUpRHv1hT2p0rQ24FKOEMD53rRtibOLQ8ndNoBvdRbUZDqExk78wb9bh
+X+4zhyQicIOrxshgAt/PpvEYH3P0i72udmgFY49wrxqF5JqBTZ05Wqeq3qAA9+m7zFKkr3OSCeI
cmO9KG4R5hB67ztFQ4OdZQ+rj6pDf8UHy89TpQlUrhATmTQ79ziK/uI2/NWB4062qfARJ+N/+/OB
q1ofgTI2iR9DdvDQxG9NrfswWAMoSm0onqHM36jnWc9obZLBa+GuWVmF/UupCKqpqXztdbZUZoAO
40+lBCwZlVHfx139XFyxtIp/4fL6UUimqgjrbHwiSTIjV48Yk5+PuSDy1E6VHIRNyb1+cX8vBzBM
GzRxn46Zs4/HSNuNEbUSYeXVcwa9cDct/dlRrLt/51HelFE/vWQMvbGdRYBtCoH29+NLxp3rLO6x
tzYqRJloPCxjdskq090Lale/itAFQzbQQSqqhkarDPVVMY6L2sgLujF6MOxg9r2uPBEIF7P/wc7K
RHKsVh27v770nW5NPv/izv/lUePOt+XQYDj+8SpOUh/VoZk46lVN/dWCHVpjlLCPJUlpMU3lEa0b
hVo+3/V9HM5wvi95IZ5mB638sjB8HpnnrxsXs7VOfTJZPrqyal+N17Zy5mvaF8MvnlZju5I/XWnU
3TBwTY0HQDdIz/n5zjM2H6dOrVPfaZST1ovxMqEsKU3lVTVhlRs2LbXVw73vtXzZdS0CkXIqlOcy
jQZ4MIjZSEY5d9tHteXhkA8dKs1g32sCVxXL7ZihRt2bK6CpK1FTP4gxLFWDcjfpf1eyxnqdl0sl
IPORzN0e5okJVYaV1tFyQIWdMaajh/COcRtgsrahZDJffmX0/1Evti2dPP4ITIll0rC0+aCUIzmL
OC/LzfwumstD0i0XDP6B9rQOuoDbG7tZLd1QGrjEzDZRyrGlPOJOk94tddn8Uy32k1jsx3Vc+9Nj
tB0MKWaugQWugXn9z7fESet0zOss9xuxyIfbum3GZvXA/MnP5iQ6i6qU19HcyygRxwy4Khy25eHv
n+Y/rQlANHg5kT+DitEgc2zbCH8Ql06p0abcRNWPrFln1joN/grNk/FBts8VRupWUn2bmxQnSLt+
dRT9/XYUrWAQnzrmr+xNbu/8j08qxwPphPWAbZcogY9qShwvFr1RB9VPR2JcZn7CT0t7t0JDitM5
kEyJvRREbe8ULAkEVixMQ8fkGZN+0F0tO9eT/Jqyhx6YxehHvW05K5Emx9LVTnIpoGc3KpnUKemJ
BnMzZxRQzEz5VFt2FFoqszsSEuQvLrO9La0fTws9vsBIxSShVnx4AcsohiIwVIsPSHaSoyVJzQxh
PhZvMgGIjXVmPgvCqL3sFc8xYHzEuS0fcldnxj/60ai4vy3ZKLHdoH4fl1RT95rerufCMh4Ut7qr
SljOp7LOX7W6YqjJG7BfBTOv2DRmvzFVOP3WwjRf6UymunGlPE0OnEu3hiBdputRUUf3vlbGoInW
+Nrbo0NCShIH3WoadyqXHe040g5zo9GC03YXpdX+yIZJ/QqgEV9I6WbINKs5PF7rlC2tb2sYAbXo
A+/txDzBkC5P+gS5y9GpJZjMjYEjZUGODuPpxpzP/So+axUIRJNmxqudW55myW8Mk2tOrvqckqPu
x9AIgnqB6JDbEYdVkpGuEO/CuLurA50YCsAps/mFLevNR/nHu6fqVCaMTdGaUnuycvz8kkRmIg1Z
t7kv7CYNo6xhm1wTue/TpAjUTd6kqMvRaCFUycYItHI6KHP1AkPkAbPg/GkRSvaELxwRW8a3qljT
cIExf9YUvKbsQkpshf287kvIT8w4I5PS0ZqGLwlp6IMtLRDqMfMa/JB2i1PboZp1vztptZ7zNXuy
ERB6damuryLSH8xMff77FeKjlS6rJiU6iUBUaEQDUZr/fPJA4UJn0ebk+xGAyo3mky1gOExlCdwk
GZNUZv7WMVNUS+nssNwzD3NtMP9Tp9OIocpuwR16F82jS0C6sNBONMPOLvuLHjvZHZY8v0o3v6WT
/nS/aCg4KmGTyawSt7CtvT8sanFUwd+WQvd0FS69pZc1Khz5m54742FwpV+2zaeER/qrIgd3ZzoZ
xKSOmOYCCd9zaav3sdIvaLtmtsWiSL7UWXx1bGMFGxHyAbHXsMA2KAYPZCt/cfPoC1zy5kmNxS92
iZvr+49ngv8aYljNZcykbzzlD1tWV7Fsk9ZS+QlCFfjIMaheBV49IMT/3eym5dA22en2WGpLeumz
9k4kyfBaNjyoYyfqY13Fj82izvdmp8HlSpoLFIJ94cxO6BodeDqR0VHbfIY4q+1cEXMptgWyKNSL
lmRaCP3ZPv4bO4+zHfqPp4YoEIs9lcEyNqbun5x3yrrNZLkahL3hP4d8y618bI2SwFIb2Bv19N0C
BF1shRRWYS7hgmYWI27SEvLL5qLssbeKHRnuOJ5L55O+rM69JfVzsZSEmDhrvc/p/F/6snjX8WEN
3MXVT6pGNjAHte7sjX9oZLOCRCwq0n3rVMtduRbruRJGiI++DUBWizDS4/VBntAMlQ8ZU7+4doqD
Urjsy/aMLc8UHVmYmH0a34t+Ms/TOJpnW6bsnmvc3xf0iABx6hKUvT2xQEZk6GoDFxoHp17Dwalo
kMxmPS7VeCs9Dtu/g6IFPyguxllbs5CJdh7UW5EwxQpa0dzwijIWfyhTd3bpynTLfDeIl9zNaRQW
PPqXtC78nOsUFrMwES4QDZU48mwDaYXVknHKtetSc5ApeBEKQ/P/cMUgWgVNPloz6noaeXvrnX54
/So2aTEkievxYw2S5Lbc12tlZn45lRCIgK/boXxqYrc+Gs58dhcTDoqbuxfS8s5Dg95ntyrd6Fll
5YS9mxtQ+9L0wgN8QBy1HHKZ/SJLzvhzNeayZmAnjOMY5iMf+9C2VcGZ4C377pTFO0OrqiAf4N4x
dqMUdTrPnJX60rjIahYotNuVtKPUU5Ga3NfdAJpWr3W4Cg1+Wpc+IU3pX7taXLJefhl1qg5XbyVv
naM/4muFiAX5GZKgZq8S1buLm7X9Y95ZBTyAhGt27kbzF+6dH92XWMZp2lQWE+zULJN18eeb0qr1
uKrxkPhFZLGsaas9eFrZVg/69FXNdejdk3nntsiwZrcjgCNrWg/3maKuh4OtYWRcKc5wLCWKabtB
+HTb+rdaezdD7B3XzHgm7EA+rMOyKZdQxeUqs/1bq+Ck+qNZ4mxG1/viTmW+JdiipcwV0omxdwnn
vpU7LVbATMt/wXP/Y6V9y7D8uNBQa2OavP1v3fx3fngc69yhfLWgF1uFnQQyYndNUbOEACatN7jp
Q6L1Ovr0aPTVU9VApFuG7r7SR/g9U38xsqS8rGRT+z2eOWeO1z1NgkA3GvVuV5JzsSsH1zeE6fjd
DO6QGcjYEC453qLXFaFbpXvfx8sLdnMYwQ5fl9FWDg6DXkbGoj/AQCETV/EJZyoZZ+cWMRVWcmyi
SNAjwcaGh5iGBZtmWMMLK5XhV6H0GpYKPy/FNAGEnvCAYG5lOh93GX2addEbMIJySq4HfdWIOq4Y
Uw6pOJJ68mZtrci6eDVLh0M3GK+jenBb9R2pv7HLJ3f5kk3YnDcDRSk0NlWPsPEdSucX4Nef+1gO
1HFJSXBtjKZAvn9+iDW8kNSpXqAuMbPnSR1oJtcZ3i5APXzS4UV1lEMCmf+9UnIqRVd+Wgd03jFO
CIdB3FcWEwhnKJLPbeIebEXrX7os0q4I3Uw4TnwfZi1E7ynPzlQoMFgYZkrRmxcohb8pmeX6fLxi
f1ReZtvAJ0wOZtAtqqRO3oof6eTPsaKfqlZX94uaWvfo935ljHcLYvzpiQY4YXezNiQHpwznQ30D
7aNuU2jxKIEAGLEzA4FoJtzUUmgNWE1MEBX2fc/4xKkm1HJ2BqDn2netY3tFlKr4Csg3bIrRlI1a
hn5EhcvQmpctHEFBzWw4oxv01fKYNM70i1boo4kQKBQe4i69EAbmAqz2Q0kTO32zaA08L4YHzlEh
0ONYxQVsayC0UojlHcyI8XiSdifu1mdtMZn+tumuy3EAdNUUU5s6q7NgcZMyINK5e0chjHJ2W9X+
fiMTf1GiYICJsw4vLzrQW4rtDyuHIu2WzCE192H+6hn0iP30Pjg907tsKbYZ8wwR2Ep36zitz5g2
7BJkmsuA6XTPZCmSxYvVre+ZSKOnIbG/S11XD7DblWu7rmzM7ncGlPH9sH0IyIJSA7t1nysH/5i1
YVJeGMNFrZrmgGWHc9dWvcImDyOh4v6Gbh/7C2QZr4z7DuLCcklKShq9sy4Epw5wvCrwrzb7hWPg
zafup4cP8JnXCQs/+lCyBrbF5IeLAunLJHjdiTwjreS+K3PEmenYelR6TKyd6FwOb7cuNZlsJ6DB
fu97nr98bR3u6nUu5vsZeAWOUrUGYpbTnnelPFpN8jBkin8DGttxAgjV+vsyqb7TgZq/crL6052l
pibpFzSI/yhTPrxB8yQhQ3LEnqvKmAY8UZGXJriEoFLWdvhSawch4PveEHCVWJDjGhkF9EdrOERp
u+7iEauCv3/czD9hynhrA09xWTejL+sjPoU6oZF54QgPir9zieq1fbJU5/lW3cOD3Zq0Y7ZIuKyN
BUPTXvSRaRmAqMiK35LenaAe8wcdhspB1+H0wrQRJu3WtivrYu6asofciQsdePX0hugcORVd30Wv
E+diLE6763W0D2mKBGeJ+ml3kyKzQL7PNhR0zBFxT4mzhyjKnqK47Q9lajqXeIVHPY0O7XqjvA4r
A2orX71UN9gnot8xAtvkH+jZo0L77hhZf1gXdDH6OEHFTB249NuI5e8v5c0b9KeH1MKkbAsnN/D4
wST7Q8c+J8WiMXrXvSEfEJab8XCfyWLdWyr/9Ajr5DGrzQm2a1a8NZm45O5kHiwdQj02cQ3XYaiO
cZ8vYaIY2N0tVXI18t7T07Y531BanCkEluu/6Pf+DFHyCAjUHjgfbabVH487JrWvNcd2UzoCGUjd
DjGvS8MYFt9exWnrRAVp+cuKIHtRbRdljvqOzqY9uUZZ/uIi/uXBmIJIJ0EYMevgB4hStbMxUzrN
8tqyX3YT1ijQ4TONZ8scydKdbGQiVE7GNBTgWo59GMrc9aciyY91g7XML+7pds9+vKdbWwEUcZsY
8Fh+9COPdaWM8dfgYasiPXDTgpi8Vj7UFMveZLqvsp3cfaw7im8YvXMwncE3InXaMrjkg4IAyYy1
6qlcqyxQlmjxCJbLd1mtf8oraZ31SnoL/ocYi2SHAlrdNdN7i0oW39e/P5HbtvGnE2GwSC2Kty2l
zM8r6GDMa93B6fdufUSOB3IwZOlvJBS/Da2ahqqAoDYZ3b1eVPq1tstvsZq0r3TjQYl4Ys1a5S2x
FcB0l87j7w/uT9UyV5mj4lJv7lxsFB/gHkuZByWZ0Njfaos4msIBcsW5wWPgsBj1Y992/X0yiwCl
aBo6mvLiIsM7lwKXYrcs3ePYj9/yCpG8HNOzg/GEpyGZ8uwNhWkkLg4kwV6rFRGmRMeQrqLZT3EX
B4O72NcB5d40ZuW+3da1XhvbE1YoqPyXeh8x0gqwsfIEEQHPPTmbuwXa124Ex2z1Nn2crUgJcXAR
eMHN7glXvv0iIKn//RWiY/qLJxF2jWowiRXY/t2u4Q9bYI1sg5zlbclDCxXgqwMkOy/psTXiMvH6
sWba2pb1pbWd6p8fVW09qx0c1tStUOcN2YkHC4LT9ivSLJ3T7as5zr4aa5Sd1ry9y+Q8PU9q35xF
tE4nCgBVy/rH1KrvxNy6Z3Mch4exbz7ZQ7ogROJbt1GCMllfJkPB32OwVXBU6FQj+/jDtI11EwHV
ViytUu2kzgaHbHvBzEnYZbQbqRm3m9spuGdsHk3h7ZeaBVlZnSIrHFQw29hSnwbHyv1RH6bzkIM6
Z8gkUwwrfLfsfR4qdFWwWi6zkPEeSCu7S+Em7bqVSkkwVzg4DUKEev5S9TMypCwnLK6KrZeVvl+D
Hhz+c082OjuiR26Ws6Ity9kBLfnXgTqRc45hySmu6MNZ6uzi61oR12Vu4hw71LUON7DbvZj1GqFg
ssynBvcmMhmgHGaqeULiHCppjgUYqiePaFF9l+QVRPhSMR4m2Qw+UQfDi1GvgUsW5Qut83LAZTF9
bftoPjSyG54SLfN4spvHNVYwQymW95jS72UwXRnMqNgPWBvgS1XbcYik7FsijOXLpK34TN0OLRca
sl2FTSnp5/6YC0ZfwmZ8jEdw2Oea+mTY4qvCUMgvnT3z8fJlyNnReqamnmbiVbFZl30yzeG5RW/7
7LbmG7CXL+olfdNH/JH0plywcktiL2bu9zqhwoczinGa0K55H6lP0oksr5n6kSHwcyqQwCjrKp9K
27PFcJ5cIHtk3fW1zeIUdUFnB8ogjE8207rS6p/sFbM6AzZwANsmw4kd5UvZEqIt3Pga0XXvs7Js
A6YZiVfOrFyqFlWBbUvVUyYleVxqI0jkwsRRWSuHioBVoLMw5JEydwG5rAlIQfU6Syvv1SlGXTY1
XlHMbrq3eyTIRVp9GkZ3t1mwZfrc35PBNIe3JWerXX3BJT7fPlq4breXY1wmPdRULfEzV4ZdF5fX
xH4dBqFe7AneAcZnkNW37R5l2SMELPVY5RN27O1Y7qVhndMFhZttzG9O1Xye3eKsusvwWGDid6NN
5AU+WxqKEb0lYyppURlpaR4ru2h81YpJkrKXaRdCuVdPJGyqQpvlBZrXG+uxnxW989ZEhK3NmVCC
WxF9+1udW5EaE1nkDwaM51zXOyxUsAGyBf3dhMtJmA0yR88QRKWCaEwOiEV1GLO0oHjE2nNzMuRq
P5Dfk3lGGbvQk2txoIagHNs00nFSZt9w9D9Ycn2ftjmoq/mO2dePxPxYhwXFBxupQPmzknZdaqnE
hoCo2HiThYikM1BLKyg45jWItUS/U2oDGc321WwBxJNtk+LZjB7PFLV9FcrYhNP2widLUt/FfRqd
nFzBpFhu/MYEJ0DN+l1i1X8t1+sNd4HxZ12nrXJrsDe8oU+V2iBTiWDkpnH6R2lpcKQJjT+muhqP
x7iq1ruS5/yujrvlVFK9+i5AKFYycAk0E7OsJj0Iq5s2Yn3K8sFyEJXRu8XCu1vAMXzFqsyTC+UM
sLefXooZBi5ef8NlSe/XrhD3xmJ8see+OfUra3VlgOelVeTFpdt8XubrUmfFXYIL3LWdLjqJZHhx
E/xTOHfDAPV6XrpHOcfV8TaL6PrB8arMmXxpYMV2Gw6OuIyc+tKMHiUexNzbiu1FOhKjqdncFzlu
PNP6LXJq/LhSKZ6UJAuXFPFJb5Y9tXojgLOBNmTkoOIuCyewkumFKnaXR2t0vn0Qiob/xYCGSDjp
tJ+afPHLoQTEc6H2aqtkT6Urhe+QWPKl1ttqzxzZ8dz8CyZa6negte/CRvIDIjwdWMC7Sz+4IckQ
EdxwVg8J9f2aL//F1nktN86kSfSJEAFvbuHoRJGUKNc3iFZLgrcF//R7oInY2YuNmFH8UsuSIKoq
v8yTXe79R7WRud3t1mE3aat2xewDRmF7/TUWHQ52wxmjH3WEppX1/tTaWFVWKpgmORUPdZnuf28u
ojQh01nMxDuzbYJxrvCUFkgZOLAJjkmYciuVIT6aLA0icjhRAHng+B7PFgpaRR5jpmTqbcgPyeJA
wuvSTzsiCdeJ6orvIboaGvKSHINME6oJxhEjf1BJkkXoc9kNqeOZCb+P5IwY+FfycZYUu7NSR984
23/F9TqVKaVqU1S032HtqFe7Lhnjc9d3Ju7xQQkKKwsG8h2BFtfMnhR+Nvu86roWkr1fU5XMaZ27
xdRjCtgeFmon8P0z9gQ01YWqpN1/H6JC03/ytFOgDWBIhfocLpopnX6vn9SMRsSeqbs0phqk9n1e
2fyaVfukxYvx3OsQJRX/93WmTZvw7QyARhZ5n9VJ9DC1ee7/fh9BhDTVJHet1c9uEIxf1UL1xn5y
RVxpR/a65O3VRN7rTpK7JvUsLsxj3VO7BJEiWh+KQngSNhNgMOmRAg8m1CbXh5lFbAmaI+Rxy43i
hTtyEabd4DpsTfqChLDFAEEi1ETkKsYWfWB+2LfEb+8MqL1mcXxj5mBrXgjfBG3ytY6gNcd7Mv9L
PtlJ13xHXgxAu1rfZ/6IkcHt4Edq9rd506oP7lG4IoB8Rm6TE/KpZpn9AYi5VF6Bec1/RrvUfauN
v1gck4sMAS+jb+QORbHGhoArWlKVhxhC+xs7ePzSRvwp2uwjt9e/OeOKiZh409o7BZL5Y6wunDKU
YxKRYg6yVVUgrWhkN5pkvS6zeOxmeQrGqM8YJCClGlXUHOgCsXZlwxpO0ikLYOlKWHXdabAeoUVY
rPOHuU/GsHKyd10Uj+0Whe2WjuaEcdnR3MbMOIVVR06B4smRbTRwnNkdoxUcJsa1wqBgD09tkTJM
gx33VkWLRo5uBzSs4ADP/gDCaCqWVwLOxFTZ5Dd9OPP7ZCa6fVk9LPgJSJDizcspvaxladr1cya/
zmr5IgnltS9G4uGmm2Nfh4ngYVCTdka6zEhhLIM86zFD46l5nAEk4lU2TxnuIQgAV27IwkU+CFd6
T+dceIqy9J7eo26gCSalHDRiVDaN7WwL68cwx4dJbkhCKT9yy4i5K2lJ6w6N2t3wbL6UQl39JU2v
sTHfHHVpiRgggzb9iFC8fLVrzOrkTGOodqqrUB57lJwSLzgu9mZ5gBMcpKA07nkPsREfZePGdV9e
tEmb3Lgg5wVGovLMFK+fw9IncbjkkBMifj1ndXSvM+vl90LBmrhhXzNUp16GnNg29tExKfMBg+nF
dlvskxhrSHaV7BpQQR12dXRajR/HmO7ObN26+NMYohOhL5JL9YVgz0Vte38mqL6ObmPjzI8myW11
Fe4oegaGGJwxZeauqpgvPO16RuqxzA3LmxhuulPFw6KpXw6FfEQsRuhLnfOZp+vnOs3nehmeJll9
sQAevgI/ustKGwzRgCc7V85TKtcnbNr7DM52DDhQN1zOle9G7xADrZc4MFrbvMGrknatwlB0BPTq
Ee4kuKUqcep1Xfom5XJgGo3jDY4WZLLG5PSydVfUP7TouHb1aZJKSAcJr1zyZ24LzhiqfnZUih+G
JmDnuE+hQ+ntNzEW4ig3nfGApD90znLNppEx/k+/nCYHjbzYaWTwV5XRS1XkT6bGQm/3024WOsI/
S94wNBleksIt1cY6EOf31rU9D2Ry94tqvzHWAkfD+CFxiuVQGD3u2u0kVcwnJmQrGZr6y2GoZG8M
o/E1fhERKi+g2oNUIh5pZJEsOBIF47cRa/GQ+uTRwoZ9OS9PV3fee2Aer7GyhI5Uzi8leugpbh0F
6aecPtRoWdwpXmS2FIZLhrG/aom4w7fvP/LRIqxNCQpDRFEeK/KfHtaRhxzIIJkbozs26zKEHGZv
s8CtV8K1UEvr1bAgmQ5gBRp9N+AoiQwIjAYvVoiUEa6N7r2VK9/gQK5tcUygGuNsBhMx25Sm+Cls
Kfp4Xgb+XCNzyehO2Rt2BuErPUhg/EcZKMDpMjBBEzYLk5pUdzae/SGyGtknAUjIu/WSiQeRFYKI
eSodMgbLh0hAZVxiK+P1Yx/lOhq9SMCmsMiyGv1+7tZb3/UsMMtQHiUevMp0XtOofnQSWwtGo/ha
JuMiF8C81ZaHHECqAQi1TsHyVHvEjHCrYNQBAGJQwvDIhqj/QgsKjZVB+lD51jjhhh62jV9oa3cK
n+Sp/JNkL+jKxVPaosfhgRplTIuWdbFT/Ws00ciolvsku+EbafU3ivowjkBalWun31Jl2YnClF8c
eRL+TJZZcf7mJe5se/GqEhTsKLkcRAFwi8o14qU7jo18Ium57lo5+24HjtzrvqmNe5W30XmgipG/
GlcIjAKKpFo3o2cyk0xqrWLXwsq1mOGMq+RQ9fXIdTxnx9gmQqinFZEjRtKZqne3Plr38rByscGX
9BJTJjNnvyg4TpSG2w3ht4TQMSH74dCD5nwwaq4Ogz0tHoJ1BAWtQUqFe2wVZeuui5pfJLu8FVn5
2Te5GtYUPbiFVks3bQMsga86kWTKHixKOTgEMjxOzmJQnzJoCse5umeD6WbWGX1v1ROv6LlHEz7U
UL+TvCaAr/s916DEPa6JZS9eY4iuIPwix8vhCWBZB1fsV04RgrGW2ENPlktxaevFNTdtEKxdUGtD
tlepIQ+BG/LUsKyXEpHrTGVyW7H/5aoNMK6RKPGSVTyNdfriWMUNP2q1w/e2hIWiiT0tkgpJUjU/
YVX2RJPqfxQ8EQGP7OahtlV3+3i1/eVWEp9TJ/JyzjYiTpfXah47ADXxtzDVGZBf3vhxHw/hNMAO
NrhdswA9dUmgSvmb/DNOP4p9S7m3x/NnQX5VXjJvMBTXoBuziAamFXzfs8z48b4AilAS22vL13L4
V1MchYky4uVpJMWRE7SriRY1nGQv2OeusrJTv1EUYkeFzzcCptLkOkh6EwJRRLx1zoEdR0X+atWG
6sboI9G5IPHkEl4N4tkW3rpYf6cqwVuIJpC1jEE7f5LPa3TOHPNEsxb5SXGZOiQhrdqPZg2kK9Nu
xgxYuWzicMQRrUi77deCIP2WLMhebxoVM4zNm9lPkdZubAV2FQLoSV7Y9U+M18NSExiuOcpUGuGj
cZ6/zC7/lG1SryuJ1VllC2mLHOUe3hWVlQYnHk3A2X+v0HR1+okoUXWd2HA5w7JfpYnNwdtwWxZA
pwm3vfGlt57bDDr/V1a+a4lOCNSCglXO03DNpOSVwJLhLdj5j2szjW/j1oJNfnjoo3nDqKnPeYMh
jte8vJUgsubnpBvUs50BtU8ymKfCltW3NumvuvQg1OJUkeA07fhPJ9A1eyd5Sa2tLHcEQAYAuU7L
E6z3YZ9UOvQyQHlcnOuekPwp3gZTcloelsJXy94K8d64E8g+LIOxr2Fwk0nXStANfaAz0+Q3PJWz
b86w3+EbnlKWIX4PrPOw71usUPGtVQnJsrlPhJX7cqKEqhr7hYXxoVra0FHha5AM7F7MFIyq3QzW
l2T+a3hV/ti1dudUyMlYfRvh7UH703UOnR4L54R7dTmazKkzbKsl2gW/wfhtpaFZBlHFMOE4a1ez
PDjSwVKee83BiPMsFz+xxNafqRxbF9SIzJWmU0XFF6XXVh5MzU6BWdW9T9GVMgdfZ+VS132s7qAQ
Y89cyGDW97j00/Z1omGYKPgcpJNvxb7CuhHL+yIpXSALLjE+Lxb/NJgMY81S3X1bJl5XVh7lstjv
C6JiZfxVJxeT7Gzs7DzQ+sNknYb4PT6Rnh0oXirIxe9YBsVrhFeNOL/wrO4NYQJsflqfmhof6/PE
LReIEw+3AyB+JdtoybBJHW7+siaxcdJx3AzhUMb5Pa/jNQT4IwXxMnilXdnvjTGfq7TRA8UqIWJA
BIXW6+lDucutnuer5sRVqdxqFG6O4kbSVgHtCAk8d3S/zkr1Vd/qHeSc07PBNHGNy8bNRRg5Uv1d
9NvjBxWGM1J+6JPCObDXwSO96NNl5qSya1vPKUCa61iKG0yws+1cBVKUaT7MvKBGSlWBaqFOrupn
O3YZZPkeH3unhwnIloeSPM1xHg047HOiX9ZZ4CvZ8rPD8NxFOq7y1LHODm5kErH8Cgk3HG+Yovop
0sk16ToJ73nD1qlm60lLc9YG5SCrbJML6PboBjB6yVJEJOflXVWPwWqprE7vs0n8GteGju4DVGsE
UJ4aflcrbtQA7OnuDUaeqHjDpe3yGwfowoBMfacrfUs7lOM5KskmLVU41CDtRxkcEaUIGal4UsN1
FoVtUpzYrBTcXuDv43ua3aTtZNLZSXm0hms974vMoPfgIasP7ZNscJlyTyCnT8sWlzjrXkdSq+Xs
Ddia10tv4HvXX7iv2+D6R9wmCv20VF48dDIaH5GswNBSEcpDwYG94fg+F1B1Kp2ISU5geB2r0GwN
LwKdzXNP9DM/d444VNqKQxHXUYv0MNtBq1U1IgHrV7wf1DGk5WmnJTQwwM2ZRuOcghCa1OcaFkky
6LslkuATcYzNaCph1d4eZ4YPkE0hio5cf8hTcHYfhu05cRofI5SHiQItOD5VcxRYNWN1cjopiW+M
EtVLSemI+qSonUfOAhR1EYyaElTc5vuo5MBf7dRuQ1dySpiJUw1cn1mPHW118YR688qL2H7oIYZj
MfbpVnEF/s65uqHZBmraPMyuBjWzUXt/6dpdC+qQlSqIpwyAxYY1P/O/tPyTLs+1St6I6gKlWv1p
kFEknkvcYqVgW4lNkVHTgO1+hOVixTgsdc+eGmoYsAQMA1MK+jHqMlST9IFNA+Jh4zcKWsM+En/M
jDWawxHeU16lYmdXsm9Mr+zdWYn0XZPlxKEv81DExzytulu5vRGV9dZHJ4JMagg985R0CLVDNbSs
J73f2DEq6V+kDqcaufOk0iuznH0cZetZcjKFU9riYZMi3j5FAJLzk6AcRqoWN2soarLKoOLfCDOB
d7dIUjmu2UEl0WSEh5iL0Do4YtpXI6l8Q/LVVaby4EtUlLebu3WM/SpBwp0cjyZWdsm/DAwviSxP
szTaMSQ/iT+09J5jiu8S3SOj4ZbV6hpV6dcc4XSWtx7OnEzqMF/kwDE1OHJ6MPSXJPkQ1RME4oCT
u0cZhV+a980dn8k1GnLpNWqBR85wBe060wVkEdeBdTCB3IXTvARGKtm+LBkPldbh10zWPFjK7kxv
rH3elnpwWFE4KOo/CbDLWeKF42lzrgd9xm2ttSTHXcyyf2xr8LNqs2Fxea8YVoUpw2iLx9qYjF2L
kuYu+MH5cVPvUUDGWMBy5fEj1xieZkpT+cIYVEg0xJOLtjuXeWrBHSliTmEsH7MFlGGJ42+mU9eN
1Z4rxQZHHYzIbecSkxPlmHuq/8ZgGK3ntAZqC3S3aXcanSVZN3iRXT2OmvxQdcnRRjsDb/pQI1HO
WN6Y+KA4j/md5nriAbMj/LJVOUlZPVR61WouohUvJlS/myq609zqy+OwDO+ENpT76NwJZEb0Rj93
b8ZQXQDVn7pVf7Ri2k6kr8lJQk0rdzgvdkxzAedv6Lx/Go3HGb7WtbYDKvyCSnY8DStKNSmEWEzA
+/MDaj/3G7LuG10Y9A77MjQqJjiXpf2KswT/4BO9FFRGs7OfbmRM2LpzS50jWGAo41wB0XhDi+Fs
cCilALxdzMWMFo798K+c7zizsh2laMYZ5t2wrqo7xHuJeqeLiCLwPFg2NQ4zgTMLx23J9JL8Ko4t
BDjbysRBH0v8rSWOFlUY7KXt5QYd/rMcwIqNRVxD61SqS2m19SXTgbPZOiib34+BTiVY0NkrsKzq
QORBP4qoTx8bZmQx49PT3A+dzJZOXJ1lbdjc691V1ExnOwIgLG3FG+78GBei0zyJdhioM9DZCnzZ
rU3XVCOUwEn4OkkIc99mHc1qor+MDBde1fpazJb5wg8tT6IprrXNq80cRXpx4BB4aUMxUx3pEKwU
jBvrY2WvjV9NdXUdoHsFxUKJr64WL/bisBXKX2KkhtM6VGI7OMfBSENPKFRrgOmnhAZdme9zbb/E
4DgS8xAn6seIZA+ODFDCqGKnjKai3dXqyTYA76mqkJ4oLqHGJMZfaDsYXpMN9sMY1zxVdvEz2fly
alRwrr//hYVI2Q2ydDWvSoorumPt11uVcpWxnf3CpM5IJRowWGDUcgPl1NCRL+kcz5qzjvzdMNo7
VRCfeAhUnaORgVrW7kyMFVXIqa7N679VVrEFTw0Oetsb2h5gtg50ycIhAxIHuDqRhwpkUMSB3NTC
pZ46SJxKgvkcYEjci/4mW9K11wrljVbO4TBI+4a52dMgdZIf5WYa6OsKvSMp8fkOTrpxYP4muKEY
bI7azqRei6xSLCMLdWKnmw9JQ6Rc6kkpMGfh3DvnpWeBXcWdzMaLgjAb5mDZ2J4eiaBtpn4vz801
Cw001STBrdWq67s1PMJ95i/u7hPn1POcGwctHtZL01b1w5o7xMOU+WwnSBtT+tYo5Q1gMrCVhGiM
0DiOtpSserqQgTpS3uIuEPC0RmH3OJiEkVpEkzRDq8q0/MhSU5NXZCCkp3b+thbtdSuMGD+mvv9O
mjV/TLLY8Vu4IOA+YWtOqFEP9ibtzKb+arIc+8g051ixTua0/KX5p2LXWIPL7ClhMdX2iyxAdIyl
onLtdEbwW3JGX1nYDaqG+kEVyxE/BCH2JBRpYQYU5/1MWWQG41Kcasm02Z0CJfs/6P0Nx//77u8b
LbXAANXZEJrsZNLIai9IiSMFHYgqoaFk1SN+sVTDFm45N14HmceZgNZRCxSJnJePUq6XoT6Clpv1
gePDqhc7yeykt1jl5C71e6Nz1r3dMTBCobskCuceoWDJnWt2Lxobq0QyX4Ezc0CkxSKSX9GK1KAb
KZXWI0d5HAdQNjJx/zXSs6u1qj1MFx5/pgTXpfuM4RizK7HGfbxET3WBl57KPQYqhdwcf//LVDJM
vysFLb+GkdYEPVzOMKolHWhjRfKvmGhNFotiv0xbVcyBSG6Ik2NnYGgnVQ2sjFCC6Tq2DsbpT10c
pgyQwGsjGWyeHIhlAW4mXyAZmSz22az6dd+GK6+MUBTZcKOYTmPNpgGMpTF+b5gF6Pbc/eF+uIRn
Sjimg1Ukh9Xpm5uVvzPA8LRIu1tK5YRa15pntEmwS/ap5K9/MMcxwmFoArLRHboN5KEP80JrYYNF
sdts+MtOtZud6VQnrCjjkQD6tzXFk8fy0oVDK3E34fG0a8lhQK8lPkWRr0on9NNSWY9Wk5a3MnIK
/mYO1yZD+DcUZBySzauDpHCCMO+1Q+Hak4nB4qksnPJedkPtoq06u0KhMUwR5icNV8yTipLTRr0e
UitcRyOFfrYhxlWMH/F6mWJ1k/heJkX5E+8VNbUQU+HLtTylyI8m7RLN+trWcTiVtBGkyq2Uk+GR
Wkr1PNXM2ZLK6V5TpXkiv3tT9bnw516s+2JaMERp2HDmhkNIISZ079RsEWas5ZmiHPVx23emcXnk
ObxmUVp8cGvdDdGICumAYEjqhFPFQr9MH4UjDOYWLU4umseaNq1H2MdDMDpy560ItAiB2wf56cbB
GbVLLwxI48W/ZUweC4Z9aqehF21f/PtGyDgkRAXYEgtZnPYP47+qK1+rnhct6pDXRoGSxO96Lf40
liRAmd4p8XRpyXL1AWtBoLPRGi1sqvTABQP13hATpcglFovZYWzflth+mQsyiMbUFiGreO8mllP7
KrYmgExuocK5ShIGdwECJQw5okY+GczHpGwnj1qw76WgeixmHW+iZ5XdYK0WOzpW491oXiamanwp
x/peTY70735LbQdytvVpGmUEktXeWvya7JvdwOxfXVzDIO+1Soh/ZgVfoYjWDs+TRsnXgniXKDII
OV2bfKA6sS8NyEeGxYjPOTfDOoUCHJIr5/9whV3KTpFfNDYcDazQOqq7G2QpZmGYBToZHikBDrNJ
oGfN4PXm+Z9ubucpGRUaVlpkF5iMiNbpWcoTDFyKc78XVTVlYxkFdR1t6BthPK9vGLsNj9MTVU7o
vIWDG6Gxsoe5wmwHupV0ftRIrzDEmHABmmOrWFNd5TCI1xtEkoxMjU+nOtJtqbxqWdl42ZocF82i
4ISRUVE+lo51bapUvbPkMJQdIqaSafdAmxw4v6zmZiOqd+ZkCrNxxn24u8Jmpb3QUDkB4Kja5/YY
wU4bPmZO4Vqh/ZRVqd8ceQ2oP6C4DZizbQXtUkohTSP6awdsUO2Ymkg8jSuzd444tSoHCk9BrLxH
wARn85/OfMDU3gdH7HFeBkLTXRqmfFO/WvmdoIKfFGdZe5MRN2LyLhaD8IxKyoQeoxxw3awaydFg
eNFF6Xdf87zIhfRK9qg89XIWP+YUQCE/ptPmROj/DOVnOq8YzXl9mlFyyi5mKjKGR5F55UZwcQq7
eImr8ZhNduKpFfW9OZOfo55Z9c5ppYdldUyo9fqK4rhSBymgkeYwPA4lYXaX4Gb8RjzJ4Va1Goe2
4/BcG/ixuqapDlQASncGZlcka2v8rsT6gcTjoTjyhUm4MN7UEXUim2MXEPFMvpbtUwViuWw+YWL7
UqmFccZzr/IPkNbGVzOiXi39Z/FgJBTLZfLTYji+sH5PgmulY7n4I6BMRwBS3YjA08ysokiG28hg
KscGZ7AKUB6N3++JDgW0GYmNcSOl27iROxX0naryslY61GDg1fxK0NgfuA7pXurRECxeSGbxRouK
20MY7x4dBSJf/VfY2p4OTK9aSanj0Cn0A1VVhZuOsnXtstk5lztLZ9Fxkjj/23FN2fH8RFEqqP2h
xAACA97PTS35G0f2YTRt54Wg3nBYc4VtUG/5ZZ1IfxR7cHsdvwSkVVKKuBgS3ZU4jSTEL8tRppmB
ks2cQec1yt/s3TTS4bez42PkwLYzuNDNC5ODcXntCuuuZ5HmdyVJr9aQf3Lur5lW6G47+Z0Rf2Dw
O7TxT4X1bet7bDMEY+WTC1ZavlYm1TWdXyUTOrTekcIBMJYmhUJhHTUbYnJWgAaCQMMWgDsx7i1Y
WrPkrWYrnqToXlSiuqmIvmepb5iqZlkI5llhuGVbEXkb+bmX05dRqwoksjFzx3UUnzpoXKnTmDbM
btpcocBH7ki6m6ZDpTn2sJOQjNL5Y1zs7wTz8bWhgvOi5oywfj+ewkb3J2bXYVs8S1NL4QGDUJgc
MIDk6aPHM7PL2gEjwfYuL/4jrtHhroym9tBpS/ufT1tMXCSD4IavNM7DksfLtYxGEng2I4nIgSgk
5dotT+bblu0bU4fsKeHamzFpiTtI2fiHEYfwsoHmDtE9dk7OkKNhpP/KOdntWN+Q5nX8oj2Tl3rW
WFgwiJtFmCuVj9vHFDSUJl4GnoCeQZckJM1f98Vkhxa/O8urvbxYWeStNjdg/t8pnAK5fObttE72
Hx+FrstQN9Ev5QfDOisMipux8pSJGU32hvnAk+0yaJ2JvT6Hg4aOgJqdYY2hEHsW/dZM5CTGxQpH
kLFHmrBGjnlQXRx/7uZQS7DvteD7A8v42tg6+sDcrEdpbChdpGStZUgWIwpJCeD7Gubmj6bNRCj+
bAr8YE8BnaKawjh6wqWHkESK2LOm1Uu/F3OhT0Dy6k2WGRhOAFVuafxejQtEZ2oleHVIA+rPubc+
MWr57RIfq2j0LT7p1LHF6FLW1HfukplCKxqNtdKrge5ls90SFe2CPKAd04ahe9You9KRHESvIlv/
AER2M4pu67+DA74X9ZdYlgJIzuTUIswLBqVw0UtvZZWJBh5Jxg6NhjFWBZ1q/mcJLC0HyKcDk7Nx
5xUDar/TOLfjduWKA1rJTX6bN7JM+AaDOU6kvtDAaEx3HCwV8/tcDCjwGNKVm0Tms+8/UHYZWdeI
bUDGSYOTYNPmdBPhXb1N/dl40mm7H/Q3w4T2cJAsrtO83DsxvpL42TLvcT66E9BCpX3mkXRbvpcC
wC8GMwhhEM2Tq567phxBzNAhchPLbAbyDA3cjqC2/W1wCmR/5NpWhqNSa56JAWFqQU7IT7oWbpyn
kT8yzxwmo/BA2cqZ+U/Um+Q8J1LAKClUClvOV8KfLs1ILtvriUHd9NfU/2jxv6ID2eqn88vQM2aV
Hu3ioOHwFL/bhB+LszXfR5gAfjQsqd0Vx7xrNn/pCTNs2Oc4jtiMupK8+iob6s7+zOSWeh8ezear
E4WPJYP+3sqXlO9G+2VI+nPyMkoO9W8mdXgG5BKJR5M4PbWb8MVckdB4z7S7cj4j8922G2oLGUJ1
WtiJYNVEaBZc8emEk+y7U37ymRGGUfpjUbMTV+Hu4sCEdZpFoHvJ7HP6HjOGnBQvW/wEfskU8C/V
8D5EODcFnEnKynfsp8WcUDMZ4NU4dNspQ4RnoFLivgrzKkv2lU1W0aicx0ruxYuq4CcZLIgZFsXU
H1HzypRWwwz/ZEQlzmwaYldH/VZX57AydrmTMpjuazr4czsd8MHPL+qqakGJyrBTCLK+RbPyJ+Iy
vKY0HNxtalcGI/skqBhfpTYaj5BG0UvM4dzp+n5cM+nAzfixTxwqrvJcZ1wLdrKd86esLeWb4/iY
mttdb5LiZdKPcTPhbIZeYFm7iQDiE2bC9AnD4kGNY3x9RdUGrb4mTw2Nf4+SnOwUKLpPv29GdmBm
zwwjzoV8NkXanFQKJRiNzs4dmilLFYvyNxtg9phm9FlMY+Hx2mMXKs/DXkH42Ruzal8TW2146vrp
U8R8xmi2YTrR31UrR6PS6CACxGcNXcqwzCAtMOnNWYY14KvMTro0NV7adL5k+RJ99WZ2mQYuVKb0
xS6eZDiq//umkSNsxkkIu6L9z4d/P/LfT9Bj7teEbGfvv//A2o7bBWEcRVjTz9P2Zp2LfTw16/H3
Q5kYUq6c7R/mKkXXVfP3308biCOh6f+Lpq5mkBnLZ80ypoU7kf0+L221T+nQOP/+Q7u28hls4CfN
qCDnlanE+jYcsFdG73U+yzuTOoJQMRLpvRnSu2i0f7TB5CfFQOuiBATRSYEOXHZm9iGZk+HXVm55
BvMb0t5j87G6WcnLTJVTbtq9AC+ajD/8Ch9GK1lv1WWcv8sm+o5H+plZQPV9cZGWdb0qlfjRLdF/
9OO6w+wAKqBS0w+V1X/quid90D/rpYmCeaEafLYlHt4FnV1tb6UWPU061lr0NBomJUSKMRXNJTeR
PU1JoVoM+TKPFP2vMAXYBUWi0QHFec2cei+T8d5hCZzeaX/1jao+ihp3RTY2DF4accFVbu1aaWWO
g8NEdvL2bybrQSIn7BBnoZ1ziYSSmisARaOFWbNjIKX2+6QW37MYxifgIJonIK/sY0HxE46I9SGJ
UdRdMY/xvtnb6vQklSWyv40PoFIpg976F6dcRTnTHCoWYcpOO3CFe0oevW5ocubDsJErqNfbZ2a0
FRHhSfbzRMPehsg7roakPZpW0JVwGXS/MLSzPozSnv4qfdc3wj7/viEyhaKhtsKbsOz+ykG/b6Qo
RZ2x1we0UqJUkSG454L1pbkc5pq6yUZkuui9puC7dHOYgPj/UZZ+v9goUEGI9D+sTsG9+vd7FQU/
aKRYlsEPn1cnK7bPKpOo8ZJMRATdCrGG2dw10pmQL9OG/Gy1orziKuZiqweVba900utOuVmKjpWN
463Vj9eanAQtO70SMNupQYLjWVDsr7njsVPHSPH0JDss/fhTmQzGu946S0Z6yzOrCGHm9EE6E5O2
pW2xX6ufeHvv90Nx/+T01L8U2pNKWPxuZs13zSj5QUwllseynfcEY1Kf7Fi1L6hvvndFTZy6z0iu
bO+aOR7bzmLE+/tuynV5WRzl1DQGwaEG+FOCokr7e5h0Nmv81L32xOxPqoH4b6dr+bEoLVih2kmO
it2fDCGA04LL8+RmepQqXIoL583eKnEeAm8Py8V6i2nuIZjiFiPi9TIIfGazFeLPlDivytZZG9We
0aJeXs0qoypDnfSnRBltryck8TI4NWYJexrfRaYjDA3D+tesMRlX9B32bfydUcFB5hHBqS60s6UL
Or6HLQ3Vmf14sEf1UWzv/f4rkTyMEePAledMFT5nArr+//m63//8/WIu7KveTtXh90P/ffP7vSRL
k44YmcP/90tHxQGRL5rG++8P/v3ETl0uTVwku7qnv8PS/9Q5zlzCz4lFC7dAmWEYRWIcuioPHoP7
qb1sFq/LKvTHjnvX8fe92ho2f4sq7ZlBUE9nNLf4f6g6s+W2dWjbfhGqCPZ8Vd/LXew4L6w4DfsW
JEHy6++gck/tc15UtqMkskQCWGvNOWYcuE92eUm82XmuQglgvaYtEFut9eL2PqP5hnTqvnNeSqz7
P4YAe3jDSkaiAozmuZqL50Hqq+GUf+Y8CG5xExCSFHL7A3L5TSW5xIPRUXLmTkGZy6xdHfxQtphO
fX91xzheEeflMtJHocFCjwa3yX+1Nod6xzD3njmTuIbjSnY03mqpxC7I+hZIGF0Lk6hwuTQ1aHJq
4KE2wqeoQ0UKAd4ywl9umi2qgK65qCYpoMUTHtVi1Tv1gu6LQ+rUhtyjauf38LrcyPqOllIQHeRd
0Oj+AqoT7rGI+Ljnum8msQB7a3CidcDJ0Ar7DSIs8+jLrjsncVsfzLa5hlnb3pOFcGTMIMmrFh7K
1NLiH0eHPKWqvlZmewiRhRGrgCosiRRidRPVTl1971iid14Aicqr9zOT00+CPVB6Z2l8BEMa1u1w
wWlAXhTxtuRhl6hK7JHNJlG3qC0CzhLpU1pxN/cD8nyg+haFRtRy2HGKK3E/24ogZESLiyJBd0Tt
qY4TnIe2lQ1MIP2JR9abbO0lPnWd6jj8tv4va0Qf4rg0vxlrnxBSBTnjDqk8NPBJcM5nRKPlKFB1
VF+TK4h9hvG6DbUi1S73jsNAkVHmDaLU6LVBGbFil/prltYbQt9yV46c55GJrUr8H3EBrsObrX0q
pujQOI08qZZ/0AyHS9wb+c3BldB0fFhd23I8tpJ9Imd1VLA7hrwjss9KG1yWiBMwBk4XVbIzpiIE
yrB8S8YIbYDlq87rOPD/9z1WXWOjX82CxLzYmJ2tYQ/fdIAciZOW2qkZrY4Y0p9NZ85rVul2ZQPn
26RmGQACT1CY1OJaT9gliXay7yaxk4GnaB/izhsnt3weKbFvUjE4qp+HIB7vFu0pmCPibGBTX3Fo
M4cEtxn4hzR/K0HKIQvCapXGmb7KbP4aO4NA2IFx4ei2OAM5RK9gd5EvRXZSLpzsyRDtz5ph/tGW
f5FEN5esDrqriYOw9+Pp1IRZfyloXBxRpmGVLd9M2+GNGRl5qRzbge4zitqqvxN6srdVYVxSbXxv
lv3Ss+IbJvPVULY/wpr9axToDvRgV+eSmhj6MB2K5J7b8asxBPlBJxGz2TI9jC5sfkgId6hiwuP3
aRkM8HIprG0Hz4qrX+1oa7pR9VKHxHpwFCBRou0POZnwJAEwgrNYrHYZIXaRDSorFoqS2cf00ig1
I+H2pgtBaxGFQtsckkGJWzAnh0FZiI3D7j3hNLqaAlQHLlvcKqKazpl8sRMQ4zBSQ7TEHoJyp6Ok
m2KLfJm4+5XuWnX+bPJMrhvBfZzWZbbNQviXraQ5646Yngh2mlu66F7n/SW2zrgij6+Yvsus/8MM
vWBSNEeJ2JbkS9ANEh1GBvt3odP8xPRkF2fwjwGWnaseIRdZNwQM5irZmFFFlBbVkB/2uOBCh/2o
WIJU6KUm/aWc3JewsfxVxgFxqVMrNGVEEA74csayitaQ++RuRnncN9LcjwPYGpRWwbaUGXojqpKI
5owhASwFC/CuaRzqZsKP8WxAyS6jIwKfa+5B7smLPkWjDBmOGNc1q3r/MWi9leR0NLH3Svb0cQxZ
1nE+Hruf4zAZVzVZL5x4y48cDc2qKlRze3xLAolX+cNNpYWkdLK2eaWusOe75ziZnGvmItKarbeh
0s67bl06L0kl9kFpnpiy0Y3DmblJgDqaOCXXKog+ERDhrfan71Ya0HuV0tuYA5+4Eeud6X3z69lZ
xW1+bfyeG9ocIRe2NsYSehkdIrlaczEbadBRMRsXki6nLakQtE+QX21koty1H2fsI0XxVDhkggSj
/15qCmwGrfZW0yoo4nhJ6cGcwZXuUAtuzG6kjWj1eww9OC9j9y2LvIKmg/6aovKb09fAK8qfQ9oy
Tqc5u0JDuM6TViHbhp9mZBHXThz+tgoiou1lGk1uCQw+tfHmY+/00yZG1o3+PaSjUlEjl7cx8fvz
OATPUaB2vfjZsAReytox1zNkOBIy9G0qXYkRdry7ynKfSsvb+ikGq9SmCzJoGi9jJ80NC8Mo1ars
jJvEhVTRLfXSrF5DhTti3b/rhPRF3cav0p2/kpikqigA/oZuKU3N6cD9fOgSEijRsb3I9jfoqByU
LG2KpqUdVtjU6HpBu44x8Qct/seqkSs19T54T0YXgO5menyj3Co6FnfZ+h+Y5P0TO8p4UmL+JoII
GS6m4x5L/ewEA17W6SabAg+mUaKdbmFu6Tk7muKHXUzWhgTO0qg+3TLwzkCJ3syWpgGJFsy1GmhC
Vd3/tc1yfrLAGecQYWRGantWkDpot8wIYO2Fh6HPOFh4M/dOYF3NKfGeRcqCKsJzVTTzkT6A95Sl
jf9UN+NfP2nCY7J89/j5jBm4QC7RDs3FC9IcaTYLc97RjOzS//9QL1+5uNsGPCV0itNKs6gaQLyn
5SGNCUB8PDx+9vjKhV97NGXOIHosTio1CJTXkvTxQL2JRPbb0cx/BqQaP1uUJ4Hr5vdOoKiw1HSU
rtlv/KEm30YCNafwo62u5aHJ+DBCd0wO3NlG6t6y2MjPZoF4lMEKXxbE9+FtqGKk8osrJAEsETpI
wp2cVkSsmeg6cVNcq97GA2XyJpcsvyc3il6IvUv2xdBX59ajU6Y0OYmxEupadZJUrOUrv1n21o5L
0be67xgP0g/W/QP4FbzWKf0cZANEOzZO+i65a2zuJ5KXoj8Fr59DQPg14LvpxvPse9O5SCFVTsHJ
LInAHvNBIbddfo7heP73DCPQ7clIqSiWHQaVfXZ35WqWCLHoyOb3/35cBc1T7viKgNL/83PwJw5t
PQgXj789jV4OYp3A8Kw3P+xFtJm2H7gelzEn3bHHj10My/sQtNAuD6W7lgLgIBWfcXo8BCLGpREa
5EzVfKY0Ch6Pjx9nqsQS0GT0FOcwvv33UMxZSu+OPakIAiJBB1ggxgrhUnZsZ/36eGLoFHx0qiSo
oCWApW9ZdZc33s/76FyQO/340eMhdRp4khkKMcwt9sp3fXWo2WhjOufpiAJ4DKgLRL2vSlhPDlIQ
lKf2tyKtyWV02Y9L0E3fXZ2F68mao/NEn+p794VLd7xaAcPKaHoLQ6HeOX2qnRThl5kN+owQplqX
kZw+fNsbGQMFLlRLvp1dxgU4Y71bCHDknaDMYionZMiamHQfQeq/Z2GWQ1vFjKfun3yTJARAnzNi
euDOssaIZekJF1AD/B7c5JL9160H4TJamsJ8n86R/IYDlYM5h2qbCiHiXHXPUs53AZruT4WOhCDI
Ar/R4DnfYjfaPX4+0+chaR3KcoZ/7FNW3TZjYPPmVR8GbquLn7T/+6HrICUksYOeIwVk/PhTORn/
8xRQkvmmsEyG8RRLlMr85cc/01YlybxYHDrUkX1ne7Q8Mv/JCh0s2V6lNxnny0tRjnscyUjFwzLe
T14xPevlIaT/h5I+IwDNmVGxd85zoPGNeK56dh3m+YYMjtooXwJ/cRfNA1HW3UhsXhPQK6fdtnGy
SfFp2sOvSH0kTR/+TIvxTmDXvW/gyswiRCaZq3BbfCi3rc7E2xjnaJLISH2jfqYRQr/YQbGRjhgN
wHF7t8cDRUy795coar+f+ICXh//+tELVbMypxkb+P3/h31d9PGzikEXsvz+AzTzcgnzjAch+YRmI
X+Yuf3GEpy/98h3djvapyxVte757PCs12LU7ZFG0XIYPO0O2lA/9qxOOFR0bzBWuhNId9EGGS6HO
iLYssMfOdXOMg373EBA9Hmh9KXyhIwlZtWccmWuvtbcjcKG7E4T1zW+q9OoknJ68dOhRWMBImAPn
wm9dEF5kdns35/zqt4vMny6EGAZoxoOZH1wbCXfTEteQoh2Cvd9sBo/Jzxz4XN46dRiql3qn25mQ
OY2yKU9SRtjB8D4b5qJhBHzubWKddRcz59ZFTOpdh/RpFH8oLI09Ko18HWT6K++sHy39hp0gPYIY
E1Ld6qB0zwGSEyflGugm6lFSRIIy809aYYVsEC/5Y4chGDrCNVKkzEe5f7Iz7rLaKJ9TDmaoMDmw
M1A9oV1/7gRIicoduUPacRmG9ViwbTa6zGyic7sgVu2Oy6HQdDN86ucVZIHkhKv304rBtlDQ731w
wZjZ6KvW3R+m/NnBTu5ZNmDboETfNj65YjEf7to3FLBOmnKXKPiItGscYs4T7lKS0D/5CZY2gmBB
SGRcxCYXjbM1rVC+DDHjChLYficqGt58RkapG7eY+THMGVNnXmy8YecSS5QZ+9Ohmr4aLz2GRtCe
0uG1sazq7JpYwDrpcXzOCY1L1c43CsRSyt8PStW7qvZprQWpcZJp8epRE2/5wPWB+k1L532BAFMZ
E9y09qvq7xgrRvmzZIjSdB8GpW7iB4sS23CAcI6wDWuA/KlV2icwX2uCX/wzaEyaGyXYCD3a+VlG
KAx6sOVsQMv0ARHLyWPfJyr45CnH3089q2ak425ftnTJhuKFxaHZRxW7u5C9862y1bGPmi8gNIQG
1nC5Qk6/zJMEhzUz+9VZ5H+XOTZ4VyNsy9LXzDXNk6kTFGCskAjrMKFNE44GNUe7MGWhIL8nJ0Et
2EGc4FkjYtSCBb1iNrHX5EmnVc7U0E/IjkOG1VnheXLdgcQtTKVeMH5Hu5ExC7eMXS01/sNsOtD3
qlfQyxBGN1O14ThI7b0Z0UF56b6GVHKtDBtwBRaQlI7GJJJw50x0nUJDeXe4z9BRPJluDenjWeUA
t0Yf5NxUjD+mh5KzxTnXPtkWoS8ldvadAxgLlywvE6eLfZs00yi0eSvyOrNdqMvTzMncgB2+rZcd
LfXoxpUleSFd329RJDZrXktzsHR+ocTL18NgiB1xMrsxgeqlOJvQJcosmFixYkdyzLJElxo+Q5N3
QDY03+Z+wkllkg8HXcXaTx2tT+9auKXxpKbsq82JR+wV+pASuSr32j4bc/DGOZ4zKqFDDET26rpu
tKU55mxocpg3L6M2c5bkNIEbTZCgehFZQHhoz7nGQj8oUrghNLLQDxKnuBZtN90UE/HUmwULQhAc
KL8Osw4RysYKtSNd8CfIieW6Nbtq38c+9fskX2uXyTLlRUj7MV1CABDhZxARR9sCC2SIq+Nm4yUY
KAUSjfsY5eWTgOaJwlcWq16y8iD1gR3ExBntxvNYqV92E5A+N5Pm8K2QiOMdHCArF0aEHbzFNe6/
LAv8a1p2H1UJHcaLk+IaedFPnZjfbZVVexPjxHVmcZXUSC+eXrxKCsVa2ZYUeXkenOmWFMfUyC+N
o8B8GdGenXGlOAN/ArP9gdvoGyVscrWXh4qzNvxEfy0demmWCdJlpmnR1pODKQpDE7ycnVnE3RES
aLF1shNsGAb7ZYQ9Q/MvAkI/EIfqMeSNirsNecDoSIEKIu8WZdra2JP322mMP2kaEKgHoscJsg/h
NNWTr2F7xPF4M+eP0Udx1JlwkOjgvwTRAQtmfeIkSWXvg7j1EF8fVEMbTFUk2fskuTKN/SVhBNEU
Mi7JBO5hMvCe1HP0FE+Ae3tX8cp7RT8iVOIYF1+jd+li2dwiV+EvhikU6M9BNkhMBVouQimCtkzh
MyPHbqsU+8OHZ04dsupoUZQhpqoihdMxRC4bWOYungt5KDr/hzNP7qkmoV5WBHgS12ywxq1tBzZl
upCEquYt8zNk8ihCFbIwbZxnEkOzftGXyAy9JBwXPk+8Coag56C4Xg2YMgcjqzaNy8wvYu61am1S
ZZlGXonwGSldOoJDA2zBZdxqLMu0nhfmRZJzZA9bBpVFUZ5w9Aen2uIgbIj9SDP1FjL8trnjbzUe
KllexiY0j+Q9Sw62cboR2jbP7vArLqz62hhKrpGeZhubzWyDfclc+bF3jSOU3V0YmwcA96SNxs0W
mLS98Y3yI3RbpM/T9NlrRUeGdFe4jkhSal2j2wfz5vUZSoQ8+Y2eadjZHL3ZILKaSfxUbA2qU5pU
6bjgCeKVMxHRrlxy0vz4b2eaHfrftsJxgis4FvD0Ml+tkin5W0Spv6uj8QeVgTouPW8tc2vjuj3j
qVw8V1ij9j3J15thCIZ1BNRpo2Ty3DnGDxuDH+Kx+i3HHn7RutyjU/mVGONPeBkkdyP0BZNoblr8
7Cisj/nk6X08DDVFN90KIMHwNaqjyumJStTn2zKWzl7NlUXPvyQlqkTXV4/8TgGaVcaO4qcQsXUQ
iet81Ib3WjspXpZKAM4YJMnwhjvvh2W23aFs2hWRH96l5WFvVh6HwUlOB9XN73WbPUmkwUNkEzCp
M9b5rlsYlKQa1Kg66EAz7qepu+nq0twN6SaJ6+2Igem56dSrq7U+HqiwATZo8i9yCSrM4/NmR9gD
jcq2SBsMY/jV5Mj/I7rYFE9v60FF9tnLFcw+ST7t7N0c4f/2i9le1R0wxabRYp0Z/nvYoAFIauHR
Z8k3mibLy1AS9FXFn9mkh9uIG5r23LzGVSLPnO78HXq0jStsWlVm+2ZgBoKtMuFanJ5kkbY7Txd4
t7FJ+uNHUKbNpsgk4yfQIR7jn1Vrzj91FE2rUH3MKbI4N8ugXFS8b4PzY8KhtANh3K5tbeL1z0yA
PtraznH/MjOmY8Dm9utJLQNZbVkrJ2j+ppiMVtKt/9QVy4DRIS9uf1oWk3Pk7mpnwtWmrcdlmNrd
RVTpsLLcGpFcEntHq90paQEOd+Mb08UvJInztuMkaGV9fAlT/2iOgoNe4WPlEhwEHw925OVPQWT8
qU0CeNqWhm1dv1di/ANrQ5AjnI47X5l7E9Yx6wcd8d4UqEqr5BA6LMtWkTDMSAfsDM57ohW/DAcw
1MXVbo7+JG7XkxQrOIQavEKHDPsUSes+R6trFoM450xUoB6RnzCzeOe/bR3uq1pyjIrLn/Zg/uQU
kmxTDOqMxkp9HsgJd/rk09HzcG+pMKDQRjtb2Ooc9MkFuK9EHMeJaog0eRvVTU9k1GatM7zR4mRS
HE07z5nCbQkR493IHXTHqv9rpn22Kexr2TbDVQjU9tQLALMFnr45uWJanzeoqFIsCkD6kYpsZF74
qFGcXynbA/0xGD4+753V0PaRo3uYzRoaTVrCEOuOUQCKESnotDEiYNyiQf4pKnyHZcs7ElGS47Ld
hAoTT9DIlzaIzS0DeXLIo3C7+HJbKxXX0GN7B4LGHIvBlUvkbSFnBvIcEj2HBjBQTWxSijKBJX7l
+c0rewEcRYK5GJhXrzK0SaVISSTIKub63PIVtRQaVUpRg4mqD2SuBGujluRoTqOS2eFwoGBkeEDS
dUwyGTIEDrVKT8ShuMFHbQ7drhJzDuHLOsY9xgqEPwBx468w0fPG7ZolNVBjVuum7kWbAZmM07AP
CmjEKFP7axMUaMaBhnllx3x/eWCs+cM1c2evU67UhT7B8m28ZktqdDyzWGVg4irhNzxTsdaqNsN1
QH8/Gwtz3Tqw9zB74Jtd+N/EAgT72qv9vWPh1eu9F6I2jdcHGE0NCy8uc5jc2lG5izlH7V0t0d9N
dL3tOPvtkjex9wJ9rCImvvmiaq60LU9wrV+m3Jo2D8yiCa1+MzTa2tmoyjPLXQ8BjrrIdpNrUWL9
mQYJOQKldx/odOOmo7h7OTtkVlv5e9T8GuXovEYA7nHrAK8DrgiXyeLsjm3AXZWF5W4SI/Cfo5xG
yLDwWCV17r7zkPWZWt1NcrLyId7bC+XYLRnSjE5c3NscmCvQkTs7WEFbsYyfIPT/gNZ3H3jbT5ra
fBGdPQiXXmdUGwvzyp3glz9dGwxsvuq1ifKSe0Gp18eznJigePRF5Plh+m0DQTmZZYCPx5pzl0jv
D+zb5Auy46EUupZ5kswjkG2K9vp40x8JHoGpEPAt4MSgqQSEJWJlyphmddnXH34PIj1I4LiEdfjM
GquZ9UTbMrdQMHni3GZZArmAgU9TM9N16+bWqci90nwG8QAH4ZGf8Ei+oVWztgWMiMYJq3Vj1oQ/
IytNoh5B+HICdXGnOvx2a1ZOymPSZ64t4XRaNaRH18k90s58UlSefU3ovbDS9Eq1Wh1DrBKp3acS
0vuSKT8K46Brj2BCGeI1SZTzL1DIsp2L3QrGUXCnV1USvsuqni8zaqU9IbcfbdpNp4RkmV2U2XDY
6278x6jUQRLssRfSiWPXvTy+CmPcH61bF89j520j0xveePrjIgqJaMM1xynu8dCzUJRVumqWGDVT
+S9ZSYxdQPdhNQ8Us7D4Uy7gWDGV9OpNSDpt3wmihDizPEvMRgxqXOMVMwh2MxmT41hQfBZ04s9z
J0+egep0xnV6nNsA6BO2KZ/VFMvOSxNYxrs9T8cRV2S3YDcTwUuLmBBMWBFWjyQ2SIXTzuhQgRQm
uucO4S4C7HiC+FumwV2kPUTHbAFseZPcjTbW+iaICoys7CrJSA5MZCCljtJf/3iepvXeLhGYj4ck
CyRS2Kk7GmiIyCHARmKTIB9FvmB759jtD8knjuy7sASyNe7B6/Ld2KcRgmhmu1M6ARhFztiMrfOq
Jv8tgDt9U5wTcXE65xrzEEPmetP3tEowx44UiBPqJ4G5wy6gxBiE6T2h4t9wJSDfWGIv05m/7lhp
8lWTdO/Xzk6GKGUKkXr/PvE4iYm7V4TBGOwTQZqVt4hM968xyllCEOqtZx2Dk7CDv/+lagqi/5JJ
MiHNFSLPRsJ7nOJo2M3EN9KRqYoNIDX/4GMWeefEQ5t0tDiflDUx93abTnthlPM+qfVbr4wTmTq8
bgvl5qiNaJcyu71SDLSHxGiOneo/aiauf0CpkXy+eiQzhHHkrPmE/SsiqmlrGiPnYGL8nv8h8oeO
3usSkfV4MKxpXBUejesxgG2UG8mNMyuH6yl6YSeB3hrOFhtmkB//vX4R5e+G/dIwGuFsiUArIHrY
gf+6iTtMsmgE+BQV4aFFnOaHkZhLO0GXh94638FWaLelnlhGWoGiru0ObjmHzxpYU4EH2ZkD+ZN1
g6HAbE372Xf+9J0lvtHUBwK0vF9QmXOaxlzDpvkaJJX3nEH7j/PoaFpwGTCTNci78bMHsb21khyh
ETP7G3P9p2UHP3YRaCxy4+6WMDGfh8Lh+Fr/aQIbdzmX8dPj7faqQR0etzteYYaOSyvHYSevmQ9t
Q5OxM9IIj35/gZcO9Wjt+9/m4DWc+ngjta/IsAWK9C+SjI5XsOmU8Pb/9rYQAUu1xpX9RHUdH1Dw
zjhUbW+blaa9yxycNDWDLWprtzkI/viA7BhwCSyrdV+jas5mZx/k+CJXUqS/sTwTnRLQjqAUn5HT
tn5OL6FX875AVfxWADk+TkuuDohccF2GsRkwN6HJL56MJbTyEZn62AH+heQ9FmlsWNZJ+/WOtEvz
9kjtCFp8bKNnOmtCVQl0bMKD1XZiIxI1bGZs0fdAyT/879BWeR8MmjwAF8IxcjfzVMk3wA50k1tr
eM6q6hRp+UGQuH4WPaKQSuqfo47jU0FnofM+/kGS7eVsNSdlcNXd5Jwx5AZ4gJEnmHR2dsCNvae2
Q8SeigJNpWAwGbiC6EQM8dq1D2wyXxni6o95oo+NdSNsFyEVGNZl9W5NBJxkl32rmJR0Cyt9xs3K
SJ2jM+5n8l8sp+Ik1yTVJUvn6ZcvxKqfzBR58lcEBu1e9mj8+jHyLqEaUVf3CycsVJfMI37QtiIU
mfCg4NxCu0Lj2Pj8R+k3s4IXwl+bjF2Ce+RQxQybyYrYWL0anx9rJ74gpgxpClrQEhh5ZsaxS+5B
uWzJZpJ2mzJxto+opjEBCBWXzu7ftWb2uK4L2/7hLmTmureg3RQdPpSOGejsTBjERKAPY2n+6BOd
bmFeELpQ9Cc8dRwyIpxcxmzZp9hC/1FPFn48QWcpTZLfvNHWh2FLyjMydSVEnZqez1GYTn8wjBIz
fWaDtc+ZXGFOLM3QfC7LCM+A2VbPw6E08pazfzFvScVCadDbK2vu6DFYTokR0RCHcKBSrrRA2rLE
/tUOUCuluC9G2xg22gIP4g3tGhHDeHP95qyGfT6a3Z2Mg3TdJIkPupqTUoFf5vFuPZZCGqKEmtpm
ugmWlSGUBRYE1+lP2biQjtNiWy9cCvoqA/rW2fwVWcBa9ebBLuZj56ozgxg17xjfOt+EPDbgn328
bRmusq1nHUjzq+++QfXdR9a2TJU8eI+VqpXdrmFivWtMvDn+wpQdag8OshORH+AHB4PUHA7oX1NH
gi1hHJ+P/1WaTrC3ZU4Tfkk0QfTbX83GJOuNu7aWsj0WfTbv2sn/FXX2m9X7/Ys7cBskYcyMF7Ez
p/FR3fGmLtCM9mYO09GsS3dvj072NSlEjkmZ4U/VtdxGfV4/TSWCo8TonVs/hJ8CpubXCJcYLYOh
95KLYaXbsdgBvAcus9w8IyUTxgC8pGkTreNK5y9ZvUSKoNIqHdU+q4EJoCzcF19OQDWXzjCR75va
L6NLj773Bo38SxhBf6wBlNHkJnu2ryGbkAdLGDdhhhnJz3TQOHpbA5u25rC4Mb3FmkP+4dPjrWFE
iQKLhNt2mcQTN9wfSF7NzlHGUSiNbHEozLTCzsCBK6AUOAunusYN9NRRqXsJ/hoIGC+WOJHF1nDF
zLDp4TqundRqjoUEedqmcOzzBdQ84+7FdwEtMydJapUVKFxsUsOPkQkpYyhz3LFLAmUjvZ+AIr3X
zmFRMMt4mVeCYHeVZGGBFnNqqtjFINHYqPDqgHE27N4pKG0gK0jHHkGSWrnzyveb5NIVuPVMWbw7
kxp/PlYAhlf1ecTxu+0b7ozJroeNMSCA7kyWf5WOZDNhxMHj5+a3uogHjtSsXblukY9bJJ8CUmJN
NlHsWfnnOKCtcBEpYFDPcR+XZXFJumSGsTGhZI30U72Y+ErcaRvp1/wTgYDapBsSqTL8SHHVjtf0
b8di6mafXjv1tyApvXWZOcUB3D4GabbVVYB1+MV2mmuAIIAAXnmz0X+tS3w9O16iPNC3Xk2N3sYe
Ze3jHW9ju8Laj/e9jnR2QYvh7ubS4FQ6a/dKbxPDnoHm0Kc/s63btj5W7fSbrk20ruTQ7ufxN3Rg
tIwDaQMOiJ/WF8E29NBdMZ1vMEqVWPkjxW4RipWBuvN712pjP47JgKeTtHkDRhdCAy4o/TKTx/Ri
YDrbVYM5Pv17t8phjBG1ckdYTY9VBkgAQqF/JSzgWHLnOmS08kDrf+RMAO2ktssDDIXonPk2R6El
rtxgod0oju7bx36Mf4p/BGelcegV6uNHOesgy+5+xgZN2ng5jhtOh8lVCYSjtYvFcuxX48Sl2eXO
a9I46K4mh9cu0VEvax7A79a4JV04XNsGTXkAC+ARSTDblNZzXQO2AiqyAvPD5IViwTarOx2yYNMG
mEoFz9haUsfgpRdKlxFeotqL71WnD3YnnsG8pky/BvgkCeIXXEO0VQHc1qKwX8mGHzAdtQTjxEW/
fhScQ5ze/bhXl0g1yPQQZB0fRWqlLMSrUfKqp/vjWi99XLta13B/0vFOl9Q7P0pUoNRIwVzzEiyJ
jNxpckOTuCXBAjC/9gQb4uIUE0ucDdNQeys6zAkBXpp7peNNN3pvFrfRiz0kzhUzwEtryP44WPJC
r7Ze9wjuTjMEOPSLQp17J3pvonJbOxMW77K3L77pfFbeyBWxHKEswoowZssztIb2rMp1qXCcRTbd
SBAjVD5GDO90GE+l8p8cYCprm/DDNXY+Pq1BXEAvJlfYfjQSEP+jl3Mwu5h4SJNW2jfE8AMq0Uwc
CW+xp965xHnTbP51CBiCeWDQbmkn35OpAIo45OpWMt+9tuGSHPdJP6ViSwvEPZ5tzBTW/G4OaNdR
cIDYdXvEZk3UYSN9iloM+z6uhCg3N4MPYwGFV3jWKFRRk+fLJ5sKimV+Y3IdnrpK+1tsMzZCLL2d
wHY4bS6ectPmY/HdYJ2Mjvp4LO1z172PhFrNaSbvI0K/dSFxldZzdewcx3qpezhTbsixZ6aFczIi
8cuvjI85MeIvx2fkW/aAelDXvKENaDrkNy4s7LvRNN8orMaLXQzNPiTcAaofbaIpBeIijUEfTWWv
JoULeyogdv474Ioq+RTcox9l48+rJFPulR4o6NCp/myMXN/mtieEUMXI561v3gDov5uK+Amjorc1
c3pj/exFT825uDy2D+1Dyvm3+GfuHO6tZTTndyq/Pr5SPS7TAUfmIYwH+0m01UdvmMl3hYbUG/U9
s5FvksMHvxBgPi9a8P+SN1qNDp0/+PWaan/HM3YOB8ZFa5uc8Rce6A1Vhx7OznmMRXym+iHgAZXL
II/j3CYv1ALpO+FtQdoY717hHhKwb5bvEvpq0l2NSIJaT5kcL9qZkDeM0Yh+rXtTvoTUoptXDCnM
EWRFD4n1950WDBbnVh/TEODM4zoxI2zs3bhxm6wkTCEHBD4QdJpl0a9HKWUn7VdSfj7+J7RL8rW0
WRJ1/xqnsxmwxI3pFZ31nuaS3CSSwXsmGDiUEWQwe4kppW02/msgMNkFwsHFtirI173IofnbSEZx
kdmltympH2UPhYcvIfB5I6xH1r/XAenSNs/EsJPjPLz8W5hjUsstnMWPi0vAJ81R7OsGBz/6Xis6
yv9H3Zks161l2/VXMm7buA/Fxgbw4mU2Tl3wsBZFsYOQRAp1XePT3PWPeQC6dpJHCtKZDjfcUV6l
JKLexVpzjlmzekDUlNxjnRYscDt2o4Mz6kuWJN4pbT7RW1t4ncveNtae/Br0udnnz3L6DCNETFuS
CQxm2sa/g4Gx6PPSvWCFBYSrZcr2i31v4spLCvNz7LnKw2CzsPB5mmgPIufKYikKP073vo/hg04M
z/NYM4SodZTe2kPEtnT0o908OKokNH4eDDJdsz6+yYmYvwE4dlNlXfUYFrTZsYB5Gw2rxWNg9wjJ
FDUAJ9Wxb0RENs3h6JJPISCsYd6gTb9kAE4GNBv7eRuo6uQXxanRnRR/AOXkFA82XpB5mhlDeNdC
NKWyiDJiCH7GfdhC/VwAjEtCt147cYB+bIizjVnRFGIDuZ5DL+K6NA9ZX93p3ux/UDU8Xhju2rw4
/vOXPCGxQKXRdUQJeoUqRadO4UcXJJdp20imDM4DwFkgoivbpXE5T4zlQCQ1q/FylxiOvkzo5b0Q
3wWwbCjBjVcjgH8fdqJNW/1CzURAY9kvt6HDI8MH0x10ddpfVahqMyego0+Ni+2TyJbWGKKKoDJt
HWGDOVujrg+tHyiQKMl4Iw0cCoua0rbKMScEah5tU0ENIstY/LtTWTXszIzyVHMd21Lftg4/TaKi
W+gyr68pb2VXatlwer0XPKUjZDKlRYdIkZnxxqhvw7I8ld04XgHrBswb4xsPUEkd6GaKe+Ydd+UY
SI4bx6SuMsWDTVsfOdY7T4zgWNSh2kloJhREsIpknux3VYflI4/b+tiMtr+a7JyYanvI0yl5Ceji
vpWZ0ixbSZmUdy361MQHZ44vwsoJtCe0oAjlArMN5FmvVcZ9nnX5zxleSZHC1rLCKaprL/PLVEkI
cGHL92eqbXmTtuH3mC3qyqAIx4BgfI5cH64Rt5aZdRUaqv84AJvyjeGR8Wznm2W49CLVvDO88T4G
Q3CgfFfeoSF1D/PLl0iwVkUeP0S6qUNXR6unKY65LUNkViiFG119llG8gwmBobE/TaXCnx0JPLNw
HjPP31el0FZuy0o4iMb6kojLG9vIor3mtRZzvO2dhA3+BtCtY4JNa0kAXUpMFoA3jGqRhFVyEi6S
Hsg3p6DLvP38GEoFwbfZaxd00OhL2warg5KkW7bKy0AT7lbtEnc5R7TlAQs0Sgj38KGsLQ4IfynJ
JaZLgqVFWOpOxRfi+4SuVyN9qiBTbzyZymdVlpeNASqlpgC3Yt25ZKemX0c2+q4sY5Ebss/1+ki5
z2nSL9IecQXs1FOU29eF0VJiDCiBzbVUGId+ei2q3l8PafsMxGrCaNbEMPk4opBRdcitiWZL4vam
y9i1A/+LkJmp+ic3dsMNF0kayfQzbHXZGYRtu63xiT3Ic5RQRUYCP4Lb4O1UA4XKrtN4F/N+7mdl
oXjKSHS7LQVZQZONXUn041x0NVgAT8VPqzMnr0/6g8JmgwrdcE5DR37A/JLNq6J5dFQEScSdjnZr
/v8iq6DiEsubsbA+91MlX5CTvLcj7JIggDdsBh5oRtvcRMO6pAwHHqOEEj7/Vg9somcSVZ2YiF8i
eISfGzaluCmHA9K9Iwbc9FoSHXOtMdnPxxttkLxBKIqVm6rdtVTNAGkSgQaAzdVF1pDCI8MhuA3S
/FrqPqbCxOFpVZMqV61WqgzqtTe02Rb1RbcgNOIRqTxupoF5fv6izcI8FQbZYcp4qWmNfHbd5Abz
dcOkTzxvLo+51RqfszG9xQIM67azWnok4MDCqEbHHqbF3hzCb1GdJXsNnsxl7aJxYvbY4zsFbatS
/SBecOWZ9Q+VitytjdtwUUWGRkINlaj5Ec7HMlsiC1x2Fxe+pbYX838JiavuZ8VToufGLlNdxXJA
n6VT/i1S7R62invKWNoxLtFymP+GiQQviuFm2B47/4D8N0RXOEWDetwqLXp0oOXBpceHuyUBAMXU
NKDJOPo6osOa46RG4heKKiK7D4nwo4Vuacr0YA+pp9VuPuWEBtCukwdVBOPm5+fpTRz8Ev5qnrTR
ch7eUTTlBOl6xTGe46iRYIqLIHspLd/+ouIh3uQI5XUiZUALRZsu1MNDm/R3SdU/CJaU8zYmjYfx
slVQlpcbrynYg6q9ceG32cg2hv9OdPql0ecYLPMJUdC3zkBz+nOZkjs5vE0n6K5Tle9F1uljpCNl
lwH7RiWETTgvXzH1OiwJrHZTx3eGQjhFMWG85i8uZTuML54yPW2/lobAcRDD9wDT9jU2Jus6icdg
XwkN7nHUf83V+ARqhb6CRpwGr6pGhZNfTJzkl1nTs+91Fnor9U+jrV7/nO2FrV8YsGRaNruXVSro
LvKmLHWbKI25aC5itOMdE2WQ2MeGRQ6VG9gehLfKq/ejPH8N+GYjYJioYiwqQ4aun8VAO1U2VINL
g1vvDQuSUAY5gB3FhRc0t4Mx7CJ6yat595kiwlmhA9dPDhrirozAVtWnnM79nuwea0l93to5plS2
bLhjEmnM8J7u/bOnuh5VBYVVHMzQQ0cO+AJepL2tTBncNaq19UzoQeyRjVVYWuw+FEHbQiGtiVyM
Ys1g9CUdjGfq/Ayj4JzLCdYApsQfxE7PCqzn8kchEO1b3Qc5tcaU7/s6p1aVuqbalq2qpmnRuzwL
UR4SsN4g/glRDmmaSpu6BbrU4mIeCdUKQVZlqWgg6ya7NpNFSD0hb0nzizIEzty4rOtBk7pKdMgq
7ZC7qXlUwsLg6gwwB7JDDgsJPSCE10M4gVa1Pug5guG5dTBaUbpWChWgeFv59LFqbeuDjQOQDOoM
1/taWNbt++/Db7Lp6YeaGqUc1XDgMJ5dsQTJaCf9pP7q2Lm0U6uKoMoff31dMt1jFhuePAggog0H
6urBku17/kXW6obyprofRyblaSAC9hHb6kXf1h1Ze1Nz6v1TNdRfHo4hLENXTV1S71a1sxBhhH6j
1wBlXQmt+FH1hXFgFxgDMGRR22jyogsntYhC98/ozBbmdlCs6Yo+JkVyJ01XXOq8M5oq1CO8/RVx
JwzTErh2H0YPygiEGgmHdoS1h6EFir2ptCqEaTZTVQQVKFDCi8AV2X7+OMxQ/yihXVflLxeo80FO
36dDsZX3jz///pW5zav+/of23xQq1gTaS5WEkEXNTvXWDMk5i2qYY6gDxDJUo/EpjI3HaGzHW2SF
P0v4ks8Gt6MfXPb0bqxJCaCYU55FMUas0Z3hit1eylc4ixU0eg/SwYhopqrxKeSGki5dHmQuiYRr
RtJW+zSnW5pMNjg+zGgY44cuaJwtKLC5yY2O8Bu28GHf0g9dgg8lGYXt5iLHV7MQUVfsPbBa933O
z3OpfXpsxS7Zi6IAmNtelYaCdC5WStfGO+XEBAOEJEQjPkkAXzH/FZs0d8qLyq+eiOSycPioyWZw
SQMV/Rjcz8WVKDVY3Dtw3fJEd/f2FE9oo2RzZPes10r/hXodGgBd2FsUb9RCREI8QlpkWyI72X3R
vCKAubuobXk9wn5PGQfhQQVbvYhOBsitS4XWzaZviGTAN4Bj2GI46urNkKMsLGtsVvTPiX9s823u
5x1oJl+dWAmnOkLNlxcNfolJraBYrrVp+P/nIk8ak6uagCnrRaNeuJFCfJC4LFpGONsjk6QK9KPQ
8896qf2UBhiFnBL8GAbLKS/z538WdotjetqyePBjFn6IOzXRLMQnxBZJq/1CzxFWbxk5Owem1T4t
x28/lxmmKQpAu3EFGghBZJdjtjOJNrvQhePszABMdcD+/B7SqbmK2XSo0VM6UH9wIk+HMkODSu/B
IY6SHKqmGoKtUXQbBMIp/iCDwKAWMfvcKAUvUy0aMwi+NeX4oFnq1bz2lJ2PJ94Zq6sGTR9cZro0
RMatDBHkn/vAxcDFFM/r8FnTgAxVkIyQnfUaFc4muW/MUb0KmvFTVvnUkwJdO/o15mibbi2ZEzXh
QGX/YAMRoB3UlgfTwDI4NHz8I7hWhHQT0DN5kV3W39ZhHR0DiCGr2L0VHYmsIInXJdL6eVkeY7Ik
csg1ll0E7ERiGVhqvf6pq0nSCYymu0iF/nleGlUuXT8P+A67Tudi/q+6rX90wmJsfH8YNK3fjBLs
l/B0Tlnc4nwGp+EX2/AQtZWB9orvntqjkZP+OrQmHXMJVcfjA9YVXznOfzilbKlRZ39xzHI3qDQz
NPP2Zy5phdZ8ZyamcxhYRs2DvyeH74BwcV6bXbXLc8YRNSrq+/nd9T4JUdMhaKU49pG0AWkSlNKo
mDrTwYo2aMfcvU8n4cI2LPQSJkKdlYEzZIP1EYVN5UJ+CnvxbUwGohs8svUA8+9st79rZG8vnXpQ
v6QER+FB1R88FlgSZtjRK1ti4Gq474ZO/mUtXBzsrn4RN+Wwzi2KFe/fYm1aBL1dBhjCRmaiSc7N
BKP2diA2h4Gmrkqq3txV0LsmuEyTHOieolPWCLKVZurGHqgfae5WequqCDUtGd68fxrzk/zlNCR7
HlMKQzPk2WkUDUVVe8TSCPmKJYN4UM1esI+Owzulv/NLaBqULTWWHyADQ7RM6z5l4ZBn1EfUxjho
DuiLwCEIEeW2A/OB3MmWJGTGTwowiey+Q18Lth+c9TQNn501XRdWUNRn0FVq0/v7ahbrIbmEQRSi
zyhxLLkdUl6IrfkKOSoklYRIiJZQ74UW8hEzFZDtNyqPGh2KUx9YL2Qyks8cRtaFr+DR0E3KgpVk
iK0lPD/HUtiF+d4h6LwdNMTh8wcn/+uT18m3dxzNcnQpuIi3J48Gx7AoOYhVJIaVWcCfpFH2baxk
esxjNmiUDtLbhCCBvWvWEOboQK9LfO7+JP+LYV6ggKJX1YeTeM3b2Ukc7MaoVDYmPlk2Peo96Pyv
75+09pt1g9CEjs8JFarg03p70qnofQtnhFi59GgHtIy3o5LtEEs9BFRAiFCCNJGPUEltIZFOyx8i
V/uJ2LDMk5KIZTRzUdBPlxtcfnBq06FfvwywMVWLVY2N4oW3YR7MXr0MgKSlMQxeudY7j/kNdFXq
Y1CeEpMnjatDN9zCFfgsSvIQSVinINxmBGiBRcxw6h8qYX6hqENUlVEra5iIDx+coP2bE2TZi7ZP
OOyLdOftvVOgHbl16bNZHJxhqRYdAxgcOZouCm6OBmlGb5j3wCaKA0lF0VWAOscDx67cFzU4SnfI
nxiMn4aq2STouU+Rji/vXzxHdiV8/4J30nFUg/X623OsW1fNGg3l9LzSM+LHtBLd0UaJAbPU7B5v
B9u3yUGVxk0SuTozqWMcupASIRIR8sKTBPqgHWmXgUu0ZA4l5dIOxcX7ZymmO/X6UatSlZrBvlQX
6D81Md3pV486UPWYXnFD/l1R6GyCqHjHlLhlOUSQIzrodQrZDzR7DBCTePjnXzpVfJ03V/mQDfty
iosGEpoucxEJbigCptgie5pV7GfXbaPjOGj6voj7pdFr4qpjIbyeR2aPsvMKVCXkH4Ens7VLCBUC
b1YqlXLnh9UxCvFOKZW7nczRq0jNdJLYD6Q+VaDlqc7NtTXhqKfUSpVTgO5LdpzqmA1kvMbtfdn5
zrVNEDVemiBYv3/z5m3W25unGzxiPhemnF9vHoajUChUPVZeSVNET7JLvsymcbCUSc2+wL2PD5g6
IMsu5TGr2GE7DLNbdqQQfhXnYBuKsjEGgqY+OLHfjS2OTtXGmnYlhnU2B4lMtfza1Uk4SAzakMUU
MY1XiupPMB7TIKJHOY2GpAVYd0XqHs1AP41OsQKHaX/z6h7GmK8km2ZyCLd4oj+4cfO7//bGGZKF
pGB8scDnzZvGV2/dkGVpQ72fqXraosx1cVytHrNNrF2gsr5DXbvE59Dfs3g+zN18B4HsJd6hxbym
cWV856aOelG2qr9CEdZteEb6fdslaxuu+6OlegfVly0icbO5mJsGdmiHl75WepdCEDFdkccZ+c6G
UM7yxq9AQbiOjlSTzKwj8TikH6Ju1rTY/eDirV9nKy4eTyljgiaoap8NXmmcIjWpzL/WKUiH2rUG
rcRn/91D8YfcwUDl+ZvMdzJa2giWPAMQVal56lY180/stJp6AQwIwN9UaUbYYW8wy+Is0lRkhhjP
1qbmfvF1tPbZELYXdqGQgjvv7k18svOOdBMlU5T2WH9DZaDvEq2/m5thAmEs+JAW6nJaYDjohi9Q
2o+ZO+UzZUPGjiv/Ek4uAC3EDQEcPdxMqQ2XeNCuZsVSxnS/KGP3kehn/DK5B9RfJQgy6QiOoxmu
rkCMiEt16L8lrbhSJ+WwWwPK3wx+wQgpIpsaPiK93imCpbSleqGntf3g55hNNePChCh6GL0ST42w
R749ONR61x7mb+g/vvf/6b3AhI4HL0urf/wXv/+e5bBwyaM4++0/TsF3Ip6zH/V/Tf/sf/+1t//o
H9uX7PJr8lK9+5fuwTpmyflfefNjOfpfZ7f6Wn9985t1Wgf1cNO8lMPtS9XE9XwKXMf0N/9P//Bv
L/NPuR/yl7//8T1raLDz07wgS//464/2z3//Y5oh/uP1j//rz6ZL/PsfS34t/8d//+VfvHytaqod
8k+mOwsKESsazVBtxqXuZfoT+09qI1I605yo28w4xh9/S7Oy9vlHxp+qbRDwq6t4p4ScJvMqa+Y/
+pMiFyVPh5oeixFhyT/+15m9eYD/fKB/S5vkGrZsTe2FrdbbyU5HuWJQh+IwJoeRztmSK9QtDG2d
vilyFaODUXoaSs9oSI2dM0KQgsncC5bAoZCwL/mCSSIgZ9ltt2UXyyso8Im2sMJcTZa6tADvLlJq
JgOqotAMT0FDZfgHHGPbBJ2eldDtXadtKauJyG9vmYZjbd0JkH+XRF6Gsb4ELlJlOWTyAG/voioR
IyJgVsf6h+VjRr0oldCHoxPrWruWhPBYO4VEEuMQCMp7uMf6briHNEy7eOGOWmY9se4mp8tyR4Sk
iNUdL9zIzuJna3oYVHtLkY38liBJG28kVub4dsQqGx9cP/O+FnhrtEcdYGB2AlDvp3s9GMFYB3qM
hxVFpi1SampCIfygzioruUQ0Xg0YrUIB1yQbAATfYVOhfqSgb6HRmFdwNtRYNVxACmqUW8dOtzRv
E6CLM9ZN17rf8adXctVqxRRz5TdJakMAC0ar+TwUdlTsWvz/IxnKdZaTWhKTNKC/kCyusAjWSyet
j5QWu/RKRl6LTzFPDHSz2ZjfNSPbPHC6HmU56Wqq166UwugAueLvVdI9dP5BnJRphFtovRCEHqNg
M0oKXKHRXhSuV+ZfnSRJ+oOftDUyT5EI92RFUeEhC6QZSwKHPWjm8EX3gni4sK1Sx1hbGFW3BRvZ
Fs8Cv3xK4oOV479akPaiFTcBBSr2hPAdhLKtM7cydqFAD3nTgxKDJYJt6jnOJYGYsM/DvoCLELjy
y4AYBcGZ21sIaURlQxGjE8TipyTbBItVbnrfWYOJz0ra4hsMazeVl2FA8PYyKQsyjcfBpwcedWFW
0lkNSFZwSvajC8tRKrxShkoeEnK+Nke7HRUS1L+dYb+RmfSRo2hwTfzOkzcYahT3qXdjq97YkAs/
qTl9posSAxfgsQxJLEIJS3dxHZDhgMs205zlWA+RSXkhSz8D3++CpeoJlzQYDb/szkA5BsijVJv+
tggMk5449EuppvuK/6nXJALYpOAGGNZXFD2drkaBqKMlh0bhPRCqU9aoh4goZrJyJ6+HI2xvj5QE
0Js+2h7ubCDVFL91BA8QiIWREbAAeAihdO9eRQ1c6IMXcY3Xtgu0cWGyQELWoecDCB4FU2fU4Vp3
aCqzb3fUH9pg0rssLF1rVkXGnhT8XQ8oA4xFUhk8F9aLR8R6aA37pNHR2Ive6g6ChBm5NQM7Dtio
aKTf1nWEHtDNenW4zyq7JlOpFG4WLYJSpyDrBzYUstALo+9Oa7AdQIoCfgHdfsI7ENiYihtNK+K1
oN0EQFbwkqeojtohW2pIpcZnh/AoEnCo9YEuUfzUdsnwwtF63YN0GtYNnTBtjzTXlTeKquY0+Oii
EK1QW3y7uUpE+nWU17k4drlmBXu8oMi1Kny+j43MLHUV6YxRKBj0HudaWyv3mGr6dq3oBEmFiwlo
dYe1W02PiqdB0mutVNOXaeelDCM5jSbri+wdmULQ6HWykfQ4Ni/5WBKaazbYhO9p5ZF1IuLIUyAw
Kc1w1HwNDjhKNRS4oZEDxkhG6je7OobtC6/HKtKVSFNIWPXYJ98Aj0hexci0LF5fPtKFr/S0YHnn
LfINscv3B0F5dBGyP1iEhct7YjQKfAo0FWWzGsmYvK+cCrG6ZqTDjzDuE8K8dTe9qhKHfyIByoVL
jUZMC4E56xW2cGpVrnCQsNXRx6E2yFPvjOETWV7kmmh40fx9TIan85DyV/KHSnPbfumJnGKYr2Ff
uYK8nukbyuq0fm01tP0OIoNrT8EzsR8vO2k0cKVCkgKZEGqVEaKb8t7HOAKOSVsrVIJdzMKzRz8S
hgNhMl2rk/AXSkwYYYz8qjVbJdlBoLeUfTgYbnhEkWAlh9YSbXLSodxjdPINt8MaoA5JwFvY4F7Z
1jjIYUF61ADKjADbWJYtSI6xcOhZE0RImGBHV2JQwIcs8syC5+QEdbUZ80qHIAPa66GHOlQsBKxJ
wt6DgaDvjFFzXNZZpoDgxp4f7lytc/BGRI6k315VJ2ARw2UXOzrpdX7grEBWh+uoFM3Kg3p7KCIu
W+qKcsQwCZmxK2DOtpBrTVL77prALH9ESEwfTR9FU6eF4VdRi+KECZSsb4xsdw3MvFMetOJOHQEg
5KxRmBHMYG2VaX5qB195gC8Q7JSSRil5cQPNw97TbyqcEUfU8irWqozAtxWqEeNEn6KlBuuksB6b
F8PzCPgJyEoJceTQ03aGDZiV+BIpqfdQuUmWHHyZoc4q4U5cotdFqdmggYE3wUeQ4zaJq3Yp9Rpp
+RgaX0knwuAAprG9qmjSXNllVbBQaoOvsvbcDa2h5yD3HhPc01uZKMUmryWDD9KHLzY0nFv8gjbZ
aHpk7kKzvikQm8E7bMfvpuExAYeoXn1EiK3mbJrCMm5L35Z7VqMEIXqEUH4LYjLH6TcTcua6Erag
KYZd7akVCCGYvuzTJdYdM1rFmiBbQiFcstLa/ELRSr2j+dKrLzHI9K2CsBDnV6p9y8KsOLRak+7A
cIKaHXohd4ruin1T5MWK/nsBzNACHmEZqrbomLF3vodLcwn+LIfIOTWEiob0tbHTh63K7uIxlWp4
k9Kapo6AF+kUG5qJNbUNx42pkrTrZ0STOUYO+xxXZ8u1aInApp0i9Oka2d7roWLR6AlpifpVIzUA
OUVwLYeE8TRGlvKFNMIebRatWU4YEAdONpz+itvjsUotCbJs5HNc+2XZIBNSeKggJ6+K0An3VWrp
fKFgpOti9EmII/dqhGW0qv1CfkKIhJFQevWO1RSJLSqBYlxSfE9Wo3VnuQ4rraJwogGZJ+jWhVT8
gpBdocMvysMGcZxuM90Hov0xjs54HVY5oX65I1C1SBXsSmxqBzlqHiXRFt9EmDakyyhJb9KCDSTl
iZ6GY6OWxxpeIYN8Q5gqUr36Qi2nBrj0ZAQNsUjUe0jO5aey9HPuMjutdWpZ2RXJfESYpH4H5T0r
kfqYkZZtIsY5a2WFoj+miatQs8SFQC2Z8mf60gSTrdyppRWx7U1ManjaBAbWgzJ4GHoldcnFCEM4
6JOB24VvNkT7QIXSNKEnkRiqfQurt0owNbBjLB/LYlK5owL1yKHJBFEynYgwLBq5T5OlrIZn8i6r
6xosC6DbwBhvpVfBvA50mzhpQP7ROvAUxLFF6fQrgFzFU5dqyXcE/mHLaychxFB4xTek83awsovC
vRknbCvyvnhUUultszRNv1M71U/UZ7QfVBgR6SBR1p5KSMlXIykij4OXt3f4rR2juw0SEIOrkLN9
NnRlEu2ndbp3RUtoxdgd6pyRHthYG7zEeDFe7AwD9Y+xsqghCNGX4Un14EyLJaQkGd02iI9a3JBa
Fj4U7Vgn5C11WfN9wEOm7iITj+bSICO0XPM6KPa9W4RuRdJKnhUrqbf4oCoSKyjWSYc8NzACw72M
ay9P730EjjbgX0nKiuXYRbhNe8q/T1pvVMs2rhVna/oFAggZIDBK/AFm7+Cm7X0SRfq3uGnHxyhh
nbNtoKzS1ciy6HmsfBXYeIvMa6mNIJFYsuHyd5sCuGPqpV7AkOIPT2SkKC/oyxKP1yH1w01RhvZ3
PbD4vGSBOHETNPzDW7YeBgiTBM6Zsuipu7PgplFs9Z/aUCmSjZ+YENpe7YH/2mm+3lnqZ90T9pKW
BmdM11VHNdn6nZV0fNfNAUSSBLQtLmP/OJKWy8C/lA/CWwIIKLbOulipG/NH8VzHa1CKXrEKj2Be
PqgtmWcb3Ok8bEO1HNV2NIr405+/qquBBaAxG/MYh6veI70OwIwO5/f9qz2T28wX+/ogZ4VtEt8p
WXKQoLymdOj2L+//+I+u4WyTjiVvFCVBlZ3P8zfDjZIU1wQU3f3fHeWs7u1j32ATVaxwXir1g99d
qc3D+0c470dO9wmZgiHxNOqqpupnD4NpyvPAqK3Ug7kBaeyto6V95e9IIcTE/8EzmV6wVwXV+VhS
VQWlboPO43kzqWiMMu8KusEb+2Dsoq2x9Xcov7fvX9JvnrzQdV50QcgbQIapsvnq9arKRDSZGq9y
bt6qL70n3cHF/P4xzms03DVBkcZCg2ajGzpvREKrSwHesoSYEEVNIK61AT+Xad2QoXX//qHOZVTT
XYMTKFEToK+jOnVWJrdDP9d1HB8EkNwzb901t9GBflW5YCO78L74t8Yy2cSn9LH4/P6Rf3uRliHQ
QtBIF+evRkalwiBoYZUDz1Fi5zax+q+9jyfo+P5xfvfADJuxiR6ZKZ3zB2bErm+zRF65Ndlj4Gxi
v/hg6NPO9F0/7+GrQ0xD46t3Igo02aK7Y+gb1hDdD2JvbvUVbvAP3r1ZKHb2iovX10IF8fWB3DAE
gc61dEuUHkeWYljdFske0dHTv/U9vTnY2ZsxVmouqdFxVSxUD9HW3IpNePhouP7wms6GiDqBmQYi
m2sCj7ySSyKvl+kOafzaX5vX778L592q6UkxLyBQsyQNPz6ttzdQxPoQQaOeb2AS7+hK7eSqs7f5
EQXMyl+zu1WurdUHR/3NK/jmqGfvR+/kgpor3/OeNAugVotwo7cceLrIErsS3reV+9FLOf3Qs3cF
lY1KT3Oq+NrnLZZM6p2TE3Lq3FE4g3yyU5beHv0a2VZLoKIfXeNZO5o7C+1VpcUL3UU3VTl9I6++
AVLrgFuZ6Yr8l1Wwa14okSpia1wWK3q9FxCuP8VEirAWujWutf37N/jXoYRjzwoCm46Sev6Jy4a9
Kzk1K9LVuDrklSx2flDbRagKxfH9Y82D79v7ajsgam1L6rQ7mQXeXmgjCs0fjWS+UHIclvFGucyv
wLNdl2uTKQfIkLLovoUfPM/frK/eHne6Ca9uMDXL2Ao5brXWNv6yOandjmiw6EnTPwVP9gpG+jo8
ku9+FZCGrCzTFyW8ZN/w0Xn87jmbGm07JkEaElMT4/VpEN1SlfSoV3YWuSNmXqzOo2UkT47h1s+6
h8We+ZHKH1uF0/t3/tf5nRug65KFhMVnfD6/A9TqK6I3OLJbx48BmyZK1kPR3k/q2hewavKyCxEY
cFLDcEpg7Bk/+2Fv2mGv17i/fsecAY1L9DVUN8X5J1XFaQjzkPwzBpgFLRCNpohTf3CQ38wmTFJM
xpZpMDFzsW/vcCWhMqikrCG3Hxf09K1dKZN6oslhlvSbH2nY6BvqsSRcalZU0vgj4PD9W/3r+tPR
dJX3WzNsipXnH5TbaXTBsf9p48SqHWVfFVv0bA2UudGCePGvH236lLSpF46J7eyVongcIZliBnB0
4BujFw6XgdNjOWnQM30kkft1rHA022Q4RnVEMIV1dnfJwfZlzftb5LV+AiETnOD5Ys7MAj98atpB
3PwbF8f6lz0JRWVTnB1v8jJQ7OPiwtylBtYP8EGi9GR7WvnBbfz17eTKJPeP5S+rRvtsbvNde3B7
PVnR/Eu3BRl/rLiT7gOxzO/eDCRRLBWnt0OaZ1NZ6QH4RaC7MhqqtnUEesCKjIrYQPOjxc7vj0SH
0kaEZWNcfvsZUKXIrboDgxbZxrHzFQRobjn8SJPB/GBZNT2CtyM6Nw5dKotQlaalOd3YVyOrZ6PS
tB04k4gCN+WogizI6giCnulYOZJmow6g9Jn5B+PZby6Q46mmRe1N8u6fHdb3CvQcmP2orhwKsGrY
+tQsX7//+v3mpXhzkOkkXl0b6hyNwEGCHiN3ZdvfJ1Xs+wf46CrOHlMP36y3PYTIalguyQuTO6Mj
482hRPrBY/rNl8ulsKRhbJqb628vBYuGP9rAuQP0LQ2pGhid9oH3DUjMv3NF/zzO2SueNYop2YGt
2iBdOC2d5uek/MjM9Osbp/OV2li/LUuyOHt7KRhhNZ1u4KomkIGAD6fMD2xdPpqufnvDXh3lbEDo
Str5DUdxCCtroXDHsL1QKFyU5dN8x/4f6ESu8pf0ri5fXurT1/z/AyUILItXL8+kNHkjBbl9CdLs
b5/S4Dl7rR+Z/9VfcpA/LUewuXZ0m202W3omt59yEMX+U7LxZXKlRsKiYh6w/9KDSPVP5LAWbUaB
ZIvhgbP4Sw8inD95/ymvGayCENKbxr+iBzlbzZrQyVELW0yEnJstmBrevolqi25J5n6HYjT7YfoG
wqe+vhFGtNYJYDJr60K/mxVN8y+9Gua7vDSTy1Sv8Y20fnfIJ6ivAmPRcKHKv7qbvysqzs6hf47N
0/lJhuZptWex6EQi8/b8YDvbceoSd+bnbb2HMZuSLaeCgDEMGD0SNomBMnL+7fxLRuctLlLlsei0
BgN9qVyXmq1gGw/MVV7QJ9bL1PikC6lScCd9uNfByc1qMMKbbnIQuInSlhc8t4R2LlV0ItHSfd1a
MIb6716HcSyTlXkIKUVBmze6lVEnKkxoJQo2hdltZ98IfgENBkGVbURMpDLAtysiLOhDKpe615qL
RO877ACpvwdjhRqSCjUwCOValvQF47qiU24NNPN73AXVokSgg1coOmZjp2BpbmCY+X50hVwADFSr
PSFaD76FOZT0lJ4VDA7O2/HMh9mkmthQVDXRHgOix1ZoQ6KHxAGopU/Qdsrq8EAKcMcZGhxyd53k
HrWAuTQbmk1/XVspvQVJ17R6wrh5MiaonJSPQxB4B/gQwzZvpHPjtMhCCH7boFhTvimYzc2ibF6E
1H4AT2s+2aQir+lW4Jg3gk1ua9ceuaI4/ikG+pPtKlG96H9Sdl47civZtv2iAOjNa3rvyqhKL4TM
Fr23wa8/g6x972nVbmzhdANEpiR0V2WSEbHWmnPMZwmV2gM5NqV6mLoIIK/n4X60qnRDXNUjL7Oe
L8F/gDiSOzXQgp3VWM+Jg5ynNMDMZqqfnLS8YGbUT85Nt1l3rh+Q9kBqQ5OK4YZaL1spZX5NESgC
MwjVZ3y1ySHRmL3Nb2OLiIOFaNzrbIe1mItfCfz6eEd+iDwFSnqwJVwzWQADlbkLgXtoxbZckTgF
Xq4Ji+AYa9l+pAC3nHF8iWqMSAajO5yWRxf69iWeElnnSzZ2ND9EeB5qRi3LgpXkMMl9drjpgaS0
DEdl0ss3hIraiixUeCRmkiwwMDyjf6rvszkpjgRlflQu8hHU2WyTkjXAVrS35l74xV+N6ozgYRNQ
9Ta6x4VTe+FPtUj3XqM4bxiKMHPSvq+laz+pmvEU4xK/FodQ6hXZb2WNOSgeD6KHaC/gIxOau+BF
n9m8CCeYBYdoppgpX5lmimPj6c8tI+9dRdSItulL654ZkfwheSEY7r8zm8SZGfqLtG6UR2WwlIQw
w9Y1kaVkYg55DAtVIYJkQtmTkWtZMeoho7HvFu2ic4EtzS9Fc9O8MT4bMg/URWclwMa1B7yo+jh/
d4kf/bTCl1FJvZMyeZsz/iBy42yPW+PiFAiy9Mw6142hnNrp4k6psa3tGStdTcXRCySk1oxWL+OT
Yt20VfKNTgNPclU+Y5Y4Rg5jDA6nysvQDBK7LOP1PC9vfpIG3/99MdR/L71ZC9kKCEKh8LYd18Gq
8vtaOChWqQ+lXyzTpNnlWh28Z6S0y6JXTgTa69uwIQ8jJ33sHjHdTfpEh43luKQIjeTCqVl0UtoS
Njk54jaTvj2sb/UYm4m+V9hv7hjI04Vl9tkP7pFtGSDL42suT0miSOAZxo684OocxihcPAIuNg74
1lU8uepBqx0Ks/GOvivave1jVWO+rC7iAvdww7zsD0UI2xy/6m/bAmJzldqJ6YJhoSP/9FF0HWhR
QO8EjRKPphMyTVTYc5mSfMAC2G16MpgubZW/QzQmdjutkyv6y3ZbufI24MBZzZtA1tkusLbJ36GV
8hjqjGVdX1UXDusn4MK8edDgP2uMRokwxcSFgalZwEzJz/NbryCa0dBeLWkapz4Hw5WNAP88hpYN
smTSqgZs8cvcqoJNia9yQhnOF0x63yB4HGzN9jaAAlsYINP4PRbGRTcb/cVgTUzRdXGoKN49Vf6F
S7iDS2nLclvpZEGOFoyT1g9OUsYa8CA8wo7Yzk99U4mfegtYgXi96l7K1N8MvZuvYPX9hZ5AVGvV
KsK9sAgymi/Exo6bjmVxMaIVAJTRW5s4yPMvsbPWvOApTX3jl66QhG7V6s+isO553RJXHgEXNAYW
HLJ/TiPqtsXgZPG+7Ygr6jg8H1MFkFKmu+mDtM1F6fQuGQyHMFSiR+FA/Wr6btIY4PqJImb+HQ5y
yAFBeOxK24JqwOr/4fyUPggReNUpc+zAeE2gdUFphImUJgGiGNwWS6BrySa0dcb9Ph0hu+6eW4HZ
UZKdp3Ttzq+BFeNI0Nd2Q2hx5RnVavYETxkLW1dBSD6/BSS1jgtFvSq5RJ9YWRtV70vAs3Jv28KH
Av4rF5GyNjUCwhdpQALQx89op4gMiYoobrlDcjQYN+WdRKeU6bnGmDNVHQCk/c+ZMQW83zt9WCwt
dgzMN/MlKoofXoARVBBOuHeGtLuoloRmWDoNGS7Iodwgc29d670BqsdTF1Wvih9c0yLy381YXNA1
nURTXKuyyZ9Dk6+gj3OoxnX9Q5jYbUK/vCt+Yj21GQNr0snWIOu9VTPfXPP7rnauiM2bhTb/fo45
CIT53IRqYTzSokH+UMFktmUNqX70juF0mV85ToxxYKzIUHWFvaF/Wu5dtGqqbPu1sOr8iznEBIdX
vjybXQ51c0CJVVR0K/3GUWDHusW7KIiP8z3CfAmX/GL6Ox3rzV/RaB+00ru7slCuQtjxtco5nbZk
rA+zT7XlPt7DOtNILsBtDnkqWSOUMC5tAO0XmdlE9jUzbqd8Sq/wp1RdxIe7MCbRl5p7X5raNUWj
DBMqV24f30wcIqvRDS8mD9KYuaji4DQ+ShcCRZZCK4tboIGgH0M0Gnb5EAiH4Jwr/WtWl4QzgHG0
DiontmPlZfadLBtnDSVNrua3Fojwexe3JVpfsgM0VdBtyyNxaOJYPdWR7q6tTI02SihZbs14OKsN
mE34x+o7gmXbWWAIxxH8h2remGrCTwvrVHCgOKe4wFv56bzt+4ho/SBAudqpw0OwehqidS6jq9jE
OybfI4Z5APdz9+qFpAdrnPXWql5AymUXX8e1x1ZeGvnD8Igj11JCoSZ9ilqll3xIy3PN/zIFcf0g
qJPEbq8s3pkl7MNaae9xb5LYxR5Nai2wU4FLLQmtr4kZgm2KFUNfQHvZdFgaF8RVT4tbNIQVMWBq
sjYnHjLAAPsMhy7+04fyeyE9b7yWii9MtR1yfuzPdtYaG7GnVVa+REo0LNXGrkHycwlH1zhI7zY7
Fwfwf3vVzfsFcOUY8ho0chpowT2pB/o7jfFUKfgukyS8G1Z3mCEG89/zGe76tDmIRne21mRol+zG
tlnfQBqDbE+bdAEQTVgdVCQ7MRa1XYlLS9AmyUv4t4NbpSjeGdgiylXgUihm0x9opm/AwNNXHVcM
sC390kCjPVqDmh41cAfbGl/dH8Yw+n/ZlTFKOgxaJ+ckkJbfDyg4bxgQTZ/T7MmRAbk6skVKyTE2
fCRKVy8tv33t3cG4pFIt2HvJNZd9MtyKsFi76IbIBk3zoz6hpkKrshY9DoR9SUQUGu762nXqr8GJ
rB2c6WrdR7W7YSMmiiYrGH2I1roYZU60vFGJg++kwS4HTqOn9cvo+voLOEFiFEmdAzG48YO2e0ri
wWH76oe9wsD7309rGoX95yfJZhoFi467hlr9U3uvQ7cxiUphc3YW0TakmAJOkmyi2LvmC5gi4MCl
+NI5xU/F8Tgz6448Jqpr3z9YCY679ZxoYTpoKF1CBBaV6+mr1DKbs6+H56AvvH1vpfWpE0Oz+vef
X/+9sTfd9KgBaE3Ssrbdf3q4x5FULRsuFYl++F2LQtu5RkucOV3LJ7NIuLj3anDWhiAoAQBmkR21
ic7KCSM+zATm+UY0pt+ew71Atl+Sy4XvZFU2TnZhEQKZqL44w+g8utJ6jTtXfi1ywqOCoc5PCTSu
oogS1EzeRmvCtUwYdTLc6ReoZLVNmCMVUDtT/kEv8MmbZhp4YhQcv3hqMfCwrn3qaIqKaE7PJ8+o
mUG/XeEsY53c8LYhSHF+1MkIRGJGTJ7IoYHVTQRBPpM7zjTqwlDzPeji8DAHYwgSJYWrXjTQdRty
kPOnpG7YugS1ME43HZaaWR8qnexRWJD6y/y2JLEwQjgTLXr35IHvOIa4AItcuDjOOajkLmK/jwNI
C8tikfW2eoLVmRflSM8CTLDu+E/m4FHuwSk8BIYSPEmnvedjhXicTu0ea411i0mnd9q02AYs2YtJ
2n2/UHgr62GqNsEevle4r1VEeUWxrdrA2A9NhAogrrRdYYr3Um2HS9sW70FpmqfS6N9smEJnr07+
vtiZPIeNbu3+/db85GHi1jRtd+qdcXcCa0Nx9vs648UdNgq7r5YN4nFosH1+8klxJynXxoR7je0w
uuL8NF/87iEqXbyWDmCYMC+36h1kunudkeG+4fZ4WjJtG0VIKSSnsh/S9p8AppkvDpnbW8OOIaoR
wVmCRzrbSfqHNUL9hMSYdxYs+5RyGJvp6tmfV0xguqxz2IarShnX0RCFx/lS9vXfr/73z0ySKZdd
wX27C8CfgkaAotgCda+YFN5r1Tc2DDJwzYPUWwaEqq1nO67GyollObsNaLqfdP2nZZXVY37TOS2x
qZ5X7+a3lrSqg16ROUbzDNqT7nPO5hs4+mE17Pha1atDkOeqwkF2ZXlQTwWsftup/VPahMJbGB76
AtN575wx3M0H8QwLLnhpEJ4BzZwHzhrHOsSA1BeF3b4mIOr9BaAWcDn0ARLrpdZj+621ybvStVDe
dZG7m75xFQRJZbhJJ7SOMfhLZKUwlKT6Nn4wnAZtN+PImuFatr4khKVxtsLFoT1VF76XiXu4nwsP
nZTcJbEL7VqdcjyMPv0uy0gesUyv0wp5b+fE8jhffOo7sHfacC8HRTmlPVHLOWegda2Dc4HgegHw
sxVaaLi7NiZquSvIZzLB9i44zGJMncyzkRCJtWqseisEsYZzW8MJjGWg0QpSRgUQH6mb+KFGg4YX
DZ6XtK+AzitQReeGRQc2aF+Z5EN/NKOwO20tF2Y8OfUbYSiEHnI3QCAt67fSkl91+ni7D8Z4FITy
kKpRdZ4vfQ8VfEiBfdZlXuPHCgjjzD0OLGpL+TsmkD7zfkyXxOp1yyyy2g2AJ7iokPPIUwws7qJ0
T3U37D/4KIZdDKfUJAo6BU1FbW2fQ70MNv6YdBhI2njnJiC2c8ySqxRc4kKZ4i6IlVt7/dBeUyCl
f3igtOl5+f34ivqTOR5PEvyTf6zdnsjiuCYYdRlHTUgIY6Zy/dhM/b/cPsue3UL213xsj0o+EA8K
8Z0EHNogOL2+wJWGBTTmXzsnGm5lpmiPKWxWTaW9cEPsC/MxEwuGfW4t7de/r2qfDOHTWsA2q0K2
Q17Boffz0buD42NJjZxQui5+fMC7Nh5w03yJhV/vFAtTZl6l3n1+5YOE2ETQozZqImHe9+arTv1y
sdm36Aj3vxy1f88a8j9TQD4XWTTaREcvPgjyxAdsjLq2nrH7kRcpCZQTqSSKijhDdWyjn2Vt5otC
D4yNFoAS4s6vbqqVVucC0m6vRy3AUE+P/9DWUf9xfrQV2jDosyg9dBAmn1bDcAjiAN9pujRTD/T4
6BgvMcTmQfY/MPUBVFStii1S/2H3w9deCYD7hqq/mjmYSKyXMP9WOU5A+Kqc7iT8uh3e+5ocxeYP
hwTzH3WSrRgc6+hMsROZ9kw2+Y+5Ks6PschiNVmqAR9Nn5D4M80V/FEtDvNbQvDybd+yScGBUk+G
7f40a6PZKF0hj/OlCUCMKZn9gnCAug8wLJzREuG4SXrFSO7GBxcpr6vo1nehQ7GrLGfGQ0SA5HYc
41/zO0eo7kJk8JsRt9dXbOnuxcYyf+99dQ+NSjDCmBD1/dWMeuNqQSzm5rJIpu0n5PCA5ytW+25Z
TTjRItfEKkkyAhumt+TsvBCVBh3MAVcmhPaH8fQ/t/Lpc3QoFaitQEJ9vum1mg0NjGKy/DjdJaPh
U6UX5CWYwbnNtXQnfAvHVuXBM+mH4hHZHidRpWDlzernvPXEcj5p2W65q1ND7OcOS2QeQV9AHhud
jHrMNh5R79n7aF4VhG8btwwK7TKDkfF/PpzYionsCRaHo/Lfz79RxpkQGCM56x/7J/E1xypL1i0s
OQgCcHvjLIGJwaF5n8SjWMdjL7/yVZOQeg9CuAWVHniMfEZxIPLYfDfz/OgoTbMy7TZYz5tAYG5a
P3n6QGFVHADIRPpSj8b7v69IVLifl1MTwZNtMKWk9jW0z+DCMbTitocuuiRzLt1i/jgMupA7PVSz
iqxyfVuSoXTCFqbe9Mi0NmQ01suyU/zzaOXuhSKLIaHVRS8+UfMQ9iJtHdTeLYa7eq4AKi8R5apr
IBkcdZsk2keN6+zw1Dkkt+Iu7cNMf8yv1MhY0FBZNS3+iibVtJeA0SnRsL66sfH4CSCWX7PpHKUp
4VM9H1sr52vCpGxug84XRVjuUSfnA0tTSjB217r3XsgfaZZobxUzL0WJ3rMgVOl21Q7Al0LszdyK
3obwW9WGgEPLqL92PPWgQTL3tUUqsNTVxsCkRubTyLxr6VQjFW6hMuIL0/Kk0DKZWfo2lFdYrBji
DfW1srVjyxr4JenrcaU40sE5vyQsXWhM0KiftRQMJKDGZdA3ebzKveAAK9fedf4wjQOxyi50LyAO
2ujB/XetqM8EvbNve1N0aL9wWiZYdOS2VaHh4glBjjVpIjeubNP7qPcEXYdkWnTEBiwNpZUHE6nC
goRBe52JhLMl5hmhHkusUd9liFcksoWxynLC/aQ6pSCFYXrrp1eCYRyzWT85l1h1Vr6DgSgnlvda
4jhaBerAEdsS8Q1ju03UqAOiElPhRalVXpFIopfuriPebNkpXn3Vk4KZGM16EVevje3upRWKhw6a
ffnRlAtTY0OfBLiwHjiQSwmc7Z1SfS4Sz91gGxIrt82PwuMBp01R7PqsbVZj5PyhOP5nmwydGhUi
53YwDtT3nyoQjDmi0OuBCqSot4EHUbWWwjmNVVft2xAr69iTyGYUCdjD3Nkj00UX6dTdzq49iGcZ
REYGZvEbZuZ39kK2Nq96t2hZfiHYGbepP5BzJoerhZyRL22hhhrTAnP4CgXEXVluna05dJE/EFfE
EVjWRtQ5IDWr/d6qPD2ObNI9I+K7pvnjyachtXI7690rrKvZOcEuK/zwD7JF43cV1cfxhaMX/QLD
MfnPp7K5F2i0ihq/cj+M36TREG0JUXMNervhwTsEUjFXQxiQbxd7HtlhPEVN0Gc7+P7UZWENmkqx
w13cKc1mRoHKunyeew8ROAmOor1ySHxTOcyvtMyQMGaTwdvPg8pBdpLs3+RhAHa8k6b4Kno7W1Wo
/b44fsooqroFtVu8Ss9b/L0NhJIE4DJGsdxLcwdu7pdWj+k1G94kmggijbX6aOtNTTgsr7Qm7jf/
vsD+lx4RyjNXMbB5IKA2P58ier+wfeDaMTMiEk3yGB5GJ0ivDECORnnrrMdMjzdDS2ilNkTGWXXd
ZOs69K9dPJcnGUZv8yPTBbZxbnIaZkEft5js44vpVdHR/v+XWITRUUjv9d9/A+sfOwRHNn0aSGK7
AXny+VuPHGZd5JQmy783o9B5G4IhvA8q+DNV/ar36JSxsWQPsB35A3AIxuihuVUA9B+5AeGGAL16
pxvZ2mqIpnJqBUiADTfN68L4wXTewsnVGWvPJUNOBhy05jltHxPAEKned+Gk6qm1m/yQGPIYmW70
RNb9N7OjvayyfQT48gg6Dra1g3i676EbB5pVP6SrPNfkaVlhttPcGiu+oxCI09bVFdoFig+jeAxo
zbdhOpb/j/9KE3xOKGj0zFtKZuCrjzqjGa0fDEJJHZwuduJiu6urBuevJnbzPSzdoXgPh+yNoNV+
S1xwcER6o3LsgTw8xsMfb61/VEK2qliGMU2MdRx5n1coGIuuF2pMLklQeTcGJqNJBwvUt7zhopip
TSae7//Isy14Fm1Vxha5xm6rHkVhk5sWc1jqh6OGe/w18zFw2TK3r6wf7QpI+QDVNznpvptxMlGj
P5ytNWNaPX+r4mxVpSuiazh2qAI+93c4U/Q+PW7iIFJs/6404tPcF7deOQYmXzqZHduB8MwmDbbp
4H6D9mRcMszLJH3Vw3KmWfV29MTYcBGy/d4TkSQ3xmD5wq3NDIpyaG06cEOPIjPg+CYmBXSmZjcv
IUhbpQYhTZZkCGlLwKp6doawoJewwwLNs7Y8eeqqa7pwT6+eFOOpG6DTHLwNhraZOu5E8J06WVZb
krSuWlVaZ429/Dxonb9z08Y7iWiszzaB36Dj7IU5SOvoqSF6o7ZbeUz9IjSVpyzuLOIGx5H4ZMIs
MByf+lDVLyke7XuL1b2rhfncTBfiDRdlGKHCqr7L6QevrUQu/SrIyQim/Z/ijt7MnUszMGoyNrVk
lciQbrmCv2vsk21qapIwiOMYKd0T4Vsdh8tAQWrFYWTs7XEHSAvu7nQh+tFZBYNxdlKPmNGpLy9T
XWzgouSkQQTdFeHItvrZ4QU42TnRHEiSmH915c7LRXxmi9DWBVz757SHmRK0qIUcZhdRP7lUm/Ik
vM6Fx5P9fSkS0j+FTE8INXIUk0Z1K4q+3tpGmB8jj7xTOcriOko9WWle4e5B++yM0kiuYeS/Nm7W
npgjmnRY6yyO3vD/aKvQ1Di0xYmy6PNoBc8me1cGmew0+n8b022z97IyHqEzXkMY+ithuOUyrpy/
5qNcDkyow6m/MdSq3I2tBCI+bj7iDfLIfRqnR93xNOu1TYjHI/6NyLLNrD1qMmltE6fn/5zD9m6e
fwUlcQWOEd2TuA2O1GsrpO8xdFi726lWYn6BLPKqoAJaDKUNb2BSqXC2kYTixDQ3XPJ6Jwq7fvHh
Nh3DioBOF+CdGmYHZVpcXA0CfWld5ubL3x0Y8Bndtfcd44FmvbuAOJFo5Ya3JGqSE8lW7TGyyAoC
17sSEeg7N2jLXTZY9bICf/A1n+QHAF71vR+H4RKRRLM3zOZ73NX5NU8DVEclbGIH4cRuvkFa4nOW
GHHpGJNVN7WjhR/2dx0mQe/294z8knhNCA+xlB7tKV1Gz3NubGeJr12pB08tTNCzH9cP2OYsqzW2
yTWZHdiNlK5ipu2XByrXX/M7jHrMmRUQwzm4qSP8UrKZ3JrwqMA3DjRGxFMSuOz3rnzLMTn8+444
q8V/X7ym8RetHKh+2JI+I3gz1LYZJqlkic6vp9Of9atutMJT3jd/+UHI8Tg2NfrVvPL9sFhVZQsk
3+J8LZrRfW8ICWNcppPXQkhNOY7pdkT3Tr4pzavW5KPA3X00wnY/DXFPRIj4ZwYW2zl1cx6saKVT
rqBdFeDmpUbfciwWJiEFS9eaEDewG/Q2r1faWNE/blzrAtO4WQWO8PdMeJ46vzHfIII7S8Ws91jc
81dDJZk4lF+NSsUGaN0+KlsCJYZN2iQ8hR2H7vlVMr0Sgf+HD/UTUJjDJdWna5oYuimoVdwN7Bj/
0W5B+QRGXMlpt4zM9VazJGEOD/Xsab5oGd9LG1DwrCPMKvEFjJK9qwVJPQunGvSDmbD9KRTgiuUg
Ohj0s9FSckkCWG7zwC0rgWAADtH+oPSe96rfbwfgp86sYWUrUz4jUAuBolLHRUPZD3inaJX8Av1D
LzPUCZMOsq0JtwyWBA/bZ20aYNC0df9uWRJT1e1q13z37Frfezj+uQ9qP9sridjQ0aGnn/5pJqF/
7mxZk+uHs+hkpAYS5346x2fIqoa0H2ihJu2VTJbyHT0AxJcx9C629lqo/nCo1NomENjiRvTNm1Z0
BsQOa9yA3bFfbN97lVHt7AEpxOs5GkupNOsIObU3apyPjPgJ9I4f07vEdCg2s+J9LKuNYYr+HMcC
hpFJkDhIEHfNtD38wzxf/afqeW42Yf7hXOTg5jJ+v52qRhcKUU7JMu9s4wWg8ixW0O7zK0LLWqr3
8UJqtPIl9HplPfL2KOKivtS2R0M5isnoowC8lNNF6g11e2Nry0ekmN0rErz0gTx4J6v4EpWctbCf
uEtZlfJGACEqF604+ApBtFMFPGeEEp3SLiItzm5Q0rPN/GdjoxLtqjvOypCds4CILJd9Ez/zIwAg
KjnFbmcBSsF8aoqIbwBQBkXh3B1PWTr+MD5CrzgII2i+SLfyV7nrZIei7boLuLbuwqQekUHKGj69
m/+8s/Vom9gVGlTIULRbY+cwrzt21yPFKSt1HzJwpaQNyy9dVZE679brtigDDkVoCQvTKDciytEb
+2a+ZGlwb55WwC2b+26h/9DRfC18kxApg3p55aZJf6oHC1IDGh8EABClbFG8Jx7MQPDfN0Qo5lM9
ohNrhizczqdo7VKCRj3HQjXXnU/QYDMFDpcNH3Z/ABRDKti8SJgWDaZ5BOanLupQi2bsRmo1EVsd
2YjR1Hezs+StpSnNrxQxXE7LlI3Qz7qraZWQXxhZkdkbPJJI/qFcRj7y6ZDLcwaEir0C1b0BDX6q
rP5zSbMTCcN8TJYDEa8rGoqrwDcZg5kNubpxl37n1oU2OLeyRJutewnxc8qhykeMJcgWAp9uV5Bu
E4iHf8+Llb4L6HkAE2mnOG9mLij7FEKU7XabqY79MBA8iSzazFP8tByY4gM6oUFsEJMAo+pD9U3+
aLit8g6yxQikfzTMKQdW/eJFBDG2UOtOlVooz1jRdh2Bpdx+GoCtsu8ppc2jZfsUagi9504ssVd0
Nwy1IctySG/A04O/w8wLbjFtHNszkDhqcvBd76ZBw84p8noBpukbyrwM+Rz/rNSj+GI19vdk6MML
joXqYtbRz6ZurzJP+0eMiH9N98A8WGU+XhtYdb2R3B0xPqWAIvd9GWTPKAucbZao4WrkgDrQln8y
wbFg7dKbnepkz3YbltfAZf4paiu9ewYMK5DTAeCccCw3bNbgLEvSAsLAjN6K0d8DE3S+JXAvNn4N
X9ldDWru/dXlgmFmlX11ZPniGS9zic6hkjkbfM15/QtbO0B0QuB9D1NpaU43fdqWD4COawg2HT7p
gHi2fz+azJa5/9yLplvOQkFMcWX/l3aunyMCyG2kqL2bcJbI30vPG/b10NJ5Y0i6dChJ+QT9jYvs
9lc2DAdFT5ujW6pkc48xwahAR69552cHOpHOxiZf5tlM/XOvu/tRVYsveeVaS55E9S6m+WQCPAth
AKOrzra/EYHmHLUId6JqhKiW4l5dBbVpPwPfNBdGVZqbEqHHLjfUdFeqFVwVZrkfismiJ0Ukc+Wh
ZRWMUzV9DhhKPamZuh6c1nwlZcPaVpr6KymZpiZJLl5Hpul7mrINEUSId41hOI8azVF3DPpjEUXB
o68AvDmJOn5LlZZ7ro9fKjOkk+tE0zSsldU+d0r9zMpv79GrFOB6HO8eidi7txUDdkVVL1UdxqsQ
C8hLHnGDuNVQnud1ikt9QOzERc2tRZN23XMSieA23JTRM48Vh/5lEpBfIae3kWfIPwiy/jEO5Qun
FMCqSf/e0v8xpXKr3veJ1IqXkaiac6mF9daviYGKh8a4t239s7G6ZK1nsTvXkBBNxV43Rm7VEUbr
VqF7Q/O5Tfe+zk9oxdrXFMzeRz7dKLJvaVHaN07DxIt4XvYH8w/9is8aJFQxljF1yICTTBKJz8c+
lZJDtAbKZ9f/GtpauiwDGd3r6eIYriR6fUjYN9PortdudK9kGJ9QcF/nfzH/UdENKMLQYsIjT2jL
6BHxzUPUbp2p4KdW0Pdub/+Y30l1SnJN063begUDtkq/lAYg1b3fSP2mV2/99PXzjIq7dHPnYF7N
6lqMGXsR3bW52fap7cZoMlxWHLU2huJUzyHTZDuryJQXW3iO3dFuJZ1KwpM4cLDbR/Ew7oAjUtw1
wn5F8vwzghj9KyJ1PCTEPIncdmkPtrmpk9h6jQziPWCTr/k39U6zMn1r5o61Stob0HdtX+jjNwaD
+o1mv35L6xKNA9KMfVaO0My6puTOYyY8t0iIXrkYWsSAXG29Baqb6Ykex0WBw2fF7lxSkHTOPQr1
j5SdjNrsyF8iCyeXecm35O0r0J44m0j6jMvnTIt+YdInddr1IFnGNzKedx/tMl+GuD5i76ErOUkg
pgIttQ42swTYs6qlTSjFMYBSjhKfRM5xDJq1wCm8Ncy6XERuJ79DelvmjFDeOHeYq6xTlm1c+c9a
JfyFQbGyTmPT2OORiNcss/FKb+0O5an7Dvy7v/WyuYq+jddVU0Hmw4iDVyjlVjwmsWLB6h/Vp0Cx
/1I64057eYmFLHzElpVsQ0AUJKS36i6QdrFvCpOMJWHiQCu9jduG9Xq0RvdLb09ymI62QdeZiLeb
KL1GAUss8aqcDWuT3lY+FIcusfKziGqioIXdvmgFQFRom9GysYI7SoVh39eEqvc8wy+WG/knLXWq
RTu9dTjxkYq2VzUVDykoVyBplvr3RVdaZV8AIVWmEwNoN4V5bl58vCX/lVaXFuWca4myKwU8FE5z
V5wU6tbukmHlCRwNXdFTX4Z3cLDxwkVjdPHdpro4Mqw/XpEmXzH/ht0+/609/ZPKyrJNM22rpWKd
Y88w3qK8G0A66/GFmCUwJK4Mj11j5ptaSY17KCxrST5k/AW7KmG5UWG+jiqBBYIObkZFtTXa1jt7
3T7M4/oVDOLJ1dviO1FRBEGGbnvt2ghQJs/QqkmH/DtenoVKcNXeT5p85ZrBeESig8OCCveVqCxU
w9VPYOzrFmTysy+C+FEb7Et9Xx1TH+WRLNzwgtHuwcF2a1WJs5kySBfApcc1evpT01X2c1V60bNV
OMFDjc3qkfBZ74YKtef81nNpVaiRayw4upa7NkGk4I+P1omhbU6XqEpesXkV5/mdi31towrycsKy
fGo9eNSgqQdShtVybTRFf4kCQVtwusgSocNYaO0Bqoy9Izts3NLfK5+7oTyEaIyyIsWO3etFe/p4
2WrU5DYnS5vqYJ+XME915yhZb16UylT2JcREHoSe7kk+rGJRKEdj6pk06agci4FETmxNJlcvcjH8
jDZjydHb5EUtLgEyjk1egs3BpuWc5wsN5iEqkx2yG/jR6qpso/IXmpGbkpX+u5cKhqa4Sbxw2An8
Pau06NXLiCz20o7DeLEWaa9EG7XRunU3nduM0spPldYG00jArqlL6d0W8gkOWPps9dRuRWsUxzxx
w5ML8BnuPtO2yrCaLQW9fNGzCvpv0iJ+QpH1MrbkI0eG0m30wv5VjvY3o6y5UdoYBF/DMWMcfKai
PJJawBMai+BFUrfpqgBEKKgtfMIk4ujdxGIZYZhLvfh/CDuv5caRaMt+ESLgEuaVJOgpb6rqBSFV
qWAS3ie+fhagjukbPRFzH5pBUCq1DJF58py9174HVNGfJwl3Us/8oNTmXZ/4iDXMGUJjOdBsqYhf
McqJaMw6LDfwTcmGpPljcaTfJPzlfC98auSJltkb25m7a0lBSiNnDIpJuKx0zXHI9Ocq6X/rfnpM
O689+pajQExWyR52crLRyryndfYBRTuoG3fe5bazMQ0g1v58ylXxYc3JyOkswjlo2ThrtjiUbkVm
kTcrpg+hDBORXuGcsEVi/Z1DovdEY20TKL7bstmBM2adrmn+T0P5RaeQQ0slC4CL9bufmigc2vje
LqcPPUNipsnoMlAubrKRmgzzLU807FTZqwWYheg897Hga10SpT1gFuLtX5d/umnSCUy1wWkuUAnV
043trAFsV+1j9mOq4lucTPybNUNg86SVBLge5YYUa3jNRohq8AkXK1skoW4bgwyvINRGg1wpq7rL
WOM3g6/rG0e3X3WfwyEgw3k/6o6xM9tAGghLopLMOkboSPWmy2QPH8S4DzuYEe9E+5FVaNiPadx9
cQ9+iuHYE+RiYeMg7hkjFORUzL4bXWuAtIbmlu0Cqx6yTt8GbqIiWwaTRKtQaQUgYi88x9187aM6
vZUFdk6l3LdEQwRIfOimYUPctWK49XmUbBBmDlfabBkTqsES1b4roADF2aVqUBG2FeRgexTaVpuE
WLr4nRM+u8nsnYBNpp76ctrpIiHYh8JLDl3c/DWIt98yoSDFLw0JXyKswrG9oArxM8w+XuUY8NzQ
WW9jl0c73e4f+cWztRkdSb80bfVwBEVNhmHtoh40CUT3Dc7oLn/RXc1EPJm6fmt3FocrEIZYz9Jf
XRsFtV/OqD3gomsx/hG4y6p4BSGqzpljdpdemGTF2DM/m2NuR4NQi57u2TYK/V9+9xciU74tM/2p
8NJkm6XOR9d7NaLC2Nyy3AN/JYb26DiE6zHLgo2z9TomkVb5lSDWCrQZUUad8HbAt8jy4xnJtmhA
IjNwpYLQta8prV7IK/4oJn1X9fJv41vzcQ4fOF8cucMKuKtmeUahenL08ocVDQRbOuZeUBiwXuD0
LTlIdo6F7egpBQq9saueT+/GjRoGBpW0ZQDSnnrRqwOa+kNKbNUGUHq0j1BBEfBLC7Iv8dHBpUb/
3lrDqSx+eB5x49JlxSyEGp/lBJo677VjRF4Sf1IH6lVR4Eyhc5F7e2vo7odQ/oX9NTKlgKluTMnJ
UZiGW0qHrdtjslMYVMvMPFIB8S7r1RiYZsE3V2M6ggjruTHUN30+j02Bk7N14RZb1oNH+2cZCrHf
Bs5U6EHnej9i5tLb1HTPdR7dw+ifN81YDftpGA8506197hCKN7dhvVWyPk2cobZjqJ/tuvo1g07N
HTMwzJrl3nyWPg383u6P2Vz9qPSl0mOAS82rXyJMWiyaDYe9PmXU4k+B34avZj7vfLaqXWKhM83G
c60yUMoVbUfVpVikSvog4E4xFKMYPTC03UjpUlv3JN8y2cInT0ZERL3r6n9TbY8Gt9oArgV2DILZ
6rPdNDFUzkr17qWW3Nb+uLfLKjqatdkEofzR2ozi5cx6HbYXuzBGou0rEchxjraW3zrHwcIE1DR3
bdU6W80K1ZaBUnMZlXmOdeYQjduhrUKSMKWoPEqJooTUXhJ7YgjKbVX/Dd3aP/QckbaF8v5M9Tjc
jNo51Wm8V6nxHIW53DBd/yuj9FpwZEucdKsXzXTqK2/Xj+Exsr23sSXT1o5xqcu41oJw7rpth4CM
lAxnZyBxCnKz/iiFRZeayIatPTGW5+C7y1v8H1Vmh6xFer2FJLNvzfYtMVBVCNwDpG+kG2DE0YEI
bno4cfnY14zxTO8Q5U5NHZZ8zaRibabGcDZpTv5YoY33flz97cr0Pm2JPo97vMmp3MM3fyOQet4Q
3YDYq1xQfLg7JfkYuzq36v0EAH/X9HLrj/6Z2m06pGX0majshoDrMQ4V8er2AzXEi9styqRRvArW
wL6z8q3TRuexwLzVj9F7WPgf5APkW9/6YURpYGjRcfDC96rlZxwT91UrmYxbbDwM131uyQHQmXB+
i8JzjoCF/yR1F4ha9icTb1tXt9nJ88Nz4YjnOEJU4k0ubbLIZJllGUzyM3/SJ6e0nnH56dc4JI4X
g75EAlYiqjIam3FcslVt94iO4ZCOf9ukOjt2r8hk3YonBzb8JifaYDQRCjm16E+lJbaTm7zrVn1Q
UYqbvTrkQ0xkRpvemiS8jOjXjO5AqWY66aKozMdtDf7fNYgNznPjVwxtYhOSK6HrA0aXiHwUa80n
aruNDV4byDOmST35or4UATr8e5NCuJv5tjv7r+tSndI/qB8YP5k7Re+3yRvebEJ9mvjzetlPR8eO
mbBotcF6PFj7mKMgH1Z1tqcNo44sWAfw3+/1DLWZPAIfj7nYl6EEBk7P7Yj9G/127h7Yrqm42HlM
xmK7alc75lvTZj/dyW8340T7MtWhcKTtz9yj4BB9V+0MWpmFZ20ja2SWOfYsF7O1kUXMRp03Oyu0
jtXkkzuQKnMp+H9C/sfeSeKj6yl6A7mBqMAAmRTh314IpSGDwqrPw8BULZzsEiFfWUZ/h04+6elW
zSZJWsyMA9Zoi7kjMig9K9R+ypw7qlELe0505ei5qwvmPUnibDDm04cbOXg4LGl9IWAphGxfcGHp
fSGWn0idgbMwfv9e4p511pqG9oKb5O9cRr+4ZeOgFY3YJE21McB9bOx0CbS23AMifXdvH8PEQbpi
suLLQhGEYF2M5MsSlzZxa0KlmrPfU7JGIXGcjG9o5KOXoA8Yn0erfscfxkgCGB2z6qFAv+rjYFe0
UTz2HL38HTM/3Lgcwzbu8JwwT9mgDbuY+vDVkIHgmZEXkNpJEzkNotohEL0WP/x5CSjQp/c5JJmd
TNLkVEmaYE2uPwucRoNnIGMLvXwLppqk2qLaxbUJxLwcrABextaWnNGjsep3uasZ8NSR6vNPLILg
gj7Qx3nTJkZJB2Bo9jPRGPsUe2ZE1w5pattivqtORZuLzaSVv0NM5lHLe9TIFiF2OnfEWRjHmbR3
TrXUPbHs/vaawUxi1g6wYzB3eS9dVUT3LMEQt51fC2DDQo0ZKB19AZTZ7rnTGx3v9uBs1styeS2s
WcKKU5no8WMuHPNlcjrMiKPzvwwbjf/2y1zGDMw+ESY68O2M/9qJVERACeN1e1PhEKxCC9+p72IC
EwP6WgHmVBTokazmTjM1kHTMGxZdGXa9uSawadAyNnjniPTif1P2/9cMiaIfFTvvBtOHyP7/YOMk
k2c/o46isE/6Y4+kuaAP8y7cBi2FrsozOe14mp28P9vMeb7FZGkbbsWgc0KStlP9LyPlVbv8P5vh
fEse7kxqfGxksIX+M+dkPuK4MZ5j2ocoExhj2HdA/pugCGFnEM37oo/tb+iMZ5k1DxOd9ZulJ9Z2
DYj+//flwcz9V0bn2njDbB+WhW04rm3+Zxg0kIoSqalmicK7JfVmuhv4O4x9ue869B7EUA/nJoru
okFvL4wV7UtkZM7ez2L70cugvujcKhk2t12e6GFAomB7qyFHrr19Ez79CU7sL9GNaGSUC1i3FO39
d+OfbOiWkbosIh1YDG6vNhysV3dmJ14vM81489wxX6xC0R7LDWwE0hP2dlh5+8Fy3v9xfSIwALub
IEwmobsealxQRYn+A7nmxpMR7ToP8IKexbw1jUELWhdl/vK5VKkjW33hBe04VEFDwFdg5/42Ykby
6fcDTBpMvOS7+Pm+FFoRpKJf9HU5Ecq1He9qRbPlG8KEjc27Kdn79/ryQCy9hawe9ICoH0WuPZpp
jkm/C/m9fs8II9N7JiFn9W4ATUjpqgVlU0H2tpcA7MSUqD8xhl+Ul8VHvU1u7jjTJYSvIGarQ8ll
GC+e0z/ZaCPulCqNFzZWtP8qvyBJ93ZITsNdrHuA70OmTnnINCwchQo0vQNOT6HJiUdND7NRoOGa
GvGc4O/rssa+z0kA7KPm1SiBTFCq+9dUpsax0puQerxjXiW0m9fG8X1Dj3D/7VadPSvej5nmPpAV
ufPIdrg0sW0dBvbAwu2+sia1T6FpeA/gypIzKkjecyzlW+kr8EBtR4uDaIb2NkfQnrqouLZeVVyt
Zv7nWXzttPg6WzCWNnOYI0BCfXMNnWq+TSSbs2gndMV7ceL2AQNANNPTfn3E2VE++RIa0ZiiDe6K
dDy68ZQfKr/7pTCA39uD0nZ9LOwznktxrgvAiGZtnQgQEM483dAFieMQi4IVzYdobCbmkodh32lh
1ew9v/BOFoGyLOp2dtAUQVleIqIgNT2AHwBBX5tujmgH1/kBbSapOfXPMe2fEK+Tf1GXDX1xYDkJ
bp3vm255ptnqUdV6eVxfMrQOlY47vk1++mMmq2JfEW8XUF6Xt66py5vfYf3HWoXcJKHbLmq9QCca
MqTW8OFtk3jGCq5E91AvD2Punb9hX2GY0BEe5XibvLx7JAjqLamfhVQRhU1N181PKhOrvKXuZuVO
Oydn5iIr/wIow4CKxYPSbGtXOrVEIG/roBt46G3UWfmoHtYroPnmMVxG3DEwqcUXxpAhvFufsXM4
pzLUn73WwSIU+i+SadZuEn18nIXz01wt+c2zaqku8Q24ga7n2lWXtXUZSXK6QN4Ib5rV2luTzLNP
nIhK7gY1bomolQ85Ovyn1io06i97vvfavt8MGUbH8EYvu71ABPGrTdcN0KPyrOBXmCcnmsIH8oLQ
xXgONodc0eApOU3t7LpjPpem0bCfDbNloiemB2EOOiA19js8oRExLL/caFbnRCDi5LhKPbFeY/gj
DkX1f1YPfu5XCC8sKW5NaWEstwdxx/4KBSfjfOG4jRO0tv6AAVadV4rboO2/R/KiDl1MC1n3pASn
iCZ7LCz79ftjqOJ+RatWMp/mndOYakc4Ci1kMxH70aYNtfy7ZrLzx0k9ZAy3bi5nmH3iCBpmyyWB
jPENtRVBXFIZgcz17pbRW7Nb13gZGpERWfulRM7CtDTRu+lPQ5pUTOXc7vu21X6HBUcsNfj3FT6o
Oyy+9T6cIFilxMK9NMmkrlZlfxkkVLdbbnktPCLpoSswquaxdDOA1h7vXPX076uaZ8a3iqW4/uRw
am+cAjZO2hqEoS6uXAnjNrTj6lABDSDCe/K3iHV/+vzlf2BW3Lh4mX4xsY2xFD1LkSc7WILTEwmo
SZAYXb8PdZUGjZzx3K72uLYrA7PItUNhj9swmxnDz/3kwdsYxnDvhH7/fd+FE7gpq5robC13YDlA
FqKN52++VR8dNeeZ1v81r11UIrWHCDwEirlqSOxRUWJ4Go3YIoeuXFRTeTAEv8hJ9b8KnK9bf0nY
XR/c//vMty2bVWYA9xYV5i3N/OjAIK/YCE6NqHq7Bj3llEjzqqrnMDSj46SlDzn397VcHqSJu9T0
qn3adHQ32clfKl8DModAGz4fDX6wUU7K1Iru819cxtuJLKwHRQC63+F4D5c4csaNfYDgSt+sl+sH
2rB78RCdHzOXbuhmiA159aBkNbHSbqgLIb8vmTdipaVx+IgPGtLVTCEKnqu4f21Dr91WhtXef+9/
mCz04//8oWpJRu9QAHqE22vcJhYdtVmfmj1ZhIjMyei66pmI3pLS/+ORhXT6Rhl0eFA3HvyaqK+M
z+WJLq3sPgwFpGsPw1vk9K9d06PeENWBDDoOnajhRo6788aix7bVRiKisiKacUDlKPf1qvyEAYHC
T9fp7KRpU92Xfxv7TzwiWuuSwTimDTfPMPuc9kAfBOBubkPhzy+uHZNqkKeV3Nt1Nt9glpiB3plR
0PY1SBe94VC8FF5xn067KW1py7jymPRh9m6G9J6lEt4lt3sPRY16Dc1612t1cXa4y5Ej/vtU+fRb
at398S2rXxX2Y26LMzl4BSt12/ZHFAqsZq3uw75uPT+INNEcFEN9oj9QzKya41az1L1dfdQkXr0x
DZhPqmNHny5tpLUPwoAXhRUoDTJhc4wySnNk6dZt4rMIJ0HOzVQ0u1vaWE68b20av8ZSH63EK4m/
YT+g4w2yNVRZR4G2qWMk8VrVxM8Y6NMNEhn/6qylOIW8ccnx+TuVH15QU5F3GY3nbAFBxeNksibW
VJP4rr+hVv/irTr3Z+i9q0F6qAY9umk6S/l6mTkd52BpI1UntFTbSBwuByekOY9cx92lmSjOkSG/
Vls+0lf1bdCH1zxd9CR7k4NpXA23kU+2DzRtMeK2ypJPDletP90rhSPRdQac/GTGnaqWAcV6mTTu
9Ogb83Cs8NcaWZb/qA39bzLhD/h+e9AV4exHQJ5grMT4zfDunMZ5pgnvhqQGltNmplA3kkacm4p2
y+BptzDRUpRppfrVZRobrk/UeUw+9UpHKrMWtmAey+/L0R6bY2LaHIvnqHpW5fDpT433bmATy6nj
zuuDXJ6pZHjvCcglsatPH/ww+qpjS/2I2EB5F/fmQVSV+uEmQAf0xGRczWdlVfNZmrc4LZNbbcjg
27g/IIT/xamBw3zIxgVPxD75eMj3OkLF10h1r/FMYxIfKhNqJ6rv03o8lZiymWfk8g2ZyNY2MU92
gHaOM3FZh6qMk5cQVxmLgXNtsATdRYYfI9mOH+ssq06NagKkWMatcjrjBolYv62XacHfYszqD6Ry
xX2R9AVU04pq2aIpul6uH9Dax3pl1ylvOKrRCbdWpPLfc79tjdz8nKfpq4EZs5o3USe+eRydntJ8
qu8o0KwN47cUmuSCVME8WAd161gQLMrmWJGbvumUowM8bC2+czUHtRwtxup48LS7snCKPVUcU68G
EGbhAhWYS/PMjfp9fqIqaAPdJo0v1GR5h3bJPoSuSZXflsMpGkv0jlE03sq+6g5lpI836qruQA6n
u5fG9HvmLrtRFs9b2ZnNR+nH9wZ31OuQZAb9cpPm2xKcATvzJa4Ar+e6RCKyQgJzJ9/15OMdV17S
+lHRtSSaNLm275HABrighqWyB60pQuONeLs/BSPbOyNszDcGMTs7b6bnppz6Y4PdZLMwsC7ecsJB
0QXes5Xn9Wp93Z2kVUNE41PEv0891AEAFJd/0+kfEQE8Z0d13g4Zudr4GUHy64O7PAN2XTjb9Wmi
i/9+/fVr1H77pY0j/MmFEbSK2iuphbuptAt2QQAUtQSAAZ7lW5uoaJ615KPf5670Hgxgh+tYuJvp
OWtdFHiJ2zyGy4PIp2LL0WuT52X9lMYpLd42/gxLQdxabwUK0MVeX7BeUV7987BeUjqO5HOaE22B
0LojrvOxy3XthK+12aZdpV0gNkXEzdfDgd3ZesVhEnGCLQNX8/MbZVl5l9rOSGCrnwekhaagQXoR
IH6Kgsi21C/pOifuHfUq8uqIWbyHYmBYNJNz8i9l6PzxOmQhbte9C3BrUa7qI6lu+pbjrngWev4q
9dq/0Dl9ZGwVX1ceDHfBgRkQ733DUHdNGs13wKfVnZ139MRr/2H5j3jYB0eSlErAqvbWG+2bnfja
Pcnd7q2J8o8QaQ7DU+ePbad/GynjV8lMet/VjnG2hr2/RMq5w4NtJ9V7AffzLh6SF361gY5O8qtq
OS4sZJfZM+8dIfV9WGEycEVNJrbUW7Cjo/8i+mwM8kwyj190aJbhZ0dlTDp25IkmLSfiuK44MEV0
9GSVY7FexmajWf2wwRYfusV+lbUtYEcZe8EqVyajgsJ4pGXOuAdzVj5Nm6hQgDBzhsPJJPLf3cgB
AjTaa6eJ31XcvMeZ5FCE14yD5BjRgcrr5wjf7hMbAmrRetQPqPyTXxjcV1DV+jIWGCBVPhC6UAyv
lox+jNOo3dO4tF+/WS8GfaYTwxP7RFz2UwGi7t7XDqt2H8XxzsjC9gEXtn0GxoSlPoJbATwqfHJi
v3xD7Dqw19qcqZIi/sltQbA4kdKs552/IYLY3zXjJEFlESOgoTn5iNV4JC9Uf9M7WgUm5cc2qqq/
kdD0ezidTBqXZ4BGoz3Zlvo9h21eq3RO4aR/b2HnsbJCH/loNR/kbeb+oe2PosqvTTqgsjumpXYz
rDK+t9IJ9YU7cBBQBB/6PQUmxqGz7PliXh5pTDHr6CgWSX/awZ1sWJGzyIoPtgmhphdGepANc2+x
QCu6JbLWTq9dlmUHRmwfvFchOxnxQKsh26dTd17gIG8ylygpp3m4sDzHb6ZLHzWxAMyuH606/XMs
RXGNmBZ4S7nOqEe/RpNR0XVmciR9zkd+PHUHyZemq5AYQbK8RTT1xAApeSYPD9atU+YndNULj6xA
Q3+IrWo4EODEL7nowkBVKj0oT/THAhDZ60S3zuDI94mjG+V8ofJ7XVe3CbHfHiXZfCrL0TlHFUVb
6Zn7QiHGNme7ulXuZAcTW+Fz6MfephLaj1TG1Z23vB+y5f2gLe8H3Bd48hL4F5BzfM/mJLhQkE3p
ag8dPkGVdClnuHaCvM2/cfz8+G91t5Z4hVldhhXN3ErkY3U6YScYo6TYmr1M0M+b6SUZBvvJDDX0
uqV8cT0DNlDiNwdA3lSnWVGaMKpEeayn7qNp/ebFJ4HmaLOmHTjlH2NmL/e9n1MPGUX1FfMnS/uv
RiNU1MzD6GBXbbGfypgeu5Zmf3Kx83KUm4mdf7Soena+7+fXGcDTnQSiuhW+zN//2bB174awTrt3
VMHhvq457yfSeS5mK3yOfINgzdG69ZE23MrS1jaed+3ieCIIvsmvjgNwsg4b/Q0r2K4z+reVpE3u
8LgjxHRHjK/xrOLuqW+F9+KmwzXJ3ewtbA1WgNZ4iuv+USzEuyyfum1oqaDGNvoyuP3W84fyMnC+
RZvZoMEsOw0eamFmlyXc/aCJVNwMJ+62idQxmi40YV3zj2UzHkYmBjWtIvpcsAs6kSiMnkW1Xy+t
lWIwjPbus3Sq6eabMoLObzlo8coSwETp8V6d/QCSUH2b6q7fsbZSES+qcf4m40FregAEBZ0wAYd+
v5qlBil/u/AGRApHOFUWdyZYgA1GIsyLTBpXdHCeWX9ybxhons36tTK64TQnzcvU36UVKi6MG3c0
cdtTNOn1mYt4fXXuCb+unFcaAik+e7fCSGzHNwjZ1du83FsZ64ZT9YSYVhHDQNWKd8PH127X3rCL
vAlNcjpf6yHXd70pjV1mS39fMFMXzKYGkPWzab0jRMfZW7jaPnUaBq8DP60xIsZMzeQP4hqkc/IW
oYx8Wh+4C3R8m3a5D3s1PPl3qKNC3AeEMy/3++BUxWPb6GDubW2X2OzkavKkAkvGVx/r9nejQI+1
jdMdTcOd0JcPpxau2YeeYNQbLFzqVIbMcKh71gcmVJJCsneC9RI/73lqYY311oizdrXVTmb0kGfm
vofk8myIf2T/rc7MdnVJlUSo3DFiyAprvM0NWj5Vx/5utf8mTi7O3YpwF+Mgb0AW641GhX6qfQHi
bCyy8/e3hTrC5hYvYXZ5TbKN7bm5Vrwtd15TAdJZCSKc2CStzeXOzlUury3cEH1E+zOX25LSlBxs
t5e376e2JuUtM6AfhCPLbZ0wnI2S3Px2o7DU9rtKVZ59ejTo6xEwNzf0U8xGC7rQbx5xEfY3MAan
fqHvrw9+amiB4Jvf/vtaB9TsllXxvtFpodJcZwgwADbeiWSyd2aumr1gX92xoHcUNml9ySez2dEp
/6w6K76uUQeD3VZnpg4kPywm08LoR6zKcX0oSRJnqKx+WKnFPD5JydW24uLa+D5HguWkP1kNPDs7
/sscJKSqCGGxzEb4Yrea2ZMzRibE6r6ZTQ81YRyVu/WyM2Z5BPofbpw4bPZWPw5Yd3vjRTZVc0aH
wLquhuKxGtPwXKamgkcTDZ+cqoNZms4PrDntnvTnZlPEgs1wOdyOvBH/x0NrDg+5wQx5bvXfWWeH
X3r6e0ymp5Yd6tw3RGiyKF8Sgwpmk9GVx9XHTo7xZj9Piv15KpMjtK34sU3IrO8y8ewhjn7uWvxF
GXJIfOyIRqSmIx1wUIfQTF0f4H4/6u2CaMjUq2z5lr/bm460k4e1yOzFD5G52UMnmu5+hJHJ7hdd
vKXWd50xhSG2XP/ztIJULmGl3yKvvLWz0u/60ug3UrX+Oel1Rge44LBDRaCQcXnQXQR8dl/U7cGA
bHFuW0596xG3VjoqolGTV4Zdz3GjfG7sK57W9h70Elkc82D/ZfyA7qro4+vU18lVNuGnVzScSPtW
BY1r2Bt5JP3A/Kp979nV9Pm1s6tDqfdf65+vpTx68lDiOUvHdXlfP5KmeKE/bU1EL28qzbm4ftt9
GrBYNm2UZu+QfU3eKK48j6RC7FKX0csydZDEGjyYuXkZWpPDASqrLQp22B5eN6BY8/D3EvaNgqm8
rL1fkhgYxGj8tBmq7itp6QQ+yCj+OWNN2ua1ZV9CSN7Pnc/5ktzuR70K42s+RO8GP8cb5TpDXdxP
65U+b6epzN+yUO/hOMaPmZf9jkm7+hNmgPuV1N4TK50Dm5E0OkpR3zWQiJw2eVmR+mNtfybupKD2
oKKRZSUucw092DO68K4IvSGwlRieiqwS0Hjm4S3V6Wh2RcE0I7OyAA1YfXFd4FVLHbjuZ414rTtj
fDV0/beW+0vVkFiv9nDDuUhSh/oDZHRiaa/NZ/TCdOLrsTi0dnFoOpAndtYxB3P9JcoCYdF2mEd0
qMuL64cjQ3jXktYHwegd7tr/i9xfn5XoP1yvB3dZCy37g2Aw1yrtPJps2JwolkcsRvRclledMfb2
c9u/STOsb4WtY+uZ2FQc4tO36+X6AaWb9bQhtK++tbXwz6WXBetH//0UOTLMbSbtdYS1+aDAQJ+0
AgligcbmYX3Ns6b+xp/xAASOEBgds3+qR9XBreb+Oi5S7vVZ3v1k+tMROuEzKCg9r7+2GeYzTVWI
P5AgIAxC8RcxjH/NyHs4tTFt+GrS/jBfQRuWVC7OeBmhJHTii+ab+fXfByx2DYJp98/acIxyfcG2
kyNRjxdVWuZldB1rK5TTy3cztvr7kbJh13kkGKyriShb8Cfkbtb61J+GNmm3WcSbJI7TP6sdq2hT
65RI0haAVgKGxuF7WPehvhfyOmYmKs7+hvEmCxyrj5/pkZ0KIimuzYKYiFU34UcyR+R2rAo+EpT2
vYsn7ziY587Oza1gUf85afZDORUzP8Q7a8o5ctGWK84rz4nPQj0qeuuT3n9EpeiOsgzNk9sPp5Es
5m3DyeHcSsigsc+IQlddtrXarvnpRRkMBt0hB3Fhzmhz9ej1oEYWbTp+RFw7I9kC7pTeRsNvPoAC
cy/URnRL2XsfhMbvPBut8GQRBxSsrLqZ08/Gcphg/NP75Qwf9BZzPpRBLp2jaUZrU7eX1Mdk1ocj
yRotYO/KGu+JgrYPvqvEZt071wa4OXp4OazytzZo/qVyvEufMmCjgyouTJc/s7ZWTEy4quwIHVNk
1/dG8hEmzfSgpO9v8YSd9aVt2qiwCrAQMTbsGQoYAC8/tZIfsR7LL7rbf3tIEK+sjWTPC2x0tP/7
m2YHdVQwLEfr/E0kmx2avKgBqH6WfVR1MfPg+HdFJLvfnL4TL1q9BOgE19nKxrtx6WSsW9OI3Ke3
WvdnJIp+N+AtuDYahw9D2dNWlMnrNI394XvY3WdDcimtc583zlunYCJAOPZJeDIv4BXECb0iM3C6
YxdWNrrrOQj+1iS9Y/m/hSUbtMppYMtlS1xfS8Vv9skJ8kEe37XoUrajGqDSlvFCxKmDhi+7j1Ih
XpZu8wkmMhyM5TJRobyJlJrPaveqQ/SAx7JC1rmo4uh42k+jCRll+ajnZtHFaqlRmL0bzyWYD7/z
kx8+9qxTOqGdYgRhnhOsmTsBRUk6rnz1xzE/2HVenRhOOo8k+RANGmK0dyL7CD7R2GbD6AVJ42ky
sDzgHoMmgrG33rXFwesvD+uzwbNSJLWmvDLEe0O6MT+2riMfamFFmG7D6KdWxEVQZOIa0ji6FUYI
ZB6Q+U8fP+x2BFF36QY/edUhjGH6M86rzMFKyS+iY2OqI9uaRemWqoch1h6Y9mhvZqN+TrkMX5sw
ZRwR9RvTwcPlO9w8WVX8c9BLfLxy/xbUa89RK5LpgNvitfXUEvDTauOpcKZH4DVeoycbxr0jfKyI
gmIZ/q3PBqf+1XsMrtZ23ewa0Z2jXyZHu1t5K0xWNukczxvKAnGt5HTCOdDsepEknzE++9g1isfO
0I1Tt8ye6Q+7NzUXr72DpwKZwK/x/7B3XsuRI1m2/ZWyekcNtANj3f0QWpJBLV5gTCYTyqE1vn4W
ENldom1u3/t+zdLCQpBMMoS7n3P2XrsgDqv0tHE7QxsiUcO91Ub4ImkK3qBX8dWZUa8B4AmzCVF4
aTSSXIea9dJXigyJnj8WpzBVj07hoTKx4OjuyshlXc7L+JTWvKnzWt/ZbeIdKgrxYqJKzY8lSJZO
eVHd5F5pNNRD3siKoKKQQtRycCqiV2qnCbZSQSfHxvnoaB7BI9Ygg1XoGONSXGdlAmJBJhJ/rTjt
axRorIjON2WQ9zhZyHcwrD0RUfgUKwJnEt3/MoBSbJBH9AsrH4YbtaiRI0RxHqEh9c29URAJNui8
QEoSHNw0PmhE8AyLUtH0fawGP6tT4Yzd9vpWuYamkDcT0lug3BlkX22M0fBXdZSLpclsiDGpzie0
YXCOG2Iz89F9zJH30y2DFJnL9e9q6F/c2b56V/XktlgBZOy5TqIJ32/nurazfcKtdDVYBdNU3qCv
d/KMUqxMoD9Lz+N8wkA+PGEpBsM5zU28/FHJhvQldqsKkUOYsD3kxjoYfWXvNdGj7HhbW1W38WvN
OM5DdcenDePj6N/nefyYyvJ9ALBzq8mIFkiuZheFcSGlY1XtkL0nRzu3kUyXxp2S6sFrZSuU9lQL
o2SoOKnUZxmWV7rhMq9rLBVB8S3XaZ+aVIKPzI8epBZke5cz1dZIPFRRNEe3M0FalcTRzR/IepdP
A/18BETF77HC19W8dmF3f314hGYlFQeTUS6UhTGKag+a6ppRVAvlGTG4tw2Q05owR+xKt79j30Gp
s/ddT24LbaIATSY08h0K8JfVuFZE7T53PVlMhGo5tY4cW6sumXoyJwGPkc0LKdDTK7cbWYJ7rcft
zgq2Bc/EasTHuSJm2d9pafwsg1C5od1jLZVs9NaKidq1axkzddE0P0Ao3urIsBzETjf0MZ5VWSWX
3FEuTtoNB5o6iEW6vHjTCYZYzBdB1oj1NfEGm99AW+wqekCTBWqRs88imMD5Q2Fp+zmppHOZEHnM
JqEmevQvSifTzqayZQfIbipb31s0AFGZU0My+y0tP9sqXmPiY1IP8/RhhhIxXo193ObzWKNN2h5j
rTNsY4QZ67AuilWJ1QBzAYogIwzWne8RsMVA/dqKKZAQ7YNS3NSIf149MUiYMe3q+iGCKhZFZoC7
LTdegoyObK44RDhZ+vBAIseWGGlSuCT+lHkUoSJXDzMfHFBH81JJrJdOSaLvgUSJ0hIHJ3LmhHPy
iIfcdFPznkdTXFdHPMHVsbJya+UXnCKsyq5P80Wgqu86IxGO5FjEWVzjeh8aSO9CD6Fw1p0FWCAW
wIQwvlk+qUb2QKxAydKnUaAUExTHGvIN0zfJpy0xb11XhW1T2nfzR8urTHbGtLutvJWwYJaJxpsq
s+kN+eU0UffdT+FHWprSwRlzRkT64JSu7zGfCNxFYiBAZ/c0ls3UkvD1RO4qiZ64YLle1CQ0HEcj
N3ZhCc+k60fiDqjJ9pYqqjslQL0y39Ry7Flz4FngB9oprGFEOIQCVGVnP6MN2NOMpwtcDKvZ/19R
h6wVxoN39K90HL08N3nJ3xQnzZanpirdW6ElDNFnVaK02/uG2OY/3OQFUK7Mky7JJE0izrqdBJab
tXZ0HMvix/wOzZBeMdXoaI2lEck9pd+Rv+TALcjuitJpphCU2ttHg7qWk1YHl055oufV7JLwng2A
fDzWYSbWBo0+B3+jo5Nw5PaBe4Ho+UlTZtv56FqEG4hjlDffdNuD7TCdmjqf/UtKSJuk5WWnqJX+
PcPVjVIY32sLh0RkGv8UrsWxeWpCBpppqTNqlmDv+K1JPAgLA6dOFMJmMJOEjMFSixZtKx/zlIYs
qFVr39tpu0k8rXlp+2TNyDF+JKJXPmDbB6yE+iGgzXeVTkVx4x+vn4xkCsRoOlz9hkMYWDDt1D8P
qBn9hkIqxt7oyNDUpuCSUgNc5ud9RK9ePnReHXxT/CkYozUmS4xDFLBhYbsd9WdRcjhLXZc0SWH0
gLo57v5+McsZ5ptpZz4pEzpZ8wtctRNABDyr/9gAKd2GRcuObzb2JtDZZkWEwX126496tqgqCL6z
bR+Dk7suHVYMAuoA98pUvxlKLLsdGsSaDsMuarJw0+pwJKclyQ0Sa5mGUbAOwLyisi9zIP5AA9B9
5sUE/h0pDaahMmvFMY+9bFvB2HuLi8fSy7JNlvWSYUv4oIlM+TIw0FdU2gstNRFWILSilz81qRTP
iBQmkBEiAhMdv9L6DiZHg0/NJEMIiIpxco1tI8f97cMk34VpnW51aSpPbeveRbWpoZ1IMwr8wMVl
Ufnwz0VqbikjbgmRQ/bdmpCwCRAb11bQZlvXDszHwnvLq1b9gi74vedFv1GQDnNyrYplCnPpab5G
HG1JNwPB9d7Si27hTyOUxmYNKs3hTiZ2+yBqlghLxhfeqgqCSIa0fm+/lrmr72agUKAnd4gchv1V
R1agsuAT7x/BQljw7fThfYyRmKq94uIHaMRNY6cWXcClDp2O/SBQ9/AblFWcRW8BqOl86TnFqyNK
5ySw0JT2gPvTzgEfch7ZzE0nU4xi16nAX22fD6QJGXKDgD2/kJiE3pq6QeDVBresSRBRqLR80t38
NqrXs2ZLgXe3ma/5hpCbjuHp0i/G99Zu+nPhyHDrBTGO/ShgJNqWD16O3myoAOLQDREHMvH07SAN
ILIpgwpwjtpdlkTaXayDqGCxM7xa31ZYKJcVu8U+dAmonRegsBcfTWnDCWS+f5+45lmM2acKrPk2
IigNwW/MxyVF9B2bwtvVjflQj5FylEGb4B/mB6rSzV4JlvnMTMbdpHcsg1gE9yEmnC0D+qOOqnBH
plhBhRdedGm1xMHK7zP3sLXND2he1q6njEUECOda4VwMMSNOPuPW2eHqiF89r0Fy05fZISf2d1FZ
ls/0h8ZAbY0fjeqFaO7Aq8V9D2K2CMyFHmMBuYJcHGLM0qi8QNc5t2arP0kljlaVoYg9w/OE6IzE
XPZgDOCWNzmjcAQgq9FwrZ3dlMMDHehNHKOq0oGqnDpL1pcwx7akApZeo0wxnpSQ7OAkeMVKQpps
l9/MtT0LPEVU96CkX92kJkq06VcTCX3aRtBSNpQt0L4HX1bxo5QqH8yKbKHr0mc3+tPcEi9kRIab
h6JibomTmLvEE77V1KLZN2HtPNvxsEYhPrzbPhJLxG3KXmmMTwX/FBNg1bzYvlOudHjWRw5RwaPJ
EwFQ/KL6evySyPA5T6L+bazLCAZAND6YjqzW7RBuvLY5iNYyQewa7xbKFJrQdXDDihncNJ5WU8Da
2TZVMwihWMVQcSftYxAjcACa8to3iL5UNruV6o437BP3RV/QSsApe5f4DupgIdptY1jhg8SXTuVw
1omMWQ4u4SN+qrzNsvprn2DIcxVDW4s0uEmSjTP0NzQUkw0KcLJrGwc7QVQRpDP2xbJ3a3GxAeYu
5QAbpUiw8CWo/8+GUpp3shy/z69F9q/7O0Z1GK5CJgA+Acxz6BV6xGMYdUDStO5k2N6HWcP7k55j
3Kg6gUuqhrs1sRAxpnZLh493x4pTJ7pWMlFa2rvoVUD6G8wKQzS6rxFRy8soIT7KtHEo9ABs12ag
vyiBxggnLO3gBK/B6YdXi4DDts26XVvX0TbXdRJA0J3dNHSCojy5KfqwXncmlNxh2iyMhFYpumxS
dkJd3/et/hFIBQB9wccTZWD6Cut2BJr8olm1Cc4VeH5n1emz747YQ2lf4dxJs3sN+fIilnp/aDNA
WEaeVqfIS+4iryovQ1UUJ9Ek1UpBiLtSCumsY7e3DgaF97IPPRjDNM+3pTDFOncr9A22/aIVTnmi
WVKdej2XG6bz5Ba7X7NzxZjsKwkIrwVvH++ILdLDQrYl11SusbEOlyIyntHA5neqJMVR191PyyDs
1fPRHc59kN/bIq2ubHJVOY1WTn+yN7ZSKzT6kTSMlBYSHGbYaY4hUaoLP39x8chFNLoq1TGeqFrh
IDom1Ro0mGWSJeNubsn7EaLbCBSgTzkQTqdFmZXmfvD6bulkdr/JxpZldOpskrDSLHUnw7UTyosS
iOAN3I3ZxYQRKdXPK3G6VrXYf46UurkN8JjhOGuo/hC9EaS80Ggg3UVD/eY6U3vLRbLpe5Fzup7K
UbtOwHWRLcLCNMARWd3GZoyx6YNMPlScUl3Dv8mnHHdI3/mpHEdOqtNNjdS63ch0eyX2QHSKFBbo
hOjvPR1BJNlZzRZ2dfnIHJ/hZ2JmX4ZyP7DZL69+nOtaZIasc5HhqadWJskqBzL8aHjZo4gZNSAt
eRdOwKEupktTFIgm2jh/mJ8aJHBrBHl71s7qrqUndzJM+cz0zngajckI3Da84ZRw0tHUzZbFCs0z
jPnHildnLRTb2YDcxj1KCMopJIDddIP0MlsmKEm8XTxiNo2NEG1xlLa0r1LrQamtvaza/paUV+vB
toVg/qwikq5AdtSYFy5ZaqKxoTusMs/fD0k4XDjWi1XdWi5WpRqiCfvdVgiHSb+NW7zsmuHuOjrz
cH2u/Kzsz8Q0tEtUD+WWs4e94dw9rGeTBTCSnzebemyexssca6lJlHPRyPwhmOKHIj+NJ98yXqEE
HQQeNvoa5M2fHNtMIG1iq/JznzqSB5bJrOtF2lQsnTDkMDp1ehFbGYsQo90xMrBbE6J2RRhXtANv
utn9pOodf7dHerGnC9Q4kgFY5QsSTMzo3XCCs9UOxnc23TMM/5UpMuM0h8h5BQnM5ejcGCWewzQd
sORDdBsEw3viGZx7RaV8yy1Wx8bfJ9eq2kd55Bi2xX+YHcwuiO5U/DcI7NV2nSYmwieGT8/XaxHy
pXl51/QyXuR+hnhSlvZ9zIH/SgSefw9JAM6KHtfYhrx2hdZZR2Zr5b72i8csU9cdWlVix+xxxWoX
fs/HFg9r0XYHQaIcTU+XBaPNXnXAmeukZrA7d6k5Qa6uz0/jmMR6TTuPFvnIhthNDr3mbUqtqJ5H
hKB7p+wrjuGWvgw7kFuRXqxty/e+ykK/z1Xx6OdD8Wi68jvBX/EHlqjvXV9gede6N8VODuxu5ks0
kNnNqJGZfB9Ey0BEK3z98q41AprYg4tJp+7VbZrZFmwh9dt8ZPHiXt62qAGJIYR+oLFnbSDl/+im
lA03KM2dW7mQYaLkovcjQn4q7GvXTPXThjd7aMJE8NoXn2oceeR9OXMoneaSG45cBPYonymneebS
tLxtgPXt9GgieAALUzh4PxSuVx58MvUWxSThm+/z2y+REbdVWeJZLaS5YdL37GM5w5FXGC+uToK8
qivRSWskZWURJ8hAQ8gYIbK9lTUNhWBiDrvr2kJcSnSeIe4O9fcWb/jRz5x+MW3Wn1335jU+B7th
BG6/pEIZMdbnaF8SvaVTq8X6Qy/o3seyEySp0oQPwU/B/sZjoE4IdSobhIsTyhuQ1a2DVuXY5lWw
VrNOf28jsWgamW2phlHaT3x2YUMn6T2j3RnzNoGdzMh8435IMnVpeG2898sHXNrGk+dDw4mZUa+w
IIlt6UdU9eEQn0yHv1VLRXNnlh0zJDM/jzJVVl7e4V7SHDkcrlc9hsVr2nWwMkHjlWH5HTUacJwi
3dagPHE0M6ud1kxVHxpsIzeiydWbglH+tiPa6XR9AjuBqF9ECC8zdMJXZ5BVVKfSNsx1Pl3MsO8O
Oopq7Fw6Mfu/CPBjXU3XV53jGAw3iRIjm3chyf8+S6qZeJAxyiRnsjwlTU+mOodUxP4M7prqPjEi
KqfcaRaSXIvj9TcDLLrwJgnS7LupghEgcKC2K2duXksVLgzJLLsukGLhA3M+mab0dzGzzOu1uRDC
7VJxIs6ru8AJtKPO4RK2NCDjeW1zUyRaQTBMbcv8MGPvPRX4ke/DaIq0BLVF0dLKtWFBjYHnwwEe
kwUVk/XNQ8jnsps+tXn3CqwNenfqi/Xc5pvXndbTq1XRi2+jhVWktRrr3sikXDpxxl5nGjdhpKpL
1WaClBmYFjRkQhUuDACiY35vJAbYNW0CH3iD4i9T1/iuQq46JH5cr6KkCrfSKCv6h3F1kkSjU2eD
2gx1zVvyw5WbCmswZ2uqfJoLRyWzk6/pSkrywdcQ10f2pHS+588PKfDP5q+Zv5j2F2Nf8nQyzeYJ
GVP74geSjiZT8TUyzorlIbK2Rqb0J7wtSLNoQr3xlsL2C+Lr1nUicUtPLGemIZQ38go5jP2eDDpf
E3mbnSOxdrJbRyEgNqLNeGtNKFSU+tXJgMn6hBowIDS5Dc54pbxjnWbvHvXycb6IQp34F/RAhD6b
+zbIMW8VnrnHCUMvsubkXiJZeIoFgKLaZq1XSIw5zzcB6rx6PbTGdWlzfCNaPH0zIw99FvLJQVW8
vZxkIzg0m8UQgQ0zu8445Tpij6g0u61sAK24k+K/Stpn2STufdmF5SpRK2cn2uYlGvP+EGtORLtE
Ve/hwC2kRtNc79d2SXY1HVh54A0ZQwQr4eFb6C9o1K6bGor/3E0WgrisBs8470eQewCJjUQkBm/g
fElmH8N4vTUT+tHe+2C0BPGiWTaWBc2NbVvmP1wccu+D0mHZJo/9ajNtbM1n2EtDDbWaWIEGKt7Q
Xf3wJL9LJ7t7tYTwG3SYPLBhgsfGPlaEyVM/3VBa7p6/wO+s6Hrt9y9V86a/Naq0X2G3Kl4wE69m
wrJb6/Zalr2ESCNL2nfdytfo4+IU6OB7kFwKSZ8euA1VIklbVuh/u92Y+fqhSnT9qYlvlcZtVsKo
jUspBpgFwfiZDSrrRa6oFxFn1UGB97MBHQQvjsHwrlc7uWiqKVSzbAhc0WhLN/lZqsE4pYj766zh
kAvqMnpRC1EsiKQbzmGRRC9BSGK8wSjI0esCbWx2KFw/fsmJEwWnBZ5k/iqvSL81npNu8w4OkOkS
0qpNG8h8UXv+Y8475+jH7c+7cqO+J/jIO0p3pMoMTP8OJ0Z8mr8+Frgert6wOuDtSDRl80ACOoiT
mnQLfUTcH3c3tm21CHVAeScOU0nOPfHKnO7jQPjelRJQRtmDs8Pay3yctl1M04cRJ7rDrii7ZWvj
OoKz0z5kFRoe3ar4qPTlZpZ+zBd15CQXx8AxGCXxsEmbj+vEsQtaonLz2vkO58ikk/xVROi8eKq6
xwIN7qJT9XCn9OhL3OlC6QxSri2fdgzOqTjlyJAP2m2YGGKv05Mk0gktR9e04j0eyQECvPFc6n1P
Q7fV1glu7INagFxHujZp5EQk0P3Z9jGMY7pGdecu55tY9wh4SAYdSI9bbrJIjsde0hREfZwxxLAr
qOvNyMsQrTgD32VO1F3cKGXKHdKJAXBkxQorUamnmDLJXpyPl5WpB+soIIzFrPXuNF8L5ps2W4Pe
Jnd0z617jZQK05fb2r2vCtWgiOGiNfLxaBcHh2HPsjAyahtjytPFMX0X43fdloHfIf3KtLehveij
7bxH1sjkxb6rweWcBdN9DDQYfxZdGQeb+U4lKIPtoCDqjfPiWZ1E50UZjQvVlelGN2QP5qPKDok5
YEmWLtW+eQ7zVluh32eqYxoTtmZyinU9o6JqoSMCe4sVR+wyHcNZmNsxaTiNOa5brPyFyZJZJ4l9
n8le2QRlYRwqzxvOtl7iFoyM8Rl21YduKspXZfIaCRq/cLk/dbqgQ5ZiLcZx/+JmACe6xL3tG3tK
r5uG2b4L+6MX+xq77kKbEgF68nD2+YRCiGqLaSuTlKHMqZYZ898o5NDQ4yWBQBck4RpdVB0GAcKR
VtGwtNtaHsJKwO3u5DqmUfFgmFW69XNg1FRr37Qwxo/Q0GCrk8E4jLlZXa6doVy3F+2UCJ3AacH+
RlxnPd0kzMxdCZkZ29rPadzpbXHE3cyzB7h0h4VU3YG/VDdVpgUrGdKr9mwzvQD6DNd5BSvIjNvy
I0ytvdXh92uYYG0z8gm3Q+f3e7RZ9kUdqnDZanbxnWxDq0xRlrnSPUEWgprXh9ke756zVdPBOmr1
/WSQ/ygH1VuNaAaOvYqYatDHfSWQZqkx4zlSQsMmx2wh+vpB9/1bIzX6N3apoXTQNU9FM8LC8oCX
EC+945OCbej84dO1WpifSQscfbRPkxHwGer5MWgCh7BA3XqiReVnOJZwkpX05Dx9KTuSaNOmTTe+
ZofnWNOHvQ6XA9rlMGy1ps0W8ygafZRx6hDSXLHnRBJtut7PbnvSYMLgfo5nZk7G6dtrV4oVFpgO
Wv9xvlARzOK8fJhvCJxweHg0c+MX03QxgU4mslbb+LE+LMzZ0Ezrm5ECKtL1H922OvVaQ1FNaoPx
Zpeh8VLmWrZTmGuzE3PToAm/jC1XPUaFd4IkL1DWIp1lb4SXXux9ZaAtY36bN2XosuqpUIeUvPCh
uQoMm3ayFGJXXtiTJ3a2wg5D4R1TlgB1Sl0AGvocF65527djsWtFLdeEkHrLeXqvxMI6ighFyvyU
6TbhEmYVrFyzh9w/+mdc6sWpHG7nAGv8O8Y564vjfIvCCPxnayK+uZ5rhVGaxIzyXcMAr1wz42wz
G9ftFlEuca5viaK/z1PJYNKOSgXzBUxQjJK5YW6btKEbO+3KEluhLZOHEi5WNaqElwH53XiJe9MM
pnsa2ijaDY5T7VNNKVaF3jKqpotUFLn/0tpE1IQmEDyRKs69VNX17HgKDX/TtHV+rmR4UcZe7CJF
BYTkVfXK1EeGVYFmswnY2Y/rTRgv08CdwIGUOFEwgshbGwNZZtBY2+uRJtPah7nRDYXPWZJH0V4b
3eNo84eMIV12ujqdUSY3TIK2ILPvcnwy1MX8kbQJiQVMTxEKr5MCc4r+7XTVof978qYLJuvO1pDV
c+t6TC5EhHPYNX0YXkX+VmkddWca39Z6Ra0hS/9Imw0/ljEqK+gMS+kQSNtPZUYiieDKhsSgm0RP
24Hle0tuarEbaqXZViKDsxqnl7A200UuBnOHcejJdqbBtFIHEPIht2oIkUvMaGnIeHZoZG4ujBqi
BOqAaULdjN4KklFeMvVKKuflKgYbwkCug6K3F37n7+cZgFajKsS5hYBIGzNtfY387MzzVAIomZp/
ho5y79u196F5zxQyZ2Q90XdLrz/wB0dPUoT+lsFSuLpuae4IorqtOGZVFKqffKguAS7NZ37uoR67
bNkWonySQwenQS3tLxPHpMBPNzLfXKXshXi46qE8zhctLPPrNYJ+H2gxjtuMOsE6O6COT25m0Th3
wykXZnKA5F373PAG2c3lrhXn5iYOgIfytPzAc6BdzKyJ8H454jjYxkuk+9bJ1EEOmKNeoDfqfuLc
wfITpswR9Pq0oHKgna9l7u18gdDH22IW7BZJ7/28b35gEBLTLMKMZRN076w86NdFkR7jtPdv5mI3
EyhYNQuTLaGr8+yo12PrLpQYjidxeCG75yrQTHTULm1F1zaO8zW1sR4HOCzlmmwE5xhnxM/iq9Ve
dBl81QAKv6helzhKVqk19rgXsSZFFopGlPsduNDJ6uyFVryc/0+jAUhYSTBA/O/rpmV8kqahQFsA
E/fa2mkGci8CmbxnkyuWWgB7TVrpxyLpYVsECaCRMTniLyIZfL7KSsbkSz1ASzXOLawYejHVaZaH
FU46UBeZ/ZocbzCLIrYB9AXDRGQVmLuqft1Typhk4XYwg6eLSg+OFV7+IwPGgGSbuk432IDoDzaG
wislSd/E8jgkYtOBLLwRQVMfoBzTVy+AYk93BRMe22fVXNWjQaBfCUhEKU9F2A6narpoGzldWNWi
IAdq3VtDyW7HgCE1rQ9TU7JFprLb+iF0QJUwlmNWjWw6Ch+qOR4+VBH8UtZd9MRsj4zgmPVODZ0w
brylWqLNimlnPMDMWYTTKoIhzD8hk/jwicHYzLd+v1/Reoj6mlgg0cENlztTuTUYYFrz2EHvy9BB
oW/+2ZNEH+el+Gy5EkTcg6PcYitL4Ohdaj1J7hXh383CoNJrK0IxOcmgTUgIxyhf1fIupG382QMq
WTp0yW/UdARqw6fdaM1MXyDxy9e96yPDmV61OhrcBQEXROZliXULw5ih6TQS1VFJLqs2I+52zm+L
Yosh2hJ4LFkraUdFWZDTFghjQLGhvWRohBa5nWPyxf8FxboAL6whL/AbCg57pBtTMK87di5loKul
qz4xsrPWOdV9pDHY5P2/p2074Yw1xv/0R58yl7XOC3NUZg0LHsQX5SYV7ZkxgvfcU/sSvuj1SPbD
zawRd4by3pc0WWaBod2l+xQoee72rxD+vBXc0+++oxSHeALugPSmpTekwKscUu9cTUnOtqKccgYU
D4UIPgpNc663NBVBhoM1nSYZD8ZB2J+Rdj3Pt+aLFomcNZK1Pt8SiQaONgWxbIVwtaTs7/K++KHR
uo4i4hNogxDQRKNRBZaetsI9BwqCsIIT/zvn4WU+hQ8kSscFoSXIERRtUXho0Zck7pLHmdK3NGOP
wS/xC6Y2ku4urGajQzvTxy2nMsn72jKPhXjrDMwwq2iistdWZ9OXnPhrEfMHFiwme0mKoku17sbR
Ufem6b5gLZXY42DMc/TszrWTvKJbdw74r5KNwbx10fetv7Wn3F+nSMrLWPflpWnV/5SjJv4NbWg6
uguIQpimSrreX+OSwl7TaWTwZtGLgQykIN9XcMrOJbrNixRP4TRTGZkCHPVWErAcv4ZQrY9Ea9vn
NPGMRaK5u26K75gX/RyY9A6znkEAJPc1igSCXt5kXltjkaZjOl/LzJ75CjrYqyOrJ4Tw6tBCRDSC
6kPe2/QiwUSlGy9mp0RbXWkv1z669LpVbpoLVN35tzZLmEwPPfNeQrTp4SNEiqaLYYp9E04sDgCy
/qAn9my6OFZEfCuWHEZZThSxdyN/amA+0K7NOSFOvrTaZ4xF1824JDXgqkqg64/MC0ToeE0hYV7x
RXHv2Qto5Ok6RwNWQY940+0ih2zrDY+oI1Z1lxjrKsjVbQ0pZqYb/tdn/9/+VwYnevCztPrH37j9
meVDyTSz/svNfzxmCf/+Nn3Pv77mz9/xj3P4WWZV9qP+P37V9iu7+Ui+qr9+0Z9+Mv/7z99u9VF/
/OnGGvF0PdzhPB7uv6pG1vNvwd8xfeX/7YO/fM0/5XHIv/7+62fWQIXkp+G+TX/9+dD++99/1QTJ
ev/1x5//88HpD/j7r/tKfvxyEzZf//Y9Xx9V/fdfFc12fxOCcHHHtHTE7lOQZPf1r4dc8paF6Qjh
khzt/voLhvg6mL7N+c3FrmI5gtgcW+djVGWIjaZH3N/otNuaw9DSVnXLcH/952/3p1fx91f1l7RJ
Lhm6rIo/x/wLs1K4qmkI1Sa4hmxGfFX8En8MMOuIEo5Eq+RPbZl8FaRK+VK/rxo04n5NjEJsVZfA
Jz8NO/6YnAQq10Uth3VVdsWibcCzT4OPpIe1P3TiRyiGVZYW5A0FxrOPqiwYwpcMSkfsINWLiKDk
TAPPW6Ns09E7SmG9JcGwD4S9CJXq4Ov2qqTKx9oNQns8hmSg9jopxsKiM5c9EC3X1JgUw+CGfuzG
7lHoyv42DzB7UsogU8O/ARktWNkklTTAcHLP2pn81Aa4YlzZ+yEdjib5m2Mw1ZJo4jX8YlmePTOL
XcBQ+eaW8DdRBq19S54K/6BoT3r/aNcgdIVMXwetWHSOeeoAP4YIn8daOkuRxW/ovm87Lz2EQJZV
97mmPbHohPujJaWlYwrly/RSu8oxJToBHmi4w8QRLkgPSFaIlN7yONn6DsMgz1Tf9Ml/V8j0nLvZ
2QRJVjLxW/SNma1UPGNGmwYreqMYFRFEuy09P7LTVJIQQkJCGQYxuIfAO4BrLsgRUoLvyAcJSsjR
9jckJi4I/Dl4noMOESEAP6T91BKL/Bf/AAmQvajHoR+fwlweNELA5JBtRdgzioc67TQQAJ1NCQq0
1k5IJndiDJYOod/ggBZEo5EmAgTTTPubmjwfmvbp0rAn2rZ/dDLzmi71/5el/7QsaXxO//dlCZ1l
/fHL969fzh/lj1D+aXGavvPn4qT/hnbSIdnUxgiDcoa15J+Lk/Mb1b1pI12A+KsZqgNY9+fipKm/
CXZvleEcoWCmrfJdP1cn8zfD1nSNpFSWM4t67P9xcWLt+R3u66jCEsAsTccgBFcV/IZ/Xpt8t4Rn
opZLue/GJf67Fef1jbwxtsNKX9RP/sr7D5mi/G3/9l+6rIEQjuEru5hXp8f/kOdYtlafhNmwZMhc
0wvvTHN08DmRn/zYsCBjn5FObx/tzI3xAeham5RnxTEj93MMogh9v9T9sMCdl1RW4/mwk5wAlS8y
O7ukfRYQkZGf9KZVPlVpGA0D0mz0kYqlgvOJAkb+7KMUxnnP+UV/r3FNDusmYHSOXrTAFm5QZjhE
43VeDliWA/9ec01cjUKLQfm0wGXWFXS/ZDH6aosksNTgiVo2D9+6caiXr0oHGP5R9Yzeu69A4sVr
u41K2MN17SbMCThSoCXjKfJupSUzZ02lhYkPvCyTiVM3RhaxxLYTqyu1U+xii+3XZO1PMsbhFWif
AH2hkzs/GmiFlFCpVxJAqeFScjY2oWINi0HViYPUrNiExaBOvPnSl9lNmowZOHoNIshr2gWVfIHA
Okw+cLdG3qb6QcasgBev+OrdVtCFcAHOnf3Aq6u134S+urPVzrNBLxWS7rlbRrDgQ86O27xWs/FG
MaPh0cTAynAMY92YvZMSWdpMoaMeN0+GX3rdl2PIzodqDUiyagfjvZtTE+IUZhKA4KDlaVik6f9w
d15ZkiPZmd4KN4A60OJxALjDPbRI/YKTGZkJrTV2M9uYV25sPkQVu90RzkBXzxOH5GGzT7HjuhnM
rl3x3//3UepJ1YUDbo5olB4aeNWZegtlgxGfWR5hG6fUqoDN7FJT2IWdGcVUplCc/ApF9ucMsptF
VFoF3yr5QwrvydyiBWwIaAmbparIeysfW+aY8yC07LwJi2QHhY1iMTekyv6BCrAMvXmVws7FyREg
RAjru64b4ZkkEhDd1BJM6VGuSyog0mD5zzkQCm2X9hJEq23OOI/XiT0c+EM56IYLcSBsTDrdGRD8
oq99CSbZX0hgaoSCaLdPrd2WcJ/BQK90HyyAQhTip2ZWDxrFT3mPohENXn0ZctxL5RCV0CE20PyW
lWbqV2UH0P6auSk0yfqCmgF0AJOm7pK+By5UVHpGz5puq+rGstxaHqAWE+3NUEVJIG9yizaflcP/
1uiktPCwyf0vK26ZwOsCi5fK0FvUo+bMlGIGD0E7MOcKxvDKDLo8P8xZXri1NGJpoHeQu4Do654w
WUFfvBxmMUMvrKuXnHLookOOoG3o+pKYdnehMari42wGZX+Qk0JIbzJTz1SXifEmc0RwRAHZYML8
ulEgffukI+FGeZAfa+18Yn2mxEs6gTuzrOP8MKEYD+WzYUClhcbIaPG2dp3wO08ZpAFnxmDxLuBj
gMHyGRMD/+nDAKFrVVxzgftKu5pSEtBbq9bCDCnINAM3WXca86zcj6comH3rS1Yb/T73Y/B1cAFU
O19UI1q1mW60e0Eb+gjqQ0awHIDa4kuZka/apV8icqWGSjXZbSIbn2ot80V7VAYmPM0kz5Y5SLMg
o+j1volvwlzSxccyi+Se1t0IGWfq6xBXRFqOJlanwTTpij6caW5dzml/yBJpUADFBYF4rGbIkA9G
ESEX0Ldmrzt6DkfRwZxNkIiJnCfSvtGWShyzBoUBc6oCWlg1s8x/EOTZTL2mSEOwfIqgoWGu6DTF
mr7CAUnjXH+mbi/A3sZt+aoaYxZCUb/MHhSBxHxwLI0wmxq0ua5EoWPwDNLtgJl/VZYigDyyObkl
rCXa3oTud3a5yoLkxXWSiTtqXq3ycdJSod3FiKJJe8Mwwvo5ajrBstMmldDoMptYJ5sVI7SUEPuQ
vDaV0+hGSdI8d1ufibtnQFoUU1Wzblu65pkfN/uEKIxKtRSW34u4bT52Im7asUI5Se2smmeub+Xn
cKQzHyk4gRma/v0s+yj+mEVftPs0CLqfg0C3Yi/Cy2RwtHjPvUk1TAb88ixlIDEXa9YDSyZjd1WM
Lpcpoda2U1NZrCESiIvuEDNb/lHzOzP+ZIQDVU9NFaWHekgRzZiszuqvBybF550MDeSdKkI3c4NL
6z+Uo4zMaCGaOKvAMubGxTN30LRoiRZo36OilV/UDg43D3i2yBxuZcn1NWr0VuKCr0NVaowzZFUp
8prKV2h45A7Yd2UyjtX4E8JITa1IkK5nOezGcKMADIa7LmauvpWvwGeimajFOi0KRr4AZ3XJNAdX
MinCbcLroHxnSlv7KIwlgyQmNaPUZY8Ru2yht2KKFp3l+kguXP8KW7VgSzVTzXfNFCvDvmKmRjmM
+F5egkygEMtIRwzAlVONLE0ZICtYQCku2lkpjiJEYVCruJEegNoFcbmo2FXRSG27WAoGlhRMwe7v
p+T/Wr59X/7Kn9v616/29nv5PyDpXpLk/z64ffpV/uf/+ZFGL9//w/2VFS/1f/7vdvk3P3+l/0Ej
OChOw93lT/0Z7SrSH4qoaZx+zaTdKVkk1X9m4pL8h4xeg2UZChm1TE7+j1hX+0OxpCU3l3VeVjjD
SZ//kYkrf6j0EwkzTFOSREWT/04mruordQ3EwzVjCSFFRSEnfy0HnIaevclojTAuUaUaCqWnJoiR
Zr+V2ScVm+MKv2XQPH8J27EqXlSpYrKiiDLr+6QFfUc7ctAiGK/7GIpJW9clMEw21IyVpDE04UfQ
D45pU5Y3ZqvC0aqJcFHczJFvDd9qpajj72MbSTIKVloj/A4FIaknJFUGEcRwjWo0GhQxoAleiHHO
kDeXweDSwzELdBGZlhAM8cFvlMI8JmABhNFOJ7w5FYJGWggfqqBUCi8bTI16Jw63VXq8Mtrdu0Ru
h4r5u6rLP3ehPIBVQ6FWM+22R4Rr+JUgol6b9qAmFdWEsm8gJXSY7ddp4Yki7HAIPmsVgBNnqAK9
gttPEDsae9XYiYlE84OhyNrmVxCz0BWE54p4KqXg/70btYyhMqHSoxhxGKjdaUG3dDnUX+Eg5+ZD
DikjEHpLCgVy/jzWYVa2e4OIJGdebByGu74rw/GnVvSRwA82gzx4CiPRym+GsqAz6TDoPTEkwICz
+pMnXCmcSRbL+aWvdEWPdm2XZOY3oxfb8mWEwrtDMq8CJL1rceRg9Iuxne8TLeqtG5xeMXzuh5je
jp3JrO0n4XU0vaC/Z2gvTUOlE+olvRCa67nVpfbR74DjBDbII/hyUACSKcBbRSZJX40ZXtXaniDj
Mj7NWmg1N0GuJu2XqGZe0aWkgHSyMpjSg1UUxkC/LBcobd30cjh1UC3QvfEGBIhDKOIiWec7QD+4
MEYEBW2vhYrqoA2lZH0ZfLpbPN+lAt8w7jsWYYWcwU8C7zDMhoFnulWcrC6uyz0UL4mxU0ktjINE
d1jwqpYB9cdpoBOy6KSU8rWkz3VRIfJpKdnOTODee0CdcJwOfs5T5YVzx/rd3gLhC+SwD7R7IVIj
Hmcq8UVxDMJcYbhvriol+TbGYt1czVla9UgEirHxJeNWNtews6TI2wm85JZMoaqG5CEESM1HDwJi
HAToVZBukmzM3WNlZV18GGa9XvDVdB7BnfkiOyyqoyf0GkANI0ks7VtLlWjcZ5GJZjtIYwXBPAXC
S+EzGLLUeBAszQieC95IpDjDDlFlBEV6ESxBNho7Pc9QHlKznnFa1YccYWKuBX7b4KcsCll2XeVJ
Ex9HUzRRQEScABrobAbk7JucAdDF8oxosy0yIM2MYz22xWMPqUL8UVQYKEMYy68L+mtdoD9IQaEH
PfdZbhG2TKEnQ8HMN3JkIP3MVHapWiOusVTV85tIa5G5j6ZAQpFOCRqqeeIAff7zFPkJ2QC8RDLo
uriqKBsNKYChwoPuMzC8sBd9GBWLTNSie6jJ/OFQ5loHgi2F/xLFSSNNfjM2oUN9nMkx0/oBJHjG
D4RlehjeYy4n1EoDbAy0ISVBUMyjOccNOZkplZmOsiI3tiucsgNn9JLJ8HjtaPGapNsIhHXGNQJo
ZfI0WqlIC14NwjL7MId5O6OhI00VWZ0QiVB7cfDoqYBqn4bvMTLyCgI3SAPwWSyfyApB3UGb6ztr
bhg14d+0JYBaH70G/UcNW2X3OynR9PgmIJgR0+WV0ihhjGhABeRjQxQb3RQkNzkBpESs1Lh6o8zi
56qZdbVH+qlQpYIPrmOXugEpYEj3I5P1H2QuzB2xlDLQG6aWwwJqg0yGcygk+qt1MF/DlAFHRv41
y4bEzTpdpLOjLK6iPqCVt+RIZo6KJfwFAKMWmG3JabMcqffFOgDaGU3TpzhRdECBUTSV44LeLfPE
ZKK+AKF6kAbGycgYg6xFZXCUrbr+BGOA2X8l2LSaK+DjXT9Atk5B2uvAeMaiI6HZogv8xG5s2A4O
hBhAcVhO6ADS0ZgP/Kk2/Kzyf2seiJLG+pXNFl1VODQSk/i/gSbQmQfEn+FR7Bn6aQdxNL5mSStW
B6NUyuQxCI3OeOxaIKm7Dk4bxFvGRY9NZM7u0MgTCMuxgCj1o9nGgQlBTM+T4uLhkQ0Lq6ju9g1B
W8PoLsBFxLU6qroC/mGwwqeGVFdX0WznR6U277cvHDqpr9CeG1uBHl5uzjWdflGoRMSVq1pYmPFV
QY6RIYgolhlX4Ofg7jj6pkrvMHcQoaXmbXajDtCmknnNbQFEBBWIvulAXHRiYCS/rQGiQgowCqwp
LyNdTGXPZH8MRWJVRqIHw2mNZqa5NAC4zAS1nkFrSXdGA6ECa09jP+IKTS3idQfAZuZ4P0tJrpOp
NzAlOCkPCUzmlOB4n+pJk4pdHsZUIiBojSSYSsgozNoD8yTW3yehHeSbQBeT8Fbv0LUDdAbn8YNY
QCw0M5BOHSi2pzSPJ6CbstiUnplmYqfYEshyGWGJNAFN3vUQuO2UpBzM7oXvJsFxDzStfYGdgskV
uwpipfpOqC1DMK4OmUDJi6FytfsWRRZvJDWuJBdfJqsfwp+tHMVMBPht5yeFQ0FxmQ+wBMjNM8cU
ICAbOMNWhRKLJlN+5NeZsXwsxjDQbxF0HrPnnHPKYG8vVHPr2MBZRnJ2cfpI3FP+rOE+qzyz4jnm
wFei5fgVWkajEM4G409agratTrYa3VEQi+FwqtNKZVonq6NK/FaLAncdtJEERiWOBzQheqsxDmIa
9LDqqqh8Kh81eaZXz+wx6ceNWpuiZItaDYUtoUqYxD84XTVagjnY1+HbhLJVodmaUse3iCFIDDJG
mqw4GRm4+n3GJSEKDGMXc3KM7A5fxlGfAZZ1CTD33K4Y3iuOFWJI9Teu0hgeNVlnMJSZZpW4joJr
BK93NqFvc8ekzLBogg+wpoY17NTgAbTBGIl++ikJl3l8yTxmPkQP4HeZrYptozWXhg1TIAY6OXET
u/EI2gpNMl/1+2cNzTFZsCs0xNRrDQ0+7VoMQc5d14M8Fk4QQh9hg+etwoeyHHKcYhxGlfUIiYiW
3xmCbAp3Wj2V8wMPd4384aDm3fAAPEVmcjYflZK4ZqhxhFMGpAti4VJJXOA4WXfAB3Xc70rJ6oqZ
tywdX5qCYsXz38/K/qflWxRK3ku47Kj+jw/fh/M+wut/5q/MSv1DNCxTF4nNZE0zl6L6n5mVovwh
6fwXrQWUDGVVlv+RWcnyH3QQRMkSDUU1dWURy/srs5KlP/g7/EPFXFoQhmz8ncRKomF70kUwZIUu
gqxqdDoVjb9orLoIKjrRMnOZaBBbpCM/fP5/oI1naLT+TUk1hIk6Dq3aCKBUSFpCPy1QxwDYy9AO
uuVoAp2rfSEFs/b0//9JeTcx/1918CuNvp+l3/+VfUvSH0t+jYQnH1szZL7pSauJg0MjnIBa12Bf
4B/91WpSjD9ERmMU+kmqilaOxbf965AsHXKd8wGIRJNMkZf3/+WQKOBO+H2aQkdLJMewVockVkKr
nwtQ3Mce2lavuIVm/sa46p7DK8M9uTx/9eDPe+7nB1JR+b2mLCnk+5LK8V/ZkhkxGcocoKVwMD0k
7++BQAbeeFUdey9wF0oXb8PieWmBC7ayuBKmBCCVKzGykXbrDjv4epAcguVbPQ77+IBuiWJX1+9b
5Fyc3rk3BldtNJL3OJtHDIY9MNCviCFsdOrWt3ptQRX5BSeNOinqs7yORsiW7d419pUT7nUXfsx9
6WnH9xcjbaxGXTzMia0xVEyjqvvUVr362DEl92N56nj9D+0OQrFHILxF46BzumF347OpeM9Tu6XR
orq3rHFwpL3qUL00bfVrvWuO8kF4QOM53rK48pV/7aoJQQAVIogall90slKTybiiDdDDVr1pJ9Fx
9d3IMzzZFa+3DuXFTdU0aKxBxqiqtLoFeWClpRGjvG7JD03GiMPwJ2TpDLF0ds8ubB8dXN2STUWU
5Nc+9eliwlozDF9S/jwisANRIrIRy7E7FzqPHdRID+9/r+VQ/7Nd/XrLTu1JqyMZG+ST9awumwfw
8tAehr26J+04vG9GolD5xo4iLq+pqEky3+r8IzVD3jJ1xrpqN3yQv8N+UniU1ezBZXwjsgMncfPb
bONGS5d289Tqyof4Fi1xzC6Hkd6Bg657ZqNziNXAQQx2r2zduosGqbsaiqnjMJXVWcz1YBzqnNNf
0sE9lvv+IP7MP4v33U17F+6Ehy2/LL85/AQvPCcAE3loOP3Lvp8cfjh5KiotNQD4ne8hHPgMKHD2
hmZXPuR7YSc9mc/mF/MgHDuDrc8d/a7o9hvfdvl2Z2do+Q3URdDo4tVTzZWrsXzRKMBz4TiPzSfy
pb36kD4LO4aP3P5qdtR97UHQDrBga/VvDpWsgXPVZI4xxSZtAaOdLl40R0gVEupEMy2R4bFoDnJ6
u7G4xV+tFsc7zSESgZwxl776oq0yVSN1pOSvI5S62a/20Lj0TPf5bfF5w9qFz0nQiWsGP2cQ9q2u
iUjrX/GtArDETfqQ7fyH1gYe/aH1SLyd921d2DyY+EiRaSOYOM6VqZhhO0pSbF6okY4pPOf1LVS8
G1ZeXeJq/87MrK4gHUMaZwFmVK89Iswa7BQ6mrvOlZzWmX9NB1iEvyrH4fD3L78MYPpkgavTEYJH
o8CM5WY375frj5yaoz0lR2nXPCP3u+G6N/bTXHlS6lRCXC2HMRdUJzRvs4WjjEnH97/aq0N+Zz/X
l62oM+gXKNHZjLqBgac6LTNqP4tuLN7nbbXXo/Z6iiy395WNT/n2msO+y2XTFa6axut3ftvCfkwh
c+BstvBKLFOahbaD0AU+9Z+9XG2tc7lX5+vEmkk9mURIAlW1/PMTx6aP5ax1C75RvIJ3zknv63tk
PWzDy59ap/yoPm3s69vPhz2LZhux+wJvXZ0WcehV1Imo+UOpdaT5DcPgD/Fr/VnxwkPGVCbD67bw
1dxtmF203tfLJNmUAJ5ZCkWp5WedLFOA5zYFjgPr5L75tAdBsqP/qj9EXu8snrP3ssTJtrzMmzBG
pldzYnT5USdGU0j7NQTt+JKutEddxiOYD6nAO527oNQak5ILbeyNT7oggN9d68rjlBrj75Gf/tcn
zZ8BKcmUen+1VzBQJ87oUIiyi3sRakAneVY8iKyJC4QjUqrS1kstv/0xxG9LE9QCT/gmlGuVFuC+
ycYbz9Je3s0H+Sh5zAo5gGjd2Nv4zBfuzpm1lRcMkNdD5xc+WEX3auMmmD5CGFlYtS0pDyl1nsG/
p68PSaTgwDVVGd9HoWIs5l5r97HYb1xk6eLaeTctIJKgItfBGND9kfFh1i5ecdb30VXmtPa0b46B
I14rGxHmhcOmgq40ZJoVPDSvp+LksGVNjCKBjthNKsHuFNsmzBHv7+6Fc3VmYXWcQ2SacUtsrhje
Jkyr+QxXyPLfjmBJ9BXiuiXSAka6drxp1tPork0kFG9aV9krbrxHbu4DLJHHag+cyoV2dMM7XFjY
gllRJINg0mA6cHVPqVUjg0DWqwkQ4KdozN/CA7NxGi4czTMjq91D51ZH34x1aaG4qzoaPL4jIcVS
Vk+G/Pn9L/U2IGcTge1LYDFlLp2+ekOaOGry0NAg9t/9GZCHrkmMk9rVkTjA3Tp7l+0t504SNXlJ
Ec93cJS6sqWnib2alFuFo/6DdFhIKkioBIZ2AQd4xpZrubijJ0ZXl90PLXqXr0Z3FNBh9P5Oe9gu
bvVjfvCfDU+4Kr72t8m9frexuxfutQby+B+rXb1hwUR1EnYrYD+O6Mw3jZd4kGl5gpe402a5ZAFa
r925RtDPraDsqQK6Pt/bNA7HbKgQdVAfYSHcBU9LghXv/Rv1a/nAHCP/wBb3L9LBdMX7JbGEVWPP
JXH6neLINr1eRzrOX7qDddRcuMfcwNU3LpB04XnVNIlEmrwEsIu4Om+lwcw+qA4ISSK72jEJtUuu
Kbu49SG5hSJ+ee5oUd43W4nnpSNgUhZUqBRIb5/1CFoemWnRmJyrRyrsS31UncpBQw/xFjLf1kb4
9CjIHnQx3sYhuOQ0TLJs5mMWqu3XjPHE38YzBOgNDGV2L9nZ9/EDNBfBzoJX050dmA89aVd6dEi2
0okLbl47NbuczROzqqUIIpPZfHRGzwo/h5I13fBUb4sIeI9TG6sTp5mRqNBC580GN/JpVJzRDZ2W
SbVdfpB+a/V+ciF5vN1KMy+eolO7y9pP1lYrqToLE3bzL7rXM3rqoVq6M6EOCEgEA3SObAtVN7v2
uq1X5+JBOvmaqyegrgUYE8ZlW6nPDLfRtfbZ2lEd8mTwih4B4kdEUjU3rDaT64u+Ex9NtUaB8Ipo
4XzVc+ZPYqhmi2n/EYyrLdn+wwuT/7/Nw/YYw5Y5ZZU/NX4DZcNygPyPy/ua7dAN+Th8RZ78Cs4K
F2L2jYvyNtfmNJFiAJ8TgcKtqwfWXJnwmfrR69aK81X0qLtwOxzK9BpE+79zdplZWdpDPHsAcc53
s22lTG9SPBG0jA/x13wfurDjv/j72ZlcZVffdgflw/srvHQlT0y+qe1JUhcXMhunZZkTMNolw3P/
vom3JW2u5KmNlYMtYq2Wq5mrIRxQCNoFV/4BaJZTOtsFi63lrDzMKIsFPXV2MM6+ifIvUb3fWMul
u3a6lpV7ydHclJBRXZ5PFMhswP7ftH1DkT5xYC+KHjRyg+kzJKL7DcNvXbbJgdBVGkkytK6vV+PE
vxSUlxjr4CROj/O+epIOiIcahRv+rm7UfbwrHam9T70tj30hDTg3u3JruR5NUmdYEbknsB1rD6Od
s7xLJLwEs5sP09u3+NzcypVNrclwTcQq8xt9B6Zhxnnnz4Kju+o9ZClfFueNUuSGB720txINMua+
CATo153fO71rDKNMWWQ3fJzbuy560v2t135xTedJ/JJA/sPG+qK1SHnOpYyN4ao8ih/9o3yf3xHP
Hv8NL8LIK8VeaNYkCoTrx13TBmlmgnOxxPToQ3YVuoy/P1sEtJMruvKh+6xuRJWXNpA+9NKwXFpy
C9D49PGb5YyJ++WUIHUHeumTVYZ2G/56/wq8vdtQVf/TiLZy/iV0ypYumBHjrU9TeztEX9//+5fO
3unfX7kpjSGopYIN2i67qpeQr0epKma6Ntc2HP3GdgGwPtuutEIuromxhHKXLYlPYQvdfLhxqC9v
FzT+ZIeUwF+LricOI2MMMtQitiueIFd/mNSP72/XBbduangkJO/xRjLgnfNV1JJcqmaKgSWTaI/S
wee1QnZtV/8bnUr53NZqx+RCn62J2M4WvclhaLJ9kGwex8OLCWlB5Mhu6Q1/UQP8t322C1/pbH0r
Vy8JTOjDJhHZDVWXdqIqYf4oxKeNXVz+ysovnFlZOVil1H0JKBOnmjqbYGuHaJd5usvEIL288nar
l3fJoZ/ZW1Z9ciyGeFQrX2ZV6Y31JXfhYT5QvnxSnJ65001f9DZ+Ov9uy507sQb6tWA6bbF2RLv1
OdgtFTzTbh6y+3/n7Thb2fJ0n9iCt4wqD2wkRE/CPSBuqHE5I3ppQ2W8r++G+2ivHRFI+/uXmW6l
skz1MjPxprumSkk/gcCIYJa9zRH964GbZaBf3z8n8oX348zMaifRhE3SMeCcDE69aBm6PkTG39GI
WvqVgYceALA6OJIex0eltsWb9gmBVnfjRyzXbH1YGZoG90QcQu64uvKgaC0LQYTILl+IvzsHPnQ6
6SC57foTOGnzA2zDruwusThCmRAlOsQIG/t9wa9pS2xsAjC5UA3XYfIuesj4bDn4MMUfja237OIN
OTWw2ulZqyamhDHQ7yewLDJogXAfObrdWV7mcog+vL+rF7IaoD4nK1od3Ib0CmlIPq3xLFLf/RTy
UekffhFgkN3F7OUWimV5jt98xhOD6+KTlGU84iBhVU/bQ569Wxr6tbcVVl1cmAzNx8JgpougEs5v
pN6FAGpl7ECU6SVPsmP9WABIC9BDGynubJ3PS+siE1VRPluwF+snDyVOtew1xh7T+FsdfhPR/hse
x5LkhqCOq2nS5d/4dheCBu3U5GorVQjvDQUkst1+EV5Up75ftNY7LgWMHC/z7+qnDtZzl/6atl6n
y5sL3RBhHjCyNzVzq0msWNTmZXNHV6asBmOS4DBj6SGQCtXq9dbFu9BWpBVASMkEx9IZWqcg5mSF
PTx+fybD2nXo9nZyjA//AhLkwqN4Zmn1KPYMe1U096JXEBRCfN23woE4BecizJQFS2fzqF54qJgw
B0wDBY1K2XkVwRYMBKe9Ni27iWzkdeX5BM2ah9bF1aatC4HFqa11IBvnSBxFArZUD/jTx2gXefFz
QntlgZyY1/GVDxJiw2teOi4YZSCASqNJUrC6i3GriJYRvh6XpaquuNE3wXnx7wkynOHz1k3cNLe6
F3mrWGXeY0557t3ZXYq++lfURD0UGK8gm99a3sU91SjfWpS2zTdNg9RksAvBD+6h27t4AGQgRsGd
qSsv+CFrdjKoFj5QT95tOIAL77KOrgPzHlSIVGOdbekhj0UFGxAfc6SavuRaSztYvt48NpeOKPxI
KieUYU4aFefeFAaBnGG+kfmFZ6R+HelAcHOzYNjib1tNJWn5PKsXghv+T1urN1BrYRQolu1MPhlf
1E/WD1RWPvQH5srhbMTFzN+Nyk6e1afw29bjdCmvOLO9PqllNtfzyDrNW/OqcaKrxFO85qhfB5t4
jIvH9HSdq2NaxT6SBSm2xvveHV0JKRRqivKHeWkzG06037wYW19x5WiYSITYnJGpV9eWP3T0X146
t777F3pMb6M1ZoLpockyvHSwzKw2soqtXqj7gLEpXggmq8ANHOACdWXmogDkboFbLmymRYXDAPIs
g/LC05wf0FDwtbEtoUP/LyRdsGOcazc61RF7+8nbuHpvX4lze8v6TwL+1mIcCKabkEBt2FGFe/XZ
yi2Tdvtsb7mbkIhL+3m6vuX3nNgbpQzxu4L1LdDcBXCy5KD+fnklwqvNgt/bg3K+utUbKBQNqjwm
1uDPqIEJCjvtDv6vydWc7cj+bVB9bmzlW0ZtrCpdH2iZyF8Fjecn+brxsS5aoPEIfRIVbuoo55uX
+zg0wWI53dVt7y5f69fiTPJPvt2SJWzeswuHAys6NJB0k2GrWx3+zlSKjlyFLISPFc228CN2BXzX
uCvICP+9aNdayiCUD5kGAAawsmiFbW3mJigV1cvQULgGZhza5k+07NyON748hrvNZ+/CkTyzufJf
ZKRVqAi0d/KbacebfmXtrI+dq+7Fw2BrP9//hhc+oaJQShJ57nTrDYh6VMwgHWSDBTIGZsExWW0i
KS99tVMTy084uWKhkUYQF7CepXZJAn/I3f4wPeg0iSFnNe3NDdwyuDr4RQQfWDVhcOmdWQlhCojj
51cfSSH/B7oiW4XgS5/sdImrpxWKp7Gt/FeLzffFJVduu1sKs+SWm9dA3lrf6lAOUycnoYq1/su0
y93q25LKhmApFtqx+dp3EcZMbTJpF3qPH4axQ/H1qhLtzb7sxWUzDoUDhXKCqZTzLzshWYF0IzDS
1k2+yzvpQB6Y2fknaScemMi/+TeOqmEw8kLraZmnObdmwROLGAo1CLNsPwRFDKu0tH/fxIVOswUK
VyTT1F//dbUipc2qpEiU5awqHyAZiu7UXbyPbtPr6gWFtgUlVzpbzd7lPJ4HZmdG17lDE1YALAUV
nHQ9em0BC46YH0f4af6txSHPoGrEtlB4nG9g7aPalllsYPS728kOzJW3qHY5xuNSCHntwmw7s+Us
nq1Ng5QP/P/yL7S41jh1M4bpp5eM3/BN7lRP2etOmT0+mS4DS056l0ORc4+20GZB6c2WYg8eFGmB
q4LpfINRmXxVQAsBJkv/uQoPpfwVbq/3t/OyCWthVTGpW60hTQHNEVFrGGmVrFu5fNKS57Tf6ky+
qUQsy1DZtwWshxrd6sjTu03Z13G5YIYdHaKr9D6k6WPc+s+DOxyZnXDQ9dqadnnNb9YfjTd9KfOA
QXuDr1fLTtD1meK7/y11oMpL7ehJOyzYB1RRXe1O88ZdeN3vRLf3SgfYpPP+1r4FXizr/ucPMFZt
IUVNRlnrWXeza29yEHf1QbgTHOU2Og4upRAvvhUOyA1tmL3wSUENkW3iXxirW3/SWu1zpGuN3738
yY2ANREL7n958n01Po+79l/IHC7cDk0Hk2vCpMPYzzqBFyxYuqRE/23UV23xAa4KG2S+TU3D3jis
r39p9UmxROdQ5qxCG7m6+8UU1ZNU6L9RYnKFw8D177z+kNCXmB+r44LKGr1/IZZ5k0lr1pnZ1cNY
wHfYt6H2W/WiQ/Jo7TToMGO79MKNcY3FL7+3vNWT6LdtARui9puRyGPzEWk8bzhuW1noR9+YWcoC
hJ54FTAy5x5ULMe5Bzf5G/KbfaV94GzeKPvOE3YlgvA7AlHKEmC7ps9W+Cgz8ub9Gwf01P7yIJ+E
UsHYW2ihqHzFP1GUAShp4l/4Z/bhgZKkF95ox/dtvm1S8AlPbS7RyInNMFOg5IiN3+KVss9d6TP/
ex99JAwOiyOwtj2SC66k3ZGdHacryBe3qjFvIlTsWzS/RcTJkZ5fl0gg3ATMLau/M/EbmmBd+vj+
+i5dwdM/vzqhsxRaXc0VTIHb+tIxCq6ar3U0eL1f/O3393UlPBYETAt/1ur05AFACLmZOT3hB+HL
Mpcy/xCo0wuPiOg9z7fRJkfs23hmMWnw38xLKYxTrD5eLE0BMlvLgf0TuRx57a49JEedZMLcxcft
isGb/dRJJUBLA4G0TOUtdhlGJqkp5t+AJJeme9r5MOIMAAhulWwjIHyFhp3d+sXW8kZp/A8nZLWh
rTDFMkzpv0WPHguVJc/YKz9u0eh6yh+WykHhWQ5MeR3RsOAUnuB0e3GvOfBuO8ONekiehQ/vH6a3
5ZLVL1pd0Nlq5iBYBGdux31w6PgNyh2TzDvhtcu0WdJ74151kc6dRKiqMaTGwMz53cwiq9PqVv2F
oOrd4s8VJhno0HlbjufNHXy1wxz4Agfhm67cK6ON0NQ286+5um9U6unSx419e7sQmJiX6VqR2be3
YJPWake5sdpfi/9O7yOvuAkPAIP3mxWYNymLLvME8tJCIgYm7/UDnnizhVUuFDTzZ3qEYObjgm6g
w8ok9jJusrVr8tttkyGBAYBOO4mMYn37fL3RE7Ucfpq3OqFvQl6Y74tbINFevLeeYEs/LnVXqoSx
m99V9+GV9BDst7oEWOIUnF8T2TQBOrK92oWWHfIJaNUnBI9pX9afOiWyyvFpzgpZ7HU7MSwfxqd6
RuHnSxZMelwfdFhnK8jtk8TPMkp/cifEkK1NcSrXvyaW26qZY1RC5IsPEhs6jddCWqXBQg0biBIw
m26KEC3WRqvq869hnVphQu1eHofRrtqxD4Mj1KnJeNPPAvJkUhFDrOu0WmMqnyYri2BpJ+7NVMOe
pxm9FkheTCQsvrRDAcMoqjKT1osov8mV2Oz0SKNi4spKW0U/5LQKIY2vDL/vvsLCNDL9noWKErh1
g1boblYrOb/WM0SnYjuJ64752DFOulCxg1JQAG0HagzfM0q2khR97aA3TESI82NhjCCWUWaI9xDK
MpprWnhlfQRhmlYFGjoMrlmL7qSFHhDy1SnMMLeBrMbQQJmRZISCPYyKNN3Pg8oUlhPFDVMlkP2U
aYPgmKC34s84Nw+SlsflIRygn/gU+qERer0eJpAtxZ0/m8fJMOUQ5WItH2RtbwRTEiSQS8PGvIfA
VpwfZVMq5Luxh6rHgi+2D2mvwUqGtBPfQD1Apj/Uz7A4+fp9rc/STEWpaJIRcUVNUDVIk2FcDFIn
gaUoypwpj0X9k0jrbjyis1cDg1DiQVD2cPwEAZh2q+g9pZ0tGcGiCi5takgIpen1TqmGETlxbZLa
Y9hZQoeOiZLWMAImgq/HP40aieSHqRk182niPyBVtpgn1YSG4JQYhBeGld/3fZBInzo0OBduw7Ys
4UGt9cBE4HaasvkwI8jWIn1klBYEjyNyAR0wClFC/kbU0ao8tgL8Yf+XtDNbbhzH1vWr7Kh79uEA
ThG7+4KjJGvwlLblG4btzCTBeQDHt9nPcl7s/HBWd0mUwsza56YqMmR7CSAALqzh+ytbF5KRUbsA
pjxRvRCC6FLta4WqRh9Z2iZ4DFGvlAexL7t4PxW1IO8JCySoFsmBwoT7keKvraNMFeSfUGZ7bUSs
uQmjQ9T/CfpAqaK5IVRfE4emnId8k/UBgHGOKseC0AAPC1nuTRTEveYqEcuGrYnyku7GCBS5+1Yh
jEqcPAt5iAwQ7Qm9j2aTBmXsZhXUPgHZrqb+p9GoKul8I2iZ0jtgoVcVvrfUtrh96gAHCaDz0buu
abvAyceGgUFbSRE0N0VI7T6kOnBIKBvTjInLT2o5ctfg2MrRi0SmtG2cGqLg0GFKFdNE4VWk1y9d
BaFuyKNrmQhuotAUJNu2hpbiFdBTqQ8Qw2aQuE1GUdb2edzGU4EABtY7yF5Zn+vf2wqEGl46OORc
sSbrgsY1Iq1hD4AlFfpGS4I6Vw+VKAiQyEshGCTeQNqIjYI1GXU8Do95IqsJLoEGFO/3IcSaa+g8
NHUKMSCqmTsx0nJtD01aPfbUKjXDnzmEhqCGm8SxAbFXLY7FnzXFw9j3tFZqGWJqBtfQQuNlIyuW
CbBaHO3bfMpDYgsG9k/gGQSCwU9KJBoR2JbAJLrDlJtg0OlGMAEwT0LINfexSJvOUaS6yEen0bG1
RCsgkO9TLRbjL0DdCAVguoVlMFaqi7NRr2K3IF0YAzEa40SmSGtSqUPzqTca8jjmphcZoGUNLVZm
S8em9kxBafEjFhPBmuLCatArbLYMcRbtuxJEQ+ihjH1Q98yA8PhBrfoIciVTIww5dDhkoMjjQmyj
yhEZFBg9IvddeV8qwpQ8FEDMgP0QSSUtNxRwU2nTYpMFd2LYm/FTDOBqfqA1usP2RQWRVX1dUjQL
gPEFBDX5FsSdMqE7U8+VzNIF6M95KOOnqmT1lGLXLDgHF7cuTtNBAwiKFHQDdYkz7wNUrc6QxgS8
G9WTDmQDWOkP3sxDbebCu4wtyRc92eKNREux5Ctv8DPTs1j8BEGjkkRA7RThzoR8s7QY4rkI5mpI
b6O1WkKDoQTy08xDF8ZBEcoh+Y6E0Fa2q3ueq0QnsCXUVrlZrrS6vBHM7PERnzhAI3RfkXBOvhO/
BBd+n65lt/8m8SyDjVQ+VHSJnSw3J10EsmZWZ+EHUa9bJVVijBIpgDcRugRoouSdSYKP4j5tBXQl
MmBLgazLqAc3i6gjnD3O5dBm7nheVkSp5Oh75Wp+CzlfO8dwoe98zF54yWJ5w1tpxNWS43eZaud2
0XkGRo1CEGmd+eWTFpAwTsLv/J5uPGkbNLUADL5tAetDa9hnvFOpVsHz8vXryl45szwbcQ0JSBn4
5Q8ea1VWgqugC/A3qsCuuJRnZmarFgRWWcrT8DunQhGXI10Ad/B51/bykPjaOHdfwcIGWQ1JMYi1
XHjRkCgI0H5rfJgkDu0OHg56Vk0cu1+fMtesQEoF8C4FlnRjNqIkAVIFgeqPqhrB/AiBZWwqrgkC
nrz19y1xmBZ8caQVEW4834GDNFAcc/oHCW5zpGVFZUvrh69NXLmHKhCh+cvGfJdHNEdGQf/gZdyi
K1nDhECR+ZasURrkmyo0UBYGdWWrnVuc7fChErQSGjkf2ivPLZAneAH9Ci2pug0R1uKWrJCkdaAO
NYB1sJR+uzylYRvpJ1lHtBEOysw2ALJDS5n+Ea/ZuidWedD33bO67z3ZS90OnXoOZUvjvdwBKK7C
WwkqLhroMPNgjpCYJaO0+8i33ZbgZscvkt2TjHLd5R1wuanPbfHvcnJmg2PexGBwfnyG4DwDKLRm
vXzJv2IF0kooKIOAkQauzuzQqg2cG4Ohwkq4anzeuIvKrmUi1JWJQxgBwTxwzMGwmxcNQEoQHOFQ
/qhfGiDKtyUyCn1vlS5eeNHqNypmLgNSCuKD/CXL3+QIhZ1PHqVJ2xi5hK1g+NMWQjoOumbaD94k
3XsQ+jSgrWaHnrE3V19vwmvziSgXb+E3EaCcD9SoJqHszQ6rkseIuxV4vWChLb5rrix+hDH+Y2ae
PUyFOhyEtv8wXqXhhq70m9iDxit3IQzcADPPeA72i2VBV07LM6PztZJCxkPuelSMG35KHUg/oky2
QK0qJyTRFxVw8eWVcxkkwpNE5wvARVywa54tMQJ1AvV8wAL9RYbR3RG95fXufzelJ4ZmXp8Jb12b
xB6XQ9SZgAgOqLeLXhF9h57NDiOLfO19sRTw6nM8MTpbp4FOSYcMLaZU8urvCdxAtB++1AgdMt/Y
/0Y557WNeDKdn4H/k1OlVScQbscBroJp8RZ+1ALSNbwFuCeLg7u6F/4a3DxQGfSIjlGVr5fqiTzJ
d5rPLQa3wZYvmM6ffIaqgRoYkiXTlysVEUUu4irzQwAF6+fbP+6AFG5Bgya1FxRv0LWdlIVGucsH
xy1gOSI9oV3SOtSKplBGrN8y4Yki9qVCk+nrg+SS6aih8Y+rfSDaC+m7ORNJYk0F4mf6FoAP9jg5
wwPdGE5n6z5FYbqHB+YtZWAvx8QtmhKipWhjwMl5PmtDXdCmFJK3EEnn4jEeS2thSNzJOXfqYEA2
ebDXJMilzR4LaMy4idLkTYzgodBVswMs4kGz1I2CBpPksJREuuKRn9ubbemqA+JKiJO3yu1wSZTv
+JIvD/wOyY1Sv3YnZHiX2xeueGLnhmczOenSoGVK8sYd8gDcXpQXoiy83vL7R3sbbUT98eupvVzw
WIUiAr6AdODKPHdMQoKWR1T9vQ2SdgtOZTjWbi/W7t82AnlYEWBl5B9QATjzYVmLHAGUnF+Vek2j
EfzwYzIuZHcub6q6yHNI8PrRmoSo9nzmgCrq60I6oggbpdEdYJGfCA8or+FYrq3B5UWT7WKW7mLp
wyw2GtiC3A262GxmFucZgh7HzlM83Ys9tkI6eQcFcdBaA1tYLaWuL3uTZgb5Fzo5h0V46mOXN0co
KYN+UPgqblKSjeg0qjuW9vXFOayjtokrCsElgVMy33aJEumIG6Z8Trc8b916/fY3fK6L3T0zM9tt
Ta6ibLJJj/z6ER0zt1vVbrWV7MwRgZBY9EYuHIOZudlKabJkLFSYi9fCC6Bm8MUhwQl44tK75NqS
hIYoOgM/ayjAhj5/VEaIFBwlMOIODn+BGVBOcaFxe8e7POBFPki93S5era6sSE6OULHbgLm9yPJB
w4gZQDp8qINH35FjwaKMDiizXUGmhXtA4mqx0vbCN8DaPzXJPz9Zk0lRKIPE4o/wTX0BsNjX3Rog
JVdyZTy/xR1w5fnBmoKaG5wlaGWZPb+gkfKI5ZCLgqdcIjDUAI4RWGTZg7yyLk8NmfyLnAwrhwZh
VkCtizeU6LLTUJtf3RLUz7PJjgp0OS/6kheRr8+Z/M/YOBX81KQy6rh9YGyKJdrcbQUNCBztT1ix
TTsrsFBR6I9L+/yyrwtm0VWC4iJOlrgoXM77tqmiMHjnGz0Hjrbb9FvZoo6wdEpfW5ynhmZbvY6m
EoA78130DV98SsH5TOxwbVj9FsczasOW0pnXjktE9LBMTNBZFWyI8wkF264ZEFR5l33pBfFgdANN
vurrG16ftZhg50/nzE1BWv3U2Gx0g66lopxzYwg7Y6kEXrbmLbDL47oyj2eWZnsAvWMFGlSVdy6Q
U9f3Y7n++o19WbvEh4JYBe9L5dWEs1e22Y9mMVH5vUcQFGK7doszTEE3Fe/e5scXpGXsaMWdyaVH
duGRwDLklTmxAO4IGnzPn1igFGEkCeK7ChBscK/TDSEL5V/XJg9Vnjpn9ePFNs8QjLEJ6fRmwuQB
PaZAfTz52yEmuFQAcCD5gLrAS7pWrYvTlJn9u/nQooIuu5esypaPdK3AYYUkvLu08rjGwHzlwSCY
46jWQz/o/EwUdeSVp7R/H16gjA6c+vAs3XCsenDLHxgFPA+5eyRAQHoP7XwzrmIbUe69/li5S91b
lwXnn4P/z3eZH5tsGuUC+nN86Wxbe/CCzTukiF16nzvUDZzypnWgdMZ3YWptBsSbF09Rvs9m+/B0
NuanaKCETBWK/l17jW0NAjc4SKlrOCjusdL7yPtQ71Dku/mN1q4rbwy0PeGdq8NfugzzmVDBSWhT
vfOLK12lDmTxjoMd3X+Wpzji/deb9HIdoxMfda8mTm88+zmaioxNaSpT8s4FsUzjWQ0fvv77l7cR
pM/QPcPVI1Fii3bx861YAfIYJIP+xrzJmxC2CV1tHfrEEnz0968XXw6Xx6cERRPEuRHx01VUnp6b
i9QO9R+R8WbsJo+AtWps4z13lDgNcGFk5x4LKnlUhGFRsYyCMNBqoNtxbkptoimYGvbCC1zhmmF7
DivuSUP2zVvC/J0faJ+2CK7iYAbj+sr7p89tsUCFPrE8vCQdYqTCTRx2bpne/v0BAV2ooNEJLD+I
Is3mbqgDGVLP4ov5oKFjUroZVsSaoLsBH/pmEV15ZfbOjPGFeeIYxXGZ1QTG6FO91gBdhg/2Uq2h
fXhI7UV3nX/zvzbzr+k7HdnsUTEjlhKSiS/xurhXUKTXk1tzp25yt78RHltbVpeKn5dGN6vxJGzs
4zERX5SDtgGMZQP21AOfyGizfMOabbHL0c38EzSpmSqEmF/0B97hV+0Em1nCjhcARpvfuPssjW3m
obSoaurqXHxJkGZUMDbDkQ89cMboPFrGsSw9udnxQQtZEAJMJDfW+nQDxY3t6CkguieH35jKhbHN
dVOaOGhaAVNJn7imQnzguOJsa/pApG0Wt8DC2OabuhhKJg8wFr7VYCP/Mqb6qI3HnZUun1fn94I/
lwlv3YeDjjfL/KgfIKFnppn0khmAE/DZzAUb02nHGS8hd9JX01lFAKwunCpXR/mX2XlnBRsr1sWG
+EJ84SV4qkBgIN9Tq1gzUAItYc2WeirO3Zh/DxO5cGC24K5zTeLTg6UgLfTsYU/OfJk8xCgP3EpQ
YWyaxmoHZalFbNY48qc5uJuyxMW6LuqdUSOr5mGPi4GVZEhN8OsWxOpQrGgXNeaV2RlCi/kyKfT8
RffLLr8FwWNDKgZht/NhsqmiKC4jCAzwGE7sKa3XwauW3GiTGN7CMzz3Ei6NzQ5r9FShiEMkL+0I
mPKEuyQ0gUMfC8ewZKfe/Q6g5+qpdjrA2ZldGHE80IG8hKllADDT2Kg7BAr1EFjChneP/K8W6qnB
2ZltaEVEBUJeRt9IHjpHdHlbpXjLum+Dy9/pS07ulUnVkFjSEQfGskGr7/kTNIpGzTVGj3XXdmtO
jBO1tl8tPLkrm56TCXAVUpDCwl3i3EiSNEUE8ZKj/kB24Rt3VPhiQRGAqdvaC8/Nx0hFLr1wr7gr
SEJCzwz3CKh+zJMvJOq6nGXqy6SvBrSDh8JbV70ujOzKPj+zwY/yEwdCSIeEsFZ9AV8JPcsIYirr
sVsb22xdW9MrvzAPvQU1FaP1lL+ZTPjcEGfGZ7tP6qO6opr6Ujr8UvuJBg7WnFunovbeHlfQbl0Y
7pU3E4ArmoyoHMIQF3HUgaS0GYboOAYutKcQSmWr9qPhnfy/0/h++QB1kTP/eEQaTYDzkH4wSgZU
tKujZjyXikP0NxouvRcuBwQT4G994k4QWpnt7zhB/83EagSGkz1w8FCHAQkISgzu9Pobm/vyuDy3
Ntvc2Qgtrajl1vgBBvmpG/i2dr/OvKWQ7eW61CXOzcQbCI76RecCjUJKTIapY9tC2urJfZmNFoEe
lciWFsWVp4SIOjqVgLQEN3keYOm7aITkeX80Cj8YbsvB1aOFTOMs9sUXOjr4TkzMTv5pDLsyTHrM
W7jKUBPu8TSgkLkcjgEk9bSwzK+NCHJkwB9AZwFpg/lxxfQuGDSYS56T4l5DTileuuVc+iO4kXLQ
DuH/vQBOxtog1XGHliuQWkKQAUI3/MH1weAvo41OXTLHA7znVw+YQ4OCxntZECyanRRpZ4wGyrqO
qXlIkn2YgXqH8qQDK2urQmNLbdipIbt/+7CAP4Lpg4AoerAuFkYJi6QO2iNztNri0XQTEdJ4H1gd
Wi4XX5xXHtqZtdkaiVhcJKnQHqEtHurwgZAucJDoOaI2uCgsji2v7R7Roq8H+fkSmc0sgiRoqUEy
HEoP814sTUjFkbDuiH4MnPjAtd2iLhCeFyqJtrKbbTIfPthasYMb07BNDUHvxZFfOVWA9ObfAFRF
JJVn1/I6AccGNwZ8BfODB2tNu4OszLoA3687fj3ca5OMqlLkLBDeQPHubB2pUlpU0MY8qth38UeR
4HBZqjBbMjF7jpLZZLnE+uMYr4MYVaPZOjQXlSn5H5k/tdNx8C9x8toemz4qIbb5eaB0eGKxx0t4
BNWK9/zGmvqLZ8oVT1IHw+WvqZud/UVXaHWac5OK19RYH4mPYk6ef09ytK4FbmY6Xz+sRZMz304W
dWYMFZ7Wn4wfkbditd6QrEZwLfsVy73/T4uza09rVKEZNP1nApSusmHNS2QRZzfWkq3AopQv5GGu
Pkg0lqLQBUEpCK2cP8gaBdBtD4NKfB8GSLSaxsIkXluOoCmgAZfLJqGV7NxAlOgRdNWGozDegHVn
D9V9jabnhWnj33K+HE+NzNZG2KG/RAzHo2RCwqJ+RA/Lc2F3N5xPNipguPwq8w/uZXG5t/raDJ7a
ni2SXO9ZCfLbsYH/6LRPKvr1ONhSPAQPSMlAH+rvQgM/X+eQUERwGUFEEE0uKgQVYMNYPh6Db4bP
z0gEl4dNFIFRGKAmsfuR24HpVEtHNZ/Ei0n+y+q8YFBVKFrOsvFokNERqk1ZAo+IyqIpW3IfZv2P
v8YH7BskoFAle1l7lYtqPkyCjF0gvXBZGsEt0GQNUBTdKPe9h94NO33t3NrixQ4mYiztz+iuWErd
XBvv6beYbY08owijyvKRvcTIgK70VQz+kLInSKDw3E21nZDVXvI7r545p1bnvlM8IezTyzhzuKZA
BFU57tYY4KwUHvWkJcfm2uo9Madxx+fkIBcMmTaQssa771MByFagWmdPPs+jd6+lHX9bSlAtDXB+
KaEgGmaJhmkFqE10E7crN+GuhitKVtFgqSjTWXAxrp1Ap0PkV5iTIZY5mbQWQ6TSndB7UfAcKwvH
9uclf741Tk3MXus1apEK1CoeRUnwS409UNSNT/FzUm2LqnbGqXTCYgCfw0drnFWg29L8GfZ7NQO5
sR09OX0FhsJKx8rNaztowE8xNiXzp/KGmLepRBwabsVwWNHBa+InyG7pyU6R76LuKE6JJ+iq2+vy
wqzNalb+vQmBdoaSKd4P8+J4gXVqETMZMYca3mAzgRHFc/SpBaQ0fUyR8R0XVz9f3Jfz+JfN2Tme
pF1XTphHAAZWoEKhug6Z5cWs4AxN8efQUPiP0Aa/osyXoKR19dSOMi4PyZ68yT9bP3TJbWeLXuuF
dzWKjgQfcgzIbSXqoozGovXZeuwzfUDns3wMe4dsSg8dPq2Hbs8MPXg27s67Yg1SzU6x4u2EkE6Y
W3m/8GyvbvqT8c+WqyCFTYls4rFPZEtlbzRacCquPsaTv8/tn+y4MWsbVWo5PXB8HZV7IntmE7pl
SV0RF2lJsY3xx4IHcHWTn5icuRldJFdagUllHxwxy+O3dEddTsnAPY3XhlJHvv/a5tIszhcrcryS
jFFKIOiWGtqIm4XHNOuN+bVOP8nmKCVBm+S8freieawJKj+cub4RfGzlEL1rlmSrKAJFeBpNUyUu
h6YjLwUMro3t1PLsCSZEi4OwULD5Teiu6CveNknW0GBBfVyMKOpiop4v+vOdjxECLQbcsopKrrlL
oyKnUbem8fnaQxsJsvSJH6xEL3fH1eJt/nKxGBytgNprHMxcnf18fQ4t0gDJlL1C6Df1NA0539jR
7zu7BFfTzjx1IyNRtMT4uJxSGIWqzKdCBvAqs02XdQqUmlnxWulojq5Xqvbw9XK88mI9NzB7ZtIw
1ejiLl7rwmpToOPRSQX9OJxqKTJtv1PsPSuO5uvTBCgaHhqUk9E+p812gFSwNif1dERJlYeQ9Cb+
/quZA+eZX225aF926H4DT3P5/M7tzlxudN4ridpPxym6HxtqBcqPOnr8ejYvbxQw8SmtjXIK9BDO
ntaokHAcEvFY6L0bV6XN0nbbT4qLhNytZsT3TQQhw69NXnnjntucPcC8VUuliMSjiqKYw+imRwUy
KtpjtgXFbJfuBQQfV9rCIXZl1ZiSCNqdgQoIFRtwNpeIUpukDkXcJTQ/8LlF8ki36CNGIC30lhJt
V54caELIlygG0I8X0R6zzuux66RjxzZ5Bey/7iXGwpPjs3R+kpgA26CWHRghFI+Is81ddIkQomX6
KGcPUoCt1soLz4mv6gsDiASiigPqRgqZrfo8ZhGngRx7iM1U3V2g+XG4A8TE+fvLAVUwf9mZPRms
wBSaQPJRkYDxM2u81HiP98cYOulP49fzgZaT+7XVy1c3Zu/E6OzSU+hMiHS81IrkWaK3EQ3sQEbv
gbAnFf6XbWTU039a/D9n2jrNv/4b//4oyrEGNobN/vmvHf2oi6b4yf6b/9p/fuz8l/51KH/kD6z+
8YPt3sr5T579Iv7+n/adN/Z29g83Z0BB3LU/6vH+B1R72KeR8EfBf/J3P/yvH59/5XEsf/zzj4+i
zUGLuv8R0iL/48+P1t//+Qey8yeTz//+nx/u3zL8nt/S/MebYNHm//5Pe/F7P94a9s8/BEn5B4hY
CHBDNxVY5s98f//j10faP/TPO7KiYUshfIozKi9qFsGy/A+wAWUUNsFvR76QA+eaov38SPwHEhoE
jZpAuuCEI/If/56B21+r/NfDwYz8+e//ytvstqA5a/75x2wvoHUWUFVUIsCH5nyy+TFpdGifimmx
67vCr/rOysU7o4gdA07XydRcMTTb1b8MwRKi4UBLXojJS0kdpm1Y7HLET63WrD9UTVgo9+H76WRf
/2kCpc+YbPgg8xq3Ma5YVmfFrmHkvTDbRy0l97QQnsMY8u5G4y8MaH5p/LQHQgVeMshX88zuuReS
VEw3WqHYjVVXAhFbdmHotkEjAq2SCB6wLYKnKqz/NpateYzLoV3hmqag8UhqMtOqiZk7cikmz01T
tncN7bDSxhaVGWYteXolm1ZvdIEVibg19kZbb7QwGnGfYGrqplM3PpA2zx8reczv44jGDwLEoOQ7
InV5vhLHienvSczEBOd014dOZup5ZU3QKm7XmRlO8M6a0FC+NSQt060ul+l92lIVKX1SgvEnkSoT
LdaU43tPmwmdPqrZvIugLK3TSItdUEQIs9ugKAdbkbQ+tbIxKxpLkwt1D3yUemzNqrLMqSVrVPhn
TjYqAmQN88nNgrx0x6yW/TIoxL2EpQc1SaqbflAo6pPeqPQjK8Jir4oF2dCsASdWTwSLBWVBvbZq
cNcSdPxmN0zSy0AE2rpMIBFxuqzBVUtNCnOVjWos2IDrdJE10ki+rco2dhioLB+sZ3nuJEzIXnFV
jUW7kxLdQc6eaRaNM3M1aXJ/KFWQqSyJUmQtyiTLdyD/VFuqtL2byYG5i8tUe6qmrgCVauzE+yIN
+22M2IgXZ4TuICIl/gTXc9yYNZteGplpDkDGeeZJ6IF2sZ7YY9uF+V3c0u5DqFUChnOYZ8eEaso+
E3RyjMCqQldhE9BX7NHAppVeo7yLggZjD7HZtpY5KO2q08Hbqe20NlINt2HIdPRINkFNsFm1BIyW
G7mXKdloQTQNHu4pYvdASZhEli5nUuRFcIY6pyF5SQ4K9AUMQJOU1ljBV0ofssJA1CLqoM9jjSbq
QDytGLNylcTpBAncvDN8JWjS0Ir7Iept1rXgwmTSkAAGzSaNOiEjYAh1U5JPeH5hX1mI5kT2BKXZ
+ywRqZ0lNUggel7fpqpRrfQmByjYAPypMtPqQQYlzErqCEXqdJD9oBuK3m0zkCinxPwOzn39UApM
3FTlZFhJQs1vIYLg3TfQn9ZtI/SjpVBGfaEubsYqBUGWSKlNEhCfKmk/DMmEwmWk/gC7wv6lCnqV
Wq23ArCMrJq2O3XSoYA1NKKja+BYSXVa3wfT2BxAxOp3bapPvmkKiIb3vVzahaJ0j0OpV7dVMPZW
PQ6ZV8u5sRbjcrQjWQltCO6gqDvuyBYrL3jOgSPyRDXqXSjYo2FbHMZvaR5GrlKIud2XZeCP1NA+
gFGLHXlUKltU2TPVi85wCoDG7nq9LHclYoA/GcmJ1xdh7PYsLJ7TUYLE7NhVrjzJpisYLVRh8yiX
7ySxNH9qjQ4adF90/a4y+noHWdzU0aVAe6/BhbciJZEfBFllNxJpvo8B1xBQxU0C3Nfz2BHVrfvm
XZtk2dFYJTwIJBsiq5pUhHv7AN+votAQnqhkaSnqmak6tG5OjFWLylYHJ/cBxCHFFVPpfSrizoqx
UlZVKG+ZGQNHZoqZJQfN5HR1s0VH1kGQkB8aiIG3UgbIQ9EnpZPXHZS0SC+5YZ0rtgLKlT21RuYw
6FdBvE15TtTsAxA0nnIEYLvq2+FxzFm7rusB29xMtNUIFsjTWOsCYC1J/VNkRrKT+jDeSEFTrOuw
nl4DSKfYcUfJC7QDIyvOZcWNhnpcp02IdlwpSDdmG6jvQj/JuTUl4U+zTiGKQycQZ8A1dCEj8N5X
2lsmBq2rITvrRuGY3ZYJo/j9IKzsEbqEz5Mit4cs05tvJp2UjRzq49MYVoKF74mqp7LUffC5oI1B
MvOJTW22FfIp9Zsxz14xH9Ij1WNzlYgyVNlBCbslchAbFox3g5V22NxWZZaxYSsajhc7Tqu8sQdw
sbAdaaToFopoJnwaCmFg58kI/fgCKupWw4zpXkIY8VuqoYhCHTsFT0SWa1fOOvkBbb4UpIEcj8Uq
R9Ldq0OaHhQ4vYUFZcJRc2guya9hpkmDyxFWzyYaG14E0oCHVrNC2xG8a3Rb7dC5kTfwCyRNRNM9
UanfdNK0iSTA/iR8c1tqAOPLIkSe6lgynVLON9EUB35IJmaFxDjQvkgsoVfWTFYyuwYrzdfINNii
ET8MEZGtHO7rZmJBZONIQJ1GbziYo8gOY6m1ClEGP0uODpJhQv4radQAC6vr7bpqtEdUeyNNEtOQ
1s7Ux+iUL5gBNKGkvzThqLqNTtPKyoxSdZRyuNOlIrsljZqus1a7CRIcH6k2an4/hMYmU9h4K+hN
szGESvVB0wsOSRwm31nYjzvVyBQ/RCzZyzX9pUSg/bWERB+Ih3AhHrXMlG6MpE5uWjmMJ6tBzch9
ClJZuGlZUj2ScUwOWhr0D2UgZYdMifNNLGfVLTZYWlqyWjYd1l9Wl65KGbZBWEdYtjioihsDzAqX
iHRyjZ6hyrckf7MTG+4YGtLAaEE6CO216B+e3chJNQYFUbqd2RnhR8ZqX2ji0W5EUdhE1NSgBoai
qsbEJg4LOVylIL65DeJYbyOra0chefhe9l0c3OiqAlHyIeA99xFBiU8bBdqCuzova8C3NXjRFUr9
0ToFCurs27I8QPZo1HdDKzhm+EMTRLAoM7vH6YTT3laDD+zABzhxK1AhncQAIL3DlqN3YQUFc+mb
Hj4PeoeLl+n0UrAao9j72v+89NzRVvFJZkV97WWBk5TIkRzr5i7UenIYGoLWMTUwj0ophvt6Mrql
2+zsYvk5Iah6QGQPbcRouOKfn8SEzRGsPCEWdvmWYaMOEq4KDxxvJa95M87wRtgqhWys6cvNmnjM
Rw7T/nrE83DV51fQeE4RMT8ZrOFZZIByRC1NdYB+lReI5A1u86pi+7vmZyeb/tQzhP8Sp3+vcks5
fm382nSf2uafnwy/hCOYFoO+a0j7LMlBDlFyRuy2GuEw1eG0MNTL2xLCKycjnV0thqIttSnTd1n7
EeIVqpTfvh7NjCzBN+O5gXmYQEE/bMMwHJQx0tUEhx8BaaDgVMidjQz6sfmi7u+1BYSuVJRCAdmM
Qp1ZlQ7B/cwUJmOHM+DnqMnwd/RGR/B7CFZIYTKrLWnuRJ0QPhYo9Fl/PWC+NM7vhhjviXH5/PEJ
NQHAsDV24JfZeTBZNDNWoVEu7ElpVmb2a1p5UgpRJdRizINxPV5llZyawDCupaI7VImAF8ytkqPo
vWpsIX0Tw+om/JsRs0+rXB4FirnApV3UPxU96XDxFXZTJHerGNPsmGWpLWSaL2/XaOVUQGNATZsh
XYTlmjaThb5I912QerKprjOhXQ2aCJpo7o9RsGDtynZDcBE0i8/iTbTenz8vUw2hS8SyfQB0BhPe
CwbObNPZjb4QM7hyiefFh38Zmi0MiF7TsKfZXq06wReiUXvPc1F4GHVSrXHBNCxNqAw/ALvWVkkV
uVERqQ96HOl2EPWCaCUEwq6ktFNkkJSyk1ZmDhaohua3tapkx3qSqd1KMgCuoymhpL2ixwmdQl45
5E1hl2kLCaZJK/HTRqtuRFaJdon6jGGsUbwcV7LiG2I6WVLRkLs8H7PnqUoSP5KmeuGAnxdt8FVk
8mQqx1bhjTef8jGsVU2tsj1L1O5m6ki1YvAvPUOop3ul1mOAY3WW2lqoyJ6OKmgH6OP6JiJTdJfG
DIq3gCNDODlPp0OTlZgfatItnJnQtOsQWje22YjsFmAseYOgrOCbYlPtBjRh2n2klulSeOZyw6Pa
Hq4GBoP23XmKqDF7U0yVcl8YxTvStU+a1C5s9itL9MwC//zkjYAQXQhAarnvQ7OywkJcM1J8y9XY
z7N0oZTlyullgj0B2j3Ggh04ex3IAkm1Lqz3pdFu9RiKPWH5kPbG3ddnJNIGVyYNBZTocQSejee5
zofUKL0odG21F+S+cbOUuaacHLiOz+2Yj/c01RDdyMdbLc3X0cDuqnpYZWqMdFXR7cYsttuiukO8
PvWMPqGO1JTo99GsoBJuBDgNSqAeqJiuUyntLKJCCg8lSIgUyC3ic1kLYKCRvyQjvaliUJ0pzhcl
qxxAZg+mkD5mnbovpdBLZPm5mxDLAqM3tiYz2yF4peB0UNZItcauIgPhaAIMjmBX/70Pp/tEBy5A
MWzcjNZTKjzrIVkh6LUR+84JBCOzAEeOrSLv72gfbWsibeH4PbeqsG+G8i6dlMhSwm8UMuBtENh9
2r/KE0U6t+1HXNxF4zB2GgPyUJzsKhiQgWmE5Eaoe2gsKT1wxyTEbRBCbLKlG9F9l/R3pQAJNNLu
U2Pcx+24QgE5FLsq5lXD/yPty5ZjxbVtv4gIRCteabI36d5e64XwakwrEKLn6+/A+96z0ySR3KpT
sR8qonZ4poQ0NZsxxwiFHRhkr5sj4CZil5K+dQolRfgu678b0u8DPXcw1ngU4CczIuNg1enPSGjv
XT5W9pC2j4lKV5zkHPHw5RqmCRlMPABnexV4WbGQyJgO/kR/Qqpnc0CDS+3tPLBVNzxwL32m4gHN
BdGAwpp/xtxufXADJ94aumrpIlz+kNmdM2sl1I1q8GsJ80ektivjj9loK7H/opFplSCdQ213PoFP
lUTtIwWrZU9SjQc8/AXk6kqAt+Q8wMajoBAHXoErjsC6kaOh7IQfIJ+gqWln0j2PKlsGt/ftS720
mAtDc9BfAXL2vJCFX5aBC6HPTWc+xmtj0UtuA2y3BHmBjGbHHGmkCMliBS/9ktTcsyQAGfuKryEa
pod4FsFhOgXkqdMLhUbKzDeZXU+1wCr9OEcBYkszJUYk1yvUC2gynDU96v+mBaAUsWU2B3PgYAMn
Y7sfipLuspAYv27v69IHnF5KwGL1afx82vcL76/kKFiASMdXrQ9VrZ1RDz2aMBDKr+QdX3nVfN2X
hmZHPjWVXGK97JsYBzcAFP1Z+T0Do8yEqsyOzcZ6UB2fSi54c2x6moYPVafYTLQQyp26j36uoe2X
DhQoPAH2x1gZYqfpMFwsHPT0aRJZsm/1pY06sp2Ixy5cWfRCHI1hF6SaoNxA//SKD4GlrKWgU8f1
uGvkzkOXyqmCwcnlLfoa3mAqtlZS6FQ0K9fyenGwayGPnGSnFUz6f19cGCIWVKPOJ8G5Dn+IbL96
V5aSWJxjlOswCAhixDl2DYElEWFU+kGuxKWjdhGqWBW511RTuALQwozG6KuHdboTUiB5SUB/qait
0alggzFGgFwU3UChCdTtoM8HoUKenZq2XhsMW7zTFz9zuo4Xnxn6C7TXu9KXR3YutQcm4pfbF2jR
ABqbyOWmpuA83MwsQgZJL/02/cGh8WauQNimDum1v8ARQuyHROxK4HRotDIv9cpPjc7c6kbzJ0A1
xYYWWm7Dy3iQyPUUQf8W/biXw/Y1liW64noXV3jxC2Y3BZpWqYhJ5TfasMt1MGUPawi2OeLk62HW
oRMImhgNdBtzWjdU+GqMpFRoGJXVOYGQBCasNbM8q03Z3nMWxm5LIZES1IVq14ic9r1WQPuNI1ga
w77zaVf+NoJgPGA8dS21WkgYwco8Zfooy0z8zN9PEMbiuCJLtZ//Dqv+IeMFav+5Ax3yozH0a197
IfG+NDYfb2+52rZyXfuJlLplZuxVmf+M1Dh3lEwcehBclH33oufFK8hu3NsH2ZoWMvfQUErDOr+w
HvPoXCBK5OiG+sjMoy3UwN9Zhu4Agmm6gxal4dZIj3Zhmhpbno+aTVgDtekRqZWVxhDxLovCiyDc
YaO82zsk0z9Hs88ObURyx0Tl1gtq429ZU+UgRga5CquxfITXhReQLHMCmbfbIeCtO2jqX0Uf84PZ
hpItQiu7zzszeAh6IqNjg1LEKJXMLcBk9xOscjIC5DbUvVS0sVsLi9iFSQEQDhhKNB0qrOPY5a7O
aLs1B5PsjN7Und4I40eZaMM2Q6XXNfRYf7EUKdskaWe5AZLEfSEbIBk3WvqH9pW+VQJz2DDO/jCR
pc9q3Qi3DtHBlquQbfNxHDyOpp5TZqQ+qW0T7MchUe6mCrtb1nm/K0hTO3UX4p0XWb9XMhb6VBfF
zjDCwuNma3lqmFq+YTSQrZFaw7aaHBLDcqdITpcLY1NKQrVZlYAvLLMKm5TNYCtKikZ7wLV71KAo
Gt21nGt2l3TyNKksgj0NQBVNpKG2YzXg2ypIu1PZKeWdmaB7uuIo5uwF/7nGAE5C8hP15qtktTFq
qeNW7ddu5yFd1l7rc3iYyAvSvYCmtobOT2qvkxwtxTDAamLCF9V4Q5+ne7zuRiAOGh+9VjfMU6+L
OVIL9EOjv7evyJInBMBkooLA8iAO/t0VjDziGdAZvilDFCf5UNLn239/ydVc/v1ZjBSlCtdjjr9v
kl9VCzHN7In2P9gIGvpKX9FmVWbIwq+PdWlsloyjbV7wLsfHMnA1kizVoHpFzF0UKbIjqR2kwZNG
eDKKQ4ew1O/kgsf7AZJb6MGJxO2CCtlulNZbGQjWrSz36KJCuczhVjhdjUHa96hjboJMNz0pVnPw
Skpkix4It/Oyi72uqBqATYA4Gauheb29kdOHmLuyy7XNysJNEYNCCm40V+hdW2WOmueb0libPlxy
mGitAAwF5AxmcmfFvQqKSTweK5+HGQbKLOZxyKQ6ORaFAVKxSwbi8QRy4ZS+3V7e4jm8MDwLamIz
zGGp8okV2CkUfONgpYSyeDYuDMySFK0QOTWwsoBnst320dGskj9qGexDYr6qBbptXFb+ObQK/JkX
RqdVX4Rq6N1nOrqrvspym8ZiY3BrpQCw5CguLczub4XXtdJY5Q8Qqg11cxM2b0rwEUbK9vb3WTsY
s3usqlAsAruwHxQ+hBEcE8CPXvxWtcYmVefx8hgYa2Myi65DQXUNapIA583bWnSQa/Raa7+Io5+Q
HIWb1RLoRhJkGkm3Kyy+Nhy3eMX+a/BL2/Lia7VJWo11Vvud9oMVm3B848VKMLR8yv9nSXPaRRFL
Vil1tY9RP0UtbTNKvdufadEAGB3RdgQQGADC7weOJoXQUScE2OhU898pIFb/4u8jZpy0GnUZSdL3
v1+VMY5x1fjp8DMedkGjr/z9xU9gqFPeDpggwubvf1/K06RntPH14ix08LOSewHEyu01LNqYMNIA
SoP3Zd6rDNC/HIu48+sQUtlF7Y06PygILP65lYmjEVDmqSQyL4owjeZMkWtfEO718Y98GBG2fdy2
sfS1L23M3Etv9pJsRo0vWcn7SJQ7y4pXVrFmYXae8qyA1mPW+AVYqKr81MfDysdY8l+XS5j5FTyW
cpL3tR80YlPX7T0zg5d20psDQND9F7sFpYop4UFuO3/b4hqVILNr/AGLSNmPKFybx17cLIJgjeDi
AU84O7x939QIdVu/Gn6K+p6oKy546dxCdh4gfwWsMyi0fb8bxJTqhEu9X7P4I2HJrouipwz6g/90
l0D+DzTB1y5BoGG2iKKPDT6Yvd8qhmMYey6tUgNdf/JvFuZuFnRdEKyjvZ/sGwaCFAgEqUfrETUj
r7b8/HX00Fd8CR7XNOuuv853szPXZWa8Aydu7/O+P5gxv7fQHry9ddcPFixMlGrT98f8wuwDSWEI
7JjV+6LXMMwCFTP6qbWDwxQdOJU1T7wQ7E7WkJegez41Y2dXUx6AWZX1wW8HTJQoAA2n75K4p7Fy
BMu8baSWDZ1DaAGCOx/I4RQShyNikBGNTExV1Mlz2mWPgxrvRCbtzeSXMJDdQCiwRmLrJAr5NMEJ
YQ8BQKI0M3/1AQJcucxXwpfrM/19EbPrr0hIJI1x8IcekrOY8NXbk6683f4s15Hfdxuzz1LEJRdK
iM4E4IgdUEFIdA8cazOGyFOq/tC36opTWyj+TCYtaBbADVxj9zFul7SWGHyT2MNn9ocwyLSD19Wt
gRg8QsT1P4Sra9PY84Ej5D/fzU5X4CKAUTMK4DmO+ES4aoagmRlBuAKFO3DN7MX/h5LG4k2+WObs
CPZqKykgoPC1RP9DDPCl4Si2Wb4BQuB/u6Ozg0JF3xZsai81jv4unuXeVT6myUnDbb2U/ZyIzVGT
WXkxZgTdExbn+4bOjs4QER0owcGPX1sIpUL+sfb+H1E8ATpHuLHqjA5kSrbNUX4LvFVt7Ckr+Z71
ff8Bs6yP1DToVOxw/zsEqtDJz/yXci5PwTvdpZvAG1ewHYs+8uKDzpy/1unQgYW5XAL6WYLAxhqb
8kI95duC5vyhZZpwtBfgI9+LD2N0QoasxYYE9RcBxF110san7pw9hC75cdsLrCxNm7l/OUOrVuBd
a3rhiOKesrXQddHNAJAIOQhwLZnzBoUqdM4VdGIlKGWPjNpM+qsAVR/zzuXZawuFlNsLWrx8k6wM
+qATs+YsoRVcNsOug4/pTTcE+jkIB4grN/siSB5vW1raOrxnE1+8BYntOTwsDoUphobg5SzdLAWV
+yivrGXRYWLbAECDnwCbzezg6WnGrRjI/+CueeV/ADbb1DYwRQCt3PUe1I+39HHtbn3hROd3C20U
RQVyGAHHPJcBONMcqKn4sTZK7xEKD0cZKqGnTtGCjZSib1enmeambXsX1DU5jpakJOAMEFBIzVAV
wqhJeTLiEhqxNWdbNWbGL72PyVbSkmgTlGbqqoxKD3UlMCbfp2B2UVjjBEZsbMZU1/Z5FpUPTK3S
I3TXMZ+Ud+0j4YD5VDTWtgBrgEu0LYe1GcsZjT2cGqKFSSIIgCJragLMDk4vCZEBQ+QLary1EeXv
Zi3Tdwgls58lvsMxbeP2DPRG4cVqwd8zTb0XJWWb0UyKU14l8lNpQJ1cTdTiFcBg4EzrLB7cztCC
TyNQpRcB8eKjRkZtq4Ud+5unXPpMuyD6bBpoeoysrT+YOQy/b5/SyRd/+5wQKfkCEkIOBnRyc1gR
DwHdTsPWR5N67JygM7u/XGpMFO5YBTBYH4afQVtV+9tWF99c1OUwrIcaCGh1Zm/gEI6UiEEDAKM+
TfozUNzzADx3ASPZSG70smJuugjfVokX6dLc7B0sFCbVDObkQ5VPL9LgVZiw56MbbMJT8GQN3vg6
8V2Gv8pf+d+1B/HKEwB5jUk4TSeoTGO0aHZNMWhfRone+VaG6kKuTtMhUSi2K2tcsTIHRkC3VE5G
rfPVp/S1Pum7dgdQy2gLzzxAr9TN74rdbYtXUei0LCirqRPpEzzqbFkt6dByw7Kg8s0ezFZnh5qX
mFvhTYuJ/9u2lhY3PYEG6Jdgdl7hCPqYia4o/coajL+hHsXvkAEhzj81gisOT6pZoHpCKjqLWzSd
SZVCSl83WgwMFHc9jtjKOq73DCYUGeUTDM+idzA793mXhJIG0IekQ+27NPPXqs6eMM62IiOyZAaa
CMAlo+sM1ODcWQFeWhtG7pMWuucVOReBnE001StP3HXvH07x0s702S5C527ANCnpcuDrJi2WDx3y
dxD9PhrP6mgrZ7C33fdb9tQd9fv47fa3unrHZ5ZnG1myMmqqOveHzjiFQQtsFpdlV+5y026TeJXP
bdqwbw5kMqfi4OHwAU0xT1IZp0alF3wKacH6VW0xbANqnsYdvcQL3TVw9/XDPjM3C2DTCo9ZC3My
T/4UQ5NjhE/THYWKyNZYeWSmdjd04sSy8TSO9avggd+K+slCnyYR4hcy6lXpxqUjBRwB5hQISBmu
kOBpIohURtzPeuuFlblbsuADE6yuXA0vRqP87Axr16r9Z6Ior0WTvpNieJUafiBCcxt1XMmAF54t
CnQ4RH4Bvteg7fj94CUKgL+s5T6hFQYXWrsSmKflqFCZxKnUl9tnbXHpCOLA5mOiJDkv7mhGF5II
CJe+fOibJ4sB1lY93TaxuB4F7SMN2F7jCn2lA9ohNFP4ffajtobMq2j9MmAAN5ai9GBZxea2ucUV
TSP3GAYCheU8CiZWzhJgmP3SwHx2PYSfAG4eo7ZZc9trdmb+oWjGrIoN4Vfl7wy02XKN8kpBVnzq
ohcCMnoa5gE78pWKScoA3cIEvi8NgbSBjJe207O8caM+D72EUetXWmUxxmxDzWUQkwSNWVZuArMt
3USXx1NHaR7bltaLHRoqKVgtsj5xhVboLmYP1qRklhwXUCSQSjR1YKbmAZemNZEYarTsksph3a+o
nkbAd032fvsLLx0oVFHQoIbWnn4VYMUBM4wgE35DMgwmYxKAB89kNB4rzfph0nTlPF3Hc3BYkK2B
JBYB8w6ene/3sZP7wBq0yp/Cn1Oq9mgOsxpqe20GznSjU+4VjMJTu05amdtd3ROXVhLSlgzThzHV
sycpHpR/8dgCzggUwkSQDBzcdDovXqdCStRu0HsfWCPidSopXVC8aE7MMa5we7evwxOK4jjwdV8c
3VcRXsqiAUQjxJd7lHP6HxobvNsGFj4nDEz/w7Qhbu1sKa3WSY0BA1JbHhM6ESSEla3HyJQNnp5T
1mxv21u4uEhb0VLCuizzCuAQ60ERjJni65n4ExIC3XmzVzaNmv5zP/4t/Zhuy8UnYoK0RtK0PlSP
NgVGNSbuGvlZT70x4e7tJS1cPKwE1PNA9oKzY76FwgzGHhP+fsPvtQIax8RRwFpRJuWKO1raOhD9
ANr7VZOf+9ZYL5BClrDDBpBIyFCujbXhPc/kz9vrUZcOHdCAkMEC+BIir7MgD/lOEw8A0qpZq/IN
jQg9lnpWPfJaNx5yuZQxupNoHhF5tpfNlHgVL42XdrBGv8kzumNhI94xcNpCjrm2eqeJTAq6P8El
ty/azBcJOuNIXWoHkTF1aJVmm5JS8dG0teU1KordaTh+Eq0lXjNqYq9gGMIbA5ofVDlX/F6Wkm3c
GuKTJX3t3F799eKtqZkDKC3+AdXMdGEuDo4EqpDIGIkfFWAizoKHNi0e/ncWZjGYPta0BajTr9W/
ah3Z0fB8++9ftyIwniTDVWKOWJtESmd3uimgemxhn+QHkDiI91jYkyTqpEMXPMv32r30CMKKO/o8
xZnQpHNyLzuA5gKqKJO0+T9Uyp4KHNPP0VBHxG9Brjo7TqUox7TQFb8l0JYai0OK0sY/vhqTCWg3
AiUz8bPNqomDXID4X1Z8DfQUkEWxNYHzovzT2aJpHdNgEaD16MTNs+2opKEatKrPusIh/W/Sq3bP
15RIrv0xjKBdiUFqGT2reUiYqzLmdoni0zKuz3IeNaFdlI20gWK15URRCzldgKZXgsSFQMdC9oGh
Raip4SvNDz3m8KFmm48+NI+GTR25EJm9z93ENVTb+BE7rYe5TIy10d0AjN2xWcn3r2dssbN4FCa1
AUySI3/9fuf0ZkhIq41+KOr4SKRo3BlDzp8rpYUiShx1tlS07NgNmbUN5Sp/zVQQkgRl1yPQUU2Q
WiiYRMIw4Mqpuq6Oo4YFKB7SEsgZIzubHStDmthDa9nX7XGTQQ39zyRKS3O7OA2QA+3vqn3t5Nvi
1+37u+Tn8TUBfccw/TRZ/303JMzvNykdfVQ4N72MS1pZG4kPKw/ktZ/D2lCVgCXAjq8A0YyARjxt
iQ/pxmEXl1HuqVLxcXsliFTwW7+ntzjOFoorcETgWZ3vYKgFcUHw3KM6rjsVKWNHFuSRBaOw6zL+
mWaWLzHzoeLhg2RajxLOWUBlv2wVpwP+vCpqt65kx0pbBH/MkTTTzlVjX8U66EUgZtN0gFj9yNHh
DcpkU8b9gxRmTjQQm4LFIxHVTqnKc1OyuyYZUL6ukg3GYpwhKwKbd5gS0bpWc2gwPLXKCEiTUf6W
a4zQldZTWAQbeBovH/sHLR/Og6lChTg8gh9KsjPJgKR7dSehYR5G3FHB7JGAxaDVU3ck0XGkP3jC
HSaFjyBlAb8F/FJtvGWd8jMQ+VlS82OqD05tIiMDNMXWe+tQK7hiJWnc0LKO5SABA5w9ygzXb8wA
wS0eJQm4tSQHgULU2BzaS1ZjvCTYfkzXl3el1hxbDEoMUffatTipZXLf9dmdLshTU0quWgjMnCnx
HTZ/F40ZpFGGCD3oqHyqOxDXGnHenBqASwJqHXo5cdo83SHTKG1Vkp6AA3qywD6CeTJHTkHvHOY7
PW0fLMvKnQpwbbBAS9su6r3M7E6dhDpaqR/A77XjnepamWnLYedlEOeRKftbkf6uDfg7iDbdgkH2
Wc/tNNdtJcEW8v53PDa4+Vn7HFf4FxYEb1WsnDIJjIBf3Eh5QN96kEhj1DB2ixzFA2UaqzXUYzFq
ft1VG4QubgEqihihRtmLU9kETh2UDsq1O+yUk6TxBjQujlmGHuHBBhGN3bH2gP/fMdTB0iPJmH2X
lIPZqR56+0jNaVysxBoL5ZjJ8VmTBjUaHqiAfL/qYT1CtLWT/WjfvMZH9c0CIfYzCLUPygZodhOk
ovl2jfeQLN3JS6PTf7+IcEDpqLXWKKMtjRnFEznG225jwF7srgsULj1nl7Zmnp0CLlbog+zHZea0
hmIH0gMwDkEHzou1qvE1EcnXK/LfzZw83sW6MjNv1Bhha/gafwSDXT/HR3PHz/Rec/UtLexuQxhG
vwZXcSmmDs7duij8tev+/j1nrjuVeCoIvmfltW7pM8gjoGZ5mnoP8UbZcQeEPO6ai13wsJc7PEt0
iBG0PMcOj2dZ2ATaw5j4gggy3RtPyOpS2ziz/ehZrxhOelsxfdX8wIYj4ZkCTTTursQZek3JhYyD
pG0jcYe430xPSnOSDfs/6Iphw7NdriBS34rcA41EH0O9ZI1P+Tr7+vYj5t2JjMUjCyLiq3AALSaP
g4qBzU7YaSa8lfVeP5nfTc1uK88sCO5VBOtVIX2RnEFIkPziHvrymCIMZTv6uwohWTM5u6uKHGlV
A5Ng3vI0R/P0N8n5PV3X9i7dxKsCAtezYN8/6by+34HcVZNkGf0sfUMxOb5JnfEAa70tuWuh7mLY
N6UpiGcx3neVOFNM95mSkH1Fx5C7Xcf2BOaIoPBZal4Hcd16m67q1S/d0Eubs+vSow+LQR3Y1BpM
SfYYs6jzlJz1IFubkLyeBZ/8ESY/UegAHAwA/u/+aOy0rpEtFXtpvgNboYM8/TS8oOrq63eTTLGx
AdL9BfMqmFqp7yT3n3cHYR9z04DRYarsqleDTlGsIEPEpNedCMC+T9eKvQvFue8WZh5XIoFMg15D
fAx395hv2h19orbsThz04UZfcXVL7gbq8qBUwSw4wslZZm6WQ5zokobrV+/zc7yNfOLJuzWVy4V+
PBZ1YWaWnoODk3NUKJA9j+H/bSIH++Es+dETWlC2do4d7Z7d/e4dA2JhkGUJ3eiu2Vmn5OfaEP/S
7f9qGBINEcIVhqWBNEyZhLLfG1C+BVmlNqzBFpe8J3qGOKIocKOINSuv0pHFpE5HnxnyPh5/FGBr
qNPOCTEtftt5LgUCKN+i8AAmQujYzQ3xLBZqhZfRQAU30G2RHkj5obYvon65bWnZrfzXlDVNQF7E
AXrFs5DhEW6cxksf+/2ES7McoDLF1+daD3Kuh7Anr3lhcfYw0E7KII4kA2uUbPr6nOeFnSnvcYrM
okfykhPMMx5Zn6zs6VcmOM+uFCgpEhCcofA//3ppmVlp2BMfWL9J/xXdw8TNqW15+afusbvgVLrD
RttUZ/5SvA2Qk0td5kqufs9WSiOLMeXFL/naoYs9Z1WrWrwj/nAItnwDGdr9pKuj2IABrsqKLD9S
/13213+/MIaCfCgUSfa5NYjDkKGEaBRauYFwc/eqq3GyJ3rWu0ahEwzhVIP0AgXDYMdB5tvbt8/a
5MKvPgCo5SZuaKgszAsXg5SabYcPULeWbUSfpVC8pv/9b2xMyTqSLTSLZzdHTTSm9ThcorY2hTLs
RjqeKCh6b1tZcgRTbQvAsgmoMC860FItsyxQfRR1hVvGTbcNjdZyQYzLNkZKjJVLuuTZUFnWiAwQ
ASFzdJ5S0jSPO83neoQJ1PcE+d/t9awZmL3zvEdmHrQwEBWPdVuea6Pd3Law5NEulzB7jkbILAYG
Hr8qZUfNPMUDShr9R4CIQsJc1G1b18hXeJhLY7NHqcw0aSSNNjE504PCk+BeHRTTbUDqe6BGG3t1
2YI091OKpXOW0PRMEjVyqzLSbMyRR+/N2OZnGkWUuqqaa84AJ+00jaK6Uk7FysddPEsQAPlSEDWv
ymaZihZ6x3XfkO5z1EVkUNhS4azuydLlQzvkf8zMYmPJyEuFCd1vN9pBcehfiHg6YNjZTxqawsnv
xPZfFSqB7kcnGKsCQGDm6HWzG9K41nAXCcd3zspuIwX1sAmj7KOHTOROCpNuGxdU89Cq7O2uHFUb
tTtUcY0obGSnDnl4lHNrjZFq4bhPMQveIFQMrznnBoPRPgvYWRi/kRGB1XoFibzwSb/9/fl1kqKK
WjmiribaxvGTxf9mhdeyeOVOLZnByIYGHAhIH67QMGbSg6kDw2ZB9hmZZyx025imHTV0xTus2Zld
J/COt2D5Lc56DMZckW1GK9nrYeBWVPVu39zpL81eCAxMqmC/B7oFQcJ0iC/eKsYw0IwZ3rOQNmre
f6CVjTK6maRA7ULZswARPBXpj39hE60QMCbBkV/R7UtdovHaSM6DltTQts2HZq/LYPfmpgLeWNJY
7zLNRWB3o/F+2/JiQUvTMeqIqSuIbF4VtCQEkuCyxp0MtuAnP4N0GJQljkCSrG3KMy/t5GUNObxw
9uVLmzM/IEt6gh02fYsekrJ3zShYOZVLjgZNTwgpgf0QEr4zT6/1qZGKUfU7o/JpFmyKiu1U3j3c
3rtFK9SEfjXYDSCaNLMigTc15Sn1BcbBd8zKQHjBcgVpsSW7ty1NEcPsTAIaCzoD8NMi/Z4n+WCZ
k+OwMjDxFe+au3o31ROU1a7O0npwhwFHAZoKwkIzXylCVmZjGp9Hpj+bQj+VYD0PrWrtoV96htHH
QD6ItOJ6fJSXWlKgmHtOkirep41cORTsWh5SAOqGXbFJQMV3e/sWzhvCFmAsgfIHdHQO2QNcLzPM
ND3XIHrbyoVFhJPWdFjTRFsyg8hoAkuAIvUKDz8Q1OCJHJ2Z3tqIPW1eftxexxfsdHYOMD4A8TO0
M3Et582ZOM1y0hnReSoEozOT7hiEP8dfk5JWP0kNNyew+wO8vCaNtHD+ECojPgI/KoayrtIWpheY
K43Og36MddUB5t3RotdAvAQCLOY1+mvVWoKy5PAvTM7zk04bWimDSS0hXq2CwFsim1T91aAkfXtT
1a/08mpXsaeIEIDEusJhlZqWR0qcnPUe4obIxpDInJSCHgQYKqoh20FdJnUaXqFkQpkXyl6B5lAE
hnkr+gXidszCPg/xcxpUTqoLhyCXVLLfGelsFRGmIPemlNs9vAOkjU511x+4lG7rtnKzGi0TPjyy
ovkjohY9U24bGhCreYhp4UINt61pbpsuwYyUiZZMre8xLvFmgMAbk2Kc2KXM3aBoNkWLoQneJhAU
Nj+ROn2A/rfYYFT3AMItdzCt2EaZN9DvwVqqowfXvkSy/gyK4CLdgZ9229eYfpRyB2Imd20D2dO0
t2ugs/L8VU4kV2sOOkmcLG2dcMTUt+SUQ+N0pLT7CjRf1b6hkP1kL2ra2WPkQ7YVzDKugKSiIoHm
Ec22IFPdLt6L4VCLnZk9k/xFzh6l8EllblNRlIAHl7SZpyNCLsLGHXh6jCNQCDR8C8pIB6HdKegq
W82ql6R9r1pIUg4fTXMvZxDc7SxbTx+G4FesQOGiBZVotDGsEoTmplt2ZF+2407w1mb1M+OgnNQH
QPxyfL0TqV7NqrRbTcZPeFGCu6C7V6H5kcU7Tl5pd89yMH/f6SYkTwO7CD96/SmRoRgjNa4RPgf5
H1DbuJHWuwgSAfXaTuw9QtXdoTGf2jpwWVJ4pNCPmTiFQttCW2BrUH6Kgwa0N51dEfUoR38VNd4U
FMQorLa5gpGAfLClgRyzoPgRaBjuTYzIDgcIZ1BeQz+HOKY+vvA4AdhGOeWih+YGP/Cwu0uZshHt
AGUd6THJY4zX4dxwfqrUU9Cof1LKQQmQ7Bkf3AHcCVQqQPuPQEf/ncn9c6dYW2Yxp7B09EozR+pH
G7hHsLVBbmQ0MCgYvjXNq6qfrASqJjVA+Hn0llrKEd7V663Uz8SAE9nqNhBEiS0z8JViVvq9STt0
YEFvaXeiAkjBlHaAF8NQkqNLp7pjEhpOJ9J4W+RgPsW87O9O75+yaDirSJ4rwfC7Kwi8yntiPjdp
gZvGTlCHBatKzrcNneAWaKJYPSRgA3kDWaId5oRemXKC9ODvVhgnrcr3RWEVTl6oe1O9LyE0wusC
cKjhTVUqMDIxV41l8IlNR1e+wx38EYTWjqYveq87UXFiBNTrCcZA8fG08rmLU0DGoF8QGXan3iXU
cCNRH6FFVDukNNycGHchUw8aFGdkmtmK2kGXJtxF6egy/Y/F+32vK67J2yPIr46G2rrxSHdjo9pK
WNtW1UMPCdLSPfMqI0RzfbQjHWCGqN028SswtCAdLjxwG7kQLo1p6LQQFShKzdFliE9b1qYGmQEJ
O5C0Qri3rO/jHOIi+qvVvoV1sJ9YnFn5mUFuokpRauOlG1gQdS7CQxLf66R2DDCeRknkFRboo1Lu
C2A2pI7dWw2C4WCUt4nC96C58eQAK6zQ/O+hOYTZguwHern71MyeNJE/K3njtejxpnK7aSl7Ulry
hpbwpFwYb0DudtAjq/cEoWJjZrTYUrU8DDgpCfNpYXjp2OOqgjLolAZQoogawNxLGYDHZl8jL7a7
0Pgog84dy3edh3RXxOnoxBJ9tiR8Z/xEeyg0OzRNYPwq28pylJn+tBj0xu/c3X5JFuIn8IQC7TcR
lUN3chYPjlyniYnAhqoVoISlHrG9rJXaI62UtZr3oikDYEzwuEKbdA46UmlsdTxIzo18YOygW0cQ
i/2LxUCMYBruAxRkDilkmYgtSWTnUN9o0ABo9D8cwPrbNpaSDxAk/NfIFFFd5FqiMgo5gpHuUJ8k
23AGlARS5B7VCaw1rrwL/w20DVGFISNAQ4PlCixYI2rT0jE9a7UkP0as785DVWorLDVLXwebNiFo
AMhEpvN9WVYPQUH9/3D3ZcutIuuar3Ji37MOycyJs/cFg9BgWZJn+4awvWxmyIQEEt6pn6JfrD/w
qpKt5VPaddfdERWrLCFIIBn+4RtEsauq/l3Wi+dIRj0bUut//+yBaoxm3FRMRuhyMkwiwY6911Sk
bnylL/HGBEE+d8xAWRC/8IalvTrX3fwmwv0y4kkWHkKlHc4tGFFPnIY9GX/Th3YCHqKcCV0ZAMiB
6TxVGOkyRlMVnZxEqiCPT1aqea4G+F3dW0eiO13WYG/+hm009Yak/eQZiZ6UfDu5hjdedhOj1Z94
xf2ZGfomiP0y2Mn1bTdKAuUECTM0+N2+XGQCnY0OnQ3V1Z/LNQ2kxbA5N0lnD3G6PD/dVVlSh2aE
UYcAT15Yz63J0vLMrfFKR18764v+DebORt0C84XqGkSTTtNGgKiGQQ1DWMaXl2oD/q/UP0IvGAqN
DI72ige182dF7+FHBM2IIobOFoyldpmSDogScsAeWgg+Gmb49x9gcHRA7g8YG/xGTm9CrhYRYSza
DeE+BQqLlnCxH+mZMq8ywWFOcgeksZObJcDXwMuenGsdhFwRt8mOezDbW40ZXN+c6R3mWPvsIEEB
/gVUAyBYVJ+siZ95KfryKfS3PDCj//pi++behAcleo5o2SHNPdUklUjN+6yULo0U5UTaZp0jizE5
98SeagC/Ha+CYpEBfDAYuyfPHIpQtJJUaZZzxBNnbaHBagbpkt6eg4ngrj8z1snThouw7A0iXQLo
6uYjW3QDNHv1bttARgUS+Vlg9t0jbElgwDi6gBrvdQ3OfYKvh57BY+kFCDSX1+mKUTWIKxmOY2HQ
0MzTq3ilVBQqBukqHUMnza4qDkIQPC67nPlmdh+GuTsy4aJrE1AbXolEOBC8DwpqA/XWwP8B+qf5
vVw2C0MeggFUEqCZEa81ASH1pdzHl7iot4XcuvDW2fYZkocyWpsq26YmPUgduS6SV7VSDywzANsr
AyO0HGLRgJQvEQJYG9lYAq3vkXuJsC4YKtNEqi6Y1DqK2V21SuVFFhj+BEpyFvXbWHUomt8SaPa5
ObgwuvLgauJp2gv6yEGsVKuRaF4eZx6v4nUo0VWhCl8oEmwglXVha16id2uOuNOI+V5I74Ue36Bc
6eSlfCV30SoxrE0khyjVCFi9524UPoi0u0CF5wII4Jq/lkoUZEN9a7Xv7QiSCHkG9HPRWhlQqrmT
WHLA4gcIbi2sLNzCh9GB59izDTnEUu0CW0pdFXF0CysSJhdLJUvehwhil8xYpAqy0aYP/cKQYkjw
A+iHgE5L6Vuom44gP63OuCqbyJWqB1ST3FFhbsJzp4enJZXfFSUNJCVeRFUdmFCl6xjkvqT6vpNe
cpatNTNCvb+W1jAYgzoXeh94RkTAhcqN4krZcxUKR+lRUQH/Fx6ewQghoKr8KWeYLtau0iRehsJ2
mWm4Iiyw9avBhEdDCpUsWV2pQ0MhTmyv7SrbSeIn6eM9Sa21qNOLEbodUjrshR00uvTQwcFHcHXd
SdyvQ/hCKLrL5X6ZGbVTCRmlX9PRyzBIYWypJNyBwubSiJ6rpvfyJPdFcxCJ6bTSvg6hovBiAzYr
BqdMHjTtrQdeJ5V99CRd27Q9pWs2zLrOBGQVmiIQUexqqUB8XMKl9U4xM5/WpVdk8MKSRGBItdfr
iTukyM1H5dCKfk0q22/wcJGYvEC0hayfLmPppYG0btISP+mRq1UWhOfKUl8xEyBJYg23KGs/op9Z
O3B9uaFN4lYZqunS5EAYQwwchSs92sWZ5SZVMbn3BRYDTyxUtzkxfQBWvQE+k4XZL+BM4cTxXi6J
M+ayR5J4q2B+BJr5KqeoTlh+M7UpR+B4zfc2foxo5nCeKg5YrS6qHYvcMrZp3S2zanTT3vJzfuCs
WXZ565kD1kog5qo9N9Yr1dQA6O5FnLWBsOMl3OaWdlbd6gYcRAgwQtKtWRZLvWr9vJb91m68IWt3
OuovRX/ZQAImhWYmVJq8RBF4HcJOJcMuMHXREu7pCKmZ1ntxBm+8iK2QXq2asLsz+WtmPYYCRqgN
7G/tcMUM5g/qNqMIlM3oJ2x3Mk+BhjoNoT+dDY+8+wnK/0qHVWZiDqBTcAicXvfqPSF37TTvUBrU
693kdIvw1wHFA6dy8jhE+wvi+oBqOxbc1Sh0kx2zyCFWR8rNACNYcPg1T6TSpcnpfW+SF9tEOpAI
GA+rdbkOi+FCQHTDydDqcuxJZFiL2+suNpdm2HoMgGNSjO5gh48kTy/iDv6pWmf+FAU5KFGz5Il6
UXN6C2Ii2qB8yXN6qAhy25pfWAO4gXbh9Yr1JEOwXokLF6rq8GpbSACnD6CPQiAUrTOxquDQAgBH
NVlDGsayEqsIDh4EzQzOpaeE696kXjNhiz2leOgolH94Hij9U5GvSlA8DVp7ZcQCaqDwxuJlGkqP
MH4axUq1Q2+U7or6gFDOo53wRE2WJUDIKH+0ISx4oU6GpHNXddWSxOa5F+43pVcdlkXoL0w1899E
60C/aVNpiHdG3IsLzZCaQ24IFvDGxMtFh4TZmx1KGexkQv0mlLtSdmHOqrgZjXBqDKDGDdeGdgpF
eUVOH2wYXe700tDXeqF1T3BhHFflaFbntHy+yYD0SQQPjTQUjX+z7ZK1KtZoaV+mDSTDMhnFppdW
PacSdm4Q5WucO6pdzSgk71LBinsBbzC8HtLIDEahkzMdhCmsOQl7JqoSAjzIW8CZ/CTMkxv4tteq
2BlRRHxrDBWnC4fIj6r0maSFsqe2sfrrcO674EfXwDTX9IkJfhq+xqhHUbWMdoVloSLWG4Lft6mg
T0AxKPe9Jo8HgtjlNmuj/kxM+13S8nnkk7ArluCXCZTSLpXWtXZLZdWp0scO5e6/PsDvZg+cPbRK
0AQyQFv8OnuR0hcq+Do7I122ae3p9mWo22cO5dtU6PMgJwlYCAgiiexoh4KkLz20QRGMQXIDNQoo
IhnnbFy+OXEIjKGEMnG6yW+6qEyRun5kNfo/DTWcprWTQ5n24YHpbeWRgRaQIO9Qo952lZ6uS55X
zxOZKIFcgdRpaBfJ8sYUVvaqRKRYGWNt78smE2eAAd+cd8TuwLniagYE6vRSVlE11MyW71L49zYa
ucPL9ie4GGeykW9uGIyCuwVUaJivnWbyCezZUWnhu1wdd3aJ8jFR8TIru3yZj2RjduccGb4596gd
TGZ3BsQvUdj5ejXptUGieBx3ZdrCS/mOEL6kSDBj2ETMl+1/vor/it6q/cdN3/zrv/H5tQJTO4li
fvLxXzv6Vl7z+u2Nb5/pf0+r/vnTf339iDV/bdl75s9fPvglx0Pj0L7Vw9Vb0+Z8HhP7MP3y3134
H2/zVm4G+vbPf7xWbcmnrUVJVf7j16LVz3/+Y8qs/vPz5n8tu3wusJrT1m3583//r9M13p4bjnXl
H0CwTTonaPspMKjCLdS/TUsU+wdEjKYnInrSyLINPH/LqubxP/8hKT9AMpg8cSHNgTTRMjAfTdXO
y7QfuC5AY0NAMNXI0NP5xx/79uX0H6fjP8q22FdJyRvsz3zBHp/NaJrhiQwnFFxlqD8A0ndyj6d1
m0iySu8GeNIc7DqL0GrSwh1MdKECwtROlZDhJeZDaHcD/NiHasP6svDwzgXOtGu7HVyh8USw5LR2
Gtifvpo9j590lZoQ/8xa1deZbk1dFPUAF+nKR/m5hX+iVAMr2kerooJbmVJ22QVYSebGSkcKszRV
NPddn4GJJAoEq21hZa4ij5YNVmY3XKm8jpejxrIrdFLqV/yjr+ICGol6HumbvhMIEvOqTnwhmj52
cqugCDmjVHIqYidg5uivMkzI8YgJaK95MWXpJgoresjGHNoVaalv0VUMn0XRlC6rx/pOaZlVehCX
VFsnhp12EMGbjsHg1Uy9hJnd0h6l8Lqyke0mIWdO0wHwmyG1cJQ45OgZDoA22Epno1VWMbLt8Lhq
HC2nWbaCaagYPcgoQYSgqfpwqeC1fEFkyby3xi5eWGk5So4Vlkbu8TaJXnOEHH5RTP6vidIZ6grs
JvlCpbG4N+qkCWDwUd92JlcdBGKW14wpedaRTN3xHC0SIGPkgwXjK6Dww1xDO1ZTAtkI0YEApTjd
9XWLzq0sOHkKhxHuGnD4w0lRDfg/CAjVhzBvb9tni4M5VqKwpTgKKZptnSYSGrJGC92Y0E5HtyJg
lClQz2idpNPydauN4YNEymyF6mLvlDbGVnWJwwMyLTc1acMD+gytn5IIXTckM4uYidAZEnl8SiBy
cZskEl+OML/sxnZj4K3w3lisWFewflvIFS/vKI52MQwhuvt6o/rqoBobyga+ipSm3ZVcVq/syTiw
G6M4AP0S4tua0SB3kVTqoccGBb4sij08CjU4S+G+KDwiwIwsEY/5Gmy+nxgxE/BvC9ghOjTWhspR
8aS2ESrH4yrs8SJuUqS5IpTHrSoLVjl1bkqHnnA9dyhKXXfMlhN1odQQi3NCXa0Gp1FT5FdwUE+W
GQIlN6ltBiaKxMZgrCBT4WQ1+pbIRUO0+9RGzYyF3ljxXcbw2EZFUDI3kjaW9xwyiT8pb3WIF2aT
cYrZ6E+lHFemh4yRKU5cSwLEjFpeFHmo7ToTjsUru0rDpVRkoGTWecKcutDMtQXNIeEg+6i3WhcN
C92o4OllWcB/FFI2brgaRQelR+Yryprf4V7YV6Ee5Y4otXoPgIh5Q5KouulMaj5oCURajLiA/XIa
qt6QwFpG7YV0XePK2lL48ewxNeMGpSh5odU0f7S0Knnp63C84WQYX+G8VQclk8kDTyD3F5el6hlj
a3ltgfIK9J2sexsCu0+xWVUXcDemhxFxgdM1JguIEDnzJF7ZsKywDX4rbA7NVp4RPGQ4ahtlCt0H
3WJrI9b0d72Cn40kAD0xEkpWStjIPmlk46bpGXnuUK7c45HSbbURpXXwMFtHDwlMpwtOFrStm7t2
JOWTbYTYPOvBRqthCbIaLCle6Ho5vPS5mRxaI2Y5iKUCdSutTR4TeWgOYQS0RhR3gMsNUG47MLOQ
lp3ERKBHcQOzUhCWK0HJDl1SGGbK6HFXVmuBcaqpT0ZYm26TxyhJwMJyQFFI1h1ijtKGQ7tnbUVp
fjt2FJiMlqnwQGHoP0Dz5oKrsJvv+hIgMsVul2DPwHI1bbWNIXfsQoyZ2Alh4BrFQzPEldlrxsPY
6AbKb5qyojqN1SvNFhCFsYuuy1YRbDjxvGkZtd0IHTYWdJGSSosyVk0Qj8aMw8JZw+MysPhY7Tgh
WYdahVSH7QKnkNZbLrpWgFoLXGLRZdSPzZouVSkuPsrb/3/HIYja/uc4ZNXkz//hVG33xr+EIljp
IxTRf0AySJtEaJATTep/f4Yi5AesVqCjZwNOBrcfzUQW/Ucooms/ADbEMwyxOaBtZAIv/RGK6MYP
IH6wSTgvIgVRgOL+G6EIGr1f08QJQwQnWxUJO2xtJiPBr1HoGJcVJU2Iam8I5kJhD9JaGxjgP7Vp
Ipua/pm/HPRsoqVj8fzdx2+On+cv6Z+ryEo1AhsAAeNPGztu57jZ0419+vlxkwLyrL926DjEcWyb
paMnEDI4Hz88jnP8zfG7j9+cHM5x8fyXMZ+BeazTsZlkww96Guy4zsnhfLve/JvjD+fxP7b93SGd
7F4L6RGvstvROVnw6XQdd2f+69vDPP358RSf7BkwQoOXpMqvo/zud/N3HxucB5w/n+zeyT6dbGb+
ePKTk4Hn7algyjmszfQV5zVF7Q3/oHJCL0KVOqSm0nr+fv6KGErGncGW6cXHn/O3DWo7js6NzJ9X
tgyac2deMv/z8XleBEXGcAEli+dPvzkOOG93XuX4HUXgYAFhtj5+dfzZ8bcf21N7W0X48seOHPe7
q8wx944/JzyW5v34OIqejIO8+LSf06g5ZMJBzPjzWOYdODlF8xbLKNc+Rj0OMP/1sfLHEPOK8+Hr
ZfTysUQ2UpxNneijvJhXUMDXnQ92/vRpp+fPx+OeT/h8nMcFRioahwGSt6wZh3j7IPEFYWp0mP+p
9NzwCe/QJUJx/OM7jq7Hsh5ROp9/Mi/AIxN+6PZ4fVzVMEi2K5KpvfHH1ua/RqmDmo1mXjZR82sU
FPZuI0UrN59+auHa6COAJvMyySIIrOXcq5sRQci0uXH6J0vGcRF3QLEd15Oltl5Z0JD5NKwc6zKA
a8ir/tyTohJwOGn841HNy5g1Bqk5Dtvj91LfvilpmoOziCHn77UaADo+2FUwH8L8XdgrEGJuBts7
DgKPvDZIEOZ/2r8Wyc5a1ZPXea2P9cG02toFNAr+HGH+SzQXDbBP++O+oHWxtaqmufg4J0OYQ6tN
1NnqOGapT+2eZvi3JlErQ9mZT+W8ga+TOA8LxaBsRxvz09mcv58mMem5eTmvOB/GX07i8RiOE3n8
TsXEfprIecE8kVTp/p2JLIePidSRUUTuNIlQaBy2x7Py5yQex4RPZenGuLKD+WfzWfhbkzi0+Ws7
1GnkRtMENnG3OG593uZfTOC8fP75PImwRc9Wx/vhOIkfA8x3IXp3KP79eQXPd+E8gfNm5pW/TmCp
lKlvpMBE5KSLl3KtNx6kjsrbDspJqwSmz+78cah0c6OORevMH7OcpZcgtT7On6BY1e+5Ha7nT4Dc
5deo4Hz8Ek5n5W1Blw1SgJuE0+oWAOiFUY8aMLRYhCz3oCtDuZvXZbD4RLe1sC/mhToMrBDDKfrH
lhs2moA80ElnCqumjQZLEE3Kg3ldYjF0zkSi+PPSPlfjpRjCX8cTpd2v45mXDnZtfToeYUvJfDz6
dOzz8YRdtJm3i1bUx/HMy+av/jie+cN0PNZ0PPMnSVgH9evxACNho3eNDc/HYw9cX89notGo6XK0
3Jfz0pDA4kSejgcF+uyDgvu3IvibqsB/X2uGcwR6LChuk1fAxap3/pe/Ct6qqZrXnP7oS3Hy/45q
pIFK//+cBUA9KCmTVzAjPkqbU/1yWuMjBZAM8gPFa6jvTkAjYsMA+Y9y5LQIgb8FUTlLBvMWgf2f
SQDRf0BYb+rcTP5P4Mv+mQJgybQxmNZNtBdUKv9WMfK034DVMboyWeBNatvGKZvKGDpr0AA/8ZK7
6EpfkGUSyICSuID+LGzPXn46M79qoZ9rn6d8kHk4CMdCW2FSkAUM8Gu+0fZFQYEhYF5/6NdSuDaB
N1kCv79EhE8OCbhIkxWs82HuchZndoIF+m30k8JrgoIXlJdHjA4yO1zMXbYtNwAE+NHunDLGdycW
fFrgXSeLC9R5pzbpJ0ybppJwLHKbefFqcEcPDiFLYw/dkQvVRyfn6q/P60mLZDow8KBAU4VPOq6z
2fji02CWUdt9MoaYxQgGAY3mmP1tZR3+epDp7BzL1gAgngxycvZkiC6D6IdBKvaaWIMLyYczHbYP
5srpGAqkKJQJm4Ze20k+mmqypAwWZqiL8jVEVlYM1ZOOZssWYWCdFo46kTOGbEEz1Ykkhuvlloz3
zKROHq2y/iokJXrekHEzf2Zx6ndV6mvgK8j7sgacDihtS4QulXo379p1QzgMLaPHVmNoNBu+XK5b
slFo4jBaODkJ32Hw5rOG7xuluDBr+xZtdzcSybVmUy/B3zkgI7kivDSutlS8xOVzqv7kvF1zc9ij
Eub0GtmHSb9I8mKlUYCiok2qj7uqthZxSpejnjk9fTZA2UApHGFWKgHFVHh586RDLePZih2ivIxG
Bc4GAfpih2KDU1p3kvGEstclenvrVqlXCVEX3Koe1NYMICiNkj2E5swHvdNWJL7UtTez3g3tRVZd
RTCSzYGaIkL3og4AiCLdjlHutXmQwcam1TQ0T3+27E2DDH5mgROW2W6I/nwKyyU5caL62uTrLMVh
62B1SGzJyheR2qDgNJ4F/BUFV6027uQ2whut8ApUzUgFkJR4oMo+jhtXDk2va27iMYXCLAAKKkzC
wQkYBtNPLXKfx8B/yNqrDPA/4ZFrRuG9LWV+a6CCRwtj0zA2AfhBP4dNLcwaNBUsHwodCHqtNbbb
RNs0vcmpYbkFsEKDHl9FCZB3NnhFAkNCUSUqDGidDD7k0uFBn3sNrNoYXzd5BKo6MEISOUwMqA4C
qinQJXl0RzPAYCCdl9UKGEokSCRATEx1AlgtIlCotPR+yHIo/QHBCpYejMKdAiCzdt0Oe3CUwPEB
6Ak0keY9baD0iA4Bg1Z3Cce2uor8iqRLEI6CBGrf/U0CV7wyh5C3vIIWoGPKmcthnx2h10Jh1JYB
YTdWjTcCQMaHDMa2e5Cmm2TZ1xvZrFAdfRyUxqnRmo6txIl74HdTgkm9lVD3HPehej2kdBunOlgj
vZN1uduz0KMFg2+47bQpBDqtx0z/acWAZee2Wyn6VonUhTZCAmCQdhKypNR6qSsZ/ugw1pVhdmYu
mli5GiIF4JtuMamTmwbk0dpJgvEAaoWSXFeoHZF+z9CPMgZ9DSGvwjJuTZjdUKNYZYPsoNkCnlLj
6uVDWaHWCys7y7o2YT6cZ6sSE1FqpW8zlMKn8voLp81NXmSuhROroLPS1K+5cpWrCUAzN5X9njXq
IkHvKDee8vyq4UCjjVc2nvcMEohq5DRZtmjy6lCrez7JxvVPdGCOROylToGmM0sXEqrOyMuFVjG/
lXuHwrtqID2U1VNXqa5VMyiK1wa6w7bGnUgU05xX40GpIAl9nxeBot4IlFYj6b428L8ekLQ+Xioa
jAeUdzMpFy1i4Zwji6hbVFyjAwM6R5TbyQ25S+sbhWRLS4UmpRULZ5B+DqDCSbCeRpsHVgpvTbPj
uCNVeW00T0PzNiBZ51nttyJdDNxCDJwCRBw6FoQkIWfqVArKvHXrDgMwh3Lo6cpqzHd1jaQLHvCE
s3ULhlVKyYUchkGdK2+RStZMi64SDZoOQNQlOm4i5L1ZH/mAeblSB3EiiGrF0gMbtjUKy7a4k4QI
IkhSNXddd4fWgMvbCMLiFAzAcVKq99o+WhjlM+meI347lvswjBwpuVI0cIeid4hqwiDMcmP73pCp
j1Y8QEGbRFzFagsM1P0woNgOYpM2KtDpbNC7CrcytChVdjc1F5Uydyp5P9JlRG8GnKwa+2j3xAGu
D+0zv+moS8zQz8d+ZQglqMNgjLYhqE7wD3JY9G7gWSZY7OJFu1ZwFjsIWPbSKsXFWUr343gYzcbl
uHubnvrySDxF8E2ljF6F0kbfgU4ZqdCMRdNxvG/AcOzbFG+Nq2aEx/hT1UDxse7cjsF9esJTplrt
dOhlqixQrWgdNdD41LeJjYdUeGd1BLw4kDND1en7EAqHgw+XKjcCEiwG7S5UIUNMU0iAjj7Bia7L
VYNrQAJ8Na/rpaHEIGOZa6W3vIJco6/sRHmOC3Xb2tQdrRsJe5IBaicgTGmUb5oA1esghvvWvksw
tOiB6xg2ISCPdgg3AsCIRwBpayt1BoiplcO1jLefwVagWMUAUpZUWqAm5FlA7THoe4L0aVX2UqKF
l2mop9DK03CB9TmEPOXJ8zsGj5F4MZ4SZX2lhi92nbjUqj30zPEYf81iSFWy0ZfFfdaDh5oGilwf
bH5vs59o7jp6Yy4NRjC7PKjl/N7ASDAux2MW0lJ4wxSpjwpS7ugwogLPUfFIkx8GOEV1prKoCgkz
htIPnHhS+y4PL+OhcNXIBEoPvcGmQ5M0Zms57jDviEi5QZYw81pnSrJWomIxQIefVbFXT+dPhyZg
ri4woVBlkgHGs4G9tUhg9MV7PLR+3PEbnRZgkBVBnsoy+kE38P/K1BLdY/MVkJ979KkhJlqu9TQO
ZHNbApLZK/DxbHozwBXlG4mCMxle0gQYWQ3CGBCAGepHJi6MMrtI22GNJzeOBu7mEl5rtV1vOu06
NXEzaS+y3QajXgVd+VLD3F0ybgdd+CSDuikhKzlBGGzfSVa8bGvbAnpYAKxObtPE8gurD9BUvbUB
Dgdl7z1J8caNShs0vn7HNH0pc+LJmaBOwwfsbUYgcfoTWiV+quarro7wTFHdtMW7Oyzh7AbnIM2g
j0Ktp1fPSB1VIHRrKUDZOkoHwI7g8q0PWqfddBKiE+VGqIPbSvEhU7XHFobdTsq6pVaOS1mmjwhZ
1rViunYMuKwNbCjCKwXXaW6q0EEBeLzQpMqlCPlwnjd9Zt+M6OMBhKmttSK6HMcHrcUEGzBtC0cN
1yVtbtXe2mlkWGW82GKGLjpd753BzCBZHTXXyWi+dYTvQjYcpL6CUnePuLRygFZ/s1rzio+WY+kb
pefriEtuGyau0dtPXK+vS2B29TGBT6eA0Zy25HK6U8DUpN1ryMELRaM1SdUraPTe260GUuVIz0D0
fo/gJycgFW67pqpMUKevOcmQNwDQghHqIepzB2AmivIMh+VUkRBJwtchTrB4HS4sRllWe1qQ7/Xd
lPjEe83Pr0MIpA0Po5+9mlt5oYArF7pD8NcZyjfp5SShASVC4HwmsdspT/qUB5XIslP0L2svXaH5
7AxQHTBcFayP2Ms34xrKwUuI6e2sc6i9KW39mrZ8HXcCe30aV9K6kYBKD9y5m68kR/HJUiw7yMFq
C8Bwz2to/p7vfR3vZCKh6Y7igIXxuoXwuhULiq2y79bgeC+yhXFp+Ocl9k8tG+aZ1UGrBFYN9KHf
nISymMMDzuqmY+z9bBMH5W310j3QVRtYq3yHR+9GlZ3qEqzmBeJJv0fHe4FCgssvLa9fIGzZTzZ1
2hVup3PCvKd6bac7d+owXUPWRO8M7BwiZ7rSfLEBfvdBXnB44J7l+Xw32SYkL1EuQRvWPjn5DGQ1
o1T62pNDvJgem/rxzFUMGNrvVxMk6oFTAx/Mnvq/n68mSwC9UGoYQFpOkqz0Ol50TrKKl2wXnZdI
ne7I367d42inuhVaE6PIDuEHzCu0rJew6WJPVZBsOxehB/IpT9zBF8/tX0wEp/2ZjP/7O/bT6FPJ
5tOd06ZlR+TpZEbIFzygKTS3hMChI7ljoAfmE3GRtq+7IFmcU778pkKDmwjlN+jgow1unGqTRBVT
oaYoTzeRtR5XE5G3XWT7SVFQOnvLKt9P6nG0afmnAx1FgeCQYbTeHWK3eidRIPuJj7fTffyuH/Ce
duN1fAn3UJ/dpBBFic7uw3eP/88HfFJ8i8ZBy+Ucu2BFoye1t5YovDOX7u8VNigyoZIJLVEFbO9T
jLQtc4g29QrujTVfFWuQ0FyQNZx+dV6V+dRRYr7nQeKE0Q9BIQmI869n1IIlhxKCnYOxII3ooma+
0C/0+8i3fc3JVtYDolNMZmDu8zPP+xME51QKw1ECCmoCvIkM7PQwE+Dtew3AK4/5zbsVtI2Te2KJ
HPwZpYe9vmiDKggX3C/22kV9F2+MfIFs5ZA+ndM8/fbBZ6PCCHQJGMi/0RuLpJJg6jYFzU/wMVj1
2/o+vSsvI1c+Lz3+zSUM3VqcawTQoHecFueYzUQO99fGm8R4kQ+xdeQXmF8zQMbBA/MjWvlb7YZ/
r5fw/xq8GZLIn+6rCT79Bd/8lBQvzy/t2+eOwrzKL4Cz+kM24AFt2oAsgzwh4z7+BXBGb0A1J1NL
EBRMSDrglvgDVTR1FAApmsxGYNoD1SC8B/5AFSnKD2DQgUXXAW7WgB9V/w6qCPpvX14pCBJMlCHh
cGgCRw9n3vnO/fSsY1ZpDXaHHDipMmtYdmEqoMrilBA/I40XyVVs7duw59yPjF7nz1XfoNhTqSky
EiJJsGJyRluQ9KJXLfB9yKhWzUGTI26jrhQPPAD3sWRIqDViIt1HniS/RxVIDIuOTrhKRYD95heQ
icMdOlhD5pk5tK5WlEv6HjkECV91m/eoy6U8MvZgU2rURT4KMKaoFbQAQxsv4cmtROt8yqG1BK0a
MG29ZChG2IaEQw2EbYQA+4LHgGOCbxWO0taCktcQsD4r6o0SMxQY0tYCe5GWoP9SC9jRpQxBQxmu
cSBFBpqSgduYFUDBgpyT2XWgd1TXNrUVsnolxVKsP9hSjyJqV4gShMIBJodrJqRS9rEfREJpMh2Q
TdaRkty2GQeFDVotiICKGmJhaAiqaz1BQSCpgJGG3W22qSSyRhI1CTEpjXAZZJd+2jzWr5imShSl
CaHIK4tVSrFXZLkXO1uq9C6AyTlqSlHXx+lGAqm5KBxpbEp6KIxMDgH45V3iqcLW+2thdrRbpRbc
Cb0BskyKx02GmqAGTy/sRMMoCh80tMsIflwQPDYALGgluhcpmj8hvPWIETeg4dnMrhe01nj40qaV
7Uh9UjlUo5tUTObamspbzYEzbBYmTpGbcb0TnWmPvq52mn6jY7bohmWhMggwK9uO3hSZmYhHiY9F
FrRqKPSVylje+EyJK7wjIim2XjDhdnktM0VGGbjq5DhdaBod641QNUl4fVTmGepYXGXoRkAaOQuR
0tfNEKS5jJ4xlLQLMLJro+lWfRzarVszkJ0DgEF1ujQqM01R0hUqvZCiQSVPwDSDwOvxcAR3WYJl
SOepvMggOk5lOTFA4LZh3uok/4e9M9utG8u27L/cdwbYN6/k6Y901EtHfiFkOcSem+Rm/0f1HfVj
NWjHzZJlX6sShQLq4SKBQCIybfKw22uvNeeYiV6ZxxJRXbQh5YRuxyzyLgeyLC2pPxaDK8XZthX1
20inYI78MWmUgl0tkwENW/Bi/jLU1JA7s567DmdmWANQ12KtxAzYVbK+m5M5Jo1lrvvhvjcjtYNo
FHb1pqDr3vpqCL+ILbaSHkvTbKH1utkgMSUazreCILmFPzX0fXMazCKTx9INu4Lj9pl7OeEfGg9p
avEa69WcVPuah74+tDUbZ81nq2rJaEU7KR5XMi9k95QMPUBXC4NR9WyYgxftI8mvPlpYNe3rPrML
kMvaXDb6c17Jxv3KA9O+mcT40JLPbOLGjco1xv3UJZV+Tk2oUQdvtJfpQukprJHkb7HzBbeIFSIa
m1G5zeKGrlAx1q68JUdMqy6meSoaNOVtU+/UnD+2hRnK+xpUepRw4UdnLrblWLbTMVEMWe+0stW8
66ofumTtNG4ktjlEC/IHB03oCR22uDTWjWNFZ6QU7UtrSgaeimjdhzkx6n7lmUkx7MImpIEwF/MK
Hoh1MWRDkhzsycQkCM08Use9VJEAe34Fixd7dUewdA/Nrc6sC1dMBUlraVhG+FHzubxItSKhzw27
sBv59CUYr1VnTh6dJmEoYNqJ2a/GiWhqERi1oaJsR3HRdntZOa23s5M2Dt/YG8jqZvA0/O5lMTr1
o8LYS9pYl3Ot3OZlERurHuy6gf2YYtp3ixKv9/fV778Lgf9AW/enQuDypWuS9qVMXt6XAt//0D/q
AvMvyk/24iy51oJ/dSjIf9QCiuZQJrDOs9p7lATLIvxPLaA7fy0gS0A/C2ASMgY72H9KAc38i4BJ
/jVcDp3/nW3Mv6EvphL/qRJYgvmwFaIrNnBc4an6aAotbUUZ1DqG8QFGFmyB6THdMqY8DtDBu/0b
oIPS2k5mRudUpXfGaj6T2ORHEYXOqsWvEK86sJ6x7rtRXKf3fdY5cpM5kiGoTAb3mWFr3tMShTi3
GgEZFVvVBSC4CYm5ar+JZnAZ3FRC1AOkNEGHju+IViAGKmAdKnBilBUGBj1ZFGZCBgYDHoYGpUja
GzXTlHpd9zgRXhklFDYSOfRoOcbA1ahYgvhdOJ3VTd+TSWXYpTse0IPN7bBix2KHL1qDQx0ApB3e
lnOnpjtddGq/nZMp1OJor3gs9Ie61Y1YvTPdNDbUVSmbLiKjzGss+thGAcRF5SwbrscV/5ZtB6AW
h4Au/UvV6QABLizcryXIq8QV1jkaCs+Yr2esnmZ1nmxcWMaNNsZmA3UvHnE5rQq1JlTrRDGlTIxX
rUyh54trIrZoFhOhiWHMhDw4QfJw7w1s40uI5pAYpPBsmg4D4nBUtExA4F5ZGbnPCcDIAcCdb/WN
N0a+JaI+flNl6kVybda0dF8RX1ntPWkobqiAhRjd3H6lBtQ08QhdKe4hPcRtwVisxozEJFflU6v4
Xi1HPriwRupLUc4wAbuokb7eq+7NEJfg6dsBaoHfGWO1Qy0lvtWZ+VwLb4BoKZ/tpk7PSu0w83Xy
KT9irSeKUisYuHS9NHfFQJmhe6I5Wm4fXcQpOD5RpwuZsaJO82oQOFJT1jqz39c6zbJjH8X2nvcp
9A1YgK2PFcp8Uvql3Q4yz36yo87eVykNWD+syh55ZDkTBhvlRIvFdvHccq1Vn7ZrdFMpCfNMQSLM
KYGCCAYlaTdWV4pnEVbib+JKu4dQSxOTUo6/duXNITDwFj9LEajJWIFG6DjCNkJ7F5MLBMl1G7rK
eMF1CpnVU3JtCgP2cuJkRu53staGNebOmp9thXQgyskAPKAOXnkNAdbbOWWvNygaMyl8GTpJQ4mV
qhstU3Ir8KhAblVGSZu4a8NsJ9w+40TD7Ng1erZLsrDtg8GU+PtAvfMQR3p5kg1LCf7+5Jqahh7/
kI0WLP42rS+RZuqXmIvNA/EuekPEZZwzcslcLwfsAGLQSHOxDP6dMDBh5kVBqajtMVMbdSGliMH2
TbNud9lgmndOOTJCZ83tlCPfoyTwvMp87Iqx2cwE8vnIYmMRWEQ3XhhjWSaBmznm0ziXab7S7cI8
lAXkegB+Zrjqx8r5O2um8BhmSncjDaW+b7KZfYxU5aqFxvo1FvC1V9Hcq3sPwbCHmhLu7bp1nDgL
lv4KAXiDVa4UgiXhyyh2NTLPqrUxUEI1pjOq1/rfaqXrGybL2UVDKNx+NOFZg1sUBeFxaZoZF3gq
3RoRemuCJQw1pmWjKa35dcy1mcKw9SLVOOizOmiXs2OO5UsLvVUBQVgX+quVhOBVmmWGWQlvE4t6
ZvSk1jbURDPFlEIzMetFJBEojFhlmWSOiv0WJtWgXA2iKbONRgppekEmrnHPyDrx1uk4CBjOec94
3C5UQ3muukFET8Dos2StZDIs9uNI+CekUNIgnwYOTZ0+YkftAOjI8Q2QXSF2tZKNb06TZeTCKXrG
BLph+HOsvVQPN5NthPLRTqbkHEd6IYK5AXvOqjEDEU1ca+wD2bUewq107tOdsMFM+hbf8Sdo52rt
z0nRuHtcURC7cBTGTTDJzv02SEWF+qQSJ+5nitCjdZKo41d+kgfYcrQLyB/wYb7wMR/0Ff9vidhD
6YZvTsLLjgFTm0x0B9pwnoXh3rqZ4i5oS9fqkw2OWMGm1FC0O3uO9W99Opd3PaOpvz2mgy7kdxIW
A0IQmOaC/SbXpyvtzNetvNLB4Jhd/uyMkWQP5xkIaFpXuvC4dBnO5Ljlqf1IjZlIXmgrTC7qYpyn
oChwBwwMhYsZAm+05EOEzeRogTW0prdSbYX10/MgO7MMKR0o3q7GK5chWepWWSJGY8saAPMTW7D2
4maiKAEEUQMT9SBb+9IrpTP6idZPtq/FMWM5g+R0P8KWDJYSSUDvS/gbHVXmrCGQ8AjZ6vifFR1q
K18uAoR0YSvpodLTId8lMoutT4JFtQ/zFojitN1VArFpf9CC+1hWdLkox8HW7+ncbgd5W+1JYtzS
qx6enK27UXfxJ4OlD51TENnIIzFsQWVbuhsfc7Z0OqcynOQ5KlpURHUA+fddXXf9o93+kzDywy/6
fgQ2OzRgNA2d3cfJFTllPbar6awekp28NK0VROAVGJoV3F/YRJ+TET9ew1+O+GFmJeKCL1I1ndvV
sCY7bJrXYG13DtpP9GdVRJjgZ4OTZW7xbtLw44gQVpC0Lpa3j9y9vLFgoBnz2TCrbYKPO38uhC71
lcWmy2AP0oYvU5+38gg/RnpXAGUj60dP8ScWwk/X+cO04/s5mAQ4umhncYZ8HIHiH7bCVhpn6p91
XN97XrzVtHmt4Bf2U8Dkerct2W21LYNm5DdK511ElBCRt5pQbWXVVu+hU3XPf779+u8esPentZz2
+45Zk/HZd/WzkTmbLA+/QoU/6agF5qG5GtrsZIsns+6QdSIxT5A3as2MGizb0RkKjPlEMpTvteqK
nm3Np8+ANqufBKIWAdtLMcVejp8Bc353xnAKYfsvGQy/5IrOpiviRjPPo4KEl0W8tucf277/8l59
doSlHf3umlj64LTDbJ4HY0Kd9K2j5PrzVV+e8I/P4/ufsLyT7w4g5gZ3rWGeoyYhkZq9a3Znm8h0
kz7484F++0s0Fc0vA0PvlxTLcG7VXJbWeYZxQujqmDe3c1OG8+rPh/n19zg2Pk5SDpf5Pr3Pn39P
FGLjcUI821lBApoTaX5DBAmed34bW7Pmk8v366vE2EzllOk2645lfbh8lpeoLeXaGX7c0UTOotOK
6xBDzlF/HJOH2fvsgL9exmVOR1fVAlcAg+fDAVnxyANtlTPJQjP1KbW/O2efLC0f53R8IH4+yHIS
7x4KdypyLbLDs+VTMe8ownI/fZ39cPVq+8l1qayVy2mVr7M7N8gvkMD9u8jaX05gaa6/OwHV7u2h
c8Jzyivrao/YZz65bx9nRt+PwPRKY7uO9wDjwc9HmNSh7sFhn9tC9wCveaRW96SzB6QG3Ndz7eC6
Kcu1HYXPegPjzTBkDwzbffzz06r97nbiYF5aESzmbIt+Pg1gboo1JcZ5sNNtMguYiTm2RoO3va8G
gmxnLd3YhBNCERi+jSYYPmeO0k1VIv2Wauwe2GH+m0EvPy4Nin1oBTBDgev9fE4qtAA1M5wzsuCW
XZJ1H4363Z9/92/eUkfVTbovuAKW1sjPh0hQWDAgsc9xr5k+POQbds27oVWEz6OXfXKvf57EuMvv
+elgH57mhMS8Ts9t5gi0MNz8Yuqt+0SYn1Qvv7mTPx3lwyPLck9HnKPEKckac9ScubGfHOKzH7Jc
1XdvBf1sF4aCfXbimRzvoVxpWfs8aO7uzzfnI+D7+wWD/4Z8xrQIEftY6RluWuVl6p4XkYumXVeb
8Fp9CPfNGvjoF8dG27X+vDD6KEX45agffh0Z1vFkZ8tR+1V7v6SctkzNq1N1+D8QfHzoyf1ysA/P
uFZHZcnl5GDahqCNYRvuUaSuWxoM289EFsvf9fMSyyzw3eX8UNeUejGEJceikQc79HWcELTPzx4O
C0u5/fOt+91D+P5QS/X57gmJoWf3GYeKNHuVufOmCt/+fIDfPYIEUAJzMHQXcsmHA5QxbYpYps9F
1F4Xnrp24W7Oerv581F+9zN49GjMeqzgv3weDDyGtAeUM1ERmzju14Kv85+P8Ntn/Dv3weE7RzXy
4QFQO0n/qqyeF+n/OtqpD0oYKOvC8/V7mip7lQTPUt/Y0+rPx/31+rkqiiYavcgj+G8fPnzWUM1h
0nvPU6I1TwQ35Vct81GyyiKvbII/H0tbbsbPDx4HozeOTmEZQtvLybx7GlyN3ExwOV9CS6WxPN3i
bzjlUmzazg7UsaA3Gl9HOdZJ7ck21HUkY8amxnVRSdoVRpAplFCJpr7WTrmZlU+epN8sfZwd/KYl
Znix3X14lGY7sctUJF/q1PYFMmOKudvQc65DndF3NCAEtYedaPjmEC1ld60/APrlDwTC/iwD4ru+
68OVYlqP1wqv2oJFWz4X764Uq/BUCT39skR1lcj4aGMR1tVcfrb7+81j53IgD+2CyX9+ccRN8SSa
RmRfzO2Q+yjc42C4jA4Jn55y9psXK8hWZRB+8iD85qGjr7KkdgFs5Ad+eA7EHNm0ltovJVSnpjsm
iKQt/bNo2l/eWURANrHe1DCqQeHw4YUCzibLui9enDtt0+V7YzcelaA/qBu13S9yMm//2c/69WJy
yOUjRK+AfhrCnw93zQ0t1GTVi7n1zv2dCIogCZytse3XuA9W1WW4/qc0+u8p3H+wK3v3dflFjvMd
83OdtK8vSfMTpfD7n/tnEMcO+C/EmoRKIozQEEe9G8RBJGR7xKePlwypocXR/lOVoxt/8aG3TeRk
PDeLd/NfozhFt/6ixaXx9zHxWoQ7/9Ys7sMTg+6PjY218DNJEma393F3GNKJbXsG/adLF5WwfZ9l
cLqxOpjNI3h5Yd66zNEGay1znCSE5QKI4tv37sJd//iqvG+/fP/G/++PzX+exLK2kawJ9vJDPRCa
YvD6sJxPso8vM6/HIRJi5rJvpWVeZxUKutSDyp6tF7bhkD4KKPqZm11ANT+5bns5zCHcxS+ZO67d
zD6JUuwHpb8ZxuyETfsO1P3J8MAJthshtA0yjkvXS7eqka3Bfq0Yk+4yVa4Rj69k8bcZBXMMhO3I
rGIvY2LSyDyTgtUgc7c0rXcM3k/mPG49CABjSfpU1ZwcmT6mZn5hKMOVYg1Xf75ABvf73br16wX6
sDJw1ZTObrhAakRKUy0Ct26xz1ibaPR2MjIDcmIwsp0M+zWhSxvtVQK5PBqvtT+we4iQr7iWL6uX
gbGUGJUVyP9714v3mYc7LN2l+Z1s7l3lS8T6pzBjxKVTor3988/4AWX9+Ubz0Op8cxFHolJb5tzv
V5VBDtJsk1g/NfDnyMkRa3IzM5O4gCAC6DIdVNK0BXT6W7e5aOrLCNpkuK6UVVFdx+bFGBF4fciU
kxwfcCxA73kumtvO3KU9uYtry2WK1z12/YOnXyhkWTnImDaVueOPOthBM+B1h5xsq37jZUBcDsau
QLQ02ltA7ZYMtPmi1GjEHOHnPaSPTr6eJ5CJPuaY2NpX2Y0wnyxxgCBYh4gt/DBbafG6xe5iP2nq
10oedQOjCXZk4dNJ9+RRM668L3iwcnObzrejDKr0kLhbLCCNt5LZ2vJWJp4UscJqH9Ub4Cmcm+j3
GHREuJvLg5gOZrxrbKI4TgMge2trZhtwjl22XRLW2j3PoNMcGQPYsC/UY84UXK6T8SkeL6pyG+eH
srsd+1XqgiD3y26FzndiLbC2FlJQEjY66zUcDpq84FTCZjeLYx+eOMborpppXZxNbPC9346B2gZm
yBB261gb4eyiu8jaFm1QTEf+Wfb02hlBKVflq/FSvBYmHhfMycvtbWcMlX5u3sba0evuNe04GfuZ
7rK2TrNroq94hWp912Xn0XgyzOtEveAskox/bqWzhc4ob2OkvBKJ1dlyeN1W2bR2cRtol/qwGs0p
6IuvYb22tJ1hX5NfxhRiKpEXbYVzqeOoybbprd4dx3Rb4quJtqOyzdKbyt2m9ldVP0wYUsaDOz6K
8ZMAJefnEoD3Fukt/eSF6LYYTz5WdGKiG+uUQpymrl4botyaY3+0pXE5UnjWfbdXhGQ8mnu3s1Su
1XlrW9E2brHoxbr7MFgR0XKT4ZvYu0yVi2WPF6rMzyG2KOb/zk1oFWsKj7ek8K7Trrxux7e67IOZ
L4M0s20m273dpreOO9w4unLUnXnb2D1Q2PA1MeYvNgj6qZmCOK3vNUlI3QsT8+tWyqOTqndZUrzS
E7rJpHZP/h/DTXx9/fAChuVurMNTUWBxVMd1nd+75fDSlPmXOKx2g4rlS7PEbWmIe7VxbktzVfck
qtn6VSnkTuvwb9bZJVjJL0VSXE/d/Eguxo8t+/+DuuT/hl2ynM6/ECf/f2BJlvnJf40l8f/n/8ij
D1iS5U/8qFfsv2hx8JQSGr18nKmK/1EQ/wW8nf0IGmBKD8KmKGX/qVUs7S+mU/StUBrB9cf+8q9S
xfT+Qk7keKR66bqJzNj8d1RDP2/dFmqzY3sWG7cfBIjvs5J3GxKVaI+8LoD/gMotgyJ2Tpm01kOT
34eGOHipeWfltJkZaezfXaDfVCdLjfZu8f3nyMQw60inTRiMy0v+7siJiMSQwnL0wW4OgTln96mS
3lsxITnzG9jUfV60F1Yer1JhPoaD8aT2hHqa89UY0fv2DsUBOHdIHGt/8Izh2jGGq6O8drvo0pWn
jg+UiSg46raRgS3QkDESQLe8Hovy+c8/hBDujxeR7RU8ECYO1Hzc6o+NzG6KyBwJUX7OaJIDjVZq
OTpF0NnzU9o32sbsvK99Kc1AOj3jfeSZ0i6VrRTGczS2Xwcd//jYeIE9Cz0InDyyd0aYndM+xurp
jG895v7ACiuNv5f8QthHlwoOxkV8uYsJnwpAS78AWM0otLS1aeTHxLD/jphyr+SYhn43EGvUED5i
1FmyIVne8MfWIyNDHb70HulAwDtsN3oZShZhu8kcXyEbU3H6h7B8M85WeTOo5avJ8pnEjQdqAL1x
pDeNn5mcMKIwpCMNgZeF4/eK9zaphRIA1TsiO79mOn2cOzN9TIyGYL20u+rk17FV9WDKiZFMZE6S
aIGQ1nDu3K50g6ERJ6Py3pKu2NO4iAhYUZJVVntPXo8HtwOOr7jJ9XBrYtaHOlGuUPHgJoVxK9Vu
CGSfXzpM4lszpvyo1KMKkGcVFZq1yL/zq1SW9PvwZ7fg0ll/o+Wxpypoa+4fVIZD0gzDkip1MByQ
vzW2dKC9uO31MtnkXYzHl9Kqm2mm5GGPtydOl4uxt7JOruw6uehkpOzw8HanSM+AoyThtDULk1Gv
UW2iirQeFE6Yy5fppz6Hm3yaN0rM5qC24WOIND9PHZrRisZVYDUwG+qaQJzkq1W3je8Z0Z1XkzGK
vjnzHVe/zmK8ZNKR+yYKA/DGS/2GpiKKT3pjbBWhPg1JJUlttb1VY6t3SYf/1Wl6dz9XVGKbjTEO
6YXGgBqbOqzNKPaORuPMXCOo5IRKLMbaameq8BNcO3TWk2dtVLOlmaLVaaAuGxjEAPN9ObYgP9zs
xssFoproa0ZKzRQpS1soUHuzWlupxPJtTbvKeqsG4a4sJelWva3tRSNuzEYeLIfUu7HbqUpmnGgA
RL4HHDzo2vy6G8c98GdU4kZ8klV0KIxkb4XhqptHYmXt+q4qQKjEyD2Cxpne6hal0oiYYiJT0Heu
iMs9j7Ot+XLc2+zaFza1F6HPsnqmdWOn2tCwj5NS4ZCv2t4f4QPvUtmALa7tS/S+XLUJ9VOrdQml
gH6AHn7RK/AeIFZpm0aFp2RM/W4J6GrLsb8eO98uKPot7eA23XPmpqAJ5QhdIo2fEi0BdTDmL5Y0
2Wd0aPWK4sLU4DhPjnqO2mYFCFoL1EHuTdHrR2Q8l4AM9PVgiLPQnKvRoXYbkS6tCbZV0eXHKG5G
6xU3exnYdaQjQC6fc9VAfXycW0KrEDoWK6HdeUUjcCSrwDXc+sIRCam1o6LtWKGCTKiE4EosF0PR
CxiSqKjcedgKu7kTpAz1GXyOtPPo7AhzY4jOJU1WmcE1WPiyeDuyUTR+qBm9T77lxjmK3r5AWDT7
mscDqzYwwzt1OkrhnDrD7gBVlHdxAZyqDN/mKMsQX2nf8mqkQ5jXHkQIqw+6pIkodpqtERn5ZrRb
xTct9s9ooDZzWKQouvGhp5VfFTpfRS+sSOSCI5CEyR0Ky0AxgM6EZUP4kzJch/jeHXW6k0ph7IlD
XhulXPNkgHQPgRloUxaortnuKze5HwQuSbtCmVWBuZeiWiHz/ZoR4+bbqcb+pOIZ+yZy9UtF8BKv
X0sGV0Fdb0Jkl1H11TDC57DRjBsV7CWsjWVzC846wBOfz09GWxpBk5JEHSs3VtJ/VdxZv0VQ8UK0
7hCk4QM0kHpdOC7BgEqrb6rG3mh29dAotty0fYlO1b5MhqgNWnu8UU0lXRVn3TFn9iXoliJdbIya
S1VVA3dFOG2QKzHJAHN2HlDsHUE5+LOj3WSTeLIcoYMcAqXglXtyEJoW2aQSIxh70OjGcz/9QfMe
CwPlqpjEy5hUrBxVQ0J2LvyC41x0zImDtsAhh21XBJr7UCEODCi/85Ud2y+ppj12OdSQMMUlo421
tgktQvTmegoyozo0rtVuanW8LStnledAQMclNL1pp13Ozg2fyXNjQ+CuhHLRHMs5DDdaXNO8KNUH
J63fpJFf1VOxn6PE8omkp04wi9taFPt8Dp87JTd2VldZ2yyBrl7OgnaH8jYk3jnlq0Hfd74r+zkk
ABvIPX2IOSBRqQ6kjp9aGvNm5D0k3gdfUFilG8q61K+7Z6xZz50KKsSNyYRQCnPftY0LtsSufbMm
nNnAy+BJNnWi/yKAlO69Mb7RwSJuZzcBnKg7sE3s0neHQ1NcKrGjBg1pPkFSJ08jCbh8CehLVEO4
SYnzIUy7YISc32IZIpCuKTa62wCRUIyvCcSRVETHBtLbQlMh55ilEmCTCeGo36M7W5mEjvpakbqE
hePDKuDgQ31xtlFjKohsjeuUO8jM1L4xZVtgazEJWZNCrIgRizeamSro/FJeTskWWhgmclceIeFM
ORuxa1SDi5pNKzeGXfcoJMNb11G+trGXrOxpdIPQdc5ydO7KyY1XRVEe+yW/uX+kXuO3kDtumTGP
i+uu9CH3NnMtV4Xbn8Ihiva1GG9Ey+Y6K8RDbPMhaafXjM3XPifSIWBtO3V1P10mY4eld6CtRKut
S6yzljkv+NvwGLWXdSS/RKp23Yx8VzInPs1ChoGnz6NfpfprlFTZgWseDFi/iC7owpNepBeKHIDl
G8oGMFi+Mcr2TQmxTYPHZ/2H0bQeBhYLdygAzIiuQjMZt5d9tNV1EFXDqXa75i4Z9QdUqWCetaVw
0bN6N4TeiBbMHLdl7lzZVkWNG0+XqVGgtsgItJfOKnSje3iCd7CIsPbG1WMlsOHxLfPVuH10OtcK
5tD6OjjEJDBP0UvrquidYBjbV80Zw3WkT6suirUA7X8WGFn5xRrBmnUJSe7DgAiY0T9hyn11W4NY
swdZrUlaD4NUeXG7gtfSMTN/3qtRluM6ycuAHAxqgyG7BdWxrsap3PYI+peT0d1wG0vmKJb62Fv6
VeeNT9/NcbVw6usmoUlWz667TlmwKF0MfTMMZdBMVXSEr9Btpc06php3iXDnoyzDfjvF8kEa6niQ
oyRYr0+2ORajHUSyPWabaaxwD+INXm1Tg85P7PJlqRov2vRL22PI7LumBh9G4WNZClSEsbHumANC
uR1T/ZIvyV3qRnyQtZDJbzXsrVaxNxTbTzJXu00zt6wLWn0fm3q166oxvbQLgYEqnOOj7n0TuIRX
jgd0ah7i/pDYZndQRxJhGs7Gl6t4bqgw2IiocoiQsG48dwaxphmVP5JNjv1M/6YnQ/EwhW+yt+UW
EBc6l67Ld1SovQIqaSIc6jCPEs26Xa5MkkQCZZT7gRy81T0Vr3bPcr3X+4RHzRqnizmHslNa8z1I
E+WJHso6cUxJyGNB3yn1JKrfrtlxyZZYU7tZOdR6cRqylbKIs0SUX42F6+dK/hh75XNZwVdRx6cW
vf4pmVtSajla6EVfwaNPPnTC19RKvV1pzM06GsLo2Siqv7O6b6/zDHaYktmXSqbfsN7N51pWgZhV
MvoqCLY9zczAjWyb7pN+Kuh3bMfRxDgAbNVX1FiuCX/cleG4GPi1I3Jil7pPTHSV6xcVkRo7vA4S
hjCogYzhThudy0oX0wKI02D3ujjTIjyLCjQ8QKFcQCPAetU6w5aUkTnpmPCFtr6LEuNu7uR8aXXD
IdX0L8LVN8ncASVUI8ePDVq9CVtwtNRAkMZ8wO4e5hgy3cqPOv11QolP9zHqSKt00Vou4bp121HP
p1eFiI9s8nIluiza9GyFlnUs82SnY3XADqASwKpQ1H3/B76zYYOUHTfDwND0h/tOFds2QxpV4ziR
k7i0x2ezldPaiSZ2zcnOU8VDPhGXUdite7TsJGMTMm/7STvj1J82WZjzW2flvqlqfdPQvcq8ySMT
ZCIBGK0a7MriZtJsUFgROluN4wgU+JsxZS0YyNHx3VRV/Ew09clSwwe0//Ytc8UHWdoH0Suv4xjr
e0e5wKo5H4fZflWAliDnBmIFJQzcmgmqqygaCGuiv0qK6ZtCSpff1MwiujnxyOZovEM0O2fDi8pN
xcBhZQ/N01glVwVbAKAY5mak85t2VnHMvCz1eXkAZrsb5M7cwq7z0MOLbVWHNRtHEiAHhIsi9K5F
g4tJS5YUFb06mh1jZjJF1a1U52dyGd/ERJUshuRv9nFg12dKBdFIb533dHjVHDATzsmgl4MV1EVe
BPlYKwEyuFOaO9VqasN+07UjMSgKYT2ZS+SHourVPu549SOnNI5WVB2zpFTO6hjXW4dQ301vGM2+
jeM56JOs2CdNglskZcNmMnU+pl0aIzNtwDfqfbMuygV0EPbVqdOqbcTX2OaWdnYmKZBAXmW94ax7
diYEO1NKTZoD0A0YXt8/Sc+4RrXX+BCir/soSTeE6QUZYjd8KijG2Vyc8EPdGzW8Jif6CsfJxOfk
wxtY96b3pE3JqzmreE80czNPzmOXtnhJX2ENsWArk7pnGeQVLhGkh+214ol45xbFkT1xuSIbkMqc
Sb7fgTxqNRtP1z5XVb6bZW9vO+SyoZ5s4DO9Ztx4vYup+Pp7w5TOFSVeYtNS7ibis1odH2ye02SY
jGu43i+t58RBb9VdsAy87zJ8vyomMoWY0sGZfItBTavGZ6sFayt17QJTAFKvWN0WXX5BKss3Q9cI
NCqoPKwaxmSjIZwyK/UQ9fMeQ3MWKHGvnjISp4jsVPONSCZja0vvXlsCOayE1BetrcqgTG2GC161
Zf2JVmaRH4lEhRJYUjEkuG7Dsuyei21ssxD1bnmnsWTZdXydjcNdH0OZ6Viz48Y5VI6tXorI40IV
K8PoMJEsQtJBO7s9Pl+jntlmYXza9Tj2Zh6GhYpIqE8enksHwtc8dL5Q0uRUpUiok9jxdpomD7Oj
2MwuVi0f0l0q8r8j3BmxGbO3aWojUPCjM4pKk207mVyh/8Xdme3GjWxr+lX6BVjgHORNXySTzJRS
qcmSbPmGsCyb8xAcg3y0vu0X6492nbNdKm+7C40Gus8uYANVspUDyYhYa/3/97fdcRQcJTlAd0eP
LNrcq28KqdgeSKbm6HCO+3hXNuY7STMeRGX+1Ym1B0MVFKPbM+f4ncaj2k9X2YXOaI+Q1UQcMuW3
lxLseIdr+6ba5jlrUVA+6+N+NKbkMS2t+bKSyCJxhXuBnjCPwQVs3k+tcUxl45ykq0Vybu373HKn
C6fSDMqMnKN/OT40mLoeWjWQQBx1ch5vvU5zsNOTwDxWPYSvYe1P3/4QMEzaaNqYB7FljIS6tdV1
X/eHyTC164ZQ9sSYcRlN1Ri1Ggm/wvNvi6Tq93FeeBAJxIPofP80DpAw+5pHqzJwIjEHsJPuacxU
dfv9/2L7CVx6GrT2Tjc14sEt28OvZZ3qGcrZajZsIGY5Rfh6Do2vI3mx7PQinuSXubAf4OaQg+w7
Pd4yeZ9nAIB0Cf0z9dQDcWK0k5YQUYkIpZ+dOb5YoUekdWvx8DtIdXdL02PLb4arJR+vADpQeJNg
t/bmszsPZ4dQt8BH7bpfDbbxAs/Zdt5pTjREzF3eOhTJYi/1srtet/BeYpqSQt4Onfu1GdNHh5y5
qHOZ6pLCx3HQuh1X8ru6RL/v61Pejk0QC/u1aCsnqGBFWNk50enpNcuc73QN9E3cL8c6WYt9Z3OI
ibeTxCcRZ/Zue8JroR8dNHmUFozFm0HCXOgpyOJmBb9vk8bRt1mYZHxD1WxEhmZYB9ufhyBxW7FF
hO1X+oRlRffPLrP4lDXsXRNZV5yiMfTMk9CIVCQP2q4V64R+9MeN5DgVl1VJ+WoTaI0Rb3nGRgXD
CqDDTpgpb3x54SdtQGB1GQoJu35RjJWIYttn1fii4XrfjfWMF6p6MDOHiGkY/zshizGYe8sIXfK1
YJw6TugnYbmoT/T5efA4m7RdCvHb7O6dSX62GXTRU7WZL9buRbfIz4Q8HzqznU6d0o+lppk7t5nh
B8rAwcp+tDoqN0Fo1Cmr1qiwLDoTjvlat59qXvZauNgXq9ojg07kkP9Wii96Hrdlkl/S4NSjOBQW
izNkS6LJ574JT4ZiWJrRSYIREaqRxxjPX9CR0RcBJlRolPVP3egHZVm4LP7x/UryewQQlVxlx8ZT
ON74VrzuSt3mtcbsNiVuw8nLnrtscQ4m4eBMqHeuU1lPnvK/ev70UgeW5j7nFmN3GsgfZ2UA3mwN
M4ANWe1N+jnV5OzSmpzybvuSu8qluQt1Mmsn/FA04IahsS/bagCilXseJFdSPZW0I7+lI1kLKwMD
PG26C2qFEv4z7sYLsserMGvZM1ySYRw3HzZcQ8PNZZ5mSbwzTGuKGHFDvuq+9Sui2HDj97aUV8zg
OdOP2qVqHpc0rS4FBMONJLiXnton4K65ktq9N5DwZNUicJWn0VEmhQ3A5WFY7fEqtUj8zhvC9aQk
HX5SQVPGVxkjkkDMuHWzPhzyp6qh9lO97CI3mw+Vulodj4ZMcrSyhHg1vbqfRIMdrUgufddj8tke
BqVe5hk4s5svBMj21I5FtRwt2zjqs/3RpTdWpsRbU8bd2zUIUg62GQvQNO3LOaOxwvtte2OlKEke
RpLetfYlVawKfq5uRDIngUcIR1ECZLHBVxy2C7m6O44jiNqL9LEQoIb1QlxD+SgDDpJ55Vw1NbYf
vz/kZlof4Bi8byt/v9o9R0pLxocSXUeUZY0euXR6g7IrzjNE3TkW3kXTZB9Kgt3Bxmo82Fa1X3rI
TuNCWgaLTi5vxFC+k1lvX/ZrcYdOo7xrKnWtdTrEVuezIcfrPK9v+6G41MC59KkfZUnFEdYej3Gx
ntt00XA6v5qDQ+wnRIzAXPPLDooN5Q+WvMKg/rdakwIqJUmbpMKwNon26WlBB0viFwEnRjEsLRTl
9mXu+yTK4vHzaFQHTzNZBXw/gqRtsqPbMHvd6XZee38nLKI7C22WW79u7yvurSanPVSofGu7Ju7B
lUwCplJUXKuhoZ2kwQ3pYB0bTsBIZA8m97q2rM/Z4KXYXOeeVgzACsdtj22/NjshNjwu0/NAVPjF
4T5nQW5yGNTFRqZOd40L5dfx3TawYtjctHqjKR4nXL5nV1ICdoSqg1ofiqDmT/NYO7t2anDqqMG+
8jkI5mV2buuU1b2pXrI5kxEb3Xu/aTSKl64LwW+gHZjqTSDjHCSZeTuj4PL4+oszooaYIQ6s15X0
jrh96ys942vV0vG+s9Yc+3O36+z3ekYhq4MtCPLa/tq560HLiuzAvU+zKWFr8HImT5PtwSuiQK1m
LPFGLnbKHve9pJsu8H6CXlveCbGEY4zXIemz+2Xts4ABH0tjtVohQeRHQTug9jFENNzLgS+m6Vwl
/fvaaS85RHL5mjJgdmsE+Lk7TaxAfOGq4lykRWIYFbKnnOV8vFmQK7VEYAaJvT67ZvXV6v2nrmOO
4855aAiKA9OPEezjO06c6T2Y5KcxbdFrlM6BBMgbYoYO9QBzGZDOblk7OIAr05pEPdBCOrqjuDAY
ciDcsbugsmMexskEFGO+c52GoG+HHFsLjjjMp2VJ50Ph6Lf5Vlw0/ThHlv5krNVyqaAX+860Jwg5
IB6+xYpFmZwQF0mDU7tMtO6jISp6eEtZBCTFh5x4OGPa0xgB2TfOXpBEVE4bozVLw8Vurtdq+LC2
xnIx6voFcJ35WNf6c5wB3hn5D6bgMizU3ISXyp00h9tGwSLOZgOVmJm/dEOGvUBYKHZoES/muXDE
cmnl88Wa+zUumd7hXqK/uTmVYQZoHxdCHFN+0WUWh4uO4XcY05s551zeFsI9OGJ+ccWMK8pWOyzd
xEo7ycjxIn3UoE6FcR1aRva1aw3/BqrckZgwjvBIoLRiYtzSmPRp4cUaQn8oclZFm0Z4pfk79sI+
Gj11kxAvtIvjsTsR5kEwQcMDZs180fBkq93YQtifkSz5PLeMtwSwWlxN0kMQ03jeaaDPw/ZS0owN
0zZ/mtR63a6pS8ZCAkGh9W/w2NuUOYwXkzw/j8TLhLSsOfnoZuim6iFf2vu8M9cgE4hBsvQ+mzjr
m7q2J5X2wVSdgeO8Zj4xuS+xbQQafRHeRPPY5MrFyWXme/bTr7Urbhcyd3lIFV8Ulf2cUICksTsc
Ct8LOYtkh7mAva3L9a5drDD2KTdU4w74yHP6vs2GidZgbtM7xWJdRFhq9riPxjBzKxnaXmVcLpwu
8oQHJh3UvO8668WU8nE2tt5CnY3A+xU3VOVerlULUSS+XJfcOjJYuE3JTS6AHyNMVDSBk3Le9+Nk
Hh2/uZiG7KQn/VFvynRXJaR4t/KqreYutATtuNkKs3XxDl3XnoxhcPa6oo/ZDeIYZ+U7GlqFgF2l
l3vwTzogaFPt6jg/iSEOjN5JD65Qt/5cP/oFzCYttlQYV8tOz71oKIuUA/axUgvhDmoMlDfeTXjj
SQV6dDx0Tw1nDVcZPYftnEaoq4K2RNC2WkjFEApXlnaU1hpv3HCyAkY0Z1pf33Mfv2zE53G89hs+
QZ4CXG8sukqStN+Fgm5Xywb2V2mfF7NsDkuHy75yuldRdtVuQNQwDhYX1mvuiXrQveHWHKc0XOv5
vb6qdt9ByGDvmXfq3FVzC9RgfpqkE9O9FndjyZcP1eu1Mc2HUiMJoKT3UiwuoHkWNLzD4eosxDu0
3rjzS84MVcGE3yjyp5IA54vaJ45Vdc1FsSZmFDNqjzIloXdvnRL29kCQZn9IcpAASco8G7fChVAu
1E2BAxc823VpaDf+h6iA3RDAwopDlTE5FQXPPRXVEki/Jxu675+8avyi57yhYkRsoA/qY6ct7yoa
UMHij/F7e91aNwZHMs27J9Y4u1a6fekqhq3Uii36U6OIOtwru6ytP9ytCQLVYTKYpS3qSW9mDPwZ
aDiVJqgKZOR02uPUTy0lgjOFqK66Cz9p7wc13Iy18Uluu/Y3Nck/Elj9n0inflRO/ff/j2KfNiDs
v9dXBemn1x+pTNuf/q6t2jTd/A+4LM5YAAX/4jMaFoFPOHTBCZAAjwPzP8VV/B3bgSUKV5O+lqXb
6K7+RDKJP1Bk6Ui1EIW4eFEQq/8DJBO7+F9FToiqUAThH2dwzz9YBP8qcmpWBmjSoFuqkTjth14+
Eb2yc5mfx2fZZ/Qk+EE2Pw14aKzQyty2omU71ko/5a6t95HtLjwfaeKYK4cWGivZAaXKTMJEGyfC
rw78Jh1O0kZuXa1jbozG/ARJqDVRUGuDRndFdUAMr21U6vHMiC/ziwfEhDrFlbaW2qTftLFLo5tT
gGaV23+EZPE+t0bDfqxWvXXP/Wg2xseuc2PXCoyFU+9zLGpT3GjW1ND0yqgBx2u9ERVnY9nPy/yE
2XVav1ZrXE9fanKSrIZwmoI8ihQjqHoop1n1d4mkzDZ2Fn7nQ4sK5RVopmGtbE/NlNEYsFJaBbWl
JEE3DsjCh3mUy3o9g4Jx8n06zPr0MestP+eADZdFoXEWRv1OK5jeP+TdN72MoWerBUtJlt2zQ2WB
hLZAy6DfZ/lctM+aXEZi3en+VZTKBPIopl0EsbNuzlWqG0kQJ2060892rLQx4C7ZJXG7/igMAB2r
vhT+WQM/NR/sOiX8JCmNdv6QZ4tIDgSRtc4lxzsBJdPXdL07ytmc5yg12V2uOtH4EkmynU4u7eWl
LT82sVtqKBaEFDfWvFQ2jV0ik8SmLNFF8dXsZeHGISkbMkaD2knC0pi+0gq2/enGWKZ1deE+anWp
po/6qI118SIzmdejA7cS1l36blktG0svm+bcNjN3XEOWYE23v/BL80CxwnZ3WGgn51qYGnOyfsRY
28/myVElLds0sy1ughY1u7mi6e7WbbZOC9ZTX4vKskumJPXaQe5DIcVjm35tKwUe58yt2MLBV1Za
Tt1Ws0l6Rp4rVYWWnvYD7PYa4hCVjOxo4c2dRnN/G2bXVbi4Rqwb19bcOzO3Vpx6aK2d1Fk6Rh+z
Mbv0/606m8MmKYemBX3qzumnEY1XLAJTcjWurXX003vmvUZ6rrW29M56hb3kMHVEVL0081iPt26R
+0x0MxLByd2x1/VaqnitP5iF2UICK0d4WWlQGX2XEDwCnNFQe76/eabjmE+TfE10vU4MmqycSIcg
L3iL5o7BgeRLyd3VIaAE3k/tRYzJbYqNyvUkrgDhSFVfdIWjGhTlaq2MJOJurIF+efRzEOTbotGG
ASvJosWfBKGk03vPTLzl3INm7Ln7h3Gsbv/5RvRfEwiMJxdWn48b5t9vOFefIM1+Kn/cc/71177v
PJ7+h4nDx8XSj/Hb+SbR/a7rFf4fPiWvK7wN1+GKzS/5p64Xd5LnCXujAtvfPUj/ufXwI0fgCCRQ
ATe8SYT9P9p6NqPTD/pabXO745EziCz8i662Z7JaTFJqB2A+hIH2tBOUV1zWRXZRtwzNqFGfwbHh
EHZ29mI8I1BG2Kfdj9V8JVV7MdA8p7H3OS6oVEereTaYD/WVeu42LYlnfsxs4m3G7JCPd2YnUP8Y
1Vf4SA+EyX1I1/lhMPI6mMA9rRSPO3to3YDauw96dHskn18oANZNl6eRP/jX40z3whfFoYTiRhIK
4WTt0kcqZZUoOvdq3eR4aNuDtfzq846TJruKp+VjORjH1kZNsRoPZu/6ARGARQBC4+gSeDzk033d
TfeJ0X1Ie/cz68vzomdfWAROi0nvMzNNpLkrGSz6fhy8l1JqdDkXtLKQ1w76KG5yj6wyOQVNmyLL
5130nktSjdz1laB0Fd19UxoPLKPGfnG6L7013xNpdUlpV1zOCTGopsIXUsiV+safKqYzA+CmWuxm
k2pvkVABDeS9FEmkFGXJa8b4Zi/bzKI0IAyOse0+lqRbkJ5Nr6LCHjMT4eMOd94KoRc7Ft0l48It
kHjqggacjy4485+7GFVGbBq7UnTXdaZ7IXlvxd70ijRalmUA5DUck6VQgdKHB7iD9AZ8kwCeNkHz
JMXaHzLGGVepM2RH2RcHIMrjnrP1dANrwHlVHmt0bn1OFf0bZNEW/ThBSh91jR/HuFUmUjla/dbv
mQm15pAR7cdy6S2yDjm3F5do7OTRLjwqNxRSX9Nii9dZ/Ov/W6vXzw/b/w86EBx8A/9+wbr/0v7P
//FS4kH4bwHRqF3z6WvHv9SfflzCtl/x57GZg64LF8rjWIqtVWwBJN8XL6CktrkF1uC+3xDlm13z
z8XLMP7QdZ3Bt82qh1te/9e52fwDVxpHtw2BIXBYgjn5B+dmTsh/WbzEhrzn2Gc7IClRe/Gb/7qI
ecT1qLUvmZNxutvbs9dM9VmsgkaVZdGFC6u2m4xQtyosW3Jo0uLQD3JtWlq1U8eYf4IqjoJTy3hy
erNMLwZlJiUTQCcvznlrTdUJ2Uax3CvL6OI90XhAsjuzKrxXer2l/8L4ckXG3Hh9emlns6OFY1fq
4mLpUlcPS6uak2uoXsNyM1QuOEIZD0V2dEUxictCdf1XfRMTgWttLmwFCJu8xtzLIt+RU/bVUJmm
zoX0pvZ1yBcS4NwWfddtXGQ5sYL0Xqr+HeDHzAgH3Uryg1z5eFFZqsQ/LgYyy+sczqR/I/Fh84iZ
MKq1Ty2pgW40c36cw2mC55QzDjDQORg9lOi9LrM83hQlGaWsmOLp3WD2Vn7vzq5ZeEHGWd66LdY5
S89lmWDr5NDasWDlSsO6QKqzaD8z/16a16bqUv2SkBqHOMBBzKoOK/rzyb0lweXRkjUatEtW7mSR
1qWqP8UIY+iYtEuV7k2J32M3muyTj0Y7Tf250uOaFLkCedmXNe+M7MMS65DDJw9I9c6VGkoIExUM
uZxJs643+uhlVbBY2iSjyc/y/jg3lpleg0dmWD/UdIPDPgZVsE8QYBCGPrXk6CWWhu7W5WuZg3Uc
xvowWJ2V82671vpYwFP1LlUfJxmKND9vt9ZOnJ3jOo/HC29JdRYszVYF3DYCpKezVJLo7gG6dxN6
faKWkzF10Olnz8iNS6vkJB74TR17e1VMmnMFC1X6e4wQXhqNHX3mCx6nMudrl9sQb0hm716Wo/eg
DOidu1bDcMSKvljmJTrwnDzAwUoXfKeW6vg21p7dMjY49LbZCFY/lbWDZ7Af2QV9A2EPCpzGOENp
d9qHzIvt9GS3Eg1RJnnRZOlxItYx8w4Gt8NAAGiKXsbrHWocs8m86ei5Ok1HbzXIidfmhKSaXrek
OolV2xAJ82y0gZebkmlwV4wMbHMquGhtl9bdm7UE+t+n/BAhWowotjdmhkpjRzOrqkzIt12FyLLT
+vJlcsvsg+euFrVjTWxiQFTBnFyC6P8AdHPyrwpg+3BqVa19nOMC9yqmiZdcOpSO9UiZVbfTnlLX
AiHbxUGViElnUOD1eFB6LalDsaj4LsUG1d86q6hfM69nJAGZtb5OkVik+3W2HWJcC5tJfKl7H0cN
iun1nDY6ChvRsy87KBizu3ywYKbnQOWtkHH9TNae3hgZDs5uUHnIb9GSz1M2ssfXUmwJcyp5HVvZ
euEgJ3eksvRbRBye1RRn39QqvDA42UfCy8AFh2hmaLr7OAqrI8sviqaOiiqPoEWZZei7ZAowkcr7
Z6+fFOM6Ny/fJ9p0k8tiU8k4QvG9Nt1WoidlcSV6i3mndIlCuOhof+Mybf3SiBKxVhru5HjL0UTL
i2nWwK8celZSx4eY6a//oGmqZOqez8x+8xpm8k3GejuEMz1W5iO5RYBebJSWht2itef97NYYpBPb
mOUJ6gTqHfQtaDoqOdk8u5nHUkQU7QgZc6z1YUdjN1GHtmnrLpohiJJHPVdt/D5O+b5ZM8pcXHSx
bWr7egWvexiLoqbWQ6yzcLrItPg0OyJ2jjEt9BK5dpvfO7nTNbc+6h91TqvRzBIouEsmyIuJK4L2
CGdIu8ektjz7QKiZbt3ONCzksaZMna4GxmkGNl9bxbe4lXrrWM5kT+1no2u10JG9EB8XrVS3Tdks
NG2YsOA0Nhqb5qIbl+RcQvIkD1j6QABP2uza2VXOw9Qf3cRqxQP5G70ZTZpRnrVR9+c9hkDfOtSd
FO7LwAXwDk6pYZn1jLXvLqVO6+quMmpZvCxOaw2vfcWNNlxXvY/5Ili0nNV8x3IYr/ed0OfqiZKi
Au+YaLrxQHpHcvTrsl4iL22z+GNrss7euSIehtNgTgRMziPRFqEmndUkXLpx9FczSRCfjFY2LzeS
C7mSJpgUTBUVkb2Pbq+zTe28uKez4fQSi6sztWr1EJlV+TMZm3g4RmsmvbOb82ncI/QVaCgaqZOn
TOxGOYFoLijLe1aayyZVLl33b+0lh4jpLqI7TEpk6jbdVyRnS3pY48RqDlWyzuJ97dp5FcVwSEey
lLKpuzL9wc3RmS128s4xp9U+qgaX1kPFqcVC6k0RctzKpfI4Km/Bgjd06FcRpHveM5UPJbZjSp0H
qltoHyEkSK9HrupwQ29m5GlSiaJf1BJNISSDyV0h0PEZHFlB6VyNTakZ0YBjgbl4A8T7wfaVmZ/c
xvGa04BsyXpihTbqT0iL9GE+ps2s++dEEzCad+bAShy0emstp7IymHtB5c4sojx7WlFNlSIixUWQ
nF1SNBjkJ6QYXC1KL5g4elVK5TYRzr1vPB12Zlo6lmCsuzUGR/a51z7tiDz0MjPVsLIwOwkGOaLi
War4Bk4tBhtsEdqDD5NHRo1XqTJKrMWMT3llLcVJyaYYo3FMnDvRF2Rhbi2z9rItkVIFjY2eJphM
vyqvcRgVoLHtKUYd6vsNpxflNLnx0Wv0dTyQlYR+dvjen2hk2y4vNpxnZGYTXdQ8yjsiXcI8VUV1
Q/SCzKPMcFX52miUJLRJ5Bb2Wo8Nt1wm8urO9gut73bVGAtr3+aLU13rotxUUnZiFNN7q6OfxkFn
1WSUFoXWPpqw6uuLskzb5Gwai8yfm0Gv3lHCxeoSJ1W2XHbAMb5qtpNlPETCsl7qJFbDhRTNQtXp
Sc/n0dcRQJEsbhOUkdgqcz/qscU2grhVzctDUspZPvO5pHv0tB4DPi2dFCSN1qDFwvMlMNEMedUi
n1/XZjWWg+VnDmYjRXZv+4j+qsSxj4Ziuvc5URFwuXSOfjZJB1mPTu3S0Jtmx2xC011wiqcxv4IA
qCIXODkLx9Db7ziJfzSB+K/Z+Pl1/sNz9jIO2Y/l0vbnv5dL9jYxMH1PuICQfZy+NI++l0u28QfQ
NQYF/GcSAb51gf6jXDL/4Cd0EaEuOvRnt1/355jB0P/wITHyjyFAKgPp+iflkvkGN/MtRAJIJ9Zy
F6ULyN83PR/e2WzVihTw1SjVgdkX57eELlTkd2X2yLpovjfA1h5BJ5HIuuDpIPxA+emuQxR2kbT0
S/agI4dkB3bH+5KtunfM2xllxDJnblhi+tsTDOXkYCwIi7hEFVEfC0Yo94uGxntnm0MraeO4DbZa
z2DsB7X7OiPYYcLRU6p7zc9wNg0g4/fKMccLmyTp7LiuajwYYrXTch/bRSnKIO/L2t2XEAzeI46x
bkkPoPWSA+0edToleWfFj6KjRaU8IIi7cu5EMBIFdDuYrTwYxFOgPjStCC1VF/o6z3GJLYasWogY
CAU3r5rQ091qdgPHBCaj+K7ruymzylsz4QfFCG9jif0mZM9BxjI7jKHbCYK8X1ufNT+vrkqDWPsx
ncjo7jzmDiGKDOfsrHZ2YeR3avQLRrxWcawFAlmfQwByzUF9wmWy6cbyJqottOI0R+i1DNM4XOeo
nTAAzujV+n6icFLmWRXYvXi6sWc5+Ak4KACU1/1Yu8yhdL5r8ZqpU04SJxMEFoqlQyaXDUDHByfL
77x+c+7gU4kW0Sb7ol7cq9KptReUBIhJJWlLD9L2sJBnZaLuukIUX0yXwPtJDvlpXVIVkUAt79pG
T8I6ydMUwVhKV6mXGuKbdV7ktTGUFl1uQLhINgEC5jumavlx9oRz8pyMcADSw+JIrZPa66uFsItB
OZqqzNK/OnYloyRuHAsQjNsDQNL0EgV6v1JT7qvG6d6njpNLJgSqfJhi/IdhRydj3KFOMrOrMk7c
MWyyStMuGUFMN8RsFFFi+uN9pgzsekRyqAMWMjvyKMJupUWcEukvatf5k5Vp5Fg0lEHmaE4RiVBp
/qGyS/7aICzjfnSz+sywuL3DS6TfIcluz8hVnZOqdTxjSTnuOcfnN2turF+mVq5nk07lOyeu5CeS
i42XvvXVY+117VfLkOtLI9WXhHMJVlcamKru1O0Qi/RJL2X/AQpIFlbYD1DTDHbv3K+au/pXBss/
MwbAEUfHTDhhs1/nc2iu6wRFkGig/DgxRPJCGNsoATQwDn0wTjpO59408TQ3yNIvaKJ0mMacasC8
7G8dyGishuVDXq9uGsq+Lo1DmWVujPAyLe+XDWSPQmmEKEDrdh2wYc9Yi7BDJlogzAlDvTkKf/hU
WrV1XUo1f2mUvyTXFnLgux/aVxyTl6Spf6RXWVuL519QI8Eip1Ob6I5PJwCX1FuEFr7PcmDSgfbV
jlwEhXf9Ec3SjRQnhKqUZDfa5+4qe2LhSkPvoH0LhTQOY31Dqsa8/0wkhYHx1QZQXwb6/a/fnLER
33715t6gtbp2agme4s3Z5zEcZcAEb0+kBTT30ArMXRaJ/W9ecfuNf3tF8J46E2umDhtF5EdcRlXl
iks9mkjldvZd+rDuUf6d9efuPdpJ+QGRbWSF7bl4IaahePn1i/91lPDnpRA20D3osuQBvOHf2Z7G
ZFrj0/p9euXV/qtch3eZ54N+6H6D93vb+Pt21X94qTdUEKuXGUgumEz2ITlubFbrANng8DtU6hsI
7J8fyUO4RxeUDfPb3fcDfaTEXsf9y0eaL9dIRJJAgzasLrBw/2/k0f721TgJ/HjxOGC6HrN/pC83
6JsBdAXxftiR1BS1j+Xdn1me/5bl/tNHZ4tsIFBJWJB133yJgJ77jtnF9iUy0SjJfH/MIzwV+88y
SEnenaMSCMV+YDwEv5BSaC8uinfmMdt7IavGkWlA8Hs65Ldb9O0t/OPbenMLx7OfVqQoMc2O2guU
p+eY9/JFu6Z76t8bx+rMDRXiOAmGs35ybvXT+EI62+tv7rCfPUg/vovtZv/hyouyQXeQcYf5ZMmO
/VG2L9AGyN2LQMlEMHN//eyYP1vHfny9N2ezeVGQ2chm3O3bD+Zh2jMXe7COWlC+RwC2c2+Sq3HP
OPupOySR9zus/xv46ff7HIi7wCLMoP5v6EpH4/7QXZaNLXmCtPC9R01+RtsZ0BIJmnfz0X/99Qf+
tjC/ucyIanQBv8iF2mhtj/gPX/BILFcupDR3fWhE/Q63/HIYv8jzdGSeBYWbNbk7pJgz8UOHv3nt
n6xUP762/UZv08PrR2vCa5sH90Dfaz/tkyO3VoAPpY+sS/xs5+WYnn/9subPXpbDGAg+j3kwHYa/
fmTH8LJMmOg0GKWmF8thCTjznPOIEnzX3SJi3nsXw05xut01e7h1wWN9bC7kcxb9jlW63U1vv/wf
38mbR19fSTvLG97JmvjOERVpHDAtMMOCvmtIk1u/Jggz/809/tMXRWVlOFt59Ld4Cs9eO6cUiB3q
usEui0WjwiPoXGatvsMB+PDrb/tv1c63PWI7GDB+h+v7FsdKhiJCELSg8D2QSaJauh0wL+/qhaK6
5Vg40A5dU6oFhjMyXyLbvgfDfRG7D/565Rbqw2/ez08+vusZzMXEBoBHPPjXq69iKF0VamyWWweb
8bUbNB/BfL8w5oiv4MSG+aU37CqTneV3x4Jtyfzb5SaAlX3MM4XrvLnfa5q8uiZd7vfNHz4/WIii
s8H8zfX93au8mcbVU5tbpcWrJORsItCEL14U83SHf9C6//WXuQ0ef/KJMNnxaVyXeeKbL9PirGqN
3Esbnr2/LvcJyxYm72PJ08QW/ehcr+9Hnq0tQB6FchTv5C2hYVF5aPdxWNzk59xhT/Mfmt9sHG8w
19/WUuHYBqEfKAPpAbzZvzzAC4W3Wby8M5QKI9slJ+NYvy/zo3FXXGzrabEf31O/RFzoh+T9r78Z
8ydHI8i2nq2j5oIlZ715+ThBzW3RZ2RdxeRySp8XP8C6c2udqoNr7YqzFtRHeBL78tge5BEa6am/
oeJI79yje9J+m3D/s/fjct/xODJItr03d4WOraeBu81oxqzrwNGr13bRAmZ/T8M6Rks+3/v1+GWg
h/jrL+Jnh290NXQ6iNqEp/e22zGozs5LTRFMEWo3aj8eVhb4Mcqv4x0nl/+IRv+3x6mf3JF/ebk3
Z32Tq266Iy83l0+aNGk3uNGvP9FPni86QUQOwfXb2kJvrixai9j7X+ydx3Lk2pVFf6Wj51DAmylM
OmYyk0yyaCYIJg289/j6XnivFV1klYohjTs0UTzpFQpI4N5zz9l77UHSVTtpJnxpFgjUxqll8bsH
J//6bX26zpfSB5uaHvYN12lqSkA4TfpYAW/FVYssUh7Wevts4YMTGGkprOAC0XZ/vlHpNxsl6gHu
1eBeRfHrekWs98S7xN8gH/ojOdy0YyL0rvoqZriVYSvIO/ixs7KNRd+VasHuVcn2ISul2MKt2vCE
xlx/83f63dMHzo/wCuGvRL7r5xVHsro0jQROzrVLU3+bedtEB8yOrdHLPZwVCHDW8d8y73/5Tv1m
y2C3sHSMkyptsq+pAMMoMpRerqmGRPZV+ypZNeIePAzKx+Sba/32/lBsLOWJqKtft8s8K0iGHUH1
iJBSCkVcVdDDckP+5iX+7S2ptDNNE56Xvuitfy774iZREULIPEZjgHJMIRBUHgxuu4S5JgDQ+w9+
Nr4Y8g1kcVGjfKm5GJmIpmJNEIh2VB36Lic9REJtZCtrr9jWu3B31W3+fM1fVwJJRs9NpQNMmxdl
eQQ/V7aYZ+RoYkSeWptQxheG5eLPV/j1t+IKNHFxPKFQVMUvD7E0jTZBvSvZiZzbyoCEitFliGPy
z5f57Y38dJllofjpRlSGb2Swc5kQ5pRqzl4evf4HV2AxQwmEfJsW9+crJGk59zPiXNvAtB1AmcII
/588K041ooYZi1Pu8ix/ugm5lSatVTvJ7oOYWDv12ijmsyJ/m+D064FRkvEDsGj95SP4i/7503Xy
JO58uDk0Pz2CNN3Ii9HK27QyoxvmQ+uJBA9yk3ymc+t03X3zS0nLL/65wvt09a8rptgFVi8zObeX
jCxj1bxnrEzGunAJkfj3V8LP1/ry9smZ7neh/9e1ejfaKOCi3f4MMz62CeSSV9mq6E/fXfV3rzxy
MsVEKUslq3z5qFIE/GlTpyzz4L+HwF+V2KKFOPjmbfnNOZybg8VGqcIa9UthmQmx0BUi7rjppn/U
19IKWofTMBCwfcoHRVvnD6Un3Ez75g1axrBtNtl3BeTvfkvGNCKLPoJhWVs+y5/eJMYAPk3Yejko
tFvxEHjCX+fw5lSvv1uqfvPS8kQ5JGkKAuVfP45BFYrI4KkG8Mz0/qmSrNu5UNfom7a+lq9wcd//
+Yv/TVlGCfPTJb9UF8QNpSNjWobkrujM7mJDtAVeVnGVe+FN8O1R9zcvDtejHJYURWGO9mUD0Bui
VEAcYQ6xki0PnCJY30Fg/oY2Li9nqC9fIAlB9FA4btJS+1r290OdZ/7Iql95gyd6+DbpxrtaeNRB
IHjL5x+t5GKXXSmSPZ6MO+1kNn+vAv8/k/3vhZX8r1Wtzsul+K8f7/Xb+89z2eXf+Xsui5P+H+hD
+a7NpQxA88538Pdgdkn0UGhWK2AYNRNmi8j7+M/JrPEPagZo3Lw9/Kvysjv9czKr/sNkQEh1qtA8
5U/8t1T4ZPN+enk4G8mcycgj4byo4339+pKmIcYj5rcv2cTANA5B9lZC5IyYndBZ2UyEkAMEmy5o
YQ/Ik91hFdHTm0Z8lvOC5FtkjuHsTeXA8OgHekesnhfkQI5ZXfz0MeyvTImAL2LEYYXFpm9L1XMO
Sbe5pD7NVO2oV6+pSKd3GFdB8SOZtn0/OYIGa2+8JefehpdPADeN/12pVJWTkl8RA/iCVe1l8QRf
hEZSl656CexoJ680SP+pAdUD/JvSCawiidOg88Bt6yUGGtLpXkJ3p+PtsbRF/FO6cRbt2F7dLnnN
hwSxuleV2mqoYc75IbZsjdzjpxm2qF7cx2K41YKT1ISrElKbFkbAcCy7KrO1YWzD2diKSErnxiS/
tnor28atojHCDW5ug34zS6MXZRAPs9QJZnD9yiX2BYad+evYnOTxRskHt2/QpxpvmHe3hDHZag2L
hxw9WKxaYh5q8bUrKCT9AHTcyeBUrUJeSspD3Jle3qcWapRqUw6aHbfrx9Z8a2frapoPyniaEs2b
Cn+ly4AsqxC8XGe3/muRya6e0pvxJweVnNvVFUuHvDYAuzUzxJTcCQXNS7uHImJiqlTbiD0JjtW6
IhpmLBJIFBjUBwSKc3CsgttSfJHmV6PktsnJFZp+yyjKLgi4MEbxGsnWY1dgW8gZ4cI7carwI5pR
ZJb1ahzNLQQaZ87WHZwe9DZOoupOKQS3fsyUbJquQCU9pYKC6zDadhDm0pSl23zvTWM94wwBGBtn
1moACRAvuEnCF5Dlia3lRpHm1iOOuBD8WXeMGNzHTDtSnLz5DCPaWvULhNQwVwvBRRPeY/OhxjoY
zB+xBSSiEJ2+nC96nm3wJ0JSBe9M/59XLe3eLNAj5dy6GaSExL8EvAYmtsFsQ143GjgBv9royULp
hmnkQi2VbIlOJ1SpAex3es5Qy27aWQGGAW6S9pI7EbI+Iy1etA0BOeEJ1I/Rb7wuMk4pFv9BHB+D
PtpVTKAB73mCCJMsx9sh2gEyYFOCGFd2QKst9tbRCfqPivAGTJv7dkbnqubVKhebTc2RTlfewVZ5
VvYQmNV1A+kHxzSfnmaLKJxI3HTBSTwLItpNMc1WSqs+6Ebae1lH5IMgO6Y4ukM9E0xWIvI1R3gh
jXpPZLPDO3Hp+uYsTx14h5McgfHqrCsTLmrgg2kB9AYRy0Xd9Fgh30C/RyzGAH7Gf579EiRBoDG3
jHTcj6J/lyfNa1zW+nfl6+dNeln/VDQzlOcoKvlvX3PoallD5BHxZ+9VwraTXXw2rqfT39OH7Fje
d1em99MOcfp7Y/55cCx/Ln3+eUnj76UdH9aX8zxudrC68vzauoY9vbBdnyUXrvracJCoejpzWkhE
tmlbu5aRS7vS7jYAURz/IWSs/Oe/i8FG8lPt8MvfxfrSn21ToU6GbH7NBZgb6HOy5rWOfyjAY8dF
yBfVp0Q6ongBxjG7Y3pTgZQys3OrPUv+PZQfJ1dvZx/Zgtq7SZuuSin30qwixu8xgylkvGXov9oB
TraY42vP3QCcfhVdN4sFHrvW4g6EewubAqZwdhf1dySfL5YgZJs0WwYqtKDZlgNPqtoRGI4Z90oc
JTep71CGUOcU2xzql1JGLgJNWLwg/5oj8AJ3EPierMRud3G0QREMGQxr5vXCmejO4fgsjTepeT8D
Eq+zlz8/VeIVPtdkf22rRL9gRlm6DdZf5u6fK2nZJFVTVfWXTsHYhv4o1u9j4aKn72MDxAN0Nkon
t9BGJwPzAFIQKwOdNeXQBOccVLglsDsSDkSchC1U6Q6wAl+bclBIJ0y0N1EO9nEtnrPuKhhA8Brq
CYfwjQbzTec3Qaxul2q+jTo2Xd/csHnE0V5o/euWRQ6VrTvIT3h0D7qf3EMHlPIdogpS+CAyFuKm
05q9ZkDiDpOAj/5di4Lrrim3Vi5vOgRU0NjWJj2TRTqNe881ZFCAEHN7c98ToM5fKPUP4/BBBWoo
72Zmrmb1Q0xPAStaLWYnFgdP9Jt1QDaVGWGVGT78onJy4jDkeLTN7keNsj9pr5p5zcyQNhvid5kN
Hz5DrCguSVJeKdebsZkxoI7sGz9SsSZ3nKiHJl2ZeeCVkwmRRnYKBShwBjaHHdFn3dSnNXoet5pu
E33cjkG/11ThZpxRcNSQ90qMhuRiNPU+M17S5CIn7BwCBl+l2rWmupLT2REswIvxR4MxzUoHCKzh
2lDujfBWyW8C+Ux85WY2bvD1QGSBTCQi3i0Zr7XPCTgc1YDOyMuJT8NBgYJQaV9FOBfYz0UcvOUp
0E4JpkREUmz9eFEAHCoEthvCj2mBxkcpfuFsq0wfZfK4zDpa3g24caV5reaEe2eBI0Kl4Y+/LoDn
qFQzbTPA5gI6wgfYDuBWhNaepHc/qPlbmDB7j0m+q6W7evY9FNNrv+VXxJmi1RvB7w8omxyNMwxS
LjupIPuAXZyyH4ifPamVHG2M1rK4tdqrvjw3ePqlSPWG2j+Y6UQy1IMI0FAAKxT0zwQVJPxdApGC
SdiK4vOUm+tAPDft5MxjAJU4cWmoX0VkCHQzmKSYV4OvY8JB3ko1sBog4hIwQNJBqgTWvi5sZLVd
azLnuex1NoZVPH60w3NehlvR2saqYpfVK1AbRGCQUVqvb1uvGHGPJqLX0VnWFmiW2TkJ1LAsOQGT
pWwSKBixQweHYHgyEY2lhgFE/bXtG7DkD3V9USuVf0CdaemAyBnMpw8Cv43SbnuN6EpYmguaK0ov
RAg4Us9xM9wb3BtPZTEc2sTNULypXmEkkHwHF6gQASN3QtUiqBKoPRZ+PE8NLFfL61sFM56RXYTj
R+hBt5svPg34oTjDGULjSyUXWgMLxhPgVmxTRKE1UPMM2hX6DxRUG5nlxMiUVVluQrCss9zYPgAt
sI+G8jwbb53g7yQqNVllBTCgEcGXM2B2kjgx7isiODLRekczfJOq2imNdVvSyhWJFttQsE6qvuEZ
wgcidgsk75Th67pRp87JsghvAmVRha8LBljpp65RPErNpRaGdYiQBSuSFJnO2L7IFha5stmb5UEO
WX4GrLu8qAVvXyQHHqp0V5imVUv6XzZgHkW1SEgdXFXS/u4G+dqsdsPwt/91GKvrsDgTb0rt1G/q
GeZdkW40wEccgZymf5pAl+edsaliUMZlwxsk77OgRAsY3Kka0kMgqpy8FioVgxTQNcreCA27Edp1
zfC8F+/gxMWK5uDxQvIZu/lwEvOPCP6mKni87nYdmGAALfJwYP8w25oat0cCl+RHWcjRM6L+6vtN
2L30MDg7IhgzsYdhbOFWUl0jfGngBY4RXMRM80bzXAIAL9Ue5azq9gabqS7zyrOv5TCgJuhdmZ3H
mhN2ktuJHX5cEGzg+GT23RlZPSEaQnFCtRmh2cyv8zxHU9tuOqxaLRT1SAixTMOdUV7K4imZxFVt
bk025MnvSTvgAAKwLJQV21LuR5bGUSXMoBKdCKoizEGg3chLq/eUb7DrczdFdz7i1amGFBv1JRsz
ZyZT0IQ9mZi8pTkUZNR/Kjtyc8ylh0qFucX+qCOwTcKz2i+LsBf6l1JDI8mhy+QdstDH9jrLLYQ5
SsFVEj5UoNTwF+E0iAnyyTgBcYATDi3fUNK8FD55FcEzp/JNFmIigpCevECg9HzDulXi54ZGnmkB
fa7wSYXduhTPuYJbLKR1KgH5ZToPVI21eh0zh1LUKxJl7ZZNWqAs7qaH0bjDfaQLb2JVeGiDIbb5
pED5dqOUvFTdtjQ4viDWFTjnBo2txQ8SDMyy43/lnJT4t3lzCrGd68G8VQZsmgXljo7x4Q0rE+yj
m6qJoWhrm2Spv/U9Kl5Hpp6RoDEUBicp60qryXnrnmoIrJqUw3k4irHvWTNJwem59l8HMqgMFh8t
LdxawjbunxTiIOrxKPgXqftoWEEDveYsoPOlZ1RNsdtM3DV3j/wa30m3jgIyUxCUkDF0q053fdiv
je5aL/mt+dr1PHf1fnATwbRLo/UkkxAn3dzGVX5tze9qwVoCpysyT5KxFrTSi0J/VbF9hLG+g0xm
636+xogCVh3sIP+4ACptHs35cZ6hqmOGHWTytXCHxqE7JQu43HQq/RyL885PNAdajBvl2O/MSyKD
zKrsyXyZ0us6uDbGRyXmGBeiX2pAi3D48yVmhtI1ZAOwZSzExWPXkBxC438wX+sEkgBFqg+GaRRZ
L/Eu+TlaOyTUgzm7LZvzDCwS5aEta9j68JnP1rpNzZVU545hrFRrTcVDAqmdc9qtDcuJVZZ6VQdy
A5WZ1IkRVpTWbiKajkF1VSpHzuRjU2wK3E9qB1XSWpdUCIIITXxEgtNxKXKrOM7rvBPkg0Fqfbb0
wc3VrQI4sQyf1LjeBZy4YBBwaG5tecIcaWw1ZExW+WFlW2KR6i6+z5q7SfpoEGaOAXA/5Qwg2q4s
DvfVWy/1ji8cVQOdqrrDDARxFbB2u1PokwyTylE7ZQ/JHL0Av1cgohcFR5CXhMJxDfV2R6LNNleG
/RwVrsaD7utgawhXVqlhyrnU3WSH0EVJX8Cj6Chm5ep82pFwLIaAsuWhQ787aIVD2skmEjS8JIec
83rK2VsojoPxpA3m2upeJw3lvkWnwb/JqMLaROV13QpRjL7mWCu3csiIY0rsSdsH02mSLhb0MxBu
6xgXJFhQtzHeoYRDTJ+dQSjsvgYEWzGliEigNpvnxmLlIq1xnFK3CkROvXszlZyukzb1YN1GFQhe
FWpDMtdHnyKUpWQt6LD/6P0IdCJy4Y2jJt94+zQPeGqng2CJoFOaXZDd5uajGF1lur4jy8BRW5hn
1xNAQFHEl82ushDQSGd3k/lVqt+U3gdizcZLw0sPbxnv21qg2FP2bLH6pWT8DNpoCyX2Mmax2K95
hakV+E5H8dCxzwfyQ85RK4Gun80xUnG6GmPLkf0vODbdH+y7ln6YpMRNUdhVEGlId5kn/VDoFwEm
TcuUVJzZ37Dp0oPYDQAzFQVlVkhKDtPFln3RTHnQFeT2guoRx2GSb6ypdJu0vo3B0mVy5RpZtlEF
6gJz5Fv8ILaXN+Q1wWtc30TRq4kEP+bNyegIGGKzb2jaCfKPXLjN8IELcs0guNtlYX4TiSjtsWiG
zHsaTioEDEDZZBdioUhIXRVifWPReNQepUyx4QF5dd67xlw6E7FmIgGV861gkgE0PGjpa2MRMqvc
iMOuaK9FNjS8uWtlKIF6KHhKY0dVU6cxXwvwFxjj6OXhqdJYKmsyM2qKURFebb5VQ6oGjMXYrDaq
wkefFDeVSIAf78hbwD1JheYlPRgRwydeTL4WpmcNTk+Hx0QKfDus5r3UkWNFFGuxFeRNCnRw6vut
2t3G08dg+eTHslGljwCBbNxvmJ3RYqbvMlDrIXCJZmIK++JT9uUQMcGUwhTXNyLBZ2l/GcbXWH0T
qBEFslObyCO3hSQNcgl2PSFgXfJBOJqtA+OLlYmzEx8Yh8aw2vXZ7cyYutUnR/ebbWjVUE8eDSyw
kX5jKntNPlvB3ZJbBqPPCSoFkDW/xBB5VsGmH1/jNzuJRXayuL+842g/6a6QXzgx2F0xuir29iKi
nVq3HrHLC51D7ebN0P3wc+rAkWBgjXgmAGIWEUK57tVz5hhNvbYKf+9Lr10Jcz3CiRmbXpfddPob
KTEsApGds6do1kOMO2Aen83y2Jg13zd9i4h8jLHcMPAFwIpGAzWD2EDqrdO1gu9TpQ5VKBR88azV
xzmh/UJdjM9GNJ77cWWUG7/LV0GHvF+pwJ+Mm5lGXisefOowkkbQUIYE9QAeCVPDDsTea/rRs8qZ
iMLcG0miEq47JEhzk4ExoWUHekSVPgzIiGl1P+TvSTm7Pf6Zvnrs2ElqolJLNrrsRQESq9EPowMc
lXTV5cRNDMOxprs2eTZmqrVJhgFBd0TL7AZ9YRXSOeIJS9m5BDWsjodOE+nlwCJUgDdxUs+xNcLd
4jxL8U0uiFbz1lmR1wHURak4ZBBnaxsolwMWDVfyB4jN+1b9KHkDkhav/aw5ivCs8JSqtoYJzGvT
nwPz0FLv1jo5LPj7sSPVL3LGAxHZnuaT1t507If10sAhkW3imzV7whzS65YTRto8+92jpeCospwh
u8FUAa8B9VycunK3SfpHyIcvmaWvE36w6D4x6R83zLv62yWrS6VtUi+vy/0YE7dATZ7hUxUEdpFu
XAkc/VPUvNlAK1I8Txx1jFZwiQwkGREcB53KLPO3dZasYDQ4ev+h9fOemTbgfpDRORr/CImDFu3a
ySKuy7BN+ckMB7w4HCwVDRGnTvxN6gowfkuVoB7t6FOaKAJFM9yfqH5Vtd1cU+vrN7G8l+gMdOBx
8/qZ76gN3nMi8fQKn5e/DkDo+FnuSWHHLzlCOV5MSxtp2GTDBJxW3GagJvQl3Zro6jT0d1Zxr1Qn
g0Nd6fPL1e9KW7kiay4z1RNz5mOph+7YPAv+c4SbGIMhOxY1G53+BQCrN9sA6GalvxC7RblTekqA
2tvSiGSi8syFb2aVv7Y+pU9tsaUd+dOAOexIK8aI+JJCNEqPPkBAi9JZaLXVlBy0of1G8iP9er1l
jsYkTWfCjNLjS6sVk307zQjoF6V3i8G7ROizUtxxg0V9RQ05O4TxOH61Q83yvSdmGZf/32B2aQLi
hoEOQ0YuDX/GfJ/vtglnBDRlfZlpuUTSlSQ+f9Nn/HV4xwVQGVoW03p0xl+kCaJea0Uod5dFO6/t
F+8EJgH0vMn53xNB/HUr3IBuISqlREbP9PlWtAgcQNYUl6x4mMTrYLiToGl/czfL/P3L45I02D70
4UWqHX25259ejnKeS5Zy+TI40fXiQlkmGajS0eM/hhvZDr3AFdfCN6/Ib34jBQSnhWsILBB8oM8X
7QZRmqiKL5RRTi4RUwFJ+pv7+s1LyCUWARCPjxn/l5cQHkqV4xDlvnp3kQrHx3BxOfjRleqKK9EN
vYh4BwYmkzue/nzt394dN8ckWVGYJn+5u0TSq07Sm0tG0oEBTXdAhv7nKzCy/vVnU1TRxAzHuiDy
on9+giQJ1L4+VRerh95JPqsSaYdhHj6yEuRX3o8vwWBSvxj+yVLDl7iM7gk12Ou64UHeIZG92Q6I
Qg/J1P7IQT+Q767SKlZfu2nTGqfRXI4XFkiOol6byXSvsDIzVIFRzsJtWUc5bQg7V/Ao0n4AC6xb
r2313GmPZJ5t8T0SpEqKr16vmnCiXxqCxSYhRBHuWrjYoBzteB7XQ/4GfAgf/OT2AwQdQdl1hbTW
G2ntV5CU6ToGlKLcB6wQ/ob6th2mhQV/tYD3sae6VvwSSTdBkV6RUHBMOSgK6nvXPZGWtVFp3SjK
vJWH4HbOea1nCVFl0l5Gv9oGerDV9OoqozvexyRp0dCRpZ01hQ+WNu3pYG8rdX4FhnkltKbBZsX0
zojaK8gSBALpV0UWOSrdjIjwGqN8EGJ1NRS6ATK6eqf1etQZEMp1szXbbCv02Rotr6ubgtez2s+l
da3SY5PFijFp4HTa6xxmB1L2NoGC6VXjXa2UvUhbLpK6595f5cM+opJuOJ5j0rUByBMbOe4SGPJB
9lRTOYNusiWKUHmstqFMG4Jp0o0f4pCM601fEQOl5QdJ9is7BZ8SRHe9ZZ1qGv+9dJfOHJybYW/N
yXI4HQf2T5ryU9Ku+0Lbg0thIdXJosjxQ+1nkAYp4w5O/9l0HoFQy+oZPfemn3Q77FriDdWVkD8M
TeZKHET9LNnMwWg34aWNhLU6NXdBch8gucrz1258FIPuSpqKNSFjvaeq/TFrRWM1TAYD3OG2ajih
WSOkowqSv8MMj0y4ckvWYl7Vx2GaDnznHDjqlV+CqBbegqRgVkJVJSFVDoiTSxCbFoPwISj3oZ/f
pvTOQrHcD70vAt04d4NyQ+QOwPJsGdE6pVScYqb9NJl3fkAmhx9e0Qe79ZUGUuK01vpgFfqxoyDU
IMHbLltkukdffqPa9itASKyXpOpE2duQ7Id4Z0iIDabjYJJW+BqiBwxS3CBTBaQf7WDPKTNUfmgK
r6HYr5uGjoNMvWj6DGoJZ7pup3VOJz9WUwJMwKcblzaetxWzgrSlVIFrGtKLiIaX1n9nU8IwLlKO
19f6BIaoMmsnjmHld/FC7x8AodEtdue4uAk58I38cLraqnbcW7JHkNRZz5nPN2H0o9OSvd4aq258
apODLhAF+CqJZJGTH82W3uB2Tsiz1mvqlQp6RzyeBMlwfOsQTjfqHFLkPhQxrHTadNB2dAKMM/WH
Dium6x9Kw9h1ie5lQnSYfesIItfWg/4m8OuNJfyoMpGzirlXA2sfh37piGN8UlPIs/MLFfedpPeU
ygt7Ks+EOyGLnlIAJJjQxYdBp+MHfEm5ATEk0KatcNiEuOGl+GGo9ZsabJyCvkKfyycl1rfg0w9V
pe4zGPeD2b+bSfwUJSKAJFWQ3UqWak8tI52GLUu5lYpuy5kAq7k9pfOmWjiyGv0mo7358/L+63hc
BkUNWlRjf9Rl8cveNeKrtcwYj/iEWgSjfDNr7F3SN5uIvJQPX7Z+VPWmQhljIC/+uocIQjR0Vq3R
mBRcBb48h1pn1IheHVFJXPvRfZBc5RM/sHVoTHlrdcsYaObz46EJOgIWjmBJ7oIdssesOIBzs2tk
okLyaiCr6JLbrqbn+l15+ZuHg3ILh64EvJre35eiiJ+OU900XCKAAspVmK3zfPfnx/+X9v3Lg+FP
luCDI8LCuPblEgnx3rXYyBcaY/ROEIRWjuhpV6KXefGZCbLTbji/bhuH47en2r3nF3a44Vt7lm+D
c7eVN7nTbMLdd/5kRf9NVUNNa1Iz6aJiYLH5vO3D9NRNfWxeJ4JDQUTzideP2qDekkD6AOSDMC1p
10VPVqFe6WRDtVl9gO5zxtWxlUwyWJkzFOxYNCbF6A0iNg2MzAvJo0+yS1Ceh3A+l1lAHVjCb4B7
+FAItP5jiSCVbHgylB7tE2FmE3EOBWcXwbzPg9KV5w5pkcrMVb8CMPWmyNpTE21qImT7yTwM6XVB
aIwWXUdk/FFTk0WHkjhjXl0+VplU0bLWznp9TJFWFcNFjEBRM08q7gzrTgUMOssM5ktS6x/N6R76
MRFgKlGRJce8t5xpXU2GcJPO10IunSuDpbLyixckL9e6URJxV68JR3Ylcn/FIloVy9QCQj+JnE4O
bqq1bkU5uqoVOqwsZ/MUHA2/3KZkTQc+/qh8oj2ZrYPuWTO7taF/VDphW0J1UNifewl0rnmRu5Nq
wlVM+yORlXYYgUqg8bpAGHv26nIyCIcEE8ZiRrDwXhrzfTtFt4P5HuRntNVOBzAEMelbG5kcRoHl
ZSMCWfEhia+CUbqtSSBPmQvVujcThiBHt8DVNwaJTdLMtME39jqCqqldZpDCusykQ9TRNUiZhddM
rZcKgGFD9Fz2HxnxXlJz3esxiNebLBg2dfSEU9gO63I9EJzSJfxUksa8maZbTvKZGjJsfhex5YTx
ZrLytWL072Re7OFgu0JGbEtMV8K4D7MEpQGNdpV58FMZPEXWvaRFBwjzdilZ13mLwEBC7tDPnPuS
6SqnXgnZdhPSGfJMOSAxuKFBvplUBFIASTCZXcvWyDkfIMhIl3EHFBFxYrUSiY5NmJHV9JTHuOdI
HWQXKw/XrUTe3FTD/OYak2Q9W4J0NKNiF40jTbaB2CeqQiu96ocbS3sUrWdijck3aWdancKeFL37
oKIyGe7S/C0lqXcS652Z1g+z0bmy0GxrqbkCt5lirSQSBnRIIgjXKqlgqXRQtWNWNesU3Qxgd6/M
g5uhE7xiwO1iVPSQNjGPqCD2TUxedAaWYMFKAtFHRWe03B5o5G/qYtz0uJqSmLGLJt6GY+apNZNB
sfbmIiC+XH/KjLcRhA4bGH0b6dBI7WM+1rBGicfUG1eoVNC6GeGBwevQDC+qmTICYIpYRwd1mdH6
ybYR9IWDs5F6dCKSdhRTZH/MHHgYK7allWmMN5KWPg0Gg1Zzcs3yg0gjgCDCG1dtaxaeFRXTrdWF
G5OtvG3VY2B1txBCtyS5MYL8iF4nna/aXMOnObaTSMgMPz/wtzm4SyRUQePeGHbdQJQMs8SO8cEC
ZynmE8HlnEK71SCqq1LkWaIhMYkilmBCExFHplrtjUyU0hjBmEiBiYinac81s4W6YQyolK6IfiJF
DTioS4Lh4+CrmzotToLgSqRPa1Nw207VUpr2FMYoQgDM2WN12ylbdYn5lOetDuAvz05VIm908u7S
nClGJvXuoA67nAibP+840tKC+bzjqCiWRfbhBTIIzOPzuj73fdo39fQab9NT5o2b1u7cYY+K0qa1
9c2+/0WS/7f8TFeXaAxVU+jSfNlEIl3r+M/0Cs7Ht1WPEZAz7oI71hU79gDqfiN3W6qVz/fGFop/
ScffgIJa/XI5X85mtR9b7k1bKZsEcy6ans13vZLfFDOL4nsRUyPyw8nx+QlmtVD7TSS9qvkJ9KcD
8M4xutTuSX0P/1d4/y99er/7uZCfAb1SKUJgHH8pEGA3RsDpzIu4W1om1IT/VA9mT+FOv/3zy/Hr
88NkxOVkE+4ytdqXajBLaoQ5mnnpV/U2XyHTXQnrbPWdNQQG/C+/E9eBrUNBiGmf5I/PTzBKe1GN
ZYvtF9clrVjTjZTxhk72o5SwypQ1MCO6GRMSdBNIg39dTcRbRYch30TBOYvu+wqyTkOMfT4Ml7Al
TUeraW/uo/60xLUl16JwJpWs5f9mEfyqjvFWrAG2k1rYEHUgo5bGqzsEbz2aOqdSzStlupgKAXLR
g0lOpnJI4vIG1LBrtYoz5g0reb1vu61Ek9mIrpr4Q9V7MpGQ06IRJiPQSO+C8mT4V13yHsCdbbRr
RZMc5FMxUuBMZSI5UcxPxyZ8kEntQ3kJYDZRjN2CeR7j5NjHnSeXL3r5YwoqG3LCvjTpbLRHq77J
GXPJgsjZ+TyGt0TJkvFFbleDmq5JXKDZq0YjZCnlOMOcmKZB3W4L+r+DFL+wJ20ASBMHe4Kt+QBr
dYVC5Er2A82NScwapX2PFHHqkStlVKEjmHl00+qkOQPp20IRb9LMWGvMC2vOZfRct5ECu4roNYZg
cvGSz9mBF3dVFDQF0J1YwcxKqW3lYJUkz9oY2BPxS9JgenWYHgX23CwOYR92DqMchjLV2pf2oBCp
C5idlNeaz+AkifDgBua+GYlnU/KVBiwKjclGEhIvJQQt3DZJ70x1thHDeB0sdMMeHaYwHBOO1eys
V5Bb9wXo6rFCvBHDMgwR3I7HMutI6Da1hyT17xFiH6KEabZ1Mst6l42AE5A6MHbeG5k4UpymrTOE
ZGkuBQVd+1RFAmeqOWNJfdc3PQNmVPUQ2mTSBO7bRvKMpnvv/4e981iSHEuy7K+U1B4l4ERkehYG
wGDcnLMNxFmAc46v74Oo6q4IC5/0nlnPKiUzIxwOmOE9far3nju9GRIIUuV6TG4rE4jcwYc8nRhC
t1LFjFkibZJQPOQi0ooiABwm2KSIESPd2iiRGAZeidVTJiRnqpO73gyPpi+qSENwPcR3CBq0YCf2
aFXQA8bxZ4wevGnqlWw267BTb3Nxt/RMdL6YkX7uR2HJZha2qtgw0mZ3BLPnN/QPziFRyM38oIT+
tphA3jByDhlAzIWI8FLblq28J4zxvhS7O5g1b2pmuWKQbiXuIPK101hpbjQk+7Q7JwapbP7kDYZg
E/41MV+bn2R+RQRsG53Zu7iAvBEgo2hbdQpcIFHajCo8EiGTz+jy72MTfZKQ3ptmu/P7+WGgFN7F
yXAVxdauarOrMO22iOVyipjpSLKLk1vdLS26tUy3aErFI4G/D0LX0z2sNXsaql20eBCWnLwaaVI4
XNUMVaKaqXk3Gjec6neGGZzaSERenJySSLz7GZSSj6CCB2cM5XVoASSNatT2Qlbafm3ufau9imEr
4yG5HaXo/2FzllRRY3NRMO6Ahvp9YSwTEaZtIrxNO5o4L4yW7RSWWLjPr3P7Owv4V4v9r9da2vW/
tOONNuDOUoGdJdgAAtyTC7SJd99tll9uYL9e5mKtF+CCD7UJMHtbb7vrwO1X3bqAc7Xc0nfwmS/c
TvRaf3l+y8bzyz3V0b+en3UrrQev3+MaTe56L/iWPfFn451ELYgrWEbxFDDP+P1C6RRVepNXVL3t
Ssxu5Obur3fiC8bMz8rptwssZdwvdzJBYssB+r0vQwXyG6mIGXva+aO/mfBX2OQfVq7lWJtvLvvl
fUHaFJnS0Ja4nGWYYjsNplW+1065VWSnXPtby14Yj1RsyTp1v6d4fFUjgpr+70saFxYFjjxNEZol
d9p2drtljbKRNaHRgySSraPb74rECyTVvx7tLxe8+OxMsoYT1NbvjUuQJoIFei7hOfCIAp9tDX4H
DcRvjLfLa/t7XUrNbSwDFBCk2h+9lGpqmExZNGWnalXEASpErNpd6v31hwdv54vrwJf+L+eJdXFn
YSnGsVU37wWyaiU719kLA2G6ZPt4vsU/BARyNUX0Zgy0Hyburtjc5kKNBMXrQ3EdIajPSjaldjtJ
osPe6gTWlRYjaOWoIL125HsLwaoSBS8XDwGHTAMZoxjfadVHl9yl5VmRHpfGQ+5H7gAfs24kZ26x
xFZnDRx2NvOuqA2Kyqc8YDqkVYdIxEYWXc0xylvcIkVO77Mhnl0UHSlmnG3wzzp515iZo09DdJQ8
6PHo9nq1FkbxyKt5rOfRjXsqHrk9leFBkQ/DLK4oDlZZWx+lRf6DDtbP14YybCvw0xb3B0RnR6gV
smT6wRjlpJIAgehRp1Ef9lDpAmTf8+Q2xR2Ubtcs3sJKX0UqbLpIIykLu444EKyJUFkfNgpyVpmY
DzVzB3aZiUwKPXkVUGtE4VvfhvZMHlEatK4SlwjIdC9HI5LyICQLCzhHhrJ/RcDf0U0KddKZU2Gj
DPpWzuIrenD4MZFxlksafY/7A7nkontvOHfID8QkrUR8jqF+VMsNtUYsJm6hTWhUwG73B308BWJB
RDAxxSSCQcbeq/iINc6gccQHolHOTZiCwlMto7OQFac3r+TE8FDYS+JRD36YzXXLMxvbpSKt+RWQ
n0zijaDlm7SqNiLjn8XgIAXnWNlGyac+eMx+OTy/JSPrO4OSSr5F7LZqGcrJRJHQz2jYiZtDrp58
+Uec7TN+RqYfjTJEuH8U1R9hqaz0AbpRg7iJho8q3Y4porjmYOSlY3b3qvI6zZ+jX6L85GvndQLG
y3wtWvscSo7QeH370vrjGv05f7zHUiG6YaAgs/0RU/fnyn0y7GckAUJL2GoAqVb+HPMbBJAlqdKC
gief5oUv0z9Kb1rtuSTtrxlnt4OJWmsYJlv8nlntpAi7gaheCTER8QGRHHH9KRu3MtM/vRrsitBz
hd89RBSNi0UGK0y/CPrvJss/zOYxbc5amvCb1/BcN+n4VAHCKDKPbz8BDpET5M2x7KPthM80QP+j
8wgx3HtyikLHfIzmz0gVoY4dE9H6Zim54OT88+D+60pysf1EJHVFYza+m8f84HuSk69Dc4VOi5TT
FS7f18QJHOUu/I5jt/zYy4XSYCJhQl6FWX15ADVIwCN9YmRptt5RxQabElH0enoFUU+nZSWfGTlS
FKkrnCkPaIKCp5Rx3zeb4JLE9le/hXKxI2VYRGttKH6YKhmLI5NPORvWSXkrRcTUxslNG2iu0Gmo
aMOrdtaxfkZuWge047Rt3zTeqHIsyMSbSmk9a+rdhB6yTi8c1yWDojMz0gm753yQE/NzoAwXp9Ap
VP7ZM+CSa4R8GkNpf4hsZEGOWZGZEfU0gemT1z2GjHBtIhKN53JvkSNZKx+VSaBNrd9XSWcPLD9m
Km7HXnclMSQfWnZk2X9IMfiU4rWP3q8WrgjNWYt8twJd89TmOZsIEm8Dr4h73h+ahJH8gGYfdaBw
P8lXkVA/mtKbOFQrUVSuh9DHQshWKRKbkByHaQ/s80aa9IcgHo+ymd30BcAkoM2zYZ1aTQNYIBIa
NsY0yZW+PPNgTBwY1q6M+n2n1atJf6+xhDZt74bAiuysr3/02A7/eoP8qhbFAqrBJ2SkA4roYn/M
MzjTclu9/2S7OonLMAIABuKF/0nh+9Wm/+vFLl4hI0hG0kKr9349uHQM7Pi2f/QPI0FyK3lVe8Ne
v5m/kYN8VUv9doMXzT2lHySt5gYHW97N3OC4kW56SJswgffB+lsg3fK8/nhdf3meSzX5S5EaVU3Y
lV31s992ljaRp3lkYn3bcPv6c4M4Z9LbU6i4L84QndwWSikM3JZoyzaRFG+Z3QKhmbbxrvqmVvui
AtZB5f/3tS6OEGVsSr1csAQRKGNmz231jUTu25u5aLKppM6AcUe+uxXOxnre+OvGQU7o0uFaf3fG
+zk//OMT+vfdmBdLWWr2Yx/7y5MjgsRmadqbV1hKWnFlOlg6EMchXIxVxMor9Z8ReP/H1qW6/Oy/
uvbF2xbLStMMkvFpBrOrdv2WXO0j2WURWiHLFppylSETVSQsL1O8jTMJi0F3GBTmTyNjnLa1tbg/
y8U1Kt4OFUMVPYQKDn/cQmUyPchGe6yYk89G6tXltuaUDtQRIxGlqpMgXQkF4b6L69rmk1xbU2vr
VbUTA+t6oPSpZeGbXUNf3q0/bhcg2E+oB5LAi7N7EnZVQ2rLeyZo5KSQlGXQOewXn95V1dQ4v1Lm
IhuzUu2wCNAoBLZUbSImNoxNnbzapWDQS7F1Wos+r/Y+xDHRRD9UzB5yc1MlaOsxVlRM1yztRkeL
K9FmU7KC/eFJSKq1SVSSVl7FDacm7X6keZX2kzPFL6Jx9zOuuU5tY2LcWT/WmHqlJkI1xfG4It2c
gdvIAgG2oQ1Ve0REFtFrkT5zgfxjUXCNcSuCG+uVnZDIttQ9//W6/OV++8uTu+hEZMhbDW0c3wXT
a5LIFczAHoybvnwN5U+ZHudfX+3rF/CXy12sJg2x9ULDC/hPvV5OaWGdStfyirW1/W41+eqwqRu/
XOxiOamGUhFjjn6LQnXcJm6A72uFio22TmCrjwvow/7r+/uir/PbFS/Wl1iRmCjF07shgLPCyTHE
gz34HNSQxIjisJIaH7ef9s1T/eaq1sVCU5FZpprlxNa6HOEXLqrkypvv2ApfLs7/fpqXB9zRHyqI
s+O7Bc0ZiTYCjW9uQ/7yCP3LFS52baWRZKm3gh9kguAu3wdAUSDrIoTDpBZzwhAZuNejctOaJVJC
3LlF1OgIClVc/p99mj4mw7gy+qLF0qZfCZVya4bMlnP1TliOMz2kBEkBqlNdTRAP/vqT/6pp9OtH
b11s/3JGR7VOlg/hZ0tvA0DF8bfz9fLdzu9NPpDvauWvPxCgjuBof8K+fq8AzJSseE0Dr2Fh/v6E
E/LNl/mnhvrPVfXfF7goMYhkLMZknnh/kECvsw06AJIW0JQ/xM+ZOztoZDxg8oE32qNbEeLI/JoV
1YYw8d3c6uvqCqmtISqayvz6YkOra3ZSTZ1+liE0B+zoJbHfDQ9flyNsv2uc6l9MyTTKHZo5hihx
Re3i0xz6mZQlufjMSbIZe1L7em9hHwm9vrMYR2TxYxnNh6iJt4n8QXw3WXg+oe+KV+ucKrvOFVF3
FK1PYKGIemP0BFM44t1yrTh2MbEtBJ6bGTNIbal2kIuveSZ6Zp/uO0YZpBHdd6PuxFOxGSUkDlIL
xBvb7Gima71/qRiHV9rz2Al2JTJESX2sqLQWOFuojO2S8TlRj0X9IIQ+XZaPRHyqybuOPqam3SRJ
fAjZe6IBewKboDCMR4LxRrz4DJ9SIKQ5HSqNFpFUkEel1hi5cKKQwxHJ8VvXnDKygcdq3IkZ8Xbz
jvjVdZbV2I1ah4PrR9yJxA9pBCBma2n2RVuEzyN2+tmMEyw+qPkCMs3Z26pKOSlm45BYvZ2DfTxF
12b/oOrrLiy9iAGVEOIkoz3YtIsi4V3ANFVZHJGwdRl1sgnz8jCV4rskEX5COEw/eyakkoYsLTHJ
Tky9MM1A0fJaQbJ93ePss5p9/JAGj3NTNDEElYEP1ipWIstGH71YhKxoeeCUc+QA2xDZ8hEquKpQ
bUJ8UuG4mybaRGO2btv7omGN0mZsxvzY3LBDXd5SNmxQucAfYfTZH6whPUTySeOU2uCwZDa2CsNp
o1EW1MNmAB40IfvoVCKUQ9PuSq/NdqVFrGkmM+q5F/W7ksjDBDFpSyctVjmWYhPSxm03Mo4FQZ34
z3RT3aBkIDU7FZgqzHo4HulZm11qY2ESu0cxE0B0qG4ababWsOPBU+bouqmL9wz3/hyKoGci9LBg
Gxq02mgDZ6+LWsdH31IM0Z7wCkcOACVGFWpjsBlNQ/pd7SgT1KxkH2naR2CIB3586g/73nyPC76s
xNvhMFqrPtNZ9VVSQTYp4MII50W56jc38nyvdEhIAxda6FaeAv5oTOk2AwnZjz2tSPEw9g8yXrDK
krdzGNzOA2UVrb+2ARpBOnClrTR6oRFEKP1KhspnSvW+xBrZ5PWuT4Z1i+SjR7MnDdkCDziEqeqG
7JECJ/aofGnDN0V8FgqvDYmnDnOgGP1tXKHAFQ8WPUESiAMhtenznMt222Kk6hi9JnpxENti248s
eu20jWT5pD9D+Kljy+bYzFScXLqB+Z/v09K6m5XjULxJWO4MxDdh+1hIt1ZBo07YCCA/BPZq2sR9
4+XCWK+w4bskvjp0DW8S1FkqBLFMaG3S5tejXzuJkh7CUHcTS9gOMmMBhojSP/FhDXPkZBpcIu3s
KjVcymBvEJHfWqNTiNbaVNVjpaXrVlfuTP/YZYAqfH1c02N2qMptOt75aiBAkK8zyd+C9NDXY7kq
WqQjOn7aRE5urIaOtTB9aPVNXQCIYbgpsmqM89bqFydzfK8ITJkKa79wF8YCiR7tx2F81ZJ4PSeI
kspwHZTw6LLgJilbBg3V8IMijfa4uIcEtMcE4aDV2jSG6ZattU8KCA3t6PrDU5dM66jtV4EVPiB1
BVrEIpLQRZeNU5eRQyVlTgPfRUa1XIYTVAq0gatUmjc9dkhLIPh4ZmYelodAfReyZVHocDATUF9a
boOiqRC0G/AVK19B7cebFyKWZWhNUwitEPQfYqAJhF+16V1XfOp9AnvumXJ+ZU0Me5MnMT2JRPWZ
7VGaHpJlNio9xCFwsbw/h+VHlcog5oDBcfgo8U3HLX8zSt6B5ThG9SiWb9N8GwdLl/MlZz0whXg3
mSjbWcVowXqC1PBZHuT8Tui9ATlmF0t3Q2K8pSgorKr6MVMQ9f4+5exc8OXKujtL0508ybZzc1v2
9w2274GpS6pc9ZG86YXH0LqLESeoPNTegBkQ/CBkFcKbuCEZd6MAw7HGxo3qs6IC7xEjT8QDOGs0
dovYMejET+aNAYCknlQnXRyaytnAZm+NiC18b+5Vp1ZSVCQ/su5FEBAFDZ4FHKo/xVHmaMZdWf0w
IZM2wi6ECqJbSBhpzrW+O/nXJdLXZFz7Eq1eoDRREDhZeZalj/96Y6aPTHqMaMD7QG+whEdYLKRh
5lMnXqOWHCH1ZkYYQx3bWb6pVDqaZYELXHuc6kfiX6/8cKEYKIcGbciAKgaDw3BU68ythg9oNueq
BfZjeDHmhm6hIgXINZGLt/HyijSGK0d642r6kgR+khmvCAMMhakR1iQMg/hS0ltRVjcWtpMxmtaF
eERbcd3niCLSVOZi/DJAnqryFaTcyZ/AMpg8lRkldo3iLxU9Er1XuQFBhrLX7EbGOk/MDhfvC+yu
jVnkLo5mN+15qpq/6xVpI7EcKCTwpa1B8vFaG+6C7IVuqEPcHxoMZaulvbqK5lmFZTd6zKEixwyq
D8KybDXIPbWW10L2EfdvZV1cgz3YND3qk/QtEql5Fmd/ITxGPGS/HEHPXCWIHJVSvx/77Jva8yvr
E/UXObHiYiFDFHVRgemhUWtyrPzIy9Gra8BCFUZSIqsFdOi5hHCo1kmbtda56T9iGV6IV9fkC3lK
laLkvZWQH2klmbZD5iMlAW9D/zOTQsyqRuRqo7aZxIRsMcMmhxyz03zoId7XQuktOvkW7Eyvpu8U
onyjUnkbmJ1jMjYaSE+sCsivCsHHQeiFTTPZPlljgngqhN5WaNNmUXoaesUlg9QlyIST0p2EDTKM
odiryqcF1WLUxYcu63A5sU2NqqdGn4uMJg9ER4Plks45JBb/xlAJV2dFUvIXHRpkAzO+kjI3UMg6
K3OQTCj6a8Pr9EPTvhta8gahERtLhtl42uEGW5H7txHqK70O3djiDQJ/ADGlBNPBBuHPJrs4FLQp
a3bFpFoIp3Aed6IC0rZmJPk+0p1SquAoDPFaLPrNIP0Q4jtRhyInemWv2CmDJtifTsjYL4OcD3mK
CSDZ550zdcFWUmpkP91zVPcv2rL9jQ+1emh7f9NNd4V5DjTRlYOb0PCIFt71PFuQmduSIGXQj+8E
gjuRfzOPkqcQi0tMOvgoFqBGcQW9czJ0ymV/EwnVtVoCQ4AsZpYdgmFLhpXDx1bK3pS8zYGPpcTY
ygpTEz1Z6VrjFlLiDlTNxjraVKh41gbiYnmMiSVEHlYv4myi1IPO9yYrAZuvruOoujGmaG0FuJKW
fhr+o4r3MjepPhPaiCZJAaQOKddSyiQ9H3aNDu3KeC0nkKJxc1gy0GVTPudKtM9B5yFvdbr6XZdf
xfSQW+NeBNQhx/l92n+I4eSaw1MAp6IZ3suBJZBBTDQ6QRG4YwXLUMBI1L9MoI+qJeSLNdgnP9Nn
w2k6rOOxA32VVt+pwXUd8SaIDKTFXTZYTonZpJl2PjSVRlJeJkM4dNV4nIbgFBigT/y2PKtpu7Lm
Z6Nu1glhlVWnXkfgQWLVROp0XTf+uRyZvliBLfOoJlWCL4ewiyhu2CjMmBHXmkm+9/PGrazwdpqv
qiHYZH62MgqXLMvdKMZo2nLCvk99zW33gQ2Nh9vHcDWmnB+hDEztmtfc1eBeKXOwq4Ejhh1CQ1ae
Jkiu5YFqFRhiCfR1oZEVjG/gbqOcFu6zZbFd1j+SLSrjOIQfkhTvGPhY6bwTZAwFEx+zIRTrNlBB
eYA2EOV1hYFJieycYOWAWnXsqdKmT9XSUZEFt347biL1VewZkAwP5DR7ptYhLb41asGpmDiWxnsS
XJkG9nHZjVKjdMZ4uO6G6SqVDTu3qltTFJ4yoAuR+JEGvDPSixTcMIFFZ4hqXrgWMpOHxC8ky+fO
KI9aDGNEZZOSNSpxFioLJQqK143px96yWgVKBiSFsXSqkZ3WGxt5NLZFEWwA7XkSA+92ZPq+ZLjW
eDq75kWYr/RWX9do/EQFvmRgroz8JuoETrLqd2PMPwcUHKE5qhsqChPkxxetvrEnDj3ri8/GZYa+
NNvVLSOy0UXZwuv+Te/oi2Y753URSfDiyNWUn/2DX8Yh5jTr+pCMn7zlWmcv0M/MY1OzoesY+3hd
bwrF1t8b34u/Ve5+0Zvg2kieCa/mFTYvHVZMNGQisMXPJUOk/5AX0ujS4Y+upjugA9H5WxXNn+Mt
YE8ioGpTkvB2XerI86YnU7pZRk1L2BjOE1oE3DHNVNs8x5vxfnr7Ll1N/nOioBPxRZiDhV4GeffF
xzkEkyKQ3I46KbiRbtuDfM9L6FanhD7XuF+s5OVD/Rp1bvk/0Mt98Yjp0TCBQoytq7J+yXUtxbxr
/Hbhui5q7y1IV1tz4cUsUxTwf5tvhzd/9iK5IGp2SdP5RMVLkZkPoAbV0PheMDGE7Of4D+hkqk+T
nE9xHTxVFE5P2Ebt5v96BPZ72XPR50rbWR3LeXzXjB9t/hmO4ncvyh83hvybhBa+OXjIlm/Q711D
pZlMyZfHd3JUz8VJRoCoONmu8ATXJ0VJpeTE7vx9hOkfq8HFZS96iSMI5jyUzR+lYi/6dnM7dHxl
Rpdp/bcGuj+nDMvFyG3COiiSv33ZvQuqqdIGjLhL41+vVphdnkvXRLpXnekymN/Uqn+8jRdXuxg+
KVKTapXp/xjawAnMc9oEzth9o8744lNTRVY2BBqqjCvwYrCQZ31e4S17HykrkQtlCtbqbTK+f9PE
Xorq3zq+i4Tz35eRLiYJZBTH2CvomyxPTlPJLhwfxVvoeavpDvVyfv/dwORPsQtXRHSC4FHWVfye
FzcG+jQLB6H60biTS3a2vbguf65kbs9eQfbTi5l9O6ZhCPvFjf5yWePiLagj0AC6itVIpdWLnUHY
NUWEk2im9GmaaqMRJDwOrV3UJe6kxdomN06tfS6zTBGlRIxTSQxo1EAOCoLa07oQsKkvHTsAdMRE
uxpSuiwBPQNEt8JS2w5vVHlrc1TtfqzsGkU91gY7A41r1M5ISw6I42kc8HZrz0uPdCielOLYME40
rDWWGA8/ASNWWdsI1nxWspF0Nc0WsGf3dNKUjjF2Qve9ogs161jBe8eCBllm9L8Aac19nnFcF+59
8bn1wRsKxMVlscNnAriwiDx9Vp6rKr/Nk+Rp7Gkl+dG7lnenytCudX+4znBAGHK4lsvQgxF0G4lk
r2vZjlw6V8dxV9SQ8IskdFqS3AE3RTZkQpM/FPTtsw88a+UPwHGBjKm48EofACYtS86fmkooqjA7
YesJ2YvYB7t5OtTRq4/3BlSSwvjYWBthf5DHwtXV2La6hWkrINSxdj6KeWsgc1HEo0F/dSjYA+kz
Kd25HwJ4/vqxpjie6bGk/bWyFdJijaJhJRHyjRlKTx7NprAB43bVx5ReRfId3MdRxm4iPyy+lzC+
L4pj3ZoblRNCkWn7eQZnWO0F62Esss3Qf8xm75LYR9+CFgYayiq7Mqc3LU93KaK9hXSlo3aD1bQp
yvoF1+DZ0hiQ192mGxGYy9kqyIRTtVDuwLN2ti7ttW4gNqlbjfSoyiuRr8hAm6YjLS3BnTIxV0Q/
X2rSQYV7GKVbI7g3EeQpGso7HJ7xfall3iTc5hL8AbqE/eKZGJOVH38O1JFDKu8bPaM3t9Wi6zE8
ZRRpxU0MigmnhxdZkMzK11KAVaEOhxo2XDPeSTOssvw49OVamdBEIhEgTt0RzfAUSM+Lv5Gk9E55
TvDoJ8Gnnz9WA+bxnlMJTVRZpb0EkB7t0dMsgwcgmD5XPmAnu2ZA+yd9yoi5aEXVkzuCVXoLK0bC
dJ2Ri+rPV/NIE68AqiDHLxHWE11pnHl8CyfVS9saBx8le9xj1HgZlXs9eQlK5hdJt5nN+wTfMVZ2
R2mIlC5AKKIsFKq9BL4s99PrcezvyhBiosr8XS3fU23mtEjgec6w0IjXKkiLKQFg4sPxML15YoD/
GJmPk9x6CXAQJVQcY3xRMS74PTJe0uy1XkZ4OaziAVQkdAzN9xLtk5rdRRhlY6zgzQqFq0HadOZ9
SwufgtEYP2Sko5pEIwG9m87HMbeyXXaAQpoU8ZkwM/OZrPA5S9uzpqd2jc8plGhPl8FVVxnuUNPb
BB4ysLAYApiifjcCZg8x4PBNcbWkPqhde9dmL3o47XAFsIzthWB0JvlT1SihpMd4Um8tsOY0Jtwq
HRypR5NNP6/sW9fkPynD49DHm6ZTmW3fGSgViuZxkEaCbwUOv8deDBwBzKIxvbXw78asAmn7FGp3
k3LV5aUdA4zJ/AcxeBiFq6SuaO7Fm8pCTg/8D8IK8Bik7lUNazE3XuQa6gmabYyAtLlju9b5Hgb7
WbjBv7aaihdCSFeKWDpRh5GHZnZIK1bTnqfwRgbdGFXmgljhOWn7yqz2he/LmNKLe1nrD2xzi6OE
0ztGN80E8cLjAGxr5OFJwVGjCaSLoMiVRms7BLRCaBsVKYxgDVI7VacYtmth6lc16Dy9gjWrgZk7
1k2MnHdyy1i7zsfoqe+R6KXZOYvEXYGPWI6QfffkQbDRyIRuiMWMizb1qg5UGu6vRFOPAgfLSbgu
NWRBwvhsye1Vrx07+VhMt5b8lvs9Zl5MwbwYlZE5BYe8QU1dnxfZrxFMJo8p6lW/kNe0awd49Quq
M+YQGSXKdaKYN2oPNbxseE1Kzq1d4MXw3KArGlmCPDC8mmsMnEK1CnjO8U2kcdoemVux9tR5tclJ
EUxyQOO6dNQTuMKl7+EhrlqTc2i9ncmRzBRlXyahHcTCVh9jkBNv9Vjs0wluiPo6C+FR9YuNUOjr
sT4tAmALILcByceArZ3zvclqkwwPdiX6x22kHA2GeZj4g7LHUncox9ekOwq5xqgOgLiZrBl2OKni
pdG2jiC7M+2bKNVDdgsZy2Gp7udAWeUlyR/Wm0UoNXLqttqLAdwwfXaGDvZ6y/yxxqiS32ro8EXY
70L1XpY3uiLZBDj4vB9NDLZoFt+C8FSE57Q+wToORmxgQAsG430IqrUcbTMe4BRczUOx7axiOZNj
Fxk1KGzkbhpMj9D14/3eFm3zUmo4msP8UaxYaBt+5Vk1HR8XfzUL4D9rpjs9ZXJD3cFYUQvvQ/oJ
iTG7Qn5f6bMdjP5WLEkLTK6NA6Mh/F1ewpcxkEAaqMlusOgvFsrWwFoZFhN1BL3MaMo2bWFsgkZd
WwPR2NNt6seECoRnCWo9q8kxWvh7QngbJcdo8jeNnJ1if9wEgXIuhHjbt9bRqIKrn5Xn/w+5+jtA
t1+KcOe1ff3bZ95G7XR6zT7/4+/bJn1t/rb5fK0//jb97fjuFPlr+vFr4tXPH/DPyCtD+YdpGCpo
kCUwTzINfvTw2bT/8Xf+j0zaiabCcIBZJy/5xf8KvBI0+R+WtmSYEVvJcUjmL/0r8ErQlH8QfYqq
ApkDJmfsAX//3//rN5Vhc/Hvv6avKD/BJL+cHzQwbFxJ1VXdMJY+zIWCpw0sXfBbYudM4TBXpCZk
Fr2JugrJdKquGcyCaE0Ehrxw2IVwISCpkQJjCDsJxZg9CROLaUvrbEhVhqFQWDNxgIYaM+qvUidq
QN/n+E6rOd75FrOSuWNMHQv4VeImFVZxAe5Z1lhnyZW1g4Sq2YgGF0bxRq670BWW1S/zY7yIJu1/
RSvoePJXUj1lUipGWJR1sXDbCCgabTdSZDSG44xHzlZeFF4vtWwmM7sLmhHHn8CdVKacEZ0FMQUc
8cSSndBWLGlvC3K/EwZYO9ZgbVWT7bkIM6QP1hLZk+3FLKh3Rqtvm9bMiWdhSlENjPqFHIiSZfUn
MwuDfY+xQ+w7NyYlJlk43XlKR0kOlLc4HXoAwOBqyzB2RML3Vmk9b9g+MzSdPvuVvObOcsdH800p
Aq43yDHjZtfF3IRuDSF6iMeB8lvbMXIYGSwMg9OgTZP0wToWefs5TzSR0zJ/CbCMSDrmlRDIfUWs
gg93aSVJgzfI0vMgBJAZchGMdcAhQxD4DZqfw42Z4aGVnZhvqYTWEHiiwrgaRZwcRSm/ZiKxfWKF
8asPEroCgfhmWexUrT48CX2+i2jx++gC/bs4CzedOzaLemRK3TSoj0VYbQwloRrWKsecGV1PfYth
WiUrZbCGOzXM1mRajQhWVT2ECNuskp9r5qHDgStmyEz4VcryIY5bmq6zl2vSkwxJC1uL+B4pJHIx
5iN+PEVhBlIXs9ByS6HRbAvEpFEKyqseNZqLORz+GP+UomC5zgyypWC85LhYVDuNa3eYBbdpxGfU
77aoz1sOj6eqFrxe5ZxIJmMBjomSvrnRCo4yMpK17pQLWMIzcpKbwzwJnpRiAKhzJ6pppCap6Kay
4JHn+B6U/F2xxCyudInblIsfw9R3/ojk/OccXt/IhrHR9FWcd+tRm58GpT2ZeK4EaX6yRm4o6MqE
/nk0EYlgoseJvEkbjlpgXNOxJvcH9V1aF0QgQDPDNLAaqvZUdQNEoZteC2S3TNL3FMy5kvpUToKX
WAqZPyjgoKZ2c7PuDKpMEbFYhhBkgf7HsWMBJWmeEw2bFOaeZJzsWBkpOtyUMYcECrcHumt2zJPB
iER6fFvlwb7pSiJnhpSCEC0EdILERtgDYWaW3toAyEjd3Gs1PfFkPibZjJfDl0LyOiKERIzzmU+V
5XJe6YgBYcy5UefZs/x4V4TaphEYggUylLY+/kDEdCXN8asvKiWHOgPzlUApHhMhl/pLWWhCwQ4z
N8EiivmN/yUTwoACRvlP9s5rSW4ky7a/MnbfUQYNuNk8hVapFZMvMDKThNYaXz/Lkd3TzGA3Y+r9
WnW1WRWzEhGAw/2IfdYGwbgIG1jSI8SypVqXB9ppAeAgmlETML6lUnRbS0w/a9oFf//4fMxT/vff
8sh9y4uREkbQzJv3v/7pKnyr8jr/2fzxp7Y/cnk21ec/9Ok3cy7843CXR9qnf1jPx9td+6Ma73/U
bfLxKfwfufzJ/+sf/uOQfBwLDsm3vM0a+dv8MM9+PRtlueg/O0iiU8p+fPuv9Vv7rckpGSTn/+nH
qappf0HrhTLmuADXnPlU+zhVrb9IyRxUh5oDjwsuB2W5f5yqxl+OtJ1kR9IRI3K4UmH656nK73Md
k4FToUrrR0C0f+dUPZMxQ7gFDyel7aqggQXn9Kzy7geVA3LqfSyWfbb18+3EqbM1mC3Rm4Ol7vVF
9pU39WNFfTrbfz3Lz+r9H1c1aL5T6Wde9+Oo/7WhAhA9jIt3gwmpRXjP5Ad9FF+C0G6iDQx+Blto
JT/RzlnkD87+l8d0+xEw/HpxWfT7Vxjx+7VlNfSXa4+gNWF5v3/omSVKRtlels/qMhj501XO7qtT
j3Y1Fe9Sio547VFf9ldsGf7am2v8kKKX1ULf5ZtuPa6SNaOOF6YWLt7iM316g6dkm9TvbiXqw1S2
uPtENnsITkFPhVY+jLWDpwfxChZaxQh8KzYVIqeU0oknGKokM+jtUPkSthVtShgZuWpgvvFYVL1z
4aNeeiDyz395IJPhFnlUvY8HKTBvdvKBVBfvx+ca9z+euqZqmmM7Apvks5psNzhuFATvkXHyMsSk
7Tux1cI2Lyzss+bA75c5i1G7zLcVlcvsmz08jGAjx9Cw9H2Cpr+5JCT+7d212TWwQKSno8HxQ6b3
+caZVTgYaCKZAlgPm2JfHvIryLjrbj2ttStldbGc/lkTzpz72fXO3hwTn52CTjT4Gfpk08o4hrvw
YF3D34eW8y3HrfjiV2Sj+/QasTfZoKWJ1mj3Mjoq//yXteFXwqNewv2UnjG7aYfsYTX89N8R8i3/
D8gCecd+fWvnyyGbsSyE74TZZ5dr9LIZE/MN0lrwyGpcGsfogVHqG/1L/ZjviXwuj8D99g3Z/djn
XTZ0VzcM+2xhhmWh2qn5pm/Fm7PxD/HSuUINtFBXjNtfXXyE9udnSP5mCdqOtK7wJ1bp8p6tGegp
Y9WSDfX5gENuHSIGzBq1P+VNYT6EU2zdoc4cY9RcUZ11R6exyvhOASx7Z1t6SnFpqtA2rcdY74Gl
RXVXwl4ZqwKGfqD60cmYrDFZhA7AnDhC+7PAHoFatzYE3lphyOjdbKv+Dkhtv0vCFBVBWtEWDJ2M
onkV6C9Or/X2wgD99Dj0arku6lr51iDxOMHmx0QxoW0aTPFw1VCW29ei/mGooPPaElVM2/QA6d2i
s7emrlhXcZGbnGwJbjEqBX2jvx8dt33gWO2/dAW052hSta8uZVhGoOxC+xk1yrgbQnSwhWlOD+VQ
fglYnwD3UOIyt068SCmPcq1tttHSD0ew45bfPSGLZDPp2hqFoTM1OBh2DerWPM7egj4ovyZD6h59
hlMwCHTyUSwFNZFwxb6KwKYDUGOuzDCM2kNkdg2MrrRIHyMrAXJXkI5RXlbaqyoCtFP0DJwpNUUU
tUZB74zOhHwnL44JQJ2SGpOu3SsGRHG2ahMbPsvuGAsWmR8wzk9yhb1w1OTxwe48cl0vNL5kE9C7
rU+QvjNikV93ZNjvyTT0b9NEHazuqgkZx0QyNDT5e6sSlpcQbPc5nF9KfNaw7GtMmXsrTu/GCQRP
7IwURRnCP9Whgxmth+p7TG1vpQvnrcsMykS6jYaoYCYw1tLvgFKRm0KzzAxqv2WVnOKK127IkcBn
3PqwC8ZVECrtV29Ugm1SI+fWy5wkx+qavQiQ5qsxZsFT5FCki31S4cS3FpNSllewXIJlWwdUAIqC
6azJsXA8pIamxiXgaI+lVfm5sQ5S8MpKbziIiH1VC/GIQ34Xe3Y4LLsUK5CeyD+E1OsA+yuRIN84
kS+OSpgsgsYJcQaihBYtdIFib/3naOWMfMMLK1UCcl9SiSL5BGenY5HZetNXFA0hf0nFL98QBV67
mezkWxEWGzeNtxNeHnUHOcL++uer/7ZbzBdHf4J1AChbcXbxMQiwTnIwRVQjCwUV0M88srML7efP
m+4/vyGge5ocqGzssy0pEnGNF5u/ZDILMie4ChUad/7lz99Ehjv/2tnni2CCwAVMqU6AwfT5IKlI
7MLGQpIk4upoOkn0bE52eYg1Tz3ltu1veni5FN/T3rlwZRnp/X5limBoS4jqrbNIsI7G0pfZrRZM
N1FrXZFcs0so103aY2zjXRgV+xznzN8TvAPmFawWW/uNlFi5uSXCmiJ3/qoo0HDvEuMqCy9EbP9m
Ueq2YcN+NFkYEAzPvhODrZOWCbrV0np5HW3S5Zu1jXbB3SVl0O9rw7H5IkhkBFXJ3zwKNKtNa9U3
l7Qz1tTHTFSA8aAs/7w2rN+XOSmWUHWD+BBdsHm2zEO/LscWqyw6HZQWRoeaBcRHrzS2DDmM79HU
F8ynFKhiNUot66b2TfozHh2qqmZZ47duuwGdamYIN2UfGBZ18qj6lkHrpzRA6rUyOIqhIcRpgL1b
puJQxGZ0O6oG6tTY076kJZK5IcY4O5bKbEv32u+eamfbsR2Vo9FYw9py2lZOxIhX1W6b71kBlh9w
Yhdg5YmQkDkC07cfRRt2CMQ57K44erojVknmY+kIupim21RfhsalCBK0PsqHWrhiZKTBbe21kd5a
ZrnzsRdwPWVfFHjaXxeAZn+Weq3mF1bpWegqlylZrYm2xTIRXf3m3p0kcezkKYiGFQCVlb00votr
gasLVZFt/pBdlNH8uwvy3qMU5C/UO+ebTBCbfZQip65W3UoCN4HUHSVrwF4w27Oprv6eYc78BV3X
xEZaAwBug8L8vN902NUOSoVkbtxLTjInFLLV+yy4sRCztv6w+fMS/n0FI2JHrUfMSp0BksbZ5UxN
L4wW79UY15X8EXbMn3//79snv9+WpX80epQezr5OFlgdq4ekVef3NwC2sHyznR9a8OKYOBCP6z9f
7kySJ2+fi94SrLxAScZ3OrueH5iiKy3kwevqRP8MRZ6670iamcDHTeZSPeIsbeNyrEDwqBRTMFtR
f9M8YvNCy8Enljm4Wwx+t/YKbfqBWZrl/xY//n836v85rJr/XDDD9Sv8tUYmf/qjRoatg/sXMYY8
UhBECtUmbf4oklH8+ktVpQEO4kzJGubc/mfrSdP/MslJzX9bJRN/4eEEiJaUnGIZ/+HfqZL9Vs3h
TSZlYjSWIIjPaJwtRzfStaKkz/pcmONwOxEuwBHadv2kfc3rr2DsDcycFe9kMN1CL19HPGMeHew1
bhXE2CEoULoHlr7VoWKsiwrLolowIOaNq1ITLwWMjOcMaf8vt/f2I8T4tdB1Jlu2HD61pTumjDkg
LiFV/LwpFL6mBb7mOc+1M2Zbi9bFUtO7V8/p3VXeYTwQZejICl4zN/JHTN3o0bSuuirNldVH4oQH
h5209f0YPhVh3lyILeWj+yUwkh+PagzxGFuyiehQnH28qB1aeWJ6z5hAM3PcYWxr+znmpn2U4LvW
VXulcd5F0+xJZX8ongB4Zpc3UTbd+0Eg1v1Ym/TokMG1RbPoDbw+Uiv5WbdZvxz0SNkYdrMrE8UA
xK/hkS1Uf1PTEaPT5xp7g+bfQsna+5niNerPY29a2erCI/gcjs3fkdYpyTaM7Jl99fkRNAbTcF2a
ec+dW951fJ/rqJnyVRoZDCfAB9Pg89E8G10gbfVpaKZj72beAp4gA3E6JrlMq1oY20xjdAFXY5wX
Hrj9uqWh+NRt1VHnN+vX0oqXRlVEZdp7bkrkHHYrgIWnjPStld48YslYPUQaBHMtZqopwvyWIZAa
NxpvZ/UjXTPkjUWWqWvFn77roqq2Uxqh1lNa3DuszF1V47jDNDXaFqMHPD6HquXb9iILA307RR3e
QNiFN4hF0GRE5n70vbvcx+8m0vipPz+FuWzzrxCcpwBU02JAXmq8EfI7Z4WrVoWyV/hT8FIbQr8T
HgNnDXMf38xBUs96mpoBi4ey6BIoPF7HFjyXCu3m0gBQCNchui894Z7yqgm3sY4Q14yC3XzbotGi
42YwfzFBxws9GmCju7KqNtul9vSAZ4W5D+j8YZmxnhL5DYEsp6jNgsGqd6KNH5QkNK/dYXwnbzb2
qXQZ1wbrIVEEVOVePU0+6DqkbcFVwJQA4hyxcxGYvntR8OoOx0pN8/eqfyq87ktfo91qImwELDcs
hrs/38WzQ3K+i7SlkVU6BhEbofLntew3ilONbe+/zA+sjVNz3zQy+8zxcbE2U9CGW81A8Yod08LH
feAUZyhx/JwZ5AsfRW4NZw/UgdJKxUTFmU2YMlz5pSwYtUrgNw46SYsdZu96RLetwvBOZJXHSr7i
kYU9dmbimEVZJcOA1doBSHiMnSjZ9RXDmarwzQPbwqUX/t98MuIV9luJBSWiOAvE3EbDwLtplWfF
S/RHow/iTU8ZYglEHsrreFIyRrfsMgeCmqNd7OxQnEYtDB/DarqjRfMsyO0YQScX/fM9k2fo+T2j
wEgaSvxrsiOd3TOnU3q9KyLxDLyu0ArvRvcZnaFDuptKsJtl9zp/GCGXIVYFlKcCVGydo42HSp/w
Ever6hD79mbqFGj/8iaGPlbiU6VN+Eooa98ppqtC7re131L5yezxUMhXplb7YNVm1bBt6oew8fLX
3m1xX4l1bUGqTq0RdW2mogcyQnfjKx0G27pUbBjuYzdV5tp0CmpUXtftCgdmeinktjM8gTqiZJYN
ZF6j9Joo10yjhYpqfJXgvcaK64WqdcmqkC9vAqRuoY5UrXI8GBRmkw/ZCM1FaO2D3+agVC2m3P58
z+eqwud1qms6eSVsGdXSbOvslQnqKsKSrgtfzLbFC7wU7iaClLmvDTTN3JkUDq9hp6vS8LWr+fZn
JfLLMUuOvSJVjaW/YbwswkJMfgWrYZy+c68/Vr0pTcyT+O+lZvI110noORdYvJJrK9fRL+9WM0S6
OhgNMymD3WxUvcgxKNGTYxQxR11EWL+5eXpSuvIUTyVvGuk0VsjoNbq4vmUTzg+dr34ouP5jw/As
H5g/FMV/6NnYQOhYDJzNDrgFISRme+GLmhC8JJnGKROhgpi3WyBi6nPfScWbPDc7BfZE58aPVecP
d7mbjig76gvHp/4545o/kUTWEbWRPsgRg8+3qcyr0YjQ9b/UjaU9Vjna/XBovyGsESdRaow0Y1qM
1Vy4GnOOBHekDtoays60koM9wsqfpia4yhEdMWFtIJYfYrgjSa6utUi77TqPWSAZAAi1wl8YuuNd
5Q/7P6/PMxKN/BJE0BqSKmZ1mH2yz3YrfzBH8Lx18tJPAyXGQntxUmKpkdbBpgrifJ2GlnsaMsrH
GnW1Yy2YwZoUjv1GS+7nYCovs+AAIeN+iuJbB7zrVkM0e2FbndsSn18kxGcUDShkUArCoePz3fb8
yCIyHbqX1PfH21hXtMfUa7AkZ3pzfgBGFpdLBuZDMIyskEaVPgUFo6wVI9kbFa/srTeJdS6CN0Pz
im2QMVHbat2pwIKGYoz2GME48msPRFkWNCdtMrKHGge4i2eX3Gc/fxUIqAyfGzTAWbX62T6MtkJ3
h8TIXzDFebMwdrxKvL0ztene7KLxFgJQuFXE2G/oijFKGSGyMV0oAKVtX1c2gSyziOypIhYYOjL2
yuAcA5h6pf/9jYDI3MIojLKl5Rrn99xqC6/E1Dh68QPrXRNhuo17CyfCAf/TuAKHy5yAg/4tVr6y
W4MVkOHHfLjaQs59a/YF8OBc6/5865h2ZOIKjxuqKmyon1eBnjSFO2hp9tKCnUagEdgkNCJazaeM
zwphb2+rRZNamLJH1pViNM2mbGhwhDrgQEXX3vpJfwnyaTqMWgatTUswpq7LYTWogbNpapjYdWoc
ignYVKa1+QKH0+FQMASNPerbhPh976j5fR1XxYXZPFljPP9uGIdYBgvdJHQ42+FwF827Jh7TlznF
nPe1vA1PuVtMH1lLPKTTxsmj0+ARVF7YCH4PW2ydCSlH+gS71I/kp/tl0w89zZhoz6Uvc3KYgtHe
cNLPh7k6LCJ16PeZ3NlKK24XuWqunWbEn02QR8mzWVVHbVNW04V7YnyOWVh2OP4QrFC1120qzur5
/sSTigtTaZ48OHRrZTK9Y6gzLeCp7QGD7Nf5Ng1lBBB1iDTGNzP8wQExmaU53AYkOOvOQyU9b1Qm
4sAF+kB/JUYaREautGtPCX+WsKX3IRt24U3+FVvQx74bG2CIPFDOYTeBA7cyxmB9lOAFfjGRUNML
4dlcEPzX85/fMGFxmKgkwzpnikzXfnkCRUtrvQ6c9pkxIu9oTNPEvrAoJ2xS2qqJr9Hbw4F04psg
TJttZlTKzpmGq5KGYIO9xHPfQrTrYcRYsR+84ut7o5ueuM/LcGEbTch8SPrWAvGiikjfgXo6wkCl
3frTZGzjPDzEZecceu7WZir1+wj4za7pVRwComCCrG39cNrJWtsJVKSKOcfYUrtdJcP/uiGRiar+
NFrqAXMDcWJuzVsXiXPhFp3VcOUtQvDE6mSZ8jf/9/kWaZnlBmVpqs9m2K39mkRyjvXnM9QdhYwF
AeF7tcUQbZARDZT2UyYzsCEq1UXbozUaOuvC0XSWFslPZfHCouCiRSZPqLMXN1WzsADpRB4tXwcz
VhxO8ODBymr9sbU1yOetawCrSVW8ZYAKdJF+A/eiWpl+oV4IOM9KPh8fxiK614m6yJDOwSZRmg21
Zxne8ySG4rX3RpSspU+gDpmDUT9HQN2MLa3YkWabyyrItF2aEyKLuHmdsPXzO498qvPfmEKBGRc6
mz9vNDNi+9dlzo0iY8P4XOfGadocVv2yzHmGI+yTuH+e9xZdy7wto0RLDEsQnnUdsZ1ZPZVTA24Y
bdySScpiY+VIasF80JRxDFS5ojTXljKki7Q3liWPdNvXwHcIRiWhyQ1o21Tms8JE00LvgCYgCId8
VPc4x88Rq3VbDpX1kCuX+mJnoitCKGJUtm+YfmxYFhZYn1doRrOqTxz5EluxvuoTpVzaXvEiUvgP
SWEbSzhtW9V3cEoZB2okmsI0JRq8TQcWy2I8cp8qtMWZe1zmiQGOR1ZSWsU2GOqw9BXy8fLCijHl
vvL5gbBc8DpDScSK4Q37/JGFHpgoTovumea9sbJj/YaRLvPKdQuC1lCzdn1ewsv38I02rT47Zp15
DxM/wiUhdmGPwgNJGS4Cbo+8u5XpbOK0w9bR1B5/k/7e0mKcg8wsxJ2ZjKdVHY3mV4Sp3gS5pLI2
CjwpcxiwPO4l7BzZL6M1D37OaGXt1vgoiuBYGACtNBufAS1uQaza1ms+GLzTAJgoMFI9TNwQMJx6
EYMp397Pt8eixkCAbEoJEm/559szGmE9pElG0UNvpr2JOYBZ5c5d7/Yru3SyzaT9tOhpL32hLi3F
YLFWtb60FbMENQYiHgtBc1Hwp4f5rEqF1ixFaTD7LyP/bLAZu81LHJptTEhrtQW2rSNkn9pvc+XS
624Hf8KlWjP3c9ynpwVUvzG+5mR8i8ZxFfmBdlL19HY+iD2aqUcmX4c1QdSFpfLb5kKmgNzMYbUY
lMKpcXy+F25U2FnZDdPzaNYopAPHWwVx1ZAZtnc4a4/kN2W7mTP6ucSaVOq07Qr91cyk9TIjZIl8
/+bvEUkvyK4Z1Avb8VmpXr6Ctuzvs5KRLdAJPwuvVTY+nNQpazqh023dyoNsEw/YeZb+l0iExm2c
ORkjW7G2cImt78gqXFy0GpqBOVN6PlTAbeeqP2k82CfGI1jJELWUqr7rlTA7RgIb7MwrviCkatZ/
3hzPstyPzy4jbhJKCyLFeYXNpPKhtYYsHrVsw4lIdoXQgpWnpLAlvahZzoHuvB9k+NAus1p8UXqA
NoqZ61e9Pl34QCSCvy9/3WTYhg4KQieUap8feZSraiwm133uYbtct05/N9ce/GsvHl/p7xa4rRD/
KYjFNsp+/iwotHjXi4rnzAiLIzpzixr2VAm7fGI8VLqUU1StbdHd1ln07lddIFVd4dZD76u37YmV
vXbj6aBVRXawwqFYMn3hbjq5DRrT+AN73pSlJoatr4WbQOOgijkvLBwil7nT9RtHjoqoIho3czYy
l6rmnT8NR/smSryj23gn14D1OL+UitWiJ4TbZ7nwcwB8l0rA3ucDo40x9wAvrm2KScOl5X/TWzY1
e00Zj3FAzvWR1HKXe/qzEUfDbv4MDId865zYPJhWqG0861CKii1Dzx+aBAGY0qdhgbMkJjRlgV4g
rGNr6eVu/W6k6QRei96AiNVd4Azeibzw4Kplv0/IRajFEwf22XTIOsBM5LpDW2PhbqNs0+32R65H
Pw0Z/nq6OS45/rY9hbwvWdzoV6MPvrB3ZyCb1sOt1NJjOGSwc6y0PfpZ01LC7p8VfRj3Ig9vP1Iq
uW2Hhsm8MhaCy7ns3VgJjLQ4OZasyvc51pCtl6Ac4PCRmo25p2LEmrVgapEDOqGX7Of9zPbh9w1J
aW/qiFaySx+HuUxCe3nQ1YK7HaT1sApVMKOgsDAe6DvQXkE47Yo45bAMDcYlQ7yI1AEmOlwnH5rN
MQ6/OMTFy9IfKqbonbs2YVW6LaO4epzhNVSInplS21lUHTYNk8KzdcJ6WsEYSoh6Wxw4lOQhjCrg
Bll1H2bTSdBw4oBpvWWWmlTmnf0QiuxUsXsUY4mnIqq4tcAHh3myfTE62ppUeulWKuQmRm28wSfw
DKtHChbw++T3K0R2H1AfZqI2gXUqMtCIc1lYftH56ETrAqK917PloMJkSxRHLHQDotfcS8xjhs/8
0Q8W6AI3g2x4zRuC7KIxiD9wbngBfOQ4UIAX4/RURF50E8XGjWuP6X70EFfNqVAhv1CgFa9+nIJ/
MsU9AEZz3xYVZz7QwwhgPD6UBFV6+n3QBuwFClwM07r56QdpAAuMTTLxLERNVQU/MfOhzO6iuMz3
wVTeUFxltNWq9OWYARcONQ8LTZ3+ie49+SAZ1m7Y+pvI192PDa0ycnOf18bODAbt0cCm0lS7/TBB
j4BcfBIhREtdFpXYMZs1gio0CPUgA5NyVTbtT6E+CX18qzQ1p9+H1VOuVv06bmGZNGN6PxcFUYQ8
9bKKFqj0snwrik99bp2SaVr3vXXVh5V+HXaoevrkwczBAPTj0xywNENyiKem34+VjeVWQ52swmmK
KeHxWRs9tIGt7hLLMxg7lAAYPZATuN2oy0S2tSzfw/qa7XVhZulw5eQlhOYBO08dwGSstA6EyGwp
UoGjtqyExzkcD1wksNoWiblPyjTbKop4m5+zin4FJWcHFxbH49aGRuXr+c42FeCqSDTWMCQwXtCz
YGeWY7JyveTV9IiJ6wlnw0rWKWlQ/5hsxzslz6ps2gWF8nXy9EdmchXmyFt4YVk3YMmtdYfWT/K1
Kb5jFnrXlaP7otdwAQRUYXgMtPdOcZ43O4sNNyUInH+9zpmFu4PR72oVW6NxWs//OvCZ73Mn1MBV
5yYUq7hEheRqWWKQu259HLNl8caLo3QVZsAUoop9wRqSEURsj6VFzTD1YFQPRa4MeyD4wWK+sfNi
tsHt5lWHMrJlSK8J8Z1obBwHyq5diVJxT5XtPHYN9qlxqDsUYvGGjOt9zeRaHidrNVSMrUZ5lsAr
X8oh132i+DUkAjgZtxyOxr7TcHAgsTpWjMGeqJKsG5GcQBGD4nLTfo30ZjX/0eBE3/p6uknbmKJN
bPysJXJwPq/djPJi1yEqprzUW6N7otXNoWPjGBsk1UI1lPo+zvZa5dTwly2ALkW8ZBxU24/0Rle2
oxSvBUN9jNvVbN1Nkm2ypAOWMSsShFItQbSs6nzAAbvrQSr3VEwM3+QmuxXRtayKanYHpkQ2puJi
qo4pHYS0NxnjZ6uaO5welhIi7W7ms5ZhvS37FsBbwaec/xUgPQ1esIJsS5nctZsZ90nfm/uiV3dg
OCzkzU67Tn0nXpStEzzUhftk+9HElm9X9Taw3owy7na2oh20MgarGB2rdBhPlm9+ERlsZN24oDL4
rWhAPIgSBA0I9SPIbedFA6uunB6Uc0DXUrHWbDoPWq5/HxJwhOU0hYfSTU4pMEhPYCpGG4te9VzR
au27pioNklJ8RP8c59EK/D2soodh02qZpyrO0/SOhtfY9an1rE9Zt6G6X8IayY4QGdIVXaSbOTm2
a9cHmt6Apsi9d1V/7HRmF1WqlbfAFr90odbfRVLKoLbADx1jOpZKckxto9xPMAZVJ7MeSii12Vju
I/pTJwe5/EJxp2mHWXgFz0ZlqLXjUJwXRymMZ08FqB6O/g5dtXGbCzHcgoF97NNcuR5L/CXGRDRY
9dqwTbTh1lFZf7ZxwylSrAsMduGrw650wFSfulKBJUjnYz76uii9HnuMkM12lJuKdVI4m1YDU95U
4tLXMcJ6zZwsa6VOob4HKZo74vtc2TeLqAH7HHQbrU3whaUDmBcxpm3t9DZ3oqcW+mdf6fEqDqp4
3TpsypVmMLec8DHg1dYa1nycTRFR7qnLp+Z7ZKk3iim3nFpLGCF3jetJeajU5L6sI/+VXiHEFs+P
70uRththKdV6fs80NW7pf6m8Y3fzC2PU2b0Wdt6aeS+cr5q6WM83M9AiZUs7K0YtB77HZVzYHjSc
cUBmxlnM4U3BfO6WRLXqbfqyyJdeX4y7HHMA+J1leRB68VW2vPZRdjM2RbudNAA6duy+9k3T4ByQ
PA54MDpm+N0ukqsKk+9DMsRfM+AQ+6l/yFz7e6/TLTEaCcweZXt+fokTragXuj2AmwdGj9hVUqeA
ZkZRnpzmU8tvgoNIK15HuZ8rI8cUBVPQU+PbpEKwRa7trPq1aTTF61jHP2ctwNgAbW8LexsHEWUc
D7trK7hhAF076HZTbebAkZ4Ih07XfTcYG6eeY+vt/VAkD3McNN/ieekzaY/ldNcYWxeZ9hIiBY2z
xPqW28CANTa0k2dvnLjUH707kpr3UQ4xtD1k5rxUiquP3ybj1qQS7jZGNrypHeNrWRTJSVORdLgY
wNG1da+ihFniQKXjjApmY0uu7RCx3decXhyeN7VX3QehzjBiVe6GsP9qt7Z6FaYjHJ4UjjdmIKhl
h8bCvhGIWT/Cg6vq8UqTd04LHXPdG4B2FZ1mdCeSZkO2NR4mrB2g46+rwYTz5APxz/T6WjhIUeaw
Tiurh6B1j2kGU95tTLpapQPtoXLQ/UKU7oZt1GicTBT0t44Xr+f4QPTyLlf1zZj2mD3kSXfwleh1
khYRUWb2q4Q86ZTp/YvcY4ZW+Cissqs2hGQ1NvKOU2iGXt+Ej6OdHDur3nhhrD3ChtihoATF2Krt
0chBm0rJEE2zXVsalDrbg1eFOO0Ahr0lxpzXdXxNp5NDmZW1ZymGm5aq3qILlHXTVDw8TCVgmKkQ
AqNeO+Kwt4vb+EmvMHH00m3j5iYi06B/DuzmIc/i1SRc7Val2HEvsuyuhcljIRq8af2KPap2nip4
8X3t2w9uCgGwCcTJomDT6CtlUtwbs2SUg5NzWjQtlfXITd4Lhypb3LXjDWAq9FcgWbNWFt7atNg7
jOzsmlB58X3YbL6WO08JNYyc6nyaMjWgeKvGVge8ys1o1Qe5hnF1xj01IaJ7dvI69XzZop76owvQ
in478TYUoqVLMWk7Z0JFVCVESaW6DLpgwu4hzDdxWYtNPdKBnbMBUy3ANjU/Khvf1YHBKxoxIJfL
0l17egcNvpomrN2nYuUZZNlpW+59q4QNFX71qT2tZkWOoXyxMgNL18z8rlMcPfgDhYQgihVg943x
rMDILer2MU8mae8njvijC+RRIqEDRId9bvLM0gRmvNjNSQuWYet8U2yr3YzFXaKgjS/ZczZz+pAb
q6Y1u5NEww/ug5jCcjWFyY9CcV0QD/FAnGsC13bImgfnRlVieplZ7AH7yqhs+dWrlfo/k5bOQ94x
Hl9N7qI3W3FtB0Bs5iBG66NFaYbVfl705LDmjtH9YqXbIaUGNbjNHS+irqN/C5jUUZOBZawW0OFt
sEhlv+J2ruZ8yi69bkNvu17XJZyLThe3aOZsCEP9Ne7WSLzi5ErwoOSJpt84Wn/6EObJdnGZWHtD
y6KDqY5fUTzQQ2rKqwz6JfQm8z3TuodRV0BHy1zcDutlRihyp6cUKeawdT4bIyOR9TCLD0T7HCcU
Jv4zOOsfcavVAY3uulvXYOtOAl/dR1iPkIM4wXc6wTcgH8iX6Uwt5zM20pUGprWVIu8vva0xTAnk
AncDd2PCOozBBa0d8StAkzcXH+fiSC1RdVYd7zWKY2ukty79AdJgwGDldkgpAkeVcu3jTXzt6l4F
K17oy9iozd28JmJyLmbKSgauAhAHvhWLm8xd2qGWPtohgpp5Kw7MwF37PT+a+8UAj8qp0EA475ME
IIrKvzGJGryaWluS44xOsrpJOriB80YiyqXZYlWhscdsqfivWvt7QCxy3dWyslCUJ7/azflliqPL
mOrJwdJbfYEN02pWUIySuJyhwlwij9oXDvLWXAbNStn5W8+L9kVUiFM/AK/DWObaF9rPOvVgfZf1
WpcIacsvLSYMk3JVGC9gyPKQNEKS5+b12MeyHa9q38QY31IvwOhNcyd4UlIhpQgDlMuknsbSvqnj
qTuGprj1OoOozb7SFE7irOuCHaCvauW6JQFSBW5jnE5oZ/VFghT5WBSmcZh0/7Z32tc6aMZVZw/V
zaSRddOuCylKkeRjy8IGcGx1xIV/Dlc/d6ZlVdKyHXzDUZ4RSNOb/FwDNNN2SJnOFc+1URXL0eTE
0TDksVtP33ohw1pZ0KnM1WXGWgTptPvz1ef+2VkFnhawg6mnHMp1rLOuHygbVIdOG7wYnZocorLp
FhQWb8M0SDZVCJ8kbXRsAr3RwieiMfcerq3902Sk8bNfTzy4Dpto9NH/w955dMeNpFn7v8w++sCb
zSzSGzKTRnTa4JCUBO8DJvDrvwep6h6J1V2c2s3i69ObKhWVzEwgEHHfe5/Lddd6070L9S7uJhQz
L412mhe+C62NtxDhbnylaKaw03qdDSzrwq15sMp+OjjxNC6smMN1ocjM8xi2j8xoTgqlCU2oOcqL
UUT3gejIfoiWl78yTJvd6FKv60kxfvKdfDBPX6Rixo2e6TBFYzrx0UUyBrqXJUUfPF72yMMQWfSe
UA592YqFU4+6aBe2c0trnMm6Cd8kcqW5gPUINBDAxwI7/lXUiUPf2PqxrLUHrWIoM7RxuCmKhCYU
i0lh6zZXpsO0/HKlTyDQejNickZptYiIDjEyvJr4DFeGUb1rIdvJv/7yP6JUZzUfhxLxb+itLlCq
D2r+pAfzOclJngbZMz9tRbLO4KZ5fkyPNUfvMDIeLytpmTOm9pv5RjK345BmG/bM3FxUUIEf7dj6
8aD5n/t1yJq7sCVJVlhTDZbG+xKa42fTWPvPw6M500DaGouqzxjow2ytQwXVR6vKnlpUmzvKA/ZI
Ios/vh0bmEvlxWptG289TK87M8L0iRSpNpX0AQzWkQQmx0YrxBp2G4UZ3cwp6uPFVKwBqyR4dKzs
+jmdwvYMT3oZ2Rq716jFRI7Ad3m3fY9uPdnNz9GnHadvLWjaLSW+BqtM1G6KrmaE78Mx5XGyagaR
osbHb5dTzKB301U1+DpC0+FyMkBTcc3RferK/cjGX+tscZtHkfHJqP+D0+dyeRP4YEaMs27GkX/4
5PI0jCMTW/xjm7EvDFDQa2tnhP5A8Rbbk7rACS0r/aeLUnqxTyWLNKEEBPGmKHUScHpaUV5VEGmo
0+mujcQ90GZzNY5hdRXJr0B7mn3TTOGKnDQ6bDRZe5eJPZ7QBRdOcyz4ei4mq0+u6HkE/Pty5rKe
4vLw5/EUZ4LfV1PS6SSVEy14dMwUyTWigFsrV6ULXPYyHcNYiOo9mwdqO3LXKsyjn7sVK6cSQq8I
q5X0rsy7/8sXfNlMXKYbP0WbknKiKOZQ/9e/978Z3M/oNaJs2AoMBtyzg+iXwb0rw1YC9c2eLqro
nHrbl0h8V6nM7Ht2XjvOlzeJGN0NquBTVafBHkDSN6tBBmafuWg6psKXWzWo0x8hf91+yIZzmQTL
y/Z4HMAMtjqglPm5OVY26Yw2FhiQo3fdUPI+M+aJV07F7F+/M1gZf/5KCB2ZWMsslzX18ue/vLUq
iTotKpL06fIJUuaNWWDEgTv64z6qjHUQg4ryqt04P+mjWOuWpF95m6/KsKsNG2L66zQPOaT+efjH
PGXTdb+VOWinWaBJFR2ulpGUCJuI14lbwzOdvGUm4FTNNGimyWE9vYXYG1ASKTkJPY6Pl6NwUYNp
t9nb7iygA3iBkgVOnH0/a/W66cKtM+kEA3d3uvgu7RFnyTT61xd54nKFYIeV9IowVKGdwmjohx1j
xvF8nAsZJcYR5yRtbEJnRloG5rIAjjuUS4K3B7MLnPsBQtWmbmHLXtYEMdtrROUcL1ersEe25dK5
v1y2cdXYK2mq/WUYo3n4cEsJvHZ+wF4265CpfTq+2MSycmjIzHaz1MhgCKmCL0PnLRMQwBd3Z+rU
xqkBz3q5ODpqB8nfMlj3lU6HUeFuHFzH2IC/XLayqQer1SoLnbnJg/CoHE4i60XaITVrWvQ9irNh
Q878e6+G68vWXwDRCxk41kltACRovZXvBrgJHW/c1WPw0kk1XfvzPM4Jux/moOiC4yJIjrr+0Jt1
dbzcdq0yQfkVjn+6/KOlSmd9ObRd/rEKB+9KS65I9VKQxMx8kXPQWcsiHxZObS5zd25Wmh0TvqTN
Khi0w9wrvoz851F3FJM08Rp4ExUsTXpS81acKjV6dHJ6wkolDlABjrGfWptBVd/G1iqXl71APsYn
IP3NZrBcpu5B4EASYzMtRPi9N9iuNV48zOAl20uvLrNRjdHaOnGnn6YUbw4AWMI/SDl0V0mShxvx
aVPAhbfz+zJIlQUPRqI5rm9RvfD7chJNuO17y29/GrrTjmHH5aiQNoLC4sKuVnoE8qWhIsGq97Vv
0Q1aqvlYIJcXo5Wrhi92rjEJQhu9WH696NGLCsHwka35ZXh4+XBHzXtqAtPaXr4UFd4FIZoe00sc
JaPwz1j/3iaHCYYTQjS5bGkKjFaLAi7eIiyrbakm+47PbGG56buwSAlVs1Hpk1Xoz5Kwj7ltjp/7
bLPpRf39A+nrbLScwumfQBTaR/jD9aIVWP6Uo1U/s0bjiLxL+xH5ozDkrJUm9f6iFnnzv5OqzI9J
X8PvzSW37ixiX37FvxVcBQLH/z/C2/Dx/10O3H+kxc2/zr/+sv8bILiZzPafc63b1/wtfv012Tr/
9/9MtoJyw1pvajxe5nz2nML7mWwVuvOPOY+D++qyGWCj+69oqw6K1bCZLcFh5arAbvMv/ht/BPBp
3k7i8HM0/Lp/J9hqarNn55f7kDME2RQ2WlTMYP3liPf7ZQc+RTpNld22mvmFU8TEABQBwa+ZMNZG
XK8NHZC8GYoXraETAgZJwxqKAKAEBOHyLWnTp1EzTnjZqcCw5YNhtSu9F4c0yCAeujYjU2a2Xm3s
IjuksBbqlpmG1KcJWOJ+TEG5jeWAs2v8VjssbJYq5l7IsibQFd/nSf1NGk648OeqW2bNNGB6TKSz
tzRNwYsOr44lv6Wc5BZi6HY1DRMFFVN6DD4oH6WJO6D28mWZ69YR0VrbxuigX1IHTOdo+/pbZyr/
KbKgcg9th4ErTYsnJ6IME9SzqG4FcSlmW2HwEkjTOYNQ9am/jOkYKDOOdBb6xZI8U3+KCKVOCx2v
Cy1VsZqmle1WKEoNj8elEQ3dsJxicgix19DrQCsFZjUfsn7U++aNz+iCk4CSr+FgB/d6QlMGPows
7le1SGS4i2vbfi6d1H7TfSyjdqzhCDBHJgy1WccbvQ+bLftaijGz9KFjmn5FeBYLnjtmZ+aONMvX
oGkIForJfnRVrT/FbsWTy+vKHu6qlkCeZgB8ig1R3DJODe/DacDG4IMjByo7eemrLPilF1U5OQ3U
zEodiTvDBw0dQzuRspHnsA17RhwlzHcwXrMiJeKnkhff6YMXHphHu9exIQNaHzEAOlpW7tj466te
WQ+JHkR7PAFMNowUx0M3DtixHTOfrq1WyzcRp5KV2yfDvnQLcK921/pEogZMQUMrhpfKVvVNGwFT
RcewvxTUce4pE+z3dWgb2w75YBWE+KO5Yi3xNISDuVeWOxASdOQZLGoEWIdG5E6bskOBOEXxjhZV
e6+J+m0fIv9F6cTkJSw9vifq/rBysgMz2illfJCaiyS3aVCI2vQ4OUnyUsdKPFWtjh8dm8GaYi0+
VVVi+Wht+2lAn3iy55nRKulIpLCVKveWAZRopFLniedP0C68tKxvhtyqn1RSu/dBFgUvuansF9Pn
0YiX1+n3Pgc29oK1S3gunwyobJllqpIuimH84XqNezK5nOak62w06RJrfPF6aD7zu7HCRenb/cmM
3GnHE2aiKdeobwJFBUzrV95WabLtNoMJacrC1GQvXIJNK99PqUYlA3zKDSey8TT01nvKIKFYDW0q
HtmYjZu+1L0FOzT2YBR4rcw6H+/A68p7VqL2JTJ7sbbnojULx+ADdpno6EAXwt9bFTeamRvnrmqD
67Qc3ZssTqAxZNbXBtDVGVeeF+3aWMZsfRTlpci8gXWVZKG1wVWzA+zn6ghlWbFEr0zJbwT1ruo6
fc+UjpFC46pdIEzOkiqfnpnlMNKsMCUi7zGg4Rn6Xbjxs6Vlj0PkHW2Z/yhrpoNmwF3eyOSoIe0p
e9RXqigwdcT9wSid7JD7scRqrpn3ZpXyoXuYktK2Krdj4FPAW4YUQitTox7MSM8W8JdTN9pUGHr0
lKSiH1ZWlr+FevidntIc+FFm8ypdv857vMIOfRp3VgAwK7W0204D/osDvyKHUUDpR+JkXuBIZnwW
ZpcM81kbI8NWBFk4RxDxz2LFnjgbA0K5rvuDQGLAQph8Sqn6N48RBlcaOgc7F8I5H3YvgVR9EwTq
tqVB6NLHli4zehQW1kbC6fu0o+yDJDk/tX57OR6dvx5GuVGsIQ2nW46M07J5Vnfm+3TlLMd6DQF4
Ldc2kh2ukXVEbGfZbD/DEn728h8emkpgWHJ4t9TQrSo6jF1oj2bEgsseFoUZBarSyp+7r/8YgZzf
0ocH9W9v+YMMyqG/wx2lbk33HPQkl7xw/cuu5ebnX/UbLuLDDvRPH+oHnTfwA4WgqG5nZilrFPV2
L/RXUvuGD+yblzxEO45KG++Tl/3sfX1Q+KJY0ZMYTbdJvPaQ+p3pj/P939q2/sfd5q+bzf8+V9+L
e9l8/y6vX6uPe9z/i/tSrsu/2JdGr8Xv21L+8z+gxID5ZxAC0CltPm/Mu8I/dqWg/pFboRKDTNBt
YmjcyX8AV0AZkwuGMcT/HJ1NKT/1B5XY+gdR4QuTmGymCVTC/ju70g+xVCDJRL7I8zJxYDmx+UV+
v70NA4ZHknzRDtOKYSOIpnW1qa/RwZbBffTE03whqV1aMkhZ/vIJ/bt7YF6n/ucu++OV59UFiYvN
8EcmiSANmxvj/bD0thRxQgKaAa44RuciwP8Fd2heKP7q5T7c1L7AaWmN9xqH21smditzN3fl9Uvv
vevgxuKG23zKOvrsLX68zetIa8fpvl3PMTlK7O8JcCzrlbEpcR02II/s/Scf6vx1/dW7/HCL16E1
WKF2b237fXFP7fnCva34BtXOuvvklX5fTP789c0L9y9KXlKEJnuYy3tTD/oGSj69ldSEZRt3W6wB
XOufrF4fLfukVWALGS6Fhzi5/gyqklBIM2l/nT/Nbhuv4b+v0ivqjUA6B+vx/Nfv7/fLBfIGHhI4
JnDM6MHg1vhwX0zVaDqqeVXd3ZB+owWIkrRPOF//7hU8GhzNWXo3rI8kPF02mjUFr0Fwr9UPlbb3
1Le/fgsf/XiX98CB2NHJOAIZ+Fi26aoRn6t8BUX0PLy2S9o8biwuCPeg9uUm3tSfREg/dgD+fD0W
JZu6TbJZH/m6AGzpcZOv7braa+t8V97W6SpYYahZTusaq/ZTdJtsP2ttJDv12zU/f1UkODjx2/qc
U7PdD3dZ73tRldNtPobdoe/S5NEeLXloWzM8OrLXSSz5kWWsTMLbK9Zn5+h3Fkaxqo1vjNQZv9oQ
TF6zRCCLhUP0ymjYfSXWoN3ZvUNnCST+ldDp2NNLRiG4vvulH2p4faa2oS+rAjkoHYwuacBQFxpS
Lt79eW/dx63xKnWU6W2iaUOD4tjS3Y1k76xRL4vbLHTwAXRhb1BUDr/9bhIcVBd6PGqvkVG33QIv
IEXfnldy7IagTdLp1GR5utJK6UfXBTbQ5zKxsv7Y2UP+GoIcec8cqpQG08goays041tBPNAFgtnr
8bOX99UKDxC/kTNKK9tYU6V9GYKsx02TZHdu2vgbZzCWljJXhQyZQucH262fJVgZzfS7o8y0bEmn
cbsWmYd+jj/2KTDhQslMQGW1U5eflvnk3xQavTHLMHAJoJhtwKA2wbZQrOrY1+Jj7jUe/e/CE8G2
GcyByQxnx+GmGkyqOyJjKFvy1473g11//yP2nCg/8JycC0/Cke4YXetasQNNxRE26bCY7QqntV4S
SuyDRdNO8a5ppfGYTZ1F9eQQNSQes6JpdyzIOerBVFJJA3wZDJcR9s4VJxSKQOw+sL87tYq+xnUG
uEhkJj02cRbUZxmiAIeBnn9DXwVtWApvIS1KzHpL59Sctw4Vf2ZBj7VgJ8B0VLZ7qfzsDq5ntOmj
ErpQKypCAVWXbFuvQX/Rew3AZGNrO1MHxkTIJjdBUTCM1FZKJ8/lSyc7mV3Ybexem5m4eXerjCTa
V6mgESeS8onJq/EmYke+uJSJP7hRiFG1G5nK5UNPGEIOZvpeemGwCDO/fiZzTMIq0eLuradtR1v4
fVusJw75VzZ200XNknios5RWPC1D9q+dPv6Cw6VmsUVqWnPeb66ZPcdrBeN1EVuOwZHSMb+ArcG9
LlvQoYWKJ8IWff3MmXxadXn8TlxZu+fiiCMKZuZ+Gs0Pmq1QhY0hpmIQM9k9X0vHRuG9ghlz0qTT
X1mJFWjLupvKL1ZjYRtNuNXCHMXI1jv5iLuE1AhpkA6PljDoPbMG3WSKV3HLcOPoi7DqsLC7BAkW
lk+AaPTF+2QS1iVenV/XudHfBYZMdxhefRg2VXU1X2NHnHf4e7NGXGdVLg9xiyUsMHPrqxHGzTM1
lc29IMR/6GpPwN4p3e5ORmX0NKXsL7JkYsakt/qmGYcJULFlsNIGwidR1Bj3Ztb3W9zs5T7toVsl
pjGQ+OwVvtQ2t1bJpOJ6EWQu65c38Wb01qM1jtqaMXY0Gu5b+5SVajhCMHgwkzAU5C4s3bo1zap5
6xlIH/14jN7q3G6R9ltnHYQGKUitQmOc01GjZ057JbxkOdidWrcu5WyNU2XLiFjnNvOc5ip3Sus2
81QOGSUuV21QjCSFk/Yaj8PcTqTC8aZujebVMkFvYthrxo3SB/89bYLq3a104qtNUnI2Hv0ofFHS
rAif0HGzMbye+jY5WW60Zvgt1lru4TfuivCZCKq57TyprGXFeHndZjW1ffhOXsago/BP68W+DI18
h7wpVigZYpPAanaWSWDExaLWrYncdRHK25Zg3ynAa7gLfEfS7eZXlKonXvkNBAJafpsx/PGowZSg
yAifUE6DlamZTeqpHrf3Di1yBJ9hH6Bpte71UFXVPXV31XOrT9VDKsB/Lnoz9I5xWhpfg6Qo8Lul
zGItk69+rCs8cpbwTpOXZOuIZrcWU7LtvsSDoHIw8QNrHSlQUJUxrxGVrsWryaiZtVksz/jfiFyt
imFs7nqjns5u0HkbC3P7azTMckdMnqdYaFpLqbxXoHgTQbL7vQZf7W0qc/m9xBj2OmFSsdFYu+4L
KoV7LKLO6VlwsEBocdl917CU8KjqrSesEcZXzaizrZV2/ibvYxhotdYNx5zLEn9oMb1lga59r7vO
PQopyAMqO31UqHFr9C4UslIfN42Z2Du6cotV06fBs+hGD7C4cr9kepauc8NQapl1elnui1H0Z6/V
E4QVvgPVtgo0FWjyU94mNN9S++rbW4JZNuyZmbxOu2RASnesiLMleUpoCpRKfe+IhsLNNLTVo0oS
6yGFDIAbzyneGisd4BcGYSUWVqSrNVmb+pC7tFYPfSAOujUUP8q4AFZkDVm3STS//RG4ZpLex5E7
/AjD3j/7U2SspLS1eB1ZXXrl1wUBSOa6e0y7+KJQs6M9Ke3uMVdJ8GZ3Q09UhwDG1wYt8JqnvL5H
r/A2Jkb5M6lnfecMxCctOylvKuJl8cIsCqAjSHMbn4xVS2K3w1oWRbnxhn3NeRGl5z9MDCe2Ko+0
zSDHdhli0CgXwqSjUAu6fJMYVrH1hsJID5MpC8JrBtTAVCNMUfvDKQBqj8Y/mepM4VFzsBwlbwSo
vcOAN14CJG7lNxC5gk7h2rP2MZVq2yZv5poSXRVQwo2h1q4q8GvqEY6fBhkeyX419dx6OX9OYGJi
mGubFe0Ry76Gu7gxKo/5+SKxZZxfByI1x4dMV3MDmjbQbmulzBci0NLr0JQZq75NC6FRFe4dW1jE
aIAZ9TOYKfg3sRpGsdIEFp0oV+oFBVtuyy4b6jW6ImnCuK+uGS6kdLICln83C5Nlx85K3NBR1CU4
aLKGgkjKjfANtsiuys2TzRROKOzompQtu9Kyz9NggjhA6AKTnHtDeltomXXM8gIYvBSO2oaxQNdL
4EnQhVkTE6mcRoCUdBu4akWe+2dB/Mde1ixZ95Yxtvoy89G+R2eMdyARE4KQTU0nrQRGekxZPl6d
ZJQ/DIOFatHHtmEsY7cWQKcd50vU0SsA5dTKT34kbUJ6RK3QoSpNAd/TvfJt6j2asCi6wI3HwwSM
gVDPqtXDkyHarl0SbTK3rV13eMz1AJU7LLBwLt1QasyOqlhES7tMqJokvQX4P+qZ92wnrdVeqnzC
E1I5PVYBWfEDCN6KGqySZ8gKpoUDoqygKcvXwVjr7dTfV2NmxS9lmxnpG9Jk3V2rPB2ifekbsXVI
nI6CI+YW656ow/cCEKnPNTDgt2mL2noM6tA7VBW3mRgaFhd8PNVzP4BSXRdgnRhJ6dQqGC7Vg1gf
Myw5ylXxgnFK/d1wJcGXtKweYtsO9jYAF/bPIkjb6WBPBu7Dyayzo1mPI4nSNE/YnudlTBdHZBXQ
wsmPObsKxIq2wtoARsDggfdsgJplrVRkK/hqXKM6NnHfnV0x0M1sJM6w6rOgOaoGQ8dCicT/CjSx
Wk7hoJ58foMrShc47YxemnPEL/TSPqN9G9OZgTQPiDDJjJ3JeWA6sb2wfWZ6VWKyToopPeuVZrP1
ZpSFDtPq7j4qwMFlYUBLsxjY57gI8fjqoasvqhFTbk7LCOZYHIRLBkLnuh8qIp8ud4mztLCKxvGd
LhVP6VHQyevMX1zvOZs878mpmKk3xlcAy0dCnzxrK/Z7nv6ol1Vy7SVCX4+YPjfcQQQEi7a/1hsM
r3lVkpeeb3qtpeU8KYvySZo6zn2Qvu+jwbyjwiKzbieBtKO1wbL3cm0V2uzBiZuD46hUtbDauroK
xkhfxGSbHyDR0G/sjVQFJvxENxIA8PLG3FWiwxM6+Mm2yPVuTc+Sv2PqUG+8Ihp3tiYYoIJ+Jw8x
5gfh3XUOSXQ/2tGVAlxICY1oQuHfsH23qYeP/BDftdHNM9C5p9rShzevgxC11Mc6cpepa3vf3IaP
bwi84pmtbDjOteJO5j34eRW3EYHdYeruhd7CCPEa0mAaFu4vKVvNE9VnZKB7Tj6LZqrFVetUyYu0
ErqnVEyle1ZG18Jm90Notk5u+0mUBz3ys9XfPvbbOh4rKCOwXwg+fTgPUzubYkD91q7DO+exvfZP
s7BGHcMPShEf/P2nVJ7fVa6f5+9fX++D5iRzGE+O/BY/jsaCypJr/S69mpbFiefnQ7j67Lz/Z9nk
93f3QXdCEg1lJ78F9CJ1HqNrV5IXqxeffIafvMpH0lDoiTzr7HfSvtzaAf0od86h25ZLYiXUF8KJ
AAW1/V+olB8HA7OW8ctnaX1QKYsmtnpn+qZtaUjI10O2YAT2QI8xVn1gCZwPkEe9dIni9VOO/f/S
/X9dQDJ/od1fygV/9ZRcfuAPU4n7D8iTPhI+mCeN72a+mf5pKrH/gbcLfhumjtnH+E/p3viHg3Pe
gN7iI66DGfuXdO8yC4DrgeY9m8ktZPe/I93/6RKdXSlAsJAoTeoCvA8KZe4ymzLN8roZ72dOQSCf
A+sTEZRIIIOGXwRlbu4PrzLf/L/IvJxpCVNpeO18Eh9+P6ErwxVYOkkYXxM+xMKOjGFssPe2954H
YwnjXLzPZWU+xG3CubVIKhJ+EfFXgIEEOhsaZ5xBndPMDFaWXWLActpmWBSGlgI36/2HqGK4ak25
AdEnmL44QWOc84bdauygainLqOBe5v0Ow5hx3cuoGjn0tzSIAUojus6TvQaacdKDHCgKk/1gWWkg
3HhI29TX5pm1y+wpuuqSWN6H5B0Xnqoc7ImKvVHbptWjwdniZABenFB9M+86c306uqm0KL/1aWX/
0EgDYBghrmZsdLM0mYvWnbmbMkmTUsCVcZXlBAJlZKuF5g7033S5iUDDudLv9JR0U1S9BpGH5Sw0
NSap1L3ZwzrBanCISCitMy0IvuROnqwbm/AoZMo+vCM6MzGpmDIzXjq8tWNtNMOuybLoUVBif2qI
jqx9NKlwyWYsezdbkV3jJeGxnnijfZKgNF6KxBPLCa/pVWuSLOtGrm48zMJdGIoWWwzT08lwY6z/
aSHw3baEuSytedZtzJtm77sHjgXTYQgpNQ4qYlrEjBQM6pitxKGmNuzolWXyCHKbWJBuTNo+QkP7
PiL7bKe4AKsDV57BNWAV8OX2q96QxSdsw4OUslW56cOieWXn27yMnV2ctKb07oxaMwgyJWpthBkn
5InQxFcIidCcpT5nD7v6DYUr5XeJ8sxZ4NtAF7LmajFdjMfWVu0XD+L8KnMIJjm1FMvGZJidaMJ7
SqLavnY42VwVIpRrHbjDBpaYD6/Sisnpju+jlYmzKg2TcJ1N2TALBQk5oq/ot9UtdDmcALIYvpIo
tA6amQQHfTD4olQYH5WqulXYWs4q7y2HhAvn7MGxh2/5qDebGATCyWE4x4kk/57jVPkSZKJck5Ts
z5HZhFvXI3wrtTBfh11KQ7M6cGI9hmMxbDiBmctRRum3vpgyyuD7fGM20GP92BerMmiDowzwlIR6
6hxkaUUBfdOKi2PsXSSJWYf87rXxdO6GhHbglPDNMUYmXmscD45NOoyPVTCM+36siHtCzEA0Rt3f
GXCoNrUVFve5CXptmzglcVYZmN6VpTcpp01jwHitJCVhoIN6tTeicTjlXWD/EBCXbgsOAofCiCry
pgPnrYyAlWLPuYkClVAcFponRPp4LwrwfphVtXObN9lr3EsWoKHuPVSArOb8pgXWSpchV4TZ5825
swafrWOTw7XOaflepDXGfRu5O1/AEBNrdkVBuTDsYu50MwrSo+2kTrKNotvKmfoZW4iWOzQ5wLQ8
kuPKzcGDrP1ad27s2g5YhIjkLAoQc2u3LcvvbetBXy2sOYBeBClZ5zzTb6rcyyS70tECnS3QQfS4
gr/h5NBo2jZpnwhcwioSk4L6TxNS0wn05Um3wvkTsNTKD0T7rGKVblMtia5ZO9qHUWVyFbpyejZS
Xa2Q2vBP9fF0bMuJpGjtFM2iNdrgYDZ2sjYbvzq3dkhtI6ie7Uj056b0EoYvJfpmExgmSJ3aPzr0
vz3hHHSYNDRqFYxNttEGB8ZK4Bi4uPv+7FhhtNYrWrZdQCX7ErVja06ejX4c5YB91LQRTqBtVFyS
Dxd+s6WXk8SXJdVZT2QN/sKSx9otBQwTDixhm7jkk1k7F84URfs+AZYUmTSD+5wCl1NrN7eW0Zgx
d4w3XXel1l8X5OxXrpukG99IhzfhT/YCWd2/dYosoMEpqq07LkXnQYaAdLxqyA8TLrPrqEfqWJY8
HUPOPqGTrTQtCq5o5yPMTCfjPY9w8xj2tpK8p76/UzoF833SaesiGK0DoZBu07YdiclRN41V1VXq
dRQlyKvYSwwc0pg9t7qd2e5y4gY8aoZGWxRF8WvypIiacQINNEhFeht3UYeQEZdHKOvNftKKaW3V
aUxXeJ3PKpDI7tBzi3VMnkosKneCsx81vmrXFvT9aSnEQIMIn3R/ByNhABIdyCxb9aYR7kcE/q9V
7VGqXai51iDqfPUiXFOeG8/Xt30PpMg2idMTxC/I9BAJHq8ymYhDrLn5IfKkFSxybRqupalR2O1E
UEbXnl07P4wZC7sowrR/S4ZqWrt0IL5qKLhfzSBp3ntgZV/RKbUrKwZHtdALk0kHJyFmFIGLS9Ls
z6FPebjT+a5YGFpTvAJaYT4BMVTqi5o2lKssqrw3s6lo4+qZhtFLTxbtge1TuYM+W3DaCgsMcZ55
aPtKv2m7kLC0Gyj9XorJ2OcdvfaSWDGs5DFolwNdh1dG72b5MrN6fRkBdWFhj8pzPPjNncq99JrF
fnwIExfZJ/KG9hDWbYkZzHfy9yQ3bWBCOek9VdbyLvC8BNNlGRa3DSeNm4TWrofSh063wEfXfAnM
VFCB3kbTzvcnfSN66jikZjPsSCwt3boWX5yRRQPSVlS4276iasIwknoR+1OzGtj3fMc2pu51kbun
Os+oXu+mIThOYde9MaVJrzzHq8/gl62VDGp9p/FMX8mka1atM/DXMOWiidFxNmJw853w6v7kRUa/
cil+XLHIypU1emC3ZCoJRIPqG6TOd5OkunvV5FppLvrWcfO1MFuK6WPHvKuUplvrSXV+sO/FqHi0
slSlEL6s6ahGnTlUXQJ5pQCjOIEGw+U5eu22sl3vOhKKZ1bX9uu09lw0hay2jiy1/DdNql1rysBI
lxlqXYPBI9DKgyoqnGEfTClhAmjX4aEGBLOABmUvcpE5J2Bt2tKs4uaFCQzla8yszmRgqXpT1KXp
rQg3eVjnL30eziV8k0Z2eXbtB7mJbFBHgAF8Oin5E36407ODsiW9BMiEIH60wt7WoVY+ZpYk+1vp
st8ahS0g5dVdwWNGTi33FeidR8Y65O/9QGrI0dHULAKr8g+eXeSvbut5eB9HYyv73Lsnpu0e5Ayb
Xwh3IFnjU+VctHp9C15PnLKszQ6ho9GWGmeNs41tkbwXIXQ+0AGCFB7aMoTkdGv2XQ0pXaoldRvt
ys8nuQeLyroOvexgeqwnSdLrz5nF6JmEHWv4ZPtqKUKTy0921XhiK0i8xolCAvMuqR4DHyNcLmNF
5gV3J/guGJ9++hRR37C28wGalldOZ4MZGXwGXTvD+YlXjtXXt4OvajReURxceEZHiCcMoera2OAc
Nlf/j7Lz2JEcSZvtExGgFluK0CK12hApKqmVk0719P+JXvX0HUzjbgYYoLqyMoJ0/4TZMXa96qPq
LiZrs258G5WYTLau0daLMuOAnEc93wrXkgFrT/1Nndb0bC7JAAgKC/6XVzFvt2KKTd9Zqd/91euT
qBCuPAnXsLa6x97Urly3DiplWarIW+UEEnRJXpE6k8OXCdcJmXQzUabsW58Mpe5C+LvMSUcrsT94
V9kNZ7c0CgAtvftHz4n3nPq63uBGQeFeC+U9pkrZCEUqT7OSjg9rPaWVb7Q98u8iAXWvNOOdyvKY
2ttdTqboMczbKKY9B8CZQzor+DgiXQpfFI57ryKQPVCNrueUfNwLNPME3sCUTndG0xkHwkvWsCvT
amt4g9wPNrPKxFSzT6uB5NCwTAEH7nT2ecySMQvh9y0/K4bRLEQX3xabfmoErsYM+oOTtGdlAqNS
E8SAs0vgZ4d/ynHvjSfYudbd5Gase1utEZ/MQ5UwKRXin5Slv/cSFo9l3KTbtVUWXnHVCvMhJVU3
d1gMkuUHn51sqkj2XRVZMu93DL+zP7I1+Gp7W25Ge+wG3xAy+e6YbLWhy4CVmUkSd4FQ55k14+oa
DHHzca/BcLum+nzvlXlehiLtQcHoDcM7GxdoW2prUI3dt0pnsUzK1bJMzPqVbW9T3EdR6qbDc+H1
yNVUtfvl6VXlbjESIX3WigI2WG80WmB0VfI4ONQ6sczdSBuRBPguc9YbqBqn4djpVhQj8B9pO9P1
XVvwHIFHkOXRkha5C2qROM+1nk0/dW6SCcIUd3xTsxqUjUpJeiX2cOxpq2Del16qbdx8cUjUXdz6
x5F94e3SEXoA2vJ+eLZjck9Jp5ifJPfTXWun64Zq3H5V8Bnzz+Lj3y5xlUWrETsbQxMG2DYFUAs2
axxUve194lM0d0JD7No5s/PtKa7eBo5T367+pL13QM8wfUyLc1UVcRXkrkxAsd30zoo9XsjovdEc
PUa0ruz+IFcsL2vp0ty2xW+1dAt6Fp1kl7XtwmUa6weF5KhtUXug0NQBKB5oQegyCz46/IQDQZyl
tre8FbqGZqVg6tbPymuJhJBJEZpELL+3mS4ixyYoc1DNCynPOAohiVSqkxlcwiKb/lj2KHeajWac
OBq1lgeyV+LAaeOKfTiZOSrT29G4GKVmvXW6zAe/Fqv8HmgQ7/XSMY7qKAilhiFK0ljZ2EzkKI4n
JvOnCr7M9yhkdi6QRrGXbaeTt4zqQ2ewcguKtrRf9En1zgVtNSWl2h692q3O7e14CfDY4sqh5qqu
PcjNve4gw4AEB9ZvmfRcDYSQyN48BZBZD5boG4RphmXC9O6qiiOcBbmVI5cAL7gzHTH257UvJkEr
EDMDGOL1MnQ9YRn9guHFQIPB++je4PGqEgI4aAPWxPEBiX/DV9pl30pjWC9izuKtzoox98uJv2Ku
BAl31gACa6CS1LWFtPY6q8K0ISpq9DocbelkvTt6Y12oCRtwgKJlnCjl2MyBLOU4BWrHLsNMCb0Q
3LVfSW10bOP6dvmqk9s5bK5UTmxJBtRSPHDlw9ytrnLwKFGH16qx5mKrxqknsYK3KF/yeR2TcDJb
zd3NCv7UALRgrd2VrFz+1DUNs1jL1P10Oot9lGv+JmVJkzcnZwVM+UYaoAY1GxFK35v5gYX8d80K
ZhujGqHGTvLQ6rLPyVbfYMz9gWy+W5X1Y2503ig20UN3xUnzq6jxOynnwPSGbafVJ2qTp9xpzoNU
fOHO9KVEpOEPTh6mWNsKYLQYwPCAU15Jq3oVEw1ZWa3TDrhJ62sg3ZqC7XOVccIo4/pj2kSVpe5K
yFJf0sVpzqc1pyJ07PFszyQlxPZTWSX5OZai9QUgeFrNub35/9MTzmV2X6O6XVnVsXsGQZXFy+Ib
9J3H2vJanjD1T2nkLCshGWiS3a1ZpmlULHDLC6Rd/rras0/N8FEr/Nar1LPAc9ffzKTFMZFXiWJe
fWNd97Gnc7hBZE4Ta0NowdVJm2cHV/7ENoe4gs2o1Qc5d7sK543VzvvSEBtn6CK85Rumng8JFWhc
MNSRowGFaGb/Zs4XOcynlmBnBGvlcFLs2bvMrXqI5cBggx7nCbZVBumw+xhB2H6NLTj4hkDwUJ2b
C2c/N3A/isdhoZiUbF4+F8VM9447awHvYH3uFWJW2FTX/iIs6k2tA8KQrCb26blmfuLgM0N6AEzK
fdZmh7a6K/Wjk0z21mOiFmhxyS2H1ThEu4dSwIHRqhc5Phg2umFjW90xo6HZdJOnRDhmH4uRC3Mg
NjJgv27v9Dpbn2YrZYc5jtGw5D2l+9wzVlzTQw6uLyhc0Rw8Qh0ufLu/egkKjmpq2gzgWbawpL0A
QaK5YWgA5tprn0gCwvsmrC1RN21gLCLxa0c89lL5atLuptzoZDjCwvOrogL8WlVPjLIAXxuUK7Lr
Gl919R8tV181Sjc/S0x933kOqkaXRRMPV7XnVAXBp0k7sE34fLOafw/OgNZKNd6MrH93K+8DVsFR
YSvM2KRzWRvaIhqyjJzkNG8DQj7e8MvSvokUubC+PFLydxuvg+nCyMA6L7lL+liKzo4G3WYBUnkI
G7qLV2ZvVBJqMOidFU1ZVkRkSRRblrJ1VNSzx6RCStDaDUavctbo74x7TUCs7pEGaV13Z2iDETY1
5NGi8gQNm1JsbUWBN2ONCJLQ4L7oGig0qqYqSCvHPs5Jk+/yWbmjrbtBj6ohQiD4Udgmj5ppyzNu
uWFfAlJkLzo34dKt7wjaorFzzghQgox6c5N2+nNcd7dYSgixTdU+Tl1954BdrEH0YstGSmGP9/Hq
QMyPn1M57NKaXqs2sk1Z4Wk0huV5HPSHsUrfzFzsM2/+IRwzDtyqeV1UzIn9MrN9z/PfqeHilNnu
9t+u0/jpTgYyCNu8zk1+GAeJbKGJxkLZ9vqOsjJU2Rz7ziA4TOSpGgcW882T3QxnAOvjVimTh3rg
aE/UreFA0e21Hd63FwSsALbyzaK0xY5eeiMyz29aBlYmtVibVQ9iyXZ4TM/58CchPrECD+WY5LZQ
E16RrQVJ0e4W3H6jaZZMzHgi1TyB2+3Ur9B6OKua8ZS6Xli2X06K8GjUkq1MzaPohh0XwbbVF4ab
zvAat6sSxpaz1aqsYJrQVtoDOdqHOYbjVS40kFUaKTYqwjyejgPJcmtn7U0a09HJZ18044tp9VSD
lTduY8umk7GhdeL8vM9itJGttqvdnzV1jho7VF/SQQeqVD6oI88WNIcI7IfKcTS8JKuHLIwRlr/G
AwQqsbzEdfIax8pTklO6JHSHPgvdIlRuQhkptN+i5zYharKR7UYpPKbyWPbw534Vixe5HHOdYiCE
dNsfzUUBYrjPgCr/aN360bajx/urXCCq8yHLx3kAKd0MpzVL3xsLtYXZGRvFyLazJzW/FypjCODb
g05Q3g0ZSAe9sv/2LaVRQqmPr96UQLps4rPnjZFUZgb9Wqgb5SdkPL93+sBVYB32srve+pahcD/T
nOSRDEeejXCYWcEnvjvIucNbb+hbzVaeNXS/vIVAgjOXGhvaHppUOTzzbPV+k7cQnecF8GMFJbml
nBOM7MdhCmDyfmmD/RIrXevbsXnXm/wHjmXam8YwLmzZ76TJXa9G/Wi8m+hZDLt81PvbLog4PrhF
bNtJt9Pw6HKejNGUOAdZMH0m8lAP9Ti5woK+HQD5n3GOzYMm0zurWa6xHgNU4mPZmk7GJ2JfBqEc
rckgXNLcYuQ7DLe9htpGs9ddLL0+rnN2aJEhaDkoTmE91pMV6s4cus54XzFYQMVFg9bnBI85T7Oe
nqc1u89opadM3dut/o5UgTUWRLG2BSHtlAvCLzxuFA4izo6N4T0XKtMNpwrnJAvdMdtV3ezrzIfk
j71epuQ+K39NQjWWuN1WZCE2eHtr/rgQRWCQG/ncTpMTKKXj+ihlQkfJg7gglUVoIxKTQd2owPuS
qrkWg3uSGvhS1ho5Tf2xre6I/tp5SxwuDlo6LdI0tkrmYxfDlKie5nimhHvLFj3SVFxy4uy27Fbo
STkHCnHR7Hk/mVk4QOAVLVTBVe5Iyq2n5qlppg2njG8KBTkEM2b9ebYqGPblEzMj+rN+a3BhxkPv
F9xtFPMB8tV7HA7fC/FJKrsvsWyXHLO2gvBYI9lIn19mz9tJDfWphjvQGC5DTQK9ijaBq2Xt9CP4
V14FiqBYGQN86N+9noUMQSJRoFRCRBjLoOG8TEzyyVXdbyQBYg0gFLBkKF9Mx4kI1Hnr3eWqOOgG
C/1evT2YrvbWJR6oc3HsavVFauamynM0KzwTgEcqSYVGT7lExvRgGALZZxqlKQRWb713MeF6eUMk
pAqCekFOTAqXq1kShSieAvZ9c9EfSN7kr+k3C8W5Tz+1B/3aMNOrQ2d6zBQKF8iW5CFm/NS1ZTlQ
iNe18sLei+lTutdiKT/mxHodkinEDX9U9PHqMONMIcYHrdMeZ4cvA1KWS9B8lj2mC8q83YAVRUUQ
UKR3qr5Tp0+Zo+0232VPxfVaMggBJOXP8iEHAVBpIYV81CW4QwWHQtt8FnyGOND3+tBdQEDeTfFm
1rJ95whmNd6TkllfVuq9Yk6Rfhc3WwvGFRu3/jmZtEdpuJdlTp8XnQUHzYfWQTEfC/UYK2aoN8Up
HqDEULkbXnWiwI7aOX91uGIqflmUaH3EQuxeT6aAazccDPs+AdVtWHOoz+WuW+LzoCtXsf6O6E9T
0d3nCWRElL1sUDjs7GNsLMy53OpUxsQPgh+9H63yrq3XQM01Biqc0JWG8tYjQ4BwloVdQkGW0bRS
SlrZy0h02syEAaTTj9rR3ACUi3oiJ2pG5/ySbEFLd5doLrjU/rA4E0CYrNubxElw+VDMyProCDr1
pdgshr6ZVOdV7fuvSevObV/ZviPE46pyFLfACCxXptG8jMwAWZD0cxqZac8Ky9g0FNAg5ED9rHvR
LE8VSTWD/eqt+7VmfIUstmgBpto/Vo1hw5Wh5gCAapNg5f/PFt1dxdguk6+6wmdT5MHYXkaIdEb/
M9WkRhbJa5cWF9wRdzF/0BX8T3kLCsye0TmQ2/Yx3BJ6hxk9eL1LjPyuIPpBb8ovZYjp1+NN0sHJ
hN0H4ZStAbrsqFLi96xNT6u3HNGxXVg5b+WshtmUb2z6tF71XlRdhgjsN1p/x0u3K0yFhj1m02s/
dC6fxZqf6gTLC5aBO3XWGP0Z6V1pZ9dmFbAth/7bmHrbBx6oBFmPzT5XwAVRtD/RwURqCvVKVTuO
muYLmT+TRHBtPmsKVDqWck2H+GdwtKdJQUbG8U7vW/iVa7/kfyVE8ePSLL/XKu1o9fp+dRg0VCaX
pO5LjOhVanwbI+4WvfPhyB08xTo0VX3W5PSY9Hqk2uN33HT3+N0ZrFNWTLP1BLfghw0jhOb+lljQ
Zaju7HzT2/anXDCQ27l78Zgpb02l9SB6sx7IZ+0Zrr2yoS22321dQ9xgWxXoaWy5fFHZ3ogt+vVB
Gb3vrhNVSHrHBafadjXhIlnlaj8iZ8dbU5g0retXH6PELhimYWnSSDwQaPTpktvbcnBSyu3YZ4/o
F35IsuYggzY9Tb/aSlZdMaGrRe0YWu13o/VXq9WOOVELptu8rGsZTrAlNEM8YP4PMxcRLz2wywFT
oEAeOyr2SulDy5v9eR7eFPPLLdgfLfkFSi3uBuMUZyWtxTiicHwhkeYiDeUwZ+tv73LmxOvOujE0
Y/MIKQEDgUa/klD90TVQkA9tzShJGgGjxYiF6J5qg1baW/PXKvXCfGTT63zoHNqlDodXZ4heEM9n
56Q1ODIU00RKB5J0kc8Hzp6zRkFqXhZXCS3OLmMi90Rn9aMQeEYOg1RQMD96fUtn0/pTDnf9Numf
PWYks89Qeqdyc6ugGL0mOQyVE+CM2gpNZWBuHm9IKydWzskCQLcZr5Zd+17fXzK3CAUOiQqSomVX
viQnIhWH2oXuwebBnFrGNU/10PgiIf9o/mpmZKMlb7NewDohHIR6qF6+q/mtYGgPfpp5CAuLb0gm
vt4O0FktYGM6ZcNDs4igMqhoGYCFs/OnJ7G1zJ9r89TmHL+OFQ3QBuOC2NifSf3UW+IW/jKv8Q48
d7do5iTsZYut/9Amx8phiDgtge1ZwTBuBsZOncrTpDLyTIM0GV9s7KzxyOSZDAQUMEzGv8oUXh0m
HPU0TIieTX3ruY2PxpUi84vAoJDCe0QCo1JoTyjOFeOxLSOlQVftaVe8K4G+IDGON6KFHI8E05pJ
jXiuGuYo/WYtsc5ZVINRM7BXFzjQKsxG6bLvXTAInR6OPSu1cRp8piuEE7UhUUPolN5XC0WF+Wy2
3Y7gX19kDikMbJpR+9RkS+IqDWILmiWTJ2gN8Ic5i3lPPePDTsiQOVfWyQLAubpLULCgXYQewKe+
x+1BU/Ew4HbJ5Va2xJnqQufS6KN6uJ+ooakBUMsCXuaqUoGpY2r1czH6JdoEO7YBotLRtvtFtfyU
qB1CQGsdcW/9cdv3Th1VRv00xFnI7H+iUqziEwhvNz8461NfPqsrT/TZqfqdo1708iVrKU+8aOEN
AMjFGRo5JlfZsRbn0dsQKtAQWCAWkHAVD9Z16O4Gl5F+aJpXPYs4olR6CvhKSJT48qtvUMRWcfDa
7JLZWKdQLhsowDVA/jk5mbV4jtdny3h115Maf6V9ekLxgI7FJPq1CWu1C4Hr0Mq+eeknJWRI4tdR
2M9rnIYt/vIOBGMPExb+VqucldmgCvjjOMicExVjQb0ZYKSl4OXjX8tEZzAVEedc4NQYES3MfN05
ZoIxWwRWZffSWzFn0qmaOblLJtYpbpbbUbJCg4Zy2F8784epHmqqNqjiqye/jEZuDKOK4skLJa4T
pc8PHp8wyNpdBgSpggVnap9c1LtmJG/Vlb4JKKRJ0Bd0y0XX1yoo9O4wD/PedhGBZAbj7Sfvhr0E
ITywHEyVD62SfloWd1YCzTl+WmQSWGka6MZPBpHe7t/6/jxO74suKAvKfR0fUGoRuFL2r4lpbeqV
xhCLaEfzO6RZ2I6kjoAszoz1gCwH5r1yq3l8JE0sD9RozYpNkQ27uIKYb7v3luDrtRDa6zumuvdo
QYKehawpfru1P028AMM479gOhGs9H1dF+gjhAkNp/RKeSeqYtH/pETPog8B+KFEB2oTQS1IEp7lj
Th1j82su9DOhq6T7Yer3ttN+TObDzaRjVd8e/M+b4skpeWpELO7l4n0RK3MtDHLZda6gUXUZQ2Fj
ccaXcnJYG9svAHhAq7oAZYV2qWsevDZBh5tZ9c5Oe1ZpOJAgHXYILTd9xoqADTeDgyJcTOtBo46p
LXEqBFpsIqvf9NzcqhRjBoPdWtc/VduiWVRpOWixWWVVHWctyUQI5lowMQTYl9dBG66Lyd8krB52
nyDdSZoHZ/DOnUv329Xjt5O3TwChvnFI7BlSIUgEHbdSPnDM+GtlEkaxroFd5idH186Tmp2HJLn3
WtyXGnigKOurN9Rfz+NSAY2xvma8CfVo7fSVnLNx2oHDiiQK4D43N+atadAYx+nUM3iGiCJjzQCH
/NcrmhM31T6RygMZUaTnpNWdrbUz+Hc6REdwNSqJ90aAkRUspRjusGVyR8j0t1bq5tzOLCy1JN5P
a/VCEHYcTK57ySdBCbTEiy+wQgTKbGbkdiRPTtVt2zIdOB0Yj+iaE4EJb7Z5KV4qmV1ExVCB1PIq
GCvtgMeQ2spAV8Ik1AlQNN7ncfXI6LqL5qx6qyqDKZLkwnRZP66mdj9pJus5pJB+npSRDh8Joicr
cVyH3UaQa3jo6fb8RXYHpJsyMryGkAJUf4q5bEFK/igqHlKSpPVAb+ObOQBid27z/KQeWTwJQ0sW
H5XzpHl5uS+mHtPWChHVM38zAT+nA9mEhdR6nQvtIV/iSynSu3SR77na34ZYHnp/pyPGpBs32EYf
Wo9XskN28VW1yvhQV0cv6Q60Bz/awoVZsaLZ5XgwODgXAhicpHmBYtYdMtuC0cqKtubQarSIZeq7
PeZgK7PdYKPsKdA31tueifN7brbZc6fHJChquvROGJxYM6lue666gRoUgph88NC2XMaYOwrvd7rv
DOQBxP34bU/eTcf0ecmbrVGI97xTZJBO9V2lo6eYJsJbLetjTvsHFjtHHHwiimO57zUGGj1qu7mB
3e3a04Z16VPZYIXI6O/iGyHfbZ9kZY24ZgsCVfWjUnQ7q0wONSTOaBzNY6PzuecVd3p5TqzphCN+
48U4mUsVszhz+75gPtvctu1aIJvpA0oth+Ukd6pnh9qYtgBo3S/avLtEkmFi2HcDq6YRK5LM2oOG
ek1i2sFUSNRV5sw7TRrRlM5PjsnOyDIQ2QKntjIorhJ6r8fiRdQH/LyndmQAiCrSV4sF+25fkdrD
NDEvP6AlRD2xFH0FsBJzL7tv5yb6+mBFfihpnJyljoMSc8vQ1ySuakFndr8O1g9EBXdEfV0YVrFB
MYhnHI1rupgRi8vvzlR3tRl/9W76WHf20SmMHSHXD8ni7TVDvcoaWWJNE6OtOUNi4wCdLBjc3KAr
bqJGuhczlVsGY5ucSZY6v09MeEGkBYubXtTstv7TP3swfgu+5bSv8IVRoNn80bS49/o/ivdmJeyG
6r6hwdAfqibeOsKNCHX5aYf6SnERkTC6s8vubMzqhlc/Mur8V6TzdUqMj6V2jqNuXVOlf9cqVdsO
ixrGmUnAdYYDw8l1bjDn1E2pZPcg35qxedRrSKKJ8Zl4eCUVrUXYaU/tkUGYS2w0lqIZgWxPZNFk
mgRtkUniqEG2qIw8IH6lKenytrdTV83ZILqUuL6KsjlhP0PO5aj180D5Fc2YNodtXErvFzkO6Z0m
mymIDXjj7si366kVcH9vkyKlduNCoGxOJ7PeDe20sP+PB0QJi243fGIWnC5hesse3Yb2LAoAD7SZ
CXS2ZuKTK8fyuYyRrKq1UCs8IFgLByH1M5Wge/IIWUTKxk44GpfWy7h0CarmKFq0iyLZAcWoNFgk
tYV3ivtRq/zcSCDdANFN7jrohBurLglAcIFMGG4/QIzFMRuhvEj/0FYXON/1+rfTyV/20VFpV0on
Imp0oIuF6iHDmoZE2Sdt4wRm3erhMphElBisGxxwbFFby/zopoXxtbrVcvAG03m7CYc1Grdsvgy2
hYu8zd3xnAx8nwjz8NaIiRV8zXaLcKN22cM36g62NCgJZFWFeHztXW9WveI7pmne1+WgvnpZLU4K
+qfQJKDgkGQra25XjDZhUV5+sGZ2v8vNs3/bjT0a0Hi205SodEK60UDB79iTIh/swrx25y8bgfed
szrZgQTIlhBKlICfTUctmzVJQSmXIs6aYV8yOhx7MjANoTOXd9LOOJfS6B/IEZkZCNrxT6XOK0CK
3EZQUwHxwDBraTHGZWXUjV0+VtRcijU2DyS1jU9ZrhtH0dRC7BJvQQrqTe1Oc8bxVCBHiopeLx+I
ICGewG9iNmhWmufPWrGyGDLX5VCSEbrlN683kxgZkTYWLlqSKJJ7Veiwzod62RL7om5Ya01dONmj
9wNtpzmQPyVDpbaSaOXf8aqNM0OmimhnNKtyg/JgQY9Vd3/MWF+OLRaCXby0gjm+U7p3Bt7zQJS4
zbhC+/lMIIiFPC7RAgIy+ofYaOqnku8wnKpUuRZI+o8Dg7VTU980Lo6T7LDiZ1tbi+G0JAi+0lFb
H4nWskIT5d2haYdlo3a9EftUoYB/J0NS9U3mtztJlGGrN17x8FevJq+CiVw8Ww9dTwCMbPT7gRgd
KovKOYpaGzfFlPQZ5t8pNQOrdCYg2W1uIXd1QWVYFYU8UdDGHBTN6vxCzkH8VqrjnyqbjK/FVbMx
aOwKA69l1kvUaWNoK6oaVhmkF5zi+sdgEqfHBI3QnLG8rWI7dzrIaV63LiiIF7VZ3KhVZhAw5dQc
OtTBDy0CHvRzPNB+iqLpaaiJpc0NBVZMXzgvLELPIPfgGhimibNYXU5TZ9kbAQPnbLKCfeBjNZmM
KAxyzMbuw7zM3KAgvDJqpW7/QeDX7k3JMnetY/vYE+ASuI3odmM8WC9KlmkPLW207ldEG7ybRo80
RBbmY1vpr4OOZNi3a2u4I4iXdLR8qIBJjPreMhbcoH2flA9sb1iA1FPCANthdUvIbffDPTZFABk4
5rK2YGqBYA9KJT5G6nM1gSFiDqAzR2Mhyk0SAoq2vSU0p/LUYoOmav1tOGKjWmqMSxD2nHIJa9Kv
clK5jQrFz2z141cqRp3EMEX9I7t6eJIpI13XAFVAVnX3kKpst8Zp8j4Ae3sPg9poYczKjwm+rWbv
ibaMerSusbgdwnX/QEmY/ejeuh5aWrJk7EO12q4euQJsArjjmthe/ARmzD5jTpax8B/TOGhU4iYb
FgAE5jXvWbmyZcdtAgJUd8gWihNMup5qUdkb8UrV5ObXBX7KyVLs+qwYrFUzVl9o9Ad50QaNpaCL
rmbTANOMUsY86jhKxKi17ZBFCQrGJ6eFgRVzW6au49xUOHFzaw0s4JWBqWERCBDLFe8znuGHbJiV
q5YmtDQLc8DNlLAc5CNS5aHOekSK0p2JrnWt3160xKoWenM3xm5CLC8Pf4HoSksxTfW1HumxndZM
9/GphSLPipdWNN2BzY1z72VifiGOIW5DWqtu7+qL8kiM37KfRkNEtoe/P9THBbUBCByWHIVLT+1m
3UeDcWU78069MRMtqOeqeSxZBZGTxKSsXXkoHfmcdKrzEpd19jog6+Wy7GhCzKR0Im22I7K8/dga
kYgtuRr/cHNJUiPG5KkAy4wYSiwHYjDaHV9owupXgbQJpjZSeDACZ2KcPtdFERmU3Q9NmwybuG+W
U50BbgKoiwbar5sxM5jtuXW/yWncXkWq53sHpTC1VjpFHOVMKSwG6iAO8muqpd2/+Gr/6bfzNNx2
lmubOHJM0/oLT/Y3J5w23OJhVHGY5WocrKS3NtgPROAUjfgX96nxT9MdPwq5BU+kS10LmO/2T/nb
j8oGTB5ubh9AGW+SHSkhDB+jOiRmLDTBbqYh7BKO+y8zJDw3VMOTEk0bWDoBapdkIwOvOXW75fVf
WaD/9d9lGhxyhqbarv0PZzHJkB4Qn9u/iw/cB+kUzkdMSlsjUt7/7YfZ/7TC3j4EwzFQeFqW45jO
P5yHMe6W0nEU7sUpfuxMQ3wXBm9sbL6kVVZdqUpu7YoN1wzB325cxmXLWOlQZgqTMce1o2KgvTRK
EswJI8a3048JBgSdYWc8LUxt0ayJvODcIF4aJ5X5Y1vGQV9nFBAtZKVRbGQ973KFOkP26pUrzt4a
RvzWmeO+lwJJivFyM5ZvZ8V8aEyri9B6qxx25Z9qnb9pnvXXwiYmqSxZOOcqVrJVsgxKQJR0zE/d
WTkYfbmVoo6sCZukoqzYwfpX2waXVWrxGWF/9qGrhFv3YLR61jC+t/BWumk33KXYJKPeGv6qpz9U
9l7/2wP93z5/U9UY1MJWM1Gy/edDWKmiStIZ8bzugvseu/aef6NJxpMw31oEUP/y0Ov/7eEydeB+
rgYU0tb/8dDH5IhyzafHDA3MEceUwptvpdvYHpGerabLMqhCeyfH4eRJY3iCBlaHZH1lzHeI3OB4
QZApOu2eSIPqKRFZd50Fl88tuPQHWHW9VbGZsSIwi41ZG/O/oRf/aYO/Pa+mbqmeye8A6+AfzyuD
H8TMIJbRynVRsyosB5gmYIwQxCtqNIxpkhXbKa/ZFAFNaZywv4XWY/+jGJKD+qsUZR39/3+HpD5o
mMqhQOn/fIdsfXEJRrUO6MjyZ9tSF5IZ507ZZIjdaO1bs3n53z/wP6mQLlJyRHOG49gOxmHTdP9h
So7B9Fh9Zx1mI7vv4+bL0lIt+N8/4r+cw//xI27P0d8OR8uaWBw31gHb1d4cz1SZILDNf/kh/w/L
8K9fxGL44/DW28ZfaVl//ym6XaC/tg/VLxODu+I4PYO19mVobupL8tTtkSMd/o+9M1luHMuy7a88
qznS0DfPrCYEAfYUJapzn8Dkcnf0fY+vfwseUS8lSiVa1LjMMmMQER4guot7ztl77fLp6zOTLkKs
/rp6bw46X903Bx2hmHSVom9J8s6Z48ffGVB+T4nTzSpSclU/PJt9tGYGV+LZ8B++Pvqn1/XNwed/
/ubgbOulMBL0LWTuRZvdjcmDXF05wXnJ+Ded9K+nw2SJVSRymTTi0N4fQpVFgWRIfatJj3F5F9ct
07vbRhIXElPEf342JrBQkS8V/91LuqZM3iRbBVCX/r3p/dTyVcrc7+tD/Pm5H06H/YskiWAnJe3i
dMZWiogcM7bybXBSH/8COCsrC0EvCNtweRUn+8mKbGmWosiarBPBenn5sl7xpdYLdtJZ/26u5p0A
oWo7GEx8Veplv5yxq0x3mBxeOdGZ4HFxou8OfPFcYlGSas8KsFIvYtOe+bkz7jVfhatsnTzGjLSI
RFyIywoA+bWz/uSZsXTZYNMliiYBNhcXWaWaESQlIgsXsopdpLGwHzR/2uNNU3HfQHH6IQLkOX19
yh/XMRYwGXSUCZiZpexiHUtwOfkUhTvNyvuTYGHK8gdT/PH1QT5eVsNiZWaF58uhyJfbPCWoK4mE
0S0fp87Va1yGLZnyid3kQrxO9LomZiiTEBaNIKm+PrQkX95SWQNHTZ2gcWkVmqHvX8V+aBqYXNJO
ZlTuaLU+bVpSg+Ht+/GTnDXyN2wMbUERZaGkq/RSs9s6I0K0Z/PbZ5l1vvJ7Pqw+f36PKdPCZxet
Xr6vgWQYbMua3UytQbWuoEzQlqFj2epicPoUahD4rWX7Y7pyoz/cA45L5SdJlg7pg9v9/jqYlPyW
Fym7bmg8GnIiYMQ29Q+a6Ivryhz1YllWHcHRzD2u3YL5GXr3VsnEzeiqyYoI8uUDpyetLEHqC3mf
qIkPii3WjNse88m2ZKiwE4ymP4kI/Fw2r+JCLmmLWCFcMQvNz/rriy9/+O7MF0G1DL6rM4xbv2Dq
5LiZ/iyWzRJsZbh0vcmu2dzDu+qffWaoC5AZh9gtttMveorLr4/+2Z0nf0TXANFCKhYv7kBkpG1q
8iTmKXADwtDEBOflw9fHkD9ea+3P+sEA2+CCX24uAy1vDHkQdxaFF1bBweDLo6sYKi3PYTrWrNvE
KDd9K1FQMRwgJa5oEFR4/rIrhGLV50O1HMl1sAuplm+jWBt2OPNytwzYepa5rDzUwYAMucBxfu3V
+PS3azDkZfjsGpur94+olOhMlw0N4liJ4dvSotscgdA5NuTE4euU2cak10xtUlpdTVjZXcI4pBfq
6cpF/ORV0URdAUxPlKL84fMjS8VIdLmyo61oiiQQUQzIraCCR6rFHdBMeo8jw9y1mqb69uv7p3z4
9MkaqyQtUVUyKUr+hFi+2ZwIhTG2Cg1ElNPZGr/68wQx8WCV8bDQSvWoWhThDNyY38M8VTI2tzHk
zcUwmr8DfIGLPlEopoPBWBV6ij1JCelzN5vAix4sBShGLRiZrXQZlsksYN6iPnm0gqGYMvqsle9+
M7dBCJ3DVpUzxPfgjlEfIfmYMkRRKuNdo8RhTdvT/frM/5RZ71eJ+cypgsEPzTCei7ufJlkthJ22
w1yMBtwMSNpQxfaWS2S4gdF5K3pWKTaCkN9fJcKya+qiRz1uyOuxIu2+nQec6JMRnHkE1UjBDIAN
2n+8K/9zg/79M+eH580N0jJJDHVIo3Hp7VWV0b7QFA+lZV65HNonq8W7y3GxVPWpknitpuwMoUVl
HR57rJ4rvq8YCogVTazwt4JzH1+V/DQGIve8SJ89mDJl2TaLSsvyBZDyJQKgJ7QMP2gs/pCBBAtm
ddeFEq5iuX5kG3wfIqphfoPqG7gHIkj1wRvN7ic5L/pStJQXxVdqG+c8hkyZJdr0NvI8iraG4Dgk
waqVLUC8BsZZyf8tFJAFsulJh9cJRRGJT54944U7oSrZhxadBRpiNumcvT0WuAxN8q1iGCHPQY4B
BNRPfaWy/7hx5WYRO0ETCyE+G+SLJVfOA5pcNLeDLKO1EiWEFsXpiNa7INESFMq+rrQFwbi+LeUB
/NSRrCF5ipHriam8DIU40v/5R+DdL5rf/zePz1RDSY0UY6fTHqxw9seFsNGFb1+/S588OwaFOaU5
pfC80r8/iJyX05BJ1q6OIbyg0tHQVo/WlVXyMi4a87pmsEhKfEstioI/n6I3p9LSSTZJp94rN3R5
lWfkfRoaf62mizGoZBdkbroqnGhInU7nM1TayQ7RlNZBCF3oz2gtkADsA3eG9nUODL1DcZWZ/8lK
/u4nzpvDNz8x9WAPBopFq0Jdpv3wlIioFHV5aTF1wTG5whe+/+eXHj2LztUB4G9eRhG0le4xvQSj
29QreYC9ruqbhgjvr4/ysWrn2sMBMaARycQWXe5qMxBKWTezTTqz3qEBVJaErzU3gaXlLpJ29I2p
pZ/1wGy3TV/noJlE8udSBi9D3yHfVgmITT0CMFtxsmjyFddevQ/VDHs+6gmLooL2CJ2S91c+bMQh
9ON4L8nBPkhQTrfpGgO4IwrCThLEKz2pjw/8+6NdLMry1JSRPEn7oVA5HDv9rTgExCHXvmBfufIf
t5AcyrRkS5x3ch8KppIpJHeGD3DdKGsD7Oo3ofDD7yjlJQSpzM5fhCZIDpoaDccJSulDUkdUjV//
ik/PlydMZi/Pwf4kRbx5rpusS9ReUfa0p8w1wvSIRX2s1pncCet/fiSySESTosEkK/3iM5ShTwkN
Nd4jH1uYyS42HBDCV87ms2eF/zqdUEpEQ708mwIQsSLq3D0Z3x/+7QlUHYgnMmzVNsGCVJvrqPWN
K2/qJx8H6i+KX5iCnCA19/tHVKkDhAzDsMfVu5IowXAzrYCqrYZjQXmfX7mQn+xvSOhWdILHOaaM
++n94ZDZq17v88lxysfv0E7QBxBEROFXOf7J9gipcOe2wrX4oc8eFXo24kxoZFm67G77URlmzCL3
2Dg65o+NgeyTrFq0J/Lq60fl0zM0aGgbxJTw1w8lZoRqReskXkAPEZkgien3Wlb8g8Ukv2JnWgh7
mN/DZjBVpMd8UPa6HpsbPKfTyahU/we9A9Uec4bJfYEIrCOlIV40NZP9K0/ch66HrDN24i5w942P
dWBWBnk7FcEh1GBe+Hl2Vwz+89dXw/jkwksqpYyqS/QfxMuWdKbWZoa2aW/6JKBKspqhcZSzRcEW
DnW5BL8urTzXC7ubrg2WY4rZZejbEyElBwWgjd1Z9TlTAWcM0dDZTAd6VzbaYTERhFHHGLRbNchX
CRS7ZWY1p6xsVwocLsI8SjcJrW02KE+4JrHTFyz/A+NwCRyer/IXvU5+eCrs6Kz/EQT1CenbGj47
fDlTuueCAQ2bsEwGBCUbUrvOgu7EGO++DIRjkaXDAqIWdbzl0Q/DwERWt7yQUfs5wFV2TQc1CDOE
sZbzYWsM+vCrZe/qjKr0g0lWsYpn/3bgtz8HciOc1sAymEv9hijVaWnIsu96hX9IjepONSMQYKkr
VuSi1uyFHeZX17bZvHTviw5UGqBKTeYxYKUu21/KpPkm892DnjR8njCNy/rGL/UrH43PH4V/H0V+
/+obHQkqhWnsVVAsj0hQuafwKu91QEVXFrVrR1LeH4mocbmOCcWFS/OKBqCCuOkVDsKnawn3nxyI
So3vAXMQkKyXEUhN7IHmHwLw2fKiwWEi+LdN+M+377qmSmQdMZvga3tZDLPEGIRw6ntzonUXyicQ
9U7UTCs/RWplqlvfCiDKtQ+hzMail0+6r9y0E86Nr1/lz86VtoRG/SBCs73c6MaayfMO03qodOG7
Io6YOz0zvFUHD4/h/+BQpqHpnDT/uyyCaUjmGY7MQx9ONmnk6zTyUTtd2y7NRcbFU09dRDgjcQYg
ES/7sUXI3wTRh+kg3ovynAgaOF6irRAg/g/OZ07OZCGU2a9cfvR6Q/bqWoPdi38dwX3j6P6si41e
v75sEl/sj+dEl1E0RV5jgwfmYqOiJbqUynVwKD1weB1W4pichgS9sueXe0F6Je3dzup7azL3Pa0x
WUfgX7zWen2cVH0x5cm5bbG2BJF+9iuDIfRUWKsG3sfGhFK1SAIUYdEILE7941QYEx0CAQYxy/g1
CgPWH6WzJbHZigCrtCQo3bysNo0mOV4OmQh8ST8hKWp9bRPVyJ+C1Jmyah3ka6PA0GEdcut3Fa99
4SbEiaCvwPRUgLjKchtgb9ZcT/BvaNXveqFbdtMhlVzfdOBkeR3yyvBZxFQDGwjkDeOghQI42DuR
fTB22gKhGxaByVsioYOUI8Z4LxdIMzWydrEeJ+W2KldWgc132f4KfvXokYNtIKxLfZVm3kIfHFCD
4LOK6UGflnnlQmhdGOammBDjLUXPFmb2i3EwRSi+1rNiQZ5fqfCf0M1V4CiXOPrMaJ0LztCWh5k0
F2k/hfHY9i3Fqa3TiTQ8jI3hrzQ/i1hKBMwhDz4mZJXLq/Sr+nGYHsfmp9XFK7UUVqr32PDF8dO7
BPSLH/8QhtcUGRtbYNsIv8nCRst+1sFLhL3NAwnR6M988zjVILjTcb1oN3220AxkDVhsboQ9hava
2ml7E7w0IHq3mUJzB/bMamp2SuBYApuzrfUUiXemhmSMe+eQocVHwgDtwscLDwoJ3b25wBqDgWUs
DgH2KzD8ZXTKM3swMGiFa7BwdqKkdOoWoERD0UGqmwrPUHRHC0OrNSwlxV8Y8K3Nb8EUULDbWKii
diH2/D7LqQrcKspeUPb59yi+9SIfPkWziAzDnjrcMis/etFw5gbSJsN8EddLvVqPWPzXmLqXag+A
sfg91Y5YungRl334hFumikW4iWu1DE6Z/NgGN0O3oTkJ6eClinZFI9ptlsBIQJKjnDXiBno5p9s2
Jxax0eirQ5oLdtCproKkVTaHjWLd1DPA2mpWhZw5svHMmnJUmudsOmLvxJEd2oagLKB5LiA42bKp
OVJlbjDgo54+W/3BRB+dSt9KedtWroq0vcfmhw/hMZo2AkzWqIDfJmTLEFBHkNUEV/gEr9fc0tjU
1jWwt7bVHDGbaWjTsx+PN73u2QOeiDRdV0aC5RKj4a3m74cMZ+aml+7qAnjdHhVqOKLWm1Po1ZOo
PkYzJA7LD1w2XF9Y3nJ/F6EgHHy3YVCTBfqmUgpwlTyFYVlia8FlEyNHRWcon+KUhDh4jotChgkT
Gr5dpq2dQQYIWoCyWdSeWhEdbIQHpSXwO0VgJ/Py4ZE6RsnTAMdxkJNjP4aYF/aDvxHaQxWuQtHf
St1Top4gmC2t8iEefxsxpDzGaUX52yy++cIhgMYqyHjqzl2b2CHhLmPkmtpKCyFq55sA32D13SqO
nbWvU80OvLMJlGWAjxEvBM4sP2QQwjGUdk8CnqkYl/wpj2kHVz+BCAUaJrZ4GQzbrvvWmt+68pxH
ryI042DbcwZ6udBE1IWbCJ+LKK2n6tA3d0AvUD6vIHlPA97Dp6n6GWhLFto+W0mTWxi/FZObE/7s
g3Mp/PL8x7a/F32UeUii4Y9k57HdFOIPS91Y3i4R1lqP+a891DgXhIeU1G8n1ZZ6uU+Yf2u9SzZb
Va0KhPwdfEhki7grTSdnX5z8CH2o4Djoia84TcbdNLqV9buwDnq2w1XjtNNNozZOKTwN+s8i0Wy4
rGvPP8chsYjafixuJdxlaKTtuN9a5RlxRmqcQMBwMprmhPHGekoT0wd6HvyMQm0pYNBJtZHHAKJy
E/UIfh7DBhVVDqOhsYGFOQZ/MA79Vc7DUmBYY+a+FKyYuUu66BrssULryCpftSy1e6Vw6hD9sv6L
uD3Z52GVlg2uYKs4NfBPp+JYSassW3cz5lRYC4Axei5DfyyLoxXtdfMc+I4C4QNlGNiU1ERP95DO
fzL5jght2Uc0i8pjFyKRbV4HI1pPWrDHrb3AeOJ0k+VK5U0RDtsa2oFS32ssKnkrHI1BW6B4YsT7
GAWsX57iIE3YNIGwx1zSDDeVooEQzF0LdrVm1Hx5YMVgAhapIvDGpr1rYLorC2mpEDI04PREt7bo
+ASJd2pBuYyNsHo1hu8Jkvn6ROjQhmXBss5x/BBHdxCWe5y5XvebhSQ3Dm0bI8e+m/yGDOgjTsIt
Hw6M73vV3PjSKdSJU2Fxf0h0YBWuhH9YIDmQm/iAqSwc9ln+TY1sX1nqxT2WhShdpj/NapVuBHU9
pNCUlhO+5BMckSqDxrEK1ZPXrUem2cFTdE7L23FwcewuNJwtzXNzp/CBMpZhfa9q+5DgmkgkVcz6
HcEFem1Q96iQQe4buqPdovultycquCCgaOeuvxTVE5O6UV6ZJaROYpcC1Kb7sFsLJTZ5YL45L6pt
NMzTf4F447O0TcXbKH/Qhxu1OBoVGLkbrAFIUNCpYkYAurcIxVtpdAdi31Fj96xRNaz0MMVwci9L
PPK3FmQrv3sBcdRB3/eNRUJ6kJjtUu+oVbdieVJZ7RN91akr9g8FESzhrtTPmnEX53degjswTZ67
fJvm0yYRyZcKonuEMaCYYJrGbAzANunEgDfk1al2DiPDg0SA/V/3IYM2Zy1cl/i4PJ1sqOgF3NrC
F7YmhI8k3rAGN1FiKz0SX4pQ4Rd0QD4w9zLpYepNjZqehccCnQQeZuelt4p+kAxyKpfEA4bVLWv9
4H8DRoO90y93RCGAmoa5e8CU5kwNadDYOHexf6/xcHrF3iwIDDgV4z15XN2vHlJrdhKKzk4Kcsqa
54pPNTt1GxdiOKJtdvzkhPkEX7t2pvtsEsaXk22lDtiVws5tEwTfmAa7yLrl3d70oXIaq/suwBw9
raL2ZnpQcs8pAygzAQigmOmbdJIT1wf/VBysqnAj83nUHRPMUVW60FIS4TTku4JUyCYHCtSh/8bw
SzlhJ/gzwklbp9DGvJJPKAFz0mbmEMb1t2EObJbYbc30+/GlrhyqLVlyMmEeCfICrwd6F1FisrAz
CTql412PfbwIHopqI7FlnpgoRoA3Yvk2LWD/tKi4vpfV1gIGXybfE4VAKLSb6T4ubj3YQlb1mqgA
FEtA9NltAbgy3ZjVLkQ7miEnIhlPeqyLpwbqTHlsyEIqnDxmA7yib1B9gyax6L2TD5wiXGHEEoka
1PZ6ue3rda466bBiReD7zL7XNuHKNL86NLwl78NJ8ZwUo3JpAhpzeozqCn+YPZ033FbKSaFNo0yJ
05aIjICS+9E5kc+l9W1sXZ1RvbVpim6h46jkNTGBE07PlbUsxu+19JjGbg7N3JJH4HES2iR7Iiwh
5DVGjysNLyopeL1+4KoicOn7vdjwgg8deXPSwqCpwiaeJVeGFWDdG0kPYomGB9TRXxb5W4Lrq9jk
4ZBlZyOGUGBsK3AF0SNbWjNyLQCXhJjLW/Y2Q7NS77xpORGy15NpaGfqYm4ljU5UOjD/q/Lekh3/
oUlX9XiOCUorKS42w3SHHRL5w/hU8jJESz3f4+QWMdWKTkSYG29h40SGrUmH/BxjB5wLKLhZbPg3
lYiQnt0Fru1VP248iX3rsvHXROmqpEsY2sJkW0GKY8UXLrgvhK1PTGZ40rqzLm0pEQCROtmrPn9d
YAp690l/JHgFSnmkbcPopEdHc9yycy77zoZPpKyt8tBIT35/M7E35e0L0y0Sf/BKtFSRIWGkePWj
n6SA4gC5L6P+HjcW8ydtF3VAJGiU3fv58GKYeDPUZgLyS3AbF0/TdtadxX45MM8lJPZFUmNy6Xe9
tW2939P4Wve8Xb8LgSxdPvUicokJWuCIpUvEqz2ZJ9VnVN0bCwnfTbQs0YlN3yXvqZWOYEv92p6E
bVw4TXVUTKdWTpV63093ZIZZuK8DtEDBTeQd1WRrdkuzdctsVVn1QoVeMKwakwf6RyludeDy/c6v
HDlYCs1DIjzWNaAyBtFV/RTJy946iTjRcW37J7yxvBUEbQS9mzXrnndU2vT1nS6c/JCdywqsiDCB
WCcyb0o2fnRXZd9hX62YHE/VGcI1Oc5DdWsGu/lNyU+96UaU1nW8ycO1WUO7uBvjXVrfDPUzWyJN
WwJImX+D27UO1sGgs5X7mK1bdod6T2FrPYT4ZRlrLDTWKRg+FeiLmb/d2fOG/NkPF7p0TLAiauDU
YKJOO5BFz1baGU4HW91J4ZVt5SIACybLObVb0a1jWaWc1bUVzNAfRmU1dt9XyY7eEcfEBnalHTQP
ky66J9RAuoJcH4OAftkzzHKmElOfHIDvJXeWQU/ICAYa3nriW98sy+8fYBxYzyYOymtq3U/61hwa
/ZKkYZkQLyclcqbG4zjFB2jeYLX9IdkFfeddCUP6RDKn6wwpmHBpSFkJxnnfRAQdnlfTaOzlW9pu
rrQGHGB7Z8VOl9dVj59dTDp8jH1k2okfRFGZKeoW8vtDK1kChdcInmXqhcDNpTC+RYQHVGzotOal
LQSoVV93jT7p6zEGQINHh362ulycZ+qBk07M8CAV9BWrNut38CWVjaqo0T+fT7470kUDOMwMue+T
6CDppUCkh2m2LyLKS6R+BJBcGw7/mcldPqAkeaHOn5umpnhxXn7pG3GfcF7QnzSjwcAdbfvCsFuc
R3r82vOmgIV2LVzAllC7XtVSs1R8RpPZZ89GbKCqHm2tPzB2c3ujXyuUi3Sv5KGnm3BH3Pe6SWDl
N+A4VFIEFMqbEXhxDWOTryiMJViKwhn+UQyqZRJWotCysQ5efVWnbBm1Q+rl+67DMlakj34wyvDf
+juhyA9KUrlTpO8TgbTiCZAHEj1jNA7BzM2qOxsb5x3jJXJzgbgMpu2TLwiBNdynBp5uiI/5PkuJ
Q51YBFL+dTY25sgySASVIJKjIoDiuO2zF3U69arqWtmvvm23PkzquBsWOqaZkkxhVjLmK6Xyi8TV
G4sOj5JNe8GnpIuxIV9ZT3RpviGXN4xOB++bKEmyeHnD4FUTPa7DsYMXGFUpW7lQXAfkWfv5kQgX
HF/LhgaPeKiELffcDi1KbKzCsgKCPjz3zGmQ26zE+GfSn/rH7NmzcMA9WGgsmuowCQ9DgX1dW5fc
bBO5z++M+Bvcy8NLxR1S46faIDImipetcPKGhyB+IVI3149krCwEoBZjP2LP1+wQ9IKl0m6PgGys
4vpRQFXg1a4f2doI/LLyTl1HsnMoLNqk29DGcjr2THH7KobklRZQXuPc8c3swWAiAltLwCPbuFJ8
Oyg3SsCHctk35I857Yp2BiMys3eUnG/h/ZQ7RYgoehmvtGpZ3urtOonXo/prGJYWNaUR2GQsOTGF
3ywroaSs4scq+4HeKFAOenkQA9HuX4P21LfwItzMomt2o0V0Jm89aLEaefYH/mpILkh5fsHIZ0Vy
zFtPB8+y0g5q9CB3O0F4NmE/9McgdCA0pzRDtRU9uxxCsDxHEdiZ6OYkfBN5QBlO7xb6qFNJtzmM
z3BjJNsphjHOfrnZl+pJmA70Smt9o8U7ypjeu4+ybTbSfGbz1y2GbumB04pEBz1e8mLRMwxfAXSO
DaivnRqSoeNqbAe8vZltWqjq5Y1mPDUT2r2Frm/5KJb1qTZxlJMLvrVo1gJipddxL7Mr3EmDHSRn
g9ScfDnW27whiWEtFecKzY52M2JNBDioOzkcJB8k+QoIhma4pMuDIBMSgl22aoxHkAZxtFC/+yTm
xHbW/6b7kzWbVjxo9VYP0KHYOIkJdMasNlj3nvwM7mGMNybhN0ST6ZULR0o0nr3KtZ7omY7TTZW7
sb/MBnZXN2FJIBBk615Z0EDOLRu3MX9UYtvcnyOimanByY8H9OoA4A1DxQ38V3x9GEgxXSIaLER0
vhDfv0lRQsFXdB185vzUNjwSQ35OqqRaCME0LhBUmptc09akmTy3U0kXzDvUSbGGX0J3//dooPqE
c9gVcDKJIXYxqe1rqcJffAyUbZI1+8ayM4NUe0ndVFpP62KuQPQ5IoOdKY978iiameu1R7g4cXL+
ExtAOHwNyGUaT4QDLFkqa0NyhPZbnieuRfRawq6xXOMtL9sfHvtqgrOFiaZ+feoYL1SHKtn74k0h
nkZtNwxHdbyTin01OLwUvmJbwNlAymU3qb+zNIrjTS/8UAo8gSjerXWY3YMr8/yntNz10gYYNUK9
tPrdd3c40Fk9sg70WLTxU9cTj6pKESQsWKDl8l6oKGHQonpiRFwcBbO3i62DkEEsruJFy0ilmYh3
mr6nw1Mg3QcBr5w7dnv2NY7ZofqXAU7zsUHdYXvUS/pI1oz2nVgfKzvp5kNPSELePgfafcvK3/aN
rYXQ58FCiqiIpMk7InXJGWEMe6t4qNRzGt1E5X6SO9jgN6rwnLLANOlLRXcfhyW28soJQca1zdMA
va/dmBmb8ic5PUfxQzt+N6phO5r0ScdFU6zT7Am0q+jf4CODDeklS5XiV59cJUcnLzvk91jSscXO
aIFFODTitpWXE2uKQiaeHWV7kNMCTu8oXefTPgpdeJEE7ZTMuvt+DRYUoDeIzEygpj5OfC2pGWUb
ert0BGsRUgjTwSUPAypbR2FYDzvsUsygKN+/QRelcfQaxZmTgJMdqby84BjAQ08Sa4GJhJyKeAnr
k9VUIWcLaF0r6i4kzrjb6iDO6kEADlatJBzjvcm8Xd0U4bnD7J2DVMxJlq6y83DwK3kh5suopaaV
3E4A8wCpQACHjqSYnnuIwRyyWh3fBd0SGBLZenjueY+bb3NbOrIZQVejS+AH7WC+5Ug5fA+bfusY
wi8mXKXoamDaOO8RlPP4bBgbY2IY90hYA0AFRN5du0k9p0jcWkJD4tQ/quJXFeGHh2v3o0qdSGKw
od7hgDWydTzeyuE6iO8En87MMhy35bDtS3D/Kg29esGwokJfI61iHSbSConqKGxrcKXqnu5AF5yF
ZjmuxGY/EuhikLu9BqcDdZi7Ly1GPmKvWr8pzbvQP4rGjaw39BG2pQBSXgD4Wq38nI7GD1WKpCu7
1M8Gm2iiTciXs2lUUt7vxst+RPsg8pBFCmtKGfwAoQU7vKswio48NyjFrxzxk/Gw/vaIcxXyRl2m
zHhPmr7EG82odV8Ozz5pJE40aoXjw7r8/s+34SiGDLY+ijw7zN4fbqhFPYIKzQARaBMl/dT9yGhX
fH0Q6ZNCw5i9RwyIkc19UEwmViaPJVPVekvHgDFufPTXlpssyTu10WfORTzNpNe5ygF1fWWL90nd
xsEtbZZrzlaYi+G0EmeKF7TZQSP0obJ2ALGvHOCTW/b2ANqsWnxzy3y8ASj780Otja5EqEIp7djr
rkup/Usw87/xyf8hWTx4/3188ukleWnfpSfP//5f6cmSov4LWQg+z9lF+8fR/Vd28vwPeGsNhRIT
r7eoU/j9HZ9s/gv5PCZqHcEjsib+2P+PT9b/ZZq0FSwD7TIvPkLTfxKf/P7RMCjfVeR/wOOQ5KkY
pC+qQWBBSd82Ur/P43ytAJWp0VcpeeqEAM7fXJHTXxXL/8na9AQpoKn/8z/+rEX/LmQ+HovTffsY
GqTrVbkm93uNeWghSucsjuBZ5m5q9Ru5PJRTx6RriYTtABtkqUjxSRGuecHlT88YZYs1G3ERdnKf
3v4KlTFxgfNp3ItTSleaLYOpbOqJYAo1cSwkFgxoF3VubSw12ums7Trc9mHQnJkSaCSrJDrTA7AJ
XHU6VDJkpg3YBQahuIkIpRXMgkpVheM57K5cvvmHfbh8yvwYidjl1EufbTZJhF3WyriXtXSvQu1U
8fPm6FC835n460435I1HOnXHbhhk5r5N5GNI98zqjL/e8tfh//q/8k9u5LweffghOLBU0BwIc/WL
5aSScjMT9WnclyLbf9dgryFnhFzxk5qa5ry/Lr1rJ/9eWD0/O3zbdF4eBRMc/PfLr05Ze4qomRUj
ad9VSbTWSdma8bJ04dirUNNLqCfZO1VqdeV0339iPx764oHhs5CBZCZRi8m66p+DKAHtFyxgVtp5
dU0MeMF/+Hi0+fF9s1aD2CAfTtWrvRZ3Nv3MnZjJCxndjErzXZMA9hOjXNbMqcjyHRha6IKyhoIJ
Bk/bxEN0jHz2eh4oFEivfu/voDEdQ4ludB8uv34iLzwef/1WFanY3468SxAK0hEYPF5d7UklshW5
XhFJuaokuEDWk8Dml7TQhVJ6N5KvPpDfgOvKWk701InIWpZafGw1GNUABlG65mKAuBvJSsXrFWp2
QXaqqsK5NdgAd9RLSSo/6tVT3ObnMeleA+bM19anjy8YTqA3pzNvEt5cetp7mdyPTbVXevllUGsi
RB56MXeGOHXVkqFIma6Jp1rMWIJAUs91kq6VKWP6wSaU/399dd9vSf6+uIY+m/YtVaPl+v7X5JLQ
j1XLrxGtcZvKwq4jQDWC3dYSpGON+UGnsfL1IT++2FyAN4e8uAAE+RDnNbTVPhyxF6LRaLHKkW5F
haWfZ6BVLsGIC/3C+fq48vsW13+dq8W+Ej8SyZ0XXwbggqTUDz0Pkt5sulZ5aWoAUsWcZeDd1SY5
FAYdF0qkNFnVAD9VhnvrMHrRe+b7JqwmL0a3lKNFuxMDHcFW+vvKL3y/R/v7F/LjZL4G4I/+dMXf
PBtSJ41tquUsAsy1CFs6VaVFNaafUbGEg0Utw/C1Kg8a8jk5JLKd75nvj3jGuXnU2vPNqkfF7gxy
JAPehymKV6UsvYQCPSc+hHcVwpWvf/QFSOPPj6abMa/Uhj47xy/Wkq4tzaaSwQX5ikH+4Ur0DwaD
6FYG3SwgosjWvUg+LlLAKwf+ZMnkwNQkCNs15KIXq7Wp9KKZjBx41IRdQ/VfJd2J4hN5zT2eRITm
+HRJSd5kuXgwBNH2lEdBMndaNT3FkvjUhRrTS5QdX/+uC4f33xcEYw7DC1E1RfHidxGLTFR2KzX7
mrQa5INoIugAlGCB/4QUSUBEVXnplcaZqLuDNioP9PRqr3RnWqWchvdYoVzddHO525DgdmU9vbBI
/NfPs1T2e3xXlcvXABtuJgwNVabWZjMtbOVDu9cVUj8nDRk/qkapXWpqA57Zokdk0BstXAnNjakT
gTmS3whVOJGv3M0/39b333sNQ4rFPhXz+LxAvF+JxioivJh1eJ8V0V1gPGg1eff/j7bz6o1by/b8
VxnMOxvMAbhzH6pYuRSsbL8Qkmwx58xPPz/Kp49LVF2xpxvTaKBx+tha2ps7rL3WP3AQ+UmMACso
JMe6DCAMtDkOLtLWcgd83d/MJN9EIMFCx1o4wWNkOgvI/yBiIBRX/g2WkNeY090nOA0phnOo6+x7
Vj4FVIRRwVs9WbAFB0WhaKKB8M4uZlbCeKJ8GpPFCuCD8m6e0nuqWHcTCTj8sdP1FbCflO5H3FCe
FSDvDrSVkHxyg18GTu6YGtyUIBnM+lH0sAkQKGlFa7Lp+06S7k3jh9dFG61DvkWduZHOXAEkeyIP
AQWpMd2aJFrJIHd63+rlMXQp7iGgWeI9UcqjEC6l+xeEHP7DgJPXQBQ2YWzGBDTkV1kGEydfue4I
Or1P/J8J9f6vv8LZA+p0gONXOjlVsV4e6OcRD+HIReZc6fSZRmOu7kp0NpqwBW4l6q//VtCRUkYm
KYqfspbGcUpPMMtj2ut2UF001V2BIWoHu4iOPaV+BGUwDS5ho/yHkSf3qz5g1KojSXAMSWDF6FUU
MKfEc0cGg1nWIFvdhwHbgTydjTxO5HS5q+KfMU9KDGh/1T5W1GxhaqW1hEsm8B68yR0UhxBg5NmQ
UZ7D5Yh+gQCnf5g52s5kFqzkv+Mbk5UMR0vBdYT4MYbcuXyVureuRUtqXefbUL8qGPzMXM+M2Jgs
Zc+RGsST+cq6n2MAAXRXdFYVKnhiVuxlH8di8FVqHCKbipJxAti0yf/D7z09z8XSLAQ5ZNShFoM6
q+lfaSD9gU+AiBOQ1zRwTsbvaZVG0cxVd3bC35kV6MhASZ1kj5pvCaI8qOWxQqBTBamPRDksYHUZ
AKo1kf1V1RddmYt69sA6iTpZ4LBtEJAJjBLnEsCrnr5EUmfZYWlGP3oBB8I2AG3OfOgzuSNE9pFD
8nukk6UdOabq5ikjJbtcFNU+ZV4d/4FFBsHZzkJ2GkeK195IIKi+jn0uzTkJPT2fg6KRCqtguBrS
AeNB2enfcbgFVHWFSPjXscZL9tMO/jNMa7KepczhAYzCydEvfw7aFT6ZrXzDqfx1lLkRjbvq5EBW
PLm3WqqFR4W+pemPqFCZ95w0oMmUz8yePBdM+RjMsJo6QIS2PGa5saZeAsmTDjrCns6FQlOqUI+I
ZR81HP7GJaTLzt4ZMC8ACFI2mxQgqoQjTgoGFSMrux2fwsDVYRrhNtmvfGrSaHjbeUflvtTXX8/T
2VTt9NNPMsmwklXE7fkcFTi+cX+NaU4w8gtwnaBCEADNNBJhZRrPcRGtjOZFjDH2EIChfW+tdi3m
s2f8GPKrFTI+b0++HdqYUSjkWnkki1z1nUN5Kt+ksAi6uF24HXMKNA1BWtWKaPqyWHGTMWlIhaE2
c9pPBAh+J7KnszPJGJ2uymPdZ3ZMEhcFqbb+0YfXJIHnRXN8IeUvWSdjEJIsoQkemqjFbbpZjMZP
jX/AY3vmMJTHSurnuVHQVVJ5kujWlDmXtrHWBTDAjhlOCQsfuDz6muRxzwH43q4GctgFK0yqlB57
O94jaJjbroUwBg62QhusEjyHh2bT5/eV82r2CojXhjMFA4OfQapj8teuw+ZZwIcuSR7IHBaGldsJ
vXFsHOPiwYm767QTIMgXOwWfOYkip/iY9MZrg6S9JfOqdh3pBhfP3Bweq7bfB3q8FmIR+k917Sr+
TevnOIo9N3nFTkGVBHMi8P4tfqeDLLwGCrSJUT5Fi0GClNbC6LNjqVfk6P42Skt8ulMw0oN/lKr6
AveSWwDGTowujDDA6y26e01vD0IFDaVcKAImWr65bmsX8LF6mbqAIrR011aBjdoTfaVwcYdDEEgH
HZJAdCgkEn/VOA74uvZUGxGSeHT3mqXSPIepYQDWVgNRX9RN9m1cj72T7Eoju/Xl5ClGLtpphFdf
anapQ/e0QAg2zBaN1T12pfx98KEU5eI9UGG/yzcJJJEUfGs+FHsH3ron1+CykcySAMFi9iRgTEbt
9zbHZzwKjMtUpBgm3xW6f5PwCscpb0FF+FYuq4vKAaDsm5eFCqhEozPoVcAK8FStUa/3oq2WRpde
iL+613/36fqOrU8fE/B2VBtXw+5R91FOavxlFVbXuFdvEyv9Bo4HxImyjQv3p4dwnQHvwhDKPeSv
VLkV6+8F1l9DeZUqIzXioc+vHJGmknGlIjZvqkeRtkxHdxiTMulGdR+U4Ve+j+gahtlVuo6co+Qc
ycZlNCNKGBn0akPlkAD9f7cB6F9lJbBrXwX5wA0/2nRn36GDGLW6yQr5m+Q71yl2oLmhLD3RbtOE
XvZw9AJz3w3FFfVtIQLx0Kc5MOs4Wok/xV0vq+so2gig7lwoJDLQYkyQOp54lA86jEb68KKDIoFm
z7ojIrjrEl17FKHASijP49sorqRnp5BfvfS5wasEIoGIw1eD+RleJlgRfI+l18S9rTGPwHWthKjT
QIDE8h1azvUI4wDP0HbKZRhX29FGt0i6lZsJ21o0+Wd9Px4tXx/vZy/b9xo7CE2TitTHo9Qd0FMv
2rw64hlhB1DyK1wMef+NA/060tk87U8kdZIYd/nQZ2FTVry4QODjElmFGvxIHgGKuRvljgtw2uOT
5OuwZxO132BR2kvKFCpaFziQGrhLHduIDUc1WzS0pZICfQKCFwKRw69h83XICY7t96VANV6hmCCD
O3wXNzu5n1q05RBciutjjdMuhIHMw7SoxF7G8GwxBZmlFMvMAkiBdYjnuTOfdIJb/Su8hjypQrMN
2afJncQ8DqXh5PUx8tJd4eN5k7p2UYYrK+jWjgK5qkVIM0l2uaaO5sAXdaHuvp6Csx+bLuDYduIX
mYo+6EoYtWIfVsdCgvZZJMsxUxi0ZDGAIlJ4+ZUiNqHgqL4OO178nxKDk7Bj4nAy8VGIm0ITEDZV
OZUh5W18mKf/WYxJ8iFiQk+1AuBa7d+K5ZUR72NW1dcx5qZv8gUVQdADTXero8PhotNtGtswrROt
yvay7FArHEaX95d/J6gJMU0E0Y1Y2MfJkxoNOWAKvmjcDKueWq1oWuCK4NnVK/wWFm6CJDEp6tdR
z24WFUGNf4adjDXTLAEB3Kw6CrA9HJ6PIDhR6QJJCaE4p+3F6hlFyUQc+gR6kF+HPz/Tf6KPmfvJ
igk53/vOBbRmUI5TrZsYhFLSXLr9KA4FcREnvGZmAb0DOT6v0j8xJ29HuSL9MCVipuGwUgfd9o0R
rWVjbrnkMF5KHhkjiXw53PIYAoxr5xyLprYmk+SSELq9nxUkAQt/nWJjEqYgNyCzmeJlwKX4n83P
OH8n8+P1oVAbHp72jfDiIIsQshj7RMOr6xBI8NvVl15Rt/9GTFr0tCAQS0A6+mNMpMqiWpMpHo2H
R1GCt0YyLwCcROkMpdwFKRaCK+LM2XH2ojiJOlmHRRCHXlj41TE042WFygF1WR44j2y5htxLbNuZ
dTD+wE/L4CTgZOm18lAKkjTWyJCGa2FAFd0LmftCYct9PaFzQ5ssuDKJJT31sD9pi58d+RieeyOd
m97FQk+3FUWyr+OdPYZPRjZZNGVdUsumBYFuv4ut/fcgJ1vWZ87I80+vP1HeWyAnSxNRFAzWCg7J
AtBSj828m7RLNdIXwlPkAkIGwoeLK+ynJtlmNxDDYYndxCWZ6lz5613lZfopNYgb6qjaKVvv/h4n
v4prFmUk93RbOhMTmTgCaa3bSoOFe4emBeZpcrg2s2tD8jZdhSeAGm3MGs0MiMG1XF/HrfLcRfW1
WBY7GSDIUk2zY1QLR5x/3goDsFSjPKcbQ7KAWgPdgC3cDLS+adI6xu0Qkd5X+pg0wl2rML8jtTe0
DQXYDZ4X9qi3LljlCm0CCg63ElZisRhfC9cV/NJYyS5aQbrPxBieq3nZeR5sjIomGigqhXehEjzi
d7PIrWapJVdpHdqaq8wkTKb8aSsYVO7QK8H4wwAZNtkKSW/VfdyJ+VFThXXWmTuddiwKWo3XbYvK
uhwSY5fVWxRoru4usC/fy1RT5UzfIN0LKlO3edrmPGYkcZ87iMyn/lvcUuFua31TyFiFSq3jo6Rc
X4qYLhZgBzMP8eHoIm5csMTSRSk7N0Wh7dxOv+ya5uACAS8c6CC0hNMgPNRueMELd99J4iE3+o1e
Yjnu+2+egIVnFT6bSN2h3/AkJ9pTYWx5uKKaYezAN12mnnGXKOZNaGBLHJICKYMOhL+Pj5labVz+
UtVmvyzJePM7/62OsBsOxeKmihA9SFMFz7b8qexohySOdyPEGLbJbX2EGh+o4tWIB3EL70r08stg
Toj4vXL8eVkbuDrQCYYhNKnEWRr9LiPVMUTopMdK6faJ+KhgVZmn5a7Im2vMYbC9RSVmaQYm/iT6
qhW6rdzq2zY313mVXUdUQnP/W+W6HKnATpViHXklLa/gxYRFMjTG0UWzNqn7O5SGj4YJDj7NdpKe
fIdDEBYrL0SMWQSQnC3gSWPQ6OwtlHMahzp+ikZ5hbRTjYKIdY+uzC4Pk6VokV1ia42YgNS7mxyH
28rAuiqR11Wm3ddwQwVBOLZKuUvlaFvyOK7grSp9jYhLh8yv1j+mFewOr7guJGmfyeYhR7ElqXgd
y/hJF9KhsXAo+vrMxIf30ybQeDEA1aL9aKJOPjk1LaES9d73QZ5r/UZA6z71THQHovUWkzuo7mBb
EAeBYNwY3boLVTt0PYjkmu1yfxRe/FxlHmWO9lLOaWtZxqICnNuG0JDUg+p4WzN172Q0lMrEtV3f
2Hp9ch96330eCHq2jw+6l9pdJ27USFpFoofA4XhClU9+i26bDikAunRaUi4AnSHjBZkoTzmCKBCd
Eor8da7v1Mp7wqkVp0cuGYTtjyIiGpmDDqoBSBynz1KFO17bYfxLqJYhfpqQ0ZY4WC294uAYLS3T
agN4bmclN3I2YDJ+UwkGguwPaQjEnqQnCX74cJNEubCHXNtl7rM/uHBNEyQg5W9lXl8hLbYoo195
8tgm8tIzpffXV9uoi9BTbSFS9oNpHsvatbl/jxmrA0HhlQcLRo0e8DkB8gARw4OVwFsNkolbVWC/
O5gG5YKVbkLfleEAD7jl6pmGqtwuoUrVE0utlbUPUVRSo59joah30ABwmmUhVSul0ewOt8TB7I5O
H+zkCOGiQdp7QPFb6Lpy5K8FHd8f/HfTctiX2GPhtxQWbyV0/ViXDjkCND7VV5929EA7A8nL585F
akHYpIq+8/MC5z/0AhIkBCq/XRW4LPc5IkkCqkyu29ymISR2L9l1NHort0d30UbM9iqJvlEvMUaE
xrLOYF5nIThgrgjIrqXmr+NU/dYb2kUylHdDpdJBVg66fpCkblMzNXkXPYwJRNdinCa7u7hRbAsL
mEH3tkLCUWwULxa+qK1Vr0Lw9JYKeznkPEErAGNh0/qetUx9oNzr8YM5ak1ooKiKYesZw0qLfrgY
lEdRvRok8SGtojcoui+itJMiZEFGSZi6sMXwDZJ2FJO1qVDcjK5auaqxjqRstGBPYG1gClVclino
d8D6hJdGaZ0e8SXYuo7lL2MtemsE8y5xnbukNjaiWMAOK8BqyBwnj5DD7BgIJa5uqa6+OJp+6XCA
yX7+VDXmXYFijBg666CAJFNfVgidhAPGn3pE943qjm/cKAY+8mp0DBEPjzAFMtm91oAqDfpJmE3q
aXBdGsYzD3egGmh66KX8xG15keqFLZe3TRNeq6G4lli1VLTWYTiud+UySpDgKeDg46/9YJJhqbCi
nUE81jJKUrXJgeiySYqXIVKQPj9ijrdzPOVbkb40I1e9+YUo9KXc8P9I4crwH10KBK04rFpeIKEf
2knNwZg+Czp3aV96L3SgNli9QWMP3pzC2wYRxcg2WhWDxcFpuS8OCiiYSGGDhYO31wi/otjERjRZ
KTIfUlSVb/gh4u3tK5ugauxQS59qFPkjLzn2upMuG0FFyqhH4hGVsWAXisoPHEIux78YSqBpKsiL
bls+6R1vgdB98QT/Jekv5CB5cyisBJr/0hQi+rflLjDV6zZokAMbjfxgZfOrwGUX1J89MkxS8VTE
zRMt0utaUde9guGx567lTj4mqnyIAv6sM1zGZK9FHB+jAoWruvdeejM/GPGwDxU1hNaO9YoQ6Lu+
DN+aXP0m1todCMpH7AKgS5RPSqpvwBEvyHruBi3KYOPp3zX1OATeSx76L+gRrrrGvAylhB+feG9c
Lt+sNtnW9DKlyrzTIrbz+O4h0btr3eil9bw3XilvtR4HCEg/FOUAXZAvU7t4Csvmi1VfoZO7KFyI
Gzm/Xun2NtU2Wg+sk2zg3qJNhJ/ty/sv7wvpk1/7b4Kbo5mvyFeGWB8whH8aTIV2TnobKNjfKqF5
pybBNxEFk1bjPGFzNvDP4sdMfupqg9TKtajt+DhKCuHGiqvHoUU/I9e3UYfKBMdK2hhb3K+fsb60
6y4BFKndBglsPLtJ1G+Fd0tx8Jiy/6zsRZJxD02slQx4+utL9iwsCnNVUkzAtbBMx0T0JFHXZU/T
dLDFxwENEjf71XA4SDD9sFc9Dor4PTKl+55CvELS2WT1hYTuTdMFm7BwDm6bX8QKjs0ZR78i3hcV
eYj/9vVveO6phjwgRUhQbDgvTJ5qmS4OBdaRwBfCAEOtch+XDo7t3SoJndVA6dIS5opmZ7EpI2sC
KxZ4Ieq0g55TDBK63CqORkJRmkyTvA6tL/4XCmbSIBIn9ysB/1csRXdfD/dsrfI09mS8slH2uOII
xbGoINUAN9V8SGaF9iyEKuSpYq+pT2B1IP1G60AtbgXl+9e/gX52xuEiI9dr6SKlpo9LIsjkQcP3
nNZ2sSsbCKeReRvHl7j+Qrj9MfZH/LKAsW4dEo8HVmC9hiJFTBV9i8YVvyPj/5qENVw9KHO5mz07
PqJxxTIPzCuv7h9jxXhNNfF7AllcQwCpyNO3WC52gaTBQFcvBVnah7J4P77eNEl/E1Eppzf3mjn+
McemNxdxq6h6d6sWaNQ5dGRE0ih7xDn6WrhJ0v57RNegaGsOiZKjuUFvLZYTTij0WkpxpcbUseiP
YlUqgvZHZVkBN1DRaloUoxEyriIvcVzd6xE6IG6S3xeBuGMZfk/0OfrPe+Vm+qDA4lJGs0EFTa9N
tl9R65FaWV5JXXPXcB03QWvrSrHDAXVlljH+i+BkAMQWarrUHWEb+uDuRORva+ke/cevv/z7q/Lj
b2OIChhcUVI0EzeayZeP8DpKeWFloP2ifRWZu/H+jyL/TR+2iqUjWmhR+1TQYIiPeCd9i2vtmxzA
2KMq2fHaGF94roNsjNyQKu5zwN0qYkFB89BwTWFhckeBHtIsRpEDooLaJcAbpHUjhHXGv8av9S0I
0oN1h+QQJIZKRZmAlOp9lP8fiEp3acx//2v8ya9p1he+61X//V8f/unCfy3SMn2rpn/qw18q//v9
X0OxsJ+r5w//sIKwWfXf6l9Ff/OrZEzvAf76k//qv/xfv95/yl2f/fo///sVD+xq/GkupfwPvKRR
Jvd/5jEdfiX+86c//5vHpEr/ADcL64OChIIR5thE/01kUpR/QKVBwdjQRh+nd3T0X0Qm7R9wlBQF
MRLqMJyiuvI3kUmAFoVJJKrjEkBhrh/6If8c+PXvFcmc/Y+slI+FQ4QNLAVhcRI8C2QvJguTZ7mY
lKHgiIjadGhhom+1y2l7e6p3URbOzPn8sZL3VyhuIhV2FqMTJ1sEE3IDtYmCd0Wtb7sUl1Ics7Mw
eDiZ+r9GeEqYmgszjvjkWq5bTWlj0LcLVXQRyxEQPy83uTlnJjO5/j8PZ1JnclS5hQ9FHOdHZwuL
cjU67GbXo/dVtc3t/Gg+OdtmpS0pr7/M+V5NTr/P0Sd3nVubdRWO0Svbv+wATeRLIFSjqky8S1bi
QT4giDCT8Uwu2M9B2RSnU4uwO9i4jqDhAjmzJUgNhqraWExiHpjO4PDHH/bnRP0rGNUi9gHazfq0
7ec1epPmCuebFprUfBPdvWx4d20FCVEB6jfdVh/kh7bF8M2Jymgm+rlVRO0VhQksQZAHYgOeDtUS
QpNrkEzaKpWlS+VDirJdRjn168U6NhEngwSdxvZHZRkruXfa3clihbAI/d+Bwi5oKBvg/nOtF+33
r2Oc+2wfgkxWamT2WZ/LBClXbbRAq2wfLktbegPoYP8Lq+TMh/sQbrI0ZcfvXMUiHJ7FtnvICQnb
4xD+MFY1YIdFdIkrwzNieCtqyfbszhi/zFdTOlmkYdX1eoI8z4Ln2nN3lHG6dFdVPGoKOwt50YPO
mym3Tdhn70sVK1xNVQy4drBSJ4ulQdU20N1RRA9/S57fN/2F8RgpK+Wxu6WvtatWOL/+QDOOV+r3
8a2F5KJdzqzYSeo9/hYwKLlFRtNSVJ/MCShCMQq/x+h9/C3EJS7Tm3ATH4VNsPdmaAATSuoYidqi
ChdUhluOyfZkvKml9a6To1lQrgp3M8pZxctXDb5RsUBNbD1vuPF5SX0MOG6jk21iOV7Qg/wlH9q5
22TdbIuVtY/XwUwW9zF9/2tctPW5WTGhoV34MYyntJFDdRM1mGGbG3Cp8Mz28l+SCsoO7JCFitDX
W/PzKcO4TgJOclgt1WtDT6kMhnD+AsS6vPKnlJJq/J2LnLkQpc+HzMcok8/VepWOjQjDUjf9StsO
WxLinXGhrmPASfoq28ztwfPDUtD/ovFKM2ayBd3MEqzEIqCMUIQQPvdpYJfm/5PEwT8/1t9BpjBi
IW1UuTEIUqVPsQCBcjuC8Wem7tyKGFXpuIOQGPhkSS0raMGV7yud5oTD+2bhXvar4jpZ00S30ThE
XuFBxtJ8mfxA630m/LkPdxp9sjx8uVMlpWWIfvBWqjceGIqZ8Y1nwsfDUsOg+s/4JkvD8mXe6uX7
0hCexo1Vr8PrbO/OOvGeOZ0+RppsYbNTObgKIiVHZ1Nv4o20yXfuMlvOlQHOnRWnQxoX58lZ0deO
aLoigf55VigbdV1t5s6Ks4fgaZxJnpk4Ti/DLhoPQevK2RjrYaut+qdhKdujgbO5mvlU4y391aea
3OLSkA56I71/qvpZfgMmKq6QLVs1L8W22aqLYen6tsWMzm7n2aFObnTBUTwyMUJnCuqzC9TCwIfa
Dus/Ta+wsF54q9npnVv7kzPECR04aON6kV77fCmvUBf55q7Q3N1Fl9ENNVFvNXdsfX4LfVii0xNF
KmiRW6MUT0MZGiX4inM/M9EVm3mhnMkXPgaa3DOBpVOFHz9lYaDmo+vg21UZv3tTXatOki1j2pl1
9JijX+1qOhJAcHit5kZEUg75MXR7VXQbGzRAFQu/0Th5iBDH9iPpCNth3bpz+c3c97cm5xB9k3SQ
+/H3tZ2NvAr3AKsOzb5ZBdtig5j149dL/czT6uP8TE6lEHN3cGPEA2iwRimtvSeDW6BU+4R1k389
LrzxYRWuLRsjgU1hzOy1s2sP8DMKH+QBv31RTo+QLtENEDv+IvcHOxno+gQzEc5NqYZJ2kiNRkXk
k3SOY8iVrg8OENI9ncWl6+2wjLFpGyMox/lh8aycCXlmUIwGg+zRMwZn8smiU5rE8AsTVG4uQteL
f4rN9def7cw7Y5yvPxEmywQEmlUDfCLPuBD35p4E9OK1euvt8XyY26sTqN/79f8h2GSNaJ5aWEFA
sN8TmFwJS+Sjjt6h3yq7mYGNP2ty9OpoKY3ZLtodABg+XilZkUsBtANgk0uxX2jrfEN/cCH8aG13
Ga389dxDe8Lx+WtwJmbFokV9CNGajwGNpmmbWID3gXH0Slyq+zi2gztJWylHaYt6yJu6Uxf5DkXz
lbYHx21dsD1Wog3lQl38C3fPmZNRx5bKVCgXkQl9gnPm+RDrHVTaYJdeKs0y3ysHfy/wilSx3uMa
j1ZJu8I1c/vvzLylyQbekLQxpuhnQSmLWGwJrG7crV7btb40d81yWPKgWqVXOKfMXjxnUiLG+ifk
ZO4bMcnlOCRk1ePDVcayQXPeueT+tWVBMexa0bARiYeLqLKOaFDZXw/57DY9CT+5aw2o3KkcEB5d
xUXcXkCsmEn6zkWg1CCRziKepU6FsyqpK6HUWlTrzc0ohaKJ7cxRc+7FAe/67xBT6SwA23oWWpw1
2qKxx/NNdJfxD28NB8IeYAGt/Ku5A+HsqCCpIEeGGokyfYPj21uWVauxUpDaD0150Qjh8utPc+7Q
Hh/ZPPNHCzVT1z5uS6cXzRiPYMQ8IpihyACujO14bNPlVx/+tWrKROTj91Fg4agsIRej8bifnHOp
GviwfyCe6T+kNZYk2bbW7Hzj76tbd09FhRtD+aVvceUw0mXwo/sF8Hlu3OPVMD3/ePJz3o6CV4hA
fRx3q7p15RbgxKOd9zNbd1s8NezmGcTZ7JNHOpO+j+WFf8aacp6dtoyahryGwiYkOGuDRqQs7cKV
tzaW6dFxN9EW1EqD3/Qxv65v3Vlzz3F/fzHYKQU6CBWFMwDlRcNxdjkoGa02ltZwhIW+qGT339ju
Fk1L9ApE7uSprpZkpDCceZwv8s48dGjEW/6crsjZAZ2EmDxUrLJDKqccz1Cp2jidsUjhI6EI2uMI
kHfDzGV57qo4HdDk+AQhqXr0lrEA0W6KCkmIEC+msacwa9h7dqWYkgQVh84KUnCTVenBnutzIo0P
PWVr7lrsXqP93IUgn7v9YVrTH5EMpDw+VYVEqVEdBRAFWLFlfRnZMVYpmR27SwGgSmhjOmPht93a
1RLwUvWroLyS2pm7kw/z++PsoC1Gi8cmVePpeundwdMciZNV3aSXJc9oZYMz0fzr9uxxehJnsmhS
TSgHHaPpBRkWwJwI8BqFN+NSvEYmtbO5fvfzpeMz1RakJRAqQ2QOVU55+kWbEEfWUGDrKXGBi171
Wlej71qevGhujwJQqF0VZTmXZIx56WTHfwg7OdaFrOvzzuuQduC5IVdrZRtuSrtbecqmWMJEfZy5
Rs7Gs0ZpThp56GZOCrVtLaVW75D7j7ejsa43A/XTatGvlZX6ODe6Mx8S03R8FbgTRdqNk3wCs5Sh
LAUOGGqbN/iYLrU8mzFIPbMmP4QY//3Jcwnp+M5w/b+StLHsPG7E+TU5fobpZ6K7DpQFMjKCOpOb
0MtyxUdcCIa9Fa9z4bYvRLybFHvm65wLA1EEG2M2u6ZNLyAwoOHQgth8Tznxz8kAwXq30mG8a6WV
R6bb2Lr27K/nMpgz5zSCl9QYeUOBoJm+MpQo88B488pgedxJiOtHzrJPoLq1JPZeuvp6nOfWhSwx
yLH9BJdxsugTy8oLVHJGXijI6LJdNnkz5zU7F2NyiHSFNNRQmMd305i7BOtOSZfWquKlwnumW+rY
cQWHuXmcizq5gSw9HLgwiBoH2ToqraUIk//ryTv/qf5M3nRTpXzFAmLmwuWwr6AwAfTGgNpcghez
vWSmgD8XbbK/dEwtlLBmQL57VWJF2kKUj/aYAcT6nH3HRKHhPd1kEf49svcy7slermGPt5lGrGYN
lIZWoYH3D7Q1DAvW2jJYhcLBb65poQ3ZwkETd66JNfPxpsqqFLFqXerel0xnR+pRsYctbmiwa5cV
3cSlzp06l9+eSVk+jHk8r0/GHOVOrmUGMeumeCpbFxWjKtrARbvUzaGYS6bPfs1R+xHMBbKJ6uQY
i4zQTaOYaN06pJeQfG9NO7LTTbXQF+I6ek4u27sB3PXFXGH8XGo95kp/Rx7n/mSctazUAhfFeM9p
T/XK3fIqw7Qu3wCGLUq73Agr1Flhzy+RO5LrAzyjmUPn7EzD5seKWSdJnBKomzbP1Rj/2EUkVbZm
ttGm6SN3USWYxRru7GI+u5jARdHCh0ANMPbjgK1CcwUMJjl/zOyxJ8aopSAgSp6C1F4IgKtjn8Qe
iZhF22AOKqviHjXDawm3b8uX9l8fGmcHf/LbTA4NLTIEXRn4bWqvQMJffDNz6dbKlcuhmiNBnR04
DRXEkfE/QVHw48CNMGzNOiKRipE1LVqUA5ty/fVozlX7DJlE1MDnHW/o95PkZDU5gqhXqv+eicaX
2BvSOqptZYnAPc3tuU7YbLTJ5KmO3IsJfWDWbrWrrjISU9vC2nSBd/HBaBf6zczwzrx5QWyBKxQR
SBrp9x+nUE7LuNJUvLOMxNKSvTnkqBXBsDQuWrWCOJWCN3zOxK6M7NYbALmGVZi9qK6VYsHnBN39
zO8zxptmP4o0SrkD/zJldVxdJ9PdRLliOR2vkHLV2dUdXjI5dUjTHnOtvthnm7l68UTd/fdVcBpx
snt8t9AcxstBVUMkWI6+VYK5yJfBbfJo3Hfgqm0s8y6ay2bjr+fQDOc2y2nwyff2JYmaR02y5yX1
QQ66q8DQ70yQnUUzc5ePic5XEzu5XR3FkhzJ56WT9TigSMIR/t7GiP2Z/XI+zOiLZUjM7fTo60s/
CCmi8opMr2JoBKn60EvhzFjOwMIoklLZ+yvK9Ppu5bCvdJnBjPXSyFk74WEsnIy1Ye1XXC0LCD+Q
0v+tEtGHwJMTx1PDsm/k9+VJf3zs8DZUiawNVlbQsHYzm2FmMt9Pi5PNoEXg8QWHYY5ZSvCEeiys
quRqeMGXmEK4shKlm3kUytlDaBRoJUuHnPsJ1xAOktnLIhfomM+OwKKioaSpbeJreYuVDSjur8d5
dph/4k0fioLlF4h1sWZ07SDpyHxhHxNr918HObvTMFHgXJFRd5w+EGPDgIRTstMy46UzLgZTgJ6T
LeRgDmxwrq2HsO2fSJOdBstEbrSa6fPSRWeLKygRjxKuu48GEjrP3ZLO3iLn4ZjAVFz07gLNX2lm
5Zy7GAEs0cYAgwpPeJzxk4WTeQnmsCY1DdaqbTXXpTdb+z57UAOoFS1q68angq1aZpoTGKzNcqXS
BWuuuq03Ni+9m3aHddU6LJdff8CzOTs16b8jTvI6mlYQIenRI75JQQGRKyFdZGu4dxguU6h1Ft4h
x/IY+6Clv9Z+fh39XDp7Gnwyo0JSdbFSENwIioe4hxZp3hix+tphUVUMd18HO7shTkY6uQRjKGHc
2cytnz1EgHFCd9tYvf11kLMb4iTI5N4Tqf5qkT9uiLy9k8Vq3arDTvGC16JVZ2wh58YzueX0Ia6D
Yuzz5Zjad8hpsmbtKJ47R841LiAC/Vkhk503VGDAkTse16S07n5a1WJsqGsbaeVLC33rr+eeVDMD
+yTQFHbwEUftXfKoA83tPCiXpSbNfKm5KJNLp6kU2VU9UtA0N2WUEAO/IU9JvNwDDpY22dxGO7cy
xtIMQAxVA+ipfjw9ikFSq6YBrte9yslGfWiqJU5bdrZKnq1hKfRkROk1wjriYm4+x4UwTVJOI48z
cXJuCaYcdn1NZE14zoMnLxCXZRXaqkvXFVCOhF3b15vg7GNxJI6JVCnR/Z4WmkNLTGXPJSI6Mrb3
PbpG8s9f/YZeyFxD1/D7NsPyt4NpM4ePGGfy03hPok82uqwnhkYhmOiIDiY6NGxInDMjPDunJzEm
+1z3kjDqxgzff/AvB9s/IEC3CSE9Yc4aHhN9oSzRvD3QTr/p5qASc+ObbPwgG8zMaont7Zxvxd1I
GhhTlxK9bMKiKjCLiz63V06/5+QIMNWg76QRU6P0j0q2V9BSrst/p3pzEmSasHQi3UpdI0hhq3tn
b2zh/WJWSGUDo5Ob/GqUMd5+/RlnxjVVeI2EqGoBMPpYOd+r2l2RQWrTZ7KGc/1sHoNQZHCcJUt6
B3SdbD9HiKtYGV8jqKIunT2VCmz9QCG1NibL6YjXmbW3OpvKg9ThEY9y0WdQeeoHdY2/y5hsOt+c
b1SK1hE8Yju3ESS1XQw1WCWzyJOzz96TqJMjrkq7oHfG+lu0i67NB/E+4bLVl9fVwthUS/UgXOOZ
gjr9Aor+PlriHDlneHRua1BP4D/0RFV8ED4edYWh6l3dMO7E+b+kXddSJLuy/aKKKG9ey7WhaaBh
MPNSMTBQ3vv6+rvE7D0UQrc1ZzavRHRWSqlUKs1aoT8sT7LKvQ6JrdPeZS1CpkRkxmBW8T/XoT65
rdOBvg+g+9/IU0l2xW34Mj5UhoO+pZ16wasosq6RtXgSQa6sSVGreGkKEgcD+KGLMWs9H6Kmc5fp
6fzZYEaG6FMACQGCUcCAUC5u1Ke4K2I84cV9CTJRjAbc94BrRU4VvPObCGm/+xAs4RVS5XbDzyCw
QuG1eMrLqVMz1e8Zr9YLNngbzup71mZxtL2Iaqm5uLyXIXNnVwqT/6+W1ionOUhIVQPgB/Vi+t1g
YcD8KtJNTJrtwyFxMaTpclaZtZ/rXAVlsWBv6IyKhMCguAVEw+V8NEwbFN8bssjND0CR5HakXvxB
Yy7rrKwlU4acZNks1hJWdvCLXfCWjBvwMWxqUrvMduoBY1NbXgqXaVNrmZT1WnO6TCGJwQcfTCW6
X5Yb+T7fZi5JNIjgirWD4Ft0UWCugDvzy3xsrJJglHcCRnojjx1WukFzSHlCSAIu4dQjeWt19od7
YT9tmsv+OfrG7QEkS0n7jLXaVARWW8qiJBPUHpEJQ0HcHUQbULJIcWReD+/IMSqmTWFYFHEmmkIw
7fnZkGUtyYuggqaGCFQZWXczZd6YAqanSk71lnWBEp6SfyVRNlTrQaTOIyRlY7LNF3S6WFmbuvMY
9d7fHJSVKMp0FrMttIqYjnmJ+Xgnu9X8zBc85VL4Bjxju7GbSxO8vnccsSw3tNaQsppUkMOwWqCh
uhkOxmDHhp34pEoNB4jqA/qm/iBXxGgjxJPrY1kpe2mzABQFBYTKiF5nC93SVjMCwO7awmBRtwCS
p+nRhpN2N2PGeVWyj+hKNhU9d+BVnrscry/S0ABonKABL/VtikDM2Iw7NXXq8bq/lkZAa3n8UQ+m
QYHgDolOjMMpCuX1c7kKu5GkI6pRABlKDTTCos8M0Ezx3n9k4+gzqYP6SscrBS+U92fvytvn8EVD
MaPM0eUVYCuB5jjyAnWWMroBwkj09aELj66klKPYgbgVIuTL7LD4iyu+FlehF1+qtviiI4+1Sf20
s89b7DtS8hfFVlKpMzmErRIGCYLa0Sk1v7ibjzUKDOWb4utO74CYPAbLN3yfm98D2791JEyAGE5w
a/aOhnoExhYsp3MAIG5h/GqrNTbQvHrgpHgpahhOtG2vkj33YmDuxuqjqdOtZP9+dOfnP8qjiu+K
fPFpciSnxWXEbwhh5mPXm0Md7AA4UnqRkjfqPjzJXoy5VvU2OZI6teUK/vlNYfWBGRjHxzS/DnxB
oD18dsmlBOKdnrxJR0e4mg0HsGMA4XLBoLhcADRrJz6KL9L3/tV4IFcwCNW9tvGSG+70JWudAa5i
GKZmgOCO7sZsp6DrrQJa6997bzhg0hOvRwGHu46Q6yNUu7zLiJm5NRQFtURNxjS2SDmzvi4UMSSP
rM7tvWA/4bW1Fy/zm/YGOPt77Tg5k7e0ttl5+oW8tXY822J1wYK59eMDKI82CuE/+QBhu/jIHG+U
C7DulDdGZy8PgpNh+klx1APs+iIHwq0DqETOO5OZQ1t/AhVL1yOI2MP3hAhO3sZEn71HFj25Bwoj
ELDtaM972jKfgGuRlCdVo2CJJ0BDwo+39wCF88ZXQAnZ+U57AyapF7uhr3EcHsvfrUVSAXQyG01d
18S4JOgGrPG03fY8RG+mBQOYCIy8FmgBv3RytWYqzkSvBeweoE5384gT1DBf7Lh/f4ugXEORGIkm
E9fwK1x7DzaeraOBJzuS5N/nZ+HneffAlUidkQKQ9Kb+a7Mq2ZV/oKfDAQw0yHJtMHr43Q2/Y4y9
WR9KUqcCpLx10FVQMg6lXbzcTY2213MevRlPCmX4PQLBoCFLiXZQJ1j2OSgHJPUvmiPW+0WZetMP
3dCSG08PrqEJxlBstd3JNY8pln2MMdklI28ggW2FCqzBcBUr4i/DmNzmZ/8t8nFXesWxv66ceavy
euCYq7eSR13lIlAsxOiXvOURjlP2FsDx4sog/T4AG24WGxhPfzWzaaDD5ree9G0F1LygzbCgGiAe
nXgrXaQbDInuZ2QAAUnyt5fESiJ15IR8FkSkNMklUezKLamRquiEdgjH30N5E7kdnkvFcT6YgA/d
8du4WCPGn1SmTmDVGVqekqWeouFgWbJdttKmV0JPV0/5ot1XmrIzAXoFPNnzZ5+5xx+ZZIva46YI
RQOZT/gzfScVl8ME3t7n8yLYdruSQe2n1RX/5DkHf3LxbnLry8gFSCTGr4r9+MB77/JUojYzBkZm
IxMohEk8mmZj58p1oN+c14kng9qvPjfEMicjvpFlVW6jJ7exAhRLJQ2984JYaYN1Wpryk0oIpDZg
w2GeM6ydubduwCW674TZnZI3oJmdF0Z+jI7d0Q5FgGvQiPFlvKqI5x4DHaSs0Fg3oY7wt5b9TECa
Dwlk97ws1hQkcGR/C6MHrWokthIArxFoh2oH/nRMQWQ2ZoIO3eZvGsnRmU8ATkQ8tegBq2w0pHEg
YecYBKA0PpTIRp/XhtjUl5VbSaBszgqCRVqIy2qFclw2uQmAVjvoyvB/R93BQVoJogwvV6VUTMi9
aQaA8szeRMCInleFadorCZTF6XOlzuhWw8S8BthTUQWXb1C76GGKORbAWzPqcm6kDuiXDVRB38op
VdOrVuPyjfJkUHdzqQMTGQl5NE345AFabpSThFQKUuVk5g2jyuAkUhfOCrK9+WoJqUg0GjJgPhHT
Tu/JLHH3oKKzRz7kPs+w2WH2b0kYuv38sBNb+R9zAJjpDYCqx4VAW/lgE3KjH/FdeYckEf/1yjQR
C+PfsmhgxJeuc4SGnmpVi50bzG+1vEvU0hZmji9i3xorIfJn1WRNmxZNxiKS2zgGePFW8IoZOQBk
25xoDzYAXgWJ6f5WEql7SkzaOVvIJayozVYpSz8IMbYbCL5Qn86fMYq04VeDIhiKfq8g7S+6Se2H
9xX0A8CzAIz5fnDnH+Q5rLt67caLX5xyt/mmcB5J7Fh/JZlyINYohkZPiqnqRiYsmXbmJrfdlvRi
oqEifkJnCrd3+v8RqqmWiagO86DUgaiTQlPKDisLRuFql+Im0wHrnSCBinqHcVOYrnyQtz3n3cs8
/NZvqQp1OCp5tOSWWJBaIEotf0ZJ55zfR54EKiKvsnRKUrKNVmB6uYlBiu7lvATioL5cLCsdqFMQ
LBXQ1mNIaBuluVrM/GJMpm1VATJYjp0W/Dm+2I6cLCz7fH8sHHUQtCaQdINsFy4bJzOeRgk0zZia
OK8azyreachXOVCCKyeBVYdE3QOBIQQf2Y4MWqML0lleAVkf3fDSQTzNKOtH5bJIBBLoT31tN+Z3
0wS+PK/V6/9xXR/rR12hGICaZCReyRlboN015i6Bbjj7yWIT2CD+9CH7HliZCXWXhkpUApQFeuGA
obT1JjZ2egJMJZJr6KNDoyn66B2ZizjAs3/qehW6tAgNEissgwSupmOef+PYCG/DKM+RGINYvl81
7VuHZKmXg5vWLku0LrV+hnxZYI+o8rso53NvcZZySJ4jE4M/9E9QthJOmLErCcKZuK868vTFLpqu
epXfYWz11ADDhWedTImYcQHSKHAbvwyrtzW8Z0IeY4WMyke8B/Gmx1lP4i9ofwIH/K8IekQw1Ktl
UYj7J7cqynOOnmxIEoEgqoGJ1/rJkcdRiR5JDystSwvyfiHyJDf2pBryQIyNgSj5Ijjp6JV9OC+T
2Po5FWmXWS1SVhAInACtfKjfjA9BCPDIABwTaq6MdiPOnFXlKUn5SzlLMwLnhqOe9HYPUmM15+EW
8kSQ/698ZaNFeWiRAy5uzI3kArYQYHjNQww8EcJTYFeXJi/9wzMVyv7HRYlL6b2S0y7d4wgimTKe
nto8vpG10UFT3z7CUEWFGUxB1k4xiN78wUw6ztq+9zXT24kBYBM0exrpX6Q+o43UAFy+0Ny81B4T
9Huc0m3pFYfoMLiTawyOgjmBaivdLI6xjxqk0hfw5BwyNC5woXuIrHPfQjl2tL4NaPHBt8Rd7Kr6
bYeAdJR4bUQ8KZQznxSCpGViYCgPb8T0vuxHJBaezx8Slj2tV5Xy3EGUd0tpoP80mMBZ0VVVicbk
fvPfhFDOW+3TuFeBSok44gmUW0r08/zvMy/alRZ0094QFlkQadgPkiof7gBGdQNEOUe4ybYYdt4Y
d+flcTaGbtir5akA0An0AadJqTRP8fIC0NLTeSGsVwiQWgi6jYyLgJ7e6nWjKBoCk5DX942lgKrj
sZkJeNpknxfE1GYliHYpZa6ZOuG6HZC4DoLA70uQHowxN9ND3N+XU7MSRD5k5bsKTY11g/Qeo9Yp
oJ0KEIpO6pgdfNfs1j//YP6Lpxp1TvVE1pZshMRkF2/Dk+qRSdzelxzdB5MwQrCY237IPFAqSvrA
2ZIA5UM9BbLOKKKEiIyBtjzKt+Jk+ef3i23tGAAxMcaDBN2XCZAAZNdxgPQcQfN4r1GnjvAO3wHi
oddsY/EqUeR8ftk4jBCi3oBgBAwznzcuq5LISMFDiZ6lzk1BO/Oz/N5+awIXeXEC41Xu2mvRlp9h
pXiU/GVeHmwUvz+AMtEAGNpjGmBRyQshDG0wF3loFwCBA4b5yBRlfojvFCe4AIpj6lWXvICMWaZf
fwBlumKWBENAMqIEmFh2IBaMNqgGKPvkIkltXrGYmTkCEwO6WNGNAPozyvWLwqCmCtliAMNcEDyK
DJkjgkjB63dmnpCVIMr/z0NcCyEZs9WrY64d4Z3z/PG8vbLiMDQRgRMNuH3AtqLWrlO1rNAG6DKU
Tyq4EwcRgSZ4i+raFiZeCMbMqKylUUd+MIRMMEiAlB0MyS00T/TQoIXXT/UGiknzBX2/f/j2Ikv1
5ZSs9KT2TOiKQU6T91MSnsBnXre25RPUpw7l7kHD+xItBjGADwB56mojd8CCuZUgVMCsAxKAAKH5
fEqXGNROtQg/HisC4Ge2Qna7gLXm/GYy3RuwHgG8puOOo9solkGYUquEkuLwrcGQ1hg8/TcB1P7J
cy/UHTFIK0yvUmHxTYFn8+QnvmzUSgd6o4pODMIZJtI2oASMW9XGgKKDefobVbw9rw1zT1aiqOMV
DIsJohqIqoaqkcB9Z7a6XYwzLr0stXQe0yzLTyFAFtFQhj4v8rr7bAO6OFQxro1f453SAe1Lt9kF
wVkEGmzHdVMMY/gkjdIuqg1QJPUAOiui46Aa22yOOVcPTwIVOU7yAuQXAvQXxw26RqQmtZH9SHg3
Ks8iKDFBExhDomKbRidDR+xjeFoG5KFIT5J43eIuV53pj7Di2PahGibwq4EARreRdDqsfG7hGyUM
kGr6pp8eLR4WLdslEqR7IAEAAZPuFwAUIHhhc4SrYAYFNY+zdNvyO3p/EQo9WhsQ0Wk/lgxekV8g
YLr+lWT5szkaVhzUFkJze56e+ijfDI3Xl4IrGgDnaHggcey4aCWNClMUeWzykoRe+f3oGX6J8LJ1
053kkBqP8FeADibcrK7pKsgvQCP3WTvwUczxjAEzexRVgCyJLdBsrAOAbhKwAEYPVqRfZUID+PgG
Ll9T0u+NgCilm3bnfQzDeElvJyq1mLXBZD6lth51UyQSsCDZMrxaaxyU7oB9AojFhOtfSKqccp3g
2AEWF/JS72PQn1UOgWRXzBU2dDFGp1ausnzw+1wAbULphMlFONS2iFmNiNfhzXZsKlgRTaD/4oKj
LAlcmVWVzxBMBhTA80NiIhX3arQdC1Bw8IYVWTlpE/Hmb3nUorYtujCWGHsLmIP77i71WhBeoGHO
mV8AYT/fiR3ub6Aqnt9KrppUoDslY2U1JIZoZ6DVESWVS+n0Ky2XXfLesUzvulKSisyUFnS5yYRF
tQpkwau3Rn7g6MNwAJ+Wkdju6snXi9VUNQlsU7FjaaPvVU95FkS73Ji7SsP0bn4nHtKXbI/l5NZE
yRZ9sVUNaDVAqhA1wO9+lh2Fagl243eTmdz+JIEzwnQNR34khUPxQuJRFjPP4Yc8uswUKhMgAQnE
fFCq+dZMrXAz1EJzmXZ1vy97UeRUZ1h+HXW03woqVMAnTmDKTsn2/dsgKAHZKrgn6GQSQGzkh8D0
B92RWy4+GauZ9ZNo6jjWlaBUwQA7TQ7WVt8QfFzlAcTkG3QjoJ8VhwbsHGT8FHHH1jo0oStwIgPm
amO+Dg9t4Nyp9FyYCpTOcZDga4L4NVVAOdw8icX1VPECXsYNjXjqQw4V44CMUQt6Aj6oy9pr35Sv
Zh28FUnO20ymtYKAD7SLGjpK6ZboFFBEdUn0wYTFCcPKT6RmkyJDLsroruM3XrJuS1P8EEhXACxN
b+IhgEAyiES6sdCL9UBwynCN+dlGPZ13BUxfsxJHGWuaTyAJIMAj4Fd1wTaObNPteQlso1yJoIyy
yZYONH4IFpdbIb+qk50ubRRfAcUXyE131uwZmi33AJ7zyJzFS3pH4gI+0BPxK1/8zuozyE6vfN4M
MixTIfOncrh4fXpfKKE96g/F0mNeBr1h/fMwqfZ53XmrS90bOUAktWZA3K9agz2jTNvJnMFo5nlb
aUXdFZOu9YCvhLlU02jHYuLoITCVUEYJeKw4rLn9T5ZJXRojUIx0mYx8qptgL6dudlt/i1wCmV7Z
gGvaFEdC1qbsim/ZnntrMM/7Sk/qBVXMwaAZE4xIvtE33S57kbbdBch7nfx6OGKu9u/4vsAxtHq1
URbTWUIoCP37q+1XdqlBCIW0ARCq78mQcsq7lpnmshJImUtfhGYyDlCSVOOGHdhHC8BpWI5uT974
c3n9g6lsZuS4EknZj2VOptkRhMLBH+8jEOFdJ/A44m3vRlvzIf4pvVmXJCeLbqynZsNLqPEUpk1K
iCrN6mBSxlRs2kX5kWpC8zdnEK8r0F1qyIzQz6xaFqxJSLCoigyOJXkCHGDLCfXZ8eFKBuXi0hnc
kGB4IRtHuBqBbul1F5Un+iUoy3gAcoyEFszyQyHKLNtQ0bueYBkPS1E8jG2hH0wpCJ0oN1R7zqvo
Qa1L2RNjveaigJHf/uJEV7IpC62aoS9hMYAnfVOuzI3qlcjzdgDyBGQHIGz3YMU970GZ534lkLLP
URvzvFFgIYPxnKnfRu0U/UU7zaf1pIxwEQDTZ+bQqTOezfFyWC4rXkOZzHTTKzUo99XqKShAlndX
MrjNXdo4Q/5NUh35NSfcQ6cJXhQUzrmvoFSgAtTpJrEc0480W7lP/Q6psO35dWV+kCUCfRyPVOBX
Uh9kSuHYhiG5DYuXGlzpQvyzStCV0r/+NzlUnFZnCKDGBXKKFCzdDQAC5MBPMMhW8FjT2XH3SiXq
YQH8ZiD6yVhjbRxRKEvVyU6DPtoEYX0btOJxSgRfzcUNuBYcdSm3kaZvFTTfRKV+akbwXFvxEbkg
XkcfOftfjowF/DMy3qZ+GSUdK0VD3hTPAf1SB6OhdhHsLIRZjoDx7hHz5OfXm+Uc4OSAhoZCFHDO
qUWQktrUhgLSxGXe5HX3IEvD5KklkAoUVF+VFFmzGJOb56Uyo9aVWLpbHPStVqWRB7J82bnNjrCw
CWhyFS4lgJjEPm9cn1gnvaZrcVTUCqT2RpjI+1VCCicTS3dCn3VSj37YS+7ccGIsmSkOBT1U9cBK
iXzN59CxDzDuUcrIYKmXykt01+ymRzKwK+/FN+NK3WtXi59cE1xC4YfZ28W9qTgYbqt3C6g7Kj6C
PssJk/riv59DnSlVB1R/X2OP1Y2EkUVlO22NS2C8YzAXrVYbzeVsLuuWllSLDKYiIPoynqrLk5gA
/h03KNjoJLfcJ2i1ImEQQANlu3Iyh/e6YzXMoSHlQyR1z7RdL1lqhA1u39r79hg5xVV0hf4uGNhL
e1ft86v2ghd+sVwiZrcwjQ3gWbCwUEcnRUWj0UjBHeVjFIIOufRzIWMC1e359eTIoRMS6mQOYkVA
+jtFOXUlHkFAEQ+jyTHFhWO5LMOVMVKsgOJIh2qU4ebTMAqlRLx8o58wO78RQ30rpMUu0XrPaMr6
L2ItGcw/QPkGZieEfj4oemRUOWrwmJ9tcYcJGko5nMVj2CKa74AlDSko6r07otUrzqr0UQ8qvFfL
3rDNKHRRweGEHDwRlO0l0VyaaQElFkWxzeouEHlI3ayp509aUOs0DMs/+UThQt4vdwoor4yj9rw8
q9dkFgG80L2dP/VXsRt4zQvv7pcYZvFJPLHQ1SJ2pdZNXQcNO5d0Gcae+nQywb2NRkPFSS4I855i
p8/R5rzh8xaWssa+tsJaBSgIoDFmt417J+i52NHE81M3wyfVKN8YFGiVGEnj1K8GythLX9WfBI5Q
3C6de14fVsQBYQaCKERvOF7EUa/WMUYDhKbXQMMIvhnAHW3QoI/J7RhD4+l1dCTJPvB13nK7Hoh1
fNXxQyxloJPQqn0U4rWhbtS3RLHLZTNpWz29NoFW7Sr7wlvki7mSwEjNGxxnb+GHaMpww16eJ5MA
TGXVkypWdijxuuuYEmQToBi44jDCTXnhQMA8iyJgA7UARUXhMTF4Toq5fB8S6K60cZzLOSUJaKkt
HF14y5bv0TJwbJ0nhIpQtGpJwPIOIU3UupW2r8DEaQGtiWOBTHNf6UI9PHVBraO6xWqB26k5WH64
ByLs+EIIXxB1cVpOeTpR5t5auT7oZPO19HsZ3U2aaUcAZeKoRD75i3WvVKKsW8+HEGMb7yd49CQg
qIWhY3go1yFeDsFF5nLk8ZaQMukuINMUJLrRBEA+F36+0e8WAOH5HcB7eABtrEAZ3TYaEGxQ/UDT
HbVh2ayUYh5CGvgg7snsNEF6iO+Eyz/D12Bu2UoctWVhKFsVKkFQTlROYRI+SlJ6rEPhhbOIjGfH
J7WoTRv0HJRO6fumTe+0fHl8m/ik5LF4c+CLd9Ye9wuyutbhPy8ptYHjDOabiGC1Nmg4DssLUqCL
3OxBa3xrRq0j2eucg8D0UatVpe7PrGhAUWAAh0gS8tMw9XfdGO/OryhvQam7UuxGFFdIdxZohAYF
Ha0qQFlHzRizbWgCgXY/i4tigSdM05+UpJB5De3MU/ihokLZaYAcU9kQOyW4vkDzuwKUlaPfysho
Ja+8JA8rf7Y2HxoAR4n1fglIyEUaQgdkWdE7mNmSkz4l+37LQ6BlHgp07+GBAaAboFl9vrbNRW2l
qMFjNZowOaJWEQhAF6N153bkPYyZlkIw+dGYBZhEWrHBQF1pIld1bT5W5Uuu824ApgAUUUlnK3hf
6HIRiOr7sNVwz5QEMkp6DideHzKr5o5W5w8R1FUm9GUxFySlgDbTAykpJu70TB6AxkZ2J9Tf3b9J
M34SSVlfV4qSnBEO48ZNj8mTtI1uLWd+LI6hk9xY19wXLvO0GSBzMZGjwcOFciFpInftDFACRFTh
5Ka6n91V0HBn+BIS8MoxuJWMiwX1cLBLZZe8bMb/s8If4il/khhWlwg5SXL62qMYOcZjfdSxzOYO
sFOZk+i+yp0NYz2xscYfQqlToIqtVg7vblPfjvJO3cRAWgzcPHENUBSFbnmQkFDgT1ExT5+JDlpA
2IMJm+6tarslMxty37ZFdd0b/eMQi8day+/OO1DmwUCvLvDHkSpAa8znQx6MoBnUGtx8ZnY7jG+B
+PP877PXbyWA2jRp1otYIszFBIJ0OXTX87f+ddpaIHNbPPFOr4GixLMUnlLUno2dLKgpyfxoObCh
5G+RpTjn1WJhkVnIcP1eN+oB1aelGAJsn7wNSxh7emj6PXJs6NVV7amxjcoJBzQudg76q3Fe/C53
9Uc0qTl82BWmpaw+hXoKaBHGFweSVCxE8UKTf4Q6AD0mzedozAwAP8TQuUupzLMiJzGSedkb7tBv
uoNV2oaPt5xXu9kR/clFtg93seTKP8HU51T78UKXORc+R1mN8rKgTheiAYGMLc9PS3yHfHWa/wU6
xXpvNcqtNiIGBkoFmiagEirH0m1NmWM/7Kt8tZpUxFnUTV/PhKp93qexY/gkCuwfCQHHdMkfQeAc
CI38f/UCN0sF0zjklLfzchQkoEWYvBwaM1kDqGwQs4DpUlHolFM4RqPYCO+XkegoPlpqtstF86Ac
h2LfPpL+/8JLfaBdbvKLAXciL1vETDOsP4BSUpziSGkkKFn0KC8KNlhhW2d5fznMfgWsp2vZxTDd
te6dPxksDBgLk04aGvskOAQ6vyHoVl6rhDHcuh09wEttmy1p0wIXPJ/mh7gu+tmHS8ECtxggEJE/
/LyTAViwAC0KWYM/uAlg6CBOd82rOfLCzhtfSBE68cCFIz5wn4DEkXyRjY01THC5AYeGuiuiSAxL
vAHJuSAE3MsLyB4wMQ0AchAveMtu2c6CTYBpWjh35U10gVfAOf7sTV59A3WdtIqKKiS5jtXLCn3p
B0xR3iR+dzFf54dSBoJt5+TgpOb1/3DlUusuKbmgSgKp3KAPUNgSrJ/ayV+DA0HXHI4zQO1ELtQz
69iSk/TvglOXTIEUcZDPJJMw1G6+QGDA8erM63ktgro8Kr3qYyCUoMc5cuTMMzeGv2zLabM8hCCX
SK/zyl68vxq5h5P4rRmd3E/1pMXDCaEcupMHgL6NXQogV31cuG3VrAsDzCsi7EICOBntloJiymJJ
m0mmc/RKYGM3tnpPIjjle3IcD8Mp7sEJxDsrrHlfEMh+iKWcURVnfaW1YGwX9/FJdcqb9Ea6WzoP
xHW/sEIXB6/uDJCdvZM/Lo6I3pzYjWN/FP8A6oZ53aw/hzq6U6fjwhnwOaSHXga6jtTioTo49U7f
FsCZ3Jx3ibxFp05pM8l9s4gQhxT+dplvQuV+zHh+l/zIF3e0WmLqSDZBU80ziZCrMboYA2T1JtkX
R9Ckin8B8rR+eMvUQZRKI1AlDeYqxIWNUWBHjjX7/JKxzvo640UdxBJdlW2fwrHXhXq9FNk2bXnO
kyOCPnSTFAaa0ENEWrWXnWnsOsvkwaGwdn6lBt3Vu4S5Wgs1NkVQil1eTLtaSA9zpPL8FomPvmz+
yoFQceBU5rIaofaJYy06xXWOgUr1lgDBNpiLzS65qRdW9Lt2WFRMOGuBHjQl/CSeMTeqN23lnW6j
FXvPn8Hl+WQ6G5IuAWmxhawRSNMxEoVevTG85m3ZgG7TtGU39aOay+PCDuBWS0q5LHRf/MP7QWpC
QJQx7npMK7ROCgq15Da97FKHUApOnrn4dfUHTpN5oN9pvxXwfis0IJeJdCF4NGA7ViqFdrgUiC2U
EMC+TblXkuX1/IFj5pgBjg6W8V/iqC3tokrNe0JOK4V4muZoRstEO3movOqH5MmoCi0j54yzDsda
IhX0G2kwmyahoOzRTQsUVNuKwOMy8PDiiOP7ejY+FKM2UpuTcI6IK+nb0BsqbWvNB2EcN92keUvK
adxhOZW1TkTn1dMiiy2910wkec0ucBfxx5TwMmtMCegIkkFciIl0Gh1uGM0oETRISIsEcALozFkq
77wt8ERQ3kRd5LiSZJy4BINHXVd6SsLJhTO3XgMcjiqL4AOmUaIwRjkoBmnhHFJwAzaLG8U6oHZ5
IzhMRYD5L6LQKn+lsK9VIQ6LCHwkaGVy0nT2jby9Ob9W7FhiJYO6DOt6SDSphwziehdUnvIJjqF2
CRFHpzu8Mjw7lFrJo25GaQKeEEatyZNncoddvemdybcAQ646qdebaCGd9tEW0/QpqST7hqfbBJen
u+RFNZzFVUmT8MrUh2Ces1FDVKNIJ0J6oIqpy1lbtgh0hQCAgahMnaa8ywJNWrC2hGSY6BdHewPI
JgDuXbzc7Wo7Ch2NW6FnWqcOKmkVMxWkJvNZM7losqIWIJYgFKgIDzt4XXBXkgIpJvKe+Q9Z9q4C
RR/nGYR+X/qNS3kI5wxwX++1jAzzjdE2Nb0F9gSAy8Hte9d6yL//AvIPnWGyLVhZuBsv5Pipb52h
dNKKW3dk3kCrj6KuhCkTFDEbZNTtheA2NAC8hBrIKe0BDTFLGi9WIob7xU+vpFGrrmrFkCUGDDvb
dbsWfXHpTgeAFS/s4ylFbG5ltmDPHsxuwEpnIlimkIy9D0bM1yciZmjT4fG8BTMNeKUTZcB6b5lt
RBpLOiH0Tfk0hKVzXgL7Kb4SQfRd6bMUeYIAQSTGKhIIRkynXujCiWReFwfY8jdz7eESChK+K2JG
gR9PDnpmNp6qsW1LeABS7lsOSYR8K6IVx3goNyEmOo1NfTe0dlQ5gewWXnnbo+WAy+3JLISsX3OU
I6pSpUB4iM8gkVq92G0MaoJp22loikI14kYB24zHG0Jgx0sfyr+nwVbr3k9JohcWzBWtqwcDJSdg
d5lu502tTxLb/KkLrp7UcWyVKZKFARIbd/bGU9M5gBJ3zVsTgzQ6sV6Ms3AjfVb0hDQButBRzENB
hHpWtsUELu0ai4vM7Kk9BbVdOqWjXAbXhF2rOYKoTQewYwi0Po5hs87OWjJ1sRZiMsPLQF3NBg4U
FnaHEqJtgVuLwKP1mAb3eVcay/GvRdJ3q1KDFIlMZFgz0KQxSHtlyIGjVWLJCX2ZUcNKkk7Z7NSY
vZpNOLXvxOiu8oB55BSwP+0OIKCo4XnnF5Pl9NbivkR0od6WPTy5kcZ7MUYtRn8tkhsj5bSOsrBu
rLUgykZnfUp6wAv/2rTwIt3HGwzte9kNb6t4GlG3BYY7CIYqwg5BPc2i4bTq6Ezqk1b+Ta2cGD+m
HTDQiWfEZ/+ad2IxWybMsBNrp8jR6Gttz28O82CvRVAuPFnUMZySdxcuYcRRu3gn1iT+O7CHk/iQ
8B/w7MP1oRV1rEvcSlY1QqtGPoiLo99LcF4gBV+8wXTkl9kdNn9XdwHsEzoodA3duPSLdiy7ZhJT
RP1NLoL3qx9QBdQaXuWDFUeA7QtoWqaKKi4NoWCKc2xifgJXTXEhgnfRNKptb7yBmxnUD6lda/ey
3ricLfzqOQxNIUiGyKyiAUah1jPKtLZuLHTeqBtgm2iWLR2kLUkphoEtvih7MjwdHLnIBuQ4fY6Z
PoulfKQKsBO1NCF21uwJwCPuLwStZgTlImFXDzh+hJGM+SyQ8pCxupjBQPRMdumxP5JBY0IcouzR
LYvCfwSiq4q3thwl6YeGKQemlBOZwWV8IlAgKdp8+piAnPxB/ZhxsX9SkR79A1iENcVE3LgXruoT
UREEZp70JiH456NTcCyHBsMwqh5VSCIu00+TeBLm3J4LnofhCaG8pZEbbVkRISSRdUWIUGpnekj3
BJnZuux+aN/4uJoMt/Z5IYkPWkVIiVl3lkWMs3ODm0gF6Uu9MV1lkxyDHjAuhPTlf291QGuUqoIY
0wSPkyVSxzDHtHGZk8H7uX0WkBVMrafzB/2r34QAAlgqARYQ3MtkoVc6ifFk5guhMjTKuxhwMD0P
YI0ngLoLzFir5piMKtTBISrTTayNHGoj5r6sdaAWKRXLpcegG2IPzHjdxEcSuRYPgPCI7uUX4NIB
y5qLUM8ywLVMylEJY6UVEUkpKcYum0+ZVjpZZDhV+KIL4WaSricYvWJdmNNt3VdOPx8noMuBLpgT
ePG+g/Zf8SKiGx26h5gE6dLKy8o3bco4Lou9iZZsGqqKOhtdAi+jsG7TGldQ2wt2Hed20X0/b4fv
Lb+057dAGvSvCPIJK0Os6rzuO0IBTqJj2XRNw22PmKB71R7KSyBd7fID4aAbb02gsfS29CN+nLcl
J9xjr+bHR1CnQa67Oq4jfMSUfA8B263OhWc2m/Oqfo30yJH7EEKdiCWa61IRELtO6PqKRDtKtwlm
FiKF073Kk0MdizhsrFEBp5iNWSVXyS27BL1tLL4Ky/+e6cC7EUykYMFGIy5gnj7v3Thr8RgqSEGo
Q3dnRtnNWMBXKWXqSkr1FGbhczbnXiOaPccu3/OqlNVAMqDkwJsoguiO0hG9LqmSyYg0B58kKyNn
2Wpe4JY3NeB0EP61dut2D8pWf82uyM2ubRTHuEcU6mFzLxRwKBtuXTlw6F7BS7sxDs2nb6NchDiD
gCkOsf4FaEAqxFF5z3lSMiWAtRFMayCrVOlBMyBdawpCT+wwyE1SBVdQwKtbSuQr6RVGfyKo4hVA
KoJ09vPeikGtjUsKLVpPuDJxBEH8fZ8fc2951p9qN70zSzv/qU0ocM/c9kyWgmvh1BLKcLOLTIQX
s7aNkmKHFC3n9mAceVAtfuhHOVBAljVJDAIO4PfVWyRod+bQuk2nbP/nQw9ISowki4DtQpRAeRYz
zS21nXFE+sz0J1F1elFyLPVpSu//myDKuxhy3bZ69X/sfdly3LiW7a901DurCU4gb3SdB045apYt
2y8MWZY5TwBJkPz6u6By9UkxM8Trvq8dURFlW8NOkMDGHtZeS5YDLdDudo/J/NKARY/wNemBC+4F
K0JtF4pVGiBDixBsSEewLFR4cAyMSpHDXFG3YZxr2zHVVo75xT14Ykpuk5O7IeJj10ca1iQ6SCHF
ynQAR74kPbILUCtpAc/6TZLR+4+fpNzZZzv/xOrilSVKq7JENluULHoEkuYqioYcdUcnSFRnr8qx
gI8NXgpkcMDAX4c2GEKyZT5ZEDIMhsRV1EG2E0G6NRrAdRyPBfwoHnMV0rNr9bCLj/bEpMxVTh6t
0wyDZUBrwR3S49gfevsr+DL8UgExPX1iUbnisS7lW++WuNg1jU0Kk86wp2x79EDig7hu77IHOSY/
/qx/8IfqdQ2sc9GJSJJy8PaAIXo5xFGr+exUUBNylc4Jy8I6Ron9PzndJyYWqxqnbMwa+eJw53rK
3O5j1XHtyQJ1xUo/9rI/PjG1OAsm12o1kqbMG4lSK/ftJyhY+5IgZ97IoVnjmL40nuOvKW1edJQn
hhfHoUNhAtwRMKxnzwaEC5R6Mw7DyhFYM7LwXobD8rl+QxaJylMzyJWaPLTGFXq2NSuLOy2f6iIa
JVyq6feTeSvYI89/M/iiIJPGXLaOCXpcLygOvT9XZC77tjCY1G4rvmsJIx7aND8rkNl7dluvsX4s
t/ibNQMFPVCZgGRjmcWN0GTRrbEGLFTrlSN2fLdHDMpWouOLVoD/ReEcU+dn7kkVNSsTDV36UW9V
rx7L/iZO7f43W+lyLdAcI2jImyaa6YtgsktbLeIizVxKxVU/l37Mrh1dDT72tcvba2ll4feMtoxs
tYKVqE63DgI0pdN8gyR+FT98bEkGEKfXyNLSwjeAPAupdwdLXFNcAmAtyY8xVbYRisrFaG3tZkN+
fGxyub+XJhc+AkTObTdymFQb7lqUuVrzJRefPzZyaTecvqfFDnf0qbTaBkaytPR0E137dG0K9uJL
IuBTRdyECusyaEITTO/0BCbi5KrrnD0QNq5jV74gxW868LcndmJp4XcyZShTvYSlqLE2Y073HZlj
d+Dmc07GlVT34ts5sbXwPmVDe7uStorS3BlZ8c1RzC/APK/s8Ivvx8CT0zRgcc/0D8uy1xtADjOw
w9A8YDNJP2XmrN59vAuAS7+0vykESy3wmKJCtdjfqV2npqEl2AdapkyeNpFy31hmcd80avZk1Kx9
ZFmc/VRmRfmm8jS6Acq8yzzTiMY4SIRV/SCGSL4wZ/KKUgnGOa9fnZxXxGelQHMsjSjgWqjwQJSM
JRP4Ck2edK+dmUFxpMLT7KE7opspxnJKCCECt1ckTqxjPptnauFCjTQaejeuK6Vv3GxiGcLUdtaK
r6SeBzPMokg888qeNXesUk3xKHFmem+ybp5v5rpuyi9xLjLzOc6cFKJaFVWY8Mo65d8LR7Vjb9JE
yn07Ms2gKox+cudmjA1vZv00hhMz0snlDRqSXjqNI4DeVjLd5BDj/uzwGKWhCmJF1mHulThznSYz
MLPezOZ1yyUDu1Ds2J2GEdNGjaXlV1GG1GHkzuzstMgSKcaKCe1ha+4bP2Ug7/SElnfpbobcUx6M
DUi3Q9WaBcQ2KaK6QCvjDhIVSEvZgZd5/UjjhL6ykfWZV8alpbiTpbTocUc6boLNWNCk99KqLcco
hgx6EysoWtcxsbt7A/J0mRN7bcZA77gba8HB5YXqEYR5XZYrY1J6U0zxOiFnG1mAvOYRV27AL5nD
1SrlSK7FxHuQgOkYbbqBEE8Lir95HNnW6RXQYTYc+dhtRAQfG38qDW58k9Ca4jNq9n0UH8a+iU3I
g9kJM/GMx4yNQUScgnE30uNm3inOHN2wXszpxtZ5auxUJcfsaaXE5McwdEQHn1oq6i1YIvLqzjBL
uw/7ChAAXzZNHb+jxRTVbqwycBkVdaP9pDwpAqswjXqjNk6JORSrTqoritIKGiPM1mxMZ42zmMYv
eTuUpRYQxWFOCyKKsZ1vFdUeUBZUKZ3vhtwolfjKykZb+2HXnFe4GaC4STo3F31h+JZGwI2+h9jx
8Dhp0FQ5Jo1IfyAJaVHQ6BVT8Ure8DudRqIMZ1YXxlWiVMS6QmTSFmBPocoUqmSE/0yNFwUi86AX
BYsaJJSz5yKaUTBP+OgENShkrYOtOJ0d0HpShmNkK5PpZWNPjZBamQESP8XOwZECtgrh2qleUJQ1
RZpvGydLTF83ak5dPpM6e0AGWmPkHaiadqunOR1CQ+2NPOhA1zRtO6WN8K7zaOCe1QiduZAaoOLR
aOZp2M7KyJMfc6yL7nU2lHz2gYMwqtwjZln0mxoQXX0fVxQgF7UzxOAOUVeQEJGCbXvMwqyDi9hi
6K+tcZ6nY0tzy3TLRpnB0dA0k3LghRDa4zAZvNomTTR7mdQ03woOyKYX2WOlwwlMVerCcbbptVIy
2rhtQ9R2l0fRmHtNqxSlp0WRgUuvi1QFs+l1MvWfhSMwHVsVXTs95Kw0ZxL0VefQ3uc5U1lAS8vG
/e8A2udpNEU5pw7ioVa6MVQy3W4N03PqhA2PZGAkmVxzYjEHfbk99LeZPSbU76LCoS4hrKnDVrcV
dWdhf4+HYhpiFVKlqYAD2JQTaTKwVbZT00W7j539xfvYJiiWQGcHDd7FzZXY4ACDYiT2ExhOp6OG
RqSZFaHJ9ZUA5gwE9HYfn1iSl85JWkpLXBso6yGC2fepx6YHqSQ0bzGPs1e/2C+kCnDIxc16k+fi
rXlieFEOqomCvqq8zVSeo0AbdtOnj5/hZQOYuDcxdwzFA/n1k5WNtTb2owNfr6ZfBmDOIGnkfWzh
Ynxh/9uC/PqJBVsbeK4bsDBY3w37YPLXqnz52MTljfBvE4twSSeMzZUNE5yD9oxjIJB9puWxpCtZ
1LIE87YNoAMM2lKkNqBDeb8U3KAQoehhZy4Bq3XQFs7AqDXkfuYQFJut8ONlXXxykOgA9Rnmsq2z
yVBdS5J8xJGucjWs2nqTVIMvVG0lj3pvhgK7C0I+ywSTHOgEUEJbHCMtpnUT5f2PMbEIsMiK9CVd
RorIy+akFMHHi1r0f6U5qd9hOgg5DYgcLckQo0RJp7Ii382xioj2ZSTZiEuqGOz6qZl7mt3lAIia
907UCWWX8NqCPCH+qbobdGuafDOeBjPasLHminAb3A/OL3L6/3wZ/0/8Wt/+nQ3xf/0X/v5SN6C5
jpNu8dd/XaUvrOb1z+6/5I/997e9/6F/3TSv1UPHXl+7q+dm+Z3vfhC//5d9/7l7fvcXlPLTbrrr
X9l0/8r7onszgk8qv/P/9Yv/8fr2Wx6n5vWvP15q+HL52+K0rv749aXdj7/+QGp38rbk7//1xevn
Ej93fOV1V5/9wOsz7/76Q3P+BMMb5h11izqAlsuWmXh9+wr9UyWIv2TnQ3aHdRipatYlf/2haPaf
6MFYpgrkLVVBVAjXCSjU29d09U+0SjT0CsAHQCWfzx//LP3dS/r3S/uPqi9v67Tq+F9/gKcHx+80
tTVR25Dq6sDtYyfD6vvj2c5Rm4uRRrh0G/pJKzPcwknk2GFvRwjcy5RhVF1p+FYb2bgpUYX7Jqe6
9niI3SGpaqlFXdc283hrmTvHqJQ7u0urmwyUYoc4N4tNo0NAuuJTBGGihJSfQMMx7yDVOqfeWDnN
EbKKiDJJ3UZfRoTwOWKQGArhHeLSTeG02tNgOIhm84Z1GxXxYewqVYJrn9ExOShorQcg8y12NbME
gB5OJuDE8OcfWqNNEJDT1Z+kczQfIxfapq9SECGKFgphaYd4yKvmJgkRA1PHTcCWOLgzjmJocTQS
MP5Yfx/zrrhTjKK4VVArKUIqtBkDUzMu7k7RvwirKxU3Uo3x4IDHb6eDUedacaLk2spY4TsTRu0t
a24GBFzEYK5jdV3YKmp8iEWffYYJ6N3ljTiaCKcO8CqQfuvawedq1hyEIfSjiHvlIeNq6zVdZu/M
Jmu9rkoL5jO7bUC3qNsThnD62DiYEO177KDDs4+LjHzBSJx6NOa88uu5ZdcxnKbXzDXmGY3I+lxE
otuJUs92rZnVfiK0NmCCNP7YFb2vTRHbO4ja7wo6Dw+2ndWfNFZq+7RUo0Ch4zN4d+tNzQcw/eVq
ft/qEd3UlZ4dY5YnV0Vkc+TedV9/VgCEDRxmG6+InqC/ngxp0Gh29r2z0xRUBH3l66qgn4jWieuR
pVmQ9XG7V50kKcNOS/mzPgrle1zMLUb9tYwGwjRE2AHUd1ApA85VFGJjViTHdKqjH+oSDNyWxsan
2Sy7DWGJAwzuONnbeMrEAfbK10qn8Y8+40qQQzfYB40s99Uhp1dKRSPEkMB/JWaHjDsuwZ7VVs5D
a/HcH/R8ujW6uN8XJNI3NXhWNiB2sFOX4vn/4EqRX5kljzexmn53uCQYK9OKeQ4gya6ldOJTllIe
VoWTfCqNQXlqtdo6mmqn+HPL268qpPKehOGYQWfrApQ0YlQfynTIvuuFUu5Ip7VbNo8F8myifqHV
wAO7KJIBQgCxeBws5Kca9v9Npg7Co5Be2ddRa4SJgeOURnZyq5SC+k5h6sHMFCCha1Xx9aTpn+Ay
miBRrCaojDRyU612djop270xNKpLhMh8K42n7/k0812dlepupnrudzytPabrSK+HEoRYqUNCjaXm
0a5rLawAWDlEHMBBhOPsGWlEHmqFMblgcu6ualIgD4iiGjjhCYMDCZ9DXSVTmGdVH2rqPD+XUIO7
q8ZxDHgZm1uIzfXhRFXullOu+yzX+qCDSO4xhlyA27MiOcYlQj5SqcmWTlH26Dh1eUvHDgWBPis8
neT0GoSzzlXBCnqjdrrkL7bGPGxGB4rbpQUmzjTXQiYyK+Bxx1DxRZmjtASQvYJHbqS12hSM2mQd
hc1NV+6mDRiu1Du9zZMALjLb0JnXX+kYoazPCvK5GFRxULU432k0oq5GuHLItJijF9sZzUa3OCYj
DTJdpQSM8XjRYsN0SAAp3SRctTJ6r+M8vWnQFLyaKeNBU5SAiaSdcUMahQYNr5wvek0weCMgfQVh
72af9VMsd0r3yVHq7topcKQHMIHu2iwbghS/6pCM3bS1GVyzNtT2tuqd6pHzDHKGnQ59ZbWan4qi
Le5x4MHuPPX02GV6sssagx+RumuAuuGCvjeTxrlR8oYEaW06HkdGDTLMjt5EGXIybSrK/ahpxXVk
sPyA9naB9GoWoV5W9M4pe+21qzkyPjhQ+2EyFB7Skc+fBKoGE3g9eBqYFbcO2LFdAxWseHoquEWe
ka/bXwFtBIKkhJOLDC29oqmW7IzUxlCOzqsgUmbhRQa6ioal0lAoevbYGC3aEcA+6L6OGAiCkXrF
Pg2NYh0aQ5tucX9Pni1i55s1T/xY6AjqUo2MuZuRWQvsvk4f6zTnYdYb2oOdJskhm7jma/2UTIcJ
ACJ3RPq/VazJzm1PaSo9tMHBGtKKpM+kGEkw5gOkT/jQQl6+YZOzE3qil4E6g6hBdYrcx4Gwb9R+
1HzRqCOooMtup811vy1J2QVV2fc33azHijtPIHEwRpZ56uBM20lVuive6fa2pXEflGYJ2Gw5O1tq
mrjQutmAAGGXNfD+SQRgfjIOm6zh0VMJoP2W6b3mNU4LzM5UKLsaCdSdnlTZU9+mTuvSSpn8fMKg
q5Lk4qWbFFRpsgQ+nBBx6BnTPbVqyL6fGqdDLtmOO6fr2ntRtQUOjZrwxkfxsouCWO16cJfn0R2D
0niQZjEmQfS625iohB0TmiIn1KacbfqhMbYTxiNVL8lpvDOinvwSVPjfmBUxK0LG//wnMDyPWdPv
6fP7kBXf/ytkNf9ExGurYA8xEJuCRuSfkNX5U8e9AspUxKwgndMQev4Tsur6n0QSt6FYqoF2TDav
fgWsBBEwGlrIZZG+vH31d+JV8saD8+94FURbYKADnhmfAJ8DLfZF4qUadpHZXZeiQjtpMVD8DXh4
1YfG0RV0MzwVVSnHCjWn7GodaCGEjqQSG4XkRaV/IaXF7chnaaox5kJ8okHmYxS69R3w2qLdOVUW
iXDMbTuGhHM5qKRxC6EKJE1JVpYKB3CBN7TG8Bk+xcs4D1zpfCMfB3KV6bkgMzrHESqzLptwM0Ah
b9YDpc5mqTSaEW3YVIWFepEvMM1H8b2VLF9ZjKUYZ63JTSNKkgt4hphVARjP7G/5DM/jctsqt2aR
Wuqz3TUNNw6xUtStrxoDT0Hj1Jg92aCUWYjW5cLKncJNCKiZS5+hCNY0fo9hU5qHmDKLURAxcNyJ
cJ15NnDsC+nxP+NCsbs7VPl05zqWIAZcbklUtbY7ZNSKnkwxprPl9XabM82rqVGbWmBpAxUIyNS4
Ur4pmdZOElyUW7EZgD+EtXMwImrO9EPUmQkhd7NojFTZ66h3W1XYFhoTKWpiTj8/xBZUWTHQWCRl
/aoNuTm8mGAxnK5Jiyas48e8r6Y51PrEUT+zXMy2Ho7YdOy1ynUK5Xqzitn4MkAHxnTnotVVI9CY
mlcjXh3NueJqFGguBDO1VrX6XqC9pjxVKp2cL6aZtH0ODUnB59uSaZP9ZRZGGRGU6clIQWtqNEUs
UMTv+viG8arn97zLpvx7RMfWOSqR1tFjZaW9/iNOwGIIEaa5y+ag4IkyzgHPjalBLYcMKZRzs7zv
ieVZIMmyAGTIdaf72SY0Kj4VpqbG874dZLcgdNSmzJEysMauo5CVo5ncI0bojMkD/9WIfggYFkxU
uAvHqXzGqYm2rpmDBPKrkio92vtZafXVS2ELQ39NBjOzvora0jiypCGf09lFqD+0YIEyKrPNvirQ
BaDcoxOpNKh1kHGsCk/DHkmONMF9jFlXG9IUe6ymGI9NNw4Jhj0VDVEqLhVTZJmLceexMFET03tI
LLkWtLKkvFJqOly5S1KTVPHX2WlRSq5dXlNdn3BTTbVaOG6T5M6U3dYWyr1W5OaJYABBYQ/SCsVg
r2pwGkA0UE46p+pKu/qsvGKhqA/iGczTWFQHGEpWe07KbZ1T6yaPLQtTbNEVRLUk8So7oILLIFv6
owqmQ/104m9/JeKnifeCygGzkSCGVingBQSAPAxpLEzaVqdldhGj4h6oHvELiFAVkS+E1+tuUrjF
dXZQtzHA6JC/+zZ8RT8DJ/bjz7AY+JKfAa4aVJGgTsQs+hmzoFU6o1ODMwtDiiKYUq/fKIGcYxbH
DGhHwCpX7Mk24qnv/tseXiskIbHot9dw8pjVRmHdiOcvGZo2U5CAr90kwYRa9C65Tg7NVRL/FjLw
bYUov8ANUIiDQwR3AUTIOgfho4E5/qIavL49Cu3HyH98vCz5pharwhw4Cqm4EDFFpC5s9EbMao3F
lhujs1jcGWxnFSsd2gXk6m0dYEW1KcaUgGbTl7ww2SzZgcB2D352Mw4ENMcFhEnme2LKoRP6Rkks
3DVg2XvYw99WwZqmAZWrYpcsewV9zKK5NisTgzVsl+/Ljb5x9mW4Rh9wYR+iqUlxoaMKRiEvvniC
nZ0lcS8Sw2Xj7DvEfOxS8h0FrZtoSMApEfWhlBHUqugh6ucNqUHXXfZ8paWP4GXxGmVhFRy6Oshx
1LPFVohVG4ivYHxiiAMbiNix1Vw1fsAIvAstHh/Vpa8fb5xzi+BKsbA/oX8COojl5gR+wO5mNZcD
G4Bdt9c0tvbADrqWvRU09UDLE3xs8HynSnIW1KspNEEgdLuInZhaikhnhYF0Kyz1L8NUYWVrmNL3
zRG5aUBRgNNmAAMJ3Z4l9kfJwWlBErzMWhEBiChCUq2ZWAj4/W1DMw2CA4HaO/5776/NHN02sNJj
IXszdJ4kyXISfu8/N6CNTzfmVfeZBCgWpqFz+5vjbW+25R4FGANP8vy4z4DQtRWlutvvo7t0m+7z
4Qq4PQ9DKhu73RhrAJoLp4NSgvgZpxCwBbjO94uNoFBuoA6g46aQHDjlBjh0jlm6Ooxv0Bdma6TS
qwYX/TNQSidRWsCgIfUJw+Ew6hBbrXfjpvqkHFGz+HhXXnqb6HBgngI3O5ifl8qkw8yVoWAa2raO
a6Lw+8XYN2H2MJeurPV+TndT2GuuOEIYLoh9cbeGirywY9GkkuOZhorDuHRzjpjQKh1hH+MPnlrc
j9HDygoXFnTkRtJta3iJGAAly9kbkQHvzEsVWl4eJoiK23KrDCF7IveSmth8Hq8KEN99XzEqT/PJ
vQSjNrI1mDRB7nMuMNM1lFURx7JK5poPksy+DKowgepr/3W8wy3voxyxgbLGSmvsfLGQ0KZ4j6Yk
oD6DTU4DqRS7xbZEDWGkXy19jTxpuUHlyjDKAPEctOAQPS0fZz4zrR0VA3sCcYtcVrpnWwti3QDr
7td2x/LuPbMm13sStShMt2oV8Ci3emFHAs4T3cehx1y89RK55DP7H0RKZzYX0SFklUZAaWCT/dK1
UQVoyqFTBScTXZvrvOGyzbPYLO8e6aINlFbmWEfi7ZHaG/NBMvcMtwS49cJtCtfcs2voY61GhIsL
6dcykcfDj4LPdylUVcoWdDRBzbKLaxetolTPMSG9XTkIi7BTWrHlRkEVAjG+thRi6ZusGJ2KEDxM
EZhhGeR3kg95Cq3Q+i5D7I/tXdj/iDXBIYVsQsOFu7ic4rxMgE3WiJtZn43oqi5XgsGLv9/GKDkC
W0yuL0n/rYF1tEIYCqKtzO2cW97sPl7AG03IYjM4NpqWGEci0FR800E+2fFmIxSksuCNVffRRlIc
1V5zIPtiq27XmG8WKBFoa1lIP05syf7kia2xBXhXNIIgJ0B272mB0bqzq1zHGx5Cj/fa3qa26+xW
r/ELTxF20UmFa0YDdllHEp1pNSXvCXwICbvHfmPdTl8Nf8Q93oGfkH931ibsFqMhv5YqicXAZwfu
KGtxqJU8QvOu4QSDbmgF5kgYtpjHD8yA7LvC1X9KgQ9z7V1eOGIyrkapTIp/GkvkwETH2mqdmmAm
c/LiQ+Wjrg8lmityx4+aj2F1hJ6xW9O13PLS8z2xu+QiN/BaS22CXYgfjV+KW+KreLFP7EDulMTj
j+xO8X87VnrbTadWF5mEYohCayEU56obXh2MvREkN82W8CMEbMHNskZhcukmQtii4hA6JsLQ5Vlv
q5qOSl7KXWRv0LvFCHvkV9tyV0FCdk2y6sK5ROnVUcHlgCqcfXYuwQ01a1ka4+SzUErWIk/xWRQM
geSbXFvb2QsEskkOCWjwYUC7LH0zoKosZx0HaZv6LSnQnFlzy2dXDjU0gp46wlfAIABFe3/y8ynh
dll33O3Cajf7w02HgRjiRT/0b4WLAzE8t5CN49xTk3DFwS3XBvAkKsnwbQZK3LaqL1x02deGOZZT
g5AaPJr1xhh9vlGuo217hBKkpfgc6iDBWv3j7ZGd+lWYtUEFgMKt/AOowd+veJ4HisGYQpqNNtGd
9tn+TJ/kpHvmTZ7MXsYt9ehmOuZ+5b2M3gRKi/v6h7VlECKvvLX0fukaZMxNJDQFYbeNz7Z4ChhB
ImVNQR9do6+jGL4RpW49rY72y1/zftUwQzDci16CaaNE8n7VQLHlQmtgRkZr1S13Cx/6l0cpszx8
giaI9/HLfbudPrC39Dxda6Zm1L7ZkzcKl/IjQ9Bf5wgSHTlh1QVWqG7byCs2kdem4bRdu13Onyx8
LQZEZbMEuZuxcENgQ+zFNGCgl2uGW3Q0tIp8a2PG4uOlvh2R90tFXINUG7PDOhB2S/czzAabYrup
caPokD8kh/yq3WBExfFkqFjtsY+gdE7RUVi7Vs5PEMppclYJ4kOaCnKZ9y+VUTCtgysTK0Q1SvfB
796C2H2bQuEdimN+s1Hb0V0TU71g1IZV5BUO+j90mShqQGg3gw2BXEZux/pJUVZz7UsWbASKiN/w
+s5qeW0lO8KpU7npz/6ntSdu5act2Gdd5ZP1pfZBXnmzfmmdHxAEqFSXWELkoSgqvH+WLeBJIlXt
CuQu/U8z5CAkmRkGRkHwuAVZ5u38dWXbLD0v3O6pwaXUEvobk54CyuWitMWfx8f8W/RD+9GUbnqE
KkhQhknuFq86mAifViyvLHXJMlAlM1irZizV2AzIpbIwveKZa2DPSF1L+34VhHxmEC5e6l0QR9Li
2cuYq5lByFUbM7ZMyI72Pt+jxk4Rcg3BdCxvxHZYYwxY9hIAo4NBYP3A9SLr+suBJ3nlaBC2rP4m
wYDIVIKuhWeAFdrct6GyU+9XnqmMkN85AeinoSxs2PDh+N8ykjXnNEM/CNO+PLCQCm9RsQGBAqG+
lFFe5wZalhWwvnfmFuWoKtOcGHD80p0rAGL6TAmYNiOUG15qs3AVdDT+P9e3OB55l1RmLQ3SG8cF
hnwzb7utFEIdP63fiWfZPhiMMfKJxEDibc2zw1jVaWOPkw7Co8I3U5/FgaTYjrdoV26sXQtXIE2z
VS3sM88Du2g8AZUPlnob5b73TmDo1EhkeoszCNEMu74b5pVWyIWNCQvo9qCOKLtOy0upaVDpj0El
6LaBdfe3m1F3rS9PfIa62mq0KjfC+3353p7ctyeZHQZY1TTrYE/sbW8IZwh8FzjxlIJUUISTn9xD
XBzj8PywloGvLnVxO9FmNCbbGeSRkJQilQ9uFgcVG9tF1/+g3K5dh2tLlS/3ZKnAYQFDIGAvx3zO
jMrpoJdeo6GNV/50pk0Wk5Ua21kuKbepBd4GW4UmH+7ExQrLfJrmIYNFybAqGZ7T3peSvS/GC/Cw
mznzf5MuCQEGOGYQyiAbkC2Es6K7U2edqSroDBrgTgWeETokktkNMq0vUECWxD7S3awFzWcpFsyC
lMaAuIPcvGfNIU1P6noaZhShoCUDEl4v3ls7wyUYkl8/hRd2DtIqFKLRzEPNHW2g92/SGmPQJyky
+wgt6kulFQU3McR7JLUbFMdXyRvO7mJZXzkxuHCnRmryQVQ9ZhzJjWExd0TUGM83drE2X34eLC4s
LfwoqRW91RtYGsL6WqFbvD5EGgxjXlv2s3KtsEE4zEKBbOS3PbjMImWy58iy7TJMzU1EbrmOhzrt
e7Qu8wCdbllAVTYINUCf+rhiT4bX7z3Pe3uL4zhZaNJEJuzJjINfky07WO4UKnt1q6zQEFy4L97b
WvjtSMyFwwy5YV5iqMg0eKiQYHBLJRwC2ZdV3eKKT/7KCs8SDDxOSEyhFGADVOXoiwQDc6C60oyA
ssdQ6H7GhGzyJmyXejkmPWsUipHhHLIruvZkL+3WU7sLn94r6EY1M+yWk2vficDwCr/eIA5vtvlR
30ywO3+qNmt66xePJWaTMQSDFo0O9p33xzKZsh6DwahEZztaQM6yQB+j2Y57587ZyKL/WvHjgtdB
ZfDfBpfS2iVgs6wjMAjlCbnMBm2wKMwZFBHrMA3NtRd6Hqe+t7d4oYyUo9FQ2GsD6P+ArXPr3GNo
LsikhIlkzVyNjM/jOPA/6ADRWQD5obm4sNjPMXWyyM7hDjAZ1O2QPm4Z9xxPKh2X6JxCVVbf5L6y
W6PJvXB5vTe93EWW1phD7eS4vOYw+Yqe5pUAPAoyXW8ax4dqo93/9oGxIU6BZBkNKVTNncVqddo2
pkRsycTDh1q1C6WuTQO0ixoW29R3dv5asnpWrUOn4Z3JxSrn0tQBssI8Czi/0XzDFb1vtlJpttms
VnnPt897W4twANJEzlgMWB6YonYKKizKtaRAjV7QHwYf6era5Gd/72FhD1VlANIQC5xVsvKkNpSk
ATBaUkUbn2QhUnuRkg7qtn9avT8uru7EmvRKJ+EVMGuMsBbWpJwFewSNGNhPZTsMtARoYK7ZO4/m
5OIAcUVwhdr52XU1aMCgN3hxBoPcDDHhfbYkKdpj3qCG3acZfcKAjXM/KJq2Rg108cGiMGpLWmdi
LIP0GrM486wIDEGBWQlobfgdCPoIwPvcbrP+Is/vESz1xNxij0YKHTANBHMF26rjVje/mGsQLOma
l1tFRxsMk7LahTZ0XNQlsgAQwcutoiN1E+FbWWO3csIlO/mZHRxtHRK5iBaX5eRSizBsbWL8ozrK
NFFe+pDEDrV/Wlb/ixr/Ax3Fk4d+hhq/ei6e+/QdbFz+wN+wcd3800FRG41/E3O3GFvEIf570lHX
MLEIT4HcAbVK1IERjv0z6QhIOaJ6MB5RQyK/4En+GziuEPonug4munQEFxSmMshvIcff7w9TDutK
8RR0uQ0MVL7B2k+dSOMMc5RXKHoB4Ar+X5CQ1FqQT3r7TQEp0td2FBTkCNVEwb1U29/tVqVxKAq9
LIKTh3b795Y8hX4ugpm3T6LJ0U80HjAXjTrxe3eWphO3yo6gQiRM/Wi1fYF+xxyJ+4mVxY+irPL7
PjZ7sL5kdXNX9DV/AMBYx6hIhZnJsh6GhzJp25UDRBetWLw6+ZjRIwfJGobaHXURypZRlqHBNCMg
H22aeWh6lfPRMAuQa4i5fAJBKAfVw9CN28Q2WAgRtGrf2oLdicwpMT+nqQfCOIgNKNBrg6XzMM27
fg+lsP/L3nntWI6rWfpVBnM9LEiiKHO7pe1deHcjRGRkUoYiKUNK4jv1U8yLzdqn6phq9Gn0uRhg
GpgC6qKiMjKMJOo3a30rWt9mn3sdwg3CPZhBQN8ARWlRugclPFVrFbhqbziMOdDvV7nvi8lkJYeH
Z1UnarwuHihsFV7uZ7Bm4OuGXXpbeo4/wi9VIGqtAmgcQkz5PBZsfpwaUh0AN0Ks3VTFZtUqEA40
3EW58Ak61gDMNVwfSA3wsy6KXGo6hBkYEMEG2EW594ahfPd4BCTb2M5HF3XxDigwuqcVDrKs9tqq
yyJaxqe2un0UqEkUpEXVwbCVNjEweGoxHxNYMXDWB4X34HtFgrCnyQc3QpPbSKRe3JvhFmsdFZpj
mDbz0Qa+3KJNMvtewT0UNlV0Etg6wpzP5g+vK6atw1Ny37EuPunF8FVSeojJFK48WacCse9tGW2m
AR4nFsj4VaKzXAErY4EpcsAdsqmXj0pHHTjHUyq+PTf6cEfVwZ1iva/v6Dx02MEhQnaQ514qgiop
nmyTebDIFRhmKGYwGS50OdCr7W+LLCi4K/bDQXPhdWvjVWkxAc1SJeE+LZAk8eHVMgK3JlliwFm8
aAjlNfZ1273j8euRvJL2HXZQYOa4ArKTRk4iNyMtmiPG/x3GiQCRjPQcRktcX6hrLYPJfi6xr1Zj
265Hv5iW1XyDrLxyD6bLrJc1HBdDbe10ZLXDJ6+inndpNkXTwK8w6w59NuK+xs7fwMOxKQE94Zkh
VfSgO82LdNUwRi5hOVGaMe5PZabnGWgg4Im+Q19W92Myjfq99DAcXBLtvSE8XT17KkawLvQg5aad
m/4XK4sJIoLId7gWWqCAmIBAMFlnib5wuNeAxJiAKEmDGdv4moI1t2JtTH8FfRwexBRxvmpLkeay
AzEoHKLxu0jhpl6NViKRDDNE/UZpE2OZRolYY9fo+yvHZXjpvBmiem+AwwOKWYwzVknMkx1enEHe
Jk2awxYstgjLtd8cD91bAzNgsVvmGI8doE7zofYWGK0aW8PkPTOv+Vl6Q/qs5nSc1tHsw+7oZq8F
r2kcex/P0jQJWLGXwZFV0lpZXQdZ2M0Qj0O8EmE4852dANKAvGdx31VBI1i9mnoN1x9/diIqNlFL
ml+EFhhmzbr3gK8ZgOaMavLC47LLBhN0l3ZJutxpOC7jsMNWRsXDWmCusBMpE/s5Ks2wCtvUrWmT
JgZT6DDYs7JOT4MK9T38dvEFW6X+GsQ83FsdV/e29sl+DHEl3KBTh11r3J071yy7VNnxVbBK2FUJ
b8q2nBxbR2ETYe/u1+7imwJR4GVt9rUKUpUncHrkaaD1oYSTF3bKefFyoPyWTdGG9WYWI873mDgo
/+pIJQeJU/Zxqqj8Ucmg/4aalH/VoL8c9Qwz8brmDqgkTIgDbAyEg/qFdpVeQFJalj4PFcVR1yeu
WCdVpO8WzmDKBNupzDG2d19NTRCtubTDh67bHlhfIIHyailksMK2sH5veh7k4EqB+SQ51/s5cd4z
VIIuN4H0dkMY9Ftv6ijQ2S3IyzKlAApVVSq6a6ta7GpKv9A4iVv9o51N8hbXAlTaMaCOZ4QvwQOp
bDWBRF+NLncRa+CoT5vmOsYeQIrgUMwAAfNlMnk7xzMYXEkLnjpiddzdEHbxpe/EzTy4xAIn6kJh
BDeN0PFKBim4PlbAnEsd1YeUuWTTOs/eBbEpfsacQeSv+bRkFSKKDYDcpKty2Wtvy8HpyOcgFeOl
aNpxp/lg33uAfL9bKot9D2fqFZMHfZf2xO7dIpCKXi16wgAXhpQY3tcgA+qIvszjGG4Tn/UwunPo
ZvDkozgfdfNUVf14ZLorfgqrkW3e4f2frPECKNocGwUGBX3STi9eD+pZBpM9snuquWvfljRy425O
BrNByqX/0qT4MlXZtIeGcfJj4UuSMVlUOKBl9auckaFRBnNxCLt+vqZxUV0qTgApcoW7Lgmb4Coa
O/yGYxJEPzSrk4wTGPszNlPoxKqevMLvROR6bhs9Z2Popn6FvG7cmW1XaJmnNw3gSrdcYqFMSD3h
VdjHQLd0NbqvUfeCAhsvmw43RltsF+kUPDJL7fF7VfnUQUekwI/wZe/2eIKlWY0R0OG474Wu8gZe
sGrVhIN3mIvEnPnYjPdJNyfzbgmGdlMvFc6Sxm/aX7A0mZdiQB23ij04qMZODWHu8cah7dMUEfZV
iBcTGdlwbobGf3FsAdMXpcIvitfcw5J4/KtBsbpLAOqx61FEnkMmD+8P2N5h4zAWjbeapyi+xDRq
jyly3vSNL4Utdg3kgc74PDRY9w5Dmq7iLtY4wTW+fF4YI7eLVTR+4VOLKBdX0HLtszp02yRd2rsR
JcNL2i/RMxAtCM7Aweq3eekvplwH+AH7DF9xXA+khPZBULMFoEBksqTLLvJamOrndlqKTAkfgDjS
gylVVkL3h84v4jvA7f2nQdm1pZPZwtDr5xLV7OM4qWbXkgSiNX8A4Q0kqW66wivt1esl7cd6RboJ
N0aSiuXSoVD6AlJMP06haLYa0EcJZzuWYUj5kOG2Y6bLQ7YUj97IOtSmzBQn4aXLK5YctcxidOPp
auFCZ2RK1VM7jLew267tEaOwIFMutPhDdSI/2KTar24R7oOi8Nr5AWkfh8oEYU71WG5s1U4nsWh3
iAcY2QCaE8+q9tNt7OkC7z6Fxw4XCTUkAxHrg4OK95PoRezN0uBJDyI970TXkCdrIhtkQJ3U+wD0
1BffL+GLdlUcvbtgTp9bmFsudKzrg5mLOm/GFmi1Ri85XeZwK9gSwHgvohpkkBb1IqliRKuj3ARS
oy7vWayLZzN6yXe6EPXY+CLcJGXDH9NY+TSLBjx9HMa8nMA+uQW3DXZR2HXajVB0OCNVG7rTUQGP
V9WSPBNE1PPD2Orwwpcx4QinW8RL2Ee3VEVSAXHsJwhXrLxox3kApEo8JmeJ9qnH+7V085fslvTC
kIG4nmMf0/q0nIusBbnsbRosPRR66n62LjGPGs0QTiEJlXZWJp59mGXcXcgwxm4F97j75HFEjkjM
88dMgqe2IwWfj5UFEQWr3GmT2sUTWdvh1beKZtTA8JRAUYJ1BbbL3YzUg9Kws/OWeD3MAez0Cw6L
Y9NVPQLTFWAYq6Bsk9epn8pLP5f1Hp3jslUzvO14qLsr2g1+Tr0CDxWDliNjILrsijYu9i1moVtw
ory1J3HwFEsY/GDWC3Fg1smFx32VU0u95yWEh23Vo7DEmTcW0d1IvD5veS+vBbg226AT8F2qKmzv
USuSM/WIzbRI2EXDfVMA7yzdA5iBCE2htS5/UmOGO0VYuym8Xl/1qIAqRy90BBMyfsdoJtogXFTt
Wyju9wzF4ZPgzkOnZPQZjJzhEsHo+aSo5vs6KcM7E5WEAqqeCKS/+L3C660zj4ma4N0IlnEHEuTM
1qEhHdTVpK+2KlHl3m+QswxDELIXgM5Jh8wvkvEsa9AHWoGCa+XZOdJgtkfzC14ueufBQXUkNpjk
ijTCPGF4FR5HEzWvIQaQd36BJCZnvOHSxzefa+t05LKEdkG7AsKEgKhJ8INWOBJnPNYkOQdFHRx1
MFa3ribgOOPM/JPYwfwwYsCuQ1mYqePO9W8JpyE0j7Vs9kk8ROuKhe3ZmQArct4gG7U3wYsZx3QH
25E79TgyX4vFmn1V+9F3DFjnOUQBlPF4ibb+FMGx7Rl2KWWsrrCZ3uKXb8x4hYzoTV0uzRYgg+bg
WFfeQ2JRkFUJdsg69pYg8wZorODkdJ9NU4UEbGsn82KpzA/rerGTfRIdIyDg3zTgQa98SW1mZzau
LaugP/c8dml0VB+DGGd43PHmD23RvzQ2+m+HvsJYBnOcfw4S2A/i838cjfwcyqr/02To98/8fTYE
nsBvN/M/NM/ezRd2W1f9PhuCOwRQAeyx8HaB+5aGf58NheFvDMtmClw5jLKY3WPU9AdTIKS/3Txz
fgKlBkhvKahaf0Ud/DF/+Z1M9h8zsDBR+vPoEDLXG/k2xWAIFqsASuk/D2Q6BRYC8ev+mdn6gfZ7
L2VvYyCTbcljH1MY8SNi9RdJ0QemSbACT6fMF2TGZc6TsH9MN5JoeS8SzBXCOn0cSqCuQrLAzmDk
QRbjwUfBsAsYPDdhAle4DJMV+KKPIAu5Da/tJxPpB76Ml1twX5wPuzORCIoC8ShPrXfkZXdCgbQH
RkzgzeJeQjoH6wLE14z43d6kXmb60eygQkC+gr/8aFu+bJdhfPb7xubpjYbqQ4UoBqmzBLrenJoV
5QuHZ93cE95mjkRtJmST4nv+aAqgq/gQ3i9JrVGuNp+3f3Ukj5MEixjDEpBs0YW1Q+XAxklRePFL
i4YR/6HLfDZMY0ZS5ol4lT4dtkC0NBtvaE+24Mtq6rVdTY44/EVgDNTdQ1WrJ5l+l+iuM6fKoxs6
oA30K9bmG69JP6X7kXL50aHuWZmkP5IyUgeLv0XHTuziRHz5C71P3DsfavDsSzRnxaF1YGDEcCGB
03xKC+8lLDu7IigzE+XeO+e+KjiekYj0aFJxIl4yrFhfeWtTIgBwdt7KEvURuyC9gYXOVo34povw
G6MZtgpMAuijbqAvScJ7emuLhi50K0z11tio/QqSAoVG6TJvxNuoDu1qkOqbtJ3KK9Z8YUIpM1Yg
A6lUiDC251kPYKxUiI5OgurahuQowdnD3Kf+Klqe+9X0iS/2VaH9RPXr74Tmu7iPH2IbwdXcxDs5
3PuqoesghDfQG9GQT6xeY3hTZP5U2X1POVT+/qasrL9rnfMzieVUFov6lyi9F12jdO7vogVFlBeq
OxvaF+XUFw/qMDduecVkqs3bFHdfZxVU2lELqlRSbW0KkWfT4V6L5jvdfXgjPgDg08ccAF0RlOd2
hF7Ka3+QHoS3/q0Gge8v/3+wbA1C2H5a+ke58GPhRr0OJD67HINvbh+WF0PQd1FLfviVr3I29w9W
+LihxrM3ggWbDsnO6fLb+OTYgEHHppeWhwIzsegJlLdvEmErPvTigwR6XMkBEkAgCsgGncZlIsRb
Dx7Pl5H1GbYT3ywSbiNJ+FKFKEfShUaZ7vbKzHg/9CBic5lc4oHuGlEgt6oCmCDqm28Ptx0o9HCe
Wdh1OaYIXN8ZR1rEYKtTRJaXYH4AnC7N+qb+VYTk0Cy4IxlhjyS6pmkDVzFCcl2/vLWeumtSH41Y
8C4CALAiUUa4QOVuCsKveSlYHoGHtLP8RtD94v4BaBH/VIig3ukXf7Yqh+jBrrw5voLJcF8ZIsH4
H84IQAMrKOZD3mnwegOdomMLcCU5VZg/hXzYMrQJmBXReB0v3p6wEJhnLNl53B16Fs/HYdIfddPW
20hOy87r6HH2U7MOhx5v5nrIK2fe9MS2QWWgXE3pDs34XiHZXkOPhjT0dINxTT4nvMxRdIc55hwf
Q4ELr5DvFnvPtJaPA35BdTe8Sa+9q8Ll4mBzl9KuAT6ZwEQSJ6PKOquD9gtjwAeAqdGlFq9pYL/D
8IYNCQHWwFtkL4bEW3UBilOJb052btPAwuCVSJmJRPUVS35sS3Ioe/0Iqtc7KWmezm7lL+Mzr+w9
etvvQLEnP/bvC8W/nXevlEBp2qpm0yTdXdPXa61jDGXQHcLTCSBZj9jQNnhUXjvkKmAY+VKzGxRG
mUS6ZSPcbWUoT1LcJoR9gYq6jyFkCCp18DZFQxCT7mAI9c0q6NkOVBKeUy4f0Vajv2rXSR3s4wGS
g8W/X8LmnVNMuay5+hZ/X4h5WVLJX0yD+u1uMaaRsNswaO1KDbPNGAE7rgIGkMo9jfGcFC3BqYdu
Pk/b6Qym4TUZMCSOtJcTLtUujsZr5+xD1YkIuGx/G8zhnKWmeDPQRGSFQoINcfW21DUOxD7nFT6K
0SDGYJ2s0RqmwI4s4SMkOOMmQrcJEEx7N3f1yaU4VGd2u/+TPkEgj0XUCiYNK1ECRx6OPqATuYkB
iuaix/GDX2Rnp3b7jhMB4xKwTFMMoTMNUMe6jXHkVrU49Zg/KMwq8ZZKGFRp0Zi3J583X0PBvwGQ
xAzUkzgH6HAleKgQafZWzPKuwaE38QlTg2hPw3uO81h7xbAthvpjTqH47gRYaWPM8APpDieYuhj6
UHg/F1ZUmcANmhWk+lUk4TYt2D4u9QlIm1xq94qAlf1aU15fHdrAGHUDbUBWB1k8DDuzqnr5gIkZ
Bv0AcqzKB5OIIQ84vvnbGwjUO8TkEfciIIsSQNPkYeqdvRb03GCOt7hsQCAmuASymNEyVtuSBW7l
gbeNodsZQ++7UgeYoLRhPkZ4QVpcgUzU6IFCvqyLAadv2BXJKmhbaC16gD3XQwr45lSPcotUH5YX
+l1G4wveDAiJCfq3JuFfXqM+kBHmWZHHhXeP3xTP0YrXa7+tdr3GL7yJorykeFNRfFrYoD5oQgVj
btTj8o4eQgDidwWqVJZUaEWKJkXfkoCEkygv1wsDZlAXryORYNjNbbtNvN6HEG480mpk6848Y3bc
gT6TQpIr8e03OMwx9AeTj8K6gvkdfsgewb0iZlgdEbr3qietIoNApI6uxG7EwoRG/ZAvAWYWOIvR
ZAd43rjbgM9fW47L6Q6s86FgWOIfno+7C2sAuU7JdCLJAiRD2Ph4lUa/WGh+5yP/S33Bfw2c+0//
1O1r/Y22+/8INPcmQ//nfQNWyf/73/7UL9z+/O/dQvgban2YzxBbDLkX7CV/6xaIH/wGj36APR9E
2lEMhebfVskB+83DPwBPRCDuQhKLz/orgswD0SyGmBPFOfLiEyw2/4V24Xe/8N+VBjcyGr6zm3AK
DCmEFdzwwP+4SU4w6uEGFMBwmD22M0AvEvD2alHcdTFCeh+KVLfeQxyVDuYY0kbqu+05l/vKIk/h
ns46iM8Wu99+75gJ5o9K1jK9n1IQrHKUbLAmQB9idhXQ9+mht0094TbFgiybrCr8I0WNjCwYSsoB
L4Fw6UCInHUKinfS+az5TqY5Al5wHKPKg0qfJ32zURx4vVeGPIMuV2LgxZG7qvMeCiOcQohG73Cm
pHUTPY11CYBp3BUvE2JTtuNQyA1iBb8QzTAUeImrpbnU2Pksv2LIOuGTW/gkp91Mg5pi5KZhG15P
Lq6x+CoomcON0HrkR1hc/OEjJEif2jrPafI2J6XFlgvFnVvOqjNYpa4C3VL/HZBq1b3RNlQp2P5I
zn5eIo/bSxu2pjmZQop+Oy8h5XfYZ83+ttBhTV8NmWJHs/ZGfn9xoh6LXYwjnH61OmjCXcs42tiy
MemCWoJFeMVMnQyOTQkW6EcM+tryaBP8rmH3KSKcKH0Hn8OSyZinVbWqDBP+z7FzN4TY0g9pfxFz
693WKlrcYrw9H1PFcUtdDJUtXr6+a+huiFWtHbaYdePtgXOsgh8RIKAdv1EmSbd38P54V0fDZkLq
MQbuY7RKaNm7le2tknY7JGmhFD44jgqjdxlruTIuKOJ+gxqgSfLYWOmta0RVcdiWm2EanyzQAd4F
OCHw2FakH5LmmxqMm9CkeGklLh5dVCo3Ca1Mv0knDdExq4yfWoDkaM0XdwL0BzcyXoJARaLKaRqc
5QxxCOrO64IagTcjC8rDxKLKPSEKp6Ff89il04ChcTN7dgXsl+zvAILr5JUo7urXoo+pvO9oWgMS
iWSMZO8j6gpLzxEG5eaRBZPVD2ZM+3iDcW8BILFL04mevQqL/1OENATwP4cAprprX5FpvsQJkkOQ
FCIj+6vhASUng6gBdFd4MVNT+RYrKAOhRY+qPlKQj25lSULfhKDrTFXE30zCe5/flaaMxHACr2wQ
C88oWNSFn6wGJD6N09UGEqBSSNtBKKJe3jHbl94jlq3B4M37RQCGuQZMuV728Dcu/AsKlKj45L4C
bz1XkBsCS6Eit59qF+EdPjUzlFxjojdTnPYmRC+O1LlPzMvh5A/AUVYIpDAmHQ4gEIfTPRYHuEHy
KSzaLlsGnkx0pWfU//hhFk3XqCiT+KcgiRg3fQeK9qPfYgYAj4OjpQfwm1PpVgis+37xOOnSNxTk
nfhlMdkm13jhjdlgbyLaM5Y0QXOHNBJCg6zXlR9A/9KN7AwMNDdXRFzFybOpraBPoZ1BfFsBmthj
X1QnmpznEljmR0IUbpZktpE4Ia1n8r6RAqbCFLKBprYHEcDYkkcFjqAz5nPUrn1P+PUZiyifbGlB
PJx7SKOsjnKKNEb81vomd14LPDUkBUG7TDlTFd9KMBx3zsla24wQpIA8SEwvwtdgRKP2mgx+lVz9
Ebjf106VUwJ2NppiueqwZl5OOO88W+0KTUybMdv69sGfQC29xC2SbfdNzcbhDBxMk17HKDb9Jypx
zMjhO5RY4sQjevNzQAaHemJKCKbVDM/iXQsHmrjry6GF9KKeBs3vy8HY+BsyD1s8J6VKYctMZ5Zs
vMAF0a6pRRLmMKaJcc0FAaBStv7UXPCALO0eoU92Ql2CegjUD0oVf2MetBtbVk/1DClibJa7GHtS
DH0ruG4v6GSm5sN3Q4zulFdMDVeL5VuFEg+Q672M+5rkEBIE7DpHolWZlZNh2+F26c0k+MFRKjk+
PNTJTW1hO3YActeNR+GGpc4Iozq+LkXM+U5jxY9je8TCYz4glaf6A1L1f6Ee+u82TUUY3n9WE2XV
UKv++1P+Gc36l8/6m8buFo50w/WBN5PCxPnXOSoNf4Na1WMQBUDaBl89VJh/aOwgv2MMChh0vxGs
O5Thf/1RGFH/N8AofEh4UVHdSK//ksLud9Pv3wsjWGawUEJhhLDEm5gPSLw/F0ZRY6kuq8RmoyrI
l5IRffPmstwwJdzRmbJQ+7Sh7s7zrDx4/Vy9BlOLG2uuxc+CJME2TocC+5p2pidAMtuDGqhERg3y
wc5FN0VPBYAS1wDSOTAsMKzESAo12orZEaM4JRdLsxQn9KsNuvjYxyxaUalunNPpsaP4I6WJHwCm
QJK2JfBJ0P4NjFdkSaWATXcLUEVQdI022k/dtK3tePDq9H6eqgt4nR/hxH6GrP7se3lQAI9XIgEg
ssYSO94UyjywQtw7PT31E/9FLMDNjm07aPg8DVNtAKGK35+cFc9xIJ+UB5SOLa4QaV16UN4QLXYT
E6xdk54j5b9JVh1sSs9NmVx8EJZXYMZ+JHEEW3K1vPnMPadLj6g0Vn+Mc/fAxvY1StwJnOQjzpv3
RrnXaRD7wh+3Gsj7CRI5P2IHT/t3CbrcWiyIYuCQBkmJgXDj+BMn5qcFEZpDvga5XPFch/E33FF3
U08waQoBcZbLs78kz8WYbPDsHwGQr1ZBFS3YnYguj2O5IWCQpwHEZqNaNqEbDkFdZqSMt5rX91A0
rkk1/LR8+sQr9TaU3hAMeOoSEWczwTwXodQCjVzA8xaMFFcj0Q0ywRUaxRyjjscksu8iGfYhlvTI
K+SQqSCUog42fO4e2WThPRVk0xO3EZJ8VSWHzt+RO5B4tgBn7JHXspOluhuCFKlR5l5W8zGWwNCH
7A20s4+BmX2g1BlWs0OxjO/QYxwHVm2AP31EtDS6bNl8EuN/9rw6yXZ4qwTx95akSM6ChiXzBZrS
ZMZcjusXi2nsCj7SAHFr9WeFxWUxwKjC0l3S+o/gx35HBbvjJt07iWsRyOonV/49ndJD2ID3qzBB
AfT95ziog4waXGX5VGgsFIbmiokE5ET8xkCM3E3qAatxH/EXlkiorvSpYfoHjUmdYby2DeLwEdlq
+6VmYZZ2/Hscy2s9sAc5YGo1jZtUSPy47b6f5Rtqmns3QrcG7vszCemeNNNnlVThqrTyjcn5tmh8
iijkdHwQW4QTvBSdvSBe+hW93A+BLQdKHNdksQo+0eBdJE8QPCCDAUuOOcHOABPftOxDQNYmzJLs
8h5X5ameylMEcDjGX9HzWA/zKq4ly6aUQE5a3IPRDBk8Ohb4xmECLA1yPu38WNT00gJcD5T4RvpY
AjvY2gLg65naW4+/6EE9VjOI61YvKkcxUz6pyetWqcLdOhV9uQ2K1q6bIG3Wvm9+TijTnOCnOkru
JNQhGW5etvPnjt2bAqlFWF6V25Twn9x65mfRQhaAvJ+8j+Kd7Zp601j+Psf6x7h089GIaDjjbkZG
XlD2jyIKyRYO/wB5V+kw3o8Bcde+RqKE7wSCOcp2K6duvsMUF3miAuKKRrfuwCE0hRBPPo3IiNvW
i3quB77BdGc7+505IsW62xgzKGg76LovEePdcGRdsNREeQIZyDYsundsis4IJOgzhSkOhF4mo1M7
QcRJkcKULue+9z9cFL+mpcHEFUqiRx2kJ2zcezzdBUpUk+zrsvgxzN3FBup7svaHM/QJMWdHiW4p
KzjQFtK71ib5hd3TB1asxSf0mRLtKvbcxcAesXv9ViLAwgEqsFzhJbXue2QRzihcs0XhiO4H2EkN
e+yKESyYVhanboDVukqDex+T1nXXa1TAeIltmoCOm2VEsqfPxKVsqm1fy3fE+WXLoovMBsi6CIMC
27MugeCMYvAWIRkRPzC/QjsVQqcSe1mqywt0Jy+SNhfDzM5KcYaCdEfD8bsFBDQ3TGXxhMw/CTp1
RiE+OEwlSeDOnuymqVosKnTUntDP+isIO3dBhyA9qrEqIKmAKpnPKzp1kEGL4YJBLoZyg3nvTe/W
2CI1ORNFD0ERfm2Q0/cnCHLOFbU9VoNRcrAJPhEie37qDeSUg8RYN4avKcPOQ/6COzXeLDjfMmYG
xG1OIszqybuN/9wbVLNbn1nkgFiu11E9+BdZsOYEO3hwNKBKHxxUepvaXzDeQ9eFtCrTrdUI02nZ
8eeubQiuRVBtbOk2laglZN3imaXEYerbHlo9vCTaBTuvhGKhcBJNWRj+iqyDMDApLDYOmDoKnBnZ
4upfHWIQVhNRYuU15L6RBV8TlhyCSsDiXhZ91mDktjZ18i2hWhiUBz9xiqwLUJCSjNbmOWImOSLg
ZOxwYb34QSfDfFala3/Oyi6vY99F2TR0/sbAVL/lo/eQilteo3Dtnuv2e8HCc9PTFGbBIlq2YIan
z+i2cc3KxqOInZghRATS3X7MvSB3ZUdf54hOa0Fwxv6vVsF4SSydUSrEj8SO+8XDhU+gOlt1xCAG
KMqb285p1gt2eHWfGxQfGGVmQSW3fykF/39V/D9RefxnVTEmhd+V/Rz+NCy8fcrvJXFMfwPYAzyD
W2GLXuevBXEM0wn2+hAPwHmCGd0t8vaPghi2EmRr3eaAOLORYnALOPijICbeb3iQQP9NGfCyDNhO
GFL+hVmh/2fTCZ5RoOXw5fGtgHgNBMm/GxUOpeuQ3FNBD5yAO6Tu5WByox5rjRVhAZm2wpOBAEZh
Nv/wO/qPPCa3v/gfSvG/fGFA3+B3vGEIgfH7cyn+f0g7sx2pkWhdP5Elz8NtpnOsLAqKggJuLGga
z/Pspz9fVB+dTTq904IjtUotcREZ4YgVK9b6hyxGmD5DVMJt9S/OEOxkOb0YgbGJHR/XwojesuTi
8LvFhGlLwY92DAEVv9ZxkF2j8Q9UHld+0dJSUDBFhxG5IFGgnf0imadvVYNo4OtsJhXImWNup0AD
IIE4Si+5amps6yE4p+/vj6wujoxSIqJfpob08ewj4PhbF/rEWqj0s2L13KbWEU+gHfJ035OelFb6
Bar3UfH1R9/qdpBLziZWt23RgIHyvwBaexyTcSsXbjO4iCOscH95f918Krg0MmxKG9VUe/bzJM3p
MvSvZdfGp3T4qMmDm4bqI2ZQWK5kF7gJu8n5v9YnV259VySkpUUxZL6HicwRCk7iV/3GqSxijBuA
dclubA9bPOF3Tdft8vF9on/JK5DvDhh+g+7WsKZcsTKwKf79t4FNR3LCTu5o/HSUgtWipWXZPCXW
F9MQrbV22xfDO1m3XwYn2N3fCTeHAsAQi6yg9EtQQJzzemg1yjFjCrjLQj3aUnrjndrQ+Wm2dS7t
//+Gmu12symxOGsYquKyyP1wp8aj61USV2+/uT8UMe56/zArzowqCKvQYqzZl+wKGUJGGMjuAPM/
7gDBpbTCtGRN6UCgoK5CyvU49uzDYWKrOaHhy+6EBBZGntvIgDo9tQ8TgH9fHTZc4pAKqi2IEZqd
zsf707w5JmJ4yIM4eyKZDpP7+uOBAysGq8o4JgpAa2NrdhnvJLzWzAGWDDATRk/tVZVCwYC9mfVv
w85WN+hw7IWHR/DA9G3YSDxd0VeQDawhYOPIOj2LfKOTnBWhtW3XDouY1M3oGjrKFFQ0wG6zNTcj
TYIjyLf1rC9+EG8xIjg24/CuV6Udr/BdYZ49Kftup9+if32zOULDETbZJ4vjq1uJQBU8NGuM3rlg
N700PoWOYD/JqYq01vxXsR2LsGEn1PWPDpIJxi07S9KPdQn9NsbAZDjBeANHrQHomuIjhN1zi7Tv
lGAZaKTvO9t4jA5SqDyk2qf7u2T5t3GDgygEu2jM45oDsczvAm5c8aW0r2n+mvUgung8q62xDemf
GOicWPpWskGT6c0Wvx7eIFSJWLJQ0jej5e+mn5WqrgQfdWknQYJ1+FGgHVFevN7A0M0Gy9a4hkbg
fwNtPrgYh2767PM6yO32ATLRBe2LFzb1cz6Oj4D4VazzJCxgItP1UwOWRHbh43xSH8ame5qm5JL+
6V3El8WKQKj7IGiK0t71b7RLb+qzKaVjn0g7q25ounf7xvF3FZwCsUpWrD5q+lpuAMrzZpvrJGOK
QGCKBOx6WNCVUF0w5HT9yjnVA9dB6n3M+3YHBG5b5dlFdbqdXwfn1qpPSjm963p+huN9jtb29lKU
wQMG9WbDREzNEb/099upNzwDgu3Eg6E6Dl19CG3/2fSah9BW/gnD77G3wd7z88qmFfObH3O8KbmZ
EKjG+lVsnd9GTWUwIs4EYwqneeo2G63wXhyiasrN6Pm9K2gBvET2Qd08rQy9tCuha5MEYFnvwJC+
HrpLOpCvioOC2xR86VrQXuPLFAU7eyS6WM6pi4aNWZ/MEtA/v0AfvZVzoSz+AsWyccRBbxZn2+tf
UJqxjb0HsDs76x4su9nm6XjAjOhZpyRDBVUdHir6eWL0+Gl0pC8rK7C0+VCDhRuOG7oQrL8ePwmD
pEhtxp/G9Mgb77MKXLzJnc2QFzsrHd5hKfXkZb07wOzq8uKCudKmzKq1L7G0CSBC8vjA4gSX59nv
EPhUJcoiGR1W/6C1wdkgpFqTdLGV4Jnm2qVOkgu1ostQ+WtrAKj7ZgMSfIBVsPehYs8OYGHJvUGh
jaiZ29sS1pJHL1RHtgRysuDJOF4Fe6PdYWG5G5QHmDenCNTD/S+xdPYsUNgQjYhz2nwrwimsZDg/
k0tFcNen2MTaGM76CWTK8aDwS8Be62CE7o8qkr752eMpiG0dxx2tVuP688so31NqJFMrM28nclJV
RtIwTY7iLYIQ+kpiOBeMers8ETLDbArXF4i6s+0eREqgJpJGEkrHPqw3lZ4ereYhz7y9IdkvwJcB
sBwy5dhTm+d+u6i+8yLF+XutWPspSxmdjU4l+A3Y/zhgXE8904LayB1lcgcdrCnIvTB9XxfqI8jc
Z0o9TzKN9jZ+idvsgpvq6f66z2QQeBtz1yDm6qhcOPyVZ6NTpJGGhO44TFDbxRX4oJn6yU7/mVDM
B8H5j6/HF6+iUIUKgWxL38eo+yG1K1//9oVui0wG1JCMMqKOGMX1GkR21A6TgQC0VLqRmbpUT/dO
mbpxkwE4APFGqgnH5AAwdbOyAGKCs513NfTswFdxM9ZjSvraSABdGSfKg11gIkXvvddT7VGdjHOX
+RjD4m8x/Cia9qVBTbAItccKmgFohrUNsXACWQpVJsVWMB5/S2F+u4diW818mRL+fw+kITrXDuJw
lf6Y8ZnARXysU/PRdPyzFTfbLqxxAY7hDEt7bwR4YeC1OkUfqMZ/1Dve9v1qMr4QInXbophCF5QH
jzm7JyNAo1Nq8fvqEgVJyKFtk7hsJDd2gl+mvzO796Ha77129ZJYHNlmSLRB0dKfG3D5UJH9rMrY
rFXwbMbQWBuaalIN9tw807bceVaz/TVU9T/3N8lS1ij8M/ksOiIqtH2v96cahGaoY5rsSugkxNj1
VkG374t+7xvRdoiQJDSiDwb3NxZ+Wzzstn73VI/9ztejYyiLR/yvouzfSWrzAzflZ+0wtaDleRbc
/51LtzjmNlweMnriDv93/Tslp+fF23ojC7TRKhBMGfpecql8c+T4azxZ4aayGFwZX/o62+pWu1Vx
orz/Ixa2Ly1oS4iZ26q4Sq9/A0T+KU500iiYzS60g+MQQ/TPvKM3tkd7TAGSq+fMDtfS14UMxhBn
hmnLunpzcyuJaqYFRXAXDM5BRYND/l4r+jlxVApJOhCO8UCZcjuVKHND7R1wNrs/8aVYSklNpI8o
H3G1zGau1XXvYcXMIa38PYIyxz6NPzildKE9gHrLg6oH3CUYrJnaESr9ZRzCZ8lvV0K6upBG8PQi
c0bwCZX7OTJSzSclQFebC6VEwARQk6kYu0ih/dIFsJ/safxklVBr6KfFkf+91vxtYlkbpegebCX6
1vr+QanprYelWwRnKMc/payBm6ACMh9HOMflSsqxdBuLci9CQxbFUhS3rreMQXEW/1CZ7aL5H8Gw
XWrD2BkNSO2iN3+a8fgoTZ+iOKNZFQCJUxI4YdM21tMH+o+JZG5XPuTCnWDgCIkkEnUqHiGz3xMZ
cdgDxeMlgGFhX6GyaKZPSQzZoFNQVG+k8rvftg9Kpj0idwHdBS5FMKK7mPB6TfTHBgzpENZ/s8PZ
XToHnOvy5q7uo5Ino++TmqHgAVQNKH+o41xg2/tRImOB+71p+JGTX3zIEnokNAV9Of21sjoiF5vd
mJQb0IOllk7lfl4DinO5H0v6dm5QpsdSSy+2Vry3MufFRHIk+RhNOoBXqXvXOcX3KBbYr+kC4uSU
dP6XwViLeSJTm/8aFP6g9SFF7+BJfL13kjb06B5z+1hh9d7EWB3W9c+gsbaqn0ItTt0yl1eug6Uh
Nd7IophNtXg+ZFPbVh+r0wgmkGK5Jbuiapv2EofsoI8YahLgVtZ8IUkEhm2y7oCLhGPp9SyrwimA
jw5cQDDMg0DeKYNx9JvgUBe80/3qySulD74CbgfLXAhx/toRFVt+vszgwLFIBaUEFXRWtS1te1Ka
ih9QZ9Du4th/HUq0IsVrOZYulhEfdTP8kOtQrHVIT3l7gHu3lU3lw/D1/los3S+0hZAFFAXXm8OZ
54rajQNW6BjjFoXjljI9cAvcj/0OB/ZBtl2KSit32tv6zqdPwVN0aDl8N+8FNVRHKbG4WEPyL2cC
893oJ2mbbbTS+mUb6AuRB8k4MSTe8F/T8X9vEixFIxOrQ/Ecg7x78zR3cIU2gQC6EcR//1dv2B8h
Qj7UTf/QWcgwSgaEIbjVKh6WTbCjT/sUNPoRnwY6wfZDIb2//wEWFwPHTLBqlIv4UbN7zndglPSO
Qim9i85yFzxPav2ErPlhSKon2t1P+ARvC/AsmRoflXBaMQq+3QA8E+kkiaYhcmn27MRH9NkH5GNG
F7z61mcfTMnZ8LEl7YOv32PZAx5wXJnxbW7BkIC1ibt4bdzMODERNRkjdXSbvP6u0sfcCBBNZj5U
o8ZD7WwU/l61pW1saQ9UhS+hupr7Lv0EOBU8WXmrCeuN6whgUwJqvSQZKUxoRxF5teG1TxtXlMmS
nIIz6z7o8X6iQK0bnyOYbyuLcJtXiDeJCe2BFiqX0OxWnHxcS+2COgTVuINIdq2+Of1X142P4oWm
F+lxOmfFT/Dp4KKwUMa8+f6PuK0TgDCgw0zbCC6JMq/R4RQ+IaIG36hL0yMySnR14g+hA4u3GHc1
Yfj+cLdHD2lV2nKUseGmK5rYir89xVrE4mpS7YEHKZWxIXHLejiAgdwolCf+v4bSZ4eqk3MfPiRD
QVPY6hOXSfG+gYstG/1aMFv6kBgggcYg2eI5Mxsq1/TUqFWGUjD1Ve3qA8pw+67S8k1WcntQEpER
cigQ8KIXGqm57+bGt6gy30m+9+3+rJfOsmOwwhQ/UNGe5xJUE1LyQovmUZhfMqc+VZP9EtjqY/Bc
dN+AOu/keLXGt3CUSJ4QuiRF54k9DyA1anMDunnYTYX9vunYSJq/02rpUurdbmqxeW/CYye9Fmxf
uci22eh9uj/t2wyCUEJzBHNQEUfl2b7KeaUrTWoMbouaWw4WVH8M4i+9+oq+jWuPqzNe+OKgkYGK
kmDzVyA3ft/Hel1WYYY+o+tBrAfJdLZy76MOibb7N6ClAcxwP4IdRbbtpTLtEMTus4oI0/1JL3xr
Zs17hAnTSpu3XqwaNcoeP2LXKiWkKP3nBH1APYlcpQig7iO3PYZf6a39R+37X+/PhZBBwIR5SieK
5GmezGdl2wxaVEJcoByiCYBrYWwrrd1lYDZNqPF/PkvqItwRrLgJCvx6qVHU9sbagWIy2okb8uC0
gmDXmoYbK+yk9CGnZ6uU8doNdZsgYgljgesQ6qGUEmdnGhAYJYoImnZHz6gdXswBHlgUH0jWMmsj
y9B85ecspJBf/0WQBHROpcqh7OCY83oVAqU6EFm9d82QbFtNLj2qCm0bbPUgXml/L20hEO+A23l3
0FicnRtArI4+pl7vUqLf5hrkbk6OLIenehr2Ue7tgt48tsGwknEsvOyF7wYubZqCFrU87wpUThYp
yHv3rqP/63UWixjvy7LcBUH+DcbPJbe+a2EH9dU/BKnzER70Jwp1L/d31lLQADEhYhaNiZskZCrr
0IfQCz02CQ4BNvSdoT3iXr7xqm47OdIOruHKu2NxvXUgDeLEijN7vZlRniiHLGXePamvT28W4jfu
Bh8i3XcNi+ak5hZJu3ITLuSXCM1QXdSp0NtsrdkRQoBI62nE967ipLjGYYjnK/XRU1s3lg6xqM3H
SMP5ziXpyABCtT79+UKbZJjkfGwxVaDWfo+WcIZqE2Y4R9jrjvIWVudpzIJ91viu+TD02srZXQpQ
1BUdMiuwFTdxcdIMKOF2S4Aqg10ZtNs4Uh9RZAhSijI0XO5PbqHWzuqie6yZXH00/WeJpGmgQtYa
Msd1GPFKt47lv8pkfqeG247DfoxJcuDBmurKTX+ze2GBGFz1bF1Iu29QwKtFDXPaVjmIowr93TI0
t+CWeSs2D3DygABhvS2vJawi5l092t6GtHUblg6beN7bMHo/bLUSHVBgEQV0++og5cMD2HO4Wqlb
2ObFK6fKLQcPo6lhDSozt3oRX1QjGvJuF00W7p7rbSSX0CbNnvKAJJfbXo2+lu8cB/J/yWW8Bbf8
axwwuLXt97Z9iFPp1ZPjn3qpoEyYqJQojYcwGV7Vzlu5oN6eZ/NlAW/Gt6ecYIFZuv5dtWTGiCWp
YHhU9H4S6aPUHsYWN6/AQ0VNquztoDYjgjeFuXHsfKvAYlCjp8xCR+Q1SA5O8jnpkovdBx/wSf3H
kr10C0PyMbK0Y0gLD0fLjHiEDkod62ctmg6BZ52z1N9xX671b24OD4vsICUumkc8zOeWEuj54jbb
AFqoox4VHlAjKVZTdb8fUGU2in4tNi2Ph0AVCaQof81OT6NX5ijLlexGjf5YVv0+nL7nwUfRLRdN
0kypT1o3vMuSlySMdoPt7JC4wDgATs3gv5im/TkxlZUM57Z+KhYBlCnZDe1M3Gmvv6gPxdZCJQcY
ofxSosbm7NUovfDrH0JMBdT+AFV+r+fa2fS0x6zfDWW7U8BYbldCy02aKX6HRgOfxzmQxnngljpj
bBqP5jnk1YvSI6dXp4+eV/8gmO68ckSLtntwjPBr3dqfuhqkDWpbZboSvlWRzc43OBgGGWl3HTTH
/NxrTdv1iiGwnFrygNDUtsyji4ESjozQiar4n9refw6d6twAz8dF70Nhcm9TiEcUb9cM9Gl4gLSI
sZgW/hK8+gfZfO798fF7NHmfUOMJN529ktmo4vU8+9EC+8Ady/Ldok9wwi0KKWTtqCM8+Owh+ODG
J1TOXqu6ptQaC30+jYYfTdqtSWc8jNAZNfT6FJDTNxKwgMG+aEX6zeAfq7z9kbRD6CaStasmdMM9
oPVOx+VJVX3ls4uAMfvp1CWoTHAogHbOCwO+VhQ2GqagV+wUpUr7q6XsJKV4NCDSa038Nc/UUwHX
yBnSbRjKL5W+it25/QlwHTmPPC8oT/DAuD4BYxk7hpXboj4nfVIbLmw4Al5bndK+/1EnNgJZl167
IHX4QOsDN8OVROn2ViWSCrg64VShCj3PEM1OlbRUo0MYwhqzQdtN2cXw+ndxDy0r2dU5uSoqKZH5
8/7i316rjMvhJ0FTxGafx6PAqnW5Y+KBqj/WDZ3IQLrE5o/G8HlIpmirrkJQb69VhgSURQlWwzl6
3uZqetjjmY7cdhOo/zTqcMGl4YPuZe+DMf9ayNt86p96Qz+OJqKR92d7G33xZuVWNaj4w6adg1PQ
6cy6MBkHt+T95k3hrmmngxIZ56JrNiGwtPvD3fZTxVdlmuxuYVcxv8I9v/BGoIgT4kDez4arUpfr
bV7G5TYxAYmBk25bFWZWDGuQS7tpfvL2/r7yIxbXW4BVLMtiZ833dhnFbW+nzugWQ7kxPWtXosQ1
Ns6z8egF7a6Om1OO7nX8fH9csXOuTzW5gQlWkhIJkLB5U26UFBjnnjXCpyFo08VsVAvNp+8gD/b3
R1o8PEBfwDvytGK8WcI9Dl6ZyKJt3XtgV60auInlFD8y/SkX1NZkg2iLiyjrV77+1/tjL+woGQtH
TSNHZGfNgUDIkjdDM3FufSNxR1hHfkMWo/ySgcAppbmS6ouL+GZNHZIHQE5c1PMoIRmqI6GkSREX
MJVgP6AHcEzr9sEZvIvoHJJJPrZrfemlGEF4pIXAFr59OGpZNEwKnr9u5GE6YSn/oOTwHRonCLDP
hae4dbGP+vpLMCRHc5Bcf/B2TQ/6bejI5z4g8fQEh2XatrLz58eZtq9JKZmVV5R50SKGNduiugJc
gX5G3zdPfQ9Hu3xnkK637VoVbGnxAXFwt5rUKkjKr++IoMMmY0AMzrXy/gTQiFfBY+EV+9yRkAWF
7ikHpxKYzf0NthRD6CHzAEFDQOSo4uL/rYY8sJtlWWKHmXp0nsLmJOXIc0K334SG4JrYr0PkHfWw
oTI1le/lJqZ9EK4c5qUjBmCG7IycSJy02eRTWoLQOmU6GFXw0Uj9fyv/G/zDD+mIGay2l7NgF0cm
hl6m+s/KAiysO0VHg+hF40A4al0vwBhRF6qjiE0f4jnb+XttGA6o3cu1Be1WOybm8ANJx1cBrffS
5FteNv8OcuOajcM3glFfRye/R4BmeC/YQCu/7qZwJjAH1JJAS+CJydv0+tflwJymzGEPgjdDR22D
1cq/HRcqKuzNE1zicxpKG9WEZ29kWLsh3rPyTF2IQIBFNN7kQnALfYjrHyBXaj2aeUtnNZXfpZb9
s49p5097rvVdPEkrG2EhqpMoUFcBZSoLtd3r0crOG3SNCOv6uvnJMDBxjId3UqR8UyNlrWomPuws
2tGtonYkwitEhdlYAXjqvlYYq1HeF1pwEbhOXw3PWBtschMw9WS7WmJtg+oTKE87XkvKljYe9DuH
uA7XEKza9VyjIsQsw+cpW5f6MaCqPlT6YUrYZWPpxvXwrsn3Gm2N+ztqYVTk0YDx8nSngjQ/aYNt
I5aAzBQWAvWTobi98VGT/L3j9w+D+tVr8VydnJXXw9LxfqPW0UThv5tNJPk1MMayHdwANfdW8S5+
IL1IXf9YpedGQYTi2YRxH2VhtvmL2cIWoNJN/HaE4Nvv0Q0x0g6xD3pJ2jBup/bLUJynTHEHXz8W
iH8GkCb+LgWl2g0bBx4H6f48YfD0VpskjS+L86oUTyevDrAfQM1Ir07xqfJe0X/FTKY53Z/swkWq
UkcCZMaG5hKZHdVewWOqyHJCeR+dA007I8K8Kyb7ozK1OAjEG0k3VtZ3+csCuLAFl4YCx6x1o5hp
GlZDN7qxGp092T8w3kuYadDhYWU0EPcifa+FP2Mt+PAXs/1t5NlsB01OpcIkMkY8QKPp1aZDl2MF
lBgIvyGBCZH8/oALkZBqL7sIjigd3nm8wCYp9UxE7ejU9FRRMJzIa6T+q32EQ4ivreTVC5GQmj5C
PUIRHcjk7EYMx0oJZUsgWgxjmw8g9sB0DtJ7r24P9+f1th1ngZAyIG5BiAXxIec9oXAIjEyFTYSu
fohI+Tht4bpNOz1CKbsKe1euxrOnIPFvJMPFsIatKann0jBggFbdUWmLXwMCdkaR23jlFbabT3/c
JCMpBTEI2k14A1Ievj7GnaHEmTGyGJGqnUmID6DPDx7lErjBe7iif/FcVgWSiLYcKGJrHiQ7lAmR
2GA8P/L3oZFeEHH/FvXZNwR6BpPGbLCvp8/TwKPq/rdYOsJ0m7kMeEphMDq77lU7La08CEk50ZUV
ZeiBsIE/g2uZ5Q5Ru30Nz+r+kEsXgsH6AsXUKY/MnQa7ydZ7D38RBI/6jToCiUF4CCnvbPw2DMi1
lxNq4GtAiaV5mtDOoWqi78wOv/6gfhmUowFoBRXjfKPYiEnrxVOCfF6mesiJoN3HB74/z8VQJYBK
VIGQ/7whUFVlU3n4xbHNY1DRMXRE6ixSSzFmeFV8TGQiqHY4qBiFvTL00hIDzgL3S52dh87sq05Z
G/n65GDWOgl3CnCquD11QG0DBOG76MtUBhvPWOloLAUQeijw5ZAVoNg4W2L04jsrChm0K8KzKPyS
7mziXHP/osXK9uHpAPX0jbQ4r3sMUxu1icZQfQ62GURVZkwbn1qLWnsrUX9xKRmIFz8USRCH1xsn
qXrk7UYOiIAKyPBGi7Z/EE/DUW62LD5fz/8yamt56dIzCWm0/xl3lqwhFCJPicQrQYsuSf5VMpvN
KKPwHT2NOscmBVqaPYzQfdMnwT+8v3UXTwtSaWSLuFLfsM+aSJMjW6ZAXXb4FET41TfOJY7yS9A+
qxONBTqt90dcPiyAPwTTbAGW0HWxN3Utt2s3wuoslPAgYWYUFdVT0vunwNJOMPR3CL9+04q/Shcp
XoMXEO8AotL1R57iWsV0uKJq2MOhjvZ5YB6KbDrEp9RGOr3A8PMRounKW+uWRiG2Md0agMPwnG4K
xZgkdm2QgSArNEQqO16j42RNO0/LXK18lDBCxtVBfTRSjIboVvhBexqSVNjtncc2w7Rg9A5dnzxi
ouXaPfrQPF6qbWHp9UZTvL3erjFxl/YFvCQKq2wLOC+zdQrKErFqiEeuZU0IqMkHY0rdbuoPKIi/
NyxXVdeImIsj0jUUuGrhtzI/BqDZcV1TB1du/b2CwWAGm74hEzC6bzqDZ+EabWEp66Ji7vBhaLZz
YVzvhRrDUS8wa2InzEuk7N8pNSKbo/UShMrRW90EixNEkEUG9QWKcN4jsnVt6nu9pxYeGucWn1Wn
yi4dzobGwcjinW+WK3ne4vw4YYxFawz+zvX8qmZyrDBhfpXzWHnOVk2RakacIZuekmkNJLkUPUko
0TcRqjc3EH2qyRFUIDZMgKp7pTSnijgWmd/rWgWK8ySn1t5Q1i7epUHF5hSNbhpI89vB85ok8tuK
L2hAS1f95wBrLhmVesWTd3nmbNJK/YC06/5+CFsclvIdX5G2B0HsemER4R+x6GXYdAx3YRl/wDPt
JejHg2DJZ3HyDWKJmXoroXrxogDKRiih10KTb3btTmPkG7HCsFjYbYsaq84fyfRRUWEMwlKHvEjX
o0usjWdiMjv8RfrokFDpOsUT3vezOWcl3juZzEVc/IMh6b7XfUKBQ9EY7GTcb7NhjZW/tMiYMhGl
aazewn6LNNHVRveYLaDbChFGPBAp7jyWsnZOpU9DbGHn8FfpObUhvOLFvjLn2SPwDXjQPrBMLDlO
kQrFBZRxmkMBDRLkgDFdTZJvio3DXfLnPWQy5d+GFsf5t3JpjI+hNGJpwzAwCsdNzVEdx0NApE2s
mK9t7nR0csiDNP8US/4ugnp3f2PfApBEtk6yDmoQ9s+NYJRtoHPmBxrTlyeG0c6Gl554blu4MgkB
6WBXfUL87r20yr5eTAuoiAv6kZCqmieVKP410MRAhubWuzhvUTcZPlet/FpW5QlAxjkDEuzkTrch
fL6uTFtE+vkz1QFTTzcRfdtbZFCBXHo9+UA/cJ3MxgwPmPgoUj9f9j4pxSv93CfERD3t54AFOsfz
5xjW8BGqlT2wcEUQqQX26q2GNs9OxjowYq8ZgEIbtAVqOiUpzi2+dywx0gjp0RflGgZrIZdnSFIi
0eyCOil+0m+7TnbUsgS7QoJNvoHP9sVps03zLsrq48oii+tmtshUI6GQiBaQfCO0kKA36qQVlToZ
d/faS3j8Txu9frMH2vkSaqFD6ZqIGyRttLKutzBG8i7MGZioIJzfpLmhI0HOKhCIRcx8W6bGGejZ
ZmjOfSH/Owz2izP+RNz7lNjBM2ipD01X7D37x/0FWFxpiiACFSU0Tmbn2zEjZaLKBfhaCb4gqOMk
j3kXv9Ml7df9gRZ3kWiaoquhczfO7okmtRHHxkvbzXU0ESUKsnLnJJgMxW7dRJRYrG6jmQAI7w87
D9gCBiHSG/4KrPX8VkwqBeOxUe2QC8H1mOoGmofulHQ73Yq3hRIdRoSbZFKs+8PeXIv/jWvRlbeQ
dboRKUplVBr1SEYtogl3vuDLh8HWL0O8ZgBCmcjrlC/SoQbWH0KSDmpjbXPNo4f4ATalFW5lRGSc
eRZSyT28yE7rXDMFzp2/y1HflPA5ilGLMqIX85SV8UYpQWjFRHQl3tjJBxMUwf11mH/1t1/BLwC9
yQa7KbVhHqdKiOV2bmn2OwmUcMIVUcn1qUZrVymNfUnl5f6QNzH7bUyIMTaa21wZ8w5fr0W1k1f4
xUZxeBaY1dHYKrH/QGNnm8hHO/rEd9lYyp8mYP+N61DG4hjJcDmug9Y0VnQNVVZ8QMhCm4Ld1PBi
1JSN5XnvhJifjQgVb6XD/fnOT/DbsDCv2OQmRbQ38affYmXvlX5mgdh0cco6CznDNqufmvpH0Kpr
bQ0xg9+DpRiKQgTMTka6LbGoUZhrZYLpwKCmrqN4m6gtkJp1XgTlNFd/Iib8kMaoNunVk9bXl7hc
rd3O4/V/PwHiv8LeJpLMFllq4qrSxr53s59+3B/FwJVK1qXIL2r7US3MepPrj1rw+f4i38Tqt3Ep
UQJywWSHevj1x2Wb6mFWgQoWJqgYv236pKRzllzk5usUOQfaBVsZAUeDhrZZdTtKpThZOCuneima
8TL8f79iFq1j1e6CSK37N1L9G5uhnA553J/yPHJ9MBJCtE9A51Zmv7jqlCdIBcm1b4J3DOe70ITT
uoieMUBUoRtWDTq4m2afp/EDPS6Ms4aDnGQrm25hyhodSyp7dCFuayNyIdU9xu/AsTHirRqUMcMt
uuPa0TFfDEyrSFxWakFiEWe7nBEFjgsIFyC2WfIxWXVMRhj0bjICqpr0R/RwU5SfJsvZWeFauFoc
DYUhU2FInMtmGxqRXk3yCroOQhRx6BE409HsyC6l/Llw1siri4sJGhQ9MwIjBJzrXdyGahH4vrDS
VrEb5glTNj6O2SgTI5oxQL5RvPKLnfypGiOHh3SOxN0mOgpDquthldymh1dK3AIgdGPFONU5JnRa
u3I6liI/gApReAYrg1jSrDmH7jQ23rLZuXrs799oGSjo4D91jiMepgZQLaPZVpLElKWVW2dxZZFp
0mniL/CMvDGa8iJ2/gv+XvtNCEQleXqBs5Yy2diGRxCuCWou3K50MLjlEfagfjfvu0qOL3WA/3pX
sN7hJZ+b8MUy2xO8JoGddf4qqxCSaLzzUeuD2zQrR6dks7lXxb3bYFZj5PlG4LPKMH8fDZdGPxQB
5oi0VnDv2lpxS4KFCGV+zEprpWO1OPPffsfs1OCTFcbUAv9jTWTZF234HCj+Pmo+D5nbR6ttX20p
Jry1FQykHm7qgFFWkaibnFIjGh5EHRCjKWwZ+kOM27CBPXqwbVCsj3RwpchSYRb8KTbVtf29cP8C
56bvLGQObpFjXdH7BlyRzm2i8JAZHca6xjbIzJ2aS1idZhsvknYh2TXCxSVEpPYvsml+APwjgL2y
zXPw+iCT0sKy6EjnLFgiPl6OncLju97KymuIZGxCDp/Za9Fj6WgJKD1wHFFQm0cPu/B1PKHbztWU
ZisehAEvBvswaoyOF0DzGPfTSk510yIWEQuBbDBSBuqUZJLXE53UspbxQOSitfL3Y85brDqWkbqR
QmwCupeh+kg5f5ughZdYJ1T4NrI5HNCE2AXYoPrVo11NLiSllV1/Uwl5+1kwVMmmgcGCH7v+WTYe
1kYSGp2btRAL7FOpPrXRg95h+4yy/cCLRv4mGI1CE+l+CrB04LT/GXnOh5bzSEnMkORWdE0Fyb30
//XCH4H6zafAJ1Wr75eFlIMPQOvboUdv3NzCQaaEyL4MvF9C/aj1D0J3rMVjq+x3ThM8e+MrWi+b
FruK+xNduo+pNWEBhLKVYAtdL7Ge+GFfpV3nBi0IbiS1BMgjJKWqvOZZwVjjL4YzdRSaONHinXQ9
nNdGg9oPDb4sHGUNB54c2TVH/WDg0Fq0a/XwxclB+TXAd5LKz7HLsV+laouUJwbcwUFq0CMz1DP6
U6B5ST4U5/n+5JZOrtirYGjFn3m4sMYyV8eUTZN1dJ8h3opeBj4yEAbwKwm3voG6YLFWf188JYD/
RZgiSBI3rtc0autKMnqlA+u197UXD+GT4KcTGDxzpR23Egp7B1k/DLWzsncWExCD/h1kG2jVN/0G
TFEqFOg4n71M3V3Rj5GHHhzVhinyLtq3oa5cvdG3pb0mIrBwPEnLqZcB6kT0Wp5lPuQ3uBnXKAH6
aoZNq7STEIat5RKAg7Jpah1jwjXhuYW9xDelCM6TQEhsiyvzt3enXTahjcNH5xpKucVCjvcnlunN
JcYBwtPX7r6FrQQqmZsXfBmg1XlAznx9qJvMwE9YogkXAAwX6UVkboVOloYRTLptleT4x/sXLXig
gwIuxMU3m6LVxunogPZyHy2r2akhxRKUjXye8tWAMqFU7n/eH3BpA9ESe+tl0JCjknC9qJXVTQOZ
DUaJ06kzfwgMLs6Xrhbg9q69RPJLa/UH0F5/MyxgL9ooAP9vgq3n6zh6+JwYuSMC0QUXoAavTy5D
9ColDzSrNqL1aJl/XNvnRkPvkQYSvrW8S+ZlKswSG6mxiUiKOrlCN7vyXIwvD5QPMGi62E69cb42
XXlo4jX0/1Kc4N0hZO+55eWb2ItytD1lMp9XKNeIZLaLDZ4lrw4O4zDs4abhhpK9RKAIUSf988Cv
U0ihHGqpgL3mSE2p0Qa10mNCcYXZkoaBWqQ8IKbcqUBk4jWRnsWNRfXVhucgmJLza83GBSkagoL3
CYziwndc2wdCDSNKmZ6i+CdMCyXEDKZf5TeLHTt7TYuOvSVuHEPwja93tDFi2wjHFzZ+Lu0cH7eN
SThphGegDRt69kLPWwgBiiBloeL2FzsbDC44KMBXzH92F1CzGEypqtjZmrEVN17Yg/gigTeCVzAm
SO4ZKEb+H87ObDdvZVnST0SA83BL8p8kWZZkW7Z1Q3hY5jzPfPrzlTa6t8WfLfY6MAzYEKAiizVk
RkZG4MEzGDswwhZkpP899CpYVguTCYeS6guh0KjpPMf+Pvala7TIKnf1zSRfTFh2dnnsiXC0/hab
s52s9BXrvJp9NBi5kzhXrkTEZ6eva13PWWXIUZlIBJRScRriIyabH/U4htfjR/mNYJiYiXlj1jia
lsHFLvcKtVvHtxDSRvUDKB6k8u0qUOjHGiq97P0sGR5Lazja5I3TfLadxRPyzXGN6YRU7b3+RhAJ
zx0kgPZ6ULt1gjxpWprhZNgjBajeyF4s9/T9/inbwtcdzFbY9nLUXZZ07xjfSNRY6oD/hhAuAPp4
+7pQm1J4an3vJ71x7jQ6GWggrc1PYWie49jtWPM/crPzpjY75/IeIry12d8Mv1p5WlcqdWJiqzOn
wuEQcjR9HQ4UPFmYG3+cey6xvnVrWGs7202/3u2MLCpJAh+mFfzti6eVY1VjC2AWQzyoCpo9uSgX
mjfqgxBFi1N0WiXpCGntEFefx0+59Cgte13hYjGtFj3dFGRtRCcUfV77s/+KTLJ4iJcmCXp/Sn7Y
9p8oM708B5DYPV02oi5ONSGRDgpDEXE1z3Y8yqkjTb0v8ZmFOHwQxDctAk0q7mRiUxlss50Z3lpa
Ct1LmJqCBFx1tkpFIxORJIOPXdvBmAyc3Hg1VT8Ps/15/DZ5VhO5he6OSXImfvu0M/zGjkJyRSMP
J2fBI3W1ke0Ubd8sYyOn0nhA7z2cnaeybOlwrhGnQh/abviHpM3eaO4OvnGKQHAhWqDBgbR8nU80
CKtl6cDg9RB9i9rh2EvJ9ykuHq3aeRLs4S4tDsMSuLJUPAROd5vnzp3SWG64KMDV2OGV3W3k6I2n
9U+I9u0dN9chMRgcTSY0I4iM7mo91KE+Dk3Q+iafwdY9C73StI1OAX4JfRS5i258GrriJQhodjHt
T1gZ8bNfVbbcd6H0LI5fSiw7Scn1IiVsFmJLlIjo7VvnfDKt3njHqq3flN97DoExGo8oEoX5i2ql
N0me7p0BmwPCHYWnIkDJdYvEOLNGHWVqhfxBrHy3Pg2t4Qpmo1E8DqonJOoIPvzFhWvvUgNGAUsU
hAcMTM99CJWC+3Fn1V4fSyJ1+O8jrVatQjk7DkbM2KtWp0vXxA2xJ/dFfqA2XBt/q7ytL6T+TyFG
E+a3JEIRBFJDZubnnSe53j+QhgUYzh1Aye6KUJguSmV2SoMYhuEmyFe3Ve9h7enaLZorMZI+ZXVp
g/jAIXrcGfs6FBNja3BcRTLD37eHc1csptR1auNnxUdDfuiHOxQJFPvYYA9pWoirRXeYrkrOXpv4
9bZFgRosh8CTNvUrAC+E/a1nS9f4jpPgzYo1awk61vD+w8daOAaFpHLj487bXi9DRqVcx3VE2eHK
Ww0OmKm0et74dvwfb7Uuh+kKLXzUjql2NoLFtXS8eFgF/6fpYETQQXNazx44zmsaEcLooHV719MG
NwB4QLSxQ9yCdbmmQOqyRL9aEDa+RPBZ54DJ0fhqmzQN4Y1IfEyOdTGuVabn1yqN9X1ncq43BAkM
bCrarDmmrurycycZsxo7dN1C64o7+ixuEmRKyhfxKDmyF4OCEWtsYHGM3AxxkqB2ScWuTprIoN9e
1QY0V+znOJgIzo1VoOSkTTe2tdb4iUxZtf3cZD8QvKbAWrudEAXHVJ0j61OSHnTnO6vn/Wm4Pq8Z
nRNRSEVwQKyZTarcZ0GV2o0fmRDLADZRE52ae0vDVBqqxPuDbcTijIYMOBcYlC7oRm+3XyanYTXH
ccvSb177MUqdShTsNTucTx2uWY5yI31oQmANXED17KxY2R066nuH4XV4ZNCcKEgKgHLUOFfPYRuz
XpYz/YcvUbo8SPTZlkgqNBbEZhQ7hdOQYBE49EeJEMZCw3kIpMOQUczq/T87kyKAqdUC4CnAjwRj
Fbeb1QKwCwOz4jSsfQ1EGyqy294r0ETz7NkO/7Gq1C3rGvNUXFYvYY+Ifu+qbrJr+nEdVDElfz2F
OEv+ihjHQeL+nck/2v5uzlIYui/D/MTK/NQgqVs8NsJvWzJ8SU/8fGh3luHG+Sha3yBwYLeCIoXY
rH+Njp2usgyKVdFi3XgC8tEjnLkoo+Wx4aloOhPwHQP1y/tTvzmqThHPRHYKRE3MyV+j5nOYFGVn
VH4Un7IJpR0+vhABE44+DQ2OEpK1jblTzd9IioFbALYYUNSx1niPXQ0S/ATOPtv6Vp/Dn3Hqx9GN
M8xu3FQIj/2eq3O6PKWYjvWKtTPRW1sQNhhQBPcRncjr9IT7xwglreL2tWGAkZdMnw39RVwBIh+c
W6p3FTYn2ctIIX42kXsVSuYkbe9P/eYssNYh/XEKX98AI6TxWEuy5pVII4p43eAV3ML0nXhCPViQ
xMQFKQp56Mj7FRqZSbMHlL+iievNR38NhSSdG+lKICrB6Nx0pljYT+tYeN1UEFggMhcPVfLRorve
DM7W+KvE/xieJmq0z2naevl8372YkjdqllvHn6tsgviy96U2Lm9CaeHvAeuXQ2qVR056nkk2LdS+
Q2GiXV5UfIoVypwvhK0NCmg732PjIhABomgIJE7hKnq7FyihS2OllJigD/XH1FkoT8hQi7PG+qnO
+q9lMTBz/M8dLWKEnJuoVQvSjekgpdZdXs4EVQGoyajsPdpGwPja3MwcklqQVbx9tMLuKgyW1dpv
tOU0jrhJskcF8C3FAKZl6OodTTiYzJt7veRXOmY0I4kiKNph0GOFCd3boZW+tpZJXWqQ/c5dPicl
DXwVNwEo7Yycm0g8J13IyiWeA6IhFmvSoq8XhZeietr5RBvzIGBaESdAdiD/ffswkzPDtKzNyp/D
6TBmn5Z2cjNFvbH1+b4PwfZgH8V1cWcaew2jV31SzIOoOKDPLFQTrtqOmnLGEqrjfFatzKcfGUXI
mwwnpAgDDKgGwjRVxpgWixFfkHcAuj2rhFczPWlmejAJMi20qvufUmj6eTbcNvXogh7tHSob9zon
iuiLIqQUuuhvZ4jwtlVplKt8h2YXalyu1o5uFMIIsB+6XjrMOs43UunL8f1gNpd5pmE+BgjFIzSh
YjTr2h4CuhFlvnkicQX9dcWY8YQu+GxzxdDR64D9YFliZzeF82KS/XS0UYkDT8wV23o2X1qCT6X8
36xjmoDgC8LnIu1er+NGTnItiLndu+bbUj1KnZ8OL0IDr+UkmYbOEytZfDVBxa2lDGsc4qAIGEPZ
S8G2vhGoFBInrGOoSqstJY9BniYYxfudnnLrOl8agt4kK+7L/iMeNBd5ir+KJ5kHw+vjF8GjsYPi
1cpA9FyGu/i42DarK4CWWe5iDlqi07WRxGzEY7SUKXscgeAu9nKbLpZMDaiDnBCGQ/YbOV3zz2A6
sVvhTLOTpW2c80DkZGccvaQha42BnvBbGTN2tVAQHnSdkjA+8rR6IHV70FPNj3b7pLYuXy4W5OmA
hXUaIEVO8teqbCn5SYumVa+GXo71wwpbT1B2R4yiqsb07CpDY+FujMqjrdQXZtNrmp1m5Q2CCT3o
QAAwhTFdvzpbh3xp0CB1Sr+SaXpPTlGf+LU7Lxyl0O9a83NDhw1FAS81Ccv0/iAIxELjIUgwnYx/
V3l/UYJu77bZ2LE8lug4wdXkWmu3pbZJ42nIji26S2d9AW28QWAfnxNuQwd0D5Siq2J/6r8Muvra
9kQ9x90/dLe+kuDdsCgFg+CqY75BKWaS0qbyMUH1tK7zJCs/tae5Sc+l3h2q/qmCalPg6pViKRVT
a9/zIN/K03kEypMsFjzOtNVCUZdyItjPKl9XB7cp8rOI1BZMaqcacSh6zMxYIi+VjnHT3wu75YpG
hvevvY3zApiTLkzidFFPED//a606JXBnVcSVL5eCidK/+tJPUuup8x7HbWMrvhlqFWho5WAFVsZQ
Tv+1CcMPgnAj5I+dMTwUIQfi8vXfvhseDlQ+2QZQCsHE3r5bqvbWTOtm6QsYTLSBqop0REUcc72d
3XY9i2Ikcf7TOiyINm9HigddzgfLKF9tKiBnivof3d6elOxtoM2RXlXXSeZoOVkvGalK07LrS7/g
EIlU9WZe4P2DzuvjHnixUeXhrQSCRH0L0ay1SWemV3rWFnPpj2hrEo+1U3iyjeymgo4WcGmIgi61
fLe0JPf9L7c79GpZmlOM5Ew/ln7bNq8dvEsJ+N7Aj5N/GJPutlrmlorjhRwZO0OLZfj2wuKt6WgR
vmS4bxmrGa4rI1GGuipxHK/bYzcDV1m1m0/QmW+txDko9v3YndJmuDcwQxe8JjvOz3kO2oiT5M71
tXFEUM8UtG3uMCjqaycHWYLfNGLQ6kPW6CZ0pbv8TopPParkIqPUK8nPDGRVBL2qxrh6txwkwJr1
dAAmC6Ya7QRsp7dLOy2zzg76gE00fXIAr+uZHcsNkqSf9TiDCktxiPbEitNq7PfUW7ZWO/5X4ioV
y3BNyjEivaxyNKn9JmUH64TE5Kmgia7MBtv57uK7rl8U1jqBkyDLU85fvWgaOaMKGxM9a9JlVr3U
3oh+phbjb1AZEUgGKD43CqeV7SlkRFOyQya4el1Vgw9IHiY6YEhPV8fIzBVAUxVUnHQIDxGTLIAD
SvgKCcD7b3uFiomREADAHoMueW0N0ZmZ1ZdaYhZ+a8gnrEke9BBvH3WPonAFATGMUEuBFaKgM7SG
Q+SJYt2UM8w0UauMikts2l6GctUgO3eCFFOjHaYle5zH68RSjAsOhMonruJXd/vYhlVUt1bh55J+
Yx7KqqVC3HuxKR0iQm8J2F3F0afOEg8Zppsx6m+J4A+R2uPEvVctv7r3xMPQNY8cJ/xL9HneLiwp
oo3MlKTCL8IHhy6xgsM6LFARd/P88f8jxNr6tn+Pt7r2hpxEJXQCXr59QgHTtdmeMCb8OphPcspb
s1WttnOd/PCa14rCWBQfnPSglTvL7DrI4t2Bv2FH0D/AKljd+bVWlgiuco4bie4KM5aiYHStSx6V
eSnxL8vO1pydl4zWkGpQHuYhus1k9PLLZE98dGtzGZzpALGse1bG28/QJE0BHMXNmZCxtkV8EDa2
EXt9KPWd194Zag37w32ZdVR0S5Y2Lh1t4vUUoATWnezGA8r2WJSgUAwGSFknOHWBuFPSNiXYAfpw
OWYwLKyuKH7IM4IIevEpTusnDhasbLXnzOpsL/iWzvO3HHb/EkmeZUY7+P/VBSq+Oa6sIAWCnWSv
boxICRxjKbiyZMnwBDWp75Pvc2/9Xkqs1bF4ev8o215jVD0E0il0Rlbj9VFbJP2QcEmobPM+PlQd
Csk4tKFpcKi5OMYSlJu15zifij48DCb6Qnv00euLmrdGgAv0BqYf4ebq+ohpwDEDk7BBkl5Ep1XQ
HNtpccUpbiM0ZKKmFOSFGxp3xoS8gvJpZxau4Ctk3Ci+0pqE5u+1h2mbxqWBTWUJB7m/VCiRTK0V
uEuZQMIL7vXgY08RrAk0P4yW5/fHvoZ54VUiYYNWFYNTDhVr9K8kQqWMIpVDkPtt8wvXGKBLInvY
EnM4HlVpOCaiV0jujxlNSqJDCjAG6v1BtDIWQw8bjGoQGxH06zzUL3louuX4z/vPeM3FfH1GNO+g
T4uFuaqBpADUU4EhgC8gTiElLjt0GsInkVqQeEn3hJmr6NvVjRTLm70jYWt9oGWO6J6gv4r98XaO
sqWs7bZjjqb4C9ZQrgA5hfVbsvTHlO4GFfE91MdPYRCdZPtRavLj+zMgtsGb+IYJoAhEFEmmwiGo
vX2ALkrntDIsHkCrPWqSjzrWiRr2Te8Ps/mif4+zmmh1jkO5E+OAMVTLiFITTTUj5YUxADRMvdbB
Izt2nYxDXsANyt59u/mpBfRBCdTEl3rdhKjBeIiiSqfOQnmvPpTZodeOHTp/nU04B5gc5b9Hc3HN
fM9JeOMwptJFizSNpEzzmoVYd4Y+GHjqkdcqR3mMzllq+B1xSNGkO9jnRlRBfR19ZaGgSVVhtedQ
n55NjiTO9Vj+KCD7EOSEDI3tznUPnBEXOyO+XtbrFWSDJgnqGxpA6urLLsEyW1GNlY5alx7CwqCu
qWcNCNOgrZhAfVWBVkWdWVfwLA4DgJP4RlDKYT2LEn+sIzSu7+RrGyEm8/Dfh1qd/oselSRALLcA
FKmdeq+dP0ds6QlfmFfaKfL1Tr0z6HV+ymb6e9TV7GtplRuLmIpSLlzDhnBEOr58VfJvaTC79MC6
yVK5drejNbw9LpEkGj0gRlfsnrRIFWyBkRyo5ZdCMc4mKahoF9BHTGEpTAT682BH9LzscUo2z3j6
XZBcBPyH0bGaZ7PRezOUGHmhhh4ywQUW2RgiBMTSjkJXMYd4N3aeNaPWI5NMNIrXJReTlqrXtIk+
4CHSzwbUhzYeEGAFFadw8f7hc+WFbovv8tdTrr6LqndJqmuSMD38QVWvlM/qpIISoKcWw4OgiBQY
qt9d1Ll081Sm5vnshVOEzFBwCCxJkFcn6U+Z34o1K/qUl2QnOtoK2HhEHbUKMGJqxGJj/3VZVjNt
j70RF34lbNyYzAW2rJ2qH0xMQEU6HcNU6bPMF0Qh4fUiGEzzxM7S2HkUiIpY2sk7/x/TJqQtwRio
F6+mLddznO3stPDtLxhsn3STsgXUy5GIEiaVeECxtWVtOGLmJQe1n9H/t8hc12Z0Alh0RY9eWJte
Y9zXRvq9swErRzk4qN3OzhNP8vYMsjB/YvVj+CNggdUZJFdabaWmFhNq3AEv+7peHnXtt+7steZc
n68MhMg17U6KUGpffaZaKqYJF9jYtzIZWd7el3HcixJ0MRuKBos3BtbO4t1YGUKanvIRUAtvt26+
NBLT7qmUYOJj5h9iaHuxavpDVJ/Ceo7dwAqek0q/t+P+U9oUjw5wSFeMZ7mOPOnzXCj4/uy1820c
+QL4w+IGUASVmXUTiVq00RSlOY9kUcyb5UNaRad5qZ7tQX/MJulsyuk5i5BrQmhHUd1WaX4EUfgp
VOVfoeoGMxCdvRdrb3wa4ATUObj24BmtK7U1kjvlqI0x/bqxG2EX2Mu5p0xPXd35Rn7Qpb0BN7+M
4LiSxPJ54J6/3bP9YE19MiSxz+FCx9/i5jYOm+B+WH6ZCWyiJADiiE4DPKfOMg66gEdNY/gNgxzg
I9SOSvjBGoe9WOs6pkN50EABXogSIN+6OpR7UglJNaQI2YzqRm71r4ki/xrqr11YHMqk+xzX9VHO
yxucT8N5/Ac+7ncHZSRMD34hFfz+2bs1ScK8UZg4CkbFmhUPE6hF8ZN0Ul5YmVFzn0vtiQXduTkG
x1Hl6ZXNvZimnql8/VIn5WVRE9ltE6oNkV2cSBz3iKEbBxutT4hrA8AgdQkWtPpwVFhG9IORDy2H
SyajMSvU+2r1a5Mi5NKlIXs7byCNdqobzXf6sHzTHexoSqU4SEl/GZvgY6tfWs1+NkmnGxkytaSR
V9P9AOaZqrCd9wj4G8sbfjcN2MKrGWLA6qMOgzzJQ2jzzJV21+NxP9TLl1kJbkYVQnqs/apn60bJ
tT+OHj1mdXbWHpHuvO2agmL8/Ltrm8wr5zGi08047XzjjQXHs0FwopGPZOY1Svjr8or7rstTxBH8
IVDuylj98FTL6n0aTl9oUvmqObQ+oQaF15qvTngvJPH3XL+Mcv0P0sl70PgVMg2+JySJENSldAa7
7e23zZDBjKUW2bglc77EbfSEQuezMEhr249Wo93JSYaIPmJ+cvAkqFY7UyF+/eomel1XcOqguF4F
4KqROXJRJTghyLmPKBGSSFSYVWwvKB6m8R8L5Zw44tZUkuNch+Q96V1jdz97I9rr2r/O/ZkJUETL
IO8gAVkhfoCrdJB0IbK1qCag43w32N2lNaOnZCkeZB0IwInu7QjkrZil5515EL/8ah4cakSC40oA
scorQ6hUMhUK1PuQh7KwiBeM01bFHSLtj0RiEWYcc/M5Nk6Fpu18hI2tAutbh18oXF2uqvtYbiam
lFsD/cBkdWF2t5Sj6xQYqSTzYaQRsd21iN/ILsngwRHopgfT1dc4Iih3JZcox/sToIHQRUkLvCAx
gFbD2a0d+lito0AzWJXnXNp54Y3smtEhKIkg18JeZxWW9Hpu/sfN1cFhxbWDqqHLwRrcoUfMt58x
KutNpHbxplDk+oecC7GIgvr/vHMSXKddAsfA0xysSbBNVgfr0CaTZOTm6NtB+QDV5XGMOl8OikNo
Nzcq6Bs0Twj/RrNzy1xzpdj1FC4oJwiKCynu210PgqM1smSPr0SnxSbETMtDlX9IQXVDLDpgtPxp
o/iT2hOVms5Tt6BmalC8ibp/ikr1pDDzilaN2QoD/rDJc50NPw1tuheiWu9vja3V6WBPKGQmhVzQ
6iBXpLpfbMnB17ghJ+J0GOPkZkBQIsNoFV1PI0l3zsRr6JXJ+WvEVZwCHUVroF0go6VD8AV56xk1
NH/ZkMJFOP6v34+7EyIHcBpNxmvYz+xMaYpzhBYT3A5LVb8pdfwzc5ce75NiOnc6Z/H7I24t/1dm
ORVtkpUrV+EuyZdR6dDtDNufGmJIQ6pwtce0dw43+YsSEnZl6kerKm8HvXyibvbn/QcQE7g67KBx
UxpGtQWXBVl8gL/uP1uin1stUNRcyviG2Ow2NCDvWNU5s8rj+0NtrB6SRJhTdHzBKV5X+vO6aJds
RhncKhNPKC7gGXXoTclPm/oB54Em3mMNb+T4NNDilkbsBkpIrPv27WR1WqJhYnYdOpYySkJWfSlS
u/CGEE1HVNmV0DiX5c8wTTtCDOl5QprNw7nFZYW7E2jvUuHgEZsa0GrvBrluHJoy7NzQ/uffTw6C
PQQiAlK9KvBFxdxXKLuMvoW1BQvlrAzahxroIWzTGwusPXf+tRmlqN4R/pOYoSigXhWIw8HJJcnk
5Kn05UTKfFd3+k01pW4aZMdI31OC3ihiMh7UHJF4MeS6szySOyx+i4EAQ3suEutYqN1lVLujhjJU
OQ/38cUYv5i5Vxayl+FrrUiyO8ck3nSg75y6W5fea2M1yLkQ/Vz7t3SVLaN3nU1IMyfoUJf3mfbc
htnjZF+wpICdqh5q3To5UvcTY5l/n/MT3RBtmq9g57qRAMMpIywtIoxSSW6ELMci4dfbXPR2r1Hi
Vctyvb9f9ajhZRF9W6siYTUNcdkKKWIrLR6cerptTP3Q2M0XAXZI9nBUneQpUeKzNkUXtRw+VF34
0eCG1dNjmZWfrTa4b2lA65LflZztsIw2TncWHmLZ/3k4e3XnQu2MiiIYkdId40Nk98cgjmHVSjDm
UfAvkp2wUlxP67mwhYMgssUE2Ou+zqoswalqtGZyKXnliwaW7tF0vgM+bR2pwB1wLhCRpWVoFdEk
TVbV7YRkIKjbbOnUYjrqpVAwKM++f2jsjbT6uMg3RHnSES2KXlHRBeaYuCgbSFsbO1O3dXb/9U7r
AnAakhOMFSMNJf3oKIqNCqK82gCZA2SNnvwZ5db3X26jDIpzhQCqRPpN393q8Nbzispkinab4K8I
BK9UE89Q+mOiOqeaHgL7zzS/6ksWMyQa7uZ6T+Zlc8WAjwgpXuDNtS7SGBOzOQlyTOIEDqGkT0p/
2HeT2toHEFr/7zCrFdP3ZdHhvUyHOrhzH/3Tp8/wocBQj/FuMWkjzhXaIrSWok4KoXq155o8jIbO
Qi9H1DgEGd+iaJTV0lHSPnTdTD03QHTk3+uhctcQNKJdo9BPe9U75fRoDEwDqjVxPtzqmMeK2ezn
/laLixcp7nwnLDxp0G/Uwf68s5A2phfqOOcfRAn+rKMAWuCDJohNXlmIStBLQJFStLgOGXaZ/Rd0
kp6S6k+TZo+tM37NLb2nTccd4+kfSZpvQaSeIz39Fqn2Tu6z8SkIM0GXBBXuWq4enWurLiYS7owC
W+HMj7Z0lyG7UCfGZ2y3rSRw23rYuXuul7QgTxNSK8hNkF+vAr406EFhEkSoVGc46tazylk/F/++
bkgxiW418kI61tAxeRt4GYk8BZKu99Adn/rxyemQHZS/pvpOBe/6yzIMTFjWk8hf1zD/LGmwfVWl
92EkuK3UuFX5i1JsNX2oq71X2ihVCRiQM8cUaSqktrfvVNpKNdpLjUr2nNzLWUN82N9NToCo4e/e
AjgrHbeLn1WIG+8v4OtjnoFB7hEHAKpFseztwIVm1VMwIAjUV4FrStCsFsfVs2O2Cy9uzKdwJXcI
TRhGWdf0B7lQw0FFjKRULskUQAj81paPFMaaPN9Zh9c3CmY9SKJCDxRlvzUXtykLuOGLQ46dOnT7
/NZyjLJHybX7c5zX2GbtKa1sDYgbOAILICtQS8Qs/5XpALCr7ZIy4JS+2OHHyfweRj6NisLfJnl+
/4ttrRUVcWJe67X9Sl5R5DRn0TF+sjs0ir+9NMGj0//Ou5s0Pda4pyLJ1n9/f8Dro4QFCWrBiU5T
CDKcb18ukjJCb8hQvl7/jqenHqkqGa+A4BwU9IVHf9pgJ8jZWCmi0UBsBE0kVuKB/prNxBi6LDdD
pJqSlso8wuaT4CoFJ2250I36/ttthAJoL6DLD0pr6QTNq61Xz5JTVQ3SXwq+xoWTngozRkq9OZs5
SV1yDCYQd8M4LIZ9m8f9/fRh0B/+N89AwzVRnWCzrs+aLpftXA2RkYnip7G7G6bgFOXyyYqDk6Hm
7uKkR7myjvKc3jYuNRx1jyCxcQzQckmdUKBUKBGsFrAugUM2SdL7TVG4dfazq56j+mmhpvn+m259
WrGYuCfIjqiVvf20hd5oSh0sKE81the2+aXRvihmesyL8li2n94fbCNBgbrIR4XZAv54RTMLpiKe
jFxDoaaxPJVWwVB5nILJXdpHs37IFw2F7e+lDSgRfqfzuFjyw1iMB9X+pfIFxvPofNfVeOfEffWs
fpsqIIPJaSukFthSaySoiVPDLPSY+yu5KQbFVcIHGiWwg/g8Bs+tegdVxc00dOzPQ/dlGV9C6djX
34LyAzZrvfxY9Y/PQ5m703Q085Ncda4W3+vzbnZ3XTFg8rgcUDYSrfDrYC4djaJP8aTzJ+O3Uo5P
dIcc8/C3nVq3gTMhh9reLjQrS/bzDGD4/pfbOE/fjL1aJmM4t5Uyc1dkhaiadidraCmjf1G66jjR
kBJmeySV7RGRRgVFoo69bkMLrKWq+4DKNUavbkNRC5jBjUvkbYc7o8X6vZR31sH2iJB9UR9Bomsd
/2uNbg8O/au+Ho0n1uHSf8H89jSg45yj/hFM/7w/pxvHOHP63/FW59ycJE1rNqigLRkH2qB5eN7B
JFyQi04O5e+IAsRU/Hh/zK27CtQbH1DUhxQiqdVR3hGbL3Tsciup2J5pP/NKu8hB6hnNL0nTjqN5
MOQFjot63hl4a/VqIiMQOpqC7vv2oNEzOhQkxCx9lUhXhuk0VTIdYn+yEXJAhR5WNlCX5iTNLMw8
90CYrW+rvcKeIrm7orapbdYmoNmMXiWumT0XypfI+QrbtsvuE21v7W6AX5wo4J70vqCrBNnj7csW
zWBbhVr0/lB9dJAsGcEgWuUl0g5ZecmnU1DwsmbkqcO3hmLDSUvvZ+2yM+Nb64tvjfw9uqHEsasZ
H1MtkWlA6X1remhUxYvbGINk2vKeUzXAsUv35erJNNHkHtwskMUD0SikoI5WuebZ7hs3pJEvn3eW
/dbNhkIalReejQLxam4ybFPDoCJaipXPIgFKk56SugKtdk8ZfQP34zNgjEb/DynXlbyjEklhMVBp
xYj2V/xHdBOgCJ6kNJAC+lNXLDs/l5+mcScH3UCixbh0C5Pkg/C+XoN/xUtOrLbxFHJ5R4PXl9hw
cnjQ6HRWx0th3vTf+18GNLvyJMkvIKFlfCSccj47EA3km8j091LP625aaA1cGDC2iPKJ9/W3y1Gi
aUhCZ7T31fx2Cn3kpftywX0gussK+RxbDyqtUa3z03SW40CXc2bftkizBVgEIkpaHe1dtoUY8erK
BaNUaGElI17nHh35lY64EOGNqC2P2p051XcT5yCubq1bJPlFlu9D5UsDTyYxcjeR8pssy1xzcXZu
ts1wk7Uh8lYkT9BPfjs5baSaGSkLkxOiOBm2vhyO1OGe0ih3i7J1sWr2DSn1bO6gXmlc7aYKd7bE
VRAGSomeMZecELwl63z7CPitUxjK5863dR3eA+MWbEU99WQqBDtZ9PX7isEQcwKLYBfidvJ2sDns
2rBGb8wvIl8CRFO+Ou0/dXDjzK6SHVq4aZFrYQ2tUwqTdyb79Q59891Xg2tvB1cxlw8xIeFNlZs+
fvxspa5o8G78Mfq0WB+WyAOy9RpmWzqiQBDLH0b7UGWulj3KtrecZzXBa/Z7l4yeFbqWSoIVoFtb
esVPNY282E7ocFTONHcc1eihWj7W3efUeezlzO11tJtr1R3Kz7KWuzh1eJg4e0WUedpSecr8qOSH
0Dpk9ne9l92aUNtAA3HU3BCrOewEateMjjR8h8NvjKxcI7VQfkKNx+0TaofnLv/Ywg56/xC/OsOZ
Lw4v0XBOJ9IVDIGrQC7FRddhafFFdEIJleBi9uESUCpHG4IDJDcP7495Xaak2Zg7mkI9wQkdB6sV
kklSnyQScoACoRRsfyG6BEPDreBvgpeV6UuCmMkcfo+MncRr432pTfHG1MbR0HRWQxd56sxOab+K
IypaKDr9deePpOmu5VGz6NM9upJAQFcL8s2AqwUpFw2Je+y0fskVHdNBbnbYodEiXPD/UMLRgm2B
pbcQ4duZ5qszUEwzGqEC7+F6llfgrJOFBRcU71oZsWuFt3lpugjTeoKQLbTlZPVPxuQbZuYrIyp8
QnhqGg/1XqCwOed/Pccqtm/kqXJKjecIFmi9mHhqSL1V43CYZcSFpAlf08Wvdo68V+7aeuIhgYjI
3iHtWp95c6vJdRGbnT/U37v2U+Ocu/RzkHmz/kmyT3b/z0BcSFqTdLFvnNrADeqDMh3T+gRNWzSI
WXsg1XUeyAcBVBHEXDAjbsrV4eRUi4PaBqDRdFSas2WdnfnWbJC5+FadpYX00E1Dl1ZIEPO88zX7
vpH9Mnbtr6V2Z5ysEXEqr/5tjJ4TPGnZ5f318prfXc3Yfx/vNbT/K6ooGzwMhhjYJ4n8ejkY+RGf
teYhybzmYzOjy3Gc6kNisy/v8jsZDk2rs2Nvl/K8FJe7onVTzUXNvZMPkQIDwDtDAHDGR8XaOT9e
abVXD8pZhW4gtCr6J9/OY54kWbAozKMy6webWYsQi6Jj5hkvxd9JSM+9PeUXR8YC0FJ86pOHaVQv
mdOXtNo035C7c7E3cfvgT5Okp6X6iq7WoR4IoQ3pY2r+MWQaFaxzRhnV/FDFNTV8P5btsz2WZyND
lR7FPEJsLA9U51gExRkC0cUyHokBPEl96YaFWsg3tBTb6kta6w+xLB+hu6VYm8Z9du4k5Qemp0Lb
XhUuhc9J6tezeRv1X5Lis2lekggAwPig5ye0291Uuouk+tDDew/kh1D+02sPMQsZfkeKlXYmXqS+
KYn4S2v5EpXpMdOai5ZB5EF4mQvp/WVibh0rymv0CfUCqGB1hBpOEE5TqXJliKc8tj/C2/rRGI8V
2lDcjrdJf17g+tJKp54VE1oblZnDOHl6iMSLR0dGrd4oref0DxfcT+QkdSMFfaviNwv8YBjHmGi2
ubD7tEflQ/eSH+eOs+ngcD3/Me+CO0m6p4cnmbxGRwfFB+xRjVOV3Fbdx8A+ooyWPSn39dF5iCpY
xv0zvepDctqZhKt8T2xlCN9EtoLfuN4rei2NoVbrnT/35aH41hcPNlqJP8OP0veWXdJbWKr+CECW
JhbVY27fKs1F0Q96dq7hgvT3VncxzOeo/JY5xzru6G3z2tbXp8qtKF7XJ6k4zKHqNQX4QAeF4+JE
H1VatRfFJ55Z9CMd0xgkPEfG0Wo1F8Hc/+HsvHojZ5J0/VcW3z3n0JvFzl5UsYxKUslL3boh2tK7
pOevP09qZs90GajOLDAGDXUrSaaJyIjXhE9gS6w7J/k5DNdFtw+9Zf6SV191b1imWr2uw70VYFeV
cgTSCgKxcmcEmxHVPz0M/bL7CYDxJg4vtRvOfSjQGQBRkSLmXn5UZ5xUvQxcfSAbhIxFRY4tGa6k
CcGiaN7BEF8IeueGow1Grk0/inLb0U0kzQ0tUZyC0nU0rgjuZWdvpcVB6vw2Evpi6SXwu3UmvoN2
gtZG+4um5FF27/VppAxq1voVZL6pepdyLVLp9vP1dmmUoxNvxL+jpvNIeSHi9DG9m3l8nzRxKVk5
uTqzqsmM4KlSwTi90edo9IVVJqGK3UsF+9+D+zNzjI6UprV0vM7nZy+86yUBnTCuTZCWxmEPyGNl
Ci5y7aWO+blMkXouGSIiF7BajhW9PSiyiVUgns31lsNl0N2dggpq4X7Pki9Rr/tcKsNA82tPWwbt
w+cf/bSWhfYDYYbGhGSdcNYdxpmApNmOEoPL/FAvZO4mUYqSmK8HvwNAElmErBpwglI8fT7ymYyJ
wgpQcow3Eeg5XlTd4OV9klABdWPSYEQGdfRlUqNY2pBTy5+eb3WXOrlnX5YmEzuHWaaCd7TE0qnL
yaOSBuoQdq7Ri2SFSb8QmatKrUNZR2ILYL/WXljc52aZygFFew5U1aLVe/idY7ecVRwCeN30rbJ+
Zspial7kd3aSZ7W9cyNYXQoYSpzVlPRSVfbM3fgDpAswBIWAEwcce7Lskco3IsResEj7u0yWb1AI
tPp3y6kvveqZ6wC0W0o3OGR+iD8fvmqF8rObJhAAEqD3jsi3er22tBlb6DtJsGsaVBQd2Knor36+
pM7NrzT5IfXEtYBu6VEWnqWON3SeI3yUppZ2/y5V4R2JAY9eOUw+lHK0dymUc2FcmQ4cJWsH4x6l
C3gR6x2MSW7gSM0P4mdr3mjDxrPesV5dBDOeuXz3OF9KHl+IVcTnw585OKW0Ff0nzjP67Ud3oHbQ
xFBSaqQHbV+1k7mthq/BGF96SblCj18SLSQu06bkGR0TwYo0LjhFWk4K83XqHi1KjSk32Cgp/N7s
1nj/rG3kk/X2TmqLF2G4bkd3YauPn7/tmdoLQAz2EL1bbp2UJA+XV6ZATNEm9PxsygoJ8jwm6pKW
eCvJ1t3mQRbdemshPHMxutzDLMUfLknHnp5dPAIuEZLzQWZ03Iq3grJ0MtesfMmkMhBNlCSAOocM
GZP3oXnRVfFuzi5Qf0938eGoR2kGjsEijaU8aVblWwwMkCtAV93cglO+qavi/sJ3Pt3GkuUNGIX6
MsHhozD8x1VJc9M8j1KYngG28pgSL4TQln0Dwy9z8VFYigYXKdyRI9KrC0MbJ0uNbFPiVKA50wM4
VkGyurHhtKIPN3s7G1WtBOAVugmdnt8UFWrJ0vwaXJnJEkxAZEodcXu+5Jp8mmYdPMTxtkqruIoS
KxK+qoZYUaKEG1tbFTqPju96MIP/uuRleNrygEeBNA32CYimUMeUO/2PT173dVsY2lT7tVau0hDQ
oK36idFeObWykuJXlRTmVbC5sMxFqSt+NxT3bZZtIwwkjUs85TN3ecn8ROWVlS77h0fHGnnPkIpo
rP3eiij0l4u2T/zvGejeAq2zsAFkyPU4REbb6tfS+UnGUakXbGNlh/OPn+d3A7CiDt1gd0T7wTYA
Wt6VHTZv1QIkq0+d6POl8yHmfnhK8ahgpZHaR9WRet/hJ8wH1520qUX9dExWcPRQ2ICwTuFBCtB7
LuRMM1wIJGl0t1uFc7fI1HvpFxFfFd03c953hAy3fR57LBS7XRKiBAK1QVZvRBTt7BRXQL2+Ulxx
6XiVx9bJg9PlkmgJ7hHHquU1jpJ676CSWqTvAdm8jcbdgBA0Eq1SuMJuNjPKnQPPlXWXcuIzW53a
uaty25NSWcdxEzX8zlaMmnXHOSaTQCnfks7Wsqo2eo6yg4EtYdGt7ebCkXbuMD8Y+WiJ4UXY0ScV
tR9PWOigKSAFUaRwjBzdMXduztuThfKnGDMeHQq/8/PzJXPa4ZLdEwmYBdh/Rq2osw2htKKvfGOA
OiavA4A8C29Yl126VSkmmtTS23TapKhXWM8XRj/99oyOfxgwGQm1PiZ59GlZlE6ic6or9rqZt9a9
Mks/zWSZpLddsMVWb9NU/frzYU8Pt8NRZbD/46TJGoiZ9qRV9BCY5e62+cUW0azmKitTv3MuwNbP
ZL+Hwx0dbMCCR6MyeMlZjxbAZRZThDgKnvDo4fZI8rLOpP5nmDLNwYvELX3+uufn+CNtgcdug4w6
fN86KWZMtFWkXrm7NsmzHq7VNPezzF3C546s7MOetteCG5Wq8YXB5cc83Nq8/R+DH92x2nhKYCfO
LDC6LRowBfQVcuPWC2ga5wpVEk5zOc34BuyyxtxGOZrjWHIW9aXj8UyGzKMAB3MgiULUPC7POiGO
x307SbnsdAk6vJtfyrlHGq/YDrG0Wn+O8oaj8BJE6vTWDU5CR+cdzhTooGPzWHotgBpnFMHmsN6I
+dcceYsaUCY8oQsl3jMrm6udvE6jaSjz1cOZjpwScdSkRQsMuyE9FsupNrEpp+tVbShs7tL5+4Xp
PT25CZDIDNEXJllBhuxwRLtywhqLghJSwbi2yEMgaG7Gfj/ih2tPYmGN1MHoUEfrsndfPh/8zNtK
bC01J9LhU8n6XARaDhqg8DH72VZZdxsFCxSWInyrhzL+PYpfn493ZinTUmIiAXrBhDruLeWmnoVG
7ha+SvarTkgbheJCCP+YoaPtAlwQmgsyuqAHTzAXhITELdCzU8xxPRmoQSfWbVRYt5D61lP2hgrK
Fklv6K3uixRntXP3KR4bapPld8/sf9ZpONN6sk0/SG0/9HAHc/ehm35NLYQIunk9Rd5zMPTfO4xh
lk2dbC2rFwsXSUYfgMs6TpQQ4Q39oY9+fP71Ts1BDKTzgezB06ZudyJBFilJ0TlDXmBIYiMa1K90
76aqKOMT1ambyvypMdtlq8bU3bPFaN2D9FsM+rcLz3FmO0IdpgZGwokg5TGJ0cAwGyobUnEKqKG5
zbdRED6JOt7ZQ38tsrtp6BeuhnrxmN9IJo48nKHLbBq7va645zh6c2HWz34aSSHlfEBjltLm4S5K
0AQHeYd63hSybSihZyMZ/1QsjIFsAJU2yGfoStBNSwqoBuVCCjfmk74J1Yv2cmdiMo3bfz3L0RUz
MCM90mA/oSVCvj2SOJbR1wZ1BTvKbuygvQ45nWMc6t3wIt7m3A6TzBlOEv4X5N7hdyB9RvIgi0u/
RaZsysO1WQzrAUOgStnKzrV0dDK/lqFFtm18hIpirNazGl6aEJl6HW9DGossU42al20dxexyhEs8
T1MB9AkypXVNq5USforClvWh5lbZ/WK2VeoaWJkgnjSO2wur9NwTcKaaqCpKTMcxiDmcM20emxLB
PvXOoaagoT0lRfwnNHGRGVkG2D1YY7jKnHCjby18Jz5/gHO7xKM0S5VBIzU7VhrScjO2jNTiVIho
Yhtw+/HgTLiztEn1bw9FCQf4ionO8wfN8nDWB6FULapKhR/o6pXjRhsPMXajCYliF+b1tHaBIC6V
E6lZAa30uAY6V2ritAn8mcBUF9nk7qGU3XrOzyy4blCnVI3kfujzfx8ww6iEf0vDxgftwaMYSbim
3dZqaNW5cIvNcTNH9TVNpFzZdXm88wqxLLx+kxT5KmjjW0OxruJuuPDqp/o0chaB4EspGOhcx/fr
Mg2dop+hSiqj5nfFz6SxrrgO4X2urAtL0Elkl02PrpZdGXO6Qu5J0dRN584Igc3bMs7fPl9gZ9Ix
+MusbLh6NJDADxxOe4Hmt1KoqId4TbcjyfDRxIGTaH5UpBuBYxJiaY6FQtikbj4f+3RxM7S0aJTC
IUSAozMunkTpVLMOTIKAM2hkKd69U0dItcX3n490bsUR7uB3or6DB5rc5n/cNZrKCHG6pDUWR80V
eghvhTP9xjLZ75peWbSOG6+GubzUwz3/bf8Y1jgclk5dpKZSAxI8TE2VotrlerofXJECPxB+7zU3
gRpeD67JchvXn7/zqWwWS412ChmoxOifXOcTS090S6DXVrVXdVtd5VP5HeD+WgmKH1E/bS0WeXKb
6tFXDUc2CnvXohQ3s60tpkVWvXdl/vj5E51mipIq78qQj1AOse3wcyRZI7Qp5gSNRrHTpmuvQx4o
ww2F0nSvlhzt1oUz7ey8/zGi/Pkf814OjWXXFUAcvd6jDvusONmrIn4MAdjlLLkNBRmH87/aUf8a
9Lhq102gvcqZ12xsP4YOH+fTZkpp/k7hRnGqZR/H6zaJbl0vvPC656echU6sollK2Dh83z5NLSfo
I/A/2bixS2gXTXtT56BMYhefH3uX5sU608WyqUpMSd2F40y+Ub2C2fiJe/2eW8uTUVoXjt4PTc7D
OC6VkdnmNBc5go83umuNaaAEcOxGS7kJ4z5apKBTA/s+rLxqWRVNsZljoCIl6vakXXHtXdXBjYDr
5emhP4vwLQ5t7M2DsuX6Wr40c2fj5pRdofb1c06U5aQ3d1CIPl+uZ/LBD0FnWnUSZY8Lw+HXdOvU
xEieXr0H9nh0X6pu0bqbENytk9PcGb5XY7t3NDQbr1PMLRMatFnkfb/wFKd3u8OnOIpbUdqWUFG5
X8HcWjFfiy/NQ2DBckmhVaEt68TzKjGzvRoml06Qcwe0rFTAw6WjgZ7z4QdIndHN6hIrgHrRlGKT
hdbvTp1oUIblXdhlV4PhrQfVXalhQ9FifAtUbx1pW6V50QwobMWF8+PseSpDJ8bTUtL7uBo8akUD
+h0lW5EBt2OwLAXmrOfRpg45vbzqORPe/dC5EU2X6N9lz8nSGCoESKG4WLke3wknM/bsqCMVC9Vp
I1xVWZhVs5utdu2lzd5wy+hCrnDuuESLQKOMLG0zj2XjdHVwDOEa9LZG4w6jrnVpd0+BZd3iGbhV
pumxCYurzxebzOyPN+qfQx5FZPAihjNR5Udflb2XROtOy5dh4axQMlmjenThk54pyslyI3xqadDr
cdU4XGA0vseq8TSq8KF1haj3YkbAV+2164iEGvSY8NOmXOAO81tgcZxOGSC0aLh03TdPL1tIttNh
gD7LSj/pK7bGNOQ6ziW+heZlZnQbR0lu+xIQ9WDH28zg8tXl5GXZa9fG26SKvk5G90Y5Ff9Iun+R
ov2oVYrlMe2wQJi1n9YZ8Hd3fnWyeu0YrYuvQPwlsb6MOkiiqlv30/ClMEb4yLkLFtScbioHIJrT
RM9ZlhiglAo6PqO4SRJzk+XD0qiyrVVZ96gaj4vPJ/1UzQpqiyz4E5mJGicicgFugMMwZrIkEL3f
xrPz6ib5xm48JNBVt1s4AfA2d/qa9O21Fg7btNNXvR5eNVE2g/s2m2XyWLU5IjBkVYFWL7f5EG7V
cbiQL54eyMAXVMk1YaKYpePwFsRzpSuplviTMW0atUFVKn2cI+MuKwT0Y7X5UnxXtHoV5envcKq/
20b4bcJqaY4vmXuc7E35JCgjEBbImUliDxdunHWt6VY8iTN4fi26q9bQ79BFXqhdvazndNcEwYUo
erI35ZCwOwnr3GKISYdD6kEQ9X3hJH4A94P7QFCKdd6369RNtrZ36Vufe0EQKpJMiqwhYPvD0RLd
nYu4VxM/1d5zGqBj3dJ1fPXau/7b0F4o6ck4cnDs8GqouxBoGEpiYw4H65GqruMalWNDfzXnEJu4
dqGUzerzdX4aPuQwtDhQ7OKtsIQ9HKaxBs3C+iv1J6fZpW0LkhPIEwxPI+sfC7zVEh2uz5zeNpr2
dGHsk1DK2HQEeUFOcq6gR7mviFq1zicgqJGB83EyXSd6uhsz50tcaHeWld+6UFe4DV1PpbtUJFbc
SG/rsb/jlrqNnIAOZ9Rd2k9nH4p+H2VUTDLIzg4/iN7noVCaKPWzJNvFzX4CTKH2qJF27ioJIDrN
3VUR1DeT6S08ZVhkHpXQabzP1BlyyVSBXHMuiNactknkhwLhxxLnska8PXwmp8mzyFYUHKjVZpXY
4kbRx41r0BWI7PsZSqcTqEvu8ej2z9coUF2qvJ2uRerKKJ7Bb6SgTTA8HL+oNIurYpX4Iw3mcq5W
SnBvDeqFtXj65eEMSBY+yQxERuNolHHyrEof6WWr1WtXPVYut9D5FkOc9YV1dxLaKGuAY+AUBjQD
NOdo3alCMSNUCWOsDsuFoMucK69iCBYuViRQ3tuVc98G0YVRTw8PBpXiyBYxXTpZHX7DUusTq1Sd
2C9sQOJNI1UwF6qSb1EGu85NZ6EGF3Il+b0OTxBGhFkDMhSS/UlVeyqMWC3DmPO4nq9k81bRqwc9
mNe5Hd/mfXAhZJ45SgA7kXdwoWE/nzDgG7QMSysLEmDv8kqC0rytXuORdl8PzmpiC7VevfJMEYKR
sF4vzKncAscvi5aqFMGX7axjk7AZ9ckuFXaC/mDg54DWzUC9U1O61/V8E7k6EOZmbRrzdayni7nu
QFJ26YV9enKzZl1JtQH4PaytEx6wGvdFWKg8QzTVC0HAm9zuyc3svRO7K9x+vqfe+JCKCwnjuVEh
z3ETkfhZBj9cWJngB6ogBkI9gm8zL+pRf8MM7qmNXL+K1Ps8n1/74PfnH/zsqBYJEm627qlJZ9np
RsSZkfhN8dsKxCouxldNHx+S3MXvd3zEDnkfXaRfnJlkMLEcDcSrU8pYBAbVcgM+cCfctZZ5/tjP
ry4X0VxhYs3uxUm+f/6ap0gIApRUsQV0ZcPlOQ4HkZeSdteAeKjd7tLOu0XXOZFxB2UH88po++dJ
bTYDFJ8w/d2r5CBaNDwU4n8RA9BT13h5mzYtT3R0LUDKMo/aBI5gjqaTqY4PYrZ/2mV6qxjDQ9Sr
WBmbexb7y6gl30bvkknXmRjE+LZE0lOmpTZ6dDrrbkNeNJDdzWm1tKx5aZVbpG/W/aIOgk1V4TiJ
vLCNOxhI10tHi3y5o91NLiT9QmlEnTbocs9LBPRZMi+ylCEdH6r0xsMEMrazWy007rTYXed65Led
s2Jf3qpBs0CHY61ElxQ1zi4I2ftg2XP1PbELshSrcqJyIt9Wpy2ag0UVbSk77XXEhoXRXKWdCizP
XUVFfROW3usMmLjitvj5ujzlYbMuHcCW7AJ0toljh7u+iVCPDyOp9z2LlZFN99jk+RWaiNKrN42n
bZPPT2lgfzVqF1RxX6+FfV25S6MOfbPEZkP9YWXqu6kXKPVbxjLlV3TzfOFs+miyH08cyTkcZGnV
QPQ7fMypjnO024LIt2vvro6thzgf7hvd3vfhuI9ALaaDHoJmj3yr0FSMOi1s7WmELEpP/HAbFVRK
eU3yiM9n1dz1SrUf4uoxyYvbwmvWuOqsppHZvvPa4FHRyl9mFziLacqvNRsJFhfkax6ZzzYxd6V0
6b7QawpVtK7c2LtkqXcmwNMfRc+elgFw7uNX1airVnaLFYHEgZYDsOKwXll4WgkBRz5etICOP18E
ZwI8YRbOCWpwHsyTozwmxDGgKFxu5F35ayrTB5uTqRbJI7eJ+2F2LtRBTts0cslBq8bbCPIsKl6H
c5mZQ5pCmcV4IzQe+qz55nij387dtjR6hPphoCWduWmhaIRY2JVT8Ty2OuyFWoOhjDRqysoUeGV8
/hHOBCKq5jyNZMGQeRx9hLgMysR1sANJNYX1857m1U7JxaqrUf/qxSqAPCgukbDObj9YEkgAUiGR
t+/Db6ErUSZGbHL8Jh52ShX8Rvga2GX+pc9twaxP750xL/TR3gk3X7fBuGwje5XjtRC23Vb+10hN
OM+1bktIIWgDOrUlzleK//nnMeSTHO9AiqWUcHjYUwWgoWibiMJh7PfTXnWGe5eesJcEYhlMmnpt
ZO9UMF/cum1u2zqARSm8l8lBEFNYsG86D5pqqKAjm1a+4z2Pcxetok4JALbE/B0V5lHpwBOPDXhW
CjrzhSuFLvFgSAMj33lzAj2ynX86+bSeCn1b1m+fv9+5XedBK5BywwDtj5nGdZwKDW1k9gDvFhEa
fCud38w8f0278hqmN8FysNefD3ou1aU3+K9RjyoB2LfXRlOOsQ+1HXOte4TndyD1grFaDh6CFzg7
OtWFs/RcDPxzzKMllyhzgvoUohGTmt3GqUIFJ7yQwModfLJWLMooMo0l4zkKKujJN7Ub8loa4iWh
rr2Xbb50g+IxaMW/F8AoVyFhhwYh/DwKbIBLjsYSpZ4DLC1kAhlwPAy3eSGeZkW81clwO5TzDSbh
uzH0dopb3fdD/Whp+p2hl8vJeKJTt9AHfY2s/VXuVreJqd/oY7TTNPDw/9ZU//M5vQ8pdZJ6OqWH
O922MsWh50HqMd3G5k5zvwuxq52rzvrV0ZgntEX98+djfrjD/GseTsc8ippGFSpjJ8dUC070uNoX
pbXxfmRluVaV/haMHq4ylV5cZ2a0irOafni1j+bHWbsdaajpGT4PgbZOS7hz8a1AwaExf1upjojW
eA9k+cLjnolDsl2OnAMyiGgFH01l0YguVSbKA/MkbqZofJgC5VoMRQohO3NXczXfu3rtrmuhfjND
785AGcewFmmWrrty3HpG9WjgM4M1mG6s8FB5iJw6Xtal16/UUt+IpnwVux5ZjMTH+MvgnT9/gcMz
hM8NJZ52Avg56UuIiPPhFJfFNE11Sz0gJmd4ipUnTL6QK9CWZIFLN3H8z4ez5PQdTO/ReDKk/dGB
7YvAqkY3oJKeN7CJ5xfA8DdDWFH5BiCoKzV43PlaneNi4QXg9ouyf7QrNAIC9AFijMdCNXzs1ejB
oCiDavEmCV+GbvJHNHmk8UKC/V0XgcCLInBJk4/xnjP3q8Dor90KK5AECsCsgxZzn8LxbXLEmz1G
X5N926p+pwybOMy+Dma7z+1W88sGIRNb7Z/7wQxwluf63hTiWwfrohM4ieb2LqeC0Tc8bd9dEqA0
T+YGVXMSXDwjwVKSWR0lHTOKLtDwvdj3Cm9d1dHaiQcfbgUiT8vCueNDrca5h8QurqtIu4kMc//c
AlHphupuUPGHL5zuxVInTJXzhzHsIbIHCNNSF4gMWMz2UxVOdwm+r7FYmGvMt5edRvGTFs80/p5I
4HLlOlKK26gV11pQ3Br4wU2Td42Nkq/Vqt9UzqYur3pcBiBsbodJW0/6djSmC8Wcw6P5H0cC0sof
kBRAOcclOHNMzM5TWDPhDG42RE1wesjVn2738/PFedT4+OfZw16WDV6pZXUU2gz8w/pUp2o0N/Bp
dqbmLCMsi5yiWVdq/OhNN5Pu3rXYtwjXe7KV9N2DR/4+unul97M8w0vD2NWBayxKAx2aQQOleMlN
46jp8T8PSd5LxENp47juX6etac9jSqUFCL6atG92Uz/lGRXYEelnM4BXYmcLs9tPaHmC2C7SdaBW
+0CpL3A0PupKB3sZbi7mwqQfFBMxFDmqn4MFC4syIIzV9XivmPW6oddrVU+DWf3KVeu68sy9WYRX
DuyBaTIWksIBuWtjDO5V3hm3Xfueza/lINAacPbGpL1hFdNN+lLru11vtmgx6tfk/twiWsj3HdpA
KZ3Id7W0vupGd6+m4dIO86UxepAzwo0bTltd2HszzhYzaXmt+KX7VQzLRoHUqikrq8MbIa121pT5
8s+g2lda/qq4Cq7T2kofqBeGa0NUCEF2voaOGEChjdGkD6oQj3VXP0h22Tw4X/W5vw+H6Gs4ZU9l
gmiCMbx7/aVbx8lhKT8wRzSuW9Ka8bjF7JppICabWFgPM3boN56ynIGbDt3KqG9iqNDlfJ/kCFQ8
qyUiOsU/9t3/+TH+Z/irvP/HVDb//V/8+UdZTSIOo/boj/99G/8QZVP+bv9L/rP/99cO/9F/b36V
+2/5r+bTv/Rc5vzn+K8c/FpG/+fT+d/abwd/WBVt3E4P3S8xPf5quqz9eATeQ/7N/98f/sevj9/y
PFW//v7Xj7IrWvnbwrgs/vrnj65+/v0vKht/HBzy9//zh/Id//7X7Tchul8/yubk3/z61rR//0vR
/kYubiN/RkWWyzDwpr/+Y/j1jx85f5MMTRTJuLLiviPjbVGKNvr7X4b1Nw9hOeniQd8VM1tSiabs
5I909W9Ao10yDBmr0VYz/vqftz+YxX/N6n8UXX5fIiHV8DqH1yKIqpTQgDwioyFZfWQAhzF4UMdE
xQzge7PS1vZS28Jvsu+1zbxqN6G+uhTyjw+sfwyHxikOsXBjua8eDkdOyyFmzd/1zby21ukqWgOD
/9ougBJu8nXoLtxLOc1HYvrHycQnduk1yPY9wuK0bmTW9keWMVuK0pINfqOyg9ZPKgI9us0Co/RA
GpVKGL56dCQqH4nzKAiMq8rOx2z6Yjo97nqQTC17kxlJpfzoihDmXTIYCv8SL4NU8a5aKw/BvOQG
0dVc2HXj1W8hfk+ZYfrU1qtpuE5KWLiN6/dDoZXKY2oIs6QNnHQxGox91QotX9tdMdf9WqRFJO46
UcTNs8ir+rVyxzH+WmoN0KvSy5psNeVFH7zXXm1pO9OKnAmtd63XN2Nq00YJyxJ5zRb70fKq9GBi
LmuUf9EhtDy4HyXXmpvYblyanL3JhTB0YiVfO71iXHnAuWGy8j1uazPKqCXp1cBsYPgZ0bGXH0uo
BeTtVDQFntWql7+hzEBhahBT8C7cWXwrXDv8luQDXe5GH7Nbk65O7asiG77Wgwu5cqB5tjNbpW58
qynqdZbJJohlFkULVZcO7KJxZyzp2z4odlmLAFKaRTFkCrTFd2lfYTHjmRM3vqhQEZbp7Azk3tS7
8YZet+Eu2s6LdsVsd+Ny7EN0XXV7KsKVmNpgJ1o7fpk0rXg0aMVsqSxbCkOD314ERtV6vjKFWo+z
ufDK8C5Gv4x+J2jb0UuWRVuiy8HDzJH95EwZJChkCkaBb12stWr0lsSZELTAIecVUWog8mi6oYbi
SQHKYFFE+dStIrptUKwa1yuWAkmLYpGApH80KVXHr0GCXOiqCiPMevS+geNU2lH+UEfY6ZLYpnWK
bmAHnq0w8icTpvsv28EOF4KYXdmLsOuwXx1bN/neabPy3CtT9COnR/MDGwoJfXekHJ+dq2gGQ2Rg
l/WqSu1iGDTwzSMfZeFUQ6ft4iCpboUzwPYCoaVknvmU9YA3qkWux43iQ20R+g308gi9nGmEsrYq
rCxCdyev6+Cn7og0v+80J/Tu82Ee9XiNA42CxuSouE2/rVst0DcKCIx8axvRZPpNrYngpnXKtLjy
wtxMVqGIteJnF1TaV5qTGtnMkA9a4Nteo0AeAq+piGVFBRXVxqbPdXrhUWCvVGfWy7tmNELrbtRa
z6DKAivjdxCahu7HaVAUN6IZKex0Zes4XCaNuIVp17QeUs4itDct8Gvoy6lhNPUNBs1mw1LiEnaf
KJEVfYFOHkEoxl3LvW9zO2fx5EWCqttQg058isvatd7KqWkVwNBdF6C+NQ32I8vc0q+EFmh8oyEq
kquoqZXgztTGFnFeEaXFvjHtOr8bDXhExG5tWuaFK9gzsTrfNK4ZT/ced9Z5o4jOfmsbi+eYhBq3
W5XTwLyGyRxWiNep44+us1Rjm0yV6Cgl5DO3F8MtqB3rcf41mhNdX5R9lzVbT6ks9caBGobIO9YO
2hW/o11jvzr/FO3oQTI09KK33sSUDiVWDx0lvhxzBgrVbhM0ggkHNQz2xeZaO2TsBK9q25YJmnMv
fStVMEkILgaKjZFNN9qLvFUqEJqGogzRSsm9aESJIg+aNSKWdbOwisRGmbslYqxj+ispLl5JJ+0Z
Y2+4rpXeIAlXvMZaK1Xa58sB3ZZyaQZDsA0xP2mXqTJX1bKoFDdvpTm1i9ZwMM+d0gBPjAAtF9l6
EiiGUTEx+qr7MpdFSpG6DbKetN4bzRGxxTbUlZ+pMOmH29NYWj5SK60yLyBGpXfZNAV7WBdgtm03
xYVpgZhHwf81ma1k18ZocymfUeo3ZkwPirggGXMgUvUsxUUT2julq/azPb7gvbvvQuepauMBCIH2
UBk5voSVauybER9QfdYeAcLcRHqpLixdecZjK9io3De4HUsxQdpPm1E3Eaxrb9yuip4sbGWCJv9O
efz3LCiotmVZvmoe3hKpB0jVLqZ03FS2WqJvgrhJ2Hs3Hhv1URH1i6MNK7WxtmlVrGEfbNLM2mEt
fedYSBApyJR2po3DimbfDCz/Rd0jMOzJIOpW+9hAmG3OBZZXXgsjmVt6XgfLKDezZTuXmzzO+PeO
8W2c2q+NZn7pUSKLIgWPcAJCm6re3aSE5aNpK9UiGKQxUBD+otR23+FXr4zld3YQAnAsyFFvIkbJ
q6ssDqYrvPsexQBcOPKqdEdAKJeVlm+aTJt2nRFl37W6DfaJGdH+GaQJnz28dlZyj+dhvfRaT6yV
lMkZvTqRRHZrlZtqfj3MwNm8JK1XYWm/Jh3Bv/NWpdbtq86+UuN8XjqoPS+6CYKPEjjil1d3LQB5
Rdtwy0ZtrG4NxXeNKf3SIEq1653iaxAgx7qJrISKvJu6y7IUri+6epd7ov9ZAlK+ac1av4416fkb
pvj50t6Pr1xPVtZUl6hmdxUW0qY5c+IwtwHm5nOXf2vDqrsm7LUxkm4pSnUuPecrGeGWVlxihtW0
VGInL9e5MkzeYnYzE52Ekro87uFi2ZoR0gn0VFcBqiFL0B7DNajm+WbK+to3s+KlUaNkUdRxhLhD
kS1EFI4LZB00XIkpHvRhalLuNoBBS9BIIgr3i2WM3S4qqkfPihR1WSu4F4s+CF+SEkge4q+KZa7t
umiVK1gWBUAeA386JqEpJFlyzpdq7T0a6fi91TKRXffxZHO9Kfpa7IsBp2QADslOj1xnp0ZZ9NYZ
XniVqF6Nmks+BOCgVXzpHVrCe6sKs5Vu5/2jFSYvOo7ocBb/L3VXttw6jmS/iD3cl1eCiyTLlnf7
+oXhRea+g+vXz4FvLRKkEbt6Yh4mOqLq4VbfVIJAIpF58hzBGTvzjkqtW4w6/DauISYEiorHWh8g
56Fs0NKB/EOL/9gK5/vOsHCloW0zVGkAViSjxINvCN8aI32cQWxoW1q41gejWM1qNmBUXBocvYTK
K2Dj+c0AuQDMv4Jgb8gGD+AU8KIgRDkmQAmuCHRenya/MEoIuLaplqQRQ2sbq4UXgDO+HLTE7UVD
a2xg02rw9rVI5WIoljcauBYAMdx2LQVLHa1EAtiHDsR+39wIVLzTZ6m+UqswBTQA0cYkedxX60Zu
UACKIaixjiVzlTdG/Q1hXAW8xxn6G3ph5uCFDidgqEodae2sQsaZDcUk5X1mxQ3a7HNN5rLCfEKv
vM5hOkNBFQjR1wS7mdBaxAArtAmAvErcTItDF7Oq7bodhE8R2TJ6Kmm+z/QiV/1uyDKkv0PjJ0J5
XVTBVm+B9G1Q0QdkCYGhve/ywW3Cflsg3tsx1V5iUx9tQwkVhw6x6kFqXlsnSRze4vlefI4qQC4a
JKB8SRhk6Fx06mpuu3WSKgaZSit38xj0wVTCUI0WGKVfIyVd60H11U9d9oYftcKV9zE1BrsMaR7Y
EcX3NGvwbgYo7MWRQkGYh7Pf9PK3JoA0pAiH3FalVt/MOT5N2tfMV6IZ1MtyxVcaJClDX2VElFIQ
kogofVhBFxB1lE3fMpMWbk3EaukLAiiKi2DJAdEEBdZPrRKXoudEhrYdUeIC3C2qUUTC8Litpnhq
oJv3WVER9PpFEW9zlrlUk4wugJ5jmASY6o2MeICupLiSQKXgl6aY34KKNX2GFohRI0AD52XF2Xuh
56lTCmbpdK1U+tUQWCiWpDRcKQFYCKK4ql56VJduMQKVJxAQgp67DRZv4ymvzX6HqFHd1mmR3JRh
YICehA5bFekjyHYDSb+RtMLyk6RtiBgPIOiQSvEJY9OFH9NG8Ku8kmfkrVnvQbey8dDjpsSYwVFv
NUAK54BeknhUIy83KlSNxhZydcX0bLYDTt0AfXsgFF8jybxLJqhFpINpERVNCrcxGASiGh+sMrsq
muExMpE+qMgDMEgsWdlrixG60pY6gdpxGGcEYP2w3VRqIskAAPQKBGfkoHkHxecAcq6o1dHJHWtw
ZQcyKdVkHPDwy5poD6xGSm+NuE7vLICeVcCO6PRZzFX+pZWaBl7HDpSuTqLPRQp93Qa8kmOkgw0o
LunkppUVfyUAs9DN0Ap1iOanjGeBECaSii1qwVhhSiESgqYSZNCSCzTMoichaiKSxpGQugK4+Vq8
PkJMOuD5UpgvKJxq+VaDusLw1LamiUFdvRplxOYQXxoMrKIQyzNYZVVlwPBAgMxzM0izFm3xoct0
NWRTmmy7oEPJrgFxkbypiiwDNXGRTbgObLwNJPqujtHIILI1qIO3Qq3E2QjKjHKKChLgFaVmdhth
OsfWG1VACiLWFLrrkSKY2mqGSVCAaV2RA4ZhKmBDT1Sx0khq1gnKEDFF8m5jCk4FN3uqZkb/1Ut9
PWY28qmkXQlZUhb3sqAJb3WgY963C2lifIZGrxYZOj6VpgaoEUKffo8MWxS+8V7Qmhz0ffk8XiNz
yNurXGsnTGULlTJ8ULxTbma0+dHAjVWoOeWZHEKVCxyrlAQj2NxKkgxCoD6Axh6PBdR58miNPLkc
rxvk3MaDLEdC8IGMB0Jlpl51CUbDi1RwamESpOtabAfNFYw+VUWSNACpP7bQVqxXZaFGwl2Vg3Vv
OwBcm7vIidv2OZI7ASPLxoB+Bu7YTm2Rx+YlCveSVY6OoCPfX0t9amTfY9+lJnSsm9QaPkQZSJvX
2tDCr16UCnWhjnJaKEIZBeQ7poh/QqyIV8DqulAw5qB4R0j0kbCDiXgVExBdPff3kbtUtTkGM6Aq
hdFfDX00RtKMfiZvLAOYB9xW6nuyDlfSKvUHT/VwVSw07DgM0x9mGBc0OivYaz8NqoPSkBoYgZzE
xruyi2/6bUuQAa2Mt8mb3cwt/CWnzpkDTRUqC/gn42PVjitRsQSOer2KPzQbObPTkjR1BNITyG+7
zV1xvcgcdFLbY3hEIFUwPYsBFqgmH9sLpiweC71BbW9yJSfxMlweTu/qXoWl1BYaJpwCxc9iHlnj
GsQjTeWpNpuPbtO5rLRXEou0tQ2q4MfGhfYHKdziLXvCpbBUGmfrdljhAwsYg0mbgCIA2oFB9WM/
lakZqiyW9rIvebKbeIW6Loc7eT15kosx0khzhtpXLadZgj/wC8wb5ppyYiQWaldJ+2QN4WPNQWVg
ZVwbG3U1tQQSD0ssNSdn8MceSMNETOMDhckPHQZmh4KELO3bTbRu1oVnrsf7kUwOuqHeUqn27KIe
2OJ8E2gtSFSR9qr+anSVLaYtOtGLKjqoY59+ugMrXHFWAz+L0BrSXtpNBpqxduaEm5zMN3JnW3fG
9/BQ+FJiH1To/6iBH9W8z7rGxlcgVIRxD74IraQmNSJL2hsPKppkUNWD6AiJvPDJeBLe0tu6spvR
Lvz/YEVhC2hJSPUgCJjcNtUsijmyVt6L8/XcPhbNhzHdXfaMg2OhiA9yBvz9IHHBBAEOP2cCje5Z
G/PwG3Nh1J1lzH/a5aa5Td3AMUj8aG36e9BbZ3a5rh/VrboSr9rV5Z/A4WN/fgKiNu4HdGcBAUR7
4qjcLgdgEJ115Vsd0KgPox24/1YpChsgSRzU1kvGL3BH+GnKttTrgu3T84gmhmkBDgoeBRT7uYBX
V6I54UR+smYGGIl9GcUkguad2/jRPpV+t8SOOmKH++h076INB/w1qFgwD4LOwrGnyQCpvnCcPnXQ
+KXJW7REFXXSLIFoxJEB7giOWtSJYj99in7fOOYGwikk3GBCyGZkqreQsV889Ccu4dLFdQg1RCwe
GyE4dkkTDIwbVuF3JQG+XD0GwZJo52kI4yxwi5a3FElEM+2FFZ7nnrTSHflh8kQn9wBHWNqL7C87
uhiYngpj+gWjEWSCeXcUqzPH0Ky/Ksd6gC5SsTa8xBNIEa+r3I5uQPdopzvtH19HsIoBRLAoYycy
WabjRUzTekqsIvzWdo68iVdgkiefwUPnhCR3VgVZuhXOOXlojn3TgyTG7FBvzvHN+gQwtefO2mRm
uRAxj4FNONOcR9xHC5nasmIKe3WsAxAeVS8Y+nS6rNyYeopSj7QAv+OxFyf2uI2PR/kURWX4jcTl
2ypRsbBZHJOucr9DEdch+uuwrt4Du/RCT3PU68Bd0tM6jaScy9zFFHWTLiRYVQw7xETxCi/cxHcf
6kxaX3B7Uq6t79rDQleb5qnZCM7S0NJJOsWvOZrDh5+1wZsJwtbhN8u3J91ubqc3dLF27VPqAxf1
XQHYrzj9dbSBDMXj5Ti69LlZdn6wo+gQlRUUCb5nEE7isQHVDnuO1+L8jafHws46yYk5N3/Grw9s
TSVejexTZ9vk8fdZQULsJTibiRsvyqQtfVaenXlMamjP4myighDegCigva92+jMoxx12Q4qe9o4d
3la2cDc+JzbaUU634DH/tOEdZnfYgcOiWMfqDIdZzphvUl/xrU3jL4LUz39DDIlAG5C9oLgjq85m
rIGeC0eofE96IppOuVFARUEEt3FlKGfhEeeoV9a6+efvnN8u/m2bO75GpoECPWO26TZTbCqQyIGK
F8EjXnsHt23oLR7X41HGPyPU3ya54yoVCaiJcVp6L7llxWnFzt3St1yD5Nt6bXr0SXkWV92q9oA8
X/ymp0nPT7T42zx3WPuc4lFviZ8DEYlM0HJ6Mlxpk6wqX18gHjkf7f+2xJ3NaRTzNEjCbzo9VPGv
GAlelSyY4FDdJ4v58+cHW7RHHcQqEfumTbPO3X41+8MWcBBnaZz2fziNfznzs6wHhgKxj2mN05hs
VZjSAnvwC69fqbfhOry1Noorv9xIG9FpiOC0V+UCkPwHK8inB0jI/zwjP7nKgfkpoZM24Cimz5oD
WmUfnMokceTb+M5yM9u0u0f9BdqEC2njaVp3vFl+QuKBWcxooSSHo/kT2d2IdNfjFcvqJCJvi7tw
0SA7biduMkZ8ZJMYXDmZJw56QzRwHNUcGmTpfY9WdJACKVd8XL42zmxN0Mgi8wcpJvi4f+jDD/zK
x7YRhUT9lgvcktoD+r0k1t4v2zjji4UxToy2Iq5BDIPb/kONqfQ2V78rYzWOz52K7jJwyQvPqFNH
ME6GHA7K8oA0gjX1OESnRlejVip/SyoZxeGhgvxINUZLySkL9Mef5dgKl7c1ctbJk2rs2WNFwWOl
eUm3vSu5EI8ii8UZ9vI5NQbWUgipQJaHz4RBphJZkSZ/Q4sNvEm2supXnWdA5tJOFx8RPx/62JjF
MmB8IlCngDSFe4YVuTz0fS+/IRx/Vtv4XiUQP/ZiHwVSwN0NX/VSb6mWdyaWgItR1CAEgJlMFEG4
G8Cq1HYUVeWteQ1vFE91k4cmcKyb+UrA0RpdkDEBz0E0As4tJGvqtVm6l7fmmafN8S/gLgE1r4HA
xi8AKNNF69VOHNMBvsFD3csvF3bP6TkATzEwx7KiMylF/u0JQFdu5GnyXkT3Q7QP5C8hAw3oHCxk
4mcuNtjBjCcEgEDGeFKIBTVXXaCf856tRXd6ijyL1BaqB7IjrNOllPfk2GEwkqllg38DxlDPOz52
YgBcdVrU72XQuUkDLTUQT+SF4V/+TKcbhZkBsBsFUVR8EQ+PzahNgl4m7VDIHlAVzZxKvId2nfHB
EqPRTURWT/NXoFr/gnatAmmhpWvnrJ8HP4A7+Ekqo83fdO9SeZ2tNS/z6Ityb72XrxiMZDuU3XaL
l85J2gmvVRUMCHgIWxBU4gKnUYLgO56hIeCHK7QU+yv1y7rv0dHEbAXJvmMCOV4HyBwVQrg2YCeT
5Vxe99OowH4BTgib1mV1ae6ADmGb6kU/vKvXWQR2Anve6iTbBU5xhUaZvlMwcGAnm27hoHDTmkhm
OLPcrsqTKm9lmKUZxmChSUbqm3JTEwM47ft0O9XX8S17awjOEr/gWYcx/grMDaPzBIv/8UZDKS6J
xl7FRrMg+Ibc12Nvx6Gy64wI17OLIaYXHUiD2/9goRnDOBNDB/s239UIU1pB8daAXZaMRqTYhaj/
QV7VB6zdrkh2vdjZYFv2KOIjCjF2cYZVxmg6H3yzeAaabzbeew/FPrfYlU/9lXY/eBJp7PIhKUn5
ctnJU4MmuC0wiY/VRaWKL+E2kFLqS6n47IZ7odi04C65/PefnlE08iSwSJiQsmfzbsffLgbpDXQb
2882aUA1BkXNerKFNHcvWzm9MkByfWiGi0WyIJdohLef2m7ClYHs01PX+s60cU2tlKV9wQ7Y8Uc6
NsbFHWtGg7hums/0Odqqfr/FuAoeZtWLdK/49Rod/NvUCZ3x1z/1ES0ZdgAw6YhhaTCCHC8lHvhq
NagFirKBT3eJh/F8t//WkQMYa3Hp6cIW7MhHQ/ohf8dxkyELye+LTiqnimJB6WsBmMK28wMnJunW
0Ox6XTqxt1jsO8niYFCFTdT1kVqBi+/YuxAQAVUvp33+3TusV/nz0oWCOKGI4ks35MmuZ9xDKtJG
NgSCBJvbLhYa/dFUZN9Zu54yyGqrSy+y07cJZ4HbI2Yph0D7yXugaB2ZTPvEgWQOqbfVPcubMn/p
XuLzGCYdi+ky3PYamsoKm444rIZ0oplj9jv5Lgtho+dfY/dVd9K2FJbuXBblD/fFjx3Qi4ogjwJP
gM6tXK3kilVJ7Z46g6uT2AWnErj14RzY28G5cIOpbCd3AOwAeGBR1YJPvn+MoyVioqCPhhNPZy9m
WQnQb7NP263psxI0+Gi0K9adTL3F/su5FQWBGW49zDuAtpnzdJTaxoRQ056+1s/Dc76K3f5FrOzW
G7zwlt4UG6DGfag//8NTznw8NMttnLoue4xNtPti268Rx0w7J7ojvrK2ffthfS1Y4w/CjzUcb1AO
YBQSC3u8baZRjwDvpnvQ3LXWDeiLgSm1BYJpA/NJeSvXhRttooXE8axNXcETGu0R3Dhc/tIpVRNn
cbcfU3TTc4sA3nTZqyUDXKZCa2wdQab7vE0+rAKg+142Fm+cUyNMaP5HMxf5gcQXAwYFGBS1yr4B
UVsLOxmivl6yg6LvdZGtQiKvsut/fsTRnYcUHjgXECuhm3H8rUCI1Okd1i0L3w1xqwKXbYmrWFq4
SvkLG+91WGFRBAALTFWxPz8oPkR5LcSQYNqbKHLE4mNag4ayW7rKloxwV5lUN3k6j91e3IQrLb8z
ddygQKGvOwekaZo7+pn+AggUubwvlqxyG09QqNxYRb8HdswzQsGJIHcdQrDyspWTdPVnBdH4E0XG
lIbZ0uMVFNomqpJ4RIgM6H2IIVHUi4O14RrXWbZJ06fgpxy+tDtOGgC8WW5NJwuU+3E0ogwCiPsM
zCnpfFYVLx+n1plA+Owtmjy7oAeecgsqgYB7BGv9nmWrkFdltX+KQoiv2r3brpXRBqpsFS5R9i5Z
5Y53guFA6Jr0ezo+qPJVbz7QYWl/sth+fMvhEBw4xh21rJCErNGHvX5tPAR+55ckJcqbboue7FT/
GM/AfTmFG/kt5CIFMHvY5w21G3MThiomjhdcOrdouLXBVQ85TcZTeLwpCxGJZWTABggg5uDRAgTb
GBeKHOdsIANBgoq2xOnT2DQxs1IghUssjOXsoP5XhY+Xz9bpnYykgzVhfpARJy+yaDJKQwNAKTAe
NG011W8AddrBdH/Zyjk/Dq2w0H8QAgFqDKVJEfd9j4zGWqvyjUqXGi0nLxZoFoKnBPg1A+S2yNy4
DxJFYpknk/GFmS6nvFdWOY6q6CmEFa6XWmUny8bZ4h5hotJpeLobX6O8xdglGSDuClkgMlRLWpqL
XnFJky4FaqyOzCsQLt8XXupTW0Odsn5Y9uo04nFucd9JlGgXJ4rxlazTG8lRruK9pe6qK+oC0+7G
wa96Kfnl3yj8N2Mb52BjyHih9C28Y7jD/pF5BwiJ067r3XKz4eQFwRvj4nnbNWrVYYNotkhKLOW9
QFBlsn8Jfn/9b5g7ya1/FhMkOqB2QvmXzy5qKZgNHebEjUxqW8L/2OUhQHBnqZJ0kjlhiBj0Wsg6
0VBVsPePVxFqwWUIlrHPNgexl3yj9Auhbunv53a7NFmziJmlz7Rvr9Kx9mZMxV4OECePIM4DbpfP
2ZBFdUw/k2ZXKmhwmbdj4YFzmQhQHoyU18vWlvzhtnkBdD+VUvrZYPZJHC1PTx8vG2DX9NFtB3cU
VH9Q/9bAwKlzt10YNe3Q1vNnBvzeqIob0epX2ahtww406CgvLx2jcw6B8Q2KT6h1gW6DO0ZWPmoa
LcXPKWzsRm22ZV+SSJnsIJlcC7ABPNkxQT3ZDWqqBh28YAZGA1IuVraUSvzQ+5+4fvBTuENGrbge
wCL0OQiAoiihIw6bEJyYdk3fkultxpxLAsxICTXLWXsoITEeY6y0yB/bzMuEcF2Nj22n2DObALOe
L3+VM+ENn+Xgt/HZlTrGutCJn11E5MkOMeD9gk4IRohfA8nBeOJT8QR20MtGz3wa8BdjMggwPAVK
WNynkfXKSjDl/2kF0IqayQAi1ssGzhwdME/j2QQYmQo6Bm6vmT2mVqgwfCZppUOaKXSEmv5qNHkX
xfNG0MpNl04Pl02eVK5lMCQf2OQZ7aVGSWtajyicTahZZF5UNG5L4+0EpbkYkPh2La4wPOnWGIIN
oAcrbC//ALZo3CbDwTLxZsO/kFZyAS8RdQzaFNKn0Ut2jJfhC8NwXjbx06+9ZIMLeqo8VwXGwj/D
d9NnzRgM/T2Ye+sl8XQHXIHPVmZPDx2qCQ/D1VIP7XSBGckVdMYYlyz+zb/oCz0UwqgzPqlTP0Pk
1YvdsSWYncV1JZEaAEv9w7xfbAswl45c5qxy74BcDJJ5SpnV0WGd0XBDV6pt+YWbPS1Bjk8PIzOG
cS+U5lEPQv/n+NICaVcipaKOPfS77lVpvgEkDrsfBYyw//qjufV/QBOzq/bFA232e3r9Xv1/IIJh
6mf/9SfVyikRTDm/5x9x3e2PmGDY/+k3E4wq/gsDNDLY1gE8x8E2EcN+E8Eo4r+gA2YBOIEtiCim
40/+4IGBftu/0OeA7DXQzOB7xrj+X0Qwgqz/C/0J1pS1FKggorv3T5hgjpNtDfhNdJOhM43aMpPg
4ttzUqGlmjawTRHMqwzaQW0rgRQhIwlVVwcrc/t7r//PwOlTU/DpKB+VMb41CTCVQA4Lc7JdC/31
Jcrdn9P79zn7bQWVLtCgo+gKHAIXvoKoK0paGQIAUtODntGvTo8IsghigJ5bmIa1mggPekd/9aJ1
lZVQ3SvBoiGoKdTA6EqOJa8CL9UU9O//3HtkqhAHQSkRHD/cVRK0eiXEQSBAtA/wOCrv8Ir2L5vg
3jN/+v6XDf7qaLs0kiBsAuEARyQz4mri0VXrWT5DzC41lo4v31Nj3EKrZoFpSMsSbAwZl3ZbN9dl
YLwueHQM8PvTCGq9OA5QzuWBP0CJNiPIjQXQAOiksToSRgZUNjctyBvUpHBKFSA/GbPWX5cNn3fu
L7u80JIVgvWhA48FWCOEJ2sAsYmeLySWx/fsiWv8wwIXkyCBWkIAOKslBS75tM1X1Wh4lz3hCnyn
dri7tpG7dqQl7KTPk1uAe8WO0autXGivsSG0kGB0OnHUeAfS8AXT7ESfnEWQX4M3XjXBT8y9PDDb
2SWQlMPX83SwOzpASBJwlUmrwJFues2mmPVco1lMerSpQStfLaRv530/+AHsMx88gbWhKVMxwg8A
J/1W98dtBeQBRIR34u0AHBQGqHZLiCQOwf3Heh/YZN/9wCbtGyqUBWy27uhMqKdGAI9HD8Uux4t4
JJgaaTA6CdnaFoTfS4nV2X17YJx7IQxSW6VRCuOiDyVLpDf6HhLUbPpB8tu1HKP1FCwt8pJNLtnI
ilkD4wAi7kAkL7zK3ZoIJPYb1/KBu/XD3ZKXHJbndIm5mwSyQHmbxvAyWufP6CxU1Q48TXc5MUgP
IAJr/gJSVxORumFPFJdBaxZzrLOhSUFj0UTbAWAELqBTQZ4CE28eewRroSQJXlf0a3AnDHiazZ7R
YII4V62X0QQZg6YvKD+dXXPAphgSDNIMfIEUjGGpmVYKViDMV0UIYMu41H9YMsHHjUgL6gTT27aU
l54srZROWl2OD2xj8OEBPEwymPAA6zwZjAXz0Zhj5hfUScG7QWVbolvdvDM7TIuHC6HoXLBlrWZo
66Bvf4KD6iWZ9mBbQ5oDpV/QqtE+hmLEEtSCxTPeoQMrvMwnZDhCw8pgBYN4KAy484qBrAxfdqJN
7v0b8C52x14yyN3BltUISZDCIHtVgLjGgTTf1vAVd/pYjGtsP1+yxe2HqWj7Vohhq+oI9ARaF5o9
z/Ubm7w1ncHrgDGKSfFc9vYE5PZy/2bhE/IAPsRxSCQ1sC8p+7kSiFE8dMgjL2/Jc0b0n3qCCjQp
UEZYhIPgXZWmBF0XsHm1wm0cftd0Q1HKuGzj3ME6tMFFLzMuZvTwO8GuoTsW6E/abC5YOHewDi1w
ocmgwUwNHRaaJiRaehVIfg9OPgyQrkXN/w+8Qf8EwDNVZ3qYxyumVwZo7WiLPc9ob556Y0l65dwL
BS+kvwxwywXOPDAVZvgkQiU+lWDQQZyoruYM7NhD9HTZmbOX96ExbuV62QxSUKIJtv5UbZMYlGLg
m7NFl10qoR8UdvScG6sSoyXgQr4NXy6bP7sz/naVn4qawy4ySwVrWdV3BfD6RfS/NMDFC32OZY0y
AwlYnmXrSY+rha235IJ8vB2CqZbMqYOFVM5ZQA/DpalErrjx+/Y/+EY81KXUK7kZNZjI1vEKCeVb
BCSD8VZuFbfygdyVfl3+KmyD8YHv0B5z+SAm1NC7yXPwENpWBGpMKDf3Fnj+RpBXtiIJQCYjI/Zd
Nnk2ccWoPxRV0AaVT7gNpHoSq9iEzd4zNzqpHuaPitomKBVmN3eKwQWWdLuEROEGMP9Y2QOrXPaY
ShRKMWB3sZM16NpQpNKobXnKFci/ysorhCvUmjtvdGtPvgIPTwrczV0I2p7EBfve5RU4m+MdrgAX
VzS97TqLbSSWVZrP3T4qbHOD5LLGeju6k64ZiYbs4WkbbvtrPfb+jTbTuTsP0DvMtYBkQjwZjC7U
EBiMuUE4wPzYisEKrYZIua0/Qt5ExGKE7kwkkrnWWoeuWmWXxYoOC0n92Tvp4Edw+y9VtSZMR/yI
RAjsZvwaFB002Ev0CEtW2J8f7HJULSIzl5gVUB4JQeX0bWBDQOnyZz0bHtiYtIgxcwB2uACUxmKr
Tj2sCMgTTP1DbBci3Hk3/jbAxx8w+yaihG0jdbU9it6M9+asLkAH2N47iQgHXnDvWgHiNmWdwojZ
fCbKkzrukIlsk+m6LqwFU0sLxn18DTxCIE6FKUhFrMcOyrtgErv8TZaWjPvygtoOIBLHNxkGkPW9
dsZTmC1pNZ0tyzH43J8fngstg1Qxzmn4wfQmb3RSpnaaYsgQUoksPXaHl/pB9jIA8pdei0sryAWS
BGMntGVbzoBCaAzipHJJFf7cAkLChZVyZcCd+YZCpkkZetHwrSoBOBZ0WzUnu2yLha3A9dh/h+dD
O1wmVPdjPIXsIvoN8UcU+AgwYQsaikcdgMvMVxegiUuOcdkQCIZB8RrAoN5M9pwrnon+cSTQhQ14
9rY7cIyvtvWZJIg0RNYVvnekd8RnLQOjT4ycqycY1agfQ5IuFmrOHeJDo1wo6iQB4hosUrRyeQO+
L9fQM0xHi8CU1k5Gl6SGz23DQ3NcYEqquAkGGebilNrDdENBCH35HHMDvH/sD3Cg/JQElBOmGTMa
tcEsWAhfB5ioHVcSAP5sgncJoXPWlwND3GHOyqjMygaG+lD0VBX0wsrSdXTm6zBZZvDg4/ZFcYU7
tZDEiwNtKkH2EL72em6L8kNDM7vOLbAnfl9euDPb/MgWd640vVOBamO28he5eFerRyNY/DhsTbg7
48gId5ZQ4JZHoYYR6sxe6c4eawJmO6AOCXjzZDvENFK4ODpw2TWAPI9vdT0LMZMZwaoBGRuKBnyO
a7Ef+oVs7cyGOHAO7ZdjM9Jcz5pSwcwo3xrpa4V67uVPdHn1ANo7NhCCnC9XDBiIRwNzVZlrCJqr
mw1JQ9m/bGppybjL3ZzGmULKF6lWcyfGij2Zq0FeSm/PPTSh7yCCz5mVozACcewQ+hY5eD+h/WVe
Dy5mOL3MAfFpAWyqL22a99IBga9oozMwrbK3pRb/mRfNkXH2OQ9yPSkUNAnYYnwu5TkPHyQNaYW0
CxS/aK87aEz9BwuqA3+O8W2JTbAcW+tDtdLLCMyqAFeR0oTYUPQqdOvLRriu/k/ww9zW31a4HdJr
aVnlGawU24i6CphAb5FjBA6r9Otg/ZzJDBkthuxbSjA4WM4fpgEnANgTg8hAux87GJqBmlhSAnko
CVqeTuDXbgWChuZaclKXISVj/R6TQfYQutn7iPcbNCSdy+6D34hZOQwwEO6yIE8JMCueixiQYPv6
4KNqcZLMvTGEOB5RWLyPugnu3VCB/ukDBlECxFDFECzLncxaUsAcD1mjwkvqNAx8qzdUgzRZhIpH
1ReVTrSgnWRXVvMQqjNg7cpILtGg9RtQq0lE6SCrsoEynD4/irIUvAo540WXpyrKHwUcHsWlU6yK
YNBuh2K0ayNpZbABRh1oQFcR2uSxaldm1TfgstG1RH5HYxxCBKIyU+3eAhv5bDo1iOJ7jE9K1VR+
Bmokt0hDhNZv9WEYXDCug165yRLBuh0rqGJV4LWNqsjrwUKWkkqmBjDsbS7jq0DTAJ2XeJo2QlBY
ij8AM7EWJKUIyTCOd7MgvdYCqppWqe0w9tX7kxRYnlBk5tYqMCnU5+lXH+nU7fJU9Mq6mzyBokQ9
zHpLpLF/pdBIZqy0L1ZjORLjyytkeZ9q/bqai6dMAkOhKq+RG982cbuLtCa1tWR4A3GDEze6n5rT
kwKh16mLnLxM/CAw7kQBgkZKelVpYIfARp7UF0hTxn2C56e0zVOQuUNwypiorafWewem10IofDlP
vWEawcPqg4ohTT70WriTOopm+HNkZM6kSc6g97Wtxb1TjP0IkqUSM7kdBOvkx6KSryF6th5iy+7a
3I27eg0ixam4kWqkSdFEqtRaTYoTVhglllQ7Gt8D6w603WYU41VOLOFZCka7aT1Fu5FEj2K2V5LW
knxlGZDetSnOZH0nGNt6+OznzBYGN2zXs/FIKaR4e7sYoWjiqM11kftj9xFnnR0PJJ2+KahHoQ3h
TMDWCRmE9gKSzRBB6U1UA9O1Wlxn4GMC/i1HKBtS1AVEaBVIzwHEmkPjKVVXuryN+5a06nYw39X4
dm6hJ6VtgvFqhsRCsgbvfgxaBAODn7p0ZakrbS7sKW9X8zDbQXBfJxhSCH+JjK0kE+2g2UzGKu0i
LzGvAuu60ouVIu1oV3kCFI8TrbbTiYjRlTX6GkoDmQUGLUiEirtyiNZp+6sP7hMR6nWiYTdBdzUG
W7PpfLGmRO9fg/Fbr/CmBPUiCL/rFYUYi7nuSlRAoACp94Sa2874yLtrwQiIEo0I5N7Yfgi0dOOy
gyjwjR4UbqNDDDi+kmWUbm5NoYZm9WcVXaGdE0jXhfQBMWkR3RAV9L9+iMsm20zIT2nkBe1aSCCr
4QnyVdHhT+TbJt+WwX2ckzy5nfq3Pv9OVL+VvTmRHDn6GpK3cH7V+4dx+pIaMpi1PQTPJjjgzWrC
ZnrXQLg4syb0PLta+2igeALWb0OhaIg+SdCt6dctDtGUinYYQMMhqOwITIY9sBl5uEqaxukRU2sT
9RXMz4kGqYQ70DA7ONZEw0C72RfObCilLbbtdgLpREGs6kmOAU/ISFt8jIEL4XRlRDVJg6Rb+xDS
X4PigFHc1sABKSPc3BjtW9HsRW2TTyaZIWkApa86vRWBqJevJGAZsfJBjLsFOoOYq5CfoJiB3bmh
9VUx9TbUPkAgDAW9YmMiDGq3YyAQHYyHTX8/CBj+g/RBq0xotb/LxV3X3zTqS0a9toWQNxJArb+u
e4xSBD7kTYIJHHXVaoh3ZbbL5K9k3tHMVQ07xqLQqCQyvREEDwdGDh5n8XsUQxJ2HwbS8fZjaK8F
EEY3j/K4zRMPujeKtq0iIF18UyQSBNSNeiVH13HsC3QblY+KmRAUbOwy3bIE2xrA/a+8jcWVDrIa
6hutB32/pPChk2HT+BG5UZnc6BmJExnQmruIKveNlJGZ/jdl57UjubFs0R+6BOjNK03Z7mpvpl+I
aTMkk94k3dffVToXOFKNMI37JEAaTRbJNBGRO/baluzbEhj8CeBM4GnZKVY3MjYN3+tPU7LPzBe7
vWdbKVYKTN22Hd5nvfPj8h05yVdjRw4XO6t7GlCUnAkNGlsJzKWgSd5k04dKvB6SGQFIeWsnArDF
EnX9e2Fju42D8wq4SpRbq9mNHm2r+puxVIGhPuUr3yapA0AzQZW2G62/djrdd8UzDMk0fsCTnkDL
iRLtutEL5u31Ylvbyuig/GLe1zX8ojpoHSdcRBH2WOZn+Oh0dhlVsDHm64YtL8unsKoRVxO09e1+
wevfnHHHLk4KpkLErEVK8aFYb1bLPiXqSfTlQwnRwB+M/LaKn7VEHJXEDUve15SLaLXxshdqZGqI
je1XLkDuOhPU8rLg4e6xTTld4Bj02q/PBoekORQbMcWneZY40LZBPr9KdQkStsuRHc009u780q1s
B3rxvCr3Yn6pPNd30iyyYbfHP02jCOxaf/WSzz7ei3Z4cerjXCR3FkbeXXqtLrGvarcS8EZpU3go
fqSu6peeIV9c0cU7dpc5MmdPx197mot9b6Gx9EE+Lb4bG+azMVlk9XJNjy69jrBplvxeKg9TWR6y
FnBBjYl/N37IYbyuday0sBkH2zyDq6zag523h3HVHnJ1Ormxe9ON7ZMy6BsaXoELJW+KkXwOHvvU
PGZluLaFDApl5TsDb3SViUO2aE4Yhx75H5XAG7ufxrRu0ym5oZ/0IGLVDluTnX6uD5QARt0M3Ine
JqO6LevzSbesSVTVK1vzLK7advU76R1Nr/+cZLK1KvY3oVMuraMW9/iV9wowJVBm42XVm4NmiKtR
OYxGtW3XG1075mX8pIFpdJ1iFyPXrlKTLzQnn7lqHAWgU79ak0PXX/XZCR0wOvOTSidv3v7sKz3o
sh+V/jQ0Ua5sirYMccyV7g55T6CPh9oZfLXrg86JzshH+YXVud+U7+x6nnW7Gi/Vl5LuXdwwnOpL
165i+7mBbZm9ew6P/TxLyzcBOthRXwdq9XMdN57cpBY5EFpcbwkV6858dXoc8kAkLNa94j5w4DUj
kcqhxnn+TsnulOZBy27yZat/VG+TFWTKJoPsnVpPHCxrufXsYwrQa9mW5aZ4XmBisO9Q2sxC3bkt
1o3k03e8QisAvKxZt6kZ5g8upej8rXKOpuunCMFmTORvhDzUdpDvzK3iRFhCdXrI9BvlRkfy0tQI
m2LWpp92Bzsy8i1sxOVVR6PfwRvz7SGw4L+21zHV7ucs9gs1WtlDF3BiKKTErqwPZ8qRkfla7XOE
U7Hs/MZsIqLqMwBLv7eKp9UmZUuDrAWAMQSpdhebn6n0bSMqQtafrvJTH3TtsMzR2JWBsEIi+sCs
UD9+KSbsE0htP9LmrnJ+1t2xTRpfTD+a7mmay3Co3hvmeXxvlnsBLkVxo3Fix+aMW2XGYZr5Fnui
PkHYaQEkZTuXu7YmZ/7wS/m3gJl8TX8ScF0FGhFAO12kQm8Nmsl34q8EL5wY1uYVxqVYvzzVy09R
cWcHY7N/0IfNKG/nUvMRpGXLg76+eXI3Kceif20HuCPOFzSwAKpHILlDtCGZOAIEBRzBM13W8gil
kjSyAT0oCTfPsMaW8dg7gSXvdPMwnaX0I8VgmYUEw4R+PWgjiMPapi187xhbm+nafhv7xpcKgNmN
zEOrjqZnu46gm7pGSV5g+xo+eAPEElaPf0bgOaTrg7RAtZe+4uq+XjqQvVbfNB/djgPAbcMc2G2f
yqi27t1SZXc32VCJzeSmku8qkTJHalqOPrCSvlsjfFb2qrNNlOt00nZ0To3gKramFgnvOK9b8MG5
r6WnhkrlegUUpzdTHsWl+hslovbHOeQjmO5WH40gxShc+XTFgfwUHFC8+OnWPprdzu5CMYV0fg8z
WVEI/AeHB3FvvKUPZnE7rKGjBqkTes2z6+zaT3X9GItAw6HBCMg409Y3p03xRMhZsc6pDtMvABbW
iVpKJaovZ3a127UkprpGc+ckPjFkPd855a+mipr0bmpuSm+X3/A9YlbDVIeV8lxQJkJBNoICAbhx
xRmDOfYYh7HkzQbpGGaEWuspYc1D34igg3RYLSqncuJSMFCq14GjotEDpWQpbrU38DiJ4ecP9a84
5c5O1htzPckf9O/bLcPulnUz2kf7arTumdQe/CO6nQtf/0Wn7jgC2dt7r9OJdmTtC0i07URuHplu
qDU3Q3+daHvUy9ZVpUXQZyz9seg5tPz0JSPRIgvFlKDeKP3ByLYi9ydUh/ZrWv60COTt+FR7kYv1
FLL8sLxjHmbNVTdtWxrjm2Bwrk3tqBt7yFnTclVUYVGdzaKyek+dRKi3LBTg7DOWcalfNGH2Kx1e
XTYskEPOltfOeYNc5toGRMLLUx9r8XKmx5WnKrnNsmC6ryaSrVP8Qx/eKracN7hL6UPRn+LsCDiq
qzlKcWX6YQLP0W/M4rAWkUGWlxqMt57Uo3PFnTtpFMyZVfWb1ISv+KgpYYZD/OTzJ9vmsR22vSpD
a71md+w+DZoq7p38Wq832YuAclIfRALg53a8a4RvVkBvAic/ql1QyNBbDu2xFC86J9vjBJUm3Wp6
2KmbPtl31U7yv1/3X8svWe81ZT+yr3fR0j/mklrtdQox0Tr085WZP6T6g5FEThno2Rd/uX5oTbZs
WqlCsQXc5y7CZ8VTqTQjI97l6o6Dlktma70x452q3mqnuL5S92O+d6tXx96MZeTqJ2eO+qvzoZYs
QZ8/itH0a7jcQ/PTbrcF5yD1ptVmgau+1v8qG8kiu1m9m8K56n+dhT7l7KuGTwcIBGAdQWzDDXPU
Lwrks2PX7W0KFRThJnCU+7jcEA4AtGnTYFSKqK12mhku+AWuTrSyILqy9JEsbz1F+OVPN6FQsk2m
sE6vU+g2jZAcXvu1ftPnQzv5yQpwKahIk0luPkWzV5GGDkcdNOqzAnm884vbUYUR9gRgbyBag3qo
BYPyqBOVQ0nLn/Bmlul+nX7Vw5OUH6a8YZ/V3sBw+tZy0zXbioXkDoHq3GftZmlui3nrWm8K3O7x
56ieCvPL7DZdwtwM1ie4oMBQwsHiHmYI2vdq2A4lO8wGvlOifrb8XTYFV5sEO5rv+69CXPXwLA7T
M1TO5MQGOww3RnHvFiDvbrBe2dYrB3GP52S7c+KdkYkgiV9kv1na+6G7xq01Xx61pN1A97GbJ3rK
M3yO5Y8xfVSmNajFsSivDeVHa4eif8ySF6FsveJNuDu9xpepftTGKG8fHHbQOoWk9dlfN9PnrBzr
8t7Ez4AWG421RgwgPYDmHCHtVlJBUXBCKzFEVG89Fkbvz7QeTXd9fGqhcxY7E9hnOFpbpY5MJrCb
RlYSFDkdoNy1tS/V0vn6rmOLke6HbTyvU+GX+A2CV/U2mbWVdsgU1rx3zCrt9KZTr+pItUioo1mH
NvOM24GVn/TyyeAw1h7qjLf6wyYLWupd3h9VBE7lGioOaqMjrrnDcjM6G2PeJ8udGJ/pUvVNihuL
ftWDSfBkmOuw+YIsEeGygHW0D1Yy+ITAfM0WQlq9E/AJlS+LO0m7O+bN0Vuj2PNN+8pqnseTcMmh
bkr7vKneuaSpC1WDDGoYTYKQ35J88s1rD8IMM7rMT/GWSsdQ35ds77yIMtnY92bMlcJulHcrCW5+
HZsbzzHRjmwT3BQ4a7M1ALkoSTkiku6cU/6T5EBmUVnttS5cHwTHyftAmHUVY+nCvmqGVRvY7o6M
2RA7q/ChmHceOz9nnBpiX7Ke2/U/2r7wG/UohvMJYDVsf/1+GLfGZ8dfiB1NecP9UgS8r8KjabxB
pJIm23y8ssFy6QiE/Q6jIzUgEbVOZnEl5VaACuPtKY/niLt8k/ZXLAMpNnN7goHTH+r+sSB8m+bb
kdqUB2KUYPt0NgHpNmdJCGWymdPKoBo3BqO2rUGDSNZN4mc/24RGzOtyvqUcVRs7fYSiprwurrtN
9Rdvue1ltgF/SZkp9z17X3cR5znSZrluTfuoDK9pfm+JzblyleUcbJ4RjSb2uSzx6r2Yb01OsHPB
1PwUSRxUOpWTFnEOBmP6lvWiy43IPqclAmdpDLtOj6RgsXPQfVQjO1GYlyE7e/U2P68r9TK/9za5
Rf+ub+7SlxbJOiMRIqfmQVFeQGRl4443p85bT8Kxa4cN9C5O8yCxwxpIexLq3p3Z3Ci3BEId0tA8
MkiLukNW7RvKRQ8lfao9eFjKethK6kd3DKw04BU6xqOswuRtcfW9PVxLSqFG85ylW5cE3rsyKVYW
uMLP8X7snvqDPjmBgtvz0aLhpfdTUEvFW6I9uDTpdslNi81jSoWoV66NtCNuPlkt9VRoNWKndIHR
3y/Ayopb2wuFKvjYFhoFTjiYC/3DuQ58Fn75nRXa3baOt80YTq4MqMXxTDUSqTogILL0zfwcY6OW
7po1yj5GafqEL7F+1yfXhb0p473B1Jp9oW/Eeiisuyq/pfiFuJCYl1KddRyLSJPgKPc9TqX8jtIf
nX0tHsef5i1YTbvcwG4e1e2a7vviWFN5Dcj2bcLZbLcI6G+ULH1YpJ6HIirAcXWidJpuJTX9FscB
AHb6aa1eKYJ64+eqbr32eTIDXQl1YGHZeV3yQFkbzfYpw4KlC/QyiLXniayKYt1SWn75qXga7SrP
S7+d1mPZXSu6Ea0rQlzqbE7s+iu1UjahbvlhUcSjOs8282sY38S6S9tbSWLJsot/IT7MrGj4ssCf
qp8KAbUZudX2nN6mp4mA7zEnToPENcPxKM0odUSI45rfS1/lIJXlo0YJzJVHEioNfExG84y+m16Y
PnOzkW115VpkTK9jvZMJmTk7GWnfdV1SVNpOb93or22oEXrea3m03gj3Q4kfM1X6VN/9/Bc+mMaH
19ywN8l8W7QhG6rVXY/NUZnCOX8u+0gdt6MSmQ+gi/s07IqQ24Gku9PItab9meNFNniHEkTF1Jdb
a2+z1GHb7U3moBNN+s1CQyYBWsJX2JCEVuhGrE97vl+0j7yl6NQ4pAhWKNh909QMsiEPAGiQjlb+
mFehoLzZiBud7B2YcZQkz3OtM31Lf5Yp1S6tepRjtjMagkd9Kak1dJtVGaLKFCdNzO9mN4SJnG8n
/r2rrmXYZu3P5Hzl09ERvDN76+Dlzjt3OFMgITztrEnGWysfnzJ6SyMdq7WNVUsRjFamq6EKvxM4
Xb5q+yzvyu0iOnFfJ2dm4Kg2lHIt1R0TX1RqeZMtygLxV/B/eVyfVJIUpVDo4++6Kb3GPDO56WOT
1MzMzWXl12cV5jxqP1IVEvG0sSyRH8yp3lvqSKk+eaDPzz2B79vpSXk7DM24rfEOOJoqFfvYsCw2
dOXRqtqw9sZAmDU860mNrHqJ1KLd5Pbia5536qzF8c3afXJYL86YHuYye1Ac0HllF+YGx4FONb8v
mZddrl4rSoXYj9I8gN9dASB5gy3vY4nxwVW52jc0b/6QhvkkenDSRrzvau9OrhQp85W4V0z71HaP
mep8DVCsfD3vrE2ZzlWoOYjvIMl+yGT8lSkt21WSUaL31IO3qPz3eChxwO4+pNcVm9KbuKT2khun
l/2L47XFq9na1ZWWklFOY+VuaCkT933JQdSJmKxrWuyd4A8+pQqzws6m6cYYGgU7SNnKRzcztfM5
wfVhWC4qMFO3rwvxUU9KlsAgXifnUBq2MJ/ppqjH+3nW+E4adXs2Jj3m1y7FpGsPVS4BF89ekchj
jcmE9oTErJBGUJhth91kt5CfxFO+JLStuOM7VwSSQ1/REkaEhX7onLhTg6LIO/jmnYLrmipy830s
hE6eovUcVh4U8neIl4o8JmqdZZuyT6msjo7VcEmyZv3VkI3Fa1ZKb96tAxD7/YhxdYEVdYV+0qyt
XP3VFRUmpXa3Yq+VqXk9HXpbV2TkcSdZozyq5XQzJXNfMRnP+2ilTRS7Ci2HSwmjVDZchcSTu808
3hMxV+xQ7M9mwzqcm1OL45TgulZGcuk6CpMgyBN7DlZDrc+5etxM+q0Bvm96TquqJNtyvLn0brpi
HjHgWpkqu9xZ4nsXHnz2TjPdXHBnNzm2P3Bdm/rC4zoTQfIsTcgVmL+OWpAuWTdHhWfU5zAkjvkS
HFJNTpElbVRUeNRkZ6NsKW4Ua6ntndir8BIA3wpuNVKM0kp/aA3mbfdTBgvzJXHMuOjIjRqwklEF
Avyz7nIt3qZZTWG1yoap3ZVi7D9W+LnztqvM7GvUxPirHzNuCNH2LDjP2LNakWqNWS32hqcoQoCH
cL2aYqMxjP2ntqbGuI8BxRufjp4D6/XmRrE3jYo52TaRnrIZZsPJAgVKgQwm3ZzcoMD1eCLi7pxs
Y85gW45GbcFNLEaltvadrTU7rSuSmzGjBWnjuAOqRnsiClMn5NUbtx/sFEJk5lFQWJjRZ1MUFxuJ
pW5GqEQJL4g69ZIuIfRkiTijHOd0uw7TUh29YdXFozXjxbjpSgjrkdYLwPd2JuK3MsNcIWwXK35z
Val9tpPFyV9mlT5DiO25g2/wFXW3cxqLZmcMaqvfVFXvHoyB83teanCj5ZwdJBR0cYyzXCkjvS0m
rgLKAebnqowOcV6c6TJq7DhGNDJNBPBihuIUjbUehxTTs9e2MpL3xljAdHpqnNXBCKRL/5wqd2h/
No3ORYGr2nUcCMC3ia+O/DPyxrUq7jwpluLDM1bC69UU7OkpuN2fdcVWTYFBUe97kWdmUHSGle3O
uG8rLNup7JBETxkXN2XbvvQQdsdjZc9UVO25n5dtzQOBJmEC1rfSqFbBq5UAa6sVqvVsF/TztNpA
+TbhZ9AeXmikIDLWQBgqQzN4oZUUFFq6s+vHBlMb+yOWRm/6ZT9Z2m6q1TilwlqzLxqDM76qaVc2
YVOI+GDPtUG+2XUrd52pVfJAXU0PCRd3wz63x+56ThftxA3XZIZdbTQymtuVwq5VtszrWqA62Pbl
Aoeo7LQVO2UA1ca2Wz3qeBobiHFbmL1Ido7ez2toLWb2aCmlTeTVjlSVFdlVLaeOaUE16lVLBLFa
dkrAttUsod6X5ytvyLCvhcIdNsV1pOePugKyfoudzkGv03FvyEauu3xGifHcQSynJNQvBTf6zrAA
i9dCO8+VO0/Ey1si0vWEjGqIv9zeo8u9nHFh3TpJnsIIny2zCRdz1IaNV3G070zwafqd3c9VdWfV
7ty2oV1YK5RYc10s5UfSLer8q084DW6G3IgbrG5xpLXIkWxr4m7Rs99nw61nLHe99pyMJ+ug+W0r
CWNrs3NbtG6mM5OKWvwp+9Yr07bc0aKUyTeLfn3r3oYnq4ZWqXpKlLF2xlcnkX12HDEQP9t9GnHN
zF0nLbKko9VhYQvxqANEpVzC67Tx4RmIEdbGKzmsi7gmoy5nJZkjjA9nFJH6LM9q0jr+GobFq3eV
rS5aMOZnP5+umilTyFgtvEAXM5cRUm0mZKBjVjh+C3Vu8YthKOdI0fRiiUSVe9SbjNgxdoY7UXTV
lFVUlN+w09/VdqvOu2SIDZdqeDnd5YnZ54fFgDoczbWz1hvkH1qDGrlkW1wML0PWIBZEtpWcymQ5
um5uudTDyrNOA383Tf8cErccDB/I2NJRspDwACnM6nCNruhWP09iGq2zT15rMvx0bZGMn51DHLmr
hKeXNcK/Kl6+sMgxyCqdxcmru9qKZ3XdlErmgs5sV86nK91YMuujmwrK0RAdWicJrbwTScslTer2
PyqrHRdEFyiAprcU2MdnktvqeifWYeTmJ59FEyXD0DnhbFTDEHhTnanPpjDEfJcA1J64yHINsamr
jqvw1tGl94OLSTi8sNrFKvy6VkqK8YUlFr/sYrDJQJqlIDcqjWUzaKYNqNgZ++nVzirvRZUzJTpP
zT0r6plmKvePRVM9QIVuuDlScxRNEA6OdZXNS2A7fZNsKrqHaRvhF6QhTBPA415icPGlTUYRB3Pr
2lUkLad5b1bMyP1ymteCG4gitkJVW8YlUExrIIUcOi/fT+k09lszXqlGD0srRFhVRj8cQR4s1T3u
rrm3L4w6cX2A2Co1alcsQxSns74GtuTjBPWSj2642piPR8xGLusQbSlphKjIXQ9pr05epMypRDLq
rVy6jGk5j1eoYytr6y4pZrGI92fVV4dh7iiptZR91gwV102r1KLdTW7dKg/Nmptu4FaT6yJs0NKU
6/vB0ySJut0d9Hhi5iOyBJrujimXUqJSnqSbjjyDOnryveqVOtmsBfXcBg8ubt3VtQ+xn0LfEQ/i
HACw591kXWeAgNJkPBELOQiDwzjPK2yKNKlUkZ6nDobcfdqnkVe2z2Y181BXSjUrUMcMq+hdRGl1
oRtxuLQLK5FauVs06r2jsoE3Rxp5Z6qvazNloYIpRHKT6QkugdrYudOdLRo1fqoxbXO5HZ5sjWmT
qMODHKrZuMdFyWkiFUMQ7uPyRJDQubbdlI8uHnNjRGBSevfApyf3RV975040lnJyytjsCBwWTVyv
qWgAsHut13G7SpNlSMuUXxgs4/vGxQ3X9peGiCrZJHVnOZEcGjOP5KwYZIwYzo+hWHUwtS6rrMc5
E4eJPXN5iY+LAkQB5XniwiWvqyUu9lq+zGKTcxL027URsXbTqPmg3EhnHrV9YxoKTM9JM++bxG0+
FxKzBYWB+Uvo08O64NmUZgPSb53SB9HXppCWau1oqNLyQLZJ4uykqOWjV9SThgQma4dfaU5AuamX
UXIRnsetHckkTck201kxXye2mXxHG/BaX5NyOd12lWo2hHXSMXcsIx2GiN6AdN3XrtXZu3LRqAtL
OxsqUj3HuF0Uo+qODtYoy3ZeG2ImZWY9HzO3sJ0rzR1yNEGTY+LqkYxk3R4Br7GXas51KiDnGf9l
3emoYmn8WtB0ldkEniCmphZndh+T0wjunHuBFi3rLb3bq1I6ZDKs0i7U5jSXfPTe+tGPralv9Umx
3De9LBoDAdwCgWQrh74YtqilVaDBbj83xARaUR2Io7xs55XC5kyrDJG30VJmeerPebFY76QAPLpi
SQQzK2uQ/DzPiwpwPfmQaS87aZYzUWw8KNmwbaxFAobI21Wnxr+uaffRFL0o32akN919nzSrTPxW
1NnwmNtaS02aRMFWXuWoDOMDFmz8NUHe4QH3VHl2Q2kRyzBJzVO1K3svnBaxQ9pOJuLD0aOyKIRX
rzeLoqtyUxcSr486W8R4v/SNqB+Ycg1GfbXa5I9q7YiZ7CJO9SbsLbkQadtuj/pDV2cSn/9piMri
/HypcN7Pl4inXeK9C//5qlP5o1tXMRf97n844uOuowrhM50hx6SdzXItp7IYgtHEkz3IssYe/Yyt
VflGCfuX2vafOliEsLBxbHZYSL+XOthsMuSUFzQ/j6/YrmdYjiTRuVUwg5z6qIf5hirJn8W3/z4k
Tk1nG1Z8wi+9fYp5oW/33KRVIDTe2EHVAf+MN2uAxcgdFxZf30mOL/X2Z3D52Rrq/wa8NPphPyVR
aRgQSWmSO0E7KsE3z3Rpb/HXEBgtWhoccc+8JBxomtYb9lkPKKAEDXC0VZPSdFXIhZgmUx5oeZIK
lS9TO+ldlVBkrPTuh7Swyt78+adcav9xtzBx3/Ow2fAwULIu1OoDkpiiHInyV2RXSrz8aAebLG1x
DV+lzvfdx7x8t38NZ2PoYYPMsXHg+qeOemlUlvl5OOSZ5/oD3WkB4vztSO2aAbf/4W5/14T3r6M6
nutgegx75NLIfCrHfBzmmlGpUU/aMbY///wWf+se++u5/jbC+TX/TR/eEz9ak9pAxbKirGzeNTWl
+S5F2JXAUlvLkj1VyJ9dnJ4Svb9ae2NvKPsBQfGUffeOz5L/39bofyfXpVGGLNbem1Imlwopt35D
rI/vrnfAQmJr3//5uS97HZjHHvQj3KMAg+CWctF3I2rVqFp2S5+7vrppDlIrTl5abRXF2E9tfNDd
7yzILluX/jMi55h9BmI7xkXr0tTMQiFKxjuqGEIPWcqiXq+Iw4xne22/WRv/tvXweP8d7KJ3CSm8
oc4ag3FVdBVv9ZmWA6g/oQyxJq25xPqW83Y5Uy8f7+KFrib6XEpUiHea8aqCr7RO/99euTNNEDdP
GmPc8yfTLt5gJpba8jKBWrh3nL2R5+UVx3X3TT/l5Xf6i1lo2thaqyZtC5cHxTQbsywqiVHLqr3F
y89MfU31nHSRhkquq/88DS+7ii4Hu1h9eq0RvnoMNqE8yChdJ5Q8J+6F/zzMbz2Al+NcvLphcKm6
LIwz6krQ66jDVWo1k7Wv0K1wFaHa95jubVOMar8Z+bsnvJyJTa0tDtcEftpHICbobhPh2XYKbY37
oAVJwH3wjfqdmcpvngU8sO4BV9F0zP5s5xK3FVdN18oW3cjZ8+48KkqPdYe8OO1AwZohlg3ndRA/
QsPFD98292fp2d4J//z45+/39x3t8mdcfF/DyVOh5lPMLX5Px3nlxp+qM6hbs8q1MIm173h2v/XM
MiB9dnCqzlaQ7m+4cZXc0FIKnruPjFc7pW/LdzZn6Hjh0yfZW5GwN0Q8iGv+/KCXq+Z8jEDUASep
G9jUXO6nFKOyjj+BsMctH+YiflTH7stJg2mo9r3x9OfBfnvKv0ajr8p0QIxh2XpxGJcEBHHXq6Yv
rtzI3mZ4MNAW/Dkelk266wL1+H071+X+djnk+b//7ZxUTHdKk4wh434OOmqReqN9E1z96xBnX1bL
5SbItS4W6eKZjVWIFTv2AtXQapsoD+uHP7+6y3Pvr+P+b1HTxZszrdXMlWYwCeerhqi78A6TXm7y
kTt9Ar45iKfqvrS8bx7tch38NezfooyLRxsHSxjuOY6hqxrp5y1+yZ5Fc5L7jUuxcRlC/DUQU4LJ
SMzNa/znZ+qbLPakJExLSuBO5QnT6fi6PP6HgMFt4iOyJG5CQ2rce+V6aIOm90vKTkH6cwmpM+NK
PUdJQL3o26Zb/V/evU2vt3am/529Dy9+W16Q+XZKDI36l/HhHpY3+5fzevZz1qPlK/0448KaaP6F
ILK4R23enKjCAI5eMGNstnG0fLNkL3dmXpUDhMI8c6joNb3spR7WZU6HERl31XfvsStCOZE1lqb5
jV3Ab4fP5UAXR0Adx7jN5gw0wOHJcnGoDe9GVMaDm3bH0vZ23Puifmo92wfQ/N3o/7Kq/vGYF4FJ
cr5FrOlD9pfDFOEMtEUQlHzh8+afPXMQb3mh8/jnRfbnIakU/nMSxmRJXBwxZKffZtZLr3zncP77
bosduOp4eP0aGNEYF6t4yWwzVsgYsMqksIgwYaQ5M0XvUGsYvtFX8+fn+X2m6Fit/kUQQ9mMlcU/
n2dNUk24dGT6c6LukjzfWYPwLUrj//9hWBwQtc6e6nRB/3OYsuvIGLlkRVizdcp+E+vvapqGfx7k
XxKecw0AUi6OHKr5m5E5CWUqPX2ErtrRUYXY4Ie0+yPoiK1SrtXRzPUi1Oh88kb9JZs8iv3Fx1pn
t00GmM6bf/755/y+Mf7z1+j/fOZhMPPccOmwmJFB5g6ogqbf6CP9HfR+/Xmo33qhoS7+48kvZs2c
WXZHFY/3i/Rse4aBni05jR1S7bDei59ntHqy+Q4S8/ti0OG7Qvxi4rhYoVx81TZXKtlaDU845gkt
JN2jo7vfOQ38y2tEXEKsZ/8vaWe25DaSpOtXaet79GBfxmbmguCWzF1SaruBqaQUdhD79k7nKc6L
nS+y67RIEEa0asy6L8pUJWcEPDw83H//fyo7ZHwTD2UemWZrzYGIY+MWlZhVI4H974NHaVhi+Zkz
hbKjIrTFqABPMx29R+W1NMBbHnWZEcLe1Y7f6/ZOCRdoIy/POOkU2hIqZQ7usovTUGeekfiGThM6
P7Q1JStPUemMNqDpQxLmMQWgvOAhYptO01VhjoFxVLMVvhYSSBNvNOiv+62GTf3zIH3M7Y9RBr5K
uuu1jU0PfQhQxqqOW637ct3ypZNopOvUcpCK13jfTb5fZA56ncW6vtI8+rFMxGUr1ZD6hfWpM3v6
lhaIChkEqVNftKRaP1bOoK/W9Rqs/Q1cB0zgIt+2LUG8rOwbbWcc7M90qps7wx1u9NviKUUsy4Mp
9scC0bPw+8leox4iv2kCU06SJ6exjOSuG9F8X/V5BYwoY3CxARVLK/3odgOY8q6J9p1VMPHpm7/L
x8eHxrHQhUTDBhXMaTGi8n0tyO2CdJ2pTan+5tXvr3/QCyaLNws6yu+WIWsAe8WdcpIv97WRp8zJ
6QJzDE8AA9hq4AITRtXWXjMgVqyLz0W5FmpRgod3qXD2VgyYbi/x4F/2xTE+sd+FWoa0NivUGppf
Lk2B7Eaobdb7LNjGiat+d3ZA6Tfh2rkp9guLn/EzApFDoUfjEXYR82plIHQECTkHzcVyFe6TdbCt
b+1u19/G94xHrBWXWYD3krRnTum68cvLmrtNQegBT0cQwJwcJRqhne5HhrrSBkhXHq3mxV6iGb4M
gYQ90Hy8VVgfDjTZ26TKrRhowCrTQek6uLB5UKvyUOvRwm09awniClVw/pgXOgR1EwWFImMpHg03
cvIbUEgQZnwtTG2BOnkmL9DEtkHw+sYtJE8cVrW8vC39kX17LyNnBpYrWgdQRjOCBXEAStnLhEkz
nwqmZkTueROgVDP9VAXnsm9bLnrZZ9ZTkfYh7+Zk6Vk5s4dnVtTzr2V3pNlmjhXwE18sedgWDDW1
ZrJ2aIb9tu+dmZrENHhG+tT2MWUMDiOX5cpQv6lSurtu5TJyAmTjVJFGOxyvaVEcOhI9lZxUZZDv
MGSHQL7r4v7G6Hm9RY9afj+Uv7+FwiI3PiwqtsF75nwLKX6rcTomKncxtNSmdV9a0U4f34GXWHD4
C9YYk6o0ib2hODwSUO6dnK1MjZOoIQmlcht8SJgW+Oy9OI/1TYW2qNI82WvB9TlIwJdXtJEe6t1S
JefyKj77Adbk8ZJkhilacgAcRm2XwA0vQ1xy/QMql3nGuY3JfqqZNciJWGS1acHVbgUjNr0ia0d7
erNIGnb57rZERUBBU5Ot5aU7+XoUekNTYaovTn+a5ROxw42zFzCgawVMEO3TpeVdnjjxBW1e+LaB
usv0ZZ1JcmUDdAKmDIkJmLR9BQeE3JHYhLcZlB6hSOoeTDN7tYxnC0GwsAk/WPAQtEA2G0dZOC8X
3QB8inBNExIqIIpL08IDGKK2qkeggPpO2zqxa8PRsnVcUV4wQefDU7BI/z+3BRryDpRhiW7WVEAG
32lhghNDttbxj5FSk9+UP8YWNCJ9+AVvugyjfFWgApaQ++K6Fbfx6VXvtNUQG8A1vRf9AGkW0s87
pvYepXt75X/pdzFjQ6vFO37J6qSqYWWS1CgWVtVdv6blujdgGuAtNTwZO1HX1j9FjOAuNpUvN9bm
Ka7zPcHMXeZVlZF0eeVjVt+ZB6ddyYybMEz72O7LTb8BC1tDTB2s5Lvlb3oZd89Ni592ss9JZtuZ
38EWp+/qG2Vv3ohqa76rlrIncUucp262DCEoHWYTDaILwkL4EJVQUYTv7Pw9mXm0dlzzEVOum90v
hbu5RZ0amywKhgs9o0r256Juw129MbfyfsnMTD4sFoWbIqdsQt88CXkojvhV0GJncMdtdqf+zL8c
nwOEzSAsX9e7BnzPTe0CXYE+dnP9gMwv8ZfpSQJQ0chKO0i03vYzPgi1OCE2b91cN3N5cZyvcHL5
NybcFpmOGRvGnvZ4G1fl0klfMiH+/MQD8zLumC3ARLvVtoE7vJDfmzdckhvNtbftffeHupROz1zI
58sSceDEJtMNidYM2Cw2yrZ9ipnZG25EgAGz76rr5CGh4xC/71/ocVVP6fsl+u3ZNWt0q1EyVDRz
Wuvr8y4No1GsmcmLQXmK+5/Xv9tlIGOBJwYmm5pYlYKKPQb6Snou+2xf1tDFgOu/bmYmwT63M9lI
M9OCLjKxE3/s14wZ7vyDYHIdRQ/Q1bfM3C4EkqWdmxztKC6ZEXxbmEYOT+ub0ciFNV0+9M7XNLl6
iiztqlFjTSJUyffhs1HCzsWAwuqfThltpC8eM7KV21kriqbXzc8e7JMvN7mCzKMPUM3DejNkDAgE
d2n2UeVJdmQ0UtGetRpv/Xrd5Mye2oZBocYUiKZLGBXIaU0J+nHlWPchlB4qMzLXLcy445mFyVeL
e9QkwGUyvhf77ToBpr8tI92+zdTOXChSiL9qctHweqUEQ8OSutf0/aXApCdbUjWufJ15QDt00+K+
ZqigVZau7bltO7U0CcFJOXaREdWMAuc/Yu29Yy8UC2c6ojyETpYyDb4dKZIdYKBcS+/9fbZGlEC+
ibapW6y7NdNu/QqOa3PB/+c3kLDENyEyTetpxmB78HuygV7xQ02o68Cx2GivSpgvOMWMp8PiSSeF
TpXOMiexg663wkCQ4FjqTcactZde9p4tZkwZqjZe1KalfBfUa7NLP1z3Rk18mQsfUSzbQnMBlb7p
00/29AYQe47DQyHIeI2D7Mfw0t5kN0Jch0YiNwHIqXsKBdturX20bxHT3OmP2W3wkQeGUNZ6Z63l
26VwOhN5bKRY8VsK35zGyY4kYziYkImPqy6Kpb2c2fn7FJqw74NRZ49BALgURpZsdK9vx9wHh6tV
pusklCundVqfghqwzoC7wjHrZ0eRioex6tr73JaZee5spnSvGxQhbLr9ED5rOm8pvGyK42hrJ+98
GbrR0HAg02Du1YFHyGKywtyCM35gLGN73eLcxvJs4+kt83hBwuv8vvdNuQ98GZ9OowFk+hhYt3Uv
1w9Vpss/A03v7kqVfvFfMEpHihWiPXvB+9umGr1RsxlXSgsrFWSIpX7bQO6jM/gZU/66bm02Wtgn
5kS4Oslp4BiT5PaIOUEZP65Nt1ff5NEggBDl2Ohr8hLcLwWLucBus7O2hsSDA6z83CjTikahMD0F
7UEHl19hrfyuaXd6C0/A9fXNeumJJfHnJ8urR0PtchVLggkqV/vNSE+vSb4m3fN1Q29Z+9Q9EXEF
/Eb4cy44fsPQMPImITrY98XHcF9s4odjSGMt2job0UuQDg41jdDVmIxiYxnhX3CcuYvl9AdMvmQJ
Yj40RXiK4Izz7X3YmQubOVNJp0B5ssbJd9O1jvOXYsJ6DxmH9jl+Bz+ZK20gYtTX8Cdv6mdevJty
sRI166anliffERmzwHvbXQGSAG67bW/VL/VqBUMOTzRpzVTkUko156SnJicJXRCPzVHKWWwCo4AE
kVxtZLCL/7juN4srm2RuTq75Y1JgpkPYALYcNz6AWZE2rWuvvFW0zw/5/SIgfe4SpSdBmRsdb8TE
xZ+fHIs4Y/gpEWsr1eJLQ1Xbt6qPhZV+Zyxv60F3nNgprKVLJO1zIdwRDXfOvEZfcZKa+A3g8E64
aB5IG//40obRs5F9jFL11gcZHy7p3V5g/0yKwqcGJ2ciz8YxbQYMttsCFEHgmgfTdp3vBkC4YF2s
m8/eo/OzNimgdp+l5/QH7YVFPOxcDDr9EZNTo4XjUMc9PyIYjL1ZB+tguIG8q7AW+hazH/Vkdydn
pPVBVHRisZRS77JtumuEguniW2ru9camMphNDRX4+7R+0Y5RWCXZmx0FnrZNATw7dhlw2WnfjBcP
hjz3d8cZ/vkdf5lUz/01bMrcGyRYIh0d8sdhH8XqQvScP4cnq5r4ptKnta1VrEpchFqwKT+0T9ot
vboVUvPcHfBLp4CvlmChi7s5cVFmTuEkFfeGQLrLRzd577zzEWMftvlDdBtsYAorjuvrQUedd5Vf
+zlxSb8xwjIqMarvBsipHLd6p29aaAVfDegLaMtC0XZc1Q/QPYqCiriuEnfY5ffmrXonPRcf+q//
RqNWLPXiCj35BBMHVqvBcygQi19VPIgG+JsP1x/zB+0jzAFIvCyhoeeP5q99mMR4enFRH1v4VSN9
yqx71Wrv4qbdRGG5sOMzhXcRiX5ZmoT5ZmCIuRMe7N2bh/g2PDgb9UZ7Vj+Xq9pN7imlXv/EytIn
noR42+yOWsJgF0KF3ldolnfxfrwBlQvD3gYy1jvt/nin/JQOMED5a+fHdeuzxmnWGopOpZPS7fl5
BeABiUuK8bY9BttMM9Q9w4Yf/G58F7blH53DJFhVPRZBvRADVXFML3xIPA/AfVKamOJWAq2n8Ah8
iyAIB4WbPwaPkEDuoU2Aoyj9HDzI63gtrZkMgvBpDwDq0fgAZ99SwWkG6cj3Pvkdk+89oq6gqha/
Q9/B+4mOFY2eLVQQu2BhxXOPlFNDk+8M64PaxDKGxqCDesYf3/UNmKBYQaholKW9WiyJg8yHyl9r
Myd9QVTJmyAVe9x+Pn6rfyRr6CPccmN8VQ7GIbqNt8m9vITdFBH+yne9eIvZataEKjZL3tpCud7f
mDfVVtolm26v3Vx33/nTerLCyX0zqkfVJgUSHR2fWhBp7tHVb2CG7dbeyngJF3OEeYtIhIhmLwg5
a3L9mGPqdWGCRcit1mJKoXCP9ylYfSHWm78s1Qxm+q5k8ry96GUzmXeBm29jLTStPBmZilC2+ZO2
h/9LfhwP5pYyxbAU/WYiuyOTaBq0H+m/TmcFh6gC+wdhDaeyX3sHiB1EIJLcHm3E7kMK7eXht1XH
yRmolMuMJoJQgSpqEoPyRqniWtQL2m38Tln90SMl16MHuTHorTD2sJBAzDwXzsxNXMZgHDpLM+oh
eVo+O363b7zXUVrSulVmzsGZmYmf6KCJA2QHeNA2yir1oBU10QE53vf2VpYfgv6LZX1OkFJQMB07
S0qTM/el6D4w7U5odS6qfF5QJcxK4zUKOiYZKktGUbqmAmQFxsyFMzi7UjG9QkvCUGjZn98h+TFW
rEzIy6g7ijsbZW9t0jtIgslGfl8G681ZfhmbQh0qJeJ6JniuOCoeG0e1IKoA3BvGl+vLmj0JJ4Ym
XqmqXWiBbSZcV9EGaQg4oRYO26wjnliYOOLYllZXxViAoAn+jw5+59vRf/+/W8bEDTtfHzJomoZV
B9u4qUAHvhCC5+opzO6IS5y1XOISnTA5an7CMsKfKgoe/gY23CS+G6Qn86exT3eM/5M6WeuE9xzc
z4MbqQf5iLR4cmj21xf71libXD5nv2VymQ+9HhiG2FILKJi6zqHjXevdut3C03awQJBG+aNubIUK
tPhh488jWiyoWLntz/qjzxg7ShEQnT4k35qWdC/eZu5S9Wf+q//arslpMdvBH0rxQYICYRSKTBX9
T0aVF07lvPv+y4w+ufqh9ooR92MnCtj+g+OrM3y7vtezBixSRhrj1Cbeco+TykSgWuCS03CE5oXB
4zANPwX9cSGZmI1iJzYm7wxB8RflMTYGpbuDamxTK+kbk29tLxWtl0xNHhjWEQYyu8KUZKSfTJNR
vDTe+fZPr+y+/+82buKjUVMMia1iCUq5+2MYP9T9UlIr/oqLY3CybxMfg6J+MJsCEx1tYV2uNjW0
QUZcbVtIFAsVrjZl4eTNvY5BRDoq1ChcPEzhnl8CdmLVkIbh1gaiEaserEnqZrfqo7kyDlA8PVtP
S9KVc9ntmcmJdwBW7nWeagN5g8p8yzbZMi69Mh+TBxWYi7zWXoLNYhVgzk9O1znxk6x22lAWRhkm
+AgQzov3QIXp2VEwfm5Sl4lNyAU0N13EaswVdc/WO3Gctk6a0mnFevVNeZNt2314B6vNg9DFyx/y
j6DiSZiil3JxxkAEi6k/nS564k884sJUSbAch+lXRuXgv45gjKP9ujlWybZ0yld4vD9LJl218S/0
rwSu0jRgsNNBZ01uMK0KHagJMe5XpdvQ5g1H1J6kR2mpMzCbap9aEiHvJKRZCmQ9dggLnIEmT9Bk
d+UIBN6/kyHz7dAEh98bGvRWGdepYi0doLl74dT45ACNBYpjqY1xL17Jxlb/WbxDB2uffVK/q/4u
+6Zs4Nf5C5M+QP1ONndyhoIx6wZHHNs+FCzFzy20wNfD3dyDycECvA2O4Rh8x/NdtXvUN0IfE6ba
fZWO9Var0htThj4/od1a62sIZA55bO+iMH6fRKwRniwXQoffH6BgrQZoQ4f5BhGnzn9IZpcdDG+Q
p4++8SUL25tRjl7+ymKZnKCiQtaNu57b4JzIcqOzWEibN/1deyMg6bx/aehbH9X9UqCfd9kTe5OY
YI5qxewP9qKb5lu+hUcbcM74Ee7jxXHxmVm0N1ioo0O/wcN32tdNNbiJHAtb4m3YvDs+t48xg/kA
/XhtKx+V++Rr/rIUcGfjrQX55p9GJw7ay8EIEgOjfXxEkSFZF9mj5/9hd0uQVLFTFzHuxNDky8Gd
5UWlT8IEC+dBBaXphd16zA+R+iFVM9cYFjgrZh+IoGz/tbLJp3Niu2S0C4OSlX0o4dEdoJd3lMOI
jIqR7Eo4tJzmW6EMUDM7e6d6XHDVuQTu1P7kOKSlHCaq+Jz9Iwk5vbrwGUnRJ7JiN9pHm2y3hIqb
v7B/rXjKFRNENZNH0ZsDeTtUTl7855Xk1qsvGdPT9ja7XxysmT8fNiStTIgwxm1Mgk+uS3YCndPw
BvY6HkT/QzQ+9f3yZMhcJZERQx1rVFNFhej87FtQ7LXIa8K7vINcnuu52hY3wlL8l0LqiaXJy7Eo
FceHcwflsXvEEbRts4tfEBFyrWf/6fj017q6Z0ub3MFSwZDhIL6cvus2uht9FjUhBDVW+YPItGJ0
cNV3C/45eyBPFjm5jTtbD+Uox2Y4rKxmld/kW39j/6gP/cG7613ICzeCBmQgqJpLYXw26pzYnriN
ItdGkYpPKfMa/BEElKi1vbfuvgQP5mcI0nm8buqHeLtY7RMbeRGFTgxPwh3L9eoqxHAtXq5uhlAi
8749E02G275Wn4Ld9V0WUe2avUnUG2q9dgKx0AZoQGN9ylJYnKx0VULvmbZLiDdxAq5Zm4S8LNAU
QE9Yi27Sd+nGu/nerJN3sMmslx4HS84zCW6gZQIjybBUle/0pIYqHbUoq9hE+rDrIGrvvPjm+k7O
RzcbpBUUa2KGZHL8M+XoRIlBAicjO6Fv0NO8I8JtVMZVkPjAZ8KV8RE6uS/dEt551jSUAkz/Aoxk
4m7yFZN4zFoIShDJWCMgipIcT9cNNxhDi4XO4AyVuPoIaYKzv77muV3Weevx+md6mumu84gHvE9B
JQDefbvk3kQuQ8uMde8EDz2okxBJDtNbmMAVB2/qQRYET4zgqgzrTKF9thQnfdQa5Fd1lqFOltJH
X0VFw8Rko1r2+vr65q5IeF1glqIWfjlDlvqt4uSwza5GVUJgw/dugxihmutGZhNkW4P6i0otYz9T
kJWnVklohnw9+YBoKUob8OK8gayNn82N92m5fzu3iSC6GPUxdI3xyclnQxqjsXIVgQC78Db6SJqT
oNwYLhG7zAVRToK4CaE1Ix8+9442qFQJ1U1Ou4Niuv6htT8McQVj8UImNbccUIYao2IKCLnpA6OS
Et03Hchr8wxpdMNOb9I8f68NS8n95XpoxMhMEvKaYep02vkBfpdDA4udyDPRUWvyD17mt0+91unf
rGO2XXCLy2CJOXgY6EXL4DemuM3B85hY9NAkhf3cBae20x6cZwoL62Dz+3wPmII+jHYBY3cwbJx/
KcXXYgUuUEwF8n5INKQNpT+uL+fyKDkq1Ugwx7au4neTG7U6Gq3XjyjuBuV4EwzjoS7bhWg0830w
gWPDFmqaoKbOV6EycGG2LQwEnkrF2bcgqJaRAKpMWK4hpk7c31+RKRrnDFUDrpmGogjhjtROkWgP
i+bG7swnuDTrhdhweT0DRSAA0aF3WNX0CJVxWmcNpD/wL/0ht89xglyPaa/l9mXM/sIHEvN4OJup
4g2T3WsgpXXMAhYTTf/pDD+LfsnJZkqELObEwiShy9VyUNIMC+L9mIVrZkiRRibWVVC7yWjLOZvl
AbiZrPzc6sTxjobS5JlgZ6Hz9XxU92mT3wpNoqSGSyj2DnIGhKh8j8zgdfdYXK5w15NqUmyltceT
AK1NBp9sbevZ62oX70QuhzYfgk3GK0wkixWBy2h4vt5JLqBqdVNp0Z+7PDBUooIT+qdZoFHaR3Rz
ISJeRn7NuurJ1xW5wslys3wwEF5BVvLop3dt26Kam6JtOWyO6BpoubnAGjbzfGadgvDR1DXmY6fH
r5SswIc/BhXHNzw0HIX2KoYc2AFoMMiLA3kz1Y9ze+r5+sxx7K3Cb3o4+Vz9oArV0tE8lPb2u+iN
+5DNr4LjXW65y5iDt+L5edZzbntyNqs4tGPHxDbs19vOvkWDr6W8/kNGyA5hqg0iLKKhJaZJnWTf
A21mFBw1zoqr161oM1nMaC9VZuYd/OQLTM6zntiV1Ft8AeHgJcJd9lNp3ihv85jKZrSfQvPbv2FW
LPbaZkwOdAabObzbbIZAGCtIycduuOFsQQIHz7kFJHcRsT1TRjj/AJOznJV57tU2S01uwj0SZP4G
sMlNse1fl1kL564xwBeiQqlYKqPY544W6UqtquWRjx2r4TpGV6pZOXal7uqiSe78Fh2ghUglXHey
oxrEWiSDChQoF0epCGEqUlLkU8utIN3LKCMGn5Bi2LW7ZWeeO7hY4+jybND43zRAdeoIOxpKNpHt
v7a+/RxGpatkGoqNNrq9yG22efzDJ/Neq1JurGNJ/jCgEHh90TNhkuFMg7cSM0KXoIXjESIYo48A
REkouOdlIK/zFNIZNHzqhf2dM8UAFNAdHRZzeYp00xpjqDS02pijP9roqaQvphK8APhZKnDPhGA4
V34ZmoTgivTX9jwMGZC7WJXvVnZz16LGWxmdq1rZQnIy8+x0xJAPubfM/y8TYqXtqqH1GVP76jgr
9CLLp/h23MtP3nsa/AitxD94MR30d9c/3Vzg0cgkjbc5KvmC1ztPmiw/RiGpCkV2aQVHUfwUbEXh
EszX62AdlusJM4dSAxMFOw/5v35B6t2OMQNyqtStWql9VGMImmMbHXBjeMmrXl9IZGdyZbE4mNLF
oBh+eB4BsmMoCfUy8tdMhnAR2cqo6sK/4JW8NxlcAhiuXuR7paYUZaagr2RkxgetSQ9aq62qdAH0
OOf7mBB0labN8NskmGWhYifQTXSrvC5XastIT4ccrJk8X3eJBTNTVNBIjykJSxbTxAjcy6tS7t0C
mfPrVsT5mcbJk8VYk3dzH+ZQooZY6cvPcfVRqvQHJ6yB7rzzw0/dYllnzudMjfhE5cHCHSZ7h3Sj
5x8bo1tJATyDpbTq0SNsk+OOy2HBGeY8jiYdw1C8ZxgSnJgy0irRypKk0bNtKHrQT9Sc9fXNm/tE
JyamxX9UpMzOlDHhSKjQxvc8NlaQ9GyvW1lYyLQI1yF81lg1yUFggxJX8l1jSEuJ/WU33NFOVyKu
05NM1+cFmpQtK0G9a6c37ddRzh4ZMNzllbm1Y+KuWVffrS6/qfPjgvE5nzi1rZ3bHhuzbBz0SSAW
PMQ4uqSVbklKn2ntwk7ORncHLrK3eiZTlZN7uiyysqhhToaixUhcZau76V65ldyOQvF383v1oXj0
t86Hv/L9fhmdXGFmaWRSlJJoeb2DTPEenpiF4DqXyFPLg4mKQdG3++t8C5vO6FMLacaV/Fyvtc/J
U4VW16oMIIdc2T/iu37DhK6J4IniLlLBzLjnme2J6zTQCI19JmwjZJP1347DEvBz7rOdmZh4iArJ
VtkeMSHQmP0aMWchI+C43vv+pw3W7RlU5vvfH89wzoyKdZ8cCaUJJMVMRU6HJlGg07Cp3pkVIm3y
wt0/u4EEQ2oi8IhdlJHU0EMY0CbFQXNw3Zl3wF8Xgvz8Bp6YEEfwZC3I1AJXMDBRr2F9eQpvg+8C
WZTtu+2wTr8rr93tX3lKkYv+WtbkrMUGHNhVEFOkMD4jivet9svXXlLvh/F4O5jgUOj/BCgBaNVD
f8x2R/OlU0uEv6XNbx8/fgf0PSbP6ssSWiRZZTocWbvifHfIT5P2y3UD4iKZXKFnBiaOItVj3pqD
MID+FXzIq7gF6p2GN0e5Wms1Yrf1T1tf6gbNeQ1KXAKiCpXYBUuxF9dJXDco03UBrICIQXu/P4TK
k8aicafBuSzKtZMbNA+q2G5zKIqPHhoFHZ0D2mn+H6ORBQsOerEYLFHtNniu6cyDv42Mnfhngx4g
na0anekmRSVRzdH69uwP17/TZdkM/gSKm7xWIA6ARG8SRiyHyrNpH4GxxPr7yJBctfjZymrummhh
95226YaOXgWP/EBbL9gWf/eZk2CbjgtFXMikZHOajSi5laFZikx5p2/1g76h7bsuh3X33V6Vq+zg
b4+frlu8SOyAlQFbg6daE/DFqUHZRxbMjwpjFUTfQuOrJd0XwevgW0IccVXYC8nqxRnAhm1ABkZK
zEDQtE6t6yUEQccYajlE6Lah3+lwjlXrzPReGt86ZC3yk0OYMxpkABG+vtLLaTMQmlCQQdNlUVi+
aDaNI0p+aT7YMAR3TwqaXf0YoKjb7NPEP0itynIZZTStjRXXuwyOGnj/1pr3rraOOytHe7wq12Hd
blL/VvGWXPviAfv246hzMxQmyNInTicNtuFXaW+vikALDnKeI/AhIZ5c6KW3tXu/3Smm1SzEvIuU
SkUCAxY60TOAImP68WMtGn3diKke1scfquwdUKM79D6itX3iFO71/b/IgoUxXsqmbVD8uOhV5aWW
t3RJrFXZKNlWr2QPadBY26fIoS4c4ZnNFBwr7KWmUUy4QOTaqR/DhIHoaRH0wYEm6bAJ9SQJVk7e
NrXbmMxOMVKq20vIInV6fhmY09FxQTlBZfZ4armNEGjO4VGEqTganRcnzp3jDX3b4p0DLRfEyY40
IuiQpm2OjGUKwqnq0SJxQ1OKc9cYjSNU9YiiyAsprXqRuQuxbvjMRTxTL6lpgc8KpblUW7UOfKq6
1O6NVPngBVHvhnkoo1pZwSBAV6LQgfYy1vIIOOLQRYx55cdDFjhrpbDMXRBbX9tQcoPE/2zF8dpv
x34hS710yvNfOsmDa9OJQmPkl1bqhyjRESg0eF+ghVOb4cKuzJvivqfLRACcduaMLkRvIcKUr0r9
po/GneEhGSBkYwejWOjVXsY+PgEjXqIgQP497dXqyZBKEARD9q6G5NdBQo9gGA5a4emrTGq3USAD
POml3bE7LmzppWn4YGlGmwZBgjtt8nqnw1oFag84Q0mDx84MUIEzirtMNbatHH0qjsXtUJSPoDje
Xz/ylw8O6lQMxsC8g3SZdsFl2piGiocNxiorImryzVfF1N4ZXf+QeOXabmS3jJzbpqJTaf3I7OpD
S4OeSZQCHdb+qSEwKdZC8+Tykwu+WihQCENUDKcoVSQJE9lm0hlmnq8tc0GaDgeln7igKRbum4tk
RcgLiUckI4xM+U6D69hTqsu6EtXV+FMufQ6zz9c39/LvF5ytZFwaA8yi8XuerGtaELealwL79zSF
aFZoTXOjKNFfuCXODYmYd5J1jaBOPGXgiUhaHqydZnho+u5FPRrRRuvlhSvp8pbAGNqBfCRA03yn
c2NdPCRthirqKlWM5HZUTO+phqFnZ2X6EsPAZTEVgU00C8gJ6KVRD5/sYBOUzhB28BVFN91HhXld
6DZevPV3g3FWQzRTluYvL+8lBEmo8MMLZgp6rsklXxptjrZvrq4kU3eLOg9Weh8cV1Q4b3QJBgXd
65c4I0S0PEso3+I+XNCUGhErmWZcqZlm4bEh48pD58HI26ccNARA/vzOyMzXAEm/tCqXwG6Xh4wQ
DjJKgeiL9+p0nW1om6CXiavWkHcrvS42elauAx8W6HxUb4Iiho46eBfF+ibXUW9O0myjkwq0Wea2
Mk+h1jEfJb1eyHUvfcsyIBQmr9Y4Nnzwc98aQq/shQI3qkERKAlZ2h5TL98qqlctxPrLlzTbLpQa
EXYCJUaF4NyU3Wj+gCiztloTdDFz0Nb9PoYww/8hB5valVf56yJp6+z6ToyKz3JyUItw4OpKMOp9
VT6rB38vyh+hKzur6EFxoa2U1ovP98uE53yhkz01xuQY9io267W1kj9SA/E3MeRy+raq/43O65xn
ifECpE2hzbmozFlGj+iH8Cy5Ut/pfla4RYbQvZ32mjvk5rC9HmMvJzzFdzyxN0lGusEvEOHAXrUJ
ngCs9+P2mLtev9fCTbKVNrAvbiJ/1R83Trw24OgZXWXcZM/LbZiZaCV+CuMHHCiBjZq4lBLaSl6H
qDQI1ohaMI8IwgZ71X5rnoqn5FlalAO8vGHOLU78yWxTte4SLMo5w9pEq6L8/QTh3MTEfZKo8qU6
xYQibe0HGr03OYWRjaCWAqRnDG79c9wU2+CwCDee96Rf2zn5sqGaN2VZYFlwWgXerqyfhd3QVQ7a
T03b5tqhdodV9rJ0CSzt6uSGU3VjaFWPiKynSKnTOqFgsr7utnMm4AOE/V8WV+gUO+VVeRdJIhA0
YRussqCPV4Eil5vrVi7b2RyOUzPiZ5zEm6SIZe0oDiOo/2e00g7muj90ayHMBMRpYU3CE6YXmWAb
JJdhGA7ky7mxgEJrNY5sm98wrtUZSGPe52OwMrw7czQWpm/nIumpscnK5KI19HjA2LH9Fg9Pcfgq
hL6ub9+FA1KCp8JEwUcQJV+UI6wmMdChpD/Y8Sp+qKPY++4ZvXZjQIB98EfLsxcMXizqzSCRU0fz
ko7uZAd9npXakGHQttq9Dco9qhJX/u23xsTKZOuUIHXSKseKvitvBOpL2wlKmcXLTvzaM3+Y2JmE
w1Q2hrCAwlNA6sKVxrxg7FJHPahb34VC313C8Inffc3eJBg2ehejwIw9xa5vJWQvC3+RguQiWRNr
UklnKRwIGOdkTSSMftsG2PA/NpvjuyB1lbVAREsfjdwdfhzv5LW691zlR7mYPMw6h6DMAAGpI4Uw
iUp0dwfnCCHTytak8SV0gvTW15s8crU88QP3uuvP7qWlMI1IMiZU0M7Pst94QzuEOq6fhSvUVwPg
edctXE4Ms5Xo8sHLwSsPxuSJs5vQDGQRolXcWauoXRXfRjRJ2tvkDz3bmij5Ai+/zWNopbQv3rfr
tucONsVNpi2BGPDcnjwrsizuO9mkRjw0uhreGHXpu5JtldU2TqmOrqAbDY+/v6O8MymM6yB6UDma
fL7Gg5snVjnTnV76a9VI9J2DLNfN9ZXNOAnFLdIPsLIir5+srJIzaYxD6DrkXDoAU3pnhuPN6GQv
183MuIdOjUSwGMP9eIFmHkc1lPoQKTdwGt/aLn3krbFEzj9z1LBB1AYHAspg6u9ocPD9jrxOssrM
G9dXonSldS0sljmQyxCOcuANpX1sH5UsBzN7fYVzG8nbUxD/8P8Ljhrmc8Je8pNudSyYsBjr8kM1
1ii/GnG0VIa4rMEgJMOLR/AgUwG8UN8M/STwwWi3zOUyxj2u9Y0Yri4/ca1BVeP8hE5y7T30S+X2
mSUy/aDQRAG+fdlDbx0oGEuIA1dhe9zIRbHpLcPV2iUo+kVawOpURg9Bv5OMXKQ6x0wZNLXAjK0w
JAvrTyD9EanaCuvrcUnkcHYvT61NLjdqpC3lUKy12/JOdeN985welL20aT4rqCso99lz+vjnVfcf
3/v/9F+PT/+8ZKr/+S/++fsxH8rQD+rJP/7Pffi9PFbHn/V/if/sX//a+X/0P4/5a/a+Ll9f6/tv
+fTfPPsP+fv/tL/+Vn87+4dNVof18Ny8lsO716pJ6jcj/FLxb/67f/i317e/5cOQv/73378fm6wW
f5sfHrO///lHNz/++++KyEH+4/Tv//MPH76l/HcP//f/+K/lxX/w+q2q+W+Nf0BjzC1Jw5FvD0fD
3//WvYo/kf9BaQUdIyjk4a8TSRZxKjuWdfDff1e1fxjIRXLDirhiQMD3979Vx0b8kaL8gzuDchAX
MOkYUt1///+/7Owb/fpmf8ua9OkYZnUl/uLzA2BptB/oHlLL4oqjZzmFslHFHEK/OG48P1FbhmbG
IySV8oiYH+OVhbmtGk+29lpm+83HMDXK5H1iFoHgDsXZW3vDJIfWcjQtGQU51Rsj/f+x92W9keNc
sn9lMO8qUNRC6VVSrnZ6d9nlF8G1UaQoUhu18NdPpKtvf1Xu71ajBxjgXmAaaHSjq22llBR5TkSc
CJatRBMw8kgVWfDqNj1z0SYltUwPgJt6+MsnbGH9Nkp7CnOVuJHt5TDMVG5X167s0iLIPYyOqW6D
6rqLool80x2YHr0lbSV1t/NXIdJd6DvSb0dZLnBljJa5f14wtgJpyLiUtvJztcLAaYI2yw0VoFtf
WAdLsbZXMKyd7FDfdz0Sf7cstutIinjs234+JH5F75vATjiTRZIMyyHoGUb480WwGSh/00R+BZO1
BhEKBhmIc63E3vF4CF77qGOtw12lpb9P6yEm1zWjur+NQOeIIm7XKSoi5IB8mQNbx7vVjWlwOSji
NRtXotrIBhydr10aOQ2P8r49Rq5apoPqxXi7mLXys9CAlILCEbqzfG0EUqeIL8wIo7SJlcfISv09
hCHxtRrSqsriYEZH3NQWw7l9vYTPGP4TKDVm5j6lsib3fVmvyOTlEB9C+jqOFzxKKh/zAJCbZb3X
KJlPHhvElmMa86vpud/kpiXd98DywVyagdbuda7TEomUSZk0UGCUIwi847p0AyrcmKzhY9ittdzK
iUDmOmO6FL+CEc98CTjV3kbN3VzmKUIW/I90bfoJtn1zudSfSdpHPvxTS8pa5D2SdRnbi2owKayH
/RmWguwhsXU9X7Ih5QKBzSOcWONbmjQm7bZ4poE136lvQaYeKpbaRm4Y9yFCLFpuiL+bMaXZHkyM
ycT0VEXxYC9C0o0L25S9XhJ/t5A6VXSXtmNN6SfBg7R2V4hwM+ABxmFNzJNs8VjkvVoaA6ELHSSs
HK+gEhwDBNp3KFS/Jv4aew/w89P98BpKw4cu41r1KdjbcIp78bwutSUFQZaQgmFKf67K9hFs6yex
9RGm1rFNF0yYy4EzVxTP441XE+qV13J1HVEYZmiZ+yqtjC0UGyCEWDL5eeA0YrJj0c/uIgR/Fg6b
ELVsfdNh0sObc39E/3pinI/RkdVxMJ4IHui4SZ2y44On4paPuYAKUW6ShJf9Zl5qN3VbeM2Xatek
/TSzfBZurpoa66at9LRruVqgAeCmhMYICazd/HWaySpu5jpZxudWmyrY8qGV3kVX4Tu5wOUF1qVc
EVFhDnFt++ETHleFBL5WTvglwcpEXAxru5hcTGkXXmFUBzD0qL1AXq+Gts2Jrn7HTzwaGwFTXRCe
R7xqkCXwuJx5gYWn+422PkFlVHsOnHaeKm+gj7TrengQVyX6DL5xI5MweDMTjrZrK4fJbn2r4/kQ
MNmFGA3mnR9/EVTIZlvbZUBB0vHYz+ZFt+166Sf+7Gc6ChEVTjC81L8AUp2Tk7MR96+HwOslUiM8
fAY3CCOvu9KfbAa5pWr3zTKb7yyEuh3cquYmbwI2XaHiGxfMI6fVmp5ahmRGnqNVpt1zL4QXfqoW
q9xOubZGEsm0cFhGD2YON2+n2P8e6P8JYeHvDvTDoF7/4/iq/+P0un77tRI4/+CPg91jHxB1fGZ/
kjgNUaSfj+8fJ7uXfkDKGvrGFOc3uGwkP/95sjMfxz7UJdDuoBMKAPL/ebIz8gGIKWptdkaPAuQB
/ZOTPWC/nuxvvx5z7m+6CcjFkuAdFKCXbuzhAOWKIOq+el7oUGnOQZ728jQ4MxcIbG9w5Cx534Xw
yo9JpssRgQDr/BQos9U0PGEnnJEOUz4kQ/NStv1O2W7bBf51VzvEInC3SfqkiCbXIGuZeZsqvCs5
Iq2H84K2ZL1wK7ZMddW76jt205uS65e426lS3mLrvOpi9kD5cie98VhG9feeyqumrzgQ1XtQxBiO
au1xKqvvZQpv7RrldQYcdmuHsYb++SyundHl4Uh9Nt2XcOeP6QMPlrvEG44Ip2izXpjL0JqdS8N9
6Mo8otivvFOkyYYH9i7wicqqED7dwqo7T9L7pRxPDcqknVSDhMLV1YepmYKNCAgvjB9j91ssoBWv
yXzFohOkjvPGTG2Va762p0SY9qSwFebTWYpgsMHmY42GgtP1qWHphixxs2HJ8szacNxGJWBdRJ9v
cauncZjKTCNKAP+p/lzxbxRTeXHMv0/9/FRHPbwJjL6bE8yxRXbnLQZ3j6M2d03V7CLdfNT+HF2k
tdjRKlkODh32ZZOsZCeC5TFayvUSSq71Mu7vWpf6+6Q3uxg2JZvI4RGyqqOb1dUkgwEM0hYTiYen
9cVc+hrHUfPoVN3uUumeTRB9pbEH49eA3sSqZsWs1qoIk3ovR8/tR0ySB2WKbSn8SvEkim5pXmiP
ZGpl7z0fmE2P09Gcj8iorKdsuRhGDANWqbyKqLmsRLRfounB1V7hHCE5lFpiI5cnNa5dUXXVZTph
GKmDzUBhtb0TQnxpV3M5VogFak8Tj5/CyetylfAvfWsuUwc1i0MAC7eI5U4/goHJG/4V4q492ugn
WlOS8yqS+YJxLsfCDlY+tSmCZTNRvy78NYzypte0cD083adFXYhBzgVK5rtxGZGAFk4si1GUFYqV
W8kEtDMm2iexK2pIt3oCa8d5/YIjHO4ghNwEfkkKFh7ZgozykMomn+rIQJ/iX8XpNJ0P+4+rwdpr
DEJigcycdNiQ7RyGJqNe36Im7ZKiXnEmw0dzU/pkyC5H2aK06uL7ZWinwmtwKzKcMSqG0scNpM4d
6Pa9WeQ25uRu5DE7qBDZvl3V71eSfgyj8slMM4ypyMDRkrYfCa0vhUsfJMXS7mS6Qund3Q4x/p9W
f7FkumbYECjUWoVX9QPcc6XYyXLYtMp/9oLmRbpOZM2ITt4P+RFlSVZWr6WPn6/TmoJPMHDUTmg2
1o3IPGHveOUlWeRH2/Pfiwi8rXXlTSASOA/ZUW4ptpZwatNNG7jLFmXYcYa9VQgMmvXrfBHKZJ+Q
JdhNxA47EvGLoBbjJvKbFzvy76zUqP7G6yhUN6HlX1KH+2pKvMbRnNx7LFV515zTzPu5z6MO34gj
4Y3ukPkZDQFevbhDRFVy6ImEqEg7TAXzFvYo8VRn5VS9dkMUbMWl4EO6kWX6OlH4NQRBj2HXsH2Y
p7HJjFugXGLkZux7UFUVeey8CeGmEXa2NbSXeI/vWpQVedR63/SMCQy+Pvqlf4HqN/GXKK/XUuRS
lq8pXwTocDwvvfT3ImSv/Jx9O3GZraXuipY1G2PIOSc1gGa+pZhAlV1X1Aqe9cvRh+1oEZfA7Wvp
w81iSo5N0+7DEu459BFmtEBfQtxHH+hvi36te59k6+iwU57fNaJeUoMXlurmwVT62WvWKS/b4NGK
9pPokj/YgP+BIuTB4IrNezjhFxji/wpP/D8JOvy2RrkSwBzE66+ow5/FiR9+iKF2xgsIqJyCuQGu
+KM2ofgDIBGILEY1/IbC/lma+MEHmIHEmJxBVcKAxOGH/gAdwg8IpqcRYF+AEgz2Lv+oNPm1MDl/
KlwCAgD82xn9fq9cNrxsh9KpQsqzQHWaVBBkSs8acw8sQlLgT7XbH5DHzxDHv7kaSrDzPBAUZbAg
eQexV77smqY3BcS+n6k26e0geL/xvfLvBjt+BdTfbguNchjheeMvSKre0QVGIP890QUslMJtG6Zi
N4WeX0yzaosp6v8OnH038ozrnfEfCMR8ZN1DXPV+kmrtOE/XkqNFEskjeht0yWj4c8Ha9DT1nTlA
KBwcB4nzimBqbLMKGl9hju3vtPv0V3DzxwcJzgsESmnoScP3hWYyxJVDaPtcrd5hdaXcGKueGp/Y
nSQB7FYbjWn3Dg7ONpQ73bLHpom/tpwjW77WN5Xqu8zrXAN/vc7t2FwNe+MNDUZVAn5fTXw8NNVy
1QIBgehORLmMFpeLCk+UVNNVHaR/J7n6tzcEaT3DZBV8FN+7JvGx57qKZTGwNQV+MrNN7bc1AJW2
Z4UPq5FTxA39m0HMd4L+Px4jg0kT3lCMfL4POPcR7D2tZV0oFQZbPen0yALSX4y8NtcLsPMsWGoo
DIam2smxrg+zEN3dP3xXsKRw6TPBBrk1iPlfl/A4i5koVxcL8tt3UxMGN7xb7XZdBrP551dC0CIG
TtEoRZjK+PVKBNp9gcHnoq0ovHFXsixQp7T2sUqbufj9pc6k0r8o0R/PFeAqSCdwNaAsz9/2T/x/
KmU101EWfYqxFWIbTCdA/FoXjNTwAK67tclS2lHQ9A5u/z1Qw7+bw/6VKfo/nwDbcEyxCf0F/R/D
qkRRBhlyoOTB5504YgZSvvz+Nv+yz+G7Ax7850Xegf42LQ3MTGpklNKvkfXHbJym760y3T/dT8/X
QXcKRhQ9GHDrXx/nImfURoEsEtqmBxf3393qRxle+3T337ihny70fjGqYVAh3kLMtMCIvuaGZ0nL
UVINHfm7KNR/+w39dK13xKQWdeN7uBYfaHsR2qW+CLwRw3j/nTs6R8wgefqvY+M0HcCmybogiNzO
KMVK79BsFuvU/x1v+G/XPNb7WcqNYfj3IooQ5pOG4vVaR3rRGh+9R5st7DkgZR6jOfZ2Gn5wv7+5
vxx/53UBZyJAIkECBu/d8efhPbMqhJeuq81N5as6p7PZkrGVJ8/Cn/X3V/t3X1gCjuscoXGein63
Cm09R3zGDQrippwOFAAcwLXDP70I9g0osFHwgP0ElvPrUm97GxDHZFGd81YaMbjndQzs/e8v8m7g
57w74CpwP0XwMzQAsGL79SoG8LLXRxLZB2dDySH39ybZdEteFiOBFyromCPZU5l70+b2b/PL/rpr
nC9+Dp0N3yT/5z//aXPs5UJ4iFs0sAECgEO8b6xu/kZmer6BXzdgLELIRDBtgr9xw79eoxyjdk6g
0ZgI+A8RTnmEyQJCFnjOia7M4enw6feP9K9L8XxBlGHINj6PSb67KaDntuxqmTOHJDgfQC3sdWI4
e4Ax2vz+Sih+398cgD/4Ap4fIS6K3f3Xm4vqKtANuJup93V8gdurYUAeJHy8pyG4km3KzFjvU52o
h1in0ZC5QJNTU2o7g8LRDSAd3WGcv3d+uK9nHhw8YsbHUVSx2i6LMrf+aNNLJQP3ZEc2jkVIl+lj
ZYOqiPv2kSDV+6XroAVYp/S6nrxH7ekpW2f71JXjvurmB99DfkbVBWUGEPo2sNV0A1e04Bopq7kR
9LZ2GKZm3JmcqYahQaRkFyGut2g8T8FLT92zZH2OAUJkQEh8P29bLbcLkLogH8qYNkWZIqJ1VtNL
h5HIvVbUnnwn3WXSqnmDQbk09wSMJ9faV+i0J0X36DOWoKjLGUwiHOFkNvHmPul6YGHpZzuuw5Ct
wazzkJqP8KIpNwQqi7t06tq6SBZ59AJzPY2CZQGdm7vYkHa5Wt08iGyw8JlivIq3JpnJFdFTQ3LI
hRKxG5p08Qt/EOUGQ3YIL4N/7Vak7CapYBfVlFs3zlc0rDdCrwXtg9vG0zdpCukWVXnqlc2BRmYL
cm0TT116jeiLbVXph5DGY0bHJrngDOgFmnwBm2hIGRZEPBRmoeZUdu0l8l71JWYtYoh9NKYK+ZyH
ejiFlVUb15rlpWJtsB2temBV/Rz08VeQjHfUtskmbH3I/jm8oqB1BODIpnuhMIGZBarTX+Aqo641
67rj+dBp8jJqXGFM4LZ+D5fjFP8MqX1OPKvXTTLJNrcoQPcpKM1squXGB/G27aZW6zwoZ7w2ld+B
khPNpmFjsOnRZmQL92m2TCAmMZ5VtAm9Uajj4ZtDryaP2u2SJuMVXeKXmrI0F0HpPSS1WY9WUf/a
BSLYzUH4DbnTYEEqY4uApPN1J1iwa1V6gdkeOGuz6H7QJc3F6l9GnrqNS3kEO3sjZsxvJNxfCi+a
HvumjjNP2ZPzqquRAUOEZHDfDNJshddEOZthll0DByyDB6USP3Mz23HqHrUsP4M3u0ZZ613Nsz6T
NvAKuetJc6FCcE3tMKRoR8W0sY34WMX0depA+fKUt4g2SGQWeEZgz2rNBkC62AktwoNqfayG5aFs
27sYMNEBrE2SCQlux/UHxQDGrVW5ZI0eSB7j1ciAYuFlNeZpJTGgl6hopvJ4zhkqfHSPlGiz8VX0
Par7z61OEyi1V7MdyuZZ2OaAiaTt0A1ma5gq9Nxu1TSEWxuUU4Ft4jbB6GrWrlxeLevk70DQwaPp
TI6FQ7OnQQL5Mk/SDVoaDBlKYrNJDPfC95Jr5qdNsfCA9htD+8/VFH/vkjC+Bh6AqOekHTdVgowD
Zr0t62qbD8xH60msyltbq6yNPZonkn8ro5RncwrvNTbuwqB5mEz3KFaAeuXcZ3BP1lkwImqc8fTJ
pRXPbT+HhQ0dh7qpqfOkplesnHGBMrFFHTYSVgz0BhUNFEAhO42AuttuTHcWBefMyHaaWJTZUh4A
ONwtim4X5UzmPPul4fE3towsXwLMePNE3AwWZr86ihrApet6cDJ5cuNEQZ9VL0nrEL888o+eiB6d
pNdTHMss4SCOF5DUsGCtG6gp/SQnmAU2M1x8l1LwYq14ec8pwpPgonrqq3UBAudPWaB7ezV7/nc6
TfHNMLF5M9feczvPAN29VtywrtW5M+uys2uCKebVj7HdnZdgRNRHKJbmI6yFbLbM6BrO3qrPjnYq
i6T4LLgPTSzvMcDJ5QUe24Xn9eOmc+FWpShj2Rp+DqLqy5j0F2pMh503R/4pcrDPcqOlmyXBNoEA
LT+rVqPhh9yRvUujGdqktovhKjCr7mXGfrXVUL+9JSA+4YuZkNrnDeKoE81f0060z24e249aJqic
FR2vF3/AsJpdAh4AVndzk9cjx6xc4JGhyqMx7E6LL+VrnFTJvptH/d2mZvjuw0n1vvW66jC1aihq
3jUPc7iaIwPAAavi0gesITyeVcTiy/YjOpxim8htqEkF9XO16nFfj/X8PaznxuXWLSop5k4aD9Px
rHpNIGb6GHngKzAtrd1WeZYHx6rGmH5BQq8sT7qa0zZvEaM5Fp0Zq31Qy08VWtdnSChFtSNeJKZz
ktLIqwzu7gs2X4DsS4OAoMG6OgO81PPjOhup7gMnY3hTtG6mm6BM5JrbFRK6oy4hd9+rUiO6KAvn
VcHCP6ya2N9WdV/7mbfoaASVhJW/HdbVqzDA3xkSXEZYJuUnyUdP5HRBU5SnhtH6Y2RJhVgnN6fV
oR5DHW1TM1Ms4cib/ZPsaTznMN8VyZWnzqGhgRu/RM1Z10H4BFOaipb6WkDAMOSYh7cVIOG59XfY
5toHHdeDLVhDSnTpPnaFcK29vB26Zjj289LGsO1OOtQBAEs+A042a5HC+qIqOEtKSJwpiI29CFoY
TjriG5aTyq8ZsGx4B1yAfAFyZQZeYhLHgp/b1usgcP01QhBZP8yj2Yyy0tFVgPJHFW4qYzirLs55
T5BTd6DJ6s63NO850/ag0qDyTiUEFvFLFwUtyJYhWZYNJ1rfLojIqp7LYIaD3Orz5JmSYaDF1CLI
/lBNhnYX87gqdsNpa1gBm4heb9Rak+VVzVVPntpm9edNO8jRv+FCJ+W+q+tRbrwh4DgQYjvX9otJ
eWPzEVsKbNxkk2i8BxCGyc0AygZ5ax0Qc2xzC7AusCxNCvOJ0H5NsUtPWbyco6DSji7t/ZTChPUQ
tEloMDEQpvf4TFBz4ETA21r2KZGFWlotDor4yENL9JigroO2aj6O4E0QWgXXx3Ab62C+pE00Ndd2
JBW9MmYclnypBugF8oB3bikixeR50wBL/d1O1dlfvu/5HV6sFBt8iLJWJVm10B7nGNUjy6ran/wb
gn+4Y+CV0zWHHYnCXjhH5gQmLKnyAAPlMk/gvCvO/zvXWambkh8iXcIkF1UC97MloHLcVt4K/fhE
Yfoa8z7RQ4bzrexz8J2C7wb4Do4wgw9tf6IDsy3QVLX09foQdC4BmdcEYGZfHYR1GWO9LzPOvfCV
p7OU2/asUZpXg00upE331bZmLDcsFQ4zX30DcRM3Mfc34qx5wnkF+dPwJoVKzqooaHCiTw4yIijA
8AE+jaQvhyx6E1NZ7cP2AcVlfN2NUFuxUS3kKF20jvBlIChGat4baOfiBSqxuDpb6ddn/ZYftCHW
aVJWB+jXSeZXkIsVXFL/dUKyUJkt4zQmhahYxE9Jx8JlN0QWVuNQP0E2BuSAABmM5VR/g3lBZ149
nsxrDacA4bELtEFLf4sKrgteh9JLarFPoWmBQo26YcUnwdkV2ReuYj+whWSBx5YchijWb4/JD/1b
b+cVBYpyInwZhay7HeIwPShV45HgE2TNDzWdjcaz+CzR0M+oMxIL2R0EdlP5YsNwCDZk1iDbjTUJ
g5VRqqYwgXr4TbzXvyn5FjP61fX0Q+Ln3vR+sGgr1+8BbUGHQlsMl/ohGmI4WXi+gViwfFMOVilW
XbRpsDdCVAhDLygMV4mubkCcV6p6RPRFHvfOh7INA9RbqGXCr3bB7nHk9QT1E/NskuS9jcdlp4du
JMcSz7bLIS1zbK/e1I7dm/JRvakgYVYt/I8Dgc57N3qhnb6jdtZg3SJM5HdIL+w69ilIIvI8BJr7
OxZD/JhJN8XyOQyq2e5CLlu2obNKxb6VsMg9I9ZhF1yPkaD+hfKiNr6pSujIDr0z1hUl0WtQUDEF
atPBqrm/1IpB5OgPI3VFKnvpco/EVfoknUYZvDo1VRtDiLDbCFse6lSSmL6oG+fQk7ClHwJ4oCNn
8BC7YEkvaIm1gw4BOkxehHrkOl9nmdIMYg0e7i214ZcAjrHz67yky7gtGVv11kfgbJTb2ZdPKsRw
025Y+IJ+VhlZCfjpMKevZznO/GKYJSs/reGgTK69hbRHpWPED9RaYhbF+nF1uSLmiYLXSTp6UYNL
VDkPeq/a2Ej5tLCiGfkzxlI97NupV20jJnkLunVKp32TwoYCgREgdLKQg9jcoTuKEezrUbiD8Vao
FC0LgcAB06Rdw2DdwdStxI5R5yW+hiuC6kOBQOhDNWAEEo4ytiq89BxYkLFy7Ku2EGVVqSGPK6gp
kTA5hARWSP7aYNtmo8AfNG0w79DtrfoJX6gIsfAWplDAzbHz2m8dBLWoJBpleLdtwYiIouk6bESQ
cu5NM0XxZzam8pvwgso8z3KyOwXeDQT7mJZbgI76VMVIUfo9TvGeLAIvA8A2QWXEgGaBNnqHt0P9
yRYIzHJ54HuUFd0uKXAabCC3pPu/G3r6CzYHVA5oCIV7DUYw/mJcKbB9GED+EA4BC6Fz+UnQ5Qfu
8j9AC///JjbHXNNPX+1ZzP6L2PzOvuqvv9C+bz/wQ5MWQEGGISIoyqEwgwnqmev8g/ZNPkBHyZCO
EDHkgSIP8E/a1/M/wMfgDJXBcA8oHURpf/K+Hv2QIDEMxC9GeUGfYlb8n2jSaHxeZv+CAt/4Hkjl
UDafPV58BA78ipaZqSrXMWX3Uhv3dbQV6LS5qo/SPDic4Y+UjuFmSGN1VcHa6la7NTnNfrR8JhpS
qkmWQcHQ0xbcwmetLonKvb4hl0Rw87BSQh9C5uYbNjcBOjyct136MOivns/doz9jPgzlD78tlYUu
diTRBm/ngkZt4ut2FVF/Yj66sQzlfnIESYY9vmzQJ3cqHA5sYJEFD9lG18z1ZFs73jzVSQcZj6yq
lhVCs+glcsOcgzKbySZE3iZObzgKP8ErGo7gXdTHsLhPqo+JDsfbsB61zDVdbAyiUy6o/pkGxsDB
hO5Kj0TnDmFA5hj3cHholUIYFhvAB41Pp2+iYRJYEbH248qT6MKmElqf1Kt51svA+zpzzOn00gQ7
25ddQVzlDvEivCgTJaJHIdlTLIQsBHVxRHlBpn6bdpNABunEliHnZCUnbOv1IVaduO0lD/vcWOE2
ZUKHL11v2MFS4CqJct5nlbTrM+wFanTLlH3ra0ROZqjZ1u48GgVYAb+U7Fxp+m1YG8hsxNLHebOm
rtmHA2ncfu4igrQmys5ICGYQIKBTKrZfVaTrdjM0YH7NCoftTdxAAtYayMXyssJcQRbYwcSYgDp7
Nc9QFF/AgjW5hk9OuU9E33aX0DVZjude+ZeoKeMNQW1ydJWKP2H/ZX7GyFp9ilGNZbPry1MH6SME
hEbsPeQxHy1S53KtrIWwXMO+BMZC40ep8A2Db7A1BDmGJUeuPY5fLOjdZFwFnNFrpg3zdFrM6MY2
TSWSg14X+uCTxd4A060+wXNG3TWApW4VNtDTCoH0XYtgKXh2UdnD7hpwAZTT/UmM8WgzU6PHzlsz
O28PT5LBh1YqgcZoIf0rV7he1ijIwkNRV322dgsrYHdBb3kTxRfEmwK0XTb4GNRtd6F1GV1V/uy9
cEh8XtYmlhfeCAEXBELElJu6hPyMwcT8hjRVeD80frVtBE2znsWNeGgpwD0gGSx8qjDTfUPQVtCi
iTl+AeRYSQUkNPIOSxW6+6ZNW3nXxegj8kYioijvYrIAa64dcMVh1K3ddDNHEaLo4rvduEBofpgi
KueDW0M55ktJ6JOv9Yh2x0P8SdqR8RzhqmY04ypFCuiMF3HnR0Lsa6Brj2U1ptswUKTPsaiR64T0
9hiWgtMCN0YbmTwZu37Ti6G/gNBKIegkbrfJOMutIXW5nVVfn1qrxc5Ab00xFVOWW2UrSLESj23T
NZm2LT42GggBt8llmE6ShO5mnDv/FfUne1AT15sJqP8RnI7/4okZtVdXpgdUT9V+lqY61rDXuoLM
1kOj4gOwRK+H0MTFe4zORUoOLlx1hR1Yt9MkBtyRsPZ27D19mVC+voA3T54wGODuImeTAuRyUADR
rratp/37RmBWQCB59zD4q/vydtT876n7n5gS/d2pe/9t/VJ9U+rb8LPg6u2Hfpy8UfwB9innrCYw
8DB9jEFJ/Th5Q/wJ3mAMgWFWlARv0vM/pry84AMGwoB043iFFCrBMfyvk9cnH84mbZgWOtvFYwTt
H815Bb/WZFF49uRIIWnx0VxiUP+9OAklmQAY27S5T55Cv7nWZeO2zVI9+E36AtdndoLC6JG4BnuK
7OKisukLQYBHturuki0cYZCGHqw3XyQquCVJE17pAUdMCb6yvWMrFJ7GA1arIP4UyXooOwP2ity7
0HvxF/tUY/FDmHhdUfxOCeiqX9v8p68EDcHKjf5Z6PWuxo0QAvamuWfId8RZ/xc3mxXpoMp6Ghiy
rTcjkTfo/vYrsnnRSl1AbXQI/RRO++EnGG8VHbTgv7/+m6D+p+IG1wfLiYEAMByYp0aV9WtxI11/
HvwQHEDn2GdLae51VB+MZ67qlB8AkB7P+wwSvi9DkeYmkMcgbDcYet39F2fnuRs5kq7pKyJAb/6S
TCvvpfpDqFRV9N7z6s9DnQVGSeWKOzvA9ADT3RUZwTCfeU2Ra29lIl9YPFWjLzlBWj/6fnEhc0Fl
JAhp/B5lwa9KDy27aGue5vEf6IjNOAIHt8pXlGK3pTdc+2UApFVUNnow/io77uzg38ok50mcThKV
eKCARJFkFMZSRjVsqAN2Q0d3vyr3FH7eh1LysXAqPBdimf8aBPj31uD6/AHCAVilCdWZtnvMddGd
0MOAfdeqgkMYu5eHkadbALycmJ2dTrz0gUppUxMxwCkcPIAyx8ivQ2V87Y1qVxYGFj13RfmahH/k
Zk3acm7ULiaGGqI6uzjRDoOfcfr1wLlGoZQxsaSProrRetJB8MWm5uZK48iJ6Ja+dakk3UpzfEax
LIeFaADYCjkF4xvHWodHCFSyiR09Onbas0x5GYW/bWk+YV/lIv7o/vwBtYXEIrsUTdP/DKjMf/9L
xz/PfF/UKwbkOXTpXH5kcrtTzN/NrKiadgc5zp1kQF1R8rW92l51aWkgX+TfoUVabhoPMGMqudRA
XE8D4y1arsytUIbBnmbXnxhmpF1jVd20zZYKv2vgkgum20ahiP5WsUnH+Em0fOJUpb2dxtcopwRl
gQEr+9tSMBwthZA1iNtRFkCGIxCgddp7ErV0pKybQsp3Ykgjv6ypXuquJ6zp7J9CB+Y75HR1FpAP
wxpqdAJZnSG5lLs3uU0O+qgiZLSmrzNvpx++uyKffgaK/F6sjgwkpr9l3XCBpNuVHqx87eW1P08H
VAJnVUGngL+ejkJdIm8iFSyOJ9FIogsG/vXn/fQpzbacCPRhCgtYYmjwnk6H4NbO+9Ckc1dvpG3R
wcBDQ2y6nz2XqODm5nFdoG4pMvX5lXSwyJQ6ceBDjfV0zIrMb7JixpytpbxsN7m1M8abbk/A10Pl
3YSoiGE7ufLCnGI9/ndzcPchmGFw8YELOh12AsxMNZXVDKmbhKny5psGIB1IyKmFHfSKus9SuIhZ
YhWKNAf/RTiRzP50OERZrZCibOhULsX6bbZNd/IhwfUn3wqHcsW3cwFDmid3OtoCbgfBBXBdzmjS
8GKis1AZxabv7nT9OiQv0o0nAcvtUv1TJard0fGPNGPmSl3Qo9uXaRvaoS45UyVcZEG2/3mPfT8r
pz9tgbGxaIOOSstPEwpcKVBFkYqNld//PMj3k/91EOwWT1fb7xqhBGjAatc83npAywUimvwL/dGV
QGHlw0L/XQwVgyZAPT/Es5wopKk9HEQy40nRJ1rNf4zh1+hfGKTtZkC7t8f6Lky2P0929Scsrh/V
E6tmkufZJvFFMIlPKtCZBoJ8KBwE0I9W/lwEdwAUxgYGYLGy1mdCNRYb3BRdUcJmSk+nK0BnUQsg
8IXObNelXUTI9zf2uFU2WCivbB75+4N3OtZiqr6ZJzVl7NAxr6SP+Dq9J60r7VlGU7lSaG47s+Gf
fAmn0Pir7sX9mvXC91vjdPzFHVzCw9ZjZKDwv4Oi09TVZqIDlZnyk9FBbU6kte119riAwwSJr8P/
XIZonUef3ZgYEN73Ucvt4rZ0AuwRlJ24DfbtQd//P5iGfXtpODHUHMA3Uy0kD1qET0VWGzBGw9Cx
+niXpcNvvVFvk6x4bXwpcHolehrpxg+h9dCaNHUQVkI2V6cNFQs9nMk1UsJS2pKIFwVCXgekm0yA
5ksMYB9I8kAFC+upPLlHbTaxzWRwlT7Zwls/ClW+1010AjCgCcKCoki6q3NxnxbZJoxRbUu7ldv8
U/jw5J2EgTLzcEGDqboCLfd0y9dpr4cQzAPHEBv4+EWJmDUMT7TUA6NwOk/Z15O68ZTCbtLUDcNs
W4n3ApStLtH2nTCzMi2HdjzxPYCKrjp2SbXDFu7gDf1N0obAeGC5i2so7G+7l59NVkNqRTpqfHOQ
Hs1YGn0tCJwJtVu1e4t02xNc2X9Ssv/6UqAePKPjufpUUmZlcSmUAjS7Gl0Apxva6ylMds0oOFVX
3mrWm1UFt4OBvGWU77RapTa1phOofTs2DM+uAVAMd1r+plwZlgFYtbIXbLHSLpoQbgCVUkQVwrvQ
ahw6gNd5oW3DGgIngku22ORb4mhHKmUHC4YNObzTeMJTqZhuprwnyVs9KDDyaqe34J4ms9gBpLwm
w7Sg2teaf4vSnau3wlWdtS7NU0p4r5H4yzOeJPzdE+tFjj5CaXBoJDlmyTtR7ToNkqSFHrayMZon
YQanxbvIN/blcNPn6mMwXAlGZ9dgkJKRf5Yi4BpL5fs5Ryx71uaDoc52WN7cle+JYS62gu15Ix3E
yQUiQxfuIh5loI4J4MzbVs5dLAMvILna8D82caZdtsA/V56w+cCcHqjTX7K412m0y23a8kt6h4Pd
4TIH38idHUaHjaHbze6/f0nYIV/nvjjC1tDJfl0z4hyQ4Y9bU9AHbqc6+jNAPEwZs716Q+PyObpo
K6rCTrxd6619D9Pm3zBvVGDvyDMv9XomkGZZ4jWCbRoRgSgGlBLAqFhIXEvjRcPaL7qRvCea1tdR
qqI90u+SOt0opfqQin8DWMq0ku3aTHe6sObG/i2FtmRKVdxxCtYZGoWm0ysOjfisEztLsBtfOExT
ex0ZoHuj4EnDrkIs+k/Esdz8n2bgifDU18LPt8iNYS0aWHNWO6P1F3EybkN+xxMLphDtokCBPN2M
iMwAwvVXkvUzVwQCDRqgEpSqjW9C8TW+LsCJGSkYH8K+d1VUgmKlXxnle0pl4X3Ad6bCgmAU3bLT
dQQb6udqZaHxg+kOiEjv3ZvujO4VB3igfVHueHXzHlvmBnzvRdpPN0qTvNIIu/2vTxjvJr8CkcD5
yVrmO/EoDTUV+PAzzeouVbiFTrSt9vGBSrbgrqunzrzUxZk+HXGRhECTnMKykYiM7c7lCyJ4bhc3
3YVqyx/CTrbDbbPTtyL/uyaceWbRT4deJBngY1Qf6FXoqLtwT1WzsdsdTn77zikPyUb3XGVleT+b
nacXGCPqsxIisHD4uIvrJNDMMS2EOQgerEf0uza1csysAPOo0RXqyBnbyhHUYluhsqDmwGmm+7L4
O9ZwrYHKZW1wTMOYQonkO4GuItCHxC2A26RNduowcb79p583xPftP/9gGsjEU7PA7WKJoFMIRZFO
IaFIexC0xNXxiQi9cO1mP7MLyHrnnYfZIe/MIhUrDSPIQzS+sDzQnIRwrCtSB5QOrjNgGA+R/DuM
s63RDRda3d5ayXDdhN27F5Y7WtmvmVVdqyYtxFr9ryNrhK25dLF1osvO0VgcTGzvxCIackL5A6oA
gkdfzgXoEjkIkzxOG+MdCGXoKpS+V/bK95uVgani6GieUg1akpgFBEi6Us/wNK5/s5ncWKthRJg7
5KjgxA77MAdQmFsrH2Lu/C+PI9+a6gN3EcwufQ4GvtQKx6II4FiguNV5gO+BJqNHeTnosTsOrZuJ
nTtG5V4L0GjEGcQLZDex6GD3iTuE9VYfzTtNudGB4cjWc64CDpQbOrGP0M+0Jnd0Y9dHI8IZxqb1
vZcIwJgvS1tP6/eY/R6SwHN1ZbypFJ/m4f0wC5pluVtX92H/7+d9vTbNxWeVIYHGnco0E9Ax0j7e
9eRJ1Wr8cO6KmRn0qIV+MpOWTg4GrQC1qqyAxKzfzOFKjC0GOJz4kQ6l0/8e3n6e15kkaH4PgeOI
BGvk24sHWQTiWmNHTP41O6IzYLgRnGlf7Ani7eJYPSW7tcRr3hKLS+1kyMWllg9VCsGfIXWTEn4l
wKpYO4by98jvdFqLbWloXVG2FmMMr8hpxtfjc7vrLgQu7OYFFRNMhrNN5cBmOXiSLTnjZfuQ7Txn
ZXHXZrrYNSDAihr0beA0br+BhcjGubLmYkLO4vqUzO0AlODKqAuyPWW62RLmyyedg6EvRzLkOMKs
Yu6ome/8ypaP7b5kO/FmUdNoLsJj91ImVDTGyxQamItHGKrW8bb8zWPiCmt1pDNPggmgh0oD+Rqg
rvloffk5KiA5yQqFeRGUj+ag7L03NOs+dHs+QLM/yu9it6axvtQ3/d81+M+gS6datKcGsU4YNLjU
d9NlfYdm3jUchM7mFXQ0Z/qLGh6NlLWBP4sG3zb3l4GXGapejUMvcFGkuub0tEKStt7piezkteVo
3UPiQ7nNLqrmAcY3dLdmH6W/AyTkhNw8WL55JVqbxpRhcb2UmbWrx9/mtAm61BHR90l9fIstvqKG
WE8J3hIanpBWltsJnhsY3Utc1sJGrmEkBLt4eFBSbtOgvh+VD3X0bakX7UTstxEhofWsUVcopl/Q
Zmwp+qNRoy4idadIj3J66MXLvjIBvrbSA1wspL90GzL3MVeTvYzCXhLmV7MCX9sj9Dg8mpNxv3J0
5nVariPpAQo/EpUiitunu8b047qr1M97SXSiP8WWF+yyPHR36yGlPN9x38fCKZHvBsRWWxyY3vLG
HskO3rCtshVe2s3kik/DHpZLsY22c7qoVVwS8KGVv6ELU+rKely9iM9ENODvQAAgyEJk//nQfjkm
6CAA+hGY8HxXaNsaGSU7jLEgQXBNrVzZrnb9HhUUxRENHH1W76qV8dVFRCWgCioJxXxjihJpK3ri
+fQkmxg8m/I+0OI/mnygd40ammIrdesMurcFiYTk4+jCG2Rvpne9kbtxnL78vBfWftniSBWy2vat
oLEMGoRJWb3MPR0VeWJ/JdZdGi0hBgDVShXj3IM/93BmHQMT4MUiY6ybvitRKUdiMd3nVfAKP8hG
usrVJf0YmI+lKblGr+x/nun3mjtXN/W/GYzBfYkWxOmuL6ETDbmszM+/txPhu/1SDyrtnPaxcsba
sVY8xM6GG+wsoKAaIFFr6UXBgfCAF87VV7pktMioHNpznR32peN/FLt8rYV07jH4OuDiXa4NBMIG
4P1A6hlRfA4cqGieQ5Ph3/woxx+f1qBry/qZhn474Ugt4pQGBET/bAB8OVxClumKN7GuI/BI6Cp7
OBm7tIK0Kg2XmqxcFHXvxsIImgvONNqbSonwliFsByjR2LX7toePpagMbggcNICnAwLmOIkNKt1v
sqSgpnXdaTeD8TyYFCT1O0ONrqK63WlS+NIU5lURJcekSW7q3jjADth44gh1ZHTzabQ79YJi8yFP
p13ood4+opVYNRJlg/ACi0I3QbIjkdOdL6BAGtZvqlh/9Lm51cN/dfumN/qeY+qiqOrCK7jU/fpP
DuEnE0ZH6MNtjbZd2CgXUVBldhmKd5Uq/W0i9KBpv1ceAPgQV9A0s9NAvMsFBAbED6jzTiWpiNOB
Y7fyfTTnjfDHQe89pnJ+34D1VyPVNapp72kUIeqbIpVvJ1N4TcEGBK25CfxnPELv0bHZygKIPfop
nmTsp+JWr1G+k6OrEOYZmEDqnrltQSyuuo+Efwq5Mzcv6sukmty0KG5S7Y/VaZsJ+oYYoHFmZE45
yBsAnkzZdzPp9yDtomHmNL8OXY82b/XeW/LNCOxU9ePrwqR2muijk1pQRqGCbUpZQFJauNVzWsEh
GF2cd8XpShgh4cfyUfZzfCvi5qqrR7eduQNpvVEqrAW5hoH2b5D/e/fawe1UHyA+OJZK0Hb+oO4m
RPdFBNNWLoX5+TndvAgioMjFAaVloy7VHwqr7RFsJCfonR5VqqtZASIAKcHLNDimnRQXviPu0WBe
exO+H9bTgeeL+cupqbHT9CDrclirZ6Tx2unBaleu2e9tvlntAQqAMV98MyzrdIxJ1NCfUQiRK/9d
ER/07FmeGfopX9u6NA3NFUC16rm6qaKVhPlM6sPQ5OqmOjsHy8oiOkerSuOrMT0cq3lxgz/9Lnoo
YGlFNhyhjexWA0gjZy0+P3Ppno67CDeCvouaCsKhA3t3F++1lwZtgAedCIO+xl8Bs6O1HTS/3Ysd
RJ8LQD1rTLK+rAgXXusVkv8ZW3TucJD2xcW41bfBnbf5ea+e2ap4s+LKAwSCUquxiPX1uotRE+Sp
7keBG+ixpIUnCzejcffzON9DAmAdIB6xjyej0GZU5NedOQsmyG3JOJI+wJbHmwea4mRhMq0NrhX3
d4G45uVxfmr/GXJxGAKwZYCjCQhk2Mp5el2HxOxFbZvaypGYf/u3j/Vlbss1nEBcoc2K3HPSuBZF
VMMLNxKPZCTpbgT0/uelPHPIof4AysGCk9rRssSYoXiRozDK0wjKzkRM1tNslP5XNsaZTc+zT/sX
+iB4I+ShTr+YEqtgH0te4Ci0zZ3kFjezz9HgFDqJMLJ+7tqm/z6v0wEXkUbQeVZTTTKJmHr0guva
2IXVWjQzX06nn+p0jPk3fLkgoZ3k+E4wKfYpnb5unwBrS7KbSUO1wduOVGuTAcc5yq16OOxMYc3H
5lyBAUUvbUaTUgRdyg/Rjq0luaWFPU3/5PIqBCvy8+44/91o4tFsVQxUHRfBd9kFeQQEiSb5L+Js
ix5W4LZgFDa0GVGmtYPNWgp9ruiNFiH6Igq45u/95DRTq8RImJR+l92Wm86dXAqDF4Z6wJoNZ7s5
g5/tICdn2iCoXj/iz8gP2ZHs/jx57ezy4ic/g9focBiLPYR0iOD7/hA4OT10ogXTFxzB++jqK6v7
W3j5Dv78vpEbt5oLvaOxj5XiMW3/NYPmTqgtxoG3wU/DxePh0CkftXxQav8gtLUtl4+dEgLDv0Rl
xhZH4TYRSrueXszGJAf/mCQFb1XhcfLoVQKmDPI7K37V6sZO5ZIg4xptfJ5lPJiC7jAVsj2GwSaL
tE2LUI9kYMZnZNWFV3SbOi+pPTTHisD15+U583bPzXCccWbzK6zXF9tfGBoYfjrKQZ36d8xwa1Ju
J288lCnm21CXvT6/KazsrhqR4Ajbw8+jn/k2DA5LTIW5g0764kJBUEUPC5SKHD1+CHrKaXTEfx7h
/zK//wyx+Px6bE61XDC/Wj0OOaDtQrscWsSSlcaFub4Jsv4X3ix2oiaHAnGWleHl77cLcljyLPdO
Txls5untUqpGlmLb8L/JYG23V7mD4/qdvM23s9vX/89oxuwjrOmqiAfF6WiiGkaCqTfzaNIWi4WL
8klwPpRjdfyvPdrm6hyYm1niDvYCapKLSwWBFi/sEZd2zLy29f4takMn16qVl+1sgEdoR9IHYhu0
xiJKaBCYSiSc2Qicw8mx9uZuDp3LnBNld06UYV+rv/iu9efnpfy+MyG1fhl2ESnEY9Phy52GTkGJ
wpf+gg5f25lnghGGgHeJ5C6Vgk8k0ZeHJ/MDTx2xd/nEfQ6P5bXuZA/mW+QKDhIT8ta7qMFOCba0
cujOYAuIgHgGTEBKIHDMxZLqObdAXREtCChuZ8WwFwzJGYRii+qFk9XTkxYiDAWiJR1vg6LaCDoO
ujQqcUh+mfoMaZoWQpx2Hyvdi2wqK1HGdyAfD6GI7eDcGKcb9tk8/rIuuq4WY4rumTOW2zSIHowM
LYYoRpWmKxFDErQHRBYOpMlEqKqOLwCX1pAd1E58EkrxFkX1p8S6VvXYsdIJczh/E0mvP+8Ono9v
53reH/CAqO/MOsuLcz20foimzrw/RnkvSI3b+pad9/F7ClYGqZfj4JU8M1dSkv1pmubQtIi8NA/l
1GxjVbBV8V9YDAdrAh5mQPlH/7yKk02LrVGKtL7coW2GFneXtPj8+vDi2e/1pTeauzJOLyP8HQxj
V2hXVoEBo1VemJnsjBG4lCC9SczohnN72Um5U7fdsdDSXShpx0y7ISrdpSmlkTBNfwWDvomylG7/
DKh+akCnV6Xu1EG81TX4b55wU3eUF2KELiKrvNTE4MkqsjssEkvKxkYZ/JblDOp3VhxKBVGq7gOD
hQc1fUTxxpksYxcH0w7xFI5qhip/ssvBEHPvAqUZjqXR24VAOZwyRxTqdMGRzInvUFyBq6m4WX4g
MNoJaoiYa4kWB5J6IzHUQdaz+ygsdoIyAtkv7C7vt0I0bLxp2lBC2QqS/Eu0kmMxDG7V75rgdvKL
45QPz9g3uab62DXUUBIP0yYaj33ndhqpIsSUCvYpfiybDLgVWiEHRThqpv+ccbtJ/Buad50L2iFX
7iSLilD71LTHME1sWSyv/Amtrag/SiG04gR7mOIxQilgDB/UUdwrSNHqkr9vYRr7kAwyoTpYiJGN
sud01kPXeHe++S62qt0DQWiG17CrrobmXpPhG34EpvlcKZd9Bj4ueZuUaoPxVGtjP+QkKcEiIBVB
36PzuS+s4Ir/Swc7Z2uxjh3AaDeWeB3rxS4qHiToXqOP7n3yJOsbQHi2GahO0nZ2SxAzWDejaLpS
gkZzbdizE7AYX0NKMt9RcbHRe3G6ULMD7wF3sKvGRysDyqyv95eF8u51ih0UhaNKF1ZjOkHffK5i
o9ya+l2XcZGkh7Z4F0Bbi5xWMfG2cX7pQYXI0GpDjTdWMnie+gERDieNX/0KT5DpycqflMKWEGxg
KUc7UP5qnAszLm7VlC5XFAZuEsmvubzVG+kog3cy8L0qcCPwDMutGuGy9enYc2Plwq9efw9RDcv8
/sIXvF3SA+kbPbDQAMvaC2GoDyWHt00dLWYjxYGL7S5lc9Op9T9BzkmqUPqpXkQ1O+a9tZ1i/84C
ldmWd1Yl7FA3p6r/C9mSLW7K0C/afdpbdq+FCPoH/1Izv/Gj+J4I6l5rpitMEF+GOPulKN6957WS
U0udExi6m6JJIdIossp2WyjNDq3f41S/N4AwjFG7yRvBycrnOnk08aCswydcQTb9zIbAPKREtWJm
zmsNqa32NH/vz581QAmh8JbrBqxz2dVMiAxediWK1c6bfDhY/lXv59fyqG86I9gVFERjtlAxpBed
4R/M5srgiRjEf4MHL0Hv74uyOkR0HeWmO6C27CAsZydG6fSZTxHwqu3SLUpddjVV17IUguoYHF/D
C9HH0npW9xuxw5i6LSbQ2wbNpFoBxRfpG1P93Ve1K4s863116GTVLvq3ZIfoEKjIgVpuaxwxafoV
SfT8qJb2xXPQ6DC0Zfi9QK3jJ8jmSKhlm1TOjpkvXMD43SNLtEkHc5PgRzrGj/50KWdveGhdTlIE
Az558jV0wczsTuvuleYG4QK7RqVIBpeVY9c6qYhWKrTsTOIpzJcqJaxhPfVuqGRb2fiXAdkMctGt
UVcBy0UhQ0RL/GHkagMafVmo6jEuFRjOCGWQTuKss0vNEL+PzB4N+RjobwIbJo2to88fGIjHuijs
oAv/TpLMkoWH0n/06TUrxg0XN2w5dtV0g9AHGkzhWxebt4gNXYaYsyDwhNmc5Pbmh9RwGOPmosbZ
YrI8jFSwtPPKeymjd20kl3RLXJG/7wHKVrQUP5LBrgX9Fns5kmyZoPiPYja/+16H//feNzR4yzup
6jYzi6+hxj3yzeSa8ztqKGYi1CPU+waf8jB6UzvpMGnptmuknYm0rWXUnNW5yO4dO4vceoBhHXn/
GiyLpoAWWY87s4AwZ+e5WVLvRrHddM2xVZiZUF8xYbcexoOlgdrQko2Fd0mSS5tU+J0j1+lV0nuK
uJcdZarbT9D71ecU35RUhrA2Dpu0nHFXjwZeNb4/OkUXXw8V7KWRja3TDgqCx16YNwbqBIV4pVQe
Wlu5axb9JQpFroH1eotQArzEOvbo1a4py57pFp1GO4uQPQTMqFDaJ4yO9t4OpVGgrT29ix01B8VZ
R7eej/5mk29iLMwnPynEX8KrKc8EJKwoTaFgxRNyr9SPwHcE+agHyUUaDm9F/Vg2RxbV9ur3YU4m
dONCH64rGYdA8OxZ7ANLTfSVcuAng+y0EMNKfPlhi0w0H+s4UufiXJ29AJ53xOKyAUevFaVjaPcq
z8Qgo+VZ4cykKm7RYo5rXA3WU8eO0LBXCrWPQH7Fk8UGbGcHDepbHhKi3u2Y30d46ljttZEH9mjd
o2bLn1G5gM+cToYQI8x2hOPOEmoiJtNVAsClSHoN/eQE1b3h6fhCDq7XvNcRmwA5k4Z+R679CsVf
dYDFwYXuG/yinU7txpLvSgQnWGFb5lVOhNuovRmx0YFQ9nMUurASmEEi84pR+dbxo0C0ZQ5Sv3zK
1IqbvC5oxAVRd9kO3S4orecpjS+b8bcVlfem1z9iPIi1kbWWaZ7Jj06GXsS/o0r6AhYcR6zxIc1z
lCJIJ9rhtTHuQvWfoCJ8PoxIuVQ8a5lrlinmRxULvboGZ38IbX9xBsyJNCBO1yAyJiUyewpNTS5e
SJFwa/bFQbduA2WvhdYWRoU9Vr3dITBlm53gauDZkwbKTNSvJHSfy/1tA3/5KYu8qjSnXELdioI2
RLqM5K2OMRvu8/sQNcsOlAzc7X2r1jtVjWlilneNUl/BsYdWXSEcRVgpb6NR2/StjI9Sc2lF9K3G
5lKd7n/eOGer0yZoahmdIFCGix/aIo84+B53TpO9idar6lW2mMHn5YmbXYN+HuyztfVtWWY9AgBq
EqWCRSo9CWiaJh3L0rhN5aIw023HTW0rpl06zb6Ot2SiiE3f5y7QlrVmxplCJOa3dIZEsnkIlkss
pzkCWxpqRi+C+xFhUMtXbtFqdMsCPodKq3J8CYsJacVDHjyV9EXxwiSYnegMRk4s9U4miptKRVMy
uJb6+DFFdYws7jqsr7BuWtlC8xW3XCoJVw54FxRPQQyfbuZ4CgOrEedCrSACGBFsQRNdnE/WLo75
z/k2DlWtGaoig4pZPDqUEb1eLEY+SfsyoPw2ZVBVsvGYG/1bj35vKDYHnBjspmxuFLT98TDDNhDg
589b49zZncvSiMsCl6EyfTpdJSxSLc34Nkl7wHbPjuXV8tHZmc4wTEWH4ES55XSItuYOr1TKf8M2
qA9AcnZ1j/ehLf0b3cqhOehvV8Fya2MuptXK2NtlERXnWepfchMXs1ZAzhvQR3b3RP6zVuQ8U0nC
GQjmN48AUjHLMmrB/NuonAfs1E0CUAEVKVESnBIlwp+/2HxWlxsHp6mZKUZthmb26XIie1IMFC4o
2Hq3iTfZWa/ZVX0hIURDKDn4a4YdZ5gCQMQh1HGtQpMwllVG7GPS0ROon85MgRncIpMMbpBuv4uR
nbom5ToA7riuHF3amGtcvjMtVxkaCPU5ml6WtoRjDwU6DjoK6Y64G7bxNVUNHNkc1U2ub7sLw+k2
/RZtvZ24Fx7TG22lta2fuaU5Vrhe8BNYgGXDtxLMSiLo9B3kzW0lupDT9jHCXhYhEDwcLtIUMIeI
9JXuB3eC0R+LJru2cv3F8v7Wo3T0B/I9vbej5KlT9IOgT6iRq05bgwoajyHihUJAED8DSBSUKDLk
Zt0u+auUjZMqPm5ODdmRsdVl6xgF/kWqDld1MjhirCB+agKMrzHSK5N/RijcBzhGVzWYO7HflCnq
jN0t3dWieTOz4CnJxxeh0xEhb3NgmyP/WIsivSC6FnDyiNQgzZF/y7AT9Q7p8JQC9pVr7yYbc7ch
gRiS55838bni3Vz55PrjrxyaxaVgxhMytboM5sVPkTUNd2N8NLCTVEFOGUniaohqmhtELRC+GO+0
wnRrgFv0BSlhoEMNlUMLIlrVSFwVJSY/vSsO0aZVpG1svqtSuzVz0klL3CWi+eGB3clLyekNc+X6
PFcbB/eAbsCsAwhdafGO12YiVH6acRo7MH5R5sGimMF94GjC+qiMma2n1aHSjM1ARmVM5UYS402v
pzbuQRtMlR9/XtgziN3ZKYhQDICLNdvfnl4PRj+1qVhWvgN9AsXdEPFsGTPS6Lbzp4OQSrZSJVuB
oF6stWtd7F/GSHE9EtNIpjrYCw99mK2Uk880P00UMWcr3k9S7rLMnoel7odNIpCOJ4+5hZ2slj4p
BtFxYl5AKruZ5Meq7YHaWtdCZF6UCt1t7h1nZW3kxdXJZwKcN/OUKWvT6V1sugQ7cHRwqXZ2wRPA
bjs3VWKgO9OaXHwPciTOiE58/V7w/039GpZ+eW8zOO1PQotPoAxv4emHif1MrsxplpCW/qjygA2m
Yaf9gza9e6N6g67VfxlhLsebF+NLZjLg5aSgfkBp16oPKUD1Mn1PQor1lP64BlZepflB/foqLUdb
LG0uCVBhO0YzonsvgHAbrQzw7cZYjrB40r0iM5tGYgQ/VrjqtOi+H61XEc4L1YLbQLceNLQATaV4
LSxx6w+3UV5vKh6FaLInJJlHSb32ghepFZ1OqLZyE+4yH3WC7l0bPnrxbqSO7umpW5etaylIHleS
k0wtMvaPRbrmGrUMF5aTWSTaeqXrdFOYjCJdRub92N9N+V8qNz9v+LOjIH2uIZQlk58u7gILjGGH
QDqjULMmebV18wkIn1vINz8PdHZvfxlokV/4oDkHC2wNhYkEMP5jWfiHtJNsM+wp/4Bz91bejznI
+bbdvgy4CILMBk1/Ju3ZbUbrwCscRSs2HR4XyCBy4bWAu/Fiydect87Nk0AWpij9XXj6i8+GLw3G
xI0Oo6e6MQTkUIG/ltKzhXhSlln0a8z9zwv7rXc+bxTuDMoLs9kXHMbTUxwLXp7mhQosAhmvUs93
Zf5HnS0pzGCfW8+hTl02/4dvMOL+1cfK4OdW+evgiyukzrFu8QWgu+ouUh352CM2+k7Dwo1uUqfY
7ErKugfFaef+b7Fbi/2+PRufc59llAEoABBaqmsoOHzIlSZ7qKJE98Q6JXqb1avaPBdhtGmGzg0U
7ViJlWIjZHo3FsFbGDYXKJWvsITPLQO+nxiaAusiHlxsNn3KPU8uI4/2AnoSpb/1KxXc7rjv4w5b
p+iuwmjEiuPtz8t/5vQyKoCyeQlmxbLTT590TYRCqGpRgJA3UTe4unirdxTl5HglijHnD3lynCgk
fVIeLWJdNtriosg6BFE18Cl2p6dXXRpdgZB5lSLlrx910FpaqgKVb/5BTs6mb3Eztd5DPmCrlUJ8
dyyasNgxFFdy8j6pVJrwxFGkWtl5UTC3LTX653n6a0BcIZcHGkFU/biTukL71cx2pWPqCoZ8LSlz
t0ZKUZ+bdn2OAcr4lMfdMZ0iXG2iy4kIyzZ7Mh4jGanOGOImmVKHKj7KZ5ndYJEVy9NVjzKr22vZ
3ko7B3VSp/QEIt0esWNj37RUwKrqlye3mxZjaiHi9pi8TWbJri9ZrlE8I7F2lVbVH6Tf72P5GblT
u/CpB1vTfqxyavoIDVZdeWwMSv14vUqxdQFMYZ/C1bSEYRciLeSNwdaCdvDzfvimxUUVRZVl2OHq
538+qzxfXvRKh/MJWZicApBCQzN2+h/SrmS5cSW7/orj7dEGkEgMEe5eEBNnUiQ1bhCqkoQxMSaQ
AP7G3+If8wHfcxdFKYpue8MSSKmSSORw894zhPemjuQpPLl2InjX8x5D86RVcD7KAExVsPe3EAge
AEP//Ve5TpJcf5Or9R72agEHzAWU5PIdfvXoW3hDmDfW+K9r39X9Xs07QGChUogS9CyBdJH0I3Qt
W9/pHt9Ey1uCE9+3RQg2QYiS4LR3tc6GYwfd4hz1uSlhILYAVfpw+oZMUn1/U1himrifZxue40Vb
V8uq1qa1YqLWD3GL0VNtmLO5DKzK2Db8bM7voxtA2G8f1kVzV+uImYHPnDA0p2X5PGMoaL7JxS2Z
qy+iO9OQwEEIyFTgJ8Gdvn5YMqSpU2QsINItubQVMD0Iih8MBlnzQacupHUggt24tEa+f5qyOt33
EvKrHxjwK0j2TIR6BRgT8pBFBZ2hLX8k+ryFYY7Fm02IlFiUm3Zr3dIhnNa266cBuhpkVjSkbrDH
fl5mKTGbBBRXfPEWpQ3zJySBwYZX/VjwjXZrK1G/aw15BNiEALECAafrhyFrwuQdHsYY89rVeu4L
uJ+w4b5jxOvHcAlJV5TJILwI7GOQ56sBtkuGehJN5vf1VEc4KcA9lrCkiCBRWsHOgSkPSS+Qr3yJ
LTZTOJnnerscle5fZTlNjxgwHNAnADr7mrM2kxhFbcDpZo2bjnb5Ngl76U66aD1wYLFL+6b7+2Xm
yw6IBoHHBXgV+xO4uFfbEqJIaRia0YCX8KtFIHGDtlsNSHWEO79v6eycfT0KLpu6WtGsSPSKBXFd
UHuMtZHJXo0kjRa/ZcmLDBIf9HQ1gkNDwjZCAuM4wYMKAf/QJQ8k/JmW7I1I2lcM9kFI00bRS6CR
hYAAe4j6tWwwe2wHF9ZZUkBXSrFPzGaVKYYbQqY1zPLVWGn29HOVH6LiR9VDyFGDiQeg8QXyMUCe
lm3yE6oEj+NovcoN3N2a5xsd8GUWaACBAgJHcFLXken7PAvaQegab0ttVnRrAAxwCrpl2v7dMnTZ
w1cLRGdwozd09HAfvbL+zgQIpHj6/U18ycZMI/SiDXPKJl7skDkMDSpG0UayaEEKgVTUairmarP8
tXex84OXfYuG8v1tTYWNSSXoixTyyPosh7yoMSuVfVugMJpBT+Htxn19OV2f7+tXI9NEubgvknHR
tASNQNnVKyybuZEndwtI2c6AMBrdxHLF3GhvTL8vmd8/u/NXs1fzb5BYT7IU86//yX8iXxI+gtbl
xktk4ACkAnmtczUv3ANacT/Mb03+LyDEc+saBa0S6GccAK62ZGS4CBnY+aZNv3GRyWKvqFrZmBXp
/bhFBmURn4hdeMQGImJjLH7f6d/1OU4gUBhHelL7Iv8UNrLoqxAkYVGtrQGg9UG7seh8N3QuW7h6
qrnBm0zW0L1UWNDLU31A0vzcYv/q4RyDx8DKjfzbJNx0TT0IFBh8EXWaFJo6T2tyiqvcEVEAvT7Z
VkdxSo3T77vufF74vJoivkG+AWHApPF8nXhI2kINsmiAFnGI83gHJOksNuXMIdxCiqZ+zSX20CTk
PjZQi9QoMsx1n6PSasnrVH1T837esBEQM6j0dUjR9AH8CZpsDlCasI2u2pnGQxyBGWUeGZxCoZ8M
YwLd2qRG8qTXT7FI9oNUweChcaZCbsmke1ON/E7SXDMwbpUopqXx6mZR+MZJDUDs8171eXJqlWVl
egpZIHrUfUOdkXniAT5W2w10MjywMCEQMamOSAvtACSCXbkrkJGc33f5lyIrBK0RCyOuAM4dP17H
X+qYl2NoYNcoQ20Wa3dFj+g1gl6CVntRkrkRoH7JuFcB7mwGYBfTQ4bqYhiXjkhzX6uhUp0btiq/
6129Q8f1wJJbWm+rcLiY0rG//7rfrNSfvu618NAIwfh6YqRhRZsGoV0/y/fjXHJbL39t1+WhPWqN
fWtKnxW3vzwqGMIjlMDBCP98flRES8em4egk2AGjvp/4imgeuVY4Ye6kMIBIaejDN6Skna9JO/gI
zkwwPlpqh9k9TAAnqJKuCKBjIV3YP6g5ihPdkxh+qpCXMUlmj9kjQ1iXW3Cmnii5w/vvu+2bKBur
HvTQCOJjHAOvyw2Jbg4ACOIGjLbfEKme4cgnl+8g0QHuuRnAL07kQ9wfa+NNZ4NnmlC91qGfFGdu
CqA2aLaeAV/AuAAVJkEJFiY8WrdlwBsKGJ7Dmuf/8pwvv/BVXAW4NMS3Y6IhZuxRiI3d8D7Aag1m
vGIDrWcPq+ZRvTEjvxlcn4OZaWm/2C4RJNWJaRZA89qKNzXK5+a+8aD96CXLwC7m4c0w4Otu8bnJ
aa2/aLImXAQNhCFnqS7bnAIUdSvQ+AI1Qu7pU4h2tV1YMLwZtQghWrSYUGr9PJgDoT1LneYGH+/W
vVzNkliKQyLFaEhFEXuAQ1qtt7eWqzOw4Hoq4lB6zmboODpe7e4VTA5NBY4uswosEqV/KqoPRY1m
FK7qBurL5kvVIB8PKc+xhbIKjWF7OJBngvOOGfbAyliwjHrPAZ4tTHMmIszdWLMrcOKtJlrjP/ah
VGBbI50rZF9M8E7gwkRULSFuvVC5PE+VwoNv0h3sUWWPBIM75vkaWFZ5Druje55xl5Y4c+qVWAA8
OudVPG8Bfi3r9j4JC8cwhGMkJ62ZjANjnIQ0WPiJ3NVD8I6xlacWRUVSWYs+XkjNpPP/BuUAtwse
60m2vRZgNGJsQo86TfdhWoDl22yaSK9noutwnou2AUtspdGRyhFbCIHOAKi34rUsO0Eluy38hfse
WFTks0STezQMgAcQs7Z7D+S5TEpbbwC+T9e6wBwIdkbwLmen0Npz4OpCfcWL0qnqn0o7QeRPMLaY
kakWizQZKnWuFFgw6dmk4QunyHABGK0W70X5Q7QA6UWFLY2PSbKqy3lcQnaBHs1yk+cPIoOpk04d
0i4glOfA0RsWINSmVQ9En2qHHVCjzVOkIm9H92PkBxrDKdjlAI5B4J00zKtRfgE02VNamFYh6WaV
skOLycIz8DQAA2Xo7oYmSqsojLP8qHYfPHmtxAjTocQmgIHDELUAGLjRRtuQV1L8AvsTIul2oOMG
4caug6x0xubTrUTVmVK/dKB6MGMDSIUnxgB7wuMkCcuAD9HAkpiGYp/AYIjXKw1U7EC8FeNOBqZD
V/bV+DMM4MYK0aESu2oBRyJYFBr4sdOw+r4wTXFzBRnjIXBCuZ8iGKeZAK3FszwcFMAYTUiF6ZNq
A8CmrHLh/2vDaHyWwnUsfebtE4k+ek1akA7bEUb5mO6oWBXEmBmQaGsxhjj8haUIJBYgbk1lbgJn
LnD+ZM0jStYzqdt16BxF3IqMz/zzz5NXA3TNoAh74FHypZbZmV0FzHAPBqki2o2SJ1sp7rwcyouI
Imizp2Omn2LYHANnV0MFqVwqprmtzZK5et8d5ZjvA9Xcd4my4Vb1JkX0QeqjFZd116ItTN0JaBzQ
nkpnbSkqW+cpuA+lDrSDDMmcEEH1QZPHV2WRZjGifwL+D2vgIV+KGXzZVc/UwWSVwmIBgoJnUChp
SswfkQzOwhejW/bKvZlCtyomrloPS+AsevC9unIPBQGex3v4ToG83SuYRK0bE9OGFbGP0rEbJG2O
A3v8Dh3JfCaIhPhTBYPCtHOoj1D8n7l5nyOShWRH39yP6X2U/hiR+I5hF8crhvoYnnq4bXXg8MFc
IfypneAkEYacAW0QnKq0QMP4tuAG9FJMxvdLUhMwUgs/kO9E/AqYz2w02nUvoc6VDr5oC7ejDbLX
FPIhCJOB7wOYZNZTqC2pyxrpB9qnkyjtDGaYc72AOZclu6UBp+wENjjJWwVafFR8tNA1ZOaGQHUa
iVdXmAdE0noDGgldGgQG9OGamD0UqXcNdNQNmNtyUs55YK24Ai2lHoDpjmzqTnpS2nAJVcEeIuQR
x/ArMc9JgWCjkDArk4XW5jNLYfAJWibK3KhGJzee5Yy6vXwyUiBme6zlqDrU9U41jU2mcSdAL7dF
Mk8GcDKiTaoVdsrAdbewxpXAypnELqHfHKqmHSBxyDjITgI9xEr4G2fqsSVgfRJos5eDT3ScHlGw
yarkLRe6X3VkxQ3ZSZLIMQGED+txVoNLgtONI4MfpDcW3JHTO5BreqqfxmbE+goXdiN9sjIErkbs
jZBZT3U+i5UnGTomGtJ3MgxqYWyMdFLuYq+AnQOZdTUMWvCYjfyBwH65UbdRgSv4N7MxPeVQZSpk
01aF6Rp67CTmEWoTWLbq2eTyLUKYGEFeZWjUu0B9bIzioLLGyeFJlgetq/IExu0EJm2tw4wBcplb
FcJoHMLQhb6BNYmj57qrx+uBfmTwQUGtpYk/avlUpOqM89GDCzbMXgYnaHwlW4nep2xTqx+hLvsq
UxdBt1CiQ2ni+0awUC4j3xoOtI1dLa/sdpK7iWo7az6QXGbchAst2HSQEVWwT2n1k5IqKOI9KNle
6x/H4C2X3YHvgIvEHJQw9J+D8DDpoDFjHcmwGWZbDeLjYwA6JEq5FAJq9a5B5hNkqKR6I8Uj0x/y
8YB7sZBJG4AT51ybZcmdJO4JVN9GBC4kr7FGljM1AI9jr9SPNRZw0UIA3mzdko92h9KxGqswsO3c
QDKcLIJQJEy/e/wxfO/spNx2Wmt3sLILgMbSJgZaBqQ6iGpZCKXNtPH6zPT6KvOyAIsuB4cBD0sX
MhTg2Aq0ZyxGxxbuKI14jiuko/LnHBG6gYRvXb8TfJ0o3YHuDs5b7FHVLXFM5oQdhAxi2gHAKEBi
RxvHS0QTfm09BoYJgDcMf+DFI7O7OucO0/wQJlcJtlvZnEnmc4mRG4ud0OByGXTYLX/UyLxb5raq
d3rwoFaLfHyvtLUZrUjLHGaiiEcAemCHwXgsEX1pChR5EezkPdwk4cLLtONA8DD0H3J/0uu3UCkc
y1iapt+WrWMaEDYLU6fsnupURTwASlb1U4GdVChvwf7Ru6cR3Sxj74U3t90Z8VxJ4bushyuthZJ6
eQ8Sot1wELt0E0rSUEPI75gkOZGu+F0cPtdUUsDfYnYBAyNN97n8bAD7aCiRT7SP3HqmYesWMDkC
Gwy67RDcYsF8GNN5HI+g/qGi2cHXD7pqFHnjsMrnrOEeJ/AiTWSbDA9FgkQhRKypaaHgyd86qbdA
OAg87DtAiFf6j6EnB5mxV7VtEdq1EFPgwEsLlN3qFItxn6V7uGpjfYLNWzmmh1BK1lj7bkHbp/To
1ZYLmRbstjIERuAqe3XAUFhOYlYhXp58hRu/g8fEJPx4qzj1XeyPvRgJYLQF5MhV7I/qBBmrtkPo
VumIbMPFaNwqI3xNe2moUv5q4upICDoL6sclmtA2LeTZUrfwySG9/6nNFFt2IOIFz4Nbx9BrGOl0
drps8yr5nFSKPJAabUYLvmj8yGH2JK19u/++yZl+akm/SkFHklqppEJL3Bk+VDffpX70QRP756QF
VzjdprQTZDMtBD//l5sEnUBH/R61+i/JATaYJaSkGySieOTxRl6WQX+nhJUTqrnPjQSpABCi48Ar
CuvGkfHbI/dl21cPVdKVeqwUtJ2Nx7ID56aOHF4M3uSjC1CebWjg0I7hWo8A9M9rrJz9g4TKu9Yj
ZCay+/s8ydfCEXJgUyIMaRIAN66RI4ZWCRGxGj2Bs5IWL+qoA+yOI4rObuRwvz2VTwB+RMFIv0Hc
5fPBP9HrcTAGNJWvsbbNA5QbqK+4qGnOf39PX+EwGMOXLV11saJmRjiqaKmxnnTZ7UcwdPm6NjYG
bMYjyL2V0kfFX6kobVVfIfi/0b76zQp02f7VHJJDlmQF6n9I5ZAnBG3Q42ab5EP2cjevbivA/r61
ax1N2qo4DU6PECZXM0u7T4Rmd92PKLz1BM8SqNcr68V9XWcizHgcjapCS+pdcspPklevqzlEv+14
zlwcdm2czk3n5+CBdBb7Har07CnZApHlCRAW7ca4MY+/Wx8vv8/0HC5SSVGZW1wz0M96CopOc6pV
agNYfqOVL6zHaUm8bOaq4qdW0D6MTdy25revrQ8oFxgSox0/q/P8XxdrO7emwbgInjPQN78u5SZm
DPeGGK0ZOxh6ICUHQPdGsjlEOYmbvZiH3w/Wb4pHUxYcxUyovqDVa84RMASo2AGnhbvTyu1mBM7I
DV3YcfswLIdNt9eiWgdorG16kWs9Szc2Oe27ffSy/atkXWMYVayFeIgss+Dz9j6CIa4r94hkwPDe
RYDtjVlpm6R2KBh81fBgGa9Z+rPJPqzUBy3JRewtt4HTyt2MMyQOqsDO28OAQ2OOCKVD0jmPo8em
wuwIehxZ2mJTdqijpL09BPmMQHeB3+kNmfWF4RqJ5A+SMW+RT8tAxRuRBdIQogSGcWM9vHXfV8th
WEBAj1HkDiFXn4TPvXYro/zt7Lh4sFerIA4E8gCBXcwOskzbZt7oPygfbkBmvl9rQe6csFYQWrsu
h3cKCB9mjlZw8jWQavzInGojucgh9ysoFti35bq+QSBNI/ZXk1PPXkx73ZSDsLKQQZ5qvA2Eg7rV
CJGizI13t/wwvn9Iv5qa+viiqSROB8gk4+4gWm2XtERgcAMyOT3m6zUVgk8AoyHnAzno6xbSNMF4
w/TLrV0MlD1nUDTGyQIVPLtUO//3s/272PgSvHA1JsSYUT2ppkF3jo35HGI53u3Y7vub+oWRuNoA
VRImMpzUkbIuHmQkc0ZpU+N8XZXdjCLZ8ft7+nYIXtzUeYW7eEiSqJI8hAcwDtubckGccKkcQrQ0
Fa5m6hOSQj7SXb9v9LvJddnmVVJeDO1oVhraLBX4cYWrAproluL9vpFvd57LVtTPw6+OehCRAWqe
dV7nhHPDY3fBidwFUMIrcMa+ReL6dij+86mpV/tcp6vREAe4JyLdhUPpqFARSUzoJuj/z7LTuUR7
8cTkXh1YPrVkHZPTuBZ+PzeaWbGhbrWAYffkk2As6NuN3vzuaHPZm1dTLRqkzlTHaTL76QFiMYt+
CTGUzW0lSOXbWPeyqatNTVf5XyChLHih8mNT0iXNkWeENYAKlxHVfFV0v1FPPEAcAV3jAOkLSLPY
Xf0sqaE3FN2ygLyLZb3G8VHJ7w3zZyxpKDXD9rlG3lFGKb8SAJVyCDFutVyBBJY570Hjhz2SY0WD
kwLCKCfEy1C/7eOdMebQbRmRNyuOJXkskNXh2pGohWuFRxrcy/EpHpAzkl7TPpmhIupO7J9M4i6T
74BRBDSAuArqS1KxV4q1oT2ToZj1qVfU8MF7kaT4sUwFdDmIzeDDYo2QTuHVXqHVAWDgRVdmyCGI
jV6+IWG9EPloDzF3p5pLYoFehEoCpGg8VD82SavPSj10tTJ7gygj0kUQr5oFFjIbqSIVTtA3vlCq
fZuG71AQ9doC+Edo4YUmMJAFeU7J4wglEYrejMf7ojoOKL3UqI8MRF1Cl3ael8WKDdX7jdE1zcWv
C/mv2XO1n5dyYwT9VHScyJ/8BCMVv3bJEoZ0q8y/VeL8BsTwqcR57VbQGW2lWCNmELwRgKWAOgQq
gVtrp9rNbJwjCQcpjNS3XqE6InCcZgs+1xX4EBcOyoLu72/9u02SKooGajxcyIB6/LxKlSYnsdLh
u0gDt9sURab2RpD47bb1q4VrDIRhwjFGo2hB82v4eUB993+V0vk2Fr64E3q1qpNwUCECjHYmbHOy
J85kUlrdxW7gUJf6g5O75UbzplJyflOq/kY30qvFXkXJDRJuaDyF1HoaFA6FkODvn9S3+/JFP16t
8GUtcU2ddsq2WUe1PNNDFZ6Bx7D9AJjy9019vytP5ErrWz4OtPxYk8JcaMZ/do65JPMy9lB8VHzJ
r5cah6NEnjg32vx2Dl60edWFOnDQSl+gzUlSUocvXDI6CAtsHTEOhRffjWH5DcgEs/Civav+ZIFF
Q4izT+FUdgKJ9Tn8ofsUsm72WcsSlB8XpLs1dytHW7QObMA9tss3t2TTv48TLr7HNLQu9tOWxWFd
TmuPfhf4uTNJ5uqOAmtd4sbHvxKf//7J27D5x3/g+mdRDnUcRvzq8h+b+GcNY9gP/h/Tn/3z1z7/
0T925Xt+5PX7O9+8lte/+ekP8f//1b7zyl8/XQDsG/Phrn2vh8M7xI35uZHwvZh+83/74b+9n/+X
01C+//2Pn0Wb8+l/C+Mi/+OvjxZvf//jTFj698v//68Pt68Mf3ds3/7rPz/q+Ofrlz96f2343/8g
5t8mXVjY2uswSQQTCeNPvE+fKPrfIHoDvxfYluFgP+VC86Lm0d//kFT1bwq4RNCoRl4M6O0pBdfA
CmH6TNP/BiyiRXEwl8+wNfWP//l2+z/3nj8fDHrjr+tLT0q4elwLKk0wQ6hUyiDkybB8AT/v80jR
4oaatEM5KVb6dhkkwodzZ3DkGEHeYNXHAj4EuyLkdE3BMZL6nWZG+akXdbGCtmnrFJU6vLR4XxdV
P4eZhzyTpVbZj3IPd9FUfzlfiSgJ5tBR4agHZ9K8KtP3FogqXzRMXU5S+4PSoVodjuAhZprgi7xm
8pGberiE7AkBuWn6uAqB1dcoBCUV47krJDjNsQBw1sCCdViOX5PrnNxLEMqTpNZcgdB6ijU5OmYN
iZy+Kwpf0cL4mENdYldZwg3r4IlLIuu2aTHUs9CKggXAT+EpDXkAgFskQSDTlI6tqqWuqsGSqADs
FJWwtHo1ewOePMCI4TSjj5F+kMOE7lqLovw4IjTRsyHfjyjm7c2MJessY/MkH4dl3T0ykvYruDSJ
VdcbYhUj770MVBSnWpqui1Ck65xCPdSCAjsOSqRMoQWWFSsahLOmkeipjvhjxaVoO9KBnpK4ho1g
qBqLWqr1k8l7CKh3bAMsH7vPx9RmkhwczDrP74U0rgN4ymzr+qmp6mYHlGOzkweKczn6yOusNnOU
lkKNqhHiYAylSymiqTrPNNuIO+jXFhRSgUMJSEWmNPmejfqTjtPWsq0KGEDH6qvVD9VkqluthB6W
5Qy+NtUqikLq6kp3jGRtw9o+OJ5f4Ly0U8sS4lxGSJaa1nR23GV7SdTaIWh5vBMNfJfGt4hmAJOI
Ol4OY1XaGW7ZrUMtnge8AzY1CsznNjsyq2MuEr2y24UphecvVrIZ1EyETyRibFCl30kJyoZGzC0n
KKV4DuHV/qEs5HtY3hyazm3F0B1qTY+OaQv/Qi3awNq0244lA7JEb5KnRo69rARMhoVq9RArg+UZ
vay56XTJCNqfRO5tNLyB6iYSjyq6b4lAxVg2BjPmUq4l0rxURHwHzcsGvaD7+MbDYxs2bKWGBNE8
aV9FFqt+VFT56vwylCPILCzKV3KtAhAzqi0S/6oGwEcG6IAidcipCGC2WtGByvvrupmuiUjrJRXt
ceR9vT+/9BWFbqpIt1C2qvdZ54ZNpm9qSTfnXBGHIVDFSv7nS0S5WEFcul+dfzp/8Ou9tkQZUDLf
247Fi0xE8zgYg1U6vZQVktuDYY4eDRoC30W98bMEKhxJTmNPi5i2ryVFzEQgpZsuj1+hQRFskky1
UP0t7qB9IO3Z9EKznu3rYHl+Bx6IwT5pFGk/kH7RMBTEsYxPur5ptW4acq9EWu9Xo16uz2+dXyqZ
QwJ2+g2Mwsw3xvp5NJMB3gmDBZhLamazNuz7SRsRc5CWAF14shS9xEOYYt0SiaMKFWavjca2QLIw
mAYnf/1EszBy+14BXbIBjGd2/ticfqeF+goUigFlOL+X8QCcuGREeVwj0EtPaAB9wR64qkSSMt0B
VolstAr0UGAdtFzcUWiL46mNFXQXS81B8o4V4FclqAr9z6f9Pz+Fcb25BOH5TS+HYZvmkrVR44WI
rbtMMp8sqgO+NUTFlpUBUKwlPDm3zJA6ABDk3JWNGpf9eBpj01jxpFhXShZtK92ooCYKTLliwJmE
Rib8bIZVN0bKc1FOyLdBhCf0luIl1NIBEBwA0IkBhq6UFwFeAsAco4ngA8RwW8r6yteLrplznsLm
iAIJoiiVZc7axGT7Cp4WUZXoWzOOQmc0gsSJAgLtOiOokxXUelDohlKa4oPZ5FtW4sJovTvFNe1O
UApbhFKZ7s9vlWouzUKiRUvgTGJwWdH/gLXGmxaE943UwQ1dthrVOV/++sBMK2VeBN026PVolfRJ
vFKYAUPbix9ZMSo2heom+IBls0uiQl20pvFoBpnlxJlCtkrLt3rB830qs/aeUEDDhxSoRW1QoEII
JBu6lbrSWDTPeWc5go3BD1mWmK2Qhu+ggwKHOXDtHN6U/BXelMXgKmZcAqCiKMM6MoY99NhxKbiq
zGtVRkItkkdnkDQDO04XLHnHjRx21lqw1KoMyKbzj4pEDobQm3kJKY2NDubBBpmkeFko0PAsYBLp
nN/T417dFIHWuVg1Y/vP96ZfTvOhA/gCm1IiwGyZlcBRI6gFUgVF23ID745i3QDSrWHb3pGk8LC8
80MnZ/wAU1jZ43qdOzzKwL7vpOhDiDxbnT9tLOilDsByOoCOvhgKsG9y0o2HHqg17Kf0dH5LSWUM
0Tj1s6oAhW7auei0c2mVkXuEwKb1/J7Zthx7emt41GhgXdeO8lFYdPB1K2ULSJ+yO00C9yFoxk2a
CnmjGFV2pzGw46OMF4vz5fmF9bAtb9Vq8M+X8ciWEWfyumP1Q9ln9IkpeefFJUQTz5djmG/YoKRH
YH4gUxtmW6Zpb6piZk+hhk0iz0vFk6Iue0pSFs0aNeK7uG3ESe7iP99XWBUuqzxFkm36K6urBcw5
Nb4CLheknTyWtk2dAlFZVg9DQBKMMqmB0EsXP4EsGXkia3vf4lb8xJXueVSNdk8ginRUUmkuUyD1
wpKZDkzRK6eUmbrlqZItdSkqwGnl5sEUkjIDnad7a9UljL/bZWgiYwNkrbVtVXmRDiXWHkWM8CwP
Vck/h1UDj60tQJOLnhTRkVa64oQhpU5My8DJtIKsWFiwvWyizteTiYKe6dkqtLCJ4iu3iyHsg5M+
ARq1RH7VZbm0jWIotnWvmVsk2qEqOn2Qlu3JCsGjj3J53BKEQW7TxZFfA152qotxDwGPF5rLBAId
heTCEqXxFOQu71naSa7I68Y7x4W/LtUpTDz/8vlTCOLRA9YJL6+kwoa0Et1rJuLVyrCgahrU4UFG
LmcGG83uTcNIZXU27wYYG6uGVjohFcEq4SQ8tNDKhoizUr4OWYuUAKfjTgpqslDzZJ12YQby/kif
pEDftwpPP3pIi0R6nP1oCKQ8YxhOHupIVD4EYptl3sxrpgdLoVO+gDKyWKqQNFiSVukX4cj4Sodk
5BzSyGKtilLz9coaN6OZQ5y6zOhWJUbmwc8NyCdpCoDUeBcEQGnF+UhfS5Ecxh5QbKVKzEUD3LCT
tKK5i2mbeb2cqJtehPJ8SAeohId0crDOVb9AxJvIZrEkEe1W0CAYPGqy+IAIHlqayLJXTbPkjJMH
WZURRlbsKdN0mzQEKhOaNjzJKM5BPruHOjlMzJ/YaEBZ2dTuizazY8ZLYCk5fTbLB5oE7FWGXILL
m0WdV+QO8FYg4mq4iKojcw0mwpeqCCVnYH29NliSbmPIQjpYtbRZoBbjvNBHsWqDXAPWu+IbBItA
WhGAM6s0fMwZBLNZO/6AdTSGZtAW92BgpzNDCiW4XwEarlYvnShgrfE2JnJ3xH/UHUsTtFWLR8P8
fDkotbqKGJKV/fQrMYqVmakyRxj66EXWQm/RQKq2iUNoZmxSs6ZrM8s+UpmmMyVvujuMiM5NSWHs
Ug2DFMJL5dZiZeO3RmasoQfTzXPBulWuBtSLg76wy9rYKUndbs8v4/STnGI6YSCiJKAPL0TuyvdO
hpo1USqwDkXsxmNcv2EZfB+kRHoMeTfYcZs0B3DRAxcnqWFjdE26MDusPbBvacHbCaUFpr+xoi0k
8LugNSCvnYxuX4zsUJQQ6pJjYt1bIVjnhtGFLzA2e2Ky1UJ2Gdx/2hXxrHd6msBGDdRLTw9k5S2W
yGOmt+WiIVgdsFuDXWoN0HenYbIioki8IEvKB0uRH5pU79+aINp0oE0/pbVgLjOgEQvWQ7qBqxKF
wLHMnnMhFrVW9W+Vmvygfdvcd3IAocSx6ZZqRuA701Wdk42Q3E20rngRAitKkhNrU9SduGti+lb0
UQFpW7CUsFxB073TxVGpyV0qWcVLp+qyI0NFZYmVW75vQjE/v1/BlMWNLPEG6gR1Eh4E98JgyyIh
6Su1SujQmbGFpU+pDpkSvv35fgMtlhjGJ1uYFka7TICOnQxZ9qrK0vsgjOggjHweNQRnvyB5AWBS
feAwaFgNJfTUc1gyAALEZZ8XdeWeP80DnGI0CUvR+dMGKrkzU5fU1fkykukpUBppd74CCHzGZSO6
y5R63SEXMkdgRcBC4AzDlBnLjGL3iXQq/TdX57XcNrRk0S9CFXJ4JZGYRSr7BWVZMnI8yF8/C741
dafmwbQiBYLAOd27dzisWWIfuSqKQ2uo+gnBlAhluVXPQ5QqQasayqU2BmywcEi6ijexEsdQyFV6
mgZwtt3Ydi0e/RVD+DGrHyAZ8iFpmb21IurPQwLLf1Et+pFokP15YZDRLfGfSVjTtxblB0Od28/a
0XS3rqryEs1Of14iq/TyUa4+JCW7LE5vuJ1lF+cZlxJEkoIeIe5VKNE9aZBaVnBT3yZHRL90xCf4
icRY3q8lpPJG+/n3fd0pqPbNJX2YCVGqw6LudWxWUTfIwympoHZLtWL5sjUqd9hoZCiZRvRh0E1H
hMXEu+5cJjUrfbem72a+rh+JJqv7ZDS6e6LWSSCidjilo1BPNW/oXm3i904yuus82VlgxsV0KXMs
Xnq5V866FIsQWaZ1qjM5OUgzgZtOJ8gEh4h1TGsW4ETXcJ/T8TOw69wJ87GJz/pS1qHosnFXaqvY
13lfPOP5owewJ/X/fPrva2JRXZRP4ikrjeLZhu3kU3GxTf+uDIcwBKtar4MzPaHBql5wsCxflIVQ
FfqhpwF6xIu2OhgQQ6zGEOVWdVEbTLGpnGZpVI89jm+htI7GdRCs3Z2sLs+APsXexPTlUzHGz5wz
8VMSeelYNV44zdi6SheZ31VZfsVVq3ykAh/HWpTlM8YJo9eurIy5PllBVY9SIM/0xEZTG5uxQxvK
y5he1zGLMFEvgTUnshiMxrmmEBQ91Uoa4dq019MOe53Cs5wSqmteasHasKYRge6w7CdfxaxJt2xN
phfFgaC/fZm5kXGMZg3jM3ZtfPbGX9igfRpC7x5SptnnZaJw7/Uk/yUeDUYOR104gaJGIguSVB1D
+ry7M9sOtjLmgMpRXwN1XROYJ5zW87+HWC+eJrPLj7y5Sah0fbuTx3y89Zox3NTtI1ONEoRXZDn9
+9p/v8F6Wvj2ln3x/77Rdk7rtT2xfLIm4XagIyef5PJRMV9Dj6gSJb19+u+BkdfNLFhS6zquHqoD
apYYaiCMmhV9+1KuUFFNzYl3nP1BtPOjqNT5kdHCQkSIpOO/r1VSP1xLSTv8+2xI0+WhqWxio7Q2
3r9f+PdQw+GWJn3zHOU5JExPIyyiTtAdojO8LKlzzmu6Rv95qNps6Vwc9ySvn7ryJIQR5kVRM6yT
LSg+4w6gtD8UVfaDuGlzi4rsozThejz3uKDzF7B7L2AmN9wJ+oAsc7S7IhDxcrayNBy3WBPDIYKg
JzxufRVWu8+yfZHcUvmUwCSN6l94fDv6cawwmXxNoyHEuprJxBpoSrrXTS+O0b/xa07/PRiJWzXP
0m9ziveSbpyajopdbmlNCecy7mk27yX1V1H0yLIf9lmY1b4RfyE7D1Tehj3v0+RNlrASlMadWU1e
br3FNgjA5tU+vM1EGNX238n+mfM4xPT7UM03hwO3TQ8VF87GjEIX5anfzcTVyKcxYgIGO115V2cg
CsbzVjN7Uv9mLcW+kH9vh6NFH6va+KZZeKL4ra2fTfn9r2qZK3dO6PgRCdUFK8xR0wJ9YMBFqlyX
M9gdnL1cX8R46o3cGyycnKzfXTvw478cu/ZmZMay+IwtYmPE76SzUFFslplhPZFVbn4qlu7G/Wfc
E37LeR773OVcTxxopGxvRbdfebkSSMiTmeBrWUQhfyvB3piif+DVKgy1Y+Xc8DwIGPeroHMSLHmA
NTI2wd3D1J6IB27YglTlvcKDaiUwhTdqsMlLsP9S6hBw81Nqj7bA3m6i7DLAiao/S/pltspOT7/K
sg26OnIz+TU3LEbJTxpvjIELXkLvXMyPCCkM10Yx/ZrIkBoyiRH7su/JjFSt3C2jX3JKBM12AYBa
DdqTVP3R6B0JNYJRlnPOFhRFrfMNm6yWgoonXVekIW31Y8uag6EHiT4rtJQCaULrTXUcxMkbOcSE
FHAKM/If1OpFV1QvZ5jjYKbYN9pujT5MR9lXFZ14ecqNBfnCboy20PQKxgDPlbfYto67XIR6dh7b
P2vnD5zBBccxsqfckgiEb7V3568M7dzC270nmwXdm97A3vcL2TUbHzpcvJs3bY2xTtkOY6a/5nMa
YWHh5dJOgzBXk0zkqhk+tztAUVKIha4cHVKIVjV+G5ruAqaT9q7+vWTIKw9+QiXmNG+aeoB4ANMO
G7G2O+BbhuRicAgpGvc53vbi2JVBovtr7aV4HrwwvJ7G0LD9ZfQ6OkvkHgDzoBztUXrH0S0v37Li
NsT7VQ/Fj2TobBGYy53AF7WGDt4X1ps5hFYHQLpbF1dJiIw/0Ze16rNunnUILeycg4/vQNcGa3UQ
+ZVYHoTpfcsuFKBHlqVw1ugFw3xuECS5mCmYw8UeLpPp7FTIDjtr2gzRzO8I57/QQx4DmRmp1XBy
bA/euDaHsuSCI2sF6rx9m3jq4kv5UW7vojuQcjBGHnILToTR+nZ5ywwaPNBBL1uITHp3lJcWy6v6
SVOO419m+EN34JYoAX6x1qHI0L2hvrXSUZWOUX1DWDSPvxtBFk57J09c1h9xe2nXp7XFwD4jAxux
5wdBSlxsmnHvF97CeGeK26C7lf3ZIizSXe064t+/W4wF7D99kaLIjV5WwqV75dVKCEsJ5ox04mND
bJH5zVyk1w4zVEuxz4qLQeGg2Tj8hOZ8RNS9xEcb0FlHz+I66U1If2XtWZcePYLQmDQcc5B3eZBf
yJ9ppFPa/O4bTiBAAUQWx+/zPRMdwpPcyHrqlF2cAQ3sCNZC5WWYN+fLRJAAypZ725XcBSz5prRb
28BGJCyFBT2rc4pyMvemM7cVhZKAGIytl9LuUsCOmVUTxApgluiDV22TGbfsIxQTnb3LRDATPKri
E0B+kfwY2Hp6uPf15m8HaWfLFLnpNQ3VzkyODhogIxiYF00HU382Cb8x5Icufg0ydgcBIFY/PiXj
VRCRlxPApv9Wpr/mcKuakGY5ygM7PgzayTFvSKN7LM5SdxW1S/TEWt3p8ljxxyZM5qfOwAogK05g
OG47Vyr4WoRMIgOAkpfk1HFsfiZIcTgL57UkDgzf4omBwtXM/cUMjV9jdpQq2LGuU3jbRAHHJfo2
glwbdE3AICEp1Nn0h3t3BdvWdk52bHuSy3y6BtYDs9kZMQV4mNUuAU0iCtXqLIMEj75NQDoU79ov
kmZnAWf3zL8lfrjdtdzQDOvmI7k+cYxzU2hmf7JndpQvUkgh/WKMzhWEGnl7JLpLDw2xH+bdMLNW
yG6Zu3rze13OmDsFM1lzcZhOIQFz+mffPqOHnxeX41ZwFuToFQ+1kuMuc8DRZoKB3WlBm2pTfvWS
jn7NFrj/7WQn2xX2EoqmCy0lfijaEu9pl0qLSmVcZOPCvmhcrInjsV1Sn45aHNdem49BRErfHkjr
WCywnVgoXb30+xamITnYewTHigtKidmEiU1i/KbLV1nU2zXlHLqWvpbwwoOeMchARAteU5mnFUTZ
TZnZ7bCpWFftVFnc1HP6LNo2wcy82mNjH50K0Xw5MRGIloSElXCpcBYzyq7CvLU4KJz0bASL0Czo
R5ZRBMCLNCA118f8JyaWy6JVpoiA7Wzqp3l+6UeD5LMo3aGErY/I4vNYWO62H6XrfNKMBcVtx21I
1pqB8rR/M9hOixISg5T5o9I/MTvdpYLxB4U8mvG987uO0+xor1F9NHLbYytg24XM+tVI7Q2biV/1
Gl+2DdWsNbAFKrRhKTd/b8JojepJakV3/PcAvvY1l/ZbXfB+o/EuTgl4uEFT2RvsPNnUXFH1QLwc
VnJ/2j9znhOXcSs0+fdaJ4Q9UkoV03npF8nt2GTXUSVa6yXRt5uO7OcULjfLjjI6QcPdJQkdJfa/
EIsjM7IdPB+dDDJtJWd7DjgzSvQRbXgrol12MbKp2KvLegw0pkdxctBUTP0pqMYU0lk+mLHfOtqH
IQ/LUbetr7k+SutdSV56eU9FUM8+nARyAZhuUGrgpa1ZO+cxhrGHycrvdCVZbS2D2Drb6UnuxRdL
MQYguszrwTDdHpkS9L81IEDI1q4amQTjbQGGSmR8ryCr0mEBeINNLFmxF0vfDZpflZlbZfuaLe0M
/jlFQnQd5g0TscHjm/rZbghLnYdDgZoMoepVf+K55TUJq9g5dsgLJeMoKzU36PCjJsppncpTpjUn
AtDCtQpjM77wnQXRpGVn50lVqeX4kejl34ftUpyB4c/jrmIjwx5Kk8WhNdenUXnVmnRLO/pMze6z
4P9xMG/D8qHXyM6/O6N90cb4d2tyF5OoJqUv6jwV91Eq40O9cHWQO+KMxp+uJUyiYKKvJCyxFS8Z
P96U9SOSuUGK4m4sKyltkbdwYpwKM7pNgKyCPtnyN/JEy7OZcR+1zHBZpptcMDMwOpsO7ikvGa/k
hlPup5KTayQ6anS7R0BrHgVlPqqKXTIJKkryRoGMJ+JQ2SZ1chn9rBfmgXVvSuY3EgXmt35A5zt1
A+lh03jsopdaYLfRtgNxT3GjHI2Bn9bV6kupJHVHg00U3J55gJfXQS5dtZxLKNuyz67gjlJ+jidW
aRHW8s1GL83cxmH88BKbOOyoQeMc+DUm+ch76YYAa0T7s8bTZ1t1nBXlxZkJpcsngocQ22/pfron
q9kBdsjJSiu3Akw3RJDNV8N8S4eSWd6zkD0l8uV82ZnZ3055TzpCIrkWVrTgcpBRrPeaa3Z/W3LK
yL9dbEzIhvlzmZZj1Cz+kpoBt3x9SZ7rPf3cjgQ+LncXb+IoZQXbmVRny0dSh30djlrIvmJVB3nC
0OBIWPCulT9Sw1W0UOLkDk8qQUncXXg8LK79bVue0waWglOgx8f1FFpoCElzs1Yq+ptk+xkZI1hk
+QLDhMY1wsK0qCGX3LXXBdFt8TMZ+6jybeVkj55q7m18SThKlMYsMKQTZH+K1ssxORncmIKKNx8F
uXKVumui3Zi8S3tqYwiqw+BG6qmlDsy9HsMkxZ9hrY6HirVofqOcnZG+GW7FsDDZmYBTcdb5vBDb
T+ODggHEuuzIZZUar849rgh+L/5h9+e7nUzOF+Hk+BId0zuv1NJC7gNb8QsbOfG7qpwWEj8akrD3
VR3iz57We86GUvGrzl5kmF94kX4VU7hMoS6FQnoI3c0wZKLa628WJRApOkZ+n6TQse4OZZ2oz/J4
sZBv28gh/d721+IjiVzAJQUBKlGGpjfhs6IFkEDsNXCMQyWAYVzDCMY2SOOjzhkQe17vapDE4dsZ
OHQYjwfiTTcq57UPYYt8r6f5ZD30J0YS25sUyAUT4omP52w+Tz3GH3BbCk9ZWjkY9fzYbHbXWF0W
VeKBCd11g7dqhAIHYprsEE8u84nptVb9vcrNZd5q6Zeq/sa35oCEHRCfUIwZBKqq25kXhtdSA8i0
702NZLQYDlI/Kq7q2JdesX0mn3lIQW103NZfkf07twNFOcLxUAn0LW/dQmQmM9Eb9Xs97FnCF8mn
04moz/LsLEv+0Phl8dZnn052o2Q1zX3anlfxnpGkC07cbkj6tSytvVZeJPMi52+93tOzIp5ez/Zy
rKsvaIVD+pNYlwrnhOnQ57cs+xxlmKqZTymqAU20u2hrV8TrdvYyi/48roJueE7Xl0E9lKpyNFV8
59tHCoGhbHBJta4zJ7Lvjmr7KPtXko+I1XItyV1j7n7n1xhhKto+nP49Fk9syR5GQfrPkFIH6lzh
Px3x5AogYhrMZhBr2b6vCQ+WfyTpReqyMLEvq+RK0V0U36aEmcH6UgIlYFeSHAZiJHBokkuqz3g/
qn/kJDskq7kbVmpBNVS4XRvN06J7xDmN1A91+ZyfF7GCGhYBlbLjOyMjspNGEkqnuZn6aJxfCa86
r44SVPuSXf+rxTmCKDWdEyL4kInZKLu1fIyrP9Z23g4D0oryqeJSi9YXlVegy6lbqrcUOIjs3v88
F7QAd8jgWNxzigWuejZ6HeM8WpPus609PGXkMpwcOtY/5XKQKbWz4sHhSeUrh8LHCw3ISCzXRnfB
gAZKKoT6istvchnIV5VPQ9I08n6TBnhL4cWkwo7cMyatnofLkRgk7v1TlvuaCLTpo1PxDl/2U+zs
GitozU8IUFs2VWIFUrRrVRZOvNW6I2NjdvMyXGVlpzQf9nxwhKsxe1SZ3+MQOSgAKqNSXZnFGv4C
hmYlmuVbVDq9tSxezGkgg7axBzJyyLfMM9bDbhj3djoVPh6in4qZwOm1DXbrQfOrT1hMGMAJYyVL
udxTa3SekkotF4ituXY3OAehCuAlb0ng+ud4Plk23g8oaiLfrH/sWTsvKVVdr2fzpUGX7BDtxb2f
Nt5aVHf0MN2tkuRPtZmCpfIcAgxazTwYo3Qr7Vzcq8Pqx5s1hfxUgRhPo/6sMlPbST2DLwnnw2ns
9PfRztEhDN9pwQiw0pcZ3JnpnVApz6JmNyH8ZzsYvjLjb3ewF5y11/xtMOtvJytBOAZfpNOxXmJv
yZM7/ua7ZurekNBQz2oKKBKjnWp6iA5QKs5tnBnQYpAyWACPSnGQsEJPGgpE/m3//+/ntXZMgEX0
l+0LwmFIl7Lm6JiVbJA7OZg1Hac6R2fJRCgj5NsIp8rL4lPE3VRrNpALXuA7MWAE5cjDNZmcq95J
14laYS4tX4qsAIX/R0MWVrxq/va97WfaSj0NRdgSyvTPZKfRzxRNPSF7JRdQ6OwkLQGgEAc8v/OQ
cUj+wMtnmF8VxJl1+6Ti9aHjTZUT7UjEcgEc9UhoGGF4kjeM19O5L33eKVxT/BEXkrwEe4/vTHCZ
kn9M1Cy6crFtedfyoZa/tu2TFr0aTKOKHZe9szv00evmXt+9ZPFVtE8TJ3ah8lm9djhrPa3wFfOS
qDgmBZHwu6xs9jmvWVeDUb4mfEaZlDhh2l75mVi6SuZj8TS/lZ576VaTYNreIjz2252IfS0mTJiT
WLEJbxYmT4nsq7Ob60cE5ZNysz700h2KA1DTgx9i6WG0Q7eYdk+JcSZAXW5OjnipuFuJKS7OduzL
2nGI2/3i7HtxJ4LSEfeeLaeLUalGh5FuTX5XITDW05cqXfUZA40H9p2ycqiI8SoOxF1H/Z98+lL6
wyzusvgml9ccv9T2qs3YloyManyehnFFrVCORgcSMHqb3UN9WsfdUh5t5VcyHofup3LChaflyDhQ
5aCafg2cLr0qJCGXR1F7+UlOaCKcgOyoN2nJNK8tZWKfU/LGpyFMSvtg1yTLCBuoDq/r/ib62NlX
tkmirZQb1xFyiroy457qPD+NSvkmOWI5Zx0Lta7GR0g6/d4uLCKjF2ok3X50XVriDZMzLoSWpiTG
a+GM/bcupTdIzuRyavlyMMwwXZz52jTxGphEMRAdTViUUt7ipbUPWSKOiTZja4feFZgVUK/DkWce
P7O85qrLnvIkw4ylEn6kxuNLq0+BFDthJUfGHmdLe0iuyGlzdzF7iQkFLUSh1I9+3FLrq8CBe+A1
mUr630wfoThLBhXZtM8yo8vBMP4IWIk2A31XVOXDsJXGa/HM9VdRENs3sTF2k/mp4yGl57N4S53S
PKaN/SqPWPPFTtd+iLT4YXsOyZteLoTssC2n8uxblJnQVcjvyk6G2QzPYBAsrzxrTaUIy82Ev8UV
1UzFp547O4bJAFoiUrwKDso4P7cC2izhEs9TrL3ItX3sVKrmgl72KAQwpprKFvisTr0L/fKZpJS/
c0ZRJQbMkRpsRxumZXLTSI8uSus73A3MrayTA0vsqhdLfeEaOOEIb33nmOXeCowJJ72+CVgus0XK
sc3mJo0kUeRD8TeZYiOoVzZ8qyJa2eGSIGe79Zc1xSp0zCBNMM/r0wmDmwgvrLUqiNCD5bTHq46K
v8R4OyXcEbAdhtwCiJiYbENx8zsyV0gDMrsdZn32rlcdBhOxIv9qIco1rVBcRybAU5v+7W0pTmkg
+IwfrGVgcMM9marFk6yz0MvQx3TH102TmhYVPPa4OO1VAZniYU5PkBfTnnrXflvb9KDnz/B8WYpD
sjRcBt1npwVeqMQ7MbN3ffhSbealJp6UIStRVk+PJDPB+jIDC7sJhKk99Jp9Sdff+TA6x8iK3X5p
q2PKCPosYss+wRc0tIw/abBTJf1FWqzIXYqM/bwgHziP8PyDd3lSpD495NAJF5kn+veg9eO5lw05
0PNpZV6veXOT39RuVIIVah8eUoYUDk1MM6vui6gEG02Mq0iXJlyihahsZy73bZ/3sPYsTJAS9bXp
PEQaiKAkSGw7p+nn07+HcXjXieEMYlFf1FFTTlI1/N8Ha4oFc7C68LoNsPrvg5r2oKb/Pv8/HyYr
0bibnPALUplHfPh8IN2FdlPt2CeE7o3jBnYVGu20yY7ZfKl69b0SptwlvRKSU4B53dRcerXRDnHf
vyg53gFZjAObM4nPnmDo/VAtW6KAVPpx6TSfa77eyIrTn5IiITE93ms2jkfVpqXsOteyEW7KNV7i
oMxLsWgH0rQCKStKWhM1qndSsWa+gm/zWY6r6dxl7HjyaJFMraWfcIhgDkWMCcYxeop6hjD16hxa
B9QiYiWwP6Wy1k+DLFB9xjvFVqrPGe3IgU8YFXtp3I5gA/L8UQkGhCtWtMlz2mIQV2xTcTmLFDxr
YRniKRk7RvlclHl1GsRmx12bFp1C68eqYT56yARoR7GWaux5848jXX2W9NiNGGNbuXpMi5aWvmwS
AGr9aJaagTfacF5hzAKwKFd96saT2iqPKTVf2wzESmZmXqmGuw5t5UmZ+tH3xDPmhdP7qdR81Iq9
HnGTFqQASem1J5vMVVZ9b8b1EswLkI08AzjZk4PqTsfZtDE3LEe3Du1QL6eiKjy7z5Irg79zK9OM
WZCb87JpTlKrfCI8HMhlhHo+1DBZ9b4evD4qSWUcgODa60jcVdNSkAiLztA4dyvslRIKIIDIYvvT
bK6hX3TVxkRv3RIWMV1LmTEwGJ9R0sluQaCGu6pmhSO0i0SmRESq/ZEUQ/ZFzUjOEljIRHRBwsoH
+IfaYWid2LUzfWUFISVD+mIlGryqGR9pGtNPGlMor9U3mKZy1PFYu8+LPQRikH+tpXJGCZOeRkf9
NThjG/YyaFQ9YifaL5nkpknzsIZCuzNXVa6RvoAAzMw6tO6itWXiE/3WuGW6/GlmkyH+3OrHKVv+
tH0y3ztHzPcUSukBl1cGPb0+3+uy9BpS6gF1ABWmuabjMvFjahThNbcuTnwIqfYdiph9zwRxCgMQ
G80Om/UgfD1t0qBoum5fOk7kmgZ+cWlatydNW9+kr2wdetfJdT/StG+Ho0jspwWbC80At4+QEtEn
ElRT/ba2LVAl09JiklU5L5mBtif+axCNV245gzFjl8x2JRmyi3GtihcNW0OD1Scp70uM6yyWoeu5
nS4wkXayyQy1CjuT6ktnbNAtwebS5WDQ7xrUASkB0jD3Tk16gwe/s1pm7EPlt5sdSPkoSBctHYJp
Y5yCtFC0H8nCehkKUXh6e1iaiwSfbWKzFkdZ3dA+3U+pejFXdDUoxt2jq8KFS0NnMAxXC0nPpLo6
F7T9nBgfC+Mj3caqjtxmiZ4suXFCgTEUzhtgHkBmAQQzqCezMvw2O02JfGAVrZYzpppIv/FIv2Qq
R4Ih/FPXm7/tvCzDuk3R8EwvY646vlZ3u5VNy2reF5tIDRnryo9GDR36hWr+VWVHQ35lURvl42hf
VSCL/Bkm/V6q/5QWpMhY3fF39pJ9TWjfjeNcvXUWOqH8bzq9p7Qg/DdTmwyp7E2xl+Kdnb4W+bst
vDE7SOkhNr8y5T5k57QPVBWHYRwAnctMGEhsv2bDsIcipJfwFyDa1i/yVOHHi6M98zRLfRmz97KB
rPOe2gGIMs4+LKwMlRvlXreXOX/unKvFSDsXBnPxgUwVofferFRY8B1KynIsXjBetP2RCJhOhWw1
Ue0zOPyNjT/9F8AJfy7fF5xqUdM3Xplp226JMnXAvpRR5qBAHuhOKjXGFD16YEgHQJPhYe0vit/T
ag0MjtyCQRIXz+w2pxJpPRY5rD7G5jeYvkXnml9op3sEhKlGmFHAwDt1CnbBeRcqJhvGUm/svjWw
jP4WT0wCyyrQFnJqZEgVnjZYjFont0kPS/Fpy0ANIeRjOqwnIQVxFjCTA1gbGEST672Xh4sMptUb
Hdk2jwGPvyU/gQhly1+E0/uiuhRpXeN2eRhrTE/1jzk7MvDZa1A+pparupwDzYK+s8H5zvATCTto
K+FZ6qvGcxaTP27Snr47CBtmvnolJ34nsLGUNQauweb+Hk/QPpp3ea5pdTIE/Zziuj22yVPBWI97
bbsW25TKsdU5E7zfyW0B/mM7VfqKUeVzbIfZUIB23Qr5UkY3YeNqrf5EAywFGyfb2U3lJ5E8iPFg
lq4kuDVDc7Dx6STxwg4i9Q/1PB67KC52XSGdk+EaD25jdFBTLwWNMfnIgRVTpqKRX8UDn+BL28h+
ylsl4wowT0edawVSZG5520icsQkiMT2tTyD/I3CJScIc0inXAhFRQWpg3LMKpeG8hHMRg7Xwnit/
TfkvRqlHEMkEvc0ErN0ZcEMqlboH7Cl9X2KYBgTKy3XDaYMSg8Er3kSyMe3lhEFDc7G2KDI72H4I
YkCs/igkro7t18T4LG5wqUMXudFS5g03wI77G7fgGFiHw4LrZE3AyeCOepPAWx2BSPyeYavK0gjW
lOtcGsO9sqC+EWR8HsRxXA/cqrn2zWhunylLkBjmua++nepP2gIIKz9S0bmK8wT/BX/fvWm+Sm3q
y8mrU2meTamp7RoBrm7ua15TmuCvSRJ0tfxSBnXvKPfZ+ED4eeiZna44lheURFvDvNFNw06cs9hk
T2jweYqZzaIi1Y9Oui3DuJcrBkTCHH7Kr5xUXCM6Ce2qabe8/8wYShu1ZynNlzZjEsWn8XARAz5H
Z8xKXcXA7aIpAsy0LZhBelcCdqIr1DGt1X7JyllyUObkfqImlxQpOud9jSNv7rVdIne+mZ0djF5h
brRyxZRiW6YBedSY6qlJuZhUvHbf5orFrXvhaBXLAI20AJkeWfGurAd1TtxthlJf20MSXSuF2Ue2
j7qPLL7Y1uvIREzgSweY2HnboWQXuNlaek9Jb2uCeryX44EFKDMuEb0qcUf2XZ2Pi/MGn2Ltng3j
0urv8FbkHj65xt12qKeDg31si09yNqdQAYjYe7Jrv8tfOj5P81PVn7TmmCAL1d1mfVTdc/rDhGDN
7OvYs4UoviqfBGcJVpw0cYZOdfQdR498QLAX2slTMi0g4ReRnvLercx7x/7A/DOBmHXsmkClg94Z
+d+1PA1wDizf0YIawtiaYUHOFHZvOkexXBfnIrqwbfFCD0y8Brd6kqvjVCABcY6tOFrSOVOOufJD
Srg6A9/8JNF7iitXfQN1V6PLJDxY50P2OjffV3t516JrMr8a3R9D+8SNlnKqN0/dQMhUjf93dInz
cyo+xpGJ41tloFcMueJBIUCKz1CB4vLRjnd1EIAcT+n4kjRepTICGC6VcUmVk8KbPn7nfbm35w88
tBmSjrCZKuueRSdOAK80kv4oI/7E7S/YRRUL3LbMxzAREEBS5O4ctmUHdQsOuRBshrdkA/dPnGHm
76N2s4eXuTrO5svgPKTxj6xeJ+0pbS6Z7lcy9WcDLemiyr6hX0YIOG0LEkYBs82WNsHdnqFWbHuL
Rk00+hOJipl+0+LPovhQ0RHbqOlgSkjlIZ+OsvPQKsaPSPQCOkOrDDuMhaacNe2elAFKFY3oObPh
PToM1mFqD4KAyLq+lep50T3gb5qoHGghUv+2A8cV1upbpD+MGu3Pa0UNIM5ihbAyAtwd5Po2tJez
UZ3M/+HoPJYbt7Yo+kWoQg5TAiSYc5ImKEktIeeMr/eCJ/Zzvy4FErz3nB3rrdQ9hpKQYJXUrhho
HL7Ze0nwu9XGqwCP5L8u+62HF7qIoAHG3zTE4kvi/LRE+VFQRaaOxxBvmwyOUrVjc+QmXaM1HY1H
379klfkNQOu7JKVDZ2YjQS5xMtyL9dYcVur8+4G86U42MhHcPfOUSZeu3qfVesqfqYDobyvGq9R0
TcPVENZhvluEyKiy81hvtaPCCV9hSM6gPNeJiFbiLPEC6k5rPNBuSeROR1tdAuj6LnjIhFWxxEMz
fJbZKbUOprQPvLOhAgQua3k/hK+SmyCM9qOxGdDpkQ7kWAWmL3xlXHDajiDjOPqESGr1b8Vbkn4t
mTde62g8qeOxmNaRdQy6rxTvAFio/MehM9S8RdfEcDKCtuXiLvI+eOe03JTpR6Lt6oLr0c7bTRke
W9Q3SvSuCEOSNdwJV6Paie269Z0cqVdw4oJOwlOknKRqh3xg7LfeHmUVFYOLJD6E0HbaVhm+g/4T
zSxaUr6qpbzH4WihrPGXyrDUjKOoPyzkPsaGF0yU/9XhJ68CIkBfWPFb6+kpFD7b4pA2rniqRJca
o1F/oMydUE4K+kdr/ZP4VKizBgngrQ6PsY9mPDx6+nKqj6l8q0j0bOUXMa6+tOvDJ6j9okyv/JGk
X6xlGiXA2adKv4TGU5hhLhY67zxRzBvfYi5WrhcGU206eKG50Ok1rM2NJ+9jlqdSsc3yIvvL3jpV
8p3FkVfpU8l2mrbI4P5kyq7WpG7nE9Kaeu9ZWyV8JfUVzVUdPDrDHvNLFf8Fw6kLTtL4PdC/1JNI
VnVPbI62TmYR8qgYJ2JV3VAc6jnl8081cs2MiTHfDPF9SC5p/Sn3d7hURQXSJV2+fCTKg7O9Hu51
f4hhYivxmlePbPgt/RuHPARiiUpfu2Xyd189CjWFECq1JeHn6GjYtPle4qxldzXPuSPhy0ldKD/1
9qBWzQpP2aIkekoJTyaEcMBFeDRBKbxoDkjciOM2Ux+xZdoVXQHgIy1sNFMk8tcEFrmhh2yJtnAW
2no5n2gJNdk943oZTrl54n0upkMSrYVhyewxRLc4AaZfWPAZ5Uq1tnM29RS8mGoKSH3jS5QQJltL
ZDOFsOcxpmmyYJbps1XYfOSa3VIDMrJA8yxQdJU9ZqVq/MeRFfH93gLiWS/YU1HAjCXitR3PQ3Zk
USiidcz4oe6sIVukxWVCeGke6/TDN7+4eDgYDfOVM7pxHaF/RZwqd7ch+VWsM0cJ4jh4Y0CVJmC/
pZlCfLb8nHW5mUR3BAPoXlP/OR8nhuvDGVtnvj1Xfqtec44W6dlUK6NDcZmfGV9IyU54CM999Kkn
dkDOoKxyWSt/MUL3YMmTx6mqSpAv0sWr3yr/Z6CtTLQ6RbyOJIa1maI4TByCxT1GyR5ugAGR7hkQ
yzyB3tJnD9vo2aqIqH7+BKCIsk0e/nSoEtJrU+/6aFdYH5a0NECkh4sw/ENZMPW/frxLKlck9Ivd
ee7d4AFYW5nkrPoI+aDi4ZMvOsZkkVNQTQfLHriaZO5LKzEfBnmipX8tZLhwLzjlVfid8Y1xugB6
EuaxkMKVQRlmLxJuN0YcNvQGp9iECnNH6+yO30BslK0V1KsUoRGlQW5Yfxpp8IoEdISm5Lse5As2
gLdETyj4ztdsMJOs5NCksIt8vGKksmZg2JNp4nWz+NQqSDmv1TwNp3RVIC3VE1q5kXqDWgI5IOwR
oX2+Os1YTBVya3oiKmsOtAKvKkrvYhDWvWiFfCupoQhjWtR8pEM37j7UJgqdZqsB4ce1M4kfUrjp
eeLrbV4vTTGwS2Ozj+prNR2QsrEQq8ajomhx5CKXPjrpziEv+o6UPymqGXPPFdjPt2SaFSkFqzfI
9qpiAaVEZkF0Ph4YsBZxg4I1a35RMgcSCoxZiNKz34Y7o/1FeusyGABYZsj02o8kX7fNST/TRoAY
BSMyAZOReUFq07Njk/N3FKyy2SXJrEkmAr5vN5DYXZNSKXQplZ8RawPuDFo7CUFZz/VYUKql1a6C
7Fi/cyq9dEe/9d2NTCGbWh0j+6mCk4IEvxZ3eW9rZLgQXWdm+2K8TuVNwcXMUF0jt8n2ZKU4dFQs
EuMCWM4/mfFDJHPhIYbVfEnljT7uefznP6rkIDRnjYBW0dinzamNjkW9K7CdquHZoGthvBbFdkSA
yuPqscEVD2S8grAzLJwDo07LJe/gnsxtlKkQBZlUcSdmHR0BRsQXVVhocuTItRI+cY7hzZXu3F2I
to1oy+Ja2LPCrHQMZJbatxqQz79Rqp2RbgDuyuioqbAGn3p3R4osy7cxmWYJeTxsJ2WTYKkaXPXD
UhH+/utU9IoY+kFXqn7fYb6FVBuPBifmdOg4CgWF5XqFu0AN4WbcQV4nmI/DFXMDFLVlrjyneylt
8REl00M0EAJ2mTDgnMZUPDIQIrZD5ZafoeJUKhNyihdyD8v/Cfyfk8ccj8xIA89V/8pEGK4davQo
+RutrTWcmKz6xuXUozxwBrCi7Dejo7CZgZr83MUEO+z76mJlf2MCfvhZzYwlTMVdqn666dQIKNxX
ScKwRj/xJRnAfvZGcZRKWxGRJkFInnXjh4YF6w/vOX+Gf7Gblhw1xWDgQkKKs/KIaaw3cboKUnRR
J9F3cSBrAhf4rWfGl+9y/0I96pUoLlYgdXF/C6StEdxLYHD51TEDxAeTbVYizxA0+h+fBcvTlh4y
VTJviDjqmYP7+J/YNTyipWEjNs3oA3okkpsxs8wGY+1Hrd9ejfjgJo2fafQQesRf5cHKaaoCQg+W
i9k2IVI424NtXCbmFW3HusIrqA/HjoYt9uyPWeqKS9YuNNaMYfUzSAq5pKwLeLC3SXbMvJJDZ193
rxbiKovWAx6BEZPgqZb+RNNNMmTX1UbgT+WPVDxb3Zc/vYbhUWj3WW4cXyW6b5rNZC3jH13bNMEm
1NZmtCI+B1FDFq5zrrJwXZVo2jdauadqoqRIe3SIHGnYpJEWepu82cSeG54bcR1Or9R7gLpH6occ
7632qlquXHyQBRXIrm6sE+Hc9E5VnA1GHu9QUPSV7rh2GOMk44atB5OOrmGJg0dciene54BFuyEX
Cwyaku4Iw3WUXwyVQ+Gm1LUOBTQkNLBNRQvVO354BoZX28OgutwchnoQavYuXCIbRKJj+IQEbZax
NvzLvHAdow2xxyDi8DGMR+rptF91JAWUngNCPRyymIXS567JHLE+GMWVlAd25QwSDb0qc3cm+qtC
JaacEKVqahfF0whkVj8PuaCJ5wy3FYe1V3A2gaLe4/YijxLOAeNpaKm9RPphyxOpVdq/VkGEvzAr
p62Km2cCC4OB+VbnpFa+NvR+yRCkRC/Zgt5EXkETwCZLWZuOWr716IShlsZGIegrK0t30XNTz9ci
tgh4fSVydTzYQ8IhpLGlQoXuro2IRSoQH+K/tNJsKOTqYgoNC/aD3MQ/T1Bd8JD5WyG+a6rwmDcd
3SoHEiH4AeLUNrRFuAEgC6R7CT5tUtiRYrv1w0+mOtjvrlncqaGkrFHg7QOX4hq1+LnFvHaYQUz/
S0oRcn8X2T/KzE086By6HEV4KrwO9GLpx27xFAxEGgrBA5RCGtOa2iy3JfcGMcyKy7uG2mUr44PM
3eMk+Q/9zwtYooWAbEr49a3YIYxrWWaKPYNhtXVq8TgUR7E6VD19t9hMi/PkYQs7RoREWmfmod50
K/EwoGn1qaDCPSsDGo+Eh/n6tQTHGWHj9H60JS5M2axXuqIj2GQw4YOWxERg8W9vGFYh/XKdyNiK
PKTk2OV173XBrjk+8HRsS4FXnwByEY9OjXqV+ax4li2a7DP+ZhtDL+Koo2XMStEJwXfOi7OS+XxF
wluT/BXNYG7WPdvuUo7vCatroS4j7W0UP/GsB3mV4HhjnDnB+J3Fh9L4asu3mFxjxKbAfzyAbq40
h8pnR7vp6WMkJYoc9X7vxcIGP9cu45zgJkAEaQHFVyBzRvntiVyPorFEm7SIpV2nHpJRpnx7xPWE
BGCUaDsNaRZUlzKPA5gU2eiJebeOSYNuLOCuZXRU3QLJ1wLEPVT/mdVaT8VlmpJdzZCSqXc0AgWM
eOBmmAWSwi1K/L27pjyX4ZfGoYAzhamfabqhrrm8cUZ7CC4D5O4pb9eyRM3ozh9xFikkc4YTYXvD
UDk6iDwCxQ1BlGKBcq13jA6ujoJVEpbrMIqOOeCsoX34eMRs8o4WtsG9hXh+jd4MYrda87/nJJ1V
wXQSGMAp1bKxMGj5zTL86NJXh/aDqFh3HKIlhIwdUCAEYNHpO7nXbzq9iSVAZwv+AQ4OdEqNVV/x
BCfeomv2RrzOyuOQrAedB+Shl3cW7Q2OLM7LojxDPWCNARyhdaiYLTkpI5L5I6S3fnaRGdZaAvUo
NGM5itEqaQjfQEmj429G4mP032YqOHlzNyYFDjzdqGWNXsyD9V2LTii9KnNEw94tW+tzik1H0ok4
glZiFRpxCWr5dzd4ByP3Vm0Ko1AiOy4rbKgDZqeEvy5G9GA1PLaj9U819FtX98z9fr0ZQqySeYel
jlyStgsfQTDgcKOjsA4+NVV2UjStMpqm3PuR4coL7eKpybKQaDJFv5VAf0iIvjrpkPJZIy5hkxYI
082dmN0NaoRyVBMZaizN2vCFlU6hr1EsN50iAuDjU1WDrx6PyGRpK13Gh4iWbP7Rpph8lFutT47O
zGgSstx7FH2+KTahHvClwNAOIX1Ykt0x2TK2JTPJiJIxtyv6h7yyR8nMjiQozuyQqC3BkTpvIaje
gXFL6XlvWnVVMr9lG4XzPxX8HXSDYLLqI91GF5UY0q5uxO2oCpzXpO3mzwSku2VRq9LGCaofUSyw
d5APmB8lH7ukGdljr61bk/y/Gp0iQoYQLfUcJ66Q+TqkIVMhQ4LyKOrRCWAvxfxt0mxmROeu/WkN
1JCsAqOBNE/h1mF+t0rTWaia/KuLzY4Tksf8pyl4HQuXya6OtXsljMumUUgQkTeqzCnlsbAOSLtn
pK3uKGCr30BJlayt6kai3W8nzXj8cKxFKiEYHOv5I4nVp2djAm/OfkmMWBjDt1nXdil6Z6stQNlq
1OSfGklcWluwHM9WC6vdI8BCC210MDqEXGN27NTl3udIRv6ucCJV5m12avVJ5MysahjM1bDmjbiy
yc43jUX9UeAEBIxkw9KLP0Z0G3V9wduxpkRrUmD7A/xsSvJBmthhhMYsHUT1gn+a+j0VizY06cJI
gEnhXTWsy2b3irrGzf6Iw7dTfXA6gyMjxI7fhrhPhYswc+Lar6Ep5Lpdo3xQIQA7hGB09iTXCgZS
bIN9D2Eiw2HCUUF6eVz6cnUypVux4wYLc5O3qeKJ38oKhkL0ALmin4c6d2tUvZ73GfmEB+LrjI0A
MuEs1Hiq+m1EzqRjRZFkN4hgM7rIHaNHma6lOpsbP5pH37POr+s1B308JoiIk558kV53wccJfUBV
Lbol1IACZprHz6JBgCwFBwPBCUn5ZGkfYitZdDJqP8SKsqXCG30mzPVBbNkoWlPOMoaFhab1S4uZ
OOUi8aQ1U/mQxZuOLptZJu5TdmgXqZWse1GnecZSvom1dGZaa8Z5UAl9eaCuUc+NigXXj77aiCOf
jAwfHOYyvxXlbO0CGa3etLtjGNgJ4l1pHqB7nIsG1hszq/fqv6AmLpOtlxld3CoyIsrYRExJg4aF
sKRz0KD+1gWnvdJUaInJK8H/BowVOIKJ6yP6osyIl6bq42UiLCvhpTC9RFwMKnQUyWWQ4Ea116iB
4g5RTpViLH6xIjmiRvieJo1n1GwCaWN2BhRAegDq3wUDc9Y8kTXOPZoLtb633K3dd2/8GNOpRfna
I6BOg53pf4tch0nySqtDpOXsjEKEiqu6JQYUgi9QKze9RNkBm4OqkKn2Ew6yt7VVbkeLeSSgbFaH
woLAPKgZfrgp/47pMLcFpMokBmmnMsOTjuchK1HsaoREGN/zTg5GZaUQ4q2r9RzsLFToA7iX023f
8gMxVYZE6pjDLW7fiBEpia+Be9BxV7iJP+tecEp+IvZj5j+VoRw1Et2Kx1z9FjWCK1XSrHi5LXpT
ZVNYDcTNeLONxp2iyXNQC9HIUhHBGToaFtOKSDdyxzjxQ8PlS6TYCqKenJpcZ6MEM2Q7EeHVYpyW
1MWhxKVEvnAase+vxKRtLBO1Z5RQxo3f3iWejGaHMUJePSgIYyG5RAbgQZdVh8uywRhKmSdaaPAx
K8MshVJXKtypKZwp3qqt/GWq5GGlAjFTVWbex5TlZdnxPEtTfNDQcFognBGjJ5WkCwP7emip2EjS
n7Q/Mv5+p2xV0vfUfZjpJdNBwMS90O51EdFBIravxscVWIZttRyAabrcAkTR4pl5G+9TqhubsaI0
voq1bed31iUbxzuJrLtUkvZeL8i21qN4yF9WTAeu8snnzqTucizlpRIq9zCVvzPZmOFmPvqeULkD
hjhkS4si6r6iOfHJaI1FJ7JnRePwQfbPQmoI0CIjQG9gy2j11k8+w4k6/FooyIL6t2HyMTSYKtl0
5pzKqVLX7KUjRgU2jzgwAEF0wxZHPkJe51kLhfQAZEAh3iyAOWAgf1XJAe5Ovfzh6VRXft0ETm1W
dz/S1SMYrWoh1JJFbV0PhIxYH2OCwib69bS1qA88e8+oPA/CEWu2ph9l/TS1+9BP/gmm+M6rg8Gj
ps7PpCHirCIQ88fzhzXpDxruCXFdzIBiMv1EQ3dIy/HGgJC0mOmI52VZBy1tnEl10EWZ/TMWPnAW
OEM4Ha2QXlivWNUd4lTQcu1rSM7UKgIlJsdsABIc5IVR1fA1136cnpoS7isRtYqspg8TkcNqUMS3
FMr5wa8zNAjISL6IkVKUfjmEfxqRsFW5yjFrcMVjy3yY445MWptu3oNYEyFW6rRfh3HzFudQXhmr
eT+2MvIDOlR7b1iTWEtcQRKj5RWBB7RpfEXclf0gfgyTpHOI9YZDEfVGjj9jn0LX3BsaLkK2m64K
OTIo8bbjGC9qoY4whsN71NhbYWzCqvpXD+GzZuxq83dE4WNLj6Mk89j5f357K8aN1NPQfAzqHxBL
Cj6dpGTkqYt8q07RoUBd5baG7mPatjZktqI+EOtX7kvM1lEBl6ZHy1YjISg2xI9R9ddpou9Ict3m
Hr2jGDrN9uVLx1A4FeU/D5S17spLI236yp8OmWK+aMptEJ9qSLp6ZNA1wWCFVqZYOKkzaFmpTZPL
qRbEV6CQqTyGbbklN9+uVBi2llhCfjJzgb11ctLkKhQ0kxIYOSHx9xK7rgDBPEfBg2eUZ0H70DFt
eI1v63gFyDJl+RTwF7qWtJbbV8ZRlc565XJWzHQLaqUSdJ1/TQI4TtVpEt3axg3DK6FdPUgBqfBu
qYZfpo73fDAFPIgBm2MnvNKhXCsNWCS+0pb1NjkpCojd1K5rFo1UbR7BQF4xsVSt6XQJ+7E0rHSL
WJn0PgrCjxmxtEvzSB+lUcCCLbwyArxw54GFR+VVE+Mvvw+WQt4ZbhhZh0SST51Y39AXOjlpPz6N
rONSDCuYYrDskjQR341G9JPlueu2BisNslHIBc2Wm+862uR/vRSf2w5j1jiWoaOUK1ElcLNO61+K
TevhSeKw17mactG8W8xXihRcpuSIhPoi58Vo+10yH1t2015bCk6CC5788ZUHw/c0WkQyCLbp7xX/
pdduLx754Nvs0mBCTAeqcFLI0YrGSxb/CMY+DOjQ8zdl5dbtztfXSXkWrUPIdxDdIN6W7doMf6gn
xdN9HZSdSIOluVPBPY8VrrJehsrI/6WB8T3q/yr2DINBmKQDsKUWR+dsAUt+pAmjvM/kCY1EzuRK
9ZXfnkGHyD0p3CaqebNG+RGr/o/ScVFxG95qIiA5f0JImcAzHKn2v9SoUUkaC77EgApjyVR/PMCq
INiPMkXq4SaM3wMsv3waSUMemNe29hT/FAl5Kasqv3aYXU8jO47pOSq+OeQXJhstIG78LuMLInoh
WGsSV3eT3lojxV4ttF8ZzwLbLISU1vLGagbfSm/fbNRumMh3cqe/pgpnLhnsRGw0H0Eo7RPVbaa9
Pi37+GyQCxO+tWDNoRkkW1O5jsObDJz9JOxSD7j3N7QodiHOekveJ45FEdPiCBe5tWJK5a/RAPj1
MhOCt/4F3dnznoFMtAMiB+1teuJ9it202/XWugoOMNww3qT0rUIZcXLPAVN2BvJVD1S8lezQn05V
LexIs5u+cJMNC7kHYwtG7TTKwxqijXAmqgNI3kSKYq7wkJAn88bmCWWeeEs44XjYEK1daOzh4iEu
jnBMV+YicNQ+M3k2VyRivYtO/BXL/spvnfNB1Qn/IATCDpKd2q9iZZmjuC/OBXum/zT8k65/Vfqq
KP4E4SxHD7rl+KtbUfkHE6BEB/jA4cs/Fx4/+KMvOOzuieKmwokZSQ73+kC1xzYekE3wM67afvbv
qkl0JCPuNISVbtN2R+5ZSfKwQWJBGQAnGf7ZTGW3lhrCxRfOmD0Dn0C2g67Bw7jVgOrZhLBDA9y7
E9EB8qMKfmvdFWKXtL0Gj8mkgBXWJAfr0lcSYKMqghGF0F2Uzlm7Z9clnAE6EjFOoRBV8ZQD10/2
KRTXvIYHO9rdp2IXVOdQOjYiONdaKOwQpah/5Xf21WNQvhTh3baLykJq1NCUBhQ6eg/kHxbEuQUy
MpGvF88pP4DEYX6KvJfZ3zSEevG6itcodETtGhrfUO9qdrLiF4ycIF1qPEYEY8njsYGhlX8bRCOQ
7OROoYlpe1cr3Ag6TtvCjAjZtuPDNIegK8dxnG5iTsA+jHL4QS+1HRPKU6DiRnPGFY9Bs70o4kvH
JZahF+85CdVkG8sHjLmKuDcFsqkP6lOQr515CPxnPX7hi4frXOqF5ShI6azDVF1522XgNxivPsTL
QvxqqhJqIqF1403Uh8uqMq69cA7kP9kHWFGi9GWqTgl+Z1jhnkA/cUFM+N30lTX5/Vw8fAz5wB28
ub7koZL+Uq6A9Q19ZxjgT0eaoXv61OBfUrcICTjqRwQg7FMpSN6CQD8l2QCPKTky0HkczRfxqN+i
MknRFzzCkWTeUkidTOs7+O980YiI1FxDJgMYgsL2QdqY4g4R3Q6rJlQO1KXCIzWfuRcCSZwBXYeJ
dAzepohbQIuPqvoYRvInr93kBtU+NteW/ubjZVi7MMo/q1T7p4US+AAYVt+E6A2TIwhdZiKTu/f5
e2IHALgqg6PHp9InssAo/1nlP3OKd3GYXQtDf6ollgKprS+RwMWPXiiTVYPZQV535ruM0jWYIfQa
OqcM4i+ERJqUW0HqiHEJYBlLa6eKvLdrf9iP5a3o7+pI701YE06GDg7X6njogk2h7MYAh0h/LMJt
610iETEDQsTvZOY78BkUwJbVSGxTPAXoYCzoYnm/bPsEUXXwKYQdeyjxdhgZt1pZfPfJ3FeehrR1
mRm+hMx/abKn2JUWfQt6vw9LK7AFLfyIMkREksUB1sTvvEhhnfu9khotxZd+uOzlqibyki07m7nr
BC1zXQBme0oJHP5HOgnlNip4os+DvgenGPXrIG46iu/yXYwDc/6rS0SXUvqHUis2NzGKfsAj+HjE
X5mg4s7txVtgttxn+HAXvVockVepiynH0JAz5hg1sT+SxAYX+ZVkRwG6Hrh7PtYmR1TDNl9k+bEl
8iGw1U8jdGAJuv4uwPQgHSmQ/lrqeWbbS3uSr3iByopIPEfDuWk6WCvID/KLFSb/VtqME0meS35B
rT3kCfvRNs83OuuPyr4PRremQbwkMTleAwlpyGF7ZW/W6460wYepPJRwW/Bb0fhRIoFw+CEZ+CDb
NXEZdU+LIIRVXEiOrRBTPkkhwtgalod4Gwx/az/dD7I7hktgN7nZpbjgg8tgYK3gReM67Xdj84aH
Qx0SxOI+rb07hRGANTCNYkw3aeSjA1+I/WrxIZr6yagBi1rGEzFjmEKTiGxJPxvdZ6wRgotwDEo0
z4kIcxR1xzXrNdixk4uHPW0YEUKvJAXp++Bq8mZR0LGSHHFxCd9GeuS3I3VSbdAXEj+4nuLO4fZ4
ExaQQT1EZwKncfk5SnJbTLsak/68LGQqc26ucbhSzYJ4Rx04mYPsNuVfqUWggb4I5G3vnQbvJQdL
kXoxpL3diGq9WXOj6jXHI35VJs/yoHaXBMk6YrYGqazPXoRwbUGyg2sYK/HtZ4je6wXmEPDU4WHA
m8xr40Jr/trcXimMjN1qg+AuP/RROxGtLcGx50iPDrZ5CoMlbr02fCqHpCAHUtkUgFGsXqSZWvj0
zkP3hHgeY9uXvwhIW5a0WJSfuC7k4QYF/pt4QPnUj3z0wPO59uNP79q/ddVNr35l+UPUV+P8Lo8c
F4K4G6N/eX0KsgOsCefs/CqZxQkEQ9xMZkX+yo8nfKpnDsR7VvWfQ+NoRE7J0zlu4WdXA37zQHkJ
SKCbdeGdy/4e/AUEfrEXt6e43STjI0ezkzQ7xidJE1zdHP+M5SCTQ7qSACz4DtlKo28lmjax/mfN
QMoHLR9ykjh9G60IDVUlspAIivfXsvWuqoMe7yy80PI/rrq4I8bPs4ZbCImYgpNILpkvUvRr6EeJ
FAmgKIH0DPiP4pG0f2L6jfYexcdCtX6ZHBYGqq2+WCU+JS7DZKc/RvdRWG9P+vOrA/edoKVkUXOh
CCkM1sBN33fxPpNjBHZNdosqRIdq8UGJzhp5Dne/POxGPi+Cr651FXmISRZA4yEVj3gkJOmOnWxW
4SOARDO9+m0rct8eSb70x9sc7VUDlhJ28hTypdzTbrMEGOgCjqH2ivy0GhBHjI6WzHTqAgj+3ut4
2L91zEk4gdV7258n7sBqtwqKTWmAJx4F7ER5cK1QW0zrSVjKH0UHh4hI3wOdiojyVwySQvmGZePU
BHmoiNTDrxQJeNV/2Z1cQGlODophI4cxZvox+j1geqT8ay3aNvaKighAvSXVqtSDfUvgqjSEwQpL
8MPT4g2I3FNPvlIkBcoBaEdZyGUPT3XNTNep+kPfvEvyeztSJ0zBUdo+4GOEhBG2Cx0YKI6jUbuk
6bYUc+Cx3JMelQHMW82fEUkbAZQqwznfTAky110c9UsBlLi2/lImOiqKxI7wYzRNs+YKY4kSETkR
hOwBtQ4hNVnK2i/vhkaAcjhZK1BcT8sdO4bxNP1hIgQq5GyySmS/rEmmkblirFVXcWyKdZqK6aJq
mfNlN8zV+jlayQ/o1LJqv9PB/J3dOouUZsC2Jzgrai7QLUj+afbwIyQZX6y3sW5X9beoSjaCQUn5
kgYhW3qM4jq5Wp5IWJ+YIwpUVnYym/nYcNvCPLDZOb3koI6S5GE2sNosATlF64KFkkc3OiLnEmwW
Kc1SSo9jJsPcg310W6rBEsV/K2fcUhmxKxpZiEpkrho80AtdIXhuDMZ3qIAiShPwc9nQpw4mm5bE
asq1QIKe4X82sCW8iETNtYVlC9EWt0UJ/kbTry2Tq97iBAEAw/Aomzzv7cO1TC6tKn8nBlhlCzok
mipnrgjiQOrvt86mUFjdZ4Zco2Ix3zOf4B2ThIMU46cOYkhRox9XqWq8pbo+4klrjbEkWURHSIsj
HVgIQns0F3VENVeD5tPIZ0QXyzGZuijHUiJzaiKcTJ1LvdJ2ph78CQm5123TQEoGlZtr1rNUG4Fx
svtoRnYCsyFGpViMSt3apQVtOCXCFzbNh5ejnhU7JUazQ6CwBaYgY84goccgy7SUeBzE4CkU4jtB
lkitVNdbt5FO1HA+QIR0EWpyZAssTeQjiHrrZERtBXoRQFcznwR7ZN66gzNISBBXC1idah/8vRAs
Ny06lkAyfxQ4grJp+N6tfK+ivHMtdTZGVug6gjIfdjERFZ430vqRtzhnqWQKWZoXpVHcgLwvUz0Y
djPC/ZQpDWjk4VrcnrPuXO4LW6vHh5AVFylRpXUi/Q8HNIwNRSReeJg10SD+wp+QkJrm1reQXdH0
8ds3UQnWRa7yULDcJcCjSolhISiTR2W+IXcZ0+XilUuFtIonSNGG2Ks4zn55VDNsIDFluPM/qJuC
dSUhH1qRAwfQKY8uMpFdkfaRdCFxmey3U107RyEWOW1HNWE012/loFyU7trIB6O0kEGYW9mnUmEG
8MxsZJnjxmk1ZqGU2bsdFCQ35bW4qtARWdwS60LrFbUNDKQ6vxJUphTycnpVRB4wonpsZyllWASX
aEHVEkbmmQ9PlmV3GCfuivk/k1gP3VqT5tjtaF+S++8K0laUqm+iyKeEHMCDWn7+x9F59TaOpFH0
FxEgi/lVkcqSZVuyXwinZizm/OvncIBtLHZ22u2Wyaov3Hsuesl2wjfwXVpiMUKCU68gYQYctdfm
30A4CJYc18hPPt9CafyZ9rP5SrsvSxcLJ1TWCVrDrv7Hlyiqn4SOVRzNEbkN0uoSf3eJk4MtLHNa
gstMmtIGnZZwrENZibWVHLvuW2f7acaUVTn78VfpspKglulKBhc4Mg6RD8uUS4opJL6SHLIO24P1
WO9ytwPWKlZTx2w/MzyaJ6DVzQqT23wIDYtoHHlXvkPi2hL16hSv/GGShQrHvDvt6pBBDHfstJgw
Alkrgw60tjyGTCWSddV4aamm+hRsVttgc2W3lJ9NfVdqB9iePQ28UiGdw11aIND9lzZwpG5Zb8NC
TrhdHZqpa9KziFN2Qvk3wOQ0wl9ot/zJ7NhzRpys4wTaFt0Eh+Wk7BvvGdo0USCo0JDJb5h3iXUz
fjYt+4RM1u5WmZDkKCp7MdvODxkhJ7HO/xhn1YwSzGVbBWhE/OosQX74SNl7hpipbG2PYICyrC3I
puIrALxFU4mXwwj4gUw7kwdsdlYkyWdbBUuHZz3lh5Ijo0thA5UYeiPzR0lXlPtx9YOAcf7YIvFX
2ngzGWus3QBmFHRl09wgSwxyVroqPz+QwUWx6btwZcZeZ2Ct01ho568h+2KDujHSG6zMnDIqxgvr
MEwnnEKxdjL0ozE8ap44l9dFRG8gExehe6eKQpdjaq92hmBm0wmv7HZ6up6mXWgeUCuQuhtzxRx9
gqXbf2bNhwSyS1+k+XuZY2skeviA8jLv7n2505N7b8MHvJbGS98fUHIhYbTxToRX7MiN/qlRkSn8
qpmuKDbBJr+pQBtZH1Ib9nbL1MC6Se3u4ObAuUp42KLHjD/JEs3Ll+ujfv/WquNYnIRzsbJXX0Xm
udUQ16s3GX/jwCiGC6dqZB1t4fVTsBwxfrVAgfmClgdhdBTH3EJUCPvW3ebRLOVewBfRPtXhPssT
1VcEy0794U9wC2DGIOal986De4nLIU3vfnHiZSx/FmP2JqOzdP9RMNnqLbJe1l32zw++bPkv86HR
Upfewt5Y6t3vkJzi8BIbz655w1GGO6nkhMReK5R5PQppcOByee272cPyI6ydP5wD46Vk/w4gYAEb
Hf1XK/iEsZr02BYAGOuXRNnqvKil+zWOZ1195e5ed5gwKnKXpPsnlS0rEdd4onHVMCGHdHLHWGwT
/ySqz958+NFVF1885GH/zj+x/cPs255Zsxb/nueUHlOsSdvjCi/aDaxk3HNCPwu8eX9xbl14PizH
R1DU2Ych+5uZ3Qj9kYs19YvEYNS+1cUrc2jZ3TgnjfAcFDdL/aNBIxqnQviIGlJnq/XlWp958SWL
gG4Rd9RJmFcJLLhFHpGMrIrsm2CT8AHIHZGyw7oYcx3fo2m/wux+4Cpkt677ZOh4ZbOvgidLmF2U
XXQ0qvIos6+xv7mkfauY5G0yuWd9tEY0KDPjxN1GFRfuIaoYTR0nu6ARv7BEw7U9H49ZCr6hthch
zWygY/DKH6HzOlh78DgsJRYxIEa8/kE+LQLjQRqiWhx1DCXtSgc8FNyF2S9iksL1nS12BRJapsUt
yyUIQCNQ+L3sdybolvwy1XT9+0Zf18ojOjvI/kIIJBfUkma+k/nRiA+WOLOlctdluYrAbdf7DbCp
fYOeN9jnNtf/tqwYq22r+LUoHnhmIudQBrsatkMDeXU3VTfBq6pzum8HZwdLqEmPWn/ws+urDfk0
RY2JnCs4qfGbHpzC6tDYCJJPECca56ay3wyDk6X/lMpGsfd4n4rIY8i4Jou4BYp0zAesHZ458fDu
R+LLoWqj2Bi3s2bFZdCzLkr2GxeNVFLO/A4la37cSBfSyVzuH2L/BhJKkhlqnTJ5C2FxyLPqYjxZ
9YQiJmdz3SCr+7mGEdhG+xDTQw0PGqj/JeGGe0G+y1EXjYeAPKhqJ7MnNeMBFNuz0z5AvaePAYF+
vs/714qdaXTA4Ch0eInr0HxSBGOCStptqx15tBKf6+fM94zN2onPvnOEHtd1K1A9O3xjVvZid/+g
stMmJPws0BvBhYzWunWS+8w+6c5rn64x/AjfQ3XHlszMPWk9gnHXMwiC56ofLWfVExoP2E6s1c5D
LksCFiLKNtoynuPBZLakbzmDZMzWbBvH2Mo2aFDAQMBpQ8nkZ0e8rkK/42LrDao+L1ojrBNLayx3
GuK2tsM+j75ztiTymOBNqwyM7HguDoySNR2DRX9N9iF4GX3idrjN2JI22M+Re60rrimprePAdg1q
MRUkI3CdQQvwouxihP5+IJwhaIFeWVP5UQQSJUkqn/3gAvK0d44C1wb6BUaGiaV4CuAk+h2AUpkI
f6s9vsmUhVyXTusofV1h67vU0VsXnBryIipmM6AuA6fw7DnaB5JKtsqrdD1vOcJa/fIzG/k/8qVI
0joq1Zy01/ATSgz3sxLd3xBM4IEThZGmrLr9UDuvFi2yFKg+8gCaRcnvGtzvFs8mUmQqDlPbRq/M
FTXuS6wS3a0zQOhfC2J1p1ZbxEpmbQZhzidABJys38LAC1b0ojv6EKX5pzIKNJrLpmSb11xoA0+D
/5E6KErjL7fHLjT0I1yrJJynP6EnkNe6NpllfdHcke931VFv38n89IN9V+yjfm2qerbIWfdLp6q8
YqLMym5KOFoHLfPQH2I+wJfk9J27iR2XMUXMw4aPbFeVHqoQo/M0d6OhkraW/dtonNF/97k5bEMX
nC024HJytJ0NV183tlPeTTehyvzFqEWyNwW8PP83V/p34IUcpifRpltMZabWn4qJ39PgsukSMMPO
N0mmW6SAqDk05e5il1sheXN9is8ADH66bWisSGIaoCeqoIPcXW/+uXBqAiS1BnPPEWMsK9UmPyfi
iH+8GL1O+woqxsJQS99zjL661rz0mFctf1w0lX7yq22THkSxY2hHJDEqUojyKMB4Cor8N6qeDEz0
GSfbYBx6HdMXywodJqE7lOpAMmsuVd49FtT++HAnHMUDP7qt0x0CDG8pcac60Yz9Ai9PrmxUJZbL
FpTyMsJXqTrvSbAnc5BHnBkhi6uy/3ARfbMccaHrub52VQzF+py077qJkCw9LTncUDn0JRtBoMTB
e9bckoZQgKsB7U/HMnrQieKBMZjuW8amBmoWhbGuCXNr3Lly2yJ6n/eEyaZrq43rUpqB59NM8OI+
RxuW/RIzRI9vNsaOLccHitw+ekOChkUzy3apuTXDD529Te+ssyRETH2NxmCbIqJKGbUAocrYDHHm
KPSH00MEWA+9UvUMbnPYS6RyIBN32OfgKW4WJv6AqP2Kbb55AN/kyeVR8hiEfFGG9iWl7Sx7QTuL
vqtYCxpsUH7Ez3wlqAZp7BnW2cBdsbae+DCj7EhZs4lnl6UkvZcp8fCvHU6JJPmC6uIatuu6frfb
glMMmOguFOy6dvbEc6vIFxeaS+7ikMQb3jkf7MlYoGbjS1xD69kNzbVUfitWSIW1K8JD1zHH2Y7B
07KZnQLpEw69Th4wu2t9HLIG8oe8aXcWZDCsW3p90Di5ZaIzVf7u4o9h/MuCNxippBmS4kkLphHy
+lsglRsnlF/DpkOtqECMtrga5vKLXVN1MLH5dmyp9yEexILJ6MJ0bkW5zsCP9OFeVm9+v6uYkcK6
LawIRvNYZ4cSiqlIkk31QKGkr61qzdyV5UJt+Qd3Km6utgfF21fsiD64GPzgPcy8fmb+y3Tja+hB
MP03lzmLglcp7ljospCwVmW6dfK7yxQdyabUdmF90xDWZOmnMAzAikge0bQHp6puj6XS872F9rIf
9c8GjUFLRGh2i52rGf+lxsF3mdl6BTlgqD9ZovaSNZwjOS+1DqGBb/eHOiEFya4hKaIhT+Xs/HSx
RGP/1u5wdxbsxVd99qIEGT5/ZIF2g+4X/6wpD71yG+k+ICeofsOoai9BYKrmL0tG+lZ1PfQn4PSE
rbvDR8b5lDMuI/eNNpKMPdYgjBx9uQqoaUYTRDuNoBU4zX5gRWOa1lNJM1gzwqsiWkozlzyZbI8l
42x/GD9xnC2npRF/2tW3ZXncqNL3KGliHbzLSQVLpL6IWSZwC0pO9DvaV9tHD7NlSILmByLXIdJn
1qThrq0vWwUzjgD4kTmn3IZK9MzQupjsLLvVVO0TEl4kYr6TM302U7Zsi184rQF2GB9JIKZOrdm6
o8Udx+Rs39bfbAT74g9NUpa46MDSS+NihUXGz2YthgRT2Q8xgI0aSmWZu8FhsFwm4+OSmskMnln5
i6oCib9SHdP45lD0a/4BRwYadJpyOG+ETa2d6VCqdwV4KiK8RWBZEEY+In8BWWvZoI9M+dYa5dgG
P3yNBHTD6KIBk1+K/ySORQ/dRRQRIfeoySPVJnWV6fwUok8Tf5jnJGgls2UUF6uxx2xFyoyfonIs
IAvFNLlvDgGDM6yoGb9VjvjaNjlQmmXC3w+3qBUxx6yWOmMhNX0vUQz10bPlg7eDM1OlJaYzlvuw
jLN138CW0rEgJDUsKnK4mE5Hwe8M69EpgAQrqNw50+GJDocZHYhDbEdiPYB1Fp2FZOeatz8pcZGp
z8cicYAZEZNqDPwMLBdxaBq7MlW2A0V9gCdWaVmdUODQwoOxLnipW8ifAHo2cgZHVujioU0o5ktc
dEv9advlvtbTbRD8I7HSX+iKO/O8pqXKXebSc6g0O0ivaTQT7CmFC3khMDZtYB0nK1qO6M202XgO
jDyiNDTZtRLuRn6Vy0jw6bTfo2JuJN+vRM1dsbHKOdIHxkwVlgJZV1RsNR2yyQturaCFL7vpLCYE
jxHPJWl5KvYyYAC1lvOhmkhPg+DQE+NI/CXT3WwleO90GO3OHTnrFszkilzeFQyGaJxxkVAVMhP0
lm2esFsmqAJ56XabIMjIV9R+09QJUJoHyF/B9OmkrQyEQCF2VleFATzzPWPsFvy/Oog+zAr/lZPd
rGCkcwOg2wiFOT1FXaCfSa1Tx7WA/skKWXqaE/LuEqYXG9YutokQGrOPvNpVCamR0HF03fayjp9F
p67zAmFEAXOjHsOfWOU5Dri5hjb/zeL+0FkNW83mnFQ83zRgUzmCH3KOkZa8qWMOlM/4B/LuRYBE
rcQt05k4kCuwWYiLmDlpcdZuQPjxYC796d3uNIyu6hnX2aI+VuvKKeBqdpyj8kH8KlBAaIjIVI8d
oOsGbDC84xQ6/sSvsIJlIqGwj39G9Ke29TqUF2OtFgwdRcdPUuUhnzB9EBvVd/y09qV6GJq3iLfb
qfrVWF96hnv1IWamkqTfVf+HAkoZeB30DStYP91Z+5y5XFL8ESy9HLkN2oE4SjY7Db9C/GIK1pTG
5ukZkGRU7yhcc5CnY+M+BSJyWus2og4c/T17zclimUAhJuLxHOYg8TKshwkWUApBW1mr5DcwD+u1
gd760FNMqOhjxh18kSDCMR6+mkio4EZO8WuVYOqfhyTo5dR5z0s7kT/r6dZOXyoyiyr9Mp3f0TWo
webx1qvSPlt4rrpC0nqUUTME/0ayJEHrOLcJu7fE4RA44c6EieCDsulY/Qt+g8GPKYmeCbpWJQm9
ulDOcUP2LTE+poJFkc/p7tvah2mToKNfLEBbljsw+gKC+hV2BJKV46cT5ws416gfyXXBsz/EFwBW
Cz1mtHAa1Rr7jbPGf7+3YQ+o1GElow47zuZ3cD0L/8fyFObaWmeqm+TxquxNfDo2xBKICAPsV2QK
DvTe7q0oiD6tpKdSWZGx1yV72BMNUdudte/D37b9rKx1Xr4MITbmBc7lpoX0oOurKqzOefobppcS
sfPYXsaQM9q2FyV+HIm/ynDaA+Be4hY01jnRUcMfZ0U/oe+shvTZAaKLgJ53ngqjSaU+4hgLzG5p
lT47Y3ueEnNA3+Vng4Sr9RO8O1i9K1ZQ/j7k6kh0VJxsv2zGl9J4GQkkRO67NCd3qetfMbqJisPW
D0FMWYuy+pVU3wYK5Jjv3Z1TuTJuowK9fm6O3ik3bkP84SvQzub9KZksSQCqnFw+jYQPKR5U9uCz
UqFdNYtEiOCnwjTT1dd8vKpYQ3uag6AbELK9NSy8x4AkMZG866hiO7VY5Xa0CASVFwkCQeOFrvkM
MTsYYwtbwLmHRXMl+vhIIOhWo6+ZmCziOqFE3tdxuprNsxI7U4ZWLCM6sYTtAYp+NbNFdIJXQtAG
Bm7+GqHiuOlNDfPYa9Gyim3ZVn7+6JpKuqmPY31apcAoiG/rMGX4zr9KREsbE6omMYOgIqj/yEEV
Z12Y6G3MFUGPPYmBOmSjofuNSjLpbGdpqj9dQlSFyHdhMGzH3FhdmvyZ180rpb2SIObkgu1pfoAt
loBHhLIzMPNEI7h7EFG4vU2wnXYtCIzicutZjo6zZQ1yyoM5r6Lj2oDIB+cq+0hol7sGpzJ0pMI6
MHd3g25VgPxhxkZyl9o93NH2bGZoFMd2tAyQ0pnVttQKPu2EcTaPBxhMkVxVzpeeOh9eD3eb2XzF
khPF9Decv2nYLDX8H0QjxcPbEDzTWaH72VgqswZ0XnPPwpakUHo+1Amz7z7nmQB7Jd333sUr8+2H
v3mAX/9dEjVpQgqdzdzxXxUS8wiNo85GwrCrleRWrztscsl4g3i/1HGnzlkYuODYlvwNSEHA6ZOT
88EavW3NVQkHCAIPienbnncULJBG+ZEm06Z3JaUz401eU+uBfCOeeLL3EEMhbVrhIcd36jY4MJiC
IkjI//6f4fBl0/JHpdD0RwLT+nuv/SkRwTI/acq/6IIyIFwR+wdJA0yqQLUyP6gJyUr4725+u0zD
myeq/H8ksp3dDNOx/zkvspXx4gb0BHG7qpCDKekf11Cp3YfqOKl7mb2lUCVhDUEoQm3BXzgNp7VJ
bqug9XXHT9W09tMIKJkSh/jkgnWTiftM50evWJ1nssXJ3VmZTKXFrslQvuKZiHJKhMKu+xGWB5m+
Bc6Pw7KkLmNAu5/F/CaxQbaDfuuUM+2zH8i2MVm73FSG8SLjhkEhN8A+dIan1q0yao2+VDAVX0rW
tgF3TMEgSe/8VQuN2+9HhpQwvcuzk7yxg4f/idqThZPchQSg5K8Tbm2MijihPXJGA0ouXb90CNbQ
EQhqoBL9D69pWD/sAj2KzV6ECBa0YYzPG1RmM/nYdFjRAERPGNKX7Ai0v3CufJHMqz6DpRAwAdVu
XHiDQwJNQRGZPNz4wTop7SVLMhK4GBI7D3084f6pakxdX63FzKL6mYFwNIk6vn+WJRP3uPWV1ua6
9jEC1r9d+GyDbqu0xA9M2TpAMueId9SnSqVTRf5juhKVT52UEBQ9UkMmqGybOQVSYk02rqNyg7wS
UMHIgHhNmg5roanfLqxBEZAvTVwQ6ENM5CggUJ04BbFbdEwFx7WBx0O1r67114e3iLGbIDhOBuR1
7p3gphGaPA0uAlo+KJ2quDywHAFeRzQAoFff3HB91+pe1Q/ECG8c/PPO9BW3j7Ao+SmzHiJqMMDw
fu8QQFBNWcUb44bWfi+sW0u7LflwmVtH4Vek7AWjIIWPdV5LJi74VGZI29L/Ho33Sj4K0hg6FzPE
bNusanzK3YbyHjoBpEUy5x0Gc8q8xWDqE2M4ssGPkZ2ZUhsHxccokCbGO/XpcBD6HfUVoZn2hnyn
Vwjk4xy95L4yKsksjPhdv0rR5+U52yaQCjA/kwIlavhnR2gASwh3AFwCFFYV9jjaYAefTZJvbJgw
nTwgO0SXUKjmV4r3uEGwGDTkIc5Jk3uh4AOkt2jaT8dmcequMoSbSnJQ6pZVq0OyACEuD4IVBxMp
zETLSG2oHzpiUATKezbt1WQvjU0dsPIBA4iADY0FIIDXmu/eZCkO/hMqXfFPVE+tpJBh8EpWwAob
/6LlYdDgI0bbVoch6q5IYeZTARLBDT8DealeldET+ioha6i7y1l1I35Tlu+G+HMMKD0KL3+RNA0S
R/4tcuOmwWvGE1qP5aD4LF15UPyLH32l9rgV413+5kQpRP4XBrYSpc78ZicSmWr2MXG62Oa4kuXN
UBmtMHpyovFcoawdMZX088U+3Mnzpt8pFwzr2b/H5bvCKgP+CZrTsdkrWNMrnCkjde7cgYU+dngy
0dY1K6CKljhxdv10TpGd6v98PqGCiaVSvDcQ1OdFr6X/cn4Grb1KdaplB1jA/yEF8bZtzFfNiv/Q
rTotkIhEXKyg1faj80N1+bDTykW1fst7wcLqs/Xfap7egfOqpLqJiqGjOje9acT7gR0NYicIjzjs
7kHRv+RKykSg4CHHxoPVmc1LPtz1+mhhkkyWuCAWKeAg5pks2wHBqEJdT4pBi2a9B/Q5JhEUNqQ8
oVJa2/VWGFdjIOsyzz1ROBdD+ZlQZXQHA3U/i2gzY2akSK5Gh941hx/aCetd73lGKxy1KcI8N/K/
M5W6ySayfjmk1bMHzhLvDePYSJ+2FxodjEJWJLNVNXn4fBiSGX1JmVUU1bYLMxSxXXZQrRxYTtl8
DMishRlEW8OGM2vpYbdOi+6zRdYM48Zwbhn74JG2nrviK69Pw8R9gGlL5RpZ25G/jjM2sdDYXNas
/1SEUlqPRsf/zCUnSdZsstrCQhuiY92EAi8j8S1FGLDtHE1YCIQaIAWe8QrzgDH9dnycghglnOAj
iydeYsq1vGR+gX6WKSKzQz37yiF6o/hShm7hzI6mol9OSkHZvx5UtJl2mL7lo3smj0cB2oG9LUSa
N5ngjJpeWfQ5M/op/m01TGiGpNidCTSO3BjqnzaeLFKaED5HcFglEq9FkMwyFzWLVkK0cBMy861t
JoRlFYtLgeu4uvU+g6lBzkpp8NgoVBLnnxUQoBrzXHcXNaxJDRm2cYFK2q8Mlqug+xvF8YrwJxy2
NozdXA3JlSTECJBNr3w4tfxnk6RoFJfReNNU8kdrQhrK/gduA6NteDMONBRtMtcq+QO8KpA6AobU
HaCysFG5KKOUw4QcG60x7ugnVH96i+djR1hHFjisGUnGY46Y2ekLmxdNtBg7W2vTg3WgyNI2UgO2
3TNhXIg+OMrZpGRN7+LRN3ebTAhfXBFIV8V3ajC3ZQowDqh7RcZ20JoQOuouXULbJ/usadfGZGx1
oYEXCAnokJZGcArKldaGGF4o7DCR+PvhN6EZnsWriP4K9o/Wm4ew5eLUU2eTDMnTcaCpjeMhS+iJ
WRUdRI21tCapwNjEfno0vsc4YPCqe/EINBs4ROuTYS355EQ7LOwIa1Mm9yX9k4V/FLg96xNjmVFJ
DSkpncL+GYhu4tuilSg0FHHVvFizfNaSMmw/Sd4UOYHUVdBv6rq6YgXdd7gLcSwSxodpFvYvRHU0
ie3GUnHqlm7PUolTeZzxkF1zz4l359BP9Hs/mm+id590ghVUfJ3bLvGrtUWaDLsfAv7U9N7FCTOw
76BVrlmdPAx9eskDpOyt2ESs4+1n0ATnonfDk2Fq9CHrpuCwE2Xbn0boUdAUKHZ1kvzGEKEzGW86
PpXxWTHC8NuTn7/59CdZsOrjK/K9jJmv637IP43fwl/rkEqo913yUsf0DlqzyBTNU8ZvdBUZ3Ple
/8pGHECmAsKj8D9ALmAebX5YgVH69Pyl8agf6iKUG2AVOLkrLEmtqpyMUTFIKRaLc/1qFwcOO+OI
kI0MkRRwq5GtLJW96K9feTDfLdyAYlEAR0ZeMdAsyTaGctO87yXiwdzalsHRDv5BPIDQ95qAMSD7
MPqtxn3fpJsyNeHcSEbOHC3EVFwGvAjqcB2jVSk3lsWacq0BS7P9c+Tz5dQrBIxQriyU6RpfqCeQ
XnfNvzbOCISQLeZc84aDYq4z0l3RBZz27+mUeBAEeWaPBhWy0u+MEnk4WqFiVerr2D+69RuVcGaf
9Q6anP2wiaKbUFJgIxFz1YdAmODcuHnXLAaP3+NAPCakipi3KMeR3Fa7qX0pIBBQ1jrx58Ttp3EH
wfjLzmVvX7ocQEqVNZRJRQ9swUYIZEnKqo5KFnPfP/CO2lYdzygegbk3e5umuoo2Leh5gh3cnTJH
DkTmqrckA1kMEFmaS6ZqjGdTK94mHwrZkBNpPloIjV3JdthyKSBpg/gN7V7HhV/jlrWkdvJttuS5
RQDyyFxIzT0LT01koUlOK6Rb7HVKljnWpm4rakvXw7aUXh/J0HqDQSCWb9LiZViIIy9hzNrK2PMt
+4U5XECzlLEIkAQQ+voh9IuXQKKhqL+RWAnj2BZhueyoiKHfeDH3exLyGumas1e6jOD0+rPq4T6z
8umw5OnzrOCZDBXLRuLWEzrveJDOihqr51BMLaq6qEOtVNXTPZjSvZ492jD6Iqlm38B7aJboxLjf
ImKA7Xw21OpH/mLHKSr3bRpsM4xzCmq+Xhk/k7K4Ay7N0gL/I8YGRwQny2IogcJgTFFAR37/G2Yo
KDML3pG2KZTkK5LpERH2TuUEj/U9osNkdFe2cNBvU2AzRmFcaiNHde1uoBtFiOPKWzQRUtXZiNP8
khAioFXz6RmsgJEkiBXidW/TjDQfyWQBvFNZVfU/E66io+1TQpJUFa3qjjET5GzgS8R720NAXDAC
kbjgE+lAzym2ZDtYVsOqChhgWq5tkB/JGDHVXJx3GQZFzWxIXMFgUZjcQ0+ZRQ8/VS4Vao2WELDA
jWpOrCFZdWFwjPP7SAYVzgssUpm8F8pAikVzGoKRkEHr5I8h2TLWXp0lDs1vFNFQNhrGyphIUjKy
A8f/18JHZGcArUNIHBCwdY3es0HhdCRM5bnq6dmd7HPGLW9oLa8aG1TgCmTqCfK6qJ2KdYgeV23M
YyLjZ1SbR4uH1TRuQZNvLEQZpD2x9+SOR9KaLobY9lRdIyEJxa35pdrab4deFG2DTolfqBgstFPr
TJchm5YmBHdMjzYcd0tDa1CVjEVAs8QEzFTRONwHi4o/Vq4dVnhC6eDniX9Tci8JMYlX0Ul/YX6l
FIQoGdVV+cwIksJ8xnjETrANuu5Jy1Oxq30GXsL5HCtxxhONUEw1vy1WGyViddbnfISd57toksYf
+uO+hq0Oucj9mIWkaIoCHNpMudNLsE7TGn9PDtyZPoeXDXZncEoSTIBHp/IEY7R0YyElQdTINus4
PmPYRRjebHrX36BbMxevaOVwM4HGkTuHZV28QoA09e8CJJZyMBR6nx9ySBHmKUa6cswXy7a7TTTJ
v9yadviyme/+ix+EHDCTZlSGliBgLFb5Fxn9WFBlxhc57LV8z9oH/JdmnHqf7glriGDo5I/P/5Oz
3sCvV85m/scEY3PjCQLQ6vy4sDN5sf3igOL6e5qcf/5kp8ucU3NtrnUHRnM9AFtwBoIfELKZLDF+
7FZt94M5PdyGhyDox3/meCn+lcVrROAvZR6apaXPYrXCC8J7HU94PA+OQnO8CglJGb8RitB7Be5L
2pprDe8/+M5pJH1uORmHkTYkJMtX7MBnwfjAE+dpJB8oT4hcanZkTulE70SOuAgQWwfsT/MhW/c1
5N6mLSB+lruyJY8cvGHh+e3chymAW4cBPN8UnZzxaaeKfYUICVaJ4YyFb8LwHbHUe4UQsoqnuslE
Cb8quhPCkF2Ghj8I6Qaw3k2dq2+6Ng1LY2AHm85OKJMhVhi9lj768JU9RRdi34Fsc+P1dOfFzpq3
/fF7EQGeMQIC2X23ulVx0u6NmIrC7IudHTOtbm2e/+6LNd5BHy8o4rfZ2P4MAtxQk8qzjeqFsIZZ
LckbgOYOWypAE2Q75tUejqSsoJPhCeg7r+KZ1sztUOx54vjPxJja2EmJA+GFqEvDqFeMDxu08O7C
MB5xWN5kb77QD62C/RRhGun5gTi32dsYQAPAXhRtMLT05lmTmINXqsP+eaX2XhjTjwx/vaXAxtbW
I7nO5ZerfcuQ4qI/GeF+MjzOgVrBi42DcyOMs53imJp3oPEZ46geRldVcnj3eXxGnqzR4fYi9nS5
ZlqLelQlHpQDGTcHsRhyWTTMKcIlQGpu9upABq/wf1MGcyhJJSO0gVWmcTKLRzMcGU63gQFrCOHE
wsK7lfbwR3ad+CI9WVLb98pv1N90DqRd3uLugFpWlp/wvDVqPFN8deJt7PCcchMSuTh94/NhGPrk
a9jJqQYznr/NetrWQWxiwttcSqzj5pKnHCvMyLY3ukCO4U8hxDqiJ1Z2uYI4/jSjVqYXAh+Ydqkf
MDxL36Mcy32PoJr0geLO4BiFb/szxyJ0y0HFbiN7dAw+/j4jb/517n0IMKePjck66BSEa9M918MB
/cGcObo0SBbGgOzAcjojtaw3KueVDc4I8CVjxwjINXzEli52DboXVyedduK+sHSk70C+aNe8vjT5
C1W/0g70LQIqFx+aKmn3kpx3dK8417onDmZT4fcOt3Je1l7z4IAcPqluFkk3YkXMTDQcKMmYyMeJ
p/onfdpZ5KzR42CxZZo2DC+62LGnB34PIWn84C+vkCpR1WfJpxTar8BNTXPvRFeDl1LnfEMVleNJ
w126zaDCRVts82HxIA7CdYObcLRft/iN5ISJoEZ6h408cYBMB4c49Zhvx8FNdYgSf58ZtE1xhgju
w4QdPwsBxP3UV7vRP1XpncePW41kJsIYiCAZNyamj3Ht4IQYPUikU7wvlGMCp3/0AhchH6XHcd4p
DOs6XfIJt1IGSGncdy5ac0l8749SaV5msQAPcq5XMVz1wWF+TDJjKwwaON45LpPUwoUckP/9XuEc
0swOUzvlEfottTy3pA+Yo4l8x10w716ZM3Wiz/mMy7uWdS+TUt8rIa9OPW5iKMQO1BTelp0RPvWx
3mZli885+1CVascyU2c4JUV2y8TQeNmICaASxY8o/iPqvJaax7Io/ESqUg63luSMjQ0Y4xuVMVg5
Zz39fKJnpqu6aPgxRiics/faK/i3nggUQTlaorVCGyXk1ozBVqsRa4UuMa94o7yqLbG0iQgqKYZz
thiMDlwGQYfOkdW84g+4q1NlE4Bz9knsDFRBqTdsRHlcq0J3zYQtzkkYWUBNFeVrV4jvDLHfQgm9
LP0IrrJaw/NCTLR51RskpkrgTh4zzFUzej00iwq6Tdm3dtNIxJ3t80Rf4VoFqE2kONmCp378MDGQ
HHd9+hY0DLDxufk0sbGMQg8F2wpyy2QB2CcmTSnVVZq81UxBRcRINu7DOgLClJYcpwxMoGTpPuGc
P5o6oPhrhgeFnKROM7sZZNQOMuvtJQNDiQkrzBEECaiVq+7a43UT00TNo775bhjEH002SFsCW7Jb
sVPBSy3kVTwSVtO4omp8JrpMg9IyhZZlYZvzcNF8vNR2krLj4ztVx1zz36YKvsoue2vgqrcYMSTR
PfK+TVSkmY00ppnu6GDdBrAzD0+1fIviO13BCRkWdJp8OWSW67dxjzBbdOqA4SUxbxFmHvW409rP
Cvo7BJe4OyvtKlDJlMlbVNjhBzRRh/a7Un5HBBwNhOv8BB5bq8Ty4HYkjzlWgMpSoGRUsHPRSN+b
/ePFvezpa7H3fkK/X495+5Mqwi+2OvfUw1L0NagZYZe4FdZYusrkUQ9sK8UXZyQVjzFW1xrmdy/R
hDvmuC6EDQXcIAU7A7RHL8n9UM4ekz/LKhLbEmjpI7JoNVW1vVBaqxYRUB7cw5u3wj+Fd+AWAfY1
h9iNeTtCrAkUqBEmCTuxMj4SaIPI/ZYaOq4WI9AYUb9OdjUuSiDwaIYZ2jKMTjpcqRT6HhMVT4FK
z48Rtkk4fzG/5b4xhFTHKckVRdxbZBHfMg1/ZbiJiNFqz83HARqJATsCwnnWH5DITmSmeSvfGpl6
A/UorfROVvD21sIdxCbhp8LoQA1CrCsa8WBessgkHxbGfg3bXzvwrC8iqT2oU2IsPE/9jhuLiiB3
erT+rQYVL4ZjPJeq1yB0pRYvcDi8cYU4p1+XiUFviU837Xow/rQeZzrI2JxGtGMNNP1JtlyxRE+V
yHTVgiAse4NHO6QDA8DKILMPPjl1A1CHgFWMH42bwKDvM2KQQywJADyVAXgJ9Gg0AK6JfMH6nW29
1b23eV9SkFHLNbRXOB2wymlWIaHEwWZKZAv/aspXrxZQ2QvYWmXLscQqqMB6qSGR8zaOH23xrHLi
WaalR4+hzwlN+EqokrAqUuThQre1AGV5FFeoI518mN3iz/hfEdccrXC9eRcVTOcNtp1vVdD2QcFt
7xn7LBkYwUhnv7qPzaXmORO6ntVpCOHvR6x7lJoJHvWJ4cHc2nv+PEnJuSd/DVFCz9m4as1uE4e7
LIKhrpB17MoBPv++4XQjuYFwygyLYMrsOjS7atpX2jofN7qP41X5RdQdIhjsVrXnzJFpcNKtMNUI
sRj0la0E0KqgNVIhzJV0q3YhCUeipl25OoRsEmmxq3KiGJpiaVa5LT915BBTADsg7wXiuBC4Y2OL
T7uFf6WJ0hpzLoZzMEvxESD3HAvTfFfIqj3MNEyFzuVZ90cpIzRNhMLKohgYli2X98zoNnIAP9dD
glPfNZqUQPvt4XtFsvoSQElglVDhtExLQQkwjaNrLTvmZWkxfmbVCATiCJO/xBODNak+WxgD9Mix
TEbHiPcnsDgPQ/YqnY6ZyQA/63GQKY+FrmyD0MPr81d9tgo8QfUXyOGhCpcJEi7hUk5bE5wBZtCs
Q1he3pAcRG50zZvcpiXWYdrGk0wvh1u1/JFomJKG1Un1tM7JZWhk/JhZoKjH65QE140cfdfdqfXO
RnxC39xSwRqeAMleJozpzWjehP61sW7RpC3QZqSUcz3dXYOhXxGddS1bN1xKvXgVh2SxVICwCpxH
BmujzzPjLOfcPFXyJlRjdKzyZObSUtDaQxyGqkMEuGvKKpQ+n/Z5zD+qJuXiYW2Na3kK+zYHSCc9
7RUgG2o+OxxXqC++u4amUHULle1ljJHZ9S8hA0Q5EcG36/o1JRJA7frgI8MFwBJos/Pah9dkwAcs
VaLHxuE51aljwpasVCyigoVGKi1tIKRpXYMUjcP1m/xhMRzOUSNLwd4fgeXKdXmjiroJQXxO64tV
Tq/lKNsxIgZ6jgltThN84WD+0hGgIfgdZjPdCgvhE5v/jx9wCwbpJp+IXc98DXpjvJE6czek/TJi
npLD1MyF88TUewq43XOkOgVqDaVlZtad6uAlUYyj6s1mcdRJtbzUBRFeCRuEIV58zONmPDoimyji
7xQmfZciLxvPY+d4uWe4DNY6o5wNHK1brY0vw1APTpeTsSliwN8T7Z5Tn0oN0XoGOi+CiXBqKZgV
q0FK0f0hFG7+a1JYW1iaBPVbKkYiTFK/WrZCfyYdkY1dPKYG9mPGotZqJ+sprlibzgJTTOopIqg2
mQRh1We5FnMNFx/EY22trAjqPU1+BC2Ah4uT2cu3EKiHegMXLiAjyJj0w7TdLRS8kbCzfJGqbHXZ
I6f7h/Q5z1brvWxiOmdkIS5RK72fXhpaFZT+B4x79opHixzkK1Wlb87w7+vUg6qbIDGYUY6wFxj6
7FHmsH/yrOf9ysedHorXSqlxgsgVpg+YJEMaUn3A8BAJekmC57Kv5K9+migGstDF2ctmMR+wolSz
TV38cd5XRWw8srr+VGdDPWtK1nXXtQ5a1tU0RCuNHESPGKsRrY2vY10gwxNKQZdV9eBJ9ZreAB52
Fn5LEgerKXsrC77MhPCHHjsNckpRNOPWuShh3hW4NFYQlj1+Ho07GjAZXlIMtERtnW0lcVtDEQxI
RJUwxrHau8BgucuE37rbZZZSO+rPWGtkeHRLq5bwVtNYxORM3/ew2FpI96S6g4QtSOBJ/VPZkecO
GMCslpl6DAkJPSBtTJQTfh4QUymDpuGzS3IlxkEslu/WaK5r2vqEIk9XugMdjyeFNQqQ9BQH4toT
GdYDTFhGfzUbTCuaQD8ozbte9Ew28FSQ/DN5zpCjzHxal5l28nvLVQrfFX0wrLykxLaS8ZYTdNLG
GBaCYMYzmTp9NRJa3oLvC+b7BkycUpttddMZw7AhTX3FoPKzm4SlRHPNia6r4VIrn7IxvvUqs6Oa
75wM9YpdFrLr2UiPhRnhL2tDqH8nGaK5FN59aHlbsbFe/CaGmETz7G/VgFH+N09EG4E3DN2EcARj
xC8dkydoNjRQQ3YMAp3LbIALVy32Fz6R1pOoPEchA2NEdt21y8ETXxVNVyGEaBdCtCdM4gHAC/Ok
dxJLsw4rp5l+8Ol1JGNyqVSYgrCwRQPSxuFLoHxTlnmCS9s6xR7FY5KDCqTL6nsFydhjZNGl18Qs
P7OWeKRcCS4E79CXY9QZpce8x9dmSBkhCFTipcab7TgGhhdayNMRx045kHbltU+dBz+u1V1EMgcB
h+eAcrUmXSIf2vd60l8UtsvOA98M38gOw4KgdSQFmDSNXJQ4nE+63xwTUyYE0tITRUhPmGuFy0EX
UFoaZ2pcVufIB6lQnkHJqE6UMKUZ5OKjGnhaLWVZjbGzjGDDk8AQFOmpwXM2wwWo+2OfeduGabnI
5WeRiyRSplMUUHPASEQKW1qhDBJ00lei3ZDHmJ23B7wnKHDsBlQpw/0uJwF2aXkGC3a8TVCu6M1W
t2Be0iXuZE2DM4O5kV4cRrYaLQCfbytMPrPxVY+a7zQMXZHUWCuU7hAljDgFCUIMlMYzDY/JA4RX
I3/M/ykwMUfTukF5yPct5VcVIQHC/B2HGkx047Uap9uhb5hJeyQAmAeAa+w0458Eo+Q6rr+jEXq2
T1GbohbVxuWcqTkNL2KGx6XXbIiONiWM73Npi7Xzg4RomObS5CYdmVQyK5U9UTEh4ZmToHUTHB7X
zV6rVLzhcfV49q3q9rngtGa4Kptk1eOTUZCGNTTpQbVacs0+JwsRSoFTvRkyK576/K3KmNC3EP+z
/A2rlJdJdn1TdCusWGqGCz2J6qHKzidrmIqfFR9XiVni7oO5YVpCChIKdwFD1d7ICa0JVxlFbx4h
34JtNe2Yj7vUekwiMxvkMqVK79eWBMvHSOoJ/iRpFebFwmCnSHQYywxNhXWn3/wodZEbF+AuvpSs
VMahTPLXOYyDohOWU6CtU40EN0I1suiLMcTM4A0yVIHFMNtgE0JExGk27dtOKJ1Gl3dLSPDO0sfx
qwkWUo1nU1aH2bbXNK5ZzRwxTYRlo8Y4Mg1YYaa+6f59L5BM2oa/T/8+WL8h8+LtqDe084mMfa05
4jYgS2m2xdETl6vMeAvGCWseoczIdeazf780yvIsM1PuJSYm8fyCv6P4eymU+QQu/cbL9Xw7RdaR
IfC4rOZDUqsm38aJSRbo/CWmuEQhqCnHlb+Q6cAc9e8d8pjAthFfXYjHGOx2dfLfD34j7RVJIoat
6GdBu6DzDVEGl5GZy/z97N9x/H3497BSw0fgm1sOST1tBztZEMdvCvlXcYKgP5p0F/+ch39/bkDs
QXCxv0tDE20u6aUxIlOnC71j0QDQMoAQRoJchH4k/lgVlKUYEVfaQ58p5uvRDJkzBJ9hzthrflo0
c8ox4b1MDVYXTWoyHS3hqU+gS7IyHOb3o+LiDM0fEoH5RAIzJYqribWRANBKDY014za0NVb4GmjE
E1azbseqfLwupH2oemxNgraW51PsQTnMGjnaRBEVRi+0h7/z/fchVgAfYowKEKvQvWjzsUxmWGwR
cSJHjJ9jNKBxCbROdidR/lL/fwmw4jUd31pU25aJPPTiqtj+/eTflTYbyFxjcKuVirFYOGzjknzr
jFzhRFA2/56ZNEh0t1W0zz6PE8n9u7iZhJlyqmBCmDtRL3fkf1fDttRTQjNbtKKmGXLz/r3H34es
I1RTsli7/r4ksMccIQ5w8v8+6B1e/pGp9Qs18nSueoqJzRAOVPbWvc+mGizWqLd/n6Xzn4JoXyqT
wPULfWJnZduyUO2bQFoSze4/T42pMzUfiAdCj8v1RXaXjOY/fxfMqv/+5r9fn08tqj2rWhah+L/D
1kwDWCumCP57kvqs2qfeRDh3OweD+sFGtPI3KFHpNlTIJUgL1q2/NxvUXZCUaxUeRlOmeNJBZzmI
fXqip4Grrp9FTmUssrT9+/cL4RsqifciaiUgLZaKDi+g1GeWz5MHU/QijvKSwBRHRHLMKvBm5hiu
lB12UWEMGmJ48OEQY6uNdIgthU+IsV5nVeH8+3QpEYFiGJe8MmlLJGoL1dHOpjSdRsUdCgxIfD1a
Zh3oVdQcxR59hNZ7o5MQ+b7yjhN0mnSlC0usAIDbTd9F4o9BIMFmk+EYFcoNZnZLOCKm5GDzVl7J
d819l1k48bpzghytQ+WUhMZT2s4cq5XZ2HTxWBOSlkeFqDEcJAmcvDEVmwA4skQ2OIphI4EOID8R
qRuQHOAQsVejE6Vrqr/yh3LrbBEII6XisDWcrFw5xOKQDF1TGFsII9Gl8+H+0VV2o9s9gwt/18xe
Y8aC/SedeQJp0k4Y3VZMAmaHRYFsG8JMMKIjViS1YcMBaOFJorHNO/O/sX1RUtGJ6BB2wbKhA2Dm
Y6c/IxJ98AaQiR9MyRCRa0gN8f6yDRqQBfkSgQ52jG+QPdxJpdpngyM3rsKjC5U8c8l3EANSe9wC
iwOLdY+gEAcPMwhA6LqBFFgw9rhATDa1e3X3UbxRi8QbaAAcP6570WRLnKPe4Vz74UKg68Wugcw2
priUXjaQfkWBCFuXXK7KpeuPYXbip+xEeeMMFw8DLmidcAfmX4domt9jPIcLKQA9cAFhgV/NnUpa
GxcZzl6oPGxYeuGP9YSC1txnTUG6RAlIP4pREsU5CbEM8kIbV/DqzqnD0UkwHOHZv1P7wMSof1AP
eYLT3SyUAgirMJbGfcu3SdSBUGj9gjWWxgtZJvP4mLRFHnxQFUeDGPuLDlIh/+/mX1XoStuycAi3
ha916m7Sy3BgGBnt+s1w73HtXMMLhlstL/HWZVDxnl2yO61nHTj8Ad6jupuP/J0XcKDZWXtG5C4Q
HDefBXmmiy0qvINS238NztMzf+erHM2AhXrATu5cVO4E7ofqzp/NLKa7SFtIBJwl9aHd5MdQLaYn
YfOlPP8Yr5kuxSF85YZrQNSxcpz/DdMIE0upyTZbmyqWqW9x5tUcHsfBq/iIb95wp4Dh2wE2fuD6
E/PehfXMQKsaF398NGB3foJxAjN15lt3YlWKds97C/OcjCPDJeWenWEGEtgVQY29W6SRLsJXLg5/
KZefg+eijxwVWab2wXzww/G7DqcoWahX6D3dXXnyP/XKL/B/6IjS+bvcLP5P+NNcev5OTvgAExzK
LIMcNP6bqmGk+8pNGncLTpcxunwC2AsDFtEa1oR0pRqcqvkxBTtLLnIy38kG/kksOzcUBJ6EByW9
ls3aw0IxbLXb3FhaC/MtuSgnXlE8wz1yjfqaXHRkFvCMXf1ovoWb8aG/8cSzpGDjPp90/l6I8nt4
mPK7iTX/OWWwBZiJChpm+i4UMJyzK+a1CGA5s1/sCNEzhm+fbcXX6BsvEkT+H8bZfFWZ/UDlwjOW
sZ6goVDC54GvAXItkvDgeeVofxX8prLefIoeDSta8J0hQpAuawNTMOzYxlAgBRIzHnlg5N+05ipW
G3WdZ21A34JTQedanJy7cfKOGLdwlfi0e+Z78cE6pJ2IEL76bf9OCh28F+tRucw20CqfCT068bei
HKFcw1zjF5GHRs0Mv3FWk4D5wVlclInNqaFP0F7YTzb43zNR4Ti5BxeEz0CkhH+2GN8zLDF/6f75
wmOd6+x+WipY8IKBMOipHWNgcYQssVC4wKVtlSTI2dwEOJ1xc7lRq7wokfEbNEN8kHGaMfP4IFUh
2HcfcFE4wKqPP+MaJDBt+h+r9Xpncrm/6J65wdoW92TGFq6UoieiM7BpH2Aj4zKEl/KsNSOrgBUd
jyFEatkRljHhM7Uw239j8TKdg2/8YExQestJCnee+2acgc/0NiykU+5PDTL9SFr6P/XY4CJRI91T
khq93WSe3Rp6NI9t+Mra3W6Mp3ntLqzzyPL22ARtsF6/6teGBdR4+j/sAdxj82ryjM5i5XgP6Tmb
gDrxq/oAOXgtDjxAsBFngm69nBfFeFPw+Z1nDSYrLi4EcdqcYvaqskLIRBTAvGmxiRhc7Ohi3cIA
PpWtnETgmNplCk66Hc8IHpeAHR+J5ZQP+S27aKeObW0znYLLdIouySXeUIVz23hH9eG/87bRBV1N
8oTMghUNKComrNBx8dFsX+IRFDEUq21Ies3qDdvRddOi2FvgUeETn8TruUViB9sB8C0NQo24bjI3
lV5ZSkjIuOUtcum36oMZ0AjJVXAgWBuQPBk12MbA0t3RPlDIDeRxg7Vj2LkSsA9HnsQkE8M4VLhM
iS7Sha0CxWM+L3A4fgeOuky/+qMHrMqff/Q+6+P0IX2QAQBSni3aI6S+mt0RG0PSiDoGdazq1T1D
ej+vs/p1uhAwi3Ubayh/EHzTHYze9p0to/OhQiRWjgIdNbvTnPkGRpc/ykXYSpf6XePnZDzxs7P+
6DWXhRKruHP8zlmdLf0uPDzpRoNj6rKUyY/5JLPIUfay2wT3YVzIDxMDsmPjYlPF7ox/Ajc/VdBb
9hTQwCAWfOjwv0ksYqZwrCy13gRQE1eWZ87BSfmja3V4nmOwNtUcN4KuKw/4yCyNrGD0Ros2qOar
krYF2pKJVB6TPEB5grSUN/W3XtGmNaYY2YrS9sRs40lPVhXjk02rk5sDdxIiQ+e3pBxra6lWp5UZ
YH2vaYbqNgZeKZJm7nJ+OzuiXizpevDBeGnXBjzd3CbjDZY1MAcmEjEzyWHRlAvCxLfmut/I8EC7
VfeBsmuwESh0sUOQiolZNrpT2Q4fWLh29Z0QAYjflr64i0l5YPRG/a5+K7CHPpMTCGYIE/KbDV9G
ce0OOS0k8ymEYYsJzg2L8an7HT5wekhOInZ+RAjRmk+/9Ru/qxgWOpUxJUVsdx+8R/Ohf1u6jQ8q
NyJef/iUaL8UIOVbd5p+SZGrOqe5Tb+pufDCpfftX5sbUUj6Z8pNHd3UT9iM3yGVCcA7bBhx0X/6
b7x//6m8Vh+cpM63m190kkS0YaMBfxEvfE4JR1G8CF8eCSeTg4Ypx7IdSvMv/lANp96EcAyzGN0f
ggIcSuYDhKtQ/QY35AtUQryCeVfPH6CCYKOHhAkHmQuXby6LLWL69zsSa8xFLvDssz6h31MwQmUT
SVOFtQnZeAF4213FLTDdDRY0zyvVF/pzNhq+x8NK1C06iy/rvaPfhZqAhvG9gpwn2vEnVrYZp5a4
zN+cWL9P4V1BpRg50S9jKe8Mfj1DlwQ69AviJIieRPHEHRipmJnwM8mHJC0xPPnlJTClchRUhWv6
fy95mZgo/coo+LCl5ldqkcMookUBJNjiZ/PLta4+BvAZBuXf3GyNTsu94EHQMQxDFtu7EUYj46pG
ARM7obbx9ZXSb9CNcza5m0rBjvF7H/dJ73JVZEa78Q5V9WzszKmL7YgxcOG0QK03siLAYhNC+BZz
RBAGSIjKO5TtuJsuLEzg6VaNIxbsyl18D6ddVJGqvoDnHeIXQLmmzzUwlVikL1mBojP1XfwTviaH
mCWDGE2EUJRv1FVZsqaAnvBYoCTdTNb04yc3qyhZOGTogVGsIdPpfRVN+cBYLKreeiL5LLoyGilk
cRTwlE8aVix2fx2pLwHh4Z5oc+iqcCNiV3bNRPmtYZykD1BYllPYa+w+HF+QOWWLxHeJvJWyVzY3
pmL3xjpvVzDkWRgimFUtAiBn3pguHGH6Wt3peyj/KIypfPlEocl5UlR0T3FkY5+/QeU5Ac9ZxXJq
aSGD/plWJmb5S+3Z0U6E82uoIQGC6MeulHkcNJ8i8AnuaH4I/cQZlbqVvyuw8UyjOU/bFTsXSN4I
pQsASJ0/wlciu43mhpBILJQhZhZPVli/cigIipHz5rCrUedks12SIz5CecGOh/ODQQg07w53aPau
3VeeO7eWjtdp66QSCBSNkSAgLXuIxxYW4VtwIWq3os7lFPztlny01CVvAN/yVNDX0K6ORzqFdubR
zrUZtBL4GgAdoI8VjERIMw4QPds1x8klE26UdQkR17MGiXqUT7DnQSYzziIoqs4emxFt3pn5Ji62
1hwSQIsEX2DB+9AHE8TI7kGNJ5aO/JY/qFFDiVhLylam7nK0wOBB/eELPK7BQuc6t+bZRCDFzfoT
fad7sxRhYR19S2dXR6xBSvpDp3L0yKegpGA6pBSv5RBoGylGOIaXGUyY8LVVoNFGudHtw4HhX8Qy
GFXYyoUGvwS+zqKToHhm+y42CH4XrVtTdz+lKjxTvZAdsxd2pTGKjmYMOlY2eDIonrRSJwSCcdUJ
61iTl2UHztv66UYqgb2aAFJnq+fcnS0Fo8Toz4VE/RCzCJpa9B6FzB4EA7GapvkUvDErdS9RCZTG
QDYxEhk5bQ+DUHSuEqnfXQj1QkTGqjHdK1R/2QdM1nINA6NIsGwphHLfFy3kWYIep9aCsmO+CYEJ
O7lSSRqd5uwduFlhgqionKhEK48UvLHkJkkmPNrLBrgnziZ8Ihcc9GfWkEmH4JZ1MLHknRDzC5qI
8bA2gTVILYQLAf5gn17gzX024Isbw/vE9IlMDgyeFx6xinXB3ZJ5auWIgnIK/3wTJqxnRHzQmdXh
MqFR/AaUV/AX6bybyNrDJj9bPakMItg4MRzU6NVNGeBkeVCfGGpLRw0rQbXWIBGQCecm+mQx+Pd6
WICwnQLOczBRyOjAzkZvvPvSLKEqp10TzR65KZmRg5Zc4Tbj0ZARjreg5GI9U578H5RL9HfVISAy
kKpz2AX05vkub64zOlOvVfQpo0vyBjEk1rTuMYxsVxDplScLZxysqCQ7fDR5eLBOxZJ52O0HSUUD
W10GA161/uCfaLxYkOn9AkcaXV3FRc2lT0Lp3GP0SBsRrePZLIuQ2xYUFtPIbNm3LjSiVw3XXaN6
ZKwhvRJmq1FYK2bAEXnUoAjWEO0FwrbDe3xSSqgwI8SmQk8dwZfGT3kTp1OLJbSmuaGOmV47Mtft
hnaNAnMRxhRkg68+JbNhZoB/ixDL2Y6bjktF2KRX4yKQNLCk4dlGhnRt1Yk2CrKfY/kTjtKwVFIP
ADzpQX4hBpay2m9qC624UKXvyXQ8VMjV6VGXdP+AA/qwI6AHXIZLAGI0d9+m7c9FM9sP8j3gAh0Y
58moHeyCVQrcjQYXNy8NjxE2VLzm/S2eBIrZbaUBCCtXSW83Qqy8AHky/57GlE4R5pZVLTZOJXPN
R8jkWmwiETUhhCOWW3R4Y2/SJjKg3PEAi8POz79kWOUt16QpMXoTpxadyYTRZyisgsAn+iL46Sp0
7nppHdJXHrYsX+X+YWIEhfQEns9dQoUdIzbeld5R0Xd0U+wIprf1tAfrKvxbNg/Ss1iTe8F0R/S7
Yzmy/OnaxwRPDd1c6SZxQIVktsdSrj7r2qoJDDawrXXx+Z8nh3RkKJloGRTygI/x+xh9eLULbGEB
qWkMzVzu2JqGLtrL1QY68qDvfEq0gbWfqFV0Vf4LttVewcWrPwVVzyEIvQ+VREA4cOC8fNN8J6M9
yRs5f+mMJc6SVbvEzrZsjgYTBEqhyIFK3Wj98KINI1CAy8bvkR6GnMjadjBEBPRKq6llmN0k+R66
04eua+e2hy5bJOB0Ppo4+k9/YKHWfGztzTqmx43pBYl6UAmBUYKYTDURgw/VULCSDdlPe0bfmqay
Z95F39tqBQKQsCices9bAl4JJ+4Z0qGpDqpLc+G5LO7GVr3C02ETZ1YHogO9eOoddr3qiXYFkDDA
8QUy1hZ0kWRv9Us4D8lL+KGjdVHyKdz0QvheFf1yEATNLYbcX+odxhsJpxxJJfYEIEEeUzM9RLxY
Up7raROuetH46DzCvFUd7XrfdvewlH34ktVHliR7HWVvq6Enmob+rhqvkS4DajRIerFz2mHOAIZF
TgUCFnUDxZXYg7/Y8ZaHpCDng3WkE1yzdmnjua0AhAGepJQ7iDaIopiA0CW1CQtx/wBHArhWbhrT
66Uuk4Vop+i4hzNW0jWOqY25C8QKIK1fVwIoSy2itsvEcaOlw7KskLWUVAesntJG1TCql1Rz1WX9
ryHpR/I4/dGCHoJjus29eimkKuf2MMkFJ+ijBdM2K8PFLwuwEhD+SnrZVjKhB6Pfw/9barli6ivP
H4CZKrxVYrvWZhPlGmxUR1w4YahJ/zWcR0nEq5KKqJXgRpUmNOS6jPVNrgquwNyF3uWS6B8Bqloo
fpjfVorL1CM4mbNLI8k8Gp7hAdRC4phxhcjknmT6iim2xf6Bz1x0GnRNW3sVj1CAg4wK+92B3eyU
ktktzpUsZjvBJ0Upi8+gA0gf5pIYkimTf6oVm5UTb3YWD/6F0k1ScWd0uiesKvmqPyDhgMmyuh06
9uBLdJCvoE7Am92FUhOc5SIiOfofxE8bzrMx//NdAqoBvGenYrHkqlPKUuLykR7Y/ykh7l+wY6Kh
B31Sr/lef6PaFk78w/CElQGgjw5mIT3nDQ/7TMq9vwrWNFe88kEF673l8lwyc+A/JVEEvBmHTbEe
9B/BgeKWCn0epeA/zW8MXCYoHCePGSAT+A/JSkBD3aXdT5dobW0BAvQlMykwB2osDiO6j9dEW4Iw
zIMR5oLs04iwXCveMgyg+c/f/S9qb3B3MkgxEwOPph5lq6PcBuUN5yLV5Xyzb/J22MzwjxwoAxrO
La8Bb6KDiPf+xmqWwu+0AitMntTVnyyzYEfgqVwnfjXHPAN1J+8NwBXh78O4WR+YqAn3wdohhBIV
5noQ6cGV8LlbFOkif4w/wJLCL3liz+Hs7c1XdqA5WofeUllrZ/ySiF9C0yaYMxTZqRNmgAQxXzjn
lKdbfiuoMQx52PHIvVia5mqe5YcLB/VQHnawtXz9PJ94CxsNl/KDj3PunLacfZk0Ipd3M8P+7zHn
XTlnIDLcY92TkoSrKl//epXY42bhhHDrsBJwb/K5cGPEwpQLdI3eQISrmyLzckxp7id4CyZdnDnq
fB56btaAzQvSbgvDAuRtvFLt46LMaDtVTpbavyY0mhp0cFjb79U33kVaDBi77rxdDzVIWGiH6hNh
W1oSb7Fg+okbhEBXDLLBKRWwAp237whaBuv8d/3CK5RdTYJQt5RwIkE5CG2f5ltghAfrk6HM/GVM
bXf0Gmpx0F97+EyO6YdwTjUHebkGTQdvOvDtAqh1fnWAkj921bJCu51Q3PKA6cHwgUnvqoNOc5Sk
7Ard9YfPDcccgJigbQpM0lBEw5s6dn5kbIrRP2bIP8mdZzvA1muRZAJDNdTIst7uM0I6/ZTj5R1t
E8+izt94XoR1WQk6A2+IXNk+0E9NsVU05aOXAZl76KibkNp6ZRbwWscCwC43N30NouDQ/HGqwe+x
2/rETIjEGMtfh++xPD8Nwg24zcJ0v3iZl3UstbHmBgcfbVH/FuCuea/MLQFW69kBuRUvk+iyt9RL
AxO/XcYoXBSFdd/JPJANHMVYtJtDu+nuw71kIE77tce9hfg4i53lABeW5cV40joz8aEHZi42j15+
/AZmqsvkhzEi39SeYruinp3naNaKV5Tv1uRW53/KOB4zekv1IbIbnVg2uJee4pXnT29t6alf/Z+G
+QyrmVyvZ/QhXGD6BWhJzFL4xXJiAj/OiyNTxpIngH+AcjxvZrwha4n3Zr1kF7Zynha+2Zvkmtk8
Z8AJnDNaG7rOBSKEV7wVz21UP3SF9kcPfoYu89C4iy6lgvYs7v5XdYgO5TvQy7t1Kvf8ysyNAZ1B
R6kaeueAiJ25EwNP8s2f6oMlLZpcZknLygZqt0E05x9bAtvZrBhEzLNEGVv0n7a49OaxnHpVrwnO
h8vqoDGrILnib+hF7swiODMo2cTvLI0nZaux4mbcbjbX/G/O27RsPnFYv48Si2yzrkbT3Bld/6Jb
QsFsv35hdQ81lwlDF21gIrKyBL1DDx4reJ+gPV20V+/IqCvJZlsb1mtGHF6FFRWuXAwpwMsYSUdn
I9lOwYtFW8GSQEpA5nbYdDAYMxapAsq3GJ3ObZcIUc/+athOW+9tfMCwBsp4sABxBf5pY+Qr+hLn
w9txGsercJPfLBLsapflhzEZSxIbTU8JzC0Dfms6XGOWuNYH+nIKE1CItxmvHtUyjRbVMucBi8P5
BsNLlPWOanpGryebQWMKpf9vts3dAqBUpG8D0kf2SS4+P0HGBiAVs90/aIv5OGMKfnAOn8EyiRu9
srszEBmPIfPF7MxLhadsrhmfttY3vg/4sqD5EGP9ixFADGE8Wgr9Wk1ffIxkAFdn6NOVfoHiRBh9
rHX04RiS9cu+prXde/ER6Ua/A09svxP6oTW/Ho7b2UA69wHVT6GEwUl3WEy/LBoY3eYQT3y7fCvx
GcIQ4FP+LoACwb8+jGihfZnn8jt5+enXZKx/6hVPCvYyC/VgUcT8YimN1jj6oIrsXbV79ZvP/1B1
XruNs02QvqElwBxORVI5ywrjE8KROWde/T709x/sAgONbEsURb6hu7q6Kqrv8fhj6cggHpH1DaCV
YGMZ2rPGSPOwCIyGI9oZVc5a8a3vEpbXEAECsFj6f9ZGAncRaWbwoFNkLGueBEdLRmhexqMys32q
j5CfFhmpk0n9M05RCTN2DCEDIAsQXjwYF+KGdtjJzVZuVxRcauk8lOfYP1OIad5rWnilK98/d2jp
d4yt96W/rK3iGgDp0bLw9tN4EaVrzA2lxh5hDAzgTKcJklY+xq4LVaC/lKIH7qt1CyS/QOiuS1w8
vOhmEX5ZkbAhQKVHfFMFJKko3ACwD6Du3Z3sEJWOUGbFWXAy/1V1IIsCSJAOzqrBokM3AS8Dred+
AOHLn5LO8uL01lLWTnq+tvoDtxBfnvgLmMenLePNezGK9FfxEVF+17RlwXfuFv8IudI3mW9HUMTo
Z0llmJKisIjyhEkJLXRA8NZGZYXlhQ15CmgyY3bMox7shgZC9vJ5rsNCkECwN6hvEEiwFvJiJpes
zjgCewlbPYgi0wWUkb9Sl2PSEa+xMLBjQFjxhiU54kU7APUQAjSeC6pIeZoiHf4tKEX/TjNV1iZU
KF/kDP9hkjBasNjpe6CPuYysnlW6/9mcAf7p02Yg5zabfEWJA4Ey5PLswOyyvcI9IQGgbqTIWw3V
RlyFJHv8Sj0VzvR4G0NuNcLnn1MYkpKjwUPgIa+Nb+sbGSC4ZMJb3CwGxiUM0k/UfEHa+YUIM3kN
rArchQoQQRuqOtJSlVwwfr9bTpGDPAlk1zDEB8GxunXtkUSygaIBteg/qYjQrU1AZeUfsXZqC7jq
4qsCN6WU4IPuz2OCcIUqxOQgrhO8Nz9g8pRDGAujsS1lF8QeNZTsPf4Ci+8ZJFwBvrgJrWkxl1mQ
IMMSgE/h8YcRQtQ03hBsOYdfjFQkK5qj9Zg+rF84EMlxeIDDd5NLdypOaKiyPShIQ9s3flmcCfyb
D/yDKJxKK5nGUZdED1yZ4TGlLql87RCxEQoQ8pHfEiEzZLxmRfJHn7FXolHg1v3OvHknouCAwXDj
thPSgTQXHj1wQAtoOtpsFWTBGfPQgJj17Uv7ot+jst+ArSKNjOgJ7R54ok8YR4L0Qs9HrB0XxwjA
k4WHFsuQ+FE2uWtJQD+TS5Q+/JKwkH0TAddLuCgEEqzAYD1sQpA8vC9AIVIgpgcJHsOfXQlaet2u
4Kj8fW+/dogNqNl3+ApgcqLzAbS30A+Nitay6dDnwsblgL40N0GL3VawJzjUMDc1h3sSUjo61KHg
iIP8riMeHlnBrULlmv5uEcKRDXDcUMZpHHx1hQaoZ0dHok+pBSdLen0mRwLkQOogp3JBe4MzdJso
drW/P2F0TTFRIuaFp4MXuURBZ65tCdQsfliLMyT/TsZG24zILiEDgcUqmQXwKJUlpB/oxW8dmioa
Ilp5l8SrSaZl0UlpdVURJNy3opNY7lz0Y9sBIa5FNDRtDc+d4+QGOzabnE4iashooCLj7tvI/yoD
ZTXHXE7TnY2b0qTkZY6vXFVk24pFtCbIYkXMRBcJXmGAmOp2+j/VQxZhQXEI1v5UM2pXzE4CQRG0
VrXZpiGVYV6JYm/5RjHGoP0F1TTsAkZuzJraEfAbIZ80cwIoJlF0RnctfWMLJh+hfELVJfymcMQW
7X9bl+DKG0mUGPnNg9yGgINRzX79IqcjO57JCvJM6iGYC2k6nduaN4R09JgQELCxdL9QClgEk2jD
SgcySCWGyUCcQQZOTofaffsSKbAY1DFsIpSSdnvUs5AQSWndsul3J+Hr/xHLb2FpaxUZSaJSoUg1
smZBiLe5KrtgJByIOUWpRfixihWexdFnkTithrdeFFBbyT44V75B+CZd5hP8QrbIXM8RBTCIahPO
cr259DVqZukCLwb2Xq4il3YAKoRIRxmNElgJZOoScEXXOd9/lHty8HTJdaU7kgiGKUKwUnMpSb1r
p0nWKEayOCi0oE1zcAYxjRd3JlisrVk2BAduSJgtY+JN2tkkquOwCxZ0DfDiaHQgLnAKaE0xPtBp
z+lzujYf4Xdyzd/qtxjhoF+2I24aoWy4KP8xJsZb+DXDu4XNtwhABTGsKxZ800Za87z+O5bZrcba
MdV9TW+2BW+CtG1CkU2m2Qf5VrQj02iZiuBpNjOYjRYpYSZo2S+53Opn9dPELnwNU3aJJCJ0QGq7
lwGzluqnnm96fQWHlLW1MGkxgx03F51ZnCmNZsG21E6pPJdJq3inqTepPdEXigPhIUwvrNXzi+Qd
lW963618mcUPBGGZjb7sZnDYG3zV8Ap0FYkoepVryEQgYfeKrOxe5XvBcI3GgSbL2MfRZhZZXsTi
IoXqB2icOymuN4TINVbJC+Xc7oxvqnHIagtn61s/amcls5VzWbjZvX8K38E9+WE1YBHonzqwZ2+z
0/FT/unf6p15VP5ReeZ40b3dCW/WN0Rj4jHZs/WrxmGprJfP4G4gQQMFC+E3usgO/M8RIGjlpI2k
IOUiem/F+WJRcRZ3SbFks2JnInAadBoXN6yOwcDe4OaoIg3Qn+awKm+euHxU06rVV3E03xQwvflm
cZuS0xSuGTjao98TL9N76tvQByj3syYRjJnP6h3SAotwbc7l6YHlF3sO7KMllHoX/heNkdArfmaN
3wA8k7Z5GxaHQg/O7T+yATeXAyCcj16nBCAAevCOWC3vE80FSznBGBwFNlYT8c8dmy1LHwpTrIdm
syAgV2K3Lxw26jvHg4lQ/ejKnatjnP2T+OS4BMhcG4r3gr+O3uPb7PlNaI0K+CcXzzjDAHiiaSmc
m0O7y+ZrGgwzh6P/zO65ZLPaY6rwLD9jah10Sr5BNUDji+CQuw6PhPq7stAN6k4zhyB9xjfexIG5
wSp8oc+QlzGQemwukEx1CEQSlNAtsKh8mOMRXVlL0dmKqFUsVY1aEIJFEApSJ7sX1Bne6Q+lFIuu
EeU84IbBHhGDkJ16WjbiurVWtKL5E/C0Cw2X6pyHHZ7yj8AbgEidl2NYW1TE4WnmiBXScvplvkib
qM+hST03G+jjU0UaGWZSgryGstK27X7GHFmgfjkLb1yyEot0DVFhJ+n+RcGT9Y6i2EDRy18RuBbz
0gWeCRN4UFGMWv1XoWcZx9gnyY5BhQjfXCaHwznDnTOel0GMIFYF0+L3xC1EuNRICHWzh/xlXYoH
4Olb8pHv/9BIwtj8DdsPFHOFJakFqF94nn6JgCET/Ml8WO9oNo7v0HrpzIkXrveKv2dg4oyqMJBc
5qQK+yGNNaQHtbcK0IOQ6gfrV+mtZKjLaEBACATTR7URPxQyQ/DzYNNDQX4M0FQb2ADg5zjdz5rp
LvHgQK7C89ZRd8UF/wJv5ukEpD0yC6BD2kK8Z/xobMx4GxFS04kIUIAgLgULZDV+poOCEj+ZCa/T
hXkqptlBKpZyOQeZEpKHscO8ZZXE/Ir5BcPYkJdRcmbkQ/+IhrURu0q8EktXY2X8QfndrG14OwyR
7L1ighE6EFcXc4REmmli4Qk3CdYI5/4Ts8iY7kR3HynOYPdwTJnYhNzMQJYMlILi1fBTwV5h7mGW
hi9JMM9yzhTmUpCs5i9bLpmcJqkZqzqsZr7q3fuc9ZmaOT0jdw4onONJTGam4yBvt2d094gkdIBr
y4aLwk5J1MCwquGYMzYBZvxLYs2Edn4537hjIa8gaMNUpLpGkBCfwYjmAqLyS03lm8hDfQEEoWEG
qEqRGh4IEIr+BQhAwEmCRUhB4t/zTnjy/IWBaDgQNDk4BUP6Qmc69CyB5i0i8t65JGn9ei+CGGbJ
vCHOSAOb5Sb8JgtOVxDwmQ//QekzUg3Z7os4RLuAG3F434GeUToAe3rpxHvpQlMA0FVCoEtupy77
cG8NLnF1bpFz21Q0iM9vARUBDobI9NzEAK+b0OCvzJDNJQRCHj7BuzUjhr0unwgQD12Pk+U90Yz7
IkIBthZvSb2pB3jA+0hNTy5QPUtALRzQdyMoB0YmQOP95OkEMKBHYXFCCGJW+AQVoWxxaX6BXKht
czXATdIzqA44JBScq7IFtrnizEKHARecQ3MRyXLh92cGHnq2VsO1tQlOMoRQABekDTey0Zc4xsM3
8opT6B/BHOPQRW6Hsrlu0SWyyuHbgaSlKJLNt5xP0wPH+h0hlpIg1TB5KLDyijkk4k6eW/EIoxci
J4OiRK6SkoRMAxU8HJdCDQR5qsczHql+FR8DThJvODl+Uc7uPsR6QyA6h2Fk4Kh+vxg7/jfDi9sJ
kMXx+NKUWPm20IMYF7mICOecsjOsuBsmKnPkXyHGiazHAMKoKwN0zosiT8BGSObeGBcxzQl/Yw7Y
g+DO+CX1N/0V4xz6MbVn6B7FFeRV+OXrmV/AXaxu5pf4yrXrAIDyRYWEdg9WTND+ArwTK0K+/Ith
DU42p3VfVHKh68zjXHKoVZPqU14ZX3S7k+g1v5jBgRDIcwUCZJSSC+AiaSXQI1+bJDTc8DLUkZ60
vwQMzN+EmilxcrwkISTqZV1+CnfrEDzkeVwZLFQwJJB4oxT3xlqCGWirzGQfsIqGAF5JEXrxAJlK
Us9gyAQ4bqRjvYGtvPyvzLt/8R7+H8LZ9Ouw9H/wxRhznA1bBBBGvqfLku9wmY5UoGfR2XIO4IEp
5gD/wYyAmrPlR06MtwIWKQQTLtx/Drhn/2DocqQMEjHfFz4yJBKqcqBVHBTZLXhrFUE6dbjvufGE
Y5b4r7v6F2UnsuvyRYMN2QRXl8vI+XADgEv4pfjFPOYvFUebCyLgI9wNfgdqwnWfgfgL+qtwnW6k
HZwd75GQKWRROo1fsGT/QJT2Vf3KUIjTFR/NO8Fnko/5k1i2WKX+VgYIUtr7rPr8Dmp7Sz5gQe8p
5fFHLhhfg+dkOhy7MRwMCebGjHQfPdgHKTLRLvEQv/oX2DdXYqDSX805WvfwEbvzAaDCM+OLKuQf
MHumMKa9Q8cis6f0w5uABoBoKQxxOpxix1ZP5WXBN3glH94tPMdg1MBLXCCGGj0RiNLOV9RaRBQ3
Age6AWdZPFgzrQvvOLGfM6ge0y8H7IkIxiVPeAdnTZyAdc+FTRvBz4d565fiFyckn9ovwAk+mFfS
WRG+cUT1K59HKteJVq753GYOPs1zC4hslDDnW8e2wL2pkbidy4ZTVOGpzC5Ywe8X3DlpCuciBzv6
nCn/EAwTDxKKBihV3ENYkY+eFYkE+RoKB1bIuQAHJsaC8CGjlkQzkf8d/eVrbAHz2sSdBXtmhYDs
vs+x1nHYyzC5KHKXXA2utsbk3ZdvwDfDgyXNwwvSzr+JBoCWwpfxQdIksCwhe6BCPEA3bc7xcpy5
PNYA9WuuFjOvKTnQGE19VXPZE0nyBljxwbF5sAOSoJEcBlfvi4Sawc6M57qv6n1yRE+iHbA+1Gai
YTFq2O0mpKDCs0AHRh8gR4nJmJ5Li2YYrWrQ+R4ujcEEMnkHYkAx2sG+o8FQWKgTS57SRgnBCEGa
X2QHPcH8XEaLdFDq7hjiN8Ht7sh9WirEkyd7K5R64BZ9Zn4d2ZWvb9JkVLe63lmIR5jlKUYAAMHt
Vn2bRJzZGo61bQMr4IKWP4FU6/uuNufOd0qTmoppvexRnEKsisIKJLxljO4srnO033k0dgMtNtq2
kvBXzFosUTEnm+2Kfe/SVpa563L4oKYV1x+JUK8sMxAeqdavioYkLxz67lajAHmCGrYpZBMjrkRi
lijhQQIFzr0Q/C7vUAdF5eGnmKaXFKnlP1+qaT4TfK62jBqLpOBp8PdAg7q4lg2ab3RqOFaUYnuc
yvKdjlXSYRUJtSKMlHte5P/7kf7TblfVAehrPkK+9iPxIOhq9wRJDEfdxOR48A8onNHzGDPwfFHE
8b5GsdcMLIvM3xBo0ebHEeXKC7KuhQ1vDs3s+XfF/GDVBKKFGSnLv9/9PTRiGTtmWcf/z++mFK2r
KYaU9ve2v9dVaQmkDrdWqhIR6k+g3eo4mpGp7lOiO7uyVW3cDFU5YhnQaDdFDw0Qi+Cjkjow6qTs
T6kn9qe/Z9aQ/eNWiXR1/H+/bwt9a3Vpgw+mQc96Fj3aFr4sylTseYEePqoWDDfDe3YtzX+twx7i
rCZWKDMZM7jZ0hNqKMExVz08LYRq9ffTgNniYHrCXQ7hoE/IIqAybUB+Tcr3Qg29f33Y0kioKeYW
Vh3WrH2zRNHH+zcIUr30K0h8fy9DmKwPK0CQNDDWll/qLngRkITne7bWlPEeX4x7VlInGLWy2FgS
TYB+Lg+sA7l6a1Ug+DHKtHejj4/ICISPrIQqbsh0d883RfMs4fz3EDapSoMlvMoWL7+uN+qblgX+
jXj/7wddzJpbUVjsRBYxrNLQR13nhrpD5D/Z9T56gG1coLch4F2EKchFQ9hkXRpSefdL9VHnyXis
559ClKVp0DSl/d8fp0hklayQSJr0QV03qR9uDEwG8CwVzV1SDd0qE834VCIS4Bqdql+rBEg4rCXv
EbYJe1KIUGocymfD0odrljBmGpPemdwrdFrDME6AdPpNVpCXA7mabuyKJuu/FIjjRtSV6KOMiEWW
SvkEOgYxR1SGaid0nKksrEsTmTTKGlZ3asvYWLIA5QdN0Zs1KFy6U/SS5mjJKDeeMMT7KYbNK5Tg
Hl7fG5fGio1Ljy6jqhXFusuY8mVldI88tBwlbI1/VlcZS8OUx9XfjxnuUwhOJ9u0xZjNmuT62sYj
uEQiR9u/H2MrsFbt2H3nQfX0E0TrRUWh8yIX4E0mg/SWBCiSC35Pw6iHbXLMeJEykRUkPcl0/b+J
+KRywvWvbyjebvLVcYUAwNXT+SmsWiRbmwLydFxXR2N+SHUM2yYTECwzZLaY+Xd6D1i5+PtLmig7
NaiiD8xOVp1WjMiY1BWkUmXYd50S7ZPBbRrUV1NpgnbQZRc5MTGbKtISZHd+GvbBqSpADVFXw0W4
LC5B0P3kWhC/GxasEC1RBETN0X1BUiDHJUO+U5LGl6gsscqFPXFAoEHb5FV0TloEm2BfF0hbF+MR
ISof7TIPrkloZcia4clR5hhz+m1Y3YLQ16B4FyMrW+i1KGeJwTVPO7oyeqv4hMv8IYdSc5YVEqQx
GYkoywreJJ68Z9O6pFWOnNX8MCiRtvFMEvM66sA/ERv4e5AHFATE+cGsGXzMWajR+nKEWnFEqi9b
hUHYHTxBESk9GyZKpOHNiH1vMyamSO9iFe3MGUnKLPGARpO3TRN8aHKIxjSeZRBbIXATYfnT3aNt
HNEyXR4Ct+vC8DTg/i2Wivjj6c2XjrcsIRHYGcWuVYhGkSNGDdomlk8RuMskRqdGbO+rUOyGZloJ
OWThPhpkfNmLV6wqBVB7bT7MAVP03Brlc8rYTnR8YtMWJS8lHCHF1bJIQ4oVrGm6kne9KoqQ4CuQ
/TGtd54Kqyko1bXe1tNK8lkHMwNXXG5k/inFKs4OeHzw5W9ZGCAEFnhrxZuC099DJIX/mPFwYVtd
uKQ1wWLnpfp3/yzGYfjuavJJzATHy5gbP03QomEuysZGtbTmoKoGNIhq0G+iIYBFD7G0YqUtd8X8
wNt3zSA/zbLw74VlWug8oq9YB73whqbp0aB0SGMSi7IVhMtCEZNHZRXqNqikXTVmX3UnRMcoG2ci
hzQOBAuELf5EUVss+gsLpLyOy0ZxC83v/6VJeRkUiZy8oUEHOi9gK42ik6b3B7wXxaWcB/126mT/
2FjRTcwk/62uk9WoK/TtGWA1RAvaYwzzDaRP+A0BZUN5akD1hQiqsW6g3Jr2+crSRGGLilm1Zy3I
l4XWCFeiIECfMMKbuYv/RWPRYuyK5nES4dSkZmF/rjzSv0aohDfsLLT1GKSY/oqq8FagB57U/k0a
uM5+LzMvGamYws39CYfJ1OjCsCADpJOo7QwBGlCWMqmaIkuPOox/aGxS79S3KleHYxA1eHLOD2Kv
jEfdEm+ZnA0bq3hPIdqmkbVJ0kJ5abiqr+tetyBYML2CUqJswtC9cj3hJXdtt9KQPVT8lrDb8Ewk
QMT0og3dd5/T5hZSHlmbUwqFyjfwA4yn299Djpq9KYrRZezT9zigPbAWJIbZ6Icoi06Q7ZVu+/er
v4dhkhDmSfGSqsde3/89JBNrXyghtPv3Y+BX1jLFlRY7nBh7M6+4J1KdnX0x+N+DErRAvDjQraus
8hBE1ib35jHJT1NFBwacXBB/3G1Xut9k1NoSikpkQopSi4e21ZuD0pqJE4rU9tRIllcqMmn0/ekB
Or3e/57BPSfi9cO12Zv+YShntr+lWEuhaaGE6S16DkoSm66k6NPVqC2YpoZ2kqdUvKZl0W7aoQcW
nP+IMqDq6EMn2DXSKDtZnkwy1/npNK9GeRvBgitUyfFVUT/2hhpv6qFU1nqlX6QEXk+dGSY0vzHo
0AbEHFLq/O6cTDSjjb4vbjWloITvQaRCKZXokakbe9JOpIf5KXVgTK3s3Y0uxmGphxYx+RUGhRKw
dmfk/Sb0ing3jvoAbG6k0OsoMrJ5DAhmanSi0QAx+cqLhTxL8/Y5RLKwm9oEjWq1PPpjto56Tznk
HXXjuKQRQJFH9VBP+f8e4lpMCaxwlQyDKTsIDeBGrXTIQ3ukAwKJRKjJ5bpSYD6Nk6ftCIZQUmgJ
8KeuvluWGf0I0ERbGqLBdMxFopLV5nWY74c4NC6DWkbLUAkbCOD6SWmD4hbHNUaZhR+f+xJXKblQ
kYlUx15a4V5BUySomE7MSqtTlS/ZjtTDxHo0wuHIq4OIOKyKBrbH2N6oManI5BcWTBddWCGvZx79
WF4TJn32fgqOhCN3v/g/5eSVcT8YiDIM1hXdWLuYaJkDOAvEEFPx5jTqwZdsIDrrJXTgsBFvoj7d
NxWeL5YMS7po14gfZhQ89KsCMuUtK7CmHK9sdHzstpVXghhrbLorWZBvhZLRVfvGDUGuoAf9kRXq
iotOoTmzmqrfDv0aOBsTkC+xU5boH5HffRatSi1OGj6nguKdCS5KPCoh3nmkc4d+30yn1bdFqpfZ
nU8YGg/9Tmr1BUC29C8B0q7PKFA35Sr1f9KedfQUmvei/grqrwjxh+FJr0kb3yPpghlrIt3D9Op3
Fzl8KGyviXKqqquZ7i3jjQiggM5DTkHb0gyNKtAWVsS/fw2JIH8fdAUCG8oddr6ECLMqSposgS79
dkVMC05HoRKEJt3PES7R6kxKrvf8fiaQKTMMx9EaCgMbC+1raC8v4ddagajlrzCcD40mcr0XFbSl
ycPtYPYbApjepOMSEAbIbPzmJuontZ11YKx7i4EycpFI7qFvRi+bsEXCRAPep7Kz5t38UWCxOMT1
izezMqTtxvzmNWSMZNjDFWUG5BZSzFO+za/hSgR7BlEudkpEW4mNxVFrnjidDECv3lvyiR48+oTg
+QsVevEzdbk/89nIngGR6CJVquKSR671AVqOarovoHD6A8LICSPhFu5hFyF0L+tuSDsNIhKJPX6j
x0AvGyOK0tpBsIdrt+UjhR9Is0jwRXax6+FP6rZ1bTHWwFl7oWp2TXmLdjQRjv+yfwELUclBxa4/
80mwRUx41DzjI9ApozN4nf/o5+Ha+2uCS3bQiRpoONNJJ65/cjW/EEBcaYdhbV19366e8r/hmv+g
JwCpFALIrIHjcD0HzKJXOdIOhIqcKOpoNCSg8IUsYbYObQH2CugMTMhrvgLTR51tAdnX33Jab8Nl
/EYDnwhbOXSAS2bkGHS9ZCDmMLRGJLcWSNvPlr+KM1yLD2pfk45LszMmy/yFj6I3KXZm7fTgiqgz
X77k5vN9ujWjwKCbQlsC9/XysZNPMt3ijDX4DSBk1k3ynhW9GMhpgY80K7oxOSbcXaJtgTEfrTGA
YSFHKkRaJsbFV88Qz+FBQQ+MHIjc7AY2pgJZtEl+W/Q0Yfwg2f7GvYkMByYYo74N3TFdUiTwYqT/
8NzcFOWXPp27LTAkNks4CPv+1khctKekkhRoaWEwDZGFD8COnGXh0U1EIndRoJvVRnCsBtSsNt24
bvMlvqht8vC0M8xr+HtXwjtcptCchHdc4COAtUPJioj7oGyCFsYHurWs5pigipht4ubkZUvmARMO
F1P5tsCvIdZt/TFi9LjIfwx1Ncgfg3qaV7JhxVDTJLeABcAyvB9grZU205b+gOoIl4EpMHwy9rEi
MBV6yx0MMWCHI0+HfzdjOEWXJJ3FpKwrjcXAhGNx15KDANlFdINqJ6IJQOvOo/pGhZEBgq13C/Zc
4/UAUrjFqcPP7whLFMVKKp6W8grUTVS6vICBxes16nm5gf2LjSgq94LpXjZoeRxH+uUj+nus4pk3
pzaEoUOfA9ovOU91zop6cXs0MEkr3R4+GeW9aKdoNBAt5GGt4ghBHWEh/3YhdgqLAYIUVC3jUAi2
T9VecqdiG4ovifd/SlTk+qUeP5AlX+j6GRWuuD0lVOuYpt6bpp8E+RO+PBK8xHYCOoEox4CZ0xYc
PFUIHKI7wi+ITuh1hwM1qg1nI3ZoGU/7zISsnx+CW3zH91cB1fJRbt7Vcr+QaltmC213Ybg1GHSZ
se30g/TZgkaj3S8H32L+USQXiKIctZSBnJ7Ugrivi3Z8q0W3U1zZdNGnr3DE0t+XorXvk69R2WHK
rAfAb8xWDSHQS/PMfVuMnEQ9YU8hl4iLGAxK8abvJ5zeux8+gq60PEfF795o79z0YoDkcUGKMub2
JdcCK4/sw0+vnrgU4guRY14sEVQ1dsoe2l8SHLsIUcRD1f52ksJX+ZfHn0b30+YfVnXjnqgKthp4
jm6QXSwThGK4RQoFALgylIGoQmNgV+8FqFYGMRCdaNbCewjP9s6lxDYYe3M0bNDAsOn/xQJYzhGO
Mv4l8SVJXjqiCOoCcbOqucTmSyv+kfeVxdmjTIkFxS5/L8dtV91gXNI7gV01vs9xckzDH7qy1TWz
t8vXDVHOeA3Gz8p4azUUAt4mDEX1M2CS6VFB2Qcq3o0bvUQ8EsHbJ3LzfUR94jDgDsRu2aIeObeM
S8K+sHZNfGDQlzAVRohkrnnygisoMdWk6MOgQfCdvUTHquSgCqj8Pg11Y0yODF5SbDTpqow/mb4a
oETGGL18DPkGMWbkO2cdTtP/CcNvYfxSW7SRVygWW4QZeC4Hy4INDmEGLJJmrWSYQk5DAQn9+PMU
LA1rN08nb2aFSEtmpxTbkoBul4tH2kSJktsgrXMA7sOn9py6JQEfvOhz9PQj2lxs740Dx/ceBmuC
gKZyw3UrEy+D+K8rvuh4142NIP3zrMPQ3YvmmsRrs7NZJnAebvFUNH5r5jLin+/RaVgnn3j0sE6U
SPjAJ4sW2ZMZJBhvosbdDpifHy1KE55DE0hG7b7fGNR1tCO3j2+bYr5zDQgt1XMlr8vOzYPvpEdD
K7loM2JlVwPRX/+lwQa6WuaSyFCHQ2Iae7aXWln2oPN8fpnv0UDBWJeZa3b07Mg3RZiJ2UvM/ISn
JLsVUDJRj456FXUgbGWLXURrzFWmaDRLp0HCsWnwXlq4ZnZnBuebHGxbgkbGuA+HAbmClrYWOz6y
OHLVvcyO/a18k0j4F8gviAUtksSjkeDq9RaXwjAhj9A3og5tZg/I6tPoNmzHYdt3GzSFSyLLAQdZ
d/jEsS/QD426Hu8YE9Dgo437CGs1uDSNO8KOI4BBIQ/2t7awTCQcqDXXEz4HUXeWw4s1/CqSW8Pq
YWLW4SvqIkfTHol8jDqsk1yR+FnoKZYARrAVsaOTFhTLVD9yFU2fpsVt22Pktsrr97Zfh1gxslZa
Tg4diG5A+TUq2xDpz+609D0TGPahtWc1rOyc9kqd05KnNyNoNv6wxkwFQhiqCt45a/ZB/sXdJkjE
KWlR3pd43saY1ncsl3pv58jjyMIzxiE3Q7Cj2xsQDRNrnfubOeUR1Vkqkc0CG4kBqpBOZzCea8UJ
+qz3jBWYiA1NSLSsDFsjZSfA2tYX1j4V/5hdBakddDdegnivunRVoHojFKsUulEWvyr54tODnsB1
tbIFhYoDdW0UXtK7rN3k/EbT04L2bgQGflXhR9bPMh2KpJ7tK2+uZnzzinGhvFQK+j6ElyE9ZcLB
iK9i4uMLjnRfITomROQQ+QOB3m/D3wXjLkeEUqXAlcuCOwF3TRSTckgfmfop/gCftO/1JYKnexsP
02d6T3+CG01g7NPqv2p05E21s1zdadY0+CwQ3HLH47Axlv2x3EYvawfT4U5Vy1PJbwk8F8oTITCN
6U0UgY0qbMVoaTy1z/6HW6E9G3p2D9N6ekanSHDMnw7tJSLOjbbsNhN5OO0ZqPNuCkpNMLvixYAQ
ebcctFXcu4nsBrfhOeCpTNqJ12E9h/m0+5rSzlDWbIu6sDYJ/1QnPWTEV6ars5ubSwYpz/Ep8WOX
uAs93qA9it2G0Jc4R1ORg3EyaHtspSjY9HRXLRJY8sMKNwsmnOVigkVQiJ+zxRI4OkSAKv1IkavH
5N/Rv0JfCdiNCXaAEEJ39ORdxJeWXQGmHAsX/PzkmIdbtLT7gnVifizjM6uxBUseWy4ae6SlKazK
bo3BAUrJwZIhMuERXc8NkNCmUSYj2gWkQPuM7B3lLSJE8jxo42K5nowlyyS+VQJjhdDHI/ylHeiO
xgaVAprI6SpAZkqqlrB36S2F7qqS1YsHNMDS2iUaFbAoQecI00BpK6pYN690b4vuMVQXg2ZvSnGA
EZV8QvX9n3gDgURMjBJ1+4K/O2Jkg30JhfEDWUTAfYcsCNoGfwoGo0Zz/kYgouoP3EL2Xf5EvBS1
CDTYfgIQOUe9iEd0xDjQI/mYYFEj5mDTzM1TBhFBCM2L0hPzEhwIa265uQ+MU4BeHpVkdh0zW2m0
1bKSFv9QidOwRDCdBNNEdGe+OaKx6+/pOxkdg3r4JPvGltukQhAhr2QLDzNYUOlMkeP3HfIywHDk
G/gNcjk0cyN+AL5J3lDXa6h9tEnBLgj++CCwhuA1wyBqNBqeHHKtOS+0EAVYEI1zD1J/LdG3Vbhq
Zg/0TPRzksUnkzaRJmpXsDyuCBbwuuaI2NTt5Q+kYUN80D6UaWlCE/n1MS7Vl4K/84Sj2eC2gkEH
bRH0us7/VMvV9kQ1Ji1HEEXRh/Ih/8/TTtTZN21PPxMgEi21oJma0yGh7rAZYTEpIl0IGtrbjO0c
yCsk9qL13QkxtsyW6KmXDG8BG2C7iViBaZmncWXLwsACCkbD47WSbExg0WEnkBZyAiqX5lBMSkrh
irg1c83y6FywfWIFZWF+Z5+ltNP/adqK/cz4ZMlhclif7OjscRM0ChpOPvQPloPq7P2OFLAQeCOB
bFcG+h4opec7s3cSiEO0rDGCaZKE8TGzLhfNW3GeNj0FvqW1q9+naNnGiEvYbKdwwD+SzDY5XAHm
NrsexDuUuTuIpSBHqxSDptKNE7ceNtwFgmANeMGnA8lpED2YZRlsvAVFoqqb8MluBPhFhuQN9oCt
GuFl5NNEAPUP9IGZ7BBXRy/xoAl0Fzs4qbKXxv2+OymhIzwBoTXR6RHiVFG5hAG0yL5p2W9Ac831
XEnDwke06WQmyqV/PlEWaA70NLjmKz+yeXfI9t05Ga1wMz/Qzd+ZJHLslvfyh8yU0pfC2oZtEQ0y
OdQv22c/hYhgUox0A/NSIDdXrlh4yED+L0vntdy2mmzhJ0IVcrgViUiQFCUq3qCUjJwznv582HOq
ZrtsjS2RBNB/9+oVME8cUO92z6PwzyS6WXO77SiiGukpLGCJTqK5MgXpj68JGI5np02iDT809bEB
jiSdlo6wcSMCp6vAIotRZPLc6xD7OIqQVu2tGVKhhVsvYofU++sQQJJVR1ctHDk5wgsEEYHeJkZf
o+nztMGouQsRgXG7fxMUOyhukfWFWB0uDcaY2EuhoMRXGIAJ4cE+Z3ceRhmUMA5wcXFwrx2EUMkC
KmNHOsYCA9KthHAX4OQOdguy6JSgj5ldw/oGReR2R1IyYtKA7OOBMopZ3Kh9iDJn2sRY4UtyALFG
I8g03x9+tufISLGYEaK3Sg52mfcPLxLwOkJws0NJrrb5mRys1pVsZZWfu/t/0Nk4jPPRfMJ63ehD
ulzeRQyLzbriU5pj/k38mnQjbS9fHdACjJPJbdtrLI4uRwhDSe6hBjrWELaUA9gYLCAlD9T4qy0c
ShZEICWyYatVuVdjukwPyOcDtLnaKRHHJdZ8D+uVabNVHurcSTOb6zc/AhWhJqO9ph7RCasfGJX+
ihwd0KO5xBGURVBJbp8P9SP+o2LxVVgSNNmclm3szepeTCgj8Ja/qXLMIkJH/rxtwsFGYwn7/5Z+
Zs/t3/g3z57y3Z6JReiutCk897dBuPN5nYzTdDVOWljSptgC4BIxcvRrp+U+P0mhSorroX/KjUPl
NM/Gd+UQ2OUtHhJ24BjTr3Obpkt6Sz8peoWjvJHufc6u7RnrdE5yf3pLrvrj7sHKwvgP4AaGGx9X
etdz8zjKt4wwQNI5XOtal1jquWoeiJJr5sHCVTG8Dk5mBxzzIFx10EIm+3/pwnRAS+lsA+7s32lL
sqI9wIyGhYfXVkXaGZ7jOyVYSUiKOcwijGd7cNETdcWjoR8GJPKfaOlKZHxYikhIRADuH4fON7WT
Zr4keB3hgI04BKmuTeS8oBwMSE8FwFGlugkPRg77GLXxcdM/B+Urms480zlDBmDZHsHuofRv/8pP
ujsK10hlAByF5bgdiskVZDrHgwixXbMF6OOjuyD2Ip4Sxh1uzliFIu3hLajuYNidelTYeFjosGxJ
OkWIs3ARpOml2al32cVMo0KGY+JsYA+cJh8scSCflDSqMC+MYwr99R8JPcRzS10AGUXcCa4zm8aD
grgkJsj6maLF5r0Q8AbbfchUDsjoVIsnsf8gfgaTMlWBzu4JeEpuD6vuYcFGFiRUP1AxnMGBenZj
MxhqIAA/kVO8ATlFMDyp2RyRZDlMDgjKfvjvty1xvLaYQ9ZAj/3QcPbujTKpATid72dVz81a3+ob
rKGX+mmBrCfY2nJaYo6h62L6TQLK+qD8iCsr3cPK41nSazzon6iSuh+GEhI/VOMQ/+veo3OCYSLm
e5AoGZxMDGN8c7WZ+nLo8YhOUTbBYERyz0MK1Qz3DYDy5mmzfownrH04kQcSQzhwCf+icQDW/ot8
njdmUv2DGZb/Dd+cybRHKD8taBzDQ3ubOfueS7occOsDP6Yewv5fKuN/9ICGoZUDVT9hA9MIgcEB
ilSBUZnbl5sjQrHzwM3R+e0lf8oep7Dzq8fpcXimbwdb4DPr0SmBkn0wU5vAuGABH933rmK/jB8r
GhZrl7//z/CDy8H+GNgTS/Hsn/KJ1azyabwIr+ovDVjzXf9p32y33jkiyR8CfBHjw/wpAU1bp45W
V7TNjWfogUMXm483uulRA0nG3OvMCkDB+oIeCg8Qogx6KFZAZl7yTPzHpf5pfyiV63t6N1xIwDAK
WU704fT6P/sW2HtaUN+NACnpfXmNP7ZX8TgcmiCuz8YfEcMQgBS7wI/oV3qFHQz1Gb76Zuf34VX/
Yc/E2UQdhoZKJ5xBmL5uNx2gj4fsTqsTu+mZKXYzQFQu8gf9XvEN4KH/Dp4EtolNpQTm5/ChpS/8
oj8O38kzI9PeByL48TTVs2rKEttMwodhFRxWKobu9gjUl4fxRWqOexl9lv+00HyV/+uS8Gqr2afo
DJVHalYGz57Ue0jDLDWsh5nX+N/T/f84JlR6GEyoOIIsJdWHrvGBTLpQCYuP7hH7FAC16ldLXLom
jFRotKkfM6JuJjxQzuYIcj0xLNEjjBeGpZQ+jiYRORiC4G+uRM+RgDSIa8PFBG1hJfLCJMdIR6NP
nebN8k60/pkZgLei00zhykr45nRUJjR/B3qxL42V3QSv8qAS4itcre5YPdIxra+81wQdGKAcvhkM
A4fyiT8QVywkdnshZ1DhXMa3MSU17yHqMFw5iP9aCKFsp/Dl2vAfO4Aadnjoi/4ODSBB8EZEdgge
Bqf64N2L8FWbh+F3vagvY/8yg8fu4o29H9yfMtk2WttSPdbEFNfxRfzbW1oQFahWYF8oUgC9wAmj
EB4Td3DSwubc36BSQTh9kP/oN1OadbrL5shSidLEkBNx2vLBtP8NPN/FdXxprhv4RXfIT/Gpehzu
mG1BSsVEBxIwtoH6Q8TkY7nNXUT3351XvKG3t4K0IWvHMzZctwd7K51EOdIHq9D944fmsWCR9KAc
c48dqOWYr9IdUDv7iV6Zxh+3u/oCV1LgnvszvrlIq36gZM5//FYRH/rYb+JwjH3uxYQWF62LGcKh
anNXi46UoZ5BTvVVSJno8ngnoP0Y8GM/+0zjnb13H9xq3eO8HAvcoZEghNN989dz6ZHk+ar+axCP
wP5DtJ77cXVs2K5CBX7nC5hXce6yb6CaIMN8MCWX41EHVnIKf43PHF2Vr/1QQDUkEe+g9ZRZ8CtK
K6c6Jxy/aeGn/9Rfwk/8tDnjq3Dl5pBwJ/OnMHssL1TA6i7/m1/Hrw6nH1QvfGj/ZLgIQMz7x77v
54OVjAKIILyNu4yshT3VL8gYoyaxfazzvPVSfOivTDEyfqeiM/xy5TOFQXR4NL8wzeR24KMwX7sG
PRjBXPuNu88CiFnKgxmsX93j5Dcf60Ylb19ALzOwfMTtXAZ8g536Rztn+5pS4xn1su99Pfyr457z
1wPBcCVYfHYukzdGYsRkca7ulQUnFKAb5FC4LYPKUMyBO9AOvoEWc+uCCI83TgxYpiTSScxMCHA+
xNfqbr2nT/+tPwDDaQkhhUM4D6QfAshjHrzI7qh339odAowOwIdx6IwPOHZAx/atRc730CtewqH6
hnwPPZ4O+js5/KqQEI5ZNPigdtj7IE63C6pMQ6E32NXhOaNJZmMNtGdegjcSyYaHqd1MNspLAaEf
W0QSyMoHDDj4R0g4Zb51f/rlh8/pOROK32yxnPYWQemDqPwa49IwHADlPtiwz/vvTXRRP5tMUiZP
a74gZtmLHa0n9EyuxnhpProPztLxBQSn/APlzfoTdZ0dI5ng6WS3w7EGg0CVZuwO8e10BzH7Zosm
mqGJ7zBOFlwyMoILX11wa7Rz8Bho6F8qLu2vM9k1GqTVgICucgkzI9TSU6kH0GHwPNbRxWc2vVTJ
1lk85SXKxRNUjH67FlwR2nyBYEGXApZsJ3iZiuUZg9ekx7i2S4AgFTo99/tJXCB4uBiEimnAS9lr
/ZOFbSH2YL039QRQByPI6m7C7uraaehIwXlU0pdoO+c5Hu4HHVCjfzKxSyp4CxjIsC98gMFeoirM
Hb5Cp5fihKCwPD9Ogy1B9ocsUt3qzZUX5m6kT0eGaZ1l53Q0v7i55hRsx26Jns09TScI2C+Ml1l0
yTke6BTQ3HQYfJwk6TiW3MZ8yGTBHGii4hb/IJCv/aHtcHSnTBg4MThW7Mp0LwRPDn7Et33a7mAi
VOyWgX47MqZwBm/QK+byS0H6ODHkZAcavc/2qY9vm8LNsHsDH1oRTw8nLt74PCp3h+YHu8JhAZOL
2WZxR3PNQUcSoJi9gnhwqePdOfq4tyBjZKcIAItVI68OGVSS02+ljdUcjU1U/TZeT5LVuWz6JP2j
1z0ooke5WNxqIC9tRqkEJJvzX9YMpzr/NVBNlvhUwNEh38w6T1J3TaI56Kpzksd/m5VedBL/iOwN
OvYFZosUnb+OCJo4iilXz9M62XLJFk3dXrsMxxn+w2UyrQxklX+jgZ8GIgk+JFN7VhsB/WJxKjdX
5FLN9v5/p+BQS2dAa/2qhDv/Zus5zBAVWeplLxtResjHzy41aYKzlx4HQEx/HZLSYvQ9DT4ro4XB
v+iJunHcWROMhbukU4K0424qq2+PX8VOPanF05r8SEhhJ9oLg8c5ZrenkFhNlPuq5ITc0+j2gAop
BVvQzhbHfbu0O6dD9I0VHFiTKEjW9G+qpw4bk1GkwAWtKD9ajFeFat37UkXdplwak0LFMK/L/Svb
0Ykg1HGAEpEPKUoG1DvYBSj1+phAlGWW60CestSetwzjSIxXMqBoNOqxIh0mgYGw6+n2za6YnKYB
4sv1YC76W1dYTpeCPrTVAmyouDqTVEQOZRuRG1z8JFMW+UOOQAgtaMTkIQqy0/QYzia8/mAlG5xR
do66S1vmtxHSOSY+yB2vgo4/19z30d0S80Bf8kdlrZqjZDkSXeNXDAcU7DUANmXASQglM5LFWVSJ
Sh+vpM03o12bgi93+B/o3e6+3aD5b4vhvmJ1nqXj41qHcACdasUaTSqua4Z6lKyeVYV8BnzbSU+6
LLq1onPfIA58kIW/Tv1KEy+JIFKdB86BUXkbiNkjo1l8irGC4NRB1IVrkMYdS4qDfAJfaIsnIzqZ
08cmfkvZvZCe53NjBlH9BRtuhC2XCad+fc+pNEX9p6qQ249WF/bkUT2qKFAlnyLHeExXwoiHcQe7
ZISzAHV4NlfeVEJI92GArDC/URYCsKCrOPXTWU8fU3oUjhfFy3cbAxvgGdGCnHoRUCsIK9g0LOqL
KXq0gEyuRJwaDLwFXRU4E6D0xobZTwY8VMJ4vbfCa8eatWfQ8PuS3DFXhNsseiuIkXjuTF/Hjnw+
jjB/5EAHTV6t51R4TEx8PCdqMrxpLLXrxwGEPUJFRkWEzIU93obkcSRi3pQiKBsIl4AoodOwITnW
xY+83JXypuyruwYtse5u+rVECNyycCWy0yaRkzThkIX6TH3S/LL6FkggMW+JEaxcBoO5iJBgNr/9
DA0GONAto1etAx5NGNPPvfSO8/FyyAQ37thxPVeWj+02meNZ7FrrZaeVL3aKhnGFDsdiyWnEU5zg
amhcN3hDfDzWzRKfpjycy4xeeGCDL8wXo0oAPGUENfk1lfr1qMnCR9Fpnglq5ywWqzKviKkJBB76
unLPBo/mVhSvVckQNPiKGtYlEW8PCSryxKbZzWuXRzOGjeht9+FREcMF16LCJqecSUlcb/jEyk04
qXDmkQ76iohE8JCMHue8STPJvLuEfJ/lmD7xR2sIsu5edHcg2Xxg4wMP5a6XwWZ5s+KKG+lRT/Ls
a8NpQkEun9jZSrW/YUKHlUN/bJ8keksJi7KncfNGm4BnaTikJakt1z6/4Y40Kc8jA7zRMsDQ7+u9
8UI8JqHkI7u0JcPEyRoDOk4NWGnjOVbqwWc9CMG7yK+02yY/nF1+5yrcduNJScJScRX56EyWm+b+
FLMqgjgW5PpJIWs6PmvNXc2fde3d7EO6CI520mNbbjx5O495MFlXMeB2RHchA2XgepR+CUpIEKM2
upEcNMK5LrCp9gSidXqnsfw1urSFV8vcJJ4JrtA5xepIZKSabjefsjQspKNZeprh9hnZI04sMSBA
/6WpasGXRDP9Wd6RDPFsivJLjppMCXjc5vaSWF5LdBUnAa0Opkpy2GEuLN177M2lm5GGleElkNYd
sJJYYZKMdNYh+UhfA6t31KX4kpvrkwATY3ieuOtZXEJIMo+o247ZyH3jV/WHYfixfC+JQujJZDwQ
E11Luj+0Ny0K5BXL51tSs/89dJ3wVknWa31bTVuBAYcNpmKLBFZhzcecDYwI/XDzTR1rOi/Ng8a6
Qs6fT6P53EhhPTpWxfLAi/d9xHW3acvWJ1ld7+Ka4oIpSTAq8bkwv6NYu5UELE+uhTkZi3PWEWBE
x1Zh4eNDNsgXb0EnOiHTXDwqOfzPvmA1d184LiyIMGzzHJ2iiPIbPLrwYBhsQtCLvgU9ijDXnkiD
AqfSD2Uk/x3nDvMfEaVyHzYR2OEZwq0gg19GQZz5Epnk0DwhzgVcPL5O/bcxauA+MiaOor7+sYim
dHVYV3mWbMcK6JsGtIHCuAKNP4D1pYaj68/T+ExR3zqXSmvoAXSDnVs1e8YaDvo51t9E4xEq8Iwm
QvO3xuPXhT0GozMByFv0wmJvw9fC9IzOt9rztLxZ+Wf/Km7XSTinSiCJl8x4SstAFC6Zbneik2B+
q1+E6SK1gYYuhQYQq3BGz5/0pNqGw8OeDk6WuHuNQQrTXlZWEvUp0k+VELTtayx6VvpSxxQfbKVm
i7xp7ITw7IvPQ/Yi0O1vy3O1PKfN74LstJZa+6xWf80QVHtXHCeHbDmt4lkxfVF4LCHNokwlRYDA
hhOBjqt1mXobnlIzuERqJvAFZeU8Jo6q+JCXEifCXly5tjN2LG3L4CmJ26MhjmctU25tIBnnFE8q
YsPoo8v5SrBOpSLdgNDvDf0zpZuFq1VCZl/+yJy1/jshwMs4oEFrtuKsVP5AwaIuQgar7VbyogAZ
+aHW8ZvhXzoIKFYQibTwu/RoEGzFNr9lRUyKCbsI7JSfK+FDGqCbedx+q0LLcitXLGhDwXKziTwt
lzhJCasTM3orxbPEqjoPZgSyTGCj9k7Qdb35xvRmAfRZLUtTu97OahbUsickp+hPl1YvMYWziQNm
9tSsJzE58zFGLGatZ0EOlflNWCF5uK+qGNCLbL3Nvbh1N0n71VhE+GaBnWmYW4hqXGqyYT4RvCmm
8N5DikyjgqbCT0Fm6/SVK2PBUOGRaWwg+h0Ha0A8skXIgmZngw3iS1GV/zuL+N7bGFCaITvlq0ca
a9uCf9H9vbCM6403KYKQY0sp5wWWZS4AR8RWkqKZ8UKq8lMzfJPBv0HB8ABlhzmWOZhRz4j5iyj7
/DX5KF7q7KqVlI2+r+ElRDkp0s3hE0isZ7DbXJghCnt2+ITwRPHhz206vjuCAog2CXtz5vpRcRQo
KKgyWc31txmPhDKs+68McBMPehC53cheY/totxahbHgkvuMVbGTXLrsa4nepP5psyPBtY7FGOj27
iae2io+68NvoAKOtG2Wv60yWCdyENNhOkYx4mwerKu4LzcV8XsaLYHxq6DKNKwoecP8e+VIuXycd
Jye/VG8zGjVzX6PETzMeILEbs96r7xYflODr2S2bvBbt0Bu58PAd3nus1QZCZ1mgi1rhNvF2qxJM
VycEF9okfAy+GdRsmZSAffAKkUoTXqTxbbx1QLJgzVtxzca3faDJBIA6+AbyacTb/2+Nn4vGW8Bf
lu2XdqmKHERzNHOVTiLpHX2JVITKbuPypKmh2ZxiNeBC1Ok7E/1aoC08g4syM+3jWqPhd+Rg4Mni
np39FIFadax4YZV30Y7JbeSiqQj8XU4OERdoiixnxniwDL8zvIXaYhoMqnvg3WXVWcjhYsz2YbGu
7HyUa2Y9VAv5QE+T8pRab9Psyq2DBDfiUlBbP7Is1KTQAGlTQh0VkV3FKVsQstL1QMeFplC+9Oop
2fDCrNlcK28tFjOsPmC2sRiGU8MpF5m0qe9wX/tD2YVa78bwzNkVPm3xq5A5Skeb64zWq5bet9rW
5UszvvaRV6iuOvrQHabWZfiRJkdMAr2BKeyxV0dpCA4aK+6A3AXM9qv5ABnpnklZJ3U2R20APfCV
dYL2zd6+1o8swaf7+N9Db0A3GtwMtgtLF6qlkWEIqHsF8LvE/EQbqOI0E32PFgahUqCmOLGOkIhG
Mf+rg0k+gEMwM6/mI1MIsMjKthOn5UcQZKgiXI4KJQM4H/z4Dt+nHdogDGHi4VTPyTnRHkFotP6D
QjMRtWu6wvw8Ar+x95zl6KuM508zxvgSXLZXP2qo6gmpYKpx2vlmGJLq3Juj5GcFLMGnUf6w1KcN
FBfngHl60coPZWEz/I8vcScAUtLWAIrM9cWUbgUOUuyHpdvC1sAC0x6jCslAci7Wt8LyeW5gEsr1
qaEIVRhICcqrhfcyLdngwHjYGx8R80EcKsCzMI5mMcru2jwIqDjkIIYsD/Z4VZOA+ABNOxf4qdKV
9ie0dfl8gxU1L4FJgGD5Xi4+MwaQViUe68SbDVvWw2p6rfbNAJKuOezmUJUviXEfrEfFcIhM1H+J
/aDddgX46dG9Xm4Y1H5nu8FRY08jI9HudxGzskYOooKGn6yMmS1QRB+3lmh0y77BFe6FJGEr9ZG5
V1qQARw07jgh9f0uNIKHvZyEdMgQTLMs6eqrqr8ryp+uM1h+JZhNCPganAGltBXV1EtfMlkcByip
lt2p3mLeKHii8iw2L7oRQtRFq1rmfKRP9Upgtp00QZLdBRH7GA8ms07ntARi5E2JA0t/Y2zEPx64
AGBP52x1uH6l6E9RoGb+srzRaK5DyGtgHpQW2ovzKjPjXBgLRCmYNz+Nz3MJRmOTxmlB+q1iF+0M
iiOez6OsMGJcs9kfKL2ido6sY48HXXUENSX6pl5NDN9xZZ2JDoPIJLdwKk/yGFq9x463H8NkP4tt
dtm6BI/PKYkg6byu83rmYdo1YBiFoTZQ5ZvZPE5kakyE7OxgdBK5Wnc2h2+zBZ7tN19ZEuiOfrGc
gLIeu/Y8Svupa95q+d7zrfrAMNxFuGXsZA2TTZaWXjZ2Qkp761mozqXXt85ovGnzJbVOVNMR7Z7w
kk7h2F5oPBj01Ogi5ghmwwlny/SQ0ciReiF5zjIGpWD3xA7PpyKCX+2i66yBVbpk8ydAZZp4wJhc
337yynwdZJa4UpEGnyIuoAqLVuZnyAXiZZneBbzDNnbCUBPW1pnM374N2cxA0ZVw61pDxcBwi/SN
UwkpOnpttGvMUVg/wWOYZcdqbDgw63QrF5ffxNljQ2Jg/7zMlG1KipXfLfU6xs8pNLXkF6bqPJ2X
8n2aWRUwphMPCp/H6Nw19XTN2eepzhusK7gh5IGpuWUR7R21ma1mJW9HQ32qx68ZeYBiT4JrypiI
e1t6mdVP3biJlb9Ipyr28DVcGaJ1ajEzoQ09Lv1rl9UVLYbXfPiWvyLZHTBeH8Ny+FkLTxKurIRg
A9TzzhMyTGceroVCQxPokadbLHfrF/Kn4Ck64LZKxLCBa6e7qJC0qBxuX3ha7Pb/IRxZYmvwcZiC
hLCDRblVLzQ4Q3qS4w9DPSKEwerwkndvCW2G9qjo4c4lyGrIzRApedbE3WlmeMyNLURoIW142cB4
1y8JogfjbMVhl5y2/jz1tybjsSwfBpaIWvpEO8j4juZC5OhLPnLkwdEEtJz8Taz+wDtk5bQWbtZe
Y1I9hm9NI1c63idLGrIicjfhqK9utv6O84eW3yUu0g6PCCcmla24rXGgQQsC7K/CVTxZJVj5Yxx5
y3KtIrI2jlXntOxVJVLJgOiPnX6e2mCnfzUua8Q8Pet4KVGYt/Vts1603k7wCrMrnp3y35C+yPmz
AW04mj+xTqjm0042BGePwlhsQnk3clHxzun1h2Nheh0sGVhCgp3iWARNSeUvAx65ZWvfeiE/j6b4
uMHRVoJIsA3xMuYcUFwtnH85L5Zdq5ATDM6iLnMhqvNHitsOJxBcp3l8c4FqE+hFwDaxTs51ZY9w
E7D/AiH6j4OJejviW7UtvVMLpd0bl4uU/5PYpw3WKU3gH6YnzfrQa/YnaW4nwNkGaxurkL04ejXy
myG91MLOaaq2z2yoKTwRawCNicKAfxHKuqcMv5VxM4drkjvycqz0PWKOJXX0H361hkb7bEB2K9m1
KcW/aGaBmYZJehXjQJ8/FhJkxOes9fZEvu03xcsPcxJEaHghiyEEexqX+Q/khO2lQt+LTlM/NWGL
A+omIe/H0mj+DxDxSvI9Z1b9oj+OLzI2ZUfVICrKQyqsY2skmytmg72Isyx2P6kkM1Gx5i7QgIA0
l/NTxpwk6V8x/MI+DVjij7k7dPS3p7EOO4kNJBuAxACtB9GFWJ1CiMu50jixn43mbKDuHKDYVJDA
JJtd2aFRn7MVtXdgIcNCnNZf2+EyACaVnGm+Zbh1aWvcirgZWYf5CfQvXc6xFSI76GcbemNZ+CxI
+t4pSTBZ7S1iFDyKe2CaeNNabnFMkxus/Dj8FXTr3zWUsQhTupqDJyq/6QUr80nvfhMWbgxlgBTb
5KY0c2VYEPXU/UX9K/2tMUIlegcdStSwaa51fRqG4CygdKd1curU77uwqMIWZ7rey0fsmRGtGO9N
1wX1us+C8XDvLdAe6JAYeGoD+tdrVHi9RRrAeyI+Q4CVhBczRnYSanDCW3LyLurki5lbqL6onBAd
FMJ1yF/06GLg9DaGQFRrfDdMb1Mg5Z5WsnFlT1+QHd3XPpC289x6qCy5o2lg0cTRBlk1e/OwwW5H
Y8A9t1sgWfAmPTPxNFwn9bdR2dckwG8Dz06C+hvxMx5IKM8gogWp+azK3pKimvXWOmjfpuip582a
1skaPYIvTKCdFUfi22RQU7zYg4DQDSwSjoPpRaLXmjCIwUseJcSy3XZRMWyIAP5/JvqCdAx1KIib
M60kpbl57LCdAtQHz+RBgRkKTa5NfLim4C+t5G+75aAbRZeayaUgy86GOQxCsM2vs3ppjRD9Y1X5
huJL6ZWvwLBn+yTpbgaJi9s0/5oiGv7zaB0E9sQwhfx4RVLt0cx0MejnDv0uMx1OUEN7zryMoVoO
OCTyFhkdUB12UE5fc684Q3mDTlpPdr64ehWK2QmxSVKd+88IPL53GdhZSUarn9bH2XRG8bvPSLYK
JSOMTSdNHLDiDpN9DvzRTdmqLsdhJj3ZhxyrxCcWgAZMCFabqEh9xfDWzSvkMFmdrgdcdMvOEbE5
Ay+IkFw623qa1ZsIijlBxFuQv5wU4bzssIMbkRy3f15exZiGOxHZiw9a7Qx7GLldLbeqwrMDhPqm
sr7h8rWb4mdHQftE0MX6gSicMXotP9m482ghVrMSl64ss2jamBE5iVmbXlsiis3brH9amUug4zxe
SLDBkxlrxkGszlVFbC7PtDiG7J/GYt/VrkVQbc42uvCu2CmtgTkcm+1J6E4K1sP6eJYqT1pCFdLu
iIrlAY0dcZ+2MbqwveLtyjkSN78KE047v0zJly7fovaVdMdFo04EU3yiVUp1RxrfIa21zUXWHEjX
SXzi0wHgSVLu+bAh0ApXpxJA9jqvLynHPcbSCjRUJy1sSCERSi9ejvDgsBllP5rp5157yxovnT9M
fLgjYgkqT0wZ0U5SF4o4yK2f+fIstA6jAfOFhrNBwhRws/Zd5xXhnkL9R2KH22p7rFMmZU9oPDV5
bur3ufvCzKNhFh4cJ1Jv5uKD/bOR4S4GK5W2k5aHzmayOLAb+Bmim49w9MZ7BbAxVThmyo+jCZXS
0KCvJguhEKkcf8XdPHnNfM+zCH3ByrRAduZUmecUo8rNprxkm8NIxSSlr4fyn6zkL0p+tTTfWeSn
nNqMTUrqCtM+QBe/4+ux+8m5/ISqYMhshON4UdTLEWfoSOHUzKiYLVhHmcs8MrP0ok5ot2oDMtBa
Sf8K04dNQmROm51nC1DGgaNjqQco82BVcBRNlK8gsytQpl2vRwVT/vhYW5ehPQ81R8UxEs8zmYjb
M70fDJYJrkp86uILTkICd5bugIpq8aUaPb7/mvjw4EdQ2dmZFQeOhD44reJyM0HKYbzIC08dwjl6
HptLZ7kDwDr80VcEXKnioOhIrXDVLplFi/EkTzB4XXIK0FTD15znExznXA4b7cQ+15tWVBCXTYZC
kT4u2V3MiCf5h2TSlPcf3BDkyusWUOL+FPrvqtznDcorMK2vtOduYevjwgpSTGqry4M24Vr5xXoY
7UCVHI8LOmr8cIjLJdexcTOECy8KtJ1EGINsPhQZo1XQKr6p8uyTHQD4BLNfEyGTwn1QSpOedK5D
yfxBVcGWXwE2WDboCKG4sql6XzoKPGi65VjwLwUQlCNirYoYgEz7V4+hCjlB+5PwKzSWE+YuLSk/
bHbJkdh97FFmYtF/GNWzqFxzntzuZIzncjsWy0E0gqpgEOeZIEe6/gVyNvqDugIUuPBRiuKO6o3O
jemT3YZlwP1g6Rvom8c15/BtlBAABS6f1d8iiPMMe7gqI9ilw86OsHZxNCcxoQYPRudkOkbqssEW
VXRLIbcbkJyqOnXH1QyE/pjzVECsAP0jmSDmLwT0j4BDCm+PpcMDMxBkvL3DgL5h6bB1HVHdeSw7
S5ggkL3Iqf4We03MmbgZNgsQffkZTWcwvlUzCiuVSZHYLoPBTuHuytqb2lsfxdjS/UDbFcnStgFh
+tTfRs+Y3Vu6YfnEgQviNtBdu2D6EqRWzuIQqleGNAed4M4esqMLPKP531RZkBVjGR4eqNSGqXWp
f20Ly7obLRTQYyY4EwsnIVAJmEXjg+3r+j5kVMJg0x8LkCtSILa29RuCsJiU6QxtyXQQUujYGYDE
7kjgQ/cLay3/ikvWUYwPvFYsU/0OEEYRfkYSDTAvhTj6C462oCVu0EHrgcggh9f6zhvU+vM6fuvS
WW3gIUK/r2t7wcZ1O3bZAc9iOYanMvoIdlCqoeXExciBCQjXc4mfigIeAaiIR/ukyudhIXc8dorl
ES2LAGG2uI3SO7TS5RtVDyavaBaJPyiYlWPLk7qfkaAgkIHVQ42uV4RdXJfsusu4UlBsvBdcoDzo
kmz3bEN+5XpAkLDeYyLBZbeVzor4KETQ025p4WFklW7kBQPjMn/Ch0TtPsDoJUMzTCWvhOQJuw9i
/Y9eHLUWa45jaR3N6pjI0AzPChU239fZrLfQzer/IPwIZI0TadnYG0Iq6USUjB5U0sm6z3hhK5hl
8/SrGx5fpCR6TRkaMusFHHxPLB07mAOCly1ss2lILg3G8ooM6HNW6iszloTVDT7BtK6/zLpEHz38
H0fn1esolkbRX4REDq82YAzO9o0v6KYimZz59b1oTWuk6VFV3bLhnC/svTaTsnLGKHJYRBKkHHjw
Zu0ADQeCr3/DLm1eIL/P6CRYo6jNRexcEb8CiyXGVuA5Ird/OvSEWYYZMIao46U1hted8jx286Ek
jw+GfRsgxSN1k2ED/r12T5nAOspEToWFTd4NyoErhs9b/mqvvPRa6Q3s6zO2oyzwSBcngHhDyReJ
O9YOaeGmyoWq1Ez+Kv1sKm7T7SmCscaVr22MaZANynacWGByFrLJBDtCzsC+XM5iB0z0dS6QAJwY
g8ZEEnao1vdJ7jTvAEqtiuJB/RfOCjQxFKlMQ8yHSQaweaCxQp/NIJD3X4kcZGHwC/klWBmYdWnN
PgFVzaLbrhcHLwTZZ+uEiypswwYLYxfrtUF10IBl5nZigJ0S7XfQkM1LF2u+m8SrYsuQbR1g8PuT
fEjgBkXK8GYd7Sraodeu1vMln23OZ6Y4sAppyxtkvxkWSkhb+xFDP8R2aWu8mX/clzqiCsyB8KJp
33RcxFvlCcgbuRwPPKm8fpoGve539P3AJno4mKj2ISWpt6R8Xpj9A1CwkaJmyxnnB1IOc9vQL8Xb
unVr1sI80DQvbPkho2BC2Co6+zVpy87wghoVSl62eHoeVHgrAb087Tbz6TWbKBhv5bRPl4OOpADO
huwqUHfRvwv4t8kxYJu1pxdYqHG5uxG/5Sz8drW8V+nwDMrlMxvNoXlQ7aXCWSbyyLL2zeKK1cma
CVN1DE43w9OlHZsadhSiaSNnZc2u6/YTRsiJAj7C44foXnRS7uXJTZLndYwkt1v9muGGshvFrdi6
8Qe3pymSiOsN0Ykhs2Pi89C5kygt9ihBClY1xV6M3W51FSLgOUN7RQq6MxhyIDFTXP7hXCqT45B/
2l3HPNmNGbmjX8MezrvMrlGwJ+q91F3KfcbgCY8xFb8xu1xLgrFDBxAyyMSEg4jpfan52cFJI7re
beX2rsiBkaFjJXKxYWePMlsOdbuiAgyBiO21zOU749mAXFxy5RKecEwYr0BbRAnYgO4JFsBxrcOt
idgobvml0H1sxgYU4MXMk+2a9NMMXMV9KXqxSMari1IRa3xRbCViaCobLWB5f87pSXQY1aNeNIk/
hAmQPHHo+cbgJlBUEocKknZop3Oggq5GK0GyOaFQmVd0fiSwG13/eIKWdvR7SfSu16+NesiJjutc
k5uOHYGBrdlj/m++6JP60zX1/pl8xhP5dwc4AezcRwAPAB5xes2utVw08if1AJoq4gzifFlrPNHM
sULlBsk1xjzMoCloUMro5D+jEcdKZsFdefS820wLs2OjnOxRwjElzCn2CwFGNS5OLEjQpkTtgjKS
qRMfWTvayIMzyVlHldDHNazdUOGzMOJyZe5lpYw6a+u3Lce/ldPVd/Nj9OWvtOf+Ykqx0yGAo2gg
J01wp4S/7XaGeSuiAd6gSOWOV/NdTXSGSNNlEySjq3upOswCkGXmciIFE+AmfT8ruyrHO3yru296
YErGeR15//BKMcpGxjQ+MXuizCeP4mSCyhz++C1VBK/VI1U53bcR5/zURU+is1B8i6LTJ10wxvNW
WmjY1CkrXCCWE4yx5w/leI5KDxUm34GEz0PxijsjqDRnmr3jduN9iPNVf+tGWGVgx02HRfBAaN5g
YH6x8mUwxxQJEEpvOkiYp73LeomvB4fR8MOYSaaJ7zcs0/Q/ljKxtmeN1tytALOo+lqe1oeSrHe8
XKurldzUzfAGHMbLPRpKN/pS7hNbRioO4rcwJQ9uph+pzuTEnQHqUBMywRKIgqCq29JYTpDLsAMs
toJluN3W3nSxRKS5G9TZbPcaF4hlIEY6MUlttJvxx9Khc87asuiLeRCi5TT2PU82ljBcPbhnAIkf
wS0E5bfgaXf+J7JcjB0LPzNWvFXR1/2mH+wh+Ix4/7AwsSpVmv3qu7pLH6ywp5dI2twBUjNL5B8i
OiTsrIAtUNsy/A1VdPWlgghQ7zIbuwVb6iVot/3nSC+8ae7UaUnQPfpXTG4/tZdSa3DSrgF19Prq
gNsUq3zm1qfiwgDjCf6BXdkhvGqRMzq6j8jDFU6hRH2yyXbJTvkEiYSwtvoGs4TWzaDc2BD2ecBa
4BY/802BmfGzGsOQJX8skksZwyQXqgb3bNbdMm4N+gtzFx7zVxXHAy4q1GEeoXCyE1Yu05Fj4fVM
XD7mj/g8vpj8IQG0KZIkrvKxALu0LR3rbPxYd5Q+yb94Z1wSl2VH+H/wHuF8sulSlGwWktI35avN
/Bw5BLNUemG6JYId3iGWHNs/ZCL07JPqoTSs3Mxrv5iB9P5yyVDpA6n6MGe7NbABbKV9P5ACJ+V7
3OFeghG9vvHcqa8dwhEvu6Zn0O8pbR9Z0RjpN9Ubgc3hnooHTEKOmGXaz19ImWy+wjf1gmDUchLH
ClD/oOzsnca2CpfZAZB5RFVY+tFLOPI/huJD7xd2fYQ6hPjVCJ6X7JWRd3gkaQeTw4bCpNGOilf9
suGN4ApVm+Eiv7i8AQ6lg5cdwwvHrVu5kaNegP9eEijFm/Ev/hFfcAhQSXz3f1iXsE+uXElMg1f8
NW7iyQ75hg6erfGjTDeMJA9NUO4kr92NR8Yv3+mZ7LY9ycjH8qXn39RH5QY30w3PJPNckn2yY4y1
G+483L/aTz1vWKo/rvV3KG41Xsn/U6S0y3Seb/k3QHfcboj4mRq8mw7yOJqPv/Dt6XXkIykf8Qtv
E58Mv7D0MCBq791FJQuVH1Y8JgFTkoNd7ZHv2X0gvwl74WA99FMfjPwnu89eeKLqpzFaEqgvdwx0
Z740r9pHt+wkuYSx+ckVkJ+r2P0pChacgGgsbulHfWr2R+HMuxheESZcpv8dSfWpPrUn3pKeXyzc
Wcwjrws/w5fw5VXULcw8a5kcZtfM4xuC7lL/Ya3gAVwoebnFNQfNQ0jbDDHF5dXQV3zZg9nJJG/T
dheP4NFAzTFP2mMhw7dvgpuVtuNX9EU7W87rxwTbljKX4LOS50Vy6UHNejcI9JxcOHnCtQaTQrNY
/PgmVyLWhfBViQ4cWGl+Rur0OaMIx0gOdqHExOsO7FoqUJ54j9hJYr0HH8C4j2qefxexuBgdfFLC
GyotdIZagGwqvxZ3RCpIutWLyTiJR6kEZDgT5fPKAAlD0dQ6U7PHvTGlDumFxkf0hqGCLeso+V18
Yy1sEAjAFU0qh3xAoYrD8MAdV4AKKjfu8o6VE8nGK+0+veti+TE0ImOjPWDbYKs35VdrRhlfRAtM
CmO1y+TKYaTI1JnYG3GDlIsU0Ox7UNTRzZqc2DwBF+dUYX1Q0rdW2oJaxg+QAdcgO/UGaNGzgixA
buQU+x7hxyb8hy8WpS3aoiO6WA9LoAe0xMPbHswn+VV8ff6Wt/GLu/Q4X/M3NgsErY3rXb95/mm4
tqPV5bNGqLHCY7YKLsMlUlcrj93h+RD97n3sblHQgvW6xY/4oN+KY4bQrhVKkAMM8szkUY5K7snS
eO/6/l3JSt2JE9aTSS3cq4gUr4TD9qO7g0DjfGseWYAyiiNtslmgc46Jimciz0SnuqAhDjpKvL3y
s/xahhPvqsN4WmUCawZ6+GALzukFzwYRXH2zOZ67H8pkRhWtT+LEGYcRLAvjO/c5Hl6F8Iy4LLWw
PWw63GyO+YEhdYdI7ja9S+SM4zdLGBlvrXP3Hn7Os4MNZMWeIK5b6GD3z0d1KDD546yd7f4bSc7n
/G869IzUN1hFqjOm/c0ikYZKEK7NdBqxWPzC/pcrlYS8qPIFpPd/UPPeaq97jw+1JkOCMYHJDB+E
bLFKlze8l1/B6iPe0l61X+Gx9fFB4M70yrt6gIW1n+vQxhJ5kv+GveSSXvQ9vhVH8Q1d90+kmhi4
eYxyfbknTESAH5IjPWLbmJeJ8UzClxxOcDUkCcyvqPpWQ+JB/PwZqhgCjo7hsNSz6BTWNSu1NiMB
9MXMhWOlt5IbJeIbU6pMeunqz9r8aEvyIDkBtqlEOrODFnXkhaHt4s+AqoLOe8cXyqin0LZT4yQk
pv4U1gazUDozjAWP4mvrTOOU1vix0WEjjAMp6hvxC0R0Fm1Kgo7/3HPOAnjH/mPaLLcz5IcxWW5b
1i48r2Iw4vHR1uxhoMqmwwBtIPkRemFxYLwIVlcSg4o6QgUvF6DXmFiVPdmJzXlcnXidO+G9ZshZ
loXlpVIAiAmGqsVVIrXWV4PPA4evothWJaPWoH0oYwUbFbLVUBr9StPeqILG8oIpauDhMLaUW+rM
DbkdJr/uLxjjCE/sMBb/iisLbXtVZZhPcVN8zwjOqOTmRR9PlG3gJPD6XDBfIiIC/E2609XIP9l+
NPNdVB6R+iiG3cRfe8EeJnrlOkKkvnZykmIdRjq4s3SsYekh0gOpwiWr3figcbOss4TqNcngUt7R
nVTRTsAXRE9kTfdpOTEWCstLuxxpsjSIKdp2SPmkdiXHJnlHAK55wNeLnxkAm+4q9DLqyPzNGv2h
cMmgQBo/ZKdudESdlmnTnhdgOOW2tdwZzcZy4ympbJrAgThRji/O/B+MNKFyqBDj0eqrhyw/CPEe
Y/eQeEgKmRgpxkFlntQfWX0KGEOZCmiF22KvrLk3nBCo5hob64Rb67d+K99iwslUOwptAAisafWW
Lec50mgMhz3Dvp7HQuC44NyQPVH2ZDB0vUode6YF0oEaaEdAYLji/CdR1lDqV52HTVDlRZVfIush
Wh8mldPsZwkKkQ3o3Q0T03j4UJQ3JT31mFGL8kCLygqX8t0SvAVXmnaa+8CajqF4kIjqWjf1wLLc
VvVe+nNEcM2IVf6KWhN01MxUD8isfmDeCsxRZQeo4f9gDgHzBTsbx/I+1y4ss/717b5uj4XqD8/9
U0EgviMzrn60JubDs6V8pPVF0IOp2E2Q7HKngB2YHTPMccShww5k8fcDDiDFpfeW4MXjEWTqbNz5
ZLMUDtphGa5cWvFvo9xZ+AKJlF+09JKY13pg7eBp2fc0PIyEoeSl704mJXD0S7aG0T9Ii2E7Tp+d
qR6M6yELRPb7xPZRudIQzcQ+H2r5JOSsJT2Fg/gU/SL6XJtlW41sk3kgYCxrOivCIakebXHOQI+0
NyJt1vhuZs8RkK//TZ3phT0ijyc20g1u96ryQzCCvMduNIEOC0BldWUwCZcaWgy5gnvmqQv6BRZ0
QIaY+pEWj6P1rTsyzjWO6jnHamf+tRG+3Fe5PApQgtC35Ts4uEYB92CXkawiHTSRGbQ9kmgDcspP
Cq+dEeG5rRbQ6msyWIqWyoWYnEN0agktydYTC58/xxhNGjVdua3dujrz9ZDYNxgBUtnOJEI+0BdX
XdzmZA5rGNrMFeAChLObY/wnXcTsmCanvnjtk73Zveiwz3hcS5+Pm6QdczqE+vX58hwcNDzmqcay
tMa0Addd4/6IV8jdkPGSMx2FD96acXjtii86hwbEGcypNW510x3ZnZ8AKtQ41qeAmPZ/WbUhz6jS
AdwgWiVliYcmq87Vl2nuAQeZ7+M+v0OWOc2cxJxY7/qxdKAFbmjuNpAaTmTIxfr/IGkGjb/zfXpp
6VRL2yDrYVvtJk5XuMmRO1C+0bjy7ioOFjaDoS6YttExMhDGToVWJkMKulkTnRZkV3N2zFu9dFVy
ZtqZQCxoHriMt+1jRkWEiITRKnd8MW5qT7MnvlnOXgrDG8I5X6FzpfBF8wt0F+C6fBGFmCGhNab2
Miq/z6NeC4IjlQA1FfHUcRoTp9c6DAWeWBWU29S8L9W1R6Mq0E3SqRNhCOQIZcjiFcwQtJ9EvmL3
qem4Noz+GAw19LJIhDHnEVsNjXrLuhIxD5Ujw6cViBBvh/eGaCR5K4eUhbyWTKHGVY9Oqct4+Ik4
VHVzFZcS+hsH7FaeHPP6ZFk7NNtMH6m7BYJ+ecnhee6gjqolzDJfhQ3DkLzZYcRj+Zp7iCLmfxAH
ETYgWTCkizRjVVo9e+bXyhs4L/RlyBNdkHsqFbzPxRrIGlR1twRVFK6WAUYONmVfymgPlRsVI1hu
T1pRsRqFcB4BPPDDqyJj/6SiaX7mwWawLXjMHkLVZWGFnJb/5u9B9UzN3n7pua36bBhPxn1456/O
yqsAkEmQLhpnVLYH41f5QDYGMHZDRPeobqWX+Jrd06OyJ28WdTbHO30UjS5W2A0u9GK8ihWCojOn
e2sQl3Oi2W6mXQzmAXwLbJnLKDnsLFQUpGFQI8W2bOmi/G9up/2qmE8iL99E7wkRYWqgm5sQQRG9
EZOXT/RH4355kb+zu8xbtKvPhGIKnHCkpq5hoOo3t+BxOpWX5034x2NW7zPaeax6PBadxwvP77Ag
SJtcq0SXtCVv2JJdUpiNkmkUXEh7iu7zW1agr9/2XEhvFORcIF7GeutWvmlAoxnMlj5/23WPB9Nu
YJm4eu6NEUXdn0IqN90pP1y5XuOejCQThmG4ZSCr/l/eI9LkphTSgD9E+GhGB9V54QP3pynqNvf0
k7ZA2ANqVr+7vzWF+BP3ooOV8c4lr7wO1+mLyn4mIPQf2Z83oKeSafM6l/iEQQwxA+DPYq6EgsRt
u0CI4AMBU3UKbMzAHjN7HFx+9OKT3//a/RFOxCHE3zJ5C8ESEbSA6rXeJ4tH+zka7NQPM5tqKo8U
LzWzFP6rei9+tLt4LX6oMRm9re3tP7yCDL2pVFpf28e7lk3f+jvH4z7uV1xB+sJHNWI+gK5n2cIv
LxhCIIks2y1KWQ4SClh05vTvtEHrwwUkAs4BWqnQNgzAjEyL+XY8vQbi66SUM/wbmpjfPIgP4zV7
lX5SfOpXHmw07JqG6MGJDDAkG2tTPZiY6SCeQftQfyEDZAWy4YGH/5lWiBB/qS6pW/mBWEDTLLP9
tkEuk61MBPOaojwcMe5AE/quTZfCimqNaRWLAo5fEXsXR+tvzQiPu8YEkEtRA2/wYWKOpzndJW8a
KDjEome5Ykh/wlut9I7Ec0WQIj8MyqYf8bOJbryafIzmMXqVT8uF38XBh+XM++fpeYtvHYPC2a1s
4iGRcJNbRMYAvCxgj9ussaGc4Sp53gq/+LNQA2y0FzW2jZge/sTtWWkrLDPmRkTzCaiJbuWHUaaO
9m1duzkz1x5MymbXmERYbsLv9TkCrUkdin4E42uMPM1XurOUnqZpJ1zGexoANoK4Vr73govD3fhH
hGoDpvOPV5EHrRS205EzI58DTBLcDHF9wfZvyQTCegnoD6IjeWJ4bvsxmOI/yvXWY/2uJMhOndFw
M2Z7AqaJI0egWv3IK0tugy+PIYDyEzfXxa0iHC3ChcX3qokGN4w/mZu43hUqqxbsPdc+DBgJhJ3L
/komjo5QM3NXG0yUMV1DWXIRbllsGwtwolvCipHZW//ickfbB1dnY76VbBaRIHTP3bMsbBJ+CH2j
XV6IaWlwZCIJ2muAD5CbcPM+4WjBKA4EJjJEfGW/JCCRbUz4B4+wyhgk92bZG4zXBDA77xScrt7N
lH3e/0kthTPj0h2JKwML9JA/ayfx8Ih2/UGD/xMz8eNiUzfMpPViX4+vTUZ5sNVNN0L9qu47Yqk5
xqC4Dg5v+JMQKXAnH0wadJRZCY5cxDCHsPT5f/i9I+4tme7CkcEej/tGfWvjDz3c/kPeqWJBsVzK
z9B8lMvNDIMZVn66U1Eq9W6p+5Huzy3xdoGRBnV+VPVjVu6ZM/C1TzKf6b7stuHgPqN92GP725Dj
XUN2ewV8jJ5SSH1yrozCBoQAux2eLbRUhFKsSpgtiBJ0GdoBmBB2iVOISMqaN5XgggNlKoWolW2K
1/JjeVn+/zDYugBlm8GpCOsVNcFa4LaOIVQwu0bqwk5/jWPPBMo95MsHWTyklrM+o8DDkQ8BaByg
jWwX42T8EbBHs5GVvtF7aLdr6vL8ZimnsGo2dsEj/zxWNLXdeSQ5IAtCE/ekZ0BdQcRdOZGC2Myl
/0NdQvsMfQH58MQg6oplqamxGTIDsBG4y+jqKETAn+i2xWCg21DJMxL6xYHHcqA13CQMMKfytCQL
EljvuYtnP0b5OvkdqdW0eiAp1hhKW4V2ljmh4nWDZwnIf/bpcMT1KyU/JldOmLNLxnPs8PUxHjBL
Oy5dvLi1uuMh4YLhN2JVMw4sLDecD2O3I+iWfVQZOSbbB1pPaBPAYEqPWTcLp6XB8LVnlcH5CZeF
yrKXgewgMHrTBRusn7TsnssutFyjvMkonnhBoGgITJ7syXJ66MDZic4OzRd6LxVEOwR4IeA557MX
J2QUIGeupEbKaE/ToMJfUCI/Rwp3boQdUYYlFgHJpvAbkhchukkNHQm/My0uuBXaePwaezQ7pYpr
wldoRPuTQZeIMhxuJ5UVhP98x/ycFTsv4Fp/AMH+vx2j/tFZC8FJkGlTduxunxz0fGLpLhlcXvbm
SCkizX5b+XTWNL1PlDBZwOevM9aLY0z0Vw0yuX7M9XM1X8FSk3TempuxYnJw6IA4ll6r0SMdEvPx
HGB1HyIqm7WmcBJeMVrlpThUyaU0XW7cGgcWaDuBZ748yrPHxGyIWfb4HSCL4iUnaiMJUoQckb8Q
/dDZLUeI+cisRyrzqF7Lnv78rRY44QMRKmAIeaULZsMX9IswE42wJe1HLv3seWxwXLIkMADPXnJa
zwSw18qShqRr8yFaF67xWLPT56mYHwrYxiH9Vwvib8gr0EWoY3rGcZPI08AHwXvJ+My6jgAiZgxw
sjsW77J+VCOof+ZBm64iLISYy9wRRXtBpPiTYX53loTpp5n2V7lEummqpNDqTspb8vTQNLGqV5n3
M5EEsC95+v8zKWQE42gXs4vPFt2BinxjdqzImYuAjWgo+UJ6YPxCmTS7cxlgAnr2voJliDK4dVJm
ObrXAMtviX5AJIXdgfz3HU8X4iQ+frbPMvZkw0uZzOd8AtD1mFQfwOMssROTYI5ug77HtHEbZOU/
LCB9EVgZ4pMtYgmm7nEP0Vu+WyIBfg4xnULiyKB/MIIC+Imc8p+C+Q+yENtTdf214moPpOpx2LoZ
hftbkhtDo1awqWmDQrvoKrqUrYGP/8lRtVdMUhGY7zR0xaepPEbEfDRJYDL1lsojaV7dB9+x+jwa
AE+cEkZg6lSRR2HFFJovqkoZw+xYb0JkpXSxlQ9jzwImPtZvbEC97oXDIWed6wwvIg3mNDEz2VCD
s35AOTJO0KAXfGQlKs6pxcjXVWq3W5boU2kiv9gxLCQCkT8QsT5VU3gavfx8z9F2sbbkbFm2VOhM
S+uH7JrucFKD6WVCTsQZ9xJH9J7RvmdPRkYLDQnjMTn+aBO3/ea6sohFmQ+CjZTCekT58YlZE8qH
PeiXHCEQG8RP+B30EG/dp4pMe0PUbe8wAoOj+9OxUGBW/znBC/L5KSx9A3jKpfUAoVx5Mtw43irQ
HC4+QwCl4oD+0lVpR/gNVHIgGOJucJTvuM5MALar+YU7p+z8dXUgXGYeDgRraE/MxZaefo0PtrEN
3PMizjhAEpelc8eGLe2GvyUdQVr/30sQFsPH9jxRNVQJRkTb+nsWdgPeKvOUxu2YiYxIGV/C3rH4
YvjgiJTq/TVENYObVwhUb9SX5YyztlFPC+rnEPGF9acTw7XJ59pfFjXQhjKAV3BoI+EnTDv0Ha2j
SYYblsMvAtxqr+rJZ5Jar7+JwrFwllVyIF/64dXqj1QB+PKJVWJvawIEgUldsuBOzgvBBhhtBimo
IRsYqyyNLi9PcFdR0BEyT2SGL5NiA5am9LjLZA0Z5NeS/tYLErCdQSem3Rs12k7To8goWU8qx0m2
bU4zNby4k+WT0RCCfiHaiRQlfmaA5NSVEpkkJMgt7Dw4kF0dlgHfUP5iIdWvEfIfIoP+Cmw44y5q
gnizDmoQ4Km21e9RI4rSFyySIQT72F2Efq8wucg3Mz2usucvjHFBGvYFe42Y8pQpB/FQyFV3MNuR
oLJjyLalwGTFTfR9pjF4OmowvtARCLzRaxtB4beKQDGSrriBvWq6JC+PXm/44vwbll4d4c+/Pq2D
DLan3TXsURNvSHyOxhjKU+Ozch2ZMp9HcC245vi4pjU3gkEOWSs4CoEgeXJMXkjnd+VJrB4mY/zi
dbZ8qQlwNJSRh/20hlV8WP4axe3ZhMqCbSTHZFxnx830WET5AH2EQFp49JQF1DpOlZza5DHWd3N4
TWCxo5B6lgdmX3K+79TLCPlU0A/oNYTkp1ZJjGJyelAA2OLHEm/t8/EsvhOkcoxS95TWFQt0VDTW
te7eOlAe42UgOmHxq2arsb4MT1n4IjJkxRyBuf+nbJyxfzPl5JaZ41FqurdJgIHYRIyoaR5jvOQp
H/7vU6xim+EbkBOiIhQvJ91GkAJcXBxrAkTXbc96aLLzEHid5hBiPu3aO7cuaX+LdYvzrwkYBtZw
mreO7Dt+XEJqSFVZDqKK03Wf1564vLLjGaZjDPUJPU8eqGtgHUNaNnnGJrsn71RJcuzomsNJkrUI
P1bkPTQDRi7nNNXo7ABGL4UGMuseZfmrTlrWU7xXyzQCl88/hAQpbK2anmKBjtGeOOBpBdviLcpj
qsaw4UBQBKrDGO1Y2ZA5oNLSCCoKkYbFI89S/l6ZB1xwacXIkdN0cuf6XdRnNune85Xe6weV59xf
rMifds0p+S0FhC7OQDcFqzAwUNBoVNaILxrCT/wGNqWYqZsU8dxU/fbTvQYliRaWILSnYyFBwJMK
nL2NnNUiRUyCEcS5J2pkpnxYCN/XEDtjme0OhgzrchR0XLCSiycEiS9K4YJkJ0oAwUOURcaM/Eiz
N+yEFPhAufX8rCENZbPlLdNLrb6KlcBL7xmgj4ZbgcAhq1Zuqy8wbkZqhjqpe9VAsRSJvQD/5i2P
9FsSnsv6QTi3IflldngmRxOIBnnwTbkj6Mti28fVj5oXI7bAT8pcWdgZk1MthMjt5Yec7JLwJuT7
mgt8/FHbNeQd1zWd6/A7GdeE+lQjG2i5NdpnTf86+StfIdroh2yv//8RtLbFqFSB8UfT/VyzJ6rb
lB4z1mWH9jDlyJS8TP7HHEcDyBqCow8m7AW8gCyxnwdt3swQc/nBkh2Acp6qokcYSFwfUYqNU+mn
ebx08HCegYbgynn+MxUnQq5Kw58Jn8ABk7eUASkM6BzsPLtSipDUqWvimOgO+uQSdydCPKwm0JSz
WiI5UubH0Il3SRn1XZ3wjs0SiSrJ8qr3bAk73zLzcw1fmOIRHjczBNLe0CyjSWu8Ar7oR3q8Mvxh
7LQS8rITU5rlzrYqkbeGzqbTaS049UjW8PB5eX6uzLduhfHs+sZ/WiDuHDGxJQtiFkmQDIvoF3yu
1vkJK2LD5qaFkqEj3dwoV80f9/N9Rk323EWh2322v9EvrOMRzF3MQOOAkzHsGdqyVWAy8/kEYmF6
FvbdcifAsCINxGZHtYsAzSA50l8YelVMqxMWQMc6fQwDB+VXF/msVBPKV1b+37xqJLexbKHhxGpc
HBLF4yKUhmvCg9TT8W0mlILojS3A2tuiIl/sxEGEJIsKl6Fjwoyd2VJFGWYr5RFDVoH674dpKieQ
sQbyMGxz6ZZ0WA6/deNEGHyQT8LtwvBLprVySiefrSkOeKbvOXZKuBvd3YLEpe9kboMFld1Vx0Oj
S7ukW15nleiEEW6JTHZxhlU/0ioAJRb6q7EDOieb9Hf68tzM8si26gnd3GyKF6mmnJfEDvYaonvm
mAxzj9PisEJicFN+WMvWxAAx2ensafWhrGinyaDBfhGI1k5vPT73+d6hF7QITtrNz8NXVJ81XFVz
UOPieyJ0dQhvSRiEVxer2I3sSJEicechbeMWjDH0MRv5ULL3Z3ca5XunU+ms4Qu9avOW8WbojO4r
ep5jBzSIZ1ojVhxxL+6S6/Ldmg7ROvkxm66cMXi7ibsBV9myY1zWFwGNmqQGiQkggDGXn8mU5Vul
WvMVO/x3sD6gb6JyzHwTTYeJqYoxMo7vLUeNPyGMMTytvETywSSnW0RvzM57yy8jW6EoLsRHFgox
A/7SXpT4kbd+RiAVdJ/zlO+IcxRY2eicaTtJ3ldU2ssxNGGR+QPuDg1Fv1PKawIM57P2IiDz4nMu
wHLSUa6rOEHxFBSkBqNP2LmGmSIiVDHRKFi2pW0uXerFjesTu05gQ6A7032Ssdi/l7nb/xpI+XDq
DZTTtoTcNjx2MPjCk7KGi+/DKTBjgBkYQbacugZNaHoIWyrHoxj6ZDxqol9CvQAINRxrbpMCI8KJ
+CDi1GAhVYa/aBjk+eZsi5yB/oOsU/Enhi/Vwvz3K4PBIYMCV2ZZlLsFHnoWQzw86EIQnkheUwUV
kNjFZRuXXywkx0zyW0/hJuN55hmRFLfMtA+9o/EYErDYQ7iSaE3LjyQ82lNoJk4b81tOL3HNGnaD
PXxkejmTre5p8274lCBRknL+dEhWdPCPsx9mUcHtToEHqpKaCNKjMO86MhvR4iDzgFWUoA7dMm0l
Kgiqe2uB2ASXxJEnz0944j0vcn4xn5q0qyMWI+mAxXAQ2lMRicisDPBCywoNVaXox6rBz8YhzjWN
DkmXcU83fKRpNZbbvgn53iE8Lq34zyhnN31aCAUH/Z+SCYXfTCpKMdwqJeHXblOdOrl6g46JL6LV
MBJS8CTd3AK1bf+qcVjYoAG6zoZZcBO5g8jUBo3MKDRk5sPe19c1EjJeS8S5OscU8vMOewHSZv7G
soTXhDev1A8KtAX2Zjx7+oJXuxIdi1C+GSVEpfJ8weYva6ZHwiJ2xxHD5dLiLuhyIaP5lg5xvoyX
ZDYxyXWBNZCa/BT/TLKWIIElyY2qKSWxWdZeM+WSl59N98K6ycTs9igJQdDiY9H89PKrOrJvrI91
eDRmh9wP4j3JKIVBoumPTLkLFohsRtliYJDE0toSo0oO8+4m0BHJ1Yeo38bxXmJ7pPob+/1o3arq
lfdE1nk6d9lBjW6yxMBvNU70mHRwqqffaQJ2mFdsFny+e1W/6QULsvBLLdlT7mPlocKUaxWGmt5o
vlhaMC17Uqi6AnLpK2m6cg9kIlAZUkyGkAQsSGhCYhqMenxPq51Jjsq/KiXzfBtS1VnSQ2kPAw6s
4rcE4hfhbg4th/kzA4xtE2nI6WSfoxOh099EdFViRt9dZVn86hGTQKh+qRWrkTCHJG+Cb6TBHJnZ
5w00v57ONcrllsnfNz0vCVjwauTodxTgLc7K6hqlGU0Io9Azfnkapwj5qJMyC9W0LMIhIXpBECqT
JTHdpxwHxvJZ5tD1USOSYszUQ/+EoTk3nmxQRWeLpdnzeJ+IWSAY2Uoqpin6txZxCFVPJCmxRe6j
jM3/u7VeqFiW0yA+KgQUYvgvociXxl85deJ8r8RvY3oRrVeJFNeWrLL4whf8bG+CddEaXCKnqrlz
uhMkVsZ+C8gHfWNf9ytynR5Xr+k7fNPgQh2CBtlexLbO/BAofcDvyKOb1iZdg0ZImEUqXyKj4AgG
6C8dzzzl359VCPy5IowgYbVOsB41ILOcxPI/0s6suXHmzNJ/xfFdD9zIxJLARLsvxEUURUoktdcN
QlJJ2Pcdv34elt3TKpZCmumOcJRdlopJbInM9z3nOXcUrJuRBek+QszS7ysJElonpdGGxUWzqWh2
Kaah4UcFKIO5v8OKAb7oscfwyykMfUhJ/b6OzmPjKgxeA2/n8GIR+c9Sw8xxpRlL3s1h8DO0rgz0
tH3Or9+21Q8Scgv9RR7DXgx64RpQTVQQtvPSsX4fsVovM3TGmX5b0qJKmyeKGGVxa5VL2XMJpwaS
3iK2dplxp/PYhsE7VqrcSaszOvRhnj0EomlXlUM3MAjogmuAV7zxwbO0rV8PUFfr66fpvSnviwgp
EbNpgeXBkk8lbFgB7kh7xWlAg9MjKKK61OzbUVHpnwNss8E3BvpdKuzdUMXMrdv6qR+vuuJqKt7Y
FBk8A9ARqMzQ6A7S87Y/bwpeg8souu2723LqcEu8JxnpJNFlVl1KpIFu/eymVxmkAXPbsyioUlLf
1ZlHNxJLdUEiNJNptG2stQhv5S7ODoXRrFo+9xgZ300vgChduz2zxLPdXhtwaxQCh8dAPrtyFffr
rN60UPyqS8gKAUopehatuHT490k5kD3S0I4B1ZdMZ4V6ShETgeI0gdH3NCzuvDi8I4dx0MIbm0xZ
6zaND4PYivSmlpSen0PvLkZe1viPGb0+kGDNbcB1QJoy/ciufMSA0YrM7Okqvi0wHfcMaG5QHx2h
2ikGnupCrEV7x+PAeZNQlaHmjP4z/CjVHipjPYQ3qDqKgvjVWXZF68127jqIS6iN04LFA3XU5RHm
5B7S+IX1FoJdVi4NM2cU3yT5a+yFAajgZK2ynig0DbywwZNMq5eWM/cjQEdH7ILsZhLb1L9kI51C
fzPojSTHkhz9n9GTs4bn0asvNWvXsspiIh20G1FcJii3BxptCEzxORbbAM20XWzN8M7sWYScCWtt
EfWFpN5YJdmFE74QbGqmG+LYrSPT9mKYsd9J0nP5M+y3Sf2QWdcZ3niLPnh9qQPGnsD+PI4CNU0r
afe3HSgAD0oduRfGe4GsvQXOyCWSxkF78/0F3mr98swGARg5t4qL3fdrvwfNOSKa4T2aPaXRDxsk
dkxlmc7PJmKb3j2MxkFmS6u8tJC5WTvZYmSOzrXw2pE3VoatrlzW6dMwXjSsepr2znAekvbZ1pdx
CGX6jrdcWJcXgvSHwqNi1FWH1DnPk/5oyC1QgYpAnzmQM0tv4UpWPHrgELWB9iIcadFmVLfqDDyI
k4mbwHAPsQAJp2tcIZm5ay1EcdbpJarXJ1ENTGIZbjHZXPi4sFie4rkM9eaxsZe9f8nq3YCbm97E
4XNi7IfhWSabGHOYYt/cwzUFCZPKHTtFMf7IR5jJS+sH81aVv7YhTX6owhDLzI1eXDRqZ9tbrbIo
ou55l6CzCFZudRejcBJMO55+iKq7DmOBmdxWAcCzuZGsfHOTsBjf+DUNSsQQ2Zx7gQpgVcwqeUsX
MDdeTW0/BrvqpVRLnyYQgHy6eeckIebWHCRJY0O5exQTYnVTYFJ+cMcXUd7EFRiu/tVST3GPAmZJ
jbB1V5nchs2t6R2rDHl0aPztZF8WgOb0c5v2Gm163pbFvQJBaKUPpneRdpdGuWkh2BdvffJjnK5U
eR/XYHlfsmytpnMWXSqhuAFiAdoNjML3luZ0m1ATQ9vAfril4WOvWryBwZLgSKWuInrpzrBjhiOA
Ddmv8e6nm5ZnOmbeQWSPloemZuHPIr5Gjj6ChSO7MLLCNw3ackTdci3NBYmLnreC8k/aa3w0xbJN
9soflrwm1dABRm/vCuMZRaObrXn0VfYWQOHzdk2KWGJVhj882DNJxP/aTOeltw5e4oKYRKmzKKrD
haltZcX6izzw4LmrXmvF+ko9duk8rbahubG8G8/82aTvCqt89KA7dxE63Yr19ZG1d+FTqCaGK11b
mQ1eYO+BOMciTBlCQ7XRbjgGak9avckxjiYYCcoJqTI1+T6Vqyp37WVrw+XUuhAFptz8upX7lM5b
wmrGR+Crqh17lkDfDkN7llgIPGzvAGY/KS4pD9fsKLS1IMiOQpmN5kWriBL2nmhgT9Vdn29777wp
gaejFCEBiQUOuSFwM6ZNHF9r8yx9EeaNnu6Rl0a8PUkfcbnIMLLfe3g1wZ5Ks1OX0C139maQTELr
JNp3Nfh564VXSFhuH9yaok8bsJ13pMc6CaA5Xb1xjVZVOqt6w9sXUabDGt6qfMCl7y35m31x4RRP
Ep8e+Q0LNz66f1Zefi2GOxu8Yl2fG8NTNZ3TWq2tu1q7pWyes6pllqjmYry2NEwGQUeDeq9j3DXe
fHPGD3txpSPHy+YcTOlf6jCEAdx2lOLhn6DMX5Q9hLBd1RMfhh8SiieVlIpoQGaJX3vkIb9PJhhT
jzkMx3yXXsj6kbnuzJ1Wyr1SiIZ8BPHiaiqX3MZ2f+Nbrx0+st4hJnM22POwX5vGLjeuAtqgqN2i
Fty2DvdtZpbHvFENS6e2S5IHYgQdZCzezgdiF6l5l6OBXSM2zbRdGyIZgP9hrPt0GYkVG0T3mS9Z
2RoQjUvEo7oDKDw4O87gVvRkt92ujtQ6vqar3YCPwPyMKJh6XX+VB1dARt0Iz/EBA2AR33cFL2Dr
KsFcF04dReSnor0ejy0hmkrNRaoTQwo98iLzkbmBbsVnveBWSypw2TM9uzXLhT3sTG/PGikzHiV9
MfuqAxTxzrXhhCZy3Rn7iJLg2zQ+TRWPWctKM9tKPHV4f4K1H9PR3KTMZcShxNaPIt6VDvoQ0B+s
usP1MK2jiervftRfOxIPVmNJvCa6xWMBTbqrRM2afTptRpT25BnhsG9mJqFRbHP5rnGBXxem0oYb
nwJOhyGJZKlpMXS0MM6S8iBTlpD3VdlKnBqP1F0EAlAuQv/MPjcwnuj/Ud10qKaVMw5Js5b861wd
RkwVj7UJ1OR8IogpJA9hcQZzN2yIAqMhDmzkr7/923/8++vwv/23fJcno59nf8valLpJ1tT/+MuU
f/2t+Of/ffHzH39ZtiWV6RqmrUxTN4WpDH7++nwIM5/fFv/LUY1jDNVIZFu8LBxwAbPxHc+Jg2wq
IQWHoEGQfUuYJHGGWV6AbqtGYLdnFP0FSckmMoUdPagpWJnWdU2MQ/ZYjOf1L1CHHl53yN71mZHB
jvzmm0vrt2/uCMfQdUdCONdN2zWlsn//5l5v9bHy6PfHQVmC1ztGhlvt3rWOjJROo+2AsMQLfFhy
nbXxNHhuchLGo042RW5U3kvvGjQa+oldf+VqSJEUnSu9OSgOsI2q6y521K6xTZR5cOfnjuG753Xn
XX99BaT6/Tg47Ta7DWFahtAtZdvOyXE4RJ8UKZlJVYCjWy8geoUmOhgZpN2uV5iI/Bo5gUxyc19S
7derftcaab11pdKuSsdzWecVL2U8aFeBs7RoQWwSO7yJHGdcu7XPQtXQS9wmXY/mw105otdulJ15
V2LM6AYEjfrm0ljun4ckXdeQhlSWrQzb/P2QeopKXm67QK5t5DatYR+q1O4QBpvhpe8l+oPum+e9
MbQ3ZU2wWOa305UT1PtirJK3sC+BEyiEoGl8FehnxiDM6//6I4sTKL1hdFeq5MZOGnfz64+pFfYm
OGQ17MdkMLtrDw7TvG56nxUG+XZlXlAeVMjcuw5AaJ+GGH/qoV7lRU34ZtrsKh1luImzbT7lLTyI
JsLBp2i1WdqY3BeK+6czkTZRO2M92haXkXGUuQtqx0ngD6TN8FeV5TqFvGTtdgnNmBSEe4ob5tff
EovQs183z7/99vzWv57n15yjD/2gOfnrf9zmKf/59+O/+b+/8/u/+I9t+Frldf7efPlb52/51XP6
Vp/+0m+fzOj/+nbz5+b5t78ssoYa2b59q8bDW90mzX/OQ8ff/H/94d/efn3K7Vi8/eMvEhaz5vhp
Prvnv/71o+O8JYX+4Sk7fv6/fng8gH/8dfOWvfnPyR//4u25bv7xlybE3w3Tci1dSNs2lWty/0IH
+PUj9XfLNA3p2I5rKYtVy19/y/KqCZgM7b/brnD5gVCO+es5rfP210/k3w1hmtKVDv8tdfev/zzy
f83A/7xkn8/I3EK/Pz26y6LYNGzbdRxT2aY4/vzDlCwiy9LTNoRjEsJuSizWig0j95RmJO23MRlp
vrvRCKATtC4uIUpLeXoEVxexf2tLq9Bng0Faz9zUhpaeUmkIRHG6Xr5Hbk0YaukYN3ZVxctxLLuL
uqR0FTZEidXOT60iDr4eGlpTkoyUMkA3MjURNgidlZnR1+EujSglxX5B9lonjAE1JaI8pzTBX5d6
hmaBmq3/2tpHAuPks4JqCuNIcdHCN7NFECRLh3afbXnabVdq4UMc8p41cNvPPb+zN40k6a4bJTzB
xMekJ4mEEONg3lmeQ06fRh+sjRp1adugnHMB1bnPvfi65UsuBbW32dBH7la3Qw1sTGktLTfrtp5k
4VkMPSK0wCsfVNABsesQxGWW1V0MaXpUuJr6BRtWf6W15DNNZTvAi61d+osyFvdGOYXnqjD0H27s
GBdNiGXQln6w1rq43hpJGm0mgevfTR17YbgDPfJg1K41NfkYlBORrX2DlWLapM58EIM7K3I5oDd2
Kpyb3Ug+ZeACSHa6Efe6YQ4LvfABkpXFwEauhPnQhMhChrA+jKZm3gRVa60oNwOKiaNGPvmW5hw0
UcjHJNOGVRhmpJR0CaezYfucptAdRgmvakwsOH6eP75ODhpAtgnlpZZLNLJOpeOSqYucvARHsSVs
MLGXdeEc/caFT2FDb90r3UF9ZgZZif2lhT7CFle7HrS8vOpMt9y4be0ti9DLX1UUjLdjI+UPlo76
Xakb+a7IqggPkedEy7LpnFU/dBEnTIfJYTm1f2mXeZ6ibe9pBaW5PV6mpSzfzBIyaDN4xbmrodeg
3ZtQSLEbGwYVD09VY/Zo7IXFJN7RzrjWnFbtKmegphebuodErfaxHno0HTZ4kum3h+2wMCLLf+Xq
0pJsS3fdCXq7nUNZJHeShHybFg9+2UdvUT8iFCvCFCJfE2OebFJTX3t2TVkki7v+zHZJQMmHwNu0
JkLgxkafPvCuXjjEeW21iTgA34iMld9MqLtVrUOyEuHWchoinkKaoaNymi2pM96+GqaK2GVJlMGk
B2ShdHQOvSz/gaW130V2qT+EKqDzE3nt1hfAYLtIJwMkIR2h0/sjGnLyrYsoAMnZRGl1lQRdc9F4
MkASFg/1z6gt0mLmZAb0hy7NDwGP5n3sxgURb3rq+kueZ8RuXTlJ0szrUkpaGp1NeSqv2VW3Wfis
4tJ8CSUlvKXbFz3mqDptNbaMo9oKvv8Pr60jyrRJFUIVN3uDRX5ZQGnPrOxNax229H4yEeQ89cVL
WnsgRvocgZaloJ9ZcoAk08XUn93K7zEJg92JeSWGyDEUBhwuDjvMrJ4ikoey0b7LR+lcJlIHCRPp
VXY/2XWz86OUvX5qKg8x2Qg82k4d74aPNV1axWZDpz6lAJomfrT1TSKSRGxk5AIqvY3QN+r60rDd
bjdOMOKKoYkQGfa1vqgaTKzBGOa7nhPy6BS1rV+PhoKKGSbdVVVL7DtmnVM/jbUIoF1iAg0oRU5t
N9eCxMZXMZSE89R5d9lMbrcH/Q91IU4rQy4Lq8zeQtOv1nZmD+9ZjWLDTrTqnAfLgjjiUkBWbZaw
TQl8PsqNTbIomUp7CibpdFPzwN3VrhHX87r0EZbQJiK/OaGcb2qIM4tBjXgmrI62zjD506VmplAA
HMPCoV5OhQMN2c/YmOdmjAI4l9F1EqX1ZWjZ5ZNyimQuLCc8dz2BVtUv0X7VTdm/Z4nUXixeHXdB
zFyv1aWx8ZKivJuyiCInfTdj77SFvBt9NEa4GY6QVRmiaBO98nZ9pVePlp/Uuyqawk3rNNZjFRvY
yTQxRus+yLMnr5nqPXfZ8KOXARIQvSu7G7sYxDqt8FROKTkyLcvKl1TSGuazSxocKTFoetxhVRd1
r91PQqvoQQ5uf1OgdnniRAlmi3Gqfgoti3mhssMPiqOADmTVvBiC5Dq3M3np2iPpQ8prL0zlo/By
nAz+os+GTFIZxQgD2XBKEnXZKHzoWpQBJI1NpuWwGiy84Hpg3U7m1D8DADVf254ukxEkuIoLyyU1
ryTKZXKwcEfAoJ/LWEb7pG5d8qjqMNvEujpm3dYhYRZ9MEp63PrQXRtJo7lnYhhJPlYeLrm47fq7
ukxCNusd64FZ6E/gFYOGfPMk7ukkx/WgBViam6O0NKpNAOE+Ht7JteOVZtvBzZSVtPF7obCmF2mE
+3TKLeQjpn4lJvrrokjVe9qHyly4bpEv6mia9knPrgoXf4yTTHa1JWkC1VSeIjpAKDxj4d40USQO
ST3xVHiJNPDUZ6Z3tFnWPtbLVENlYxRkxjZaHNzGUkTzOvS0FyeqKXX0Y0QiZzNU6TtPGFB2YWC3
GFnLI4wjHfHalQGV6V6PclwnRV8f9ODI0pdWZaGiaWP9OREmVsFWVePOr8Luqo1KBIiOZw4Y1S0E
3b5Ojg/V+pj+S1HvOjVSvDJs6Hp6IZEPlKOpju/uIjyEMmiM9RibBvd0xTvw1Rlj21yluS/IhCnG
mngA4Y360M4qQ3eLla/5SoN1J0xsTUZv5P16QqR9U2V5+2Blrbxm5cv+37eiVWD50c3AlLfk+XXv
3ZBGW1VYGHjZp646J0TLm4e4jrpylFiFQR4nMesv1pAGPXYTC4veobwtYyQGLS3dxsyPyYTkPZ7l
UTs1OHUm8ItTOnUSHaXdD+fJ6EVvXlQegZJGQuGhzcwIAGfUKUJXQ7ty5spXg5wnlWO7CIxb9vzV
iG4tbUfvSR/0flk0hovg3fdhXYaZux2Fr0vg/CGy9bhUbo78OSrxinT65cBdjRhrQk8UGll2lzkp
zo4mp0AU5+kmtkX7VEbROB86+PdJrftkK0xeAZsqm6rrxveI0W0NLj/z+PjeWxKmVO1k7ntiuIRS
RiyYedpciqNdp55UDI/Tt4JsNWh9dvDGGpOhmw06PQtRvoSeS2aUqdqbdiiCc6PzPTI5I5GTCBka
OBp0h0dhbjR5jkk4Rn1wVle2YB8ZaLD/p0Bkl05kCEVAbpnHwKjGSb+Ppp7VkTPoSP26yrNM2JlR
e9OVRUFrpjW0By2oRpQRVeWh9tMdJ12WXTte5HFC60foThhc5MKP78ZcBtcqdAgkUAmhM4UaW39Z
G6xogUwYA+z7eqAC7VHNISOobiQBILrQckxbUwChVgUp3zP2JI+SY8sHTz+i531VZOnCVuMAmVar
QusitAdUMoYVdA55VU0AojqQLBciTRXop5xk3ZcuPPOoM7UH1+/xabfp8X2sO5EjZ+EY0n7ViQJq
ZsSUkWBI5724SUxekDOzbW0XGlOg8PHLLL8fRYdaP0B7gZOxCstmyVpKYLIxYnAgBUx89DhJAIbb
cyuwWcHU6y2qk6jnSYcvc5sppj9URlIiSAh9ItmdeDBJmxj9HrIMEyKJLLVBgnpRsIKZPEW4lBrH
dgDiAVT/0kkjAEDG0L95vIptdGmkQA5jocql1SqHCLzUp8FgcF/hNBWeBlyyzUSBfcz3SP6zcZTT
FieA3JYwrCdPfxlbLYNW1rFQnCvA2+E807zKvY11jxfXddwEDk0DVewLjS/WG5LC+oC1VhnpuGJq
F6sxY78UKmppQ8iyqpBhCbnP9e6mxg0oXfmE1o6j7sNKqmsf3rPhxgG20iRzaWXHmroIEuIMBuMY
yWtkenbdSbgVvi+nzUSRC8SSZZLM0YQtvyDCCZOSGBUmCZ5nSK5DzX1LDLXJA6rVJund0dCpcG5b
Gl3NNmIBPy+SVuFmEJKQxtFD9VxwubJ7v7OkSacmD4cVson0xtaM1llFusJ+Vw/VRPOM5eWYEWYs
Mp3HQvQscqvWKK+9vg8ceAQVpVTPIi6mP4srJ7HjK3PMAiQpia5C49qf0M9J3rskFBgvXUebnnUh
qrTErJ7qhjTYVi8F/LTnLqhY20U55Xzdt8h1T9r6R2VbCG4sB7P0yP7/XE05qNgp4nR4KfTHvssO
ttmSg5Vlen6cPsu3JnRrlIq6jUvb7q6MHjijOyp3XcV6QGN4NKKt7eNtjDvP2XU5DbU+7xG/ZZFp
vnR+aJ4bBshxiYDjOQsm/2CmtriMBgE1oAxZS4U5BBXlp+Y5ZcpjHzwiGyDRPTjxrMF2RejLu7QH
keKyCbmj5avBx2uthHbi6GQ/Xb/jXSsFWnWrco+2ciqYZ3XZA4gYuV5ICzJSp5wse5OmieVhin11
h9wtxBfmtsnlhxLLJ6XkP8oWrhDStS3bpqwinF/12g9li1iTRp8Z5q4D63AMjg4AbrHIpWU8EQ5Y
kHT79XjH+u5/Va4d3XWptdgUagwWwDr109/LJDrH3OSmvbdT6vDOeFENiuCh0j1vR1RmX491LFie
jmU7ylHS0CnTmuL3sWpKg83Y6vvBMWzMfxYE8jJ2nW/OoPhsGCU5g44uLEN3jnXVD6dQ1F2c6Ja+
B6YJeTw8UFGZBcuSPuEcyFa90edoq86/PjRxrC+fHpuSrtANl9KWaZ2Um+pKWF5Xif24Bg+pgy4B
RYc5dW6eDe8Brt65uyBWacFGJN98O/hnF/Hj4CfFb+kGpm3RNsYd/kjdp99Ol+EWs8I19KiNswrW
Efj+s2D73zlmQ1qG69rS/eNetY0+USy290CKc5hcs2ITrspzyihbEL5nvOYvxHO1nu6yWTT7euhP
D9iwXGW5hu0I96TfMgSB6NpJ7kcFF7Z8d/O1M2CYi6zvavCfXdUP45yU4AGh6WzmsNAKxas5Sl+0
gbg9r3j/+nA+vWM/DHPyEPrMhVXSy73qaGe2uYa5WljRN5fr00FMmxqnYzmGdE/u0EZMbp/5xj7t
XlL7xfXfvj6G43f84wH48PEn92BsW60piEYtlLFO6pIBnHtnUP8s1f9Wqf/YaRO/d9r+OV/RDrEo
HyuXYuLJHDL2RViVKTuHrViai2FFkvEyv2ANdYYB+Jv56leN+I9j+jDY8ct8mElUUJTulBl7qr2r
5JrQYaoH9nEpe+bO0KDMrJm5ZONi3GHUuP36dH56h38Y+uQO11gL1l5h7KeJqk67ILw3irwFje1v
niRx/KCvjvHkFs+pQaueEzoS9QnoNFt6c1ZQ9aKd28t4STTB4X92YCf3ujZRKrFjY99mOx9+DOVA
MtOQckHW/3qgz4+Mt4DrKl0Yln4yUpHyJASasW/mFNX9FaT7mbxILsclL4A9TIL5/3C84yX9cLeE
Ka9Og/HwWr46++NUiNDv6TjrNz+CxXfDffo4fzi6k8dZr1U4aK6BD2iA2wjjp//mgRaf3oIfRjh5
otl/B0nmm/vwPrmAEr6oz4mGXKjZ+NjP9Tk6pRne2+9e3p8+30o3qBrQOHJOO+n9VLqNOZn7lDps
iVbIxdZLxoGXdNtoAG6ORtNRr1qCDVultwJ5/tdX8bg4+ONx+DD+yeMgs2xIYtfcx069C3zUMYm/
DMwWDyzRgIirLOiQPa2er0f99FR/GPXkVu1taroxR134ahnF6UrLiZ0HS6D1zd3XIx1vi5PjsyQr
FJs9kMki/WT+bMeYimBq72Xl6Q/0HTLs+gUOdpolVL9N/Ex6j33u60GPX/90UIPBLCERSlDY+f3J
sO0y8sxW7Q2PGJgWqOJi0hKqMRJlytcjfbIMsz6OdHL59Mx2klzZNAG05MUxjC5kox4fIxl08WaG
XvZUBfBwU59i4dcjf3IJLUNZOvVthRjh9MSC3S46o3L2bjGB50n9GpyzvDNJlnN6ZIv//4OxbLd1
21ascu2Tq9iFhm+OlruPSwPv42tg0cd315Z99fUwn51NlAcs72jvSvt0UTsZLkWXzN3rHdEEKbQ6
SPA0fO25reRD5o+3QU+CxNdjSvuTKcAyjos6VxcOoo6TmY1qVD0MibMP4PQmbr2siTlLseBJB5fL
NJ0XnjwvJL2KEscMF4IsB/eyG5xbLRnR9YHo9vzrEe0D86K/ccf7CrtmnwPvhsbpjj8rYVzqtgXj
y4DUm8+y/K2Am2S64brPrEUNfVFD3O67j2HylGuvbnVfpA24x3GtANY5AmAnDH/qXrCjIFh2+N+L
mnQzsm1Ig5IdCurCvLWb8DGAtOWCIkyHZ68jtsVCGZu4M7vtV+6ASS4I7sYKSjX+zWZgBcslQCUP
KA9pu64Tw0w0bJCQRYdHMwp+EiEBTFHYtJTB0scZev5J+ARIocNNQes5cdojRMweKOXgY8gf1ORd
lNEP03/0rOgZRsJiKPwtEQw4lSiPW6Tn0khHsIGjZSC/pKc+YFX3gvpWGiSbDjV1WTsvuTuQR9gg
PTOP+TCSQIEEI0IrbszoLulGxJz9TsTgkYS91Ol9aW0J+w2Nmq+uVWqfFRrlpUxBP1I7X/dmlsfl
S3GK5d5Pj95KRkaupQlIYeDvBpfc72gRVz/VGHPlZHzw4pxqA64YYpT0DrOSV27b3r2W7Mf94baU
7wov7JgyMqb3xrJWEraP2FbqKQ84PIquOYAhtQwmEod1bOfVRnXPRvDuihtAwWVNl5QsIsi+wQRm
MXhyilc2koQ8c8H1YlcapFIAA0biBDmCDs1Ems6EWM7Zp9kIz8k80EQ863LrOs3NdYPJ3J2wFUXt
jyQXuKJtKAw+dj/RoOuCw+EDFdIfNe9Cz4pNawCKLHCri5q1ZZEdZPWk8ukq9L1zX+Cu7KHugtMg
d9cRRyG5PeMiPBowQCTdtUzRKeF+upBmuU3FiwmY2ac8ZdfRvh5unPi5pd4lHcJDUJ1WljmnGjSr
oB6ZOvyIhpIUr9UCG9fR5SR49wS42AxqpWW7kRRZa5q3uXNP73QRtGBpwnoVHNs/GlWeTCABGgZq
SDZYSxx0Wbuj94bpgVALG8k4DW1lqQvaAHiRYeh0BVjmMdT92WiABIoN4GYIffNlEEYNdAdCYFC+
Jnb+TaXjszcfM7MrdctylGuflAWiQMOkSE5mpjNgb3XtXRsnxMNUZYIiO7aDctGEgf3fePV9GFWh
uPm4KAwENb+i8/Ze5D6rUmy0ZtgnE3PT17PmZ/sii6KHhUzsOGueTppRkpda5fuHZn6kWKeLchue
v5LOstAfvi03fHomP4x1sjD0emHmw6jt43cQNsc9P6r+l2EF4v+WeSq5gll5oHt2XX6zOPxsGfHx
GE+uoN0lJo1D/9BqQKCilQs4C8Xf/psz+c0ozskVG7uqokHqH/S1nIFmMs8ERJf18XwC1J2HpJOt
x+/P6WfLhw/H5py80S1Nm0KKxJRwxgVF80t/Hd9hxcR4AYRtGa3J6FnU35xP8emhGpZz1GoZyLVO
BlWIlgJDJ6zsIj3A8dr5W29JF3cJPuAcHOM22X5XuPl2yOPL/8MmqfCccsKFelA3MV6zFs/2kklx
niyblVgnANmZY2ff75Y+Pb0fjvRkBeqlAQbE6Ig59NHm2mAjwxEOVzjSqpdFfvP1PfTdaCerUCnH
MRt6/zD2xGdpgoIB288o/uEn6IC+HuqzXa7FEk06OiUdYR9VeB9PKPiIspZDcMBnvQRseIkoYgWU
/Ew7xzEO+/K78f68Z5hjhDKPkyiq29N7pqnzJun89nBMAkHczAJbLY9lGPog4LDmxcG+jJfO4uuj
/GzG4RglGmXDtf8Y1EiQfxhALyKZB0uahxex0e26YNhlWfnYudqPr4eTny5BXct2qOgapnN6UoNm
SupEd/ak2xkzeMPVBdrr8+nKu81eaIvqu+SSLMoZXs1ZuHSjBQ72/XfT7PEmOd00mTSBbKkclvqn
ZWzHbFynr519ImL9qVIqv/URAo7fvDi+GcU9me2spoyd3HL27dFwDdgUyDB6G++bE/r5KMci8bF2
h0D795vUU8fum+fuqTbdmYGxLI/So6+v2VG7enK+fr8xT2YWzbfp74jmkEw7XSB/gVsmrvz+Ji60
e73CM4tJrnW9+TfD/nmrcG0c+hm8e0zdPd2KGTKz/WSMb0lqvSDp7KEn8+HMPgPdjGN58d3jdzKz
CJ2+huPyp27rHO7pTjod3VGMEGGCRmyzITzEmj6XDZBCi0TMb47sOPt/uAGPYylBqYCD4zHA4/D7
RUNd7o2Rb9xEHNnx9mfVtNTOaSUvytU3Q53cH7+GQvHLqkwoKZzT+yPwp0SlnXljnuO0XpAXMTd3
m3PnDJrynorBN0f23Wgn6xdltV0dt+aNq1581uDu49dHc1JC+ufBCJvbQgjXoUPx+3kbphGth8Su
RdU4u65WWMgX0br+5px9ehAfRjn+/MOLtLPHSOq6eSOSbN8G4s6eQIt9fSB/mEOOd4D8MMbxXfBh
jDZwRDJiPGsei4th6a+ASsiZmMegTWIc9HOin69H7gmypM1Vd4iZEiF+XGcz75u3zslL549Tenws
PnwR+X+oO48luZGkWz9R/gYttplIVVqxWOwNrKigtcbT3y+KPcMsJKbQYnWtF902tKFnBMI9PNyP
nxPUYV7yQ8RbNUqvahTBmYr6eLXTm/SXEYXqkUQRR+fMvzeir+oi1wz1sdoy+a7dN3u4GD9BpsoY
+V3iBA7T7P/OojoJvkAaU9/TVY79sDWra2Gxu0vXMvwT18Ji9PkfGKQSbpgyjV/tDbJ/uo+UXQCz
K/YjT/Vxlzwon3pofz5H+3I7OIZPxrB0iU3zvbdNPbGoT5ZYW2VXqiYINmR99Fvjon1E+8WhiLyj
DhLC6ii0Yz5epSL8dxq4Tm1O0lp11OrKlOxH+7E82p/ZSsYyeXyvjSd6k9vVRnk09yNc49f5Nc3S
jbRBPOaphU7sM2TVTvf1b5bq/9wDU9dUSSNFsyYBwW4sKW0T9zEL6cLCTXkIdfvrx2uePbzgIExF
hGpVVyZrDqRBiizZfZTB7Bb1s0EnX68Z+DX2A5yCCCtR9PkWxRqsFAgRtvCCMS2/8BvmQtLpb1De
O1DvF+h58BtAdV6gTlXeFRuki9Bc65zhCcbQxZbLzG1I51kmP7Mk3ThrA9uhMhZRaj/ShAZ9Aite
+TUwH2qYtN5W9rcGhP7a9M9t/iOFVurHj/r6Nf//YgSIPf3vqOP5CFCWvMbB6/sRIP4fv0aAdPn/
NJlsjiKtblsGD8j/TABp0v8Bg1CY8zF0ZiNVjaPynwEgmT8C/kVLjozJNMRs0J8TQCv5/wxDkQww
KRSQdZDQ5t+ZAZrEHgEAsUyJ8UYKyVzFZ08jpZVLg/EUCDhfeKZYPylomYfqJna8bbXzEmiDGcJA
8Grpan5/LP+0CwaE14Np0POY+CKAZwYZNOxKdY+uUJsg6q1A0VOC13UEzv/kk9z9CmynPfG3v+93
vPvTHuhXkGeKdp49ZVrHZo5v6xx+AhE2Soq4Dpoj6gHiwh2gF9hkHixoAATdxDp80HZwtix643v3
P/8ZIiyfXNKql5RJ0PMz7ECCzPpKb5baHu8D+58WVObJLNoD5ze0EVptCXpPkNaC0Q5XMO3B2Yxm
JvJMm545JxMI4MebOwH2nNmc3tEqQ0DZKGOzdlBr9/eIgKNdwmRp86o9AyxyKHVCmfVijoLRD3Hb
pR8goubZ1/29aHVymuLCGq0GEg4UZ+1b6wL5uT0UEsmVf1AuPcd4WFjv+1TrfL2TIO5xziqLwZl1
BeHbJrwy7r2DekDacBc+q6QN2/re3y697yfX17nVyRVpBklUpb+sIrt3FyNFanyHRmsDqRJU0PKX
j1c5e1RP9lT8+clRrWUpNXlmAWkvNHovq1iG+SQMFZCN/87QJIOGCG5QalWcnvrFMz/HkE/8EwME
XyYwVQZqJi9rJUvl2ss4HRUzQA3UAf64YGE2mqm/LUzcuinrBuAgS9CDT2YO8wEUZNZdKC0+AsXJ
Oj/ovw1N8u8kCVvJq1gKY/qQy69Vx7uAX+9CvYheliuCc7GECo/A60lAifTJiVPTxPWht4VyhMG5
KPlsMrgVVS8Kk1FgbxxXXZhQnw0ktm5rNDtog6nTW0GXmLeKdLIU3i9XzAxpn8yvOjxz9/JltO92
9Sv9lwLRuQ3Ui+HFkoepc7srYHqybOq6Zkriz0+OfJ7qo24AyH5LeOkXblaXysWwhYDyAgWLLYqZ
P3tn5G1Xf0VOy4HK/a5H7cXY2fdQ8N0zWnUhUU7cf3x8Zx3/9GdNPsNQm+lYKexKv3P3aeFQ3rvs
vlVXMM6g7uP4cCEtXZczzm+hywZ4UCMxoL/9fifczihKPeiAgm6Tm0Y6SBdQon6Oj9LW+CEGhZ6g
MNmgryAKmgZSqul+fBazkoeVs/hbhHtOzvy73zIJRGaoVHUvDgW93/3qJbyzb8sr/3skHVpYeXfl
43iJ8sC6/tk+V3fxTftTpTO2Zk5A3UQvMPhtFz7HzN5QXbIkgz6SJrKz93sTJYFcFxWzPsq+dbSf
EEg68sE9ihPBUAx0JYelx9EEZvQW+k9NTjtkcHmtaL2j1tDLvBsYFXoQaUtoCiUW8x5snyOaER2S
BguBbQLvO7c8uVnDZOAkyGw+Cq79jgkMxh2p2DDJt6KGZ+57xvjgSzygDH67dPAXNtqcuOPYdrJR
iFVbedpsAxliy0Cvjx9/zpm7/N3WTk662mi+q0ssUJPTdW6giPQziRbi2uxCqH4CEgGuBVzj/Ykp
XVkekpaFyEz81SkZZvTw8SqWLEwuoFRLVRvgOEq1SguvGhSb2gLOZdI9/fMknCxicuxz8L1W3mCi
3qXEgXQXOrjdU3ZEgOWPRScT2z5xelsCb6/quk0bVRI37kkoZhbDXVkrQjGQ5W1+10u0v5gt2gXf
q+/xPYor/8zHTixOPlLf2iX1AdYHMx/coS5kO5ss20TUdIcdIpHZJv/DhRxuv3zPzkX4d6udfD4r
NvtqVWF7daANfgH1rbPaSLfxK5TJWxLYpRC2tLuTb9lFWbyKQ+yJEAZPADRtF5qTP0Pmy0XvgO5Y
sDgTw08X+NaYOPmcQbYKrVGcT6kbr5v4eWVfZsyWQVqJXu1SQjkftHjlSVxfEmXkSdCizJFXZYY1
iHJhZta3ReIUEGFugi2jsC/StxoSBAPsPdFaOSytdd5TTsxP4pabSX5BowXC8vvsRnXGQ72G2O4n
nPjs7NL1KIvFnHnKibVJABtG3U4UYa3bwI98hNP4wPN2ndwph6WAPFctsJlJ+e/GijB08hlhSWrU
WnzGfgwfJKa+Q547hVnwnI0dK/rp0czNNQkGSXstKeEN4LyNhARtwbQQ/Pkfx7x5r9GY+OKVotHs
mZxipe/iIlD4Ne2ueIW6F5+JII4EKY0a7hr18gWD6kyaz/L/a/DsFDN0GhoyBrW9YW1GogSq69+S
Q6ygtrqWLqRtfBUfo4fkYD52WzpCd/lTxMDrhciWoHjclCgaHLtbE5J25FGTrR8jLnAHZ/lhYWtm
Mvd3v3TiAb5ddb2kv/1SH9I2eOS0Tf7kIu92CeMg73H93o+Ofu+g+RCI5GHB3//HtyFztEmRLNuc
RDSt7aqKYTJO5YUGSETMF1l3+hYe7VeJ7tjik3w2omm/7U3Ogte73ljE4iy8EL15IBXXrtPS4x/H
DUqzm/h6qYQ+e+X+tjjFwARlx1B5j0W7QWus++or2dImih997tr/XdQUR8CgZtCHwkTt2LfRDcDZ
g3UvPYvNTMRRL9ewB+5T2OScet8snKGl9U2imKmp8LhIGNcbGtGw3mzbrllIjOYefJzT3yucBK80
65gcFCustjBpH4OHLHHidm38BOy3RVJj2ECsh2xVb6Cc/A/XSCNA1kFvUoLV38cz3+3GphEXhQ5n
pho9tvYCoE78BWdf8MTAJI3R7UYaujc36HLHVa5HfXAQ+l7w9iUrk9Ql8EMzzER+ifDZ1eo2vtN3
Ff1h1HWQKYdlkdrm8mUwez5OljbxcN21jSIRS3PH6NNKN64Upm4XFjYbcE9sTLw6rdOsDlLxfTyn
gsj3pztuXBhsD2iXItC+Tm84Hnq6re7KxfM/63y/bU+7crlUJnw7bGt7MfLTHrpddfwLU5HvMRl/
5tUndiahWo31qk9K7FAEW+vAsPXWZ6hh5bjyoxr0WwOlBagS1nZ4t7C7s5fEieWJh4NeDsJUHBtt
73/Xb/3v6ffwO3yjO+34DeZoJChqY10+1PvlrGXh8EwrS0YwaqQtmC61H5FxVUgLfjf79zPVBGkj
wC/trWt/kqj4ftaWeSQqOWiMDspnuF8XNm/uwpEZY2CcVVNloIHvQ0fFRJUc2GLzroufAvyBGvLG
/KTuocTewLS//9je3IJkGWAXdIfSOTIXtJyamcJc7Y3ryL419Nd/ZWBaYkghGLAq8djWlPAihm2d
rtDSfTa7CMU0JbpOBhSgk2hoVRbDgmIR8VV2g9iOeOZs4VO+ctFSRofGsTYfL2rS5v7lXBTzaKWJ
jsgZzkTTaw+CXGo1tUOtpthoG+bcrJ/BTYTmEnPPwQHuMVTGN80OWmGId1EiI39U1ohiP43PCtqK
6WbpqTkXrk9/lNimk8Op+JkcZeJHNWXEGAziPnCc59oSOGmu5wUyicl1MIEzYA2kDYtVLV6VKDfs
zBdY2LSL/gpyHnYdn4ON4Of4c1DWN3DcbDYx/3y8+3MRlDl9mpXQDJ4zviKLCVXFm4vseZdc1wd9
D33L5VKyO3dJ4BU0WfW3eddJAF2NslzaojAhG8rBM1ksDMWJVEBa8w+cUAVDSkeXuTtBv/juw0Vu
nEq2CJiJ7AKp9J4iJAM/3rO5xZyYmD4x6pb5L1U8MSRUYYJQvsthNoELYBNb0sLnkee+z6mtycZ5
Xdq4IfwtvByjVwXf6NPrbB/sK6ff6oiD18/qa3yD4tQepfjo68cLna1pqhRRTVMHsMene7+ZfpG3
ija+uWaHzGrr4JIUQKgquo8Ql/Ay6R6XG7BzvqfKqgKwx1RV/uu9VXhbAuBcoqvlfta8J3WANKld
KJXNhblTGxP/roaVmtiSsNFk6Huj+get88e7N/vpTpYhlnkSQmqqHmoKL9DajOBGW1u2XyPLNkqf
4zwmZ/ZDif+thn2jrnykQap+4fpTtLO0hXYQSARQCEAUgB1PQEtuVI+oGqHKVndaNO57Y/BGZg3y
kGmbtQr/E3JQY7W6AHA+HOF9aKvPuirLkCglHXw+Y1OWTFjZK1t6jRhfOiZm6+c7zyzzYbOCcITS
m+f1PUmIZjT2bR1Idogw6WqMd4PdKV8Sz2+CfZnlcoSkdOzHKho/WrVizqsirQ+RGPUbuu2OEgRe
Ojq2Fylq79imX2k5nOorBTJ+iWYU+nntUffzrJO24WiZw7WCzxUImCrhWEs7u+xSuUB8Khq7wDHh
mIGXqahqC+oyvVXSfLVBq0FFlEkVxCSQo4/2wL9qWQt5dY/yaJbAoImRqbyGsCptfiiV1jAh3JLc
QlVUa1ZtIng0JCbTdXD2VZdjMfZSiNC24ZL5gRpZIdOWhaUMC6vnmlmLsqYf2IAYXGsQBK2N4vo8
9FUdedhg0xV678KmqULnBr22kioFaXoYKf4G/O/qkkthiA5eq0jpg1zByjnC+qGPCqKzam7dmrwn
mq9lBLHito8KiR6PaSVGfmOF4Da/utFYSMeiT+LmIRmCSIcm3aszRiKsHAbvphNvxWaVWRilbRHC
4pdCp1n/UXhhJx2bTFNAPfSmHJWwtRcoi+hlXtzGmdHpB6jlmK+zBteE1q10R5TmsoQBUQ5UUX5W
/dbIH0ITsufvwRDqiAyiYxM6RUB8cdqqhjId+j/YLuKxVH4mWpJqX3J4mOsvXWeMSJEMls6MIQSj
0aaqLKlDX8dArlDtjUy/b5q+0K4qq6iG6yrrQ97XuTEOCByUSVqjkhJFsfGd+n7vH720d/XD0El5
8dwNpgkJKHRkSa2tvcxHRivQFfs18zrzZ22vUCeq+0ZKrtIsGIebUAVieONFeqLtLG9lF3dWEvXD
Rd258CFtsjSPzCMOYsGQNJi618NTa2lFvFPlMTFuzFW7cu8HXR066EtXYTlcRGmWIhAPYyyc+qvK
JwfbaHaOllQaGJnNMJ4ajvpXOLOghmMss4N/FG6Stn1CjkpSnqDmHrJ7Us8624empTI8KkFsxzah
UNGPo+tu3TbujXpHFyZSbopcsbyjqrth4CiJZuUvcsSJvEZlLHhSm8G+6yw0SazRgOjQbSCfRM6h
4Lq8yczeQ9W5K8dDURkryxn6XB2QS658zdIdhgCrdNgkNiexWdcxTItMvtkhOAfNRo4uSIzA2FRj
NcobLYRD61CDvoVKsFDRIFFCU/KQgR4SBLka3e4bxIZRVWbcuIv9TN/lKM2UX4wUNi+AlYzHJ6QK
NsfzPiw1efVDWhUw2CEWF0d/ZHqY1JdyQWD6Vtt96P4xyK7nhccVuMDcvlKjtpKQB+wIV9F9M8Y8
9O87pjb17kpLtFWZPw52rQb2DTHDilzqNV0gNezyqgbylOuKXynbZITPUXuqTTKcEUkW2IaemjyD
SfOxyHoEvRhkJm4ZhbLytVuKTpoQ8I69Icwv3HToEZNKRi37HiWqaTVUXTMGap0REn4pdyQNmtKn
RjOBwruxrXDBKoOFj+/d1JbK+kBBt9QexypfoVmmeVELSdSmNQIlq28RF1Vc9xoK3oTqGhto+ovM
GkvX8eRFEOu6X7RvFa5vqMOXR+SVP4PGoqEp3VK728Zb92GpcLdkc5J4SNZ/rufkTaNl6/Mv9EA/
vqBnC6Aqs6GqqTBuCEj8/Q3tg+wyVqICi47EFgiWaNi2G/XCfRuIoTadOx9bnM06TgxO6jGqXisM
dZMSxEOxRjnGdp8/NjDb1zhd0iT9TXKrTZNM5IsX+dHfRNv+kG/r55AJH2+x7X+2HPILTWO0yHwT
XpAmSZTflOCdIptEOOw2RnEY0BH5u+sRJkCbaDrTG/QYJ0lUM1De8QxTfCKQBOZOPuSXwdFChpvY
sAj9m3Bu8RadmJucdctCi1gV5qpttx2TDbWsaJvs3zQrIegjzm3SH4vNqLMiz8Tq5BzGZlUpUYXV
9Kp7DpB+sjbw794n9/VXOGyOebFhpHdTCW0RFr30Njt3A2EeQiVe4OT6Z1wlUp6u8q60xB6nV94D
JPB7y3EP0su4LXbL6f2ivcmxkQaZsnWBvQ4+G5733bWog8KMjaDuA+/cxVbLWTR5W6ChyrDoz/Qa
IZ9IyNbY38iG2wv1PruzHGuJgm7WG0CukTTQ0jxrda3qvPPSFG/I9R6GRtgUkvsFb5g9KL9NTF+e
yZCRIgiHK34OP+PVtQSNQOK0R5lia+Vo6qY1ISncI1knItg/KAm+beR/l/jW5zx50pSZqhdhgP2m
jlHLhJF54cU5t4cQb1APkZkykN66xicGunGUqzzgxQIhx42Rlxduu1SIFxXTd+V+1nBqYhKD28FT
azvEhP2YH7XteHCvQCJtwwN8xbvF4tbSgibxWB5iK2o8rAmMxGgdvJv+ztjXT/aLBJNduBYgbnMT
XfWIybr11n8Ix00BoSv9osul+uT55fB+6dP3IGW2xFR88WNu/bvx6F3El+ICl7nCAyiyPj6sIlR+
sM9TnKDMqxGaaIy1QXBEYCcKvyPLavf1wjP3HEkwWZX44CdnpoXX0/JcV5TIm2evd/JxV37/hWge
drrphJaTPnRPr3+hLyAC89ka4UxGowPlnzOEfFe5ddLZrBGesWeYorfxLgd30+2tL82uC9aDYz7D
8gru6+O9nT1VJ3YnS05tpZY7F7uK3PAQu0ubhUHXpYVNSjBG7uW5J3iEvf5Vrb7kiMvpK3VT5NK6
VBbG9yfjeb8uXf1kNWK1Jx8wa6CJST2MafvVt/YOacbsYdXC0eIghxGY6/5gOBa4os7h9VyseTUH
TndoPynjrkeb+tOSn5wVbsSBovgjU16A8X6ac1SFeNSJ3fUr47OEKntp7eLxSoE/3fQojgSoNvx9
APSbUdIpeJAYBZoiFm0pWSl6g9HCKI9WI91QyCzXf/fY0EFlyl6MGlmaMu24aLVrSp1QSs0M/6aX
hkMZvHxsYeZuf29ikkB5ZhBUiTAB6w4F85b0ydsaDmKp+taDEmEZe3ruC+8tTpKnZuT0mC4DMB6M
10hDe5J5H/ejtFtY2awdA7gSY+xs3XQcVqsNkuAYbfQUOfHqaCMjTPRONoz/Pa8MciUgltsljMZc
5mLKprgMoVWjQ/LeNQrELmomzinS5Pk6K5nQEHKH7teFtQl3nsaxUzOTrxaswrz1a8yY8hqWumHb
3DDECYtGWKB2vct2MI8thLDZy8ikQmECLpjpPDCA17bgOsXN2Gz979QVL+p15bTP4/VfsHb+9WA1
O7E2iTEhZPiZKWENxXR4EFooUURLqd9w3wL3eSJb2i9OAsxF0VOj068X2X1mVBitnRIdjLX9tSe3
Ni+za2R/LlDJLiWwg/GP8vof5fSnpidf1OZhBq7hbb0N1CDbgpS+vyC3OAovRF1p4XPOxUyY+GAq
JmmD0HTSp1Ab1wtiG3tUyI7JtuXVGd0tg6aU+e/428705msaM0PlTvRDjL35YiNA0SCZtGacye0d
4MEjl0W7RSyxfXBfxnQP4a35rL1kd2guLTKrnn9gg+I683HifSqbU9KEVd+WEFgReySkpyVg9r26
TaLxPlWOuXv42EnPV44tS2eMXQWqpU0nZHQ7riUCBXGOQtUhzKNk7Rtuu/AdZwP4qZlJeqwxOOVl
OmYsNHFe0Wi9lGHLZJSBfsA2cYjf+3+3rkmGrIU9XClve4gGdQBW0bCWODXEYX8f3k63TpcmfZC2
WwkIhdg6itpp42+CChXgy172lnZvydLEDSyv9NVMWHLjra7Sz45ugkNwz/iisc1kZ9gJ/8t54i7t
4lvu/tEaJ44hr6SxHQIu3mGD0HHvZMbaz/BG5BGfq3WlQfVrfjLWsUDV7ty10Gj5u+xPIpPjLpYU
UU2AP5LU6f11RRk+otTLHanf1kfzG+qq2ja4WG2+2dfyxvC5IkXsWeLBmPNCaq7iXtYkRmUnYTbU
Amq+OVZLFF+t4YtPpbr91CKbbIa7jw/r+X0sFvjb1CSsKklYqL2CqRXTTRRuNzISw+mnf2dErPck
H45RrTRzFSNh+Ck1rwP/YdQfPzYxF0zAxZAIMgcJ06f63oScIo8T6ZgwGzn5Iw39ahdIibIEHRR/
zfRQwhQg8dQzFBXW6/dm3Mb2ExoporKUH+kPdDdiIMHcmPuSo8iM0qIfzH6g3xanFZKyQ8sVtQ/y
T17R1uoHor+boFjYvTkvh6OA0W9bQQVy+rRFMMWOwYTxgSL/i6wnm1Xc0elINpa39Lg9b+GK7JYM
ib6ORBt3soMo97W6UQlTIJWh4t/L+9U+v1hOo89x48J3Yc6AVR1WrDPumqYcVkpqsnPSftyld+1j
7LjhGhHqjXULOQ/dYMe7XcwCZ0/IidXJdSO3SVBwvYoTkr1GllPdM7Zk081DO2nTfLfgK91nCzfp
4lInmxrKRYNXYLTbKCWIReWTADl9g5flvnwdHiPHPlZLZadZj/u9UGMSGpWkqAQKjkflkYTMDNbJ
lmDlNE786n1XiYwrZwnDNGvy5MUi/vwkjiS63Y2ehJMz0r4Okm8rvd98HEZmHeHEwiTyxiB2+0KE
EZzktdeP5kq6Qz9sM8RLlU9xfZ1FkhNLk8BbtRVNzRFLYnxdUPd423ZtXiMgv+sO6vHfLWsSgGmg
F76qYSwlHQly9CHLz0bQbZnbX9jAc4SN8LqTdU3Of+llBkUVTJXaNoMw6q67Fix0HvMRxQYBn834
U90kDuqQ9frjRc5GSmiFbWhriNDT3HUMc9NVYg5kIDN60FzW0t5ol+qf80fwt5FJViIFsWsrAUbi
bkBIZ+vb7cIyZlo2Ygd/mxAR5uSUG0OHAlz05szlVQ/mniGidGtejoeA550ZHTL7sHzPzJ58oGwq
s6Wo/aoT3xrkmAzgzbc0dGai11X33aiHjRIvXKFzXwlsrMUYK1TyZwUAQCqNEVsKUVmKzS0tfXSM
FHfdCMD1x+dh7lPZ8EJBtiWRbxsTX+6pF7UqonaIQCK2ld4mdDE+tqDMBftTExMnrtGzVWoq0Gvr
Oj9WB/VWj3fCl30HztV27aJluHaP8eNq63XMLTMmtCuvu69J5nz8Q5aWOvHvtjNlpSz4HUHcpetV
Z+xacFILq53/cr/3c+LZnZeZmSq+XAGC1OgPfTRurODvw+/xXAiw0FWnVokoyuT4S2OTDDKooXX9
Mu78DYjdg5hiarflNjteiHk2z1mSk5mNWqdGJ6c/QVU3dUFkrGkFDRve3VcQMsdw62m8vRFJzp6E
4eUyzvyH+73YyRlFV7HLEKPjEgVh3bXUgvOFe3ruLXG6sskRbdAqMwyX2aRwVM29IjSY9rraPRkQ
30hGK19moSKbu4/P4/l84OQjTg6krOZDroasC7Ey0ZRyj/a4pul8kW7T/Wopp5yLXadrnJzMpmCc
Bgwea0SUwjFfVvHGh64w3ZWfV89AjgfFKW/CdeDodwvrVGZuccgqDLiMULzUp0XuvPVgmffZXe0e
JWtAzuPXYA8oa5N8kRZv8VkHhALAQA4Mqorp4JASh1WUeFytrilfypJXQgsuX6UaBEILy5qNayeW
JocGrJAv1z6WrGtpMzo6w/c+kwbl1j/Anb9dulRnazSCglQF3qwD7ZxUGQK5qowQdmeKmX221uqr
4VnMEgV7/V4xDwZs6otjpbOed2JSfNmTW9ZqATkOwiQd6BCe+/o+RmD7432crWGcrmsSy1YN2o+m
iMvSxQqR82RTvZZs33Xr5E9ABbYuMmTuajdKx2C49BiCXq5jLu7tJLTJ6AhWiViof6yeswfgoFt7
Awbjlfk9yKYWv+XSxk5Cmj8Oclf++pbMFKGHbLBQwZURv2bj7p+3TJh9geeVd7nNzMX7j2mCQurD
hPO60ii5yzeG9fTxl5xd1ImBiUPkldV3iqjIcGmla28YHKvwrAW3WzIyCZqeb6S+HWEE7osMvdIg
47+yHx+vZC40wz8qK0i0wbICOPf9XmljpA9oUIMd8bXxe1uEd9aIVjQMzpd9Z43Xbp6hl9AZe1QO
j74hRV+HqKm2C79CfJHJ8+fdrxB7ceJ+chXbUSN+BRSbFGEREfnJy+TNIQYeDskuFMik5cH1ebuw
PUKBx4DKtNIhZwpPyBxvaC4AfL7CZjTcdIzSbs2bwtFeygD6lvTH0sP1f2w6MZsE29LPpA+RYif7
jDGr7YtX+9I91iSDDOBku+Xq4ZzH07qFpQ9lYkqXUxSgvcrHBpDbr6dljdbVSCqz2oDA2LXZnvS+
XOanmbkx3tmcXMGtrlaZJtIMgTPzYN+WNtgEfNhBg7zlMSMdllqJc1WPdzYnVY+sTEEurd5s2rfg
4qnyOP2hIGPrn5F2/mt9oSWr07pHEQ16WgqrpePeFzdW5KwA2mx/rVWXbtHQOKC8sfBs+h9mLUHv
buC+026tW8VKqiacoOhnDk9VcZMcoguh7WA8KqXTHeE6d/SFssGi0YmX1rqSqYowGh7Vb/Y3Ld0a
dBnN7eq6/8kkwupCLHbJWWbCoCJRyGWMTMVZpu/4ZIXMSCKMJsZqb9vbuvIW0tMlC5O7v6sKI3Zd
ZmUKKz3o6Z0sLbGPz2Sk79YwCbJhiNq1Lh4xKwYFWv+mWfXbwT6k8gLUZP4LnWzW5Avpg1xAQYAh
QcQRPYRfiosQbEkBukRmQr9owIAttUbnKhQgSWARBTgnBnJEkD0J3iH04+DNcAH7kdIfXF03tNQ2
kbfV90IlAm3idKMupNqz3+zE5uQGNtSQ+BlgE0npbeHrm2pJ2XEGdwXJqa3BBaygvIEY2/tlrRJt
UFsxmhYepWdBo6KRg6L3gWoqk5l33hdrR1f9ejFjmjssOLRhS2Io7axw5TWdGyOrLl6essrj07vs
9tWP4FOw8W+Kp+JWuWr3y9INcxuqQE2ISrNoc03f2XKilMGvPKAAMVfJTM8sHM45C6BLZKiuBMXR
2z11ckyyGCVvO2fgyhjdqzhHK3r4m0zdbw06hWKZJNiGFSY+J99MtWsjaAKQsMlzwAsMLURB/Onf
SMpb/F9uK8wu6rfBaUeQly1jb8Jg635VUzTew3+yawy42ZasUySbIkYtP+u9JsVAGCebUYvWqIgs
xL/ZDME8sTG9rVH8JmxgY7hgnCvhEkGI2d7UW7dhWlZIti7FjLm8i/kfW9VkVUI4YxIybIYEYNnF
ItDljdQ/6e0ny3j9B0nlqZFJjFjVppkiviaagOve33Jdaca6uR8vGSpyzGEdWy/+ZeJ4u8X60eyp
OFneJHUnldXSRADeq5/yjpotj71du863mYBM5jfjtX+/dE3Ohv7T1U4+YjMo3coqhc0tU3jeAS2w
Ml2rn62juk9fPYTzvpZwZi7Pt4vrcZq7nxqe+FwlZ6kRiG+p3Rev1Q3g+nDdID9BUTyF5ydg5gi1
oHZcN7f+tpLWGQQy/Z15t9RrWzhTU4kUOfQl2m38jrh/NIort78b/kkRGe4ATaU3yjg5suWTOyG3
irpeEcNWhbdJKWU1i+F//uz8NiH+/CRMylpsxeiLirfBKt75+fpX/dh6jKtdeqNuo0d3o/zdaWE4
HU6XNXFHqCqyYvCxWWfK96Hujm1a7j/2xvmv83tZE2f0XWXVeSY7VxvlwS+rJybR/giVZPuxmdlk
5HQpE9fLrXDVjGL7hoshhsdkrcMisusPpri02312B4zxYsn5JkJEf947J+di4nwrGjQJKGoAy/d0
XFunPvZPPHtyd60x/IqC1pW8FjfR8FIydGLvYTxQLWf8tFxCXtyAiTuWdgonjlCOVB9bXgLKXlCD
2ptqF7+a+RvNwl8wKtZ3FgNsKIzIAVHkmD5HVpGpJf1AG9/4A4wqz+j2SX+Bq3Yvut0b5LE7OKLV
ZwZbb5nkP378zWeP1onxicdEiT/KMQMVa021j43qbew+2urJUntnzowFUNWydUsCqDbxfXSmGiuR
OFnw+qFnei8p3wNjycjk8wnMhQyCGW4Sem4UJKbJtIIcZcwwqs57Mj8WN+MRhhK4djVGOKQn63I5
g5nc/ucWJ56ZIzBZ5p4hUSu37r1qHRwQzaRA1/kOROkg4pYu/7eqyu/TIiwqRE+LyjWNKBDhk/pu
i4SlX3TQFHcbht4o8aa+U4PFtxzZCeiWIcwEFH3jPgXHYRfc8XgHS5Pvl7x2ZuXvf8fk4ZdVjR0H
kg5P36vp3uYQCoeOvR0vRtgfoN4HXOn8nZMqFi6SAvh6FHBc6DpPQBJSVdZhNpoWXF/qelwh7rnq
1qO6BBibYI/f7MhCXVIVCpPnDBOlZ5R9JjXIW+3VHbqInNcv+nbcUFMWL0A7XyhVvsGO3n9RqvUy
PE6ghuiwvtF8nFxafpW5taSlOQbro3rpO+06ORroIS7hACdpztvSiDICxqNCqXR2A49JYxm+VMGv
963jsUkty+GjbcJkn1zZ92LIHfyh/0mSli6W92nOueFJlBlCLQfCFCN0S4DvL2uG0uqDeq9K1xJe
kv7NGZhf9rgyUN8A9Sp0O97nAdGYp53fY6/plI0ZXtcs9+PTOHdMdKZbwV0Baz5/LVVmJoVq5OZ/
gk6SbbCN9t5e0OlKX5e+3KT78bYgkWUoDGByKLH3fkFo6NW0+qWc7kf43fPWYMWhpLRvYhNRwn7r
P8s/YdqgVghQaIRrrV6kFD93eHBmnB5NAJoFA9TkbjSjIgJ82CDYzB3NpAuHpz8E+0ZIQ+z9iyWc
zXkwNxTMcVIBVXJnqOJKOXELNHbhMagIdNa1hSTXLwbKZhffkKBzTJfJpsQhfOeHGMQpEPfmX6So
E4NjXcRlz/W/1tp6LcNW4kbXC4dGfKb3JoQ8Epg9vqJAhkyuQfr+VjQy5g3FEarUmZKu6SDY61qy
HV/FN5IiQZ15JW3cut+HvbZwaM8vDxTuTFTOZU1RUYyZQjtrNW57eygK3jlM4IxO6kTIi0NHGX2S
PgVb88F4FIFuSNfBo7tte6hLFtmzpgeJQQsYRfkhFhc1r1d9ku95kha0Qt5pDenEt5KBgGTPk8f8
tLpGxAkg/qIG2YRFTIw6vLc4Obq6YpSSkQYxd6Z7X/qQvkvl2v4WPQD3bh3ZdwKkzi/1y0JQ4n+W
jtGRaZrA38NBX0eH8qF9pQC+CEed8DeJn8UnMCz+EQ0kFEffn3AfzhslrEKGhba9wxdxWm5RBtqO
mhP90BxgjiUuHd3adwZC5AtnYdJHwTpQTsQBGLERykYc+/fWB0EHotUpR/AZHDhQbG8vvYia43LS
Ivb35NgrREhQKNCY4VgmZHsTU0lY0ccsNIUbzjugXY8UhLZb3lAR1T8yM4n6epIUK71VeR7klrvN
dFphK0sDxGlrxzKu4+3H3jz1prNlTZ5LfRqu4jTkWMXBurqsd8OW8g9xeZ8+eg0PFm1dXPkBqXt8
4JK7Lj6vjotfUUSMj9Y8cSY9yqOVWbG11Zbyk7kr9ujAb1Ge47UiroOlJ/b8ohH3oAEHOyPZxPtj
o0Zw+ROzQes7JnPewJcuEgCXsbyJq413nR68p/EGeMqw5iI8uMhRqYi1rZdkkqa5zK/NP/kdk5Qi
1cMaQMDb73D3hLC9i3M76aW+R6p+p27qve1ES+CwyTgqPU5xkk+sTk5yHpU9ggoKiNxD87M+to/2
i3ahf4PfhY6r+dB+rtf11vvS82DWHotjeACk7L0ADVg4e9Pb8c8fwj1laoh+gct+/xl6j3x4rDnr
qLs7XXxQuYzR0tbXsKpaL+195Lg3wdeFAy9Wd3bYEKYyZBVRmTP1yCAuI7D87HmFporG+KZ90+xG
ZzwC1nnj3ugckfv/P86+bDly3Vr2Vxz7nT6chxPHfuBYs0rz8MKQutWcCRAgQRD/dL/i/thNavse
d5cVLYcjHPKWqqtQJIE15sps0jWi47sJWuIQuv6yYvBrwvzxEDBRhRI1avyQir2UebE7sjiD6Zvh
OBmot/cVuSJEy2xPnC2L1LsJWrVxb4/ffn/5n1w9lgXvHGynhWb/xS1X4O2CfBOOmkOD6iCIsPc+
EUNq55a4/f1Sl9Hl+nh/WevCY5U2ZwLFiNVilt9tELWsersgAv73uFo+v6H/e2UfXHE/hVqjE4Cv
q4FHlnzDZQuaCJHY3otCyXWw/bAO+BcFrX+JAS6uz75wfbzAvKxApILrq13QfLQpdBqShm+rHGLw
KzzwK8P16S1dNfcwB4TA0XLNX0+MPVYc7C24SCTOoMUAlVIXjaGEysx0tWzKL67wE1+Ecbx/rnZh
JpdJ2HkpcIH9KsGeW4jm6t0MXanW/wKy99m2/HmlC0MIvitzaCZcl9lreyD3njwX9WJzdr9qm6/u
7OL0/3JJ6xf5aZdofuAGgmEhA1zm82sfl6uACMAXCtaOJgKckyvq6qs7+S9h0rpXfr7AC7cuICJD
+xzr8qTOr1Yu57XKMRtx0aYiR2YOdr7NtAHryMTCa/NraoyLxODjMP78BS78/FSj6Qdel9XllXcG
hlEwMXFdJBSFpSVdDn6XNumXiIx1O/7ubl9YG6/ifJihq4TtKmMPRLYAfi5XCttVyX9jHsT8asNe
WJyqqcDjVcDiVH7UaAl7olNkcPD2hequOQVt5IPCok/XnsSEq45ZEDnoTaijuaTlq0wQzn9Z8rlo
I/9p6X+685ekxnnjSJIPuAljbKSri51n4IvGjQ1+XzTXNt7WCvuoPH6ZfK7H8zd337uwT43dYDZN
4fjOq4jwabXAPB0OMlkrJF+TZX1lnC6lknxVaLQCRiQcTZkoCMuOdMuqrDceHe/BssZI2lbmtlqi
8XtWLpvfu5tPTzYm8KD2AKz4v+DEc6sGk1+N1XV1ZebvzuCETQ7cQ+1EXWt8kXh8dpps9JkxmWFC
geuygJkvXA6upsyw1l76ClTp/Ve1mc8sIvINSN6huQCF1IutjK8vOrtAmAL+7+u+Flcz4Y+qqh9+
f9c+yWpAOgbbtMppw0ZdnNDKniDbYiMEq5ofyvwue3BdcswQzz+a3HghLH/Avf7KCH92TFE+AEQb
milrFe9XIzxxo3JAj7puzOpU9DGbdvrDn2U80ARZkacl3R0oRL/GpX323ByUDPwPVDHAd7+ubM/F
qALwn4YeG8AZ2cSjcL+oj3y1xPr6Tx5GTF3rdA2ia7dpXzXDvGkwzvL7h/apN/n5Mi5uIGaFGuV5
Hzcw7xIjrepthxwfZYgyBUokuAWpNrB2zpKsuXCVftVp/TT0+fkLXLgzf6zsdjTwBexMobEOkimw
l8cmCfOnIlrxAl+t+Nnp/nnBC/fVGmW1mBwPDlAIHxVz48Qd7WhztQVFaNaSLx32Z8bz5wUvDoZg
1kwrhgXFk45Zj4dV1GjV1/PZxogImiJftQY+dV6OAfkiA9Pl6zzxrxtnmswZDJ/YOCt0axowQKm/
yDFphyvGwaV5MAGpQpnJjrutgdpaYog3HJRq3AjUeTiEMEHKhqGU//De//TFLg4NSFHNegb7csgU
z0gFkIt02kT3h6PwzHtHfkXR/+mz/mm9ixMUqA7cwQZMHyjlM8mhBNC1OTpCsOi9AaXDln///Xla
n+Wlo4QlAj8mZtAQjlzY2nlo2nogeNZjQ28LlxzKEiWlsTY3s+NlrQSRSUCm5PeLfmbg/1SeRjfI
AX31r49b5M1kC4I+cFmKKl0mcDX4xXLObfb2nywEyhLkvLqJ+vCvC5VFXwPvPyOKn6zrwiDbwBOZ
7MX298t8atT9fy5zYRIqrkBhq3A9i3ndLUidZxaWoEKW3c3vF/rsxq2QVweF17W7ddFGqB1aa4uD
hboCml/20QDrMVVfdrQ+s+M/L3MRPbnNqIlBYpn1OBoxyssvZRP50HNagZQknb4mjvxqyQsL4M11
Y1TLemW8j209vx9n/ctZns+e08/XdXGa6YguvQA/5ZqJ3NkRu1LImCHltMLBraQuIjC8IAP6yoB/
VuxZ5ztR6UGH8F/n+JjqWQX28nXdPBvP9nvrZis1oICPmvVYN6Ex+OWin17sT4temBLMbg8gY/xY
1EjBytwVKTNPYNGuEj9GiTH2C6QF23qBRvdX/a5PA/+fr/ji4C0YQwUXOxZfR7rpeTnp7b79tsr/
OVl3Nl4lyvb35NZEnyv7D47IT5d9cRa1fJy5DR6PkJB2Y5R1TDjPQNb/xSzhp/v1p2UunLJbo248
9thKhQPWKVtLHfurQPvLbXPhh8dcDJoccBPniLyOU7TW3rsj3RuZG9Ygk4QW5lfcUp8amJ8u68Iy
cxetLLZgyZIVR5MreB0A9shX1d9P96aJAB82eZ0Dubh7ILw3PCmwTN9NL9x3Qmfub0EMFYpgiX6/
Hz59UD8tdXETZ7ep2goTS2E9a6kGWFRg/oMZ6L++yf8u3sn5T3fJ//4/+P0boQurinK8+PXvx+ob
I5z8GP9nfdv//rNf3/T3K/re347s/X08vtLLf/nLG/H5/1g/fh1ff/kl6cdqXK6nd7bcvPOpHT8W
wTdd/+W/++Jf3j8+5W6h73/74xuZ+nH9tKIi/R//eGn7/W9/mGvX9r9+/vx/vHh67fC+u4kN0//9
P6//8pb3Vz7+7Q/b/iu8FBg0YfZg+D76RvP7+orp/BWa1sCDgAvR8pFNYoNARWEs8Sbzr5iEB6Eb
eOOQnsHP/fEXTqb1JcvB58GPI9GF1Myaf/7x/7/aLw/pnw/tL/3UnRGWjfxvfziXmxB4vAAYdx9D
8WhmGpfNXMpGMSGdniLmB1M2DVboQep71+Yu0UHioY9JRRv6yh2Bqcg2oB4yJlsDvAtsb3YOi6rA
PHdrWwW9gjzHtvXvSXXCIBk7VLSWO9+haC0xQ5o7vYEeiIHxMVPadtp107QLxnk/aOV35rcdA2MT
lARIJ+pIyJze6t2UcH8pjVAx5GvtKM/MK5YjFDfgqjqjTC0RoGk/OtcfL+Z8gI6RYgklw485CMh1
pbUQVhm7jUGqer80ptgsgHYlAkQDQcH0Y1D1ZqrVuZUWuv7Wz1+1ygEmumiWQxYUQC5/pQdCmwkk
qhcnD5Ny5tgjl4+6HkgnVzp52DU8PzHTzE8WpKgSgzFMC03zW+UU7ckQrnlfivlthNr9iLkUuAfD
iEHaX56pz/vMHDp/X9Z5HvLeqIBFa9ruoMzDxxv7Sdl3A4wW6617aT74FOIBlcz7BNV+69Eu5blX
bLimC9g2pByWCDfL3H689+NXyBDwLeEpt315rVSPnhiR63/BLKlcd/ZtU+0wrz/cNfRhdjsk8O1U
byB+UN3aYGzbFhxoP+LwKyedXMy3yp4+djZACGWRz6Ged33MzTUGVULfBKODcTDZywdrKRED+62V
2svk3pMOmh9NeSjBnzBhYOHkOtw/lQ4XKJXZbhtWonFTUB4iZGb104hZz5g468eOQfVUDf7OnPy4
dNxqmzd1KUOCh5uRgWGQcLah9zt0PFR0Fo/Qr9Ci2TKr3cevJJdXbJrltVXaHuCEso8F1bXj4Kg6
AteTehEBTx1/WDWzeLkp7aDZKouQrOizj4tVTWeearfZ9v64LyavxHNlwKFyXu56YWOf14MIomFB
HbCYyufaZsMG9s1NHIhXPGv6BAWiuoIk8aI1bWoK3YIceDo7C99XHU07z8BNc2W/4cqZTzZz8rM+
lBGdbPvYTcEztaQ4WEZnJYZyzMwclcNTdNCNqDIrEKADyQ18Gx6lsl0Mx+skDkihvc9Lc1/rA2Ry
JRAx3ugdLc3yjtKQtwD0mJmbO87+44fSBY06lywx/NfJLutmO7KBHIOycA7zlDoDtU9dN86Hkbex
RRFdzmM7JiTn2jHXoacSksEmm4kXr1JbDn1p+VsIyXjHUSsd8MDIIVxkbd8AOJjK2RuuPn7TWlFu
JbIcJEyIZuwcYvD6XItwcJwmVIGkz840T5E3dOWRtdYJmibPyifsZOUtv5KTdysWrT0JYBJB2Uzm
OpLfrNLkVwSccQxSH0c+yEM9s+E4GbzbBF3QRSVTLoRVAzf07Mk+FKXzXejM2hO3fVRzpx+tadqY
ULA6DLa47YwiuG0auhUt+27SYMwqg0E2iynnaimGG99vXgfpemcNmC/oiS7ipfD8W6fxIRBNhiMd
yHiDOSt/q4Df7Zd3T/EnZwjKWxsqQFHte+5BiOBeeAF7qLlXpQ6xqj2bzTLr6uB2HqwS43/03qDz
Tc580EcIcHGuPwplLXu7qiPP7MiJrpzO0yKaLfdFu7V8SC0ySryzK5V3lo6rpXwqAtDqyY1Zemrn
2sQ7mpo5J7NyMYk7yvxEoQV0KseQrr9Ug562pi6OzM2982SAY8GQFAOC6wfWrGniutC8lMGARG1Z
LlsoERV31MGN7h2oqSjAFQ+SyBdfL4KzaCcvVL30M40Z/hmOJjgDmo6InUoV//NvRSuCDTcrHn78
E6uvUJyYXXsvcshtI+K1smDu+zukcsM2V2YfNY3X3QUGLtVumvTjxRZjAhnh2hKRCiCeYm7aF1XK
f/zXn3+TwDMpZeknR+/Tyan4D4iqHNvG8541MhoRg/bL5k+LHHBOIo2hBo6Ia3rukAPPrj9nAUOX
AXom1r3TdMa2rpSHQedGC2vJ6E3TOCRiIDvJRgfyUaQwmpjAXEI83H8sXaoSzSv0jdMKmBBp12bs
5oF2/vgxzf2zn4/OTlauhbktM7O4djMW/mnx2mQO7HttDPrY9Id7wfeooAMpTdUTJ/41uAWPXY6B
H3BSDsYIyHy555aZlPaSlcPDYECcSWDs0q4j5eFP3EXBj6cLAe6y1zeCQcjHh+akqWWD1uyG9mUU
6ij19pEE/RD2gZ+WdR93wPxP0kyDArLulpssDdtpKBd2watZs3TMjXT9KNOo0fOGYZm9ROiYHxTg
rbfs0Kdu0ujIu01AkidUbjVjqxVeBoBWarYWPJYTKSjtEQI+SLgBfe7QeeiucxeIJBeVtCqPSQ90
6qiBAa1qtrkTxKKAbJhzBXOaWszLJh1nY8pRT7SPiHNu2sJO23w+loJsqJ2quYi7lY278uAvlyMC
PSj9BKEs8rAhWlIDhcXt2Mq9hJVlNpJik2NMvvF5Yok+aQrMHJXzQbTBfr2J641Qnna2GhJNU7cB
vex+8tykUiQGtpV4iTk+TwEuTz45kI92qwfd0ra9poWIHKKq6hJvIFlp0LjRIJtX5mgcDse2A5N3
Y6RsSBUK6aMBFSCtzCzU6MbazirA0mZM97ctXrPk3pp9iDkMiWcVW7pYKcZS4w4lFSXtq1wDhZHk
iT40D25hxKolR64knoM8jKWK5rzfFjmg6cKOjWE+5JMOvyH3SC8eGPFPAvxeEEqDlUHPi4u0GPqk
XqY4sEgKBvLQO5uVFRWYy9JkqEzoLVvl3pdkO+XfW5JvBbZL11eHgORRS8F5FUA60uquK4slKxPC
bMa27NJFTBj99MG/pTJimqlhDMnYqmwovGu94MlY6CFdCsyABf5LidV07C3d6+E37Db1gKk1BZA3
RpuUuow6f+uM1YkH2JPQa7M0fDhigMILYqmzSJbz3irElen3CWZ0Et+qQ1/4NwPbluactriw19LE
THTrH120VH1kckFA31CpssKyI9G6ZjBCKs3yNs0yxDIHSxS1s7yKscF+jC1/qXz0SHl5oITF8Oeg
QCjccqN72rdhtmK/BzTGhFaMw3Y6pZnmoASMqypNP+007VwVzkNd8OP6KdUdU3Um8ilx6I0BYL/C
zmm91eoV1xMHLXXgnGYGXEbRp7y2Y6It2dRoUSDA61qbaV5ot4J+H7i/KQVLhwEE9Z0dM15l636u
oFDWj+MD1619XqlzC9FWfPN4aCPEuEkxdrsqB/4PbjSfeSaIm61/D5h3bHxyAMXEtnPHaCL6sQzY
DhptqYMDPVGMqukdVLiWK8xChaYcd+v/c4gYVtLGw1sTlWPXY7DNLo85k7vcKZOegBYK6qoMj3J9
xtw56bQLqVslrb/sDH5YH3JetVvRUThAHplzebDacdO4FnSmUJPBl5tNO5ZC7qiaw5l2D6st7ILl
RJBY8KcSTHIWIlXf5+HkdddNN20mU39eZiM0074geA7gj/AQlxrJskzpYnxb7Vm7h3e7tmc3YSrY
CrM7OH4NKzZFeK6h1jh3CNqi0QYD39KcjUbEugvuf4ums2mdHRBwkiZ4shy1s2S9VxCQkU8sKJJB
Ncf1KYyac20U+ETXydRAoNq8HIOgilvWPwmnRXCBCHTG24h9xqA2hO+o9g2ONpt7+cyL/NTTPuKt
e58PJOkMHZJcczhW0xWMRITZ+4yVIw4zDk7Bd9LHSMHCUtMTVw4MZtG/Wl6B++/eSMev4t7KT2WO
ySORH6dauyMQX8MQG60OvTVnmH6IdQ0kaBBHZEuxow7u1LQcaznfUA8sDdKKc2ImlBG4cls9OLrY
Noaxt8x5YyprU/TOs4OuHfQOI3OMTT7HfmcWIcIajDz1+mPdaAXYUasXsF7Ei9JbmHk/mZflPrDu
edNc57nYtyA4DT3czNkbM0+2dQgc/sa1zJNfeZEzTrhX7lPNclBINNOhKuTziP3r6vSpX6ADZYPj
mGo7j/u3fKoOc++FffFi8eu8CB7H0ol9v7xy++HIBnffGmRXugM0I/t9bk4VTEHx3Gn9va5pMTAS
fagzkTkaxbvtV2IUT7awj82kOjQRdTsGAja07TvNLGERxabNoZvobRYHnODuYuohBCPvadkm/QKk
VbN0ISs8LzZBSDN55rUgVTyUegcO7+AdsT6I2ufvgStenKlKQOpCQwdhHTdxCjX1UtWppeMuWxpE
Y+zm+t0cAkhju29QsLBDK6ffkBkdNNtK6YLSW6eubXBag9dA7fvB3vq9Du9yDbUnKDlZdIxmz32b
ZX7L5Una9LqotDt74uecGTfTvKm4e1f45X1Q2glQoGnP7CEUungC2LkP5UBvWB6BGLMPa08diqV/
p735QtTToowHnULoUDD2Mk7FgZX6a0VE5trzA0TohrDOyRFjaXej66fQIk2bim6QZmeMA27n6BtI
Db0Sr3i18Ph6STKrkGFR8Uz12q5WCcQmTegaWnvhDU/onIOB3RtwHE/lwG5lFTy7bj2Gg9bvqu8D
KfeMOmlPJfKwOGBIs4n10PQ473ZwY871SSMnbvo31tIex6CNoW75XTRqN7H8h970kCCFcyX12QEK
V850V8EeEoRnPHAOdTAhSDF2Ur9zdH5dG8tbL7uroQhuQGN+nD21NWm4nk5or94jxkXrwIgDY/wO
5fYBMsEPAW2WUBv9KbJOnJqPPAgdaCyWYCCUBp41cZ5JGxVevzVr+VjV9GnwxQ32zMNI6DOEbs5i
BjkGab8rSU+2VohoGvnGxcHv4eEFRp1Du5FXSCM2FY10rd6b+YuxuC9T4O6YIt9nrkHcK1enxlgg
XOpDoWDAmNkMDSTA9Kl95Stw8cpB+z6u5Un7O1D+ZjQ1hhYtvhazVv9GGLgl8rGl4UyC2MaTai11
p2G0e6HlYcxhzIziOBVWhsBRGrtmQf1bsf6qqoOjPQEqVwXaployoqHdUDTWW+W1uwqNI9sFgSFU
B9Ni5DOisWbfmtpOmbYdkolcUeAwkgEJWEY9GlnBHI+jrUfUk1U4+YaWqHEMNYQEoa5hOt/e0BLI
Pz94VHWw0WFiqs7Z0LHHwIku3zrdTUeK0JOoZGz858WyYse04FzJrjG810DjZwJlGIiGxwPCLeb5
W5AxBLpIlZj2BFZfGEti0DGrQbkSiPG+sI2DkMOjW4hrrc+W1job3Qjf++IVGOIHU7vQj90g+o3b
ETguYmowOMdK+keQVpnxZAxQCwvgyrQAnUFJ96KH6VT6wEOqtxLijnOBYmAPAA/+5A0LDEGN2gRs
Z+oWwy08ew812g6NHOl+awIon+V1D30wBCazaWaahgl0WUV5B3mdRWJmskDPMwRSawjxpTPVWNC7
9a4ZqJCX+qyYvJayQNjeTC8SNXHhZMAzXxHd31gdr8IcMyihmr6pRu1JSbYocVyPXn8tkbxnALNH
njDuhcHf/A4HIe8jrSZ9yLxp3/gVvMyNudBdUWgn5aAccxSUgGoXD2uw88TQ6h/cCYBkaPqXvIFL
QbZvD6C/xvg1LOZh1Jqo1rxrEB5vsBP3Tl/cTJW4MjoUOjnbl4WZFmgODlqFiEDfdmYVkelBTE6s
8uYQzF5GO+9xKPoESXiKkZmQmPeEBruxyWOncRKjfdPghPSFHqt2pWF38iN4jbb5jKgUYXFoanpK
52prW/es6BI+l1tF39qZxVaD9lINX9R4SVeCjQcBvcHaiLvytsVwlTRhflA9fZoqKByPSKt0vjd4
jklHagJ8TSaEdV2/nVSejEEJmQkLkdVsXwkUY0KhjGcksbf+1InDGOARDj0KAlqRLgtw49DnNByO
fKQ+uKoOczUgduPZfGgkZlTA0XLvSyPkAnAK0Z0CZbahTqGWbt2gsgY3i3aVVlwZeZcOvntbaOQK
xd20rkYw5QVHiNtm0hrggn7Y8PvdAu5sZBiD2uHojtHQ9yfwJCZSzmnQzxuqV7G9uNe2V6SEsqRG
AAjNox89zVPWkCPiTp29Es1/kIae8i7fDYS/z0ad6MKKXGAFg66AH3N3PfMAla9zoGwYmAHX7EvX
DrUP6qyp2UrbXUWa77xyTqfWiQLzqEkWWaV1oLT6prlkW2hG0mH6pcUchQvZkhBi0FcBYlPdGnd0
KrO81TOnqtIqbx/oNa/eZoq5tHePiV1Zw1Q41sYJ6Gb0MAULQ/NsF3wzo2E6OU4sdHVc7Hw7+y4y
Q5oYXcw0FOcFC7I6ACzZ1HfAYGM2yEGpb/aKN7crO6DOrYTw8Qcz8pulq1xMoz/2osHvFELZFdjm
jLPWSBhtQjMidWRJHYsWxJcN9zMfGGupB1kw+D8aenRXb5RHvgchMK4/NDV4qKi/13OcFDSdIO9z
ZY/QS7Fu6ORmZrW8V4ZzspTYM6WjHkxSu9Tj2nDOtavt89YEL9l4drzmnizkgIrk2fdHJEg4cHp5
UDoso0kzpEJPo/gGupdtKfNUFWWk0yISU41ijh+xunkTHEyfNtRa1LBhvpcoG5JwtD1ygyXQVEIJ
A1bboFXSEfNRM4EEbhBAQ0OxbH2xMRR5E2s6KSAtY7OU522a13OMvs9yKDHcHNZFS+IW9ZDWGUVU
6AZm0aCoaXf5c57LlPFgX1e+Fs4TvbIE+EBxZFrrZTLbb9KH7QQlC2oeD46NodJCzwrYssX5zlkR
lcVyNQ35XhERE1vC9rs/8BRxkztUL1W77Vn/NjuvnnymYKtinv3d18Y9Hymk5OcQVeEU9EVPYq5v
eVCiKOpYIciw00WhZF9oIQrqkO3OwwWgGs0bHwkP4mJCmiwDFCwWKwxcGWmFiohy08bq7jTb20Gt
KZXMQBHLymNsMkCQNqMx3QZlxUJqOUeM1UQBA7285qRzYZ1nfKqH4jJOati2qHp3yGQw2g5I5mCe
pwDpQHuXu6+9ucP/hsGLZWFvCgUszOyIB2gfZ8SSKZmDnTVv+gXCaV25XXR7o5oqW2rNAMMjaH4M
vqsdde3q0CEqg02lqV015vuxnY+qzRPUC18GiFeH3Op/5HqwhAh795BIDwtNPShZgx8WpUa46F0r
S2Bj+9AnwW4Saygt68hpkdgO9RqKRAt4P7h5aDCXqyHGzd0iLFE8nV26hX24HUceVb6z83GGCARR
7KXccb3YVOC7NUDBXHhG5ol8pzvttU2MOaR9kwqrji2Un/rFSY0+T2htkW3DY4f5fWqS4FSVfdiy
dGF1EkCOGj7UPDeoBniAQ4G4CcWQlXmIA3rzJgcvaYLCPPXyrlvDNi9YXodJxs1k3Si/3KOMfTer
9wGpMrThn2diRQuUtVFwRZLPt92A6m5bg7FWQDHSxvSEk80DzybzsDCZ6W5wV4xVhlj+tZ/zg1Nq
JzRHMrG82VuORCJqXS2cNHXD7Bxz5vSkL3VSN+/TPEdFDsBHjXxcMxNJkeii2mML/96ZQJKRW5tO
lJElVqYyUjcFGjT6e82tQyVMH/7ZjXIw6zEfu13ZkSH8xBPaqy2Q+9msj92yO2De5AUSvb5st8Zo
bPpWO2kzhtc8NC+FjSq7HgxHzq648rczwxJDDYYc/7ZBObBCpygJrC7kXQerh5kffcl6vQA4BBfk
YACiJpnr7219WxJQTBhmWqIi4KCgSVkKhDEEqyMpqz0Si6iAAQKAMIUc70ZRkngTK0K/lWk7BmcN
R8uoJWLwKuoLN1zcaYdsd2NzEAXN2rk2EaT2aJ459Gh6GF4lGjYqSaCAE/vQ8555jKHHWJogMZpu
dJY01YHX/FuQk4RPWlxWGF8q+cEbX9plV88YEUHbjahjZziJ960h390JqYcelfM1EvhIdSjw6nlE
ja3vbzu/2Oj9s2bc6fW93rwKXLr3PTeDswrAYw5XIHIQN1RaEhhVVBtd5m9dBlUs8U3pI0qNXugz
9KTA/aN7r7PybmvLS9wButOwdhSjXQs4bVwbsIqMFrd1aSSzrBMkgW615/lDVy9h33tHgXjLNARq
fwo92k13gF/sOAaa52nnzzutHGJkSeHYYZygB0WOBzGsYm8aiBDGInFLFEpH81z0L6P2aA/bIN/X
tn1iQsXe+D531Rw6/bgxFu+ke1tMCaL/9qOqCxba/Mnzk8bZSz+PwHqwtXUXBa0XR+SxotoJ1VzT
c3fmOD61HcbWK9TtAdNCBWlaW9U739sYFd+6sCKtIlGpPTLbOiAXQwTQVcA6aW8+VWBZPaD0NrHH
fkGxKtcijLieGlWj4a4D0Eqyus/DCgrzjeumcw9WJb25alrtumzrLSACodeh+tdFDiXRaI43dYck
r8HjXwwoEaBktxiIXZZQb0vQ9nOBNAsYkymwM7dYDpZegNtDorhExp1ZYAYFlbpZOMFmgao93IIO
vbpZw95urDMB6ZAxGIeyKI2DxYMNGtFjVE9mfl2uPxjq3tB2vHZr6Ct0igZxTwN2YIgZEJiyosVW
XLyrbpLjjday3USrzdQpDWEqypkEDZeDZE25N/06slwHoZcxu8cGjZWtKMkYD5I5t7pRNglpkNFy
WzsFkI4/eOiUoC2yIAy0+u0g5/ydz9YBpc7HQCuWjVY19km3S0jKePwH2pbLXjOWBbl6sew/fmWW
ziFjzCmiPrz68WMInJdqch5dZrDrena6s6c9FGJ4QxfP2ffSjAcMM179P8LOY0d2JEnXT0SAWmyp
Qmao1LkhUlI4tSaffr7oexfdNcA0UJWogzrIYJBOd7Nf2b9+pFNieZqwE79UWuMw6LHr5LHymiui
9g06/PMgjrzfNmhaqhwJJtA3diTg7ZeYWfNZF8k3pblP3qhFEzA+QL7VrXkrl6XZpmnJkdCoy0e3
IqJYV9aGUZeGW0dr/JAvHBpGZeuhXpurW9RtfnL6yHgcSnGIpyh+t8bneQGfk6yaECR63NYze7Yp
BWJ9jnp6+a47S4pce9Kctl+O+NENaQJPnHOARdsMbKuI9//6rxJYdxOT/EmhARfgTneOW6qPNvlN
T3XvmJ5Y9M7rp3EKGtlWn+v6MKiD8WTHAxhWW7aHdHXCUp7TN4kJtv+mt/n/opZ/F7H8M1jiXyIL
EgsVWzYIBLCNf+gmGyLerHy0Bk+KhtkbtJQzl3FyL1bWSyGT19gluvkvriP5C1CorFtx1GozPq4b
q602VWRAMKr5pRhXiiKBoj7rOwXsNlGfFBr58L9c7j/1zaQQaah32PsJKdShu/5TkCskPK+xPMle
w9yaxJ9IK5jq9ST1MvXBEgeytJQXY0qjE5Y4qG2zrc9CgxrPozU6mCtz2u2lFuzz4ZLdh/EteVwT
SNT8tNXIX7Dz6IA4wZ90iyAIOOcgKTPn/K8fa9b/Fsrz//2NlP+tIiImU5UZiWaRtk2wzX9+o7hU
7bTKE9mja7ePHXIANOtcJo7W06zAJmiVRP1vVWCtZs3ANMNqvcicnkVRgEVYpnHjwXqVvswXra+d
/yKH/F92Be74Xd19n1zOeA7lX9f/756M2DFGSWUYpeBhg/3OY1Bq3G0NPVzKaEXwj1QBN7d0yT4m
49MqL80m5+6RTcKPGIfe/33H1Lt6+N8l5/9PDaYzU/muOCfx6T/vmJIwYcK546NGp6D2V6TRH8pq
AIod12NZbyH2hqdMsDJkdV+ZkrqLE1n4RZwLipap3pX6vtUwyJtifjAgd9sBEMNwGvnFaBqQCEas
/Rfd9T8fMiEXDIVVCYpxHEN2rH9cslp3XSELI/b1+AqtbrgW8z6+/st9IYfln5Ip/E7opFCSO0hz
NVRw/3lrqmqW2tgpI2+EV87gkBVvma5lfh77bauxvDpXkskceRWxR/4rNqWSTCMiR6YMx9nekPza
/KYr6xkfaQeljpfi1Lc1KrSWtjZ2RfcboyiKmSpvb50BXUy1yYvMa6PUg/4wla2e/ina2WrqoDea
XZ8lIRK/V3PtSGMlVVl4hnVjm2PAG+avL3uR3WYmPGCiSL1LI+rArmYvnXt3mUa3HPmEXr9qitgb
qu6NjGeV4o80UQ9DFIWz/ua2A/VwIwfjGKMTQx9RvZsMOEz+3NLeDzY4kQ/bj6Q+fioTekPxzLgV
xfnK5WMvjulNKbzSuWJicPu18Ke+o5aZX8tyYM5SXT9T8dTxQ8Wk+dnJv/NOfdSiHi2PdHDa9jmz
imdlPbXSPh5uXa0Eoo/83oIpdgSCvfK9tEEsFenBTPujacdM6KWb6KXiYjRC8Us5v5tiPCMzMo/B
AmQnoAHKGoqQRoe2SDxp0XxdvYph8PT+zkxqO7kSvg76M3sGTk2pbINJRPTWS1gayWaa98OwfHUV
Q+dUM2OQ43OqNdt5eZlkDtiCr2vCUsoC33XV+WoiKOne2J+OE7+x7fZogdyK9ck8SPndz3XInaR8
L0Ca+3Lf1I+SCfMqd34P4zx2YpukjFU1y2u1atEjp7UXrdljkdUXpl48FtGrFC2XRs72q25tlsRT
yvO96Si4V/k8khHROwVxHcCD4smYLjKJODiX/cTiNFmfCkBOnTe7QAYhoYGraya7plvhnCJY7ST5
NMaTU2c+Pp96fslaiWJmG3al40V16w1qsW8SvN4FIVf0mqvzZMYGcPQ+l5mfRQpPNQ+enews9BW8
Mvd2lHuEDGFXRTEY1/usgWm3INTNk6p+dOJnWLCF5Y1nDg+V5YSNBm3NNYZq+8cMjKDIHnJnkw9X
RUXYLZyNlnBDxNMChtk+FS04uuzBE7jadKkb6JKhd5F6UAFc7ZaeGLo09gwducNdUJExJ8R8Xdq/
RG0pRYFA5ktsVaFN/lM4LZ+FmLy6fJvr1g2jddMptDqc17VS+UpVE5GGVKXaQdAK/S2uSI26WgzP
kwk7j//udgz9UTUOjgLUDMBLvmBzEVrpNjIIloZGASbQoVHIxOSaOdE5I7iaRQ2+WvtE6EHScOPQ
DtbAnuvyoho0BWkwdzt2ZWaIs2BoEwaz9Vu+S8VSjSrEDPLzzDVYlumWHeOjxa+kMCIrOZjKDuaH
47bqPiRdPbAw3ZkYoq55l3QuinmhSxDJvl7OXsk5bX122Uap9wVjajp9bzc/szha66VMO09kj/De
flI/WMur2p6WQrgLG00tC+Bfzixrt/CRIDpts1EK5ChobA4GsUBSwiSm96VZfItL0YF0JP0vkcww
d3QPSVvgeyOVw9oxXnd8us+w0PTRNzmHk+XXafCydi26sY8Bua4uVVtzPg28kM4RNaVbrrCDlNuL
8DplCOaldVeQJSYWbfLyTYkPjItyI5QLjTrTxL8Wqe5pEDhL/XNfI128bYmBlPzZeW7MMJ1rzwGF
IXPRjwwdvX3pDeNNL/4aeqkFtZj650ynKTH9smURXUKUcbx5jn5paNSz6Ntxna6G0bjFw5MCuJY0
rxANyNxVN0LiOqrnAW+rzdhUZ3geYmb+LDL7TOWJkWCP+oUJNEETXQRYnjzdquGjn3ijptolIibA
bGuZ0I/VCzh2zYs7bHT7peatlUbu2koh8SUQjPH2JYvkCxXpylFd35Qy93T1dRXnxpNNwg3XSzf8
Vtkjo53IvgaKjUgcyMNJfvJT3B9mj0BVCZr80VTfDY6XfDg403FnGxdSebLA1NOdU61bVlo8Hqf4
YWxZleqWFttzhOXFzfcsJ36Vv1oW5aI1+/PKBtftIyqGaPilPWhXjZ36NYXtU5tDz0rsEfexewix
Vw3Yw/lNfMVnY3zIrLBi43pP6swVNrlsbOLLCM6W/JYDOFcPHo1GrB2W49g3B1Ofb6u5K0nyVux9
Ip8YHu/IyIRPfbrN5DNKzcQ8mlAQekM7W+ecfY5v58o+sa9O95onX8387HRvEmu441TGiIRdX6bN
0WO0Hp23iq1FQ7zc2mk9zMW1LZ7DoUd/209gRntbehEjKOr8kCw0N/WPVZ4NaaMOgDsdRvfB8Ewr
XPglxtYgDlhT14Nh9D4qYK/nIJN5srnzaIJKzndNCyd4Pf7YzSWZEs/mYeVidGUA2lw79lXn6QSa
tZnhD72NKbB3gbSqyfCpmPw0Q2z1kzQCVqLxalD2yO68ejWDnBVl28w6dKiLdygcsiksETd4yEiv
48A7WJf6b6Q4j6lUKnu45Jul1R+SPYe13ZQh1eSjLhk8csUKFDHwqeoLVvuDzoVRT5iTCHqLw3gB
XpnQ4ZsAAwggGYvJEKOZr2V65vgUTzsTC6lWUxbArt4YX0wTOjp5CK1HQcZKWno3H932iFygbj7a
TLnJ/WVWfs0xczPU2dJ7qwx7Nbnz+sdF7hlJLJ8VSp8y9q1oxRWKRMjXVsNfjGyXdNu63emWAJJM
eZ+s515NUzeVjpN5jbt4r5pTWBW/akZgXeOcM8AsNb5nMIHNzTbT3HWTyaX2onHaI2EDI1DiYds2
JScLIG1abGDrQ7+es8XTFyVM2h4hISq9NXrJpZu22tJx0JTAR97YEQ3QOO/OU7c1KuNm82d0hzAq
cjW547AZ1dUvPsVJVbYWIC7o2io7odpcGhFckgIhk/KcyBmVxXVJr3nG0HCj2kQjztuwKVuAbeHG
+ZvUnTWlo1GW/Gla7mnHHJilO6wP8vq+2MCK8IC27y7iFKbIYLswql8G89BMJMeleKfZ3YvhMiF9
rAZOvyba0j4NcA1/Y/41iGb2ZvyHyeIaTBPkk4U79rROB7UPJUgnFGzNNq8/tLUPpBTSDtihhxnZ
jMgIWol5CTmcZxvvlXjfTb8QXutP/y0IAMO6Kb2m8kbSf5AE7E052y3q+1IQPS990JIuJck90o65
WLbbqC356UYBzVfc4atow4YIiy4Cu/DD2dwmDhVSFHTUo+vgaq91uS0ZwGn/Oe0hrPTHmnmIFNMa
RXYrxrNexG8L7J4+vgtg/sSuwKwYc434x5nED3tpXnMeMIxBBm1v4t9+a2YIBao/5BbM6+E90AZj
p9EEdQ0vRM2xJ4XyfJbZOcb4pXR2caF7SfS53ssK8xnSj/XV5XHQormNVGAgc9vrb4gRXNfJrmPS
bkU/8lu0p8nhuHOYYdE8miWpIeWLs0pPZXeT1fWKUWOb8jQW89Ga2BAmkZ5UxEUyp/q4xm60mH5c
tW8owNxhtrzcnjwrcvaYSXy+PDDsUPgpUPBsbXPjmDuaqxkvsvEqwbNJyYGRlVf4o9ojNgTyofcQ
qLRBVBAgOzsRCvUseR56xJCo5rJDLA4AZqiNsbeYZGw3Hk4XSKPQrs6Ds1GrXW1eRPU2o6pdsvRH
j41fO9MCTjSCwGbwBDdlPpA1KWRXIx5ICM0W+2KuvtKeC1NK25XO0lcxysCs2aGuq8fEmB6lTPOl
m6yfbOkvN0Cvb+34239Vz+Kj+U0eS3oxO3rQRb2f29fZxMRz4EP9ls28h7TFqLPNi9rTUcXmnYI2
FZLaKIK11N3S2ojiYI/nQQfV6LcWHP8wlmCe9S52LB8YsvHyMv8aSXeACz/EMAxSTuxho3Le1qX1
NCULJM5cXnS61zTR2QVpvBVyOA02SE3yKrZ3I/JakwvFjxE4VR5UmXy0E4QtkuNHuoHjnl0s1VyY
yCLeFaAVs6/FmwHqq7S+TXWjHIdbRdokn9lgQuK49ptn1zmoL+pfsVYbiVyadXEQdR5hJLcmOagp
FTO7IF2BIbE/frTn6bS8DDIOiZvIga36zh85dHryW7IftC0BSJefFw+dqaAZIsaUvAcKwOjYiDDj
lOz+4o25Kx7EPhPNaXowRpfKELHrgHGrucaV4znyCWs9WppYvGaOHWiKn/yojRFMBYt2gXbID9FL
057a9r0Xt8QrNqOnnpk26M971g6BtwxUeipOxmPqXJbqcW7J+U1DFJCeM0wC9ajiFvl+UPd1vOEQ
Mg3l3GE+cOTZVSznCe04bP0ms7/UDtXRilC09fH7+0r/JmXP1tvyMpa1p5ZB5FgBnBnGqaG3KDJv
icnZggokU/rWixcKyWHRH+0YOaHUB6uleKWwf5S8vCrJ+tFA30mzcbTthUNm2sBMea21TJ5WKMe4
rPcVyrtqShrXGOJDD6VidaPlwnJerHIheEHa2daCLsvZlePyOExs7hZsIrCzW0Zhl9NMxlMY5TnA
6i2Vt3K2Je8mtcMxO1XLtzIG3DSVXQ9+SA/8+x1s/JUgWOeRWEeHKT1G95ZqT6L5iQrqKh8/XGSd
1u5ctPQ1e1SmzPzIU0QpntYRMhbM95GuQWPBq2/y/Lh225EhHWK3KGeVnrI55Mm9Q5UsSrlDaT8r
3VuDGrM+Q3jNcSCqvWEeZSsU1UlKn5V2Www3fd3NOe1bYOcBeuZJPNrzR46keNyX1vyQdduVWAJE
pvaGsyQrb9nDAjIyvzVFUOfHctzocEHxplh2k3aQGlJZgzna6CtJVy5s4iI/tMujlgE6P6APr+oD
+ng8Zncp0uzWtltXu1UN+tQHgdelS1w88l4l037gPMnRtLL8cfp4UGyZhgqYdJ9TK55t2nNnt0b7
aUS2Gvb2Z95vDMU1FH/s9gWiOBJl6D62yLiKHOIy1CQuHNTigQvB7MiFG84OY5JqHkTx2MeHOT6U
w15oT4AhWnJLq4PhbOw1MB1Pt1HNbBQR4pHoE0LeQm6YFN8nbQzYHrsrcEyi+YoZhI6zUfS/ZrzV
0Vcvv5ryOS62TR9Sreey76zfZbNX0KKz6RYheFB8siLo/KCu/fSuMHyoqqAhy6MK58UnyC4pN+aC
/8DfNJLboZWojrMdGhYNOw2Yn61+uDSfTULF1L0qML798l1H7/zh7sBQzIdqRNl5SKtPq9ovY9BR
QPywBSRlSEfIM1LhrDDLcALOkJX+5FAwHMbiusxP92bZaTZcWhRvMRHwYc7qu/OPr7VUl76M660E
vNnGRPYAQr5rr90zyutI2mrNK1zT2GxCpNYrCBVyi/QGNuXfNw6PvqWU/Lg+ovBQs4MpbSuGRtUb
PfPDoQ7xHRnNWRBPJgUsoLg/SvZzjCS41P8s8aGv51l/YQlE6ntnHXiIRbbjmU7DUdSXmVjPYV+N
xwYRysoUWB+MRNJv+cC6c2VlK6ubht+1WDZdCzKKkNaxsFF/uO07kAifv5IYeBcQuQs1jLGXEfnM
50Q98mIxvUL3+h7Q5VfZmgJDGeX8piooxDf4G6BZlG47ZDuK5E4PZ+tTi77rARpmM3ZvE0UxppE7
k+Nmw0RiLzoQRXjF8pQ7IY/G+VI/uVWK4sqYJo0LCmHFIsTXp82uxmZrhIUTIBRvtUDGrLHCIQVT
ttWc58TgtaPSwm+BGIWnwda6kLaGxNXe8Kokykkdjya2ItxW2F+ajYMdQPW41z73BG59dDZp8uC4
C7/1yWm3SM1ANppf1fCVJ71Aj3jGW8fw8Tz1Q2vBBxW2RB2Snd1RakJK3NQqiCLEETCgdEeufC2s
d7Xy+1+/llybVpVYIhpP0tlO4sDbz200TdfGzI+8xj4Z9nkkGa/dNuWhIsKRv1rfHy6cPmqdFJ1Z
4Rc2vg8/6RBOh5W8s3GdlEG1eG3vD7CyCQqKkJ0JJUpRXlg3RgsHeVbGDZZ3sFTwEzLjI/FIOZMQ
jAbOQCGL3uULTJIHIUUbIEhCjdi3sxmIlvVKyqJ40GFViVL+kXWX7RhBAWMiuWfEnIGnOf1GtTzF
eZilMJMQevt8a/RvWOiAFnJP00xmAI21z/IeYUJ08A5ksAGk2B1ORlxMsyYFOUE/qsdJinKOntag
9sJkhJzbxd8DsR5l7AYe/wCeZiRdxjfRfYFBsfJxQLA7oiyYlVsln0FVpO+OFoUYysaFtE/elpPx
hRYDCeaI9wGgVHi0jXho6WRxIeG7zhe3LnyxhgK3ZuUmXwoyn8q3xyCFbYL2u/FEOCUmZTP04b1+
ZtXX2Kx0nwYc2YwfUtzcDVc2OhvjjaaqIe1twvG0Q0yYA0CPmyG/L985f2j/qEn7xDOaMLND9viZ
Uw7OXPMZ8Cfb3kobUByn5igmcpAv7XxMhktb7+UMbf4RxrV9jd7H+KuqPLenxT2oYm+aPqqv79m8
TEpQx36MNFel0hp5nlffRKzFG5ZelGFbHfDvTPueTdlr0nOXhA3llYjNzFMsCz3omAetbV7aLs52
nYw/IrOy4tQigQ0mWem8VqchQhE2qdvaOs7pNyCyvEBqz3Zh34zW5Ln2Yt1ey7m0UePwY0oX+6Qj
co669JRnkeTrxHhRyaIKax7IS6WtQh6xfGTLoVKWbSX2Y79v+cVCxsg1QAxn5UZwzyJ93pnR4Pbz
rv9Y8MiMnsnWnF2ScVtFgVxupWm/pi/NessZKYwssMGYdZX1Yy4yX8k9GTvj+BhPPpLGOBo3dqrO
VD5avS3HxH5E7VR5UXezqwzT9mWtH4rid7JPmfN5F1xVrbnxEa7W2sa4C0xPskGztHWkoMSoVeGV
fWcKi7kFdPycor0iX0niK3bGxtMfjUCoLqIsCAKwcyjl5qm+toyrkm+WhCXcz6zjYDwIfev3DzIT
ayZd+sSKIwW1ktS+bNehVrH6ffmqwR32bLKjGzlBEWFc3A1YpVuie9Ow4P+8rt2e1sJOd0jSJwMr
/FFYvFohb34jo67YLkwZMQ4WycNwO7WrPCo7kpfVG/BR/oastEP4fKnO46/zgyyCGLDvfhOfo0/j
3NNxPqo3ij/7Ax3a+r0+Zs+J7so37YdVYMqe/gFqjCRzzb2VqOU0NG/mwbMeuJRtjUGBG/5o/HBB
+gnfY/Zs/EzX6MPcr2cbgaYF+cQjgFigxXbj3q2YEN15JlKFyNeyAFGNP06IS32JnO43BM6oyqsL
FpefAcgOhYGD0DWo6GZoeO0AZgDJUluHAAZ444akz+k9pK/JLJ4SxbhKdnEc9Lw9jci6ppk2IbGk
ziWhGoVgupdjMuXQMYwxuE+0AgCxTbdTzgaB23ZqT1N/8vr8haFue5HnG6uizLf8RTDDfnK8anyx
b23RBQOJ8ITn+90sYAZoW9RwLTH6B0Zvb5lnvkkulvZirKW6SYzKT4RMCQ1dEYjMegHbDAYJBV0W
nYqVTLDpp7I+bCl/QBuOoR5nRSddlBa/mt5/GNqvjzjCEw3ipLOmHRQRpPK3wVHU6q5Qbo3E068D
beheGlu6KYOyzzXby6M/Y57dVqjQU2CLXW/RdOsA2jkwWQ7rYy5XtWqQX83At5JmHhzaTVsynzE2
emudBAa+ASkl6aie/TI7NNJBR9SmeHQ5y6cvPa6XAjmSu2A/7d8LxHZk5meBum7XkCIpp34xA70O
lohAPesv/saYrkOFqtXrWpyT5GbUTxQmFT4AKTS1j34pnxm/tGvGF0wR4cGQGDKVEFrF/RFvhkrO
Aybd2vlr9E1bjyetJOi9KI5YN9MuOisak3bk+mpKyDO75IpMcN+UxmNCbSHrrU8mPodA86vEhulW
jfKrW+avWNZ9JvfsrbP900330352oLm05mnVkxBhAudksR0dB/Y0+u5s5Vo7WNNo3+XZavYp53eb
jPFD0s2TqySOFo62IY5yz1nTgTobjg5qiizAQVXlEf/nrdNC4AOS7sN9VFm6PgvzibH3kquMd8T+
s5ZfyVP3EEh4ai58zaw3aX3KlCzsAcV1qrRSa7fooU5dYRxaDdUz7n18N+9RnHxkUYLu3dlZcx3U
gAIR1I3a3Wb4H3cV0AyK+mva0lOn9TekeUj42mdtiN6rrn0ULUKNZW3YeQ/5QhuWSbtiAuCZjXlb
agiEnXWD796YiFXJLDFDtlQ+VhOe+W6d5XeHQ1bNdOTxEhEhqM4+YBvaoTysd1NHz0RV0MlqIcpC
i79Cg8OpAVvWucRBcGwsbCg7G/A27f/QSbkmyOEKptejkIvA4Mps8JpagWr9vP8vs0+Y0QXkJ6/h
xHggB8vllKJTCyznIQI7XhtYld7eZ0p7zJc8iHXKyfZbLTFa3INdNbpVCjnUFgCznWtAFCyoDmLr
iTqwr0uYb+w8+Vgd7lWs7ufqo169qubTHNkgFzrJbUgqiU2l0Gt7+6cQFCPtzbYeu/yv6XI0GaWb
WF9WWqB/s/nlzBNsmOQG4gg4PF+66dMGwzBSTreJyYLo9mILZ45Sw1dqiR87VEMIQRiBCBtJgAYh
OCpvgTzcUmd+5jxVyceYce+urmM923wJND+sub2uNtqmKLNdBCwTFb84slSFVlxj7g9VUjlae6O/
w+aj5MNbsOr6hRRhollKG1sTJ4DWJ5R3U2AN5NnEfNBsfLXKX21krsK/Vo95NXaIHtbZJ+Pyt1He
xbqjdCFuRVOYIAoazQC+EJAr41zsNku/pbLYx+Pb1GJEmTXE1DMmFM0f0ofVqo6MauEwAoUf5C9N
f3U4mofpxbxxTFilpy43Dj5dqU4mbep5wMlk5ng7JRZAkz3FJrLqGrCSOneCjtUhV+bu2o970R4V
rEv23qq6P0mnlBI/Fgas5VQ2w6EvP1r9GMoKLiJe7eemPw7Lx2C+RRR/6tVpr/OC19P2quikLx+6
crXtE84JszhUaAXy5VTHn3r1k0/kIFhfQ4/l/nO2ni1AiLWDsykvvKnFck4571F46/N5WrZmvlF+
xBCa03HoL4XCrIIU5zIah/Eqa+ekuDXLbigOOLVxRhBzUmBOM+CKVCNM9Je42MupenZaH8TCp+0H
fukALGTdZoVyDtvYy34c5cgGgTQ6KCP6pXvXYp8xUjgQX+ZRbQ9GcSv7sz6gE3kdtHOmnVjbmvGF
3kDmkJCXDyIBjObJtNjwAOsfBDBhcr8K8bh0t3jdlc1bG21NjEVO/CKg6e1Pp4VB/US8Ah6Us0/E
8pksY7n6VYzvrvopqb2W0wBqJ3128Vtsv+XWd21yRNOFtFumhchUa3r6WmrfEcC8of5MYPfdvGIJ
YAgn762fVeeU+xGTXyPFz2J4yeyXDgtdAp5rire5+MySF0z30nzK2p3WR+9WaW9nNjBCrP16eixJ
EOHlwDlxjpV3azlBaXX9cUVfMy+v8fJs5M9me4rtS2E18CvXXD31kC8zQzZq/pIv47VzrF23bhUN
PrmlBi4ZpGV82eaTPn1TIhegYmeMVLJzACLbRTWYuldYU6DIf3ks3Kz4nPBUVDpVEX27rX3E3fTA
bk2pFr/YCrU74pVuHoitJ4wWYC2VXmv4ccHpkO6biXghutblrKyXsZw/5fGzRTKRi8iL5Ae1Py7K
BtzMNNjkJPU3i0g4mV4NGfrlM+vfy0Q5VPfWXS3QOHARFR4SYdaH6c5ua52vGQvG0dkjAzEUM3xp
1sXo5R0DFs6k40y0jVWSUeHg2Ixk+dTlTXKi0FOWoXUPk56z07oDuNlJ402QAFGacf2csr02x+9t
A2bJfvasNHlg6/t5whR1aRR6w6TyiSPxUB7Sr5hv8v3e9MVTUZVHuW3jcOiQN6JFu0RSj8faHnAl
6Va0UYWSeSJVOR0sYhkkB3HAOtlXOv3u3m1WDf5vdfntldwATlKp3wkyWL51e2D7hGZtwUJG8o4h
zYCCx56BvgkkVmVHEA4jz24xApP5SNWliV516cgeIBeHOke0dCujbalfovRJE1/pGGrzRstORszL
zpqJHzmaRXmNm20ib6zuRdi3fASkmW6CfTQLpmkYdmqj3wMpTmldW5cokWMk48OuAguJ5uNcmtsG
cmJoWhdvIcti9PWq8bKm9O2G/TBnYSBSwfG469jO6kjTg6UHrlUjjrBRAITHlnooI2kn9cCI+dua
1OlbLHhCAzyeB/OISQ6EhjO1ABHFHlXGbWiJ2K8YKEArX+p+P9AwIu/HohqaMg3k8+QcSmmnoXdi
RhIN/WDygmQIyaBPJUNP714lGvccHMAo5cZXhu4mIUMAsXE+MPKu+geiNIcEleSjKO8yjAgcgwyO
BZGyVXRbFCSCuimWGKdiSi96e4vFiraofYpy8Tx5yKtuqurkQNlDqEbtQSqH7aLWBHBHJ5KHB4rv
GTEXDkZk46Zf+xXOUzLVW0QeYS3/pSPlDgZJ83m6diN9b6ftI0v+IMOY4CHiEm2ze0/5aKMwTkOe
btUYOHZG/4FStS6mH63Hj6Q9aO0Z6eRGClOpEDtDV9HqW99az0ZBw3BsFfxCnGK5SmVOJYGuLzbq
L1oXACk0S90YfyY2mRO2rlxUzQ5NAIxh/DF589SEpiaRonSHd+HdFgJQI6Jly55Hu71EZYm75Udb
zfcqYgeoB11zpeGpJu2jXXvEInV2KMerZr2M1kvcnTL7XObDSZ9xXZfmQ4+53jbkK8zkeSxAl/S3
KSYSm5yAfu6Iqlxi6mE8e/KI+8ecZryzCPRcdSOvee+uqbpL9WGnFWpw5/X1gbBcQuyGtHswGzbH
XlV/0676srt4Vw7NoekiqHm5udoK5qMmIzchPeg8VCF1aCQkj9F24ZhXZ4rOU9wO3miN332Seb4l
fBVDy/9wdF5LjlvLEv0iRMCbVxIE6G03yeYLos0Q3nt8vRYUcRVXOpJG0ySwd1VW5qoUZQbFhv2U
W36UxBN+ycTWuBVkN9VqbEFtvciaMbJLZYZNpecqDzAB9YgfnQVcqOHftcKPuuTlzEciJfxjdcEB
W1kLg+qJaCDuofwlVsXD0NdZAxhcFg59xa0Km19B8VxypvjIRoRRpmJr4EKpBmmfg1PwrdQJ+QNe
oouhxqIDFwU9gi5lMSirDS4tfICJetMjiTq+ZtNsW/CQNZ96qduhUbq92J/Luru1gbnlmTXxiJAS
S8pn84k7/mSV7VrbOwqD04ZDtSKnazHm3IkjvfmmQOKg6QjqfmHn7XdPazQYG15/Ji+DEzXwFMKY
6R+GJgkgByqHtJ7C6hOX+LBMaf9lLhywciQlg/FLAGVnl2899uALoAEmby+hGcU9KczonTp6dhmY
sZD9D4TcFhNWIPZzsJ7cWtXlT+YTaYiYY2jTFerCVREucmBRMXncyWGVwOXBMFUVtkQfHlO6ivQB
I1mPhgq0hjUmBdckfiHzCMUhkt8Kb3lBVwN0aBFgCbB4DygEidt1xo80VyVhZ6dZY1t9yfHUuBN+
RK2z7NljmEanpiZrygvtjy9fLlcT1ouC9ZeK+JGFmhuMXEmTmfx4ae/EEdVjoOOvHhGe1IkntR20
f7OfTg7V3xo/1QhuTQr6XyLsyBz2aAxXodHIX+W7EZMkv/T8v3PrykGxSRnhgKZZxkQr61H4zMvo
Z0jET587UuchMuqLWtH9sV+qWshK81eANbZwAwhMri2ekpGPB9rCcuRQCnjT2im+BCNzJwtoJuEE
zIifQq1pKyu0joWHTjKucjncEcE9BzkuvRgprXQ87yzn52J49JRTivKu72n/rYObU5R7mTw64xfN
jnNVfre1Q/8RZvY07iaLMmx6qLLLXE6QKFdfZbK26rUj5m+h2Q7TUS3uinyn9GP491DYo1c1ylbm
tPRr3RY4ZZP32L8m/oZJSDh2kjZgGCZ8qllwpdI4D1nz9Khtk4BOKY9+iijeCflHZjU4PUxMmApk
q/gxVaBIIpxDIbZQWzYKlPCUZ72yAtPxa/6snU5FvY5y5anHAcks4qgIUS0YxbjGPoKqL2dEYrOP
Iau2pGFVj7m7obKTnBhpM0O56hABh5rc6G4zqoyRI4cTYdKACSwWMxUvNhNwX1yKPAFyheNhoJlo
JO8W9DdDCe4ih6ZUjUufL1vRkVbN4dSV1qdG7xtF9Xc1t+S43fSiAiMUYy81de8OoI1tebr3sMTm
pVfsYcL7PNyi1k1BepjUGTJncMrXOh9ZE6Ri3iXKgbRkKpTzs6pkfUsDcl1vLWRPPmQhRlr+aIAN
9bK1kfn7QTEH288Yg12UbF317dEELjXdxu7aoAxiZMA3wYSAzwIJIhh3RSOvwMPQcksHVa4c+DwX
iSUoBGoPfpf/trRdc0egc35aXvWRjQph8GVgrLMJTYpFQB7UaHSIMAZ/9GZb2TXaZtO0l3fJodxN
LNYW+IKzPfONvbWDsAYJfdH30nyb/jZlLlBfpQ8pFu81AMo60541fzM0rD+5Uo71zDMrrR8Ff6cX
lic/I12tMTKN5e/BxMciRyjCjVOV/SP1sIGxRdMr2YHHJN6r8EjnQeWS05onFlMLPgo3BtFFCa7h
xHFvqsRauUpwSXt/uB9WGraQjuk4m574pVUuRyzyOqJKK+2rHgdWzNasOLS4WfqXofzW6T9CSou0
ByPBv45Q4M6qg+/h4K1wqqGEMDDJe3bWwhaUagF6lbUK+9ztGBVZXJ9+iB3N+LC63OAxB5e5zlkj
MNuZEq4GaLOLwAruWKj/xpb/LGXQueZU4Us363CZ5j0TfgvIVWgHOlJV5B9C2XOIs7rZWG6CrtlE
AQ9VvPaSBrrcv45TtRXhQqTMA8WTMg27irtGn76yOeL9W+FcLbTfptrESr0yFCoFv2eQSJ4bjULC
+gU/5tCh8Q70hq2ylaTYNXvPASFui8k/PX+MDYeBurQCg1ngPVHPYXAKuQQLrARSg9LK778rDxPd
yatIWfusCazzbgbCf+zTG29xsp3bJEb6loSaROh3yf9bVj6DawLHxym/pNQ+At6SzSDtwmZnWXcp
R2tga6/eI0b7WyVyK4Go8MFkJhZdqEGQ37ytSqBTrYaVx9q1EuZSHMyuddyJMa7TbOHxnxUQa8Ts
HWCeLuVLQ+IpwHyAtLHCmsD4DBGfM09S8N05CY5CPpxhK0VuEe8UDDwT10yQyfzdJ/k5o2Jy56XP
DPYt4F2uvDBb9BGo1lD9ChkYIBjlX5q3zUFIyOjQJA5t/KlF9THJNv2/Lh0G7T7Wf3zDXDWXtL+q
0gbrlTE5FUFBeDJsSzJ2I2yM8jDbT+wiJ4B5A31loEYIe68ywJfoDJe4BCsNvBqDDYKaKnx5oVO2
ljydVL23LbhGpqtRwzMRKfEBoOgrTwU8EWtEaUv40bJPKfsUTI4pPkLWvC74bvv6GGdrVcTrtZ6w
wnVESRfzP48Iykc7ntXs2CXL6smQo0/dAtf4XAew+NtuAbN41FRz2dSov2W91wEpWgfuk4k5fxXu
c9EVZ8jbpcfY6WUDZ8le+5CM+/wfTwVmG4MBja+x52I47IoDGbsVaJOlivHain7G8MPqt+p1CONz
axVnvTLfQs5MJWGOqKv8sASyzkYRvctmWLH/SbP+hvqLzT/LtBez1dAY7HfrfiMGGyD7QKAQ7S2G
8V9MAIYDxmMFaQKArxfXSZLzQ4smRYCyCUjDNOmwEL/j8qZ73IpQhZbSpKztyai2WZJtHJMJuwd1
RcAEKaY58xLUDpNGl7dDwzQ4WNaLrba7rsGkchgKkAlcb6JEjvXaNG5TbsThCohsb9WnkKZe9XaC
vlct+0/QeW/tbHCa2BlF4AXgFCGWFr8JYmiJlEVOHwVLV59S+QzVZ86Hi4WDk1pMf+sWkyv6oxHE
5wIniIdoZwkUWJ3TlQuT9PvIr1YBJmyOWWVW11HGAZN32XM0AD/04m87gsEzablUoccs0x6xKGT1
hx//iNFv0Tu6Ke3S0frRve6dyNXalzTHHPOlhoUZbbeCk2RS1xoTungnnUpzuAuexzP/o3IlDrGw
sA08mKIEk4HKW6X4DQuewiolFWV8AVtlaO33uzxNPxpZOiR1RPo1MWFgaViLeGR8mx6OZVK+nG8L
3QT6GiJkiV51KOEEL/Wx+ycxZurb62j5T01DUvZyt+jZVRRWwcoaq4dfmUizThZdc2MnWEyI+RNO
H67A5J2qjp+FLK9j7iNyFtfEsFU7qjDFhS9BDBZdco37X085BMq1t84lh6OvQA8ogeUwJvR7FxTr
qqXAYPb0fyGcIMSnJIQ1fGFjhtu0eXkRIwg9kJd1h+8jKv6Rs/72h4FGCyED+QwXB3WbJ25TnRAz
PlMGTxaSOUXW1Cm7IG+PJDS37SCgBVxFAshFEzk5v8dKj1bBaH0KuchxY6woP3cKZFNLozeyJBC4
THRs7knNMA95kJ6H2D/nEj9yrdKkSVu1cIOOEKAxdsuhXfVdC5kJnoAk/SkCZUAXME2hNrLHPNC3
WqHre6sgEpfKmGrMxMZ+GMNs4a3zZ8uGIOOJM5WWQRIvU44t34DCpIqI5wnRkYhYN1aGaFOIu5Lx
Rpeyz01r93nGrwaNWg0p95lyY3YB5zcHxUiGhMCj8uyPZZFPiZiiPg4byWcuzcnSMynte8IieY83
hawQB5Zc/A6o0gHnVxQl25x4DhqPxMBFw/6p0zDPyrnFHYnrFImoexRGepg/vAQFGzXdNkle9zTP
XHJjryMAUzPEHF0jkB9jdmw3CEoB5Yw3TVtRZFDNEWzyLPR+sYkzt1Pe/WBw/jDeygxEZGTCnpao
UQV+e6k7AtybOiQhX7z53nBVTVCDHgVCCsAwpJgpMHFl2kS9Wy9676HNCFDRoOmit6uL4p71AA4M
6dRKlTON2loGYTNq4c4Ohfye8tPXHVEdRXD7joUocC5Fo115jeLoVEtVChs1WLbcaH72bqWveWYR
S1/9tDGCqy9h+TDjvZdWr4BGpSggx8XCMfMQueVVF00XRe8+S+AFCiYH0zoCs95brFzz6+grbMs1
lzSB46UxYKPBwqR23c6o8e9BBxQpfkxZxPsxLFIqLtW6DRRhunXMy3syPpT8VJd36iwpwH0pLMve
WES8uPEmvJJSlKeXNR1T5RLzlJjTSZPtGAqjha38EPH15tRpmCS2quSiYoykVv8wOPLeMRfTu01n
OiZYygMj66/Mc0e2NfqK6/9vCVTsZiP8Rs2K+zUu653a7I2ZwQCJmE4GDwb47OhbFE+edMhNu5hu
wR++bI5sc4WctepBfdzNkTtoepF8WnJr6w9yiksJ99fZorAD34Pipa/6kkUjy7lQKxfGAueKyfdQ
Httvfg5QmLZHQnFJnWNMN6ZYOTS5ixe2+3rC1lJGpxBjQS/EJyDV1Ppg4NwgVB962u6MIj+3Mk1A
yGOnDgIJf4Jvwy3IhnWvVmBMun49GeMeWOdbK1MnSqrI8YZx52VKuqwGGWGBB7o2uDFNC1KElAxX
K0mesQCRWiy3cM/nAIjImwIlM1Sb1K08DeWZCK3WYaqSetZfxxx7jqCFP9aU76Ioxno79BE2HgpS
GDGCLLsCMhdzKd0t9Yhal81oKNdocp0GTFGpgoKSYLbyshq2tGqKWWL449iQWrw2DJ6bdtPo+0E+
1oQLkp5cVs4lMXjvOOvbhb6q6hPy5lJswFeiD7ZluTYQkYktIQdhzuuHg0r9CLl72YhnQzwqzUaf
VqFwrMtzOpsCOQh0EIbG4MS+g69gQYZNT1ZhtSspE6gfTPzKHjA5y+EI29oRoF+Y2IBGxG0UsESO
EX/nX+WOCI8q2oLS3b3mao7pfsTRMjBQ9itWgGuMED0NSBH1b/MtaT/SJG4LkdRanxyEBPhUrF2N
hBACx/8BU4deIJuk3R82spyAW8/gl4aMBgSv38ykbM4hg86pewzA82JcrTGuTKFJ562Lh0yrViou
irSil4fXZIWf5sUwNtN0LgHbmD+YMNfpuE6JkUthwV17T+dmkqgDFbcdzh+FqMOBoC9i+rcAWYM8
jQAoQt3yOLrSGktw09khcrwk4jdtDrUGltESTHY05Za5wHVINlfU163q7VXZhP8SLGIcJBohrdE7
5oX4PYrtQyj5Vusq/vZ5UPjYcABJSwBdv1CQMcg1sEbUj0JFLFaBAivj2iyCdgH7iTl6zMw5VhED
ZwdElOJiilZlVx0yQpsxAGUsqQisISuacLM+8CzGfANo7eQHAdUyLQk3g3U1rCuI3k7APWgHwap7
KsqqfsdXnkZPP4/SU+2vvriCbjU0rkm8qFKuaeV43xxZg7BGGSqKq5xgKyV8yt22QcWgZmI8gHQz
dUsDSjj/FzrCo+uITBLYtsv62IXnGMthi/nut20/5fzoF0c+G4IqbFywFPpozS6aR6dt9OHCtjyZ
XRSrmqfZIo7O3RJjWBpWJouIiUf3KNpuVH6xSHVpmiRmLHnhFNK58b5z/yDyz6HJ1S+sRE358tUD
cynTe2AK4zYiM/nhpxDCPwWAomzk4LK9TcpATSmtQ3mbxjdME/M4RHmVZJkLjO1/vbwl+52lLwzb
fu7G8SOGVV5hSbvWE5ByfLLWqq242tnMjLIWfulYEg3vQxC+cBfiCoiCXc3m+Pzf6Ms7TZ1sVnaQ
IliQ1EV2ymmNyadVH9pe23U/Sumd4grd1umvxZc3fPNhDdWTSZJdQI2JyktSr0NpLWm4t3+z+hZV
q0p0ZJYzG3Y8HSIvPBe0tJ0OWHLuCtY9OQBmfm6DGBUIB8J/kjXBiT/541VnhQDTl+AJExVBYvY/
bRtueAmxZV5oXVJ0Is/tYa7D+7ph8NFYxfV0+KkrTm+srWxmYWYJ9sin6JMvsmFXLPhO6SCcqCBJ
Xu+lR3upc7cN0LPbhVg5sbcqCxdhEZYe64QVOwX+DKbv7Aj0vYQ5iCyQr2k2XFT2QJ8Fq8nbheSf
OVmx7GAAqMJFgRGncah0U/6ihcqLjchzFXU5cW6SlOD4Y/5Fgp6uexxWPvA0j3PuXeccpq6UPXVI
Q4WEdr8alHVPFk38y3oqgB/2SiYesg73r5dKl8H2xJoQ/I6y+EvX/HOWSg9NX0uZQui7XE7E5GcJ
rYle0/iszGDVhtValrGHliufNJJpsKDiMOqjrSracvCsHVFBV5c8xyzvqYKB8QNIA4LrFDnOnAn4
4jrGiD1bhbKjId10GsF5WOYhrFopY2T9syKCqJd/pbQpxr86VFxF37Jmx07AmkUUu774opFaTAN3
gn7O6sRxJv2Emb/LPjrso+OHiWmcwZlxQgpFSpN+dabyDZq870/0KGbypZRI3XXAhKJpmBK/JYwl
Q2Cb7c+I3aCRoI2V955QAqvyXDEKXDFlxSnZKn+CKj2rT6KwCAnBBTE6LJu1OKwthvG18cQKlZIN
Sp0Mb3PUuUo40ZcALZi3tABxWWP5M4pXHVqcBetmPJYsagiWtmjYhfrOdXTzJserArag0VAEdi12
Cda6wCip3FKr7ISPi+IUbqy2oBxW6q3xlaZuGa31XIbNUDCCpBDJGUCSpUvmlr6tux9y5dOmrGM3
7Id34vHDjmuSeqUAUvFfoS2z7muA2oqJh4ZEBGSI0PwL3fnax9CAmCl+okmfVJIGx3jgLGHtBlZM
MG9qWEJsjeNzoHTniSGhJJ5NFlrHnymFX8sFrQwDOyT+DBwRNOEF77n1WSHD9DvalgHX+VdLeyaO
Gw1Zs5dPLIBCr/AXXb/tcIemX/64ws9gVnvClka/pVFB+Rf5lSUF98sHupEpbzSTedlRHk7ckKro
htI2TBDGpLfFI2hGa2HgYN/1I5kcTH5rZJEhOwn9TdWeaYCGrK66ysZ8hNKfT5tEctIAJsPRUP4S
9V0U0JiKUzGDE2n3FFVfCtrdovJgnyuqoY8JiTpS+UrqZ8NfRdofbYNMKUw2xxphDKx73zGKjcm2
gipd+sWu7LDKu12NS80djTPyGveySVzLXyr+dW5YFX7m/jUEn0LwYs6PDCEnB021i3+4ATnfknxp
ymtazRx6aLbJIjqrfaSfcVgE1ikMHyFXHPkLrUr+ys43XA69UmAJ1DEqD6K3GtM3fj0wVRZ1FcMM
gff1mah3qK9YTEblUk1HBtFIAgcPGcc7ELdl2IDuPCvZ0gqX6yBsoprS/qHlB5lhaHcL9UsKk7PF
4PQryPsWJsPEu7gRXwrgwB5w57YYXIkvwFvx+0HxxueD2Unz1lEHRGJ/j7K9JbijeiijGzs8lmAQ
OiYgUflSuOYbLiEo4S38lm+p4Cn4i7VtNTz94WSQ5yVp1JlkhA99vGU1hsncllgstUfj341qw7He
UT3TsNDLUNItVHb4cKjbibaCUcETYBMnIl4fiQy6XRF3K+WPtBXH65Bdh+RHLx5+WK3SFpDAmhRE
pa9Vbovx3OM/g4vKR8d+AR9qi6v1W9PCyMLvtrslpqv0t7T7xNsJk+NSdo6nuW25ijpoXq7v2WNT
HGg7YuCyG521QA0X8kbPj2n2L9J/MrC68kaW11lxsIyTpdDw0jdhcV0VNNysu7B2tI1l6XbBuiaZ
rTeHpAgqHP94GArydJZZ/8DideI7kiTAVkVewozrntITX1CLGfsNOS/wV8wzDKAZypIpqgqo6dtH
z/3uWJch2T1Guwe7qGbabxb/oAOr2aaOn5gIuvgICS4MHCu/0NP6geMZl1oDGwviyhJ45tl8cmxi
DtGa8iMvfyLv4HWvgZJUF7cMYRX1XLFJoHUpse0md/A1Nump9R4YUQvzuys3vPitspHBS0qOWZ9F
7aX0F4uw98vHvyhQZO2T/BOfAFkPEs0nXLdEbElnT7JBGN26k+XFwcToC4GynuyAlqnSigrhJDzk
VfiKcJMFxdPQp2XW8r5UKlccTdpgLXouht7o1n2nu3lBXCqkwrM6GvVwZRbluuSZYHI5MIhM87XE
+0orCbMLwli/MKt+XRMNIdNGq4fwPtaMSRI5Y3mz7H/LrFxZZZresBarfmbw6ijrPYx6AoLcaFrS
zreaSxul+S4PNZgGLOwhUiUjC5Nj77V2mNkAPo7Q/tao8Dwbn4fH/JKHiaPuSrxyKY8rVRuh87OH
rgd7WbJXh+UBUL2WFa3LZJJyQ9IpQlz4Y7SumcdEBP9QJa1W3GoBgPaACGudBu78y3WVxLgD9qAx
LvnySSavI9n/0iwU12yCaNR6LaIl7tJE6WZnYAn9hfaBlQzc4BC3yjxcGcawVlvylIwLi703/Csk
wyl1hvZ1y1UKjCLupU2j8YXsRfJ2+5GmBIanjPczTBvkBFxe9VNCwyWc5YdY6hEPUy4DZCVqymnB
GLhRrqJ48ae1wBTaSCCkN9gxPFYG4KBlsVGi/ShcOwAL6N9yrmo8PZBsQo7pnv1L4SaHBlpKFWrN
QwG9oSADQn62wPNxbPLIG80pjhFQLYLlP+Kg22r9m03wJaYzjGVshiIVdfsVBH9xih29Oeb4tLq8
XeS88725y1QBt1hz6iPSM7FjCApOIrfBG2ea8Pyw9bdseccMpmX7RnZKFnhE09OnfhhS/MmHUH3p
7V+oba06WqUhXWQ7qei5fMnGP5DuWozjkME24X/scodRe1ncrRprEFnIRxMCHiDWCXElfDfJsiui
q2l5e72TjV1mBQo18qRhq3n2hdnz0rsiT/6nN1mMO8OzAThXODBZ0Rqe28/B/xF4cMwDdagfbLAX
H3SYmbJEJI8misyUcdUFfEs5prD25QdMq7CVmTV+sZoR0E3BtJdnCBULEmdD65LOhAiZafh7dvK4
phBg2jRGG813pfbZoRxTRFPLeMUi7IzFCMtaY5Y2mYchudJXYb9nYuQPEytADvOz12RfeodsK/1j
1ZGdhfdav0BFVqJhSScm12THpH/99MV4lBHdQeBzT9GKlVudUu1xYaTipyH8E1XEvdygruRNuGsf
I/6v2QVe8P4LIuG5pN8g7+3iRnLZ9bEeTHYoBaBlmxXZUl1yaVf68CAgrXHzWIgIfE1BeUrYKpLM
EsGJM3Hq9WUfNSw+qZz5YTQFrn2TnukUmF/xsFX58oM/Eecvfz0CSzKAMAj4ffnXZgdL2GL5rG2j
F1dN2X8YQCscatnBXJOOzIoaO/2JQJ0pnPniCbiyLWfRCFuvOKMV6OmjaG6W5K+14MtrXq26aPn+
MP+QGINRN2k0IIDc9esUXM3SUbAVUegL1tan7AJa08g6zbRtil8akyLlLy1+Cz5NIz9M45FPoNWd
lNMR+6FZ7ivhQ2ouJGfT7CaCJcvo/NV17v+ztJOZf5vAe2AzmawISNnDkpyBR4Byb5UCrWHfA/lG
wV3wTdBctFxC0BDk9fz7qNFkQxTTvHgM41OUvhHXq5a5F863FIqB/tsziVfyD43JmDQ0S1hIxyk4
q/UM3+CBSt55dh9ip2Kc4Xss1AjYCBg/QN0visCVPlhHmu2JbPhwkawDwyG9+Zwloi745H+qAhvL
Ad794VsbH6BWqFanVKTSATrSHHDM4vgD0nFu2x+NEab0JLAoeyv2SLLwWCZBvlB+KdYCCpiKP3J4
xj55gv+D/aNATHFNQ+XhGD22FwOGK+H6uw4vF+YI4YdGoflh/skrNDnlpby0d//O9op66x+jD4od
6a/FWEZSJwHav4kwaLD64J2u0y25Yt4lLGG6Nstp3osG1I63hdPZ+La32EuDZlXs7WAjnOR3xU4q
ZYmS27/ruc/ZGLMdirT7plS2w8eArxqbPsZa0rFLnwJ3XXy0yIuA2nHLX8SRvC3tOmQohrGwVNB3
FgiUJ4xaexsldl3ZxSbZF/a4pP9FU4rXfLEtXa567914nZzbQ4dNbpney2/y3w//zboquEMs5iTA
EV8nRz1U1TqHsaaAv3AtqH+GI2DpP6Q30Pid5LAYFBQoIOR41dJbEhqiiEC2CwWXt5QP30rWQrGT
1T0RgsJadlcAsa+YPU4276rhu7mJ1nBnM2YGa76/yD+EIZgy6Q4Lg5zhxE2rFIfpOZfPBhADeBRQ
RgnyO3xNIqeLlJ5mFxbDCRS03PF/Q5prkFiMBFfWe0kUJyVA2c1JrwErWY8U5oozbW9D/EPon4DE
+Zi/gnCXtvcgBCK61bqPnrin4kPBiH6SrPfXbIaztUKqFgcEJz5K+R+AQa64eOfUd+lGq8YANTTs
EAXYi268war4aQ1bmtLpO/ytbxk8PmNRe2fcu0X2qaUnxm6WurJ4PD1b7WyOAAlTubEq0OwMHYPH
EqGCSQ3VXcByy8atqg0xKXZgMJ4vnhOne+Cw2ohYIqos/+70W8brin5afBuLEzAjF3TcOfoY82Nh
T4KL+NO/mdSjzHnbbj+uQn7nxKWD7Bpnm2ZwhT+4dHQoDRnrcOPjHaVMGmfFjUTLF3TXZXpkZPVH
kra+8+Rae3OFKMQGkDLa0CIpw033MThsrNEhxE0qEBONzko1zi8VrA2j4wUgYAcrB104gWN+/jA/
ExYVsEJVaJvVs8ZYOxebLhVf4W9C3JkS4L8NpVJcAPlZ0ejVAIClXdQfImk3AhWRt9S6M7ytPTTd
ATN01X552kvNt5a/bpQjLcl4jR/FS/6hwfcfyVM59Rf1yogMDZXUJttk04VtnZniNeYNTtCybIyC
EwJTSCUY+LVX8ovPo3PyFSO3DuqEQpbqoGxYkjiwayukwV4m/3waEwRXoJYUDUcfMxOh5WW+s2eX
wo/2N17QaWXmCzj23HqX/9Q/wpe3Q1VpFp+lADyGZQociYEwLsdMylaB3h4qA49SyfYGPAIUcuOZ
u2Ac/6cTsXFsUnb+X3fkDV29we0Az7ZVNChL5ycyMh3/OHfP/38ilBnh9wDf6kTjPk2wVkI9/MRT
pRDu179N5hl7r0l/c+4xLRzEzaAHwXJE/sbiCXJN5dGPIn/nC0jBfVLeDF7U2C/yfT9qx3zWQdiq
wbcsqphwlHtaVWeZOhQwX/sWMLhgEMp4hPmm03n7WaJg+pCD9mLpM+dhaGJX6KnMQUZfy49SVSTH
V5iwSuA44tKnD1CAXPiMX6ywVo+lJPxhT96wUWQroOsF0r3N7nnjLQrGLAIm8awG4jI1MAsyvC8v
W2bkUv9UavitYewwiUsr7640l+ZBwu051Wu/nFZV+sqrc6HdGzg85jG1bhnXitTf0bUqgwXuLotc
lOlYZ//iNsYEv1c81EIKU9XBVyghbngwcE3IIvcxP3feyazuibGuxvmVaETerR5Rp0a5XavBDe1i
hFFRaDRg+9bAII/QmFoAqzcGOy0G4u/NlamEFn+OzXWExeAkpAX55YWHznjTmwc31PBx81sgqbVm
inUPpS25sU6YAm2vQUqT+fpYm8iXRh9CNTb5UDGYd2QYDQYWJOjlvUKlKnZ1x/DVIFp0wEvFEUks
Rph7H/NhzeZIui+tyVYZZX5dnLvhDDgWCRxXiwmiv2Nxx444NCOkPeuHMcXPezLACxAU0T+Lac+e
TlPnNsBkDHqyJDushqRXkJusj6nVqccQF9hjgc932WrSooznbWEYQ4MbM9Aw/tchqfH3WL7i1MvW
Ej4jCeoN3KIvSZoT3rp2gc3RA0PJv5DJSdH3LIIYXrl5xKGi64C5dohctflQjH3IxpSrzhqt5KJF
Z2t66tLKH4Ru2WeAVT5RPO8d1Utr3WbqTMpyOpedFG+K5orpTO5mLZYcAClOMzzagGJC+hKCT/5T
Ss8r8Ekgh01X2QLbEda5tnI4IsdXypHaWJ/oW0rygj45MH/pl6LpjO17VHf82/hTzeCByYbHGj0K
w5LoHyLil/zLJPMRSZACs+gFW6NMN0J41IQN/dRYsv3YKZNtBQyWGMq4KryT338CrfO8h4Srl7k8
fgUc6/d0DHdtB4IUG1VrPk0seiG7ejX/x4MRpPU7ExmNVYi+sm7aBaCeY9Sc5O7us99Xk24CZ34n
w89IaP5sA+kO7TPCzTp7AHtwsrw5ENgbepvq4ssf8nigVlAZLXafOglqwdx0whY7WzHbUeEZgNoB
FyQdY/I+UvziJyX1pka3rj4Z6T4W9njlMwlPxS6ePghKshtIFdDyl7DWcZORC2Mf16YODrlygc/X
1Rf2sor9BkG4PXYSR4O2YRcQnoqqO8fCfdiw37UJSD2uen6U0bGRblIONX5asnIZbiRvpdEf19k7
6R+i9fC0CxcV1xnpwl1Z7VvAGAK8Vig0aFfAMdjIEUTXGok1XGW/0ILqYtmZLuL0yhwIWfP93KwW
+ZBALocJjeQSRgeGuQiPFZvzZJsANQQfxuk1EMkJp/jRSw/htOcTWhJIp2Sx1J+aBF+2GXNwpcdC
3gwluvAiOswC6lbGEcCdngFtX6XFFh+Ih2970mA6uLMtVG5aVi6f+GfmPQ3KHx3V0G3N8K8n3jOs
w+6r9f8yYceagk4/TfoL0gU0VDAnuHdRjp0QbxHo3firJgm/ncVq8BzxntFPCtRkuPGKkQcrhIVP
ONu6Nay6okdiSkGb43/zsAfiGQ+lZazNHuzijk9OnND7nHL6UDu2j+yglQjFF3oNrwVVB+qdLKzY
gWvghVpYiIrfbXIW1I2VXOJyT9aWYZojiUekW4LCqiv40D9YKf2eqkstHQxtlcF8LHaYbHRpa89J
E1zjbJf8j6PzWm4cyYLoFyEC3rzSgN5TpKgXBGUa3qPgvn4OJmJ3Z01vt4YEqq7JPAnnjmLNHE9B
dbBXvnzwrEXdLhyiIah0RLLrgeFiz9LdyNxLsAEJqVIW5jD9Hfn5GU6Hqr74WxjVM+9bJb3zZGM1
yEPEPAKChKGGQyKFktI1Z50MYTydW+xWnCV6vS/bD+a39UDZQCN+CsRas5mc7xsMYLRCZQ5BfcOs
vQ5fjkyMxRaTvJphp9oyjkqiPVL0+UiohMO09sZBH8Y3QVHB0CH1PuGAZCrzCABpc9tEFLecJu01
3fCaK5dn0Yu2SLF45zz5hKkrBOiHnxyOgDkjEpxCbhEwdYxIJdF/O0RkhbVGkCLH6+ZTw73Melf/
B+VJDEuSk+d6tjQGd8Dpm5s7jzmDBrEYhguHK6LmZJpKjHRoAjF7KB/s7Dg1fURnIw42liMoOP8z
tnZ+OIdn1kPT8Va2stHDCbTifHdvWhxaxRJVwwueUkrQrb2EliXjT8CZiTrVj9dobwwUWTLnNH8S
4s3EpZzUfqnrgN62uSsj3at2TrlWELsFztWsz4a59JIVpWjiUIe76Ke4h/uQInyFSCIwl1m8J7Sm
M2dygIqFBcdBUPzJCwV1TEJnhkgIygcBZaE09+2v/i/CY2UQA+W/baQRIZlH89HAhYIob7/g2kHN
4FmkPoFin2ORmtfj72ijj1eLnRen+aFIfIQDFju/fHjrzbfLHo3hM/oeZ5vmZ1CPZDBil29m6P3N
D1++hJ63CKR+vQ0CAj+BT+y4kOrix2SnGNI2GQ2GJO5efnym30OB1GjNjoHRRFBpIWS1Fpe9ocAQ
msv1u0at2y0NdD38o2FMxEp2SVEb2lev9Wb4yYq7BZiW/kk+NLeEe8tb1cnTJvlwfIZ4zsKVtXdo
Z8zxKkMwUiRWND0jR8XB0FuHbHcCzNz72rzHtBF6O6dM8IeKAQCKhJ3W3HLzaKOfK/jue+agItI2
Bmp4bLEFg82QknoMNxHE0M5xGL/8c5vfXDsUyrUafsfuN2iOmvqO7JcfJWCGv3rW0IUGDChhr/Oj
yHhUv3wlXcqsh2XlZPn7Hp1bpHoI5AV8W9pemklUpfwMnUUeUeas0xzpK31HH0OVzXCG0wtkguYu
gF0xvCX16sCoCl4KT3uSfeHAQsvlQBllLKSCFCj7uTcBs2gcK3YXEtOjCXFeIRgKQLyj8Vrqir+Q
dX1BSTxHUzujxoCg22ZWvZCLR0cBKNr3SEhbV8QPGa1bNU46HQYpDFzZcpVIN9kINWXApbjPiOKS
LJKh8ECW5YOIDC2U55XDmOZu9u+6u2rBLhsmDM2irvFHwaBkaWqMN086F/Kxaj5rrmhGYgjJszma
W84VPg8kKpiiyOHF1ca0TD5TkPGvirM2GSKWxoUC1i7fVvUcB1jSw58NQjPv9V1P5f3kzk17A0ri
iu+Yc76GPl4rn0pzq4Z/afqjchJOKhnVIRWYkc6r1cetpq3rgAs30OYJkR8Gu/Aan4BtElPnas0M
/a6ikfjyGHkpVL/Ydig9pOavp+P1YHXx6LTRSUDnTFHBF0xYVO+vS5yDIqBzcQ//NoiwCvpp0yE2
7ZQ31KTmU/ZvWQEXCC9dOQIcg5ik1VfdfwRYp3C2+8UB7eIPqsDehdXheT+xdpTtP4n2PiD0Aqxj
pZ/IFNHSTxmzaRgyebZfXv6l9D/kxSIw/+IVxcjwr1cxyhvPpG7mDpsyKC+Dd4UzLsO0aHDSjuVt
CH6mbRTPCwj/WaE7cylytm6sOtcSzYng4+x/AQiXV5Plko5fMOORHxBBR+pPp986FGFtfdcgYins
ywtkFYG1wiEj11TJ3bGHGtqYpzRZJ9JBU88m2YnJTxsEixRDeNLABEcWCKyicBsDo4VDcCNzF9te
e7E0i1BxUzbJGu3o4NPL4f/EzY2pCDUAXiUQLHwLFkySCrutvqliMk+hfMAcjfYjxfHYvv16Yxku
uryC0j30/hotn6ceoXo2j1KJDVtBqBOupGqvwnzSOuB35lFGEqz67VqPYreUwPE2JLBX5bxrtBW3
HkvmDDRqhkrBCy5ujFwa2mC0T7Pd4NwiWPX5Z5ZAoPZhG+3HYZOLgwWfmAnJgHMjpiHjC5mgumP/
GDpGfAmPxnl6JkKa7KDpFxUYYEAKQ5ktWvVD4fTgOZfk77EmpMxAyoLu2+kfoLY9CmJtOeTfShUt
GvUBnD5pNjZ9u/nMBkSx42dYGyxtDlYM50Pm6ytSHo+/Qbu1kGhgjzTZusUdH3o09kycI27AhMdB
PmWTlJPOrKu0kxX/q82PUr3pVoVSOT2YsIt0Z2L5DAjGYnZzgOnQDMLVcr2YvDSS/pCdyuYACpm1
ebMweEnq9FtICAsz38UM0uo/ERNfQeWrGLzEuIukYa2Y/yqOMsuBRIYimmDjZebgUoj+jd63xyEW
xG8TloEX/wbWm8yGjTzYzANhc8m/ZvrDDFiaFliYn9V0CUJ2O2XCIXoaxBQ8vSsHJJasupBOckmH
aP78RcYcj/82WUfmzzBp9VrnWgRnQQTwcNWyV5W9QsY648vythEm+pho4Evdo2Z5Jambk8MxfkVY
nNCGEDRReQeNHRjgOnEWwbrU77QEHD9td+tMt0dxoF3qFPfTL0jbjCMt6M+VdQ2zrerdxuqgyUcf
jC8MIqW7IS9JUelIly/+Uvn8ntvUYsq16X89my8fDiM14U6FSWf5u4JAxyF7Sky2vAWcn5PRLCuE
siQmzjVg9Kz7vGbvMTP2YMAgsN9b9ZzmhsFzNgXiGleDqX1tkSDy0bcMw9ZwOiEGyaySTTpFmLdM
sne5uZYtpA2PPDuRAlqHDzeVrrZ6S/AklcaihLNC47hm+jNCOFaugCQ1IllwEzgLmXU3cjzNW8mA
g9pVxYiZnDPVPpdTZDd2+KXVQ4t0HW0SpJTyymv+0DLOoBXwAVEZK4I5xFIKHrWx8nUa4gNo7DLZ
+JQEA7xfvfwT4ZrEB9s4hrk7mOtK/iAjdEyoagmUByuHaNpY4Bk34W4rS6zPAukc1kJla9iHheP8
5oOMcGeW6hSc7HFMTj+eSnwto/KNY4Z3Fbv3KWQ+Zqz6FDnExVcWBkpnhwh7nPKBqwPv58sVdIbW
pexeIRW2V9tbzxAbWbmomBpKWV1EYEOllhkvM2eBGsxW1kP559EEdZsK0DoXqZ0+p02dKvYJP0PB
HlGWv4wOaFHDbkvhF0TnvKR3bY5q8GsOPCXGl519Z+mnomFo8THfxSt03CWH/yD5s+DkpOVZymoS
IUkCroxZLjV4qb9Hf5jPUHQl/aOAt99CAQwTa275iCvtYa55CmQ6boQGtqgB8Fogqev/GuvQOxpq
dCznI46FQ4eHrDEhJ8JI85JXzqPlIwxRbxH5rNWUzbgJWIwZdkXr/lOMfx0A6NYwkSy/HYs3d9Lz
M1RPi0mSzMLf5otAU0NCFA+LNt5sB/GufeauyXAMhBcmZ4V36Ti3yvoR9QYwE0pSdCQ5AD+zgWi6
FcTF/NTYwxy2zvaY0bEB/mbYieUsI93RqO51dsYrMRcBFoNwY8orJfiwRICnkG0tNpXAhGTI9TaS
Yd7PTO0+sKmKEOAX+q/CzlggDi7qA5IoRQeXIfhzoDz48h7FYk5VJp3YRvQKbwf4JFTUJPqF8xid
okG3Z0hzRYKUwEywRNxDTuvEXUSkZSOEwGzJj4ixOeCcd2hrA3Btfc5skjyXgRR0IVYyakFs2Gg/
rwjcpjUtfAtqfm8DP2w1qDXr4b9K3OCOioD5RcmTzUAMxhgBZSQdbqH5xRUE5olTRR5NTHQq1YvN
4mNKRBESXSfRDSVbsPg7bZAE4ui4ivjb8F5ivIj+VddfZbhN1Z3aX3LpGhdY6FjdcLlFsOnkiaJK
11q/A9rS1oTtgFQyJVBAhgZTWSOY741V4BA1wnmY6fS1UMTS3/jDYlRnLwMkyfqqYc/VFqseOxZF
X7FnvKc5L1assf9rgSHCSes8HNp4f2+l91529cKNwdRFk6nOr4tq4TE3kSp690SxVxH2xxSYDnIo
Un93I7KTtZGxeqgXgQNg1bWbLXiWGcmaFrvTpW/vS1JXGf4W4Ga6muRcsSoRh8nML6jBqRaDeKZT
iqXUYT0Xa433x5RJciHJIdv43lqLOtzwbmyD95t1xd4EC06Bqd18f2pDnwpoiOik6JsccLo2/hRo
f4eKWQQydjSmi4WO2KKgAVEjDzXpby3DmYuwWxi8EhpBDFD8E+S5S65Z4l1ZaVisNrF4WK31ZfAN
eB39vj+PwZDnuG7NOruW5adcAICsy60cTFclpkOP4qhGJyftiPKb5RVFf3Z1WkRH575+1uGvJKYq
k7/hAZs2a4T+23FwZJDFUYEd+tTzD0xS9Ctc3ixQSkyyJjCY5pm1v2FC6YjUw3auFQkvmBpYaSKs
6S4m4TKGo7JxxH5kb5V2FYl146xjbgWKPPl7lo/brD5Iw64eXxpRishsyR2ZDocKDTv/diQGhsBZ
CfoorxOND1ER+rUFZEg1I8BCRHQ5Cd2HwvjZSL7MdFtUr5TwFMKUFGfDlL8l/DLZjN2xKNa2MuUe
vQaDxnSrdIj19ra/qUOG0lw11dd0vLbpwY4IKEX4Hf2krE6c/kf4+qLlgNTj49CcNHD2zS5QdHaf
08mg+eEdD/0sZoAbI1Goa4PZvrcUWFgYEXEs19pPWny0xbMYExarKBkA67ZAewlGQ+ormK1kM9bp
+Tmyi8dwzlmrat1XPnyGvrmQp0jNSh4AjDffo5Oi7sPZ7Ftrr0VnzUevw46NLyzvY7cBnK2H/UmX
OL/GL1G+5gl+LYMhoJrMDVynhn2LJXi5NnB4WMe8g6oEwhVjDP5y6CGzEV2Rv0+oWh38sCXtY0ec
FUswj4DUHEXtv6Bsl2b000Ioyod7IIlZB3y301n17SzzbSV7LHkDavYBamqDetPrkWUytcp/AyBl
Pg45uqDiCa6CETkKMEZBvfgrwdAM9FJNeLKjx6xOtw7uTRLlUXH8asMtQyalxB8VKOFQNzdaHW4R
EjMgKthEeunN6CiBKcGT7iFKQepWyajqIy3essZIhOvdxhdBrcV3+v+TTxhnayJKCFFF2eIjCq9C
f40ZDmHnS0qQxk6V6VnuDxyzSnnIeMFY/0kRalrcqZF8Zm5NOAFFmjy8IRNKzc5OfptTRd4axmcm
xxjGC0h4gKYogL8U3EyR9ZFhR4pWkxuWxhn+Lx+p9rK9aC7nD5sRo3+ZKkA5uMHiWfQG/TMyFl4H
k9KwPNfFX4+iRzd3qvxSQjbEX13yM2Y5iLt9Zl8RojCH8HPMslui26P6QHdU09GaHwaq7zGdoqef
2vhNMkiWfyGV2mliGzrsj9qtUE5QjyewUixfAv3Px8EhafmkJ5vljzZpqUgD5PqHwBtnBqYSKf5K
8RmY32BxFItHaIFZc9H2bo+QiDBk+dB1bws1zjSw2nQcxtotN+Cg8rpllK17krbmbGEmfEDGBNIr
GLwf2doTYI9WAQz3YBkzNxt3cnZDdJrpj5qINIP4y5WP+3w8Y3illAtmUrXhLM2TW8t9XQ0OHfnd
FxhXDoxLRXfX2D1ADJCWcndFJtGF/1CpB8VyFvh7Bg5e/UhwbQkgtCgyS8XEucjsBmSrvXVzG4xz
8El2YKEgy+/eIAmIJuFAaiXGBv7dSU6Zvo8IDPSOnXiHgOnS4YvPem4y0RSk/tXZgxhwV9WxC5OD
ZDdsOWsOW/7nEqpvzcpGUD3kCC801kiD9xw5TRrckxTSY7YcMAynjFWy4VmYIOyQF5HD0iRflfNR
25+WVB7leoS5jVyJukph7kmkoU8KnE8I3BqkfVxcQEFowqUJgF0VBAypGdQKaV9TT+DxADuSLHKI
D9m+Tn035NjI8ftpxaUlPoVBZdq+FcTvfO7Idlk4ecqlxelHGrazNTIX3wS2XROvQex/4iwgz0SV
d4iacDe5U5vgQByr9i5VTC32UEzamxku1XbX8cSgJrLSs9xtu58c56OfMp46Jh7vy7YyNp5+42vP
lU2A+T39HqVF1lyGcemq9V6Ckh/gYFWxUlhY/Pjd9BKQbASGudn+L3pAWNhxV3P/oVMn9loh6BhL
m67cmajzphjL2jrm+oVZQDpdu8Wauyoz/nUyLA77M6zO7KKmr2ewdgqwX625WzmVb8pYKyMpJ/2W
2y8exp3sHanXfHPXeYxItnLJJ7U39cP/+r9hw55AJLeC10iWgFFJ4NTECpeRdbI6dQUt9BbhdLY6
eIbqPxPioDeRRGqKfGI4dVDgvuUt2lKeA6t3us8iuEr6w1Gvnc+TFKlzWSxAyoHAlw4CfSb+bzfN
46WmO1i7vWUKnNGjyfhOCgDatnK2bdUtKjiArYcOPJt3nbbEzlnZvwBGtiM++/BeYHBBGJHYHyTE
gKG6Bvp5RJZhqm8noVbayhfhnW0V1z5sodG5qh5fyRY2hclMiTgz9uUCImFwVhh9N8GPGjydgrlW
UO9UaR+V98SLVxVARomIyhLj+xJ/jMPq2GIZGYwNlpS3REPO76Mrn4m21LuTZtNcJY8WJRG9ginD
NRxunKIm4MawXFnTHLVFcfdPNdHYfDfls1M/i4zowJODvl31byXir8w1urPZEPagLO0QmF7iu+rg
LxzwzjqxXbJ5c4WvbFRBUDwLtFD8VCWKSA7YdLyQ4oC6eJWM0WwzXTAQYRYRgYI4FSzKMQWDythc
ki5dKMx5ZIzB+VZUhJdcLPZxuBoJAJga4eOC8EMFUJv3K8hxlJYBTJdZHoSHiKiBxnUw4ioCCPza
V6ECSsbcEOJoxfasV44WfJgRrVdQVUvGSavECVYi4bjhqu/m3V9hWdBLYPWltZsW9MXmpgv/bHbp
HRC2tH7IjGqK6t7wdRf3Ln7qWbwwrV0k20vFw3HcrYgzZPyp/6ZmOtcgIfkZbSlqsKnTn5UIYypI
7SHdnSbIwkPPBiGq4kLuaqJzyIWs0Yp1xnCX22iDppNgIsk7mYKHKe8/Uu2lUUEVeXSfpIJ9a6wn
zQTyBc035oXzRvg4SdwnZULRB3s0bXH1MP15uR2HPSvIxOcpYlZVZzgPtwVOiIAJ/NvXNjFSgwDT
7SDIDswvOK8VBMcXfHxy/zIjwtqAd0pLeITQ6XjYDygH6eE6IkP44pYd82opuspoOe2DOm4x1sUm
ri9K5/CCCV2jekYxlywzGRT+V1Ws+dkt/5s0rHF062reKj+1epCQfod46OMt3kRb2RbeVinXxQDL
kqUNFotSfNgyLFTKLbDP+3YekYkWBqQe8VC41OO5gTX7qaRroz/1ympwNnN0TiWbYI5k8Afs1Nhz
SLo22xSMbAzn1RQkni6Cdlv5sFYw+7z7z8I7hBHIXub+MkJdvDM0wS2ymJyfn/wSByAKb5H4V3oP
tbubAv6FXa+M9Fcxtk0BTGVt6DtB6q9sEF3BjAaVGR6TDxN9GdqLNHq0Ou7/8iZJnwpOteDYMzHo
7EcA6QYYLyMvDslO++z8TRyt3C7IiZr9HgmtVNnVj6SoFCbxT886sBdqiiuioOHSUKZTZSqgxidI
btb/c9pzOqIvQcMaJMzEdsRJuhJN4cDt5cUdiDRNZ0HDE4S6O1IOA0096JacN11dNViCDUDtPgQ2
K0C3zNWQGz8hsuzoy3cObQlbMPzwiJ6T1Feev6r66hBEU3vbpsIVwcDdvmnxP8m4QGIgLWyjZx65
fdoqhwsnTIBXk52QSCyGXO0/00vA8D8C5DJJ+Z1mH9i+nxrfUuq/jeKZInV2KK99Nq7Mk5vYmHGE
D4m2yckkTcjvQ9nCh+9k50JdGwZRDgyPB1I3h3vvrMVwT0muG69quwyMg+HsEnDu7HQil9khcx2h
N/MSkdTwFDjbRxSt9sNM3gYMIUdO1g3z9y4kqmjfvbT63ENXKB5qfkqpqIqVEm7S6lKJqwKLp9Rm
gqNbuWnBU+pPke4OlFV6u+wkgDG5W7FItBG+D8FjDO9T1JyXf8jpu8WZ31Q31dpnbGtnvn70MWZm
/Z/VsTcRzJqgwbXbHEtlLz+r3lvOIvIpPbKUyZ0oLzrr06BFusTsruek7YprHk5qpgFQEJvoEMWd
ceYXtS0zKzbL/BRnNXpSaoF9QEpPYhDKYVamR0pQP95iMo0i6vI7syhUCAzuetwF/U3ijSt3k7EZ
k7xErsCHYfzFPhHDbIgelnfxMpg4t8h7t9x5poqCoMVOJggL6J56fW33Sr3p2AkgFwY0aSYO69Nt
6D8b9qZZfM1aRi7pT6B889Ab2keFDCewgAlvRfAMWDgP7cnzb+TOaowD7PiJPxasSGGR3wXEppk2
6HXzraLbd1YCHJqpuoa5rbIYSc0/WX2y1nTFwDx7pTM6w83YG4e+fBLnqGRniNhEo6jmma7Ctve9
8/KrL1/6RxR3HO2GAXmJO8nBVHp8c8uqaFptKIz01PzqkJhdso1nIDaAAYsskkwq5Cx7VroYMXMA
zoIcAfucGTRBbp7f4DLMesIZZAuVKszVTA0Wiv8o6/DUGLxY+gaeRdD/Bi60IYgvJy8+5vIauRL9
ziRuLnTMhnR0yxoZVIznpVrQJSLe2bLHx9mGgYFeqWq23HxgqNgIAhQK4UIs2zsrQkQOhAHEDxYF
yNPgzfL9YgRO+s/uXw/j4FyzmmzRpvLc1MYRViPakXj8yLJD6OzwRWds+WDL+/jTd3Sxab5P2eTn
SIu0p5096WfUHNDwQYVmzoGTrmttxaJ8OlpPPsi9gEti/LKIUlHwUEQGwjp95oD2Fc7eY9dbprxO
zrJtLk38ITOTSMyTGZ27aMfT744TKnNewM00+HRM7r6vRL4yq+ujS96DpDrm/tYP1kS0Sfp+8ruD
O8Q6OjtIxbrrlklyEfae8gq49nxKcgjmJrCiZFd3fLh/BgeuP6c+95NlgDgZE0+G/SRlI7gkA3dg
BK3uHP2UOZcUWCgFHAe+Vpy0YdeN2y5ZygPhAIs4gFK7AA9KqrCGCRDLCPIuRBUBgzbnUyWVOXc+
DSiEZoprC7ZUgWdgQ8gRCh9Uyl77ZmLgIqtkOihyPIsroW5q9op1Cb9xlnbrwXlItCoDE/7auLlW
uc2DpwrAxii46jBV3jQfDy5fU71I0+cCxYlGUZutKEd+leLk6NoiTJ+BetbQYAVlCvyEp7FZluKt
IOqGVOPjsvShsNjKvdf+5ASbD7G+J8tcKUx5ASpiSbgN9j7VGfRNd6m/52MnQT7m89bMa1IdOmbo
iN0JeeTjIQiYlU4Pdba9V8O+Zctn90i94x3zqMI4WdWtdPY0jgD2Iqxp1PhEHOXWZ0qibfLTt0fF
YX87EszO8dWtTcZ9+qlnt1dHi5GDAENrsh1hYcn5ufrpotsk2QtjHG27emDiRFbN0gwP5C00GY6P
DyW5G/XK6inYq3PVkVzZuGP5CofCFdW5D9A8ATtDzck/C31D92d25C84L64KpjzVtKLk4dW4ewgg
tdSliw4DTkfNU2ukNP108t70/2X0p0loyby13pxq8fK9a68SpINtgmetbnByMRwMHlV8UfAtSuVT
iEOKJF4ZYKUttfa3RzboWC/Jx1a7LdNTCO1aBfkchdpCw+HkcOBT5Qx8VFZBGKT3iss3XC5i+37M
9iUbuEQ3tOsAAi0yoTQO3qk0RCXccwNIdFX+P5CvLCk18NVf/vils9UcP/zgGSlHd2CPZuAcidVN
Wo+oQ/GntDrwtkOOEae5pNW54WVR9H1V30vahTKDoX1QuZHin5JNjKUf7HYzmOdpp1Tj7LB7Hulb
3Zz6EBsWacSqwodo4IReISOSyzNme4/eYki2CjI35ZmRT9D5ORng1OZGOSu7Q/iV8aTbiOxgQxgf
guWKHAnXMH7NgInUgtXRku32LNBPTXmLZQOUy6Zyjgo3CBhIJn0JU6+c54j/dwWktOHisf274iCn
XjnWdbTZ9jDyrQzgJEh9mZ95xHfFU56TRYbhCViF3F7z4nci4AVgtrBK5U8FU3seji7dDtIwBfNV
yMGfPkflUbS3BlW1spls+2vnlMMdiZEhEOWYT5pTKFwex3uRviL9Knxgh88sWJVYlfJ2alANDcmP
uxjDnWbuYd/QDupJsVEiRuzqq9bwtjBcs34l3LXqnCrJDs959m7MbTpsYZJ0qnnsjbfegz4hF5oV
SfxLRiDaBQJsEvVfwCNJ+z1taXLspz2hn9Nxe+0JAms0ZlAD2h/KZctNskPA6oa1qZB3sXKwzWHN
ZhGQBjZ2JKEQXDmzHO9iB7ey+C7jhV19FQwz42Ddo9boMounAr3DISeklObAFAsa2EFmetMhWDRJ
cyaV1jXFJVYgWkqzcthS/ivmaWCBrRMkGF5zdTXllaqYDpS7amIrYNrVOOo5ZtlOX2Fg6rN9aCe0
isjfGPwo5NqJo1FunUigij81RFMRya5dkurCOCOnXRbGC3oTBv+Q9Rz+Ikx/KnMrNuHVPkd4rXuf
mXPwi0ehPBSCnuQzIqOEey0WaLYRAKwQk2j21jcWzXi1WpeZPlM1WHpUOEq2SeJLDPXVWDUmJBVk
ENpHNEk8onwhh6uZ3K89FA8GX82OayiUmUW7onTrcTuYMhnS4G+7f7AfLetu1vKswKoQtb+sngv9
VOFAHK/1HxNmmt8ALbC2l/uPRufXMM619D8rk5dF+6mOMH+eQ9rN1RBknoQNlZHa8N0ErjH5p6id
GhY4kwZdssgByfaquLeQwzFTsH6l16QT0sNj1pyH9I3yi2zvm46bhSeobZxdgRO0LUM3aIJjMpwM
FpLVtKNUbpmFM30TEO0ANKj038M0oNQ/PQC8UoaT/Bo0oOOwfzurluk0NHXvwd8Wp5MrYa8z5HmB
r4ebA4FhOfdUiEScTxfshGN3Zh0HxMvvWF24sQAvJzreHIbSop9nXYDRJHBrZWNZwRZ8jO4fEpVD
I3sW/tegfVblOs7pGIBkOUTQsfkFG8HhhYyPDKIn+pgiw6KNdQqBWsvGrccVYXO8SYT/McKwY9By
1Co6Zk1psgDMkB0I9G+1xVTNZxsiA/SyGe/jxGFtqVSAZ1SXyqgFtqbwjtUM0vQUU/5ylHcRWyOg
QYRr+SsWWeQWhprbaN9pgAEcNVKY7KTxd9opB+KWX2gOFqXDJa0ijraqXTEsGju7OQYdHtEZcs1E
s0S0Sw3VR8GyqnS34K8IwIhb3g96u2cILJBOUyvSqFUOPE/Qpf22ld7T9haxJFJGmx0IFDSdZolQ
plwn7vgw5YkDc0UZDth9Nv3xBTKgrDLRoyImtaBHEZzBrRpk64TtVmIuS+mvA28M5Zo4D3YNFtmX
HgK+VeN9OPYMv+NIp+UxyVrriA1Bay8klqtRdqnMP14DIZ1rH3dguCGQKsWOjSjIe+ko5qTqZpJP
RoREWj4SXxAQwgZIFcum2mTxyciJrsLUqUYMM16I0WJ6QYJEG2vSnrohxhRWKU4BjGvTluDfm4VZ
nSo8NTF9FmSkeZtMvx9Y1P+B/xuNTlFVqP+qYxS5SknUFj14Xk58IoG7RxmelfXPk44jIkGL9bbq
n3Sjm5XXBYJdZXDhOwfZCeCY0uP+WBYYSqC6MGBxGVPQOXmsASqBLZWAxAimM3vYSxyrs4pNgLLA
WarJrhMCASbmpmeLg1wefc1wUzxcpZb31vGzRHAzlMTbRXWAancSmDqbkHcWKjFia4NxumWvG/tQ
+HuVcLX6z6A6K+pb5z3IqCK9gIlHNHDYqgBmzHk2FWE6YjYzoFhlSdzYRPCxziZ5rh9RiAvIVYz/
sdzs5eLPo/mPe4xKuB9ZtnvyvNM8t8TmafIW1CqTBLBAXOrSgIB8+DEEPvoY3VE5vXKIwejch+EV
JkAEOe2n45CYKTZQyMpOqfEMppWO/JNXPKTtggunlfcqSa/cPg7QGBI9peKhmMHFITZgXxJ8tQCK
yVgX7qVBImo/0OYlYxASGo2kTDZW9VbuOdFDnzC1kiBf1XWTHA4UYQe1y/b6JY88yfOgA5/WIWED
UZbBJsqktwahKj0H1Wtsy0WOId/8Y0PjD84yI6xklK+tRUIi1XVnYJvY+9sepWTMZ1y2G9hbSytg
/JOtg/RQKgzojY+gRLEWQycWuPVBKrfKsLE5YQp+u7J9aamCbuVVtFRg0OzTo+j5eYvjYCR7G8BI
v8pIoud5BmTUNjvL2JAsHPcbvB2GYJy95Y4VPewOt1eWFblyTgiZOVXXbfWUQwu1WL2sxNn2EY6h
mmDIosX3quLTZ+C1UW0xHOzSXkkoqz2SJGMcq1nCzgxxKaY3WTvLMm63dWu51gBY/lvjVJ20OTDj
NX0ntQ4IArJI4D3T+jZnafy2xaFYF/jCVGnTBZMiYSIsH7XkklqqW1OCGxa0nvEexKcp+s3kwxv8
ZxR8s2fUunPjMOWEyAkWxX9Z1N0FL68vvHnGqV2xianqIzoGI4nn/JnIEhLQXpPks2+WOLFKPrvy
qJMTS3Qa7+m06hytbWhx0VQLjvqB/3hK2s9JhZy06jJVuD29Jxu4svwVk/B43wnoBdKh1l/V+OjH
Kx6tTZJv2mKDBX76PnFv0tQrXxCa1wRTRYKRxJKiXCRktsyxqBbMRJLgPArMsdq9RaLVqvgQl61x
Yn4ajP3aVA8TowKWSkwU4x8jWU/Ibk0zprdrPMavJCDN3lsLm2Oy8ea27A5YySdEa7QaJhrTXo5X
WvUUTr9OqhWkuTrZ2BEbeWfJjMR2SNcwt7hK7PYy6WWQvEGmjsaJM2OYxkvBx+C/O/Xeiq0ZAMe+
0+uxiupopoqNpkAwSc7k2AQOWjoShKtD0nymY8gPhXjlljjY88KFZW6KKTm7aLaZ9gBdjX9AtHvP
AjbCsd5j7gBe6TCFIkmCzpBdHxMSm8FvcUDZpOiHFAOcIK/cOGHEAfdFmnXQrfhFeQbaa7wiZ5FT
tgMdDPEL6mALgyfilqj5R+J6XRwS71nJh0Rh788bCW0DsjrnTQvw6CBwVPvRDnWCyoYm4l0rI54c
sNQHvgyPxkOTmJjqmhthrPuPpjNbTh3JougXKSI1paRXEGIyYGNsY78obHOteZ719b1UEf3QFVUd
d8CAMs+w99rjAnKbHqhR6clJkRixY9jpgeuuJILGw0jcHYgtls3vMPyM+hM8SYcCB8sX6u+aTEyi
bgh2T9798qlVf4xFvjfuGnVXRlRyVK8TnMKS6DciOHSkGee63PBYm8XOMzXKoe+6O9KGxTUIjFdL
Ocpxm+ge72ZyxB3qDwwZ8l09ju4wEDo13YuO9puABCM0NxE6hLEgN9HTiZjpPuoe8eFPCrYnGKkb
75P2KJNDhBUzeip5honrHprctawrVXxHOnq6q/Hk+rHu6eXsYZ1RM8agqxwlh0XzVNqoSu/VdM5U
WLxs0XusPQmeoTibPeAhq2XQ5+T6QZbXVG4XDXTKjaJQ+FuMa8h1NdLnRUhWTQjobVLuaVQB1UWn
rjgDHlnp0cLqenKV0F6VymHu7TWQ1Du6G749FbJQxlRIghJMFYFNGASEfzs+9J9VuzLsl4rhIwex
3/3lT1nhe0XO/1CZhXI7Y3EYJVA/yhHapw5J820YWTSO7JMjxEqsO4vwtRh+1AoNVB2xSwWt0DFg
M3addsGJBqHVtaF39RjORD2cJe2i1KndGdBVC3oqTbzO/Kr8YGOqYtMFuD7F+FGisZqCzxYm1WIV
5J5lszWgMkCH6/D7GJ3PxS3GUzUQbTHPCXMb/lpulxqxVfbThzV9FrSDglk3xx3XNoGzH1m78OEG
GLbvrYp/0SnQlQTfEe9IzKVXslCMyZqG17da/lKhAeQsg4jUYOYYgGJ6ZAePtEaeqltbAPwIqkEn
YAZqpl3tXPTGuMzjWSk4adjuq2FxkLF1Alxl+0+2393G0uAF4mgh2ofRl/0v/Sy1+h3iPRFdHQEd
FmlvBuiYxJBPeYUppnKFtR7Sf0vwDJSoyrhj62zgk4pF0xCuXLVkGbsPcI6XzqFZNjC45il6R7SJ
gmt6N2F3a45Oh0+GcOrd4rGHH0R1xibLqcjdgEaBIzs/YPI3evabEUf8bobVzG0I1z1+lf3vEJ4L
EyuiaTGCQ0jfpm6HViju+cYFe7VkdVCs1WHXzxNY1jO5zSNm2E0UeW3J2hQcE19Q2gH9ptwSPPIr
KFY/vBksE+3OK9jOYdLsuKfeTGzCSssX1yNWuYTNA/49Zsh9nq0nY2CTpfyrMe53sBqPJU8IY1Iu
5B93YKGb/K7b8JAobj9vS46KGP9qoqubkZT4OJo12DNvJIUl1Yessb+gmisBewcUfLplbqV8cWL0
vRx8FV/Dsf9oIY4gOqaymoKcZtZYxyWowuhb4OAd0YMuU/mYfBU4Vq6cKlpWRHnaNp/HEyB1JY4O
xVGDxqOCn01VEtSt8sXOFzoFrA1bJ6GmYNw5uQNbg5ntaBKmuz4Rm8pvdsmU7xAM5L70rJpcsRRe
eoVQpCcBBqbgJiwEPLtlwhKvQInJ+NXJT7599+lq+WNj1GHENkFGLM7Uu3b+bHZUUG5ZfSUlf1uM
9D3+kFw+Esm27bNaiuHdzEbLnqJhfCdQTfu/RvcwANp3AJzKbvwQAOuCWHoqdYX2EkV3MijLu9jc
UtrBcccfAlTazdGUeVycZeWamaf86M0aAd06G/blBaqm8tOl+MPdZidPKZq9VfBNNILuDV+RQ673
ijcKQSg4slX4pHNCHtilvdosGJB8sDrGZIUp8TfEa02+prh2VwSSGkCvbczclR6bk2TN+GRwNeyJ
+YEtkg1EhpocnaBnPXhk9aPNm3muf7npFUrijXhneMo+nyLHVRmNrOEP2YfivX3EmKqO9rb9HEkC
WmH69SlTuQwhqHGRrhcNO6jXg7Q20ZcHG27ac3B0kmnYmiDTEQ/EBgK37WUbdhAS97krvouN9oM/
CtIKSCHW5ytvYCHvpb9QX5IXUPANv/8lK9zmi+mrsUm4K56rYo0UiQHPhmGc/tvv00ujeBrZWqgX
zY0RrL32ScdneghV9GhesTrhktA2RrIShxxClNf/9bu6cbHkkiXtKu/RG7GEXNzFFZ/tfBfvY71v
OD1pB+ndKELu7B4qHFM/TrEz3ggoyEN0BX/ljh/2xTq35ZrlntOvFPo/ngF3Fbwh6tEYIrmZQiyP
y0ZcjDS2a/UHhA5/lYGewjjI7MewN9xzVGWzuoFTw7cjksekPgP9So4aohy0pNyUVETJQ+29qCMm
j7MTf7RGvOGWSp2EeYtBAt6ZJj5V1VOEOanGsYVW1m2GXayDDNv649bjRcTypIprLve3VH1ldZRa
215CniNTgrAX2E/yQKuLmhdhz8asRpAb6XoA+A8IwxOEaFfB8tFScEA36zFQOKxS9cQgLhCmWx9x
t2AEQ8QugdSY4cYkMKcmQ6k3tWcjgzrTbVJCkScF6FDyZkbfStgSttTw7E0XpwGvBx6rov4MONye
7Rr6mTZCaIGFxWdlwwf8UQ3cnFiIDPJdWew1GKwk75ChH7vs7PU4YCLeIIxTcI7PMcmyPuI5tGfL
vzLdb9hMGD666Utq0O9ja4/zCjkFlqwx2cXhU53f4ns7nFOsSbAM6vnaFge4NWN0metPFnVpjaCC
Znum19HyZ3YOWWqhDWZw9ArPmlkR5zApkdj17ASkACs0JtCV+YpbGFeM0+J54XTt//G2pdl9Mt06
+ZwHplSUQoLnwC90iKBsVVDBFWDy9VB5HTBVYzfg1RTMIDLk52NN5EHhTiOfIr6dejdWjtdH2itB
h+5ycBnD15QcGiroCfOFH4kn0+/ZYfmPHAGQ05s3WSmTm7WDR/SHFuNhLZc+475MVvlsWY3KcjtL
8EW1KlxSLb3YH266VZ3QVuOgX5BunG1MURF49vIP+yPZJ5MkV3SPg0k3N1O+WXxA7K5YS3Eeoy5b
VKp2+yvsIw9xy+wBPan/qfqfffMqNEQkiPRe2c/0YHy1Y5byWMvvkdQP+2Tw5gbilpBDYR8qasr4
2tunYrgkVIJT9p5Z67RiwtYdnezEHGlI/gXpg36bEXBPhjfMruocdEwI7GcR/NXK9OYV7NsDPh5m
61PzhpsQiTTg8HU2kynKoi/0AA7OOzQcK1Fhd0Sunrzk8A8GOPS4XBblTRIJtJ1cYZtksNZS6Gen
dOQlsMa9BglOmU0Jb9OmKoPqMAAZ3weJXjEYycGpTUBT+2oLaxQpAOO/Pl1Q4Q2fILVYtkRcl0qN
UsyBcmHiwIxK84hDwx3k0aFlGo+cLUz2n3LrzEy1U44j4hBNNba6+WrH/h0E6K5M5U2PO44ttggt
ExB3VApmqzgSGBkhUZAp9UcI95chJ58jyiW7Gir8wymO0WDTdtucySECQucP2lr/giRzkpf1TJ6g
WNtESm4EetajK22voEpGDD2d9N/6rtLBnXix1KzRT/YO3AkveH0PlDW9Lh6cLwBuzcYdVU8iZsM1
jnXkgS29/ZXX8ouEmvFUAnrqNjmOX0Yn1Z6drfbOsG7QoE5Rc6/5/Hr/ivYB53Sz5JevlGKLh9Fn
BPAv+Kh+1vo3ip4EkvavLNxRUp2ttKO+9ExrMJqKXFeA4+knqT7wrHoUypgTs9fKd9FJItXH2XGE
vVRug2qL749jhp2dN1OQvIM5SaeD/UXlYoUPFRMk9kLKtngre4/AIPQpmAki84QFvEJ21F0mOh0J
ksgR5qnW17nqafmDZxs6Og0ZleksaaV+1HEtM6/HCiJZn1JpeJF5maBTckYP1icBJ9Rze6awaI93
kCrIm22ng1Zt42FT+AwtuDW6s5Oi7XJjaz31yA939gydwetmt0JN5C9AkqImZggtUBZU1SfguC62
tkILsaZz8RjPvfJwLGpdbJPmW6DjQEdR3UGkaFCxpj4FQV3dCJ9jrQXby6y3aZsdq0Vk1Dk5gF1g
KSTv1MGz1/nUF5SMIAiVoAdLqhA3zNQ1cwAbBGhhlzUpR0SO8/x1FtOuknyn2MSqiNgmdCuWRY53
CVGU/RxjOX585QzrJvhiSmbD3FD4ZYSeR3H8POvIwHD2VA7zS40lANeXLT/KZmT3qfDNplfK3qfx
pNKTLnC/sunetIabqXSbiEhxe+MjoZMDooSz3pO4y5DtxZZ8p1h39YyRKznvZNfzONF+8IVnVM2S
+Kvs0GJRJBKCI07dcFBYZGs3AXo4UTjRp70aqVudafJEq57G2osI/8boh5CDrRU1O8smIoibLMzl
QcTFJsOOpPs3WB2gZZ5i/HCJhSKktPUNecxw/94N1fBqvnJ9S/ovCxzhF09+UhLaNx1DFmwhiP9Y
nzeQnC69yMAx4QXHIRro6PfqcyKwlIjMu+Ymn9UIDMzXnKeWQa/a4RrgyBTxm05tMVFgcwM2PVIu
yq2STVKLthBDqM3YwzJNV0ez6ZBE1dU/qTG6TgtAFKKvgFdrgGrvE3vNdodq4p9BAWdOvF+3AGS/
bcB/tUxKsPmZ4SB9xrqI0UK3Zfix7eZ834UagGPEYpigBRx2bNtqJjcBAMbIsA5ymZYlcpOk81NJ
xRz480vID1MP6Y65n8sU8zk08VjU8IlCPp6YXr8MThpeA5vgixI+mmoSCsCfQ/psGOEh0muUQnDi
evsqUKoHuQZyEgd6WXsMgdFSU+jSL2rkMg7o+0WyXqXi5nD1NUJs0tFgOYfBfcD2HFM8xsGhClla
msp3m1xVxA8tyQ42g0arOai2BTHsPGNgTujAVG3YpT0KEWvaqAVPb6psZVLiQizU9QiJjj294TpF
gE01QynPSRb82RExB/iGNSF2ijk+m4l8iWrT8/XkJHkVOn5oM7qUZvkIYG/E+nfIoLIMqmMeoAyh
HvLDu7uIghWfeYyOuGNItrOzKwzooFXhxZTd5kc03lI7cnvCQ4iq3kxm+OoY6D3AceUWE8IJzLzK
6ndOXaVi0dQfazyASmpj50LHVMzML2WLlshaK+OfwU+zGOMyBiwm0clti63hL8SAo5vsdkG95rFK
MMHCgLSJGeJXKkg8UDQNE6qDCpwHinWUWoUMjwa7yOXPbxXWlMtbl1Zn3XeeRX9SFoVGJF6MKd0m
VGPNsqpbXPTCqwsXo+mFK95qqmsQHfviYNgg0Hx2uwgUN0yVdz0L9Lrh7RpnGliyeazfCWNCYZsr
i+9biOppYjk99qiRBopsDXP5HISuHtH2NYXXcLtG3O92n5xUxCeatViZvwnK2ECOK7g00hphh5pY
xlGLxJ5EduNdo+MbOF/shBpf9Bg91H8B1TRRKl6IsX9otSfLfNEjZQl39pmWcMk7w7wLCzZG7KJo
nMpv/KKVaR1bNBRYDiKylWsLH4aN4rYF7ioK52qqsblm248v02oxuMZ0c0Qpo1ngy2B4orkLpkky
esbPN4aXrt93+TUW25gk1rXVRiBfEGTL5MU3zM/GAD6S1nLbtTiKreFfbeoogvMR+4TWPU8LCQFe
vxtO4lzEjrly2tzLa1OF+TV7aYzOj+hayLd0a5NZPZQw27PJYEQ2VM1azxCdzr6auI6iJG6rktox
GnQh1dDhDWIIVxfP+TDR2hMn1abdLSkMDtQKD+4M5wNEA2/Wxbr2PY5Y0xLfUacjrTJSBF+XsUms
Q1bdm7HsGS4Q1e4ozVEn140lIChbm8InoVoN2zg/FJP/qo3hdx5Ub5qJ28YvVbAZyk5NHL5B4YZs
WCbtvfMvVOR2KvKJBq2EFcO6WKRL549UqTVSN50ZCJLc55FUu22T/jFXLELTEIeZZo+PMSjZeiSs
51HFaCO8boIA1Jqau3EGB0hhgMu2tBCasHCXqueALx8BmTqgVkgylcy4eXbi4Vzhn1eo8NCD9O2r
PVPqpNhPEF0S2Ag4xWFxxtI+tb7YDG35G3X94vcnMrWDkmQFgj/s73SmGutwyCA+CzJj7UfpDpTV
oNNF/CKrH+sTaNomfiUtjnE9tsCtHDC6fSGYokkh2gVeAYMX1HJheTGR8OkpOrD4NE7PjgYOMCTs
Rv0zxLaFVaGxPC4zf5uIEgk2DN0os8jI4ZIvnBfOkHM9ejA39eSnXjQ9Q+ktsYauiJ8VhlHtLkfj
4XAFCBVrawINzDktl4D2tvRZzJY5W0Pze8j7A5LtKDyZiv5WodPKUXCRJUQqZCm+RJGivKqll/U2
6pFe+WF2hTe4IVeHkIYa2s0ORxYCwshuHu3OPLPnKTWGX+SkMlrd434rhr3KOVGge62Mjzi5K/Er
tAsu+WrlAdgwK9jDiK2Z50h5D8sbYcSTvAHIjGdQDSR/luRnjSQvklC+bwh2mTlbRXONmRtZcbir
selvAtTitl2A8gn0k8AH5RcFZtgG/v0b5sAovFfRvyp+HuVhoFGtcG5Y9wERbpyGu8XrlPQoYMLa
Vcp9PX7EKAZHpN+99jQw0dTbO2ELK3JnavmyuCKDaKfiHO3XHp7512y85PNzUv4yo210BjmYtAX5
khrM4lNNMGDwj/2pNIdLjYCMXYY82qOKEq/9shL9bxrqT6cQaJKnnYwf6QwdhD+BzJhb1dOvBzuE
dj5Fu9137szl2w7vRnEdl2p5kQHHeGBDep7Cd64YbUFcyNPcRCRsdnBuVIU1pRjn5CqVX8EvW8xA
zMH52ZPDzHuozfFam3ug8kR27EKUWoDTsU6QCIlsH5SeiRWeCGer7NxmPKHFDfXWHUF8VCBpzRcK
sHNMonn6mkDmbZfBnMGYL1TeWua+FaY7CH4OhIxkGej/YlBLVRg65LHPHIjDMl4zcFehpGmvWNxz
0N7j9BcmN4140+w1mSPMYaarabeawTzB7rgelEuNV5+86+w3Tj975y1Qb4ZWuyA0fRO61bSbq0Nq
IVthLBvM2Gt65Vwt75GyS4eHrL8M81Urn5UlosqGIKevY6+qWBXHvxBUqHutQ7Wtm4+4w5eu/JCY
uplDscI27hM8pD0MkLndZw6Fk7D3nqNEIGI1kLCRIIx6m2xkLyXtRa9fO5bsNiNHIL8yOUZs0GXf
5+DTVNgA5GwQMIQmFwPK1N2GwgP6ssXJ26SMaveYVyphHRDut/bNj88KXR5bIxHzEfu053ygWlp5
uVCQC8JKA0eFfhrlUURyKrsNrKAKqobou8BNJHAztHLHCHcuvmwckhAKK9Z1B9vfZ8SvEO9Zs451
tWCj4MJxXBWld3aCL+Lhr7aQG2TMmLFyBvMevBy5BEm8418U3BVIqK0p2MjCg6lY6d6S9pV6bH8h
blGxtP7BqfZV9qfS0yCRTO/kS43ZySJiKDmyk5sCr0r2Cbd/vYtJLBlZfujWzwzpoH0KmmvQP1w/
33UyevWDwzB8MhmX1bPOBNjkyQMFPHpYkJgo4yJVeK/GF5XYweIzrPekYBnHkk9q2YyoDMAjrrGS
b+lc722odwosRefNQIiV8zP2Ac6IxCv0Pef3BLhcxTuiEybAPcKgNkXd3nGZAmIVI5B3fvIM3Xt5
TlQenWPI262V75b2r2mu2jIA3uTUP9p/iH/lRVeCy8oD48aKgI0KSPuiOCytH+or5gKzj7N8V037
wLpN43UioiM2m5/uWGN+wLoXgbIMuOlITAK+qsAuD7rHYBcvaqQ9VQNYo8p8NjDT4yGzx30XA/jX
3F5cA1b4In4PJQtbSkmQBBtEl3PwzavUnZNfqTsxYQcfcVu/YdW5lW+1vbG7Y47mX8/OJj7wrnMH
8SbArkg00kS4MLIUB7M9Kd3N1GFA7VuHip5jDdV6+K8Cm53y6dsS7wpsp8AGps8lOKPYT4voJeLv
Uq6Fg1w6WheCVhf9Ubm1xEpB/etPAkDAUj9KSt1Dy/CFCRhB7yUaqLbp+UZxIb76OUdZxwREJz4n
o0aLPtqqY1O8bYioy+p0WuUyEQB8K7ZjKfP/GQE3WoZeAxQVBRSIg2ORTL8Y6Cx/9sJQHciPNmpP
SU3KRLXdpvi9B42rkCG8SGeE9BD3HOVnYWlBQ2ICGqP2IJabI3w3xCT6zcDyCnWHKlqL539F0r9y
U7+Fg/lR6hPvSthcqcRXWDWKlwCEIyU53v5irZ8NZxX+ZXsE3AiuPsSTJDOjXufFTvmgpTM/GMuN
r8Fbn9GE8HwAEsD2t/YY7w7qFo+CX3s4QZTEw+TmqJT5Xs/4ikzP/3YCjMqkswFJxCNAkjtrU17z
AYSPUu50UFDsbUcXiyvKZCLESIDI6QdDl60MhM2wXC1FGUQodHqohlzU5GHspiq6C1JpdG+2GIhg
xjiWzh6xSvlGK4WSC+sHBV/Da7VXtUe2mviHiG1DXisWd2fLi8t5iZwSOU2Tm/1V3zG81HKTQKrH
yLH3IdtN9FqrjPAhkhlW48NjaR4QcfhmtF5rb7NaO1aY/teIq1gHocQCkhI/NQxcjWfdXukfylkC
IJRrzN1sqzjQiDUEgy9SIkJW2lunefOte2G9Uf2zWSIKGHtIClYx+wG+pCtGvw7Dbrf/LW9mRSzk
GqgFy8J/vKCl9UCgpywlT3rR4zWjcW9kGcGb1q2Tg3jWvwhZ45ezsRafA5IYFZTIKgXODEMUE+Aa
6SY2i56mGZdEvwW5g32lOtQ/qoC8sMJcxVtFaUNLHeM9ylysKeMHp9lKr8HcrrNkC1xEd1YTQEB4
eKh9oaPxtZiWkYNHIghrj7b3GL1WxqKAskH3BDtrvi70VXtTouaGz1K6/DZn2fStEFYt1RqjWiRf
7N/gc1ofSCTN2ZPvDLRM4hK/o5OB4PDBfrGtNhhzLAgjCQ8lSyU2Ntx2wDiTl2pYqZ3HJLU6yE8K
G+b+2bfloaEN2Z4wqVziJJNxtSzQAXKQgt1crXt8Z7UBcOJzeSxu1ZfBlBaLeAkfHjArLgMgrpQY
BE4herMozfjImMEzNn0UX3wCaveH5n6JR4wwwW0ptSmcK0wtCCg+kbqH9+Sf/hG8AZNsXzOCJFcl
UjVOgKWyJTnJjQ6x3NCswO6FiFUhYO9Z8K8Lh7LG7YKFFNDQh8EUx3/nr5nLknCyfACSZjf+5XJh
yB/eATOgKGZUAbl1PfCXQ+RHBU577lIcIMfFiUuTz0yOkZMvSZhfm4wJ+Y4SWnFHN8AqrzX/q9Ye
45ENG5uf8sEylAf+yo2wd4wtfkJUpTTdlrph0T3EwH9Xy6RszU9Oxgcpu8v/D0yN55c4soAmsHNJ
uSCj1YYRj6yWYGSNZNmNYuwY6chkgwZGlB7Sgho9u/7tId4Jis3C7pPb0Njz6sg238DjDVBLFNpO
p3shSc5aE8w29Zu5e2bY3/QbLMXbxTAzrnFQ8z2b57OvIct+VrM7Tn+EegaJUXww3AO9vm/1XZA/
JfRO7fiLc+DPq1OwzcyiuY5n/WfIDnH7GtVvhTNBLWHP9j7jubGz9iaIyl3PUOlQPiJTmYL40Jj1
Wf/PzT2pYFbR2U0GCUilwZvc8qVhp4N8NvV6VG89+x/LgTDFMm/0f5ANdrC4VDw1Xp77UKIOGAaU
6mK3PybxhDohrXMESwhuUL1Tl4zMhgkCmpMu2OtYGmX72am41MNb0AO7L9H6Yucq93HwbJVAinF9
IuaoqBnb+ZXEGqKRFrrUJvGfwuEvQrM1tvtERabnZK45ESHZ1sxAtp1lUYIh6k8LFKCjHjKT72t0
UXH17LOcZLbKXr9Jm20nKBvMFjT85PV9xxM5YCYDRkAS9SHBRV60gwsxIEI42NGOpSVTk/CcRxe1
ew+h5WvMgSLnXUqeRKYBGWOjiWNfqK+Yx2yaQCyuZWP+lDsgiwZyAYbOjbVvMDe205fQf/FbMqlW
0AWyAbDb21Djf0NoNQQwv5gDdr0rjALja9o/2pz4Tn/s7uHIbCLQyl3W959pgzhW65CvmNE2Y8Cd
KIwajHlX2yU9PiWAw/NggCzmdS3ju0mJX/Qa81zk6N/JhHpDJ7quUbKnsA8vVqTDGQzByfSEF05B
8SIGea7QUsoCqXuTisVMyO2lf/XTw6YEyeJ6rc+AwepwVyLvT0qumaLFhRNL1a3bBpLEgAykCZ8U
PXuxqrGhuBuwAgGuqIcWykLFlCGPd7aM8fz4kIyzGJ5uOEDNKePLPPiXunA6MkEB/8ST81FkJdes
BgMmYyOSUMMgZ2S452NybwciqkAZWzrDp7RSDpVjsE0yOxhhQYLT1aHOrJJYXAyZ4ZpQK43mDY6b
aeefOsIRiqx9KjjOM4xFfTqh1GaP3Jmsi/FjZvs4xjgw1HXwaY9Uk2zpR+kn8FclDn+B/gFhfGjR
HuVCZPsR7XlQZ3wbulsgef66Fq0Whov3qoqAe+rtjx+U//IoOTaVee9EOhzahHlVrGb7Gdd8rk3Q
LIS90xCe1wPRYqo8dYa+0530O8YIPflMXpRldkXih12xLw2Q0zEUGFbxgv7PNb7YlnaRqvHF1kJ6
tV7iGMSfHNc2b1FI90cbH2wCCZq5isRz5YcUQT70jnROXxEsD6a6s8n/cGwuPodHt3KaapMo4kKo
rA80DkB1CdpPMXvcfWyRtLxY5xavJ0iVO5d61QidpTVlh+HHPMDjRxZaXwHpeY74SJdfWCx/YsFU
MvXVeOMwx0LdM/34cf7rF/5XPMnmSWYkoEWwNTBCTvVQor2i4msgoK6tebyoU/QAbgsXqauQRwXO
1tFQgdjMm3k40EvDtImH9tNUnR9/lM9xsUuW1AOmhw6VF09ZOZSPjpxR7CJVoPdIftMPbVpahoZ2
yGcLlxovtiop5rrh2WmoM7QCecMULJczRFubi6NoW/pG7CzckZxk6LW6ZFqi025ti5RtWaKUEbLU
Fm+2CBBD1OYShjaUZ9ngocgS7HlM9immnPKqCyKrmQswtShURqSG7IithCOiauTvOgHXlV/C8vF/
HcLMhAnHuk2Vx6iZ9DwSzEcANTBI+dM6H7uW7rChzstfv3EIpdARFzoKYAOnvfWqYMJX65gXGDjo
eSRJywm3MfLRYUa+GdSLP7GA1jikv+1orYOpvfdTdtca/yPQjPe3KnP+pelQn4VhXdTGuUdWzr50
pgIakp4Fue9NpX2y2PAQcIeakJHfLi78BxklX3mFVJZ0UaOjsdWItJOoC0RV5mw0IZFG+T0zS3Lk
SDjM1ZDfK8dDkM8vUXcoRms7sLOqWWCIIajcZPlxM0k0iREZxzah6p9Yl8YKwP7SepVGffD79Sip
ILtMjJ5ZHAKjpq1WKXVqerAidR4+uHDLLg/hn59r2mY2YBpUVKhZbgJnMRmss+O3oqcMQ+sKob0/
wgOIWgAEuc0y0jYLzywLakIw+X5k/3YORoy9ykaJww+Zme00f0rhBxSU4wxJmWgJHTqGXVRwPuxq
m3bFKafhFBHSMmCVs/YWGtXT2AXfMcFsvUFfaqMHArnMQkhWd72mJeRc+3Km3C31/q/qERUHTyLn
/CjTf2A3M4XevVZxk2o6FqA4Sz1DpfAO5PwyBky4hpaOW+++R01j5VvmpLESHxWBHQyioVgjZTD3
CeN0dIjj6tmIXDJ4KW27BwPxnZPU38Ow8434PSq1DqYDYh9pNAiRAwF/ngV/KFArJhmqddyH25Rs
MbXlcmrMe+8EgcvpREzOiDmBVCDwGAtcLXw1Wx8khllRDrJuNAWuGR9vUa6SL2rCrmlaSlzRhMzS
lUM5qX8RJapUW3yAsTyXGao2hQ2UFRmcUQMXOWmJkC8Mcp5pCWxFXVObGMRW2Gjwwg9hAlYuesgK
ClhJPWNKXjdENM9GeufTgdPrT2CduDbF8BbH82dazVd7GP5Usq6yIXvqQgONBYeeUXPlBmr66WRF
+eL7CC9nw4LLMc/uQM1vaeNbnCleJ9k2pgZ9ixXo5kmaHOEODxA3nL/AUbFdGBojQYxcdmaPK9VE
OlRxVI4saFwhkOKNQXZ0cmwviZjN1+W/DKenjSqL8dDkRg0JNGCiz4p+mrnALR3LddkAA1N8+QhD
60np9WxdssjcBk63ZHnyDyhzRTzol6BstoXVqbdhqNNLJ9rXPjJHlbTgsLnY/SSutoroKsXfuXZM
Z9fLaPw0m+S9C+ziLzIfdaVurYyvVF/Y/kvOSbttI0OsFaT0U6s6p1jJ7KUjldDtODQQzf//H7I3
TmXCUa45GVt2owAfaKY/vbMQk1sn+GnshQt+qQTNn2Oq/jULccANZhV/97BlqzGcMFwQOtQw+ZQV
+3tLCOR9Rak6By2K3iqnv1C+FMfKcOxLXhMjzLPMxsOSfDXVWd8HLe1Un5ILEo46tilqKq2M8GKw
M2nzBA6mrgUvgZCoG/oSDGMZTEsd/TxmDpdxBsIicOr0RWaYqKKZxE4z7380xlxN6fhvZYMjbjJL
iX5AYaJXDDM7UrRJakirsbyAWZEqaFW2A5vkLXac6c6WH8UWO211vkYJV7BpD+NzNKnkk3W6PKJV
Ms5RqzGEnNIAH4wZCtZi5CdRE7NT0d4av7euaWT982sr2rUSgnbet0wj2l78pFL6VyXEIs08FyUf
FdjLf58d0U/POXtdpqPWv6mdYBsZmc64mwYsbkdtO2fc5VVkOhczuhVNDvJuTET2Muej8qbaoLcz
yWo7yYBDIA05Ep11CY25Zi0/NciHcG0Nraq8zxxQLMbr/MnSC1jpkU0ABlGloqmmdVcH40YpyfIZ
ZMGot1uSA0qlT7d2VZJVlWJt7nyf9JokP4xzdmPgn74XdTIu4ei0p6GSnafixhNlnWKrtU5tOjOk
pnWqe67B0p8DFEX8wxLLvjNJUk+16uJMHccgjWMTYYH4sZG9+2hADk4ZqbdIkOzKy048OcVe3qBW
nAajJvybjZSNgUqnIhwFqLFyHXRR/ar7tMOlcf3vP1qbNPOksR74D8l4ntAP2gNjm/h9SIfpLod4
3diqebTDno9Yan7jNVzwh4Yp6n8fDwAojeFn0Se7KbaFW/KUPaXTl9ZL7c3s2ne90TeZYBMkHPLq
u7C6Zlulqqg2w7jlwiA7WyslQp4oUImlGf1zjkogMuv80CjYjZOOAsnu/dEhkxmGdBGbx6nh7SYY
VFdkfNHqIb4EddHiI1u+c/r/mDqv5bh1rVs/EatAgGC4tTontVrJ9g3L9lpmzplPfz5Sq/59bros
W5a6SQKYc8wRxqbYmkN2zlD7qrnzMJDoHrZX/E2niCPSz2BiV+MUfmaJuDPpnV7yyAFSMTz3fdHI
9WNrUlsbt/WuRmYPt9yI3nqjIxOo692dMTPZbmASXeoJck2bHyk9fpVTPr/PLXb/CXywIB+974X3
m/K1f+/y8TxoHW/DfvTPA1y6vg7TrYXPO1iyBr1aHpQQvMKczKx4CsFxggbafSnNax2i4Gqkt/dn
LkxcwXPqHbzSw7L/3Q5V9scJNXbeEjLYGCMTRX9JCDPVzdA8TyF1iR7phfrSmQ+wbLy9JeKc5z4Q
9WW00k9vRBTR5HJ4opWxd4heikcMCDak7ZsrrfK1kuglrdAd73lv0RSLiom9E2ckXqTezNYDmVnZ
4z1rQevRZ7RXZVpy4xhdepApcJAalANFzSQ/x5KXeqz167T8hqkemSxYEpuZhmHE8tJSZB0abXya
jmxIqGqZci9/8uV0a5IgB3EM4BMr7NEKScrDPLpYzfG6qVyg5KEOq0tK9eSy5RyG3MXXq88oYSdn
k3qaWmQa3wJVVVsPzuguNmAudA1bSGCJl8XFMM0VarvlpdXkbfWKCXuEKu/ZNvht1eARZ0P7rYaw
fDfGpNxqVe87fKAvkzAJ34X45tg5AepJNB9rmzc3wPh4rULcZAaV/zv4fwU74YPRbXp2pwBMVjmw
C1X9Cz38k5dpHMC7UN3ceWqwT6jfKrfEDMtujB+pFzDqdcZ7P9W/4knVUDOJAo+dALQx1sDRoZ7z
XVNANkjDssBAwW+f9OzkB0P2dFYOsFNtYshYR8TrzD5ZElVdxndOQfHC+/+Q3WQyeu+ifUkL/EJ3
Qb7bkCta1EjulaTJN7Q1HVLCvQHtUiicUUQwYtpScCWkidmx+TxjlPqSZFTtZhtVB7dGkKxiqLZd
5gckV8B6QXLin+sKRqFj2vFu8Frn7pdFszco47/1c0WSzhRmxD7OGXKoWuHI2hJIGgeImjIn82/r
S9KhuVIdLOOsJr1vXQtpCdQ8U55qzz+v32VYDa41wDCVxOByNsFBTWU0j/UFsYlkJrJIY4HZQyHf
42rhUwhNUCykM6MrPnRN8RY4YXGM7ZDhUJQwvRRUbtKClm4FnYkLZIx+Kza9l0k3tK0hURb2XO60
y5vr5dgg7Btf49KdLlrmJ5FXw0uCaLysivbh56o4miGsn6T1OM47iJtducWnoCGpMQqPgUrN38J+
CuMg+lC2cwi0p6HIJd3B7uPxGNjdvUJIf+u8+pc5Z5CyuiNmyf5RjVgyBNG/hiuDYylKBIawR+6h
l6JHmfmcmeN+n/qrG5k1Vlba+npxx/xFpS1eYiKy9rSEPwYH9Nwmbf1Hg9xImsb0e57Is9RaP9VO
rz7VYus2F+VwyWqv/ujxJcXeqBdtdtISaYuzvARD9h5GLs66Q+2dHKwATuufRCs8xDBleph8PKaD
rsKAIfnvJR9rVKJJGv51PTnfXHFGmXUwPfFTjR1ST0wdWbGRcV6SQ6Ag2qR98FJPg30BeQP2HxZY
Ip2xsfy/TYUSmGSw1KYTzvvFJ8bAOXA0xenrMHHxjML27pD5M1wn16/jsxMkjG0CQCxMFGjMYtmr
s/QtdcY5U53XL4M0jva1TMFG8vKilxeRRinYXQT1Mcy6AQ6Oc+3LAhnS0vD5QrvowEFptNu7lxgK
IBHxArGWjU0wZD5j3A8W2jIc0dJiJmhFlOMFAcNIXIWHzsUJXOgzdYfyl1CDnu16a+CB6dgapD43
nBcL5/HlC/Cd9hH2fXOogj5+Kq3xWHpOe1mLz0rMNsQ7eEss5wWOz4h/XErhoufilu0jMh1irYCf
HL/Bnm0u0ms0YgjRFXb8WbgpbAPq5D3IeVuq5mYL/MzKADHY+qWBnfaxb7LnsuVN4jRJTbHcNXrK
///l6++QxNltBZl8ErjKDJgvNmN6mGfUbtbQzt/WsmmmP7iyuVG9MvLpMLrAwxrnmUzh6QerU74r
4C/eEhn2Xt4cNcfyezEOi7RAnwujuwdw0vZtVtofTqbGc0oe1SVwkD/0+GCK1OMjpxN+ywkytL6L
Tm4XUAUXA2h1HOV4CfrRP/z38lviQhHNHMEBkzRsTFOIhT/+tN+MFKv8UfWHtqqb58TFyDm1wlsc
EqVHLoo4FVpjfNY+qhluouHLmjF2Xd9llVqYzmNbzBc+OwFFkfGzyovmMIuOZxD62o/CSS5zVe7i
1s/Q4uTqPdIEq9rSfYGzChIfMsvpNV4yYesSp5QvHlIK0mRpuKioJdpRodLxVdgMCB07xiosQNul
48F6HlKkHEH7bHspZ5ibcuQrnPbgsXZvkd3tjdyV96GDVmH2dbn/2nnMnqcOPU4bhtckEMaTU7XR
oc9MJloGaIquauPqD6ZxNZzBP05p/adt6FI86oi3bgKAt0w3vUhtSBSDmn1IUG8kYXCyIkyF/ZOT
TPHLWnEWCkNKkB0T6Q7t88idW09sR6lml/YjUvnSXezo+Ug7afYPkCCGKX5Gd77omvSEbECCA27n
yoeDLpogOJhan6OkgDNYpwQvzvNTnDrmJZ8VtoGpRd7eQFpauXzJuTddvVm9+zUpM12HS1K6OEFr
OxtIFrK9TZj0GcYBnYZrLfDhaK0swyoZHwXSD5h2mnOCXsFieCdGLy1wCB1/2w1D1nZaHBiWil+1
s8A4Of1H5ip4FjVc6PXGx6L9kwv9LK3GOIsopMa2oWcNC7EbPZmJe2iSVIji7YJLME6Lom79wLqF
mLpurf3/7a/SV9974cMtqSjxC4XV6Rw0i4DDvbJNm+fIDG5dhc3RWg84i++OA06+aaPIvLjphLjb
Y7Zp9yImw6+uh50RRZgNdcR+2IdoagpcHOhFqir/C5svOBjUXmAkibUPgizj7oVmccmbcTsVOHDk
c/33f7VglygKwrb7iD2smnOQwYtv0nSlslIbq5XoUTuHqWpBMeHPlk/8uMi2no0Vj2x7kk9DrJCi
OqClpsPaNzzOp9Fy3Y2G2u8kGn2sle5c3aKeiJk5hFaPdyPGt6iLRLePkvmZHrO7mynKgCLjNoSQ
B8ib1AQnS+MUTuFPHEihj2ZR/RJX6c0biZiKOIA33Yird7ZIJpvxZpksvjFP25+KKXqP3p4a23xD
652+xKhHgIJb36tReHek/wQ1afPztM0s3yZOwwzIDdJMNjH/7cBcXrBc+xXSfLp+VWPM36LOTL0B
Hy54qaYXqPcSU2hqqsjbFybRHBo4FjE1kStgYzoyqTMK3wbPziQrorCm8W5QcMeZZqFHVCTflJkD
f1qKQCdJlbrCFibDI7cwr5mjYIsy7jla7uLd3oTybCWWee5aiSCorBLC4mexnP70DGH7Pvvhs05Q
AHz9L1CJ72OS5/em4t9mtlSWWlfZ+aFCKIv8iLdtuhBqg05bNyDKp8SEADkAXT59tXdlB79vXfAz
OoMTMNAxathBtRXZm6/HvlHjRk29PiWW919DjUkIzWecHdczpeXCbIvFQdD6FowIbEoZDfc6gg0m
o/57nDWaAwsjuyk08YqWL03qklcCMkgrPsItTtuRLBWswO2l8Q9FgpMWkyQaL6JAgnxyjh3Ho2NZ
+uaFTXh3oDp0hp/exskpbqYRaOsA67M84cg/Xm2D/KSvEreek88oqN+/ljNuAhjINITD9qVFCp10
3mFyk43IUf11rJsYDI+x6PeGNAhCTZ0MDwHH2plgZgTB1s0J2OQCSb04NB2F7tqWj/37nOJ8OPYv
nGj1S0Q3cjUn/2Q1RKhNmfWD/LkQ09eBNVI3+ppq2Jxpj4dBYLHGg6g+OsPMXMZEfBhgHSCXI8iV
PTGlhCWkPY+SWySngfXGsNtXN1pCwY7cyFMQzdanzgGNvelY5mmGHadhXswuQtCEgyeuJ5D4oB9A
x+E/gykAOtMd923antfmwsj8y9e5ZPuU9CgEt2PVd4+phHi6fm9jjZ9Tj4e8bQ/uy8Agcj2X1xev
h3msJkzQvdT5+F8NIieL+c+sUXe2lrgEPruH7+Jp+7W7zwVE4T4PJ6L12IlC2/wehl3/aqfJ/evW
yWG/Vq3/q19nS3RbPeqivmgmuKPViUu3/PD1pR5setclcNK2k/ECh4uqzoVgOYdltVv/Dr8adQij
9J6wLz+DfNTbuGVSu0IRqnNRIwI6LOwo3pwnmJNbIzMCNVXymDnUH0bpiL0VRagEuuK5zqPsRRZB
8ghaCLj0ym7a5x/CprwMs7bFFLanmLaZFAMQYXopPvMKRrnT5UjkDOW2R2diYPNktHgbYkMxZSSo
jkFw/iqy4woT0olHttbGm1HMCIWKKv1g03efsjEgkbmSzEpqLQ9+wIy1ma0ffi+QoeeVL3CCyJKj
nXQMXqv2GlcMGNKpVpeshD3hMTraJmb1CIPud8q07XmQJnZktpn9bBo8amqmbdlEdnQhqmOsvcXc
xvuZB0PCCJReaAUYKRLJR4RSd66K5rJ29h0snrXIYaoybIkmCfYmYoDDDLbzxGPKfpklBoBNQOVt
6/5WAQLvMekioHP5Ukh113083QLd9fDaFH7KUaOI1dDZMcgbbz8WKGZdpfS5NeJnIwI5qYLCu+au
KR+2qF5L6Q5MiinegX8IvtdiuDU4kEdsbJdgyB8RtlWPECvkeg7VpRB9QNhzg+vJMiloKnSp0UJp
sazQ+RZVo42xB0V+PbcgQJuiIoWiDW2mJkncEC5V/lqfcCrXEa2/xqYuhfSVLfqjZeGE/b9BaViv
RhnAataRC1HXg13ZMQLcrMf5bHe4O8XIhorSgymyCHatzLe363MptfeX0Tfa3qL2D7VGmFkQDPos
fftsY1CFpXMN+dyFe+xYjbmVNMAXY8Iez6o8pn6W7okqpCzK9Rwc1/VsTTVUzCXwM0zT9Kjxj5nj
ID/FiMIv4QRHpnSpgwpkMccO7qtnleH5C5U2naneFSaCY52OjOKt8GdcqvRDBrCTdA3JX3pwfVbU
1Yd8J6dgSYhxl6ww2D/sPN6JYQV5YIr5OiUfRmGB7J7AoMfvmvrxKZeIENtAb9XUWTcjKP7Iaqo4
Crg0OJo9z7lGTNTn9d6kHz/fEqv3boAxNAvBXQk9PSz0BozCC/QHjKifSo0oy1o30XyYk60x4PIO
RI12qvkTGio/tJMJ49SA4lajfSSiD5pvW03PGYgXOjiLhtcUlkvgu0wIIsh+0sxnD9cQP5JkNHY6
c+rTjJF67IT+1W71MahU9pY3MLr87pWp6iNXBKiwUr2NQv/+EIGH63Jo9New7ocb0+AHko6JELDl
d2W+aCE2C3dfJj6KaDFCD0th22aDT2E4x1mM+xkU6HkBdLoF31n/5EqoWrG078EIOZtWGXVNL1G8
BLVU22KELDa7pErQhjN0AJ/m3GWLc1R2EEnubYYR0U2ztFdtPJIaAEwCrbdaCkJjKQjnlo9ETM04
4PgsFlwKrGL4tn6jTp30nkaaACDjp9PXrJkBaCiIocN9HWB1yYIYKlAOqwgJkfZtfO8g7ZdPUVdh
yaDBLK2SmV1JfnlUhc+AqHCBs2i6W8LBZKhoOTXBmdGqCmKBXQuWtCfo8qXY9qrSKNDoOmTh5rBP
1guZF+5OTlCjQuHJSzTVC2D3ZoWyedaanEYZpP2mMq4hpczf1C1++y2FBQWnux+7jKRny0N61JAt
1Qz50RM2bsu8vW9BXzBxBBzdDpZXo4/q2agFiYsirM7lkJi4PFXhbbBYNTFbj2xpX518J8m7vc6p
iyBh8hK0b6i2feRbTNy+Ta7zj4v2B+AWjWHOIt4LJ2xPTMSw3Qkq0nw9sqTXAiP2p+yi8v8urGh9
8a+1iPPD3Dz37Ct0MhBmmTR2R6NvPowhm38bcVY/qkLBtlgaosyNxanxdkWvlzGyhku00EYMK/fQ
9GPFScnyq5qG8eZV47EHPsCfnEwTF3hmQyVeYGzW6Y80oZivPfpAxypJ+gbF39o+malMWPq9WwI4
ODWuO0UfV48p8l/7kVy5aGRe4RLFnad9DcSNAtursgNC9/GO9L28dX7evw5a7e1RmgdzOfUgMXfH
xtGn2OGmA6Cpezl0DIIkVb/qho2OVp/+976uvH2OswjJbhjEwyL4lnVFdEQYWTGelcRmYD5e5FH0
7CAqx7iSAIUF06kdQrQ5IP2jG/xi6223649qOkhkTkR45FSL+MYHIW+p+CnnHrQr4RfnnNinSCr3
3kRlT1qX8x2kN32vmawYOo43XTjQLWDRR+kKf96FDrmOQkYHJktYhN3BiAmnELWLgblFjBYqJSMw
9LlKZXGbbGIncsx2VZ+139ZLqnj0mIjbf6vaNOndGYhlBOLRnWEIRypsc/VanJ+YDqGTy+LyjAvj
D9MA+XYrMV7IlmA/VfTGJeHgeWmDl5GJpvIMAb6VkpQHBdHMkfUFcTe/d1NH2MRgnX1t2c+m7T1y
yHFkKjfylts4Zq7vqchbbCJdOgA6D3V1UuQt89KsqsWWfywcPDVUbV4UecKeTuczCQlwXBvsGY1k
20TQRTXV7meLhSIJlvqUqsY6GKXNxyrqkSx2EiUrF4eUTZdZzZPnGC0GmjJH8ZoFhxiDkEM4LKLg
ZWYatCrZtwGNomyc6p7OX+jYiok5vh4OYnhN7P4xdWFHHCjQ6Xn50kRpNRcKed84wtbqFhPOuuyw
vMTkwi45VvTQfVTA2QuBxDvCPONcNvHOmjIMRzKe6VPVwJz1pPCPlQHOsrQ2w4BrWT/3Bfx+stBY
0vI9r1pm/r0+c5wpwhikcbQk8udOMsYTIJnoEQI2E/oJpcStNCLSE5cpRUmxj1FI0WB7D6d+AKqH
heBfex/COOGMFv7KA2Q3TMbsAkOyYjnpRuxJBZOlc68Ceda20yCqxgQ6aSfYsN1sHji/u+eG6uJD
OmxsrYaUbndheLPRyo6U1RstMNpM0oJ9Bq6wGf9TVhpZD8lne2qfgsDuJt0TJ8XZ1biEmEAc3Zv1
DEAQQg+3/CQ75bVx6mM3u/cLTSU3rD/GrGgpxfzpSiM95Eg+2RR8wrZc/FlGN3kgVCcx1uWbzCXo
Mm6z+5TIw5CU6feq0/vasQMUhMY7Qk/o5S7Ru8PcXtg3QNLD33gXAChQa1I+QOfzCbeJC/RdlXnC
wao9T1gMbwIL1ubUqodT+O4+zzD5npv0muTlz8g1nn0QMgCz+DU33fC3Q4SFJYaNlcxEHzAwhGn+
z0JP2dfaJ/TMGF/ReomTo8qHl8GqF8W77UZ4ZHt2c3Cw7N+MuS4PEVGHJE/CeF9mCIEjxW8fPgZa
OL8CB6MmNqrhkISQvbHfYmS8bKZVMYYHexlltNl4yjNPUGbgTBJWmj5Fe8HeCwsDL19Cu1R/zi16
7hYErh5ZP/6jWeabTWFyhgpJTDg3Z1puUxyLv+Eyl1tfKtkeLHJGqqSufkSwJjFWR+symxZYlhxx
ES6lQoKB56tNieZqi9OgY8A8jebP1DWAPIJ6+q6nEA9e16me1seqLHNxgy0BGspHnSrnzWC936Ba
nWYNJcjNKiwmkM6e1TIcJa95OFEUM7Zzbr3ONm2PyYJl96e+d8OL6Msf9hziQDWUzlYJgNG2rewt
GrbmuhZ3PU7P944gL8slhqLAHPowUnnsoqmyruuRYpEUugscH95EKX9xibYVNIGuGs1X04aiPdDD
wvY1yI9HM75t5oQoG6zZL7U9+tAwEvzKIVEz3moITVCQi+q0n372HmlSTUz30RjOoSty89QK+46x
WXhVA/Sy9QIUjem8ZhOHuxuMOx/87Tuc+UI3z46DoGbt9CwoRhcvrVsmp9Q3cviwfFUe7CxqT3J0
gX2pqw1iwjcZtIGn1mibk98g5NPFdpBe8zPQzDLZZPC8S5V7DbKh22tY89rwQfrWSm8KxycLGGqT
L5g9uDgZLws+kEZ1ihE0M3oz/XfgjdWsaKS560UZhoGttS6m4dTJ8EXM4X4QUmBW5xMOHRXnL5Bi
Rg/jjgY+5aBigpCzH4MXfIjpT13HP8zRxntp6R3Yyv1TlhKMBjgFXWSe9F4Z/wwCT/SRFN3ZpfjJ
wf5pjp16r1pst8q0fBnSBDsWCAdMV0LY5QuDIB7n4IxbKgjuQgw0oiZ5s/L5MzQQj8KfqNH3D7T9
g6S/WTfX7uqhFYdpiXOWX6lPbwaS4AldbBsbxr1n03ME3M+DkfrZL0h8kEJ7wHS7+FUm0RZk1sFm
u3qux7z8XNghpuNZ1/X+1djXOorQ4Nke9d6aH8Jr2B05oGkP2UI6Q+xcZ/bvTWI6DxBAfmw7FPtC
Iy2HFTafB9DSfTLjsVJ5ZbKNa/RKTRrhQDpDnrVCiJ7rJRQm9TvQM6Bm6ldgoUinIKZia82mYVgJ
xisebALlZCNTCVKy0mnG0rObvbsTZIyGCjxL+lZi6OYW28nxy2MaGhjq4s64X+vqxA0wkZxQORnK
z0/2/CcwVPLV6CVVtZksabyFFg6esjfdfeX0j6wq3OcwssmwzbB7iX/XuTtcvQrx+VzDGQPwoUqD
F42165TtgiBC/d65zTksqckKUJx7BZWsF2b4JiUVHaSha6gL6wCBCxZ/Kshcq9hfXIvQghrW5gMn
+vHSBP1vLICHJ2xO53Pcx8ZZiWOn5LBjmCXQdnBRFhTQGNv0TvobvxlZnNVtouWA7Tva8SIc0n20
cD4G1EpzF4+/Xfs7RZH7NjkBN8HXz5HP7EkIbMrLoee+giNs+hGzuLxwkB0t6x1yxgFyY3r0dUJs
UADvQHfu3p6xuusGMe18NzNhg77JLgU+TmSC7hb7BkAA13Y3BU03HqkUvMA/iC7WJjZwESfbZuE9
545J3LcCtwp4uoPMY2SxMNdDnB/PAx7wW1BbBv1mQCiBDuqPKC7mgzGQwwNj7TxOlX+Owm4fW8Wp
hzpkHRYKYyN5xvt59p7FWAyXLhl23TKg0EFbbwMTRrxXme2hMJK7laAJXFeLVfb3wRzGsyTDdicG
gWudhdggjMddAxSdPX0GGfJn3abjS2Cniy0OLs5pJU7lUPw2hyB9jrB6XKJ61ye6I2b1rHNmvDXm
zgUsjoNTLFetGbApXqoqQBDE8n17rMJgeOuaDEP6pv/psANs8mT8yCOsPSdpZJu0jRenVLs+rY/y
epAFMi13PR3EelgkoIDpCk6hqfxIDffHPA/cEAVL7CNlFLwULaKHbcs8gSCd5aws3Hi+KDmdzXL2
PkqSK6GOYV+DVmmZZK4AGeji5wo2zl6oN5nOEZP7MSLp0Cy3AELsuL0Ju5RwnUOO2mCbJL39VIZs
tOtQKE8gN7ljJvdj7MWkMhj84BDIuunwC7LbIN8acqCRziSPcTH99IBv0Nrt1tbFmMriqa2oO9ct
nY7FebYc59E6xEMZ5N7Hor458F+OuPPUF9JQ8FhhYlBhRqZzod7pFyHyLQ1V0/JQekM3ntfb3SiZ
bjCl06/GP3GqoezmGHabNliDFWGxIhr/IG20U2lMPgqlL/2Zh01rK11jk0YeYRa6/WmSm7Zxx9Te
+LLzzkL9VLNNFrSPqisFqjh5E4IqS6I1040gd41xxwbtdQJlbMEjBCY9XgwzfiI285JAt65SB5/5
LDoUC+3P8DyaaycivEPhPDcBBDLS6POzUbT1ty606ZFz76tN1a4j78AZCHACim/Ezj7BEY4BIfHA
4NfA2wDKMvjxKLDOdsvkXkY178Yp2iPrcnqydPDK8VctRUR0bvX8a1C4BM+FUb5MYxjcVAHt+gv2
yLsaD19jqF6noch3IRyrDwXuH5slU8UwjC5WH1+/BjSJhWLUIKEtFu54Cn3Tx4/CBTXWqrrxyFWv
TW0uI1b0cMudMkU0PEMhIiQwaJtL709/iyHvthMi/Ic3inedzeJztg0m8ZDR+24hMqb+L01h1492
fy17V1+jhACBwYQBY2jzlmLLP/RvHezO73NPsMkIWevbSn7hTrx5eNXxyzU40ojZlDTNd7cDcmDk
hnjPg90XRzrDm8Yjc0WVNw9DpWQSIG3LCcyEb++l8fA8NNkEH3b03wAPYLAP5DDTbWQr8qdNtPBR
530VE8wVvWtyExCKXgfWAzGD5ffBgsuEWoBiw5FLKazq9pHh7SsTBG5xDr+8awyNpYEXo1xW+PGD
tu8SC2lxOjntqSiR5K9HJgxDnF+dEIMMIbC1I+rDxyszUp90Uh2HRYJkXkNhiIJyPgztiEO6631E
xvAdIvMWVgAJR+Psnv31u6qisjjkKHBIMXgN3eE9CDAdwNFDv8ZR+oTdCuOjLkW26zTjccyNH6rv
mZdTgEAu4QONsOIOeYMClTk4Sggb8npFwlIxVxUe7kIc3TFmuge6Aos7eS4bBPHp7LyWCHXqcZwe
k1ldgoQUTN3B3irbQWHVBLCSk1ReQg0lvA5UZi5+hUF4koGFzUOU4brauf2JGialgT0acKan5alu
8UDARKFaCFdNLG8iaOxjZYF82Q6Uj/VUa1P7ZgzBLWJEiylwBmF6qavqIGTOMqjtMtF4zhsKaOjI
3sYw/qY2cUiRNzf4lw3YYNn+qU/h6yhh/S4qnR7zFsa0ikXwvcw6IApM0AztfVRWOJ98LF9wXTa/
pStxEvPgeENT+U/qQvhsQIPfcmX8HRjy2o20sbrDmPmlkXPxWXRGcgqb5r32kEcms1SfXenC2x9b
lIZCYTmzlKlr2bDuj4bHQHkuwmyrQ9f4SBoFki/D/dfiVgVuGqD/VzQl6Fl9gcnPMtmpFMWfF2C7
yHmbHFwLit/a6hAfhjgrc03o9Hy+VOLWBknTcyPkZhmGr3nnJJvJJ1pybf1Mmf2q+QzHHIZQzvI0
k2TaiDGqfnjwZb9dAWyKB6RySEkaqetX2VCkBkmk8SAfsdke6xo5OK5l04lVuZvd0brkVGa79WGr
a4ccjR6e2Ew61mDiE4WL0XNbJDGkGs4hGQzzbl6m40Vk/7NeHbsGXk6hzDysYQnc1BSBKz8WaKf8
QoJsyLZw7AnKWffrJia39QvxLryIwYVu1Tss9uZbTAIjkIt5awLDOULH6wEY0U2hyVt6Flh2GWrq
CAzKHbydqHAtsGWaXMYxtw4S07tn6MDTFjer6JyU99oI9SMJmaI7rXszZYsho/OnziUBTSO2yFmN
PclgowaOPHfjTjbJkVn7EjF2OKyTWAhrx7p68Yzx3iwdXh1VH/hOXai4yh+yLOFmJhradpXRqeEp
U+vEf0dzyHif6HfwQ5RYg9OdminPqTGLGidRxg4eiaTZrLPvPpoxEaSX1oOFU/UOMgm0lLuyK6ef
COXrHgK1nwB/xOgD98PcGy9BDHxZ2Num08a2VL7L1JNIjznDbbMza+s+1D16vbJiFEUVFbyUeNb5
xRkPR+tbb3tc02pRxJSvKpiyP6pDGguxZZFGExHFRhqf1kdhxlz+bCtG8+Y8ps8jcAGpAdGlanB+
+nrehzk0TiCSRB/4Wb+zwZD+O6phemZPM7eVHJ1F0LeWDpzfGXQYBQeoZKRc29REkHeYPHgT6DjG
GScRdNCqo9JHYoEf6YrlAz4WxzAWmzbskeEK+7s9p8mj9HT8INDiZcHQsykqcEqs/GPrhlyH3CQY
RvWfgfjWTll49+MXI8ii525G0ZcmWKtHVnuYy1I9uQo6jeeE/SsKkYYBFAq11KTmXp/yr+2NATAM
ZigzHCJviLH7uxGOxyGx4pcmqreK+L/n9SWCUdk6ZEQ2QOPbzBjDXQsfdzfObXdynbI4DgVxJx7q
I0iT02XtM4rKP+SFUV2ZltFziYkqPQuso1UzN+ybPnw3ScwzIbj0ShZgVlRsWpJaX1QtyMWUF5uI
0Po9ekcla3x9K4F4frIgEPRGv+8NuOdRg/OqcCpmlMMiPMnCJPsM8+LudWFCmmezi0xY82UUq/ek
xPLGH1PYhfjLBkhVP1ERZJuK6GEr89yXyGPAsyJKlucxsw1gHMHMojHAQ0wFvjhOnMz8RHxi8x7J
J0WicV7cYosofMt7891yyDHPIygxT5BJs+m97gN5D1x9RxMiVuo+JKQbkRCbxGzUY4RycWD0Gh9a
5QN/whEvmXxtaQLaTdgY7iNIW7IsvAGKF6LKb6GLMcdkgeB0KsyfMErxPhpMWrolWK1xynfbc82r
LpTCJTRynNOQjC8mLka3Gm/L1jAD+D4h9lMSmM/zMEmumSaD0PyeohEJDb4SK8aNMgo/sxxL88lq
MVcaQIrCyHOuYaTK639tm+PI09S4H543BJ+NLscN3STHakMW3DTPuPG2Da0miqpjxuZNOwGBuPYY
vxFMEVfkqlbV2UzMa6EEyWUSMSdRTIdhxhRSk2+DG7WHgXWGD+YyRYjpphIHLZeW+Bc4eGkB7Pdv
7Jh4unVC9xexpK5BowFh96Zo48F9ZtFRWY5h2m2sTE6Xr7W30ogObcpEwOvK8CXtIWTm9INPwPMz
rgVLgEQpxOP/kXZeS5JbyZb9FVo9T/RAi7Hb/RAIhEqtSr3ASmRBi4BG/M18y/zYrJPkZUcgcQPd
bDOSZmVZTMdRfvy4b9+7j7xgnzXZpzg7BjvvEH1nNMETUKJ62UYy3CWGWXw0yTe7/aIH194SC0hN
jY6qEtFqYg36k1HdJyLiK5D62S8s5Om6Mny0EA0Rd43eSto1YIPqwQzS0l2k4U+LjtVHbn6qg6qU
bCAp5F7Ncu+qDo1hBW0VdRodlQK5TY+8HipY5avD8Qp4IZw7x+BzEB3TH5qdf/dDjakwBJJ7kFrU
Uaq0vGoOsXYd1dKV3L3JV4Xld4tSbxokv9T4YH7SQJ3oWWS8moP0UVQc0Iiz4l0aFg8JFN/+8gas
fcu7ionKQJqv5JKbgE5rhNWhnHNkUROktSZGW+sosKFtSVK2BpkqJar97B1QZlILKpfHKjauAG4d
dn2ZWJ/aLgawrPnBV6lZpHtbhvW5bWT49ttG4JU0Gc7HML8hjx6tUokCPucgQv2zfLYEpWJbprKr
9UoLBbocrA0NnZwSOmyvgrWrgQHhGvkNqQ3BawQdaYbfN7FlmnDlyim9QX77olI9v1IL+iAQYaUH
uD7chK3X3iUVstS09R//CD3KBRDRt5IdfU9kSZGF29DPCsMUmSZ0ksIc2RTwoI2khJ+VziIVlaTx
jd2Gx09QoZLmJHLmeb5qRfdH5zfXRl3olM1pDYljqmWAdp4kk/aQHCDps2VL2b7UyHfVra8BYMnN
28ynI0X8qU3T7DqL6Ubgaap/zEGRrgyNKuOQdyFEMWCCPBrLNctc/PH1RqBd5+KproSAOVWZhYl5
sGThkxQ21pOG7GMY8CbKSvj+9Li/CVAWDRV6OtSASrOvkudXmybfpgFKXGXmLeCU5EC8PZ8iJItp
gskhmklD/66XlP6mpfKFlHNaXv+ehPCSb/EbnLDWTYQz7ORKa1J1m0dlc6VaG2loOrcS2Uf8M+RQ
fvN7ehvqQ2go4KipesLbttmGaiPd6Zr98UgJ9WNgWt2VTO8BPcz9XblomucYtNGyyw/HT35sQ8HA
34Xtkrdj7y9AfFaAb2w/A7JZqWuq+fKXOCQd26TS9eDXX44Ch9ipMjBACBb3vVm1z3SwfKuBZ7pm
UtGMrzeLj30HwzUF98cWcQNg9rRXlbXywE0PJXqeUF1Pq/BhAVmjRxcW+7wpIWvLFdfjl7ZG04Pa
SXfxG3xAtkNzlZcwbCimHd3ZaUnPS5R8rn6Sb+tvEgAZv+dh1GNCW0ua6zckBxBdqPPFTqYgt4o7
ehAD8MZrW3T/Baaew6rSciPFpQLTou8/cjF8Jxyjkb869PcGfV9JnCAUxfTpIgsXKfEvKaazIw87
edUnw+NbofJYhzYst/kXSi/d9aIzKZYjR5zqkEm2A5SaXmvsEsC6O/rQYdU6bkkSJB+1gup52abt
5i2FfES2oW0kKoFJDIlU3bcbMzF7J89jiCj7LP/RwcTilUH60Wuqz9DzH5d6q8T3kbUIb2h+Mxwn
63Xtuw+dTsb1BgE+BL/WQT3cICKB7HdZ3QdSBS5X/CmR0K9U+2SvDcrBxSkmXNLQyC1y6cnrc/kF
OFC9qannJbacrtMQnusALa6B8jMKsP0LEkrfbEWwQ4FUqdqXVhoOUJzTLy4kkfRj8DHiluxL18AB
tiEk8S+tBhiyRI0OJPMDeFCyqd1zSq3L7/ZJ9kKx7wBiRnTGaKvu+AjmKrTAWd9CRtt7FJrv9AU0
MNte/zUsnkAfuwZYb3LM9bF2qgLgcewsgCIn5JL6A5oc9U1vvTrxXVS+XEklibP+oN/42ati0nHG
xx4QmC1a/VEjaeSSlSF50UL+UELsVqcWJGkmnTFGF+wLhoF7JbiEnjIlWoKNZZtTVoWvJFhH+mJb
aqBs9DI3bo+p0u7kunmSIzITnWaBtSjNTwcbPoIyQw3qyHOezmFuTTNTb6ykWzjQnDgffvvf//iv
//2j/z/+a36fJxC5ZNU//os//8iLoYTQph798R/Peco/b//Pn3/n/P/4x034g+df/qu++Lc2r/nt
t/S1Gv8l8TV//mas//F1q2/1t7M/uFkd1sND81oOj69Vk9RvX8E4xN/8V3/42+vbb3keite/f/iR
N1ktfpsf5tmHP360+/n3D4psv03U7/Mkfv8fPxQD+PuHp+bn//u/7/+HV4B7f/+gWn+zNB4tts4F
opuaonz4rXsVP1Hkv1myZWm2blBatQxV/fBbhrMK+JHyN0WSVUjyFdkwbRD+H36rcjhh/v7B/hug
eMuyDZtbhdy8qXz474GfLeA/F/S3rEnvc3ppq79/kPUPvxW/r7MYmKnw+1VLUmRLtjVJkm2+ofjx
7TGEzZu//b982I6NmKrdki5ql3ZD6LzsW9PtHerfy8MT8ZBrrk4m549vOLWpyDM2tXObqpEegdJi
s151rgqB28a/IaPnFvcV1KLGSt5ra7i8CcyfEX3akoSlInr5G2Rj5hvEvJyMe1CGTAkNviH+SAbJ
32brdKPe1K7shjt/g3TAbb721/b1jFkxne+n25ZgKbdMw1bYV6dmy9wyWpBixjLYJTsEhd3oDtKH
5fGX75CEdKLfD+zZeT2d6v9hef+0p0rn9rxFiQBbAalAdu3t62u4R7fD/b2xhO3iJl1324eflwco
vv/C+FSx9CfTSjGQbsaA8WmbeldtYHXdaGtlW20vm5E5NO/tyAr84/D26IptnttJalID2gE7lQtF
EyzKe8Bl8PWudKcJlouVNzeRkwY1VaMeqxiSIY0Wbogyk9AAg9Gu+qZAXYtIwhYtLWo1y3oTbWbG
x/l+Pz5if5yDbVu2ORqfTj0WUIEHDHKv3kGnvoq31dd4T/ugqz5QVFGeAKm5w3frNv5+2bQ4fO9W
UEejT9dN1VS10cHw5ComZjoYSzWxuEeGq6jvvl42MeFzhK8Rw1MUkJKjwfmSTS7ukHII6P+D5ifa
wfoGSSfcmv+ZITHLJ7uRNsUkoSjPLBrJbdXnjzxxn43qsL9sZmLKGA/0AJpqGyqH7dxMGh+NY1lh
xrOfFjBx+zRmXbYgi3M6WpUzE8KdnYzEp0Vaq0NgsZT+b3k+buhfcMy9Nn+yJpwzSiC6adqqohpU
uM4tGX5R6HSriAsBEpHbgxNA25fuVFfZBjeXRzWxyTUOr6HLiilDHDA6U8eiMi2Jh+eyT4I7Oz/A
jL4JLKRynug5cpNixvmKbTWewxNzY18IyWkG9RHmqAACwvhMK/A6hggwSmIoYerby4Ob2hSybkjU
/TRdkcYeKooPfpa1OIwhAepvPPY88S5bkOdMjLa3Zx4aEmYMKNqFW7BGvPnRa6lXSGmtpRVd9yRq
wLovZu7OqeN7OrLRsg1ZaSaKZnKJoEWbQEdEIxfgoXLGzMRVwu747wmEsuZ8I1Zlr6Rpxeh8oV1L
7qgLc6ccfhgozXqHHvzdg93OOIzpKTUNU1Ily1KA+58bbYtAIocai91vPQxut4nW1C4duOQ/QkS2
9FfNXxilQjBnKLS7U9QYGcysMFFCcDmws3rXZhp8z2r1VwbHgh9pN90hBLjkr/VqzgVPHT1VklTy
kxrRpz465Z0+dGYbCReM6mpl8HxVrm1fW1cg+mMopmvlamazTvmVU4tiM594sCrq6zg0iURE0Nc/
V5t6262J8x7C9VzUM3UuTk2N5tSuk66pPUz50VFawqSERBDWZ1Zu0ierkmoRFBCs229h7smIgrwa
LL/IRKxT3SJ0utGWcIzty81ctDN14E4NKedTtyiVIOYlAX0lSZCu/SLY4MBizI1HrPnYP56aGe0J
T5ZTuku4xnL3uNbX8ra9Cm9oiv6Mtsu2upJmHKQybc9UYNri7aFYIz+SRnZv1hkHXHno1/RGWF/L
tXwX3prr+CF/gVHX2GmrdEfmRN17oJf2qlM6i9Xcbpme3T8/wx75GSOT9bo9sIwKtMxec9ODc49l
d2b7T10+qiyZhI5g4Ax9FPPQtZHbpQjE5SYixZDoLRpYh0zdxeCKnGOfHijID+GWjJS20SOo8+Wy
GLYpxImbplS8jwig+AiiozGhJX31HPaR+hCkw/B6+UOnvK7Gq5M3p8qbUB/dKeSQSmodXFvS3t9W
G2tHD+A6cs3dZTPy1Hyc2hkt/pDg+bWaWRdhRkStir4lyYGj5ardastmFbcOgwQnHy3rm7kDpUyF
U5qt0NFn8C+4ovMTlZV5B3kso6RJelns9M/ZfbZKwYe77dL9QXPwDtph1C7X0dfFzprbC+K8jg/a
qfXReaamHqulydgrF/mpVehKnVPjO/CGDppZnXN5rqfc4am50bkOCt1E4k9s8NbYNj6E0uX6soWp
I6RxhcFIpesSz7Hz6WzjmI0kYh3oFNwhiTYdPA99Kj9eNjM9EHamBnMGKZDRGZIMv1VUSE6WJAXv
jKwDqVaj4HDZyFRmQNMl27Z5mkjinXI+GCvrlEUrBiMuquN14CRPtKuuFiyRuYFKtV5G+/mX+tQU
nlod7QnTDuhxga5iaR3RFPWsbVFTJz38kcH7nxMCU3vv1M5oM0S9foQ/WSzVjbEfbvqrZu3RlUov
j2Pv5lzr1ILpsqrxmFQ08Zo4n8qjnzZHWgMJ8D1IQDVr8f2QyzNRvSy+eHyaVEUmXcZDWTXHZxnA
VzDEdDMthz2SJjto2p0WB9J/RFR3Bfnx3P6YmkFV0TSq0gZ2x5sdPaZG0RMGZTzUOxsdaIf+JJEI
+Amw734uPhSZxonh/Wlu/GrRMsim85aLQ9lY+yqmJuXgllfyxlsz5BWCCI/iXkyfFvfJzWEuapty
06oqM05bJiI2xLY9iXEoS8RhJNy0OAzg3NBcW9L94Vo7inYOGoxOvUmfQIGvLp/CqZ2jqpopkqZc
EyI1emo3Q8LJRJaTvJVRPS1ShHrKcG7jTMbA4pJTLZ1+5PFBF30CghVPzGzjyuv6ufgZu1DkgwZa
yg7F6Q1ohXt20TrYXB6dPBkMn5genXaazmUrtHlmAGklTdZeHYeV2EMoNG+HYMY7T44TlwathGQw
lSO3CenAAuA546Sv/HVIi59IDn5uEUTTZFmGZ1Ghyp0VdzNDnNy3J1ZHgYRKu47UZRxLoNq/kJA3
bvq7wfE29B7Qz7KMHW2Z+xtzX9yS+lzPJtDmzI9cTyfLEpRPbNxyZW2a2/iKdsvwob6jgcexH/qP
dr9SUPJ1tM3HYWvN+IgpZ67JEv29KrksdewiYKJfFIASeV3BCk60toybz2b35fIMTx2REyNjx9Ae
5TgaShxDHIdPlk93dNFLx+VfMKKwdTiDkqGNzyHcm3rcWUxjJ8hyhfC9Us0cdXlytk5siIGe+BjK
ICb8J2/nMNt1AXuk2QSreqve2F+tu95N3GA/l3qavOU1Vofkk67I73KQZglhXBtyD1aut4EwbQNJ
KNRwxVbf+LhT/07ZotPwxapmJnR6tAZ1H+j56MTVRhsTuiwTgBMzKu29fbY2v/suxFvRWhwINH5o
dUXEyJk7D5ObxaDkIFmsIu7ufI4pANnIKIugRrdcs/Kh7vZmRjZ1VZDS/dPEKEXZFz79/TImWroX
QtocQTpKqKD3cHV3Wrq7vDEnMzWn5kZezQwGSBpjzEHiVF6LNYy/xi+2w8SuZdgMHRrrZ9z2lCM9
fbOMLiU6HY9SqmFS9nmidFz5Cki1w5XdwzmnPbZz9qb3ysljbHQykghidXpuhBPzNtWjvK2v5McI
fioeC8OqdIbvHr3uM85r1upor7RaW0OKwXkUT7PjNSLTQEGjte3W7tGFcx1wzMZezb6Kpu7E09kd
7R/R1JNV6luo0SIDszxeZZ9o5IMWbpk5c4Oc9DknMzvaPVFnNP4ggnxfp7bvd3ZzFx8aMExKACXN
5a0qPnwcoJ5EweYoweAdUwuKVi57pSpIo3e0qeVJMCTLMkn9dWtLw8f/zODoBbOwNV0eNGbyOBxu
kzq+ousqd2Ba+oqA9pxDm/Isp6MbhTL54UCLgMI976kR/Fk90n4zR114xEvzNzp2xwyeJ0tiraKd
v1W3Im8If/Xs6VbmRjI6bceg1GmDwQ7iZTt1FT8sPlOPXsFmaVwjaOXv/GcFQgQncFFBvAOnhGaP
sZaWMCCvLi/g5JvmdFJHR9BXYGKAcQnnti128fZAIVW6V57wbNyF1Vb9+R/aG5291vcPRdIzdPMu
ug+vDg6ydZ96B4b7lfb9L50+OAIQOTBJv0jmOPts5FFfNQMb1Dfh8su+gQn1QLHODGpi3+iGDXRV
5fXJTT86Br3Eg/TgRcS9u5B+uOvmm/7D2Jf38pWx0jfIgCxuZIfyrULaBXqM+xnzE/6MqIm0pgyb
Goi40RpCSZUluSyO/QIEH8HV90USQth/pCcJgtyvZVXtpML8mHnN51qNdrIRztQlp54ZukmYwRzb
b5Wv81tfDZJjOzBFyy7QkGDJv5haepVl6OghMJaVAwKA6AD6yB8DBA76ZGYbT6XZeHPwdLSo74np
PrefBilf5qMye7wb9voPhFVpFbwyr0RqWX/UH7ov+gaCx/RLeyNtPTefeb1OOF7dosJMEZvnHSXN
c/O5VHY01oYmrBuFt2eDWxs0xUuoE2A5NDqzX19e8on44Mze6MlTWXJGKxekX0UoWuahGchi7/5Y
4CT64wts/daSvq1vl41O7HLLpMqoK7yVKSSNB4lOqgm0F0XJ+GsvZGyqYBvGkBzHKHsm7VrRs7ta
lmZCIeELRz75zOpoZUG8l92RKjLBHu6h3llQE14e16QFyMlEqsV6H6DHNEQdySqaNDXvsuRznsoz
BiZ2B/4HSnMwHRqZ7tG1IkOqBqxbQei8Q/+Ld5QawkdZACMEKXx5LGIN3s3WiamRKzDzfmhBU6Pq
GUAvv9CdBDZDyfoOyTa9TM+XjU2ENsCo8a4KoEZA/qMNAcVdcah1lNFgkqFlgWZh3I8uz+XBJqfP
tth5YHBMivjnh8uLVJ+WRczA8gyngYZEn77STJBcNfqYl4c0cbAsS5YtVXAfQNY1GlJdZk0Puw/c
Wqjg2DZDWpR7+pJXGhQCESFNfZjNX0yUCMh3GZYwBzGRMhofQXDpHU2Apz4cmuYCWUqI5vMMvbxM
eoEn19VaH/lYA0pn6d/3IzDyyby4eR6KG+R8ahOozvougoJLPhpuzctccBVsMkNAc6UAgmhDEh09
M0d6ClMlcuvcmTKJfCAL52YN+N8yfi3uq1msujR6soPywTu8SgUYYxPhx9y7UbXi2/EgQ8v8QzPn
cp3vd67JVQ0UUmwpcImjE9kFQdIrxwOBXkVPqQ4GVz4UO3jFZvBH8vv9BMOrYgmCNFyI9FacOsk4
FKmnphA8i9xU/lGDF3U13Cov3U26CR0oNQK3eq7u+xvVDdeee3krT41R7GN4RSj6k3k8n2Q/ris5
qfA2UPpsLPU2Vu/tRTW3lO+dJ2S2sk7QQXXLIt4/tzLEUP114i0OX9GPcifAjXnmZJ+SZet2O7SX
kZOd2bQTl71Juk+2JE2jwgmE6NxmXPkhNAfYJLGBeJpBV5DT7rJVsIYkcFkcnPYjFZthPdxJax20
ownp24yfmBi2LvGqowgAAOVd1rg4ZPQli7hSUjYZSHZYOGYujamtgwmgXjgGBbjX6JDEXS6Xafm2
dTpXo2DZr6r8CpVlUTD3N8RUQ/BIfV51I7e7glPq8vaZHuGf5sdvyaO06MujQVBpZhRsKtqikCn9
z0yMwmaqe1ps5IwwjsuNlnyJYWX4zywo5zuFdmxTOh5IMLR54ZjFz6RMZ8YwkR0ydZm0Jaku4y0H
e24C7ghIgVrmSdQtIBV15SWYia26Kb79jiKQZ8L9iXONQds2uaXA9VqjWQuPHtRBomBhDKiiWjm9
Sdk2SUP38tS9v3XFuP5pZjR1GnIo2kLReNPYw0NYKb88GAQRebryUBmdmURxq55HLdgCBkqVyxBJ
2NGtG1SmkViJeISGwRVySY4q25tOvaZTcukjdn55ZOLgXLI2Cp4Ho238SLxVko5WGwMeJNWGpslA
A77lffIIF/oyghvlstWp+dRMxAwoj4DsHV+1i9SnJxhQxbLRAD4ldEHT7O/TjZrO7Pkp96gznVRC
8Ru4kNHlVlYlFPalqVOmXFQuzcTwjjT9CnageIt2GBAzU9qVYC3ku4VFc8fyd7zZvx+2wYh/8hnC
wZxcfTRUQVjZCjIkFOgBpDgSnVqKrSwrY27/TM2trhC/WLxKVO6jc1NWHhhI0MikS4sjCqCNTL8S
CaiHxFeUfTRUh8fLazmxXw3euqppWxx58uvn9oaoRYWvYYbT6FMCv5ho84+zxyahMxTR9cvGJgb3
5lgUsII6p360nJEXLVQ6183lYEr3Wo1MYp7QOahepYm/vWxqIloxVC5zoO66alB3Ph+XUgRmmdDV
DNZSRZMCZGJ4f+y1VYFEVWr+qqSXy/amhsZjmboVjNkK0p/n9qxD7B9MiYdRq+vbME/pq2y2EMUs
7WEuQzARc4IzFo8UhCmIPMc12Oo4lCWSmOay/3FcKy7MC6B/rB9ox9ANMRcevPfRogmH8BgyVbpq
xhkZ6uh5cLBJRxQLmsusa6n7ZHTKjNecMsL9rNEzTffOu9lbhOphMZSQfoB7c2goRiTyi7KYyWxM
lK9oDDixMvKWCI7aVVdr+tJ7QWV3jUZlQKoS5mIoAZ44AqoTLbXvMEh8urw3JooD54ZHmxESkzQo
NAzLd6LqctiH7vGqvRrgGCB0zld0ouZPc2gx4ZTO74Yzo2++9cRpmchLH5oDRjNaupvXnqa6y8Oa
WbQxlNOsUsSsCGlhzVotAONG+aOqzkzdnA3l/FhpUHREZYINiybVwoeSUHtoQ3PmnnnvBM+nauSX
lKNSq63YGA3kMXABqlromN3WH+4t7/nypL3NyqVlGd0lg5IiY0UWaAl7q544AsumvSR31n3xCRr/
7ArhYiL9/Clfa1fDpwOUe5s5N/zeN54PV0z6yc6QQKzGRcVpM+Kn3Ps4hDtzuAbe50DWF+sz+dQJ
xOq5NeE5T6zJam17aY810SzH0a6foaxy04Njf+5uQzd3wk27PzrmJr8Pf/LGk7+Fn+P1X6iUnX/G
yEFn6kHx00LM+zUtZI7IpsK6vTaYZn13eY3nHI0ycjSpXBQImmGrcmGT2H1NXR+OoxvtvnVQtFkX
L4GrfJqz+pZcubSzRl6Glgk0DQcmWl+2jLBahq63qhyoGu/DG/jA6n2z6laLXzAUbvVV/A3R0pvq
U0Jp5PLwJx2PyN6TIRQp1lEIYyrIdyUEj8tjmAF/gCKGNujLJiYCQ1aTRiiAqOCgaRU931RHX+e6
EjMcXR8/D26/G26QvuwBp5Cjl10TcJm2Ttcw90FRE0A/JTvd1VxYOPFgOv+K0dauS0ASsvDrldtC
NLnsNtVLIECP7rBqntrbv9TDd25ytI3pPU46wh1xmuS1uopWsrkMiYNlt9zo93M31/SeOpnn0U6W
rT7ItErM866/Tgk18n3ypbk5XoUv8N1qKwH6Upb1S/sYuR7MXMtok2zqw3KYP1STXuvkU0bb28hb
xdcHPgW+p9VRbOwXa7FU06VyX7iUJtbB3r73wZt+gaVpdXm/TVxDyN+R9hIBiqaM3yGRF3rIc3K0
YIZqFttsgB2QQuZ/ZmR0M8RonVqhqjDX6s/acGP7tTWeLpuY8kxnAxmdGw1V59bwGUhyjaaC/bnf
xQ8QKt4ijVESDj0ifnslXeXfzefLhidu2DO7o5OiwPEaFmICrR7yeP679bLrg0Eb1JwbnFuq0QGB
JbA02oJZrOrQSQ/fMjRa+nKmDWPCxZ0NZ3QsKt+jtV7coLHSw7fKJT38+070zMJot0eDZLVQH7Lb
IYNS0QM3Xi+vyJQLPbVgjRAWuK7K9iwmSnuI7o9r46VeycRYa5oXwVUVEJV+i27rb90OUKeDyvrj
ZfvvH0xQOP/zSI1zP0q5gC5V7ESEhpYZzITGg6p8OTQzQf/kdgC+RWMED06aZs4vCjWohhhuCoiz
tcfSe5DSHGnF9eWhzNh463k6iXA0u4EJhvmEgy5a6vFdlT8Xx4fLNiZ33D/H8Va1PrHRKZXmFyXj
oG58owT+BrqwmSh44l3JFJEhQoyDYti74p6Uwcti94MOgAJEYblLXbETvANRg7IK13NOdQKwwWMP
ZwrJMfXKd92eB9Ry1PSAPZFv1JxkhQCUdW9zdy826dqLnDlk9pQXOjU4OraxLCGSJwweDKQ+EZH3
jXut0ld24ru5as5hpcXjZBSQkbYyBQJU01GfGAVCoRHbwSLGXBd/UuIa1uB4Q2GWnCc0/NSG6uaF
34eykwfSodgBzJuFcwgT408wVSgTEBOh/34MqoUKoDG8ga3ZF8/FTvRAe1urAMKR3wO8X13eo5Mb
6MTaGF1bV3C19CXWKqDhoCWiFSqlT+ZGQXfQmW//mLU3muBFHfPAFQdPgq4IlBNC507xi4tMYOz/
BYTR1IKejk/8/OQQHtAPCcxaHPRyJ44HT3hoph6rlbImMTkPyJ469JCfmGBhRGvNGKawsFP0FlMO
var4SwkITFPNBAQTrovCGj125MpE85r4+cmIZLv1YRUglZSF3YrH/EfzaKNuClXSzNaYcPekNOlp
oQOJItA4YG/NxkJ0F0PcMmhZLBcKUhd0RbRLGILc5g4lHf0l2/8LXubdoVcEbQJYHpU3B/reo4AA
EQapoC7Fs+gJZOaKPt00BcHI62jhlO7byg3wcPar/tu/wEmhjg/gyPrI5aTxIZBriuXgqSh6wTNN
u5zA28Kw9hyvm6u5cvB7pzoyOLrwUojCjNbAoHCq6jVs0zxIeqe61tYWrClOMreyYgRnLubMoD1u
OW+bNO5TmlLenp325yOCEUtIEaO1tapWw+oIp/Nju8m+mq/zi3t5be2xh82NxZD5vEHBGxgbu309
El0uOvQCu2GpoBk7s4nfnX8xVFrcAHAIdNQ4ZoEVHZnMklxo5UoOfJ4C7uiKDjeB+GtmIsDJlaQc
yxNXh8X93fUYB82w6CIUIHp/JbCV/r73l8pzjJIDr51ikzjet5kBTu3WU5Oj3Ur3xwJlaUyWqwrB
xZ28hbeNSscyus1oOSk3s2mZqRU8tTjarlDKHXQrxCKikcE9CGZod6Mf/j773jq9S8l7XaR7Qbvj
rw13ZrRTy0nJm5XUFIpk47I0aswFhUkYJsmEbYIv5RfRsBhitmqd+af7O1fL5qHEArISU+9Jo6Qc
0LQakWAsEOgiKL0NkBTJZX8mGH3f+zayIy6VE5eO/KoV9DKbVHvI9bWN9vK14cjLdBN8sr8qT120
lFFoWMouuUU0d//91vCR/dGVUiBMp4SDsB9WOzkghDTqK2QxZ/KKk8fjdD7FjXMyzqgx0qINmM/s
mqyi5uYbJP6Wh2tFAJ25/ef6k95ne0YDG10kFkKTcJgyMPkOXlSEJh3fTWlAQR9BdlR2qr+apb6a
cq6ngxwdyMLokqQTkymuTVipw5W6bbc0b0B/9XD9BbbNza/klfrBXPXg3X3NYEl1AKnSNVX0GZ3P
bhbS8KprINRFCAJvIopnUjMMjlwpj7IUzTied4EO1sCLgaCSqfK+67RR1B6BlRIQE0xf+z4C/dLV
Xy6f9jkTo+2CcmZrFh0maj95AkxVLvtFIs3cEFOzRoYI/BlYGmBSwr+e7Emr0GAhWWAkjY57uQ1+
2cfkI10FQtqj6Odu3gnfCd6NJxtRDVjMsbU49XKzY+24jkRKGz2ZfJeiePLawnOEHv1OKVYI9Q6y
Q5l69jhMjPXM+sjPBIYK0TIIgTfWMpmMQbQODvtWdCkKxJTqeJ+C+muLesusi5k6+wbcshqt5gpM
1ePdqVGBLKWjzH65KXeCgA+FHVrNj074U1kiwj2TRJAnfDdNYDIGCQCsdx19nlfleUod/a311Ar2
x+TB2AkiM9lFqxFxvq+Rsh681Rzw7f0Lh+Xj2SbiV27Jdx13SmyZCKArYonzbxDfrW1HfjDpeKNL
+2p2SSeu/zNrI2/Tm4FdlUes1bROBZ+jtXmrrQ67zM1ukn3i6KvLR3LqqjIQTYfCR4Bu2cXnx6Ua
PG2R4oKW3tc+XCY/h5vsKX8Jb5R7Evj7zIJPEbb+p3oTPHTIcM71aU7OLg5Hp5RgQjM5pu1Cy3g4
JPHid8BT2zoC8id4NNKfaPDN5jsmDgzuTYXUEm4r7R1/hhFVVlx5MNJI1Y9Ftw+y524RICp23F6e
1qnNempHhD0nTqjpwjBujtjJg4d48TNX7yN1Jv/53vMIxjYYNkWnLrjB0cIVGYpTDYAH0D8FNLqK
cUdZk3FVG9PmiSM1cwAB8QvPHxkcOnIYFiUlUDHjR1yqlMrRQ4lm2anpXex533pNcbwCjeYy3PUH
9M/b7yW44ssz+X7FsAoewdDg5wBaO7rxcea+Z6pYTTwY5c1wOWj2Y6WYO61rv1829X7RNJWGYUMD
gyNIA0apDDkcJDtamDaqFl+r7HufIo+TzpXN3t+BGKGxRbTuA5Ieg2LqQcl6hNaQL2jqpZyFy9if
y3m93xmYMMkg2iZ8iMBKzzdf78WedKgRcsllNDlCfd3q3rboc0Q9Bsf3f5ZpvjrErwCR0LC2lxBR
rBIh+2I9Vp22ORxfszaeQRlOeG++yZJNCZ1csPBjcH8OJDvQOx/4lmtt0BXbmfBCiuZhdZPe66CX
uTLm2mjetxEp50ZHvjSpbA0IEEbLlfnDXOeb4T7d+Q4pjvnr8B3sfmRrdBy7JJW1pseWtkHiyoQs
wLrOvrWwhM21gE4Oi5UlqyabdBKPcU4Din1VXBXmEnYcF8G6FWp0uyJnJZsI0ddokwHUOECrrKW+
g070zFq+h08wVFumOwrqXYDTb5HBiXPzPFhEalCWbwExCDxKrpvDK6mk1DFvebs5+n64NrVl/Lm9
CVeJE13Hn/79k8qdBPsiCTNwc6MYr7QIutSmNpf+0UWpBsQ2ZLszNuQJzyOoK7EgYFdE4ufHyKtr
rhCTtoJ2fTg6+jpZ11uRd9yGr8CXCa544aDwLS1nXxwTPuLUsj4qC+Vp1epIELLAH60N8gkr+XsM
SGPhCOI5oSTr/vsd2yL7/8/B6iOf4dlSCvCGwZakrMw1dCkV9DBc+CCy+huE53b2bi5PNj1M+mMI
rjA/3seInffHhdebSykLlgqaI6o5B3ufcOkM658mRh4gRaFQ131MJDyecnSs7UFx+jkA55yV0U7h
9YbqDZoOy1CNNhKaypnyBffuXt70ExG3WKM/BzNGk0VNegA3xGAqV/98/GyuD4JP58H4EWxFI+hs
KWFmWON7pOzDVio67KlPke8am3ArigmHyPWfve3AViTOn43QpjYFNX6wsAAdOXajuUz1MEAj+cip
O5qrmLi0ib9cnsf3VVc2Gw9DALB004gmy/ODLauZhoAnJiBeeoCd6LFxatAM1rfmJn1VI0fetOlK
+qys01VxY893EU858LMPEJ7nxIEOiRQZrcV+6Rzkn27TvWBkRgGLetDswRYHdxS1ndkaxU9WF+m9
WmJrwJa5rl6gPF0Gt6pbbA5zHnNy7U4mdnTavEg7SrWYWEHAILimm1dvJZ6ExmfsUcBWny8v5VRY
cTa60W5RB8XydZXRJTuEqzQnW0VP5VX1WZDA454f2pu/9PIF7aTRV8C/ChHcaEoPkr1ICLzFxSCv
7fUakRZEUJbpToEFiWa3y2OcOoWiW5GLVrR8jrvBUcENvNpe0N1m8MCPbSdXbkuEJC9beXO2432C
EZ38j6aLp9j5nkxVf2ElR1oVD8PyuI63ygsAzOCzclgSyeBl/GekHL0S/ZplMZuCntg4AnIsANW0
oPDfc+MaHBqp3TfkSaLD9TCgLHr4NjO+idscE3Q/GbrxdvLPTTTBwTTUobPe9qYJiPVnQocXdXXV
OZSUvzLXvzveJ9fWzDPtPfZSdHQZMiB4wV/DW+3c8MKTZDiwB+vtQS/TBblD+nyjuLbsxMFbyqR1
UVglY/M1XVU7ZRk/FQ9/AUPOZ7ztVwikRJ1xdMGjrrfIh4hObsm71VBUrOXPtjW3iyb2Kv17wAho
heJtM77Ry6ZVjSy2GetQo76MWmEqbzttjqLrfY6EsZyYGfmZKESxl34m1rJArmad7RRXXIWR5zag
eeGakOYvw6ktyqmnY90itfiurTbtwkxDE9Ti8m2vDx/f8kAu6Ypbda/AaIOe79yJnHhR0Mck4JWi
t5TO6PONU+cFMtgZk6lx8zY3xm5YK1y5+O251NrUfJ5aGs2nl9P2byJtt/RvhZbGYY+Q4FsiT3DI
zWMGJo4ixV5bvFAlegHG/lNGhOiQNylP+obgfaUNwC0hUdXjB3Lc0JMcjvSiuDPnf2KMmCNvQXeI
ybtp5GLS0lwszD6yl9nBXBN0wkFoSxs5r3Zh91ooMRLgV40k74rw/7P3Jdt169iS//LmuMW+GdSE
zWnVN5bsCZbcAewJECRBfNqb1o9V0DffS+lIpZNZs1qrZvaSLZAgmr13xI64Dxmks9mQes655P+D
apcXAXtCoQveJdD3WJ/y9c0Pt0VLwg0NNhrBYcVL1KGFX8jaMnV+ntfL7+RIR60GaxbNN6iwnd4c
bIhQR4QFMC7HVaxv1Z+xc7U9B1N8sOkjWLsETmzh7n/XijZxKIEbgG2IftsdGZ8Hpo8N1EY//4Af
7L+1qRzHtwUHmXc6xOAUQLHahge6W8NIKnTg9tmfWyMfLUwYVyCnhSOCi5ro268DzV1XzFqjwpXO
v/uLCYwrlojbbtvvBnhK1gcJZU4YhgZP58K0j+YQnwj3fAwE5l0xjyxDGXdyiUGSRt4siqTndtbE
56Sy3w+D/ijMnQ/sfK1ynYRLsyxDiO7FMdpF5hx2eJmG6Smpvezzb7WeTG8XHoZZW+FRfUKp/hQa
mJseim1wkUkCuKl2l34rUnuxX7RYtlXQPHw+2Ad7CqOtchvQ8cXFdtp9jxkr/VGgbBc7NzVEsKbg
l63o7RDSR3uCrxsE8gJe5y68sNE//+hOzebzJ1iPx9PXxfpHOz4qyw7e6+2yKY0KCJ+wqZXiF8YP
M9LHc8rc4Mayl1s1l3t3nM6c2R99ScAREZrdQG9/VwNyYf4NEhTFudm/xALQ/dDCt1qc2XQffUjc
5UHk2zGEeE6PK7eSnFsG60XHwe3QwX4Ovgy9RS/nSWRldfaQdj6YyRUHWDc5PuRpXYcZGgxE4VOu
aNqKKfGMPdrblYo4PJ0TM/3os8UQq1p3+5/W+7efreloUy9g5yXQAMmjhj4y96aB/Xcxwn/5hdEu
/3yZvD/BAG+8Gm99+Vdn/zAEwYh+LXyyuDu2NcSMJnpm431Qs3o7xsn9gpkV4whwFMHmUu2mMV21
0EnuPCx1Gl0XMJJ+WCut5eNZXs77aOXtyOvbv3o7W4maK44FWRTl95ag18b1L3wh4SZeJ0XzlVQw
kBx72OGdMWN5f2i/HXjdKa8HdkdpQGvDwDMgCGy8bjnA+CCZqJ9+/gE/3A0+9poDwWZcRicB2dy1
hEwLVmcXYqctimfBQvIFfp7EFJt5/P35cB9u8VfDnURlBYpXFKUQwBGK5wUQsqiHXKM6M8oHVaV1
/v75VienFxNEWF79Z88ZBe18SHtemS2Wytwl8cH5F1TiPtgIuOJAqVi7qwEInKQi9ey4TFgYIZr8
lMXsMtTqXLq3/o6TMxlnI349rruVd3uyKqAVzg1fMMYa+8jrbrtSmu2UHsuzvVZ/kLbPxlpX6KsV
CElEKBYpjDVtqrsgXcsB5qp4hMlMc9F9i0EbvamTtSJRgw8gIb4DMxao+34j9/6+vTT3bHOusvpB
iQtf9NXrnyxVn8EAiwo8ktw0CyRTaqRIVpeyQ3jXPEZ752adjD5O6x3P6180PSeq8sHafTP+ydrl
NRXGXccfq/1C44w711Z9TlPkvaYJaICAIpBFuKsZx2m6WS02+3PoIF5zIEobeVCqhClflFnX82bV
HGzQkISL0RbrmXfmNPjTQXj62dFZByNDuE2tikdvP3uvAtrMVUUT79uYy/186fpb30bNS1Xoi6qi
fFXGRWvxJoDpWpXAP/arhMF95r9ISNaTHVvdSXafnxkfEKSQXPzzoU6hg5KSwtY1Hmrt9DS4QQsw
+fEcc8Z3wa7d0it3f2bID45FgJkQQLLWXkBkG2/nYXYE1NYFwzxs5Z7KpL/wN8tluQHj7GcHmUS1
QiUYeGbJWTXkj7Y5pNbQLAF6NgLbk3UeNSKWdOAg7x+aK1DsdvHdavwC4bon9xzs9dGx9XqskzU9
9cQdIImIqT10u2AL728vj2AuC3fmBIw+kOzTCISUbt9tSObf1FtnV937L8XmbGVgHelk5SHOtMKV
ko5s5XTGvSEeW5hHrx95wjNsA/RtQPCLQtve+dHn1s3KbUYBxkvqR3IGXf7TQPBu8FXpaq0UQnLr
5HOrwqfUkz1CCYiBqAInGRTJ8+rwPS6STZ01afATpO42aS7XI3dtwiy+vkBhFdJfW4ESaXN9dtF/
EDaCmY/zzlrp81gLb1egGzUas4VHWuvp9Q1kyw/ezQpQDPcM+OPn6/2D5f5msJMwTlfas0oHgwny
VPswtNM85RzK0ZNE2+s5ObcPTnJAj8HavwL7bmhbnKxwHs0Lt2MM5yZj6l83HEcdSSq4Qicj3Iaq
dDr4OWrP5RHS0cH3c3P7ftHD9wd+BjG02SCGeZrbLKXFQ+5A61KzF4v9DsW/H36sciT4bn8iqnc5
96TtOISpAIWfKZUbiTrF6kvBwa0MwVyHwOFZhAmJ4cn+AaCLUsVaDgYXOAII9Ha9eFAKUUjankG0
GoMHLiYB1W8mytKSF1HbsPAXs5ArQ8u9NUMvv3lqhtlArq1uCS+bmQVOmYumiWyewji3mcSe9q6r
nCsXKW7rbObaGyZ32/Fw7HImqWtX96VGL1KfjaSAG3XS0hLetamO3BrCeEwPUfCdUV4u6LrvlnZQ
G7jB+1W4c2rDi7SLSem9UIvCKxz8cFBftg0vCzfH3TpCbi70l06UGeQ7qP9omMa1lJCqDA9VAA3X
Old0cWRGqlX0ONMwkGNVimgytC5JrYNxE8969GUahZVu71XdI4ZPyko1WiYdRE6KXTOUVf/bBQOv
y8axH3kMa0qodkLet+mHBhbYJOjHFEQ6auGqCeGe/ruxZNR/JaqACZRGr1X8fRF4zOshLJR7VHZl
jSAvBRETe9gmLii1VGqOLJH4Thu5L02t3W7MhjGY0F8t3UibJangQAEbPV90VZnLQcsCVkSVjqH6
NWCaH2pDHF9nPS1kHKSxiYqpg23ibI8PBWGuRucwplUlFRjp4wO21WL8nS0jn3xT8eT6N+3sdtWP
qjBNcJwE6VmJ3+JNzp71havEBoYwA7/gynMbN53ALong1DK2Jf3mh5BY2GjXaA3f39qbozsuCG0f
Wzuuq8d58IquTJfSbsmWTJZpjlHttjgoI9R+xiOEy7Sfowrr0ouxBwPyiy+dCXM6DxitTqIxqult
E5YBipNzaOsroaWHSLOrqJdVYemtjg3R0B4qGAyN25ajepDWurDLozOTIPrmDX3Vb0LZw7ssLYfK
ol3WumCqQ+m1FViGFWfesA9NGVxrKVXGiEXdp8CMM2ALn7UE8o2COzLaoRW7di+rpYpNl0xskGrP
Ba9rlrIZWP99ZcBd8/CTsC4uXTm1I2Sxilm2W2hu9lj3HbVhj0YtBFCXrdNy9K4DqW0v0Li01mwM
uHMzSN5Tq3VaBow6qe3MYt4ug1+TROvKDXY0rFvppKXX9+pFMtnXxM3sEt8vdTwa1xv8wBEXdS+L
aRUz1ss8JNwLe/t7jFKfqfZtSdiqAF4XXEIAT9hLX6RzZzHARIZ0UxE0z77dD2pPZDtrC3YLIfck
fwhYyRGaHt0BWtfouVehV/12XI+FcFWnk9bPQopSfJ8C41i38yxAjat42Hh+CgeFGWDeULaWfckL
26vQLtOKxtsPczBEW+J6LntSUT2Ygwh8QnCaWOOcNqQlMFiz0eeT9tO0QNKoJsoWZRpRyzjQBTKQ
NwRhg3QOPOkxZW33jHJG7f3qhFtYLkpE0M/CW1La9F+HMVbWXT+bgqKNBpuM/CiioWAbt0ZVSaLL
bSbTQ1mi7ikMcdt7p5Kuk/NFUnDWFNrI6m/C7fygWatdRF1KXdb1l3AYB8id6TryFWjr3rLs1Djy
5Q7mm0FVZ22tMW7iTkPL66MIq0iNSQxR++ZmCtVU0XRYQmLGpAx1yy6n2AiQiu1qLnYwZSJBztrS
Id+7yhQzhNtt7g8JOh0c+4CFF/KbuZ+K8qKBbHz1G+ZKQ63yoKl3FLvLybrBDMN15/bcPbrRBLKJ
q5pZJspyWPd1MtPgjuk4jvUwJjQqTc+h1yqI+QeR499yo//XrOav+184b+WvX+rypf9/wW/eRTT0
P/7L1v2d3/xDx7o39vTrP//bbR6W8hYIiyiswK8JiNca0/7tNk+sv2wPRU50X64MZRux/n/bzdv2
X+iVhrCgDcgaeONKUfmH3Xzwl71S45EVQiMZ1oW45P/ruW7+DmeHk7+/8SM/STSAZ4IdhY5ssIcB
cSDYfBsy+C6t/QgNktD+TMyFf4z2KxfL/Cv0gnNDnQSY4DRMi8FQqxN5fGRokVyTdXVVHs6hDqdE
lHdvdRLLc0Jmp/oz1N9G8ksBpXP0YyooiPT1OV29NSF+lTm8G+2kRAh25KBYxRKNrrbVYt2Hxfp5
09G/9flOx0E+CM1lKwzX+vjbbyWiUEZh+dtyjI+OZC6tfAkFFHOLbvVqJOiHbAptLhcOsi9yha6z
d622/LSQbDBXBtrRaSAZTwva+Lk7DyQnpIsvJrwgS2xPDsew79RPOxRdVhU8/OJSPmbF5Fe7OJzG
TETelAZ114OabUXXOMPAExSTJBu2LDQnQwcLNIFGDRXb4UZ7OjiWCBk3JLadbFZgww4RByF/sMVm
GewYpiJTffQZNRvskjITbK5yq/BhOAlsYGMQJtxOxJWbAiao29bE7q9iIfbvem6nn6L16BaiDG7S
4OTOPMLE1TQacIAoMXmkSyeVxOsfArTl3zSx+RUELRBD21MHqzfBwahZXJChWrbUdcFFRIh46VCH
H2etnCpBaNzs8QenwCTXxbXLLJF7ldQHNvq+Xvno1rUjpNXngNCXr5BMhS6DMwMmffQaXYw3orXK
LotsVatLY9etTkc2xM1LOfSdm/tTXHhDQpgdPPZlLH/Hbo1IB0JSChYkdVfpXLqyYzXIr3Uz5y2E
G93c7UdcXFHrhd2+9+0J6K7PSJiORpP2GTM3lVmsOlBmoaZeLNugJO3TSDm8FWCtLMfcpQgUE80H
+Z1AK0BsPCqc315ZxW6C6WfFLRnJwmgeF4uMl6xqNd8Ooy3GC3jrxHMmqaDTBSoxlnuzFH1LU0+E
40Nt+xXIzqMpWK5FU2yNWCxUqJyumYafNlszrZrX0TVkUtcwaao2Syy61OdhH3gbwUL4jVLbH7Op
uDRlS+tb4qnhN6uGccOKET3+3tB2EHZs2RHdefFvfyzEweX2khvKepJ0ASKe1EeUdOnMNqQ4ROu4
jyXzly8B92yd8KBqHzqydDiBprr4EjiCRWnpDN2ciE76N1EFqYNtjYxgbTeQ/CpuZ3Ae+9b37xtN
putqtLtuXzsOetUQG5S5XVrz4zj5wVHgin9WgiJqMNLfBZ2tN4MbA/MXws3V4ldfQqts034cw2Nv
avtXW47z966p6WOPMOhYTwVniVtBT904ot6OLVOIzV2RA6jqCwQo4ZAamxOR6Kh1jqZ0+GMhBitM
wnCuhmSOfTh/D/hu3xHDgYfe4uRPjIWALEH8RRrgCBGiqrJo9FeE+W4GQa/6azNreRcMBc06E3Uy
WRyx2BkrWlT/i9aH2VdArG3swfq2iKmHqGNEf+AMIsBXSWoEVKVtwBzxSHQ1i97bzYCxuyQQusxM
Ec5I93wLt4vLoqPloLyQWHHTP1qE988yKq1biYD1cbGJJvhNxXAvICJcJAUvRcoMQZbAFguu6aBm
X7RoMOBJDEnrn2gg6eestuaqS8g0Lru57sJr1sTB18WOyVPjMO+5DurQSrqKFVcIi/0NOGJjDiTc
A5et6vbLsjhbAB7Fl36pyb0zh8COPcrNr6FwZKpJRXILIA/LLaoWkXFrttw0HKgGM5x1loZiuELz
OXH4vdVP/Q8NFP9Hifr8psPlPWX94MgXrez5pkGXcJygni8vEWbqbIbRWdaHbXNTB513C/isO3bI
uHetXddpwSzr1pCoTId+oLt5dPh2FrbOtevpo2z84UgLzb+HS8COjtvL734tIF3Yknr8DWfZ6QZx
+3wsysG/mvu6SrF0eArzdnYlIwMdbH9RvypFxS2LpJeN00I3A+fzT4MQYTuKatiOoDxuK1s698Hk
xntnmIuN0LMpk9Ae7I0j4B/oL0V0P/COP5kuHO8atqDTmlPqHrga5f0oLfFM3Mb7hlygyDX0MQ/D
BI6fNXn0sBSOc+x0HF0iR4qzpm6qXd84010DGPtycXX/VbXxDw8bOe1CojSmvNH7MqLSSvpyqFNP
Tm4eE6eBvuUCBYhcgSTXJcafggdp4U9LGYeZKz33quBt9+CWHjKCeOLisiy6EYeEiH8s0BU2SVMQ
q8tsr1ZHE4MKOLTuNGdeFRY8mWRZbRsMkM1cY31YUfHE2qidkpCCcONhi+z0FLkz/l43u5o1Fx4a
CXKqW3qJciJ6+AVFrK8Rj+z9ikGhwSqr1DdK9lsCOtFR+UgpWqeIL3y7afM5LiGB2k9qfKF8qBzU
O2Lx3Eaoz6KJ1X3xpXIMtqm/9AmAIH1LGl8+zgZ6ZYPi5tAuAhUHBm7ek5x5sENzygB6fzPeepMF
6UnejhBrCOorbVtmSwW3sqJzi3Rh4U9/sMnOmqz4q4xkj8S5t0ukpqSvE6x7cwGxHb7pQ13fRVIN
+5gzB0JfvduCTNkMQVq2UYOfW/xusChPPWzlA9pvg8eBSXZcwZNr00U6SD0feUvSoGRw9IBn/pqL
2R3g4jYFF52Ngz0Roy7qnFkDPk+PdHjYVTM6bZLKjB5LxaCcL2IwcOeWKI8kkx0MP3nRxGRHGAfk
9yeY//95zX8gdf80r/lf/9n+Mm8zG/yHf2Q29l+QQA5RcETTl+U6K0H078wm/AtIDbqhkPlgAbtr
ytN2UvH/+R8ufrT+J/Cq8L8gP4Mc4B95jWv9hQBi5cnC/zVYLaL+rbzmpL6Lx4lAYsZAgBJguHRa
Oqcx1i5z4OoyH8i1uKuztc3Euna3Ol/hs/n4b7Iu3g14kt3UTUuE7WFA4Ry6akms7tJWPytepqFz
dCaTvvoQ/0jkXiduJ0Dk38OBuAKAEBXmwDnBZlXgMB6QpkoMCg4JiNTP3GKgeajl78X/fzSo/mCg
tRUaEuXwyIRWyAkaOPllTQNTV8kI1y50DnIX2DZtz4xyUrleX8eDTBD8G8AJBav4pDPICiWJUUep
kh69nmFXJQ6vU8e+sSnJPp+4dYm9ydb+DIVEHGLNKBwBeXibRXGES37IMdS04Q/WVVD/EUABrLfj
TxDOovcVpMnsqyEbL9R25SsjjDqXoJ62mv39vkjhwM2GxKh3SkAyqM/bdJVNLhHi3E7Zkq9V5rW3
4LYENWi5Rh/2l7JOLAVvZwdYq4J10O7zmTglmL17iHUPvcL3SYFeDVvhIeZDcbXk87bOQsSg2/iw
3BfZubabDz/xq1c+YS4sE2Igvo6G+mPqt8+UXLruc4y04fPX+mjBYlv899Se7Ayr9FEPtjBOFeC+
90FK7x46/xwv6IPzBTHyP0c5ga/awHKCxsYorRuk09xnqjyDy57gce++zgmYExdGOSpYR2jQcLJc
Tt2TgdrsMh0GuJt8Pmfn3uZkk4+DRFVUYixfRGnllBlkq88McVok+bPt/jlhwckOn6kTKgOWZkLs
G23VqS79TFf31tBD/f0b78N81N8/f6t3Kw5EUHTR4HqCwrz3jr8I+BzhGArhSYH6A4I1EC5gt/tk
1I/Px3m34t6Oc+oBgxMtAPKDnmRUVRPPO6iQpmP18H8xSAAvJgunI4QFTpZ1g1K68UYM4mk0PxPg
A6NKJOvO7J73h8L6Mq/GOVnYFMIl4LliHPd6XG1adu0T/7JqAMMQMLXONJGckrRceFG8Ge1kkS9j
7cdThdGcrf28jobKwdXK6lhVKIrrc5f0u8LgOh5agcCWj2FECOz57ZEnqL+YuDMNNOmsrVM7RdJy
lvF4eokI/lJORe4M9qOlnC18oVTaQrhy//mHPPsMJ5vN7YIeZldLA+lYq4f4hEu3rQ3eKdMB34t2
QepZfA3tZdf446Y1/NnqnOfPn+GjFftqGryTzYjUrUU3ER6hL6EyJNVGAHOvnd3no7y/atfZhiUg
ityWuxpgvZ3tauggq+avs32hHkZA0TsQWa6mNtHH4lYeVynraMNBPt/PF6sC2PBU3g5nCMWnzKE/
S+z1Q6zxwKtbrlmoNVGNhzDX3nbVshEptEDppkPH/JL9K62ea+T7NsQ4ee/156+GnLBNzeBiSDiy
FVfNlcEkH0zW5N1lnI8b6IXvw0NzgaRrIxP7Mjyw1NqdlT/78CO/mv2T6z0oVgahwVPIzDtMe7pt
dquslPdVp5DE/wJhwvMCXaeyK+9me32oV68O2J11rYNBIbiQR7dLzo79dZkF+zDXu/4I9bcv7ku1
ccukP6sR6r27xkAlAaYCL5HVusSyTj51Z0XlIm3IdsPoPZlq+963gRzao5NBUSQBTrpDzS/jc3O3
NNMhKIH+ogwxwnCniuTBR2as4SuMNqwtc/dB0KVeRDMn+EXCL75q4RUqbjnyVLCds2nmGaUsa9Zm
/TBMe5TGh0htXIFTUwVZZMAgMDhQRCIrKArY94FbYT1ESaBoRmI/E/G5jsrTrlHwIhGkQ7zAAngU
QFPk5GQRZoZ3koM71tlOGf09pPVGowPXpO4XZ4MZR6fqOUbm6ZSvQ8K6BTcGGPvIAk+2eN8ErOpa
BOy6GsuLeR7Zwes7lOU+P0pOhwGhBVY7OLHXIeCcezKMF1alWQJkV95sTdeI4NFQ6C/NGd239zsG
6ydE7gkBhADdOCeL1+dwn6ICt1HJ4dU6Ash32rwJ1JlzcRUCODkh0JwNCGPVJUYICUWWk3tIo2DR
2ZP/Aw1hU5+CoNM2D27R2+Zq6i32hFaj2trFTV3fTXOF+tBsGUFTG/Z3xVagqDdfNQV3za3PTXgd
9tU0bVrRdU4iTS3cjWN4dUdtgSJM1K1qGRzysmWqPLWWvLWEfLmjhyJKKn8q4JSkm+veHdsQalNi
lu4xjpp52XqybZp0NoqQI/olQD1cLNuk00DLcRcwSEii2dOuLlBT8q5dVLz2oaRkZ+reajI68nLH
KhnHW9EWmEvdD9VNA3erY93QaBOUCxwrpGb3ARleytBG02qj7MxdDCxfevRZglEBJVXdtlkB2+SU
ApfKA+DzCdWemwzAWiCIHfwAu4E/UzAX4J7sWkWVYGv0DWpE/cyu+4m5uwHgPEVRGtm0glpxXUTq
MRyh27KVXQ+TVMsfLZiHa0LYRvUqjtJZgWywA97h1oAtWH1jdwxQgIx5c4gHp4Eiggq8NsM/60km
p2FpNqL3I7ZdPCOfrJ6g034ErUltGtr713pSvpcM0E+Um65SpLisWlmLpBuKPryCR5b7VSistT6s
6jSwDUvroqK3rtLDb3yn4Q6mykxt5zluUUyXc5VRGH/eesazLkDg+BkKe0xmVYEXDFwgiSJtH1rM
UC5MtGxoMR8CIq/gdI3vjg0NT7MSbLQpHq7BHbrUM8xoFdqYk3aiX80stjTuISPt4x1qZL8OW65d
oYe0mcM2kz7rM3vwi9xz9F23APBLYDPPllX9Lh06A5JJ0AatlRIwdjelPwno4gzUQxKD0p/qZPvN
1225n2YfRX/lHMBWUivqAS9uoHrIeeM0iszekdC0VX1exMOXLqCpP3m/wIs10Pdtfw+xNWWWAjYg
+xjJqsVLMMiUycd27jeuUpdUaXLEuO62HJq9C1IZq+iGDgUoZipIuyG6tSYQscpaPwGGkXdjiNKi
8hqSBE7BDqymestZsGO+9aNy4xcPwimZsEKRcLvfR31xnMJhE430uvXG7QpWAGvcVwu7WwdtiHOo
JdnruoPosbLJpvSiKlPOFO7Llu8cXjnfDGSwGtDTwhpZFygn+IypU9lbECPb1O2D5dI3ZYkqduvk
PfcqUK4D51kU09VIp5yO7bfO0A3UncDgkeONNQo01wXZUHYXS9ji3KfdTaOKg6PDvY0SO9hhQAxp
1rBAIisqL+XEL01l8MVKzLy2HWcf2ASMucJa0qobvo8xpNJaUE1mGd7LRuM5mtJO4nZxcxrN9/ak
g11oj/d1X9O05jhC9CgGeGc0KqHLeAPypcTtGJocjarbflm2cDjYBu70JWDtNibGeZqHqt/qatIX
dekFaFkqHmlpvqGwteNNP+57Z4QQj6mue1CVU095ecGjlPvVU4ecsfNAstJLVoDG1LP4vq7AhmM0
A30o8+GQq220XJEaFOJowVbzfloE9H3e5G47oUueqgSaat9to/dABG4GS3q545I56dxapqIHZ6Y1
06Goca3iaL3jrY0/mHIjJuu+sVG6pyo3bW2y2CFPWKdewgp9zQuQ0aRqrvFGzw6ocYXT30iIik19
uDUqhIwDStcpb8roSksR52xxvhjX2QRAjS9H4qhUMFvmHedsb8PCeQtHi61sgqcpaO+0x9ud11pB
ChBN3Plq5gmQmC7v3fm5Jgg7ha4hfs0j6GPQXuQD9emRDEXi4HoDJ4+DCoAjPm/caD8KvRO+vp8a
klbVz07aoOAGOvPRWAhpARCf6zofcXLakMDYzcjXchp236Cqs+2C7pvmYmeb6g6dk/DXZM9RX+VC
mW0EtG8f2dUhitwjcGgvhVcClMcMkMVZWQev80bYbi006cF8NBGWPpnwGjGoCn74AiAr0eWUdHK6
5FVrNkUXZVr2T9BJSzUzT8CXhtxljF+7FUI+bkD0bFAO3pjaknnVWg+w/3SSUvT9AfIy+EhgbaH6
EOdWAK18FV9axcTARrDupsXb9TQ8LlH7MgTgPKMU+nMpux3pvL1Hm6M/2c+DiBhiOXJsFvZlDtQW
jioXntBXfeHhVK/j66giz4BscR+Ga//+chU21bHV4rEJrOfOjvmG+O2mEtjoDgQFYFcFZG7TK7Cf
Y0Ao4N1etIQW6IniURKBhzn0GsnSwpt2/XV3prIuAsFuINGx9Qpu3RXg/o15GU0vbdPBxxFTInMd
gkJ7Wc4d6LhxBSQTNhVx1seLn8kGBaQYKmgZZfEC1N1Hi9fq4VmX7PtYV+1WNY71hfGZAbS2QNA+
gL4ov0STokUyjsy+BuhbbMNBj2h9gZq73y5eBjhu2QAwRzRctnbKy2G+Wlq1bJ12oKiloq2Mb6mU
WHjWBOSuK2vgUFWx9cA1Tu0AYCKAyC4fF9uItIt6/dUmlR4T4LvRM3yh2YtbVhwUEqD9Xqj7zFns
DvW9pUObaDheNe5QPoKBALszq27yUM3WvnGCYo+g6cm2RiqS2pUiNXLWydigN9gCqbM8FizsEy3c
n1CfhW1vywK7yINSAJBE59s3NIiSpziG41RWuKN4XNBmuyPNuBSJbkLnqhgF68CIAHoWajTptYxA
Vg9eCegOLFBZNaDSl6xCO1jkbQl8pVLPuDRrRQRzpYEtW8mqKp9oI9NSKnodx8P4s1Kl/EkLBITw
STHyrsBJ8mDHQ7D1AqVp2jVjoTIwW1q2YbWD2NACdaVH797SqNRRpoBXuImqdHYQK8gQPZOkin60
HIW2mWBdhaCeQoDt5+i7Kg2B/cHg1b5wl3DPyHA1Leg26gNz11XxTWTwpfo+/NEUwbbvYOFWL/Gh
MJa3A24Pv5Ay/O7UgH3rGqrPXTlfCSlBFR4eQgWwdCQ2S4wWaJsfA++BGebtBSE0D0WMBosgAric
sHKOrld+3H20RDXs8eIHxBCYmuYn9cc9s8JdO1bdxRwTseOLWhX/WvunVVvdLQnsK/CDbwsvgn6L
2QPx3hYKahkVjoK+37QDSSYPuKSY9j3RUK2c+oeJm9+jjfOPzePW62c4+VSzuxm0NW4DJe3bATyB
jV5CK8et0R64Vm0ejlWb1jOBt1k7HG1gwXvLLxeMwvssDJ0H04QvJAjnrABNAnmjBj0A6Rgwe6jU
xj54Q+H/Ju08liNHliz6RTCDFlsAqahZLL2BleiC1hpfPyfYNjNMZBrxut+2y5qeEYjwcHH93qX/
rMz4RcLhQ6+GX/Vm5FKV+Xias+UvJnkfHahppHz8QAaE6HkACIuJ5Eqx/GVO49LLl+RLmcs7Jy2+
w15XuU2rPsagdVz+BwbEJtqk1pDSF5bnx1CxYLuQ9YZIhC6yFsanYCyIjKz7RDJbWIQzyZOi9tnk
BXGtAeyHFUaql7O+uRuPWVRQch73rQP0AeGZtMj2oZYd5ipsPIsdWhqgPmPn9UHPcU/MexR/burQ
OeA8P2d69SsMqr/SUP/eEEzVvfSoAJj2zT7pd0UatAcU0Z/UsvwROcB6YrY3kMjvWhyzP87IDIOC
7t2pzCvfqQeg+AVAGqbiLJdbIoEVmgYg0KV9r2gSc0K5yosdVfdZEMOXNLQooMSNlyW5O5rKUS2r
w1jC/aHZu8EBlsMCvil63d0Gc9J5TiAD81Kt4hNOLDgExnQbqOXOAahgVZGvB4B21K5h4kefGbxh
JpIuRt13lVuMxbMpOENDw8C9291Tmdu8suhON6FDVK1mNrDhcDwm8zSNzFM5fe4lXRlDSR+hc9/H
+ZC4BAVFzlcOUHEe61n6mdbZUzVZh7T9vTT1jdN1p1prPUcpjtR0vNw2bs2xvhmb5U+RhOQ2aXdo
Er099ukIPiPPjUNvZiQ4SfowISC0pwflV/H0wYpNQMLK/EezZ2+0YMMDF3ayKcbHPTT5QLLL70rf
SreJgNFHuQKJxzg2eydYTtYINEfujRisxDI9wCP6G3yhtc97uDhidVm8MCU9W9r567wIHpQJcp7c
DeI21VwjGubIU/LEGn5kYWfKt/i9ZDkQp5pH2Ww0ABuz8E8tAZVrmkDpPS2yiKt4L+WfRK7lt8nu
gP20w0j9KkgUeTe15rTnFYdcRc1G4ygH7Xy/QCFwlycNgTXAgF04TdM+H40GgQNspVTlBpvnVk3z
4USMXSckc4Nz7GSSTHOokh915yA1N1bBQZeLYHAzye7/aq2q/rzIeb54yZwFP7SqsBLIOqQKNqDA
REkr7hOFu9KH9knSA2lXV9GwI8GUgEiY5qGsDefUyEH2Al2xdqIsurhxO5gP4INtLzb0WaPrOc4Q
loLMema6X4nhGYoJd7oukUMAcMMY73J5rp6mSZk54cuYfaSx2pyyqEbtKmu18bMt2dFtDuzrMbH0
7GtGD/xet5tAvL3F3imRs26NQvqrhHSvcJsxHyzPUJmlsSKt9BkhCoXimN19sOXJdi1Q7mDGpK75
NKsakMhK7dTvVmjzmkCjh9a52enTDzmKpYaXsNQZHmzL6pOktsmXMJmCu7m0JrdRqifIccK9bcxk
uW37ybZi/ZYJqem+zwo4zJVsyk4Iqdu7RJPIXJTCaSWvHufuljBY/g0WknnAOBpwZe2k3vTyBI1X
lNEz6NvoIU5h+EqcSfZDLVVuGyPDg85gCdVac45zazmeXkTpp2Z01GMeFrMfcvx2cRllj2WCC+gb
0gozj+xbkPZ95XWamR7xNkw2KWZAzSEto7thHApm/wd1T9dd8ZMB0K0LuWP9R2Xep7qR9DDbW0U5
3JlDOOq3FmsJgBeF0gcq0OlnOw7I0+dYR2djLJ0ChsiZSNYanOJDWo5d5jpWZ5LhmyQZewoCOOVI
zoLZK5F++N4uE3hQhbEHIsPRJJ6J9DK6D2teGs8sxwotpKxsvbGBlr0Zg98M83Re0GZIdsZle98n
cfDJGGvKks6cyvvcbOsfjWHPt+0QTTvTSghZCnnpfqukOx+HIco+V10cIyRMtnwcS1s5BKE5clV7
Z7prmfG6bwc99itosWBAUMC6UQBwZpcIEEbeKqVx6YzygxNIECtmwHO6tlZ7lxhmYLAwWuq72FKQ
SgWBN7q9Xtle243prT6W8VHSVO3eCFOl3fMScD5L/gPFXCv8qQeWdCSvNQJvMsf0jm9MFDq13QPK
5uUO8a/e12q7A/ybBI+1NVcfSy7qr74eRtBaivSkq0l/E8DpJ8gzU78wSmq+cTweBrzQjWP10VfH
jOmGB4ZBI4rI865hfOxxRvJNiCi2zV0Kt9Wtpkry4zB1zH4oUQW0tHSglAwqff6SgR6lHtdK7WGK
m/JbPw2aH6RRpAgMZN9SELOM7+mS2HdlE6IkKuvQW4+6br1MhGUquLehS4jrSIPDRLG8sh8/V4DH
wFS23V8lB+62R/kZDhp5lu9jpwMavORT+ytRF/tWn5iA8ozJ6r/jEurPPZf4sSn0SiYerOtoF2gV
bBZS3LZHwmTZV0f+qdM0ApMit59aZxy/l60un0KTnhQOTvFpO+Jpszipvi1FOX2UCiv/lTpldZzS
KpHAghvJ4hLHzV+HMLD/qrQU2HikZB/7th8/dVU2PaIsEBO5NNkY+6Y+G8VtEJAq53bdm1RwSOyN
Kqk/RokOYpoCaHJrGLre3RkkeZ9zIpOvsd2PmRvWmepPCWgbE8fG9WbY5qkze+tgW1lLCzGrokNJ
3QYnZ6Tg/aouOsow7H51cpUw0TGCp4YA2iJzLCjdSFayi60kOBmNHN2opZztDKeonvupGO7TQNG/
LZoVfTCkrPhUpq2OyFJQLg5Pnm3/joNU51KZxGRlTITtqoXW3CX17PRepqDs8yD11IicSUsemMHQ
0WtLE+Cmgca43zzOjXTQi7F9KOKoh+GDIc2dnIGxpkY3DSRwtUOpYuiqY0Tf4Y9h1OOvfCD/p0A9
yfm+H5wu8+rJ4P2M62JY3GXRGa0KE+1jUCoLLKqpQZ8N8KlcHBM9lPC4PQOZmhtIFqr1nVqb6AqC
ZMZbmUl8itO6OOgLPN6+6TA8qbpqX/IUJg3Dloepkq3wSQv5RC8SNEUUSoqlacybLISt686smlx9
TJtaLUaQjHMUdb5V12qy1yrIyEmIqnFcaup4taq8ZMxOKPUh6wrLAryu1HF2GrVECf+830JQ1l05
0ap42x1Zdbb5GVqWCsjGpAD5KWiNyNIBdPmTEDwKWnc+brWbRRX/7cDG2uKqyl+VLVV3TWAeZO6F
VqOdIQZUp/xJ1yOKFaJg0fnvL3PdwxA23zZkVj2wxCAcjwN4GTpqhtmYPxdOvicj/fC+mTW2Qpih
r2uqsmGT0a5JIvSyaCMtwUwjsvAuoig2yVXhwnT3V0ys+b61iybu3+ZgEqNniQTxmhFjKhoGOyfM
6YfsKaIsdoC+1/Lip+wIWB/tMa7fzZZK1rrptDa6+nyJVVqVZGEUjkGy1duC+Yf313XtYxG5/t+y
Vg27RJoYFJyxYKbhpyq4VZb4luLKBqZjjSRarUNddfs12AgzVcFKH2ZH8cjEUCIajHB3srFr8uN/
taZ1q64M4nlpbazZzhOpVyPdSdVGT39j215xB2+bzHbc5OGICVzMyziNT3NCDalt5+f/bimrPj4s
gyOAeewoie0O7Ue7SHwC9veNXOBB/v488KygxQax3Jqhlu5pG+fCS4jBuOKxO06ezAwedNR+ufFt
LtA9r7ZodHGHLNiR1h9Ha5eZ1iNjW38zGUPqg05icSvvtZ102nJ/a9au13609cba2hcFaufAYkJW
v8sfxhuLmd8/aFseUWNFTdNKX+pT82FbJP71QK/9rmVBhK2iiAJ93qqPO4a9RipAkj4z1Rgem8d8
FyIYyvzZV7o7zv20+3FTedlfUGIryG67Gx/02kPz1vwaqkUgOS0UOCEpkm+MvQaoKTwoB8puu2Qn
+coGoOiqm0JMGVCTDpx1TTs1zLlZ0zjEiVTtk+qcumzZOKJbFlbfkahLjScHC6rTf0UO47EL/trY
M/EnLj7Zm0WsrtpQDTB6isdZUJ0w1pYeor3pi3NppKBwt7QmrnoQKJnBd1BmBL3Az3njQaZmKWUj
BLbQM3KoOKPbEVIa0saXuQrIQF3p/8ysTgLEPoXVCHSE/b3+kd5m6A9E+9hbbsKTgB/B31Qctvib
rr+Vb4yu4hx9mIAPQFeMgJWgSkp6Nz0mewnlLPOxPVHvLQ5biiRb27l6Kcep7ipbbGdbOc8hhaoi
NX6EdfpvHrI3K1s9l51tBmRDYjtNa2eMBanCMa+n/SIjgTKlW/f46rv5/+as1bsZaDb0JcKc+b2C
7+mP7One/Km8N5+ix9iLT1JE2ItKnnTa+oZXL9wbyyu4C+sMmePnE1qpvEPn0A+qdmMvt0ys7jSh
fVD2woTT0p8O4c9o/ksLqysNLYPVqBHbB8XC90ayHvpcPWy4DfE31m7jlf4YjT9HA09zfo9LTQ4l
jWIFbgO2Jpj54/hPebA866DtzOnPNor96pV+Y3E9qZDR+UtGMT7wvxan5Nt0tLxhRzoKLxS0DnDp
+lsO6+rLbQvRI+QM6YassUnRTCJqkBNiVwiaMwwqf5B2re8c4BJynrfIj1/Xcbmz/29v5bocHRxI
0mBPRCXabXoQvADZzTab81V/9XZlK3/VxnNnQd0iViZElCNPSwWDNFPNvuZV3+3U8rtPWxMYV6Ou
t1ZXLkvpgQHVKLTBsIaQlJBOFnBMZceI6TZK7mru+dba6pyOlhzkc/66xglJjtYD4psfAEAdSt8Z
v21bvHK9IUUVEDOhTX3BZtbSMXGCRE7ALKEsaFdApbbinGsmAFODx4PGAkz1ak1hnHclXgTN17xp
jnpddL49jvk/jz0IVP/Pypr4T0tk+KMDJ6FvDSqcUqaUbDl64+pKgNULzSWmkNYReJu1xTAAmXPV
fIEGeyjG4UtZNJQoU2c8UTPQT6A1aHfbVjn7qFLXyOBMousyMQc6ldLBSgbBVDMqTzAomLkXDbXx
VCtKT1dKHWWv1ObmLnK+CWRkT/nmMWls5LSkImmCe7Uf+4HCC5OM+axBpmT3hXIyWsmuPCbHp4dI
H2mjVKE0+E2jPGo289Fe01KckSAEcOe6a06xoSL5W/ZGhmew08iDp3bYx04MhI2Z78GtgrJ5dmLb
vOnGIN7LYwICOdRIB5u+jndBbOfZfpaWfOdkXfJVTRFXayq5Pb3vstehwhrJuXp3OvgtSjmh01fE
d6DtQ/VliDdgnNd8JRzd4EpkGgaIQK5OZtQGeSSPVvLqUeoP2jE9IMQM3TJgiE2aVPHHVo7yrbH1
g2BZEdNFM8ayU3hMb7pjeafsmk0xgysFF6GQpECNbTIl9+ph3kSsRjC2Va1y2/pSgowR9ie/T4rb
yei/z0Ovbbzd15yyrQKlZsZJRaJhnVRUsFZZoKoSV892oycau2gSD8eZshmkLY2rTUgobEHWr9zD
M6OrszGr9aKkKkbHcpenrQ9bgv/+6btmAeitbTJiSi3JWr01WZmkNE3wJqqaTzcJDZpTq9b2Rn3i
yuPpMH0qoMqwKcPgs4rfZqiwwlmqEua0EZ+gQ5gkQFXGb3rRukbHK5fsG6j+C2NLPPPKQ3NuebWF
6pDpFt1Nvtuzsjc9czyFO4t6grabdDf+Fd1sJvnrEIyRd0sVI1a8NYidG+vLVhZVkww9UfL9shcj
PINLVWkH+NAT2e4WSej6HqzMrefIFmtJDWPEXGL8nqw/VfsZ/Ehtf3//nKwv9asVQQxvMtMOofMq
doUgZFGSGCv6Aaod/AdAiJN83IpC1scRM6QqsLIR1UGZsb5l4zzZeaehMFhnJ4VIme6s+/5CLt3t
uYX1eVDgGoHHOXXjcoZ3rvON6MYsv7xvZGsZq93q5SxtB+hygVjfpm3mK1215Y/E73zrZV93ioBG
431mmG/NUR4sVjHYHSaSO/OGEYyDkHL50vwQI7pbsfa1PWMKQINCn8CGmOA8qdC1PnDskdlqQ/8z
9NWhTRBGnzYeqcsTxrC7mKpmzoDG0NpFjEOphbnFux5BD0jLpnX1HuwMkzM2BDKFnN/OjnQfN5m1
4ZwuP5YwLEqNDuP/F8LIhtMneRsNuWtKfwbosOKNv3+5e2d/31llzY2RJLNS9bmb2onPUIinLreA
lTYqma9x3/mBwAyz/Yhq8UjpgmTgbQXHkoe4aBrQHOBiyuLkNPMAcLuFDxtKDrBXP+CGovXHe/On
cqzozphr2nJ9Bbg9nRcdQscISgBVKjw7tZ2d3UbJyzw12iHOVWcvNfb3rCfh8tLeNI5t0QcjJJ3t
H9maH7q2/cWP88CuAptpNZgsasjGmFcYvSycgacOtOhjcAJ+tRTFLhV0L2Orll/tyXZ+67PZ3Sil
ztODhNYeQK1DQSNoPqpKpB9ksw09q67qfZj20N9qynAndwOgPvqWB51vt7GTF1Va/BszpWi9UxO2
L6deTFAFkNXTERT5V3wMP8g7oa2gHG2GMcTwkNe+RDtli+X82gUAE4z0m8ps8IUgIlTPtjpMTsYQ
REN02y1GfKpDAeyEqy5FW0EymSdQoXH9RDwOvFCKlmbjEl5EiqxdYaSI8UR+AmwRq4daCplfmnUL
li2EOZDZ20sJPBGtL0bui9LbCnA27a3c8dLWuTUIe2Kvm4+wxd2nJ+cghh+zwxaj80UwIFZncMMZ
mJINhGRWT/McWXTxGydndePO9GKof9ALGGDAaMhYXIORiQ0WbeEaV7fyrcV1tpaDWXDgWePytx/k
5HcjD6eFa6glHejCZv/+s3NtfaqmkB5aSBsRZ618wFDofN2EI9T4y37eFX7tRXvmSt3yFN1W91tV
zk17wrW+icHVWFW6PMae2M/I6w/hzqar0Ozq03CA6nbDk4oSxGozz5YnPO0bc5ncwRCRv96QD9Ni
75xC21OQdEE0RSB8RqZY3t/QK67bEJzzuqlwLZEDOTfYzRkk5JnATk7I9vWS31X10ek//FdWXonY
3ywrN5oy6YYOro/6mz081w5ox42AZGMh2upaTzr4AluAQENNBqwKU/+onfT55V8sxCEgITjhmq0F
mqrc6lu4tGCaqP9qjadh+GkGG0fgymMNKcr/m1idOFDHC4yzmLDm6ZBo+lFb0o0Cy2vvfHXMWAGh
gKgsQr6zCncYbAvNvm5El27cqaDqxkOkuSDddzAd75zcB11T/65uyscOCtzD+3t4bYE6rOVEdNAC
XWjT99CJGS10ggI45RXOUzZunLZrzxutMUG9KhbnXBR3tGQZnJpoLrkLFw/OSD9/jm+G2+w2zOnE
jH65b2q3P24lKhdJIN6XshiERqTKV+SzsqoeSmmi0pGcqPi58Y1+sg6EBIfNF1z4ufUXNOHo0XUV
PTqiofN7OxtJroOahP6PV0z4eV4xmU9HQVNHjGMY7rcaFBdlcLG4tyZXvgn8J4AvYTI5jTt5R1kA
+KM3eHCseknqq36yK+7zf3EbUAyAAwNJMvg8Vie1HGdEQLoyofpALU65y7cklK+cRooCXGYgGVyE
ddqXZK2dV+mUuDKlt5DxqmqL1eVK1HNmYfWpUkCKdifqKtmpOf1vYqluJpbXTv2ZndX3ketKVu2B
lYw3Mq0RNLPuajqce8GwIX0PPxo3OiXBTVnmi9Y75+LM7qptsOhZq0JcT5mq2RsvxanaJz44Xs2t
LLf8JcoCgYsqJFwi9a4+Fn9tsQxd1PXXP2B1RrSQ2byq4Ac4L3+TPUS+9kEU9hnF2/BdW99y1UJA
MVJRswpTYfk5nCxPWz7nwxd7fllk2ZfoS/5zITTR4jrb39UTbUWoGDD19Xdpc2A8jomRX/puoepy
6H30cRqTgpPb/FMpY2GY2risq8ibmqayrpw1FXCofnZSxtRG19G+9cjevP8UXAuOLbJtEa7Cb/xK
ev023gmUkAp3AwfX6OmNK0pJDprlweOrXMYmH5U4CCuneWZtFYqD755SJq8p+pcPVhb96TML2qMH
yf4cqfbGSbkoWpFsUnNUVTAamn2Rc8eRXkUL/K8uRAb3U6A8meD/YJ//HC7LVjonfvfZul5tmSag
PGiiZWN1AawGBHIWZuS+CNgIrUGnJEaF8wOJ1Pmnkmx9tYvHZ2VvdQt6Erdl/NueqDgKpZzip5DZ
FSTYxtOWLNPFZ8Mcwki2aNPQUVs/53LO3IttsZVOllgM1Fn7rJN/JE6MEo9xzLT20/un8tKjrQyu
PFq5dLHWGhjs/OF1PwPnc/dlSTyGR8njeOog8vxo527YuQx4CG0iJdm9/yMu3iXxGwwHijxav7DJ
i2/wJmS2ujygkUNaJRQzJADx5Y/3DVymNsICnCEy0DA0Z9ehvyXJzBBDlOoarnqjekzqAAxTERtS
dtkzUiDe+/auLIiIDIFPVDGhgVxnbswvBW2TMdxaqoXboyi3zBtX7tKbMCCD6C03ToiUEx2d71mk
0VYemC1xE31X8Q6F6JYxvdUCKmKwabf1GFy1ZyAcZYuOCeJtq2+kFrFR1mlfwCtoN0hoCbk87RA+
ce+8eL9Vo7wMwFjeW3OrQIKhFcWMQ8w1X/sZ/lhf3qU70VKOTJd5v/7r7HdetNt8X6+4lzO7q21N
oSaz6uJ/l6n5tVAgvMlPIwrv8X7rnGzu6ur2mVNsV1IA+U7nK/sI7zIdu2MBRFLfq8d5S0f4MmZf
7erKeY6JPUpyzOrkm+ajhqn4pO+ne6Fs+P4F2FzYym22pop+yMLC6OMRQLde9GI8iPi52CXbUdFF
qLJa1ypsUK0Q4omKdekHoNqe/sf0aoSzi2PxuT7l32Lpfv4aHRebYl+DjuPmab3ySMDrinIyED9T
u6izMQwYS5K9MFp2N4HwGIrn+mD6xkG+a+U7GcnAzYMjysyrZ/DMojjHb1ymUcgZgjfUnkSlrX9A
3vd23pv7dDMKvPK2U6Wh/QX0kiLAmsrT7vMZkg6WNo0vTnAYNSEhdSrtb+8fmCtfUMWJORZGoOdb
9wtS02TwTNdxL/QUGT2DdtqUJrecgs+yxHza3NxUncNEdyZP/vumrz0OZ7ZXe+lI+tLGmQGRPC2+
4Kb1Ss/ZRZ8HBBDzfehvVkmvnZa3a1250rqsZUi7WGu7Cw6werwEvrULXhSPeap7x1c3KiDCZa2P
Cq+EgxKKIcRVVuakYnKkBmob15nH8HMGIn/nJBKEHmLsbGMrrzx82ivBra4YaLdcpLBFvxRVzUWs
nMdgJwjpTDjlvfxQ+wpqxvjsbWG4azahu+WhRe7Ooad1fhVaeVGqUsbVhJqx3I9MAVHjgQj+/aVd
2UV6CBQOYV/Tyc5XVhB3b6e4wEodPi/Z16A5MQS54TWvruSNjdVr0IdyDcUyNhyHOa07Zfz4/hqu
eWUWATk1jRA4leT1UbCDBfJI4hLjEXiOuotvUq+76RkuQP2yOJgbe3bdHn6Kl5yAnYt9/mkY/U1R
3mJBSeyGD8GhPyDO5yJqPRE1bAMsrjgRDVy8JnBhfKQ1iFAe1D5kSFM8A92pP9in9BQd6QWc3t/G
q0fhjZnVZ9IUSWnHfKLuzzxwj95ymH2Pkw2HeO2tPlvM6q3Oi0VFNIvFCOBN8yg2DozPTXO/Fdpd
2TWq4Yzp0KUVMPtVNbkD89BmaJ0QFCx32X44wvFP9JFsCH5fc7Pg3JB0IiwmuTHXbjaeksjpsDPe
FCyJudGjs1N/w1xD6lbcq1u36bJWgpiGgGzQGiJkZWzs/PSlTWm2Zv+6sPiYPufeL6HnnBzlo7Fx
Iq4ddF4oWgsUmm37gos3MOKygIjo76xUciNvAVKKrAAF0XST5lX87pVDFzg+EYqTK12U8RqnCx0N
iL9bOKqrhyqghCdJepGH7mT3g/f+Yb98/3kyVO6wJTpRONjzTRycKEukOipdK4btMru1ltA3ly9d
9/i+ndcX/nxVDHiwLGowglx/fQyRYUThzYCxpqZOr3uwMJ2K2+5L+myfludec5sjA+Szn7jgj1/g
k42V3RbQ47KsiOdQhHOkZWxoF1chQuQP5jkIQ+rd4Dv9Afk6zqhxyD8mD8UHSzQyPcGZ/s+XfmZ2
dTOstNFKS8OsyMHRe/CNp8aPnpx9yWSN4GtPvfSu+QHNGyFC7G/KMV96gPNlr54FGU4D+JOwL+BA
2d1CG+61QaJ8sf1mF7an4QdtksP0xNbvx+f3V3/pTTFOi1omt4RVZ+20S2bpLbC8EESVD0F6a5gf
dYRY3rdxxRWcG1m57AXeACsMUxo8EMWOoGuUw3iHDom3nftf8QVQ3oPzZMAByn/ZXt0Y5tJ7dZZQ
+Rj2yl7n6y39fvBEJSW6iVtP23rUr22gboCDIgbiZV8XG7Igc+wEOVbWFh+NL+U9pJajq7umy9S7
m9Lq9Myd/mFjRy9jFVb5xqr49zcJiDbUgQ5lmDgz8KzttFukbAY48e7GvQjzZMWzqHNuWRUnceUk
wDdCDy7KKpdlWqUru1qHHQqrMWQw7vRSHkT1T4Ebz20jZn82+1xbJleZbFJpSj9FBoQgX+2DtQ/p
A9X+xPeEQZOSwL+0h24UkZp5GcRImjQnQWFWHB8eSU/5Avtb7Zuvrq/5FDxYW+dHeJfVnjK2DjxE
Mw0y2PV5hRNFy+bcKnn/GTFhsNqFmsnL0fxmQ7dHPa45esOE9EVRwKjqFxnlXA0wCRsLmP3H5uR8
yV66n/o3Sdmh8Ff7vS/TW6s+9ZDkIB/8LFop2m9UM94/vlfuDPkJfTYZcl/kXVYer6TwgoS1ViFp
+tco/5Une6PdGkG6fDnJE97YWN0Qa5TrmjccmP2fRiXl8mzjTiFEeH8lV+6hAQ057QuwDTzPqyBn
MIrGmFMmIJKofx7q+pjZ+e/3TVy20JnHgTqYvy6aI9T4z+96Hs91Tb4H81bs1n9msDYaY5/Szmrd
sgBOJO/7k+Bfzj6hQfW+7SsfCqprBHXIuwA2r6MCxSpCRInZxAX+TcizYMT7auUbbmXLiLghb3yZ
OSMRHcPp5SZqrz3Mjdn8HBxJ/qIkUrp/fz1XXgfRfFWFcBAJMh/t3BayWjk8kwzc6YeCxnnkIWmI
JMCCUui/6ZOKeiWHXLxItGbWdzvjviOUiLVhD0uOV/jLFLkiGx92hreYXrErDoZ9tx3TXIYUwrCu
cLfAT4NOOF8m0bhhFEBh3OC+QTW0uxW6K81mQ/bqdr4C+IG8E+6vk/+wa5rScLADcxF7Cgu7w4E0
vwrnLG021a6UpVkW8xAGZRTSmHWngtH/Uc7LWnw956vV+pAZRC+mj1zxnmGWozJBOfgfJLbXl/nG
7sqXwFVatp3CMhdkK0TuNBytnfUsWof/Acv9ZYLBKpnFQOVFoCDWPmWa9MKaFSaA2l1r014XogI5
gajA2k9e+1EBkuaKQupm2Vjkmudv0bnl1WPboYqep8JyQyQsbkd4kzG+r/rb7CXX9xSdDLIbeokX
+CaGJdCua0jfO+B1cGAVe3Ex5L30Rz+G/lbF9tJPGzLxIKEuV5+p7NUXDKhMGGmErH0azEdTbX1D
D582fMvliwNlCaBIFoSWp2mv/VjcFqM1AjFtd85j3e7z2IMdct9Q5g9+TbUH+c5/VgAXn2X12c4M
r5xa0Q2vsi58Nl7quGq+ZrBiBiFMuDOh6FgHt9m8UU64sp9MChmyCrQXHNJaAW3At1iGGlUup+Vr
pZefiuyfSi1RwzwzsdpOkABmM82YsLWvoMaqSnMd/cvGN7u2DmSyLAGyAym8fuCmOOxM9NhLOpPh
Q3jMdzTaX+ulApkM73EBQ3G4/xeVOcQhYOJTVChSqdOu/HMWtepUqbjMhFJM9yK6hyKmrT7An+XX
x41FXj6w59ZW19pGvjlNe6y1O2WPFK4Kj+wupPjY7JrPI4ohwLPn22D3vtmrVmEXZwCFurC9ZtVp
x96pIEVHQ7WxPxUSiOQg3yGNsDlgeXn6VUcM0lCKAZCwbi7bY1grWa8SQPd3c9q5kPmCB9pYzJXy
maGCI+RM0mQigFiV6UrkuORGYQ/VZwSl72AS9lIPfuUfoVd5zAX848ALc3gq0TEXI3KrA0KEUjVy
hy8ppS/W9NvW/qjRt/e/z5Ws3NDALbJ3RAng+8QHfBN3SZWYHxJBQnGn7esb5im8zrXd8qnbDhSu
vCwa8SP6UhQfLVLzc1tOOykVUqPIS9+bN/0hvwfOcE9z0GfKdAMlfu1TndlaOQ46WfCF2a9RAjOT
u+xXsofcmyS1/GZ/2X5arpzzM3Mr79urS1jHJkFeB4/ahKoTwtyy0rrvf60rQQFHXNVJSxH0Q6/k
fAODsoAjV5dK/DsoKelhrj90ZuIF/Z8a9Mj7tq68JxSiZZ5mMTYmr8/6Am9+v/QhRLbq78xUXSN+
NpnxHTpvCB7yeeN7Xdm/M2urz1VrdoNOMtb0YvkJ/IbWY+Nr2lYH6Yqnpw8CWzJzhDZXeXXaQfK3
mlLopStILJXyqFrdxp29dqFI1Hj3uLvo5KwnIqpEH+wQKjtCmuIEpy4+IrgzKEJ3m12Da+HTW1vr
WYggjkwETbBlvQx+fKTh/Ts8jSipNQfH35oVuBZ4n1lbXd8ODr2+M7Em3yj7aq/cSukzzLE7gcJS
0I+8j57th60JjGtf7M12otl65p8go9ZsJpBxuUnjov6NiMzGQb929N5aWF0qiVQCP0tU2Fpf0lBF
Fw2iwzTdGpO8mHcmlOHNYFhcsBnQEll5c2odalOMrKRBi3M23AaCwNKD1D2OKSx1niideVtPyPUj
8sbq6tlvEaSZVGF1vOnurL2opff75CFkcpa5tN37PmPT2qruamVFOLZUCN38swBhKO7yJT4EL4Ai
/Phlq2l2xRoT0ELj10bml8b66svJDey4VQffwd+EJZk/jifbFwiXcg8N66bO2yXgA3sMOjn0UfGL
65xMzetuNvWyBPhL/gfdl3nq99V/UDO4PJLnhlYfjfZ3ipASr4mcvaTO5zK904oP//hTCRuUqygP
IGS2LihNqTH3TcZiRq/8PNzBX3aj0vd45QtJOB6H9+1d5kWYo+NtGag586lWpz8t+tgpraxEd5tZ
yL6X54cSibSdnvTl0ZpLZ8MPX/qNc3urLQToC+9Fib1suGnS2nNI9/7FihioZqQR/eeLmn9uB7qZ
aZy+2kCQpWAoIbYOUuV4cbeBHrm6ljeWxL+/idHGoW9heMUSZLIuM4s7ue62bq64K+fpI/tFd9Gm
ViRILVbOfYaHpzbMQhyHCaBf5g9Hk/lnCHMPzWG83WKUu9Lms1DQ4w0WdTg6favzUEWzMWgKjWGR
+RNM++lu+uk8SJ9FL7qixQ5TvMfs8vvfbNPs6li09pyHtVQKECqTSHAcMTtgucVP9RGiC8+6YSb2
pen88MuGXfFMrbb3NeCA7EIMZK9rZIYsOVrQEo4KvFFOiQzdinbf+ybDM/1R+b1hTizjPXPiNr45
MTn1uHyyMLf8gvN4bt32gGN0kWF5qH9xzSHseRCNzLryl9ENfmyYv3JgdVoZZGKg1rQLvkBb8C1H
Nv5rbsQ276yfTecOLjTAphsd28cY+iqkkzesiiNzsWjSeIfCC8P1azhu1getOSNT41qRO+0JvZ4J
vX6PmivUKAeUQOHk+HI0nuYNV3rFW+PSeNpNDjJ4mtUzlM9madc5rqZov/bZr1r/HUpbadqV63lm
Y+UCFsiNjbTDRuPHD5M/fMz8yHdA/zoHBbHLrXb4lSWhlc1UIGNKV0bf20I3giABOE0Zze0H2IZg
ldfCrdnoK6vCgAPbAhERacbKCUBHX9IGwgyagcYv86bYB351q1VeHbvLLoOeVPr4/iG5tjDD0on3
eIrAKa0CFCTiS9UJFVDhzU8ZBqQ8Zllb/YXLg2iTNctCzF4HibfuBjeRrg5qEOaufAhRPV9OMJaQ
VPsCPNB4AhCVgui3TtKW4UsvYzNpb3EOyecderPn1z7NwlGbYuqoAnzVvYChhJJx8ZCC8+VjvTEq
dyX8whowERW4rYBqiL1+42RSzQ6UASp0+gsi2NNkN6d2YLpwTOzjyN2CfIlPc369YVKgV/k/5J3Z
bhxJsqZfpVH3USf25eB0AxOROxdxFSXdBCiJin3f47XmEebF5guqqosZmcNo9cEAA8xNoSSKaenu
5ubuZr/9P1TIKljj+W0vqg3V1YsktaMkMX7Aa1LtjaIbt5okdPc+uh3weEbKdaBo6cFrUCp733PO
3N+P7c+2IF0TtYigMchAhBDXyV19E6/Qul1pHCWr8aO+o0lj4VV8fshkS+D3ofw2T5i4QiVmrcvT
/ieYrt51G39XL3Z3nvFXZvYvM5NbvVlIWWkHmNExUybgJXLvwtWSKzOjr6cvEEXL7t+fybPmqJSi
m85BiOrQsbmwFWRPGKjCNjBMScJD70mrqjjo+W0yqM77tk73O4s25QO5ckK0M+/liQRNTOk8ThF9
MTf0ft2kqbvW41+lkKPIdmRmdt4qo1I3sYcZzfrQVFTvla/vj+P0QCfjONXwSD3T7juPlIHSVWY/
skSIWW1bJGkiEbZ9Xa9XQaJdhlJ86OXy57XzP771/+m9ZDc/91b1j//iz9+yfEAkya9nf/zHVfCt
zKrsR/1f06/9858d/9I/PuQv6X1dvrzUV8/5/F8e/SKf/4f91XP9fPSHdVoH9XDbvKAz91I1cf1q
hG86/ct/9Yd/e3n9lIchf/n7b9+yJq2nT/OA/v32x4/23//+Gxn3N9M/ff4fP7x+Tvi9/1Fn8f/6
n+nfDpmfVvWZX315ruq//yZQmfidY0shR0tdV6f5+7e/dS///BG1coQWJBP/Eyd+ALRUah/j+u+U
L7mmcFegLPz6oypr/vwRUD8OD25PJMwR9f1zEo6W66/l+1vaJDcZoOfq77+9ijH/FTGnfvcJJi1y
FaP0DGhgttFcZBcFQw+UB7X4avn5Lhyvs5LkRkMqpU7FVWc6WbcCRgvYf0SGps52mXZhZdEnvX/o
xGqHwui+RDEFWu0oDQ6pcgjLll7UjVK8yG67yhB38vNruABRuPJAXErCNvOHa8mM1oa4baxwB9T6
o4fSru+Tk7ercuEQUo+vmqdjnF3oVcGSVSOJlAex2Gj6XV9CC6TIhTMAFXUSoaw2CBiTVjyInkWt
A2aUSbJAWcXuh07qLtN90WVfk1YT7DwYCxiF6jtZzJ97q78vxHWY7yxjI6Tf47a9aDP5LlfN+8HK
Ajtp0twh+fYNieDYteuhvNdz/YnkQXfRThLCQaFdFuHo8dYdezQne7hDtB/ZWH5rc3X1xj3/WPm3
Kz0DKv8xC1MWZOo35WycXWtyv458lIGUhzihfwkJQrV0nUqBxcr7amRfRwuBpBLpR38hvCrH8fXE
8Gtr45ujowtq2uwkHxGQcJcWe/cQWetU9W0xDHaI8bQjZIht40j9JqZ2bV1nwVUtXudooIR3ieYM
KCe1Tituw+Kbvu+EvYRYyzhucuWLrl9Ggq3QalbtkXyTyxXia/b78zaF5ZMNQhaYpA5HAyXb2Uk0
yFXOJpcfwqbYVCFPUNqeU83a6Xq3fTX1fyGY/h9D7v+DgdTkRv8ff4aokzi6r+Lnv9nP0Uv5NvhO
v/NnADX037l3yBMjDLj3v6Ln9PdAgKG1AJvGw4eF+yN6ir9TWJ8KppRMuTuYRLff/vZH+BR/n6Bz
cOlNJySoiama9eeX+xfi52trxFv3oA+eL0GvBqkKrp3qzD3IwCWQccnKnRZduuNVaTyK2kWQ/hhR
sjV2ItjHqN5INKxX6aGA1mu47fpdp91X1WN0EXY3m9C7HF26B2TI8bgVWPkhLO4LY1+nh3r4KvIQ
FtBjghVWlO/r/D5uHpP8SlVfxIh2DfGLlfm2hZiV010avIgAtdoDSlr5h7J/7IYLr7rVzBWiYHm8
FmsnjtAUdfh/gUBnNevBQJrSiNfySMgPLNtN4dQUi59b6P9zv0bV4T3HfnhOx+c0IC3y87ox3Sle
f+WnX6vi7xy8XAkoq07RZXo5/bwXyNbvUz2NbmGIO38e8H86tiD+juPyIkUzQ+U3cTm8/g/PFiTp
dxKA8GvBU0welQ/5Fc8mRXkU+TSgXxJPqSn3JsHKc0LenPa6p3V6BcdJVo7hXihiPd7kuVYQrpOu
VJ90g9DujIhjq3Za61a9UtvM+CgYQ1OvLJDcdLDFmtp/H70+Ljde2ac9ooB9IzypiWgJa98qgm7l
DjS331utkeRf3CLyOE/7bNRvhrIdaWRvC7V2N6lVuNoPd2zr1ik0MckreI9LA/U+tzS+joYlZJdi
ahSmjfRhUJS2YI31lD/uIRbiiDDRIRq8LOmvi7Z0Bzvx1dSySyVx1aeUCwLaYh2EkdumLOsnmFny
hzyndHaIolSm58pXg+vYkKNkH6c1Kog8JcJHQRuHA7h4XkGCa8bJVq0qzp9eouhgm57o3hdIn08N
EV71pEm1S26rdWlWLimTOXreC+ZG8ieFXqQ6JF6q2kAHJRCWJE7Kj2GSKHcoFXb3YZa4n3suDPG2
lAKo4cRSu/XTskHiVTKTxA68IoNcVff60h6FDhrnuo/zQwJfwHNTqOp3c9CFG9HIiA4hcqq5XdOK
u4l1f/BhI+xTJ9EUmDSGuk+2RjImyCELHiKzZrZSvNS8UGCGNG3RhyA06zziS1rpCJKq5YOXj9Jm
UKfbQyNZwbMYS9UdIBqCWGZV9deiSKPWRmEevpw+o0Fcz/r+Y+eHqCUWwvgt0YzmMujKfCcOXZGs
utKa8iBxFX8heyEkTp+6orQxvEaJkEcUmhsjEhLoDcqyzZ2Wso/qBKmufo1dS7xWUi137X5IgU8G
pRt8KMQg/9EZSKjZli+LdMR3fU5/itFVg91XIQSUlhcNN4o4qIe+C6PMSfXeQD5cD5+HwhI+lJ3h
f1Ki2EdgszCUZJ3nfXeQGOaN0fte47SC2B5UNFARUJWDdJ/qNZJ4RQf5dRwnvbcqsi69cdswdQo6
dNdhY0mb1PDbXd5KY2v7em/dFf4Q7tMkH/ZGJolAZ8V8m0iNvxfFzvusjbrkuGalbIQuN7cNLOHX
SMV1hxztt+1Iuy58DILVHKShQ2U6CL3020Cip0VJW08/KXIjIuJZ8jyxq9gMIA9XE6FzfNoM9UNu
NkJuVwWXv6Tog0d6lpS1rKOtq8R9+8WUhFZwyiiQ/a0leyh0h32OxHMTIBwptFG1U9H6PIyum0F4
qUr5pmp7D8nLROkADAmNoq0a2nX8vUGq4Ek2RsSAxzGkVSiA/PK7KLVwtQZ+0psbpW29+0AxBMnW
xoBtY5fIHseHEn2F6mCYPpyaUh1ZYDgrobPgU8u8SQU7iq2Pg1o13oMopemwkUuvLw60KnnjBwQZ
ex4wpLx6e4Rpn9pL4rt3apabyiVKvL3xuQ1GWeSSGRTGZgg9VHgDWe9R6hlTlPOkzio62y/CqNrG
aAbraxZU7CUbnfYsXClurFqrctCGO4EU5uiYddu2D76mNqiEVU3E2wel0tK23EQ2b2DBFUhth2aD
Q4WF0nZfWz/yof6qRvNj6+tpsi4lT/9udmhFPhvpCHFKm4xju6mkpKfJQAjiQkcpRhpyW0SqL7Zb
CgraCh5yz7M1PRa9vVUlhrwZmoLE00RD7q/wRDFaaYEqC+u2TyzzoZNLaW8Fom+tYG7vSBKLKI3W
OzMsgwZZ8aALSlqqhhYGKltQpcBYd4WqeUSEIQ42zRikzSYQG6rTkdn7BuogsQt6Ji6N8aPclhD+
IsVYmslGCHpVCLdmk2lwbRK309YYvnDXMNR0XcLBh8gpqtAt2qSQ4ZSj0+SEETuJazpFoRIq4SbO
NshetebNII+Z9ChLVapv2rwOv/o1iogBN3K9C+51V0qVbRuogbVq4lhvvhdkH+W9F7VZ8zn1zSZ/
FodMMO8NY0y0PeTibrpyu1YqNq3Qj/5GE7KQSnvehZ1dmK26I9VolSsd6d66tE1BQiQxboK834EV
VNM7yY+83jYSaPlr0SyMtedB2HzXdIWUX5W1apnIbVeZCzhR5y2dF24s7tGr9wtKjgEq6fpIp4wz
+CMpWfJg8g+zsdBzEbx6QN2l8jSFuODBk8k5nSWPQxcU1XrI9Lw5pG4qFw/6OObZZhRCmndVsRWG
x3bIm25TWppWrVqrRFQwHJUo+GCFqEETI0MdnVCzq0TNlsJCLLdeKooBhNklMrureLRQ/21b5Ox3
hTJC/uhA9jaKjy56MOGe/J8RX0iu0NKKAvXJyKGlakXppdQ2tIStUsul+bmC31y6EGvRh52y9Jr4
MWvrXrqQIVf1Q9oDDD3Z1egjS7dmKBr1Vu+scHzibY7OsR20ihnfmHogy/mqGN1O850+DlL2TIP0
TkcTlZr4eJ7Z90Fj2EnFo5xQTuhpP/UEZF9ADlY10+vUSzR9FfkSrBIwFKA6KxGpxP1QMkWT8Gf4
Sa3rSnHaMJfqgyg2umkTtUTlVmzalAjmE5oOEVTc8g1U99CxxuimWtfcTQxvo/SlZ+z80tfduyZx
k+yhKRKl3xRV7l0nouiGl0M7TsvXJi2nc5jT0gJDHpy9F+VYWsFKNSqYUzo4aquXsENGa22NWZxc
0hMw9t+4KmSwTJc1gQghjSJx6HtUA6cRfGlYm0Lks8HHDNUhP9JKsbHNNjDMA6U1ZJQbpbWUPTGj
q18EhGs72SnK7jlp5FXMQaIUjpgqybh14YCKV3D8GsNBD6vePQwgo61drQulsYvikPyG3CISuVaU
xte+lLCGqHadV6lwaSa96u0s3JfJkzxZQT20SHWnbQoEtMfMGAgPVhdPHu1p/nPO7hC/BKNryv2q
TJLpGFasAEL6pOn126jyhBiHyZroEIx9d5skfhivdMmVo13mU41iQ8Y8fWSzswTub66BsFkaWYNT
mmoyrKO6Tvp1YdXc8WA8jg27aSraUKUQT1klWZdYjhUS+x0l9qxhX9WkanZ9kbkvltwvtuW+8u38
9T7kEj1l6KZeWZrEJm7LWdZl6PIm1IKhoagLhTu63NxctpF+U2tbeseU0El62/1srYsVbQKX8dpf
e+reK7di2duxuV7qgD5OhZ18ndck0ZtcDA/ZTDCknqhatpsSUAKivL+UMPnDBC8TWi8UGrunJ/vb
SkGpZRmFgg5XdKOdKn+qEPy1yAEKS2zsx5mZn4boNhIhDKUDAjqBY0PCMNQsfErRsZE4b6liJcZO
Nt21n3x983I7kzs7zmCdWuKt9nZISoj0CzrljV0InlPVytYMH8M0WL9vZVY9+sMMzzseXRMT9Bxu
w/vIzPM2asA7tKvirrz3QdpWn/o1cWPdfU23S7C2c96Af/LAA35NxwNZl7fjAs4xmIUVNHaOPFsY
6fYoLeReZ4BAxgT3Gxx6IPAo5TCumTdItal1GqEDNCVAAyggR7s4BLfBVWPZuroubuJ1fhVvx/v3
5/JkxTBrqqgu0qdOkXrOUwNH8SgaI41vbdvZEoQxcb2KtKXOgxmC+Ofo3pqZOUamFDxpBczUq0k0
Kl7FH9oLiI3s6rLdevdLlekTjzdeSQlBecOWIKGyOFsvOn66rIGkP5XUNZ2Gu6ZBW1L6ZA7y/v35
m9L+R2ELS4pEt7dJegK+iVnYEhDHGYSqAxQiK8jMa6vRijZNjFJgZ9ijv8gRPk3U3B4ZDUDLwHxk
SZ/t5Tob9CYwSiZyEulUdv5qmHqjeye9lp6Rlt69P7xZXXpaOHp83tibLRy7WcvjEXt+40y0bD58
gfAYwU16kFfBZinsSie5lJm92cqldZKHIaU1uzno23wfXKQbf+M9intYUC9bNrhsp1fhY3HRLzQb
nWzxmeHp528CvluA3ehdBlq6pBAl3TbNJRT4mV1wPJmzPR6NQhOZDTZyVd3oJry1yVWjtvYgrETx
VofGX3rplXHt1ihYuNY+UBe8dVbbOF3OaeO8GaWleW2EEFhlK2OJJjsJn/i2ErmXW3edeeX2nsMr
RxAC+303Oo0y4HUppfBfqgOgmI7NCpbKo0rNKjuRP2sZl2btk1L2zvtGzrnOWyOzFRysYEirlHyX
R3P76JY7eCfJXOWezPVb+9BQapP9avO+0XNuQ+gkow04RT1B9ieeWvGaYWQ5bNtm8UXpH983cH7q
/jIw24B6JvoBwMjKdoEbWw/Iu8NcueD7Z4LYJEKuk+OHoZMU/fHycBx5cewiduSlge2HvFARAAhR
kU97snT+0y+P6MjatI5vfFAYsyHXpaSCJD15qkp/E44ocxbR7ftmpsg7i5QEL6oN9A6CUJofqECu
4kEVYtKfibSLZB6fUlDAeh1rB03g0SrpRbyt3fYi7bLt+6bPOAVAJVpz0OlAAGx+/BR+UMV+yF3d
6rSVQakgMJbIgE5McB0B+z5dgshww2Z3PIltrpckhgGS5YGCGpwWUDyJvCWczoljzKzMnK+mo8nX
aSK3VZXyCTsAafocvTt3JVTNS9t0C2t2soUne6Qryf+bKlj0WYDMJM/IDYFHgJp3xkUHIGHngYFe
+chkbQzfcO1ITAynE0VjYcnkkwmdfAVYCP2mBKqTK0NdoakitHJJQ4a20Z6SQ3sfrK11983djzvl
ut9lXya6TsD/0Y3npAdyKOpWdZ1uqctg6YtMP3+zPTK1ySytlEjMDz+a8b4KF4iJzn8+tTidbn3u
LTPP6Tu5FXSL8E9q1U6Ub7q6dElZsjDzGt2vikF2ySHn0V1gPCZIGr6/v87dSuC1VlAMB/esnJA4
BV2vRrnOGEq36VeK3lypQr8bg3hlutZ0f71tM++KAr9rN6Fx4UUTEHl8fv9bnLlk0plEyQeJP8hq
5tArCYnXOkbkhvRssk7Hj2YN0/ZIhdJaQK6d7EJc862hWcAM3NLPWh34rxB+qWCoMdofsQi7o0n2
7Mf7Y1oyNbvOeloRGKTYSrtJf2Q11wPhQ9zB5RA91eKn902d7PXjUc3xAkahpmKFzqatRO6FoZPC
NkrHK67qnAxOJ2+zYgEhe84t6b4D9ghmlcfcLLhomecVoorBor1L5BdBeXp/QGdOahoyQKpiQwM6
Ms3tm42r55bu5XFX2jznk/pD4T3X4aLnTzel2amGEYUICU3ydLodG7HCoU46r2WB2tVwTZHxUgm8
rRVxo4NeN6RjwhQv+mbTDQVJH89ZeKaencM35mf3Rw3IPzjnhuqZVSHK+CMzFrsKzk/jXyOcTaPl
a6QBDUwkHxHPqW6NJ+82IPJ6D/VHaR2tYm3V7f6doPt2WmdbzBeGXkxVjPrm9yL9XAE0eN85zk3c
qxQoq4ZgxZw5Mir9tBbiaQ/H7a2bIGuW6Qv+fW7i3pqYrU1d+1ErUsa1Xf+TKF7I3nW91Oh0aoIc
EiezOOULTrnNJMsPh0aLCHlW4jTFZWhWDkKCCxf5JSuzgYCOi9tcwUrYKs4QcOFtqeBIX99fkVn7
yvQWmgYzCc6CmQeaMnuUuKLcRp0RMl9X4UO8jz5OxC5TEzr1GO22Xfu7fivufo0Q/9Tq5ChvokRP
LZWi3jQ4E7h8qq9lPwFociELmm3BwPL+IE+D7PEYp6l+Yw2u0lwXK8bYufGqHPV1HiVXQf5QFR/C
ULRTMVx4YZ76+QSDeIUhgRU4acysfU+kHNsUdt48Kf3dKC/xN55zDhaO1B/0MadZU6GyLPqzMaCp
xV7lnSK0ASlqd2HizpiZRD5J37/KApmzW9LYS20oeuRx4P0KVmJlfK/q+L7o9M0vLxAvRwSVuHKq
cP7MDty0ivS46yhrFtKVprvreujXo//BHSD0V/2dWS6Jhk2b5/gAocY5db0buslOfsW5vvEIrex0
s6wnnrvOTNZ1FBZ34FiLrQwR9TaipTtZmMnTd9iRwTnwS2q8tKgLRhh6H7Xivo4/mDIcKuikFQIN
HL1gh5W2EEFOvZDeO3nq3AC3ppJSPXb7FhgACsxEDS16NJQvNaQ47y/baQrawALvZaB2U7PsPO9X
hVwDKuSi7JqGO3ldbIMXcd+s1M0rw7Zj7H85BX1scC7Dlgu1AfvHVMoe8pVVN46nLzwMTl3+aEjz
MkFnBZ4Z5FhIekGBrq9teIg1eTwU68w0gl8/ETFnAN8ypiAM8Pt4jZTSVQKQvJCUCf11pRsHXwsX
Qvxp9DsyMXe9vM9931Ux4fvVs9SNqzRMi11RRZ/cztvDz/4xz6tvC55xbhqheoARyUQhjbr18bis
RmsAOTX4nm3eqvCMrpIv7YW1biGJjkJ7fJ7YmJa84/TeThb/jdHZZKLA2QXpZDQJdbslf0fUWsce
+Kv+Q2UWC1xFZ95fb83xijweY5kNnpnl7K8wKgyIZaW9qOd3bhNtanDGOS/jLLU+DULy0BV6Yeth
AtgmTRZi59mZplwoU5SBnlSbosCbUJbqBeXqim8RlC9lewOlS9LKCxv9nAuB9/+njVkkyUFW6dy3
SShGimKDVlBt/Ee33cLaQG2OckcDIr7Qre37bnTOLilTCIQnHkTqg8dj0xMlGyopBmwvA1KLxA+C
TkM0KG8pc2Onrj4G6adft8g+JIXJoUAuczabg9K6kafpud0ELbibeznxHWrfOz1tDmM7rCwz2b1v
8ZwbQdtO4Yn78FScnF31S23MChoIAVWth3X4LfpirgzaS4fVeCWKi9qFZ/YIfaXUl8F+muR6Ztba
yCvHvmePlOmHMfqc6OZeVl8U/4cUaAueeeb8wR0VvAbWXAY3M+VqgqL2LYEHaE78w5N198mvov7u
/flbsjL50Bv/d1Vf8dwBKy3UtDUDU61yaYnOTZoOPSACfhOoZn4PKiS5aPWq5NhBnzNbWzq4ExtA
VOWu1KrUBMcfqzG8NV0vsh4MIQqzh7qwsnA7dPKASDYgyMfaDDJrm9Ga9p2kTWasazNT00OpqF24
1kYllheO/9M7DtyJIop5Evj1U83sMZBSQxKg9inoxDGNa3ByuzEPnGFYCPZnDEElzh6F6nkq3CrH
K5CUHSxWHvgeAe7JHogucLgdnIpbiPsXAtHpNUqXOVSooACHJuU7u5CGfiKXUQcpV2nomwGIRhw0
u0STPrbqsBGo5DR1czsMw4LZMxUjIM20FJDOpgImzlOyrWwEghQHE0Ok8CmHUrCm8338WC+qEJyb
S6aRpBzsbRIcqMdz2XuGPI4yhrzWdDeaGvrAQHVaX0O33rXWIK3e3z2npwc99dDbE165eAPCOLan
gT9TpUKgv7Ciwcj/BD8z7QML+ZIzg6J3fur+nuxA7HdspLeGOBtMPbWDpG+fOUJ6tLMC1TFHaC60
0FsY0zlzcDJNySdaQE5SUO0QGmI0YG5Qi2HrR1J1z+EcrZCYE5+QRpOc9+fwNAKBwaBxCTUCNsBJ
NkruOmRmDCMlzmUfR6m7kb1qqS3qNAJNvaZTe/mkBksXwGwKewTqgSAiVBKmEhzZFTzOugie3PKs
wBY5E59zV6nuf31kYJKoRVAXO33HFlrrKW6h0CMq5A8giu9aWbz975mYhW+5ByrctZiItPCghvql
ZiyJBZ/6OBIv093Iwtdx8dk5lCat6WcShWxefLAF5heVGoE+e/zVgUydRSRSKNxMHRez0FTJZt7D
VpjYravdq0M08SGK6YJrn7qaBjxFpddDNk1uRrOLWJSYIW8RE2KIRNylY7ARhoX1mOb7+GUMMxvv
EQBZ6K+f6FkqapaOWg5tWtQp61ZiYWQx7fco2H51y3FTmyNcytKwf3/yzmxZ3j8cVjAgQoU4x72l
ltvmhhnmwP60qyh70v3HxrwTtKXEzKkrTEyqNMuCiaE2Ob+S1FSVYknCTh506yK+rqR0XfQ/fnUw
eMJUcYU92wDRNvO3jgZdKx/wBKsLr5jiWy8YrsPW/1KBnnzflHI6cRNZFX3C0xXrNPa4rVEPBXJe
thTHsnlFUVkiozZYrZvtA6Go3VWTKC6U9mlLUwPo666m1JCF/EJW5sDYlXzod34UtB+rxjKEj2Ml
+8NFaWWjuCZ1bpRroafn2K59Q5BXRZ+Z6HcZ+tBvBjGo2w+ib/aVQ6Z+8Jy+koTIMcSwkK7bNi4h
MS6FxLMluWle+tQSvGuiGNIFhRDrG7+p+2IHl4c5OloG0NdWpDyAGh6ga77wVjv1auDV5OOInRys
ND0dh88y7w1dGel9cXtZcQQ6vh19kC/LKDzoItUq2oh0OzUhbH1/fc4A2jiEQHyQXJXx7nmFWqs7
S0vbYeLPUDbapZs52WP+RAV1RQXmJvqE7HToLFEhnR4WYL7IsNPOqFBKnkeJovWysO/oGB7Q9M3i
cuW2yV6jvZoebXVF58WvRqXXl9IEmUDpZaIUOJ5dJE/NWqHpxW4jFR1H+nUWan8nXo4B2tSgWOSz
dHQNjg3k1egmZhSQLGvMrbpqA3obL0MA6QurdTJxkx2oHWiWVyeU4+yULUW3r8AGQYT9yb+Rn8v7
8cLfFOFK2rZwSGUQLgIAGL5a+yXm3rMDfGN4ivtvHjERKHnfGzEshQPEBfVV2YkrrYrWspAshFpZ
5rOOIvxskLMzJOv1TpM7bKm3uu9om+pKvKL5vt924HsBIw6frG24U3fDBT1KoutAptqhur1ECHSK
A3v9HiQVVBpOTvnBpDEeqkCnOOh+KRESg/482aZP6a5e0579CVnOhVh5Evtn9qZ5eTPHfZR1rQ8e
BkgB5wsEsYkK8ai/sBdOIs3MysyFEnUA7T5iJRC3fS7aunJVgLyZNseUUch+GT892aMWKXK/AdsM
v8PRqOoa8HTv8/GQq9JiZl6MNOpWouWMkb57f3ucncA3pmZDE2g/s4yBockj2BT/nn4nJ4se/ntG
ZjsBFjdxVCYjwfDZEJ/JITogCt63cdb1oNnjtsFrTiYdcjxpTZXVld9gJN7nexmhG3dvXHUrxRFt
efcvUO9PMzPfcm/sWbNMYU/3lulJxC+jWKnbcp+skyvxRrynTClsdZREpQUs27mlemtwFjBpcTe8
ImWAevmjNKUtehErGuIWfH1pHufOp4aeVfgm44KDzncm8XO6f56tK7pLwWl7q0WloHOx6+24Zi7Y
RuTR8pZx/eTnpE9gU17k62IvM4mL9LTnovJbazNfrLtIacoea5OCVrTOrvIH6yLcWGv0Ie4E05mE
w7xNqyy45/Sxp96CGCU3ceOUyFAZ1cGowslb3H2iWfaQ/PKrH6oy6nqTTs/ELzcX7WsGP/ayWAXi
G3ZOYj6NebeJ6Bla2GaTl80GcmRmtlphEGWy62JGCKpEsWlSEckgy+mFXikCXaWtdat0rWAXpK+c
PpSldd+VgM9y+gMXyjpnlpLU3QRQpRZGl81sKUctSMeMO4pdELR0EOmeese/s2uY6N4f9WkPzzS5
b0zNztdCSnzR7TBVr9xbaOhMzc5R9EP7LnMERySJ7tnqq6S38nG8HR3XHh6STfyyhOY4Le1PX0SD
2pWiKuXo+TWwDCLFbwAq2OqXULYnkkj3pkOS+lqYhHCz/STbqqXOmDqRseDCr7Cv+dLDgUL+l+5t
zM8irErTeZyShrElydYryBMneXZTdwKIKtWVt5cOqofwXu4sV4HObB/eXwDi6CKhrmZOrvDmnFf7
OhGLkvnX03zvS6pt9eXCGp8WPplaDAAdnPpgAAwf24jUbhSHkOENB0iXV9GXfudehh9/Fj4V203s
pevSmYjOS28S2qScBpnDbEKNIrLa1m3p3Bvg+WyuYuWT6z+877rnNglKLVzjJxJky5htEqV2FRkd
yshGmsoptWCldF88fe0r4sJN4twSvTU02yK+EQ0KxNUMptT2ciiN9iBl+oIPnpuxt0ZmfmDSyouU
JqMJvPDCCMdH5LA2KmQq70/aWTOonnH1AhB0kl2qq7hQodWL7AZxqZWm+Le6OYBL9Ct1YUBnl4fk
BVhqHnYIzhw7Hc95ssMNlpTorsranVg/6O13Y7FwcJrtxruR9vinoZkfCK4adPQpRLbMuaftom1/
ELYhGpVLjS4T/8jJCQGp5ATFgF/yJHUqwZw/VNHEbRUGYXxtqKExrJrQGneh2RqXeUqr5QeZhPiw
cfU+v6zdeCIvaKzyKpFpEL0ohc69pFda/5wPrXXve3LGi0YJUIJIMstc1S088kjGliBJsiT9MkLk
eVu52oDQURq43vWYtRIyJaYbdPyNGWfUbBJlV6tp3jmKVyVQGihVTy7ZlyWAAJUor9VRqJ9MjxoE
vCUN7aW65kW3sq/TtIgYRQleRvOMxCmLSPxGszTPLJcGDN2O+5Ceb3PwRpUGVBOTXVxnPUnJtB+d
Mgyru1rX3auUwUIjrAfRhdS0cUhmxIBXOxgSSh9DWKGa0Ig1t/Bfd2VUDFTqKkA6ED05djAL7hPQ
xlAEBCZdx6Knh7ux7m79pBYWHqHnAgCEMYQy6kbWCcS960rFajUslXIufi+VoBf3dS8n6gLP9dlA
bXKHo6NjAkvN90wdup5godHECeRuzXpTPQaPtS0d9I16IX/1vJW//ncitUmSllTzayZ1dtmvQ62e
5KIiyFm6wWmtMD2YsKis5agbv72/YGd36tQrjAIVBWv4fI5XLKc3WXcHhpc38iZRpZu2Ma4yNzyk
TXYvecmTaUTbXA8uqF0tXSLPrSFEW/D1ckdFlWLmLUIQiqQJud1JbXuT6dGWhv+FvM8ZExx2dI9Y
5IYntzweHsdh2IgCx6zRsPd8fVWF5r9xlGPjtboxpVLnqcFg7OAmgEyCJ4X/IHerGvwj17R9dlkW
jrDV/hXhtzNnBoZAqlCWADs1B83XaVLQLsm4tNipntsb5UK4BvetremZd5LP0mN421xET+87y9nJ
5PlOoWoSb5/DwWDMgBZFZKCNYt0WuQt1T3b7volpyWe3volCDWwvaW0IfGfrlfpjbChDN10gksTR
hliwOwUOBMFXLtLGM7dmPt69b/LcVHJ86LQg8J5B8+rYRfpAisImgtGAGvQzgf4A4BVGiBTqhvcN
nR0bNuBDJGkAZvDYUCeQNTbHgeuEUUFlM6Y07o7Ws5DFd1KdNmupGhbeLGeHRukN4XEoGE9a4wvL
bzQlZjZB+Dio2FyGlgYrUrtwGTtzBlO0/8vM7J4kVzDhDPr/pu27luNImu5eRaH7/qK9idCvi3Zj
MIOBIwDypgMkwPa+2r6NnkUvplPYjeVMdWuKXIUudiPokF0uKyvz5DmILOO2Pc5aD8aDoKzdBlBI
FwRJXK3MNXu6CAEqcJJiGlmfNdOenLpD8BfmrvgTqb/R1Z/pmfuRDa7R2GhWC53+CBJ5zlFfm89z
w/LlCorirE+kh2EjAO9QSMzE7c34FMkRZ0bXTtq5IWarWGFTt3MDQ5Em+PJgmPbc6qV7fT8ue7Uo
P/zZPNKvOHvnAMQkx4A7pCBwT2/NCQLjlqtAbo4qO1qmnb1TMmndLQ+h6qiqBxGft9INIzv1uSIt
6wMGhBHctagCsDhQrdGkas7xKXMPjNScFwqoQskN6TQEKnL50qjNeyonYPiZzdIrCsgFgE+lT8ns
SWUcopRd+Ndnhz6HWE+kI3vy9xexQNG+HXW5KvBFVD4b4dxW20geX4p1zSkgjkEAi2AGiBTG+8ha
LSSZirMDmjob0pObXjnlHUhwdQUVsx/Xx7Q6y2fGzMsFD6HgMhARxmTQ4zWozJZ4ol03sXpEUGJB
2RJCGqj4X5qo4WXDeqRPjOklsFo3iwJvTibO4qxZgSQIalQUh4b76NJKF5cjiJAqeJx520eznU5U
U5LXbr3mZ86tMNMlaGnQWB2sDGpVg9dKAFw+grTC/aBE0VGEB+L4l3WDeKSDpVlEuMkEfmZqkBJq
rgiIonI3ae1BAU1x3EFRuZs4XS6rpmgtjMoAU8qFyxkE4dBkCgPWSZzS2iNSDirAtkx1X5pL1H9R
ziQ870mn6/JEKZIIMC/AJ+iZxHvt0iTgoUkTmSnudqAjG+xxXZj8qhvBe9V4WSHv84gXm30OY2HT
UuFQaJC74HkIhrJXxSRDnPTYx9DdcSZQgjS3k4UOVM96yY+aZ57yp7B1rQJQTT8HyBlX5Jf4kefi
2NEbqOaDLgjc17Qrd7Fl1UwWwOZHQZpVYuuj21n7Xh7tXBdAVLm3Wl7hmD0irD1m88pkSvKoR7Iw
nWVXacGA+VUw/jShwBphlrRM02kATLCyAyt4kCdQa6vDPibFbZ3onMiQM38mczaIWksJukyA0rT0
O9MUtkMjbdos8IcWLNua+jgPOuftx7pLcLqARp2y1YDWcikmUdVpJahKii0x1D5goj8Cs/r6Z+6S
Hj4DjHB4V+KiWVDw4MWJfulCA6wgmk5yQjpsCOO7Bg6+63aWQ4EBihBGPheNWmzs2U4iqZDNze0S
KIkGl6ppjX/ovOhQzk3QTziLJuJumPJWk3OguKFB3QxbFUlrEsr7ykpfr49mkZhmbTG3TNHUutiB
S+wTFJG/WXbklPtwD1LQ+AkdA9A9BT3cb1ScWa/J2qV/fjZGaFCQBGBusMI1iJbibXXKN8Ghv0FR
1nK0e1D17c3QliHhtOGMeH0Bwb+AaiP+v4CBSGQM0w6zS5l/6ofCTU6ZaCvHv6QOsyPyrbw0xKI4
99dof9lkwl0zHg0QlMImVQdUnW6DcHereai5OIkt7Iz362NcnVwZDZEKJFxoM8vl5MYyodrwMGcS
4k6z5qtK8GUIlW1T8Jgl2KiLjgxFK0qvDggcms4vTYlWnOWRANBTpWrFnRHmR9QDnGnO3uOkAEVp
N1ju9cEt3TFykwi2KbwP3aUsTBZksFJp5g24cw1Q2VYNLgE1K+7zSG+965ZWphEgFyC2DQU5Hbiu
y7E1qZqBXg+WoLZlt7pmp3rkRgX0ZaeBM6jP5vLz6xXzCFw4Ur1AyaKQwaY+eiub+tQEFoxWU/td
cyoBwUh8zU89yiUmPiLVugHjFkBLIBW/qbfXh7pyKM7Ns/FSSQCLLwyYD8Ns9qKyU6Af0cacm2dt
6VDQAKiQElTh6X45oVIX6KUqhsjxita7VY0aGnGyA4hMeTQhayuHDBLuAQr4ghzHpSFStpLRmODl
LOPO11t9K1Ku5q6Ons1U4wHh1063CjgwRWmKgB1/ZgbPfJkyEhMsh7AmbPV9ADHMfeQ222Kb71CE
kmzxRUo4CZAFlo1ul3OTzNasQFPQgoWCFt9Hd7hta7svbOCj3PZQgpgNTemqLd7wIq+Vw35hlXFj
aREBfS9ioEaMG0lQ5qdRFW/UOXq2ssEphtngxNaLnPFf47QoPQ/YaxaxnhR3o1irn+OcfX1PtfV6
u3UhyeTJtmjzK5YKHQN7EEFo8I9FJtpT+zDAGsOiuBde8zdUMJzQi78Uj5ZnHS2v3HRHcxc9Z8/K
PrBlGzPtVG70BOV6N3VR3/gSfcigwea4otWTc/ZVTHiot5M21Aq+ilT3VvXaKJU/QNDluhNYXV5A
zAFURHvFgnHGmOOw1AmMRAMqxbHi6VRANPk6DS9NykNWrI4IgAfMNYUas3dUqGQdVKhNlB0gKDLm
tWOmXxKr+TcHBdIpKG2gBG4s0Mz5AEbkJPpcTs2fay/egyfdAxzTn9zCI2hJcNuXPy3eYNcCS6fT
2iDYgxYlaUGRSSPqM6xEumPMltOrGlTwCOfSWHHaKDcAbwZNIeBZReY41sIQBuAYg5fLzK/GnH4v
4/zL9S2xskoANFOgPkaBnljmrRC0LZS7wUxtVxqyVdFPoUEBbHy6bmQtCDUgfIAZQ/MS+lSZe0Gw
wrINOpmeuXjbmLZeOuSgetkp3hCPvDW3mWcMu+GGt05cw3SGzzz33GUFuO5h+BMSDLL04tUACFON
QLqO/thyV/tgp7fV/i54KL9zRk09CeNpDNSlwMgFegJERcyZjpsmT4tGypAX03zje77vHtTQQUfJ
tBec2BF92e1Lp4p2oJCHiggvKF3ZPejkBF4RVUZEimzeIgABZklQJbCHUuucTBwgo0bm5+uDXDUC
t22CHgZvdZYdJsXsAT5FcGO0mg16IgdwEM4Rp9PETiNel/+YoLHA2RqGtV5GrYWWqU9k2B4MWb4K
3VXeu2HtJCATh+S/BMGtBbC6hoKeIfZQILByo3YaNfHaCLXLKhc441ndlAhewBUgAymksiF1UIhZ
0kUY0LBvDhTIFzxJD2Pg9A4UN+zGKT6iL9Fx4PHcrM0jTjlcFuQCQRnEbEdQncVlpDSZnVY31B+D
7M2pdFD7RzcQYLOLOPa0sX3/8/1xZtRg/Es7jEUbqjXK3O0XKbkPlJLzll7bgBTTAAo16AYtunTM
HD8yFrBsajLd4DjcDUIuclZs5d4EyJ+6YiBPKMbqcge2IDZvS7HEQW6Du6D9Bg1SHCUoX80gccn+
xfsHTx/ahA0JUux6ulHP9nsFtvy6M8AJCtSF7Ea59VRmdeWb+XR3fW0W6HRcY0AfGOhGBAAB24LZ
ESDCl3FxCaldHOaDsjXvsu8opau7AHfAFqlUJ961h9pP/eyLQlzlfdgbh4hzAa1E8njk0Q4A+gng
JL4c7WgFVIUPo7WyKDxp6OiHGIegy7Fdj1HxFrWywWOLWwuu0ZUE2j+8UdDnwJZOIcYSp3EKXkv9
Hr3FyXvkNPTy2+ag4kHccDDGXeoKu2hzfb5Xh3pmVr4calEGkJgpYZYKc6IQBl5UZ9B+hn/aSfi5
rLTNHZQJECJk8YDTIKqlGIRAwYvowumJ2DlR1MWcYHLFX6JsoUEPCXZwOJjNA1kF9PeYGM0giHcW
0ffqLB1CRXq8PmlrZkB2AnYAgOSWtCeDOKpqYGioYLYA46lm/BFlxLCRdOc0zq44EmS+wQKGBCOK
CmyhZA5zJeppFSuX9+DVt3WDV9VeWsC7mDbng0cTnbJsX2kejVolxtBRDOYnotwDN3V9qlYeUzCA
exinCMHwsj4/QtBANOPU7qGfjWfNXh3txG+22hGivlsJEn4+b09/ahNe3s6wiaoBGO4gCI+uwstN
LfdhomcFBgXOhh/Uzz+kqDMhN3ubnZqXwa9um29gcilP5k0X3vCbuBfoV+S/Lj6AiS2bamgGUuED
tNPgxdt5h6JQ+cW8Q7rbtzbdU7/JT/HJfOBxJC5P86VdutpnbnruzVaqctiN0XWXmB/gUnIh7uB0
MhcBu7x/Lk0xN0Iqo6VWpUPU782N7AybAi+q79ZD9H10tH33VN3Hp/K78DRxHNby7F3aZSIvQgoo
EkBdxx703CnK1zYWHXHm4I5WsiuXVujozyYSbG4gTWtgpW3sEXG5DSDe9+7r8EN+TW4AzvnOK3Ut
AzDahgKXRbnrcA7ZyDgOi8xSU5S6cKVLqNsPbi8c5wNwEV7j5U+i9tCUN5OLZiz3j4NyxjRzXERh
ysMCStcA45XuqJq2JTxf9wKLRZPxJlUBAwe2cAV6hMSwXJroVEKmb3TN4RQMkRfNf5rogxG0XuNh
Y6Auusictmi5zQYFPWtZBOk3BUoZk5o8QcGIF/wvThkMIYOAeg/yiijCMlu/Tco4Bk1FYhvVrD12
8iAraC2XhVcjS4KfWjvwhAPWpg/BnghmNPDSwFlf7kZ0nENziiiQRIM4nQSmwQi0+nnCbX+kC33h
NzEwBHifNyjSFmxMiYbdUh9n2CmU5wJFESEnXtWUJ6OpXL0RTl2HBlkz0Z/SMNjHDUg+SxFiKdf3
yqLoi1f5xVcw21GaQkVAly6mV3moEwiOneT70ZXcemO6xeTExg7Pn26whQ8VxM945UGf1iNO5PHy
X8t7hPkS1o0HsTA0Or5EIE5ysKIvReZPnu7UG90l806qnDqjPInDq/oaOqL9G51ji/uZ+QTGowtz
Kga5iE+Y7okbbgsfpNPCa+9AvhZpwOjDOqgaJ/+5ttvQI2+hPZ5yhmvMqKU6iDJNxzkqssCp85/G
jDLOxFnltXGdG2HGFUtSKTYBjICAHA2ShVeIvFOzagKDAAURupAsFmc2GFIAyp0hsc0h0r1cMEKg
88OKc1WsOQMLOX8ceGArkfK7PJuBCDB5nkHkN6iEjWH4cxvYivIMAaR/M2NnhphjAXDHpFXWiBkz
FNsI7wWg5q+fvLU7iDJXUOAPuobAGHg5lrQWtDAhmDEN6mSSG79kB7WxJV9HQshG5ObW+uyPnubw
a7OLvBSs4voDaAZ3BH3SXprOJFNAMNFjsaymgZNrtWkLLyD4SEILe0uBIAOaiIdtrzV/2idC82Ei
0rQmahcUucpEFHOpJaWEpkIoWyc1MqaRX8Y41IbSPnDmlw7i0r8COgpOCLzuEF4s2CciHZKmhgDF
C6qO8izYmVseBUfahE/GEcHhu+ZNmF4ZGqZ2dzPykt/LUJwWi4DMReMrFCgWr6PSBAS4b+oE9Ztg
M/dO4fdb+ZQ9B6fZAxRzqyV2+XJ9yMszeGGSLfF1ZajlJYFJMwQxRPUedpyn2JoByoCKzAQknRA7
Xe4b9LjJISiF4aLFaOz9qu0nCCAGlcijwFszhK4YaJ6gNQIpY+b45XkXg0goxC5RsqdqkCK7nADE
uD5dCy447EUABH5ZYXwvhBpApCTASo3mDi2c7ZLkzkx6r9R+gCPV1pSfJPgZZp1dROjQmH2Ofeqt
mB16YZ/OwlncCz3eBBkBOkpn9qFRrzqtk6OzAOIKiDo8XtZjedVcDpcJbAql16yuxEhi7WbWt1qx
D3jMHzwTzOkehlQ2qhAmjHYz74xvSe5dn7O1jaGoKIdQz4UaM7Nk3WhMVpCiRJEK5XNmgWANl8XH
v7AB5A9Qd7iXFwEgBFrR+ADWFhsVrJscfUhTI/+bYZyZYOapDEEwlnXANUAaYdODCsZWIJHK2d9r
iwFqnH/GwTyrxCxL8yDBOKam3krt4KSD4Ha8kuLaiqAwhQwA7mNEsYyVzlKCpgcJn92OIFJLzd6y
iaVwEpUrvhwJXo2SxaIyC2d+eVIUK5JSDaxcNqgvj3IlfptAxWRIIBHQoUiFZkZiKl6u55vrO2GZ
WoCH0ECsr6DZkAIaGIeXBNYMGVfY1QBhUgVPN9F3H+NuTt50xVNPgyu68tboverj72rE/wdh9lP1
UTyS5uODHN+q/0EN/CirqYnDiPzPy1+2f/06/CjdN/J28QvwnMRkuu8+munho+0y/FP8oL//5u/+
4d9y6k9T9fFf//1H2UEsBT8NVYXiXGkdyd6zZaBf8ve/u33L8e9O+f/+X8u//5cyu2b9x0TvooF9
gIIaSlv4SX8ps2u4IoqyIRGU3PX/0E5UtIgCQkpbeOEk2rKjfyTp//lUncN+RR8VFXn/Exl2RjnM
QOrYwPECuSftv0Hpi9n7tRFUUAcnjdtEb30auWi+c5S8cCZkgUq8lDoFkFKjdyMj36fqj1J8bEzA
ebUXQzh2/YeAthkLGf6z2br76/74b0WX35VxQVqM6fLc069CpwJC5E+tQswCu2nVyJjGLEvciQC5
PoJhJmugwj719iBLeylEq2WSZM9yUvTHrjE9fQrehYycikjYqjMUWqpY44VDa9+EyxxPHPqSXzAt
1pGsZwJ6K111mvF8z109Ne02VXhjp/7/15X6OXYK+AOxGdTxsDjM2AkZ1Aa9chD722mlbWxDL3cg
derUu+lQ7AuHh9OWLu/whUEWGdS3EFiTUxg0HvV9t5lRNQHN824+glLH+fOFReIYQBn0P6joOGG9
oFSgOwBUU27r0Sd65oLkamvulE27ywBVaRAz8LJVTBj71/jObTI3FTQ3Uqh8wKa4H3v7U47vlPwE
GbENbMVx3CARwBsmLfiwa3hukjlV5dBFQTPBZHFQ/A4gucobvcDmZ47ltd2CvYKMHG3yX/Sr5paW
tGBXy1wg+mPUQ8F+I9vQnimQMt7GqNFD4hPpjgDizTI4Qp0QYlCg9Zpo3yBSg9yRr20mBb4Eb7LP
b2Ket7kYWgB9Kak7OJI/u60T7PSDBVAgqAc5L+mVjYu0Gpr4kLIHXG/Z7xaLcdzGGp4iQGTUTuRa
nrYJbMS5W26JAF6ZWVG8Nml/EN4NK8htUzYKNUiC3I12gye5hU9A1bTrfMkR3fqxcLQ7gRdbLx0O
TIIGDjR9iBcXIG5B1yLAuM0cZ2Xyxl3wHOC16Znu4GcP5AE8Bf3xN7bu5cOanpZLq3QiziL6uU7l
sVWNHAs4eAo6TANIWtvKobw3d4Yn+sYeQs3Nw3hrxE6z4abQVuf5bNCMg+iquguMWqfmJd8AsLQE
OOkWyjxu6HQmMmaBx+tzlakDuDytdMgAEwCHvAK2NgcC9V0FE03BGYBGUpm7rbwJIBruYgvbiRu4
oBKPnPhrA6z5pzN+at+hyQ7IwcRV1WEedVgCSuIjKyDbodXCRY1tnGcrhjj56EK9WnTCrUS/QLGF
b8Oh/5IduRfAYsmpPeww9CEhQl2AlcO8NuU8CwZ3ArWv4YdDRYy7MQIS9S6toixz1WGqhC+K3lTV
oUjLivh1nUrfyt6SyLFD1GnddFqtGV4axJ1odzok6e3W1CBWaRDSmJtiSvPmONfyGHFeCJdh9d9z
dfbtzHaNpj4v9FIYPtcO+p/bdKf78pa3LxfbElNEMWb08GN92LTB1Kmh3tfV6NZ48YDBylEEHkBj
bdnBh4jOXeTU0B7CAo9B1jBqmDS6DK9AsZWYQ/QG2CmgrC0Bg7Vy10CAvDmBXsaOal4pkClhfc7k
hXlmJutwCGvw6w1wN9Lkt7fS1nQbr7iJbrOH8r3Z8LBK9A68OHUUgIgmLcQCJvhj2SntY7Uq6yac
3RoNvLG61+TeDgLAg3PRQeu+dz3yWFlAynCJcpKiWjS4unRr6ILOQ9RhJleQxPIu1MTkmFhDxJPn
WEau4E4CaRSSZgBWUsDNpZ0pCVuVtIDeV9iRwSbedpvug8ojqTZ+b7Zp3SHi1cwXNwVjlAk30qFt
MkuDUeKam/JB9igcWN31UAXodqXfH3+j0LC46D9tAi2HOxG5cjZEL0I5quRgHtxkV9zJXxLg/5VN
tJ0efyOCw0OI2Sp0Uv+xxQI8Y71QK5KIOBmO6JAndLgnruUMvuTVnR373IiRZ4/ZLHJRqqQzYY/A
9aHvp6bN5tYE5i318Btlo5WTgE4qwH8hhQuuWRaFokeaWEV1NOPOmxzKe1U74f2A5iYT8j9uuBfB
fiXswc5vA7Qt8iB1y/iYog9+mWdzrsD39TGo8WeMtv+MyeujYNg0bpTAWFc+Fl9QRbx+GteczYVN
ZobnXNTDmdqkUQZ9B4Tf+m11Q9ubcl/B644XkXPmmL61z8OaUewLKYBGIwyi/u9JiKRkwbY8spfQ
NuPGd5oDTrWN8D7zOsvX/PrFWGkIfxZRadoclaoC041LW+1TLz22vm7LPtlYrrTjzOxy79LV1NBU
D+zdMplljjP4xKt0dtHnsZG9zAcQwDNt0QUmc8Od1hW3CvcNjnk4VSQ02TuLhBlKBDKIH2jo1M2b
7ktyCnaaZ2wKLxTdGYyHH7zjybPJXFRKrYFUuoHN0VR3LUE3aqnyYu/Fswq3MEUH6DqqLuhuZx7h
jTqMgxibo6uFnoLctjs/0eaKFvmQQ3dAKZXLNssU0z7v33OTLIgwDwCGM0a0CqOrc/YMJXUqUNDr
pbxTmuibpUK+onI64ZsWGYd4fFaG5Lap/daUbuvqtecRLn36b+Z6vvgc5oQqJFbDMccMEHfwRtUJ
widZ8cXsRkgfSHhbYjtJ9nwTHunzsra2XXsMlQdj8IxykypeZNjST9mVIXJQ2ONvXEArgd/F9zEH
WqqHYQ47fJ+4D/bpnmwpolq9MXjnaXm3XuwEtpXWEjMx7wvYqX/muq3XjuXPW91Nd3gUveXotXbQ
SwVObs4xXvFXF8NjNnkJ/nEyNDDbejUeuIAGO2Nhzy8/KqiIOpUNbukPkJLTnRhwQqU154wEJTJd
tO5H+youHZbUJEDb5srkGmnlRHLopE330AyRM+vjblAqLzDIgwSaDAVyHNFBVIsHVeVV4xlg71/n
4fwrmBlQI81ocSYmXPq9W97OBwjjgIg/nByE39k7zn3d2hTupNr5DlBbobrp1ZsZwmF+u+WsxprL
Of8WuknOXHgCYWbBSjAjraf4xbCZviW+6Y7Aupe9095FmfcbvnXNB50bZULJuY2qIdEwAfqx2PWn
2Y7c3h4d6ScWxC24VyRvjEwQObSEUGDE5FKgnFXcKxKv4ZFhoFkuKX2Ink3jMNTWHHTS5KZ4YUAE
+hugqq9BpnnwNbbWQ6UieMnmCUt5N6svavm1Ck2/mp6Lxs/MyW361O8taDFQpHyqbQQJImZjtu3E
2atE7hHkzT9zB5QFOimnABMyn8ABApQdwhTkmJwO+RiXcqHyLjaGnW0xP6zyHpGbqQMmGkuALa/5
BXSDOiRc+GlDzlqzTcOGUQbgJIShSEkgegxNi4p3ZNb889nuVRn/nIGROJGoExl9yY8R6CBVMh4N
2RMH0MpmNxOid3jOR7mAsO99K7j8+Vx1ISjsof/gs8TBwqGrLK5JPE90PoN7OXvUXq3gTRL2IsIi
/Wtvq3b13FZfQbxi4F24CYwtzYqGLjfDshKUWTg8SHkDZ0j1eC43PhFAzaEZeH1+Rp/P0J1CgRyU
voObNciidbzJX9u65/aYgyakgTWNIMF01crRGxvj/dy5peKUh0/s2563d9d21LlF5rBQHFCZU4th
krtZ+Yr8Fu9aWiTVoc5ElWYwh+grXiiRk2zogwLiSa4eVdhWldQ6Y0paR5NLT7Ag7WUa/tSor1Gn
Pzd63rvXLwE6Z5cBEYj3KNYC9zKoW9kMgmTUpKrMfkD9uXTmmHhAx3xTKBQtnWPZRf/HztCb++tG
l9EHEGJIPelIXUDHjEVY5vWYBRUBCbNgfCfQNTQ71Scd935b7heJKpVBdwMPB7D9MftTtmI1i4yh
x/1GnyjatnTMr9BdsSFAB90WblvfappEBQwO6DHA7lGfvjwQ04T2oClD9oAaLL7WTgC9zwip1c4V
NsMJjKi/caGurCAe17+M0j18dv0Y7RhFeQGj2Q719vh28lpAqtAolKOTcXbS9+p5OhCA1botj7pA
XrN9lhdiwYVzKagg/xxR7kf/aB473Vt3a2zLfbkxnOg2dSSAc9DngAepp+0VR4udfkM2sd++zG+y
m+x52bdl4fcyZ8RSuivRlFolGEfdOAOhnuqQxxhhdHAHClxcb6VbbaZD6eYnfvf6sm7DmGYWX+rn
kUwm5iLZ/RLHC15lu3K4O3uR22dssWsea1Ve0HwccfV99nV8FF4SlyY24YufACy/aTaCy3OGDFEG
vcgvsoALAHZmQVFJh1V1o72mD8FecSXBRV7FI3bvpU8KhADSx8xTdHt65PPrrXiN8ySkzkSORZqY
rVnAfNH0/jxtY9K6Rf79umviDpJxGllnQWSEWmm99lneTA4W8x1M06Yz7jTkzETB7h1jM3Wvuq/f
8NsQVhIrl7PM3HJ5bWh5NeMDkl2woSKL4omy48t25AXgO7g+XN5GYi64NptAmNbAeYQAnqkJUFuG
bJtz56ODzL5uahk6XYyLzQRUGbq4CgvngyZVlBvKRaj6yZ53NlbCo0s77BMfmRRDoLu09mZfexW9
6hS5uhvahk/jBQh/beLeNsB9XNzHbnkDjTXn+kh5S2gwUSLay5tEFelOPWRP6Xa++aHaoKz+TXA8
xwmzb3k9VucsHGCNIBPXPKnoBfADMHt6gjPiAgBT+PxmAYm1qTbZkVtCpueBCSDOT+WCLR8cR2Jn
wXrrkUNuKztIonn5Fq3TbnhQNsK97GdbvjPgeXqDebxGShBIjfw56sGrvlZPgt2cgEedt5DX3lPh
4CH2+vvIC12ej6DedTnkX4l7ZnkLvUBIV+PQNHHhRu2PeeapZ6y7ul8WmLtEL3stiUdYCIr6EALX
GyeQW4kq//pG5Q2EuUZSArozOUVFoJ8sN8xuoQ/qXbfwfzkKv0bCLJORgtdEC2FC3RRP1Vf6QKDN
9AVqRpvfuIR5E8fcEZIxlHiyYOIoLlAGbFfaqirYeRCaIKfVf8u+TVvevbhqEwwaFEKFJiQ2hIbO
+IwGYpQYI2Daq7rxRg0AXnl7fSZX1+rMCrPpzKrrBg2AH7eBnBbQ88DCfL1uYX0c6BVFCwfgGQpz
86Vp25MwhoVZ/2H0tyOoI8rx47qNVV+l/LLBXG5V26ZiOmCuCq2P97GWeo0ivyHnf8rFQHOVqH5Q
xDDlXD2rc6figQNGUjS0s/isNiUoffUWVqgF3gI9RHXqXh8XzwK778rGjOMEBXtNGF6mPoOWG6l4
1wrPCLNAapiKaqabw2ciJfk6Wxs02tykTnyIYicEZeCbesONqHlGmRWz9CoioFkdkEqAuqY/hH7u
hZ54R7yyt4t0pzjdI/nCM7tuFXgroJIAKmfvtKwCWLGK0SYJoWu3SRq74xJ5rW539ZcJ+gln76Z4
MhUydliyLniMc/RLksYpcXle3xg8K/TPz6xUph4YoYmBxJbpAHWvi4cq4ekMrUZxZ0Nhdp9WtoU0
NTAiAEieS6JdAYwtBLaQ/lmrwt9PgDNLzBYUrKlNNHDuurqR7OM4c9IAgiF6516fNd7yM5uuNCPE
NAqwO3GhveeKeuyHbnfdBG/OmMg30IUMqw8TNXL+ATlOVnqs1PZYx+T/zRJL+hpEidzMBHMmZfKu
j/L7USn6G6J36j5Tk+frw1opuCH8/bVCbG4lLMo0byvshWlvbroH63uSg6euvQ92yAZEjtT66NFw
88rlBd7rV/2ZZeaG0jMdWiwCxklFRmIUv6Go61t4K4FyHO9wn5d/5BwtiiY/P1pjTIIwLDFSrd0L
Inqf0heVR9ixAiOQoJgL6lywm68QNwxxYsaEnl9a0m/aewkIVMQwMUJro9jUZCv3v9EHuATv4akN
OQKUuqEXD85N5hEjC6owE4LHEpS1DqqTvPYHypOlbCeQN1gv443pUuhN8wASqbp3RKgSqQ+pr7zF
/Pw9nUc23D3/FmZd1TaZ1AyVYzxIk3fxExMDRUU7f0q2kInc8SoUa2f/3ByzrGHfNLWlwFyeltuo
aqFTPnN6e1dqgVQnAyzC4C4BhQkL80kCozGC+PPRMnn9e7tJN3glOdWt4sF5Hnm32bo9yiZvKugB
QH/U5VZNgkJSBRWom0AY7tMhEHfDNCJDl+a1nYnRD0sLN8Ik3HRDcDu31X1Tz9tSqNFmbhJOx85n
K+5iOc++hVnOINVrAbjrwbUe49iZuoMEiVvgPxWk0+nGBu0bGNhSBMwSCrGJJ38vH+uTFTrCXsnA
ReWQ1ge2TXtuT+KW60RWV//s65jVJwQyU3MGuKBmTwAotHYdUhJI8MH1t6k7bYcb3n5bTdyBJuef
xaGfdHZFg1B8EntqkpYxkNSC0pdqA5S756MD1y4d7AH0uOA/ioq8NKVHadikJuR1ktE8puQdEt+O
IR2rSvKvXwMrvhFtCCBBRKst+mxZpMc0j1XdCzA0CaXl9oP63TSSW5mYhBPfrKwXDIFhBk1YYKxi
RzRbVSFMInaTbI07sQy+x3LBXSF2NFDIAuMqCMahXQ4cEJt41HLVTBOxBiDhUO3SkKa3Xelb7eY7
a2Nuk73hNj4PWrk4s6xRupZn22KUxDxRwwYKyYAcaT4FjoKdDQkVEWyjwo7bY0DX/vxcsvaYvWGY
qVBbkH7/3IbTs7qnldnSaW7CTePR16vsjh/87c9uSdYsE2qhj0SaBQVzWySHFp0kqbAhHbGrnNf1
uIgPWEtMxDXmkp4piOqRKRKdeItknK/d1m56VwKiNnPcnKwsNw3eDjhlIMkGlGshCpYOozpA1gqq
L11XyJI71gFE8oq4DYpDEqX9cK8FPl4XGfEEwRWARUZHIfrd47j8msx1Eh+GUKoKu8l73fCHOc3L
welEtI6DE3poutJBA1qX7lMRoTZEbtpM6Pa1Bup70w6hupHjkCtj7IDJlYyPdZ6Y2lOtGkmwb9PE
GF4ipTKsuz6qSmOrp1KlfBnjpE2KHUGAF/hKGKanyorL2CYZ0aLDHGrByxw0RficAGIPlExhhOqj
pPZDsg1UtUUyM5AjyxMjiF/70OYUkMLW2/nFDOQ2Bi8yFJvMzh77aAo6ewo0Y4TquACdmp9Z2XS5
AybJSnTGcNQ0J8sGVdklQwpZizwxwAZP2l6O3KQPtcYtB70nW6J0CVLUWdBuwFXabpADaWsPzx1d
ekFOWYCwNGDJDyMYNvZx2MYvjRRAu6k2azAsFiYwN3YptPNwg9+NEcBJhtCM93Jc1l+0Pi0zZ6pH
ZdhaVjNGR31Q4xxdeUm7lcVu+J7OJEVEO6addQqKPFc9NRgLxYvjoRh8K+6KPQlGDRGvIsRfq7SQ
UC2IIK5nG6mmHdTRbG6rQIm/TWU435RpqT7HSh3tIo2Eu8yYK9EPZ2HeT7FUe4ogFy8zNEFiW88L
cHcR1eofC6lLhi3q8XPpQkTR0neAnFb5HZyGOm762Sq0O2WGWCVotvBTIBVSG9nRrMN83hTNPA5g
+O2n/jkvwl4iTqbncfNDzKrIfB+0Lnufu75IRjvUu2w4Gmqa1LGDWZW0k6bFkISzm1TU8rsGG1OC
0pDWZFuoNoK9wUrxerLnqZiNUx+BnWYLElsKX+unpMlcMwvmDrR67WQaW+yMSKptUci7wpHmJitv
dOjSQNN8sirzVZkEUXowMqv5SLtEfVJHzXzTILjUHUopkcCNKo+nfhhzA3iqskdLRx1qyQbJ2azY
Fli5zrCHrk/Iz2QuauVeUv8Pad+1JDlyZPsrtHlecBEIyLUdPkCmqCzd8gVWXV0DrTW+/p7IHrIz
A7iFnlma0YzDni6vCITwcD+iKhCnxiPyA+CySRa4kBTMAH8WclmHnEARSN2T3OdapsNfJYfapy3B
okP4OHQ0DryoDJKxMA0yYX3UZDZSeyZKXJ6mJp9nsx+1oIUISalEd1KYRrEFkcW+ha7KrPY3tVHh
NQIOJoFDkTF/abs5U1CymdrZbesccrOtIFANTjK6EEORdg5zGGSBplCasapUkw1PK+jdpU3g+06U
dEpu9kKjNB/1FuLVDq20OnxCaztXdxG44/FpRJ14r45Ubz5rmdxCHEzVMSJXh8OnaE7tpE4fjKRL
g6cEHfrgAxHQFjeh2yqULumHftgFvaH4gaWJo/+t1yudzqZgdJp4FwSBoO3rJOjaz0omlSAcZgAr
JJbSdRKJnboK+rCyxgmHLrS7S8EgjTlNkE7RTE0rfbAwjVQxSgqwZdgOw03Q9aoUVIeKSpWUdXaX
p2kAhFJUNXYzZmUpe8SHpERg/Zc8K0aENFIFaCGqYJYR6ih9FkIcF6ZQxfOJCEL94f2MZgEjYtcH
6HfaWbEXkC3u+sCrAEyHbMRDx4selV3mEa94/qUiMsuA+ZuYMuIQY8VK8HG4vvn7OAinphzAIzwF
t1Ah9yAfdxROIlSrf+F5xQNAztciWI4YmkrBuOMy3hKf2ZfUPLJ7t79hKusBshp5t02JXb3pLwJx
eW7XCnJNNRaINqW6C9M4/KZJ2LsmCkhxcRM2uPWc97/aAhyH0aHgju/GmsfsH67nEvqDmRbLuH3S
di5tLKIvZVm/QmNmF2mTi8VlV9H8XFEgA/ThlartrsyCY1zMjhgj+Wl0lPDV3oNBujXEhav0/QHw
NUcW6LHrq32VR/u+lLaoJyvfBL81ZGWBlAYNk0c2wcRjSGAKEWKtYX+Y0SHwBpc6idtsSFsu6gvn
rw+6CbA/oNYshAxqpQmUDtcD4JDyob5vwPdMrP7AHl+iLe/+Rn+ZRWQylGDHg4q38EMPoApQA87E
0rDJ0WE52O6KGwNwPBHRNlN3vnjAorGRwYGc2W3ygn6V6iPDTJH0SZ58kJzOQ1vSGe4ZUQAYnG/V
1nyufDnEU4DZ1wwc7fx6myRtVAQ5ZadEdcukfYgHqOFpG1jKCbRpUC5i/8FMwg4M/CuNOyUK+MxS
JYAtCTiVDz0sEf6YAPg5DB7ZZR+CU3ZDJ3OSzPyWfEx36lE8+psk9zOikTuprn4HLnkPR1UqKoLf
IRKR2VVxdReHvp1U9LmKKZwF+91UY5cZ7Z0cIR0rkvImSlogGFQtdXwywNW6TBTIO+qPZVmGtuDT
XdNEN3NXfOlG5Zvs189JLp+QtXuKrx/xPA8Aju7uQ0pdKJc8p5HytQsj2YFU3fd5imRT7tqDEdH7
PG3upVDeCVG1S6d8XyX0vm8U6/3zhROnO3+Fq53KzUAcpC1ojHGIV5MOXIH2DXifYwTjltZM9in6
BvZkAzrx1YjN+G2rEbz2pLmKzp1uUwm/bCHFOTG67Q1rN8Ir1xruNa+wxaOy8aRZOysuo6ls7V+8
SEsaq3FsINrZuCnYwaHJZq7k8Ly4E5km5mbtb/mGAgsOWl0oIaBrtmhtJsqctXT0sXuBDhQlWJ0E
KkDK1UYRYeVmgowwPAhAMMQjY1FEKKWqbDKEoSITP//WC72VTiCKNhtmaItaD+h2TIJCxH8Z4pI/
HjpDT+A1jiTix3LBAXF8na3svvU2K1nLk8+AVRmqFqAsKQjJr43OMFKC/AznA1yvz8U1aMrJZm7K
LsCxR+lxYyss0xYExI44i/HgxcsdSFM1S/2YzYLV2nhEPjMyGH1UvGHfn7ZhhyvHHyNJMrM0PHvA
sGa/zcVibCOtHaiSBlj6xW0NQQhqd15xCl+Z2yrDACsvoBSBtlB+kJDMbF4syzXDbk24XzFyN9hM
XEk1qOUuIBMcoegdFIAs1WpOoZtBqR9I4NvQTIH7+BsVDMRkAi64W87WHNdjrtqgNsa2CnC5jDcV
rIbQWjlILsBZu2G31d5YOVyuo3H5WiOPpap0iPbvUihB1f91clVYLCj7v7F4oABjQKQFgNmFWwR6
H0KmILOyfmQ82if/XgExLH5svfht8yRjS/H63jJQNYSWK0LiruYb8gkd8z5ElcNS7ogrWf5HpqlR
efIe2HUYnpiqC9mC1gy2pVr4eiUOABh9GTqk8iBVtKD2yeNM2niUfWuAtFtv64fESZ/0PWOFdt8T
exOOtvYVFbQYcLRBU3aZJgRyKsxDGuHy/6of2Int3zOIfg+1iW38KztT+HmFFT1U30ELh8wOO88v
NmWfwCYevrXsK7Z7esSljebbdpgF0JnNItiR0HKAeQlSSf5sC6G+2QKSDD1YbP67/j52BUuGs0/t
NKBmw2022ISfLjqbLChaJ0ADADMOew5ucFBfkIesVgxrOmDRHGZbtbpTbOO8MxWvfZn2jAu6uQvZ
OcJPKbSkcAVCv0NZGJ6TojUQN/QtZqFcA0qYWMIp3NWn1Ns8X1iy8l4sbsfndKiSnMWq/tBh4GpH
x32vA73ECFLqZxJapXmT7vIHgG4/bez/Zd7MJvfnMLnJTaImxVsQodM942qnT5HHGrfJ3Sb1cOWa
UuDpxy77s/0Ut3ZKPIOhS2LAmekzQ2j/uKYYzRHX1PY1sfr5fkbjZaBGI0jFGj1WLJp6r1qpnZyM
k+BBkmkbfL5y41+O7Jx8XOy+tNFHA6RicPitfD/bGUpEZrkb/2D0m8TujtqWVNBqQGhHgkyBXQ8a
zvV2l2voqAYBAkIh4cH3Qks5+nvGNkB/jlUQNi/dldlkrA284wz0YaAXdh1QoimqdGKKdzHCla5/
33zOoTjFRJiF5/dX5MpRhncj9hyGx7Jebpn0tM1SlNwClEXgmIAGLVsi2x25ZVLNJNmhjEyRd+J/
8hmhRDqxGmUYhTHEYPiFPRlbEyIMeH63YCQG9pboyrKxdI4IjAYagbiJ+OJCZLRVl07EsFhiCOKl
i+ebB1ULZBKMO19sPYkXSTwXj3siaQY0CbNMxGG975zymdjGMXWZh0ztgLhhUdhnb2IiNwfJfb54
wqE5xhhkvO9tEdIdjFqq34yQ7M4P3ZHu318ty2v2epD82whP3xzMbgySkQyrW6xN5BLQbb898y82
pnR1Rg3IgTGZeOZUwG0D6FeB44k1M4S1GRLwhCWzEbfy+cXuxpDA8sOdA+AJU827jpLJudzLTY8o
RmGmFA5lz3PiThH0T/vKgrjmkUSoFaXyriwBgU41UIg3dfsW+RL3S3CLZ6zCcQy6wbAYXRfq8w+V
hYq8/32+7exwVz0l8iYAZPlIQ0x0rbE9kBqypPR64MWYCJ0adgayGNRT0ABxcHwj7aVv5bY01+LO
RTCo/BMmkwXBb97GQB8aondjxs5QmJSgdNDiAD0xn6VblhQqlnQMvrMkeMrM9PPGql2cp3C4oACm
osZMVcjrcC96khewpi1m7Udy8RS6LJUhTv/hF85u/ktCKpWZtsPbDIAmtNK5Gx4KLWNVKqmGpy/E
SXoTl6HLsqcK1KhmT0amQmZtjG8lJmZVRyqK/j0yYC6mrHUijdREs41d9DJ9ZBowzF/PvxO+zg5U
x/56fo9RXkVkz8aLOzjPxzKR2lCzy1dQRHtYBHxi+RNtgOgAvQVyuLUFW+0tDDjbi5eZ2zks3jQ4
C6ByufAtQaOZqkGNsH6vWZM+HY1C81q1tCDAdueTLbjx4tZCPJgSALQCE6mVAnWWx0QDmQYGDC5T
mkGR/JtW4GOyh7dkEuBXYCu+cSAtnvx8UO4sUGdKZsiUqFALjF6I2z8romn41ozGkIeet1VCRg4O
b03p5B/il3D3t5ozuDNRc2DF61XCalunWt4Iuoo3eLtPkYIkVlAAjqZD93LaiZsOP+ywufqyXDyu
zjEWsZQb6O0CiccustTGiAPZjNDDhNCODC6p8QASPwYvPBNUQ7acRpefGr8ALgKwvdGNUBdvZeBp
aIU6jHret4b/QcUbsj82rnKAd7PUOj14FJuJHn/DsVm+DMpto7QQaN/jFQ0G0wj3HR04BVdoTKFw
KhuEHgflDtGpBYg5ue8fGQv+3TmyiuMfMDkDZwaXYiKhlUs/Pn/fci//UUfm5BSPshPb0KZ8ZdKU
gZXdwM0m+6J+ip62NvJmfHakXRwgSgL8wAihQoZS6V9KOQTY46XvzV7fwQvCYXmo/jmZjiX9IqC3
nYUvUED9FYFX/m5gEwG0E7OhVFnCzV3/kNJTtUoLNCTA1K1Aqa1BD7eI5R+nnZrb70/74vzignFb
O1FALmgUBFOMh0rwsumU0dGeqatK5Vaqxuc1bGBIayiEydE4Af38eoZpkcdBoWFH/aBlYw8j/9UA
qGUqWYa9WRflK4UsHlo0KspacHNRF+mEaAhSRTC29rV2dU90JhnOGhbbvIAY3AJBG1jSDrCJretv
7ei4CGxwt3taQjgSnuuaXUx36SQ52Xirw2ZWJoKl15DawFnZRsbu/S+54D/+GC7cGVC6R4WNf17o
nY8evxJpdjQpDil0k6qT2fmipTSz7XcQX/Mb049uJDDK+tI1/NduuJ0IePFd4pA2tALhLgbcs6WK
mcuRKU6g8/Zv7/+Wi3yd/y25BZcbZVeMYqwBVJyDujecmCA0Y4aRl3ZbOYL9NP4Qx5r7z5xwGWVk
5H4H6woNlwbaJp7xKH48N09kCMK1B58ASg0tYfIhckvIp/VbadDair8Izz9O/M73KyD7NFt8kA49
/DwFS/0efkQrBQRYY1Njd4Ee5yaXr40LKHF2iYR4ZxYc3nyGW3n0GDwoDqREvyan6Yv0xPZb7eVe
sctPmStGbvVtu02w9Z15Qn5ZjFVBKb5zuhfxdICJu2z7T8Sq8TCrt4HWq1uOYebR3gEYlbehGNMm
7WmCkVNf/lioAIxpR6mKXEMNb3KqWoGh73Q5dSF8/KD1mQfLArNLgIgJbqURcLR+evKBpye54hb9
Fux87VLVL3457mohDR2ivEGSaEjfyxmQwdxTp62a0CLlZqfdRRAu5S4wOhzkCJIg2/6I1f4wqQAV
hCL6oeEOab728gtalsuocP5A6su64ituWT3Uscd29FXolsEtJfQ9WKZ4I7IUSOaFD0zaabsds5xO
5pBE4AUHDP/S2arKc11KWI7SyLElDzDSjtEwCJ7fP6nWogCyCVsDlNXZ6K5vqw5cmsSv2chUzell
+L+koOPT1Pk/heHvCpizkDrHiW6jQWGSITsWhWj1kbpxOyzqMgCd4xf9z3AM7vJNK9pX04g4rQvf
YDeHRCW9ZVksQzVjn2zM3kr2ino9TIwZoxQIJ/6yR9dXEVuWzrHnteTM+xQOpKjYz8hk1J3+Kfe2
Mrhz1fP6sGch0XuF24LM+rzXX8woEiEbBY2FnD/j7gsaU1JNaG5b+L8c0OEhqybWqHwxibutO///
M+Cf0bn3gh7Ifp8VGDB7ZstWhhMP+c1Nc1OjSArGkLNJLlkmitfj5TJm3+/CVmFTnAEHv2cFzOFL
Bwet5Lu0zc/g+wRs/VxOLjsILtLjqROaEBQGFfd2dQuBwqOKTznst03fF1WgcyTAojSohoMAxR/l
wlDGfd9h4zVOeD944y6xkjMyblvZZJn9YlAXobhBZZNeJ/AMUW2FsXJINUemriWHrFQfNMCq1Sb6
+v5uX6gX8IPjTmm/8o0U3VH2io3vfwD98Y59ADkPPWz28cIjDmwXjofky/uhzzjJxfZgxt76mfvE
1/C1Ms5DacBgk9SEx7aRm9KB3DA19uQ07oavEFCwtJN/A2k4VL9ivC9L76Xbi67xIHixAz7E1pW1
uoDRB4aONVBwyNKv11QJ7LUxN0CTyl7y2HmsrS5jVdW3f0NDjE08/MyB2kLVbWnVAY/XVgTPQmWy
tWgsEEiWRafxwF6VTAX/L+P7zvEIEIRoYwACx3dkYSOWKmGHw+iHLAb0DxjOHeWDEZourdW+oRW9
WQxfvniY4dPPoNzrvZIhDEzYiTB+Vj4zv+nIGb+hOOSqpnIQb8BzDkEY/BtFA3jPERnQEwP2VqrE
vVjrBkj/MJRZqQTiqmjPCrUHwn1wwP8DXTxf3qH8Fh62sAtsd3ILGgBDFXV4VcIXlbnzXktGYQQW
WbW1jD4IenADJPjWfl1ZonC7A/ECqbUMmzNuv0JVMMk6tWbLhrj6R8YRY/0oBS+GzWlc+XpXsbiv
R2ZaovmOWKKnPwSAQ+yxJ9y4Naf75EbzBK88lFbgbkrlr2Q6V3G5z1fNSRuoPuIyCEiVOuIb8OqZ
B46gK9nlaI5vyoiS7eaNuXwdYVIv5pZ7CsZKVWRZ0bC4xGU3ZndiXXYKeaDgNdiOt/ItFQjzG6gE
AN6r8sCsrjBqrRxDFcgh5tYDGYpTcu4vtKdNEBi77bm1CeirCnwU2gwoeXDrRgkqiL2WiKWfRjtE
Tqzv4faElSMff6HEv7JyYMjMgOR4AkCYkcsEhkKOhpIEKkpGkxMF0JHV7zXYOv2p7Bl7o8dWTvTp
/StlZeFcheWuT03NpzJKMchxhkNO0d/mvX4nt4P1fpi13PUqDjeZco5BA5TNUivVm+3EmWLVFs4V
ycLtMvoL8rFr6dxVTG4zov01J1N2jtkDrdCYhe4MMTVZKikDiBWlxDTkbbDL6sK5+JT8ZlT6WY1i
xE0+isBjsC+ZwBtAdsuHXyj3rmwJlbn4nVvSrE7C3cCaUlX+hIWjmMjSgWMNDvlOdCkEgLc0A9e+
IkQ3gOFhRugwceRGFpWt2IJ4okABebLwVrRS7cSqAkxcPR336dfNTbhywKC5BuUX9FJZK5UbXQUX
CVEDWBEHjPHaPTJPJfmZIey7eygrbZaQV0fIdEWIAV8lkFa4EWqDpodSgoNU/yqCwyy/hbb2WNkz
nHbGt+138NoaheXIz3jcAdo0clh1BeI1TnbrfxxA0c+s8JtspreVWwiW/7h5R608A65CcilbAuUt
ODtW2H4hbMA7w6z83MqEyfSN524ezRS16h59oGHLT2blrAGmlrWHAd4DYIkLnIViAyJnjscOWg8l
3Hfm/qAEkfn+UbNykOJqQGkaDsFExHP5ej+AvBVqXYEoMfDuYMBZTTm6dfiMg24j0toz5yoUd8AU
WV0L+pSxMxsCWZD70yzVLG8L9xcWysqhchWLW5iJrNeRUiFWNBmv1Gh2XTwfhak51C15lIzeVn3x
UQ/JnZTknp6OT5GWDVsDXtuNl3PLrdauySYlqc8DDnbibBIogGuOILuQIXsMD51Jpb9xcahoQIM5
Dms1xgq+/pyz0Qe1ZOCyiP4Y3dH+wfFv4ADt5o9ME3TrxFnJSK/ise9w8UjOW182pCaB6GD4XERf
e4D43l+fa7vgckBsji8ClE0LnVMoOdjpMJhplDsgdlrM//n9MGvb4DIMd7ErcYtqaoYwpdR/NGZc
uwn5lE+RI9PAfT/U6j64jMVtObmC7Y7e4RsNxSu4t1X3ZYQ0/qB5s/JkyLUdyND0i5/K5HUjMPsY
XIp29bG4DSihZCz0AgKrpxnebAyFHO1n64dm9lZxih1Pi2AqOnfgIUCWgUfsFVXfFk0bYbdDNjzP
g52SDs4wVaeh6pwwjygcKYhkGvX8eWOYK9sOCtMwZ8UjG1oX/MGZ5G2YT02iIHnq7Tj0atiZuIVn
ADKg5F43w15sU7B7ZWovY/IePI0sgHcNujUkFChoAQd2vKk28WGkovyCas5KswFv7J9jVLh9PsSd
XPgK4rH8l9qFl6Oc47vFvnJLy7CNcEtYbmUfolEpAQgJvy/IsXO3UVpEtJ0Aprfz4RaceHAWYfPT
b2wNdiByawZBACxRNOB3FpdRMkI8XOwRRK3uE3j6mUYkffU7GGLq+ZNoPMBI5fvGYlk5wDT0UADu
VqCejbbp9fkSlb4s5IKkoGqhfJYcoLsfo2DHnLeIU3sK7J4BVPqrVrQolTB5HEDe0EgA9YELSoaB
DHkeKXYj1HuSVfYojoNVC75gvT+8ldGxxAzEVGDr8AzklgnUbzSjlQPFlprXMZDMiW4NZW0lXoVg
O+PigAZLB0z8PEQILwMYETXgnW7ODkw8gYz/q6Js54m7GA83cc1U4xMaGE/WwazQ+GOqoUfQ+xuX
wdassT+/GFKqCZmQUwxJKKBLAZY6+TupwdWscXeA2MXdoFAM5NymtegnA5YUqARi4hwBqENrvP+/
rQTu7Ke0k3wpw5h6cltTmBaEuv1+hJWVgNofiOvouuANgj7V9bRpYVUrUijKGBN0cSGdqICZavcO
1BgOrbyNdmCL9/q0uIrHQwqhChBnLYQikbra0kF2GGRFrXHiSlBP2hTJWS6KMzmQkeWhNrQQNJJ8
nIwka9jo6j21Y7eAjZMFMfDvzIc39FSv7PcbM7p8eyCmArtlHIcrNRXUksQ2qRHTb+K9LGX7Gv49
ZK/Mygecx6bagR4ZUckUxs1Ecm1y0f2geBTA126Bf1fqJI6kImeTewMjazdl0vb1TeuwY3GzsbM2
uZfRuB2HWHOJZhKbXD3ZqQSAN6ZCNMCvyvVhLw1awbYFInsDXK8f1MVwBmPFiozAyO3BMq/KYUpE
auuo/vWKZsKwF6Ssr4P4LQ62kpLl/YlvaCg6imOEqTtwJ7Fegs8qhyNFUsIkgaYRZJfEMlnrId1B
lWRbBGFlP2pYpwDSse4HBOC4LR9TvYfgl0TRHezt9EsGVC+4S40tuqkIGNBWDrSCJ7uOx725KqOq
ZghVUwAgwsyN7yN0VxRnhGE107FCJQKRDcmLczsB6TXdMRjl9lddQQVd/xrcqytK9KqKCX4NBgkJ
jolhU/0gV2YkfYbjWXSoj9TrYeZd2PmhTzw6PRuQRppOv6DcvVzWeITJ0hnhB8AAn1xAA2hUjZxS
O0uB7ctt7fWHjG1vRYrDoAIhBL3ePzPYR71e1NchuZ0kJnEQVOwjQKPG0ufM7Gd/Vyqip9WbAMbl
GcFigYKHhg9rtPNrOtO1zqAYHntqUhve1vQTtecdjANkUHOS+9wRbDqY1Cm9Glw5mJvq3UbKuNJf
vP4luPxDihspKECBRI2btd2Z1WdlDz00QHtMceYqlrhTH9kWgFXt+3O90n+/js2lIySHaNVUyWxT
D87MXDCnwREyU7nNmMugHTvDJ+27BqECYZuiu764fs4+96WNuUM07Txw3ZM/sh0WWRF0vTy2slJ4
j2ytrYUEAbjxVx+cOzHRToULL/S0AYsuQfsq3fgOV64V3zGcg+ahTAXV/foWJuvOpvr++sL+OVzu
NBNK6E0HYDadt3VxC7Wr3Yx+X+gGHlM+EIB7QFX8L9txnocMryK4u2CRL9oa8ewHZVYjbO+WQByw
ZySEiZhzXA5o8DYIe/kEwhRfxOOGaYSFFqdsObdov8Gx3EmKG9K9YUvByt0ZHcnM3OFT8Uk66cA5
hlsihyvFCbzvWH4DFUK8UPiadT92+KFxIJ/r44IJz0Co8mV7CsT5Vjdz7YK6isWd1KQcxDnTBbZ9
Oii0NCY5MjnObM9QFluVqpVatQ48BxgaChMpUPjDOIVOF9JuVbYHH1KOu74TlMosiBoHuyGph08V
VWMnz4RjK4VwrAfxtoNghKWmkaoCp6TpO5Qc8o20nJw1ka8ObAlkEZgaURCsRPDyuEM0arUoZop5
tiDqxQ5IddVte13dEYhVfQf1eXjMAzq+qjMxKrcL6iKG3FndQY4MymKRmWpDeIymMPKgD6jcajLz
1/Ij7SiGpXFQaIuzCKfEh1QuphPUWRUsoDjV9oISNM8kbQXwqjJJgyWknt3nmS9/0eom+JQOlfpY
+uUYmUqV944wqiECt6P+2APq61TDHN8V05x91EKDWjEt9YfJmLSntpgKvNunpH4bIFIHCBItk9vU
z6o9HSuosKiEvDYdpYdBD0DdCNEAhlI9NLt2JIPDkjWpxXAf+aHxmKW6X0CmUMu8pp8aiJ1J+nQf
q1P/LEQtcdU2nG9orSsnCI8nXhcVTQDwugTdMh2l3Q+Q/DKe/aAC2lGdFaSVyOCd3mjjm6metQ8F
7bMv8G1OHWDTe6gfijT1CjLoRzVqituim0REl8XxXiBa5bQd1b/opZi+BXHcPfqJYLh+Kg8eOp+j
E0MW0GloLezlXlFu4RccPPVkmm/nXgYWutTjxyFMjMcoiTsLnPLsgw7tvOcxiAUgtPX5OUKpYK9g
Mb7qQ8+k/PQQC3BqbvsuC2HiUoldboatDzb9WFd3vijGx5gMwJgZfhB/7sZAexZKH0pDKU1uEyDU
9nqjqTfUkMb7Fk3g1KYV1HinQk0fyaxrVhE0031ZF+F3GmlQ/BykZjcgibO7WKpORhE2Ow1ijbdi
Qmon1iYoZg6tnGdm3CbyjUoj4R6QROGpqnWSW0kjRSc5LasD0l+4BUp6uM8aMfSqKUr2TdD4O4kU
8SmI6/bJmFqAcZQIUmtmICfNfspSYjMRjltdDXynkTNik2juPw8ZbWFNG/j7EGJOez+tskNZGePD
qGG+x/AeA3XgaduFT/jMde0F2Zg9BSGkfuIiKHtLkFRxctS216oEcJQq7xzIB6poOghl/jqIYQ4X
uqoSYQ6eD3J4EIsxCO/0OBhmd/JRvTFjo9iCAS2ubux5sJkUTYGAExYwlylLkQKpsAy10SqFgIkG
KFT9rT52LhQhYMCHtPgXOiKLtyQXkztsA8HIpqZCTJYW+weyU/etE+6kbR+FRS2Ui8TVAcZ8nFp4
XvyIlH4vvur70dLN5DuoQ6ctkv3iEQetLREZNpzvgIVemAqCPyWXUjiCAxARt02Io3WBqac6ILKR
pZWpt5HyLd5xLB54hSDtMPEtvsgRQHEqifIe+PrSmmt7tompfGNKX69xCqmLGB63AQxftm6vlRUD
vRLUCmVq4PF4vtwuSlLYWB1RfAyzmSSLxJ8zf8tGfpFfsYFdRODSSVDGhS6RESFOPuigJqjQUPRl
eCNuuWMtU4xzJJS/mDKbDmbxdZ2oAzIXGo8TA8qD94QWfGGVeJOpbnH316cNrFMApVDaxe23AEzF
sxaMbd3rtjgHn0kJk+l4ethYEcvlDkQPyl0S4FKQeuFfQbDZzWe10hnjonlRduOucycXZHOwPrdf
t8vljuSMiQFBMQBeIbw0ZD5Jk1xBpQj6ZWH0oSPht1pt6G2vjuPNPKuD06t+uFEOXeZpwCwh8Qav
FXVy7DXumYMi9SxKQ6nbSmoxeWiW7ct3nd3sJfMXXhns+19nRGCaSwra3ho6OIv1AVJ0VfgiPloz
fM3M3AAWNpscAe6ZXQ0N2u+tRG8yvXe23rPLPYa4QE0APIGyF+Da1+tSkNKQyLGOxaJSS40f4ZWw
NZPL04OFYE0pYECNBWmjTiQS9J2i2/7XvDcxIvHDuEPv/WOBwxjGYvfkJH7aqq6trRlUgQAcZCqP
4Nddj0uroiBTi1G3O6J6lVx5kLEz9baycLq5elE672+I1TFib1OVyfMs5CyabCQZZLR0u1IKOESl
FHIyWQ9RtXr03fdDLXN6rEx4VjBisATKEw+IrPp0jBlBGKAzCkAd3fl7yMJ66S3DuObWJn53eUiy
eKgvMWWQZYm7pmnaqMLA9jrg9iiqQLpGMJODitUIKbDJBjQrcYOnLeQg+0SLLfEzLl/qJrB7zuqU
Hc4oxf5bIkTabQp2rJ1lF+PjHyPToE/NpGJ84V73DHfcKdBjZ4hhRnjehNasRdOAOYGeC3YFejvX
C5P0Yj73ofqDpy9bgwfljL3mFHt9l79tqs6zn8bPoYZnH95BUFJbVLQNeYJFkSLgCnXO+DbodJwN
a12mzwmdoQ3ljLXTBBsctTE0oVHE5wZXiEWtCL0GCpR4m9OXvtnUUFpmdLhI8TZBSQZ5AdDk19MX
5LQoIR2jM2Lhfef5e2bskd2nm3I/azv6IhBlv8hF8qGihUiTPsH5n7dHaaDPklhMZlL0z+9v59U4
LC1AwRSCrbwQDmrxvtQrgW4H5R9jDtUGYGbGfmvZrUbBlOEUByUX1IPr0cRaTmpSG6AM0tBsh9u0
BJYr29DVXTtz8VH+HYTfsGIwodWa+5qt5eonIYNIdWO8TpPkNg0YD+Hu/YlbW2uX0biMSk5U2sQD
ohUV6n+9jLcMsd8PsTIgyElS3MvQkkSLj6tLSVEjqnlY63ZSiDlUkHCpeFrZzWbTTP7DEDSDZ6h9
YL0fdWVgwBogn4EqH/YtDyrOIAcvJilOiIR0uC7RVFbu3o+wltxAbwB3PlgxQNnx3kpNSVqx13CF
5K/jK/JR0O8Tq0wB0gSUYjOPX53Gi2hswBdbKQtLvYzw/keNprEHktzGauPMkXgb9oXdxFvLcCFK
jXwNNxZOWBnMNHWh+TJDmz5o5cjAq292ZS+9V53OARbnOLuzndsx7GL1L5HXgL2YfU+d6r592C69
rew4/BZQBpSw3VBJ5XYcJGE0dahrEN7Dzg3D2DGExCXKp/e/5KJyiqGCeoKeKDsVFwduN6D2B4Qf
7D31ypzgig3leTDidrBbNEX9kygVG4tzdVhMvAf4TMBqecJfh1ItlPoF3Q7j6SYR/A++hLduMG4k
OWt7AOJABBkHsDcLqPs8yUpZ+JVhp3R6kDrj+zhH8kZiuhYDTCEk3czgZoEToV1PVX8kup36klnB
7lBXN3glawv/MgLLBS4WfljHE2mhm2NngTSbmTA+5rXqklr1SIXK0oT6/saYlt0ZLAdQEphkNd5n
i7UfNmNZoBCBa+tpdqMj2U1gKUIVoPz22jqi3Z+S11+SH1obKgSEGVkXD0OoLV0PtclUfermGSbl
aHgxuc/8WfpAXfjAoP2K0BJYydAmOGxmb3x2ilajBCER+CcwoadFog/33AIlAuge9S6qXC4BbwAC
KjsmfzZDLBYCT9A9JxsVbH4XcEH55GCoe5nGAoJ2gJmiaGqHWmxP4sbm5hPgH1EYjglQZbTtuTnV
6TjHZRGwBNj3Oq/f1Q4abLutp9L5Xr5MEhGHkXfR/UD7A8R67nwmfqOJ1SBCv+DAIAg+QDmM/SAd
/6xM/Pfr+D/BW3H/42c2//pf/PNrAdm5KAhb7h//dYpe66Ip/mj/l/21//xr13/pX3flW/7U1m9v
7eml5P/Nq7+In/9nfPulfbn6Bydvo3Z66N7q6fGt6dL2HAS/Kfs3f/UP//F2/inPU/n2+2+vRZe3
7KdBRT//7c8/2n///Tck1xcHN/v5f/7h7UuGv/cheMm/vyz+wttL0/7+G1X+CTAGoENMcpE5DGMd
DG/sTyTjn6iUQkAMZQ+IA4lMMzUv6jb8/Tf5n8ixRSQJKKSiAoiM+7d/NEXH/kgg/0Tth0LyjLV8
GJie/PbvkV99o5/f7B95l90XUd42v/+GPhv27s/1gZMR8l6QYZagGcTkgw2uijqkE/rNqvEYaoEC
R5mxMVJLnLpwMGuQ6U4q9lgfPVWQWrxTAgI3E9KwVg6JjvKs0gc57Ko7NeqyB2lMs8cpLcIvo6x3
98U0Ss+QLAFpapBQTkSB3K6FDNV+oka4n9NOeoQ1WOgISWIcSFQrkGWqKOJGidZ+BNOU6GaWdt1D
B1aINSXzfEhyGJmUNC0eC4X4p0jrUPrt5CHZ9URrUrvXQnhGjWTSBDds62yfoXYamnFNkk/h1EEd
LgAUubrBu7vMCmdW4GgcPsxEThNmKw+bC3nva/1YPc990YPtGcKNRiJWkbbVhEZQqpfHfpID/4GQ
jOiunNQznKLq9G72DZzExVjWKP8PaKQGKXUDo+pBYRd65ZHGpL3FZThBoM7Qi3sRJAzIlwhEfBHh
VwOQ9hwHTjuIsmsoSv0wdeUhxgPTS41y/jL6CdzzMiO0Szif7nQxgXBukyfOII3tl6HR4Qg0dIJG
TQKz0pf/x96XLbeOq929Sir36JAgweEWFDUPHmXLNyzb25vgTIIAQfC18gh5sSx1n5M/fVJJ1blL
pVK1e2932ZIligC+b31rwDzFAlMSDNYKlJC3qTYAKypfJV1z90jBSN0yWVzuVK1TN6hxD/PF2eGe
HaOKB24WIjFKqLhZtYVoEGQ2G4aIo54sEbcSgAzP/ADHtyhjnHEsJnDMz934e2qZRq2pp7DjXR5L
XIsy1tuJLG3OTaZqd02Wcv5qVV/uKib6ZKQGmndMN3Fv5EGTpUgQonB08ftyUzt+3ydDNPbxYbyH
nGwq8H+yG2h/1bfb9ENa+ZWJkPy1uMtzQWuQATmjc3isbd3sYQto+FJXILz2enLSoUO4c75EkESK
qd4FlXLVOrRGrkca51tvmCjcolT5GM7u4F/zpkIWnjMZuFVlmNJfLW2rS96MHYezN26qsGkXEIEa
rzpK0OhqdI+ycrmcAd4nYqIM9gyRj3Axg/pEriQWNJSRZMYTNL5djoYMxbsdg/ZVRTU4Yb4ol43n
zf68mgZXZdyOjbNd+kWcy0rZG8LHlq1LoipIZuObG2gqnebR3ID6ZLpA/erjrGMJqL9BtkIaU39z
wOHuuBqX4gMC2LrhSxfm7qppgzhCCFbbnefBdTeFkrFNxjioknJwuqtvO2dl2qk7FEVsOQ0npJgF
PXddELKtDGfLZb60MFzxin7f6jL6gi1/mLTLgEwJJAhuIkOWHHFfrDJ8NCY6S0pRvZqYxFBu12LA
ZaqW8Xc79uNjoX3YIntl9YXANvdhFnilm3omxa9oVIbyKW5FkU5jML20/USfYD/ZgOHWI+Bp6dO4
NYVWCdqdyOu5qKshu9kqj+vfeTPUjHBqgkXv8gIx9kiRECF2A+Oh+4pnaCxb2YpzUCxIVxrZNFYn
b7Hwxq2gSfJ6+A8OoyYJo5pOHJwJxSEoHNIWGV+YnGdVpROJHK53FQ+LvISt7oc1IgWGJcldZ94g
AYydZhjUNBtWt9VaMGfB5lYvY/TE5rJuN6awxd5UVfuthavweoq4ysC6NIsutsE4y33Rum2wLqQg
G9/m9S99V0rmhvipWAqjkmVs6keCj/+qO6/5cLEXIQ95Hs4R1ux2NLk5Dm2gVsi5xyK3EnkC/uSB
hBHRVqS+AqutKhU8JB1vSIkZnecsNyV0Pd4ctbwZR/fTIVgyyEV1E1K4FYCStxzUHwST8ZY8l8Eb
wp5+zbJfeKjh3xJPHeyYhjqYEyXD8qWRRXa2pLIXES/woupp/Jt5dXXQYlBrV8dwVtZ2ecJSdmmq
+lh3q8oJ6oo3c72AvOgHAoZDHUOYjsMikdCCZNdY+0tazMH0XfpCHdwwb6tVjykCDGsypIW0waQf
GgReI3ItgsUqmANHrxX+txny8qiLfGiSRtV12jUaN6OYW/3hOlXjpo6CIAf11LJZ8gWrfCiiZeBO
4QHZroSVvx18zk+l248feu6GLTxMJqzCzAkeCuxOX8vIgqSL7LIXRYAQoIbkbzhK5m1YiPBzUWIV
4UNCVFnZJrLxzbVHADcCpSmmuJkj7I+MZb1HuFfbrlVUINAWmXbnprVgKThz5/NxmJB7GCwkMonb
i6bauErZ30VQSDNi56uEfsvImNspGWVc+T3HFLh5ckRYDFz3lfkE3FE9zLMoL0M4XKOW+hyQjnrI
g9Fdx1MZXvUyVc8FC6eVnmM4TWT+2D7PlEzbYAonfGo4v6kGPWChXr6Xc5lfgRq6+9xryq+l6bs3
8CBwwWjeImS897NdGcQIB/GgvUXOzHzwRBtjzE+6IG0qXa17Hcs0Q6DbpmG15DaKRVJNtl3XUw6J
i67LROkZbX4QVhsZsC5pa9AMyhyrRem4XdE8DlK30FGqyV0iB2c3juFq8BqAsZBW2GBXiHnDPeNn
JlUqmpMes7OVDaR/8Kwzop2u3JVtWLuOx16v0JSyrabGbru8XVbLSLsTEvzEblwouZigdNKiH74R
bQdIvptqzN6bCjk6okwq3eu9UwTuO+1C8hTBLGTkc2mdD7kI9YDkwHGblSH2bhp2RYglEcCQW+cw
1lLU3wZY5i9qnqrss3YcxCuqKqp+QIyDjSF8oOeFZ8aFkyLC80KuBW0/MMZy3pFzJ7bCkuyR4X54
HEYcQijX5nVtl/qiBKLDI91nD7gp7W/R2TqTSTXPFLmTpqk/LfaHRKjG2zZN6Fx72i5bdJvB2S6F
d1yoaC/+aEDmj5H194jokOgzHqJp3vVAaLy1LB3zM6PV6LCP0tZwFwmeM9duHSSTDpvvvsI1siAS
37T12s04+3jxtsKobfSnNJiRjJnUAkyaFI4CzoelGSIlqzb2jyKEmJPbUncIMnIdGFnO5jHCE+Nw
L1DtpLP1SL6m0NHm+ADL6pCJPrz2UEX+atqMnVH3uQeG0ux1hNNRkhswiZbIo4+BL2E1VlSwgdbl
QC6eO/W/5WRhXexGdcDRTI3/GJf9/x7pP2Oc+n/qkU7/7b+2n9/d/9wk/fmIv5qk8A+QANDp/Em5
vcdEoBn+q0nCdxz4wf0ZB4ZyFOOB/2iSvD8wtoI6JgQ6hvC9+9T9H02Sj29RcMTROoFiA5LNv9Uj
YcTxtx4JBvOgWKFTQyIzjGcASfzLuCAUDrMZ0j75QB/H4c5lOTzeNfAL+Ix3POKE0b+GuCt/jhIH
/intCtYbm/Cy2PVSjomx/HDNUV82XbLxNrB9xR73Pku+B3iIqNm1eQcXcT+lam+AZAZ7R6/miI/n
K0JgebNttiFGwy6C5novbYItba6Oxcza6xUveJcsOKpPaDL6AkSYuzJ/vqejuOm8zgzPP9hKJ48a
L+FRJ1kK1G0jdgHorMWq4t1BPHrQhtqjPhSCa37VXBydM32E5x/eC/orxHX0x2BDN/2K3Q4ECqgM
JGjnzd/KPZhmX3AVSfX2ahLy7HGP339Dxv3wAmc+74gsXJj0hNx5mm70pBPNH7NkTN1LUHHGr/vH
6zXmp8P9f2wiocsY0w8/AUuNy6M8YuHv705H/NDwhr+vX15y/jWv+qNa6bR5QiXNq+sAED1skzHk
B2dDwTcCc2ZJ4pjrq1jjmoV47pB/FPwF14qXOwUi6n3KGX7HnMBJG5G/X/KGKSco1R1vjw3PzzYu
k+LVpe1TESTFBiUS17nB6ENw73H4XjbOrt+qA9zUKx918BquQAyPO7LH4gGjRYDsmruXBVe0MM/L
AOFQh3cGawbopZHxdgSfcAdmFzyEZk7Fa14fRnQLe/o8cBTkcfoW0NR9nMhhTIPbvH15IVsXuNtG
8QFe58W+3JWrCAR1RN7u5o1/oDS9+v3a/3HfatAZKqg153VwInqllr1JmmK/hgaRhBuRos2rVteI
pozH97/mzoVmY5iRnFAx/AVBzttrDcbavMPDQIsY9rXY+c/mVaIc+pgw0WSrAWMs2ObXXCKJdNgK
v0S62ErlK9dsBmcVHkcnnaa3JU9YfY4fS/iTw/79DWTqIz15z/JoNvo1CB/IV/zVLc7KQY05xdyB
5XaBu646I87uglDnpCQnYxA5Latjh6wDtm7wd5Tgawna58yDfmOO4a6F3y1LXJS08cq2KXVP3rjT
AS8Crn8jGZpK7sbcsHX/oj9B+2RHdRnxHN3O2L3WKxyeHihk4gEX9sg0HpQ94ilXX0il5Q8Pxz1e
P9gFzwNsukv0w1wJLt7RXfUvYD14XlIMyfg7+AhOzUFs4l0WrWvYpafevloT3FFwQi5Iyr7vxqXR
yt2ATh6KpEnAbswfu4UrWLqbFUHA8ztus4Hx4s19qMaE3VZ3X4Zn57tcc4X4sQn+qv5p8qADDqKE
feONxRwpFGu9frBbGvMkrw4OPhfKfVior/Kzd8leyRoZH1iyjvdq30S1GmH0/YXXlSV9m/TvDBtF
mEzv2WP5kB/mX0GUDj/kC4zcrEsQHDfCUgiD802bvw2w27UvEGMAez61IChArGvTe4cI9vylX7PD
F+HjCeukOJS/qnOwJ4hd/mxBKqt+YDNBUgfpbbf6qyFcbuntIT/FnwgQlbwtH+iTB4nNK+gVE70t
dqcS99E70Vt0xHHO4RRuNP92du5yii7Af0HPf884QVrjlCB76os+7LwnWDC4Z/EbtMuHCYwl++zt
z8Ou3HZrSJKc/CmsdiiJ/asv8YaQIj1ysa2Qv1emn3A9L2US7xz+LLbdw75MveQtRVfJz3aVskeg
3N90RUFnHH9RaCEQG7ny39vPm4etu0NaJDKUFNgFZi0+9aq9u5pzFyj1nNZbBh2kOZ4pLLDPIOZe
R4iHLsseb4EXE/jh3RFLNY0uHbza3KTHY3s+wfMwRB+Nn4k3KEjqM9ubFV4Q/rwdobLidbdFVR97
Ox901VNwq3Z+tle/GeP4sv59gy3L/VWc1dUiZPpQb3peX8NUYyNENTnx8TgczRpq5AmtM59+l3SP
oG0ouCTm7kht4IPGPyptdvjyGG+mmnsMB5PaE2BAl7pZ1Vy5G23X4FRIGLmDqMLWBLHOUTLj9nRO
/nfuSN4z2NHkD2xzIycX7wGmO4JbbIYb3JWYS7opUF3v8xUd+v452f4muxY1+CE4ROvXc7uAV5tk
EWefDC6CEqdkeHLPlUnsAxLaV3qNHNqVB2Hm/WgljyE0WB84UfHyMQKkPH9pP6sGAMdmPOJFRUi9
qc/miP4V9oeGi1M8fCA7jfya4GOjVgHacP+SpY+YMILFz+uNLS5TvvUBNuAArPGSSc9h7jdCHAJt
/LQFN1g5id/tg5j8NfH5t+rFl67Bn3+Fyf8Gr29+ujsUPf7rD/1fiaVj3PJf/olY/y9YOghvIJt+
/qf15/i3YvFP872/ikWKkhDuX1DTY5oBfYED3PyvYpGwPzAkRUkIwQeo73fP/f9RLbrA4SPoFRGJ
CZ8BPAjjun9Ui/Ef6NJRJyIMFkaG99ntv4Oowwbp79XiPU4CCQf3qCXvTv3414kLIkUbVw80CQ1i
zou6bpxzBpdPnEax35wLKAU8Tps5prxmkAkkHp205WE5q99RVGPvABZ3iNwKOcoNBpBgrU4+3IFi
4+0Ab46AQ9xGPJfMTgyAbhNfzBJQcEEpyzkhPaJrw3lQ8BRhku4kUgidpKPNArTIzuwRsGG585DG
NgPu9OYGvDmfXVqLyPJVO0AQxf28IckkfXob1VjAS0bmqDMFBN6roO5qIJ1wMqg5Wabha5pAKgbk
OwaP7uTV+4jN05h4c0UP1dhACk5E/x7Pg+a950zZKs8bL+MxcqJvXQSdG3C2NnxCHG/+ILIOeCGS
7J1NY3rISSFfyD5lAzILzO293cgiMzzYIO7UVXoIFO+4Hiai1r4H6BNul22EULlxQm681xp8STSR
KyYK9yMUUWavrhmc4wjm/YqMg3PBVSQzztQAaNrdJHjcqXyGKEna/jZTRI9x8NOavWMq7FwY6e5z
VSwXika754PXzucajCxEpjd2v+ThNTQtBW0O2NUKODBJ+sG4q8yjxc4HjNZxt1uGw9y4zSbrovgV
AGhwUyCCf7GAoMYVLqBhHIII1qYwUjjWmcOAQrKye9CklhtiVL4rqVtdgMNH66VtwXOX2O6nirlJ
WIzDW77AHygBaJF9eczoK4Bs1Ie9QnFRq4ju5pkN297SGE9RtwqXpqUrH+Xzwxzk4rcJmxEzCWG0
3KHdZldfhMAm1n00oAqYimo9g02TVKKOLswlMkNJHM/jLzsAQGk5aZf4yc6wJ05nQ+k7nWJ33RQE
NYtPxKUimDPxCZIgxSehGV1N8RAc3QW1yNxNw3HIMnPEGGg+9BAPrctFOKuayib1aTG9D5PbJZnr
6qRwG7YGeTJ7MqS9Jxr3S/hTmqo4BVMzPfql6dc6BIYsgaYexsHM36U0za+S+CD5YGKQOEzBV8ur
etDOPfJs+qI7KgeZGMhkY2nLJrXu2pl9jsyDu7yNVfgppSY3Jp35WJo439U2pCtH5MWmqll065D8
t5bEd3ZzI0XS2k5tJlrRtTPm6AakrVI2FtOXZFhuwGmdL9VG9kyHoHkrmcoeoC1yVrpDqQ0A2PtZ
mtF9WsCPXHVBVG9FT8kM4DiDBFP2wzFaiHuSMa5F1tFgK+OyS+0Q6mNE6G/PCSAMnqT3JYWoLn7P
zD6zzHnGavNT7IE9iMAMY3RvKg493kIaVQw2sVnponJf3HUBxffLfSa3CesZIaKBKVMResDiiNIv
jVtEwPV8zG/ynv0muJGQ7ZHrXVH38TqoXYixw7FPFIbbp7JdaqDKBYiked4/OLozp672p8vUL1ka
OGJ4Y9KQLaZ0HbQyfbfz6kKeVKwN8lFG34MZuZvd8i5wljKZjDuf4h5iqnXulR1aTz+DdnJmxS8a
NTqNxihelTJocWATuAooT37nbbysIP4LfyrVlVejHHvyl6xYu0iov5DJg7ShnYby3Mcy3kYYX+Hm
GSrgW8jmKnXscoyB4LFNGJxoxmo8x7FtzrWi43rUqt7PmD2CQ8i8BlujtUknTflRgCacLp1yj4TG
y/fULJCLh7OjT0OzjHEK5UeN8DaiHZeTsGi6Ve74JIGbSfc29aLHJLKEJ01VevoCWNwvtlp2LQrg
UecDh9e4AGpnsVenCyjSd3Sv9cNT683BQ9UN0E9phSEQ7PORCm6O3jDIDJ1GTUb62vl5DPvaEXa+
3IMQqRn5MjeU8T5soSDUcT9/BqpGS+FV+VNsouarN1PVcNuaMBE6K85QH7kVhih2WOd9PPy0Q8x2
EZXo9VSdi4HLpSrgMAM4XiWgi+ZdOuFAnPCLglLwWWA4B2d/F2Ua4lUBZniZoHtAlfgtWdzOgru5
b0G6qP1gbaqmhz+EM2JsVKptUBa9f1a2n7sEM/W7gySrp6dY1zFKKDo+jV5A2rQKu6VJHGD9mju6
LlDjz16AwciIACsUaUgYxje3OscBJQvBNkQEKC6bbPggOlukv8Ue1+/UoOQbrKVVCZxkLMaV1zc1
/HhNkOWJjd1iB7Fb6SUI2i4lH9pOIHLFz65A6Ps6iaE5m8ENi8tbvmD4lIZhFqJ9Ap5F3O+IlpWz
U2FXYnLShTCnQLDERAC9lDA/1hwHjtufcIO2mNgVUWbmXdbGbY39B846aSzdZUqccnEnNOXhHMpz
bdVgdvUSBvNzqVnt/ginFeEPy7S3HB042pBXRZYRYMBijgpo+BaUhAabyAynnllGxZa0jvBO3bKU
znqq8+5gHRkMqywaM3/TqrLONkzBho4P4Jx8h8Wkb0UbaazVsjxFVUdfo7gbHnIdT++qNORKHVz4
NBhslwKVzRveqwpD07Ky/XmBrduvuCKLTKaqYl9QvN/zVcqxJ08qGJDs4qhFHiQ4rQg2pXSxm9zr
IsIhxSrRTdZCPikG0HgFY1F6tbOMX2a25Cf8NxjOQqV9PmtPbEaQZve9M3W33gWIxueK0WW3MKvq
9TSD3RY6CB+owM2oNy1dhidbZM7WZqV9LrMsw8hmgJ8nD+ZcroNiprvW4jZggyjei7ocD9Ncg6cy
OjL1HRNaLnI1TJjEE+9snIE+1fWQbcaB9XDME/O+jk3+jLlSdyKiHt7dwej3ugrrx8XBTrFyx6n+
UqZkj0NrKBYrLFpgd1/PLgCaMPYBCNrS7oOmgRYwGqfQIEOr8eFK0auj05G4SzxdAEWa5MBWdWPM
Y9cPcZVIFYctzFVE+wyuSAMnzW5uVmNYYS9o3B493oJZAe4EB80NwsHpc1XL+D2OKKgIbgcJAAbF
cPc2I8bHGqf7joWjOi+j376FZR5jj4CykzdFVgKEyeb8Mx4tYkqgZ4KIbHS/8R79mmOIx15cFbTr
yM2JxzHryZ5a2P99dy0IRzjPI4zsC+KS3TjIHu5LKphqmD0ABD6UeY/p29DAvsgbc/+mwkA9V7Mf
HJkRzfCmcOGwgzduCHDWpwpDao30Po7kswXlrRLm1YS0+ml0g3lLLHPAWz4wsTAUvzEbip48res1
qmULVrikCcVBnU5VqF8c1uUgbFTRHQDBQRRiMHvNTKO3A1bR3kPA2rryrNxpGTSvjNXeaXHnCFMR
+N+FcRFSHhEoSEeMgpIGH9Y+Bz3gOfIIGlH8IA9q3BajmTRm6JgQO0s1XqpRsESppUiWyrdnlw0w
HO/BuaisIWs2hfU2i+X4NjvZ8LaUBdl34Lts24DBRTQmmGyGyOnOBYOGb3LiL9Qp9Vk0olqXNujX
LhSbCYOMkgvC/H1fkDq1yNHg+Wz2TeZt7VjAD9hvISLPr33ToIyHqwC0Pm0B59CqDI4SE/GDLy07
s6muf2imnLcFNCvEE8YFRmDh3IBsEg3yK9IkOpU4KH6igaK01Y6MDkNPq/e6s/YHXKepSaJZyFS2
GRoBBj2d3FZSO6nBSAvCs0ZFRw0r8bvL5BL81DCIm1aeKxuxwwjI+/LHGDhk1xmzd0ge/MrbDsFA
th9wIhDqv5RB1nwEXdyfPcy788SUI/nMJSqnld+F3c1d3LbEpxRPl9jLdQcWR4T9JnJUgFOQmV0T
SGeLMi/eKjsvP7bFRhosGDCtSlOYgS96CKAjL/XFqrZf+ZPApL0OLb69mH3pd93FlvA9dVHsn/28
bN4z6vRYHL5aO46F3LKB3fSlcYYqjVlPjmFM7Be6xuinc91yM1auPTZNhhJuBNxCSlCqPDJZeT8u
iiOq1fYb5rzjQ4P1nvpBWF5KGoAaFEL06zIXnQkpIUuEu+8l6PoIhUbgizXGXNGGtU14bW1jX9Fh
lb8VNodVPkbFxlcMJbsfV+w5zAimcJXrPGbz0p0b27K9lULjuBLTOHNnsPq1YcO0CXNP3aZMDusQ
LvrXGLr1AkCxjreM6OLB1fV0pfmMmSZYM2D3e77MbxK1auoXkBPQnPlrVZf1GrwqC78kp3gFPTXm
oSodJBeG2Lit8dMc7mmvHaHjZsRxeoxGiQ2sQPW0HqdlPOQgIW1qH/MNDS/YtWM7cmhQW9/ieHR3
NnfyFBHvMMAYqoILo55ReznoxOj8qC1rf4WFiS7jFJGPDMVnOtW039wl+BsPtmApq+v60IUA5rxW
2VVQSfAiZhbenBpqkhWtXUBJcJ9WP1QS80HmxnmnTWieI0gP3iMqmiuxcb9z0JBD5R8U4r2lQj6S
LFj2U+HGz0vr+oiCdNh4or1bPNfxXK0r3A8hLyA/ujVh4T2XpWRPiFWUH142yweh4HDVoQDZoq0J
boPU+PQsRf6e8EQAFDCLgI3Nsd1nvoPEkU5LrDpS3VS9mO1CAsDUwhsTCa7CpaN6TPNG6+0s6Hid
0cK9mSwPAAGA6AMnjSp0jgBUEKqDiemzaAXYsnnfK6SPsQUm7bRsK0AH3vDcDyBSzSgTbxUh4isy
XvVUFbL7Qm3UOmmLTSCN7JBhq5viOocaNMx9buxy9wmpWrLDMFcVvEJM9zUYaR/xaUCSJB9DU14V
CTG/tVF7I6HAoCnC0uRIUoPBAJ6NAk7tHYngNmy2E1ZWHp9Y74AKlIVhuwbdLXe539YjcP/CCzZe
Nk4XxNhHq6gXzskNggpNhCwBtfoNxRGNFSGDJKrdPD9QyBzwWtwMaLbo2YsYCwBAXKHJSgtnxAr9
Ew77txDB/0dZtneg7H+PDALgLL6Kv9Ns74/4ByjI/oAp+d2FDNrJ2IWq4J+goOv+Ab68A+EagDmI
zb3/wASJG/wBPJBRxwHuB29hihn2P3m2NML37hIkQIbYYRFm/u+ggpgT/w0VBE73p8c3XMvA9Uaq
wL9KjvtqBgkrxz0k5zYHDtBmrgQa3hPdpsjeIPVpzkwGE76KhQhzUawpjrFbI0nZVEYje9urZ6Df
hRc661lLEB1wgAhyqGMNpQoPp7EWo3pGRhmcJ9KwyUntPMci8IQbbbum6JAaQ0VU1t5+oSCKlOs7
jzE0exxTZPmE8UaHUBXAdWJrLPbZ1PWsDrduuPRf4AajhFU0hkbfFX4EblHT5UvKso5EiQlMX5/g
ut0AM/CyIli3BKTMb9HO7a8pUwxQXiPa8rFwCX3OHDpkILHkTvsMoqUc0hgpczNqW4YRrlvg1e+9
BkdtKp2gOSJ1pqsPuoMny6qe66HYhSWJHMGDUvnoA/Qw4ERD7zbBL8ESzL1jFYEHOvStt+siw35V
ed2AqOUV4Hv2nTXTATyS3OEUgJCLfcrrcdEjS98DQ8PbECMevOS0tcO4LoZQ/hKj8FUKib/yr7I2
IUqKvC3xtXAqmlLpD9O60J2aseXmhXYMRqJBbPvxpyW+hTVxJ7Is51mV4XJx1SCQdg+2NvwVS696
zxySQXdrHOm9aNsY9K0mHJptJqF+OuNBenodR7B9gJLYyKRlic5wPee1Eb8tzqYhXWIo51dlVJY+
DOMLBcjSm+fQcODnuf0e2lCBjYmQY8o+5wGE1udBacf/9srY+zUpDE8n9UWAh4AUleViYRx3nQ1D
6ARE1kZdlQaFZ9nlvuzGbYQWDiHtjAqXY7Tj9Cso2wugLEDocqQMxabFSKtvaPw6DYsDro+WukQ1
qWK+xFQOW1gBGci1tQUPVa58S4J8O8iwg9lXK0B+WsiQg98J/5fqeQ5JG+97wADFyi/QYm/gyxNm
P8oEs75SVwxeMhBWmrNYhOt8gBXqjOK+6Y8OIjR6z3Ve8JbIstMTqMYWVPCSAFwdq1Z+2maJQKSG
eq13f0JQ5sYN0/OIohypA+pROI2hTw7NrZsSrx5lCWwURsHIje1VKR1uSGP0Oo5bUrS8h5NSI7kM
C1gKuNNQjT+QqkXgUztYgFMBGNAr5zfrBDLaL6671F0ST0tpX0K7xKCdZ5k071mjFBTmbZdLWAaP
oH/WiZmmzIKI5YGEBwOFAnWOBxrzQeo86nCPhdWwa0lnolQNgaygYWyrbSfzGYrx1gFNrrO5yvd1
Gbnhk49eoOp56AyReJx7VejUkUJ6aE0Rt3II0INiMld1GlNcL8TzgWQX0OqD5hlztnNu/WyVgTvX
gPHtE1XypgsEk4kQpqj2LKOGrQBKSrBkpsCaeT9Xswj3rA7y9tBNANuPQ0Ayfw/UPRoPjYK850YU
U/+dvfPakRvL2uyrDOaeAr25ZQTDZqR3pRsispRJbw/928yzzIvNolTdnRmZrej6gQHmB+ayuySd
IHnMPnvvb32JB7zHV277qEjjlaJUGThmKelrrxw029pM1mD3e1siB7+MKiUpV5LeKNPOGNh4X9nY
+mhwJ/IZ9hrdCBwTTQr1bjnJjWLfT3EvLE84Tmu5sdwAvtIGmnYXeZlJ/aufiK68gsc0+BcZuoyQ
FvE+NX3ySJY8LOsca7xw0YWjRkEcUlK16nO6oHMaYKc4uVU7iEQIo3zbzMSyrahqrCy7C56HcdAx
4UkyUV1npV1kBxm5KQ9Kyza0ctQfsE5TbnHwiRS5PDhWOEFAU2zJXPiZQj9bnEupRuUEJAERBU6k
i1p0IWk17v64NDU5KZVxaiJ1qwrRqN+zPM17ryaSa1ZTKAiBU2IXWm1oMhwi6FZBMFz4/NneNZOk
eM59X1d3td6X7YMjhvaVsseI1QUhXLWwasUPLiQUHdgX0TOVtLRMgCV6CKyZNjbBXqruncB0MoXK
EmSrtxaDrmZFlYY05RBokXP57sD/S7zyXqxyQkbkDMWLZzYCUGXcAWdYOGfsO8ldkdmp1gLupi0o
v4a9vjN34WIgmb/9k1putRj/lNYAPJbc1I3tmbFnxfE7ncyvsekQhBkC5Jr63sexuWzmuqZzm53J
iOkfYi15wVZslYfzSJQTU5Cfz0lpc1ZuqbzYTzRtadQmTiiwJ798CFeJl1Jg8cj4rbjL3o1nCUfz
izt5uA8DnojEwhzbRSYDzfHbBiYgfNo1IKXzYrQvXiIKNCQcDiGXY6jzf3/3AQ1hd2Mr/hqn2M1W
Uf1q8oYDLXXnxJIfZXx/vcR3Y1HwfT+WmskkJ2X6jPMLewftMMclD+Lvi+FxKfTGfaBip3ROsTi/
qE8v8t2gs9rq3QNC4yoj7CpoE3OqC4kbNqtgc2Ymnii25pn44SWefKym8HE8sBhjnh32DmPcm+RQ
bmbbAzIPm+Lp9+N9LGf/4z0y7XXq6kjlTxadL/pMYKpOxDVcJeW6oq9v6l7M4fH3wyhffi9cjCio
m1BW5Pm/v3t1sZ2DuggBFtdIFXvPwN80Xg57cyvoLsmus1V5MM4oPU/E5L+eDQ0e0TgaODxjTp5t
TEz64ht26YpmSbxG/e/lxXDhrMRDVrnWJb1EO20xrBXIq/aduG/AkMYPGOOd+6TzXDydNu9+h3bS
YNqpoVbQix669qFh+GGfLDCYfp4pJX8bozw/NX6uEEqIFmQslU6lp+kUIPWtqPSjwFjNDgHUuum/
Y3eJN/Kmss6txM+L4uN43LLef1l5sMpInceTNvZauaCB1gsO0615RxUMCqfYKGedeT5Ppo9DnnzY
HCCmEaLuYUMjybEtLme/DH1bvvXLGZ870Ah5Dsfyswv440cETM3Ohn2tOtMXTk4ICj5hmehS4GI3
tCWZQwAze7pCwyvW1q26pZltN9EL1tDtqu77p7Mw268eWp9PjJnQAuL8ZHfV8gpIkcVdo1sFm3wF
YbChLE9f2UivWrmwL+eWK8k9O+7n2cuDvxv3ZKcVTibSKGHc8GJaldcz51xf5seZWET77fLMPvHp
Is3s1amR0s4Dogxe4cfZVHe9XyNYDVx5F20a+jBXEQ1041Z9Ocf/Vj5vfR+GOvVASZOxhR/HUOmF
c6Hv9EXauhNrM3XjW+7uUISGw3/whJ83+I/DnnzHNK3jrq0ZVni9pyzbtfLUbaplsaUQc5Mezp6U
X41nOPOuALUIWNLJxJ26sSgdInTGo1C1KK8k2uEwOXXWxQqxkvPHWVH65ziA+UnG1iKgAhJ7OlNx
PHOGMqFfSc7uIpQzeUdNk7hughfZdiuLtlZdW3MbXQ3n9vyvviknjI6d3K8t8OP0cUjBWqLjdlgN
9koa0lVu4TXTbkOtPzdTv1qP74c6OaiTKjTpQWEougrX5XXmCXhQCb2q/bLf9hfxrt+cQwH9hDCd
bEI6UgiMXNmBZrrAx8ebqL6lPbIpgoNhWV3OZ2i2iBYBfaWwy/84F+98cWpjA25jicV1hfzbKRSq
7AXpn7GZn7HDkDNdZq9AQJcS6Oxk6Sw351w/ThgYPw8vPBw0kyckEDKtkwgrSfOMVAdIzGgyqTNI
az9sXy0t2wZd9cx1B+EhBaE807tFKLVo9AHlT2a5s5TimCXdj8wWziKo2gPli79HQf38204+eJ80
Y0q6harigaJMQ219Xa4Cz6GJeul8pw9+E9+cI7h9McmAS6F1YTfU+PAnH7xGgopFGpxgNJqUhjGc
tHRXpaR/ZtudD+nTiYVHLzAOdXbvON0kslrKx5A+np+bhELuvFyZ+Uvor9BAPAy3xTbdVNK96FcZ
WpFu5ZwN6L960Pc/4CSK0NoSslrGD+BnezR8CISeZTaufv+c8yf6+Jgwk2YpqTY3kqLI/7h+TLXN
ZCPX3+Txj9h+zowzFK0vjpQP//5PePa7KDdMMt3oKv2tW9nr4aK6zXb0AeCXa9JpvSQMW1rb4Orc
Dv/5280pcG54hH6EBqchfDQiolY79c0Kj4Y8kxJ7cm1Xqv09999kJAC/f4Vf7AnzcMAr4MriKa3O
W/C7ZxzCqaglR3vTyH7ltb8bBkqZCv3ZFWkjVMNa6ukZJmLx1pzXChVKidrvAHVbUYoz3/PLF65A
UuTpiRU+ASrHLnFCjILeBvWtI1NbFWicxbRIovAylYDRd5Urw/duUnOZq+rS7+xtEYdLMUZrCcfI
qD1znfpiA+PtcAWGbKNia3oafY8lmnU8ed7yZ/0muCWmoNbFcRs+iefiWdn5br2QX6QfJMPPfJb5
GD+Z2oZqGI5DrDb3R58c823okzw1lDfy/fTWEr2AtdHkPwpSY5JT0nu6r+PDCNu7fe5IYhvZa1Fu
RwQY4d7AjOD3v+bzarY+/JiT1ZzNLXt1qL5F6ZOfWIvKoDrYnVtsXyxmBnF0rjmc+KzqjxNRk5FM
25ny1izlRbDXX5MdSVfP5PxtfwCweziHbv7qoagmGRyJFnmq07PJiuNMD6L6LYxva+Ogl2hKzzAY
v5rOcJ+oRpk8Dpfkk484ijYLhz566xf5Vn10xNJHoIZzc4w8aL6sTpMr2Z6B0fFGPZd++xw6WYw9
H/Uzc/XTUiqnEjTeRKfwwqasvhjoKjRQQAILecG77CIUq+GRUku5Phvzf/EhP4x8crDSuyWSYAjf
ZtL3zJ+iNSfaWRhjmSt0xnRy4i/2+/n51bOCJHYsCG+s1dMINWv9WApq53WSUjeXpWUSpaif5W1G
zeL3I80nysmyxMBBQXtAWKMQ13ycpENeyoL4+0cLzFkJO/pcHwLyrjIIVq6SNOHbzZln++Kmar0f
8vReQ9N8Goap80P9jowHKmq1BhuxRVQ3c5DHVXWfX1LMQueqHs6/2U+LxAG4jHxD1ulO/cz0cto8
6ZXYeVEDJOr6hpwuWO7pzPbyOVVMAAwjiIWigrVFU/zxrWqRrk6ZnhzxmVgDf9nByvPRbJaeeWew
A6ir1Ku/J1dW7AbnNvjPD/hx6JPrMFVLhagzOdKnM7N08yWNFJhjLdFbwdNlJx14q+eO+BPqI7Hn
yQNrHx/Y1iW64vzkOLusqA9U72bzHGuted3Ahzy3PE6Mcz4Pd7Iim8TSwspKjsKz0XfR3YsY93a6
R4osH1BILuYmFNqq3OkYj0v/5XyS/NOyOXnek729jqIqtUUCJaF+nKbqWuZHdOomr8ytVcGLMHo3
8pvn36/VT/vQyaCnkY0QDiDl5KiqdAjdUy05N20/ndEnA5xs741Gl6kcpMdu5a+ne3CuZrGgsKXt
Z7DvzPgLke0Ws2w4/H7uLvc5G8rg81EJv5gV86m80jc0BlT5PIW65XCR/1DURb0VOygq3hym5Hdi
3DXIJtut8aomC9t2qx967tJNuP79a/68QX38JdZJPjRMg8Y02/gYbwN8D63yRhCx3jqr7JDuk+qG
qWW7Gke5sf7PjPQ+h7AnP+Bk+7CVNiimYp7e/lq39/4j2m1PuVV29aWtg7ZZFHf+5bnL+1cbx7v3
b51sHCHNm+iakmOcSHhu5YdIfRWpOLc9fTrZTh7tZKNI7UZtLCc+Gm7vBXv5YXytDg4OY4nqtqDf
VgVek3q7Oht/frV23j/dyY7RMel+7sgWLdJRpnqCbojfT5vPofXJo53sCWM4OvKQJsephT61DFvk
Z16sAldbNvfFDVJ9PL0OvT6xDdubcX8uTDn3/U52h0ipOlNtkqMiStfoSLlWoav653b6s4vjZI+g
CyJtkyE+VrVr3Y0kCMXNbJWWLASOltmDuu1X1ba8tDfpjYOm+sw7Pjd9TgJ3VDVSgq/4cS4+jY9g
jIzcHeizq3bJTbQeV/KyLl8IypI7cS72nef/h0jp5POeREpOYdNdFCVH40pBed4GnOj6MkPc3dNy
sjyXzz/zNU9v6kDRYsx0kmMZyBsDP6CxrHfCFmfm7LlRTjYauREG0kz23FB3A+ty6DKPDsbff7N5
Qvzmvdnze31/Hy9aQXtvcoS2uABt6qL2c0elXyQFaULEJr8f7cw6P8VPZ5lkqjmL0PCnpWyPcOyU
M/HruXd2spPIcWNOqRIfo+KH0q+66GlIz021eRP83Subf8L7VybZWaRx0AMZPP4yCNFd+24+dP6T
msaXD0T10abz2sCX5GRLrlqRjX0ZH6cyPshosuTiIm/Uh99/l09JoHn1cL8g9UCTJA4FHx9J6ssZ
aRYd5RHvoihxtSLaqVH8h6lJF13sH2jm8n4/4pczQQF1To1RQxd2sl65BARDxCGqIoaG1LiwtLvf
DzBzUD9/prlLQue2/VO5/eEz2UrR2hFxgmm4bbIZpeto8izMjNEXhM66RPxPHUzyqiVNLVnh1s1F
A5QjebLKH+xTuNmci4u/fOR3P+hkdyxpOphSKz6SkVr0GsKz8kxo9GWcr70b4eSlWiNl3TZJjvXS
X9MtDSZuM7skyBdwrM5b13y5dfxrtNNN0MZpKCmk+JgJNAAIqhyzQdeOEwq8iLw4/v5zfi5ezFOU
bia6eGkD+FQWEgXCcnrSOFs0As+jWFQLf1l6UbseHs3V+br7l1/r3XgnG2NkVOlIY+ixGCBtOKbb
Eer9/pG+XNnvRjhZ2WiEJXoyo2Oqyzstv2xpdDWS8b+y49L3S8IVYw5alj+u7FGG3Rn74bGu7lPr
exS9/Fee4Z///Gm2ANagyHonPFaEhz5ueYWpujiKn3mIr9/Uv0Y52Z7yLI9lukyOAvVGqd5KMkbL
9bkJ9uV0/tebMk4/uIRYdeJRwu30XD1WuGBeJDTPWNTHOm9ATdC5vqu6cITO5M6+ipp0zN0dS55r
VqeNJo3mm1qbRVSgDNMTprXSYG+6CJ9R/mu1uvq7X2zOvwNFAxFNnuU0eQUluTZHs/0eWTLH70M1
4Plnn+md+ZyJxC0K2zY6SYjcDRJKH2ddgH3nlKndd4H/whyFjt7slBwt4sfOU1dE3etg9Zdn7v9X
P/xPjsd33/gTF8UT/RH0aPQeoPfzr/ySP2jqNywBQIXTG4mRJpTZf8gfNPkbfd5MBcvWqcfAS/kn
EkVSjW9wcXEQopwKSZzY4J38wfo2GwVjPaEr7McGvJR/QFuufwVKv9jvX2PGKet/PKkxWuN4pq2B
H0OgA9Pv42zRgk5Ty8EHuJZbrVvBMYk3E4luy1ULLd9KtHW4FfwJt+oygEQ2nG5zoeTUeVtJ8V/8
pnLeZCPu1pgmx+gtcwfMZz8l2x5NPX9czb3GQDhqdHTptlPzAoZ6XJhlCIaytdULgc+hi5qsWZgI
YRd05gfXYyfuqEGoi1EOC3NbtVbhPCqFXCb3cab6P+pIGdB7601a3NHFH6kX9EWHByOdsG2RjAAh
JwLfyyC3qF5FdXMt15ONp2wQGznIoDKD0SoFmZwdVPqSox+FZhfFbgbr5wtNciR8tnSUlyCiO8ev
l2PTK4ciVKqLxvRBt8mJFml/UFuPg3WUqMCXSu4iuQfk0g6XoW70hym2Ws2tS633l5oxFdJmNtVt
L9VoEmT+RJ9fow/tAayY8cpv7eCiFsRKErANF09Y+i86MoW9LImNNRbtLp+mVTGk5ZI+xmupqJ2t
XoU11ueWGsMUy+6GQTZu+soCm6pJ28lsjg0QUs/qpmkdRGm4cqSmXEX8zxutcACTQWuOXSiy3Mfj
jIvBshl1GBTVGNbKk02ZMHvQ7UaOBXoMXumlRJdtlSx+rpW/tW38dzMdmBfjv1dDbUV6/B+7Y91F
4v2WMP+lXzuCpBjON0zpZnsJR6MPRONA7X8aDyB7kr8B2YSqrtLJPCeO/7UnyN9wqtJNQCD0WDn0
kL3bE/hvRPKz/4dDB5YOaftvcTWVT1k25KVsWvxbdF/OKceTIySBkCQFiTNdtbuh2+cawJtqk+qe
pNxJEr37j73+7JcvXfldDq907ZAUP7rsSpNuenEd1PsiW7fMLktcdf5GoychERe5c9T7ByWDtks5
U3L7iAZg6d4HTNEna6Nel+0mT69AIkz9dQ93UTyE+UMS3djtVSzu0u61Sm9xKE+dZRFdhvqhb73U
unHynW2t03wT1neB8yhDVsvWur8Z84f5D+SbIlprI+txU0J/VJZDc+00q9p5cmAC9XfOoZEug+45
BZ4wK4gaYC3wZ2yddooqXgbgBRT/0lJvyvIa/jNNitVj3V6AsVeyXd94ybjX7Y3oFgDZi3A9pNsu
WaPL7+u7rNjkw6qo7/R0rc/vZGvZh1paB9Wdpl/L1n2fbf/+avrPJIj/9k/9vwgmMzmy/v2C+37M
TtWH81/46/iFNys781Q2HIW2JIND9tdaU9XZ/oOCuwK+gn7+ORvyl8mHZH9TEV5ThOZUxt3Jmgm6
/1AfKvY3EvCqgnXIXIPEYfPvHL+6zap9f1E2bc2g4Y1jnns/TRmnCfWmHKFh6RAd6xSY2CbUtChd
YfIxaTAKQxtmBlpwSSbl3xW6vGiVBk780s4V1d/RmR1AJsLLfFDQhlhqUMEuD7LwsslM6sB5nfj2
Q+TACZktOKYoe4uczCgvdE04xabO4nHcdH3sl+u6iEBaZFaVin1Tqnhil51mhWgNw0BshF0AHrVn
vR6GSqY+Q8N7TZdQopeOXO/zTg7jlezzoyO3zgsnuxNpLpwXLBcK/nGzzsjX0w6VH/oGmoGbQ/J/
ggGigsVtZYk+YKEX3apu/QxkdFfb/U2PcXW9qNt+tK8sJR1g7NpIhNxSBtah7jK0hqN2o5Sdacuu
b0aMsSyk3NaydZPLPRcGzvYkAZKtxd1NNzndYmzhiG0rmG/FwW96Uc9UomTm/gRgaYK6h3EzGPyg
J6NER72srQGamtMoy2ko27Uk5VWDJruLi4syBfSNlzhML/q61AJSWalqs0yyT2kTieg+PJRl72R/
NqHIU88sJ8N6DIGgpavQjkz7YFAQ0/e5M5i4UtDin65giMPc4raFv4JbDDFioDSbJmwu8kJfa+Vo
Twtkgi3FnzFNtY1VKBGEVoX24sVg1ordw25oe3AaoSX/MQKHEcsiUDJrK8ZYDm5MHOFAlShdAR84
RJGECL2QQrBnfg9qHqvtydOtumre+gCBtSf5dWssFT/OpsugbfrHXosg201KCxFIV3wz+9OP5nio
yGTYcqlqx8o15d0caVjYm8nGQQ6lLSxCDP1+RBleek09K6aGvkd5qJR63lzGvtMKoFkyQK4Mo/tX
y0ae5sYQD5B2JWlpueBfrHKLHDQZPJT1zbC127gALMzL08XCMYGmLFG/lsXBLIXV7JLQSNVFHAwO
dgVGrw6xF6elvS9gEC0zou7bou1DBWkmvUAeFhQpGEsz9ylDyPnQbhUDOwqvGWLoMyGBfckRlXVg
oacOoFzMupQaDCz80fG9rsq0YVVaYjQecgsfk2soQlbmjU46jFuBiytz1e/TaZl26aRex3KXDDul
7XLEWSZB21GEiimBT1cNbR319WDdS2oT3yZkubWtUzcmJOI6s52FMM3KWhLsjSCJYqJ68NBBVdbQ
Q9SeJJqVQje87KYIUtoBvWctLxyypZMbJsrQuJpvj7YXOn2njWs57Nrq2qj5mcveqDXHS8oiKa4t
MFRDu0gbZWBmT0loTk9oWrQB7H+cNi8hfh2tm0co09DZSyUUAh5RX+qh3hLQSy0vfoBn0/OblXja
DbwycaX4WawAmQs0YS8SWg+mvV7AC1sY9ihBuhIYfB7sQJHojzdikCJKLxBA9gCFGgj+Y4a62RxU
sRmNuRlZKwz1FVsOX3bbsk+DtQLBH4oBHiEd1FBwaPKiygpJWuCcQW4ssGU//56WukwrPDyKDlqE
0NvOq+weuoGiCPkla0MS7gUUISokkqT8kJsQ6bfVlnkGMTsGFackJrQzDKUQTRIopFE1uqXSxM0S
X5/hxZYLs70f0rxLcWzXHNgR6cyt2NiOkV3pPWRGocSWuvOxM4q9sSb1v8/6eroBDTXuuqJyNqOT
4amCtxqfWIF/pYWx7MZx0VQuBDcn8Po2tBy2cSHK+Vqmj1CgHP6R26rL69IVvuOLhdKrE/PTBK+2
DIxwuE/6UJMx21OnYYUZTwdJVgtVQ6wmFsMfXdzOvQ9InwE0BlaOXalUFjJga8dwYK3EiU9LkdFG
t6ETjK+J8KksaXJMuEQ/lK39GVZlYZHHjYYJEM8AGVG3Jp1arEhsWSyGMJL1VdRjDXSAf2Xb10mo
14mb6kHduv4oTRLonl4plnldjXSrGiPWHkNQJNGPMKmB5YW11V9bsTKEiz6Ls0c6y4bvqVFH+l4J
WsPZ17bc6ftByYbpQiqt4b6oMnMAiO1o03bsrSZd27D2LAhrE72EQ6UqxV5wRt7V2QT3UneypFz6
kmQKE8237e8q5Mw6M9AMAZAPqo7nqJTPFhgxidKl0SACYBOwQdpa0/g9SNLqquaSTbeXXPrTVq97
pjE0Id4sGKSxcrGNt7ut3GllvUeYTaoWFXcUeGqJNRhYAPiBqZChE3F2cw4VNpfHo9TpRn052b2v
X2M4KQvwBJqWTW6Q0a64M1WsG5bxOJgZxhN4phxa1RHmNpIE7Ki+L2r7wAeq653UVEr/DOtUeoVk
mCrbMkYSv5ho3B0uMlOeL6tSB5u0wxAN6ng0SRCvZAeyR8SRc22B/TMWfZ8LrypNSmK6UUT1ixgm
4IVqkgGqy+3yUIZJ2VwWM3Vn4cA3M++Z5cO48X27apZ+W0A4Hrn1j5wWxsh9AhZdeugDbawWmkid
ybVxW1M3mWY09UEyxow8GRvC6A4gCWzPT5RI31bV5NAoithZxZxkpGuSQh2ydzupR38ZDmOibIyW
yGslt7EBqElS6TKC3pSi4UqsTnGFUan+xiwSJX2ECuI7GynRBYGX7lTGpmvxrFjrGFeVjzA/TaIv
ihnaSzP6QtvPkNXMM/E5qxZI3wGtZxqWGwGYLUfF25Vg04et6cQeazthW9a7gLSio3exm+YEWLd4
7QyxfWfmcVzJXMwrzRg9M2iKoFmNVRCMSO6JF3oOz8oSUnuRpJ14TZLRly6lNB7iTd3g9cLSScMe
hnpFFGu6Uprl3R3kyERa1nEZTk9+LRtQ7Mw0xJKkLuQJcrrdZ8iObf6AdhWPXYsil/OvtGFFt5ys
SlXZDr0tOoyaW+UnQqFTeRHe8BOtoMmDKdwoCFL9IfiJX6DXqP7h11otVhkUIpX7UiRLLxjSac/Z
T4RDW2BF76YRyBY4gm1t7cVki3BTdXbqXyeo6OvLUaACBMWgaeOTYSe9eM50vclWNA6U6m6aJPYS
oD8DZxzOdaten0+huhyG/n6MJsxdhrYU1d0Y9V3xFgZaX3laNbXt/7UL1n+3pAaXo99dsvZRHbSR
aP73//rgv/jzb/26adnyN/qmDeDKc4P5nN/4x03LdCDAYBtuIESheETr5j9vWtiB0P+Lvwhtzxaq
mLmm9tdFS3O+KRbumJai0oyIguJvZTQ+1jBmJDV5VplyDypWekblk/JCECmpnNpBtcnV3oLUVTre
pA9z6B633rsX81eG9YMWnkvghzvdPBpCYDy/VYOEjsX97mNKdZTypCwBeG1EXefM2WjC4AjO59pv
VXWjlRT9WZS6dDk0U7tJNNy/Rq2ntgEGYDeBObifCKGeB7MZrmALxJYX+43vNXGlbJtU7TWgVG1z
iOOkfsuCmPC0CHoaqf2K/KcoUyCcOUfA06TH+gwVDTHLzoaqXmeD9ljZYwkiw4z055jAC5huBEbA
qOzmpi0HMDhK5Ui7XqkBRM3GitTFOsm/yjNFAeGmczQpdPOVw2Sv2jS9HHRwithmycqbIrfWtRLh
1i36MAcFnBVbbmz6NpNk9AV2Xt4UCE65h8gQUoVl3kxkXA91ZomnumsAn+J+5DlqNUZQnwaMhqw6
Sem1s4pnUVQQBGA6X2VJOMx+fap4tnLNWcMgw77Mz+mPKtLyrslje5m3dgVvhpQLWaxEAQofysNG
yycB9w3n5rvIKYLXITaKfd7XIyT+sFBuY1sCl2xnuR0t47abyKBW+S4fVOPRqQ1a09PU/tEMWncv
N4PhYZ3lXHV6rdwTxOoHDouEbb/Q80NcWtYGLlXMdcXptn4b5Du115XX2ojznQw0z530qphpcQn9
4V0TRj9Iw8+UPateBa1p4SCggufvfC6brpoE8b5JDfwrklHZZyIr99QFhJdTXOxcyCilcHFTVp6d
Wm1XIHExJ4gzEd+osSz2mu10Kw1MB+YVTgpMmPfwFhWRRB/mjLUx/Ki57GunKSHc8FZtoUnrTIoJ
A6uhe8qNxAG6m3TGn6Ep8i1OZRWY8kTT3bzX2gYfjESb3DpWFKjDvblrKYNvKE4rb6UejZ5KFJq7
qgNNt7Kydh84icJlZPTLbdHJ0tYc8+YeJKgBJbkoh2XW1JAdKRWC8bZqr8CmatXkKCLkwof32sol
TVyTCeQ/qWJSdJIvK99VUCx7Ltp+ugAjqDyDijC6DZbuYCwJb1eiQSLl6VySwTXYkYyBqQ2VEhJn
vazKSsVqftABoo2JvumdIccEiyQ8ssehzTeyFAXLyMr0+4pW92WV5vFhQrnzPPJ1l9zAyBKIrCF+
jPp4WQHBHdyg0+n9H9Vk2SZOeTeBtXFcG8jCU1SVfbmFSdfTMypkYzEftns9G5VV1zUdfmq5/Kzr
wriWCCco7Otq/522Gv/ar0JMMK0u3Zd4Gm24AtMyFBgqjUlGpu4KPEGXqjXKnPidVNz4VdvtZPK7
F6GZjAvDjPXrvBD1pTDbaG0M8IMSkTcb/j/5QjUT6wIJpvHM5URajxUbFQak+sHqRmsL0zRehzgb
rqdJCbFHjLXrMGv716BvtUXep84BJ1KwU71T3MBQrB6FNPV7SchM30lL1PXQ+/1lFlvxIeeWx2Uj
p9VJBpl0oyYd9B3DAAOBlXX24GO9zPvkPr5xGp+EhczZbmIyYkPEroAIG5qqvsmd04MVdOJdiqXh
3m8HfZd0+kiaJHmKmx6xM9vUQ25LkLGKoK0WsdLZmN1WMa+0HxQvDX2QKEGcbKFAKZ46SNoDbrNc
eiUKUmIcMRsq1fKiiDH4kWQSvdx0fSxe5xt1LQI0sqmWNV6ZdVixt+gWzSSsBo9AxllKCUh9hewX
VR5/BCAmx4+hOk2HKIws3nhbPGCJoO66tFAumqKr2aMQCP0YgdiDuJJJrlMmMsN5PveS9WgVpb6C
PtTukhhkZNaotL4aPkQijpQV0vY8d0N5ai7bVhoJBYUZb209slPXjpt6mfiRda1WsfG9LxSHnAuR
oxuKdFpJcVdtjCmPSGDrADzbWpGeo8h3oA/5dDlrTj5eCRUTuiTs7XxJXkz5jlZJXtlEdLB+rHEA
Jo9XnAIbcjv7/N4ExG87J0qqZSg5wY5idY6us8jXGA46r45mposmBpbpykqqb4akMzeY8porZB3l
nwC76lXLnWhjCkuJKPwP9p6+fXsFsNp6oXFpOhiZjSyv1mCgD/gHBpZ+G0Blc7lfZPexNClXcWuq
t0wyB62PLyWukCqOE3z9sGNpiUDcAW/XbeMr1DXVOmx2Bk6KV6U6xs9l28evZFfMh0nPq+86SSrH
JYTXsNCrNKtddFPV7OB/Gk9SiQyRtApWpEUPTLdtInoI4sLYOyjVrrt8wkTC0O1KUBtQ4ehmvnPL
/hlpyxxokMeKzC/1flI0Eg/juMXIob4J/DIiEVGnzsrGXdvLzSpknlbFW9V1gZdUadNyFHGLTVnX
KzavliWnqQ3dg+DzEVCXqzTEf0CFDLqZGpE92u04UortSe8uJlDX+3CIxNU4ACNOCgcnPt+xV1Uw
/VGnWcENthqCmyb1w11YSt0xryqxVrNU3VZD026ynvtvagk8prokkN0UC3qkBq3h6pLvHJw0NoNF
76jzAWnIa20aqqdIT1tPyeSZ7SI1F/BeZ3Kx1q+nyGmfoT+2G2koABhVubTHrFF+VNMmuoJr6+wr
RZUWtST7TzInzQJf33xcxE7Y7rum0a6lTNCTbfTaookkKsyJOhQ9X8q274O4s/9oAMHf0+AMBHUs
cCXEMU6fFqCc9b2eysNDVGKgAITdSj3MmmmeinydWlCulGwUbYbdsdNH9Y2JNYFn4WFguXaq9xvH
HIwlGbtsHYwAq5bgSizy8YUJdDQZxaU5YmjghhkY3o3TmcHOH9QF7quy23VO9ASsjPMzrspQX8ll
ZFxFik1ftKOVWDb2w3UqJRjc9AEmVRKEoRzTgkea9q6bzgivRWNVP7L/w96Z7TiOZNn2Vxr93Exw
Hhq4F2jNkrvLB8XoL0R4DJxpRiNpHL7+LmVlV0WqU+7IeGvgot48KyiKopF2ztl7r1mACGiHQH6I
Cobx5TDAAEdQMD3SeXK3QVzZKYlfhP4ZLOWV8lNy4d3S3hpzFX6og4GdB1HizY/EIic3de0GEWUR
+fue4DQGwI29zcCE3lW9Vx3ToiQkK2/wqySTA6cpKIO9Z0COXojZSb8HwnDCW3KiyY+bg76BVhZ5
xaqx8+E267zkZNMfJdI4L5KjrQpFWn5pWWuLrtghoPD+Whd+w1K041yuSjyS6N1jBQQo6i33Y0BS
fLCUTmctbDdzlwODd9I6mh7EFwgL42UgDvjeahPjS1zm6R2bTGbyY2H2YExBIFR68tc+l3k7Jm6s
oDMFBRDv8+CiM+p3NLLg7tWZ9WmynY4Y5nl+suqIaNTf31xioLZvsjY6xUyFHmwVpt953Q8bHhnp
sNRKzNu0NtXOYc81gJx16puumUCHIP9oUGFb+dqu/OxrlHeOoINH/4FHGdrOrDdWmamSbT8UYt0P
bvUkiWN9cAZAqmE+OquuKdX7Zqjs9wVB9N/tzswYTI5N8tlI0uAFFrYLqtvNyU6vbPXBqsv0JIbU
+9A09eTBJbW8H7ZLum9aDjwmCDCkIe47+VHlERviYs4QeMQppXsd3it35qWWtg4xLP65Vdr6U7me
/Wn62EkPDp4V23sy15jQ0EQn8bLIT4bHFKWcK+sl83z5yGjIvnfpnH7tfbpYm9RjwtN2M138JJAz
cdVNcipFbTQLwDbhKgF8s7Ro89Pxt9v6rnLaakkzIb9Dj1s/IvMG9FGQtQYtwU7fNWNZPtBGBCqs
XTnutMrKrSU692A2sd7QQlWHsTTiva1aAl0yD1cZ++oHz7do+vU2vePGIvVyTIZxyxL0bzI/rR4b
ZZSE/9rWyYvTklTrnFSqwa73PmH+aEF6tqfLsQmrh4n28OcsToyXQCXTYxJO3XfN6OkQGkO/aiwS
8edUxx/E+HuE+WiGJwip9clxVAMgcOzsTQOxYSWCCphw7Rm7JixIAaUFunLAuNerGVZMvohSSL5l
C+OQdG4ocJFtxCsbHsPOACPjLdre0zRARUM2EG/RVTgr87bpQxpz4SgCygE1g9uQpHck6RiZK2EO
PQgVp26xDE1jWp488PIh4dNM7sB4ubiWZr8nIKctvX1hd128dNPA8lYx04xnACTxuiSMflwaOULQ
tUOaYr5kW5P5NyVQm3VnWF8GW/Q7BlbpsW3aftkao7vzOjKtsX8MuxFJ86gJhzan7rmPcoxa9btC
2d2W4k+umyqsjwatZL1lSy9pCRUGI7fKOFap9B/oyyV3bTaHH5Q1dPyCbX4oqthb49uH7ALEZp0Z
oCtiJdLbJptsWAhMKfPR8m+RTQx39rmjmDRWFC9MB/Aj8elypUi3dgYn3NEn4/fxdbzUXa3vydZ7
iP043lp0B5/7KW8WEzqiewOYgViKrrfuisKvbnTg5Aej0hWLpfDjAzuQ2F1F4Zzus6GSNNq4eY0t
Mn9821mYkyjqybGFyDiJ8NS0vrGtB+ZfvLsqWtRqak9pLM2c0W2uBZS/pgYOrYid27T20OiFQcL6
B5+Kudtmwqpvo7PyyhFOuSussP0R+z472IiH10iSqw+1oomCU1i0RXU+qzZdq6KWaln3BFmS8C+s
b15TqHGZQ4cOITj0PXewO+lvneN2t+x0WN15iXmQsZFU70cmAA8p59CDE/g9DRdKAVOWPnwoJzE5
+0oFZbdke8DhWzcx+kPgSWioljY1GdcEynJzj0O490eLzRLh2TnEloHffe1KnzTQMK8+Y+LOwX9C
WdBMWEYHbW4JeAxkau8bDxFI5M9lHnj3imX2LdY5Z+7NY/0DYrtCaZ12zlMKe0JsZBedUwRcO4XW
h28AzOmYdkcnBhy7iIrBLVdZT70IATvzgS/VzidhtXEAdtIhXLT0c4imtXCeTWsyH6jZ3K1ZmPKD
LY1gWZKAuokk7zqvmbwnJ+ytb+Bz+rWS1rjUoYhXoV9BKcy8FPoTr9b7ME7DIwEHhIeaUL0hodvu
IY4GhjVMjxj00NKBgWgSFhINbo0nniiMU1Cib1iaYxQ0GyWN4q4qggTDM7AdYx2zZfrUpelE8W37
J6curHekcnefuK37o+RUNnmqyufEjos9hXpTsaUmDxjWur6JkKc9hiEF6MJPse/RPmtudJnmh3mo
u/dZL8NvZKLnt2gEiG6fhuombdqOC++A++Bney4LV5dr1EntyhJ+/k17oz7YrhwOjud+RQ6XLfB/
EjzlNWKVzjo59Do24wUygGF53h4tFSuSTkRQT8+N0j2Yp8Z9oC5y74qgyo5uCYtrYdqeeFFj1K2j
cKiXjTtPh4Q30zKbRsRJfaeIkPV7u/6aFLJaM5avQEVJYBvDlB3K2nFvZALZIonn9uRWVb/SpYf2
MKi7715q8+h2DP9LLJR38GwKTWUSMLo0xsS7E0NPZIxvti0QRMq3HaMtCkmykusFodbGPU8XwF3s
Xz+hMZb70XJGYzHOlrGaxrw7QuniOUuWtXfMu7Q4eX7ffxrtxgM0KXtCPcc4GQBaRE4hVkPiF/xH
f9hlveKjoNGsgpDsfIha9ZEBJtay0ZoE/cKENgiMIjVtcu0NH0j5LfeNPekPSA+LW0Wr5tD0CqOv
GXSYSqYhHp9Mpur3ZCHoYpU6VXgoncE6sHTExixdl0pbMUS1+7RfkBnsLQ167nvYJOiXSt+7MakT
150/NVs3aKzTBOxuj05lekeocrHPrbZ5Hv1Z3lsN80ae8oKtFVPtnZe75UdpptMd2glrPZ9vUdOy
1I1lOOn7oTHydkV6EK0TxKUY9MLZwROexc06d+MgXPZTJ7/owMDZWebzzRxl+rMi0Oc7kxN4PtUY
sFHMJoq/RSCC/PvYApZaZvZUby0rhata9z/gsYwfZglWA4vDuAY81q3yjAdH6c7mznYdAiHLyriP
hwlfYldUJAL1Fn21ZCjiR5rGgFnNPlmZeW3dngO9maSYwaKY2eFNke/u6YQ58jxK4VrTq+go4Qjl
efImP39w7cK7cazeI8IvGNfhoIyHnkHX+8YIxkeZAWIwmqx6lCAp9hQxKHeqNtolM1s6OHOKVB1V
We8d1wNRkgILOMD4ostTH1Nap5Vd5bcOCXf0AEn5F9GsPppBO4OmM21mpyhf7rqUSCC7s4Ybt89b
yFiOb6/StDaQ1lX6IZoHj92gqo5SCH+JTiqhkPSR/wSduK3oDCygoyXrlH7JjdIiODhhSRx1RCb5
HNsB9J2+eoxjY9wOCfnAuVXbH/1ZBEeLTcwNm8lyBxAGTQbEnJGo4mXP2O4WvAUjtBFNicGs+lC3
rv0pKtzkXqj62Wt1Q1k/ZltYC/F2ouVyUsT2v9AUjU+GyAg4MqLgXjRN9DXJPO9HUZb6caSzeE+7
Tay9mdwGpXy84PRO6RF7/jkInP7gokW2tOtFg/awHZPsWfDk6FclPW93ST7OsE6N3LiJIlUczzqF
DRzA4Etetu68iS0x3joWgTlVMqtvpVfK+8kReDwrBEiVKWFjGa6/j4hUf+fzNPxAWYqUq8lK3uSl
hrMc1lHH3loUPOsHGd5ls3B3wibmLHF096NG37nhiOrACx+Sq55NUJQyN4GbFPJ2UqghHKGmR8RE
em0E2r9DRESwLsoPd2Olg/1k+RGMGq+ed7x8UGSkcR+8ZAKOWzLlccADeoAyOdlnEEYX6sZZYF+x
bqSL91BLYe3BTfSrtrCbjQjA9vEWhU7d98FB8jrfdKNK9lM097eujvMzjNaDs+t07noalN70wpi2
w9zT5Qyn6qYJKfTbiHLIa4ZpnXtNvbPnxtfMerMKLEU5O2rdaDs8eq1RbBwPanFZkku0QPKU6QUw
xepoAZzbpihyiMGbhM1bq/ZfPDexlpAbqR5U6y99WHeU7v1UbkLbQ/vjZ9p8Kijjtp3VFVsAT/qd
yWj8npIeAYJsMeURvFiY79u0pcQcxiL+amYxHQcdJ225TBKRnoAAlAg9q/GbMSNgX3SE2kP1mqMV
I1vjY5faxKtFhr13y8b91Oo2PzajV6/h1IVftWOVctmiK3GXmj3dI+JtqgvTshF2qDSIV43ZcA2N
wJwPgJ66lwym36nsYqbRzkgolIn3f9WBjDuUnbRWw+wVS6uKx3WR2o7PRUy9bmHnHpTKqfTVNjIz
01nMGQnsGrradDOkOfrCZpgTseK9SpB9HSVf69zuT3aWATIRQ+s9hkbgrFsFKEbXBEQTj6Rv4jYB
Gy7P8wirYOPKQeR0dKWqv5qDTxsUgfOHPmviu9jgobGs5hRVbzoG3ee4lP600AjSlgZvhqeREOON
GmK5SrSYluxEho+Cx98hQlKFekDMGeEfbWw9WmHtPjKlclZDMIHjbpEhRwWWwdAaxDHKhgxLsW6i
s7Cs+iwKpDK8vKo7FAkG2OGZKgR6tsvrts3BGxNOv2xQrO06RNUHpQObv/nAxJFmfNZS5itddNn3
wRc0fCbTqvfTGEwn0dEG2bnYA1htHOMHbeh8HU1jvJ8HlBU8U2Lb2ZkRaLBdOFikTpLP8xV5S/si
VTbtZx34W4SczlfuavWp6Np6W/R1fEL/EIXHyJT2XYrGb5/nPo+GGlUhA4MifYy9MTyMVgKggFbW
g52W87KMebEt22GINpIt5157BhnqQVez7RnDc3MkRO5Aayr17glT1zcD4dWroSwt2AUp84kqLtCv
mU1rkXySTB4ohCACtD5HUXmfxzzaFrUSxXsGuO27s7ajh04lOwdDyDxVi3FURndXF6o1N0XcJTdW
IKolG3YjvsPmEZLSiNZy79XKt289e/wwhkl8Q55j0K+7Uk0LMELFJ8ONi1u4Cs0jwCpGhV5GdV3z
SP5m5jA0bQEF156yHEYbKVQrRA7BVtjJcJ9BgrzjQSVWkvCJJ6399j0wu+pd0AfeZ8agsb0kf8k9
qdh1d345+2thDMXNBEHgJcnI+xvDeOZ8zOojwgrmvmQ1M/xFK9XmaDaGxDPXs+4K+tu1/HIOoqzQ
Xhb9U5PYqC1Mr133paofikzY70CuYeu0YPGNRozlvTOyfewk00HVSbhEskCGjZzK/dhhJVsmU0hy
Px3K+P0k+n5tzCBugcj628GZ0geCG+P73vOcu15G4lSqNlKL1IozyDeel9JTph5clqLqbscS/CKO
j8z80pCsdYRwmuy8uoxuyPQpDxKN1iZgzPhS6r69YXdDYaD9/Kb3J3Mh/UY9qBhOJAQ7eze5trtt
QyROY5hNhxweaGhMnb0lhLT/OA4o15kfkWuCCoZ0bkia2XIIvHQzh3P3ztdhfQqDAnwmNa1YJmdX
bR0ZAMRDp9tSgNkaCMWQQz2Koft12XRTMn+h+kW+Is4JnxQNUxTcMcPo1TJuOnHMVOo8IMszH706
TqAsTNB1K2Sw/AgNmTmxP36SnXTQKpyz8Z2xeczpxGQLIw7VyTEVEX2W4f+IZG7fQExzjnTh3WOa
lOWh1g751dbEdtoXZvEj7LriMFRRdEO/PP4Ygw3BxFNhRV6W09h8dauo+tjwQgVxLg3FYtC8VPJ+
snZENPmAV9My/UwF1hwmsNmbM4rksa6G9j0Y5mZpw6l4xwso/1F1lrWNRwdjbs6TIWEJLJDI2Z96
mfuHhqKbWXc+paesGSuY7V6V+BtZGpOxtOw8epRqhiEjetM7COw32ZL6un3X21l4R0Rqt4tiHexi
ICxHyC41UMbK2cosG5mR0Aa3JOS39LxPNUqGEDyRnVXQ+0h+/UCsvMrb01JXNsolOuOJO9Rfa4ce
CvoZ64sMNIlamNPVjWkb1r2XJ/H3RqTuMZOJjpYRCbwP7Lf9b73fIGp0e4s6DUqL5ELa8X3WuMMP
I2zCZdZZ9NV70+mNnUyNNFkmEW3YpVkO7jePJ+wuE16/YVQRvWscbW0taIKrOK3GbNl2or8zWIDP
KeN6nniF/NQH1nSA5EErIQuz4SFJuT15DLKXCHpgOmMQNt9oZgYbLzXDjT0qvqs5gbBgTHCQiDXv
/8MeuyFRRUqKDclwJ0/4ziGcRHUzDxr4rZmDiqqkUX8fdFAsk8wdtxRyyXuhM/MmlEOyli3vmbif
v6teiyN7vDqhYCzigEmr0Z2E6zJLpqteahilnlzl0CCeMQOZ3soLHLGJzTG5NxKkVRbsm2MTO97d
mPv5qcqs9OT3lf7hOsX4DganQWKJ4LJloywfIcXe2bTdPvMBHqwNDRcMfurTHAp2kIHC26WJn2Vk
1aZHs+rn1ewK9M1iqO4Us9nVaKngXdBVwGIZlgJz7Ed1GiGE3RqirPc9jbjFpMpsQ+Ojoy4dnM//
0dVFlbRWkO2arhAHdFYQ7MLCoetl2OvCcUi6T/rx1jKb/nvXEUCXpSNMmIhOEpXZCLCnw7DYJikR
M+bgoTw2+9M4JNOW8csMB67XxfI/LNtLUzWU6c6JvenIZVZPVlZghAsK8lMm44/oxb/lP7vqhfk6
/udXIaez7a/7v//bBF12gCrpumvm1H9Dy/Vv376X/3bq1c9Otd//4R/uGe+3CG8MHhnCBQOsLv80
r9rOb67nIuXysJuROXb2sP3hnrHs39h2OhEVPKYahIecx39run4D5cW+IsTQiuOF//0t74zzZ+8M
AYCcAl4TIgnOHlvr9xCKn7JAaisElghuSEC3G/IlVPCRgo4XLgS5WmqjvoHBqEe2ywzR1QIJk1Gd
ufJ0FB/dyEhOnUMzHrCqlxGUU2E/RQ3DKObDoFrD2RVZJsGHe7oF+5UisF5lrkdRYAszmQawra3p
nt85Q1sdO5By8WcePw7igTwjWRtDBIl6s1wbhmZavK3px8Lrg+N3Hn0PxLSF/ZmB6fZi17NNn1as
CV/vyqJX/qqKXFL/HEo44xCWqvOeEiZ6zX3T5hT6TChGnGljGM3GRjUZ8vzEoM2GOD1P24Wqanb5
w9TO/H/jCEaVpkbTAcS+PFBlvh09JlGLcdKJuSKapMc054sw/0owf633tqmJp9eoWNdDWmTBBkVU
6n6pHNHQ3EQ+0+6BFJcqQP5dILX3yB9mYAd7cdI7P7JagiCjhueSUsIWBLmqOUP+JTP/E6xLTnuc
smZVtTxkmoXfUiodQH7JvkFI68XfkiKtY05REofCeEnrlUTA5u8Qf0XdraGg2NxlCTruvW/SAF7L
Ae3OU96qQWMytInOUbWW5n3lBeOAVcRUX9CPqmQTD3kenNwhUDy3eq26leO3VbAxyjG1tlQ91kTb
yeFt3ygbUraVhKq4hwGl5B1VcW3t8ggc0CpgNPmOSTC47LxO8+Iw1rToVoglJ00V3jenQftBvawA
quS8J0OPJnDbmgPRzNaQbpi/jfXGb3sfURM9BWujNJaPjWe3DPuyFGe0UbINvAOoo0d037au7ykN
Z30bpbInrVCh/2G8xapYmBgsvvR13dLwt4zgwejDgnYmNQ2UJs/Mlm7TBvnGxfs0bEJH4hSzExxu
X3VLv2yw4Cjx4alDnz/2ctNdN6adyR9uZlvztmuTsfg4wX+mGOlrq8gXrjDH9gTCqc428zRlECKS
avTBbckkMO+EymXyPQbBaR/aBOVAtvLkcD76PMfjtDaTkS79gilW2iB9KsLMe874Ph2o29ChixHP
QfCQw/I0BZs/qlhcDqLwnn1ZZhDtcs8qApxPU912G5T+vHE3mDxC/8XvjTkFoXqeS2zQUBQDH9PH
Jrr+sgIwGr03QcoSStVabeCvEnjiRByPjONsDuQ4nX0s3JAdFsvCn8ioqarQSpdVKEw7X5voyL1j
3aDrkMsIU7p7qFI2IlgccDQFuybvhb+ewypKIy75II1pnxVmONOEMM59lVWqWXnJOu7Qh60rOVsO
hrTSrvS7WFPJf57y2qsfPOCq4nNgyegzpYh9nxSTyheF6d5BVX5U6bw2vUmym7aHyDrPlQTmBW+2
9ALJlrPwHIE1BfAZYjP82szpI5cRM55Ze2DZZkaUiRUCCm2uCo0ffV93MKnPPhX2GDzzise4cmOx
LsukbrhuDLUWPEXYgmYhA1h6JXky3AisTxINRu5VS+Q2YbYMrUZ9zsewHpdCMxYI0qCf2fIZQ3qj
Zq83eS5HKQFKeT4X5ToJkdasZ0SBN1g5oLp3I+tiNMlSX8+GJ5Mdus1qxPTDUGjhtsraiGke1EHQ
dW1Xng2dHYfVZGNrr9yZMU6fTrQ+RrdrEFQ0Vh4++ZI9xY2pqOaPsRWqcSfnbrS/GInnzbucnOtk
1WP8v8PjVI3bWY9D8wEMeC4284zEg+k9LrttjayA3TQu/2Dr+XGp5ZLHkUn+od0jEPTADEpqwwgD
3ETVVHyb6hGRmq/HGhNY77a8R1qkxg+UCDHiTQpulrFNFOlzhz0tunWzIlXvE66OXA+BRKWMXi3M
g63KMOF971qfmRG1beMdIdnJFx4BOS5jL4i93WQ4Zr13Zi2qdVdwv9Axw+G5RQBileuYGy7Yl0nU
6XVblIXx2VUtMjshZK02eQLtkgYFZd8Cj5s6Urkk5XLiuT8s7TYkI4koABEuG1Egvxe118UHP5Ih
6gVbupR6VskUqPK4E1cIRdL8rpwcwC41b66M8WBezPdmEQbjgtdpGa+EnuVTGhvZ2SaCYeoWPF/Y
rd2C4zPfyOIfOayjBlufU6CFHOgg4P1QpEb5rUMSRVdlgObcs8bSRA5MF7cP5oCSY9ZfGAoN3qJE
zaShvOc4HOzR5hKwd5nlZhS5KpYzAQcw2xAkp0vJUIOcTIBsESGEGu52FrbGj9A2qv6e3Xlx5zhN
KenQ1WfoOZudsNwkjiGGF0ZGwcpnRgp4TpnTt4GGorEG6SbD52GqA6Yq7hgWWwu18Us8i7hYJXw0
8fsyTDW6tVZ+iS0My7dxG6YfJRrcfunHjCxunKhK6PXHKHa3ZAWwxvqIPI6Fpgc77xu/0+2xt6u4
30xeRTg7lHajITIs6avbbvKls0lsYt+3aS90cazaRNfbkjgBNMAteo9PYIrt+kc7u3DRtWsMHfOI
pjb59Zqq2oTzMAeY4Wx3vIucym/WcSgsZF1Edbu4zHrbgf/c5+Ox165P1LPo1OfZ6ed+Mw7m73iH
emrRTDQhcEmrbwj3qqQ9rufCtn3CvWxXUfW0hthisfXUbibABsqjnaXuehZmqdAntGmyFq1PHY5/
Kgfs6BpmcphcGqiMIGhX8nPhIlznkV2MKz/xwnQzhWnR3YRWUEKnNFACr40O+i+uWu62bS5Vh5ft
rEdk9NQNzj/0/v+/hPh3NthsrLHPh8RXWVjez3iC6yXFf71M37OfK4m//Pf/qCzOMUvD75kXdvBb
SJ5FENkETZCcbv4r8sIyf4N64+OnoNMVUhjj6vijkoh+I5siDEzLJwrjH7E6fycE58+GjcB2WBU0
3M/lhAfC7RJfyJg3HgzZPfPslv6aiTbNsmWrEhNh+1gEvOYZA9Vyn7bEsyhnUgensVxcw0UlVfjU
Aswp44WjdCnVs2iF4q0MdlMFK5Kw9ZSs6pl66OvvV/dv3Xj/26pSz3y1Kv2vGoeR6rJvxId9r8GB
Tvtv/+fff/9H/7hv4Ef/hlsI/ocVEpt0Tl/4Z3bKX/yn/w50IFbFIfiMIhY/q239nsLwx51khN5v
ZDzwVCMELPCoW/9WUfpno5HBsc8VKR/1Z8uPn9iaatTttghrgJHT1mbkklhvxVCfUwr/lX75r8Nf
OIqKsQm00xj9tkyetGejETnSX1u04f0IV2DS7vKnlftXJqZz6tNffRCpGD/HawZ4c/CsJnpb1cj8
zGd0p52B8lmf0IcuHeYGnn+UzbB6/fP+vAD/9b0ufFkD0zGszHm/xbaIMCZbj22w88p2X8n04+sf
ce3S0an4+RvxLtZDGpZ6S1m9jcYbL8hWI+t6IIrSEi7dOrV4/ZP+3Jb415e5SNKaW7tKrHpst7Wr
dqXSq3Ko3zj0lS9xGdjpO20RN87QbovJJQEgek7wVVtUkZ6yfvRkR4xeeXj9W1y5k8/P45+vFyiy
IatnrlcoHxKJKcO/H+z968e+coXMcwrgTw2bNKlc9K4cO4lO+fxiJm9wnq6d8/n2+um4JTRm0z4f
1yxPIoGW4KzN6G8FRv7zVzUvVnY8mXgKJ46djjem8TQaH7XzRgbhtdO+WNWixDdv+xwafWs3PTn1
Fr3Rr13pi3U8z4OpeN+2W9+ZVq2T3JWmuX390NfO+nLNTuPcp2yXt2Kudzp8lhVuawzGv3b0i+Xa
jIFv21U9bqPJPNhzcJMb/b4Mkl+8LhdrNE5Q8zcZh8/jPfDuRP7SqiFw6M93IBY5t6l9zZ2NDyn9
oO3tAEHpVy6JG12sSKPKS6DbgksiH4dhX2Tv4/KXLod7iTwiOMVgCsbl6I1o7TblKii+vX7Sf73U
3ehiSSYNL9045aQ9/SDy91nx6fXj/vUbw/0f4ZZjQUy+5E1o6JNZYvfq8Fyu+z+itGjp/3Uu4rXT
vliSMiwJLsZ8usUKs3Sp9LLwrWf4X68b8qX+fIuEKIBiSUIKMpR9AB5zcFZG+uH1q3Lt2Bdrsha5
31klbYw0vBfVaRgIqmh+8da+WJFtkFpFZXLeU/viFZ9EfG93v/QAdC+zJzP8mTZ+qZFtzYtsfAaH
H2lqvrFsrtwpl2y1iVT63Eflui3cdy07st5/6qevhXrjvXDlTgkvViWlUxDFI5fFmurlTD/KQdb9
+q95PsT/3IRRfv35TqHKKCwr4SY0sb0yfHmeEuMxsGa8rd6HSBrHwZjFGzu+a1fp/PefXp2t9KRT
2nyNMDyZxZE0Fwc85fT0+je5cl+G57//dHTD8/o5K/kNEo3GDEVXRkgNgL83fuJrh79YrVj4xyz1
Ofk8e+/LjWk8TvrXbs1zPNzPZy4sPRKq9Ptd/yQJn1FYmobH16/KtVvnYrUiK637rmO1NkipFokD
UKS2T68f+9oluVitYV7aPdHg47aej3Z7H/Zbt969fmjrr4sD9zJznEJA9hlO6W3YkKZmBRYJq+O7
lOG7sCZjJTO87LX/NBEMZLZF8cZquPKNLsGPzpxP9YRFEFvIvTTfJ6A7qzduzys3f3Cxho2ajKGO
0KDtOFirWP7Qdr9GDgA26Zc2vO4lm9PMsBviz+HX8ORWsLIQZ77+Y1w79Yt1azKRs0VMQ7FI7jqx
D8YXJK+m9eX1o1+75ue//7RuJXbHWNPO3vrymBeftHMIojdO/MrNH1ysWa+PjTT2eSTkOXl5ASFb
KyWGt/ZK145+sWxHvzZ7g8CLrR3U8E4Ghm2/tjN1LyFAZVhUga3dfius4VY7SHYbsfHHt0rv807x
Lx76wcXCZUwdyznnzOMuW2FawL281NOL0X3JyT5M65coFr+4oi42wTr1Bu3q80dZn3u5EfnzHL5R
iV25/pedNJPIiFlMHFqgTUk3xVuvxGvHvViprpXOY9Rw13jGndG/H9/CN1477sWrFvvb7IxWzMMl
fQryg5O88Vq9dtyL5dmrTmEG4Xw1XAaYd8tRm28c+sra9C/WpvJSMStPNejiz44UWt4EewRvbPau
nff57z8t/Jwsnmk8b/Zqw2QkKJqsf1SFNj/90nPlHNT68+ElfXwDX4Heypq4tHUYb8ioeP3Q1878
4qXaavaS6Lm481Sx6nr/TrT95tcOfbE0DVs0/uRxaDx6mkSTt/hJV57h56D5n69GXCbEsmhbb6Nc
LKzuxs5esMiXyRvv6yuHP2ff/nx49IGpGs9P2r4+x6J/lO57NeLi7FavX5YrN+I5Jffn4zOy6ojK
65qt0zMRi85oXrGKxfyLh79YmhGGW5ITuTqdBQ0p/9rmz4l+eP3Ur12a899/us11ZrlyLhy9rdMv
bvKtnO/6+D791X3peXDx8+FBIBF3d77NjewW8QUxelBvPrx+6lfu88twqdos0X32XHWsp85W1Y3a
d+QtvfFwufIW8i4WaBLnfzxndWHCOGVGanwfx2KRG7eGYS5lceO+2de49k0uVmxge1L08AO2gy8R
VQ1rx3He+BrXbs2LFUs+YEiKf0KPqn/qxE7mH7u3mDjXDn2xaDtiFn1fVs1WkkbBlHvhoVMigm7x
+s975fCXyJhoCId5wBu2nWbGubGzAnu+juL4jar1yo3vXqxZA3dQHhUZnuEZpNnGcu7y+Ojkb80p
rp39xZqdzHbMM3RqpG1OGyIxyGsgpTKT61+7OBfLdoojw4nttN3q6nOTEYJ7Cv8AmVxt/Fw78/Pf
/x9nV7YbOQ4kv0iA7uNVUpWq5KNtt/uwX4SZ7h5R1C1R59dvyNgFquliESvMQ2P8kGIlM5NXZMRF
RViggFilGhzjLI9zfcrNl1l23BOZ3uL/wrRnrCo6huo2ai0c98ZlskCnOnYv3lSp7/scw6UtKOub
Av8NUTZq7yMQ6GZaPS+uJvG7KGq4TPW6FfxcXtHjfp2ANCTUgefRQJzkSHaNIg9x6bpoQJqMJeyP
6qNb3tto1Jdd04hMc+naeGQCVcbYAnNQHhR3Rad1fbKt9LjL8ZuIy+XcovsPVJo1zAPif5+k2R+3
UE+JYf64bV5QIjc9iEvzpJ+WUTEadNxSvFTpapBr/+6zzGVq1ulNlmYtMrX/ZWug/9UnSQXbLFw5
yBhckhqgryMrGIujmmXHlv6ugR6jzVPVPjJZRoncsk32RUa5pZ6VaFTCyrHkagQMJxg13OrltmcE
EfOBOr4wvoKkCj0C8xCp6DLzHQe9xGDhB+fR0Mu28CIXcelK7bEAk/g0RF6FNZVp5wpsQp0xfZ30
LHLAHCmZik0b5Opc6H87arLBI5c4dReZ7+mLcQT4ixI/e0jP7T1wpCAV8Jso7yWLruhjXBZ76jip
lrLAcYB3+Q3oasFibIe3Z+XjJf1aWHGJ7LX9SAy76SL1eQzNID/MpwISe9m9FnQ+GC0ienDOt78l
+CEbWOUyvAjYqcuxAMWGCbKxiYLsAr1LlmRORMa5lNaTulbRB4H9W5LeddkK7o9BMgGCyNW5nC6L
ui71Bl1Tmf4w9bimP3uT5HQlWAE+KE8vkqInFHCMNGGR0TsQNPq+4B5EH2K8ze1zOZfRqqobYAWG
RAthDXhJwGqUyeqRaOjbRFwO3V51NiRdEyXlnYPWJxV9ksZ9iqV439C5ZFYGLwW7TtuAMHr00U0W
ArQnMS0aOpe+lZOCm2bW6miGJp1WsWBwvy3DHbjYd0YMl7Ll2HamXcA3bf2nWSg6xFxQ48nkn0Wh
zqWsQ0F8DQQ7i1brV2I8Ab6wy+MbofDljJqT6RY6yOgitX8plZc6kQShqFxqXG5mjpUt6ChhERqS
DvTJCOeTdQACOgSNUkAO0+n/Jyz+f6AC80Mv+yImCw90u2iOaqJCeR/Z3bo8pLbkRwiKwIc64IXp
DLinFdBhnMrpuwNiOJu8rM23fY7nsjR1XGXNB6WJ0IYZVC2JFXA/3DYtGjaXpStwU3grWiEW07zp
1T8deylAS7zPNpehZdM0KmiJWbSw9qSB5n1sLPAsj5IkEoT5hzDshcf7fl16tcTQ8ZQeFHkJtLa9
77imcfmpjcZa9Wgiivr2F/gvEtwTJUrcSTNUUGA+Xnouhk7BAJ9pIMqICv17W9yh+e6Qo7HIab3D
LtfzwKUB6g7ovUc0DlQ7lD2YrCF1oTNbEjUC1/NgJUsdK9b0BcZfHlc7ZK5k2B+JeGW3wSOV0I6w
ko6tCJlnx9/2G0UIutEw9dPIi7rDGmiHbc8hUykWRP+GkrysaCoastBRhXlo6+/NiA6A+m2SPbJr
W5hf+y3bRy8mWR3UCayJcFJ/0I52QI/g/wb3eRaAtPWgnso+YJMkFT4C89q3uDROFk2bQLi6fSuJ
rHvtBEmJOSge0dQc9bL3C9Gsc/nczn2B1gn8ICgNeS0IQ55uB6vILrfcWmAF0ToVdlM8Sq2Ne9DB
abzPNJfIdT7gulGZ0KJS3Bv2s4F7o9uGP6rMNY9zi2zTeCVEaFRsViPy1BzLKIfDsye0ggRoOJPN
62bt81fATfx3DOVELepmxFfoOTuVMTutMRptTulRJlJ//UgEAYG/P0DR/9zPhoNzutPH4FCILQiH
0RUCTLoNllq0K9721zbgaz+E2yNvtNvQT8EPqe43CXL3bERKxCLZ0UFwTDF43FPbAsxe1drmKNgP
83cl8HrsINbAPuZfkqD4ie40SVBdrxoGj4Vqc5B6KdXcod/HhRpNDE3HkM6vtx11fWmAPMnfE6Jk
Q+rO7hZXzEGrjQtFk/t1fk/J2237osFzSVy6haNXJuwbyYMCXgu7fKeyd32RbS6Rqzqfi3mA7dq+
q2ZoIrQPKf65PXBBxhkel8sNsdF3QuF27+t0cI51VN0N2CEaQR4qoWyHeL0WAZb+t/uNykTbbLGi
VwaMrwNtAkOKUxYUaXQT/W27AjedZYEPBttcO9qygN3hRuCMkhH1p9tOEgyfR0dZRm90jV1B1RPv
CEOp3dmz7FlLZJrL4NxelMYqFtCbeV8UvICM4b4hc2twMlUVGzN4BU/XDn1OSwnG8uNYcqXk8CAo
na7dUmkjA3jbdyPcQg6+cXSORagf6NENG4hya+UBtC/2ETF1ViR7I0ECfyhPXiz7uVd41N0iyAGB
uV086TbuY7QnCBrs8xeXwAqhtjZb+FnTevaaQ1dI7Ar2K4bLZS9yAVyVNXopunD+uOmBnAXYzf3s
KQ3QEneav9z+AaJE/qTGXuKgNE6Y8ar2l4Cd+8h7XKM+LF7woUhWpUXxymWypel4UC/wFRDHByn6
5UEaKCtFW8m5Elo8NqqsvAFUkpgDdCOG4HkL0ri5q8/GYTm1kukQDJ/HSA16CtYgauNmBhK3dpcE
rp1JdhWCMs2jo4wURJH6Vkgb8xcEqJ3kvk53wfeMjQzjcs+rdI6RlkXaAvxZ+xP4VNQ8AJvf7cAR
jXv7+0VmGaCWReCoTaTQb61z785fy+HptmlXMKHbLFyY1tAToDANxc2wf4Pm92wq1alMum8j+iLB
1YOWHFnPhGheufSdazCudODCwYVYZLQRepZv/wJRVvE4qQ50/joF314EDuRH57ielACvjI9WkB+9
0AolXxFsSHm4VOfUYzp3+ErywM7GqbubjqAXj4ugkASnYEPKC/NaIGAFq1vWRA4us0E3byV3Bfky
tJC4/ir5DVtBu5K9PFgqz9DtqqPBP1p/NWewOoJOPYCkx3/YSQy+EjoSXwliyt7+fhFTjeepfQO2
jYjo/xXao5ZB7eXJw0ueU4D6qZbUCVHZtrl12dB1CC6QiUWQ1743D6BvCMZgwMY3DbpAvjESJN9G
L3P5a4oqN4ipIW7RWf7Fmtr70sKlhS6bdpF5LrdXliigSqK4zLF/MkgkNNrD6H6/PeEi21xye0Ne
QahYg+3lna4vbvNs7txN88AqHacmc0mQx53txc5AAlUf7onTyCZXNHRuTW7s0gYRqr0ltXdyvrjx
8IDG6yfy3xookXHIwyIqJXdegsJkc9trFeJadFxAC+/YpxwHmuLHbe8L9kM82mrqOq1cIPMZLfqr
4x1bgHK6Ff06sm2ewD4Pt+pckKxCz4tF+vP6c9tMOC/qGbRmgRGBXeZQYU0m0b4Hf4PHXqVQalOI
jY/l62s3/eraF8g23/aTYKotLo8TBTpB7ooEQ0vrAQw5D5AggHRBInlJEkzv1sF7mb8KOJ6BlsEd
uwLCn0y7t8qdhrnMNVeXVrq9tiDG73172ghxR9k+S1CpedCV0YN/tVnhbnLetqS4HTrlEeb1YN+l
e498PPaqA8W4Mzn4yMCOngkaXUnyfvBhXVlnLC55deIuhKTYUJsRgw7GmVUQR/DLOHlyQ0jk4San
w37XCijOsFDS3go2aGteXMlKKgooLqELColPCu2LCLqxQcqWmEB6Tocwzr545fbXXaeAE6pD6YMQ
VxnayfLPArXZo+cRa98P4DFZI6XQcAKxfOR5D1b7o55/dOPr7cELrqN4PNaaFmNnOvANPRtHMPed
oN8XMekxXLQom1wy08I2pnlwYD/DNXbzlMdKUNzZPghstUN+TEPtfPuHiC4VTC6v4aINOIxfsv7C
UeTQR+6rFTkxQ2TJNjKCCmtyGe5VFfHsGj8GhCGUHiv2tNp3tJVgqEQb103B9LIyQacA5DIlzLOf
0DM5g+ozWKPmu/GxfZHdpIom3Pj7I0rLGMTrsZDS83jO4u7koIrsvncxuVRvQNIN+bgJuabcq9MJ
5/3b0yvIYZPLYR3d/8pcYtj5Cp2q8uec6X4xS5ZOwZJgchmsAj/c0wpHzBHiLBM44dU2l6SuIGQ+
4bOaARBNKCBEWWu/ZAREyXQjlVUOrZcdbrtGMHoeo0WXQiO4ZEQBzU2guO1z53WSJU2UVAaXvguD
PgpVLRZZ/nTQse5ASOykHqtDFcmuiQQzy8O1qpLlFc0w/CU/reRtUR/tfN+8Gly+ViVeF0nvsqjI
qid7hdqg10jmVeR0LlfL2s4MkAxjrcRLVg/BihVhc3s+N99eWS0NLkOXwm0h04JozNPngVLfAI/s
9I9l/SiyfTtcg0vSpIEAhGZixTIhCuP3RF9ANr1KLidEnuEy1coy28srbINUFxoouhsk0FC/7RlR
qHB5iibaqm8hCRFBsi7MnSMYfgN9kThFYJwHXTmT1ms1dOCjnr3o2ZOiQCjhdde4dffvmrsOdMpB
/oUMNX+D4M03oXezAv9227rA4Tzqyh4ML7MmDHxVf9jWGAKwc9xnmVtSFXSHGEqBR0OaQjr6AXTN
t+2KVjqdS8ymMMHlu+0KthtWPajwsk1C6wESysfsaMi+skXclUTSuRz1DAeH0Q5f6Q/bU9h8Mn/n
91NooHjVsqY8UYXkOWD1ylEWYuEjLFSD7ETDMnIODo6k2ZHsK2M6l64m6IznjmEasHluoGmXR7en
QRTxXKY2WudWkNPB2pRCT/jeYRBUSHYufDqXq2oGPQDXBSpthD5SVsVkGvx0uaMyCK5g8DwGC+ol
pkEhfweMZGBoXWAu9xqTpZTIOJewQzUYrVm4wHoq2a8218OytSGDtbNE8ugrEPpmrqdWuL815n+8
MjEC6JAtknIgGjuXtCBEBttnvY3duVvzn1kSpe2P2wEjqDQfb84XF3lV3erZXGA9XdTzmJ0zT1Jn
RPXgAw93Ybhg+rjaeHCMrK8V3veLo/1U3ZHv9dk+LicwvO4bPrewrspUQAQEw08WSBvfzbNsl7QZ
uFJoPn7WxfAtpQCxJzSXoiVej9ZROyXh+rLdvOBgC4jO+nZ7/EI3cQk7NhSqNi7cBPr5I/pmI/ue
HZaQARqYBPVB8hVRAHGZO7YgCqEqys14TCI7WE+gUw7qoAzm54+d3x+sB5IKJDiM8OisUgNNCwWv
Ki4G0hPIpSKImh7Lo+wR+AM3eWVieHhWWg8pNjawX9w7X1LEFeh8qepbh+HjlqEBgkr3wY8Ztney
VhIBhtPgkVt9spROBh0i/CYzXoHamk95wA7jwTxumBiQvkrCWTBPPGZLg/Ky6fZIdL2+G4BuZUG6
82mV55yClBi09iC0GSlLdaB4BgLzpWRVFo2aW5TVxQUSokEM6xB0a46N9touu7p4DJXL7yJbcpBr
p00ELV1/tN6d+jeTIU+36nktkrg1WAcrstKvKNlO99NVfzbdvwZEBYnkJVhQWFUusdW2nPveZDgD
Tf/0UOioVFkfuOjxX+Wyuc3xRNtP/RaOy4EE9Ts5oluof6gDB1lgHqvn7oHkPkDdP5wn2Y7l+iSD
Y5Lb8Ba1Shvdw0WJEhsNCdbkuzFIrtuu+0rngVo2cyH3lTOAR4xnYpxcWzIH12cYjKD8mL0uAcF4
E2XsRXHe1fZnBVHBat2VrWAN/du8Y1OilAbu8Ir0zjUe5xX955JlWXDJpvM4rDpzgHLd5hh3OiFu
/oN0DtzzGODqP+jeoVYrgxJs+5/PWaDzmKwE5zqrZwPw1+bvbv6TsCbQILeaFdBOgrR7ORxur0Gb
z699h8/kdQGJ8zx0UQ55jMVngzP8Qzsj83wTkjUGRLehGRk22pL2ki8Kooqn22Gj0k+QagZiq4ZY
lPWU1TLAnygXuMqRWd6cjjYmHloOTPlZWyez+XrbTSLTfNkYgV+zVMz75P1A42tQtJkvrUki41zh
mIc603VNwQ2HddStJ5XF3vh8e9wfJ5cr88sDwKjJJmi5pkPUHhSsy2YMbPOxO5VRhed673FDBqth
F9B3L9b97iF53PcUoPOwMFDpLiNp8eHCi4j1AFJtJmPyECz8Os+alZrlPKLdeGveMH6Vj7gi/gIq
/q9rMN3TEzYZR3tnrHKlZM5cB7sMTPuSPLbN6yjbjQl/wRYKl/tYZg6ZPX38gjHM7vKXKcJpFoIE
fv5UhsvJOe/9CdwuIO8MCHt1mIfBO6z0XBqSxeFq0Lo230CzFvq49MXonptyPJpgf0na6azrTGL+
6hoB89waoSe4aqFTDVhMNnwZmHaAIN4rUw0oSO86vuET3OSmYCVoy0WlMTWNB0ghBJpHD63e7Nl+
wTw3xT2Zqt74APa4arB0U9gUeQjcuSQ0RQ7i5rWZQK8KPUoQ2STJuSy+NpswmgYWhwLKOLeLh+gT
3NqQLkvVpqVG46mxH8kPiEn4FhkCWtQSF11dCuAirmCrOTEU6Md658JUoC26LDX0L/IuvD18UYRy
NdtxVjwItI1yhj4e8xuIT9C5eV2s6njbvsg9XNkuoe+RsQozQE2P+sVohTVrNuyZGahSapRtH/ep
frs2f25rO8PtkQw09vTfHd5MdEyCCgBp5hQHUj/ppRq4YyKZcIHH+ENcU82pDUHdLK7qDEw1AAKO
dtgrssZegcP485o64/ROVB21zVnvWfKrakI9WV+UXA9uz8jVzQyctX34oqpO1EyhhIAZJ8kXxXuj
UHA12+eZxNBUlHxC5KLt7xef0Oa2SQq1Vs6LkgQqgxZQCwGDspfElMg8l9WKZpnMVVvlXM56oLVK
AHnZ0HXTw20HicxzGW2lC/R7SK+cJ7UK1dn1mQa5SyajlBGZ5/J5sds0Bd2OcgaoJNChwLhOZrhI
n99E5rmEBpNiUa94fT5nDtQrJufeVgqg2irJoVYUnlw+uynz5mpaaVxCEH5M3FApe+a3RX/M0lny
8ny94ln8cY04OA0RSyNxRruwcfu3zNH/uz23ItPbSeIiMgec91nmuWmsqN2/Uzbbvm10yq7KAHb9
v40rNJs1KF4rZ1b0kCHRwyFLgsSRxaVo7FzikqZNXIhvwnwFySjDdN6aRQbpENneounCL4k1jBaZ
R8R8Ru/ttoAs1K6Tpgv9or9Ne8NKTFZh2Fmdf7dm0CXZbvs46USye78e8BbPI5xrLijOWU5i0mVR
Rtxf4H0JQGcleYcTeYZLV/CwpBC2cpWzOnQh3s7Dzh531TGLb5yBzmLRpmBsjZlj6YPhd6Rl7esI
ZfnsTe3XWZVcCF/PWYvvnSGqqfRd4aDitH9myFtZ9WO3vDrpr105xZ+etAbPTRCp8M654v022vSf
rJCdjwTO589H9qiU6zjC+XXlBUPDjlX6v3o1QoIjkWkuWdV0JKDJd7aw6aE+mqpvkPGWXXMJYtLl
UlUBjXim9BTdB31xqCfTd1h2x5i6L3D4Dpql7mw2eb171hWILkPiFT/mADKofXWM75RRE6bTZC7S
mDAVvYdAK7P07IyyWiNyDre+UsCVbadNlHMy4snABOtKPp+I4oX7wpFLWNuzF1ImJonz1sItkNdO
WWR1TJftmEWBwy2wY1lXNaubPHZ697FVyT8ultudnudW18ycdG3SbRI7WROsWX+csw4d7rrENVfv
y1yLb48ZzLKsLa/epJ7pWenmo63MPqnwoEK8b0UVqzOTlBzBHPNdMpCi16gBseOzTaegxrkuXz0o
oS2SDaagovGdMlqv99Zi4lzdV/Y5o1AG07DTJGn6jOPCLjZteItL4jSfe00dOwRSrWQnZ8ohXTeR
LKzXie5LZGdz38WymypgRtRqVGaTTIGammHKoNycyACColnYQvjCvJOAJL0cbCy90FSzShIb4/tk
7dyPOFweu50+gnkRidBaSRHOgJYFraZKFhXR0LksLhqNZh305849aX2yFCd0OAZrk0a3i4TIPJfE
Rl2nE2RpsapnJHKU4lE3kGj1eLhtXlAj+GaZFjp6yjRY7rkenEcbcD6/yfp9nuG7ZAadJUmaY+iD
uvpjvobTqIHVpNnnGb47poaMuZbnWHIh0XWYvAQPY7rfTru4Y12L74pZa1pUq4ekqoGUSol2p6xs
XzLxnTA9S1hSlKZybpryhGufL+M4/FFH9cftORWEDM8zrDl4A1BXmE8s9anWnONgq68gG5bUZpF5
LldpR/I+dxYSlyBlcfL+SKf0XKmyd05BRPINMbUF6dGqtd2zV4Kmwy5iCE/uHDmXqk1WZI49T+6Z
odeGpQ2Ed/EuackIwkSO4VJ11treUqrGO+PmLlSV9gh5WBDuTJJUFZnnllzdWPUBkhXe2e2M+7W2
A9NR7vvCkaSTYKXiu2C8DOKdEOH1zirt77oBDWZOeldqnQ9JYon/BVPL975AuLhVXRcO2o7keQcS
X1OVOEdk2vl7AelazbYah3rnUW+xxLYHNrQSx4hMc6srtVtdaa3cO0/2EkKc9LAUO1OJpxvWzZY0
NYPPx7E6EMiWsqx4LIm+69bd4ptf0iEHlXTWeedq437zBh+ybTgVhnT9ebvSiGKGW1invOwHcAR5
uJNFz1pkQymbpcfW2ne9wre/zFXRla6JSfUSekxToG2Xke48O1hctva52hTQX/XOZNL+NRLtUKXq
HyivS2Jd5BouW6Gyrk6ThmwdrZcsf4I0nj8s94lsCREEJd/Z4qiFpRk5pnYahqCYxjNEyY+3J1Vk
mrt56rUsSTKnSuMhm6I+786N00ucIjLNZWnRGmmTdXkal2Pfd+fW6gH3We1eMffl6qdelqqwoc8C
t+RlHkJyPMqtTmJaUH75HpZyIOi67nsUL2h5k6IOcUgJe2j73Pa6yPzmsosdcN7Ui6PgrHwel6F/
zglR3kmuWt+qifbfb39i8/LnxwfL5LK1btupXuc0jVuvjZIez/VT/VLZCVor5rBz8333UHwnC65v
DIJdaxarVvLS2orqV2spu6MTRRCXtZAWNnQtc0mst8ANd97Rke5rRKa5jJ1xOURWExmr1+bytthb
VwiuuHoJGFkwwXxDi5GRtHMdjDyx1QDqFQGr02PlyZofBPWGb2apes20ElchcUWymK7W4zjpd8xt
7pvC2rfG8j0tYwtK3XJc2jN10+ptXpj+Tjwv2dP+4Fp8O4vCsKlkxjifh85bH1mdaYfCLErJ2EXe
3/5+kV6p5a1pb2KlcjyIiHvZyW5wbzHuklbE4LnsNdGYAGKhLIubUj/W9hJokFhU0kVSkkWj5zLX
oQyA85I0cVGNx0qfHqzUjFScTW4XBkHk820tjEHmvnRhfh6WwMDZkrRqeNu0aORcviZW7+p1BtOJ
MoRKzYLSUY4QotxXNQ0+ZwdqTLqieeca3W0onyfDUUFwLhu9wDF8a4taziR1Va2Oy2nJgmTFa21V
2992uYZvbsE9NCWWnjVxp3iqn5aK4tuDF+r5IFmxRKPf1oGLmF/LjrjOamFHr/RBqyrn0Z4lNV4w
rZ9YhelkU9z/1XFr9HEJjaNloYdGk4l9isxvf78YuQtWYVxKwzWDkkIHHqyHefNrVYevtz0vcsz2
9wvzRY/3C63B6B33RUs1H2rz4W3LgirMN7WM5qosuqfWMVm10LYmv9JZHiyqg0Nb+t/tbwjuRvmu
FmKVODHUpI7d+vuoPRHjW2/fZ0msl+9NJmNevQ5UgPT23y4iSwM1ngEqq1ZvHuvlDE2Ob4ayPihr
GWPT7JdTE7ek3Ff7+Z4XryKKXrZ4mFmg73IusBN/ULs+kUyKYLr5jpeCDmOpMUy3jl2JX9HcPEw9
k025yDq3XcZ1cQKsZVHHK6sNn0JCPjAGTZEUOJF1LofNvKkW2tEmbhr9aOpOtFil5ApfEKs8YErr
52pNnKyOM5cdxwHP+8X6vTXzL7Npv90OVUEe86CpiVr5UikK0qFjmFaQ8lf1v22yS6TStfjul3bj
oMrtuY7Nkp2WwTkyyIIv7bwzbrhVN+1mHXJgqP5WZUV4HP7Sq7sw0xg5dxNlrstgZ/1ax73T+FNR
+DXBZjOPKhmRoqBIfHTdXZQ4oo16mgHZEq/pC9GfAGX3m/6lK2NtOqftvjrKkxCrowXNvhIOYv1r
B6gr1erX24FzvTvQtXig1JyBk13tS1BdFAuENvPnXH812FdAmYMZ7XZ0KeM6KY5q/lyyP7e/KcgH
Hi5l5bVq40U+j1fFPM9aFaRL+dzZVjA57r6I4iFTUH50ZjdBVTWq0a/m9bXqtG+3Ry8oFDxYqtS1
ZGrcpI6BozpTLf2eUEVychE5hluNdY15lmu7NWKHsXBuQYOYrYkaGwp9Kwvd3gXYsdTtl12EbFe5
Rb+WfR0XfXtkKQ3oaH/xFjty+k7yS0RO4jK6x2tHPlCGh6A6uae295BUO89fKpfRzrIk2WRXCEs4
pCy/0zI56xU2SE5+uD3DgiWZ73VpqTMwZ0JKGIQGi6fdlThn5J0aVF15gLS731cPI5PdNotcxe2s
K9w9JK7b1XHFyKFwvAPIESQLzxY3n+8hPkmu10mqZ6aBWYC8Q5ABV5YvBnoSZBJi18P1k+r6YC3K
uhiII7fPAlRBf3C/sOmfpfh5ex5Ew+eW5IQ2ygLhyTz2lDweqjRMG3KfKvvgHp/013WXeNqaWk08
dklUJezJo3TXOe+TBDvJ2OzVA2JUzRfP95xpOQ5ttw9KYvLwqdagAytHDNyCUBP2FiH6II7FPmU4
95MKe18ObbuqJg6pNjv03vZU7ISDJtNJEc0ql79GaVlazaYq7usnw30zl8dWFjDXU8nk0VNrO/VF
jbblmJRDSFPcHo7lru3hJx32MktmLFprFdeu6VtDd1xS2eOBwCE8WKprVxfQVY/EauE8Vo4dJK36
VreyHnqBUz4BpqrRTI1mqWK4PSRqfqTSSBGZ5hK0biG+UvSYyrF8te32WE87g4RHSyUesyelsJvY
pbnrt2T63kBL2NcXV8bUsY3xSm3kAVMdoYvR2WYVe8aL1rzlKfHz9MV0fs30167yxWOmXEODvJ82
V/HQog0jwTXt2B5XsFTcNi/6AdwSm5M8nWw0S8RlHhdZ6Sfp77G6U6y33pT0G17f2po8y7CjO5CO
R0tpnGmvoxkw5Y44r2T5khkhiCska5Qohrjz7wCAUdUxLLamkX8rjJr4fVr+uO0iUWZxS6sFAM+8
Olt8TuSeoUPFztSgW5fDLvOfsFNzQ4ZhwQSbU34w5vKuUM1QoTLBJ8EE84ApzauZ0Ra43ncb42go
ZTQBGJcTLXbX7Idt2LlkBgRe4pFTyjLV4DHUUZAb6k8p9b2S+K657/Rr8pipTF+a2WhQlGfjd7q8
Vtq3Yhl8XSqoIRr+9veL3awFkhDwh2P4SvNQ2A9z88tOd52qTV6IvTJ1fZgXmLbMl7x60ZfHWsZi
LNg78Uip0psbKLHbGPX01TDvq/YHq3q/21l7eIZhWzUtx03h9Mq4V7Wv+SaSer4d9YKE5WmFC9CO
JMRBVVCq92R1A7OXvYeKZpJL1zTTaNkoWRu3bXPn2NNxUvQn02lfbw9cYJ5HSaWK6ZSkTZoYHJgH
DRTdWl6eB10mjyqYUR4l5ZrN5BZWk8VpC31OKAHnxH5t2jzUlTS8/QsErueRUgPO6qxSbcAM2BwZ
Vvqty+un26ZFo9/+fpFFy6DaK5orsXWq3qb8rm4tvwVrR/3ttnnRyLkkTSaa61Tts9gxM88+zfif
+t7rK7QD3/6AaHK3D1+M38vG2i1wejoXq5qBJEjX/WQ1/1PKKd35BW69VQxgvZJWK2OroY82+UNn
9Wx0+55bTVv/e/wETHDTqML/Rmb6rVIE7rTXNdwKO5W4DckMpNWqOyelyQ7aAmFLS/YK/XEJdWUn
xbMGt7ozWSXFCk6YFbZ1c3Tqn0qO5ndG/LSb8Cn7XiHnspGJ0AnmmgdQuZpnlQ7Vy7ipybFDnxFJ
hrC1ZFK+gisxk0dPVYaTzayty9gtnzowcnnmIW+GQ7uSO2+sHyrq+HbugE54PjTFIsltQQLynMIk
q62VDUMZO6X7xzSxZekiWwc1v2HIHnsEScjzCnfjlDjrVl9Hk4Sl4b3rdip7xhDZ5hLcG5oFKq3w
WQqFt2yafzurtm8V5sFVBBqzXUrQ7WqiZXDwIDJorKFF8+OuysFzCgOxnJszdIHOBaJp0tWTghfO
ypIhcUTByiV26tKswpN4cp70JWx659y2fVTSVTJ6kd+55FZWg5mm3pRxnvrO/DLJtj4iu9xavOQe
CEftqkVL69Y5q6KTRNcWGT5UYJ0HVeXJPHptjlFX2vJekDoLrXKV8dMLMukTYbA1DzMBniRWcCPP
0GwKOqUBVK/7jnU8X7BbGwnUamgbeytFI487hOMyPqrzaO9baHholVrkrqvluH+pqymihRauZvrs
eZ1kpb/qe9vmH+mAc4cMOuvUt9R+HZTp1JWZ5F5ZZJl7oMsqpSdNuqpvhZu0/mKob7hHkWnUioxv
p6SLBb5SF89tcg03Iy4NPMc9lgU93K4AVwMGHtn+fmF6KtLJMuZZfSPeA5o5gBoPqgrN+5JTqGjk
XGlkazFkbb2gm4w56OYY7lRTpq0uGvn2yYuRF7MJJWYw3Z+mhmXkkOpeil6OzgDIZAC2JC26F6Ma
2l1QSziK2wKlpjtBinmi7yllIR0OTgNuMivzNRlDichVXLFcSs/tiDLS9xkdBljdA5bvUtLB2LlC
CS0UZ5rLLn/HM7JPqzzCDiLGwfF0O4ZEI+fqJSmrNqmN3DnlCw1Gs7+z+12aGPYnKgNLdfQech75
e01jszroXh5UICe/Pe6ryxOMczmr4yHLRTnL3z3o/JHJb7NQAdnWbeOC8ORf4fqEJGlvN/Q9YwVw
N3HhPK/mz7mVXS0InM4/xTFDJzatGFR8NdtXy+pUGbJOJpFfuKQliQnofFOob51B0YVbHHSFBRpd
otueEY18+/tF4lroxy+Be3RO9lof1IKGjP6+bVk0cC5HDcJK7Piz4r2vHq0x6srFny3J0nH1YQzB
wqXnaqjjPKYD5jOZ/Lx2gmKpfHts/UH72mjRPL2iwS+4/TtEHuLydSDtqOg9ArNvAQir/k3oEN62
fPVeDb+CS1WXzMRCm4FzKrQVXAWVv1juqdfze/V/OLuy3rh1ZvmLCEgiqeVVms32OIkTx/GZFyEn
C0WJ2nf9+lvzARfwoc0RoFc9tKQmm0t3dRXJ9lmfrwzxxwPxjrIATTUF9P267OJctRy6Q+uALJ98
vf0PJuNa2I6B3ZJEwXgmfuAkHzrOHu1qKw762PXvSAsG35o5DiHZpUuLsEpBsCm9lVE1fbe21fbU
T2mWONklST4V9CLlTjnbTghc55iL226xldtDT5T/SocgmoZ241dfHfUmWhXK2a3f8uzCkmwXSLb3
eL/vVq8IJn9rIWslZJGkDrILMrFhXpMd79fgsibTWsQmS067smPpxa0+CW86VK7cOL21+Fxs3xkF
9bJL3dGw5/zsBt87b43W/+Od4x0/QWPVfuap1LmDANe+AjNTz4OdL8tzAWGCTSGkl91qyi30vCh1
AQD9YLsOyJ9lciBjuy1E9bqb1dhCZBmmOrH7M5shIZ0GU0jnaqVnxxBKOpmbV8x+iSZeHGja9DGN
7S+VJyG+tiaJY5g57ypw7eBW5f8WAf9fO5FfpsZfKSuZPvz6/E009YMU/RIwHDkW0Fe6EAxn+WM3
bTvRcL3s1veDVTRQDTgpXu647Z78CtrCyl1BUH68e3CdhhEnr6mrcpJdqu44BZ/pcPCdSM6f/E3k
Xi7Xq25Z3/c1KNxw3EMtLHPmSFnDyjpmGlMtZksR8zkJEnWplb1fpBslxQrgweQVbU9VqchYk0p2
F3TpwbEvc8nuM/rLG/9d+jVdGMO80ctteeMBbBIz90RGsnMbyKlNyW6e5pW6hmHJ0cttTV22lZ9W
2YXL787waLsVDk47O1k5Oxl8r1fZuooVvrVk6sIIeZ58noSAXq8sNR+nYN13vAQ0cZQ/QtMZBZl2
T1kU9H+Y/Leefgz0s2ufrexz6qxxIJh+RAvf6lqBsJ1KXeIs23EcOlxvLXNjGuHrK9+sDKUMZjRP
YghAo0GyiCKnRddYr022tU22lHUsc9AYXXK5RHlu/+Dxy1SrbWuaXm+r0F9XVlXnnmxKHj2yPAjH
/rSgPW7TXqXX3OZg6lo5ZtmlqB499SrrxyFdWc9MftEid+76PBt4ACJT8dAOT156x+sivP3ZhpDS
K25ZzNGdmeCzk/SMI2SWf52yO7LGO2ZYc/SCGwFMRg4xSS/9fFe2B4EOLHbp6L1KX25/vsE1erlt
4ZRz3AucuwVUgcdc1q+9EP2DmNtgxUGmN1wd92bCVz1Injr03F5i51l0n33v+xL/3fbx11e+MT0M
DbpGOFeXTCVRn3cHr5Ehs8aV459hFXC1UBWlVxDaj+5pbNLxcfZS9iUWRbdi3TS0WrD6g5fGXtHn
l8W7E87rkjxP42+H/fVRcrntHtP3O/91D/dAsTsUhXOX0iSPqAqCexAcrUELTRNf32h5Gac1dflJ
TbEfDkH7QMbqGZSgBwF+vG1/oAXuxIO+Fxy5sj73wrHlYO0pVkwbPl8vsNGgc+zMW9JLHn/icxsm
3ZmPX8Uarsgw6/X6miiZdK0SX76MP+z2m9vZIZlfN3lFL6PFftOAubfJL/G4hLGX7IpgY7Dq5bNM
dKmbUHx20L7O6YvjAKrkr0klmFyuhas3e80YNCR7gGAX2Psdjs4f65CX9srRz+RzLV6Bc22SjsbZ
A2u6I2U/69qBMFiyso4Z4lWvoTE3qDu24Jo50iFU/ESzV3R9hXVxEMPLtoHVAtaZZnAgzF1+sQd3
32fgTu7ESu7W5BstWgs4v7DdNL1Yy+e6Qj7Iv1ucNTJgk2u0MM1j6AwxNOdcbHLBwS10HUivumAr
ebHX9inDK/RqWpVZZOnnNr/kC9JxSxzROgsXmaLP5cdQfL3tf4OT9KoaEIZdu6gxv/hzu8/Gs0JF
MGH1/rZ10y9cn7/ZreLcg9LTgAXfx/yn+atXllE7I2k8VfsBYq+332I6J+ulNZmlPk+Re73kNI94
sdxBRQmeuoMae1gKtaN4TL0ffbWGbjSEtc5lEIvZk6ywsNR5xymPmkHsmgliU2v2DduYLsg5O3Hp
lJlQD03S76xiipq+XFkxTKa1PVjIZfCXfMgvDRC4QeNEabW22JnmkhbLpU0sMmQKMTEUUbcsIFjv
drHqViaTyelaPI9drwIwcKsHf2nv7WfR9HuX91BD31Z34LoaZ18rdGwIL/0DpfWntqH3bb9WYjO4
RicvIKgPtuC6zS9T4ofgSD75oH8LkjW6P4NrdPKCMoYKcEen9OIkTujZUZ38mr0sHPtNKCmX69QF
NiTJPEAbEWEoPJTTUxULZEc2FZjfMRdQKyOLzbEHqLnctR5ki2p725FHF+LkIoWaRwK/p81znHTh
bL24fJ/3w4p9QzTpvAVeuSQuzn440VrZru77bxlfBfCabGuROo1QelAB9nZ/7suQtUsaLuW2NhmM
qBas7owac0Gy9NL5wcvSYoOvlrXuQ9Ns1yJ1ikHlVRRZcZH5X2/Z1fRX3G+71+qEBaSo5xgK8NlD
O0PC22/Ckf8qnG01JK7zFRTtNTWaL9lDIb+3UFX0wmn5KmgHbiO2MmOupZx3sDqX66wFLUunIPHz
4jK09yA7HOmPsXssyb3bf6JqZVM3zBxdmLNp03kpppE8ZwBiCjfZp85aet1k+roCvdnRmx4kyXVm
1w9V3h5F33yN07X13TBrdG1Oqx4SFfh19hCzV6d9saZDSafw9hHBsEDqipzgd5+pU4zFZfF/+jIq
SBkGOFX5ltr4Ai1Y6bCgc4P01tfSecrn11T+sMe9O6Qr5j9WWsK0cf7rd+kNfdwVsJ9ABmx4lH31
itLpPpfdn9hK0EEDuiZ3uXOzEVyLyV0i08hf1s4MppHR4rm0KCtkG4AfYfoW+DiMZmW4DOm2E4lO
XpC6paMKYJQvS2aFwYiOFAhf3B52w2zVQVGTlfECOrLWV1F/yesqCsSatoLJslaprZmsp8rCeIz+
azUOj0CObmkAcrku9dL23VAV9kCel/YU5K858kd+Eubla0/XcHqGaNCRUbWFA1rjtNbXyr93LGsv
AoULRn6kwcabo05cwKTDkQqYsAP4n8TsRK7/4uIgbgtw12w7NejkBdYyXDlAp+qByIkjDZbNh0Ra
awFnmPI6Jiplc+dZLn4gG9HVkqkw7X5a1r+3p6XJ/1owkxbkbcHS4LjWdGGf3NnsMa6f4u7bbfOm
uamHa+oO4GrCt48twaVkOg7VpgZwTE7t2ivYPFoZxbXXC3L0S0Ofa+MaoxMWlGJRaiS8uBTzQy4/
seDor4kcGsZSB0MFKXat4br45zKLeGZHtrOENlnLwRh2dB0O5UPzZkwo1q9hqCFO4hw6l+5niU6L
tDgmQh5yx1mpxxlGVkdGVcUCqfACryrZU14NsD6tlCJMlq++e7OvB6xpZM6H65z540Gmti6X4+3Z
aPL+9Y1vLFPbLkYLiKJL0u2Vf0iKvbXGVmhIL7zT3RQsswpw0D40afuZFfHBHrwT97K/SdnuweC7
LZGk46MEV5zEFFOzV2PUgiFA1dVhFP3KQmZYDXReAjHgF5SDcB28X3X6ZcgfaPNbrOGaTckRHRfF
+lrYZeUVl6m568uzHbShlbzMyXc7/5Ikv/m0c9dkAT/+k3fEBA3a33oO7sJLsXyLl3TH4s+F+MPa
bbfQd8wEJO+CTnR5emHycSQyzIAAaNcY+T+OAKZruuCuLxSvJ5z963GskBzPodpTZCBM3HQYeUdM
UItMQV6SFpc6h2AMdfaFZE+3Y+zj3hb3HTMBsyBw4+cBciOP454f5D0ESodo3EG3/cg2ifPiJVok
I03eKNQQMFFnN8rBXb+0f25//8drxDtughm8AZUL/pWHlJFDbeURsaYnkrZfbps3Da2236purrlX
ZuVlScpDQrozGhJ3t02bpry21/rKatg4oGdS2SJk7hfff2TBZ5atDKzJvLbfjnWW9Iw46R9P5UMF
KG8Ze6dmSPLkJWbz0n2xh7yzVkbB4Cam/csE/sgqsAt+R7rSDZkPziOGo8q26a9n10rhpGJGL9ld
IZsnP4llBKLKbXcIpufXEihzzL5L+F2jZijPx2M0Jv4aAtEwO/XsmtOmMbS8Eg4q4mlXj9Yhc+Ow
bNd6fQzmdcRal1f9kIDh4jLmJ8f+0QA5vEbJZDKt3VLyyfU8kublpS9/5SIMahVm23L7TAeqBT7U
mGjvFxc/a5ESvBvJk5y+QUMm61ZyPYb5qGPVqqmzuYcO0Itf/aymKRKe3N+OWpNfrs/fnEk8N4iF
9KvyEqhDg5b4yT7F7vNt2x8fSpgOVEPOtRNzWpQXj/+q4yl0i+dlOc3kYRRrRPkmx2jJhsVXDIIf
SfUgivHTGBcnNrXbrszv2CGI02R2z1t5ycrhzg2yHe3LLaSXLvP19WXMraGwm/Ii6HMXs5AlYZFv
S94zX1sp+9RLMsbw3aj5RcD4v2ay/n57RA3u1hFqbWARlihZPdT8uY1/2msYHZNdLToZSKrbCov7
g6++df33mq2c5Q2zW8ek+S6DTK8Nu4O8jN4XEP+EeXDY5ovrRvUmcoKMyI4w2O7psYzv+VoPgumb
tYjs/W4p6yKw75IauNdgBNNtY1vBdynlGq9HgE98n3l9R/vg9hXkEgqV/Ums5WCLIcoLdcwgtz1J
SIgXD2OCZWxZual9fClkOhFEMqeQco1FeYH6oFt8U/2fpfjt+ieljsP0enssDIcDHZ2GO37OcBm8
xtM/afDPlbvBPpZTvLJhGxYyHZ2Wz4PPvBRziMxf+iDq7G6XBSJ0/FPQqZXLoSkEtKilaEhYqmEp
LzMDAZuVDF+4H6yd6E2nYh2o1pU8HeJpLB+I3dQ8iQae5WgMqZzOETvc2rMu8pRPnu3Sne6qMa0O
xdxK8g0nade6T3tm/dw0Unr5bBhsGrsdSS4DMm1L/FSAiiWzv4xrEhuG6NG5vxWBCMtS0/KSuyVg
CGSXj2PYLGvNzoaZoEPy0racBAQ1y0vdHhgyectdOTZhr56zjflzpoPyajBx5bywObRfxJ8C6HEa
91UYdGXUlGs4AcNk02WDPLu3F0IHdrdI6YbUH5pTAsGWlTS2YQx01aCkHVSF/2JQAAeNuU8+jUt7
TNNpo/nrT71ZeNFqV9LWBbMmZxW64or0O6ZyFeVoaFuJd9MPaKeKQi5pVVgO3jC1xV3DSnayq0Qd
AARe9rfjwDQC+kUs4G2bLnn+kLrdKCOwsgPX4KYtWqluv8D0D9oRAzLpXqA8rFls/mwDGLCob2SN
N9pkW1urUExYaA45ursJUo+DnYYTCJyAGl35dINvdHQeWoldK3ZdzE6S1FFFq3IfFGTeaF07a3jC
Z40Pn6PsWKO1wdqTak2V6H9lgw82Vh2c50wtm3lSZH+8MtjxrniqgP+wZ3U/quCUec4dVcMedf1P
JEFnJHRWoHd4VtT+7jF61wzn2d6kMeIyHcvnYa1A52vinhZVAJTZMTukqQyAo0S65fYMM2y6uuQQ
H2kf+67CQuWoX70/fwqW5HEKhtDfet7UmTGGLCUuj2N+6u2hOrRNlp084vx7+/sNs1jH9CVpb6U1
FOxPCWdARmWziiiL5wN3m5UOJpOHnP+uVCWF6HVPESdLLE6VWiDoN0ZO3d+jgWcTLp/p2kMUHeUE
CAP3NHT9CXpP0bzQz0I0K2NsCkUt0uecu6PwB37HyvmeVf5psIun2+43mNZBfW6ZTyLuFn4nGw6Z
Q6sqopaNKxcsk3EtyIdGxqJvccEi85+FiCho13gyDbNGZ8fomeOrfinduzGzj2PmhVS0D3mtDre9
YjJ/nUpvNjdaWsGAThr3VFjBs+i9+5Z3j6L2tyUSdLhek8VxLtOsfqB2Ht8XXh/IkA7xWsXW9PXX
4Xjz9VNVDFW89EjgJI9BcarKT4r9uO0YwzVClxxaoF3p5MNUXmIXJDZ2OKinFKJ17l6IOWqnlTXB
NG+0iL3uvzxlQXlpOO7OgUpD0dZVePsXPlwOAI7Xgok4UzoTe2bHVH5n9iPLATCdlnCCiOimF+gh
1dd928/eyI5OZUErogSIeKk8FlmDD7XYaU1/6EMnUaQv/jvKSds5Ss0DO1ZkiVyrf3TbTXUsmL6e
u99MoM4JbLcBXues1PQnAxcZBM4f/HL8t0ETLivz3W1Hmf5AizLQs4NGoIejhMrvSDDv1SZldvzA
NTLe/IDNOqd1hp4d3UGCXY5EpPd3FU+2LA8wf/2hN+aT3mrtrMjYMWPt/ZQvxxT0CrZXr/jlw/iF
ee3gi112cDKi2HHu4t0E3aSZ7mm+cvUzOV2LrSyf+5xXOTuCi2Y3ij9Tu4bi+HBtwGfrZ922zmf0
SZJzn+UeZrt18L3xYQRnLHoOIh+9cDlI1LZNHS2IUaEs0phjgK0S+E9p7QrZr4Svwft66t4n/x++
ifJPnV1H4+hf0LizMrgG/+vJ+86RqK+qjJxTMbR3Tl4MpyFY66gxGdcCV6V1kyofa0LnBbhwiysD
XyJXDjmG8dUv9Z7yYsjhLORsd2qfJEdnfp0UkEDQmOqTcLG/3R7aDy/31NUhsszCAVY0RfIY25+9
fPmn7FO5A7frS5Pn9YHX3hoGz+Ss6/M3UTw0ziQcMZBzHlQknILZ2kvBu43TSAtiAJ+RSRVWfAb/
6rif0xbCFum8y6i3klU1fb4eyJ3FXdeZ4zPn81PKVeRI6+u2IdAi2a3HqXPGRDzaQcIPBSk+twor
P3SBx8htfPczH9cUR03RpgXy6DfKrWWOQRjGHBQpYxqp3vnuuNUa5aXhDTqGtrHcJu2KSjyCSE2E
fPlrIRkaDt6aPIHJvrYPy9RurE4U4tEpKTlIsDGEtCR8D0GttcuyISR0/Ow8kkVVUy8ey2LJQuXS
MAGER3B+EnVySJI1RIDpV7QN2cp6pIhrvGdc6NG3i12flZ8dtoIrMVm/Pn8TbzjUgYF7TsXjpOwf
ADAf/MCOcrXGQWIyr4VzwyhvK5DDnS039cMF/ANHq6N/fOas6U6Z3qCFNANj44BNRzxmo41szm83
mF5Z76ycS02DrMXzmMhBJmBbf6w6fqrr+p4o/07N7V0TBz+tcq290LBs6EJgYFRerGYo2bH2xh0D
54PlFNuWPB04SwkoLnurxgAT+QV0X4c4oUe+zM+3V6XrLHyX1qHvGQWvcqo1RaB1SxelkGLr0CPt
7mN0iN1+gWF8bS2S7Wqs43wED2qQdyJiReaEkGI4JdVadcGwg+pQWh+5fwh+M3KWA8NxdNkz4T8V
o/9Qg6rPysZDu8T72/9iGGYdUlsEztJw5GfPKZSouV+fbG9eGWbTOFzd9yaOeZ1nfso4OYPu99BT
98FmU5TK8lDUa5lx00hosRw3I6vpCFyeV0Bux6H1CKWxeth7drcJUIvZpAWzDakKp5wpOxIXSf1l
Ht2dO3avnVhNcZp+Qgvo3vNjLm3OjkUZ/7MwLw4tkLOGRZL+vT3GpoHQtukSV4PAuQ5EUOEI1kRj
caaOH3ZrlMumOaTtzWxpk7QTlJypbCecsiWwUIJuYhmn7/gG89SKezLgOEnm+FsyOJ/zctgWyDrA
NuUyjZcAOw0YblK4JeHg1KumnRMHa6Fs8L0Osh1Gb5jmySLnkk856N38kzctSGIrfpS13JIngouu
L38baUE5tcGE9WIW6pMQXlTb3vH23DGMraUF8SSHlrnCRu5mqe7n1HpogpdtlrXY7SBaXLccH81c
8uLYJdt1DJrRt40bYkpH2NJsrBNBXA9QguRbHzc/S0+E7Vit9DqYvKKFbF0J6aDMLx69ufhKaf97
UPbX219umjBasLZWQfIqRbCOfhuxtLmTqtuhOPAtaMnf268wOUeL1y5lSrY9vl763+L0i6BtOMR/
tth+RzOYzrLJRYy1wHUSvkur+qlZOvnJntJNatSUB9ruW0mResGM9IGTJcEhGOLgEUkvkLvf/oGP
h/Yd2yApvXYQ0BY+2+Lci/ZFDtm/2yxrUQrpv77OU2TL7I4GuylX3eckcdzdNutaoJZ0Kce+RTgR
xe37JpbqjrAC9+7b5j8EocDrWrSiM8Obx0LSY97IyGJDKLpD7MVHQDrvsmUKA/lLWtbKDcA0Btqe
K+JB1emCly0T+HP64bXyyhV8i8m089+lEvKY4+ySXDyievuQguSb5t3KCHwcVlyX+2rVrBhvkeZG
me2ovK+DHH5UbXu6PQCmD9eCVk3FPIB1CVkz2j5dadwPQbHaWPXxgRNQlf96pSNUzL4UzpFb6vds
Ozu/HXf+aD3XYCd2bOcYW85KrcfgJZ2HUC5d3OQda87X4rk7PY/ShyLm0yYn6djOGC4pvYRRdIT5
8m/GRVOHLl3yFfMfA3MoxC81Py3JKGfhNmeWdLuZ8gjNeQdBPtnOdzAiP1lokh9GJECQlGB0Za/5
eEPgujJYAXhGAeFq5zirTPwccD55QMs8C8GL/NuidK3cYZhfOvxzZqCepWPpPSTtPB+R8gItMg4v
YmVfMJnXQjpup6DxAMZ9mH3ifpr6AN1SPKHfbo+7yUdaVOcx4xOZfHoks/gm2xcv8/ee6s5CrLnn
43YUDL22L3OnmEefOMMZ9KUg7B4iOXwduoe8/O4sIAZHetkl/xbx79s/ZHKXFu2BW091mdbsPKny
kEOPVrb1ygr4cf6A66jQtAoUHXvCzpV1htbuMaNjFMioQaf4MpWH299vWFB09kKQE/UeUXhJRpoH
kKdzUJjMRf9aDd9R66IFW1lNTO+5/uSbk2/FkIWKl5GdWcd2o3Pxp3lP6mHHgcpjTRHVxSZRaPqO
0zBVbZpVng1trIl4oaRNFTKxBs4w7K6etnn747zYdLLYuRwvXpOfFrbs/ZxGoOLFIeTT7HwPZLu/
PTSGWNFVxPzUqpqqp/y8gPTRS4uoLNJdXd2j4XJ3+w2GyatjSN3JEQHvkdPJZLev+6aObOrNG41r
oa487nFcyfnZJ9lT37Q9UrTgMLr95abppAU5qHGkWhqPQwtqjjpWRnnn/06WJcQ6KIT1uBQ8uv0m
k4+0AK/sPiumdmbnpZEqLNppjoorR9Jt64b/0AGkzCZ+PALTd7bHcpe7B5r8U7nWoeOvVHzu87XC
rGEq6fhKMBF04KxL6bGKuzAonUNVTGFT5ncVAEy3/8RwXNDxlTYEcW0mYufI+iWUzXeeBtHs/Lxt
3DAIOrASMoCy7aSPUGjSvbxqc/Xp8LzNthbSS15C3cBCmDEnHyPqiO4oGuKuTB+TW65/9GbdSyif
CmxE9Djmf9X4gvpUKOZf276c/tc27Xlf+gXCN2DTzvZU6E/dSi3KNGG04B3LOR86QpwjdHEPXQFK
tlF95sKGVGu/svOYNmpXi+HKX7Ky7zGoxP5NrW+qq0Pf38XJrwx4tHL6VqQqav1NfXSQDtPiuInj
qnLcwDkubfetG8cTADvPlXxy+KaeH1B8amfzse8SXxFEwFQh21yW5T++8uxwmuq/t8fbdKrVCRBz
d2DuNAr3zNi4a6efuf1QW34ESv+wUTKsy3+y+SUZn4J4rfXcEHg68jKuOMr9mcvPCtokkdcscs9V
sXGL0NGULSsnR2YBP/cpiwpoW9ULW4k704drUZ3Fw8DGZqJHjyVoNSzKP4MLEMPtgTAZ14JayXKx
eoaSWiPo8EAWt/gKyYNmxboh9nQAZclJaQ+BhSWj+A353CyBjkWQhbW9spia7GuxPcU5pK49So+D
BY3JNuzGHTpT6ixb+X6Td7S4ntG4XreZje8Pxl1A+71co7UwWdZiuJoKNo4SnoEi5EHS+VNiDyur
kWGd1jFebjWpQIkWF9Ku3DlD/GzJBZyLwzaf69guq0JebakdzJilBDf4GCY5bqLo/I7dbfAxrmO8
erCgCL8LvId+JsFnJyFOEfIktl82zXmdAhGFtGauPPge2ZJD1/WHjqxVMA0TUgd3eSxjdUMQq2m3
QP7UIzsvTV6J556Eu0YRbpg6OsIrE34uSwsDELD+2IOlZ8jGlflumjr0v9twLnLWVwopbPAjfW59
hOpS0H/o5P6zzfNavLpWbTlLjVxJV4VNMEVYgHfbLGuRGg8WiXuPwylAHNrKu+PK228zrYVquYxT
nwEPeJzTRyuTRz5ap9uWDe7W4VxFkS91amMk89oLbT8Pe7QLCdtbMW+YKDqcS1yptXEsoUdHJq8W
6dqQOmSjbe0S3Nl+k/VdSY+YJfsgnqAkvAY2MH32NbbenDNVAW4Y0cB0Xr8I9GWhfWTbJNHhW62r
HLe0CnpUQ/Bc5Bl6aq1NZG+U6+yGS5zFwiNYdUF5v8tJf2rZ2i5qcogWlWjW9eelRGq6BvPMbqyt
emfb/kqx7X8cUO+hC1wnN6wy2TddN5FzFTC5zKeBBlUhwsnvyfQ9beRgt7tkzol1AoPMnP3rzs1k
q4OclZt/6oOgz3egWyDCivwqn+IkVFWCVqIUGKO22Zacp1p0+34nZQzl+j/eSKkbQZsJrJRWT+Nq
28KnUyUqKIYNtS/l3yXL0vmFe7Pj7IqqSoqX0ZZ8G0rnHWeiZ018aD2e/J0DsO7IeRq/5wJoSEEc
8fv2mmKYLDpnIugky25sM+9vYxXJwUd14DH2urVEjsm6FvY8neuYk8b7C7gIUghdzvd9187bFhVH
i3zHsoNuDCZA4Wq0Qn2ZYsyuPUiX5Sb1F8p12kQ7tXsfRUi8wG0BXC7UeGqLZNhtc/3VaW8Wrir1
4wraMiX6flsq74Osb76VGYkPt83/jxDug0h1tHWAOUqSfnIqyNz6P7n8Wk1jVA9laINGOOFWF0IE
+tkFbUvZvSJDGQaE74KWO3sucM701lg5TXNA28S9qr5izBnWiAo0degU3xX2GsDZkJTUEWBOCaWu
YASQKszkj7kqIyeekckThwrUcnHwL/Sp9vVqI63pT7SdfXSS3M7RZixCBQUEnk87D+x1t0fLsLfr
dIqz7KmS2L5ESJpTanshT4+N93Lb+DUgPpgJOhoM1eg+DgYC4yine+wzzWUIKCFQwrftGxyjg8Hq
xrKBFolhn1tLRKAjsLje7rbt61Lx0bdrQa5aK84WL8bm6w99KKfvcrKObfMqwC7gxXTlLaY/uA7L
m1icJ1XYhF3fAnKq7wyQA2qvaboYJqnOpkitEjnHWqHO3QT3vgKSge4996kAc3qMzI/9h6/y5Zle
pYU8kQP6QTusUbj/WOEEiYugsSPe/85ZHAKKFk7J49jFK+uvaWi0yAaNeusUrhJJGBf2Pi/z0E+y
g+d+SeP84Ez1ym5uSpf9Lyn0ZnAW2+KKOl36SJQ8KkaiJgAVtzOBe3fvY6IVaPULJ9Y/FI2/Eo6+
YdZpob6IJk4s0Co9+mn7KNNpX9rJ79J1AfRlUTnKZyHX+j9Mv6fTM6q25pYlZZuE1HLDxiOHlH7x
Gxa2GQnRt38obTuaUK+1izVQ4sect9Dtu/73G5d2XWvZMQpGSTiUT1UzHag/hz355NXuIQdVKSvA
EMAfsKNG0F1oOQ3HtF85QhqmjY43s0Y2upPPZpR2Wtt96ayc7mTQdPumHeYp7BxU+5yyH1dmqWFl
1ZFnsl0kJ7mH17nL8OpY8X0sOI7zwUrx2/Q72tIxgTGo9cYY9hPV3PsJKjKtODr+tM+Bv+zTaQVB
Z3rPdel6M2QEMmKpb7t4D0j6P6lp2nHwQ4+BfyGoKHJ/bSk0vUdbQ7JkmorSpnjPPA+PHLXQapaP
dWw9TqMXCis4blrYdepHCITOJckHvKfhVXKp0hKy2Iokn2Y7Uzu3zdxPDrPilSqs6a+0K0FF/Kob
6utfiSbfgzLkeug6Ba5/X0yAmyby+fZfGTYSnRJS9aA5aerr5HbsnB9H6JQevKpYSYh8vJG/Y4Gc
A2wYIIteELbd9VRKgtPgNLuEcKhxoCB7+x8+3kXecUHKMWZF3csG63qJohk4jvx8BkE+mAcGZ9cs
9T5Znoi/Rj1pet11yN5MbEYdS8SqhE4bKbsGEgKCSF6EzLYF0oWTFJWyIz9TXtKEw1zOy309tjGA
RePYFO3KJvPxuDEdNuOAnaPO+jE4z4GP6j/ayE/jwsnKXDdZ19YIi3XcydwiPkN22zoutFf/Nqpa
I0QyWA+0I5JEH2TDJBxIrSgtd5274pOPV853zJcB4jDrYwLcIimyHsxf5J+kXJZoKau1fdaw+b0j
vhwszGgyM+ur5Q6XYPJ27f9xdiU7butK9IsEkNS8lWzLVo/pTJ27EdK5iURqnoevf8dv1ZdpmoB2
DTdAScWqYrGGc/z2MKVGHqwZf8t6fkf67OiRKgIPTXe4reAqgUkuDviF6LgaKXnpttk8pK3zjXp1
pllcJTUpKuoE65bNNclLSc0isG1AS1r981LXGutUvbzkyVjbADHNJ+QFsBJL4AkGtMdq0xyWH8c9
li/FPWyYcGhtgrz4Ha5NQzMeapfHbBRl6OfeFiJFCHxVsotTzrTkpj4KwJqKbUBLr1nfmqFgLTCd
x8rzv9zeaJV6ya18NuyuBTYLeVk6fwgao53DJRXo9mjEY9JThI/bHx/ktBE1mymgm278TLFJcpef
1QDYksxTcl9l6Q+QdAKx2lx1Cb4PTwGfyXy3GHtiEFw6Rq74OoyPq/czSSMbMfBtoX2owFheUjAM
ITWGa5gDcgB3xLm3DVC8P99eWvXmknrxschB8Z4MkWGcCiSwsy4L7fQTmLH3GIfP5M4x3/SRA0ro
EGX+pavOYpeLxbpSvGx6mOpwirmLVg7iiX6sRdAyQwfQ/nF5G8tLR2AHMJqqnCDyg5d/T2kTEPPf
uomX9GHKzoxdnK+aMOhDvcSDpKMiHYV/nSgZIucr7kqNrinp46ww1r3q0rszPNmqpNnMbYimU3Nx
wjx2Lv2JP1iBF1gncvaf+dsuDZJbw8rNXWhaXj/AOVnNfZuc2+IeFF4a3VfJRzoZ/M6nRTpPXdSR
R1HdNenl9msrbErGExxSDOkCTmyIyhLkkPDbVfdtczRW9aHThvAlgxV+MvJ5zfroype8XMAO0Xn/
jO3WutVhmFEg6eH56qS6M8tEdFUwJJvNZk2vpnLrJZt208VDqxhENv0iXZB9MU/Tk3nOI+PrOkbW
qTgah0wTRimkKPeMuVWemptnDxEjD978aTQGJDR+3d6hj9OlPpM7xebc6VkBEthIXIzP9qsV0qA4
lRG7tPfmsfyShviP5jsUWvZXx1jR5JnN+Qjclhfqfc7yfd5PbhbDWEtGWQbvl64WALRKEbq9jq9Z
9c6ShXfmjBm9JBtRMQ0t7ylfXzRyZ3ARfyX4IPfrA9+5jrWkDFOFcB306Yqv3kbdOb3MBzPsQuOg
A7FWHDyOZNd9wrPaw3B7lDtTPA/195GYhy5hF7RVaFyHSjmv3/fuO5qpKIs2xyM2/rWyzpv4nu5i
SYCIJANfLGS4295qI8IiMn2pmqjUDZv8v1jykfgl813spbO93INn8sLuMB7poTrMx+SPdUyP/GF8
TU7ryTySuyQs70gAgqJ71w7IQRznOy/UqIDCgcn9Y8uAkdtlcYbo9dWJukv2hZ+3s3/c4io4kkP2
CNsL+UmXUVZostxLRrPcdARQNqNx+kqbczXkGg1QLSyd4m0HUmSwLXURw9X14DIO2NXZ0zVbfBzL
+kzuGRuuJJBbYQzRGpPQCvvIfZxP9MjO4/n2PqjeXzJxwSYrHyeoQtZfXHa2M826qiNCRt2zgSBi
lrk/RHNIT0ZQHKywDdOjf0QfQDg+k3OreZLCBuUGsiJL1h4jMQhDqh9ki5rmV7Zo0nzKj5Dse2FW
ZZWmNUTV/Xrsg+pUh0bIw/XUXljQhemh1nyEahskayc52WrwEw6RnwuCvndSDlNk16u2lV/1AMnk
i3IZSkQR2OflbvRjroOtV6wrd5KBAmhAsySkn832RWT0tKQ6enDV0t5/netIwAmQXE2rrvND2vsH
IXQ1RIXOyN1jpK43oy3HJnLszwX/ch3UmHVoJyqlkXvHtizBydOyq+bPf6rnPrwqTXto62A+kEN+
ms/G6bbx0qsefuDI5V6yGXAkG7dwKySRF5kH4OI/Owi/7TA/FaF9uP0U1T5cf393yC1J3rcd4Kqj
K4Rt4y4gUNNtsWofpCN6nHrqYo57jMz0xVkOKf02NhqLumrJR6KRTJdbmJe1SsQuk7HYd53Z9Zd1
43+MKUsCm5brYW4a97BuVrUv3JcpBYfZ6osxLdrI6+6ZeTdXPxZdOUOxA3LJO/FLxxFO3kZu/5pZ
F6f/tGtnZcSTwnONrO/NNprT5WACYaAEzOvtpRXBl1zb7usk95YFr9w2a8DnJ4A7tNnLVrqac1el
OZLDxKz4kNY5jCwff47NVxfjrca++7LMrNL3fPaS3u+idrJfcjY9Dw3AlXeJRW7nS1ldpoMPifvT
dz4DSOVi8IvpfL69ukIocjefLVI3myhpo4F9s8SbXz8O5cu+paU4Bzgmpok27TYyYEfkT24chnGf
FsrAbIYPAo7Gxc3IpH+S4udINH7r44Knz+RePsIMj3gJFu5ex6MX06AN3UeMzx9QWjg3kS6UVUld
8o9zycZpvIrGLk9i/GZtp0JHSaBKEpmSg2SzKBNzwicU90lkn73LFnmBGeK2d0g0Kql6fclRNvNS
2YuHRwBA6A2X4cvqbecJ0Hu3FUfhCOS+vMLhjPkoVkSe8RkFnGBtj0t/tKfj7eVVR6DcljckblY0
KwrV4kL+uLhKusccTznZIa4r2iBT5YGvdax3Z+Dc23xOazxlbPihFQwpcl0pTCF/uRvPBNOKbXDS
RGYSm3U8+09bpSnmKGQvA69VW0IdDiyiCB1+/fRpA3loe65NHUeM6s2vj30nlLTuvYS21yyQ7R3t
3IkTUZ+2Odec4Krlr7+/W75vXcFWQDpHTHzmw6mrvnnz6bbWqAQjmWw513aXZV0XNQOZnzxkSI+0
MMUd4Lu7z5W9NpoNUKmNZL4zLb2CNpBQbn+2+kvmatZViEZu7ippPQ9pidM1N38U7Gte1EE+7Gqu
9pnc2WWYc5c2uYAliT6clzRMrJ+3xa4Qh4zqta4zsNKv51NqNQHD6ku2a0gJLy0pi1lXXps1Rhel
m7OdE5+JH12XoYdl35tLCsMXq+sLxMGRvZ6M+rjoYmtFlCrDePG0dWtwmrbRSH8sSw/mrCLom/kw
jZixEuAZcjTpx+s5/UE4/H/3+c6YJtYMDluQL3ZrcawSEZACfYyWU5+5ZR27YuY7JSUFZnM6JOPQ
DIhBjAfQR6WdJrZRXav+nyJ59wXeNqDvLMEWFPf8Z3ruoy0Jt6i+b+/pkZzBgxfp8EMVaio3Z03m
nIm8XJoIzTdB46cHXzs3rFr6qgfvPgJ3WlDn5pBO3jyPw1OhAxxQODS5v2opWkJ8dF1H3VgdRWO8
JSkjYd8B4rxrBo0OqV5e8veDU1i86/DyjZeFpKwOOdPdcBTqKeN5zYXRz+WWttHGvs3siW1Hc67Q
uQrKAM31TPUEyYJHbmUZ4ChhaQDqti5L9uK7n8z5q5h/3HYRqi2QfD0DYsw69VkbcbsBCOzFnu/H
rQvcQtMLpvD5cu8UndLUTDPeRw7q9OgTtMaQ5xXI9jJ3p+eXqXPnrnMSkyVQfMBI8KUNx+XXbeGo
pC+ln+o0qX2ASTSRsNDoV1yW+vs0lYHdnyprl3yoL4Vo3PJL1+EG4ih6b6d3qfGPoTvGPxY9lbG9
VsfuO8FZE9nFhP6onx4ZwpUOuzwmlZlyCWYxG1zbmihJ07izlxDQasfbYv/YYqncJVSUA5tm/7p0
84zkCtUB23y8ndSXTtutJmZj+AjNSv59sMJtfJz9P23+z8D3HbhUBvbqzBogxBTmWqJjY0D7GYhu
NPJW7aZkqEbXAmakhlC8+tmwHyz+ddYdUqql2X/du2+JURRXNXe7hwHwn/k50bF3XtX47wOcyjBe
OK1rOtjXCOQJsKXRdMcvbqyvAyhKoVTuAnJdQTlxsf5woKc+6MPt0CNfvwTksx/VJ/FPetJdmBV3
Niq3AGEDZgys41n9Efflozj5P/tXcmKH9c4+JJpgU/kU6azFSGbtI2V8fQpKu8c6ysP+MHxjAQn0
Rcb/h9wf7Ivc9WPTwSWc4inVq/MpPc8RRwntJXk2QvppC5sgbP/twirKv9+2aEUYROWmRRONUhXr
ITv62X1yX90TP2YHHloH4wExnBmys65irVBmGeFrrBfEW9cTs/LOpf9bdGG2vt7+CtXS0mHsUAcs
LObaRlkLAAB+yMexsg205y50fXVqf0k1uSXVgyRb70YrbzEEgxtHfuZ5RPO45ad93yDZenUF83Cv
6mXRT4zdier3uL3cXvr/4f9HSiUF0bQbWd+0uN+BcREM22bgeOMxd59J+i9h7DizNlgxRjKCX8a3
7GB1n/rt7fazFUeGTPzK6NBaKNtha2ozrL0i8Jmma0Sxstyn5XIAVXnX2NcnbxMmsEdN4KXY47/6
tMrEm7iDq0038zmoqUsutqjfkqnRYXuq9kPu1Sodq0eHFl69P66olrdISQTNnXWYjuYxPzmPk66h
4P/Vgg92Xm7WGraCkWmFVs3hdsrPxi/ygEFa3HZQRHpkz+SX9YpOsS8NXAo5Oy/szn7ete9yN9c0
L35BE5jkdWoiTZa4LRKNESrFJ5k7K8zezUaIb4znIz+DA/F5FsEQOAE63e5AGO0c932EZO6Yb+F5
22xwWcZT0tKAa8HVVcorWXvKu3ZNnLyPKPXTY2Ml7SN+Mc+331txuMvdXGRABi1vVnbuUi9gAIkb
tvxQ5TSsF3HqxMPsfXF8XTOx6mFSLF607TyZxoxiP/2WVpeNtGG+ijBFTtZoRFDweFt107TXs/YD
dZa7txYiRi6ajp19qzy4fRMYo3HOKnQADN5LmfIICGOX2zJU7JDcyyWSYjPXHJ9Vt/mhHpcHt9bd
HVVLX8Pgd7d2b1sAdNmP7Fx5btSu9N6pdCVcxWbI7VsJswD96k7sbHARVsZ0aKrTNDxaXn7wqira
imNFdLyzqmddHei7z0jWaTb6As+6jlyBJHs2Pq9gVN8aJ3LZazX9mHQkOKptlwz+CgnVGhkERqw1
HpGjJP+6OX8pksfF/b62O683coeXxf3Ca5qenRe//GSjwSdorPX3bXVStN5QR7J4K0VlZF4bdm6T
ORjGBc1S04kvC6ZorXB0OeZeX2nSh752klOlZtKpnzhpCYgMGAuwRKbDNnZ1OG26njvFlU1GBEO5
1DE4JfRcC3E/QxGCbEvPrT/fibK2g8XQtWMrjmO5sct2Kj9rPWc9b6n9tcxn85I6fRUl4NvdVaCl
cjNXijSUYYLv6Jzm1WdWikd71ZHfKaQkI4DVVt6MDpAbobjgUP/N5qoujaM/+HRK7vzR8dgngB2z
5rW1vN7V4SKqRCYl1szUZVXp4amM+L96YvGw3QCWUVRzqjlgPk5OUZlmtW4mqxynej2zvjT4U17Z
3Dg3IIFzP/fGSslPUOc0pu68vyrsB15frui2eTcDXXBpL07undalDEj74lT2sa6WMPXzMKfdkSVG
mAnzsmmJCxV7J5d762ZrCtAVthcg32GMxQ+sOTvTbgioczKcVNMTpjBSGcQFs7kbrT0OMEk7G+8w
IOM/+hMvNasrNOGveq+9FivntL7M6UPqfbOro1VqzkeF95dBXMrRM2nLUyD3++RkLgkg08sAeBQY
PxCH1JwvPP+RZhqyNVXIJ5d9AVFfMW/z28s1neCExakdnjC0hAYocfTFYUxCqglcVfd8uQKcO+62
knaFzNBkGJsHcbKezQf/H4IaMDJfx9vngWJnZB6ucVp8n9O8ufBhcB7rpN7i2UPcbwpgQ9x+hEK1
5JZJlvGVLxVxziZu+b8cA5TqRybgs8N960vRcTP6KHp6tnNG/ss4rrlXPBSADtSorurtpfMSU4KW
mUwuWsSAN26dh2rq5hebdxxj5fveXzofe4d6DQCUnLOd+/0vhjFlxHq2jgdBEbP8RayaL9na0L64
VO6b0/pn6iSHFvBposoPRtM89Zwebn+HwlHJPZPexpMGieriwj3fDBcU6V9dozEffc4A3Q60+ENJ
5lRjiQq9lbH4OgMdR9yrq0vvkN/tVLKTbYvLWrJdJOE+lXspTdFvgm+QGxvcL64/PPvXC/hUaISl
UCu5m7LJaTHMrKsuw1xiQHisspDPGKi5vRUq6Vx/fx8Se+3c0iURl8HML95UPC1pdRIe0/hc1fLX
j3q3PNr6Z88aeX6ZWnYEZceZojbUiV1gSBC9ZNA1CgeYam3zC+lAAQmHgVS87+1UHMmea2PuZ+FX
ePehPbW+OHazAHLZfLwtedW+SsbcJCtY0zuRX5ItjTPqnWaRavycSurSBVcA58LtrDy/jKQ7FZ35
tV3TILMKTR5LsbzcwzcCt2OpvCKHwteRsbn3U7OFw6BTeNXyV//0TmdGn3ZNT8qrOrphPRRRviyn
BVXLXXI3r07p3fKrQzej6e0UObIE7fhO4oeTcHehoboWkTQSp5VIi5qtsZ9UF94DQ5x049cdb461
JYVsEls0GNm1Yrcb6ZmsSfZp5cm2J52L1SV93DI60nwsVhAi53eb6Xy1OUC0Jh3234e7iuUlnayr
QdC0a5yYkz52k0vZIb4XVPPyHxqTi4HX/24qZ4BYtMFxiuy2L84jGKU+L8ZWai4PH787OEr+u/oy
C0Jcljlxu9hHhEDHbCyPGKTSaOSHdxO8vKSR1DT5tpX5GieZHxpgLG7m5lfV1hGxu26Pn8czrs9+
p/WTkblDZlRW3PVgOh1ECKjLR5foBglV8r9K7t3yFXcdf16gPKjRvSR2+23odYj8KuFLR0jSGkA6
4okd99Q79K77PBrrc2FWu+6ekIxksblvDgYxhBNPkwHMyOFMMSHsiU6zuarXl4y2tAzez11px9ya
P20bD6ZleFn4LqBbvL1ktYz7qdl4zRpb9vYIML94dnRledWbSxbLjbQvkhRL11N6AerY0WqTaJ13
IQG6plwD9VhdZJPTrnHF8rA2x3vH3zURhaUle214xt1qGK04nYDVaaTHYvUvQ6IDu1Aou1zxXIsJ
dExFascIOJpDkbMk6Cav1SR3FGKX65vJWJRm6vhWvOXTGiA/9ZMm8xEkzprgQPX21+e+M1VMhdKR
O4kVL6Q6stF86g1vT2AAuUumOiyj504lBGMsznFrp7Aa19PWJhofpnpzyVLHvpqNeU232G6tGo1p
pjDXs8jIquvvUoleslXHx8DMnJos9kUVzYUIuFMcm1E3GKVaXrLViTgF7p9Y3inyryIZQ5znp3bx
NWegannJXumV3KcfHStmxvKSjCRo+XKmIF+/HX0olperl3nJkqx0XehlVsfpWgdOuURjrSv8KTZX
LmImDJiZyZrQmDHzR7/kr5Pr6IIy1atLB2yCbmFBWs+KxTB/H00jaMqiCHD110he9e7S4UosA5iY
zMLhuohHzqtnOLd91ipXJbOcNUBSgUmtReOdTNNdomTjr7e3VPXe19/fuQLTT5vS7SCXhJD0ZCcW
wMjMWTdXoVpdMtdK2DCjBfrY+mucu8upEjstSUaW6K2yRe2R27FrTHkATm/g0BHDC71VF5OpVEay
VU4WkiQJjm2vm5G6K0/UIpexzTWeUiUbyVbXMpvnZfNWBDVr3gVGyth5dd3R3ucq5bKjnxecmmB5
jkvafB8qtEhgkHrTLK6QzV+FxtnMzZJWdlxjas4CPciSb8ekcfZZkwwUAfKLZgD6nh13qxDPYjS3
c5/0u8BOXFOuN1rJdp2I6ljsThAP9Rbv0QA4zz5zda4ie2dR2cpzyzUgmmYePnes+Kex7WiXscqQ
ERUYBha77kmcdcah3wBQtP25vfLVTf1VrYBIJENtENPV1gwf01vWs+FkISAXX2iLykXtHW8/QqHv
ci0RiXBgUSX1NahpzkbmX0Fzm3/2rS2Zal8mzgQiMyt2hHWuDXInOnunKkpmaoyknQ0DMnfK4tEE
4SlJO82dUiERuUq49Z7dIC1jx2AhsV79wmr+Aebfvvf+q0AoerMqkha6kvdPG3V+U65D/lS9t3SW
znm1rbTqEWU0vXMsOkJOI0t/3t5KhWeR0R5a3ym3sc/tuO2Xr2iGy4OMJ11QE5FqFFH1hOvv7wzU
9bpqW1o84Zq7KjLrOAwi2h0JyBUMcyjpStLcimtHtMeiNfvT2Cd7EpKuKQM9iHXyTOC4rXE593du
Uflnl/oPbSVcjdqohCPFvwNNXAfQKCQ2uuyE9NKvznXuTR98Bbe3V6U7kqXWXSrKreismPPWeALt
kfcJJH66VhuFG5PrF11NQb5gEje2bR7MfRXQdghGL67bRfP+CvnIdYtpKOjggFsiptl4ALL4DIip
MvSYrgKjkI9cqgDGHaCI+cpilpBwa9Njii6o26K/mucHPl4uUmSLGNax3Fgs3LeCvlX+98n8xMyz
2WkiGoX05TJFIsZxsRa8+9yxsBffeX2cLAwoofh9+wtUwpEst06JW4M2EY5H1J9qkNQHQ1bq8DBU
b3996Du3kM1kqDMyuTEhnhPYlQjnGdC8m+09N7a/8wukc5ZO5oYq7ejGyzR9XdrthaGddZ9w2H/f
n4HVFURfDYvNHsQn23DoyM6AyZKMtkWclFQJAibLLdpnCrKM37Wdcl3DiWpbpSN23bZl7M3NjYd2
3KK2W558kLhqyk/XhM8HWi9XKkzmzkY9mW48j7Z7waFSHRoOAuWu8Oqg8/K3amb9saJWpon/FB5C
BiBIs6z0TII06wbouSXIsqT+3RVAbV9pumqeoZCYXMCY3WvayatMJOrXf1r8EcA2dB+gWvxqIO8M
ocPErgBYqBVnheF8WQpcr/i0Dt92qancobK2iLTLHpttVUCU5IkPUoAFfTD7Vr9+07t3d5gnnJLg
zkbyLj1MeZ6evaHQDW0oXITcmUJQXMySAqtPVnFiGKOwN6Dd/gJb7/H266t0R7LhahQG367Bpm2i
J7H270TNQrccdy4v2fFCsnmiDMtvdXlOCxZWAz/RfXgkoBOU7Dir7cXaWpyNS525BWgMk9I82u6y
9mFhmZ2OWOVjITE5W88H7toTmey42tI3kucPZm/A6ek4jj5Wf+ZLe8D7ojGMcnXibTK8J7RXjk2I
SVKkjG7v8cfrm3ITTdlS19/mgcRVArCZrrtf2bDvQiHDKIiO2m6VYWkQxkUdI/cGGQ/73lqK+ctx
bFniwymYRTVETT6TNzNr6M5sjkxpRHMr23q+2bHoZufS2m7/BGIYchgnw9e4ho/VxmTX39+5Bo4h
uqImvR1Tv3xskuW575Z4qxyN7FXLS57H9oDK3rMZnmdqXsx6OOaF8YSBvdNt+Stcj0xqJBhd+n7A
8ixJHrt5frC25fOSJocSBZ/bj1AppqT4QOtHI0iBPShrQMG3Ay3QhOXrok/VB0i+h/mNsSGmRUqn
Ei9Fyf0QlvDmYMgxaD3xa98nSB5oaMvWIt5oxk6WGhuGbLjXB3OJwWqNGXwcTTC5hzQTyTzkk+/H
xAYnpmOeiP9qzuspA1kyH9pD01u7bnpMvkYmnPjc8yw3FtVUPmRi/LTOhhu7qb3rAaaMTuWVzUJc
Mjrx6oK8xrcOyWwcPFd3y1bcNmR4jgXRVmqYGYnTmaG3crPEjyF36e+1nItwZsb8L/G7Yt++y3Ad
iY9i3NKk1/zPjNNmRpT9e3Qz88sutZIxOxIznQhaF5AD4gLT7OPmPK4DEIJur67wHDJsh9FweDq0
JMbrFc68/wIKygvfdPCZCqv+/wzlO7dXgyEOiGzYh2ri24s7jOtnamS6iEj17uZ/napp0G5qlprG
jrfdO+0YbOlwbjNNWk+1uuSRgEszpxlY5uO57kJB7luM460787QyuxJwWEa+jY0Zk3HK6rO1dkBm
woRLZe46cJicqzGQ90VnVO7Gq+03IU+X6TC2ln9YwFaludx8LCBmSwJqxmkS/WA4MRWlH5g5OuuQ
UXEQ1wkddpXqEZLfbpIeF4I0wSNcU4CLzHlwKCi93K7d6Yckn720bNsqQGnHKSUgMX0TRho2/PNt
21JovwxjMjoGMNKX2omzdFruVjc1v5Ok0fG/fSwbU2aTqruuLIQwndis5gs6GYIpy57JRHftLtJW
/zWuAbXtythaMxYJt8JkXPjJdtkQDkapm4NTnMoySRRu3j23hQX5OOkQ9vXyg9OKhxXGSwKak11d
y+AAuQrwnRMShm0tonfNuBgLHhqpW4fomSAaQ1Nt8vX3d6sz3wXSJXDM47XkZ5CFH3tSv97WH5V8
JP9G6gpQCQ7xYtL3j17Vf7NJdXZajBy3uhqpSokkG7asFSQgXe9ANuN08tOBg+d0sQ6umemYLT6e
44L8JSPu655WdW57cb7Ub7nbfFs4O/Xb9OhX0xGUHXeWRz+LDZfBRkeBqvosyaxH0xwTjCgBchBT
NllJ3rwF7bO+vwfpxGVyt9+cj2u5MOrFA2sfUX0/41J136CBbs++M7ndT4jFbpH9SJ7r/q2fn2o7
OwzNnxzkS/vWl0y7KQZ/bk3E2gvqtIeGdfWJTZV3Jdf8ZHGuYy3+WH2Z3PJXWW0xZR0a20iJZIuZ
9UgMTnHq+XHl72Lnxk5Itr31zMmTwoH++v6ftWfoGDUaECJgQOy2rD7WJCbDoGS9DR4pC62XeeoO
9w1xf4tiag+5ue4amcYnSOYxpsDMweEJTrTOSaN06EhUs1ZHW/Oxe2Iyqkht9U6bJCgI+WnxtA5V
EniGuwvzzWVyC11fdSn3NxxwQ1GOpzXFdWQdG42WKm47chPd6Htg32u4g24ljN8bIhwQOMLyjlYC
YJdrMwqnL7s2WW6oM3nj5M7Yojd4zo/JQMJmq48OhqRvL6/YA7mjjhpoiHJyA0V51gNSTvht5BC/
PN5eXaGhMkpIV7WAQOHYhMm2hwM6U74k4MyNWPp13/rXr3p3wGWkH32jhXBqC9lrVORLKw8531eU
YJ50yF3R6mhrwkuM3P1TpsWrw5Nv+95cOtyA3+c1HfY2RlrniDus5/QR07KoqeQu2W01eYZA2sKJ
7YEA98VL/8299rkuPBrcfn2V2kiHmGcnJW1tAXe52k5QFSj1+en6767F5W461ATWAX3NfiwW8wBq
mggD1Yd9S18N+p3COJ675bQssTTxv3UEQ45Gva/6/xdnE7P7cUrXzI8tryjD2s3TYNyE5li/Nuv/
Xa35i6fJIeDurUHzFtd98503/d1UVzzIafrDd6eA1duhdYEu5+/rrfuLv4ljBGyovdqPUZj7lnID
LY2J1jcr1FPmbGJCFB34XZ14zql5LEyHhOOaVkePd/uKlsyVTHcDhmud4Zrw1Ffuar9uqWWYkc02
i3rBkPo0A/srEM77z7f16sMvsty/4sjGI6Y9DtXDTCO+vLo/03zP5CRWliwtWZe8BvFw9TAtgEh+
WRONJXwYAVmOHCei/u9PoL+rHtwBtEBUsLfWskToUL4FQBPclVzGYySD8/pkrnNhlQ+WKCOQiEY5
s8/jsGi+4mO5O/J4CMuSbvP7snpYkAHxvUszbsFANFkWlYiuv79zFgZwUNCW0VQPBpvDbHuckzps
rRehKx2oXv76+7v1xZy0q8hp/ZAgb8B++8O/vb3nhgyxW/9dGjM+fmr7a/2Q52eXf3E80KN9uq3q
1yX+8kRYWrIs1o0tcmcECtnMl7GcL6nOiD7MjGJl6Uz0XYvOaVtA3u0aovHeXB9Wq0ejwWmZNHJR
bal0MNrO0FY++IwfHHc+duXr6NwP09fe+HpbNqovkIx1TGeEUslUPdhwa+1BDD2G6A8ZBefD+fYT
PjwHLOevsNZP3bJAQzioWsDDPLNgTNbHchWHIXkUzXowl+JQujonofgeOc51WoMOjEBcQ35Km2fR
32WA5vzqLprbpMIC5OB2vHY9NdVaPdSUPJdreqmH/IkBZOi2sBSqKge3pFx4Apak+qF27urlkeoA
M1TryoZri82vSsuNDD/umph4ms1VrXv9/Z1DoKNRE4Ca1w/U36KErZ/Srdi5tGS1JrJ9wEHb6oeF
ZsBY/WHsAm6DQkpGy1tkr6zGcaMqz+5YXz/xXofFqRKHZKyeYfGyJbAmy0tC3KbvQEJw2KcZkqEm
9ZxiGqetH/haH4d8PvVCN6yhcDFy9Ep5m68o0VYPmZMDSPvsbBmwm462oXFhCqnIwyBN13g1aeEB
mg1UFSY7Mn/cE9VbjoxkZzXmPCPZVj2sU/1WtP5bbelm8RSWLkPXlT0D1mKJg7rgX0vvWDW/mlRj
5aqlZWvs+sWziagetvSnyD95xmljmnmzj+FDIBHJItuuofWSEtQZL/TEAEZqhP0PO3JOTVSEOvQl
1QdItilqczP8FG5q5t/Xf2rMRYtcc21QKaNknQV1RU0syAapkAPtItzGgdj/L/M1AlKtL5moOeVe
BQdeP/yPsytpclvntb9IVRRFathqsK3udqe7M2ejSnJvNI/U/Ovfcepb9OM1zSpvvaBoEABB4OCg
S/bA6SPXzXzBC99J3u4yVEcy1Bo5on1bEaYCUmHnwfxSYnC6bgik4nqTO0FQYClrxKQITo0ZOf4j
bZ7I/JHQP6bx5/b2FfKR20FGE12te5+3Z0x6OA7eZzR6Hzvxa9T1dl+fAcNsuSFkQxqhosbenIdw
DffQ9NfH8cE7ghnuqEsCXqfrwTcuf+7dtcTpWlfuDCPofs+H5NgdinD2heUz//IhI7yLZRLfkQw5
nUpjH3NEllb+eXSfrX9vn4Fy/5IR221dEoxgr8+V54vBb2KwCoduiJHN1ebXMQn1g1wVpiy3ixRt
Y1WihrrS/hfdH1YOqvTq0+3/odIlyZZps6at3eEYLDJEaOeY+9/5sPh0erm9vmrvki3XNgY2N4tV
4w1b/Ot5XWgV/Ge36UpdquUlSxbMaBrmQFMxMs43p8Wfht7PSh3+XOWq5aaRzK22zQZv/LmvMe7H
PTqH9jg8Zhh7B+5okG6Ht6WkOAW5faRb5poRXtXnMWtepsT4nLF5CbwiC+zmLkwTs2WiOdtLVmvO
OPxS636dV0DpzR19AfZXx9S1M1x0/8orTu4mWfuxcMuLrbV8/DVjhG9BhC4CUpy0jAXaHNJuXQYj
2PF6M8VxG7egoIf75C8Z87YZSVEmsIIhc9H8EgziJaVf1vJ4e3nV3qW7eJtRXNwYfMU4F2+rYfjG
5p3a+S4iEZysZMMWtZPKm9f6bBRPHcWMgzVoPM1VqdJMyX4XUGo2VoZMUZOBpMTbXsp9+WL05gnV
Ao3yq7RGtuGs2JHvtZozChJne7Q+eMmf23JXrCy3j1TT1hfeVHTnZHQCVAGDpdTAKFQrSxkoi7bp
0sw40Y2c0dDothpZKDRF7hpJ3KkS5YzggVtvRfGGPF3Q6Kqsqj1fjvjdjYukH93HAWtvyYuFuSeZ
Jpmo2vPl93frOnaVgdgP6+7I3BvhWnx0dYkJ1dKXv/JuadcdkSXjLQIRGubpP2n/aWt0BC0qcUhG
SVo+TSUM87xxY30x28751maZjrJCYTdMsknbSHk1DWlzdut/c/vFGw91+z2vvt1WbNW9JPeIIHwd
1znH8vQI3lYM0/478fUbPbSH6jgcbn9FJX3JMIuG4umGysbZmx9L65OFhOKkYwZWyEduFOHwgrRb
8CrschE46QSaZryZuxen0DwiFJuXG0PohMFfFs+6MxhmImZxvxyqaMnu6glhttwTQh1aokUaaYSd
OMcZ47KH8vdtqSv0UqYybXOjzPcE3rxJfzr9R1ZpJrip1pXMdKgZI47j4P5nPFgN64kmd9G/QBiS
mdbcZEU+IadtO0WQjQHxHrxWx1F5ff4EVpcMNd8towJDWXPuIxNE6HGNQHv219fiS/VlCS+Mm7ow
TPF0kwlLjWGH9xUQ0YBZTdNXMzkS8iXFSCVy19Rt/BfpOjUX0GxvW4OMxUIvdbDd3srjlk2D5l5S
PUvkrhAUwXIAphGCraaPm/TD5fVWHNzQWaMLO2l50LGTXh9Dwmy5syKxFmPMLvo0AZ7tz61/KR0+
L8ci9KL0qX3Kh7CcfTOgPkYHBLrXtcrzyV0XXjrwvGjd+gxO6YgfzFN6tp+KP23cHpojGM1vG6HC
e8hzLAVD24vwesT9fD6JvY1NwJs3cGLdXl7h/eQGDBfGmCclTikv94CNTyNa1xj9Q3UADNX2JVtf
RLYT45KDaJrkWOY16D3nL8S6M+9GJXsHnYPYhSlwMUzwqRs5MTHGvTZBptq9ZPBgrwRxyVJC+Fvt
99u3ihh+P97VEw29lW5mo0e5Ph2xuts8GtUxvQu9gHUl097ritbdtNTnFpP2ZtcJuLtp7jKF65an
ZmcuKTaPiuYsWsBQhp19NZDPv62KCmHLjQmzWBxORlRjVvKnrTCIYfTz5r4AQu5KmMpsWEeCNxsB
VTYNQJo8fPZYK+rTaHBPY0sK4cjdCKBF/18SmBLLjLahXAJ3TO+MEuVmhKwSqdXbqMHbYn4Em/gD
r3/dFrxq35KNUk+kJRE27uPaKP2lc7nPHa45VdXil9/fBc79StGRacLBVP33eZwAYs79+7YtGSfl
ZVUsF9tfcbmwmBi6m+tif1eSB38d/rstuxwj5+1kQYkDWfG/w7OKUBz+zug6TUWwad7iKslIZjoh
bycW1tXn2vRWsBXspu8Zlibbpbqd5JGhXdrWvNrwXB7DJXIOVZgdaGwe6aE+pGF7n+bIMHsM69nX
3DMhqSFK02Ore20pRCMD7LOlS7ciQ0w+1f3sL7nBAoPT33fpjQyv3/Mio/YEjURh78i88rG3pvvc
jAyr7+3adjYBRvwGo0gbbw+rjX+Yds3GVSGVDKevCHBpi0CO8XKmVphHFfFZPPqgSg/Lg7n4u057
LjZ0xQSIZLVF1aOJN8GXhoN7pNF+Gh9NL5yDJcSguhMygvzT7cNQBLoyaa7oM7Jk64DYbWnP1DRI
uNDFb5zK9j1n+rnXdnj7Q9ex8MyWKXQZGhxS0eENCeKawe/BuhNWnCURKwYRVmQ82zZz39KZ/pPN
OfXHNdcYiSLEksFT/YaK6Z7jgdY0+XElmGK/Vb8n90ft6PC6iptTBlGNDlBCJG+Rdlvc04i5LNxd
A3Re3+WouIylQpBSudUlCuLjUgbFZIAJt2vui1a4DKESorHHpYAGmF1VhVtdpUE93pf05zKAqt+m
ZCw9HPqaVH6ePTArMrPX2xp1/Vy5DLK3mnadvBWhbbW91OOvBR1qYx1WOvDIdR/IZXx9auQoFxUI
/NcFFG7udC4HHcbpur5wGT6VNgJxBMXO2/ZZTEAWI9OvMTPV0tKl3JWU7m1eY+nmOa99mj1bd1Gb
My7jp1rXWojJsXQ9549tYoQWXz/3nqmBkKh2Ll3HnStAM7PBd6Mj6nXom6eCZ+csXzVRhWp5KYWV
Wiswy/tYn1P+mLohwF/eHtxWRMXSMmgqJfPYGQxLCzr7PTBZ4x9zv2/bMkSqruZ5zXqklyen5hEf
6z8r8hK+s66fb29ecalxGSRFs8nkmNONZPDr/G2IrbAP3Lj/jWk5L5fSpQ4yqDAnGSyF8lKzboA1
nUeT4pUogqbVkdNeUu3/vSy53AbQJXNdogoLS+2Wf5qBHrrFPpjO/KNbGMrtL6Vlajzx9duSyyy7
xEkwSqo3qrPTg6UW/Ere4gXWUkfb8ogp99HtI1E4NrkvYFu7PTEwmeNYs+24kz1igxXkG8Dqmw6v
dR3nx2VYleXwfC8XPFG72SZH0D68iYxz0DEu7VNplZ86M5nRLjPUgWla32//LZUGSAaOkQLtuFJU
UFHWCCrbDdF8eqcFSsadka61wIsCr4cRGsNWPe7Db8507DCKjcuQq7m3W3D2w0KmYWQPLrqXDyCs
+nGXVGS8VT2k9jpB0GeztivQEiccgRdo0O9b/aLI755SHmUgFapxzr0XNHtMmMYQFCoq463WEmCK
coQ170ChpRXye69JCxyw5mpXSfziad9t23EGb8k6bLtwPyfpg6EjFFB4ahlvVRHR156J2UMtfKht
vA3p6tu6jK5qcenqnfa+YEC2XdL1ru84eWCme0R7HT2USuSX1/I7meDynRGn8/1xLjp/ybxvTuo+
TIQF9VqwO9VFMlGnRJm0SBHzTPMU9bV7RrioyUOoti+ZKLXNwZstuj+2dvs4m6jcz3O8m+4LZht9
vK3sigOQ8VbrQMsOd/z+WLskNGrjW1OZj7lna3ReoZQy2IqtXrYXnbU/upl3rFvy0CV3ehgZZkVT
bg3QRdxgo+e7Nfh3dl3RRLXry3m8U5t1pOtscbY/Dgn/2puYrloXQNHdlrhqcclOq6asedea+yNu
pk91vng+knp3tccxLrPurq7X2qLHs4fNiRdnaWGcWO3qolnV1mVrNa1hSTy4mN2g36Yt+ZhrN67S
Q8lSvbRuaF4s++PY1V+Ktv04587netXlUlU7l4wUhICiLHYIvR9M2285s/0qyTQJZtXeJTMt+zZb
GkqgLnlzTLcpIPb823V1gwAVe5dRVKxb8Bz3sHd0ET92pP2ybfV95ikjp9axcYephA2ZlH3G5IBH
tt35RJYBU7tN08wFq+C5Ss59WoKN48td9iPDpFw0oztkZYBJVQ9Z8mLrrmfFKcoQqcRZl4rmeGAa
qREN1eQncx+02Rbe3rYiepQ5ktKCOtVQcnTS8PRUFSLYWtC9WuhRBmBwLJZjOXW+zTQ3h+rPSJaa
tJQP+aUCNw/cn5jpJ3bhg8Lz9n9RrS4Za7ZtDKNWkGwetpcxAfkfMvDNXVh6ziVLzQCZWISHikpJ
YszL0A5TVO1ZNtK69abcxYNnE05QZU7IRfrQOZNG4ArUL5fRUmM3sG4GI8953uhLVc0Baf/MS+YX
fPqw9EWU8rfNjnf+lXn3uR2ZfncgHqfERZ5odz+UtZ+yN3zu9gErAg8ZSFWjsoKcCNL86UZDG6SL
1sYPTW8eG6rrmVB9Qrpjs9Vo5kRsMLe1scN16PegLtufntF9pTPvNOUtxamzy+/vbnKWb95kNjh1
xzkNVjw4oZtoxK9wy+zy+7ulzY15KFjiETLszys7agkeVIKRTLfBKAQ8mBESLzUDWTN4nhJ0IURm
ruk/UIlEMt4+4TxlFa/PtD7a44fJ/sW9f2+rjWppyXaRWqSFbUMk+/I4ez9WvFkTV/MSVq0t2e88
sayzKzwoHbcQBwxeJdFSu1uUgz8tur19VVpHhlW1c1E3uY1vtH/on/RknoygX/wyNqP6g3vID3cx
kTEuo6s2kVhZQvCdjv5Ddj8hmU/uGquDtaXXK1vJ0ooW6lOJU2XFRRNtzX3ZRhlble42xm82gM2t
3tkqPvQbJoHUP2/LXmFNMtVuW5ttCyg9VGcqOJ5q5S+0oOeH+xaXTLW2TQyLnbFxtnyu8sQvM93g
EoVWyuiqejKsBVkOvF8xVjjYiybuu+wfsH1rjFUlFslY2dZjIKlAKjMVxtGpMjPM60rXqaJaXDLX
hTQcNXMkJPoc43+Pm64SelG1K7lFGUUl2obVmwGhpPBg2fBQkc9j81KS5968r4edy/CpApPQd1sU
KO+QF9Z9rukfu9BFrooyNJdBUuDrHd0FA9jPxmmF+0Ul0QjSuPuZ+EXUBHdxaTEug6S2kprO6qBr
wXHcaCZOvCXzWwN6wrt0XgZJbWay9mjWRASISnfycWUv9617sYR31x5Sb9YKnkP0U4sh6jPmT0Wh
8S9X9dEzZbn3PSggxELamK8fi+RlLDV+/WrojXUllzhVbkHQFY9J6sSJqHkmiIftEjD/NTtape07
teEXKQ3vEBC+JgU2NbxNXw5GHzcjyAGL4aPVJ5/vW1qSPeETH1ue9LHVpyCXZIfc1VGgXpb4j81i
15czeXesGD66kHzE/PdhoVNQJlPxE0yTvV/u+6BJNV0tOeATUmBjoq3FI202xF2dBm7i+UWbPi5e
ckzGPshrO8IQRI3Dv27C+JbkN7mbLCsS9m08cb+Lp2Mb1IHxhfktWsvISYfivOro8BXJgQ6Gsdt8
XId4GUeExmgIOqbxZgk/zSuN7qpsQgp7LkMqZiPBhIERZIqJNb/SRod2VSz9H+yaOxFYstPGlZX5
fKh8a9ZsWiV+GbpGuxb4AQNLiy1Kjs0hjUZ/wKCmL30MKM/B04Cyr6NoPVNGr21ggM4q18UxP3RP
/CCOFnhT3uyX5jRHFrCz6YfiQZyGsDqTey5kfFG27qL0DBft3rHNSTA2Q1gLzXvi+gsSS0vWjXGl
mNy7YOksRknxqQiTMDl5x+WjEeqAuaojl6x8KWaRMwufyL3nVbxoAyyFh/0bUL/zHphPYRrbinXZ
MT2JY3m0jmakb+FUikYy58au8YER+pQ9zSHAskf+5n5ApTXIQ11MrhKNZMttJ4Cfo0kbD+JUiGdT
xxJ1HcODY5UsuEpqCvYpNsRew/ytY49jlZ6Kefez3vAHg4eutftl+4/DV809qnC0MsINmNFhwKA+
ONpyDrzpsUmsg0uon/MUaL1/0KEa3L6PFMf+H8gb2Ww8B8Yhtkn1KLwkyHLrLa+tIEE/eEq+tnUT
dFTXNKLSAhkEB6gNFZaBI5oPG6BkLab7+uXTElrRdup0Iw9U/0kycFqZLBkNHFe/jEd3H6OaGNHk
2UFfuMig/S4nKybWXVOCPFNGx4FrpeoxXKqNqRPuzgGkqrdP5q8Tv3Kfy2C4zmFNulRpF5NXx9/D
eQzyyIvyoH3awjqcQiuow+ZY+EOQhjzUfPSi0tc+Kt3wbO7sua2MIXap65fdvxt/dfPRT0fij4Z4
WtaPlJ2KNP12+3sqPZe8wthYG4Z4JEOMObWRYZwL83PSOeG2v9jpC9VC0xW3vIyFM93aYxMQd/FK
h5OTGU+sQPey6x4X8nFLtTk3pXpLjgIZxHHJQBcXbw/mwQz7Yzb+VW8zykBJ6N+W2fU/Q2RcnOHW
Vja6UO8sbXxjQCfQvgdlIcKhF4/joJsIcN2bEhkgt45jY3qlN8To4wtRB4gdkse3/4FqaSmaT9pR
5InAqZfCPs5b9+ymTGM1qqUl22fj6Ewug/5aZvtjRaN31ayaXV93K0jN/v/4umszMS1dJ2IGemy7
+dP227lzysik32nzivYENJmYmvDrb5T7XzskMlYuZ2lVoNYA4xdpveV+h2qmG3F0Z3mf8sbgjuun
mWiLN252a/W69a0xfEtnu6q/7EPZtK/rllTJ5Ndejk6bQDhtbn7Y84XTjzNGe6S4RqyEWcxnW21g
RrwFHndaPBdFVudIeCc0fSOFYTYhep87VmpUV3U6knfhCd4HYKcd40akjwnrUUHRBayXU7gmMMmT
8NybjXq2x3jPtgh15cCw4CYxif0+lZVii2o1bcx0xs7pDGdcj9HipXeqrOQ0uqo2dxO9ZDFQVWGK
x1U93jX01yMyRC9z69FOSz7G7ZZHXUIOuUc1gYPiKGWEnkkxOds0HOzaRoUEHIeoVoe3Za04Shma
h3BjMgjDUW7JEgKiG7ZAzAObr4mtVMtLLoKKrnGr7qIpafa4i+rQuBnyZ7p8okowl8++C6Q5Gopo
kbRTvGXLsWLL0bR0gOvLDq/ouIzDE6K20ro2p3jul69jS3y0nT5Nc/25HjJNzkklHMlCF8yANHcD
uyfJEmVUxDzFTTZVGh+qWl6yUtMEqniv9ilOKjf1MYj6vK1ruLQtvc/DuJKd2gjzUrEzHC41QuSi
YvQBRrfVUnHvupKdFlNSYOiCNcZlngUbnQ/ZhKraYB+yzgkcM9WUIRUikmF3yQhmoJw5UzxsoJ+1
ca0P86Nn2Bq7VejQf4B3JkjOMp7PMR/6M/iAw9os43XNg8pd7zsDmfDMTISwu7ScY7MtwIYwHRvj
riHpHpEBeKW5NYtjZnPszpU/G/vvzpoDSqrX20essF3ncibvbHfLO2Jjuu0ce2Bv3b3kidu66rLq
WC+ffLd05qxcJKU3xWvuxqwcfZtvr5gRpnFqCuWUmXmnvKWMl9Aao2XDY7egwpB6zs+5GNsw43MS
JF2i4xxSSUky4n4oa4wKLuCGDOcbJ80WNGLX0ROq5CQZMDTSNa19mmJM7j1umK2N4W9BQrzj7RNW
qb9kxNUC9pxsvxyD6GmAEApTpVG/w0CB0+5VGieq+IiMyEtTioqSl00xgh0UlpHjyJuXFWMzh+Qu
nhSPyKi8ZXG3JDerKUaM+GSublB7/ctWsei2mBRHLCPzLAd1sNKkOAWO+oA1b05YFtVdA16x+Yvc
3tlCs9t16W4GXNzePuQ1/94Oje51pNAfme5sACB6nwc2xSDF+uDM9BHkmg82G19uC0a1vGTGA1tZ
5yQX7zyxiBho0zTWyO7ujGJlpjNr88DrLwARJQ36HpZm2INqqAoQ6O13kbVD+JL1Gguz7BqdiPHq
XIjagXUby+LPfdKRjLea5qUGofkUN6w8Ctc9CQtXpXHX4ANsXTJeTKhjdQM4SGxaxYHuxWuZofRu
dprEsOJsZZTe4rF18JxkivMOkduUn9vZCScr/XKXcGSk3mLSGi0tCEkAgnDRpGSPZVnUPuvLgto+
qNpB5Km5gVX/RHpgMyMrPD5sQBpnRmwQ+lBzcUCbSHT7nyj8m4zfG6wm93gP+mg2bieWZv5uiZdh
+DKz7HD7C4pMCpGhfPZkFu5a7mO8IgE67+ZTkqxvdeJ+G3fDX0gB6RUHk5GAZ+DGRGHi9ncVfk+G
+PHeWQcMNMLTo97B2De/mWhvvb309VQXkeeziWGk1SJWLL2lYbO8bGXlj2YeZOYalMzx50V3P6tO
X7JwMbogWysRA1s5/zI43hn4qdiwdTlC1elLRk66kiR8QhxMiuxFzPWHfdoCyrfe57OOUEd1DpKl
oyS3N5uxXZ6A7aO1do+YpxbePgeFdGSUH56tIKrY4WJdUUcMMwSdxTqnaakpaCl2LkP6Zp5UldFD
gzySPWXZfs4WW+OfVEtLVj1mSNvkDjSotZfIbPdD0enGpaqWvpz1uxu5G6eMlJi0EYME/blNJi90
8lWXyVYojIzgA+OAqLIhX5BBTI5maRehKeYHPixfa+59vX2qFxlceRrLUD5rsqcGqLI5Xqr622j1
P+3qzSUor2fGuaE6G1bpjvQ6XvcMzS3rgvcB3V7sjMT70B45mkZu/wnV8pLhspaNEwdJJYw1PQ37
GiVkOnrax5MigSlzpiGkcxqMYb08YM2jNZy97PtU134tPGDX1kh0HxrvLgybR5hkwI3nCI67eo6z
KYv6In+q2Z+yumuGqUdklB9xi9IoNjYDG0ce13T2AUp48oSjOQeFMsngvgRNgmj0gjKtC/idZ++R
ZvOp87zTyIZXXTJHcdgyys8FAfaCqQZzDNb0h3RdDkVaf50sqnnK/i1nX7EIGeqX2bjHlosjwixc
35uXz9ZgPbCSP4osBx0KpmsWbfloTs6pWQxw7huI81fzpeybx20vDv0YF0mnEajCvcjQwHGrrZ41
cOeYEnFuvfV5YpbmWlUtffn9nefKVwzKNQVikb53h1OBBuGK1DpmTtUZSfY+DRaZh+Fi7wONKoc/
lAZ93Wfr5217VzhGmW5tpsIAlbiDaN9JAqMsohV3U5AlaOKoKt2AeUXcITOubRjNZE07QbA258Eu
VkxTEwNCJ0zqMJYo59bZ40V/vP2PVAKTzH7mbVptLpR6AWj+E1qG1wOb4PmLZNRllxSfkHGDY9v3
HmYMwbO4/WuSiE9Jk53Seg9v/wOFPv0HwbZXvLSXAfkx+Hp/yrf9mLdZd598ZBybiRkvjCbZGvdt
dV4zFo1F8rRyXc1OJRvpGl8GZ/YKA8sbHT0kefvoUS9uGl0Aolr+8vs7W6O78z9bS9MDMT96YL0X
L/eJXTZj0bC1Nvo1Lunkm0X5G03HOsYm1bZlK65yNKaNuItY6QVkI0dwZQeGV0T3bV26tZPOrMw1
F2s8d9mpbbxvZEp0DzmVNkqxttFaa2lRXHSmoOafKUc8MO5u++P2zlWCkazVNStQTxSIN1DhC7pm
CLx190l5Fy2zR2R0Wms6mTfzcolNu/iBQW5oHWXTV2vO7+LOwAcuLu+dPu7dnPK0m9bYw4DTMJsH
0JIX84gndaVDdyiwP0TGp+XuWNCi7FYEMotvzGaA8imqqmCLoL8LDoxE3/vL7MTWKO57g8r4NDSX
ugYKmWvMc28EqaSHwClzNNel4shlhNpsMFPk4O2Pq9zA27NBsyBa+1AtdRzdIHJFmCmPgGegi2e5
TRDuN83R9ZiPEowX1Jl1HO09mCqGwdgCncq7qeOoU9yjMnZtzGqYXWcssduX/u6tYYrKXlOFbqGp
ySjM8C9I8p2iUbNsm8bAB7qk7/yi8nJ/te07651/cyDvVm+sfCRzWqxx62ybT1J0EeYTw0AIlK81
GWlVPkWGsC0VHkLltuDct+HUmGMws1+FuUfeiAyU7Ubr9NTSz5vAp9d/bnsXxanIGDZBVtzS7jrF
fboL9n0rjARl4tV17P0ZU/1M73FbHCo+3/7a1SNyPRmuUk88AV9zs8Wk4j/Mxe2CxVl06fCrKo3F
Lw+Fdydk9IVVF9QiMQbghjT96kxLQAX4HzDXeqo+52AmG6Hft//JdZeDr0m3eD+j575KPTRPcoGZ
L8C+5sMpw3yHnXcBXsNoJ0sjy+5DtOZr3MLVs8InL+7i3R+sN4iO1HSO7aqh9GXrczf5g+5TVDfL
qe46xy+MKrF007pVhyVdmV2/dYtD0M1XzqkhTtsIfqUHdO9OmsD66voekVGNeboTsowzruSk8A3S
hIap826qpSVVcEuwvU9rv8UlITgKwCfnLTC9LNMVwP7eLFcebjKbX8NXXlA8lOJiOC3VEhSuG4Jj
IKIUqL/sy8T70MC5rEAwNuWD2P5JMvKVJd0hM05d14ftvEa3NfGq2kOMklZkVZ0KK6VrzIzFb7Pi
IWN5UNSbv5dfjSz327YMslU3POOy6rX/fZH4Ox1cGzq6BbfWeHNzdNNlaQrulrXyAdXcNGquQLUT
mffPSGx7L8pxi93aeV4w9r5vvaAr7QcKpJ6TshMt2yfh/cKQB79YSFBRHThZeaySzk9NZlZOtcKH
iF9V+QFlncFPhze7w+ucWz6Zi1PRDFED6FLp8bDbJ584H1Lnl5l/NJLEipKKaXKUqnOVosq8xXQp
t4KkAZT1i6Lx+xKshHUZeF4airnzs9n1h3sz3zJPYMU7ClBpt8XCdKLG/AoWpmAE4Q9h5dOaO77r
svAOhYUbu/zhdyrULca8mUxscZ/VaBX6YdnZ0RRLYCTkdaKbn5NfSz1q4rSr+oqPyVKsTWt0hEFi
o3RPy9/Zt+P2RMxEE3RcfbhjfSk6L7lYPWNNaewMpt94mz/Ylo85coFhd0HuHF3rrqDQ9WSYmI0T
woTN3IopGY+iJa92wz+ZCf9z16nIULHOtPIy2TMaA9R4pvS7yX/W0xIBg4URPGjmueAAe116QHV7
yuixeeVe54BKM843EmZW6ov+Z+pmUTJ4PqZu+mMVl1blIweqcSpXbwRIT7qu17rMp9VAo64xUssX
jkPCtvK+35adQglkkjdecAa6YWbG7c6jLP/uDq5Pe+5vbuln3Rspdexrl/vrP94X/0L2vkVeNwjT
TLRbtc/9+tnbksiwy9c1/YamNY3JqEQlvcRrZtCSCtcCDtsIc44hRk7/dltQ1xuJ8Ack/5pismfT
d+seJ2ZuzEXMXbg5ZIZr6gznYkbd4bvlVXZm+ZXgwDX7fSEWFBNNbhb9hruMsSnz3d5ZaJR089o0
wb7uifvbnhsxP5OVD6CcqUVJXcR/aVO+cswOv28cnOvJiAvs0rBNF9aOUQIYaCKCIsT09+gyDa4F
zL/XtCgpTkCGXoDwEClGB59p65BZz0aruVIU6iPDLlqblK4pWIG5xVOQozNQ4Aady4cqe60mV2Np
1ydhQEiSku4EU2q2Cp5kCaZojM1T+bn4VT1W/qWDpDmuSyA0DyaVnCRNXWlGNotaRZyjAbp3+wNI
nw4aTVVcHDICgxLHTWe8J2L+wfH85pP3QfwUaO4wAvM5YVGd+IlPT66mang95oHQpHtqHilbN1LS
2D2nz5eBEXWAgz/DS4EPQTc55O9b+4r/kLEZmZinZGoq/KmPQ+4PsTgmIX3hP7JngYZBI/Q+3Zae
4qUigzSKTZTg/8d33OZfJh6s7uvQPa6ZJg2p0jAZpGHkmBoOV/i/v5GeJvwN69n60T7t0RggQxa2
X+/7I9JDwsk69NiLroxteB8PrAPTKelfN3fXGItKUPK11FeOsadYf597n42zn1pfNve1se+zeBmh
0SYg+0oxljd2MR0eYEDTil1ySA2gGhbN5af6C5K5L5QmHfgTytjJ36b5tRlxbfdRYmuWV9i4jMhw
DYHSJ3I5MRd4SycsNOy7CsUOhiH9/0A07TKOZ3xmP4ganVMeCOujyWq+Vfaku0qvygZfkKy6rei8
2LZpPeRzWYStC3YfvJ/LkIyNA1zJoqN3vCokfEeKQl3edJ1VrPZD6wxrc0zwPtlPa2MwjXtSrC9j
JZO+xPTWvSrjKmufxtV5Mgwdk55CRDJGktpl72aVZT94lWX57SwKtEdN44NjrP9Yc0M0XMWqfyAZ
8lQkJHGXlD/MKbqlM3vwF28s74mYHCrf13lJx9KpifVA0jKLLTG4TwSSim77oKu3Nla/3FDv3kvr
KKpWTIP3UHnZ5wY9/GQnUW6WT+OcRnYpDrc/cz0mx3cuonv3nZJe0meiAdDcEUCTmmHZP9ulA0qz
JujRbJqSLHK8LwOGNN/+oupMpOu755Nr5Y5rPezN8IvbIItxWK+rJ6kWl4yb/x9nV9LcOM4sfxEj
uAAkeOUmibbcbvc+F0ZP93zcdxJcfv1LzryDByMIEbo6wiAEoAqFqqzMDJizuV9BKpTlX/YK0Pxq
y7hi5n/XMf9zkWKtBMOuDQeeVXOKi9mh53ffIsSpHrrLIjPdv+nJei7I+AdrZm92iDfMozdsR5dW
7UNl3E/nz/lUhfPKnjUb2feO+wVAco45vVVpHfR8D4Zm8xK6ov9r83cnO9vL7tvDQ801mL3gLnLk
rgCUwMLPvBiitsvMUBsn20ubQtXBcDN8ckwxAqCFnox207nxNLO/kON97jTrzEuVQ5LYhBgBVL21
1qTPnHic3YvFF69OC2B8QEdtp38auqOINCSHSCRXXOdGA8aEWvGa5o1P3QEdecu8KSxOtkaHS3xn
cF2RohS8OFgj840nJEVGJ40JFBsUbkk2vrDNyQ7J1XWGHBh64qJ21b3U6SNtrYL75itzGCJIb+4s
to40c+NWx9ud+vBRg955K81s0nptA1L+T6NZJd2L3fQmaPoYdF99vPz2egySxl40xTtA8kNFOJ9l
72aTWhWJ87WLIcaQemudtf5gzIqfKjkHIk+fPXckbThc8LJDsQ5dyoBm1flDQmWOSYRzAIYL1HpS
5sTN4VsdQMoGjfwEXZ/CWx3j3HBWIrQP9dC5rjrNjvdFm72GLN+KtHpl2wbeTaJqkJTtwbF07w6z
M2dFmrjYg9asoW3lZG/AIayBm6qUoWUfEG6LNOnKjJPUiWmHVTKX+lea1lGSqQIR2R4LF4ZrrobW
VxCFROfMnzXKKn5eMJUMgMRfiai+TmMLNYDYjB3L8FebnCdTf3HW5jyyKQBeflJstWyRBJOHJMUy
2GVH4qEag462volKogvGg/smLxlehPQlDE+hLTXcOK2hcDlMkV63MW+Hy/3hJaskQvqKxu7X0TDd
eDWgClkbn9LZfLEnejYtkMnlqO3f/45kq0VUn9GslpEkixvXNTFCkKBufm+oMH2ywQVrdqCX5q7p
6MQz07VgylfkWJB67FVRk8SaRZjeYqW0RPOkG/cJP3WcelbXntOFBkPx4MVhCbZMGGNDXiR2nHdu
iv7V3V+g0Fg1muI5cTNf6pgim5+VpeNR33Hjbu19iJke4eV56fQg0aZAt0i4bg8JeuFTglWjJpZ3
1tCT2C5zLewY8sudzb7dP0eyrRCiwLKuWmtu4DIca48Sd/Nn0gemQaIWGn/3PyGzOMGge0gQcuDF
7Jix8pz1pU95GxbV7/ujS86qCNMbeD7otpbTOJmh87pPe/KaN6hm3R9dMncRpQcSfa2xLQ2AzCXp
n+x1n16TDBI3vKtdBThKsgMiVM+tHULTwyFpReK7ffl7mZO4mbfAGOxZ4S1k3zj+/u5mow1DodFu
7bgr+OZZI2THNlZ3IF4xMzTkjuXpseU6lvHddwpTJ3zoKI7qtgPSjJxmml3dtMmYb9vzRBXGJ9lz
ESYztBav3IbZ8Uq/1E7i4Q32WLwpQmTGTUNupsFZnUbzNLNXbQQRc+koRpdsw99R6Lvl6ZaNtVqX
s7jYjBe32KAtsX9Y3DpwLFXjsmRpRDBM0fDVdpbNiUHj0fi8TEyP1tv5oe0V4Q5LD0cxFwaLW8aO
zop9GluPJY7L42x8sG3TMUWCwWouS7PvUisGo2k+BhQQ+cJDji5V1aBkVi3EYYOzW1A2RohBKWqD
WwM01LAOlpeli6pYJ/uE4LQdnlRdAsrXuICMlzdx640bUK0bWf/5/l5INlokFCzyvC1s9/gNcwoG
+mw1aJyik1aFdZONL3htxpvK2fuFxAnl+tfJokNs5FRFByYZXYRsAhmwVv2wO3GHCjoUvRoKrIfx
dn9pZGZ23NnvzMyqDXujesFiy1w/7d34E8ALv52TH53JHylvOaBf/fcndCNz8zkz7LhMjNjZeFzq
KuyIbGkEX72Obpn1/eLEZl97OaIJ3pYK+5UNLbrnfEq0rURQ1AMMYoLmzZ0VKW7Zkh9ffLfk4PtJ
q9WG2ynrYvCaqrpYjvl5rfc/GVeJLcm+IVitOe+lRRbTjiE99dM0tbNldc8VYLg6Mkv3T47EakXa
uCqrZm1Coi1OK3R75mfaTZ7pKJ74ktUX8Va2xbnpFj2LE2d8SdxV87nlLMH9mcsGF7Z23TtjzkBK
EmvJRoMFEldPJldmhyWvGpEijppE07Yc67JaUDKLLes0r9+xySb/9dj0hb3dGtSlESHYcWW4n63B
0Tye7IUi+pGtjeCLOTQy+0LD2izj4O9NE5t5qXjuSc6kSPjmaImTuIUDXNfc9KmnWR19tiqeeXU3
FWGhQw/osQUS3DHQrFWxQcExdk1gw0sI7wbMHlXnXpIHM0RAk5kjlz4VG4vNXZ8Dbi57kORJ7tWG
sYEXkqbBzkHbVRtN5SWr00ZlN3LF0b29hoaIqB1N9L5UaEhEDYtmb0nWIvG2a05Q7NrktaWZKYJT
2XcEnw3hzrTZB5hzAQSHN6dgMt+R3m62MiRUVQ29fdYMEVOLJmu3HGaH4WKo8oD3A/emLlM8FWSD
C0ZukklnNGtIvOXD9Ey13TU9YhCA6+4fstvuzxDJ4DaNjQ0DnUKsF+ZbM7GwohtkuNro/vCy6QtG
vuS5u268c2K9svpLChqEYAT897HBBSOvSkLzCY0gMXJ317LX22ByLKKwPtnCCK9kXDToLCQ1EiLT
/NOqtTC10yeabm/35y4bXjBuNEqOLS0KN9bd6mROhTe6xqfM6h669g0Rdkdps5d9vrC4KvfOS3ea
BG2rq55MErMSUXcty/aS50gWOVlqeV3C/uA5/TR1UCyzLUXpU/YNwXQhg9a2fe6yuMNKeWA1Ojvj
0Pl900a0U2kRyJygCLAbqQX0I2/cuIDq14vhONe6GaaQIB12pHSotzZu5Y/dj3r9agLEqzhcsh8n
WPVAyq3IS43Fuzk98fa6Z9mbCcKOZHr0C4dBvovOKlL3hBsV0iPU/Gso9XPdrpnn6uPLyBfFIZP9
CsG4k73M0qxJUQnqm89Lksc5Bf1pugRzpUX3zUTiP0TkHWTS0rV04J5qlOGa7+2sfX9sYMG8GV+S
EtN34VeNCg1qSRboqaaA18pmLRg3YAYNIBRwTM7gGB63tO/mkqpeaRLPIZK4mclW9J0O5iHCM+0F
SNQ1HgsjD5ytG4KHFkckcpsNa7XcDvZdDy0SUiutp9Rb6MofW3yRxY2yAl11u+3E2TT+HHobMl5r
kqBY/9j0j/P67uw761ZxA0xQb8uORHCKgr1H20nVzyJbf8F2q6Yi1lTvLnIhxotjJL/63fW0lilC
lsO//bfsZYiCqoxQZieHby25Sb20aKLKnp55vv/WEjdMZlUIJjmjIqvbkO2OwUfczMtS/uH+tbaz
YnNl6yPcysQxN75nAypeILIgtPjYl21ctg96BBGchDCFg4vOpbFjkNkjSzmEbNkfqyEYIiRJI91e
jRWSFA13A8uZzma9nrvSeCiHYIiIJDKN2kAQK8Y6mtlPJeC/lyadm9f7517ij0VQ0qhn1W7xyY71
vj+7rRFwnb0u5U+Kh/P9L0j2VkQSp6YD8bV5sOPZmd6MffNGbf6I/uTHglERkdTwhtvjjEqaZmtA
8yf+lIN2OnuI+ccxREhS1rl7bkBlKCZrX/g5c5LAYeO3+0sjsaf/4JD4lrfbNtlvLkv/YhQAGkL7
n/fHli27cNHqW98NVYJUyzqtT4XhPOfF/lq1zZ+PDS9YLN2qFHp+qHhUuh1uox41oxU67UPUM1h2
4aod08aCBfUALNI2LLXtucj30F7034/NXrhsOQfNRWMCL9LDV6bJ8DFNwT+Rroo4VLKvIiTIAiV6
57Qp8iCr9WGp9R9LoWJskA3N/n1PzdbmIO0NJKedWp81w37W+v/dX5NjhBuXiIgAqpeqnAYTxZ/Z
niIzR3sHKy6TZT7NWflUuvpzSu2/7n9KcjZFwrbWrWajtSqAOCtQR7V586Myi+68aUDM3/+CbJmO
L7+7ziFxA2HUEYmi1KyfweXQ+vaEyPz+4LLpHx99N3hSuVq5r/CZgCQ+7eQQPWzebEgk3x9eNnfB
cnMkdUmdI8wcnFyL6nz8ZWToS7o/uGyXBbvV6mblaA91Y5eka9xR4y/LNdqocIoPCUvQSVJ90zNL
9TXZSglmzNFEUiGt5sYjcrDAQb3oKF7yTFUok62UYMZgvKeVO3PnG2HcMyr+lEwPaVoiLHD/vcdD
7VqoJKGGZeSFb+9LgNY6ZB1V5M2Sa1fEceXgugSnOGExz/TBY2kd8m5EbxhBMW6sHzMCEcu1bwPI
m3nJ8F5ZYvQhlkcjkapDSLL2RAiY+wYkJpBkYiAzHedo4dO3NB0yRcwgWx7BfNekLouVESdOQRI0
59rJzMj3Zd5PddV8v28Isvkff39nxPXcjE3FXbxXnPQb3Xbda3uioumQnHsimDAdoH3B153FDR3w
itYDQzNiauiK5bk5PEFa/d9z13dk2UcNQn9ZxT3eDV4yosb9SFCCwYW55yl1siFZt6cxhwaw1izU
1ydbhem5zfyA4QUH5DDoW5rtAtXqkQYIIqJkqeMm+bBYVdxX7Qc6meCYbf3SDCH78IjHxkcFP1S0
+5AiV1JfbVr44PXxi/UtN1SluJvPL4wuuKFMM8chn6B5blLcnEvtVX1Yg/JlSN3TVCieATdNglCx
FKqbm9mDs7u+Fvna/JVA2vSpA4XZj0lviqdsMFQI/9v9WfjQcXO8MwyOOsg6JVirATmOixUUkRvu
L9DeDYHUiFRZdulnjsV895nBZP2UNZAKnaLu2Yn6U3ceQvTN+WWQK9XJJIYictcA8LM46wzR8oJ8
pdmPocu9cfl934HITrLIXdOuTpMALnsIzKLBrA6zqPk2xfkrpHxOqueHdJkEU88KfXB06xC1Pq/R
oUen+Ulknf5RKlN1yx1b+5/QD1sumnyz7O2+QNazArG2m0XdjDOsD35S/bE1awCNqvtLJtsOwfZN
QMvXxV2ghkyMp5xbnl3PIUAcChORDS9Y+cJZUrU2x4ZM3eTPq/E25OUWQX9LBaf8e29vrZRg6ivd
02Im+AXQXHA+7ZET5WHtAwqeXvRfQDP/rX6l0taT/B4RpDOtXY1LBArGlJEfOytyv57MV301VPU8
ieMSgTr9CGYSWkDZuWEs7Lrs0uf2ywbc9zjXJ4gmKKqfst8hmLoFiirI6+Iz3DS9ejnz/BsAnfeP
1GEHNzZErJbvq1br2741V8OZwQDidLrfOq6KuljidEXGEbebyk1P4T+GkXqtzgH877ypBI2U4sjK
pi+Ydz8NVbdla3MFxycUEtZTp2pAl40s2DROCasaCp3nzfgDXsqz5ocwBITqghWnTJuKmeFYjs1p
Sc6gO7y/lRIvJBbJ842jpyIZm6tOQbjSbkWMwmsI4n8fyOIP2TZ5oAn4ef9bsiMp2HG/rFlbHaaV
jcCafnOm58X+eH/o2wtPxBr5nvZNom9wEWYTFGWsJ4qjcttYiVj/LlvHqmk/1VdLa/0R/DvWa2cS
D/WlTtVDK7ltiEgsNcJQCZoZYKkRD9AWF/Jz+mx72qmOqtOmMNnba0/E2nfjmppWHT+k1EH25bbB
2o7ebFvh/fWXDX/8/V1g4doJtMNy3AIzfdL2t6mGHpQKvyTbW8FcKZiANubCH4A2ImYV8wlVta5I
rhbiCgaLPowycWcsyxSxk/sd2rZBFhx6fdvrEGbn4ZRGkGl5bI0EE3aHYqV0nJurWZ8aXCfO+mNr
H8EvESLy0JS0nDuN4HcM42Wjr+P06bE5CyY7NT2wi5sLbfn5p55knka/9923+2NL9lUsfaeOk/EC
/dewrdLrQBnRwNffH1pyHMW6d1daGwBLBi5x0zmlVA9d7n7QClWGRRKFEpFfBojtEm0wWO7imZ32
Sx6jofhEojrQApWuvMwtiBXvdarrJDvukrXyN3+61B+1cIrLISBRGTkXV3EB3CZtQPZDMF1jKlLX
HMz6usRzuD43kYZuTW+ODN+OplMSrgoYomy7BTN2eVfubT8111R7KTM91LYxuL/btwMGwgQjtkhn
aMM64yA5/3M16HAR4nULJO3Hx56yRKxudwtUXqDCi4ghLwOz1i/Vagbb5ihiNdnSCDF0Pg0UryRY
AmnCyYgJUTh92biC9dJS7x0Q78N6cUZXkOspzEt2/sXSNiAwFtRjYF/bP7rs9Un/bX/STlWYRqoe
XNnBFIvbrGBWspZpc51j9BUmp/mURc7L9pp9NaMqzBtPpf8uWSaxym1CsqYanQSxVbdB8z0NtEcd
kahVlmgsXVyO37CioQqcsSlQc+aX+8deNm3BcJdtm6euZginKB7xA6hDShXnuXTtj2++u8+hztfn
HPnS6/Yx/9pduqg9NU/pxb2uYEABj1b42E8QLDe3wUrj7FlzLdFnbQ8uiAGah5DmBNXsf/+ElvdO
o1Psale3Xt0CmKfncTHkgTuZKtizbAsEw90gzkz0I3QDOnkMl6r96Kasie4vzrGP/31lEbHE3bTG
pk0UMdWavqXu12I/G1xR7ZAMLZa3i340m3GwEK6BaKjXs7MDjoG5WBRRs2RZxPq2kbfOUqxDg/ai
nwvI6kpkS++viexgioXtdioQCR4Hs3jO38wvB0GW/ol5W2B69jftwRwWEQvcuHfXFWTWiMmr5319
pqCqoIpQTbb2x9/fmRZpddecdpyZZHwbWekjMUqUmJfbODlCxOr2yJN5LQw8hBar/tBlvAlL3Cz+
XABvXjGTnKou/c7AXBZuCwcTc1oSxdbINl2wZXda3MbIcKamzvLzevXNPVUMLVsywZTBHGLTPUO4
RarO8KDBCfrIbAiWzP59/1jJ5i7Y8Q5eFYeniLXmbQwBEQoWRVFaNnPhBt63IiEJ5JWv6X41V2/T
/+LTY0OL9e6sAqZv6uz6aqTD4oOe50R4nYYVZ7/uL4pk7iIJxt6VTj+BcPZaLJ/s5UvHa/DnKCIT
57ZvE+veFG3YU4G39XXopz+WaouHKXlzlsqjcBerq6CnksUpYs27Y9NkzeCDuB6EeqY/+vu5Ozsn
K8wjVbJYcnRECqwU/fC2tmOH3f2VQFBl6z/dX37ZwMff3/mJetZogbQxLPkgeqGzyaLW4SriUtno
grUWrN765SiflDv9i2TsL7Q8Pri3grXyFqqdJMfeGt216AK6PA/t1/LXOP++vzCycykYK4g2697R
yGGsTbAkIHEkw88isxTrLhteMNmBp7nV2w5c/4D0Y3W2QL2jj4qLV/JUESvce27+/50+0F+cfGiK
uLWeS6roQZCNfiT53h2ZrF+L2tRx3BHggK3cAznDxM8QO33MD4u1bW70jcVdPLTGoQxXbf5AqoP1
xXjs4IjV7RrgKXczELG5XR8BcuftxD4jTxvRxfIgR6p4bUk2WOQr6UfaEHY4ztL4vP1hgYS4Z4o3
riw8ESXIpnSre6PDDqA1MCBwOO0X1x8D92QGurecjQd/gmC9jl1w8N/gM8z6zJJfAwsYf8y6iGC9
SZNrW7phaD39Tte3an4bUsXQEp8jspTQBNAIg1I4hjEGUnNT+TLZhgoWS0Z31csVU14Bxs1fqHHi
oDp8yNmIlCRul9VDyeHeM0f/rJHkhUFaAimT4LHhBYvN27xvXANL0oGkuNMrzzJOs/nzscGPy/ed
O2hAmdM4kEu9DsZXsnrW/oOrygYSTyMKi0FnK88scFde9bE4uSaAjpR957MdGEWtateSbKvIRIJ+
p7pbdjjiSkP72ezte0hdxVGUzf84ou+XZmjzWu+Py9VoweZ0NRMXAtOeYSpYEG5ziBIicpCYnIEx
KkPwNAVGZPv9yXlrvnUhD6cX3Wv8yi80xQmVJQpFDpK5Se1/AgWkBmM9rALaBqUPQdHXBmT9ngrP
fZu8Hj9JuHenrSzBX3QkfT4ewZTxPHzil4OxNvd5yD61td8G2xN7UbFOypypJdj1Ng97Zw6wvTE0
ou61jFdvLfzJW32CzORo+KPivSp7NYlEJcW2uUaxL8DsjqBZ3z6NCwMTW/FhIdpztqIJfr0i5YXu
k+zXfdOUuML/cJeANZ4uhK9PFa38Oieebap6QqQ/RjB7g9VTa9n4MetWRAnIUut2uLZ9FXZbH9IV
+dG9CBo6fl701n/s5xxm9s6cOGfMbi180uFo32wmo/AXi36+P7iLQW7kQczDP7wb3N3GLXMne33K
qymg1YehNLwpX6JxK317eeF57ndq0eHjcN36muAZbFB+lGNN1qd9K0972UJY+MVMB7+FB6r6PBqb
InD3eFxUaR7ZURDucjZkzui02/qkzXruzVBEOnWIqRQBp/Q0CPd5qeUGVNW29JkCUZyBcSx3OcRj
inByU7y0KLLlFrC051LJ0yL7QYKfmCkaqkiCnKd1aPx82VdFeCgbV3AHVaqXOL0Yt8jCvDgtfXj/
fEnuGRHkRfppqyjJmysxGygDwGkaH9ZkVaR7JLMWkV2LS+nQozH4OmTBXl+sh0g2CRFZLqZBa0vg
YgDpM1moD6+gGw41SxHHHq7ihhGIEK4OCI85rzD4hDR7M/ZxprUXM9WeC7CMtEyxNLKbSwRzLTko
ipsagRvEDNiJhEWg+dpXoHoi6ncnJ7i/v7IdOP7+zn+Q8WgNNfCVwY0SI0jqx4Lwv6+td+O6Zc6s
usPOkkUD7eF4QRenb0Ba8P60ZcdSMNysG1rKsuNY2vpHA8wI9mwF5mMq5zg/gpW6AyCH1VH2o6gm
kpOjag2Sbqpgplpp/n/a6Li1bb+IdMsjIOc/EHrjOf/20OqIMC1tQnToDMemrlHxy83PPVPEU5J1
F/FZqGu5YH/FyHbzVJFrzS5kUeSjZEMf5vbuxORjP7a7i4CmS7xaOzk/rYeA4YSIiCzbKqlRrT1y
In0aNgM51YmKn0ziC0Q4Fm8Nm1SQiEOCK/MhKu9zp/zU1AXznOrJGmdVDHac6xs+R+Qx2RJARm32
NwwmOdVheyr+3D8u0RpWUHWAEMdj50a4bXV30y0QcQK6lvMorSpkxt2X2e2ix4YXjLYbrBT9yoiR
mQ51kTUv/jRqI2yQwLs/viQWEuFadu22JTG69sopD0u79VKIUwGxGDb94NNh80r+ta5YeP9rkleS
KNqU13WasqOY0APPo9v+ZH80nYtZfr4/vMRVWCJqy5gmt6qLrkGAz59tqF/UPrlkP7Ozfk58XfEU
u210lgjhQmGwMUiOHzEP48ta1q9Wlp00U9VUcvt2sUT0Vo/sGjcMVOmylYQjb/w2/XJ/eWQTF4Jq
cEUUa5sgT0Xo97H/YzKu+UMSzcQSpf6agpdmk2DSfD7xOXKHaFNhDm6fGUvkKXE6p6yzBDnCKi2f
Dppk222eIVzrJ6C2eGxhBBt29orXSAs21z4jRTwmxo+h3qbIog8xiGF5BCvON2fN+h0xM9Ta2Nlg
Ja08CFhZio2VHRnh6gUspd9qgo2da9ub2zVyy1kRk8hWX7h88xxslX0KgH+/Zy8NqfyJVMGYZmeo
vyjiEsnsRdhWAodZGTqKu+O++lD08lwVMlo2spAMA7EH1DtrYFEt57zrsVUoZnz8/39vFktEa/Xa
WrPBhJspmzrxiyk/2ZR8XchHtkDjvhmBagPL4P2zefu2tETUVt5NRuNQ3JZ71+6hBugi6pXJ02zb
/kh68DIqQWiSrRZxW3rBiQPeL1w12fSDD+3Jql4XbcKb7vv9nyLJv1iiHNgILS3SHQgKJ/OmgJ26
CI9UrNaXIwFTR4BGfrv/JdlPEQw6G9OuWAxs/GRW7JTR52ZcBmzUOHlamit2Rna6BKPmOd/6eWqb
KwXg9mVzteFDuak6F2WDCya9rbudORnCiq08O1kEZbP7KyO5A5hgz9BmsPZCd4+KzrMNQPms+Vv3
6f7YkjmLIK6kSzLDPGBPWaeHxrr9qkYVtYRkQ0XoFmSNrMnN4CNYNZ2zIgsGu30FZ5iX28mfj83+
MMB3sXTZrImTGYi0qvGsbdcHswyWiNha1nopoEEPxJb1vzF9yx9DSFvOscPv5ltZRt4Bgo1La4PO
Jid+21p+q9cKHyfxOyIbSTLorOYuWjJqSgEOnTbi1YXz57x10LpbjT80PiuKjJIj+R8+ksnt9NbG
UdfbISgsM3by4VPVsgebFcFF+e+V2lm/tH2BD6xRcmqi+jSgffB5CZBdPucqeK3s8AsG24CYIV02
vDZIxb6xWkee3FWlfGSnXzDaDPjsnq0L7hua9x51jKAmZjR1TuFRS4WgkGyDCOGqedUvIOturg75
nSRf8eb2NCjJ3Tcu2eDCTWzmlWFCOhF3vPGxz4HOruKt/PjY2ILhZhrvcgoulSsbwPLPOXfD1LXB
oGMzVTpaNv1jY97ZWlll2N8Jm9typw9JVjRh1s6f25Z9vf8bJKdHJChBsruhXdO014FsO2j+QHJK
lurBwY+Pvpu95XRWPxkASs/M37STZkT3Jy1bFeGWzbcGtCqV0Vx3toAuvfJZW7yMmoprTrYmgtlW
lbYl7YJp18Pr3paxDfqT+xOXjSzYKtP7QdfMFNWFrQh7Bow9GxRuUza0YKrauDkHGXd7zcv+Q8f5
NV1eH5q0CM9qoNMOAomjslsvf3ZV/dl0HoxkRGBWv4P2eTjquutxhTArYKmq905yRkRcltPV0zAR
AN21Ljlxm57XQyF6UN1SsuEFw2zpWvTTfODoi7NRI+/4XePh/fWWDX38/Z3VlLWbaRmB06Xj5jMG
oYQpC5e+Dh4b/jhA74a3C7QYWMUxfPqz7r5k7V9O/XZ/6OPH33ieiBKEbTLmszEi2b42y6XZf0+V
c+ls7jWz++DaCKaZgsK3bVcse6fF5vY9g5hi++X+5CUGRAXbBAJ6dwFHQVjjjn7H3NB+TFOZWFSw
TRuZLjLaBAnw3Pqht8AVcKb976FpizgsNGmCZZEiXJpKesp7PV6mh1hwiCWyjBht7hhtdZSpks1z
aApGBdVrQLLYIv5qrZsKCoaYdYo2FBhSMJDH3gIi9GrKQPpujEl1rdiZ5M8lV9w5shkLVjmsUO8h
M94vI9X9pp18Z/v52A4KBjmbtNK1Eq+X1uQxAvZwLVXdPn9zSNywSJFJpO7TfIYq9fLUrDQY+//Z
vROioSx0wFRY2kEOqgmH2YFJtbAh34G5Po078OcWB0mc5hMOThkotMw6hybnR2IqcjuytRSsuN6n
teKLW13dVms9il8fDGumOADHhtz6yYIdT/ZIOu5aCDomkMQTe3kDLe2XTnODx7ZLMGaqz+vCAe69
TlOdoqN74M8jg4LBQ6OLKK3SMoA6RVc6uOg05vdFnbwUo7M8FiSIulG9liVNzcqjc4051J+aDWS6
VsuL8/3ZS9Ze1IsqGCh9KHg5rnvtT/yrRqO6VORwbp4Z5orZWG0EBLrXOkh9l8nubZxn/gBcmH9/
4jdvLowuRJTEnQ2tGtP1MmS5+eToRf3MK4Of3YIsn7TNViVMb1Y9IOsuHE5cu1PXrgO9mD0LNugj
sOI35zlIN1e/QgdLrv9Oy967/6MkSyamXAqgTCACMNJLW3e1B4I2Ha/cugzvjy75KWLSpXVMzSnX
nl5q0H0kyYimV+Lb2deCfi9ZjS9FaqYuyfaIWRio/aXEAqPTJeMj259TAKr0Hy5HqxuAx12RjV7p
aMakcE83TzFzxS66JdtJwwyNXGg3nsw58TV9DMGCrlg4ybaIeZnSNgpa1SmF5E/119Jes54obOR4
1P7H9WHixw96H9pNdNkTNHheKjODPOJTyc999da6J8eOCP96f99v17rwleN3vfvKmEzQmAG8+ZI9
82i4NFF5neIl2oKjn05VsJPtgWCQNRuHudw64+ICmL2BJ3v9I1P1796GNOIXCPePlY+6TUht/KPu
/o8sug519z3+RxY9jVT67rczz/iUYPBbsqe8GTXjUlz4pfyY/Dh+zis92REELhYPlGGPdZniU8LF
NGx6lSwrPtUFe7SDfaH1D7Yf4rmnFiluJZjxmPqNUybma/J8RkFgx3d4tIVW0J7Gxa+e6KkJu1Om
egRJvIvYeLcUHEm50iouLWB4dP1W758HE5qfzeBb3A7s4bTkKj0xiXehwnFwdLe1NhPK6Vn3udZ9
vULHV/KlVNK5SQxefFlAEbUFspXll5JAb21zT3XWBwpjPOzhxmaITwtQoCdDagzmZUNr/R6Mfonm
eoAwPcPvYhBJqTANkt8gPjO6pHF7CMybMJn5fyweT0lgvo6/ygvSgf7gqy1G4sPER0ea1Aww+LTA
w275rBvnOdlfrfr3ik54vizRNHWKK19ywsQnCAhWdzIlWXFhU+3N0OF1yw/FaHt9/WMF0RfIFXdV
u8DNlDZzxTcJmaa8dnoru+jpeAHKOeBkiop5Aunk78mpFPfK7R4xfEZw/wZPLYinYulqLT05k+Gx
5UuJTCryn54NqrwpG7zM+j5uv3oVp73MlYptIjtrF2ub4KerZ0CpwwqXgd15TjgHWwASiR+Nv6l6
J2W+VHzMzE4yQ3II39I73/jeXYjfBOvZ/q11fvn5gFrYCqCFxCGInSObBpmj5PiQtjR+Y/oETIaF
9ZnkjzQ8YqOES6Ga/o+zK2lyG2eWv4gRJLiBV5Lault2W/bYnrkgvILgvm+//iXne4ceWBAieNUB
AgtVhaWyMr3ADlqMT4yXhh6S7sV0NSd8xb7pSJvAapIk9UA6evFHiKiXDaranI4knqFioTlW/gv4
vJNz5DtKAfkZt+Hdtn1e7R//Swb2O/Lxi30yTls2COKfvpY+RBE88p3FBBUvW5o8u5iiuPClCtck
iAq8F47ka6XDsynSm3xxYXXilEnXk0tjvC7BteSaJKPwJLm7pKWZBy6hSlzM0v+csn/qvr6Kqv9d
9jq0mWrmUtBnc2ExoC6SCxgeY+Zkz/7ANb50H3FNA1ne1i3txHdzBxsX9NYXyEmU/qkNSFRN43GC
FEHh/DK9IuSAdD7ezhTeK/eapLj9tiT1k8sk2lPl+M9JUvwz2bbm6KqylbTRZy2D/jqd+MVn1dls
0i/FuGo2SNXQUkgbNXdqSHryi83YEFlzAg1dUKHE++wiRfUofCHqlvELGIrxHDwd1sI6da2OHFQx
eblphOG+C7WtmVxm0b3PgHKq2IfHE1ftD3J7SOYmvEaT6/8ftXvcFlhsvlZfqxf0QIGsM4irL4//
SvURW/54cy1hgwvV7Xnml6aajtVsRcJ+3TfyFtxvRk4m017rzW1AexWDyOJgMB2IU7Vnyy0htjWs
TVdzckm4ATUpsFB3ycceAlDVuWjz3P8AiaOsO1BoKzinfshr55QOkBV4dqDKOZ1rvzB03D2q/VXm
BS4WM8t5T63Lav8mRR6ufXuwyTfTXUJagE2A5nEx/QaQLxzz7Gi6fuSCHOGxjRWJUqYNdoVT17O3
JhdaNueFGOHKnU+JYZxWe9n5F1L0F3M2WYBzJBe/nk9dML4YfnOaneYwdL3m4KA4U8pEwX4JGkky
9/mlD1DEZqFtPDszj1L22tqfEojppY3mYxS7okwaPJHUnhZopV9K8c/qTRERYB3ri8MAfIHQ8ZUq
QkruJymHaRQl7/LL1OSoJ0Ji1lpwunu84qrdRe4nMYc+W02jY+c0AT9d6hymIIu4QU6gvz7n1ceh
niJs/Mc5aI6P/1KxvcidJrbj5MzLLI7H7SLiEy6WKT0GaInaN7yUJ8quaDJRU+NimevqiKizqwpF
9TkHMLiNu8Xmxt+P/0mxMDLCPGOu7aQ155d2RC+OSOKm1jUNKALRtP+b7PgCDv+p9LOL8MwwAxON
+WFpPzm6BxHVzKUgNEGxmqSB4BfhDHW4pHRBK2zW7js/yKDypOhzMjPYBTThZzhsVEH9zyt3EcPQ
QEaR09JK6dqs2aVKob1Zgst1X0GM4gX6v2Yvy5Y3KMyKS5qU77pqvnaLTnbpflLCo/N/hx55HeQp
z9tLWvWXaYXK3EIitgyx14DtFvoEAPd/7C3dq/N9B8I71H//DjrREOedmXFmHl4jrAW9XE0Z5iuL
vKzR8TfcdyMqk4DSJOEk87PqUttz2FiAl/D0sCe2qIwoHyH6xhNiGefFavJwyqbvcxb08b7Bt+95
c5RwUTyEQBscNKm6U2WaZ9PaVa2FB0mBa6RWnlVdwi8DmGMb1PkyWu2ctRS09gqWBmfIq0uHFquE
5FGQWJqcef+5h8p0n2g0A0+1t73zFWkG/HVlztl4nca8yOKss0rvGZ1GzvjFdfLM/9hUYNnUUcPd
3w1gsf+uxYiOkMYT+CrUdU+24YSpR8K+1NFW33dRUB/8d/jWtVrXqwmWui+f0el7DgLdSeb+zIN/
D9tvvMgHXG6pVuxjosziYTIPbv/DIWLXaqMbXJq45xEUpHMk0bWLzKyIglYnKXI/NwT/lhTeTHwI
8tE3pwL7lv+X6I9FicqRoMDS6pgWVEaXrmETm9s6cxp+4RSNl+4QDUQnb6k4cf17jHkzd2I39ppt
Zqkhsmi+WuO7pH8deRIB8605EilmL7cCop1raOqx5BfsMyG3rdBZf+7JO4HcChg4hrkyVvHLhK75
ghQx3gk1EayatJTvk8ycy3VgycXAxRcKz1GReZqhFX4u9wJmTZlzZhnGGWirY8L9kwtRCSSIeJ9R
pAglWeab6DwWF2cQkWOBWcvXbYL3jYKjwn9jyMzoGLAEzsJofwoKy4uAxRaHx/O+H0VU5gT2m8YA
Nw8SVz6CfOO00ZmJ4Diy277hpQUdBqPLSzxaXch88aZzRr/xHozhOpYP1ey339/EEdBV/lSDyfIS
GJCJcM9e/bIA+OvsgVjCNtKiVhPPF8phnAbA0HD08i5kprPr3E3lPpIsyQS6I3DsSG0jSpL3SJOa
0FdZRUq6Bk+TsSiT6sKZd56I/7rUJpiiwBMCAo/H63o/mqhM/UtRGA7avqov1Vw/rRb0n2vQTII3
4fHwCpeXoQ0tALNFWuEL5rGJA2Y8+RCdfDy0auZSNCWTX3KyzRyNAZe8Hw91Mp2gDasxjML2MpIh
s51hrHzMvKryT3bwoedWPLlF7IHN+/EHKGzzB37BAdZtqyhcnNblkcu9KUzbVDO4wjoyXEH0Rt8E
a1NfBpD5p+3BdSFS6v58PHPV4FK0FikeRyrS5pdhhuJK3JVr6sdoiSmb5yrPcJF4/DcqA21//yYp
MG4PLV0Eu+TBesr8+Vj0s8Y8iic2KuMVZnAXccYSdqFgeJrHJwbCIt9MTstUh1B2OjD+DCE+VJfi
vsnjfd8jhXNv0AVsL1l9Iax99j3jXb5+ezyyakHIfy1l2cXWX5ayC87gLKJeJsLasM0oWHUoEtU/
SGeoAUemMRCY+5J/HILPmTWH+S62IEpljALpaTID71iDxHvutoaScx0Ynx5bRuFDMi6hrIKCoXeo
vvTQhQqnSnxx+1zjn3dtAj0/yepgHh9STiFXN1E7D6k5RC2EwkM6dMcdk8cfSEbvyiFPahuSdcUs
soi0WNtxSnfqocpVwYpWpm3XUL/2VysuIYSXttZp8nbdGHxLLgjmRZUb88L8p5H7YyiawQorW4dr
ubusGFx6vmjXdQrseqRPGDYNc3/9AbqpL4+trlhWuew3gi/droPJ/8KC/jiCl9SDfRbkhn3DS8mz
7/AgNXUmkASCPS/G59QBPeyiAzCoJr/9/iZnrg7p6zKFSqBv9tHkVsckmQ9BZ+5zebn4t3iV2VY+
hh8AVIDm3hEiF7Hg2WWfbaQMifOOUdgeIsocioMVsKvo07jSao2rjCMFbMab1OPlTMEb559Ikb22
YjjOnX1+PPu7RwY4pRSuXmqjVlKnmL1ITpybxrlbcVNGj2JwNaxa8y8q15fOPdDl4Nkc5PQpTQf7
jP0kiPrO0x1KFN8gV/1cC1XdtSTwn6mxTt43q5oFMj0AaiYTQ7zLUHL9r2smWgdJ7n8ZFvdXbvex
kQD1CuLr0Oh0dertYvIHHsFHp+9/A4GvRt83fICWaOnUsc2g+TEMz01PX+hU/WOi0/jxtyiWg0jh
PM32WDro635q8MjwBYxVPj/1bHGKw+Px776F4TukgIbwQcOqrqFPzJ0OKR0ikJ4f7aqN1up30Fe4
LO3CsOOfti98kzoG7tsDQLT0yXXtLjIMVkSz7rn5fl0Hg0uRnddNZidlS58cbh3p+jQa09cSoGbX
ErHniLBtvlnL/GlYck2YqOwmxbqfZqtnlrl/Nkoaud7NHNChsXy38l8gv5v7/vh4eVTLL8U85L6q
fPBL/5zgbpCXoEEIdH0aimwlV/OskU0LuOHtW7Oe5lyE5fShSPaAjXxLLuIZgwed76yyb67pBMeB
DOLC0dIOWNDwfZdh5ELeahMyc7Am3uqmOBf5Eq+6w67C5HLBLhHr0K8ss29dQY+l6ONGR4xytygC
q0ix7GR9xkSX27dx8b7nxXppbXoRU3+aVzcE1vs21/RLmtW/HptI4aLyYzCfuoKnAT5kqLPQcg8k
zcKl+DYsTcTaj4a2+KIymBTYFZYfYrL4LArJafuElrDH81cF9Z+PwunYBAZhTxyrUInp1EF1jTdr
OJV/Fb17ZoBGZPnfxaDBXKgMJsU0K2qewnHZE2WAEgZpPKU/4GjYXP/2CiskWaI5h6gsJkU1950F
8g4IvaoKRIgjmwjHTIdi/nd972xN8qNxIhJcdrbRUTix3XOwfncpD53sqR2L56l/ydLvgffO7gUw
7kXYWR/T/Auh1ofHq6bYGOX35HkYA7edkRjbqXnXGu8XR5yWqjg3Zkx7jWcrUpf8soz+EuF7YnJu
UweK7Xdp9WpXmqc81dDSvt7jdc/JstG5Ne5zRY6AAZBdTJm+Jb8sC0KsZMoW55b1L2y85OVPB104
j62u8CiZZi5ZWZ556Gq+AZmT+Z+5qyFAVZzX5KL/NAdd5vqDc8v7J3TTu2jii9x435ylPdvz+Rh4
ve/cnMSLQWsQ0nzVDH2/XwS2lkPZLBuzRSDckpcUjxWX4TSf13d9G27Q8fK087Il1/77NM8LMsAR
7f5ULKe8fNaKZ99HRuETpIO4lQjL4wM+ofzaxy2+oDjNPBQvy3GjD2KHVZP17nu8KaMAArqMRW3N
8HhexKRcoOOVRnaxq7kQbQ1bsn1z7EtIa3Zm4jk3ywGsBvywgKNqzsYKE5ly2T9lQ1uM5QoP+meJ
tq6gJB7D/Hn6sal/soNOkuN+EJhy4b9vF2FbJXdvflqFSxZCk4NaJDSKb48DQTX+tjJvTGTVtuE7
huPceiigOOt5zqxoIS/5qEnJqhXeksab8UmSC1qbSDzufMzIsTGOno4K737eMWUAADXwBpN2yA9A
OD119vqhTWpNJlYNLYUwwK35iOIk/HI9LOJUT7s2X1Cu/9caa1GCrRiK2Df0XRjFmepERBU5x5Tr
bwu6dPPA75EM3g8HUKqeoOCE13wfTUpbxvH+2uUtMoQgbb0+6Te7+NUVongTLmiz/dHxPj0e/v7T
tW/KlT5j6hrLrIR760Eg5Bzmc//UXNIwi6eQagJXsbQypRxPmrF2TQQUqh6feDYWJ4o22+PjD1B4
u8whx3tiZsRFTi6NY0DDJD0XOgYBRaDKdb5WGHgYYZvriC/+Gtdgh0KZks63fTPfzPUmTtexm1g1
wIHG5K+0j/ISMCOdmoXK5NJmmzV1XhnCRqrsIHDAhVPGgSH2hZRc5SPLCKrNLaT6bAw9v4nI9Pmx
SVQWl4IV3JHZ0E0WYqq+uvWT041h4x5SdxdVE5xd2mSBzLT7dsBxz16OAeA4jfveSTVnJ4UjyiW+
HiRroL5H2vWqd5Z1WMvXdtJkdIVZ5NqeMKB6P83wcVHhUSs55MXFqH8M4vjY6qpU9kd5T8w97Rcs
aN2eN/3KFJIYxi93ifCuCSJqXcOt8n+273vr8ZbDV0C9nRv/bHy0j8PJ+Xv4G6RZL9bBPA+6RnvV
Qmy/v/kXwnxaJDmOCYb1YpHDJP4C/e9jSynCSq7zWTWzIReBw1MAHMr4oWg/7htXCtcBeEbCUJu5
JcPXtShii+07dZtyHzKqYbXIBhijwBsfcqPudVplCSlSyzRru2a7KbAiXs3TQDW+qBpXitChdZex
aRGhJT9x8ezo5qtwCrlyx8fZTd3RhVPwv8b+yWN2uI9NyTflRmLeGC5nQH7fPAHQbmtaQH07Ztw2
u8AJ+APplkp7klXVNvmuerWMr253DHR0HSq7yCGZWgKtIPC8sj2PLLbTJ7LzsCjzvvG6BsDERjIv
S3ZyF+vrWLaaHUg168173oQ4m0ALMdXw6ik9Z0OcW0+LpQlx1dBSKBot4J9lhQuMw75QJsKg/uyM
P3aFuSedcfni8dktcW3Pghp7PSKn1eHGt/X68xXI9KR4XFOwDYwe1rEwz1CYIhOPPBYvnh89nrrq
nOhJgckFmnCTCqnPIFG57RFHfoLmn3kkMTQRYs2/bFa+8xkyERziB59W4Uw0PbF/KXTtNWRnD4oI
5QGKcK/s1+M/UqQZmRWO8mZh5Yz0lZLYJ+hkPe8bV4rU1HOztG2wU68bnUc86hCQCq+UtTnRdg2h
SALPcaynpjqawTUQmrZC1a4si3I2/dx57Yo5j0fruJEtrG3khWtUHpZz9Zx/fWwZ1RdIIYsH/CFf
OHJY4l8sFhrtCwhEHg+tWkwpZAvfc83OR8gOdvWucNmzZ3zfN7IUsNZCM0Cj4Y4OjRLnRHS70f2e
Rd+U+RqGqSmdoYDNnStkAiJIeT9nV/bS/Fgj49Se+Pv178dfoHgeNmX2BuqlPus6nLnM03p0j9YZ
LFXs08a6FW8yI8kB3QEmD7VQMcViyCwODXX7pup85wbN2lMV0GsLesHH36IaWnpbquzCLG0Pq7EU
J0GO1D08HlfhmjJNAxmCPigM+E9lfmK/BQpX6S4GI9+UaRl451BjoL51oyL/NFfJkZUHd7DmqE3f
BU0Wrvmh4zolccUeIJMztF1h9mJb6qKESBUNp/kds1/GVkcDfP+t35SJGHIxAUNaIWkS9srEK3oq
jtB5tKD15idcs8aq/5Biee1N7guOb6jMDyj9cDqH3PkB5EmLosbj5VaZSQrqojBcY/aodVvWa+5c
UAWP2ywche4TVO4kbcVtlkwCPa54Ap3f1U28Nt8z3UFQlatllBXwGXxYeWDdajxNRu7RPqPcMoRD
vB6QNWLn9thEikiT0VYlcVqorOF8ZTks/zZ4tHs1mDNpzhKKBZDhVlaTlGbKkCLa8QuwRKMLNo8m
aobjvslLezCd8aJdZlhfgX2s+mdNdGgWxcLKTAs0SNx0SnHGIqZ7ZL+DwUav2/fHk1bZZPvPNyfa
wE7cLCmR2wpxmYvI7n93xpPVaQr0qvXcfn8zetGkJYyCW5ULlTnTOiSejmlMZRM5Xl3cBL2gw7ae
vgzTxZ3/yXVMxipnt6VANVFCI4ODhQQ25T0/b339TTwn0f9UjnQ35G33uHPklHFWK/tXIhuWt8rg
iLKpC+HRFTRQYM9rxsjaedGS9TkbYXZttSIrJPNz0P12wJulo7RQ5EwZZWWYrb2OiM9b6V8oPQyl
fYYwyMGc+zgZzH0nWxllZZhQ5aAj5r+p2jkUUGdP12yi8E4ZXAW5PPDiOpzc0MVyRXMFPToQadVk
A0VgyYiqualLXtYwDg/eoYMz5FUdguiN++HjwFVNXgrcmTXbjWV7smzTT9YIIoMcXZI7B5fiNrED
EbB2sn56ZYl3/6ADfMBc944uxa4NMJiR2Lb1k3odjbyGgkZ51NVzFImBSMGLHbDsshTnfdMf3adk
ASJ+wEHriidSEe8zvbTRpnOdUS/B0uIS5w0X8FnsG1e66jZmCkawJic34cWGAxFTzauFwhVlmFRj
+xytYAFMkgKYTsIhh6gojYJh37xlkNTQlpYHei76VJUDKnRtE7kEh5tdRpFxUnU/Ze1cZEAtBVUa
g3Tfvwa81u3Z/4Ki7mRhGSxV5ZbfOBw1IrzLnf9X3TVuUGqP7Rs7D7F1IGd3CnVbi8I5/8BKBQK0
pQLOuVGYDaQ+89E5Orl4fWwr1UJLYZsTUlXpbOIVowePoNOEXcWSELS154pzzbVd9R9S8KKDrm5N
gk8QBKLcPa5xc1TPcdVqxt/mem9BpPiF8jy6+luLPtlu8c1gPdqJikrDYaIyvxS4yDYOhcqU9XNh
WX8kLAHJ8TqRo7c0niZzqsACMiyqMe2KZiaOPNa/5dkcYAE/Wj9srlQcg7g9Pl5qxafI+Cf02Rdk
mfE3SX8G3DikzYFbfz0eW7EEMu7JYi0VxMF9a4u4ifkXk+x85TSlMzJYFhkJ5hkVn+CbW16EDVh2
+nnftDePfXvYNJifTnRJn9MUV+neDfzQryrN4Cp7b7+/GZyYwJkxC2fwxvPOzGfP7ZKenE6Xh1Qm
lyJ3Ru94byW4fvpL9Z5X1g+Sik+PzbJ9/p2AkllPatS9cQYnePxFpLLfXdKHPfjOvF0MCr4pY6As
mgyonSAhlN4PXl+99Ph43iqTSMGau2QoZ3N7xockTzF90cqJqJZS2mZ97iZGtp2cRhCEoKlnTT65
47fHk75rbC+QUU6TN5hd3SED13yIGTm6zRAt6V+rrclgd42C8bfLxBs35CNJTdtD2K+igFpjC16t
adRRPKkmLwVnkAVmFhhB+mw5mTuGNak99MfNjXFwnQlq8cEgjD0pBt+xTeHNd3jtHFgTR4ppvcum
x+lpG+tVHyEFKhjU/XqA2MVz53oXzzBvpmnFwH0ch32kupi8FKxmP+VQ78Xd006D/tbRpDpi27q1
RQCFdm9o48e+pFpraaddMzCllTRH9a2DNs3vSld2V40r7bBzhTQ2lnb6DJqo9LDazedxNr09Z0HY
RoraGu5pUDNNn2t/oclLXflV8jN119ra86Tg/UHRPRhF7ntWgf118dDZsR6stNfs3QrXkUXTuAuK
hxII1+c6Q8eZaF6pm/xdpn2ccWMXGRzsIyUfIjLDSrwKjt/G3vLVMX8TK7KMXd0WXiCjtozCywMy
1oDIOJGPY0G6PCWlBil3N29ibCn3dA6kb4ys2Urvz1tHOXlpdC6pGlrKPO6QmHVnYQ/pso8gyEFh
9ToJV7OsqsHlXFNAzMKYMO8++Uv44YzSXt3+8zhGVWNvv7/JY2vNprq1sZxG8Z4Wt7k4jYYmklRD
S1nGQOsXOrJa3NrYR8HrmBRBOJGdg0u5xR7rEhsV/GSsr7z6ZgVgfNkXoDJKa+VZatuQBbq1tDsO
hnkVwjs8trYic8k8DBN6ffOyREYc0xco8hY6wW6VqaWgXEghbLeChyyDEbaFA45DKyy6XsPxoMor
wX+dxGzYOqU+LJLzU4leiKIyQrf97OW9xi6K+cs4LfSyOmVgo6qXOcPynYK5553vN+X3jhvBx8em
V/2FFKFTvdDeqkq8eVALrbLDZU2zY1foHkMVKysLR6ARSnhFjzhK2TW3/0GVat+0t895E59FQvrF
W3GkyZceYpv1lIekTkiER9Hi+PgvVFOXttNGlAMlBjakjDyZ/mfX3XOZx0Yn7aRjOZjJaqa4zAdf
6K/KmsI5u0zZh8ezVvmk5PIt90qel5h1b6wRsUBnx50+LJP8WdT+bdd/yNgnr7Ab4k3wGTNPwip/
JuKVFlU46ppo7ndueYEMgGrthRLfZ+jOg1zRUp6G8W/TdUEdZkNJ4a8GqpLuGqauOD3+HsVKy3Co
Ef1zZU19+0bWwzCcLR0NgGItvO33N066rq7Fsjawb75zoOxXveaR5R2LdtakB9X4UhAY61znotvM
JF4a67r2a2iSiOj2EpVZtt/fTN9IJmaRvkyenT7gGLlcwpkt+/KOJ21U+WKOg0fgp4N5KeuPQ3+o
dN2jqnlLgZtnpHagr2zfggndRjUUJgodGZwiW/6BinKEuyT5lhPWOk4m+1p5eTQ6yXGfI0rB24HZ
KE9NHFRJOn4b7GA82rSm+7xchkK1bee44ICyb8l69JJ3lbPvXCBDn1wzb/hCy+zZ9MvzmuGa5Bk2
iR9b5D5MzAtkTczB58RrJsz6X90egIlmkLe/4JQKPeJeR2mt8BgZDSWmquN0Fbjds7z5p8gC8Q46
WLtk+PAJUphmOOBhK6myZ547H71gWuOUzzqGLEUOcKUgdftyQrfkduAbn8GTuvZdWHfH3Pj52P4q
y0hhOpIFV8oCw5OAgynPOI+ki/cNLYVp1/O0aYhr34TBo6QUceEW4eOh71d6YXJpj+VlYrS+leCN
aQxCYwEIqqj/Jvmt34Q++BMtIS7lf1jQw1qsQZR0Op0JRX6QwVEmm/O5hVLGbSh/+eut7WyQgu9b
ChkIZXd0MasMdWXUsc0qJHj0/gCWq0mzqd9daceSsaSGmxJQRRRQh/XN48zK0OI64dm7PoqhpdWY
cFB2rBJDU7AKhqxt31kJ+9Z63cnmXx+vuGr2UuakA7iZ0hSa2TMKMLmNwuMuxkUwKsqHfIvlvB0x
cllbX9wM5fBx1mTku96CoaWLtwncUMUsUV6JHeQh5Omjeck+mNMuzlWML5/tizbhbIDso9XZTw4z
Xykhv4JA1z+pWFY5a07UZVXAoD5rm+VlTIPQsua/Rta9d4WmBUaxqnLmnJOixpPNCt1K7j97dhHb
fFfKh222v3xzuBl6MVYdge2TITmYZn/I2laTfVR2kXImHlu5LRxSXtv+K4p2aPD66EBRKNMd8VVW
kRKnn5Tr6EDE5FrYTps8+5mZmIexnTMd/lX1AVK8+rXpkLRpoW7PKvAD5RHwDjHkoifdH6i+QIpW
4nd2QuoFQtcgJMer3znxg3hXIpCz5ECDvuv9BcrfxnouvOVDNa+HfUNL4cpA/WRPmxKpT6fu4OXM
iCame6NXmETGjBpVaYHYDybx0QNXWi4EGH4/nvYW7X/UiRxLhoxSk1XuukBd2PHTKMk+rcVP17zO
wSHzNHdO1T9IB5xgRmdgPm3a9qkTRHPTWc/jMhVhMs7lhaYTFHpTMmkWWJE0ZdBoYNjjPG/S7hka
4liYii8AWz62lGoNpMD1DBIkZgFV46zNP/m1CMLKXTTbqyKmHClo68wal9EOyuvEprDmL475uV3f
r1zz7qeauhSyFtTinQS146vlND/StvzKSnPP+R7+IwUrtexSoJGyuKacObED8Pf3hdT958c2Vyyn
jAydWcrGgTLsgY2oQe/KQ7cseNiLXQxYzh9cfO7k1QkkNIprj2LROejW5MltJx1xhmr60ha7+gYj
a4cdCr2xYQJ5qfR1rXYePWR86Ggyq6czZKHz8TRNz1x3IVFNevv9zd43Q8CH2SIprjh+nPyqjDoy
nFpjF6weFt989M3wLcvTbAaz5TWruR0nzuReydDquDlUk5eC1LGHVZSswmFyLkPnF0GvASiHHzuj
IkhlgGgyzZ4HFDpOkfYv4bph4n6dlt/LrocJGEYKUr9IUU6cvPy6BG5IGvQgTTp0jcoqUpCy2pl9
O5ige09E6Iuw68CRpoMfKZKLjAdNR5qlo4BZ8J4OXvMmbg0dAapi65BRoGwVPqS2RHEtVyui6xD6
7snt/xpqHvm6yqLCNjIctGu7qmSzgRM8NyG6Uf49IRFMULV77DQq62zO9MbdQaI4BYJS7Nyizg9z
s3pPEMhsXh+Prpr89vub0ae6bxM3sIurs16afkRijOjw8/HYqplvv78Zm1jLmg+5W14DlqODqqRB
aDbkx+PBVROX4jSZ+sVkIIi7duDMKZ+sX8L/tG9kaSsdG29s0IiInDvnN9vNo9VfnlDzivcNL0Vp
yqCrUYHY/Jpl5y45z8Yr2/W+51gyZ56b4yLmZg5yV1UWRwIWRlEZ7LRr3jIaNPOaNLBTzLt1slPV
oBzlLq9dYRwfD3+/xcyxZDRoMeACVgc4/s7vlzZMX52oieZn8mp8Ll6ME302z3RPcQf/JG2qlg1Q
Vtkg30CE6rcJ+PZS9P8kxNbAZhVuL0NDW2YFy+TiQ7AYx6qgUUb2BasMA81wEeZLgZEb829v/Oa1
Vtj0mhPefQAirCJFa8b7xiYcbm9AKD3c6IqqKIN6fTgdCRid+FFnH0Xk/juBN2lhtCCgYogaX7GW
UBn+u2TTgc0asIHK+FLwLsJpRnNAtrToPwZfj2Vi7QGYwj5S3IqCgAyix7W7SManHE82IXoHdU8p
22vPnUuUjP5Ml1aAQRCnDqDNoSU4ZviH9LXv5wPSXOxS5+c8pV+mWnx7HG2Kk4gMA/WGqQNWK8ca
lD+9X16Ba/IaFY4mVSgWQQaC8sEdocqJVLG6P0r3a607P6l8VIaB2qJei2XGwBD3OW0uCmqeF2jD
QKS+ivPTrqqy8wcV3jLTga4Q/bwOuR3aAwFKWdf7cr/ggLGlDdcpRdmbWxoldcRO5XEjfgNhPUIs
FsddgAf8iRTLXpU4bZnWxTVZiu9Fng0hSWfdI7RqdaWddxpZEDDhwVeF6R+Z0X0ynGlXbw1mLsUv
NJlbn1p49CsX5wgW22vrJ/Fjn1fkHZkNj4keBQZIclwd89rQPLSbcB0+PB5bFU/S+Xjm/sSGDneS
tnvypovhGaiJX6Bvo7k5bG9Af+aHP1jwGmzo9oImqWtb8B+LMN/RYn7KbfE8Ofx9m3yqXKqx0v0v
+YMQr/eYE9hQu7lmUHw7Z1kBIH0OyD6h8wpl7vHXY4PdX4w/uPFqdDAvjo83nQ6AtnT4bHcvOd21
Tf5BiFc55dJYBOFbCDStEDcswCk7dlSzFqqpb7+/2b9svPwJ18PUazvmLIu65mkEOPqxXe4Hlylj
RItqSHFsxtnE2goNNH2xQXO+b2gpbotJpEFrYGscy+UrXkLSsCr23ZrNQApbi9N+9Bc86U5ujQvE
96VPDt6qORqqDC7tvCgSVsZi4FjrpNMRiKUXrwyzZdFYXOXwUuhCusGoPQqLe1b3gRDvsuZZ1JbJ
HIL3XRNUilWV4ZUT7UbD7Lc7XN0XcUINN7IbHYeHwjwyvjKoRTG7NvIx45AJfgdu92z4vMtlZCa8
jgl/HhjOhKvNcZSiwKX7Hx8PrZr1thxvogjO8v/1QFDMiBhcomHfesnRn3Wsb6o/2H5/8weFF5R5
06CwNg4n4R+87mDuu2eZsuZVkTKo1068ulrBnH6i9to/gweq1lxPVM4ixSm3WSraBdfmfiXnBm3+
PmRnHxtd4esyxhKEUiP0APEa6qDvuY9G/9OI1+3G0pwqVTOXAtWZi9UDowNCicwQ3JyhZJvXxi71
DedPMjzbzkqLGniuzNqfTdecgsz8aDk6ZWeFv8h8eKIsx9ROcbmaevoR90No2kBH8mjbgw6ZqzCP
DLcURjLawsUhH2emFwZW7cExNI9EqslLV9p8zDsHmlfmc18OC6SPxRz+H2dX0iQpzix/EWaAxKIr
kAuZ3dXd1cv0zAWbpT8QCMQO4tc/z3eq0ZQSMy55yIMkpAiFFPJwXzJufVisrj8dsh0daska2W+Q
w5AfxaP8JUu8po8C91u5NzuPob5zxAk0f2UdlEGlj5PfWISRnCx1gmL0b2IMAavv/QSCPXuwXdM6
PP5/szPIcFLNPGDHLza+Xe2y4ltsb269xxdhal9z4HJWbQuU1SOiUNSTVScXcMLni2BaZy3OjnTI
6l7gDMutyv0ycr/9pEp7jlyGm8rzLkyj15y4coCXHJHG/AhRKo5aJMtPW0Fl/Lx1w/3H1uWuyo5a
ywzh3H+CRkaAo51t+qJCFnf0l91e3fVvJT64UFaU3iEhNTxcawiLoBDSz6tKfmzDck28voPYCq9+
Pv8ew2zpUNJwG1kne6w1VJ+TtSUvOBr+Ota05tMr6tcyWiP4DrUFot6GCfFzRRntzkq8n3JA9de/
vYC0GXeCYHYvZSm9eAREoWb3sC9/m0bxD7Idv035Hxnzd1ICBsMlundvYGIG0Yl7YXwoI2WtIKqT
f43lntC86Ws0n1b92rKg4e6FquzsquqlHEGKMcvwR9cUyUDVp6LmZ+Gv/xxbHG32nGBl9TyV8qMk
EOstm2RVOxZlmCmdhrAZkCefg8cFzL6OBR6h2oy9UHWI1wPeoE3U0C+9dPsCA5c5XhM+rty5HJJd
RNvaxpfXTVCD1R5ZpfKadREN/gymnQBn8jNt43OrjhGfY9gFXs0Bad9xAtNka5tdbwFuC6Y6+TGz
i4/NUNxsOt4rZw+ZZmpeu1uUSz3m9oBRrxmLoXSWobrzGO0DtXXk2NAKKKfglfIjK+qY4pq7K6ho
mGwdOObbTFgSQfLjAC1nu/3O8734ZWpZ29OyJXeaIcTJebA+8+J7sJecNRxsdaxYWOQjYMJ4J59A
UhbMZ4VnyjC/2PSY+elIsQd4EUqxmJGJqaQpiwudhp14a7ARHSnWD9lkLS6mpMnreHSh5zdy8Prs
HWtNM675ZE3BiLU1iCLNhqegQcr+iufWvfU0DV5zS9stCtr5mPd5KMDvlc/RWkzfimX759A2qwNt
y23pCzXPaL8DdCNsvd+tfidLZJoYzTdrUjk+dzD0oix+53bzTa17B0DDUVYHiTn9XIRKPKwlQwwN
vKQoVKJW+rFox4QQ63RocugjWfjmHLtBqnvOLVyILBe1j1mrxEnV7h5RkGFpdcRYERYbE1U9f+rz
WUAGL8iCrv5jtUjWfM59ofpvz7/C1I8WSVerJd2ipHvpqv5r3WaRE2SPd61lJ+1l2Bp0lkGBEVuk
CZ2LEsVrweoo8+Rt3MobzlI7hxtTFw8Te7MQAaM2tbrSvfTTisOH/FZ7kFXgQWx75Px8lgzWSjU3
XhXZPNEFzqW2559TGdSoRxU7b2amFdCcuA7rXto2sgKB7cR1W5+toI1KMD8eG7oWY3lVS0Bh0bzM
xVWGxXcSVjtvcqaJ13y4hLLa1my4k06ghkrA2fy5zcVnGWRf210WPcPM6wiyCQCJKpCL/Ggx9zK1
7Qzmvzk/Njc6teDUWj6Uc3tkkuqQRt42JpNP9+65hnXVpVwlnSZZCTQ+5GukxGvZfs73Kq9Ns6LZ
YxBQsuYZzvP5RE68687OuseHb2paM8cGKKAlGJR7sfw/eTAnU7bnRKYJ0SzR8SaXD3x1L84I8BW4
e6rajpi1x+Fjal6zRqFAHVFJSiADzuJtE9ccPDjdMUY+auswKdmxpehLj9xZ7Z5yKs9Wz0+ox06e
u6khaOlQqbaYZOg6hNxLWb5wFLvnSH/3Y/nLz+qok056rBvtBIicprvypXcvoJdpTn3dfC772oV+
dPG/wBP3tR6OuZZOpOcy219ZDjNaWbVFRYACye4QOTSW4mEBbzZ80siMI6flXjYyXVS9oiiyTpS3
l4IxGJKuRbpB1hH65TAkRabUc4uLzPnNz/cYckzN677L5LzwHoZUIq1AOzv22V/+RONjC6y5bw4g
T1cuDW7i/gJN0C7q2vCT39OTEu2prNWxE7mr+TJxBVk3qOlcgknNKetX1Gojj/H8GwxxRQdSDXOx
8iLDmaQBiSyFPPUUOkjXer+qBlmFQ33oeCpFOHOqADuoV3sf2FjdgH468aC7SbJHOGhwaR1SpUCB
C+kbdCGy7rMNMjHRp2TJkywbT61UOxuHYb/W4VSVRJEwGJfKjw2UJM6rX9kXInD/ej5N7xdrU1uH
U7WSy3oR2XKfveIHA3NAx/jFnsc2CjNn+zzx+qV2x+UESVc/stt87+JksAEdbEXnolnXsS4/EvbJ
EV/C9cUazmqPK83ggzraqrE8NxtXWX603RH81965dfwPdt3vHHpNa6K5eEjArN0JNB92oO2iPLb3
ELWmgevuTfNB1iLHWXfs0nHtL2GvYrEcDP46ykrOvRLgBXMv/kJphPPzdFq5tffWa5oWLUK3hd8h
KFTlx2524zpbz7N3qNyU2jqiyt4sNsxKlB8HkZ8nbKq5/dtzD3h30GGop5irbA0twZs2dcFu034J
9kgl390d0K4WifOl9vwtqNvUyoMw7oLqzKYsWrqhj4Opu4YQoHv+Ae+aDDp6eNibaDmCSNLjCz5g
g4Z61oukmSDkDRr2583/v0f+5+UI7T/6fdM+5w4KuO1tSkN3jrL2h6ouRVCnDi8gkZu/Nln72YNG
BK3707SKqxeKG162z77D4zYsTs9HYfrIx+q9GUQ1C0VWxrp0WwbAE4I1VqHoIihI7HymqQPNpblT
C6JwzUzzlpx51iVTwW9tvXf8M1mZ5td9PvSlPakpHTrIeLb0Vkz+zoO2aeRaqF77yvF6UvSp3aLe
Tww3spBTKPbAbqbmNad+vCpsQYaZrxvIGnIRC8Wu9VQnhxZWT7Nak9e6/sz71KLgSm7Ku6pJshTt
5VjzWhLHFv1WQr0TgXmykqBtL4UoLhPfo5N+HzIZhnqRbuaVag5qrGujnBeXfYDMRUyCL4ze8+yT
7fG4AJpmqF4C++ZbN2s6RGWBfjWnr9UM0m0Xq1KKKfFZcaqhX5U3e4Cj998R0f7DGt7429YD4uh4
XpbKpj07JbsJVp0y0Fn7+SVzB2BoP7jzEOFgckHucMcHDU6i52rLgUm3IjRLu1lEHPQfQMfsNG2w
Yk9z73IkgTv7UJxahZe2W/4BCJNz7fQHzUxzbwIBy9xy0Xy7yWREoR3PRTJah3I8WA3Nxe027Mmw
4Hjpt/MaVUx5X+ZydY4kqNC65uEEiOuszDtsIOF8632ecO5doPmwMzeGVdXTtSrfis5B7joVvRcN
+a8ROu6HnFvP0Mo5tEOrx6xvxXqtaRMtQqZTtvfoabAZPUWbiUHOzoCNtWLjp4CtSTbmX1ld7Jjk
+zQXUBbXfJjkXdbkAVa1p/MrMOOxtVUXvojXOm+uAy1+eOFPLvPEYnM8VtO31vV2lsT0ZZp3VyIr
ac/qPoXK4NlZoCNbzGd/znfWxbTij//fbB5WB0mSqYJBkUA10ehTKyFDV+3Mm6l1zZVrp8JzkSzm
tJq6ky3WaxkUOwlPU9OaGzsDmLrzqceKr35Sc/adlPNOlH4EnHdOUVRzYX+bnK0a1il15YslPpW9
FSMVF+W8iQj9Su1hJwH07r0KRqU5s+WNG3X7tk+DPrtYhF1cNp29EU5Niy/P3c4wS3rKVtGN5kGL
AyFrvxTlt1Ycs0o9W+vZAJIID+1CC6aYf1Usbfc4yQwGr+dqN1p6dofXrtRj/Tcxrh+Gxbta6yGy
uTDUwR5iHqB+SWA3nNgXC/k2Gwiu55NtGrnmqm4+2qCxC6dUEpZNcWiNVhv7ZMu7cxmQUZ2OdfNY
6zcuu4bI3gHC36eLyl4HQS5+GabbsaJiTJDms2sTls1WyjF11vpXFjAIbwTbt+dDN5mj5rSo+Bsk
J4WV1ktYhGNcbhwvFzEDo0x2rAtdvULOwZxDeBsW37gna1qua7mH2DKMXk+0SUtaXQFIWOqwLaZI
NyP9vLMNvwvaCUM9zdbJWi1QDx1TKEpzCoY/cKSU069xqlFuUEVF/hWc2Mc2ZT3dZlerYsBcjqki
ngUh5Vy+zHy2d/Zl0zFbT7XV3tjDf+3smlWWdyI1mOTdunjNuj6ere5eZguqyZeHwkWeFHiOaVGh
kOR4TOJ++PrczEyOqG3g1dp12VQ2Y5rbbuJg+5628kzZnp8b4oMuCDQSNYacwEOKou6iAAX3IfKt
qL44uYyeZjtP/Jwec3b9qQOQOk/mdjumqNk5d+N4Br7rxsAcemim9KcOJ1u92VL5mFph3pyga/eJ
sLW7coDIdizb5DTBv3eruR/xXOPUY9oVYxhv3jjGspuPMGbAbbRj2SKnJbAchpUAem90nQvYDnfG
bVhk/WEjF4EzLTOcvZJ/CwGhjoZFDer3LFTJghYl8rK/ny+ByfUfE/dmO+dllYtZwfXD6n+O+8MO
PrdqTBoCKbH8p7V8E054zPFdbWefmpJPzZDBlkLw0/Rr4s97B+T/L/F/58ykp75XXy0gdwM9Ffva
p/UJz0wQ7cDh7CRjK/ZjkfDvLBY/VlQn8rOXuvgdIXtXQDJzuD6fyPfrpsNQz49PbjeAm0yy6+K0
H5w2jMbHg1Rejd8KUf3O3TItA34dQR0XKdpvkbL9T71ov8+cR3xq99JThmOdni7nfBjrpfTYVdDx
ayV5GT0eWlE19jFXwQ5rtsGr9KR50HHQJnYbuxZWaX/iY+N8seeh3KFbNti+XpdsZasTboogd5ST
32U9viCD/rPtWqhItMFX1qrILuXBG8j/X7ne2P8K1c6pLqopXZr+vFn1OcyGnVhkcC09hW7lqw0s
UDkho+Qls/Upq37QoI/cgMYUsjgIEpGqDvGcwfq007xXqEGoAt7V2P7JKls8rVvH9iI9o97MEuA1
hW1uADNsuCYBkkdu3kRBcwFI07X3DjiGdderlQO+Dp0o0E/P/3D8IaqtLhb82+T8Yu3ndjp4BNdr
l7uyDsaRZOxKSM9O1Pf9Dz60DnZubwbXsLWYUNbDNAUuPkKBIFVmJPGE2omWpvy6XrKcBRJvPGUl
Uln4fFJR62SF7yXLCswfSyebjNYf9VJX0++rcIO7lTu5E42OC+afOu/IVER+UFjdH0MzrmK6tdmU
4dllLFWdv5Suk4sdw3//qTAM9bJnRTrPbjM41TT+uWEls7yIoGgbS9X/bjdz1C9zRP3ho9j2biUG
X9NFclSes2bp0CNHnkLQIvJCHnfdcrLH8tRYX52ljvme5qbhgKfXRovOoa2yxxnHlo+MfJhIGbFw
J8Vmsh/t8JgJ6XZets6pHNknn9EPrD8EQ8KqaFtEARaY0goWpEMaiIq138WCrAL7/Xn4e3/cgS6c
AzgWaMlWjDvnzpn1YVLtQU8N1hTomjnSGUFe72K6PevLun5tUcRTiX8ox5PzfJb0gy+vQto7Tmb6
Du3A2DdD0I/DNKf1pi4FmBBHGe40/b7ZBLpmTutmay+c1k4d0l8BirmQ+rPcq+N+f/MM2KPTN3Es
qIEo3iZppwQym6v/Sus8IWxKQvXVdbZ4m749X2fTRzzm7U0/w8amJuO9nXqP5wRwAkwhEDcrO3RI
DJh2SERgczM/RPNu1ye4aFzchiTPR26aIfffI5fFUrX2xKa0CsJLOG8gBrgwOXytujB2sdD19Ot5
R+/vRYEuoVNNtW25KG5L/aJOZ3vEPvQ6zuLqZvQCOG1Eq2+Lv3cbNK2H5tTKqqdJsMFOu80CSsZ+
WdbytJ9UMriDXjDt0oH3bTdl1yqcg1hZ2x/LNBw7swR6wXTvbd0ClmCebqzt4sLyADeurEPgrTDQ
a6YnONsa5hOH1jLJI8JAvgEymTZy8/UQkSS60IK9D/TB1gF2k6JosY/WbhqjSe0RNRtWNnz8/8bT
nH6dlD9uNl7r1cmp8/umOIr02vS5lZqa1xy5rXxntWfbTilof1CXd/KYuk1OcShFG4SaI9OiZi1y
vwsQYe4pyMqUlH0Epc5je6leQC1CbHd1J5e0bAfI+HWXXNqnhew96JjMXovCChSh+db2S7pm+Z16
/Wd321MKNGxDoeawvj03zFkLN5U0i9vAjTILOgCfVzqlXf9p69mhg0Sgl1GvzHWbKuNu6gf1zbJb
KAZawyHMXBjoFdTr0vWEz3RJwyk/NaQFa508L1OXDLl7iDwYfWiR2PUGNlSdt6TzzBK/F+nisR3j
NKyBXkLtBk1R9zVZ0qn6X2d/6oFtmv63cMAL2XXeq5R7bAL/zUkEeh01iJ2cAiJQTkq5XF+EWEmy
MdmmtHLZqWvCP5/7scFUA82P/RISi5S5C/LxdlKoLGrqPV5Swxah66lRe9tar2FLip3v3GzBFaWG
MWSxk2Mj1wLytoSsz7p1SVsQ2DHSfgYTxbFjhK69Q+Va1UWASSlKIJ2oim17zyxNk6L5b7facu0g
l5w2C0vAhIAH1ypZ8j3KK4PV6EXSm8+ED4G8Jc3B9TOHtxXydQ5S8MNOztIwfB3EZtOp8NYVayqz
8SxldZVzAd36Q6VQYaBj2Xww/nQgn8DE196lz7dTIf86ZC06eI2UUytIgZa9jUfbtsaoR9uxFtOc
PP5/E2nVpiRvwNecKp9cxmq5180Qq24+PR+5qXnNQzdo/QK6nK9ptdGErMEHXLijhu+VXJqa1yKt
786ucAhsvZvIi+OKq8jZJSj2sjKG/UXXi+jz1qqrOlhS0SmAE3/zRrIzL6aWtSCLxH/dAAGDlql7
LTL+gRRyp2nTnGhOqqDhvFIPxjK7fiS8PmmBdJTLsRxroEPRai9EBiNDaJLbRzaexsyKSqBk8yXb
SbkZpkYv/B0soZaGYfzgPz0FTXfNG/+Yses4NAinbfPQY9aXrj3brf9ib10yZ3svRqaRa0figYCe
cRmKNe3cT7OXJbbFr8/dyNTyY63feOlsV1mYlWg5WKxPNLTyKHe8Y5uLjidjVTWOTc3qdAlt8qsv
mJslYAwtD5G5hcF/QGWqw6vK2onUHxZ+pf7Yn1fCyONCZceVHPOdQ58henhaSGXFLNjqYavxhht1
8jhc2qgJ4bdkJ3yYFkHz2Uoo3/a6ukyzYuq/+CjPALQvc+lOFsk0fs1vSZ/nHsNlJIUwBbN5LKkD
MjPQ21hV9clSk6i9qJncAFf2Q0alQ848CPTVlhJOOvNlklHYeHjcnB3QKh7s4HEEfWO1ZeH09gS+
pJTPpEuQlK9eaBDuXSYM86UDz1x7Fdu81U46QMynbD8x72ajKM1VO5lcU/uP/9+Mvq1suSBJU6dI
aYci8Vyf2mfIi4k6zUuytl89Mft0x3gNtqUXCK/9hly1WFXaSYJ37Oxk1XuSHoZ4oItJUCa6xWG8
A3QfpXvx1qzheC59f56SsgANbvLcmgzd6BnWEW9ImRgtLyWNy5LRLZZLqyTy3ZyKncexdycJ+V/N
nsTsbk0HZsjXebgJ90+yV8Frale7bQ0eKKU8x4eGofqt9poXX/Q7W8b7CGEMWTOipuptXA+humZ/
mU7eebgEL8gFADia2NdsD+H5rqWiEy06DI4MVJ55/G5D5diDAnEzLP0Xq0R2DKm9XmXhxZsU261G
fnep0Z926gq5S5nTQXxwHNJ24lGJfZzuPK++/5SMxrVtvA7KqisbzNhWvpKtiib5dzlFPmERAWK4
8aqr66uoyttT7r168xDnYZm6KBp5bsbv403Rv7bLbw0JSemO0096mT/4MT/l360f3gWall9F3B9i
qUEv2mY/gzdlISXUgKvt6nQXUaazPD//AsPq6MBDh4eDACUDeVXQwmnLn2T9g+2pJBgsTQcfylmt
sqdYnGlLFf/xQJ+j0EThrPN87AZP1BGIbM76JrAhpTsBKJiALXT71tbE+3qsdc0Zp3lqR1D4PFrv
UEgJnAQezY41rbmgT1nF1y4Yf/ajldDFP9XTHkDNNOePuXoTh0CG63WqVfTVZ2N9I1SGSSGm+Z55
UxBV1NvbRd5NDEG/T/PqxuJiAPZm/Dmv/snxXovwi9ePl2m5OyxW6175m+lzNP92MpQvKDvI77Zb
nYvBOkMkJI9APxAteXMoR4dv0Zy46DuWkXzABlGdJ3JWGY9mPArzvfYNPqbHVDlaazY62CQm+Znm
V7f43lqvzy3J0LQOcQNJhVN0jY+Ud6k+LBX9InPr5JLlWAzVUW31MOdl1luQC5f31rtPh/R2fKbD
2aaGZrwKM/rak79LktSQBYBy9aEp0cVNaEYzByAwjNkdviwK0i+V+1fl+8c2HR3K5tjEUYpixhvw
JZwsfxiToO8OEQdjYrSdgRHPqTcKhWG39Jdo8HmKe0QY2UOzc3Q0OJReqA+EgxrLGTVhVjs1Vzjx
eqkH6GBDvfrPzu73cGaGrVmHsIl1HOeQ8Ow2L/UPKpzvmZsdud1iirQtgectQgpU2lPSbUk/9Inn
lafnpmMatbYR9CoIh6wgWNtsqVBSCPUd3P33attNrWtRnDs057jKQlMXck1nWvT5SzbX1U6m/v3H
f5/9By5ciHULx4rd3PHPrnIjxW9dDnQBkn8DcSOx/snaD3QZd7YGgyHp8OFp8le7wgHydYBoBSJL
XyZb74CmqyH+FucKWJu9Q9Zj+v/zPoAv007ci9NB+yOQ7GbV2UVOHypgcfysiCzWRb0EcBGAt9y/
giscrs6PXEfR6eO73wTSRmUAcQnlvfbWGCGVHTdijzHdsGnrwMO6s62pyOrsVq3ZuVpGoBytDwHd
yyybmn/Y35uRI4uq8AIrsxvkyi+jWm6DXZ5RNrxzSzGYsQ469ERl95vTqxTQxsiqtktm74Ub08g1
1y6BZVz7obBuxPauYEn6tJE5tiTdMSRT85p702DsS6dqrFsZQPeq8rIxsqDfVQb26fn+YepA8/Cw
m5ZlXXhxnwp2qTIVk5W8qGKPBcXgcjq8cClYMS7bVN1pDouv8u22+fwk/LCO1ObsTJKpE+3aTAjK
2JbHJHHL/bYsFLS2LNms6urP4bFp0nGFC3cJB4WOdXPGMW3JmCye/3mb5p2d0LAKOrCwdSuodLBs
Tct+jh0+nJ3WOVFeHDu869jCIVNL3yJz+TqF06kW8lPb7WnWGVxLRwPS1lEcpxbvVdg/imC4e0H/
5bllmlrWjutsqZkN8qvqnikpxw8LiNnCl2n21z1YoWnSNdcNp022uRdmt5EG82mY1x+QbOVJmLc/
n3+BKb7pYigVBavGOq3sFtTNHeLcUUMF3p7sM3fyCETJ8VZBh6goI3f963mXpm/S3BlUZKMoc2nd
8HEXaoXXSlhXxw52DqqP8PXfsBbqQMBNQlbNGnGSFPWW+msCmqmrj28JkPNp1r0nu/dXPtQxgeVA
wAyf+/R1FmFE+SUAmfHz6TG1rIVldwyQ8exm77X2KQou3RjQ0uRY01rwzTxnDhDyi7uHPTXybMfD
09EuY8v7W1yoIwApKxdQQnbWTYTNt2bNv7iSxLYcwK+xVzJqmpvH/29iMJtZIZd8y25soG0XVRlr
oWgEavjz8wliBtvR/FnJsvBoy/K7kn0ixitttghlbzGeMqJsWaIC3a3rjuuZ5kvzbcDRbIuEa3VX
bomQv423tZ5PFcsixLvX5x9kmjAtNk+9N20WxUXfDawxXkopwbtN905cptY1T16bTrY9xZ0QZefn
pt7Oi9q76by/SYQ67q/wpejcDFdZYZV31GS91gDhlP1eEaBhk9CRfyUStdvcDOC5KPh3SEm8+AOL
IJ4Q1RlBwedOeDCssI4AFG0WNnAERORsvNMwvNajOHUUSKi53tntDKlSkN782yWmcbCKAQRfr+4X
8nd+HS5h6n+gf1Mo9SFOnJ6bkbGXxzK9cTxSlSPU2pGxGJPsUp/yUzlG5V9zvCTkZKXc2enHYFC6
nopLZ2rNj1WXSJrnPIgKujNPBs/W4YALsiIjlJ/y+7RaEQo/421+oUhF2T5ooqF1WtVNxK1jR2JU
5v17umTPoYkJ9NXNH7oragBPHEeySu5RxTwOje+EuFDzap6rpllKrMbCPrcOnv7TYZARq75SMNs7
3U4gMlmv5t15xup6hMLbDewStw3eLYLlRJs6lsI+wt3nhzpGMFj7zuplIe5bITusCUr0ZOwGfb5z
mzbsIjpM0Btb0sw18qhy8WUy9JJF/dAWiV3QPSlCg8nqKMEuKwMHVIfIcjbbcqqhd3OdaFkfixE6
UHCsrABykKK6W5uTRRDVAbV2kXo8BDaLV8e8TgcKerXLy7KV1T1XrRUJ0f+GE6dInm8dpvl5/P9m
55h61YuZj/5rXVXW99DHSTmySlLPB9vXQnaxlJBbt8PiPoZFulhQggx3jNNkPJoTh4s9esRpi3sT
sJtSxdcWiZEhPJbxDHWI4IoadK/mpffa4PKJipW+eGHQDdm5rRmcV1dXca2taEqKOoyudk6Bqm4Z
Yb8Wa7mVzfD9+cq+X+ruhzpUsIM+WjlLfAG9qBNJ5IVDpDECmOfUnNSVtdFeBY5hJXTM4EynbCMC
XBub+88ovEg1v4tyj1fS1Lh23uaQkuLUrrxXG3owQAvBsT7a1c4JwNS4Fp09SJFA4Jh7r3P/0auK
iM9xU/z9fP5NbT/+f+NZpJ+hLb7B8iVTeAJUkNHx6z6LPbAy7oQAg/PqGiG5N7dTT7LqvrWrQPXc
kJR2tZeANI1f81xn7LYtB9v1K11OC2gScNYOi718i2nkmvNaAepRQwbb9FCL10NCKCB7NIOG6Otr
0bdm05ZV4BO8q+bH+BArCpAF/kd268VnfWyT4ODka/F3c1S3tnTE3u8S6xOf8yCI1IhOD5mPjiFU
bZmDSx7v9x1fhgvoupxoVdy6KSec4mNdPGbwjYXiWFoG5VDzO1u8pBqWU4dCZDt3r8+bNxzidSRh
gJs+9GeH6k56a4oobuBEdje7mV76koGNeY9izmCoOoNdKXvb7UqPvgbiPC4fAh4Duvz8Ewxm+h/y
upJAcEIhjcBtKCVDhlZOQ5yRAqLSzzswzdGj4zdL0ATVwOWA3Q2a4XjSKS61In8GxXjCAxj0yPce
TE3fofky8itVM6z4jsZNqvJE97AIpqnX3Nh3Fs+pukVAjwqwRQgKhZV1Goe9W4HBlXW2uhD5iopZ
2IJqpKNIN94dELULUaV12J1nn6VB1/x+bCE0bwa7Y9jScEaWmaq/Rs+PHG85CyG+BUpdBapXnndj
WAgdTygyGghOJnGHcF4do87ajgcX7/rPWzcshw7+qr1yJaONQCzH4QZB5m8N6FR72uzlvh5h8Z2L
jQ4nzBa8bWblY7kddeZFdQqb4hyKNh6zcGfTME3Qo+s3DrGVbevNUlX3seTrdWXblCws21lk0/w8
/n/TuDcNAQSecGWq2PxRUWBT7YYlg7Mnw2q4xeqQh5JbFt0qnt/LrY/aeT6FUAWdS5BcrnXEgz9C
ZwQ8NThoS5pTNzYXTTV3MFmWx9Xcxh24to8ZkubXlGejahdczCqwH/UM5Luy93hEivDvYx1oQZot
nYtLMg7vXtb/VpMCCebqeznv5Y8MafP/kNeNkjvOIHEIKJEyX21okbV15LgkqkvUPTdZVDhl7JAO
JZ+HoMIQIn4YxRvjGjLijEXheq9jcEGJ1Vimz6fKECJ0PFmhHDAeNlV+b7f+1EUhy36syjuBZ/jC
1V5dtcEzdFBZ71B3bV0s+FL+Vqmbq/pozl6PfYDm0isB8YIf4gGvr2VxZpW/xpmFF4ucKA6E+zym
rFJNcqwzzcXtwbE2qIpXd2AH07Lgae0C3t79pHL5lu8qMxh2KfL4/81aV4rnq6or/zXIqmRr82u/
7EkamFZC82pejG5N7MZ/tbDcvSvjChXiPSidns+PaeSaZ/sBzl75ZnuvuHPy7DpOO/Nualdz6IJ0
JAgIzpIEUi0WbaMZDndsyFpoVjX1gyaQmJEpXtm9LY9QsfihDvMKkaYDUySG7EKyLC/aWOwq1xoC
gY70QhKIe5OU/F4VY1JuVYwuznb9o0AssCiEoayPtr+n7WaYeh361YOzDgXDLb/TVrx0yI63+V4S
xLD36LAvQTLQyk4Nv3v2j2kg0QzEJrTYksBJZfj7oeXVwV+jxGawLbn/6vp3a/xHun8ea/cxXW98
1OckbINwqe48Z1+JY48J+IP3rk6mOde81B8nW0rAKO6uSyM+htGW//Z82Ab/14FeAStKXrk2rpUo
C/5lQd8+ruX/cXZlPXLyTPcXIbEauAV6nelMMlkmyQ3KarNjA2b59d/pR/qkeZ1xW+qrlvqibMou
L+VT5xD32RLO59st6PquhOriQUgM8tbIPZEya0q8Yg5zdtu0rvNKqAaF085Ri7EcujrNaXxcqJ+6
RXxfvlgFezW1tKzimrdvgvrZt0CWFedyv63Dz7u6r6K7atdivYPq3Wd8RFZdH9mplcSbfd/ZVkV0
BZM/s7bBpJmn8VfjIfMhAxOIQuN5FbglA7vtofhBnjdyRPJ8Qi1AbsQja2aMCt0Cxk4Sx2Lk2avc
PfBE+7YyUWTo+n1t8lWUggul9yhqGB7Gon0fWRbgdPFTWzS7+0ZUidMF9eNROeNa103VD9Z5mZj7
F9n1hvmuWR//e4971Xsa8m705wKhJPZTtXPc/p3tP9rWAkKdu3ZWCJZcL8ev2sAVokTiGUIu9QS8
MJiqA3rXKgbT1896ZToPKw+LGIO09Dp/auYeujyD8+cOz8O2cuoLGhEGwGU6BzzfLft8xUWLFiMA
5gEx1aG8OXfQxPX/V93fBOp1BjBsQkdgfl/kTTpUYKMVrimT+Oa0h31lbjr5MPT2ukG1sHQhVgF1
NdtEIHL1wj83aZhW5iUkTEUfbhAtcsh2zOtf9TT+JPxpEYHhdUTXd+WcN1tj49CowtDOiNVJWH9p
H/+9PbQ628oGQjtICpEra6QVf5aDzMD2ld22rBtRZf+IEK/bEObFRVrsb+kPD43jnZf72F69WMUe
8VpQAYLq8tLIbjezMc0jy+DvN3sO00qUEjpWoC6GT9jm4CVzALEzwaHAtNC86XKYVyIVz3JMuDkE
kWoZBHjGBPiFzvFdYk6wrsRqhWdwi8RWcYlBxrcwshsDU8LrzZMwTCsxyiDlCPpB7hygHXssqzZx
3Y8D1D885h+b6nPggqJ4/np79uicdP3/1XoAmOuyQUAIbKZj7c9nj/D8BxD5wlS/obOvBK27MXdg
DdxU+uFhy4MdimXS211/cyOBm5RwbabFH6YCM9ORL608c3niwDQRdrBMzNe6zitBa6OwPBb2dQbZ
S9JUOFUWpmyRzrQStX5px345svIigibrceOxrD+33aKJKhVmNFJgZqcBIypmllkt2ff8z7xsBqdr
+q2ijMK2YREfIAXWoMxKbuwDnXxD0kbXcSVeWVBGM7VB+zyBQ7wS437scSCWJq1knXk1YNeSys2d
3MMgy4MtmmTLt49+axkc8+bu5MUqtRjxLLsYr5qNS16D+w4KFpV46KM+WSoTuY+uieuYvIpVh698
IxbUJ8kAjTEJoYMufvT8b6zYDDU/Oh8p0Tr60B4sSg8+YuOj9D+P5bzPm+iepARcpARsN3l2408z
JGorki9pgaqQIrmyBZvAezoHKfE6AAnqtQzxGqCMhYOppPnj9A9Vv7sdWbq5r8Rs5w3h7HXe/FDZ
nm8lE4UG1L6t6/CurIQXq9ghUKC0pAZ25RAN0T5w4uOUm16dNIulChvqXdfGuZ4guIqtTEtnPPfl
dplW72EO/X0c3aUPg09QgjivXR51nVgeeruaM7ZM1vu+Dq33t0dAM8AqdiiEdl/ZefiKsg4OEx6C
SlTxOHV+oRBrvN2EZpD/QQ6VddyUcYAxmMpTVW+nzZhh1/Veid8uhpKU5WH+F0xmqzs9SAZ8T1ju
K+o93+7923zG8L8SwXkdLI29NcFD33opKNBfQr5cQN77A8CBzHM4rqPOTlD/p1sPaTGiYIP7v6CO
k67ABLd5l93uh86LSqgvSBHyKwnyb6DKy9QO4zAtePP3tnHN+UiFGbVs8P1cosrUFtFDDw44Kzhu
VrFnXvkY8yJzx0+usXrtbZwoPKpEfdwHs4DOXIC0VfeOrV4Wrg90Wi/eXGUd1Nd4LDO8kWWOMyXb
UB1rdpfKsxerYKS6IWO+Fbjw1M36NXLEy2xUYdaMjwo/qqqYOhKZyUNvTR/q2P3WOyaxUM0eotKV
BTF8RBds4w7y/CQuzi6ZDtT3DQkhnflrcL3aBPvSjkanLHBwsvKTyH/ZstxPheklQeeXa6uvrNdj
DvpRrywvVV4fimBOprExdFxn+vr/K9NeE8QRwqK8bFv02Iz2EYVGho1J5xMl6KMCdFrhhl5L6YLP
IlyfpO+/dwP56XbA6bquRHPr2fmENOX1WODQvRPkDjIG3a/bxjWrooo9ImAeCDY/ry+uDVaAsc4A
bD1btNi1652XEKKGsBXX4YC3uoNfcZbGoTsdyDo46e0P0HhHRR0h/eOTusEHWAuoHPNilwN4fdu0
xjcqZ1nRedVWVqy5dHa1nyFwQcb2S+eAx7+mBhS5rvfKhu2LvrbXCb1v2brjrEw7Ux2WzrISqXPU
8VUOc3OxmI0TsZPx6i4onBerGCN7ADXo2i3+QzlbIUcRSDXmu9nBzmdw/H8KUP8km9DC9aNeRevU
iSifFwtLfUwPbbQ9g9HoBLHNBBj1S9RX+8CbD0HQ72k9PAZVf5gp35XWWoG6y96HSGQUokrZIN+t
kPWOwiKjNv1bjH9vTwydb5WIn8GGzYcRUtI2mDJ5zlMx3vV0iC9Xgj32cgZmAWRlAh8sOE0xxSl3
OxPriK7jyhHd68sIGsXoeOfYWTmt+wbPtbd9olkFVSVNJANwCpyj6jJNnrMDd1HzyFoogQKBY+I7
1/RehSL5ng1pZxJXF9BmpsRvDwW5q07E+4eECiVycq7jDSnrtv9KKQcwsmvvSunDuBrkvj9Lr7Xd
g6ytk1cNe2gK76Bjc9/WprJRgWuPQTyLeli+QWo5zgevmi1DVuDaxTcCUSWh8ji3Zgv6txe+Xawt
g+Th0n7hdtY3pgmva0EJ9Yg4XQzOgOoSEXBcNfve+z41MkU54WCCdWrWcZXZivBxExbe9y5QFMXF
dDdMn7riR09NIDPdvFRiFkpfQd/MpLosENE8oCJh+w4aHFPJia73SszGMQV1FfaJi2Teh3CJ93Zs
ZQUbfpSo4r0du7oPUHboCQ//jjcP3W9RWEXmTOLvYNnfbtvWrAsqyCiORYeb9VxfiAf1lCLKgPbD
Q+tiWHY0XVexRtwKuLW2MM+a7kxZt6fy430dV6K2C5whIGSpL7ysACf3Dy3U4pCdMZwadR1X9me7
Z4UPgd3y4jHQnNV5+zGnk6HrmpjyrmPxavtEwVtTEzZ5B+RmaXOk5a8rPIoGR9Ac3HaOZlKqcCK3
9h0pwHILidW+SNuFf6AQWz2juMXf11beGSambvJ4//shayE26uVYOZdaJl1bPLpd+S5qrd+3v0Jn
XgncqQzqJS+QcBO0SR2UzHp9mptA3roBVuK2HVHswC0Y96bosRxWiKaZ9Kt0ppV4tUCMVxMB00jZ
ZmFAd758f9sjGssqwmiaFxqRBpapIIdxkB99Y2pH42wVYTSH1OkWpAYPedCnYD7JQCCdYPpk9/Vc
CVe2bLZj1TA/WfUhBsUZh+TnfaaVULXqAqRgdMO1FDyGCVDEdTIgs3afcSVW7cLPo7HYPEwTfprj
9oGz1bA2Rm9v3v9wSPGBdyiOwMURJaoOErFuOXwm+ZAKb/4qArEf+uKuqjwvVomkaA2xpBUs8gc2
Di9QbO93rS3vPFuqCKMh6qxZRIF3aCR7t3TbPiTbOzEPBj/pZqYSqZ27hPkEiuPDNqCWcJ2mNvOr
8KfL6ntnkBKwYbDV8xDn/oNfMt9Jamepox31cFQ43J5FmvVYxRlJPxYDbvIeVoTmvDkyc3HOCYPq
Qxua1B80S4MKNQraaNk27zoIhQcxXSFoOpPBsGPpjCvRK3tgL5YrWX1EyHF0oXoG/aLbrtGMrooz
iufJbbbO9g7d5qa8D88NoynFk/Ft87qeK/HLu3j0RAC1rsEN2U+cl90BqvXNZmIj0wSxqkwZtSvt
Bx9u75Fxq/LplAftsS/JDpBqkXrTs9d7910kVMYoFGeHZcRy74CX1/3merjexoZB0M1PZadFTedU
EdfzDi0vOVLfjgCLfe9Xz9vUTi+FTxpDIOiGQ4nlHvd/LoHhe3AiKM4ir+6yP8Us7SW7b7iVSC5Y
H1ocnA6HxW+yevNTEpiIta9z/Y27lkoblTPULkZDbO+dxm9/9su4ZkVfiTPokfn7yO/FsamD3nCy
0vhJxWhVTU62sMQYb1WTRtLL3NCkyqeZsSpGi4QRxVSC6a54qcafG38hwOJ6X1bx0QT/0LlK2ZEb
6o/Mzcfywmo7wSkOjAuQgqTPhXyI87vEvLz4H7AWW3lh4x3l0npxipqA/ZbLD7dnkWZNUnFa4L2Y
LSeA6UB+ZBBDGehzT//eZ1s5MzsTW4Zlg+0lP7TVZea4OJqwj7pZo4Tx4hUBiTrP3ovclVbSsWgD
vDoovR+3+66zr0TvNENh2MYScQlzP4Wazr6pTMkj3axUArfj5bANpe8dIPf3LMqBIZcIahbLrsIE
sLkfflh+bdvccD96u7V/OKNGV1ZjkDfIajTvKOnedUQmDZIzoLHjTQc+fkN+RtfO9f9XNz3w2MTW
IObyQuWPhoE/vUtD/7ysTwSn39g3Ld9vz9dIBXPla8HLPrruCFt7bLZPeEk5sNY0q3TWlWhmHYOK
+cC8Q+6ATJ2uYAeHlGRZGI53b0+qf2ikSCfjeKmw99R9lNJ82k+2CfKgM339/5X7NytY6govrb/j
GKX+sXhaZ/58TyhEqm5kN3ABMpMKTrEKmcgm2lAt19xpXIlj2ZMWKcOuuoA9Ey8y3qWY72Jg8SJV
KxLJmAJV1MP623GfkcZPImFSHdI5W4ngOq7pWEJ56BBuL0OQJ35930r/DzeUs+D4v9bT+luK7hiy
D0EZ7u4aRRWw1c4FDWa79A6Ud9+6Zfoeu5VhDDVRo3JB5XY3UQv8nr/ddc76uTlss73nRhlOjbdV
Giga+7TGJu4d3L7usrYHpgpFOyYqIF3nr/+/Cpx420aL9Gz9jSLvfR96SRxMT5S4Bu5TnXklLu3O
jmfBOF4KZjc/EUp/W2LyUihiudntgX37QBup9E+rD9W4sB6xv0L0EPoYuYWqTWtO5Gj4hLePOP8w
PvlWvPpIQCKfkXvjiW1BkwT+Y+APVhaGjtzJxkR7rhtpZdO1YzpvTR25wL0HybgBWEjd+5ZeVRpy
m3ExklsMzFwPUd0C6cGjjORdRCveP2RPpJ7qyvGROvHtNUqcHOdABzjgTBYoWrs9zJqJpAK3/FBU
BCXSyLSFm53hTfXgBhXgovFiuK/oGrgO/6tAmDs7aGUI54PDEjq6diavv9F9WTHI1/2v+QJvqHUw
w7wNCuNh5NApmXe3XaOZNipUq1xWe/DL0DuEdM6ioN4P8l6vK+ELrqi5E7RD/vqqNRzzFLqZO1Ha
htjV+Vw5Idd9FVl9G+Huk88PIe647oCbhJG2Umde2Vxdv1t5viCX0QcC+g4orfxPHM96X/R2bXD+
2xI0mPtK0CKf4QP6tJCHnopf0p4KPIc3p2WQc9qF1Sn37cduyU/QZh2TuHZE4vrrfSuTCsmCvh3K
N/tVPA45mLyLhhYnb/b902KJIgmKNTjE3BF33VP/oYSKS5xSLLshDxNUZb/OzPIe7KZbP9yew/8V
sv17545UJFZdFLUrPQx/5AQp2a4K4x6o2Nd9JN4tjrMHJGlHaZR0Hkt4xPBOQzNCPpfTczsAcHYt
xw+/3O6LJp5U5JYbCFCdijx+nCrru9+HP8Lt632WlUXAbaxI+iOQbIyQpNzabDSmTjX3D3KNgVfL
FyrjG4qtD3fkmacWorUqioTTbr9wkbLyNw8Nz4gxDL41UMqSsDErbEAVVV6m6B23Pi7rYw6yxXpt
EyrTbvkN0L1hyddsvERZHQaoB1IJ4tZLGMoM8JNKdsniPg1ekdijieRPc3xQNShH2kCTBTQnl7Xu
92zZ+7gcxn94Y7gW6uaSsjpsBVlz1lzNu+Q0s+BRGAvFdSuPCueaiM+BjMLD5Tzz3dQ/uLmXAeU6
gLN4cL/09o6uVcbGb0FuIg3TjIgK8apjDtEjXOAvjAdJxd9F9Y8O75nRuKva4+0Q0YyHCvWykDPs
NgdNFNG7HFDd7Zvvguj5TuvKJt/jgcG1JW7prPwedY92dAm3Y+l9vN13TWiobFLxBgIGJqHMVuMV
M0DJZbF8EJ1InCJOJ2/Lyu5HD5jW7cZ0jlIC3vUj8D0vM7uUVpc6G08pYSdpn1zT1NU1oAQ6AKY5
zop+8ID7aepYtE6ibrlUbY9aydpEtq2bUUqMbyC45euG4iVZl9kEHVv50ssmGbFxDoYMkCYEVSCX
1y8AQ7cbuwRTvPcWQGawYdweA80BQyWZqhbP6UBAzy6dALdw4SUBJUnUm9YmXc+Ve7Ylq7iFTBG7
5N4+eHFMMCXdwqHCt7iMJ4HnDHbBafrgZfTcHrsT9BGyIjPlhTWeUemkqF/KvuwHzM7oRxVBfOR7
f5fgqRepIK6eRy14nji7OPPHkb8Uy5IUZVIaK5vfJr9EA9eAeLWVStdZZeWjgfVADldRQQTzTqZb
6qXYSncm0h+di5QALlnoRVYjGCgpj23JEyRao9Jw0HibxAjfoASv6Lk/rv5GHtq2/L7y+lPEg3OF
F7GO5C+jsNJ18r5H0ZLFxfz+djBoVj8V3DVso1/EOb5nCrbHQohscItkFScn+OCX36fFyYo7b7Oq
iCGUQcvKyoPgwaqcb8xb12Tr7ftKEiNVoRAlrpVjry27DEOe+d10tOL7qoL+oZYiNCgnGcJ0sL23
rQ9DZ9jWNAuFCu36b1/e6o4hB7JmzeYeHWJ6MNfMUhXW5edtHoZDVVz6uE7In2BqEu/P7QmjKSmJ
VOYoCqnDmRawjQPktLsynLMsTsWarNmYFvswu92Ozjv/xPMQYP1HM+FGv00eOy3SBCjVmVZi2JZA
NrN4Ypdi8bMwD5KhMxSF6yxf/3+1CLXFwOjMMaRXgoLefgk37+U+dyhb7ry2ZVwwgklYDKlVi4yx
3/dZVu/bQUS6CY8IFxE9CYiw8jt9oRyi3Wbxy2EJsc3i6WjP+2k7bG1kuHnqHK1ssgCMutNWSnax
poNnPfbl4bYzNCcbFcAV9kXgLQ12QDt2rf1Iw/cgzPhcd/mSNUH+kYzrfVcMFc419FvTdVPMLp6M
hl080PAgZxOVrMY7KkHUXPJyYV3PLv4gN5TUyDaNUFdz20XRW1fJKFR3jMAW62x31nIq7CWdGE0c
MOxeBV3E9tnKv2yx6d7y5legIWViWmIr3f4qcFTU+aMg4uAMtWHX05lW5qZVV1Ho4vZ9yheffIw3
2TytmzCJlr99VEPPldm5zY5VsQkuWsouyelwquWchOKl7vkZooRJ3/4NnUtUI98dmwCxbx8eolDd
Tvr8/xsVk39pls/N0qTL8DcgKPuI7JRUMpnlgd33mI32rvPj1VpXOQTloJW7nKhoKCQcoJCOx6pf
tyeZ9muuAfrKOlJDrmN3Yjt5eLlzwUQ2sT8MRwbZsbSvtnSmP4KGgmqNGm5mb0Y+PkfZb0avlz2S
SBvK8roUPO0uXfdT/SMo3aTx76qTQCPKztP2m88DYouTbCV5oT3UayFWJKlhb76a+SfLA/PX6f7K
aRC7qntrZMPJbfPqC+Us/xbQDgCJwmKhYWQ04a8q4q60a4S/DNuJzkvqeSTx10/+EO9q0R3G4sKn
9p7UJT5GCX+cMhy5ikacrLbz3fdQb87zZ89xKTc0oBtxZRHYFmvzMbTeybd4VvDh2LLwQoHnCZtw
1/DO9D6vWWxU8VpeL1Muu1Gc3JhOvyHcUrIDL5nodrdjRWNf3bOcto14nec4s9t0TKeATNAJIybK
qDcTClgVlTC3IVjnQSAyP42csvdL4T+FJQRP5wI6BkCVfr7vG5RwB2gl8vrNBoMnDc/2QGhiT9GX
27Z1X6BEdhd2MsJZBI+M03ps2yBpy/oLmaJUdtU92Qo46RqQrwIvcteqmjs2noLWc772Gw1/LZb0
DIcd3QcoYY0pGjcSEIeT30wTilfLJObVT+azC21MEja6NpTzJWk5iwNbBieXlt+CZjl2RfibMLmP
uOlSopunSkCHQHouSOMFJ5BMPvh1BCS76Q327ds/BkCJZYgVUzAj+8OJbqfwY3Twd+UeorDiGH+X
O1Cg703KS7qPULb2BTfwks8xcKTLZ6v/lZuEKTT+VxHIDdtkRTbY5UOXBtGIxNSxRIh146fbUaDb
UVUAMogTLcEmtLBIMDNVi8xRT3SlIhexK7+yYGlTMGn0QdJYvW8nXrxAfcuRJLndvsZxKhdiBK3N
aKgDfiqYRz80AYQZLd6akm6anU9FKW/bzGzbFeTktdaTPTqQZuy+b+LvfX1XwruJWeiMBH0n4yM4
XkPXUL6s6/XVV6+WjTCv2xwyA+QEhNU7snW/pY13fjxXZrf7/R/K+Y0DgQpJFluT+35B+GmJ1oTO
EGUotx2SqdvSJgSCv470s0V8tPw/Tu0coH4qwyWpp95wptKNuRLxmxXLmk1TfqqLOOwTdyyn8WmI
g3i8h/IHr7hK2Dv2UFgrk+TUDW4qLW8HRcVz6DLD+Oj6rwa7PziUDkN4GoVnJ4LYE/TbJ1Pdo2b0
VcAyt1AuETmkP0EEMGiOW4wXwP3tgdcc0lR4coD3ykF4IjzlrNsSZwHLJiveUw9sLcimIP+RjF19
uN2WZuVS8crguqq5NW7haZm885rzbELBFo9KAMzG++aRSi25Yh+iVM7hSUoioIbOSdUnFfMs17A4
6YZCCfDJ4iLuoIt+ahd/Sli0fmnL+WDzO5cnFbAMUsPJdgb4qAa4wJ0aPFgW56IwcTvpuq9s3qiL
HrqIuJinG8i16nq6ELH2u6VY7/SPEshxBboCQUd5ap1iPVrrMO3FQlg6hWI2rFWaWFN1b/14rIYO
OyumESqL2zVk2AbFfWdwohJBdtAorYJuiU/rVjxsFX8qIlNa++35T1QiyHYZ/eh6JDgR373UrY3q
3D4b3f6H2EzvbW/7hqj4YUj2LNxp+/C0VvVxWv2LiMvd7eh9e+oQlQlS5ms0sXqLTxZ4SUuLHwGV
2wF/Yohcnfnr/692OJJbmy069Dy2629lCVItq3svB9Nrp84x1/9fma8qQrAYdOGpn/hF2NYnQS3D
sqYzrcRUEIYzlRRr/7QBlxPTkqbEcgwnep1blHhqtm2IAQklp7baPvhN/q3Dvl+1uSFFp+u7si2G
DfP8EYvaqYrnpKZzistadnu+vH1pJrGyJRZWHjFRYb7ktChAEcLrR6sX/CkKFzdleeXulqj6erst
jZdUMkgvrkGKN9nw0tz+7auBpFNMv9U1cJb3NaDcbRdhA+XqRpAV6pdD4djHZooT2ovdbfOaYVAh
xg7vt4DnGzlR6SXMhmBbaapNffPZDrir62L0auIHBajRRcGuG1YvwwrQGhH4Z+IiKVckKJLsgXeN
esmXD3nryO5jXYFO/svIbbK+v/1xusG5/v+qB/1UOpNDLSx7gXvp4itNTHNpLW44wejMX336yrwn
cD8B8cd4CsmzY/8chkvPP9/XcyWyl2qbGsdGz3tIGHsd3Q0zTyT40+8zr8Q2SFYcOyiW8eQ757j5
1K3vcvfnbdO6CaXEtW0v0dKFCAgL+m0Y3XPb3bncqVBjUQfCWlFGirSeWz+xjiwfqiky1ddqOq5y
Q7bAq29rjY47OBeOJZRTpUnfRBMJKsQYl8l5GdpFnAJkMOaDyB0RHtsitrw/IKUDAV3qbtz1yzS2
h1o+1xHrxW+Ld31+zztXRP4hLVxq0S90oed1dEXWWgXy1U1130oeKpMpaqx5HkfM1XbjiWfLv6Xc
TPcP3aAos2ljdp97gUPPzdi9q2JgAa2YmpTJNPuEinJtBs5Ce2X5yXGHaRfKwc5YjkocutpVUpcN
KKb60nS81uQ2iEo2OI3FCKipR885ND1JcRyot2vK967z4rXzvoouzbBkHbuLIBIl1cq+MdLZl/2C
j+ua8QOYioEZi1tTokRznlRJSCtfeA2yq8PJBg9XibLSJvpVV+eY3nkWVkHtgyyY4AUmLKm3l3ot
g9Rfy7vIzRANyrawhL1Fx6YbTiv/O8dAMpamkhHddL3+/2pHaHmQR01P89MSrqO/E2MboFyVS9eE
ftI82xEVQozsuV0zPiKSfcAmml5kW/5p8toPzrQl4zAmnfvcBNUh7N+BreiuJZ0oGzmf+HyliEMQ
Bs6TE/GDY2Qr02yhKrg4BuUyhAgoPfMAWZ6+bdOGtTtmT9Kw02lGRFWjtccZ7Ji2XMAyS9skL9wo
49woVqqzrmzTLMpDrxg4PQ8QYojb5on0rWFVfTs9QlT4cNtDjrmah/zkSudpsE8rMKurve17HJWX
IOMgwrs9urohUJbYkl+RpUuJtDQG4lJMUOMUIPbYz2FjKlHRNaEeyDsPjAZ5Ts8FKGcwffe2ZT26
9V38DBFRwcNu71heNSKFx0qZsCba9SDwv+0czQCroOEZbMjdFlF2pqHnJHNDhiNquqfdfdavG9Or
5aJ256teW440y1Qny9TuSXXnuV5FDIsgJ7FTWcXZzuNslD8bo0qIZjBVasitZDbqBtFpacUpCeOk
d/z3kuSGfKZma1F5Ia1KermXwzwiKyn45476yeQfZWF4BtN1XwlZlIbPdPLgmGieUh9QbVCvHfvJ
vdO8chjyg3ERq+WEJxHKHRfRARxdu769d8aowVoCZenPRYlhrV5E3nyvmubl9mTUOUYJ0jwumcMH
Fp24FR1waN/7jjiC3eq+y5IKDfbyWlYlRc8t+lNM/SXavth2b5g0mr6roOAqEOsSTlNxdvwyIcPe
E8+D+HCXX1RUMKpShoVb19yx3R/CoN+tQ/vJIiYtEs0Ko2KCAU+RzSzL8iwdJ5u4v0PuLL3dc53p
q7deLS95QSZMFszFRdDfXlXXCYRmDNuTzvb1/1e2qWuX5dIs4clebCfrReHsqiL+cl/HlRhtCn+O
clCwnAqn2rXzcEJO4M5+K/GJBIArC+BvTyiO5yd3cfkTnWcT05duHirh6bbW2E9eHZ3K0joGvsjW
AZUBRWgYUJ15JURFn1ukjdryDJ3m/Tz6icD5r3BMGXTNmKrorAoFMtbQ2OV5aSVgWSQhuekep+m5
CsSyVgevqRUcEzgkJbRIK8x2HM3vc4yK943zWMa8rNk5WEJoIuS7BqziS2xiFtfc31XcVd2tW5Bv
W3kuvSZr2iFxy/f1MuLAeoUtfbb8j9Fdas0RUdFXTWOzZkJwncfmW41nN8Z3bC2TmXym9rs5wkMZ
Cwwrsm64lRD2oZo9bG1Xnn1rzfDufRoL25B405lWAjge64U3dCnPW/irL/IPbWR9vGtpUBFXTT3x
ANTMEZCd3osLQbtUlpOJDVw3S5XwXSkeuwVZyzMDjzTdJj+N1/hXuElmmKeaQ70Ks7LtIqDj5pRn
l1dJ2DpZXczINUHyu/vmDN/nwUQao/kSFW/FxZhD98ULT+XmPdGQHed1/OiOJoSJzrySXIgaQDtB
UYlRmIp9X0LBEAtSX5mu0ZozoIoNpj63Ft4jCBrnE2fH1QZpwbILyp+355DO/PX/V3tXvRK7XYoi
Ok28/zFaYVrTKzt7u/c702uwzkHX/181YU+OWJhVRSc7R04kRHE2TgwOhloYglf3DUrwTq0/lTQe
o1MDZAGheNto37dMJN1ADC1oYlile8zLxa264ToI8cM21z+ibTShpnXeUTZh4octam2xXNdIkoBD
KREo7OGeiSBOZ14J4wACklB3a8KTi1qE2iXHYowALjcp/egco+zCM6D37lYt0Qn4MJZNJWuzepSG
+4PGuIqxmofamcBciHOVAGxdVjWIVLnFstsz/03rJFKxKEhVFOHSQSJctkGbNLR1Ejwt3XOBgHHF
L5vtsqhqoJpqW/Tgl82OLcWDPS+7231/u6iHRCoWZXFkmYdFDSHc1NmTtNj5YzYmU0b24rDMaXCf
j1RcSijHBZRwQ34G8TRLq3LlaTmvhlTa22gnfIRy5aeA1LqD6KvntS92Q5MnbUt2oTelm/yL0z8K
IepM8t8LRKFFYGWVf6Q+TWpTic6boYHmlaUvdyF3UdQQExZURgmrHVC2FGxNLBE3hj1OM8dUTj3R
eh6zooI9MLCAswXaPZZJW1Vn+vr/q1VVuHSZIB5DnrsR+mxLfOhyU4pKZ1o5sczj1jiz58MxQZHM
+Zi6wrTpv7lUw+fKascGoPbbFur2KBZLFhzmSPt5cr+UuZXdjgzdoCrrHZhqqn4eRH6OkDCXjfPI
quklNqIy3zy0oP9qXBNHzqCBYQ8e0o+tb6UocWFOnXT1dB7in+5sIvt5uyEItP7v8JLaAuS8w8wJ
bVAOesvJD1/6zb2sETb/6OvQbIfbDtM1pBxfLN8mPC5a9nClB+zLdddbAOIWwWmM+yQPQvD4me5U
bw8+ZLj+95sk8IQjHyIop/fBkrVO96lapbWLQ948hetiuNXqPkgJ6yp3ptwFdPb/OLuS5Uh1JfpF
RCAEArZADXa5bLftvt11N0SPYhRiHr7+nXorX9kqIlg5wguhSmWmUtLJc07oUApstwqqZdhLkHBP
owuB4DzIan8lDX96FsL13tUJ38WgnfTFAklNfKqGeHL1J21w/lmCMgUcl5lBMp3LfNPtK76lxjsE
xNOiRaOL9OfuWFt9t69JNv27zQuUkGdghHOvryknNNNFE1gIWkOEbetHtRhwmf+Tcje4/aXPA9RV
hVTNqjYKMKOzF0YOvn+yin26dl2qW3kl9ivZTolD2+TUUie0Bhd9SMVT0clIdg+z9bN0yXHbb1Cy
wGTHlRySOjmZ3pQcp5q6x6QtinAoYnubmVQsTTr6duzPxHnh1djVYb8wvCND2GP4d3Qg8rntK+oL
mmh8apApzU9O5jQ7y5rGYKoLEwoHfO2BUbPeKiVg3zl9R2YkZLAoPVlUHsmcPgEpspK+Pt+rXBWz
k459NUicYl4GvGdFTZm8gXaBbdpMXBW145czn1PJ2Mvi26Fr8n1WJUGbrfEw6kyjpA9ABCqSglPs
d93TdifqOHlET7wfdMM8rtRYuk8oWaMV6QImfPwCE9DMXABQzn9QMm5zH5UVMI3naiycIj+NrRug
GeIq1Bb409p7pW7y1n/Ta+00eZdMZQ5y6/PixngBqaNkE5YMJM1KsmjN2R7Rapefyl7ubZufjCoF
MXG50fBqisiyBfJ7mHvN9gtQfcufNl7DamjsoqJz0lHanWQY20UXbzl+yfkPk6002WniSYXnxKyT
Juj781MsfztGvZvLbnc7aV53+Q+9DcxVcRJGRTLGKszaaJMoYec0+zk3x2spKLZ0F+ALys7fgx44
a318oZ9FBFJTtID3YG1be7XR/YDrcrzb7U3XAEVan+WniryBWYyyJYjJH8sOTbC737aRzvpKuA4x
E4ZcRH4S9HkEvVg6rB0XdD6jbPASGpneRGGbmYNKit9XGH3If26bthKoZub3ZdLBadLhK6OvnD/f
HldzzAXR539NjlNIXs4jBrZzkJwE3kHusygPbSvs/gFPzGGNRuBzKAlcRwlXgu5+O069/imXfnWg
rHmAaPQJbBwZWO+BF2J1sifUwLtO+9LM/ku9dF9u/0ZNUaxCoeYuSWKQoeQniibN8U4m2ILlCQqY
21xKxT4xi1sDcmh+Atl+aLrFznHXQK0an1KxMFlieR03UD1kE8MFhxuhY+xIsrWzoqacU/EwBfDE
dUNAlFs03/PkLh7efOdLOX1rHsdx07Mgc1VIjFEmPiRk4WC5717SDoFsVP732yurCWaVWS9rOWi8
wLX81KZWMDXZoTZ4dHtoneWVgMuJ6DJqsP5pmJ9xszDkLSgbV4pb3bSVmBvcpZqL8prm/OnFLQmw
9PLr7Wlrzksql95gOL2YMoJG1QZHZr8HjwaUDUt0cjMnLOghmzMQrK3dTWqMpEJheF6Pi5vDSKXp
RcgiDzEOhMXivt7+MRo7qXAYNKDbOKbB+4n35LP70dhWOTjKKbmcvAw0cLB/mh/L7NHC2WJa2dx1
FlE3SMf23SFDluvQsIp25LiUgbumAaAb/Pr/d9sjnxZbLMTonzwOjrOkOrD6+p6T7m6bW+M7H7Aw
12eQ0TTd3wO1AiHr0KF8Dw6NsK/KPVqpvHGCxKdcOQ/rFlfZLmvppHk+ePToFtZrYbaAGK6BX3V2
UmJ3JkvMcK89PCW1B5KRMRxS677u5Eb3UcK3mrOianzCfscZHembU89xycIGkOvykJhJ5vv72wui
Sc+qAmpm9dIoLSyIU9MwbujRN91gMPrItkMx448cVzKSpvBS4TL8qsrZTV375I7tE54YdmZsH4a0
C0s6Hpt6TdNLszAqcAZlKYhEGaNHKO/hFxnkrexLHxy41dtti+k+oER2M/lFwgqEH94GIpNPu6UU
T0vCVyJE47MqesboqqwHG5L3u5I2fWU14VlIJ2av4a10RZKqjlrQkjBe1vRu4tY+b3/bqZcG0nK7
wM3JFawauG0TNcT4y8RytCaybSNVafa80UXvKF7J7qAjBg5U/2EeppUjw+dEBOwDO9KcV5zRqaF3
hhwDL/5WideRjsGI54emL6Djk7x65h9Z0iCrhmMv2BfuOCvpWLdgSiaQsRx6LmdxQuPhYN678ctt
P9ONq6QALi3a2gvG7Ql7a0BiAri7sXYo1w2uVMqCLV2XFaY4kcZ5mOPsjQnyY9O8VcxNT+rKFY5f
XYZFhIXv72SxBNuGviaxd5tTlrSO7YikwkUXHh2sqQeTd9GtIO40JlERN0MujYITmMSCj7wmWSz+
sKJiK9lPc0BQATdt7vl17HB56ZpkPw7nvDOiqd07a0J3muyqomysQlpm36bywhqOV+JvhKEFBxyW
XZ/vCLej2wugyX0q1VFK6DBIMK2ewO2S36dx+ZAnSf/E7E06UOjqUXbs1u1dCGtcfwa4EhLjq0Oq
oGzfbs9eU3yoSBuSzwm0vmtxmcVzXx2GqQ0mce9l//pgXZ1/NeNKRtBZSYlct1/Gye+lvCSVjRa3
PkSzL15EvbvbP+P/3CGf3MGomBshKoESYC4vPk7TvJFPZv6NZ2hHzOXe938n3rGRZeSDHB7cTbhn
CvD+fpw4VJacJMqKiDVTlK6qNXzeBsRcFZnDcr8rITqG6eDFJBVjuNA28LvThEOw7/WRpGZUNCY4
H9ee1XR7mEqPlMi5SF10/5za3RShUImmo3mHx9Mo3SfbKjAVseMZrHFkjE+4fnby/TwYEvshK9bu
iDTP5q6lVPF10mbNLFpxEcuzAYqI2X52xeMSPzKw8/KkD0h55/kPLDnZiRk2OEiYyZfbDqTxT5U3
aSogr2qUCDKQ4YZJ4+2smB+hN7VSUmoSqargmsk8NUe6dC+VuQR+Rfc829QDAFdT0sPgVuaUVmN1
EYVzsFGeJlW8re5S5VqraezcJk2rU168FsYD6tJtxlaSwTBlqUXTrDqZTrdvej8aW/Fi2ivbis7W
yj5uD3j3kTZmHQ/0m4jRKCKXje8CKnBHerlJsoVUl8lsAmYazwZkOTieLTcZRmVGyrnflGxJ5MXI
Bh7MRhJIg/012LBSFP4/rX+SJlXuI14afka40724XnLvyy+E2btS/OAuP3K/2PXOl3nqT5AEx3nH
DnBdApIc0e7AaP0nBZI69ruwMI+1swAc+9SYl7ILM6+5CHMH1FFg8cPsyD2kQEngglar7gx0r5nF
lyTLH2eZrVQlmlhVKZZiqxGOa6FuiPMi24lm/DlmANRYVZOt2ElTOZDrl98VVQSMfwlvaHXhDq4W
nQocVDUUBi88/pG4K9/QuOn/k+C7b4D+zTeaa8aBpkc09P43q0xXbpc1m7pKtoRGAJt7M+leDO+c
U3mfzm3oytccdwpD8UrKHJ2cG+vP/19wv/sZeD63fXtBadsu8bQzIXx9wHGZbMsUKpTNBmcHdQ2M
boqImX8gfpH3v7fFmpImgL9ODfBHy8tSm/8UqfkrodUZ5+7X28NrilsVx3YF0+BAgZnXiwgq57Fa
pqCp91O/LVWoALaGCQfaGchEvPg2enXI5ldjlTlAN3nlPD+LxXcrP64uS08eZOscJs8Iuh6a3WW6
bUdUMWpydBMPYdu9jM2A939msqBcnF+3ja/JECo6re5qCzyXtri42VdApILJDy1z21lOZVByRCpl
kU/dixcD6+uMOW5UzHIlcjVJwaT/TTwmeJjZYE/w9wrs2tweeFgZzho1/f/z1yfpXwWpNdUgjKyb
YfTxX7NJo2GYwxFBldWRZRf39XzqujEyyqgt9h3oyNNlz6wl7I3vt9dFVxer3Eqmk1WLy2n34rAs
GIbkfk7QzNy2YVt/aYu3gVk7Dw3yS7ziCB7s9tkPVoK8bluPdm1fXVLne0/Opd8EjfhdmY/ZdDfL
TaH+gdIpX0w0G0roQkJj+ACih8Cu/i1wmCLOGkRKc5nzgdoJ8pCF71h299KUl8TcJzbfW8Tf0SIP
y7GBhiDgjO2bbJzQ4U1ozctOsPRwe9Gsq7E+GvED6ZMTm1nBjYXeMTBKMCcLDevB7s8W3uht8SJL
MCMD3tGErQ8yrtYJwKoUJeXBFa+dnIMkue8bK8BzVAhQWXR7Tp8H+AeyKJ6bUDeRqGMYO/np21h/
YeOKy3ye+5gKfQPPbyLcGvX0tEBBrEmiqv+ey3vSr5w0Pg9x9gHu5o40y9JhvvB5CZzaDcClsc0o
SvLIkmK0vXmcL4a4lMZv13h21nSudZNWLvRSJpJ6kOV8WTKJ9wkzpIikbbNWDgMGIQ3oXfrqBGWl
Y5mj730cXtNxxSafJ4APLFGjMNPJtwvQ+dJlP5l7l4yHpIS4SAzyDzKE0lh71NX4jYprG1ITXZiz
2V26+cTSPjTjf43cCiu68nCjyZ1MxZuNje0niWPRu3FKX4s0oubPKq6iJF2OIFgMSXHnTb9ArBTe
Xhft99QiwBmcfMgovRMdjWQa+f0fo79yphR/q+mUTMfBNEANsqwUNBoXUyFp0H0gsskbC12V6AeC
0quVTivbjm5opZyf0lo4TVuOqN/LcGxl2KVrT7G6oa//f1f+di0b+tnp54uo/MAt2cGHNsvtBdAN
rYSzm5IxBsZ7vGT80LXPSbXp4ME8JZbLsmW90frjJUkeDd+Kunyt1/DzYxOaQ/5rjEmgq871MHLf
/aBDIO0nu3mi/Y90I1YYMPX/foFDW6Cwp4lcphJlFwcdnrvm7xpzq9izMu7p6MyCXHzpHSlPXnx7
jb1Vs1up0LPGZtXS4tnqArKPMLWdh4V+MYxu5e5Tk3hU+FnVi6TlpCEX4Z+L6o6NQ+iVkMFZ0yPQ
zf763XcublU5cTLRkwuvH3EmCNzsDgoVK9lf4zIqS08+jbEok4FcqISQFfSSvk5mFUg8VIl2BTav
m78SohZLIZvaj+Rix48xXg7z73a/Bj7T2V6JUaerwWIxwPbZzEIiynPi9D8r3kaOPScrJtLNX4lX
p6KTDektzL8kh2pyT3adRUO59vipG14JWuIQq7ElQsqKX81JBqJ/mO1yZe46+yjxWszUBAc9Bk+L
+zR/RK24kDtZfd2UIVWEmTc7JeVpRy4NNyEmPxyxm++3DX2tJ945/dAvLdqQUmSDK04ocR+7WWyc
tbKvigS3Vk5tmRe7pYFwiihf1lh+NDlMxa3NE50H8M2ZF0JZ0PY0KldXUjf01X3eGYRI6GcvJSMX
yCFEBXeiMd+YYFSoWu/SYWkAuLgkkB4zILLMB/ucsbXDk8YHVbQasFkZSZaZXGrPMyMQa/6ardgM
7dh+obktVhxG9xUlSpsaUpex7WBnar/zel92Q+AMgNf/ve2PmjzJlChtbZzArLrCjSsrIgpcmXNv
pV9nrwiWtbpA9wklViHPA1A6l+YFqNew8w/cf0ncOHT+dGt3Vhobqbi10uBD0syOeanyPDKGYS9o
/AsENEE6ry2Dxk1V7FqbgSYduZJcQJZHA8YhQQIWzG34dKYi2MD7npUg5yFXMZv9HBvf6twMebmm
w6dJxSqdE5CUuSQ17EPs5dj5P2027ayiXSnodaZRIrgajWaccnhoM1q7uHDugBbeOPT1k++SA5sK
0O/aFrkUuPCPG39Xp2uNujqbKDvsaM0Ce51pYkFlYII7kSQBXWOM15lECVrq4ZLQzWyUNrI8jHHz
Jp1i5cFb5+tKwPptMVp4ATYv7fxkyCj3/pnqX362pjOim7kSrJWHfOOD0vpisxgn5hna8N9uZxqN
wVVM2kLKaXILYl4sh31dqjKkefZzomt3kBq7qFi0VsS9OZoIoWye/xrowaPcBsyA7LN8DZGhsY3K
5WTnNcjiLCc7xfVvkcd3vF1WXp40KVIFoiVD3rMpRrnnj1Vk1b/N7DGGP6JTK+TD8237676hhGk2
+VUCbWaEaf5vXe95fFzEXzsPLX/lR+gWWAlW3rscICrkgaTp7lhC7oVtB04+bcsFthKwAwhVaLeM
1sWE1tssvNBfvSrS+Y4SrvAQ5oFa17q4w7dp2M8jdg4rNMdtB2NbCVm7XwhUgXzz4uQWWpuqnUz/
3l5T3cSVaF04Tzo+c+xK9hBkRX/wWPloyB9t4b5s+oKKMFtiMVe5hyfKqXwSXQgdjHBuD7n5ddvw
SjlcCqeLS+KaF+qAL3eWR88BsQAv70Tl/bz9CU3UqlgzizrAwuYeHlmJjEpj2vlsrZ1DN/R1Wd5t
T900Nq4xwPyzB8igadVumAn7z7Z5K/GaGEBaum5hXnqI55pywAvANroCpkLLWk+gUXkR5qXojXCK
4xDPANG2WStRCoUR8L70Cbm0kuB1Lz/m89qZWJNfVEiZkFXF8hHWpvWVkCXb+YLv/XztvKpbTCVK
054tYmrh6aLhIe4od1m3SSUI9aESpo7waW8PbfIVcP+oHbMQSJJtWVEFhDluxTsqShyE3SAT5Ru3
5T+bVlLFfbUpRQN9VsDcqXU3mGRnoqC+PfQ1uj95+FHxXinIn2q0AKL2alJcZHsh7XZeWR9i+WU0
v5nV2raqWVIV94Wki2KmwYZdlvaBkvRU+uRw+yfohlai05un3O5d/AQCWrrZc78AQr5tu1AxXVY8
NZYYeiQsln2z+i9kaX9vm7QSnItsZ2sZFudSSrCjLiCSGNaIHXT2ULZQl9vCBJ23eYl5sa9Meu/U
3f72rHWPlKr0Hek8iycuDpBpXAdVAs5wEboLGBfMsF6mEKREu4UepXjs/TTEe53nrGx+mpLp/w+X
7/I7KI3zopkXdhzj+dc8PsXVfHZBqtNWxa5ZVV//dBOnnuql9QSvHPo4OTN0PXvNz9h5nvFIz9Yw
rJ8uDcZXXLXsRcfjfknOVirroF2m13qwd7fX5tOcjLGv33xnoQmKA8g6HXSYu2pnzGlg1Q4QX2vK
Q7qpKw7LOihs0T42HqCzFuVGF6X06+2J60ZW/HUGThC0IElyzmzeAiGyeKE9rKnT6KyibCWeRUvD
QwPsWVJj31ciSlrvFf1RK5W8bnhlO8FBoemGmCdnsJHej03xBDWOoDHpypaiGV7FIhLSNQvzMfwi
nvzkyRUne03N6NOAop6KQ7SmOHMSJ+Zn7vPQcvaZ/GbTlylef4TSTf765XcOOQxdXufUSM65eM6n
KF5OAA9ucpkP8EA/c1ChesZDZ5p2MFrVGNTk1+2xddO+/v/dtP3GThzWGvy8FGCTQY+nY3lBjZum
28Pr7K6EKZmE2zc5ltShLzl0c+IkAINQNkXTKlW+7hNKqDa1ycdlQiaQLQnMdu/Rx4TYQdztErLl
gAnvUWJ2aObS9VusbWdUYWKcOYeN5tfbJtIkBBURmMV5b1XVkJzH6jlL35i98oqmG1cJ1qWtLbDi
jsjuDraraXiYcrrikBqnUaGA6eS0Mm/y9Jxkkx21Lj8YkoogRY/nit98CvikngoG7Kq06EHODosD
idYng3UqUlu+Ua+JD3aZuIHDE+O+So0qqt1qXElAmg1RZbnrCwjpXB9gzjnb+wO4r3YM6gvEWUmf
mhVREYIsF07cZXAj37tj/hkygrc9SLccSgwXyJqepEv8MFNQ2vevmWRn7v25Pbhu0tf/v0sQlchd
3BBN6EC25feBuUmUQ4FmpcLSDa7Eru3Owp4hZHqO68cijwNudisOpBtZCdkZvUvQOMTITXw2pp9E
vNw2x6cnCDimssPOiYE+KFcmZ6MVOzl9w7WwzL7HSYuK8DEdVuyic38ldmubGtSb6/S8+OQ1NXZm
/msY0MYBnJIhJMrcfdGuPVh/7vQf6Oti06XWkPvwSpIGk5FHELoPa+YdQedxvG20zwtp6qpCjmnr
4pa7LdOzqN7G4hVXLST/XojyxbGzBxdy8I3/6I9vXV0cKJjGXGta+fLnbvCBxy7jXV1nJjYHdBVe
T6pDtcbGqxv5as53cWEYvGESrJTn0S/KsC7cInRSf1Pu/sBW13Vm33RysQ8WuKCaaQlTYy2zfp4s
PpDTyQoCG948J+dqbPaue4bqw53Nmuj2Suusoga0HLpyqgY4bg1RYkgWttmaPKJuaCWivc4BcMCD
TVj9B7cakQkM9O1Jfx7Trq/ENOiHWOeIPj1nHeiOLLxANt9bJ+obe1e432q6BbaBIFCCupoWF2CK
Cr5o/7L/OJDT6qyVfKFZVBWqV7Y0AegJG7Lw75bkbTQiS6w8++iGvhrtvZ+Ldugzk2InZubbnKXf
FqMNiS1WSglN9lFJ4UDr63TudQdIPFxi1ks9BItXyQdXpuMh5bP95fYa636GEq7C7EpOWuTt1otb
yL2xJzcFHpy25OvtD2jc07t++J2dprTjHfEGfrY9Md1bIjZC1rtrDWa60a//fze6YzHveimWnXsQ
IKfoNG2KtecN3QooIVv0Tg7SdZwZ8+lfm4W884Pew53ytlSmgvPaLp4t0nvYMHsQU5qs+kuLNa1X
3dSVwE3HuGWZjbHt6rFPHy0yf+njaI79jU6jRKzJraaqWqwp7cz7pVoOixxOI2crxwrNoqoAPcdP
CisG2O2cyRJvbrb/t++8be6oIvSKZfG7OnOTMx4HstAj0OojJlljFtBEk4rQA+FwN1uWhbMFGBfG
GR2mxDbpiRrGJn0Z+oEgTsw1qdIYd0dllgyhkMYjt6BbfTtWddNXYnV00MxkNQMFEfO4y6wizHux
Y8Ma5bduXZVgRV+sJYrRSc69+OtN5g6dAtHtiWt2KlUQEzTcYhbTnOJY9Ndv/KgH4N7sQbTR78bE
Djwqt0WtKo5ZCd+0hQcL5QM79O5yXFbfPHXGV4K26WYQbc0478p5ctC80sjQTXgSTiX3NxX/Hyji
RpNIGxcy/IxGvqep5Xec/bm9AJrJqwA9gO2lt5CJHryYHdvRPAK/HuXQH942vLLZ9gI9MaXo6cEB
d7SRy4Nf+GEer9V+GsdUOWT9tDNsCVHNM5rT7oxmKgLPEK/bpq5ssKSzbDfNGT+3iR16PyoIVGb5
itvr5q3Ea2a30hRDg3kXPphrpF/u0mpb4yH9QCwHvoSplRJravM0CbIlPzelFEGdeGtCurr5K1vs
WM+JyQ3YxkbnrWM5YT2uvU3qhlaqYh8OGcMPsXtn3gXyGmPQZN4a57Bmf1UxeryJ+WR2BIdolgfy
Ugwzuqh3yyYKDRhe2V5rIy1sEmMXkaI+Vw2PQM7y3VhFYmtMo4LzRquTtt1i9l79jzk2x8beeKpU
MXkNYRa1GIzumcapGuXRir/ejiKNxVU83tB74Htr4SkZgbaiHQ+B6fbPpKufyLwGWNLZRYlUZiQJ
HiDK7Dw4bIx6gTtN1oIV6vYv0GRIVWdxIGYmeZnDITvWhF1mVmExQXBEpumwcmbQ/YDr/98Vw1m6
gCO4N5Elnem+70EGDD7QtdpAtwJKrM6ZHO2l9a91fHufTtnXOXUOizk8Dmm922YiJWYXPAp36EGg
B3RrRw3/t6TJvkdX6u3RdT9A2V/BIV1DowEuBPYhPPoXTWAWIuoKFICWrFY+olsCJXS7Uuam58BK
U+9EHct3Ll/rDtAMrcL1So5LwZrN/Ozhpssopoe8XtN/0g2tbK9k8FgXDx4/g5ngWGVnqzK3lfIq
Qi/pk1Q6i1c/mL0179qlmM5O4zkrDqObtxKxaF13JivGXRO03b96FaRuU2ZvkuGgrkoVR4kH/2gn
fhb/v/0Aw1Bp7US2CSeC4a+/6V2wGjNI59LSp4eppWEpANRd1jxdZxYlVK264S1BP9/BzcQLniS/
cPCdbXNwW4nRmYrGWDwoC89NeW0PaJ4Wb/G21acqLg+Koq3p2x5sgh67em52ubf20KmJflsJzMQv
23QGFcG5Leyo9vzdYnl7EBie6oStnIo1ZleReZAhS3nJRgRokuDGhobGGG+zuqq3WFiN2VgdYt8q
hshxkCHF2r6km/X1+fCdH3YLCA9NggVlY/fm0rYL2s7apBNJXZX4rY5jCQpSedWhjl+Y2Tx2RfFc
bj1Q0ute+27uRtlT6MTCXxq3DXjsh21Zr1hcs12riLyS4Ka5tuEvFlg3zPEfisB3vHkLogh2USJ0
LObKKlz3utNZIcy/87beNKugPPA1zya1bGxz5T81etWWoY9ub6A6T1E20LgYMyl72z4I0uxk3JyI
Me23Da1EZydjblYu5WfQ5JwmaIw1SXy8PbRmIVU8nu+mXQolLn6ukLOmM7PTAKR9t8fWWERF5Lkt
FYbL4H9lVZwJ8Z55tRaWumkrYQmhoQHHFxi7rH+y5H6Kx2But23KKr7JKKohM+OWHoDXDI2F7B2x
DR/kqtCm0YWuQywJPxvldAT92W6ofm6z9XUN3sW65zbW5M7YL0dcZfJm3PnLxuyqEqtJmy9LzmEP
gQdc6bigLPy+bdLKbklnx0l7ilX0aRe1JgnrvF8p9nUOokTjWPm12Yrr2ZkmL1Oe3/VV9tyby9oZ
V+fbSkjaxexZiwPfTiycbtE44K7qJ2mGVvFMViJykJPBKhIcE7E1ouNhTfJVN7RSycpsGd3KQGKd
+FIHdMQd75BsogenrsqpZgDpkhPeI48A2ZhDw/SJrYW7bt5KJet2DrNJD+++6tV5aOxmzlqhqXEU
leIsKUSGgvBqkj47G9I9Z8L/4iXlFoVLGOX6i97FZYpXwqG65kC7+Z2CpcLty22bwv8fzd+NDDgv
cIvMwW3lld+zTebXfILZb0emzipKZHZey0a7w1qmRXFO0VziZvk/Hh03zl2JTiEGN/YI1pOkTihH
/5Blw8rD49UlPmC1YXAlME30DTJmYeiSQxyOhxOAtziSV2u9iRpXVEFMtBDjgKtj48GHJEbOwBbb
r9FMaqauopc41AaHeumNBzO3vuaLdw95sCdH/gC15Yo36r6gbJsUHIWcL9jtiVc+W1kXEgA9IQa5
g47OSmX4Of8qdVW4Eu5xBnBeo2KujSE0ujFIXP+eW18c/lDQOeosHpUTve/yOydd2bF1P+vqxe9C
IakN3EqXWJPJuB+JB96nZ7M5JGxNSFY3vhLEwKfV/ezF8UNa02CKDyM4nJgDwsiVIkznU0q9KwuG
G4YOC78UQ2BY414km3oAsRpKIBsUN0b5uBgP4/RlaZe32Rp+3E4RukkrMUzLCs0WZMY2NfrBkvG9
s8q0obO3EsMem5pY0g4warAGD+M/6DUOkDcbuhIGn0/9A1GZMHNvaSb4S9f6ez41FyirPm+xygeC
Mjy3G9ypsZRTO4clyEW9sthvG1oJXvwMiYMoDG4sDVp/u3Dq1sBc1/3/Y9L8QCNG0zYphgFXIpYz
7xu7+eNl09c0TlN8xzhw19uZhrnR+Eqwoind8f2K2QfXLX9keUeDwSL/bDOREqgz4WmajQtO6x3d
z1YdsGJToxhlvhKjeNoZ66qw6QEH0wMtvPuMr4kQ6txRiVEed8uQupnx4BrJcFdLIz3wPF4phK/e
8dnSqmFq8ibPvdl4KEeQt4FKKq/mOBzz3NxZ3vDSWQAubTO+ErWV7IVklBsPdtZdhqb7FftrL5Cf
lyNMBSpl5ZiTIYfxm+sRxKpCSdydOQ7RppmrjGJ+NTSOaC24TXly2D0xV/L65+pmlKkwJT9j3KsG
DCyLMHvz99neCO23tAr483AQh2pl/9M4kEoZNpfmgiaCwXjwUrOI6jRDg1FNNsnZ4EcoAQtef9ex
u2veaXwwD5wBh9qZw9q9/ee5nnlKyNKslXURT/Yhs9CN4z82cpeJKkyrTZAEVNr/rQ1KuQAWOo/2
AQxt5sEyU/D5L6Td5vMqTCnPaGnX3YTQ9fiR+DyKcUC57ZSaQuoDixgdR+HYrMZW0nTpfYoOxKjm
jbgnMqkvbLarcw0IaMiXsb8fY2nu7Hb2D4a32iKhcysloFMPQxU5vHfyqn9JB8o7EhubGMQpdLT+
uy7ZLJfSS+FVFFI5neMenNK4X/Byedt6moyhApm8bq5cx8LcU3u4Z8yHVLM45qLaljFUJJNLEtl2
BDdyXgOa086NDNfdOPQ1UN4Vs9VA5JD1ufEALa97yA3fJ8mf2zbRrKfKMWbXKHtIg6MuevtDn49Q
uk2MNXfVDX79/7tpJ24XZ7Oo4oe6/YXb+MPib7v9hPDHf0dGZ4Wx9D4xHuK8+2lPaBYxbD6E22xi
/XfwmHSynDJhPFjdlH1ZGMlDly9rt6s6oyibr2S4JKeJQQ/dQsJijHeNt0n1EfGjBGfFZFEMHYZm
PU4i1U+PZCu7liZ0VLBSO9cOiKd89IVARmOX4FU1MCvfe2Js3PbwwVTJSpswIZpcxg/NKO4K/z71
QANB14iudD9AKZRd3N0uCUM9NbT2zpH03nLI74Wu3VrqhlcC1CzKua94ET90VhsIMwtmu9gb80aP
VEUxTT9u7RSq3Q+J8LvAcMBhW7fRbW/XTV0J0moCsahRoJ/RmLuQ8z8Nr35P/+Ps2nrkxJnoL0LC
YG6v9GW6mUkmk8lmN3lB2U1iwNhg7ubXf6e/p1nvuJF4WK00Utym7CqXy6fOWflf90e37HaTYKwZ
o6XMB6QhVcIhFS0qb/haLcC/3h/eNnnDVYO6CeZAxflTUcc8DdrwRUzorPaFer3/A7b5G94KlJ7y
SeU5T6P00IJf/OPExRaFgCXNMUFLEo39mvsUJYS5+bqW5XVdQAAY6b+Vds67pm8Cl+pa9bhZUYSy
vH7I5/V5zbcarm6H8juXCBO5NKDVpxlmFEB8NPpQx8kANjx4/nCe/Q+og7+UXfhaTrtIrf3/souR
GllbIfMnmg9nQfiV87MKt2rglm1kkosJkDpVUw349NIOr27pv0a6z6TON+qPtuFvf39zDo5Il51i
QMGlH6dX6gRo8GffpjzeOK9swxseHAJ6zErM9qkG81qif7uj+th5Ww1kll0aGEftTIlETQcuVk10
TJdAPTqy/lhAYZVXWway/Ybpxm7v+02BlHlkvnMQtO3Tspv4aaGQbQAN+bd93mA4c+tPCRgaQ/9h
LZy0l833mfF/dgwdUxP6EpEklgAvJNegV0c+ko9snjZuK+8uL4Y2lres42KeqyK/Jt740LAYFIfi
NERbu+fdCIfhjfUVUTstreAqozU5JZV8mvVW8do2tLGsE52qCgSqImuK/jEoCVq1t4Rh390xmLWx
lH5ekcCLMOtigaJXV/PUmeujM0cPNWF7qlL4DSOdWkB4nPtdIDJ/bNzUCesPOdtFYB1jG/87JMyD
N0BcYpJgqozPqJhewmVXIoWhbwW9N9HGgyaGt9JRZi7UVchUpm78d0j3yJxhcCOPmpSeJq8MRSb9
X4XWKRdN2kGn4r4XvVuYwui31X4z9drhTi38sM1y8KMFWjVpLvRZT+ToSNQcUQHb+CHLzjRhMBHw
iziqsLRxJV9lnTC0+9ONnMQ29u3vbz6iYmiVjzwsbTD9hWeCM8/JRhb+Pu087GP4KvIm3iJz5lk/
j+mEjEe38hjpIeXscx1XBz094JXlUMqtFMUSe0xoTBuKEbSYs8ykepH9o9e+dLta2PEthgc3bi6X
ISgU2D86yMiOh3bdoiK1rYDhuApMKKFgmLXftemi9FWyXU+JMTWxMTOrUZhyENK84LHhD2h0Puj6
pRv2nFAY3vDdrohqkEZgXzZO/YCIiVaijWBmCZgmXxW45/uc5nBcWjc/R/YyOVCZSfozqsv3fddi
dBMis3SudMcybzM6hg941n5dpmAj6NiGNvKnZqnGqqgw9xng1Z91x/tLVLX5n/cnbtnjJv+PTJSj
81vQka66Rmv1PKnuyMby877hDZ/1ZdkREYv8SvrqlDvLpaydqybFRrSxzd44Y3vmkGYOZH7t2ulA
l+IyKZZuV55s28bwUiiTeqtTrm021O4p8JKHlrZ/UOBbiqHYSJ1sX2B4az27vEvcpM2SZRwgiTcV
eKxtXiOx7Krlx9REz7AWPASiiUQWlMF1iuKHJXi9v7iWnWmSAYWshuALKDMyN2rWVM4VP3DglzZO
KYtlTPSM73mEywn7vgvGJyX/IUhByLpF8Gsb3Thsm0SIdYh8kZFO/MqH6Fu3Nj9RYN5wWtvwt7+/
OQbztenH1YvaDC9NR7CeHfJoOA37SiJY09uKvBm+RWkxb0NXZqP2Tx0jZxFEO81ueOwSTUUzcgRh
d/DRjRA90Hj8RL3h5f6esbiUSQFUsbYXa4dDvJii49i6Z1Tt/cU9lFuaWzbLGz7biFr31YiQsAI+
xzp9rKb2KNUWyaRt/oa/0tJnAxoSEC9jt0xFXhy7Wn+LhTgkcXW6b6Pbefef4kJMTUQNeIaqZewT
2GggqeL/SLA4d8mfrfeFFNnK5fH+z1g+xUTXVAmkBkClg9AjntFuxEBd93ul6nsdded9v3DLdN9s
U5V7bdvdjl2efMSjxtw36aC+0mHXYxMMdfuyN+MLtEYNzL0djeFwdkC65XTtxtQtsc0UCgzyPAr7
2Wsz7XzMaXFq3a2Sgm1kw3c51pYnCQ6VgHzCvefYO2Jj39hGNlxX9wWbvbVWWSxfZ+CNpnCLetri
VCZophvzuKwEtgoRzqkPl8dSVkdaeRtBwTa86bNQeFpyNeOuWfggQgdhY/8a0bnv03UOvb/ub8b3
reObeAV/bYM2nnBpJmuZtjUO8XGLO9PmSUZQKIpWjKGTiGxiiqPhtXzEw9pf8VIcY3cXFWoM9p5/
73Wv9Jq693OekaZ/kOCgRvfLRsi3WcbIu4dC1EGyiu6KqiVjf5aFL+WfcZEDvH/YZ3sjELSll3gk
FyqbmvZVk6lPc81+7BvbCAJx45Ql72KR5YKNx8Vd/WsZkS2g7fuPzrD7bc++iTGy7qELViiRgQv5
KBv/MNAiBZXoPMVp3TgHTcKU4PYZrs4xh+rx/Y+6Gea/R4BvagFiOTilBQxG5adVnG9MbUI+N+XJ
Y8HOVff+/WE8WkFQ3TPI7yh2CpU89lxvBKL3YR4wmuHQrCROBGFAkRUueSollps8d8N86GCwSNeH
sHRPHVkOMzR0arB5Q8PyeN9w74cS/z/kQAz9rO3a5dc5jKGhk/8ff8CWYWN4i6uYuBuPQSZ7ua1L
KIZjOODU53pjPd4/9X0Tc+Mk7pS78ZJfA2c8t+WPhgaph5MnjKbTor8EQu/8BsMZo3D0nQUsMhkJ
Jz8FRqk9UQjKbRyclgUwoTclqLxwG+jz6xSv574V5zH0Us632KtsVjLccVYB0JvRjAslnU4zuQKO
nUJl90jZDwH22miXGGfsmygcJZju83i8rYZ3yOmtXYxveMf7p4VvAnB80OAu5Yg9pNiStppcK109
g4zk5MrNbgzbKpjOXQXEaYIpvxboFC1BYBv2NUgY9UZ4srmB4d8d6lda3QrQmsbpCE1LEf/a5b+m
jl/rzZAA0shhumY8BkJ8nJbwQUz96/3hLbY3QTa50jQvcPnLZlGwlyrJxyNDW+CxcKo4bdtkqx3Q
YiATbaOY07ICEnbXWgTXGKhXVdQb28dyNJhIG9q2Xp94jcqEGlIJfJO/ZnT2HoZZn4bk9z473ez3
5tTzxBoHUYdg5Pbd0SnCU0jW48BeQKe4q2Lmm9gbxSBggH4bLDQlB4S+L15A/7w/eZvxb39/M/l1
8uXk9VLhdlx/YSPUdB1IsG6Eadvg/r8HpyKJBld2SLLr9iVaaZeOethqaLa4rUkX5Eip5qXD7qdQ
r1Sr92eyRCmn1Ub/oW14w20BI9RL1LUqW4CF1AN76GroL7vuxs60DW+kwQvvCM9nmCaUFaRvxjR3
vjvs565FNUE4C+1GL2kQNUstoBlNs7gf9rxQxwB0/ntJx7EdvTqBWbr4D+n9aKDwKTeSU4tJTKYg
mihWRxS7vKLzgSfHEm3eat0wiSWYmaJ+lPTDrHpEgrbBzXqksj9NOaAI4EZHj0nzcN/wtl+5fdob
b+Kq5HLIO5apZvinKSAfs7CPrFseeLyVZFsOdVPnjzIV1jfYa6bcF+TRKfdoWo+PvJ2vYf5D1xtF
OduXGK6bz97cgbhJZSv5JdtL1eGq6R37YeORwRIZQuPMVY5qwQGDHVq3f4VJkelql6AENqjht7oh
bjG7KFbGPXfYoYJuNQFUcVi+3F9i2y41HBfYLbBGkklkIZ/WU19AFg84XtwH17g47foJE4vj5iRY
IretMhmFiA8SpNBFGgXqeH94i+1NPE7i42XKB84bRZVbLW4JyELSZXC3VsCydUw+oVY7aw0pSpUl
pTiMtL2snvNlWNzUD8uv+z7h9tNv/CwZE7dHg7jKeoX7Eu0f1qHbA4ePfZNLaIT6uFi5i3e7uA5T
BtaMg99W+0JccFuSN/PG1bSo1gibJ1j8Y07GI3XHp75pNjI228oaTqvKBA8kt9KBiJuXXuMy4Q+b
HRqWjR8YLos6t+fGoSeydaw+rqX46M1uFvBdbQiwu+G3k4jrZS40/Gru/INu4uFIINW+kYnYJm94
bT3cdN85jlvRfo2G37r9Mk4/7+9Fy9Amd1AJRZZIOxh6nvUFhNPHopkeJ+Zu5H4WbzKl/ry+Lr1K
TiwbOu9H3i4dLrgeBQE4YoIe0MF7/yssx4pJJlSOjd/NYK7OWvnMwVFbFsfI/zB0/5DqH9/bwh3b
bGX4rZS5GOMJ+7+ANBktujNx5hOITg/3P8Ky/01sVYWOwmikqI3qtfgIPNqXum735T0mtqoKy7lw
FI6VoKGfc3f9HkxR2g50I+rYDGN4bgFpODeagBZYwbNbFckxZ85lqrfEJGybyPBdVfTSXeYK8XIB
AD4QKY+fafG5L3bxu8W+ibIqvalaNbtFHgTNNVKXcd6ZcZrgKt4HAQT/KMsE7U9+Iq51NR+ICM73
94zF8ia+qpN+07nAqWcJE4eqDFK2Do/oMN+3sCbGSlSQu5W1ZNmku88Dq44hSb501VZcsyysibIS
eogcyXEJKkaVltM34j3H8hsUefbFTRNnxT2gErxbnhaVKF4E+jBpJ5WbWnE249/+/uY85JOvJshf
sKxM6mMkwtOy6jOZdpH2xb5JNOSsDQS6fCT9+bSmSKSOq9gCoNlmbjgsJ8RfqwBDTzy+NO3nqprP
wv90f09a4pgJpkpqWvR4EMf9jXYfuq4Oj3xo3I07im1w46AdF5U3CZRassABhx4Zc3oecuf1/sxt
+9E4Z2XvzpRL3OEQzb5XKknxBizSUuXXvt66+Fs+wERWkbkZhmTAUTUu48Gv85cxTjamb1lVE1Xl
u1FPIILBskjxIT/pm9zo2WkkFWc0APItBgvbz9zKVW+2fV3T1guaCZun7R96vJZOFYUK49YTm81A
t8V5MzwrdBUDTetc+z5Wv5jLwPQtqy0hHtvohs8ma+XFTRCKTDlsTdH18KNxwtP97WMb+/b3NzNH
m/SMpyPVZHzpPwJt8tSQz/tGNvxVL/7c9mHbZEvdZK6CGIje0u22raZxuIqm0J4MZlS5QG2qwWMf
3f7Pt4ilbcMb/tq7gbNMxYicqYghEcF06nmf8rjfSPxswxse21R954C5usvaQp/GxfnWzH9pX++r
opmAKuWsBRomFpXJoPjNCu/LutLwmDhDfNy1riauKgeYZxSgMsyGIC+PXh5ATUANG4e3ZTuasCoZ
cOl2AlceR0QVRAqd2p1OTEu2VSB93/ie+WA6hSDdKDTvsrVunhkHxbScvumo3aiyvJ/Ue+bLqAS9
fNwufZcxnkX1Ux1+kPRD2aGa8xHg1I0U4X0jgRzn3z6LTAzaEKuDmDmrNPaarNFsg8rPZh7Ds4Zp
CCkAzB1QN03a0/zRB3YupuXp/t55f3jf1LgL6tKPARtC6lflB154R1/0KTR29mWWJjlUC/FR1J0I
tmZNP0Nz+1fZTqmutzra3l9c38S1BQm0vSJXo4IMkVA5fVqrF9G+LM1jt7zo6uW+id5fXP8/PFHc
hc6dv+LxqutBDS3PfrV1J7ENbSxumeiBxgqhQfng+feT0DuLkInjvokbURM9hH1R8rbLZDIfdKdQ
Td56fLZN3IiYYJ6KQXkCw4uGnWUVHni4lVVahjbRbKSIwnXWuAaiazOddXEZaLQvlpkItqnWPgsI
LrCydF6VBqknd5ONR6QbruYdBIapYec3faAkWP6zJP7R9h/i8qdyroX+HuZ/0DZzxi/319TiryaE
zakWnxOhusyrcRoO8wf0RB6WpPh2f3ib8W8/+yb50DrPeVzNXRbikux3YRp6n++PbJv47RffjMxl
mAc6Rhxbhoc6OZfzI0jE9w1tRN8ypiNbSNUB8T59F9Man4rafWJ4HT/s+wHDTVXp9rgyID/woz9y
/zUYf8hq45pjM4vhoxKl0IoXGJp5mdM99t1VL7tODt81fFSuQctXDYsXPku9AU1Zzad6k83+/VuO
Z+LLkq6bvWrERnQKmSYoSUS0Pg5NjYe8LQms9zejZ6rX8a4AeUcH2wjgTpY+uapxX0HFS4zbx1yr
RJc3szfTj0qqQyi/83129xLj6qEq7UErFnZncZuS8XfR+2kl1vT+XnzXKKFn1uaXoo1G5fdF5oby
SDU5rO2yZ5tjaMNF3ZgNgVK4p7aM0NQpe3bmoRMeOx9UXPtmb7iqD3bBinkFywreHwSog911q0vt
XU/C7A0njaRc2rZWRVbL5WHt0d8RQMRPDs7XfVM3PJVEgFGEC0EVa3QzyNCk6M883h/6tuv+c3Zg
6oanijb2yqT3nOtKvfT2WtF7RUrFoZgANPl5/zfe9dfQM0v03FM0rLqKZSMtVcpoe9SNQueOFGkV
7sII4kduedqbIN+IqcN9myWXaqSfJaCOBx+Pkfv2jlmeL5J4hYwAca4uOHTw3vjI9FYeaTOO4bI1
dTRb5Rhd0DrF01j4yJfKIf/kheK3Xrnak0nCPMbpmnO2iLYh8QVdQgdfqT+TuRQbceHdVBhjG85b
sSWohhHWKflrWbzo9qmGZCMaAvzwo96ioPduO/KdnWr2P6tmXSja+KILKlw8XTXHnaTy16c+WN2f
HfiCz+Ect+dZTeLP0I2Kh8mt5z9GJxg/zY37ow6n4VB6I+ij3IKzowII6epDhuoxLJbwU+kE6vOi
437DZW02MULC6kRO6A1RcGm75ewUP9xqSGMJiSG3uhAIZ3TOP/edyxJ7zNK/LKYkWBzfuSbz4zg8
++KBbCUIt/V7z+JGbGgClrdauVjXruzoR9bXnvtSyDrcuiVY9r5Z/PecseyhhRBddDk1D70vSgo+
AYKsUnT1Jx97diP7thjJfAYYe2dymmFlmS7rJEojwYPuJJ2ADWkxO95WmLB9j3G0j8CGLb7yAUXz
JlRd65Q1NBsFTbu4fLi/3JY1MV8Eeu37kQ5VdAGfCjtSTuIsHtetK7ltdCNKTKU7SDbG8YWBaONL
lzuxOog5rre04W3rYESKmMcUakcEFAlx8VuW/Cln7B+n45/uG8dymJlt17yspLfMbXSZeXsO4qyg
xYvq5C8Vk9Po9Ft0WRbf/s/7AAQiy0o1yaWLWi8ljHSHUpeHxVGAuji9f3EmMKr2EL6//1m2bWUc
/3MZ1R4EkIKLkEt0wg7oDjzKm3Mwj0EK6qVd11/oWRn+Hs+84Z07x5dOCf9DMSHL81Xg/33/K/5f
dHwnnJgPB25RCxRMOvXIaRPF6VQE83oYk5ldaSnkE1if3GdvCRwgekgbHBYgRYOUBjp4jVpXXCXB
P8qJ2/6pubOCeKRox8yJtXwIaRB/blZd+ocxnrdgQBZfMB8jym6ZWCLi4DLUMs15+wyVrtf7pnj3
wh56Zo83c1cARUgeX6jbv4w40vrGeVy9nKUNAeZonPQTHaF3TJKFHe//pO1rbnvrTXqEbQncPJ6J
ge4r0HbMDt1mBdLi1KYwAvZMD5E77VzzeQg/+npdUu6z8Tmp+S56AxjMiBt8DcZOtgOAaopeWjye
oQX84lfhZZ9xjKvBrJzZW6q6yIR8jZohpZJvJI422xhpQEgK0iTt5FzHlpYPPm6TBxKXyWXh0dYh
attMRnRIwoDmvVvxzBv+qP2vQ/S58i9k+EP4vxv6FEwbCaQlCP0/LXuzgbQDFXHF5irj60X4j7Rr
0lVcaP971xKYLxUTsOJ41VJAxTnPFEr0cxRslGjeb4sKPfONohNjkvMxUo/Ftb26f1Tn8DgF6XTy
ju5lkRsLbfEv862i74E6b8hQZXU4qgevR3dnLLZoJS3nmlkpp1HQcIpeYfQwuAccxpx+Wjx9jGja
ko2Q9D5lCaxkHP2ySiaRsCK5iDU4N+JXM/4N3thDhT4xWfYfknA8NUUaiq1Shc1ghkt7YbgEOGLU
Y5WjD7H94rUbzmzZqGbNPKEywHUkV4+x37zkRKVILo8gc7z2yjnd36yWBMDsDBcoDeGd3YkvkapP
6xhcZuYd4oo+Tnx4annKw2AjcbV9jOHcc1+BIjIo6gxyh+dAuSmTskmXBAdjt4sbAStvHPuqUbN0
G2xdpqo04vwwj96+zMUsqDcB8FTtbeNG/QeOpWjdSzS/OPNf99fBEl3Nonpc1V1IY3j2KD/iHTj1
ujkd1/O+wY1kfnb7iI9roh4pZEaeSND+XTiMnepYzsf7v2BZXLOgPsspifLA4Th2nKwVLlgX+1MY
qJ90LDeely1eZvaGl76miTdU6Jxkw2WSBEd/vbE1bcY3HLiNh7DtALxEg/Vprr525EfjJhvR1Da2
/+9shY3LKoOp4RlokdOVNceqg1KP2oXQCD2zR5wFfgMZCM2zhTLcyIO0D8uNmdsMbjhsOelQ98zj
WQDokBoyx9mlN4lJG25aBz12epF0GS+nKi266BcIxLb6qt83ODFL6iDjVEkIhp2sIF2aIzVs0Yo0
lVv3vvetAo69f68niUY5KsbKbKk+ryM5k5ZvRHvbxA0vdRYACN3Q7x6jAOJZq+pF6o21kya83VpS
20/c3PdN5jOUTuTNZV5kYII8SdIcZBSc+03RlfejADFBCGMpNPhK3Srry2tffnCFPLr6TwKw3/0o
Y5u+4ac1XnlBfwBNOzZQlFfa/JdoR31c42hLwtz2BYa30qUhVSO8Kpvkei2E+DQ6U522npMyUm9l
0u/nQCQxMmm3VF28oMX9ohh4qgEobKoyDeroCrGjE+7b941l+xXDfWunHRo9+1WWr1fQS6UumUET
/GVwltSBpO79H7HZy/DkSWroxMS3BpP2S1leEvnVqS8s3vgEy3qbfd8BFGnG6nbTa/kzHaY0nH/V
4sf9mdvGNvzYRVUIUqO4BEy0SkPnVz3+sQR/3h/bEiNMvYWpawRLwrrMZPEpItk073lXDonZ5V2D
J6Hq/aXK3FGioSQ6Vc4Wuvj22f+taBBTXSFoltAFrVGVCVHiiRPyP6cewiWu/uR1H6JNtkWb1Q0P
LoouWElFqqxbQ7watkjIKxBYb6GgbF9huG8HstuoHTvc7PT3IngqAR8AEwL9zedPk/5r3+Ia3qud
JCyLmpfZICu8CHedi3b4YP50f3SbgQyvneeJeE6IL/CkDNLKeahbUR0JDT7fH9+2NQ2HxdtCsRC1
dJfeb9OoZyfO/I1YYAk4Zpe3T6FlJMe5zmK/PfT0pa5/VUOdKnFup8v92VusYzZ4lxCPWeNlqjNI
JX9OSnaISAAB360risU4ZpN3WE8qmjssbSnZGSzZeGTZMLslTka3v785eAMAfxefNmXmobVnVvGL
lslTuRZX3e67hRKztRuttKPqR0c8gvDvj1mAzzga+n/u291mmNvf30wfBbZ6ElCouui1/rgy8T2H
QuH9oW2WMVyWAjXOi6Qqs0S6j57vHViDN6Wh+gC+r42Nads1hsd69SyGBqpJmSJjWsj+FR0sF1K4
G8PbjGO47Bj0NwpN7Ht0i35z3eQ7S+jO/W54a4PstmmVLDMmgN0AECIocSXfxRobErO52+007F7B
9JP2HkqfX3O21cVjMbnZ3C1BlNfNtazBETb9bof1ApncU1HtaqnHzG8h6M1+DNnS9MChIe3IPRDS
zqeiL9LE8zbyDsuKmi3eTtBAZ0+KMitiHIVDiVKVT9Fdf3/H22xz+/ubyefBHKtWY/ROi4v2p2c/
+kvq8fX+6La53/7+ZnSti3gehwQ5wpT/9JoIT9ccz3f7BjeclU1DXmsR43ylqIC0h1Z9vz+wJQqY
XdyhjIt6ZshsVDFH4EQCaTeV3vBAnHI4r1EoT/d/x2Ydw1dRehzYmsA6oh/SFV0rat266Ns+wfBV
5nLNmsCpkBeor70zHDpHZ2Xgp2EQ/Lw/e8vO+U87t4d3nNFFpFm74sihLTo1R3Ck3h/cYhqzmdsp
8crfDB3qK/IrBHSOkLXeiGK2kQ1vrfKizys6lZmj5mvN1we/2wJbWWq95D8yCrOzuG08lpkumiCt
e1xyqhFtiU4i9deWAg8smqQAe57g6UyT+DQCvf2wz2KGI0MdAl0C0YKEx5OXiTiPbB/VT0hMEBme
ZMGtxrAYFf05OyEQtluSurbFMFx4npRC98DtTuUPJ8aGh2DYoumybU/jnJ3kqPuyQVReZnUYovAA
6d5LNdN9wScwfBdUvZI3BIdhL9h5TujD5OwiDoK5Dd/VfgMigBYXtjpKDtLzr34bb2wSS1gwEWON
dPCaqwsU6PSj9Nk5Yc/I1E7usPWkfvOid25uJlqMtCsqRzzqL90QpIU6KXdOWfCPFud6k/nW9hGG
B6PNr8/1WPJMRSPgdc1hicsnCESc4jbct7r09tNvzq2qov0CVA5Q5W7spw731rSK6q3eXMuuNzFj
aMdbQhDs8izXP5al/MBX8fl+ELCZ//aLb+bdu4zNHO/pl3n4IdVzK4YTD/5WdXuA9tv5/m/YZm/4
7MSDyROREFntOQenDZ8Xvu+9mFDDZ8fB4wKAVZh9Hr63pXIeOs72FaeJCegqGSkqRjBvCUFhilY5
dxfCPiRmKzfRq1MlqM9lfIoOOecfSVxvPLLG7/uTieTqasi8DQ66Euf6YZLsEvDw4JR5Ct4d3yse
Cdvak5ZwaSK5kCETb8lherpEWTeAd7Xg9NgE0Va/n8VrzZbuedEajLcCjMZ6+QXVujMwXc91/1MU
3b6cwYRwTXkYgz2lE1kCiGSXNyfibumP2axz+/sbvwJqzvfzsuXoofjiDv1hKq4J3UVcExKznTsa
IIIV+TA9977LtQbImWxYxDZtw1X7KgIRBa15xlqffImrSFWHyakaSJaogmyJR1kCggnbQrv4APKX
4PZUEASkAKluwF9d2uTBRj5uiWqmUkYdFr6r5hV85F6TJvRAxw9O/WucQOqx0VdhczPjyCVkICEa
39HT5oEcR48HPn3ovZ8zONLW4qUd9rSNhsREaqGIsw4qxA5lhJ+p0ke6okWvAHnwcVdsNrFVKsA9
kSKIZiUpz3E8Hf1uq7hu2UsmtqqGJlksb0Eupuq0jPShm9pzu0Qbp4olPJjqGaMEzDyULeJP1H/z
NdAFs/NpxH1Cia0IZPuC29/fOLFGgd0paYMDoHiQk05F/UKDl/uGt03fOHirotHSqeFpredd+nVK
YxCdUE8ePG8LDW6bvuHMrbf4oQQRD1qCIa+Y05PMk5cElOf7ch7POHyntQ2d9dYVHDTuye+jA97O
DvetY4kQnpEszx4IzbgTgQYGjUV15Zyn2NnY8TbDG57Lh2KacG2GRETzZZxPTemmdXtuvI3b4vsg
MGLCpwI8gnn56PWP0OQ9y/N0gXbaaXjoN4a3GMaEUIHEbfUAx0RAAAsjUV6qNntn/g+aeScVN5FT
3NclCTmm3h3JmR7KU3yVj6DmOncPyVHsAisQE0EVQKvUVR1+pAj+9vxvHgMj9lZIsGx4Ezk1t/kI
RQ7lXVzFT0UBqpNk+TiqXQ3eITEbjcsiKAKBqldG6NeC6CNxdymKYmTDU/NShCBgu4V5sSLxVk81
r/HcGcRinz+ZOKk2h/LHWi+3WPxFzdEZbDk7N6ThqW23EgE5VPBljZckmVuovsVb8tMWVzXxUPmk
qFcuMEsV12k0vzYLuping9Ybh7jFmUxQ1LAOjuugoIDLj77EKNiXyVYjmm3oW97w5uigbtC24H9B
IoU3jYPSK57G+TRuLKdlo5t9xjLismoouPlU2L80xWvkIcpMW51otrnfluPN3JOpWQATCcklKqKz
ZsFDswnKsayoiYKqp2n1NFLLC5uCE2HTCwcAokHBNBXtFj7BZpzbZ72ZfoOiJZMiJhcixo9L99yg
FRB41uP9k8kS313DVVHE0XkCBq7Hqf2SeJ9WyBK0N9VA8ij6C49AHbwRKG2rYJyuAEZVPNLgcBOj
d6jH6Sq66XT/G2xDGz471Q7RrIbPBvmz8tVRiV2isyExoVEDCZJuFtg6XdVepiBKFZ2+rv6yK9i4
Jjhq4bIcAL4il3F1HjynOOp5ebhvk/d3pmsCo4ImGOKmh01o9EqmQ7/8hfWM5cbEbaMbFaiEzw0p
19K7OCP9oCp6ERVPmwFqQKXcl626ZstxDMdafVCyXroSb2JoTcGDxAVxYmPTvL/xXRMdNaEBeAxH
LK3uWnagcfwpWadjNPfZmJcQR8F/sUs/LP7WoWizmenHgpGyG3BmQSb2B960Hlik/sjD8CCXrVv6
+47gmpQtnE0gtooH7+I7tEndMgrQz8P2PTe5JlAqmLge/QSZpaNo9CHP4/DHGMl9HWKuKZdRxx4g
NMQhl7D2h2c+osNqkvtUmELXlMTwkqpAfZoCJVy7KRhPz5D5ew2a1yYCUPO+x72fb/qeSdu/MMet
u5Xnn/vT8EQP9Zk/uK/LgZ7FOTlGX/b9ionryHXpskH78f9/hRzr4+1X+v9ntWzzV949c3zPRHYQ
NqzQmffzz2vzTHBTrJNDOW+9uNoMZQI7VPQ/1r5saU6dW/KJiNDAeAvU8M12fZ5vCHvbFpKYBAKB
nr6zdpzucNfvcp3j7ks7bAokraU15MqcTJvW//UJbAeKhSN5nctzXlEV7cc/L9RvbQGfcDbDX67N
amAxQ0OlOkk/51p1JW1vtrnOd9Z/ZBZ49nnZfnk2l9UKtFT4v/dA7/5/fMCFv5DNILNlMtkpEdvO
V/KxSW7ljNe29+LS79bM96DSDk4yg+fTBTo3aV//TTCHxbm46ONI25ktODth9Tz0kGWmb6EWd8PI
rr35xVUv7AQfx4P0hA5LyJ6lLHEB/fnAXHv0RSKNbLHV7dbgzEOVb5FxkYG8T99Uzbny+Et4R9yv
flqFyk61rKa9g/7znaNC79M67G/cyleO/CXMw5O0ZxHGwv498nwjj44ON6K331YgObuEeCD+n8BQ
31cnMzS6PopVzKKYl2ka96Pp0yqPx4hMu8lJf+Njrq3Xhf2Oa9/2XmSwsXaGxJCNXp2MxZ2JMY//
5w2/5ofi80//YsbJpCLMINcZXGnzjpfmoAuZ5WFOC1Zux879nUFcMvuzKhzowvAz//0z+9uYAtty
YcgbIa62W5OdKu136F6oMnPbPq6SIq7T6sb7X/uRC4OWgU5CZsfqJLKCp5/PBbeVHSo6ln/eh2s7
fWHTtpvbuI3n6rSkx6F+Uc0xnt78+dHXLOLCpu0mu85X8EVJtEuyN1TeeO61o3OJ/bDp0ru1DfHO
e3nipT/qAgDR/9ejc4kCqeA0QkbxM+eG8vRcd3/t7i7Z/GlkZQS+iuB/cCqvrs6F7SbakXmp6uC0
/rs6aq8LleQgkC74bsNs8t8dzEvaIPCxDxlT2N1W6DIxC5DSFZjax9Jt9IaPuHI2L5EffrWzmVsR
nHpZF4sd9515k6y3xv2uHM/ownzjra/ZGKXVSZtAHnvP6rFcNpXFNxbo2ttfWG4wRjWrQH50Wqgp
BtccA7mCCUb8nYu+hICscyaZRFb8PzhC11bmwnAXF0qG0nNy2iAruHixByHFDXdz5dGXEJBMZLKu
z4uSSl8kjuV+vSU+esVTXoI/vFMpmPwrLAgLtsNUqxeSuPCRTMAtalrdij+vfcFF9j2vso36IUlO
2kIS0arCy+9/9pfXLPcS99FRV4cThlzh14a7c3axHLeXtQAO4SBKesN7XjmWl/CPJIrTyLYyONmw
gBgBSKFUfKMEeu3R5yX75UpnwgDdM/+fR58DW3UjPry26hfGOmQQ6qq2tf0ck6gmRUjXlD1lUZv9
lcg9Z5fgDxllnI2zTE+zyooYRQHd/uWqXNywTnPvJrcgeut8oSKx48MGFeJbfvjaylwYa5rwzCoU
sk4DW+5SKKAIwv9u0S/hHwlrs2rK4CFragsVWtB1/1WxhLNLwIfeVtQzsrU6oQYffDzfJcm9IC29
VSO7chQv8R6rGBzvRFX91yn/7xzFa4++uF+bcImd8K46EdMUJujLVTJMIPXln73AFTfGzz/7ixF1
4xCLBSXnUzZirhfwzdTXD0x/ljdD7yvpxCXiA0F80Mqqik+yorwcsrGD3pUBynju6nxOoS8UK61v
fM611bowXDLXIEoJFnqaBjU96xREEFuPVKbr1+3GKNi1n7i4aIcu2UB118entbLBQUlw4ydppN+E
ZrzF13nFyC4xIEKt1Zy2Q3yq0zWtc760BjZsXXv3502/9gkXRmwzj46dq8LTwH2ZELpjPM5t+ldM
E5z9B/Ij6KSonIhOcZ0VdHqLTPsxG8NSTTqP+Xz6q4+4hH/MK0jvrM7CU2iGve/t8zZUh9aLD39+
/BXDuISAgEokC5MQa4TRpDzo6jul7I6l+qBpc6NsdcUyLmEgE4rqweDW6JQNdTDmG2nEUWR0OpBx
Se6jwegPA2HN30Vwlww7lcWYWCjD8FQTW+V1hYlXcBF82Vjl/y4EvSTYQe1sUg2LwxOf56NxZ9W8
+RmkGTc2/IpVsAvbZmk9ObWlIGZciNvpUJp9Vdm3f7fdF1YNPSOd9lsdncCMdQjr73XK36WO5sj7
blxvV4zuEheizDwzOmD93bCkPxqi6K523SYKPjXmRunm37X4TbXykmCHLVQElszQ1RWTLBLymsh3
wexzsP4avpV8vo/t5ybF+J6J81bvGv5lCHaObcW4bQfLWGnD9YHM/S4SSSFCn0vxNEe3yF//xWP8
5v0uISbQ85M97Ko6RRv7gZbPF5rWj5Pvdwqk/7qd785EH4Uz3QfC051As7IIVp6Dpal0nL8f4vQu
C9KnNuL7P+/778cYoIKV/t8XIPgBWzt5Onzl1A2m7Ne6P/DGbT+njAefA6ND3FJ1E3xawVZ9B5p8
+VShvHxrKOBaFH6JXKmRctrVN2wfEkPHOVcj7xPzkm2+AolaxqSMRygaZwPTuQyjaRt2ohmy4Z+0
r8DKW6To0gx94VjHACQDDE6LG8oDV1/t7Bp/iQ2SuhlYCLfxRYCNk07diYRrMSRuH8poH9m4jFhb
BNn6wS9N0Y7rrupv8VFdsfVLOMy8JmxebNt8Q6RzHFrM36UuvdWUuPbw89//8l3GeySGFtc1CEAT
kLTjMygA/HStb0Afrzj2S0xMSNIKMgSBETkuqGcdus8sqO7ajuRVNJZdld5wKdc+5MJpbQORcRtU
4Aic4yRunsyyYgQbkmY2sl//bB9XvNa/fFi/rNXcktYOSQ2HQsJP1bAn2X2Y3QhD/kXb/c4bXMQh
vYvUQCa3inxs+tx1ax5/XcYH1v4IbXI/c5UH7a7md5S8U+wdV9+U7XYpaQpPDrU2hR6PtSi6gKLg
8dXeaqdfWdX/gNYMmAzu1xFvJcd/iEM9S/zlybvkGoJOfKO8xLhabqw9dENQLO6WhM211z4fxl92
am3asJ99Ss5kNNk326O+1Ld2y/98Dv71h7/Zq0ueoXFYwNsmU4rHZ/SUindRi4vexbvNgEAmI/8E
3O2dbR4Ixyxrn6LfrVt/Bw3Igs3tQyo73DfZw0bNifXyhou69s3nU/vLNxMfCi8YMNO4p1dUjiZQ
nNUvo0Fv/MYZvfYL57//5RdYxjoJ9DhYFZPA1N/o1itWLGG13joS1y6gS1TOaqKq66YK30B9GMi8
btH7o3YrUpMe0pSsRz32EBSMZbbrt2ouAghZ/3lTr33chf8IOgS5AZqzWL6YPYUDua/Fxz8/+upn
XdQh0rEPAl5BUDcnCQY4JFubPAptQRgF+bV7C52QVx21vJDDnWiaG9f5tS+68ChS8SjWEsTNeTar
6h2iUfMlEQG9cRp+TwPI/4PiKEpr39fBFmDFnDgTy0PI6TNhrwPhsAFU/oLsIYoxAynyhbHdn9fy
9z74P4iPlJx5NA10BDfZIMI82fi07+1kShD33mq2/psG/Kd900tFAQ46upl4hh9JACvOfFBwGhSd
ALZkATVAO+bhsjPpepDuNW3ehRmmOqE2z3704YcsM7lp9rw+DvF7yY8QbshRW1khNSgKWr/58zL8
fm/pJUioRUOVtg3BG1qafOpVtV/VzeOawZ5/9/kXnmTDcQWrsMPDTfam215tDZ5Y/cKxDuPwxJZT
Up86SPOE70c15YazPFP/jOGn1N2TCHgoOu3r5sOfP/QcX/3uXS58Tkb7JlnWDe/S+65skip3ooho
A2bAG9782om6SKXMSHkTtudf2OY2d5AZ4CTv5Q0jvPb+F25l7AwMZx5hJNavrxN74CErejUDzH9L
hPZKbEovIUSCGzt6MNOdCSugggFNHCH6guIOSmaFism2X/rvDcQFt9UVrr9Pbo4EXlu7Cxfje8kS
7wk6o127F6Dbj9bcLN//vPVXzvgl75LRnSPWtg7c7gt3aLVvacbztta3qGKu/cBFulOrtklWlmAG
dkzEZ0WgA5FokGf+3etfxCA15r04Iic8nU4mj9e5ZNEtSBrEGq+9/PnA/XIZhx20pgKHAWFHUjdY
UmLey28E8lwCjZ1Mjm580KPchtG+TqB63pqw2c/Gh+mKfxNRAw7v6gczhnR1WiajtIT8kBuY3OlT
FQJOXcvDwAdq5Sf0d1w8f65W0fM6H4DcSLLDXEeriHIftfXkCxdnyj4Na+Pb/l5s1ZT0hdC0i0TR
ZMaAU9qYoFV1GYOrK/k4LQSFsNyHzQTkQZI1qp7yPmNpVJeKOlY/cY+q35ijQZihwawbpHY/gtWq
7ZFZuo76kM11HyrMwrhVZmW2Di2qp11CwWd8/sP03LKZib0N+yx4aTAVTuJPKZ+77o44pebxyBcH
pUpJvVt+rPhl9R6i0dV2CtkUpT9nWkGRYgaBFoPwxThOgRM578D5vMMsDpq5ISjHDEYyU7ntO202
/jBvQVjrB2JANeDLgVCFIjUYpsh3DVSqFKUm4cy/0gjXC9wZRsDSw5B5q33OwjHRSdFSvmWHaAQ3
m96fL++2oBK+fsv7bV4+JCYbkAbPKame/dBnguWxJR27q2e3qAPbWjQK4rTZ9JCrFGHTU282lj3y
NoLQQzkEbN4K19GsmfMtCdv1sw8cgpM8GiH/cccbu1SPbT0n8ouqEJnzXFatqNv9hEwaqT6B1NZ0
lAalm/dqMIp+pPHYI+2G4AkBxVIjq/lA1n6YQS+5NF1fROMYA8Uy4DhNIke9Y0gLignE4IsbqQT5
BWZ9Bai+eGTZ9jNLVKAasAyYYdjPCzurp0RhHy3gcuLx8tShQdTaYNe329J8AIrVQBEefUePeMMO
+hQAkUvdUSkWi09A6hJtStvETfBmoTShp0FAVGOvIh59TccwxLFXrAYrycC2MzTe1KnWD41ASoJB
z5Riiv08OQyK2D5Q9h60I5wcZj7q5FSP8xJ8bmvFdBE6J8M3DXingrC0EHhQp1jMA33QZgLjRA7G
VubfA4Mpq4cKyhj6nzEL1PLeQ3k0xptXtQE/RKA2s9zNqa8A+B3JmG5ocIzxEBdmFWvzZiI+Mnuv
k646BhDuXo9NFEsrc9YGszlN4AtMfqqsAsPTOQHuyeOQ8LSluQGdjr/fIDYGEhAQEsPS3gIkky3v
5ihxL7aO9T1mOGNgs3pl/I8gk6QtmBIL+0QmGmiQJy4u+tAmUdZ8q7JIKEz2L8NCxBEa9FUD+JCD
dykWloLyMh86It1OTlqMOTgw07PeLIQJZW4Ssi4fYx02w1oCetlkkGxrwC/3xHVDp+PmFncaIpT6
v7fhKNXJtVRPpR58Eu6rydb1fZUqHd5JFQQdhA5kMP+jhySIjsYOyr1rlizuD82UtYHdRVmwtCdR
x7T77FI2z3dxDan2gxy6FkW0ZbBrCu5GQKsZGfROj+PYlw4MqVAz0WJ43kxHoAzQzt1+zaSE31u9
FluUp3Pg6fuo4SFIQ2kLxPHprPUXvwdrCaNbvqk2CV836J1DpQt12XE7Th2Upvchi9rmPcFXDTuw
i1frUkZo2VoElanwINg0sei/824N0rcryHLYWxNti/lcpdgoDI1OvC7t3Pi02hnLzwVMapp2gUao
XuwdqIK0Ynmjnaj21AcseQM+/yxAEwty1/W9VrzuWU4A+mZhnoLoNHhcOj6bn8wu0bIgUQ6CAGRd
Pi4txOH9S2WZ/RQrlCjn3Bius3syeWQPqP+7F7AkwNryPhnhfQ8ek7P9cJgGuHNVLomPUS3uwkC4
J6eDYPyJDQ62JacMeRUoe9p+Qki51MkANtps7A2ByGwEKYPmEeDPTtV7mm5Dxg9VnFTkDbjQmASD
EMhUMAEvQrVhxCfBtkBYATnIcFirgD2BIb8B303MdDcSQAMgDLMjW7fyrljrLML/rDJW965ohKHV
6zRaUI5AcdInrHAZCi/IzhxVERRRezWm1T3QWWKqcm1Bw7ELg7XhUyG53ehdZRbUsMK2DviepItd
79qQ6KUqYw3W4QNMucqWPFu7JTV7NwtfP0ExxxYV0eQ1Hvl2H5A1AioorSP6TuE6C8Ejt9TxmJ+n
Mbe3OIbWvKXZKMSzEXFYHQELBP9qpOWEWT45Kfm0VL3HcKLPSEOhrahIf5Am9B0r1Fxt2/1YRbW8
N1VC+X3nZ9E+YF9r9XYFsDkykCuQm/2ZhonV415nVPGydwMcXu4SIA6LrVbJiqHNwWGg3oMGUPDj
1NB5G9+GFXqvICmZSP2mTuZq2VOFUOHbrHorZGFjjTUruPDcQWQzlkx/rL2pJNLbVW1v48Aatash
mQuibMzqp6l6MQYN6BxXloqwQc410T9+mqZ+t8WVqr514Ra0j+CcZOFL2+pVg/vD9g4KCRBqVWpH
W9FDvkhGbTDem3lBXSkX0nHzlaQx1WtRBVrEY8nqoEMsQpupGd9rKBkNzW5IuYznwyIqP5odXGo6
FgAJd9N9QuS01EVv+1F03+nE3VaapTL2AxhC8C/yeokaqvImynTQIVdEQQTpT9+O1SfoGuP/zG5C
WJUj6qgXVXIn6nneaa5dzHbSSB6UE6qgzfcUEstfB8uz5NhPc5PTMHFPdWtDWsFnN6GQ+ZiJbnkk
qVfIueogjEII1/utlwA1aFG/49aBjdCv6eLLJQjCbT2wToUb34sYt+ph5AMbzD6D4KkGfXuabmD2
5Xa29lPiSRh1eKHQsm9pA5+qSkQE0XK38C5V7V24tRCELlofV8hs5wGrgqVMsjYrSFbbBHgisdU1
Paq2jquqFPUoeRl7u8UvHXTKlpwlwiT3Qzgl05tRVgnLl1ZVoM82NdfyxzR5Hm1lCkekHpkHUOYp
TUD/lBTeIHGpHzE8lTq1OxfddHi0CUYkxK5ro+1QgezxmTWhXZ9SAr5yuk9RVLbBowVKlD3bjqXL
WwJRp8FDIQ2kPXd91WXt/A0cwdOym6e0Nz4Xaaw4zfsBsgzmLc9ScCUWOpKCvcEEc8qbvW0YSLQL
9CfE+H4cEQUfzbSpx7VNGxYWI0LMHhUdOBAWFR1UnpZjAGucdgIQlDDaqbAJ4w8UPZaqwhDkHPdB
EfWg2dyKvh4CnNF0NOmUYfqaGDKUms3dOBYNZWzxR1wOBglqHyG+iTZcbdMzFKSi0eRVrVEj82C9
BHW+DQMfJeUwIapTmOOpB9mXtUNgmJR11rT8fZDixL0Zp4wgXnKyg1dO3dZ5s2sJql+4Lljc+6c5
RMT3wNYQfQA70dEnOU6CqB2qH21XmcJ0WdC9YE/U9g+DvU7DPuusA8M4AKL0PFmUdSv2tw+TMXmf
IUeM/4F0tqEfEMXF4hmhdij/GZvRBW+nNWqTB8pjjmQps6NzdypJk1YVI/VoHpTwsapKMP1X0a60
y+bCsNhsXQlzCDpKoRc8bjT0zxrkhAtGNhhaGi+8XtMAJOdh6le/i9BD4U9xsi3TQ0wzy+BqmxHJ
SDELMDqTssFsJzS50iUcF3+aNHQT/WtGRh4dAmAsow+GU/S+jjQR2WBg8yKdId9gZy7fxW2Du/3O
N3HQHxeO+Az1cojOcMxDxi3YE+9kAj6weK+2xpHpCPZjys5RsQ1fY580o9gjfQnDHTOB3U6N62fy
M27gzd8h/HY16k2kWkhQgkNiFPxxbmSjdzHZEiXLSMYD6OMEZ7JXwF8MRMyymCdky+QeQekY0JzR
tYkPUzLo4V70bde+1EHcsLWMmQGet0iypE++ea0x7VqIM8n0HhdeRdqj7iaBIKJbOJt8PrXJpqH/
QLp2RxKinT0EjSfm6yADHNZuroh5nJXsRzrAO83NBHEF1rCJtXWu6yBSz5ouafRu6qtZfOoxBW/v
2iqZgi+h7FJUMILMpOjGhq6zyP586qamDCYQUCzF2WTiuVirKqvfgYOY6hrNwIra46i1qd+DgPtc
iag4a8UTGwdVC9Qh21q+8i2uw5/Ix9AS3lE6TD4qYj8p35RrN4WokCZzFg2IcxK7yg2HiqS2w6wU
FY3ZgWqgt08gv5Xj16xZU2RKWc9XVrZbIKP3UUaT8OjCEc1+xC66dvtgWt361K1NOpk72+HKAT1E
EPIGPUmJkW3uXBvsKtknzYn0RBQIM3VbgN80iCHCt4yzbnK1bR0MyEHdtONPZBATov01WzWkcIeJ
Q5TOJQK1HjADDf6LGMD7OZQtHQf7FRHdtC07axoOIOCUVYg1ADwc2JG1a92NxzWrGPqUIkJAKXOl
27optwUqiSSfmrbdHkWQLqQMdJU1SBnV2swfwsYG/Y8FzOrih0Vk2Xx1bgrnT/2YaftBLdb2H4OI
cH6fjFUKRvcMOF/9AujdbN77dciavYDljutprmsbPo7Gp0uQb61akh+YvR0+TU3tx/As+FKpB+EH
6SRUORB4fSM2fQv9r3M5dmoNrIlIbe/U1lZoilcdEWOVd7VkDr3XZJnXfWwtGbudmqJ4fm36Acpe
xUgYG9rHBcHnAliw7fh6F681bsA7aJopPcDfJKHMhnyo50F99BVLVbCTepZrf7eJLRb3AdXcvErf
DM24y9AFCr4QN2M69pBiFCt9azoTrtUuQUYO/ICCE8186dcpJcNj3LazskeCkgBIH6DD5Ul0CEeV
+uwOYXfTBZhi6Gt7lyWORLasLdzPPpEM+dicLIz+BEm45KisS9UGEyxqq5EbzSAyDLL5O6/4tu3p
0scIqjoeLLqYaA01+101Ax6EbGOxSO7yiTCTftzmlOUdZg5Qn+y+hHiXsS5cndl2zesEYJWuyEJ8
/nS+4aV7RFQ6P1oSyuF1ZXJOXiJNtdgFWYM2U6kXhTKEWAAbeBeMC+vv3erUS9K4cR945ElUsmrK
KZnjppQynJf3ZLFmDXOL1K8kgLKMp3VIu6Qkq36NmtreQ3E0ZJ9qicpILqp2LuMwHHe9SmHWaehs
97iGfWPf9EMI6GveTkloZghnpH6S5TbSkfyol37bwlwEZs7XbmPRDnCvqlpy0nowKDiOCJAfpGxI
B3k0Kof0VBkXN/T+nEzNqpBLmtn46McZXut1inGiIepKSMjCHcU5QtRENxRcoru597jyS2fopOEY
OKB+BVWekb4kCR2V2TNkQhxxq5Mp/zb0cdA919lSoUJgbAI8OU6QXCuxg7B22qx5341JfyYo79XO
zlUE+Em1NV32Xs9Iqn8OHMRj+8Rswvy0jmsozJCgiZLPHSPE+11luyrB/BygfxorwMEGgHaa8Q5u
dWLxVOuCLCTqlwKlj2lV+231UCA56c3T9VFHIdKnYjE1VLYAdcDcHBTOSK9q1bxGtcfpEKEd8hFa
t0ekTmxb7rXuuhE5Hl0cuJRqHaGSodcOVZk2Tdi9p2xqoxzYeevLdgqnfyLq9fQM/ivUjXHQ3D0L
VBxDQYoMz7FCbbEdk9iyQzjxiH1J0e5YxUuSQiN5xxKZ6UcZmUnfNT1fhqpYYq76HNUeq3ZAvcLY
ylRtSQz1nWWQ7EOMBUEFJI2DBrJ3q0S41KA+BQp1n4cJgw/bLStC+C9N76h5YK6mmGSFeNkPjDBV
eg//Gad5Gy3RfoV+IJLwMY7ld8G77gsKa3J7dMRThyQGV2r8HkU4VEjBoiHn+QeShab5OvcGcm6D
th0WzsnA7FwGp9nnM8pkQpSx6PR8x7LFquFejogbbLFNUffNeIuA5h7lyrWdDlEAbLAvJMo6fPie
6d6ggFbhtq/8K0EpYg7fxCwNvL4L3Mamr8gqCbVvoi5GSasAr1wES+/kQrOfEfR4Yot2igm7QkrS
lLH028d4mobpVYvZE7FzPu7mu827aCjlGEEOe7fIha2kHJgb6hIswiiPlvO0NugDd9gepL60Dx2e
NlUoFaZFFK1zxF47xNH1hybgcbPlcWhHqLeKRKT+rfE1sqsSBXjvGUT66p4Gu3gSUDwv2ERwOxaU
Nr4OSzdvyfg0hXoxdz0h3fIV9UqTcohG1WP49qzIh9b3HIgEbtJYH1YPqo+pehd0KKd+iqxfWll2
Vsr5JZAZdq/kOljcWopVL20ZQ7hl+Abhrl4dErr2yMiHNGP9A6RwF/h/m9A43cGpV8u8h6QgBMJ3
1K+mm/BF2kogpcZo2CGqNx57yYhtz+UYtaz1o+48WFBy3tM2FCUkivm8oprRxzEpyDCACAS+ls0Q
RMaJbiN4L4wkvGSLD+uH3i2+33KN0sqyD0OJLUQWtokPMW+5PKgGXNEYrowxgpQvQWjszoXYsh21
k/Zv6mar0YacMNbj906odI1yzsG5fecQZ6M0tg1mzPa6b3EfZ1kmnsg6p9uDhJRsCmngPkjHZyxq
PB5BYtam3zLVq6kpeuRoA88h1h0F3yFmvspdM4xR1oEhfICzKfh2BkFizhb0lDbPoLaNUgZpUDQk
h7VX8fgxyjDbCg0AZ3T2iQOjjGCVCL5NOe5nYgCIxmW0uXyaUch5WPs05m9TDmZptCR9VctmV42V
px+16VDXKevKymXYgQFZhAHqeUO9Hqe66dnjZCo+vFGplS4Ga3EdSYt1TrvlSXOM7j7qJWvTtpxI
sDFaJOibIJbEmFUQ8x3SKS3IgYANMB4RrIk5nkrYtFYfawLQ6HvVjVXVvstqNTmTIyOUM8xvQQD9
w9tZgxms5WAbAr7HdQcdrdCN4RNoWHsTpODcolJtiBplAkLQ3YbqhFJlAoztSF9AExquXyDTQt1b
pbi2D9iMMESKOZNWPCa6kek3pD0OSRDEmCP3GkIZub6TPuUa/j9CQvQzIjbRa8nTeG5cEXFlHC1Q
cc9ak3u7sm0sEgSLFHVRaBLSMUeN22wvGUS5yU8IpU/zE5w0SIHQaWrtG4J4fbpTXnfsbb2OWfTK
oHnRpwXKJlUylx30L5J3aHyocU+6OF7yVk7jOgHdOUJ9vgVTbHxsRBaxp9QgRJr38bD4tJyoNjzc
ZcAC87cqIA4DySKQGMPMcUk1Ism3tW6gBzKOiOs/dDLh/fMayUU8tiD7zT4g+EIeX2So81V3dLaU
yx1+MqL/ZNKtiT2gsj92X9oN/ZqnQSx1v1ugOWLXnZjr0H2ZZzQvmiKAemj1PCOqIHutiH/hS5D0
OYLMCv0EVCw+rdaIT5kG+eeu0/DhKOGudDpFNEmGDo5pcgcXkHAvosqO46elglqH+V+cncdy47C2
rt/lji+rmMPgTqhky7ltd/CE1ZEJBJgJ4unvpz3qo7NlV/W0AyWBCAt/Wpto0FO3s+Wwip+yb5bO
3ecV7WWSG28KC9qVLQQEaPWcTVmSNIdpNZNPURWyf+6WrCrFb99tq7H93Dd2W640zWj88lXl3pB8
Ul7tVr9FkXfJryz25uSb1PAOB9+L6vbRSL0Gb6GJV/8Q5OwexO15XtKb41xVIRjXWM+Dsx9psdt/
zYfACjd9tazlS8mEDbkhRGKyXuZiqOfjoPGkUDu5SUjXC6gT66pYncqtsDJM+GFQJMiqpdKK6D+T
rnOt1u+1y+Xjuqb8j8Jrawxq30nJ/bODH+Btnn2TN2qKP+cAVNCBlhNlyeZ0uj6VEXP9AVJPjz0n
/BrMB+QG1fQQ4mDxhp3tz9OcZl0YEpLKsXjH9JtqgNx6XL8HnvC02SrlKIse3ot1J+pBPXTTOL+c
jj8ynYx5iGgqXtsctGHMDIUS9sP1KqwmQ/1QVmSpp0VeJtWpPVIr/BuaElb9jdcqT23d1p83djeu
2amEC1oke9UYy3bjKZO4d0ATcqXgAzbwnyCSnOwpnsLEkD/I6OW3bSZnwiUgMrzxp11xGqzb5eTS
o7eyzMf2T9XS0e4XiPka7tlzLO8ucr26+WHzMyZnW/Lmq+m55ywKvxfGiN4hK6bP413keUUWHFZf
loZebE2RtG9zPlYqOuBUX9FI6iICcw6mXJPbWQ2WPWyaADCD67MTUt6myJBokZy6BcGkr21LWI/a
rEAYHWc29C6cgGMlsCKj6RuEiSZzJgSwcSMre+d0KO+2U0sXq20glrp7gO2V6iYXS2SzuXBH9vcV
EbPLvSWDNjqYciK9MmV30vFGdCFVcO4sPkiwwuhxV7tt7fkHB1rQQ0vkz7qC5OoG3yQpGw5RYvhc
kukOaC3UlFMiBn30XVtMP4lmhH1JScV0FURzPirhHuyIK7PYuibi5HpyM8eX6hAVqhSEhTejJ773
BDUBIU9jULo7JnDY1nfYT5LqKTa+bLht2DjiUkoY0YA9Beh7uBmC/XREPdF/anQH5zsNhRKYWDYD
RXnQWTk/NR101tBDavQLTQk+WmME05dxKeBqALSZQzbPdtyOm6luOq7tgFLjeDSwXPJTXgbj2G6R
FUzt56LMLa/c0MW6rfVDabtLlQO8zoadythVsqLECIdELFs58J9/E0lnK5GW5FNOW8wJo77Kgryw
Ug2R3Kz7ajQx52e3zv5/Or5VHhcF2fP5W5sOXsF3bwHsJteSkAs6JRkVN2EHFbmMXbQr8bL/lqLz
8pgp7Hn+sj313mi3nmcnZXdQcZ+DpiWsm9SBpvP3VmwWeUy4jI3NHsS5Q7uYxkBm7ZYdocxewI0T
+QLp5hVwCY0WWXarpihsrq1szvzf2tGWeh5DL3SjjVdFlh72U8sR91VUSnvHyQ1CutEvWaemPAVZ
iJybMQb3vymHHPdlxoFc3jv2XLQHB+mzzWVAOvMBbqfQO1v1bnxNXbjKa8iMJbz1kbc0R1pK6wBZ
QO7FX1zjk6aUJl6SaOcWcKpg8lVN23tcqgbsDTfaCuf+niaDQ4y6FTHOBAnlGoLvVjaC8fNSASFd
qRLIf1vE0Kzl3gb9PX0+i3AAonSqcdQpRdJARUSOWK1/AAvQ+4aCWIfavxLVHC+Phvz/+joOs9Hc
jvNSzzGyH36sSlXnxHI6jH7UOLt4qoOvCYvlUzHmMr4tllZ99z0n2JfFyjLKe+jDtOMe3N0O8Sh+
riGX2t2cDEHzFOrK93YNkgK1AyDPm8dRhWZq05IrulVtOMDKskHhyG0R4e1g9cQOP2TJNLh3a+LF
ww9XaPu7jdA5vC1i7DdtHX2gtXEAGf+7UCw+E63J0C+qroypPT0n7lxFtmZdO3CEJ0VMw7lW1ugt
3LnNWcwRG5sT9VzwASvCCjLC6+0nrMoq+SLQRNTVdRtxg11RwCk5fY8cEZ8oN4LLjNyLsvOQ++ls
QOPfT1PkNFuhZWTq3doiyrseqYXN/YTsw2kfPSxGTfhiYzKLObNjTzY/VZ673DAcDKPR19xvTe1v
vK6uhbtzxyaSIrXDqS2eg6ayPOeW7vHKKXZTaHMjYuezq2hJ3azqIJC4G5b9sMta6uDvjS8AO66p
6dviB3yiR5Nbm9sM1wWYIG2/iLj1u+s6MNTEcBZYEb96frImDzYE87rnFauYnOU5qAR9vyoN25FC
fgX0SOMaFS4biECAxE2j7Jjv3E7EiOR/BqoDGe3moQHnu4FBK+tXC266nHZQxqabNnZYLSY/LLZf
TxrVSwcl8WzX0ostHGXFGkzJTsolzsze7vx1+bROOP+KbdJpT3kbuqUoffLY4s5M9pDBVVxdJQ0d
WXCZU9TBW2RcP71NZZJlzO/jNQH52SxtCMnG0irzoboTllbd22RZRTXtWjtopHvo3YIr31W29n1U
pnU8lMGcCqcMreRqyugs7tDeJHF89yqahNDm0YKpib9alG1Bdjdmi5iiz630orx4FIVsnObKIjLc
G7lsgeLufU8a+UlEeROZt7VhLdptOstkqWuaLVqoEeY7xzJZTsKCnwf9nfZjH4GFrZxOqQ2Sy9F6
ntGU0t5DKR3Tg00t/SO3QO6Wu7bVntumdRv6ykHFU4qEfzZP1msLGJyNqUzAYfY0j5/Dn1z7Tffa
dsZ2brJxdD2o96Rb1vu6nZX/HXe6g8WrO0k6Uo0f3iWgOuwF16Ta1t38Os8OFR3KED9sTGp8zYIO
tRc9JytvF3i/DeriuGSWhwjRDqKk21H4WKVH5niPoIDelV3QfJEhN98740zeWmyqTveIfBI/yMN4
36imgS9vYNJl6nNWLF/G0SucH3OekEOBHVfE6wJaaFyLaRlaXvDm5LrJf8OKKv0Q6ITCKR062lrc
ev4QWp+SzhvMT1B9Z/ySn9J8fpdJJ32g5nGwqUFr7a/RduXiNG+qPtfWLdymnd/yY0Pvp19DKFw5
UwLav3HoadtFaAlEIN4ST47+NV3x4sBss8JuoUVaH9szClnpRk/op2LZgPyOfm8f7ayq18d+aiP5
BsYfTE+6D8VAv6i8nl4a3Vn611JJp/8FUHCCUQSjCB2hSWXN/8TV5HW/x3pY9dEzUdP8qNokltBh
jWvQvEnoX31tJf1I5HReVtr5Hk2OZlwbexnqr4UnV/ttoWVp+UiWkZ1hhgicZEZ05K/Z8mIDDXlX
IqN2NZumLgtJTrNVNG4AKTaK6VoXXqkfaTFRTXQOAZbIPwdxF7m/nCyc6g2PClsaYK2z7ZudFWb+
uKT1SuT/HXtAENUHZFcmuiJT0tS/vK4S1FkTFJE8QkFF8olHTdIiq5FfEsOw6kS+8qMXykuiogpy
2LpSmvjgZVxp9uQm6/q3qa2mvfLHuJ1+NrbwCjR8CEn2Mdo5lUM7SmvdqWl20W+Flu0G/hXwDFeT
Y2WJqod/rvQYbAK9ZMa9nbVfyOAu9GrbpR4mnqTYj2tk4nBrQl1Ht3Pfum6817w9G5xqajKaT7lw
l2zB7NNlXxrnAZHqKdZ2KbmkpZmKIhgzd0hM9Np1gw7HVNhZlv3kkAH+6Ba7Dr63ZpnMJ2QZ7fpr
7IAb5nSKsk7HWEnA/x5C1FLBtqFDg/eNmmLlRIo8AiLVXkdqQI8Qod9w113bWVK80q4EKHFrWs+3
XlWlutO2bcdJez/BFZuDyWjFILc0sKac31k827+F7y484KAw7/3xetCjqP8A6uTes/bbvGCO2wjm
rhk0L/y+KMs1EPu+wofHJLR/ijIsOkh+MyuZ0qrZN1es8GX+4pyAInfTc0mKt5MGT9oKpFdWmwJi
ovraVHRPE5LeiVVfPQ/o+ilmoj7BpTMWqD9BZ5AgdreNoMP2p7Bds+7xBDLA7y9BWD05AU2hXxo/
mfV2Dkp7+lZkbVz+Uiiqwp+r3WTyTrZ9l91Eq+VNzyEmBfubSejZi+hTt86TYUPIdplPJfQIEs45
O2ZRxFEIWeSFG2xPp+ZBtueo19KBbH4N+yKID6vqK8K6kzzQJOyFI72AxWYytUnYyfMk+SNGYgRF
OsDBedeuqGP3u8zbhQuyGKjCOPULCMoeeZZ/2+nFnz7ndZyvbMcqWt2tpauo/NQ3MZYBoCK2xO2A
AK36seRNEItd3emweWVDzYlmlWMyHQuVLMFdazWW/QY2A6nmN5zZXM5OOEm7swR5WcgY4zYLN+MS
zaOfdvXk5Nu5BT/ac7qPbb/pR5i0B90tXf8wnvirq2IkLK+g/FTu8oUfLeJHxBOL/tI7lpymjWDB
U5faeILWrfTrbrzOAA8QnSeWg+wiBIFp7vokmstho4j6X78GcjXqDZQtch+b3DSFSjPJtPmWFWu4
vHRG065lFzeLAT1PMk0ll9pT3JuHsumbu6KYGPvV6uX4XfczqtxUFR2WkHQBpXTupnbtrTsjkYN8
62x6tIsNq1RdZYAD+RMqPxW99Jr7Hl8h0+0X2KLMvspc9sa9nod43VYeFrd9k8VN+TpbskWNM2b+
rzwIsiPRr+xC6NoeROQ8FkWtzMs0rfbKfWFNfmSqqriCF6yPx1ojOaUC3WeJcz+0xbULCLxFcG4J
2mWA2X4a6IWib1fkverGk/PsXksnvu7goupqQ/1i4mq7cHV3yjQkbtnZJwjfaKA8J139Jkoqptek
0h5bjVOIsBtTP7Nav94C3sfgEqAedfeE4GIKbuhj5GXTDi5Jlg95BX/+YMzqu0/e2rcKCcEi+oB6
p/amnUAKE+07bWPyTwDX0hWsK562iuaS3bjxS3zLx6UPKC1SL8MI97as0zpPqS+wKn8fczUWmK1d
GxNXPLSRe+BawtTFGjBnyCCdyY6y+zKPavxdoMiTmlA1EWaejq4DXS2tcUrRR8zrsSlctdxQ1IfO
DjgosI6dN6vsZg0sj2rTBSzDckR7ptSszaBS5KggOQVCRgIM6wnGivJ+kTeL6/Nv4gyBNiJCJBYH
8CdyVRZU6Ey/vidufjdDxkXRLrIjAz3BFdTIm+ykTPRBaKJJPWtEbtYvsqqmwN+pBWFilZbdknhL
GksTrt9GD5vyvM85Cqiaq65foz8AF/X8VdmyHx+iAsX4kA54GgjOZrGRkeEswi+uk4xLGy2taKOi
m4OjVoFSNacXN6rqAGJOvdjDIHAR0MPFn8ZtXCPrAG9T2UxZhFkfyGA3+kOJ6kLUfQOn0/qhsVty
nto5/M3zOb+u+4jt8CkoaMRzci5W2vxRdV+btxoj5vTchU015FsL1dBTx4k834e1akvvD+BNIJKt
Fgj+/sTOWqutQaY5v/bBaPV3Zbg2LbUOVpD8FZkfCpYqIEK6AjE1Q9PewBvyrY9lHmb9w6RsjSzZ
Gbl8VGhBS7p3Zwdbsp8LZAf+6L8t5bSEzkYhQ9T3AffOrk9d2B6FFhJz2ZjOk+zks0dgGATBKvAo
6A24PbB42lSwPZ8GNrHS36jcR73FmyeZ004tJLIwSXYiuj7YJbQzie1NlQlrlcw6j/9NG8MhKOQV
ovF6KLaaPXsANVLSa0461diJPyGfgPXaJ63I9PMMA+Vn+5LzkITdjGy8l8lnFmwSyCKYjDhajHfV
jHW4vkHj6FGmerTYN9JuFaY+VKCQ/ncoxdqAroHf4RAsrLXAYo4YvU+OYR9GLUU/LhV/u9p5rX9L
3TCvApXMAViF1SAUWBNg9Gg7AWiHP2jVwPHQg44sc9pjUljX19iKIos4gxGt+rdgEGXkbI0nIVOw
02gn/gy51owvyCP84o6bsg6jtGOdfi3WrCHBTnp1nD15djVpdmCvR3o4BGQjXjHMThHtzIBgDp7I
dPX8B1Q1sPeI9rqEViWlngyZwEOfyQNniWmpz3MwnQQWuidfIC0Gaxq+FcWivOkADZSNP9d+Tspq
70dtM9MuqmndyX/J8sblrHFHvvUVxI8XvJY6rsQt5mSPKLCqb/x7z2Hp3OMCkMFViB5AHOupi8Rh
UQN4Q+paDYRJugRZmPyooozLYjonts1ONK2i4Th3lrC3fg8ITFEJtDYugQPkXueKm5ArSt5f0TXZ
pRNFLyLzy45KotQKIv9igog7TitKbgOsfZ3TFIaWS3Uz6P65W5fW+pnMJzVTGqKXZtqVBRy1hHyp
1XzLPwr0ARuPQYENtbVOnxvkS+WMwF423OzUSRDxuWzzgL5uaKh7Fe+qbFkAZqcyS9KyEWP5Gc7O
JT3Ld8PJeaKbgzsdhd95ZpNxc5nj26lkRLCXdAP2vl0/cKAiLyr7WnMFP2kL2nSSTrFed7Hskp/0
lQQpuurQfa01CVrd2GV7KlFT3CqRuxHe+roPfK6RA5kBw9d+ksNyW1Ni+58RL3BzdtrVi37zpTpZ
b3RdOXa5ifkOLHtu/ioiL3pEzUHzlgTPgH5I7CqIihNW0PuMZDf7SbhrwqgM1mv0jXHzyu1f9dvY
mq3m2zz2kfg9dqxieT3aueuJbTwy755YDCI5UPT43RNc4qz6VGC/yJ9JIs+LYJvNJkD8GvrD7Plp
QQF7CnUdAMPBU0OL6h5euhRWuU2EEeSIZ/VJmJoiIR6bggYQGVvCxs2szkIUm7eD42zYrPEn3zTz
0hMszB1jJRPCGdpcR4cSm2RLu9TMt+zxikWo9GEJoPPzTZiHAjeKClrnV7AC/Ty3eVaaYzPmmb+k
09yMZbitKJfsw1ixH77Zbp9N7FS5VTnOVq5enPyoVdh2N6DfAeBvV4he4Md1QB2vhWg9Ot6RJqg9
VKs2DpzUiqxWtbumKoNFPY2MQeUjVh9V82BT9w16Q9qHJe8MpQ10p5ajZQ1oedzeCnaqi6puZ0ZW
xmnR2O2MMH/08/mOO7SucIvUYZJPByUzYV9NLMXgE7Ypd/G25TpZ/b2XGDQgW27MS33r176xd31O
M1/09EapfOLCwqH1GbuK395la57Z3x13AmBCfoyqAMVebM94ipagO/E6fScnfxtNjUZlDNkUxRtX
OsYpb/PA7vvsqYiRNxcbGm8XdICqraxOmqu4C/rE2Q0doGCzi8eV05SDRcpwZ6ooWZ/MZHvVH08I
FluqKOKT352PbQD/jzip5DyUglRemh5Edb/p4sSCTkK+5MqUMiMqr0Xll2N+7Y26H+pdrHyuGZtJ
1Dp7iW0lxd6Zue/NW2iQUN4gedPOsx36rfy2Nr1tc1cMQF/Mg2kIgUGrE5Soh7aKPpvDQ1knYDhl
qR2zaSHJIUUsP6/qYDPk8ByUVcnSD+kEjBv/WkQkY8giCG3zy1DcdA+kkLF13Rr+f7/r6CCBKqEd
epxkVL/jML8uaHhkkzp5Yw9qY2ZEBuGOmj+zr0+C3eB3pMmjiw/CBN76VbpLDFZN8oqT/Ry4TVn0
AorF4sMX5yWWJ2ghLKcPczYq0nNmNxlWerWsoVHVHifgmOep7+Yh7WtJ7IkMOrEIv9tDkJURfIGK
p2Gs7+pC10gOSp6EbABVADKBHdYK+tOmi91o/6vjtYF9rwapo1dPQpiHWz8ZohEOeFXGZUmUXLRR
QY1ZIutDOQJSFff4IMBfd70aLdvcyNaQwIwqI/OSG4hKkZhDQiMMDyBgiEJb7Bo3tNzh1hlDGEN+
4OrOx6QBz0rSfPSDhVBHztEJHstZqk7ezlQ0Wb0RURiEj4NCIaBQF1gFPGDuJn3mwDmOFGkpPGxM
4wJEnSJrNzGBAda0wZMgx/qLX1iNzHcYN1wmu7OUgjfGRNTBdtB26FYbkHKxQtT2iJCs1KKhV3NS
u52o6JO4FSUMClDb6e68ASaI1srktpl6M/V2JQg4HoMMeYARzCgMac7AeeZWlXjiwqJCDI7EXaBZ
CBFmNODGVWLQCrhyIRw2RqxW/4k6sCZuf7prVUeIo2PieMskcvKNzlnP2fMKZz6+JUU3j3LbiUoG
D+i7AmebTGsCYNTiIROfw8anP8UuEXPtoebKiMmbH4e57acfre79GPgD0lYcHZRWiku4obmY2nr5
GmHAiBcXG+udHKKFK9nsAQWfNC3xN5rttU9j3wy0metZ7M6yaflrbo1rO85dtgFQmKth29vkCMGR
1nDM5YaiJq5ZLNxOJqyZ3SCX42yznImYWdZhvW0LDH7tttV5X3zhQ/uM/1Pp5GmBJFus3RwFda63
nHzu+EYlCVqaOqUeXd4TTVcs1swSuUXD9S9XCcLJYoUqQQa9xAAbRcYZNrguEhdkq4H8A+0qvWCP
r89HMuzEvtMBWfRKzW+9covxCnffMMitmksRW2ndgKe/lg3/jHCfym8sNF4FOOuvMCAmhBuKhte1
oG9OGIE9dU5VbaAEh2raOCbx15+o8XzvIemQ3nzChWQLA0GAePc3t06mVFrYahkekQshvNziQlny
pxXNPxLmOOia4gEsoOY+4VUFUsohW1xxx62pLXFRamUZLIEWuB8btmGbvR4Wrw9em9UfgmUXwGcV
8zYmziS+QndAhDw2iQokeUd6eRKVm0ZnWIL1kJzQL4BSlgLdWfLqpi6pYsV1JLwrvz4SsrVt+oVi
ImVUZutRLgheH2rwb/VEXEtMpBVRHFyIMmwpyec6Bik7JTjkHGAoauZVgCa6U9L/GvvYrm6cER9I
fmiGzpU3ueoRk9D9xe7ivKV5njBe/yDqTAQDDjjEVZm9rQVCLdQfoSNKhQeGdT5vfUngCLKDNeNx
h2BG3mGRciLNqRsOhw4XtCgB40H8PmSDO6aTCfNSQDStdRLrbcVAe8nPGQqPntG7HB0EvWi5qo7O
OJMc5qoEeitxaGeR7Jao7sO3PJwBb2+gLlE+fw4GwP2KDmU2941PcJeZXRZ/3re+/9fQg9g9DyRQ
SUBXIijU46LCu3ks9qCTm7BTX8Mq2b7/Ef81eYCPOEseCNTqxm5Q8YJdn1bfnn0HlJ7g0J793fuf
8F8N9rF7Hj8Q2ZkMQt/pwdyfB89cYU/9oLfvhe8en+UOoP2VwCT4WY1xsLuP22YWO+nHH0QPXvri
Z8EDBnldIRXOAAcpyiS9DfjFB6N+6dFnoQMFt9KpnFc8dpbNegyv5nH4IKv30qPP+duxFJWtdX+M
A/s64EiZZPZBBNmlR5/+/Of3T6XMh//3f5z/i5AWsewy90cdfA6i8VaO8QdPvvQmz7JDImi0akk6
5kgbPWFJeVbl/GRN6tP7U/DCOorPwkNyTYVC4G1/ZF/ZtPrX4PwR3tPsfJCQeOnxZ7FEo9/pyBly
fNVlc+3ZQ1o53X8wpk1Xzj/e/wmXRuhsndYOzEVYL/2RcviKAO/HJbTuuLR+EFV54dWedwXitlaX
Vjv2CHOJIdLVFpH2/p+++XkvIDsibaKCxT3ioTsK7xEJ4+1Y/n7/4Ze+99kadVZK2qHxm2OIqdit
1B5p6eH9R18Y8fMGQNR3azsIYjgAih+t5sWT9atNUfZvTz996l9rifZPOR0KGRXKX4UIdX7RNTij
09WP73/ApZE5W6wiRPIB7Nsf66I4tNN6WGk/9/6jL43M2Wqdcody9zTfLVlt2i677jmWp3H6YMJc
WE7nDYCCThgfbFMdq/yTAj63gfmMxgbXfvD9T5Pjf2Uh4Sc6W68xA79Wxmb3der7sPHyjXFDmVay
O472sYa7+uCDLr2Ds0Ur1lDVuKj6Y9GsX1cDOS2sD2IaL7yD83ZARByOABR5Ty/QeLdY+oC/5lAt
9r9N/vNWQDrqaYmaBPJo1IDjlQq/tmiiYNp/22/O+wE104Imt4rw8xXZDZ6ml1B/1JbndPr/l7cb
nqbVXytrMdrFY8yge8WraxBafXKKBzd+aMUV4tR/e7PnrX/a0RZ2JznAW+jovu2I/iie/2l1hWcL
txQjYQYN37/JHvv50Xb+1MW39x99aWjOFm7Rzq1d+EyatXXCtAvmhykAIh/GvV1jiNLTUTrZB8XZ
hbkfuv/zNZjeVT1ienl0R7OrE4QmJ13gB8N/afafreBsqDNfgxMdMeY/hrVGaNN97fWyfX+cLn33
s3U7t0iE1h7lm+HOurUqYDKvzz7Y3i68hPPWP3ED4AaNQoGGXwXF0q5V2YOAMcRGQCCMurNG8cEq
vrDRnbf/CedKeTbQx1F2T331ImEXzbLrY522/zZS512AfA+OKTedOo6ndRAlOydWH0ygS1/+bB1j
3l6XqHX7I+T2VeuNTzor9mCsm2LgHC4++JQLh01wdg6v3EG1XTOTiJHYVWDUHo0d7fXP5LcfvO8L
k+m8BVBUYLwFds2PXFHvKpwWjex3/zRPz/v/1NzxEdOzi0Zx89RLsj4C9fL+o73TUvov22hwtn4h
ycMmwDtyrVre7xtWj8LZI2bPgzskEQNJldhKtP86qSaxCWXEjW7tVpJ4zOfBCafyk6+AuvTWTMB4
h9pylVlQUs9kqUz408Q9KvnGwoJtgyejKJdkhgC/NysXfNeKX6wwt6wj+dP9tIFEDqctaPW8/NJu
aHtyZ5tBATA2ZDGsByNwKzC3NVz9fTHWnvhTEJIkPxjmC7uNf7bbQJbDjSIvIP4lPHJVeSvs4d7H
Xfn+UF+YIP7ZbjNKGgf6qN6PQa9uLTPfzUJ/kC164Zuftz+BIYmXkzTliBodhSu2LGpw2/6n+P/4
f7VACR09UWPySIRgO2ss78lH3SDY/mBtXvj25/2hOkMMHSEYHLLrnyYSz6X6auLhgwl+YdSDs1Ff
YT3CMI8oExx/V4X6VZMB//4LvbCnnHeIisOFlEIn5JiNll0DBNV4wyEslu1oPmq7feHbn3eKGuhL
N2cz377T9a417S0Y8Adz5tKjT/vxX/UTaYYoCu1cHWsh4JqJhIKMdYYPTu5LY3P687+eHkD/irDy
+6ODmmjoPsGowv54u3b+YPAvTJrz5lAOXZCCKpma46qIyhMyvLP96DBVH5Uel4bn9Od//YBlwThG
Qh8iavj3cO/BC+lrP8mR9L4/ey59wFmR1gmZlfbC+M9EGBBDdAeR+sGCuvTosz0dT6zwHYy7xz6i
DzaiBlSWdth88GovjPx5w6J+RYUco3s9Tkt1WD1k1QMRRsDu74/LhZnjnc0cK6nq2TkdH+jzHsLF
28WDTdpUcwgc+4NfcOkjTr/sr3dLDIaqi4yN3nW+xd5zgCbL3bqYud7/BZcG6GzquHMsJah4eXQ8
0ArtyPugzIKTyfvLv33A2dTB5Af/YjhJrPaFkGrtfKtwX/3bs93/OTYx9rCukoLjQ/6euy958HNZ
fr3/6AvT8j8lyF/DXsncqus155SS7T5IgqeM1jj/9ujzXb5ChLec9Cvaa+jx6LYoiSP19f2HX3if
5z2JknCem7Xle3fZfFDE/9CqFZH3R90ALz3+dIH4a1jidcU3gUz9iJ2P1pTsNXmXerTJeP/bX5js
582I6mVqySSY5LFfBEEr7tW8qjszYPJb/6n7WuyeNyOyqsqswcovIOBzP+TZfTPHu/e//YU5c955
SFI92k3piCOpBoTwufmUjnO//beHnz70r5GX5I21OrHl0UIIchMvvt2gBSi8fwM/zpsODdY8ZOTG
Idt3ToKemaODgID+3xaqe7ZQTcb+SDl5cia3t/0gXmWzHGZPX70/Npdm5VkxDAWH564LxDF3g/1Q
9vvWxT8M3/1vjz9bsL0zLUg6/eForDe3/DmUr3b18k+PPu8TFMJYkkTXy6P0Qtxk8zWg/VOcrB9w
GBdm5HnTH+1a2Ek9Vx69YP78nzAJ2/tgsl8Y8/N+PrltcB03wQAT9Q1UOiU8RqAnf39YLuwDzunP
/5rshUf4qtPzQis8xag2CIcKER4jNI6CD9bTpe9/+vO/PmKmbayFYnw4+sFXM/0p9Rdb/3z/2196
9NlSdfG8yD7ux+Po/p447Czxx+Ct/reHn52nyONgdU04HBtJghb+52T6vnxYDlyaMGcLVZF6WRGX
Db+YNXemmW+kGf5tFf2n1cRfA15m5PfMOXG1obNuMZVtEG1fVdhc3h+XS1PmbJEG2dAGuY2f2knu
jLsLLZI03QOGjn8b9/NuOVJUOBUs5kuQqE1ok+zR1jj2rA+2sAsDf94xp5sxb7dkWx/n3HvDoPn/
ObuOJUt5ZvlERCCcxBaOa9qP6TEbYixGeCTc09/kj7s4n6Z1iGDLohAlVUmUsjLpXQV6vH3/H6by
++SgKR6QUIw9y79YEPmp6t+xSDYcoxu5Eqt0doGMT+oqSsYWPfvVDGX7Zfp0e1Z1xpUodcHU5PVs
jdIRoM62OAB8sG89musrr9ajvTawmAPPUWUjAEyilbJsQmOUh30jV+K06oBIB8F5FU2LPM01yC1A
Un/btCa/mEqQNj3lflWnKHAu+VfHqc9NUryMy7xxW68zr+ymrBbgtkOdNvKbYUKfbduE2FPnk1X2
W8Vs3SuUYAVRBoemAOuhZ/CMBoeg5w8TQIm33fP+moEEx38ntlvQbDKPfRoVbvaaWvTBG7cOGjrT
yvEXjed1CXx7H8VpjJ8wL0K/zffbo34/f/2jS8MY8G0uhUuK+Umk54JVUEP54aF17Lb9913+j6qM
AM4Zpw0T+7XwAUCFkh7p0NXtbJjXDX997VU0WWTA7Su0AqKB3qETzYPKwgLOho2fSJ3f1+dX1p1F
OKKc4RxrnsJ27MMRDM37/KLEqWsIdA2hdydyIDUI9pTUePHI59u2dU6x/jtsdLfUYEiY8wiNgAfH
ZXdyGr+Buvp5stotKNP/Dlz/FsX/UYjpF4+CVcXAX0eW4uI+9MCzbX7vuFmNd10FwkAozqEZ2fva
M3S9g/8DxNceehEgbZCcWgrOSTvAv1A2RyAhHapPaEJZ0DRBY5v2JBxyI24eizQz0POVoXNu2Trj
aRakCu8ATYIdj+AqiUAjcQAxSzC30AIb/952vW7FKBkGfdrD2hfbR3YxhGkK4N0uwVy0BSnphZSe
lcSuV0dekn9LzS8kj5/reDkP4D26PXbNslExZBI8Q2hdIn3U+1KAM5L9mqd+CnK0gN15/tyfb79G
MwFMORWAzgINbBnYOOP6rRXPhv9F0o2/SZ3p9cuu4pXTPhGUViJq6M81qKzsc7x5RtUZX59fGRdx
7FI7xcKhqPLXKSjSJIDsWbdRntGZV3IN+h6NGRJcOCzFXxz5beIf+fi2z+NKrgEmCw3ydZlHAgAJ
Nufh1LUXiuvc2+Y1a16FlKF3uABhRowtBBINY4ve4k1sgc4pypmgkACMNxXCyRirowDFTlr399aQ
bVw36cwr0eqOMS9GHDwigv5YKICFhtPdxSXdOP9qHKPCvSS0ZzJQhfcRsPAgbbKT8lgbtDnucjtV
4iimeVPhT7uPWA4CWTSYWtPvfZaVMJIxemfAQS4AsLNADdOECyQcbpvWeJyuz6+CyB3QUZYWRR4t
TBybYvpL6vZYSGdX4QEk2f81z8asTFMfEwpa2U98Kj+jNfJwe+Sa7EiVIGIDeMNWngeAyCCgg1p+
IGYLvSPLQ99nu07YRIV7dUuNdiGCKc3ZZ4f/ZNnnediXA1Sg1wgSu0zm+KOpl7Xx0AEOnXzqRrmx
GHXzqkRSjVWSgzwT+143PYLCJpDQEJTQR7jt/HX+3jlsqBAvNIn09eyi+hCPzaFA63gr98GXQLX6
3yXTVYbVxCZGTulvD/xwI1jp9g1aCVDwehlEpBxdyqg6eH73PJTJy23TmsWoArsa0O8mDnWxF9Hh
WLrFgwGNAr9OTrxin2+/QudyJVJxa2u3ft/lkQnpqSdIhvWvM8jp9610FdmFOm/JUPCBb0CDs9Tk
ruY/RjM53R67ZjV6Sqx2BKIbCfg6ogZc2U0zHFNaQjtuH9aEqHiu2SCNIeKljEpwBjQgc82gOLxv
5MqGB8Z2y5o8rMa+XUUReACm/oCRLZE/nWOUMK1cZjspepgiOlcPkHj4mHXea0LjfRueiueanYnm
EDzDfopWXpAgom/S2wgmzchV/FZD8jmujSaP0Ph5RjfOGT1p5wSkj7v8roK30OVpdI0zi6i3/QvP
hkgu1hldLfvOvO4ax1fbXoreUOJmoI1zsvwBnZYnbsyvPecb5jWxqiK3HNo7DP1vIpqQDhqWfAFd
3saOqvP7+sqrkVuN0ViDV4oob0AEYf4s0e2bOu3GctcNXAlU0KOuTFg4aeC/KbAWcY8+333naRW0
1YO5aXIFcsDgGqc6pyH0pE4CZJK3F4xu5EqgOl49l6Y/ggiwmb8Q9DWDXd/eQmXrnK6EKR0Blk6M
GQmGF4+rGMIi/F9W5e9q0iAqKMet3W4QZBKRP3w0rTNPKXTMfszZuDGrmuGriJy0swXtSJ9H4NI+
ZNw+OwD8lEN8vO16nXllX8VtZN8TC8N3ir8WTqY22unYsLM+4Cihyq0ahLMWUuRIvmXGX2P6DjHP
fQNfP+gqlkqH11TESDId4WfTi6N0bo/CcDeygM4vSqjaU4Vfaw9JpjeWj67LTnOGA6S1bCBmdOaV
WB0m6OgRO8FNsE3ChRWPRH5HS+5ln2+s//rG57Zw+y6rIpG756IAmYhRnMEbd9xnXgnXuknN3EM9
D1V3sK1P5cmZiiPY8/btTipucQQXXSHTRkSl0USx4R4gY/4V/AE/do1exS7KCrK0gJCWEUucy1D3
p6GIH3xv6xJoXdrvnK5t5QgMiEnl9x7WpTT7I7hYwaQzHavBvwMp3Id9X6DGLPoQRq/HNrJA9I0Y
0OmjkDth1cbBQ7M2VUAU71hi9TidAt2dH6bJCakhToCgbCR7nfn1+VXggkjZAjxyrStBjbRIHYDG
obFGStCb7HOPEroWGDTLAXfDUdkbgEqiIJkXkZvbG+Z1E6yELsiAuWgHgPjBf/nTrL5AWe++K4sX
kdCNANBsh7YSvviptBJOUyBophkanugaD1pSfN7nHSV4GU16WmVMRAbKNHnNnvh6Pb+5eHTeUXZb
x+aju6rTR4vt4aee3DWjgCrIEJaeuy93qvCoAvTdcyZbbFlDGTTg/zCgpZeDN2iXgywlgJMlYYO/
Js8FYukzTY8gC0IPhbtxXnh3cj2QOyrLv7Zp2xTYWKDU0kCM0jIeSFHwjdjVWVcGD4LKGpRWFAe1
hXlR2y+1CNqe+b92+AaDVzIPmLlqU9qiiMCD4hePjQ06TNCh3jb+7tKB8fX5VWIAHjIFkgaHzK6l
hyz5ZM/Dnxn/PBnoava9QUk9OehQIdo8lLgVzY+QXMxdwAzMoCq+3Lav8/76/OoLChCsgJEE59he
/pK42MUZ39oCOOtsK2kHt9Alrm9iYN6gk8rdN4vzPekGflfSTTbWUFgAgQmaxpOwBcehjYv0fQ5R
kk1VQa7HjsGtZIOJ4gC5Qlu21mGfbSXTDCMB0tUUONeDF2xZ2dGLXX9SaGhVYhQER+ksAN2I8hmk
fi4ABhCKsjau5jUTqRayy3oGbWCCRVhUSQiZvrui3bqS15lWwtMeFg+UUcCo+10TzMQKcM26EZw6
00pwchDsllmB5deI4uiV/RHS1fvWn1rGtp0GCqyg745834EUkXNuli0Ahyal/FPCngwoNi5Y2lAE
O7fWs7EE2ULP89ZRSWdfCUrQjI+dgL5GlJHIzg4UtHkt6E3RCHd7jb97VsJCVEITVOngzGWedbHr
+bsw+HPF0WAJkp4N+7pZVeIz5h4I5VwXMTTkP+aUJEEq5j/7xq7EJ2EQAM3BuRDR+Fwnv/Bzg7dt
jFvjF7WEXbEOvDwc//TglL+A4Qjcb6ADzQy6dcjTvUDdR/FLb3YMa1L6PsTnm0PvxS8QBjrc9o3G
72qbMgG7kDm7CY+Ykd3V6QuUT/cdANRiNoOwV24OOF6QGpRuM44xne1kG/unbtirt672N2aAgD03
4faZ2yvBFfS/S1C/78sDahkbZM9o9UjnAnQXXyb+Kpp9Jy61gA3ZMAPyTVMZ1VDLtNrhTJ3mcnse
dctEiU+0sgvwa64HClkcTZo8ggPvAGbwnSNXwpNDXLCdUYyM8hZtyYE0SusD6D+36rS66VQiNDOE
408FHF5kHCzc013l79vj1No1VB7SrDcKsP9AxBEysEcrnvatErV2Daa0tBPdhNBJIYAjuyfDJxux
o5lNtW5t2UMFUQdEZZEnNgidyhNS7iPzhs+3V4tmt1AL1+gByuKsi/MIJHrPFjQv86oH8xxrA+Lv
Av55plq9hgK8TMC4jB5B48X1Xn3y2s1f9w1/XUZX0R/H8zRL0NFecBsEKrYv4Iu8Bx//GXJox9tv
0CxIte+YQNMCnK84d0Gy/tSjb5JZ5b5QUivYJjgE6ZxzwAdW8ulqxg+GvXNFKlEqQUKzFDaWTVY8
TVNy6CEscdsfugWjBGjaTuW40hFHgryl9qGI26AG41i24W6NebV0bUJDDLI/NI8Gx/GCXoBQDSSH
w6Xt6vQsQGB+uv0ZmrhSS9iDZU++1+C3qMzGp8bxP0IU4YT29X1T6yinXuqwCprb2PKmSWTR5BOo
Ibj04+2xa5akWsHuoLU2mQ4DxiJ1ApJXYb5Fwqbzyvr8KpwgmUwJCEx5xAUNZZwe56o/TOVWntSZ
V6JVtgsFsbvkkcy8D6z5nTjGF7G87vOK/d+x51XsL40JrzSkOpmleWKu/XbbtG7cypYKclbIBbWY
TQhjY/UfJYvAGXDcZ1wJVcMCjeLcIgP3uR86hRVOfXZqxbQvXtXKdQE+adquLW8tONIgOwhQTvE4
u1DoSbyNL9CsR7V67QLnkrcNrsuxdb+hYkLuDYvPG8cZnXHl1Dvbs5eba4ZHqoR+cNpk0OYuzY1L
RJ11JU6hO5uAhrzjkQ+oWHJKetAXl9jCLavYwF/r3rAmuquQ8o2hBmxRkktpT+0lgWzeITbdrZ8O
Tbq01xV7Zd0CCiLpq4FcqsF+Bo8Hfsr4j4Hdg217w/+rJ/65OwDdxPpdV2/IITS9QNmri7L6zS1D
Z/xUjQ+t+ZKD5WZXANhK4Cbe0nimTPpolDQUlBxRYY6Gtt6YYp2LlOB1mmkUHNSaF3tm37P+B6QR
Ql/WPxMos97+AN0UKxFc13VT0g5boo9+vpDUVh9moxVvuEdnXdlw/WUGsWrOOlw7JWHhZYe2cjdM
a1yjVq29IWvlAGnNCBLxBDXTHsqW/bndbOHR5E21bA363oyKZYTrIeJtTqtCp/fT8fx9hxy1qzeZ
pKDQuMafDpQRQoEbbxAH843tRDd2JW7tCnqXTcY5lHLyEOfXwDRJGMst4jfNrKo9vTmF7lJh5WjQ
ZHFglMPRLpON5agb+frKq4gVaOYldBY4oVXOh3SJjzh7v0IfamPR6EauhCt4YWfKYh+1wlp8BQnP
fZmbGxOqyTX/tPNCHVqMpZFHYLU/tobxmWf1C4WgZcBArdDF9k4PKQELMSMfWh+sjGw6HdAy8Zwu
ZZAu6cbhTxdWSsT2c2IxSRiBOo5zb7jJMwSDwrLvnvxi/nw75WjmWO3vjSHAPebAYFxmsz67hv+6
FGlYxea+L1D7e9EICrU/nAajHmDSJgH30JK90nQKCmxf+75A3XlNo3f6piUXno5/V3BWsNCnFC0+
t81rVqna6WtmVdu4HlLPRJI/s1H9SIpkp+l1Tq7ii3txWvpVClw2AYHAWruJt3jAdKNen1+Zhsoo
5F0ylPjEXH2Bml0ZVHP/87ZH1gPTOxs5UeJWAJHWJH3cRbLLDsBNgswb8m6Dx4+dbR5a377Q2rT2
JQli/fdD0NyXN0PhlRF0idlxoXl3SJN8A7Km85ISvi40tkfTHrDfQkrsHmxYiDRSvtx2k864ErxV
TOeyNXDemSoW8NE59T4/3jatyQtqqy/pYxcVUAMU12td+G8MoqFmOjgQhL1tXzN0tde3mgwo3UBR
NmqLdggSyLPfFbItTvusKwHLva5NrQpJE0xPr5CFD0dm7DS9Ouxq2ScJBJ8dxyQXr4CMydR+W6Zd
DQNon1aDVaAVd05tRJT/a7KLV7urv9z2hyYFq32+vlVSZvpeEXUNBA+/kOJI/D+3TesmUgnVlLlQ
yO0tmF7eZit57EX/cZ9lJS4hitJkcUxRXs2/uaP96Drk023LOncoQZl7VZ4nghWRxz/G+VNOXr1u
Y9C6uFFCsvAgjwnuuyKi9bOdPcc1pCdnFM3ScMfQXV9t7GWmnEeTOEXUmuOBpOavufGOlDR7/gBh
XvmDRQ8kdqPc5lE9+iB1i/1VyWkXeS2MK1FZzR5NXdzwo8YkDrnsOuiQ+OEMkceNTP7uvOIFSmy6
EPmRbg/9vti0woQaB8g3hy43N3KWzvz6/Cr0264cBxey1JFl2tZlSpfhXhpOia7Wcusw82404QvW
51evyIcWUpf1//z/PDXL/cjEnr0ClpU4HdrGaiWU2iMXsrMZCrjStzbWpG7QSqDGfKrScfGBUhiz
F0Ytfpnjqtm4CiFr5PxzFsDAlWCFCj13fbSDRobh36cQbEyqn2hADaFeHaajDFwo3wxEHli/pxEP
L/wnhFvHRYcpsgNEG8cMGljQabtQsQ+K4voqhAl6EtDbK7BM7W74MA0uRJd5vatuCeNKBFtthaZT
XNdH0AVyXRz6mjsuf+9KPip8yRqh9QpNIbC695DHYcudSeTD0qc7zSvhW7atjdI5mGVLEs3k3ko+
uLuaK+EVJXRtDHpwYxPHjakF67H9Cl2jy+Szr/sco4TtAvFDwxMjj4YhKUKnt+UJveVxtKrBnm+/
4t2NBV+gxK8oJt8fxv/thg+NdVxSEjgrJEBu5M41Cb8TZiqKCb04FSrqCVjNvFMzklM5fMyqsJB1
wKl3uP0Nqzvee4cSyoubJSyFdE5U8M+u0Z2gJHXaZ1mJWYpDNpSwkYIogAyBCbWBI+ohWxSHmnGr
eKacZd1ixzE2Lqc7xnF9aKetkrfOtBKuTcYGKwNHXZRCL9j1IW60VbVZLbzjbLUll88E2nQQu4+s
7sNiHWZ2JP1T5j+OHUiNftx2u2ZHVLUYoDtdSPQP8GjppzObHDNwc4gR1mwLTKpzjxK3kPBDgxhE
wiPaUP8COBwpD7QwinHf1qUCnPoUnXNQ/+W4LRl+gfr0zYCM9kZE6ZyjRCyxIQDeuMiWXHifPDs7
+/JXPEOv9bbvic6+su1OkIsf3ISAINAssu+dL33oQ5bFcZwzsMn4BQReZdpCm9T6jvZDErYxtgOr
SH/PY1eE1ZABPtuy74vjbTXe6mZLie8hSeoahJT4F5h+G3VRBj6FoPvtz9XkP6pEeG4w2y4LeHNp
7zor9Mu1en2/zLsqJa6vQqK6LnearAI9X5s2H/KlKEMsu+V4e/Aax6h9vTOE6K3ZbiDj0gQlhuzM
W7x8GreoSCgBXXrXalFcYybuydZXQHj0e+EXZwgsbhyIdO9Yn18dSi0ndsvGg+v95dR2UKhcjk3y
e4l/3XaOzrwS43OVmmRoEIOEvIELQqRjQJqXzt/FWoaZXSflavjm4M4LiF0h6VKDUghKqPlzDnHv
24PXzawS5HNpNz4kunhkxcNrM8z3Viq3fmd0jlECvO4xt5RiSfqZe8dHaHwnzXRKyu7YjFCfvv0B
miziKTE7p4vsBgI8UGfE5YUnpA3dcsigdpDk+5Ksp4RuktkNBNxbHs1zi+ya8Mqz0Sg3NjtfoMKl
Ml4VnGMfinoc8oLK86cjm7q/uxykAqZmaCFyWkOCaeT3tWUdewgxLePGqU6zfFTIVFH72TDmE+4T
M4guV/XF8ZzL7XHrfpxUuFQuqERsGebFHdowSXgIfj0eCNfDBNPH2MOBYMlCCG9GXunvS3QqfMoA
cyLBFS8OBALUK5BD5165cTeqWaiqXoMlpEcBQwI4ILa6A6CqRehXC5rSsyo93HaZJuBU/BSUKUEe
gxaciFvnQv5uyCcQ9vTxFj+YbrKVeIamsGW5mQXnSDfI2zHEhfVGiOmco0SxZaRyLU+sHIH8CL3O
CzTjD03LN9aSbuRKBHcoW49Zn/b36EKi/ud+Fn157/UW8Nq3Pa95gQqlIpmRp2VZwTUWw65edeMS
THHLf+4zr5yyi2KiTmfk1sWZSIOuLWM4jBXfapjTDV6pa00LTeTYYF77sgW3GM+fVs3LfSNfl+rV
5mWjIjRbFfaXCYK6NKVvlQGU+T7b62K6sg3RIbKUPsXlaz3+MVExv6xtc3suPlzfWZ11ZbynRlFn
nW9ejLp7G4YpRqGm3TtyZdcdDWGggGIW0QAiAM7a0PK3UCq6yVSCdIAWtjE6cLiXjOfcKe8ciNbv
87cSpCNQdslko1Re1ebRjPNP9bDVlagbtRKgVODmB0q65JJbrRl2ddOehsnZQvNrrKugqamFlLK7
1viTmYFUqwyHsdiX1dV235TwarLrzI5iYgJsNJy6eX7uebmxeetGroRmQX0jBtE8jh6p84Pz8bdL
0Ixwezo1OVft87Wyrp/9DGW8GQrtrJZB7Bgn19mZElW4FPeLusXvrnVxbcf9wKsh/djIZUtyQrPV
qVCpuMhsUVe4xmoECfx+OMa0fTOT+wHsjPvco8RoXaMuAMgzubiz8ci7h3Gp/859tdHEqqluqD2+
1mQNhu/hv4ejIHkSzJUh5N7Q/0Sc5uD1Sxr6xfi1HYddxHIQK1GCNxsXC4z5Ap9Dkp+VhG4JWeLP
t121rsZ3SjW2Er2QlXOKZMG5w2mgqTgcLPLbzMAPHyRb2Vgz3Sp6qp1E2UiHkgvpygub6KmqWVRb
H2aanW5/gybSVPwUoHeQMEkccol70n9DmW9sg66Y2Ott85pgU/FTruw9m/1vNcn20EHWu5/IE9A2
G+Z1/lmfX+1WlFPD9NY05CXFE0g/g8E1P9q4WbCarZs7nYOU3Xb2POb1NQq4kAiqjwOaXZ8Xd9m6
ltb5Z33r1QeQVSytSLCXz7kXNMn4JwZtJqm31It15pVg7qe5WZW2casgk5DX1QcBFXXu9RsYHp1v
lE3XYjY1Yrta+4D8YEjYKYWw+u2FozOtxG07csE7CFBHA4DL46HzjCw+G008/7htX+cZJXa7YabN
tIA7dzH6EwoAv6zcOdW1s1F7edc8I+q6p0yiO6IEHwBoy93qzqw/SWPD6TrTyponnU+csvTAAFPH
Z5rkl2muz226C7CJka+vvV6RbT2hs4Bi5Mtlqi/c/sVFOKRvO9wO68p6RzmKykyAoHuQ/mcKBTU/
mT+0zlbB7t2MDPPKerc9Obk8Bqed5QwQoH2c+OPcj7g3fZRbNAzvLky8Qlnzse+RtK5QFTFEl9/F
UM0LU8MfXm77R2ddWfbFIsc2IVg3XrmEdkxDCi3g26bfzZUYuLLivbipZFdCZaCV8cG04siY5ucm
7YMYcITbr9AsTRUy6E7NlJhdw3ETiP7Xoj6QihwLuqvjiBEVMmgR6WRD64DDQ6Qg/MzP3aY0hWbh
qJIgsYTwm3RhOs4vo31vp02Q+B+AQF2s/nDbORr/q3BBZlTGVGcS9HAFQfOYExhd9tWOk1C0W/Ld
Ov8rsZtxIfMsb+RdU/g88U9dEhvpcTFjE9A7x5VS7PrdYkTFgZl57ojaQZbw228CXJoGVCV2uUkV
fJjEYLlVhxDOZ9xj5k3glnOQJW/esJGCNFNtrvNzleCARHSMpsZUt112NNs8aLwzNdxAYJvJtn4y
3j3nwj/KTHS55FOzridQhYsQWl9QNvYu/uAfiyF9XLu263rrilkz6ypKjLOhr5sC7xrLNJDQyBD9
z5lt/A5oVq2pZNS67Awz7zDR4+QcGv9TMxlBOn827Y16g85Rajp1O6/sTAuBV94XrheQ7twOr7L7
ajd/nH2KaMRUsursUFALJSCnmkXzhkoBDzpIXG2UB3TrScmrMktbs0FpLWLLxU+bIzHtgJJzLp9L
ll1uB8X7U2yq8LFiEXlcJfBSPvqfTLN8KKYB53Sx67QFSOE6O1cxwcHJ4dttIgFhHA6Mjs/MGvZU
CpC0lR2/pg2oVDPEs589OElUWg+WveEVH6P75/8LppW1mWeg3RUmTkI1CE4zy0Ab55lkn/zsS5K5
IXfvUnvfcU7FGpct6uKjhzdlySOD0hV7iqcNoJRm+ajaQgXLe1kv60d0Ate8L3P57Mk2qAaceTde
oTlU/O+m4Wp23RYbPymHdfn/Ik4fzn6ykaw1llW4MThJRetYmNwuHo4TZydjc0d+37Spog7NCcLe
XYcyTd61r31DX81s+Xw7mnSmlR3A7J1EOKaBQxb684MipwwbDN8qF76fMU1/jeErbwsxJlm2IB8I
YzlLr8IJ1PtW2j+pNMaNlKNLB+uHXb3Ccvv/T5qg7EGX3HiSpftppOx02z8680pcgRilM5qMYLXP
+ONl5Iw2jZdM8F1biukrKT/Pm6XP/7c3tmi7Icl4nOLs2C/JN5Kzj7c/QTfFSsY3cEHXmmDQilLR
n5eufPDrLbSEbn6VfC/cmZVOHoPIr6ruuYNdcRrPHWUvXrVvR/+HLM2x07bmNtJ9NmbPZHrB9vW5
q7cWqMY3KtQQLMK0klUuQdcFjXa/vXCxJSOpWTkq0tDM52zy+lSCuWO8Q79lIC3yNFdbvzA680rg
xpRSyS24Xtrjg72Ig2Are4d1vL1odObX51dhhVqMTNGiK6OliO/Hynw1IKOKvXwfD7LJlLCNe8d1
xhbD7/0mtKl9qkpxcIGSuj183bwqYcto1dregOG37GtSiFPRsvNtyzrHKBHrAtKAO+hSRrbTfRmg
dwPh0e8iM3cdEUymBGvaxCyLa/jFX7xwYFboOm4ol60eTt3olYD1U/yWggsZ6z0Zjj6lYdxX92Ph
bOyumnygogyTqfXdlREncqoX07pncRbY5K7kX3f5XuVNG7nB4qHAZtU2bx19zdrHbFeTEzNVqOFQ
9MPir4mgdcGD7pSPLmP7plRFGPZAdpTSXNeiJQMKot+p/DVnyUYJTLPSVeq0pRCsabwMx9VYPnjp
/BDHzcbep5tNJUbRzldl08oTmsrev4weWh7SpZsPieG1lylJtkh3dJ+gBKsxLiZEwbiMmv4rY/XB
I114e8HoLCvBCv6YISVgCo066w0YlbD1lo1jh86yEqdG4Xll3CMNlGQJqnEJa9AI3x60JkZVmGBi
1RMg6kgB1WJdRgv8FwBI1pvM/5qRqyjBZEr82YwrGU19erI846M0/JfbI9eZVn6dXGbahufD3Z6X
/oIEdNjO7rDhcI1XVJTg0naSSdHIyInnY9F/6abmqdikbNaNfA2Bq+3OmwD6TFv82vPJ/tQ6/Rln
pY0jnm7g6/Mr065pFxBsw09Nx8pH35teuqU7zSLe+PHTjXx9fmV+MATzbQPTKbr0lAGN7pVbWCLd
yJW4xAHGS1wLLm9rcZjhFHAzBY2/ixOImarsh13nIHopkc0JMT+5ffWVJuJbGTtf9i1GJUKLZTBt
nyGrlF1XBDGjwyGvNymCdW5XNlI7M7qyz8HLNifGEILGPQvibqGH22PXZF4VDdhkJYjta3jenM0X
2gwQ03J/L56Jw8aw8QrNB6iYQKvOhiqfkyLqoSrwhD5F72dpQ/d8X7iqaKh8ZMNSsaqI0sIALV56
8of4MPlbDtIsTZVPyl0EZaiWobGybw8lpyGutg95skWLpTGvYhrR3EfaTrQSvCjuQzfad0nhhoW5
Vf7W+V7JNmjwqyUD+U1k++1LnfMn/LPu87uKXrQWL6ly0SEFC0jiCqhWmwyAlPJ4e2HqHLN+0VW2
AYlXxQxTSii+zvfmZJ7F0Hyop3EP/R7g3mrGwVVkL3MQYlklX9qjN1eiOTidWYlHP0+sXZwaeI31
36/ocBNf8vUrYmOImPS7kAi+qxcfxpW809mDD4KaQUaj7T24pCrDMbfrndOrpJ1G1J3TlmBTrrrp
RCj4ZlG4l8OWeJcm76g8asO0ZFlqgaFG0PLJZ+XZaqc04HN+bHi3b45VOjXhJHWR+4WMSGbS8xh3
4Mgu/N9m521xfGsWqbM+v1qk8ThLc+K4sPLy8TwZydGFVE3jbTF+rqeZf0utpgoLtKHa7LYFdtyh
v3QUQjV5f6Tmqz0dZDMFnjWebseaJks4SjC4vgRnaSFkxIl1oG32NPJy5xwoATDLprGaFgkoBlpn
GP+OKaimAES+PfD3y7imo0RANYGldJTIni70BRw0a6EX5bXN6qD1yYvtGIfbr9FNsxILUL/tS9Jj
mknJ/mTSf0XzS9gWwxYkX2NfhQw2nrEkHWclLhrcQzXzQ1b3hzTbJ/FgqrBBz0g66kpMb9X7J1Be
3tt0695Qs3LsdWKuAmABiMlJKfhkEn88JJC/iKnY90elIgZbOTMhR6ycLikDwNfOQ2JsVFY0yUdF
C0IvzJ7RwQHB8pI5b6ZNrD9207RPeVIlXYDeEUY2PkL3JmUXMzghZT5hgTYtC7uKnxu3+FJ77UMz
yX2/5SrLmk9mx5xqvCL3ugvEs0q0ujo7D1cqcrDPlspHdwiWzmQfTEhyMjY9cZZvVHF0y0eJXy6z
pm1biuNJF2dh3JQTlKWdjVnWGVeiNvVqp4YCoozmurxLAayRw3C8nRA006oiBPmUClsOowTQiL6h
/R3w++4rdDrPdBk2Vo5m9CpEMK+h3lgyQFgXOj21MXscuq27U51pJWhdQRs38z0eJcTvZZBORfvH
dlvn0z7nrE67ygnSHsRUmDiWkHkODb6crL4MxMS/WKzb4s7TZEwVLzVzz5y7Ft5JgQ73R/46Gp8y
n23UdHXWV8ddfQGApabwxYRVH/MD6DWP/UAPc1VtTK3OvP1f811izj2rbRnJOYf+QPoqsjq0jF1a
FcxUsVI1SjomgehfVMat4QddIrs3I6G7GHBhXolZI5uBQfEs/O0OS4jWz7uR9Bv1S11YKRFbTJUo
pQFyqZpn3aFKsX5wZPYuYup/Z723hU7W+F8FTDEBRn+H+zLyJy/KOiOQMX2s6VabmuYrVMCUKAiN
MwbzXtWFufHKHeOurfoQAX28HWFroL5zLlRxUxUZRTlypM1ssUCsaTzwjHx27APKSocq/nv7JbrP
WJ9fBQHvunnopxj7L8leu+p1rvwPdjsHHGiL22/QzcP6/OoNXdfWaZG5FQ4PYP1xujMd7CdqFRub
i868EsVlS5xUAPQTmZZ5RykgyqCYXbytYvv7LYPMVIEQlcXHBoSDqBM2WR/GYvRC4g/WYbDleJfb
8u96Tw9BpOrRAyjpEJPhy22/6WZGOVNXsZOZFkD8gDnxgzBeiyqNZvylod66cWrXLTAlxkunpY7X
M5zaZX8v0tQKEJHnvqmjQvjHsS625Pc0W5EKkqBDnLQGT4ZoKMVXh8VV2Lvkzy43qTAJCp11ynPY
BhnFoTHyLBRGHErWfZ2BDLv9Ds0aUxF5OYHmyDQYSOVoSaU4pFZWFQySnvaZV3ZqYU3/x9mXNMnJ
M93+IiIQICG2UEM3Pdltt932RuHpYRCjmPn13ynfu+hXbhURbGuhElJmSso8eQ6goy18UHbtuSF+
WECJ3rHV4frwhtXXQXkrV65LHVhwzn6XQRBNjbVxxJlG1lx7SIMi6zNZxwrl3Wj12uSQ8k0khsEB
dOzd2vTl3HDc7EjvHyY+34yWX4WK09tgnb7sWxvtkK7r1umFgxtGAv74GWSK7bjvwm5r7svGLu/B
R4FX/Voca0UfnIB+2DdpzW8LCyTXlNpI0dszqGgoOq22nmPB+2eOrZ3NeaBGb+z/KlnOYT6TkKEf
txTPaDMOU/814CTk6xai/F3z8f8hbku8xnXGCldIlfUqHIKhOmZWs1VRe9d8MLpWPCrHwFdNsAxx
DfobqGScPYjWjCiZDmTZAFiaPkBzXGuppqDNCOKCWL761pCHZeqfr2/yuzEH07981ptjc+AZtCsa
yLl6Y3NwSxz7PSAx+05lDK+5rgCIhOYWVgfWFDKanuqiRlWjWneSh+jXr2GwHR91XgjNKP8J7EMH
f6r3LA0N9KvXPHcBzzkHp51j0aPttO3BApUbaCD6LZW5d40Hf6HtbOvxNV+tGeWGPHvxA3HIVyfu
FBgPRn+j0PbuBuMvtA0umTeJBHjaG2rz54S6Qegv7AHo6Z0tqn9Jct5YUEqytnS63AavOQmrtjyk
citt/67hY+6X398M3RZAsS0XZpiKQMtV9sfCLjZ8yrQsWkT2q2rpBwvMKmgmDand3ywsCdt+lx4M
Zq6FZZ+vBZkvcpOcBOrcS3IreT0fd/gsBtcCM7Fks/YlCMOYPT66BM3SXJxI4H2/PrzJKLXgvORg
Pmk4GW8c9bMZk7CsvnX5ie4kWtRvUtJKIN3moDtVTLNfh/PI2TepiuDl+uwNNqNfoqYi8OdlWqH1
k+XtgfmgZapGvmE17+bQaaB3NqAnZnac1QUnYZcehupQgqTNyz3oPddRVRylN3+8/hWGPdAvU4Wa
ulF14GuzHJBVuEe+0rDmL9a4Mb7B/PXmhhEK0i7zGjTHUCJATz04t2wGNc9gtfJ0/RNMf6E5L+oN
9TouAlyLax9JgSIw+0n5LmJw7ITmvyCeWayS2chNkvlusr8Uzpnv0ojB2JrzdiODjDQ62+LZWo+t
S+/FXrYNvY0BSlQO4bNzUXhG71OOY7B0NvOrJtPXHLcWxF0Lv3ZuABu8L+rxQ9m1u8qDlOvtCzLr
G9TeFZpgOve7nWV3AFjuo5rj+hVq5VA2T3w63vStHbojeIRKtWGE7y8J1yHorF5rD7w4zk3eBo+4
jESDO28M7bzvo1y/Ok0u5DtKsWL7+u4VYp1ni6nIUq9d+UwgvhqsaegVz2T5WPDyWOePsyXDJbtL
1sc6eO6ICtvEO1XVIViCG1d8rcoiXKY8VOW3sf5ReHtu8di4i3u+OUMT151GR4IXKG146LD5INYt
BrTLLeWfzBGG1jycC5ouAaBSN7xRkV1+SsqfTvYzB99RsksUDn+huTmRHUK5AouEZ1dhtf5c6zQc
x8/XI5RpAzU/h267awk2gafRt7/nyXSgefCUeMM5XTZAVCbz007qXCZdAWkHtEAXBYMAFznIVmzR
VLx/GHGdLdfKWpTibFweLXe9ETw4ot46emuoxNeVikeW7PsInTQ376o1WKAVeVPYLGIAOmZyqwvC
sD46jn1SPhjDBNYHmYkQz7MDp1vvsvePH67j2MsEMgnzAHmNMlC3YmhemzG4bT3557rtmIa/2NQb
t2o4cEh+AFpbCzo7xZo/uWsTVQPdyJkZTFNnzUV9eHC9PAPZOCSJGgosOwoHruAfWese9n3BZU/e
fAFjFSsBR/r/3EnT+qO3iz6c3K3oYNpbzXXLxAG1BkiUgE1cTl2bnGn++/rM/97/3wk8OmPuNAjW
rLkYb1Y4bR28+tNvwZQDNpU0pOqnFXC0goqoynr0jXefAFmKctIdymxLfdi0+5pfC9qBPK4KIImU
1qck/+3hlkboTn/TjnGZi2XiFy0wqJOUYQvgaAhQxYZhGWK2DnV3Mn8aatG28Wo/ElA3dQPUxu66
9Zc3P1/fHcPa6Gh3L5+t0qfgw3C60YlKr3nK6qK9KxBrN560BsvSQe9eLjkpwLRxs47poeHuKWir
w/XJm4bW3HqoUEewrBJKaZP4jwxjfQhSZ+c9R8e8l1PbW9NFbYbnDdjthswJ12baO/rlk974MyXT
KonIu7ie5yL0mq4+VNmwq1uccl/z5t6aRTPUSxGTok2PdJHpIzjUxca7yhDudLVwuxV4Ll8ofia7
fkmWIlId/8Ts/DRsXlZMO6u5LBLIfCzQ0B0ndRY2EDoFq1Z03WhMFq85LEoaorcA7EQJ8INVnJAE
DPstem2Dv+qw90V0rhRdS+PK+j7wu+JyO5b/remrarYYDN9NxlKuU+QCJlQBRqtonDV9SHwQVYLg
0R2+uECsL+1HmX6bBm9jqQy7oMPhSQNQuUvTIm56Vn1xsnl5Jkzso+zjuoR4ICY29iu+RC4vQTtE
wywPu7aYXbb+jXPVpahTZAgVBCggoPiBOOcl/3x9aIPt6yS5lYtokHQS9MHspfTueNoD2vaSdjs9
VxcRd+rUIQnD1HO7PlBXPAJqsqf4AMvRLtBuzeqqv6QsrTaP8lZF6zjtXHDNXVUgFM38FD5lfRzn
uxVamDU771txzV9XyDz66FNVoAd/pss9s/+kxc3sb7EeG2xcR8HbfapoPkDAKQFJjpveKepsHN6m
kS8vgbdWOKmk6YEOiiHJyELHaX9zJ9t4JxoCjY4dD5LKAo0Y9nK2VRg0t1X21Ik+TME2SnYeUTov
LtyxW2dOWqgz5KieV90p4/7v65tqWhvNQ4NUkNxfAmxqt4Q9r2+nNt8wc0N81/lvqVN0SUugjkGd
Q6ZIqEAVt3mVNLzidOx4Y7kyJ22m0Hv4SKw1dKffiQqOVSmgYPvZapYN2zHtr+arVgatHKBxwcVN
YpHclMUaevafoL7f2R9AuQ4hXymlJMuyLkbfM7jKlsRGgRxc9Ps2WPPaurRArO/mKvYF+1VD5yaa
2mrnQ1Tv+3A4zz0AnBQAcoN9qHgyh7VT77vd6F0frE8mCOch3ij/hpCfZfdE1ePQfN21Ljr4Pcsr
MvuoMsTpmj9PPmNhy/ch6ynXUe81LalMqrqLu5p/HSt6ntflabKGj+641RtgcFwd9l6Db6qAYkgX
V0370Pn8Ycg2HlKGk1VHvKu0ZcA+U4SEKj0TxR6Cub3PbBG2lHy8vviG0KCD3Ss+W26egYPOmfpn
0dy5Sfahb7aAiQaf9TSf5bakDiE9BdUaiJR6KCE95n0XQrsv816uf4BpjbRztlKybOcVJYyscyLP
vgn4GBH7Ya1P18c37a7mtX09F8lgDzR2qvK2LicI3JONgGBY+3+A7imCI0dTTLx4IhLgx+16N56J
dbw+c8PK6EB31dfcrS8HikqqMPE/FOg5IP5dJvadKjraHYQ9naJg9o5rEGyGfeF9Xp11OlhjuzOo
6aD3WkorZzY8S3j2sW67wzxvQfVNi3PZkzc3kT7hKssWhHpVs0/I8hzWUi1olED62rE2nvmm/b2Y
1Jv/sIphYh6TXlyM8unC700gHL8O9ob5GJxLh7onlrsQUo92PLr3li3DXL5269dAoAy8pWdmMH4d
8D6NkubrjCd5Wbun1c/ConM38Iim2Wt+C7awhqm+clG/Tk5W9cCl/7WuUv/Y5UmUl+OWcqDpEzT/
dSqaKrHQNq6r5pRz7+DZG19gGFmHvSdoVuxw7qqY8CVc5BzJYsvwDYujw90XuSgwltR2DB770K1v
7fmVBy9QkFA7U1A6OSgI+hZRuzCetVsiOokQAhsbdmlal4vLvTF7UbpZkxbUiTMgcnJ0GoCU5nA9
pJnWRfPaug6YP67MwQUNmhdyPbigkiLVf2xJz8zb0jMzxAadIDRzBjWgnd4DIW6HLNczHaG4Lm+a
eqfhaKkoJ+tzfyowfpfSu4zw22K5vb4+pqXXztuel6qz0Ywed6R9hZD4zzrZp1TAdaD7VHaePVqe
A6KzMlTedEBxf2NXDXFSZwVFnn3txYg7SNl0qKLUD44/56Hl7xPPAGDlfw0Shd9etBwHFXRDeei1
QXaal3Urs/IXtfJOMv8fmNWY2nnvdhTIZz+0weK4Fie8iU5D4obMW2+SvImIfJzVdFT8v+sbbfzT
i4e8dbIVJLOlH3TxmJTRUPxu+X918KWSLAqW6kCQaMuyyE39cK630myGbdKBWLYzWykUM714an08
UMtwtOmHPu023u8G29VhWMgtKzcvIfEqB5AX+vK4ZHTDwExDX35/s1hzsZSVu8Lh5ilAP1gQQWV3
Xz5Qh717nLZMJCOOsYU8FT79KNotjOn7kHp02WnenECoHBS6iNFTVUdtmZzKro4a/2FIftXN08SX
D6J5EtnGS8C0SNqBvPokcVPbwwvS+6/joHqv0o2oZDIc7QgOVOuADBbCxgrc++HMkiScEMcP+cjt
jR02hGwdkzX0EsqoKDrFQfBSuTcCTa998jqRbGObTXuho7LQIKOmocFLJmjy45iWaAEAiArF6nXu
jmXwI2FfanBE2O2ufj0wuGgOzqhEEzJPcQhRHg7TAMXmeuNjDDutY7PmtpzB4Y+3hgTSoUzLP6nn
/Lwel0xDawc0srOUdTiE4mqSEU/+jMkWB77BiHSU+zB5Q7FOeM1U5XI/+Mt57pEAEsGXfRPXzuR6
sDsS9MifTE4xnjtG7bji9Ua0Nq2K5sio9HZpMiNILBk5y857IiTfMHzT0JrXUjsLvELYLlJ76TFb
kiX0yn39KLBBzXH7ypssR+IBI4byltlTHo19bu+yQkCr/zcoiwYVidzFoqxLcyzq4Ysqk11Hia/j
seSYMtoLhDKu+l9sheAd2lJ2Pep8HZDVyIaMpZUj4MO0u7K+JdPTyrb4Vd7fTrTI/O+iBGBXqiDp
oeIF3XKu95KC8fi6gRswB76Oo+ptSNHxuunvsi/N5/FDfqijHpJu4RyRyAnzo2+FW19huJ34OrBq
cbt2IT3+a4nJqTnNN9n9GjWhE6LyunGomFZKc9hsKRUpnEXFbSaOiZxvcraFSzINrbnrWLAUXGCo
UvgZPUPoCtSmG2fs++8XXxckZ4T4y9IhiC3u+DDS4Efp5+eib577Kb8tSyE3fOv9YAkYz/+aEU3R
xgSAphtnov/c1U4IBvCHctpFUkl9HVBljSm8t6duPDVF1C3Doe+DT10hf183VcMq6aAqJPTQvGz7
Ki6KMfTqc99+6ss7v/jkq62a4t/72b+Xdl9HV/lAgHYDh4XSEITNJ+Abz8uHNQLuJpKH4HYXlwVW
SvNn2Td0yZDki2cxHiyZHrKMPKi2OF9fqcsw732FdtwOzpxQy0EWKyiQKADIJgJa73tGimPLxUbg
MNiSzhgqWQEFa39242YNcG/jN7P64qbLnpZBLJDuxrYk6Gfy3NgGeA4xKmSzcyP5FqGUwZV1oFVB
W1lPIyxVQeK46dXJr/chbXydMbSu88bmssNVJ2sir+Dndtlq+DItuea+I+vcdGCTG3dURCrJD6Sz
UDLdEgYwLIoOoRpx9evaBqk3gvimgvWBdPbpukGahtYKvFnjVelEfFxH7K/gITsqJ9uI94Y10TFT
YLfvkmmEGSqbHbPBjmoriBK19di63Dre8SSdLLQu02Ggte/FFvOiNr/typu8myKu0sO63pLu+zJ0
4fU1Mn3J5fc3r9Guy9QE8XAXHGrWocjLxxwP3jZxNi4ohpig65Iza6o6G91RMSB40VQnB8GrD/Ps
RDxLv17/AtNfaE7blZ1TrTOD8l5z14DaE2IATvXad3znCmkH8MD4XLkevJZKHiqkAuqqDq1kixLi
Yozv7bV2Z26ZQ/mA7ELcyU9r+TLKz8n8CpqbkJAk4tOv64tkcgXNiX0GAnM2Ou4lQwMhl+rYqS3C
FcPQOqaqyTyb8hzrEwBa2Xh+BKXPw65Z61gqKSl05lNEtdnzO3TszH2UBeLn9cENlq+DpzK/nd1i
YYAKyAQds/eV/WOsPl0f23Bp0KFTS6OoyhAkYr/+2Ka3BKDHmnzi7dMcbNHXGcxex1ANDQRnwG8G
KXZq2d9kjh6JzBqmwzLXQZim9k7z1wFVmHruAQ1M4zUfAaXqQP/9WVYbMAqT7Wi+mwh0b/sV9sBy
xhfquOfMIzttR3PbJkk5axfLi+sJjPHpWXK6cUswTVrz2Jr1XjdPfhenU3oghf2brtO363ZjsknN
TRFrirJc1i7mTYYLCBL+ixt5bb1vTXQsVZAllqq8ub8DeSCqCavkw9m1nGSrhvw3if1OMNP5ROsA
NekJvaB3UxQ8pR/WQ3WACEP7nUXZcZrC9hCcka3Kj87XBJfbh2yLy8vgbzrcSo0FdJFHrNvsPa/L
Fy5u3f6+gjpktatK4utYqzqtOtdPSy92feejs/agsZP9RunaYE86W2fhWHY1TwmN6yxBAHWAxEk2
jl/T0Jff35zulhiFEjam7a/1ATS4Rw4Fteumaog/OtIKWrpWk8sJXlAMj8PgHlXTQ9yZ3GVjuu/k
1Rk6WQaJm5xWyDoqcgQvFkgoM3VTWXRjdQzepiOsgtWRgC23Xtxna4hcyol06CkjzkacMK2Q5syl
NUBFSNQ05uVjUUVIRUK5/ha6RRs7YJi+jrJagawH06tv3yBA3+Xp+IQExJGKLTIpw8VEx1kR1/Zp
w2svbss/RX/bQCk2mz6l7ESST860z690uBU60leAfiw3Tj2Gdlkksfx9CDeQ4vyv7UNUbvWgOebF
nNIoEcWRiGVj5Q1upYOsCo/lLAG/YgxvDXM6hG7z47pXmUbWHJaN+aLQf+7FSQOtEC6jXG49tEzm
op21gIoWknNcptZ8+hlYT45TpFAi2NhI0+jacesvq2sBeemBOaWPCJDiQ9ueUr/byC2YjFE7c3HP
GcnI2zF2gq89RHImvt726tmaX3I53A72xvL/rWa9c4B5ms9mQS79clIgBM7XyKvXCDzEp6GpI3uN
c9C8XjqvmsE52GBZGZrbmn++vu+G5fsHfYUHzDC2Yr3hlg84f0q+VZ5Xv7gt2kz3/cNlZd8cBWWW
0LocYLNlFkRdiqu6e6F73WKjNAQ7HX9lr21BJy7sm64tHiTlEUqQ96nMjjPZul2Y/kJzaL9n7di6
KEL5SRMFtTqCN+oDLViY8y1mIcM9QmcfhRB3kk81arNldw8VHd8rQ9neJhM603bx4lJfFywHvaAr
Hai4QzoG/dOMhC1UaaoWKIAsC9Fw+uH6dhsCiY7HskRZk0pxfEkwHe2h+a42G/pN+6C5ejW6deNw
vCWdlJyZdKLAbkmYSu9QOsXX69M3+YPm78ncN2TNLftmcKHEgmdN4QsUyqvT9eENCRZdqHytS0c4
2Qgo6Oyfi8qNivK+HvKoSNNn1wFN8Tfibx3Thp3QkVmM9IiMFNpViUI4qceviSd/Xv8M09CaTw9L
M8+BA6HL3h/OQzMc/WUX/xj1dUiWA3mj3rddyL7Y6aEqkzt/HDe0A02z1vxYjBle3DMFEnEOXgbS
ok22oFvtIgYP1tlHuzld/x8OcSb3VTlCmjMFQOiV1KC1+L1v1S/f9SaSDjVzIEg407jwktBCT3Tf
bwk4mpZGO6MJ7yw3FS681rYPaeUexSZkyuBROvWoGhan98GsH1du+2hn8kMzgrdZqY1HjGl4zWHx
OBrTmmTdne+shya5X/0m9IcNOzcNrp3KxbgSKnwcLqXyo4D1kcX6JzetbnZtqA7JopaiyzBXNiRO
kkMz9CGzd2kPUV+HYykyisZicweqOs7ChC7AgzfuRpA0BGKd7wp1/Dlj6wy9mvp3Vv/Iu5/WHJVb
O2q4cukIK94qt7Dk37iV3RTpfeUOUTW+LEA+pzMS3vsAcb4OtXLXeRLouMBDsh66H+C+4nWUeWjV
3HXxYXrVy18lOr/ppRVreSTdJ8/9km+1k77vrkznFSigSTjhDebExeTf1p4VOVOzkRl71+SBR9CC
DHoI8sZvpiomAzjSXDdyWgsiGMXGAWgaXgs0mQ97b3leQRcnOTI6RnPP77i9VTN61zIxe+2KsEBx
fmgIZHeo9yz7x9K+rdYisrfEF95ddwyvBZvBdbo6SKAekbTqUIjuns3l+XosMC2MFmpSP/WdGZT8
ICBk97X9HWHzAyGv1wc3zFsvVWdAOvUzw+BQ1jjkWHm1WUM2Da1dBQjiQM5GD0vSZyHmHqlglwIU
8CuXo/bNeRcwWLgkFsjdoJLyMWC5fwL14xRlrG43IrBh1XUfFelC03RUVUwDEfZldxJBeXCtrbyn
afjL72++IBlqta7NUMXWCMEUp7nNoY3c7aVl1IvS/uIkPdhNq7h3kVE95UtpdaeKWWV6P9l2tauc
iX3QfLbyMpUWBUgDisbOQrnKR1qrXVESg2sem6RVUaIjGzJfthX2EhLzveSHbG43XtaGiKAXqHOw
47rSX6rY79N7n8gDnd2vnPbgbCg3Ytq7Vz98gua6LBA+0ifVGCPtf8f565IOt6OHrCG0ig7TssUf
ajAmvWANkhcHmmj1iA7zKXJLpLbd9aD2iVoB0aU58lzKYk4tfIXrr+fGFQ8dQRYo647XQ5BhH/TK
tQvGUKYus1+AlgGxYjjKLszVY9duXEou8/wng4L5X/74ja+57tC1nVzGuF9kVIN6zG6H11RkMVXl
cUnvnc59uf4phv3WCUCKpEImhs4jWNC/JPVRMXIU5J4sL928i2ABH6OfwlCnnUeBtNO4tN8sCEVF
az5sNTGYtkLzZ1q79czpOMaZTE5T0tyPvPrkJDmoyumX60tk+gvNq8GFRtN2XMe4yO3jDLlBlbR4
DyV57PXr5+v/YTh5fO0wblevWjyJz7CVehjK6qxYulEOMw2teXQ6D1B6nTA0zYYDn9O7ZVXn67M2
eLFetRZua/tkhR+I4LEZ/kv7n/lmisc0tubC0vN7ZBEzMAzPyZGX8sPSK7BZkg0XNg1/8Yc3HuYj
Q1XMA6YuZ44mRHWeL9UXqW73rYzmwFlS2I2HbGTsKWhKe8HZ94KHNHF3Dn/5qjeznyBekBLbG0GZ
xOLCzkOu6id32XIq0+JoHlsVDgqQATy2GqdQcu/o1p+sVkTX18ZgkDr7R5WOVttnPYJb4f8qE1R0
hjnfQsKbpq45q68U9Flkh9wzKe6cpH4sA3nrDsXh+txNw2t+Ws02g1Q7lDadRB2yZkZz09yfFEqb
4b4/0Ly1qJwgzVLsbI2CS987YZmICFWGfWuvF68TsgS1uKy9EMHRo+uZorn0+swN26qXrf2xqdEf
BdL6ehwi0F4fU7EF0zCsul6Ztt1J9pNLUbhwnG8FW0HkD8ruhQ8bq2IaX/NWTwIs1ljwVjbJxzwb
VCQctzyuo7/VQWk4Q/TyNIG6Yc0uct62tHrkYNE8P8ye+z1nkt7TZt6lSg5EuOa5DCnlaQQsKV7T
5ejOzl1vlyHb5JA2fYZ22vrDKiTLbZy2YKxylzyUw0MTNGFTWjutSPNfUSzpWFykbAObQFKdRnmz
xRdr2mXdd/OCCE9i8iL/igtiaEGvffyzz/g1twURSD3NlujjZalA1AbBLEgf7Rpar1BzQO9TW2Da
uIbcjuIitML22b1enfZ7JSQoe3BKZeIHYWCQ8gbUT6wt6JnhcqkXptO8ZbInbIznzAEb9RSACn89
LvYoIzqW966YN1AChtijl6nbbOyoHJEq4VZ7pq37wkpvoyZrMHm9TD0Nadu5bjbGyZSfLbDuu646
O0xGDdsFvkdrhea0qmRuHVRw2rJCRRHID+p4odqV4MToms9OOaPTOkMmqAjY3einH2tCHsdMHEZf
buStTcuvOa2lQNAuOfY5m7tHVYj7tvt63fgNPqsLYIJ7FYQXBUae/Ok4QWeNBOWJJ1tEL6bhNbd1
ZJYMmY3NFZV7GvMK5HL548Sa0/XZG9ZFL0jnqz3UAYHrtow+5UHwwx7GfQujU4EEwTr0SZci1SCa
PLSZ651ymaODdx23mrgNlq9Xo5njJA5dEYpxPYsXUoJUIHsSnB8nIJz3LdDlr9/cYwldA99tcVsb
U/plSu3DWHn7smF6FToNqlkp4sCp0JLPvI8j+IeXbqtCZtpZzWV7UC30ysM9CppO8zGdenGSY7Il
HmwaXXNZmbq2vQo8//OG3tuz/+q01ffrK27aVM1VZQZUrVfDJH1IBkMlEeQZ3vfOnx445Yfrf2Ga
vXbOJox2Q4E+wNgCDMkRwymrxca7xzS05q+sFSnrAzLGKWm/eSmajSeZTBunoWFwvcas0jrI1QJj
LPuWoDlXDMepX7eI5gwLrxOANL4MkBGHPc6onMjRjtap+dwGa8jkLqCiH+jl5tKy0hY5VCQqSudE
WPGQQzrq+p4aAuVfwvk3jjqSmbStgL2XU3DL8zysZ/WMXM+GyZiGv/z+ZviUByP3Sxu3vgks/g99
/WGRH6/P3LSrl9/fDN26gfDAVI0YDC5ykGckYZFmf66PbbjfOJqfAplTI2GGa8daZOgCDiJH1J/6
qbhfVv9sI6t5/W9Mq6P57OAW80x6hINxZsdmwQ1tFCdvXcJ9w2v+WtVlrfwMKwQ9wR+AE5zbIX+Y
93Uuwio1n3VbSKp4k4/80yTQvsKWPz2DyEpf7dN7RQtm8L9bDOMJ3GAqoegEBQOSTafKHk/X18Zg
Pf+WnueONilehm2PnpUlvcsTerw+tGFX9cJz7gAmZw3Y1WTwfs9p8cX1IRXV71IexKJoR2sCshWw
icCl3Hw85WJ4WkW677qnF5uzovFH35qQXS9KCGJPt/a47hxa89aZpsCFoJQaDx5MPLdBB7RsrLdp
KzVnhW6W6AGCgB1C9HZW3rnhu6CsWGvNQSfXWhtgE/qYc6s7dEkwnyAQ8XrdTkzz1txTBPmUI8oA
RFRD0bX0b31vS4PZZIKaazrEydqiwWoDAnVC+fyQsvEG9P77TmudwkPIuYfCByrMi5uS0LN6lHgc
+t+uZdHpO4ps9Frbhfv0KYKJ6G5IVu8zQp2oYyyVXY81Ihab0X7b+M+cbJVbDJupE3UAT62k1+AW
ADCFOHR1BVLS0v95fUkM26krKImCDUjYSrxmFjsqmHvsesCIoXB3fXjT3C+/vzlJpWPNyVygQuvY
Dg2hVpYd8HbamT7U1ZMKZScoLyODIkB01QzDLzBfbJyfpolr7jmmVVA7Iy4vqpYDmDYpOXjp5sXO
NLrmn/kyIkUA7ch4aKgTJYU3hRZztpbFtKeai8pBLQtVsEUS/Bq85C5gX51CbqRNLmfBv2XGfxSU
ukJ5AxgNcQS5QCINHLnCrK2/1/MfJtON/3h/ef5RUqocq+qaEv9hFdWZseDEyIa5m0a+3Mre2GNH
AE1cE/gS+jdePa68SOTzrujyj5BSH5TDii55vMBEUh3dgpB7pA+LXUfRPwJIolboeoMUWTwtwa+k
EudkGXZd1P8RQGIqYG7r4/HFu0mBOUw0URd44BPrdkWBf+SPqqq3bDZg7jJNXpgnPhEY/J4Aw3XA
E6P5ZI1sAcg3QOGDLiQNIVO7c96amwbZHPTgPEA2o7L+pFlVnpyq2yoLmRxJ81LLb6t6WXEBQH2o
PrZ2/yIge3HyXHk/pfvCGNeBT66bzuvYNsOlfcNCnrbdRbzic52dIyuFO/UubhdpkR6mYDjZvP9w
fUvfD1//SB6hK55DdwVzFutHHBWZ9WuV+5xIhztlYIoivgVo5ereu3kb0XXftYjriMTW9bsJ3erY
zQVlDuhCfmMuuxuqLdygIXDpUCexpGkCvqtLRd4JwsDtkJ/axXqFvdRuuYEoVoA1cYxOZYDckdVa
R8/1t7pH3n/wch3g5LKib2mJmbclXlnSQg55eVayuVVSnLJml+o4PkLz1TVLEr9BGTFurfGcpX8G
Js79vOWspo/QnFUlXr6soodNytIJZdWFSnmPy6K+Bl12zOfhcN32DdusY5yy1W6ztUVQaBdZ3uMu
NsW5I3dBW7mOcBJsTGXgXPK/HGmq1DtUpLoply2JXtPctbPV7XLpptByjdFUAFI21BDAzLZLxRtE
PZco+ubgFlVKA7zxVCwgdLsyHoP0ZqNaY4g3Opxprifkv/oJyiIqOCGxcZvkXujk+zIxXIcyzXaF
mU9BHU8TcNxuc6eg66XQe7TPYjTnVY4svMHx6pi2tGqBi/OD6bDmst3SLjScU7qokYOsQA9jb2I5
Ofw4yLw+Q/tieZh62wWiiXsbh+3flOM7N0sdzyRcInxQunTImzhFcd+WIC6/68BtzWRYeqtK55A2
trK9kHYeWe56YYv5weE9C5xD08hWziHocYbk0bfqET2KXg9iM8gL9uUzhcJlc1i9phBpuBTQcU1D
Uo6DHENRVBJXb7IuCuQfU9rP852TEVF6UdCieeCHV0y5/KxKFH7uAul6kJwuJuCgd70cuV6rBbln
x4IeNxgp1BhN+ZCcIMi3KxHA9Wptk85Vw7IZz2koLIaDh1a3i1/uMj29VDupJV1acUkXJTjrCGjl
nmnSW7syAf9oNvjM6YLcBZiL8PTWDUgD2kF7l6yiz/UKbT+hQit6ZGH/j7MrWa6cZZZPpAhNIGmr
M8tD2233uFH08LdGJCTQ+PQ3T8dduPnMIUJLe8FBUEVBVVZmMVc2OgFrEIBl7b0H5aJNaxMoAWMY
am/OeyhOtDJf6o8CxYf+HAYuLh0bfgANLtdT+M2BuLLSW1B+sBPZ5ucWvLkxenVNig3vHuUYXDlU
nKKcq6xHO9QENSSrkY9FHxi29Zpg/Y+XY2jlYc18kVbwLgFteDTm5MJOXD/b+cN46tr5GIxztnOp
gHSPibA41PygcjGogr4tQ1KLu3ogj06aHeaOnLxxPTQz/+j7xceg3EgG9pc29s2eZDmyKU7GnSRg
ryWEKKD7ari4aj5CTYsh0+7XHGLsSeUMFxa9kOFu6r7LdIozVu4rx1BbfTcUkkBNkDmFa0czxwdQ
NB04v7vhYKW/bturhjsXpcJ/DbZOu8EuSOOgsVEe8hVwDmAi0t8hKrhV8y0TX+viZRB/bv+axoDV
nFk5oLVJlgI/Rv7XgEQTnWYGv9Mt0fX/b/Y4t3ocRVCnTjzyv8G2dla2y4gJVKabtuLUbik8NwNC
K8kayKchGze4neGWoxtacWnXbzjCQ+8kRSh2EckOBQ22xAFYjeLSFtA6cpY4LcB+NO1YlI3ASfEt
BykGV93XLkE3P/gYvOe4+NVAH5qkr3VLopzRdlSlQ1dGYOC3H5Yp2+UQk7ptfu8bCVVZbVs6EIcy
7qLn/0u3HlqBfthpyy2eUJXWNm+RHeNB4yYDjZcIwJ92Fzlfts1b8dGQobmjXCw7yeUpHfZWcZ6n
w7ahlQu8NdZojqJYkgWkDplbxOnyWJukzd4/HqnKamt1NvoYGfwmTO/T7Ctvv1rB8ap0U47f6fR7
2xcozpmRAKvuZU4SjS8AXA3NUUSGS/x1ff8bFKmqD57zNA2LyPGTZuju0v53lSVXuYlqyFG7fb09
/fetHXfifw8uB/T3PvdWkjhUHoTNvi2dCVj07hMBJqn4aFvKGQBS+GgzvRTzeUVnC4Umr6khVjdz
xU+txmIkc7Dw/XKsu5Nn0mzQjKsmx2oyd74vbHAdDEGJ7jdfxG4Qvdxebs0RoCbIeN8zF41oDjrK
X6W7G4OXIDOEIN28FS91SWvlkY+hhTXse987+J0JNa0b+vr/N9EtqywbqV9Et2a+g0walefbq6Ex
cDXF5Ja2TXmIKVftoxeeUv8FCtcQxhhNNQ+NCapZpoy3EoQ0+IG+QZioXmcc6cMlJAYH1Q2vWDjt
fIQgf8TFKD0IB61VeMKXeA2aOJP+Xn/fOQHUHjowpEZrLdDRbN2Nx/7SHMfz8gSpq4Pc8dMmyAyh
anaJVEhS1g5216GffH4XIllem3C7ui9Qs0tLP9eFM+ALqs/y3j9kSXgP/YXq4uza/XKWniG0aixJ
7aPLwFrVji5DLcFuzqMV7IDxH+Kp5ScOVEFXmJpvdb+jxKs1mno7d2rgU2sRQwE8Kz6nmQ9xNpAs
fb3tFJojQk08pcJZAxnAZu01f1jAqdyIYsekCRGosVk18QQuaMYY9iSx2Iel/+xOPbjz7sPx8+3Z
a44KVUq7ZINVdWAVB2VP9SjqZReSbXzNVE05YeJl4dmMQnGg2I0Tx53VO26bteLIFjiPaeUtdhKA
jsD/SsqNq6HEqIk2sywZXrNteCcCNDuvpp57zTaqDXMM5S003KAv1RcfuyXJnD8u3wt/221SZXq1
BxpwaxloEvDnfoI64C9hqrVqXnxUJXqtCQqtzSCuV74qbqITCR8mnAfWtwAXy2JaL8F4KfNftzf2
/bwC/Q/zq2X3UWuv9rnx2J5lX5uCPmdhc6COi6iOXmRU8JzFENw1tv8fDlhWWtDcWO2kp78CDxyG
3KQ6phtZCcBe5dV2BJqnpCwhKBGTaUtJnVC1ga5bWEckOKMSYGFF7Bf+QXTDp9tLrzkqVf3sjss6
neYOOnWZi06QfdQkorRjhx9XE2+UzgkUt62myQGdZofDBvRzoKFZfnJ5dKUh7aFbdMV5SV1bxeSV
uNmznZiPQmx6u1K1cy4dnX6iOVzXlul+msadNIkjaGb8n8a5MLT7MIsQOtD+0fb2sdlW6iJUbZzz
AAd2eweLQcsvlf/E6BIHVTyse5TCDTFcE/hUUtcszV0L0RqA8jY4BkX3FM3tKbWqcuP41999c4t1
rDH07Abr3vAL6tJxE+xC3+ShGlNU2+WQRrGhKFU5iRxOPH3N3Vcg4bPheNuXdBvr/Tv1yeNjLRh6
62WX3vElujS1iThWc0KqrK5iblDAzBBVs+aRIOstICUQ+dmBT+mRrIe8XfYWzwwXZt13KA47+y5p
RtsDtdP0k7P0eSDRl20rpDirO1pV2uDZlpRz+DihzrVrs2rjk1AtxrRNQxGs2HxureAwNPP/okl8
vD1vjfQOVWsxTuVhEVqw3Jb3xQ/vOJzyfX+entbnYZ+f+4f0UBlWSGOhal2m630ShTPWPu2PkXxA
a5JTIV9BDVcGzdaqjXMkj9qhs3D2kDm66+r0LrM3PprVskyZEubJETMP1icSfFuQ/ii3nfFqwxyj
zUSm+mo23AOZhPzVdM5nw85enfOdx5vaLlfmazrmRYbg+hA+Z2dxsg7pWXylsX/sT9G+NTyidQvv
/ns29C2HsiN47xLLD8A9TA7lYhJC1g2tuKu9uiPvm8g+h+uPipPvoFcxHca6a6BK7VqSkk1ZS5xk
ZWI/ZV8tmV44QyHS86G1QOLBiUM+x0P+8/Z2aKKL2kHnOF2Z+pIDKedHlygfnpjI76qSHm4Pr8k1
ql10YVXykKIAnXBvuGf9b8abOA1+kDVL/DwWprLwX9D9O0alttKF01y3BHXPhI517EF1LSydHSe/
+IS8bzgf8ymLPbuOeXnhxUuPnnzSolBO87iZzgXyb7c/V3OYqOrbeW3bqagcmuThJ5l/G4ITHZJx
fL49usbu1I47FPDtYO0AsyXOEtcE+eaof9o29PUn31wC6NJbfgY1u/O4usUunyBnz+fy07bBlTAd
kDCtwsV28LT5ldVBPHWb2ksJVcW2Q1RdkQmG9UJxTE6/SLHL5l+3J/232eI9k1K8vOS957RFP9y5
D82F7r6LB5SBdtORvSaP1T7bm65IOg9UQjTIghdH1LhpRP1D7bJYrMeVbRxcbbmbgFaVyMI7iVue
wU4DtuNxNNSmNdao9tutLQCU6MbAO2C4s63vPliIDSt/PaLfWXm1za5a0JDRlAtStgfnSHflUf7s
z+tp2NOjfV631SbR9fKvyUdDsUJVKEXO+Ur3lcU5fbGpwVM154DK7yrDxe/nCiDhidavs1z+53LI
6NI+LUC3wExZN43lqKLbUFBumlDgPEiXNp6m4Oj0RVwYu0t0wytuK2qZMTEs3V2ELLHrfbOA6Ge1
6ajUjX7d/DcnTtki7tQS7kXQpZldeFPEjfXxtgXpTFNxXdpUk9/buL6ApzYug/y1X00XU93Qire2
XoXTy8FraSZF7K8ElTlTm6BmaLXLzu9yQK6AuU0qMNOkzrgrsnm3aUHULjucLsR1QUye2Czbo/HL
7U2cH7pJX9Mcb7ZxnQbLa2ZEPFfWO147u2od97cnrbk7/KfBbgaDXUVxg2snd7/UL6zMgPyG+AKh
sRv+KmtT57DGFNV2O9+lLZ6SSFCh3SFGq8PY/qpbE2Wh5iGpQo9cp5sk7eV8Htqp2Q81/x8bq321
yM8Lb6w9lBTGXZ8i3VzUGyuMKiDJl5GdLz5u2KR54OLRs8+udyZy24tGxSRFANx2fMG56QlvhwBw
yjqTDptuIxS/7f28d/IJnGGdB7QLCHCqi5+Zmh+uFvlOVPl7435jqUFaFMvg2HYyhu45oumesu/c
k/s5tXdzlBlWR/MJKvbIIW7lR9eoQgAKcI7ZcqTh8bY/6Ia++smbD6BBPVbj2g13Afuwursu+2iZ
YLcaL1bhRkFnMW9EribxuHtgLD+yfhORA6EquEj4HWVRSd0kc0+D89LwT9tW47pKb1YDrIpdE+TY
zsC5d7uPzoiidLeJJAmTvq7Tm8Gn2a6GeV27u3BeYwvHT4h2kG3zVqJqVMtwdrvcTfzo0S+eWHnf
mFoTNLcOFVrkl9nck8qlyVT/qVHolt/G9QOvtuUEVGwRVBNqh9h4maJ5nUFxlPum9hjNEalqZtvB
zOvh+gYdeXNX8fkCncoDne1TFPFdBdX7FewfpWSbgiFR8UZDxxiY/SvnnMJNhTseab4tkYfE0b92
I0BTUg2LRN6E3E9pvcua1RAM33d+ompoC+aGNaG46/lLcV5Cdp48/yDT+bTFKoGx/3fiVe8OA5Ik
f/O0y/BczvuGGrB0mlo3UfFGOcvdCeJJsPiH4ZCdnTN62u/Z/bJn+8ZYrX//BCMqEznt5pQRXFfv
aki3+aI+MNvEePi+WxEVbzRl9f/fJqflw+hfZlBXj94zw1Pt9trrpq7chEd3sdOJ442W45pjXQZT
BkxnMko0BQVK2tARna3cyeLA/5HJLo6EgeZGN2nlHuzlbuhPKTa1q1+I/WzUf9KMq8KMlq4p8m7F
8Th09Q5VeYCqLUP8fP+YISrISDSAaS8zhraTAlaYncgJEknn8LBpG1UCcukKy887AjRQRQ9O9YUY
+8I1G6k24kEeLO15AY6MQPqH6MqGbI8PKTGRaOnW5fqzb4JdX4NlZY3g+14pdgEohez2EcjmeCjn
nQsRBTb9XrxtZqN25oVeaBdBiD1gNorzbhx1pue8Jl9DVNSUXKMub+Uw3EVn4sTO0at33rHZl8do
N5fn9Y+3k6dsbxJI0tmp4rS9KFfpTE6HzsIRonnLoRTUEGh12634bda0o9MGCCJu+NhEx3z+Xo+b
bqdEBU5BnWEc6x7vwIn33xd3eRlsQHRs+WOTC6iQqUxOIMhfCrBHWT+rud1n3DLE7Pcv7xA9/9dG
hzHLvbnGFaF3hpPIv9qW9xRl8iGq/JNNTX1zmpVX4VJ0jSpnkrgGp+MPnpGYNH965Ny3LY4SYqNg
mVra2aAxYP1uiuojd8R+29CKBxftInh99aqqre86B6WyfDEcmho7V3FRg80bEP6EK9gZi6Ndhnuo
LV1uz1pT44PK2L+balsFWBIdTHvaTQd3V+/LPQnidor9eNr3cb9rHiwTJuLv4/e/zz9oRf37Y1bG
a1fYCFhcpCevO9Hua1d/Wf1Lbb9W80uzfk3la219dMMPge8ZzFa3eoorl0tbMup6SL9emyse3HLj
rijRN3XJ1PEaWSgIJj2KcYCQgGXwYY0PqAiqVoCEvcoRxtb2FZqUcWslfvnt9o7rxla8OGiWCqW/
8spGuMYEUCABDlo8Ds+3h9cUz4DZ/HePvTKahgidu0lRuk3s2tNT63kXELXEZM72Ifyt9i2Il7dz
zN10E1gIaKF/f5Twoa37IED4DJopHqZJxmweft3+JI0BqdgpywcV9lgV8Oz8gTifmP/p9rjXFX/H
G1S97CmTKFq6GLfLIfiUdfHcdjurpruqnA6se8iXwGCquj1XnLx37dRnUQ4uK259oFYfQ4X3g5uZ
WCeuq/zehyhuzbvG7QiFJ0TzlzT/HbWfu+Yh24Z1IlTxXyZY00Ugv01SHmVx41uf3cw2xANNSKOK
D7sZ8rHURQLcyw9dcxm9AjXJb7lkB76tUE1USBX0UdYePYI4ftxmvy4SbB/Pt+1Hs6sqpGr0047B
3Ic7cEIN48GavlfZtkNChVRFbcEjm8BgmjR87Dk/ZYQ+NZUJEq3xKBVOBW6xtlwXuCtqAv2unnsW
E2c1vHV1y3L9/5urtA+Oz7puSgDT5YUWdVzIy7Ix1U5ULNXktnYRjQFuJ/KnkGJHBtsQpnTBUZXJ
dkHHkfkC27kk6ck9lKhAxtn9cuzjFi+kdLf+3mY2ire2IfC5jnfd2+IHhTw5z782y9fbY+s2VvFV
6TdDNPFoTWguYvy1D42pY922Kq46Q9WXzyG1k5nSuPMLcKdD4a81ZY00w6s4Km5xUuYpNpaOFWQg
i/1k/ex8k0am5oRUkVTLPIghT6+TRyatrX4XNHocQGQ8jCaVEs0DUoVQOZx6gvUo1NjFdJpRnYGy
ouMVO0KqM8sPXjDvwrw/3N5m3edc///GxQS6SYaQY7Hy4eS04APKjs1yEmj/vD2+xoxUVNUs3AkU
zDgfuBc3y7k2vS10417//2beXuPWQ15i3gjpyMZw5Hm4IXmnG1oJsdTrXbDedd3dEuyFdbKc47al
ULzVhSJE1ThQa6PMi1OeH6AVb7j760xecVYQa88l6f35LNf0BZwTMUN9arRNKuK6FVEctnTKwZ2X
GelM62cWdju/MN28NRNX8VKyIO7cj+GQ+Nkzb34L/7wO2yxPxUqRiqyDl/fYxpCB6NY/jcIkOqZZ
DxUeJddxIAJq4AmkGUt+CEypUd1qKM441ZKNHcq/6C8KDny8q1ZkWULTDUmXOf4P4KmUKaf+dRsB
nkiaY34kB+cZWakjaIWOpkYvzYmial0zIAXDBs38CfWBaLf+l4HnpPL2JP142400Fz1V5NrLpO+N
voN8Djm6eRm71mUKP3jdLgszg+loV0px1d6y7KVbsVLj0U+qc3VgJ//S//GP7JgdV8PNTGdFitOm
xIpq17PFHeivPjsA58aDO5mQjzpTUly2raYxkGMAMHEx4J1APkHpZtdWjuFmppm7CoQaOpB2uZIH
iSOfRwcxwykMR9lfnuV3niAqEEogo0kYxOrQi0if16O/Wx6a++Xg72hCd+2J7pdjVQBeFANK+335
YjJbzYKpKCnug1s2BUjnLiy/jMWRXvsOZsNq6cZW/LormnAVgAMmtK/javomBxBXroY3rcYfVHCU
N0LHe3JgRmVtx3VHoUlAd40sTzP9ItvI4HW6T7gawpt4W8qypavErlD71LpgCTohgbXJoVVW8hCr
3jQMB0aZJtzer+Pn2rrP7Z0wQuA0R5Iqg+1PSMg7Qynv5mx55KS5D/t8v9jyQrptctLEVZx5tgUU
HEU0n+2w+CXpNMfLuLE4pDKS49mcti5QjXcWn4+F6E68MeGNNNuqgqTCMst7QWCZZctjOVUJDfLP
Vl693t5a3fBKhqqocvB+EJzV5cIPDWFxIChSniZ1MN3wV5d4Y5RjK9xlGSI7qSq5L4JlR6v5XAfW
ftvsFbe1ZcsywlHVriQakaJqGmJRd92BLpapWKRL2qpgKWIB8T5QgHm5s2/Yzt+JHRSCz+xrdY8n
ixvzXbMrDe9S3XIpPtxJaAuULZarjB6AEXTEx9JEbqnxMBUjZdN6aKrWGZAOrp3D0DJ7HzhQnYxS
EJdmfWXKO2veRipaaojwDaQO7bOXfUx7sFT4X1j6vQ9s0Hr8tOuvlhCGxdLujOLReZdiqQRyeu7o
7mX/wPICHvJiz+cZZWvLX2OIFKECXMa+nONW/gmCL2vxdNv0NIe6iq4a7boMoozC5W3/0+RFl9mx
nxzoVzQlu4wQfLv9M5rlVOFVedv0UzBBmzpyB0QmJ/pqD9kpx5UhrPMLkjufZOUdrHETpz0h/+F4
8opiYiURqKrYMamrfdvlhk+5GvE71wYVc1WDBq6XNsr+a32c6H1o6qPU3QVVxJU31lDNQHdp4qHd
a5ovtRfEFC1U/fdC1hc+/rTE4/S7G9PzArGw2/uicSeVGX0cxEj7HLZXjB6EvZNqfPXzj3I2Zag0
+WoVkLVMNrM7MXd3a8V2rB2+hBU7rfMCJS9gnhFekj5bTre/Rbcx3r+HdJXTjnPsTCLd7q4r7Lgh
ruGA1g2tXNNz8C4OyC0Aaep/q5x8Z808vj1pzVGporOKJuLo2K7sBIRER8mjuLTqU7CaKF11h4uK
0ZrXrlwHjrQI/VRiwS8einXsAbD5qY2XPXQK9+Zj//1V8lWAVlA6ZCKgV0tyeqqbp8jahr3zVXgW
seaym0IMLPlr3b0Ey4dpE10s8VV8llyIb7kD7oS+JxJg8k/lCupPsUk6CcMrkb0uGw8U+4js0ndx
qPs7AMUNlqNb7atFvbmTZB2V/oD7AnhOfNSC3LaPA+5tq3r7Ki6rjOqigUQQ1gW0IEHt7a1lW2LT
V3FZPUl9FLFwFazW9gFCyYkLVhCbF6fSmj7f9qr3w42v0kB5eJ1MWWg5yQwOrpY5B1d85mDypx4g
MWWcyXCXeybuZ91GKPG7X0KnyN3APlNwYI5BeclWEzbp/ePTj5TH9coXb+oYzAfkt7HwHoiY7/vy
a7Z4eyitn8uoMcQBzTeo8C2w2Ue09kMUQ9fiR5DaE4hjcYO+vRuar1ABXHlVR61Y1/YOYpTZvrPE
Ew/6fVekuKmXfA9Dq+LJ21Yo8lU8FwGt59zV4A7nJErjuZj+50tmOq5166T4s99krTVyxBjXex3t
b/a66dWLp4rizKGHbv7legyR4CA4kmQM8Aphen29H+Z9Fb5ldxaxPEcgLc4iC6WKsdsze5if52J8
WJ2Kfbi90e+uDliDr+745kiaZ9uuPafiCbABz2vw6M+BIbHx7jUVIyvvOzviDSiQwN4+gno+Xu25
iYtU/MkX8bOYJ4iD8i7ccr/DTylvvczKm7IoWJ+MEbpW4tAbgs9D4UUbh1csqGhbkaVkkkkwhuUe
cgVNUtJpNYz+7nUCk1fsqP+rElxlQ5JlZRNXVYZ+UK8FG3RYmGgfdZt8/f+bTQ7tNvJcW4C9fWqj
2O9afmzCcTRs9LtnBT5AucRBz9El3TDzpOaMkEPGvWLZZ26+NDufNuWrxKqFJy+gNYvXFgeLgcVE
s3Bq5/y0BBBfu3JIB30dQUY7FccsA0t6IUzxWvNlav+8sNPBjSS4+62CLd9DMqLo41r1RToh3QUr
AaS9zz+0c2Zqj9JtlHJppfMs8tGGpRW4lx0sHxRfAFtu6g/BRilRr7PqtA/zVSZ+XU/x0ob0idO1
3ALOwehq4PMH0oY1qKsdkO0nAczgcXa5v799TmlOExVf4daomwNKA7F6F8j2bDyneGD7EBPcuVE3
7UYAxy+3f0mzByreYpbooWnbqksWWqwHeGL+yhynNzjLu8d6AMGQf13RlijJtz3YwyGZeWjT8bls
JhYvIO1jWfP19hdoHEPFXfQO2npBNAANQXDU7go02O0dq/hdC8vU4KX7BeXMKmTBczo1Q1JBFPuu
8aQ4dM4ynaug/nP7G3TrpBxZzM1ra5REJpblXNbsWrV0p0MWomm73pYjxGYoJ1cg25U1ubiarHsJ
nI/ukn5ZKxNGTmdIijNbYdCLxYdKT4NdIIuAtlN+2LY6iid7VRvkS273yWwNI8Ad4UqX6XPlMia9
HS/k0P7Jr+j+59s/p9tuxbVp1IjFAbNTEpRFwst83wXyjheFIQJqFspXFipf3TVoxgIL5S1PwRSh
iOAYhtbM3FcWymd0JbzuZFLbc3EaRFqeeAmODyIaP769OLrZK4tj93m4Nn4rE9vn4KRvPmRIj90e
WuMEagWcWl1aQXdeJkyUF7uSBSQkw4vdksc1dE15Ps381Vp4Q3PcaMalTyzwh38sp8rFmVR2hk/Q
ja6cd2Utehf5kSEpRZcid9FNXbMrFsukEaYb/7p0b642rJf10C6ImKRhMikr295TYL+37a1aFU8p
tHWqqxbWAIWwsx8QuR+56xrcSjf36//fzH0aupLjlKMXEqTtq9WUaRePbc4+brMe5XST0QzaU4ZQ
QzzeJl3XN0eAsnMUuGZ3xwPx8/bPaFxMJQYphtkprpmN5ArbOoZW1uxnS5ybYtm4CYoPrx7kvKYJ
5ygf+zkuyxWdJsW87f3jKd5rRRBnHQcM7nTuoQ3YUzFIw4VI471qHbzr+VK1EtJbwQQpsoE8ZEH3
aVybZ2abONc1FqTWw1lWTkEmIGtfi8w+FuAHuENuzPQE1Y2u+m4bDmS0EINF6e9W2j5lzNQwpxta
cdu+qtM5zSsMnYritW5ZJWN0LzuGpdcNf7XVN57liCAcsihARBldGVtd/ihcahhbcxNVqUCmHK+p
Jc3xXhvQSCHSi4Xanwy6fZRayZR727xXrXyDbhecDA4Wnw3VAVql966dfZvS9HuAWtMmz1VL30VR
r9wG6DrpR/fExjBmLqqL6abO7iBUy95Om4saFJwyaWk07qosl98hqc1fbk9et8WK48rGQQ/2QLpk
Htl8aiqnOqTuaohamjNNLX17Th8u/eJ3CcPL0nKnRJD6WJFy26GjcoRQu+9aX3C8x6tx7/jpbsm7
/e1l0c1c8dmocTwUh/AK4y3uO031GEzWKWLi0+3hNWeaShRS0SXzOyfsElQNmniEHDfQB49+lP+Z
RhONh2Zn1bL3OA4Olxnpkwxiiw8LuH3AGBREvSHqvl+0C8K/dZc3h8OaTwgpNfgOZb/sXP5kOUgv
F995IJ8BYzk4zrPt/myH4Yjk6ikcN4YxtQyey6Z28nV2kzpbXqw6ZPd9xum2XIha+25CexgFRegC
BRWLPeSO9mUAZS262KY2TE0yxFHCMMivsyK88qhzf/nql1D4GNz+rvfD9UMAkQUcgS6Ws7TZj9um
pjMDxcGtdZ2hEQr9McHduzYUBBD2zNQtprFjtbgdBFU+pjYCxGQ/NOvPwSkSxp5lbgpAf1flPyXn
IFSr2awobDnaV5WwXPiXaulAP1wMJyKtpLD5OV8LiNGwai9C/zBkCz24VnvYtHBqtXsCt3XWjQ7S
PG77GFT1sWemTKhu2ZSw3XSj7FeO25KVu0eEwEHY4Af64UpD5iJCfH5v1a6n2hvXXLJg8YayRGyV
vXMAI/of0U4nEa5OPFvO3dgObJdH3ZFC4HXbYl2t780v4jbvTOmMQiLAFG4sQI2xm5r+vG1w9QYe
EtYEK65nNI/YR4e24Q8UL6XhbatxEJWDpJ2GfqhlDolh9jh19QEP3dO2eSuunpW2uzALD3KeWwdC
6L6sn7aNrDh1OU+RXLtIJvnYPVR5+ZT1pr7l920zUEvZoTfPucVKXLfTCM3058UG6Td7GUfDZr4f
WQO1og2VkGq2JRWQOgvpx7Ch/bHsQfgEfJPhxNP9ghq7Q1HWFrI3QNz8yRbc+Ar6yESxiaAwCNTC
9jxPbSAaLJAPKI/nfx/JdIUpfdqys4FKPeIERe3IFB0MOKXnQ7S4uPI1jaGZ/n1TD9TSdu6yEL1M
CG95kz06UrpxMM3bckSBWtyuc69a3Ryp5dwdP3tyffWGYu+G4f72wuh21f33hCnqpRlzH524ZdEm
Pht2tWe9NlFhOMDef44EqsbRSCxgaBYbgSbwd5lzYcUjvme3znth4v7WfYHitHm3ROuUuRDr7MiH
lD6OnH3w800J8UAtY9M1L2x03sIqs3E/lO5u9tEnWNfhfpjIz9tboDEftZpdiJnwFbJSibvaxXEl
dnssFt/EGq8bXXHbFEK6fHGBb5x7eal78YiS0aYXGooq/9qOmLLV920kqFHxvfhrGPMwe41mE+RO
c2SqJexlrSu2NjDNqCCXKcjPBbHuQdF7rKnpPaJbnOv/38RXKytZjrsIyJSm3ttFo5cdptr0RtYY
pspD4qzUB9UcOpItn5+irDx2efOEqsG2U0fVbpr6jnt1ayF3GWY/s4ZD8x01jm0mqYRYx5EE2r+Q
8QHy+bOcwXDklZnhFqVbFsVfa+ivhgvDtto5u8zN6+L1r9QyVeI0o6vMI25aB6FXjGMiWP1Ac2il
pxmAGyZZGd3woWIwfp92xXy1SUJH6CbPXUyW/giVrsPtldf9gOKuZR8wizQCNdaQf2GjBF4g6p7W
Gv1Ut39AY/KqJLiz+hlZQBcPsvgF19WKR7s6t5+3DX79qjf+hD6UMeQWsq1t5ckfTjV7/xO+HLZZ
vEpB0jS5rNsce2u3VhVHSyf2DFpQhtNMtzDKdRiVTl6CwRQ673QqDoxH7NRcE3+3V0YTCFXWETK2
9RD2EO8Yy/nspOXTmF4ApnicpprH+TwYXtq6j1AcN4LCN67wiLf1Ii8BZ/fStk+3v0A3tOK3UA+T
bTcizhZBwEEKPvH40+2RNWujonxo2XMbxO2gM0eFs4nWUxQAX+Je1oUAiDO7hliu+xnFdwNHRtIv
V/guSlQsCF6iKfoy294FPIB/rKA93v4azTqpcJ+6HICkq3FEZKwb9gBCkkPvN6aaj+Z8UElGUBAg
ebNAyK1gzokIcpnD9aUsNzU9B4EK9wka1JzDiuAuIpbPZMHBDwCN4eDXLcz1/28Oh8X3+waMzIiH
a1TuaBreV1fShdurrrksqDAfEuZeCM2zMWnr7kPvRTJ2p/4LH3JoaFmN4ezUWZD77xf4HJy3JQGb
N828K/q8P1rc/URlnTgWe+m9xnCM6jZZ8eI+KpyqsEqR1IHw48DJfqFyyID28E3pMt1eKM5shbUT
cW8EjIQ4d3PePQV2sb+9E5rJq1iYZQAR9NSA3mqaWRIt0BCLoh8ONXGEamauAmCg5i3XPq2AV3Db
D9HgZbFM2bfbU9eNfd33NxYaFj1SU6kP54JE8KnKfOckgzQ3mKhudOW6bHuNaEIP9g8qsW8+KatY
NMLgWxrzJ9fNeDPzEb0e9uIhNE7UuVtL/whlvUSENKacGfZVN/3r/9/8hPt/nF3Xjtw8s3wiAkqk
pFtJo0nrDc72jeCoHKhI6elPycAB9ue3HAJzZWABc8RmN9lkV1fZ2+R7CdLZinrfazh+4JFFw3Sn
Gls6e/EcIIYqx+mYW+xo0npBLuvdB+BwZQWnrU6NOt+wqgN1fvakoCHzoER8n8tIoVrZee0h2cEN
wgYcvLWan0M/6oTNVaEkRWlpLalZg7pzf5S9VAQq4QX96BRUs6KK7UymG8nqgRut1Q0QKflh8jQ0
t+WI982wpBVk1HWbpmJtZdqRhCUiawZYqHbM4ifAqvT9xpc7TSRTjoCIjgABa87QsGbTu6GdaDC4
Q3HIiaXrdFRNQIpbZxMFS8m6XByIxvRooLL877edR7G+MsVIKsCYQhKYpgG15jZnIcUBE9Rdpnl9
UX35/vdXIeu1eHVxwMN/AWiThp4/ls/2CGHQO76e2nKlKqF+7jVWDv7OrYvMefgw9FM0CZ2syNtF
CowvbQrEp9nYu8l2meh02Jb+2XG8kKRV5EBeHe+aF7Km0cqapyoxvhp0en97Wm9upfhZ6ZBvypUO
QJGh17Q/rSxexm+L897o7oK5Ynhpw+j4Oix1N6GTpE3DrRXRyHR9I2+6E4aWtgvbt1CMWivjmjSf
599tfhWVZqnfdCRqywWpijWMzos1X9chb6d/997QzbdRBwFX2FyuR202zbw0L3YO9zryoDlUdMlZ
QPK+9XRa2v/c5j/VG8xBOtxdbEJm7/fL1fwwR/RrFvIwi8qwtcEispNj6JSuVHORtouc5c7gt+D3
MXAuBICBu6ElAF/I5vWvbXuaFVGstdxnCTbOjWfEQX/H6F0zf30yfdyfKhrfFQRym2VSLbxnTr+d
gFwuDhQiWi8e6aoXhr65IyANnub4fNtYllwWqWkiXIYn82tSHZGt9N1xeV744fYk3jzfqCXXRFiS
uzMh43Jl3oe8fwQDVV0c8+bJzP7c/oG3F8GSe/06FM5yak/jdbPf5yDGmE+FqXnrUBlG8qKUWo4n
KmwToBU+TWKNgGh+dqY0rD1dF9XbQW3JNZEN+aKZevj6BPRFYDX0dcfOP6TIf0PNkgsia5OjTgp2
pCv9sMXWYY6cMAM5QHl0IZu1hXYI3tvICnot6buiK9WSqySFSSDTzovlur4kL+N5ONZhf01OLMge
nbg4pLGtwd6ojCadDlu3tVafYmqT/WK2v1cdC8f+CPGWyeRjITWdwnBScAMtP93hmpX7veZ5GcM1
pdHMT7cd9m10CUJCOiII6MNZ2sFOY2SE1o8BW6B1Zk9m2AfjJ1tzjVKEhVw0oQCg9SLBXKYqBYvv
u6FHKa/RHM+qwXcDvspp9lwvAzH8cjV4OE5/7TSm08tt6yj2C7nRr0yWpB6GYbxWXfdhsiD41hhX
FyI9dWeETTVrLjtvwgioJZdNKjjQRjhcCASOl+FYHu2jE1cXHeZYZaD9768M1IBz1q+yab4O9RDM
SeztOKL5720TKdxf7vubickqls7mxazngLLygHwmum9oKd2rW3Ns2R5ZpeeCR5Qeclv3+KqyuBS0
vZWmmVFh6Dnuz9MRG2o8nMfjoIuq/RPfCF5PCl6US0o7nTC+c2xPWwxRgWt/BSw7MqL5SKIkvG0h
1cpKwQtu72RxWmRJFEkwm83Ptb2iMDNptjYFcb4l10565//NNEbLwYzOe4LUnfJw37Efd0nWWvNK
rdjsZBJ3blpOu1qwV7+s4eZcvREdf49G+hvCZ5GrpYFWOKvM4g4+ZuGOZm9cx+HsO+iP1JzNqnHl
s7lCn9TIEGGNTULqTYCacc0Sm4o9yJWiV6RGt7YdTMPeFR/teAiqqDyiHBGOwXiA3PQjePXC7OB/
vO1SikuWJddUMteoUujvLVe0hyTHGnRxaxGAkGInjEsOugVXBKBM8J63ZeOUYtwDZBf6HU/0aB76
o65opkiW5OLKktpgjeOYRLo2uDoENPUDawf5a3Zs1bHpSgE+es5MUKlZrngAODfxfM1+mkcjhkzL
iZ7TL7fXQuVWUngPa8ezeRnm62J/q5unbLvrqmDJ5RVqj/lo1eVy3daqDUonRUeH1Qcsn4+3P1y1
ccjN1F3SGIvXYHkL8m6eHikDjz/PA5GcqHPw3Oecf/erYw8qdnM9peSHAWp/cZ/+lyXXWyBYBkn2
EdMr50+OuPTdZzBm3p6YYkXkYkuW+ODKnmesSPLoLB+ErkSkCHK5yrLVLSgKoN97JW0wjZ/4doTU
0uB9GnTd/yqHlWnd664wK95ii6oesJU/bCf7cQ6bHzTsjlWoi2rlr0hH9uiWgtAK9vHebTGNtxMJ
h7g+p8jvc+2p9w/W/sbpyqTTey3Bud5A9eZqHftYxOySPwKuGOWHLKLYGMvQedr+Oi0YqteT+Xx7
5RUbltyMTIuq6XiJ3yzOyREBf+oO5DgedTma4jHCktuRzbqsi2rB+AxsKEX22ECSqXdO+XLNvSW0
/ediBNLzqZqeCDqJC6Z7fVLMSy7OTBta7J3do41Lfy4v42mJnXg8upoUQuHYcnGm8ifXAFIEj1ts
SoPOtK+dCR5uAoRsRozQ3jJNyqVIheRGZTK448oS2M9M35cU/CtHYmiGVgT9f/qTnbZLuY+hbfvB
bZ43ohn3XwvOG34s12hS7qaT7y/wY8iKkpBBY7TvD63xMXUZGMw+Cv84uLHHn+2BQ7nMi0WyBNzq
Drb4VZQfanLqxvdZ+W6pDfx5DJb8gSfxbX9XTXr/+6tLQ1uV7Q6fn68+7Y5l4534ouvjUfm63Mec
G1aS5cMKnzs6RxG5cfFUfKFHL9hFt6DGcbhvCtI24Wz9mnhoYjulbbkGm7dYx4EA53nf6FIGQEDB
bHa8Atthz/IgTfzv3aZ7y1MZXzr4zWbIqqrz+Klp9/JXvTw4q6drxlYMLhd5isWZ5mUVxnUxjtsG
bkPN2ajIueSyjtsKb0IOjHHTMjKsFk0q76bZfnJ1NP6KEJcrO1bXQio+w4ePEwt9UcYL7QP0omq+
X2UXKYmvuCcADfO607x8JWN9aVL/vuuBXNWZGtAEmn7SnUSXA83cOhHDc859Xi7TigxmMXQZT40r
9yL0g1itJklUmUM6ypnb+4YFpO7VHv1o6tiHPJ3utLQUmE1VASQKhdarZ5hPdbGdp/r77aBU+aAU
lCspaZrb+OjCSSHWZD6WLIszBwDswbY1q6lyQyk4hzR1vKxzwK48fkrToPb/ZL5mLRWfLzfQu+OQ
mtTu29MiDmsaDp0TOF6QTr9vW0d1t5N757N8BFxxAhlC8n2O8hM/AiyBhrH95pWElu5upPAcmVIe
pcsFREr4leFQWFF/7syAgwQQOZNR4ekgBfvJcXSCQuNNivWwpbjNyjmngnlgRMbzAX1vje/K/P1t
g6mG3v/+6hAsRd2VYmXj1a+/ZeRqQIjHvgu7SC2ZW556tV87Yh2R8tenqbQOa/Jy+6tV9pcit+yK
spxr3p2cuvzM3aIKwLb64fbYKotIocs9szcHnvFrXRlGvGWNG3WidIPGSD7d/gXFU5AthXDGm7FN
lqE7eVUag7XSrDNoEvLIsf52zA/y3tSkpiozSXHstEZfTRAXPkEgL0jFHKcji2/PQZFUy630ECZI
iTsl3bVP/ONkWzF3519psZ2WJjn2wg0qx/lMtkHjpoqZyG31Vtm5Xl0jAkhrHSAzfBjw5HF7Jor1
lqnk683rB39N+ytJ/SR/cXM2uZFl5xb/tqSGo0sJVTOQYng1iso3CGaQQ9+ZVPNH3tT3bdcypzzv
t4JSqxVXy/xGpkcQfYW1+HXbOqp13qfzan8Qa7O1pKkEWAyMmoGx3oUy9bIuYbHxOl5qtAUHo+Vt
IbcKP8x9T9fiorpoy+32tpEDLTAWBh6w54ddS6A/0e/12YqyyxRUX29PT3EcyQ33IwUnWp7iRwSP
CPB19jldPkw6YgKVa0mBvnA+L6L1xJXMX+b+xa4gnqwTkVH5kxTbA9i3ABrb1qug60vrFYes6O7b
NuRee47r+JCn+XQlvYj9xYiI0NwHVYsq99lDLSUz0SSyXdGsTIPsmZ6yaLxmVdCeDdyMdAemwjj/
XppfeW3eceguWbtxpottfHN1BC6KBZWb7XnjOSwV+Xo18U7Rngh54FRzxquujHKTfQfGRNoVdLtm
U2h/NSNIpBzKsKMBC9qPe+H43tKNDGIy8TNkbvFLxst0SNZgCPMDOYCwpw+SwDtlh/tUOqx/U321
DC1za9ET/NCc/RTb0zKdKkcHCleVv/+52KvBp6FYVrOCKw0H++vwCIGcyCgC44MIxQGQgQ/NH/fj
7U1C6bVSHLsliALybtuuIjZjFhZxfWRd4IbzgcXdcWqj27+j8loppMe2nS3gZbfrAu0/LyCmJltS
eK2MZEr6tanaHLfK1Hi3eXGRPGs1lf+dMW888MgoJrw+OK2zOlhip8lJG3p5Me45DLO8Mi7rvCi/
m1s5b18XTt3xse2q0v1KyNKWFSTS6nqYj0ubG+SQz7iKXaYuXUojdECTVMYk67h431X9gsbhloHj
jgYTaUidBrwlZtniv/aJ2R5mXlYCNGvFatDusPoFTb7YnA/DeZ0ETXQob5UfyHAqw58LxihcDpAF
oDuq2H1v2YHzRC/NYTkld9EFUEvmsEenZTHO+8/4fZTVB6rrE1P4l4yfKlOOZqVKbFdr+TFsfVDd
1YiND95/8FUo9n3R0CHFwGz61LNDjbFXrbLDnne/5WFSrl9zL+eFs2xX+4M/QQlrOrYhMg3wG56r
+0Eucu8+GFoMB+3GGw69l6Z9bHSvtiqjS3tHDjpDu63w+YS+S4ZDMmjuoKpxpc0CRJLFVHb1djXn
0EvOaX/X9ceU0Wlj3kM9iKxwPpOEZR9286+E3pcEmzI6zfMYsMs1NlLPOPfD+1In+/C2MXDX+18H
dCCQwFCwhJHXWBQXW2gO5bezX1Nu0Af8E5g0c9gDHgCHU3dyUcNdT/c935r/QaN5S+4kJT577Mz1
IrbcudLSqDUfrzLK/vdXUbllO9aNYvTKf7dkJ7/SeIhqXCkg0YpC+0LY+OriAV0X7p/bp58iATJl
vnm3K5LJd4vtCs3Fo3EYjjjQn62PTuAF9qE7bjpuc8U2bsoN+v7kDcRLS6zqkUHw1Tzlx/V3f1gi
G2s76+6VKjNJAUqZY5pAn+M0Hx/8+mps0X12kqFm9VCVheFh4MwPvJctGsLtlEQtIAwv9sU8ZBcd
7k/xmGb+p0ufZxN4iSvs6y+AZYTmKT2IF/LinZbT9qyZzdvbuykD0CjrbGOx9t945/1bDP9A39Gj
EZVxGmX3hYIMP/MSbokhxY8k4lLPIYhH7/z6PeV6FWMWeni2BZ3KV+gdT4f+bJ/K4/ayaw8Wh+p4
X0Jgygi0cV1YYk74lYYdl/Q46Wr9byeGptytn9r9KuqVIJLJZUVybpzocq9l9vV+ZZliWkGHO0LF
jTHXh9gCijsG8j3DO4B6iYtj6azG/HMWExmOoiu6935dziUP7QrKAM81nhOq94NR71Rgt9dKNVnp
IBZF4nLHmcR1S/ofQ148jUb5pU51L1SqXcWT4n0tJuEPK7I2tqOKdsSd8cF8YU8sxr02NO469k0Z
r4bG+54PPjCancnCyv2WeL9um0f1/TJADX3rIN3MWwO74h6IG0678dAFO7AhjXSMN6pNXsanFV5i
D22Hwsj8a5vC9NTE3tlCpfwHeXHiMvYj3cai2H7lnv+1mnIfjMvGtbIfyubJMQ8aO+3+8t981JTR
aqB0LlknYKflYsbOQZy8hylKYKfskGke9FzFT+xzehU7HILONDM6FKYGfl7YTIKqyI5W5od+ZR+E
oyvPq2wkneS+sYpsdIW4zltSXq0eaAWDJHe9IpkyQM2y1owaBSbhch66Qx7OKdWsgeq7pVCumoGK
pSL9tXbLE3G3IMt0ct6KXcKVojitVzdxqNdfp94Oiq9s+DZyTeiqIkwGpfFmZalP8NjoN/9EpFIg
edjH7cWK24hEXAM0VRhHBqbNuAmbcwu7++uv1f+dFGZ02/NVA+/e+sor3TUHacG2e2XGi2NmQkev
TJu7COypKePOBsK2vEhMca34x9ElgdVHm68jBFKsqgw+q4Zm6ua1GnDveFnnc9dcp0RjFdXQu7Ve
WaWr1sn24ZHXFu0LRh5a3p86v8/P5QZ/a1qbqa7b4Tr7Jwqt2H5a7xxZOp1pNvRrV9aQod3aqIeA
g93oWAlUbiIF51SuoHOxmXXF+RrabR5lfaM5wlVDS8HZQACJ+A6E8JK+StbjmIGycysGchcTBDVl
pFi9doMw8gQ49skPbGJFIAbVfLrq4JNhYn4yL/W64cZL+TnxDj4ewEH8Ns0/B/vLwsDY0Bzs5KEd
13B1zrzQdSL/e5p+47iSUWOp7QJ6XpX9NRPLl4p8BD3oYfbLc+uAvZF0x7qGQrxbfkmoFU/EDMeF
RVZNPrh40Av5RJ6a5q6+ZZhXKoG5XeKKgRfD1XdPjQmXu3r0LiiHKePMqpbajVXAn4n5sBZA42rK
nAqPo1J0j8lWuVWKk2baJh7mLqnRCOppLtKqA0FGiRUpE/68pIjC8958AL7kyHtgT068Nx7oVJ8U
G5RMBTCxDrXTHk7dQmWhMUAFD9hlG951JlAp2Ct/NE10fw7XJm8Aec4AcOvHO1+LqBTuruu0kO9E
yHhu5HdHR0d1rkivZHiYWNwKpXGM6/RxKx4ASPZML6zXa1P8vG0Whc1loBiEFcrZXGAW2nwTvghX
FFi8v7fHVrikjBFbB/BUrwWKirWFLvD1UFZE4+yqPcqRAhRb92h1Jl4WEPJoP4/QwPidhE5QbeEa
lZEe36yyz/7314dm7dVlBxYGVA3et4MXiOokdLSXqrGlkN1YtzVZjcvyKPog7R8bvIys7P19xpcz
5qQZ+87Ghxt+yLCouiBVLar1vwYxx6xdCdjfr+ZiXGanfcwW3QP6vnhvHACOFKJd5k7M8Vo8AyZV
kIKDBQKO63NPSDS15C6ZLGo6UqhSyJQi/0HpCvvvTI+okN5lbxkuhoILrdn+Jjj671x6dIzn2+Mq
nESGic2pAG3yAE8HtCcsftHhD+l0af5u2DcMLoPD+NYCkJRhbOe4QS02hsr8mQVmOL/oK6sKf5ER
Ydu2UXRM4WF6LltwJKMjoNUgIlSbgKywUjhtnaUzTA5iyDnaN4Htpxc5AVrJjagP9a19qjlIgWr6
BqdLgjlsYxv3yXLYuuFw3/JKYSoSh0Aws0c42UNM6VIEud0/NDX7eHt81adL4VqzlJIuRZFkGPmJ
5+3DdqeWsSmDwyy+dINDMXQO7RkyfF0NFmw631R9txSmPB9GnxMD2LYBJNIopi6z+2D69X0KgNSU
YWEe1K5W0UEJHVTkPv+wro+99mKhiFkZA5bOYHB3BRrFp+1Us0exvSt1NG1vDo28QvIXo5+Jly/b
cgEzQyxYHnbo3aodbcVht+9/tgSML/kLXkBqPthZfzHM+ZQlT2P6UCZ/XSeJ6t6PePpMp294ow5u
e6dqNtKO7xjF1qUJ+IFqf4q49T0zyBUNMNHt0d/0IcxF8qFN9E7WgzbpYvH8ZDPYiZeabPJNYKTr
yrt9U0P4p+MpdCZwbfQBr7e9cLarIAEiyxg/MEMXBwoLydu/sw05XbgF5rzB6MIcYpngXMzjvNUx
WKtmIr2VlF6aYH4g92LCDbuaxPWY/XYr9s60p6ubG58hQ6Q5bxTrIR8FZWfMfiFyrIczTUFd5F9G
0WqOyTczZXzwbr9Xedrm24nRe+C18/z2mfHtinLN0XTAVTYUydVZGk3m+WaOgt/Z5/bqdyxopKw1
OnIv28Cx8Xno2LTOq+9fykRofEu15FKI73Dh3hEg3DTn7kAbM2hz3G17nQS6agZShDeirivbHpYL
M613jTEEvT+c2mw9VGAzvB14qhlIYW2YSevjFrpc6Oa8m90tbDgYTJzkrjs0FkEK7KRrxqrgoJOE
jDhksqfFJPyBEhddF7cn8PZ913Xl0wFK6MD72JA3QhdK6BrPZvlU5rgDfHaS5tD47WEqv+/9/XDo
g6WV81UEiHxuWD1xHH+22HmeM96GzTxUfoTKJohWb89LsfYyghhYaHOsqmm5ZGl+acc6AL3PpTXs
qLN0esqqn9j//ipAcrR2GWyBe0G0N+bbHFQd/ZnQT3Vaa0Jd4V0yiBgFhg5kse1ymfM0C5wy/c7Z
tEVtPmgaV1Q/IMV4YoBHaRsEqibM/erRNrYZtnYIysS3V0Gx5cp4YYgMT6tIfKyC6A/C+lwtj1AO
DbuOHVP3CLJUjRerlkKK9NRN660d5+Uydn5MOYmLsv/gz05gOHdGoqzTlVaNSSbwUV0mTv7QfP6y
dOM9FyqEoBTkG5ruBigoLxcXt4Ygq5gbzZPQUay+iZdxXRk57JPGtmoXYlSE9GHTleHkfDTmKWIM
m5UXjWiQp12n0exSLISMJZ452rCTCVMp8+qxd8unfs2f7NH5YOU6djnF1iHjiMH+Ns0rtNEv3DRJ
RMyeXo3Z0iE5VKNLQU3Klg4k7ReQo5L5gbaF89AXU3vfriTjidHJU4MXFOZJnfxp9WjgVctPZicB
S8vj7ZBTrYAU0iik55NjIRQE6Z+47x5oP8UUgghOpWOWU+wa/26prza+PrMtQAvxEznv4nIxnqrq
d7+Qw30TkGJ59BOblgRH6kx5DplSLuIlq81PiwCdA6uGH7d/RrXQ0slNCRdp2mMp2oR8Woy6j1ws
vCaxUeRoMgOit4x1yoBCuXBjxUvp94ajc94bsvdVaYkgAyW0xqEUs5BhxBOUxAR6xbCBe112KpYA
Mhg6KjDV2Pum/mqZt7m26txYlsu6mjZ4svv06FuTozGRwolk3C7amJPNSDH6bJVHDgi65W7HiesM
oxpeimNwFFljzxJwESZdL860T+b3dpFV03GaFvfvPT7EZHRc0gnf7OZuudSszwOIJz+7jdCEwT9f
+e/9lMmIuNWw54FCnu4ycDvoR1DJtmUMKZLAtJ1TS7NzX1nhOvUXb/XvyzdkMDKiYCxcBqbTPE0O
5Ww9oAfrAJC3Zkoqh9r//sqhOrPpiqrEvoG+5MBHX1rj+9E9KwFyh/8delt9xyKduYAUOgtH6r/r
bKE5nRWxLIOQAYQHlelgYJGbZ8tug6r8WC9N2PpnZ9TYXWUYaS/iFfKJzISA5uZCZJFmYJYtNYZR
xYGUW0AuyGvtDjuRXdNHtq0nC/8SV4cyf/vLmYxMzr3M30ZqiEsL/phlEFNgW+Ln7TV9O3FhMjC5
p3wtl2EVl2wbw5n9rqtfxeyE5gRuLuYF6wJSqmnS2OntVWYyWpl7FE1n+4+ZTRFNrh+UEO3jPY83
97kVgwZ/o5qStCuBcLfilVjEZWrrB2L0AfrpAjrngduxwG5BwUM+tqVOGF21OLtPvIo3P19ak/bN
cvGGmj924+SdWcZ0jXTKDWr/2VfDt4klxASo0iUdrDDdRFjYn+kc224TpFn67Ltol0HfFB0LzZGh
mo8U5HxqeEkZ5kPcJax881gZXJM1vR0mTOajhATlAFVTEMb0I1qLN/eEbuO4K3Rh8vY9iMnw4KmB
DqzT4iLXg9688/KYj+3ZHrazBeKEelkfQEmue5JQeLIMEIbuLLUrH4fS1Dwjvy/Jn874QclzMeuq
VwpjyfBgnqVma23YrkrWn5n/tafttV41Z+rbtQ4EshQjrBkckPbU66W3i8Bx6lCUxtHN6xDX7MCs
eZDi9d1KyWFxkoM9oumHonGhKOPbu45qcnLQVA64HIAhvvAEEl+rT0hgZFMdEzFqMk+VM0hxs05J
irbpTlxm8WhXc8DmFsxKVmjaRkiqE1Dwmt1GES8ylLhxWFsvAENdbGcEJL0yxXkpRaUxlGp0KU/n
jc2T1WtW6Mt0McDQV9O5TxuKyTyWtbCJ31m5uBQTOvFX+jzbutYflfGl83AVWwLtHXx1SZagy98P
4rTy7+tAT675dbF1sBrFz8iQ4Gx1sx7CxebFSR46+mu1pmClSTDxj67xJApNaqI4TmR4cEt565cr
QmVAXQoXv4hXY2CMRlCzn03rxSP5k+hOY8VyyyBhwSyjTIpKXLqmboJkIH99OmvmoYg5GRdM2gwi
nrwQoMa0jklmHw0ThMOJjmB63zneyKRldHCOd7lkvyZdXLKcqtQ4DgbkYHYawInpaIhUSyEHNVvs
FOyG66VLvaClNFzSPB5M1AkzFiR+CU3CK+qImpNQZTDpJBSbQL5lI0DqNb9WYx3Zdv7U+CS6vQeq
1loKbQtPBhQQEHFpvLo6OKO5hnim/XJ7cJWlpGR38y20laaIwKz9yAsgWIyn1FkCx8zBzTaHY/u3
JJ1mIio7SdHura0t+rXaLuOQHRqSH5ZmiLqlum94GTzscsNIRt7CTqn9YkMqYFr7w1bpyNAUXy+j
honXCnTRtdulH8B+wZMg85LHcVoOtxdCscoyYaVFG06cFOeQ0WXPvmkfXUOno6D6cukMn/BUCknn
/f2DtGePzDF32PNY32uY/WdfZZ5L55OVUdg9IcNzVdqRm/CdAePOZd0N9mr4MTHTfK4gXFQIMwLH
Rpi2gEVuiebNRrEdyQhiZ57GxjZqgXeV7YedQUeE8sjgbRXglUgzBdXaShG8eIM5wilxo7SKJOpb
14lncufbDZNZKb0U7MCj65kXbjdRvguRs1NCdUGrso8UtEJUawb1wOXSOQNqp/uJZgZuGXnut9uO
r/BOGVK8FWNrTB5+wC2+p+Qv8T6M6V34SOjW7QnBK9+x3G6269o3L405XpeifEwKqvEb1WfvCf+r
of3ct327w2dD/fq4muJjlpRxVuqe+xT3BhkJvBQ1byYXw8/uT0Yje/mcZI+F881jul1B4ZQyILj2
E6dbV/zCSmhQ5HY0pXfVsZgMCQZsYGMzxXkIyFvs9iJITHbFRfR4n8NIxy3uANVIUHO4OIMTWfl6
IkX2nLjrXUUTJqOBqx2a3zRIf0o2hINjzoEFrVU/54eqI3e12sExpWOXWG4Fyi+Os4o3YNah1qni
E1RjF0Pnn6rlleIWEM/UTSjeoge7WsMCN2gUjStdL4oio5YBwqwycKjsKY9L50M2LgHNjhV0IR37
9zi50IDT7JyKMJBhwmyB3J7XYTGmnmAmHzf7ZOBl2s5E0FjxbX9SWEqGC0OFZxBriYR07qwfU+LP
8cDGQTMB1eDS2buldOlnMYjLaIJmu+7sNGSupXFVxR4kc0oWXpUbSeLh6o/EJ8zA1Iqyhv3dznBP
v882+7Re7XKW4Y71ZOLwpTl6PpDxhBXrdbUllW2kQHYyt8yp0ZiXObGKUHTeeN5IM95peenQpZRT
R9iodjc9eTLa4t3a6VpGVHaXorf33M4bfHi/YHNkgV3S76oQZFOao0VlFyl0E1LBJ204PRYXO5AV
N82q8XXVM6EMICNW0lkLT8WFretpq9kPjqOrHLwHntlXPPYcTD+LPLONWDl/ucuHZCiZ3ZB1tUCQ
djG2NBrd9IB7ssZSioWQgcTmZIL5fUboCny5l+dxtvqnbmnP9325FLxu49HRqrAQYA89CA6CNaKT
dFCssYwbG3rDrReGpHms3TnwBdj17GHONR+ussv+q6/CdtsMKuwq2REY49+i2+LKtt5Z5V0NlC6z
pcDlpcWNwsHw1cyGoDOcD3ZT6nI21bdLcdtWCcNXIyFPl/yn3XtXCLsGfm7oqv6q8aXgRddWkVYI
sUvLl7hnE7oUyKGt+sNtn1ENLwVvPaGZbyzx4MuKMSoIXt+nLJq0XIwKv5EBYkXrQyZwz60KQr+h
oABRlo0Xmm9XDS6lyyRJu5H3GbISIC3CpJ7Ls0NWHcXEHjVvPPzIILA+LQuwO8Iys1sGJX8W/Djg
IVmUmncr1fhStFojLcYkM41LM9tRNpNDX1bPTV6GaEjRHIeKxZUhYI1LWdUxFDZ9lgQ97qCC99GK
9urbvqOyvxS2E7MakacGXllH41K6w8d81nHwq4wjhSzAFa671Pt+g1q1kT7Ns//Fq9vYH3RC6qqP
l+K2AHlGnbqIq7zrt2enM5oXBxdrjWneZlpxqUw0BEyWkTe1g0IE2cLFXSOe/7HIb6OqASStjmmL
7Gr73PrfIIQe3V4ORfIpg8zEbHA8tmG1nfpPXT8747vRfLG80zT/uf0DKpNJe4VpNNbm7JXmevyd
oKwqprtEoQCm3J/7Xh0APhRwR2Oe0SlFq9gf50PnGGGS6wr8Cm+SgWUGL0ycvQNCzdmiFGXFbEjP
A63ChBga46t+Yl+UVzOokYN3NodtABkOhuVA6Ra4/S8IuWs8SmF8makSWb9ttRtSW25lj55gP0U3
fLprXWVgGTJmYwXtqwGt7eFxGRL7UGR5erw9uGIPkrkp02oavd7GJjFy4zOvQbucTk+ezzRmUQ0v
bxSGm3OD4dvL/+PsSprkVpXuL1KEJEDDVqqpq9zt2df2RuHrey2BBjSi4dd/p9636cdriggtalML
QEkmQ3LyHJ//E3JxFOAVTkLHVsFgal9bJpYwwltxtcAzBTsPnnOMo/noqPq0zzra7t6iGDZsPN+9
RrwsjjwPwQs6O2Pqs83b2YUWteB+ZW02wEJV1ZzLGfTsXvex7vLLri/QQWQRqXoK/Lp7dQp1gljs
OVv8My3H477mtT0ePJfUHxyc3YoyPHlO9HEI/mmr4d2+1rWoLb0a7HioHbx6LrkfPl/KYj4UsU2P
wLAo6LyPcdG5vF9xp2Mc9GdRnKwVvTX9AN5024O9wT911BVYcct1jbHu+HjBi1SbBq5/IUu4z3l0
IkgZelnUUaSC4zC/UHBXkiV4qogt3WAavRa9gkzr5DsYfdUvWDmnH0s+nXwqLAkHQ9pHR18NBXio
6sJfr3zaEkH+kAEcmSMyS446IzuWbOXOo5CrxXE8xv5YouQRbxYFeERnr0iGpfv62Evvu+AbJ1FX
i+ANxOxuVoFQ0MdL7ZB/70fw+pZ/R8WQCmSvCj+HorhNZvJtmzEdlIUKwDCLUfR3FZD25vQHibLD
4uNVdXiaijap6mlXZDMdoeX0RbERN/Cv2xIe6tpJcjCXBL3a2bwW2hkvkD+k7I5fmn6NsvtGQM0A
lBFgro9n5e0Nmelcj3WPskJfOIDKTJy/41NB/upn2VgYo96ODKarDzf55oC5CBcnUCKfa2/72WzZ
gW+hbZpNo9ciL54qJyso7k4uC4qk61iXtD1Acftso+2agy9LL1w8/zpz71Q37XuP9pbqOJNhtEib
57CroyInV6GWUwNhLtFsaakaC++IqXkt1gJI5zpeEfnXvpqj41JOt2Xua2Q8sn3vvkyHc5XhGFMH
QvRX0JAcQZuQjJt3DBeWPja94QN0BNcaA/MuItQucc89iL46odLoEJY2OfK3tzSmw7e8aAzKbA3I
NR4HwK45HpEycG369JDlm2XTMfVx///VWbrrnEwNmetDNlykIkLBzPbNX4pDtckvj41k6uFuvFc9
ZL7vzHFbwInq+YkVLK2d5qb87DRXtqSrqYt74L3qoijY3NYrHGlxu9/uXH2aFzfpF/IX2A++P/4K
01RrMdx01J0hputfSZZfZlb8U0b9pzr3Pu9rXgviLdyKiIYbpmGWx3WuT6NkN9+xcWCaRq8Fshfh
1rHUMeZgEd9JpL62kUvSga87A0GLZCHrltYO5niQ1ad2/Ktei5tXjJbWDeunjtGa44DMjGB6p5n4
IPgY/ANZtn1gVfY/2KwtzHLaYGaLMf46DnROW2co9i3OOhirEnSVosHG28bRz8YtRaKa+Ncun9HB
WAN2xW24r84zL79J4X2VRXthk7vrMsl0MFYROig1Ro3PNcpw9vH8G+Uz8O42hLVpUrWYpbC6B1Ap
XhtG5G9jFX4rg85Wembwd10+uCYuLYvIgcc40Tnn/ECm6tMU7aqPAFGDdt4JF2eoUC453BFd3fOS
1c2/m5cFe3ZdtK4tySVbii0Pe1A1lHFa4Rg6x+8zmzLMm2ZH49pqjNsLNi0XjYv5L8bOQWl52L9/
+v+cm9GuNp2KKi/oSrDtkW2evR8jjyHWgorSLDxu2br1F/hTXF4GEba2Rc30KdqSXG2MDVIOw20F
8a3/hL4fx5WpXW0txvqCdzCOdiNxmZwLtV3ATO1qi/AYbLRafJh+LNi7vibvGr4LMwDra+tv1XSM
1LIbbqX3sanqVLX9Ydzpj3rCsC+LbOvvdt6qUxvfRJ3w4vTY1G9u3MzTk4U9mYUHOtj+1ndz4vm/
INOWeMthKCyX0rdTw+hAi1QFHdFwlGF1UUN3aDsslSId28/18hnAoiRzoKO6kgNRl9Vrvz3+JsM0
68nDGqDxXhToMpLsIx5Vh2T1uK1G2GQwLXwl7RdKeVRd5uxDuR4kOAzY/DWbf+8b+/2bXh2katUN
qhvRPHP6Xz5SP0xaOa3vbv7GCqEXo64FiGfdmlUXUfpPImxSRf3EoZcl+tFPdVJB2atzQZqWfY3J
vpX0P1QKrz4n9BhSuRxTwdXv1umO6wp5qnrPQypcSwvnrXelzDo0jvKNiaeN+4PaCFBMLqSFc83G
xgvLuLoQAo5J3l87brtJG9ZpPYW4rpmcywBNy+xDCH0nQJLD+sbLX1TuSuMyT1e1oXIVyAHdRx+/
D4OrV36epw+7/FOvRc0zgsNrhqa7LWniw0ou+9q9h9srR+n6qSq6EO1GlJ2itT0veWU5vL55FIE1
tIgtmrydKEPTeK9T5FJn12YnA7WeMIzXeGnjOqsuPlkPYANLxoVbRm3wQL1Ms2LluHQ+Rk1z1PAI
iAkUf/aZWttdUeQ4OfTu20FfvwPO7XlRuxBJMLUWkS6vQbqxFPWlIn+wY52r2vbcZ5pELSBpgGrV
wkPNj/K/Bfkl9/NkLT/uMYirJwEbP1iaSILYlRcdHixrVK4Kwk/7Gr9nHl859kSCXG4rXKTleE8f
lrhPy6G37a73OfvfJd3VazF5BvpmUoEZmp7X411lMP86/6CJOvqH9YLyzH3foAdnx4M+Dnh9YWWU
cA9qVpvt3PRmtpe5el4x8nMlZS/qy3CMrvVRXQBMPfsXZtkiDDJrrp5ZlHPmtXV+b39N6RUHm2Q6
1+f8TD+7v+Ozf0DliWUFe9tD3Vg7DG+Ty2lHweFbVOE/eGE8j/78YVO7Ml0wlBa13eC6k5KYg4r8
48lLF/9qmGV679P4lhPpUVsVIeMFWEFbEH3Nx7H7W4L29dNj33l7u3P1clFaTpnXBLgalLHzrW2n
xJ2dpHb667R47+bRxjD09nLp6nlGgVx00IQ4f7sUb37KO2zW53qDefQco+u64HeY0DSOBGeOsmpW
yYPHPORKf+yykZ5mLPJpDdsS95Lew0M3qvLLAqqkt9y/Q0ZthVBv01cxV68WVVOENDXOl7eyB39/
fRSn+Ei/0GQ5kmN5sokmGg78bqRtt5FT+WGg8DH+/wuJ5MfgMFVQNayOgACeH1vMNN33/1+tqnmL
+nNOEdZRAdLparmEPrfkxE1Na3HsZALP1FNTg6Tx5mefGmK51JrcSAtgVSG/CCYPCPVuRRpHSeWF
iRO/AOOwzyRaFPuL4n7v1/XFaySoBdp0c9Wus4ira8N4XtnMnEMFG0zWMz/jcfTxkA1rg55WlKKc
lxj1yhemyvcz3lm77nvkH4cZslzOv4/7MEynnlwkxKOsjUR5qUGeNpESWVFbqbqp6ftnvXJCf2Xh
ttCyvFBVJxtYCkLbYn8/HLyxIuuJRXfmseNXoJUu1s/z1oJhoToX4Y96fOJjdFxZfnxsHFM/WqxW
0gsARgWVPqiW/i2H7ujwLgmI87z0VTo7YeqWvx73ZLLV/f9XtmLNiJIch3g3p/K+jJkQB8FDG/7M
1LgWskQJf6BjLC4dIWnss7QUu4ghmKvLwMz1JtQ2OOIC5aK0X8rTSm2FZ4YFIdQCdlUhGaswKC/z
Cp3fXIx3IeSuTUBvoo79Msh9a6WuCTNmEDqvYiYuLTAr5ey9833bJcUQwP9T1cmUcOQcIEvX1e8j
UMUnFV9+diR1RJ6EGf/92HkMbqpXdxIVjlG2Cf8WByPiV5589z0pwQVAyy8scBOs1ofHPRk8SS/0
zGK5kYXGBRbR+cvcAsnooww+edy46TPujvAqBto+KJYQz7kX0UWfgDQRaTOUadAtXhpMpXtoa++T
E9aXx72ZPkWL7V74YZxFWXHpV6wgQReqc7lRYjGUwXmDe6+vv0VBXyNwcn4Zl+AajQAXzuIvGkdH
6a2Ws7vpA7So9hfROy3YAS4lK7KEsOa6TDW3jN90TAm07binJc+WJSguSDyUiVrqD95SzIkkThL1
w7dYdHEiepRVtlFzcEv/+0hDSw7FcOfRa0IdsjS5qtz8wrsxAXF40c4giIfw2jPdcoCv+8SLbKkg
kxG1ezNhWR/zfM0vhS+zT2BTi/4qOme0IMoMXqCXh1LVg141ppgiXLKSVWxHnnlrUlcirUYbrtvw
CXqdaFzXqFIRS3EZM7kd6RbRpxzv8RZHuIfDG1utLjCD9DeZAGfiF1H0H7oqOGzN9KXde23TS0Un
PovRQdX4pZD007pV7/18ufllYDlUmkavBbmkYRDKUBaXoa9ekGD1kiUCimDpXMuaZergPimv4jxv
nLwpK5jH9/j7aVuPW81u675SRebqEjJB1/Kxj0SB/PCW+EWfbHjmXJo1AQ5oQ6XxNtkemU0fosV7
GOcE4H0BHdygfs4n6BoIp0wYsVX1mLxU281bGUa5i6rLCx5qoyRshAPetp1JJF1KpnScyZ2EyxFn
EGNo898V36cF4OrFoiB/Kxzphd4t8FiYdmxa0qoX3x7vQQaj6xWiW75kkBaI8ZCXdwldm48lLc6U
2xRfDDbXi0PFCMjJNozQqcmz1Ommbw4RHx+P3LCy6VoyXS0o6qcKiEy5uUjiqP53gLL7ARxMqeNk
lpOZ4UCgl4jG+RiMpY9O8KL0fiT1pV+yk8MhXM22i7cBxdlwy0ptuv1TLZDp1qisrGscwN3mT1e1
H6Ploor2ic/k2GXjc5P1F5Cg/ZWR+TxF8nuMi9hjU5pycLo8AYQPWJ3NyrsRhz41ePFbFZjkwyJh
1fPmfo2ETDxZfK/K/NRH75p1TGvKE2efCJarqxeMW6ucGcnjmxpyaCU5ElebjNuwsCYX1+J+2/yG
lVR6yA7l/4YyAn8mKEbb9t/HxjP5obZ/FyHx1oq03o2H5Z+F9UkR5hu4cLsDD2zE5obziF52OuFU
KmK3wi2QMpXW3EvBKnEmXfN5zfPEX7unseIvVNnOwQaT6TWnkM7Ny46A9EE5XyUPj5H4ypt96liu
XnUqZzp2YxXdRQffg6Uh6XDVLOdvc/mH2eSxDMuOLlnQU9dv4ruSR1Cfl/JZ2sQ7DcuBXnaaURdg
zHuIjjPLDmsUPPesgd5RvZXJ4FMHknNB9s6pBkva0fQd2pIQewPA7qievUFH+fMGWj1wmruOJWdk
uBrqZaiT01VR0fgjNBdikNPVQRLx4CVseZIvIFRYd+7rRNvXA6HCXnVkvIXep158dycIlu/CjjFX
F7OJPBKufQsDgeVwcm++zUdNAaAFdeD3Cw8aBPVae/LouUt7gPyy9wTPtZWpG7rQS1HlWubdJNl4
q9hRkfcudKMLy/XFMLO6IEG9hLK651tuNf+L1Ar7+nVhVzZN6RDv2311eBe29aBu/fukohpVgVfQ
USJZ/B9s2acg6uoQL9KD10yAKOAWD8d5+S5tlF2GmNLRXf0qI89vYfeikMk4hgmxckmamtbCVQWq
pKVA05N/xYbd+5Y7hKld7Z7t0GZp3Pzu5VN09KfiCIUAywHH1LQWnFsGTFrJMORt9S8xWz/Fvnt8
vDGamtb2XQ8q3BJHVmwi819N/EHZtHZN7WqxmUddV9AN7ebxixj/9bntqfY+sDcumjqIa3KrMK55
492yJb4EZf+9GtVZrc1TVzppkQ0fsnY+xk72EtQFyJyibl8eSEd4Qf+0DTsQPt8Ub0EFE0gvAQvx
l8ezYFgLdHRXHrd3hH803kaCQqPgeeVnOf81j3hEtKnmmrq4n4xe3UAZCIuUF/t4tmo/gJsuzclL
mZ9RfJLM6p/HX2GYc70kNN5WIjofX6Hc3yGImZn11mlq+f7/q8FHqKNsSgeDD8L+h+fXaTQTm2EM
R0MdztWC+mHkTTjeqM9OrOnfr21WJFvQJRy4C8v939SJFsGCuhK0R/iAUd3aLHEIT8v43E1/9lle
i+KgKeYgX+Px1sVcgbZ2HCGmGVo837AH/odm5ZXxp6lt+y6CgTpQR8c9PfT5d1Hb+EcMp2Ydx7V4
0Vb6zuTdunH85oXkkKPkep67Q+5tJ+b/FM54CDwb7NAQBTqkq9j4TCd38G5T6H6M3eKgqPuihv5z
RCCXwFvLgm0wmQ7v6iXfpqJEJCz0t6Dv4/5vN7NsM6YbqF4fymLhV9BH827gmjxKX4LpgCcQHz+A
YAVA0PD70i8nCtW6SsTnhWyXcVYWLzaEoQ4B66mqgG6EF4eLS09xEcfnmEyfd/mwDgKDEmxP+xaN
e6PnJiVhP3ze2s5xpnnXNmeGJ6ISkpzOWTXZeZh+NmDEdrL4uPyMQhuY3tSHFuM9SmtCZ0EfTYma
6TwZoFtHGDkFo3OoPBtWzjj/WqxnkhZipdt0EyTNzvQIKqMn8XfgJfLJO7oXwHQfz4fhGqUXkNYl
yTZcyKcbQEt/V+HP3nXftRPovWsn3eb4aUWa/3FPb7oVjXXgWKFILrYaPVWq+UOz4U8WW65mb8Yh
Wr5/2+uly59LuCouMzXQMgLaLnGc5tSyLr65pqPxux+8alzJgTBHrdNti/PLGOVAi7X8e6a6pO5z
y8Ju+oB736/6EGzy68KFaXx6ytnnrP3Itu+PrW5q+v7/q6bzKUe+vvCnG4QOWA+4enncbGW6phnV
9mtSe/0ADhm8MpIxBS7t6MbOTmfRIhl3OwgjQ9Ho5sTBCYnicznYzqwmi2gBHOEFEW+6uC7Vil+K
CpWcdXTq296ycr+508FftMCNKi9YkQ/Fbaz77mYvRf0lkF/F9MuH5Hh9i5ZPj+fVZHvt5N0paCXV
1YKrUxs67a3ymzl48pBdmw+7OtAxYnIriq64T+5YtfdVrvnWkPDLvra1gN3IsK7h3UbAD0HIgYVz
AhpwywQY5lfHh7VF7uZdjYFLxW/QAkpiur1DIcXx8dhNzWuxyuZZtsAaI1fQDikIRy/lMidrv+sd
F0/A925fxSsLso5n96qbLGwTPqA+d7Y9DZpGroXr3A+sLYYN4dpjT+mqc+YoSMaOloXS1LwWshtZ
yewt8Mi15RdeZC+RYE9LbpMnNTWvhS1rl6pccjxfuEP0Y1mA8W4H0Sd9uYg9xzmYXovcOI+dERAr
JEMbJHZXPHb/Z1mzCS8ZIlbHhVWUi2x1UYXH4v4MQZ7PZHRsJfv3wPmf6zKNdWyYI6jTKyH629AF
h5YNiVjxi+tjAx2Laq0TF1QNu/xfh4g1PTQ0xIx8bkaykyJ9uvriMi/ZcV/z2nbrRiBJ9akcbyQY
j9Pgnha/ubSR//S4ecMk6FixOAJKgjKEV1fMZ9W1z4AmW0b+5sEQc3B33FeR288AjDgSwOAxTlyX
Hmo+gBJlPK9IEFEbB4GpEy2Gg7Zzo7KHQiQfPs3Nhzibkt7NT94aJVtuuz69DffAp2ihHC9IFM+i
Ak/qXKZA7T0L5ifK/ZuEFLTcn7CKPDvrBhbeb3y0HUQN5ywdOyYBV+mnJsfyQaObggwjNHuf2iV4
6aQNr2RYQnQMWQQ52kHOzj2/MB1V3h4jrz/maletKqymbcmuJNnoMDrcchcs8onPiipPCRjHLbwf
Bt/V8WM8gkqGK5GFnSdPJgXhRTJLS9sG0+igMWggynAT1XiLVZ4yHv+AvFcSsez347AzTK6OFFvn
nK4bR/NOH6NmJEoaWVyLiqYkt/HBGs5dgbYvI0Vd0tnDmQKelDQQfVDxFyHiZOymNFdxArx7gtd1
2wvxPRTeWHEDLdodCdFvB5wrt7z8XDJgkKb3XhsdUJp/Lmb/VtSHNnrnjOuRtfGxjaKXNd6Vo6Sx
jiYrWTRtjQjkc9u4tymKQRUbWo7dJjfQAn/DBi5WNwd/Lq1O3jKdwiAA4nI7PnYDkwdre/gklsFB
RZF/EyWOZfOaxJ1lPkwOpu3dcpiz0hEVubFtehdFLqhQ+TunoGnMbWyupsFr4V1NspPAhhHUuc8v
8TxcM7DJ7bKLjgxjTIVBJzm58bH7M6AGL1WzlYXWMG4dERaNqGAbh5Lc+kE895N3GhqbYNfbWQoa
63iw0nOzzstX+RxfgKPPzvVRnoPDWKCAYUzLk61exeCWOi7MKaOwdtQCj6e/q+r7TEXSZ/lO42uR
HE5uTdnKp5vsx6+sqJ/73LOcNgxeye5T8upIgJ1/K1o14s24dt53RX/y2uElHL4NMrJElMkyWsC6
FcDuTTzCMt1znfGk+9EFHx87pWnwWrC6M4vmsB2QEGahTDZ/TZwyfAYBzwU3ifRxHybf1MI2G7dt
XWQx3foeQJZBgHTNLZZ953kdBwbWdB/YYSWfQyGveEBOp4W8r7rxtGvsOhZsLAATB6uefFbyfeh+
UbbUn+GIp8PAfAGHkS38ca28C6e3TZWHoBBpT38wq9MbJlcHg4VibUa6wjMdFJP4IkyjBqwG2/AS
O7YSG8OdRAeFuTKWot9yZJ58UI4HfSohYsTabyG/ROO3hn14PA2GCNBhYX5Tlp5HsTZ08psqEpf8
jjxLcBm8U0eBNdTbFM9y+VwAENAeZ2VxTNP5Wsd4EZyFFCNO88ySNYWCXrLd2kuIAsv2bDsk/Oel
9I0Dig7kcgcs+StECJ7983byj/zoHIcTpBVO7BNNoNJ+6p+rFKWRx/a88+5GtWjeVFgICCnK5woX
6JaCFLJNR5vAnmmete2XjR0rQs9DuM2ft7ZPFvd5zX889qE3Jzpk+t2jHsKtQW2ef/X9drn0pbMl
xVLY6BHeHDla18zCBeRL+pmQ6zqo27pOB6cXTwNwGo8Hb2peMwwZm4q3vg+SUixzHKfcsA5fFtB9
7mpev3UwQRffvXNxdWPxQrtb56sPjWfbAAyD1+8drbMuDd40wWUYym/B6H1zwVcWTt7XfYO/r7Gv
NmAPJUpZpyi55mo9BAN97qhMsdxZbk1vrqJgTL///6p50LW12ejOQJj0AbSDt8McxD+doL3G2WBB
QpgMdP//VRdO76A+oCxh/oYfZFMfaVY8bbntxdrg+fpdomu7haqlole1BsOB58OYVi7fhV2EfbTT
SdzxwQ0kSNDA23GZq+Di5gwnc7En44jmtRPKHM5rxQgCC1R3WJ0zJDW7Q9zYFFtNttHilk19XEMb
mEAvzDlBdvFIPFuVmclxtJgFgkjQ+G6YCPD3PMwP2SIuOfkUKFs6xeA3+pWi90XkxQto4no8tHut
vMzRdolddXocWG/etkOmXypC1Obe2bXBWBYUHKV+pEumFtBkfxmzJOoylfIZ15ihXvBK7crGcqA2
TIl+3+jybYbkKRZqWoYvfVNcW9Vb1jlT01osiyqupTf6+KKKXX1w8ftSWoxlalqPYVVlypUVYpi5
56ilCYqOLacfgyPpNwwVbWHRtS29jvHysmVbMlfutzzwkxB5gcdTbRq9FsSBxHNWHIGpum9OjuMl
fW4TszW1rMXv4HvOEuV3mtx6S8W6JsoK9zG5vxa7ceaKcKhLrGuQt5CTfCoZ/zbzem94aQHMmYNc
vrtg6am69zReD5wGv8c4tuzpb94BQqbfLdZVTLIBu/ZVQQC0lOoFAlOXrizP41xf2ZZbCKdM3dyP
7q82F7DELLxDtQFW/79QbdDzLy37Dj3nhNry7Qb/1O8Z2ZiDcx/I6avsQdWA59IqiTLxJa9L76BQ
VLHLRfWrRjHmuRgIeNrdHLIWLh9TpxS2oq437zGYCy16PdyISi+AtpczywNV7xsH+KiuSpT61Xan
neg39HOPkleTMQ9dLkO/w0f0AzmXfv0j6Krl8NhCpnnQgrjN4yofR05BzbX9M/vdkZfuNzpML2Rv
NOsXjrosG7fFNfvKt+Cg1HqKeluWw7BQ6BeLnAIgj8GDBx61PnnirMJ7WgX4wB4bx7BYUC2YVZHT
Hvy45Cq95uJV/GfP6bmC9ujj5g2j1ytGVvA+emMbgW0WTLCV7N7nvmsJYFPTWgAvLaknVsHmIeUf
/VgetjayLPsGo+ilIa1o8mDIB3rt+RSkolk/DLjEHFrVWk62hsVHLwxRUUdWtXZQNB2KA+NfB/d7
OODFPrxuUBp/bHrTR2ix22SZA7IbLNOlgswxyYo8GUM8nlRLIy3nBlMX96l5Fbao/uK1QjnEVQzi
mBH5RSz5EfC5fScevTKEdUPGOzXidufKLu165R5q5W+HffbRdmDujVtUbbjcTZKAxsu/yio8kICf
HzdvmmJtF27aWGIRkN51AFBuRqFqHXzuc8AlsjiNkJB73ItpBrTwbbI2BihjIFcChaAZMjIVoDCj
YyP9NHyEXhxC+NpucoCfAp6Ph93nKUbyIS8PG/2Ry36fo+plIuNKKgZ4FhxVjBcZqlNRuJ+jdRe4
F/Qk92975aT53DFRU3AvZ2F0nsf+kKnsi1Pa3t4Mu4teH1K7qh9XAe5loM+vW/hPXq+/ovCPz2xF
d4Yp1gtF5mBr3WEGpfYcdN/buk0g7/bdG3Y97cA8WgwvVVApzDM8qGye21y8Cydbltg0cm3j5TNj
BVlCTGxI3LSs5Xjg2eano6A2EilTF1oQi06MILDESj2CsDdVovkK6uL2CXFnW0YN24wuHyZxS5Uo
KrrP7/3eJQcGCepg3beJ6WzAUK6KszyHc47u4J59R0THIGosu4zBOHohSQmuVrFUNbkGHnlqeZsw
f3ra5sqywpma1zZgSXgYqRBXO9eNL5uL2j1e3las1LuWNr1ipI0bLwYd0z1/VbyQvvxREVScx7uw
bCHTuX89vDTkfcvJlfX+uQLdybBGP+PKlkAxGef+/6tVx916L4+WiVwdqPV5i58E7nCa+c7Epy4f
1gVVMaqQwTgy+OT29XVoUH0O3oRPj41vWNX0khHOu6ArcuR/QGH3ns3V0SHql2hlGta2hdMQWP95
V31lIX/whmENQPyumjIfk8mNiyhFOtrb+QnaBhyuFe9lB+/3u/ZdOfOneiiOkz9fyox8eWwlw/ao
1420Hp1iNuHawte4OdZiYuCJYGvqNePfa427EvUhkvK4L4O59CoSjkR0IQRmPGoGNxmoUAfiD9PO
1rVYrhhfIQKB+YbG6bPYcpnyoLNhjwzOpNeK0AoPCnWHSA5oPhyisvzo1xAUYZj+k+w923ZjstC9
+9cONTlhFLW4rMp6Cg5ZIbp0pfzrY/Mb4lkvDOETFFu9wMclUoh/RqW+9AuKUgqr4p3JRvePejX4
jE65rGfcw8AzUyGBSG/S6UF30BUf8n0cZSEO5v/dCd5i8jlae++6lJubKsRHUndDc3hsIoMqNdN1
xXJot6L6CEdeQFVf4P9pmaHuF+U5kqIqZU26aU1zduEe2em1WogPgvOqIAG9Cq95GsLlOLn/PP4W
ky9p5+owXp0eD27elUbOzQ+mj41n48h925OQ9vnvSeA+OAFUnNEr8irHyCmOGx2u+WrTNXzbkQDl
/e/maYhKuXDAeWVsxXPlgCAnD18gGnsshl3kzSHQfv/dRUOIExCBhAoTrJZJmddSHYIMKTXLvN7H
+j/vt+hAi2SmHOYM43S/2lNUil6rbbhuBQQAyjYtQZ6tMmnx2bfnGSie//4UR+L02G+jB2aytT+r
IvibuOEu2kd8xr3TVzG9sZKXI1N4/BQdnlU5FH1eXD6MluOdaaa1aM7WgYJ4YMbuQ6an3n2XV/WW
eGt/aFcbuY3JPL72BQsXbO3gq35YgviFVMmg2N+PQ8w0fC14ZwqMDbTk2XXNixTszleabV9HZCmU
J/887sLkR1oUD4zEdYF1++pG0LjbyjQOf7orQJ64wgbNT7n+ftyPIaT1epF2dJywyfApXlmnU5ef
BzBGAfN03Ne8FtJhwKZN0W69bjhgx1595jm/KmewnOPffs+ietHIXEEScMU+fC2XJuF4juDdh7r7
tYVNskgcBESTYAiW0DZ1poX2DEYLCYk075qR6di79WUEAa0AJ9y8xgc5N2mV/6lrmxyVaWK08I6c
JmpaQpCCD6YnMdCXtawOnNi4AU3NawHe9xuAAZAIvirFLnfOtgUZznYOPz+ed0P0RVqAr2VJFW7Q
9ApC5j8iV/8M3WZZO0wj1wIbhbQBHuYkdom5e4r96sic+J/Azy2QVFPzWmyzaEXy0duwQ1TxS+HF
aafEi5h3bkB6OUnXhG49KORc+hx8n+kABhk/ESD0jg+PLW84ylC9qITHA5kXD266RRtozljCgx8j
RDhFHyF/1Bzn7KsLxJW/2Z5gDRbTS0uc3h155iKVmq8Z6iBnHC3Jk9/b+DVMzWtbthOPTUlmzLfn
b6dW1QfQxF+JY0vDGDxVLy0JZ95PcqnpNWZ9eAR7Hjn7vWdj7jHsFHp1SRS2MRCwLr3ycXy3gee8
nqNPy6qgMLAv409DLZKFKgYup3uoBUtKgjCdBv+UB+XxsT+ZvkCLZCacaQ2ikl0bEqR5gRnuIahM
2fPk/nrcg2mCtYDu815WjQMbBc5wWYBybr32HSOtZdk2fYAW0IG7hWE0MkxwOV3XaT74WXkV0+84
sy3VJhfS9mrUdDZAOlNILwTbp3wlHwLb/mZoWUdxDUEWxDLDIaZ25d+8JzewSx52WV2HcGV8yGvw
32HQcXBF6vqQQ3iP97aLs2FS9dIRb8iKUC4xvW6q+D/OrmM5bl2JfhGrGACQ3DJMkkbRsmVvWPa7
NjPBnL7+HXqliysMqrjRQosesIEGOpw+jfRCe85jJAlNqqj9STZVhHBNYxKhNKdtm9peqop6kx6/
0uZ3rHx/Zb+wfdgHD7ieGJiNWIyoeZhaDyVdf4jKb/maHayI+fv2QDDdGan8Zhq2R7iIK4+7zYFz
UHCBO+C2fNnxEWxXa+diHWt8Q2W7k1dPDvPGhCvyv7IdFsy2RqBpGLVmXcapesk6w++1+aUrVN7W
5wkqIhIIc9Bo2FoH3TCz+JF1ZggyqxO34sd6MH0rUT1esm0WbDchnQZ3IiGXbskPK2gHO06voE/1
q0gFaJfsgojp6spBW2JtoRdnyt9cIP8DVpj7qmgIPP59TNFEsGK8NwxhqrKzlQ1e7jRPsZLOW7IL
InIrLdahN/VkvfCJHy1QxLtAtFQx+rMcN7RsR1EuleyC2CmS96Cfz5uaXnj34uY+LzHS605TDYWT
nFQqmHJjV1pUMo4NMEZPq4fjpLn+kGaHXVYmgrk0BtZInF84KHmUeZW2cn9NW1Wfy9+89ScZBZE+
mFpG05sO0G2YGJlfmrUcEI5nf8i6uodRxzCAYs3bY7U0xNPo/B4h3oVLXHKfROl8sI2BKYItmRoF
g2+0Du1OK6GXadQuFBSqiHpPLGtPt9UoEy+80+lU6mtq9/TiFtxrzbdqeUy17/tkC1ZudtQcN8q6
y9K4fk/cV7gYIMG2Xm+Ll1i4iPvqrQVROsEWgXbFDVnUDmFv85fbwiV6ERtLOKN8BmQNMMSl/xrX
Vn9MrATzZk29+3H7F2TLFzzsxTRqWqKx5JLFLSFhrMUEqAsWaSoXTPYJm9l/eEvJmIFww8I71I2r
pzXroajLFzpVqqSbTP72/w/yuZ1NTMd05UtiZCCcr4Kpnw8pV2XaZOI3vX0Q36NRa8yKFJcgdwtE
/B31MJF9DQonUrjAsh0QHup6oo2TzDq9tFN2NaPylHWq5k3Z4gWrRbyZZRMFeeU4th4i2xPTvqdG
rbi4ZQsXjBZcDvpQNNhZkLT5HbptLKYCcMhECza75BYGjY2YS98VMahMCBn4b3sYMtU4d4liRHyX
Ya1t4jQlUMNDf+RR+2ykpjfY+yZPE5EAWDNy7nYTMDrrNrOFN8mBlGa87yoWUV6VyzQryrGpvIsP
I8hwFqc7LJoK5y5TjWCvSzwVUeaMIDxNdN9c0rMBTMI0qroXZOK3/3+wJxAuOJ22Ggg9MFPZttxj
u5qB2agmLsnEC+Y60yhapypfkSDqgtY1jt1c3dXO+HT7tpSJF2yVDpPOdIYMjp4Mj1WZnGsdVBe2
qfAmJB6XyPW7agTNrPFILvoQW0FTdVZIWNY/DVqmh6TqQB3BzFHFYLzt6CfOhcj+CxphJ0/6Yr1M
QLgM8Odasr7GcOZng+x7XSzBjvPSGebFQiSYRCykMeY9pbtmc9tExHjlubvoAwdKoViK1WeFhvHO
2rLPxkRsFyiAa8deceubRWN4k1HBL3XRMuSo0OKSC05Ed81RsdqI6bH6TsdMiwxzWMYlV0RnMuGC
CbOqWucKaZqLW5qha1aHcqx2KkYw356C2DxCdeXSthZJ3k3XSuswGixu3DuxmxJvl52JZevEzuIy
sTQknqrh0nIU3Wd2NhtV4CTJ5ouMhuPKHYCSkVpxcnBmYPJSHZY18OE6rZGd06w8GNcc+z7y9ktW
Ypzdrq/6D2aN9HpkwsYBSyyDmL/m4MhZWB/sky7cTcTp2465NbvQprkuzc8ONOSUqMhYJTefKbgS
g2mNTQV6qIvOMQWYAVpf/9Qx8Hrf2gVXQjcssJWNBbssaXZfaYOfGuRaZiofVHLTiXA1fenMCZOW
gNkpnGsTdcemGC6atvh6Y+47sSJobcgigL6qhl26IXpBwo61zku77GpaJCLFcToZRYT4EnBBroVO
SZ4HkpxHsoDNOt8XJYmwNW0isV2ZEb0U/XBaCMeAQnbSEhXbleT4iLC1Zk61nBdwuOy08+N0OTRm
G6bZzlKjSHDsNEbeNhoS1UvOfdQJjh0Gr8YgeNl1PEXYGli6kHN0UBcqOX1P8ugZvVV3U6Ua8yJT
jmC5CPIBP5lxdqjOnkZ7AK4vDmttfru9esnpFxFrZNSLnhvZcgHJ0QEpIq8o+tAs65Pjsn13z9+u
+Q9enQuP140x9eliWe6FdhbeY36eFlU4IFOQ4EYYjdlUhCPGNnLnrCcMbm/0j21p4W0FScSLGLWl
AiVHPicMCZbsggmmQQO3grmqFJRE/yK1cTWYw9p06XKJuBWmpuZxnoxePHWP7Vh93fcJm0f5YQNS
zCeM6xoZ06ku78EYg8cyCfU8UeyvxKMQqY1dt1yBRgeYuy7HQ7vRWGF8vSrL9alwgjGZ/167lWeW
NTmgCeiq0MwPybBn0ZArpEfbIU9LJwfTTc0fZ/JeqNg+ZOsVdQ1GmBQdePza95V9oE1pesShqodW
Jn07RR920jRyw80Apr7OfYi0tKMqFW6r+4+3D21sh/+D3LEgCasaaENfKvT8enn6QJ0HVhy4igD7
UzPCL2xf9OEXALhYEofq/JpGQ2Akx5j+ajOmeF9lahHuyK5LHPDLQi25XnlW/5OppjfJBAuOjZOv
1AKurbpmVo/cKUZ7roo6lUwfglOzzI1NjAaS67lFjeo00xqkjnsyplC2cCWuJpjl2hLC0/6QQTCI
2J21UChbsnIxtqorN1lK262uwIToZVCRH5quWLdE3WJktQJylBpNy68WfzTda14HOy5A4ooBlWta
deE6OB81uBw1coqTEoxc4W3hskULNkkHPMhFB2WXoFDM2jhMB1VX8ucpfix824MPVqP1s7a0M3SN
zLfz7Fy6YxQkupeeZ7A3HbML/9Uebn+FbFe3r/vwSy1+28l6u7q26Rsj4DAA1atCtExBgnUOrJ/W
QodoAstfwknFzyhbsmCcOe141fZgxGmqh4j7vfOQq6DjUsUL5pnq8VKmZLDuTD3CmHgrMR6G2pz8
fMBMKgxSLLy857pH5uzH2BjPXE8uaT7Uvsmi2U/aNVMYm0x3giX3ZZ7oU4UDkDllYDUR+k1V7RYS
0WJQAtB0UlVAk13XcT5kdRy2i6q/6K9r/cl7IsYk2RJh4N62Nc7bcqnPxvsa5KC8d/3ukBWe+Y7J
wqdBcWlIjoEYnKSdkwOvUOIlX58MOCDd/bSLKoG4YmCSDWuRTSO0X432FcfNt41xD5oMogXLRnRv
mSg+gszM/DNnX3jzXO+qC0G0YMpWNBg2+qu3YdH1a5GaaCSOT6CtU5izTN+COWuLCRiXjb3t4uy1
zxd/cKLXIVK5IjLTEyMSDAaqWmJsN1FQ/qSH5pgEOPPzBXm8g37HXvJvt2882fkXTLx3+oa0wFJe
8+GeOq+NpTiPMrmCyVqgE18iA4fGtN5n+H8Y+7YwRay5vSmf2JUYjNiTaXHdWaPjCq9hjI9GfzIo
yDGT4y6diNFITGOeJw2trnB1dHa/UEWOQuJfit0yGDW2tmD2Bh1tGt21GMLUdc1db+AJS9/bfqf7
IAYiuTnZblMTPDTu67qc6l1QEOKKCcdmBrXbQPHCc6v0TS00F1xn6wNGJd/WusSixIxjwbMFE1pA
bDiZ1J9Gx+MT2DQiVXwmEy8Y7MrmwkyYCXY663+L9rK2L6sq9yE562J3TJZt/Tb9Jjr7aQ/u2VYO
TJEtWrBOs19c1tEZ1gnwdl1fYvarV929MisSLHRwdb3NiFFde4YGnuRq5H8a9ycdw9vb+blSHLEZ
ZhmyrnJN0AzGVA+sgQROoaoMfK4VR2yEKXROjXjFyivnZxHf4wX3lMuWXLyO2AKDskatGWiTu7bv
1VnzDI+/uX6KdqozD5LQDdan2/qRfcS2LR9cTVrrY9nN+Ai7qtFfe3VK0PPvglwSR2x+WXrw5w0V
XqcanTtoY0f5ZE/hBJK37f6wbE7Tvso4JLfxXZ+/9rbCE5DqXbBPEzNnp6Je8WA8A2x5Mk5OYDy0
IRjgwyyMA03xO7JjKbjLC2NkBu8fNJPT88ILb3VGxfX+uUE54owUNvFiBR92f2eW/fM6TlfaWCGo
cg+ZFSt+QrZ6wWZJXFpj2+K1HvWnJf+V7wIAEUdsc2EpqCK1BLs6Rj9n7Z3rT/Pyfvuc//VY/vta
O47z7xNTFb2WzxrWrJ2iZ3owTvWd87r6ll8e4oAGt39Fonux08UZXa0yygQJMv4Q1Ye+1vxoOC6F
CuMiUbwjWOtqjlHVGrji9SIk7XneBX6E4rfb4YM5ocZGyjiDm+dks8fN+3F9vq0Q2YK3/38QnNik
6KYJgrlZX6hj+4W1b6KIIzavZJOeaO4WMjl0PGFIR1itePOYioRPtnLBQtH8npuDifPSuqnf8NGf
pjzYpxTxOUXyYzU3p7pmf6r4arVvt+VK7nKxa2UYeW2yEqTSdk8OrP2nnFA5iFWT6yTSxY4Vu7Li
uKhwtl36giDJpBhGj6nWt5cuMRyxO6Vr2WKvLfz0Mn/l8eOgXQr9bUr3lMzQf7Z5wh9OYRHFiZVN
2EtjORT2s24GmaEYiCQ5JmJjCkgyUytnOIUxj/6JB7P3YEuKAEOm8e3/H5bdp+s8G9F2m9h3PSmR
uz6Zo4qWRXYhih0pE9V0zhdI7w9DqIdVwP38SF7NAz/Eh10FM2heeE7tpXFiShjUM/+ohod4edD3
zY5z/sMrnFf1pG8h42COXhXfJS3IsLm3qEA3sp0VrHSZklXnA6x0Iew8ZMldoWrQ/puy+OQtEoeZ
JI1rRny7bs3j8NUIrLt6DUBAHkav95ZvhXrvYfpBp5o7IfNpxP6UEt2ofRdBU+7JxDSNQ31IDs4X
/RHM4eF0TkLVjSwxYrFZJZ8xJcKY8Vl0XPx5tk9ra4Vs1EBNsotriThiw8q4joW+rAvyZP177Q5e
0SReOn29fQlJ7E1sV0koBo8kOkJLy2Jh1+qoT0cBmNz92+Jl6hHM2TaIVhgWtkErHT9nh6I5VrHp
ufa+q0ikG476VDNBQsuvbDkO7XkcFN6eTC2CDeeTBWKTEnezw/8hTpi5D2Z0uK0SiY2JJMM8G7tm
XFCg07IkqMwqMGbV+/15lsMRO1P0MR6azMKqLefYZE8YJuvF0QVzr3pbFcvLVi+4wcgFU5gyVp+U
B5RDJxVxnITC3hF7UTI7y4jDcVKSs3PEON9Lf+Hn1suDOFC1PEo2VexIAVFf07cLDksS/yzzY9e+
d6pxxLL7RmxH4Ymm12kMO8q/YtxxfNoKJaPfcQ8cYL7ppQdVV6jEosSGlIpkawoozHLnxnd1+mi4
30rDs2MV+4fkCIkdKQMmQbnL6i53WlO9zNbvaI19pmV3euZ4LshZbtuAbCe20/XhledLnDXJZgOz
YR85+O9Awnxs9hH4obotWG8fZSla1XCW4u4XJgh4NgJbVVAlW7rgIxu8T+uO63iC6WHhOJwx+pjH
XFGVlZgXFR5greKzWVbIIMaD5Vk2BkLO+6JvcXgJsFlLM1I8VFHxzSnZF5fzb7s2U+wxcS0wfpkE
t86E8pDWV/6CtjvezsFt8Vuw+onjIHaZJF2PVtMJB741y4BaXyPjbiqWYM0ir5rDxbYVT5VkY0Vm
YStuHWh+Qs3aeM5p0HWXRCVaYlQinTA6BhfM+MVQHQDWUwxyG0Zvso8RMrhK+hhJxcsRWYX5QrQy
BQ3plf+ZQuIbXhb0v1gwvZPDFMT+do/Gig2X7YhgvatWTmNZwP+PevpoWcNbVKK9zGJNwE0zAKlZ
OCWq0SayXRFMOYujvpw3gzCT2WtTI5j7HhAxFb2SxN5EjuGpiAvAQmAVLX/sV/xVHCaZigQ7djs9
GdMUqczS+ILK1zmq3yJ+NSrMiRx9O9nnvIk8w/o8Ji6QWvwa5a81Ko+oOuyimCeOCHvKDU7d1EbW
ZaKvQISFfbKLwAeShaSUEdX10iwIj6rkaJPrmO9Thth5ghm6RVRNSC+iH7TUY4+CZDj53+07SHJM
RGrhyOGTS1GwvlvKOvFyOONeZna/bgv/Wxf95IYTwU82iGgGFDSdo82/pMU50ydvNP/ps7dl/t5j
qiQtMy8b36Lozc1yz8zeaqJIKUsuJhEURfMumvoaXsvAIt/RT47+NTGPPcBzyoMksQSRb7hnrZ1j
6sVWHdeqoMacedcwntCL+srb5pxhWuqSFuFtTcq2SXibB25GWd6iemjP+IKWvc825jbuky1YdG0P
DWINRGEcQzZiUFud98kVHOrMdpO4JNgC1IMCfV2DOVMYhEQbIk7KmrPc7Qx7uRv0OLBIETQIHm8v
WubuikCprrIomdvN3W098+gcSTifnC/T4JX35NAeI19Vq5F9xHZyP3iKc432STRRImNTVl7ksAMx
VbAgydMikgwnek/YCGq3a1z/A4QLMnvgHrQmhYpkC99+9cPCO4yEHzSAGq9D+dqC86TZOfQSRBj/
lgxu5LpPXXi3VeVOfoQWda+0bcVxlIQXpvDeOnFMagC9q6vWn8f+d9qewYmptY5CKzLx5r/XXkQU
c7E6XKQ2r721Prka9Wo9tCeF/yzbU8FKe72xnNTFxDC70D3DTcMe3WMsV7XmyMQLxrr2pAcaeEaF
sr5W7Np174WqN1CWmxThUHGczFqMStZ1feyD9twdaemtz/l5syf7XCoSJpIvEIFRYNpYujld+ZVE
7uj3LtqHzLhFh6xpToHicpAcfREQZQNJni8zQiTrtbf8FYytfhVEAF/RIugGXzsWISZMKw6szPEV
MVJN3Nldvf2aEYfFGfd95xX4tegwHezEL74uQe8noSr8lulv+/8Hs27LqWTExqWhE+5NdHprKh3D
0YfX27qTqU6w7WbWjRHzd/iV20tQo4bWsJ0VmL9X+YeVW1oJMnUQxV3jiQSdnftZuy+0FAFTlaWn
I2MwarpgwU3ts04Raci0LZhzbc/RPDlbQivqvbwoPLK2XuwqSiQyZQvW3NsoXYK+FSdHT+5X3frW
6/Xp9j5KFi7ipNLS1vnEELaM47elOBdgF6hixYmXLFvESJmJRgdzxv3ftO174qajT0qyKi5omXDh
vR0s5rSVlSKkcNhwIDQzH9tyVkHTZH6DiJBK6qVIaNdvUSpoa5ElK/3cj8/8fgnKIA12WqkImBr0
qu5bA8FwBBLEWLO8kQa96o2RqWj7/wdDmurEMPoZ39BFRTDw2DfccN+pER5fas10JBvan0wdKDtn
TK+aMeHId61RFZhKPH4RMIVuH5Dwtal7TPqTNqCijgmwkZnidOZ+qso1SV55XTBbe+0Y8IFwIow2
Gvy6M9hxzdrqtCztLydNo6d96hLst1jNrqIUGzFXj9iGnt7Ns39b9Odqsv8DoYrTnEUGIDGORcOW
TQ9FZgXzws6WnWJW3LjrfrNFOBUET0ad47qf6F2ZB1N3qVXX/ed7YItgqnbNwRBOUepM2RIQGj+w
FiNqTLfzMMCPBLfV9Lkp2CKnsDXzesRIXgR3WY2GhiZ0qQppJhMtPLS9OyQWxjegHtBHx5Gur+PO
DIQtAqkax27SOh2RU8rONTk0ueLQyJYsmK+ZtNo09QPOI7oBljU+azV53adowW+eXD1a+xTaIF3h
xU7l18nv25I/f6lsETqll5HWlSNaXprirsTgttTnw599ogX77FlajHGP0zFQdiLTz2iyHntV6kKi
bBE3NTZxlRsLNDKAw9psi6BuVNGtRCUibAoTxEGAXiGThBElJ21OglJz3md33+BhWwRMWSD2tqIl
41dno2+vf9Le9rri+bbOXTxC/80l2SJaipbQums3W3Zt/mnkSedFGWZUUccbm/UubZGjRTeSp02q
gbsS/9sWcVRum0egHSmQd7vEL8XgN1+J32EsNANvo8fbgJ/NID90uxwr29mOw4fH11lBPsITAkOI
Fp9WxdfCXELGZoX6ZFsvmHBfr2mCAZjoQ6R3UQ+2pmO/i1KR2I5gwmOHtTOKnSnWp4xi/ReqgrJJ
90B4cNc8bUmfQbaTe/lX87KNALd7j53z1JsQgvnJqUYQ6SocfpmWBMPW22LJ0SWHTzH/rM53tzyS
fld8aouIK0Y19IGZ2N+xP40tkAL1/er+vm0bkitDBFy5PdNoTVvcz9Tw69wI7bILb4uWaEREW43j
ULCU4RY1evQWgJIzRv4h0gvFyyITvz3yH059apgYSK/BxiyDYRz3Ic9Hr3EV8YTkyhCZgPOYcxOV
CXhrGPUa1f2ppPy5JWOgs+IX05PjUG51bCAsbutK4luJICwz1te60+CZ2PWXtn/til+dG2OE22M2
qVioZDstmHFJizhCkyg+iWVeZP0vooq1ywQLRqyt9lgMOTzb0Uz8rRw11qp2ONkeCzYc96QmLpq2
YcNwyZcZ3PpVYJtf9ildMNkqS9sxQk3/qumJPxfzwbXmZ6MFD7e2hma/7rueRdiVDrAuBpHW6Gyw
Twl5jKPHwlLUKiSqF5FWtATZpDnj0um0J+I8JipHWSZ3O6YfbKs1WAtkSL41vxAjzKhjHKZZV7mx
n5c/bBFfpRfgDphawznCe/PtNXnWx29tH4eGZXh0NvyiUVVKJWbFtnP14TtoVVq1vt1upTH8pk3v
O1oBf/89TaoHblaKBKtMW9v/P/xKnPKN2RND/1xQ6uVO+qXJWwX0U/YBgtFaZZEmA8ElN3aX0j5E
dut1FOUifuh0Ve+4bPmC/YJ3dByoBtefdhcMRYysfS+iiLwqabm6mPKEtccvc3e0eOaVreLOkVwM
TDDdom/ypukrhCv6VZvvWQRewKfbt4JEHSLoCpVHVOtHXP3LhMKilZ+pcsq3ZNUi2IqzLMunFdcZ
2r8CzGD65U70uV1TxaMlwZPaIuBKz6KY0wzB1vQMfriQHrRvjR+DZyDQz0nh9aF2NE9p7is7oSUB
tQi8iuliYQAd3pR5mX93Haa31fjhwjkBxHHYtx2CCVsrL8dpyfAE1Hdz1fq6En4vW7xgtqbdFb3b
bq6P/s0x/+c6r1b+UKDQfHvhkrweZuT9+1pYs04rMiMq/wKr6WHrta7vbL8Nu3N5iEKV4yn9HcF+
kREgc90WwHtet6Jj+szO64txBMgurI/al1lhF5JiDCYZ/vt7KpSnuoTGSCC+zYf4VB3GU/e9C9aw
CJeTagq1zEQEw7antctwa2BTjK+tGRL+7E6Kd1hi2CImq6IrxjtNSOPaIG5oaBKmzT6MuC3isazU
tOcuheg1DYl2MFW5YYk2RPxVmtPEGmNkC7KM32NC2MlYmhBWoLAtiQX8B4M1ZpTkM5Tdd2HJnlaK
sU7aQ7PXRRfxV0WFoVTalrsd3PS+ZV9dAvUUKhIo2eoF+81x1VWZCcgVy05kPKXZ6HUgyjFVgxBl
yhfsdyyAmExA9X9dqyxAJtIYa5AIh7dvB9lhFIw2QX6gcbcm3bh+Ah55jP3bciUOgzjFXctd2243
I7WNr6x6rci71iM7pgUVUzzrktBIBFgZmPBiNS4AJQ4/uHBp59E4JHZ6qKewMfR7a8T4V3tSPGmS
PRYhV31qtnmWauW1ss+rm4PH8Idu/iH8/ba2JFss4q5mGs8lWJFxdQ41yGf13BtY40fTzoSciL+q
hgGziDPsBiH6OdI1vwHn/+2lSzZahF9VGPPKktwtr1HD/XEN1uWqxz8LHja94sKXHFERgjVOk5Ow
yCm34EJHcKFqjpRgu2wRYeVQWrYYyLY9JDb4cS/1QXvIfpmDx+/1gxHqp+5OU6ROZN8g2DCY5NlA
acWvuW2HRtOckCdWbMBfEMInaUWR+7eJ2FJEqEcBne8+um1A3oze20r6bTgF/H4Om8fijfrj1+aQ
hDvvDZECOKn7GePFDBQLkSFtgPlEL7vig2S6Ep5eus0AGzv4K7lrHUcMIogqhRVLzExEXQGOk5pO
BJxYZHRhZzVBBFL2FqMRbpuCTPwWZ36IvzQ348OcQPw8WXcoj6ceLc6Y0KqwA5n4zQI/iOdOVCV2
hH0mZXk0aXKItebJzYjiDpJccSLkqloKbZiQub9O1ZPbfKmd73adeU6h6NqRuW0iXRUpK0aQgMDy
jygu+x34A+w348IONQqQHt/nXIkArBHg57EEmvFq51F3ICPKp4k75YpwT3I0RQRWgfNi2c0K6YR5
IPwICNp49h0e89+7i6I4kP8z7tEe/oOx3tXIMvHpcFu4bN2Cy6xNGKZXxTiZpZUfSiTPV4yd3Cda
sNZ8LMvBHSG6as+tdVbi8iWnXYRc9Ri8oeElRJOge0nSoDZPhYqkSBapiECrNFtNrhHcMKDqGkL2
xz7FoRvm3NMH30CwMpw6RUpG9hWCzTZ1hyFNOX5Jt/SAjZUfZS9GpDjrMpMS4VULyasqZZCe3QOg
fFhPGPj5VqKmk4SRr7Io2Sds//9w7fRVAdIie3vg21/68D037zNV5VQmejuuH0QPGs8SCvKya7I+
1WaY1l9sFUZeJlp8cMsmq8oYD67ZvYCT2OpeeKowJplowVJno+1J1G7AgPLPoMXgw3zpVZw5kktY
pMOtp9pJh34L4Ngpz0Nnaj2ie27/5baxypYuGCufKG4XxyqRaW7RBUu9sWv9WjnSTrJ6EVk1TvOM
8ZFYvVHE/rT6Q4ZiC39c2n1e1H/QVVXWD20LNzlFsDK9uqoR0hK1iAxUc6lr3YTZrFfD/GfO/dp5
LVxFHCQTvanqwxGv0FFbRAWWnOf0Dh0Qv8u4uEdJSqERmca3n/0gvk+NjFIbOdN8SA8Y8+oMzxgs
FeapqklY8nKI9FPaaAzZuvl5sfbUVw9EVZqW6UWwT63LFooZYbgYF9PP3a/t2HsmVWSrZYsWLBRx
Z6KtI/KbhI6gD9EOid4FOyyIETEY6VM61N268h8d/59bn1swp7bF19uyPw2lIHv7nA+bOcVktHiU
sRNGMHRP7tT3/mI0f5AbxPTmWkfr2OwMe84lfkvQf9vqdb6Cn+CH3TzHU+3x7JClimqQ7DsE9Zd6
3pSsJPzHUv6JydNYXu3kSxwdrb5WrH7zqP8T8mD1gj+DiNBA0n3CL4zTvcGjc+7oQayPB7Nm3wzS
BRMzFI/sp2cJPyVcmX3Patq5CT07PcesZhroCzvc3u9PMxjsP4NI3AVTg+H1pT/SyA4LkgZ6pf2Z
DfPak+kR8199BsLYmtOX2z/3qcnh5zZlfjhe1NSKaEGV7oeu5wejXINhZX6UqvLMMvGCq2N082Bq
BhQ1jCQAabyvDeA1SVSvrmQfxPCkmLiBtlKd/8iLb1mxeAy9w7f18ukdCr0Id2iJR6UrMj350RmX
iaKNFUy99KHpFNYg04tg1Y3RTSagK/QcM/7VJrmHTMyhnumeFwCrFwzZiAjVzahIfxhoCtdN+2mK
59NY/06SQRE1y/QjmPPolvk0MFx5CxpCKvecTLM/mpeOK3xk2c4KxmytRmk5BuSPfDrbEQ3J+H57
Z2WSBdu1tRW11onSM2PGW9pbq+/qpophWCJcDFDKJrH7fqnSHzWKaLo7HEqaKq43yZER4xNMdy1J
O+GsT32G0QIX2i93efT9tlJkwgU7nTFVNEoHRs81Gx4GgzzaFX0kbFeoyYgYk2AqthUveU3P1tyZ
z246dUejW7q324uXnMW/IKsPd1gyRSsG3lH+IyW6P7j+VBO0Er12u4IdrF4wVj3OEuALB3rusyLx
dc3Wg8JiSdhOS6nIW8s+QTBYTPAZynXaXvkxQ5W+8jtmE28FP3Q5uaq5NbLDKdjsogPnnaGqey71
aXgFxSd9nnitqnrLpAsWyzIblG0Y2nHWc63xq4TpfuOqKHUkr+LfCfUftngo7N7MgcVDa+TsTxQk
ES9pXXlab4VuZHnD6LP69fZpkpiCGK/MQ9ybRMdpArOGR5PvRZN7bqa4mGXChecWuS5AH/WRnefR
9WyMrsyq/xlUxeIv8bHEkCXReTOWMfw3HUQUa5V+KSzqZ6PpGVV1aWm3y/9nRGwKwRyrsoi7jp0w
VasJkFiLjw5tVAzmmy4+8ePEXpBYH7psG/n9w+nv49Tyuuilr3PPcsM5eonKXWVRfIRg1UOVa7VF
4JCmGEFVUP3eHGxFWlNiCrpgzQZf4UVHBT2nQ/a/2gKXj77OSXj7fMqEC1ZMurXHE9NVd/PW+zqm
6z+tMgCTyRZsuIqWxWB2ws5lFM+YrzqttV9wR5kXlB1/4e0187lkYzHSs2lZNGiWrrhvQB8Xjjig
u3RviY0gcEncLtLwvOeOhqGHeg9Y7TacbRffDrPEDpDRijWgdzk9o/J3cuMi5HYRjq5x12em73TV
4fYuf24EltgNwvAW1InZ0HNR2IelSW0v4SQonfSUYSzelqnFyA7Fb32+K5bYFKIXBadtU7Mz4LWt
H4/0ZcW8gqtF0kJx7X3+vFkix27bWbU7tfgF/Moxn7g3t+63NM5CzbGC2wqTfcR2pD+8EFZH3Blv
Jj3bdnIft+Z0Wm02nYsomv7c/oXPjcNyBas2zTpGJAnjWJpG83Qjz0+rVjv+PumCWTfEAa1YR8m5
XDGYcOzN7CEm2i6adpxawbBtSqImZbbzXaP/TE7uO665c92CSfcERem2K7XvWTIFC5tPS2medqlE
7BipOUjOaV3UP2ySfluZ9aVO+e/boiWnRewYYVlDSTNh1UNqXvQo+z9pX7YdN64s+0VYiyQ4gK8k
a5Jk2SrJ4wuX2+4mOILz9PUn6N59rhoWCvvyPEmrHkAygUwkEpERp8Y7MhukOPuGl9LpYfT82ExX
9zKC1/jSGVN9hwKxE0HmUoc+VqxGuW+kKwySVZQ5F/Cb9lGFK1HrBDLuYRe4wcVA//Ynx236xLAI
TgSLGXmj982OUdZOXC9IRmQUt+2kiHJyc0gTW3bGLKRDfpV9S7w6iEkeTu5U4XDmobA4MxH5uCzR
lABVsy55sJ13o1NOgnwFfj10gTWcJjcki6NxBdXwkgvHVIzWYiXuBeqTbbjUI7/MnssCd6h2yUth
ViQ/5mzGKaFqyNelSyOnjqMl05VqVAtKcuQyW9LKXZC/g17g28Bbe6Ox2cUJ7VK5S6SIjYG4aUW+
8m52g0H4LGzsddd1I0bflter2D8j3RpYhZR9TRiSljFqMh3OSmEVuU/EQRvs6iUweOrYgeDi2Fo7
I77MyuuvBXaUqkcM4vRrYpU+UnWhg7Er1qLcI1KuaAyfwSH3tVytjykT+RnQhjzwliU+3Pbdtw8b
VO4KqXEHaMxLx7+V/uc5PcziLqddABi7aJ5vP0GRNci8vJY5dy1vsWjydgkQjD4bbMDasS6sLV9u
P0L1EZLLNgT8Ha7b8291mUWuH/rNPTGqyC7Dhu8LOp7ksmgE4i4UJ8lXtiYRI+xijsnFrtiuSiKV
aXqz2R8Zs1ryFWHz4Fh95IBp2DF2EWq7VO4PcXJml+6ARZrZPHBY8ZnPfZA2vebtFe4l94iM6eQK
k+XNfWJMYgocNNVYxyGevVmzShV+IHPxMtMVte164r5n7xcX2g7PXrNv85I7Raa5NpIJO9Q9ybuT
0b/3yxZZYXew+V3p9Pj1w641KveJJPngdFZbww3y57IN/eWhHtLAt16gTK/ZuVTTsP3+KoCWSWfT
AkqoF2761tldDXQ0pY5paGZZ4ciutO9WU4J7JQOT4IHmLXa/rOMx63GRrZOKVL2+5MX2WA/MAIfz
1xz6Kegiu+fZLvI7rH/JewFwZnXacu9CuNkfBtMZvpZ+rws/qtUp7blLTj2c7zC1jKJalqaRb6L3
n7XR7ZWjsIvcLVLxuOmGfotuTn+oqjlIxLd9I0s7btP7IBQzsu5bwowQzFmfit7TRH3VS0u5c7pA
OTPOkdhCU72vA+ZaSx0mU6KTHlHYXG4LqZ2BNmx1km9175wdhnudnt2Xlo6v421eZJfKhLy979OV
EtbiCuDKQZo1sCifXsyN2rmdgtSnUW2eY0ICqIgfb8+GYhdzNlO+ct80bWZHTDT5BqbPIJ4gNPFk
bP/5L6VOM1nhwnK/SM3aiYFSDy3J6VKDa6acIiMR6bliaAVtU/vPfV8ieXJssiHOprT7VjUXJzkZ
zbdq+talYJvXQepUy0ty6DFueAe5RfLVbL6SdA0rooMOq0aWnLkZ+o1Loqu/tTFacbPuwUjafSdh
uTvEMCcLFoBP5LX34hng3kdP376CmdweAnQh4hnHeuU1iImEuCxer3lthavJHSKQRFrMeYVFcis9
Mu4cy4QEo6tTTlasSblDZBiBv8dVp3s2B6eEuN2jyLuPFbqNgomXms1XMalyl0g8jFM3DTP56qNP
vHFINGkjhco6ktcCI82BkR7rb+Nihh4VoVuxEBdk+/Z0W9p0ociOu027qb+JnHyqiX2fs1gnn6yy
vOSmZW6sPk7T9bcY8smTGAKru8uyd8v483YYUJlGctLKG8A65LHkGxmqg+iMyCTiA09nzeW1anjJ
Uy23a0xixMm3OP/sDD/N5lPFf+x6c7knxBgA6qc+hrbMs7GQg10ezcbQxHnV3iK3hLgQ/sqcKi3v
+XKsL8MpA6A/AZXnQUTZ0y6FDBe9wf/eTUhb1O7q+uRrnMYBaU82up4HB7BDzV2nwvpyc8gQp73B
m9G7IGJ+QMJjB0Xdbrti6532TcL25Ff7oT/0tUEIBQmjPRzGYjqgF/QpdydNxFSsfhmS5SVDZY6x
5V08Nt2XTn024ykqhvZouKbmCxRhR0ZiDejvIkXaDN8qwwytuD5Mvc53VUNLvjs6zM1mPnsXbrhg
aV1wnUCMZBcdCBaP5LmL30PDkGQl+EL75MRdqz2MDlrnc9+3dkFDqAy+EqCuSrvc8C6F34cpbUGC
rCuTK5am3AtSd/28QL7Xu7jz/LVe3Sr0LLHiHt7RFfBUT5AS5zzLhenEBTy4Nj4SvoTGmL3znHFf
0Jd1y3HfKJY4wcqPcWt3tEU+PraVlXzc5Vcy3Mow1xH1eIbDkAVKIrtZl8NSZE+QF9GxGSpcS4Zd
zaJpS4ra72Vc3ENSQPqHgCC0aM1zv7BdnAIuldtBUhpXDMM5Z55xEfWtKM+8GHUAPoV/ydirbvVx
tTAn7tl1xr+W3FjOFAq5h9szoBpcct61R/M/RLyc8zSisFzZZAxZlWnSNdXgsu+6djZ7SU8ulv88
0vdTrdluVeNK2207rnbsGZRc2qK9W5z1bK37thIZboVIvPZdv5JLBoHj8UfnXyr2121LK1aiDLeK
qU0goQJjJOa71vo4dEZQmlduOsHt8RVGkTl3mZ34zViNBPfUddAYNMTd5c6ht096tf25XtezGf3j
l4HzcFiNQ9sNmvWnCF8y1CoZp8pty4VcSusJdPAB/W6QL/sMshnq1VvXDZiMiKiTu84sg5mxU9fo
RFoU5+NfLT+vhl7zumwW1iR3xHpI4k8G1LK6/jCBQhwlco3RVc+QPDOhU9ENuIU7T+BvvHQLnVGm
M8Yoy2h2LFPRX9xh1SU4qsUjeSrxlhi1KkzD7EAOLxZdYC1a/I1qcNldudmhg2Wb4/ovqJEfqtyI
bk/xL7jW79Ae+hu2yhWcOqyBkcqfI7mrq6OXmwEYFaLYF2fePpKsCAri7AtocmuIj4ZzyxYQhoG4
/YXbyaErNfUvhR/8hrTKAbXKhi65m9InYETuaPLiVbqOFtXgkv/GzuTUTSKSu9IeA2K2oY2zZ15z
TY6gGn77/ZU3zFUzClNgfgsr6QJz+NK4zR9do6sUKZaPjKsq8nZOMxPgsDxbP69O91V4meYqRTW0
dKTN2i6zKx8hovX+6KfhE191RUdFtJdZdlne9ZY3OuQSZ+Bb5fcxZHjEV2MXC5lLZX7dNvNrKLUb
5AJB5RBp1LEqU80WqLKJ5K02zXKUHIV7hmBfHqSzP0GgvD7cdti3B7dkMFXfktjtFhc7tyBPUPYJ
6eTuOuFYMo6KYJ2ApQ4e1EH+ZTWnD6Jadw69hehXCzyevJiXdZvcObEH7Y9p6IMsX6zotk3eDvSW
jJaaq7nOXRNLpQWjXGF+iMXHBtyBVfWcNpoPeHs1WjJcyoYWl2N4jFyMAXUtkFnwe0jwFrPm/Kqa
1e33V/YB30nRWwxgY0rc/N7lAreFU16vuzQjXEsGSrW+a5YmLcjFpCnK0QdivV+Nd4ku6VO9vrTT
rq4DUFfdJ3dWxk/pXD6ZdadxJtXcSvuqj9sejvZTDD3kT3aLSmLWN2vQk7QNuAn5i8momQYTp/oM
2XFL0k7UG+EAUHvJmjS07O+3V+jbAd6ScVOmUeYp2urJRczxMV2f6DiHfamrHygWpwydildurLEz
JHfF2oeVd/LAfF6IPynXHO9Vby95b8tiJ0kZIRfavORpGtLmZwv9tdumURhdRk0JPqO5eM4IkjEE
yYWCVCjpqo/7Bt++6JVfdYZV+x4psYkk5och8R+9RNfopDKK5LIW9LFmArKlO5uKR8BGAjrUd145
aVIClVmkjXXJGro0NPXONWMvGVhXQ+rnuq5r1eCSvxojigVsmdl55uy7uR15PKMeNV6kMozksaIr
AIjGLe3ddg/AGKQjayvIxHrYN6WSkwoS29ZoFd5ZiOzBrqh35P1Ij7sGl0FRNss2eg0sRoqrZdAi
B2j60OwgCrPIiKiRdo0gDBPqN30Oxgs3fz/X/tPMiY5JXhEGZGBUW43YZoGBvrjcyaEnngagAruv
hfdYF/0+b5URUmk2N9Zqw0Ce86m0+XFadP0kKvtsv79y1aXAsTgvK7KhGx/KngSVcE/lpGsIVix5
GRu1Kdu1jpGgLmFauPBCR2XFNMUU1ZtLrtoYdtN6JoKMSMiXKW+8wFr5ArLwwdYEg60U+fshzZI1
y32wInM07ONwWWYhaZ/b7tEWLxk9Wfa5M3VFONV3SI47iHHkjOE7LMM/x356yra/qc4BVDMgOy7o
KaC5hRmwRIosjZzypdT4liJJkCFRGSX+1JQ5KkNuGTp2OMRX0/+QJS9GpwlqipeXUVF5E2elP9Xx
xSLNKU3qB692DrdjjsLsMh5K2E3FPAMutbDpYEDqqeot3IHrUj+VbbZo8cqvcpvVtO+RHK/pQwL+
3OKL3b6HWI+VPd1+f5Vptu969YChd3wvhwg60CFpQMchWDNdbVVRnbBkbXKKrtzEpa177r04aMdH
p8u/Msigm+SDad3HBq7CeHvILUMT3lRzIbmyVYMDguVYSHFfJQ/e5FgBlN3xhKroNWtVEaVl7XKc
U2gCecr4Qtv5FLvkwNr2IXd5iAYuzWJVPUJy5KYarbWPO5SL3OHAF3E2xuLH6PvBUOo4jFWGkpx5
MJtkMKfcO0MwdwlsAC3CNW1BI7K0cXR7XSm+QoZKIVYTS7A1vvg1kojYxeHLdp32aM1xcZ95KdFM
iOJTZJbdXORiWKeO38XGpfJe1urkl99vf4Jq6M0nX7mGnaZOMzewkguKKDdd7tKWnX10xNweXuF5
Mm7KcAchaj7wu7w7JuZx3UUaR225B0AY6WoW/RQ/EID4wrwe0IIEseUdL43BJRdz/D5bkhqDi7lZ
TplbtgfX1ynZvWkRDC4ltmvq+ulQlRjcTc0Hv6lsABAr3Vn07XCE4SXHahco5WV1Fz+wyv+DLmXU
OhRcjeknwOufLXd5iofsinD+cbaKVrP3v7mG8EzJ09yNtTG3aPwwLvTO2trOSMyCdfb/3DUfcsor
CCXTTFvncxI3Qe8Ny3OSOUSzN7yZuFAodvzbASpja/3LyuS5zvHnY40+ZP84J7GzeBcn7Wv+0a6N
ra/ByYk5hxy9xN2H29/16377t6QJz5acrxm4XfNypZ+7RQS+/0cuipASK1hxa1mkYLarIOxC0PqA
UhGt+4A3czAs79YGMAhan8tYRO6ana3kcUBPSpPmj2YaP7iiOa5JG1aJF/rJ80xpmAt2aERzR1gT
phaaQGZvl2IuvkHavC0oTPaEk+nzKNz5YFsxuRdTG2tqK4qlJXckDDTOk8RrssfWy4DDXo+59yPL
vcPtCVD4opxxO+vSx8Jts0eLfPYSEwKruitp1chSCKlsm7DJxMjDbAceFORSbSVe5eJyqt3TLB7n
RWSPU93/WHrcBFY9z8+jWT+izn1nCJKFSU3OVVmByiZfO03m4cMj3lqtUmihPgAsztqmPGC24IE5
fiExakQc9KBZH4l0PM7FT5/0mqiiMqEUVXx/Sq3RrvG43Mw7yK20cWiyRMdr8DblHbXljDwxLaPu
jQ7j26ZzpBxFU7Z8sHCPmPrzkSR9VNY0tNfswMchtOovICrQfJpiVcupOlvAhNetqX1dVzSt+W1g
5sU7riU8VFhOTteLGowKOSvs61zbD7nZhMzJNP74ZsYDo0nePg5VtbIRbz71XRm2DAubuKcK5c66
0imlq15/s9qrlAQMwKxqlsa+FiW42LspnNJdjVl4/e2Rr4ZGMRa8p2tpX7vSWXhQd07ThmwpUk02
pXp1ye1NyyeLmRn0uiHJ0mCAqHUfOLGpU0dRbFZyZj7GqUkdQQ0ekNKsQOkH7LZAwZlltDbf22O8
2D+omEA9goaqrjWhj+4Ng+7ooXi6DJ0t7AE0C37sXO0iOc6ge8qb9LDwDPsTYEPl8mCN9Z7bBhAq
SGtgzQo7ET7A8HN35uyxEpr1q5ggW1oATiks0Zi5e3X6MrJcK0iySuPUqqHlua+xmubRda4i7o9V
PD4atY5LRmV4KWdcRFEu4Id1r7XHDhmjQV2An7OD8FrlH80hDYdSJ+qpCE0y2zpgSCQRPR411u8H
nwcphKL6XS2XmFUppKcsaUoBdfBrP4ovZWM0oY37Es32pHhzGUTbL15BxJi6V9FMx56xO7bQaBK7
SFioLaNobc5Tgy1YkTk0m+NkvZSTFZRZs2/1yPjZlvSem62LeyWAVnZQYi9jHZm0YmHK0NmG4Zqu
Ib5zhbJp2A55NM4vu/InmcKQ+w7P8txzrsNqRZXTApakO1orXlpuoRKW0/MCuOWrQGfxh2Kt5+/p
aO0qomMfkBYibm9ANQyegGu2uG3QCLc+u1MiDrvMIpcFfNeqcUmNdzcZre6bziuDlrT5+fboinUu
FwN82gx5SbhzpdAk98bx3TShSyjX3YOrhpfOJJnR4jLTBVWgEMXLlHiB720pUq+TpldMrFwRWFkN
TCZLnes4Q7LSnYs4Ergt2RcE5D4qGjtge84d58r8OjQM6yg8cvSmRNOTqDLO9lGv8gcnMwmQSNv2
MWSHurIvs/ulS3R1B1VKKvdL0cRnRt8y59od+gczKiJ2WZ/m0D6WxySyrrfXj/Ip0m4ym4MVL/iQ
/zwlP+Qn43mItqf42qeoplk6LJS8mlJcuTvXfE4FVLIaK2w7XYaomgbJfWsvFQ1IINxrkvphWf3Y
Qs8QJ4fbBlKM/lvfVFuM02ri1YfkpV+To1n91ZdCUxBTDb5t8a9W0NTVU8kdgf01ySLwYR0rH9zJ
ZNAEB4XZ5eaphhE+phTb99DUoGfndxnX3d0p3lxuYFid1K+bfLKvrPkxoX8vaV6yRMd9onhvuXXB
KtEbOnFmX313PdN0Ono745msaWFahWlTUNlc0+YDX8CZGX+HttG+cCM3LtAOXXXQJ7evOBlHY1ve
20kZ8FJHL68yubTOkarG/hbOrgDO5gARIxnjsa6nUTG43Lbg+bk3uOaAY9aIDtOSnYplDSAkpVno
ihmVOWINhssoMsT2NSkvaXzlyaKxuSp+ye0KYq682owx8t9RMkX8mp+6iJ9zREnvZVcQkLsWzC4W
tVsnztWIASqui4vvGEHi65TnVcbffn8VBvpqKIBdNu3rYr6j3Z/dz0Qnx604oct9CoNLy2keFvvq
sfzSAwe64oq0o3mw+rt4WehvRLEeNWi5esienNaBtLV/KBMdSaBycqXNiTbeTGLH/2dyi2N+sp47
bE7tST+5yqdIu9NsVGM12/+7hPJDf56f+sN/9xTVHEveO0IaZrIoMh0Wf/b4+7FHcNMcYxVD/9bC
MJslax0ENbdOw9KNMhDpplrAtcJ15S4GECxBGRXFk/91MMjiHZvoHxdrzjoyG9VnSLlmmxqi8jJM
Qw5h9/K++1ku19vuq5phmTw2E9wwfW/FbuUlIV1E2CzPFNpMxAVM9+vo2dESfy9r79JBg8s2+qfb
z1V90fb7K7+2p5Qx36H4Ijfi7tNkh7Gxr7YkE8pO0J3zeI+9ph3DPjv3OrIKRcCQ+xxsUnuGTzz7
2ky4L/DLs2WJFzY29607a257VVaRnHpa1wUUVK19rR30ZfndvdmJUAyjZqtRDS95c5+jrJD0OBE1
xdnt34ERox80dSjV0JIPV1W2uimawa5D657AR3I2Oh96svVx13KRWxvYOIrEKYh9deIXPkLGKD07
TnbYN7iUalbOEkPRwcC7A/GQJUVABnHgvaaZQbFs5GYGo8gz2mRYNpRk99hnDt0wf3a69BiLRJPM
KowvM8ZWJBNsWLBJZksf9u47MdWBqzvKKYKcTBhrVG7CwLe6vX8RQHkoQFlQk6Go3nt75KsgkJO5
GI0UuUNldUFNA8d9ARpk36RKVcbRblzXtzCpJoCuzh9WHLBd9PLUltsZ8mJ2RqtD5oDSn9gqUOlJ
Lz2pCshyN4MxttVUQHz71dmWvhsicto2dlNjHdWkSu5atHPm081d3fjRWh10apW76nO/McQ6lRnz
bEFgBxMRUqIw16Y8b6+W37lh18Hi84g0oaohopMEBoiFdf2IqrGlDdZOulYMKMRe/e6cpo9omdJG
xrdN/Rv/K1nSwh4Fhp6NqF4vmadJbd6mK6C/0746Uy7qAQPbp/Rqh8WxPzc/+oN7zI+zjrZQZRfJ
Q+nauDS28Qzek5ATKxpQS5uLXLNrKBb776yv2Zz6w1D/U2LZstj/V2LRHVFUMyDtqjZJnQWtNohg
G9nm3B2q7MftIKMaWdpQyRoL2retc01yiF/T8ZDxn7dHVhlectDMEvMY+3AjCLHlaNujqHN1Opy+
yuxyD8NgCFfYCdx/PPYPUAH7T2VrPfQnfWVL8QlyKwNuGazYjCvcgpFDReygxjELGI1d9mGSw7ZF
5RlxXuKGxA6RyvA29HRqAar33jbyV7tS43p+wXwUE8b1MSNfkCW1umtJ1dDb76+G9lvLH1qxHQj9
E8JM5YfaMKMaWvJUa/QXsDTDIMY0HSyv/dAYFThGcx18ZUuGfgc1UBnrxT1/HcmETa/h/Eu6fK+d
6Vhb6AoQ7Jwt73zeHfbNrOStkGMrMwDLnKs1xMeuq6KE5/dZwqJ9w0suGzc5obTGFDRdHRkxcEJg
QwS+QbP9qaZB8tuZOhTodEyD7RvHxWIXb1qOXTppDgiqoC9DvNpk8BPQfG/ZAf9AoxQiiuRP57RJ
58b7MDm/Eb6WrWialDXOlbd1kE5QRc51rI6KgCkDuRzTNjiftte3If3YFlE27rS8jK/i6Dmw7RjJ
pD9AIEN86cHf60LWedeykfFV5dLVVZ1tGyEuS4lvR0NSRKO2d1uxbGSA1dBTx3cLxErhCfQkzlFV
2OE415oDgsrsUjLsL50HAkocnya/SCGfmJA6DisWA3Rx2zyqB0hOm8aN6Q8QfLjO1AqWPgvT5eft
kd9WDgVfkuyw/VAO/Wb5PrLv7LALRUjC/g6ntFNxSI5Ek06pvkByXNbnbtf3+AK2blUDQfeZXkZP
pTzzV2FgXHcNmXcaddUIxfvK0KipGxLQLKKylY3j14RRP0g7++ttm6vGljZXn0B1QTjw0rgS4WpT
yITuAx+AbObfO+DoCXR7CpjD7Juj8OPTWNrh3OqCgOrNN/96tcFCwcnqEeD/a2sr/FPGQ5Wkmgbb
hwPZ9VCFrfCh3VfwdwgLbE9jJqUyi2vD0TTlbbUZa3zoEQAa8j1lugZHlVkk97TauGrEgmIxUKfR
mueRkRJNZebt8sZvFK4jWZKcbSdJpKshKXxQSZPnurmHGM/TvtUoeebUQMK626obtfnB9Jsgg2rN
7ZEV7y7jD6rB6vuqxbtbTRx13bd85e/XpQzctt83qzIGIe48n1cp1qPlWS9+E4N7xZue6nn58/YX
KNalI3mqybrBmbyOPw8sCbmJ7sAlaOKPtwffBnkj5ZMRCDFh3jQWJHnOOhJRbKV+7oY5plkknzpA
jG8/RfUJ2++vXNZx67UG1SR/tscHwOPDbPjmQSR63+CbQ7wa3JvteXEKwZ8nsMwHvTuK9+uQ/Zy9
WocDU7iWDEWAYs2aDSXnz26eAZ6KdoWs2rclOZLXzvkyNZ4D+0/eEtYJPwE+qFmXqjzSkXbVzG7p
NJht/XGhU+TTq+WKIF+GgA1RB9VvB4DFzqzCuj5muzpooEAk+bEP2WwmLBd6U7+ObGCBH3Skh4qV
KiMR7A6qcYWzxqjgxhGA9se1ZpGXumdhmFGSmtGu1SSTudre2BK0/Ipnu0BrUU/9CdjxhYcbs4Hm
/KAISTIuIaPmQHjN42vp3KMHwYaaTAOEXqYruGzz+4ZPy9BUBi3CoTW6JQmEx04pHeuAx+upTnxQ
ew+hs1TnEsLj49qf4gnnrqLVuLnqwyQ3J6ObGAzgheciBiVfO/kX8H9BXxeSwQYHxfXtGVJ4owxb
FWuH9sXYFc/lkqbtsV1iwznbce/pcFOqB0iZ9DAXPuA5hng2LXe6QvnBfAbGVEcwqIiFtuTxEGLr
rbQ0rSszligpf0Lq5jjmqWb5qt5d8vkxZ0M1thh9jBM7NDPgYv0E9KP7TC+59wqSPyZ6xwKkm557
CMn1fNZEccWLy4hVY0zyYnEMdl0tNzDQOJFm+zJdGazaWJSMDGfR52rJ21AA6PFs1cby+bZJ/Led
Tcaq5j0beB8z8+o1UzA76AjGeZoDYVCkgWXxwJ+zcOhjjZUUHibDV/ORt8Id8bTRTgNz+pSmSbTy
JzHmmvWjKhvKMFbIGXcTheLer6uJf5cNkyjXGE3hAzJ8yoZuI/NWal0FDh95/pO36aFxdY0NijKW
jJ8qRyc3ANRg16y337HcPnsoarPmxeH8SkYLenz7MEm4TPl36mHEVkz7IfP/s91BtTPToRpU/iA5
smMCU1LlW5gQn0j/WJFdqM3fuF/9xsiKtC38qzd9bt2nsn6prOfbrqCYVRlEZXv51LnT7F9dlJPK
hzUNE0eTy6iG3qb6VY7H0Ujy91sv9Gs99lCBeWcl+yA8VMZQkTJfGRtgEsHINrK5ExxEZeDUXKYT
SXjLrmN+TZMynIgOM6VYHjLNa7EmaN9Hd+a1ohAy5N4hYTurpzJoaoEOQs4awNSm/LIMQ+QY586r
NfFFNZHS3uq1fCxnkVpX4hg/px7deWM/FEHrsu/7FqHkkmWZTYabwOQmzjNlFnjfRa9r+lO9vOST
PqNrToskvnrd2bYecWsw2LqkbXu/N5I2S9pa7TKdF3QpsVc4o39uyfRxV7F9yFCpfF4L9Ns1MM5k
hhBMB22qE9R9HPFKF3x/QXDe+BAZMGX6pYhj18MRIIq2i6ciIofAeO4P62G73S73bSEy+6uXEVxv
Z5N/bcqzmZSP9RKHpaXDoqi2QRkyxRhYuups/Hs6jMPfl5bbN1hnPfRONR3bOnsV1Wa0uYyC9Nio
BvPB7tuwztnnoZsC0zAOu9xBBkpZoErMpgUHslW8x0UXmgi1F11KG0m+bC0lmO9szPQ/CP3tYvf/
CE+kv57+ykixzWu0I4+Y6EP5aOI25J/r4+ygnwmFZ/86Qr96SJ6ZUFh1sZoM42zEaYBbO71gimpw
ybWRIuZ2imbBqzdYJ6+tf4J+CJe9hqb6rJoHGThldKBZT82UYB6GTzQSpzysnMAOWEAPy7nSUZwp
PkPmgq1JXNIZ5PdbsuOBR6HUJzvKT9gO/a/s3whnHnKKZdpG6NuP/nE3GzgH/SQr9kwZQuU5uejc
GXYCSgPk92wvwuE3+JRoEFVz6v9yhP/fYKG00fZZr2yE1D+2a8/yr/MxvZrReob6phkUAeQNovrk
6ggsVFaSvJoMDl0cixNA4U8xf4jzp9uRSDWutDFPxKvtXpgwEqqvRVkcE48d9w0t7ctFnWVkS4eu
uQ0IguDh0umOpdsCfGM3MyTfrUuUtJbehu/OVTjV5iWpT45hn622QZdNronSb9vmN5bY2imtdShN
dgXlVgmVwKWIwbnVd/GP2wZ623V/o4qtjCJm87bykbiMY/Z/CW+WL/nuOoqBMHDMXVEGfxo9VKfd
wv2c+amuHVT19tv2+XrhT8YSxz0Cj+PUJ472psb5ky5ZtM8221Nfjc4EZTXPXWT/xRlEbf9NUqd6
8W26Xw1d2VW1cL4iSY/zADTDYU7/Mu1G8+KqRSM5KmAfHLyNHcqINmoNq9kxEEalH25bRRFtLF9y
195tzXEw/L839y2L27bdrStgi8i6JE75FMlzcQse+wmu9H+BlP6J+3+33+njvmoaJB+GmEfKDQhz
XkfTO+Wrg/vILvC6OrxtKsXwMtCKJa4JNV4n3nCF/8kd9I1JikmWAVYDG0B41TBk03BicKUXw8eG
5Pv4lywZYTWBFt2dcKl3HWyG/vklGrWdSaoXl5wWHJ8dcSoCt3JY0Kw0dCYdtE1l8O33V25lkdHo
qED9HNEMHsur3ccwS+bSGjLHcT2OWLPltNuy78/bMexv1Nw+sKIl46wcnk6jUVnIdpZ7On0z6a4z
kSXTaWU4Q65GjZVY2nOY+cU7UL4dqpU/317obx9XLJlOK25pW7oFnDWLjS7gtD+PWfu8TvURmF2N
M725bJzf6Ma4D8QK9MyXM5ni+kOT2sl3YywLzehvrhyMLgU1AowJGU1i3rXx+4XTILH/cu1dkCoM
LsWyYsideSXzfE7LZfAD0MOMfxT+dkVx2/wq00hhDPRbgwfdr/G+j9/halNLovvmtDq2DDfzDBTy
iWXD5Isf9f50TNsxCUns3deGo2sOVby8zCw2JLbpZqVj3o0+mY/1OBfvVpAZfNxlGhlyNkz92DjU
GO7r+b6vHk0d8bJivch4s87CDZPVmMP9lF4WcRrbP1J/32zKYDMDBPuZvRjtfV+P731wAYdm3EyH
2/ZQTek2C68jZDJWftnjvWd+mo0XKIQ483HVydu9vWtjxdB/D78A8psmg93e06QOW+5EDfvkdpcJ
Ub6fI+KC53mOXBGZ0Esvsj9uf5NqBUm+W3SAECTQ4r3n6xGidPGomYhfJZ3fUnx8jeS3zZxVvF+s
4T7GkdZfj2WPemSahW38M+3SM+hRA6+lAeALEOxyAtFdoNYagvsnoHnULl/2fZ7k3R0HZQ6K3Aam
rAyssbp0la51SDVfMj5t6aqclbHZ3if8BTcjYMmhl4XQiNL5fzj7siVLdWTLX7lW79SVGAS03Sqz
BvYcOyIjx5P5guWImBEz/E1/S/9YL05V942jDG217ceMyBDgcndJruVrhUXyazWeU6wVaxtMFgmm
RSc2oogeGb5m0rSEsG48XLKtt+Ayk8/aw6RqaOnM4eU9FMHcnFwM+9u6PsYeBzeg5q7h1esj5zda
LzMVFU58wvzZL4VnXfuiLZZzhQtnH2wxUD42nvnYte6zCVQLP7qmWFYdAlXh47JQ+ZTg/Me6hoJ4
NA09YDT0vP2v3lPiq6SUkLj5jAUcPjBBB8Oku4TxSJRX01oD3/okyGdTx1bzOu4Ej5LSA/VTzsH5
1F+Wc3wA88IhPvoHM4AGdaRbyFWGkpKBsND82S1Df8kzE1yFIu2HMzM40WGKVONLOYGxoU/TZuov
1rIf6N7TiRcqQ1EOcybauCfucAFJYBklR+sI3m60foD2brdRjugge68TIzq2jHuLzaVmUNgcLuSc
XLqDsSs+InGFVejfg1zCA6Qrua7NZ78urfWcuiDty0sOsPd6F8YDg0vx7SdDxlZiYQFLwGvycTCi
21lWZX8Z79a39kAWhoHbyHiiEZrdL/xTi2PtePUj5/3tpyi8RybeWYAF9ubCI2ejG8MxhzRBTk73
Db098sXKTv0V7XFrR8/+EpvB5IzGfgItqOYWSvXiUuR61TLHae2Qi9f+EMnbjN/Fr4H5lOK1nMx1
dhJ7uLguZJZORrwTOqr3zSVeWb5llFsCqYCED0l3WZYjzcO6epssb3Dl52qF6RSLjQxqW1iBvuSp
p+e+Jp8T130zNNmXheqa/BRGl4FtBhtIkkPn+9wPyQ+7LT8SK9bsA1VDSzHK2yXFXehKz3P73vOv
i47PRGERGcHWr/HMTAfTabcPwLzw/JrHh7scXAavGbHRtCByJ+cxoY/x5AcQstFAH1TW2L7mRewA
81ODm97H6a9JHl03WQOH17qihGrw7ecvBk+duEwtCpN4/d5YnmKdlJ1i3f5NhDw1ISZT46W3vfbc
vStt903KP6zm56Fh4WyKwOiH6LbtFccGGZo2UxBoTr2gZxBKBbFdnB0P1dy1L/cerr6D2w9RGUpa
WhNW8AVATixL1Xj2szlg1L/Td6TF1XYXt8IxEBOcNz0kqwU7DBPw2He9uIxQs9pqttK+pedyGMJm
sa5gdtZkdYXhZYgaTVyHTRXilKe4tKtE0C5HkX2Y5l/3vbq0nEI/ULhQ1SVnk0NNsCZhUeX3BZWM
SCuKwR8t8M6f59o9kGkJU1d3Ca/IMjIUjc6GPeFihJ7zCoeHyHQPnXVfYpQBaGWSpyUwsvTM+u/D
LMK1NO70EmkJxQajjcchplDlexLECEFooXlnlTmkNZSCp87JEryzwd961cNc/SjyO/e7MnfXtCY9
qnvIMubc7hfKn1DRuy8oZbFxy8nm2eE5PVfzhZaXSndnpjCHjDZj0JWayxjmqNix89GM9qbT7dJV
Q0vLpgcNVWsUeOWyeezyNRgB+7B0aUQ1uByLPI1z4NnoOTHIF4iX7NbF/DilugLq6710ji1jzrgF
OecV2kln80D3ViQO+aHrozGcIjPiZ5oFsQ4OpXzU9okv1jzIELRTkxT0vL7ro/gwHHjkvp0+m09T
tDWrrroenj9BPa/s8WRIWgZBtTEu8U19RMI1okG6807ls/GYJsf4uOxJlEfFENEpKHXCnYqULIuQ
Zwn3GmPGpq8cWDQBj+NN84+kfF87QN7elZVNKaBrIpbWJoxcuvxTn79jXXh7XMWWwZRWWFYzz6VO
N13q+WthHgcQwo2XNYcW0sPCnmrx6fZjFAu5jFizSJ8OgrjknPLywJs1CYZp+Hx7bJVryUi1gkK8
CdztBK6FvpjTcEh2LW5ixvBfHaGWZuFVPkcK9RglbsfqsHw574r3zl4cvKi40GcsDLjozA6mZpVU
BL2MVmONAWjftjNhSXEsahE2FJufQbdJVA2/OfGLQKy8Mq/S3KRnUoljmnyiTfOVCFuTwZVGkuK8
7ERppQPyoX2w9uWO74tPWC+twxJVO//ED76ue0H1HdImukxoWlm5T85T0R6ArP7gFzy0eKyZhS3F
vpJG/vy+F2ZiyVgUY+GLy8TtsBRDsNQf1jHfeT1URu7i9XbsPysPLx5SWPZk5ATGyvOjWT7Muqq7
ItxkiBpNkwR8pki2yQxSgzY5uKVOt0tldmnfzBPTqlyGokKxlB/A12z8AYrmx0V4s0Z2WpFMZYQa
92fijE1GzqAdOLnrdIVKV2TkVdQlQjO3CvPI6LQiReu7N26BDEr4JPmae3c6pUzuZbNmHoctRQh6
nGwn6JKD3zuaXK16bSly21WMLZyInicgRUIex/6uhiqvZnSV3aXA7S0xIXIx+mI+ezSBNsm7Sryd
Ol2nlCKgZKVys7DNghdwHLfoIoeDYwoaYEChOBDNLT8Lr081KWhLx69ELpF21UPTjJXb0eVcFF9m
79p4n2n1aDjvk+ZY1R9urzmqqZCWY1N0dWFbCLBsqi42eqbG7C75FseW+b6Wqq+mLENOcFb6jTnt
2ZnF8fZbq6ZYil2rnRxu57i9Rb/dp6xvjnMqnprUecZ99F2h9Rvdl1e5tHIdBAAT0I6ja7RWOjr+
19Hizm+EX7R2fG/J2Lazo39s0EnT3bHoXwgguwzQBnYf+wMetTnxi8Q8NmjHqjmSEJlZ1JjkIe11
XbyKO8TfCMDMeOJ1UuMzppCEZsjD7GlC5wSIoa99wAITdOLtdEqiWbM/en3Wf+MFM31ulXkDhzKp
E3J0nXm/DPEN1ebbTvV6KFj+9vMXpgKgmDVdj62dNWUmbpD7Tx4urKP7BpdimRnpMHktbLXOl458
TMy74teSEWvukIw8phiX8mWXFcOhSe8rF1i+tKMmnWB566MS4RvMBnQ7twIXhG8aa7++/Fq+HMKG
X5M6I+OFGA8l2iXqj6Atum1rxdAyNm1q8prY3EKCrtELAxVjP/LY8sXe0Ky3n6BwFRmgJtbeKDxc
LJ6H/Bh7P+fq6+1xX19aLBmaljYpqExJQ8/xGO+FRwJaWQ9YasKujC9GaWvIllQGktZfHGKmopvZ
chZVdqpt81NRDU9ml2vukhX3TZa3PfdFJNl53Ga+046Xbkf3kKU7tJf0Ydn/yeUU3re9smTQWlsb
6PI3kQ2KDUIM8juQwEbZwg9FbO5vT4ci4ciQtTYnrYGb3uXsmG96+rU2H5z5tPb3Vc8tGZi10rQX
jUXHSxK/450ZTrUOwK2aYDl0cZE4eLk1XlJyFNWDm1yFjiNUcS6yPClwJyMbDLccx8u8t/binO2b
o/PFOVi75hCHw9l6c9v2ihCTAVrcLY0BcjtABcD+vlfuCk9XKlBYR4ZlVahUGunkLGfmVFFqL+Ek
+N4QOmIk1fDSkjtDys0ZBErmlYVavMVT51oWDuQdvfjO1CxDtJK+9EGijDzhtzQwHLSyGb9um12B
Y4Auwl9j1xReSZIBqW3c54/Nfj6uz0MUB2WURncxUjmWzAk2z5DldRd40GqXUc7M3TLfxZ6IoeVl
thhzpxjX8eJVzRJ1rPR2ywhpTWgd6EiVVY4p7Zjdxq9Zl5hAJHbHXhxGnUyFKmvKkCzDbwUIF/Du
I7iGjsOhDPOwx+niT/UXP9JBGBRJzZXit7LXtq89TDBAJAHP9in/mCQHHn+87UCK4WXYVQnJPjEy
garMFO/z9Icv5g5Qlc9oZ/tw3xOk6hXUg5J5blBWWiZnl2ZD2A19E0CXNDDEfTqBjiUrKK5uGltE
lKj+9BBX80VYtLpauMKBZKYwiJy4qPQh7VecjEDWuZ9GAdqS28ZR7CBkMNXi2lurK4pJEHFOuy92
BvexH1Jo3DXV29uPUM3w9l0vVve1cpI1LtL1zNpvY7pb67ObfmKpZpOvSkAykApVGYeKHsXb6sEM
4TohjxpUu7f1hR9uf4EiQ8siilnvOatn4hGjePaKMij5YWLP940tLb3DRIyhocj+dZUFY3vN7SkU
hmbfqXpxKXa7WdiNvcArx+QtmMWT9ItWlkjhlTJ0ylsrD+LfsIkJhBYghjr+fNW4UrTaK+968Oej
gueXezFbAas9DXBHYQ0ZLwUt6JwskME8T6b3xkPxtBRgOWl1XcSqN9/8/4Wfk6z2iQGK64sYmtPo
xT/txNKWALYF6ffajiWjpcCfZkGJEu/e7cYIJYBoI3+M90UgTpD62mtL/duq9NpzpGBNlrKjbOzH
S53sWfmYTGVgFFWUe5ehxB0fdp3leCBOHqTNUzf+uB0DqqVM5g4baGKIkeLrij/6aLvI8KZgDOjb
/pe9N4/Lffh6SwZYdcAlNJkP30IxIK72031XoZaMrlpcZlRojqZnD2fS0f/C/OQyzVr5oi0VvDYn
UhS340yLViDUpnNzAr95NB/JqT55lySKNYlC4bsyvKrwIUTqJBXWyPJgWV+GVFPTVpWuZKYwynzX
LWPUC9tojjbS0mRnZpHTYZtCwzhow/jRMDRpWvUR0ka6GCHO26eYXof+Smuyh/xYdNtBVSNLoW1Y
ieVn9RZ9ebJvE1wa5nfxqkDnZUtWL7JGts6pW9ewfOoAr4/GfdDp3vfS28e8GJlMDAKwprOeaXty
7Gk/EmN3e2RFIpXhVm7N/Zb42LNB1jdomqgDhRPuKm4P/noVG8oIf33tqWni3jLi5uL4edWL0DFb
Y2yDNLPd5yVbSQglRfpUFtVaXgSagD3NR6nmWFqIm0JMa2xhjs3Fu7TLN39hd/qlFL+AX7SWUY7d
penaB8CvgcToNS+tMJYMt2IQdjemFt7Dqy6ywFIdD9e+OoP8OWbfPaaJYoVpZOSV56HtIacudnDE
/JSTj5M3v7k92QpPkonBui72SRrDR7PKOM1LB41cvnMJP943vBS3BOALyBwkKJz3flRb455Y7Y45
ukuvLbG8kphl7FXMTNKPnYEibc33I0sjVszvx4RFhAERCA7V21+hMv/28xeB7DAvQSc9zr+diB/8
hV8HNELdN/S23XgxNCtTXtiesZ6XeIA8KRSu7VXjmirjSHHM0dkaZ2mO8njJP2YjpthrHls/Ow8p
u9RVo9saqVxIituscKtxJLBODdE097mLzwPTbBhVhpcCN295PCYl/B4Cn2+6Oj2saE+/y/AyMMtx
F76wrXJLCte51C1ai0Uz6fg5FUcuWUqRimq16makZzp+yucIkh9h+p0WmgOdwuIyFVjjUoarcMBO
RIfblE+kjSpX4zQKi8u4rDHORwgoTOMFSqTVvuNLsptFo2nGUHikTAcGskG77U2LnBfvnev+NFgV
JPGV2s8xLmVvT6vK8FKodlaGTignJWe7+ciN0GLvM/ey5H/cHl21m5LxVqNFS3T8Yl43wE/xnofb
aZdZwXooT+JkY0NYf7r9KNVESNELuWsjW0cgu8Yhe8yW+to7Ohup3EcKWGedqpHESMqkPA9dF/bN
Q2ZSzQQoWnosGXC18MJiTZZPF/swPpS7+EQP5p6Bj+q+ripLBl1lIxRXetpMF7QNzfzaaBsQFb4j
c4KZwmgpXzHw+rTulx0L1/12SZrutoOe/eThyBVscKvbE6zyJRltVTZlncQzHgeV2EcfrYHoQpsv
7H0scLPM9uQ4BKOmRqNwpj8vhF+sMqQexwZmQ+DlfrgUyfMqUs3VlGrozcleDF0MfbFaZj2ha7Ov
QOOaU/6jBlD0vuFlSEUzr51PchyHV1Dx0MjWXSkoXltWTmM2z03bBvqwb088voz3ocGBlfurOUrs
lc11wYo1euuBpP5JjC52JTp0tcJFZaKfuXS5uxT9dGmGQyYOKTBhKQVBgK7t4dXUYFsyTr6ckg50
LRmYkFMbIps9gPL2dDQT7x6QBsaXvKUXNmq0I2idgXDY+TN7cFp/dzueXp1RDL39/IUj+oM3TY2z
VtdqdH8swh4gdz2+vz3263doGFzapo1m2ncsj8urfR121t46lmFyaHYrTtAb+ENXBVCZX0r6Blt4
P0w5zN89zPnzGn/yh+fbn6AaWnLMteJtCXhEeY3z8wDuONOMilmzLKrGlrZpDIQ+6ViS6tpUT/34
cfAP2aiZ1Vcd3rbkbZooKqPtBgOv7b+bvI9unoDa/lSBEPK2WV7dkmD87Vz3wmtiYBWhE5jX19nL
D5CojmrTOY1kDusswXWXrjSp+ozt8S8eY3qtb7s2rD+1b2f/MKNPyUZnfnzPMQtfsT32xfAJbgB5
IRC2os+XwEi+NJnwg6xrNQBkxQTLGzfPz3JChqW8evUbVouozEOGhubbU7CZ+rdDHF5eCtwOHMuF
MDDF9VLvBm88TLZ7oaBlL8UaJa3YO91dFRk8SgpjUs0tx+G2ukJw2wjWdMqiwed3IeUxuhS9xVLT
eUBT+TWjRrjY5glVpXtOKxhail7WeWBci43iajb0l5OmQ1D7LLpt/83Or9lfit7BTMpJjF11TYee
faDUsT+QQje5isHlzVpulTYFVLq8+r6Hhi6zrMCZQ3Xa4wq/lHdsdDQXXoFX9epk/ge3E7jAqX6R
UrcjVL28FLUeHdO4mhaElTCc3Yh1Ybd4pqaooMg88p5srHEb7ji0vLZL/mAbqCDF7mNn1mE6kGOj
e4pq5aKb6V6kBhe7/ZgJEyvXwTuXu/rQZcH8vBV/q111oE1ANEu7ai42I754UFUysxgdPGht3tPh
B8Q8Oh0po2poKWwzT/ixYMiejL4vq7fm+ma8q63Z/o231fCzgjoTli57fsq9HYvvqVxgXClgp8Sk
rHZhDZRgglwUO0y2JhmrvFKKVxBSjond4JWL7tq4XVh1tSYTK+wsA+CLySl6N+vhK5weEjYF4Kg+
wjya4VW+KKPfyZCnvlsk1ZU/DLvkCL6HEFVmSApvfH1+VN5zZrAtGQrfe5PIizXFdgQta8Nn0epg
cpu/vZIpZWpW4RIzFx3ev9uBQAjziiYT65G96z8mYX/Ifi5vb2dk1TxsP38RSrhQHyizs/JaGV+y
723TB52Oh+D14zmMI4Vp3rPETXssUk4wRvkxOTdHgrv6dK+DeivcUz6xcSLGGHIT1dXrC++yCFx7
10umA1KpTCOtsWYjYjf1p+o6FHGQ5hFtcQPraoJWkZLlw9uIhclOuV1dFyNtQl5bUUOa9z74JViS
cPAr6c4qqq+QQtjzwSbfcYbc70HJvH8QUEuf7mKxsH+jaZ2mpLc4TeorF+/b4rkU17XWOObr29jf
GFpJbzET7MrltU93pvnOrJ/XdQdU5127nN84WnPRpEnsYkns4vHgZ+shbTQ58/U9pulLG+TJjys/
idfySts/mvjgOlfHPHFQaE3pLtFKCqrMI8WtXXqs8CmmtQbVqZMGLFsD0955zeGevGDKgHcIngmr
XLGZmhcAAz63IAjNxJf7xpbW2BUrSj0PLrb4y27oURT8Mia6a3//1bz5G0srdOSB/zJtiDl5T6kb
MFtAFebB6N7mtAjIcHbuOweZMgI+WfuJUBMf4cxtkNFgEoAx6MDFrwetKQPgUw69raTn9bVJjV3P
VrS4ias/FBoXVTiPDIKnc96CNcMrr4V3Su1HHNhDVlxjomtPfj0vmzIEnuebjiaF87i9H/RlH2aN
JisoDCOD4GvbGXt3QVEHBZiopMW58C+E6Y4nrydl05NC14FksWHjquDa5e/i7JuV01BYadDYj14z
7247v+oZUuA2wp5bAFNQljIhLr+6Dy6auCyRHMysDNNKaDYQqimQ1t6yhEoAFQ6yULFfyYdsen/7
9VUTIMVuz5ukYxZcp0wCYj52VTDp9OxUryyttzFxS9uDEPZ1KtPAQrMuy3R3ZKq3lrbIvAfbX5Fv
x2W3fDMD8xSmvnACq3B0sCDVy0vLrJ9zPscFsj5L+oc4RrIpuK/ZKyjCVYa7Eyho5vN2fNsMA6Xe
yUWzbhMYreZ4qLCOjHk3BHUrMsLwdb5zOYA6dcgW3RWKavAtDl5uMAd/NsrUrAB2JM+8+Wxb4gdB
I9ttd1QstjLYPU3sSZAFWdgozB0bv1K4Ogkb4UWevat09yeqb9h+/uIbKpR5WxRcsFnIPtLpi+DB
aOg6RhUnFVNGvIPFBFQjKQqx8Yf42p6qPd+bb8i74qO93+RhdApjCgeV0e859DaqdkHdLjO+zWLK
Ar+md+kb21B1/at9KJkn3+uQbLzlxOmbYn5bD5pyo+q1pcgdHLugnMM3/bk6GayJhkFXj1XNqhSy
7TTWdNnO44bxpbF2TpMHKDve9ktFyMpI98pc7XSm2IY4JbaAfDe7xWGkz9zQmEXx7jKTaIdefT73
WGFTpzoOTvEO4l8BE5Vm9VANLwVt0Zo0JxNKClgO90vuBpR7+za3o9vWUUyqjHIfIDs4TmiIvuKI
HtCgNHTpQDWwFKimcDnxU7x3U8+HirZR5/y4/cqKZVtmC62KibNpu3dIOrd/YFkeiZF/BRvDHLgN
byNcEu9uP0n1DdIKW9vDWhs1jp22ly5m5JRG92Hlvu9rUqZqfClY48Zrm7YVFVaTvAP3zZCCjf7d
7XdX+Y0UrVhUSw9Y8fIqil+r81BVj2n87b6hpWj1O9B19RPWkWQETZ17zLM6aKgmXBU2kQHuvd04
BYQQy+sCzpmcFTtu6I7IqqG3levF2mFaQ2fhpra6ss4NG388pLUu7SqSjIxxtybTTEwDuXHoyuxM
WjMLJn/8QkmCow7z4ze3La9YY2WGUM93G1LmtLqOhn1YjGWXJACH17vc+d5UbVS3h9vPUVlKCt4e
nYNuumw3klDbIbt603tE875f60r4ihh2tge/mIrSrHFUWVqcaTdm55Z9JE79MPpkv9bLuR2c7L4I
kxHuAlIsNc+77ez8naSRfRc20DZlSDsXzbrmC6KrLMSvWBTOnpdEx7uhCF0Z197X7tT5Da5mzCL+
g8bGPsakRwLJ7vbsqsaX4tcy4yod2x5XP50ViDZMWycorP3twRWuI0PaWTXNFhprsENed1W8G3RU
6KpxpeAFm1NfDz3GrZb9al+Lu7CqtinThSbCXPk4NdXVHcYP5VA+0LpngYsu+tv2UBhb5gztHEJB
MQdj9zi+Lhb42rsiWBOdgysCScaxE9Ljphw1hKtlva3sE0NVzhFF0NXHivHd7U9QmV4K1rhNC8oq
1HYTULZGbuM5xxHy7Z9uj65InTKq3YzdjidVi5wWg7L+c9OVO5NHtU4ATVGFknHtFLdtayv8ChdU
S2gtIhzY3iY/ee8Gmf8pb09NfV9Y2dKKuzEr9tB8xw3NnIcz3+XLHAw64neVG0kx66eNQ1mzFamt
MSiaIPuT9f8+H5Xh7EubdsBrj4gBDgGiDIA0I0Gbu47pR+E/Mo59jDsjnxxsczKz249Dec4gb3Lb
eVRDb2HxYh1xbdeYYw+za5aHOtUTOKrG3Zz1xbio9bVr6+KVIXz2zvThOrysdBduqsG3OX4xOPhf
i9EaPVzGwB5Ja+/SXFM+UMSSjIYSRSdcb4A5wOjz2bMg91LHB5O0QQUBrtsWVziijIky1tYcvGRB
YQ6onGNRmX9Yopx30zS9vf0AlXXMv1pnaKeyMlwguoQ90cNS+kmYpExoXl81uhykJHWdjKU4rRlL
WBZNaNE7D7EymSh6/WGbDkOv9oYOxikQTGtfe9e776Apg6JiKL60VYn7wYn4R5v5QV0bkWHcJdlm
mzImqrT62gIVL06CI0r1IbeM1gC7KNXxTCkcR4av90vpZdThKMvVcTStY9AnQI6KZPx2l9/IaKi8
6exu8LeF1luncFr6KjR7Xd+A6uWlkAUbU0PWDIvUlOcfpzp7JPEcjOUQ3n53xSoug6EMx67KsYDt
GSmzOlyF6x+huVK/E/GMHq+SGL+E5Ue3H6b6FulUW4mM5WOF3Oajh7j1DQBJy8iYG02EqYaX41eQ
shoSnB3WeB2OIp9+AWHwHYIPd9HiwFHlEDYKNKjFOMa5dhbw7275w9NN8+sdsRhbWmbnnIwNTwu8
/FPHwe3Z7OuDHUEWcdzVEd/puO8VNpLxUW7m92vHscOHPkAw5bjxvCa+Jk0oMpyMjpqy0UUBebN/
e0q8Jy1fimpcaamdloau1oRiyGicMxA967CeCt+XEVFWOztl7wNeYXZfc1C6ezicr3l9NIgdzDqx
LNXLS/FbzHwdoCeIc6Aovrv5VkbrTM2+T/UB2zNfLOc2ROymGSJG18Llp7wiP1CCjVEBnFhYtc3X
xNHRBak+QgpcI4OOCZtmAGmKMfBcgMB1HVcqf5Ri1s0hmpX6MM/qfSicLBx4MPH3t9ON6q2lcCVu
79VrjQPWDEqiwOT917XQNbupxpbC1U5NZ+qIBURFXSaPadusp4pmn+96cRkX1WZOh7t3LChZWx4d
nuwNLSZK8d4yJMro654kuAW4ekbnhKRITmU/6XRkFJtAGQhVLk7KF6xYV0FAYjpdswJIlgY9qv2b
24ZRPUDaHLcpzcwBpEDXDtkLCG1qQt3VO8V8f3t8hTfKktXWiJtNn2GLuVjPcdpDrRCIjUJHCqca
fZuTF+EKMRO/zsAafO3Y9Oy0znffh54a010HqIwjBSlvLEbsCdvXeO7OjFYBylzPRluE8ZhHt+2j
8h4pWsdhnAU6/FHabbzubIGkYm859V2ATlNGQy2zX6DBFoeTqb6U5dvaOBc6EtPXOWNsU+5jwV5v
5dikYYu2b05WlJyrY30yAxIYUabZSb1uG+pvZYAXs1vY+cbHjtp05zZ1FvpdBAauQrc/UI0uFaGW
3qQWaWF5bwChQpL8oBPRHN1UQ0vLq1FAECdxcHRbPApm/B4Autih3257zOs+T2UgVOatgJEnW37v
xCV3/CD1uzBjtiYhqN59e+wLo8dmO7pi287UQ5IGKYLq2LJCaNKBavTt5y9G77KeiibZkqVlHbrZ
PbjZ9/vMIsWqw8feBuv2dv/CD1yUEcvni6DJnS8uxSlfVn8kDVY+Px8DYYkobnRbgdf3HFSGPGWr
M7bJjM1YWj+i5WzKvydNBc6eJyt1dreNozK7tLb61rA1A6OymPt+Ux06u6U4UcXVeN95mcoXp/MM
NvWeVfgGXCO5HOwkX2sdLP31Nkvot0rhBOIHXs8CabiDVjL7WodxlByS0xpaYfoHhOYinUz16/me
yheoZdLGjVvUWG29R+T+nUhJMKdT6Ov2x6oHSMFld73V2wxoAXM94eq3OZbeB0uHN1ENLsVWMQGh
545YapuFRlbx3OEqL3W/Of7H206kSDwySxiboDecb9Vvy3tCDWeiD919PSZURs4lxC/s2gOQaIWa
XZghKbDUfnv7tRVmkVFzs52UtfBwJsnXp8V5pMDNGVM08loTWwqzyNi5rl1NL50bYBImcfFA4Bva
g3OC1JomsSliV0bPWWmxQKcMe5waPW1rDMIipkN1ql59+/mLbLzQtBD+BqeYzf7S/ljK9FDGX2+b
XQHAoTJZLGHV7NlFCndBo31yrPZx5O5W9K3Y+2xnRPVdR2QqE8YajE5DN2075PZ7ZpWhcIfg9heo
rCOlfCsmq5d6Wzagzn7q9rRso6b+eXtw1axKJ6lqnFnaZta2t7mM1SXVAeZULy1l+qVZ7CSuMKUT
UAh46RFaw0AT3vXSMmIuzlGRLqFefDWhsR0M9fDLvk/XzqYyWo5l7jKPGdbvwRjDtLNx1X4fVoDK
qt2Ut5zl21Z15WsVpNi1hvasEx9WTKQMlctcOHplogLHrfiTl5RrBOScfafBpQCllbPMNsebm7x5
I4QbecSKbs+lIi3K+LhmiT0zbTCX2J4uOyGG947o+qDxvSbEJlDzAaqnSLuyVIyVFRtbmQNEzs4D
r3749GgYGsC1wtllgJy5jq5DKXYdTScC9jVFDZHeRWsLf5QC1GEkWyYLqylO9EFcRljuFnLfHlvm
g8XV2UwnCPFhuTMPucenQGRrpzG5wigyRo6A6LeElChqNN4TIUcnhnLjvw/E//l9/h/Jz/rNvzql
un/+F/79vW5wZwjqB+mf/3xqflbv+vbnz/76tfmv7U//33/96x/+85p+b+uu/tXL/+svf4Tx//38
6Gv/9S//2FV92i/Pw892efuzG4r+zwfgTbf/+f/7y//4+eco75fm5z/+9r0eqn4bLUnr6m///tXp
xz/+Bgf9z5ej//tXj19L/NX//JV8rdKu/9//S/6bn1+7/h9/c+2/e1CodKhtQ97cZ9teY/q5/YaR
vzu4nvZd6nu2x/7sUq/qtud4ovd326fEIa5JTGp7NjJLB/gDfmX6f7dc/IlPXbTSWAwXdP/33f4y
R/89Z/9RDeWbOq367h9/AxMe1vP/7npjvmc6m34GhkObJCiGpAN15pCFdAyiuFXbrl1YzpYxBUVN
8mrHofCbit08rOtUHPg0kXT93pid1Y1BXFMv/l46rt+EphBN8z4b6qL4zAThC6y+JuDqrUpCgrad
YxYsjT91xznJszEEAAZkFyDLnlECNnyjnn/5XsbY23aMHf7GtxyWBpUXu+SLNdsOe8tILGr8z4qC
eaYXdQU4S0Xt8wLZne6p7D0Pdyj0lz+sCQi+29YOctfvWugrldw48RYF84CuAIfthsmoSGDGXYvT
2jIXOCk7pEZ289vVP1eLva5PldEU1Sdr9u3ka0NSnibBWiXDfHXRtDCfi8Yoi7AtPLt6BKss+z/M
XduOpbiW/CKOwBhjXrnsa96zsrKyXlBdwcYYMAYbvn4i+7Q0XXVmujVvo5Zara7KTW4w9loRsSLk
A4P/havCIB3GR4Xwjy1v6eDw3327t5exRRZ9yWPuzEEFZMkqldSQjYmQz02lEzNveUbWpoglRraP
fQuFXBlHneGPaSgicuvatikUDdugZLptujcJhs0ehxVq7x97vFtxU9OZiXvYbOOoQWXomwN3XLP7
FT8rn1feJksJtWDdHdqF9T5vVxF9nxaTRGUSvcuyVKOcRnxm2Kqjl7v5MhjW0scBJWtwEw5tGF4G
q+1yVmHYiILZUGPELeVqrZD94vtcGxjyVwY3/KcLZjgu9M044LQmyJD93G6z38t5aWM4RIt5J3sB
IiaaqjUIEO2B563jokuwv14bI7yFrCLemlK4Rff3GxJsEFiO1Tef0m5ic564LjLHgEZT+7VLtgWE
QoOxa3PiGeEuxFiloGsZT/GefomSWItCyW6mJ4j4hhdwS11zVAa48sV4S3yB7PboiSObd83JhHtX
iGmpVcGmnbBCKCLaCnt+5I64RyPLd9xfUzK/dZh3WlmYPK6NVPA9EXQstIJr2mEMabpigtFgCK0Q
rK5f58RtrAJOrnVlUpAVR9w687kHt9CdGCwGrswIIwr4Py7hU6a7eXjsbbjVJa0zGp0hCObRoccI
oDnWKzLcy6kOa3YbZvUAjQFxiG1SdhHjw6hpGBfMtOtY0rHp8P/9aB4EWsEZGt2sHU/ZaLrhaKZ9
e15nR/2VjwbvTaJ2GhzHBCNjObZ/L85NsoU3hGaBLIie7IeoHnbYe4Ogm8ppUhzutUEcdj+nNn7C
Q495bkNQMWWC5NsulwQhtUdRYwvM52Ul9M0PQmZ5wIfWXEKi3FAyFsXj0XqGWFvLQ2qLCEYOzYfG
bumP3blVvIAJjzHj0YYsxYuI5Pe1gA9bg1ibELY5ee3TNEAykHb1XYg53rbozE7XPNHvYUTK8NVV
+xjR+RDzuI4OdhZzB0xlW2zBdo7U7t2Z7POoZhhFq2nmda60DT26npSsFbwBw/0aWuZMxeELrw+r
jRcMb8BdNC67WSd3Cd2BipkWIu6zFmpeciuCRZYmweYO1IOFc74h1CbNsUm7vgiWrU6KeWwg7mTJ
6nixYc9EEpzu8Pf7plZNQUZYiF9dlGzjreg2SEDHLGv2Jwvxv3kdzS6qZJ6W/k52jfu6BqF4iTbp
bG7Chqa58TQ96ylIv8GoWn9namy+kzkav00yQcXYYQ/PKhmGrc2nduHTga5+3m6IoXqqcFI1skhd
N73FMiJhLrE21Y1hGjeX+rpucjIsA1jNWMGNN8Y4Ai/ouAiZY78yn6eBwXYPkyJUHTnpF104F819
nirPmtsMkATS3Q3b7dPSLu+q0NgjuYhHfoXKJ7b4LEwKxHntOLJDRbe067PFhtcPuWsyF5N8U2Ta
86Zt2HSOswY8HIwhpSw8NrT1Z+yDvfHvmhKpt3ybjWPPsm44uVsx2BMdtkZ3bZf7pcdozK5tFJ2s
lSESc3fQfI+Li6HoMJnJyCXcEWhajZB/ktJTIfan1rgYDi99YJuDmF3oL4kCuXYiGUhBkQe6t3Wp
2ZJOOGRsoPGEu6DPztLABxWbIfwZi57tBG/BvrpPezL7/jIi4Nre93PbFWk7ulI60sR5JpYhyiNI
GhGnwqzFUaGELOdtgnAr1h38/GOz9CrP8Fo1BxLEy4bB0SWJDti50qDQTa+w67III5Npq8YJEckx
zQoa6laUaZDsaTmrZMyOIwMC+yUisUTVHwfalf1go5cgkm7Ih7aHezHV2jfHeHGIk0nwsk03CEx0
7XkWqBuKeTH0Y903w1e/pXzKEXDsXJ6K2cCbfnRQeCsR9qQIWjOmxWoTNBSw3R5EZRTEYreyJqKD
v/AsYlPoAGllX4c66rHXZA2sgecYtL3LdzcuZsgtGQd4giwkqvWpE7Uwh4T2ZjgmznqaO2K3pMLK
3XmZ1JbWh2Xallc/juYptmLKiqRvoEnMx51BwTfySdmixeK0xyn2rT7jTO/dQa5ixIx7Oonoa2OJ
U0jmsVl3TgIAamcOr0Z3mYMhnT9n+CvvwQRZCgujoQvVD8wWKnlCfvmwlSLNtLi4FSMA5fRe4Z/h
uRNnp6UNguaWkWjLAOo23JRwrSDmMu2QGb6qfYiny7j4oFZ4AoiHO2lEErUliSnitAvapcMnr+ut
vUtjSe2JREG0PS9NHGCd2TmyYTlmYcxNjiC8PesKNbDENtig23V6sw2fsFr6cGX22WcyGRGAEMwY
QImUgpUIH6O6fRZIrY9KHQHavjSWhuvTHGQuO8kp/tCIDj5E8ALo5Bn41oojMdPjPlWajB0OkCTk
Zn6s0ephWHoJsVh3s3TJ7TqPbqhW1pLso8jCrc9D4HBBHrh9fkp5m+33iGLotgs3Ub/pPKQUd2BK
t0QfNo249vt59tbmnQ4CnWsXxQzCwAxfRjFC4iyHSCtuq4CSqblgV7XZfWS7qT1rBq9dHO0Ug0Hz
0qjkNLX46LNOWKO/cbJOw4pjMwZAuuJFo6dx2JelGtgE6i1pA9YX0oW9Oq2SLwZLBWuo0siPq3PN
7BiVGVMcF1A9eR3YPMtKqEzzW3jxhiQfpa7NAe/fsNxhan3hR4rPhUINIYm8DIlu4tc+xM5z3kkt
1XFI+0g+D3CTgQf0pNpx+p5m+J6v4T5DPJ6bdONBufc+8Te85ml6Z1yq6zEfHZ94odnc+otLmnkp
GyXidi69GrP+LojVOtzLRqFqLDH9wmpRxkx35mmJzCIPy7C67P2w7X10rrsl8RozimuvXhCKBdsf
aJCh678dgr5BuDPrl/YxVJm1hwyPrr5kOw79YyNh7lUKb7Ylu8ba8XX6aJKg9f3PloV7IOG2y+D8
8iULU5nGh3AiWXf4own7P3Wj/2uP+Utf+rc96//DbhQ9/d90o/sP8/WL2H7rRvEz/+5Gk/BfPM04
XJlSsPZZ+J658e9ulNJ/pQwBCCmNachJGAPc+LMbpdG/shAoUhZmsD5Mk3cc7s9uFI0qwu6yBP/Q
lLAEn/d/6EZ/y9hOQ8yqkyhCoxwD72d/XOiv4LPcLZmWtSYws+dv9T6z+xG+eQVOk2qKyHFp9AnF
VyGTutA7bQ56X7oyW5fXhndjTrLmdRSjhIuZnwpkq5GPf7mXf3bPf+2W33vh/+6V//z1CHrlJEKm
UfwHGfUXbJw3OF6hNSfV7uUDTAmyR+/U3Ya46CJRCGwmMwyf94oq8k9o/K9YGa6cZnD+fb/NWcIz
7AO/ovLE0zoZbWCrcPjJfQic9dG1qmx9+u/35hcQ569fMQr/yKb55VvyKGGcEBYl7y3X71mVahGW
R1M6VnTIellE3HefwFFtbWHsJkvM1C8X7ydzM7l0eqU7Qv3yWiQjmundUfaF9wiwL8d56c6RaeIq
pqu5bHRA7ggaqFNkm69rEy6Fy2BWO4QquMYwL7hNlqw/haCrtvNGM/KIFnPM93WdH6PMDM91mMxX
irJxK3TUhl941uGgGkjnomLfJD0IGDMVwofbFaLo/QTBDXtZ3DD/7NM+fO43aQ5zF3Po9tGk2MPq
x93mMqDyJ+KNt89rYsRXB+58P9AAPZGSS9If0tZHZT8P1OSWs1kX2o/bT2c7WzUKHR0Ve9Tme5ZO
pxYKq8ewtvPBpnMocs998sr3nR1xoNPK7pH/FjSzKxY6sgaWqvuEyLMQaJ8zCAWN5D5OZYi4kzlv
lViCg6nX7cBx3BeZ0v7C99QUC4x4Dybam2c4CdOyF+Fq8ybbgwr9Nqy/ppZ9StKQF4vM2L38A0nh
8dKc12gZP89GtrkR4OpqeOFU2IuXsgUuhaDowBVzm7QHNntaODjqHbmXP4AY8DRPIpWuOUrk6RX6
CwCqkqeEn4MgHtuK8lp/xlk4vhouu++Rn/QbMFh2SZACf2D7YhrUqS38sixZ5nycBsS4pH2THezE
wpuBiwSFiAyR475kjb2OtQ5U0e0tbNN2gUIZ5n6oW5LU4ow3K519zocu646AUmxTtGEMi3VivArL
cMwwjb56H0b5AFSjQWjIiviuelgPDd/oj/c9jhdzjbiSfI3T9z/bxFKaNcO8TriJpkIB5YMCDUS6
5YSj4gUpzo8ABcDIbC1HeBz/iZZdPsC8rK+yOWMHDX+MipNGnJYstF8Twvov80riql/C8QFRPuZ5
hci64wtmDMZ8ghdc3KO5ySO+RLnt2wmWU8sUPw2TE+VOk/4KXsIfpIjXE4Iog1t0rCpPSBA9hgE3
1xDqqWc6zIhUjoTAkGPITgq7/s24KXp0Iu5FhX9lyCwj2XaqI9qVtepRvzRD/RwAHkAVmG2PGjRl
Sdb1h2ZBV8aiHkqpEvEcZLa5hkO9gbVUpr0DFkBewVL3RcS25BCPe5ov0TRdacjER7qlw8mbUL0O
PcCGhJvvsKLCNCGZxIPYbSsKwhBjBHkUxSyjSatVLaSga5NcYpmyPZcjnG7PqNdHeuhH2gVFQzAw
X2F8EA+7CTd1Py/b8iAJUNa8kzN+sdhvzc0cqKRkmVk/IX27vq1dE1y9oMNRKrlfl8E1pxVv7msE
zA8EcoDuZKAhzCFrmG7vis53KYtQv8dD2uZJHZsjOGde7q5h990ypnXlYCg8X32EZInDLjZ8ZS3T
tED0GdqrbM+wXpAWf6cBPInCoa0UOVXIFS/bmcJaaljr6JnrHf3PMkd7ntUdEA6/TfG9tWZ8Mqlc
m6qjwNpzr2JIgnYxdWfMx0KgWaNi+umttxLLPlsf2x7Aat9n49fO9s6cFiE2X+FHTV+MdKVbbgEg
stMyd+Stwa3KrnPd7Ozc8Y7wk2qiobuRabPqfJ72ljzsoZD1N980SYPHjx2ZHzuY77wxiTftvXG6
k6lALakics5iE4hzghCR4Rp6iR3fB8P6rM2CR4CuDBEZWojm46gj7grSkv4eee5D+lr7aX5bG9+c
TLrHOm/FlNwMae2fw20n2IVT5HZMMxai8vRbQKw66CFALxiHA/ybR2rzYUl3DBqOc3N2M40fNDXB
zTp2/GWSgj9xFOsPuxTA5EYEmef9vM5fEfSb3WJRDG9kHFWxi8Tdpaky+ZisXd4lThxWAGD329Rs
cFrWFMN7szf6eeNCfkRZOiNpNJalkyqjJYplfmlYED03YTZeVjTch9h79zPB/PgtT2p2k4oY04XG
NPcpsf2DQurABVyUu4aNXO8xF6ihg0ui5H4yeOtD9Ci5sZIfnIgWFNIhsIiR0fTNDVx9G/t+ApLj
3MmCcS5lXcuDln1WBTsO2Q0uIp/eFb1Y1HbfZd6ji7smo/BxEXRzfTBALMp0XvbHMNNZgZo8uAab
7NCLxMt1SZPxOavrccnFNti7CaddmvcEjTbEntsIoLhBuYWD6MVh0T73qh2wJAfYpId6kY/zNmcf
te5UGddNfZ20aHf469KgyLyJz5haHm+AEmOaKhFmEdhix/VmU6qnOR5c9tGix34I2sQ87MrqDlsJ
5DXo2mez5YNLVsQb64QAV9qH4a4ZFnKZwIa4otFz9oED+b1GwKqQDo0NRO0L5Uc8GBiuRTrsS4D2
QgBMCjrMiqVjnCcjTx9YaOC0v4X1j3qx2VPQuP2NRAbuJbvjZcbVdMw6RLilcotwoElakj4BiDrE
rLBwBvQAuZTNXQrwqUH7Xi6pnM7EB+6wYfat2vQMGx2HeW2ZJDhrmqj7viWAKuJ2BNITLwocSUqP
CVsf3EaAlneDLbMGIESncNoBqpClDXhw00Ebe9yhazqvTWxygkqnHCEGRTbeSJ6kpuTgAMoXIhlE
3sZYDes77e5rEt/NhnbF6pW7AVI35FL0qCGyYa9wcAVly0Z+3NdWVSNx9QNtIlU0avzUbe1a4riw
h2h2aaWF7w8dsNMq4HoAGgSbs3qOgiroa1sohuwnZ5ulwIhY82QnS/O9jYfzpjp18D3bytZxVfJG
ZKVbLDY+tLOypOHQFdM6NSWGqD5gUwsftey+iplMx3mfh0LGk+lyzqTHzgOKJ9+DNcxtS2OU90aW
Qpnl2k27ODJsbxVT3VCkvcCtI0b/dHAff4oIjQ565FuBFBR5QiUKlYN02QUa8qWcgcBdGGGmStLY
n20mESfTzdCGMEE+UJ7O5VhHLazXFHw4Uh1lOdCv/Zq6eAa5sdhLwnFndhAlJWURWJImUVcVorpZ
IpccEPBW522gsifQSlOBZerLjSzJMWlHX2yZjI+ah3ADZLHgN5Fup7KJIvnCl2B5QFSM/bxN9fDs
+7pPTzXb9QfG92XMOfXbG8qb9nYex+Abis6k8oHBUaSiMXzY3k1+8xUKLHXqaYN2G+N1Kl9lnJ4s
3ZZ8HDp5XTQYusskvB5Ls2/jB+AQylSQPS3iuAkuppJ7hCRUnU7iE8FOffB4IecCAEr9GCsXNagO
9TIipjchh7YRwBW7aTvDrWfvCyfHKauaiKrPmeuC00RXAKyMOzvn6CVAtWnaDC+8HeqXmQfy0dSb
fITsMGQ5nbLtfjNjcjt1vjdXtaI2s0j9PBqi7ANlHS1i0Y03IV5ywLUzfzIibI7rsG14NXrXv78p
02HEHNGLNoifSwE7XuFLbPIYiVrV3ri1inYgp9m+NVeU2pCC+hgwKEv8dxWySyqHV0+x46KqT/Ey
w7LgefHj/CJ2Cb6KTm6+YVMwVhAa4XzZkkgcA5SJZw0H80sI+PUhHEX/ZanD7VPD9+YM8MXnGY6t
atlhuseWYMinaIfvdQwHO7N27Y2FsuIF0hNMEXZWL6CuYnkNRp0dd3BwELuYFhByP5tqsM5ga62n
k2X1Wu0hCBMFK85LFO/IlzDThrYEIPP46Cbf3DOfZkeLtfsEKdEEN/6pRuRf2AHpWtJNwGc9RscC
obbGV5G96AvvE4S3diy5OkrpKfAdA+pb9+1Fdpk6bkvYfkp1GjxgVaqjHMb6DuBC66oA4b4/JR5r
kTHdQEXj4uBng9/36IALVn3g+aeYBN2tbaOukibj587b4IABNZYDXl2OAKenu1r36Q83GvrEkjmU
RTsReibDzOCfhLYEYRr+lDmLl111yfRtwwZ9b1bWPXgNi7oChTDWOTD3QZc1mktk4ZnI3APcsztU
miMtUwwoF23k3N3Wpniiq2HgX4fY+odUwNvnvU4bQAjo7KzYtk1V3Izzg0ArN+YmTn0hbI3dKQOi
f8PAMV9ZkHLQVcgPLDRsGz7GttneOIy2y3oK9J7HVoUnl3SpzLedNyeCG130tTTfkCzms1LHRr6S
IQnP62bWs9IZO/tRoUvo3xO1oFhOXb5IOo2o1Pl8jteo+zIh3eNL4LL4KWNswGekwxFjcmHu2DSW
kW+Bu7cO5GzE6uwN1BuoLUYbNNEdoMEnw+f9qjxvPiQWTAda9SgBcK8s+7klAIwLvRoLtZyOv1AF
+yEgpK3BkPi6P2LC3t4j8ytABO8u1vOCqunjEqYYZOSbPXa2jiNgMiR7YGmiXwdn28uaGXIfcWtu
POryD47z6UaaDhnQdb2ixe/oqr7skRRVumhdqnGbjkFq7DPy7776dOofadNoVF7bdNupznwY0Isc
NzeRyxCMnXovN404RGiXfQESgN8J26vnSKY/Z4YDZcfnDDB7TeSWI+cO6Wd6J6dsg/xAwfX+hlNr
TgGt3TmwY3+QWbcsuV8nvFFLyupTF4PnacbQFYDFcK7TMb4MEG889EuNEBwZRsir1UIX4FVA7+0r
yntZdziA2yn4RmqMS3d9YPIuUJIVkvf9g7PgvsomyOYTHrX7itl2bJBLkoqzkLCdwzbe8Xd3B3NZ
dPRNrNkMJJ9tJy6b8JOSaYQ47RkbxoDfDSdMFByWLAiuO1ZTsc8gOghvU5zRJilICj8N9JuTOadd
nd6HYArQgU99fe3njZVNYsJP3SRIzta0Ps0gyJ9FYuW5Zkv806/NiMo03dG6w+9G4mZr99ZmAyB3
1o3jw5CMzSPH5nu7xCYtgR5MCE5dU2lySDLSL2iERFIsw6YvvHP8AX3P/jFE63SAWxfqjXUI9kqm
ibkDlWOuiW3d/Yap5Itu8WhVvK8Anwm5KIlIcnxuWGIbh61Gq9mHGZXtiwImnvOg2QuBTIHcpst4
7fSY3HckzZ6M10RWhNR8ySFeqUvmPfQKMmL2kAYTIvFgQcOKwQI0eVeyDAc2KEDojQ0ribKurOkK
yQqM/k8iIKAFrFLnfen9Ma3j+T5TGPcRfhXgkHpWn4dQDLfwiO2vQkiUhA2DbbRBwZ6ndPeQ/WIs
AENV6lu2O3ulGFB6Ac2XfIVP3LuO3HQfwCO3T5vok3u7SJvXat7u+6wNvrgO9DWmOzi6WxO5c123
C+jisb01IMWwJwHMgLmL2pMDyCiU6MBYNkjH4HB5jnDen2DyyPN692/gp/xBMIJJBW+/dmZ2NyD9
XWURG3KOQt6f9x7GvCCZwtt+S20VLGBubdROD02cAmgxu/pm+jh4GCV8WIsFvyh7bZDxsGB91y01
Rd/3Ub7E0kyFHnT2MJEONfAcRGHOl2m4qh5oYA/h8qEDgQciPUzfIEWY8qGZIDqKQol2nqN/jClk
Bu9qntM2d/K0rS29rQFoQGnDGqQFtVsJyxWLYcMkfI63mOZtTVzeY/GSEi12sICz1p3MCSJePAJv
FnZKrJdHi51AlyxcaQ2KqMEpgFrFfkRY3NTnKIZAHyYJEustj6cWR4ZvvsWpGA99QPAljHX8bEnt
IWVJ9gT0S7qfod8KsZtNC8lbDfuXms/dK5cBP8Q7Gcs97cJbof3elZr46ZnsmvFcBzO9R3E1FhgL
3A41YoteXZ+h6Bzadk8wXAqQtfDSh2ACRXsb8UQ+ZDNVP2SokseujbufdQwFQI4SdvxsPGcHYHIA
DXHyJuXggVdSC30rhByZHKu/h8H/iI/8DSEGhQ/hWkKhUPsPmD7IFmtBWQGNdkFU8gWWfpBG8D7P
WtndabjGPg2j1xBJrTBOYqKDMGgPb8a1vwcnXzoK9THqAluszh2VC8QxziIyFe9H8j10s0npw2B+
3gLPzqCi3HkDVDnnnVibn/Us7L2u6/5qtw34K4ZWeJ9lN3wdTkC1f7AVQoHAbUvlDJaj65g+2iZW
52WCaOrvbwT5w1f9lzsB8iMOIcaDDo8n/HdfsGaMnB9akH3TEOCLJS3GMVkjL2nn8KbBm3D7gp66
qyjR5nYiy/oRo4ntcdbB/o30WRfkU/jeXwIRpncx3/yjRIDYse2cutR7sF26wEqgJsmOj4vwC3xk
Rg1fMwBizw0Ze/RX3RZcgaKiqySMbMcVYiq0leR9B3uH2V+yOopJ4ePJFbI17K3rhv0oZZYWNVXy
ZzrR4AMkPvxuQwLNBmFWKys5sRUptCk0uoiXrFZPeJWMBpW53RBVDSnYN7zy4eN79MqF0giAkXMh
W9EiO/ptAehzE9htvIsnhswRu8b7952q5dI384hEDCdfqE3aqNjqDfzm4Bb/YrIsPfdCpx86R6dj
FPsEXjJqwFnoAYyNULTc6KzrjgsgrIMmCnItiLjALu+iec7Utr6yOAXfDpykBE5C78IGWpkylFyN
JWitZUTE8OoONNvVD6C64+0cI+VWTe+7Js6ipEy501+Boe6HAPPkV/DJqFPSLkmvikqXt4NZIY4x
9BjHLj60gJzxrTU7mWBgZwgpU1SaKF2tXOMztpXlrk+24Bk1LVrZSWvzouuuLiKz2or6OQAgvm/X
iQUzkKGB5DMu8mh2D4AOpqH6DXPV9ohOdD1Ee2h+pESun4ZpRIZDkkmQDDE5bMHQnxFiVZ+sobZa
Yq+esQltVzZF7Q1TCmQClycA+/6p94Y8LPHmqoyJGloE8sm19VaA0yMi7xEnemN2cMdNKLoj6Uck
M81jfyMhFsFsK42OJtPszrAuO7VsyM4WMPSWR2Teihk35DKIaXzaXA1RSeDJGbo/G+d0iOoffRz2
ZxqJqFgwKFtOnV0fpoABuWpTD2YBRjbkc4109EfTYPlV2bghvqBNo+8M7WTeYaO7YXPtMcbrqasS
HfJrNEcrLEb6RU1F1mwxgGeM3OSbgzYrGnT/JYDb4mmErPojftTkAKTo53Hf4iPyptukAIREbtKw
71+wyT5kvUboOwLegFZt4tqNor5Ma4DdvePmnsBVt+DdHsKj2gJGQICp+0xaKW0VA1b91JK0/jhO
1uc7NfyBxpp+bTtsVdkKTdDfbzm/zdaCCcwQ7xBlFPgtsqUi/q7n/QsHGVPTT5B1kspHOVQEiH6h
Zw4PkQMpxSH9h0GA33wy/vNq74Lyv1wNkFssRIirRc9obo4Y2DnPb74gB4VxnfYfttNfhx3/vBiB
vCzmWQKW9bevBpPYAJjIQCpIzwGmLB7HMdR35hGIdAtCkduyhUnLPwwK/DZC+OdlcUEE/aQRJ79P
a8SY0ZcwviWVPbynwHW4s9CJ5Lycy6hoiuG+9UX/9e8f4//4Vf9yzfc//8t97RfZSkCupEpCD42L
OwTgJTmUKYC+ovqfvJx+1Xj/+xu+c7og8MOQg/3/9WoiRuc/UE2qyZizV/NBJN0/fKH/caVEPOUR
ZSx5Z/F/vUaEGDrQXLjGXLmKFuoAqhH5mnlwVJV+YU9/f/+i9yGRXw/ed43Af1+O/Hq5sUcaV/p+
OVdEh+jDfgoqsEKXpthKFGKX4MPfX+8/+He8df/F3nksR44l2/Zf7hxl0GIKEYKaSTLJzAmMTAGt
5cHXv4XIvnXJqHgMqzd6g2vWbdVmnZUnABzhx33v5Sw4014FqbJzTD0M1bKqnaSg8j++sFl4siVe
tax6as169/lIJ7/V/4xkHJm1kKp1pm6A2A7z+kovk20c9c+fD/EPGQMPQ5sJ/msbuoZm6uO7U7ql
dcRYKoHTpmQCjEj7Tt1rzVVULzCgt8Yo95tMCqNAdKrlfT74umMcfzjdYU6qmiIjojha5HUzaRoK
bHaUxLxD1OlzyrhWJH5+PsypD/Z+mKONq80iCo4li3rSxaVkrcFkeDva8qbLzTNPdOqLmTKldEt3
HNM6pusBntFJPVhKEEaza3S/CvMMMuDU2oJVZNAnwqKZg3bMmGzTJKeGoCtBuh99xc+Qx2wdb3VN
Fpsh2dhn4vsTn0hX2YWJWBTFlu2jd8fXXGj6GipBq0VuI/1K5gdSoe7nH+jcIOsHfLcDko6w1IaU
e4CMwq0HdIAD0m3r8fNRTr+6d89ytNEqqdkJkTOMfDHu29iN/d6dvWavBHEQPZzjPR31XzrstB9e
3dFO26Wx2hlIV9cvtS8fYv9Hsefis43P0JNP7X/IxxWkV7QttexjjDL5/VpC5iTzXMYGSUEUEN8r
98tv1Re7sSQr6v07z+vh2d4PaR7tTKNKSFYQ5gcNckuPEsTstZace8YYymeW1KnPRosjfFOmwrns
HDt4a8ptll4O62mibKwNeRjKlaYvNnzInUPkd64366kRP8RVRwdKH81LrSJLDVARaQ/qBdTGwPYT
JLFEVtnZNXZqpnwYbz3g3s1/Ktfhgs5HpRznYBwZB9t8RYKEeqgn6YgVi7RWjuz1rkuL5XIiRfyk
dMZybms5sXkZsAAtG/eXrtvHHZNHVbFE33Vy0PvlXvHJ35AR9bBY7MWeAhyFs+dz6JZ/qvyIXtlf
VIV4hHGPbZQJ9ZCuzEfmruFKV/p29nVPbtxxl3nlb/IDYmNu6q2xdyZ3PuOuPHH0fRj66CsvFrmg
qh7kQItf68bU/NLehO2jVIjtUlRIfwfq5eOZCPNEsIdcAfEk+QFEfKuy8v2nrtsY4WNbYhESEYn3
vr1T5OGVwiPfHl9dM5zzYp/cHTQV/R53b6Sex0TWpesRITSYkvQtInr6x3S/QFb+HItA+IXf0wMd
GdqZDf3UTEIrphPAo9zUraNTwxb2QDkemrgeKtiI7K54jYaoPoMtOjmKtYZgsmqY/PPju0y4/Rfm
VMtBHqf3SmHcr96bz8+MEycTbrG/hzis3Hcr006IHKykYYiBdN7gU/Zxo+mczvLUgxgqTk5eGVfT
YxJhqUZkEjv0Br0/BcrV2nRQ/zlsFE+6UHeR3+zO9cI8OSkILB1ZQaerWerRjlPOzBccBgohs+VS
wHU183bZoWZiU1WnOywh/ucvcj3sjkI90zE1omWyd7KpHy02Lc3LdEjyOUhHxW2F7iGK8vrmoexR
5KS/237cfj7giYVmMfNWbROhunEcJ4U5loEcU1IwpT0KIdKI89pARpPvkqp6RPHw/O/H4wA2FJT5
Flrq9fe8mykhgp1GixMw/dCRvjixVgaFM43bFp8iZj9LeFKtZsHng546qRAqqsxRy2JfcY5eK2Tr
2ZRURo337d64Sv3C6116lr/029I7t1mfeKUfBjuaNAqiztChV0Agt/qPXM8b18kV4Y5j+IVA6D4e
wp+fP96J1WeT3FjF5PCenGO0ibk0Oc79hjtk3tx2urkVxrJrjPTMPnLquVDBc59jk1zH+vjpFtqm
pQ4ewYBK2VYrl8YVSn81SfOl2Rvf8Fucw9iceC5HRhliyIi5WYFHA47Z4CxKHU7BCCzKKJZNOtBE
Qu5J037+Ak/lMz6MdLRFykbUVrghJ2InEVCb2cjSbilclDoeWrKge0s2VXnmiDs1Kd8PehwcCjKW
wqQ0GrS+CBQ/CbCe4eOlB2y7dQzPOLO1rM9wtLV8GO7oSE2NLJnRREyBtjyEyvNYeYY03ajN7A/5
Y6E+YpY6M+IBv/zZkEfLLoxw5eEgpWLGho0xOCDobtzoQitcI0hv028ID8hB6JRcfHlvbQn7PWoT
XvU7k13NjTbzuD+3Ok/t6R/ew9HyLGLqc/X6HiAik3Xp+FmSl3ltIG/KINqYZ1bNmUl83JpnoUpa
yRbDSdEXxcw9+rggfzp3izo3yvr/v9tWRWOmiZVJE0WldKd3bDlZ74rx3DCn5yw7KBhgWceAf7Qk
RR3WPWaq/355ZKaf2svOb/bFJizcc9/q5FO9G+1oWYqhHksJCUDQmsFERYB2Ai4W6jML8UTewyHE
/O9nOm5nuaQS4eD6TFVuXtkEL8N+mfZs3OcuDut0/8dywBYEOkexcOEdLQd7rBOtH5kK6w0t9pQd
3Skcr/Pj3fhkjLtzb+/0x3o33tFM12w5CeN1V5u89b7Qeeh2ku3oSdtik+uu7Z3ZRde/77Pn0z9O
wq4Pm1JMvMj5h+wpvk5V9Zfp42jY5GgURxdFyZkd5tS9aM3Q/v1Kj+Y9x1ViKi1Djpv4zvzaXePt
QAKyzwLpC5gsHpWXe1/Hu3Md3w7B5mcPe5SM6RNsxtk6a+aNsunc3FeDIojvOhcJ4Ea+s/eWF78O
V8ODDc668849+cml8e7Bj+IoZ7Qqai8M3w76Y5jkl2XyEIXteOZkXD/ZZ095tN5Rd+aQE5hCYdpd
hO21Yp2Dwh7g258NcbTIW6ujSLi+SPP6ADjzo6ClsdJmzdbhHrlABL6bLh10ZdtzWbv11x8PrWCe
08hEykTbRy9RAQRAH3aGRty+AHVVED6g7qtN+y1fUl8MiycU6fXMMjn16d6PevRO0wy3rjMzKjfN
G6xTnraL7iVv+mG7mlf4eeZGZ9mvyqlN7v2gR285imYbcwQfkgSCskHIk20Lw499wOIeqAgteCi/
l1OQPp27454Z+Dg5r9JQDJHHOlENdL9GvDPma5suDWoV3n/+Yg/tGD75nMdNosyilqVm/Zy9r2zs
r4oLtQIDUpP5EonZSza/QGq2tt9zpa/8lpuq5ao3NSV1f4l/mWvYtU+erTPHy6kl9O7NG0e7Pkr9
qlF63rzkLC4t4fHxhGeGOBGZO0xjgCukNrmsHoV2siKFiCIZYpB3c3opO4HZmruiu+/Tc01GTy7X
92MdPQ5S9UGTEsbiEHuRA3DaM+Vov/Grx2KPv8ors61ub8r7xE9/nTvSTi0d1XBI0Oik2rmwfjxh
mmKIYup9c1BjAcFA5EewFlv4M5/PpFOf7P0wR4sFp19UqDbDhKBehFsnYvLGVscr/v8wDjZVh3uw
DYzl6AyxcpGlQqd5s6P8SrIF286Z4PPk+Yh87+8Rjna4qJcK5GmMYD8Jz7xY27eG00X9rNyIkv11
DlA8BjH3HMldhjOz8p9vkUZesmWb8LpUsFtHZ3Mj5n7RMlSLarnNqshfRO5//v5O7Gofhzh6gdWC
MHdUGWLwwmtlo3GJii6cwAimDbd7t/fkS+dszf2fk5BBKS6h4mJdE8d9nIRxjXeg13UGJdsq9fvB
Qrk+numccOKaYihkksnJkGwmNj36cqXhmMA7yNoZD+ZF7GF2eR5LRBmIx9ZjYjPspPBsl9918X7c
QT8OerS+0JcoidxV5HpvlY2zGS8dr/EHH1mvl/nGmcTyiVs3iDdKdCbxMJP/uC2HGfezMIpMJoRq
0Yo+q9NurTUh9dkobJfmQ7YJv/wncPpfysF/MUM+oRy0xa8yIVT5g+9bGX38+T+EA938Cy2eJtt0
vTd1/ZBt/w/hQPtL1y1Fg5pHC1cZUsp7wgHFGN1yOHGw2GN6f084sHWuhwAQcD8QXDn/hnBA+epo
Vh4KWmwjGmkg/jrz6Mhpza4XkjWQh0Fo4DVRO++ELuydU1V5YDRYCVwprDDbIgcVgVrJnUcqHfNH
vKgvTWxIlybWl9abLSm9G+iQAXNKjW6bJukv1F7T9mrNWYI0bnae2mTIVgn6qs4u6hnwUwojHsJX
dN+FUnVrajQwwf2gxC95Mcw081GXq6mEIcV1Gwm4tIrBUUSkgF4QiDdjKu3Qy2GCi8PlpVyF5LFk
O5c01kZdLvAy39SFU2xplWrSN30Vog9KYXnyKk4fV2FmURbNTTQVeoAVC/jvQc8et5l6aVu9/AKO
bQxkO74x6kXzgf58Nc1U3qRWBSTLMdDIh2aa7o2Dcr44iOgrFazgQVkvYdC6w06H3j6XJ2Wv5DFk
KNzFAW5scVMmNayvg1C/WDX75aret0Vk/ZYAldHGGHH/KIR20ctSumlEaQURlbE7CfPHzQrMAKtl
jwXIX0PjYdrkGu+lfq0r+riPJhwGtR6KL7ahkhQCn7KJaGOkeP1qRtDTRn1JV5OCevArVAfvAiCO
FE37wdIA4HCbrzaHsbUbOnr0qyNZFW+Lhg62WM0RALpKZIwYJrI6zl+HJDZRJx4cFbVRonavpWZv
qJMUxMxy3CZq9zQkeuxNkRpfkEkun7PVopEf3Bo4UPpt2GqVN65mjtBsxn0yVdrjhDX/1jwYPlbr
R3xwgRirIUS3lvSJ4Ey5NXRhVEG/Wkd4z7hIzIOjJIbr9tgdbCar4cQ6eE/mgw9FXS0pyWpOiWNa
Cbh6CJ2uipf6yjHUgmtfrX8RsZG8LsBvXrvV8zLUaKBdgGurFSZaHBwARUNJVJ7FI25k7dWKjPQ5
MR2Bn2a11sA/KzxcrvFuouaYon/GhBOiacF3vVpzUr3qn4o6F6+qmtn4hpyh8IzVzpPazXQ3q+Py
o1vdPtROGFmP8ABhaMQOJFZnUL16hOyDXahenUM0tUU+DqYAQxEehOnGXl1GCxQLATAhne4iuWlv
pYMhqTqYkzAwY1QSB9OSNub53bI6mZKsX94mU6cPCn2GWDBoNXeWFumvuRrqe+tgiYpKTf+ihor1
q10dUy2KWcB6julCrZI2gMGcPSgPZNaizq9VQ7JfohCnp1TixUqmEtAcfgMcWrQYqjw1B+g9ARc0
g2w1cwl5ANS2GrwSu4hfyjwrtvVq/4rE6gSbV1OYbU7GpViNYsvBM2bV80F7vHrJsA+ipTWc7g3d
L5kRqZibgArU+EWksrOl+Dxe2tpq36jG/K47+NXmKsVpY6jLcCGvhrZhtbaFq8mtwvoGIAHjW3rw
wGkj8KqowRjnrBa5LBuHXXLwzXWrhU5LrOhq6ofWbeoBzrKCmndcTXeKVEnBIk3cgq022nPvV1/6
cmpfldWwl8ZVedECPtjPq52vBvaENZNmvwE66e4Kj9/qE1tNgMtqB4ytUfvtRPRq48IyXAwQBNhj
5F/Cbh/T0vRC4B5MA5uSUyiqwac8Y3tLbddXtq0grCogUmhWrO4HuKVA2iLZy/N4CIrVsOjMqcow
TrNpVjvjdHA25oU2bPOyhCBXycrylNuT2KuJprn08Uy28pKbQTnK+oNh052RBhLDXVbm8rUo5umm
q0p7jzI9dK00ZnsUg/06dkv2xdTn4ZY1QCQpS+oeiFNz19Ri3vao+a9xAes/Eewmm7TP6+eQwvSd
rMPfaWKk5q5jVC14LyPHl1uqFwRC3ep+RHwa1vWTMollTw1FvVSqYqVJOmX70wHo45rKRBNoqQCy
Xy1Fs0mNcboweycPEJeCr48k+vEmRYQUWo23bdhga0kVOJnSNH2nRjQHZqPN15UeJlfWDJeA3lVd
fePg3sncqZRjCIV0g8GME47wHVNZupzGOtzPc6Hu0eeam641+o0JZQpp24TnV9dr5cs8ZirulBDT
RKXmNlw5avhbgJjGr0GkDokuaSr8SKTYD0VnzjTdNYvse5UmjdiRhln4cnGCNF2hlCsH0YxPAZCa
NPttW8IQmRXcrhAKrMtQnaMnSHHptwlL+k6znPFXOwzNF3lYird8VpVXUwIB6VWTqhdXzkATFxvK
34WmdeVV1KryLZCt6EKRtNKGK6NUT0Kb1KvWCrHk4r4QD7ETmTuI1eU+k0VdX4axOmjenLfdbTrP
2SscTJs+HFAHpMWhxZtBGVhZNNnXLNna6au8Xe1Cgzex6HfIDxek2Yu8Yixavyh7YyvHIe3xhFE/
9bYVvhZNXFJA5srnt2FKxXNCc6QBeww465Zvlqr2PoHW21h0mZv3Y68FUGpyrvLRtBMQBq8le9Ae
pmLhdE4rG8cBxBSnlWAaxJX0OIY5YLVMrXvVs6AcsqcavfElbAvrh4oY76qR1y29r/ItyJ3lqWRR
b/BK6ruyhVk3qEW7N+uye6qzGuoEuHfdN5JU+S7NwzR4kZXOj+kIgqwbdHxazjjl97CYsykQCAZp
C6Gouwr+3IbfnnrN3C43EahIz4J8tlNag0giquJ74AfzNy23oh9tL+PAD43CMw1Z2+U5iXc9m807
u5dXxskQkzFymtABdBsLcdsOTdwGcdzkGwNO2hs0O21nLe1SuYpGu3F2ZnPb1EmzhULQBk4/z17M
ktsZuoRBzED2x9cvt41ELw+rc2i5OWf9dTmNRD/zDO43KdXbZjLr29pWehgvWQsSwS5+9Iakd1fD
KKp7mk8ul/NqeFjyKb7NY4u1b0y0H+6k1g7qvGiuozEtfkmywiX04KFYDn6K5eCtaDNLu0HI7PgU
q/Fk6dn4jIssuXciFIpLkiQ/UtUWN4nZD1wuOXvyGvd7RV6yQ4ICHHckIL2iIYT12Kz+j3J1gswH
U4h2MIhEq1cEinQNQAr/SGwX8k+eG2NPqtv1TUEwcQUI1Pgx131x1dWKelNpeWxAFTTaC22MirfW
ssVr26O2gYNtB9FqaJnHeb7VSbjvOnx6wXxwvmirCaZUW+nRWY0xoGqJXK1o2ZahbXzLqwJEktTn
90okS2/Daq1JDy4brIQ4bpTVfFMefDjKasmRlNWdY69GHWO17MTLaHw1ceLh0o1NQAOqpYqLaDX6
JKvlZ+nK+b5abUD1wRGkHNxB7CTLj8ip802UieVZ153m2lkNRcVqLTL/uIxqPbkYV+sR929MSPAa
vx9uV/97zfwvHGyfXTSvKwz4+ceb5uFf+XPXVBTnL0dFJUumciXmqWRX/tw1besvC3YnCSM47vzT
+Z+7pqH+RXYTNhLodXTy9iqU+g9ND9AeKmITEDFJJrIIoNf+BU2POOzDXRNPIg4RDA32UbqlLQfT
cZKwoMEed6Zq5ziIh/UNN55hnG+1EORD9KWtEH77UWOAG3IzAd/JB/e+tk3ujHioZY/jxFGZ/fZE
2pCtNhp/DUkndLquEReboWtUklk20LLWsrAv53RIpxuFpkejp0aSQZd02gs3KniRxm5aHWzYEiqv
WpgsuQQSpAib1yxr5eZLisFsTFy7nAxzH+pOaI/glbjl/uzpwbvEXqErk6QjR1SaMMTjWgjJcEU8
ODVgLZFWcFyXps/ECHkgjgDbLDMRkhcVlp1pvmZywTA90RJ97QHEhflt0cJSGXZa4rR0zzBpoZOp
Xr9q1ku3l8ywVyCYVqO2WfDBN42XpPE0jN5cgpxHrqwJe2rcTpblBsoQ0fpTZvEqvi8SuCFoW6qW
Z1/1SBc6aDQgUHfREhrlrS3UyqHMTIqMcN8CQ6XcK3U1R49wevL4LhGGIW7SohRNGWQhKhSvsLtY
+sG+Lf2UQ/BG+7lM+/FGgQQm7gcrm8V2kGarukLunycb6GJKdqnhuY4VCBzjon4hDF3ie3tYOKjd
yJ709HqZbRnorYNLF1D76MSUD+C1SrQRWESSv0Fy6sKgbtssCSCoObMXRqvxvO3KEq/FYiB45xph
Nco9X0KjxlXTkWg3jM4w3klRn9a7NBvr9mrMC4P7fwpgVJI3nMSpSo0Y82yW4ikrhwZT0RBXyoR8
A4p27AO/CFGADoMkcN0oklONQHgBEsxvuohx9dHXFWn/4nZtkkkYWpSa23gtE8V/X9F5AOxqwTN4
9YQveGeYwGWuq0QPlxv+EmeBsDdVZXKtm3rdqTdCyfUx8zprKqac8It1E5gwWa2HVFoWuYJGrufy
FUREGfbKPHRh40PvkgqSe2pKzsV3ejSd9mVl9Jn5XHeJ3cSkcsYxeUytcZgelGRMEhKB3SiNpc9H
qofGsy2hVXDsUkB2skc1S2kib8z7dsVQtLmkvBWKIsqv3UDrHmOncXWzfuM3tHpk8qUTGpcWIqxs
3xWmIj20IpU07qZxMaseAWf7XTYbm14OguBmltxO6eboa2pnRn+1aKZUNf4kY6N91AtZdDdKpdeT
SnTv1CaUQ+BWNYayIlE2S51CxtfpHhDuyY9N4Z5UEv0J9hCTBpQS1aIlr85SZ+3XYSJjQ0PlmVWr
ulLbZcO6XDUpexuw4Er4tfFYcp+v06oAfSOgPm8LzQzLCTM0jX4ecj52s8nIz2U3UYdn/irR6aD6
bQ1k00eOfDX7lctZbX8bZDhksB0ysjXfy1ZPOs1tCXvlS/qa0N6orUfuQPypzjTdmSk5D66tAkx2
JyUZZvj17DC0iMjyxIJCrQ8yqYi4bR/xE9EiIm3K2rqXZEAFb3LBDnIpSOQ517NlgDdO8d/pl1Vq
9xUm89ZZ5J6/MM7HtTdib13Oa8uJt7kbq+6VbhYpBk+riONd3BhRCCHCSIotXG1tTLYphPVp2qsc
/JBQrE41n1SowO3PVNDm4QbHETZDDQT+dK1oopW57XM31i4JQlaojD7Ylg/3x2xvaFERqUzZaRBw
TdJC2AZ6S67PwGYySRrIuMGmuxkLYxA3dp1Z0+gm6tC1sgs7S54vBUWy8lXE2gTVMyZQy71ULkfo
XWlmxgbOZTmVd1Jv5EPFXY2eTF4IDWeqPachdXHVY6zFUzmrifmgF1PGfhxKoxg2c0nHAMFq7EAV
ulywqvgG0+dS+x2lIttxs0rvxZ1O/qy+CemmsNxPK2S6diNjMqevwBQbhytOQccBjfYcZQBg0Jk2
0Dkn+6oHP+R4+QJRmXwPDQgoPqV0PrhvNDCyo2/rFMU3UwHlRvci0ozOb5l8wnCVlEU+RG6eWbMN
knGlaQ/EvGOfuXK4CPmm0e1c+0rsatu/qBCmcKnKdFa+d/HSZdsF30Py2Mago+8aZ+6jGyUWk4Kz
maLDlSabMJe0Lh3tC0ceZvmiy+S6eWZbNISbFe3UBIlURdaWrsmK/jua6HaA3qgXxnzfOQP3jwYC
6++oLbPwd8PB0V/X5iS6y7aMU/lBRO0A6T+uRVx4sWPVSoJTAFj8FlQf0vZlzJPozlw4HJ+6ztHj
l9SkoSyyjbqqqA7b6rekkH879Zy/5StgqQ6kiZZJd2mvqk3QgBJEQ1ZEkRzCHgPiBl2ottKLuLL6
cWOMOmyvWltkNeOdR2b9ViRd2d2GXJUy2mNIU5tcxmFvLo9Lwg35EsZ8XNyRbdPiK1rNyDBgWr1L
redKaCK/nKTUGHZ9KAb6m+Bx1i5J1WTSS5rqQ556U93Ezks4ZWm2kwkA4GonMjhaP3OmhjJSmsPh
1tuxxEYUR5DdgXGSPbB2Y6tKhV/Go1Z90Zhe1YUsyjKk/5HcWV9sx5mj2k/NGDgsFEpVuYoogaVb
kH6Wil1b1sQ1BOKmH10iPzpYaksOyd5VBHCTZlVuIaryW3j4y3erBmz8rSvs3vieo75QLqmoLfFm
ziIgZW45VGH2SKqtR/pRprb8GKuZ2uyztKglx2NPoHEOjJch2c9VaJFaUQp1/GFYZe1ck6qW+LIF
N9SAvghDRdIX6MGtVpF3SF0nakzlWxdOWvstH6NQE0iT+KXLpqTbgoEmQJCt6TZO3knwNbWUbj53
XQWzIPfTTlbyq5x/mIbnAD0aSS5bQl1oPWdozdeSXEt/T+EzHQL4OCP5TkdvirIBZ85Uh7wM99Pp
XS21nR6NZyerIc0xbQySb8vYdXiqq0ZViUQmuZrz4Y1gDGbdzZg5OlaEIczaMId2Z+q0e6iUHJxe
mJSpyDZkDZxICYRCH7Vx36lFYitBsWSgSf0KZ1ARw+VLKLHQ2aXXwJfxCqeEHWpQHEO5hBxcGr9T
Qggwe1KVLsofdca/uhA9VgX/OW5f9QEtvv1VrU2iuuM/tI7zd2Os/z96XK1ugP97wc19LaP89eev
Ln5fc1v/nT8XIUf9C+OjacpcNv7chP6+CNl/ySpJOsDiOB3+AMf/gxVX10odSn2bohy3IWphf1+E
VFpjrW5Km4KxgTDs31HFj0puWB5IDaPxZhzTRoJ9VHIrIlWYseQkO2GmtKhpkifqYG5hSQE0hChw
QujRpTzPzEjKLiQ0z/mvj+vfukUSWzZ0SCk4lnG3H/2CknZOpG1LeDahTWsSxQmKpI3v+w5InUns
JkqxRru2FHROWdDcoKd/kWbp7twZaAAV6e3d17v7UwR/T/leS9/vSuOH38M7x92J6pX+Qav48Z3C
Vu1sbjOVDpnMrqtNmVuAURMH+oHS7Gkm8CbrNWDOITmnnzqWcKwDY9zRuEiBGWbCHNXkYYyJpTbV
ZNf7YPeQ2bbT3ll0WAJcoV1nKh61HuTbZHKH04pdPU4vLTYLlwIgrWpGaBpxeimGYXx6+PyN0Dbt
wytBsaLaBtpLSOs2pd5jZZPU9jZpyqHbxXWdbhSbi3JvqtulHtKLNuq2cZvWNzXhYyksHO2RrX8x
F+sy6kjoZ3FMdykZEsZCP7ANRFRmlV1fSPIg9qOWPdWTeLOcNKft5kuppcbWVqTuJeFiSZqLfmhN
9M2Qja2mD85OzZetnlZ+XPbNF1XrFP/zJz0wad59fHwx1MdJSoBZ0NG0HJRn7z4+2DlS2E5BWiDm
nS+6/IQ8g0rzJG6hWyJfV6UXonivxlz2AqGnoRrUWl6p9y+NqOevc0V6OGl/sqOX29Gpo5usa/iW
dha9xVpMM6FlcWamrrrT9PgiBE5zNSrKBTTG9LqQI7D9MMJcyJXWllLV4MKbJlajWhpEnItfqixK
fZKKb2uW0M4VHUaZGfIH0myT2/HgZl1i7TW4H/kiX6hxOXs1J8pGn5veAwt3TVe2kC5bMnAX2GXq
lb50W1GD/aqsesM9x5WiCjVtaie7z1/tmlf5x5vFAUdehJ2ORgkflxX0eyropQT8GgTIhv+l+sRV
hiemztxRetumS5ldfD6muurhjgcl7wemBfkCu+bRkqpi0eQwPaudBpP1rRV2BmIvrB+gKHabhupp
1kfKViO1C2lbGgFBt7sljdBK1sbz0Ctin9SWQfo/8pY5zr9KOihlgtcx0KdBcwtSClexfUYRdGgr
ePSr6T6j45lXNC4XxztiMVhVKxEB7FquMHilTGsfcVAHkM4pDQsoIJeT3iJpULnsz45OcioU0abu
Y2snUsiAigDIRWp9bwkpKHOYmZUjUyAKu9uGDu9Oq2UBTp7MRrs9+iF868tEExcJgGOAhOKu1Uki
Kzr0unza2ugkNnrtLNdzUb/kcXvJFUS7cri6uXSVEVvSME81HWP3gpYpGzxRjWcllXlRa2vLoyHf
kGlpoN2nO7mxcqp+EFSzRr8bwxSfeVl3fAAaxGcLARKFMH0tiMpAaWo9WKaOm0g6qZ5saLca2cZL
ul6H+KwaNkCBCKwYs2/x5BTIzqvwmjnd7UG3nusOfGryMolWtx5aGHijHyfvINPYbkVqrBzZwaWP
lXSlDXUYFIqugEKOwEe16MQ+n73HCszDZmTSGxPiC362f5xEWqabALGWAu3JVLpDOJh+50hW0Dvi
JTV+0UayhNppF0HRoHdYTHakvv5m5HLyPMtgMDVa9V2UNZ+wWroLVUsBTnNpd//lz+SsxBuNd0ux
SfoSRXx8OQb8winn6rlTphGQrZ6DGKOVlkkrUbfNO7h5efmjm3aRmJDaIFe46bXvs2PTPSyKrJvM
n8w49iEU2te1ftkbir058ws/5nohALCrI07k/FIc5GfOkXrQkZh4s2wVOysEpmsV38EpgkzOadsx
DfrgyZLkj7pWU5its00TVVxIyvlhXIZHWR+kayVyzkgmjyVxf36SiRWThrsOaqY1Lnt30JBAmWPY
C8WOytkzrfWUC81p7ru1MwENFXPXlpvR00g67/Ql/DZ38YutVTh+jHqjJ9UDEeMZkZ51fMivL4mv
hyWVXZq2gUcvKTK4WeWLWe1CDUNHWyk9rVwatCpSH/ud4tTXI/VAF/zwCMjftH70JOaWDnp+TDIa
DULGbTGb2/6KdDn8XMtQL2on1HYA+lOP1NtNH4XRbvWg+oaN8ieG3RDwdL0H7/QlJD58UuqLrAIS
S9EAoFLct/vYgDlAdQ1JTJLNQd7ruUeDQh1MKFQW6qndbskVwLjx0IFlzPQNiRZwCCqV8iKJQ6+O
k+xSVotnRa2kOzQ0tMDppfFCAgw7l9l0wbEzXThhmwdRSG1eiWzlcq62nb0Yt0ZpSJvZFKFL8sn0
2g7BM0pGFSpzciGU+dUuTXFLYrz0+4LoFTj4jVHq037MVdmbjQZAY1w8J1IzeJ/P6QM55f0hQUym
0WuHKoYF+MTSjyZQNo0GG4LS7Jpp/GVaAzkgE9eZAYlzH9VUaMMlgWw/+bMmzJ1j1Nodx9yw72x/
Kr6qUvWcicHaNplO7bW9pz9Ev+OykFGCNacraVz8yU4sXwXv72IZRkDcZDFKGuOF/i1lI1PAsJmd
S130rllJO6fIOtj2OrFxPVY3sH/CfoSHrTRY/jJLfkh7Qzu39RzdXtbAFFaCzEWJSzelpKOXkJBa
TpAy8RLW2AfAcOEnyUY0r0YDa75XdWKkEXW3XX8jENDPhBeHftnvvwFLBouxrqy6XeL244i97nuF
tpVJscsc7Xm0rGJjmAXexlBftTc9x/L/Iew8luRGtmz7RW4GDccUInSkFiQnMBYzC9qh5df3Cr43
qGKzi5M7uFbGzIwA3I/Yey9s3K2ZNwjNyKyc0F5ebGLwArOKX9Kta6OSzLhAawRMArEuJ5nNmz/X
rumrxNH3sE2acCKoOBQiF2FrcREytb+O2qDOTvoce4s6W2Th+bnJ+Lt30DWhBHFOAIon3eZxHwi9
y6CERI4oiQ2LRw2tIFzXotSd0LYJDPX6DILqMLOGL3yX8BLElqcphrA7O1Lbp4MGUanNiafuIeEh
i3PezCbZFZB7fZhy7nf4ARdUYZK1A7gPF8xOoLezdcdbdoA4NT3k3OuOqss7kcnnTggRDNBrg2Rt
vF1uFG3AVORi2Yt2IJXU7YhW/+9X5XZw/a9vybXRYtJSs3X8pQgUE8BVyRj6AD+XH5Cjjx+hAWiS
+m/KnD/UuTfLwC8/TadzINrU5Hinv/73wS5JtiYgvS4PLblAwToyzBEFEieX5IRd7Bh0FSzTr/ym
MUMmqon//mN/U6nAxpasW2mr2av/4hBxl1vF0PHjzapOrkv7Nq/oSXWTPsCCfCT/eBDpv6jkbzcZ
7bK8RWYZ1Ky3Pe8/bzIWKwD6+h74nyJBWc++Zan34M6Ods+RCXVCdfk+K8nqclwJ0IC7II37kzfX
dCxMTUFBTk+b/JMH81eP0M9fS3fYVXE6cDL8tCz/44LFPe+xx1PVoZyn/LJZrNGKbg42bR2PyUQw
xrQk88UuWkajaUyGL0/nrua2R6Si01wK77CFe2fWu1NTzLvKWYaLMegxIc9MgxsnjbAjkLrjLc1X
eIT2U+2hIDI0svKhEi8s5uY/PFm//aQpF5gm2Zb3v8sYMTswcVjzHKCJB8PA2+sMZuvnJJ2c0CSC
Biq7o8gJkHWhLYQ1WZhhC244Unp5RWwhdklnspZgt/inUvU3jRYheo7DRp+nAS3Rvx8Co3IKBGqy
OTDEfDSFuFAvX6xeo4H1uv3myOrsH+AzEOYn9fJPP/039R3TK9I7JLkucOR/+ekoS9q+rYzmMLRd
fB3HJTBryzzzLXgUEfuKyZZW2XzRXiCMVp4Sd6nhY3YNy1mvCPVsSP/wGv586n89BtApGAgVbC7e
X70jrSzInUZhdFAKPktj9kBTyTAsE0mM+fRFIju8ZMn92C3ulfNEoVkvYxJlH5OhvLhqbsKyZXkb
6yfSveOTMc7Zvp299VLA+CuSRjsP5rZeGp1MmXl8Hbv4Tybm332oLiUGyh+XzIlfe2cqu3iapN0c
rBSI1sohnq9DclX24mdlw0rPDpL5VjznXX2yIH1RdAGeMrp+CUECsNArtf83Wv6/AXy/+51gHxpc
uBgR3J8X8j9eanmLpml73oDOFS7wGFcHmc5iCvd4faiHUfLRlFlYah7Iqca+zQ37KWCLx1AN4dJj
N2uBsQkZ/vehe7tBfv2yPc9wiWyS6Mx+LZ0bvWfAM8v64BINF+ZU62GjqmM50bdW3bsaKW/hAf6h
rfnNT8WcTz+Kpew3KTkVSm97g31DY9W8roQJX1ynqEKzFF5YODm9/oJtKUFk+N9/7a+DytvRamgc
RGhoLB3pmfHvl73kEBeNmDmH5r8EOWUXqGul75StddITG3nk2BU7hn97JGeAOopVC9J+5ESkTEwS
y6C8H1jtc+UH2tZ+diL/04Hwm0uY2oOBJbYVlhq/FsdowKHuLlAMAPc+xH2zhYXeCB85rBeQL+Ad
Kva3L1YPDEVTAyoRzlNj2I7LNJ3nUpkXiB93Ra3LY62Y/7oG6cZ1lWThLJzv//1p/qY6MfA4knfK
J0rG6i/1Ags+C8m86g7lTQqwshFNG7Y72HbnSf4pYPLXpICfX91tkktULtHF3q9P6mTmWNoKplyd
TIdgREZ0UCCoQ/bgKUJDdCP3Enwmg/fdpprlSLh70Jbj9Kcv6DfNpqXxi5A8rN9Mdrdn+x8vsulo
/WAprWa0sRhoW52TZVunzuwIliPjDVaIRqlmWV+LZHpIKWx9YzGHU4InNUrSUv9DifibV+l2zjFm
MWjHmXD/+9eB2AgbySjKg6GyJFym7a3FI0TfmUJlcu7yxPvhacX/5/D+n8fZb55Sm0adA4O9ATXb
7UP6x4ewau2gVmMtD2qrKLLl9uis5l/4RO87x4OCh3bDFeh/tIXX67+fup+ROv8+sqyb2RC3h01Z
zM35759dZYmYtSXuEF+sVRAPHrF23hyua4q/p1y/TiVT2mwrvlv9iI55sxHB5OZpKWcY4QlTw7Tp
i52meWOI/hJC5beS/AY2Nm55Z/BIMU/V+j376QFDi6N9T9jI4htZ1NMK4MDvyzr2K6ef3jbnNJs/
7DYLnIbOMpnd5CAQC9PbmzF+2a6IZOFIytfcuco2frfzrjqws2LNbBkPgJFY54tyB7nE8bNRyUec
Q/iANMFra7eXPpubd6o6c1AwvWv+Gz2HgGUgmTMUTHI5w+gzP/774/35/P7y8XL8UKppBtY4Io3+
/fG21trbK73vQUzOOxrmjho8PzapR4xxAfJi6tX4oOkNlNJrYU/V46RgMyLGskJZ36T3yK6iTkHW
GdvNPqVEALKLlkBqqgdFuXuEcScCguIN6tgRdMhKi1GrKdmZcXOh/+BilP23xSyumxrvE0QevjXl
cVDpExARjzVLmseMfiskZLzfoZNBAUA4h7a96/1k1dDup6t3wB2wTxLxtbUscanj+QrDYdvPzh/X
XzblIh/Kvz80kuR1w2UZqJk0l7fb/x/vg7cZQwwfrj7oGUWGm3kNjiw2QJt3wvzx7C129lTrStxn
gLW6HmyXNnoEnbM5I8n/6+p5vp337ps52fN5SFncIxmo/WRM44M16z1Sn3ubwHVOd8bW67x8zeUp
dcySAQUNqTfbb4WXnW2RlOck+9KSzf9Qf9ZU+PclJpvISbQpSrryI59pnMkQ9N3GpaCQ3Rkg5gEm
hBsxMcj9sgZUZMxk2XjpQU5jRHV+LbNlPY9ahWxJ4oDAtTeChDGXKQ4hrl0b5O5MK6xqH+tJ5K79
CwIqrMd68dpq5ctSmw9MZp68RaN1btrIalrjSSoXolPl3efS9Ccb/aCwA3MU73Ejk0vczH8nKt38
boQoq2Zrj+hHA41H+6AXyGQKC8JWu302wuY30RKoDFk7w7dCETo7w18b2kF/jlUonDY79PnaMwpy
nnpYdME08oB8dF4swmTp/l5L8SPuIIfY8b5Iy78bN/17SgYoSUzWfL3tQ9Xd/FXCKHBadpwaYqgB
1FSXFvZ62H5vCpVEZSU/81h/jt0qGpYCWuYcP1oxAACu6ThKKWsCzATPI3L6sCznh6rpmKv0zqsp
64nDYwNqlgLBHrw2mkZgrO6niaElYoBWR3y3UgnksGjo4FbZzxCMj3El7yw5vhWNA2LUGyV1K2si
ac0QlMsYRaoOMtap9xMnGODsnwjF+UviIidb5GfKxPSS1cYr660IIsx5Ak0R9jJHu6KRoelMTG8c
zfnIJmAz0DsbGkgRIi7MmFQCn5g16vxOtEWwshsk70DNYQdQMUllkAmUSa0HiXgmkmDC4e/Lqtuv
+WZfi6HGXGhooS7aHz1Ay5OxkM7vyi1w2QEGiHV71yT6asjb01iAvjLszG8Il65LhF+bqfcPc/ng
dUV3WZJpOCaDc5nzDAaUs2Vhv3ZHWdrGw2p7F+yF6tSvibwSBqrgielk4DgwBNZUQH4ym0iZ9SFJ
9b/Rd3kXI19vvoEW+I7IJxCx2nBAWnbS88XETNe+Y+hwIoniwB/0gbRF5LkgtvSXFq51xP4wTFNF
tMcy/zDr5svY4FmwB6MOGZgTYrJKkltWoflNNXohlLLD2qz+aFlEJUONzBD5o8JuP6zOOKOZcXwt
eZyBphyqJO8DYBhdhFktIcbyzpPfjCrO2CzJO57uJIAwUNIjNiuPmYx9c3L3snT2sVQficmkOt+4
aWY1RAVCviAD0Ulm/p2JuHWXCLJKVwyc3obf13qBB6mCLMG7X8M/98yWXd3Q2ZhVpwh5mnVXt/1D
3jGeMTvj0UnGTxcOWNkvd+2wftVT707oHbH7SVLvkvmNKftuaPNX12wQO5YX0ZPmssxjstcRHe7i
BOJS1aMNqA5pYnxnt5YdZ4THhvEFU40JTY3+18hHvxM0CXqW/qiIvfFdE+dOzZ9RELfbyfjeczf+
X5WiQ0XPWDT9cSUaiAtbni23uU+l2jEZ730CWESgWfWxA+ENcsIJTLeki1X9Waeus63GYMpY3kRv
9jORdO6VVvnC4i8LHZ13xxvch7KR9k6rsvvx6ixGHhrpNod6r70MP+GCrkhAuUHrQaAPaBOcpK3F
x81w62tRzw9Gc3u8N/gXznSH+vOLuchDFeOemdIbfCKF5Tv+0B3chwzLz80iLpRcJky4meb09i1t
00Nsbl80eaPCqPyHFOzmEYEf21R7TLNdmprBIJId2EQVpGrauU15AjZ90a2/SNirfc7svzqDEznv
qxTj84AolDoeKxSuPkhVX+HGXNCHliwJgXfFlu0PHaL/JF7KsKc2AlyjFjxYuntIaLSoW6BlVUjL
uQiTsMBidtLS6csKZKMsjD3icvgLev3p2dh6dC9wt+yBq+nBkkYVsGV6dUre8ddt5Vsv68DxDEjh
qDDYMFWhSLuXrQO7W1D8TFvxkZsAqC0389u6AWZvT0djSqvjsFEPdK3r6578Olvlc2E6L6RRB2uL
Wn9GBjJSuBM653esfnx2rgSU2+DGpfBrNvlt9QN+chvMUtvAzNUvLH5yHOs2b2hBDZIzwkFr7rxi
hZoOE4axUi5m6N6evMZVp61Jw7Lqq8vUNlwJq3f0RBwixTa5dTrd1zK2ZD3ufTGZn6DRfrTW+E4F
+yKgJwZUfQz3IOeIjbBTjRtDs7ML83NijAvjkJswxIcFnbb64iX1k0Wb44/ZYzoSuizszOaIxc2u
VUVQj+nL2gFv051AxjwLt0+aAHP+C/OdnNXBVxvWjLKdX5qxeqN5gXaX5eesMXxLidd6YYfHhPmH
o2cHDgEsp0v3Ytt8h7gVv2Wrix7bvSJ8+DZ7OQwZ9jIVv3mDXFty4MOsJFsnxqxonrsVHXq69N9i
q39fBYT5Hspt76VfN1wcTv6Qs1LzzaZ4XuYSwW+jkQSQ39mT77i3O1agOcE4wSbJ4yZYorbFE9ks
kOyMj9Z1dhOpCqhlqabQpaJ1Ml/ytKDB1/mvYs7w+a7bNnkxLX5aElMITADwKrBkvinLdJ+ZxUHp
cHUsptwEtR1hKo/kExrXtl7eRn1+5T1EG7mm+6lbLgLjbDVqj7a+HXpL2y0AeX0zqf821MolSyHX
6NyUboGPJB+DYSMIe8OjvZrdFe7t6ENkDowqHXcutlByncSekLa3tMaIwaTKCdq58BtLPCbg5uRQ
PS9T+j4yoI1iXid/JguAqVD75KlFC3oywH2pzx9Inc8tbnobSyqkKvCeZYrIYwKwkkN4JV9hzWHm
sSRM3Zwxnsd9kU65vyQmYtMGxbE1Zx+Y8JGKxi7d03qaFdKSgjCGfVNjBpYEiJfOyRganf+2GPxG
DhQDiws3p9yPBqJ02+DMbFWK6Bl/sxrGYHQVSZkOLXkl5TfLe22ELALXEoVPMU1UwZa28Koi8i7v
Ytm9bwDlsGXyNWbrO03207YthFF5+CWngTWZvpCjVMQcwTpBVcNQdbuihyOPCTioivqcu9tJJvIB
39Nubjh6q3z9C9NzeUwVFHvZdNjx+6kL8Wh4wWhQguNbL3f1Vh7zxv0cO3Ck4wCpxZ6XABMyxRZm
yCDNwAFO3i1X3M2DxMbjjgfax52Y7kYsmUHvZXMIvFm/JjLXMJq/ooq6w15/rYvNijTulzRd+a4c
Ne+RsGPFUdHmsHIkytY8aibFQcE+SV+XMRK6hgtqKaIM+F+wOHPFmxA/zFWcoufVs6MzYze9Fb7I
vwn6qICjaCUCqmWJwyTJHzqFkcKsGt33JNiphToroJy4NpU2n2/F1VAfbjkknEQTghZKHIoxU7bN
YwfeCQ1Wy5fZGU9IAGZU+hBDjAYk19J6e2fIw7ahpK5XbALYjI+Qm/ECd4opZume64YY3KZAQpNr
dwIZJhprnORrjK0Cjwy9x7cSeT3JEo4/cnjP655tcHfuYl51XluVTN9stFbnrb5N4AfuSa9ns6jF
e8uZFkIgjI/MpIHu8/AniXhx3PcivTVdEyx2MzHv1kJ8tEscbYn5V1J/q6d615Ey6TeDegaMqvuG
UE9OXu3QA1BV228aPWagxtfJmh+HbE2j1hbHcSi/etP3fKRQEl3zmhpQGThbd+l2yslW8Bm61fyb
817L0nv4r0fXq6N+gU7NrsmnWv60yp1mVt05RScWJQ9G+h2An3dmSDYy5dRe+E4tcq2aZPuI55i6
7ga0hn1j0215y+aXc0v5nA+UETO1a7cZV0xd6BKl/MLbwxdy7pr0VI/qPIydCLc6vwVc4LNyGzbj
GieYMP220V7QB1Fd5uY3uFo7s52/lDJ+yk37Y9RtFTSiC42Oi2mx7I8Mm3MVK1LSq7PmiEjb6qhy
i0Odt/cJchc/VuprIr2W2O+7RTh49a1ir7bsR6yrVz7Ou/nnKKQPHWjod7ndPk31xlneKnDEm1IQ
IHvLN8v8mpXS8Ld4kkE66IilTCZ5pvEohfoESFf5jZcSleMhV4iTh6nnLGM8swEDi9o+/mRUjYjK
0d/63HrUErE3GupIR4zPWiXUXk79HBVZIbm4NWZxmDYqOv+OWsTvs5hfj4HG1JykEK9rvV+gqbYw
QRnEp4x2bSNQzf2kkHVZ24dcYlwG2dHD8A7klKgEWv0dRcG1T1a8A7V43wotEG5NZB8MJgI/nrfZ
oF1zke55zcdaTMctcWDP40txhfc1xo59bGMQ6EXqAbzO0oo/7mkzMf+MUGVv3cUtUzp3I4caR6lt
1yzbGDneXuJtoIQNICBuO91Ln0ZZAJ1L6RaGwfmULhTvxS3uttQyAmCvZ2+ysyBrHeH5zHaEP6Jk
ZsAk7zdHPSONPTpj/xnrbBNLPb2ajfx7tIYsXHJkxPee4zVMUVorhPx46po+vnSlWQQjcoDC7C6C
Xq+YnANJEtvFqiFTsyfarZzK/OyE4tKzzkh2FGE5OZOsaknPDghAs7fft+Tmucy59+a2OSoriEt1
YHOv792BHlT4hDp8WqP1HeO8GZGGcyr17EV6/NP1mrxD3bPCeeS94azrnod4SqIe41lg5867rrKT
GOyXwpjARjIq8/VpRUbaOT/EZn902N1CtRYriFn3M2/0sCZfIhy3VgtJV6KI6r2vKr1xmn3bEZkP
96jfHQVmdybuLRqjRhyTNWHUV5bIXTnR56SjGHRlfY1zcz3Uff4+uzenVvmV63K3bfWzrcJkXuyg
yazRhzWc43ociUDmUWq2NxbcNiB2i+aV08SvjeziNRxKekZwhqSvBUD4WlhjS7+4fmeum+2TYt0J
1S1+NZJQthKLlA1PVWdcKxugXhl7cTAV23hobfvJq8ZQx3kUcsIDd6bsSCHY54UdqcL73tJGYhoe
9JDD6bFJGCO4jJyahSZtzZIDcg3LT4SrM9GFa5DcwLEAT7NEf88Gh0TqC7FRLhUj7bVbpD+ctP1E
9dWxr26o7zqu58HcDXhkVkXcz2AZCAzWeg2bWBm7G9i6nS9zQ9c03dTLDG8w/FV1xT2YH41Vwn4s
7Q0atd0EbZ8/Q+dcInjsna8W/iYbN6bfJfmTy9L7bjPUF/xYru+5Nh5fzT5zyZLKDM56zqr6qHUF
S642YbhkfGKdxPFC74xW3bznnkOEWYaJLIsdkQryVqhTEUjKgnQixqQzuDU7AJSKIqCnoSK8iaE/
4jd7FwujP8v+LsbkdmdLzt60JMI8Zy7MDqB8z+Lxb4PUOH1Ry15khogSsit23qwhjsYbV7G12VnM
3JJ8s84j7j/cDJvgh24PI6c17bkZrsN2nQjuJ8vFYmzKO6Y36Yeep4g1RprBPOuRnyPt2RfLhS6o
OTVW+1Bu5GUlPf0a9vX6zkyrZ6Or+6es/jEN2HSsDvxtorJws+3qlIr5QACLEVgCv6mZTg+VKtWR
dCcvUL3zrGZ6Hk3MIWByRAeZHfscwiUkYP4I4owOues8p4yOmEAZfdj3KGZtc2IEQx9YBNVT6iqL
wqIBLo919BgTPBalGs+sN0n5vA7jXjMWJxxWjGLzwlBNwZCJpXjOeEJy3aTMZzOOGoPyEXFQNRkn
EilkgOgw8ZdK/8A6+VeLP2guK6K99Dq/1xq2rqlK94PsW/8biJ4jCIL3ThxkfdKL2nmV7gDygX5v
R4ZPQCu2+RbPGX5e/XEtu2+Ss2hXrBSe49CnQZ0sO5eDC0sysxN9PfU9VU/qfo3b7CXN2ihWlR2I
2fXCfMYHkiXc4XGnXF+2ph2hvlWbVwXTMuTMx5y7SeN7QL30KUVz0tXk+V62ck115SEWtnUp65bP
Op1JqK4K4Im9dWAQnZwMqrsLFuFpGuuojcc40LrEYqxrfhGaEa1GWV1mt2dVOOZfPWH2xPWs5zy9
IeVpjnnxlru5fJkwPPoEj8X+knqvm6sxUPaOUMKRGQ7OI7PrcodaMPNTxjP7lRScdG7fXAS9Pga4
3Bcj+QCdrjBZ5N9qncPeNssxaAcrcNEVRaImNFh28xXZlH4goz27NtndpIphn6r8BaXXEi0dpYRs
9P1i0LEDD4YcluW7dGUYa/U1gOYSYYGVYC6x+ucy89Bauwax2olJP6PohD167LqgPMftiPysz33I
ow/Sg/1cLX2IKR2GFqFCgaHRIpix1zG7bJ6aVcbRCLgx7MgfJmllcHYYwd9TbVdUsbUbyQ8zRkrc
zHQGTif09HYen0CdMMNgK5GgLeyX1bykI3oIhtQ3abnuEHTLw8HS2XviCI5yrP7c3Fwdy5GZkX2B
RV8vxP4IQ93XSxNgT/kaUys/S4UUeVTD3TKM58QqaCoZ3urmeKknpMlEyFnX9Bb3lCzJrmyH4+SU
fYiXtGeIIzgSAP/tMus+q7IvtADtbkFND6V3ur103wVpS35ixCtrfo8Hxy7YuOjEtyXVzH6kwSYz
Zriq17fZKO906VBylosbsFXe2TJZT5wYJ/ZqZrQUt9yA7cB+/EUb7rEfnohXMfYJfQt2ZPoxcoAS
55GqDBW4Nauz7Mqrxkg3y+hueb29oqZ7N1sz3PrsrHApMKNdeIi6ZMXznPaXIV1OWhGuDTOmDosj
R7dFRpDhfKnqfH2GCJ9ZObOmVr153cDpbFOnb+VbY0zWxRpxn+i1HkwKrVMvfRfA7smV5RegEruV
6jU2SZ9rMiea1LbfyrE8DO5GLGvaIU+13PuRDpd4oF2safFFij2bKt2vaJR9S9j7DH16YNQl6UGr
yajMppqx3PVbB3k0ylWL8X/Bq2IwtcciTgxRMT2TvwUEfB3epnogs0Zj0OmYD61+Rt34bSknsXPL
6T7+WlRWvuvwgOz0ccsfMlGMR6e0PlucSuxoSqo7aarTxLhKoBQkjjGqmE9FmslTbehls19b+5Aw
UG+nNDm4I++2pyVvhKJBjiLHYae3wwBKvjhMoyGvXj7HBBuuGyd6mxwxanG3sa+mE0toQ6z4lM/e
oU34EXKbv1q9k53zSu6cNGceCbjeX5Ot31UGUZBx9waqu7ez8TGr3fcm5YuJ5/qexMDp1AnAaIv7
ula5hYLSbMKU6MRj37YhuumGJYyhRy360U5g3DPb9DjFsRYRwh6pEfmT6eWM+4rzWED2pWZ9HOPN
CGoxXjSrRSJZieJMP773SkHNU5Wzn9m4eflHvZpSP4+Na2K4zEZTikU5NGE711x86bablLyrgTiM
hupPaP6pwycjPsx9/Z7odnVWFQYq1pWi66CAkGMVSDVGWZd0O7u3VDCLmHwqYpoSj0aHAl17GOec
ilSX/oa4mpy7QT9qsWAWgYphZ0N49xcsDkh7Fsevs+W7VlafLLflTus253jbIbu58K6OHk+Xki3K
1iHIwgv+fXRX/WobmBxbHNCEwlOzoYTX9g57sGrQ+2tGoNq1q8jsbLw16vh22GbtHBswe7foTO2y
zkdlRM5H1jLXo6FsZUN4Issu1hqPLrhvu2x2KZNOV1+S0+TddmFEdwasXuZTxh+zTy37YXW6em/0
Vha4PIgMSzznOCinj6bM6vH3M1t3aM2GcVN3Ir2JbEduUoqYN++6pROhAktOAsC8+qQb9DepbxPN
tnoY42bcgQvuolExTp+YIG68ygUCJXLnzJe+Ut874isjacwURnFOO8zeVE73cyfv7XGwIlvURxf+
327dYByV2X2SNuvRFMkXbBT1LsuZPBIJ0O2WVCPhDe1aZqu/4zRTYTnmjJpnxsCpsV62yr3io4lR
AqMVELJeIi2dp8vWUIEhaL0s+pqhRUn9bWiHB9jXgz+TRMkKmPA6axJB5qTmLoG7zVfoMoZSrhMN
9bxcWd8tV6XsZwzstI02oB3HUfc//2fVyuI+2Q/lkkZYqlqO9y3k7dOfEum29+24fWHzUV2J5YPp
mVb2rtTyPrSY2A+dqe0zMajA0e0UiT0mMUwUrAYTynj6AtaMm3wpR7L8iH/XgrH3wKoPpGxP+rpb
a3bm9E12JbxTnhI1a4wiDmouIyxmP1qAThjLBBVRrLhNeexu6shZkcfheayjOoOhoQmV+8jKMhRu
tffqxjxSSAVtuhBkbzUZGOiu3fGdm8R2pIEY7deMbQBrKvGcDMmuqjvzxI7IeO0+rL6rI8tZdOar
IonwBPSGPNXlwBq8WK5tvp1Lr3Z9zUpdrrvNeNDW9FtFuhclm7tb3X48Cw6+Le4JF3dvi+zZ7kPN
eedZ526S3cEYW+ZVGxYWNARBGc5EDCyahIZO9F+g11yKcYvesmoLPikl9mZJ8kTvBZT5+6kerzgb
7UtsPk4M//ZLxvhXelYWwqjt9pZJisLYgkpL1fqNWu2y9ZTLZtf94A+Iw0nkh3ltuuNcjG85g/ZT
niuyk/BnTDOyLqFRzCTWcsOtteYJEdipaJq7zCY3Lq9Mg5IHjLfhcaNhKqQGbM+j6TVRXxOBpHJ+
LKOfTBiXnJVAk22P5BH9bXAX+EmfGmG13Lrq8sxM7clq0zoY+vEiM33DzmN9Y08AQD4nC66iYZWz
8+YsaY2VmKjfIXlO3JR03K42dnO3nhxLzP5QDxFdKI4N9y2rVqZEkyVo+ThRySckW0B/mZvYiBLL
+4JeOGoTb4myvBaMufhjBpVvO2AQnFSqQIxg7LJm0PnnSfIZ+gG7N3sgUbrbgbzB+ypF4qkPY84g
H+GRVTEgJviAU9j8SCY9wlvm+qls3bCqnS86T52/UpMGbjqSQMjqp1fVSLBxdtQyg01p23x13Zdy
Bc2bCLXhKxCnNPUe3XJc9kCqKrYncTh68dUF+MkAXgOcWvBwJVTtIlfPNSbVXrYn3fCeEJwEdeW5
d/34adbehySez/9adviRcnmtGkoDaocrUZl3xKgwQFGsKEpOFhoGck+sSye2d768LTCX+YuxZU9d
YdNVMjL0VyKr/JnKL2UkU83bSRvaJ9Ww16/Y58ELYx/aFm+dWZ24U7zTOuVk8dRfaHdf8sxoKX5T
w2+6/Irb9ElzkumxbFjLkoY/Y870ISyvN/u2CrpcuhF7sNFPSrp5Veu0g4MkK4Kmo1Tv06Z95kt5
17cGzZmRIl4vmHSbddQIXQ/7hd8nm+rs0g2uF9XuPb99sxm8AOXBdRPtRHoYFeigX9hHpVFvra6f
p907ASnOQZJFk7L9sXsqx1ag4yJV/7VLDN9gUXeeKNCJIL2bMvtspPn0bA7ZQzw/5t2yBswPcZQ2
2+tUsCKa2vWx59rqUgRffVUGTdzmQZ1fFLtbX7mj4AfNF1KiMbONDNCNPnIcfqA5zMzEy+br3Bjv
pFUzqXLlR7fGpFAb48ky5i4aGMhNqp1Pa6a9zUTj8q/bD+iIkoiU03MyUk/EbvxSYW0eJsAet2CX
Xdpl+9L8++evx7vf+AT+wD8R3sOokFZsTem9sEXCfugY6Hi6nSfsmc8ue26TzN4N7uPaDjsxSZ7g
nGmBnPPvG6kmfqLEWRPmtmv/h6TzWHKUSaPoExGBN1sJeVPebojqMtgEEpLEPP0c/bOYibHdVRJk
fubecyHTrbXbmruyDD7YlLFg8pM9UF8Ils8plpJNltjsSpodxBR/gyKDXhn3a1p9m1PxleDcfDer
I0UvKGYMkphteKssuma0CCGOvyXIY43+T9kfXO3Bug/0X1JF6kTIIgVc+DCbjPEceRpHXh4htVpr
vlxyHOm/2hcQ4jYKN2g/sNPqXdfaLyUrShbzuhUX2OkfSQgON7Gh1SzeoTYGJsaSmUj1ZWl5En79
a+eld+rGLK5x3R+rCtil0YZfzDEX1VZgJd9rbUTbHiAY92/+yOyoZ6TACwJm8aeulHfiv7qNBBD5
uDWa2RCLD8Ou9cD8zfRGJoiDz6CngMK+lMcin7pt7Ve/TuB2OwE1lEkFmQS3/eJifbchq3siCu/5
jIE2iacx0Xeurhnb3Mipi/CoMYOd31pvzZS/kHZ6STr1mxVM4IC4/bLQuhce0JdRMtlqGgrlak7Y
6tdPRmEv8ez5G9E4v5Oxwf9UN4newpCkU2jIp27Nh6rSpzQE/NWk3TMKuhds2ZigOwiaUJypdQgQ
TJsvyMjNxrHrZyabq2HsVyVQ29i2mbVG9OxotN5z8TzxmrJ0e+dE+9RoirhvYJ8ajd55wNagOGWb
PM3+LFhtFu1+z7m9YlpNEAQo45U2TOyg1tFF8gRErMDs2EigtTO8st5lkTVO70atL5XX72RS/RXF
TeZHqMRYNva6T9I3AINNHNKZMP6YwX7bqK0kgvm0g9/kE4EiwhINaA3sSXqSd9ZkQ1s8hGJ4Crx8
6ztfkg3GaRrwC4YIcOAmrvpRvbsjpXzrly0HQI0sTDNSYhFOBesHAZpDBsassOkelnJfdpOOe4vP
mmD7DezmlB+tWgmId0uxfORBFieUefcLlWxlZOS5R9a9LArr6tnWIWtscM304DoNjBUCF3n05Am7
frQGUm7CQyc1zi1GM57TZuTNTZ5ElLCMct+1Nspt86RNm0cVMRrVWew4SEXG2dw1TipXwusfHZv1
NHz5jIMqxKqcyXxlsLUeVZRslxzrjEmrVxoZa+kAuq/EVTVhasT2kPOSoUQbpEA4YxoXcr+3rldk
dF+2GzsKosBIiYil+0zgjGaduzz6suLh4NuksXrVLnqiKhL63LYVwR8hO5cFuv7Kg4fEUBFBkL0a
ggwiCbqXTVZHa79kh2fkEKIR5HKIQLCN+0UzPYRhsQqTCGWB/GCCsONadTZs5nmbyqWPl0V8JYm/
924yniZ6LdpjAJZ6bz3PlVXGvXI8SMNgWM0m32PvWHZBYT/VjXliQrvW5vTVmjaypb78VBMCiGyi
FMeszu5EG0/tcoNUD8MxbKqvZuooOHzx4snhueYw2cjC4Wex3d/KNaG/SmTeKv90LBXnIFF2luhu
FDV757oz32ufPmhdvXatX8RTKqdV6edIAMMbpkzt5pRAYAuBV9aFcefPLyQJ0Yr4S3dwvf4bGiLY
Gib87YBKNrr3Ek7YCILuydY2H6hWcdvmzyrrt3bZXZj+8MzrYuPAWmiglzLJ84YNQwyxdcLi4HLL
4anXd7JQVy72E/wPBjQBu+CFVAiujG4dDfJ3dqNi1dvioizEMJ5y1FbKtl1nk+LIKSmJ/ehTZqzt
8iAvEZFNL90Y5XHoXQ0CdXdI33knqrxa1X2Ec5pjwgYHtTHpnrd5BphOm9T1WZWujW4AZVgi2lOF
WKUM7niD3ypv3/qIJOZBeRRZ9bav3b8ROV4x6ydXcfMsc8nGWL04zrxxgFDCz6Aij6BM65ug0Fnf
/sGGq1vZXqSP4N0oiK1vEyuT1D3qQB+NTcGVgIIyePIIEs4cvwCK3/2EKjlJP/L2/cTTI84B5Tj3
nbzX2P5iCHKrAvnNU15ZV+7KmLzj2AyYYWf0VEIUF2cJ37PRejPQhVAKVpQI7T97oq9ULB0lpHau
f/+cQ1Lbcv1RrV5QwDRrrLOnbiinozUdeWH1OoLdxUznhuvWnOxW4n/aCapn92B77jWlO86TBztQ
CMICBp6tYTDUCF5do2VH0GcPlcdMebZTas3nVi7XtjBOWNnjtoiuw+w8ukWCfkMmWyO73VtDcM6q
EkMvGMqJ/XjV42YdXO5G0NnoQPJkbcsamUr3UyEnXCU41tZtzVkyYJLdGm1Gox0FahP4ydp30l9M
IaBeHNVvqrB9KdyM8DbGqOuwUekuZ/Jt86lwmbW85j4Y2KTcMRdyNnaVfSMv96nlpdyGBpG6tRH+
eAbyeccI4innb+elzg+2/RuUFgVWPdirL8IWnIPUO2jp3TpPvmsK5bBrKPdNHwp4vZFNaK8N1zM2
bSHiVvdM+ZAbm7jSgNIvRFEwI9URo32zLk/K6PlPjIHtlVSE3Q38RG5VPbmpx5SpsmhbhRvPtdny
4/UnU3UkLPI8lJL1e3aV7e06TbZ1MrJhNvuru8Cyb8X0qZ35LmrcfR5AIE+Gi63TH1AqPpt/E/N0
ymogZ26ETeBTB/rT7VniBOKlojy5fSRjXFbupl/c57lvkDEFpUPSsEBWlwb3XR8gtDNY/oCQ5HA0
L25BB14nGquwpbdOEf1IyOeptCkq0fY1DVMjkphZbBF123vvWYvFTLbJbu7NY5W6O6Zh6crUfWwj
6aa43kxR++ll5X3g0JpWc/RdjDz+pugn8rOMOwTVcLbEfJfaywva2nmV1eJ5RtIpgQB6Aax99mUO
TA6etZrRelvFrjvtBs9u1j1j1cCQMeXyu6YYZwg58p1aK0Qo/nbwzHpdMzrfehpKNk8j3rmz5XeX
Bswqi7z03QT80hrOj9Wz+bMKVpRmlBKk5z23zfjkDBOXhR7WZAv9KK0/JTE0XKgn3wAhj1CYUcxa
dR0Tcu3Fi22/JgAUI9oiWJvpA5kzxiolJnBVa6dfCdRUc8XQcGGcU3tkoJtzt+wLn985QNbZp+Xd
UDAYUUo9zyXDTw/bwq1aV2FHjETjMcVCz+Sl3oubbErfKjdSeN92wa55GDJmmPO9X3Ntk2QibjQ8
bsVSoM2b0gejQBqEBueOCszg8mpf5eAzUR6mty5zvp1KvckSE4RttOMqiyLauB747swGDicno0Y7
v6Rl1rCkWq59lhT0rjO34NL/dZXElZGMJN8EFCR4RLeBWZ094e8HGzlwwbL5nNy2bnhgWr86sPDh
vOD+Osx29gafT65kBx8UDZt0EOW7jf9TRky/DMV/ZJAfF2addS0ijXlDTe/9csa8laOsUw8jdH4A
BAGnEpO7WTp4erz2oiairUEWrbttlnsOnoWkBUQdcPaWZYx1b+uR14GMCRQ8RoF32A8EcJTkYw91
G1MP8klk1rYOzWmrWgZ9vrsbF/mmO7uOAZCus9v8rdThvMO+udYJ+4n5le87WDmJ7cc6yHARpfW3
W3jOzvFBqM1IxbehVZ9bYzi5fuJTRxVHtOfXKUeTC4W2a/HrO0kYbj2yHRMkAjKnaVMmwYfzvnbQ
MSs9n9lw1zxw3ZNj2TeZrEXNvIj7oSk7wKaVRolChGFXWZspdfl5gPKuOBmtklSnie8BSDcfq+sv
YVzybttpCK+gl3ozzzqIM2/ZZvVbmDnTrpkRlXhWQtmI3s4s60+7joK4oXjlh0WlYkGJHMRNeYKu
sAnwGiSRfjHEHzE69tYMzDfRuJuqaaNV0hTpNp3lQRWlwbjXuOreeerM5EUs/5ly5ERNqf/mwX1t
JFPPqOv+ABGtCf1x32mr134H7cKhIZ2YKOwJ49kzkOcDK5GS1YxEVots/4YU6YRdnEivclkeMPSx
CHBh59xtLCJ1D4mJLLWFoh9bYzYfq6X65+vqRQj7vcrM8di9NM+GxqFhFGDE6tvYJm0npHVdsqY3
htkQIPTLU408XCN41+P0aDddey6mj2qYlzhlc7eSi/Wh7G6Jae3KtbeE/whqQb+LSWxbegl7HVKK
+Ga6Yt139rYb7bsl4zuWyv11TVJJ2DxNW2cCkyuJUjU8Av/EhKuzWZ5QblaYumKGarcNeoLoAtgt
i6Vt4DO4lLn3txhUtCT22FRCDYpOOy5Lf4jbIdn2evgT7Hn24Eihb6s3BX6YI60/6p6D0oIqtg7M
4uiwxHmkBP7GXJGuDA+mGJIOGFa9gYSuypgMrjosfhsR+adFRB9GWX6XfCDDZIhDajn8gTkzw3EA
TgNQfj+n3DmdmQ7beYhe2DkczfGpGEeLM5F2wqjfG+Uaq8xcurXISzz8472yFwdoAiLnnrnRtsEW
ZxOwsMmHFKpN3/wOM1ETRUs0UoeNKq8Fqx0dcLaIg7lETLLH7iUXpEAxhIiVz45P0mTmxqcw49xc
4H0F3bwzKsigDqsnu10OnfJc2lzzPSj1O70v+hyZiLWB0GBPKNPNwNIxdpCHpFrw2SCEj6nqP7Oi
/vCXUq4g4Xlrq6jeBrP1Y1+k4IuBgFDLcBmMjjyQOvJmJzXqudrnz7V2EPKo/P2sjmvnIXfL2wfm
vlbT/I+2EeFr34ZbPvKzwcjrZDruH53c1o/QwymWUqN71p3odrlqEFh5m1zNZz9b/kYf10bkibcK
iurNffQCGoGEnQEMYQACuSssSCXFk9I+Oydkb+AqqIlhOngqZYYCiHAz8IfGvlmnZHUA53Z9+71m
N+rCbl8PZveSNMP7kmXnAL5/jI1vh5LqPbGaDy/pE6hYxrpFh+hgNV0veBw3dd+PcW4QzOl82baY
99lif46D9zhOU3lTgPL3W9SW5NnFyzTvk8x8zAHpHtppYo6nziN7wRUWFxNuWxabbX9nNgCKLcl+
yFt4w9ImKNFhlcWxNadnq0ZGaiXWawC4uFf8+pOPbYoNxDPT013bs7Y2tExWufYOWSt2+TyIVTgh
vXHSrjsGTvPil/0e/EW1maoI0cFJO/YFi6vc8XLM8VL7bEqd8thZctPfsLy+FdtkZyFioxE2IAi1
y09V3d4qnCDkS1CnJoPaK3v8rNJnCH3fbthjnNGqWGPYPbom87IM8dB5IBXhdg+keIX6K3kksNe7
LZuqZjt18w/8LIUglzNqOHWOdzELo8IKw6TIyqAZEnjJgmQ28410+NTZIfkxkP9fDfDpuV6gFC2S
qUDgala6eYA0dVx2MuDtG2aq4qn7nIYeR2vDGHBIjPHGWwPe7VnceCGPKPiylzocLhC5TUrYMRnC
gwtP5yTYa5XJkpycAb8nCU4g/Uy42lG1t6amX7tSLWenTONmilxin5yfIBzD/VJmF52ys++ayNsM
jIlh40yskgyIxQtuMpxHy0hnHH6PTuds/NK8hOxOVhmU17U3MSCQY8qlyvW789KU9K1BgFxTxNhM
AtCqDC5mlpFVV5gUb5k2TyjH9maJLGCOxIEUiV8roWSqXM7n3KGTVtUKIVG2YUoKDL9B1w0J211H
sgI6gGMoaw0arLRbL0HT7gh6MCg23NWAhu6+crwPL7/N9sRVteiWg9Z9R0T5l7KZZtvEqa0F9ifW
qbseygpzZhRlXWBt2xRBBnMjg5SGfTMtW+Ad3hmP5qO8FYeoOD7HhvhCkGG3TGJxah+HoU8P4va4
eKV5LRUXXmlRFLqjITak5CGkjKx4hEwAoUxcEpfrJl+YIuXu+ubXbea3MjX69aArdrJz/t5UTr1b
pgmNlzQvrak74NIB31r0QAWBjxbayNBxHwdTgbdD4DVs+j1mKM1wqz5QidMh9NNXTUBIUCBFZ/54
THrvGceTu3Er8ZAG47sS7LIYpZFF5yruWdHFXR1tiW1E9GsSXGj3PcOU59a7AtV5HYyWFi5McW+z
5nXqazXjE0f/Ta9isKaeAF+uOD/eM9sG1cEaskb+H5vhdinzj37E5DNNPOPIP5K7UnUvWRs9gCn3
4sER+M0uMggvfflPt7hIPBQNqhd3rZ1dcfFirg5NM5a6jI4IBzg6ioNQfOB5RQgVKn9GCrDMozHr
1k3rMun1R5DyFjEhXkit5G9zgtVsd48GClwkELU6pe/OluhfbzEWBBqQM5RxV32WPdW8EDHxGILB
ULrvx8aNkVwKqttbLWHixMiDx1nN7xFC2DUcv2o92vVmVPKCrBwjcx5R+S82Q0g7OSHANzd97RC4
O/L6mwE21BaJcpX9I++M+4XXCVs2Xx0CWbLhg+6OUvG3drLqkKu3wcbHOTlMWujpb5vYD5Fju86g
Jhdq+NboaUtg3RMaNrKmvqO2hc8orP1ct98mqU8r5EweJUj1O0UW4JKbRqmpS/hfYOdsvbOXZKPc
AoIjs9+e15KpoL7v92ZmiFUuh5dUCui49FmOvjNo7bwpuLPT/jDSI96E6w9cXg8i8fFMZ9tMKRTw
VMW0xr6gK5ZgKj073dU1dnm1fIAG4uHgl6MZeR69/Fq1Nign33jz7UPTspdNXCQvjSP+ynxB2jLM
F91H3clypm9tkbOB9opJs/qdqoKayGHutFTfWEPEpqSBXNeCJb5riSMkex8GU6Q3w8BnO10M5Ov8
1ZG/joi6m2ivaxEy8DREEtfBE42Hz4oTQoW/4AeL0vvCs7w1wgzmQjdzAEd2Pnl7T7KBqkR9l8j6
vpo8cx/0P7hsE37dYsQJYg7vMCUQwpjcfpz9iPP4H5mkY4199mSY1MwdR1xQjsSMD7hCHAZXek7j
2R0YHRj/qlm8G4LxQZ5PzzICtWl6n7kbPNZo5Fkooq8X868YaKG96uQnR+HRExFpgu2bBw8j/kqa
2YfLXnFlEw4iFxfnX+ac0iLd0PN++JF/P/g+oNnoMPvpzzLTHjOJ9WrRrRMCE/woWHdT+eg0mdrY
0qf5rtKVP977vjwm+HtWt0eHidm4qyKka2SLMImv4slQwWbCCbLqh+nWLCYSufT84xJagToL9S0Z
BCptu5ilcbr2p39MuFdyKF9RlJWsGfK/IavZdyyIjL3s0KUIa+f8Dm8rG2/GfkRpRuwJuHbQ2M4I
0d1wZ4rgUaHM3To2QFl5U4AgALXTBdb9TJaeFj9jUuFMEDXrZzfr0BVscX1Y4zv3xkpFijk/PoXM
HeXWRDHPWP0P//afZexax0QK698kdN4lQQC5mqf6E5/Rw+QzJ0+QxIzNs0x8f505t71Uh2dFGkGJ
JhVvMClm3IhN/9t0oxUjbiE2oSljGxYnnHFCZLtifpQHnHga4PSCiCuynoD/v1Rf2m/TddMwAfV6
jjHdkVcxMJKq5uBqpUTLzk7yMM/1u1ySO54iHdO+ig0BMMj8Zb2ObOpdnUpcBqQDtjb73HFRRBKi
M2CyWfCcII2YbtKPzGoOvhn8lhNSx1ZzgpIwuq2GcHvjgmCqlTTPA6G6XvaVK6JlonAmFGp8GKMu
i6lGrrIxPibp/0Z5CSCgsUpMFEOsbPOh8xfMvO0QS9/ddhkfx4IVJ5UW06Rx2Iw9qvDFJpuNN919
QBPwkDR8hJpXdc44Ri3ZHEI1XSdMinxVUX2hBdSsPgAyYQEmQhPaHt10MP4knqShGLqQX/tidMbz
1CflNpsW7H/tvUkoG2J4hkFF9J7nTXeaUKMXPQtI1dEnml/KL3+zkIXX5G5NC6To8jXjsBrsC2d9
sNUwCehcvQxfcsdNxDMYSd7wyhkjmGghqjV/BivwXTA6XM0ye8XcynySDfztrw58+7Wtg/Po9cFm
5jRYT2l0P0IHRHp1CDJagiwCkW310YmbLcN0lf1zQuwH4EVSB+EPJ8KpL0W79Sq2ufaoNl5X71Vv
XgffwepWvwSwRZGv93heGIKzImSK3aMRDUz1r6DnxGXyEphw+TrPfoUDvS9tpWKyQqYNX8iC83Lb
KX5L2rs9vuIVv/e48Up9QWMj/09E6b19N7D+d8MSxJ98abUliYFQPnXl9AZsnc8iXCwkBmshqRX0
qB7Cvs027o0YQiAq1u+a9iVUuRmPPvKL0sXnl+JwF9EGQRFLQ9d/aJzJIwmoJWKV1F4KmuhdMHBb
hV6R4qnYsb7Pd2hTwXXgM0UYZa9DhJczjbgwUM7bNaaeGhKE31zsNv8rm/kX2f5VuJh8UtLI0qS/
Kj08Vn1xF9Y+hRauuYj3eeXYlli5+LmRK91ed4TLY75tg4q21FGkDoUAFwYPQZrTsLMnIGaOjqEp
2h0DHRi1qyRcNkmT/s4kl8VBOr26hE41Hf5FgWpgnIsdx9F95YLKDjUJPAy0jPIuNzpCoYNd2oiK
+OmAdZzDz99T0NK+kDJLPstel3vHaJGe94236QOsIrKsEQl7X2x1FOQkm+XbWHWbAClSPhcqlnMT
7bVN0QILEh+YRWZbRoTWyvegwwthxBE7bbAr9aqtHZiftldsMvmj/eUrZGdNJOOv5djdirYHgZAH
YiyUvBuQySj2Orwcc5Ctu1FlG6ghUcCXYSHXjeneBWAu2oDWc38tVSIBLvx3f8ZIi/Ku25lYGK8N
Wne/CjTXbVhsZpCwwkijg5PW7IgrZEFzvySHaiivEgtszNbs3HN0pZYhLk1Lflnmh9lx7Fz9mFVY
cQ1WDXSD0caQZr+DHXJoJeyCqCW4aO7hHHmD8bqMgtGmFG9K6OXFQdjDkSFyokmN1h43BmO0rd2r
N5KGjkYukvfoRIyK3JVD4h7nY1jF5VPnON1XVYT3+SCKU/JPQ7vAsYw1FLmMdSCBC/WIcTcBuG+F
gZioTqoNxp4tKq30PMhorUAYHN3es5CHZNam9oprM4gKhgIruQyvLTiat2yArs8H71CmG3eOx6Tb
auq71AE/Fw46W0MyFjtGSkvZsfXKuYGqBY1ENpkoWX0HPnuKOtyy2gPu9H9o9iN+Ju+FXh2iDKvm
UpqCT2xwict9sCyvPaeYw+IBHi/AtLA4eX71rDxa9AndvmjKO2DR/JtpeuzqenyGGE7G6YLuB8Qp
Uv3c709B5l9MOp8zwqs1wYbGpYqoeRidOqeOlLmpHf455AdMZEztQ8FEv9PCvHY2BSiCJy7FFGM+
HoZyjcx4udgmLYWxzC/D+HBD2JSF+7YAiX9iRIBFeYzOQgqedtfY4TDN4y7AFmWoctplbKAn217W
sxLq3Fjud0rc/d5wSsLgm8Q9NyiAViJ0750Oaspb5qf9A8uUbCPtSm/giMN4GczqKUMyX5cepoQ8
qh8n2mJJ6hWjWT862RO71EBOfAR9n50aS3CSjs85XcxdtQTuFRPD0Rii54XX8LQwaqusZF+xyYY5
jyZ6SNAZ464c7jv8xVjDWFxhTPoi5+rO9fQEVJfs41Eg8bmBLqEPJXHQMzBB/s2yxXWufuVIyhBm
W2iArkgqEiZQyXc4fHqS04GgnmNDH7lq+jY6mCEILdSTKYHjFXt3vx+vte89512dnIWVE02VZh9d
wXoIJDU92wIWaw5C/szeZajWI9nsO2/XewwmMgjQbCHnd/Ak9yS7V6dIqbWTMMgxriPu4Ka0xp2V
IL0kxvVbi+VhEHI5Fw3nvMoFad2zs8mRUncTmKcs5JG0jWA+pD7Iexa3wNf+AGjJo18z2x2oFHdW
MwmU+NN71yTFnYdfbTt5dQ8XoanCjRPWao97Fs2zHchH+lbmri4Ext6s/8EnGTmeo/C6XQzzH+Sc
+kSE30fh1s4aolC/E9FwixuIMPfZ73CjXhMbFQjZ3ueR7+I+EQnjisyq47m5uR9CTtgkT91NKs+8
9uZIc0fgmnEf1RiyzL476TK7UoUl1yo55+AEzjDCylNOsc336++xwMaWmX0mY/WUDhiKCEGAcOEB
iBfEnJsVnUhuDq+O2elTZr2r2RIwtcbhrXRuuZRmgrWXiXyQ0JOYtroAaN3U+I3XKNzUwY8K+rOm
PdaNN1y0cqcHr86oZ0B7ZRPleBfRZeKcZVffjhAaXFaUtenqs26DPdehfbHGsH/Egn5AO3W0mXE6
i9V83hKyg48g/MZ75N6ZBlQCyHHWXo9FeceAsYBOuSGuLGLrPfGm1t4PsGi5jxySxqnfHxOvrs8j
ohsYEiRrMtp8jW6hWLjnlzhoynnnjUtwF5o8kDBgLIAzyxTrrv/VrvXGwj08eFXXxFbIlD33bsL4
AqHXgiK7ReISzm16h9zsRyW1tbP98tKqJb0L5p/ONswHo7HieiD20F6YM2TNYJ06g5wfQQm8WsTN
09U0DwwHf2bhVI+TkdKlRbPGWDQibra3Rpnil1LFcxtBaZFRjyDcABvA3cmNc6zLXxKyij2FX4Ed
0Kiv5XJKb47W0FMIYah/V7WTjteoaE+loV9ZZ+l9Hro7sxDR0b55GCMk4nRsxdqpFiQHgBoVRZ3k
kdv9lWpa1Z3DBLD4aftxPPlmTkmsQnLsEkZ7mWOMd+SC/5l+py6j55jPEB7wnywO0/DU3t8yAg4e
pKMVo0vqRb9jxeiI+WAZ8Ltmc7HI2EZJ71UYBNmXxn6CXNZFALMuGerHunCdO5/A81lnj3NQP+KP
QTiKmpmSvNwR0UB5/f+hJsO+myDV6lNsul2ysmx23gynrpgPxTYMYXcCFxiJ8TFe8tsqdQllhw6O
u0wp1zyr8K4PQLlAmoIumj+oQEd3/z0rFsDWw39OTm/wUGIZL3bPvwCp8cWNtIWYEq5r33C2rL//
2Q5nlaWs4WDnwXgkexChRjYymW9Qls4Z8liHWyhKqwOi74oqdLntrqb5CBWfxOcwRufjvDbYnxbz
JkCBsPk0IKrW2nlM58D+pjRq7VYf3RbSvwlLDEQcz/biRssXeMxbVk46sNsnpCzCkt9pAEN+Z3UP
1Vy8yqVeNYsJp4zN/Npvh4/Cmd6KIcEJ2QRPI8Gfx2VBmuCP3ygR/4GDMncWO5YVCvdyU1RWf1jG
Yr9YwjviV7Z2anQ+pqLD0hc0RyqGJU5a82kcMPlZ0mvOQcjo1RpttQnd9M2eSKJwGgZItmBtJbBK
BaBDsHqN/Zpqs18pUud4N/xiV2RGCGelfc50iyK1SRTjKNGhH5uj03//hCl1MzbQl+0odV66gYFe
Wen8LJLm2FY2nkEDHYZYkm6jJ/JkTLNv+Vta/1Aa7OOSwkVrqmykjSqajto62KhT9omfs7678VDM
CC9rA5kFDTETWlJhxIpJ8YtfFWgyp/x+6JVFVonBOMSq36dqDHdu+KN8rhbUK2Dz7Og+GjsPUwF5
V5I56FwrHxwSZhnJ/29f1vmTqoyWVKTyY+4G4162HJ7JlJwHXT8RHn4T5k4uYQw5+Y/mfQ46Lc2W
8mSr+jsMJ/NQWykIFeauutf7PgI+UGiYeE7KRL7uWOgRcrKLmC5f596WqPLC6eQrVliuTk99hvZa
Kqs6alv+cWYPlS5f3KHJCBOkP1FudJxS69eNUNqzYvLWSdSqjasmxq3NdUpCfV+iD8WZvZMEcbKO
xLMLoxBRC3L/lPSafSa9z0SlgmG1aV4y5NekM2ytCt9r6CE4QbCdVUD/sWhFM2S/brhph+oT4qiQ
L/yuNKN4mrJPZQVvRsAShiArPIopRb1KQ3kntH4D2EeH4G3JYdP/gggdDpqW6llg9aTxtdKjbzbn
YqCZSEnQfXDVke0yBruuOItBf/vj+FVXgEKZJI/3qL0nrfTzSD07y24aMVVaz0Nb+wSXec55GPWp
6NHNE5cxApkZnOdKHyVjarQKPTIra1zukpA7F9u+tfHcHESh1dlxkMCUxiCJLn8y/bsab9V6wm1S
6NJh7Gsb6FJ9koWz9h+ZkzzaQ3SoJ0lPPhi3yDEj++pDlDLo1Hjfs+DSI8sCsfOZiYToRtXt3CHU
h4oM2tgKfLT/IeDwyuHk8SPCO6ZgN6EDRUslBR6+cqWcB3NeQLt7DLrDzvd3/Vxv1Ky8WDOwvI6l
cy/G3H0Cfs86dlzOTdpTFi4HIYMgjhZrulde2GxtwIgIHJBwBeWnQ61wXcjnoqrzhlcPjjIuCrhE
PZfwCsHT3Wgi3W3m2zmu9XgM8YNRS6XHyMq2wGHuxzFDUFLMVxbCTIU6nC1G4ndnlmvHzjf8mLJX
HkMJTdT2hFiXJu1tTkL3Ac+IPA9F3uwci7/WbS2mrr2szmA90hVgJ7GDnoCIZnLae2Bp8n4qcdcG
qf1kDcg63ALnw5An+Qn6HbfnPDuoEUrzhKZxAK5p3WvdiKNTP5T13JxS82bjksNtga92pivIGl5q
EsrH5yAj406V6LCCyv/0mgLPV9EfiUWKZ4btBx8PxCIKcaIV5nExqzczgBHgleUepH+NHJ6lwK14
8Jf6SCtvHsiBcbbu8D/OzmtHbizNuq/SqHv2kIfmkMBUX4Q36Y3cDSGToveH9un/FZqaKYmlyPiR
QEPorJSCQfL4b++1s8+ZYadXjm0ae1Jct11PhRPkEgVIZyC1jnRx4AFyWKQ5ChnTu2pb+HK28m8i
j46HyIO4Pfxx12yo3FXtBS3lBmNalSZhhGykcApWbC6U/Nya0SNHQ+1mCtWypvx0jaX13rb04ukU
j8uu8gppDCKKMkd0lbflblDlc94St+KMHiOe4YfHsCi/RZjiF4MDQaMbMFQkprznwCA4ZI7+kSoC
J6l6eBWPafXkCGwDyOKLUe93qZYdsq5iKxSUN6Nv3LiNcr6OyVWKklUkEwXl4NrKVHPsJnWHMRs6
RC/ecxa4yznoSvB4cv4P0Ld27P0g+1uiwY5FFe+n0au2ASveJd5DyQ7iaFINpaG04qAb3S4WRnuf
sUhV0nhs0s4+GGRvmy2bGKM3MbyHwVWW2OD7OlYZ2ZA19w7SA3zsLTINH/Ne6cFE0Lx1yxgBVsob
r3/8YRJzu2LTp3ZWsnMygG1EtgKH1DlfsLOAvppx7ELy/JPj12Aumn0REzik18Z47QR6jHs5qtgL
UjqoKmRRhL9eYR3figS5musE401q6t3e4AFb6BbxLdl0ZVFE1z/+8Ot666dOv2chkl3F+YQSKsYS
j8eSrIVY7rMMv302ZuPSbYOBo/f0DnuDf2zj9ll3GvPKj7rrkRSpHUnd4Y6UwO+61chtOoDHnzQs
nUqPq3cc3DIRymMblN6ntq3GRcC/iGR29NVJWEwFdnNK/4LADLW4hAo+VKws+9NhM4CCNRpQTuYt
17hqbNK1xrQ8iDKrORqGj2phD8eTBRBRY7GJR7pfRtQNw3q88pFadH1QrNA5m3ByCm/r5TB0/MB7
smCtPiaascYN/gHZAAhSnFeHmpD0tVwQeKHfGBqnO73risU4kePhIwhl8GHf7pxM8Z116FI/eTAG
MwAl2TUceAE+sIAYjjZ/nRV5wEmzSRRKpcUbvA3hakisJ6dwnkZ82ctwtIJDdNr8k0h/9GojAkyg
G5vMwjstsjJYuUN99Jy+CBYQ16LwQK53Dy0Nso9ModtFstH3LFur1UkJaufTerKtp8nrx0diq01M
kpNzJxvM937d7n2UytvWHcYPjZ48QUc37h1xxNLTHPwK9iinf9UucRigwnLollaNeoy5aUCCZmBn
drzwwOFwgNUKWLeH7+GDbqBtGZg30cOQfMLhxJ3KcCGtSje6yaohfGz6tgcBB+q3MUeUxx4yXU5L
v7HjN3aejqWnsdt8Jar4mcN/FHeEcr8rURtd8xE7YRffcbglG4BuJ8FBMdykxB6LvFpB5KYjxd1U
r1pHR4LrnFwgdtoszB7GAHKkw1hFmCKtkycA8/iG0OkQnJ//vk9Pia9VCNg/w0kqGv7QpRzes9Hl
A4t12FlqK+Ihe7IoKfUhTavQebhJS7UnLSUKziCGxdMasFpPuY4FTqyAOPhr1gCI2bd1odBkAFxB
4E42dDdaWNa6p8kgXyrkfO9KjSdEzoiWJUbc7FPHXhOhQyrcqJJVHtrBsoU5efDTgFS8ATYCVtrD
5GM8RHJOaqdf46X17klrNz6W5abpnPqTN/U1DgadrE6zaD7VgLZcHPfSgE4TA21bhjHYosAcBnyt
hv0JEzsYxM691ycoTGICozS0EcdUdiEIVXFCxGCl8wH/WZXU1UdAuO3elnBTBmKXTLYcTLVyYjNQ
IS13KUu0Bt1PaQOrstJ/EURLSrjsnAgMzj4NJar4NL0b86y8Bdmv3weBteEYZePZfvkU9Ipd90l3
VqG7jSsZP2hYJnLhxzC5qNaqJwR/4iME+yMld/lkZNo7q9Xfe0Jr7pAwQU/B85M3Qu5VgbLU8L34
WDbAOwObgFl7qK6n1NSeTyK4pbLcl3qU+rXnde0qzm3yLw0DOGHfPmZ4TFiPMuuNsXYTRSGDRBNf
DX2M0xQx+I2rMy0abo2ab8JOZuGWn77aQhhLA2bSx77Gbx0xD0VJAWeJWLJ1DW5gidECpUXsj+8E
hBFUUY1mhLc//vBG751voAmmAquvhE6WEpPrTkPRykrGXYEWpLKFdOGQUEC49UF7k4jr7/uexALc
TTGKB9QQGmXgddkl/Z74xr1LBeqBXsEJCZsnykUU3AsPASEl/K0y4R1qLf2jYye4d0boM6J7QaHU
PJYhnD7qTYfAisTK6svqIykG1OxcCZZOCVaI+JyqvnUPTTRpgKhfWmmnX6IwIvHuhDqSrdnvHOIe
NmUR495stFPaffmNY47m0CduuUa7190FYIrWNqatLToQLP+JKJ5p/vB47afRzLT14NAZh7Yd6Odh
sjfSwro3cBAtYmF5WwRH4loAW+qswjvq7sG0RvOaOmt5NYlx50U2siyXOTTQzOvQVJ9tciCeqJ/h
bqnGq3HKvZU5Gt6ebSW22sH5MsbS3OhB/yB7HptwKg4LM4y1smu/OKcDnToHAOHGxALYI9g4CQtk
qapsuGvktSmy6tihkkbNysoh5JQNuc8zC+mvGU6abZ2xSoS4YFCJvY0qC5Ab6KCVqPVbq+JYmkUD
VVqCY9Vn9RLZPYJyNnv3sh32DsXp6w4w0UJv7opQwFLSHLQXBryrponuIUmMO1HmaIFwA7NRvTHG
ACpYU7EbsckXNQBNFaH3Ylu589AxCCMYo/qIpGeh1z7oJpadm0lX3U0kmv5odOFdXsTf0gDu+mi5
rFDYMWMRHBEO1Po6Rg66ss1onxUlJ/dxwySMKsCsLCqog7tFL9mjJk3JcZ2yYFNE7Y5AYxR4ZpyO
mx8cfvxc1ZWCTUQdDisnmoVD6RK2N/psAPFLPuRt/Gzrg/fkIQ/laL62WC43LdV8oSOgMBCvQb5E
HzJwsrbCMHbSp2HjlnUo7lDC7Bhdw1XDTxyEl9/BvsRHhRxl4bQifOIsycBbDz5RN5IbV9o++64w
2+B3X7fU4X6scVwBQIDQVcpu+mQetbpC/XT6f8B737d9E+82k2RE7w3g1prGfKWnIDFaLJEHnWU7
iwafKhHexS5CzyJsyhKJD+rWg11n1MU1jpLm4JmC16nvoSZkD8IsiOWw1K0AEYrBDl/rZEa7Vq9u
yu9dGX9RA7xkaYUIjIz6qHUj1nK+yiF3ug2nt7ug1JoPdoeUTptMqP82o2kZtPmhzfK1KNruLuwj
DY9/jHkcNU5kwsDUpsMkYNB4YSGXRjn5h8LnPLexwNEQBTYdglZicp049VVuzJllzWlwjJ1OsEb4
nNdITdRQfKaEkF+hUKk2GgejVxHd5hjrur0RXV0+YEHfu1n1RYFn+Vpl1wlD/pOuO/cgV6PbwfA/
+ShB9wRdvNeKUuFcUs0+Bt2/6jq4CFFdS84k4CLYtd7ctIZX3UthfkPBbjzpfrMnXKTYmHnlrKNC
uU/dyzjZzk6GabQwtPy5yNvpGdkBzrFCXU9aUmycZgouBKwY/8w6kTYbLYcMXZOYJG+WdcLD03Td
dfOdLbAHVtaJBVdyeJ/UolpVanzvTgH0aCt4wKnPqnFqPsSsh5ftaZHqYQS4YtNMFbxMJdAwzIAt
qpvOgKvC2P4jvOO/fsllaf7z3/z8tSjZVgShmv34n6ci43//ffo3//d3fv0X/7mOvtZFU3xXr/6t
7Utx85kTxPlf+uWTufpf3271WX3+5Yd1riI13rdMuw8vTZuqH98ieClOf/P/95f/evnxKU9j+fLn
H19BmarTp5G/m//x16/23/78Q5Al+F8/f/xfvzt9/z//uB4/59nnev4PXj436s8/SCj7N+ckgiAZ
w3SkccpY7F9Ov/EEvxCuZXqmSeqQdcpDzItahVzP/bdtSddx+T2lTxZof/yrKdrTr7x/w7WjWCdp
54wKtuv88b9f7O5/EkP+54XxHP76+V95m90RtqmaP//4NTVMI6ZKwj8nb+jXPBF8RUNtVmy2ayeF
FFIk2YeS8PHoQts+fczfsSV/f/wsriSPywCLUEJAWhCXVwAVGNzTEX7Kqss9Q11I7Pk12PHvq8w6
TigK2ZWNLE8dh1E9bVz1IcwKdPhlg+pi11b2ZN8pmH7Jhfs699hm8V5iiO3CqaZiF2oefsNeGOUx
xL83rX5qP795LcavoYF/39Lpv/+U81KpuCYleix2Q1J73U61htPsbGsqP2odnr9TiFj/gpkneNJS
HObm5ChcvWUYl3vdEvW717/GuducZcdqCD4sy2qrXVeyp1jacYEfm3TQ7FIk5+/bB9muv95m2Cmb
IA9J+HxgduAeXeN7nFauRTK2VgwXmse5i8xynIYSHXvosGVjT0dRpgxT95blOqLOrO6nC4lzv39U
hLr+eidKsTm2w6Ii0tfobt2q7O/sKRfH11/EuVs4xQL91ByKqFSdqk8KijqynpMR/9M2hhFucVCN
m237+lXO3cPp6j9dRQ+8UDiuX3BWprrNVNlUOdI8enjbp5+u+tOng+XNMQ3E5Y6qf3tfGSU+01DW
Tr1+/fNnGaD/22cYTX+9gIH/yRqZ/3cO9eyeQCd71Pe1FvjmGtk4GnpI4gULEMyFHN7aWI2EFoYo
WjwZ6Uc7Ayy25mgUVx3rgXJYKE25rPT0xAkufMVfZ/q/v+Fs2BijAom5ZKDyJ1cjW67Qm3DNftHK
qNZpXvGJzJMAEYefl+aVI9GDrKGGiOlCRuSvIVJ/X342qNgWIDE3CaqdU9Qui0vfukcOAFx8dMqj
xlHrl9ffxLl2NBs2WiCwSdzHmO2KIH/ItFNaBILN0n3T6IvH/tcXHUTllHAcV+5SQDlEhhh59iyz
0L0w6p3pbPMwZNU77UAIYLXrqaEBnbbjRw0X/VdW49mF0eLcJWajRWsEdYqttNppLONRyyHt2sDh
Q/Ueh1K+rTuzQPilw6VTLcl2dcsdBKYID5RtUrVIMpzlF97Dubs4/fefejSTLZsUn+mB1EqjWSNS
IzAeoTMawCTS4/evt6ZzV5mNGyDfrDGVhKxS+wOs2Wut4VJr7Lv0ZmhgV1yYJX7NOfy/zuHORo/W
G5X0lZ7vLNmfrGOGlahHSRCEvM6pP4xLXxBBuUGGgUS4SznUfWNbmA0KXahXholMe+d0Uf4kIwNW
DVvDyoM2EYB8eP0pnl76P1dipjvr+8geezWYPRFUYA3Z4I9sF7U1pMGMgD145yPHXo4aP71+tTMj
gDsbAYjxLYVPsXHXNqWbr/2ywX0+cRTx/KbPl7MRYCBTzrQK0ozrhIU1ds6m+GaleuBeeFpnvr+c
LRlwvpdaXkXlLvK8CFmLA0PISS+FMp+ZBuSs9xcD5JNaxwrSGzwSdBmBEUE2QAYmn9PJmpxdEjX2
qTYfl+4R2oM7opny+kvzwJkeJWcDQy4oPxgYIHda2XkffKB+3+BCkHiSKVe7MNece4KzscHR0LpX
9cianKRZ+PxTb1F4lPL76w3g3COcDQo5ygJdmlm1cyMyAJaQKCxvHSCH48y2iNKTiSXCYuj7LoEP
bTImH6XvmF9fv/iZviRnQ0U4RMlYWSw0dN8Q2QpBaRju4gTlzX1E6K/2KENVFA+vX+zcg5wND6Um
Al/mKU3RyqYvnJwEz3o9YDN6/eNPbe4344KcjQvwv7SoGlS1U+moUVHFfg+OCsAynJGqeE6d6MJs
dK7RzYaEjPCfljptuXMha6i1OXQtUJ2igsjGadykVq/fz5nLnPbSP89Jo53h2qg7HpeOvrKV1bNC
r0X0UPrGC8yGBjP1YwDCvHxMOCAfHN1Af2d6XRZup14lX16/jTOvxZkNEaLiJDaiNLSjLJXlz0Zo
EtgWFBmFOYX5S24myrUohXOLuszrlzzT0H5Ej/40m2duJArTYH2ux0b+wHEr6TF6R/rphZZ27s3M
RgSkPjElR/Yw5UiExQIOIYoLtwT9Q017sOy7t93G6fZ+uo0gpbykfKMkTpH8UK9xsJ+1VfnGm5h1
/SKrM6rx9EaQfuaR4Gs8Amg0nooRl9jrN3DuOc06vO+oiMIN21UnJ5iBULZqbav+UWsitXn9Cufe
9KzPh4blVhoBW7tygC9TS9LF6iowLnz6ue8/6+gdPTrrgpoX0JjmUTCapCkGLGD1l1bPZ76/Pevj
oSYqLwOMsYuSsPqcIeUtsNBE+bs3PZ4fudA/tSC3Khp2vQPr5mwsbgtbG9eVB+9z8frHn+na9qxr
O5NmlIIN5i4a+++THxfwyBok0wPZjcq/zrXw9vULGacn/pux3T7NXz/dyJgnuBiKnPecx3eTiD64
/rgRbn3XJP1V2WWkSIjvTKIYesHIX7i9cy9n1s1BWfqct3icXMXRwYu1LxMyh9dv6EzLsmddW1mN
IhSSESSUFuElHkh8A+rroqYidKF/nx7N7x7ZrH+3A6oM9DoFaql+a+McXCmzcfCQe6vSsaqPr9/I
uWc06+Kq0Dok8jwjN9QhdCN9XURFVq1e//Rz9zDr3tLrotosWeoXFeB8DSwgvNR4xcvGHe1hTnr9
Mufexqyf50B8O+Ie2FGg+gOuRrX3tmKHgRrf0Nvkbc3JmvV1DTl3A44H8qJbr0XfQhln9f+2t/0j
ovynDlKZpSvDRvAegtvSmI75aC4wHlEjbi68izNv2pp1djJ6rQ4RTrnDto03DPnw0EH3d+p+9/pb
OHNSbFqzTu7aFTaIqi52WjZpYEWBBNewJ4Hf5oRCEN/wYEIuvHUbkG6UmBx8YMrD19sM71//Budu
cdbhCZGzjTov6DKqHBn0i+ahHZHgvf7pZ0ZL63TVn16RIYe2K1IaM1J/7TaIURlAc6GeCHnCg6gK
bsb6WE4D1r3XL3judmYjwBi2pB+FxPOKxCDkAWtaXC4wx3tv3O9bs85v1xKb92mI8RylLWLfLtZF
BI/ajt1++7Z7mI0AIdaikBxojtVdB4BgnXmLRuXBhY5/7pXMOr6i1FrHcPK4gSl+zLAt+ArPj1G1
23zMvyQnO9Dr93FmJDNnnb8sB4krr+FdhCPDcT+hzpNmf6UCK3geWFCsX7/OmbMfc7amLyw99NJ+
4HmBgtlB56sX7FU+5BZCSuXdT9UI07ZS9oUec2bkNE8P9qc2nTWdCW8TNX0YlTEqCTIyRvLF3P5Z
q5TfvK0RmLOBYdK6pIsDHt6gDe4S3bS1dyk2Xhh3znQTc9brVWOF5P/SxOj7clOWRbv3FN7111/I
uSc06/UISzrTyxmYgxb6YZvX9oodUbiT7nBpEXnuErN+LjTsZabBwDJakXHlUB+4gzlHVl4Kc371
+m2ce0izrg45lQyxEYpR0+DyDtjmrgHeNBceEs6G369WzFk/L12BjDZp8p1Ivfy+swOuFLfJLtPd
6UokbQPyksRXbwKFV+Up2E9UyUuydKPPA/DDU2wrUMRVJWuky0ltntzqmWkBLa8gsxaxezIwK79/
QipJToSbIPyy4+Qgp7J9TiMQRb7eDccotVCcyEZ8RU5SP3d1H9jEu5sCcgKUC4h3XqwvSRv0qcim
WncdiRBTR1pOEgpIAEdk6bIgOuStheE+odp1wK8/HYTvFreGRQ4j3h6wYWgigW0aKvuAbsq8DXt/
IqnL0b4TYAoih0wZ534UUOvXVpmkoEUl0OihUu/aaSjQ6wTCuU36KX0ORvsTTG/9S5FEuKMhN3zK
xtB9LxQ2a72xAwSYnEvYOWp+bpBFoO35JH32+i5MarWlwKQfC0dP9q6TujZbcqCI5jSJB4T60PoN
p3x2YgELItKGnjMqWM+Y2Snl4kYy8QNbktyHyInthePAwyQ32QUxAs5eOd/9ErWKyOJWAPh2CXow
Y9+5663C3aR2Ed7DEyGbcYxM913moEbba6FXEJreZf5LoaLw0nnAmQ4iZuPH0FiWO1lltoNuN620
XJ6S9LxgbWqNurD+Ord4EbNRJPcSwJKNnpIeZWr2ATcgwQvTJNNqqweDQXEMuaW5Fy25gdvY9bE8
F5PWD7twLAbaLOTLybzwZU6Tym+W/uZsWiubwUwEmvUdObnqSeUiuuEA87Pf1zi7I51IpLKH+YgN
pPJu/Bq+24VZ7tyDns1yI0cHOTnNxY6sYB3PS1Ahe8O6mMVpc2G0PneJ2QRn5z3C5SQqdlOjKrhy
gRhXJpXOj24D7fmN9zGb1ppaxzRgJjmmUDCzAqvQt8DLSFgGKXOpSnNmRBWziQH2uq11wkp3k9Pq
AsCTbMEStW758U0jtpjNCqQoRR2AKGAhupvgwXGhdYQITF//9DNNTMzmgxFGci9HkSDCtt/74pR+
03vVSrlBthTpCXSX6u2mOf2YxphOXr/quWc2myV8S4sUVMh0B5QtwNA31lsbpNSFWej0dn/TbcSs
2+Dj0pzKaFGnkCE6IEaL1beor4z7sDItvGI9HKoKm3h/4Rmeaco/VHQ/LZ40vxpSU0zNzhoSPYYy
WXUuoWSJS846HJJ3b3pmxqzDGHbUIx8Mmx2QJ/vopzK9O2Wcfnn9009D6G+emTHrKWFqDbbrhWTi
2QEclw79NrGxCXlESRtLkiPLGFzQ69c6dwpkzMbxHM0hiZyphk9bgJszS8pxkISnNPw8pOEzpPnN
EBXlvmW121vq/vXLnml0P0QaP72mycCfFhaDz5YghQocgI6vIre+cFPnGsFsGEjsxosI9K13Ot4b
yOuZG9hrzOce8TWZ7xcXLnP22Zm8wJ/uQpUwdLyorHcWZuhjD36x+oyPMSyPLq4PH2Y9J8CblDQs
ctwizL37Ab5SfNeGQz1d+BKnJvfPxiLmGqnSwZ9EYa7Y5bXWfIqmKdUXsgqDNcRgzhVOfJ/EcdQG
a401vKlT697s+YZNNnQ5GVdbAoqI7EjJDHDgQRICVLTr+pT1gdU/vtDXfv8y9bluhyONeMxZAGwx
H6ZYbMOIBNasIpRkmaV1d+lY7NxlZoOv1o8tC6XA3IIAVQSsRY8mnLBlNLg3b2nyujcbZ1Ow/SSt
dOa2tqNxX8ZRyYGLJS+8kt93KN2bjbN+6g8Goa/gFoqk3CQdDFvZ69XbPn0uqSlZ46ELSa0tpFzY
aSLqjKcBYU1zYdQ+8+3nmhqiB6WCR2ptQ1IhJpmRVeAW12967u5sNNXssDHCIGZvUnfOcsysl+Yk
qnnbhzu/jgCFI4tUA/C87aMpPhoJdEqzLpwLX/33k6funtrqT+NLVwwDCcy5vdWbAhA1ZO7JXXLJ
ic5gWaO9AYPmvQ87oS7MPD8msH+OJro769n4SaN2MlwTNFQE2yPpWkUkZ1lr8CZNZVy3hZux1MVU
HDW4eFu2W+xWOJpaYcWwAO2z8m3WMFkFEd+9wDcVO0yOeqHXyBb8WCcPrOyFeXAzFb686R3Iec+F
89OxNxXbPiT8Y/R1e5Vm1aV1/7mmORvjiZmeTtoAc9vjPeoWQ0lUNAy2eLy06jt3gdnXb0gP9KDR
MPCg6l2RE4ABPYdz96aHMxf2iNjSCKmjwUw9+am12Wb3dpa87SBGnwt5gFBI/FW62CJUq1ZsBNWB
NHGsZWk87V+/gd/Pb/pcy9OXcLOrwhLbzgHV1QK2SgmOgO7y5OcpKBqrExtIirvXr3ZmFpgre8w2
UJUjc3NbcR6/71tNLAffynYud7V9/RKnoeE3XWwu7+liMwxrVifbHHKyXFp5Ur73dL+olkDQiQux
MD9fmtTOXWs2PDXKC5oWAvo2t9OWRDe8eHomxmskttkXlxyYC63s3GObDVROoPx48EncbqYJ7nIG
M4l8TjKATHjtadO9bbSVpy7003iIOBGb5Km59Z4X79jn+UiEocS+/mJOn/K7FzPr6RlWKBk0pNVq
mesugYBLsnTK+MI67dyrmE//zRA0zjSILUet+TIuCYDUO9j1CUSfzDq87RZmqwA41wAzEGxBexis
5xMDZEmUQ/H8pk//h3jGDRMrK3Rj69Rx91zCP7vGU3WpKnFmsnNmeypSfpJhKhpjS2gWHAM4/5hJ
G81vFxqgpSc9rLpuG2Saf6F0dOZ1zzU0kSnsEXwN1+t7Z2sDu1hW0lMXhq0zr3sul+lti4pnrIxt
oqJ0bTnWsUrtTW+DyZXSfOO6yZn1uxEojZsOpbGttKB6HNHQ3NpNr13obmd6tTPrbiRXCU9m3MOY
jtE1IRfuUS8MwESjIrPlbW1q1umACuQDJyiCZXdgPQS1Sq9LDE2f3/bps7k1BFFTsm4BbKTLdJNV
hbkyQsCdr3/6uecz69ImkzaWLhdYXUPkakqeI2lYZLEe2Niq/MJLONdM5116JJ2lNVp92wNZhHLT
lsfJ6t5Wp9HnWhlp10GTEru+lYZVvg8AyjxHgRNfWtuceUL/0MpAzCrgMtHH7L7mHJykazIDWvIJ
Yv3Ctur3h2b6XC8j7bgNOcDkFWulfCbbmwiqDmato4FO0mCgcrxPfFyDe/25hTh7YaQ9d2ezmRWS
WACcmrEwynpLLABa2F+80SD5Esec85ehEm/k7/13Z0YR+3T1nya80Gq0QB8rpqTRhGRn9NFac6S2
6aegXuedai/czZmxdy6dmQAJs53QsJAnlAN3xCeRzJG3eZus/Vbm1VpP21isqh9L1Nc7z5l2bc86
PjDdpIPlQ6IO1dsb3ZyCK9VCMn/bp886/iRl5+pBJrZA24PbAhbCu3Qc+wtt7tx3n3X8NiJot8M2
sTVkW68rO/xCCfiSue/cO591eLuqRGOA0di6hSy3g655uyxPoBBByCC1wrykuD1zE3PpTJW7JkLz
QIAPICeSInax9Jz80tmYCST19+upuXwGcrGewZYX28EMAtg9vV1Bi1RjDLmIolpzYhVwnABAI+nA
79cj4Mq40qLp0c8BIa3G0IdgYPfSE8uxzjNiDzgs9JYeO2IfyXgW17DR7Kp5D7ikhf88nvAJuga0
YghJywpDfWm51iNnzh+bejySeZ0dew/uj2u2I1psCJF5LYmS7cIBYjKu6lGVxkJzCawLhuAwRM1H
o9IBU3pYQ5MQyJFjj1/LBOYGmJSeqDWv2PZZcc25zrDyKmpgfuLveqsNCZkD1edkBaGVqRQQTKkY
kmy/LHpvS7jk+8LWtU2SlN86sx82LVFoVAOD+6ifXvLKPxVhjHf2WL9QUX1vK/1Zid4h0bydTtml
/dIgqHVZqP4KLglpwAYeMS1QG1ugtaB+mS+D2D50hXbnhIRx5J1zR3VfLeq4vmkr4yEx7OcU1ya4
ORahaQnlrZYgpW2AN+Duxy9TMFQHTR8+uCXwaelRGFZG/uymybvQS247fr+mtF+vBjF021KdwnLS
EeJ0QmYqIz2Z3GbUj+8C1YhtYDGjxEF7Pfj2ox8N2j4csjsvDEn+dfT72GtJw/an55yyO4g+4h7D
oKpWriQlpelqbVMEI6bsMVhEAMEWre6QE5gFh9YjzyyS6mPRmF9iG9a/F4sXMMj34NHIgi3aAyuk
aKFS0jlUZL7oQoPvQyz3VnXe0S+HQ9p6B1RkX+10+qY11r5OMnM7WGQFRU6KmsyfBGSlYSIg3kCK
mRbdsg6Tz3XsGiuwOuOigrm7tbSE9BZJ5Hgbj/ZO96CJkewdrowI64Zp4i+Iwqsmx6DkKMMGqBT5
R0uE3/vwB3MkDe7hVz2kpRdDA7Yh7SlZLYoMAJ+Mq2/wQsYV+eHdWqb6cym7AaRKjwWxI9pr9ApS
+LA6AaZpXOj+aboy2NotVKzeCbt9rPz61tYMuRgUZ7T0I3dpCRjhrRs+BtQT0VqD2bAnvFJ617LG
ntSjYebBgrBuig0h0L5SGurKGutrOtWLLAkICcD11AlhPJ0v5EI3PbEm3rEDha+eUitj/2SUX1ug
z1YDC8hq7WIZIIJfWUQ9Q+N3P3Z51qxzPTHWwIwJkLHCgnSh5FMlPLQJWstJSzUtGiNTdLr8xSrY
5xFdfVNbBv4ql+JuN+3HoCMXQiZXtuVtMMonx6kWwdI2OZkEfXQcw3Ta1VNzmzThA8ywh8k5JY1m
Y74tNAY8+FzfjIBQR2IYCMJqXNa2hQ1fVHkbzYGhYmjxtOxTMonKElKsk05flSC4XsMxvPNlcqcq
/TmS3n2JknmNbcclKze3yTLTw0XfKLloAmVtHL/41tSQc1VYSxh2kc0ZvdUt05qHO7XEoYlRM1eu
GMXOLE9w/dEKN2psR8imZbmviBilyjwSx5tZN5mDHDd15NdidN4psuQWJogRWkpLSnNFDrxhkRvm
uUP0yHGSfShb1OGAUHznYwl/4L3R1GAs/ZgKOVFmekmGXR3de1QYraWNJ/4DfJuY+IpEOddj49aH
qDXjTRPU/UNdMdq0Opz5pbQ4w17KOgW522lOsKH7B+MSJpz2DtZV/CgDGOS8BlFvU2OwdmVXaQe9
KvRdI8Zs05mkyXuOw7fwp3Y6wEZEl+gbDKCDXoZ7x7LUoz2eMPAehEuAqT3QEqcciyu9rDlrjAI7
Itygl7BhgPB4NyRtJt9Jj7OPqtTYQzaFLLYFxcyVxWWxezhmeLRbQTaNErJdGGzJ7zTTMj5mYdcc
fbfNvnthFdzXbmk/kmpGKGU+GMZ94DXjTY541QYjWmb3FsDNb9bYd09B3kverqvdAqBP4PNHoDdc
ZcfHZozJfyGKdLyWddIU12VjW2IZ2k5GgIkwzSuiivtdY0ZDugm0xtx5gGZ3om2mpw6i+bNCanOl
jeSvLSgwxs4iCwZ/VQNGkVhy7QmSk3Ar8od1vSUAYSiDxTjiZBha/1GLmop6yXAT9vbXSsFszCoy
II2UXO1SlV9Hv+ofknIIdoGJvAQTZX1X+oN3mJz0GmTnuDDFsHUd8d5PzUeXBrTwJohqRc89aewS
SH6s3mkCilNXSc68G9qf7eZk92lfJxrS0Qoa0Pa413Sw4k9QvWkkjowOmk9apt4wI5ZwjkmwJfmN
YfzBTuTBt8U7jdLgxs2gaEdjPh4iuA2geGxSLSukHGllhSvp2gPDblTfaXkHixnPMixY+3MTR7eJ
xqm1U8ty6fbSOI5WTXnZdaalaRf3cUHxNCuqrQdxaaOCSr+xHTJ/WWaEi4qa6r6Q6Y2iBE4Un/80
KDtDHCVIF9PqlWpJ14IjWi/FFI0L0eRfm8DrFs3oEF04dgR82Rns9IRNyA/uOhlIxM6QVkPR/iad
FCljUCKJO2dSmzwpVllhPkfpCFxQZ3kBVy7bFxgW4pFn6QT/j6MzWW4bWaLoFyECQGGqLQlwEqnR
lmVtEJLtxlyYClN9/Tt8q47obtmSCFRl5r15zx0nTnVCpJ0+LgGFfx+NZl+Q9AHNsGetrPd+dNsE
3bw2JXHD9VdUALi1YVsnXem8V/mdnOI4JCVp5cWLvyiGpVC9G2v4ZAPmb59KslKrbQMSZ50CvyOz
f6tKWCQjx5EfvjcuNu22dl9JLGkvvSe7Xat9wiGbOuKmBSx1RJn7lYUE80FXDwHTiIVcrq4CkS44
1/R6bDIAyzPZ/LtFpLe5W9t/62IGgqEjm9SPMD9YLiizfoC4nuauxQyfAGoZRBCpgKyEhwycEqAL
281i/FxFySm/ld1LW1m8F8BskeiaQDbVzW+FGk6R0M2hMPfXhb7w7qrbMv9ZrHeg4MjCcwk/awxf
ecjm2HXH6Cykc2/dC/V3NqR1wsw0J7fUW0Ia4vBlkwuxD9toeo5mT+A4KyKgpaY999I3b7ZwvafR
XdvXFE8IsV7at77TYmxfV8dLHzN/DQ6W7PMPVUXZCWU2fcXhoWPNvOMplbn6t2iyd0FcmRt5P/oh
m4ps2ZGiweQxbbo9aFkJFNVdOCG6yLy1gnAyIoCah3mbFxhIIZa1xdhklGWpfdSA8ZKF/TMoSoQ8
TZJtUU7GfrrxrLsf0KDHH1lHfdPB+dhFpViOHnB5XuEgfy+dAXSnIcq6mbcI7peo93wq1H2lYio2
jK14iCwDO7ryHR7Zbb1lY0dGlAjUz9kpokvd+nlBHHzekZe2VOT3Fl1xMAI8FJiuaC9C8sBUvZSx
DLPsYE2NfyA6G0gq+PlzI4n9IxLvq0st0OkT5DfCFPk9ZQKiCkaIb4zyxKQzEeTJmKqfwFfF60DO
F0nMaZtAis1BllYdyVyhvKlQ8R54IXFYaWqdxpWFffLsunPpDcVlEcFy2aqoptgxzmGY8JIRWE+1
M1gr2KnGg09ggoeZdzeORtE+drPuAY3qBR2icZ71EDb7cbEJ0KqW8KFuAjeewsB6kYQ4nWqNCrUj
BY4jM0tT953lLMk+bWvhMNSBBkHEk0tcVx1CKJX5aP8KdCaYem7kYpdlaF0auySlX3U2uK90zp7Z
kPVfUJCnv96q7ffF8cVDTbTV1+qmzi+XdRHnvfCzloHvVrv4+8cNKG1Y8cs89M4G5tHCmOd+lpI0
bKhvMv8mc2HuboXTdaBdSOqlgo/0LMip9a0PLAVpTX+SVb/IJLYq3mSGNheHrOY6KYj9SsFa8DzG
cDen9cJjXvcXEXlFu3cHYiYJ5RZp+Z8nBo+j3Kq2bkdQY0F4XjDbQAmlD2hr3CqLKrZ0uz5ZHImB
v2pzAirJlHFZWMhD6zThH1L/3Aqf3cM4byWckXQmG7SYi/kzBFT0VIXaJ3+wn8vgIfO2wByG1XLK
XUHdRyb95nXzy2w8d/qtmY2vezIPqJNaNWpyqFULQvC+5j7GA2fM+KK2xgKdVBA7w8URVutuyTJa
JLyNnR1vK3HpewbV2n61uIaGZM2HRuzBlkp1dMY8/EtOGymxtYqc9rq5+CBAW+ayuXhTFalLS2hI
t4N65+i97OClPnqpI6qjNq0E5wJqeQddAm6YVwuPWVIuaRmM9DW3ZghgqkmsYSwRY2vLvAFFa8ok
9QW6dgRsbToUFumLhxkq5WuaO5b4nga8gzsIHXivsIJ4ZdJQvreHzlut6oXlQXQUtWK9BefksMxr
Z30JfMol9fPYOqR9ftvlpCHqiHs41c/OEGT8arnUg0RadgXyTg9S4xJNjkMZt2i3eduqeo0uBKs4
DWTMsedDKJuiXM9K1p4D5LjT0SNjAKIMdvW4gDwi98ki41Pwse3mJQ08qmF4KrSfzfA378JN3Tbf
1+bRDRR2tZ2Burp9C0UKxz61Ig4ESw1ORISlmqBM+BMJqKj+JbFoGcd74hLXXD3YI2HRu8rK61Pv
puxOEoCBdadYGuIm6x6PcFJD0vCP3IS8lVkxcw/PC8offC1hWx93Sxbx/K5DMW1XpaDt3TrveUon
8RsAZQRveLGi9CY2z63jXHFunNrRLPMOUbypeNrLhYeqyGSQbOBoLKYdvgIG584T6Ja68W7AwclZ
hPDKS4MdQOf8TJ0Hh7x25Haw6wyoQ0sfDtW9MLKfd0E/yYW3twvkb07+mcBWR+v/xsKfv/Vg8jRe
xi1KT6XSwn4MWsuNLi6RuHCmBnudd5RxYr1GWw7gzAJqpm5wcX1NWn1UN2el08ZJ2HoTCqTI0E3v
pDs5AiiF4AzjNl+2/Tzeae9kDock3/sCLrtn8Y8k3bzRvWasyryMlUTXpN1MxwO3Mn2fEFNV3kpr
s8LLRMHFmqmscJ3xCoYz8LR1+pFi3f5lgUXPmdS4o7+f7RQxYm90mo0HOulu+2NAQHqPiKd5969x
lTP9C+TMt9cuIcnzkSWLP66p1Zfj0x+CcpRaAPvczPzYA4Mlzn8FEbMfgyiyngk1HMY4SmEIUlLZ
CrG8SZeNy8D1uBdqA+8xIFH8bsocFWhLahmOgols0meR4vv+yOwqjC4FGNbvtZRF8eIpt1eHyR90
k7RK1XpPUkO7XUykK4cPagCbwBiRrbLNXYR5NGm3bMe5UZt1qYOt+tVnhc5e5mWYxW6alqU78+yw
172ZQhL4rI2/Jo5Z2uVIJKDznyBf9d84R/x/jUOReKS3G8PrEI4E03KIcRaZZpr8Wz+bbT1PPgTi
SyfMas7eUA3zwfZSS914Yhz/FclhYnaVhZu3n3x8mkngEpwdV4tNLy941T+BKo7bP9sOp+ZHjqnJ
QNwkhfoYiUCaXRVO03aY6xpIukPk/h0lnDfDg6dVZGLH0WGRBMvajVc/mIBIiQCo0bl2CWo/Bnkb
ucfOmWkGJMMbOg9rJIwrN+NALiMLX7HXtQR3utaU11c0bi0u4wqaOakN91U8WTVZ22logAlo0ham
I4O5iaM+Bf6360ZF05rj6faSqBwkcddt2NMklIDVdygKANmnmjHsA5WBl1+zipZiXw7LbGJ7IvQs
cT3Pepz7uiiOMmu03LWFyVEqDZnBdwBBUD5QNXf6RFvojccZ7CjIdE58OrFwzYqHQnmmiq1iheWl
LZX+Z4PCAple9i54gbaqf4NWyN6rTLeETG2t+1+Y41Aj9HmC0AQ7TvQxAAnxslG3/rv/S+rexQ6z
xM9hrcWB12YfMAxSZ2eCwP8Nd6Yazqubg7gZCKDn7M1rVo33LFCK/zxvWHyo1EU20ManTNVckVMd
MRfMoGP0FX96qKeyPI6j3xWXeU0DPhQrXScXljd7BYc2JLcbKzyvEXzrMR3L1zUn2BviqVUPHLlB
NrxMssOIiyjkBDeWLkLmrNsIi2jvrbYY1E439exeaIT9MB5Cfl7czoVLCQ5okP6p8CvDA2io6u5X
2ntHfH2RTHT8wGwLXLNEU7f1/Cw6mtkD6CevegNJ4kBfh9XG0Hgo9PQali02JN8flf+jLv1yONWZ
CKJklnVdnoeefIO/jp9FzkWSWL7sIGdW5UeU12yocz4HjBwHBXlw44VsEyu707/LZWqzJy6weT2U
BLa2ajd1q1aMXTYE/2vaut6y37r7SKGSpez/qFYEGO5Ztln3lWhN+9CUNFD3k3DLm33A9QXonkg/
AmaoNrm4y7ZcXmg3Xf5DWiLOHBqGiU9UdG12GBgx6d1EWOoW94G96nNOtehcPDYz+kvLZNW7NC7J
6PPmjNca3qs6t/V9o3VyhaH9xCcNa4wMtuzUd75AdGj9lMjgYazCI3+s/7ZspqNOr9sqYMDia8Yd
1UzOb1m6cHcCx/MZtYJqHP5qfyJ3gt9mkb40BDlgcWjBVLYdNDGuEKacZLbbRAognEJX4yP2y7gN
TEGGc9SlHwXXaX6ryFr2aE6LnnQqXmX56MuiD+BNOt2062Q0xyJzlwcAUksDTZ1lrR4ozV8m4vYz
w+3wA6hwe7cyL32yVv0MGLTuzcu9yIWsmCuMSkTkT7dQscWX99vS7lIi2F/sAmKCGv38VfqBOGa2
vf0JVZR9cK2AY1ny/kdqsYa16wpFJLoxQDnaEq4jDXQjj2XjZAey48Ik8MLqRgB/yhZ3IXh7Pc58
1iG19TA4C0tPzB+rPBkIDfku+4UZSUXM1BVjtNPvi8nyGR+mq500qT2N3LFgt4tomd4bx1UTTdHg
v9cjs4t0xvSZlENpJaEeyfLmc0V8IEichyeVKPZsqXpJBej60PvrQm+dzWWCHDs9bcLtf6ZVYw4+
Mwp1qdJsObHjPjFZ8iz3A2aHUYcRRDTKQz5GLk3BylzYjdxpu6cZb6fA0Iq9dF7TX3wyfd9w+5U/
rDZtksAqyudUaeu8kspwaVkou2XV4rOPFEQwSMeF9N+gVO6jV6AgZLNjfy3dMh2XmRTr+5H9E/qH
HxvE7wffwPNw+Xs5a7r8DUCheCmkl37aA1n+XZTDY/DWCYZtY5/6bbbZ1ra7hfnvIjkkrPAqLcEl
hYb2szIeGnFuY9tWQT9fTemG34QNcuBUnX+QmTd+11qNn1Ovsov2cv0XgCmT+DVy9Z7ANLhXa6TW
W0iT8rWtqCDEmC9DfdjGZmoZ7HKm7Nnw6wi2Nk6KvmH3E3mMs++aXb8RqHCeigi8nxrSdTm3qb0u
B9r5P6UpfpaFNyROOIhHJzB1tHcg/yXk/wKgNvRrh7BrtZ2YIuIB4X1zmQ9vyxv5v9XHKkQdS52F
SRbN+Zu0HPUfccfun8ho96+qDcXrWtsVV5I/xHY/EoY01PNwzhf7lXwnRN5C/HG5qG+Yx9CcC2/7
Japi2NuDBFxXewC9hCBubWrk3iEf/KcIC02kW7WZZNhYS8tzKIyoRrC1YBafQNIQxVcLyWChZ5rB
BPOw0qglUqWfnU12FZtz0QFaO0xawpkO3L/6o0sr6hermB4zk55CeOMJfNVu51uGcJhm0icJZfWT
vSvrOvNrq7S9PNQAOk4T+6BTImmiUYoATP67WwS/XWW58GUNkNlxKhMM8/6BFCq7Z40vCv/AHwbI
vZXY9TljvGSwvOk6ZdTAfdjKgy5gIzrsuO3RIfnqtK4uVRFYl2CKyId2POj0UNr3K5UWgQdrAHgl
Sn8GnWTv1Sb5mx6Vpjzw5Z+JERN5h/RvH5UlzK1zmu2ZLzZ/heKwchTNS4jAsZPZwkdVjIaKQVux
oZo42jnNqQYX9BzYHgntkxmPQsH3dq3Ke1IKSxw6W9QdwRvcucFT0GCEaM0rJbwfK77jZFpm0stp
6a1n1fczINhMfEz5ND3kNFn7leSU3VJpGmi3VOsfE5nlpGpRXy3X+m6cMgQPl64/1Ji9RIBZrhDs
y3NbrAU9EECqgu/pza797AxigKXLoekPXd93H0z3o+eNDNQPRJ/Ri6MZNLAWeosB+gVN0vvzaP9o
y4ZnyZ6H+hiFIkqaMctjLNwKjJJPxAPFlJfMVi9ede1L4B5aXfJyMtScJLGVhHAfSUpnnpGOLEG2
3kr+jiseNUHl5Ngt1SNDSXUEd+nEjly/WC71b2Sh58+mmkXMnsF0ygfwJ42itVGOJffsUnyD9HzM
x54exqnEvmrXal/PsL5tJi5Hz02beNBlNZ3SLWRSrFIGi8zUN5QNGxzFuLMWPsbY83L/z9Jb+U3W
lXvRabC4jJ3vQ//FTQ8u1uK4QJDjWyvSYD9PQ/l3CIAXBkJX78vgci6hMJ1FqNN/eekAcAKVcenz
uwInSeJ9D2FCoBPNtPL7sMtyEs4Wx9zWeS4e/LXGN0Lb+Wor4X34fthBLNIDZVwoWuLAC/eHU7Zv
DeSNfB8xLWLIXfTzmUEvuku4crwAVJagvDIBjnRHQiv4vKH2quM2ZcPfCK30wZ3LKu7XNphQ+oCb
+QxezkMk0t3AdX7I5/oc2ZN+swJbvoMSGL+LEq2tpzyNgVZz8JvGOsqlGG7txMtYbIF6aDwLXNBU
ArH1NQJHxUjmzQO8yXdorX1c80fj8Rh68lkD5L2oHZPMzd7E3MjDYq3ehhAYhReVS8kwwipFEtVu
+9l6jhfnvkb1YlK5a7MQKkfPbzBklP/HeJb91isRnDyLg3BYFnmZs6k8aBr5ByOs8MbYb7y124jI
xNYeK6rZPrRS88V0Dnj0NJfPtqh/Qp2qL2vZV2jl4/I59PXLYDZUrm7onwu8NsdWWfOZioy4pcwx
waE03k+ou9uuFH16AthRJpOc3d953Tg/t4oIudTuqo/AK+ujqh2HyhhVAwMa+6i2DWQ1iP7pSqUo
Fz0E+aVyS1QdibYuoTFMyh5vtQPL0F/Yi5Z+Ix4nTnhupzazT2U51jGGmRTysgy6Y4Rp/KrII3ww
UQ2AVbXZp2TI9TIXgX2tANh+rkLPRzX721u0BN3FONpKSlV0T7IbLcCy9vv/gbkVUI8kZHn16Mjy
IyPtZIfRo4gji5fVLVYGwzl1tSsge2AxhF6TL3CqUvkdBlDQwvY+ZJJuvzxYWRg8VFOF8Mfc5sUr
uuUwl3CXx8IWDUidLktyYv5Jiq59RR3GOciMjolaJIsxKViV+utljvtoSWkdpqCoQSesWJapiC/S
d4Ld6rEd7qDO0c2V0TXvZu+9y1k4r6GHiE1xnLiyubqOLVjJqEX2R0WR+WUN4msuO/XYLvVLY2/e
U+mafj8wa7oiF/jJ0Cz5yfNT/13Zs/z0zZg+buy0g+vu2/MKz/QWBCq/4LwEH2WrBItJ+FxSC8KB
aOejo7gdd+4ADM5WyCrtlP5uQsnwENzZ33Zg0LJ6JTMXBQCjWImFM55ykmVA/lO5ng70xemVjjM8
gY/KD7wX3P0Mos59vmz/1n6KsPca/2FpkLFLxX1uZx6mgH4K4NNuCsWkOMz9Vh+GZoARh2nroyDb
5TCW0bsXVPLE2tH6iJNexoYkELY78d3gUkC1iUIZHWYch9SN23xjENk+VqIcT1aUVQ/MKfIdAf4d
bXQHNnxtDOvcTFdHOaM4BCaLm6gvf/eErNHJtTXsEAog14G8sGzMFHJul2vgyJ+1D/nLqsbhSmzx
+kYSUQl0RzrT1c0lHITOfAHzsP5SYP4Xbk7SDiBxHeGY85iidViu7ZPF4zQH3B9M6Q11WJ6P7EGm
K0n481ffsZbLFpG7R7MCrWe64JEtC4s5WDWzfAwoHXJP8IeXBnwu0uxVjvZ0ov9aKCWq+sh02Xuz
kKPOYpbIB3X4Uflbf06BWNE6FBkjWBsYmb0NsGnuwsaGbLKuC2GpoU8eAK3+D7bNCRikND1L2tj9
xOzgm9kRcrFd0PtXUfUO5hNmPRHVjD9G64GWA8gwNfHLMmfOeeBgOuh+xE1j0WhCU5blS22M/CBW
p3iuWXLlfMdxlWa9OiOH17di6J8cObPv1JtfPYVAwoSTZNDBt046lY8jML4DVpk/E0ja2M7q/N2i
6niqfKooIiQ0YGcAlisSwYmFyI/M4dVPx2l2Y/ISYDw1AgxOJLiHcl3/w3g1HHMfjcqKtD5t1sI1
4TCQSSlwMQyYv1NbsyKbo5lcikiC1ILy9s90aGBOm6tk8YgzDlxdHxzkTCqREvSTT2fAvl92tgUO
qJpBTEkTm6unJRCMprNg3uPeGpnTiXBfEBx+Vak/XIeyTs/bOq9He47UUamcHTsIaFcW7cgA8vJ6
5wTuup8zyznSidjPJio05LAg6HYhQ4SPpUSODmtlxWuufhlWvf+E9mqlO8lW+YPdLxGzkfEFV0u4
C2p4LmHq/xNrysfswsMaMzBIpeaYq6OaohSUA2iddTh4qfzdRTiShlIue4tei1FWNz1N9590LdSv
qGjtQ1TAvY6aVN5GEwz7QGsEt8L4F7nZv31aJWajIwOGtDnbhPPuR6t43IKaCtPpdCyAc+7LKl2p
ztRHE1HOTmb4MTBzjNeFKRbmfYC8qmi+vD5vn6IuAzwdzes71L/w6AhRXCrywM51VP1zg5k4OxX8
LKXvJqFYBR6UqI9FxySHxC07cTuceGpciuuawquajfui2KyNAzmUXFm8aoudwWBeOUzmOWj3QS7h
rhe0GairQCG7OT/JynW4XdzqKixCmyuHe9y2nfDIvOHf6FgzzIIoe3Vszk/AQ3jr0jW8IyhDHY+E
oBN3orMY/GkL/4gFHUatwU7VTXsZU0FoUrfi50Nz2TFpVme11EQclZC1xqFj0UaF4ym381fLkD8H
23J4WP07/Xmds08S4/jSuWfcNhiVKC9LD0sVpO8T8T/k0uaGa0jrl4lr/JJZzWcv0Xa1NuxdFDVv
lrHruOv9AAEmAmhtud/B6v8SAWrPmvkOTGqcqRgOEilTLGvYn7krrC441sqZL7YngifHL8Pb7Ffu
bcbxTVSW/TKWwXz2cBnGJBtDoBs89aBtBhXeBLCHpdKJME7AZ1OGF92riLtYvTrYSWQ0DBK2OjPb
xSnkZHonHFpUUl/mxPZwFagmPQaL+kxLfAh43WyouqxBZDgkdjPrETDW0oBCEqjWWEzyWnIJPpVB
5Z/yNV0+7HaraGV6p31qchenwtDMAYdTwyCz8+HvhHZBh5bNbsIUxB6uGO/kM+YxTBiOOwjmKAuh
EHCLEPC259RucpyT9gEvw3BTWfrfXDrZD6w4fhxOXIaz65QP5Cu3CI293md6HV6LQG77sSsWXFzW
emC2mV4RLZ2d56OrFY71nY0M/GZC/BO1wkbfte6dbDzZgBgwYnxP/LCvyGj9OZ8ygIy5fikGPrDS
bn5Wi/aOJfAomGPAfUFufaFflPsgsB4gjZ25397CBYB5JNfP4m7dmIJZA0bM6z2/tRrZ1/cwfZbf
d8V1L7GTcdUHn9HSf3torY8R8SEUoDDuQudxGoJn3wdiUFfdz02YF6Mphd0Fi4uIhkNo6V9jaP/s
7Vnv7JUyYzPWcwfXDGlE3WPp1fTIIyVQBoTYAzv5p4a+OA6R5ew9wSC8YmS8U9gij+z535q1+BUu
tEZmhsobekH7z9Zqu1L7LvsGH8ajiPqG5hdT70fEkusPtdbaxukqac+qAlsbd9ovZ9TjMern/uTX
hUxQVPzTOoBEryxMGBg2sZTvTWWKv2QEOXf872KRmUHfbGlGpGbIJufR1qilAx3Pf8jq3a1vqAqU
LYJql1pLF8v/28UE7qpcz8NxpYRBcvKCGNuYy/zDz5ipdqH+hKOKHqwn2oNNza82LsIvx9T1F0Cx
+1U/Bw9DxtQNA2AKMLJtBMXNhjdzdkbvn1Rd9V+btV0StLiCucCC+d1pWMDgkLGWaW+Nk2vHnPXt
IYUhg6w/+8NeWGr9IkApPEUBdQtAxO0MsQufTkBI7ovugh6hfukPi1dVx9Rk9p66sr4y6nRv5boU
p20ZGkrsasTV3ECaOzgiDf7D4VCcdYXQVQYdEU0SrlppgV1WiqN1qKR4aSnlL+vIhucytkvsmWb+
ESz2xoiSvyuOfF5VC1f/++Bv+V/URSJqygYOJyv0JvuFZKN+jkJ173buy0RMXhlPrbU82Lbd6V27
VGbXZd34d5amG3aBtjfnILYCy5g0uTHJiEvV4tMt+maXqTQ8sdsx/rHchqktH2dFE00zRiWR32jN
rAcrLdSVmWSNYa3ULrZuI92vTUY4Lm1RLvGWVcUTFFe959bpsFlQcD7mkXaPTd+Y16wf7RAUnQmZ
KJXMOeh23V2Uq/odN1Kv0OZDTTO+FXMN8a+15Z4RTyuxa1RqOSGktV9rZtfvrbSnW4HTgObOYI09
4ffomz0yJH7soG+IOW78TSKF+GH/4DWargXxjmByu9eA44rclnWSl3Wm933Te9u7DVCIjn91MtLh
GNokEF8oCnNeNb0n20ow1PXBkjruAqMtqKv2D87WsE8iVrJpA7pwAksK4lElXqaDNq6AXyWGOpDR
T63pFCiKp1MPm/05Hf0wQWkUj22DhnVOTSjDfYcxIbhNNoNpStNyQv4JlC13wyhhpquMB3gVqAJJ
oGaGYaJwZUnBvKBb88Jav0sGgM1rlZKVvhvgJ0T7kbnPHPd157cxa4tzdFhEVE6He6X3PDot+e39
IIZnjO7yrMcsJICcEI1mj/PFknHpWEjE7lzUgnJSF1+eHAZ/11GAq2Sro3XB3GI2VgjKYJTnsCiC
0OwIJMKxQEhM2qccb4MUf7CW6uqlYDy27bDxuN7DFrWBu8di5s1JSkoZ2N+wZL6lW11OqHzQF/eM
cAfzWExVO5yw2NfrjoEav6eUc3yNg6AV6U/dumP6tqpoa3/Dmic6G5PCUpeHQKEafqCxrtMxJMCQ
PpSgi748KgO+IE5nVbyXWd0/t9r0PwqVw361mNo/3oNt4btbA6WSH+VhEzdOy1hb9Ovwjk4kipip
52DO87jSMpHcnn+MpeOm+97ps/nSL/mwxXZDjOIukFAH/yDzet5L6IR29yRSO62PCz6w6NiPwJ7u
OSJYNkHl3oWSxY24TNP1bufeqNr3wu3MT2/d7O+F3LRjbvVe7Li9u6sL/Vo1OT8JVOlTKlUDw7LT
P0LsobF2+hca7vUhKNHsB28dKTjGl7JqU4zpESgKk/rqsE6lvVN4XWOX4cj+nhu0Z37cPprVoaCo
SIDDAyqR4PzO2XZUbMyc0Y0TFO31t7/NL1yI1alwZ/Fj9Pz14s1Z9DTqKWN5D2pVYVIo3Z3PkTsJ
/dMwYkOQXj8nGwNYVmFMVvmSxxHyK7bM1drlkVseq5b7nhoRembVtm/oUJSb3ly9rI7VxfgR5gMJ
siZe69a6LV6HU8NnGXuZWae01jvltCtasNhlOuzWEAJcEg7u9qjpL54yqZcFlnDo/EaqtDlhW2Qs
N+36D11u87nDDTJTo/f9FZ+kNezJ4yfyigK9jctpjBIroiNgE4bDblf3afaJxXO4FhVdH44iZ3mU
3tZjvF+n4V9hMzJ3cFY6+0lGhcOyS81CQV0MKyYeZ+WakONyEKPvPknUDOaUPFDos/Nb5o86mdu5
5i/sPLz/dfnDnfrsPIB+PYN48P9WrUtR6KruSW15d03xYr0Fvh08uPnMrbG49cilRsOyA8Ha5cSb
ed1eZ+582PyQhg0bnblaZriX/+hwn2voVrRVAOIfhhUIsjcw0tr5G2DtnQ8TPS6R8c5chmNCr/Lu
u0Hax0MASRlHgfweKiw5XaedN4/Kk/5oCmNn9cddFOKk9jM7eg+Zyh/dYkqPmy5eU2l9En9SIclV
+cFr68empf4wmwnP3ox/lJPxHGJ7i4soShObySVdXsuH1z6FQ3kVs4JsamMgLNWCgc0u9AOdBGsR
TujTsYqvtiiw9bduDcp0JGDYG5+l106x6coyDuaJwJspuhlFxdzLrCZrMQz2vYaaaukxZImne4wm
94ZxKOlqoU5GV6chX+IyxPjXDqN4JKfkWSnM1FZWvNc56WFj3Tq/mqX52tD6d94Mf8mChYtvw/+B
zrkklgvmVmfVF8aiG0TLIzjt8Oxb3VX7wc8IY+vOuOuA1JPfeN43ZtCKXaIhg2kOc/gkmDGl0wRq
XJSJv9Q/Jqv6HnKb6gxBRMKw97P87Pr5NR0xXLGLdkN/DndZ79jnCOoUt21Y6x0aYRiTS+IhXHlJ
KgpNqWc9332o+N55xdhLFn1/nroc/GrQPgqjp/2YR9XeEVlJfdK+pCvLXm2Wo4fyye9WZq3II2Pe
7MoerpfXY+uDkkrm6pSJwzjeTx+/sosbFc5X4xXMzbhVEtS7GRfaGDKJpk8TVWdxWzF+99L5ogbv
1rXLV+QUXZzJ7bfEJZgjnKJNZ+JMtjZTviX0DyofWODoO+YWXtGDwXWGMyK8SEyU/4+zM9uNG1fC
8BMJELXrtje1dzuJneVGSDKJ9oXapac/X8+Vh8fqBvpmMPBgxBbJoopV/1Ls+w4yljnW7j9InDq/
3QnuT2Wn5t0S5fXLMnndFydKqXYNU7JD/6XfxaM1g1L1H9JqXgh2K/Lfet9+q81c+/fS1B9Az9wP
uqhfNTd/8OYi2oKx8veU1/XvszPWv2IvGsnKSvFA+zpP7+FOcBbSkr53K5vKsEaqOIdzejBCwP3Y
627mNv/a+nJ6hvdD8xjswnbC3Pl2MgdxxH5t/jFy+n+hiRbtUknd3k+Mpx5WFW2wUd90litpSycG
AMsaBpGMf5JgQwSL2jj51Gi6gJEG5L8t3XjajiWw5jtKCnQLm/5XB2bx1oLO1w2WdwhTA4BV079g
IqfxmfNeyV2Bi2gA0fOEWHfp9EfO3B+tUbb/lI2xHGsjuoHn9mBxbzkKI84fUwAl4MG+p1X2qof1
96yK7kogQoEPqvihGcJ+Rz162Hl9NX9n8kSwkFDvtAJRzR22stqtzPqq3+izbTxUBqTFOCNK3WIG
wAfmIb6HL05IdhJqY2cBynbx58Xt0j5m2mjfS8+t7ulsk+XHfffbrfXoRmud6u+CgPaNgwPoo8uJ
tIUyJQ5Ar2O8xzSLemRf3+djv/xJ3Bbt0BGfJlL71AHi4GMS7Flp8mMo0Zwo+8qCSmpW34qUA9Fx
M7pm9l+4C9Hd7E7GX1r/020Vh/mx5LYIbDJq7s2SZno3xdnWnorksaU9yZAetubobKJnQGKyaTXb
uneRLLY2elJYPwZjIeeII8cNwq710gfUU6N8Ow6J/rdYXKptVjHK/tOUNQLgSOr7b1PR2q+ujNJk
I3Gcfai0Yjj6dBqTIJPUg2if68mzYfnlLzZOlN+5lel+itxockAa2hDpEEx+7J0RysZJP+UOeynn
HhEy8aKD3K+2ZTFNCBMl+riz/VJCIHC0X5WjwYqDQDFz34rsDO0ms3hO8iL+0XGnPg7DsPxpl1He
Z36W9jtu7N5XjLhrPUjjeabIkIKJHXT32WDTtpsx7amPDVATyIeF9QUEmG9vq3IRwNJo/5GrxdKm
XtDIRwOU3ZdMo/BitnV+D0+hvaFWA3oM7tSDDA3tYclGL2jiROIgMzTldBBh7OxqXWsb5tw1PpF0
OtPG0/3kuw1y+i639PYGF8s5MLKlAJnTeeYDIN7ixey9cufJEXJDV5kPWuOKe1JUcAkJIgmgVwDH
jHAloef77ZeSBHcXi1NVD8vh+rkGr5htx3pwdm3f5dvFMGgudAkNe3v+bhnc/9qTkG4Se9rBntMT
b2r0XlJuvlxxTJolI3T5Q5lPf1NHJi+5D3mXlmJY/0kF1juwfLgQ0RTbuJEuH4RhJbd2nE+3tkTa
2UZpdhOH1fRgGot2YI9ke9vxgCkvi7nrEJx5w/y7AkrmT080oj/bok2OIHkXYDlJK46Zbg2wVynD
g8r+rVslRZaY69hi5yPSwtT0JESMjcidzzrk/U09SPh+I9UXaWKhCrDHvsmixfiMYMuwbyUIeDEO
3XbIBc2j2IKfQDoEO7me92DlTC5rzENDeeGEVKCcJ3kzbuXcHziuvwymXuziKgTuFoFkJzevSHmc
6EbQYuXQoKBqGoZxE4LoPhYODikhYNXnRtjTvAFoIv7hMzQdcCEZ9nbfUMTUuKRPEPe5V+TP1Hy9
AxezFow7xQuk0QFd+M590lJ0k3Hs/07q/FQVC6d7v4mHjYuq+SEuJv2AzgpZukPrO176x2KZE8C8
DskD0j67sXBT7uU+DdZEhE/gNcYtKx8Hfazj1N480XBOKYeCwErblpQf0/TP1qmhlxfJ34Hrzaac
snmfD7EgHNskmIfC3OiQVrbo54NnGQexjyAg8o/QeawxigEy6buPYyZefX/AthqU1fPI9P0A+/HX
PFFUMKuDDJ3oz4NdxgfXBepHXYjSJzeWjZCevm2HIdqngDa5MHgalRJ3fnIcuF7pAoYWYqY8kTVa
MS4bjSLaptHZ9lZObS5P0aJ2qmLTRGMg8vHoTEDRIht4npD+sZky/jds1UvL9o9TNFkPHVZ523qA
6GlJ29yGVs3no3b/chBYWy5axZ/C9oYAD7d/yIcbDDGwGe0XCi2wLbq7IYLd3GT6c+rH3rGrPHmT
JGGGc28lue5iOwFKJ954JtAb6E4kRHRxSi0P2V52Kx5zMIBBCp53m00zHbw8HjfJiI7RtNTfsr6w
A08jhSxK60vHFZAN4qTB6Cc+DRxwuAtX5Fsx+d9QKPRxrQc00HU9bx6VO8AJxR4fGD+A/leQ8Js0
8T3BZxPQ48+41xAKr+zOvjPdUX5ColF74tM8H5Omb7jhyg4UY4SetTkC3yoBBnfc1QO4ey8eeKE7
zfZyKvW5RfKbcP2j8npTjEP5aQJe1Uc4vespZ4TfUZHtFywQHbgQG/KjBH0uG3gCPLrA9WKN6PV1
86ujz8WWXgeRXlYT3XpoA3Wtl5TgFvfH4M/Zccxn53EBsPxpyod+p+WieHQmtzwYLjLvsCoEpYS8
5V8nZ4BrVYDtDuN5a1lp9jjp+OHNVlruDG9a0EzpzCMKRp/7pRU7ffJP+gSV/WBBmNuCaKZubMBj
41of38qkeAA79WRndX5I2igK8lA8ZYV80ECzbU0BM86bKj6MFGduWh1415x43VcDahyNBgy3MDRN
j5OFaefghvNTGlYprM+StHDscUtLoDbY+rDn1H4Yy1PxH2Rt2wCcKYvMvesW1/jSxVwb8iGCG5/U
tIbmE2E6qyhtNyUF5VTrA6pUXdCAynouHRROUqsbNqnon0AXf9VGTd+3eahtgKK1DybzvnOt4rYy
46+g3ltE5EFf1zbpSDN3jxTdls+t59b32IwEtdH+mBxfHvDdayi71Q11RaqfkYUgemiQfaB9DHIE
nBi8kE8TR+hWT6fXcep/2QlfcSee6gOwl2FfZsUQmHn8EFqWue89+7Md9QM3Dx+XXyvfL5mvH3R8
ZlkO+Wq5/PfapV9RlF+bDFTmaBvzvqFWYLsQ5mTn09sHlXJ05ywBY5sVN2Ebt6/uYH5bmiUDz0Dv
obQ6wJeD/4/wnZBUTpRby2XjzUsGvx1+L+zwnCPCj7BWsnzqYUny2Zym5mdqlbeOkcw/IWpld2Fm
RLfCSL0dbMLwYayan7XIDC5udkO3dTafiqQafjVTlR0Wrpjf09zEHQbOw6GCmPg5b2DM2Q2g7EjT
QcmYtgEbw3pCJ4AWt0/njyY83nO47ww5bEGrF1vDMZ+4WxToLlAlHPTmADfp6ITWM7Kn5DtTUOvG
S6R1B07GW2Dhb00b34uUbxzYuWTb1sCOXWYdaF23h9/+O5rKjI9ocfpSDRukvdsd39VHqLmgTvX0
0UDsgoscB2uNGwAtRu0hXIZdHXV7H4Pv/dRrjzlgrn0/tBRlOwPyZBRgHQISL+//OnyBEeJwp/1M
rrmbiPvNtNAu9r30H5hTXOxz5GihHaIPkmei2otuzp6TpLvPC48dYLGrIo2JgKv6Qy7GK2fhD5tO
6iHsfTh8sWbtWqcHicX1FshpkRz4ji/0O7NoH0X+Jm1r89E3YxqBInqFbEGQ5P1y52XOZ7PGeCSa
5xcB0g5BhwpUz0LPccmynCs79PNaivKO3E2e6DU5JuxOOLwlvTHT5gREIIwF1PYkv3tJ+xc5EXiy
QDA9DUcGUMHR/RJCAAWdtGwhP8L9kXV9dA1ixCod1LSjQqcVSAJT5BBTxFIBbwIotDErPaG31b7G
0ZJSyVseuYadUqch3aJ/jNkBzOmN3pr3eRc1mzijh+nMWr0tIUJsqFp/qSpTbLrQeD4pXO/RlQPh
aVuwcCjRbaMi/h7RfU+oaGcTWHWpbRPuXXsv87wDAPVyaxfFn7Ba3hbfyQ9OlJwaPvkTbtUSQGgN
1C4Dx5rYkEj9EG9ZaBAHYS3Tk5/NzjYmbXprzKXf1toQEl1ztDMl7V63ybwDGij1HZ01tPbp1R/q
BgI9TV4ohL5xN0eNeweyYKRRFicHHVwgp9L4S45jCNFsygPT6t6GLH+WlBM3A0WxExs/ORqG/Fl5
+msc91ASx3jZIsqZs6tpZc/6STejffU6t9m71gDV5wTUrw3u1UVBklQsb96IAAQ3vHLDsUiH3tab
YAFptZV1SonZGgpytKZerCAvWjDA8AN9c6fNZAubCZMHACsiT55iV2cRY9PJf8O6bH9QycKPXB/s
COHU2b2DM8QJCD9S/E4404ddY1pNEWi91MRupj5VBYbUT26Qg4bijNf4Hb0ru0zDmzGKe6Rks8SN
wehMknXUzMYPbLuv/EcLV47pTohmeBtDtu+XzBmAmxh52DmbyjHD/kCfPGnpOPgLoUb93KHerAP6
Av2RTNfJnVknhap3ildhbwsMqbhcO5oEJu77+vzLg0f197wu1Ipsl2qHNWvLNE26DVdaLNidTdNw
T90u3DBv8wWhR3HSmPpAR9JSRLui3Bjg7YJyS3QMS44k1alg11Hk2s4A+JDtqZKmo4nlJD9J9uvf
TSdnh5peaBQPi+iLOkCuZXo5/8YrclLWSf7p3YSOZkRIU3sKwgobED67fNjs8XfhDN8Xc76gs7ei
H2YpYl4aKUXm0YYPZGkVpI9h+GZQrEk2eYSzM3r1GTEuJNjz8y+1pl2lyHtFsXQzoKhLAM2N4oWW
Lzs8QIzP1z1dkfcSujnSnm2WoOyls+PKYx11vUp255++tgUVfS+yAT0yUoe5OhndgjnV4RNR7EQw
PtufH2JlelRjrLzxK90DWBJUwi/qTQQPxSAnTOMLutQre0o1xNJKUUKIg6sYy5fY6I+ZVe9wr9iP
mnmdIJ3qgUUTJUefq1jQbzN/y5CeoHjU3kzjIJOmum4TqQ5YwJd7cBDeHDSZQw1itrW9QVfggpLw
SkioDlgT2hx2racLydmp1W23VTAjVBGAmJh3diNCpEVkfWHB1wZTgjwDL5ngAjsH7WCHQafDdelR
Rridoyg5YHxUUroaoqvU78x/z713J4qGa5WeYGp9jCQaJELSb8r9S84aH28tUyixF1aJScVCxkc5
OS5Q+xD1D89M9n3WfU40/+v5APk4BoHc/PdQtIEY2dBromO2wGiBGR9333NZjNYO1tIlMd6VQfST
YuW7efK63jbwCPQDRBEYQ+bo12QndkdhXVIg/TjQTV3RzBVjMeOEgCjIFJbDGyrlJNeT734/P0sr
a6Gfdtu7F5gKiAVAeMIgdIX9jTqZC1AjNbpsN1bwBQ/gAmlznh9rbbJOv+HdWL50hszTdFrNsFQQ
fEntk86QCWrXHA7nh/g4SEz9NPS7IYRZ5KKrx+g46aGd/HGHTNa3oqrLMeD+VHd7iY9vfzONOBNd
N6ISlm0RZan0hzBINEnNCwEobkEt6JrNYBoQYfUckC43NNCQ+/Mjrm0I5UM8TNBUYzvVgjYzkfHp
vIHGS2Hqrbjq0DR15csbNxNMNdARQVOSW28st6P4W0wgZi4MsLYRlAMAuLzR1KkWItJkdQfq7v6R
vHW681KotddNkhL90jaqdJrhmbSyKqkPzmKXekZ+1RKg8PHfbWZTl4HcopUUcfKvIM+xtwH4eJVo
NSSA/z58oec3GgDOKG/P/ZM9j/6hLXz3wtx/vHsMXwlCalCZk4UYBmou2pqDr/vHrhPiwsSIj5fW
8E9/fxeANK4LWw9PoqyRU3zrXA2hj7qaNn5mZ9tY0ounDWXeO6aNAFYtjLtqyf1bl0vrsfMSpDom
bn9IWH1tovnCVji92f/n6obqZGNKquVR6RVHzEN9gtMNx18d7M4XGh7OH+pjmXPhWrD28kpkevk8
tn6DBWNtSVqDUeg9uLqwbvQQKcjz+3ptCCU2y0jztRFRwmNh+cXGgtdGY1A3vkTR0v69bgglOrFk
jM2Bk5NOKjaMneuUh0Xm+nHu/f7CkqxtQiU6Q2PUPZqd6XEsp6E/NY0sEH/IORkXdvnKmqtmNkXT
27KeGAAZuv7NHhzzqGGWtK2bzH7KuZwF5+dq5UVUUxukAJE5RCIh6DJQDxu7Mka6rjrl/gsztbLe
nnIYVEY4wyZt0+OAxMM/XCWt+z53BT6uRelcmKy1MU6T+C5mcbesnRMVAW5jipYJN9p8B3fCnrnF
Os7P8zO1Nsjp7+8GcZvIxdAzZEUgbXhbZIjTZGe4c1JszQgSxu78MGsLcvr7u2Es6YLc1Kf0aPaw
4a0R8TwUM7wrV0MJ8Myx8qiamvRoexDGumGpniDQiJc8lc63615ACXBj8OE+lgwxNcZPGSO3EEnr
wp1ubXKUyM6jsXMMl8ZC2bb1szd5w0a3EHI8/8vXVlgJ6nFaLKRbnIRvuXQXxISsxqUiixokkr0C
Wvj5YVZeQjWLSSOLO1WtJUdHhz60oRoJH67UTO+SYfvK2aH6w2DX6sYpWMtjGFk//XZpadel99Y0
PY7DZFz4VHwsaW+oDjG1G3soMjkxb2E+LmL8A+7f3QoAKNITX1sNvFGUfra05cv5WVtZHFeJ8Tqj
rV3E1ED7wanBovfCvNNpPv3QZ7SCz4+xtjJqiOu2kTcQuamP++UWsWcoQY13ySRo7emnv7+L7MlI
aYuPEVXcSmhHUXKzmykkXpiftfVQIjvSXBE5aG8d3UUCxa4mp7NuwU1Yvzr6Nd4jal3JiwQS/WOm
ICrTzey1bnehjrC2OErMd2CDwF1waxmEMd0YzaC9dCc+dxml7uv5tTllph8kQa4S+sJsYAGVWnwE
0b5vPPcPlhzgsObuJxBRuB8pmC0LJfcrg1Q5C6C3LpONJeMRH2RQhthbfKUfS7Hw/Nus7AXVpQZl
PBOzD3YAdRf/zo5M/JmHsHo6//SPL5GG6lIzhdKOZF1FR3RtnkHHPtstbS/6Ad/wCfta0n47P87K
sqvuNLUzdThrUQdBM7LatR0FYx3o4x6hZ3lhotaGUMK+6MG2errO9b4sq4rScBE+xlJDQiKsEM64
cpTT6O9Cs7EsY6ibllKLrtP7mas226d0sVtEc8H9np+ttTVX4n9cunowaWAFNoISUNTkvUk7Znf+
4WvzpIQ/ijpc6cpeCyD4FydnSDjglPTSOXw9P8Darzf+O0US0XUn9RjAaCs6yEJvbtoJ+bbrnq5E
N/rc4GpSzQ8AkiX35rToN1Ir2+vOdUcJ5mKK8qVC1Cvou8I5uPbsoG/UFBemfmVmVHuapHBsfKLL
6Gh21V+vyqut54hLzqlrD1cu6kY64FqntVqACUUc1PCFNq4+JBdu6iu7xlaSc1M2ouzDxQ9AX2vo
sbp0eQGLwlGHPujCar9qdW0liLEGX8baK6ll0CmngT9GMLLH/rqk0FaCt08R7/bTyg+A4aM0iiIQ
dhdGeaHIvzZFp4V5dzQID15RF4YcQI0kKbCHtJuQepM0sOOSz8KFKVobRolfgHvGEHecc87s/o0G
oMtGLdDdQWP8ujVQ4peVbXFlRzitSbNsIzrE993Qy6/8+Ur8JmU6SK3GKrlxxPgtsxADaWy0uJfY
7J6vewEliN2l8/IkNcMA7a2T+lD9tQXWct3vV31mqtqeymbh4VDaXoVXQ3EL36xU+3X+t6+sruoy
E/Y48UR+Hh3rJcxu2tzI78jBluM0zPF132K1J+3PEK8QVAoDs19e4rm8xZLpJq9BkJ5/hZWDSG1K
dx4NKBO+Mro3KbLZaKvkIJG1+trnK1EsTcTeWsnXUWaT/QaPwf6E6sO4v+7XK1FcWhawitjh+9Lg
4QTcXR7j3kh355++cuFSO8uFN4+oq/Ft1ErUKOpcoylUuxMGirdlJKoLJ9HaCigRbCCcNcLaYI/a
aXVbx3UKaCiZJ/3KFVZi2ECM3yiKhi98mSU3YQIwbwE9fd0UKdELgYvrT8gnQCQmVkAjKlxz6LwM
nEhbK0ov1B5W4kztKRtIV2p0rU+bSMdwpxY5bNsTF//e5uoTXjgsVhZC7SynQIMQ1krCIOe02I52
b1MqdacLy7ySvKtdZcSB4WI4p5lC9OkGRQbzRSZoGaIgCTbSy16l8MILh8bKpUrtLtuFZfiz24RB
nCbJrtboxvqJqd1AXkAXUZQjwlrmvIdPb14IxJVQUTvOaBJVA8ycMACD+Mk26TV1eXSAdvYMrrS5
biebSrS7jq9ncGHDwPASuU96kexyGzjv+a28tvzKp9o82YunVqwFQzebu7TFZtLMO/NCSrb2dCXK
K9SuzGHpeHpTQ01xMEsZULa7qi1umEqMF+7S1MgTcU0oQVIFVJRLgO1A59Ob85Pzb3f6g3u6qQR6
VLRWjKcr36FwQG3P/9oBIdj72nKXj/PRKkq5q0fjyzynt3o4/T0/6krMGKeiyLskDV30CgJ+qAXF
EFXo3SNapOGqlUXtLi1iOC1wNE19C3xiMi686MpRYyiJOShcG+XcUQtiY+ieQf6PR93S5CdRNOGF
IVZixVCzc8zAFkqQPux1TLc2NjRwlCjC1vlu8DqPY7k0F+ZvretlnH7C+wn0EMhPF7KHSsdn45Oc
jSbbC2Be83Oty+I51Kxa3FRZWUNyHV2wua3hSBCtickHCZW03N/PGWphn7AHsdCwdeJE36GF44zX
xfS/v/zdLwy7uRsr1/aDMuqaTSEmEKHN0h3Ob6CV1RTKiTHNXWPTVOQihI4cUot3etLfwjm77opi
nIZ99+Mb5O29ObLYn11k/YC8L7Ot7nbV2/lff9rmH8Scofz6k7ayENXkB12k763F+tW4Gg2K9AtS
JSiai/AFIZP6UUuG6yrlhnIEWjiiDLElwwCxjM9LPD0C2XscJdKn519o5RA0lEMQUYWhqFEsDyK/
QejXXnIYHf4lQ+KVxTaUQ1AWutdGJpiXCdW7ZPBenFx74WZ9qcC/9nzlCGwNA+U4d/CDUOafelHc
aEN5sMPr4KGGUA67Mem8wvQy8rSwh348oIuJ8ynkfImg4FXzL5TDzYEFOXUVb+CJ9ndisJGc5kJ6
szI5QjnUOjRe9b7npNFCz9y7EjT6YJUlLF8/urA7T4fWB+EglMOsGjDZC/WSy+gYu1/g8SZH09X8
Z7eZfiGWfqlZvvLREUoQmBXEGzC0HtrbkYBTN0z7Wg7YDhgIqhkpeloGSpwXvgUrEaHi2eAfhdJq
aoqHNbahhukWv9DNdy8kHWuLokRECoEEfXM/DGwXjVPEMxaIuFoV4LR2KfFbewElKHBTKkvg7V5Q
W079xQod4wlyXh2c37Ara6HC2AwHVj8yIiz5IsdoW/eQa2AGt1Rxo2GXoXyab+TsXjIdX3kZFdJW
aLiOFQMhGDkO0Myp5gTMrepC9P0bZh9sYBXThpqX245RznmuV+0fe0Tx68bSk+nPktEzOKTR/Gzg
iIi6UvLsm9LFdzAOZ207+bMRB76z/HaxkWnuIajZ6IkLx9sUjtV3u2Vp7C9J23rWhZ+6snF0JdTS
fLL7eio8TNa05OuIZ8tnv/BaCvXtVB7Pr+3aGKe/v/t4whkFJpq4YVAkFk4bVm8j6AatVGoXMUVr
Q5zW+d0QObyNdFwGQnlM0Gjxo0fkq/4aUXoh7V45kXTlqMg8q17sWXDraaL9cGI8UkDBZGEYXvri
2kK0CnvLUPlA+4cihyugjCOkX53En+X2/DKs7XnljBgwbhOiALlLqYNcooh0BH5d+en809cCWD0e
8LNww7r3g5Ndq601sOyg5iM4Ays54SKEXN/b+ZE+fg/hK59P18PDDB6xF7iu8H6iQtodjDoOP1/3
dOXL2VvVqDlIyAZZ5L2d1Oue+tCLv5x/+MfbSKjAunqwMr1AHQbrGUhE5XhvmsZdnye3IzTsq1Iv
2IH/DYUWJXbNQ9g4gGdsHNy+rR+mpbdfz7/B2uQrsWwOsWHoKamXbyLJjZkIcjd16O/PP/3jMBYq
UA7KHSIPNYI4STh0X82u0X4aS6/dyUZDB+a6MZRQ1pJqcdrR94IJ+4SbqiiXzWRXPaJJaGpeN4SS
/WZFOJdVaXvUyvJb20IATeTf3UJemKW1NVACebQESnJd7Qf54rh3EbzGm7DO9AuJytoeVQLZG0Qj
HWS96cZk1u2ExMLDiFgwZk8zYBcKSf6FT/7KYqsIuTGljepqWJlgPvsTiaBvmo7Sd4Vw1PlVOJ0H
//8RFioyrs+BYTki4zStaxznsbFCDCGRqDYHEG98f9tOZmLfsD4QVENYBsgelTW1hvPDr6yS2sNH
p95CcQxR2sogu/SRQbwv6rB5vu7pp2P43QcPW1UzS2PLDU4oTBzo8HVetOwSrWRlD6iYPxjHlBMa
dEEihJw2RQubmTZauUFe4ctEefGqd/CUkwrfCAgq2uIF1LSan4hjLEd9GeYL95S1dzhtu3czVEwC
Qq9HECLOfBOlE94OOD36SPJvIgQjLqzy2iin1X83yjygDWlldFWMqHxqRv/VL+RjHaJIlAP8u26e
1BMrhgZuNJSrUSWUeFAiYdsgPHghtVnZp55yWMHrXUQTthxWMppogRd4qzjJ23U/XTmqIPCMTmF0
bjCMRZtt5wK5C4AfBdoy1w2gnFYRKnfFYPVeEOMWhgo6jtRxkXVfrnq6ivSr8RRDE1p6QY8M+z2+
YKj8Dyg7X/d0JdWgujlFmPn52BFXySFF4nM/otNy3a5R8X1L2LS977CudtNkgdPWRqBjUnSh8bCy
71U0H65mldN4kRdUrveMFDsW1Y3/gBNVv4WA9v26CVJD2GrJNnLpBhKjt6+ijs2XsYebfv7pK98f
VwndxqR2UaeOEzj4w764RtzsNHCQWDX5zZUrrESuoff6WOsxJ1zrmUiiVFP85hQo41y3+10ldqHW
c9FEZTvwkK2I8NNs0I0G/9hc2P9rU6SEL46TwrUiyoTYWtjfF6zujvgZRzc1Yrsv162CEsBd1EkL
LgSfGr69n3srgclbyRThufoS8nTlhPs/rJ5r+YkHrS0IjUriOd2iCD7UlyrPa08/Rci7L8BQcrK1
py+AiVsAF4cfhq3PF9Z3JcocJQAsc57ydOLmPBaIiCKwZMQ3iRj6oMIGCg0dLLCuWgVHiQUcZ7JF
r3kJitzHeXL3cy2/+4X56/zj1+ZIiQPkQou8yxaunnozvRXIt2Nw4xlNfuFbfzoxP0j1HCUO2gXD
by2lNuUgIaVp1v3oTb/lkn+nZ33MId9KX1yZeCkhITDvBFaK6BxoTMTiTa3J8w2G2rp+5VIoAYG1
D4wEPOwCiT/fZoiLYBbeHivM6w5VFe1mTWY59rNLNCC1hzOR34GKkrVnZRdeYGWxbeWz1me4+naN
R+LlDiUClLq7jX0cQs5vpZUjSUW8ZSYoGQ8FsYBmd4wLU/Zt1u2v7sl15/wAKzGnYt1as09rOZH7
mq6FN3o7oKTp3FadY95os37h27M2R0pgo1ufi6yjXtUtiGdaGMFt9dCzLrzCv4XyD+LBVsI5HHHU
wFeYxmPmxxFecXbYBlPk4o/uCJRF79DUqu4BLbsWNzqvizelzJ23uva15i/0BuNbNNZ9fQwtDy97
kDC/EenxxUnau7iOJyNUqAe837FDJv2kFjbiQ1FYHi7o0zhe4jesTLEK8pgzy0HMN7UpE2UUVzwU
M7/3yG/p+/P7ZG0jmv8992XR4/yFUGpQVvBSdy7r12867Eb6jURQ9jq2pLCVo82uxTJB6aJcUQ7t
a2gaw/diGZ23615COc28htpvFBnEqowf2TIU7MzkLkZL+/zzVxbBVg6zdp41Bx9kL9DRQQuYnOKt
DYdL+g0rT1dBf57gZq2DFwpiU1r+1vfTaERSERPXC4G0NoBylCW9Y+DzJ6mlydj/Q2I4f/FKc3g9
PzkrO0hF/OWpOy4zlkU4vHv1rTlKHaPuAnhh6DnXXbFV0F/oRgb8hJhyXYjJM4QegNkbmSW2d+E4
Xpuh07u9y35mg56cD2c/qJDNDNwJI6QSQbEL8782Q6dR3z09ki6G7T2g2irrtlmEwUoznIDNFx5/
KpZ8cEyqsD9fz43e1Us7ENVy44To98a5EbiNvMU+PtrF9XhdkmspQWzGOLUMoWYH0ObHoEC2bJ9Z
lv7U2gjGXbeZlEguxhQHoLzhsz7mw6s9aCJDWV36zYYDRPt2fhB/ZcKUcM7bxTXjeMTaqC7tm3E2
rT8G3s06apTuHuN7uNTjZ5hd4WasivRwftCVLabi6TCJAoviMajuTjRnTZxyTA05v/NPX3klFUEn
LWlNxglq1om3MF/uFh/T15jS9oCSIb1Ul6ttIy5iNFd2tAqfy2cjnduK4RB4nFBu7UbtKUIot9gU
0rUunOprM6aEzdI3HrUFyBioyA8HDLmaIyae44/zM7YiPYWn1n+j0qMNbOHj7QTV3G9w/zrMIxJ3
+c8ZGXUMrjZeb911Rn2zNKjDou5MW+s6mDoiXf8duli4xo2pexp6FnQJ8McaBU7IXduEV243JZCc
OcnrxrOcwAfCQqnQxMDPby6cOGvLrwRQ0pkSTVNhBQg/S5x1vHaL5ne+4aPyfH51VvaziqSrp8qa
u9J2AtMONzLKD6GJ5xrS7sfU0LGwmB79xdsl5qUSxNpuUHF0JI4ne1dqktSvsADMM72s9pi11PXG
xEw6xcc6w3wuq1N/2Xt1U03bOVzgyzl6Ub2eXEMhnY16OF8F1RIq6A6P5aSAaU/J0QHcl6YIU3L1
LK7bHSrODuMHD5Rc7ARybA586N4yq71QUluJWhVjBq3YHxabWmnuTAgY+znGG1jTXfjh/4KjPvjY
qRgzRy/lbC2kYnDYvH7vYXUWfU+iCgEXr0o6uekTTTwjothom9C1wvBmSEp33Oi4LLkbzdF0jJG8
VNi7ZGkNcWhi38uCLDHs7hZR7ekXitDuTjPw/Ao7XHwXstRqOyZO6uzPb+2V4FFBa00CoEzDjjyo
GnnEH+QNZb0Y+zP70l5eWwHldEHCTnf81DoN0P8WLPOGmsh1BCGhgtayU6kuWhwbnaP2iIXH72KJ
PvvC+31+ctZ+u3Ky5G5n6n7DtX7w7BbebjMiNqxfIlY7H3/4VcgaVUDMoJrGCXQv7p4oDmXxZmpb
c1e1cbXH6cG/sE1XXkMFrtlJmyIB65IpDZbxS9J91LeZGbEnz0/Tv7/4gzBQ4WvwRMHEImURRIbs
0r1ml32+FSA6vwjUUh6LKZ+tu7zA9vKr1iRphKa+UT6mDicXZl4naRUbkM68iaPZ0/CP6ZE9zqU3
4M5Tx4W3MVNS4l2jp62zGbJ5vERwWluB09/fpcJabESJFdp20HUJRsf522n7uP+j7syW68iRNP0q
bXUfagABBICxrrqI5excRYkUb8JEiowdiH17m3mWebH5j1JVLbFSqcqyuZi2zBvqkGeLAOD+u/v/
JWMDItf4i1joZ1/+eeF99xpzEq9rZpjcFhgMAqZSe2wIOHN65xfH389e4Pzv372AdUeNxk3o1V3P
OZIqyfdlytxfHH0/e/Y3cQmotnBHF0RsV0iLu8rVgFoyQCd/cev87Onf7A4glmocdedsk+TJMwyl
oWlBSya/cn34yfb21pRO4lbqx2kWOLO49Kfm3D9QSu3TGBjmP777f/YR3mwSMC3HvJHXA9SbIg7x
YdtpPqV1XPx7pcS3TXyLBFe06HpcgCpp9i6g54H0evOLrtCfvPm3PXs1b0cy953AAJvbH9a5Bzoj
mf+9IWD6tmUPPJMSEBIF43DK0zB2tAjVCjryH3/xP7m2b9vsVDc2tje4d1zY9aVhIvMq8RnAXsmh
EIP3+u+9ytv1uwDd1k2olw2sGd/zRJJbyZbsGUZ3iYn++DXO0sfv7J/kfHW+W8KmGtDMDXrTtm3l
ZwRzJfMLYoFhXMGuQ2SXipdBJ9nDICc6/uI1f3bl3yxsNMOhzI6zGRSBNG2CCkzZAiFzy1/++DP9
ZG9923fnjA1QcRMqgT2STeW3A3jLAV9X/cWTlt8taFL4+MevdL4Sv/ftvUkuMFaLXCltIUoWWX+Z
IaJ5BJGW3caFZ/7NRfhmjRfCk3FTM9QEHfAnBDQ9lNZo8YuK5u9/ACCL31x+VXdLRRg+wGSACk3H
Kb6EuZl6VIj1f7HR/v4tRt5622H8JAOXF3Ee4CgSg+xesr6mlnEOu364U+8TMKrgZN/ijYAN5gDc
+scX5/dvA/K2O69UOYCWxYLtK+FXHkg/fSnDFYci4uE8+cVO8Pv3MnnbnudA3APGeYLm5FF95VYD
39Sl+FU778+e/XzZvludmvMKdzIi2HUAwFzxhO6GVHxz/P3P5/l/JS/2+rcbtfvbf+HnZ3CQ2ixJ
+zc//u0ie25tZ1/7/zr/2T9+7cc/+tudrfD/21/54S/wxN9eOPzcf/7hhwhE0H65GV7a5fYFVK7+
67PjLZ5/81998D9evj7L3VK//PUvz3Yw/fnZ4Edt/vLtof2Xv/7lPGL4n98//bfHLj9X+DN/6P/P
//6n33/53PV//Ytm74AK8rgmHO1EVJyLj9PL+RGl3kmhCENJxSUcTaO4Gsa2ffrXvzD1DnQdFJ0Z
IVSD8oE/6uzw9SHvnafV+T9PUY8TPN/f39cPV+a/r9R/mKG6thlA7HhieV7v/7zVEP5mq0liE/O5
F2wH14AFPGRSj2ALOk21w6hAexjRQgvi+9ACxKoExlEAjEIvvJ+5Fe0/ZOCnf1QpkWBwdla89tnM
PsYL7GgAx3WHDtMFkwAgrRpLQEvlCPrPiqcFz4mU+tOMVg1w2VrvFkgucmFREgQCrdL5tQbmJd1x
TjUBNg9znb47OMlrAVgaAHbY6JOTwydo1KC10dpH1aCnvoQaK4LEZBzLscxrkJQUXOkA4BDnYsu6
gGGvymICoACgzvjUOpipiWSWZh9okoMrgBG8OnJWeMsFHUhHIgQZZawxgzb1BMynZu5CV5fIysyI
E3r1zEVK5/Jx9JIF7Ztcn9jEsl21AHgIjMI6pD4FsedpKkp9BWok4AxpOfU+lfmg/V4BTtHAewPK
Kwb+Er+hlX2pMqc4rVa3IJjUWbEtM8fuDHH1Y2ec7sW4XnLhIXW4TKyrbyUtyw/xyED0biYAfLmb
AyNQK2muVgG+lj+pbNy6Hpi0lRqb+74k4tCUeQtWUOnlt6Vdm0czzMMtDuX5jiQa+FiihARLzWue
vLT2vnBeDnBtpqoNlLZgxCFluQWEYKDojpjy67UXoIZrxpsrqPo8lI4ioHlmMFk3QDXvgbxwOh/Y
k9kDJbwVzwi1QZBeckANWg/AIouJTTg4wsUozfUSdSule+kBcwx3WsfkIVUUyDMQGw4YXzVgsVQO
PqQjEJXC/0bFUwhyEMY+kgx+pKfcHcs5JDBh9wI9g15QIdZ/LZa26sKsgQHlLi1YjAoB9/r7njii
2AFpFy9BEpeUB2vauFcEeewYjtW4OHC3qMnnvmRS+QLcQwxPwzvzaNKKXmhDygxO6WI+nMdtNbiL
NeyRVJKVcgMst/MJkGd+l2nPWbfgAAHkU9q5O1CHJq9Oi6JqFS5Ms37jNDntg05ULot4w9IskriG
4FgBqzYW8JDz2xZWugFxz3fygAoQiK2svClFJm8BKlRA3wDA2vmZoPzAQQ7dNxgaq/fnrpkdmg6y
PRwX1mCwLH2pULAeAwyTjM8toq97V+lqBP46E9EEJGofubofH2J3mJdQW+qSB0jOibcFuwh4Co/Y
/vNUgmENJtuiZBQLB7jzJY7bK6QiAEXbmJ7ZSmnNCvSWD/MzcEzl3lMrvJy63imvVbkOe3gP1JOf
2sSDtV8dJxh1EvYKuBLnhosRJpgTkCdAcSQ8YnOXXNQe7Hf8IZ9QB1/cZNhpM7n7EQ7j8ChqgbrN
3IQ+9iq3fTBVa8aimgi3AYiWAIFm2HIaixkmGWU99BeKyLoIypRCuql6qiMo1KkA8LVOQhRgzN5F
meq6L/PlAoPZrAxKcyaQDGlc3GrZN0kg54kfVVX14OC5lTjlTuXpwIhSbZrVLNdpDixLoEhtH+FH
AV4Ga4bqxnMyCAqrhzczmXKjSe/sqTO24LoYlR3RaCwviVqyqwX6wxhSnQKcmMXLre3YB5Zc9KqL
HyyK9B9qhfU5Vt6M7XAu6HYE9Pnl69H1p07v3z+XfzjIty/2fPh1/wMOb3qmX/z89D5lL89p/2K6
/iX74RD/+nffTvF3cC6iSksQgSV10cDz91Ncv+NSKswicIZGMcLOkcK3U5zLd0y6ghOuPYVj/tx/
9+0Ux0NECLQX4/AnHhEo7v6JU1yfD+v/PsRh0etRjyD71Aqvw7l4kwGhjVB7BH35fs2qNhy8pTsO
0t1wlgXampsR/E1/ivsBVCG3izhJwkpUMDgSLXoSwJ2NutnCf5oFao1wnOrgTEPPp9JgjUq9d+tQ
orMmzOCS6Vu7kM1qO74t1jFgffKUlWanhzFSVdIGwCaic4QXmEgTV9orprCIwVPri9O4pr6juNgl
GsjEOfMOpqruZ8zu+TkQzH67zgfYqsBUSEwXTmPIEfAbuUtEaMqu22RYFn5SsOImV8r34DEL7jDA
q2Yc1W1SwZorBm2erhqcyu6am7Lx0VYWB92KHbCP+bQfRucJPsF3QoKnXDC5r/MSaFopPAxTmRo6
Nw76YtoqVfKrpQF1LS2wsWPy+lofHMeCLEVA1SvAXfRdN8+2FqeRrweCA2lFJRUtZsSvnZ1w7Ckz
83wB592gTOZvGt//6xX6r4Xg/4PW8bm0+/NljLzbvGQ/BO34/d+WL6XinSs0Wl1xVJ5jcGwIvwXh
lPJ35MySx5LWGBY7j6J/W77iHeFYvBoPcMoUP4vNf1++7wjObQXwzz+C+j+xfN/0YeF1XYJw33Vd
rhH0q7d4nLV2SMrBUdgb+TmX5Sahy1MlS88Xi75DtovZb5J7gPragMnyOIOwTQZNtmUZ45BODeY+
68tF53+ugvv1fUlkGvioSDSQqJwz8O/SRakdu2hCyn1B9bMHDq3P+uWpHCsWllnY7hJr4fPsqrCV
IJNlc70dml8JST9m2//8Ht4oCg4GuunSLOUeHiBtoAsGo1t1A8KbG2Cm5+a7O+ZbevR9OoQb5Pt9
9Hwhvv/AX5Ol7z7wQJe0BA+43KOL4Wmum0vTOZ9Ts4dd9pcy8z788av9zkdzYc2vgbkT7HyT/fj1
goyJUbA4g39AZ47aNUcX/Da4qlHsJL9CWnwtD353RHy9x1DiwfmEcwr5JlbA99cSu5lL0mqo9jCh
u08xdMZmdqpsrEHSk2GfejcMCIKpng/xBKvVOgZEmCzlqSq6Zy8nHTxSsbsLBxDV/F4wBCgUCB4f
84RfWvWqR/CragU6WsPcj8zNY/+PvyvxVb/98QPAcJ0zz9MuMgN8lB8/QO30c5IK7eD4IHZv3QGQ
PTcFgL51Q01gRy0EiH5LXUXVEsX4fHW3L4Y+D9FCtUQj+scvq6mI0sKCIpzN1yLP0iMs/4AZBwUT
T6E/GIbjSttiCat2VT7DCnQxTLrJ1ZiEBi82GhyYWTPfDFPWIQvOaxDIk9tkdkFHViLz1zlnvgAI
8oaPE2bGD83sNvtJ4tSN3RzeJuwZeVdzOc6k+JhxfWUYnpGS+EYkEjjBej+3zXxpiv7TrDzQVy95
B/JTmfSnoWulv1TrPQdXb29HMQXcAGYlE9ocLU0t8JLzwaQLqO6U1dfTCqecAajtjZ3aMCmRFi4Z
fE/NimFzvXQBmLAJ6lTjdhbqVA/LAoJw/Tl1VOxLQN9IbHcjssmdR6svXLF808T145qCjjqstArO
XaFxMt06uBjIzttFlCcuzJcCVsEb7rWP1qm7DRh2Mxio2vhT5V6WFLJTkTnpSRefyhTDPuig3ZBR
IVB2aRnmru/UdXqFxgfQsh0gnBUz7zk46SEyau47a3PghQEnr/xEzLpXCXo7Mh45C8wzQV99QM7Y
+rhNQEgV7bFweQ46NFikgxDrZpa7sdId7IPAGsZpEcSy/qDsPASEphezqmhQOoCOunCquiXAHRq3
YT7p47AH3/yjHEBoXTMghDuYxfuVozTkvzPUajyTKG9FqnyINhqjhMMcsPZkBh0fG1t8aucxWBCE
SBV/NFP22sLpFpH8lxQIbugKpCSwnLxvmn7aLGR6xIQSRuBVNV4I9OfMsXb82SMcKcstrCohag5a
Bsgk0KrnQiFhxaaF5TvqoJj3AzsiqrvezwdV+0bASbFqyiGU+RwpL7tP63EJejM9tgOaMezSP+SW
DvjG9Bd8pgXpNZjYBrTAAIxnz58K9256laJPwwpURgz0skOm4xkpSgZXlZSHFR/uiq6+Ua2ThHxe
v3i5NRFlkxvMvN215abtD0MHB2drxx0lRvmjoRxrC20tQqpTjEVwPvOaxD01dnqqsM26FTvNq/gw
1iYyHfq4uw9VaSnu/urR4+kDDoRLJUHGdEA0RkRLzwBn7csGzNdSD77Ms8/obbnPKZiLNamDsr5L
0rUKkzUCyBBRQH8k5jS2cQEjv0xBFQDdi8NM5wjp9cqF9TkYqgqRcos3NAzVqdS2vhia6e4Eph6/
ruP7KUvL9yAgXmb1SIOYNCwiPfuM+dd7XjEHvi1I2XUDdXgZ0SWhikfP8A8AuIIBnOr7Bt+C73YK
skz5PkuQyIIOXAWTSR5qr9lKTBstuAvdYrgimNEO0xb9Hhn0KljVA5hJ8wUyyYzGJnmPQeWwc4Y5
tG3M97RrA6eAqduSKvKw8C+ke0iNFJ+odJ3NOAJbbjoa5TaeP7kzDzUmCEySmbuEmlugLMvAatFe
ZkUdEEPlZpBju4c4ke+SEcaiK8+9ULdjf8hA0/YRPQkYEIEtRKtH0a8XXrvuaz3QT0geLnk24W7N
6vQCVCVcblxXv+RoBDUYENoaCnEbRd5L4sXDttesCciUNB/6CB4yG9MP2SU0BQPc9NJvdJFD/HKS
XVeS0Yc9Edn3WVXdrnkdRxhIDeKaYcuYSH2dWtsDlT49r0Y0l8D42s35PHLp+KrdhBxVwpBMcAt7
huS6M30SaJrpnVLpASNr3iHJsODqHIzEhMY89GCZBSsqdK52xfKKoxBwbSQ4UV6Ixl8cl/vAHNEz
Afa0VjWiEjYpdCw1aUhdJ3Iyp9oIyJobgb7akGFPC7yquYFF5RymRquobPLXiu9bFTuhcE11dFW1
nI2d0T2RORdubnZedRGzvLkleU4uymL97MXdewX2qFmW8eQK4cOtM0VdYh1C2suoLI9uWnFodN4H
eM3qvUJ2o1vl+V0MlDnNQ4/1vnEEskI3vontWGK/Acmhzeaw7Jo5zL1eBSkvdk7NPhoHg3zE6VTo
jUZCDE9x/ID3moyXOuPiMCzO0S10Fw49dMTMiBvghW+9Mek2HtgEdn0ws1f7RZ53UWPc26aLr8aY
LpAw2FOv5OibXHRBOfbvgVj2De33urYPpq6vcGzpbQNVTg6xd8yneW+Rt9GSXulkMqHbVT4UmfhG
uQNcHrLymliNEITEvorr+kRLJGgd0Ix+6WnfnJG9cAoaIzeVxi9iqoOWg9trm/lBxeZB2BrY1ao+
WOSbBlfdAhKbScg44NbjORATjuuJ874IhkalgVwfOi8HrQIRY1/jwMDkMAkdA2D9yKJOtTidGnlf
J68rS6tIzPpzVRvs9etVPI1iT1oAmFe64fk3EeeHCsz3gaz7xuntHDdzhRoVFS5zPexob+K9umnK
WQ+2wEqA4toT0JIbN75FCr+JS8NuRG87H+wcnyok4EikHxRJz6oTu5Tw7ultUqHdeUwvBrgHYbRs
CCa02fpVZYpL0aiIe/RTB5+K64bL9zHudLh/Ij1RS3caF32US1v7nCU4bTtwJRM3ge865Y1fu9pu
rDNuYGUSpjIFh8GJQ4C84Bm9JBvcKBEVwBvHsXxvQMG23XKkWEzZmu9RrJx28MQAgzfr7iXGB6J0
aL5I+xDnC4NFU5kFaAHNjsDGnhYQ1A+AxSMGaZy7RItANSjYzQjxMQoARHifhGrKnhbHmfykT+sQ
29W1a+j7KrG72BNRlbfQb9VL2YnBx66JQ7eNKlY+iHHoIox3XA7VEHhTcesyc6Xncdwzoj+D4nWB
jkJ+anKOEDCNfVrgDOPddO3UkeXxQQ+Fs4dEuwJNilJ1NqnnphDyypH1FAzVDg1NF/35JM4sYLzV
ikpAlu+GFehmh8z7cxwmYK0kErMdnGbeLPOEA0c5EZB4gC87WeDwrAlVxV+9qb1NlZ5h9rccEwvU
CUXNISFdvUO8em1z4vhjw0PcLRdJiYBsYEUOkPWFG1cNkOwztA1QaaeGDz5qURxSrBM1cqfiT041
Pp5fpqj5cRSrX5Fh50lE2WDH1sqFBYh+xnGxBrHIH7umeJz6Zlv0SBerq2oAXb2C9g5QMcImik8Q
jvlRDMlDPJOd6LNLuJ09uCs5jZ1ofTRgoYMqPRhRfFnT1Qfw86Bov3Va795kzWWXKBhApaASJ6O8
KbW361j1IfVC0sXX8JdrfQvOld9ycdPLcauXoYraanmaFgSHhdehjWYqwwk1EozsQePBDGLmsyV/
XEc0yhflEQrvBxJ3TygV5Rv0/j0xaS4BtlR+PAJLjeW9a3K4egpHoeoRQ61vxqtCH2qkAnZAr3hh
n5E1yb2XyszH+feEQbIvSRqbAL7FuNoxFLMVzWIm8xeKEgdGhaBaa/6SCw8RfYpTRCxDEM/jBOX7
ucDFgylgeznZ9s5ZBxTDxqoPwf/Ye3a9Nas1fi6rftNX19zz2nBMYJCZdt2NGOcFBr3zuAXucA9S
SPnBSe4RADCUxE7IE3edraYI5ckk8HIRWC/toWIxEVRTdo3Q1MNVxhud4J6UdN414I8yQPu48VkX
f7STjFEt8y5inV/OHT5VBgZvUAr9ACDo7ZpWZcDg2AlVsPBb6QGRrbr3pepuEbkPpxLlDfzzdFSL
yMKhdh5Lgqk0wV5Mk726GBUKbILFVOfmUzFcdkVfYEXCRL3g7Z4QWKrL/gKou3QzZGhLTZashgqo
e9+tsydZxdTntXttoKFwPYQd0pJ59O7WM+rJJUj+TBkQzQ+QGrJNPNZIZswB1pjIG/pbdBg1IVqM
4OE+Fs+dnLai0SL6muf+KW3vXxPu/gWN/qdPdH47/6jJ//9RYT93ov+BuJe9lLZFZ032+XuF7/xH
vyl8LnsnJcQbKcHP05DqoVX9pvAx9x2VCkIL96SULj9P+v1d4fPwEOJegvI3GHv63Hf1TeET9B0T
nqsl49KlXyX1P6HwoUTwVqLnEkKYYFprigcpf9N30+gV5ydeJ7Q+YdUc2fJ9WlfyIh6WK4yFN747
8WSnCGYhEsfcyJI9r9mE+QW5IrMXxXlkgm7nEffyQFt2LOFtGWfpY+y2rl+Jud/UIHqq+b0DeM5R
TA4CWud9H/fXGK1Ds5q+Za4ag9hdYuxuKRTr7Lh0sHf3Ok4huTtPg9sCBW2e2EAPsFoKjXV67JSx
DL3O2oDM8n239ixCa2AFoSgDh5VB99D1lAfcHSBakTjwWAXZ0rDImdAzIGl3z3Sebkqs9pjKj1Yh
X8a0ehP1jekhGixxUBB+5SaPptF+3CegusvxS3Oz8rRFg7tFRTNjOwwobF01YQwnFFMeUdkBOTk0
4eL1XxqRf1ja7noyT5OH8jR3I4RLWPKCdVE62Qh8+Bg0exr1VmOODi3b3YjBg2Fyd+vQjf5alaFm
88Hl6wbGpB97zwOwuHNPtpFRTzjq95iRmAsXgQNmUTtC64jnyyGxtAnG9RlFAj/X6iWLGyccm44H
KWl91PEg3SKgSvZTbe/PVwR67Ss3cvFBtMsRc2WHNhlicAWnR66OkIhJ5IwfDV1fsVn2fEMSROEG
3hlLFQ12eqVAFgXz0F7ZurtGOD+j3nM9pZANvKZCGuS0J0si2cfNtklrFOJR3uiAGTx+rMa+iwwd
u2CRZQijxLt1bocAXf016xFcCxosE2IHbMj3sVffzjY+pjJHkZWgyKO6+c4gDMkzr/dn/CJyB/du
bk0A24pTCr2NDOIzqqTDDnvkATbMKJq241GraQzqGQVfmTvX7oxrgTpVFtWIKio4q+tYHBI3Rz5X
qYs47q6TNb10HfgMzFcW2ZuPFusMlaKWIUZCDtJl+XMdK1xQZJNxtj45KrmqFrKEaDeRp95WT7WA
eCnSazPZ/Bx8z2HSTHVoBBS8uU0jjC7I05zi1RnCByy5A4rcGYIuq4NYIxQpORI9sNf9ySmUnwwf
kRgQOMdg3WE675MbK8gPbbfNGpwvKzILRevP0DWs3+bPA93D+PrL3CZjUPDkAwatBtR4szua9vps
puzgflGnTLMKUlFso2QSOkpHjkw+T1HhHrINFQjzMAwz3HRpv3NKWSGqnmxQLx8RGPcBcjSOFuaS
+um0hRoHvj2L16izhMEOQKwh/FCfG0g2GzFkHZrMCds4i/e8gG181HplR+9xkRk/jcMEvXAwUUxH
dtl00JLY6ugN6nsh8lf0Q9iDzWuyRWV0CcBmCysimxuebnovs9dtu9gIKmeOPgwKevVMT3Abvxld
00UC53OQl0Dl9FO6BOj5veETlDnQMfzUsZASF/eOeAugxyYVUeKp9ySYQI+5GlBkQA+JPnpOtFph
oqp+LbokvjILPc157l2yAk4pK78XWmIgthuOjrMkR4teiGVdpjvPqA9L31Qht+IpW1dxUGhwg7gi
woJND7U23pGssTiiitqFEpXRgKaTc+zdQe1ww+5bEGBODXAShyWnoeiRjENZa8N6KAvoHR0LRZId
nMK5qZGlHhAgVle6bTbowM+3rFq2Ch4QoQFI2tdyJkG/voqGQhWhc1ihcTE0cT5smumitXEDIGeT
RzC/yAMnRUKC7okG7qYFxEDcuohsP4rF+Zwk9Yrs1Rw76viemoZTPEJ6ptILQDUZdjniNeKV7aYR
aR0Ueb/NaHuX8k1HvHHr2OpkhxsRz/UGF8RF13KVxy8Tksez9TyKxqLvfaHbNVBpvIGqTsIecTyj
qdzZRB27RdShN9fG13RWwVq7D0q3iNNyWHZslPCSY5JXd8SlzYa2B6mxc5dCNKEAuFat6XObYLaM
zOv9lLfYACs0y2RYb1OytzNQRFxBwoXZ997lVkJNaoUP/kIXuKVdNqx9zPJmRNjnLluuhvvVzvcL
3NgijBbWuGnKAPOM4cwAtIWXshuQDlNt/dLew1sH34FuNk2eDID5QFqw2GFr6n5MGi87xj00B5WK
Cxx+l3Zk9e1SPhmFYcVUltOlYvR2ypwD0qCUYBNeoQ/7XtX67lMt3WTbrejAn/IG7wEZZJA0wHbL
wcIlnl81UCvQzOZ9yUqIWbPcK1xqCZ/TiyrWnzvoEAFH6SWEi7FfoP3JV5zVV1WGMCBrio9N16HF
TXPUJ1wX4TgoRHqphlA8jTCmDWKsDWgZy1Hn+KnaIiVxb+hoHko5yw2azI6A/KpI6BIHBDYgvkLt
RwsNieKquGDMyK0Q9nqQdb+zkJm6XC0b2MhiB0RGPXdifqq2a172T5hs9FDXK1HrN9X7inZ2m0sO
v6U1wdGLdsBWWWiCXbeGLktO9djWe/vo4AY4or07SNyyumpAqwsgyexmu7Bg0OMNj5PqetDdVuqS
bhMBewS+pM/TOCYBddSLp0Qc0HI4uDVcqUYz7Ficy23L0k9xW48hq+cbnG8zBI0+icwA5zlNBsfv
xqKPzhNBSZd2YeyRDU7k7rBSnMLUlSf48PikydBjVzR7oBpf6hyIQZid9Hdr496iw3vxz2zobZK0
c4D21ivYq9ILiKcNct/0IR+60KbepsSR4je6yXxapq8rXBHUhHZARk/juTogjU6iWtiDrkd7UXlx
OAPGeuCUSuSJFM0WRZWHrVumIbq1npVTLZsSMusRCLwm6NARB0sR9D8m7Av2u09tTHjUVSh+woaN
+swLmey9MI6bXWPKj7a1fN80TX2UaEek9TRcTnnab12LxkDSQ5nseM7DIeke6IQ92mbFHFRoIYJO
dVsrNYazuzb7lCRnO0oO6GoJhRxSOL6FHJW1kbEAfif4dUhgUW0gHKYY3g70gHpYUeL+sy0MmTOw
R130+nsNR5GQXMWMEr+3RRs53rofHO4vxdzgPkfiXSwB9YbrYi0SgF51SNElvq3ODw+cvc5FOew1
rFSGvNs43Mx7LiuwH5mYN4ARNmHsogl/ddJzR51mm3zxEDessKZoiAcd41C6o+vHYrkbx3bZwNUk
D2waLNmw4LxnrxV1G3zAZtlwcmNgqRwxNK7gOCZrWIzF58GdHZ/npNok+YBqn1ePkYTHhq+S1odv
84pkEHXENR9y7Efufq6vyiGrrhCceWh97OIAxcgVLfWn2S03NaacTxq2/Y1YMyyQ/IK4mfXHMkuv
J08EspmLMONpd7RWbVRVpId1IeV2brmMhgZuhE0qUaAaUAlScolEs+CAHPvnLoEsWTo0yEgD1yoO
6YsiefdryVBEgwkCfhWFD5vBhGhdxv1a3y045wMjd2w0xcaFX0gwtxCPwM72UfmDGDXz18aZrqcC
PYitd6Vt5YuxuOzi+mkaeBmh0OANn6dCrhGW+N5xU3QmSLGP0eOLy/Wg8os1i+NdRiZc4tTgBkhs
qDNsrJgFLNMsxZGQhmgrKnpQNBz0DaJh9vMKq6GdyJzdinaqyKCGjZbKCcL4+lhSMA3mO740cQge
UhrBaOwGWPaoVmmzRW8hpMtsuZkkNDwvD7skyw82Ebfghi6bLhX8UA+DF1XZ9NTaOg1cVk4bt9eF
PxIT5eijQ5VjbqOsH30rKxrGAGGFzdg/tF1a+K7p2QYD5eiiOhd3Y2g7SBl3M9SzdFZ7J0NHJVsG
jTKnpy+KrRmTGAJ6PUd50lyDaJld067zoPgDBDkiNEbR0BxmyyC9oskD1VfEodlZarKKXWRJFTld
Ce+rWUXu/+XoPHZbR5Yw/EQEmMOWSVm25ewN4TCHqZnJZnj6++kuBhjM2LIkdqj6U+EovOdayGAb
lPxceelByQDsq6ykbxITN7Ku+w6hDuGU1Q/YbgyIVBSkW8+YXj3BqZQCaPT6kO4WVhyC1jWQOawO
kxFC1WjTYJP5GiRVdt3c5ZwvnRsgZkOHJcfpcsclvXqLVwPqP3EdVofTffVJwfBJ0SdB7npXHdtN
0OttH1QstdpxtrNkDMau1Kpfy9mOS2Vr5KnlTQSnKoDqNzepwqFeEW61WigZKIKBXnnOreY9Scsp
Ur2tgd0sf4phCVeLBaTaI7O2KicyRtqwQna7Ke1fK0ut49SdDWJHjdLv6AvCrXG6kHYMBVmQSNzs
+kNtlukuGVaqP1c7ORWR4qTH3zDuBLo1gvRD3wVFj5ZSeOM7kVQY9uzse+oNahKWI7NslD0yZ7ys
ZWZGozu+VA34q1c/2v3Q7Km/wiHT2Bd4IMPqxaLpgEW0qD1t74r5+Km1PbDKoYf0VOQ1h3/LvTmq
6On9be1eCsG+r6ujtaTvet/kQYlKKbINeuA0WwBURRWWqnhQwWcpn0JX3yDKXIpbw7PoYt0Kn/M9
oJDwwKnKX70244lDnc+686dYHYmsDYJmbUUTJ8pPR45hkm7PmVw/xqRBZtte1rqNFb08Y1Tg4Nxe
TC95c4u1D6ZsvEEw0N0pLB4yeVYbGaDeegDC9dWDoU7txIRi7t7xbJLN5Cg7ey52w6SJYF2bJEJ0
ULRlbEnK7HJ6xpkNgK7Oaojo1guMqkjj2aX/yiuIeqhkjqUkUBg0AyN0KoRxFG6asU8dFOepsoWC
GeyZu34kbl+E+gDkTcAdW96NoNIMWzMjazXfAPvebIesJWU2tiMF46GZmvt0LdVvFE3328bLw6po
vscCR5KAmQrvavWlmny3UOC0Kq4UbXltt9XwjUbnC5XVu+2WN46dj1mes9lTQYvlu0OHwaeDOlSl
c2zc6pctRMPVDjQMpL7dC/r9/3+6KeYEbIOlmjMb4554AOCQwyi7kutPODlW/mniNzjPaM5rOyjK
NjrIyavOyjB3waJ6Yq9Ij8YwB6peMhqTfOHsmAtKww3NwdC8mCoNeebiyV+S4QIE5hcaHEWSKyN7
1vxQp7w/VM3wp7kdsoACEGiY2z2z3LN4GGt9b5bymYNlZ0kcQjmwa5ls1tPQjuVu6MGlPKWCvuAv
cRfI6396Ja/QrOvj2ISlKJSL5aIumdPlrE3FSSleZOKNUd5oINEG8+AMycd0mDoxFuaDatMOZsK1
wjaVPb9vPqlevRO9IcNxqv4cU5sCLc+PTa+Ho2JAls4jVW9ShyP0adMN9ZFsuifioupIrconY64e
SRxoIn3kG5i5WYpMy6N50tIIDQD6pQiPjNjjdgnreRx8JzHQa6jGJ2HP1R6F9hKrlgC4173/Wns0
AnJvm2BZ8HivvdSOnvwjLs29boq2t8oyjQrzMkhuwM3Iv5J+Dfmd9Cym+lJOZIbruCOMpnip6PDA
ymme1uyiacU1sfRXpXaUMCu9V6ISdtOGoWUpJwoh6uipjUsgm4Apd2OoFhh8a724FGguRKWnAaNI
mtic1x17ZCw0DsdViKBV4O9r7Z+UHZNvKZbKZkcheerp6bdJfrI7qmgzu+PM/ygrUw0EMYV+s2ng
aN/OCi3EzCJ0h6P9UJandkHlKjU76gvn7W6W7jsRZJohAX8eaA1DS9WibGXWPH5thP8oZRCABbDy
9BMmUenyyUhQ4zJgs+FMO5CnnAW9wXlkChdkzIUwqA+NimeeUSpWU8E8a0Ssu2U4z8GgD7fCnuhU
RxbnBnWR1edVOWzVmhxM8Lqll2E6C3QOnTaEutvsG4NGPDffErhbF+Bxj4DpfRi9Oztsd3u0X0VQ
pZMTVGiIbeQmIcpfK1jTgpZdFfW9jYYVc+6XjVaXgCnuEw1sdjVNIBRzHvvYbtJHN8+bq6o7J0E+
y8Os9E+iHaPV1uzLxrAYX6eCPtnWdlD1djtpPW1P2cTpfEFE5gbdVO5tqzhq5AT4vFwf5Cidg4r3
dJoWj6Vcyd2IrjNYEmcMrG3i4eX9z1QOaJdcLiXh6N9OUi3PFnHVQ7FtYQ4xF2ITu8qxNKK2Nxcy
gpMlGotaAdsz5LFa14eigEvU88oJNpE0FwDb1B+0TOPoYCjSos7fTpc8yrpQ4gFwF0i4IqpH5hTl
1CbOYH9nXS3PYjy5izeGOkmAlY1XanmYp45XQdjBcpAVsgGdNmV1k6Nw3oC35UW3sg8oUxFYOg4P
mqtAM6tHjWuR9+kGjGq24kLny5+YZu0Z4CXlRHu7bva+xP8RmhUrQpYp3o0L3qrmVK/eG4hy74/y
Tuu3SsCXS+yprsH7qANrrg+ZoTP7htPm+wqhWimGa4WIP8q35MjXZD9ovMttQgaC5qmL5ZbTWtfz
Nyeyd/SIGc+lOsFmiTrauCVCMmMoHAeX9sOcT6IrOYZT3Yt7ptWGNVPSDFEM+z7JgAhT+//snhPj
mpS+bfFI7XKgbmY5XVslPWUSjGNhd+wWV/tuZHVOeTshS+yZX05Cz0zpMObVDYRp6QhMFivKe2Nn
V+P2pQzVVe2rZxL4lYuSClDUPgssJOjxVpg3mUlQYE86flft+tLyYnXrbPCkboqAjk+O0w5Xy6xe
uvFVvZv3VEc5NVLJ93mVl6HC8OYaDdSKOTLEwtaHieeRzNOYfptWabSV3yuJVH6ZtzqmqrUMdG5g
XARt7G4u2VhaGvOBhouqUmDrIL27grIlwvg/A772gTS89pKYoxVt+tFQtPUxWbRwNcAh7WQ5WjgE
Ap08jfu4zRVi3fW9PHF9RWZvkL2QE81ymMUwPSYNeZ449YKhbh49KgnGfJltYOPdEwzD0Zt8wuS+
Wr4LwY7uCLBsyGE/Nit50hf1qXvqzWk+KGCFRb1Yvo6YMNxmJmQz6+nYKtqfN8wvLj2xmI1/CsVO
lWzzxTL1L92xq7Al0DGR3qm/N62y4+l3jXVxHCGPK0OolKW7FSasS5UpFKWeRyK7qdzWMaXo7LU8
sMF84kH/qOtiCteFUTG1vWQIDoBCesZp+0lfDpEOJ1ur3kE1HlN9ocQw9ENNXH2QLSBs/eoFIkdy
hX9tr+ZbGVayJgm2eNFdXT08WitlMG3WQ9bnN1GlJymYbF0Z8koy8Bq0rfNRtfLfAHrrW0IwFxz5
bmiDDpjoRA9GWhpIMIXOQVQUoStHoDM8k3vMm2m4mRvd4wYj39d2Hs6W697tHyjPisJvxPC6ONrC
6NTA6Svj0s/TLU9yPdZL66r3+DFNZ7bR3qzmvdNT47YUWqzr7/1SPvVy8hOjtY+uaL5cY6YcawEb
ufe2uPfcYysS5n2Nm981hXK2UwsEae44n7cx2Op+RymHHLMdzb1lJyCqVBerW996SBpr1o1I86CF
2qHbc8r9h6HtJM1jbiNHyLykiLaMyg0RtQzncqMktNwPQCgaQGQAVec6OyRtI3SXn22ZtvM6Pi52
znG1I6vsjWAyfku3Ug78HbM2yFX3jr2A4MDHC68/efXeMtN+383FV6oJeZJOe7QpaLgTvd9icMSe
mucC29zuKrvJ6Udaqj/BShf5fG31rAQUdpPYa+2MGWSAmwT5cf8TuBO3NRchpNalzsZTmebYAGev
Y1OosamV2ps3/k0q3h4mp/UhCgPGBbqBa4kkKmT6nSv08mieclx9d0TNwbY3ogwy+YQqtQw9ip/n
/1B4Ftrv0Pw47tewflIvldXVTt+7sXaCwgWFq4eW+7PnvXsKAVDinSyD7z5J3dAwNtTYOU3sohfW
WVW39zqFMcgN4qKs/m9AHo3N01PCxkrxGjj2a+Oxv1VhR0xSQIUA18JHZ0s3BufVYBhxj1TUk2q5
c+kf0vGUOsteq+1vZ5C/rVV/LdY4Bc6kf9ibUcT/jbP+gNK5vxSeAXtR12mwKJkNKibbfd+3nxqj
7J+88qOtiyZA8g4m1Iplr+c12deKc3SaPCpaLQFv1382Mkx8Tj1jV/ViR1n/RRJgH+ezQ+Ox/Lkj
RXNlG/NZFHigHI10Stm2Rgw7wtE9Z9VlydtoWvV3Vhw3Vu+MvtcXn8U3MI/fD9ZTqmu/QHd8D+bX
OhXv6SQRgC6Ln3Hn4ZLcQoR0RxsZ8mHjG8GQIc4cJ2g4N/d56rK4dvJnxj4jcs+69Dj15GN4qXIF
QId7SdNXXZSnVTU3CJTsX5fZ9c4apgC7ascblJg9lU3dOd34X9MPqFHNK8n+r4UcbV8Mawvv6EWV
oblHo6tuou4mzpX0H/j4C6UxynMUXCfX5GTbpLcfJtfgDmgvfMYnhQI5nHQjrpAUtiXaY11VynjI
vf402hBfIL5pada/KXRjU7bnZUm6IzIcUATHBet6kO1dNFjakaEMWkDJtZ/vsxI9MwnMkUi+CmgB
Z9zryAjkCxZ9LAGMdA1qtekvMjeBI5TEiuTW0X9aP0JsEjKnXU+ihMatK441T1luI/LwZtbNwBY1
+26odEixbAUNjObKFS81GOvLMti3Uff29R3S0LMZARZQyokvJUSabT0rIBcnR2MkD4rNoBlUpNIm
9lNm6QZLjn7T7L6Z6OY8JXo6Q6rRmvW2EFdHoPd0XmrHTC9DxfTmcasfSpzWhyZrLnKi2C7IavUi
bZJhQthTgsXZrRYOwi/AlrPWVDsTi3zDq05meZ7zN5tvcKK1sOsxFllL1E/1g8LWh5M9ZAswIaTR
cnEIwffqJHKKD0GWFChxp9+yyTjDGYSNcTMBhdF2MigPoVMFztASxHE3wzE5ZZ1Tv1gdiMq3Mv0Z
DPYRBe/9JmxhYjVY+mr2q/4hqT9nG5dA6adoCtFw7LS0fF54qETQ7bcebJmLdL9l+lHRlNfKmNEH
l0GnFHo8qfB2PYH9SMcSKC/ocp8fwiV+daQWy6J7xMG1stM2rjMr5I7+rF37n1dLdL/O7v7fNLj1
GVhxaJ6GOj+MYgwntbsgIrs63tiR8GLtVgNRp/HfqHIDChNRqfBn+eetNVRrB/sBTA+Fg+3ML1z1
aSBvThn0ex3y0hiPNtGx7V23Zqa/6/qvYzIlYQZD/SUAtAoPxUba7Br5Ucgz1q5QRdeWM/UDU716
EICyuvJVN8mHpYtwWJHqmilQ2ZsGPI2cIlrKI+qImdSGAiWw0mJ3dlGRoGBCexmUKKXKOQs2/AK6
k/gslUCxjN2AbL51ccH8oqDDK8NgyAPr9XFZ07fVzXeem0drU1wHRgA3ClAkiGQaqTqPlCanfzeh
K8f6o/Zmf4R86bT6oA5D4LSrX9YwNt2/CfnwNO51Xb6tGWu8CNcCB7hmH6GUYmvV36DjCrpZ6BN4
njTrYzmRL1CWse0scZOqAXrcl0wv3zWLAc/I8te7Og9ZHHu3BbpPHlf1yahJaDD2WWqMu7abfLAn
0uY4X7z5aQTsMYfPHiYjyxCLGQ8rlnDkhifDXHcUIJxoyNAslLcpAnGeHQ2A9orm+c7oHEu93fVP
a/0Ebv9otNdSQbcAX9l2J0++GDqLmGAInYAG4xMdpj/XH273VDlFNJHtJpRup3bbbrJvc68Ed+Gt
w/tT0ozZnnO05RcCFh9LKA2aCN8DdFTMJFS1OmomAN1u85u6OWjlL+kDIJldbFrf1tz7k4QQdtTn
KeUjgBKOR4mDXdE+1DpAjwTwP4fDrF+Z4RxITZxt3DMmAre8eIX6iHI0tRqyCfueijP+u1MFNgh3
aiFXHOQrBTBMJI/DCIbe2tteeWpWYluLLriH6TS3XGa/Ew0Jv/QyT4tPYMWprOsTmpNM/8R365cw
GW7UaDeauDkXfolCifQwHsH41DJB/VQll8pMzeeBO/GlTpQXtSv7a1vjttiGkre16BcsufFkaN5h
GIUISwawRhUpxQcxyfUJAEzyvY/GoSzFubDn/GqWHiEHhdxt8qdKQt36StLvrRr+DxIgiwxM77DW
NbAKgoR2R9yK32ripPdUEt2cNAGIN2936bJdhtiUiglGwdKsaNDMr3xZ4LfU8qMBagrylBrbStH/
KyOZkmbmPileCsy+oTWymyVqkwaAw0t8vMKRrU7/nK14mAHQ47SjHd+yJmw7tzh2nCYTkhpSEE7D
q1jkXyk2jF/fRs1K99DHGt3vJDWOG9aKj7OGi0l/rXvtlFcD9qtCd0MxJ7HNccslwwVhbEvYamtc
LOW30kLJGhbg4IY+ujDBZrsPkchdUlV+UdaHylYOsz6ZfnZPZHGrU+XQQBWPRjaBw5RhUr+Kd3ez
bv1qI/jV5NmrRwi/u9aycHyC8zmRISvQubpc6qZPy1QxwpGZaWmOtRvCBIuU8QSbd5gNjEDgQrah
MoNJOeQLhhUnRW+QK3DG+kWpTj1l76xme1rYn7bPfNdD4F1qLKXlJJM2nrL1OHlWaLfzzwBQvBTD
aXWrx6Ff/pNHiNi3ti8ZnDPsQPIaf0aGsCALoDKosh+J54PsUosc/pxW00SL3jsLuvFXHA87i/gR
dBigyFY0aguzFqR2hnmvqTDv/JB3gSi465+o8BbIL30nHDdOM3wExOO4DlqY9n0aROisy6FVMGoR
z0FdftVoHqz2xyTeblid765lvy2Vybc4U8FlG3hU/TlWBaKxKiTpBwVz8dQ4RVx1K5rbaaJJ9OpD
Zoyv5pbFm8XSYqObK3a5wvhTq+8mb5h+aP+o9350dgCTxki4ixnIxhriLFE/FhMJiGN3IYJ2P3GV
s8UdbOBJQ3Vfh10ynadcahfkE/De44w2X5jvteI+d5126bJpPAksh1YjHvNy9RjDRhPtDJyUCo9y
UoMu196rvh9OIsvsoLOYEA/+iXqaII80Voda51grP6x0DWosBZUQ2lvdgv5kL7qn2EcpqBf1CRIp
2yDphCd59jRiiixc3yH7ghdCdyFRTQmQg9jrrShruMvm+jZMh0o/gEEGlrpL3S2AbA1X72kBAVTK
7QXHKq9hDzdTMd4MTEDHjsHa57puL8LIu6jo8LcqCdukL6wiND38QLj9MSqEZc6pivEV/GYwywc7
RyE0r4cZM5RIzWDuh1BlTMT9b3fzOwMpQ5dZl0lePBnrD04ACHclXoTj40QIZkdQ+VdzLEjCWxb7
0PUfw0ee39T+IuYWrWdgG4HVENJiQ615AZzO2h4JlIr18d3Z9oP0QnLn0LwVOxeZUTpdVvlZTH2c
UoAJR40JuL3XOTupfbqLRM1FBfG1Uhr2JvLqQl9uhrrBLajhXdY2CCeY3GU3A/3SRCaUnmFetfZ5
qgpYiXTdr0L3IOjVaLYTOJak+p1gJES/GDQnd0trO3n+VlASDsM3wXtvIlGDZEPOzZwbqOe0PS7Q
4JG5ptdapL5dL8d0kIFXpy9iKy9K0yigc8I9Nmv5qyHIjIxOZa3Y+bXuhs82WW2McNbVZr8de4KF
Ar2zlqhaiDOatPMsCtx/xuPaWzdvEC8ksO36Vb84KIDqZoP4HvOTnnT2biq+Grc5gn5+6lTaDGqw
zWFnEntrsrZcnq864mDeXtrtro0Xu0w8Evm/R4B1uTefybVsfprhvFiB1uBB40JrJ+6eD5FR68vk
uOZubLpjPC/jrYEn4zLfNOfZHF/vwT4Mog0VSj3Gie6T/KW/C+Pqf+qUPJQYETVbCUtbD6qS5lVb
wwbsTipbtEmEi+a2WzE/2t2zqvQXD35v1MxXDE54eKtLCVoWtDOlV/O75EMEwhl77mMjT4p0H/K7
xZEsD2/6aSESqDLiDXujtkF2ji2y1w+G1aDov9nKYy2XnWqNsYonAOcEgHDGvTruWwmR9+qpSpR3
fYCXD5rahhPsifFeuTjfto0MgvE+gZ3HHqnNtNPbZ04qvyeSqUG7ppLbQR06p9POVNKdY9yBcgM1
XLZfKSr6rPAp8XmNxB/Resmcpl7iIa8BUTCDjJsS2hswRL8v5y6aWSSQn0GPzoDey4mXskdqGfVT
9P+xGOikcxgOSvTeeU27cwexdC++0C3Xg4F/pjzcI7IoW4Os6B9bKR5S+wLSD/8wnF2136N+jrJ7
7i90ZSsOEleTdLoAVWZkQ9cmQG9VVkGLKLux+8xXeEHkoZ1NdJcWr4rEVQtjtqmCxrncjjBnkSjL
C0zRfTgmxWllIc8R5n9CWY7D8kB9DEpVn83Uy6m8vLDIad02ZoMNCa0lf7Jtb8Jb4mlur02hoQwu
orzmZNy053IqTDQbEo/PjKKyHi0/z/qHIgOkzX9z7s7W6MKhQ+vgXYrtMUVzSYDbZbQJ2qpLdreI
qtILcONxdBg7p5mjOyxdNifMQjFzq3FkjfthHi9d/75asD4SXW3W3YHO7KhtZTQn/d5jRqs/W/ka
6ul0KiaE5G2C2dXotbPChFufi/OPNFBMF8VVWO4LPrEznUboeN6D40WDQISgp0cq1UVC56CNE4nz
6kGk+RbFcdZrvM3vSkd0ZLjNIx5DnLQoSTrGCg8afnnFL/oEcVMatvUjyPeezeVq2rnsqS7q+V/e
o69uaHmJaFTPzVCz3XrqAPLF7HFNo2Eocl6y/8/Us9+23G6Kx0rbNKjq1oHx2FuF+y9rh3MBkRtn
SvaWmEaNLvlj6xRMjOXHpjUH5ArBUgAYKIV1nBfmKZhD95RJ9dxmUOws/VQS4mHL4TagvYnS/NWW
NG2pg1dwWN0u3LSjMrVWrKtIbXNTRQGp45RpvQXBMJRnosauVz6nPdpIr3r35JcnPpwMLhitCUOc
4nY+c1rHKxLFzuVeHwIrhcQp+w+Ms1EHPalnb8OahQiAL2jQ7lIyR3mc4B32eqa3kVDRma6Thg57
vBBIdkiG/lSlw4sgQc5X+6YPx+7XmKbqOMyUjcQMFAPh8HeAuii2H4ktkvLPJP3KKp7Kzf3LxjcC
OU2868ptK6tAcb5bFY83qkkN5mr9Q9TPisdYRhI/ESLdjoEOb/oACO22X1qpMASl25tQEHZfwMT9
Lo7xKqpyR8IsjMNcxI33HzZshVN/pMDUrk7qAMfGY1JC1WEPl8hlIfougOtMxxPeHiNetGrLTpud
51JLf1Z5Kgnt2aMRO3ZZF/YFXaVYxE6XsSCPCx4IQhitozun5y1ZnX3urY+KWpJzkUzpSfm/U6s8
bqlGa0/QW7PMe1eaO2dIXntPMcOSVzZr2jM1u3t5CQhU7GrXcERAa+ovnLcf6ZJQ9ySEHc6z8tiO
dGUWKqxxNANKIpCS7DQ346muN93v5v4pSy0Sk9r2Qotx0Kvm1mGnqliD/jBU+8pVPzEl0zZrv2Lk
wk+mDPl6/6He8ROxxATknNxseMhLY4uWK2GjB0Y8PS/Tus/UdWd0bZw3KAI2IvOW/ITs2e8mI3TQ
2KCX+qzX7h2fXJSOE1ZXZw2tpX2ZNrLTDNaYof3247gjbf6Vf6h8pjrWUjuCbAzh9I4DzI6v6Yhb
GrtBe+l0P/osxQlJ7G30VAZAUN4k2cFV86/Ncy1/LawXauazvf2RX5CErtI/4Ol50MrE9LHcPPJY
d5iy8YfK84YANC5hMNS1S/nVkevYgFOal0Z9gDk/aVYdWIV37rP2U2aMnq+t9gRkQjqAABx1HsZK
w4hiP7StPNVojBvzDr/iZE1g5ryupFg+zAoCkGX0nrYZ681s3vLyBz1AWDgLsGVa/vmbPu5qE+1n
g8dsyWKq7CuyYJRag3FKXU5XskoE8nDlZEvjqaqas255uyL/K9s+aqAKevVtRSYtRz1wdB4/DaOa
hbppR5PZPjdqf9va+bpAMTMy3h+95GZ3mo8sFBdRuKRTPJo1ftZlX3hV0GkEW3TJzaAYW9rtqPQ/
iKSkfPHsKtjsOe51l+6CsrG0vt0qQ2GBaHAdA2PjC7TeDRCgCkDYUPDoghe08mJM56IVAbGUBAik
vsNUsEbJjoPJhuRXjmgoBkrL5FWmpEKm827g+iC7h+BAIjvuAz86ZmsPkLqtsRyoZx6N1TiPJuu1
V8c4J5eBm7As7gkm7c7Fgdw6+UOqAwk2/W6UQ9TPxktruEgKzFuGkjxb1EOevTIeIA84DUbnmFOJ
tCqKBAxPSf2vG63rBhq03stI27zV4FWRtjWHfH0TuUlmIpN719ram9rPluBMWWewOFIgjkXNaZXF
aWracW1YJ0XPXqQY7rJSKMpaZi8C0bmfJvmTkjZ4959Ut/wsqAtk1jzr8/ihTflZs7cmbjHxPpFI
WkIB31bollTd8NJ6L2mphIkDrLAimc1MNUqfkwWBUgH1Yq792wrlGxHiMSbKiekT6qjgT/xAcBR7
MAdapuyaxI3tBf9wzf1kD2GVD7upx9WE+nfbxm+n6iofZeORXQ3Ik7d7eumTXcgYKdoYdm56Igsh
YiTYcTWt5JQsa+Pb7fjhjXacIzMcKmsHpjDuRn5EkiWajUY8e9PyISb3OI3JfTHWyMkX6jay9A4t
wQ6AtNVRWV63O2Q6/HoYXJixjYmhOCcC6V9bnqrKunVedpSDuGVvmcxPXvLOoBr6MxwuKWarRavv
re9MSz3rvyNz3LDsO4d+I1Wgnr1o0jKcUPw71TXuKvJXSLtjSXkn00MwGSZt1C7rhTKzQ1iNGA3e
z4nrSVHC1MHXu2fi0qOpUR20aLaIthyjSSEEwtGBpkYHQNLSD6Om7eq8vhsocnC5LY08p3t2sjsW
RnKuK//m1QzM+5Co1fKOQyFZwJNxJDvqZ3XT36otQkOpUGhy44363eeO/AT9LJUjyr9NQqQskSey
i9dAKLkWqaQJh7vrnPlO4DeSZ0L6rMDQptBEwYOn/EPTUShuthiolZGyi22nLfeES6OcDpmwr9R0
aMrsALltUGsMPajuWTg5y1CpA4PZ7YZuTpGjpUvktF2oY02JDINuD/I3nLbxaI32cnPb7tXJl9fS
RR6RbxEVQkafiho+GQR9W7t1UWJuL4TgEei/hPqCBJDMqx/Oj1dZYL5qvxbbjRj+tDMrkvyKbJdn
MyZex2+wBwYENPwgg1fRo8UGNnZncmiEi5ZLZoCJdrO/HiUgbNtn3TQPljWFbpIiz87YJivFODFK
UM363AKUUae0pn42bO+WEBfiVAy2fM6OVVUePeFdBhODE+Vkoo9PqwV6ZlgkPhSvra1f1/IFV+9z
QmaU2y++1lDqy4SknTZeR/WkQQOvXf7azq+9E7b2ckhd63G20pgQqTdXWSsoLHdvKsO5J6BiWrSH
klpjIGwC6hczPeeRk/5Y5iVrNJrU/wo3D5jJtlv0/8rquKLgthn4tJhQJ/Orgkygh3ZiXFtgm3Ss
CAno7G2hBrmSAwoBT9VbHuUeufqF2qPNNV4Ko38t9eqTWRRnHW5GbfRLaSLjnjpoiqwrI7eYrh1B
X3WSvKXiZs/OwSnLkAvzkA3JX1MgdSBZ0Zjgx4zyme4fQU7xMivD5De5WAJF4pKAc9lVXY/WSb1o
g70rMQrJJ6Kjjl2x/Oe7DxhG0YGtNkNShtPcE8pBjAHyeuusOIyecdbmYVCNfUIf1ljNi2q2x3XI
90tnPduE0XsFSs3MSHFIdBuCbpKwRgfcomvSu5KmCgUGOlMzTsX/ODqP5caRJYp+ESLgzZYEQU+K
oii3Qahl4F0BBff1czCbmZj3ZrpbJFCVefPek+4YAgz55xoGruccM1HcVUGnJb5VFP5smSfNTY9R
oRGdKl5BhrCzR88uzPff0ExPdmt9FW23eOA3Xac+s0pjM8RIqHTcHDg7rcuZpdotZpUcZiaKD3fq
Bmt4QKt7jkLB1YmjzHC+Y432ciyzuxqG21wf96SLdha1DgA5J+Fp4mDigb8OTnuQNhLvwKiCV0Mr
X1EZefDzl6SJKPvDeGPQTkR0ZqPVB1rrIPV+5PH0LxNbfYZ6XTbxN8LNvjXyM+X/nwjpAZK4sFjo
hyjbhS+tVt169uAB4Prr0/lsWMbzhHkQU8a21pWXkdICjsOW9UVcOtVRH+d1oX0YEYGhxk32qcZq
lBRmqBv1u1B3NUyazT8cwV8YNQJLMNyziAMoCc2u0hvPKCe6qAHn5J/twhmTWXMfMy4zaCErIvS/
kczewzr/NV0wnaP4gJicUK2CS6bqYMXUJR0Yg7TPcTwzV2LAlRA7LCLUe+IeOpmkRTovgNUnCLNx
9VZYyiHJB/yzfE/IvUVp0QTo1mpIlZ1CnsBPS22r2AkGh5a3xvW0SxcNf1No/zMYJbX9YqSu1DvE
jYPoEF6y8GQ6+ntoyhZZfPpIsuo0MQAcYKGXxOMIDPPB42NPO382jFXCdUPIez1ww6QIb7G1Hr03
NrgfyPiR0aX5zWda2Ew9hvAnEKUdkmN6fHMWAy/eS8FnDMrk2GNriSKH9wpRmnFCRYRxesmp+OJq
H/bcPdGP7jAdrqATtQxWvmYk0FahRMeTF63UIlf9yu3qlS6MH8dGVrfUovTtu6fVqj8YYu0YHLEU
saLNfHz/J3SBV2TBteipF/WI6Ji+7l3kQaUKBrX9agx8b96uiJSVkuc7FdGkqpWbM7h+6qbbJp82
jI+eM6d44N+4Z5UalBMxs6HEt14GFbM2YXa00o7r11XzLLLspinTW7ZnoWy3lm1zTsd0nzjfpCsh
ZISgFeJ8oy8jpYrbOlLuOGB2c0WELI77eDNZDTZ5AdxM/4CEQSzAYGXhZGywEGYrrbCOEEmA93yT
WrmQW8Otktdf9FX3CgTOpouWotpil54XfgsR7WBG3Wb502Iv8IfS0yisUa68hjeTZJdXeo826c8L
KGbsK4hGdoc/Ngl/8BKvNTl/OFn41SKrWTWjH1zjN7LJgqx3SM7HZHWdMIwzoaZTMrm/DrIFOU2M
s2wQPTrla0k13HjjtrG8aF24zSsIIRS8dK27j1r9kLGxTMJ4OXmUI6fatZ7+rtsWXnVGt0pWbjpr
vMVgygjIHzIPG8xUroVk0MZC7RMgm43mTo9QbopeZ4xM6GU2q8doYatrQYzDS7ew4DbEd+aQwdTo
vuhUPuTUnfeGwUVe8Crayf+n6U83fZdegU2/efKaes9l9aWnThADRBGyurgJfLYCTbvABFlHO0o3
oSmY1eSDhNlz7aDXGPl0cFv3ERmPUEmv3uywyxKfc8eU0Kr+uTUzMOyfhT7TW2iBg5ZDJT0EY3Py
8uFuarHfu9WWrbE4MAbAjM1a4v8t9fAlodcgWnx30+5MpJ2ISstrYODFEkoQdWCFBvaQ2Zp6mo3o
InK8jqBxcoOwtXFLdEozs0YRDlcpkdjIxJ5PvnZXKNmhtCERNm32qSqfCdJ1YxXbxPhitndkBbXv
ontgPjrkwAQlpHLNFTdbYHsynOtShpmQ+XCKe878hrAsBAI39CIZ8ylOxSGk5q1VF/HXUjc5J1sC
SqaOmdO5sv0HHHEdGw6zlPYl4Ztt1Xht1/bdcfkVkulU6K/NfCcPsVYZIwoLG4QC3kjnh7bMH+aX
K75zNyBKS/SwaNeUoUw3cgzZehAL9oiDrCFmQjCuw1qeq0y+E0bbnEqNTNeuo90V47029JeKkw1T
jN+Qf8lzpFt9SvfxvMijGPQKWNK5+8HGvSAq2SOwmH3iwg9TMIBllPpJTuSnu+QlRJ02ZTDJ3Gf2
TJTpqb6pst4M5LnZABWEkkq0brO15ebNOnnJh3SvwRlyqumFaCdLJOxgwLibjsl11rpbFR24c1Hq
iyegfyvb7HEojJvIcrH/eKjo+OI0+BRevG8IJIZYDay55Vly8M7DMAqyoni1CI8w+kPqCc8K+YQ2
KchEk9E228NQec+9dmvnJ9PSd4M0jjo+KuUsvZ8cnjP7jCnPROAsiAIFZQBzhSEw+OYElieXwajY
2lpDoJj9R7rBhXFLavGw4OnLGYV4Yd019Uech6tpMaeatUT/HE4QBA7UJ5nP3uddOuYvELNO0u6f
ZXjQqidw3c9WZ2xA2PtisYjHROp1PJQ637M7B7KQl1HgerAuimHvAZB8M2YOig6JnZLcxDhiFvkh
afqnpqYdmiFc1HAcxG/XoRqnDDKKemKNQh2Yyww1j15KE1/9QJ6bptwYdTClyGvrSXW2DOm+KtVe
KfRohqOeqBDuCaHIFRrml0sBzUYFr03eZ4iaskbvlWPkLUbiLwyQGp3aeuj6C7bceJ2nNoopOYtJ
8SEZBym1FXj+Uzr1mzKv/CVZ1rbxaVJtdWtaMY2emSCZRc+zdM75yH6ZSfnQTIbyYjiGofai0IJ6
0SWZi31WksabvqUw31vLOo045NIILqbMrNeGTQZ6LsBoMBMh3bfl2tlJF2O8DQUSCmD9qLkqZAg6
qi/ZVsGQWzeOfd+tu1YhxGjuxISBchq8h9ElnLbNcaLUiCtjQ9xjZysBBCIs1FMaRBhV9OIksuav
MZU3z2AKk1GoRMPBNuedpPXKoiJeJZQ7kxBnDut15yLZZ2EHanN6dGH8aRbTU41+ofDSxHpxzbkQ
q1bZZywvMZp+H4c9IjT1Uz3ArXVD+6YjZkJoVfy0QqhqZjiUiaJ0G9PNQ0QMPDKj6m4jXd+NJFbo
dUmxa+NuwNgA7Pg29LdSI+yRtR4Cac7elOxgtETkcxJG2GHNgcdw2Xmg5F+kKd/nCfjdMmDK0Iqm
cuaJss1PWxbEmbdFNa3GnIlbF6RMZKdaQw+PynOrKMseopVmfIjo3WuoZdLiy9MXCoQ8iqn2E1Xf
NkjUnFHzv9LWrlPrBWOxwdq9rrQTIL2gQO7MAUcltvsjVDKxJNqg07raLWlnjPQtsoqQMN3yAH42
3L5UI1nQeBcekZ6DoGVGb3waimqAkcRFkMa7UO0ZF2UWg2Ir2WSM1aM7XUMgcurcKnxSe2UX07pm
kUbBqLn3HI6mArURJy/X+oILUSZUqhYt6a0Y0xsU2cnGbUS4oSadrrffaJ7AQRdcDpPf5QAuzAJQ
5lYiACuxea7H7kD85IC/dOcuMPpc8gg3T6H7i28NATz3Ce1QVLqrieLK7VaJJMBm+oxXO2Z5k/qn
Tbj6w+QkOpOXwaPvj3aq9uaaI0Eb/FPpFikXZxHmqHwdxkzjs8WQGT2NyOwN1gHAf8Zr2tg+FZgl
XmN+6bk6pfl3ET6cdMd445ftKnxQ1V2l7k2SeR8V5TYdi6s6P7HL+pD18Y+iGGsMp+tBdu+RKQ4k
PPUJR0xZWmBJVGqSxWBYqq8gQZ6yyrtkWeqPJnDeZlo3XIKKgrU80j+jSWx450/SqDd28hG1h5Gc
Z8gVV5IcJoYTAywrpheHUqlAP0LF72GpepSAPaRmN+grZf2ckHfH57ZG4Nh4fXawR3udFCyljhgp
tO1hwjXt9uU+0XiZGHeF4W9eyK0nC+xSPyqZpiJ6dsTfiHRqsQomJUxvaYfMnW+u1z+pYqPb1S4K
/zwpuWYdtGnu3jYw+q8h/XK8bCN4rdBcIjvCqkVUItX49e5m/6FMyjoS7a7hhBHVp5GrgH+etbh5
2NlSb1pXJSPIl+1SMK9Rg/1Ry3lDTcujufP2Bm6SVTyolzZRsTIXm1Ll7DJzZ3hKR7LSUEEPvVP6
TLNOrWtunLL3VUGELbnwIQJywHPkfTLAYNHpq5pBBGxACRIJ5s2ws7uCQWgwBzoTFCyjB0vVb0AU
7NLhZTkFE2e1jpVpbSjpzcl/uOAJUYzzbhr+iqrcKox6++Kv0Uf8AbU/VtmLUT85KYnWv4R5p26M
uFWOVfnc0Xqn6j/X3oE6WMfmHRjeVmPDAncjBcyLHd5SDObcTmstrXw7fgwmutB0pebWmcSKJgoE
txC2WF0gD+BlNESRBTk42ryBcsmn0v7DXPgRSZt/U7hbPbHv3Dfr7tZazM+TlNx8Xk9vadn/6bbu
rIitSB/8Sb52US12Rv5N5xVl655MBWoEvlbmbF33qfep9RhG9wK1YNsTaTs5A+HBQaoXwLS3RgJO
9aLmXfTQCSOrcF/7ZvrRmmjEZkxKLEw839bIsoG2Aa5/zaQV3klkSHIYfLa6an7M+fybApqJlY5f
UKEaa0kpoTzGW1Hq2DocVmyXvLy2m2hIO1a+L3XN3o8IZAgq/bdKyHxlT2q7c6pneEL1U5G/MG2f
AkaUGGYboe70ugV8Pj0sDtcp/DdwAEKtqJxvtOlq/hT9Tml+9QxK3X7Afl14Dx2T4lTSDodFYJKs
1pAvwM2uSvUv19/lVAaoZUKlYSrXtrcXNtiwLIA6YtVfMwd/z1hlWjY2M2afcTU4oHTmAAMVI+EO
a2ZlYmzkY4/sY2S9k050052eQuJorjZ8iRARsroNPM2Koewnyw00HQ4lucv2kIO/RbuKOzxOVUCY
l0LpJgbUwWtLY99Yv3iKzZTRPbFwu3/gFPXwuYKY0LN5PeORMB8sIaF424sSsFIECWLYtDb+c/Gb
Yg9JZrElPLq2vD+hSGDWRGLxzBU1o6yW5/Z3LCN/YZjZOzPmLVcD4VDj4oMTOLOXjjbiOMbmM3q/
6XDW40fHGrE6OdTxTyeelMb1TfffOGzS/p6hBpMpOSAZpR4mQA0oAMx2O3wJxbEJcxgG5hoGZC0N
DAosdR+O0bB3OX8LcSC94g/tOSVkI1n71l3k/BT3v4129H77iYZXO/CmrJV0X9XvRS2wYCWnkkle
1abHTlx6tJ9Qvi3UdjCsatpzioI0aljDwru1rPgEltJAUwjVN4B4K6f+EGQ5FZD6+cmj7IYYGnTo
9lbc+4gt68VLoDGpZpXmrrKf6wZ9A+u4WKlo/np0ycOLrD3f0z5AHgCFWUW88UzKyBi6EpM2TYue
4gmq193X/08OYkY4kCxUq61WUDW4S6B8Zzc93i5jVXUbJ6l8Ap0DUufCwJXas219Rq3rD+bWgz02
Z7wHXEjefKWRAJNXGydb25r2LbubpBEbWOsdBcicHgAckU2YufPXqUzZ48CzBDeD8DHhK2bk0HKY
MeLrsvD5HdSZsDcfTUG0BrAqm2nwHniFr6e67/DRZNW7vQR4wxdvRPxFSIuoR9PqrdJH7OefuUG6
gTJRxLfYOZVqe3IAl5YNZ6XCqs2Pjk/Z5JLSOaRq/j6Q1ZPOLbJIulaQvpyVVNu9i5morN+w+aG5
uN0FJPi6sL5wCoQqN0RD1TlAEktI+RLwyGBADM1WR9FPhoA1ViFVZGPu2pqBEx4YmkTQa0TsYIFT
5AyPEDCBgKNW1D9lJfc5MYPB+hTJAd/LbrDAiM/tam4wm2AcxQ8DASWCUJIEJdPP5YExfddGKq52
khETsdp1Yn05fGq1nvr19KUKfigAp8JcgTMQrdxJ89FzJ48pz0z/h00TpwkWXIZMzIFKjquUEand
47VmUqkzRjVkBo4FBOIEoqg7OCwphE+M6IKxipV2uGZdi/aak4Slinj86BMZME9UaYSKdETpOCYd
gbvNq16quHwR2vJcEyu1SooQLVPZE4H9j2kN77XKHyFTXsoYpNAQZQzY3RjxSpf/OsUGCDLNT4OO
YFj5M/plzXCnlmB+9bsFz4txREB5l4iNF9bkUBpwsaQc7HUhDROkE1GdMhM+ewMXJRLBNYyxGJjx
KIO0W1gbU2FsmzQjEsUPypSApe/7oUyUbRNFT2ZS+mJQPX9E8omjstzgxx7eHEbV2Gu+q7ymblea
2q+gzV4Sqb6G97A2JKONVH2NshbXX5q/SNqso+X0dwM38gBycIGppDbKpc2EF9cs5gBLDBSsb5kV
4wjWuPdShCNEZ/zc/awA9jtp6bXsTUz5ztbgi5XM4Oj5kIrq9eSO4GjL/czAisMEK2R/jPNb3b9L
gowAq43qh2TcKjrL8BUn+kGNMzgo7T5ExTGga3HVbVg8Na80YoOqVbwZGmSQwomz0/9/MRj0ZmOv
HU0aOFjtK48tjzu1Mv+yamj90sYhHKkihmyo/YuGqAfmzggpCiEgWYP3rNqso5sS8ePR8q1k2fqj
pve3pTxjPLBNo15dGx3kDKWBVsLqvzVbSJLAaOInx8ioytOPzMZnUZsEHQnfkWCWxobHWJ4LDwXJ
EYr5mUKvEgkVj+NnI3GQqJrru2Dtilpxc7A8xOzY5xE9TTUDI1XwAnaom85EWkAFK+Us0QQ2fVI5
FvCcKwuwYU/ccS7f4jl8H7rpVBX6z8Dj+6qQ3YQiF20nO0+ObOR4SrPWfHOaodiYLKqEjkQ1sB14
nlIMPmT+wRIuSMtpzrE6H6QkFqSS3Gr9FqsW77BnTMfM1BDeOJGr+NzNzZ3lL08Ndbll8t3Jk6YC
acNJqsbuO/AbjZgO20QVCNustb//Mdq6qPOzKLNzWUQubMf23xQe7Wb87KY+aPLwFhvyDCA6WjU5
w0aHaaHr/eLc6VYRZrsqM06NEdsL5uTKSt1XAqO3hsbO5GgYKhiV2rmnYuj4oSz08xYnwIgDmyyJ
CvktVoePsW//6VaKVbZbT7q6Nol6EIzGrsAkhoc1Koaj3lv3MjagPn61mCqbhv+55+JHKWyVX2HK
W0+PPZIV70i8l9wY3NOoxr9F+qVUz5P6zObnEPxwrtpcZNFeq19K55/EYdi41Z7tB8FU7sk5GNG9
IdRA4s+34hS8oL5ui7OWMZvAR11HGLEqhkTYNmu/NtgbwQ/UWNkt4ZImOQXx4pGjLbIJxq9V5lMx
lsQOg9GWGq/ikF9M7275PrSo/518NZTf0XybI/5QAJBs9b3DjpmWJs3ND2/5oYoN7Grl9rWgt5lY
TShIk1gieRSTCKZ0CPrwp8yaTdFRq0xZGix1fxyELAlIY2u/bC0t8+ligExYVQO763LrK02eDY0e
lPsxwgGp1zgYMuRxmc27kWsVejetLyAiCCXN1B1yVd0IPtl5ZMd5zjRtVq2PxBmfy7HeaSYOq8YK
v9m0fshk/5I61qoRZwaafo93qXbT10qHNY8KSp9gJqo/MnNsMPM1H1P4Iaryo18WtSjFXYSQalyG
fIR7UIn88laQls8NVklkIOgRQmvTfu5px5mZwqC9zS20uKxrWK6kX4X2mqTiPbHgc9lsQeDwdsBi
NP+8IvIrUPJNZR/g2KyrjI6TglVB9jISUsSuRFFgcabn4GCOyApjQhgcRPc+iJJ9rPTXNIODN/lq
SHOhmxeBmGUyljdJeLrRxW45urQBGjmpWumLSHkNmXzoTb2raIhjAFSsQ/Oh5uNTQ1qg3WNXoMQp
ncPYYfHDOTFvkPC3s8bMSfpslsmV+Dp4CWzdQJYKjwq425ZMX9tRUGkfPYm5qh3IdmytDrEJpGbL
3a5b/WdvTut0C5+Ca7v3c8+B4EtfoockhbHvlrb5mvEFlLSxlliASYx8FW/Nol6svf02U9OzQRNO
m6REtl8UYtOL9pUS31NiPpJjobc8Vt1hmb+nPUNIHfm576kU8pB0QgtWhhzM/DNNv0wzD5ka4vw4
q1q/S/7+4tTgP+YmaB8wCDZxwYC9Mk4FVtLaPMaKDk2Xhw0bSd7Xmzj6seSwmUqUMahUU/rg/F+1
bnTGKf7RpfchpwTBx0j24ymkZ7H18UmiDpiZfYP3ulHY/TrZIeF06vWJ9QM6jgzB7ShDBW8I01I9
+1hsT1LV9mxw34xKfQrT8mmJT2bhrYbwWHGWDULbY6H13RnUk/pVZhO/LyZdVZlfkp7jYB4OoPne
NUqhVMEzwVbHWXWCRmcLjMcSB5b8jhDmuFOa0VshNyGTtAy4jBjNTj0uLmk1/jdCEbB7epu4ublg
MnrI9JoB6B6SpWj2WwCEvjfK77gU96W00jCcrONQ7hvyN54icYfX0QrXva/r9mEk/F+CAlDSo45d
t4vcPYcLzw3ARCXkvy54//sjDJ1zyztcwiJ04mNlYQ6CjFK55r5orK2Fn5keU0jxp2AYTLv2mOna
vaUXmMJzVF6XtSqjmn/VcxmYP2N8Ndtu747yUpawDoknESQdeOPgajCzwRemT3vVUp7NfjwyZzu1
hCvytoEopq+MMGWBSlPty2HHpXVltcW1U2loJQDS8W7M4BGy3v2NaWIT+WZbgrMyC2BDPchR7BKM
El0bjAijFk2k7f0AmYf3xORSeV42KHtGUOr1Ix2m3fBdGc7WIQBEDHdv6x4fdTbtWhtMpCM+JPuO
uplpzSt7Ezx6ksJsjrFWQeMwgkTc0tF9S6fq3BgsKl6+H7jIpnuw3NeQsnLU5quzJGWWmQ6vh4u+
xdSkVLqr4g5+7r7H1dacf/OpCHqmFXYMhCEtflNZvhg8/ArpBl48SnXo+1BS8EbHIG6yqd1O6oyH
Wh60DoNWp3zDVH1aFqIo8V3JCISZw0GTeGjAYGp9sutNTLV9fulye6cxjI6wrRIAOVfolHaFK5ep
d8rn0wRGrLzEAwAiq9/2pk4cjEiQmWPLj9da+VRINMM2D4ggMeeCj3DQuASM32hY8BIrg9bcVsJN
lj7IELqGs8tqCEVkVJwwfvEGb9v27Gerv12BkhXz6tMeNPB2+myvo39FVLRG99zVzRV4M92o3Ngt
TBRNW+XGdC209L2frwKhvtJ/hXxksQ2vJlt8CJypWz2uD53ZwY2r8SiMGGS5r/Hzqlm9K+lLsjr6
iUoqa4ofj2Vv0XxxCvXXEgHga9aCz7jDXq2evU06juV/GDQACIVPM8u6LRn+pNBPKvFRFixl7S7E
k2P8iH1SXmP4pEcU+l3HXpeUTcZ8j+i2ZKCT+nXQbsClAKwyrsF9pEcfzrQ0XNHG/qdk3VYC/VHx
lUW53FoJv7f2Scn32VCjE3wk4AM9nOxjidRZoIeiYzPz4yq6VDOirzKtcO4VJvuXlc/MhK1XfOoV
udLUeVMdSJrTuwh/21LzOxrnsNt57b+sHreKpKhW1WeqVFawMtEo9479hlErEBVjfg8PMWVvlZ0q
cZud/Fmx74OrfCn2Uz7KDYP7VSQxxjh/WWmdINWsSFfWTfRVYpPVZbpRawWYMGBtZVhWS0PE/9O5
5sd8b414d4D2UG5vG/NvihVSp8reJkZX6A+jegFYCcWPLVHYw+aWYS1oR5hE2AurfU8fCncN93ka
LOP5niSI11yWmJutaRuDwyzGu5wXJetV4NG16VesQ6MvhuciSteWg7GIAYRSB+HASIFVvrl9b0tu
N/fJyK3bklsqGyypzNxHkBBq1QZW0uzAwBzG35B1dzxn2TYZWz8ikiAt4avY6FYMI+HOmAFWLnYC
qUh9w3cCKINejyyy8DKchSDKIQru0v6sspHqwaBFoQDNd/2NP2k4q8fxMpIKdtKnJL9hBMd+qjQW
csxrGF/THhDej4riFgVotoP3EvfXed4O2SmJybv5zqdXLTCujwpjnhTMPfVmowhOugP0QpZvo7H8
6aMXmMzXTQj+LTeWy9JsjS07IJZ7th0W1zhZhvXe3S4RpMbsxPRyEumxMVkU5bZHlxWHmvWDHYCH
B/+9R3mgGKteIEq29o13ivq4572Kt2wXQKBpr2b/Vyoqro2zyZ0GE4vew3jEWtyvBnFlpUIXtUeH
C70ZicoOa125dnEdjJ1ycY9p97CBeGT6I0LXnApnj1ffKQ4AF/200BgdHQUjx4KRqHvp+N1HMX6r
RsGqmFhvr9X4WURwzpQxumCTKH0FVJktWQ3eDemxnwQL92KZ8v3QpZTY8aB3UbU7GBKm3NqoOFj6
aepeI/4kZGuR5yFDTdLvkYbgBOHjyNJC32lD+eJ4eIfVJvHnTJTXOWrVG646P5wF7A0iNxsrrb1N
lGmQEk3XZCSLPtJq0K4yUuK+i6UA/8pa8cqN1+LgLnKLvD9srAnw1kOtt2ReOwDgnAit6+iHUYsu
0gY/NkJp48hmJ5EfR81Xh/OOyXvxrmvhHLTWHrYO21Zi44+Z0JeUZXouoVJz4EcHFTz6KYSkyPDO
o2sEuI674cBKueHYgU/DIl7X55i1heyhaHPGOrS5RthHb5bZwwKES7T9/x9bB+RY4tU4Q5f/l2zA
jh16xjO7G4oXfO02lX2LeeY7rfACaH06XUE/2cesM/FEKyXvj4UOZi0rO5yuvGX0KXtyMap7iLXa
vroZNK6um9OgtGbMynal+XM3u1s26KJglK51RAL+ScwJepzhfmpsaaC8GtyNaqjKsa1jIIjZHK0b
tlHAF9NSWCiN9W8QuXrsGC0dvUr+lYAyg1aqhS+1FPPoPJDyhNZE+ssbd6Kmi5j0ud0NE7O80eut
necUT944NfymFoxSNwqD3gLJLxscKTruRm+BAvR93eC6ZR2Z3absQmU1KMqLoRxyKRV+wP4mjLEK
irb3kxjAY7xoc6oLWjXvJv0Q5aW9E+DoskKxjw7ZhUlCTq4c68iqeqz5SfvUlGwo1SX5SepR0DPJ
cAU67B46gfodqmNC7aGb2yKOklOcXKxh1o6VfE1cuz6BYNRlgmvGYOtrqKGTaSVQbEdL0B3CGeub
bJp9Ge2gyZEGImwUmGX76SU9eFUuXDsFG2lGiVi7Ng+2yizyaZY3PjjrqIr1mCRiP/MAQ+iEqK+7
CM+4nvK8tM6W+gffhEOsqj+wmc84YJSnFvgmJSAbWxOpu7vZ4RoiHHSeCe3MSpBp4feo1nAwO3rJ
uB4OsZlxlNfVZ4LV6iyUcKfNothHdvU7TCjy+LUhBoXJsR2Vg+0Q8rPDptqkOoujYK9uaFWR1ZQ8
23ZFf+Bqu3cQcZQQZkasMjqL+yw+MtiDeQMGxzPCVzlVpDkzSV/LBuSVlJOHK2o7hzLcdQoVe2Ue
m9mCbU/qjUm8hQurCKkMRowQ4PrGOVtshVAN2Dy5j8nIEPsazuSkWU1Fz9DsRY4OZpaL3J4QNhwc
gh25t6xxYxI/VeO8AuukqlNI9OUaMavcOTr4ncL56BaKt7tEGM25ebGUZkHp9MZ2bNqHaxBmS4v6
Ct2PsUE1qnCOS/NklY8WOva+tzFuIjBuqxx5rQK/2FRg9CLznEt12tUWCpLRQ4qFA8/eBG5RNlxw
VhUm81cFQOo8UxXZEkjECOAUmmnA7A0c6hSPqHYaNtAEL3mDKzM0Q/FmU9Ds1NjyhyUIm0iavaxI
lqUejG6jsbro+WKC4UhWYxkHzqDLax+3/RVb8bcp0mw/g+aISv1cCDguRT8lRKlweSVcWW7+NPMw
rPBpeetixsbbJnAFvcr9tnRO9CzWls4xolQqWKbDSnASrZhmFNNeTof8RcjiFWwbk01i803cjYGr
D+TvnZjlHcrwpsepDbM9UwNPvtSJ2lyMOPk1MzPZsih1xNWqOH4rWbVlZggVagUEQCbObiK48sgI
H3rOMPu6UpE2TexnT2GIZiySRee9Jq2wN7opf5q8Zx7dqyzT2WF+LdZGplm+inWsLMjvgypLgpGt
H9ROHq9vIZWNmis/bGxALtDJEgKrSHDWY0hpJxUgbAiRbTLcd12yy5LOU+xDm2wsUt8qPShAuU4I
6b6QDHC8Esih2ekPM7ZJZXjDuLLU8UdLDIhxSWnj5i4fM01YjlAL1YjvqozEVpnPWkG7NtRY9aA0
kcJm748hPWL4NXTS/5n2pWyOdTx+ua2TExqnPREG9tViCYfO1fAzyKg6M2uuzqn2N0ajewi10d7W
s/OkjVl2cGxQtopMT4po0IE0YzMBD18lMyzfngEclTEpbjkNe2iQxwnR69RgRghxh4Steo+Rvvce
qyZFTcC9BtSzMv8RXnLZLw17IRx+MkX7VirtYETghd3WrvczM+oMr1CUWXesH1YGnzx2CAPZyvSM
qcy8ec3nFOk7dDyT8CfMt2ikZ5OxZq9SXWxIYg1QH0W4YbWwr0QjV5MstprR2cDu1APfmbrx1DL3
XXT2rqkuYd3gWudy2TiMz3WD3iUuJGuu4DEnA7ZgqGcmjYDoD7EN+6LAtOaksxdE7NRFtFZIlAOO
MbKsYk/C2K6TbFjFdnVYHvLLbIHtUhC2cKW1pP+eG8WIdgqONqcG7l9lHL65csIN+uE6NdJyzvrl
qM7PSJH92vCuiWflx0YLGUhOTUNgge0eQoWVoLzZo3koysolbuVwF0T/cXcmPZIDZ5L9KwOdmwLp
JJ30Q19i33NfL0RWZRb3fXPy18+jNANI6mkBfZ2LIFVWKSIjSKe7fWbPuj2YZo4CRr9V0xiAnMsr
TrWNT0Ckh7LpCY7hJd4m5ZndkWq+9tR9dpXnXB0qj/MWxxqF0reaqmzSymzMeD6VGwZQOXp8GG4z
ozJOeRB/uNZA0jdj5YyNJS5WCvh4jHIa3X1GXfcncz120IUDELigHXpiZ2GQQNqCXE8FOLJWtac8
xKVthW28VZz3nSKKdqYtf6rQe0saseXH0Zo1398HJq63LLdIcTKeJUX6kTX+eJ47/xEDnkt8Dd4o
rdUg1l3upX6Q5BBxAKqaP+8YX05+xcOTJKMTuHJVpxpcBTQOciqk5Snv4/wX1d8ISg9ptgCUdOge
+pzoWmrQzlwrr1r6ecErQiD9PcHeWjI1TY5FMkrH+6Gvun2Uiue2St1rQaUCiBuMsPCyTSQhZoz3
+PKvoK3tlyBk8jq6AJD71vkFk8o6li3pcsqE1XVebNgjhwd3EIesCuyzi0sn4TUuFc6TtcPfp65l
6g4Tz01syfkrUMJ8V8P8JZEW3pk0Ma/mdOarqeDpivaXqYz3MBnY1kAAlGXd4IdAh2xo3Kxt8htJ
hykS3QLIdO8DyY+hCnNmbge3e2TqcLQoxCLCpE5RAoDfjqF9cdwHPcvRcVPncoSvrI1d47sLvM2+
mHhCmLR2K6gxnKQ968hHiPmsY0zuxTGQyFxGG0khOExZrh5gvwQAnTsL/WQVZ3G64GfznZXdNXXl
vDQ+TLYSwGpM6/B2Yvvznpqfkav1B9K9QavAxiyxnzXZUJ+6AreEI8QroYCnmn3l3ZzGJ5ezww0w
/o3Jz7Bjq/aCW54mN4EPq2x5R9Xk7WaJGwAwN9A86bXcWpIZQHsd7PIyu8QpJvCra8+UFmfRzMYV
baDHBrP9CVP1S09vQ6fltUu8bsPevarFd6Fz8zphYrBcxpeuGV6hR7RnFyKXJWvs1qUE+sHBINbx
lU71s+tm6myZxkegce1xyERLtJZAgnqZ+nyRCEfoilP6iMyDsGnWF08GcBHhxQFbV6cqNI+DwbkF
H3K/FRlPojG1z1p3KU2leNeM4KOCrI4fZztLWHojdKrVoAx8zjFuOThsalCoFbTi3XvzgMM9Dj/G
McgvanqgmTDER7IUo3goTTkH8iRVYuM0HclZIxqOsZ9tHJBY+LwuhAXg+FjDBwH44xRn9q4Npu/C
NNy9F58HWq4Kh0FO59ur3pWM1Yv+D/UqZFpiVKYBn28hsezEPc5fvj7gEKK+5DBXyU4GIyXxzefo
OxwwygDQWfgp/OmFZ+e+5TB+kBNr19iDRLM7yt9EEWM+7+CXioGA69hWxrVhaljoVMO4lsesmVix
MPWa/vwkrVLd5VpswCV6PMAnQLwdYj7AEiqf2LWERYOJCa4VBt/smPdgh7D1f0R9aN95GJwqIwLY
1ljTgewahBJ7fK06QpmxA1ymWHyOvqWPfgJ4t/Dz8cBM4rszEfQxiICpprF7kxLuofL3kQkg0CRA
kYeRL5oMft563cUL+p0d83YpH7g6vej3c+8muH0VFpqkmg4GDaHEOm0GJi57Pi5lytdMe1/0ya4S
T7jdcZDggV2ldfoLozgTekNRMZeru8ZNn6IGm6rNIrOJ6P1FczBBBmoIgMJr+r2v3G/hNsiYUQG/
vVaXoos9+uvSTa3FvNGSugfUzHNod9VHjCcvVXXDISArMQGoe2EYZOGP2iDk0HXgYGY6mXSDoxAl
dhNzP6/yYiFXpdEfWo5glySYlGYPZq8mjTuO7d7Dd1fbzq3S7asZGrT7VNGDdPAmpqHDwBnPbufp
8c2HtN/BgR1D5ikcgui1sFpN3Coad3ilifcWzaXt8a8I2R6tWf5pILhtwplUO8LOJlTDQJclRxWt
+5VWtdhynsHGmZzHqYO9E5U3oJABkIV9OrmEXMhsknT/TXeXgmVYnrlO7N1/mHQW0PEzhNvIerQM
71IRTyQ6t2kIGG28ucMXE5+cph93I6vkocRe1kJp34QTRkp4M90GH7JeZ7M6/EeZJQKojjNv4BzE
m1axqag8INYumHKJ/5ZEaufhlk7jj8J4rAKMKWXcUkAonlUgx8P/vOn1/7MO16XU9L/vcF1/5b/K
6Z/6W5d/8Pf+Vsv0/oqN0oMrJR2q9yzxf/tbLVP81bbpTZVkOH1lSn7yf/pbLeev0pf8DH+rb/u+
9P7yv9qSMeR//sUy/+qYyvSU61qSmaXn/eV/0N/q/Et7q+9bjuP7Stm26Zm2Lf+lTR3XeDIneugO
eT0Q2ElJ4OX1s/Y0ZoDGKY/96LH1Ia638aOsPYZ9xyGzoiBhMMtDUxNOMSz2loGPg6KPy3FDcUK4
q3R+7zYYECkVhtAWaP6PmBSvMh/bcty3oGKL+b3UafdCv497VgAfJ0erM2QCklc+ubKyGBjaJ5K7
HbuNDfN+71jUTxeJy6GFSoGtirq3vgFWGRCv+ofv7x7/RVgW/9gy7y6ltX//4+P3f/7FWz4Wz5am
rXyUNKVcPv/q99cjz7yWr+A/+gFPdFxH7aEz3VvjULUQ8482pmMysLZh2GUGW5PWoT6xHpHA/vZZ
lThSz8ueZZ/G9fswRafQrJigobKXM7O3vCvfYk4KbZs1pyrWuCPwNujJJMM5cEebrkIutAh/69R6
iPA5XUPaEdZJ3sZ7UdeCIbRg/8T3uLKriK15OcaYiqZfU+PrHYGIdx7duBHNAbKXwUPdPoYEZJYO
2HTXhT+zEe+TFDJEbkcvwJ/SS6e9v/c806sc/pT/j49OLB/Nv350rqCnWJlC2cLlqv6nj64pyeeE
4K0chUwm+kJvselEGehth6+RdD6jUul35XEq8LfMPZ4CgheFIb7sLKbarhiuiIjEv8LhRWEUuWGX
1u2ESZWLeCWBYxKam7KNYRTLygsa3ihJoIf4IDadxjXy768Fmpf/5fdxaTuzJalr1zFtlyrlf/x9
CJIRKY0sLMXLK0sdH2oJhMkUZbxnt/+ah2Apcjc75JSp3P79a1tUOP/ri7suhxTOz9zvlrm8uX+4
DtmHIxUY1BmCWsNTqYE0k3x6LpYv/m8XzjS/DwnJzCKiBVLEiXPPvpzYe8BAYiymP5Iv4MjhamcY
xnAtaipQi362/r7k/7dfuvVflxHepu1JV0HC8WmB+uf3GWAVDouZ98kHJdbjaKAn9jTBYBLKgpnK
3c5nFutPfM8NYx0rz58mB9zEv/+47P/SRs2NqxybHRoEC8uzXc/+5zciIT0Was7Ggw6zk1ncig58
kNHYPlEtcykkLe4DKWoGTFQzWA4Rl7n5aQaX06pFwsztnrAyQrCVjrjK2ZKHdAhARFNkI3G2FN6R
Qrqd7bE7JM5DQhs9ecQCmHuQq43h3Rjtuy6Vl8EgNR/7eE57RBcKzU7ZFI0rnu7RRRcvf+tpraps
OLaV3OVl54N44wCVacs7Rqp9k0MSYkBaLJlh8lLDDt8lSYfFoUkRXZf/VhUUSEDYAr3X04pB8I00
JieQ6tbnRGfDjoBlTsl0VY8AfKQFbaIEkpmn9ptwERhCvFTJWEGGEdhl63lxtsB4vCsXe1EcklsM
Iic8jy6+rGqK0l1Ae8OUMy9SKnlARwhfOcMyHvK83aRkuVa9fx0A8NqOeHJkdE/5CPM403kgHXRv
92D1RI+Mn5jVR96A9ixi+CrA9HbMAqKGeigF5JikPi4prlUCxIxXZzyhyAhYXuMIbEiXWvEB5c/e
BH15Tiun3s0ItdSjQo3WgbFI+1d06SNNg6RX8EKtRGW4K6BVcKwjgAYOmHOyLv4TouUfJ7PrVanC
h4Z4Aw+2ZK89XDYxZ3QHathKufavpNxHi319wMsaTC74v8B4oOJwdrynKVCAcsWTB1Jon6ExMoCz
BVIoSzlD/2vH6xuZZd+FOCE01eHk7eDgBy1TmoJh5Nj8mHX/xQRHb4alG9JloRQVW8GoMejXhdfB
IDu8lSaE11o6b3FNZTG2sCQk+OEp8kmWaG7GTO6xyw3ojEAByYWE04wlwrZeyD+/zBX5wKw6BN0v
8vpfuVL0ylpVtIH1CkxyuDUkFvLoDorfYXDlTFIAhqvsW7ldhjCOzM4oyDHB9uLLt/GfBab8NIaZ
1RuXMuZKa7bvrX5iVtV8zApzl2lwYB/G4sWlsxOP6JYqZPa3cbZOCKses/azn6rnsIyBZVYM4HXq
PHYSuzv+U5iEFQ6TsAZAy059XQ5zcOU/lgEdbIrE+DRHCv5MHH1cn210PySRs4d2GoBqAkiqVGOd
gmj8HIe2BBvIQ1omctXLwjyEMewN1U6fU2wPzH9hd4A6Lgkpufd1P4Gx/x54jmKKBFZZz951XMwY
NUl7MJ1GiJ8+y3Z4PQE3ZiG6i4390m/du7AZs+0UeZuCNMPej6wbVd3dxeyWNDrez1lYC/VuetVu
3621UV5x12HHzpG/xIy+XdXeG0M9Lsx0GtcK2WDFWypGiRcpV2dTZ+EVSZ3GD++OMCccSbUgIPGY
lEX3C7BfvWO4hTU/5EQWHac+PC5EDzcsOajG4Awh+VjafY0mxpEODpAkKn/aJNRPFktVFjHvb8z5
3dXlmxN3+T4zUk4MEicb1gDqAGGe9kfwaC40xIbBjGN9aAtnpR0mr6nK/riU160Hh3bQ3m85asP8
w4bb86aaYoWLah0EDBxSs3mPkgFbi6g3Zp6jsZXD1fAbzCjQSWLfMtadiqubmucPXZI1E/P4jfcF
2kZpPkgIObjdrIL+8f5tqEbCkPSsYj8R12AG5uK7tGMlzaVpuG6696ywo03cGc4uiCMs80hAC/F5
aSsOl0kKEJCkTD9JyGNPEdGDyG6KHlGgacVWA7lI5wckUmiS1PziiUX6mOZuoYBGejdjJeg8ejQm
fGhrux2+ywASbW6a+6z0PnV+zBP7vZ1QwyZllkDRfGyDcX6owofYLh690nhBQyXM9hNmnO0zo9lT
FkJfOFYLMZDXFyac9gWjNbkBPnqCefxZQ/MJpQrlzqeVY/dcZoMHOzTqttRx7IrMJRKV/2briZxQ
ljfZwd3sOyZDo/HQFVAEhOFT1plYBwKvlK+EiJpGQ9Z4UsyEcJWY5CKOPCubvWUm5zZVM4wSh7tU
9bfEK8OtxTAEUM9yIy+kxGQ3EMSiEdx1No0fvnEcZvUkAgZXf2ioGUc2jsu9gVwAsSU6pHOTnoJs
XMNe4jcMXxJ8uW6fvZqe9+RVwVOugq+6uYWglg/BLD9Tkn9AK7J7ng2ojzgbSWrXZFyoOPMMZxPd
xQzrViSxv/0qo6Sqyz+gG361nQ7W01AplCQPVEnk9zurUD9m0iGykStjukP1XxmmmJBpprOBImu/
PtznAAEflM/FNpzcEUvehJm0Sp1XQ/DkUWF2Z3uKzsVqqbk3umdXdtcoIJlgjsF7Te+UX9hXXcJU
8rrtDHyyZtS6z1gBdkYhjlbtPncGIha4Zfy2cG6NwXty7GncqRScxvS7qwzvfXYx9FmucRCkfDeR
4KAxx992kkDRF3NFQzJ2Vambne9Fj1QKNDew6S4jop2LnWZTFRawtCTCOMUdtm5c4roQGTTD/9Vc
KYTSttk7hQnVUPr7ziIJ3zCas8UlzCx6AaP5ZcBpq9zkzasw0TqubPDKhPm1VIsdn93dhgugO5ZL
crGF+tho/MVJTbo0D+WyiO7HgVl2mWQ+MdD+ioOe0RaDT75tyVfr4AIXzFLOwzg7FwJ0nzG5/Usk
h+CSkVOuUgxCPXL2Jk4E9U+9fWRd/60i97MvfSqV6VPdFaEvzxBVQfHq6jcNctvUg+hgpqdSWH+M
iHx0YsDqaxzvOJm6vDZ+/+KPRDF8D8yji7BLOBu8odmT7KnK5FCnWHOom02Q3FqPOcCfRPOAS6X8
tJPs2AtEwyBmkujnbQvQrCAM6tM6VwAWnIHV+BUgntq69wVLFRBBs/HozelvuWGc+7Ca9k2PDZgK
TYz8Fg1cVuqeCn9qX5XyPgFIrthwGZc4Meb70h+yfT+yrdDOrqySJ3oLvhTeAhYy7Ks2ydCGllq4
2uZ3xd0zuqLfztWjEeKLRQv6bIxsq3JtrpQjDpU+e5n56Gj8ym5AEtF1ww+l7ZNqiFqbwXPOTDPr
cdc0DbckOiHJKVpFqF/IASbFxzmiVqTwym5FlcNryBFg7VvRA1N0bqXpPWGjMnV8GdUfwEVvRFlA
U/Yeuv+8QHqsFX2596jTd5EvPpNRfWD4fy6JRan+x3ICYBv2yCOLMN5sxjVGGPN7nktODzbnxgL/
XVs4O02OS5qoWkFCAwj9YdtmCP4YefPb7LuPNLIJOC7PiCnqTlaCLt5FuDhc+NqBnM7QbeqVo8eb
YTG/G+thWgNI+ENS5Y7k2U8w3xnWeJcX/S+CQcHG6A0fOT4xV65easRG3H02xUYbgGi1ouuueOmS
dt06BeJ3mf3mzD/57gNULYODBhn9FJm0JqcFTmU5+Sh1LpuVsAzzGISYI1N3r0wy4PAMyRANMl4q
qpgEzOkyrik3I7Q3ARAyqZrHzqIvy037pxocX2KI7xk8cuaOJyX7F2wI73pm2DsHLgQti6xKq62d
uxj4B18Z+zTU9y5xU7PCsJ47PjEewzr3JXYHnta3OFT3lsrpw85xU8SZex8F83nQ3mWqp1+BaW9j
bT5lzvjL9KzTMNMApJQ+1TkVOoZ0TxZH4BW4c3uVRcO4iaeMLY6Gy2SZprfOevaZhIC6HNxzry6e
7V+thAIZFbA8lDxGuQf+sCfVhEVqUmrOvSFTXBgG1PoivfQKxwhYhruQNjBMPt4H5W8+jFifErmY
cXUpyDR2BoXwE4ClcBAvvQMMrjXJJImwM9iMD08VOEXEWqARcml3i9riuc26koyQ1T72znhVLdq9
li0ty13EcQL2d90JJratHR3USLslc6oxS3c+4F5+W48Opo56yqWbPIYTBF4H5KZSv7NwhMn9PWF4
GZpB4aJKfqrU5Jg0SkgRpIcc8verelhceRTUuKI71xkC9KQywNTLuFjKVcxjr026lHgXEdgxFOeS
Lk8WMUxF/IxhnZevB9JQsztvI2C1FFLyOF+a6txA7pwxBf5vY3nluidZ0u5yx/tDy/U5GFJm7TpL
GIAYj2ZVzVir3Isd9k9TWL+lVXRLWF8B0Pl3nVe8i+nZaYjA+ll3osSYPtoy+YaTmMrkuw4G4vNu
BKS1isU6Lbu977rYHvv+qqysPSnXIUk5ZBcqDhhkELvkX58cxzmpEFtomd1CBWusmVOLLV1CPHqe
f5W8ALrpfhrNp7CHjjpb45mlERIRJDsDstCaURx9ua5/7cm/r0czfe1iAr94kzDf0fqGjX44TuM4
7TyR3Pt6fsN966+yyaw24/CIH3m+z2kWY7TVqHgdemF1KtKK5w1zsoFyjtr2UP67aeV3LtvlAdYX
y9dMebsoOxofen0z6tI4DRO7eEcS8Y3B6QGijcdNXmRnbBffSTA5JBXTo7TDPXXlF0qrX1yw0Kl6
sgF6rcPk6jFioMFiOLLm8YMI8XQoGAib3slqWWrtEfB38hh43ryjSmubCdd6sg3yBZRpYYRctIe4
rQkBFUI/OjOmIgLUMxHNvRJ/A9657RHLDdJfpskN4o9XIetKQwB0F+eyOlteS/5ZNQB+HKM4VBS8
3+sF7duEAbYtXFs45cZqNKDzSLmJfVBqzI/u03ERFWaSxXnKoGKmWRWgCcmRRJ8CL58PRuR9haNZ
UtvCOWs1pHpPYCeBu4sr3OYxfVl87X1vS1oz2RzXAzkmn47BJmPdTK0ODLbVXHP8vYeoz68MHEnl
RdRJ50H6mA+YVBschjyKQ7uZTx7CAidfiBmVOYCYey9VFDzkOTHVPk7G00yzrNMEN4RbXFc23J4U
JRSWAbAUMXhkscyL6S8qW0fb3eRehS31uo8psS+88dCPHP5ZUYCAInJscXzsEGoYCI1LQ/FkYbhg
/dM8gHqkQWpbg3tBOzunGWuPVj4xIffXuREfjZyvzI0BFoZJAGgeMVnBKjKchjmoF2xy0tsNJHk8
BPtJ69/McEEKA6ic/MTfgM8DxN1kXsezsOxxRDXAv+c/TiMvTdzmmFVyPl0eKWTHbLxUIJdDe0mv
F8anMOsHFOl4FVVEMfM20cTAFwpXFD4TuBrLqeUkGKHMgvhHKYO/IZ5EPgS7uM+PVd80qM2L96iu
XiLhFfumpuggqPInj9oynjLBZ4MYPvrCPwnMuXUbf3BH4pULZA+8WRRoZA3uLGM40M7z0lB/S0AH
zh86z3MHHoOTDKtph1K2ZGFqbLGrtiJ64XhGs5UJBqgcwtmKxZ5tLELxStfOrgVhyGEutbfUyb6q
wYGuSQPLqivA40U944zIGJ9muF25m15jiBTUrrC94rjG48QmdZhmJzKLkDNsrFNVitiXeUQnx/qu
KAys6cuz12/NfVAGFj737JY2PzlOTeDGVGVhO28nC7E+vk9a1Jtw9CBqzNWXDU6CqyNLxuOsipOO
SSPOps3ya9Q9u4jc3ESN/IjsuYGDkxJiqAhqlhAXPLSZiEMPDWiOAfS47o49DttVm/pbwcVwSehG
px6MoG4bwQijIhPWVnAZ6iDfdw77TgqBTl6cG3zXH7VK03VpekxPT31FEqzAGIRHP8C4cFM9nMtM
sOEVzfzVdxDq6hzbiNbMPllmV9rxnnNtbKDMfMUQ6rcMDgAL2JiRCjEwRxXFHzwYxA0HaN+chDaI
ZQQscvW7pl9w5UaSOLFPv48G3TZB+U7042A1wHJMerDH6TWabRaJx3wCozQYwt2EdXykRBWitCle
rM5hqD45v3NTQDFpna0AeO2WZ1yp9+Gkr6NNBw/h5gQrQ36AfknAn13e1jfUrZbTE6Gbbs94+WSb
mH1KgRLH89eEWktKIlObMQpP3L23yKq9C9zMXz4QV5OIJRYxfj/p8qRSbDKoeqPub8RfE3EQxKTg
3NJJHB2qwNBU6biLsBEs7Il4tKJtnee/syFXO/I41dJi4ewUewkcNrsiX7awBG8y2UKF9a4GgTYZ
d89zgb5KKx6Pv0MQ+WywKx4jRYUojFl+55ZDtREELio97qf6oYtcE1mCa7AyxDPpzydRO3eYW3+6
iTDpYPBj6zEwCUZZNBpv0kZQF0oFhNV7z46TIgfn3mEeI5hn7a+2dHcEsN69yA0OpsAPzfm4SzKE
4ZG+J0RgIqeS+OLElL+e/RcnSQkraOKaAKxus83XTMpO3Q1T8mv0EF9bqZyDAIXDi04fqcbFNTgN
8ln+kEEK1yhBBKqys6aFTppLEtfDKB2RzQx4VXoNgHEElIZpvJrGTPIE6+ezawNg5yVufr5QqhoM
/fTioEoVBwP6A5snQHgcyVbS4KSUKl5dLU6vNgIw43fmB9eOy5gzCFlhUOUOvp1mB1hPN5HC1reo
SLMBbMKoTcK9BW7N7qZja7flpg55zBiwozO0olUpPbaBXuI9ACC6lq4z3+apH1dtzekyz8AcaC7W
NeSBx2E08q1Xw0pr25Bu88xmf4LbfB6zrxB08NrtggsqAGWKpfOYS/dFcGrbstFA18frbhfK28jw
ZJTLflT6LOlTxU6k9djCwJgdG8kpIQ72dHShm3LEW4/MquiiFScWx8fCIosq7Z/JSm+UKF0MDfoA
MgEGzgd7LrGfzMNTV5B+7uk5WFl1+nsKT2Men91D3FtsxBJj20XJTcJ1RlmgV86aek6UbfXYi3O1
HOXnBdAwS67OHgrzumVTq3hLK6/r0gvyFe6PpBiZg2R5R0B5pvRdON/SBY/RtbymSySM6IqzceF8
ThYNC2H8W3ngz1L/AgP44PiUyCmOdrNCuTA545ChgHoaUEsU9GAzoQKEbvYjRbBSWfkTszMjpo2d
Bb954zz6bYX3LLKw3ZnYeNyTSrqHoWysddWyrbEkYaYe/7xvF/sqh5mJPY3zoflQimk46llim/KT
ma5oME32XB3bBTIsG8KkXANWMD0aTQzflTqDVZf2+lBzRU7jsG9iirtHhoubnuQ1Q5NDCGrN7n0S
ADEEePcglGGe6bjy6oXjDmU7ds2X0q3BAmOH2doBbSYhRchJY2XYUJ5CB1HJWCpsDLLFfpEkW8H0
YmZOSMsPoCnqsVqA7EAslvQAl26aEF+SzYMdc6wRopqOonhEtmW2kNbDVnM1DVhMmTlw5eOQlbQo
gsAakv65AZIGnJf6TlT2kG2ue6h1Fu/klDxM8+xumlQ+WLH303TirvRpwIhH+ZE0emt343Cw7RH7
HQBYKnVWHamejcloy6rlY+DEb4FEnNL+eVZDctYNpqqk64+TrMTB19SMh6D7WjT2uDTaW2sC5Crr
dhMHVrnxG5LFwsyHNXv6voFDxEIG8mSqup0BTIP5gCo5KqNpegUFVN6Qn+GHsLcCYOEiiqBmMSPT
8EHzun7JYJOo5NtNfbUZRrsisj2QNzEyk6ldTn7U5HcYxthYL0SkYJrAywZFdDwwX/gcVDI9uQlG
Jb/C/ZzpbVNhFc8acZYp+5KmmV5tU91xkcMGalibpQRM01OMGFEctyI3QTEjN846oz15NeAJ5fEg
K08dqoV54LAKBtEMtIuSOPym5hH3126wAnjD2mNr5XAF5znGJmxrvhL3YCZ+2IVMhPBSBTKpmJgN
0ilk+KLf9CmbX0uC5td84BVMT3Y3A8kSeGiIU882R5lNzEnBrrNx6+WHmJHWLh3Nu956LRpGLzHj
8HVB2n0Okv6kqOd1agfBhQvBk8V7Ry+SVewySjPeirS/r/r8j9aN+dYtJHsdhK9zWYP1XfyKXB97
YI/1KUutJ6GI9BZwqvUzpjpFIFmeyOebJxP123NG7NR9+FxaUE/7+oetsEMV47b2nPI+thmAGUu/
N7oPKn8/IXKM9innu9lMTi633hS9Y/iHKmwYB3NECehcSA0j/c8Hc/YzBDV9zCtkEADpZEtrXPic
X4jo+y+NfbSDfliP0ZMP6HE3pKXH75zttTU+YXXYFKp9aFEtY0rp2OK52BFQCSjgeJD44z3BzM/q
PJTJ3KUNdta7mKbRSHtgLdhCT5477iJLoLz6XMxQhp2KU3FjUlQ231zdtDsfpuYlXPgRZo3+GiyE
nxK5M0/uMQ4H28ba29SNvaIlYWrHvxtTxLrunENuAhJWxkTANxFfNDBdpzJ7l3b7Ngwtu1cif56E
SCkqSasMm7x1kOVk9kved6r7ekFVwSRnRycCnnhj31yDe7fiF4riaDtkxcuYlvAo82c36oN9HddP
BBhok6qpbgbxus179Zy1I+7IpDvPQJW557hRyhG8TyfPHayfyuQJYlkkhEdNHJB51WeRQz1PDDSb
wkS/Habyw4g+VIZ/2qHBPEsT7lsvSsgYFFelQncP1JwxmitmtkQZRiQjever+XfZoWvpnAOYz6JV
Wa+56oEcxwbstPexh5YmxgbuYXgRRWvuZjYhqxI/MHtr4zwIcN+MRjYg3cLlZB2PbIuFqXc5AjyZ
G4GxwJ8l9N05O3TBU+VbfxA7q5OacC6jNxeVcw3seU8mwV5Z2Gs3DoyL0Rnsa5S/k3o64eazNtnc
BfthRiEc7F+CAvUgFsgcTHtgfI2HOFMNI9RQUByhyIIx/U6E+pCt/8slDtS23ZuDQGKSP4cCQn4o
gSxQWvpVLU7ByuRkisUMNHJ8hu4mJgp/oqF5c3JWsWy4loS2wcjQxxPHqBujnoeDbpHdjJ5rtp+h
a89MmfdSgKqUZU/NFFiASQ6XUI7lNSX8X5kTZQc85NnfGlS9AGUCcD53jxCBTt0gJy50Bw3MLR+d
YJSw+VJnJ/30HfISAd2wSw+qe+zGMd33bNzAnhlPtWesrYn8uWvR6rzUU0Y65PbJtbutJ6Zh/aDv
LDvvtoH5rtKBjijC90vRR7huGvsjFYmPEzeTzGlbzpcJTogIt7YXQA+s2d7ZCCZRZJ9m2OGrXtDi
UhgJyfyK6f/WYUJ2Rrcj+KC+8tFjZa8oOHEMIn0OGrMOcn/jtThDRVnQwUblpJPW+ToMyKXkXnxC
s+12lUX2y8EEThc0HF8dmj8RosmaRDR4PBjqmAnqDx3cmin5qEb/3Jrto+ejHosa48kI8npoSDtE
PTW/rrTWZQBNmtMXelk9bu0Y4Fii+J+zBV9c91+zyV8s2Tv0YZRsLAXII3RoxSNQFkXoo5YcgLaQ
uKsM/SAlBvFZDkzH8SpzFRB/8GASQMHf2EPRYCH238jkIKI4os0eQpRejmz2hUbZ2GkeijR6kxFV
XNi5KRYAjpk/J375HgULY3hHKfWGeg+WVpEqpn0Gj1DsdYyyzJecwTqFiT5w6OimdGHilS3hAqXt
WWFqJb7wBWByABs8AZCT0yPs+L0O3Acd81voLTMQAnvRawKJptKPkX6JfWImclIMr3n8UlArgIdx
o60l3gNVjtDFPP3aCYbs/pCzSUgDOHmkv3LUdvBC7Saq2OWZJhdkaUdfc/Hd0vi6GTuu+thnZ6wC
cl4E61qDvxZTRRQaYJ+8nGxTUzzXBTAImfLrNjFoR0cEB5cdQistkAUu7pQygRHTYLyiDYbyVGN4
JTYKtXsM3E3g1Lc5ZkBLfvMOQl6A/ZzTBHVaq7ZonWNsOFt3avaTWp5+tfkWkufjEKIonMmSbSKo
uPb/N2nnseQ4lqXpV2nr9aAGWphN94IECArXMjw2MA8PD2it8fTzwTO704lgO7uyFlVmqeLwAhdX
/OcXXSO4kifdwBV89yLMCuCKXfghosOul35qlkEzJMUiwQsg93sewNI0EoykDDeCmd/GDd5aeUGD
jovGpsY/LcCSIsoJcQHB/BFrPl9KYDxNHHmVbmi3In0Zzo6oBYpE6WwpFH/kYutKKa6pJo7fkKC4
0EPQKMQmItEp2hiiNexQnLElZuYmU9l3KrluEKuP33OiaBWxby9SIL3cp2ejADC2zU+xHTy7GCae
64QFYzMHfXGSc4apuMAvkWWYjASuKAmZyje1ThxJaAq5nYviXvtgOOUBFp4jwlcPG2FJK7+nZC6b
GSejUBu2bYMcUo1yfHeJXpIHAFpf7Wk5MJtin+5JQJRBlumXgt6QqBd/HyOWjAqN8bqMDNRWrWlX
hngrqNFFIgAQkfkWIDmkswtplLtPhaSgfVdQsKJuzhxJV+SNbyD7l4yWjhfyYUFlnnN6GFuShIss
uUyyyjrUYbEd4t4VB1AfBabLQYGHNhAuMcYKRhKmpPG2u3tL7wTu6CkRkNMVCQ0iKajZjQ7hzDGw
a7ZoKG1qxfqV0APuQumdzxC/oYGePrlch8IHSW8sF8OieqYCvPgmW2iZJk6S+E8ZtwwdRvlanIjr
GbkdaG30ZvqFTkuYHSUzMHsgjWbdM39R7I7sZLjM5FFJuMjIebN+S5j3uKxgF2XpfrCdtHtYCoTx
EvmHATrYBSFuMDm+GyQuu+xIUNXNDERF978rDU7C7IgggZ1TmvSca+xOxJHMDjNoiaOYsNprJsu7
VeB99LNXlTen1tX8DqwWHkMdApOME1kxRw3qQuF4fgbmyUfH3COKc8xwMkWpOXnkvBa6QVMLtQQ8
RbJZuVu8SHXwXYzTn5PX19u6ujWz7KrqMUjL6oTzfa3sMMV4qFIDdTB2YCsrSLVdjCPjMEi/spEY
oEyH/AvaakiwbL1ghBdcNeqql9LqIuuoY3Hqr+NCt0neg/jR5NdgZfXKaC0LTwlBodE5qrMbadc/
cHy/pKGgrF44xM5x25JrDaT+CVF5Nw6pHZPhgg8kSfUAnkw4HZkaC28WxtyjfQyveG9OTVAFuQQg
FTyw9VjhOlWZ8KBaonYcj3PiZHSSG+/6JHxkv982taxcRiI9vZxlwUDFonJS2grNiNmU2e2LgrQc
pcb3vqmN76iERvTG84ajvnU462H0EmC4V+9odb964xDvzcl/UZIyJVzRuAizeMtZDDR8yp6KBHoA
twInGBWYrvrwrQfkgBOdvvkNd9Q4zHo7618bA8dOLlPc/YClnBQKp1/vIjz/OBJUdE7htqxq2X/d
ipr6ohi4nsRGdA0MTTu7a7Diw5iDVg0JeGr0lmOEifu+gqoXgffMNcF7DRulOMQ7pcg5AVmpxYEy
ouuAFwnNARMqRIosnuS5dVXEHcObTfSy5JWr5k6LAm9bzd6CHR44kQ7JSRlhN9AtAO1Bj+TXt0OP
kablwwxThTZG+OzdY67m0OkmOnPqcUqgrNon95zkzEtMtRUzUsiyk/ac3l+8iASdXmNPYRlp91wU
8bfIQdd+JWoerjNRvNXJcwS6tF5oedoG7kb3SmrtxLi6C6uKho9RPtcTQbkgeju1Ktj7O4c2KHZL
XagSPjLYEFBcHPIVuMIDCjszvMxMrOt4PpeST7hcMx9qVLMYICDgxRqYVbzuy/Q97MZXy8p3tAGg
ZhvlLwtzoyknFa2etXG66NmREn8zPAHqApx5ul6s5+9ArfdV773CCblMM6V2YULDyxunp3DwRreQ
0FKJ0l5PU3hOKWw2A5uywNC8jexxVQnV4NHAX3dQCtx4pwoBU/gkqiR1pBbi91wRries9rP+Rdan
g1qkzzgEXwxDDhoQANQo2k/6hvDVC7cy0AvXIrfNRA9m/2k2WlPXnsxtXbcq30V1RZ4FrZf0KSEU
YZNzEWVaYcUky/gk1dKmiueY0BRIMWcpUFM84Lta2prw0+whbNx+hNOTa9rbqPoXQJjDFhcGkDAt
bB2VPbfGk7o0B5lUeutbkWlz4kqaPOER5OHovGlDLLtxySQpl8MAFz2suzxzTTICfRDTomEaQekT
+Get8kpUBcSyvPwuhT8GlfU2iEHhphIPl1RxgoD/sAuN1WQNwpUegTR19WODsAPXSEx8jISg8anm
WzXj0E5l87HxURWJhAmrtO5YS2l4BFC/aumJsF0F97zZ5GI1IM4HdnvuQzlz2pF+HgqHDZ9xpAc7
okTnJYJrENJmMly4exR0PkKNGygCs9QpUSsrYrxpMRTfBuSN6nrhtKWMB5FXg8yRxBxGxgHLClzj
Y3mnvcqjIcJKYi3th/B1NIB0S2GgsyqH8HKg1Xga18iCgMAoweIl7mbCdOACq2kIXrCW4W9CH5Lt
qIL5gUFxmQjRvlOK65a+oWkFwUVKZmeZBOEhkiqczIVk29MiK8QeM6y0zJyi8N7RtZEXDvvT0qpo
MxWgvWJP8rxHC2bViRmugcJIeLmXXE8Fm75u0bLzc24iBobzssjJtNZpbWVwEbIAMpJwCYjSHaTE
BBQ36bqH9EahdU3sTxz7oBgDbmR72U/eZILMSS2eZgzM23kZCJwxia9Disqxk0hA9/0XUWkk2+TX
2o0e+ttEG7hjkBQrY5TLqYeLhroVNNLdldmu1jJY7z3AQLUM7yox2HacGODSCnSTWv11VNoneH0H
pX9QKmyqTa2HG6lCdtejFE3MxszaFOYGTgrQRfe1RZKv0c6qTRO4KVfxshTH9FmETW/T6sPx0lP2
rNHwrzCzwE/bZJQVBnxwqqCJAQx6U9g5uYCxOsRLFifVv8d6IF97bHJh0llIg2EqlyIxL0nNGawH
pYHjRdyn7P8iOO0P4YhVDtcDEqLrRMXxQIB25tCux/jfw12VtOXoQDRKLgeuIGrybXPppy3py+Gv
ZNLyqx4lr9bJD0JOVmo0tPMSiCdbFsqoTPNdEVgYb2OZf1kpxUMZGthZ9XJJqmjO5TputIcWAbsV
73nNz9rExuSbcJ9kBXe6gOtnG+C6MP+7HxIXj4bmQQ7gMXUqfTS8IksISzh/xfmOrghh5OwByDG7
NWZzcCkCGAMNBus1jPByGPpdZ/l3AXPvwhxaF5WosBMaMv9mjZJKJvIKzrZ4IJ0UnW1zJ3bM5FmO
ZUBtwKoniNAOmyxIQb2rpPGnz01iL/TcnFQjc6oMYpSQqcbmQ681BGwmluw/6zP2HbaD6hCHijwp
BtWCk8yhfDTqC6T7dov0cGAnhnieXeb+A/+V6gYQHjnjRNM9ljmX32JEKlddEGV0QTBdbpowmilh
DNsHbh18F2J4dCsm4V3ahoML1kmjEuwR6h5HmTr11Au4bdlapEWQj4OJYwPGjGj/OSQF7Y3USI+W
rpLykSauMByUAZU20cyksfbE8tZSNa1ltc42Q5eWNv17jH27bxIfzg3sSm1T99HbYBJFjufufRJP
3wXuXweUETsxje7j3MMbKIq12zCdUrtskpuiakK3MJpiH3sYcoiheGVoICO5WqiuL/o7MhmTXZl5
Fs1Pdachcb/yCC5shVbmeEdmCncSAi/QTHzo3jIVhgb/+mWWmLbV4J5sVZNPeIYMn5Es64Y1qJCl
izxj2HqlZbvU7DcYMpBX00qljcdYhF1fqRwyWYSdm1tuJs5GXpA0ctqGOPJO8IcyYRPMQblkbZOT
QGeEh2fdjGn1OgD89xagXyXyPjjwNGo9EVqr8aXWjc1+pFxJTbPVQlHfCxoCVIU/ZSMO4OmSZXAA
wjQ0DjQCJiCXrEI8JzdC5NWQiIGDuVD6B40m4SpvlPep7Eiwyvp8p82av1GjpdbI6q4cSOlWSIRy
RmvAil+Dxxsm9DhLls+6azGwHCEB8/ly9dOcjERoB88Sed3O/2zUCnwow+77h6bLmvWJQuTv64kd
JlI9/w4bKBeKXUjUVjSbsUOKMcq22EXiDeslpBiN1TeXaiQEkvb28QcPFeAJ4d+Dm0sY3jRI2FZe
ZmGTmbFJNn3yFuscJceILTItIIClUz+nhvFFhCqW5ooybBOElysS6HNaqhhVcB9vhUm/yMkH70K6
jxKo0Q7GpbEqdGIVtULakzKK5HuWR05RAUdujFlKSN/YkRLogHXcdRHn5jJ8RboY32lybgsD103f
Q0Zfl9VwkxnmBVs5nF+1urNyuv0fEkaP1jJApL+tKtZjs0k3w6zN9MilO6S4u1WiMw6YHUpylJOY
UVyI7MMYaJTdIcW5AxDOQl3oa1sJfnKU0i/DMYa/HQ7jBZpjzBVCOphJfEfERbrWSLmeyULjbAsl
Xango7kvt1d6S/seY+croF6HGFTjlnm892cUb+ygWA04WqPAjn5OmGrb6Ty7JqtW8Y3CJ1go0nZn
JNZrg0NnGonhlS9hjyQS04x2SNl8TMbZKFvqAtn5KTDpDm2bu2OOe5g2WHdaD6BjhE95pDNBZrNi
IS/ZY5P2xqg1+QKjA3rFUGOEHgpi7/faPunLQxjRfoSURtKqxQzxaqHfVmT6ci0arkMFlkVjpuqG
DKAHZax/5DHGr733QuLSn4K4/3skzKs/9L9veTFWoR80i7/8z39Fik2d//5z/9N9z69e0/f6/83l
//rbx39J9T9/nf3avB79BVACCPJt+16Nd+91mzT/pVue/83/7T/8t/ePP+VhLN7/49/f8jZr5j/N
D/MMwfXHP5oFvCqi0/9Zr31fhf92gUXwsWKb/+QdZcB//Lsp/cM0NAWlJ6pozVIMNNH9+/xPDOsf
mkzUMVAV9wDDmmWOfyq2rX+YimYiadUlS8e0QEQmyqowK7a1f1iEgiuiCByPgnP+8/5r5H/qaf94
Zaf1tdKsn/1LX6tbMupKRUGWrCmybIlLaXI/9VBZBvimqmt8w6xx26zGTXzjr+Et2O3q04P5s/pn
IbQ067+Pqmkk2hiSYamoUGUGdqynDLUUX1VDrRwkcDYd8stxHW5rV72RbsmPcborzmNnBLe/j/C4
pjWLsz+JXiGW5XIEpuIY171D2rILM8DlJMEIYVefG+Fvz3NRbZa2fqoGochvEJQQTr8z3Xjr7611
DUWgWsU2W8cZher8uBaPUzEM2fqYKpKBeP+omBly6q+NsXSinb+N97Hbb9SNvI3cM69tlrku6piq
KcqqrEOKYc4d10npngdKXZdOvxbXk12v6JgI67fWxmL8dtyW/5z+l0mJRvpzvVnH/OkhVpCZ8yFU
c+rRhHniwOmqq9amr+DW52rNf9ZXY1tMyQz1hkjbI3ewkyR4D7Qos5MN9ogHYiHXMGBBslcwoN3y
AWrMuSc7P7kvqs9GD59HSuphaGgFI0VKxQeh2CQkuvRh7D9K09e4Da/7bXRm4sgnpunnJ/xh5PDp
CSsBjjLQWgpHvzRdyUa9Czei4FywgnuzVtbSo39Z2+WOBs8+IPvUzi6iy7/zsZga3p/z/NXRRy/s
IsY0gC6YMXoCvDeyw+XmGRL+xeSkm/r53KxSzVlbv3zY2C+gVVV1SWeFPX7YBcdrOSQJzSEQBgUG
9F1/DrzPXV+Qi107FFI2ezMFtyXZTm49gJYQCdvvE5PEH4i2IAyFJ/zwcRl8Qo2q7cIIITJm8iRk
yJ01KvYU1OFuHBTtIQW2/6abLZEBHjIu+JZ08WULSALNlfh9rDBygbHGzc9sDLZ+kO1U8yffrnQ8
J5HNCtpFLDeY0sRFWv4wINmpDv5zvYcaOMMUVSoQAiE0qip6c2IIb8oIJ14fwTrPIwPCaEuDnCjL
o35rmnNojkymRDuHb1Z0g8I4JTbcm8zbMNHFZj21VXKpNSMATg9j4oc+cdCqQ2W86au8sYkH6WkY
kByWp5LyqohB4e9aU+FIrWbELYRcFAGkwdQqtFBQJVb8XxvbMQFPGDnPlk2PfsqG54pG3fWYVIkV
UKBmjQjF6aNhxtiP3pb+NolAda746AwRfblBXGcghopxTWdBVwGga5QMHbq2W4hthHzLMiR7kYgV
5LH50F/qHY7OgEbArqswNOQnL+/U7ka1uuAlzFsf7tUYzuCUp9DQliw0PmsE8OG3PlLbCwC74btC
4A+OnEp+57WJ8tBqfXIdSXoFlD616o1OOs51hFj0oW9lLApTlYwcLLZpJJcJeDwTOsDLIzO46Kk9
IRx6s0eQEWOGiC1v1SQZHEWA7CKWZHyxJChXXkH6plaGF2oBiV/FrBFjA49IAbUlFAQe/Xp+gHYT
V9WD3nr6bWNVxXUUtvpF1ArKHSSY0pEl3DyKdpCuPK2eHrzRH9yyZCcCu4yR4oqFuWpHj+OqIndA
m60HtXJXQUDJtrigpBelCXcVCrmQ9BupTtE3eHmv4aARp9JPU8fhxJbitMXXTBFLzTGUVjB+4aTR
xLzhevDbp4xfYzy1ZTlbH2l6Eax8KxhHtG9iijRsSOiSRIKKvrQlKztZQ16eHL9PLBf6Fhec2jJi
5NHzyq9FQnObMHm/Z2MBB7YJers0TFznRnxoOXGb5g+LCHNzHZgJ980Kl2osrUjdTkMdoWDv+fIT
R3YtQFGnkYXB1w3Yh6v0bGIOgx0NwLWJr8XK10GHMMELD8rolXZZaIHT4+q/rpsppy2O4a1Y5jWm
+WrUKpA88Q92ERL6KmFjqOsxZzBo8UcqEQ6z2zoM2spt4HxeqjFqfW+UJjwSMTKbdBosgWmVgo19
Hs3BBLMn7JyqiuM+rDBv3KRSjM+uKLRPtV+Wa1r+2EwOOQZ+clh8CxXQiFWnK5JTWZLhdHBqoSp6
2SFpfwXCDRzZSZQvrdbAZi8rq23Yt510H+iBDpVa15DPZZ2FB4VAZ6MUfTT0oliPMPXx4linAxbC
pagGMIkiuX/xJF1/QNSEHKMhS5b+kHghTAUIgtL7abXu4MiSFch3L9k97roPTW4qe99LdEeDKrGH
ooIwV2B9gzbgZxcAmbPEuRl+dHFMthWOnnAnlCGFlsvB3OG7rA5eZJmCzZHGi229TOl/tZPah9sp
HKAtVkWu3oCtVXdZDsLbNgqiuaziIcjIDfECn8wGbLnMivw6LZVKQk0v1OREfIS5JFZaOnVFqolU
VyiglDIOb4YOsYrNyUfgzWkY4jAJQb/WilxEpgMpN3sIjXGEnGf1OD6Hfb8OdA+L6LggyASv7o2F
29lag04wNhNcNpmIQyUIQFL5Gl64hA6XQgiqIs7dTAJ7+c7QndsB5zpcicQHIrbS7zSziJys635P
m+RSaUxw+h6G28THZRfGGF3WfBlE2854cRZisQpT2R2shHaljMtDKpm7qNClw2AVD/VI7lPdyjdh
Yep2IZl7pEcvhUKDZFS4Y3uxCssvIL8a0oIcbawZ0JHE1NyLOmYTTZRpt55Kbg1ojZa9dcgYb8jw
JRgtsugcqzmIWEcebIzB501macG+8srJqT0ae2ohfhugsLJm15yze/BhNcvxkvYS4b5rVe8XeGtr
C5L1a5KgpYeZ4LvlQFZQm3ZYBXvw1tdhYODTRKTLnusSTSFgZmfwJPM+J3t9VQ3eHWDWE8avWPgH
5b3cjNJuYEasgjn2XlN9cy8NAn09EyMSpy9gPElySoa4xoPXIRW/dOEETioUWUsY3hSBn8NRNt69
kQSNYiiru26I+q2Zthkp9UK4lSeB1g+9Hv/noDbeAXKf8MMzamu4mZCRKreqn8bTRRJ2RJPC4qrc
qh9u1AjnJez4Ex4cxnxKD3dcpeeTyzphtBjxOL1RSU7X8f0D7ZBymw/yZpxgauT+kD2ytAKvR+xQ
YT3OUlW0tlbcE4iSeIQMmt21PgaAOtBndNATGNJluK/Addcy0UxuK1mAOkQ1rrtAjX+FfEdAFqAR
9CxGFlNNUn60/kjUVYUTNmaz2XOMonpbI/Jbd52MVa2CwFMpZ0asQufDFzpEI41S3OR50UPxr6Kr
acBzPcFoHnuqDJH1RR6MXnwrWQ0O3L2A17+YDMVz02WoARPW5DzGpn01aVZSXZYtMOhY6T7aBktP
iJURCrKxK1ATTKWDcQuTgwyXLFLR/XsN7Zm8KPcgU8mPCtf9ZN2VqjRcoNqrL/CjYRvSvPASspe5
Cf0OpqtRZFjiYdpDw6EIr8ZiKJwzd6NTJ+nPh8qFodPElMma+OOugougnZCdsyKCalXu9MN4UG6+
LnfqtvK52uImpiZenkmlBF+5vYMGg5faK66tW1l9s8qbDJLU1+WkUzc/7nuyzKUdabG5qNckCc6x
Akfmfh1eGW/zGV1YE4VRckeouD+fu5icLkgdXTdmMzlx/kGfLiZwXWAylV0JQgCXZo3KZo23RrzG
l3en4sixOlvx9yuYJnIhAJDgAKmq0mKIApZiuQzsCALSsIxcas/lu/ei2p0j21gCP8IFxV20vRFe
zkETsvrbhYTSAEMWbm+apckLsABQBllOEXLKuG6fOu7wwbdkgzuHK1217rB9g6B+Md/Ghkd4H8UV
EajPxo0V/vMv+fhnzFP80zNPCzErhgDok+b/JNukfDumDYdtsGVEx7a8Ykc+U/P3q5jGcRTisKWY
sgUf+bik0StDEUOtdkRyczxS/9Bz3iLfeOqN9u3rOfw75kQpU4TRiKEbj3TxfmNjMCFtzgoYI/82
ghPTILRZu++/LnNiRNaM1ulYLMoqFojHI8K1BOg79aATJh6e6pU9xxQIsVvQLPy60okBkc+hWPgi
MGNleXGNbStFicj7G51Ge0vTg4GRhzC6X9c4MTOtGYYxJE1ULGN5Mx+mMDFVeRidqSVrSPyV1mcK
fLzh48u4dlRhsW729RBXLboBVhb/rrKljXkJKwbpb7AiOHGLJ2KySnAf23jfmnW4aQ+lY55bu+dX
/9VvWEwNEg4TYUr4DaoL7sOJYXQIJLqtXohzB/rpHKlEzLCy3sO/A0sej3+BcelTmMOjonbtoGeZ
cUlywdzmFTsqvrdzq5x8bEE5Q2qGKOHAYhh4UKqKsoC52HqVNh8Q3bf79FX95R/yJwNXbpsDGpaQ
drVNYNIznTYcveByrbL1uZ/wO1jJL9AlGcRaV0xxuc6iH8n8ImJDFvf+VtnCzgasTPbtOUDv9w35
uM7iwUI+7HUroA4BVZvuPtjMm4eyR0DvhNdn4cNz1RbP1WuwnlKJ3GMaD/Z0MT/LYZUcDBcCyPez
E3ZeRI4nLLaqEosYT1BXtSXga3H/G9EDZ0xYzx0uYge7fHA7B9KlKx786+Dy62XgBHiOxsDCPJY1
UqNFsBie2jdZ1+o06bnn2lwM4WWtPJsU+ev2Ztymz1+X+31lO6qmLNDQMI6qJp8pAblBLOVzAeE8
/hdHpCx2nkAEx4afOY+od/xD7XZbSA0rZS1v+4O5/npAvy+jxwNa7KxBEElCJlAsmn7Fqf4I+f/9
6wrS/HsXU+LzG1IW+05bBsjqQxOUbG+61mY41JvgDv3n/2IRWfiHfiwiR7Xm4X46KLTDZJC/TC1t
Ja7BL8lOulVHl1RnaMM26VqcCXHm6IqNVGxC2TkLl597noutjx2DG2XJD8CB1FpFPzHBhDS2Mdbi
RjW3oPRrYmPsM0/4xCd+NOrFToXaF0vxecbM3Y951O073nK0ycxN9P3c8nXqE6AnSINMYcVmoT5+
xIjb5NwjlcMZ6m5tpnd6eNf3+urrIZ16jJ+LLN5jkco+plIzUc17HOLbZHz5+s+XTuw2yucCi/c0
hJPuJSIF5jM1LMw11pWXwVbc6mcsbX+/DxlHhRbvhhVSJY90nv3Zvd5fWDH390Ja9+ONqYFGSOmZ
Y8vJz+3zyBZHhhoXflVqGVlPNCTkqnW4164MV9iHG/PM2M7WWuxk7YQ+ACEPOXJwR932Nri31vGO
QDNsKZzyzNp7ojdrqArNEc3gnDwfL49nHuaPTaiji3bQuWBWID5ph3CfPVuX5iq9Ka+j18mBiro7
M1NOzPejqoupmEallg69mXMMgtXJfhYpW03ZAeoba8PFvdsdOhAJlyTuryufOhFxv4RJa8mGiTX2
YmtLo0Gpp5HK0Ka2XvwzINBdAd3Ub/W9uq5vg+t4HTyFtMKRUsI+bB676hWTtnNP4MQC/vl3LDe9
ZozUWoA3/7G8UHg1PBuOuMGD5ObvnB+Oai03P6H25WDkHbc0VqUNsh2HYbrDGkfJm/j6XL3f70T0
pRRZ0hRRJb5j2WWMUfgPQwsXDsTRWiXto988xGQEqh0WSl+/zt9LEXkmAllxm5REzBWOZ2/YQU6S
TKVwfEvbRHQYzNARwwSJUH5mTz9xJjoq9TGxPu2CaW7keqxohVPgKIcj5k5Kt6JNJ3NTkN/jGdfY
jgftQWjejO7MZPl94T4uvXh/hYhnQOkxSrzGDCBSutae0p8Z4JlH+dE7/jQ+Gou+WAeMTywIPBtL
bI98/ZkzSYmpVnTmvf3+/R+PaLHqWB4R1y1mcw4mhAjXaTk6Svv967lx7qkt1hgpCWlotDw1Ujq3
PvBohG/b1yVOQDnH41jseAFXm6SdJ8WIeoVYqDciTLMN18cdyTRsEsIaJ7hvwRZpioMvEv42O8mR
HrNL+Z/fNY5/yWJLxFlTKSaLXxLtwm1+G9ioPF19k1+f5/Oce3mLzTCZhknrDDwkxvI9GbJNkP4E
Gbe/frTnpuNiFywrQaqVYp7zCLeJ6CPnC0B7hpu/fV3o3DRZLCFBBtFOhkZLwry1lYvmIQnHh3+p
xHKt1xBTa+b8/WaB9KSL5SXee4d/uoQBlgi0ZkqSARJ1vBDGcRcXFYFoTtiYIV5pOQ6y2ubrGidQ
WhBaGQ8fYAWcWPTFOkTuoY5bBG7xtWPemvuONG3XcoArH+qfsR1eCxdnCs4v+fiWc1xwPqN/WpPy
3Es9jNNrByPLvec2D9wvHEiOYNF8SG5wBQHWDr7TVD13/D8x/Y6GuligFE9oE0LFasewHtVYwIQS
Sy4D3nn/8vUYP3C7xRjBZjTRIN/q4xM+HiNkC7LRNL3mIEB0lr5C5ngfVyvdDV6mC+NbACzr2Q0W
2OvJsC+SK8npN80r4bNnMZT5u/3qlyyWEIsubGaqKr8ksm5SnENX+qDhtUMQuTqgBfKmf/67AAaW
zRluFOfZezx0s50MJagMYGDrSvXRpdSvXz/cj/1/OSRFhGSkKZaGS+1ife4yrniN7tWO6GrJ2nhT
Nt1D6kQb/1K6w5xqxUkPi6G94uTX2WXcnNnlTpaf8RoSYFQVVudipUSmI0V+GTcfx1zjenTKveiv
432wof9dOFMFQoUrOuQgm+LnCV+nvlhzRnPhX3Lo5YJ5/IRJ2kywjCAHFqhzg6PesJVfurXl5jj3
rySINX8D7zM/V1zyLlNZ9DwloWJfGavEgD3T3Mbak0yHQ78aUKMhsfr6JcvzNFm+5E+DtBbLUmZI
RSbjlYCZif+c+dK9JsY/Q121My3cF4F+oM1+pWePXoSVItEUhJy+0XwlG/LATcuNJf2KBzhuwy52
sYVQVv8nG4Sa7CRGMdHK9NPdSH7d17/6BKoyPyi4TyzYXMCWDYpI07Kk1MsGFhzSf6xTIOEQMLGx
1qTI7pXvve2vIwx5Nhp5fWeR4VPHWSKjdQ3+KHPDWmKKnad5Ix3SxmnK4bUO5Hs8VFzPqq9yJfsZ
+NDUfaG8SpGLraM5NXiKUfflZx7CPP2Wbw6Vyrxv8T9sP4+np+DLzeQJI65T+TXt4njOFMtf5Yyl
EHyuwuoFTsPXz/3E4YVx/1VyscgVCRZyCNR5sxUAKm6ewxobgK9r/A8P968ii+8+wFVSlRuxcWQ3
fyUDcosD5QobHb59+MDnPoCz5RZnJWopOV7WJCNaq2I3r2/ZD6xfXWUvOWSuOF+P7tQ28fkJLtYU
X+njlrsCL00av3WFfzWZ5jPmLFgbbJIzb+vkVzK3LvhS1Lno/O1/OgEMAmqpIG5rBybqQ3xHdqsT
38bvymhPd+kFRFnAPw6FhY1oKXC/HujJheVzcfW4OGlSEBF8is9bsxU4RW37Jo2T/Dazq12wRpfJ
zkxGKJI45Cc4xW0y7GFQzW/OYaAnvhRAGtonLBrQ9ZdHL7SaogXDtGYhD7fSFmmIMwNr54Y8j2jx
QR6VWRy4iJWXkGpRhgyjXsHsPJPOfPInDlbzYocxDIQ12RAXn7xVBLE49RMV8ENTsaWV/OtKhLHq
n/kIT5wdjwotPnQTn5bUKEVOcHgCGMZOnsxDU1f3ZuBm/ga7jq8ny8kn92lci0/eChrOMiPj6lPt
Z56l26BWz7BATixdFvucKiEb5UizXLJHc4yMGEtVJFfygxX0blCMm7qazlwlTpeBik+eg6hqy0VZ
L8xCL3CKdEpRv1MwU+CChLfSy994XsZfVRavp1ctD8NZZpolIQ3Dw2AViHl25gB28qV8KrJ4KSJy
PwzPpdpJ2URN4zFsd1+P4tT6xDv5axiLpZeOPQ68aPhg8iMjGJ/iw7Tydm9s2e60/0Nu0u5Qebvn
LignYGLaBZ8qL5ZhQ+rH0ZCo/Ed/At/OvbcxONmNW/3Mii+d/Gj/qvWRdPhpFdbzKEST9FFL+RZj
8wIPnbVPvqFbH91l5VrflMGqf5avsrevH/DJr5jmNQdoAzDx44D7qXKQEbg1JFrt+ISREel6FUpY
aPXjQywQFJLD/kWdefbcfvITIPuNFDrVhEayOFHWtTql5cS1Aa+BFZnIyJa0TXup36Ts4xNA0uq8
KOTkXJ0JQTAvtN8b5VIXyzI25rXTSj7xwbDC6/TMN/dx3/htef9UYzFb82iO2Z5YQWS32jUXdHZX
xb23M+gvdI6yxoPARb9/Vh518nFauA/onPNoKs///NNL9C2xZmOxamzfYIgTkZ1LZIP09d/52j+V
WSwpuZHglIE2yhGmZxHmpI9hytezUTr5kggd0GVFVVQEfscjUXWxq4lVmwGJDFv8VbHJ3ezQ7dF6
7s1t4fq29rdWmE8l55/0+eERj16iX6md6MK67whIcGXH34s3s+wrgp6+b+n8Sk7kkJq+/Xq4p9/b
X6NdvLcg73KFEDtcn6arTH4rlJdce/y6xMmV5dPoFu/Mr8tekAxKEGW8bjjtV9JrjHVoonn7ryud
fHeayPzg5ZnmbwSqqMJbJ29YSlRX7B/Nfbyf1VZxskGojl32KrVh6P84U/TEYdmCiDYTtvh/RHTH
b09GgGHFXIOdZkNQi0Wcy0rHLnVTu5iGznkmruQke28tbPCNOrdHnJqtmIFZtLuQmarLHMtGzpBn
lBHwg17vhRpvcNkozizQp+bI5xqL6Yl+RSkxE+W+317UyOwxnIGWcOa7Oz0QolkNToxz2+74KVYS
WeODkTSOYG1nz+vBO1PgFFDCyvRXBfm4glgFiTbmOEF2KG9W8YGg1GxDdNSaHQYVRG5nbiScK3pq
cnwuupgcpjBWokWoraPimNAU471XkUGXdLcEPdkC+XEqZphqg6moVl97hvJkJcPWSvE0jbPsMsiU
qyGrb5tkPPOpnH6nfz2MxTs1RiFCBcPvkpPnvL8tZpep9unrL+N0DXAHaJMsp8tQWr0qoHSQMOoM
6ns+5jdKE7hDdA5lOVPlg7HwafEU/ToS9JwqWDiuYqu2LUm1Z6uYf2kwH2e1T2XylrSJZhRqZ4iq
xyBXHSKM0J90uN9+Xej0jPnvp/aBBHwupAjS5HsUUtJp1+mkhpgq7fMk+OEH2eH/k/ZdS3IkSZK/
MtJPdw8xF5yc7IzIBk1anKFeQgqoQnDO4+tXvboXlekZmT6DkW5pARqotHRmZm6uphqBIYth8HQC
DQ1t58APQqtDF2j/VQdKxYHXcXLApmP5mjeXYEGSny+PatEILjS8AKCiBB2A48PXqmi8LHmeMOg1
rgoyrhro61FhPJGdzh2GogIJDOyxgq5myolU6NWMBiipOClYFMKpsrUhgariZE8gHvXz28tjIun3
cap1bE08HhM6fIsq5mBNHDsrzt9q8O1xow4yGRldN1Dvw02h/HnZ5qmbhE1N5MEsYEDvnT5TTRUA
qKzPEwQyZCcsW7Nj4s5O4/WRCfpAxaMm+EYkQJVRdiXdAwNjbTWzo1qxW29rx2836J2ULP4hZON2
yZRRU4pkHLyTugpwgUDrQ4M1KAvmQSfY4dbWalt25q3mtD8hedSg5MKCMSzc7Qyw2yrkRe3zKkzd
sIKo7/oybCYnSk3+VbnGPdUlT7rtpkFDQmuCntiCFND3FGkzK/VauN7BuCypGgHvwj1SxsGgBvHZ
cZgcrLOVjK03yv2DLxnrUePRS3YVDvHHlIbrrueeAR67u7yTFnavgWioaCSd1lT6OXH2QTaI4zI7
cjBYCrrUAulBrjpnAJ+0MEXmUIou2igZzmYBjIQK35dZ+p7ZFZJftUY4O+JkCWjMf29uoTH6Pd8q
vQ0aopcghp6WmXogtrk8XvFkX6uAjyigpgBG2eBRDz8+rjqiP6Q00QwBBL8HtYt96xY4rG/JCtxi
uPhNYPXcymC1x4tNYAGejo553lVdNI1C3o9R6DmdB+rbUPe0pAEGIx5k3Md+aNfaS3OVQTPBHM0Z
PHu3KmjorBkNrXgt8C5Pw4kDoexSm64W6ljNdZwwjgN1FCS7MhBD/ycmUGE6nmi0YnNZjFIW6Lhn
UNjcg26UsZanudzRKNDkcmwCHeVDq2UGuhE3gis740oKTCge3P4JLGu/8azwf1ofIRZJ5DIg5sOf
FDUhLoTe7gDsyNCgecK9trGqjwzXiwRvOaPTlKb/XHvse/XyPjmwS3b1QTqgGFyZonCCfppNtNLQ
FfsaOeX3ASScDoDvG+Q6uFVM31n3iuUZPrBLnRZOVjV0oqgTTosAomcQWJDWjSQy0yeQVln8ime9
cZw4JGqGqRMh9MHcdB1GGq/bNUFvQ+9glbksHO6pz6fsUCegBRwedUgSYzbyBkC5jbCrPN3uLRAU
KFe4vAEyDn3sW7xi1iwEFmOMdGyFzgGYvDvY5qXRyqEYXaTrTFE8TXWTzo2gWyaxILsnmdfxcOnE
NUQ/scINmNZSS920BfEb6r4oxNmXD/1p4YmyIx5v1DxUoQEPCVVHf50RtkElX9tgeN9KKzx7Rg4B
kfgGJBaAceVsFl/O58QdJQ6UdeqeNfgjyB9FWI/XxVXu9qvOza9EM7JZ/vO0xkBZom5OEGKPY/Am
E0fAW+m74JKTAZHPzWCrbg20MPMonmCuYRHXYqBp0WGj4y2Xmlm0xQMFiZxvTB/5UrR7xfAmDecf
NBxh+1pCc6KGVrkYSgxHvrR1Dg1TS5qmIMYswQTpJAjP+ibt3kZWFsIyQa2b3zUg8iV8bobfr1sx
zl4U6I/W8fB+eXsS50Hvj8OhUKsmgudgUAMktX1zO+sAdIINhqhYudJ0L5YJBDC6b5ctLnrQQ5PU
lUcYq4gTMmxJvrSg5unqb43H4RRo8wroUrTYMg8BmaxLg6RiRQjSVLAOYaOQDhhpByhu6ILz0hIs
4wnKlcyuHjJpp/bwKgBwroQaIrUxU6AtikIbgXkpMkfNRLdvdEa6srw/vkxQWzAoMwkceDDhA9RR
tOCWL7eydH15qVjjoDah2od+mJJx+NWPJr3xwch82QBrFNTuQ1sSXPCAhfHxeqhqsSPLKD7NL5et
sIZBbbi+0uO2Vgcsx9BvQY/bmyDPKRlDWYpgEK//tebUHuNko6sScsWuiPR0d8dDM0EcH9X0jp93
NWSfpYSVKi8l7ocmqVRECUZVAGky2mLt4o0vvOYVndRWBYGPjEcTqSmu2IALlk0qGRkLFYo2OVxf
PYItqwifA76Pdmj5ilzQvTOKcayFozKSrg8DgLExQChFQ7ziG6HtuLw1FtPXgznUqJy8hAhMLxVY
NpBUQ73jJVpNjyDgT/aThEyyEs1hV7iEM5n9irk4lbqoyeCz+yzMHIcvHzWLrtKwLfFGe8VlFjiM
pTswZNjTruuBp0Bh3oIzZvd3LU7rgWHyxQ5S57wQe0wJxjwoqS1MAxQ6BoZ7Wsx6JAP9ziB6VBVw
GxzbgNCilKkRTjYP7VZTwUPim+IKq8T6kb4ZXggpzE88EMvVL57CA7PU9kR3C+StZ+wYpMybHr0r
1QgZufC6lyCGBzVmKPemT1M//ry8jRZn9MAstVGTGSmrqPXI8cJ100LaAyxG/5EFep/GWQhQ7ozN
UiZ4KBpSaywfL1tgLZlGRa0pzSalJiagKVlA5/dFBT2O2d3Oz/U22sWNW63RyQI8I9wKqwixmBSA
+wIVEKA18QvKR5dTpVeFihkkeCM/hZSCSa6vkIvcNJmlvf1mVnBokjoGfSKDr7rGFiUoxPGhGBxy
a83WkiM+C1AtYvZVnoKqkLDKPIhP0bEjiydUH7GfFI3/p8OGrMIdwS2AnNgTP8bvYGZ7BZl82Zik
oxMKj6AotgH7Mo1vMyNuLBZ8Dr8G2c0H53/oob43kPosXqUdyQ4crthoyoboWslebxqPqoCXft8s
IMduGraCgqZhQ+vNU+5BvR1dtRGjPL14d0BVU0NtWkMpnIb38FGsxAmaD/A+WeROpLrRNsUTVG9W
tn8PuXpoh7FRB5+9B3SaZkB5HSuCbqwTnoyu5aMygcqxk+6G29FFQXcFQdlkVVxlToMLi28lJqjc
COotMbM9ELQ/SL8vxCftaLqHVIaNSi/janFa/MQeMQweBVDAxEASSZ3CDBxdPq/gFIpoJFW2UGwA
7gI8dut4w7qyLWVfh6aoHJIDORAIEnDmQLq89gNcS/nsNtEkVgP6klM+tEOlkdAAm+KixUHD7urN
eF2uR31tdOgrTt3IK3/mb8WNIHjCT+hgeOyUZdG3HNqn9rtR4/UrHz59y+yCvvLPkk1nzyCqNwnr
LysKnaJSVbTk6ehIUQwVbJ8nFew5Kqu0BIiXdFqGikXqKA3yshCn+pbNirsQfggxMgrIKNjDILVn
DL5Uh0bBAHkVyjmZ9spLUKq/HB4WNosgCDpQceB7IcD+Y6chlkWYtDxsCCoa0KvvIw8246S6vWxl
ceYOzVABHIokUwDhapRhoeGzAfLIg5TVnWpCOx666Mwk7LSLDSt1aI+K3CrYQ1G1IL4QlF9obzZc
7nq0B098Su3+WQAvLWgsr8Jrw+lsMJvdGoqd/GDXMhZywcOvoVNpaJHohZJD8g0w5sSsoCZdNLkH
gi9bnNLV5SleHrIMJh203It4LKOGXGaAzs2EwENUTJxJR1gRMEi1Dy1QKjuhK9uDm619UABD8Rcc
1YWNAu66eL78NRb3kwIeXALqxMMWFfC1vKlmwSBOAbz2kD6BiiR0VQxI7Oj/LqiTLPGBJSrOjzXE
M4MAVxaooAFy+ZZ0qSOyrspLTgZvZYCvofUXR5B+Ren7fMD7gUIuY4I7rxFBt8m+3mIF3cINIH3M
yrAXJ/DAIHVSQCelNyExCL3VVX8vbYNbgDZ2Ol6LOC+7jsHwz65+k5BAhcyjUVJ7pwLDpZQYMDpY
eF+wsg25cbYbghIZvjNj4ULd5sAa3hmOfU4GOYe0JUMkVDOEi0WDVAIqRaAMhHic2QgWyyTxYifj
w6OfoomkoZAmo+CUpB1EcOk6QvGgBFcT1O5GWTfb8H7o3n/jAByYoqKSwgVcHRgwVY2ziZzRDAs8
LrYhI6FYig1Qjv41IuqcqUKsp4WGAh+w9dcaXz1nhcpIKJed9oEN6oRNeS0kYimhEOsGeAEC5tyt
PMMBGCR4IG0YE6t5ZtFdHhikgpGqJBw4qTF3fcZbgvI6969T+KawIGzkCF3aDdQRyzJoBGU8zBSc
foOib2SWIgJsDgFXYFA6dVhlI8s9Lx5rYBgMqBNAxoankrJMHaFoNMFmYzQWB7gO+EFNQRcY4XzZ
Xx3YoZIyKYMI6lBgzfxHRbJkNHSEicU99Y62qe/UbeSyiKNYA6P3u64FihrDYBWrJsSVnBSi7PPA
6ktf2IyiCmlCUZQMVcN9ghpYrbZTneQK6fsbnjLcIX+Qh0iEMfdfeIU8PV0wRjJ2BQm7Brd/7KH4
Xh/5XkRDkHLte7kLJrUCbTGEwZBcDiKQI1gBI3AuD/DLJv1WxoEkdcwzAcAuAY3ByirbQ6caGkEa
uub+lR6r04UTMZF42SV8keCZoCbUH8ZQgCz34EDbBiTnYCGKgL0d1pfd4dJMHlqhtkcSqUOW8riE
QwfR5LlrKXq6bIAsxfFhBhkcBoC3oiWeITVMQvCyCj3ipbr58yVMdGW2dMRpCDm2Qw3EL2Lc7qpP
O6Od95bs5LhiAx2Kyt7gQj8CMhyo2bNz2YVbtKiJEigZMUw0w6uUq5fHUAf3ODZGo3XBBjg8zQp0
LTIhx+JbecgNjtpWMN3VYAkCU/zg1TEX3IN2OXHzpqweDT6dV3oh9YwYtLRlSUCVSJu3egoSaKEo
B70ilUBM4wfRmVcBGth19ATW/8rta2EFILIgA5WANitUH6nokBsa3i2qGq6stcq1ZFeVyX+rUI5/
5+9lc0RCy63HGP3sZsgmo1jYZroCh4CWPey1E1IhomIlTTOMK6Z/C7AOJOGd5k6sUNGyBDNwNCd+
q5+C93AG/SJK9Cw3exqzxCP71PaTwsSvFfDJOop/m6QhEMng0g+ylyARLVECWXQ4/fuhhJiUJSDU
JLDJ0iULo5MhwFW2PTwuAMQQ2vOQE+J5TcL4Pu/XLBmNBY+ENBuUo3AYGhhIKa+LVze01icx2CpV
eV3n0IgKhBD6njULAnqaZ2BkX4boqmtfJpBnz9MeBSgItObVpjb0B60sZhME7wz/xBgUXX4FBXQ8
D1XSO5z6ZgxQPAt0k2e9dywejYMBUdlFWUhJPc0wIhiQpC4eALMD3/a9lj/7WcU49Qse/WjyqLjB
SVmitQZZpWE0RQhsijHjfXJpynQwLRk8XjPAtEkd9NrvpUoOoWspJ/eidiNzrZ3nuX05bixN2aER
KgkMc67U5Q5G0vrWB/RxbEGPnIwgosav8fvL1hZwTSKcJIiCUQmVodhCzZoWVoEGBb8e/VfBHfRV
zNDWQT8JbmaXSCqxc5jlSfwySDkMHyp50KKAwbi+NYzbcObMqft5eVRL5+hwUOQ7HFScK10rZZ2D
jUIq7YhPb/kqseMsf+WnmVFBWtp16BNGZovpU09AIdDGrjsRFCZOpTS3eS2hh6Ho/kMb1Cnq+UxC
kTZEgFEg8CC21sQFjF235MZ1CARBIshAWYHmaqtVI8flEMMofMnyIboxaP2OT9/k9hlQsOu4593L
S7SUPSBn+GWRZurR47CCDiYs5oXZpaDfk3DX9t0KWvfeZIfb2up4ZpvOAugM2/3AKlW6DFSh5yHA
0gFOF4v2pxYVZJm9CnR862xPat+zpVig6Ee24AqMnHPhaAPljIwWOF906NGVMNU3tCHMm9FJM8BP
RvDchHn1DgGkzBqLAssLpSaGU1xYVwMJGh65CLj4pKk/hqhSaAg+dNmMXFmPQho6eRLWV/ks5OuZ
V2K7L4JgxfkKq7Nl4caHqMijrRNidPgFXaECDV1dQj1zBJ9Au+MdCKXHNiFngDbBWw95M2YZfCEV
wtQqcM1guFFPMPmCqGRCyFUwGPibtoJ+hg+NVdWPNhDl+DHXgm+HvfFeztAbu7yZF5wAGG9wIwMz
ObLbz6k48DdyxQEamvOjM0pQHa+zinfyRvIZfe8LnhPsNpIM6Bna207SEMIeOUtNMkKNSbXbuvTA
XHnl+8zS+wJIgbB2gDAFrRsgQqaBbkYDzUJI5xDMqbxp16pVQQ/Z1G8IYWRh4wXj2n8Goo+xVRee
oo7NUm5OH9KZq4hZQoXcryHR5mkOsRhuWFnrAk7x2BYV9gZlFNHiUKMc0ZU6NO0Tb9YguFHvS+4l
HTOrm4Mnxefuc5Fb/ft75XByqfgnREmQCiksa9WL5ot2K7FqLQvRjygtIKTD1YCRn0pTtFlRJ1Uv
8aTHAQcptvymM6Tbccqz7dzgxfc3xqMS4iU8qOKZmYq1UjzUeiRi1coRojp8/9yIGqtn8JRKVJWA
+oaSJwGuQFGTMpJJw1CEUUye9HTwDDnzDvINvl1mQOoXm+oj2geebH6WhSMXACj2Y/rCjiFfAdJ2
RGkUj23UjkE3jgjhDA6ga0GpzCFVlasZup6rVGyCXTOMwr7yBVxGilbwOnH2oS8+jowofbqyWE4I
o2kyeb05mQau0yCRy4ujI4peGYGzJ8Ulb4ytqu0Zlk59DSzhoUQXcakk0qrHGVSBRp0q4qfRCQRI
d0tmZaRmrU+MI38anTCn+Cjk7aROQlsRUy3JDTGDo1G63pJklEeGyJWBWIbkjjknkNIa04oxtIXA
dGSVvmUVPd/EaLYGFsHsHMIwLPAmYRvQvGld7wNXYRhcWrWDUdI3LaHWfEigw141yXaGRkmrgUQS
QEqaaKY6sFeXD+TS0h2ao9xo06lToPQJeql07aEMIOfOZ6EjtBqrQ/LMROJVD+wyoESkJQ8GmStL
Q84BQ9prL9IOLBGWCunX4J3whP8LRFrLI/tlj9byDIa40CAh+WeAEBqUWgjdE6S+dasCXR8h8TJu
WGFp2SjkTVBRQtGB7pgcuyIJswDTOecSnmPnHZRNTCMsnMurtgCHIrvyyw7ZRQc5RDOUMieOsEN4
molCTK14ItTWLdUk0BjhCXHQkQaTv8uH39oxX6apgNGXPQe1KGI6eNEAwibqaFIjM6wspBXHIyTe
4GCEc2WA20SEGRLfIxBM8YlDHoBJ7QbSfOVn9Sa3Mt29PLXL5+9reJQva8HdoowNgkcqXhX+qgie
o5A3S4mBKmJsFLpODr3C0AgqHHNQCG8CUduOs2oHLBWcZZf5azCfSdThJMY81E41DCaDdiKKqKU1
T5Xrd77HFfz3VAl7q1dZbCYyVua4ln20cp/11gOjkCvjgiHHyo1J9MxJhW6nvMys6y2uE941yFMU
qpn0S4pQp1I995hACLZ4amVqqJx/A3WjVV5JGR4bastYix5AlRXrjH96DnqAKIKgt4Pc5CGWe7w1
Mx9Mz36L4C7ocbIL/S6wwjqALF0rTL7Fxz7Ea+r+USfFGGjY7fOwTywpLz6KoLyFft2EJzMoqmY+
kFthMRa3SKohhCqA22CWhXu14mub42rBNFJ9MPNMSyG3VkMWNK2IHh0XWJUqP/AjHLWcJj5QslP2
HGZE2H5ux3tQK8/mJCjdj5HHq62s59U60AbZhMRPiEyA434qpWowovPpdRXeTgbAB72pqKTT1DxJ
NIGkFB3bTl7PrgaVynLaczJurtNzkDGDydIeO7RGha251g0ILcEaWX3A5aGYjKoXLgABUHnyi2Dh
XZwbN6yunqVTe2iWSuu0TtBHuYDZUEI0HtHvrOtmlbMwaQQ6QG8wRRVBTaLK6Hqlr/4VRL+H6k/E
YY/clWjzDLvMZTNGnxKhIlU+sESzgop1Kc5G9DmPow2ObMku78HIQFiqG/Tfm3ggt41170EayAlc
7uGyr11cxa9x0gShmZ8XMceHkxOA2BYXgyuuVz8um1hMO5ArAoGGhnEFDAPHhzUcOh8qdjisZKdA
79Yth3dUb9Yk/jeR28p2LNuXbS65JgW98BqIMzUw6lEmObnjhlFCohrjoZfrZ6+qtXtR8UFB5zOK
fQvXYCB6CBcWD1kg0HFRvihqqjBqKwwvR8zaRH5Ue6I41U9toVXulKWFLc9q8lNpQ2EdGa1xx+EA
7xquzd8vD3rp/KMgCDYwDfUG1ByO55lPg1afxgABLflR+T60jier0GszjdAR3aIicNncQkUQtXUZ
1WhwsBA1A8reAMc5K0k3AjpSgeMtqI2rWpwDZ6y54d4PhtFWRKnfpIGsuk0+hWZFHGRrTPpNozfQ
dM+H6bo0yoB1/SSG6cOLYgghNwZlGF48jycCPTh1NIwztD7L0sxLfx3khlkoM2MCls7OoRnKA+qq
mkArEVUkaYwqqLO1ustBP5zhipYSiEMrlMPrlL4UlEBArSrlHBGwpqp8U6BNoapOB3bc4Ymxqku7
CEhrXJk1XBJE+t7MR7IRZYqOVQU2ddrrb8qzyzl9gAZmdKIWpr6FP7JFiBTnjPi1NJ8AMmFPEaVV
QAmOlw0nJSmCCrdlXZuixypIgmujU3WGayDHkdocwN6i5AjCNRR1T6otNUqOgioCSDAI/o0wVc33
aQ6anyF0kGPQCIDUohWiEOybIHBS7FHhKpcxxWRj0F8BMQwHFUUBwFAoj5HNaZMHAOQ6EKpy0wmU
17zuBJl/JYLlJ58Se4SWBQSU3WYsvUjR7qCz7V3+DgurLKCgjfiG2itpcDqe66rNNTWNSO11hDR9
1E1gpC7Kq0kLtlFSb9FTzmp0XjiURxbJ6h/kpO0sBGov16iGcs8Q4zWb+K4MWAQHrGFRLmkU0yL2
SwwrihErs+xdjsbAjMXHTgdBRp0zDS4EGjy/oHaNhBsQGPodZpBCkKkqOaDbUzQ6ZWf0O6kSuVsV
6G6rjCqWuu7SLKJiDZgEKfaeQLnzXIzlmvjcfOKuAd57qnUcxTqGbPvlDbJoCC/lGjjowQpH79EQ
Q1H6DoZErk/v0OVZbSefKwpTlueScSAWDj5KSuRA6OjsQcQ+3hpSjPoOxNihFMr7jdmVgF/ksPQ5
oP/3Y/z/wUdx8+f5av75X/j9j6Kc6igIW+q3/9xHP2oQX/5s/4v82K+/dvxD/7wuP/L7tv74aPdv
Jf03j34Qn/+XffutfTv6jZO34LW67T7q6e6j6dL20wi+Kfmb/+of/u3j81MepvLjH3/8KCD6Tj4t
iIr8j7/+aP3+jz/QNHSwtuTz//rDq7cMP7cq8uBvW/Kf/3P3387/PfnJj7emxYcI8t/BNgalBbAY
4f2H5KnDx59/Iv0dL6aAypCan4Fs6o+/QWa8Df/xhyj+XQErJ9pQeDw74DoGT4fn0r/+iBARoZcJ
mQgRcBD++N8ZOFqrr7X7W95lN0WUt80//jjeIRx5qsFjNyBmxzuDD8JsCOue32bwiGmgQO37+WAu
/rJ0+MnH+/zrk6k9109ooK/Egd8KKO3NKnenJrIzDf7q8sdT7/Vfn08cx4G76zWUMRKw1WyDtw54
xvcBND2v3WP9XdnzkZmA9xYDgkzfM0uh8ji+fRmkXJ/Ol5D0CTt+WwWzU9WzpRrvsoEcLLuduR0H
etGo/7g8uHOrQv7/wdigHFGJ/gxTXHDVNjeazHI+x171awxUVCpQhxcjuL1t2zX2wNWmodz6vWBy
2bi+/NWp5PXLBInNB989kvSeGyp89+xp3LXXuGmhcFY/y5KZ3KSr8lWF8nxhCe+XzVEPIl/mqJyG
iyPQLEOAb6t22S6ZVa+PjM0AnLqS9NcdLszKCCDUGKww8m8BkErQKdqJcXOXRx1E6+V13GT3MVp/
y5ZH4wf6aoaSsUWPY+bXV6PQ80Wp6L1W8Px2VOKXyechNgWJFTTCymrpTYHOMHNms9ClGpBlCa1f
YMLD8FUG+2zOWMlzn0u5hiDn6iZt4Bp8AMrD/ufYPF1eszPzIlOeIUDTW6vy+MJdJ7kxX1hS+1yg
3Sg1eC+MGc0n2pmtLlP+IWgLUSvSmd8q0ocuzfu2FU2+RTthstfDGFFQ0zbJxDlaN1jGIIHzK90U
vOIGQveYJZB3TAygN0FxPfF2iFQ8mZt1l5cup83XWqWa8QBNu673soBzIjnfx/5g63oSmP5Qr0be
sHoxdQz+DpzE2GepOZbxrtYVU+qB9K6fxulZ5yKnTYdNkTw2zWsJBhylD68mPr/uuMKMCTLM12zk
IlfDiI74XLSkTnJGv/cEsEpqSe0VbWVN/naQOK/BPHZCsU+FraxdzxGaUKpvhcibYx15cfQjizNQ
Xmk22BbNVvw+G88xwJGtVDNu62fcPX1XzYdYCfU55rfJ/Ai9k9nf1SwAMdU3++sgyZQ7jOO+zroU
B0mt0AcK1LrRhz+FBmqv2ofSt1bVFeZY4Wh3jRnJUEsVQ7dEkwCEItZRgleD7E2RJjPWgl1bVqai
yKs8EbedFm/1TLrzR/E1EGp76nrn8g4/Eypkys3mTVB1ZY0d3vcQ+ug3WZGZasxD/CWwivplnnUz
kTVGQvl50L9uPV/TQ3lcHNNxFriW30q6/zzFghsiyePiV5+XzNng1lP6IcSQN+6U66kervoM6JpM
WQeqtpWi1vaRs/dtAJkp/pkr8tfKeO+CxzgoLGDWvNnvXambvqE8YfURxCZE3YrjjSGhHC1/kwtg
g9punWCD+1ljCUA31z16k1T04EcPQQIhnAwN1iPKEqpuBfz9IDz5+mzHwBOBut7MWhaT1Tl3RQUC
n9O7ocNj8FYEjEgFR12beJdX87OOtjTBtCMXIDuXcQK/BdrNmvTOkpDSGPI7F38rDDsuS6sf7uXq
rp2ugvhFaDZDFzgG55tiN1l1iOuf/mNOQjtrY6urBuip3sbgrixmwc5FFNAvf80zE0A/PoIoX6qA
eJq2SJtXgdzuY+7H5U8+47AlKhIYUdz5kDnC+cs2egGAmrZPwBNT6BtJjRiUI2f8h0QFhXII4sgY
EG1a7jqK3mX/Ggg8xsycyxUlKhYkZdYnzYS9Ubv5ul9Lq/havpHuKnsGd3nuRe703LDiDtKchb1y
wqOQlnlcCjCVcLwVc43ZQ/xL5fHe3Mzotvk9bytRHlFN86YXGlhpx2eZ++C6O/iyy4tNvb/+cid0
fapQB3UuggnJ53bYoF/bLl3SShl5kVVC/42Q7GUuhMsZr4XkKrM4Y5T7qgygU/l+xFhE8KLJnJf7
aK2ZUrtWnyDmuq991OyT17p4kUa3D4BOTI29nzxFSWuNkW9FXGMTfpqur6zObzyxEp20V7aK6lup
rjlQ2HX9XFwVs2EOvmZFBWg02xs9667l7IGPc7PJ3hq+svVsp86NKXGaE+H8QuAbkniEUejyxFIs
FF8TS3kortfGbPI1fhvv/D2hc43vYTyTzRbpMR6s0HZzI98PO3WVJsBB7DRuVRWrxrdB+Ic+NFZz
nUiO7dIWpdyZWk5NHUUZJtzWvfQmuzPQL5tss5W0GrfjNoAkcuPFbgjmwcEVXXE3XIeaJYBU+pZf
4Z3OvTwfZxI0urJThn6a4bFtxtUT+nND4vZ9vxXK73yqWpctnPGInxNwcBWp2nnmRD9BGA49LVv3
wf3lzz3jD0XKV3VZFJcpSKO3SSRiu9ih8iIDEiTqKG+iNeGykXNfnvJZsgy9gCj2520KxbhmW4M3
4fIHn/OG9HNRGdflIGbIF0q7cZKrYAUGZZsDbxVk6TyiG5PYAWONz3j1z1b4gxUgnWsaMH3zVm1K
N881W0y0rSg/Xh7JZwK4sJM/T9rBx4Mws26kCHMEqpbCVKF/ZYK4AN2vYM/c+ptxJ7jRm3Yfima7
K93EicCLWq9uiIKnsgErnBOs0yf1h7bJHQU9itKm2hm32qZ6UN3WSpliaedmgfJwQcKDuS0xZtyk
ErOrcAH00d0/sEC357Yj5VcgpBTINej8t8CsmFryMPI3SjSYUgV6jeGdMdXLPuPz+n0w09EkZZ02
wkbZvwxcZgZqxNqOZ/z/5/vt4UcXad1NHfxAbSdX7brbV4g0eNW60xFlWGH5XFniEwd/YCWc+6zV
M1hp7coU0QlmXN2RgNbZ0KN0uR1Tt+jMuaV7YsoW17oKsCgET/U2vak2hjui3S7Czpqd5rp9ZBER
nDNEOYjRqIOxTjEitULl3bhp1H+ru+dXnPr0GwdTxYllqXTkg4PgOhs2QbMvs7vL2+hcDPxcnoPP
TrspGvoBs6N6QFF7hRdep+BJNlx/XW8FL4aqbuike1x73dZL3HA/bH97ZSTs7QPbogFBhphsAfFW
9fh94ynbHrza4yZ54OAB8sfx2+VRnt1s9IHPZiNoS4wSHEK7/sFwMyfzDIt326twi9uSy6JN+Dwk
Cx6QRj9Be6WpqwqWRldzh71qETqKeud7nQdmHydZS15y09/Nj+GGNY/n9h2VPiQV8vS6gcksuB2l
12r4uDxrZ7wk3crdJmXko2EDByfdyAN678rrNGBiqsgiL0wUT91h+HGo5LRAqJi8AWjp8r55DPZA
n+5kN79FUYCpH33GG/NUcpAG4eynvTxvUTUDj9pw5z8Z2+pRX+er8Wd+hZ7T7Iewr/egeWdstzPV
Bp5yBGE0TLnWYuKKKoW4ROzw82yCv9aslcYa/cZKm9kac43hsM+sP43/DNrQj+IC5lT+uh+fkpAV
xyjw2S/HQ15dDg9o2TdVD0A+7tlma2fm+wD9Mwjbm5X5XQBepzE/UDdBrjLiv7n53Jst/tFt9H44
pYl/rNQLnQYdve8pmMMkkwULpYA2X1+M8hxZGCX4V5q30j0abOd1scH9AJ3EzYv60t+VjyLjLnTO
cdDkEx1Xxl0lw9CwGd1pH9/XrVlvk52wUVf5o36XWtnz5dMmngm7NBhAmoWKkxJ4w8qp1/mNtLuu
NtoqdtUb5a7BjGoglYnB+hbdx7fgxXtk0Z2fu37QpDJDmwkdoK/j9mk7WURC8OkpwzK/Zg443N3Q
zSzDiSxILZid/e0R7zhWii/AdATETZ04AvS8kFN0EAV08I6D6RBTPBtvnIbSVzG7LfjUxzSyAffl
Ik/mgcZtby7P86JXgznK7yQCuqz6WsNpUbbZtPbHGyH//nsfTXmarBpKrS3haWLIGcw+aBOnbV4q
jNSdgl/9tenxzSm3kmS+kfIBcndR563v32ccutGqyp5w0Dss1OGiMyEdSMerEaMNosw1rEYRuKNq
i/L68tyc+1zKlbS5WuX+qM9bwKvMmttF4evvfTDlCiZJVAVkkvjg8iYHS1fLKLuc2ydUylBLXRZr
IRYzD7dpF5ocmlmgu3H5S5/7cOqGUMtBIxnEfwGva4pZgErubZGw4EXLSQgWkcoIeDBZBDpJeTO/
38SKaoVGanHZqmsB8kkEx1AejcAwlSwwZQFHGZQYgXCXCt7IrdMA/G5G5HXCJooCRohajIigWKPO
eNRFBSfV+EKdcdMVP/0sMctQXE1BZg55bhX8cysxg8M5Y9QJ74tILrssnbaKmQkbLnqVWsOc9bcW
jFkC+mhmD/DzFNnAhOtZLmwkTwewP7J/a2l1ygmMPTSqS1AjbaNs46ffg+6l5t5/76MpB9A2eFzt
yJZER57lt5mbpXcRJzLWaDkAYZGoo59qqlQ3tThuxRq7pYfCTB86xVSaLbA2laCg+WIyAaJzJP5Z
nLotX6PXIwgcUEbbgxyYbQlZDBHsbkJ0VeScnYLWCIprazmUGHNLnMVCqNDJ/z8IFbMqNGo24KyH
PF6N4vU4sVKdc0dGp9zIOGtVytf46MIpbdCHX8lOfa+tmn3ipaYHee2dgAic2eU+YvhzsmpLg6Ec
jDwXftMlxOJ0rU4PMaegYLJSWtaQPqtfSwYoJ1PF9ZSrxDMO2OuRfKs0hT3Wq1gtLE73TS5sPENK
vnP/w9l1LUmKZNkvwgyN8+qOCC1SZ75gKXE0OJqv30Pu7mwVnZGx1g89Y1PTFYCL69fvPSKPaadM
sEX+yq07pfcUNOmjzHaa/pV0+joJD1GyhwmuqzaNk+jcr8xmXcnWnndvQr+S/lwajUXIEnIMea8+
G7ejUdJiusuzDyg6MV25Jqx8Ye1YixCEnmVb1Zo8bhVZQLLiVeqvwFZ/rs9DuXwRb1LDKHkk5+O2
ZWjNecNOZyANObObQu8I93GnMeG3/+5YWqqOTkqRhGOJWrHVgUfTffDmIWivsTgvhYDv3v0fGyxK
ywFsTcxC5bauvinXYh3MfNZTsopc4lQ784k82Zt2PbkBfb3OsL40OYvQoynGJESrTFtZVVlMDEbU
qzoi83L/YRtYi6BRpRnEB6oC0wMwfgQ7Jss1/IAeSv+qSdylRyyCh93pUm3CNQzDNjjyvXqPdrcr
O/Wtcm87v8f+S9mftQgXEuAQI8C18zMmR3qszwi8EHGb7qfrz5hX7E9DtYgYdgx3x6QKhm03i0v6
KnyEZbQCMomC0MDU7qxDeAUyz167NWPh5mrhqc3pGhv1QlK0ZL2WRhk2ogFioUOQkp67vHGJmFZX
xu/CElvCO9u4jAzeDwgw/uANjgbL8gCz1Lmb1wQm19cUmX6+mqLcs4gG3Yg7QJHjOXM0OEr/rZfr
5xCVEKhfX33MhVvT0k5gCJoQS2L+HJY74LX6FhN4AjRy3d8H7MJszBjIP8/aXpaiUuhYbzk/DYb6
UpmvQVc//f7jP0MkMEqLDS9M7X82fFAXrCLPUpXsovCs9DUN6/BcVECZViwUB5xQtLVjl5PPPoHB
PMgHAcifNrjloQKMz10MhjnYUJF6Vw7nyb630p42yh10PagA/MSSo+0QDzCxC2lG8jUqTscwWptk
1aqblI+rOpT2kgi80bIAC+As0JHwTJuxg0VnfZ/hsAigmlbLZyFf+fiF1Mt/LnLmIiI1hpUJ0vXz
Ehl94TWOzAC8cAsfnUWncpI1gfnVzFC+5rf3zfD8YWObiwBlgW5VjaGMXqKebUzrNuSgDxqtl7bv
RVB5GU8BdXoJrzb4L222RbDig9wEeYVaBpHcPF/p4xWhkQVT9/+GbhGhkqiXc92WUPiBjpzm1Uzb
QnpsAwiZA4sEpm8z3NTW599X6cWJWiQlsARJwsDA0wq3ckemMly6C9+6kZ8Db7cDnIT2K76v3n5/
3IUdZywyFFghKmM6L4tcEdQc8W0Fmt/JNVjSpcN9CS2GS3AIgV98jXBg+uTE8LLkR7LWT5kPxUzX
hnZKyDQ389I9ueGfyOiLK8F3vvv8sPyWcHdTL3NTFdOwVYDr1CFnieYY68VdqnwZgU1/H75Ls2Us
IpadNhpuLagoz3PVOTqkyzUnWcFUwm0g2VTBx2Lw4215VSP50oQtglgFq/pO6BhQZTpZACrIlcZs
CPpf+Z4LKbGxCBMJgE2ZmeB7zPPgDDtUA9/KY7d6b512XZ/G22Gfwyr+94d9A1V+mqJFhAjSEvjS
ph23VvyaRsXO1DcaNKCC8Y6Y91Ohe3YGFyfR0tiGuldj7iuSsMow1xHnYJqhr5G1fsaTbTUqWLSj
1wxw7bCzswoceCbeeZrSIv8chpWRHyzVVYKSTrnpdI3MSD05enxNbQ8GAxeW2yL66J3SQaUI1ZWs
Np0p7KFKljhRKTtd+hIHCqurj1YNfSjJM2tMPTUQlKc1C+zdOILF3BbrYgQSW3tL1GjNYQytlcIr
CiR3ymstDmHSsgF+6PLEMstwm7ing7luoXjW57HPRcNa/HLV3VXyyU5S16huZWj1h+mH1kVU9PLN
MCqeAl52qJQ0SRVPziC0Bay/KZleFahA5XdMjqoTtAkpeOxOnTz30VYNWyhmQJXuIxlGJ4EqmdEf
y+BRSk8dRrfGzbGAxafZmJTkz4o0sLLZ5fmmThWqJgXtup0RAYTZ3KRpSVstYtwC/LEiTAsBlkjv
J+NkFaiRkPAQd6jzQtk258dgJCwLdTeRjUNLHqLwgDVJlSlxaxiRaO1ar3NwASPIIjQrEptsMCV3
ClVWVrFjFageKw8dJydwKViqWP/uHmQsDoKJm0pUzaUAUu86ax81T7V+JVpdqB8Zi6gPQH5ljBmi
FQxxaAKWvFlC/7/cF33ARsEdXmabnvzLetESLR5oSQESxjhs8/w5i/dGNlKrf/59V1+IIDr5O4cj
SlROXYFNHYAQGxayQ4q7UVTM7OMrQerSExbVrrrt5KSdz5R6OtbVi5ms++g1vVYUWDg0/Oe4X2LG
1byRQDRCCDTQgBrZyNAXpBU6TrEHkx5muIrfQ3dBRjcicnLWo8OUX82xLx2YSwi1kkaplpR4Ot/B
xQo34vnaIDEJ/RDbLeFkYPjPI3y70BOZr8LSlaV98asXgb/X1BZcTtT5EGccENW31U20ghkFfbeY
up69xvHEgCHuwki0cNTVdSWbCyf1P4DSZSmUXITjFpVGZ7AzxwTReZQzlg838ZhFV5bNpRD9jT38
o9AgpLbTUVwCUKh56sNnuToFYEii0YP0wKBCAVUofYiuqW5eOKj1RbAozKRFlQsVmiz3rXZyar3w
gPy7liZeGrRFwGjHqsh1Xo9be6X6swtECltZ45CvylW403zVi93gkDxqd7/v6nn3/nBUL3HFSpJq
I6Qphy3cmg5gx6+aCNcFYPaCpF5xLWSjnF6Zp4Uz1H824BJpbBZR06Uqwqyl7QjOPclW2CSf8kpi
6tR4pf3W9zsShRDlP8o4rXDWAZoMqivQyFHEjNFLFE7zvvTk3naNLsMp9GF1wX72DMj1xhc4fCEI
5cCDxU2TXZ/XVzKan0kKKii/fwe/wRxyjQCrurXMd6jr0HoIWZ2pEM4j0P5+Iy1O/N6icclZB2vX
7GiWHxIJ2WDB8j0DN2VKgI6rtihLwilvcMrWzdoISuy3Q3ow4UUISsnvE3rhtrREQw+DRITdoLGn
A+gHddGryOE5eftppSwS1EkPwgI52nx/UTfBBiHEnZ3rWkcDZrhk+pUu+YUDcwl+BiiSpFaP6l1Z
3hVkN8guiVg0eYOyKpJ1UKz/3TAtUtTICDkfDKxFSNdVQqEtMpzff/lS9qstMsawEJHoJXyBJb2Y
4tWCyxu4eMJ+SYu1VZzVxqsDUDGtdxI8jGriNmHkF3G3yUG5GKLskHf1gStog1icxaBaQJ/nSZde
g9pkoL67cRAwm6THIvMMWHlDUo7p6obHD7Ex0ha51e+fcWkdLcJco1tDMErytLVlFE0CD32Y33/4
Z8IF9tIiwgXp/45P6cg+6hW4PiabZqschhsoHE6HboNc2OE4hnNfP0iAf2pH4RHXvjL1FwL4EppM
uBJL7ZzttelXUPdOUK7D9vT7x10YtSUoOWjA9eXVHOLIe16cpGvJl/Jdmv1h+y1hyVMj83aycaEX
ikpVUdBQ3CT9S6YceQr3W/Dzp+ItF14briDMkJYvZ0jkyxuN3I/5po0OafmgwOwLoiatGrPYph3+
y5pkqK3IlEgsHL/SvoVY0yv86hhITgCbPg8Nk3PBjMSvKz8OYaFqF7SxCxYRGHaZrIXDwFfRbSNx
B5trqgXQVy8pqdP9MH4G0o7YGy7OioFGjKOUyEe3Zb6Xp31qbJvxsxGrUvcU6dlMbqPpJNWQsxH9
U0WidZgUD7ZSnaQwOfY6d40sYaZpe0qzy7qVZSVnA6lLHW+gBqbeCfN57I9x/DhC0RkEsvjWIC+N
2AkoknWP8h0CCm46gkEr2SMj6rR2CTLBmnBgE7FBm5soLPDyB2PYT/FWB+x78Hh7NGsnM/fxYLJG
g6WqbtO6A5MqYDUK8uFbaeSUg1caNXd9s9UV2lduVJ4wiGO5q/qbqcXlOjzJ+e2U76pgLUuHJF+F
2a6sjmN1G1XrNN2ZXHJ6E3YJxBvitYrSa+zGgHza/TFRQzqJ+0TfltpHjptxGu+m/LbvKqcqHX1m
JNYfnLgJDFF0wozBOlix8jQq+Qs3HzmufbV0xvfr17yVfsaWq/YSixarqaxVZY8EfVNDShJ39E16
HB6hDeYDX+02vr4yrl0GLjVRl0i0ehziKZrmNj9D+wgPS2+tt/ZzejQde5+cBp9s+SZ+0Z65f00v
90LuJc+7+o9EkndarDSKhtQuAUejQtV3xF3YCiN0PAkc1PjH71HiQgSSF4dP2GtjSxqOtr7dO+2Y
Mz16y8nD7z9+cZYW509RT4ZcWpilzuvW46HYZJsB2aPtayzektW4io7c//1ZP8O9sCIWp4RUBOFU
EDxLZrPBp/TY+0B5wXuSw08MHhwMoAiqsPvMy11zFTmRlzm5i39w4ZCc31/i0mguzpNB09pwsjpU
zspnocMfaNBoePX+NI/aT3F3vqz+sSa6UOurQsZpzncDHAyhu4RmD5Yg+xRb+wZpKBT7NAZhYxAr
iBs9ttmVdPnSUTJ/7h8P1jMUvIoBD+7VTWLvp/BKReJSK39J26hAJOUhH7A+QFG0kSZHMc31CUYu
GdWQlPbjXT+t4upWmehem3aS9SwZ78oENKa85sVDiCqrLIsDz0G0s15SpX6AkjWTBJTkCl/XxJVE
6tIALHZJIDd9GSkA12VDR43Qk8MrlYxLP7zYINUUaXEMWu12lGyo/GXQOLwGQPxZsQCK8IsNEVVa
0oq6mbbSyqAGuAg1fZsxj4CxbiPgWgXq/LONVE8/rsLEL9RNlvQNYua5bpUoUYLy7dhPSkf/Oz3X
ndardtaGePUx31yrMX0XfH7YEd8B+4+FmaRwYvzGWIZAImMluUX/AvXWyMb8w+G3zN9K/RTZJRXJ
EeOB0l/lFMGpQM3ULCOa8a9A3o9DAgw4WOsTmkfjezkehhito55aJodP821Z7qX6YKucjVPhRWDb
d2nijOm0m0S2llUOGdxDMkhMl1W/199a+Y3Xp0mHGNTWCo+GduAR0oxr0hoXlsySYGKb0qhkwYyn
rW50vkXB8Mou/5kzodpLRkncDUqih1jl83KZySu5k7ixU6BCE0DEcEbKQlfC7/yS8U3AIOJMr+qB
/hzavvtif0wkdLA1KZtvdJP8XvCTWShXdu6FosKSYzKStJRaKRi32vtoPLYFM0jvw6ywMjzrKuj/
QthX5qn64+3zdgjlvh6RjBDkpCPy3/yxQ6T4/VC51AD6bsn/8fM855rMDX0A1beigltbvbciZpXc
CfGQinyiGg0R2gZ3LlEyQ2g0S1LHiqFNI6Ti1JQqHUPppYVQGQ2gP/D7a10a2UXomkA0y8B6HLfE
gg66BZ7zozLh+oKkMS7Xye3vT1k4i/2nUvONG/nj48M+SHRDwbEuQDfRvOYojpHf0Gpteu0xu8JE
uoRu+K7n/fkUokalJvAUWGasq83cW0Oajd4aCpGetL6apMyJwA8Ba8k9gV7sNMYJMkntqT5YW2Wl
4Z/wnB6zz/iQnZDor4a9vCr31tp2rkmEXkzD5in84+sKLTMrqcDXVW6zs7yZ+datEhCFdKowdZVu
YP8euL9P2Hfx8adPXNSnOjluS97iE03xEXQls02o9+pQSdolVkdN+9ku1naMUjdqbTo/E246ZvJJ
hhsDTZ6pAi5Blj1D5LtwuFfNjRaCbjLsC5jv2PXop+RJhwEZtFEkqUJVKXL7/NDkj5N6mIoTt1wd
6imKP4KDXSd3cf86FtegNj8H3n94fWuFWppy2KJ/0mR7rtlQN7zGwf05gJAleN9Ac9E2VOSNpvac
T2BBgLhDrjWQL8R1yIL9Pf2akeuknn99juuDN3mQ+qUKTVxkSi7wNQAL9fC8nvv+4rvXkF5tJV8a
s0XKqpZ62FTRnOBVCdp2ERMWv7LQLoRF4L7//qwoKIyhV78jQwVFWtnlbFgRh6CTUDuEHgwk9oJd
U+X6+UJG7EWMt2QkalYB3FDjdegl5tBGRqdYuYacvzRQiwxzsMdUNlt8TNa+deQwhteQJZfeexmm
JSHsSm1xaVhDhhJmvUC++um2Y6jm0S+0XfeBS67SLC5OyiLpJNOA6reczI8rd8YTmNHOLBQMoi18
zeq1gL+Z7KEIjX7W7/HmAoCQLEkBowWZAQ267DPJh96FFMgcTPt9fx369nPQ/oePetQaQp5MPOHh
RaLHge5KGtOv31//5xoztL7/XsQ9FPymVMdvy+gBhvTz+XB/DR31Daj4ZyQmS8h+UOcSKaFsse0N
WAfFY02hM/lKlJbBdexBb/d1dMb9yyVFz4oyoHkNLJAZUEJOJWQEaW0W/hifeXwnEWhXZXubvwzj
61A5WTVuTSDojSFzy9GeYFomuaWCaK13GyMDHruYGiheR7xgSQ8OdHEL36hVWygrM4YZfTJ5Wt8c
u9SDTsUKbkBQ7hs1Ksx2bYaogWYo4OUoXk2azxPVG7hxB597JKVBbq4K7doIfSdoP43QIjwpbT1k
cY/Rf3p5uwvdz8fdhtPb/4c2+Lx9f3rAIkYVUCTXuB1h6Ty9RPTG9/3d/dfH70vn5wQM2vl/Lx29
Lu2q7TigLZPtjPbRSp+qnrs8fdPzj2nyf3/KhfixJBAYTaBVEFCfGV+1X065V0gAjsToypk36fj0
+0Mu5F+ELKJUBGCpPsSYiC1qprSmE8ZqQoja5OzKaF2As/9TVF8JTD2ZgZ+FIbMwyDwzWnfg6KeO
5CrxyjBLKgvItiHHhivGd4T6d7cbWI38PVNSDd14XZbQSNUaN7Rvyti8cje4kDgs0f9V24tBBtl9
mwS3ZCBUN2qaQlHryrTMw//D8l1SAADcUwelxYubih96gI5YxZHfRnfqdDBH7yuz/X9XOYNi9d9D
pFrTyMMhBMfQehly1HwMJHFDcK2C9d1R+elLFjs9C6q6z+FjhRZO56k+X+M/58og1QF/7KHlAbE8
3HHhxroRYLNDHs9DjZK+Jl6JbwyuDOiFaG8twoE0FkMiBeioBwR+4aPsRLAHG8BWA3Ksx+Izzdir
YRVwZfourY5FhAjbYjI7CLZvVW2j9iNNNU4t6V6SLDaBopZlglZp7hslPBln0eNGduSgY3n8ACeM
K+9wIQJa85//cffQzKLva7giQA/j6e14d3N6JvT+9sqm/la7+mlaF3FDxMOQ2SViYJnDIT1EQUJ5
4Fp80PIn2f4cipElTQ22DWe5bkDVGbtjCuiQHiVDpUTfTLx37AZ6sWBvasqDTgZw69ZS/57HN8nQ
Pds8oIltbgOle+u716S+BRZBBjE76t1m6mjckitX0O+u+D8/Berpfw8UB5A/CEq738bagyZBJRB4
g4DAUJx8dJYEjaiVgOijMig0xwqxAUhr4BKmNugf2ZsyMWmbvcaqDiRCXHsW9DSUUkVrJl7FBdoW
6CihaVTlExtB0m/KwTchDFhqJbWDW3tEVVPy015yzEZhSnSNpPLzEQVF4r+/qYJ1c6zBBHMbywLN
KYAncHCU+UkiEzVBJk6s6Yqs27ykfxi9ZR6FszBX7RZP0sVDysHhj3P3X67gRUobZ9qYa4bAnV05
GeptXD2rQe0IaKz2Y7wX/FMS+6xWmOj8VltH6s3vz71w8FqL9RBzAxoFMa5OGd+36PsYiEzlbWpv
e3KVbXFhcy7JIyOcNxrsUMiuUeEMzkQ/P9+R3d7fnn//hp9nBaYaf8+/EHGdphoZtrEdoAZ100hX
OvcXWnLw//37l4twiqyg/37zOe+PHSSZyBpw00DF0qS5m9IDLn/uuP1XElMqPCH+fmIFTe0YGBp0
yvqUyvnrMNwX/0qSBL+9OBfssI3KXJtvTcZNrN3Hw71Z+b9PwYUzYEnKqMtEjpt0gsiOclSn1iHW
DdTzr0X3C4t0ScCoM9GPhopjGyV0lItjb1qRGXfvvz/fc1dah0fpdK2ydOlLlrE+G0XZKZiAptto
8V2Triv1/vdBulAhg0/x35MrolQ0EHJGrySS4PKqzf7AVJMfBERHprxjoh2oFkH3K9I9onzYlc6y
vNioXbsvlOlKdnBptyx3PAmVJjZxVZfJk1Q8ZNcczC787pKAEcmRYocKPk4tH3JtzbPV76Omkgtg
NLLkXui9nsPtIwc0B/sP5pGZDynDNnGlnQKp3IQOz+FN1XiVcdADlne0hP0wLpYDrXtqwiW89kJy
0mJHBY6NryTOpsjVWyfVXovKT3fRquj38BOGd4gFroPtt4QFMWtCP4k8WHx1Ov4Q10YKPIjyboQs
KFZx7LacWSaT+IdQtk3wwTsqvZF4W8dwt6TqfaxSrnr2uMvsuxjiKl9wBzEsqFq4ADHxhKrn+EPo
94Urenc49spTieoSLj2Nb35VwMgB/wfFR2OtxccYpplQMcwIraWINjW8sw99s0sJ6yR8Ha2QIsBe
DyD1U2wA0wuMhLIOT0N7ygNatgdUEEW5SeEAowl/KlpfmrwqVlfVnSYc+xxq8kofIFemFLvuYfyy
tM6zvgAxVJ8au/ekd/RIy3GXmjdmmGM7IKdkxjSuFfFu2R3Vil0JfbZiZ311lVvFfhpv4tPsB53B
CdOZ1tYNlIOq6mSY7zL+Wqa6Ajq90JK9q2ATA6k+6Ybkmp8br+VJPbd+XLnYEOIuLlbIWk0DgHw2
qXSCqR+SlfpFi70ENyokFZWr4pfN27b+INBHhwE0lKaBqwH4lgJ6kt3gxfoDOjAc/eqUdXdQMR3A
RICMcQ3I+DoLXbWnWQoF4c++tx3behqwLRN1BwcdOhm+8pWUmxAoPOjPecaHUkBrgqlvtSfv9IRZ
59hi+creKRW1c7eHzqS6nywWdue+ekl6aF7sRn7ual80K0lAs5OmqlPlTjS5Qlr153qk2U3odc0T
fJBS7kPZgT+HIAPAHZU7U+H0N/nWfqzIMVbY/AaVn2eu/jS8dJwJye1PRnMg0EQGt0GtsNZXae9Y
+VqxHUs/Am2qGW6lO8ZjwCH5XR102FxmngV3o7cIrPbJHXFJTVb9jc2pqkBDDCUStVuTwWsCBjXP
vnKkQwqotM36lDXF2hxWg70K64ccKyjZ1PjoG+BPa/EeZE6bwP+O2bsGhpbFR1JsRpm2mwjodmfM
H5LZxxYJ4EMQ7OGcW+R7oh/Laj0FcICLzzXqLsSJoWKf0Tjx82LHEwda/h15QPHIeETZnj+ZULer
/DFz4vcaiz9kEnjCk4umaV/gL2LzUCU4hmfRMl47ZbUfK4BYnAErx7ixLWo3PsBE+J9SeGN4QCHx
jCmxXypOGHrQyzZf06cEIrfWup8ddVbqVwH5j1MGszqSYDRo+Gi/oX8eCmYZDOSywL41J3fosJ0w
CTujvqtTF8tVhcLTR9GvA8x1Su2nSVtXFZXbvZhfmOEB/KlTPsp6NQ1+8CAiTxox/LWyyT7TtRX5
ssXQIko+ZkrneMZUVMEndovR+I3OKg0CM7cSzM9bRyj30bipEx/xKVgR/mlCmbrgHwM0VmuoTRg0
Qis58tSipSX2WsR6wK64J8kHvX7JAf5vYUW6D1UfSgYQECK1X2WsAj3GRhfzUHUMMhFYQ317LGsm
gZCDf0ehEDcJvLqdwfwFsKRUjWa3wvU0resOzo4OUeBHF+8G9QztRkNaF9lZI9BCO9b9tojdLl4n
5/A9JoygQKhRXUMU8I0dPCHxGmW7iUNHE2sDwT5ddyi1bonGCDrsFVM1wKVB7KHGuBrjg574sfkR
lCOut9sOqFHwd1Bprh4FVDQRCOqnVHPa+yFDBGJWAPQRFB9XmgXpb0+GIhSh5it07BFo5E9zZMo2
FnT+e4/dR/uQAfQ7QQLfxXvZR3lvp/tKcaeG5eODpa3Ad4rfrG3oowTdeY0GICJF0JPyexmSnV+6
5YhjC7CToNlKl2j33lsu75kA36HYJK/8WGBlJysbiICB9Y2bJxvd8rPYH8VximH0+ZIGtMkpzJWm
VaCy8b4Cmby/tcRNNmwiCbLrn2aCW1WTUjKeKvu+AxtA2yY30g4mBHcQjmH4FxOTWfMpiRR2fMpw
QVPL1yndlQYgBjshXOOGnLtH/jGq22pYiY+pZdjnkGBz+sR0pLCk42iwvEEltsQa1wTVeQIKFqQg
RevIlsZ6AwkM9n5jo2dqI7zIhhvNR0MtqKJB8DjMvTrFZOJF0xZR0BR+ChhfGyFeqANV1a0QCe2S
T6uKDjraahFSecM8T5DH17uAmamJM/g1HXy9iZymNVaAERyz0allp0K3wY3128o8NNF7lDx08c4I
4Sh3Gza7KDgHmd+CYGUF7tgeiuK+TA4q8bMUBq6borvDce9OldfJjrBd1hqHTtpnY8vCEO+KEFHb
O31qnMk+VCmUXHAmgls9zNbk+RdRnyflTQ2eCfG74HkMnpX2K8X/Zym+3BZuVHSbMT0lgZtZO269
62A1lJtCBUI6/EBOwuXWCfBuKkHSZ7tZeCzAIh4iyMRhW2nyIcBlPC0yRyH3aHl4oVStEhzAVvBZ
A1kyQEgXVqYpuZuCfaKWez5CTC4BbCvJ11N7I2s63rT3p6HwbQg1dn4KfY3cb8qUFXq/1nWcI29j
ATMBu/KmtrwV2Bh5jpvO8NZL9RqlObibHTMc+FK9USp5JQ+NDxGNdZ0DN2VnrCeGP8iCjam5Fu1n
gG8HS5Za0THV7K3S9Q21oEaRWgprW8Rd3YA/hkmFfKcFCW0kjQaSubOjk6EfLfmUKog3OAQsiUBS
JWM80vclkY68llakAd9gvAtQg0xjnEHNzsA66FPFkYa1kBTGY3wINGmz8kMMCdKA1EePiJGJOHCL
Qp0fimw4ccNAd0Ik3rkBcprUUwVIU5HmntIeux74KFQtwN9Zlcl7quhMj81NJVDDqwjtBaYqyFih
vUQSsMFpQa22o5naUhLimDUqpoldgm+2s1c9/8qL3ula1bcIVsykbfPou0Bmpapbd0hHkZiY7Z1W
Ryu7feHN0c63cd5QPVNYPNyGMXmtshLUR4VaZeykJHZVQbwyeUjUwonas6xXj5HVvY62heUj7Ycy
VAGkJdCzRXzDARCIdhXLKYtC5VnNNXSyw4dQg3fbgM9v9xq4hjyU/DILPM6x2RIahomXoPwOaIyY
ICGHL2+rnFUD3xT4i2ojmF5x3xSBK4WPRVbtuthNksNU32nSS87PfYLNC0amyDI0bnBuKhu44x5r
ez2o5IjWigsRHMzjQ4kFnIp7lT9yfHPX35s1HNoDKKWEtWOYTxybVOW5a4MXbHYSDbTSmXIFaOzE
5/jxQMeBKvuy5k/1QZXAb5v/QLm3vksmyiohhJVgX4Y2imhhcR9pL7mA4D9ETGRIFElfEOShRXVW
pKM1vLTlR2NseLNqM7FumnMZvpfw9gni28IKPVNZT+JFUj4Hy9ryOQB2+9LEL3U5eksPFt8q1l6g
52RoD5Las1HrqS4+7GBDphsVN1ZUVnRpV1qbtDtLYD7AhbuodSrHHU3H/h0mwjhlIN0+AEJqKk4P
NfVko5XPY3zSVVwkwGkPsre2RYyodPjkfg0T3P8eOuXUNQPtpd6JIGuXhsO61JAZcoQue28ZsZPF
ULgb6/uuS6mGmBd0H2l4EGCygl3UwaZRIfsa4F+5gBSlgo4cevPFXB6Pg5zVyW1T6G4FVFk6p4CY
gXGIdk37MMQ3GSTO053SAES+5UOELT/PRYv4FQCOLz2UaF0rr7CZycJdPj1M5kkf7hPpuQCdWXor
Iti+bFPxaCrPlakgAdgLRfFE9dxDLm7u+o1V4AZQc1c/ZcFp2+qfdchXGQ/XFUZNbSTaG8jTkS2b
sbQVzWvYSU4hdFqn0A6T7RXBqBg8w4Baa9mAHS9ASVOVu9VUHW2C6iM6AXAT4etGS/zCWNvZ0dZa
KmMJhtGAPYNj2a59qTeYavVehDCZIHT0cxvRuqlGkDcsbJCXggNpMrqt0nlzZB9T7OBeHAooY8O6
ZVUAjxLxr+S/ODuP3ra5KA3/IgLsZUtSFNXd24awHZu9d/76eRTMItAXxYNZBE4CQxQvL8895S3B
Lurhd7/N4ksS77T5KcNyWSCtbcNkHVZfeXI7ToeJGiVpnW5SsHna1wnxfGQ9EuzA5u1I7iN3qY0r
tWsQuebgV6JSNWqSXakfVUoHD5Hsstx22HNYKlTq8SAHz5N6ipHrKDfJCLMoP6m9hNu0jJjdKcOj
SJ+3klAeZ6U/5MLklzSH5TFyZxjRRhK5UrmA3pyZrXe1vVTMScv2riKZ6tuODjDNmCX96Kban/qV
IfWkxHiBBPU+H0dbVj8tkDGBVK1abbIb4zUCJhnHsWt2WI0oOJQG7/P0LRYgyeRPWdpYEumlekDN
86hQs6ioMzFe3nYtGNJqcpqqdEx1PVqJN3adI0mTk2Q7NLfgS88cJVBn9OdaibyhFt0l+KXTBMhI
U0uVN6p60uttUT71RuQv1CIi/ZWmLU/jmTTeTXgPHasgWg+UEEPHpFm2nLiSV7ne3ZtGhE2Pyoso
OzXV7NKNvpzVnp51K5Gs8dB2EC8VaWXSb0g6RovkCku0ppNrRZztGJRGA8pD1jbtD9rMSzNO5MuH
bnq0xqOV+12LgHMS3mRtyF09IZ6IAwR1fqJ4lHqpMuzjJYDnD4q8FfaU0SGTBGMjTIUT1uZqYhoH
SpWCU/FSYXZrVX3pOUdz2hyCqpNyzgUucmfSuttmxo0wyy5ToKC9Uet0oxvdizqWLp4rNPBSmH2t
Y/V7ZZ4oqj7nak1yVM0dmmaGE42naUCYnuOwp0Y2ipo6a7hpy3xnsAbQn1ZCAudGnxwRduIy3eF6
vs6akMtL20E1fLVetgsZbqndRI10o2rFWqgV3Kz6bVqolDvUuViKkoVAyQKqXDtLNLl1bm4mHYnj
nOSImYjaUObIiQsUQCDaJmdMpCLSRBBdJfCzWHI6ob3pTTKfWj/EBu7tZuRbC+vUS445mE5Lty0s
TKpNMEokI4kEErXO0KsstqpUrKZO2I5x8DSN0Ysxjm47ZI6a9ngIZbbGiS6Vht2X8iaEdKDORCOQ
v2gyZGHmtKjDpdVwKpUKKG/Ht6ucpSd+jIGtKBOKdeKTJdQvI8kBpmr0Yxa7ywlGL61CmhrjliuN
K1RMfOMsD9A/RWXDiGZXpYId1ehZCM8Z/6MMHRv3VSZC1dk66PCQjrdZNrwq1naaN5n0LAjKShO2
1rSq5cyddYXI8tgG6dbqDWeMPhPaGV1uYv1luXlm+SXSE8bJUCgLF8RzVXMlpwrlZ+FYKZIToegP
1NM5FszIEnlTjPb4WB9nQo0ytn6vDW4kI3Klyf6iFHYIMKOevQCPoZq9ouVfZkhSvBjrcxjQRLpg
ZcqUOkin577Xn8MWhXaksoN7rZYcI+sOuRrd4OjomvpLUa/N6hwKax9pvnXf0jFqZ+MhRzQRov5B
CU88LTtcCCCsRttQxyuhF1A/SdWxgYMqim8luixCMpUUxech3S8jBgcwIU4IUaqUY2+gCyuIGQoF
I7fbQI4fxn0jk9fJpj8ExIw5XRU8tWp5LEpys3bxtPE+M+VVWH52xXJPLnYvohLaTpYzgY3VBZbR
w5YPdLgh2uIgecW0CawePY3J0cZNbgCTM/ZDMBACLUeWX2srXeEM61jG6BQQgKNgss3p24iAVNK9
Eobws5WV/UAvLcK80cKSq5OFbQ1jZ2nO1nCx1wrRSi/0h4TsIBatUzAujmQdknwvBdpOLKmeu6+a
6isQOnfQM2fpKGgmlSM/diVDgcr5qqIlVohOlw776iytQaPRCm4beqppV/qZkrlBqrhlPToIg/lx
J9u9pp2M6CmyZluThEO7qE5VHWvAwYpnFMcQ3Wcatxa5aPykqbdL9srEdpzvykq3Iy2T90mVuomk
bcdRvZ8H5RhQ9KZldoMUOGSwzk7P2f0ivTVB+jv579LwoKTyRteHFw1ZBrln9iqMoT2xI6WKPK26
qRMLVFEMePgcNHhl+8pLVMHTtOF2ALjNlWmXwoHLyW+N4FBGVHDJSurmvTw2jihljlaLW1Wm3VNS
kotC4U3Q8dT9oJsrveKQmGa7WQxXGin0U2QuJp3YP560pty3dGUN+jPLSUzmzUC9o1gCgL7aETvt
NqOVYGVkj0VbYalX7kU5oPcibU2lPoqqjp7zIpAlGceGJRrDL4uyS0pTp+dQqaLb0EQNdtlMdEgU
MreoyA5tQE+RPoSQbg3GtGLRI0lC0RAwaSjexuqx4CSYZ+oEWVul5UeCpeVY7URpnxEPl+zs+0mB
DnzO2E3MG1WglHl0V0XPCpItSWc6ImZf4LLt3HhXymM30JnV31upWZlkgUJGxqIxd7UQrRH27bQp
W8HtTWWj94VtKKpttN8TlReJKYBgpJpG7E2Xct1X+wyFhEp4lWVAnGf/v3RwtOrIVNKRaIhi4rQm
/jlKDllQiL1F/bIi2TGFfZbBtdJo+8sQd6vFsVR0aJDf6bVyLZb0qG/VICYGU7EOnynKuT28zKk/
REG1DnXqZxL6Xko9BomOHGffE40u1XiKcw7u9k6qOmdUu3v65VlzqnU69+GXadB9FtGRKORtrBV+
NHzJEh2YKF8Z2bewrBMLPkyVb5Sy3kai4aOLc9KNfT+S0+Djykt/5puaHGXFpityp6dakUeoweNy
WLBrtt4KiW6FSD+70lF7op8Yh489Lp9a8VYlka9D5RmSALrq7Grjc0mYs6b4WchfgqQi6t4Mpurn
ScKoISYP+9UgTzMQh4cXQV/JdFuF9JCSrsnJcyvtNDAw2psmHuSYIptNZtXlKol0W22H47J8x0Hl
tKrlBpgCTZXqSoToMvEGmntWFO7FkYO4GIneAuxLvDvValtINKWGcVUT5uI820QkaBkgvrylAaEz
xxsmN5cU0heNn8jO1eI+h0JbDqaXtc/9gt/k9JZ3SOUGpypmql+ccC12y/jeMnXaSpEt0t2su2Rv
DiI0GhJ6EScMcdh0agr0gpqbct7qUmeQ2DMBmos4ZG9S3DAT9VewBL5lrs2uoanNNzRAq070Pq2E
xC7GO5PGQN3RPNB2rR5s62jedrQrY1P2OjXbJTXTHzjBeap51dTTIWcrR+2qLCdHMCRfwzZQofKb
YL6rZmOPGFZOKnMaM/anXPV7/VFrc7dZQrcTCARV506jehRrZifqu7AQdITejctsTSrsteJ5mDTu
R8DABX23VqntSJEf5Ta718NPk+brYMVeCWxE4GRtQJmZYeFqBQmf+d0Yb137kkTn+iV7LZR4VZQI
UmiaHXGdrjXu8jxxxXbcaN24TVvzkJPqi6iM0UvY1cgCpsVICZUcKhHIUjCtO8s4ZOhmyMJG6M1t
GShuzSwMuI9rTAjiUr8OcslMgVZ4Hg6HpUABIozWXde9ivNE4zp9jERrpVgUGWqlr7SueesMhcO5
r1yJjkWeTE/FEFHknWtBY4j9XF0oLVGaymWoeyKORjL2bcnDsIT7thrC9Zi/jXKxHuXWmzU8ItNV
KKSRLQmRl1GLVRLEan1bzrB3K3mblDuLo6uTbothXxavw/Sqtu9jgwpH+CItiArSdtHhZgW57AlW
8ZpILItka3RuaW8kerGKghUY/YKBXnqcNMmpzPdKfI0Z4DZq5qZdBjewpof6KcybmKGDzNMzx10w
bS2gZ6rfyjEli+oYQ/XVZ+Oq5OVCU7BX76x0N9DtWyA8P6Tq00BPXLJe1MHCuRadhKh4L8PJYcBM
TzLy54yZlThJzxg6r4a6uY9F8WFCoUqOhRutvZHIPgs9XsUdXIbpKEjjXiu7daHfBsteyk0vSOVf
0bjPhkPO6Kuu+4Mlmq0zyqXuqlpzE+I4y0T00Vg0ksblO88jw26lp2oKfqVFz4s3yM7QzG7AsWDR
gIBUPuXlsaKVbaXyljyNZai9lsLISPGsy+6zIfVDvTuWEZ1p8k0XE1R654To4CESMiiQNzoRN1La
ldABhdAa5g4NE7E244VigqE19L3V0Qub0pfl24XRoVV5Jnn6YIm1PfYpoKbpUQvTfTIU7yZ8+int
vciSNzM/z//G2tNTgmVT87OLYA3wUxSo8AkjPSaftt7sKp5JFxeaM/Sdowfl0wJkOTPCjyjRNsJA
BkhI68XUs0LILnT6kTxi3hG/T5XhBqgWKDLiDhXdf53eN00QlErcNEQOZoduGdSpfPYmpblHLszv
FXqJjBIpWjy5mu+mdstAfYPcwHkaaZkz05hpH0Q9UL4Gpab8DRidPn3H5ks4fxSMQttW8jqtWucL
mFOqLzV8L6XbGulta1jNrGUzHiyGQWoXuAo0IFPwDH69Wr4UhmzWMqNvbXga8Urgq+OZYBf8fW56
ej64AB9yzXAUaXELMk8MIBjV5cU+734N2Xvc176CZ2EHK4upr0mPbaBYjo1bJTsW0XvIUYHpiB3p
n402k4T3jJvyeykMXGEkS52C+GEwmMdVheDnS3SMjE1fbehel0xtxm7TQl4Kx1MjkLSK5rMQowkb
bpbKT2Rj3Qs0HsLOLWpjpTN/lJLPEck9a7qf2KoTwgKp+jyrt2rWn0x58CHCuFmOlEHMC64w3IiT
J5mTzD5nnUbSr6Q0kW2hUu2Fka4UKl6/bEQyASHbDuNuGEVPnJot7phrQqPQn42Yh2+d2Fe2lb9I
DyFFC8dXomEhO8f9AzWESlUef5opLkqJ+qkM53pRLaDRidZuWQq/GEzCp4iF03KLUqvkWE2ymjBs
JGLvyy69xfhzP7bp3tQXP4rZx8Pgd+NOaKhNtfiQ68pG6nHmIUYmE1X8Uq97VVsviLdiHawqvwTG
V8pjOpPKfbTSB7ylkAGEpOzTdN8Bhhh7as0TMApdv9X6Y00eIIfTSWBCIzD5S5fPpH225ucs+OJE
ByF4VAe/jyAqnzQmeFaw0dN9gSIsQNNGoniSbgANSA3zu/rGFG5MMGWWuBG67TTeps0hrI5qdpCi
QywdxPmTx+SKzX3bx25phd4cJ3dR+VaE834RE2QooBZYc/I6ViIGkp/6/FIrmQ1+8qbU6JTU+Spj
WknXjw6gflc3BqSw+9jcVNFWrJn6Uul6o4nRTXSvNyhsMKWs07tqEuzzlGCZVBuxa5Lmh5FWTq9s
2beBhdVCeKcmdxVNa6t+rAz9tu/lu1DKT6Hqi6Nf8SvdoLCKuhvk38j3U0Due/EzncuPtnhJhNuF
qYxlpPsJNd48VtcR4cSCQSZUh8w8P1W8m5WjgO4/sIn+MU1/VXiGLiEdzd2YUtc1zUYyBN5gIAJ1
PmwjCSDLYmyX8PZ8Ouq5xBi7gJqUWO992Z8mtSFPbt+m5tOqXypD8zCm9EKLyVn9pJv3hVUwzvto
o/x2CS2/PSdYWeFWS7dr8wgLYHMrUUSp6ldJJMSFudsaIjlxbm1b8WhaxyGBIzeSk4goQUcVwiTK
g1h0jlFo3hjUfpg8Wzh/hImvVu9GC0ZLU7YpaGShzD84/pnyML9XY/ysHXFdFyhfHRLxXjZv9G8j
9fQ33WQEEjpEOYP+EpWlkG2k2q/LXS7OLpYI80hTnSTYaeqKJtWu4Bam5EYLvuREfUuzu5bKTj6J
iIg9kZkMsqeKHwrQBpEaHrafLi97uQoYm3BaP3MQJ4+LBdaHUyZM7rTRbtrP2uidKvNly8/md8lw
he9I9XLh1KV+d4vipmySgTvLtwTIBdvT1tFPnB4CncMMjIKTVB4OVvySfDJZY3zKASqxCxfotZxd
j/PaZOu2DmjZ0DiAkyWyZWhpj5sJ3iIDj+8loJO6EkY/1ZS1WiQEa5Q67F5d6R+1Itth5wT3A02W
ynrKkSyocLZfkVEt1b4t+StwWJpue+iLYrljDEoOS76ZYoqp08B7FlJvyc7zdpqY7Vv7HqQ7OdsC
ytbSPZ21nvGeHOzmJwzdj6Zy24OJQpqhNNwo3vXjY4aUfbrKYHslTiXdCeLN1JLIIUh9G5bbvqLK
oFfqSClkC0TN4udB2BjpB4c3l67dFi+o7VT9Cs/SYXROwDY5QYRX7aOJ9Kz4QkmQ6rfdeKtRbw8r
qYfYw/3KjxO1AJm5SC5geYTXtPS7ak9qEYCSSB2w1PFpeiuH9fJoVivVeMg0J6bm/W5R1fxJVEK6
Bne7gIaqUdg2/Qjcbd4OD+mOEQrgiWyn30d35k78oHTXj9YP9Lpr17oAhSbkUuQpXMtsKQV2QvED
+PcaIFG7QISKcSyW2swHj9v4aG6HG/Ayw0f1PN+wr96HW1L4WrSlX/9G8l1ds/P9/YHSLyYjlpnm
0vNxks2CrWm+bdeRy5jNjnYmYozfP1zoCmBUu6ADhHmtTB3DjF0p4DSmUpEQPSWdGTSmPV3Y+1JP
pzCTvdz6MoPpvp5pQtI4icC6pLSQQLPyEqn2D1/n/Jz+Cxs3tQtMKUpWWpac73tel6vOezkxnXHO
fxiLuEfRvv2JanZto1wATId01M205HmK+TFS163xE7Pl6qO7QI2ai07emOeo7B1EABPNhq787qwK
w450z2oN2Q+GIFfWSr0A88dKY6aBjJ7IgIeOgTqwYh7jILHr6idt/mtM5Uth11gMO2GIhXFnBKcJ
sFNfSmsBPQVMFW1TRjZoAG8ocXxM2NnQKqXlTfVbr0awghOokFK7s866xnJ8UkPhvg5omzYV7bVq
r+Y/YIV/a5n8Zc+oF/GF+mgRoxCYbsI3lDokU5mMyQFsfvxqkZEmTh8Q4Yz6m0G7H0HMIGtM8cdI
e45tswJ5BzehVu8kayVKnfvvnXz1W11EIp5MSdPJgmn4WyR8e+Z4g4X3yN9xWl6cG8F5Dp1uHW2t
ny555V2+1JGtcTZvWxFGHbNZkgAPaW2o5ZNr2MBEN9n+LPLKG7s+k6ral+6bMsu6NU/ggjwyidW/
b/za/lcvQtdYNqXRLHyLp8EFg7VeoAGE9g1uB07pVc4Pgesa0lm9CFzGmEqqYOnTbgfozq42b7Jz
YoRkR97XYH8+q0ijcJK52yPNrw/L/WX8sMrn2/jbbruIUEajpvUYN/NOZTCYZ7mPH8sPePOre+Yi
KNUQw4ulj846mgy87fGsm/+KL+OxA1mbHGWXYZPd74xN+jy85j/IAF99YBcBK7IokcNhhoi5AvPr
tsTb3PnU7co+do7/0+68Rg37j5xsLAuGNhuopqjwIpVkzYkKNKVwmwm4UTlQTqnlRkuFfT0nfh+a
nxp4WdVId1mwZ1xWGatG9g1apu0vnbo4xjNQZpLRSvo+4zQSQUPk43QMLTIpcUAP8G0hm7KK8SZs
5FVdx0julVQu0g85wd/JVOalZq0hJ8y4RzAdVfGqMzUdFYDtc5i+yr38EVda83sc9e+36lokVi6C
3JxquZ7VbLvBRTbAGXxqtF3ituv4FoGFrXwKTmi1u8mhbp1yJ3jWvvxhf1yjaioXkUwp1L6Q1BjZ
VShJCDse2kO8rdEsmXzwhO7X4Odr1TZ5v/XnDoPbeXfWq0BIcp2tQVf//96739vqj4xo0FH1QVZ+
2s3m4ChGFzndwkTp38v7m/34l7dauQhaGqxESdF48zRjpglyB6haVB96QAR1Qt9BpWuc3CzJKwPX
Ai/v4iOKPphScnzQhzvDX3qGKtNzQL9TbT9M/Wgm26y2gLcwStPpLws6XlPxaoCwKNGW028E41NB
W0wf3JLNW5SPWoAOQM9MrPtQAcZEjKSy8qWLwSntLfEjTm5jE6rNjbDc9gNnSnSKjWdMcwGofNX5
eLKCnaIea4b+sqTbWgx7NXgL6ONKSX+nG/W2Mkw7jRm9ZL40R7/S7B2nMlTm17nCQGze/Hspr1HH
lYvArMe61iU9aqQ1aBL6G0BbMzfJxVXcfqmzsJqj9Rg9Fku+riiuVGFyrTD6ISW6EpyVi+DMJLkU
Rkhhu6k+hIE/yj8daucP+Nv+uIjMchmqkZDjWajZAPY41yabB+u+NrZo//r3wv3ea3+7xkUcVpFe
aMcGMnIYPItAI0CflwVG0vKCEoTuWf3kt33jqSYzvHn0hirxAByiiLaJ0o1V+WK31rJ5JcogwhAD
zsr6lGjqszJWd5ZIVzXTb82CXFr4MrG9ldrc0Q3hxaJ9Sb26Nxh2BN1PWuV/fxCGeRGumNXBsZ8G
vDGj9dnjQelM+9/LdO2TL6KREUqxquTGyMj1kA8PObjpf3/w+QP+u/yGeVHh6ZZSjoWhj7sUJHWO
1HgZREhuoFdZiO6/LyGdt8vfrnG+qT+CmMhU3WJhxp2I520CN0IXEVZstmqiujp4pgRYht5oTJTO
6nU/BLdrteulqjFDuLFYUglRAvSGXmqs6YJNsDFWnybpRLK1Nj/F6GupxKXG8dC2ZdpEXOnp7Oz8
wSDlNnI/X0Mn9djWP6zi+YH8dxHN3+KVfyxig39fmue85OAzjOUX1H1fb6YfGghXF+tif8Xt2De1
dA5fq/q9QqOnxrUoXhf+6Kmeuk9ug1Wy/vd2uHYjFzuO8gTNpIpLjUTKiqFEp5S2NP7ABryi1GbK
/9lsS56LPWZcNHMdlazubPpV2O//Fymea7dwEexbQS7abELRILXJw98+JFL9ye7sz9ezWfRPVN9r
7GL5Iq6netgKQ8utlAhLmWuEpQi/k8MfmMao9Dw3ZB+p97MwxNVtcBHw9bEtg/G8eE9PGlv5hMzQ
3ecz0RaVpp/o3lcSyN9lwB8bOe/RNFODnMWbGy9DXdoACVg/juWjITZebf5Ui17bCZeynGoiIMSb
KdMOVZ2zfiTFGArqDiiDn0LM34On+Vt+6o9bSYZQF2OTrVy5vfPyBnbhgCHvpnYX5x7EgRsdfpQ0
PW/fv7z+v/Vk/rhU3sRoNZSUKxgfuox5ncwt15P9CSrVld3U+0nx+dotXQQCWQsbYZRlRlhK71vx
4vf1aTrzxEDZ/L/e/9977487SWVxjkypmHZg5/X6jNGxZf0H+Yore+t3hP7js3sxiRQBZNZurCsv
VV9S7XZWW9fIQ18EExJMwU/53rV1uggBSaaO+pSiRcOxhZvKI/1v6DiRk/N6PtebQJlQjn+GCPaj
ctDfT1Hz9zb/496YDw793Eq8m7MjOjH9hYGGyvv9j87eVxopv4/vPy6gq2UZmqAvdk9k8Aw+aLJ/
jhNTO2z5zpUxqmmPAmSuAqBW+qMYzZVYKl3kf3oQBo10rsPj1E/nxAn0J6nuV//ea1feGvGiWYg+
d1CCXUHXTN8x+Z2VHw7ja4FSPG/AP9aqmhONuSMPA8qAJ9iLVzxEyBiqmwZhOc2Z1sXqJ7WeKztN
vEgqET2rZRRxuQf5VTdr0Fc3C0NgAZ7evxfpyhMQL195PTVDJs7nRXpZmJMr85lAdvfvD7/2BM4X
/WOhFG2ulbBF/S3JpBhIuuqWoMH//dm/D8K/BMVLefpQg0Xam/8rp1TsK7fetX7lBmt11a7LR0Sm
N6O3bKVbOEAokuenn1rE145m8eL1N3Ws0ueZ21I4/hVf8TOvdO5oSDstwR/YhgMMZxfc/XRB8/zB
f7vVi1xA7UbNSq1x2oktZDppdhPAx1O4T0LwhvFXZmCLLUKoZJbRZVSeRb+CLaArAEUgVYf3S1Ye
p/TNglamtQgNJAi1xy2lt+4V7esEhCIahe0iNwyKD6qAAHqT30CfWKVzBp4Gqo1krEzsZKVz7a5i
1zKefYsLyAjHtOsdpSgx1wOfksoOkn+7HspFNlibeBjtki/UR/tIAeGhA/9cgMEa70uPKr14IwC0
mVOMI0ABhOBJI6SgZlQFBiHyu7Oo6gCavd1n4bwRg2LTgzdZBOghjxYo0tz6VZa4+Yn7gkaZkjwH
wcM8tHa/UAnqx0CNERv8+Pdu+/tONi6lN6MkFOOUQntXBQ8dfC/hh6NEvrKNDetiMxl6AfCpD9E3
az4VQLZZc7vIoOeN/K7P6Ztn9VZtY3eYQ0jQhh2qjIdnQHFtGD8o6BGa50Sa9TVujeyt1ZlaqbnX
ld2uEaO1OcerTClOav6ZQhJsx86j3ludDTIKzW/bfWq+iWe45fQLf7khB3AO3a6hAgzbvSTu4QcZ
5b7Ov/ETcyrliBljDXmaYZgMMsuChly3waYHI9MZn52IuqOQ+hmPeepLv7VCgF457PlvSbecThds
E15G0OB9aIiumr3L4dtE/q9gHTJOYPfiM1JqPHb6tMk00NE3Za5t1MhTF9OP6mNUbopJfR1SxUfS
CRRXDkEc6+SjicuIJAEsl8r2oVAHFz1Lb4CWFRSvhrJaqp08PBua7JZg9IxqZ82B3c+GF+Mn0u+n
OtoIZ5Qv5MR03ijF1lIzQCmIfGSLlwgPpSXc5D2+7cznI+wrRwk+P4ITE+gtXXHVVaUhPeGFMK2k
Ef7FGK56823SQdo2EP7PxJd68jJzdgtcKmcl8bNWANJa36cQfYJZ8/OKIXulOBXWcD3ML6V5H9KD
nB6YqUFKDhKkQj6UXFpNMDFV89uKPlVE36szPJreRwEP3QKBnwEYCkTIV/W6MyrX1IyvSsEBx5xW
YqLaxSBuINW6QaGsMqNYSXTxBhQDip7TXc9B4ADLClHjHSZvLIO7ZJERmsX3L8MSGBLO0ApPVr04
6lT6lniq0VUJE3cih5uE+2jOXHGRvKx7DNW7jjF8M4NJVr+Lat4sIgBkfXBKpLmVpPDyHqYnYNoJ
RPuSaquk1R96A3CTwIMRX4Ug3gaQmM4s6UaDnJt9J+WhlW6D5tcozmuxRR/FEH/IG7Wr8fWi8kH1
T5Ko4UeU7MFSCp/L8hlUXxE6pFEkrMdBgUaBD5uZ2xX9SwM4tLrkq9k6e1dJ2wI3tlzcdlHgyCnP
EZ2JIpBozKMSIbMdrFuhrgCd0R9Y3iTlpkFHppbL9ZIPsPiZx7XHrtkmo+qNYbbKG5qvA6giGbKe
4aBFuqvV3VLjsEZikVY+allbIUQ610I0W8dGs6M8Kwxn7ntHbdkEdHCNCWaHBjIl9rJ88HD1CizZ
jSJAOP0rEsK+Kgaran7UQMoM+XspfwSggkPgcgO77k6a7lVq86i+GcHxpCM8C8HEPAhuQql5aVuc
lkrbhzHm6GA7sWS3Q8lyhsKwhwoJS7zWGklwdLiJMzZwVpsci/mlbE2se4JNhr2SGrcEMc2LRv0U
AXgWMWIaU+UeqdfRfJEkRj4TClel4umA50WwvVn8VAJ9Lxs857ykhppe+T2cTXS9XcN6sxbIJsxO
xsp0Lb1B6aTZl2mFO+uoHEzQoz2kBnU+DfnHXISwevy8/pzK/dw8RaLp1LLileax71HWClfAd2Es
Sc+iQHjl5ttZoDuuP6mx4KY5Ny7G30I3rMsqfsBUFG/e9i7pwdEIj4rW3s0Dvo6J4aqjCQOemUF8
k4jHsQVDJSz+gHjFGA+bRJgQ7SmdJgVzZG3y8sZq6tVgRtsJLTf1qE5wsGD9mpKwPtNo9FmwpeYh
zhV+FOs04uRMQKaula53SzHfSkHrafpbJd5X8LV65miIHomin/X5KjLgLuuqs+gNgwSiVgmYXf/u
hsDL2xTVFl5htu2k1neWxtAW36IQVJ2Yl96gxfCE3zQpdfXmO0C0VCitYyb/qiuUeyowaLj+RpNd
RpadZERko98sNNkhITpSfXsGMg7ta5flx0b8Mua7lFdDgGgoCAcr6Q6VBD1tWuXqiy6Obj28t+ap
6H2x0o95MWwGuVqV4oTEA4rksU88tiYkc0RY9oZv1DyDVGME/ymOYNPH76GpdyjwoZXxoRcHGF6A
2BVHTG+68lOoD2OF3jBhZSlXGgNwMcgeROJbGj1D/1/JAnb3sOry6MEK38V2q4dkMBIf9iCFwNmG
0m/G1oMJuNLTbwM0l47klFk+De1OA01VmfrrkgIKjZNVlL9FUeNxdb9vHnL9HPYMdi8Q0FTZVMIW
zzXUgmbXJItKk++uvcMDaTUmg91VnibeFhXniQyv5WtQ6FlCcq55pcYChmlnOSL6JTJKxT2LoT+k
2dosvozCbwYYyqD/l+xDFvBx5UhQEGdccizMYmBjGfOVYSe3e8MqUHSAZKvDcAv6h0XEWxDEMDyg
BOpNNoLS0qz7wdi1ANuhwVUxbEdfqSZPb/RDD/LdaF+ELAWAAfSxADL7P5ydV3PjWJpt/8pEv6MH
5sBNTPeDRE/KUJREpV4QKWXmgT3w9tffBapuV6Wmq3JioiJYAGWSIoFjvm/vtRWwpAEwhhMdJim/
xwKHYPscDwULvLPRIBS2i01W8+d8J34AdFlzX8xiBPNbNhwHoC0iorKFl7DPNp1xGuQ+kRmOi52f
seWN1KZBoeMOxrYYT534qpcvI26UKXzzHQE3g7ZK5mwEiH62GFdani9li1javQ9IDkXMnB0r1GAW
eB0PLZ4+qn1kQGkw8cx0zRPiWgTkbr7Mk/B7aljbqj5l8kVApGwCzJWMckZzHlUGpUmu03x6t4VE
ceF+9wz/SrMbVlzBVV8H6PhzbWGa2B3Ea8xOTaVIxrNwP8rqPcMVOWYZmAyMpTTa3mTfwluxRtCB
yEVSCuQOTuPc5j1tsIOoKr2vOmdr+8dY7APLeKe5sYjqZO+olRXRGXur9FuzPOvGF7cNH8I4w7Ot
DrnzniOmTf1yXckvJa/AKp/9BMRooG78RmJUpdXSPbXFow3daFTusp+cpUzmC7bYDwZScPOmq97M
buchup5MfNVgOvU4wXZwm6MdH9qnKH9zHIzXTXpbTY+V9kXl04Iu5RX94cXUodq7AUxxNRiEzzbj
depjPPYfmTg3OlpdZ2RsdpzdCOXlqnE6JjljFZMPGpnROtC/ixA5VBzTCpq53GhoHP+xTKo3zEOr
HjuZw8CQFR7v0URBH01qNv3wx2xlpt5VhgbeQelIHMm1IVg+Q/EiJTVQL7n9ag7DTQT8yZLhYxpR
o6k7ykMd8s/gIItjAG7AsclgbKxtjS4yvzEN+wZpGlP2/NsUd2zzUhn2cogRmSRfJo+FSmC8uXW9
6SvU73G5C3Dw2R1GziTBlnwec21l9EAdbAQqilZE1EGMCjGOaHtpE6kWvv9il3Lp3Py7neKngkre
hG1ShDShSi7Z0JxWUfJYWcFpFPG6RlcZGRlvmbZK3buymA51+e4mXyWjgJk6JIoDnOgeQ/SQlWcs
3EpbSEwdqfKJNEdtfZxwbfXTLZMb6tIvWgtTy46uByhkWrb2dbXEplsQs2c5dGN94ozwK2SA1yo+
bA9/WeSe/G7ftNXWDakFQIbx/a96AKin7H6kqkfCuHWMcxV/GdgC5dPWjrY9nLCoIYad6YU7e4ye
A3Atfq7ubRzCcflsF7AY9ekqyvG8MamWWrz1WvcmTrDMzn3shTEzvXL8ol9MA3iNi1pquK4Djw8A
y3VagQAab2M6y4xHvV8sKsTSORq/6nWipqDbqxxzo59DgXKCp0DOcmqgVIm9aLVDpNPQ9jJsesFa
M43D2MmrAtGt6/0Yh2+pdXC417TxJKu9jbnF1vKNZUpmcw+njnsVDTcEt/PqoM3kD3FDxmEqV336
JqOXHIeFFhwUf7VeIv1F0CtKmjLpOXZeRfvQ+98t5MLSaBexXa1jbhpKaFrBMhsna5T0e8tbaw7s
M0s/ROltyoAYZMBvvX6BOXxRdA8NLswYibaHN0uaaw1ayINbYyTG3gILjhhu92TxQTop2eAxlhEM
nKO41/snLEJut6s9iAEkbg7+qz6w0ovems5fiAkEQHz0TNbT72nXQS951vVjKN8scVP156BMVmkK
wopxrmWmERFWqQeCYmHC9PQeN6T6LEIoNDEO2CxqGMpcDY8vpP/OT9CzVHLhkgqpxXLJELSu+x3R
YyvPCR4izVxGrPjqG4/RjORiXLX6ocnQZHX+3sSp3HTTV1xybKjdhVs85/Wr7zxo/slAv155BaAu
cU4L9SpEinnzS0qcmzMc0a9zJTMEKnbOXGi17LD3PwqMlbAtZy/7LsAFY0XmPsBREWnypFSJl6k9
tpZzH+nwfXxjEZnddWA8YH+7qlgt+25w3YgnC22DPvHdenIIrBP2kTp9aICRUJYbtYZKT7bvhbbQ
DOsmAToyFYuseLaKUxESCM8oNGdqbrg2y/hGUY1SJ7ddteFR086mOtj9bT2dKqQS6V2lTnLYGaCD
/bOT7D1UNOVXieeSxIkFyQhFdIgNfAjDQyux53jHAD1hpz20zaas7yTwLtnlD66QT4rEJdhxJq4B
eBX2QvEnFSBWLMCEzwExvqyys2TNV8biGAGQwnFWooPIjPegGXEDdyMbA5YR/q1V7ES4rhQ3EiwK
GsRVCeqP/EJ5nSWL0LGvvfpsJDU9Q3Ppo9qwi3jddfWTp9V7o3VQATjAEn+wf07D+qrCCh6WRoPs
ElSKTZ3cBZzoBTsMaxgeQ1Zt7cKkOCJ8SlI1SxHIUGyDV2XWLDu0MEhKEslaOe42TutviyoBHbbr
AGaQT6mJZT6ki8xfOG7EzkCfQ4mvNaQnfrUMWqTzrOcLylnoXZLmHh04kqjbzMdcFcE6WDUDjGBK
ZQ0jiLf1kl2XYRFzaL9PIaaWqyD8WiuYaaD4YhZ77al1ilXXJ+zxB3xTCMnxfaV3UfeUziLUaGuG
SwPIo2mANMH1YjjeQzEZVwPXU9Ky8KHExtYbniZsUUVIEW9wkTs4rGmIFeETqK4FjIctkUn3cfpe
TduIzMagRkLzXCrz4HkdwBtrN8hHrSEz1i1XAXSQDCiise513iZRHfMgurHIc23s23ZMl2TzLsee
jqWTLqM+JIfO2wpdbjNj41OxmGqYETEO/GDd2180Byy30S2i/j0emscIzaa1tbJz554iqJi1r85N
IzZpLrdh0B1MNuB/PVn+icjL9T/1B3LXAdLicY/lS7Xl8lh2j+VDsJsOalts62WwhpZyxBF0beyw
+Dzkj/7OWFa37aG+zxbZ6lct8T8pJ7ufk5d6o3N6QYVo77XNkyNx+mQmNlfMzBOtVyNYq0Zdexn5
AN73MgDFUeGrRiTZYyvoS/ceFcdDHqvr2Je3fvDjr9+df98XcP1PjYdq8kucjQ7RaoBmYhN3sM8e
VP6ypflnv/9T30EkXteVqUv3FJdQM+lPMGTDkYGVPyqdThYQgFZsBbUC2pA1qPupYkyXr9H4i7XS
n3Rx3M/ZTaTp5k5g8PFbBpiiKt7olPUGr8JXrRYB5vBKOAtq4sD97JXJerpsqyX0BcqF7Fr0X4gv
/rT++6m2rzuj1INiQDZkAltU7GbLxyZqocYww0wPffEioepZAezGptlUpKPXqlymAER65kStx0pe
xbDYUjaBeXztsJ5smx8TPvm/vhD+rPL9qTZWB7ExNA3OZCsCGVhewUL6xQ34J5fApRr3h+6Qmgzd
HWf1kYNm1QQj1lIMC8Gv/PULn6+k/7kUdr1PbywL7DCbkA2yxNavgmIfTnRmSM0kjeIX/8KfCLJd
79N7EwcN0mjb4i9IJAwTHXKpsaPfDDRCnozIX5Epu8oysW6d/t6gxOxV6bqdA8UjawG2bdEWkF5i
awu25CrRzO9oiTYNHEFaTCuPxslof3VNfaPG9he9S3veCPy7d+XTBqEMiWNqBe9KiM28HaxDXeVL
v+m3QIy2pDCze1NLJU7RGL3boQee5GS34tlX7trz0z2ovIwg8MFCFtTC9VslEJhL84eMqfcmpzD0
VyNbSYNwMm+eASKq5RXYppqlUwNXJtBXlVWtnPTNHV8Tm+JOD0xxTJ6FGaxJILuWULAZ+zDcPDp9
uoxTqB/T8Ma0dk7sp0r79n+6OD6H1owJdl58Pf3eSMlTZYneoRkYzfs0/H75B/7zffgv+T2//3hL
63/+N+fveTFWkQybT6f/vIneq7zOfzT/Pf/Yv77t5x/65+3XLlI/8s/f89OP8Jt/+5cXX5uvP50s
VRM147H9Xo0P3+s2bS6/ntc4f+f/9ov/8f3yWx7H4vs//vaet6qZf5tkxPvbb1/afvvH34xZHfCf
f/z9v33x9mvGz23Vt1x9r6Ov/+Nnvn+tG35cGH/XTYMoDtvWuWlMBoT++/wV3/67qQtT9yyXoFpL
zPpylVdN+I+/2X93PN3yfVLvXENY9uxGq/N2/pJm6H/3dVvoPr/LN11TOH/7/y/upw/o9w/sP1Sb
3eeRaurLy/np3vAcn/90x9Ft1/R5jZ8jQ2JliVHkNld73ZZPuq1lmJUT+Xw5ykWpfTx3OZI+Wd9e
+JVJ3Hxqy7Deu5VHpuV82s+n2YSSOhy9A7Ylu4aK2MdLncLPVRyWJuN6WsPf6+u7dmiSXWZFJ3Ns
BX7fhBLwfOTnfbDGe0yprZtSwicnLAR0nw6tryOEZlu6dJWvH/z5AdSI4bW3LU7vXTi61Wpyw+qp
Gr13idvLy2lihJGBzxRLm2m74W1QhyMQG7pm8/O61MCfdMw+ieN7T4LeXBL565EW/qlLqvLY1+ED
qCTrPLpTvG0j42iaLGbtohhfIkHnAlzpcAOv3Vv2QqbDkVeCZ9iKqPtgtp16bR/Pf+zQ94N9FQOs
7UE/VS5sea3X2mdVnRz+8nOlm84BPi7Y6KxeqU6A+MlsHM4LkLLV2kkMf1eW8J1Ds75LJtBgY0pJ
2yghAWYmZPMqTMYrPQuGlZEEh7Lx1K1rAp0A4eUuyomJxq8LtsOlb51zZFyrUbXdqpr/NEHG+VVq
6uACwmpTKta39fzQeePZnoSi1dmL5CbV3VfXbRkivKE+1MrAtNoPEaJ1ukGjik4aVQtL6/WbctJp
klh1+KZX0Tq3Iutc2GQLdJXz2pMMfVs5KwlF9tTGensDlrmPGTiB8+hjZ1xnbNXvJwv2Mv4uapmq
8O6EIwhNtWo7+YWI3JpnrN+nhcul7wrL1Q0UUboQ5qcZzRNVpOkBlz57guF9opZQB84AJ4UjEfZ8
3g6QokBazwjikicVptbamaC7VWjUrj8+7T437APpfQtv9B2uOI6Kuvnt6OO5+av0vXnu5++TEY2t
TgPCk1GXu6rBtz3FRZEckrr7RbdP/DwD8qe6wjbZFvncJ0SxfV7hhnonnNzyOqIuXBfQ2rjyzJaG
TFbrPnhNvK5Rlmxy4tpesrgFrOtZj3as9wc9H7Tb1va2munHhylp/btIxf5dUhIl1PbtqYzs356K
ZH7Pfc/NCGbkZhQ2tx1Rgy9GB35Uy+voSmnWfWBgwq7H2Dl0btIfyj4plmNV6ecucO+90rvtRTC+
aLzLykvUj9FrNspR0eMfBunfxsE/jnufMhrnN8Q2PWHbpvBt02F45tr4w3rMsJ0sYODD3FPPxH+/
Yissx+w9cIftoKAKVr73Wg/9a9kX1lPjxRsoNg+jEbOfsysWPoX/w62M6mgp6nZDVyHC8+VNEUx/
fMgUWxVMh9FydFynXNp0aTbWyL676utsE0z2cK+JZLyHxKGvmwkw/+W5sS0JYFa6vR3Kwnziuuys
p8vhRqoKEpafh4euceu7y5gqW7A6dWTtL4NrUBAvJWQ07XrbPTi16XzTp/pkZnp8ztyhx1he/2Lj
5P28YL68newpTcewXEc39c824yCoNCu0DG3XXe5oIknBqpCbTj8ph8Q0jzxGbL1EKfnYU9mlCypW
lkMmlp1uRq33iAKgHBUAoTuFBhziMMlXoRyLUzw/ANZhQHfOGovnQ2Elu7yqMJkZRkzpTNHaSRg5
j4Gadqmhqxupte2unmHbYh6r+X6qqPo5URHRBuaw8yK3OlYd5ZroS6FpBAYU/vAS0dgcIhUc7Tr+
1pU59OfIJ0NEDQHMl8T5OKrmI2GCNrETKu89Q+FVmCbjS2VrfL7M5xsVQF1LJ0WJxPCffX9IgWCk
zYNoXHnrDhHl6kDe0D+Cm2XBf0hiLz+7qmElCR8a6D2nWOWoEBm1vAlSym5u4I1LE1q+XinrCR67
PM1n5nzGRyJva+k70FHghaQAqnnDDG//Mbj+9X1jXGx8Pw2armOYuuEZlmVaruvMG5w/3DjDOHi9
Bl5pzzflWwbC6QFX8FJ3E3/VWy1LefiOaTe+Vn7/pMcks4soWErVjWcUOe9FTgyMVQe3gzHYp1om
2dJPDbUioQxURE+2j5znzJKa1SIbTVqIYGSSpTD8rTY50KrpTLw6tnHH+Jw9Ui/P925HxQLjVjrf
gJeHZFThTVCl3uLjp5sGBQLVGG1ldrTjpkSp+2F+kIlNuLvHP9BltCtlOtbX1lhl7wUsI82PqkMV
wkO83OitZ+KYn4ArlFOy8sLiqxyndFflXbAPJhHshQREk9ZiUw7C2FZeyjyuqz46jlZOiCNqRivo
+7Ua7DfqrsEy8ogW0WyNZJrIcoYbQ6Wry93fCuueBvZwGKLgW6oX4X5Ap/ZQtON4bLJlYgYt/RXS
Xz+mINOb6h1qmP5myiNtP1nsAG1L9Au9C+Uq0QwSetNdKluNtgbdUVmq27yB9++GfshOXB8WEVqF
c14w2XkBn5zukvBjTtW1Sav4oFyldoEP47ObL+PLQ8Cm7tq3nb0iw0WVFqGNubU2GrJ5lF4csaHd
jo2hPU8ZDmknJJYkNCN5NjQdwnPre1iR6OHFfvEVocMqFNb4CqS2WoBtBVgY6M9NqFZR3zusu+Yl
guYHXETzlaEqz15O/lB8kaqA6xeI8+RL62mKA/v6Fxe7+/N2mvw0By+dZ8O8NBzbZy3/88Ve+e6Y
GcJ3kEw5rIvjvMwWegOGUCuJJdEVF1Pl2+HBbpS4jXp6TdqQglz0B3GbUrK6NQ2Sywscqml6tlPN
OlN/weblEPwRyZRIekuvl249BfTodf+kJglTa6yDtykE1W9L8SPXH/yitxH1MmhO84c8X7iXB13v
sYuVDSD7lMba4PfvWXEfJoHzrbdMSKkjuschzYOZEeZDct54VVzcFZbp312ekXASN1lPHkpXuPcl
7c4+7ccXqaNgIiBN3rleYW3yPEaF3QmI20Efr6Hv1XeXha0W5+IgTGsfj376kvcMWUxUvx0VHqwd
o5nujUS3VpNs6p2VROldigvzOoDDGkfyzkogcgsT8KNoKINPT5kPcb7xs/IIH/d5dAZAqXlpXOWV
hMVZu3OfzTGoK1SDe+PoqXeT46hborNIpuc6q4q7TmW0kaL4oOy6OiYeySSWENFhlM4hyLvwVLUm
AQuZDWEvQAg83JS6Zz4BR/Rvp258vpxlYboN3L5eJKpun6e8hljuhm/D3GCKGRtuo65NUOrZB0LM
kgO11eSg4Yuqry7ndlM++qOXAg8TRnmr5fRqlemVd6P/OJYlEqAxgrTMJgMKeP3Wkpd5dHQtugfH
AGhq0sKFjCJykDojJOmoATtrasm+Vplcd6mQD7kN2bIJXbkOMQ1voqBdQn/iY9eMH9pAOcHV+8eg
VcF10OZ0S0K9PgeEGUx9U38VNesx9oLT3jWG4sEWw3ehBdVXwY6T2z417qxJvkdTdqM3fncYpAKI
Z5R0eE3MBVMPPz5mNCF2SvB4+Z62Xru2VX8po2BHWiYGl0oAUkm4iAPRYQdPGV9/UYi6bJ3/sH53
yfU1Tdd3DBv/oeEan9dwqmuMom2aYZXLMljrI5hB3Yu5JAbm9I8jIPnU9zXYEQSB3Atr0HZNPz1c
zrIKwUpaTYo+R0DgUukj1JkXY6HNg+YPDtGg+q1/GaEn4ys5YTaNw3F8SNqQHUJgVC/Q095ifus3
HTWwX+O/JFDJXwyyLr+1fvvDMhr7bAQJ/Cv9mKixO1qJZJTg+t13Op7rwO2AWGbWcDRlojPEFM6L
LcPn1G0SFo3IDwDDY1NKHQNGpgWgdEQaeQJF/JBMPWUl0dPN1AxjP/WOftLD5sGe4z2CxkPvVBTp
mYmBiIwmlihtuup4Wfxcnity8weIQh2FKIw5oYeny0QlDfqfKCnZyirKijDMLfjSRFXcXI40dk0f
R78/93EkUT+VBZqOwW7HVdL546uK32Nh+i+EjpBgNj9dm/IwsYFwdmjl6dtCPdNyTV/L+WjU4JZf
ji7PjWlCyl3U+ofUvvfjLjnVVps9VoTD0por5f5yWmeYqaJG5Et0ObirZfesopFugZHL18uR1jsI
NubnPo6S4dltvlzWypcp5bKGbkqtv9Zd5CGX51Iv/0XRG5bwT/vN+Xp1dcs0WQT6nmlZn5dObIir
xvVkT5KeYNw1qtWAKQQZlWctK2sgyK+QYOeb4inRsQln86JWz6uUDtSQE4BKBxCHRI2mgKOCav01
7yQK1vnUU2IkpioeF3rrweLq6uwtS6LqpXhEFcCYPhTlWu+yYB2BYLhR5DsseIeML33lbMqULkuJ
P+UYjT1ANb+OHoJ2VqMJ/0EmnUk0WWvtQjv77ejy3DA/F8/PISlFxpswhjtgGG5zD5BtxfB2HrPm
3NtJ8Kq55QEBV5C8F8pOFm0l+5uhzUaWtzNfa4Ji9/Dpy3rHWqfNs5bEvsJmVY1eIvYjecsnVS6b
YuofSaWZrgxVVm8lq4+widhMpeOX1iWJZ/LFVycWAfsGy3/I9KSj0TzYoLNAGlpa/aAl6I8VcsbV
5fTyUBj+uo7H3cd4lTiGd7CnxnxCERMNdKJj2QXbYgY2j2FE7999+6iPJAwbxA+K4jGIXy0Cksm1
DE2CFt/NOOq/R8L43qokOw+Dw12MzOi+SMgnlBWzEJRWfVNrYJ7j+YaeDOrSIIaKo2pMMsZq61va
CvfOQwlNPY2NRo1ogssLYmPvbfu8A7pvGoy7PVA3TdQcmRFztY0l28sb++T42osuk+hNz9IOjWDk
3xMfQL93nqCmwb8B3Eldbn6w0qK+87wcfwTPX84uz+fFVk0sQOCzslqVCfeeUQ+Pch4oWRM1d5oG
PTKN443b9XOYFq9TD5nLyGJxQd6lJF+k5bEJSutsihkG7WG6vpx6tNmCrlRr8pvIvSqLns1EG0FT
bEkEuby02K8JrtFaE+i2m92OdohkfofACEj1vFhXhSSUIdEfKx+xftR64bLvST+TYqoOl4e08KsD
egvnlyvEzzUk27dsXzeo8OrC9yjM/rxCJOagy/wsCUG4ltD3mSLvhsp/upRE/3VmK9160rmtdiax
372IET+6KfZJX4yPY35P8WUOXnK6m8t3lhmq5qbWEU36Ge+31pnf3Hx0bpRNHLwgCBWCPe10Ouha
7c4LzzJ7RDCyseZyS0ytAIj3pRSpXCwtDDuLUDraw+UomfcBlyMvM46ySPUNkbJrlgJHJ4neI6y4
R1DgjDyqWCiiyxELFcWG9cK4dJGK+JLMDnNecZdO8VobqiGeRDcvZ3Y9uCvFh7fQ3JFgR136zwM5
LsLM3G8gqPepsIPlpNJi5VhiAlQ613FDPT0yoRabvu/I90I/ii0gmDP9ykLcNiMMmKo0wk3qBtat
mjySw+Oea0vA2l1eXm/nkfsQxU8e/Z096xyyHQDRvNga/cLeRqZiliXe+BrW2SoPyei7PBAxZD7r
bo1AfzaQMD2INBMrtyQA2us9+fGQaBANlVeLpXIKBEyDRzWWvTpyyf4mLhBGNknyTlpGtkYgQfpD
WzdbqzVr887X6YINUXpOxjJ8Sjsh1oWa5jJwES7NNp2hspYdrIOCeqgQMt4R9ADmS3TxpotEvhhK
WkptJ/TbOB2rR7oCayQx8anuBH9/3KFCcOL6rhnauaTODrQYQ9KsmpXGqANruGDTfDkKBgz6g7eX
bDVWFvvIddj35RdT4naK1fRkWTqmMh39CG9Z+aVKNDxTIdaalFJ8J4f81pkLylZOqt3HpdVcXgIL
nv4UpvoWJl/76ink0WEedRhIQDU6eR5smrS/Z3DIt2OTBCs1Io3Wet9fSbdf98LlLfjrPZtpe59r
nY6h67olTJsVI/VOGiQ/VSimGrWyxS5obbZRtPVdhpG4VOHK76S/vzx4g4cz6/dzwWY5cpuvQ5K+
lRGB0FripbfZXOAOHffO8ETxJfFEsrGlA12YYG2lTRr5fyx2RC3y2/Ky2fdKVmF5l5DK11JXCL3u
1Or4XuZhvbQ8BgY+tVyLgkOrSIe25xHamAdmKwpIiU3cYxZp1/5cnZI6mU95to7GDDG4awsHNHVH
3ovUnzSFOt8qgD3P9x3rGhQ+8ymhw9SGnJrM6Tq4S8CZbC0H85SgwvmEqi9l4IYKOrIu4DXqBr6S
ynCZ/czqq91IqKaxnx5tpw03tg/DXSEay/uRZgBBRkdh4qPqbQJxL8+VPdmIvSbEpgrcRTH0xsNl
G/6vs8urmc8cMkAemI2sp3997bcXTnxlEjPyDWi/WcIGdwDb3CUNpmmRe3XzMPQjCjlPBLdhRyVs
MuWlUhu2W5yWLE+b1tea7aUWIArTeTGnZtcFmfOtDcWzY6lu15quvTBVOpeRLOdbiYgzBZf9lZ98
6Vm/oNxLg5WjMUsqRYaXJE8stwMPmKw8DCGA9MK3qbzMD5mem8DwOkXKWtlBa83EwZH4gSIjdG9s
Gwp27oBcIx2kPrqlmxBvMO96TL9FPJ/29Y6iNxtEqw1PmZlzX10qG21gLGXWzKpzLjzwJ3IfdoTY
ujZJzHPt2bVimKOE+kgTLn1uZuUjjOflpZpgj8h2Q0wRRNpWBBfNlSwtO9bwgg6aJ27jviAzidn+
SxkOxv2oETrXsl3ZEhsXPbsQ09s2HVcfPyijUV97l9Fv0jRC6iQKJoZBWbx93PNMQQ1VMcwg5B6N
T4arHotG00DPd+EirRTKBsrD3b4yFRU9Wcjxt4/IW4PvqgdByA3RKixA+b/y1I/aSVH4oBi+GmtJ
B90f/WBN9gCpiXNp3XTOH/+wDd9kR0ZOdy2zgvmqls7JUQUIpoF1UJW3hI8ZPas2XHBuqH5oili5
xZiBzv34BWbeouUc0+E+KbTndl6GIJKjyxR1lOalVq1DNCVLtwvGteROXNjzJTEGbXzUYgR6OZ+P
DohwnQg7JKJtQvgQyNsY3YWFty141kpZgpsWoI0j+PvzC2TPSo65GKYNuwr7NFHy2+qku5i4J6ys
VPfGvx6Y3h6VzLMrk3SjbYc1fa9PSDonP4welc+gq41Ge3QHhrFF3xEcR4gsPedyZyciWvUFXOEp
yJ1VWGgse+whO+ctNbzcsf19UJtfxLyu08KGPaCFycl2JN1ZqufhdUeBCx0w9apL0epSyLo8FGaP
Mu26b+OaiN2kuavnWeby4NndnoUgSt0OC4pfhiDAG8+4VZlCfdi4OW4qX36/VKfTHFyw4Wbm2i81
ddasgIiDgKis32uJOulDNDxKsIY4fqGfk/stkM7xfH1osw6lmizwNAc62uX51C1sd6Ny9PONXcz7
H4I8L0uW8vXjLfIG1gKlnh2StI8OTm5ry8TOrcfSVWTQTLm3KbQ2aLZ5K2kYn615cMom9NothqhC
9gV9UaY1qvrGqIfXl/G/Yjl2uR2MGjtuFQ3O8nJaDKgrC3OiSIm42apXQwGsPG7agqGrtZ5ycyyu
ZQHEmPi6R4JV6qUjHOjV8+0+TAZ5BW7V7tlveuRPDRaZyVV4U7geamo+SwjNN21T7D/+sHG07i79
Wao+16FtqI+zMCEzQ8bTc96W60QWYleXoems8UhH15c11uXBm1dbTWbou+5jeYio87I0i09BOozf
hIXT3rEgbIa5m9ZfBIvURZWGuMtie9VGerB2XYhUaRFQpkwSh2BjWgErSxjLyxowdAdzXUrne5pw
2dtckttI58LIfRTwJMn2z10T/Ci9ProZJdKaVUcP5PI+51G0ss3JfZQA9vZFCEW+pg+pprHZUK/W
X1KfTMi5reBUDcHO8/WbIGoEfM/gjv16fGUmPVW2eZfKUNw5Mdp7F3vAMk1YG3apXu1p5G75u9xv
WqGf9bysSF66wyxGlvNc9Q409WxU5ZOIyHxT856Z4t+588vkyMBNjZwJ89oPOV92LSlKzqSjxqU6
SW6Z4T5FaLRNFeiPcV3ZdLm7s17WX3rag4d8bslQEn9PiPfZhqZYN3Ov1y1c5BTaMGx7XmLdduoe
Pq6zjwr52qF/oa/CQ2lg6mpzm1/GAD3jDfNrSIT2ySyj4jRicJ+HKr3CbFzkLcGDTRjeWG6VAO5O
7Jt6HAhlnIdxumxcShpe5yE7Nmad3YQ5S6N6vg5LJ8puJLc55qsKeHOKyVnSh1v2Mh9fcdNA+8er
0LNpXVmmU0DOjsIb5Qr58UD19A2KYL1rgCYyZzbD5vdNtVeAzkvm5DvM1+28lrCVW9zFqbou5uWF
XRf10Yy8icz6+bLr+gxLpFcuSPMYX4RGDHtu4C5ia89KJ9JIFdASWNsWKx2/V+qxD4MI1bJxShI3
e8w7bvLME+OO1LAV7cHiXDl5cchcLFTClcVZD8g4S7BorWLLPbAA8+8xgFFklqk4X45kT1XNLxhg
cfgbi7RgX1MMFe9zqP0/vs5ryVFkW8NPRATe3Mrb8v6GaEviPQk8/flI9ZnZMyfOvlGApO6qkiBz
rX/9prxY2vCrSBsg1z5/M1DcEKCQupc0R+bW4Aq4U583SZU1ahez2ak9taoAdY2+RhY8iEe9IVXo
7yO9sQwUnkvPNgNxEQ1CYNnyEefLR6weoqD50JOsufb6RNKAKH74ZLNAI+y/VVlinstplPuY3JCT
xy18l+SELIZxPd7BoETJzQ5tiFA+xAvOZ/dTsHNLAmaKWdBNRswS42CCtsfY+HmcmmDnTdxR0jAe
BCTuo17UGDQvt1+YW2T0UaF5moXVsaPbdya1D/NO03ofW7fe02SJnRQmtG96hJOI8vI0TTR7U9tb
j5H4GURN/eL2n6qJVCdx8+XM+k8yxQg+W4BaGfTuBfRljyemSVLDUu3Nxm9+gYqQwpoCdeHC1PQx
t5W3nnHUN2Jkqaq8Cjr0j4yjf9SgFD/q+V5OnXebiYiRAO/bVNAwWtTxkpR00ige8+Umzb1h2nmG
NW7UaT+M5FWplUqSNeuh7pK5R7joUkC48tiZuf9m1WV/h9GELAlmt8esvsDydoHV63f1iU09SdIN
VMTLgCzyKe/K2/NB4cO2jscP0wAXVZ8fwNZamm7xWpbCua+b4vvkFOwcXkl+YzR86W3ivvm6EW3D
Vjeujd6npxiT/NEjvST0vKemjJ1VlGfjjwl5i8aC8IJfY44cMZb3lILlGgmv/+US1yySeSv9vHzR
015/sMr0TRGCQkGyoXTt15AqbteQMbhplio0DvIeVSKnhUaQrhFr8UHBxRAnPK0znyrsclGAZ1fF
UCoWmRUCf3unTuMAQQFSCJzwMu0gY1IRhB4bqBIsbz9mMGz6qjmNWB6S3kM3fpvdzNJfUqSajVPb
bBQNApJm6rBgIGEEe8ARZKQmIRnTpv6sRR3rTGd2yyuc40R5jfL+PWBcfWaFId53ubbV5R+ZcYke
QDonDBnEs2lluJssb1GvVlHWP7CKUkg3rxWA2kPHyOcV9892LKp3tzOyu6nEyj+Dc3sfO86vPvey
vZsTLFELa/rw/OgzFEXwIBjKP6Z58awoY+xB/36XPenhNZkZM482CXq0Z979/NdRKfU/z/19FEE6
3bKm/XlfGabV1RJ8KZZV7L2KnJwhbcXdbND3VDn2FY4xvPdwe1Y6m8bVr4kW1VwMO5nHFR/aYBHw
U2jVo9EWFxsF9LvuczGOA73jOP3gWYIWFz5Z40zvkfQQnU4lBXDGH4OVWYh6a1nP44wapy3cdq9O
1ao+RI2x0qtXxir+2U+rhnUlf1F3RB2SXB+GLjYJVWWfmS/HKEJokiOnRyBcVcstX0fbkXwrSidg
4ATo8pFsvz9H6jmxPDcvz6mjxI92kVj01p1tvTtjGpHw5OcnddqZNZoWMhrdMWo2yQJ1QgluUcrm
CFUQ0qyjdERfYwvkjKPD6DwnuGdCDYA7Z7lz6gDCWsbqdFujJwYNoSeG5zx3h2foaozMXSj9oh+e
dbt39/WIuke9yLRGbiZtsta1pLqKRJ78dGc4KSHpAvbkrefSNO+6dujPQ4/+uikDe51VhkFgzdxu
rEZHgJEtmabFZHMhTzbRsKm2t8Mxu4dBFW0d32xf9IBc7AzZIDOz+NHypHmuZGJtELTH37Xsw86C
+NMt7uXCuoDNMqFtNfkTU8deiEHB2c30N90etlIjGuNvFpMpBmMz4j1wmEmWKWt9Xtp1RBJxaj1q
jvm7KXx5nZoB+50gqlemXVuXGVmgiG33W00EnFwa8gY256qvdRs3i5A2JWkTImo6kkuW1V499E51
L7MQKGnqdre+taowFbh94qU+GBipxF8+m90p++tfSYYkRI5g/bxch2LoWDG8Ga455j1inSzniQBk
L332KD3WxXcznvj5js9sQnLLpEV9sP24PkWpgY95FJH8mJTNhyD3lE7K915T2FRZ3UcbyxiRpvmT
eJdwNe3YqT/J1OoOcxL7W0SNuGAWGaMXy3GHY6O1D1mXOc/J8tDM4ZOuwehojG9qdA6UUa/iIIoO
f4/TM7shGY+ovHtrZLyb2m23LC/YFikKzIwrA6kxOibQWeacjQVe6oCXZOUNb+Sd33NXPbEFTh+O
UVZ7mGpy56Q+wUnkhp4cOFfOqHkf8IGtnSxIH9YnH5/e3H4MO76duUDIvYeYQvYOLjCUuG8GqzYC
qLKFP+Vr91TmbE8aF3B9pSir2DK7kkuo3iou6IxdO0nDSXY1J7+9r/xGw9plURdHDrXYrMGG0fP0
njszfmLrevVkVX+CepAQOzCw0Ko0Xiv+QY8c2hBB81K5nbZBDg9/UuYvql6Qs1feL2edY0antg30
rYM7FfrVLvoWxrDzfGn+7uNkxX2Icr9OMRAziQcPjOqzy8z+k48Qwo10yweJCYNaCzKBrG0IrGY7
hiZcXcMevg+Fo+/qpqUHy4PqU4tpNyevFpfUTLxXLa8w6Y3iY89sYGcMdHt5M2iPzWRF+zmzkrPm
92AwsHh3mSXKrQ9bb0/jcxmqePryILVusrQlMtOC4sB1lq0Sgy27JL3yI0r9kVDDoX8fhu9tCG6Q
Sk+/uHOfXUzqWXzLmHrUtnM1SgqQxprsnRZr/bEVLv1XDUyWjdK6tPl4oFHalFFwjJzO/PXPAyG8
SyhJudW0pZs08u4aFGAvEfqGU+bEXy4/4pyDJz9hHNzdVUXB3AYbCtOiGgxjtz1VJn+fVWntx+xm
B0qLDN0/lbTQWNREJLYJG85+FH1/jaSOLnU5Estz6kg9F0Gj2uhaxU07oBrFMYmVavJO3kJcdJxr
rYX8iVX30LdZ85Rm5YNojeEK9yQnIo+73mBIrweJvEyWPz/kzrublOj4zMh59ms0z85cyq/Bcu/R
dJBMU9doy0a4ezSez1bfhhs/C7RjgDR6R6JDvm2WQl+mWKSAnAIhOLuxZ2GfeiM7N401YEVSMcZi
RMGS0ES7ZLCeAiuPLwpy4BsPtj1Jui/ShYYemjGzM8tw15nfzgCZ8j86o7bUyp1rQze2mmxXV337
w+4IjTbK8BdClM+ud4M3UXm/eseY1n4xTht3gQ+NIk/uawO0Dt6Penc8FN9Htx/fghneAPdNf7X9
9snWvBIaQQBDMvdQO5Yj7nALTNzBizk2LnQ7qxpeHBqtZ0ZtqIyJ4nyi+XVPuT9hxlrgWmU675b1
KiMz/YRcmB68SZADubTMPF0FSfZZ2xXkYTqQdRyG8dH9GU+ivMsyM7tgwHLShFscGyaV91ZO8lbW
aNlnoFV3siICviVrayN1/fcQG0ShxeR7zhH4NIsNQXsIymnQOJrVURQ3+xt2sQxOVqLvCMhkNvO7
GLv4XDoRet3B1Y4KOA3ntiI6dypOXorO2skqgMuoDHZ2QNCUKlL8zsQePe3jtSpTjan2j7cNRxi+
daBZgFkPugalve6pN1atSSKex7L2HJDipz7KMmi5EdPql5oUt10THsZGRBtzUUUwDm79xrjYYeMc
ytp/gpk4XoXJ2Eh4WbUukYwyPs/7szoqTbc7dM687RbCry4OFXf/i5nW/oSPhQd6WjSpcFZ/4B2C
oKFRkH9Zm5N9HPQ22rUyjHe5jqIvcfPoQXbCP+dx7G3SsMq+x+U6zDTjO4kQA1umJS9BO5b3gSzz
Py/oHhekXRPC0Bub1Jqia4r/yraKiRJUbW1SMNPLxHwymU5dqdigFrSHiPvld+kie/jHwZg1B/J/
w4vd58FqySF6sJvaJMAdMw2o6gw3c7YV7DfgAhd46JCPce1Yde+b5cEIrercJM45whSdANpo3que
A6GHhMrpzBt1mll+9Bz5sM+crDmPYV193lQUkK5xazIL+/ZNWYndntUpvbJxMqQer9VzSY9sSyFY
ZiE63DkE0rCCkvBRn+D5RcmXujwqBwIB3g52cW4p12mASQ3wmeXPcO5XXsyXnjvDU2JjwNrMjoVV
CA/hom5pq54srKbe4TQ0bnBmwXZ06v6UKQMXzel2q1pYcaz8LlkrbOVvlMUJx4YwDaM/egmTVTS0
GvAj2EcT2/Icu10FHreAH5R7YxV4F22LvVjwrBdG9JJyHa9k2YH7TUK8xKWLH9eCnqhXGWBjx0Is
h4c+4D4SLWN6wzjWLTL70p1jmLIVxOOyLD+mInkTUandxXU64WqTfcBdCJ7nOpmPkyBELaeP/MI9
CVVmVe1Lx/b3EV39qQaHXf2NCNXMuzduinjch/+0hugv3y2vgs8jyjfkPBRRtZEW0FLLs1re/GI6
wbHLvsBEcLo20MXTFtyrK6Uycmdrmdl0u4eVSsaLkks9OOaFFCi5p1SGfyBS43Aj5VaadYf/EQ6s
y6gtNsddPOT9Tt2/Q9nqK4heHvGJ/bRBDQqW0owFhLym+upMPKTMyN/cvi30nPwvwQDWEZjAzW2e
y/dZXuOy9u5uBVUlcLxQA1pYLIihAtQGVdMfE08cFN/DL8xiO/Yh+cHmJN6W54e5xQ5N896rmCwA
Z+hY0Ezt9lrPSHhNURjvHRYLPth8FzrpeC3c1N3kraQVjG3cMKX9exHoh8JMfk4ZkXAWv/JL06Jn
v/3WYNWYBTCGpKx0no0JbpuTecYuqNKScbP2EvuUFaUJGq9lFED26ELIjatXUpj7S8XMYR2Wzju2
FMGTFo2vGnY93wvZ/vuAoMIS25B4dr1fhUM0Rp0wpG4oyxLqn5/aWHyHOWp9mE5SMl6bumfbnGvy
kO2eKEPtUOR5Diesda+IB7J9wV8N/cz+cxQtz8XLq/9+Xy6DA5vla0LltQu9JHyo4rCFHi/Fq1sw
JrFEq3+WevUp9Nr6mXvGtmyWQL2wJQM88yHm2JiO5tqwc+BfLbZhNH01PacHjetAdeEcBHOpBxky
CXUldKMCl/9oTPpfVOFfdYO5bFQl455aObyXTfEBUR/w0ZTjcZ76AvsgTrF5wSqmqtegk+NTu+Qo
hPWY/IidJY+6Cn9pWvWxnFhoI66dDPKXOmQs2jqVezDJw3tBOJgf3JRWCRMuiB6G+c3UAEEEueqV
SB8hnjufdVkSAu4HzVOX4rGQ0dVU0Utt9K84cc3fZtfS8JQpxP3Ehn7nBX2DMaI/f2tDbOT6Ml57
ec6slb7/pjgptGxy+Ah/aKGb3kmyb2+Kv7okBZFKD1651SSL7wil82h3q8EvQgR4fv14oxYOUf6s
LzQspgLBtYqNszoDZO2eKAOvWa2doa5iJATA+joMfopFp588lT0NY5TjRW2bzCUi8TtkOA6RmPzM
GxnISTam32qflkVQGfOb7myF5UtmxwxWgxqz8soQ3wvDeNX7rHnx+qQ+DsUUboB07mo5VDTvbO9N
XJhnfxnTqlNraNde69hrxYka9PAPVyppzYXkXwbbiVRnJJjLp7IM29QLKbgks9LsY5wHeae10l2o
3/6G9s5617sRBTA4x5lk4woN/osjaQO83tcuanhuLafx/ARSUZ2TZXUfektuW9uKd+o083sUmI6A
xeUWV+JqygcIb4TRIZRcR6gI3i2J+5tb0E+hcosnq7kkZQaHHTOa5OhM/RERn3s2Ot3aFvkAHsMd
elYPmde4tyO+/nKlFQS8aGG4+K0NlnGuyTn9cwhDcVy50DnGISxOeW4OV48dbSviUHuZRMtvl4Xl
T6OcV2Y//JSeZ795ffQ0eWL+zN2UaMyky5/QvmAbOhiIzPx8gC5SD1ulEcnhu569ymRgvoAXve2b
GHT2w1FdMCDZ6y7NNDJPuXJEMWn7KmT+prkm01T4EXHOBmmWZIQqDgLp9kSLFLgDRUCK1DEdIswk
PBIL4W9hBFpfGEzImM+us7TPNMiPClFWD64XzuSnFsH+hjI7eXTfDNmxIY3FiIryiWB3/Qkn2K36
yc1yVgXaRn2bKA3zXZPjvxhow6Pq061RNPtaSuZcLhVHQbjbtYgJuJ4ys4SfQFtbuEn1oUVMrzUZ
WwcjC5wt+dpfliaG30TPIiniNu+N/CnGNfDTHJlmOVVoHM1h1rZ+eVRyIHvBr9LAve+i8ajoG+pB
10pJIjcuC11jHf7MMGdoLgNg4bFBU8QKCg8wHXRzO+Vp+OS4AWZffed8iLj+mkwZ/ULlsWKSMH2N
YARbo+mJLRqtG2jsWG65qUyLsOgRyGkwHI1uDD4lAcZ0nFX5WPClXLDIw3l/IQD8dUoDFWLmiAtZ
E3TuRQwFfonmqL2S2nD10Whqo0helCxuOZNBl7z4WXG87W1F5n0OIJXHMm6CTeePsCZnaiC/xvCs
AgvbZEtX62dTfhbN/KtfBm1OmrjXgbQGXUIFKNkB8HNZ6BNeGe6ykkYjs7AYVe9VD3wZR9kk1Z3T
ACoWcEpAIv3xoXWMow3YCLGNs9Qppoe2dZtNLlxsatL6rllWcT13pztRy4fKmD0S5sm0LX0Xs98o
+GGLmPGd4qA1PQAXOZ3eZkxvv7X62UiSu6URS2hwSDK/ralRZhkPgUEEMgzklo6LHxOZkMagr5Qb
OBHxcwSPPmd/C74GW9yrq0Cxe4Ku7i/1eMk8SEN/ybTj8aKZUXtvAtPfpTB1+qXcHTo9Pw+e26/S
hsrQjKzikwEfICbbFSSJw+C1WM5V1Ld8bck28ojlDiYzf8gAlB9iQZ6tKdNm09LCrtTNAbQAYGli
XaZOmUaax0oSlkKEJxrtsgW5DhaMjj8mY09+8Gb49qQhJs+Bj/Yg8JKt6WsVdp0adg66Hl9L1/gA
DvaOt89GziYuxAuFgRGeONFAk5BR2sRtJXLc/n00tcmi1jHH7VSlJAJU4V28oI1Q4e9gJ+m4u5co
mrIafRgo4k3q5sZNvXJt9NF05sMdkNwAJ6wWLk2Bjlu47OZ94WEUleadsal18uqjbuBGBktDIYJM
xB+8pzknL7rx9fzQzu0zsZzh2afqXGNg0QGN15csRw8URh7gva99ZNL64ZQUw07+oH7FirTOh0wG
M5cKruaxJCCrwJa6MI3uOC1Hms2OEqUQO9WpekG9BRfX7kgFJc5yOfr71QXWvP0Ht/f185tR4uqk
ORGCS2usVmMixLEE1Fs7MV9FIgeaOvrV/uAgt1l1YA4H8EjMbpaZtz25O2QP0VOkl/L5D7A5MnIO
vAdnnPu7/9hCeUqrnkw8Y3/FUU0d08oPe3DJL28DKGE564UW1uRQZ+WzWpALf3YedWvGorXeqbs+
ljgpGUGWbIehlAcrxRReCSCyQX++KXTyDuxDoogdF9TF7h+cbJh/GoEtV9T+f7DXbirfUzm19+WC
pw0MT94JQfumBFoo6+0p8q6hARcltRxrK3O/h3sRV+/S5lqPwWuvznIKEkBbkc/bNvHmvdvrSMkX
yG6whuwV1523boYIL2b/B8q3CUvX9qK+WYa5za6HR4ix1UCrqZ7UC0ytW0Ne0+X6DMCjue3z+JpM
wzkI4/xXlJOnI6f8Vxt255Qv7cZHg+O6abAkJHFcVu91U78NWo82Bvjnrc4f1e89VkgkhiaHKBI9
qS8Oz1D9Xs7hI1NcLLGYDp6Syik2ZsAG0U0gkyJ28i3W/d4HBqg40XFtZ9xqFGr5WcN375kcBzD8
ZcZepJmJToYhanFN46jYtB4sdvWT9QSIGi/ve9SX45s1UT2nyRMo6y9dQpF3F8wYSWxC2l6ZXCO/
6F9qaRyNuTIeud1fRvjjp9knTFztwVUt4pMvKTLUwhKTkSaHxbNOreyGOSxiVWke3YVvJm2vJs2M
v+o57APzHcmie/Uhf60UUx1zR2/TiHgb2Kl+iGAzPJfO+FtVnUuJmXfe+AqHZthPTGiwf8FVWu28
QuuT89xCMGbcYmyceMT439eZV9jZUe1h6sxl/+rN2bx64UDQhjdFKAApFFM//a7jyfHbz5g8wy1b
BejomyT07+w6b2HkBe3GCSgb/U6P7yzJvFmMTv7D9XdVY7bfY3Ci2xvGHHlGXDN4/r9vaKyYgfZo
H//1Js3YpVnW/f//y/++Qf0erZVH184XZ9rt5CJBileImrXP0TYllBKx0L31+dnuYXsuzyeo+ba5
VVjHpMILo0fxo95P3nGxb+us3DMUxhWwNI3t5BnB44hOWF2RcTy3fza+koGLhPZG67j0iSOWb0pc
N+sasClkiUvqNSTjTa5xtmPs6yKU5heAWfW1aw6ujZoWRbfTWWdi5vg9WpYxv08zCGDN4nUxms2d
KDzrdShx6bes4TIZUXgr7jB+mfZFlf85zfF/3Tdd922KQ2/lYqENR8WP1qY7Dp+6H7zHvUB0Z5Wk
wgOVrlCnbNKaYiqexi+r16wz6nW8hB02ydoo/evkxyHdMLzQwsmD90F3rlXtND+N3nvXsyR4DTqj
xZSJQYvJzXifxkxOUwe+zZjFhHmOaHnr3i+enMCRO9LH04uAqHgWYdvu+TCchz5NL02BEai6nOuG
z97DwF0MhzDoLqokuPV8nsv97BXtRce/06ns7s3qx+pUJ2W5oQvG3n2myVIjJau2iGUO5ugMXyvd
9sss0sdNtXbsw2wb1XYovPHaW/xHaYAdOd7yyQaqfQ6XPxNv6ohWP/pzRMdN9V+u44buXZuh8Qoo
vrNqdGeJHtK025/msKQe12XxNkvMfKfqS5clIC6M6+Gqn0eisrbZMmueGEbWrXbBKNR/UA9t4GNT
Qf3go5i7z435FI04YbYj6JzaXzxsW+iJ/O86zgZ0WMurLs2C5sDD7+ZrHaTW7VqZgVG1TrPfY5S9
k8ZlQoPUnmI/z+7tcfDR/PfVt7wjb3WZcoQUfCvPTvSXCBUVVtKU5ehft5EDsxZOCX9Jpg3lOqCd
3eV1Cnq9sLY6N9CP6tRhGrjWemve52P13MVp/kNf7Eh0Co7N5Ef0381EzIDjkXqy4P+ui8k1uSR/
Th2vhl61sJVjXfumJWn6SIphe9Lw4qb2pXTuLUB/uGQuhNjyqraOudTCU0L+ylqt3CXBHpsUi1z1
A0Rg/vAZ311V14Vk/hPDZJc512Ofh8bVnqYCrhSEokpPyXWwY2RexewcK5qsYzwj6dNH0NrbLxVC
NklHkFH1X+u5GM7xP0+zEoARj5FtVIn4q4ggPGjJLP4clcGVXWh4ZMJZb/IoHO6dIDEO0qlQHhcm
QO2Ci9kwCJJaEw+kTGiLZdhHMJvtk6q3Edy6a+40yMJoBazB2/532YL9zygqtIEGrgqmbwW+bcCX
/HfYO7YppYFRClkUuaGhascsM88RhE+tREng/sb+E3IFo3SU99+NudAZyGj5rpJyYgpK3hNEFlJB
DuNgCjRCkLyytv49cxOEq9QtHhs4p89Us/mjH9CuL1MkC1N3s0/cOyvW0ZYnIt0p3g3CSPOhtKfx
wYwb88Fje4GYeA7RC12CKoe3NhVUtkrA4y2U0ox7NxwdpKpdb5Z3kS6KB+9nZbva/e04Y+T83z+v
f/lY8nm5vm9b+FAENtZVyDz+KfLw+jaAFdyYe91F6W6b1Xtahe13XEBvB8szuuy7tazhwP31ehO3
72PjYr7uMeZcwYQYEDrk43VWq0QVjt4msVpmFZn81aGr+jEYlGaJ3r5OYnxrJLyCJ2MaX9S1m7pE
E9lOa+//+19n2Ytf3z9cNgzcuALT163Fmitw/uVI2deNlUNtsE5aadio2YpiY0+vXksmLDQRGDiG
+ztb1J7N4tZkZ9mdaQXZWUxW8TUZCCVjMcH15luu5jZ5hE5GkfrkeE8e2LnD360dKEgMVuBgfjFS
44rt+G/aNljMIblyq8iF2e1YQYs5eht+BPbWbQ3MdkX5wS6U7GRZ1Ke0Sd+K1i+3atzmW3CiWEzn
bTAtXhqCNN3BRWCkLYDyiEu4SNzuOtc5tht9+GPkIAnCQB1E6b6vRPhppJ2xjh1qhapPIFRMFeUu
0+9hHaR4izBasdeTlO05AekieMId9xg4NVthwphpRlKbLB+NtCLoUUFuqJb8Fz7MdoWkdiFdB/Dj
jH54GYjY6XT0GJMLtaH1M6IrouFe3RipTbAQnQ9wyeKFtLBQTIxM7lsDntAijRutEbqU5TlrhWaY
LYo7OczY+C6GLBjPw2aw+u6EhBHQtDQFvCU8TdeiM73n0ib8NTo1ht3sR2Ngb/Jz1kZFMp9Dj8oy
JWul1Olx1FGUgleUnklSihUAKQeyO5I85D90mCW5Tp68J9j8xEvBVy8Mgsl4LVPGMGNkIXtp0YDZ
ToWpZkccFfseqPMFLygDCh/tfehq+glJoMEUdG4eIIymm1ZrW8bb7c9uppaNiBk6yGjfeK6PQ320
Dxqtepb4Kq058avae4d02C+v/PWWrHdIIamWwHb1BUIYhdM5Vxa/D1/tzdwMfo26weqx+9a0sD08
4bxXY5Y8xx1BKgZqlDsZDunDDNl91U92AZ7FQuLUjX4YMfq5Tf9zaqkDBm0khCxrYBOmxBJEGIc4
Be4XuU3s141x0/oriACkD6j5khOBL2Z+eKfobQYuHhcfKx/Da8o7Nb3OiYHEtWLYtmH0a4qbB0WP
BMqvjkaMZYrbxNZ7rukel2u7q2s9ua2eagmleW9xiJ6zo7JUK2MXy/YOa/mwQuo3hI65luxvN+Vf
DpPhvkRjOdSWeNaxf20TrYA4CaN2zqDOGJrz5OhZ9KTpDXZ3VrZu8DU4KmWuZ1TjusPxoRYeqH9N
IAOUe+9rLEhJIlKkSPqnW3M8CG3tNTNm9Xb+06BcazfGYipyY9fSmwGjjagh0X4JbJ/BwENT5tC0
y3ONwH832Z63VoVgEJY9oVSev3ZKUV9kONUHPvv6IgyEjV5Mas4i1YzcJFx5tdvsOiXntII+OEjD
5JvSATv7ZtHjkx3JNsZAfto2YoiutekmctWW4+XWnuPSx4IrZuMw9tqEXgtOyGKaNywEY/h2E3xT
PifxK7Rc45CMgnSuhRQiO8/c1dAi1wracuX4lTn1fBJAE1Cfw+DFYleN0Ycd28VjNhlpt2qAjwMQ
bXcWeokyIQqsdTLRoBcLOXgwZjJTgnbaVEX5S/UgGuza63JWmRG81mmw9nGc4piDyoBwghe7HbQ3
F1GC1DCdZ902b1+rUTH7TCbDveolc5iW6wEJDqimkZuU8eypwV8P2QjztMaDFL0DO5adFFd9qCS4
GxwuOXOFznS0B/UxDFP7vW7xN6mQjeej3x0Rl5R3VeiBMREesYWX8sMP0GX2IxyL/75rOcow75+7
lq3jVunpOu5qFvZq/9yUO7q9dm4qCueYqWMvJKO/eV6XCysWl0LiQ1PrI/SNcGss5IjSSr1V7zf5
edQS5s9qxGTGhThVAOB3I5bQ5yEzsIE30m8NwffKoc2wULSlNmOpZR+03Zq6skV18DdVXh11ffGG
IdmB+SuIZxBk485ZNnpredADi7mINeVb7MRhCOF3fmV0LphXdGc1tJqwiVmY4MTrEBCGD1KwDkeB
zwL4wNtM8aqPMUhEY5SHpMRXjGV5WBmyB9ZpY50Agzg2LlYhWLoxDzAdk/goXC9v7klDPkzQyhp5
xBW+v/fD4VQaGvP4cjCf/j6KsmDvNx4qryoIz2k4h2dUZ1iIq/MCWFz9bTORBH95AtUyKw9itgkS
WZ5jKFA8KNR2iuFoOzXK/sQMMOWMvX0rixSU2Yy/wN7TVVvdJTNXl5q6RH7cQSHAQIomPH+u8636
/1KfMaevB0f1E8PSTk6Dj9hyUQcjnDshscWxJ8jijeuX84GlIcAFFB1Qh6npRe1xkzvP+zkqxJYo
Nh8DlDm5Uy+kBlEEG1Vmwokl5G6R3ZbBZB2UVipOkelFWmtsi8gJsePlglCGhUwZcJU3ssNo+Pom
kYm2V9iPzldA1iOnonXv6iyxcMUwrdcmNcjL1gvnWM919Vi26UMUle4D/ZzOUPY6LuitqlqG5Wis
zWQtGrzw89n58wIjhyRMPBwlFkUS8sWuSL9aW+BeYlX4li56JJ6eJ99atQO5lDB14U5XsnjM8olr
tdGGH0G2GnJ35Wr9cF+HmHWRQYAHiJc8QUqpcCVN2vscbeLa13ttq5xSQ2jYrtSLo7JMVQ+tQ1TH
zQ8rHsqj2mBqbzJ3HbqCjZ486YU2XPBxa59mwQWMaOpHLfr2yWpSc4vXIpknyRhsswEPHXsxEJDp
AOwYNavCaJxzaAfVSTF3vHwKUC5qct8LfXyYmnp6gKFBuFaHlIUJUEtO6EkPSMRpUneVLIZEvjYh
XLVc+1nv3Whj47n6jtki8IJTamu9m2EXaEV6R97D0BLYZ8tyr/W1WLcIdi9OZdpvZohc1JPfcZ5I
r3bSy9NtB6fpnIF15ZJTJ8yj2nc13emPt/JCYLux1ESM8tZeNmVfTiAeRYflBTFNziPEBgvhgoUT
TO2d/NS1X5xcu9z46XIy0OGI/e1/uqljoZlwHy/LliryVOHXmDqW1qZZHGr05IhvwjPm4exfYTG0
x9uvaZgM2Uy13bbQdVeNzJtdu2x14zA4G1Sh1Y3sEw0eey/Re0pvUVeaswucZtoqQ6o5yd2dt5yy
AB/wgA2uEPHFOUSkuFEircIUy4S53pambUNnhyZatj430KQTdpeGv5DATkvlzfNmkK+9Ia9BAGyX
se5krXApPHTj/xB2ZsttI1uU/aFGBJCYXzmPmmVZfkGo7DJmJObp63sh6Vtuu6JdD5cXpGSVRAKJ
k+fsvXYt12VFYoWqgJjRtVvReuzHT0pxGtTwBbl1EZhJrbTJQk3/htyQ/rVyLvUQAzb9OJ/Vmwga
4DVumAEpKoK9eLyU5E6ANVmndTuvkNZDuEcoWC2rfShbjNhxiao4fVEqX6WuK9L4RaN7kI96s1Pf
rUq0oqQvosSNoecdrGVNV0p0I7oPGlNcYktsby5BytbiqYtOaAL0d6iT3j4pSvxNmYfY3tbYRFRw
y3gLuntVaCYJsUEA92CrqGVnYjq9o+QoTxm+x71hD4R2IJzM1jimiHjt/Gl1+02AWSKMGQM26mWe
n7x+kpBTHYNSsTeuTAeSNc6UxyCqYOrZTf0IIc+/Dka1G/TkpfOL+KquXgEtZA+sc61WPPVLuIWZ
bC2Kkwqh62NudMMGNZyOiY2IM9Itu5XVdvqur8v8EEcBp1XWD1uB5nLbNv5waURnXaCaJttyNDBG
pOQQhKl4oWfj/4Wt+0UyQn8u7CQ8kWcWHKWnn0IHWZEwO7IYSz89ZkYfXTLMKmuGY+abMRJQOA6s
GY0xftwGOeR/Ko3Bz4cuSLoDNpS7HLznsZiSV0GV99cYQltdmCAubJFVo1lig38h3DfLTdNT98+e
Td7WU/qq0M/2pakTMn+TYzpVvB11/IEy1/VzZafflW+HIdySs+hND+nwt2+V2l8i8lg8kezet4wi
F1pqUofL1UM4WlHW55tkBX4oWa2mA9yWG6ZUWj4+bxYdJbv3XJ3ouNog62rATGvG6Nu1z6pA8c2Q
i6lu7bNkC+rFaf1SedI+uDbXOerKTw3MHiuii1xm/SE1XHFSpYl7Gfzeu1BTjCd/0E8TfQZCLghW
zmzjChrO2deAUjHtgT7SXxk3YBgBb7YujOFNYzu595wRpcgw1vSj7MOAQXNTgxfdoF9BOlphTouk
PAtU9muMhg6tYNgFXcy4bgoqfguuKtKo/JqgIEK+rOXi1OcljylqilNreURPIRz7jx6XYf8KwIIS
C1YX7K/jWoZtOML/DZYTZYhAYLp4p74BDgwdmUFMmORfFxcNd+Xm1BVYzuvSbPYMi8yDbsn+uapL
ULD68YD+vX3xsG2d/fgTp197T17Ds0Vrw871p6A0xEsWjGKna2N3ElaU3JcBoElPDh8Z6ooqHb4l
yL2XtBiCCjtTozmevGRYZK7qBGqWrSMSkL9k4YUXvZjbXW8l/U7teSSy0i0okfyMVQDvHJvtdAzW
DmgiPMiFudESHdWQnMhSQTQNgYWndmXQ5Zz9F3Vq3Yo0csakg8q1up1o7N92LQKdtSrS3A6lF5gZ
sb4pFceFgJY0mf8SlmghKHe82xG4An6quSiIuJb6MYRiMbrhTnFvGn/6zqQLTq1q6VKVkg8Uk8WW
Yve8okqhL9ARzxfawAnDtHZ3c7tgqRZgqSjlbUxe9F218egrbxBf7ayoTj4svVp7SYMFaDka4sp5
71LhHubM0y+TkxEItjyYWkdab0CV4mXWsG8nxJRqb26mzzfH2cKMBIcVbz2g/I9WGxLcHDRQDkyX
DOwRstEqQgG95zaXrEzWuF3ZSOhmC1SjKSmn1H0YgQYwyfTV1Nr8tSYwKNp0pJO9qvtn5MMMje56
2SZvY9Cy9c10lt2lvTBH06s5Eu0boHa4L8PyTrSB904c47AubLd51Iy5ZmtO2m01J9eZq8xo+75d
zYNVX9SD9BZUhhRf1LlBa727Tj1vaO0527hzg3sgiIDklmrjz3ssw/mdbuNbwjF9IgUs17L4329I
UnOIrGaEenrSvGk4sguxzhkpbeOiK4+9EaR3hetS0RVmDZW1Z4Y/nlIPaydwysVK61Zu0jYsxrSr
eJLXYfOafxJ0fq5shJdxybRmU/TZtQAK1C2oQ4C33g4hX/VkpvLBc3P9UZh1/tzJ6KilY/piVPIE
I9w6mH5v3+m0bzdBHw2vekP3pi6C4as/+HiqnfgZwSLqH7C1nDlJcJYWkvW57EaIOBEtu6Ixns3l
aNSKcl07jEuqwflULgQXKqhTwzbhHRbmIoOHE2B1+mXJXzj6hblrWotggOUh0IO3KdAI+JbwWNJp
Dh+Y62dIZ++HWLIdNhCw1arboLTWfmfs2B8lGJAHWBmBd8rwIZytRQxDM6G5V0dQlk7CBFOVSzgv
78j1r2JA0V2EAS79Hm0rwnE+CSXzV0zeNKjLlc3WKHXybPuT4a8U5WG8/MGR+wj7d7j9S/WPbv98
CPhxIiAupcBrusOad0KdW1/HhQaceuzNAqObNzcesA10iPz5fGb0nu1HMxyeXZ+sj7GZsotteNln
J1sLVtvzPCLXXIJ42H609pVwUv2ptuQLcG3rPRzBs5cx+i8ZlvrejcdxrXae6mHWA7nriANd/XwN
XUK31pV7rE6R3ylR0eRPxD8uMncacPauFjg+1WxtHGzQ14a4U7LKxultkFPeajCG9BrnNHFBNKZX
JhMSIMuuGsv0FU3w3wrfU9QuvK+y+49ryvx19sJtCQQlSMalbcEu9F/xTzT3QIwCkjpVfX5RnQko
KdrOMvKOGopLpHNKmJ0i/PE0TElqM0gVNVv3LH2PppbWw5z739OK+0voCJpcOYlKidu6VzAT7lUd
wbR2ryifxmtv4wHh5dnuv3ce8BxnztKnyArMC+CORwUdUg/WSGKzHaGZV0+1MtH+IwrBWGJIfhk4
2B73DrWgWLwNgI9/bd0EoUUBwWSV9I04WE9G+dEhiXwOs8A/toSRbAfuQF/m8XkOpbUz2iQ7pA5i
HqK8hn3Zh+Rs0N9x09z/FLBgnGbGh8yDO+M9WSYLE8GnA5T4M/vN7uq51SKYBwKejqO/ASvMCDCf
5WEagzsNye5Bc8zgLPJIOw92N8ebaRF8m126UnMs6VbZw+RpNzeU6tnHPcSfEXfkftDqh3jQ3bts
WlbjGX8djoh4fyvSzRJxOQlG81aUo3WwB/Qkafh34WXGm1c2NrURVBEta3aKCmPYUt/jJPAQuixj
01AnK3hkDBCj1aqqyni4lb5JgvS6D2tzU8LfOKUNgc/L3IOxKRmxKRNiLCIJAG2yMlyh0Su044yB
hZ1+MoLiUWSJvESQFBmSy3zTFI28t7G0Hxu7Sw5y9OLHKc+/3IhRAtTSypi7z6rlJ425OXgxNmj1
lJl/xXS44yPMoreOxFvmq+1rljnWlZVjPc7JcIUMvG2VlG95GAAYnG7W1R+CLGqspagpGm6o7ZFq
8UveJ+QTV7J9anTRPY7VnTHgL6sTrWECn84HFIsrQErug1LlcqN0jjqGthW3AOfw53ug8/twzHOF
D1QCD7vuWo5h/DYcM/rGLTVGYicnGOQFIUT8MlqkK5tt83DD6t24iXI03DNO/ogcYB4yu8uhOpuX
Igur7aRGox2jCjowk765EajyqJzQB7T6ppH2lphMAhSWKdqYmnwLBKodQzkoJG01cl/EJtPX1GDq
3FBP2+VpRLW01jW73uqVR/YV9cGTOgqNPH5SlZhhRA8lpIHbBMAzxvQBazXFajbhQe2HYFfD/aNk
L5sL3BZMuY7kv5PaPjtMzPagkb4xqPOfM7dcdli5sXeHZd+PPGPTWvQCogV5pURwTkFMwtRMw3/U
8/bv7EvPNU3PZAQrBA1MRKC/rhmO7eewE6LihJMjWvVW/mkQ0vpuiRPMcZyWtAChlYj0g1AT3mUv
qF48182x+zKSDezCOMgA+0xcbRASeptu0enmIYOLei7RvCR+fu8EqEqW3b03pl+KLI8OaptvGVp2
dEonC1aCTfxxiq1Va3SIppGpHcKulztX2OOX5fVAD03ioWkjYs1DC9ebrwH76WuXRt9VE/+fZ1pA
aK2Dh+VUD7N3nnuUCeo2pR76qt2B7OrPfz6b/z3q9SmGfNN3GfMaLmk0v76LIo89NO102urRz14A
/q3irkTklRjVFa2e+DK24PONrkqfJXIQ7omM+9gkUxCMnru9EcnavllOTfoki8QWB6RZYuYKFtFt
tIzjm5ThidCXTCFLnpBj1pc2srH7ICHBMbeccAUSmiINXzSAOF/VgWxferq/T6FngwOSRvJgisg+
WGktDkrsazrd5z5BxK52kNFkmf9xa3b+lSviG8IyfYekCf7f+T1XpMOAT2uNyZZE21CU7ediaPGE
jLMe7djXTBjDl+dFkyPh6vTxSKbOcHG69lObR905jTkB1C08jK32DKkNMO5yR2eA1t2eGt7e0B3j
CyIIHHaO77OCle1l7JaQEiQ5H3bn79LEqt+CodD2WhJUIOLIhze0EB2T5qGFGNn208FIuGoXmYVn
h/2D9QBMAUe5Y4fB31jYn/CXFJ9zmRFgHLnmHeg6+5jUTH46QDU9Mu1Hrc9zfKmJ9pGJik7NEPyd
8g+jMoBbORnIM7Rn1Xzx6tK5VB5WYSdbMgVaTos5yuu9L5v/+ASEWK7iX4Y6PrlBAECh4LPtYOPx
6/mZlEYh21oLL5PFr5clAy1PF/lcOukD3kDiDiBeQcpECaZ5pUJDhVt/cdbBvmpPlaX/rZ6pjJYw
K7GvlTq9CT4FS3eOnkxRp1CQnBLMw4zRgw2CXhy9fgr1HhFCYMmPUruCbGVJ6SbzoqG0/YDvS6hs
73YvPfbBLYsf8dQeUBKjNLdlJeL31s92amA0+5q7Qhw+AiLt3FNoUrqhm2RNNEgzt6Xd3LB25nK0
3D+2cdyeHOF6q6St+OZgjLVV3Q7GITLJzvBK/aiws9oQknGblNQ9i3x0hnmWm1X0WITdAavM+EjT
XaxuPG5UxeyuyZfn3cx2pdlZr1B9PlRYQzILwmWCbCU8oe0qO6msbUmmwDlgo5HFtv+ER6TfGm6c
raNuyBbOJGPeDtSDZpNQ6abWIzyGnZpumKbYo5WyHpUoI48sKroSzVyH5t4sn1wdgohPkMWWbMTo
r6NhxlDKlNeVpHPvoHy3N6OrNqDwd6Nk0buCwEjHu75hbcwaduoqX6wqJnMfwg7DHlQh8F6sz6o5
XnvdccRDt4TRpHtOXYwZUyf2CZzqJ4dB+qoFqbL6EZEgimRvjr639+i7HCs23g+TawHYXLRL8+yL
B288DxjNQAhHM5xyviH1nhKD3veqT4NxjTnV2nSx/5TxSZ3VzkpttPyIAdfc+O2hNIiYnV3aa0He
71yLE8x2zKNVyPTDb8hFjtjiPdVOcYjhfG+R55HCG9ntc4m+fdVZiyt/yRxZcLawcMr1qGv1Y8d8
b49Jcz4a4azdmQVhzl0fPzi4MddsaVbUndPdz1W4mDDcN3WhX3VqWbzAcXf/88jz6icfkWlT0Kfr
Xb15SoegO/Zdbe1Qd68Gp952U+HtRZ6ab6EZApJJp/uqNvpXD1agbWYvdm2dlEhOa1iWDQZ8WwNm
VpkXu0IPslPDVf6Kc7oEX1og77Z6CLK2v2yzE+xfkb0Lmkxe1QNh4s62dmqBJfJ/r6kjq+6qM5Di
o6Fp8pp4YLjaInNgVnrsUf58e1xSEH9ffpgnLnBt22af8XuRUZIOOiOu9M8MAIptutBUUDaaJzPX
+5UaVarX3JaoAPfYZF16u5oVqbJF0X1IdStbqYu7tG36FB7hAy582TPxlsYlqwmMH+1Xr/TE7ZWy
dT93QdOdVOVXwYAI57a4a4dM204jNj+P8cSxjPWWgS9FsCqLp7IZgPmRK9/nVnFAqkwv9D/WYpXS
+9tSTI3gYwOih8qb8dtSDLLO7krTpWUy+o9T0Tsb3SsRGFnACg133sSV0b4GuWaxWpKXqF4fRels
ymSijpeFu/ZVLoQN50DPbMKGYVnsfLJjv4wY5hhylp/dmnXMDSGpK2mdF9vjfTK58c4oadE0QZTs
1GthbsS71MvXjus2rwXLzkRT5tkLcv9poYo3XVm+0XdwzrNOAZMUKQPouXWsQ5rL9qwtruVoFrCd
Wu1U1HlxFQng0NH7rpA4qt1SJ5BpmGIk+6KwaeDETnJnT/EaoFX0oF5SD1Yryy3A3MXkxLepB/Ut
WWwck2SWF/WSXuorE7TcFYHtgLfIHb+kqWes2qRN7zuZ6fdAqRDNDry0SGgDHKapzIs3vbGnXRvS
FK5tmunLYFY9WMsdIxE5joVRP4KGyI48+5KalqsDlP6bEAbrErCCAZ5IdW9VDiZBP1WtXTWIQ3++
UIT3rzYG54Zu2KaxUK8NyvJfb9R9jKSjntLqEgaFtVYoMiaS321beoA3sI8VwAC2hV+/uRWTqgQY
xwpBrPWGqQb1r4kyLpbNs0eZiNudowGgPz1nfZM6ff0Muv3H6z+/4+cR+IfSgfukLjuJwvUiU2Cj
kEKpULvhsf7nyJqtH6+FdvlRmsnM/pw5+9wO5ul2m9Rb+T4TornPZiZnnuuU+2Q5sqsXNel2skeg
hsG7yKjpFtdZkjWncvbzL8gYGS0lSMAWdMQYBei1XaANNCFhSpikS93wHqDWvBtPtA+CjT106Vve
TuUxcHoWGYVxQoFH7rvdyD2wRfM6w43dy8ATVylSVNi6Blk3eNIonjqcQnQcU7OsznUw74ayGLcN
bcH3bkq3gy3l3aQz9Z8A5eytzo9vgskZwtM+g56zbm8ga3uKtnWdPnciRl4+5S4B4dObNpTjfWV7
M4zM6rOCEWG36rZhP2hAV6SxMdS6G865dchzY5fRZHhStUDGiDBIll2mrmnrCj6nEfnuk5it4FFO
PRh/zDiON1M/KbSwlwtKowX3Zwti7cERajsZS/NJCp2+XuA88AbUW6WWUEeyMfjIEIeputdJMNuE
OqKuZhCXcVkRBTenTbn0DdQDE/mPlPWFOJu22/ogtff8xkSTmjiQqOOmO9vBAV93/MkoADKuQyaC
ZIG5chMQ/6AhQZ7In+Tqxd598BstOVi+JNJNy6qtAiHM/PUbbxztHfeN4hQhG1urG+ZiEIaCoiO6
KTOXQc9YH6PRSU5Q66OVDcv4UXCFoCAvvbWRVhKoY8NH1cb6GlH2O2xqnV1lgo0QROfL3PfzI20F
zOYd/k2yKBR4hKqqvOpaxudehckm0u2PrDFelSDFwTCwNtFIHx1XK99jeGs75XnQUIE+/3ZUQJsx
jVEnGdZ8UMrAjg/g1IjiQ5uBAifIq1eeEaOKXJobqTcR3u651jowbOoiwtSmw+yKT6YZPKWttF/d
Mqv3/FT7UEW8mWNI03l+LyK8+gqeRi5Lspq4ox9mzBmnhNiwfhqaa0yf0nfbr2pJLIX7CSl8/3SL
ZSswUx0cd6UCP/yxyM9pWQHoKOQ5jIurETBX6Oz8VYREa/p1BuAFj8Xy61PCErCw/OYVjTUEVkx6
AEYZF/WQ/HPkDDuZOtrl9lfNtkMA2vKAfmPem275t5P7NcNP3VlPAOLHla618no7DEuyUBxuARHq
m00k9LA7Zu4DeR71pk9bzHeLi8KU4irS6IjsvblX2T9O8qhV8ASUySLKY/sANSihiLIekrz0nv68
cP9b+s9c1PJYKh0sALS1fpOyt27ZpDR97b1Es8gHByIrpGlPU2SOv4bbWx5hUSQba0zna9NY3TVg
qrKeiKhKMOy0mnlVcpSold+sKZoOt84IdjYK6MLrL0VFg0sLKf/VEQnr1RMNNLBqy1GhY1RSSVNu
TTcsFoW9zufeweeQ/B2JfNzojO8eTaSorVHCLbOH/FiD7v+cO+UZzH7wlFmu9iDRVs1RGX9uptDf
x8j3t3R/4s/xAM83W0h0f37jvF93pngAaJb4aPAcek8O+7Hf+oCtNgGPM1JQKGpzVUQmiTe8f68G
G8zER55Ewde9klz4TAcnv0e+4j8SfQXFLI/WItO7bWsPwzValA7qiMxKBkb6mJzG7vOkWzUNEP4q
L8SDr1X7PNFohMwM1N0wnXd6m31G3yhJtEcYpjU5uCsxXJc7ipLA0CA3t5x8QLFVM3kwhUOETvOs
Vgo94cKzmugeH7FzTPpupI0iq6eQzBXuV9b8tUERWmAeZSIMrskrJWKaRXDWz859afnIZCxkNHMR
iDMRLj6apmjdsma9ONhwXiq3+tpFtVgTwodC2Z4CLjOmRHutDLWbSqC00GnpCYt1L2Pk0ZjTjzjH
CxTTOLGcZVMbZ4bYBg7CoMJw25NbIZtSsVvayHYlwTkXLWQKsCPNf1g8vF9HEsvHK2z2/ZZtuoZH
ePFv7UWjN3TuoTgDIG9Xl7yYRmRs7ng7wsBdnybbgmbzv5dKUTBpTBiGpmFYUwKDqFHvFwXH9wyF
B93Eb6obZnfE8KJ7ZMy8NMfAHPbH2uo/HEvi44Vde0V54U/utV0e1KszWPa9wLW8GpZhID4c30lv
M0E1MLQxRsUlYmLYpKcJxqK+Vod5KQ1soIGxMXVxyebR/KA3Cudw9r8FKXkgU5ZNL5EbmztvSayo
/EK78zNu152mOV/i0NrC1Pa/MbT+5orKJd4lmTeIl5zzyIm6b4rsCd2sc06Xh5reHMkdpYV/IsIN
5abZdCC1yFipqZyy+nu1P95e09uHqNSbj6KEdiMHL/ocBzhlW0R9zxFCja2Bafw+lq21xzdan7kN
M9iZpL//84XsLJXpz32N+qRdvC6uhXbYI05zORO+fjzFRbhE1v+fJPdDepF1vDdEh3hzaQ3ZtHVW
1lKK54Yz4QNbgqmkUaNoTFyq1SXPYCZ7VLOjcStbs3womxfVZ6rQ2R5vMAuLVimN9Lm5R5bG34CI
O9DcM2zxYMcAVH9lGr1RlPE2Nb8ni6/QgsRy70tz2JAb33zK4pIkuRA4vi7C9aS8hk4YnriF/6M5
Ux3pZHA+F8hud8Rnd5uqw1A3eBAe/G6Y7siVKMVK6vpVywtOWzmlV93Bp0iZAhpBtHgyId2vDB26
F1Y7v1tnRd2f8/lrXAz+dyMdHiZh5h8SZ8Mqhs34Cb9ATD5fOTxa6Pl3ZtL0V7OG2OGmbfwfAxf3
31ei6aKE933TIjjb+n2hRW+vocIk/kIistlUSy0tE9J/k879SJZAevWgXifeQBs/eR5QqBaISjdi
qx1BpkGbQ5aErhd/L+Ey6rqEurWuIA+9+SEBb6FOSJHhhtOX5XUmAHexn6YnN6qNu4pc1Ds3Ffpd
XkmiONKwJuiDL6jX1FftYhTXbHoCNasfXb18acKF02URNTGA/rtzxbgAguTJHkTwRIzwt8Lwor9M
5IEraJnGY5cYL0MxkcaO8EPpppVqRz0MsNCC0hUvwGD9PZ4pb6cMYLZxHqwu3Qz16O3V5MtybQ1S
oxbs1NPEsqejPgE4Btp8VA7YsoP4VGlJcVc1oryr0wZ1ThdO/3FRKTHVrxcVwxlT90wXJ9Kyiv56
UdUSuoygab+H4JnedYu3xK8ptcBQj6vb9ZHoSL8L07o5g2q//IozSqk0FVizyksTogFsX7NNyUu0
rCv3q+EUWDQiNcSCG2yT9tk1pFA94EesVy383nI16NQJI/Cht9THZ6IXbK14A8q3sh2/DIja7u3B
ICazRKoSx4iUffJpVmnBxFM9VQ8ggFa9zPsHN8/atYTQv/0JJmafG1730hvOXpvGdwq1OxsVZyfy
x51md9nTwB15CawQ+3B0s9e6bT4Bd0b9Itz8vopnQsjmjuKB0/tNzVQxFze3oCsVeVWZ+gOWaGZ8
/wRgJfj810Wbdfui8Z0HBwmSmg0paQOeuC9xIfPDICff2OGEXzdAhZ/SyvmgpCjuVGOuNM0PH6sY
oHX7s/4XSg/rw68HpAVEQWBPgQLmkxby5xXWXMb3v54Mlu3i4aGPZmMt/H2FFaGhCVsvsr0532UE
0X2Ze0B0flIPd4nKzs10NO2+P8sHTcI2sUarvFpaFp2hNJu7XI7Vc+PDZ5mdxtyayBc2uL1IAcn1
4kHXTBy8hG8LuVAxm5i07aCgttlpBKH+4KfQIt6VOmalxnDiS+uxh7MQ3G7U1Lp10YfUVLMnhcaa
2uQc++9/fg8Y1fzyJqDzEK5JD9H3UTrQSfzdY4sPZ/RzLyOY1jXj0yj7XVRNd2E8PIZTEn+1ySRd
8NxA0Un3aEG7AV/yj3mp28Ctu+BBwt0Ox65YoRGeUcpwJGN9uh1F/7ymvjrS5v1/vg/oyleqMEBW
PgHoo7Crdb3E/9KIAi9gF/I6aLrHvCpoVh0WW0zK2qcMsvHV1NJqpZ720p8PjoFTWT3taGUBR46/
tXUCAysX4pVRWLOJElHfHBO9etoDtTBQPgH9D/Ckgc7Qq6TY4xIbH9RD2iCrg6HJ8MVc8N40F+8B
3fn3/XJUNexuU5JEd+oLPvO4VcHI6AiEO9zAlgsP5oKh86whZJ4l2eEuT2HIvnNHlyOdmga4l1df
AjdrLurIW45qpDi0GOJBe47keBILa15jxrBcbEMLw8t3Oqzly23W0Ihemct83kBCSUmjWFDVnNMe
cSgOCtEIm6aoiSsLo65/7sOmfaRbsUp0JE1IdgciMA16BE0InHv5edUCLWdSLNc3CbDhgQgtKivD
5Oak52g28XkMbrlxfS71vojEtsmbYNtVnLCqkroNPP3sx2uxD+UR9DMMBlpZt/b5z6Z5G5l7AMqS
MBH66EnNmLQYPf0YEVW378K83YbL2pgJ3cbJE5anYVk5aTw86XmHKJrFdhT+2onQz2iAbz/5qERV
IyiLHXkoHE3bdlrprfJq0LcjU/sHwnWSczJ4L5rGYG5LZsYK0E12r3sxUpa6ajZKYcOtKDj/1NoQ
oDafoZiGtrRWt5YQiHo4rDL71Pa6DQfcZoq2ZCRTGg7os41yI5dgUMGdZqu+Oncl4+kpPt6S7UlK
ExdO4QdnIN90Hj8itxy3Xeq1hHc15pMb1N/TJkOx37IfHZvgsXKG5rOkwNvgJXbvaLSJo9AGPL5T
87nJmmynImvMuqHsIfh85zbpuPcjRMONJCbNbv3iTvP19M3Kt5Xbm2+YSkZCbbV8PcnYvGZmOm8s
M6neYXETGIdwHvSRtZkXeacTxc1N46me6gbuGppEK9DiZKy0Q/2pl7R1BlISR6cJD9rk5ruooQ+m
a6W+ySIX/17YvtWog2G7zfU+M6bhs9XQlFqmyV2nz5uhivXzBM+gGc10Y5FfQ9duwKN3uy1PQ55f
RGQy2evzmffCCIiC7H3gg8Wn1C9pOFI9/lDbygDPVKMZz/HQMA9gUTioUkvI+XnKPGTmKr/kZkah
2x+ekPAWwH+600+xJLMggDkJMi+VLhWMqbFp6mbcOlEdHbPC6FY/v4BxmxBTlOz3tJdXQxWl956O
K62ZgWnGU5Jv3K70TiR6DG8GiR5pJ3z4E9RKgecnj1aanfTeEa+TXTvMUlLap3qD4dfonG/b0u7t
b3Q2DZbBtbNMt70a5XJEx+N8a+OBamz7oLrUA3EmxTjEG6gS5hec9ARoMCQEv3ZJk2bXCesgMDSd
XSTndzcLatbXw05HunVTRnMrms8UUNh2GCCnV6nNxHqMnXN2yXE+hK7pnAcoMAdf26pRme9O+xEV
zqPSGAfTuAfESKy8DQ4ZpFy0Bm2DsLvc/HaHzDrXIve07rfCyPT3hqWKvu+4saumI708RT5QtL7L
eA/IqOqltlFe3kcVJ1jJMpWFQ/uC4/mmga1Ti11Ro1/9xvmh/4gGGlQ0zeTKisCz4D1ZqT4ulgbv
bNo4XHJPBPdhU3urypRXtcfCq0cTWxefGgIERaKAWoge7ycwMHnZwIuic1IvE0OzBlEee/IZeTig
DkRpa1sFgUQN/i7RRV9us2er/Tw4XGJSe9ZqU/tUMZXWxVA/h6U3P7ObpyOUhm8+O91r1fkIcPXO
f3YGWhx65mF/kSMZpYLry3Wvsg77eSWLJjrXKs4MqcBbZlQ/ZnapDLkQJs1bM0cwN+z9yBhbtnjg
k9Bv0C2ARY1uyui+JVV+O0BFtWv9APS+yB4U8DnGGqgndcbQCE/ErRHfBT0++85ddgcplYwh3hgz
V3vkrPlBK8IE4Jw1osFyArA9fkSY2SQvGVbObQ5GAha/WNDlJENa5uKKY8Smhm3My5lELS2mzBdI
VUR2HWC2XydUdmdHs5wbTloxpSVTtbPhzZdOxyjH7tBYoQWrbg2NKDc2fSD0v2X9mJUu1xjttyyk
IWxjEH2e8+lpOdneJQkNtP2D+Emr2hkRPb4GX58S2kVvQhBgrdQkVZ1rq6y1yot6ulzsYOD7dd+b
9T1KKwmgoK3f1ZEBF/R2pF4bBKk5if6Fe1r/2M8GamjHBfSw/N1s97+7oM1XVRbWRyepPNIsoHgy
ZCjf+5azPzfZjgl213c/usm5y84oQ0BjiAy+jufed0PxUEKVvvkaSzqaV3NAKGE2NmZASNaYtgra
eP1gPAwpM4VhtAt6ntq0UR39XgTiwWYoW0/BybLDb1if7OdQN4ZtIjV328yu9QwahgGjcvtUCbVs
3CFquTky0VXFZCN7GL8XGbmRTF/DLF/c+8G80SoESGqyZEeCOKq81y+e4xrHWE8pb0MBNaWsZ1Sf
/8PFhm6xQ+RxUgbxSh7CGNojI1xwZuR+0VnFwDpF4Jim2npXTfV5TiqoZ81+mk1kDKE9rdXvTA4C
WsyQM9R1j0lQzhtQ2jlo+6i6H+0Sj7oKzRrn/EsUuJ/EkjU5Zlp+e2iI+qF097m1Peg0wS+jnKZL
hhJuq+E1f9OK5qEiLHWszJyI9ti66zKSQYyQcsGCQSJrx7/4w7Dt48nikg9pfGLnAur4Yld9dbhN
pMCf26T7zH8FE8GYNg2E2wPSlvSiXvPMkXQIvwBBX81fgwAvn1pnkWwzUlF9S9mZD0Pub/+/P6OO
Sfmc7OmuQod0w1eFvXWpXfmkWcX0WjTJx5Tm4mM5CHVhrDFemkfVC2vkxhWh/1Ch1NlqYTkeB+1M
XDFJCBMHUjSPrvKgpTbBEKBaGMvVQ/Be8v7cCMsttkGriL63k/eX0KrhJGr0/v5SPuthpO08dKVr
9TTLPZ8/ky8g1KxW6VJwm3lNZyIYiQzJ/f9L2Jk1x6l0WfQXEcGYwGtNqrk0Wbb8Qsi+NvMMyfDr
e5Hlvrrf7Y7uBxNAlTWUIMk8Z++1L2pmqY/kpjD44E60rQ81McTekx9CD2C7QkanwjI2PTSAvZ04
xGQ6gXMF6P+tDYb60SihSPUZoT1JZX01A55IiygDMlV9QsEN4yyad5JOGyC0fjqpvc9NURfmJuij
3//30osuzv9YenmWY1v6AgWgM6f/qzfdYc92TN2Xx7tlfSAcD9VOYuzAkOV79Idknas4XDhORJgs
83M4rUfmAeGxte1mY01EHdpN9yYMqzuRdX+6mwOZuJ21wi9OXeF+VX9T9SlGJafovH8NnHAimLXI
VyFFmQMRIz/7JYZgXNzLs7IwY5JszUxcoIEejSGOb2WrjVtNNvG5poJyEYmge6RfzQHTpwqoQctA
8LMm9ZNsPYGer9G3pUDzg7cqe/uz9+tuqFrWby+EL3x3onZ8FT53OD7aQ5vUzlucpUsKCZntFZH2
fUkV0NAvc2z91he1ebUcjRwpfXGaQSTRqRqczMggCQrPHs5KZ5PokFRY8Pq7pqsB/rq+8SwD7Tlp
3XDdkVC8UfbYtqjG8mEMSvx+IVFtdIQYDhBtL3YV5VmxgdEdGymewX+lBwc/2TaZLGfnhQ1qsUzX
187AAs0yhvEMVPwp7lDFiKKeD3NE3xHFlX/w6lbCk6mGLcm8SJULyJPe+MGkt94YeAw2dVvt4Wo0
R7k8+XwxGQ/O0gztPScHg0zCupcHFQsIrIG4abjnhvrmpnih63m+zUgMLtCQv4P7N2GS6wsggpBI
9x1BX/3/VNCc/3nVOo5DEc2xbYdWBMKb/yyh1U0XdfjA61MeUfCYzQHZSm6YOYhgt1gp0R+kTRQj
ZQNcImH6QMe5ng3jiwh4FDU/Pavufi8YBxbMm7vygE7fI2HbcOPQxqw6rJ8/JbqJ3g43xEMtk62+
lNMX76jmb2EUklKKwxScorvNKrM8k37HUzycol0UgNvTewqiPldwUz7FuqhWfyx2w5IFXWpjelDq
CnsuaqKLpi2kA28DwSUC0+DoX+MIvQQd3XezLck+7pI3K4Tn3Xqpe+va/kkg49jl0WA/o5K71hXY
NGCV9d15UZe7MZI97b+2ZQpi1ntAkcE2baldxyDNLkQ6DRvZMtxVqHz3poAFaI7E2Kj6r6EFl0SU
NBOV9ZBS90HReNx6aGi5Dj+cBStxlxp2hNBlQv6+r2Mw1ynTVkoexD2BNAiKdP8nf4sIkpXldeEG
T7X/HSXL1l0oewtGLdoVQeWdPmucTSyeGGAiuElwpsMI3nBUV/qj2kuWvTKovtWhFh0SvT2ofhFz
b5pGrgN0C1Yh16yBajc2tiMg1WhLMP1vhmMW3IPjQvZdqGldNmO5041ke19oQCudUNUsgIe6Jso0
Tp01rR4XA67OC4yHKxXNlur4kMYpGDeqwNnYmrPtrRieRCmQVC3e2UpM/J4UFO+RxnNAVUa1RwZD
L/aaFpCEFaUxpJTRqNbeEBCRE/IHAck6nmuLn3PShbwkJFuoLn2eoNXPsui7F8Tjzq2X5MUk/+0C
9Xq4e+ObIqPwIg2BAJ1pjpuj9nrw+tfYCqZzoUxrQYWO6u6/R3UhVsrUVhNmtiUKmCZLkdFKNOX+
8w8ch9glmsCU62xhB4llzTZqes1fl/r8csqgrbX2vU6AwbaGC63HYV3XvrMxmprOUWW2m3QKiMEZ
Jv0Y5eafvZZe2g5m/n0+WOGoPYxIzlYKAzxUtF/93D4oTYEakoSM3gPm6bjy+sdmaPKTN2OEVJ+D
Ohyj4WGeQoCjROPGThdtHGsITrDEaTPL4RVu7kuIw30fafSLnkShv0ugAfs41bdU2cIX+FPVc5N9
LQLvJV6cxLKKwpUJQfOlBYbfGsFx9IP2US4pPnNMCfLe3w60CYo+xjHl9bQikDnLNL34SymrbQnE
o/PqmEWQC1PBiPkRo/TNG823tCUtWXO7L/1LtgyxYyg82kwDKJXl0MnlN8qi49VzIaYgPNQPVZiU
bxKTuUJmNws3W12uSRmZJHnLHunJApLzHQEUajAALy55iti/oDSQGO4q1VVAu/ueWS6M+Ky6c2pj
BuKQ96wkU4a1G79Ousvg2W6cObfOvW/Tex7jvRoAK4KXjsAYGMyQfTNpRSDEtcskHrSbgEOmrZDq
mE9O2aFfTZp673K574Age8ByEPLrrAu3leVoz4NLXbdox+ZVS4AlawMBeSyKm3WHuXgTCeiZirUh
l8OudgzsxSQMLzauAOsm+CcbGb4T7YJmMB7iosJXMtGFi4xmOisWi1M510hrq01jLpjmeUr1dW5R
p4KQyEqWAfKSRjFR0jVIWh+i5qOR4dJxFyW2DOQZxicgWlrEmFu/qx2tDL4XurSeDArtxDNAhhI0
QUncGY+DKzw+wizRENsk0IeWokpcYPcsdEy9CHSJhEQT+GUu6be5XbqiPJCQyMYajFfUzt8vsahy
svYVy2MPUJlA7wit9wFGYvi1NMBj8assDofsGBBFg1LbImhxwToVst45lY+KBjCLstHnYydOU4Mk
7LHTvMvkAqCKFswHz8UK+8mYbNS10jYl9bnEOy8m3SSq9U3ottPZgs5zlUZkrJOuvskwiR4Qv0N6
GowrijKr/pGgE78qyFeVDM5jVu7QstgrPRf5gwKPgROJrFUnGdtMwIOInpznWi2H+ik0dyC6HdI8
PX/VBC1BRwvqbMyxIIq6DR6c2QfrB1R9Q4UrvKiN7Z/ul6CTMTktZbBWsYFqmIUT2t56tH9brxm/
NGZNpy/xb2pjV4W393B8/uNc4rbZ5V7B1mTxxq1IpgQd3a2+fFDq08pVvvrnKwo2AWLFPIVlftE0
jdVqX/h/9mL9cU5CwepWGy7oeNBWBTsn4xMD4Zu+hIsZzQ795K4L7zoSHNRh7/jFJpsdY2eQP3ar
JdlxVHeDpbqr9qyIy4TpF9CQsv0SSWk/zzyQ8QpvUqOMivXsUE3rxlFSr0HutZ6D5hhoUpJyx3uB
Rg+7RphLE4gQYUVK8qKnyhDeSytmefo8H1EW/Dxfo4jacHfSSGjGF0FO+C7QanrDy5zYXg79KU0X
LQtOLgq02254ClD8PRSdUX5PfqlvZcKUfjBSZ3xAwLucJVMVoaXUrHMWExqZsgA42ljT/5+Vjv2v
lQ6za3rlvi4QctFxY7Hzrznj6HSdlkaoDPJJPNxxIpMmlyqlPm+1KaFe38dAKxIB2xAPVkh10WI+
QyEBQU+YjU++Nf5KdDsmZMgI90LU+mtcW6+Y/1aQcMnRxoAq3XbcqYmImpKg/E5Y5MXfAYeQHbmo
WtSLLt1QWFa0n+d+CVyIaJxIr4Iutah2auKPVgwiw0lJGpOBNEMSW+YtOSU/Sxm6DABOtkl7Ik08
NaLjuKu2mDWKTVOV7mMjApeY01UluGjUGTHO7iM5eiw9C//4eSqJ9a9TLsZ1WDCQkb4gKqisjTjb
jXlGOHsERnbA80NeSDCHl8+NRvftbt1Fw46Ib0CkN2blrWHQc/Gp6q754z6pqp3oPV+cbZE9/9n0
Jn71eRQEkgk8n3kbpWslLJ8HCkUrSx9eEsGieGZCACCjCtdWE5ubzokoRDUCxW2ffouy4NfUNNrH
NMYregQM/eP8G3fuQ7jsTJzRSFe75pM74Wkx80eHlVreGtVVBV4Qv1rjGF1EWLrob0wUUoKLhvRM
Ep91LPRh9XnKmVlXWcJ6ovHdrPPA7a+NaUTXQsDNVPKB4GrPaPYMvz8rNzjZ5d5tQmqrOxFOOJsW
9R7THEOf8REqfnQ/p/FeLNUetT52/bo53xfbIT7xbZMQlm04EFXIKCpFlqMGMK2vCHTl+v++OZD0
/Gcf2sNl79to1MEx6Pyz/u1gsOgWhAPLjQs5pjsqSQkOhhi+GJqAo1w26vBzo855dLmQQwNeCice
x6sEgdLRKEJ0p70l/nnS7sPyiAonRHK17P7j/epYberSufXOMO3U1/k8P7tWAR0P7CDxxnwH9crc
tP/9He9frOhFQuk2X5kmVy2sDdjny6aLIwJKOqvIVuoYGlZ9P6kOQY9ae5cAGCbPxTGe5gKe1H/v
jRGmbbPu8PX+fU69ZbATvvvnu//1n/91qN6nzn1+mRAv5EOL/GLQRH3U6unPZnSw7BamjcAZQ/Jx
dJz8OMvGTYl3ZjevKWesMq0m0Unt/uMNHUz2Bz1IHnrmgHxWy5scPWV0g7LBJ2h8hVJxyIV5pl3S
rIPI+8XlwPxC2s6GqamVuwe7yW7OkpqiJfKWJXB4u6j6NXmU1Stnesgrl5iEV8ejvVjEtxztwqpF
bbS2wvisp/IXUoZ9XPg2Uc7eOa/7rS2CU9t5+W4qNepvNFaQAg4ED7UUV9PpNQBNsNZdErU7EjpG
t6B/ZG9ljR1TR9hfFzM5NTy806kk4nGO38lg2qQl6AomBlk1M49e8LW4yddVbryUWffVjzS8uoyo
WxPdiRVG51Gr3Y1X4sYsm+TcGhNsrh9RGJMxbubbjFThoiu+I/GvVkn2FKZUSofZP5qJ99T68gmH
CUvwEZ/uohAaw+/kScXbhcbk6zJdBVIaK0xcr3lhPAXiZMMK2ExNgOjx4H8VDuazKKgvbSkPgQ9B
zFs3sfOG9vuX6xM07J5dl/si7szXoaWh2UevjWd2kJ6AS8shoXRonEnXHpcM6lNirIkU/mWjprT8
yNnInKzo7Mlc3KskmTrDuc9fUrtsjmlnv7TRRCcwZCibnV+inp6JTwLTFz7aabJ1dWKKXNxwRNc8
1Ggq1rYNl0w3V36A242PVWMBiZJgnUSCNUg7HIbMwo9Mc1yrw1Vry2cbPeKqnAHGMTejWhTX5yLU
135DIhxWrX3i8jQMmu9dSXCDns8PTs8SrjHqdTcHexBv0QrBudzYBqrvWnPP0gfa3/iP3Jc6V6Zr
oD6iNYiZc9MOEhl5Z1C0Sa7mh1sAK6nLxx71SxqO1mrMsh92kIiNAwEyJyWaXg1xuT2246hbpx39
HX2of854OHjEPwdJ/AKrZUsB5AnE9EhR/TXwUWpXxs1uPszU36cp2aAVaY2deMN0/1EU9aG3B3ed
+Xaxmk3jzS118qNkS8Jm9UY/+4ecZ1Q61rgOQuclF6/xwAKAhsS6wftuSRJtua9hj7bWOrJ6TFRt
Pq6TND7Ekgm+G//Kh1eHy5ri87toTXNbT+FL44zPScFzozbfgQY8ap23Lgb9HUAPHKbO9Ej8gzcY
yOkNZnW90tsZwBChsuQEr2XpInL17feysIq1zK3NBIAps8Qx96diU1fxFScz5sXuvYzJVO/14Zzw
I0JHWAGp+1VozV/26PdILaZ2Xk9+NewLxAhuFZJaTMRgdUTDXB69cN5rozY9DG1WHxvbq44TpU34
In8f+xJeRin7nRqb1EaNjWp8UnufL6jxUh1apUfkLeHRq3IZEtW4iMaEIVGNg+qk2qix0MCoAiNu
eec/dhOkNEGuW/tY+NOEabSUBXpPNpE/CC7ljIwgB+027e6c/7k8ctSees+/D/9+y/3V5VDt5fev
0MEf9Log36gf//MXKci+5Cm5jMtqc38ufJ5kGgRTU71EYYvfQn0un29Vh50t41WOfHOLxonPwFq+
OzEk+f1ZofY+z6lDlx+BteXf71Ev3//359v7wvlhs+zdVm1vtiexPKYHR9DeV7vqIUxrk8DmmCXF
YNrm3mnQzqhHWjTHSGlR3wcBwz+wc2Jb8AwuT+tITnnHmMiXU8dhl36NFiznCEVzZbeYfVFK2k+G
XknWipRtzMCeNqrgmJYlhiDl+mqEhu7YOKARni8VzddrH7rdys9jRropZPhrumrfzIzpzARGuFXt
vA/tSa7DiuiQoB6MZ396ZmFAm3E5U0S5xWiSpSzQOCfq77pXNlcn9nFaxPNFTUfVtDY2JZHWsLW3
+TJFnFxqDggjDsReTu3KczzxoEUgtZHLzGRQhZCfSKo7WnZJuvbCHYg79OE08uqDWJgluaRHykL6
RTjEqc9LCohqJGB8jbvxS+Z0xReyo6OXBLw1l/KXMjRYLGBSYU2QBbRP7ODUsNq9b9Q5n/SvTbx8
XDVMfUNDl3v3gqtKXiham647TXrXwnFQ7OuKzlW+aLQyRw+Ofm9Rn65iVFkeiZ91hL5nTKyMOJDk
NxrjlvIEMR08Hvwj2tR2y6eUfvB0dJEC/NDcpN148zhR0/H7WzVPK1IK4pVVpP5r3rf6FVPEizrS
tTx+GSgwqaP7hmIUbiX/SXeJ2vTSBDF1K86JfdOdyXnNfI9kmRZVVtdqzmsXktI1ByTKyeWQyoW1
p7vpQBDmEOgDRqUeVa9NVIAnSdWwaM8+OWGys2WXy3WMm5I6lv2svprwmnd0e85Ffas5En81UUQ9
ZYqeYF/yx62W5UCxbEotxtrnZCHGO/k9HFvnY9mZM9f5GMf2Oxnb4mNmh0X1+A5Rc5UApKGaE4tb
TZzClXIXuJMFQGzbFJ3VC+3ygt1DQCm1YydcqndFILbKXNcv1kUFUaP2fZosTAFl8jjEkIniKsof
zdl4U0peORHSNOkaPiS6af08ypuSmrneOCPoYo2PacR+VOekWbnHWARv6qjP0ekbYfla1vJqGLH2
xHTDfbbG7kh5uniO63aPEocms4zMoxxJursXfDnlFt60HyJmECOhutDbxq/gumr8W/NwK7IW2osb
lQeXJ/wxKcgwzNKEghGpdYFpz3BSCODJROG/5Mulatcki/G7vfr+TBJfFxmCoC3+agGTNsIU6lxn
NMkifhIR70IPSYY69KUTXYcefypBZZcogMdcG0jG7gH0fWV8tdu+XbWBrz0MXeY9lkVOLFwqm4/Z
ipmPlnb41LuOfqY7FBDlzguVEZ/yntKZaxfFHm8qFGlgsVGCSd3U+vA0JZa+0iiavxLnwvWeszwb
Wue16FzjdUJlwitt7hfY9Mp+7XjjzWBKeu1S0b9WmArWg+amBzHn8tVP+oBWzehtprGO9rlZkE/v
VFStM6DiahP4fnzwLB7Qy3kkctG6LMSTIyNxGX2XzIGlglMGdbJiJkRde27ERSDAWxMaoF/vgqrR
a693r+IMMhbgl8/Cexx3flqku5Gx+aI2MCzeG7f2H1ropPdT6nybYPqAupdjg/X6bkVZzd0y32tW
06LNk0J+1xGZ7KmpayZWr864xMPXMCFg3e5qQP5e/4KuOVoPvtAvcpTzc+v4r1prifeMVNwN6Ibw
qEfR9LUHDMPw6b6jPeseuB7RqYXdc0nYzcoZu+qFOElJra+QBxDs9vHezAgRY+7vei07dORmgMhP
4RkbjlHUl889S+//ec7JBvBcHXKzBzTAtPGrIjzlnZw2iptN8OClE+l802OiqrsUxXwa4FAvmz5f
2Wambf5FivhkRpQ29RkrRwHUkIezUWDuO53bqbqLZ807he6WIfjxIRYWM0ow1p7ZF694feS26QL7
ksLHPvD01fezZ2lX8CvOZmKtUQ72fKCCIl+9Bg5om6baTh3SGE0PHhrOddEbXF0psIG7fsYPpun+
uTqJR1M3E09VK+prLb0/n3eU07nK9WC65BZI+iBqmbvyd0hEbZClo63FHDnnCSnFqYzBsKEwC15s
DaA9Egzshn7RbOfRQz6pe5Ak4/Gi9IXzCI5fhCZh2n0sD3qdvZhTnO9ogcTfimaoV9io66uQU/jW
scapIGd+s+K2PqG+pHjSV/Wzps0fxMs9KyWiH5i0xef62yxNQHMdS5u0ZRaftJ6xk37x0xbt8NAs
SgXVX1eHsVP+VqfUZqYqub+3Y5OW3gM/KHlo4qiVWUYCMAfW1A1nhxakesmPGRoj35se9EIguhbm
z8ojpKVcEtqHdFPpef0yWBEHv0jCofUWZP45WWIcDUywKKnqVzvtBCvL8uKJsny2cmHXPzyvrw7h
1F+FsK3fPnRZ2hPjT42V1mqiY8M6sPzRacPCpyNjIR5+IQSjjl2X/evk4MpxCts9TTMXbki6JkrV
2jk6eUqqRVId6vyNtAyRXvohIn1eycwzA/JwZLM2Spb4WwwBKSLibisb+TpMbvXuxZq11Q3cae5Q
QeDDEuQnVf11HId96ySscSPzLxAR6aNX1tVj4z16YNAu92Dc2dQElnZH73+lQRq8hnMMsi/vQfBw
9hT21o++nTuQfdjb9TrW1g2TpKOSxTZzdHTl/JACjT+i4mpvqoo/WnN8Swz0c2O2dR3S6iLTla+T
N5ublmCKh8iK5WucjtTz5w7E2/Lq0LT21oxD5k7Qk9Ya9NWPrkFbvGihBC1j0i5H/TVBCkFvVbR0
Jaf0FpIUTLPc24klElRmfUckjSgO9nLoJ/kHguTxlqa9fo2E/56Y0dG2ouYSihA10uLJXE5hl2su
UY/6Hqa5JR4szZ/WFhWC8yeNN2op7yC4/6ChsBuHRxHhYJ6FsB4RidqP5lC8Gx34hc/zNdazDTVq
H4PSIswPCudJIYq0MD6Etjm/u7Wk3K9HRPyFsAETSf9syvTgx1T+psTpfmNavlVsD2vkvkJZ4WzU
YcZT2rSBxakjtcn7GQVaMk3baWio+y4RCNQzzIexo3ihrutpoPKTC+GceV6XXxeZ9qQ32asZFoRb
1ngssrwn1gTNDHGM+cTdHDW70KW4kbhkypmUyh2zMpBdVsUrGG65hljr7dslG7kxxnSvWYu0fux2
jaHlXwnBRHhSCv1Zl/FwLEtdbvG1Z29aox2UOsOZ5/BsjNZwF9jmpnWGDEF8X+vAS8SW5wPfJ7Fp
NGakkXkwMYkzQ8hP7M3Luc+9cGjhrvz9PkoclB+T/b/eUIoBCfpYgAq3DYIh6fCaev6/c0VL7TvF
Zv0US+pUtW75rM7JpYJwMvMxVqXcx+P0QTB5fFENgASUzraWIyT5pR8wWlR/BWGIBycZ7JvaMN58
6Ci7/nHKoHB3g79uLW9yR563IaKKB8Av+Voabb43LA0sDp3/50QcRaKFh8jX/HUbWs3RRRqxn7TG
vArMVVuBre6lhsSzjoNBvGMseq39UP/to4PxAbLQWXiSid88lppxUcuXv4+Up5o2iLsLbQoJpkkz
AIReuQ5cF8FEYkw7/pxL8LkRE/0HgXBZFamVUjWaf96hzql3FC3rcy1r1q4o0oNaM1R6eMb/Hj6q
NYNpoa4Zqw6x47LiSDHPwJ1w5716NcO+tKvpSaAjzNoHKIK6T/FzJrpZTMM5bHSDCZ6hvbVVIx4q
26626jDH6bkRVZsd9KrzLk4F4or+0J4GX/GOfjra8mfoz2UwzRfdB6qaSt//bjfeuhSxx1KIh7We
YumDhFc++3lOmVmj88QEx3jph0Vw2wbxX34b7+0pLndOwFSAxK6KKLPJeuZO07Zpn0LfGVzzMCEr
3idUjK6cK7c9itutFic+cptCu7hpfWvCfj5MhjTlgw+jexNHHvrk5dUu+00DteRXmBBjegUwj4CW
VVaU9GCyuKbe1/vjtZh9zJsxtGKvq+MDw/9ultV0ovvyZ2NZIaHKRWKNIPqcWwyq6hT6kYcvYzjf
lRjqsEi782xNG1mHxpqoCbFu/YhGu92ZIHbVrpZd9RXpYU3cnZHHYTK0Yh6OasNkp7y0czbgV3D0
dSwx+Ea2dlM8J0pbxtaZ02irGE9WB2BCNEximrmxn2SBbG0Jsg9zy36aFryR8YFvdtOVqXtSMRVK
INMR+LAjkfFZY459U9JW3U6e81ZMt5my4dVOg7dB157U60p9MPJuf3l3Ql5XPfTOq9Aura3pb7Y2
z1cWphkTsxnFgy2dLYucr31pl3tr8TXNIsdPbJjSOGZqtml2xS3L2q3yoi4AlOdyBMfs9g2Nl+Um
xcWOwiHrnvss+IuwNPfSiKwiHnkEv63a7nptvd31J7EWwoEHI4tgmJC7gHsySbaZq+3rwNefDJic
L32CcnAxVMbg84+j0N7D2fyiIVdf1DIYFLkACSXdqZ9F/QTQjFZ5VnVA0wzr5JbdL9MPtC0ErObe
8c2r6c9h1HxP9ap40gt7egrbk/r/alPXA4Y6p63TrZf7G7OilLcLyxHfFcl+KyXPVkJtAsHwXbXl
t9IJO/KsLzoPKSTWOPmy0SBdwB2eNKfe0hY3qMG7xDosp4ibN15bzNsraptYNRGpr6pS1x6aoaU8
mFYO3jOEM9vMa5/p+udb0nHys+NM3qWH0QNPqak/6qJYkwOW/OXRBF31RODswzw2yRhnRY4gk5KX
SZR3teS4i2Z6pDF71x98KhHQhcpt4dXUZevuxkiT/vUfOxQEsvuZIfd2oE/lXpu4kMza0vaqgc7q
SlsbNQjiJJPxmRzH32K5YdWm133zJESHX2G5X9W5zvKma9W0hOOV2s0gpnarFLRiMMiToexxCpz2
6X5KpsXhLtu+9zszolaW9a2EtW/apwjU0DebJ9OiHOkiWOQs+MHFMP/cyWiJYIwjyQIgLgjqRb6c
01PqB6d8LTBqUhrTnL1II0k6XSzW9zji2fFj3JmQuhPqzgiiMrCdrh3/sHN/jT04fLfMKdzer2DU
1/vKCTC7LIgBnTCYgzok9w3aj8nKYImOm3MYR27XiLvV7/OcZ0CNtdIn2ytPyhZuGLWPkKqBZegm
xOOWyYmWK0W8Re7SeBMaDKXq0Mml20E6/RkrBk1KEs9BNW994YurS+qrQn+rU0S78gCNxmSdOMgS
U1fop76Lu+exmn54mjPcj9KyK3c5LrCNyoyxCeU6mtVcrUAP0sFNG3lUPpKAhfUpGqvnaUk3+VPk
HGum90YitFPtQURUso+/nX3UBh5LzyPGJ5b7ewKSMRrkhxZ+ualbrcc7xooDxsZ7hvvpVuT++AYb
wGdY2E9oOlfq8R/19S84+8VJHcksT254EXfas/S6+QMgvLnJpgjAfpMkz5LU9pV6oWzTbmVVEtSO
TbSdnXTNVun9PnXK6tCfLRaorMp3lgt2q3ea/SDwnxUt0QKLdWfS9HJj+mRfxbLJrm0/rPhQaCQI
uiW2tP/sfZ4bKhCC3SSQqrjRM9aveQeHOCRIoEtPsDPLh7YLtUf6+i6d+Hw+VjpZHoBv1mVP+JXp
JsE2ASp8IEwyfooye49mCGA5WM1HUc4kIZcy4bY1p+95ab6UUAGQbdvZRlXghJqn6TkJn9IpSGe1
67OtB8a3OI1d5sZ5eWFpAWmzwuyJYjHd5X5MHIoEpV44sfwFNIYnMcofx2o38xw4JzQhfzafh7Xb
yyNPDm0aVhbqHdue6g8jTX6qHU+G/9ip/ew1pVpkdH18C8xVt6gAgYIjnJhJVb1XfKzeR8pGBWA3
yFQ/CNPJD/d73wHvgddcRwrelMMWRkF17dzworzytJFQ3+TNTamv8ENq6GOGt8xEIaJYWdUQ+ttG
M/v7Q6BYDiO0TDuRXSD9Ze+G1VxHKie/pi7cT/kcfPeEttBwwo1j6+5jqAHzTE2nOJhhKW+95sWb
uM1iFuRpsQ01q1hNSwlV7WmhPb6zJAUOsOwVAo3KUkNaI5yN98iIsWs6HeKVRawv+spcl/NQE/YF
sZo8piYcnn05ia1DdNOXOKqqVSpN46zZenppApaPup8/9wZx9mvph8GqJCXuABw1eola8FJOM7/0
enOjWKnDyHKgAdhw17ZkwmhPoblW70z75YI0jVseV9bhbu+53545fNWoxyunYlGI77VPI2Rsf048
mJzMmfTOl+c8yUKMo8tx3mndNtNYWo1h8eflKnRfHcuWB2thqyiFHupuOVc3LYOJHmuBe0iJy6JZ
KP4Ka4eFzDxTqSRaSwhuLgXWnuvBx8nKokmRtT0Sa3fDwq7FH7bOY55Gpjkjm3QXeW8WmNyhNgtm
n9nv0M1/gSy3bwTgRQdtMLDQzTwEu5Zbda79aeto/bhVj8JkkX2ruFDDcSiPtKhDe8deoXFKPqyA
Cms4duFNJ37miLjqO7Moc93qUXYdJi/Y/W97ZWb+89XyI7J7bRWYXTaBdx7iY0RPVgFDS9gC5Wac
8brlmXtVi0J6mF90oqFuWdxwt8ZYSmKD3uXcZ+ati734QCG83fO8Nh7LsP/hNeZz6MYp1FFCZ9Re
gZhuXdHivsyyuyi+8ODGfHz5NN/5wqoAoM6ZGi2o+Ge9NH0AFLfAEkDYWblk8EmQn86+aB/mqJkP
thlmj9QB+nVbMyvpZi3FEx1QRtLWcqkk2VqH+jEb/T8FvL163CmhUMNCcO91lcN8c2qeKruWl7uc
NzMxFo1O/JvvOD4oD6NnGtVeryzjMCzUADsW+dpuWh1WKAPmSp3U0T1MwXDMO724qO/eNBNydyvU
mANR48r6CuhzJ+gF8VOpTZR1D4x+/aHWOu3c1Z7YI30D0pJk9TdxyRbshJ28ECGUnlOeERdqHe3e
Cct2lSHhPuhksT1ocSNeah11rRxkgSIzb/Y9rjwkr0lwZtYr35Bor/Se0lmQAwwDsJVq/G8E0TkG
NVu80IbYyMp69eJQ/DWDhmYhWPxwDHta51mUrQsqRQTQ85wsSqsmpYs9bIDN10EyXmqJtYTeScDY
y3PW5/9eJUJ9z9EKnpdt61zuiiyuJo9UnLzbZC1Qbdg+BE36xvsgxmYXID3dGROpjUrQX3eRwGRi
PVsFnY6xbqOtZmruN4JXj0Krmr+MyPrpxXX4BeWyu/PqVDv0IiYP1DWrdQ/076eLS7Ga7J1lGfOW
ftGwItek+6b2BrPZpd1UXNVUx0ljWNdUisDspfm5E4CKXL4k+q0MsugiIy8xsp/0dH7We1fbxXbW
v9W6uFX/Rdh5LDmOZEv0i8IMWmwJapFaVW1gJaG1xte/g0C9zp6esZkNmwCZ1UwmEOJe9+O6K04m
CdB7w0S8Pjkh3ZrFVWAth2EVn9IawYVwlNaj+lZ/6dDdL72GeswgucDUPcrTqvkfTw/dA+hD/zFX
ipc+raOnRNm01KdAZSsaCgKLopKFSWycRfjo9iBGbBXOQmV24q1WDbHLWFIe5CHYztjrOxD/ZpBj
RHTDh863WZj4mfUzRYGRIA77ZuDS9KhFJ/e9U7XnvIGPEtuO8vL5Xg1/LpN18c1NSSlWqNVexiWc
Ojf9Zk9dSdsSxJXTb6Tp42Zhhf0PeoOLGXSHLg3nbQt0QUZLhVM83kXmZf6LTVCtnZEZwkKd93d/
MmM0hIRqGAK7BrjA6FfVuzGDf0Dhc9EuuxO7xsF2y4swBEXaDnGhOzj9JZiYMyt0OGc5EddQFbj8
0FuMQczaFQJZYlZPhXDcV98IAbLWg31MtaCkn0b7czRHcO3zCL98UrsHShsgr834aV3Joow+dXFF
sX05ZwL/ooYOkjQcl4gpZFzEosfUgBLIGV/CsLxSkBifywFVUG8r6OLbNPyS5lq57djgnd2wsD5s
aG1mes47tkBKpg1PqJg9YQm2GC4bXRUq/eO8NHQNjTw7d57ta7O0bPs40dDKdISBFvFv+d3KB/lV
my5vnRRkliLF1KA77tdK1wTLB+08AVY7/23WWtACMViEjQnv4Ejvq3+huNweWLYj7VkOo6U7HGnO
b3kUjIZXj8Z412R6sK1Vy96td32lV9VZy5qv4FLm7ZShiaoWTW21aGp9zx5N48Fc1LTyobXM19K2
osvnqQxYR2KiedeV5GfNuL4EZOUzyPkGp9SuHQO2SxGEUjczCZlTlzuhTB26RPrS1162OsJCVN41
HcGYTOhjOg83uUlsHD/YlKnob1JlzXLvz6uf75NvIYprWN8iXwgst8DYWtl3kKmmrQPTcC/XLjj/
k8ccIYQ8Kso53/8xgtoxDAXzfSzalm56UXnzFNe/ozp7mEpa3nFZsDW3a+W9xfnvzepoPU9jam7D
vGwenDyeUZFCz0kJejg6YZb9mcbGVsH9tpRYtqU93RrT6s+jnSEIsKruShtQRaGjwS1hkHjNxAQL
ijyBVjEzEuSxWC80ndQc82ctmTzRmCwuB1bvbd6STxja2k6yQakz6966Dh5m/9GokmCFhgJTs85u
VZCdufxLNqFW66Gviva5qxPP/euU/JfkOz5/PghzhlfYlySj46Gmw0/6jl69xkVGdJk8p0HHOeCC
B3hiquETa+7XaiEKVbTwd0NLRIdI3ZItGsqtcdiakB+/YWXJN767uAJ8UoNI2w2ORW3rzxgLEftY
ifWj7OtLYwThx4gFHRNnnF6IOTj0ljMcLA073DyRjwRILftBLDEByK74CAP6IBHcjL0FirA9MT11
m9XJtxj4Ar9zcGPoX4phbB4bazjLT1Y1MTzpJvHPhaa275Fg8b18YhcNCB3KuD+mws6abbpZKwrx
GYFW/xzoSv3Yt8aj3xr6O4K95KQOIGhDLoaNYaEWWMscHVnSKbPRUf6Jg+Uw6o1DQU1mZy6F4Lag
bZ2E7lkeyQei8iAOlaLYr1sYhNj9hmSo8t02p61BIwdiwswEXVEJAMTzS6Yd6Emo04d2filDOF1M
ffouS5n/sagpXzFD+06tbY8vfWk2c4vrywNuDRZ+rXGQpz7HAjY3W6tTS9yXDA9K6ydeNWNA9ofY
OUSBqpxIN/PvKi7tbaA3wwfm3FM2/jb0Qbzp1difjSKZPXlYiazcd4aj7eUhC7YSWmZlHtFyN7Bn
bWxRPjb95e8WAhzamGoMbyrvqBwm5Qt2nBGguQbRSavVm13DrHVRAClktteLjwYMs3ZMBrf1/Cn0
r4E9vEm4cGIA22ySwDqGUpMeLceGXpLy4ATTJp8maNppvWY3fAY4ZP7wt/OGJm66GYUIvJBoFPhK
j5ljvH0qNOgqpP8v4GgPVBH6mxR2yHdElQOF0KZzUrkkWmJNbeDI62SOuEJVr1ajnKPe1R8EqRYP
bQepAY7779QeO68gWugViWlHaGr455k818bNCX1oiTiyoi40ogSY+f3OlkFBPWgIc+pNR30h/6fd
JBCafmhwqGT6RGfr9zYImC+oBGdPJDY0JS3XvdjAYo3KC2XfwsmwSrA/0WDWF2Co5lszuRtj72og
whCRZCniSCtaM6R0BxJboJlbt59DgjdYJjJWTKA1FNiT0USAfFTMZ3lOPjR+Vt/52EmEUe/1nAp4
qlqsRhMWeXd+GwOi0MeHMMgnzwnC8axPxo9pJr6xJXDhTNdT3wUq+y1sYjG5RJtIhOLA1GkyfsA1
2GQzvVh53LVDtoefqx9KNg53WdL4uHqR5vVFAJZzOfx8ITKpmvGH+IEPZYIARH79J4ex7FAia6zI
UjhGcrlfLG6ReuzKS6nqXrAYXwY96K4Dzi555LZMg2ncwRJcZryg8k9G5NJOldchkCrKwRhLRJuH
3ijR4p9bTPnM6XLqXhrmU3kYIjRvReafa8QVZDM2V1lYXqvLA3GMEbauTYACzXOTKvpO++OaJ3b+
RkmPzLwYlIdpkmu5Wn3asD/WCBGZe1SqfbrbVsesJQUvhd28PjRZki4BuHB2pIekgcfYhFH/NCyY
j//0rKjIkhHRqB5pppYZaBxXObRV/kqhYqlzRyHamYfAddDy8CTWIcjBHn1oxoDGb2DZp8kgYRIq
5nuodUgtliM7V+DFzVRNlqPR1n65XT9Bb6yMK2ZxxfMdOpyTbX9t7Lp8gkUKg4O2BXp+6i3rHr3K
bH+vyixVtxT2uVa1NVSVHNcTJunxOUErvteLxj7aauK8Qyr0QHVSMVvOq8v5QbnBkjDu5Bfe61az
LaF/bGU9P7RYvf3pfFRWBQuBL7Ey/O/1KKw/37P8dgFI6btcqVtircbfAfTh+yE245OjsbaXE7LO
n2s9rGLL32Fc0Q4qVbhdMfnpQU4x8jAdCQkzSRfzytjvP4yhp5BVs3DJl4R0NLNXsDz2Q9MjZ6ro
vXzrO/2nydT1ZDa6fhY5X478AVNddvHRa9bkZJLU6X5wq+qUUDN8BQ5xX/fO/M12O7rtpRvflbRd
7x1rhvhj0uKOAIXd5UNyGzJL/7k8EUa1PpmWM4MR3XKlNH5OPCG3yqQpmnwJO7X1VCyeF1NqD5Lw
hlLUfpytrniJp2FLgxIOne/b5JWTqaAv79KyjEpoSa9D/lAUji3r2z6D8DX2h44/68lKjfDUOkZ5
q9SWdPO+Lx+trE23A/W91z5n64gExv9a4NudCHb/3bI7KVEYofoDBlvaCLUMd77EcHcfOgX0UZ71
/XfQxvdurDmvo0j9gwH74pCiejeVuXk1TeWeaKviUeuV7DXBF9tT0HkP6ii4s5wkXw/7+O6/O5r+
6fazUN0SA6EYhmIZhqVIhvXfyMVdJeDDW1N/wtxi3a0Mrdo56JkePhjomzUASlNyWDfsEVJA6Ljx
h+xHwShVtiiEaUQPbuCtBlUACw6toIIxMAvG+NJh+4TW36Ix3ZvoPzcUEX+oZlyu1vmAStA1ZuiW
U2aNo/I8Te6LSYsYp+2Cfzc7tdgN5UuTxPOThAiwDF70TmDi45YwnbyO0BGDDhpTvdklmVW8l1hP
vZwIkHO0HKpD+oRUyHmwxsp6/u9foCqhm59kUsci8Y9yrMI06Gg2aM5/ZNrUsUoZPUXCPDYt6odN
xlr9x6fNvRzxRfT0M9B4xKlzEmHyskY3FgSTDMVgP5vRLKCyE06mtio5R3Wv3gOtBemwtJkGvXJ2
I2goFk3BWzaoFdnf5vciUgnrlI0aec6NnO/Mx79XclFVVqLe5VOme35cUDDNDrLSJB/kvDOa/qYp
VPsJVdGHMdrqHeIbDF9hW2+Coh5vIjRfdCGmo3Trp62gkR86IPFzKpBqWNqHVsvIcvL7DvWs8ljY
qf2Tbv6dyEX2EapZSJE6cbeiScCkLTqGLDHmnWqm7U4z1PLJtfe5NApTlXd7lo6Ey7y5okyPc9YY
Z63TtxLKKq2UU9nlfxLrOuvotjZfpe+L75aN8iZZuA0W5p0K9/iud9K+3Xx6KHU7Rh8rr8DQj6wD
tDKuQ3LcUCz/9RAO1Y6vNtpZ5RLKOFfimz6qFjqpxa9J3MU1HYMV3IAChd0/scaD18AE2lCrMfsn
rKjuQ95/D2wHc1NZI9TwE2bF1jn3hcjukqpx9yGwi01EfsMFcvipXtiOJLU2Z1TyDNvLYS2QJJD2
yU4bkctj41DnDGlTX805fl3viPVGa9QAkmMP013FqS9XCvJBOjaZdi5B0zxrljkTX4ajU742Lu8H
/eBu1AEOTaSEf3uRoJELy6D4Kt9qdq7zP9yT/5aE5dj4JxU8k5oBu/bfGErkJ0F+GpX25Aqq6ZZd
0sKSpOGe6PIzCtT2jjX0QYpkRnd2H8t0GXms+XU+6u0cHtjFxy8BbVd615QK/Knx8MzMjx0o4T0j
snHqiGA60hZNH+xSDbZ+UDUfmKRfsxzhoBK/dv4MD94/yftGtjblM2uYd5OrDdsh0cIjLNTyi588
Vnn1P74CW8M8/S+DhaMqrq7SSWcgUWFJ8frfhttAjxEVsjg+lepwc3tcq5iOxnNd6QDaysJ8gxGC
HKiuw729vApBF+O10vUn+aoygtwxa4TLkYYT2DWN9GRO2leJh7H08KjVqfuFgi35IB09jXFWXe/T
ZO1UueWlo6ATtawz08r6c18EkSh39Drfk1llm8safzlo+r75vjzRS5PvmBTjDPP9mUxV8NPhbHs+
F+830wTZq1K7JasNtMSCi9H7iQ5DrZHpBuz/SGKNrqrho1HAZQQ5l71nbmwTozVN4cKfJIuGqXff
B1W6k2EMiRsRD4mFu6Fu8MLqAaZ8bYqDkTbtaa78V0lJkA/KIruXz0wKz/99bNf/Gd7pOJT0NKjx
lqLzW2n/gH7ZFJdY/SbBmY3o0osNb50vjK9KFoVep2fZsxKWwZ4NinvV+QYRZpv+QckPIKXAwM7B
vBeGiiH8r/igtGt+Zb44rKgbtcMhOCg6tJSq/bqWYQQwDDJunJ/RDKGYFN7OoTrd9vG2AsE9beoW
7gpy5SM7v2GbAzj/H3l1KsT6f7tIgeVjqeQ3VlVytf9xkSa2UXGfsi2Pxz46R8iGn0hd3lmIavCj
1OW+0EFaygdtTJvNmr3iU6jfDV0+nWc9i7fxku6YE6/rsTjXSAapQdaYEEtSK6u/FGOJFTaJvls0
A6EU2/3V77TkgS/iVheQID8c+oQkj1yGeYPInmCM0SfBYqMt+zP5wAcvDpru/5REFoUMd2Ds2f0o
qNGQEJ8c16C8Ua4iyrm1jCPLa2QuI5Lj1vB/YSQ4qb01f9V97Ho9coeHQuXugxDw0M5J7A2qIBW9
K/x+L48xJxjECzYU4Ya8CKGg0J/u2rgMt04iBLLLaW8ujZ+G1I8NQ3d0lYcgYILDLJpxi7iSLLva
wPaXlKdy9McXdQ6D21wrCVhE2v8Wy2dvbn3zmvtzfFqnLcfHHaioXfQt9MuNzDHKkUN7MeFPa4or
t/y8arkzeyz2aG9H9A4oqqSOm4IZYTikdUA/R/MiIT6MQz6IlTo+kY3DZBUq7c0WymM8lezNgcf8
y6t1wdI6tzCZCqTMtLqmsy4saLuxWl5I09MStI2qussQyJ5mJOMHHUvkU0W5fVNWrfa2/iLxPH5l
vZ0xw6vdNUjU7FgkBmTZulkKGsPFDuf6IgNKpK1MPsjzBU3Cz1N+3lzXJU7qLMpBfYLfo9uR58rs
qDb3yVVBLXhwZvt3Xab+S6ROEzs3Yz4nduze9fp4W5em+C4Osesi57EXNyxP9/LS1cT0jKbAOa3T
vdRskO3852JX1MBTGK+fKIzg4luWPqZxj3Zp/NGxFtwo09J/KJvijHEuoDekdo90MToQiXrlybxC
+YKiJuFZr4zxgVB1++pWw3TQWbBxtWu03SSlpafdx6pS2csCVdxZzt4QGUtvyX1JsuAhMsxDHY/W
dr0YMlOnYWkRs6L2KP6j0afdZ5iDeS9sr3WDl3XFsnRbqnkbJBnF8aLByzEg7XLJfq3L44i7Z5Xq
tw6s94bdzVFezFnkTlsMipc+oRIAMlY/QmjEtmLrZNH6CDcDyGXja5P6+96aaJpR23tHw3TqUPf9
CBXjEPT1rWQa+unqLOG5E3tQyBtdUAFWkmLaKeWEeywzPiTlrEaZdaYM8FUeEQaPvrMCN1boNSqT
qk0PCSW5NwwXjwGVT5Ba2XxRusQ9TSGLZlOI5HGKzL264GmkstHPWfwo7q8SJ876YVGSsJzs+X+P
o9V+6fIKvoqor0GjReOrpowK8R8UX+RHiBRktJ3KOkZLauHR7ccquNAM5Qt6xxwl0yeYrIgV6Of0
QJ3jj6CU+I12m0VjvZVS0nbuM5jXdovN0aqJngvYz9ozfsIeiJlPvXdF2rb1G83P+s0aLOuuM3+V
BaSc1FGu8gHy8J9nOuiwa0zcm0tpLOb338YDpnF8o+j7qqwEKQmLGhcyswmgPg32z9NyVA9E5skj
ZRLb3ui1V9UtFPnawFjgRVHoH6DD4WFaHjRZAknI4rwgGmL/uOmtHBMHyS7HPIAgnOaHRovNy+Qa
X62/VMvqXOFN7rZFFrcvs5gND6d+81IQzOHNy7NxOSdfDcryd4IO4b6ftOq5tkosH5b26tNIe9am
yjODwROidx7k6NWRRbVVFGIbqDfqm0qO9sFk6966GQBbQphsHn1k1kQdY1DSDhNYUh1ktC3kNfMC
9/gmV0W52nS3hTD56YMRQ496qELVSd83OoGTefoci5QprS4Asf82PD0ZVp7juyUIIHUD6mW2mm86
F698rDXr17h+g/LLnJbWqM3fal7z0Li0qpO885u6jy/r7Nq6CQ42uUNwuTEjP35sTUV/VszkIE/b
0MU2SeyzUUGOcEVSAjF0xogxganfyTq/nSq/ZNiaW863OI3Tm1oiRmyGQt92srtW6e+pgVJq5Hu+
Dq1WvVNNkaOjTgrxZvB132siK1wzh6wWvXzWI/RyiahnhrPAeoOl2/kICkDeU45ptOY7+jlmbxAo
L/UA+2iohX4JqnrEIEwugWMm82NsA+rawPp7aNxIkJ4QdHsTxPIdUjuyBnLlPhszbjCCyS9BaIIw
QGP0UGBn2c3LM3Iyh/WZPEeyxZ9XRzK3oaorOiSB/3+zfAa11fGiHC8IuTIeYQbhRzsieYtithKS
jEfYmgdXyt6vcJ7MtcR9Xe7kECAHAx1h/X2vopHvjopWUdZbRph5eQgz6N8Wi3iKtOqx6EjG+HyG
Kkg9xkU/HexqZC+sXJxqom+5/KCqNeLPmjwNs+ooIZFNyHilkUWx9RE4eZZmwZbLol9SmBjZBCEW
4icKU+iuGPOsQzOhBJ9r9vEDCr5tQepHK4KtHPs+P2PAHDpUFPk6qxfHqGyt+yGwXdwD7vylHsd1
kVSRQeRatypCMk0LStwjg7v3XR8joCWsvSzbYMsoQCuWrA6WLCX5MMYdcGV7am6ItIZZTz9iR9Pp
hUCibnylOyTzjAZ4IZRJBmaLeP6EZBqyNKdUn5gyuXArZjW5BXUpduyRtftEqAJUKGDyOPobWJN0
cJTIzYEOYHTXDVP5zIRzscpy+lh20HtjmWGVRH9uLV0UOxicbwq3+bmMCetcL75VidYvyBU5DMgH
ohnPgTaW13VkQJPoWObwCBiM9A4SIfmmQegJNIZ5Kb7JLzhyhmRvi2apggHYNL9rRqFdyhGLk1Xy
FxrLTLko/fRN/vWkx6Qmk2g7cccyr3ftDZr7D/l7DhriK2OOgn2TV+ph/YQCldZN/p+cDANV5cTn
cIiSDXHOIzxl275mxlnIZZDThAc2heU2gjrwwSS9CdvRRXWhU+xdFFFEtjNDWfWXvlZ3YNZzbIeW
uzfaYXpLg3jxY1vHdAhUXDh2/egvtKqKFhsxEvpdrpgfEuCZEQNPRTM6V5quYtfUNnJyiYtWfa45
apaphja++lwQDxniBT4lbobhYQZdPsVo+MPGJ542BziArI7xKFJ2gWY86bL+GKGa3ldjhDHAasUz
d/4uJxP2pcwqBNIFOpzGF81pvRIr6xYrLkDSKfoKtcMrmBO+sj7NCC9Q54vQGxjFiattyuXB6SaF
3dRyGKTKu0Ms90b3WceMAEz9fTAmREiW2eSRSwxQhGQBWUcgw8OrplH/EZZQC3sC5YAyxMhYWwoa
Dmq5w9wCgo/ybNolvel6dQ5OsBVzSgpoPR/LMsRoQbKHZy5LdAmLTtlfOY5xk+xLqyAeRbPba79M
IdbSy2RJBXjIN1jGU7mrd3Skgp0z1BEirVDdFyJA3GxbRr1D5GUax0qU3ylLmVfXYDDAUjp90Cgv
tw65XedGQZFYAmFe+0Vs+NCg6f4tyWjNBrqBmCtXHqRNAshpcM6MYF91rMwjHTVRtaj2ZLuZlePd
JL8qcnPSTZC5lH11H0Vb2xsL6M1UaRumweSNTUBOEDIAsa8Ve2RrpbxnAuNQgcV7K68Q2gkavp75
Kxq6zvO12j22kz1+YH5mi+3OLzpXoxe0UeY5Y5YewB7bN4PUi/XZEHUKmMyAajOQGizqciNGFfRW
680bhE82064+3apws5ZIUyriD10YobwcCgMZ99Tdu6J+XF/1+7g7O2FDQgPGJeUqyZVxx5qZvgSY
+r/Y46He9wc+6MN/YpLLtzk4fTfprAS7Vp2JGanlY+JjXA8cXbnUuddO4BrrhlUO8Qe8Rb5olq5/
GaeKxufy3qmvsj1ScHJKJn26c2pAs3+12KyZSTEMFhClqsHLkseUx08+/cdbW1TPVSvMi+wgSoEk
DttnK5isi6C/8pAURyUrjdNUWJTQF/ZCGPn7EiXimzxvhHbulZX5tUL6c55SMb3YmXarFfOpbhFJ
fV7H0sbT0twvMsIICWZM7qeo709TZSDVcObs0cGAxCJ3aL8BovdmWJPWGdHzQzhNADPsn2OSVn+D
OAaAQzejwN7dz3tZrJM0yc8CnhUb80a+2hGdhgmtCa2PAu/cqM0oSXV82AAUnWd83b2b0R/G4nVR
dHSBfu4juVy2u0Ll0gsTq/peGNP4UA/KUd6VE6tCkkcCHCd2VZfbcQQ8v/nnS1k/lFt5UqlnpsuS
+MPetoubaNJ4g8dMf0WjiGGhzv0VMZom5slAYHJnVDljXbNU6ZabsJf927minRpNUClCAuXjcuiv
VmobLUyoE6FhGYnDk33LhPko6rh8jNjUjpgSX2mzP6/FYYQe6T4e0ceDFIs8KRST8cDy2ecLn+dA
bT51mD9PYeTaaKi680yw4NlOe/xozfL/M5dsUULdsVxPhLzGbbv9RG1SmVWuQZWcpTw09Xs802xG
r3rc3oPTP0gKuhwz/IBqkG10rPil13EK7UM/2hWhLQ14eNPUjmhq1eO8qL2IYFSIOkzUp2kQ2MZi
Uz3Lc5pRhXeKG1/li2aUuZdkMn9oho39kSzJ0zQVSxpizS0DD2YnDx27js9Id7HJLa9qhFXeU6y+
h+GrsjalD5oN7DWhI/3udQSJ8eJwlw+1/0unT/kQLmecwaR2HgGSJyAz9lRBmZN4CmW/NXuFEt06
npc+LFVhpgigYN76lkJEhhrTBFt2Q+iEja3im6Bnl8OkdPrHYow3f76huXlY74sswzFhzMG31lWq
NX7PGOyvEAleatoyyF39zK/eMHiT+aEpHw0ZeOtP9mHr7qT2zanoxJC+3q1NX3nIdN4dTBTilznu
AvA//SWcAnGLEqWl863lV2uc3mTdEunHsCcBpsPC+9fFr4Zv9TTX27BCmSXngwoA/S3K63th+foV
2ND9ei3Ly1o+CErMTi0+VFXvj/JnVK2aL/PU/VYEyABt6haIBQHP3dZKjPhU+mZ4wLpZvZFa9lAQ
FLn5M/eltkWWK5DaIEDUPyriS2aD7FkhtURE4m8ZZiRualtinVsCoK6gy5vHOjfqx4hU9cf0Kp/L
s2XW54/TeVrekevtztfT6OpnDlvgQH+1VDo4RQPLTNCsfIvG9IVKnPWTzI9rXCvzq6Egky9ZpPWK
7R+x4evvbaWvXf9EKYI9Ka8wqOToQnaO5X3mr8lnVShKr26DQzP6zZ1RZIkn1WmRG5G41RE00Nf8
AZeVQu5kzi6awXLJayx0SdyyWZ9cFLvpDi6Wr72c6ZfJvzQzuOoN7NzVx9VrUXy2AhziaCJrMbyX
c5DBi3dR8S6rA59sp8iHUdbP8fYfQ6wcbMOmi655k25VH1dhaUzFblyiC7rmUo/R/J7UY3K1CufO
t9rHVZzSQ2/euwOdpLwntdpni7IJBxGx92cWXr5dQEHwxuSKJm96cXac8bFGsnxd/wFKbKxpA/eF
mrFxK1v9l4HhFLR+lhwQrJuPo/4uL6WR+ivuhMrY8t/cr4xlN3kUBigGfMVHQd7LrzCoPMkAlw+d
OTMhy2WKyM32KK9RuRIiy5zgGGJ2PC2h6bAWkNlw52eUZfH/4O1q5r9m09I/XhrIpqaybSPXUtf+
UW0PXBNGxmDopzmN3e/JUy+Kr83UtXcjQeZg/kbU7TYCAGtSDhm2BH8T9MVOZ6l/C1gSL4tDerBo
8dqYglRFjauuGUhzazoWLpctcJTspATlTaNd+CBPUQss96pZkePlTmcxwPvpe+zdaOLd7/rCflj+
VUhZwdVOoFObRUeMLQsvyuXaq2X16j5XEFdqSkfVoyUDcwBEjJzEwWbdOluzCk3kXXa5SzOW0LVN
Xwq/YqumgWeX5HCg1pofyBT51ld0S9VIJ45rSH8Kx1pSCgK4qPOUwSAyjkrXxb+ZVHhijUeq0s6O
H0a1Dl38ILCMe7K8FBbGF5GjmJH7W524PNuhM5GUY/Js0t8hcAmsgkUG8gaeGTTNGuvZQi0XfkFp
x8gtbjNS3rUM8q1hB9gDy6Tfw81UAU8QZljEhE8iLdwUQL5XPgCu0PJhQk8r6kmQG5C9yEAu4nSf
OmAWS1ROuKsSOgqxnvQbNIv6mQql8dy2GAOLafrlTMlX+YEHUdp7gUYcA439dfIRzONZ28idsU5d
++DHSU3NC8hAjg1ZGE5EgJ2yq23N2ZnSjGCXGK/sZL92B1LlG/op++BYOWNoYXQ7aI7ZVjoqMxoN
Xi6vpLF2rScnJOizUItbKeoPazE2VVPjsmGCkO0shzbdyUOFHWcjX5VsK8PPd4km0qsW+wx9Qh09
WQNFsYxtN0SA3xjDF6tjlmCHGShsWFx7V/SKsWYpqAdiPn/JuLOClfOjYkYHIiFIGqgNqsoUPOox
zC9m6v/AjLQAC8Sdatr8a6mZ62dngakUMDGWj4kAUqlP+IiGdzseBAGgkGNakLyHfgZxUDj8YUXd
tk8Qf8KNtrSdgG4AHksU+6wlhNFR3Uih0wTd1zSe9hkF7KuqIMUqZbKdUATKe6e9l1btciABhwTB
GF0QMHa3bZTV75ColkqUXr+TiyzIokxXrNEQ0UEoSaDdSIcC5O8Drr/qaDUi3wuMei9J2DYbCuna
gzNPudeQplKCnfkaAHnbd3GqnqgXzGgjXS+mLUEpX59f6loj31yvort5mquTYRXcZdXk71nM/DIJ
EbtaBKR5al5cIlB0z4Fbga4rjOpL7ribYhC9CoaQSJS1G1TWzgb92yYwNfvVzaengLHwLkmG5NjV
9gkig30XDDYxDDZ6Sjn9yIeJSlBTX/5741V1/61P7qquyVioG5riuGuL8m99ckeb42QiB/i0jnil
Zj3T+4f+H6jDF7cJEVink39nQbxZfxW24/SzVJGQdqZfR0UtH0stmW/FmF/jvogOTRtoCE0Hjd0j
dIi+rqyNFA+ISn2GJxi9K4Qi7WZl2qApRggKklpFzJ9Gl6HRWahlOugbpzQ2eB/FAbwc2NdAqGfi
ZqYP9o0dnpVNnYr4kah76vsEfd4hbbP2s99/iWCdbYMlVa41dbbdSfTaLVK4JFWYwlnJXevpUpvW
8KKk7zCs1XuHzQp756T6orlVt7WpKJzNSiModUH1r8yftH4KzCFiRWE713hU7IN8Fv71rGB57OWJ
/iTrV7LY3cSA7pKSULZK1e6k1mKwMc1M3ICm0/2ka08mCmnKuHTJ3NnqgnoGuDdjl7i/J7kEdOva
Z4ngNIS868MtlGohfGh6Rj9bScxy9XGyXpyviouHSPmlLBMHoXH6XhFgwjpB1mVY++szgeGREA3T
2ula+V6Snn7ul6NQcN7ogIKreLekf1r+D6lLB6S2IpUKhnEva1BaVi7qn121AC8zW+R3ca1d1gHD
zMr0nIYiP/sKqx1AMVt9CRMaSLq9c5Lgu8uHe8Cdl24rK81vPlekegkCQMZh57qvcV3lXlhjoR01
2/muIkij7mAHp8jVop0j2fdyNI2NTL/pgiUXl2/0Y4p/aEsu71DNv+k8mqcRUbbXay6CIgQQG0qU
6eP6EfEoqZTIc775Kqn6vZyIiYwd6QK/wbWCbGMAl+zzqfQmqttHERfTPdWV3WeFiHguqk+Jc0lq
pBRUi+Jc+1aOTbJatwb8JameGrChkQQtmSBEJ/D7q5gOAjKCWdv/LUxNFi4Kjf572PTqWZMj70ho
D/UCEub+++3Ou//9fnd05EEKqyBTsWzT/lddTNMXXT/mkX9adbZJQVKKH800OfqsPRe0n/ZGY8cb
SEb6Iciy5IHcQHgfxvShgLTbKzN3tzzMUuVuMNrkzi3IEnb/0j4NdlzuAgy2jPPj98wogSNJVyil
iANA2Zy7qCBamOzM7dC14dXi4pfroB76zmj12S1hNn2cdeGN6mg+G52L16bZNQHAGyur+lOvwCFp
+7B+tJoneaCyjdzotCzPjT6Qpq6H7bk1HHPXs+zYJshPjvlo4OsOtA6TM7IJZjLkguEIWUPqu4u+
t8DusA7G5ZRshY+JO7cLlAtpUniSpbZS1ZJtinuQPs6it2Q6Z9e/xFgnOnhv6JlLWRVilEbq++X/
+Dqv5baVbYt+EaoQGumVOZMSqWC/oByRc8bX34Gmz/apXafuCwsAZVkSgQ5rzTlmkPgp66NA3+Qw
IJexkIr1WnxzVPHJravv+tkXruX2Fp/n+NpRW9KMadrrWo9vt6VYg6IdAItPWT/op3eKDtarpwSf
Mhxbvnj/ZGUrulevn+kjeR8JbF1Rv3QU/AK4KLE3kWqHaLIZ91KONSE5X7h+aG4p+mdsM7zf5Jdm
Nwrg4aIt0nRP9Sm9WWFRrcnk0ZZsC/NzZ/fQE/XkPCkN6dXKWLUrECE+oJOwIHy0Q/5QhWV30vXP
WSKGCK9RFiTzqAh3uyIm+nnONRRB6xH7G7/Is78vltFVWLeMMr86U36MWg0qkKGBy2qEeJgz1ibp
nbNmEVQ6mZPxqmvKwUwU46PWMZiYgFpY8y2IDIh3ulm5WEp195qVUXp1jMNoiej6DE7uoqFcJlCN
3NhLXoxk0u4AJLaSA4cJzt8Uk26vdKejUD2yM0D5JMpVXRDupoQ2t2GWNZtn8d/XBNgcoppANuSa
elW4O5Ae2t29SVQa9z3maqqzuBrERqozMwVJGFTVVZaJU1SK7AbEPn2YKBpMmBjPG8txUhROddFc
9Kz8Sq2fUV1MzzPZI5LvJeJNM06Z4j46hUBjK9KPgHycT981iLi11WBBxUK7hBrlkLlHk7mVs7Oh
q7NMay9yrzC6Kuy9oTPW8tQjJPN5SpzgZxq15qviQKSwc/uNj6XeAQ1D1Y4H4rO3iCIrLpL65pnt
L0pY8VuEh3+DMlPBqSPcpdvNDYxWCVfCIXqZzFOekYb6cVL7W1kIsMQGHSsxbOPY7yQbRr40RlXR
uoIYNlXkL7YDtLRnwTgK9OSZbyQLPvZc9UmdtGYcoW61tJvA+/ANCEGBTeFfmJRlLaacp3KzBA9N
DM1VijeTzvFWqklj0aAUuk6LsD2mDL1XVl5vYxvdcLRU3zUF+Vc+eL/qrH6w9nU+vKS7jblC8KRd
pYems/IFHBF6NzURM3KsU62xvj11ZnRkR5+nQjOhmeMALr/TVbMTf9gm01A+SaCodcqzO1/LyWYl
d4R6qkoLAsS/XZ7/frGCN3Xratu/X//3C0wrR+M1m+qGdqWk9oxPdstrk8Y2kQHOez5b/qBxsvLK
AntHtbFbNrntHgzXpCSES09ECuAtZzZ8GGZ3aCJfWTdBqZx0sjgWA82+JfL2kbz7xDsnPmxDGTOS
hNlOn0iLiQvM8nlTf/pkoP4aEQm1iOh+mGFI3rzHFo3w6m4rB59wKH5Shkx3hDfakM9+6ep3FKPx
Ty+Ad5QYQX0f4xr8zzB7JevoS1p/YDkdvxpVo20qP092LVRGsyvaP3ZVFYltqlKrlH//JqJA33nJ
sCuE/sOuSHH9O0GVESgcla1KRGzcVY/zaE/Mfb2L1FK7gUoZl02bMTcZIlgZ8z6f0OcXi5bGvs5T
0MA4wMcTTUVKgqVJH6lb4Cqqr0NJMERsnYahMnDCJxGPkTApp+XFhaUeeAM6ezJq2LRL5fyEvFa0
gQvxIb8BhGj6fmNa6/tUtz4SPV4/P1Bn7IEcepgb8Nke3aZl9aIrFCyzsLO2rIiKQ8CaffUsLyVO
sLR7oZ/Yn6BrDaJF0hrRPRPuq68a3irUMvVFHmUYr15GnHVK0uoI5SZYatXMVlM7KGvP8zTNyGUw
i+r53X8PBDpQwsrH5ROUFMxGE+CPPitynPhd556IedCQw1EBVOukPxi29tNP+mxpueV4596pfrkm
3dxoTKrLc7rqfcq75Lnm+xRh8yqY2SlUOubJA2aan1r1ZkqVXZVNw4JlgXpvCm/YDI6bH9HNB2cF
ssXanRuQZRJSEgvOnSXyV5NO7WsyGccwsPo3JWtFvenpkTBG4noqXePD5rM8RUbqLnSrFB/NaKwq
y67+tOsIPXH3RV99r1QRnISP3wb/lbNOJ+E+/MRIF16WFDu9o50ysb9Y2QbwdlmrK+kBTwVOLEWk
xaNP0g8yvJvvpP98EElXfxPGztCU3zF3630skSlYSKi2jZu9TRWd9bIcse8Vcbqn3ZhdNDXsVqxs
w8+msNajlfWQTBUKH2EwL3jDzzHTFNKLiLYw5lNtsvet0hI+PaUP9Pk0gweT9MDW2RYQgD4DF5rB
mOvtIUBv9oJf4reJ45kAAwYqXNLXtqCubAz0jnHRgE0Iq2FXFhQEKWGAm5afSGLYq7R2xNqNBI4f
u4qJotQyg1oOSNdURbwyqBEWOKsp7tHUPUTRDh8WcPcGE5XcD0E+Y4XjoOKb5ujhZ3iTi2V+SdN1
ZY+W9oYuZMDGhSG8CAyAqVZDiMr8UIoxo5tsdh17E209+e7vtNDgJ7lhvlMCKKmhAP3uJCEK2XCy
Vyhf7QNQWsYiTUTnatTz94G/Mv3u5ZO8awyVtkBL1t3Ad/W7MO+9ndK29hUutQuiRHjLMNdT1kAI
fvRc/Sy1qtlZatluiB1Qdr6GUtxQ23GbF6mHipmyqzyNXLZx8NiMN8ckaWUqNjUqtE0y6cZHJWb5
SCqUcyuIrY0K94BK6Ic6js5LEemYsSwEWCDMx6+4Om5WOZEUbsQVJaauJZesn/MOVY9xgASo4S0k
bYA9T/EFIMK4VSpv2hgeXmw7ogYtUXqjGlG4Aaq/exZZZtRfvesSL3+VF/I4t3Z2ODgLZbJIjstq
VrkzbI7xKLs5igXhsQGgGGatuShTTz01AP4O6DvwYMwq8ioui9cQPrA8U8jWeP6QFq15uZ63VLXb
pGaprLCHmvcq7GkWjcNmrHKxHDVyslHnJQc7RyFhOrpzIsnC2jpJY68QNyXfGIUXYUfhawoH5VpU
iDZduIIPHSTKWiv7jOI5t/bksB5I8eP4fkhk83wUxPWfo4jeCGoBOpJFDjmiUMYnnqdJ0i9+Z5CT
OBg79n/k96W+dx/gLVHemty7vOYPgP+eKRAq9fYl5kK+k9/i4vf7HOton3dgXyKQT2HCUT0UK2Lt
w8ucKYic96tSoc+aRJHvIxsXGgTKaz3b9qzZoidce1gHwO2Z6k26oGFaETXThvo69z3lHdvMcoC3
TWGqrF/bTN3zEyrvljoi7a4TfdE1Yb3RayS/I+i1JaN/chvLMT6yR+5Znzj9FyJB18Y85//rK4TB
LwZZPVC79GuY2ItyDLXvTdebyyDU7LN8QTMNFWV+wzJN5K9uiqQ+oUZq5dqhbYv+xcidZpHk7amT
mySRg8kL4QiwZo89iEXDE/VGMx4BA22jBQVRrLxmYG3lXSbvN36NfO339a5Hfb0Ly7je9+pQ0OUe
E/RZo/eZ1NW1LaNvA9CMu0YcAt+n0B5F245rbZqyc80geGjhrW577z1RLlIu0zXFLSg1hwnbO1M5
PiejEj8obzFqsrEP3YSCQWofiWEp+TnJTQdvpoDutpelPod16q6e8P3nEctQpmGjmkOwduHg72Qc
WqL076ltj7eOj5pKtqWvwzZt1n5lGresrpt1OB/58zV5JK/5FSkF6GDAe6Cb/ItWcqcu3strcmET
lD2fHIl5uyDMmbjLsbu5UE2Jb0G9gW5YfWvD6jOG1vyzLZJbbwpBqbHRj1K8D7obWjK7IZIRklVt
mNFhEM7rXOd8Z12dbdBXqAdEutrVpIiyZHSyf2SPpoVklzrehGETl3WTTg1UbXuGtIAK9KOPIHG9
N1tjuoCjAHqTZlysEafkEQe0bALV3uD2ginm0qM/addmQIjp+NjlvPnFjjLei/A1L/GzOxs7Dklo
KLxX9r3OS5W6FyQ8GLiiiREHFDgSAZSWVt9qX9xYfY3p9rz6fWpRLGJALzpfo0XBdqyz2wq1PB40
L9a6lVIZyvtZvlaalt+MhMa1Gvsfdd8KtBbo/AsantveFenOSXDMsOn8rXmEAle5+ZuMj00yX5nf
ih2Mj407zcFEzJmBxQKh9HrtVio6MnXNCb6n2fCSKnejt4lAAGzx2rrjMbbqCH1QkoCInkhkz5Tw
c2qnFF+uQ1a36DEGqjrukwAs1YSf/IHYHwRKmhtHxSP0VNdIXFUVmCdheHKIBXwBKfc2Df6dTRei
sDkmoWbNCQOQo78vVetk+6QTZxGmf1KCQ0dN36lCX23Kq79q4cGWDKpvFM/rZVRcbduL13qehicW
7/kZkJS9UoWm3Yq8OGBBt3eqMgyLkOoetBgv2EHNDxd2FyhfowjpWqFFP7tZtI9+PXuN4MHubBZ6
2ym1u4tSsGki1vhTydPkKQExLcsisH56oIHA5PuPlcdoENNP+Ae3+Mani6IGMIJnHTbF2+eLM0SM
mgTqrMa6fU0n3bumtAiOQPUpusyV3SBxNG7WMrv0PSs2VjYKAZvCemnYGYnQpEE374yAU9g7nmvz
Hqbdjjz3bRjH9bvmmWIfNS0lqHmNW0I5+XudpNtffWI9VCtFODdJHQuYBzWJijN+lF/ZYBbbNPXE
ttXtz79plU5Imljulh+Ut1Z6osUfWZoWe421xxqnc7+0KaNs/isUvDG6X+iA+0VjUzRVxPtfBoUE
UQzFDypS7bXSc/FEU5CfWC5sg3wPq23avdQ81F4saBZ6OdEIMwEbekOVD+OrbO5GJmZ3+SaQg3bl
+y5cdmkx9lWIKCXBKgt77lgWdgQN1No1kZPemILiM7G4G9n0shPF24OmfpeuGGvupmMUCs6xvf7r
k5GXLTX9ocW5v30m26RzlBH8A29bahNCYyPeYOdMURHZYtGYUbn+L/zliKwcusgzbwhZ7H/HD5Gv
lx+1mQJ792OqImNGydoWifvKQszYAqokKyPpAE+wYtLXJoXIpaLW3tfKUrY6IQ+/Qre8xCBktl7C
Ok1W830bWRu7t2kjXX4s169W4ii7QdHynTlo6b5L2/7aW5ikS5z/L4HqEv+JdEK+kImeb4RttMsJ
UfvzGlp7YqgUO4/X06j8DILyHfmHwWDqTKA02TDLU6w0YGiDcZMNgXIa5lp6UreIG5XWwwBhCP5X
X3ug9HS/D5nxPOj+czC/FZjsQxLT+vq/vy4IC++L1lTo+qMLlSCodRUN/7poP0TZkrWexfWJ4D33
VLceAgsrzT61FgZiwEMlaLFcu0YZyLiL8kOqiu4zSXbJ/NRpbuzs0hSromKt0MDkH1HaFaumJg6g
aYvio4/TL4XiYpfpVJSWyCa3vXjX09j4CMneOUlzhjyNWNYt/FZlaU1sK0C87mhp93Q++eM/dpNt
n/nxgDfFjl7xPpC+DqEfYAPU0xoJ7vzS6tBAyM5jTp/3pwRVOMcs4F5pQpvlFhQB7DUQb6XrtRC7
zqH/JWrnJvuniNj1DZ3tGwsvGH/s+I4IYv1LM4UtC7RevCphhwILk83Spp9Q+gOcmllPPxQ9G2F1
DuKIwRu5uBxkU3zoRLMCG5Kd3LbM983cNq3V2KIaxuKsQeULvqM/kUoIPzbwH+G8jats57cRN84G
AXS20sh5RNtTd6uma+1Fa+bqIRsDH6bI5CPZcdNXFOU5K7sr1Ql3/a+joPG957VIHlHyXBUayCce
NnKFuB1FVyvEmJLfJ0+hQCAXzb5apVt8479gUU21p7bENbRim7nN2mVtYiyzgMQJmczQVy1mlN5x
zzKZwUA61VLIfmTtPZ9pgOYcRz0NiUnbqNlAEHvt6Uet/KI/RyP7SqDfqDLN3kGa6STKsQnEwbMG
haC8OUhe+FuVSNCTNHIYeTMCIXKj9RRX+T53HRKBpCT273lk1jBxyInZatO96cLyJj+jQFOL7XNr
WxN84njdwbfM/td8AHp1kAcI971TqdMgldbIKs2Ys/5xSk6TSzkAErC8Tn9pTy+hPsu5LPZotCWm
4ayk9isdw2SNWC1ZdYpKMllUt788COGMSPWPNAqREquF/UIIDW5cGmt7o6CL12ekNI6x6m/7TlM3
CdihSVWNr0Qb/O6L9M9BmBnciRXIbZQIQU5fRxZ/rexXbzbeexdN06nxM6Qgc03YrT1jUWXoQZ3E
X4mxFZcGcayxkIdkRfmuuim8kmVoAvCpgiF3EmUz0klXRLeKlMJfZwjLD6ztaAzP29zkn1NvTLqX
sfWemeVAzqdjNqkEBc5MhbQFo9u0U7VXQPNJDR1SxvouzwJwa3HmMsLJpGuMQdndK8iDQ1+OxaAw
yn1BdX8tQuQic/6cO7/IIwIJuWtIdej3T8SL43a/aeu+TI4ToqNIeT51YHg+EVpT+iO0SqQocejf
7Iw2nGZrqezkL/uurpltjQwS49wxVMCuLCrT0/bFqIzLUXedM5yK6eKi/V+qs9xBJ1mwSwvWJaQL
AuHkJ0qCbAV7CF8V2KPnDyjfcPMXsyQEQQrOZR+RgANtaZFjvybOZQ46NaxjXQVj+6uKQFT7Snex
Vd3eilhox78vk9kY5QL9SE+5Ha+HFDGz3fojZ5anmi6inecmlznJhEZ1hgZN7+snOtKfj/SmfcsK
dp7PP5mFGZega8VcU4MnznQGpkqmhWt0xTKUdPKkMu5ZFpvrFEU1t3pcPTKjvbcztnsOuaDBohkX
jz7sRbH0jNwETCBNV4LkMePvltJGrxMUhxMQVZT/mAe29O76lTrPkKKIjnBhQArNZ1KD2Bi+fUgD
CxkTnfUxQBh4LXV/oowdWUcT7ddai5p0QZHbrTfF5/PG0RIFrOI82kewL9ZVqQbrvxrFWtOg/8E4
WctmREWNoVEqsW+GuDu2etMd6/lFHslr4Iy4FjrUnv10V9rNta08cZA9i2HuVExuwJ1CQuFONi74
C7JaFHq5bCf+mKxqWvxu/DSaUzRnJpytXKODuCzQn3rjcwX/d90u1/JQ2+JjOtRH3bP2BmXM83OS
0c1oi4wCsXz2Qy28n2CcbUY07eM5jDVTY303YAzA3nd/tL0FL70NjQfVh3HdxFOyQ1WwdyePHUxr
4dZRszW5FtXDs6wEON7kbn3AFg+zMj7lk0LL95sgZWuOk1JPbTmvphTVWIZS212p0a6iMHYNwl5s
I01ka9fz7i79HuyERbsdXA+YIsCxu+ZGPsjkNv7K5mEDcJ50Zp7EJvWdRW2Ww61Qqda5XmSslcIg
YpmvUMfpZ2bHySt/JneF7rw96EFYvxnjcCBs1gAoUusryLIeojkwCYvQ7+8FSZW7VKjZJ8jChbQD
o2+dgW3+vlV7bUOMiftq2GECl9/sr3+K2rSpF2xAdvKnCuJUo4DajKdKL+2lLI73+KCV3C32Ialq
UVTtmiqov5T+iGKJ7sTBKimTR/SSMUjEQ6l8h3f9q6uT4H0EKbauKwHigFgRquhNuJd782jQPfbf
6ki09+jAOw0Zh0SsVSuhquW2LL2SIBa/ftFbdEBlWhYbo8+zJQlcxgcpdyVMeZONazx2sE5WUBk3
0rI5+4DuDs8ucDbzHevfgPe2Lh5Mrd9qxW1eklb9NOdVfW0m3xWig1HdOe4yLqh/FKn7LZ8RIFHY
bFsUER+9gzwCK98d2tawnwrbWExuYu0MlrjPFXqNlvxkQvwydc/b42oKtiKq+m0HD2shDbBl2Yil
hr9L/reS/0iiJQ+GpsbbUvTVI2ytSyd0EN8AjwIlIZBytqgUubZlt5pciD0J4YU1McslTE/JWMdn
eTri1zu2ZVgtmSFIc/BUopLQTy4ndyi+BHoebRvf0Fc4sL2l1K9YyenPIjyIq7Op5e61BNx9zcK8
3BqZR56B6NE8GwmoAXWGAJLqSGuqNMq1jX6Urrexwflo3plq6xejojA5W6ygU/qH53cehNqtct/9
GoWO/m0+qNvmeaD2ZvRJEhrCNViSs3hnatP0dT6TsTFRFS/UPAhuHlP3oi5rf1fPw4dczsprVdsV
mwhCrvygifbxSFELls6oeNvnHoGSuA0E8WFB5Lxo83gqNyGeVle7eMjKxQAJ/ZrAVW9/Cbfk45JY
kVzpKpjHiruwtOzFn/x8H86eBVor9rmZnQrySMtFvI4cR1s2ZVWT+qMZf8IgzHZTzjzfSQOEgjlI
W+G4jl/ltT4mvcGKW52wsDG8UXd5TY3OWpYy2wtiDepAAfMRtOoa4WB77d0AzaUTds+jaj6KPcGE
2XTifaiGS0rH+o2hrd2NxRgREx6zCZXbK/oF3whmQbbeFh+WWdhnr81IaJr1pukwKlsqLSWsJD0+
eKMCcMDMHOR69kKGkqLnFjd5FE3Ka5Bhz5JnxiTynT2kevldxTy0sehRsCd9lU3+SBRHCMvZWlUU
DEMzBUaB5Hwz80Y5VxqKF0vDpMia010mLEC2tmXWr02SEREnzNmLwaqhzPofWSfYqVYa+fKs9JZl
0g6rrPewPyRMHvz79ihjLT16SWgk41mcX7B6+3i6GGEcCLDooA/lCyO1vRrHJl+66iOaMJlFAUbW
J4AjKCbInhXdorkYGcW5vg6SKLvJozxts9vgNLuoj6aFFCTQ1gCiUIhk6chkua6NtbMccxJ6Fo0b
aieiK/aySCBrA40dolEwtT3Op2lbtwnLqfmeEUKYBy1SfthzZICjACIxq58s7xXSFyNiuhTC4f1Z
0WtoNIccq7N31CzN+2ga3uL5i1JKobmSTVtdTZ2T0k2gGPIWWIiNiYe9V948yFCcDWTDZ6Wrf5pN
zyzKShjVwqBZgiyZvaeXGsXGISmOajRjK4Zf0nw0qsvS9NYrdHE8Mx7I2ePFIF5x9+cxJ2liAZir
PDsu0NZsrgLGlrV2nRD5jpVFW7aku6oOp+UTFFBnSkYIUvnhxr26tFDzrmUnuBYRj38oqFPM9RPp
j69tzT916K2jhlVzlcDxeBabiLu6jFVg7qVXlQCYaj9gvSW987Ok2HcrYgWRKeTMXK27MyOvz95l
1rXwaC0ydo9nKXCxGsNDVM5E60fZuC2SPF1KuoJu0itCzaRRL3bYK2J5usojjELjXleFvcjc8ncn
Ov1NHWP9zO7oN83S8PT8e9Xlg6JTt4voubyMHukjdO3Mn2unbn4//25q/mWanR4i7dgOqD1lDEoy
rm31a0u46U5mHbEbSYFod6xK50YU+lOY83NOqtoygAE3XcmP1mSRu9Tws54ARc9Hsy6nn0Zn+WSh
1q6yJLHrd1yqxRl6QIX7PqRa2RLMwqjz4Q62vYqrqF3FaQi2XKBc5m/aALUthytxnOsAysrl2TG0
MsSabIhOgR9o9NtL7ZR3ynCMiu+RZ75mntHhemX3q/h5+4Uix1zzJGSvpbdIXdws3cMzp9IL++qA
ZmRbyNCUlOfy2V6CTrKM6jLfQYWvT/LIL8b6FMzXpvma74//eTd2veWz44LxkVDe+XdyYzyrXUSr
lNBDsNmi2LWGrl96WpbrpCht5inhL71aIfjWGB4ig7Kou48Gpvc9YYBfNgrN0xZEopH6jD/yGQj8
4aTJm6gVOT7z2GLf4DnGxVFHbxsQZ0C0WiYuJnCREzXLZYupH7tyUjOkyL3DIYPmcQpHozoV/xzl
na7uW6/fZsWrZGsSgD08fO21nvVP9dDIE/mO0/WkTk15uVOyLN3CKNaZockjwcBaX4Pc75Eqzi0a
U/Txi5Uo2TYYy2EtSpWwgY5wC1jYxhajafceqmW3DGyIW/Ldxh2yReFP9XnKsvY9EjhEksC5eU1l
IiUkd8ek47+MFJYLSoKPBs7yb9UPzXfuWO42BZuw1ujs9bpuWqt96mLwah9ZMlonlbl8I5KNozeI
8TggAUUhUNhck2zj0iRs3J3GEuu11ynT2k15lWd1r/akCQMBHNLvf4UkikfjIqyC78lcZCqKGAWK
qhdULMOPGobXhx+7YmVpZnipvAKDU9KTYVZ54DG6+jUGroD+2HC+g/9YVkPv/QpidzvoSBdm6V8K
V9VZTGl5Mowu2YC8/pl7Jo4YvyIbc65DDjG7L8UojXURQdESRfpT/sth/uejXn976lfCMUeTV8xJ
awpJYivfYvmnTAYJP/OL0wTBeSxxYFqDFx26KtRvuqltKEPRkHPS6Wr1gbgopfXGemE8yHQhIN1G
1XkXOV6GaWmtSOvC75J6YOpT/rZg5sVdYiyTmqI28KdlG4OtyodBWbk9mwQff/HDa8kXsmkbLiCu
oeKsV6MyxDfLIwDK0ck3i6sYK2upIf8Rqe2TUs1woaNvf97wzxtbW8fETV9GBvlFxI4oPjtxCkAq
a4Zzg+ibzXYUvol2wpuKuOknCgmC1X3/1CulvSKWaiKmPKVBM883dazcyrDpXtymB+7WBPk8XRQw
A/1mJYkZ5Whf07SKH/J6Ml+HTN/tM1+z14kbTqz8SXhBtiweRpHfa0L64Mv5+C+I5220dC07oaGX
00PNtWdfNM3w/MtN9XMTlPPgnPAQtsc6y94d/LnHvy+AH//7VL4x5ka8MFN0kpkHVlH6Y+oOtiZK
4hEiQ/Wn6m71+CuI16DWh2xwN2ZuuAxRRzIz5hRCdW7peYR/DvODuex6xKJycJXDbH+3zaljKsSO
Yog62BDPQiFjfvZn6eQOgVm2CHQwSkS2zEnruIIh0uBHsfTuLAePv6fyXXSqf97VxyxBUx/Q3wV4
G5LY+9F6RXqpCnxumtf5H9jT4n1XQJuX73bk1q0VAqhlspCSt9quKVsptvUFBgmSuwIXP7bfmCcz
N+urVuS/JwPBTBvBOKOAHS1lveNvmcNkslgYNYkkTkkCI0Ug6At6qr602rwpp7wmz/DZP4H18oxy
3s6lcaFF7Ulqzvl5gn1ZpTg5CM046m6XPCPEhUl91VeGu7xOqw0/Tq7aRx28ITWsrHxh93+VAN+w
HsYDpHp1KQG+UU2TP7LrlWgstE4Ztt5nWs/IDzwZXnPhCaK34bftqtM8f5u4Lq5JvF8ofWv0S4wk
JGZWN0doOM0ToSycSqmsZt2PRGvK1VRskBxelqSZP0EUZssEUmT3AHX8frB9c+GXED/Tsc32OcVU
HnOQY8XonRjfgrs2E26Fkb0KIlkODgrxgzwiSIvgmfGKWoZG8yymASQrFh4j4EUDR3ZtCqKWE36x
h7DKYzY/hkPjfKnzJLoVeuqgovKJIMizYxGkzbKN7OpkaKkFCMjJP8JycDYhzrWN7HIoeZcu/bSj
i6ln2i6LwnrrBIDQYuQGC43WtIRz3JEed3TRSlrcgplFrmZaJ2z27G49PpDCO1pz1VueyhdCOBf2
e0xt3DTPUD7/PCUm/poNWIUcc7L1LS8UlTV7IQ5uzsSiNAMxWnJm8mInuWRgxo5xVhLWFKBcTFkc
k4x4JlH+YJnih+T/GHUXLqqQgCiiDD7rvkx/sNH/ZirU6J63+p8lTEXB0Jv3NZJlKuwy20Ej6hZx
a/74/70L/8O54Aookaquu3A1TPVf+F8UVgp1O2ordXYPlTDf/m0Rh2AFcYdEN1laB0hB1gfa4aWn
VhRh2NDKvoHsIPyrl0BI/EQmzwxFqgKHtaXwaK/1dbBLqvx3MZtcnlbP+fpTdzZEp4rmzaGQmSFk
PB/rgYVcRzH+0hPxSdz5I6+4u7BKDweZBk4P1VkXNoNzC576gYd5PJiRy77QCLtH05Q3ZTAPE66k
c6lPw4Ft1lbuMJzMcGi7SgN6FhIiOKA6XMo5oBa0DYqOuK62hnLkMrhXeogMCU/mWzY2G7t2wLMM
A11pxL6XJ2ml9CZ0+B5LxtLMiUI3qSdZlVa92H7Xb///T0yo/zabuCrXhGYbmmqBSP031lOtcji0
FlHOCjWSLXpDzBFeJI4euVnkYJRkH2XThNeMeFG/VBHjTa62l+49AuH8fTUSfZRah7LWXsq+MN5E
FyaXuGi/y7MuE/FFcfrvWeQ9UDjmX2p1P3UgiyjU7OOyGn/krf1RR31x81FtHENWdTT5yRVFIB5i
/qkWQaI7GFfRXUzl8E0hSmsVNr56KGcidDVQ31b0DQIoh4S7eCDXrRrXdhe9jqRRn1Sjf3r9a81m
q1rXuGcdrbiSw4HwHH1M7ejmXoremgbMCjbKcukVhj2jDyhwTN4sGABqE/XZI+qUcKnj4CSKLcoe
WmzGeJiM5qVTiN6uuqJjtYpqOcYOcTbxoC8QXNWXtCFQSssnFrrfPPiqrxKDoUY4bEhaep1VRzRO
0f1IlBZz2w+ossUdvTQ533hi76ky6JuqasNj4bjRDsyrdupMzzpkmn7X0jK7gUExzhPouBlpcPak
/lhkOcldPY0wOa1VsB6PIgjQLOL2zvrBO0W6VZ3oqsyF0ppgJEGwWaiZ6U2qu9IBRG0shpiaUhAu
EYrMG5YgP7N+YBibOZGpGbtA/w0aD6Zf0QmN9U2rTMpL1rgb21CHvY6YeB12NiAXPaW50nYtDRfL
8I695cVsbvkrKHDXz5neq9vnkToLBzMdvbob5fHOLd1qmwqXFMcmHs9V6nx1SQY9q1NSDwsLHez5
ee422RFK7Upeki/680vQNwAaJcGXLmYVDtuh7IZDlI6/54bWkcR39cUiPV5+LFnempt8zoz0+z5Y
+YGh33OVXcrgmN+flR6wj2yh6xZLyUBWRk7mSdIK5ZdXRO+BU4ovUwxeNI79YG/RvDhPWvNuI/H9
qRQopwgMChd6vigwcYeLug/WgPS7X57OpO8Q4IlwCmOAG3UflaKUy0yl0B+XztcxjsKjGdUh/RaO
dHJ169CzgYMgspGwQwlAdHLbxwwxpyiWhdtt9cT6YobWtAvAuwBJJ1pxyxqUwnVmIoLpROkvh3xI
Z/dcSIKcZkIkmkAwdAyOO/xkQC3m+q08FZ3Vrbps8okxE19E6VJjbp1x0Ruju1fVtF8LRLTrISfY
IWyjs6yYyRc987R1oYYu7e/07f8IO68mOZFui/4iIvAkr+V9tXcvRMsM3nt+/V1kaa7MF6F5mAqo
bvVI1ZCcPGfvtaVPcWwORTUkXwhddz0jOrLXDh6LsUHw5rZkUMqlUq/VDyexjRVpmtZRdWgnF1n6
bhlqw3SDHvdYNSZsz3bXWkaFtiv8KkemtUPLFXrbRVXK/K724+UI65k1xiLvbvQpdAu0T51TPnu2
V22saBIHwiqhzIle40ZlIsOg6zyoabEden1CbhW5uNv9+iAdSGnd7nP4LY99Rcmlu1XQkjCR75HF
RihtKxJVqXY1+9oRdLaThDH5kirBexXiOu7j7o4CBNVx0yD2n4/8FqZqqzQOaT3Ng2kb/VWyCj1B
PkiudtickNOnuOm29OLdQ5AM4EXMWJA2kwdPBTEs/D4Rt93abUo8VKeabnhWjMmXsGLFo71sXbsc
1YQ2xQ8ajC+ifZCoyJK76bn95WnfkxN025v7IzHEcvtHx2A2w05ME+i0Lf0aJ1NPy3FnDkVyIt56
n0GPRqSH8As43nS6SBan5tj+j1gt4iunlZwu2DnFi9aM5VleWw6j9kVrJkj80mxtw/0+sj35LvPF
1LpWsO7LXftYzx9loiNkAZTkc9ECmHUvsVcyjYDbUeDe2xK1ZizqiaQtUfcfpljWVZZ/g6PlL9Oh
RfmbpOYuYu251UdGQ/4sRUkACAeFBr8WrGPzqEW+oBqkL9MywyEWtV+0eaJem6iJr4z4MHvIqdWI
OHZO+Q7mlbNgLnfw/fLdV9tmHyjii7TWyr24rPpbV6MJDeBzE3kF8bZ+5m6jlNGrYob41RRaDfCM
4/+wlWqq8RvI2oGsIVRLdUxcpcI0bGv++i8ucoeByNi3QbkNkGCuu9m1ORiZfTJT+0M+/qLKw9eT
aQiGfiRSqurC6/VxJ5U17TjyyxNTv9FpRpUioeWtCrPfWfb0QyBSV4q19C0m8AOt2dUUBvTk8mxC
E87RNL/nI8OCDTem0I0r59Kz5yvnz84QeXUtE4JhZeVklF+tOngbvLJ4V0yPVGt0C3EIXYHHIcaC
CGTQvNdB1Phv25xbA19jUw5LNSd9jIZp8W4YCPsQSY0r1KsFKY6WcaHzQGOVRvU91cwFK1ygLSxs
BSuFqT5zMvcsIO4sJqROC/R346ZwSnHJ5pcxO8Pt/4zKcuOUdXFKolI93rptQ9hae5lik7YRFgPw
eRu1ZmZtaYm2lNKBUh9Xt2072EVYvB74UCPKeH4w5oqYyhJHRmLufDYJgOmESTqLWEo3g97ULii1
VlogHqN6HJ98nryrsqJo9KLKOUzp7KEwieHSpzxcSbSZFCMjVk/Xf68Z8eX+76VkOirtZF3HDeho
4vdLKdJpVoB/gTieBC1BproPjtnhE+zG4kG+AEL7R6GVMgePhItGUcGZECgU+hkoQHbD58hyDLLZ
tYXvBwf/6IAQuMhSvjOVZC3Xer3umk3dNJ9TGRSXOCE1FnnoScJmGd5BwFLIV6IJKha3IFt0RR2A
EmwepiPItRf4dluU1GzxJnq5lZEtZa0kPbTySIeIsIQfAscAnk9eEnzj9z7Q//koGlvjHUrPxhyq
7haiNmgjcsIqfItmOUbgNua5rMVez/rqtpClTUGqt0CMkSW0GSdYrBu6EW9ylSP1gkiNngna/JbW
q8YmQyELH9joz30WMK3Q7DvhJOEy0/3sQiUdrjwDAKRs1hk0UU+DZ4oFVEZowXM6ZWWQPes55ZM8
ky8qbV+lHB79xK4XWap5W4WB4ypjn/yY9TTib4MgA4cZi2Q3y7Tcc5h6zgr8ffxa5sMbS5cAXK94
a+wbV7d1xBtt2nSVj0N+HYWo952OvEPpsy+hqNKz3xTqVh7JIq7PdyHdSMopELoiUJ/UyRB3DuJs
Htb1Jg9xXA8w9y7GBBU+NOK5SUQYkZep+Fp9s93IUzxYO5yjZyxpzpeasOqozOPT369lY/bS/5pB
4eqWqUIcUg2VzB/2rb9fyn0wI7GKMT9gXbqLghHRn6XpRA21Om0MI7rmEyZJh4DiRZBa9a6ebYTy
xZhbRX3iY0Xwuwj6THtR5omTfOntdjjbRdtsjbay91Vvwk/RbGUTEbN1sFPzIVeG6cKcaY3xm1F1
QJTdvr3RKoES3CHS6bfBpChYtdEG/jy9tdkn5HF//yR0db5rf/socPnprkk/UndQD9h/bN4rvTda
J/bYNRdFxCBpPCIfGD+0sLBXXVHgObBb567Mkid/8DapUpRH+YisMH+vbh0HI0mcc1fUq35sEKvZ
bH8Z8SZP+bRUwwzjbaT2d/Io1gJqfI+1UTP9EDQqD3W9ShpwOdi/Aj90z5ilGLGoWf3ojIhVoDmw
YAYWMZptYNGzRPtyio1xgyS23OU8EtZIfwU4i5wwiHGaXm9538XMw/d0foug6UQYtxdrHnvIgZo8
EkrykGmIH0yvu2tcbzWagPYkvmg+a0StPkij2HzGFHQrIms7iJ6O3awFQNjIY7MjEdrx6L6aJFOO
QX4pEz0nkDJepKTWXmKFvmuE3e90M1oJNjpbabMdEaEomm/uhvBCRkrxDjpsiQsMSNA8UOFjMjfz
3kRPlZwItuKb/It18PPP85nOE2FxGyjZIYhbprBi67pZuPftwL1jFocTKRDkF9glUamaPqwoE6Kd
/CnyNEa2jJQ1nF5yLI2bXkupSJ36CPZgQCNf6WOxCGL2DgvsLOmuVrWLHBQjpGJ5Bo5NnxiFOchy
sSFrhqrAIiACfw7M4zrWx306mNrLYMY3krRV0MaZi7Pb2G+IJgBu4xC8Jj7E3VANvoQRo55y6pNL
FJYG1iLN2UzgBe+GFMJsgI37S9R7b3U9Wo8F/f4lQqVOeeTJveharMdK48dbf/anlkB3DUBcG882
VFCUJIUoJAPslCoPSMxTbOa5hngv8qU6OPumLrzvUVLTNcIu5Q2kwVIqFcA12jfNEenB6/2jLEkN
V53lcv1LBpc/QeJ7zCvwQrGXkQuQQq/NoCHtmeSMbznhuDahyXQkjTvZGW5IKzCdyHyY957PfqKt
DN0IYXMW7Q4oQn/yTbjv0qlb5O7bSBzdw6TG/YmK01yqjj9+qLryltFnvGu1T9mUDmvw2KONxFA2
qqGcIYZJ24rCm1J9PeKSkD9Q1dVvhR1E/xGTIn6vLQXGameOTqM/wGiN1K8/aktVgbpkKMjBtN7j
7o2bdNUwQVpJgC/OoeDYZO7FqEb/1IQ2vJp5YYkDHy+klz5a8/vV/7+f8r5qROGepq56AyO7JUZS
w4WFI2U7sC7BO6daz0w0ecSD+1lzsOwmV2xyKFeCZUPoJ27qXWe6hG4kU/rQdWz6rHGM3nukTgvf
YNNgDLN2lbNaj3+8nziFcW+ZHh6OMHvpBk3s+8Zikz6fZq6SEvJFiHf3b7ZoSe9yh+4FSOn8HqoJ
g01oUlw0Cs5CbaBFdISHI5Lowl3h5eNqxMS9knqQmwpEVqU4TBW33JKa6nzpM20ee0/fBJHqvx/g
Q7q9o3HgGLWzGEWowGjhn5r5TX5SzKaC/af+F5qPbuBvjwf2D4IHJVg2w7VVWrzunA/0y/7BDH0/
b6Yq2hG8zKrIxOzEfmIROo1zNujsnrX5RR7J9wba++z7aHDQFFQ8671DPHSRTcEafX2Vl9ExoZnV
1779OEXEnwqS41kU0WWViAOP7kA+Zc+4d/UjsEaQozQ1AsOhn4Ol5ihq8RMsCLFZ57X/7xGEs2NQ
deGWQKC1PzDV79gbrh0y3Omc1ASKC/NIcvBEzeUw72Kb3s/jKXlUJ/60iEVKAr3XrosmtbaKXeev
5HXQwGo92k9DVryWJNPaTZA+d7ljHfGdIE9qxHL0hH/JzCIAxsH4aUqabmcaGiNfkT6rXWd9mQ96
BtS7yStw6xT9tZ7a7gH+ZHEXFdNXghWVE+BRRk6Q03Z2YkH+mIchrvqWj334HsEt2tXaHNZMt8Ub
VfOR7R7TKB1UIS3LRRdZ4unGaXSj9FgrTrbtq75e2kNhHKveeZbSQGs0rIWlYfOQUxkGGYsxD/VX
bzL3eLGH50CPSrJ5dX+N5kAs/l5t/M/lRKCSY5D6ZeHONLAhinmP8cvl1I82YQUYVA/5EATXuLDb
DXnRLr8mp1nOitX4nBvKc+MqKAkRaN8YokFBhySqWvVujKmPGDFsij5t71ojr5aANYKvXvU1RUSz
VBtN7MY0xOM5ufkhq9wPrWrGO+gU4x3yRw1ZWJlJ3zSrSHOK8jR79TvGEgjYtT1e+3PcdrgYABHg
9RP0we3qW5TnK1crikM4NPl9LUoq/dJXdkGl9dsIafhg04/wCrbK+Wg84gqoHgaw3hdnMFo85Li+
4zEOV0Xm9/vONaGLMknbDuoYLJM0eTWbItsQmPUPa5fFHcA1qMIl3GmirJeFEPYiHRUewrO8cBzH
4jwl7ZXB276YbPVZjFZ2wC0JD9GHjDi/T9CPVSnmV4rcea/bfMMNeqmNxn0UDh8l0nUSQmJDh1dC
mb/oC5xuhsaEcLZMxrTav4iKKiBQlXdaCymiXALMhNLVSz8Jp2NTYb8mHU+cwwIm0k1NZAXkOd0Q
GEIljDYPmpQq7WsjG3ql3n2Dbjz8xzPI+mN9govHbl61LdWgBmN9+oOa5VdQeuBwtweDHXvzGCla
96jWwjoCRM5RdndYySprDdqmJQhmNkTKc1JHaDUaSFmNm0HcWetRL65xHW8qrRZHskboEHR+vfK8
7EuQB/lTNgwfI9zC7+gQ0DWpw1dHJ+6jm1OzmjFec0sjhlWL7rFPNR+gIrpppuxgMNIPilWEhdYM
UFPpLA9G/AAlWHm2u3olpRZeE+cU0HBYcLyVyVa25qoR5EkXK1yY3It9Zbg7OYIJiH5Eq0J1I08T
FEHX8vXv96r85H5uDMg+022BZVXTXEfnAzb+eLpblCauiXTscOvCxZWlL0vk2K8+GbluPhtTGZEj
YGo/bnvLmDBDv0CkJaLRns1eP47MwrondfK1kALSMjFiilFkK4r1j+iq5GAFOgIBk6UogJKznu+n
3O6agE25+uMIV/jSD9R4Fai5HZ/bgdQVvHPhGhaV+mEN3qKZJ6FJkKPELkV5bbrEOWpmtWxYdReK
jYB+OeUT3migKINlQPUwjZN8CczAPHm679AqcMm3jIDM+v28obeTp9TOhnk0DhJ6GNUztJizlP1U
KqEiaZjw0KdlozFCOA4+Vicm1sViEgAJq9GJ74upFztdz4IdFN5ml2N+ZVCIBEe+FF3yj2WKbt8r
dY44NC12kss7NI5HH1p9qZTcPwUJKY4FU/CN6sPUyJuY8YTVKEcnLl5Ueu7r1K2NlzRWdr2VlVi0
qH1shwmNVXHVWFoB+UrXvFNbVcEK+oT7+fcrRdP/3E5bGrNfYQlbten9aX8OgDtFdO3Y2NE27SI2
ifTgOiKTGWDGxbj1gqR/y0w9XDL18hDqVYzxXbQERUk+K1LSxfz0ezRpPyzyLna/WcWhnYtyPE3B
woLlfY1M6+ugQI8bERF+FqBj5X3Yh8MDMNj8ra3dBnUQCGu4Mlc/Gr+wtWEwnlmvAXCQp9YCU2EJ
C9W/KeCuEESce/a0tCw0jN4sjdCYSeIyhHeKkNO9KiFzQ1DoVr/IuU22JBwHqzQosjOZx5dYGCWS
bQ13X2yAf5mL8yjwr3lorcdaZOdxbtLQqkMHx6P0IE+DekA3hghrLU8HFQ7eRFD3ws8YFd+67koA
fbTvS+q58HtGxNxjZ2B5Lqd8lwSsTtT66rp0MS9tmkAjQTplkKwbs+oXUtfG1r14J5GkVZtYi8pt
HCJNRH9m+rGnPqkelcj9zNSEceq/Bxnx5gqX/IaBsUly/czBq8JkWNdd/BgzSLvpRKa0vwORUz5r
8aTvyC9k6ho20xspZCst9WM0EiPoa0Sx66kNwwPeL/dZ99Akz1VMr1Myupb7wEbePXmWbyPWgGGF
mLZ+7uimUMeoDebeCbCz4X8FBAF1iMv3vrAzgFJVHu7rlHyjv1+4zp+9D4vnhmOrqmXDpNaFbBP9
Uo00VVUbCsK/7QA5dCdVC2PihKteDZyNPIXaYe1sVGjvbqm3+7otzWXDfu1a5egd2lZ3N/BhvxlV
GaylVyQsch3u/y51VcqPmuA7mcZYjymZdyNiBnT2YM8ggEElYU87ud26rJPyzZlsf9vawZmAYevM
tB3aklfr93DE3BVyKf0+D2dFwJysp8IpiobvpPzYH7cNtT5l9pMDb6Uq3OGtNStS99rmxNCjf9IG
s14NRj/s7TA2MTEPF9WOgrOSw0kyRjSHjM7feiK4NpHtNNuAVh3z4CDbST2f2RVUvZm6LVRy09Dz
rWUzCs3HABGWUylbGTPwwT3xRCSBivu6Se+lglS+CGAfG3CWIYkOqEoJC1X+4zf5P1tRfpO6rjs6
sbJ8PK7zx8OqCgZDZaKX/9DA5IJ63pifK6j/lEPeptUy52Y5+8XQbf24b845NoUfRzmY5Pz559d/
Hsnv9AfrwRCJzrawWMVKIN61lrqzaIGteYyCT60IrKUEECSe9qYpdbtCj8MQzg+P2uw9LEz49qQa
DxcNLcE5z4l/wSG1UDtLhZJJtIyh+8FJK6L8RGqU4FJS+l2cGukKd99wlq1izRdie5NtWkaMMXrW
y9N2ILkjiV+wGKN4brTPIYOBQvqqOCeaKZjO8vARmVfdZQAVlzp30XkU5Vs4e4/iOEIvOpXJToZw
/FAQT/Tv5Jch86B71P2rQjNm1etMNJUiQFFmFdp94nvZsUdnuq6tMPxisoutcFErJoQ+lq99ljfZ
29/vV4lA/VmSCBunoETEm8hXmJf9WeylaeJhelEnYHzsgUEthQvpA/PD9qE2HZKzpCVjGnDBqNiw
yyYCh04IyoPtMtm3CwU8YaTsLX1iGCRJ3oAv6FqEDf403wEeJfwHeOzM/nmazqu4XKwZVz87RR5d
bgs7TJeu6+/LSnWugeH8ozPTeqCn/5TZtXXI/I4sLDEuQaVzJpxp/8cRdbS6z1J3BqJXGF7njlBd
orzT7MzYpnF6kWUdIckhtw3+FzZT1iPGNWOn4jNc5MfSsbOrZ3X14e+fMITY3/b780fsuEhfLJOL
wyEu8M92MOL7IqgjZ+sGjn/BpA4ZPfTFi1RYdUlhrcouFkv2YlD2UQ6pYERaNgrJUtdbjdHgACnD
UGbDTBpdfRkeiYVC2dWOIp6mXJlFyuh3GL/ssz7YwPIplrJZYAaevh37xFnlorXGhYWnCgeKHqrW
jtmjvzDBHWwYYGSUoS1hjn5R7vTZZaOwrF38umKqHdKGY6fOZgCPC58bnyzEYn2j+4W2blUCGzqm
Gatk9uBG84s8+vlSC7tkmF6o697uvZXrU+Dr1LPMVJi9n345TNFScqsSnIcA6J4uSbz2LXV9C3l1
RnPpzI4ZgLXwlSlRhoIUPqc33RMTy3ghciZ3PYDx+7pl6CRXCTPzvqNQtx6ibqjZahLFGcMrW9z6
IGONabEbwIbhejTXkjQqT5WI00ir4fILv9zJuWqLon0Zt627lpIezypiYhTm5B9GQwnwjGS6enby
IPsySW2P18LNHnynw+JIXiCoQ7c6VrZe8TcgTdsjoDiudPpXg9metZJ8DoeBKgncoXsXZmPM8Is5
XzIAG/SBtf7xxXSuAX7+qd73eRJN9n0yVC/UaB6JH0F0pOCtSGKNiCGKO+f465GVraapT+mpyX9D
MhUa9ywmJv466omFHOdGpefGGpM6wV8gMPjeqLOtkwJ4YquXwILNpvYfaWS9uLfwMLUEfcffq+ij
T2uElk8jzzxJQ2KFa+Z6+0XmLcXJEIwDap6k3uahGEg1rOstJJMfR7ma7AMr23eDQcylHw3nHtzv
1piPhvk9uMenkXyKjbwcMwFiYhrKAXHiyCWjlRe8AOqsOCrwlmFThVH2Y7RZq757VExnZqrM1s1I
WNDvfJpWvvU0dpP6AOUt2hhDn2E1M2JUjqJaeWnhbFPa2dsTroH+g/2QvjaISfuZ/BE59gdjKnx+
bojwjy5tnU8v+uzsjwx92rjCuqaF3t6rhrWTU8z8t7OIscJ9FTs7K0J2QmfumdlrfQw9oRLkxXOp
7uDkKB8CYMAuhc4RLCM2CAt5Ppb6J8V8yi7Y2yhtbv6jAnAKeqYmiYjyo+xM8dhCcFL2057ZVLO+
/dIqNglLykvtVM8v1RCWm6yqUc/MpzkrzpbrUGNDMT13lhnh+4yiUxD80+pIAORyUllMO25pK2rQ
rdwKXpVEY3lRAN6mJCcN7+Jevt/gxmLRUPqNHKozGl+lDOxvIFO/Zd7bu1mDZ7/St6EiojMBGEsk
8K1+tfLOOuf60p89L9HouRsbFcoPqwUCZ3Ro7bBsaYku69KJH/VpgpQIF++2EeAKGg5jA7xkVBL/
IFUuaWgtwqLvdr3pcHmDe4e9pPiP6hAjVkxFtJEf3OA6TzdFqdIxgFN8GGuZWpdnhfgt5KXZNW8g
LNNZUjc/1fwDsQF4FNNNbdvjidq/XMir4Ta7MMOJTU97/ZlxVqq+WHeVDtrda4utAw1uIT8kqUGg
3ruija1PXe/6RNaX5M7NFPJIJfOqzip/k2j1D2Uyn9YJTmq76FkvaaxaH7KnyZaQh0Hvvbfe+62t
GfCB7+WzksAcOCzYgfdCsOKoRPIxb+toXaHYevbLQVlEhjfCHn70ZzA/Kt3hrJIzvQrNzlrVUaFB
3d/85M5KiXSsJf/R7rR+V0wwINEcB0gvnmRGqwwg5ubVL/sLpuu+h8ZOObjMw9c9CJyaQvrrfGB4
+u3Aiqr01WyLT0FCCcSb7kLJNe1bvzCXphYkJyujbJu5mmVWVPsogH5OR+wkTCaN9hydNRbMkFrb
/X7Tf1Xk2VpqV4Efw8IzupTdMQRwy2qrRzm6VJh8sXJXj5WTYqxiD7ZoivGl16PhS/XvQax0L0Gp
wo2L6MTIOA9/Vj/U8bRJnL4+ybfkS8fc8FryPnzS+oRS1f+P6t4S6h9ViavxYTomQjKHooTj3z9I
lIdeEjHfOkbV8IPsT2LcCfjGQg6bWMDZt/pJCXCytQroE94Ubgaj0gCiuDpgGuB7LBEkrWWbKrRs
NseZch+gxEYZquzB3nv36BK8+2zCKEJcIckY83vyxTdZPElUOVRMvHgQ2MRXANFZl2k+vBBle7Kj
Ya01TXGVz1NnjJ6m+axQnHKZm4670GQJYemRoLNMkvlcS4jGCE80/Ps5X09mBrJwv98gJ3Fhqffp
iI3DzhzrvnO1dhcWRbnNyN0kHzw6EshXXqahQN7kuzFgv4avkdajY8P6KUiwg9FcRLikb7x+4Ewr
TbWCe6kDC3w3Wjkz7ijbS1H1MDE5QQzwPAn3UDZxsk+mkhbcPLYTavFZW1r20DSMONDgPEslRNbE
8QXO/bKxlWUcsGqjfVaWjVQ4xbq/quTR/FUjdb6IPACByNu3b5i/1TRrRF2RUV7ZOW80LW0/K6eu
llmSgWEhzHnrNP2eXUV7V4Kgl59w56XZIgefAi4yveCwb7/NBxNZgVtFtbPt1OX8njH5baUqlIfM
VZAsCfRQMD8D6t8qY7u2s3/0A/mB9D1Gq1uyOJwxhJQw9ruGAHhGgJZJDOcMPh5i42jR3dc6xPxB
Zs1BRCmpxystMo6mOn3HMFWv0jz+ZxiCvdMrXzOdVkEC5XOwnI+pLTNCm1qBYd9d86heJ0X6OYWY
py11pegF3vJKf9GBtdD+ZKjIDsKaYUXKV1/T6k02p0andvCtjZpFUSKd0brRPXDrKotq1loZ4Yap
+dasB34ipNqx18NtlaNiZOZcrc0q5l9P/GbntVsH7d86b+wWuq566OmpLbohjVcOiI9mU9g6vZcy
ee6ZFoRZedjFPmJx2tJWHR1VLrIlqoBsLRyyeukfaOW2ARtY+P6GuYs1E3+oGvtnHqrqKm6r7AQU
g+vAheotiP4uE1QJrECIQMbTHA2+iOvaf8CwA1+dtNhwGg9jWjx4Wepv+qk+1SU18ODn+t6y9pqo
3JNDo5YKOjLpXiCHFai62zgbDkqaPdm2DhLEh8ps9nT4wpKTtlvbUTas4LgutDTWFqSd7vEEvJWW
WrK2TqcCzhARCDuY/98mMyRIW/0wtTtMg/FCh+bdAZhOnRo/xNhvZ5FLm7lc6VHb7IRHJFE1S3Cd
6ZHJJvmyAflrnWbuUYjjrPWhwpK+07L5sQ5jVsKmsPWzlinfYF3e2fycEfzzlcHjOUntoxMRoQto
7FR23M9NRnpbr2R8fjhTaOkcXSXUl1pFVi6L/xaDiLWYowOgOWFcHNx4KQYEgwr3LY/482jjoej1
9eSm93X2j8pMxGNsGHb6+zTG9nqoQIYE2ZNrZibOUaPesfcmxavJpx2y0ROTnFepUZMtCNmMaLAn
GZWy0wqCwWVfpI7HS1r1X8NqdO9ioSabQkwqcVlq9xhl/aEPFUD+bdysabOStxIhnMpH19g5XfM8
aoBOAi8v7pu+eXGz/pJog3/4qfCcaH8e64nxoMp8PZjX+B7OwBYlGojKS9al2aqZQAgnJTB7SMTG
R8qQU08mgg4aLJyvscYUJ+E+w9zakZTq8Ssb+LjSseTOx3bGf2P3iNqHaD6PVID2Afz+Bcz/0rNf
ojah10KX2k9WGWuFUO/C8KNgFoMDE/jkqQaOFxTfmSf04HDN7Krau1rsfPjCKFMWqboZBoyJ4SLx
IYraFEtnxX00vUUSvvWtWJZ+uzDVYaEjekvWIgaYPmFCdLjyDjRm0+qgIUrF4Q+TQsFZ/QKjke6h
+orf7kvGwnMV8YP0ebZtpi1LVAzLqlAeXHysR6+1TpqH64xKaalEdnLUstmNYJyM5KAObBcm1JDH
bMj6ZW+m3/3WcldkpQRXDbhhpn0YPSaool70EUm6OgIJVFj0NgLm7qh7utfKb6Cq6N5Dh7I1EEzO
fSyNh7h7FxYWtFZ4T1XtpWtFtV5HTUVAnpMklXT0fePynLQKgCzhHLn71H0YgNOpXI1bYsp5SKiG
tvIra+eBUzq2GkknE8vIWNTJfrDBzWVzKtQ0cKUHwLWDKj/bo3nVaZLcI1hbtPHXnBhspVy7NMYc
cyQrCNfcIqnSYNOC4B2rvR8z+ca69Rm7r42Xq0AFm68MJZB+d4l7J/c+ZUC8seA5HHfLvg2x0+h1
sROFWuKNGna2HQcn1XPeJBYGPhjOG5HqS1DONsa9LttNsUv5hsV/HfV69pDmBUCMqVYXXUrsrd36
7kYYeA9yi0yOGmHMxsod42KQ0rLBLT5TuXhPfhXDUL7SDTBd596InpiKnBSXwsi1s/LiSL08sxOm
93WIvDWs+1fIOLgMCU+XsurbH2Vi1O40rXQFCGKeDLQZIFX4a7d26RaWACam2c5qFmO1ILHcm6W1
+GswVmVtNC51PEprqigVjio4fbsKjdemVsaNmwpzE85WLX5lxkYGko+t5kMftqZNNfdzSEcIoA9H
mIAkK8UGkEv7yNpaQ4iYJWxuktocchs9F07zmLh1g73iWtrwzB7zZZWTqa5n9J6l4+XvTTBN+7MJ
RnOdcQdDT9cWloFR5fdyU6cKtlWusmNjYfKR2wchGnsV0/Zbkn4Y/JB/y9odd+euZrl/qRr1HcsF
uSjuOG16psTn3u1XCYihx05tHrPJUXaWZRPByUJ6bkWPsaIPonertlZt1GUvQ6GdZUOzNPJvWvAg
i5eg742lC+gYYYDqHkGwxoswBbpJxo/3mOoEjxSF7u6H2rV2TtweomGkovTVfCTVVnlqBm4iOoif
gVX49G5HQYy4Om0cGkerFHYM6xJtrKLO3J3cT3Apjyvfcb/2E+wOI+mmx0HVwlVe84Tr0xUk8vJV
cehX9qkTn4PWNF6nfB+UpXNJwq6GL0DixTz9TsooWsad4PPpsvt4cNSNhQd71c82hB4RHlrgc10O
25saFiU+8sZp3PpZttVJ6zvLjkWVlPQLWqZ/Ro5TiKfKxiWaZAWwoUTeUjXn1m8gjXSiJrUobI9j
GIhVNjNeoEwXDv7rRKWQiihlATzBKw9OUrwoWj++Ou0zKo36clNTgpJqzgggsuswhkcJKRAA9x5S
q9s3kw2WvaxTyAuD+ZAk+fqmfPj75WcIfRZV/drnRrrDEMNQbd1g56OKP66/uhnGpm0Vf1/bkOk0
TKxPCP/Epq1KIgUSw30Kndrdgx6CozJ/FVn7ePZT71N+Eem+fV+28e1Pym+oeehPCBE2loaMS741
5QUBF7aBX4cf6LgZHXGzdg/yiwR9IASB8b+VX/35f5dfbQrN3ZsdvO9WWMlu6lt3GRRx/5A4u3HQ
skf5UgGRWnUE3mzkKRQ1WiF+sUvUIL99h96KeFnozo8/VejjdIor7+3nz+i7JAErU6VHFDn5I32G
iDiUnIfA/L8Z8JqBMM0uTms/hnoZn+XcwlRQVZcqwKUMAzQqkMJ81OzJXjGXN9ddqmj0rVzn2AeZ
vjPmI/bo2o4pkTiq6Jp3Zhft7UbDackQIqFtUdvboLW0ZTtbz4JWV3DqimKnVSoU2lLVCWpW6XGh
oidVDE4T6lewH6Xm3ndd1O7bWRfu8ndb2GFEaOZ8ihJh2dW58mb2n5bj9Z8iqo2VnzkmIopqPOSl
81J6fn38BYmo12B8r/6coajDyF9IoUugO7vSzrRVykj6tVZ6SipEKmgpV22Xj19C2AzLhMDCRe4F
BmU8XGLuarZYVUaKLj5/nF6Fm2+lrDttamxmpBGeRldfp6kPxzRxDy2P7w+1a7Olw1ieuJrOxdbu
wF0HTrHuxEE4IRJkQE3hqvYCG61r/ZLZPVmzKqFHfub9eqR0/f+898v3zQ29GirU2GTZc5jyrT1t
tpu2wLbDY23X8So3Cb5LfKy49Kh6XBwWTcz/o+o8lyPF1m37RETAAhbwlyS9TMqbP4RKVYWHhTdP
fwapOqfv3bFDIamqu6VMYH1mzjEZsGe3PPnsbTOhFb0amrDwcilX7JEnkNa+zoLtYRnj4ZbYovpn
bScUU95cyvcKwW9wfep2uXvU9JE3tZzr48/AEGgV1bNdbJRh1zeVyWPQjHBcoDnWtegrRSNE15js
+lQYPyzZ6w6ZOcI7r294/vHAL5uZKf+xdfvup5sdo1nDHF13XA8C0f+ktGPJ0J/atPldERgg7gk8
sVfURLglMsO+/++zSMF+72p9OF3jJe1eQ3quz+apdkrCfwjgYmSh31Rtne/wwStycf73e07c7tpC
/2qH1twvuuN9EJPEQpLxaep5xw4N5d1PiGKENq/qoSy41Xxuknk+Xz/774PeONNRc7ufv/Hf9+WG
G4SUqiYWQdfa7RoBFt9eP6BN0ANytqPAtWHfdZ4K7FaBylkDCeMhZgxOSPn+KrtEE6GVb9QN6r6r
qu+skNWb16fxEZzRFNQzsHTGvngAcjjBdg0GcUrn+gOpG2QNawpPS+t2b5kof76vKhKUJ7vAPioR
8odvKKDa5+sX+fQW2UAMmb5dtHRoH1INlFuVFMXmv9vQHCI2kOv3MjrfgwYhBS0THhA2FCgZxrrd
X+/wqW4+fhYWKYQNH/hDtm8Tmb86XvKwGCr/QGC1alBsxHrcjgva+ssVV9rHnXvXLGzWsID/fAuz
Cmk4HtqIq3VNC1EM9hHTnZ9rHqTOQGMxG49aKf8u5pz8ymaylOYw1R5yVLznIoaQhRPmX9R4qi2H
eqh7VokEOGDwDQYcN8/QutqLEYZvmLuxTPC9AOjh/orqV/hb92aq2bthfXmVYHhQ4oefWoBdmUZp
kK7RZpJdu9Y8xzg1HklU4qDPRn4TKB3cNvrxuuurYkhr19vgOs/JJ/mWIZyubFZIxNWve3svvHOG
Wp6uU3vb0nZdpZzbsmjVjhVKHGRW8u9XmWldta45eXGxfGpwPYPF7rzANtg9jLlEDMU4bXedE0aW
6gM3q52j5UFIJSHs7/pJnMifT7T43yfXPyKnPRAGyVvjtzXAM0fdgr1n/ZD1mUNmgxJ+2BSMVwaZ
UhQ7oP/anpLPFEO0s0unw3edjYQ6EIOYFjFA2tgF4kKz1DXJqWZq2NXSvbsKR2awRCccEew5B4cW
s+p2jYnNaHFwPl69JUTpAIq6bsCspLpcqXulVzoAMRiwN1PDjtgWEdiAQ1PjcijZCx1/oh6rSLrH
aSDBSC82dWNfDKfI/j0fB4MBsFFrQM65v32DaN9j2qTJE4dle0ME3IdniDWPYP1TGxPC1iykVf/S
LIMyj8Hjo2xyF8k9uLn/wB9hj8F8ZCcVTM70pdawR2E3HiGPmThLeDM/X/3f972RvpOAAgYFjaA/
5BXTYa7vqFma/fVLfAgprXtu34HUkVsW0/m+X7ZtD64+YzF5V+UA9Ei54cuq4jgvMxlc/7Rwl5T4
IiRglZ3tr7/bJMr8Mi3xNpwi1l1LZx0H0be+tKPqj9Nu65W5NS5pCl9Kti9lab7naWMekzZhYUMb
I60lPw6ELfpqBWnKO7On67x+XnaVhZcdIhWjVpJ7gUU126rRjA1LuRNp7r+tMo+P1/mp9DhTJnBI
55SJpj7jc4/W/zfOLmFhxI+3UkKg6SDGBkCPpaRtwm5vI7nYXhc0/fplnXqQqQdUoOng3l//xvVb
1+0NicP//gGZ9MtNOxpyeCw7VCLAAjTfDuvmjlj6BdzT8hMOR+STFaxQ4u31GVgXenyi42LAronl
uah0iq5M3TZXIZowhX64lg61MJvbKLwMEY0F6E+NxYOQzlF5nboJZ0A6eQXoILdidA+K5Z6Ts21u
K57D9SCpTO2XLqXZXWIcACo3I7JCIg+RijoWcT3thNusC93Bbw2lfdoZa6+aWc3pR0j4s/woQ+ut
rZqjZYz1w9W+tX5lTrhFc7O2j41dpbfSJX7S7mxycKn3t/+kvp7R7FCdwBlI5XZYI8fdeJJPjKff
Mb4mvwa7ITBKas4lMsrxSKoReps6Z4Sme281jsnKyZ3fTlVcDN3z7pyw+Qt8u94ZS4PHryrU8+RG
rx3v3C81M4XqVdNfWBD3ARxvte+IdOOFiO+uKRbxiiXt1k2ZWmx+Jrs9Xv/1GCP8yEn1X6y0B0rn
OrsMjvcWk9CxT+D3bcbVfpSlQNDL1hrhucQod9qKoz6xMl+CE/itR/mmJfc88guU7mRntV9hP0Mn
XWrxhM8eHRFkIt9WQD6vjzzjuqLQU5UF40TEp6sJQeqUJb+cnjSUVedw/T4rkvhUxonDwQyfzcow
yXpeIR9YavZQm1vKuun5+qtdP1yxqwk936DVxjm2kLYQbajdJLlAtq2n5gNKpZDqmbibqZkvmHp6
zGVuhdy3i72TPdUvJYReBspFu5wyrRBsBeLscWgnM7A7I3102//NA7YWwlsoyuMsre71ciXscGTj
l+z2FlEL/k9RbiXG0bxOV6CYP2W4hGARJx2KiKv+wMWg2Fgyfro2ynPHXKyane6kTQYPEY0kF62z
n7SmG4LazNL9NZw4npV2jpU4hE3HkgNks5aCO8g17bM1DG3T2lXIUZtclpp4rKn0ojM3W3eMlP7v
M5p2RC9AZfbEGPy6Xtall+d3dTj50EIItU287L5xyBUHg1D4vbEmICu6its06iJ8ltAWE6XdVTpv
X5S15a5CqEPsxP/3GSIWmD5Yh9ct61mGK/H2h3oZeTC4lDDY5eKbQf2f3sJdu4ff8Xq94HRBGks/
FtouE4P3QhpaUAlk1FEy/l0/qax4+htldPb878jQs9nW9mwwQW3znzi+3ozuXJEDn477/mj1LTHS
dq0w9IfthYgqtgawSj36impiMof4vjM2SpFklMyIwUOQMRfR2DlPA3feYRxzX4QwXtuGyp65LygN
B6xaMOjG8iDL/vm68OJojaGijExWI4uVC+EQ2Lrd2jcBDi5GMt8laffvA7ib+S6tOwJE0/J0/T5S
l39/CFGRbA/jCyjJ/lrBWsrsbqx2aJD21HdXNbLZTfTgwhwf+4zc1UY20Slbr8i+nbM95OZ+cy0E
usW9jbA6bv7bXf8ssOEkgzfrMY9k7RdWAvMF0kZ1N4v+iyYpQ56LAgi6Sr1eoCUMc3J2xffglaUP
uce9XRqkaMJhpnr1KAJzJ9O6cZicLK2xw3FmvdBNbK5iA7pC/Vgr81GY/fd1PX79EDc6U8Zc86/7
e9jbnf+D6LIaTccKS7Md5tV4L3Ipzlpsc9+SjbXpWd9u1AIm2iH5+zCEZnzT5DBlPaG12D/zu+T/
9vSFgtE3ljhYpK4VG0P0ZC/qjX5mI11sRTG//ngAIh59RvN01f3bvTCIk2IN5RUV1mCV9ttePBHa
2d6NhTIu/QIne/ai2+vVWtS1u2/TVttOFmbJyE7SG3w7v5kFsw5mIRGwNlIsf94nYxTn2s4IEoxC
/SHN5f/DfLrKeUK0K8HPaxBGw6mnRguuD4frB8U8XiPGY19JF0TVD+89ey1Cz77RjYGHBkkdDIop
eAcY/L7SQ0hKyrwRheVsIHGzDmMmXZMjfZjKnlOLgpbBqby3sl9e380+5HhS7LxH8iWqRyaKBxZK
266snhLDu+mq+WFylNg0bBY3RCU+Tk6zkUPlBU1Rn0kw4NKI+uNoVAnLQDlvzZEzqZ/Yk403luZp
gUo0VuFA1dhr+nkXIrTqTQ+6gRWgQq391BPSl663M0J+Ynzb1UZ03N5W2D91DcP2yYTPPHf3i/Dg
aQJN3+kxfVUmDjPMqZ3wMrHp+hm05JAd+smd8CGH/c2U8d91C0Qp7vKkz0ZgxDVbmyVaiUDWIR97
m/ZLe0MF8pDB5g6GiRwrOSrpg0r8Xdm6vevnPqhjjzymjHj1hmCDKDGZwczQy8uO1imeAYx1OKeL
Dg3KSBi8ck6jZU5Hu5EYFKAtN+iaN7pncm6Mhd8hmd7E9cxWF6qLz838XCwgWqOq/VX17I6yz158
Ig4uVZrtRImn23JusPoRPQXryI/cwfENS3CNhAQHGc7nJAlfK/S39fXSuev9MvZQteozfRfTFpvC
bAuBoApa5hhHJ+QftVAN2k1+a+kEeuf2jEZVV1uvQt7fdN+1gT/E7G9Qzn/LkhN8cXPKZsLeJiah
5D2eYpF8uo28a1u0AVwBxljc2KZWnNJMQzC0jF+MzXwyMlFgFg5ZBTY49HwWEydVhAdudi5MA77H
rnyrEudSt/biuxxVppGLbSaaEXr/MKL31y9eo51ywM63apiPEUMSimd2QAtBCAONMn5v56Sr4o+t
uNVH0wwMaf0CAP+UsGMPjN5YSWzP2lKAO3TXH8qUuzi0gTRM+B2sPHkqlUHci/FK3l6EdyOpeaHr
oFDVJbUFxDrGy5xl6UKc9ZQSuEGhWU4e2c7h3PlARQwWPka40dzmKc8w4/c80tqEvonYCBbGhBT1
GvuTOLldM/5CYJr+aFgv5YDa1G1MZzO5IJWTao0Op7uA4xx/2Jpl3ZAgAfnM8eGsg76JQ+5dI/km
d+7QZMWEyC0ptrkRk5TRPrmihYsEUBOeRP3WjMtHUYwQJhrmA6GJTyIBAsOyvyE0i6M80ftPM2cF
GDMiGBLSnMxmuDdsCoGuSx5L2Ka3LmmGobZmc6BElkk9s9N/IN7kOxzgTiwJUSFjk+D/M96nxLoh
6ucPlcywb5zowZIDv4jD7EuY8XeralZprkmqdlUswaja/sRa+qy7s8K32Z36meGjAP8dLzlUM0fz
NkLesM3lJZ+1P0ZNwg410MXuoAInsr9zPSZ82LdA8ThmwIS09vNx+d11+u+u5q0m24t4sHY5RqtS
cLVNT2N3mSVZ9UUY67uqx92gZ688mO8JG5k3TsKoo4CHxWJ/U1Thp1e07THNSQjNie/kWiY/qctK
eKZ6QiuCMGCk1MJv+5YyvQiiDgRWbO9T1dw7Tv6gGeJDk0tIO5i89hkldBX3+KkIut3Bj2NnPpsv
DgTSc5ake9m7lFyt1gQxaWo4xl6iZMkOkwSPIRAqGMS4L416LRW9iRYhCtSi30U8pjSygPqQmRQW
syPrFqOivgtF+T7L6t7qtXQjuTcGE0pxnGGUFQiAEL3sVddmN2b03oXOdsF7tVnqChLtYPsFEj4M
j3RX4OHOVWlxGE6gpeyEn8OZGhCLyb1HEHyO0jFotOwOsTs5KM+jZSwvrgv+tP5j4prcGwlJJVnc
QiesCNiKVlZBe4lj+4tXFjVJ9bos5G3ZcuNYY7HVQW5vZPeEjfGJ97I/yTi0kCaxnJVD8dUZgteJ
nX3HbD2PH0b+A/1kPLCPMR4QbR+xPc/btos/SqWP/qSbHxaLqg0pNe9dxH5dEXyw0SALBm2Ws4Ea
9Nu6gcqN9AayzSIQiPQgXxWUAVRqlV+6TBE0kjsDLSEGeMa2tk8S+7DoLKQqdzcbC6veoWaiIJdz
1vQRUtjxKbNumzFlvxQaryaKVwLOxjkggwOw7KztdAw0uzruBzaTfXKflfEZ7Bn6DKJmLLxSh4VV
uRWK7Ryxs8w1TAqFOXH5NX+XNHuASviAKAmTX+dnAOICW8pb2fYPwGAPqTEzH63ke2g7AyPYLwN8
+laNfRXEXcKmhsz7ctSeRSredRXjsF+AaRroH70G1UcaOs/GQuL96EYpBcF46geq8ZkmfCCK9sbh
dfOhy3zEodrOth5Rj9mrDpBBVBWqJ3hxoTuLXcLs0FcZcRseWnU55n8mET2W+ppPXBP3mOuDgVST
wO9aLoAmzPoxG1HJZiCM6Fd4APFuYbfXOkMP3K7Kb3ELHelfgbG2SgTDHAu/I1BC2ssjgaCXUSfm
nh3Za6+VxemOkep3VZoX6EbzreL9Y1X9VZoG146lti0efzTer8mI722esQci0tjKhWCKiCEifKmP
SOjnpu7zrbTplScMHbwAN24csB1xNmlJLzfaOofgpHY6GCXdqIk4AnfGa8nzlZvIa9Mbt+J+V2HW
+nYdxQEcjI+S7NSgyNr1qeg+yyx8cPQ1taViGWTSCKJ8LTZtdMl69mBZasAnZ0AWunm4HWjWsC9E
G86TA+WTc4iS5oF7EHt5P4Ub6pe/Tps89UlYoo8tUVss6CK8xJg26MwvcOUIHKl2GB2Mk5xAAip8
4k4OTMdCH7ZtIsV9ih0MaVke5EDXSSPxMLtYUO1SsdwWqvgoergMNlOmonUf7A4qzEcUFg2aWYrE
deWfdOM2G1Cvj1Q8Lp18ChnN1BoCInqjYqGcUX+M7+bI7t4mc/Y2m9oLyaNu4In+leHVECyAXfy+
jNAjtUQqeILSPhrQlc2NawbM3E8ZHgPWchGSNTl6W8aBGTkGSb4T67hpHLStG5b4+B0c1J4qCDBZ
WFjWZbUbwy4OhCosQi1GTgIj/9UxkmPLQTaz1KrPiBfY0NSzlWhAgTobYcJa4oRhsdctm1bSjM1t
hn8phBiCv9F8T1rn2yq49E10js8AMNtZbh0tznhyIXoTilpAmX+TAp1E20AfiplIEmkdBqR8n3Im
ldTizOXtjne+4iWswbn4oxk+6Gl/xqTEk7duxyMckQwGslUm7XEY1U410FklMRv3kwW3dH3BlWW/
x5aGnkVRq4kyYTU1z+R8LK9T3d4QcrrCuLnbByE/Bzc6aUzdSVZM/tDWYBJeFCllHq+c11tPVW4/
e/EKOfs1kY6xKaWWBqhrL27RgfJtAbyyz7vtqpKTucuDBIs3yBUTLukAorSJNECVbf82UI3nAj2X
ASBj47h/Ss7DvExg+Qg8GZMFCKHuCsqjGN6QJpiiZLDCIusIKRpiCfumjNbLnzI3ZVhfB13PQWso
0fHYLeuNXlAS585zY2kjxT5m/WZ/vTHb1Ew20P7qYKrjS4Lm6w0VXZk6Lz2+E6ZwlX2ohtv1bhn4
9boBU2QLFlCLXqKiek9nEmp5W1OBm1GEJFPFmMFYNWw8IgT2RhdDHmTrYQvKhcVCbzfYc6CH9R3t
AzYr8iGSin5pJmQBakhGeoKbsqESefubAYZ77s3ftlZh04hiwlcS60xBteqnyruI1F4oMwUlDcql
nYKDDNjljqYYqoneGvuRlddoknPq9tmy8Vj8BI3DIz7y59E5t5Zs+aan3UVT/Ft6xa1mOmzlEv1B
Q0vWNZq61Yp+t+jz6C/4vQM28L96R0/QTnKVhvNvrHxHFJesfEGC2pDETeSG7PWeyvyRo2D24STu
PDOpTgPLdLBcLdbI/An9+jkaiBFuHAwqsze+5swuqmrXy0OvjF9hBApFY6i+cxPLwaD6LNpFBHAd
iILSFfMM/dJLI5haCoduayfOi0SItSG+LkA44u0F3GQf51nA84urcb2RdXf8PY/FQRl0aWM3IHFN
xI2Dp4foShZExUKI2sNs750pyz9bMz45JCP5GTXP1vIA+4zRHSQe/TI07Mnx4Ah2sdtGIuSLELge
M+ZYj7KKtigs/WyhsVpKTpt20AxfzCBcaAO/u9AMFPDr80jPNxPlSSQA/+2FdQax1G9wPp5AEcuN
pbE2nMem2EgkPyvIdaEp6c59rL3NbDf9zGTsZ+rNSO2MubMoKnMdJjkns62KnUziDzkygpKeuHgR
2BiM52rbGafCsSq/UCVU9Ch88Szg9mX3jot0I5Sq9oWdvIR5rW0G8AQk5kafUrmPCAnqDcO4KZhU
oXbAXW86nXkZBNZbJcETjxqFb1w66c4r2Xx2Ic9/ME07DXJAnEGnVhHXqH7I5jTcduYI1jM2gSa5
ZsfGIiYWrCTBIQtpw4uyP+iEyNAt1uEW/6VfMmXlfQStOGR2vzFCT/jZZNKW8vDCEEGx2tXvbUyC
WeKM7IVZZx2GcrpUSQgnex6md6f+zYOUQ7bggdXSmTkuvo1JuuPNKAlqjIaasVXMLndAiD5ODY9z
d3zu+u6ClxuU6+J8GCy788Hddrl+yWKNRGrjd7MM7NW9DvBGVOS+XnBTpAWhCl3/OJcpxHPJ8dkj
ZzJQ5ydGgjUkfnWnClmPqVgMu31gFV1/sqEs++GQdczHQJ5kc/vaqQwvDf1hVmw83BFb2IIoHGlr
OanoLR3vqTaq6QhuGIR24X5PGcZ3c4q7B5LQCULXPqYIKYNlVRS5XXQsMBoat1kyD6TyJpO/NOig
W666nF7Dz/Be9us5Xszhh5OsF62OXFxH4lSUJYNtSeQdz4uFYzAg0CDdww1iAwmHa6gk6nMte1jt
H6adrU5tg7CSFOOQTmUhtcE3W7MOUCv2YE5678gMhjhay/hrFPZJ9f3X1EesTWl70eLXC8JuY6c3
pdykUcxrgtT/aDHt9t04dVZZgt94zd9yDr+N0KFUNawLFBg0pqm6GWvJwnaona3nORkcTM3aw6vY
Ri1ibxXhyei99q9hn2kw3WMcdm/4OB8bLcabZUGI5+eU8YSvvq6Fb1Q2gaVF850RnI2vQY8hddg7
E7PvjsP2V8sybWiqDZd+vEVBaDIu/lu2oxNQxkewkOtvTxhbJ5YPUc9JtLbBNs6yreyNtyJhHmdH
xFhCULiRs/6yjA5uIvdBRk5GaRhSAhfac5P3L1NSkTkp5ndRt9wSdnvnaBVKTDzxzGmXhxIF2WBT
1ik7+6sYsp6lE/pEEpP21OjtqQ8TtD4ENm292SPljE0GEgbtThj55Lty/pzFWOwr+MOOMG9K5D27
CYweDml9qxFouUeOe54m9ZBrsbXCUp6HCaqNy5Xu29qUs35lXRityv/E/gO285T3r4mXeoGLZWzT
IdZ3NTNEfyzLIDVpodGt8HqM+tPQ1ubOUVPqixQZ7nha/+32ZNe7xT7xuM8YQhU8UoeJuBSPE1hj
bd9y2NrdLpoGc0uOJJaRv1NKYVqMQ+f3s5uxSKdizeLG26VU1nU//alQ1m+gnJSnNobUbMZOc5RL
zMOIaTc0SopI9EZWMLc5FUq1EuKjhZYGOl6W2mrXLhgyltRiathPL5rIvhOGptmQdhujU+aB0wJV
yU1YMIFM++hEG+Rs0aonG2+KvnIUeBvRN1zOWEVqLfZDb7znTmk4PVW8SWzjuUvod0ptL432RYCt
xW7PTWRp1ks8g38rUv2xTJdf8bDA2irAj6Udj2oxReCsmMdAHMPmr/H+a7mvOTbS5liLt7PGGMyj
63R0+WUR2ci2pj45I0QdSOicPJ4EO03E1sgYlzbk2xuU7U8eqGq7cRG/Mkr3vG+VWR0N+APzHbbY
kbEn+GQ6NDJvocWCdB4lIUZLzAXJ32B6BYTF4MgrRmYCbCfwtXAy+5gNaN/JJYdZdtKN6swqe6Ec
4cYIR/MGVs90LoyajOwIEK+OXD0KncqfGb8DIgtUmhIlDO+Z9OrFt2Z5LDr73SsWok4ifas88762
GY1NTRosiLOZvRGwIab4EQ3AuTLde7MYJZND70s6/VPr1Jcc5qYWsqQjJJHYmBF1PAEU+xiWzXao
9O9e4PhlWIutTfEqa2X8OWkO2vmFqfBSoXwboe2DAwpqrT8sFblDuRNrW2MYnhx2en5X92YAvlOi
fJKEU7U4R7v0fZRzQTuC+xwG11fa9s0DYeRWA/hqrqJNyaCOqYnAT+KyE5DIyMnHOaL9azcbSYgx
ND8VjLW6N0u6AZeh7g3z913oNujXGhxIWuY9LOaCrW4ME9/L6OMh3qD5DaaJo9VMMp+5yvfgqgFf
40uaLFutXDVpLblNUZm8FLMCPEj0ad1QdMH7KbchyLzA2YRZBO1Y8u4kXvJsGICTk4lRhj49sEen
wsB8S0HQvwzKZFERRSMaQxuHWZaBGnYgOa1MkoKWe5UnLZydXiGWPX3wmJTdCwD4vaFqJO+DcBhB
tvfV1PyCc0FaZy09H2qZ2jgc4YYTWyBf88+h1b70yXtpc7wPYqyx9yYqRALVhPwG6e9Zs5MzaSKH
ekrf7Qyte6XlH6SD7e1FxncRediBoe4SMbhYsGMIMkPDmGs8Dbiydzh7y40p6FkH9vQbg8qU4K40
EHWH1Wr2qK0N66Fzck4MO2t2xZh85k34UTsdedM0Dgkhmk76OmfG6CcZxdK8xBhX+uh+KOubiVdE
48bdMlMpNx7VjsASgCGSXIcRXk+bvHgNF7Vr00sWLZYLxinESVu7JurrwHC1P8VSXGI1imNi8uwT
dnZ0w4V5shfF3PattVMrVQgGHAVXJf/gpVSHJhnfbRKNoAvrq6a2PMQJzxwUJ38L1/GxH/keZvHR
6LRTSiY1w8g/9oQ2ug2b+3Ca67ORASIfNTdjELbXUti6KP56f3KdGWKU39p4TMasLeDDZqtbmlpC
vGUNvCCQYzJgubchF10dzBrNK5YAMUuqh55ftdP5xYCRNrn52nrEY2buKyYAmkYDL5xTsuPPbKRE
XvhOqMxHzYuFAYa84ih+yXKiOfXYSkG3G/ah6YzLuEx35SQ50Abb2Of1Hz1ZkRD1we477TEETr8v
rXa7ZCHjNpTy8KO3Zt5NJ6qAj2gmfqyIkF+4nUIyxHtYLsy6lAZCAGpT2covftyzrKaDgBsRxJ52
5phA8zB7WOiSYyeiT2J16b4896+u5KFB01n24nc3uQeRRaccsaw1T+NpQYApV/qBm1rpThg38Uxt
SgBQy4uEpmLMvxvhcfHjwfWx7DHqyefAydhXYbyFKCqwb3X9nz5Q+F72g2OHe7cy1oJJ3lRlBT9m
/NKRdAXenJ/7MvwIcXBsFvAQwVJaF8tAGhpbFcYlDDWqZSHFYONXLAUO8Nal01PWLnOn8HbJSIC3
rQ5Nspaw0SUY0UTbqSK8EynUMOgA/gBe2l/08NZ2ozeO43giIbSEulFiMEX8smywpxuUPBVTjnB5
rDOmGH3by90kqdKFjWZKehm+Ns6yphmsSyPDb5c1KJKQgfEJnazRTspvZVwfFVs51INsR0YTr51F
3UShGX+7YzFAQ400nnItMi1r/spiRQgsv9aoCAdAwAHf7IWJvGCGtk/0sd8j9LRReiI4JuXX8BM0
a9TiN0nqvTgDhpuRl70njOCA7IhNLLaJYQzLnTqXORPtHlEi5NDwuWAZBfmda5bedx9zXvUtV3Hf
hxV61e6X7kIqZ0T0sWLFKDejQwJFdlO1PCyXMLs46LXI0Onojgaqb2drStVwyznmNqwNSOBJuUvT
nl5yUawI45dOUqREub7nol3vSc/bJsnwgA4VP9FcmIGc03dFZZmghzgNhrFfqqqDL5+ds3Q6zwhi
dMyctOVmj21Mr7Inme6KKXtqLF1uNI5BuWCXUVF3I+vJOi7jiH8UPTbjfoarS1b69VjjmhCveECw
ZuLqXiBfp+Yfq+DEU/Nh6CaI07hRfDAs6KIMgDhI0ixBejmi+8dSITwAEHQ/OyvaJoNqy/R8Q/gI
ASaOu7HbEgSMPYdBaEuHvBCDsYJZn00MKj4q/I00eHfMjr5jYA47tWN7IOCEpcqEyFGMQ30ykX0l
M091UbkHy61fZ2P+o95wX4WHwUxpsjKBKa72SqTqZXkbAfxZGt3ZdmtJqJc3BjYpf4lyWKEC0dRi
My4jwPGRxn1HEN2292xUCQBOdh3MYgU9iSk8IAWdu8/9dro7u4G4kLr1lzWJb2QhuwpHgj8ptXen
Qh5yEbLBneytdAqw+JHcCxk+G+18CDvdIrWSTV9Wkx6PzwIKvuUbQ3hsdPGpebT+rntDlBOEBxR4
G722X7KiWc70ed8TqFGV5FBp57E7tlYRpBk/On0jr0xuzdtY/oW08p32POEsQXmfFdqdWTNSLe3y
s+4i2gq0x7tE9celvwNmEmZIg/Voxwicpud+6nWB5XJyfa+z37Ro/tvXLK2gYurBLIcby6OcsdVo
+HWKBLNQL40XxgGjlc+6YlGKHpohqZ0tWCi+NFs8yTUWJAX+wzuJrMVrnxpuJCoHQaVk5kUw9X9s
d5eT/vGCN2XTVVl08Jz5zapRWXYDV6Q5Ma4wmH8OsecFkYa6bEitlwxBStyId3YMX1VTNwxOtC1C
Bwug7eJ7c6/WhuW2ycsX2aLB9kZri4YaeWryWZXJ9wryo6TpNshV8f/2zP+nCf6ykJcSymUQFw9j
Se8yama8M0gkMStY5L1CHwaT5hwyk9oUKUuaxt0jaS/2hdT3gyQjM2xYmjOqYnfPY8hiYdeZ1qYu
GT56Xp5tKTcxbnNTWBV3XSr59TxihGxTnIeO4bHIeRh37K0TRvgMNhu1KvzJfkmWe8/EQAxp4ZyM
2rYAY0FoYfy7ZUvse+n6iIcl7S2MUomzN7c64hwTQtt5YtkRCTY7qYGlOFf9piAhp6uGEZSE/aVl
8qsYYekxzXrXGi4nw+WiQXnocJpT8GRlEAnxrQ0GOPnefanWHQbautyvRZ0eaHexlZnRnvwTFnfk
SE2j90EaBmZ0UdQXFxxuUK1nTqKItTO1L+FUX0CA/5bWl5kx3xSjjmw9a56AnQYaIe+c//CFdB28
EIscv2P9s+9l8xR6en2sNf1/CDuv5caRZYt+ESJQAArmVfROonxLL4jWTDe89/j6uwqcM32mb8Sc
FwZBeQooZGXuvfYGcnu/r4NTV6bJAY0QbU6tlnTw3YIv8/+MkpE5QRNcav0etF4H0tNR0tme/w9v
hLS7BiN6+9LqpHhGWsel5W8wVn/3uSI3U2I9zXGJx1+VYwbOxLBxX5z5q6jcL6bV9sUjrI0kbqwZ
3ZMdmxkcwOkKj58BPdGXOvQts39IQUPZREFzft7FmWuwXTSLFRtMoLmuMe2sCJuvofv3btlIoka0
H8ncpttYFkcaz49V68QoKvQ3vdN+lGpSWiWD5K5Mk9vPmN6gJHDWhAKda5TuUGBN2l0W4q2x/jRM
sz8XjlU9V/f43OWpduzsTorG3tgtfRXZBvIaW74J3T7MP1w/eswRHf5Udnl6HvKe4TLZbA0LEkBR
PONBNnwRc7O2wkIcwtE8JLRWL5hzg1swvedyMZlVzFCETCdBU5g7PB5RmI+T+80IxgqtJTs1yWCj
i1Fm1wr9XdTJuM2r1t4gdk6fRNOukQsV98hGcXJPZrXJHC2/xzl/6pq022PCbJ66AD2ep1Ey3g71
tH0qMzTRA1ndrACavi9KiBBNqRvnX89cP/2wdULhemXPyntyyugd3et0lJX0FMVE4OX1STTGdAFb
B7edVKSV40zbMXfxvLTqcjEIFp3GPEZMUAXnJe7XNZKVLQGVZWjBdnXJlLbCsUI1ZBgXTUPJGC1E
4dEw99YU65cM1WEHY/iSuzAwGZhBBzYBeC4oz8R+oClmoi9yGGEkbZvvKkDgtQI2DjbaSMdw821v
WvUhZZVbO4Y3csZHwwP7dgJYLIRgC+B5+YBh4/1L8Axcx2xCB+/XL04iwfRI5AnIksHNLD+HxAn7
AnBO2wyiNh+mGXnvzbXI5M04gXrjpHYNPGNR9ALe93ZEm4s/UH1lzMBGi91o3/nwN31SM7aOEnQs
YKO0ef3r/Y00Mo5bweVTRD8WSA8mttvRIkJfNOl+n75F1VxTc8rsjzw2QT9k8rMMtbfbtxkIv/ie
mfPGEGL+KmMCEk1uUc/kb8W4XVyi47smPyEk3EzwfVN2TYweYRoYJaUWLCtrZ3bNBcet/GaiG1lI
1omDd7UJB+dcG5n5gCqaPS+8sk0VBwizRfBn7ZXOYz5aMQs6DPElnV293iXmtZn0d4yaHpSs3nyV
/UBYFxy1GwPTrKmBBzP5yDGnP2hWqm7BgfHAlRtzn5+nvUz6RGnfk/NcQnVjbspx5pfsNJe49l72
55a23X3fTPXV8Vv29F509Ht6l5FbFhs2L+YrEvgMwhTIQUKEg9H4XPIgZmsUKz8c5Kqr4mK1MAMD
L8s2ZV/nW63QrOfZ0jP2q8Z7aQ8fzSLJ18eMGbUXzqeg0pSUFr24afCdnMY65rqIz3CjII4kUtvc
FP61583XmUoimmPmNSZTPcN00tcagS5y7Ei/mHGWHLkFRuvEd8Hd4ljJ2MIIvOMub321bVUo0+wk
+YYxqr1nrjh9a+N4F2bFpiEGkq5oTaA2vt9mHQMg2dkzpYVWSEC3mmkeaZ7qF8S64WaeSvnmGtRU
2TSdzcjyGEyjlScVoPfjazyVrovmSlO9fm6FsGanA+FC6wVORbPmpOteezKSwdsleaGu4FG7FpIr
XWtQfzKUC9Y6gyqa0Dmjbl3f1xPysDFQlU4whKu+QotFEVwSuIyHwuydfD14o7tCOxzcy5AUABQv
zVqC4Lxj8uKvy7IE5lmE31ksinvHsMcdGw60CQoELSGDDk4IvOZvLHQ2mT/yHjbrRL9p7UZO/di1
0ZtmmDiv8DIdyzq1t8Kb+5dChyhLImj3cgOktUNY7yo0hUy7DPMdz1cIKdivd5E6RE1PVvboJLsE
sAobdSz+AWFHRqTH19ktmpWokNOFitwsAIpsywZd0W2NM/8+RjXDX6wD0CrnZLMsX8ImAtF2MF2V
TV2db2/9UHvjySgYtyk0d6yV7FIY4V+6BECCDiHfXRDrSevm+2Bofi4ripMgcnY8rjI80CqXTi+2
FvmitLURtlzaoe+OQ9PDQJyoRkRn7aUAZWvPXfvi9289zoyH21sxRXzLvmPeAx/niE2AZ7HjrWo3
aPcL2LZmMXkoLTpF5oBm5/ZamlRrfktvV4zMPLLGqx/QbJkbp6joo48UMIsNHP3DijV++jT1bw47
/jYe9LtCtvGfnvXnYh6yw/kPkhWrt8Sb8g30jJRhE0OZRbhtjvIDAld/v1zeHUhZaWRAlOARrG4s
K9uP4oMmWUeWK1Rz88exKdOnjCL66lTF99Z7awJTXBdQPDS1NdJEQFbLoj8M0fRIX33IyB8CZ1wY
Nv7FFpVBLQA9hKG9ouWImT09QsxWIpJ2usXYtblrH0t7vrKWo/8LNVc7tETH3OG0mQ9e4CDeKaP+
mfNuv5xirrIBFgWso+Uw1dFiTT777q3mBl9eKubvZl0+gz9sXtA3SGyiUm6W16P7GKz59xhjwkZL
iQwqJoY1JNbUB6m29p4VmEd3mBpmgEJP6RMNZzud8itl618PSOLsu84cBnoMYsddC62NAFCxrIXs
7ron3f2AfSCf02AqD30wpZSwLzmsxu8uHYl13vrjeQhISmophPaL33UxM9WIdtG/jXdxKMLtQgjU
EEk4SBc3N3uF2woTeXtc32t0lkOAqjQg+j+MgEzUaiIaDUGX/ZjXVUIbSaZfRegxCO+7xyHqzLuY
/KtViTbq3PpAZjD+3cV9N77fbgsy4jYG8iym11I2uzrDbDGG8mEB9tG+Jfm37/+wQhtHmsoaLyd2
HCiqOuPBQ+qyaSxXPPbY1IXKVVnSc3ziHygMcufY9MyeR/r95Vi3T7qCtXZefG5jbt/L0cgeENZk
jUXrZSZz2EuAhE8hGv4Okfc9RAhx6Xyyr+hx4TOd411pQgDRmdPtmtnK9pGmJW/qK5dPWL4y95CC
hS3Ai3GMnnpHuyzGU42w7EOcMczUKs98r9HorHt8Fxquu3W7ZDYudFejQ3oZRaWa23fWvTAi9LbU
bPs5NC6d8lSZCfscJ1L6xqnuL/jdYaxMnv0GsWpfi/RcsHY84bmsnwgGOi8LolOnzmGotWzt0g7Y
VB2/e1gjH2SG5t+zvmvPEBr2siwn9qP1sLf1qt8UKoCagBIwL3UdXFyi+QbFUKpa5vNpl9Vnlc/3
kk5EBeecuFuCo7KXnHfgFDECiC33kwEjOZyKglHCICpmgIA3JJtOVad6otbsgYCduuLbFFx0OJcf
OdEU/K5DtQEIUn0IXf/IqxTmNs2eey33jouzCPjPq9HX+tvYSROKFTmN0v8eViXiP5Vct2TYFaAH
as2styiLSlCVabc28qJ89yzne0b372f1lluy/ynN/MVg1v2esa9f66Y3XAr23iepZ6BWERJvbi6/
W/E2hfY10PTovqZXquTo84sfExLcOX7/lUmycpoQz9mUlpvICOs/CIfZ6hCSpYKSY3WztnNbzjBj
uFP1o93dhbamX5ixFMz3IR+YRthtTEQC28UzLNVhpVUa/W16XygdgqNHBwOfCNwmj5R54NhEViSW
ZIDuxY61t0txXm4jFk3vJqlvB8sreUJD8fZ3GA6bgwU8YqmEv6Dw4/UvcqouNXGExzfs4yIYT3hl
U7x350IR/WZXgYL7zou2pBZQfZg6CXZ0ri6Mm8ZvBhmKDOPK9FKXROfS+PvwY/tz/Nv27UxJsjfz
UEcHwKbz1wdwJSYNc+6yG/+oMBKjGlGr8wCAid1LEG7Gxn24rbpmSoyaLOYYILJtrW22Ve9VG74n
reX/qPFOyRHNPTQESW+5Kvk3gtG0COJ76zxxiwtbXocSDf0PHw1THvlc9zFTvYD227KyLrWlbUH4
YqZLzNX3idVyZRl+dCUBUxwE8Yq7wk+JRuqUAm+WXbAzy+lkg/V68Rwm2YNe6AcvtfpHr7V/dqZK
YbGxFaBgyodb3lrda/Lozj6zu2oMn93SwqswdQOmXHpadA57HcP1Qk70MgL4/h3D4inIyj8hLI40
bZUPYGIVxwb+TwhQLcpC68oqO9D1ZAsJC7ChPR5FDwFu/W3+9zOX1uvttZYLybPm+jWkIvCC2H/V
wzB/YICDljGU2eMUZDZJmBm6rMH1TzM7qY01j0RM2YlDTJl6EbWkOEz0XCLdHa9aX111ppKnm8+x
Q4y70a3KWtN/6u50cpHmNzFcRxVa0S8PaTJT8KLXUrEWy+vJNJkXO/Q+XX7ys1OIZGv1Og7swi+A
PJvuNhZ59oTJ+6lIojdLej6ZQk62Wp4xhchXA/G2lxbJJTkPewIys5flIWpQaQa1U8PB4jXD120y
tLNN4TOxWGJtQt0MLsszIxRvFbbPS69374k+yPve6o1XhkrvA4psdMuANTKbFVHMTgNlDQulJdvH
evCyl3ZgCGY37wWmEhiRDSZh9eCnkXVvuzp/sZO8dJ3x7caDcvAko1XBgX1Lr67n1N//++khXEVC
/6/zw/GEIGjAMXUPZzuL1W9M0gaLSlR1mkELt8/Q/OkJc5mOHc9d6oXtvUW0R87OudhkbRFCI6S3
1UZjdjXzBjJWBqKpD3KklR34xqjySM9oq+TsoHtgDPVXkmw3dtM9xdVwsN1J2xlOUzy2aIdXDhJu
BMBjR9kVNA+tsqS3bJAYfJfZJp8MDJoUMIPvsXkAY0cM2kamkOfIub8mintd+/if3WxoCGAndnLq
jGYrQQ7SQJfBwQEs+OhGdbcPZEYqR1g8Ais3/iiC5NcTgFD1toHWjYDai48gPSgJeiHf4rIdtw4S
JTxUhXyzs8RZBQHeysmI7DfIwEh2JmYCyMkgSrRCHtk3tluyR7JXwtT+xMUIZLCp8BWge8U06vTc
edD2W6Rh4skg90eZ2nW1gWmV971VLnhDHVam+b12imLfZtUPMcbWts+8IluHjoY9YEhgt9X2+dcD
0ICIYrjVEPD/4wOtmIDd0p42DbJHC5f9L3eS4WJonr8bJmqo3EX8YM96+16Z7tuywPrhtDIjNsPB
4AAZsoY7UwW0xUgw1DxMf06z5gMs7AglSBrf0OOva+Uth9vHCtOguC+4SA9ICWx46ATRNyFetTou
KZvmBok6U5CFzIawGTSGOrzt4hrLWGf5bD80fvcDLC3pOcmrkCR/dSHThaptP4hutm67qOWO56v9
VG6hanAmoW1x3+t39TQmB6G78VNRF8mTQxu0LOv4urzUSY8mg2xAUPml+A40bHzr7e6nnYr0Z2qv
MtzSP4cu+py5ge6hEJs3ctpi7Uyw4WJjmw7Uyvt8AYLT5BroyrsMJsLyIIMm3NRpDLtS/Rtxn4id
YRbcMNUhwo7qf0CFDfH/oMKGYRuORx6JRX6l9XvUwTgbQ42YIaIjh3ngMaKRzd1HLy5dq+B9eDKB
a8AjcdyHLhvRy5Va9GcpN0HXOX/2oYuuuapQR5JTc1j2DBKKxl6O8b6ozRs6AcNV/agLMyMOSb9W
aXMxw+CFYYpzb6SEfQivBrwShy6myVlyAVZVtgrM2b9GbbQKlF+0dMtqdVtisCRhZUEPdc7KOqHK
1JMz41tm2T6EviS0sf6OZfNhLQvSZEbM2ioEKb+MxIQ4YQQKs24jG0mvBbOQq5NH0pTJpq0OdZt4
zZbxhjy1RWyfugJR06wi1aXPeCwa0uaEa/UtkDHlhzl3zan1aziKn8LCx+62xqvTGuMlI1uOSIDG
Oo0WDfzlvUQNTfIWRLntws9YHtzP21vP9wR/DsmeaMDoG1LMdIe3s9mXSWQjwIvvZ2aGSBVHmhkM
UjJ7QgtdlCBZHAu6ctd5WnsguPrciRTpVmcHdJ2zEZoF4UcoDiGDd8AiUV1Y0GzDcr1QkJYHV/GQ
xGgG234xzVt9sU6GukRCqXVk1bheuamy8Wh27nN7I/apzjgmQzpbVYiAKB19ztIFkWAZqbZdfoid
nJbv7OCRhtcY7Spevhpa/aMWUpzwVnKDMiXzONPOD5mqb9JRv1iaQ44EdtPPMsnI82ONvr/FmFsJ
o2ZGVt0KljBC6aXPVdLuoVU+kDkeAQPd/MqxmKbKp9ry/gq4kNEIHLVO/R0iZUbzI+qgTt0blhvE
8lpatd0B984nPSSf0BRhPfiOqI9yml9MdaQzWHhYns2GbDaJZDSxHPq+hg5OQj5cGyHKul9vPdqZ
dhfhWrslBHPBXbtY2hB0QbgByCGPpY2C4RaJZtoxVh6EtARo0hjTmwA7gNOWuwUaSx86O5Ck8RIX
myIx87M5TPp5wn51xuomzgFx50REVvZpDI2akV+QXOmYifusR8Es2H0eb5cFJrPn0uruGt1AdKfN
h3+vC+RvZQHqbUpFk+rA9XQXhuRvZYHDciMKvVb7FfOUhAxz6J8Yr8szV7Oa+7lzYrp6Qr60lWTK
nmrcA0Vov6RtODH5j6a1UIdV3OanaaDE1YvOhh4cGg9pm12WL3XiESbXwga7zXOKMYh3OrLlgdbh
t6qbmHaWJAeph+W+xagq3Q3cClcl3TVU0+ZricTqRG3ur4bA0T8ILCOwdoYvFg+1uNYa9DYvLMVH
GgU1iq/Q+Ktp7btV/z4gvi4WmIWD+cmsoubZLPLpf1Th9u8oRIssJ8NyXNsUtkM8+W+BoaxFXRnY
3rglvHPaLBz8EoXtnUi6fIdJV26DFmloghV4mr3qaqBpe7ORPyRN8CZlazyOpX3iPZFvxUC3pWtc
DHnq0IAlsA+yWawZPR+KxqMQHXS6KCDv8kDcm5w4H87kDKs41evHnpAgxIJMV2rf9w8VbUt6uRlc
1xkCrvU14YV8sDPjuiS3/31Eh4fhyn8+xob7ow+C9prFjdjbU11vFnwcsdnVXSKynzhHhtOY5SM5
f6Z9NsBoHsI8pCQQRnUJvDrb+pWD0H7UXcQXsf1maVVxZyT2+CWz/kjzazr/jzNabXT+q9C1+RdA
ZTAs22AXJJyFlvpfKQb+kNtdn83TNi28H78Ibm5e/8Vymwxzy/Wwj3KbXTZjEviB095N9P4JfCOW
RC2L/8wEZnzSZz7pnff4Xez2kveRfk6rEAWJYKQ+F9j0ey1GLTwyxUKCZwenYUatDmD+nORQRe1l
06/mVVbiv0003+8bdeRI520ubBLXCy9lW888EqjOykKTEDKrhERlw3aKGVZXiXiq1INh9NU6iS19
G6TujBwugs0jO4yLlg6ei+n3pE01bryhXf37G8qJ+9s7KnXddHTHcYTB7Ei4v53UHXhsG/Ga3NbF
Az3++Z2JpCrpiXHNKVp2E1zIXTwBXzO1oDk0XVm+m57/Ebqj+VCI0HzLmEG4qB+k3br4vnTWY1XU
Z3qw89u0eeulbR1+vR622nbq6kOIS+e5d4HJB4aZgFzIB/x/Y3po5PPU2eVzl/X9i0lj/i7K5XCG
Ldm/JANaj4qx9I4mOrMzdC6XKM0SrkHHvxZ0TZh3MkAJ6PruPdMSa3R+6a5GiIYDmh0dPbf2arAb
4N9fKFRbeQgpTl56VuspaQzKK36qZnWoJkDWH26HNqUXcQAEpnbjk8P4m2kSgKXaOoSVLE4D7sC1
r84MUbn17cFVh1lFIHrctt41RDkKNdGrn8ZyPHtVdWzcKRR3Lf4cmuMKcT5LzkUfhqmhWIAwttl1
llN8B3kZBFFLumFOvbWyTQvB8Wgk0dmUJ6T+3DkzZJwarEY8Rep/Bhu6jAz/kkbId9XOVuGjiYdr
Dhkuw0qdpcvH/z4CdeVubKLod43NzHCyAxTfJSMFvx6Qy4kpemgGw3iQtQoK8xzqOJdu99DkCfuP
wXnVgF4v67MtE3+rLAW7ZR0fw2jdd8E3rZ/KB9qDtF2CFpkYkvYPz8eyFzZGdT8RJrlPXEHTtGyu
ZiSrD7Z/yZa1Lt4vnxvR0Y7kFDzVNH80WCJHP5sdVN6caGOWntDvZK/s2p+amVAAGgDJRzO80b+f
PgsvMEjZGZK9NuvLyzRoooOnm9ziXXT5leXQBiSg+5voC9T+qanfxyaxmr4rdplR9u//fs05v99H
ANMZljANQcXvCvl7QGBXthhZaWxvs9x213UNjE39HQgPEUkNiALQp1nv1QjFRr2ex/Kv13Nk1Rt2
sf3OtkGguUZg3uq1jMX+HJvhOxlnqnmlPtpZUQ0jqTnSWZq/je6wW9A/XGLmHaZMHmChn+wuZq8F
o/EPCCwgmLnhjD6QTqurPqsuaFawXc1d6o35OpIEzvZFfwORQ3+5mP84Gn2sE7e4n3wi+yz3YTFo
Wl48Lc8CCypMNEZCWceLp0A9i1qGWKnnjOvbiHgOMXYZkzwsrb2IZAP2Ekwlx8bcQ3SoruxM6CTl
IGCcpn9ZHrJ6XPu6pz/26iVaXkDZmgiMvEGV/e//OfefCc+uTXvFNF0L5xFLh8HxP/twaVa36C18
D0Fu6m5K/FcUP8WPmqitu8pvsL2nNUuLpbG3nxz7UuhCrAvpjt+w6d176nPttrlkI6KAsOyndRTl
4b3jgB8iaQvZoYleWglHTMbg1xil53KPs3uc+1NQg1xVPawgkdnuL65W1Bdgc4beOMQy5n1KUj4M
mqxwK3EN8HP3pQJY1NXB6BwogWoj8etBiNqCQ+WOK8up0oeizojhBul01w8iJTFPCsSidRCerIYv
U68xB6b2NXtoNM5UP+Ad+YG8kHmuaK3dLDpjI+ikvnsVVvQiBoswlal3h4rJfHcVsEen1vvnV+ZV
Zu18rpnNzMhkh0IvQdBkpigyzHXhZew6QuRNNHPqu4VpaFTDeMhE0pM/kCZPy2vhkE0IEJHRSXuw
/ld/zfh/23NLMhhhZ+4Zuoli47f+6wCTkDgzF8zbsp0duyo6a0RvOK7lXETIsFlLhLUNp0mjCVIz
41bb5VAQC7Q0KcATwDTFsccAv9wsY9fKi/46XOauE4ksfzXaiLNC6Gk5093SRcIYBAVa4z/pjBGq
i9y4Wwamdo8QhnGzXhbf8xSHKIGUBgNizT2X2GXWEZEfT9mouldpkMDJGPQXnBsvOtXz12z7SsFb
jA8wbSbywjbIXYzXwhnqXe4BmAGL+aFhATl1KuwNKyA+i9KPVqOFI9bTlGhvARwbEphv7GbXTvUT
gzHot3Be2RkO3MgAoS1mtPqR+Wd1zJL2ZxAY5NnpMCwk/pqau8gqESoERx32UzSd+8z+vB1hvn82
w+mtUymg6RAWO2vOuMQzkoamLrRQZnAYx6LY1zLzV8tHDb0moypP47tygDwo7NZ+aAPTgSA2pjtc
BP6+0Qlzps3fn3MnhIqmujqd1wJunnyqeXVYInPr62xShli0Z0NEv12OxRb4o3G0YctJlXblMqW7
0BFXWfXzTizyLiGKp0EE46uaWiw3IMYxWBdMF0+VZvyPLZ71+2SAJjNACpuiUugsTlKVd/9VEDOr
0KPYMYdTCBCyyH0swJP77tbbZVCoO32Dq5aBm8P/nyIC5DFAUFqJzdnxeuwQiaCWscwCDaibPLOn
oC5tivQ5WOSU6lkBu7xw0TjXEgjJMHfwtZSqJsfdQQUQ09FVspC2MrBEd8CDboFfg5shYo21dVU0
DZ1zgnOmhnC5ytL2uucHDBm19s5QkbRj7GCFmcRzZlIpBk0DafL131du8/cr2PUEqcqe0MHO6pZj
/ZYlmgV+Z+e4Ow5kWH14wDygXEdQLtBvoU+Z0WpSvBpawvtDnOUaoavY0yg8Cj2wcczb/qYEmjXv
8PECJiGzAHEmaatx8VMz2O6os6GfEveojkptvFtkZZo7fmlGaO0tB0suO0ouTcXBSqs8ev73P1Ba
6t7z31sjtTp5wuaPQ7mH5+C3MwHWMCwfItXpkjj8Z6VNUbyckXqadxsXevMmmPL+2lDwIw9t4CCF
xb1nohPNwr7cgSst8fI7UDpEFF7GSBld6tBOVqlMUEzCMgIUYXX5aTnuZWauFvUDfluB4JbWYJpI
b2tJQDsCScFzRQt1NWco8rOufO+VgnJ5kPZXmQ7Ro2zQX5sxc9LGrYDzmIl1GBEhYJh6mSS3La8I
tB+SuMA2N8+ih8hYkq5yhKOIPEhdpqbTFndJ7LmvxHSSbh2qlHYccQ0YUCc0/4Bm1rzak/GZE7N7
tNS4fhnhl5FV7yXTZc/3cNMB63cd2zzGuUsEFKUPELV2/B7nNLdU/9pLe1oYGnjjwO8ZMKmJuSVV
npMY0hPFG4JsqwyJdkuooOmOrJdPmYWGR6DE1LxMieOJgHeB2d7uIbL0jWG+ZpDgbc88YFnp34tW
/wEho//m97ZxLZX+cUC9OrW1cbYT+u5ON1p0oJxos/RTllZKmb1NvgyvizTL1UGdzpLZBCLxlV/W
LFF10jDy7S/xEqfOro5N6n2eRTkuEGDxg7A+bLZ3X1w3cmVjQAk10aC1BDhe1e0r7anx9PfLRpwh
O0t0ZK/IsgOCRkIp7a3uTeNGDvlh6a8vLd4cdAXdHdTcjO4KH6kRPdAlAN6UzU6jU7DOE4vgbyrt
3fA1jSbRXwJ/31ROzzehIR1J8hmHPShQ+xrjeBtrwp1iK8EA53L3d7UJsyfINyAc/YwxrTfoRtoR
LSBMGOsForqAVYvhq/BtZyWwoRzdNmX71E8unDDp4IFDS0I6jcqViwn0yVLykELDsi6G4IIxI31t
VbLHvOCFz3PTbEhRfM3a9EXwT3p1K6N8SPP4Bdod06o09r76wjVBI6rhEHfTleD21K91es/dNk5x
lbSJ82XW+fiaT26hQK3RMYtFt1tCdKuuwZcaVRJ/ggM4Sq7GpCuesqTTlDfE/BpCufKMST/GGn5A
bQIBOHVaeYiBuf/VZ5Z6dRF65X0JbzvPTXVslVpUfT9LBKABg/7gDmRPmJMyf2SJjdfGnssDgJnB
ddjxhBb9bZQGaEWl9+WCsTwsWROMDh+6EN+VmyALdnzzHlsBYceVvnWbwj6hmq8PGnvppdW9dF6J
CPTudAYmUFCT+47i/Ti0DtEbea4BlrWf09qGd0ljhqwqJ71ztC4k+tPr9tZcikOhuRuUfB1U8f98
msbKfCeNooedEJvX3gvOFKlYWPvwRwHKjRDwAbQGMvSxYQ8/Go775RW5e6lSg4xKhwlBmbTn3J7x
QAzTVSjJUTJrzp6cM7Dw9Zh+wS1FhWBvOF9idGYdgE6fsOjOarJDX2PeF3n8R+lq8UvdOxxp02Zp
wXUqpqALspVmTPXJ6aAx4pJkDQmB2U6LYjOO6x/IGmO12wwY4XFP9KP7nqUgSGgBInuqtkU1Zoch
9ve1b9BXIPbR3JWTJNY9LpJzo/FbOwIXylLIoTcB+jZxHvdlWuyX3yMdUJ1k5OhtcxuOzNR4dO9p
sBPYTgkwcUnqJk4vQDrO2+1r49j/PttI1xo1JHIZWh6rrvpISq+9NGi7QXsBr0Gif8jVL4cSEkZn
LFu0Oc2XVnSHABvLG+TZ/7y8fMJg7rXCwa91Oxqr57KB4xVn98v9cnkA0pmtap8QWGJhdi463j3n
gHvnNAHRzWa7QYKnkgbtTdrRW+RcftKDj1/KD9YnrOUhZpq+ZfO+yL1HEyZ04RT5DnTOEK86RJub
IS3EMa4jZ8OwrXyC1EzHy+tRxAZiu4g6gqzSd4mTHZYk0SJUmNLUgfJsPsxiaL/XsfwUU9u/GBra
VcvGkOdC9XP7lvLUgiTe9LHckjBQb5YCyQQihpJXZX8n8150LqORKUUobKTUpeEs6ZMxLw/fxrjS
sFcjq07j7BS5BFoNPhLMIG7ra0Xa5CEex2GXh3W7XoKzgvDP27xZq6q7dsqn86SxlbcDxnaVXo87
S9C1nXTD3gSQ9/dT0LMCl117KKQVrhYw9IKDTon0YuCnNWF9lq1VnPANPQf+uK36oD0tpH+iSMq1
HvcW8vbCvIgBZmX/4MSdffC1BBOF04wnxCNvnZ6LuxQawid4kIhKIZj2v5Lz7Kb3z7f34Db7sO2u
Bs+ikQPul9YpsJLqjAsAgLaDy5G2xM9OGMlx2QJJiYVugJvGplrsShXLsTxYJgSd5bVlgOR00X1a
1tlpeV/Z0HJ5qYEhNf90GJwsRqXUVUxupPVsT1p9qKn1IPBg0rSN6MOKQ1J06vqnemIKaheaJvA6
UxyPTH9dzrA53uhz6aw7/IbEWhGdtSviVzQWGvpE7iAC2CdZWPM+8xL9DST1zo0C+0/gAN+nmNSV
MfTyAkk+nYlct0mTicPyeXmWV8G3ItOfWNfnk2UJhBOmW3xqIV4446Wc4bzi0S3vIMvt0Jj3e7ew
26NgeLC7Dd0mqzo7MiS9zQ+zY2+65AIUMDvt3hcnDf0IRkpzVbSOfNUas7v0pCzeOTPm69vItbfc
/NTU/OL/o8Vs/b/kYd112D0jKNalK4TxW/JwVwIJMVmIjmM+vk9ToLKRTcuim5ltU2rJFQ4qGxep
QTqIQg0omegtrKPSv0fOoxGPzlZPaIdpgH0ZosWjj8ERShIBRcElUdXq8gxJudwQ+RmRecIGGDtA
/lHp8b3BFPGHLeN906E8GvThZRZBjDkWbbkXsqtPvPFzOQq7z5tiW4b53vHq8KZCE8XWGfCn/XvJ
Liz3t5IdHrFh01RirsRugen/b5u3QGflB0p9FJMUh6Q3p6dJRWWp0gKZ27CXMldhU6gmmBC+xa1s
9lVCq1ntzonb+QiS5mOciuBLPQnKNkO2AJV3CcjMW8IotYxiNIN7THpNF7LTYcEpBmskqK/Ci5o1
p7FN3AdqHfyz4Ux8UqU7OzOHx6IDB3iSvlnuK6HP+7YbRxrxzNZTkW8ClfsUGdih8nEY7gp+FkEQ
RvledojPe2ZoZ4r/4j2UtPsYJL2QcsSCRDj07EnvrdB+LLfA2ZXXIilH+FNW8ByHDTgkNcdr5DuU
twGjy2Ae6mZCmjTQIg70KvrGeA24WlmepQ20GoZjd9+N8aeRJSO4/MpFDvd/jJ3XjuRYeq1fReh7
jkhuWkE9FxEkw6eJ9HlDpCt67zb59OdjzRyNWgIOzqCRqJo0lRHB2PzNWt8qGC9AiNw1TdVftcnp
rq78oEwwDxX6P4IKT/QsICsr/VSpAsXmoFwzoEtxoqmvYLL6vcqB6c5PqUaNzJeRnZpS00H+H8iR
ibQr+gvpDSrWL3LTQxanq+xqcbA2MVlZ7tYIpkhV5tdYIo0zS+1a6U30bNfO/W8HArpvNc1/0nAh
XcW08hvOwXiVmwPaGYHm65W2dQFD3XIHYv/8+0NXwvFLre6fstHfRoRWjdFSVRQzijDTO2U2335r
l0fXqfZh3MMelEu5W0lWW6vpUYT+S7KhNp94Ks3D7yNSWW1nIXONqJqzG2K6/vufpmXMtzOxjbw3
afzn9QMSAvUf09V//5L/Ef1Ud//oVbu//yd//6rquUVr2P+Pv/79sSr47z/X7/mvr/nrd/z9kny1
jCB+9f/Pr9r9VDcfxU/3P7/oLz+Zf/2fv5330X/85S9+yQ51vh9+2vn60w15//u34HGsX/n/+8l/
+/n9Ux7n+ufPP76qoezXnwZgrPzjn586fP/5h7YOI/79v//8f35yfQB//nFmCP5RJh//61t+Prr+
zz9062+OME2b2QaDaVsV/LDp5/dn1L8BaLMtx2LHwNrH5OAtq7aP//zDtP5mGJDQXZwAcIUYKnXV
8PsT4m/OumIlgR5xgCV054//+4v95QX81wv6b+VQgEor++7PPwT/+8sRx1XAqNwCcM7MnMx5VrZ/
PeK4H/TQCUAFsRbGl/HMe/zDKtDqhrHxoNvqOazkJmqw4VbZB3q7HbB18oskoyawgAjvzPZYsMjN
o0dIZZtE1IGuLGelcgMmFJFvWz8O/B8yvAOUzH5Sw3UTxdplPDvGjH2m8HG8BbK1vxZEf1Vl35Af
AfH4pmBqMQ7NxYCukqf2/Si0Lb2xp2Hizhvjai53zDoGV14XvT2X6M/jydlXE3lvnVEfx3qGhDke
mwwNcA9MqxFvyIV3uqVhJc/RPcj+SU/vFcUgoCv8aKYONXq3S/PwOJNDkNZEl8+wYvF4buAOjURr
NxJMR0Fkuftt3+oDObLpyiEz9mp4l8bXsXKvfT0cCWM/ZNaKOUH230Q3mFM2fQnRdYSEHNSk0oS5
DYaB/WObeU0nmOGnoC6wSo2JX3FeKYazDzvJym/y1Y6Qn7y4a3R3V0ZHBvn3JKnfjkt47EorSJPp
U4zqYwxV0HSzQ/NMwCNZxVCN8AcTxRQOoOrF2Rkb35lrkg0MMkDq4q5N5wAFNtiuvCcqeVeAoxyK
VTgJNRmgSUCY6rXWw4DL902P+4A5SbSMCMHy5FCPGuODhDtWvnglxro+NB7t/C3jqoH+sK2ASOfM
bhbQql4FRCkFUhZgzOapx+RMcoHp5mTkcgXkLVyMqbmYOS7jCrurmOzvyrR9pUieBI8CsZcXmSoZ
YA9D+hIay9ly0kMzOg+ExyJmgkzcDo+95fjQsiCr0EPHBhM+u7yB4OqBlFdJSXZXvO5JpqAs4+YO
f/tBEIw9E31tLy+JSapKR3nMtEpzb+229nUHHUcELyDs/a6GZJbG25l0wAKdVIpulBUPBew2Gz7q
LntPJZGY+lgccarvcSFipVJRQI6MBSK2DaR5x+nVnGbujFS0uXJiT3TDyPiMK4/exAy9EU/DaIIH
QnO1kM6Cl7+/9D0bcfrlSg8fx3b0cAhtrVR6VZEw22t2hkw8s5khPp/jcAoAEkGxMLWg1Be/XxjQ
1RFYm8+B2qzsFi9c7GKD3/Q2ZuDQOU+wZwj/c7sNwdjXWB+eOk25m5JTE+3JfJDgf62Dm2DEHIgV
y+DNcPdO85Z02IaIoe7Ojqugm7/U3PqG4bmV9VJsEiW8abrwtbBgHcCRdR5Toh8nRg9xYmI31sFd
zqYOjylqn1j2xxiFxMEdfBjxT1Wf+MIez6LryXDhlcXjQlNBAdbbt50p70NsoZnNuB7D4IrZpSZv
9s4UHRQ72utMXxGJvev1cwdElpkEoZT9M0DBeItzms2Z3Cnqs7UQB+3eAghBd36XtMpPXMxnxMCX
Sle9IdV8RbA7T/dOHl/JM+s3eFgCRUSf6rC89SsHwIp+YqtnvD7SHYPe2LbJeMFbCb6lwX7YHDWD
BIKxdIE2Z9gN5uGb7QwDu2jfuOEXcIkO/DNJX4Za+YYePbqi/UjyPtkojXVjVDXWjUNtWycVdxTK
BmKW0p7c9rrEMmK+LUO3S/ruxCY89mkxRuAQwx7cP/dur0hXsOBU5n7uRA99WB6b5luE2UFn0qga
fb9Vj2arvXQZxMemu9oTZrPSHq/G2G6RdQWGrHy29BtwasGS1Q+MNp/mIcclu/jETO/GyfWqNr5m
QvLGLfY63jG1d/cIWY1i/EB3HaQ2wo5GbG09uReD7bGP3Krq/GyH8VlUYIxDckQF+1CBzjMZVQ9B
DUM3LCgJSRet+C5BNVENNyBHEjorrFRxoEDpjeRHCWC9d6vj0HyW0bc7EhNOoHDHG2F+LIF+ZpDo
RrgPpNqhSQ10kBqNxlwVlKLFqaTrIOUbGIpFQ3R6SlbMEoH9KluTVE94MuZ8zNtXcnZBCL+PnGzm
jM1VX5HQgnH74BXNsKOghXy8bls6/MbmzjLrcy/VN3019Ri1+WrbyrnpQ9/u2qPsdUwxy7BjhIAv
2v2srflXZoqbruLGsKilA3tI39lhOiP9R08PeYHbr4XnDlQT/oa5Gy7keRKXVb0UawjHrO/ZtoHS
BuKNXNUAczJruxh9tgaRe2MbVwEONCqSmwh1Dkk1gVjpIED932hafyl1/hPZxWs6lT+hgDWcmbhS
s4bsFOCUSpy/a23NFJ/nUVwh7sN+xTxkkOGKjDBHV9t/VBHVqc6M1o4YDSZ2Co+oPBJoCk8ollBg
3wT8RTBoJxUSNwz33VTwC7vxE2L3Hc4UnmhxbREUh3X3a8AC4qjFfRc+ZqC7QEQXQOtCbHZqLX+p
SnpJZmqDJv4aupkeu2UIOn8W01tN0Pa8Tn+RkBgdUO4w9hvpENfSpI8ZiK1KK5+nFfRmkObheBxD
xyq9Xew156IFmQB2js0sKQf7OF8OS4hcv8weIg362dJ9lSaSsAiSZeUo57FC5UHPozO8s6nAvapG
8WrDHo7avY3kfmuM8Ueh5n7dzFdcneSq9/Bb9A+71866Mb4senajjBgaMqV6RrR+Qj1/mk3jbIAI
6iAPANkOOExNtjWkhRTapyBhi9m3eaIV3DBlISuvIey+6217W0bW3jLkMRJA52vLWEHMqDYb8yFJ
4r1TVsfSrB7dMb9tVZaleoFGtyXdtrDPKBk9sKcuuJT+ZITsI/vB8J17z7KXn0hxjuV4n6Xseuwd
y5lL3rTEMLZcvwB5gQ9BAoA4vMnU/HE9yO3pQccNuQlRqMJh2GCy/nGQopVx7tkT8ZnTFcD2cyLx
BYbjjQaIrW+4jFNj5ehWwGgUHfqNCyereMNG9YSiBV3Z8B67Gaqickn89ZiMleQJlx8jOl6TyaOe
pY5AS6STe6Il29J9mgwSqTIkMXSgqntwix/0Q7vEQWbcEy2i+2wNyvnDBv3CQJY7FxilLJx3hbrc
drl2a9TtWY/RpSkzj6ZMnyXCnpgWOK+XgxL5ufuE+OHJxMCPTBcoTROw1eMqV3YuFxNKdo+l+8OS
PTaWfjMU6RMLYdBSgKT0/n4lmXdKGIS5SzQpgrrjHD0o/Q6twp5h5bUx9LOSdx5JrdGxgtSw5nbG
PQr9kvoFYpNFKWW3xa0q4rcOQZnhxN90cN3BTWviTPCrA4/x+ylwlULloKk+ax1GaAMi1AL2bnEb
NosumMJulwMKr8z6nbcGi+cnW5ifRQcFVjiELS/uVjGWR42hFpbiRvfcYvj9a3EXhRUCh+boJPLJ
rZsnlvfyOi79kcWaZwiAv+FopL7oaqC+1K6LmAefVSP8VgX+c4KqL4FjWjd7VW22i82ms7Y3SW7d
4D4fYNYwLyyWnb1AFSrVqPPQ/in7ToRkHmE9RxY6VxqDdid6zBkXto59VsPqOuSsGMJK7MKcUZOQ
Pgw3fyiTbR95UqHEZd9Y++xGNy0jcH/Iqbpl+hWW4WcWYSjSIJ0nnXLEk72c5My6whm/QSM68SAB
6TUPAH4j5swrOT0BBwl1jYXlQWpgkusE/q8Sc6Axitb0OfIjbr7wx8I7bR/bcJIGRfEKLMlONvwg
7d8CAMUhfyF4gLc9417dPU3s22dCCJw1g0H8YmtFi0DZR+pBt1ig9kihNTlzAAjqX+Y8DcCZ2hK9
YuPbjdxpMUAb2b26cXbqX+2hvAKGPeaFeU2oefU2frSdlHkMypQlDRb7a0S9bYdPCuE4+YR0BRD7
IdNBf3NDE15oJLyJovBooDx67RcqU6CUNUnRhW71ACFQnYY5iR3kXgnWoYLEB9os5ST4Eio6PxmT
k4KhCH0kRSmsZrVvMFmVOPZHAhCZg+Gf7T8MgsEIEjkSdbCLbBoLEidsOYF9cgI9VnbkdWx66Qa6
+wrDMhjdL1JYzzCdlsbifuT0zxl+OAWy0yZ+QNED/7H14ebmmzhTvK6InmIGY1hUN3N4VecQEOGw
5Pe6tVQB3RtslfF1YKBeVnqgOdkbdrUY+lcVZvc1FL9NqqWPIB9YdqxbCp7CR7u1T3FkWEGicy13
nouIvmlLCpRwdSdrn0tp7uNes3dSmod0ftaX6pCm/eDrrnVtCIMYecFZPN7oovllqEgNnH28oqig
zHX7xF6SrdU/5ZF+6F2Y2Rk+EoWaT5iPw9j5rUS2CZqhF9ktPK3NCDIsT1s/V+cNl2un9kHsssNc
avPMtuw+L5ZDp+kXS1oHVVNg30Iy8rmX9Rb/JNXwYms3RvvMWkhzf2aTN8Amq37hETlCqzyFXHCL
jnODlVlrnFlSVx2SEE5CHR2OjQlLNV+Aq21sylminznEyY4U9sdadYxsFmdrwqaDJXQEF4T55DO3
1eOa1hEP0cMMFEBRyZ0Y2EOQfsISP7BH04tB8IMvr+P4gWQ2xK0t4Pj5JhL9FTbuQ8gjGMj0WNfM
jn6yuagWSgt2XTTRG9YLfpZ8C9PdhXZ9bqR5H8sYH+BIlmXOpjeMzBOFQe41DQWYlnAcj/jqmkup
DDs+m30ntuz30Ii9OPucsgeBHwAInXIPOgaiwHKoTTWj1g+9ocQENpXftskWzJ1OsLxvpRDvRe3e
TrI42hj7C7M+tYs+E66AD7+zzwyuwVJrp1FW6u0sWItbxcRtcG643jK5LZOWF3EZz2ZK5vkI/dMU
d3oG8JEd2i0JpLfqAG3TXr5rVlUgmx+ZE5FDoybvSZceumS6DK7qd7q8okZA/DD2n5HT8nIXkML7
OOJmkDtHHouHcsa3hjKweig9fHhSWHMjJ/siBcYb8NnlRvvYWiQXmItKxV/4xdy8jLX6RqCA1/QG
m1W8yyn2JUXsSTumgW2C3EVpZS17zJIPliYP/d1cuIuvhitUW5zglQeZlNt+7F8Lph1YzDl1av5R
YXp6K946Ue71ZZTApQhuqZtrU/SUEu0ljzmEEtnfVyXcEFn1BNYmJ5PpNnYP0p/mu77Pss04KbCR
IKYqFIMbM8pep1h/hOhByaNYBSBLGqpYuTD0FdjbkiPzASzSHWkKI4GcEj1DrKYbKi/iTo4LvoKN
5Yjo1JIWuWkc8iMcy94ntRWdB+xHMfEO9ZDdCtbI6Ne6tCTeIkY8seLsQZdQopGdmH7qk/0wU2tA
0vK73N0vCJe48RUXYzCVjZ1EvolIj0VWFFJLL+LGXob9mMQKhc1Pttqwl7xercC7yWYZXX1bZLoK
F4deV+/jOOTb63etw6aUmM8i7XbWxB0rhrOLemaTzt+Rqnp15ewq1IL9h8LWeLKUq9uSbZhbz+ni
cB0zDYuNYTsYcNfIUfok5I8U647YS+KTVHLf25jZnTS/Otm3nqQ/Q/UwPLpdSyuKFl9wQqgGIQWq
8qHRM1GM9C1Rqfd6rG9gTMS9cemIU9Di57qdPUKSfMd47TukDQV9TpKsKWGbpGBrN5FXEweU/z5u
9I2Twzx9r9UXDMTmhr3Rg8z0oJ0Qw7lyO+hk/8RstzaaqpHwRvEUjOHREXELeZP4nKTQ9I0xsLMp
M98cu2tk0gA2JlAK1Etarp9Rgd7D3Gr3KThY8sygU9FOwDc/YIV9FZ1724YvChUOzbiCQWtyoXd1
5zwMf8kDdJKzMoSccKrO/C5brvAnvhx1+HHqgtoHfotvwcQLE86teoXYk8oMl4+oI1CjuE+WXyDV
GfSJ81DfcS7v+/muAK4NscJzHIS63eqTIBEWIGOGd43kP/ScJIPp8wfzW1/j4WFdiqhm7ad0jj5z
+EwCAWmRHDOIkASxCFu57Qc83xDnMtN5xHVxg9Uaeon6nSY0vw5VzTmfAeMhrdsM6niSJvayMEWJ
HrFxqWlsMI1DVKZX6gVh8+Z827YvvMQXhelDPo5kA7nBnFUnajqnmoCmiTVoOggrPKsWVX9JKC3B
oaZ5iSLifBTIPMsFqRBlROPNMbUlTE7O/zRub5loc6xN2YYOs/HyASShqj0wrQGsy7lhQIsfp/qm
wO7V1GSVLowgyedGIcn1IeC5M6RIQPWOdXkuUtaWxS0SuyOM1B+9lEdXUvvC/sSTm2WXkJmyPuPc
7NY014hzvSnGLVnwQSXFT+Ns4nlC1PTqZOFuSUPo/PoB9z2pG4U/EQ1C5/HQ94cJcqHr2BQund+B
jmJTs3A9+MDxGvqwPqvvbPSYeMg2S5HiIxN7lVqRvJbaMbGWncfhaZwEOY2FP6Qu5QoEe3/uQFG2
B9cOEGiPy54aDLJ5TMlf+2W2R6IO8D70ejl5bqdv65G4RmKXBiSEGmM0BRN2B5VpIQQGOSVZg2Jb
6h3MPyUgCY+4QRKNTZgV85qXtzEZXIn6QauG3Wj4zYQnCqapWoJqfEaiG3BH24lklV6U21k221BV
fDV+ygGaW/3eDNndwRnW5IxrsgvaYtrN6p1U7wf+2SJ8zUBwS4a5lO2egrGVH7lFxRSmOnlrkBEm
57YeT6Fzl+ewOZOOEuOzT4pDboWSKMri0iQ5pa7+FJNb0JXNhep8qQm/Q/GuIuBAI8afQ18VEgFb
tiNcmGuPt5ErfW0IbzXxqys7X0keu9TZR6Xt02J46ApX8riq2Q9uARgczf7QXieBwdm2Aibyx4LU
oTx7bYYDkH5avp6o062RnNPq01hulP6pGbILo659kt8lXQ7uRMXMuYAWhaTEPWqCeokNzzQ4mTMc
RMlWqPlb6VRHXb4X7WzttCg7Uf/YfpkDo26NS1Uy01nKR6AqV9sWdxMRjGEmzuEEOLlFLiq0zN2y
u9ePUUq4nC6sbYVpULOSG6NRdU8OHEf1nH0hb3WOEYySDZsdkrCix4rRdcOoq6UYE3N0A+Ud8wJM
0mOHaIL8Fup9A85fjHOOdIMxnjwLGjrcVCs/4ujgGl2bvbD4mqyE3oeYkSXXXVKJwEMXBMs17myd
adN7gzRuA9kjWD+W9TavIefYrHlprZKDslzLKiTfJjR8+VUU8caVI/zx9wopbxECVOX4iPoeYHsX
yPFN6S/O1ELez3a4/vyMVYmw96J/qcgUX+qjW+xJFB1Rl2kJkwIHKNm2mGoO8ovVX533xHyljDiA
Q6c+xTe5YsztdpX9sOBSot2yYMBmspTm92pU7Fyt8Sz3RWvnbVZrPgt86KVMkjT0DtN8SKyUqWZx
W+I+jnS8hLDb2E9hKISeTq5kCg1owUZPvEyMclEkjd8qzSVJuv6cjgpKYEU8O1Z3HaeJJqPVHhf0
sR2zw+NiZtGJkp3Egmhl2GQ5dSSXODwThnktRD7TxZjGlW3u8rB2TqLNn225OhGYkWzCgiVAS2bX
hvoK/1qjah68cVLD+6n2eosgLitCyzGn2rJ30juzJD54kdVnNQz4jdvq3KUmoz+FUdcareGi7Hys
npD9l/4oAcYVmf446eUnScoRgSvS3jtDbO3GmZc+aaa7OVlL54wDq4iKI6lH7MjklN/HYk84gnEm
Uu4TaZ0N9qnq7kLx4ACkMwvb/AEPdkndvH2zp/w5Nswvx/DisdMAwImIZyxVyIepHgkeTe/amldb
03lKXLP5IKSg24NhPrvpUNyEI5R5mXK+5XrP5LanslBCMo4Ex6Je9H4Sq+9FV/XeOGH9cxjlH2Oo
m1bTXtwc3knSL7M/WtW0FRUF8XKd21TdDxrtOIbET1T0ByrpycMxwXrPitrzELFbFivF2X0DCUkL
Hy+BHesvQ7f41PrkgYyCXWjds5nLSfoFd54IMsB6B7Y4nnp3SyjRo7E6JLKD25F1lKQsX2J9bw+4
NcpUPTYktbTF4BzQD2LqSY7aEk0II1zt3JERf0GfPGybTCEMAeib7qJa6IARLf13uOqH1FSHfl7u
oh5LU9hTr2fxU2KppmeXzEilSkWvWdyr9UncDsgXAoIEeRe3D7Fbtxf0/xH+AQ2NXpYQKhHtRtv9
VkVNIVYXUH4zdD2qNV6x8JmMKdHSI119j+053ukNN1uJBWyBrRjM83rHtiYJqpfEjNAG0tQmDZch
Yt2e2ks0wi8JHxwtQzu1kDZ4fmaOk0gDuiopa/tK8/WEsMJJW1o68SQ8QtLf9cWhWxJl5xjMChsd
ELOMmCYNYfetLdwUmglAa9qmgbQsbWNPAVNH0ytE+EN+F+7/rurwbV4K2tmuhoHVDXBn7JJnib0n
p9g9ApnGc0La44nYIRt1X8BWysX5raBnzfm+msFlsKK5nHZWGcuz7AijnzEt+kuFaC5wxjfyQ+Sv
GLRcUu30uSpOZPGsSZ0cJOmc+L1WdJsCgltg5dFVJ0TiUJe7WiUkVjAto+qmiyEIijEWYSJO+Z2s
xVJLJGTHdewvlM2K2hKW1yPCMnvHN/oOjjUmsi1HL53gR1SohBDqPeWOUTdHNXPP0ppr1O7ARBLb
DqkPvpSFBrlY3KCDEI20Dz1lRexbjAgYGxbxh5nDFIXiFjHJgbn4p9sU760VniO4qUUnEBI3+rUd
1pnpKM8ViMhNmiZyizbOJ6xVbgRLYup45KBzURJvk+e7eSqeWwEnJVNVuXNRvcfmdK85QrvoMjDf
4R3yzh8dgO0YQ0is85KSxInGIqtscMJHoinRdkfKbjE4KzDBhX5bdA8YIApundwQZjV3AkyegSil
Q1qw8SDThGg9/ZwwYdwaBRf8KOObZHTF3ayRwMRYsvEn/khkt+3uwVCgV2Wu5IVo+U6YgLf5NBkb
nZyWtkU7MKWEb2SCXqQiPQnDNIMs6FssLHv6KMLvNgMKaKAoyJETy9rq0pi4iz3YPA6hkwCFYISt
8Iusw/h5dFHG6013UAtyoGwNgfd6CBDGVh3U8Cu3eJ2XYQgst5SHBJeMNTQ3I9R4JdHqQy8J7FLS
OmIXV2xH1U0ZspAcRMgVTW6L+BXWgz8kovBcgdlrVF5K9VDz1N5q7pCyGnnKavFNGoiy1Vv1o0kn
FjBhUgXC+MlcBjXDLHxUvm9WPvjM29Sz8TgPDjS2WmXJU2ok2WDDNjpnFy2L4U/AsKFiW8p+yaYb
k8N7m441mWy5Yt9H82LfoyH+NeMr9Hq3jchw0Gk4tPo04ay7EHKTYa6Bhun2JPJ0xq6berLwxnm+
DRverrOaXSGag4dxC7/PXlWNSNthaPQbWdSgbGbY6QX29t0kKlTm4rGJoN5ktbnvF3CybIIi30kn
GUBKmdifz+HeHJEiD4M8E3Qnz5aVyfMoxl+11T2FkpD5UVUSBKW6FszS9FSui2sWzzdOiTc81Ip0
X6pEHZk2MaFtv+Qb/MRS0chOqfEf4F/piVbMyKRMWMhYpZEHUGBZTERY2sDnP5DsSwPM9tHvVGJa
67Exd4rVejR2NUmAUMSpVZkgqC7vTJsnhDJjcDjT3IFpcpwMLFd0+2bW2F+GZo9DEOinPsofR9q3
sUMwrKxYZLVl6istXg1gcNXZkWtMjyPZSyUOBvridkh6/ZClNpRDlPvYgnSTxZD2U+nJjDjifURG
cqqU4kMmBwfurccIjH3meB9G47FWy+KwqFG9iyNGj87kjpuhPP/W/NPB7UqYsnPeq5TZCfX07ASR
tFt/mMGyjSocvLxWPpZKAIHXPiyQSUiRzYCL5eQ2Os54Y76x8p4NUq5tJx7KoUoKNCnEsntGP6yz
zjDbhfJmYDB0SzLurZUTVtfY6DTMCIuzFg/qpugJHWyYBvkameybcuCm48aPWexQb5dsqmPHoP9G
V+ITgkP+MWEDyE/IaSUs+Oqy37poJbQPxNXEtnCvEtV6CJIfD76RXUXMt0zsxwozF2eZMuJyUg4X
IPcR2S1IYlSyLradfFFrl2MiPU9oxvyxFnQ0CNptBmVqunDOo06vQWERWQ/Lp4/6Az40pNR6al+M
2g2mHjrtrD+MUsZ3SLYJAiU14bgSYpSR1qJYts064ZAOS+3RGR5y6CGZ03Cl1/2zJt/jNjHv1QnS
BDHOTteiTWyHGwiZB82Np12ezAWt89Dy9o49JVLME1XmtrGrszm65PKIipN2MBj9Dzh22DGmXm7y
AvQa2u/YnUbGlcuyNUeJJmqN2Bz63I8bDGVKN7HQbVQyqpbQ8nBBxgi8NshSjB0okHrDEvZpdoxL
uvAuwnrQbctQf1RKBiDFlC9HAgfe2oJAg2ikdinQdTAnrw8rqamoc9K3c4yys8SLIxP3XgsdSOWi
tX18CL2nycR4b9B9tbrjPE3NcMNBn3F3w71RTdpZQMRgnoAmHfzQsz3MbxAxP3D6vVRJYtyW7Xw7
MHEgwDh56tdwriIOAzmwhhY1z3VqMY+SIwQoO4JoQLos+cru8lJL865s18gF4kQbM+b2jpY0UGL9
mqsmhyxhtwjdPYRrbI0sL67iq5aQm0lsV7YO8h3CRHRUqtuIaPXtEPEhZ6RLNmDNeplw6CIh5pSm
yatgDhxxt72OjOwPZqjxPeGXxK7Gc438b3jJY+3XhEl6HmzQoDlGXqu4LjO49iphqCRnlO0pt3w2
6kCqrdW1rp5ySFpkqjoXpgWg/0glKxEKjWA/QlFVl0mjmDEd6oQ2lhDGIIQseTDQzzBu065DmiED
SPita1RiBBVwT40Vd/FmttJokErgYkRSnTL1wYrr+sYyuvkSNyewVcCRIr33FVnp9/HMB44Fer7s
wy275tSsIA1LpDeuFnIKQ0pA6KSHt5PGKBdkUfGRkc23KUFweuFYGYHbZLh6YmnvcOqSMGmKYpfP
dYg8hsiokKhDL49YHLkEBJ4jSuB//Olf/x8NkjxJBCg8YWeblTYvJMlfMwptDkXaMRJr5pPUuFeo
GIYYxnHhR/pElAOB7FYi4aGixFE69FXqCNG2MyAfJq22Z2NfSGlgctLas2vOH2W7hH4F8+GAQgYU
UXHp1TS94i5hLFK+KsuYUQhLGIONKQ+EVm0ztMNb1GG1h1hBUMo+uVLwUlBfF90ZA9x00GPyORbd
2NQrhC8cu9zTKu1pSeeGybX9vvb4BJYggbQizBNRF/GLLVtixcdL4bTU2sM4AzyLQK6J5Vg3Ujv2
dnkxYrLYVK05I+e/b4V0b4aJTG8T86VnuEl91CySTfV0uK9xfUOHYO9JGKw/xYmzgxLHhRQuEmeO
CvRgOyiOdhkzoVyw9kBSp7RgI7b7DdBrx+YwrriVpSoVr9YcaxfdLjozDWdBEGcYDublYjwseHUg
0SPWYPS6qVGubKIuGdjNGemOvCOWHcKct8s8jMfUaI9ww+DrmzzYCEbxGgJPgGNCyjNesnJDO0DW
AyQMok3AGiVLuW+c/D1TqKjjubX2OoyjdjovSQjnrkhd9iz2ue7VvcTIt8uVgzAbavFO/dCHb93N
Fea26sQcpqHUjsN7giqxLo0kdMNxI2MnnkzW4vWzoqoRQkkkuZUTaruMImIzjk1zHzKboNx8DqU9
Hdq4fZbC5ltGkkqtDsBbaQ7vTkc1EMU3pdrt1aazn4tcLS+DyrvYHRhOE4h7LeV9U0Zm4JC/doZn
iboTCxBMuqvhmhwKw0cxG1zJjL0KJmoMs+HCRDPAryJdLqauBFaBcnLIrXtTw9iJp00JlDEPt0tY
vy5T8mORNldp9MW6y/KUMHdcYOJLwNrdNFPyAuljYwjlU+ms54mZX9OG2WXOlC9XEXcLzIZ9bEbk
2Vfmg0G9QySTb+KFYLvFNo2pzNZtJo11pvKr6fsjWywynrMOVAVgsyzkIu91lkYN4lZ9TrFFWeAY
OXK3CtnJ+XBk09mQmloEcR9zd432biVB6SxIX+MIE4HRBDDeNA9DovCSzCaYSrUe3bw+qy4w+hQ5
8maoODA7hUoYsgzDdB3j/TRu59e6aLcLkquxE3j2QPGK1jNkafgGw/uuRBFkJLWyrcruwxzJths6
1ytKBIggINDPhAC+ib1ivUO3UoZ17pm8DK1hLz5P40mB8BiMCvFPpTahzrDv01heUWlPWxVRd420
AUKIRJMLnRHk6LLGemymFdzscO9tynCb6lxBuXrbMufu0uFuNuL/w955LEmKpVn4VeYFaENeYOta
hEcQIkPkBstIgdaap5+P6rGuKCbc3SbWs+myys4CB6787znfoaaLgRpFXPLKHvlnpZG8qfbdi1d1
9LcxI6C0Mzm5ZOsBz1gJGvlOPPa9tQoFqoJQQ54tUsvdllqF3GjB9mrY+HqJWEzB8iiCbsNCrt+q
8BJ8ocg7qcgn4qu0AdjP/K+2yiIjfmrjC/FMYBEB3A1Idn+gwtKO+lLvGBWpLN2UaoHQdCzvQKNa
j3Y9HKJKzraSAo0jVO7M2KZwlcjyvuPYr2X7I/A733he7+iezbmWEh5MEe3TqHzjM5HVVCB1yn2x
HgKDsA6j2xVx+phiHWTtbVdrZOBoa3DxLMuykyhcoqjop1O2tBWMFFOVjGIV1s106Rd4+jI7rRG6
7cq0xs7rk2QW1upW7VTCNVXyL+CRc+YrZQejQaALdncgpJz0E6MPNzEQiWXD5nulBQ5eoI6KqPJc
0QLVBsdjpQfMVgD2qGmOCzI0fpdRMSzcyhi3hJasqL/3hzJ8l4cWtYoffW/5/RxOhGvUCdnSluBW
o7HMpCeL/Gezor7dxnvLArNKmopKC47eAefn2Acz6n5WfsromGjU1SVMsn7lH/yAk/+46JBAJ/wg
F8ZH2vE8KYf9C+J/yVqnvaz8uDaxC3oPtn5LOnD9YGq4Rdkj3fBw3UJp4FSaBKGcosF7jjoqtiyG
l4oVRhvKLjQEeCC3SKMQ1IU3bSibBIVyrAOyylhjeeJ8lyBzJc/7fSoRCwxD2wBK3a7VMRKPdAqS
TiVyblvSnXz8z5IE35PCShBJ9lZi1MZ+bm31RkPsycPAbkGAPbxEJFVvpRTwaTCl+jY15d+601sk
38Ve09XBCcspvTK6way8jZisfhmUmioLw+rYRDsOFOvUvAtKjaG9+FZnQLNGkAFvucRymuM1F0qN
1r6J8lEJWR4xlmJ+A0K2LgB7kacJJ+JH6f5Q+NWjuukqa2Wx/5fsP26MsKpfQw5xQmtkeXuIErGq
1YDjh44jwD9u+WBphMhkv8mWJxmw2dru74xTPUAJ5Opk+34K6K6qQ+WFGz/Rj6IysS1Eh0QBUYGQ
rvCr/X2TMf/H5maibrYuJygZStEN8gKBMjsenupMX8rilBByaaPwn8BkOrqP4E3Vi7XB7hKV0dr1
1O+mChVgUnmT/tbp+TcCyAlOlW4tQ3ZErz57WBERJgToSY2fykA1sY7eCSM4eFb7KlARjFTjwcv+
wnp1sFynrbM7r+Ekqpf3I2LeJMoehU191Sh/t+UuKZ+j+Kec3QSchNj6c9keW8yihEk85yYhOx2n
63HqOUoEoxB6KhtDN0V9UsSLOET2jCJZ45DMeskabxc17gYNBJmN0Y0MEmmICA8sID0jsyE5sJGw
GxOv7L2aCGGqCL1MF69KTdrY1u8uKBwvbth0BYtcVnZaUB2oAxzw3JxgVCxMaZt02WkyUeicZQQ9
bj+PeUK1sTagOhI43YR3W7Ec7cP7tHpNzfdRrtdqgya5pOA/Qpdb+JQMFeE+RiUF4FpGzgZVhWqk
U8X5QdchccORZdFfGNOhtUHFkFBquYZaNECvVOBDyEQO1FZ9ZOxRDx05kqmPP8S1WEQ0UjKJv3a9
jdqqGkGIWMq9q3J+UcjSlAtk/dJilRenr9jwbVg8EJW6rDnKHN3NqGl3taq8i4IhY7C1LUuWldDa
Y17KizxMfkCeW0n1q8ESKmflpoJR0rNTn4OYCqYzE4yp6C4S+nQpNkbDvwr9e58idFartkBNtRw4
TsYAmL56UvyjSwdH6+TlxCFN2CqrVfwuNeHBGuKbsLJ3iULHatG8BuK+ZYXqlcNOrfx+aQcIkAJ9
R2CrxUEpIw5ngUfkQw2L9ZHoYIl4FhVJAEmmTBGefV8XcPfiERV2rXXL0uj2lcssbXmHHtF+PWR3
VGk38eTyTgancv3vwDm+WWazouCBoYAUir4sT75e0NBY7qnUwQJkJCWn02rv7fOuWOa69CLZ1R8l
QTCq7ZBOUv1ELDmpW8piZ5NdKFBgqUF1DJtwLQwJ3SpnHJG+q0jQQgNAijQC1qyU9iRSruAyA5vz
gAF8S8SB+u2xtkBwN94+NaART6nJTVQ7ASvgpDWftZR1ru2S8WcYN3Wpv0bDz5DsKhJG9obK8aK2
sl3lCTThkaTiZTpIb1GfUBQ0T2BiH9iDvmqGDzXS9RW80uENcsclWSKrYGgJyZGOZG1thIWnlITY
zkiXUSgOusYqsq3bW5nZcUkMVAhWq+45NajzYZrJlaVVBa8fjHz/45f76I9T/kkCnNxxOuopxSa5
T4MHKKb//wO9iSg5dchTfVxxKtXv4vCb5+O4AejsLTIsqVHwVut8fEq/tmvhWmtOWm5GSyiMG08e
gn8bkv/H4vgP/95/zJX/b8DEgDl5Js8bMJdZ+fvHf/36Hf/XLe7J3//wYU7/5b99mIom/0vYponH
Eb8jfnfclv/2YSqq/i+FwESMleQzmKr424epa/+S+TPATSCF9X84MTXzX5z9Q24m1pjkD/73/+LE
/GdDk1QF5BUnGPaM7trBuGL903sPsHI6osYsfdux7b798D4+aceTg/9v9NTfV+dlfGy+pnBlmeFH
useqsAk1i2JYu03qysdmPG4u3+OfoLO/7zGBvT50kQpmhKxqifcQyfk3U+ARUYkNxPsYvF++wZlX
ZM1N+ByXMk207n2VwVIk60zZpV7Wrr929QkB8OHna5Q4jMDl51tqALLIGk4BJLIriIUz78aamWtt
Y9TZ8XGCp0NGQLUqZT+SpqF8bPXaFQbidKlPPrE1ffoPv7/jDtI4cou28pttZKAl7VV9xybFhmvT
3hukPV5+U+fuND3khztZuR3BDbeoRSjZFnHfLiLihWQDfEA9YU6Erl6+z5lGa83GXLIzwxG0v31v
tqSY5kg1PAow6IuHGEG+/LVma02+6A9PU2c9wlOhM9eb+XjiyYxH9G71Hc489flrDzLr2zFTSl/H
iXUfNg3TlryMmSA7warL1YcrL+tc55j1cMPW0hSXkolcRXyXYjgAWWm8XP79yj894v/p2tasa3Pm
lzdm1bT3VcFRe0HGwEjcmbunKGCN32J9WjuGiHAkbG7UxM0H/KRXGttkdf+sXZuzXl9kZPaMomrv
G6TmY1fvpeShC0+CHYKhvcMXgyZH4UTdt9Yr7I8FR3lg+4qDK9+ASAE4+9c/CtSi/J1E4SQu61do
/ljk/NFc+8rrny0U/vOKzNnwIVulm/Q+S0dN8vea9l4E33UO8l2tP5KrqnTIfqiCS6W1CggoNLFO
sfDed0jOLn+jGQH17x8wG2JiOwmlUh2SezkZ2IUCaON9WUnNyp9XMy55+s56dXOO4TYKVR9KGagf
yiXVFHw4nPZBmeGvRtHG76orH8+cWvgng5I5G5SSwYwCqGfBvd92v3wjPXW9/GqhL4k0MHl1zEq8
zDCjDBxWeTWLK3b9bde3jmuEz6bKUtrTMQQTVNaE489ciDt1kNC1k/dRed/MSPqucFI+KP2hQ/BY
+sPRUqST2VDJ7dmgym7z2Nvh7yiRiYTxq0VgcO5uWYyNDcjRgASU0goP/jjeirp/nLixpIVviWo5
TkYef0DDoUnjLRu4LVvQI7rZAwP4MUBuSGrTC8ixraay0G7LrR/E94EAWVBI1saIkRKqOIDjnrRT
gxVr3RUbNe4PmGHuhIbkG0XmTlPShxg1dz9pPNM6ex4KcWVYmwXW/N0eZqO0Amq8MPByOuEo7tF+
caCIZ23R+FRDai8zVk2sJkjQbNSbQ8sylQ38lc5wZiwy5wM3RljTGELXoTTEgXmyghy8vdzMz40G
s9E67NRAtxM1d/QueW2E8SIh86FK9nb58lO7/Ky9Tu34w2SADzGyRK4VTjE5r2Ij3w9mvkXkufZq
/3j5HuceYTZS45hMwtw0CkeRLQrDhSlp92UV60hkBJrTr91kNmJrqTaAXBoqZ6hjcs05/pOlO/zv
X/sMc7y2WVaKXRWIzxGmN+AUswdXoRrtDdewuWdekpgNpxLWSoCTXgU3ECIOcEhSSasI6lsNfvpL
r+ivvIUP37o3SOkphFI6tTQ4o4R3TCvrm0JGI3b5Bme6wbSb+NiYGjaTaeuNpZMSucYhClFFXRld
+wTnrj69uY8/3+rDygIP7Ohj8CgSam6wCC7/8GnK+KQXzDe7ie0T8Os3pWOH7h+XZFDOB0bH9amr
+cavzpKv7ErOPcKsM5uWFNdtxxAVu9g26XdYnO325fJDnLv4rCuHQP0y3a4LJ+rtn7VpG4shG68M
E8rUVz97Q7M+DLprwLQc1E4tbzAwrRJzE9bt3m1PqV+vJNWF85Vxogra16VS+bUn+l99eqgmnR2p
GLZLyrZKqdTF5/OlixuzZRb8VAXTpMV0UeDVakLfXHIeIq50hekqn7wvY9adExQABmju2rHRKOEs
yDakRjxiFT3C1HuRsX1niTXcJmll3H3teaa2/aF7VAKxhhzxsliVTrmPj52uX0sZODNLTLimj9e2
MxNyv16XTkVud5OiFCyJGGkUKB7XiPbnlnPGrHtTqrc8jvxyVkJl+BpZUvEzleESZw36/Ij2t4wB
Gd5asO8gGg1utowM5UF2pfimboeModjD+9ApxYsg4m+fq9BM2nCq8naetlE4v7+HyiautJ5zb2Tq
hB/edg1LoO8luXa6jCMoqTi62ngX5Jwh0zkuf9CpqXzWhGaDhdskbmnXCa2fZR8Bk4pJlrO0azTz
WdbbNdkG/Q8RBPXh8u2mX/7Z7WbDx1h3iZ1KRQ3STV4o1PZZsFGq/NrFZ8OHqeocJzRS5cRmiLAu
QpIL7Du4cvWpiXz202fjBKBcVDWU7h30QBzMG1nIOzNBpUccWH/pAfTZaEEeW6VbIiodT8VRheVS
cKagxlc+9ZkH+IvG+KE1kVKR10FvgRWq4fkpWvqKkIuEVFO9klJ1prnqs8HB6uE6BEHJxNOW7cEq
dft9sBt5Z1l+dEIlnz9cfk3nHmQ2UBA91ESaKGHDjtpT3JfbmkwjgtXvv3b52RiRSZRDyqSuHS2i
viP5BEL0ONCr9teV6597T1Pn+PAhOlStjYsLBKh33+yVYhBACVC4E6mu7XQ91d5ar8xXZlH4i9r0
0jUSihz6VYkZQ/MLUpvGZgl3HDuXbsfHuiWZiULqxMMS8U0SWO6GoN6MHRIHnVB9SA/WKuYCqRi2
XWWoSONkexv7xlPRuslKGbsCUCaKx7ApTdQqRGPUccU5WN+Rjmsa5cZLEvkGwhLzMVqCRZTLxk1e
9WjVW6zedYRkBDW2uS59F351Ftq3WhHdF5kcTsGhHgL+bji0dd1844Qu3BO7nq7aqPawkhG2quZI
36lC1t6VrnrmBWuzeRGlRDwMfYaJM9Nu0kQuF1aQvHewj6d9zeWveGY1p80aO0o5S2+jNndKE1+4
nVg6TgBt+A1aH6GwV5LBVSBnvXyzcw80a/G2Hnt1iVLOQSF7i/vglXLMbTlkR5NvdfkWZzqVNmv1
QT5WNZGZbAFz8n3IJULW7HnmsaxZ433pFvpsrmlLVOqYF3O8tzZndRQMsAIW3qprYOt97RbqP7uW
2sQxmkM55zCtuvXhPALyiJ96y/h2+fpnPsRErvzYdesaf1jFUbpjMdcvfRvtrlmgOyg5bNsKXLK7
y/c58zX02WSD/SfJZVOpnCov7myov1UfngbhXmm8Zy6vzSaaPohYFxZd4Rgo0r/7vRQ5IRxGAhCD
a5TfM29Kmw1yjYaeUR5q4ago529UoqBN8AUrDnrBPo9697U55y/+5oextJEaHCiDKhyWbfshDUAh
VeteB11rf/UWszY1Il0IWiDOToJuoB9LBLXlSYrdU4rN70ufezpV+9isIogznuDkzAnjpVqRb7Qk
l+fypaf3/cmyRZu1JJM1LgisSDjB2B7DOvztabZz+dJnWtE8dV3te8x8lSwc1wytZSel24GA0H9r
8i7f4cwgC431H++ltKXRHSzbcKS4bBZpBj1RkZ8IcUeNE+0Gxb+yLD2zClZng7lGbbQw4kQ4piet
M89au9b4m+PzA5JJat8czA+2+7WxfI4DL/uiVpsq51tHeX0abVhpnl0GAD0Ca9VUUPsuv7tzX2f6
8w89Q9bQwlWQbVilNlCy0v7dlUvlphvUcvu1O8y6uGTbkWroiuF0eQBUvzqlyNIl1f59+fJnWq46
my68gJ+al4PhVAP2A29iAfQGjuHLVz/3eua9OgxhAQ6N4YyNRfCpcZMV9aOVyVfezblC8TzRPPKJ
A8HHT5kKQIZOvqiH82jsNuaYoQCztkV9kqhk50ipLz/QX1f+pKf/tef98MGFYVp+aFjC6UOcVzBM
yC2wSC/qN2r6RJlpVeWnFJuZ5eLV+q1q77H2IuvjURN7ljCL6d+KA86czeheGZzPbbeV2Tyj+z04
7TAxHQsT+iQos7s/o/2ke/qiLjOwvjecjejNnQmOM2pvU9RgGZ7mTq+IfuQIqtiExXR2Uoj0yltS
zsxLymxI6UIy2TDgZg72rGXnP0m5svC8YeET6yGIjhy9ZaG/pQX8EveN6sNWk/G5lvUyTw46jITL
H2t6AZ98qzkWOtXrIGe3mjmivR+blnU96mACEF2RbvzQQ2f6auTJ5vLNtKlNf3a36V18aBm+S+q6
HMC/qdsQt2bFUZmBKQVuG+qiHNcuLkBj2PdB/u677VNnY9sp/Hy4q0vSpjPCMBaKkf1R4+oh8YA3
5DGm6kpWXOgI5LsXyfjUJzperzwNUROx5e4jaDYFykExye5LiUha2S6zRRwgvLJcl79hlIjz/DG/
8kbPjBbKbLjrtTonPbtMHUn2/wAhJap4or1dfoPnGs1spAOAJbD4K4mjDr4HXldjCVuQGafZmLS8
7sqq7NxdZgNer+Y+8sA+djArQOlufotiJzp4utaVhnDuHU3t40M7GM0qQ6jfklOY9Hv4JDchovYr
rwhdzueNbLaGCWofM8XIr29Uvd77/ag8imIs96YUlYANA49NUoXwupUs+NfDyDvMMeqFRlIe9F4K
tn7eYOJipr8fKRYch6rEyh347FSDZDy2YV0s26oBS0k1DJdWR7DL5a977rXMlkhePLo1sLHYcRUI
rMTasIdYfenS84SLYBxTLS69yPE60BFp/WTU8evlS59Zs8izgcy00KJ0cR1Bz8Rh0MGmtXzsMYi8
Cx2xNiGr0dvX7jRbHcldr5hQ0UKmyvKXn6XhIh2GTW+JU0B8ihvnr75UXZk3z3yLSUX2sYlqcZz6
utYFToaTZaV4BSG5hXStYP7XbvaTkVCejRJIK418xIfIWn7TwhlQcQ53xn3a7EGoJIa8kEyIr8Fv
G4qu2+d74iFR0Rur2u9AloHU92F8AuzHQIrXfZkpjxLQyhEXKwBZK38x4dZAj4w09dEFCA+hZNvx
70a9+fctFM/82ngnTy/wQ1/uqO6Hih7HTj/K71GmQSeELXH5g5/7CLOBKOQVqVjQI4dY5eNkCwDZ
d2UIOrcukmdjUGBHnpCiNGIEdRL5TlcqWEVOgTWoGJ1QiK0r7vLmyoh67kFmY5LmdaEfjUnMul4H
2BwGAOj0K0chZxaQ8mzUiJMAF7ohEscQe4+aWLEvrkm0Pv/Zsj2tGj582yyJMU+Ink25jT+WeGjw
YJTmrnyCc1efDRwU6wgrk5rI0TKwjErgeLL38ysNR7ZnI0WaFUmUlHriRD7WVk1tbdy9abG+fPXP
RzzZno0NvpFZUDxURjwr+UYlplxIuvfcaP3JDHGsi+hnHlZX7nXuJc0GipxwPkkUkDBMP3uCVCEt
Ap8i7OUHOXfx6c8/fF937CytG/vU6UtsqVCtLc3Mvvh1Z3030mXUfUoROUqI66glNWxBpIK6u/zL
P2/08lxPO1KV8oQSJI5e6C9JmL7rBg5blSCOy9dnAuEd/O8RWrZnXdb18igiqjZwZFXaFmYHFWJv
YE1U90Zh7eUYhwIEmgkKCDFurGEevgheIhFFy8HD06zL8JSle5xpZB/faI22LZEbddUvLXriIjFM
RS02blQuJGqMpqLZ1aJZ6Mmwb7uXQWLnoRlLrKbLyFwJlrJaROhBXeL7cBjnRQfrjxylZt/Km2lo
r0w2cdS5+RPMR1Ax5T1zCxnmbCe+t8I4uiZo10QH3AudhpAAfOhEVJFWCAnIVXDM3rFJv2HiIB/8
PVAeTAHkFbcrH46MM/DS/pq5I2tIZvaJGPefCrN+NLwCHeq+TIajUf4Ikz3qQDMxURTAHCiyTalq
RB1uFMyDkotGLzzxdyxZX/MTDKVHwQYWOtnLWLYD+0UuSVgMc9iJoJMBlrq34RQYBvxYeWbWa+X8
QEjoqiEMNCHphZSMAyf0GMOmE/ppLpzYNQkEvkxpjhQ4Xly4SPDaIuVBiQfo8PwbmEMlCdaeKrD3
7D2bfaiP1bgkdVh5LTmeEKnxlindLtM7QtBTthb+GpIr9NGTKm4qahjw5jYNlj/vL0CSiuyv2U2v
UCF+g31iI28aInpHA6iRvAm079NDwhHjMLxa8VPw1i9hb0x7KysSJ8oXUJLlFQ98ue2e69WzCcHv
OL62gXw6VQiRW3GN7x6V4cvXnoa4T3rFXKQdEaFp9ykbkFa3nymfD7z2mHj4AUhylAr5ym3OjLDW
bGqwslJA/ulDyudiqxEnSgDmYpSBT1RACpt8I7vKlZHkzNuaa7eLqMijtKlYY5BkvrcyZHIkEXVX
HuTMODWXbedNb+OgZ3+NSPDR96g7N8UuqpPT5c9xRrpLWsU/R/CCY3nDQGbqpPQHCMhLpewAEm/8
hogZE89gv6mi+07eeIKgH012lPr58q2nqfSzljCbO+K+RvfEutIpGl28uXaVP+V6QlL16BZPGrL0
W6sBr3/5ZmefczablDjllbIXgWMZgXzsbMO4l5XSwmWGDdDMBLXLsECp4TaEfYhSsTH+Y7ZMYluA
hlIIpMps60qLOffks5WjKdgclHGSOnKY5ScMI/Gt5I3y4xAR2KvrkOGbML6msT3X4WbTkBVJuhiH
MHU0K/qVVCWJN8W2lA2s3f6VNnrueWbjRVxrY4K7PHQgU2JKZniCP4PXv+oq2VE79riqomZXSnHT
0vGTZjPXe5s9Zi+rj9idy/V7ple33QTsTNo7vFSEMpGMY0TuInG7rw2Gc+G2ZRpg3+IhdqIue0vT
nOAO9fvlRnmmb5uzRSbU4Uqy9CZ2cqU+2g0bX9F+t4CjXr78NNZ99qamFvFhcTY0UlSHuho6taKf
vESfJtB9HXt3RkExcFS/2+lQX+tfZ1Y75mwcyUIYEnKmwDSF6D0ekmLvI/DlH/lwUruf8pQ+X1zd
e51pcXMFMTierIltPXDgIpmPxliJnyJM5T9SaiX9OoWtrbOA0WDSkQC+9CsFWLTHcIaiIN/yW1Sy
FzFpei25P22XQXvvNPKO4IMHVzZsfx2ff/b25wNONbSdAp/JaXoM1AYTvuft0sha9Ok9ax8w4+tp
FVb+0HVvNS3NDGPvmek2nAr5U6gMZHx5U41Ozo4yZHcfhxF43Q079VokZFsla49YzhILJ+uLzAtY
QyUwih/IsaQqlVMi/SU3r21zZaY411hng5ZITDk3QG1PJ3tELoXhEljP5Yaqi79672dvazZKlXZW
dp6oQse3kuIEbRB/d2YNy7JRd0ID+KYLMvtUQfaCVjUbAhGBuiqJvFa6mHzp1HgoZVMWC98mY1uB
iLK0ahidfTAFBMiZvQ/pxIRP9HLyHKm+va6lFrhtCDdSShtWgpWSwGgHemmGQ7/x5cE66EpLRmYB
fDA0iFCrM4vgAkX5mQ1GdNQU4NdFbtRwPqp3v2PNZql9egg7oW7LstSOA8sCGGrSeKgVMO2tMWVM
jdUr5Hcc1egzD8jtpG961ccQ7kAax4ZvwDTAvWSSTkAVwS9ZU4BXloDxrbrA5pyDIFALGOwibEt5
g2LY28hqDiFEJ38o0nzpKMyhWUVtFC0HFYZ5pITl+9DK8QO89eRkgs7J8UG03r0M2OxByO4LWNJk
mSZCew4TiT2QUsMlHMW46SU0GZUfA3kq+2qtuzB0jLG771IpXo4caC5cXdvXSYYrXNPuDd9j10BG
29KADb+Sq87cVbaXHpApgpOMvDbg4FM7YCnwtlFR/KC+/SvKO4CQ+JbXGYSnJ8B88Z3c1dqNzbE+
UILYg2YI9m+Ral17l8pxTa5F3+w4P3skDJXcl8F1b32pHDZ6IwkAIGN6DKU8XHGuXTyzBzNT6ue5
+BH6tbIl8rndQHwLtvoUZDRYwA18zlHW0dAod2HNAT8ubkRMouR0qa6JvPXGdd6FL5JVvJsy+eCE
AoHvhp5TwZKPvfQkmw1wAmniwA5732phNkPwN6NtE4Tfuz4ntzJiUAIYAkQnLuBLhkSShbvRN8Wi
Ugm/i7TgxWvbNSF8RM4UR9nXqLzZ2bpwSTqL21+VGa1zkwQ0m31T4O6UBB5+4C4YW8PU2Ni1+9Ai
ifJa+9Yd6qPS1xKYrfEX6i99O7Bow0rvaT9kDioU04Ckqm00Ld4MDJCenixZ2bncuuxwmqTQ9ovb
1MxwgItFiQFBSwFowqT0+Zt5lG0JK1jIzUvvimXav9UNNUWZgbYt1yQEoaN6a0ZzC5OM9y4DU1P1
09hxNpZVIFCVh04tbnVasSjErtA69JmJe9Ti9kGlCg6ZEjZ8Gwx7yOpT+BLnZwv2pjeEnEnLwCDZ
p1d3PLWlFBmcZP+geyCFMgJi4jeVrl7kYj3ynkcUXUb6JE84fKlmVQeHwrB/tNC0S+Jy7CEjrhF4
1XBqiaSpgmE3/VUa5DYmpgs2C5CBTcUSxovuGJkWsV2smK23OQvSIRQIenv4/mRohm8J7Myk5ETU
qGDqAokpnSFWV1WskgOk7XL+67E4pGw9bOiLEgW23peIf3qsiZ5QNGAgwErcdFEB+hHVeM//Y/iP
dfVulzj8MWXyHHXyAhXwKCe/ibCpMbQBBdA2ufo78sJxRdkurextS6Jwapn7th6M6ecbJRrtUQkJ
UYnu+PqqCrRwOCk+wjv+a3hsC/i349pL3F0D3cSkQfXCvauDgpAAXmBc7GX8hyBYHWP6YkI9WRL8
YU2X1rRrPkIEvyVaEDgBpT5ZktRD6HOMc8z83jblTZkO8o4yOHAt/egSOxPmLabTwAJaQGvhZIvz
3HHJscImSI1lJ+I709IaCCvjInO13QAzOWiCU+9ajEAKUSvI3xoGUU8nzJRw7Cz+Q5DHgd+ZK9Gp
dHNinen9/Sb1VNDdsbt1p2bIQ2fV0Va7lVbU93yjKHMP7GrVJR22V+3pj0ypuuUfhBjs5DbPIVrD
3cvKG0UGXjOcYgr3gU72XVeB6ug3FvluKwj9v2rP/UNFdkILnyLtF1GxeCCATXrlsQsYFmhsXkP/
CaS9n7jrvH0mMNFdWD0cvTrf8emmVYpns/OQh7e6ULcKcU2KClo3uvMD4i7LRdd3cJkNkub80fwN
1G4LloYZHy6sNyx7VZpaQFfq93l9342OmeYM4t0h7xm9h70qgo3GG/PM8BsJSAs5jtaD+xhAtLTR
7/tGS2IEH48I5tFbp1jA2vSnB76+g5/vUUXixGsBQnlhV/4q7UH7EoQ99bW8f+sT49jL3Tf41A+1
hkjZl39MDb4Yv7VG/+gC79QYYWP5F5fXx5dI/Ybli1BS/IWtfMvrL2gvU3ebfsp0k6hgcQQ9B+i1
b0s7YioWvWkgTQNJlrxolvla00/4xPUo3nWTbB0QbSGuQBH9ErIO3zVbhOP36b2nLYbFPCTz68kX
4z0S4V2cqvvMMr9Nn8iqzTdJG3+oSnDjGQBtu2Ekat637zWGgpBonMAyczYTQHH8uN81Inwk4R0n
q34TaPWw1v30NQVl1cnhnammd6UCbykRzxz1UPq3ephYBJl3A4kVil4fdNDMdapbCOAq6aHoaaJp
RDZ9BN2oNMiccYV8Utp2KQ2uzEOzPrQUMM+R3z6nI1FrCM71RRER/tWQBszwU5Cq51ER8ml/6mjv
pMQTqwCM68aDl9Ep7XGMxcpqraOqN4+l3L+0WfUwahJKXdD4o8w2k+4beb7TdT19PWCPo3/rR/Ut
BjVS+R6ZX3g9hpYcv6psbnJh/RyS4bb03A10sTd8kk8BUxlSB4jBej6w1IrXRq/5S1Qa5m2RMkoL
IQU4NPMHI6+emTfTJyquOyCxm76bOKyauU87Zh9Ym+Em0uTuCOl53LJu8n7qmqJve1z92iLLlWJZ
dHECeNVEWyag1aI8rhZNMaibVngQTjWWL5wjioVl5ExSWpl3iNDIjyhto90iRa/XSj2q4O46c4lv
wjjknUkmF/TKHjhbrR86M9sj+abZNpAftQLGlPpqkE9qq/6+LDsftqIA6EX+1qNC3e2ejMH0kNoj
cURyoJ0A17FIVAYbNl2Isn4pOiV99MrE28qk13OOVpvJs9Km2o0h6SV50qT5FiIG48tTaSi1dP/F
jP3gtcMxcTAyTpOjpO7dZZ5S40U6m9z6QMPdXaukYnrfPUFuOHvp1yRL7mUtMe7A/New6XTpZ5o2
JFt6igrNBuPqtxqRm7qpq0w80q77na0kcHiyIlBkMIgYk0dfnTL4ymR8HGwy9/qiG39BA+sptMb5
ACLK6OVhw7oZW59lJYpO5pHEVkVlfr/XRO7BWyd66WcomUgjitJonhs7Iq8oKrs/eSmBqKW3gnNt
Va25t9i4EdBCDt46ABMKs7LoJKC/Zb+zjJS6ctjJCR04KPdDlg2oLqIy2xQWbVE3KwTfWVqfXLIG
kH5bk/hngDdnR6Qs5mO6bYeojheZBe8IljhbprqLVnbaNfcyh1ArrU8aROpj9g1FSfrNg30IdTOD
dpxSok06hmDtR13rhFxkUKV6wF/7Kq7iH56vEctQNerKlJgGBoFgXc9IH3DdXImBYQoVVI6ZNL+M
QjI2leqpD26dkaGjjYagHDztIxrsQIkqQYnLB2g5utUTXdPJZEoRzxi0sbTqhZysACnYPJIsVrnP
w1iBDRpWD6ta3AKgV4HgV/V3knWal64Zu5sE+d9GgogPNCyISFK3CulRU1X9l6qX3kmPivGYEG0Y
L3TZB8olSd2wTKkMLaWY6UKy45pAjP/m6MyWG8eRKPpFjAABrq/aN0vltWy/MGx3mfsGruDXz9G8
zMT0lKstiQIyb968x7O/6JvkJzDDaA1M2Sa6XQygRIJgO7jSvno+HCAo9hhgGyEu86w4vk00Td+j
V0U7oTLvmMBQ2g95LU9Gq+Bs6Xjm3FHmmfCb9on1HHarJdLpipegCJvnRjS9pa5RZMzj6AThuugm
qH1DOoh327eAa3fWeAyKvnvz5kgQiVYTP5eJTzvNfkTp3yqbppAXC22pdpYVBy6Fjj1M/Ek2cxbV
g4x0wBUHXcVxG7rZxr37tb2OK0QVYBhi6E2skj4BdQS32O7cidCCYHkRcqJiAmMSJBbpqqX9J9be
HRPOTce3yIT5Q+jUu2GhvgYN/Ji5ITWk3EctrVQn9XM2OA+JF21VqF7CEMJV0VEVLR4rvpQdc3jo
KO6FyrdZGz7FxfygqwFzUjw9UsB8Vk49rhV/bJUIfy8lpABfPwYOlBV3pN4DLhm3y3X0YdJbYp+R
kxgZUERTmNxlH8Y8QZ+tldBkPtjiX9w4n76waoYkk/kDpA/pZPxbcBCEuXgag3Tn+HdvUBmyST9G
/f0heiqLZV2yrLIpGjfYiT7gVZN9FoRvYVtQrUMJKlOXVQifyGvO9R7erpPYOKac7KFbmpu1JA+B
X537Jn/ppnqXy5Crfayhy4mgAsLQkzxeqXifVd58q2MRHDn4mV05kRIQcXK1l+5AtdBHln2qKtG8
KMYl5a5chlvh0zKYsJl+xkA51wHMxKqUyRW25tUjBJlVpJwgSu6XZDqPiKvEMlrADhezMn0KYj34
CFT6U+V1s3VTW2MyLf9rB/dm5vQh79ydlyLvywjQueyJPnPqx6lsWGz2h0NzdyH2Humh+XbmLuzN
8Gb4C/U4/JBe7m/d2terrERaiIkoXi1D+ZuP5EIVFWzoJqL0ryB5jq3HQzQ9uIJEMYxYw1htnTL9
JwU/k2p9TkUFN+1Oa279/f1zDwoCPeEvUCo1InjpwpYYzsXf1BmIOSv03yfN6/O4UlaQAfaOF+wJ
W9ihej9lRQUjqnb6LYXSb4cXRNaEht9X8UPP/wrzYHd/1UI2j2VlPhavPvUlz29SCf3EYld2cvzG
+/WFzA4iKbOXhuN85cXVMR6s6eiZ4O7Y7F/iVlxcNzxZwN2sfPrqi3EfjAMZufPJJKBXYSFxqA0L
vIyosDcDKWCzHf9XDENKmKk6RLXFgWDBuoG/HEh8Cb3Bx4dfgSiEMf8cdBGcPTZ7NlHYKKJJg5We
ioBQcOLEABCDAc/OFp8XY1GybIk0BSq72BcNKnoF2uRjhBlIovk5SJZr5ieHdHS/Z7BylVPtlXYh
R8XFlde0A3GQbW3aYtdbtmMf/xBzAlxVRtYK681nkdRngfty6y0JFNSGGOGB1FwavLucQxws/bzr
kJ0ZAJfx5peGWUPASeDTKy9Vd+qJIoH8dc7D5StGH+kSMt6IN7uRkN9jR6xH8Gb+Y9AOFz+sLoU2
V2VHt6DuqBV5+hw530ppn2K7um9XfM1hSuDyzOxiDD8y9ti5v5mWghDc9OVwzvFOkDZbPBqEndmz
N6MOLmPnPEoot4INrFVvBcfCCt/9Zbk1E6yGeP7NbO9l8iVSQD6cnHsmBYsil7KZXqF8X9TogtQt
GkI0kIYKvzimcn50+nAv8vY3qJE+RQzkMYo+8R6y2uDDUh4+wBOd7+9EasIXsD4Ht3aPOVXmajb2
yMcWv8wxYc5jeUjzHNAhCaszgTN7/Jcuj63a+rNpkVD0s6f9W08Rv0oz+yEYu293yueDGzrLuuqd
7lAiVR2YN4s1bl4KhbYlGSQ59T2F8RzteaLJj2TpoiJLmwwmShXPIhbDm91vxfe49KTFs4TY2vHp
kCwXxZeuDodjOrjVRdZOuwYMoJ+scCYikWhZjFNmhnvpNc0fOWTVcxq4ydY42X8mH9+GOS1gS5Im
ms9SnkHblmTRlzzr1qzkRQwh622DDXZjMNW1ULMCalWb94mk3H9eaIoTQl34RmaxPMbSFJvOa4ZP
v3Qywqg9l1BkM3jJN2iYfK1Knp/GKSafeEeQM3MZuchgznhqO65Lr53rfBXb4/CHT7X9qnAJMEoR
wHggDwCv7k2V31xNHZN31J5ZKQWDs5jQFLtaiI0gHnrACLxte+++WBeQnz3IYLn2hN0QMO00EyGB
DgmX2h2fA9NVKJn3fFeOq7VKgy/KC/9pkLF+F/BO1GoKbFjyk5ZRdgQU3hLs46oI4nxfAst0Urrf
wp+2BdlMXJt6mNaOV2d7yPJY2dqhS84QSkAgadOcINsEx/8bLSe3SK6G9L4tEbPBJu7G/NqW4bCz
CfdcidTXG6KoxXUZGn8t7FGsubyKp3Apg590En+SaDGAWoIMeIiVhuk2d3swCUko9S7UpNJSsdjJ
PqBjCxF+YWd4+I2lJcwlCUR+sO2IKWMVctDOk9hatg8vPvbwirrZ6B/ifEhfNUstRHoWZtV2AK31
ks3bIM/w9/E/N7VvmHW1JEXT9NiX3J6JFAScdoT1A7w6Ys3tb9LF9ofXutNlmEr5lqmp7VdWNueP
ll9H6zor26vR87dqZ0QsXkFzWYQCFc/uwwdhC93GGqdhXzZRd+nd3gXDZTtXrePyiunaPWV5od+G
UTmvuu6by9yRPapj2G2uM9QEzsKxDBJuFtG3BezdSiEO48JeAidHrGeHDeGSA7qNUE99dvNcOci3
YGoWCMeeuFRTV22DOK82JsWQAjAoWcddXZwF2ya3SUOobJ2uB8tQI0doqvOyrcdD7up2nRlfIFP6
tCbeqI5J2BIWTp2n/2FRIvrJ9BGMPWiD3jZgN+bNKlychl1lUkwxQJpuThmRpd50OpcrmeiK1FCY
Kuk6VHXzk8WkFNtKB2ts03oDi6ndd8BXTlmBLFwIhzzdWo3bThjZrvU05l9qYK1OVBZjAY2rC8ym
XuZNZNzyuSL15114Pvn+FinTurGYR5H5jwKMrxki8rCMsAHD/4DTptvSTnhKGAHAdlD1NoKIwHMX
148I7wvMLtegBzRk/ua8o1XWDxAU1b02SknCHgjbNc1MXrNHD8DURH8YaaXrhJRv/m2gRg3v465L
mwC7DUHBOvJdPtO4e/BHf9yEGNyvYYGYYYnA2yoLNETrAx7SdUaOaqW8T3eCYt1nIt+qlkpRMcT5
03R1siVvwOzKbgKProwhfj3rIr2JQM+stc1tH7AQsett24HDagCntBWQaKvx//bSGtdDU6POjjGv
OEmGz9LEIMwds9DigrgnQRqDjPbmFUQ+At0RuhJTwbtZ2FktC++fVWbdSRlIGE4UPUxd8xvTwqZV
+VCV+skP7YeulS8p48AtuMPHJptPtHAPQ1r+agDW67K1P1ROJV3kUwUHOqaMaByyV4sMVBJMAhir
LeCJjtUq3i4uPUe80Eg9G7JJuyRJWVnJv4ugZd8n6V6WSHJtBIm9iub6J6d+rkPNJg1IXk8eRDYk
K7tw9zw/P1bsbvNQ7nMoNGVoblXropxG4XbiCi4n2JyNw0wE3xFR9n8DbEw6aw5Mxo+RQPHU97rc
T190wWpEmKfkn4OUiPviuaHGEQWdfToScQtl6hItPegHBvg0cB09VPFWNvGrNTjXuGjeCjf4nVp1
dIP8bzGRcpBH0NJij8GxXtqWG2r+m4EwXrVjhTDl5Q/D/QxGQCD5VRpNPFaV0jT6z+PQ9huhEF29
5m2x7Ss5fd8mnz7reH4fzHLUkwKthCzZGv9prIBx6PQ3nq0nOboo4+mu0bX3SvC3WVE5m3UWpP9a
m2x0lTa7haoWNZKJSYBUAQBo2wXyVWYlfjQLcPDyh1HgoYzanZ1Fb6FKXzLAAasolAeeKgasqiEu
l0DBO/0lfoB+9z5b/l/VZX8dPwaBSdW7arjn0fVPCqxQBNDwnC5tfMHmV278utz5hCsbAEU8BsSH
E87Lzi5pnlvTYiIjCpd5GdH2K9P1Z6KoObhKdz263keXWFchREbUrj0c4f3AwCwLSQSZ+zSxYM8U
gBlP0PF599DHm5d4SW4l58d67iCUupm/V77zW4Xo8w0wz1pc5waxIGy8Wx7Al0yW4LVv0tc2MGLb
5uGwWdL58+5ATNLpNo5qT9eB+8QFi8s/Wd3H0DqmYJLDsxVHdLYmeEyDrFp5Ew7DvhbgK0pgHYga
K08pseH7BDZo3E45wxbLuhYZHxCjyH1gyY1XV5+LREb1Jo3u3ogNAlSDwM0A2ZkSjvs2PLkkXW5D
Ez8Bh31fWlEgiILP7ad02ocJd2avB2gBtbjfwMlLVzVwbgcgr5SXTXn2edrjFr9d5f96TXKK5fLK
tO4qMPrDxfJWuR0VBJyEj05hP3XsSK5lMXxGqXPHnKckoEOmyYrsBAjkK2GXDTYoE5xKl096dG5e
joxdSXEtghoQaNz/h1LGXvnifQCr8o+ql/joAVPt3CRK143fKNjN86nMqSLSWnJjj/Sn5zkD0RVl
8Zull7fSmbNtNJOOmNSt5salFyoCTIhe3udXh0T23exbwIka3nSUd/LTI4YXrR9spzT/FaV8p27q
1myQFtulNenPVGfVoU6S/krUqrdR/djtGtHBGByIGYdl/ROrSR9kql45kDTN1NTdYhtvRp1ZDLvm
+5IAedWbIU6W196lW0hytUD4a7sXaQ//sUEcXiLflys93pG7ka1Og29Vm4LsaHyYbXUNrOpW86kB
IImUu4o12pWHKrJPVDxuqUTB+EktT0z3c7DD0kfirt1qt+RtuOFuKnhM7PJFuBCmE93+y5KYe3mM
1vFEnjuV+3zjCvf/603nPvulheFHR+SOkzhG0HQaNGevBeigc6s4dCxVb4OC9yiWiEGC8eCRLita
u0j7f1RpfQAOoeoDbfCSknmwrYWP4tXA5EL0mM5BRNg05Xm862btP9RT4awj2f43zux+lx30LMDr
UE/7jGNITsWHJZr5ag/2bzWVNbPZmkn3BMMhcJoGb0YLUWBUAjEnP5sRsXJ0eb6YaPB0c3Sr3l0l
KqFGcWnJstHRB0wuqDkhntkpmyA4EXW4HnrbXXOgV1tRMzhH4kq2SSI56smOS1eiLK1dDwV529b+
uI4Dwg1taqYn0Zt+oxnjMdp2xMqfgVzqJRDcjDwB+di7QJn8ZrpWxGDuJxcvl9PP73WHgaWxiSwH
eUYLL9GWNbNG/BrLUfEEAqwZ4QH6jDip42yGgEn4J3Ly57konG2UDd2qaFR9lLEdbBjStLeU/8Aq
4J6w3sycrRVVjyEfTmbJR3tfsUvtVpyY4Hl0KcO4jS1uXfKOnDXtG8eoqghobIrpqc3je0uDuuN4
bratSGnbNA6ExTmwf1ttlVhrpVpnPfaYxadO7BeQYV4orsCw+zWXGYT3Ua2EqnnjcH6sZ8+6Zkqb
FVIcRmUQj6swbcSu5DVyiw9vdJlf2YQzwhnScIdb+08Qm3RvuvSk0vqtTaavOEZ+bERCWHna0CmH
Xc1AJEGIHLtlTVo7D77tz/t4nv6zJcVDWKG392Q2BdWotkmQjUxDibQbG8atmvT6mz/Tbfcjn7Gt
JntlFG+IsUKgBlUEANMM3VZpeC0dvHQ+OjfetP78pVLhbn1luhXxftG+72BBO4V4zckyP2HxqDZx
OQDZ6ngBUW49eq1EdiDPpN65WZDASGx/0ioY9yRpTFTbhtsrBOndUtptkEs+qJTfUYiom+YCvTyW
P7aFup3E9zQpWIU8tUCGpeJM7FOnOvTa/zuaHh5xN1xwyWQE3+fNuoOldMeyIaEvIe4Vm7+mO1cS
LmIfpA9W3T0DtuCWbqaDUyfIVgujmAaRn95gHEh7EAAbarOtAlFtwjY++5kUJ2Gs4kjPUj/C3AEp
W3lPIVzgreqzYsuO1K2pvZ++VxRMGWSsXqJ7JB6GjMghNnapgRoS48+LsGOFHJExDTJhsZMuIg5c
XvsmBVETfnaXEGWmgPUQpj+XbfyRhiTfW6FC1GnMv8ylZkkK8xc0LlwWeJwbjU14gzxRbyrlNmcn
KpDbRltya1gO9LWZ68TCGo++ML+5jv60SmE/1hHkeqePysdydLjtIzk82H4CKRxL6cb3vH4Phx0n
5BSAnMdBspvmZXxGqNa3lNC+vdVV8tVHumXwoc3Gc8iasOIwfJ8yLyDDEuv8gNb5oMkC2fZ2qY5N
kUOur5vlzK7z3bkv77TMzEBnE3xhJ2rAuB6epzYtT/0EjW7IRbSWM9wZwLrdFqUtZ3gXh6u4hL7r
N9zFXdc5F/rD+SYSmVOGtqNe97xbL3PjtY/VJPqTFY7W2oFJiHnDb49x1IfvsieH1M07B7haUu3r
Zcxfl74UuzwO8h3MK/UYCdvbalYKb2Ej1TG00NasyISbhGDwaznye2R9n/8mOoKeZ4b2c2SMsEvi
rnnWaK5kEDXATMkSxsZhCgbUagBO4YLY3bVtPjMLGru9KO9ComUF3yJMoDiElf1Sd2QURVPvbKZ2
NhDIZPblR6DjZSuTzVxVI4hFccYTcY0SaIezDzBLURm61shbEkSoBLBqfuLeDW8GhDAeCNMdNYoq
pdBQfDMTBw7hdXIK/hoNemSd+eipDSbD4QgA2f3Qceid0UbVuM6RofVKaE9tRO2px7gn2s3OWg0W
Bh9cOtfx0aOJ2tp1Src0Bm370NkROU1U00zoo8CnipnCK3SV/5aY75hrE1ccMusDjKNISagzssN0
jv5mpwQKC25opTGbFFaKdjtP9nEktXFjpmBczaKa1pHSehNInDS+Te5r1+DMnKx52vq5E+yMZkYx
J1F0Z5hX7mUZq2Xv9R6HeniHTLiLnh86iSMvE4n7p5uXbl/Fef+W6fAuU0VqOFT1tLx4SVZdGpq8
/+xF1C8hHdM7657BY58uyZYq8q2Y+IRzmZf7odL2XhbucuGhCv+aTCNZGKfdg9iYNxzb3jGYW3wy
DqhlgLH1Lura4XG8Ay4oo1Hmq2RonjMmbk9lGwawxACs2YMDEWVx7b3tOerLOJXcYS1MtrE9Z2vP
suh9K8LQOgZPXy4Qtc1ICvsmi8vkO2ir7kDX5m4KlTSvdZjp7YQER0h1Nj5nczqBF7aSD+GPCoJN
6b2btBuudVhP2Fh0TWsN/NwrbcAvZeH+8YfRf1RVLV6aLvG/nVLpr2jx/YvCfPA4Ncr5MKGd30wK
/dcrBfOJMg5forrvPhw3BgMl5/oQBpJiw036He6x8aVtKthpJVND0rRMsJnlkl5E0elDXzj2Rg91
916z47PTg0sKd5R1e9t1i7dJiO6oIrRWVnrltWSmuyXrbvjnVEV3DD20lwjSy3sJ7W0thhY22zip
J533CGXA29aNmhw8OjUsdSfhmIT5csYtASgMzW7jaRW/Z74LkbqelL1iUuhe3S5nKsE2wZnsw/4U
+F68TotwepmEX+9N4MV8pydLvDF+Xy6s21e3u9mMJBjJbRdDASOCN+hY4I7wP2WO7+4q8k0Y8/a2
2eZAPA4emJzN1Bewcesa1ODoNhCTeZ0fsgrYNIoq9ByZteNPlQXDOpn0eCTwm1GOIlLoSJxde2UW
wRoY9bP6S+JZchHws2kfFeGRDPEtf204hzYqMdMfM6nlGDm2CYCcTtOOhJfuYVTZchNNTI+QV9bD
YqJ3vt4jSgAo5bXdRMNhGVPsgQ17Fusq9RoyHpvxt1vYgF4Xph1e537OoAvW4b9AGbWJsyQ5Dx7y
F8oNE36CfMcHA45l36cMHHL8/lvEF77iIDhLDtne/pP0TvjqwrrmVDM1b5JYgkXiFY67r6rETjdR
5Tw4bZVeYA415yiqfYqvbhj+mxLq/FbmjbNeGNUA+fNqjIGJGv9mVi7+AIiFb7fYwYkljubbCSb1
HdMhbhsVA/TL/OC/RU09SL/MPvl1TBjb/Xtix8Q0IpCVwNQAIl99cjORbuxo3wVp8VRwKH1WIG/2
JWCXv/MwdQ9J4jQH0w3yLJrUIyCZJOkyWMbPeJRAK7rGbXaN8swudLrllaDJahOIeHn0Q47ggJni
2V5cATintGco5qGMthmWlorBXF5sPILyN8uAntSk3XyyRO6SwJnEkH5SZtbS9Dc0RrFxoTMdlxqk
Otil8tZWVrl3CUzbEG1W48lzkr2RXKj1rDCYNsE/GMaCpbimeGj7JvxOinBvODRXhRHylqoaRqSC
eSqHob4ySBUbX1PgFiUoeN7vmCiMpKY7Edh25hkyY8RovpNNvg/IZcehyXOQd913VPjqs2sZhpNP
hcl+9HziEEp8Fm6+7LLKRjCm0dnGMAoJ6isNZK+xZfo9eY9pnU6PXqcG2FMjm49oEv1yrJbRf85y
7KRwItSaEA/Qr8siX6H7/W0z3Jx0MFhBKv4lOFspzMqx3jt8QkhQNQ7Uwn9KlvotLVP5ZAnVny0V
qD28ymQDrbfcDLM+Zgjmd6ITdm/t/Qd3+CXB40yEQ+Za67BCp0aUI8mmhlv36XnoJ+RJD9OPFdDA
+1Fkb8xoF3uRht5htPzpSGfJWv9QLQOGNZyTYbpQyAOfH79JVsU7YJLiNptSnux66E9VxJm0ClTn
nQqYn6BbYHzHbrFKpYJtGBLwQctNrdmGHaT0AsxgGsxsKpJS/JhF3vCPN2f5zAIXwwwk5HXjEj0T
FpXYoJ7UULbG8Zg77Tfhg4zDZnf8mpbQZRky+jsY97+oWn5CPjQ6k6BauV7uPQ1jeGLP78XUrPh7
5W9IobNO8ghaNnxqtWTw7pg9yqkEcqhA2+FSsq5l4wRPeWl32OPz4huIGrNh4Tr70F/Knk4mQqMW
C9mOxNuvp1YLEOxSoGERt8h37iHuyQJx72OG+ruQ1b7BpW63KaR7MRTrJhSH3pdHbjaLChjzNkUl
lNxsDUf4GCXqrUsWrlh7/schftQZnqqgWv6bl3ZDhsk+r8KL3Q4sAd3XebEKKj/apvy3n+lThd+B
zMrTKKLnWg43SKF6U+WwqXWLCTNm+sCOw8nPZijcPaHDgSp9EogSfICd4DQN8fwdw54lYbfwH9iE
ux9l/F9TD1yum7bOwg95Az06+FqAjuZjdKJkG2aCX6IKTmWZ3FTv38hY2IvIeV088+DbCQ94eHI6
+5DCbBua9JpX/LNFrWKJ/aCGe4diW6znId1LfuO5kLec6PmqTg9NpY+0Adg4Ldzs7a7MFKo51OX7
MHNhjXipJXulg77igQD4vRyXaLrZc7QJQhz4MoNvjKWIb+80IKOH8TUwdGW1ciArA/3V3vSK3YrN
runB99hxGHnTLShxeSlWsbmb5Gpp9r7JPloh3zTHEca7hXCEFWvbu0lFoOL80WQAGBxqHIRPuPHM
aH3Tflg153A4J2dPJXzkhLq/NlESUH1HlySCxutquVJg1lQJldIuvb9d31g03s381GeeyxMZnzrf
xeLbLjuu2SfXxEh5DazuwLcOImeJN+232jY4ARaYiyalVEyWR4C128XyXjO3Y9zXfmbKfBUyucm0
q7einVjZwIIrKZNXWvTnpl4ugyribe3CzuO8WkkqRbsTGzU4G5/uDR0+fgZQ+1ZU/Cbao4n3X8ty
KJn11cM6s8azNSOg9qWc14H0T8TI/40hD1NBwsFbe7noodvypLxVOnlI8WqzoK55m4YFho652AFm
a0/K9SKtkyF6yg3Sb5PJp2AcP5l/fHKJ7hpbv85Es9PkVxUnKTOa0uKAG/Xc3JSKn/ql2Y1t+pFb
3w6RsLyPoPA2TJi3DSU5VtcHG/18gVQm4+RvR9+pF4mg035Ui/mjQouJb84X7bd1PpYGYmOmMfWa
fc4yej4B8IT09jU5+Q+Un+8I4mkQOB+6Vbs0I/EuafYzH22fLU9mqT9LPic3QurozG+riHUluj+v
i2ePn0EPfxpiTuGFuXc6JJcxz+gB3G3Qu/QU4skloe2eG9r1wF4zbe+Wbry6cYK0Pk4r326ZHpnq
q0bewNK1o1G5SF8Q4gA8fPFXBHR9umXxdB/V+YO7bjBRJRr4bT38qRWGH+VuPXf553dxytIB7TMt
6mzUp1W9B3JYS3bKqR2fej97Zqk/nbO9L3DtQDRkq3VXpuPJqQxo82qL8e1pWaJnC7teniWPw5ie
W9Tm0ptZ5pW3apZscLzMLCUNPvOuNjWbyIeY1BfHfoYoF/sb12ZrQ7kZlm+ifO1ovpQ4FnE+zWX6
VjDqzvLwIBMW1TP9mPn+7v5RpcbsmfOdwd2x8jNQai8b0aIqabVqnfHc5+6xLKJjiYSausPRuDHX
GqWrVX8yOj0vbLnfH4ciG7duQMoAeTGpYGPBzDGjzoBWplyXasGR+qxJkrzvyuN92DQ8TjW/9P3j
kap7TKp44yb2X3IDYjbyQ/5Y7NawO5HpGsZMfF6LMt9j5zM0W7b39y3uwIhH5ZWI7XjVejAfKy5N
HoFusv7df8e8ANdtxXsTZ1tR+a8+R0rupKCsBdptMv0RXnlSZfcfC0BnOfb7MCgO9x/sihGxyrzd
j1t04h3nzTqMmw1h8BfGVCsjaal1vc8JvAk9YPCdwWsL4lM02FOLEwL+zxI5h3kqIQQ5LqBH8YfA
+nXBaZzP897NKFEyif2OKAHDJW1Esmnn9gyUCFL47v5u1wM12zAem5SpHkb5boweuDk1v73e2MzI
ihgCaeM+NnN0W0hVU45ikNugpjaPLID3yIMvie88Gbd/ZYtGcCpku7GXb1PWHuY0W9BY7u9SLS5j
OkAhcAThU/7eYH5bURO7mPmKH4xOYK1TtnSM1YJzt0ImnR1GdiHBsgF4tzIA4uywVOFhCo3DWV93
ay/Tm8VPHlUcHLI0eqMmu0Ux02tewDcmgmucFSB905SWKdEHtw/t9YRPat/kVAUeBushu1srsxXR
tum2q1PY6KX7VEFZLUX/0LrqrVFwkKap2Woj/5lieK2WinesvRRj+qrK4jy25ovx7ptu6lc7LtQq
WoY32AcHDvBL3bM2AGT9sDjRib7kN7GjX7g8L8KaHmd6v9bpr9bS74vM2xWFfECWROXTY3tm/+xB
2oFkXrfshb90pCOxbzjhu7j/2ojUuEBH5+pZLba7hEIjuj9UqWZlZY7pyMzEetFga5zS9QvGmufG
Xf60YYyDe2ZHL52HfZZaV6Zm1oHK6jpzwLEr5zJ9zJf+PM6gdQv0lRCiRkiKV8v3LdH6qZ1CbjkS
NbiV13ja8cC2fBMtj6mzjPcavvBsmB0FBcsckbRLXIr8LUG3C6biBIP2hrT8gu/zsHC9CaQtlmWY
ycWtbTBnMMUVA0Q7Hs5gCDGL5uPJE/NTaw9MkpFe6Sy4vbHLtlWueIXq7FjiOi4IlZm23kL2QYuh
OIW5fmWwQ+5IjZHO5gBHE3puhd67nfxq2THiSFLTKi0SyXpX+tVZFqMX7ijZIS/SNF6igu/5EIsH
oeWTciru4cnZpV3xL6IkUpw5SeAO68X4ZlNFi4BbPe0s8jqGeFoQjz3FD+gKG5fm+li6j6jsD2Up
P5nB2NtEsGtz/x7WEL+aqDxAs25xa8MONmH8mrJ7QVDrH+W0vyWzpKiLqcqo7Ft7eqAIY1vFHk/T
0BL51D9GZf5mWQXbF8NPxk+6bn0m1mBDrNvD2CTEtEyGPktbWysdf7XNEMzLwqOddW/3oVvrWj0e
ctDf9fSvTgL8hNo6l9Nyksa+m6X/YRre50lzNw/vZe8cKrd6ROo6sG16f+7sqlv7XIhDOp0Yjj+7
nPoON+r9/S7h4ogAXxPe/cZ69vL3cOS6i3d1F65DngPefYpNrFPjtC6gTxFAcmH3AymNGlZwhZjo
MSwd4MLjSf6PujNrrhtZr+xfqahno4zElECH730480AeHo4i9YKgKArznBh/fS/QZVuiJbHb0S8d
UXHrsihSOEAi8xv2Xl/R3okhXNvSW9loyVDFYB6RK60ul1rer3r8VsMc8R5MzX/00ZmipLOynezU
rW6f9D4HepI9oQhYj/U8c8C5LMhNqbI+8qOdls9Em9m732RgffEh5v0hRKLiO9FhFsKgRfIVZenU
vy1JrfE/Mjl2D9Elga+SFvXDmIi92cafISrsfHRNOcqKXGUXOfWaSl77wsae+UXFl6HNcK8cB21D
G3Co6E43wTEZvSVkGQdb0jC5Vz2hFCHrBniNF5lbKdUl352XWTEvfm4+W+6uo5KZVRz4aLQgKV8E
ZvOlJibHG5ffdRyRIfPI+bOBbuCfmzWhFxTJZ5/HyhAUA7V90RXzgtblAl1ntgoid6kNtaILqkBL
spZLRvUmwdbLy26R+jkavrxcWLwBNkc5vzqW2VNg4Pbj/LHCdhe242UAwwNx9Scv1M+BxVhsTkaz
l0eEfSupqrv535aebTM2dvQhq4FGRB0n38DpH5MGAT0fDQmtdhyojSqZbjtXP1aWtXNGa9VIROqF
dpsaPE9eoM751M6aUPxXc3rh3M1/m02MlXfFgd48GpB+ZdTmKercg1/iyrd9/anMs43Zeqsyt3eu
P2ynIYMhrO1CXiFJyOwgtdX9+DZlYxlcsmwQPfQFGmbNY6Q71fK6sJ6y7oQoBJ2VsZiMT0bgX2qJ
v+0dZCod07g/OYqiGVm25u8r81Kqb/ROljnFXC5/wtVHHXyJEnyVh9+AgK4woN87dI8XU9xQh/bW
tSKB9POlSeblmdV+itQbH8VR31R5NR/qfemviIxDgXSEkirT43hTx/HRgAQnpnzfMBDbTwRsAXaN
sFTIthJvXQYJ+9ZcijNHmt40vpzEFRdUTygXyyc+6+DczaNRMJMzXAwJXEWvYX6jHJ7wwEur2Mb8
msBW2ebWR322wntVMEAK5S79J+SgTbz0mb6Yplu+MqRZrVO9/9bNemZuR6xbtxbLyvIwlRE3BLy5
1PGQSNzYIHRR/5H505AhWFuOGrPZ/S5AYaKvU+TVPsLplJcOp9ES0mA0otpGzu+hPt3WSdXTPyr0
RT2ymUlArQucUqALPJQHEdI0oqxtFBcwaMHNkRo+NJmDWgifwLyVeWCEGSmxlYaDY8fe2kH8MBjm
VZYbV3yQgUDICcvzTKkJ02QTtdph3oB4uWy62E0bbXR6F0ytwUmNYYaMpjVI/522vQ50+w5CbcpE
G9f4mlIERs1/CGj5J2yt8yoVwUChRWfxkeeDQhxn20vf3wRORzGOOkFRUHWsXzNrVmYTblf0QOcN
zz9xT0Upp6VTq2wmXkmzzld+YqImQ3Tu6eo5TbNpZ/Qxm0ImcbtUuNd0P/hc1sqn5+6evQwlrP6p
SCFAgSa7HIOKXzFEjzo7NrNHBsSLaNzizjTxOOZHO7BvMh13tiNvEhP1gae132SS3RizyjvSP42T
tU/z+9p9tI2vSZexWJJ1Z64as4v3FmEadWi9u+so/a41+g930QRYUAZG++KOVCIzbULlN5b0j0eU
t6njNHd+lcfbusejbYTqQYzo5QaL+a5MCnyhpWUhjFTdlsG76fNUldN9gSIUy305Em8E1H2dwfrs
TBJviUjUs6iC6rNmNQirjERHSha0OoUVr6vOjtVTRijrlq6LIlJBBVat9XFsj4zW6BfjHJmwAFta
bUymiMc02E1c+XZIygjFbeXGVwEt7p3KBp9sXLQ0uwuyMBvUrU9vde16kwGgYbKeAsqj8bYJCvNl
MrspXdX5QH03lkxtbA11YcWtfTerPDiDRjQuIiAKnWQTLq20xvVous9dxNZZM0+REQqo6JCgBnnM
qJP2MzN1X1w/gLNQE5cu2jYACe2U/TfdYODioowdcxtqTBK07ChfZNLDDMKKNbdZYcf71A1oNJst
lKyFEQRmtcy9RN5W0hLHNC04we0g2SH8Q0EZVshUp9HV2deigtEpo9jiz8P+i9IA1n9nnyK3Ha44
Jyk8yqi+bsrJvq2GLqKTlROwQ2Hdu15t78yEiZbzTzQrBuEER74TrhBQpBur7ykGDH4RXo6aXWxb
dqlgSB/Jm7JFUwxnKDCHgWJFTs18aSc1nk+DV6OkwDcd9bp4sCz/ODvfBr885kTAExUaoyYSluhP
PXGVuyJkQivWmk6W15Q4KCu47oMcsKh26X5+P0VuP5oVLl2t22D92zK5bWXr7namYNeY9EB0NEfy
8V3f2Re+Exw1x310a33tBfHWBgOqJcHZKZyFwKkSVsZt7cgH3Dc70xInU6U709H2DiHb1GnP87qb
SwQeYuaFYVCMR7hW5+oqDZnSGwafMePgFvI42LyYOaBVSHRK2rhoBtlyKNWU63X70uhadWX0xomJ
NAfsEelWBdWmSesjSxyHpl09dZG2EUhZpzagqhd6e4wbCItkUKya0LpN3RB6nkFx1AY1wPgMJ9Wu
lIjJScVVZoFAr9A6RPxsZ6fqoDPQYM9ZSS5itV/jERxKl98x1ugGbC8UGus6ianlu8Nx6NR9lg6Q
zAlnUEafOg8PFHCTpaU32zBtrtGrIEzFnJs18XZyuw2UHG9ZjXa9wEi4fovATPMyEJxV+Cz2QLnP
byUFTvZM4atIa7oy0dHLs3tPL5+6IuWB8b5HGaNl4vHKnc+JoWo3eeTe+El7mgOhurXGpT2oVdyL
Yj1I/Xn+1Ekl7s0RlF5qP2lDutGt/EE28/YXqovMx1mvpAb9SegHryq++nZ17qvg0MfyTFEYYUoq
kZCxPkbrqioRlgnKCmT9RCYAzO3XkTuUyvpTSDebdPNMnfqyUx06fGPXjBWaDkvDXRE9crdysDAG
Dl619Xtjpab4PuZEh0Swy1gcM0jQhOyToSogv+owdpqf3WS8jd1036ro3o/yb6jyCrb7dJ8CBBzJ
BlGz7RNJti3Ts1Bo//GjYAz1sI2QGRle+VJVg1jZDdcfxhM1nThf0hDdQ3Nczmx3GSYIaRli4Qg0
N0A5Dr2eUpYhk/Si5kIi12hdTmROhC+l29KBH2YnFB7whejZNZvxsRvlBfrjXdcCIwz6telqV7pS
nwTvakCGSTxOO0h7mUswTgK7RkOrpvJ9PTLfSfkuwq72sVfBTeaDJ0B+c11qcHTM0SXhac0dpSFE
91XxnCM/gEyTHGNEzIfcKM6qxJk6JIIGbsKE3iw8m/TIhFSPqO4Im6vimpu/QegSruvETc4zvrmh
XcMT18pFOYXYrEtUtdiBsE9GyA1DEvMpfFW2e1YhxecJslud54emF59QjG+LOjtXzjMhxrxIk+WA
oGwYI/oo8tAL7Ssuufv5eeISvdHY25C4tbvaRtmTJfLaqrOTy61vZ7Lg/KSZpGLfNLK4jOrhk6xJ
wzUnNK5trb3PTDCgubOa96EgYuYzdR6BKT+r3acwnHDXe/FO6Ajgq7q+NvrgSdXJCSHNXVoVjy47
1/x1yW1Cw3ZhgqKcgf5lW9B3yIcLf/BWmEuO/mThALYeCzOCUTJXwGnHL91Sew0KbysTh8QYikFW
HrVKsRBycQXd5Qn7Qbb2CnxRdVgfIuZz+1PI65QpaxHkGgwkrXGxY7Qn9K70/uq15o3XoTluy7K5
KINh6U3NPO7dL5f+IF50y/FmGRDIDh9tuYOZb05cRtd9hpPzOcOkp6J2r5R7SIV9UwheatTWCztm
87caZHCaN52p8m88kSdcf7hTHjfYmqxtrSL00BZGaCJiutoIV+1Noocg7fRdiZ1k/q1Omd9QsN1o
AWWXTEfRKyE3FJgVwMrSmRYGBlILoGrf3ICQQ8xrt1dVGL7afX2W8EplmawG0S/z0L+YBxYpMo28
drb6GO+7ZPoaWM6TN6f2rXmoip6DZ4i/CCLwLOf1M0JCNo6syev2qP7ohSIONsx8GfvRzk0kJeSU
jmfoHeWo9gHleh7cdR7GlCqkSyBRuN9MN28/J3Xe3U2Nj17EbnFSRntptN3GqQIKacVBjFW6bAx0
hYUYrqKpXwyoVbbuOCWvrmgujCrYsMu9mhm5TlsZVyV69QUC/goFQ7vtQS3UhXkzdS76c8x6hxyY
w23eFPIauSYtYDleK4FxKMvnwQq5/zypOFhmMiDO6X3yy1ZgLCEysmVxY0Xdl/kawNJsI01ehAKV
DR3rlxAnHJF3zzqqx2AVMfF6aoyT4TYC7zcm+SYcVmMQ7h1numvYL2irV3h50JIhXMEk5H2ObO0m
zfo9xKNFVki6neYp4L/p2nBThzQQa5uwO8zvZRxhxyPfGTMgLmoeFEI3BpJHEKJ+j6w1mlVJNdX4
ii1lHUTRZVe3hyb6UqKnbApMsyUYXNPSTvOOOrEdmcgsEvZt2bcbJbyd06Nslrl2nRr+FoIA1Sgj
vre09Alz9X3eZWyrGH9FvSMjusIZcdAzikxO/QgN5LKP1JOT0WiakfpbN2Vd9dYAvDr/XPnIHmMH
WXv7pKe+WkdhdW4rIIctBQ4VxAc3ME2y4FRu4ybRN0ZDgTx2LKYGJsdKIk7vO05TvyUi8cf5HI28
W98M7luUxnSUcTLk02Vdmgxgc0tmBNSgyCZto+XjYziGD1rowt/oVkPvHRHp3yXtdN8bLoWZiWPY
tMpq5+d+SxPMWDqQ6xYF43l5xWYB+YWbQ7vTqd7VNZpapHj5rdbV1aaj8b7qbHA+ra0N264AmDWp
jnnpdQnay/cKZxNoFbN9/HI6+DhsZ+8IZC1kp/h1ddvfSD0DWaR1lKdGBtE7kntDGzzFIczxNpFT
L/EiYnTrpi+ypuzRoTO4AYQxPQXKQz5k2UCGh15yYPv2oUb29lrYZv/stXm0spy6f6jJVK7BFIw7
p0iaQ1f3VNBkLKe5MHhoGcW5C5vJ3uHnox7o0wXdOHbmr0RYJQfDplRgJy2S187vy12kQyJjHIvq
Vrhy4IKNNCvyNsYdR6ZWPSWKKJAM2SKebCBKHUo8QOSMHW59EUVrrw/0rduG+tFDeEA8kHUIdupg
X1IHe6TN/LVzuuYop1Iti0jzj3ECSKYQFD0mEUS3Km/7i6HFh11mCu1dRjOeijG6jh4xFXFIfxGx
2Rz0nDo87fwnRot7J9IntZ6k1K7oSpqHwA1SeNRC7J2qvqvtgcExXqKeEBWUy6lALKgTb1xhQGSA
Qq1fj2ZJ07lFT1jRGlkUPXAurpyk13eKNcsM4b3uuEtfUDULA6A3VV/Gpz41QSEXZvpJ19yYSFqZ
XwohdR6924QQHepoPTTxN533dkFHbLgjMwKPHFLJcz2A/rqNhqDAbrCkCtEgmAmppGZujFHXhd42
t3eMvgiWrdvSnNbpww0lIPEQSRZacCq/fmmCoxGu84wkj1e/ivtdAMdjOUx+dLCBe2yrqE/2+VxP
jyZv+GaUE9VKnW2SYCN0V+Psoio9poLgicNpV9Q4pLSmQ8DQxHCVonBqdgiWu0NhB+MnYmq51Gz/
UQirXndVYu5911X4MQegXSK2vLXlVJ9tCnYrRHnxGoJRFi4sz0HbPmZSYmaGdhjXeog6GQ6HESIj
jPsI57oNqx5FbbuoYiPbpYlxo3e2de0JkF7aRDYgo5NleQwHEcEzKKw7kgzs4YH90IwUYhD0oVEp
3Xhj8eVtqsV3SZI+dUK3dnE9T69W1U3SW892l7XsjNjNsA/ClAvKB3MwYrgWen6TGDnTNaZIfxwZ
UrxwS5mz3AfUYoVtMWXQqtzlv9RkpFpjle3ZKMV1OImVa5v7uYZDVXAXZOVlGuE7mcLzhEXC8nFu
0zUjbw6rAKh5svyX0mzKMEgwLgthXs6FoWqwX1uKr7WXfXYptU4qoXdOVDrO9VdWAH64fj1kuN9a
ra6uVIw4D2/qQzKTx0z5YGJpXiirblZ4MtJVYFA/t8vyPizhJ8y1Iq85jVkGgTDf5lF5Z3sF+E5E
Smm6BPi+Rvd7n6h2poPhAUNaEsSrBPE1eAT1WYY0B0EyXL+BM//1ZfhfwWtx/ndAZvPPf+Prl6Kk
Qh6E6t2X/7xDs1Rk/zb/zH/+mR9/4p/b1+L0DMfr/R/64Wf4vX//vatn9fzDFxyWxGbX7Ws93rw2
barefj9XOP/J/9Nv/vH69lsAnL7+48+XouUA5rcFgJ/+/Ptb+6//+FPMxO5//f73//3N+QP8409A
O8/NH+fn+vnlNW2K//aTr8+N4pcI4y/QOJ7hofpmAcxT9/rXf/+O+Et4FjYfqUtbeDZ0VnBuKuSH
5F/C0KXpQgoVtgWG5M8/GiRa87fsvxzP1k1PWp6wbKoKf/7HFf7wjP7rmf2Rt9m5wErS8NM/A4Zb
pvF+9KbmczMSv2sOdh2f4oShto714sQuHWIcOJHWne1M7qmaUwrJ6+0Yh8/hGJyLnpWoleYHdGBn
Rqu+R67Ol/GO2jzYiiBJjviXS/3gzuNLQ3T6C+VlOTiMdtMWIO39OlsDbVIXLoYQVAPgJgCufGVr
eUCweKIJRTemE8+WREIoNIr1sjHsZZTJbCPy9K5vLUBo4fiQKoaODxMUQJz6NwZ1jRthoZP1M/2Q
ttFTU01sH7h0sviUQqIK08yCrFH3O7TBwS6rNXs9uQUoJ/L2RWtNr7br7wMo+Gyv52psNiZnTKin
d1XWniTJ2SIkplzk1LAWva3jKxIv8OUXnolp3U/Q8RRqn6dQt23q67RiKEuStX6AtP0p/pe7+34w
qVClw0Y5dAcvTpFcsN21gg8/olH0qUYt0KXDpDexxoW078Qi8suLsYyfilzuiyCxYMgHq65ptp3s
n0G82nPyDOdQ1QvEXNQqljDbCjKJNNi4uM32fUC+kljYEcjHvNjo6J1nwaKfOniw1gCxtUIFlVrO
nRS5oL7WXVeV/IB2bPyMDjx/3JlB/R1r2hkwACR4Ng5QoM5pigwHaNiishOgAbm+6KwObaHty0++
iZlxlP2TFaUIiKcAugmKwJ76UlQGt5jctrZnvLQulSMyBGKAIH1EY9ax+BL7gKjz7WVoIR598KiM
mWD8kxfh7RF+d+1J4dHs03Q81H6wwyx6MOP+SprGVrf8m0iWxA3Dg/Q4Ax39AW8myl5MEPSMSskM
h5QG8kJUlCd61i4jSsSFZ9LLIBsCJLbIKG18t9P9vY/8sG/8jOQ+3+N3PO8wL2lES7LztkUV7jnM
yWpoA4c3gJa6pRqCl9pm8bjFXWrGt1Pd0AcLA31nEcjURXlRMJSCcsRHIPZfPfJ3xG+6UD3kGYy/
XVbScgDk1b6Enfs/fSrvxgPkcxk10GtGqo3lRZVWFw1uVbRAk1rZnUG/VmLgC2F5g5gShNasdRz3
sxoiuw2yJlvgE0GXoo5tg9M1SJOtaYfxQqYRmVVyK4xmV8Ty9ffPZl7mP1tC72DfYw+IbooKHADi
dcgxkQSvHlWPBMUfXjwGsZgf3JafTp2aF8G8iL9brFDxGoTObYWsuIftCV+xIiofg22H5Ai/xbFH
RQeMhXLG+AHe/5cvyDs4t58HTT6keXWgWnBrjS7JBqYexLDU8XrnWxLlPmKvQbtPgnYZjfEObeYG
3+9Nmzj4PGulWB8qBvdlE3UG+iOTFiiR190XD6fwIkNyurSlm310vb9ame9ONodp8Q4ijhJDWvdU
Rii/jcgr2UDaaX4cNGzqXaGKO4Y73IfsUzjVAOwagBmIgksoLuhnA3rwSmDJYFxuj3MhCZ1jP0Qv
FRt4T+doQdihr0p8Nk2mf4BYf5vS+5Nl9H4O8QQhsg8tszrIstrMGrkEtGeDwZjN4K7GIDGhsZ8A
29DrQhqxSEllok5hwc5ntNMVpmWkIQFia8S1Q4PuA1xm2a81tGmWPjy3ZGVA6i5GO741ASF9sCjf
dvmfXfe73T8HCD5mvgewuzbXeQawDWGjezEpWgJTEnUnD7E9bBg4luGAF7Lrh5J4uHhVfkU7ue3V
1kZZhUAf36JWkY1I1P3JrHDP6I7ZviIU8jNzbTbpNk3SbEPh5V7r4wfTF/djYX72BMC8Pkm3bRM9
62B41owivsnh0UYD+jYhxyNDdGgY5t19qT4c8jS/3z/74O8mOPhVotzCEuUB5/KSWU9Hx/EPmeO9
drbYFXl7SupHnufRnsyNVaujnjvYh3Jt9ftt51cxnPHuSMhd/GwGa/aAbpaG1DTSkQTfsXBEE55L
gg7PoixQmlOJ41SnU2y9lJR9lxFK04X0zHrrIGHUXUpy6WjzTrdfhxmUBl4dzgPjf5ZWJhhMUdY8
p3CoMrI7dS3HPNhEhjrKDMhAWR+ztEMOBknVykN8wuiz1kxe9cAOMGih7JOtpwW71DeeES+7hHHI
Mpiv5hMwTg0WZAuVd2PS+6op/5Pl3RS10W+6EImuH6NVtf0zdopZfqidulzdJymYIzN5Ysb7BXyL
nZXS8QzQKc5Ysd7BqRlaT7+/wz8d/Mt++xbwfLffSr3pgQkZVPAGAuAmqO6ajsmvJZKLRWsCwhhC
Q23MGtKQ1ipzkfZ0Ehy2zBVHdbJxCVSWKrGePaASq6i0sg3Kdrg4Sh1qzk/k4QTOv79W6xcBgvHu
yOwKuoqd2XYH3ewvVHYzdCezzM+WmR6LrL1KRkbwOfWFkVX6ytLCNdbzbSuns+tWq8kmrjGQysTM
VKZaHU7fmFj9Iid1E4flscCWWFEugaa6bKRFQ8zcplbAJ/UPsWEd3CzZJsXn0QGw4DNMZ5T1TeIg
va2bs5/la824Tp2LluiVX2iXnweDeVuQCKIwXf/+0//ySb07g4FzpRGOD85gfPHUcErnlpFjATbm
OtoLtwb5S6cRlflArZwqFOtRX2mTt22FPQE8rYOdFaNjj7I8BeJUyZVZudlaGEDLTeyGNACH6aOL
/UXy9XbUfrestNEV4AIzdYizBBB5AflkHznxeNkkhXwIUoQ0xfzO6WYrgcuSZQVecWE5IrhpaJw2
GD7C6OxGMdbrzKUnOVn1pdflsB1y5DX4HzPEMEwocJoPQhxnjjB+tte9iwIQfVNopNpxaHC3rSbw
B0zbSZxd0kRiQ9d4WuNYxWxB9MzwOjyaHY0Q3DAUSzPwgAxTvpGVf2VP03M5EK2VNqF0meKLHVrH
WmLKYUgLhaklrQq1TgEIbhxpQA8wYnIaid+kSuSwbET01HrBWRUZIp7AQBSpAQY0sVkvKgrEtOX5
RiUykIJIRhalUpgwxvjG9okD50DSb6B6hEmz68b0ya3Dc9SLLXS87NK3QpYvHhgtX0MHLWCmmPos
AbOavT8ywRKJMHG+ng/bBumbShQhNmbDNd0TRUMnxczMRMTN/3BFv4tjmH3oUAFOmVmnMZymLEkv
mqZH6tVnzO/uVBIsg6CiiZ4zwUJp5bQUQ1OuPWq/QNcaaEiF+JSM9UNk2Q89ejdzCqtFFyTO3gJP
tYK3Kj44icTPJvKwT74fkF70ZW7JuERqnLi0z4ESD9x3W9cfrNp+LozwLD3nEzMIPgFmvRrSBvV1
UbMlOhr+zBzZR2VE5yYTz2Mc3fz+BopfbIjvR6Sb7K3hIEEAxBUgLQRLCNujzlB0RPJdqDn9A40l
2HrlaK9DgXU5ivN+h5TiUIOZkFv2FBtFIBWky8Cfom3d+sEHr9Mvb9i70MGgza4axUBCfH8973kF
zddsENqB0qGnaED1yBl9qDlXKiCDnjymrziOra9lRrY3pIx/DbFxbrS+Nagt6MWSmu2H45x+sT+9
3dHv9ifki2ghW6TOWCP3VVIvDJiI1NAxrbePdVesHd7yNrc2MGuW0OmuP3hiv1pG9o/pTWaAuTDS
sT/4EepTBJ16NtfEIvcY+i7aLX3beN6qsiVYng6Skn/fNEijI9qZZm4zXMkbjpPJkRaq4weX9Ivc
7q2M992t4OHbfYXh8CC77t6M6drCVRppfA1nPx5I8hrqKnaSv2aaPObsFGZY3FrUApaxhWHJVBBH
8A28FJHVkgzFzxDTT7+/treT/Sd78tu0u++ujfWpl602tIc2pMtNTSf47BMsfxOj8A48pmZnIPBn
HgMOrKg7JpTKFIU2euVXKNK6ZSdMhMxuV25whkQH4sn+Gt1ntDJFegMYZz058ZOU5He5Dl2lUh+M
HP7VYS3mQ+b7C081pOTKbQ+i6u6xiLjrJkZ8DXUW2V/2hD7wM1MogYmN1sGy1LNNIZKzBNyj3YYn
zKGXTTTj+FppboKJdc9NwLQxUFyKXOejd/Rns+bmTe3dkeeUUKu1nra7Ieg1eXp8KaoBOpGefzWr
NiAgDa4ar78v0+nBtYoLgQmafiXINbi1OLlM+25yOa4qHy0IwVjbr7TSUNu3p///uvp/Gb1ALSy+
qf8fyv8mseuvy//Lon59/uPra/rHbVv/UPyff+7v4r+p/0UKLin8666JHITv/F38N6y/HCzJrqVj
gHDpEPxn8d90/3KEYZmuoQtP/6H4b5p/GbpuMgraRgnIYeX93xT/36XKzLHh0jyuzpKm5xicgz++
AHYinGDStOA8IItd0AmIYRfKaT0UTUnU4e2Cork0UPytCbcjhq2UC31WLaczob9T0bKPByRStjol
lCU2hsv0jUhdgVuhWQ8xkpZGxKReLdz2Kd+nOvhNK1V7GUbhyqwHxFmlsys8ULq4m9U2pHNemiu3
7JKD3p19T8J5gC+7Q4WTXYbmBxvW28n7XxvW28cHQWdZNO91R7Kn//jx6zJkNpyqg7NuwOfAL4WR
OMDZ4bS+s2FeDzzqtZg0C9Q0BdkGJHuRD81qhB/xZLYuJVrjOBhwoXvJ6AvU5LPTcVh8t6g+rrTO
Vyk8iT7e4x+Wy9vu9d0upZB4K0umzH4ssBbKjLFJNMABn6KVO+RVdG8XiNrTYNRWvoBA6mUg5rvx
26SHGu7z6Zmuer0DJGvQAYCa/vvLs+bD8MebyMIxPME9nP/PvMK/30TDaGiqwGiK8yC88ZTaHMty
6L8IHXocGprgwqXXRKXav2COyHDFlOijB5PnADcLBze4MdlWwaUN2Po0GkWEQ3DTxUVzgRAiuCvR
XlZ9/moxyHAZZsM3J81g4ugS/mk8ZFsPR0cde9VRg1+qqy+WatxL3dftYw6X5Qa1AIaIKBMQT3Va
2ja4o7pFJuaMsqKyDt1JeACuUFRQswSvuPamoNwFpvvt93fpLfJ8d5fo/+Gp1h0Lxvr7Sd+AcJsR
pXJ6xmAoTtIPn2XTFWixGnDi5shkOiOHCcNolR3gFhNmhCwePKcgq0/SfDN4wbpvmQ7hSKYJ9FGl
LWOis53rwI4b4nj3+8t9V2Sd15zh0ZY0HIt9i0bjuzQWByhkUq/Jz0UGM483Z9VrzoVqw24Dfjra
Zr7G/U7LdTY25jGyFq3n31FM+SZSUexa974vNffToNIjSvvzECPhcJw+QhvPPXY675NlIhv+/UVb
P4ZrXLSpS0t3bCmlY5j620r97kWZYumVtiqiszTzTxqzgQizY/e6Ma3XGqXaXaZp63TS3GOyzsWN
ziylO1XWd2ad5qfO9J5sLUPrNP+Iy39a20FR7ipfAKLyKmNp5fVDOGXTc6/6hTnKu7Qso20/Whfa
OBs37PAIng/1dst0hKkAvIjmxJ8aeYG0YVgyBoEhaTExjNn7i7qMs7smoiTRNhd65YzXSLi37eDi
equRzKLV2zM4elp2TlJ/cJ/etrUf1iKSQocpH9A3XVBD7rs3FkOtjQNUuYiPdYyeYhAzVHvdeLBb
+jGQGyE6HnHeF3sGRnSnoHQ+gTy1j0bFffj9Q3uXFc0PDYu1BQtN2ELOne4ftw81FJYXhUy5mOa3
ltr8PrISWMnNGG0cPHyLaHIIKTr/aJcZukGuWA+sy8zGY8GcNoYiIYU8QWPfy4CBZL+/uneN07er
kxIslGcZFq14eu0/bG4t7Gdniq3oTNsema6vm6vJnecapfz13ojCG1E43WRZVGA/+9sqZ3qDaAwS
8vHBiJz+smV2/W3piE+G7/qH2gGfZ2P0slrtoiltyPHdItB9WmKKzZG/avm2DTHwYd0k9nitSa1H
mr/NOCOuE0+9eMCSKGcnKN/8BASrBDjfunsZQfv9/Yf/yTqZAxOLTcB1PdN6v7Ondm9pMGiYwN67
9lF3g7uccXbofwxwS6afbkO9hcsB7gC+kr+XLq2xNLG8cxB/EKGLt0jkxzXLNTiOwYLleoy32vN3
73YYq96aGhJ4S/LWBbTX92V2iYsL6gwpKk6+YYdWAXTMxESHXIDYyMpQrMfociiZ0Alj5NA5gu1U
txoybLUo1JOfe8yUaK/Ltoq2jBhCmqo/pKXTrx0XiODb/+DHKbdCZdBNGyNeDyq6YX5atCIPmy6E
1gFijxABdQDf1sVsOGuLqNkmpXkHnUmcgMaT+DjjAYEybkkADkiIYMrqkulNhBuDLlZyKFt8g8QS
Sl8ZNkxeVPpvr1/uJM/Ul6NVVItLJCjiFAYZFcF2xgUxsChomdCdtEcpiue2U+LEtGXq5sPIS8Kg
QLRlj54zBpsuGoLtVOPKSsLMuUaB+JBTfISmfBWoIfuaW+mVFiRrGfrNuS3yi4Qg9DqAbjGMujjF
SpRPMQVnu/T841Qz6Q7IXXCBRvgm6Gjs2jy5tW8gJsyslicTz4a8rowOU2V9s/WaI9VXwcoLv0Z5
b38wg/tn65QTn5kwtuvw+PR3+1k275HWwDpl9o59FEgIM8QslOCMr64O/cqg5rwBvzLuPUowp7c9
xG2bet85/5uyM9uNG8m67hMRCJLB6TYH5qScNFi2bwjLljnPM5/+W6T/i7KqUcLfaBhVbrfMTJIR
cc7Ze23lkwXjQyNlWTBIbee4BgUFPIcxN4H+8Zz6TjLpsu/DG+QnMtiy0dy29FHWRQ8J1La6/XIJ
WPLyw7tGgNSuxQq7rtDVOun0PCTC2VR143pAOTngYcf85J3+u3/w5/psTbWlOXuueK3/vj78VHrW
V0Z8Kxty4UZtzZRa+1YRJwXLtqy+qBMBO4OKwIYNfK9POCsCi9ELXDCWKpPwVVt/CxqsgOh0VLyr
AR6hSLifXOZ8GX+/7uxO2qx9crinWAj+vkw6MApGN1DwftFJoMuw9opqOrSiFgfogyF4N94o9gLg
M+qhV/wvtPBQ+atd61qK9fP//3LmvZIySaPu4mv7+3IaS4VUoRj9lThjjmZkUhEHVHG8TXCZQp5c
m+Rcwgtm4e88jg6ZzyaupDg9HP5p18xPwH9f0odmy3wjdQ5pUrJx0n9m9f/7krxysH2lsAccXeNj
gWnxghjlCBMo6YKdQnDYzq5BJNlkGOlVZz045GR8i+bDDcHEkJNKqq/JWanY905WT9JFDRCYoLgG
L15SWHJt4/xZNcok9mqQGp8VNXNp9eEGS5W0W8oZwf2dRXH/fE9SzhkFlY24WvOxUNo4GAjzs+I+
2Ru1lwKrK8M1iJnkXMQDy7u91URTb72we/7kizT+x5WYBqcQLsJWtY+nIdVofaanjbzGlRk9GBIW
NDMh2VPgRmiRYwuahwCAo/mk1hHIJIMuddH5ghIxjXWeyv4at3gTo/7ij1O3V6KcL2+w40OQ5tuw
CEiswJWnKAECYPjeez2M5C0JPhVj/Pv4y6Opm7qqm6aY3+6/v9JS1E7Ql5q8WgBLd07owGNv4l8T
Yb3b0BlSF4nqfhzz6knXn6F4VBffSw+WQRbqNGKLy+ZcL9TSxsooPPWg2UxRP/mu59Xvw12fv2bd
UiUXSufj70sUZhKzKYbyylVsEDoRFd84zb4rjUsWpxLt05ulAmdZTltTAK08n92dY3KtiulbVcnx
PgzYcZksbau6T7edkTkElKArCnxaDmlpM4LgZZMhhjL4Ux6Lv8YYvq8/+SjznvJfn+RDU661y7QD
qi6vKfRTPwiPqhN9UjMuUqp//R286PQnVGqxj08mi1lU4b7VrprTJ7c88KHu9SqlfoTWmiiBygXs
liJBL9/6zP8a2xF8Pn7XUfAIauRhrP0gStE5gGwblL7ew/K6hHgb18Q8O66aFrvIB3OY6s2qcxh8
qb2RHwqr+DG/uHiaxKWUUXqSUVW5lNL7wXe+NrpOYGCuPJSWh30sBeeXKvonL+UHVeqyuhm8i4JC
hWIOOf7fD0od6ViWzEi/Sk1vXiLhPKkhm1JXQSDoyIteCdEIt7LA2Nd+9eYXBL02JkmJzDBRbFpk
f03k8nx2DF1UsX/fEkfMWl6eXq5On/XB/1y2xo40YRwFyS0wlQenTPMHEDz5g6WOt1qYD8spsDRy
9lAJRCUgwhHkY7nW5ExadEbrHKPDxJk2bgmRZ9bdUgL+qcLmc9ayFirehAG9S1BE5PbFGGvVtZJW
e7WmXp71ofHuBiVZ7IhNDl9vi4mK0LsRj7KThV9SJ7VPVk3cRKa/q3Wp7oReEduOr/RJh92yLbzJ
Pyem9jzodr7p2UAYwtfFM8LJdIWhnGRxkKWgIkIsPWEl7YNu4W1Tk8Y/cA5NwrY4mG3zpSlFyLjS
O1dodl0AlSyFZfSi5il8MSywmy6rinOFP5uuVn9gG1QxJSTd3ixIc2qKwjvZpnjXszLYVdGQuzKf
jFMVmNU5KPuLkjNgxHibP+aA+Gk/RdTNRXMYwJBu55SOc08cPUVTbd9a37B3iTKSv0LlsMnD4jgk
zT4rbqi/hqNtpj1p8tkDgyOycKI8xg7HULvtx+ki0/iEMgwDX9DhNeCvWEWDpWKHpJKnDSnPhXHr
wkxxQ6uuD6oxfkf6hsefwTBHpBrpRBoXO1InycseAv1oV8TxCqAZUUvCdVLeq7m1NPT6N6G1FwWh
7PM4vU6CXNohdk6NRyIEFfB68DrtYAgDc6bdn/PWA9flEGWCOnqLR2Wkd0Vagmn7xSUOvKMd+uYv
LXz0GwSunyzSf0/b5nfPEfbcqrLZ5hjmfzgi+n0uE4ma5eYHTKClHsuT0EYP+ezDQMLxEZu/gQFK
nhrV1wjJxBBR5A7AB2kiyMlRhEHk1nbkVmVBqjw5E6kZQKx2Ib2fDXLsldWTLvvfF63+exd3VDJr
DUNjtXA0Yz5v/OPcbTZJOeESKW9D1TYbv0StaZrOaVRJmwhVOrdGS4o9oMzuUE7UYIU4LcUTMYSs
fNWLZjT6C2DGl/++rkVh/deCIaWh66ZNawMHgPlxIQtiTYOY3kZ3tsWNKu16pXnY3cxaOVqpFl8q
p70pMUmH8/vUxRXMA40Mk/kkGcy/WAmQGFm8JqwjrhACd7umq/Agffzj8x/INRhwkwwCd8oc4oU9
WCPtDHQhpLqofUlgEZ0LaKoVPIbq0UQEvS5IlVl5CZF6qRVfy4SEJA2b8MWETcG27IG5HMSnRz7r
4+4vDWlZdLBNnPsW5dGHPdPSPKsghKC9Lj3Qlun2gZn3njTl9WD0HQk8o+MSL/i1hR9bYsYiDtIv
WqwJ84kwS4unuLbCe4uAQr03rLqkQHwJguS0/LwpyrMjcWTXpUMg8B7Lptkvi2vgYeRWS9YBKOAS
+R1jSh+I+LGhObOpNTM95z96D+rV3GXpUOhuI6vKdgaGBAIbguFs+x2u4NECM+ulZ7acXas40RMd
BpjDEScWCCFgdJvMuiZavpFZs7f7Do5Bb/qbjBDxXhtJ5NKsL0tDdRTf+655GHPhrFOjRbeW5N80
dHG64SlHtrp8I+IJc4DfupijjFNkNbFr6liLREcLISXskbSnfONY1ECBbj9XfgU1aQpnc/OIhwP2
cA3u3imOqsJIss/Fy/J8pCADXBCFL1HO0LhzVAANEuLc/JAsfXNTKgctq43z0oAYB4xhSlsRYJXD
GceC0QfWnTZ9sucDhC48g9cWsrKYjXJ1NZKzl4TvivWMQfRYV5k4l5Zu3SuRqpe8TjnpSyw8HO3N
zALKXsaBa4362WwQQnelY201HYOYRmhJT9LOtUaK4EfmRI8HT6Ld4T5bfkqp4TisJpxTy4caPZoZ
ftYrLsSnbZrx9HeNVj5Bs1g6h6pBRhkm0gKOx/ADsExBygQHdK3CdkVLeZ0rJo5mSatbEvAy8+ts
wfUSmWbQU8AQRurHMCYPkqb4XoTB02AFKtxf/Qu6h5sGa39nVc1j21b7pf4LDPNZYz4Bs+XdxvTi
2qkJCWfkCewz3me/fVBk/qjIIbtmNItdRSYPmT/GxI18phiYz9T/XIHwF0kLcxEnbkvFbvThzG04
EIAjtRJXryWyrbY4Jk9x4e9rg1hR/GN0rIP6gheVEZbW9ns7qeUnXQf936uzDrnc4ZXnv3zg+X//
x+qsGM0AhZ4Iq8yyH7Bb6i+EdiEQjTTjVNj3sTC1k57CnWFsTmsiBv7L5BJbfKbvJG6jVdFK5ei3
Ujzq/N/mklGPp7fEbKMbgiroMYVNrAOby9busLTMT3MfsjoKlZcH92//Z8QTWT1+/UpP9/bcrNRN
SGa55TtfIptWf5PePln9/0eVwORXqjqb0//otE+GY/SGVqtXLRkqMFVkG+YCVeS82OsdLK82VXdm
jfSGFdx2LT8QKxLDHQIxQOUouQPIilTaADoIDtT66mBNXotQGzFYB9tWU7WTKicQB6GX7VtyJWuN
4MNlX4gQMJPdje8wK34u31hUaaeUmKyLWUZ3vPKFi0/H3v73R/7gvVlO7kySbckw2XQwqH1Y5EHt
E6oe85HT4ksEIHPtOKLdjxbxchxs2doUYrY6L4eJkA/fw9b+OSmifWA8vCpkoNPStX5i2j9YTh6c
/KR/STiEYtGBPy3msUTHFljRCYXEVP4IVd9ti8L+5J3RP74z9FaQHEv6Tij+uYPzTvaP5zUpnEkq
papdl8Egdwu/a6mkJKf1/paAZdpj83RErSyICV5UHSrxuPT0DN7peLw1VULOcOWpeysETZ/VKSH1
CGFcVVcfu7aFHdDW0JniMHqglPxh4o5mK4JRFmnNHpwsUM2OqV4SRFCCmZH/9036X+WVaesGtmLT
QsxofngfHab1PiRo9eqbX4NiRpZpxBeOhlg1EyEly8mDulQ9ibZ/nbL4SxW1zr2tNWYRaXsPys8b
Qn+rW/48N4seQpcaK+3HSYsxCMSTGXFGINxZ86f+ZCY+SpWUNKfOtte2aaFcHtM/Lw/exI1oku/j
xGs8dNgYc5tcdK97HZsZP9cawTmZN3MFjvInT8f/6DfztelcrJA6PbiPs9zOBPESOT2XuvSbcZ7f
tJionEHWyan1YofkGpjaSeqQwYkNIRZ+eEkCpMuh+dm1zAXnP1f3+Um1bDmf/jnP/mtGA+S1BVAI
ms4y2ezUgehGQaygClXZS52zNUjfXW6nL+NpH2tVtAlCU27HegLOOtXOvooHFeBk5u2i3FoR3Uy6
aSuSzy7031sAehXsr3LWvDjqx8a41VaopMhoueoY0ldRose7khyQXUXlCaA7BP0ZmA5V+3yIDaFg
NfOZYRmGqUTkrkKO7Wt/CrWd1hMt/98vhP3xaDo/zJbkTMrcmUkXspq/XnirBxJrZVJcQVG327Qv
lY2TCTBRHSQekLJYJCOdPAWnNddemf9s0Kas4Yv52xRHxzGpvdPga57btE3h5nrmbDlZuz1qwC02
EyDGhOK5kScRIsSvusI4ZRmsAEMK82o4C324lrpC1lSF0FCve5z/Rme6Oco6Tjx28W35J6IRaeeQ
13LQo7La+nGFfj3+GSBkcIM0y09MavcoM01XxtVZNTPa9UuTPNBuSp8rG4X/rCKfVIO+QvAj45bz
GVLhxoDm7j3jc/eQW+7FBABSoXPsqwzFlqUO8mx8C4Po7nQ9DYkiLb7ZBI09dJn+jKNPX3eEfW45
8CH/lTGyCj8B81j00V4pCX5TwungdyQ5jrn6A7SEtSk1fUcenOkut9gOgOBEiia3KtEN0ex3rI3K
/+Q2a3/mL3+/L/M8k3VP5YXRzY9imiQDc+C3/f9b2adiCC4l5sR5qGiU3xGV48i3iuJgZSb7Z0ME
Dfl9jOHj4qs9pAhOk+JxKE0CBX3r4uvGV+mxqS8jnqU6I5pTrIDc2xsSROotjFh9O2ZFthp6iAPl
CDNqPIZSBE/EzeOTKYIrOQXvmm6VW/p2LQLS0lrHNiGAfavmh7ogIIGI05NG1z7Xznhg+hshBdel
fEq9ND2M2tCdfIhqflxewNp3dyUEjd6XBeIWG2CeQwA4+HR15ykpkGKnprkd+6SRkYp4jgGKHUgY
j1ZLqZRYCkid0FPIY8mtOWOx4XGIo4ehKrZUat5GdMXIoa18Aw8KNLgecPVYyS+gZlT2PtzjKUu0
XR+TYBfBglwDMHhftlFNjP1PGfg+f94QSEFLEKTOm+Fkt0QhCzjRhg09kTnu1LxkzE4qQ4RnthzA
56kPlwwj4sbwsYsAgfKx9WQ33Gn1Nrd1kDrzc56kHS8YVuvKGH8XvTLtbRn+JBK2Pw+G/a7Yijt6
WfaSNOLYmPzkOsIPvlRkJJevM/Anq3nMCDIKJxXBiGfTUnhVteQXHjHjJkv/1RK4S3VEA7dl5qM5
LTAy4XQ3jcnnqg/EM0zYxh4gsHot5QFRopAh3m2HI2kmJ3Q04890igg+6+Wv1nKoH5FmbUe+2wO4
L6yU0htBcynFNqoR7U6iGlxbTIdiqA+BnCjjSTRYikIi2dULHiv4fo5GpldKB41Pz+SVOqmdqgIL
/yYrh+aFzORwtyyt3cSUeEE5julPTAME1sHZkVnHHUOas7zrIgknFM7QsA2Sd3qJ20Y3uTGJSpN1
7q7Tnav5wSD1FKDckGOjS5losFGzAV0xYNDMLwaOoayfzRDuEA3cxwoqfZdUBuLjkeigmDRKnz7O
tuxcyLfW3motvlfft3cyfiAyxFaL+t6i4RFJxixKFeelOIc37qybhOwZuweiFEQCva1qnPQrah3F
Za7O2Dv1jtqc+Fc0DL5aQawNXLEvJaaPdSC9/KBP3RbubLVtk77aTgzwLhZE7pU5tKvEgKGreiAU
GZ5IdAOK2MHu6dfzMVSfPOgxSYertlGHV/hFuLCRR8HTaOLgDc+I8Tg0dXBQ8oRwxxrQfisNlCvi
zLyG4aBgO85nzl4QzzIElZCUFUw+C/4eKxDa3mltGc2+Yh8B3NIYpzARB55S6FZlNFEm0lVUDfGa
RbJCLmB32+UpLORIBJcIfmqAeaCpxfR4HELs6JuIR1BZj3owXHQGa7vJVJ2NNx8rQct4+8rG9o64
YrwUffKAPk8FvXjlr+qeNVX+GmrgWz0wLEpzLB0H0KQ1SDSe8fljBTXotsan2h7KgQblxSAjliQO
GyjcrBRywsg/xs0eRw7BNoP51SLhct1Phe7ySmGLVgjV5HiG4albmZM+btrJOWVoD/b+BGhqftQi
VXq7vBankIjwXYSUCPEGvSldBRvgp9/z9qvDqHyGBO2XKkcTFVGMTXDI5wffSGKa2YvqzFJJmrWT
7rcNfrBRzfChzKNjHZVIembp0XKYWxr4aVqRzFWoA+c47UvA0mQr7ZfZVa5IwSjNoQ9t0OVJWPcY
sbSeG8l4JxpW3R663bLYLSUewLddIcikVOr0UpFV3VfWS1yWxRmDIOizgZzfwA87ZID3mHQiUgB4
VsY/93R5FaepuKR6CLNvbqOUQsp73Wavy/+GKGeOLelShCSB2Jhp+F5q8XSOWv80FOJtMIq7KPLw
qXP4DrI4rp6yNEjWXa/Lqx6hNVmuNGsV7LI2hdoEoBciyHReFlMB17prkvS4/CkvBlwzt6Ytz5jW
RL1y27TiVeiRcSfj81cJhe0aR/k7wjaX2e4ENSQU6w5s0uMUGNvlFiTCf0tN8GCFkxYXB/kDkD1a
e8vcg6K92tr4UEi6Ole2GHl01L3Gk+SmsflelAYsrpx0KEMWWzG3K5cVKwiwxeQxFMa2cTNbptvl
ep1gKnYNspB1lapflse1z+tbgc5BzZvyqwE99xzWFjPZSUPnNo4v2GILmDztWTO4CBsq1lNreOax
o71rc4h/Bbf6JY3G4jR1xG4LqQDdHDRqdE0xDky7GZiIW25Btg8UVT3ZJSHKQ5moA9g6bTxKVqRp
EuM+aoafed7Sf4jSyQ3C9I2ZMW//XE3Ikuj2IpEezlMURVP8Qy3t6iELJFnNzSMatxFbkLcKuzg8
Wn5drUcEaStUytmubsmX5U2F8kOmpDvgllhbsfIEhcgnq7BGBZWSHyBr+05E8YljBVmJlWTzHBBc
G53KKEINXs084HkJ+CpvoIPPwOt/16mhHpdDktd3APfHdACol2fXQfkiNax1c6nFy52vM6Ou7hY/
gmXDAkjq3+ME0/qYS3n2PM5UaR8lRy2s+F47mMrSKF0znxCRK0q+rxmPbbHktdu2hmg0/+goNwK3
6pXYLTqso804vGag5B7jKj2oZFzFzJkPaVY+JsCJ92HJY4njOGX3QE1QvXlV5ZxlZj0Q75CtOwMK
FuACt7PnDVHU0UH7zTMFDdrHFj6PjroK4GIDNbaObfAmlLv7vDBgnkwQloyM5KL5vlhR3rp+/qQ7
KRG1zCjZ0Q6EWPg09AtvHaH1MgkhWBUQu25hVPU/m9HaVSRaPKR6f5/yNFgjNxiPSc7r1KreRhH2
XrZn1RnCU5BC4/PjsAIglt1oYa7LhBj6P4uT1t6zooofhtzEZ84hBnhQG60nkkDvMg1/LNu8KIvL
6AzyYjc/WQvQIyIovi/vNdXPwTeFt1mkDsurZyI8vcFb9on57gaHsNuEXtOfZYhNb/63lt8ucEWf
SZcg25as5K0qwv6qZECl8BC/L4XG8uoRywK7vS6qLXEZ4V7DPbrp++9mQLVjL78Y+KnVYhtkarqB
zhXul9UyCDuLlqy4OyVFll6aF7WID7HoEtrv9YqIUpq8bT4ee47c7NUYDWQJFhFZ1X6yY/Uyluqv
xMnVjdLLAI5vcQxbc+RRIkY11ysY7E5jgOIMN13xY1TYXe0gr7ac/V+wSj8QOZK5y8ZVdtLfESCI
JEonXhTi4aZMOBVSAeJVWHUdSptl5iAwUIcqqLVBDCrWiT46jVLfteGsvJlf5ySaDRAMnAau66B0
PsBAemB2gZF3HgyqsmcL6YryRMZ6uW9k+gLacVyBKi92JikKEOX89JSCIsXJOrXsOWr8kNE78gGf
nEP/m6HPaW8jydgsT3IljPYb58mfcs5VJxCHSO3Q249eytBVuXp18BzbWK5wfgy3uIDvG6Y55LlC
OfvJsUirdq/F/vtkDMWhlmm6HWYiYGzyUhS42dYxefMbzxlHNNFtdlweqClgFUqmbuYolw3uiH3T
9yphosUJvXO5oUu7H5Oge4QmyJ3qe96KvHl07D3YeVkV8WsYqR0JggWANNkj3pDFI6K+9JxJL3QJ
9OGsMsVvpfI6qSl+O5Tdl17hpQgVmwLUJnEC+2bs+MHR7+Vd6GbI6At33ByE++cpRjehuLVpudOs
duYsom3xEVPVz7ot4bdAXBSKed1Wfxnkcuz9tpSrQhsmV5uIoNGze9c8lZ1QNn3avxOKHe4CaDso
c9ndgRb+IuDuECBdPYi+rf+UbqirzBjlUIOGnCw0f4Q+qT1xoooh8znmnpN5u1v0DcClq22tErNZ
EyLUIaHZFlnr7ThygJIVKfkReU+WU2MMJ8OJd0nT53M2gbUNY9E8TlabryeJazxti2E2RgS7eKYY
FLrmXCPbeVnGO6qekOgRpf1x6T0QkrEFSiNvIunXkU6+Ykrs1Kou0faxYjxNJD2mTcgB3IDHm9fm
Q39eKg4s1GEb9UTC+BFXp+18PwYDG43vyhi8M+RwDvGA2x5mA3fARjCnePmuU6bNaAntj7bHjpxq
1c2ZXjQxyk2edkc/PtU1ski+5W9+pD1Fvnxl6NldgHe9W9J6DtFcHRuOMW6dORfpJESu6UKcPCL5
yiG1dzTDsLjokvQFI9e3pT7eCjsct1EbhBdoZ83K896FLFpEwIXYZEb+RTW+Vg4BGIa5x3qvrENd
e7Q8v3MBZxYvSvgSdLvMTkNID3W26b0seWqQJRFqWT4up8YaydGql+Q9zscBPybilQEuke3zCMKY
FcBYkTdlmcd/KvZAj25Gk8mLCO6h00UnhUbitoAqtWIOMLpj2BqbJgneHNuOdlmMP6bqHVRwvkrq
XlAWLiiVYEvCcX9Ynh3LwwtKMo6xNipNuoEk9rnzSn9XCv2npyQdCJcU/LQf36ck1w9hzpvQZNpX
zq3YFGdB4GBbv0BbbM1kmB4nNEKWVPNbyPNRwcSmJp89G0YMxKQH4Y7P/bA0H+DQNuTHxrzyOU8C
xGDyKmSWPRCWmFz40gAj2RelGOI70p3AVsSNBd3H+KW4nLd0CrpabvFzcGoICKVFtEqfK2Dy25d8
Z01YEPmTFm+aUTnX3PB+xRLxx1L59ql4Ivq7pmcj/Qulub4i1JjGNLSdYbDcJFPrfUp8OMkk4VOh
+D8MwxgvLXXVKh5rogoyusTLDWx747vKwfXuQ9SxPVfB5X5gkNtdllvo18a6IRH9wepuqCQ9lPuE
+aht/K2zjRqiJpb7XkpGFW2obTVrbsQVFvcHLTRlZr5vJogJbYaKqpwD/OJLqdi/ksiOn7Q2+2YI
x8Ne2tSkgMlzOYbqhXTXH3jjVq2t5t8DAwGu6f9g5hA/273TMcbeGmbYUAuIleALhNZunv7sn4Sl
Rq0abIJqVJ8i0hZXTeIcm6zWaJSoX3JZv+WYb+8arQxsWN6lS0nGlUbPWpSQJeHHavgjJq2sTkGM
D3FXkHYTb81OmG+97DkjaewcXtO90P/mfnX9dLcRlo8NgXEOKIhzaSbWoUwSOs1+OR742E++1pDt
0XvNk5MyLXH7gDS5MplJyJ1xMqf6F8lr4PrMX4aV/DDZL6SMk+9CfK2JXCpAZf9qJvNH5Tn2PUev
bVteuReREropL9V2KoKOxlfyldanA3YMH9j8b/gX4z1rPQDBjocs1NxcDvGpT6H2NBFgzFQB5BOr
MiHUJ+1P+ij/vE51TaLDQBrTbFVxA2bFG5w56ZEwVCIShnsRG8EvINf6KvBcCD/xoUFEc43w5sH3
7gGHGiVVDfXNs8CgO0XGHh6O8wDQcJelfKPQwokEKoc57yys6HQ072Po87m8UdCdan6Us+OqsWtU
Sh2YiBBzUdk3KGIDxwJtRI+pG5LLpOm/vXEo9gizANAmDlGNiX+1iGnfhm2bPKDaQgMymvWqbsfh
lyCy1BwsIE5d5ez7Xtt5HOTJU3YYn5AP3GS/p6S4jZHxMjtJiJiN10SWeTA9fvSljtTKDME4acob
Xwy7BC0NcqA4LY9vFqQWhVOC4uf7kdDjrRl6JHGTABbiokAIRsxVLx8bdKGATuGbJv3XNk/0HcPi
Hkti8y1rQJR5wDXObE/TWhtdI4dGSIA8YYRxQ6cymrZswv629epyZUcUz+kQnUe1epS1P2yRDlD5
5MmxMrQvsFTXofTMjZf2VxJZkIRV4UuppS9VKuk/tEQf6R4CeJpRrU61Av2DoeqlE+Qvo0+FYkU2
CTQd+1jbst1ir0RtyuSefvI6ypjSTTo4viChdRg7Nc1A+ToaSbpJVTCKFXNtA+n6WqEVvBkT6iap
BOso0YC9DN/riVe7b4qOLzY8K4H+28mZFZobMSN4pOe4Xedpq4KXb5eN03M2OHDglfeKVI81mU74
uf3UTSvVW3dsYBtlYvBU4eM5pAK1JE+a0xlPA91iUrw0sOZKyLOL8C2l2xr6o3oEW/eaaM7OBlZE
2hI1eDiXrmMNkTkSMBkDm3yTUVwc4MGDbr7Lvuu2I+HTgw6L30sYIQE8ds2APavQAHKHHMoiWz3O
0/SEomsWE1HYxPq6CIJXLJl7UTE3UVh6nHaOStLybCOs/uBBcqFpO/wug4nU5Q7ktwI7uhhH64Rz
5Ckuepp4Vka6msX4TyjAUXI6Uljk0l1nDMS9pVffPlQBYA/dgtkcE3mIarIP/Wmb9Y7cDgDldaAN
dt4/p7bzmy4hLav6qwl5FWoiCSyUeYd60BjAkhO8TtLolJcewn2SgTZYtkhDsnN36sZnI4x/TNbg
QFfkHrdKd/U52FOtojrBA+YoHgF9Ds58IUhMM+Knupa/Y6v6Efjqk9/V66AhQzQQ4deIAAIy2W8a
f3KV2762DXX1ucMfuqrNzCCuI3Cd3vhqNka1HYVGOn1R2Xs7AJpPIB0XLvkGH30rQDBjZbfSCxGo
GADfY0Gqi6Z4m/ErJ4nOLVQr2dVDNpvFnvxJkC8YjF+JEGXnzjiV6ZOlbLVGXQUk84CWAWfab0JD
vuQDyJkYCgqTovo9iepDMyCBEnXz2+y6bD9Y3VlxgF33UX4czPxFpCY5zykfymraNbT22G1G9Q6S
CYplWByGIV/XxEo4Mef5QcNqbQP18EiH4Rkuxy2B2jvIGiE4rmo8Isj5qQYRJM/R+iHb8myQIV+o
5NsyKNoRXA+fk0x0gKlH0WhuTBd85bf1hvdf22DCbndrPNJiEznDQaOA3fqaCUrPnCH5plERSelb
J5IkD0VxaWKNUG92xz3j5RU9NtdUUDMVgN9X4SDtFfCPbwOvFuQP86Rkc96s12b7yHlShp7SpyZG
oqysDUZazgr1QdHCKyChhNCJft1YfYgu2LiaPtqTJBtPJprD0TlMVvRWBtpPJyHoWMEJVNfmT18N
3iGYJaZCVz71necyyTEwGQlpiaZvrKIoTO5JaR9HtfsW6wgI+5zkaSzD6jEHpLuyipwBXOucWiM/
RnQoyI+qdqHZeDctbPqbwswlp7NX56G2b+p2uABEP0dKHOxIc2LBKniK+S4gn6XNzEFTyZuWOg4g
P1HZvPVfwdARZucEnBCK6IE6qz7WmvJk9I14zgHm0wnRtPPU+UcTdNVekSH6+zEhUjPr3wYlTy8q
HFzP/NkoZXyuR1dl8nO01C5xvbQoNw79rD10uvRUUPnHlvc05SI5jGA38OgZwb6XgBNhNq5sUL07
q8tzhDMk0kWpYd0CG4BiMQga3dU38uOJaed1Tmb+gMDCa9v35ZdigCLTBiizHCtz/vyemsl3cxLG
cfmtystQjnbTCHy7MB6WXyxq9oemINPGtj3L7Z2yPCbS+R7VefBAOxb4Ok2RjTkw2cuk7GkYNQpV
XImL1SKMqhvHiJa3T1+o0hjMDcmqt3JM53OrIJw8GtzUyUw2urdAtt0z0zanjx99YrZOi64sVkew
4YqD7nd8wpVymJ33sJRMe5WhpuyV9LdPHuEp8FnTnPFmTI32YufDj6pCy1+AoNcHCrJR7/uzoj2p
KolieNmS9dL5X0TPtWicPcG3pUJjFs1cQh0VvlYcqokN0Urd3mcheMoyRpZk182bGpZbFbDrzq6K
DBeMNZwluzk9ZpX2KVkqTDxTJ+u+2CMmaTlt836s7ohx//wNtBqfnAJrjG0ouDVIu14ZNY9xHY8u
QV4oi21M1GA7I62vr1pVv7VG1UF7rVdJo6EBNPRLm/UHeIMNR9n8edF+EdmwR+PKlHn+FANxzZat
VFvxf9Sd15LcRrtlnwh/wCXMbfnqqvYkm+wbBEWDhEsg4RLA25xnmRebheKY81Oaw5ibiZgbhRSS
2F0FIPGZvdceY7kpEk4POD4fbjIp9GHevW1nGKeYUVxiF+JESxKPNVpM9ee7hNxMDJvzpTcQ2W8T
ZzXI+j7CK/NLh8YqpZeieZ3xdG/4k7Jf8740Q6g0F9O7YmO1ixn93Kmylyz1ar1JY0h9SRmN1yDm
jy0Y6247OtRdMS/TSVguEFCre82LpT7zN+VRO551oOFiLc+CbFjCixhYVjH0gzjZ9nW5xfCCC90H
22liwya/Xs42Oztv3WwHhJ9p1b5hWGAe4BRPQzgQFKjRkQVRz31zW/31ojmngxNcRRQ/mBinRaYQ
lTZ+TZ0eDMUOZY3aeKMNBZp7AlcTbmgiFp6pqsvDbVvTRMXnDvnfxhOeeLVqi3d4d/GjhLqz9+07
pajggyYSxwHtK9tSCBbVfDAkMzwyNLoL+pTkjxGFYrZWMir+NfMkG3LckchbbtIqQjOtoXdirk4O
Zmi2nkOGNRQC9jGBea2ikYqrGy10dOugcl1ZkHkRud0lyZvxEnr3EXpLzwlXeC2Ji7TB8oCSo76X
of6Avp7B7SBfnUkBtQr9a+jNj3yjMU9wXG0dSeTI5BU/fNm3hz4FfXr78tKQTLplqMRxkn76/Ovb
k0X0qKruyV5oxZos9z6KqTiZdX6MjfVBHix2DyuCThODETZf2L3Li6X9M7Cf5kIClbvpfWOOld/5
pwS02sb3lkOoqmmfJQH9c/lrottoRFB28lGX5pOxhphdHv3weu+otn70munHPNoTITz4+fLk/Xba
LIuKCCDTaIBIJNWkdzFYCNEBDw74hmRkUttVh3jqruzmK1KQG6qrtH8WKEfttJeP0VTub17WYtqp
OSb7rFreo3r+mBdcNhLTp7tmRvx0GxW41OPPvZPsqX3XAy9dEKDXjLIeZp+GlkePIXhWm3w7lP60
R4ODStMmMXclmIwBg5XO2pX2dWacc7itwpBiexcnL9+mlRlyM1l0fEWbtuyabWRX7CNXM1OGcneN
mNzdnlUn1+KyCNJmEsQqunMPBhjjWdKDJyFSxQmd3quEJVYrU9zjIkq3ngy5sCJAQUCS2KZExbfv
+jDiYV68420izyiBAOcJOdW6lNKaAE30xoebds9QG2yWWjm7223CsAd+GIOXI8HfLvu3KT9m9vQt
t4jSrrzPAZTIve7Bt1ohOFfGvOSBTL82oci9WT4k+HbhGDv7tOTD02QTzSj31BDLV69sCH9AdhMH
Oji64QxXdVXK5lWHGnZ9xEsFWC5Mk3fLQu213iCDQ951QXTglcaROPh4ar6EJeqPdEVSUrIApkeZ
OQ8vHt3mqciN2hKnFe6BgPzV8y1eGnfhsk12FzCgHscPDr3ZTXkXZuSPD3b7WKtE7m87EO7TAHGX
R/9POBxKs1UiRGyrEcFTOLbfbwMtoGXzNk1IQU7xBG3chvQlO7IH4MxoMTAG4G33Ko9u6ylkjrVN
0kUe3D5lL7B+xjn31jHqB4K3BaG/sCXINeZbWHR7uBEKSAurDqKq0gNfJUttbg90MmmHcniaLnVA
chBeHPLDGKztfIdlr8MsmmkhoHtrNGxSE3kRnXNiaQxesqmYFgl7x5EaUfARSd0RjRc8JSAwL3Fq
3A9W1VwTge9k/dXTjPFwPcr5CFOk3o9Vhk6gxWzkigwSgP7I+8t5FSkbcynSs2BQSglFqN1omX2z
ilzSBZrO6Dqn3I2TjUVi2bpIQI7wLWgnjlEGq7elTua47xbjhZ0KdLg+diQzOkSo6VlR5mXRw+3H
xlH+tmiXApmxMTotNd6Bbrm6KBW2WFaBUyAMOzDUnonObpOzYtCIu3kzKNwYaVSyqcWO4se6/5h0
xWPH1OgSd1F+Cq36CW7k9ISX6AkWWUEizdvQLD8dr2O+UQXm26imbz1kzisros3tEV5aEmqjQn+b
gsI/xqwhnoiVElfRsKLFapE5CTYXlPtxkH2VGt2H1ZDQxXiBPUeB9ezXhqvJOb/Se7ReG8DAAeLq
PNnqcJjvNBzdx6zLKLzWm2VEm//c8XhASNIf2gHSBZuLUq2Muu4RNVt2aOEa9JzEEDbta8lrM4kT
vVkAUBxbMQSHYQ0Mx6UanQKLSLvBHbn8vBWPA2Lhb1wjOrNoSU4Qx7F/6feg6LAfEakAD+hUT152
ibqW1eISPuCPAZoqh/FIMuQhTILyWJcmOqCYXA7IzLtNYth8atf5hneo2/HnpueSvd82wxhD4CPj
uGj+madx9WS3zF+FG7DGyuYn07h/magkkaxDWKJ0Yl+DAmLGLylLXZUvCNVqZDkEJvDa85bTEhv7
wVn/4vV9sJEvqc0oPiok3hJeGGmKOW1YFfZTopsv88L6wG2XCNJctHHwO72xxPD2w4Q4xOG+3yNH
0q+yndptFNP2dTy9ufzsmnLYdcSQ/TqfJ92W25nk3l1o8QX1VYe4R89HeGLNqdbi6DVDAOkq6M6Y
DPbIiOszspHT1POzKnQ7N11E3n2rzFCf9MCWpGRlcQ7LO41m7ESUs9hNUefsQw+dTFr3UCLqhtBz
Xiw72OFqE0lfHF2SzImWpU9tcKolE7UoSsBL5I6vjoSD47m5t7WbiNHnAgfG8tsHa+w+3V5FbkLI
xJKWwdnJ55Napui+aPZhPLEvsWGgNqw5ku5sGngY6VrTOr24r3NnTf8Y862sySIbaverwhOzBQ9S
3w3tvCbhXvy69H+dcQjDWHJ62XcrG6PnQEGUL6XVPQRJ9FUY9TjiiGSJm73N0pueUKFeZs+/5HXy
xActUESRZzd0zgPDRX8TUvKxacdmS7O7z2nDm5Bdcc/nX2PnKJVEcFYWOoei6sHZrqazjnvwIdYN
jk3dkYuYMhBJoUUNtcOwVdQAEVRxZt2HbMoKP3KzFkcWkulmrJu1kqOExN/PlrgiWNSW0GMD7b32
pNCf3cHb1UH+UCnLOgY9A5KxcPQRwc23BSrugbRBXYUNewz96baDlWCRt03o54e4Ar2Uq846Txmv
Qo1o8y6g3N0yNaWvvMkrAOtdNIIFPclXX4oYVNORnMGYHna5i5z4zbNH+3J7gREZQm1dt+dgjn79
qFsxHdf5FdGQPjaVTDc3Z9N6ZdnZo6yx+pOzDCxJ3LNKAv8CzwOFjyQL5v3WwNXNziJT5sjaLl+b
Fw4wZRHNNC/b1FoSEDUtbTOnvD+6n8YazBcuEZqxJANtE84kaRHOTehfvTYnz3rFIgWp9e7EyYgk
Cqy8cFNIm4OfnLSBP0+qTrAdKh6WTAQQpNduoKrz6UoD9EsbnGDDPU4hJuUS9dbJqkPvaDDywQ7A
L1lb8I+rst3BKet5IulIS9EN28Cp40euHozlgOdhVXvlkZWd8YfCzvdt65Da41u3dl+3IlmHi33y
xL2HUQWxVu8i5PBGqGE+VruSiRxFVxyG2b4UutvmaXOuPe1RnowvrXbVOR8MepaRfWPNxMx8wnoa
nLpIzvuQ48/UPca0gU6u1P1CMldSHYwu03tuIZ80HVRjpDBPyZkNmbkuE1KlMeJw4oDuSMmmNxHx
rgvltsTUd9fELpwPqkrfge7aJAiljU3c35L5+XNme4Rnpv2Ry3sEIHgnMp1eZJ5/J8t42nR+Pz0i
USE7R1JLyG9pE5W7mraZxF+JIsWzwQB3DHmbltRq92qN8/o1JF8Sx2EyMs3Ym0b1NZDT98WF+e3H
5q6cQx6xhBm96B6S0G43na2746zTL0G4FNcuKHZpHFanauHOHoL6RGzP5vZ691Jk1vRnzKs10kFt
GbRTaYTSAyGpjXEZc9UDg01UEf6Tquro5dbHxSTeDQE7XF+sEhvZAAOX4eUGFgoiw5LNeUnAnm29
0QiUb9KhyoDhgXVcnWDyDzvUKSt0X1ySifiH28vWQUx2ik3SYs8VM79VHlAVo/D0aoeFnMcsp8Bq
HgzDK+8cJMo2K08rK/1TmZ/zbIUlJe/KG6AhubQrbgPc1CNydGn3Bq/oXbCQwhe4ZX5o3YY42TZm
2uFA/qnlcUKvBjzmPdEy+QMJ4h8cT9hVwigSkeMJMJq/Gex0T2Uz173zeFMcFnmaPNoOgYb+3Vgi
Nu1HGrfIZiChwYUpMtTxwKM6cNoiJHeTwbNJKgdN9EZguyRMsdj4Ydq8AefBWimtl94GbZ5RAmqP
jRkY37jw/uDO+KfPAErGDj2xGr7D3w1Bw9Qy6WmK5dF2lxBxe6gOQVY396mm+1n6DfNmkgslatmk
Gev7Ls9JTW5lTbMy+ScvSd3D3HvTl84zm/Mpmlk9EYH9cwjzxwSq5VfLCkjQsCb5No+1vXXz/A/S
fufvrnVIpvBV3TAO/wFslLWxGYfEin5ZtpSX1LukTehNHTgBuYpjOmRUnngWFjQCAA2TllDhwm/+
SOZZ/fH/bjEI48gJyHvz8La54W8cFuKyxrypUuvx1h1aym8/KRZDs6egQShFDkc8q6099QR5F1QB
lTMxUaFdvUThxNZiQnDqrK/QFKl2276XGdOxIphWZVC/HVfJFwQ/ctBIQIAY0L3+114Y7x9/f+Hb
q/HNIdtnNTX+J/MbvTpznn6xHhuv2c+cn49Jo71N5E7idCs4mO3sJPJhphAcnrG0rP2ty3cwgBIb
Hd5ZQnxPG3s/qc5/s1tKGHcnY9W8KWhXBxW+xe3YHmaD0RziGDmj3VLskoZTSmHiRk3oqL1BuXtO
a8I/Rrbquzbv6VpU9AcE7N9Blx4YD5s2LsIQR7Djb9yApBQqMKH2H9kA0fOhMn4w+XJHumbz5Vbr
3S5iAqOWwYFD9HvU7eOsmQ6ohW5KOyKwqv1glrNXy/yiYkwXBcpRo+SPQHy/9SM28SznP1ykv/OT
In5rO3Q8rPTh31y9TDLdso9c77GFrrTXGUC6GtwQOtNXj90NscqoqYUXH1OXTPu8yru9sdiYlRnS
sTn4dBN+zPynZ+WypxR+QbAnRqtzerw1c61A4UPeM2y3xN7+8ozc2srOqbhqmcv2x0muFDygVtf+
VYSkUNNz/pEZ9I+fFMyVHeMqjePf2Vu1z+pdVixQOg75rcgQU5F89N3NNbyvEaa4s9pCc5Pso7i9
sy3fHFKHnOdO1NXGDeCL2JNhzMKhhy421NtbEXQTszLl9XcxQQSk078hrZd/8j3//VDiKgmwUhha
Aj7Bb3cXZN8mUBYcGlg3V7vOGDK2GWltM1DRoVxHNYOproVHK9pnOOzTPCQsp6NRp8hO03rY5Xab
HZDOiGtOzFtUUdcm7N1QJpb0LqX3slT+l6bRP5FWCXZ1WPgUHuwDcCQya9Z5gfbxi9U4bzoT392K
0P/6Vvw72pZHSLjYD4UN8A4+07+fFysZzaRW5iL/7pm2LHr44pRFusdB1bP09ZOLP+7c9A5+YvSU
rqAi0mWJu7OP9dIgrxyK9q7thSDSIvuY5nOxUxUKZ0Xg3R9e1f/wkoi4DuuhxsPjhfZvr2rLHh02
Ibi/spJHuBj4yjDDjWgrIvgmedPcWT5vO1fPA+cdy/CYqLNdasg1+MOX9nc7JL8JuJIYshNg5+g3
m7RxtbtYY4kPzUE8J6fsZx933r13aDrP3onSifChLWD8M4bYK34T/EOmq/Pt+A+6yNrwtdV/8AW7
fz/6IxtzJnera8exH/z2/eDIwuEBYORxDBn4VqvMGKGyM2XLCel9sLk9ao4Kd2j2fSpPo0Gh+Txd
gp3vLNvv9YDFEX9fsautAWSVDo9w0ad7t0UxWdvRTyzr2EWoQ/5QwfwDAIawGltwVT1ajsD+7a1F
kVcL23TB46r3R7Z7N9rI7+MGn9vtaYpGOgON45q9c/yjZhvsNJn/a7RadsNrvXrlS6Is/nCh/+EI
4JgOcWCthYn3+wsGL7flV1MhHm8Poxs22FlC5+e0rBkzPb4NYBz+U2NpVuOrXPc24yNE/I9lyT+c
o7zPhU2hascez+y/P6ZW69jxunp5LJd8PnoWb9zcO+cUZazcwYjRoc2HhvX1tBT1+Vai1lRzMZvz
LUq5cB9VbsL7GlapTK3xmCfCxYTf3N8mFYKsICKqw3u/Axf5X3+H/1CdRvzmtOaBA+7ACX67th5w
fWqRIHgMfO1eQm3eSlXH5MLaLSYgagxwx6yiZPVNTba8JBHmnM64zBAw6VtoGp6VkQ4uDP5xmX0f
nnxpjogm/VMxfK7c2seUlZh9p51XkLAE0eeDfbd62/7wQf7hGqyHpc/96XJW/l5aNb5XWakXRo/S
ji34wdb4YeiCl1v1BCzpzUTyURrXf/Rn98j6ITwUNtui+r42GEpunfTtBFf1eFJb3GDYTINiejCX
EHOLmYrk5fYb/z9Ldfj2n3Og/39Kfl5J0P/n6IfL1+Ur8tL+v/3Hv+dFr//Xr+CHKPzXWlaGK7wU
+i1m4/8Z/OAH/8J/7DqhH0S8iUGz/K/gByH+RQPDPe6AXRY0Ibw1/kfqs2//SwQRzmVI+zHPAOS5
/4vU51/14f9uUgLUwyHVuAjwzDqQrW/hj/+pyO+muahy3/WPVmJpw2Q0ZAe9cUkNZO/qYQC9V3iK
vEsLq4sgxSpelXMlWckI1ZJkeTZNnmNFLMeZSsXqErs+GGN1+joEzLA+RusieyOdtK1Oo0vA3o9G
QTI45kyq4x+IlHt1h/qZzLdt4adz/tR21JNomJKSZB2Bc9LeJX3cTN+h1GMhi2ydOnsXlhFvIQzG
qA/8slIfst5PxkfHy1sM+CPwymeZmKq6m32mHGeXxcnwqZ6X3oba07dmW1gotzFvQuP3vmFRt8Id
TXqfXVI3SoprsYjUw6uaWcGpilpGQnTu6DE/TqlWy4zG2VXzX6zne4CpuUQ2c0Cs0bQf22Jxxu/K
JMghNlDsKslsIm2sIgRy49UgsXUx2egJdcygN6ym6Kst2tLe9V0xtH9JOwJa1jdy21WNF0ArW4vJ
vzp/1JTsaUBsHMGISrEyHgYb7UNaGYVZ3DQecZMbJp0Sj08x6nZkdZIFwXxhRKsVkzzkt/d5Yrnq
ksRTm+htqKa8EftmyicX+VYPv/DTrEUugFh7rW6Ouk2Dx1y0P1CQJtZ7mBVB/zKyLfyEvt6LwZr6
JVKwwM+q1IU3a8uOLDUPHR0AjmpBOud5VllvSNey/UsdsZq/Wv00G39T10nqH5c0cJIPeMsY8LMy
E/m4tYcxrK8ZC5IJNZNUUCGBfEUsEzCNZdhDEdYp+1Mw+0u4VcmUsaKJPA1uCU2EOC+D37EecnJI
GczQZTh6C/O6ET8Zi57Ktb+TQVH5J9nhEnlVgz+wPimddNLbSk5picRoka8h+pHphMCBCIPAtdA4
YGgfPUGyRRVhnYU2MDwMOmKB7C8yaN+MxxT2wojYX14zP22Xn4imHNbs6VyTdrqj+Rhtd7fY6Rh7
KBacILiPXAgKJ4PLoYf2VVoeUL2i0c+yy9rkjR8eq1MfVQtky3QtCUF/e7EeaYqHOH5IVZckjyXh
BpSpM30EwsN+WZIYVow1i0occCI17VMNOgxkkDXGwwcvSPHnAXdCC2ERBV06LHQs3U7ADWsH2Q0v
GTOE8YbVx4KRt8KPmzzn06IxFrokl7rNxjEaaQyISVetqb6oiUW2d5vaIsqtjkKLfEmIvrMd7UkY
EfndChXT52i0BLEx1lh0zQHBBjLCDbKVLDsgdFVIkJuhKJ4ITSWnzws7ELobt65UqzZ9gw7787Rk
c4wa0oDpytOuMGtoq69QvLp8ZHrfAQv0gciNOlMbPx2r/Np3SdzcW0MqS16gRHF8Xii8Gjp0P+8i
VuMMPS6IvCL7YwkPL7kn06aYP7jtZBP5QigoMcFxLoU+mjSRCglztyS7GdshvHZVzM1zWNgzIZyD
Ui5aUphGmY+5svLTna5VQ2czhtX83tCaAkZwGkftrMhVDsXwYsJ9rFE3rQaq+tFACZJXaSVCvMFw
GHBjc9cVALiqOT94YesCBG/F6lt0SI6cV8XwwLrYt0xR3C+qWsoXAkuXgIF4PIOfgwla8N11ReLS
o6cwAssPdZzjN6wbZAl41PlRKEWLCJKb3KpFWM9+2U7jcVmM/JGmMpSnBXCJPW5sW7KyIurbLKc2
Bb92ErDs2jXYYFiqnaO7tX21sgCfVNuAp9mNA1KJR4ifORKBaVjRarPLmAifb+bKz6Nd2s23udIW
mOkQuTA6RatU8W6O3Cy/B3nPXNunN2EclMxARw3PuTUP+mkuE9npi9vnjuruU8Xb9UNLBqqIHhrt
EyB2NK1MbASZJi8YM7qFSGfcQgXcuGxhjfBNu3kVfFK218Bxbm3wMTo1sv6a+UvA/b74QcOkHaml
c2pFnLc/4BusJ1jTZTKDrFOnU/PBdRsGQyMT23cRlBYBWknbFQsZNn5ukMxBmYSzGOfKBchn1/JL
K4xcLqWvXDR7Vav0ez+3g3ehWciw4UrBOULWHr0lLBHSw8FFiXKP1HMs3zqerPiB3afbfVKeDY5G
lFgTNk1E/QBDciiS4hS2EXwZYizJLvGsCPtH6hhs3bMgAZeOe3RHNK551G7H0Wd/yV8iMprHKvGR
rYcRBtzHGbtbsFM4z+HWGIElbsxmsimSMsFoWzpaXeqlGpGrCcRgVALCm7CdjWM4bgt4q02744rP
8iWZsyp6i0UzObvRaYz5DAPJTq++GP3hiSROqzgywRlaqnLH7q4+s46fuRkcOETk7sY2JAqVxHdx
1DgJlQjJUdVzRI9WXefUy5CAJ+lUnRq8U/2BaFKWQNOk+tlGF4KZ8RxqhKPXJEiG4aMukrLc2rBX
yu9umpTzuxgTmPfWuOpXbGNZ5TFyYEftYLq37VaS0yphsKQloekxOzvyKXHKT4cmTxARujwT/bYi
AjT+Gdt9Ez4r4ZTxo5CRV9/3Ta6sU9cxawEymebG+UhMeTj9IGJ3LN7m2NXBXZzBdkH3Z8VW98Hq
/ali+5KTVLn1iCrP/c2U9+wtFUGs1XeZYWe99kbn7Vvpzcrggexk83meImACWzH5PqumPtTAeR0m
pJesyvGTRG1LPA8K+5awUOhFQMZUyisSgE3b1ozCbCVfsDDaC2LKss6/+1wgnNd+kFiKFRa4eoeD
187rD/j3ydSY8XAh9w4WYzffZTTP8pRD1Jh4/8zSPMStVyksX3PiDVvUhwkk36nyl2hTjk1SPUqy
QMUujst6QlOpGWRtFJtri7GwJc1f/cQ5+Yx6iUNrE6mCEe0uhfpfnDKDCPuo18qmSE3CjqwOo0+1
nY2VtW2yJAmvrZ23OUPWCQEgFWxYH/1Kts6wC0zVgSzALGLIVfGt8Ghqo8WplqW27+LcZ3slXVBs
825KBIn1bjEJj2lG3g5fTBZX4xaDl0OxC4Ym2qHfKN/QziPFMM1i1J3x0zI99EtSVu+m4v0GmVUw
YU0mTtarLntF/FWxtJgd43Qq9jUs7vw1a5zAubdNnYVPmF5IpA3LmKHsJouBRe2RUHjmiW9Nsb/r
bP7PTY48ZL4P7Cke4S5gF9uhgod8krOEfxFixCyPFG9pPoihrOqXaZrAuA/ZFNXv1uJW6g3lWZl9
7AOkkx8j4lC6E5o2r9uLqieTq4Umg8or4GxinYbqFnFUaHfudfHDvuMz5f0P/MTB8iBVF7onncZW
eOjtKvPvc7D95os2QG8ObRj6EHSFxRQ/UyPY32hRizmXfTGQBVeGee8cnJqS48K0xWmencitUJYR
RT6fQ2cxzWO7ILI+dRRKw0UGY4f7qKumULDZxezz3uiCHKNtLqe8RY3UW917xHYnf8oSY4A2Ljlc
32WZA8TUlY4z/2e3Ir66TQtxpz72UmH7OIxxwJp9hsBdvvgmECNxKLpoxN2SIgJ/TxzZOVcriCcU
4eHiCrNcwzrqx2Ufm5QYq01p+/W0rT2v6T5BxcrLZ5NmwfIFvdNinwM0SWO1HfrakFNEhZWfDSVo
C+0wSOOrG2Tz+FE4LYRiTPHSWE+Zyk3w5JSBI0+t0UafTMIDvJ/cCb+MTttk/oZNRDYP7TKQguCg
5xcPbjGWONMHL8z3xnCCUg/19fRqmkDaP4KWzfTR502LPpkTcvgWeHNtjhpcHySFkFSceG/Jbix+
zFk2wfo2C90asmaSkqfTtHi5tRGQfsSdBVpo/mg4jPUhmZ2k3zLHlOln7bh2CgkCjBImpKYaH2H+
+PGup0ochn3DKyY+UV834YvOw6r90LV5EF0sS9lr7WCEnk9OmOvwgZMrwM00uy6wotIPjXsZF5W7
57KrxvZb53WMaLx0cJMdI9rBZw0WN9XJ6rxUUHjQPSjSeodJq/PoLjo9LQNDl3pDU66TrQlKz1Cd
NQXAk3nCAbOiP+byIZynCR1vr5q4w1vmhvaH1E3J2dl4sGxxp6nJQ+TQNLPdHvOAI+eFmWiMsSOy
JSZ1AyCN49OOOT8aETTHRo/Svx+KbgBFzzq8v1Dz6hJT0KJmdroVrcCTouMyzy5xbjHLyAnlzD2s
5yG7DNmAJsyWVZ9TDzrR8qp7CdhyFIEWZ5QagXuN8LEuO6egIt41hWq73ZgXGqqvrBJoc27gRda5
EXURPefsNEH/VBM/gKiyDn1gn5FJRPZQbD3VeTiOu65hvpvlMjQXE4p8OAogBfqusmDx3/TGpDiL
hQ1cu1SuYU9vdSb92U35Gi5YVbJo8QU1XXgZEFmRD1ws9oBt2YMUI724cX7Y6MeKV1tFnUy200II
O+hvKCA90dkJ/cosnbg4sE0T5c8JbWUmNlOK0Olaxbir9lVHKOSdywusss+w7qrs8+hDhD001DvV
D6ssovGs0oKVFdHfbeEh8pLIma7pjHL2PQxUTVwy+eq+daDwbqo7Uo4z/SZbd1XRmLkPV9W4h78r
QUvm6eQdO+qynCyDeFwhPfXs5ZDr2am+rTqirN1Y5WRkdl93Etj+tQgqF88zokWBOF/60RUnap6e
2tGQnGShbgHsKrp51coozbXd9U3Uy1MT8O7d8Uwxmth4xgrBG4VSrTlBhRgXAyMpKQgAG3szZwLH
naWQC9F8V9036XMi3yW1zvxXaxF58CBDVU4/Utna4uvkNWo5C5V2UcmaexrkERNOQCOKfDTs7uds
VLW7sTDcMG+eU2ooOCxd/ZBbmhvSK0b5QYaI5ra8vWOMfnTD5efI5XLp3QhEwHotCJUl8o/uKYGi
PLoi3S4NogH0zk04vuNYj+MzESkpHPIwV+mBUlL7u6mFYg8wb8xDcn1liUcNVZOuD7VT2f5XJD/m
BRgDpVGF2NL+ENco0V41XrqVJ53lGY2h70rvU+4zwaU8EYH0ryabOrvi3zM2/ktkbQ4QPUD9TxQX
04iXwKedhaeYLYA/bD+avScfrCRtI/1tG38FqFJM8x5CoOge855756RAtE6nTrq5YZYxD9lDLc24
HOypTsKtdKU6dwU35l0iLFE9YaiMzZuZ3QJQra4j/YbLta2OTg6S4qREmfjXfOhGHBnAwfsjpwYW
ntxYE6ornlGzI+S4xLaAzBnLOaZi5GRmapx9NzZz+B1kRKKuSWzqcNd7ebxbfJHs3G5U5aGbRBt8
6uC0oDFP3HnYt6PbowW388pF0Vki3OKBKigBt5rlQ3JUruNlX0tS42k6iWZNAJG5GD9ZqLOSROHZ
MHXDTxoMDRyNbuY/L7ZtJsp+2i396PQfFy+155+yb3pwAGkyMLRIWwZAoMZGk78TfwfFnH5tUea5
bO02/jT7WkaQPlpfWw+VPeGSjIIk0MnGRMZu7yrfn/VOTRmUT/JcFhHeezXTBwTvnmlB7gUVJsxu
dFuUX/A2Ku+vBXnssq/ykMOGnJqw6YKtnzphQ85AawnmTYUjvsXW0vRiQzCE3apdUw8FsmrgYo3c
yNJtEZ3x+hT9yJp07BugOuSqzC8K6LL5vgTYJ3b9Eg7tOS/QcNzREwMT4YFBiS6tukOx3gzY7mGK
2X5QgtmzrMJH8EkLGX5sPavt7/LcrapPo4ONcqsjVucd7kMVd+WuLPKlny91GqRFcVmqVMnutQur
vP4raCHB7NKy6iUuoNaREIGTARZBjeePCc+hZG+hTgvnmtpPmHOCNzZpoJF0ppbmzGAr0Ciccvyc
4an23DRktamBcsIrH+q2Sz67pQal/ikIwR2Hd1Tzth9/ykmHa9JvQOEDlJa+Lhafay7GdngOqmBK
zV74VVAB+gpmMWQvSWuNkIJ1FNRO8N2fRqmjg5l6GWBLKwVDEA9u2FwfA8kthgUEJ5ZOtyRGdAPC
eTwEGGWXymEN53IHkceZSyJEd/W0SH8+yn5M42xvbI+tSJLAqWs3DNgjrzvHHcD+p5LNbtdsDH8S
C0rCNeNV5LcOKAEsRsOhLBQxuDXiQfXB7jliT0Gb/nfmzmw3ciTbsr9SqHcmOA9AVz/QZ5e75JoV
eiEUkoIzaSSN49f3YmThVsgzrtSJiwa6nioRETKRNNLMztl7bQ4MkDSUybv7peZ/+rNa/o+izU+U
j2Tzr3+ed75Vy5kFGDY1fsuY28pnTVyhtHQNEResCabadByR19oWQutwo13XoS99KpILwsA21jJ8
pEKlvX0+/txY/08Nn9DieXjTQONDqILmWmdCIyIwM8npMJlpeoBzABT1G6jRKM//7ALRnAnfy99c
6Nxf+ziQxkeeCa3DGtbZ3HxsHdp0pHBJavR6+YI/OoYBdREmGv7wzy9o/oXPxzFJ1aEhQRQGN/Xj
OLQRIhwriDdDvsNHjuwkXbKzP7kVAbleogy7MERS/PmgZwRl7iKyPRMBhksUKkK+s0GFqecVFeac
Sr7FqjWwTkrq8EGEyRCBL0bEZRyN158P+rsrdT1rxvHTr2aZ+3ilHRm2DZ9T7ihm5W3QDeVGbfVy
9Pk2BXteoeieDJjq4fNRz5vkqq2ConfnPjSt8rkp/XHY2u0AxnZqso527maMFw4f/+WwBcV1qS3q
6CnxkWAtki/u8Pn0ORv1J239l14TC0aoBDqjcl0rEcslZI3PL+z8djKCSfeaxEDuKFd3djuVJuFc
3tfZmnwdgASIRcVt1Q3mwaPPOizrdkQfDZ9VPH8+7m+uzITt75DQDTbNcc846qrZeyyjbbYG6R5e
pBwv9x1tsC8my/l7Pl+dZc4voEMM618mSz7YSt9S210buS5+BJYzvsFftPAv5ngUgkwLvpgnv7ud
ro4mVbW5Muv8uzbprfCkgXTWjr3UeoJxSh9rAKFmrR2Tt2URRClURg5J4vT5DT1nq88zlA8pYiXV
MC1C7s+epFl57LVhe6wdQDDJzlgTDb+WfizulE1zFS7L758PeP72z+Px4nOhZEPRrj37hFP2x97R
5uma7sKAQATPZ0dEb5H2J+pJYDK0qA76vTHaqnOjcM4fH//WL6BZPFfOzrZmkSxp8m5+fCVxA7Ay
DSzwMeugjxFwazT6FvTLj3buWnbVteAw8PmYZ9P2zzHRygIkcGk3/1SA/vJCVtg9k2xy+jVpWsWK
3Uq/k3WUfzHK2bT9OQrsQQYh88Phfx+vzHByW+9ijU00cdr+KGS/EWkfsz1G2e/gJ/pi9Th7lD/H
I9NAR7dKZgvz52y8ns+LXkUDabf5dYRDnmOv/mx7b5R9npHnnEKayF98eLRZNfPLkjUPSgiAxkqM
3Ffjlfk4aEWzVAYNqtZkJ3ftUW5NHx7Yrt40X2iz5h/0yUA/f5FfntnQscV1qS+ubfOJzvQDauar
Iq18VGI+YdTPcQa9M+2/uKfn7+Of10f+8/wAdUIxzq5PrVNJJZLrQ6a+stZ4M5b5Ijx4G9AzS+uL
t/83MwaF56z1RInLYny2FFe5zgHJ4NgVJB4BCr2oEg/jYO/eiVa6L7AHp+mLC5y/0B9uKyshwUoO
4id2Uer5kOMQEAblmtO66ImoR5joCh1OZPzFuzDP9c+GmX+NX56eIYMaQ2QKmTjiJOE0Ok3ASF9r
iXjo0pnz328+f8W/GnC+1b8MqKqloycacja7oenlUcJNkUXoqX2ZSPrthVvdfj7gX74p85aCB6ez
G3VwQ5xNlIisw7iIdICJ0j4mcXFw0+KLm/j7IRwkYPRt2Yye3cSYw40LcmJYJ7X3bGf9sA/wG3wh
JJx/yPmTmssYxG0ykHcekDylnGHLiq9WmT2mtEZbeY3n6Isr+WqQs09VYthy7JV5EBIao+mAcW8V
uPvPn8hXg8x//ssUgMoG+E7jiXQeRNF40h/nFwzlcPBFLOZvn8t8ErHn5ED1fAmjA26lTVIMa3Jz
q50eZemV0ujD3/0A/tyz/meU+fP/y+WYhAm4IaTZtQGQbmuysuzGdHJPRJ0oSy4THLuuRlhv0mkZ
pk2z+/xufnWRZ/NbGAlAa4Q75Cc4SNE1SmwNSsL/ySCaerYbKfOJlJOQJSzXLW/jkBmxb2x6r5+P
8ruJ4aADZXuF3Axx+sc7mcF0DYUHSqKOu2tERatWS8FwGV94K74a5uyBEctQRf38aY1M0fuJql7G
AJd91BDNFxf0u4/drxd09myaIa46HZXZ2hN28tRN6FRVtAqEGandhpxpb1vqQIj/R3fx3PY1ClGE
SWZPayMCE4GknPzqyv32+SB/WRGZ9L9c2flOHNdUN9DsV9ea2m7CKtkTxn43O0al63xxPb+Z4LZB
kxUlP7Tuv+yEUfKWE73vcd3UQXlZEFyxbVScn59f0G8eFUBuh5oN7hWTGsbHueeAh9PrbhjXlHjA
cI8kHTZhJKFielBo2ww3oOs8fj7mXzdp87He0TgeYm5zjfN0n0ZiK2mDDnRIUG2M7DmMdAr0y8r1
lr1RLd1u2Fv6WrrF3zv4atbPcX/q0tnfa+cXO6RVnggtl+vUeOoiFODVFwP85m5yYf8Z4GyVF0pg
An3vQSVFJjHtrV8W3rrGGSJgarsPn9/G37zPZPW6DvprTC00UT8+OqkTlJ6oXE2snCRm4kLeaBS9
fg7ytwTHx/i1Lpvyh/xf8z97LQWCS+bAT73rf/7rSrwXt7J+f5fHF3H+Nz/8w+Z///xjal3LF/ny
4T9WBc2Y8bp9r8eb96bN/hzk33/z//YP//H+86fcjeL9X/98LdtCzj8tjMsP4mBeY2Y+T+i/lxUf
X7KX8eUfFy0moAae7ss/NnX88vaCqPjnCLu3f/3zv37MnzpjmnJ/YNWzZjm5R0HQYMno3xtJtdK0
/kAwrBFY41BjMhyeZ1HWMvrXP03jD8w6Fo4ECl8cgG39Pzpj4w8D8wTMdISIgJ4IHf87OmOmxC+b
KfZP5Cy5nudwvEa0fO63walaZzqt33u4rrB61YvctJfU7Zel2lIFstfpnEFejl9sSLjU3wxM+iCH
QRM5GLWMj3MVhbVeSQnTIFL2UKYW9azkHclEqKI1NY2VkrESqRBvlB6gqFK4Cwi4y4qKOUhkA653
05OyalhQBK1NX6TLxmz25mCv9Sh/TiZwhbHY0kG4SWqVGjZ+Z1rkrUpQJch22g3LvvyuQYMa4UHD
7bvOs/SuFN8hpq3tKj8Atlk1uX2XjN2x06qD4sxB3eMqhX9tF8BAaVFHIQThxP7WNzUa3BvL9Kho
qw59apWiD7x3nOsHltaN2mSXHrLb0YxfumhS0U5pr1WLiad278IctEstvsWhvKgbE1gMDi1GMK0Q
oMuj3Z1yNXqMQK+NaUkKkbm06+GGVlDqF53wFkntXvaZcycsImhGFIEM2Mh616FO8hul36W1Cx+r
wxkyRmTpQhMjgAueoblEjelAGlTSZt3acDdaZZ/o5lJSiVkNGL09JK6FGrzmAm5hEdoRzeJdQT4q
69ubWiC54th9msMHEOEYS6cXT14QrKYpfc4Ww0iTx62gFhvZ8KAOCqD2buUM2j1CjVOpLRw+vL4D
a3ohTfvSIhZd1AiM5b6AZa8F6ZJvnUaqnL2s75ViAASJDM7MDxo2drvMkZtdpmzBfsIYv9o6cJr4
6/wkwBQvGp5GXo7zU0bVwI8ZIF3e95TtcXHQILuIrGbtQcKsYuva7NMf9rAy7P5KT+K7zoYx4CH9
RNqVZs4l+rslUMhlkRYbIZ11XCn70hwfp7h5CrkfmeQ+w+SLFGtLJBAJxKPfhO8RmH0rNrfQY65p
DPskuPhx4O3Gysj9vMxoKu/aBkKCsPi/3+nE+1HEBEvsQ9b0+9GKuHPt0ujxH4bDBWbmhdInxC1K
QMy8TGWZLEuru2oquZsdTIPW3qDshixtWAcFMnDtBss6rk4z5TDLLJAozMQoe3agcaeZdaiavsOm
I2EEl9seRU3eWrmvOe2yHeGjWfWemIFLRyfMAHgvRqYt7ttTrjuHJBuuQlL0ELreeiGd90y5QIx/
mrqrKKam5un3HXlyMAgAzOQnh1cYUtslgYiUNIdjF76aDnM/z08hHoca5W/mpcsKZJnQ5Bpxw84t
2j1vwyEC0/HLR/705/fwQx/pt9OByjzfaOzWtJLOlla0IDXmJLu5r1XvDpD1XaJmKycEkoEDu62f
Ji17Kzs+ZdpwFQ9oPmVylOhbRF3eBN2mNIkhtYarZKw2dZUcYtdboUZEvojsTxAaZyGDL8QJod+d
ObbLOHMOYqp2rcHtV4slKWm3ijYAc6l21mBtTOCu+VDs8BwspNOvsqolPYzQO77e5PWglzThX5hL
WrEXQfQM5k7Y5QYy8D4YkqVRJ9914JbqRduUW6TAT2pEgEbRP9RushQ0j2N3IH6BNL2mXaZSrj0a
hkbIx3UIF+Bu111LuIPMIRjPj0OcZuBsMvbHmFyrQdiHQk151ctdKYsFSvFjaHRXORv8pEEn7wwX
kIigihAFF50SrT/mHmn0gkwfqeWAWmE5tczT0ruMqgfT7q4CdGRl+sbWx59oOSmD46vua61zKboC
crvet43YaoNyrENcH2Xny9Le4UjDA6d8UQKbNwTnS6bOxpGkZkrv7FnPNsiJQ9/VikVzb5NoVdpP
reRzFVqbcLQWDR1gYFBrAxQn0LStkvAsQEllTnCCVLRSEjKP6GArA/d1nkFDudKtdCdqvofdWpX7
gZQXs9ZX8/slJns9GfW65hgLq2aBy3yr1Y9deC3QeAxl+9i4BfRc4x78zOv8gpHLvQlZwmri1wIQ
ti0cHsd4rIErfP5GnO1r532Dzt4ZX6yK3sNmE/LxrJ/plWOnk7wvdPN+/h4SIbbp9XY51hChhyD5
4lTy88h7tlGhCkgJnleQvsN5GbBTaN2Lnv2CWcq9lUOU9Z2lIcXCCS9kZd0HqKXGzjogpF0MrAlD
+uj19dpurUutQ6jgBF8Vu+bt2YeJQFNyvnI6WppF0Ox5Qc2w0tAx+q6/7+3Sn5Jqp5AEDSR2j+p6
S7/+0Ln2jPC5yDNzU8OCSHSUk8VtD0pHWCTP8SpO/KpSeUSlCZ4nXiFGuCiCFWIdPwzf+AqsgNEf
cOk+DUVxQrVzgZBpqXfFjnSXIyrZk4tqAaA29KD60ZzCi64C/xbr98hlWZkXaJMQUoztY95CbLK8
fYTAp86MQ13Z6zAJ3/K82kCjWrpje1QzC2nBAnTFS8PORLeHqwbxcsV2MCPxqZy0VTqi8azCscZp
gjp2gKoGF/8BUDzcukB8QwZyTb7yrMhitdGVu0a1D2DJL0RGtPrnc3CeY79OibmVQBOa2GEV8ymn
no9zEBU65OKI+2+TB1P3JgfHYPVziP8Hh53/9kj0/+FBhyP2L3d6PnL9+/hy+ZJzQDq8lM2vB5qf
f/3fhxnV+WM+I6FpoL5Lfeq/zjKq+gcVA5oQtEI1enY8jH+fZXT9D4tmj0snl009ZXye4789k5rx
hwcWD7ez4+IMd6y/5ZnUsG1+mBLY+tgDMCOss/oSQTdFX7fAMaqJLY/qlcOdjScGrE+pVc+h1LPL
TurJaxrp/WWMhujIwmFmy6SYqm43yWHGkToOfOh2DAk9L9U57VwvynfEy7ARVXeG5VeFHmG+RjOv
JJG5i1sTc4kpc+tOECNwb8cx+oC0MFh/jHRm94Y5RoNFHbJxA6juPAKJ7/dqClbJ8LLuskoqGFnm
1D+w4UijhSfwBviIveWtW7vhnUfn4VDHdruqbDaJPnnl6WtQod1T2W0RJ6v1+g+FIGxjUTijemwJ
yLnEeubeTFQQPYxO0nqwp0RyFBFV82COEaGtVivMW6iphoYG0UGjK2K3uxUZDEqyzWH0kbLQHBK3
Mq6NwAON5yamurXzwTuQguw+jm4PYj9ybcUmyYj1FYJbe5sZTfxQwRp8ZmfcE5ZVNRfdWCFCxTcG
qNix+tvCgJ8ERrbq4JbnvUKYtBvGK6TyNoDUTq/8AXfiMS7b8ruRcskrDE1yYyJkzxZAUu016mRz
VabYYjpXywkCAoLqWSoaW68oLyHraqt2NoL6Ex+k3g8KoT3FQ63flG5tPhjQdiE7KwZHsaET95Or
DO8ZUWkXSMyjVSfIaE0jTezzPgfhk6Zqu8I425Cc2WMmCQiwW1RtKG4yUZj4ZvJ8W2NqWGRaZx6R
giZrM5Hy2kPZTY4lEDlDONOFEYfFIc7b2WeWmwahG23h3dSNXl5KE0g7Kq4uXti5CvVO6ZlivkQ1
uW7Vbtg0fesWlBaNfC9QAC5T9GeHCBbBuspMALmKQXLMgLXFR3tvDYRjCBb9HjSnHQzmA7iI8FS2
evxstCYlvIpJ11lVgDy7SSJYOYSxeEVSTb47SO1Bl3n6xsPRIWePCRHkyQASzazsYBtgEVi1hYtl
wNHpJbDDGWxMQ3F/YaEKXoCIjF4B6gJ/w0MRHBynDbeRk2mb+RV4xsfFptImgsNRPLCXjR5ekkwR
I/iHIRJmpMFjf4mUBCgaaZ1TZUU7GQ/KD0qh2ns1jRPZXV7S+pZXywVKUfPSjrOJM43N5tSMf6YZ
xslFBoJj72GL2ZkiH0Eskj+MJKGZw5o9iwlhWGIJErJ/JjcmfMqF1q0mw/HegG4ot0YeVHechpID
Nl31ntTa7gErEvkcfTa9R3FL2FdCPNrKMPr2ArEhDk8dCzZeOfNGGYX64pYI+hahSr5EVlfpGuCv
BxHSSbYpxJCrKWEvPwWUA6SM4os+63pnYyd92KOUc6N7zv75diRWaSst/IZ+Z1H8WHAHo9EndC5y
/VIriH+QvXPUx6Y/shc3KG03yZUzWmA0vXlD1NWj7ce9J15KK4fXaaWuPOElpoDaovpb2uwQtyM5
f6eevIoX/rh6bJMx2Diqp93nIymftSPVRc6pgls24GhUa1cjDJwH5vFiXulGYa4ExcanlJzEbzr5
wlsUPnnm15DGD51orRWRuM0ShJx2MWpSJSEUhwy/Wbe1Lae5QjI/XmrIWBYWNokLvSeG04fbah8m
lGXvI2L2/DYodGcHSXi6a8o0P02xEW2qbgqPE1gJsYz6AfoiH1GSTEX7PNCIuXQEsnws4c5w8lzF
vtBNO11o1CpQ6QbjqdVrPniBUUPx65sompZWpDUbjh0aVmIm/tpwsYH6MOy8nTq59Q0m/WLpqGOF
k0ZkBwG15rFA57tvhONsyi6O36O+6k6NGJP7lPNc5icyIE4g6iblpss17XlCuygWpVUXwbjKMEFs
swaA5sKziEyJRm/Cx9hX2rOH4QOzcFVEO5sP3ZUkhRpnQFGJ97whTikdzPYSsbSUGwxY9kUCf+yA
hkQ3/CFL6muQWPWupsJyK6aw36aaTC4Va+yvhB6aj8Hg1gqEPrO4KynnIowNEFSPtVasrZSc8Fng
GZFUMIjvfRdOh6LIvOtOMTu/Jvph1ZThk24H5a2Ttez7wMZeKQ7sAB1I/vOQdAno7UILj/VUWK9s
SPVVpePU1U2lOgIZIG4HXpi5EV2dvAoR9QBLOT+WiLM4LYwEw5LGg/V57LfRmHn3qNjBOjuRVFcY
WlyiXTT3puLEv23b2Fgr1egdzCxT17VM1Uthp+FGI7CVYLyyQkifOqV3UUaDA1Wqj5YhwLe3Khzq
tVe78aOGlGuFFb+6dXFTvZf65AroqIFynwcwExBA1i9kog5r0tCapdVpxQEcencswxiBBVrLfRcN
PYmzmWsfw240+PxyZtn0LOXfIiPNCEQY6WBksa6SIOLixecrC9K4Ta0R4LyuXwJZhEfepCWAdZJX
1+EA1p1Q+nphEySZwnpYmsKaaa8hQPpBRCdNKtm7LD0Hk2KM0dh3KgOMuwOexC+sjkh6GbimT4LQ
eOfpJLN5aiuOUWN3O5toomstAm7o9rW+wwkdnWr4Rre2WXItDLQQeoNRXAKI2bB0JwcKYuGtNCJt
I9RoirEdKNOjbmndY8NLfGP0DrN2TBAuwzZQtOsQVCthQ7EbPSRFpe81o6xfYt6RDVy4CXC7mQdg
h9AELx0Iizhq69pIllkV6HslUipcbISWJErUHtI0qC4o8hVXVWdT4vHUwSAQPSSsCFV4RT5NDkDV
LSnS6kOwtxJ1eimxEuwymAGsgKXxbEDVpNed9k9VElunPMrrXR4G434QBA+REpYJyd/sNG2h10oL
/Y4qaUy56i3jTBZeTL4UZbKoRgcsa8e6myhkg09RG5IvYCoPIRr3V+jWKQwFQD7EaifFwVFGbUVp
AtBckZIR2LYVqQI4x5pHLCjKoSLxahtlCrLoABRvvQhNrVuENS6U0rVJSZRtvhkzXdkSimkcwtK2
XhtI/1hVWFZPhNPlF66bqxesbMm3WOrjnRw9NipNR9xMGY7hMaPOsHUyE9vsAKuq18i0qEPSeFm2
JjDc3uCR2wSubUVbAsElelb3Ek9XelClXd+5bRre6WPe7aQatU9dMI4kHVTBI2tZsbMmqw19TJ9K
5BuBEgwAuyVZXxXuCMD8A3p4xw1gTTLV79kxJQ+5h8tKUEjh2xDa/amWRb2sFYCOvQ6LljhDjIJ+
nAtYj8KU1VIb3cSPasRoRto8RxlxU1kSqgcrNcCNkvSL1WxOp7PtMnps8nJ8rAxnuFOnzrijjhvv
dDUNPB9jiR1tKEm/BG6XbgezeazcniQ66gAxD2yJT7wxFpIy/J2rpnxuhZGt0Zm/4MLMARW47C9k
OMcaF6Y4TAoGFTzGRrdtcLr7kc1M6nWjdBcS5McrkIfu2hnc7N4oU4jguukeVWIngVdOaXAoQ9W9
MhAPL+suGL5ngxI/4JuhMaeWTUfcoTkq1yp+uaOEctv47JGHg5mQ6elXk0O5q1NiYKV61TrU/QA1
UPcHOReHmoptQR1XsZ0S+yEtJzqW9tidSgPun+hIQ8fzoZI6W+qrwHAlwA5KmDn0E9qpIa2Zy86Z
saAmHl3fNEfMUii+/L637QVWo8ZZ9AqBavmYWdcj6kiuvGcjFhRRshMApVe9CKtT4ITZhV1E3Skh
nOyy5OaVC0FyByItDI2L3DDGh85KnQvo1cphVHjLihZqhJ1kIOjqpLwwkjBbEUuqX4N0SV90tStu
cTkRfGBoiInAV4EIJnAPfmGUato1XkgW3FHai6LEUdMmRvAwALWp/QnU3b0t037ntJp2HLxxehoL
J3+ZGnjlEhdLshDE+GzJiy8rP046JpPXWi+TJ2Hs1KlCCIYyvFmOm1yxqLVvbu92qzpMyoObNerG
VWS4t+vZbxiAI1/15AY892UgdpxX5F2n4UzX9Kw+cfRyLhVceuDMAkJ1wCoEGwstYgqofii2ZWdZ
nPKc4bVvAusHtcbouq218k4C2XhrtRHJgqeEB6G4JKRHpfZiC95j3Ire4xjycjfzacrXsD8tElzU
68DMgcNS9e+Qx2f4QmwrzE+obpp1ETrRfReWIXZ9x9tMblteakmYvpiWYmL0acyrTpINlA16unRL
Z7qG7FK9tqFpPqjaGD234APfLFFTvbURvS5KjU587YHBCSudhIZ07Pie8jFnl1X1hIex9e41AL/0
x/RkbY+DcRxHRaURMVbmRQ+H4lRZggnMvTEvJ03RXgyQvIvQdcNXEYUqqG4SJxdj7iqECMrukkYJ
DiXNJA+uhfDbA6Qh78tS6YdNga7TTpPOcog0LE/oJFWi7sARSQe+tDfa3R1fJ4PDQ9Qs4rDKDmae
1NXCKgv3h1mK6G1Ct0hTj1kO2ccuafeodfbg2KK8HKVXXAUllIFGS+S4cDN2TIM92e9pMMiFi+EH
/EjAPzfi3sH1X+jZVdAOY7xSnSa4CBxtBOAWEk6gU7wm0ZEFSdQsZ1kcU9B2h1w+IHKwKd3xSx45
cs0cyUyo215ExXrEzHGFGRhkTGQRCJvlrUugoKqIFXerXmWOjK/LIVfkQk85LZeq4vwYzZadSVoM
e50jwh7MR4n3j9AoNy813jJF/y5rQz7NXv1VRbjuTeBScsfdSR/PmppyXwqzu5JxXm09jMP7acBX
jjmerJV4nAyT8B7NJF+HfuiAxQqPmhhUbe2Wk/G9Tzu6oG1hQ+sfocsvKULmeyzx7Q+id6Rz2VWB
Uvs6PGwGAXSju8h/NB+IdK7OmbeO3aTPY2oAnpiaKVzXOt93JbKyyTeTdrpyUjznO3Vo3CMAJ+rN
aFFnmCbeo5up6MoLPlnZwXDpOi/47EGblyO8FaE0nXdF26MlJNwzHnRlNLEIKtOtaomIA5xj36tp
1e971dVqtnQmG+a0rcLnalKTHyqHhu+x2UpWEk5sHNCVeUEQ0Y7mnvqkaFF+EzfjSIBCIIyHzkia
GzcdZnR+HpHyaU2KdqsUBGdRlQXP4CeZACVdSaNzFzb+ux+JNXLjSqJRHztDa94T0MRvUZrk5IfS
JXhrQxrxQkwSiVtVg0TKxxmnn1LPMEkuvUAo67yOo60cLacA5tTVNp+j0Zmy14Cv6UUk9WiNu7F/
jKaSh0cY7CZJ2vbYsYy+514ctAujVyFjAT8LQevkvYEDthU/YeVJm1NQsVXMYoYyfcNbl7NDTMNv
UUpJfqgkrcvWKW6yjvM06iVOOLQjooOtRx0YfhHF391pbBagy+VBB2r7qGiaeEtG+2d4ad5Ci2h7
zoOU0RZdXkHPCnBZxmsrqDuSHpxq+p5SV7PXYoSj39J1wAmUinZcBQAhHmTrZP1KH4zqrcWu7Szb
sO9zf3Qhr3MotgzEtXUxbEo4uIJwWIDfOSedp0RVhpvcVuEaZ7D1NV+HFHKtWLgC006ya0oQEwJE
ilr3CUhPcOHhCR330jNQLZD97S06xchtv8n00lr0sakejGKwc96ZXPtB/HJGYV6G1SYOU0X6dRw0
77YzYDFm8lTHfsjck9E2hMsMEUe+N4pa46k0g75aK1pqs2qTDT9rIVLxHDSUVBZxFasXE9KKDXGJ
auWbcVfpy9CZgnu3CMvnZAj1bVN09n0YJHN3ViGNTEupIVUGXo1YxVIcVaAjRkBFB9tozGc3qymc
Tm03PILgJyzAQIt9yoohuipqhXMrx6pgRS6JpYGaMpK7bMBMuuyj0FT2JBpkytJ0h+KAC87b4j4e
Fq3dN2+B3iubCpO2iakw1Dd2XFsrbej1+xJ43cJBD/9Ejnf6QovG3ZqIVQ52ruWpP8quveuNxt7o
UMwv60ZUJ7boWbMIhTEgdMina6GZ3XWmlPo6jsqKT7HeFmtSLsdomTdSubGyctoPSa7RIi2rlT04
QOnsPg3WZtpBSLUIBdwXKVytuIHT0RAokpCLpc9HWUdYBJVWnbFy5SQWJNnld1RE3XVaVu4Pwg+V
H5YTq1fKMEeNqgG93ExX5VueUivlwD8zO4DhYz01Np49AtcIFXvjDtZ4wK1i7FgwWe5cd3Je3CES
p5xIKV/PW+WtFzGnbZVEdCB4Yk5QVaxbrTWMpwlEzTvp2tE3g6rLNgyTzRjo8avt5ePONJ3pqaoL
KPzCG7Bbq2Zow09Ix6Oc+uDGKW37ua8VIwHbkRv7rra670WuesT/IjoICMVecPjIKJ54MlMwfw5i
Jduk+JF6wto2Pb5c9t76c2q4g7ZIOre6iz3edCsSDkqVMVBvqKTlSzXowxQ7UEuxFEAMfFrIHIuQ
7OgV9JRoNZV4cwtSw8me20YatcjMBUxAVSRU+q0STVt9oHjo1wiWNqGRFbeIPaKt0eM79QF7w4TX
Y/6dnzh9zjokWREA2nF0JCe5dJ+0QSrv5jQpL2XUyV2gszJLPk4ls80ONrmBsdnnExMfmmpE0qLV
g/2t7hgDWLXlrJooxWYfJsI9ak7QfFe0kuobrARjmVBe2xmiHg6t5ka7MVH0dONFEIUWpDFbq7yd
yKAuMgsNjClJrVJUCr5+YsTVlux0Z2/0U0MK9SgBboRZT1wQSW1rYerZE23lGv9LqwCYiYLsOJaD
xbxytcNY2cquBAa4Cwu32LSJXgy+6g3yzUr1eJHVoR5TErD02reBOccUg0rCkbFw7oNwVG74HcSW
nFy5d+22uB8nBEiFJSVBATpVEym6la0r8pQGQmFXFiLvqQtqhRaZ1yKM+ms+rP2KYk+260PTgCqi
kRuk6tUeBzeBHricH/WmKVr2oQh5tbAoFwaKzjsR68W9M3G6hLZHYrKSdi+iJ0oiYCOxBfgVE6TT
svVzqaxtsfEF6w6G4NNoTcmKbk2zohMREg5ik4vkhfjoDchpuASTiupql+xSLVWAS5nNbS6S9tJm
F7dgk8q8Az15dBvRbL2s8VYluSVHxD5EFSOoeexi4s6GxDBLX3ZpTs52HJI7pdtXWYmja1KkcqSE
Ry8oN0Zt0Til5hv2UN9VJuEWTGUX7Cvf5GifwetY92QBXHhVYNyWBB1qiwmIdb90vYaQEPYdnU/L
KreWQeg1b3lopjYnH8AijQdQGzgKqd9j6pi7BPSYQk44cSWk+gTOHbnh6VUJingbgv0i4DGCtZDW
vSKue2bmjdnGkA/oe5bZBsZHSjrvqBjfoaLaV9UkkicYncbgE6Zinzi6lCs5BI69tdIa9KIST+1D
PCrtQ+WO9h0UN7I6OtIAbgLDrIY1C2EaLN14kE9oABrUCVaDkM6MyuTe6BN3TymH2G8ndWKiHcuM
jKVUVaLlQAn6ld3dNC1MTQIwyso5ezAmaObFGmweAfkvKhCBrmeV19Gv3JCi7lxHHrlLvqMk4SUu
xhYC3RgTCj2YmY5jKxIDHn/i0/MFodYAv2UwdionjkDR/g9z57UjubGt6SfiBr0B5iq9N5VV7W6I
dqIng0HPp5+PTM2RunSOGjNXA2wQmamtUlUyGLHWv35zCsCO+5XfV1G9xF8mBSNQxfC9D1UcUXWM
m0DpywLeID+xpequyrzfMS3E5jnFbBLWgPSRUOL0/IcqcNd4dHrv2ivuXPxWVfjwLOJQQULBjpR2
9J0A0tH3wurqcaexVJU15k/Zz6iDqXHRgtEfFjUoePc9z4Pc2WrWQJ3QpXH/E6sKma4aDzR4nXIj
yWgLqA9Xnj8hryOcVcqSQnO+9ypOJxv025gRlX3DFlK6jb0LLK2QUN8UUtABaOyYQN1cjyiiHTNf
5CKOdNTKrjgUNR7Gy2DUnUNpYmVkjHW0SfFGidj23Vr75mPs+aImmAliAdA9tABHxjatWw9/ICLS
sF0Nh4OBseYXKdL4xygbYMF4lDdy0qgCg3Hne5iEYL7plnRNLUeg6Rv1nuOuOUeWqlOw2k1cLyoO
pHrhZkr4qVJi72dFRfuzM1s3Xje1wr6KZxycRztuy59BF7TxFiNb0S88fcoOAKFbkL/HtE610q/x
2A6MARkUXBrfc4/EfuNeX+bpH45r1tdi1MWZ9nfchqokD0vyDOFiiY6rUsbkE3+YucbwyVh1I/bN
gQxIclHj5iN+D3IT66NKhoqrKIcMrSmDWuJ0TRg2X2sGp5MVnx5vc1qar6CulNtMPNI/8HnNPhfQ
H64N/l3rnNy870MdNRuYisqUp9eFZ6w2/FVod/a9sUj7lkpFKVdXJV5YNOw4KnWF8ZLpRvOoe9vY
VqbbHEJhS5tAFzf6ZOtJwcyBiPBCG6prFnbu0ddtHvUuYdrFZHNllo67tlxFsCdq/dtQMzMeiJY8
NF1t7yucwLdpHskNpoEmLNuBqGNsgYaLHhMC1NG+IWl342EVCs8hSpnG9CXhqX60jhbzc3UM8GQs
aH6NJWnK/Q1bj3IXJZDF6A4n/9G6MnZJogTrWG/0LxT/Hk5Oob7VlDzYeX7V2aTR4i+2rCKjZT6u
QKUkpnzECDOpDfvNH62hgA1VZxeOZecKrSiEP1vF9a1WmCycGCPjkBSyy0zxgvoqK6iNqD3slR50
5lkXxHMLBiT45OC895mwPHBDp2+wGlFdvjSfO04DXrkHrQxJRowJRFAxSupzwZ3rTWuta7nG7hOk
rfL/QCB5LTL+NzPc/yLH/69fiPPbn8XEvaje/5/+fySPTDLh/5khfyGA9mfwCyEe4sT/Md02tP8Q
qgBrCtqHYxqzUfyTDG/+B1Ko6alwQTC8htEDIfdPAomj/YeuAeKIq+rM6/5OILGc/1BjwjpBH+rp
M438/4IMj4TwF/6IDVUA4jkySRuxMDI57x2lyKHMzvwCPDrz2i/2mLJd6FsiKBe4yrXETZry3ksZ
X0e6Nyep4S87Ab4UzFJP+Kzke3ChK642xptNVws0XjZHrbX159sx7at1ToT9QXQkbFdlkmySgSAU
vINueDExsrTzi6mPgbHAJhNTC9vdjEXxiYG7eRgzA+pEpJ3gCLNVyXq8uRUG+JPN9H7+t/Ge9JZ5
lsYfDCLXWhMPqcRnRm1GUXVMajXeu60wt1EmX21EgsyuK3VXt6ZCSYqZ5hoArroTkHqIJx5LEBn9
hmY2fKiNs9Q9srMb2sdH5JL+ajGkWWns+YswHrPvzFCookSDGeZXMUpqL6nFJ0g0PbXOt2gIkStB
Elkj/wF107Pi0njjS89eEy4y3KKEpT7MTDm5CC6Fz4B3vuARfDCwZCLddmPmdjO53a1rLNhaRo3F
pLMmzaDG0uE8wlY6Mk+b03FNQL4SqdAFnV5A1SB2fY6gVp/ug+n0zt4lhm9Ze/1VFp28eITqHdVi
/COn8IMExDimnO5zjPmX0cqEMlmGD0glOPZFzlK0TY7zejFu0+ZFZ2nuKLW6teSQIVvdy1Y6Ordb
WYTqJu5K/dT0jr5HlxPuC6Dj36iLtFnS8xcHblqwDutVtW1klzqirUn9/jfNpTrSCLRDaK0whrLO
TRkWS78OqyPVdfExdeH7mex9rik+P290aDMzpSfqz1bE2W0mpnacLyPWWkct0fW1VIdh5w3yQyOd
+IQHc3wy7dx86w268p8Ye8fdoq3ARXQ9qDYxzpVnugt7WYep2SwpoJyj1yruou0JQqxF4vpHjSHx
tipldW2/ixQjx1axcRgIJVPJ0btVeleu+XYw4JFtuZ/fFnhb7QNckyBCkrJTTNG249hlPhPO2DvM
C8RXh5EnJSs/O9monKAwFbvGc+VO+JJCvS3kao6JLQoiXzVj7PA6rRjMOZ271qanNNLhMYlijd0y
i0omuHvO977waoy68GldED0RYgyOuHTj8BvdhipcNTUQTzVdFGwNV6JN1S2mWJck6YMPPYAn5TiD
zyKS4YfC1i5B623SulomLC5iV1z30BbGSVNGgiBFk5tLc6g8Ek5tUpxieP38VoHRGDs6y+Q1170r
YllsWcyhv1Xz04rFbnDU5OC/+la4RML2wvO2KCMRrUNfKy+NLCa742zdDr2190318bcd/b+hw+uz
Dc0vy05jG9eJ+8CWA9eT9yYgeeHmWLrmyqpJzO/ztmi7dbyyRwDrQKjWrsO2nMamieF3J1dYF8bb
oEljYdQZ3tXQwvPnZmbgkbvjv3Kqp+9z3t+SiGzejIgDDI1V4230rrmrqa/zPmqlGEMuHI+IstK6
t0jHXmpk7WB6gw52acCE8yJH3slHgIHiWR+1QuvPhteU2zLOjjmZprvIhI0hyqJ+sWucwbPeDU+F
JOadsep4dgI8FjOFrzrH4HrA2GgzhyQDE7/gXO4tMX+9M5swcCeXZLyhbyKQW+g2Nx0Ki8qc+q1O
8CLM6eGdflyWilmfxsAnj3FE228ZwChu+j1UusfIOHr5/NVhh9AlQG7DomvUoEX14nNflWIZ9H8E
ceh9GHtHLJ+3X6FSXgZtIw9DRxOqKIC6yHgIa8hu8LDkCs8tseZ0+vDn7pmSTo+lnn8U08WJ0aNU
ltB3ptBVrHjiK8bY6j1o8pueJbDFU3Fx2CjN/WhFwX5+hADUW+Z040vUR/2LIcOdU4fheb6UWbd7
PprTz5p/hBIp+TqzZbkDcr20rvhB1JLHFJIQZaU1VHIm+h5FlTnCV28d9azCUV7UtvZK7ZmumWuM
Kxfje2TC+GH3FrbWNMmrrNM4jqeNvAknU2wtO9Rkoy/x86OmLGjmSphEGzjKKToYPbwqA9MAbSIm
SuvB/mOsO9NhDwkxkl96JMmc/GEkNdq1Vjyd+mHezdIGnFBvMmtdy7I422YZ0UYPXbUuesx4gzjb
holv/8Ac9xtRVRw2bfMp1IlUtNRBv4l4ks1FvthiN8S2gtn5a9ZFHW2oMrZsvi5zzVCvrk508hN3
vGDkl+MQbw47RvP5DcGDt4aE8cESzjU18U9jSNrvI6W7P5+jDu/cKO4knW8crv3ecTY0Nv7SZv60
tYQxHp57/byIgj6Otk3mU1OoZfcjzcEwBxwSYfW0xkcjiJMtSpsi5UiMBCYeDF84P0mD7Hb4tMqN
jlnwbpLWr0OeNgLqje6sqdawgDtqkdSWbmscytGVDfJjKyCnMO033sBNPjQO5ALdqo03i3eJJhp+
V7B8GiVUIU43asf5osKwPwYShcm/71LmrxoFzkZNdSADI7HEUQv+8STx+tvZaOoNgVcm0zkg5XrV
GAWigQGTq3knUfLoz7fzl+robJtpsiuCJjopfeds0r6EPuAI0mynz8CwednXRoS+KAE8zLIB1YkK
2iqEgDfVlMdajv5iVFKxqqe39tjFIMdYwwf2N/rU6AznglPJYTAYDF+afjxmgDHXoQwPopc45LXp
WyuS+kSElrOSVedBT0nVHINfRmkKorDNIMg2h2WTblVHFhd/bLRnx/I/Wsm9kzXYk72LoWI6AGnb
cW1Uob9+bUFRuV47uh38P2I2+Ku3bTW2b5oSAKkHKnnHqC0NvY+2c8EYy7Hbt47N3ofUz1OzV2wl
/bsCnu2MGhQCjXKZYMyzL4kg0JL6kMm6Psyv5ouJrf62bVDKuHml7QN/zM7zBZnVn68im7woNRm1
VzDvOA33MQD9yaoLc8/hGqKFycqbljXN3nbQWXctu/noRe6OzhHTX9cgGnvKiwc1OUM7CzjQZbKp
ddgWEJc+zBWpM5WloK9TZRq0lSD9xiVFIu+DQ1axwTFd2Wpe9DXBfbTYulKW2+dj1vaEz8MKp1sO
on6pO526Ua2mAWmKvTU5xQr6QYR6hTso16IZ7gZ+14fIh53+7wv+XTgcd87SEVpQEHImu7DwYef/
fcGrTHhB9Czsf8uQ03fqSiQIDIf0gADdcylOceXcDL0z7KMqaR9+JhkvqY22tQaWVGaPe1VrOb3J
BV1HrnEkWN0H6kPP6uJ7f2+qcVW25Pl4WkfTgIvlbxwp4P7wO/69svAMzA1mrQDmdw4U/1//htIU
+Kg1sb+MyKM5jp0pT7iRdccKXSBa/Q+tws5bm8YBrDBbPXfYuFOdJczF4mJPN9EWdrQ0sKhFH9zd
pS1EAnR/dlqTotCCCz0U+OjD6EeUSECI3fgvgmKVaeC0SdsV6Eqli9OcoJ2nZr/EARhz1LytdoQm
Bwu3itRmMWjY1Y62r+70gW8b7cywjUmRuc0XvOhJ4g30pVXH1Wru91C6ehOn1t2mMFqZRmVXI1T1
t6rrXyMnoY00ZL9w1A4/cCPpF3Kql+dlq1I9rHP6qo2TYLnmoP1dVU2vnhL8Z7cekd2HyPRfn2cw
KPsrVTScUn2iDkLov5otKoTMGsi4Jbw2WCbTr9mTirxoIC9uYbjhv9sH1ulZi0i7/pFP9dcowwCR
EcdtOr1NNOPqKLm9D9NJCKmTjUSF86nSgnpv4cD+bM0KF4ZxrioYOLTucBBJenMDU0VuWnUcLlb1
Aq5YIMcuxWd0oxC786ZmNqOJm9DSYhO21jkc8w/F1CM3fmFsLEehGJrPbQ125L41i4Pnm3TBlZ+r
W80Pv0VO+rEZh/oQqCE6KePjvz9Z5ntcgLPE0PAu0rFcta1/HCUheHOTmgDM9RSeEhWyP+ejnQ4I
oML+TGSEtbWC4HuIW/dyGM3yULsKdCo9zbd5S8i7xCe6TV3tQCRZcwCDkk7CieQ4b5YblmcKS0gM
aae89TS1xyRxnc81x0gR69EZe/CBytrckKE9fHEYaq37gWDAqg6QCuCAeVaEZi8sRsX7RJiE0Q2o
CyVZQmc9ZxZDVJm1y50uvTWp/NHD3Wj1KaC49F/VqGEUDyXr+TZKY/03h7D9/hDmWcbgwATPIXlK
t9x3hjlGnlmZ0Y8EKxtBFoIyNpgTVoygBmm2L/NFQWe9IMJGh43MZ01cjbdc/0Bi7ww/aGYQPUSX
JGvDr/FxJ38qJyiortTwMl86T5pbivRsZRpKeSJcV2W7Qm3JuMo+Py+WB5QMB3LV00jen8+CaP1x
PzeSjpWiiktIidAYXK0r3eyOkOpY8hHTgwISKfECg/ySqCUkmP6YF2Z1keCH9BcXRx0zVDY3yBjd
rcmnv0/1ydAqO/OqEJ10xMlennoKvKNuC2el4K8yBUFQrNPfLuxREpJACXONLGUTytg8DZgjneoi
6W8Wztcaiv3fLOfpIPhlk9VcQ0fC6nBYEHT3Pq6RYyQHW1enZHYIgk5eO4f5Yv3Xq/mtmXd0W3WR
+aRnmDe/9TH8n3AqDpoRLJZTBfiBLlRNX9l00+mMQ9NT2cU+jJX0GFA07Uc1J0JVdMcZk3kCM+M5
6vQactgE7oQ8xBDlyYPBqMJdPz/EDkjs2pLOua9MZyPRRONzzKHgO/AmNPMt51g2vI/6tIOGKd33
WDofDUI/ficy/OeBxOLFCIDH3rZxjH93ILmtBikqL+1l19Xf8QTwH4S7eHtMPh0mSqXyCGqjfmSQ
zzrVlktqj36RM2Fc0jwbB3Pw3S1UimKBoUp1d6Qm7zZ0ZGIknL0ssuxFFoTH21ZhI/wnmcV3S7nz
px7WFFCs520SnjuMNPByoVnVRw1SBLnQ4cMtUYt4sm+WSc/Md4lJxsESOdzCoglhkJnjwY0Dez+1
laKNl/S91d3uORq8yU8hINYN9IAjZJHF/rh2auMHFAvjN3rpXyV5FCWGSTVpqljtqDqmJu8QKr2E
3p3ZDhGlmpHB1RvlYshpeMoMvXTmff/3pf0PBHf+zyE11PH9QBlqvFMCUnOj2tOxCXz2Gk1afMdr
NitIMbQ2zDbHawcFf1DsV8eL7mNiB6SsSuYrtqZsqpUL2cbHt94/wv4UJ+QtP0mCjHfzdupU7uvY
VcPznR40e3bvcTGERn8bs2iAVB9UaPGd5jc43z/PHyoi1p/m2mB8SCzf1eTRGHKodFm9MpJROTMJ
7e9lELxZQgyfcGpUNnh4xeG4FUJjeGV6u0YY7d3O05dn+aNnRDxHiCWa8SEUPTpmRpkuS11+nvHT
GUn1WuEePYO9yffkPY3MV46QZgeLcNsqjTwxkIkORsk2jOfk7lkqdErRLdI6tR46te+Z6LAHLhfs
WyF9Th1/rJuAdSVG8uT9c5mGjxlM7X0sFluBvhqKY6ZtFDP73Tem6b+qg6fujwKYLwuE1KQWtt8Z
zChh4VCyNSFxFXJgqtfXL2nvsTPZ+q1pxE+G+RmIDokluMhMfKh2BIjP5LEism/voqI6qkHkbF1h
nyNDR8dvVS1KmyKCMj9djsihnOdLqLdEvM8HHDGNH/ow8re65ffrcmqyQ+bNJPF9VrOgu9QEVd5g
tZUcK/rwBc4z4rZhSZpLsSsZcb7qHd4NBta9K5geytawKkDVCRewG0heONtkS6/BJTAf+3Izw1iF
nxh7mOJiUdrF90Ia5t5Er3XtuXMeJA/CWwARfAWSRdTn5t6KhXWPrOaPxA7FCg8s1z4MBkdWF7kL
ifr0BgLS37vu6FYWD0KdvozTaKAiZuuSFMXBcUsN9ULZXWJSRhcpZ9a+HdDteWNFXHuhpW/zZ2TY
ncNSKAvTJENpPmkjdVyRAGkfn/BnhXrmucehouhaLUB8Xvub+TicL67mYt2uxi+oOfQNPjdYfEDN
3ZHGhXs7NpOLohH00gN/fRGQFjARpx4BeRHTtxu29tbqdG2XefSnSWzlhyD1qDHH8iqhSX1qseon
teZzoUf5ByWvgxc/eZPwr5TqOHHtrjNwVAmEHv++T8292C9HMHuTbdgOock27vTmu20RmkQJJ75z
l4q9j1ltB0/7kUvkIcuS6LZlqVbBmjOpYkqStKTTUdf1kfLnuMaEnDaxVm6G3f8023i4tbolDqYL
2cVQYw0HleaRaXl+Uq28uBJXsveSDrGcauJTIRTzkSX1tWtSfx9Otaze4mJiF2AzXTMaW9mI4M9e
QAzqE++eQW+9TjxQSoeYjyL+3Gm9NQ1GipNmmh/bOAMPQiiyaGXPXGa6VLLAxTzvfzD9ketQr49a
U9YMJPI6hrTZmUuAp/GSYq98iQxja9cGUVFR+QJLwV1qo0vFiKqnOSeOb1yswPQxdACV//d7Mdub
/3ovDIK3GaPorgUW8P5eBARB2SRKmMsxBmcIrcba9TbPGbGcW0id/q1F0Q3YXG7tBBmB3zoMpCbb
I88k+qL26jvNEOYmdat+Sxo/OCiZVZzVMs1Pml9UZz/TMbKpsguY/IEi2zgh0+DLIvPqQrhnpHfV
Fdbdye0bd4+GevzN8cEc9V3BBxSG9xiwgOEwQTXf++u5iNlySmBnBTuoJ3XUcM4TaXntEAyxDG2r
PAdy07gdox3b0j/bsNl2GXEqF1u6qyqK2pPQdR8gt0kBYRFuldIFK4RHgga86lz0RrW1bwVsEOAh
uN2e//PZb8NhVh9YkDFeR3P0CKB+bcXAdGNUi6uqE7yb4emUkHOGGrVfKR1SllI6X3rqzH0R1eI6
hAEKT60iVclPskXdN3S0tWMdAkOQ5zC1p1oQHlVl9G8zlje9o0TzED/s+7BNbpYiqiMF6stf/bkm
nB8xVPFN7JgdqYCD+nmGS42QGp5s5nNfsHc005iqB/ZezX/+/I3MFzR9V4gpwdqFhryMgaa+NPYn
ZHjiqNkQl+dvWJu+ZrTtwaGT7hGK/6eSSe7dFqncQlKwdl5Q1Q/MspIivPFlqy/zJbPGfglv1yKw
omRqALSv4kd3Tb3hjpObfuzdhuHKUJXeAszf2oqUJVrl5rdGIEFv41qFQ4420MzU4ZDkFlMiq3h4
SAoehtnm5K6lwXH+jJiU6ACOD4Fy+qcNHdoiytN4qRTxh7wp5SQO8+yDKsgda9yUljsqNW+paMrn
IKAgnZt0FYegP9s7RIbNpslg8NRIE+Bbl9fn2TWKA4vrMncPbRk1VyKXL6rHeefkFTBOXu27xp9I
SyUxWFMJ8ZwU4Ww1Xksni1adYUW3pjXyHYLZayd0uWza8U75W5HInrTX3PP6W5TZ3VoMRb12HSVZ
haER3jxcQp6XhOF2WY7RyRoyhB5x0u+SPqvuJfqJhWGA+k+DqtBP6DYst9jNi2t0w69SUc5dnHkv
QJ7xwqkL8g1doJsGV8rAa1E+NgaKcEjdyxKG/KYq3OymaKhnODdrCpFl0TGTYde0jzZf/bH9r1fz
Z7XT0vtFGkmG0z+sjEMvzXyl6r69CKbtYYCts1cG5PjRqJkvqfW9K8P8VfVleijaGOm95+9GL6as
5qkV9jfXhxCLTiy4hnYBd7Wr4vZgBWBIY9XFK8szsg1jRxhUkBY3dYbNZ9BFyUr4SbGVph0+BuOj
yFsEjB+KsSX8Z2r8Yjd4xCSTLeYBiLpUUxM+uG/9cDA526uG/a2bABEAandjtVlzYCNs+JnTONZL
w69CBBkuE0lOoywpDdXuZzPqYBRM6Ulay1+rFE1QKIx7lBY3aJLDJ8cv2002BazJpm0vEuP/C7zW
g2fjvcsJyUfT56aZWkj46vhY2xgv1WPOFI0woM6q9Fvd9xmG9opcCQs2FzOm7LUrxbBXJYKwAteF
/bPtrASGDDlUx/vQNsGm1bJ+nVYWBh8e4UA+Y8Gmlh6hpEF1D3WvWTmEEbRTvWw4LaG7vhdt4kSN
D4mGklE1lOplfkWyln7Qcx5lpLjMCmu7JlIb2lVFfoqib6WEaDCqY79mR3SGJQTC4M0NFJytvxvT
jD7wmj8vutDHQ4Pwcq7J5t+VCb2mD920B8i7H5bRSXWqTWIn194U2Y/pBQo1uQuzjuFrjAMlFAe/
WffQAFd93dRH1SruzMf9e26C6+MxQO44zLa7RFlzhyFcMd3HF07VTz5ExyPZheUmIPVzxSMEb3zq
fRpP6qdkqmZGRz0FSsVStemc3NhCWsOQbXQwH0ncCr2Cmo2HzutsRHPJ1c/oXZNKhte/LoiJw6Wt
CLmZP2sTTLiz4mT0RrWzsbZYM5UfPiEqzRbcivgqtdJ+6Ha/b0tHXAao98vGbgDpPndkxS3bNEoO
Q2DhDSHx89YTzb9ZLlTZz4xSo2VRjs2H5ysbx8EhyV4J2vbXA5FuKMbral/nEFpnLHa+YOm/FUQZ
6mmVPxEkarxq+QRgBZHh+5ksYI2pwSTcsG+Wxbc09exeOMot0ZqEO7e52NcjCrDB466ktpPcHLsl
WDfMzAuk3oM5RsGm01P9mrDhQpDAyE+1xT3uWvNFY3kRgMejozDDlkgU/NHnkPP84/yqgJC/fA6T
u47gqgzk9pJFsArYn474hkWLCr+bC1ABmH6PuRiZa48CofPGQUm6MiONc9yveo2dFNuUUeS4bwye
81YaTXBqmAYug86mVCaKZFNIKfayGoJVGFmk4fYllcC0+kHgHzWFXnJW4aQe6lzb1qM0773Bj8Mt
PNpHOJccSB+GXQ0GpufMmZ/fo9cozToOBw1ruNaEXO9qIMSQnb3ODXeDKhCdj/JkldbZ8YNXtPf+
fb5krNkByT96Oz5qW8hQuhFAvvS6dRh33csTqLaanh+jx84ZDw/n3JXQc8YINMXB98opTTAU+P7Y
dGkaZsvFN/qdzlrYqrDR1U5YepLiLfEkiODfZa98qAj+JjNV71BPRC0tcAUOIMDe2PtN82kQdkUJ
JgjNPVpjrb+Jpvwj/MqcVdmZ81CiCTSfw9es15HQHvi4FIe5JrbUli0mKA+RG+W4FuXFGRMHizwJ
T+7w8GlX2QQyVvgXHLUeLDlA79Z23xRy4c7zxVGN12dTFsYwKKY5iamBxcAOsU5N8iXyogBReUcg
ZpwxBYYAsou9JL8bkUTbVsOWQMV2zEY42EUXqb+B2bCseV+iYuXvOXh6MqnFZ8R916/XQ1GmaAiZ
RUOsOxYTC2zuW5MhD88Eh4xrKCUqz8lA4ekZPrxplBB4nQ34Bs2D5CDj6Ip83cetn5hVNHd5goM6
FVISmc7JbuAyhGOwlTlWKdWI7ytFP1id+Zpmk6x+GjgonjVuWZHg6XKIVkkW4H02NR9JFJbrGY1D
4+gedXUUnOTVx8RlGBFbp7lySIf6QWjlBUG4sTFYyuSqNeatx87u1nRecxp9WMfWiGKSwhI9qQWn
jnPGnOgAJNikWwjhEs7axBJJBNml017CkKVlhsez64dpttERwu0Ff/VyvosV88qZ4KU6Jz6Ir0Jz
yb61y/s8bJkvsqdhT/2PJVK77dy2SZj8B6U6oQeF/zuG9hsyF6ZsRIwswiBjsqXDxXA8TAIGvFtP
CjLKk41BzEqzgZTXjq+LbWOXL4of93C5cc+NGPUj6hzcr3aaoOREE5jUO9UZzVcGJnj4xnH/gqyc
In96lbv65t/7OPc9rA3cY+BjjAU2DARbVSdI6G8Df8eV1DcKcYVmpUAHqiLCDGcinK/dxWDGH6KE
RFAKjhh3YEXeGdJQR3sJpbIbdtvekNqThzRmRC8qYC3L+TM7YaY6f/dW2iVnJjbtEiWyhGwBHUxg
9HMsYsP7pmOTw2xfI73elsqKEqvZZVg+Locuy05K4k8YksaUogkfHaGhV7tXt0jy25NWmBcraoZj
5yZ/vygj6GzdCGevlArDWdIACW8PP1FVsWBm+Jz1+x1X1J/zuLCeZoYKPZsdhsl1YB9Rp/4olsni
yR1ysTHYZknTPeAxLgJZH/nzo6NGHPR2iOXajSJloj76dwdfgD0gEwxvp2rOcIom54j8BhkC2Q4J
gTsp630N6MW5bchbNQ6bMcEhqEXtuJCFAyBN0uVdzXN3W9eoXv/9bv+Tg4bPGysOUrA1BdK9H2J4
ge2POAdzPg0SIQFRl6awmjVUxQdCAXkE3UjOT8BLa7wr/LQ/MsU3TrG02tfc0xG9iXAyM2Qcx0l/
ycewOKptE6EY0EV9rvFqYknZayeC6mmIr5kWKp9CbThrutItZmbLYHn4kUF7/83f9h40ZzZjwpOe
ZuEgm/p7d2yHY5gALyK2Z9YfZisgElNhPUDthFNLTfxzjF6Abc0/GIt86CmYw1hsrRnhj43uZLl0
UMYe9YnyglW89Rhg6dtl0l1jtKeH2h6/DamrnmSaQF6lKFqIwMh/A6y474d/tPR4RCO0JkmPQaD7
DuQiFzaXmkB0rJsoSCpPxayAnQcJfzkOK4fJuIv/xjEaMkapTma1Z7574pq3nrCNjafF6UFWtbvS
m9Gm1zC8V89Qll2ZiBetL73X2Hc+2UL1ca7kn+XhcPGTYZuq2t6LxvpLFSPfQvuTHVEUIv6q9WQ5
9xSNg8kKZDQsLVFaZFqV3zpsrpZ/ITuxgg7GR+C2fuKjRWnaj0bPTu7QhofETJp9qzXTQNP2wwtx
y2x9VUMC2lSCI7nHDiGI726uNsfng/ecX5ttC8lsbJqFGcb6mbAFc+9pSra0hDW5IZObHMcdabQq
Fah96EbxQ+tM74gr1WkebVvRxfBvTH6jnV6oR8pUdWNRZn+Gw4wx8KLKdP0te8wlBMTA9jag9FvF
RrmYkUxNC/GjNgtabjX4498XrTONcv8Oo3GUMJrAFHZihjLxebf9JlYv6qJT4s2TleGkiXqNe/xU
4t5WNxUGFIe/Ln6tr4DWvgqt809WazqvWuXTB60w9c202PlkUnwt0L3GWHzXKKNyDNlaoz2oCths
h1qQ4pTb08a2tlN0L98JN0fVYmNFljv4p9piGLBZ0qLDICWVceidIRD1O0z/LvNzMp/3JSZlIFQa
oThmSfSv3jsrP+PxDiKSg3XhLkMl2ZlqUFzbpO3gX1UjdvOp+F7jYbxRehvkKWr0A8oub3oTN66H
0ZEgWTmT5wCFGa6JFMKdL+Aq+6m9cjpo1XXmnJ70oQLzuI2qapLjXP+uDz2WD5UbLaXuI/wyqiz5
Hcfmv3ksKbU4I9k94TTY76dJBHjVWT7YYvNclDFktU2ofjeECptkcljUGhsXQyNeztTeoC/1jaNR
hFDQVpykwjX3hnTUjTC0BgEtpPF5d8LtnXU/lgwr4YhtZjZv6ZY8fjN5g+g+CMpO47JscVsiQpoq
Nvbu1lz9TJdhoPhVsYwuPHFRK304i1rZQQhbSGRnasRaQkxebmby9YxIY4kGbXjiDgu/2lWO43Gh
V01Hu9mYOlm5YkYqRZp2uFWG9hO4xc9TXnL9q4vV+EbpRL8enKp9TZrJQbcwe5ATb9xAgNNXT7DU
qZ1zMUbmMRNIu6uXJzpFamZyzl2nucGCwA/LguHsZWM6PWz1S4/Py0ZNEUE0/VRoPAH2CFxpZlHq
5apMguRMfdufm1FOEmEmETZj/ydgYo3o6OZ+EyaCNCN4XUrVn9hG3a2jqpBjcVGgeuvUaPG/KTuv
HbmRZYt+EQF681osb9vKvRBqjUTvTZL8+ruYpQONegAJFwcodLU0R90sMjMyYu+1SfsNfXnqkBcj
tvKLxvEWmqLzGCjc8XFqfqy1fGdraXDp8OCacvpbbeCfwNsWrbIbi0lbjUKwjFSt9v1eXtifo6qx
L67IuUeECbqpt2mrNEnaMJuqnADVY+zLrg/hpcVxUoL7r8fEdDyMbfojm5oaQ8cPNxqQSE66uk+X
eZTjRgbmXaQ90QQhu8pmbQ9Ha/LDwrhXYYpC0tusWYSkh0ShRh43FsIJTlbyRSrGZX0mHDzM92mB
Q4f0SKrWTnVjcIdWelba5lrS3JyW4kXzynJVC0/f53myHsPEucoOCsojAnOL2N3Gh3rPgZlrMFs0
c+hxfEV82cF1GJGIJCI/3PtxtfI1qke6aR5KbY7t49ogqp5Pv1Q2I+c9P0TqsJnidBdipzlbmokj
boaEqk9/OTrJQue3ddfRNRVtkgWVF12HsRQT/yp73bxBW01bdnMfqdY94856jJ4H8xXPCYITWNTH
NglcrCF99SqyMvI5GTsfC6QZkN19MBTaKVle8GxqdJZwJM5wG+LEeGWcZMNevQt/k3SCJNFqjPoc
e/KIGRxpAJ5Ud6CdOoCVWnEANXa9mnVPUu8VNviD7xtlH+rtTraxlMrhyJaFLtgwVQOCDo9iXWWT
vpc1VTvaNwhq3rqq0Ge22JOvwDpHd50E9bbsAHDkXsKDJv8kyAc8Ph51hRnPH3D5Zzu3YD6yb2YD
cKrSfs8dM7xIXbf8yig7WiyZY28wFb79eQe8qxPffxSGwQOomiYKTPW92ikWbqnqZrBJhauvvHKI
rsFgRVfIAtHVMcJbUdj6QX4/MpL4muHsgmBOB5aDfOoDCi4P06ylJ0KG0700Tmlh/iMqJe9hFOtI
Leq1XGybyWPLsFN29yJLQ1a8UCUeRHsMxjpf2dBPv8jTI3AP2IoTzzTTcAaJGtLmMmqOTZVY0DLE
j6FTAcuxkl+N0FyBWMyQ2uJvivAKf9AJWl50TgCp8nVoCY9zqXKSveCZLr9rTc7VjiwwueC9U8Vg
fjVPyu7uimBbRhH0aWjg5tFywwgbV+XRpEyKhmzvdbjl94Vtr2fD9dXhH2in09nDuGX0cGrlPnLv
1OTdZyLUvTVoD87+lQV6adlk0ISJrWx2yZdkLPKDPKH3+ZSeB0ttN57d2WdtSSWQwoMiBVGaKiOt
D51eRpQRBbPYGGqQ/ls3DshXCWibFaZmbxGpobLkeINlL8Cp4wi6CxxjvA2+9hZ+mjmD9s9rmqE6
u4qRJlS5HoP4vGJkVtn9ak45duQcjS/tAKWNScotmiCZ1UNDAnxSio1Wim3bArOS3SAtCZrtfdX1
3GHvVVqyi+opeC4GWjYIPndDg4oPmVJ4ZNUhboPViX2PToniwdwoBCopJYmBr4eK9uleXrSz7q7n
cRo3uRvWt8lxxDGpWx1jBRp0fey3d91COzlPiiayg6mMJhKlFOYBrv1vWQl+rMHfzyGr5MfRiEHB
u761QuOf+0QII+X8Fw26Lg1Evz1ILmR9hwUNuCepze+NmP2QBbilumkb4eUdl0FzbiwZGuUcHYrI
+ETLzj4E2Yw5K2M4DyHPLwjbug8AAehsNQsIsLXInjqaepfB4EFrmIN+1X8EOVBJ3TR/zKWGQbuM
v8zcoiuCS05W6SUHLCfMtTW6j9HgmOccw8g1yQn5Y15v7eRbBWvOqrRReruLicTsQnG836vQXMb9
JPfIqrS47xvL23JGS/CDZdlaNoF7BtuHezO+jdxxN+MT2ZZ9r69gXE/QIUPtyaq6ns2vUE+a4Zgn
IwKJUXfRCZkz2y/WeKZnxnoRfzJNOYAPah80o+V2VocdEmakIUuH3BTiTcvS7kH1mo8pgzOc7gxf
cGCne7RaL/acDy/0dxJf82bj0KV2/1L3RrQGVNxfozJmKkFkrc2Mjj5Gv5OuOWXAdpLWlK3yaRtS
BpG/Sg+1sO5jPiW1WWWWhoQ6VOHRXOZHwKeKVY5IdZ8vczd9ntwHh8euys2Ssp2Vmg5CdJFfdYAl
t13kTGxEwv0pFuzQ1UtFcpM17Qr/EnOdkd6Ko6XPjPKSFUTXH16oEWYl1Mynu1ZuZrY6KnnlqjeN
/uCUdJV1XLeRV9iXIP4KdLl6KTji98Q5cjfhV86G6UtQJZ0/wVdYySPoEHKOWox1PL6zxWVkKCc1
ADFJ3P79s7cHuiWxyNztAGgTJAISAdVDlHJ/qC0bRRl8swdN4WiCF5oxQ1I8MAA9JzFZSH1Rkakj
a482NVxEoQWXjgAlEKrGuZ8TgkINZPry6mgiMcnHw4bZqib92qxkt5cuOBNRuy+CrjiI2RaPrtGZ
K23uk38SFk9OlSCIhxVjrCDdsEkkKyCQRFMMJKPfi9pszN0zrYnke2hWbzopiitYcrmHZj4PK/0s
u8gj7L/AzbWzNFHpsODWQz0Nd09VqXXDIRPxQXECqFf9RTah2NIVEPWH1m6tU3fXmE3mGXX+BeXE
7n5GsOLmYHXqDlQ9T21iDA8aBBCE9ehoWUp/vtBew/QBPJ5ZNpa2LXdx6/cJM9e6RT+bNO0+kO6x
1ogeVXr/J2eKIcCOycmKhLKu7fHpvuyZo36bSzM7SoVJHpXm+c81wX+kF5jIEVgjvOCwhXrvfZtK
47RXBlrCYckSzkHOd+8aiXEGQNOS/LK5D32TyVonZoCBVy5rk3L2tKk+gfQJTjoiyhM1FrQx/f6d
tpzVUwgFj3rwWTWjcF3kw7Y3PS4Jjmgp60uVnr+DXSVhdWGYH3XTtLoXa65aJwc6fPt2dAX2diHS
a1mpxSpIaOyqfWJtPBMisMD8+VE0RnNGJdJf7oII8AxaroWMO83+LYClUGhMEEZjpg4o6r8FJf/X
EoJKGT8+KzJiPlSd7yYDXp50lhVjoJW1tuUIwXFQLa9D5WANz4rgQyfITwo4ZN5gy4hNrSKMBYsP
aytXHTTycbBqOtfwUarWoD9rmsBtrV00rxg2rrH/8yeuv29De/y8JNYjelI926VD+Xs93iTo/OaR
M0Ne8LjEgD1u2J/EqCtX+WYUuX1rJlhSTYG8tCNRTG1d+j+g4laKVzpXwEO70gtSDJgRcTLLi6sa
2TECXi5XPysGOEdepr1R4sLeZhPs+0QNtL/1WN+3dJZfxWMLhtZAr9V87wXzAqNylNBu/Sw1Hp2o
D1b1sq0Ygw42Pry5cXUMgmF4c5ZAolRTxWuo8SgmeCS/oWVCrpe/zWHN+KKnxk1STzskHaonWbsr
toYKKfhbYxjA8rtGlEXLVOMnR3mMYBa7xu8fQIswfXS7yN1EebuTliBLwxZrqWTnhIveDar5xjBB
MA6Ti+8bjFy92CXo64e+WuQqrp0ll6INukfA8/EmdT7NvcWguDcLFqpy3jKCnS6tx5aCYGRA5PhQ
xQXdp8TmjJOgcEvr8oqo8HtdJylBC3T84L/8NOHLDUWdwmxt1jw9mLfZxbj9txUg1VvTWE+xaWjr
ewFnJKO+lS0SPZjRj2rBDnouPVGzBl1lBeaRapKKstqjUuzgINGaam1iiaVV3MYTbtYdOgMjmgdS
COYzUWl70A3NgVUaQQ8jBWQ8YXUrOjN/NB9j56eWR+Si/FRVebWaFgHJfabCacT2kf8HT9wWP1pR
599UJBNKEK2dxvWnuDReq0TL4I9RReSMFZj7DO1jGgPqLUZ90zJRO4+ee1YLNzgrVXFJmiR+doox
JaYRHD6siIk58yYSTMd+ucILNX906niGEY3Jv1ROcjGoCpTDuelufwmRBi+nMwKZ6ZKbnA2HTEyY
c5VNr3jpJWyxhoVdFV1CT4XlwKyorD11Axwv9Ut8uFtNa62Nk3fiktFloLsykU28NDZGx0bcM4/q
WqXH+iBfjNBa5XS/r7++FRHqDkjOSPdEPBj3v+Ym47A160T1EwQr66wdviNnHS9ubWrbaATnlqoD
sV8q9i83irbmIuvuu+LUlEbwYsFj3SuWRz+rntaAu+JnQOo6MSJZfzCdjdStRdYSkaExyuqAf7x0
XYnE9yJVCFJNpdOg+jljpn+RrhU1vIraNldyI6arMKybZjI2wCibvTfqQPba2VzETOamblLvyL7Q
oxUSO11Jw62dGEScGAJd4ETKFJlfTAtj52GsMntfq0WyrwXmb0Bv3518HC/qhMgOEtkG5adxDJaa
OR6SYds6OWKE0flRQFW7GrSLNvIsF5R2ux9MgvJI9DjN5pdo8XUFk54/TN30FeaSC3sy6nfS1i5f
jAlVus4nA3r8URU4pvsOnqmSdM6uiDNEcfmoLPCfttzxOIVvSjK+osSI39ATrDxVnT67jrgohYK2
uZxZXpd/Tf678gUqNZF8ZUhYxEIgEUOhHFBxHQy4StcqrvIrZgLzGmQVxxHCNxdAartWWfxW4aCE
R4cQhlvJXG6Vvtad3V4w4CRMPfS5OBFGhI0aL52j998t/mtfHiUxmxxLeXa3CryDaV9Mm6qtj6E+
VrQBg/AQKYvg2lZ2Vqxnr8tvNAQOvk4v/KqGafzWJMNFiSpx5Mq+iciFnRqC/FS8KSNcxPN2cvah
zjrHQMDCviW0Le3P5JKTunEuskhf89BGx3vvsjMy+yirTyysFA33+aPVtVsp8AHL6xw7cgwG04w+
Iul0aRaAaMR+8QIP1RLrEaT6ZHHq1lQ0+S016L6ExLgC8Nof6Oo45NuJauMUzjLK6CqVjA9j9iek
KAxcVZo8RljVK84T06my3mIeGFAb1VYN9XqTjHCYmtwVZ2MOtkUFoSrxhnGj0s4qptr/JfWQXzmD
dwDxmxwRBn/SgPFszMRwz4luP9G5n56HordXSk4pCfWmOP25Rrjbhv59wLV0/mfYKHJpNej4dn/f
o8ouKqGYE8l5L7pLJ/wySJc+jvBV2egk/BgVOVImrL9Vkngqo0lxBs8YkiIRpmu4bv2xp2V509Pe
V7FfIskheCK0s73hqtXHcQRPRB0Cu1npt7JlJF8kEUMBdL3LOm/lxhCCjXDKv1ElHe3KtT8mIk42
pUh2iDnnzbD08ri0xuN9OwrJw/lozbOxtb0y3mMFKD9jrcjVIPxszF7Kj7kIgKGoc592P60L6tDt
htr1zmmdvtoZgx5rESoBAw9ObHXlBjfKwcA/3rnhyRDMk+EGHfuhsJjb4GLOyXQ84TJbKRFH8BUm
ynrTp8wE4TVRLS0vs4FSSVQlx8NUsREkzzQiR1qwc9FD9VC/yvu2BUV8yZzwVemDGxF17akUffSS
Ju1DoMxf7p/FTDX0Go7k17GpZp3iR6kVfDdc41XLEvXqVg6Lg0oppszd8GobZrxz0gB0rOhE6nvj
xMfQd9/uGyY2pIaYVRoYU1LN52E0EF+5+ZcRa5bv1p63JelEO4PTHnwz19Q1Di6GywtEYUxeJmCx
V0uY/xgMcvdzwyDGU0AYjGqgrpBSKG/laK/zWMmv1mQxaLD7rwbmDzL45vlmOw5RNhUDsh7jLKjT
0oT8mAvgAYGyHUvnVQjD/kkJ4Zw1PS+69cSBLLuKeu2gEPixAuypHzpEI5vQIgcXJflNkkZkP50l
hD4qMNZB14u97GJJKbwyVuYqzOKbZnblhjlMtoNe8BCj2LooVktmqxDT8S5Pq702wBQ5a2csGf/o
TAxfsrAsNyE32KrMu/nKD/kpqzViBiyRneQ/EMQkjjo50Wz2OKZLuiC7KS67rmrHl8wMz51dRV/T
1IQXBLr15MbJhzoPjSuD4o/y6sp3fAgw0Evz5M36DH5yTg89K6iPfLE6YjBHc7v00wrTW6SC8Rea
BxRSrvLBFkqwnfQx2tZWr3wAwmX6U1h/aPNp3lRO5k4+XhiyHEPqRUZUsj8SF3wbKIq7w0UUHGos
X2vqSvUzy8cnZn7OY0p0WWvp3VnrRXsxH/KG5gKpBdrWk+dZeij/3E/5fT9/5sRH6S1WPclzb61L
tdOZNfI5G0nOXYzG6GY6S/lRqZGegFUmXMu3rkm+yTDFBfnm+RG5uP1POkYfHRoFHwxClDaT2o3+
/Uzujg5EQWgTauoaJIcV7fZepqW2P5AcFKH7P5VtyFm1/99X8ntOUoX+vftv5IikAb5GG0KE2m2N
Tvzp/icW8Qx7WRGQ/cZcRkrrTOjIwNOHwl6V+lqDiwnv70I6DZ6S5Xjb0tT7uXImsXJKXdQ+Sy2q
Y+7tYm0H0dM9KmW6smTtW4B7oI8XpWf5FSaVfuGVun6LuGSDuqDdGU5YfQy4vuB6DYZ1vPr3vrlT
pJf7heAY+lSNFlZJNv6VRjr2fRhmfAmDLDj1dNXvI7GpF0Bcl2c4jRWmoVap7qRTFRiSh1E0Ikhi
Qe7qfYbbEM8l0SzoQPYkMt0rGrOixbGy3OKbyy1p5UO+kWIvZkrgdAyMXffNl5ghFk1hhCfRF0/4
xfDg5T1+ct08ejA+rk5KkISekjJXpzOpHpp60KcCr77kclkTN2QdQ5Hr4hAs1bLWG6L7Imtr26WR
HZrEkEu5cynGT7KU/PNOKM017zZCw4TTwlJhcb4336sGxqkv42EqKPzsUl0NXv1Ib1msvNozaFn2
hxEVx4ZYeCwAi+QdaC3kOpGcACK0Z/NCCMlHMVg8AHPwybHofFJgdOj7gk+uJgpS2hlLzWrG6aTu
gKeHmQ3jmnUBkCERIHrPobDqq4D6oc+Ppg6vVA3G56h3ord5yp6MiA1ZMftPyuB2R1HOzEgaOziH
XtjghCsf/3w9rPdHbsoC1zFRUjiImgzAh78XBoB6Wr2ow2FDaYfGt7e9+/4cVmQbOnH9maABQLyq
qhxNO0OfnOAPww3HbjJGYqs5dXaLizC7gdbKbqyA7Ea5IHxpeSu/p1Vhv5GzITRl5lpujC7SS0Th
DcbQHymLMZCLKL1EVjStk1Gi6aGS01ZF2bWclAPy6Tb3E6aIh54eu56tB89Ltg3hStv7Q5y3MMWF
gTw4p0e5iZWw2CChhZOthPuerBM/msrQj5eOdF2V+f0k8+fLKW+f328v9A2AUVADog3kEP375STD
nHC6gPQfR+I/GAGQbgRFY9X3nncoXPsNdpx1grGgHYjHMzjL2EtXEfE0+j/gFGifVcsUEPHiGBPP
9N2qoMc5sQs+0LJ8GkADAShJNK5wf/QYWu1nMVGLZHbSvdhC+ClGcVjPBHUI+pBxvpZNNC0LTY5R
RUjKQRcM58jhfFHX4ERMLbaOVT+jj05GEP/qbIIkGyv9lk/5ruDBP2e65fxFq6VZy5V4d6UonBCF
MItGf/ZegGtDF7YVU5WKbhBkicI/m/dfw4xcYk2xzZt8UZ3MukF6+KQJ+g6x+jkaUI6utRS0tBrE
z6T/tIe5XR5ZN+8Ise/jla6OvlFExefENSeGIU5EE9jZkHPRP0Za9+ykdfyWImRcAdnY340mJJlv
4wJR2qroiqfCFMTlDfO+XeYJiEEQ9CjlY5uBcgsMh0lC5rm7KPVM4M+zdqkTLbrqyowOtgUbVpNq
ry07mJkuwQST+sRAtaXh3hylexIquLUecgwl8qWNLPOoRPqXgBi+Q95WI5xh+MAF+KedAVJD6jcY
mCCXmESxBuzyTaiNuOqiqR4YrBLRZv9zX6HjEQaUMfRPDYcbmMn9NuSMfSwpwuqkTfw+OxDM551b
K9TWc6XMLVoNJuO/1C1hqp4gWdV+NxXNAcAwN8FidRJRAP9JhVm56IvkS0qM7f2fLRGsnEcCQy73
ezNuxceuS6u1pyKMwXCavrqQIaHCE+qhxB6oEDzitlqkJ9dLwo3nWDkHfAuLgjzuohMk5Xy5hGFX
ruJOWcaqlbFX50hdjQpClS436ud6UBksNXa9ryI33RNRpK/BQU3IiRVrhzSb2MWe/T6XI1WPfRsx
TRlj+9tFsVH9a4cv2sBPK02/8rtaPiZQhh/LzEAFP132yRNrDaIYoGmgYBgQKCGalgJxrsJe8ynC
loUY2GY+DU5FbsTybW1W//x5fZHOyfdPjWVJDqdn8uy8E19M9TQN04CzwFF7EHoOQBXbKcDVIHkz
F+cOfP5iM0Rw4OXbyKlUVMUZqaSVuxzwKts+t5OgKbbQLGeH2lsLe+VaNGRxhQ7hP24a9j4zlZ1p
VeUDa2nlQ+1Chj8V6n5cXCUCJzc9KJrDfUWebx4fjLzwUbDPm24Ist0cz69eioxHOp/ahpP+ndcx
WsNKNh6Mrh73pMEWKv/H8vYmlVesFVefNqFjtg9eNV9kfS8c+1RbU38aPL3BQJV/oG9tXoWX0edQ
jVfYojakO809p6PiftSO8cBxSgc21AX1dAKBTizFrFafawWEe6dUkT8N80OnG8FflrT/jF6WZZ+M
aM3mgMGG+r57rUwwOsilb/y7ixGoYH1xeoxywdwyxf5qdQWy6+UlRvIMMxV9Cbv6QASGc5zjJj5G
NCVWWaaMN2oJqiTNMjaGhnhBzKQCIi2Kt9ggsUhbJoOxLs+uitvOPKnoWIPxktoJ0DEAKpfI8A6L
egsLga2+eg1WnoTR0G7AKQhpS8HxCUkXe8X8wZmN/hpA6EbIH70VGMZ8BJCfu2ie10ZreZQnIQL2
MNLOVvixpSX10LtJ8v+uQ4AwewY0ZGvBxLiSPPsvVZGpZE5Wt1YKIDI+jkraUPbS1D7SH5ZCtRZv
GDOH9G1W3fE0gfK9WG30qUDcddVxGjtJfZPaBPkigOCbA4NFt/JCclB6bWVqIrrJFxJEIih4MFaB
FkOGmJEMsuLlp2qu7JIWLF+WAVkb0+KVg/HOBNymZenz5A8o9/SjFDOQKuqtIyfoQbdp4aYhQ2er
9CzXfXMC5qlufp0fUPKy5aJCUgErXb0mjjGrTg7+H7f5S6vnP+wOS9OxeEGPZKFiGuS8WyE6M6wt
9KPZZuromnNgutQIni7e8lXc9t8zjWwg+S35h5bXGKCDzQjFyf8QifKr1qsxzBGkGgrYQOsiCHBc
IY7u2Qd+bQFWjvVVRcvcg4g72kWuXAwOGLuF3w4+puT4XW1bhKiYh4vGhLHqYRIWC62qx3s00bj5
gIXd2tRsrgxJIOm7kfqYMVFZ2wCOH9OqMNcQHPOnood5LJxueBKRPawJ9NH+8gQ7Sxfs36srNDgs
HYuYCv6Wygzk9+ptRqU/t7kR+ATVmEfZ91OY7tBkogOIT1RdY1e37jJVN1vDY/YesmGA6DtGRE0u
nnWaysOOET/CoeVtqdVin2c2AmGt9G6KPU47QlMIBlrecid0q7qqlWaDEDeBOopxUVnm3KOp/4j7
uj0pGbuwg8vArwWbJyudd5/I6zPh2KFBV1gKw41yJ4dAgoDoZmwQC9X2q0XZhwxVEHihsGASxEoH
eKE8yJc0/Ho/3Hv0KKySTN6pQ/4spZ6iJrcW0fselqQ2q6m6k0RJpfwWpbO6aywywSVJ826IcgvN
9rWU6qBdUJT98kJ3rj7Jt/Krqf0L6ec/czfIkQvuh7UW8YKNLOX3T6vPzRFrv0kANuEqoCc8jBXR
D5XMNCIRSCmI0yQ8lVgC/YaEk5VXQBI0xokKZEoVOLBNh8l8nD7R88s3DELdvXyrA4CK6MltrE4E
J8PRL5EZb+XFla5GpCAoRFWK+EpYp7CMypc5ycgNM7LzXHiuD01zYL2ftnpTdw9RYkNTtlt4MKEK
yZLp3V9uW+M/E+BFjUmJxMDaVjXz/dqZKfWkodmb1kQWtYtBPSS1hFMriFd5xlbJwNQHtP95Zx2t
gtBUL1bmHX72nnkUCY6OGRTX2Ere7tUXNVK2civiT8EWR3i5Awxinccqcj+DjfnsixxBTtZCrJc8
HrodX9PB/QAKeDpMRPiuxOJCky/x5DYPAVHDf5Oi/pekwS/u2NwDNq1BJObL8/yvTQPxDr3YQR3X
id18l7+qlejPeenO5zrra7+x1G7HsFicrOaF2VWnpdnWNtDRljZbwpCq8wkoaLZtKpzqejRmj3lY
iw0R6VtSPgXK32hfRF0PgTK2j47oky1ZgM6HIR4fzSB/9Kpwp4uCE4kxhM1fYHb/Wco9A8+Ro1oI
SGGBUVf8/uslLmkstguI/15QtF7o//Ioyq/kSzHxVxKlnwjHEAT5MnH+1X83gtZcESzFCoNB6Szs
tFzD47oxhSLYfOS4aSmRt+uYssnCCrmj8RODb8zdk1Ra16Jc53DRLlyFmxYgS+8mgxAuEvz2Ecpd
OR9LBzv9QJ/453OhuemjhnieQgKEmpV5nM1nOFklxdNjb+sdrA+MvMu7ydby25/r5P+0Nbh0TOU9
lJOLmIDRx++XLq3J7wzMltqX3tbdLkAPQUW9dCCdtLrRbCq2bWFUN2FVNB2S5lWgaMAOkosIx6kH
OD6l+Tp61dqVK2KhWyrMApT1cTgcxXI4qKxmXKeGmWyBtzJHIjVir4Iy/hQ76p4Z2rxJIO7u2syC
v+7EJp50XrQK8D88bbYwg/5lTsinFFnMY0ZSmWY+05em9xVASaoH765Zvw9Dok7Dnmnj8wxVg3rQ
VDdFJp61NOKvqVh2pXLtz1fSXW6y3/bEhWzlqKZO8AVQRfP9M1bYZmdqVeffpxX0gCCjQt46U0ES
6bwIEmoTR1xkdcPKYnV7MNspWBVEwnZzVhxz9J2xHTKTn3ccHjzzLpplMRP7stFAkLsZk3yKTD+u
XeZL1KMXCykXEUX5OuI88wFFZe6HqRl+gAae+4nOUSsq2nQrdedmYW1GlS6AiIMH4TpQPSrV25ER
tgZqGe+sAev8kGneHk4HroKejMc2Ic50wh2edrp6s/PHgY/sqY36fYDU4yoI0MoUHRhG8ISJs7q0
lMZt6MHgHXUL9hmtb+HlL1NVWFTLpF8stwOcw8mv7AHB1wI+h+pGjjuwGresL8OCNAsC5a1YggbS
msOTPFWTvNSfRJjjUOegmyYFdoaFb9XQ4l/BZytvrbJ2tOBLXIfuFQmyu/7L5/u+AQi5zMWcY7g4
aeH2vO9Y2VVOFhXYZd9Vu/i5ylmoCWcvbggAlVPiaG9MhJUtYpCUs7S7JZpqPpnxFO/HwfnUGF2F
2M0pT3rVgVU1Rn1ft4V3dTguA8XgIAdyETDrdJImCivsmk3n3uzazW9VbUCmyZSAajui6Mdst+9G
Jb+kejrg/ohBjtfpQzSJDhKjxcwQnxvhx8qX0oi+mU0Y7qlsmQW4y6TfyX6EaDuPmUNGhqHF13QU
+oueBbWvuAwpu7J6tIP0Gb1hvzGHLkLtZMMsHa1DUQ7mVyGKL0iau5uTVxyK85zGXBjbfL7ECpyG
qrR9l/sHFRoh4ou69FSq3tvE4w8KP1U2uM1d6CVBSDRtGaF24CudiceGdaP3+2pAoFMHD5M5NMd5
8IY1GkgCtQXG2rx+/vOHar2XJPGhkpOAvoxOt01exztNmNF6DukCJddNn0EuS0/SZGbxmkp/I+gJ
rHW7Nj9Oc2cBSjT7TR21w8lSOus5LSeyBbT4QRiR9cztOq8dalxmvoXnJxlH0GYZQUUDE4vOmOhh
LwMqYE6fXXcab/IP2/DYR0ryITHn0CdjkW1CwQmTRga9SSUtqZL9LFI/Zfl3OWLoOwg6ZdurG00f
kpXn2YtxM0afU/SADMxo2rmJUp1Ir+oJYgRBYXqj88nKtRNcZf6q4dzwq8dwxMlzAwwGv8b4UgyE
oI5J/52I6ZdqRojx56u8bCSLpfS31dGB1YkbxtLBR/+3i6nnEwmflLv+3YQ44C+F5x5yuwdipbV9
ttL1Of5Ieto+J1KHWyDCOBXCjh4y7zUxfNfiqcvTGnOEG9Njr5mORMJW9nJrT7xs9O/Dk2aoP2tu
uEeRXV7zznurrCJ5NE3w4u3cVi9jj6o1KNP0QObXd1Kiu33KqGNL+ta3gh3yFhTpN6OkUUnyCarE
KHm0muE6x2pET9qMGC6lR4b7Lw4EuLWk4HbrFi/0llSB6FEve8UfI736iOuaxFIbwa/VLDksCK54
LJU88vM2dE6llZ1aO/cezJpTDz1q/FDD15Qy5xVylHgYHPWld8JHbSir14rsV/Luiu6YBQ42Fqda
iTi3btIIaLmoU1lmiw2H71e503AsTH23IfED2YuELEJgMW+gtInNgOFml2l15iF2n8ws/JhOefUM
qvEhrHumBHFJjbfsV6Wgxwz4lDBLSNesYcVLbmnKqV4CkgOITX5fBjnadwDIiokt33OQE9pB026J
9HKPha5jf/B6dzVNYE/XPUc50vZ6JuodyQ4Ln3J0lGijEve4KhbVV8iFe6AnqG0qJap3bgp+1hgc
fd17ofVCL8oiI9QrvwS2+zzrdvvDKG/IsLSpcd40fjM/oxu+MPjqPSCDFuQq6HhP6lYm3X1ALI3r
MSse5BSrMGn/I31Hj6FjfCRwvGJiDrprT+m6j/FcbWoCrMl6ctTbiLeI2WK0qh3YkVWcj2drZhg4
mt+IoXbdVWSCDFl0gyqfwrmk/NjPXc+0umXiSa1kV85VY6hK21ltj5rkoy1vucinTMkY/i+XXP4N
0QVrp1Pio+fU9XMRty80dOYvDgBLEtUKskJap/YTzZlW5jhpe02nCpDexiZxxSrK3O/eIk+WGmX5
Atr+K2yjk9Chpcv8ljTjASoddEhkrF2cuOO3dhb7Z9kC0Fl+FLsywZtTlkLawGrx6yVVohfEy+06
cOFz3XvGRHW4Z0/FRXMn0DUwnO/T2SJxITuaYtqYWWsjX4ZrVGC/2FSdSJ6cyTslqag+xoqtb+AO
uzeYqjclQhOQLDwoV8tWUzCIYBu2sXVfjpXK8OPCMW5mSTNUVuhW1ww706wSFISW8obPln1VSi0T
vfkw4/59lO0xzx05vwdFcE6zOfZ5hsDQlfZNRseMufHgdcEJLzKS/NqLniOS7nyjJ8uYcInnoEN1
TTIjWBj75xHPVpvwJqcfWNZh7zvltNfqRKHJH9XbWLPyB7Nokz1yYAYNAn5nO7XpDQQzzKnZfFYQ
t32w6/4mA7tqYnBX6TQbGAe68YFxqH21HMjA3VyDfEnCYRX0VfkhVyswN2n9Oan7aF3WSgucDWRW
hJPrZ+hOlk7RjsF+cv4/ts5ryVFl26JfRATevAp5V05lul6IMl14k5DYr78Dep/b+564L7QElLpK
QknmWnOOmQwTTS5YKXCMv5U0MZ4CZLao7wm3VMfD5Frtl2Uo38xfnDcCYkKfqoBy0ocqB8SfkFM4
AHQhdS19JOCdYE5P3paJ218JfAbnGLhdC8m0a1nP/CJ2pF79mQhTUUH8jk5uqeTIieCg5VGKscVy
mCN0cT1uHZ3LgmjPIdhaqQB/EfbdVS8t0n8LQqhYOb3XRqJR+UIK0IYCj6rslZeAg33jeMdi8oDQ
aELDB2GoZxGIpz+CmaRxjQNdktM4M9/GDOxH3NkSM44Sn6RLUmSStkfRpsaqN2T73Ovyy6g9eMFx
EP4jqABECFrrApynP49kHnpEQJ2U2YgSVs2WPNH+pphckyQAKSsDetrarNPwmxaw2MvcneigZjD7
5jlum4RE15oWELmpibYLeJpLoN2kKqq5ZbWU8tVBXlZtjDp/700l8FVsIpfaZnk9SJYMlZMfnalx
bmoV/wyjC+B1aKvNwhMq7KTfdiwjfMr6xits8GI115/OAVL8lFU0mO5kK0PlWfsjcgDe89XR2T6l
hWBwrSxC9gbdBUYSXhMyBPZKT0oLzIt6E9cEabmJ8dtMU1QjBQNXWKrodWcuIADrcL/0jFn2Vdy6
lWeSUgkbYQp/yYwsOSrkLOmGlTzk2OgrjN2nPwpoWjVf4dDjsZ5fp+cjOqH1wVvuyfCqhlNMEqt7
sBvd/naH7nVIdL45VNcn/HcPMbZ1ZmhAoVq8GEcl68Nj2Oevf7rX4K8wVuBNWiybGSZHuEu6GaKr
SPOvibgINfAgqZjek7bk4yjlOUeCVjRTf2GSJK+17j12FKyW/z5W85sidCx4co7LQgF/XQaf1BhD
tCimvwwxfaT9FNgUgUlg2CCBgo8dGy1ZvfnwEqiteUu8H0uZ4ALPPXslxmsr+2b0XcC85zAeShZs
yHnmobUgpCAw73pC58MW0q4AjxS5Rupn5a2wyat23dDPp+qslvqwBZbxRRgHwGx9umroUvcB8gEH
nMpB06OVltTOxsSMu67c2Y5bE85BjAaGJxSgzU+b4r2elPpXn4lV6iUmTjp1TiGVIykG02+aQysx
mSiTLHIKpKrjPUwBHjcY8lQStbI0IrmOsHnhsVBtNEfbjPnsP+iZC48GIl8dDjwlQTI9e6ERSoxs
cB12JblqCKRj6wKpbFe1fcJyhcJv1ESImfsw3AnN7n0tLE8JpnEZ47e1TOUQ2I5vmMHL1Il+BSXN
WynfdYoxLCV7ZjvE3QqtxEeWl3dFn/9WWvQ39Udoh/dFjOe7HQihjo9KZd6hRBWK+LCpyatV/7ty
CpwS6b3mhCfP2cEuOrRETXpUx1o7upnuaG36SX5OKUEP+cRES5fZLS8mPyi0DKgQ7cNC4GbQcqpB
NKMZ346ZxxHxaKPe8uwdGMGzEtJFCiBoqBYiBcz+RUtUVTk43A7666ARweXUIFbrzFwN9ndAFcOX
HhHZ+szlc6dZo1xmOOEbtAjZuB0d7DQFUh2zsY6sTsO1M4C7d02DhaVJOzgv1Kco9/PWDDc6Qq4d
Cs/vodEPSPPh7UxkPmfZ9KDRjavs6EzQyy+lEDD2wl1C6gJahw4IL127VE6Mvu19RLykMqgv5Lvf
DWAAQWMevM6j0FlhACoFIvT2HKfjzZDpIVS1o506v0aDVGgmHyzyaRCMs2mIiRtLQ+83CVs+YxUx
QC33psQgeLAueCmZvZuqMn+aCn7hJsVMwTsWTDoqPb+O8EkJYe67vngd+DNHxTs7qviewIJ6YJ5W
6DTVTdVFL0IrxdY00/2Eis83RhLJx8LhYwHJqWZt70unAgw7Ptiu/poY8iqS0L1ZUf5RY+VejxK5
pEc/c4W/GMpA92Cg3SNJgNWevm+Ig1DLYt3PZDIbUBlx3iFNBNYSLoXwKsM4n5vpubo3zOrJCQD9
tdxOSKa/mWVXrw4s3EcEUNdkisUll3iOjCyrEVcBmMSMsJO6GZEZUM2WcrLZSTiUZi/WkR60K1qS
oU/PkOG293661gaR13L19dpDV+jfxGi+ZrTfrEcdjhSIJKbRFWhQEmfwpGPZpeekYHhHfdfMHOLq
0ne5vuoIvkESDjdXV6t0o8V1tW9CeY4UZdyVivreLXwXD1wdwkpGM3wB1ZWQHL5K1QsprQ9tkXzp
mqWjNmyqVTKeUgVELoMCpcOoHFaCOcvQds9VE2a+pdufSaKCJVVPePcEFhjjiOCnz5GTT3SMkpY3
NK9y7A/VnWO2fP4jpO5K6vdYgh5DT/9FNGO6mhLrEmhhwKVALmoD0Shor00GfBKKV7wlYNsvbOpj
fTCcAkdHbOIN6taL4nGj9ROZQV3/TIicitgj/h1HCvZae6VVwSEMh4Okx4RYLSWRiD/STkZaCRb0
3jC1aWVpYKm0Ne2Wcz+o0aq2hI6JLDlHFDDna6EmTcuJrvm4KUC+VTXaaV2kn45IXrsq32rYo3wN
acAmK5P7NBujfWtXNyONgRUOTxp/7mYk7npVxgoETPLwFNXgD47IlrWUfS2SHyvy3hBJk9pBfQpL
+NoD27POyFzPbfwtJTQpZLM/EoqJH6LuhQAgvJ2XVE/8O+3SqYxms+1tAnZL6P1OxazqTxGWErRt
59zKBPrUraAWuc6YsTCLgHQQ5NNh0qUfIMxDwVge3VJDQGUEuKNdb9iG2ZNKJFKk19FRcq5qZSMD
uuOCsBjPHZVvKhFohoxRXC3L3VR0CdaRQRlcRNVzOZWbMi96ECSIDD3rSzdTfWPF5JiCC1GO2peo
sR9Iy0kOgWY5fssyfmUEiChNgdHQqK2bonpMx1lA7csgWxfKUbWJBwWDgWoHbFwZ9DkXcGxcJiN+
tUdgT8xAi31nx+2uFRpB9moWHetbamU3GPbFs62MtyRiZAHuH/sDEyJDWt2OG//B0tKvxuvHSzb2
vz2bL6kEgOvHGid2VExNtA9cKoW96S0C7QFGHIHGYhaW3eSjnGgRC6HKYaniJwkcQDdiseDYAAN4
18uVq8dAlrQYwFERcM8xhK976cj/X8FO4Y/JKfmtAQNiEPZgBeGk2igJPX1T/NCUyOHCZlDOWyhf
fFRzOdNZlUFnHrGA4ENNyv0QKw6YSs33IALOq3bq7aoE+tFlJKS0FQ15emMh9TAf7k5JMqy6A02Q
nZCsrj0tbfa5jZstQC7qNml1waQE7VL9jGgjQZUtfUpFP5YVfk2e4o9me+uFeraUnAzM4WLJ6HnM
HFLnhse80W9U4xj8zGiHVhxRs54/2m2Y4diFVdObxoHV2egnfaZ/6JhxCYRXnnubQRiH4FF3g+LY
kIHh2zaV0qmw3uNR5puIottWT8OHZjDDV6hu1EKo7Ho2Xm67FO85v8yWZt4nTdFNza8PqsGsVjmN
alsfMVJGZ5SJn5EkeTEdntoASUNXDdW6GDu+cMMby8byLIqIdx44GpiTK7MKZz3mkG9p969yU1N8
TOwtySEVK+HirZ8K97HruuRYa2ZCSSQafJO/5qrPmxSz0HpS+VYwOnoXr3KjYyciKBM8m/Cbdknc
H9oocfYql23I8hv7AbMRu9D0fdB36LN5Tz2HAYj1zgYwQnFQ4jg7Eak45hhpXKe5FIFNEidDPZx5
dQ1+iWTFSvvsYlesWyfbaT0BlbIFwd9G9ru0sk/p9SdPreDQRM4WRqsuyq8pSUN00326Mr2Zwq7M
wmWQI0Oq7sew3/d5Ea9R3+9Nr4AYbLEW0nIr3gq1aS511NyW+BRQgfGuKBR9a8y2u2mqNtDI/Sio
rGeWftrFlBHrMiOxn1s5ikvtQhlYjtZWE16sEDKVTTv0OSXqmdWeYRxD1x4QhtbWh60HxzDoxItC
AMIep328C4kKfqtrxccXbH1gA2ZYw2N69iY1ehiY96zq+UBhhT9Flo+PZopcMDaLdLPsn9p76oED
bDtQoDaKCRy5w28XQOupDxRJjcw2fSujo5XR0zsZJDpzQwy8uSVburg4meTVdvWMK6a5t0Xzgimi
e5VxVRxSD4ZLNFXdq+nWxI9wdzmU89G8EU91rzj3Ukjz1jTk9sy7J3DFZ93hnrX8EHDhlkxF5vYj
9nyI1X300E15fU1UZQ2RMXpAhhs9LPun5EPRJ0qg/7sHDfydK9v07OlBSmXA1RgGqhw+Oa3/VWSE
08OysWX2AwVhQNrS/LNL18WdQ0LO+c8J8/6YzqE7Zc717y6FMKVYlicFviyz4PYX1GfDJ9263OtT
Jg+26tT8+iOhv+iNWN1rdPrU4lO3ofzhWYovnesWd2My+4AZvD4LJzxnZt6+qBKLYdZJE5ZnML1o
1MWXE5ShTX2ZVxvdSJVLLlSVZhZV8a5Tm/uoUyZf0UPnvfSsHRmu7W4sc5VVAF7dtp+sy4RK7pVW
FjbC/BVOHUicxsTm7mXqq4OqYEeRx8MlQ7fdqjTaP1aA9GeS1ZZVjGT9SK/PKnIXf3Eqb15jG/eh
mu3aQO0vXOEEMBvjKfI89Z3R0KDeV9tHhG/aTfdQWMz79ZIKw5QM2anotfzmSeWOl25YpNMOyoMm
94cqnn5NSX1ryjCmCO1tE5RuIZD6kS95mH6EY2euzMqVZM2V6QZoHhYct+9Il+hCJooEZs2wW0Oh
bpMwRlLGyOUFiKuyVRwiAlwro/PfJj3cDmAkqPjrQ0rB9WwWFdd1PonvJrFXk24oP7p0rkLVx7NU
iZYKeiotMgtqajeosDNNek9WbbdrTQA1qkxT2zkeAbdxrVCWVNvqIEAhHPrScs5ZNAzbUnPjB0sZ
9FVr1/rdEHntNTRasaJTWrwNGYKWshutXSmr8q3VxJOlN+912+4rp9Vuk0qoXSbG9Gg283sqC9I2
aiffLkfj3N2aZKFQnoDYFHldu3a7yHviFj/4oRtXLwglzNUEAX3fjJPnB7iMd3ZL1bwV1Xak6fbK
6k448rNuhDMPocYpZi55D4cIjMx8ALnHXVlq1jPrNWtdhNO9jnBj12md+9yl9T3Htc9U6buVIuL6
oaZIfaSgM2yK2pLvhYYZeT6DYpjjp+QjXnrFNgFoT9M2fQlCmT+Mo93AhwaeYVLowlPL0o88oFQP
w4eSfJF7tGbjJZ9Acjaact+kMiCWtHwxB9u4k9sxyeuINWVS7Sezvul97o3X1gqzbYVtEbyHq+xy
i6EK5OwZA5HCVMHV+Et4GqgRePp+juNVgB/sinR6Ww4UEH7H0SBcg+zqszJvTGkpp2UjueiaVeG6
89wy79bKKJGTMHb3M+O4cIp/NspMO4YpNIcGaml6NMCKLaeM//e8ZV8r8xPKvfylhpwIpXxCuRd8
NAAH0Y+BoNJHk2p3TA5tUdIb8lRxQOmrf0ujeOwKVXy6U/mtuFZ9HdFMrtNgXNdmpTCToMzBVdud
+x0LPjxh8+O4tDvuY/PDKslCum/hSBxLgRlp2WkYBnVl0ky7xKGl3qs2Lo4KQ8fysKbjd47Md0tg
1Y1aGv6lI+6drBf3rpx5v3r9I+Zdk2dB9alS43F09ei0nLGci8s73YE8jHwcQ0q1KSXLUow51y6R
7ooLSV+X8G22rWbqx4o76nUom2JdaXX03vFJ60xWfhslNlMn7F8oq9D7oL97zlT8Jman01wnROFN
8aa75VRk/teiyuTb1HKd27FVXwhuddaGgcy4s6gW5sAu3wpeOuWG9DUQv7xqNM8jeAFJcyoVZ9cM
SXirQrpkyynQy8+ZExuvBXrBDX1B4lPzTr0bq7rx5xeCQxS8EM5zUhvHfO4QNhxS/IZbmTjFR3Um
cE1+ZFYUbwMklIemp5rbRcXFnvcPRWH4xuSS/q5ARbYa6ncJbnvaJrwrBHKMvmPKYZPC5N6MTckb
PG9aCsEpKat3RqUaj7Fwhn34EahxR0A5F03RKOWN2nR5kwbEf896Wp4MDURMQq7f3UoThxFVI4zm
JAY5W9LdXR4uG2TI8Qm+38oabHozoZYRi8lGusE/j5anZuPtzMJLj1ll6z1RIiP3NYM+RoJqetWb
RffMIsLzy1CgOyjSwidMy2COoeCYZAr9i69NuQpH17hT5rUOFpIHugrDirIdYdkUT46qVrKE7WV2
74gNC1W+IJJ2KgrArDmETaPdL5s+CaAwaEOyTrxUB+eQxdG5ENTNOrAIpuV9TLmlHpcNnVMqPvPG
sAZQoctO6bjDForH099TlkfLectPwJX8z8nL8/86vDxdNi11xE2lg/3vxFTes3wmLUnG27IJyvug
HxKPdSysVBHClid9pbxfjggPyYlmtefl2bJ/+XlIeuPK1tGxLU8TQnvu7ZaiVRbXz8uuvz+QJRiV
hIQgsuxTjOEpr1AqcBfkDVfr+6mk8JxHxkbFXn+AWYpZL+ye85jifzd0323qiDezNWnyV9vO8Lzn
SgJcqJj5wA0br6FQjTWu0JGIcuO77hpA9+4IEiud3byWQAFkfvZTnTGyB/opS7PgaegbA95Giq8G
QMFTZnbc0htI9ixlPBnXT0Lo4onVR0u5DPv58jSegkcPEOa2qmdkaVB0TzYChyigCQp5WVunJtTA
ulXOJJx/96F+0oMy+fJogq4KCz4ZsTflvsFDBQQ/rvdmUyWP1UQgX8/6+Rni768Y+a0z1MGbCVNh
J4Og3cXllP8a4gIsZ5p9SMBSG5gLIeIjlXVbrkfPQdlfVbrSH44OIA6nP4s9ACz3SjEJfs3pg/wu
7Slt9EdZj8xXZR+vZfquJcJ+jwOtJGUFj2tVIi9WRqW7WUOUb1UDpM8S5jcJKzjWgGxnSqu6rjNu
nv+rAIWDVp2WZ6lKvpNF2R08CPnIsw0zJHSdGCFxJzoqBlTLyod+tIsH0ny0rdvXhh+BbPQLLz+o
MWXo2MAmJMtobgbOD6mz4coyBbBdz/1uxyL8ap3qrabHfctYM+1HzXF2MGKzZ4i1z8sJ7mxqj/uy
fBr5nhwgAIe7sVK0Fzf3LsOgh19JbTcrykbuQ6jDtOjqsdiGUcn8x6CCNP8ndiq4vK0tpmvknpll
34+NTnKBgfxB6YPyAWdw5jdZkj47AlMgVLnTsol0A2qfzH4Vw0CY3zAvZmpqfCBZMgUDMAKbjSNm
ELSOLb+Jx2fua+mTlzVY1BAzasVILIl+Q3fZz9/Pgq//2B6MaB72U25LzSCU5zHquRqSMP5uUc+M
+oTgyUVaEGn6LocH89yXcFY8SmQp3gjqUawbDe+L5ENuUw3ZCI1pn2JIJkwZcvyYk/wV2QRvZkR5
b2PPaH6lmnKcgA7dpFtll9KeuHbn/axInzzUCOA9q7u8ALizbAYkTas4G70tgD2iTqTS4pOW492y
QWMGIwyLMwpYcWjQXz8mQDgfRXnfMA8ggSJ774TlPaDrxQWROz+pLtHozxsa5P0WDliy/ruP9JIj
SRY3lKd0gEqbNr89tIfAna6kHLHA01EqOGnhbD06/Yo+QECRHldUpdwoTOxq1YQDYJjCZ1U67q26
favnHOYoI7gJ9x7zACNPL51k1d9FX9wyGsqpY3NdHmnzo7gHgWm5g7YOB+UxdORw9WQyXANaFtfl
ady1NeWK8jUDkr4iPba/s+gJ3DU5qWs2ZIr12HUZnwdPl31DrfwQQk22HiUtqyCmfIkxcIbGuqAQ
OzaWIPPZqO0DnVXT5zIEGKS47aUkiAcace3NwRfVIZzIyBpBXx49eCnQ6/rkrLYtPSwc+JSqIwhN
FetURU8MZnpT8lAVpbXuTfnlpWF+rcfhd5Yk8TPFMdZAhUSbNolPDTyODyK8qlvtWgXWEzNtl1cv
p4Bav2X6hggJS4tA6azhBhY+8dHmOhtachkzZU+CRXFpq/7fm1pM7x02YKFpZNcqpnBwsUOcbcaQ
DPnMsMTlz8NxCtwzSVtVq3IATM0TFBzrxC9/anKFT6uzhkc17THcqO4PWsIix7BKAmHb1dOuiMyS
Mh4RWZICnxQlTSGKQCQTsVGwrh2BQ/Qrk2b7ejmw7JMsRHmX58PLiTJUYQguzwMjIyCS0sMDIpxh
X4WFftGJoaEPaQxc94N+WfbZaMv/eTTv67PGA21vGhvgsibjy7zz7zklazm11tTj3xf48yrzaeAK
hqOW04z5+6PL0WWTjq228Tq8Z//1s39fgMZtvwqGuIV4wm/1/52n955fB8D2/vzUfJoKDY9oU4IW
UDOOf/4WNFn9Crvj4Fui8bZmI8wLlChGjzi6s0KlP+a0S6b8qvTGyQkQW4UsffeaEdibYmh7wFym
PNQ6xXzaWLj9Jjs9DmGDPacpib4hgHuaZiN4yVgTKA6pHWn9wqLKiUrqm5MkcUg8YKX5bD3ltTNj
pAxJhgVwqJJgW7ddd8XXDBx3iI9ToAUa+D9MMLqVxzu+DCOLaGvc5MHvblT1OxXo18OyMYESSNGK
sy0smjvRetRDst0NUeCx8l5qV20fPUf2F8OTYMn7L2tI3hU8W3vE7dp9SkpgZYLM1nLDPjmt2e8G
LDSgcM+MdfFb21buUc/NZO2OqdiY3hTjy27XkLeQUgzWsWnKesNoZ/ia3mR3s3G5roASl7Jz+P+6
h7oWwsfvrzMLb+1rXrS3gJDFttXMl2zq+Jxqqb06yXMChQqMHuKkVB4rwpYPLOxRLo/4pjRKpKY6
ruUUlqQsYisZkE+hZm9WDmp+3QSilCNuzY2xe7RHyEMio06S6q5yc9Aq77LWbNaeqMLnEBLLEV2N
zVqZo1VdEj8iird4flanQCwyL9wsx9rYRZ4Hr5U6woALpDGm37phwG1fnurLNmXkPS6bfz0HjMdg
Px/pMC4d/z61ncQhzWw+EphDvjawwvsdouNHSCPRY2XyB5Vxc48vPnrMpmw4s7z9c2w5C2fV5JK7
F6B3+7MJA71dBy0xVH/3LY+mCbd6Uff/2u+1IKOdZaMEkvatXtOC+M8rxUOYMzOziJHT6RQGVSge
wg7lSdwXGuQctTwVrwYEoc1y5XVCxA/Em93hfL5DoxR8RM3rZJgd8xDK55PhWGtroLkN4aTcUAOh
hUnOEjat6jGmKnoYh+S34WBDJ8zrIQBO8JAMIaxOO9sGTLJWYTOOD7T2RuqWbbQDepOu8n7cNW5V
kOjDd5KMpDmcsnPv8zF2L1UFv62t85Moi7sJpPTZiWsScpMBiKJBvKxTljJbLzvVUf3nsJ0lGM+U
KLIOjQw2y9G/m+Vl7PI1wSN/U1HmQhKCVsYdbzfqbbxzq2j6heCA9ahDLcMmzKoOIxedB/uThKav
EpA2BKgIBSKZMecEx+sUas858LYdOALuYUiTpZ6lq1DQ/dX7sVupVQbmuaMx4RViOjo0+QAg3rd6
oW9GjUp2GWrj60AxDmNAb9CEKkZSgHdzCO2L7pQOOXxOROoZZ+GgtnfYMaBQz09jiO2407qe1Nbg
U0v1ZusFSvOiDBQfJfhcWQyX5nMw1OENrGh4snrCk3JHs9+kbWC6QXtyJnnGfCZJYg1TXe6pmFQ7
xLnePvCSYVVK14joZbnNvi8dFCZpNyOMR4MZlkYDYt7kItwA2iULtVb+2eX2Ghii4uxZeaVCzyLb
RUz9k0T1cWgBYCP98ryC3j9URj9jbY1Ag3P+bjKR1pt0xtNXltCOTqBiWPeWrTrkQH6X3cuCc9lY
GlNMYklppBtE8FqkEO6MtNVfIZpVSFBxFJt6Ur/S4Vp248xkzgDtaEF8xLZib4EhoKeaiR9INNO7
hfNh0S2lDdHc/9f+Ijeh6f/79BTFCeXS+lgk2XRClzudlkfeGJEx2WZoncb8FMCj+LO/T4zhRPBJ
FSuflCNXE5/Hb1y7n1HIxSXy9MXuwAxElWtskiQJuHEke91tk9cm69+ShqwKt5rkhXFQgmPkjV8e
qXY5UFceKCksqN9B4hMJQxpzhnKUegxjtgX6BZI2v4Q9A7/J/IgaH8hhEbt0YkOPfVEZoVvmk0si
NTtpuYrRZHk4JfaV2Kqc4WI/MvWgtFkSG4MPEhs2I3lXdSfVZhBjqD80SgXZ3razO73u+RKx2iGF
8SOItXaTec1t6LGVqK5Jd5+y+DG38y0TOu1AHvBw7tRqOC+Pls0wP/2zr+xJbg8ArmBSoihUysQ7
s7b/Z2NAYztn8PNppWZb0YlzlpMfPRvJ7cDBtCggZUNLPeAP/EnmZ8v+IicMTsOxESTcWkcQUrln
XFRn8jZti8eyFGWwZ+YLQy6nM6CmdX8E9ATdcVgZejHdF1X7s1DdB5M32agnj0TG8SbG3D1hwvrF
VBB/o8Fa/wNXe3pILP2NLIzsbFkSjr8+cjl53SFHXS9URT3UWbxLS/1Zo4R+LDXbPVZm8AqTA2OX
a2ibuHHpPfd2iUm+pQHvSSAakbLSkLKvZmN3YdKsrOsCnUcMVkIBrXSICGvWwqeoVodDrlDpS/Rx
7+irkjjrdRJpsW+1+mffJU994hKiFyeItZWD0UDCNiv1zHWxr0v9mrvc2/IrkeyzpIdLsVNrJDm4
37eTjT9VA2E5GdOd0JQZgDJclTyB/x14uj/auoZk77NkHogn5kEWBFUSOFQmpAIBfgt87g9rPWWC
ULiHMa2b9VDe+goi02Q3JTOd8Hdal/JAfG6zspq2WckQoCEk8lVL4OAqcYsPrxbrERX+yPcpCZ18
FUX2TQ0HZ9OG/a4FWr/OZnpn3nuHqOeurYBo9EMmxGNK7bmnieIO7ktmlY2v5vk9xCtoRnFj+0ac
xOuG2RG5G1Ak4YacpwS2mOcm3BID7wTIghKfRiQ7NYo7UaoT5tXi0iSGtdLLF6iW/VaHMJYXFF+T
nBRKuyJjIK1ovdfET8V26INoeyzRKa/Z8DdapBgPHcbeMbQ3SedZLwXUEXWugaPivgATbx+GsMUJ
b25Sg4RCF9AqBu03t5HFa0XXkZlantLa5ykGx0eJNv4SfXuxqx/QJkE8NA8YG54Gj5zfvt/Ewmtf
kwbwMm1PP88RReaOOtAvVi+WV4SHCgObAWbAnigYDIXOVLkO5T6MHHuVNExdyXtqE5rp3tSAwibi
mcYCCteM0sxYwCryHBxPeUs6k4Y4LutNAFIFUldHcx+zuD2rCdX/rs7XUrCsd5X+oZXNsxGWwhfp
QJ5kSi+AjhdaVloRJwDa/gi/Mo+b7Cgi89sJgTkyJS+oNRIkg1Z5B/9dT9vflMAPAxFD4aBeijL4
UWnSrEra/2QJD5tGo6pDEiPIFBrFMUAN5Hyp5iOWxomH8B20jsAZ0FOz6FF9VyUyfNUcb3Iw6hPl
q5UJ5NlmMrvirSFhlFA1JsH9Sx15ynoIkv0YGco1Mai8WauZ+yac8Vw3DV4LlxtyrDSoUDslQV4c
PtSup2wN5IPgcbgjtUaH20vSDnPdZoOsoXzk94i9p3L0bL8S3bjuYtZDjosmLGn2ejjVd6NNYiQc
2YE2w0HrvGyPJeaJMhm9X3NbRkhhOtguo0IXEoZItkpM+T5Dk4whudqTbZ0UIEU9or1zUcwZ6T26
lApFYGCRAUboNeluSrBmInhj+XsNrBEeet+251YV4zGIPb8pC1bgeH7PWFcAlSTeAW7FBygMMjiG
mWOEyDGJWekD9IWhHLTFNlOdbmeZ2mdBc+Xi9fxBE1zLbWp22Y2Zbawi4/K2DY2eVSQa5eRM2nVi
ML6LaQMG2cprqaZKJSsfsqQu7ugC+hjiNgWNiLusxJuj1ZNyIZtgVVTSo4TSWmtXMsOrpT5Bhkg+
aBfKiyWGZmsqBlLsaHyWNlUdIyfGfngyuCxmweZ4jvNyOg9JRPTF3+fLo25KlTXB8cqfA72Cflka
iQBWJLU1MdCQhqfmoBnxrqnraY32A0JVQxI4wttrwFBxdsGK2pS6jkprY5HyzJ1GCeeQIxZAdwuK
NyWDQKEdqofabUSnXLVuDPjmKc8gKbadiX40cw5BqtKe516/GbkZrTRPYI2isQpAZ1vG3tygsREr
YVxonK3b9d7RJNZscRQUtfslGqjxNmnkq6BKfRt54zqrAoUxIAh8WY6IMPq5PpYKulY1GSIBtMq6
SApCver63tMzYx0EtblWCDKCD53dl4ickFM0zXXSprs6rq1VOJDcUyiKedZdGF5KSJm3hnAVMwaq
NuBIhvedMScVcxPcQkl661S+H/SpEKa3dMrQce/MSO7B/VeXrMM5B5sQoxayrCbnmywEzKvA0eq7
IGkuI2ft01nbkWexgauiW1eM+xN1cKTpDbAfvFlak3kMkSGDL8rIzAS3jct5a7fWW4N2EG1NW+KR
RubT0kH4U6sZpq7b1II1AqwrcbYwFZx1NfjCNIVOwghZq0XmLSLKeEcrCQUod1P6ejaDCWNIinxb
YR40IQKS+VEZtGuaMn526NFzpfgCkaJujckmYidEB0qdHKFve0lDYzyW3ntFq3FLhYK3LNPR2bJc
OrZK9R0EucOaxJN0t/6HrfNajlSJtu0XEYFN4LWK8l62Wy9ES62Nd4nn688AnRN9H+4LWyXtlikg
WbnWnGO67nWy8u9W6y8jjf0H3XpEnIibVi0gPS/zh/SjaawnpxrjPaxSTo0hjScWNbnOfS3dh+Ro
Pgz2bYEr7pFVPsxQknnl6wrZI8h4Si2l366CXxtrmM7zKyH76tYMkY1khLtABmQTd0qNLjy0US9V
2Cltm4SlJmA7lIa7Sh9vbZEal+UgZWdcFFmW61Zzsw3Wof/9gmDUxkxg/h9Hs9z6NlXu8j//+7fL
R0ZFIzU2wCP9//5piDMZ4XpeeG1rGRf8TKhj//1gu9OvlSCKY/nH/8+P5O7XSZIWXl0F31Ge9xsK
hk0AUvQPVudkpSPQ+NW4ZJ3UeTjQreic9aD35hMGR1hwoZnd9U5vtu2k0l8JAA6ouD95zNavSOKH
k6quiH7FzzPa731kO6x3GT2dUV35ObM+fBJX9EAUH1oobyG3QWOq4bEyM9hGaZr9znKylSw0iCe9
imlgdTYDAxJ9wul5VFO6M01vHatSPeGCc29lr+ovDGlVhLJSOS4vS+G6Hg7IcLe8rIQCc0ziakM7
MOzVWfAZYB49C5l9M5/vX+jC609WtivCpzFx0hd83elLKZL/nFrpzsunakNtNmQcpFvbCh4VgYCZ
qDNafN1/pPMcWrh667QK0lXZ/CWglZFaOfsKohwucdOrntI297rq7SPJEWsDp/1DwdCdkh67AeqQ
rkRVZ/f4Qjpo7jluNOwgrTuPMIB+UuXKjFrFIhXCo8bE/xn02BCSuOx2RUdx1skdCP9NUOkfvSYL
9uncNn1jXtOy2aY2kaXElterICt3pIRocG2dWvxxsAuuhB282T41JWBf5Iw+42m0klVJuEBmW7+J
oViH0tkbetje0qDpX60AwbLNEBN9f7hL7Wk/tQlIxKLXvarEPCB7Sn+fovcdtP7dVCyyCHVk6MUl
N7MnJkW3rJW7YarYN3f7uK28GIdSkUzHRgvfRe1/aBoVkFYoh6Jw133dX7FzkwmKhnlMyB7EG0Ic
0xZX7z0mQZ5J8IN41tfKLe4yeJpontYEJK+nFLyeHQHUKOqbE6QPXT+23M5EXf1HDtOB0/fZUiBn
0pCrwmUtqQU7w3qf0wFKewNzwx3b7lYtlWMqwetPT1o+wSEoD7bv4RneqtmA+2xkOJ74KKXC7oFy
hHqAVn3DSZz0s/KE4hXFHt6TJAMqX/fp2RjZGqiXKCPDpnDKfayLPxW5SODTnou+JAjIxnThdAJC
YL6FE3AFYXSv6Ei66fQRNFAMvrK+ZLdg/baMJzHkexHpiNwLwS2nsbHS1uaAjshutkov5Crr3C91
uiBXP1Sp/orU+L2NIJBhbtkWGeK5Nv0dWOZd64Yj4+03kwVz3pwg8jlH0Ty3q7ZQGDcVtlpHqe8w
SkRN+pL71DeroM3PpWI/hO3ebV050EuZs9PpT1qkF7mHrhwL+sgDUzjR3PB5OEP5yEkJd/vhOYIs
R02EN8+nlK8IMlHuPUu/qe7oS+ONtCecC+mxj8rXnprLl/7mlKfmN8GrR27yYwezrnfbmxozpQpB
deJ8YlAdZb8KCmfEVc9dWlFydez0HY1HTa8enIRWQK1YH5XJaMGEgIdWjJCxiscL48pZ+kxwyM2u
1Dc7Z2TczM3A+f2iC1SvUm6rVaGafzE8V2r7J8/g3Fc5ojfB6sNgeaPkbBCGBkU+ZW7f1D3h1PWf
UXUPmRZtLCpAwBgeOZigeQeBWovKJmZNTER9LLHaZuzbg1TbsZRuYle/9zD4LHs8EGabr5oE90ng
H52PfhAHhgCKmJ4mN/uszeFtCKwDKrh1QqrpMJoXDIubkhF40DL6IvqDk+m5VrtDvruNRtBekK8Z
DHmkZ+yzEQdzr5LIOjxUm+56H9IyMbBxty88ROAi+6SAfjChncAms2uNdCJPk2nvdPEnFsBNYhZX
u+ardmkhWKHxiuWJ5XzyilBsZJveuM2/spaFK2WcFoWM6uJLqkYPm8sFqpA3tEBVA/dXN5AwHrF9
zYv7vlVXliEPg9Gd28o8aJqyL/T4bDsXdk8HCxba2k5m5GDzJxeZcdL0v6XyYaEU3Jcaa6PsNE/X
FUgGX42ufVZOwt4Jb+WUblGIPllWXa3sEdNl151ckf5mWoHI0ggQ7oeXQagv1NlboRGHWccxO2QU
/5Ey/J5avF06WiOaxr8QHgXcsPkncvRDKbhpK4n20mY2biCIhhQ+Cw0xga5s683WUWoEYc5VML20
TvGJMkzDo0IKHKe++T1a41FiCSvc4mR9YSPaBmV/1Xgw4fzK0hAnBffloDQoj85FPjBSUDyzKYi1
TPpfYzWhCS3AlLpXfDR3qyT8iZ0ekpN4pw8RKDD0A9l0DIJt1k9X4ZsRVrKEExEe88Y6qxVuBDvg
IQH2IGpXDDJeCB9h58m0sne+wil8N4L4Orl0Xof/ciolAtbWjXxHVtGe8iD41n1/mwwJuXFaQKDw
cLVIppI5/7tAG8H11tDa6KoWg0B1Mdm+OoqGkT/bTNeyQxUuUEkgDyZ/glvFokFhJQ0W6sA5aV3/
hy0LQhOtgWbjF14TxnezUI690R4Gp9jPTxs18X9pSuM5GdYYW30bTRxHNp07kZLix7NlJ5jWBnqC
DU6Rv7qaXD77BbnWQx00d1sZt6SzPg0iQ6wOWELDFVuGCb4P+btI/UcsKCHQaGyMmsAsF9H/pKNj
MrP6A5LjtUQRh68/3eh4pBWedtCDVjQODnDz8sn4Y/rWX9FL7JS1/VTQcNEGlHewXn7p6TCCRktz
EDY0rkzrPpj9b8QAdAtpnYV6/TSa2i8rP7MJdlZYugPcJ9nemLiaOpoiEcNuu0iuprDuCCM2Rd6f
EK5hX2/AkdPp1Qsag3XSfcY72Ao7SWVLXVV+KE7y6wH0CmioorHtQn4Ixsv0apMHl+OkfxL8nfTK
rthT32Se/zf50d0h0HDFJoNKwBCvpsTmnAPxqmpTrmx4Dnl0jVSmhh37RFm4GzkM2h7ApjeS9LGz
UmfHNsX33Ea/6vlMIbISeo3Jdx7Wr6pNqJsR0qmhoMJJc1UjI8JJMe2EUP+oZQBoSd+gNlxH2GUs
ivGAaYWfrISigwDGNvrbgnhjoVA0ehopCdJoCAtjV2000om6vltjSDCITPWTkvgSdVMP4a6O6m0b
M2zFGJXYAejLZIt02Ey3Cd825htNMKQMSex7nW5aPdkmMp6ZjF5m0hIf13WIml9jGA4Qtmbsnlg2
Ew+IU3WGCrxBypLv6FYnU+61Jg/YuvRQ/5F1pHlYeHeGCRo/bfatbWxqmO91Qli8vkPrutUKfxfa
nzl7JxiVB4Eseij6g56TLWBM2zB65Wefk5pfmlwdVRkBGAYPVsbjWPB3AxMMerHzNWNH/hYrpr6t
+3E7OIhtI3tbxsU2YO9bApnVeZzVjmcU4yYphgNZufsU525HGyOLtUfLT9cMcxuiD8DJ5qWze10q
+9pCvlO/5PRyRx4fPtp0msKHIOkY89PcaUir5wleGPamT9jwDtGeWcJGLUwEo9EmKK8dUxC/jw+N
6m6HSTv4c6MB70CAe4Nt3jYlWR25AXoLFQ04J5BxY8B3cKydBvI2F/020qNDSZRaL0okYt1OsxvP
jMetEol1DkskzMkc5gIfaURJugZ2dQNsuxsqwr5tdYO9aTuivbDYKwN29OrapilsQ6MTm0EOe/AZ
W6kjqCicXQGvX/GdTZytS2s6uBoWTVC+MS0WO75GWb2ZAKUUukBlbO+VFnxqrPNfjMkkbuVIpGhP
Y2ieNqbKBiwlKDqIqNXn3LEevYf67IDAm79e2Ir3pESFRzI61pxDqmB4TkevVNJL4tsHNnC7Qth4
q6eXoPVmK7dmnNTG2M8m3Fk11Xnz72OH8Z6hIjFQoxe25i4pi4MJ1CRpEOZP1j6Ans0G/djZKRH0
EVjadW7o+wakftEV7BjqU2Bm56QzT0UZ7QOcK0FufBXsrTQu3lAdd61l7UQ6eNSMM3t4JCe6djaJ
onpREF5rerXQHcjUUPcO6aWVcsggxarWV5KMXlKC7lesY+LmdP2cA/ev16v7WpHHOU0+4d1xBso6
Z5UYf4dZ05K225yqs+iFl2DUBZn5Xhf1GXdzUH0MJPDmnDdD1TbZpGyQoOOYUjxYD5xTV+5mwwY9
8smCWwa1UsFVi/hhOeCi3CtFyqCrQzebKsYhbrLwsGQnOVkY7JhxfTD3MOFNlOoGUox9ESbhFA0z
1EuDJM9B6rTKCh8xcWxfpDU+9XX3m6ERDpuZB7gglpeD1KztAuFolCk8pzhF6iwpf/X9XrZ0+VPU
/kuabMOk5jRZ6DzaMrUJXCYlOsRRhT8gp7WqVQp73VE+TCxqq8iX2lEa+XQd8pOe/UG3h6msIC23
G/3kaKXTJ+bC8YNmvXJzQrfwNBUIAhRt/Cb0AA5ZqLDRafrPAihGHAww9txraLPpjefDkqCE1wTr
K0nEv8nfrljvXfWsAhg4k7v2XvWl8WrR1kao7HiaHhBaY7bqeeGaL2koy0sTKeNcKJJZBz2WCdPw
K9XGF8ucJGOrVM23orkwCq0JuJhz55f8DrqvEwHk7t8l0iMYRMI1BGozpe3PjqfLzmYUqkcSml0e
Fy0dmSzcUWwOW4VVyluwNIAewz0L1GbBzed5HhxBOlCAF1G+ZvUhX1yDXrBkuNpwSmjtixHNGqih
dWTe/fmPXcCwNPjXtZ2C856pPnWoJmhV/WTHFvxWKuxvcCO0O8yIJksFQ3yflv3P90p1Ilwzt1qz
xcd40Aw+tQMHHMfosDuG8SzVKSAbiKol3erLv0PetyOW4nRI3tOeTXzRZIs5O3kOMhgyY7tvAoiv
ptGl88OuZlhNzKOn+K2zTpWQYmXOpu0bu77lKk/9n19o7CjFw+boa+N3mJXWNcZ42TlYm+aeTXho
oK0vNGcYzwG/DcHTy6GpGiw4oh7gQdgajYduKk8kbhx0V7a3nzdmkM63Zb86LdTT0VRiKhkO5oNd
fXfR02APjcQ/LYclFiq3oz9DRNJuo830o2j+qn5VaeZdLYH4ZDk0JssEs5fj8qqaBUxlLq4mntP9
Epm6kGNKdJ07vw7+NKleGd7jh3wRjtrvyrULntdReNEmVWEYlpjsnfhJcvmh/36ln9dOq85xhkOw
Xb6y/E6Dbz8I9IzoZzDmuXcjVUdQ1g5Mwma8Yqj97hxb7sfemCelKmp5GN4oJF1V2QjkiNcFH1ZV
6ZMcwu6wvBKB+RVWVY+jrxkwDBqVJ2cmVmear5LMrD3BhO65E9XfjDCX3fJqOVhaU0lv+RBLeeWp
hVy3zog1IC6Nd0h358kf9J1jBd3D1B+9HPSrazFqBUYED5vs1HOhlxVOy4AUatr4y+f53Q+qj1Vw
oG2tjfF4CzuJBBV9+/L+Lu801ya7WB0hIu4GbLxCl9vRd4WJ391EQTQfejNgRtHEFkovZDC4hv3G
CyvdWMUDroXlUPVYFXTUpV4WpxDbSNnJt35FLzybmtgTAF5gXkmLcqaOnookeEny8EVpwi0hhvq+
oxe+Q36L/7KcmT7z4iMTxFd2Rx+O0BRuVGUg75jvjUKnO/hux+DHHfa0GKJXSQYRi0d9/8HjE5cp
se7QHmp5c+5MReOtCflrJec/PvLR0jvxZzSf6YlMxqvPGnvFsL0rCw0+9oRooOwCBXdDUXuGT9q9
00Lmnnu5+hCbF6Y3xsVUh7+zA5++Wf8SNhhRBaX6vu3hCEjdprFcLlclwWk+8V9tRwsfnt1YG/2u
JMesORg8KWYfFbES4Zsfmg7C9/gJct+x1abxGMEz5GGbZ+jnY5Icu+QWsWE/WLPh15gPfRWwzY4r
MrAsuMVeqtEfNufKxlVzWAUFru9h4ocYCZmLCziyoWd77jOyz4D/R+Qsn5ZULSdfI8sJh53mEvwB
2HCNpM4+/RCyhJ5GG+ZN7DlkTl9N7f2XuhUNJt5xQEwcwX6b053asRN7ci7eXQTK6szDM3TGsORB
pm+kb13pMEkxRRds0tUl5yK/1NiuTkmDNKUu1OJCz4XAUhqqq8wtz1UILo/4LHU36+jOZbtNokan
tYLk1A65VU1DNvSI9CHc4DdwsVekGacc+d9RVIoz7/Grr9prDfQP9sIAchIE/440/6tG8CljXce3
uAlAT8nJvqXtwJ+e8bbt1NzMT2Vduq+tU56FZrgvNlukwCClXbcNdd8ggPR6F1gU6UiJJ7vUQGsq
nJ2qac06H/Cqxk2nfuLduPN2xfTeUAYryT2CcDgF9c0160egWu0RyVaHlMhELze/zHlEX3RaZDYV
kFrex36wD/NvDGg1HGWIGA3+gV6Z9CWN+JnHDWq7ulEKZk61vXO8Qi/sQ5sgaYvmJ76hGDS8qc1Q
RDt43dMmOCZQeXpQFydyjD2D7dHc2eIqSZ0/jl18j7Vb75bz0aZpse/gZdHajMMDiMV2H9ecAh15
S+2jTF7OYqhJhjBzc2qMP7W+oY6fv10QA0M0yrC7cDUSQGQW5VFXcXsgeEjPPycLmm9+hPBZHia/
3w59cgwSxz9Ytdb6W1GSajMChSAsbp5dT/+XL7B8VLsNY0EGjrre9Su1VhR1JZOsOhaNcVzKleVQ
zmO6IIvezXa+st0Iom3XPBdIzHDu5zRAK0c8osw3VlbWNvsc4ZfPXAbGXz4ebJUp4lKumKmLG5OR
RkoxuF5Aw1qnmYxUx52d2jHaMhI9tEokGCaBVJa2+I5xKWJpA6cFvD+ba4Re+M7R7AMwYeOTX2rv
4yDjm1qqW6KVSWoPDFJTmmC02SJ1+wV45RS29qHSB72Caq4+csUOtzBiz4OskmPbkqBp2kW/wdKL
gtHRYf+EfvTUmNSVzCjQb+Oum5I9lHHEr9l9OSwhgLNkYb5GXT36SjUNLQF5Nzusn+O1Sp3ssCzC
PwuqmrgAllL0Ist6OgDrU/QeWV0vx5/rubfcbAewFs+33te3n/qrqr6VBseUUqvGxZ0PCBDzs90p
3b3XEJktS8MPh60UCMtQmxj3MYv4cwq4IZVemPflc1k26ocEXHHpwEWe1z4SNcghWT5USqu7aOQY
1TK5atKC8x1hWcrSVDy5pg2kgITgo4wH8eT7iANY4+5Q/Wk0OVW619JMvwZYp/DTusZ7MLYh0+1f
FTfHcwdIIiOBZZumSP0t5j2bNgbOkdBl9SZkfDttTAiNKdrDAvhOmEvvh3U+up9owoJnNe+jh4gL
5Ic+blAHQE2bAXtdBcQUXQAFitNI5BzxUS6wClqUiAcA4MeKe1k+5wIZvAxxauyL0HpZyrdQQuMg
OunUAyrYxywjlYOeaTltMkrRogvagmzrC3nMktq/CtDuV+x6M+40dPRfRMAa+6WECUD0qH6cHcjV
rW8qZeXWjCXibLPrw40FdRgLOAOKLqdV/r+flHR49F3UJQBAlpXLmj8jFYtHEMaOx5Jo0cQMKa0Q
aRYjQaQraRF4P5X3nMsw+I52ssXLsgQthzYS7nqoGIBFI7Gua4gJh0bo9lESmnZLakkzzqaRYmcS
6QiezRdpfeHoaTbdNKsz8ti9QfRTL12SrK2IGhtibLIyJiC91myMOiw/ZvkKUNsMOeOx1bFlrSro
eDxoK/+oRYzehjKBQa6ozyqY4ZMexebdbrTvMGKEsO9NMJcrthh3NMQ49Mnsm/lslDbgGB2/3lmN
/kTgpr8zRwT1SyAynKaWQOOaZNM+I0jaYD9xoC/0WIqPyMJK1ZGPtQkr6xjgi/tICgXIsd3nj4yG
x3YiZe+kTr5FbWcwlZiXr6bv5TZAG4Tnr2qRLcHnmUaEPI4bjJ5I0srLKIBoPVXpWzvgHCalzb7r
FlozfXDJvXJaAewEHgv5WjBpQ5gtpPLOEd4No4UDNtEbQuDouiwPZhl+LScvlLR+m9AMthSi7l1J
fsmkYPApKIabtDkxlX8DZsMOIqjulq6Yd53sjQmQyswyHWnJW2nHA3r5hXM91U4VwBAQgfThRJ/T
5ereFsqeHWunUe9TPFwRETCq/2LM7zZw33VJ5S2iQLuLqfwklVSeheqSWj6H/XFxQMyZn2vLgcQF
8mzrOCI3TrTEXBsP4kTa3YycvsP02eqFdrdjnLQ/52eQCKQzIUlKgfZkaSGs1xk2HkYA8fQG7Whu
m8Gl4ylCVZ6+kWYVvfbVNK0SpXsjWjB+0dSe/53UNL3HRpCTEICbRHkE4Vc4/6oVg45jGJcnHBDq
1ZxSxSOr17+gsgQLCcl8SYAY7AJnlRZciq6OGXdYzluQ9A8ULNNTGFteFrjRHxaNtlCfl01waMQO
XZ5MXVslGkXURuOHULWUxlyUn4BBk1tlJp5t9ulbYI7o9N+obrXfBgYqTCpMyhSyw0Vi0ct35HkQ
8lU13OI6AV7c4wh7N6rs3Yhcr52JkQoCTIKNyd7zA2bq9VxPLg9ap9J4ehr1I5rXtmWBw40BpZxu
wlpDQ3oJclffD/1A01shdzCjFAbpmW0l+95a4y6wE1Iy0JAfeeRZPUaR7mNCh7DXNS2+gXdF6ecX
GI94lbcyPBpYb1MYBFcnbmiVWfZ9cBubRxypvkrhq59ZaOL+6LNzTd373Lx06RAAk6nyu13G66SB
VKM/L3FrNW3FS9exBC//sM5suK7zspiJEKCDzqmowkm9+pWNgNDp0OhBfvACXfmtqB3UkuBXqGqc
cA1fTgaOh0AHsmJF6WuH0BE5fy15P8tBy5nK5WMalKAFyNQDnPKc5Zb1hHpGPNUFYXAECDq7fH5+
oWg9+o5gRuBUX0UVRa+Omzj3Mjb3iKKj15isTKo6SjQegsz2QusNPOc8LLd+L69ypzSggTo1CHO+
aGkiWlclvTbXzHG/IDoKKhxM/1ZaFSM8RmXg+lPleK6cPlvQXqnxnYbtU9GiOhrKL3PmX1N3wNBh
mHLuJug1bF2xhmHm3pcjYGP6dPTxqZrDERuZOq8BE+Mgt4HYEfU60sI29qyuIVnPCpUnl7t1qXea
QH64o2s81YAxNi4zts3yMtXzGu4pUz6ATu4ucrP3VHXuVVaNF+4L62WY3M94TOSlTcirHSFP74R0
OHk4KU4jauG92cT52u8C42h14wuSkoypNTsjvK8zRihiAB6k5zoa6o0IcuwyU1fsZPcqh7Q8gy84
wZORu2RuB43WF0sCz54Ux1MWKOk1Ql/RDUp3lSQkWCDV9zy9GfpZNN+tKHzxYyt7JKnxy+pJLfUn
Ozioij2+OyFzJ4eps6+Pcr1kXflmo58RAYNbVbq9GRv6avJH1HDWyD+K91JvNsxk0OmHu77vyJiZ
6m9+YeeBgTLbVWFSbCLiiH/2IIGtq59MaG241AI6NF1hpMAq6O5Uz6oDJ4Ym45gl5wmbEAG1DWrl
mjy6WNOLrU7/bZ/pSkF/uq5Ri6CaBQgcHVkMK0ARpI9TCg20DG6xFWfszrCltih2hIyMd/TGuFHn
QrFzInGTNTrgOZS7KLt9WjfdfUoygMYt8xS2VfZaKml10PuYyU5qXNswPBkTNfZyXWgCLLHvzJlO
zbiRk2WdNNrZCJ3DpyD8jkWs7wrVz3c6bx7+PfA0EKqjdaZb/9XFWJBKlsv9NAer6Pn4ZjZG+sjB
xGw16Dzgd8zTEIDnz2kAm4HO48EHJ9n6GeoWw3wYpZ2gh4JuFxnmHwoLeV6CbJePFBF3DBpUfW0T
POrFKcZGd7aVI7rFD63e+LeTxq4v9EHfhuU0Xc3mbCrvUPY2zlTql6UQFnaHBY++sz5v2ox5O+oM
SQwJmH6QaufTa61Tnv0sHabFmxpAn2N2Erw7dBGICtGZpWXq99KwFHW1b/H30k+umDc2pEX0VDhN
j9BlieytLWXXD3AhZD+RpRsBAhpipejox9bOEQtPm7rVO9BW4wif6240wM0X8Hc/Q8IzTZeo2geH
UB1cng4SomsPSH3TqZm/zq0aNE3R9hutCdt1z76m3vZ6r26XXYVR2MWWCO0YJSWRwKS9xWy3mSzS
GUUpzLI7JMTjco98t6P7tZDgjRrIWKZSSE721XT9t8IhbC1Q7XgnsaFFoL43qks6rT8O4Qmhyf8e
SC6ImKoEn3lOEI0O7e2e41fBi9AlsCOpD6KMHnbOwMizKlS2S23MJoZ+QwkKHxb9PulxMbpaDRMt
7njCNelTFArQwSD2l+ftkMm/SPU7crE0NNK16e/aAMK7JVu01RJ2Qdzq0PB8CjqvV8g5chlGrfXc
kLcUNAiDjGuaOO4ZASrPOb2M43rjFCgXIseoqWBYsGVddPugHc6NYp0ZIVB2G91TUNkvEtE4fDzn
3C0RZmyPLeScYm9WX4lpA8l0CzyhrJoacvgB9UrGXlYVFhyCTh9AejzCfmBOJ7sHtd/70jMQ+G73
Zt89O4iBes7u3Sid/inRld1ku+obRfycC9OzZ3VbEKTzAaOsA3mQpFLhGDszjbUXgp31ozmXbzIv
9sJ0i001Yd7Q9OiZGI/qUM3R2NiUmp97gKuHtV01xHr5jkZCFKcz6t8/7QJ9KH6lUUcdPeQDYN8p
B6iIzEZvRP+WV+G9ZLB71IsEFiRl3saPVSYZZYS3cCpOJCP+6ewZcFll8ySz9Q+RVQPN0uVT3DTR
PZCYn+YtaJnS9GvoMKyUXsKmdbADV4rCFFWwEfeVIDrSb9AeWqPyuVJeXIGNGdbcein0usJpDgLK
vxyk9Yy3F8VmZKyGNp+zzOpPNyc/QGK/qDu1X8eAKxiglv2lNghET0iZ3kPrZNyQyQ2zEf8DiOVn
SOWjaYxI3KB4Z7P5nfKoXY3TZBzHaDCuQWzczSaqj4kWO5vKZGcA4w1x7lzuTlV7plVsvFa+Iq5x
+kBx3K6yJlXuKdElJ6kgxNVKrDx5SRKJ3g7KVSSB5wjrtVmCZN00f9YyPfFCu4t+JTabbICBztFp
cPqOIEAJSC3WP82kMEMLbjk0q3SpkNpZuBCb0zg4uC7z7LBrZxcHroyp174YrmYvmqIUlzawnF1Q
5f3ByhGJJFMKfybM70BxkIqQRjw1Gq5pk+eqj2rP0YoPPc+ip5+fiRBvoxYuHFT4vqcQ1sSN+jt5
nVGJepFflkqZhDJwkUOeeF3qRQPiBUXFyrnsbopcNhvFUMk7nXuZdqSgxmNb5i0v69a8JW3yV2SA
Oh1bEZdmqpsHUsr/3EPlKd0c7cg48E1fyN8QirA3mO+ApUEhzB+AgiZwYjo3iaFctMJwJ+QRzIaa
UECeY8cYfNrzWGG5HYKsSuEvzI05o8ixWSSu/Zpn6gd2WPEX/QuUKMt5scfa2iKbHMlBpZW9HCQY
bJiSdr/6CfNuweC+T7karieQFU9ZOhzagOrM8vtfy9WphWQrp7kz7JY1O2lqSWk7lj8v4Y7SpyzB
YxeEKZslhh3enRcj9jdmi0k9cfp3vmd8jOmXbH3Wy2MYxX/IpmjWhF1o23Dem6tJ694o/JsVibzF
Dt7mVF9NM2JPTTqCm4cXyZ70VhkRHTQx/I1L3TohDQ2fE7fsjzzKac4oT1Ebyi/YYaRx9vJr5IM+
juS6jgCcLJHT0H0ZewrC1QVxpPkwrQyrMV4Z3KKXI5CbfUczAG7qPa1lX4Yka2lXWA07vwnf/drp
J+2kmfQnlo94C0ltifLPilWADgiKkH8z4z7JSyxYEIDUyhq80cqw/EtyMcJgQfuF99FSCkYtIOVl
ghIrT3DIzi24pfsWD6hyVrU5Ddhesg4zOXEpTl6LvQLm9TQ2ag7m3qL5PNI5LxTzuQWju5HYURG5
KhUNr/4pmG+Q0iLevUVUvo/HEoslGVX+KrGNk+kP2X7ELgBJndmsYPu+3JplKfNZq0KUqGp1Z5hR
8Mh4BPfnEjK4JsSpNnSsa6p2+nd1LYOSqaaIK50IVGThsziZKZc5rPE1PrDIi8qybVZRPHz3gpVn
2T1TKzor9lbVrk20fEtuq/BC9xmglvEVvSBYsv46mKUiUgwsPRY7J7HMZwHf40QQFtzoOQMGCnGx
RUXu4nHDzI1dA6nqMoMDx3TQ4vIb66d8UVVtzSzJeSyveNxMQBuA4y0vp5q2HgArdYMIrgO+TfMH
GFH9wDpi7S1BWzqw4o7sHVMjwdxtDYBUgrCQ/3u2LR8xY8cOsCyIgwr5a+5MLTsnKsrm3Pblz6eW
zyeIqNZN25HHIBT79O8gkhKFfF29U1aH/MG8Wr7Yqn+s6fdSuKh5AB7dVWKcQqZ/XHao+KOjk0QJ
umxVQeLhkaVO93QozOfcJwQ56ZL8uSw6mvFcCOaB8K5uvYy8/h2ipPbSEPC/pVKvQeFdtaoe/SKM
sdvWKqZ0gtzM21DrFv6F6Auvn7an1gYVZRg7v3E6snkxGLIzmc810OYQtkeob0Kh3hJwju9q79QH
AIoecu0R3TSRlVMzyHscDs2ti+7/PrN8euqxShUDD8Z2hENgRMzRpMaWg4kIombDMveib8nkLl3S
NtFmeYnVgIiwEQQY+Hg8OD9QHosYolzbk3+oPZil1vwulNty/kjaVXYTz0lu2pccSWAPVMPLMR6j
eEF5TJPMvIQKcJtYiOmjENTHgVX7R0PxNejJ6AUWhQR5MwmPhDSr6N/YTbXX2HmT/2nLBw7pfDtk
QexxqSFiiYNmN6UOfZE2oG4IfbBK82Uti9D0RCiMLV1C67k2uWYqM/h0X5dbxSSKRNuykgfo1P+H
q/NablxJm+0TIQLe3NJbeX+DaAtvCh54+n9VsWd0ztwwSHXv3pJIFD6TuXKI77SyqB59p15XDkR0
dcfsfDa8lQdejpgRfJljetXGoHs0tEq85RLgwRxsapkE2I7lPNcO0zwgPUC+XN1hEV9NNevDwb+Y
WeEDYyST5/tlUkOPJS7AWMNeIlRHXeIdWTVHNc0X/NQnGFJ3oMyaS5tO9QWR/zKm+4ogQRSZOQZ1
beRNj+PcYJ5Kfqpq3LxgGn54lU4p3wV3k9XjDJeHTS8Pn95FDTu0Neuz0AW5Kly8qk7lscJ00ic8
XBBECfRTr1wRgvOMzuqoatU/IR9yRoB42eBMqj8gAREIAtvHP5PF8cRsodt0VZnyzwKzJX85PXBq
c6UPfojh3Smxj/ndm2/2BbsTbFtNZT3BBGYQlC7owZsw204tkFh36S+Zw9An99jOLUytKC1YWBoD
bX7b9uldxe4SdyfeYNhAlF2AJuJ7Myxo+eIWCja6z+8xeJ4sn1X3KWx+g40cJOtz/YVKaTrnqdNd
wz5kDJchJWM4QLZWo8tY4+4tihklRcNdOlXFi27qCCESSOV0e3D/HeM+SfT0SaAUCYr5sU/n/ED4
E+vvxETVRtt1rbw2PRmRK7ZB1Jr3tjm8x2OK46UY6mtfZM+uZy1oAJ9Suchhjijuy3vE0QE/MjMA
FN7nm2ZKlkkV3GvSOD87EzGX05H5FKtT1LHEDw/HexObLtNZ3XydUuTxltniNK+rVzlOrLxoemE9
OKzn1viJQgS9iDqoJiRCE6J1glW5duOr6J+pr2A1LvYxHcI/2Rwmtw4zJEwHiB2q/Iibi1J8RUQI
S8KOfV26AfBbxjpBm31MZGxDSxf5gt+lyd5eRMS3Yj//K7jYmxWtRHTIv8btttuVDdtzEJzT9Xbg
l4aXPU7pUh/NioFMmFf50ZYMAzWzrjFZr4syS9bqa6b8keeFtedoOP5OTfC1AkNZrM3U0MJgoM8R
23Suvk+b/hZGpxpPav0C21RNEKKOOG5E7/9kRAwlwLFA7PBAuwuz+JlXGoT8nmFXiE5UxWYuC9Gf
oki6rS27pqWNzbN6luf9wraKvHvBduUyNO0lsbpDZ7hcBYaTGIcBaXSZ1/eh3M+oGQt/02cLnxJK
BQ00ZFduZndFVT+rz50JmH0VRWO/ymX0F43lgSthpMPiVRj3RHvUQFCVCCQK/WqfJcub7jXVnW61
uHuqukZMnuXgyDIWGgZrixQM7CpUehYPO6Z6Vlv4hUMr2JMc4uIure2DX+pUjYNzVwlveUKTsK3N
+QrZOFnDSanfG/z9u9AuEMuHBeAEr5wJ5EOuoR4S1zCg2y3W5vtrMU5kz543akuRHXWPI1Zf4Mkb
oZ6e4RgXm3bRmHCETUoQW5Ji/+YP1MsgZEhCTaQUfAHkYs4BPByDc8LRCXtIPviskm7P1EvXKj5B
KAT776+HsZut00XL93OHiR3HcrinujtRi4cnG6DUGe4zXQDpBFdjyOv17GRfeut3d+rKkq8cAvPO
ntXftk4zYqOzWwec+BoAW22KM7jwyL6wQ0UHaJAv3eyU8SaMESwvuFOSAV2+y6LswpqGIFAZtNQS
MbM2QBHihZFn4GCODHCH+hCxREV6yf9xP2Kz3ynhYSu40vegXsRWlHbzOBmnloBjYor5p8KM7XPU
ZggQvejem4gY4f1M5rx/wxRQn/3SP6juw/Of7XSoid8jP7MLrbPj5dGD2/XxBcmzvapre4AmFKb4
1wgsqy2EB23Tw6jJst9DCkIZwI0DAxbGs1yDJBEWFeAd47FnrH6uDfyvMWzz1ewQJw8ts2QCyUNZ
BcZpYJxe+NOTOkYA0TylaJ4TeJ1XX4Rs/iIrg9yQVNHuFu3e+AkRQiZq1prupWOq1r0kWZBcVNEa
zWAU0sBYT6GoP7UAH0zN52JGkXqtrWEfxbUPxvkamU3wonKh7Ez/28v8246klGPYDIi17bI7pK6d
7R0z8Z86b7Sz62JTyk5TXV9NG8Ii0Yve11RH71Cf79WHWOuCeyRD2Woar2GczR9+WZrHdMEEOkae
/sl39YZ+53eT+Djc/z9J4O1Tkroj/gubaLWYQXKfzB9zkv9Rb6UrKuaqud0e9CR07zVHz2H+Cf8E
+ttZMziYz+xgcCNuQFBUj2XVSA6RgZdy7IlCo64hskP8JAa3/DGML0wHjZ+Y5GmeMzdjRpQud04R
A6GlHbsjWyU8qGtLt7AO+C1JWOqlIyt3yGKPc2gCkSERZWUbY3w/FSRwEkcOKi/nli20xtvHsMRX
ELK4Y+b1b/mkBTHxwGmSrLw+E4d2IjeAbKEFBx7Re1WSHFs90v74v3w7Re8yan/k1xyUNyvXdpJn
tMyHjHvEow1Ik0O/lrEGpDSEDRegeit7i5iG1Lb/UuGV4Fr+RGCCVuVDGDMbX+fJREkC2mBTufGv
ySucz7AsuceBCICcMexv8WGtU9wL18C93PGb9omRvyv8bJeIDB6MhaPKiB+XZeSTCc4YQ5Q2Xs1Q
SpCiEZYgm5oTOr4EqMfEwKaIUdJrlXNKR68/1YHAvQRYJjD5JoWTnuJSiLfQ7BAp4CVlF5JdW667
e6cOQ9bi1h/Ohf6QVB4WL7kGzE3DwxIecznZ6ZFOyr/DTKdvHC0rnwZcjL3UG6ibq5pr1BCMtgb4
Id5+rTku9viokfnT37oZiE4iT/Wv0LS0+1az7jUjC7am37CTozPLq3n4URdzaTIP6cofY+HIzB/d
qZ44H8xbFe4BjbgYrkOGXPg7qtO3CGfKKbaYEVKCdY/IEEt58S8/yEgqV4XN6i1Jwr8xJubncJI7
CpdbspLx0FcogfSCD+6qaxMWvJbssxm1HyNv673yg3k7urDqFqmjpl7GA8Ldx3aqNckS7kvI1Pvh
1i7ZQzo/+OyZIyRQs72CT+rul4jVrB9b1pZMMA6hKkRwVMFY7MhfRojKCkkzzIDw6HUa0FoJzrDV
6A/z+9BF9R7SKt74bjLX6jZEouq/G9L3TcpDRqbH7VUTjGi1Ph53hgY7bGX6UXC+HeEwhpKbMBie
ML65GYx+JqLrTDr4boxIllHjCgBi3tW3sJLI4YXamiEG/Qqy2tnfVMZuUR0DDQiwEYNlYQOY7d0k
idEs2L+Hue9OBQmnqwAwXs06hrwRO3F2YUVRw9C6f4A7hNWURdnd7eMMwiDZLxnKpjL1nbdmRGvn
6fF8UE1Pwam/qnps2iUpGhVptG84MLJ1nGTWY6aRk4MEl4QgcrEMWXGIDpibi9pbZt7SkUJx2pQi
Ndap3/ZH2gZ3Ffg6xOwywNIZPd7aBL4l8vWY+D+gb4ke4h/qZE2brD4xUEGAiMLkYVzicJNLstlQ
LN4J+RoHn4ZSwB3wozVK0SUK4M5LiXNODxjZe67TPuEj9e9DEjcsNFODLZO9u34h3bZmR+ADGIGh
lFqvpCA8xHS78CM8kk2KUeKnPNBxSLyYOKm3A6Ozva8IKblJwQcxbDW96nbN0upPqfxx2WsXDfpk
9qCZdzHFRvg4T7FnnJ1OZBcdAhbA1vDgGNavbokFlrwJbzcTgOGix/RoT36cPdSJ0RA2EWOKJSnH
qiv/ks59fg2TTqcHz+qvhMSM3C/JIo3HL/VjSiP/PQk6u6wT8/r23rIOsesFmXU8MAqW46tupvf2
a9IqwsT/CDq7+Ej18uDZ5EWJsNc3t9/QTf1tBzn4MV/DqGj3yPw0ZlGT0uWYZbNWyyRTbpTUs/95
GXR85wSWfgGIBPXjOym2CtMqt2qHl8fkJ3k206pvhbQmQ3LJmjxGwyiuE20jeX6mAN7ha3wMeE+1
JHbuTZdYZ1nwuxlxZEMwY3Upw3pbAN3YOAbua08+1Gn/3gqBPdwi3Bq/QnliSbNmjIhPAB/HrUT7
nxvyVAOq2Pad3uw8I+/3Q5k4x9tv5HaXmFpqCfl7pFZ47J0mP+NFv2ralL1Ec/IE7Hp+H8f6V8E2
OIiH50quJMQYSncuYTM2FjwlDwKr7j2EC/5lSDWkBUvJUGSHEUbS/FMJPL7dH2yxs70gjq1M++ZW
LS7SoTVaLsIh60FJinXkJ/B7MOGMQd6v68Wx0Ro/qQY4DcTBc2BnwJ64z8Dc39udE6xLIgxYQ4hH
M0zTC/l7xCIndUUcDcCG1saioso+wyKxFuA9wCjljdFMDMm13/w0M1GBQe3ZzNlBu6mWbKEY6z0+
XpqPsqI5jkte7AcHB5fngyHOTWTGcgFlughMXYvqNa0sDdcbEB3QxISDVfYTlOTubu6ZDbTUbiUR
cWlWYBTWMyC78vy/jerryN86+kD9RmjfZXZaMiPqH1odFk+hrTuXUbLJR/a5/2ZnScMSqK8XECgi
IQKXs2utNNp2EXp7ziXrOE28bYtXOs/YOoJNkVvjbq35ExnOk1P8SsnGbkCXdlWr31k4ykHKRUzM
tEZ0GzWXhF2wDbkrsaxG9L1Sg8lhufqoA7IrU0ZUUyJApz/mtO9S+ckibs2kfFsO3H8NUT9VwjKv
ws0/ibWpP9mjoehxUf+1LfrRLKd49fzuifZX/wqWK1p3KdsCfKvuo27at08cclk+/qpCfLtR2dfv
xdRyVRtlcMhKIzzfTi4Eix9Jtjy4GqUX4w6wUqZ27nqY0sAPUKZNxX6i0HRP1kh2CH2qsvEMA2ac
aTaL9ZBxgu9aiw27Xekmkal4Bljc/vW0/ho43fxI4iihfnP8Go+zcULfnl1LTfo+jAbUphyxi8G1
6S+mT7uc8J8HFWO4At3yaoFojj7NAZntZu12xBK1duVFrbnTvF+YrmCa5mXWFhfAyLjQwdNcJgzz
a5tdJYtltpEuqM0HPYQgQGQ3/6bsPHp5T/3wmoVYVM+HcSMIyuyX5Bc7SgAi//0SqKbzCF8TlVtT
kA8SjsyvBJGp5G4db/1HDEkoHdgC5x6UZbVTSBc0CGzaSpvRej0ECOJYALcQSEowexj/aq3xL22c
/A044F+WkEy1Bhxxhdr9pcryEyVDdFJXfzpKashApIDReC8t2uLT7QJB1IPSnrYLDOBpqXLvRQ1E
YFIQzJY8jzFnpUGyC5F2LdNzR4eBPyXjfuns5EHz9PD+trWe7NQ5KIvEQs0HxNC2CeLR2UuWerRz
tSa9jQd8OSP4n0EBbcjjbV4ZW55/RIZwby9j+Kge+PveXhACBWZ4xJ6m9moDn/uVsvRx7SSrAvDN
KSj+qkVyO3B7brCHi4HPy1h2JyDwMOSnsdkKeXxmifEc61V28NO0hDtKLG3ZzUdVbth4EuDsosQM
U2JyyoBzoKTNzqmiwMuNze2WrEb66oFPmiA/mqJQlRsOKWdclGzabpPtSRsfhghqF5ZkZ5RGBB2V
Og79aatsd+uB1o/1S/+TcOg3ncTnxc6GSz4VLfmj4x6y4uom/XFL7sQDHv25JgQTisEbWzq8TnJ3
iFfNAkhWsdmR+8Ro8bpVq+P5wgX2UcbucB0FslutInXYbjVKEMDaAAemeUI2nsRbXb5n6qHNqDWZ
pUPGkZ/3ULOSB+C0MZMwtlYAolg7hVa6ymXnaQxafdHCI0eUd8II6p3UM/UQGNO/l0agwSSXf6q+
VlcE+np1G2zKJs6xvMOwPt1mVd4A2tfWS1Ky5IWFjAxzd4mnmXhO95TW8XmpbfweI/vOtEOwY82e
sW8NP4WcjcLqtgNyihxpvWdA2Un1X3gPb02Clufirsy7izrbcm+DGI7kFJNk1LKj/BtC6INJhm75
9rRLaSo6WDObIdYOTg9I6PsBOg0Nuo41xSoGwe3Fw59IJzJZ/hc8fo6DyEi+EJj0x7bLifYNHWMD
V2eq9qV3dMyXwBzmn5yOaZRyJ2AiR8tlkBIX6Nmu8rr06pFMsqF4nX9a48Ztpx8Rt9aDUlR8r7UW
D2lIEiD3DzvAzXrAdY1Wa3hvidRY0K09tZSdz01cEDCbBodb/emSM4RpfoiuShNrVe1zFXFPz6Qn
rwDAcGswCDrCdSBFtEHkaVvRw90Yzf6xMUf8cTodTVChiA0ZFq6WwUr3NTB7tZIdbN6RPiO1a6lS
RrPMrLeLaUbnxMa8pZ5N8uXMOPUQB9ZBfR3vf0hcJzd/MsotY49SamQIAv2lrsz2okr4qmCG7Zbt
5lbbptUiCNXBGM9/4eHBC/5jCZbjbaM4asWwrf0iQ8rJPE2JukubhUO6YO/j3aF2h84KhgR9Y1q5
X7erIw+wk5KToC4udZmltkWGc56wKuFXfqBIZ7jNJGddZqN1oUK+FonbsCWdmMSR4+dc3fTDQMKB
eRvtcAQP1gcQ/d2DmaAg89AZjsnc/MHcMO+UyRarA2AHWTwMVpWu1f69TpzgPiHPg2W2ma312nmG
MJ/gqEVrqmJLOmg7F3Lm75hx9RHAG7DbiFO1g07bvM0G5EEmOeCY9uhBmCSSIweuSc3sXD//id2q
PtrsQfbEO7FDVZuW1iO40Aqn1ZSP8wdn8nvgs9HMtYUsuJwUG30o3M3ixfzUhlRH3e4D6KefVamp
bjt4Qym6KUhci+RdtWFU+8ZwdgbCNZqRtTosdLcxmsc6Md8wkmfHdhHmcZwwrEVRW96rkQxCMUH1
Pl8tcHJflo3KSiv9+Hlgi7hLG2cAgSC1HcWE0dVrh5ciAAwf2HSBQyseIoeoSt6b9hr6MQk5mYCh
lHnVFkVQu3a0oSLCHDAngbAI9LCcQNXr/Wn+SMnnlO/MiuOZVWHvE5zZxoR7GsOxzYf5KzLjX0Ea
FBerzG5j4+/JsNMNDNXcUBDFimeLhnuB/f2CMOwgpiG+wrBC9s8Gd91MZf0OxBNwJa6f/eRB6sUR
hapLt/GBwGfy24U09Szlfl/5x0gT9UNmT/CxSzz5QdMtqH3wW/1rfxkE7DTdGPaLgwaO6oPNoN+s
yiLtXsrC3BipUZ/weRQPVU57fqvh5mLhTWS1WVqB2LuzXW/CNvtREXgLB1ArHmzX4l1LOgpFXyNf
uKUa90ALPDnwJChIGFWoC8lOK7GZrJKYNAwQL13REpDOYgaMByOMSIy/hQUOQs0Ca939ECldEAqB
pdyhG1xr0AsurYGMNzL7Yee4KD3Uy6ozbMRQ6apLKO3VUnbJK+9R5tGrPhydD2ZJ07hT9/klg+PM
0hTdAp27QVBELnWyXVxMG05diGNIRwiPGHad6CE5CIdE6jZKL7bU8xV22x+MhZXexog2SlQ3CqfH
L1BZl3aeEAbI4Xhi1kQBlV9aoFUHIU8dGIPeVQmBY3kcaT0MRPydP9TXgwu8oQbGLbpBF8uAdP3T
C+Tr0ndOVoEySf1CSRJr8Sg3Bxs5zr8Ke46ezQg0dpzj5xTxrF3npEOI1JEWevW8yYPL1NI5wNvf
1iSrXdT+XK3TRTV3a49eA8wmq8rWBzqNlHE4mrWNAdHJHTBdBkgu+a2r9aA6STOvfddL78WNk/ai
F33McqPCaB5M3a5y3empmvWaXLGo/pwc69+z29cmO97FpukA2l3mc0lR5aUBDjMEI2yUvrjoow3Q
S+88TohnIj36uBV2U1W2Mvtt2sTcKi5kIQzbJGb/0Mq1hE9Gyz7lsFtPkD+ZtvkLM5WgsNZqYuEP
0UJRE0eo8MJ3cqLy1wFNvmcX/gc2GwAsDhjksWmtq0Pq38oQRfQs5dDQ5Oof8Hzie9Yk+luEbxgt
pInEcRIvfpbiUa+BwjBgPHcBazpA2auwItwrkAKDIW7CE+/fXmNIf9UYQgDG6EC01IgW//tQJ/6/
lxH6nB2SB3OjM1cmRI1IpMGDgaduKFgnpy0Dw3IdYD/bigxSFn7zxTt4EVpJZZjxAXFyCHjgdhv3
Cb9sU+jPam+RRpjuUY9segMyrMxWvLZV7+kbZtwyjNzG6GX18fNiRsHqZopvTTSU08xwLbUA1Bb+
M8LfkalrQkFVBNgax8brr1DLJy+19lpO6lpeDnIVAMNvL/AIrWcpNBtFENy4HVXTPGO4J2ytFjTZ
kjlA75E9FRNiIyQOwTKC5WS0pR5aaR6eTRe7gHTjMq8VuHG7aHsbDVHDnsCaUwhPqYNjxUJmq176
Tjsf3qwEpaaSqyNJWwkbVMetl/Disdn7tK28S2N1Fn35FQj3qm7BwxD8RDzuHDvaIqyd2Y7fK7rC
KR5RGxBzpAojVQ+pZ17BfX2c/GFltd2qMz99JvtfAaOs7az1zrHXC/JcEtCCJK40Oy4aZj0BELYF
nyOCXYgn8/iubrjqg+zFXrElQyZZZYRIstM07R+1T1OaLo+jZZ7pNoqXel68i+MVv9ymi6/sxOOt
8B2YkVY3AIDO16yOIkIiBw6lSqJsQsJoGxRSDotkeZ2XdftT03xGVvJV4wsU8Xna73pQntj5QxqX
ILJeOcu2Ve0clfKBfUnyZjGsWkca3O7WR1dJB3FeSIi5TYZyXmG3NWH5HW6wECaALtkdpPn4DUks
cuyaub5/1/V/1IxQPVROdE1JXENTWBfHSk/qczosDYiM4YcqGgPXas/16PwKuQjXtxKU85clNc6U
NYHM7h3j/y3JiNJHGlVgK7jA1LPvBxO7OMlIWJu0crYeOuhhazIB/V0ihcGtwcIeB+7EsOs/ZaWz
dOartdAFT3/HsJwfNbgxh8TXSV1qy3d9GGCH0h9fLAcAzFIY1blLvNexGcxTXhDdHpp0N0h/PzEd
0WXqxu84ZiKetKwpLILIjh7R8U84qo6apHNi3yaFQySM4IAwrKJs4Q2R25ZIZwSrXDuuB2KNbYH+
NMxV9eAH9lq9Kpg0XULDrA/q3HFLxuC2AKiEL/mOX/h+EbV5VEOoyWqMi6IFqJf96fbZMNC4Kbuo
IGBh081MoKaZS3k7BH2+iXwH42gSCzKYtfqTcAd7E3BnPA4FkcRRgHnndp9BDf/23esT8VOJVWKL
3wNSs31jYUgrzOiPkM5W9RCnk35SC0is9kiTIGimjfY65UO8601gsJ0zbUej9R91RMFMRer8n3C5
0rWVFrjBZ20njHqSOvwcPf1oVC04vDa5NNDiX/vpx217pyNCqBa3+9sCH9cDxtZaXWtXInmQKxuz
e98mb6qQgzQeHzwymVZidAMc+9mhsRGsCkZXMCxguRXFWk3uOD0ZUMlQbXr0YORs7oHQPZVFBEoh
5S5W9PlWH9FQSoKJI7sMRVJZJriBiw32oMvQGkZ2hiRBXW3C39pG8JlkYw2ndzS209RM+xHt2TUK
i+BK1DSbSnBPnjAFhpsmOucIQWjK0aNEZjEelVuDQ5OME4vBg0UJEozFRzPW1qsn6qMWme574nmX
KLSc39iZL2Xbk8tkepshSpvNVLxDnd7Y+MiuuvyeYg/EipP5LJ3ky0wfpOZpo5aSQdch5cNeefG1
pYM7kc9H5u+OcKvXxmLD1479g0kiGb4x178NZboM1VFiMFVDtgpF5z/IGjUdV0sqZsLbONaPxHLV
oMQNMAJaUO9vPYRr8klLSFc/CNO0UL9JWzYtz0qZXIm3MEle4TdbxAjj/y0mGFvgn8vKh8EOmm3s
kLV5+8hX1bJHOQrHR0rSEscq79yGvfQcELMox7/cg/lxK0xLY3MPQRCUDnFwd7ledwdPKoqLc2R5
8JWlsNjNNO6gCUaZUKpDHLLlSS2ZmWjno29ugZFScjYm+ttBsL9ZLAiscQDkjoQlMdAOQzeYABTb
ZuNejKY7GYyfDkqu/K1ezoTOXMa3E26SVhrxuw79ze1Xo40jImsvJVM+HvtzUHfG7lYGuTOYFLZS
+aFyZEDSNJe46IJOe6aUadf/zy6X5GzS+BiyoCuOzuZk2PfqQTgzim8DZrt6OeDtKly3vsyKREKV
R55G6r2HS43duUM8eijth1o37f33QEI9q7HIrYwZTZma9KqdgU4HJCb+f0qOOdHbbG8Vn+bq6fr7
7+UZrIvQK47qsxJnfOutQQRMA0anDZF921aWvQjN3XQJNWbLTR7aHcNxnUncu3qWdUODp5AAo1Ea
wmfdQOnoWdaDerAGUK15GYbOR2Lk0UbL3ZztYf2OGhjUjW2k8WVIuvgyZvbfHCSWselzvTnr+BrW
AfXWIxmW1otae/gCfQ5HyVn4ebWrnNI8p52MaGAex6jEfHfiuHvNsoSWZUrMl6ydXnqpQWQMNWyz
aKSNIYQ+XvsaML6qjcTZF3Hgr4vMh0DuI7w16uhJ+sHvWP8VL2n5VLag10szHD5GC6XoDHnr9kx9
jUntsBrl127P9GwzGuCLYbumpMdebltURK1EbTIho4lOQ9oQcyD4PgmvzeDYK3LLyDDXov7STv5L
C+nn2JmxAWk8qq6tLNvUM4egVspKgLIm6UtR3A/PLeGoD04ibq9cqxRrOqV5RubCvQ7xRwaeVE0O
mxbb+GwiwVEtkOi4blihhBv1ObXnirJT/p1LZUylliNT1+6CVIDD7FAIIRz/o3de+daiqqZH6me2
ofMfoxRwt6SFvA9hcnQLlb0YMD7C80gZBS31ps6W9yVAz45Arn7SY+QRcUpMqce0g60rSmm2wtGu
mVC3eVbE/kweEV5rfXXq48FdH1zcAql4lXRRixOBqq0hhcBqWQgqCWAaIVhS9/HWsstTCbofMu9S
FQeMd1hpuQXbAHKOll243g2LguWLKEjL/OhGp2Z3LunckCj5izPlDEfSwfQn63T7tUQ9mwIq4HlX
CNiERifM3RLZwl+lju3cNfUv/EAJm5g2eajlszYgWMItVk5kmDu1wpmBxKykDu5iGaG16VIEF39F
MyB/dATxqbKxRe9IGI2ul1zKC6zr1Bv2eUF+bJuA5P+myjXa5OG3wGlI3iZbj+g4yJzhZk6zc4ls
lcFxz3fVLj/ZuzJRauLpIyMaIZ7S4+0EuJEZTBzkFLVQzwxs3rukB4DJlu+VW9i8qepOuxsmw9ln
nr/lNil5Wyhl1UOR4hdp4bgf7eajrej4bDns8iOX/GDVIlLn0JnENSHc1fwlOXwNkYTrfPaLjfnf
TUOcxdV6yWJvXwsTY6xwbMjdYmJz07/GlvGppd704I7ub86wFX88PdMWspyLCYVpiW6JtGh61qPF
PhFO8VQztzgP3vColrFC5kmpZ5nYsxvAGYXdfPB1RH6xdla76mR24nVKWtFtmkEO66FKRwceCjCm
sWwpOMYFnnomoIaxM5bqLNPqu6t6FZAtiDZaqpgwfVrrMShL2GAe5avs+MrOJ7wimnfsZR/G2as/
EztyyU4iOMmxOSeV5jkyBphIxMxlRUZ6iVq2+F4QXEzLvwCDqb5c3SabJwI9LWwT3DrzzWMk4Ziu
3rybLjbqG2Ux1b7U5K5lpg/WSlurQtucnfSh6pk3jP1d2cft79ps73QWbB+Gj0DXT9dqU1nrWX0Q
bPW4zzIPnlJj2oRSrZ96ib0ySusqrIjRjG2nNSBas723Cv8w+Q4tX5T+vilPwHDBHEjb001uH4hf
Pembd1NzTDQtvnyz1sDijBcuoWAfLNMzdW5LNB+h6pVTsVxqDXx2ZhRRnEKqmQ2PvHG+9P31zLzM
SSB2DIumrWMScasxNt/4SCh/152eHdnwjgcjzd+raHGfEpKGtmafI/2ifgi53ChtWzP0P5m5wt0d
Ev8THy/yr4bydE6f22xc9kYHXNdkuQ1kxj9WC4oDI9XPLPNBzfdT96QmwSkcMPZP64T9znXxQQkk
HsWv5vIm1Dm1oWdIeLw3vZUx5BuJROmNemCfCwcUg0OE+6xbngfe5IfYcLeENizPcciXaikCihbM
555gc6mXTXKJOM8P//NsnEgRGGtJGutinXUjnqoeM/o5jQkrzl0Gba0+eBdZorfC7f+y7d0zSiQF
Dqvhzp48PJWg/N51E+mNwAPxawz8nZUm2pdXpjNEHD7Nwcw8ua9oquYeMItruPZpxMq0Qukk7ntH
d9ZirEhfV2vlRbcxIkqlTmcwAYrDzDmokUE8eS816r31YDb9cXHc8eoBkhs7/6dVMtfjurOjINxk
MLPPcQOHttZw4IkQhb1evJG08NGO3p0/TL9U/9BX5FsX5SzlhBS9iCwkg7thucrld5fP8Mj/e2z1
Lh8u0irE2jdIxujSsH5um6Fdpxr6dQ25ulr84Y8ojqP308FWS2SJaZ8iwRTYM0sH+KdrgZsBRaGW
lwV3eRYuZwzkTz4F102SAiXLQbPdDXsthjlVB7W+icZRfNrULCwlXnU/b87qyESjlBKr5g/b+Efg
oeNWQ/wMhMq2jhHD4jNiV2JrV8Lgw2w9MxzYDWknNhYC/ifDtjp065XxWs49UnGkx/Dj6sgkPTyd
7Hu7YWhdDk62ysYc0wHzZwwaDLGa/JmPhHPEG9w+zBsSZgLgDeCsc9z+7EuDPbDwG7cxiuAqcKV+
NHNmYdJOsCZxW0VmN7yN1mI9+L0FTaPKsO/w39yqXlLmSCnkR1Mve18MJyRnZ81OQozw7qc6PtXY
wpIpSULsFyDfGPCgdYaCPsGyzXrXETm4sm33mM01QRRGwAzwv/4ix6M77BkmqX1ZYRi/p6Bydn3o
3ykFcVLNHxg9vMc4wZsr4QrD3NF/xPNtPw9lFZFN0b32WSTn24lx+90PjfGvCE0G+MZRMb1XF/W5
AKR+X/teufGwZb+YWvMUR8OfLHUkRJJajGKoA/NQ/GIU3E9fSzGCBP5bjOGuc3uPs7y6a2ISgpjw
rII2A8fQGwISvDxU+8B9Hs3q0VF1GIQFYpRieerDfknK8I7tbIKnwMIok3jZPre1g/+8eJkGmH1q
f09ixNLSGexsq8zKQEZpr87QvyS5GR79rgcG5qQws1WdYWf01PQa4ZmODP9ealzVg9G3IVPgnPDQ
LFp+1/x7Vzv3xmPcR7/nfnZIsKP9tqK5+AX63GkK4g4SNigGjgxgpBECZL8oD41l/kHM1N99f129
xNz7WmoZMBEpnVIPdra8zZWt3b4Uup21rjvyqaKxzEm0LvOdHXVMyUfNSfbAAFD9M/GMvQqIOwWH
WrHFP4i9PxWJzyxLVX5U9c7FzhwGpZAZo+rDIgFsL+dto+t0oMxtyZXj2QgO4kjxidka8xmBGGhk
mm7A1ZpApij7n2aR8bGpjOhgzvPHre9VN+3KtqpNFM3vlemJn2Q8qqLHqG3iI5YZBrps6tsYuIbb
AvQiO8Tc8fHrbib97+YtTb1w17blVSxTfXZL74xB/Tj0QCANjSERvAC2aING9OLIMY/ljhlHI/Jq
E9TxE+r+5qrLwbuNZsvIGJwMfmRxzJjkA5Tu7y6bPrl3/B9R57XkNtJ12Vf547sexMCbifnnAvS+
ilUlqXSDkOmG9x5PPysTmtFFM0hKLalIIPPkOXuvjV3Gg60rbzrVipebRq4LFGY0cNIPCy0rRZPH
Vy+07x7gptT7t2X8JqY63dODfIIiPToabqKIkJnkXanjFzVqJmxtLdIBVZmvA6mdvqw4hgHtLag4
OlQ9VS/+sPzEuK3c0O3W9oWuqVvbo/0ELifZqLNiHRInn69IsbY23IQ7CpIvnDQRy4YiKJPDL8Ip
bB1HSG31RrUpi/vW+jTrcRTLPJESjkr7XDoY1VHv7qWKib3TSA9nYXtDIM5YrMrpUgqsgov12ed4
/w21KEb84TGT/UQcGRhZcHjujgCd6a0cvHWwhlHhlBDQecJ7Hm+h2tlC0VJCF0Epu5gKhuuZiYjl
hfeB1uHJqBv21tHRjvjKw+Mq96VpdexncvXkFhUvnAI1oKzHDJYuzNQ0e/bF8mr0Oka/DFNfUugP
ne74hVExvhSLRLFUs3+2sR7joGPnkoO4MVD1S2dml7Exd6uiaazo4AyxNd0LrbG3gY06tiKeQxZ4
ceNuanvqvgRZdtajyjl4YzVvZYHO+XMzGljQub5+u9p0Kwpj+U3bt/zZhsa/HYO3i5xiIOkwztVk
l75CNJjfxuMvrxeMG716rWnX36TgMADbjJyim14SjSR3OQCYCsBEGoLJrWnAVo268hhwBUrzi4vx
4wybAHqHYY/guRNjH4pnhco9LCXjGRrbTe853nGysvi1sOlkiUMTyu53yUpqGF8UVpFdwMtZvprG
JsFOVnaKG7M6ZpVD7E9DlOraoKHM2JSaSQBOqeZ7uefOCYptPDwmhIBQZUFK7K3a4j11Y4QDYQ4s
k/DqFw4iEf5sdThLPxYqR3RmMRR503UOcIyjn0OiLqjex/YwBwOLv6P3/7AmPJyqRCwWFcUuVyBx
/l0EkJ4ie1mWYFti5tm5JGMcYwNSPJaE+ftM78208ByhzdB3KVfrrfCayrcGWt5cp8lJHYzODxC3
HXXsRcyUBAZ3RFxeUzxTm0ecKgAMSflcaYftZRXCzmjm+47wMZpH5rPlCMIJsfu+zKwJGzVAet5A
+D9wtXKmUSIaHyh3rpkIAIzIjbvadcYEYyKrS7wyAlhVtkO6PWail9Joo59zN7g+VrLu7JXLbXWm
h/l3QBf4ack0+iPNblL9kTdkEU7OfNZTQuAMKZhSxql+UxJDR43X9C8rWlf2LjRE5Q1e5oMx5D1N
fS17w879WhYa2UuN/tabHcWQsE6MQJYTwbPhvKJy55b8LPKleJDPejBVu1hBYxcVWvqqFIbr8xMk
v/Pup97W0YXNA0FF1dDJyYL06jR9g31DKLqIx/lioRfexYYarh+vUYSb9dOtvWC6h8G9HhhPJGU1
Ag5HqKINE2rFMvkoIhVcBsQbLRzQlIhxhCROojmk+AzJIhKG/SZi/BxXk7NqIZkFl+eh6L7J71LT
ahEGjfDRd7j/jyG7M54HQTd0F3vcJgi+udxwQrMvbtb3TPSIDVKUhw1EQwLisxNt1mA/VFX0PmZG
7s9B8g8ZefH70Kt0n1WE+7s6jL6vxz8ifIMdf9bRLFMN/xEz4iEccfTI05ViX7G2gNgcieVxBu70
TaLWh6ojba+19OBCG6Z4B7pKtHqABbGIk2vUk2GmY91lmFLPF2IYHuipFqZQ4LD/uKp7IlqXyjPO
tCvwGJu0990u/aMjTrX0IJtkIU61rUX810a2y9aeGXQuACCMkXU8hL0S5n7XJB1BgzwoSR5cEfEd
baE1k28tyfIbKIKGNCt9yO2MaWvyIl9lkGTXsRsqn3Gda1ZhyOBZRGBIo0ddMg0tsrnkNsA6aPV0
U5M2UJ9ynKTa4T9GpMTHJijte5aHOoYvftDcHt48B7G5PnxxU8O7S20sS4L3yIbxa1XhtsXk6/mr
no3ukXVtlWsQVMsqqP7TkveW/lKilqBHuWS/uko7MPrKbsoU9NdhsJ4T6Sr/mFBygm545w5HJlEP
n5CLisMyQuiK0uKgNBObAt+ur496+jpX9kyWln2U26t8GOMERU2F6zMtf8yd1viyjEBwhOpS6qkT
rjIpSlUz7PDk7brjpunQ3km5A98h81NKPz+KNShioskpH+SXqGn0ACtVq8mLw089xBrAGclRyHo0
cRKoKx/0ycOOnpSfo5nCXBXSGgcRxT3CAOUgmt0qao7VKYnh/itxvJ8KukPSsAuljpwTeRR31KTe
0qOL0/m8TtpoERMXg8y6hAi0CkGiLsM7DGieU5VAbwssuXxwiLeCYk47cKi6f0NB+kmiRCGhbZ73
niD9lEv3KzK2Vmm1ODsQ71sAjXcOeyHINTfauTUdobwD5wEzkX9o4znX2CJ7rqsKjvJhGv9c2uWj
PoRpm/0o+/YXQ4jqxxJU9977R2pLxi7OLmYeC9Cgp10TJ+Q8o3iYiFeBTzUXWwOPyiVUcuumfEiJ
gnyQkhYCTxG3OkTfleB1t8kcuq8067Eak/ONJYy9HVX0G1GVCzvFzO1eepdyymJSrtUr2SrmlzoL
f412+DBit7uqtLFP8TL9lnJzeV6LiEvzdbQMJykaaY3SxlTTD9sGVr3ULyFYCA4JUCU/dsLkZ0jQ
LJJeAbGBM1ZnSCOsfpvaJFkaynIdk9R4CQd1wYiT/0KpaF3KML9JV8eSP2UDOWWspwZfWVznQ9uZ
6lVz2BUrIy/WPqYWkFSTWvTEZX/AQzODfIDWK5UqKCrW3hbSz1ZW+0ZaqYfyQDt/ftN1Bxxa7Dz7
fDj2lRc+tVoLzmMf5dCQynhneHPDxUUESD5yigvn8QdifzAzSv1jSsNLMtagFcTEvpwtjThIKnxZ
NBV0a31U9B3iKeKiVl2ZXrlPOZcxTYw3EIIYzlqVr6H2vob9kuEFF4qcFmdFkZrmtaJTcnCTGqeK
HKSEanfRu4EeL5gMMqKy+FiMtb2hZaQRVzZZ52khjwyzA7CBnGWrnhHeo6ATQUBz8rowZMPp3Tqn
VgRt1B7mdl8+DUXQTD6YdHJy4ol8NU9+srHQ6yG2qAlIFWJpUL6YZs/RfaS3KF/GLp+wQ5SiLWpx
Kga041f5AyJ0+p0Fc7IbUHut1jtT0OXWjijZ1cN2tIi5ctT5EQSm+ImiJCAMGeiYrC0yDTj1XKPt
g0ImsIeh0oKA1CNjj4Y33cl6tCMqNQBd5Hu014/yciwnmi3r37I4jbZzycsVHepESYNXbUECbdv2
r5wMiddIWVph3fC2JO15u6FNFz53A71fXT3mrMQqYy7HGPHXsfXUEqwfgVehjuLMG3ARygcXXez6
7O97jvjVdMSUUUGS2v79BfBVR3IaL900l3gF7OcotQNxRh0gXsr1GCimQRCtzeKIdf4OtK908ZOz
1Deu8WMwCuWpwY3yC01l2GjlL5ClQIDm1CqKbVGrTviPS5JWr0WiIsSI649FnF8RK6kCP4pQX7zU
OCw0btLQza1nOsqE7kAP3YQ9aQr6Uv2iHB/3Yd6mX1DKpUARU6ADpa4w2AIpPu/Hoz039e9UaFw0
dDQ++s09pDjrW6HDT5RTSqfPm/2SIVKpZhNFLZXFMeq65SPDTftr6DpaKYGHtRWjUxJp7XMZYobK
oNHPOsr4TaQzVvfIQMCQZaOIpLi61dNZdgqBU+vXMre/yHZm0La/y8BxRBoV07NqCF5Kl61saDhZ
mFPjnPI5J8SI/l3khkAeFmt6gQxZn9s4zXzFgEJPK+Y1zfl4wd+ctE73GaoNn5YKMjuYmwHlLIA7
uYJQMBrXAK3Qaw9P0W/6zuUgzRhULk1dyagqS6Pn3xlPNbLljEo67UM7nW5WhOJn0NNV0CQSVB4q
FFKzm3pky950WHrno3aV/rDa/vC43wYEvI/RrC5Z1QRv8gG8zhPpcXSXrxRYAuAmASF1XqK81eBW
/qg67STpfa1znNcK67uSedVnjsfmz71Ygg1tieuq2abCEe0jl45CXpLYdxoGkIkLiksDmLfN8PZ9
n2qQjR2h1nnv7KUe/C9uoekQYq7iMbAK3xPwXu86QcCtqc5/VqWclNe/egb5jE5AXXpXyyJmRU0g
14d93Ly1Goy9ZkaU09R6/ZZ4WJErT3lXXdN95rAkhR6urslwNDHRrG1hBJ/tfqA63RJAJoiynXZY
4uS4tLr3PVTAInLcLvxKb0aAn8LR2cTxsm9qNAnEFWKvVmsHI7eqHfOi6DkxBQUD7SI6eL033V0a
lKi/Y+os4RVbChG1RQ5WZo7d4sfci77RtNmhiBDc5tTGCISE3YjW3YjWIpp90NDVAykLNSVwYwk8
nhymwH2L4wulaVls5l9m1czPLJieBNe8rUK2njTgqh6fAByISBsZUZPI/LRpdL0qHb2rtTefmh0p
04HVXdSw+KIrLp0Vyyk2+YjezclDcxdxXnyFjRxCIlMIYXW7nAwt/r5r5DQ/rLkpDvKV6ql0cPKM
Dqx8PRCcuO2hZW7o0c1X+csmtnJLyOLnq7M41iFmtpnk+bGKzeOwnIiIBC+tebq7X4Im3cqyuW+V
bVRYe9DecLX0OdxG4GVPqUfU02w8nIGxByferL70eN7k6VhOu/8+yPdG6AiguZunfL8Uk4K2WpSz
3nLuynpGLLU7pLvWZBLgR72Nrd+Ddrq+zpPx19Sm/wYFaW1rRcS/8t12ev0clXZzLuo6upLswXmm
r0wc4ka8bY3+C8ud/mbZ6fcG/5mfY5u7SkG+YaCsT/4fcdCK6GLZCwBbYYnVLfd3qS8kdDPE2EaB
AWGXIvF9LU6Hiqt0CeyDaucAv3Fln43AaO8Z5pAtUKKIeCa1J2MxtLYLstZL3GcE76Zkoa6Nj1Bp
OLDrqe2zlf/qveFzrrN0ZxmBB7C2u4dEeb05S+weRpWMAUKAz6Gm2V8J8jglZm7cRnAsf40sqgJX
esqfo8jyWBjp8V91Z+SID0XWFEGCldXFMGUJo6engCLVNeQYUlcUEkY3xcbGzCpCulznK1umsjIF
/+pzEB+zTfRLjoxB3DVOT9qKGcJ3tZ36NzQ4yh9TWfSNBBatv6cDaYiZrNqNNUhsBgrGV8OJ8FmE
zr5zDeOR1VeoDz4M94TimGS1zh+Mqr+uT1WYlL52Cl1OXKsCQLfzgO9VTHpV3OBy3hoMinOmHQMi
lgaiYyje3nPp5MiQFA+a3rFNY3t9aYvMFFi2OL6x6u6cPPnMOrSRBwMSz1FCIxG00lOXOS5Wbby5
yqxcJ2gNT/gPPxtpfBCp5tgZTs40bFYRKjkJC/G+iPAYM6B+ItCt2icq5yFGq1Qp3RRtpMlMN0I8
Q/JpUinbnnCv+zyAHgdvDsRUiouD72vDqmmIEoH58wimAYCOGZZPpG3lnZ7hSb5axFtJyNUWBuWl
tIZ/IvbgzqTlJ052lVNlfq1NOv8cm2llRRZKPkQWlC38GoSayIfAxTpOjJW1+/sePemUdAq8IYNr
ldsegdixpUewW89hdchUcbSQatYa6Kky/S4dfWOd2ZvWAd9dIBS6FfmCowFJ8UeB+COxo5dJe6y7
KDqRQ6qn032ZeqbudZ7d0wTgPB/TWZs7d18sS362UPudDBKfpY8WWQT5jADmoZ2ItXlOlPhAQDaT
UtNzH56BADPyQi5M4WctMvgjnhWYZ3OxWKbVliaA0LtGobJsrZQAOK6M32ZAFom8ipD+XLK+tXdl
MJFDKzzDWikyuO2sx+2cIvstdO+saxzQzMZryWxN1Z3Ao9Ia09AliWflYl6TvNJ2WQU1g960/oL4
FywhsEZ/Zjb7GRf5S+5MB3lflfGso0QW6jo14KSAzIPtEi5Moozvhp2rr3FI74lLedHS7wRSOtto
tsHQG7+loBoR176vMeFVRmjARxOEhckcXxIHy4kEcnseRt1EuWYtzuf1HuXL6H1Z6QfEUF/smSzs
espJzqYXO1hx/DOZOlSg6Z5cikcIBOSwyvObDFNZMd4nt/FuDPLLO6DaO+DP8kWh4b37+0wZOwT0
JgSrVdbi6cxpvb4mBLwy1MNkky0qRV21jo53XaCyTGTQ25F1dXsHzqVn2OeZU9OLhS6NiYz1TLyy
e6El3L0E0KxOGWud71DsSUWHA7zriN7G2RVlN63FHg1NMMKLFxPzohLRa1m/wcex44x98NIb5buS
1BYH+nw+luryDbBBva8RapGgW4Q7N2BJUTQgFNIUFrQ5wjgPckqVF/swwxFPZt/dW5Kv4Rgrrxib
80NUqfPd0KANYyH46WB79RE4c7Hi1MAvyXI2YGGeoxe1Tn+zUSFUsGbrHeT6uKH5m8HQVqz30Td+
2GXxIYfylup2B9bK4NDVLSslfPFjzhRpv3Z4kKEzu8m8I7zN6VOLzbfWrqqUXFX0KXVMYxD9e1os
5Clpk7KDcjhdgFbD9VnaRx5+pxnTHOREwdPf8ItBR9M5d8j2rkNiTGcOTNWawbg11CvkuHJ7XnTk
APWfo03ohP8Wbp4/Sox+9qgRcIjBC8+0OcarScTlFvWacJ/3nnXrQCO8Via0SRjAX9blJA5JOBE2
CnlRjzWiAYZW9bF2CShEsWrwv0fjhdiSfJOKDIOR4xVZyvOzMhRmJWICqTEZP3d8hoTJcBpnCJEd
PLtN8cN43SUea+QNg0MrfYHRxAWQHEZoj+hAiVWORKA9B6tIIQ+6b17CWPl0heKmYDC2d5awOqZJ
zsl6XIaLPILVPyswZBtPrMSsO9abkiJb0RrTI/ekJst50ZlX2n2z0TMMM2259Jh9MzzHbje2N0bN
LZSigtaBcZIv5NucBrV9PQD5c0TfQ47sNU1BfotNWL4VG/XrtGBwmkiPOHUBlAjbuhQF7Em7Qjk7
CgXg3wcdUJnP6C0/mKaQ80CtOMmWXQ4WbN/Wo7EJCZXwkYaRXxZUwYOyrL9GXb5nLK6RTapbWysg
MVQVDbBU5E904FQRroISGBZCTknE2q9qY1NDBDW731U7Ho/rbk1uD+bc4GFFKqRDzslb+bcTk4PW
QN5VskWkWKjeJMag0An2qbtZgwVavpd9PYZ8viQ2S1/oH2NEk4QbzV5Myv0QiKtHxChnDBxag6Ha
/w9LY4KBwAGjY2a33ouSZVZeXLS2BFkYYSOxSfOGVTp7NSf3SbdCeRe1JSWpXwmGDXGiFf1UfnZl
mKqHfFYvCI/M8dClWrN6e6TBp4PcAVu7/rZiXynKE4r+av6mp2jKaHnsQQxqLyGEC5//c/4VYcRc
+/R8KfUUvVVLr+xJwvSxhi+Kwf3LTOctDAfK6emK+WF67UItwFq9cM2XIjSbOCT5kXkumXcSxsFM
mkxHuChwPofwMAkvqIOn5cSqQLk0B7kveBNnleJ9yFrlvlYbE+3FCZ/F0BH0KcV48kGDT7+Hh4Ub
plXtc69ooABmO/qsmwoxQO39EZnnbdQ88kydt+glnR2t4hOaYRh9PfAD4AAZRxeFwBPxluPFPfMG
MYxTJmN4KXNuDhS48QnkEPQR2uxVRHIyfayb7LxHFvCD9fKKFXsWoOJiu0yqTQorFANaVWAWPFrb
N1KdDaV9UuQ3Z9se/l17YZpievvsCq1G9UGewnkN+uQfq2h0v+tc844L0rwbQUVs20QsojQ5Omb2
M9W6BN3nGHD0H39qkIGfBREpoY8VZ0YiS/+4qMli0OIFxk2J4F7r8SNJF5uhDH8MwYzQ4F8Z3h/+
VDCwvQCB2sjuLcGoVGNIaw+SCTfbtkd7rijpxbJigw+OEZoNxUHOyqm3gFrKO0ahblr/hFTEPQ01
QxsXjzJnF9190RTwi1K9I/m3MB4/ItG9V8lBWdkpeYM0cHIJWWuG+b02HEFITF1S4eQ5QWh058VA
FSWn+jNt+3uyUL6NEIDL0n3I+YndIDmN7QQhhJipxM7wLDh8XbTO1Q+1Z+o+b8fbhHI93Sdk/G5y
T3s3aiu4dUafvxOuCHjcG58DvDTcJszwpYxr4ZhFatDy0iYdxWWbT8dAnZN7mJpPuRzqLq4KuiTg
bkSN0ysqmaXk7W4DDug3UgN77rlXaj9nH1W2dslw6FzoEmBWkZ8eHqWjLmKUPA4NLBAaFNRKv7hK
XflIBhsRbcekvxx/TC2B8NwuL7JF3AIGxpUJgKZWdulklVgNmvocawN1NfEMBCQNoALd1nhOYTYi
/RpuToTTNzB1TNVjjoFlVZl65fQgKkAJNedFDxBO9IS6n+OkhBY+ZHfVgd/T6MbCDHoqt4ryr4Lw
ixg46+e6YnRQksS3nu67vgqvnDePc2iGp9FiECZTNEgVH1YFVypUKnzC5hq/HCi/emb7H03j3JA9
96+hu6gftfcloI90Wr9/or6Dw9rWHcbsKNddDVDnhWjkaNs4jr2Va68M+B6q8SIbQTa+VX8YP0s9
i/ZebLfnRQ3hkIDr2yg0/Z+Qj0Ch5IWzlS+9iXR2RuY1n2UCwFp8l/LYCJdkPuQURbdsU+Gf/UQv
HJ8qNDg7KzDyN3VZwOh4OgEelruVgwaMwCcU1NiNqwJuE2T4jS2c2c1iTifJONMWFZBP2rz3kw1V
Y2KIF7vN16XWjNtMFYQU9G6hAzlAUp58+VI+KCbwvQQxhJ7N88kBd3WIanfeg+EFoVHPuV9WWvLb
5jgYzt34qZJ+xBTjUczESE+iUB3Eg2Mn01mvhq+xKGCXIgquA/4N6/8bpqR/ynRiZpWIGuOqyF4Z
XvyQ7T5t6QS43bvSJLSPhTo6x5gx4b4oyf1uZpwlsbM8HaNinwFLIh1GduU8Yo0z7uJxDJa9ddWc
iO6U+16X0uO0Z7ifXc0uAeXDDz/ps3q2b0dqLPJXYP2hrPyaT+DKasjZez1GkE8oaGja5r2kn7Fv
6VgLJXO1iRvlWtIf/9335dsUeUDGqhj6v0nETa7DoYrxHMRBUd27KKSlZbj21dP14AkB80lyVP5L
W8qv8Xad5RMagyOz/PSQzr+i3DPuemzPfiVy3xbVGjZgcr4n4Vxv5ZTeVbDPd0b47FouvExbfmAq
rLZT5BLUOmX6dt2SdS0OdnIymQ4kVPQxui4xp/RmY3pAj/Ubkng2tXDUkQ+enzr5Mpy+GhFd4lms
TxkAZCywvXIIzQTmtdecpPU3xefr17m33JWl2pGB/JmXuERJC/q+oHyOu/ip9sMDYI2OzI/Cw2Zs
K0KowlveMm0kcbvdy2CFwUhJJQ9zYFMe8H5mJdol6pPq6JjlZbBD/WTW+GAF9avOgDyRyqKfrXnx
bds0/k2T5lVqZOGEwLUsHO9UODYor0xXHxizyZnDRpqy1h5l1EvRADzvokLdIy/WfINAVF+T2gGS
26tD6YRkIlY12/287Jp2sPdjbGxlnVybNKhBlluol+iUgcP98KBt+LaS10x3eiqTEAkWwCq4YqE1
k5WX0vq3eN+ii2k3WvM6tpB0WiuBoAM+e0vWVXcyqNSTNEUbktMMLi1a7Z6Sv3qGQmqX4TL6VSNS
Gh2y7nShrZ6Ggdh38XIOgpQAMIodWg9Nc2qSstxasY1A3n1v4owuooYmTyS3Kr2LbqIKIgYmTvTT
JtCjCoAB9x0dc+kWtogS2pR4/4UT1DCD8kkOKNr5EMClRgjb14xi+qgG9I8QgoVf7YhKUjA6wxbu
aDGTmTXZYErhxibH1LTw80CMVDZD2WvsU5yZq7g7iau/TFKmPrOh3TOlIawuxBifhKO3h6Tc7Wel
+j1q5j0YSD6Cp4EVKIB86WsO2TCFgykhHyZKrx5KW/PWtJ27XWeNK3ARh1WGnHsqziBs5r3pVE9l
NGP+RUtC7znqNulM3ofNP3hrYgzZDfW0cBeiGvEIld2u242jFdWH2wTXwmJeZGcLVAoBbMVsHvnm
kiqfUV7uk8V03oELTadgQgTXm1wDmqsTs5uINmTy1vSOccK/dWiFvtc1A1CWpRFta5XzAQ0c8qEQ
9dwivLvnMMy/SdzQVPA7GqcgC1XIQurZohswsZCxDF3VBoLIQNGx0pAzp0v3heeRkGmryPfGj8Ay
xaytrx9YTvLvKfgLOaKNzGTeS5KhykAMmBmyfNuraMXrMe4Sreo3ns2fL7g4WN38hSwUr4BOJufT
bd0M5zwzxQFmas7lUCX7ol7o7Zc5El500jZyLxjUZXbllPVDEpfQjZq+HTfUooUxEic5/oyS/LAs
iXtrAMVchpJLaFbH/mnWMI+gAQbHNiavcsjCwJd3mRWFxqaz4spXS/srvkD7N6XcSVGWH0zqUVsQ
UH5qasPdFQIgraTp1mqWW2WphAW5k36KEClvaif/ZzAH/QPxCXaVhonoEBIjZzcZxaMQqOcFSzyG
/O+rknHoOUiRHfFou+m2Dj3RiPa7YPK2bR5E5yKe+w1iir1cPfNM/+ks0b0cW+sdplpx6AA2b+XL
pB/B2oIf8juX+YuXuHweAksiR574N0Pg5iaHOStODvrEALFsQhMYTNRdaCiSDkSi62to5JdiVJCS
iFdx1ZX8wKRUgq4zdFXECwqMixuMd7t0EH551ttshOqrtKWlCqfdOFnyXwrS7wGgB8nvNxlJC253
uTE7x1bOreFmffshn7WTubxEC2uX6cy9rxSdsontX4mxhAfbnitSssTMfi5IeJeFLDN1GV3VgfA5
Am8j/A21/U5PW9KUTZ1GSuuMuzDtnKOnJcsbAtmnEY3TfdQzPCq5eXYYjt8q1dUojMQsb8Jxf1xj
mplvxKXP1YrijdS8rT5BlA+4VA4RfZwxiQiTEhcu8smKFhsBsIqFEUHMWYqWYLhw6NMLWgKc3rp1
dVTvEWJseQmTpWbCZsDstqCLyKs0Ietix1n+oyZP4JxlaITJIW5vjmq8c08yNunGnyT8ac8qQuuP
XNYmLhkMAHzHmO9galT1A8RBv5PaBfgl4d7oinEbl5V7C6ifISANycUhXytpGYTLfaFSgrO1AH0N
R0zUDoFjmyIzXgx46N9656JGI9wJYCrnIK5/5oKSOKK2tIYzc7kBCt/ddUbOuYauc3UvytahTbtf
JYtN07IxDskpbSFjiyehWjI2mccX6jiTCtokQbF37ukEb7urvXuJq3CrRBPFdsWI74LTjgEDBwK/
ldQixa1pWS7TtszI7JEuJOhjHeAb9wqQVMQe41WSGsG6YcYg+3+Kludn01Yj31HU5UNrM0IhlZva
P1x7KM81XY57OSO9B5KxSfRi/JDPUJwhkZkAEqWaFl/HZnpddTJKoubXIo8w2Khu8lCU4hB2xsD6
WqQPMedRF0HymR273meYgDaDkqOqrLaNVYy/3DIi+CMQLPR24oZzp9dkwbwUGKG9oU2XHuJ6Dt6A
A+zWUWWA4nwYbmmt9Z8spcqBMU4G+9e9s8qi6h6L6gh5g7FlGJ5kCduqNIoC9vpDPHsXsL86E0PG
VEZBY5DCUaGsbXAIjIS9Sx/qBNyU+kVfmWFQsd8GvRP6Z+1FTyngRR6cCjETnYo3dBzbAfxVPUmm
vRO/0ThMd2aJqarvqjdivI1/FXpf/FcQoZYxYFZS80UhZdzXXbP6rCIn27mwi0+yyc/mA8nEgoDj
dJSiplW/2kQMb3M5mWEJmDjyhi+BHX6ZBB0MSnKzacDDjmBlTq1NBpFS65pfIaGSCLNZRIgZpt2i
HdC37dwE22ookLf3znOtWErAcgo5ISlS5JvrfvYJf+TQzDGcSrqSSw+YgQ019uOc05WDc/Btpo6k
pFt+0Bmy8BSR6CGartfAc2K/VfL5XAvLv6gJzmo7/7AqG/cc6RayNTB2TvvIWg48Q2tCnReVsJuU
xR1G8RYiGL1oK9YvirNUCDJRYyckMHIvLm+dbTaPgpHYliDcZVcPdNDK6tOy0C7lumZu467LXqz2
HaMmWI+6nXGDMZTw9OZDYex2aEjCSd0BCfhQXJ1ZDc4RKWi+broNVwaQcWnYKNysXV8myzMh0+Rl
RVcUobfrgwRhUavtegG/F8tCNJQUsbP7Gc9ui6hWG7fKkIfovZsLnQnllhV99ywdlHT2EF7xn6iH
YZl/01JRMywDYiq0miZEwZd2RX6eUiN4jE1zdo0Ns6Y89RF4tn2n/6jj+ksvCFj1MF5aS3Pe6qBC
rWwfx7liGC/G9JmWHQIchZvWGOpr6jbVhYmpuyfeQN110HiQJ0ztNejHbjMIO6oGFxpc11abi+Sr
ZmtfPMZPv/rJQ8IBPrDIrGssujiheHBnEhuVQt+WERraym3NRxPxty5p+B0qkX1YVzvM9t2hHiEX
0IbIBIUxeVIA5H2rHnP0CXjKae46eWx8mAQ9+CjGr4Og7zkVjUZ55TnG18UpXgM3qyGfiz4GZks6
6nkFwUA4xMJGtc6xo9xT7YM2hvMiQROjikWlzamHJqVpD3QTkdPJMbmaQ70eig0ZLekhFZqU5B8H
p/h+GrAEr3+FHROpNS0FLVSzdG5DYfbHNGi+ScDYQEMYGmsx7arRqBFpDkDJ7Arpm2DU1XGkwlUy
jugDm1cFNu1OqdoZDRDQ3ZVXVWbI1OvsgrW+P4YNQBLPbL4iR0dSh/Ee5GZPp6Ee2bRMMz22lvcl
7PN/pO1M0w2SGdzSogHl0eIPEZFG+rMOiFZ2FBTqTKp6oKLo4FyLNI2gSotbprlfdcX+KdWVTe7u
a9R/NWK4U80khFaz5T3kOoFattuiUMuZrBS0j9GMsJYW74ZJEnVSM5wWh8cFccbKVczssKLfBi+q
U3BfoB+RVthxFJFzOYKiput+wOoj+Y+0+xV3hOqEkQMW1tyYmEKKI6h40JRoY3MvfglMx89uYas5
PxyFHbRPG2SAeNp9HUeq4WchC5eqw4OtI2P+1nTa14V/XaFgRNP2uGiW29qKdiw3fHKJ5H8Y58zL
XYHJMX+qyE05zAhDqt46m5CIw5ve1Exyjf6qxtqhxunTIU3UY8ZcrbeJqBan+ZtmTYb/n//6n//n
f/+a/lf4Twm9bw7L4r+KHpBfXHTtf//H1f7zX9X69un3f/8HmbZLVJEBoMhwPWyytsuv//rxjIuQ
3639jxCgGYNLYQFeLLKVU2c4BoOmHztyGdt+fp/GyAP0SjmVf6HeoVVItfW6OPrRrWz1JUoBqGbg
fQy+/C+muoQnU3Fpznlle1Abe9z1+LQ2ncNAx3McQg+jcXzWBFHEweC+yFcsW/lpUEFTG9EX+s0G
BrTSvMlnnEPVzZT2qMAjt76OlKcdCTScGvS99H23GirJNJrd7TQy5bb/L3XntRu5kq3pV2n01Qww
7ENvgDkHGCaZVt6kzA0hqUr03vPp58vq3d3abGXmnLoboC72VqkYZJgVEWv9BuNrZDx+JdO6sEp3
FpypuAjyu4ypkheDfFOjF6SZYe/2iiJfKsjabHy837sKrgKHnpJKVb/5lYwYGuDQRSftfpWRjdHU
F5PVvFmTXN8ZzWtHOcEZEOO/8mEpkwrI8EwYqPJCF542ZoyGACi567YQ978epylJY48Ms4+V6gbA
VnkjYmC3/zWi//GnIa1/DfFHXoxwGoNm9r//9YB7WJ7+78O/+efv/Plf/Ndl+FHldf7ZzH/rT/+I
B//RsPPWvP3pf1xU+5Ddbn8C5/pZt0nzj1l3+M3/17/8y89fT3kYi5//+dcPYJrN4Wl+mGd//eOv
DrNU0pi1/5zVh+f/8ZdXbyn/7vLt4y3/y/+4+z/u//y3f/XzrW54gKT8TRdh/iIiJimqoet//Uv/
8x9/oymKoRuGKEqWptAStjZN8J9/leW/sVuLhmmJimSZsir/9S/IPf3xV5Kom6ooKQp4W8uS//qP
r/9jzf19RL5fg5LypzUo0IqhckKUrNnaiwezKK2y20FOcT3rCrLE4wCqyQ9xHrvxNApJ3hMSmP2u
yS5iS3n50kvfrH2FD/iy9v/V7mzNi4FaN3Kdc+Uel1O7TaR71HyuMv9RCsy1WMqLa62p3rykcHQI
AbUxrEH4CiIpDQoQ64RfIIiSYP4pYmvXJplrjfgc6tf9QSFYNdeGla/M+KVlm8ww/EN0cBzeT787
tqBHXt74c6cZVttxSw66XRxuBtzStfckfKUup47JIspetGFZFh+Z9GkMV92HpK8D2FD9jQgeCQyk
Nd70VgVe6Up4Cd/5P2xpkAxbT/KFJF9cNsK2TFHXfYwt0BfpUlbwTLR7JNihKw/b/LX8jDEbi0I7
2ORrFEQvs1dg3ZGtLrFnW1arce25mlM4tdu6gzM5MFQvwFbavguWwkG0dhE5sZtdC/a7YeOK4Hqx
HVxEFzLJMxXUzZNGEdKQl3LyIAMyCdZRufGkF724SkAQDdtUdA0EusrJ7kW3T54sXOZjzKDNDF01
zQHeVgPGLZamv+wUZ0y2rzW0yW0MGTakrGiXdwJimTXgZ3RD+bPUanHJXasZLefAW+E3sGEZr0vU
93FDAe9dPdBgh7VNhZZ7rXONBsy2VQnF6ZXa7MtsG4+YxqwljsnBWlLXQ3dTco3zt1K5EruN0v3Q
89GRkWvo1mTJYv6MEAbHuwAYohUt4PakaxHS6Dvl0sdaWWnxXTBdaqBrlmhZqG5iORo61myTduHi
qNHsBfUSqD6YV4eTuFUt+SNtcWWX4Gci2WmHL72uwxiyuzf1Q/zADRZtYEgmCBQOdg1tGEFcnsaE
ke4GY+F5DUfZhY7JwbX5rgbJS7aq6dha3wjDur8Pnwe5WZaW9ASvxBb9q/rgqPdQo7NxsF+L+5Jj
W7CIGXbhMmwdJAJTvGTG8A22pOQvqlWiOfQTYnuUfg68aUoL8JvXigFswVH2JFYUDBuiZeqM2iYc
9+2IJml8pevbxtrX3bJcUoZ26w3V5y155jUp76W11Jaii3emtxDVVfyehVenl5hEUPw2PBx+/uVI
MOhSGjSghXfCfXLjbcuttA6ulSvtUtlmV7B5t9mldJPuzrR2CDr/Ooj8Kxhpf24tGipFFdGt3mUX
7b68qm4gPL8G9/5Kc6Or6ip9Ge8zt7o0r/LfbVH9c4vyaCQTp4l2J12LW2+r77F5XQXX8aV+YV5r
W+qPF/pafuIy/3DmG0XzENK/+8rDFvClT7ukb6VB0tqdcl1SvGV4mV+1LT1ZV+F22Ojb5GGAANzZ
6X7cSptyrbvTMl6zBLbVst3ys2XlKJt6m11YH1hGXlQ3zXWxDHfZDRqUWrJM6nVAYdmyBwyj4Nci
xwsw0Vb7JaVyXybXhtjXAuFfkgcG3jypy008wCwCMtSlhS/Yu5Qt+ttwcMDo4nddjuAyF5GLsA8e
JgtSKBdX+fLWqPHxwO13ozUL7bm4gF8usuYumu5WrBZiuaQ+qOlrqd76V1a/8zB9waiNU3Npj59w
vzjy1nu0ZsfPAYVFqPC5rX+ido3DQLpKb8XLgxJhZptv5V15Ze0e6hUk0IC7gLSgYhlfNmsyiIhI
ts/ktccban/eMhXsEIkTmtzQwPXEQd+23AhhFQfNbTVyDmbwhJLEMZp1CyCD8ny6bcufFtE3Lz6t
57j+SIqXRtnL2acPYchYm9F6+JAv+53wwoVRixzu9dEq1bcF7HmwiD/F9+hS2YSftWariVN9+O8T
0pTkEbDrttP34Ua83YclQWs3xK9du8CIElqvoEPeRlAOIC4epGvxgMi1i8ZlQtSfRmtPH+HV6IZr
f13ugTlZlBHcQVkwSNa63o27GG2dJ/1OvBNvk03woDy3bmyjqcqSRLdrDeafRdQ4P8BcOfqSZMq1
dUPvSz3hEQ7gwi8XHXNFRhrGtpDD2ShOsgTPv9YuKxca5GJayrf9aPcL01VsKtM4dS7ERXHRLYel
dS1+Bjc734FZsQgdBsruaT5aGJvkGUPa63aPbwQjLDmRYqsuSX7X3Bgu9Abb3PKJ6FTaAX6xTH6H
nZub39N4LV35r3W8aiyy2sTkPVUD20fOnbRYktuivhizd/GntSvvipfqhUlQ8ofsFr67k1ORXbYW
qsv01FzsJLWF/ykuYbWHj8lOFwQYWRuT/PuDViGadi2Vo50/amjNUeSJVlAc296W7sTx3kyWyq14
Y6IVkd3h+arciRvhtnqLrrTb8lm6Ha/NC8ElQrvKheyWC9RvHDyZnMl+0Bf+Or8Tno2ldnHoTGER
LLzta7Ox+G1EZxaZky2DZXyJLbL9Ii30JXzqJWV0d1yXy5dh8TG4GNVfxD8iVOVemrfwJrny7tvn
rkI62EbQRb+JSYnah6chfrWdtuxZTrDAUVZ9QwYHde0oQ/SLRDioPld6R+Mpc0QXXL2qQyQkcTOq
8AFZngt14nhh6+Md825gD0ZMA98IppdtLbNlB8HcVn9EWLQ9I45q4HKn9wtOigsJEAVAan1Z3xeX
uud04ypmyTrCCj0aLNJW6UUaoBKEsd8FIOor/zYU9vkrCHfUFG3E1tLU6T971EAtxOTXooxG1qpW
luKwCJXlYC1lyqT1In5VXX+tbpUlRksLfSM9SU/KWnUbPEZsc5XA6V22V9OmvSqv9G26F3bTTX/b
fVD+HKp1DfQL4QzNrrGxZiYfYGt29BEVTnoLQQkqL6Je0GFKUBNoMaDc19ph54TWhRnvWsCsGBoO
t5qyrurd1NygPTqJi1Ku7UZDjAjw3o03Xg1wgVYDOJdhWzxl9/HO3zUXdbzNi70svRTGuxW/AvYy
nv0pfqlFY12ih3CQeBBzu8bV61OIYO660WNyC9ftoc6Sd4O6TuMvcoQrkMjiPdbR5YD8xDvqDoNu
uiMmisg6JnbwQ3juHrob6wkj2XSRl+VrLtcXhgUTXHZARaV8DAMf2+XP9Kf5ArbgRrwZr9NpQC3L
bhLb+2je/BfUwm7957K/gVIBe6Nz5aGEmA+wlTMh4qUUFJNm4YWvAEjhZlLBtNuCQvkiDx/VahPE
mwTmKkeo6i4TqMvemz+bHypWfJ0dVkjEXLRXzbX6ot9zyGnHZ1XQN9RzKBjIG4ks90iMGAx7fAMn
0nUrv9tY8hoYt3qX/4jwbDvIDdrFvbkXu/e4/jFKG+E53TfP6q3IjOs0u8yBvidb3VxYIIIcRBJB
nsIqXJBvK4JF0e1RVfYykNaIvNOHnD7RbDKQOyg4Ch/gz1b9Q7EWqGlTIgL5lqKQqmyCxyLpoJKp
dvOkOsYlpBbw2HBCYBCyw3Bz1607zIkzD9WKm1JaFso1WAhuRtWO03Md2ygOrOPr8t5bIqsZ7NHz
g2eeIIrdLgCCw1nsYPxjlB65Y28XETx6hHtcbHGxfckolaju0D0eOLCrcCG+sLvxad4FMsy33of/
I4CMBb99X2Q3Y/qiY3UctFQPkU/dYDerIZVjID2PTexKhMcCnoEAgUfYT1K3Qb3SJBC+t9CrsCMk
zjGm0Wc32vGNfNHcjgfRlHVQvSkKovUXqfpuqTYO6zp+deaWu51UPYZVdtCosq1+HQPUByVEeW1Y
wIDQQGpEuyF5lwIQEDLbMzVgTIKDeI9dGHjtH6H3wLYJcXeLttn1uCc23hrIJrLqhZ3SXmntVXyr
uuFd/KZdF89K/pqAJLXBxNzn18ojtTsogPsItNGmdoY76fWGmORivfeIR2rpFmC2NaDMSHuL6NLG
LnRtzV/oCJXUjmqhsNssUCLwqLyN0lMbZTuIRDBQuoW4Gdn1VtCvb6raTrCpfPfzW5hSlgtiA2Fg
+OjZQ3uPqwC8HPNJuhQfyhs0WEmGT6PLrQNWy4Hsctt/KCNhwmbSlaHbJZspXFQL/IW5GnzkrnYR
tQv1yXgwl/VNoi2iVe45HtcEnEjum1eoyKG4FOSVVewM9YF0eagusPxCKB6yeb2O1qlTvmNokjyi
kGfu2vvsNvmJlvhwyQz3TRthEP4jfw8/o4vhBZm0jHL7Y3ARP1FKy+CI2oO2QDzKopr/o3yyDpnM
BfxeDjaYepYkPZVFyfaNoMxSvGOYUTaVxcX/oqBQRti/dbvQo94pEIzEVlnrJgCKZ8pjjwEWVYBC
f+oRauHAU66i+lLA3MLbVlyX6novD+Cn7WLZAwoNuswVSkcU+1VRCbYqvEjlW5skbt+ml4k6ulyn
LemZsoM75J+/jt//rczY0bTXn1JlV2/omH3m/z+kxnTyH6dSY8lbHb79KS12+Bf/SItZf5MhMEAx
VTUTOXduQn9Pi1nW33QV8SoRLKOiG5LJbe2PtJjxN+T/NUkUZdPE7ZbU2j/TYuLfTE2TJQtrRRlz
I9HQ/lt5scPN79/uSqJmzm6EmCiHqaVo9coiGTEhQ6tK6d6ytM2Xnrj5+4O+pr4PiaLvHj+7/tUF
NcOMii8UHI7/XOArRaTK+EAya2l56fZ0K4enfdfK7MKXiwFqmiHlpynUVmQfl0Fi3Zx+9Lc3Zvrn
kNb7cpeMAeapGHI3q1p+8FrJreOfSXujF9B5jSsRku/pZo4Nw6Fy8KUZQx39OtDLZqXTR0gauTj0
APGo3NOP/zbLwFcc8ntfHm8hUhsFCo/3cPQxo2SRiJdWD0I4Zzr/c8Z/M85H3t+YZVctfM5VNYUn
YE2lI7ApyYpOI61z+vFH3t+YJVHHQEWNpCmYpV0EFLQAygeJDeVii2ufAc5ofbod+chMMmYJT1C9
qlxYFBHx/tlEHPMqJ/uRvcRu6MKsdBIbu+4L7wOx6wLrVNk2SSPh12eD6DozVMd6cpYQSguqkmFV
15QN1adIqF+MXLcNiP6nv/BYTx6a/TITAitEDKcoOaGoDZoHkY9xejtxFJeeMZE7s2iONTJb9QjV
oIOUNxSlcGTx0QvyJozu5D38mN/8jNmKr/3A7zvUElddILpjGaxq3QexJKKw5p8biG+T36JmzJY+
Uv4KGoN0VdEIwIqr0T8wOiMzt5XB4ORcSvJnHETqtVSX0bouEbjrJEgIutRP23rskOPIJF97bs3B
fPGltl0AOEFXo0jFbVSn/rCIw8J4G/vRurcaIAXCoEePYp2jfR9yPNLig46F1W0mpREcH9bXsirj
ZBX6wFPD2gSt0wmJvGnrDhXVCb8WUxuaTdxyRx0E9EkmMdNuw6Dqrn3FCrZ+P3A2BMZOXgNDb46k
hWw8CJqQo+FWR5f1IJRcZgK93sPMmW7KVM32vzXr5oXPEgWwbIKWuJK13I5NGLU9FoCGXdZn8oxH
1u1h2/06rVvMKWNDTupVK+XVQqpRw6MweCZJ+20+UdQOBa2vD5+KFi5mlpEeA3RuoYcfgNzLq/Bn
LBhvXV0/ehLEdKt4/K3OMmZ7gdjFIzgDYlDjaxyyfw7NT0W9hXd3Zq85tjpnm0EOkzZAqL9eVd67
oKUrRGYDEbt5PVyc/oBjgzHbDOpUAhbisTgLy7wDXnEJI/jcoqTLv9np9Vn4qvXJtIaOjQCQ0kIn
12hJ6wSR5dMvfqRn9HncmjITnXRWvCn5rmFMwCdVrMK8A8LpzAcc65tZ4BrqKpraLiI0ll6JeJUX
YoaiJGeWgXSYI9/1zyxmyQJeLUnpM1Un/KzzTNeWnDo9pzXIafVtflCnE0dMzMpwB1RDWalhbaDh
X+pndtDDQHz3ArPJG496NUQeeIQAyTEYNutyAlCUW793ztBnczds+xgrTsY/1eCTQuOoAu8Df9LL
0xPgyOhos5kb1UWmGslYr3w9dztSx9DJzyyKQyT6pmO02RHGNKRparSeQBGRskTJFW8b/HXlusbY
sz+ztI+9/ywMpvVQSVpMnD04Jcf6RRWd6ZgjK0ObhUAvFXE8ODxYz5CejV/SAVtainujcmbeHOue
2cIuBkVNRyU9oLekA/R/k3f+3TAJr5S8L6CYnlkgxzro8PMvxx9dlGCVkdGiKIFF0OBXD0He52d6
/8jc12ZrW/IFdmsjrldxrV+KUwYiGYW9vMzOxI5jgzBb3ImPegFKOby8XyJK3+68KogQYRtBDsb3
p1fAsW+Yrd8kR7YlsNhIvfy9RKhxGl64OZzpoGMfMF+9SlH0uchGCgTEjXx5FQZk1zgnWXF9cfr9
jwywOlvBIF0zr25ZZhxoMGnFj3U80/tHekadLeDRjGTIDGwOcghrX4KX39ntFJ3pmmPvPVu5qiom
8NTommpMuKI1B/1w/cfpPpEPE+Sb2KPOVq8ft5WlSrw6cnxpYIvaSHI0J7neBHj2Yc4Y3Cp1krwD
sYzXMQaX6yYqALVaorVG/bG7NyVJfBvx/ESkte6cpvP17URq1wlTM0ULRup2SMPIF2Cup21oRfWZ
oHlkwqiHsfiyXMcwiBtdI9zX6EVyqnAjMXvrRqpZctP8Xmg75GW+ttFWfSUD2GzwwH4S9LcA3aCe
ekzamGcmzrGPmIWFWB7kySApuhK8xI6rK92vMLmIXDMaz3TTsak5CwzZ0Jsq/BCu931oPmdNLm0b
PbPuBgQLPk/PoWPzcxYXhlYWJS+liSZAhoGtq7TeFJzwnNOPP9ZHs8iQWWaiSnHcrHpj10mjXbaQ
SEhQZFG8PN3CkQ9QZoGh1vtKSoaoQeqivk8LzYnE7syjj7y8MosMVTTmcTCR5NKFEmbmle5lgFVY
HGS7T7/8kQFW5tGhlXofVxymUC3ZYwASssK7CWnv048/svkqhw/7ssxMmBt9l4XAt6t3qR/ssXlR
qIYik98bD6ebOPYFh59/aaJGr7VGaZo82iA6elu7aZTfTGp5f/rxh67+JsIph1H/8vhJCDulblJU
q+N+fPLSWFqjJGftxTKL1kVDLaMRPYRBrbw7s9EcG/TZqo4QkejM3OOk7UPqhNRk6x6qfrEPOK2U
zu2Yx0ZmtrKlFtizBat2lVUo5IqtrelvyIg6kUb5eTjzKceWxmxtexa0/FFGXK2U4eRWDea9VZ+d
2diO9dNsZUORh8zX0E9hvu/UfVd766F9nfzqzNI48nx5tq6HXFEgk/J8IZga0FmQ6iusZJJwU0r9
7x1O5dkCL7k3qV52GIXmWWZ7HiPDbsWbevrMZP/MdxwZBHm2xHV4l00h0gZJeCB7YfseGOLq9Oo4
svjk2fpWJvSd+8P7R/l1gLifP44L7JROP/zIFJVnKzvIej1FCYCVjVlsUUeLXtqD+HZCDbCG8vh7
jczWdxJ1kt5bJLA1o1gpWbEyU4zlhgpvgi576yfQLKcbOtZVs2UdKPEQ54mMhUPvOWYQghkCjGAY
Zx5/bJRn69loMjDsIuWWKMepxuoxgvbOTNJjbz5bxaRDgzFvyEQdCM7SSAVTq9wiVZ3THXMstSDP
FrLQWR0kZpG7cdxEz12XlE6UVGj/QD+7V/3kwP6FrBbg6HEjJTjBpTgGIJPqlWdWyGFFfxPj5whu
oeisIkQxeKUgzvhmjE7s4xG9UqGc1g4M09PfeWSEpNlaH4OwEKqIk4iKTeVWho3stF4vn+nFI4Mk
zVa51uttIgSM/9BnO8wUP+MM/V2jvfu9l58tdEsePL0ZJ7L7vnzVc2l3SpyCz7z7kYUuHb7pyx4b
pr02WjrJETNCVFR5Zt+wc4SlLBlMNMiD059wJJ5Lh3H50orUtzIId7NcNVXsuTpXadjghoqGq9D8
KP1OOPM13xMCRO3Xz780NPWJPEZTCBpVK3GUgXIkjGtrFHejLyyjQXOtMHmC0gXNKbS7mEp+Wz1b
5ePpz/x1MvluNs8iQaz2ySTDEV+JODhP6xyrCgTfKqyfrNzyO8TUc2BYbeoDBVYLwEkZ2rBuqRXd
Dq6E+ZxgT/8Si4L56Y0jSgBmI98gRS9ep+jEuKMoNlumMlfJFEl55Ocbu1W7V4w5yk0UhsLniCs4
sKdItlxhqoY9kpaK3emduOx6X9/7sgbyobemfVHKwUocUyzsT3/6YSV99+WzQJVVGFEFwVCuKAzz
Bnn1OGbj1suHdTbGN1M/XEIh+r3LnTQLWoWWCuUY+XDSwkZ3ZV34lGTtNjGkz6b2X09/z5F1Ic5O
IEhHT2PZwIYftLC3y4JohAYHhs6YcSUCtGs0CuMzffcrUHzTeeIsPFnMG9UMRdw6/PdIlnH/0baG
gre9qG4D7vayD+SLoUvrHllEjDZQ9+wHEhY+0FxQ/rWGMKZan1lER8KZOAtnCnXZrAh7COAmsBRf
aWIHbh7yU3Jydt851r2zmNZG6Pe2iZShgNsIbjjg0DsiGGMbpq4ge4Ho49D6kMVxBnaiKDFsyt/T
ukNXyq1E8NNKj/tlfCBi16opP8ky/2X1urE6PfrHumAWFc22HSssVJJVVAvYCgoKUN56iB1cYJQz
W9KxHpiFRO4VZdohekNZQi4wdfZQubKR/g8fJU3v1mqmIVLetpp0ZlSPVcHF2SEoGRGBtLKiX+HB
94Kn5F07drauYCqYbvQOscsyu1Z6FKqKGl0o6CQdsK6wXaIj/9lbOBXKgptj0juVihuKYolgM0En
XrSpZgs9MMcyPrO+j3XNLIoGYiXUWWdKlBvy67GX1lmUbfoiuNBT6SEj6J0e5GPNzEKWV/WerqPA
Te7PUMheCullJDQF0tUYnEMuFkWAVOhx/F5rs6CVykVcj5Eor6JCGS5bBdn+DnXtC/wzkdDIDBhC
Qg/l6nRrh1n07xFFtWbhS7OwYUxzcPoDh7u1aKRIkaKXcfrhv7bt754+i1cISnuFIEbKCvMYYx0A
CoAVIKTo+5UKTAFBBOJP+gEVBT1coaKRbQOhzTkeIbuReBkyJoVn2STTvXOZ1u+3H9U6jPGXfb+Z
UCga61ZZZbyA5V8gxPnp1czRsV/gG/xMWe70tx9raBa48NDIkFZKFGpxEdow98oULzQ1cHQk7bHp
EVE+iH8rQqjWLAhp8PhhgfvKqo8B4hqamx7k+Lm5mFZzNeRn8gTfrwLVmsUh1HeqRAl0eeUFEZl1
dRCQ+sAQcGiiFyVo33up8c4sgWOTchaBFHnSqqRW5ZWKO5kNztqHlS0vTw/MsYfPggY2o0UfNIGM
BnsU3iX+FO0sEAq/2UuzWBGYUt0IGHytjNAalhNgpZugRrxNLz3rthtK4xEthuzp9z5lFiqMpBp0
ATEnDAgvwj5dBFV9ZgS+P4erv8hVX5bJpFamr+lVv8K61/aA/SoGvnWkZmP57fS7H5lOB9jj14Wo
aLqfILqarDpJE52or6HviHCDcbTxfkxZOz6K1mRJZ0L4kfM+pox/bi5Qq0JJIyylsHVDtTfujB8o
olZ7Xcf7FultDOBFGI9hH+Ifym9Wm2RQ4K3kWu3IHMkzW4mUyDn97b8OoN/ERXMWHPoa2nrg1QjF
iYqwRDd45HhqRT3I4dSvYJnVlnmptWp/L5p5hkk015UPrVKn30spq3PgpyDUStHoQrNCEaKFkmkU
FXQIUbzy8d26O/2VRyKgOQsYpSCretWI7SpVMs+xEGbcCNOoYUwgCitjCMQrNHuTO7EUhjOjrBwm
/nf9Ogsc6E0EaSRq3Uo1ORfZUVWUut3nKuDwxsOWVTmIqw0duoKtkxnTqrcUchZZCXqsFLrnXG1+
NKECljrF9cVWdAxiGpTCFng0cLrmFF0uOXLWa48Tr2NoFkI9ZIpcT9DTVePJ0QXuGuUehQzvvg8m
7VopooPcTMyR7czUObIwjdnM8dQeqJkxZKugGbahIC85HT8KgbFRm+z69LhJh0j4TS8as/0E+/MO
e42K2aklPTxkNYQoJqAU9RGRR7wWLFyNMHrA4FJgVVEzwG3GtpRRydYi4uGu1NXVmXB65HP1wyt+
iUOBmOSc77p2U/YyHneRbFz6itq8FurhcCDH2pluPXzaN588B/oWuZ8LSEC0q0GthLWR+rBpVCGC
jBWdS8Mepv13Tcx2hqTTxCzGNgCTbe1NMUbjGRfdcxnSYw+f7QRD6tUKsOdkpRQyJG1meBSe2QqO
pP7UObq3lnzPr1vw1RWyOfICNciEGrvbZCHa/mmAc8uYRkvOcWuuwVuzeAqm8ty4HBn/OfQ36fNs
iAXvV+GxQmynCy5DLYcIa+BzcqmlQ1ydiR1HenCO/fU0S0LOqkpXYjiIG1SaVNxHhml5ek0de/rh
51/msZUhnuhFfroKRRSNi4+QI83pJx/bS4xZzIvUMBwUTWxIjHervqsfpQS2coTrc53Wjih7COuE
HfzOGA0Gof1xutljHzRbmJNRIe0xcfSgFO+EVeRgjnnmi46N+WyhcPtEJifDP1rxjM7FLlNwtLFO
l4GBem6hJP6Z2HLkBGLM1ozipzki65zNMllEp0kr2YuUJL9TlbGHKIbJgZrL1f3p/jrSmD67ZwH1
xaFXG9tNrvUIIjUHhBZKlp5hYaaYQZ4CnHSm/47Esjnc1k9lMbfkqN4EjBHcOEQYb412EvemGiaP
pz/nyPDPEbdkuLRSG4pukyRB8dBpsrZA2rJan376r6T+N7FyjrktRyuN1Bw9odJqVdfEn97uWuFl
NNHhkzBBWGJC7S/jOBZ3yqBKl9gxB26es7ZU0l8bTVKT207H4K9ThsaxElE/eM4GmOjo0RrHb2lx
+kWPdfVsqmpNlKNxlLQbj9XgjEM2PXkKvm+QB8dodbqNI8thDnrs9Cz3g4iZ01n+2ujDwDElZVq0
XQ29vvs94oE6h9aiuV8VnRYoWO40MiCh1hDuVdKnq76svTMT81cV5bthnUXBFj8bc6yCfAOZQ9/G
0KXcXBGyrYwP+EUaZ/GzFUB/tuOmsJ7URMUgpKMMKvgZ4n8FKSgq+AkqXpE2IdjHaQ1PNK1PFrjg
YhusZ+LvQWpUfR5Ti5y8EqLlG52z1pYK6mUTVsSi0RjOzJwjh+M51hSLZdnK25p4IAkynMZaFa8a
3MZvg3EaFkmu5O4wWeMiDeTxXOr9+xIaPLQ/b0IgapTSz9p2E+HN82BUKiqigRJVUAVSJGIjSX7V
pIOzqxT30hWukhiLnJ7Dx752dvuyDpYiaPC3G0Po83GhqFG1M40GQ4dqjFmXnMvVB7M4JGLiCNTD
uaOL/P2Zaw5ctTyzU/zSaDY9ucjRUuCepyNuxy0OUbFd1Wqy1quw2nldhIN4X2eOpuTFKskyyKhd
2ZwrKx7bpLVDAPmy/ydx0Wt1wJ6Gxbmy0+sIBQrIfxjT6CFyicGYpU6ceHCX5ajAIrVPoR8LkNnP
AZCPpeK02dpr6qaQxyzsNr3Xorji1TJmb5k2IuEhVBgtARDYWZWq/jB97uYLlFuHvd61UuJihIWQ
eNR3a1EiowWVpybFfWZmHNkX56hZlZqy1VFo2iSE5iev7vGS0kp1Eead6KheWLkWW/SZUHpsARym
yZdRwKkxKEJU+zdRLKi7wpIV7L2HequF/oGEY0x4HAXQwzFDXgSSH51Z67+AWt/EvYPG2td2I0Qw
0dLSeXwfoCVZ1w1i/FZ6L4cBlkhGic9ArnOPRAHPWCthiyFdMZmvGh6WF3VBgcWLJM+pfDHDTSfQ
75KwS10xTtMXv0czIMZ6YJs2HmJ9OnbbbpjXyX4Ig2E/epa8LwZNt+zG0PLrDMu4m2Ey4EhHKcYb
hRBfjo2Pm8ZUQZD2RzQosN3KHX3KSpwvWu0ySjzrzCH42E1CnYWBvm8Q59UibRMDMjZs1cQlXcZx
BnkIITMfU6wMHQzMzcdBrwsUa7TavMm03NqmHuenMzPuoDf33UVsjoe16HpNVVt1Y1qp1y9amYXI
iovNDumMyf/B6TOMHb3wUKAfez9aKxYKpGmqQsUrC7FypqoLrcUQtMXPPAzN/ZTqZWu35RDhmR6R
aLAzS04ucT2VX3rBNK9iL0wQ+CWmwBFOVkGowNhXiiF9M6cprJ1caIPrbGjj97hJ0tu2QzcTS0Tj
DEH22L6rzU66uRB4otrhtYq7Rvbh+WWzSUVZho8rTJpoq1ziXjW9j9xCSsVVH7byT1WJw0u9n5p7
uTGAazWKZq6sg7Er6U0kQJC9p5RYiOJLK3EDOL1NHDnqzOHbXionXs4uvhFz6RbrxUdRTlB+UJ2m
xnv5dBvHzpZzJHcWGUoYUQnfmLmQoIySwjFAUjlEZCQ6qA/rYi/cCqKm7ONUCEOOcr74aFql+Ege
wnzvu6BbmyVCl+C0VVTVqgIfF1sQER8Gx908dYKPCgSZrfHh9Bv/wlJ9Ez7mOGg8WINkij3OZg1O
EJTLDWRYBSG9QyEewUJr1PChUGXhqW8ndU0tWLnTijLeTL4p4d8m5FvFaCosXRQTG8NSi3BFSREV
jhWkQltVzF/kUY7xKY2w21H0dnSlEpqKoE8wAvHVa8JNb+CgdPpzjg3ybCPyhEM8qvuJ11OGD0NB
dAhPF/HeGLVgR5YQC7DTDR05nKuzQxxW903Zm/m0UZRJuLGQmHwprdp7JguPhsXvtTHbUTIB1w/9
4JslG7q1yibRckZVn+z2/3J2HsuRI9uW/SKYQYspEFowqJnkBMbMZMEdDunQ+PpecUdtZa/7md1x
ZRaZEYCLc/ZZKyex+V/9iH+nf7sxhVbvuNahnovgsMKifqiCsjwGNQr0/+5H3L+q/2tfzNZA+JCd
cVWppd+FAXCxUawA/gd80P/dj/jXAYhTXdGLWpuHWg3zPurkuKViGO00Apr/7bTnBPdn6H96U/61
0YZzb7dDAB0xylqVb4A9Dx8ZIdptMOn0zQtL9WCZ2kWk2svhuRUh8BSZSf2nzuv1RbedcYiCcS3v
A+wQ1e9Vtb1qq9kFNSIgkXiRpy/FJAx7Myg8PTtrNYpr4USmuyPjz/kRTSyGo0lzQWEWr4fFaI/D
PylIcwAeldNQSBVeDrO8Mn+aQFvHMc1Fg7e2znLQMS78G8zG81c91/aLDVP/HUKDHxKtnEHFed06
IdsZ5i07NZEO2A3PaemCKGMLuawGJpm8UeIfGeKp6K0Z35cOMuM2cJBjDe/Str8rxNsvMIul2pq1
aZikgJCieZ4JbaXpYaJX68A4sBWObw0G+asR5M5rF3rrZUG3fmuUOVL9DYHbJ3J1DDdJcZScG3j/
x9LW4sovMTxm+CQiotCmfWzV/Y/WdP1/tX7jVEk9l/M/yFWwds6qbcCh+Mt4yAumUq8VOoKrJTvn
Z12QtCem6Ierv9r9bbZq56ODH32A8y6auBgicMSaM/IfBAPWGX9g/ivSWfMRLFX95NzFkZHfAH0e
9OxdPBfEz6w768se7WnrucC10zILH1zVOnozOw6EdCfInxAkVf+ATKDtVYQnjMfZj+KctMYkEINH
sfT9W+85y7u5uO8p2oKjoTyUuVmg1J/GZgpGItN6tvvJuQRlbXFkyILpaIUdTEpK11816wP4Qd2k
r9PiQ86xK+2+REUZPkatBEm1Qp3gA6aXe9Ld5ALujjAe2GyLHL1n1V2LBdsROxCiZs9Bm6sWDpXC
s3KPKV7LyDfs0iWeeqMpMKpn7imFw7hNXUL90HlMdMR+2n/y+ecffeTc2XQ2GYDYpZoB/hHF+js3
hP5bLF2an0oUuuiJwgF4TmD0XhGvwgmq3dKYdERyTq2bqY9C8KmZ610cB80TYRQzffOnusHViQnr
ajuFeiqdnCOc7y2ig6LUd8PGdmcf8lG1OCJxpe3LbV2U+tTjHZ9jZwz7K1WrkDE6Gy03FxXA0zxP
4XvYhSu/NAdjL5bF0hwy2TUdVYE5PcsulZ+BgqW0tlOqY3su8CWoEQSTnqPoAu8XvcMMZYm4SHZu
LQJ1ovXU0c4rB7eD2/coYEqg4IdBpKg9mKEpHgKf02KeDs23N66kPTiOGjtZSX3/Rpzlr+03xjvp
yIaxYexSAaoefPW1/Vf3pB/ifHaUk6i2dN4mX3bfJR2pbINQt3li1Dj/QzoxPfPYyXzj3y8hqnch
0S/Mkui1KUCkBUvCyhz+IYnqfjdSDl6cleu61z5wcA9MOLYn1YU3kOzFa48l8t2V8B3wuXe/5ohO
A1stcKC16sWmm8jZxdVsFRExhLwSMVoeaMIyhM8/BpGLlFNakMl8140AA1bid2kO7W6xvHbXI7Of
NoWyzDsFzl4/7EkMPwOY7mbjjQqoUcdEFdy1UBy7Zl7xRsn6F/WrroPKZZancnXH33XQLh8er8iH
NFPjVopmuBrCjT7Ah8w/IfMTOz0O8AjXJbMegjAMSNEB1Wc/arKfIbN7aAnEnb8AGIZEA3qMg8Gc
Rm9VAJtTSxPT2tAXZ6Oow491lCXONd97kcWYt5ugGaKXcIw82Ju13X9VbjjsejFPFKWwk8EUMRFD
z3jZeNKzu7cHXQmfN4j9MxI8qzgyXsLMuW1nYxgHJoLjqKRQw1zaekelNWA1GShT+1qFzZtXIgRo
6aBcDaWLt3yWgd7YSy/f0U5OIYzftDpMxrKezckRSHHsaPUSGFv4vAtBez82jaEzYtTq3bwTLurN
eGpLE6TUbHY67i3EMlQqyvqjS5HrHorBWSBRFK3/pqPZPqwiqH/wA/Rbj88KBxpJ2ioOlrp79FWp
PmyOln+iNBhStJ6sBU0hps+ujqI/YrUWRCZWOr8JuBrXbsGAstae/WzLobpGxcRigLdeU2UNc/2Q
NqW82JPvQWfBKhVsrHAqJ7Qv0fhdFjNVjdRp+PX5nNB1EYXnW+35KuvYVaV/tf1x3claQIlFuPM7
GJQP4QpVyznss4UUSM+OvEnrJdtXNr9lXFq6wYYw6G1YGf1L6WvYW3xMxXHyo3lNorV2HpXrrjv2
CPdWcWg6Fk1HIlNxa5Nw/paGuUWvfCJoZH6DeHAPXDNqzKQqvLE3rw9h2JKrzErrseJOnXSGWR7R
d1c7n9kAnIO5eVzrtt/6lSp2IU3e8+wa9i2vRvWgR9yfokeOjdKrLZOhnoxfRUuszpqWUHLEDsY9
/j6Q18T63Dou80ldFBkpgHyhXe/kUJcbuh8QNv2Oh9G1w2QyXL1JfQ+IbWSzq+CCfIv8uV92qGDA
/oUBMaaB6lZ9S4XLI47OGqNXi6TprRnHPt3kvmJF9AExfVoWO2XshGr9smWY1mDdZpLGa5/rNi4i
nSZzlOa3BhXupljXettkTZkljdU4v6qwqR7q1IAAy2ll2Xht4Llw3yJ8qblpiOeSe8WNL0t+O312
R88WfffgjKYMEZ9W0ZELRvir9CLW8LoIu4ewHonPDikwrKRItf8s0SVszdVanzph09520CTHwvZa
ZDWmm75l4VK9TsTD6MvjGPjJ2L3edGNVW2sxNK9b0z3j75CPuRFOp8Uv5nJjZd1yG+gvveuljBIj
64zzXJrLdmzS4LuLWP5joFVYIXgDdyb1ODjWdyNaEcok9ZiH1Sl2EZQo2W5uwSmwA0C+XBu4rXh+
APXA++WmPO2Gu3zAc4voY1CT+6LrsHuJ7CqNA9u0f1WNp3Zmh/fQRwK9DZX+tsLB+5oW2whjgRkB
FDz/SD5KYT777iIessVtUcJk1iHzTeXEXWTfEdyFO+C2HzEN8/Oj2+pZxqP2bUybKAm8GQnGXHJs
9flmjq7f2zeeHfigee0M66UO1PiGVrcfXpdR09LFk4dgmKxD/omQ0flKW9t/NRpP2LEw+8xFsyvd
OrE9k0qHt/Awb4DOWAH40mE+Srti4H2M5pLhlgmsfR24RvMSzIHciwHxZsk4CNCkOkU9ym5KUrqs
xHwPu1ss4+MyGi8DBtMuocFbu29Gs87hYXRNAHrLQh9AynbYdl4/bEMrdV9qHGSbUqCMi5toMq8q
jOCqQtOWCNwbUDPr2nEymheiHFG5iI+R4/IutVH0oOoKngK6x8miVb7twnbe9oHtINfNMK9L3/H+
GYIsiC1+q4MsqUtnY+Ud87mfk5FY0ncuwyARVVU+1wvSMs0KvA+6DsuF0wbhdjBd9atwZHW7q37e
U92sHzDKxHHOLHXyAi2PRa3qxMkrvOeWtCjDsrec3Lkdv9vWKZ6yPHhvh0h8sEQiP84Ng64Am1Lt
1dXXMNfrQ9VOy45tO31t+8w8mb2sz1Pnq4O5mvlTIMMV7XQXRod0GJF5ajt7s7lFvFlsdKwXi8MH
qoudmAdaKItngVD27OyY8QFtlwHLFZ7CiafHhTHwlLkyZ365rFeYvSy1MUrH1dlELOM/y8CKkM9Z
/YPofrnTbgev3jqDZW1oNE3nwSzUVrWQT2EsaoSHdWqxWohQ95T3mpTLhpbetu6j5mnRfQgg0zPa
kzYrcTBMJJxxyoZIDKuS8rRiijktroBLi7vkkONIcUlNIW+MdUjyB6vx/DpGqMm6RqbnkqYTyMTM
Cp/reeIl8MZmA2FifVuFp35hWzNfi8aKSAw1fZV48Pmee8n4RAp68VIbur27yMctW1SfTE3nnkJj
YjCszFN7f98ajtGk+yffo9nIVpr/zTrNHoc3DvQ4zqrRcKgLpESm53mBFpvnQXm1XM/YL006b4sR
UVLM6tBf4H1GM52AqHnw5qLYydRdGdQfNGPRPaFYQPHNTadTbkKq7fwzzMApT6K6Ma6dYYlnv3fc
szP166VIM+/sFcK+wUUqNhFrKKY18MzMub9IT2IwCIREesdY4PSYraO5z6uB1JPLTedYBqL5EZNr
QTZf8r9G2agPduwmY+Q0Yvrfcp0DbnOEq3YWnsI8m9/7IZgOaJLFOS+n/HkeBlK7FTMtpPk6NanE
rHrwqrIzgiswAei3Iq0+J2mEB4MeBGdliVd27XzAuH5eNXeRJ6rueM3s6MuZDZyJwdoAHpgRQaTz
vTQ8tVA4/c7E8TWm8hW0fbsbPO28a98o9lz/4VsymnEw2qrFiumWnGVFw/gYD6gEnV4ynbbSGrqx
uY6XVhnR7zYznEMkstU4RcKc9b4zc/FXBAK/g6fc7BQUs7rkMOKO4TzIP8jPjN9Rli/binGdBCMP
XkDOVxUIqiIyr1Oj7GNl6eiAL9mmW83VI7RF/dZysGNnCdr61C8NAXqjG7dOt+Yb9i95wI/FGw41
9e9sNM7fPOeOvY7KTWzXygKAd3W6cxn7eXXVVN0wf9GmS7VrzQkjZVaCMTLAopSrIz9VYzsKzBMP
Q5jcQ2vgS+m/hTbRJp6p/jgz3LilYrFewizEr5atbs34SBHNb61lqMc2HPVGKr+9itZgOrUvox3p
SOs0cLM8B5nPu9i50Vdgz32zKfxSRrHfisYCaU+lJe46q0JwwUYPEbqx9M6RzvSgJ1vc4fBNfRnV
StqizEreIW2NKFZnsRWctp+FWvtd45fZY9pV67ng3HjVQzhdWpPr3eRG8pdcQfLWyNPi1bHxRcLs
2WuBV6swvHQbCVqZok2XXd01696mlr93GI3DCDAtPJoVxMWjVho2eW9lyo2VaXdiHwZRAZbdmPK9
qXzjOLaZ+Cn9iTsog1inLAdynVtyfi4jt2LgsR63WbpExG+m8OArOV+XYHJNRlOV3FftGJ2HTgDd
r/zgDvHV4gxcghuvn+K2qFPv0RjkYlNxWqnILmHxUBFreMr61Dq1hkM6Rc3ymjqeffO8XP/1Sm8s
r+4Y2rdo8XtG4xztv6uh7D9dy7J/TzrvcCdH1ZnVm/Cua01Nj+5gppQO3upOymVJ/VMuHREkx2vz
s1pmj9l/2R6xB5Pndjr7s/Dv0/oZpc3gMSwMvjiP9uHPuHTjgzXI6hjNVH04JXp4vCE+hs+m4syK
Ki2qDsxirxuZl+Mzt4/Qij2VzVt84euOO+V08tI1wM9cG9u0XKKTG5TTZ7Ma2ROnnX635pGx6afC
va69Fr+oCiP80FaktzL1FHusoD3kpcytdZX80apH6OI6nvvgRriJiUVo90z0vv5wHejWTl8M18wq
7Vcxk2KL69yzt5Vcm0drQkW8lVrbD5U1sWkGtnEZRdDufd8cjqgH4UYLHfU3Uu/rjfqutQE7OL9J
sqFRgkgruiA0HmIWX3erGBclNdEYAaMwtbrVxpoNW8mQEp03gLBN0syUQOOyrOsmns1+pP9rFzKZ
grX6XTZO/cEaaN4mKmjHbqjCR48TxGdu6R7tXLc+hdFoQeJPg5deS2NCwIIrkKOB/xbVOTzwrPTV
uW7VRB9bkpnpa6+iyqidh7Zs4JSvq/fEDoPeJbcheHDOWT5oGaCpXrnOJcqscxygdQb0XfXWfnJK
56CMuToX2iyf5ACaO5QWkdqw0udirqzEY5HE+rCwiCAffTbKsnhWXi3/ZlXpnttWrn/UMHIn9ubV
e5lyPC0ImJYtZGhcle2y/uE0KeJxjqZtRG5061Ju3UjTAB/u1yGxqI5hb57h0ygKcq7ubCcT05J3
4TDcZN3ZClSFsz6osMreDdZBhAdDjfbTmcedofVwY2JpRpFTYxTP5xrhQNtw7lLUg30xhlvDtHre
4HaQexVM5IRUWTxow89Y5EP1PEOyQ47uu/k7TjgUTqK3XrBW8SeN1F84k4XyVZbl9EC+qKM2NYJX
rVzuz3RhKQVV2boVsyrDQ15TnItLUahXHHDDH5vY4gXQdiM2SJhHfV0iBZTaL5G+9Y1DqXBS7nBr
U07dScm+wfsbyF1vCcU4X4cvlbhYico2GsKz4diBu2lqF6sI4k/khDosHp3B5v/lWXCpVSYPPa38
Idaiu4eV+2nnpJVxKM1+OnSTQf56oJ53ySl7GslUR/P7pMyo2BQ1oVtLBzh/W52+cCSyngu7L4hV
dZyB6Glb20ziMN1XqpNUrn2pvig0Cp5Xnd9dqX4e7U2bfXojzLSwKP3cxQSko/YU/0bjDCowCrZV
4Qe/Z7MWD05kZEd70M4TNvgluvWGYW6skcz1qzP6RrQTljRzRAa201/WMVip8VmO7WcvY+8oKPfr
vOcGzaXbnhl2ug6zGfYU97riwzJ8F+Usr2f2xjC732xGZXhUc1U6Xv37tVu7YLNxGA5xSuk8EZIJ
yz5iPnimD3BuRkTsaLg9Ly5sd7oaGuZ8H3S+tzUzMx0vvpkuJZZHNk+uMJEdpNnRTY2xwJzCi7ox
PYPa0ESoA21AG+YxTZ3s2npBWj1bjqzf8GIWYhNoEVWbfHHSBSZ6To0xgkr4t8y7AYu50IvmA6Ks
cGrnhalcZzHwYzsljTTmPyYELiQEFiNRoqR750TrhPqQZv8bdT85JW3AiXzvm3M1neiRIBbIpqk0
vuqyEQdtL+WOrXj8G1rSDT6r3OnvQ6SNUTKLLFHqOr4WTLlaY7Mex3GyXiQnMXMHvUJNzIbUxUpN
A+HFqsWAnnXV9g1xJYhySq7ybuIc7efZU/637XEyiEdvkTfXt/ji1yUCTFpVNyFlvtMdDy1Sz+o9
F7naOBQ5N8E0LCc7TbnbzLbchUAmnWQMDGrms9t51AHyfC5wxNj1oXSNdBtwFkvM0Mfo0NSDXcbR
qtSu02v2nNtd3saaB+1U3vtos88apZul2A0WPugNzfn+oQ1Eh56IVTER1K31tnTH9rMLlv6HQmu3
s7vUhcdKaXHM6PjQGVeSIpGtzsq2AdX72YLKw/CQpwxZAU/Sp2T2UMh5/qd15+iQDdlk8pLik1pr
TkESvbWKOzsTe1Y3GM1QZvYjsvsvMeX5YZgW+VUJRRjSIddxzdNm+CLXo24Or+ezCPOOwl/Y/qyq
Ay45SLwcc46yxsmNTxZB6PjAaJExjqY6CR1OXMdoy3y5OfM969Q3P1g36RtYEqGYLRLGozgq+bl9
cVtj+XGo8HiJo+fmrc+l2I3tLPZ9Pshn7VLADZB1nqjejH/YDSbqo45mXeFLUic8r+03chRxVn6f
FfFU+rUdu8KafhEDcQU7IaCKe5RSJCwNlPEGZjJ+Gu6Aq+1Bm0LWgowB0gh1JusO7Teik7bDocTk
oM2XvhpYrNIQtaaXSizPwhT+dlrTZoslIaA27K/PHZ3vy0Ki8Y+XBhm/ZElmYxqNPoxbaWN76mdn
19m6oRST0jyrjOEsuIH+Y3Ps2lLivW+FCyXxPgtD9AJhUf8xRm1/+3ktTo1RV9/g3dUfZu+6QzvO
pKXS1DcwEHV2+L/0af9frfN/5Tiytqn9OsK4DWkYfHODLBpxneZklUyF+Pj/d2ot7z9UrP+hjfpv
WhYhvb5MYZEjnslbKmv+eiutuzOoltayE2nrHjkN1m/DimAmY/j2hFp+OUmfY2+TIzvwaPB2iTVR
4iedMMS2vzUs62XOcO+mxS6d/qiVZEeVUUYXxJaYlx+L6FxyNezUsO/qK0D8A4vFdsUaF2JRiuSY
EI7ZBjC57aJ5YsjnoHV3DdPw3efPUGojF5udFqPBaVVlpzzzVDKCUrDwMslp6zSs27348R0OxU2T
Us9DcOfcU4AVwJR51zQIcub1Xo3ZB6K6cl2KjYG6BrciP8VuY0U4tOxjllLpy71PwUEOizFgpu7N
jxpuy8HfcjAvlaIK1hDGMlmM6PckhpvHc2rs3AUTk/9m1Nk99XoKFotk8ngo7kBkDyZIUW69/rlY
6bSZnYXy6O4NbOuzva6v4TTtytW+AdHfpe6pSH+X6Mkjb/p0u+bPXN9G5ozMSm+s4nEq/nHTv5LS
LMVe1CHMtg0WlQKLdpgzbdxOJxlDbrZyDzrTlywYflDLxK3RJCsvlpcefKvd2t6+x2e2RHhzMKOE
7aZUT0r+MsY0scpb0eevqnb33Uq7w3510jXO9N3xNSSL9SmDlQehYxbe37VtdXQk81Ky8jci8I5w
DumQjHG4Ys0qfqaq3Sz0B83sCVDUriVM09TsNwOJN7QzoS6R+T2Grn2aCnW8zyMaw/zbscx9bXbH
1JmPeagvFEpjnZ3s7le9jFu/UHsbp3OJW3CKfg/V39TsN221PreU7agLJQKCSfdDo4I6xbm35amZ
bmkEDHQoNU18WkLmee7ffbs8exQt7fWrsNWjw01w+qL2wzPJRtWXNC6NTZntF6JATAyRE/aBEnlH
x5p7iq+sMGtZJEHPCzo8aVQ+bfpDWeLux76UXj3ue2c6YpSOfZMHJfMPYZpL6mOv7vBcUcVLmctj
8oof0cTIRA9GNBzKYH6k2v+0yvmmo/rShmli6Ab7JMdt6nL5zjOR7HbtkaJGzX+c3ZGCrHiMwn84
r8TeROXKNjahj+mZB4GeX+JyYzc0aAQpN0beI4Mc0DHt4UmwJoZ7emYi9qPltHrpJ/Bwyn8df6Gz
4zH80czQjeHKHJA5vFowMbs822QaF1fgUVMy/q4Nli/f3a50KCZ6NoHHTYAkiKZyp2yCgI2Xny3a
bmtLxTUVe8GNh9PRoxhQL65VkonXPrBQ9HjVpXIBS9X1DyQIDClfQxBi4Xyq1WMfVtARFjo362aY
Vs5czXkOB6LV/jUtUvaUY03nM+3poGUVM0yf/exeqhr5nzMgYZLsgbSumnnflh/a0Tf80p/WdLHY
e0b/ai6PfvvQK4UjeUx0/6uKiu/UqM69QXbaiU6BnZ9yxGjGSHxz9bZtTTzBDjbEZZPSyU6e7/2m
3bz9T7RAPwTYVKN8a3iw3sffgoNXbTg7qay9k5e8rOVrIKYne8BCYADyUWIz0Soz0Nd6gfdnrch8
ldRzTDAERRkD5o17561Js8RseHm83778O9ufwu5j8gakGfnLbepRBJK7Vc0wxub0yTOCLJmXdpf6
uErbGpf053g39YT5x5hRJQcNP/PvDSnOp9SBI57TCM+r7aEVKzbKbA9e/Yuz4nnOwr1XfhY24XFL
/wxrefAXrMwhcJK0tJI+TKl1/WrbYV9waujrczbfzHV81e21wk5jNFdjSvE8A3ET7DOefaqCKGnq
6mqixrFLLEsuq9ySJ8Qq42oSm4JelPJJLnMbdEBiyL67GYu5XZsHTNQ72/2cS8rlBYuN+3OfTjKZ
izLqv3PxSGt6YwXVe6Z+uRmauBrTUugxPr9sUjqLgudhkc3Z74eTMFFABk0yVSVWn2K7iJ9Q3/Wm
33VevTeFfZ0DHTfZdFlavhKy5qdGVEkxoAssBl5JO3a0uWFp2LcsFZVT3DisfVuV2tmCp5vrJJvE
fDXIyAR2ePYndUzBIjgqWJMCKbooeENnZIY4rESUfi35a4kc1pQ4n7J117TUjD2gGkH/w8TEEWx/
Mo7DPio6unzM2cpou3ZznDsf5pQdhVMTfq8fRxO+WdYxWnMeePLDFF+AdSEKibKtyJPWsfdF+20P
dG7znVgUHkDuNCGhGEb9GlOywF2zkh+t5B8lKAuYr3bjmWWM2oVbMOEf/SHpxFDmNKvpbIUOtbLJ
ywlPaBKy5wDQahgXdZ0+NG5pPxBaoio8mnyE5uh5UE1E+WNyUn2hZVFuUrtqnqlRZLtC8y+gIZEz
AbPO3Zkh7uEyG51HjbZJp+dSZPl1EIjMlKG4YViR1CfFFHW9mTpbnCQ90zJegqwYE3eR2XnVHjYq
2Y3RiQKktZ2HMKCtobgzWx3jHnDU3H9ymUfHordL3kwIFV5s5pLufYvm/RiZ3nvWB+FFi7W7UdQn
JuwVQU3FqfoepIFYGMvpXB51ZhRn7QCMSTri1Y9LjfoJCpW5p383bDPY9ls3CJFL9Wzvzfy2ROK+
fVJgbDJ9bAvn98hM+tl3+B5qm5WpRjKa0ZgFKfEPQu4Hl55tYNWHNejOdWdx45DdbiRb9pZn5mX0
yq0mNgH817+ARZq2ayV/ZWlxd0epqb+a9Mp7OAIPep5ujJ3gAPYYS8nX/GW+Qy3xRFxsNeyUPeTn
OkCa6LV2GFvEs8hNgGTP6SpDCCbH0w4bs+ifVBQSLKqJ+aD7efPQum9UPk1nFfrXIqJiUFkscEU0
vk1CfEgdmRTMKyNps2FThn4ag2Lj7ZLqeW3GD8u2jrLoX4bQvVB3PDp1YOzAVP+S4X1apsYlmvoq
ud9JEKWSncjsluGhScRWroeE347/YZM/T3a3UX1/qC33Mairh1ZFB+kYm2YwP8a2kgl3vZMFgDGx
wuUcrctHZcE2knSs+2CMjkKQVg3bIy6VEkeHtW1Dzi0UxxyV76Toz2HnnSvKuWGhq3PbIX202uVL
9vO8QcNzEj1xK5Gnp65S5sHI7Bh8DuK1KEsKz/uLqCPd9GsfsU41vRVXYw1OdjRnvIyVznfBWrt/
ajomVOR6eRDUaGUso0yobc51i+2xDxEf21HDucJIV9puY+4IsfWGQZY7CHR29Tx0RVAmRuiSU+0s
cK9G7TQ705+4JjuiW14jJ6s+ipVO6tlKx8XfDwtTxvxtN/8JGJIpKP7W1a6IDOvJDBfnTANtWLg4
a435NAOKFA8cr34HqaMA0tdIYv1spV0+rKPvbJzCCHe5Ks1L2BRcFCMaY+TNnZ4GESFm3YX2c99D
qxxtL0qIONUJ74tydkEaTs2B6/b0bdn3gaExX/olLvXkb+yQtr2v1PoGmtAvEmO6K8jzdY32naYd
iGitM+WOwqU60cbyk8mRPZf11IdfJS0VsMxmWp8x2BTNlqaQhtfCpzb+odWS0xowXIiDC5GJXRGu
SPEoj1yYGzXZRfG4J20pWuZVLHrFsTdy94ZkLEf+rE/JSk0lXcRZXPOhkIdQDMPzZHR8jsHkN/7J
JZ/CiSaCAx7blo88kWIBxfPI5YzaRD4q18jo2N5Vm9ZH+llNfRocW/XHcUZbkDgLrQ6WatEQHcnm
tdoHeVf1W6L/P0Fh1i8Ny4+3iRYu77vG5g4HnvEeM1ozZkE2FSFmsuVjOotNlXvBjSgzIifJCYaD
Rum0l5LZlWQiPoCydMnIyI4g86w4RIqOAYnK4XtWNfYD2cz2aexd67sfWjigiwEPvLPM8tnznLU9
lWVUYG90XT7ygomoRz+1+oPL87yPuKOdvSyQnFmIa5/GwF0BHVtDdBZA1nCf6/yNKbHwRrSw22bl
Mj83fBFz3Lju/AR4eTASv0zrW1370c0bhLXvfdPcNtGAvba3OP54i/PgdkF71V1XbKp5Hl+ktjC8
uqv5NGVcXBKTnXxHVQjHfLboEwgyeS79/1TN2wLPbaj9nym38ueqcoIHyf3390z1e1sDSuDfZP8f
8s5sN25kS9ev0tjXzQKnYJDAqb5IMidlpoaUbEm+ISRb5hic56c/H121+1R5D3X6uoFCAbJSEjMZ
jFjrX/8ABGuu5aQ12E1MyGDs7h1bwH8qzK7dSSyN9ooJLbt+Mt+Gwm5OUCo7OEVNtWt0SWogMw9j
4hiAD0/tL0WNUM+TWXUeU5IG85WlmR7ddOVzFYXhbuHpD8QO18Vjnw3hOSrGaJcqJz+1STQ+wb4L
dzARYb3qWcaTPurFd+qbPOhV+z7n5I2GY3c/uWVMWY/2S2h9f5od66YpEjaK7iGiBdk4MQB8DioZ
GLPElKlKvhtzdcnEEn9Jxfi2gGPuQh1no7gJr6ZJyqve1q/4tkY+c6doNzrdJx2Ck+9mectYwqt2
3eCF3KIOgG6Bla3zOnbo5hm2w+q9UHzWCKg7tGEvMItyqE9041i2jrXvoascTKZZgVubcGCJ5GFE
Np3CECJb7erRpZQJaZH1Yu11L/moQ3al1IFNwbiPt5uWaIa9AUvoZNzVoVJ3WWIkZ7cLV8/Xirm9
Z3pwJcs5UNo8BUPUa4HRUIl31fw4QgP/5knlftIQhgTTbLu3PIRzkGit62dFSlBrIfvHqXKTo1fQ
GpZL5/pLJF1mkZazlXoaXkMMVE92C70hHflUrLzIKUWd57JvdIzWC+g/MIFew8jUVmbGsrOqNtmZ
BSl3DJwPGU6lPqRYO3CptHubxhPahLvRE7FsJIJkX1Za8TQwa7906WzuSagoKOKJS/WYId6gIVvR
aIZSDHXDM/PB5Mas2vGalBrWk5EbgY0o2AltJIBlxuVjrtCRoSd57nILvK1I28cSVzJo34pYzzIf
UU+2Gps96VMQItRF66CDqVEftgoY/Di6zZOqIm5LGl9TlSxBl6lkW3XJhEVf0n+x46F7gdgoCRmp
79J1/4A2V/nYrw2BE0sEWnn1AuVewkEiaq6O6+gSLo2zz7PCwx6TD5k2zLq1xiq96A2S+q6wxDai
RbrTGy8+d9lknS2A1wDzHzhMvHqzCBtwPq7AwhtDacxoW+ZyzvgMzK/8uhgm3ys8TnUs6je1OUKg
run0i0h9z5X+1Fv9A3nznY/j1n3S91/1IbG21PUP5Ic5uFrGC2JCImfxS0w+xTpJozkU0o2TWp9y
VxaPNrEh29aQQ1D2+UPXcIoq01J7Aba9b732KWNL9EH4gVhGNmzueb2dK3XTdL17HBmsMMEf3sZk
gW9jhzy62Lhtsrh51+t+uVsM++DBVN+Pyiw/G1lYb9t2MbBqgaA4DtFH4vRMjsq4uZs7Q78OaUl6
fYqZfWq4xwRzSxhhcbjVURLg6hunyAbE585hsMpMjgjYziA+aqrtgzSqinp//Nzgn8IAJqXUZBS2
SYflBBB7OyWeyynm9Ieh9zh8Q827zSOyhNnfYKdV2inxxjyoTFKdwvIjcrkPrhrUGWY6YhSvrg/k
85g7uzTcfVGk7qnR1oPbZTjAXIfA7qi7ow6D5lmfp5S9xNLY70CKv0E9ae65+PtSdpfCaFV2GOqS
oit1cncr20LdAfqYa5rttES+G04Pgw0jis6rerDEMn6jmTBZIGUrTbJd++EtwhccnkCctEcJzrCt
IfQs24m0Vsw/pXrQS2jbVjFrH23NLC6xcvu6JCoMlinSkC/E1ZY+dFwtrMej15ReYKk1S9YjTtiE
8gjpyYjvJzE6p4jn4rHWl/kTLWKBDGToMfiEU2N8cyqJEUIdtlBfk+w+Lj8yYdUHNdA2Zl2y7CeG
1Bzghu3Ps/kymRCCjFind/Yonk6qyOEiiFr3Pk+cDU8aRdwnuy2aXWqMqHAjzdskdT4+zDDpd2Ya
RyHj87r93qFNDdoiRBY2T2VGPn06qtPYtHRXXmHy+3WVpq92NMD4ayvGCewNnCaxpW/CAb1hA+sX
5K5E19SExjWulPrUtbW8dq0sd8ZkOsemJb92KjTzFMeOCCyvZzcaGZPjJQkO/Jnqy8Mdolm5qwBu
8xekeeiZF2+SCFpmB/jGGEJiTiZagCJL8YJKWvq5zVLYzcWeUQUcyqEX7B6iPBhLSG77ZOsXIlmd
ByPi1m29AmYHiZDdgVFxvYkNPvO1G+v3JuT0m4pJFIPelFUIFT89VZohP0GhwfQy0RNwQz3s6hdL
L+1vDJic3o8VWSxUN8BfWhZl27D29LOGqcMnZZNZMyRl+MZsyil2/QhXYK+rBEyvjidOLbty1WcD
EiRkAreihuYxZiBMLk3v+LIgZ2RL1Asii6WCnfFAqGDSXEqUQUyul1EiV8yjcZPEQImwYHBUrAYt
3aMiJitsdBd4abOonEMHY80304SkbzYmSAY6H7avFTK8HWqZMxsakm9OStuxcaMyPanBjr4mA9Ne
J83K16xA27vyAnC91TRGq/qYDDccO0hhRLkKKi0rq/2EgIZgMIkbACyYHWOb4cVVbFqplTzlbWLJ
Ozxgos/zUqTHbk66r12cG5/gJ4lv02DJQFvHxWEUlbsoJl6dD7d+zFOTYy/3LLqMTKUBzOR50xEL
uwZzLOE+0qQVxG5OJlnuOLdIv80nR7Pzz43QnW2H1cYZSoT1rLoifHEcYX0MUsGDTDMrr3xrcZd+
o9rEOTta6cXbULjuVxMiN0wxmd0Xi9X5giC9bZKFZ5EWy/sIseFkIf4+L6FMAiHGZjskCXt77a0D
wK7NvxZJn78Kz3W5gmgkTT1Cxkml3WtRc9+ltq78VHbaTKmXpdhxpNA3hil6T6RKglorkp0jpXme
vHrc6kOLMkYN3xNQCw4Qwms3A4PfZzS7oGzsy1d3ZpMZxHKEGRcHnVC1701TA/SXPpfhzBIKn0dS
Okoc/A94C0bX2JE9Qo4pULTkWw1B2ybKc33DvQwwKxhwA8cN1tUlf2Bwz07d3xd9dtIqp9oM5Yi2
PGt2zC6TIhhGjpqS5iRgtOttO/wZTumig/Jn9aeiD/durx1W8tyW2f6DrOsrxkYGvqu5ve3thWMP
CuI7VOcgTuovHaSSB4tErNKczrQSkF6GgeKu+mYP86tpw9aYuSizpq4u7UC42Tkc7bOuDfsmJz9T
zs4NFL+tyJIPaaQHuG4gQyDHKJsGZFjHMapIACxUfxpUeg8QfjBlmp9ha1SbOMwoaU3lAIPzFDKK
Z/JRDPYl177UkEVK7bOKiSy3UhyzsmjNWUr2Xlh9kWm4jVr7nMC/20yG4506hDFW7e2ZFex7EpWc
Yd6zQ7l7Ewk06OHOyhO6UcWpbN1peav5U0HRzgDH4aFe9vMcbxs9VZe2706RZnpiD7Q6vAiBgnf3
76eC/2L0+HPKTZnqpAvFWBH02CjvrbmddzZCRmRko3YV0fy7o87/KEH8qVT893M0+J/iw/cf5e2b
+mh/ftH6d76W1dzQfnXtf/34dvRRBm/d25++WIWe3fzQfzTz9aNFkPlf/4ef/P2V/7/f/I+PH7/l
aa4+fv3b17IvuvW3RUlZ/CkNfDUv++805fVKfv+59Q38+rfbj+ot/4fX/5Ye7rq/IAuwpLQMz7IE
GMDf08Nd/Red2HDdMR3T1KW+mhz8nh5u6b/YlmW5nsMLPMdcPTxb6Enxr38znV8s27V0VzgQZUzb
/B+FhzMP+idyW9syySD/k2441dQc8RA2B5mL5qFlon5Ht6GOI76L7OvQQSAJdQO4xigH4/PUg8MG
Jsc6zMrCAh3RYR6EjQoPSTyzxKHo7NCggjWoBKRQzNn7aPXI7TNsEzYwL4ePPIYprncM1UqyAoKx
XrDv1KX8WnCSHuowbW/jcqCMUp35bNuqvNiGhWShx1jepe1+XHLMhKLF0D8ymE4BkXpNs2n0DOON
MskePE7cm4at4jYdy5X2X9WMvlQj8nuP9PavhYCFkyri0hYxpa9mmjVii7zCCZiZQ8bC0kXfFIkD
ROtianEjCsu+KcDiboB0zFPBTPB5jI38U22WzEy70WNvsOFuyYA3AHOmzuVwNZfJzhHyxNqrqZpy
2rS5wcU0VLmHRfRUjdCtjNueH7u6C43vRpki+tQrmTOSLBt8NOzYWr4MZdedlIIevslzlbyEMkPp
oNsOe0tNOZZwvj1bkwkICBdpPqe26r/Bu9XPwORL6bOZmBSB0QxR3dTuQRcMlDuL+wzbrP4yI+pa
kcfUhkli6LmAPj/B9amwMKFRtOW0G4zZfLXlzAi8L9sucPtS/xJ56Os2ZgknGQy4ug6UN/dDrkM1
nrspw85+QO64dVQuJRLhDvdJWRseU9jIiAjObJTxVuN9lW/myMOjxx5WAMcc82diFfpr1hXNQygw
D9kshmhhn2dWt21Q9gUJJJBsQ+2Ku3YzNOfK1mBUaxMknVXWwehZlrRmZhzON9Iro31u2GO5zS2r
NHYxgFLlR0nMvEBrhrzDEJfZVOZ53ouSyBWTrpYfNbZyGRKzuax9A01bFIS2swp23FVkOyyT/r1E
/S7xy/ecfWhY1l26qmEnt4BZNucCn2j68XAve7RvTgao5M/VKN8hf9gvCT91SZmPvmdjWEYbLxHq
ImFfQfYD1kZ5oOzkZNkNgI0Mqa98qsn51EWJtq1w7ATs7UVu+4wXKiQhljw2ALaVn88MTxVJSqcJ
LjsT/iLNF9xwLfx/4mwed7lVD89ZFGvlrl4VXdS3Ee3w4jjRt8QyaoBgU98a3RyXO1w6a0S+jWnr
eEPq9rNsFjlDnxbguVmU2rYP8Yqpkdf0WbUDIHC3VAL9q8udOBSaPSzIPCamunaK8W5cg0GPYLvG
A770yJCTqb5rRiGe8rRMAg/BeXLqGuXdTqFtVzCNmxGd0MQMZyfdyAjxcxq777IxAc7gpUnwVQ9B
dz5CnNxrvYd5XTUuJQI4tC9Y8WgFr9TJRfuG/8lQ7OwpMXZlJ6cnb4jJgG5hJR1hjSEKg9PgPeeJ
W7c3WeOmvZ8MwntwlrRBA8bWnPoVmi5ESAPCWT/JS48JbOnNsJ8GCHuuU6o7S2AdAyMVQATBVzJ2
lHeoamsiV3VqJ8t6S4ps/FRQ3L+WTK8Y6wuGFo50Z8YcpnMVZZU+KtWLEV2viJ+qqKZ7jrNhtwwa
HPtWTc6NIXQADxmb63YmoCjrtZ0xp9fKhLGp5mbbpVmSGEK8NKKNi3zwiMUBlySaEf+nWpTNk2EW
5QfimOals1z3IbIi65QWkfvVzpX6TC1ZfLWYP1GDISdZ/MjSlIOamva/RvtUBuDQ5rRL6mExNoMa
prMjJGwmSOE9zMxwBTAQG8Lf710DUkKKOhJZSLQsXw01DBqjNmk/E3ZoUI8RbbPhWJR3nBw6ZEwr
e2lwNjgwYY0YEMcDaJpAT/FWO6JSQYzGJj5SDk5vEeTAlcJbGXTypoG83ciTDvBKiqbwXYEuPMxW
1DIt3aFlxDkgtS6Xdjj16dCiRI0IK9wpSP/wXXBHiIMFY2CYwnmIs1FZV4hYpjS9Jm5evGbd6k0X
Tp52FpBhkeYWFN+gJLVkZ5BVmG8jwG/iMwS8oypzLG1v9TTkNGoKOHu2+qJvNm5qDxMDaJuNtMQg
66UXbflFIKjdDtIgRFg1DbNqLXuu856Sl5W87bpYvuvF0r5Fk2e9Ai2Weye2YF9TyJU13VjnvuWe
NzwysmeCEIMZIA2ULUVv482eDRthcSANJa14LewSn5auZ68YVatVGwSO4Xs64ztzC5cVxcSiN9M3
FBg8QZ0iLZT5wPJhVGSEgO+oaacYW+8yBB3fZ0fTLzARy6famqytriczUSlqZcA0OVFCc+h6KEqM
+dKERfkmWnsZNq2TNI8MxUw98HBSCxY+kkB40mLqpQ1QlKbKcb6iE5AINB3buB/7dPWdgJnb7fKl
L6/EB8nnyOsBFnRYfyjvIb9GzvxpSevqHXIQOom1C9+nHsaEuN9lI2Ia3YP2hfyp2mSDW/OKJi5M
6P+hu62lMW1hZC03imUgN1o2EYhVOfV+iOz4Tptm5zEWkJadetbhhJSG2oSeo95SUsWPclymU9OB
YpVWxAi+WyDI0XcHGm8drkyfnG3MNi6qi7U7c4SxCwu8TwOa6OrbbDdJAOZpBIXTmOOma9LoIpxk
JUlF2a2UiX6VKXHE/ohzxzFcCguZeFmFAIlwS+lzFqvelvUC+q016iXCUPNoJFa1b93KPILLZweB
Ee5NIh0HPk7Og9zooT5tNVlOF5CEyvRDs0F8HnGuTdhiF/3X2J4R+cqh9xnkqzsb2dgnG6DApYwy
mu+juUAIGgrX8FXSLnurFYDcwo20L7qhyec+pYUFSMTMrDCb1F8yzzqq2htOHDDOQeiavQRtNKHS
RYM3XURcJAWyMds4IzjsdjEmTDRiEUBV7yZf5rjTPgh1Z5xk6ZO2j5nh4XCD7TdakMQKZgfTUJGl
y62oYibfNr4WGySsJsQRY3oojT7f2kVT3pYYZtw1ETT4siWHBQoNgglznrbSrpZd3hvZBdPaco9Y
gQE5wu8zc02g01aLAxuymMIBQo6BFa+xDLk97yDSVru+RPGLg5N3dnPkSXCdRtxtYYf7VdXiqGII
1hv9XQEDXJmDqK8D4qlXQp/lrTOE/dGmhPNZDd61dJcCrLHvxT150wuWCFmMeqXzYmAu8I670Sjt
E+Z9zavnhc18k7VIeA8J0xXYBmVZPKSIgopnmAXxZ0RVdbsroRF9j9Cf7Q2Ujge9nOchiI0qC/dD
Z2Q6dBEvZq5tN8NnUyA4Cb2QJhCxApPBZewroBBzEvejrDA3sKqMQ8V06iQ+5Kqr2Poo8xmWoaMo
tvZSqcNom+o8YGblZyUawI3mavph0I32NOed+4RgI7smMeZHdW70PkVydKwBay9eiXBgY3S1Bd2w
cofPVVgPxwmoaxclYvUO7pL4AcP/usbKobOrjedocr2K/D4cY+seMwY2RvJgw+hsDyOHwphM6KCg
XAJgTAUDf6ZeHGGEX6BQ75saxpDb4VYQt7IPejwxrqle4yQEBFcfOJlwKE3AKC2m/907ylaVfBN2
KM0tN7dFhe5F3QRUonsQPc15gASXjOJzX7XimVMdBY+GjJ+JTs8BGbYMeHWtPfdI+d/arkMO08yW
3xdGbVN+Ne1H2Sjs4pjT7RCXKax3HBs0sc+uRMVUuCs0JpPvyMvtFxg/4zEGEL7UcsXrI1e7G1mh
JyZsFhyRIdrBdosQXqa1fEVw0SXMJAwNUn2yhAc8kQv9Hn5Gq1/rBoail5YsQ9kN+5BRxA3xcI0J
XRtv4yENcRqyFkgQXlZGjxk4ekgwYOE8LchDPsXr2AsolyznmsIWcxCi8TbgkWgCmlb4WjJpJXVw
1n7C14BxRjtV+YsnLPs6d6X23IRLtk0KBb8+arttbYuWpxw9TKAsZ35uVKHOSASZroNBIoyStQpU
bun+wKNxntsljHe9bVuveux6z0tWhHvDatcjucmca1SaeIbCvpmrDbhossdhba79zCnh3vdiIQTU
s9MnA9z9SBmRHIUwwmOrOjQFmpz6QILWQPWEykmQg3VXhMjAPMRcEF3z8KE1x/ZpBkrH8rNTHHKz
g1wa6srLVC3lUVmsDT81BhdalAkfjTkSPOUKdzE40H3bXxK7GlG1MeVEAh1Vh7LGxhLahk0Q97qr
bSgs7AtbfEi1DErz1Pa2STk/JxKfDQsuQYo85mzRfJ2KeUovWdUv6CUF1Z4um8cIxtd3d+zmo2zq
8T3UDGo3lPp3Gk3RG7TVAjxYiDywGgNXnsSo5NNQ5t4YkFbLlpJzPLxhHojPpGUv4bZULeenjlGQ
7lvgn0wxUb8/z26DLDSmq7zMzTC8icwwH9LcmHCBNVx75xTp+MKIQMJu4JSAIZU1d3FYhuquGjAp
9Adt0GCF5tO8x4NBbEzNi28l6QSBm07FjWdGapclS3vAr3EJxlIu93gXtGd7wrdJb9i1LLE2zz9w
m//F0JVpYNf2r6Grx6SI3qq++SN69eNHfkOvDN3+BbKIBMH+AUPpYIrjR9v9+jdDt37BVx9w3ROu
rqMF/W/0yvgFqhuYlecYrmG7rg7m9Dt6ZfxiAGkZfIv/A3uBef0dtbv/Tb0A4Pcbivf71/9R9Oq+
TIqu/fVvtvNn9IrLkviz8cc9l1oGZsVPKJbKmA/gQFiAvy63sAgQ0JUbasx5z4Bki0lG7nuNV+8c
UK3NlKNxmNzqEWPBU8vwfUqYOFniUAMhkOyDBwpngpefmZrTyEH57HK84UKQ06hxDk6Zfy+0iV9R
CwruOiAqxNqghdulMq38wclx5bAPC203yXqw+5jFshdT0uZiD9OQQ175reBPJdBgPW2DmmmHfPVa
axmKF3lUzWMGgpFV6guaxRQQwKTYMhhdaeLgKffYNu/SdW7p+BK/0s2NioagiL6m2OxvMqEQpGIG
kcAmV+DbsOyoi66Naz5YTLOKQuDTJncm5956qevF1LWzy0Ntu4jusnpH4xQHZ1JtXT5IEQUEKfhh
4u5mxVB5svdDYT8IUb04eflYeEu+CaH62eAjaLXu198Fu9KXbf5lYBRV62+uVNvC0LaZZzxEq1Bv
fu9qtdW0fIthaoB0Ch3qppCf5uQYWdeOzs5V7Ubvrh1KWEz3JsxjdEf5ZSwOk321RHiTx4faWE6g
PE9AQwXaZ9BFmNX5cY7hBEzM+z232NS2fVjvrtvfA3jsy9A+qNAF/IuCBSF6gPEHZnlm95KQm53U
xZlcLArrsXpt+/dSf8/4pDQjP+sZlZN11T1YEZTRXOV65Xpl+AbAGTJCuC32QZCIPnTF/Txf139a
b836g5QH+0i390abb9eL0bAldFvnSPXEEE48MMV9WV8/4NBU29pLpinGud0lLngtfY2vuKcLFAEX
xXunuS1bKxJB2k4u0jHtwzyimjIAr/Qr2FlRXnXW3noj5incrgtiZd3SpvvFE2DT3iKYbtXbpKi5
1ufEtPuAhMsdM8idzXIY23oPqkIKGfEN5qbX0PpOrGGF38C4YScA4E38KTW3jsvX3tFB0s6fb4hp
1Fb2+JBvHXQFccYzyHpHR+AXOn+jYYUVdF/5FtQGagukyeEaMU5SmcAaU913hnNbpMOl7osv9qLO
begc+kk+GUl8gsQQ2PLkpf2PNZHV0a4kL6uU0+ca5GNdH7PKL0SuGqx4Sjr4GwlgUbi33OgU5dx5
DAtKCUNqLrUbHYsJxqZ+IZyd06nz4uI+YnXThY1rl0Cs61ZrD5f3WkgkA2IPZAk26jBzD7d95u7W
u7beUdzotrUJNQNmDu7jPgaU29kcLusTU/V9sN4Hz5s2ACcMM7cDm8bgymMOTk4zeYaLvJ2qeDdH
9sGCrIH0refh6FdAiwYkdIvHIeXfCi9odHwUHbU1bO2r8ljvSSX80ta2PPt1uZohOP66dviyhL6T
9VdrRhtexqcwcXZxdDtnA9Yg6tw07hHAd5ewufsMRHU/cWTJw4B1NNJED2gP/UEGHqJS+QXPPDJ1
MARK2wM787eW2T8Go9bZ8dQZpHTeI4iHiBbC5/eUc4M7L/HzEVoWLEkpDSCjwksKlMMUVuBCYMSA
5lWb44XTxzvDLIHp3clvYlgZHspBiFoV/0MQYxS1H1bVnelSBLmdOJhUMsNiHSsjdzY/Xos5YQsM
gIi7gDlhZwTdek28w9zk0pretVBwnrEAEzjDo4SKEvNSGo0TsBvCLphxjQgjtvoW7sME3xa24n3B
3oTewjwMrZqxL0tEUGGwoaqcmpBoL6SGSN3WN/njOjtxU4eQ5mNUAjKvl42hIA+OQ/HdKQhJzDXz
gpYyOWgiviAxfrVcVdBGtvMGmt4mFYLjpu9vXKeqdt7iBG7XFXtTSzwSWeLXGlvaFHhvhxPi9xHk
GWGDqe0TlN9D3lob5YzveYu+oY+KCRAcc7B2gByGe4+v9WBuC6G5dJPP88CZFtG5jKIwMTUoiIMT
/LXJQ36A9BwyWol3Tt4kuzLLvypcTZWV+aQ2vlQ5Yjc1nfVEBpKhjaGfwjo9aubyW9H1L4/xH6f0
/9Mq/n6Km6BztqN7grLgz7MoLRGeHQHW70NN7uaaLZcdRJaKw4StojAfgLg3cniP7AHcDcqU91cG
vYb4Z5UEVhOeZRpg22ItZ/7oo2spZ5B5n5V70Ms9/MYbFAmD3yN/ihG1/DiPOb/y8C2rvq3n6NRK
/C5QldM3XXBjfrOF8TlV5gOorYVRLDr8/KEaachgDsS+1fab2is/zL3mwCkXhnUHFB2sGzSPrUzr
exol6WTDRi0QU3t7v/6RFGcUXT0NaFnXaiHfrEfLuilGGN0MHASIOLfrVr5+UPaibY3W3utV8Qje
9SRslAi1r0P5c48xu+3Eurdt51jIxp+jIy3mFxylfYcJhoTqY7PRVaazWzoJkz9CNB+dUpztmwky
UYK8jfnU+rXMopPuviUMJJCDbNPp2uS41RGEY4zFJpnlccjfx2UImv4d19S9sRSbkiLPSeGNGddx
Lbo4DqQy4W0zvHLEPgzz8whhuhrLR8/NvmuV7f8oFQztBpl3NDm3Xjve1qzafAH36c+RNh2mxqEX
r73bAkZao7QtFoDfR/gHnnXADPeAjDsqpz2VxNFAonZBGEsHKGrytBfI1PJp7Fhabvo9iSBbJ6bt
RyFmUsvyeS2k6tzhozGpGjmNE7WNsKVZ30pDdQC6FLJ/r5+UoP6TNPZui/VF8Q6H6oyX8Gsplq1t
v4P33mquQJjv/sVDs/rt//zMIFHRHcfggWXh/nm9MmZoc4WzKvmRM1NLJmzlwIgrcdDZYnyoJe9/
aAv+Sa39U/jEbw+p1DlDhe0a4Ok/CZh1Bl99tLjg0KW87ZP2FMMck659GLXsC77lD/aCzC9rgohj
Yz38igyjLI4zquSHf38t4s8hEH+/FlyypG16pu2uTIevb1d6GboE4z+9NrLBBoF+JtrZH+UGleic
VfdjR5hRH+1qJFaZS5Xg3GjJYx5rN0t21q3u84pUpWjgGKP6In9omVGV7tErv80FNe+4G4EdfqzK
+GsjrL2zhtlW2T4cb4ilZnDjHifDvg01wtKsZ/y0Ds3kHOsOcpvpWpcI4QKPnWbKnUNR1XI2mORR
DDEMUpZ5y3OyjH4DFRfKPo9MdGKNWFP9WHk3a/EchWAovIW12v73H9lPevDfPjJPmJKWTVLK/AjX
/MNHVhiotQe9LPdrWYfL2Anr6sOIkZhNHz9UzyzrkcG4BTGGBzHc99GLHg8BHoS+HvI0Nu886NJD
0OuEP8q5KbUP675MKDAFKlWeae8m1x9StW9f8EgIiNfeTvFyO7YjSI8drH840+Qt/NhVvILu9q8M
yn8K6fj7m1ybS7GyLX7OB8AuTsd8hYOEm7B2HLC7YeT0QYnat8bIkzyOXV7BaqU166H1xp46meLd
zWhS4vcNJoT3qYH1SXjVm/ycU0FnE486i+vHLayu6y1bO6g8Q3+njtUc3kyD3OniYtrtcXLFcf1u
PHGMVX91C3/KEPj93TlQzjyOKUMa65bwh1toVVpSjGJi1af5e1tSyJCDIXSMkHrIDrFzLO3whnp2
I2m02P9YW734sDLjzlb0BSlbOrRIvF4Ds283g5WfaxboummX07ow5amq1V9wjn5sCz/vU9wQsBjb
kTq0lZ8uOq/xHYlaLpp9f23xJm1AviwYRdmHdduCeBVkitRDHGIhLlcyO1s4geqeZBzBJprfjnaC
dlzSebz0CQ9g71zcu2Z6Tz6FIWxEPuyFTitFpWi0V8iD2/XpX3v5MYsvYRN/Ljk153Vu6bEbFVuH
NPrcoQFdrAPEdISdtHSx8LNE7joWaWTwb+D9c9m+rE/jv38SzbWS+IdPRFo2A08KHvfH9/9wG3Nn
CTNL5eV+/RTWdmAty03ugjBWBPZd6zIfagYF/TgKH5OrTUrKxdqRrm+RxIcx/bTuVi5+McC68Gn/
cqWt8Qr/eImOCwnJpSz7OeBXVBU0KYNLrCYyRGlHOBV8PvG1LVx70IpPce2B5ik/p3jD/KjT6Dkt
cZqmLzW38AccINgGObG12V+bpEnSHkb5XyUG/ONBaEN3lxIGj7B0of9UuC18cgNCOUY48WnprCtW
JFvFHZUNjRaH/RjNB1NngC/3hqttLViruM9c1i02625tQossCE///h7/k8OSi+LuWp7BtcHS+vOq
H2sz1OZGsOqpuXjj/vrJKalta+ADTJe2a7/Nal03zvNSlejTo5M2On+VDP+Pa+3P1/FTjkZtRpOq
DQ7KbCEqTLV4n4h9hOBJc6/cz1EY2Kp9XSvIwqGGo9xZF6KrOYf2IUOnZeELkTHOX9cbiuCgWb6U
2Vm1KBudO+zyWMs3sn2fxjHo5pvKeV+fJTcDgKnaPSIof27lLSyx7foIrm92YEkPFAy9+L/Undly
28q2Zb8IFYlE/0qCPam+f0FIlo2+T7RfXwP0rqh9fG6dHTfivtSLQpJtmSKTmSvXmnPM7uX6nP9P
t24v8Q+E/uUv9f+B7FBKFvv/u3f79Blnn8V3/Pkvzdvl3/yf5q31v1iBhoP6EMuTvbyNfzdvPQcR
IRct24W1wca8/Mlf0kOJ9HDp0C5dVWdpobN0/2re8tNYzZiRHSEpANke/lvN2z83GdtjXuGZ0qXb
YGB+WG5kf9sHRdVV3jxqah9pmbcuYoxvcz+JNYyW8oar3o3y6ocRNdOtBQnw6OgGyArSBlfpHNgv
c6pdwrQ6lmklPkaFkU5IbxtbcHqhogUrYbXxXnT9s4pjZszKxK06NdwXZobTlbOUjh2+fs2rP9LH
IXX6J6lygS6eiBHQRdCL0c7gYGBWnQC7PKZjcjQi2d7CrWQI0SSPaaMsZBakWsT68A9xT/LPCtem
fBGOQf9cZ/tABf6vT45FRhEqmAij85DEDBC78VIw0VRCu9RICbCO6z3K/GS6i+l+KzlT2IVsKKmC
eW0hyiFJWOW7hgQP2Fre9Bg5AXCRQbnb379nQuiD7w4uqIi2yXZtb2okEWHYmsIxoQLShscilIk/
XT9ry38Mkvxz3+YGITkCLd2xpDBc84+X38G9gdpguZ/NfHDsvjobSbQH76PtZhG/MkWq3ufMOpXw
AfGkzT19Vow3TVDPvkaherHcvNmB7DDWxWBLDEjhr7+9nf6LO8+/vQoOvlbpCvrdrHzJLONfXwXk
gZMs6oiTw0vZP528ZpjZtbclCIIz3meD0l/d2sQUMJVFOhFIYL5Trj4boyAfx5Ld0vR1EIbyV70p
unPt2nvuEae0QH23KBKI6Evp8AITCtapVUx3ahT1AYY/nJhEX43a7G7cyeu2mJ3M+//86/0Rtc77
27JMh+sc24Bro1L+40rHYN+1Jino3ial0H2REJmjcgaGTUPoWdvZgIycEMEgMYMPRTEaN0iSrIuV
CwFrL7IwXyXzgcMV48LYf0+Jnp+ayYtXrcyrG6lYsY7y0gd071vQCim6CGnQd4CYDVI0vEx9Yp9o
lZTpdlSld4plWtyFwJP/oeT6IzyNX9SW7IOuFLrlCZ1b7L++jiEzZlm6aY8LnMYOOtQORcBj0iTx
Y1fqsx9OMJoGECvh2O2Denpz4Vt+d7Nz28k6f51FRRvEBaOsawGyuaDXjlEM1OM/vx5yubb+vezi
YVqSKZZDE4ya+c+3hO4VoHYqOCsGikM0nxNFVzj2m0xLISQve4AdYXrETQPiJ4D18xGpED89b3l0
VONdOLpfIQy+4++3eDEV3g4SBDcJ+of1lN1oVtjedwy36nyYH3UJtFqSobS97gPtSHTIP/xGf+7x
zjLmowDylvsYEr/lN/7bHi9rL15CefodEofibMUwn0HP0Veb7fzHfBqnNVY3KINwgEjenWuSyskU
RO49R49Nt0X96hlEHrRwTNEtRXs4C/Zu0iF9NW5DMdVYj04F/fY/P2zjz7JpedhMLyXoUs8T3p/N
wMGKGtlFotsBoy1uNIN6J9T6c2Atkc81bVvN7ZpnNCVHKTII3dJ+aciA4S8Uy8S99gHhBueoI+sG
8U31UTIFETZSDEsbLiU8p1NdmNvI5tWIHLvaWjlFtTfYL3KCtU/cPPLdcK9rnf6sIxPAavZPqcf6
v681DnCb9wKDWtNw/zxgpjifq3nqmp1xPfbqdY1D5dnLL7TQ9Qf+VbuZ0oK5Hokeh2tLXHnVKplC
955Tut7VhYuPFlvXaPxT8bxcCf/1bcDylwaxVaakTBF/bEsFs35zMESz47A3D0MOOiwcVHuMJNBI
VaTGqbCrA/FV5T6cis63jeptbBzwx2MWrMl7qDdQVr2xev/Py8Ll2fnzoXnkQFhc3kzOLvvfjuVo
oOdvkHexaxR4wMGfHNB5iHhozCbesQjQwVjjY1R1JSYwGx+oM73kaQTFvs4PdpR6K5NGqNf0e1MM
9D4jvafn6rUbJYolBHvA8YQHVfTTCyCJN4xRbL4hO+1Qu9u2sZjT5KLYiaXZD/qwX8cROnuAB4/5
oASC8PCnyfBqRUwJmkZJ5kAque9zTXG2PTp3v1WuT85JcqEj+8C0OVk8gsswD2xb3NevUXw3GXXm
jwgXQ5YPyu9kg4MOgL5ZfKNW/kicbl9K7xZg2cAoPDqjGsZP1wiL1gLhfEgErbMzWkzR5IScZcLA
kOR1siV1oEG+GpMGQI/EyTJr68XhXYRRbUXWzrentNsAQWY4DsAKcF3ia/a98VWbpvDc59o+dgbz
1prvUClj2E5bRFxYDWCm41xOAAu4kX43asfwwSjQRkFfRmRXrrspDg4xLDjGgpkPOmtt9JjU4tKr
NrYMVtnRCcvZn20wJYRDYfhGNNSA0VlFDgeY0eD8mPAAlDaHfyjiFeZkuhghQilGEzxpqP56ipdC
S55BEdH5pkHWefgFXDKuooU8aMT9Dj1MuY6az6BBKI2YHKOJU20NxK95gm11xopXas/C8r6UniAw
BHtA2ynEokgmQ+1LvXuFgSDWZW/O2Em9H9kIPjeT3qphH6eDx5JLW0IVnOLZdYJ5HZQ45WWjMR+0
xC/I4C+iaiTImmZdpa0N+Q+cb2in0cqF7QRfjYiWCWZrhwaoMk+9GJ5E5Ow5ju5s18El0jHxNpPu
MxrALaUGTcAzOu22NX2GcaTxhmW1kSFL2CU3zCkgIwYDhu9pWfRL1ErYfchWQJUy+pOTpTMl+pY2
DFFWEQ7ZyIZ61aBvThISLjyxQlb61Jokm+hVjPZWM94JVdDX5Mut9KhWgOXup4kpGk0BE+Bc+QHY
xC8Bc6widKZkFUKg1Js0Wts1JH1zfG2phMf2h2lOjGOs5rVu1Cromo/YVOcG2YOv4uK51sOPsnde
mmk+cDfZ0E7Nt6DMoFyoQ11WX2FKnzYfySbE9OI3Cm78ZMd+UXcm6ChABh6IyRoEvS/SpeEJMB5d
BkvdaHAnergxW0pJIpROeYyCrguCm4hHcBzHE+Ff6EJsQi3CLmIQGipmeaaDEwYROe6DHOXiHmBO
BMgqTNcBb8v9qDYirm6S0il2rWR/QLz/5maperLzlwQPma+Dz2BCyWTGeyu0+NUygWu6XGlWyPpI
JbR/UKKN27kL0WMWd0oDMpAM5ODh29qj77MIJBvpes/tDvyy2gDvcz7zi4hF9NXlRbnpWpjwMbXj
mX7dMRltHMdDKG/RO8YHvRFL7oMm7uoW2ntbCOupVfmW0k+su1A1NNA5xCH5P+nLRsS+oT2a+E1X
dOqdbxExLraT+Kse74NmCVkbxuiYGpX9ZokHBOzTaxlL/eSSh772BsN+63GYrOEOl+dA782XxVgB
8sTe6iqudkjGu32VMSgL40p/JyztrHVJ9FRPkXM2FLafMXTEu6jh9rSNrOFnwf1qA3c/ZUzsXId4
yMBr7ifEqidXa1+h9CASaeY3Mlt1JA0m0u2ICOxxaJmdw0qLQ3kToRm81SwxbecseqZuBv23PHuT
Pn16zJ9uTdrld8SxWNxm4xc88NV7FqKJ5dQb3h0t2VjMJn8MDoZYMCLndEph9OoTYTQD85ZOhfK+
denw8tqtolJhvxob7ZAG+ldl5ccijqynAa/Rtea2OwsqXgj6s6X1aZNuA+O3a87TYDZnlDlGMnAR
lGg12X4f27Y3Nvlo+FVa+lbJKD1NnRztf5vcE7+wQVuVbrtZx4VuutqTZtKFE/K5dN1DZ5fjgTgn
YmmJ0H5VQ/wA7Fb9xGa/J4yFvD+ogCtH5lz2ueoxE7SNCwLTagcTotzLLmsgRrP0hyxjWZuBfQcO
q9z3CSQllhyHXAT1IHX1F7fSoy8Lvi3xTgA2XZMGJE4dOrwa7bcmd8qLFyxpF+wMSBlprFaj88o9
8gzCeF7FuVPdK3Ljj95kpluvMGG4cLptOxTNsKeLz6mVGcFFWnf0OpU8FZr2cP2+2849+hjMjHUU
AgwVQXtrElR2O8QZqqM4MleRB1mOnMns7GjeDoaCupMSbQ/XCbQZQaPuEDKru5p64Chi4xVL4LDO
qtLbJDURl9ny4foZMoHUMP/2DYKQ0IuYDvqfmWiuJSJlq0pSv6BN/PVh9nKSoSTi7usf6DLVGIlm
46Z25+nMep/OEr8ZrEMP+UyswtP1ezgb//rT//slZnOQtwOsR28btq1+52Qct8iZ9btKYVCgllRk
s5tw2voBX2XQgYtLiX1cykpSR6ilqyLalFQHN6lVPzp1oZBqtOcyih1SjbMYLexAoloNF4BM1bG8
hc+RMHmX8b1XQoGo8zzapSX0lUZv7iuNM+la5I1e8ruRgVA4urRKu4zQ2N81/BcptAi81ixEEZAV
NTiB2PHEQw8D/otCp9v0eAo+nA4sZDfnzhNw+CU3qttjYUN8h5HsmXiYDs7HnW4+01hs703Lmm9A
qfhUiEyYR80vXZFcfn+FoqXY51QCKu/YLDSbdEhinuyDpjj2ewdLjlFa4TGib29EUw15DXokVjcS
HWPcfD48jPp0/XD9Y335O26DRS0EcczdDh9JrscMayImPgAcy6AxujWX67uks14H+uwneOMONU3z
M48G97Yuiz1ILetxwfYyMIZSP1Q8ddILjWcJhTQNJzTekwnzef69E5XmNKKvD6dtQWbrhSq52HBD
Ub4ECfMsmFggI6eX7+GddwyjWmlhbfyYx96vuDI8AHdBX1BQ4sJXUin0b5myzlJmM5ZMHqQDRqQc
FUW916CrxwbnE/DW3uuj8zzYDGRJJCOnojAGMmOe53lgbN9qS/Kd0UWPBtFbpJkWiBy1KgTMw3YT
lDFsX0XzqNPtHbi6x7LymrM7W7sSWMB9RDv+GFgcEUlmJJtowRqt0olhFIgKJEAlrgPRqmezUfNd
qcRPHLK/+s5Ib6c+XqSIZnDjDgSBjK0X3XYo6zZ9ZYhj6ZXZo27KD+zNJdxLiH52bzwqgIhv2C/g
NTf6AwJT6Y9VX95YueP//r9r3WiOQ0kKXSgAVzjj0L0WJI9gNTzCmukpyt3kYQjwI1cZN4frl32Y
P//+5wbksE26PGetM3dk03oGYgu7p74k0SgDI3eJ2/ib9k8PspWvGMvNmxjM1aHUxEKfyanTVeYd
DXfUtqpJDeLcOvWA3+VB6J19VrU6tbqLdwtCD9mL5tqexvitsL8tEeCoKzP0IFYS30UuiCUsuq3W
RXe9ZWB6jONLg613I2EaP+k8htVkxgY2osC9oZvxV0sJhtgnShn72yQGAuAfRV9XMQNsOC1u7sfY
Hh9aFR7s5XxIDBtqxPVVE/kQnwfbgCJlK/tWn0S0RnfPCyNfZ4BF6x4i3s5ShXmjlGveRAV9huVA
7b2cCD8W6lM/QvYqLGShVT1UL2Y23rWkcm7NvkjOYXpgU8epxydmoTPXB/NIMBAgWmd4xuTQXkDO
TSvd4Q0zYBvcxymC1bYotm4feeeBKt9RUXS5frDM5O73/drR+23Ko6RQ581nReI2huixM7ssP8Cs
+0xI4+H3ctNdT9tprXd6A8KentkljXtxJNAuPLS1960pvILdWwP98B2VZLa3omRYO3XzndWTdTuP
ECos+F+HIpgeqelJuDZh9lHVnK+vfyrFLzlcKkfJl8azphtDKIS8E2Shpd9KFWesRKdWaZbW746O
u0+PiLlKVB7RsyR4wjJHi2yCyEBIK4NtyCbve7HT3FN3oE9qB+tw/fK6PK/f02fNPBjIOJDUBCPU
b232I3IOqDvG/hXhNs/J6L1V+WJEU0f0Xwzrh8p4LnlP//6yKdWi1cjuh2Fw1m0wZE//1Wc0GZ6t
vHBO1zPYwIlKJljdnkaedomTKNRBxxFvvQ7TMVxZ0AEeq1tjKb7SwUKL0cCznqhOT3POZY8sHP2S
19NzYmjG3egFNbASSDhCovbGPGo+j1oBWibuzWd4A9W6zeO/Prv+6eX33pyBKMWgAszISIz8+Luh
mmJ/2khshduInHAmcsSebCvTogRZWvJTX7urukvjTYa8B91vnovNsItzigwouryWYaSfC5G/DuiW
94aSziWvWueCRWY+lEZ2cSKjx6I0JSWiwe6HyVlBD4ur8EWiHe9EeaPXDFykGeM4Tevy5vo92TXu
MZWwfEA2jslUv+dMY3g7qZBRSYkjg7RC/9qJnIndWuNMjHFAVYv6sSazCDrgvu65hVRcm9etaehn
GpMtsYPlB1fi4ZiB8nyfPQeXmxXeZAGKERuQIvEYvz/EAYrSa+OYesK8CGv6eW0cF3OT7EbUNR4V
9yMIFeXnLUgdESfHdB6mD4LnCv/3CufOeF8okn7o1Lg+pYB75CYOU7F8BWqh3aS19lPkCwggdQXc
pLiBlWMV4KEZJ4zCIUYlMfVVWUcZi6NlxDBaeJMGI1wNCP33GjOfG0e2HXE7ttqQ+uSAPaDXsCUE
K/Yz5c1PXmbc1xAp2vab0Fn7ZC1HV9qboB6LiSS3RW0zcj1Mpkoc8QhElwKW5qLNMPaVQCCatRHF
yeCU5wwX5uZ3gz4tDXZrkKi32JVBXEa9tarpQN7MTA9c0x6Ri5bVPuk0583sf/Z5ET8VbgRGDh58
njbpFpEvrkfVckzqHIWInJcuHtm4K3UdAA1uEiwqDbjtIuIFlWa9sfTlLh+O5Q2ch5ObeMVtBlHr
KOhDr661QuiUznYwkjtQGy7n4BD6+tAPW9Kepo+sAFGcZ8dUldZz0oyw2o3CF0pX5yzq20v1UxCr
8EX7AElIr7B+ORz4VtAndx3BMEOgoi8Owdl3W++mrONi4y7bjaaIlRQZOqOK9agQU/WUbiVvyH55
qOnYP/6eaUmgqIUdrgM3Te7ge4F6XaYxAPUkMHNz2gz0OldtpW14eeQzL+dPLbSsx2LIdpSh+tFs
BNd6uBgoq5PgELmY1n7/aDHMw7lBWJ5acnq8Vp1idnNM5QkSaryQR72holVOmjwwVAU9L7N5m/Q6
TuBlQQRF8XF9AiEYgLNXyFoHPSmOUV62UAWX43eOsxYDxfhQLYG/eV73GxxvtGVlkh1w49vBCSyn
n+rAL1j/7SGRtndhEPBSlCplMDh+CUNrH/RsMs+dNhE1E/b4iPtmp5abrIX5lWRv91e/fDXThoQ+
2JLZQQvi6AW88l3QHPD1aTejyL4DIIvkUuvjcby+TNcZ2O+lE5S4nMOqMVfXH9VIov2izg32oWlM
H1hMPH+Ea7Y25Sjela2hfA/FMeuj7tbyiK2xnfRVD+ivJ2nxGJTGQz9EzU4gL9+mszRegd+eosml
9tC8pzyYj0BDkjUBqMPJNAbtJTCLWzsPsvveJhXYQ/5BgmGZnsyiGuh3JM1r+gvwXcSByOipTJOv
OgoSIqJbcxOWubsel87r9W5BC2pCZ91tBjdjFy203NhV8hUW9swLZNcPXtsk2FDDp4IdZQv93joC
nyqxCfFrtYV9JPJ8Plw/K1xS4fEHoI9fPtNQWaPWxViXCfpfdTo1hJUlGWj8ut/1okOfvVwgjeX8
4S4HCZZmbpw9x7jxFi3LAD4S06XdxrTSwrk9Dsqezl5HLsI6LMTw4oWBflCo3uhufsakAj8QrNMc
shEYScEWtCqLTGDd4A5l5wpPOQS9XVSPz9eho2HFd9cj6PphIOYWk0R1mVu0fKQ1nsPZHndxS4cW
0zhXcHrlN7VCpmsXGlT85e7vWHfk2mXcYriuuIzWt40DYj1uXeOQzQBri9a6RSsL6KUpPngWjVut
T+0VWlFAQVFiv2sk9OCAgfk5I4LfDNmwSpZN3mBFbEHqAtWHf3YdWnUEzO27MfvpxojnaeZqNA0S
d1t7HuYTmCebkIsEgEQggsxmi7wyfK10AABfPwt1ZF8ovTeVI0cImdq8qTiMPjxuniWDqq8ES7kV
x+4+do1fKOvFtkqi9iyIfwMzOt7A2Ff3NOG1NWGqUOlLrhODdYzjIIdcblJWTflrZUYkirhuv3a7
pbvveJEfm/qxzBp7kzYQvL2tkxBeQr/TWZMMQx5WIxOCP57CAcSw0b2wyX06iQYTwIDtShL6HuPb
gxuwynEnb03oZTRzdZzb+wh08doYhLcij4YrHwEEnR2HOMjqwtcNLqJRGL4zhYWv50XrPjc+taIZ
N9EUHNKloWEMdAuNMPsxm8VRN1PflWD3UsZZQOnxtGruvCE2Eq2eFvWnBiFGGe1F0QO8biHZUmIi
Jgf4iiB553gtpgm+WqHxvh21Sa4dWqKc3mBG9SFhD1+oshxnCQYRnYZbPG3qKvhZ8Wg3tUA6P4oE
J3C2T/XGXTdApE4FeSOeF0VMBcbHwSBaN9OSo46sNOgD7lquxDm+mTTBDGSoLL8GxugSJ5JmHj8T
YAfNuGVzSkMukTRvJ2/ybXh+e5btpwUcZy21UPfVty5aeegs4vva1jmRWtIETBQoAps13JiNHnS7
LgDaTxch3U5E8dZVvrEFitrSbCG6kKFQJk6wzkMCN7W0gxxvkyP9nU1C3/ZMR8YYXI3TvE4yIgiW
Fb9qtHpnJXs6LC8xnfVZ1Gso5rRx0/mhC4FCFNJ95p4Q++Qz5r6b2buxzGFOIu5dwTx5dpANCG/U
bgYwkHEUuOQr5QZmkPoYgxqaTPgkMv7i0vsRtICye+MTyFTC9N8+m67XIngnLhm33JprV78JltNq
mpLXPoZrqrUjg5zi0BDY+VIzWFiB5n1raNLs1BR8WYrQUiumyb2QDIBzj/vZDM+VZf0YMW77sCB3
XuqSGty3gGIXc3tOq59kvBujEmoHcGcrpcQm1xOtbSMGijwYqSKsXtq22oahumlNaR7mg8jclzy2
cFeQHEqkg6ntNJ26KaSG86xsz637e4qKPYBTktWm+gxI5tWw59Mkp3cacSV81sKDgKqbcbYLp/Ql
yLsvPe4nHPztZ2JGz8bSOMcMF2xdTeKEgXPjEJS5jQXprnr8nozBtDOmmUkdT33eBu0OVPKlT6Iv
ZlqPpI0s75WOA9ENNJTxUG7YMgM/Lklg14iHq2jXzrr6FZI4sY7I/AGB+jnE1U9YkulaA4+1slzU
yp1ChSlDTYPb7F1KdzC2sxszwRsTDHVsaHY+7ZIBxXUfm0+AIwnOkd0Ggs67QLCuZjwB3Dpfk6ap
iCpvHiDQH9w+TB6novIdy3uvoVCtSiHuc3g2+Ph+2eXWgU5Lz5Nh92hZ6VKBJnjKsncxURK5ibEN
IO4mgXsJ9eLRbghrmql1YhBtfsDFRS+DR2DkjClCDqqJUEq8CUsvJsqfARBkTDT0Dy1xd+FQLIy0
+ASXNNgbcj6QzfvphrUObZRJXxmaarlPOFCkg4N0q3onM4j0YVJsVIZhHtIReB06OVueHgaejhVi
vTB9Dii101X+g7c3uIpUcUNX3YpGsg2Dgq67M8JNscz3g5Lh54jGgnswmi+tjgeeDOy4mM9mDTJW
vbRWGFCtHQivaLDBRlZ0Oqz8Ry9bx29L8aZIC1s1U0V+BsgF2s4vkVaQPVike3N0zpIujt/GQOdS
mwC/ovhsBYEu2bjuEtJZpuK7kw3xRARnUrU4DMokCWcxDh9PjeTlSeqmtscML+iHd8bWCJmA0S0y
uaDGOLjSZ5D7mQFuM8wPXUHSKswyjyhHzVsrBCIMkoCEKS25jSqMYaHBxhSnxBtoy3SOviR+5OEx
YKzkk/+xm8ltQS36MFqcopUpd6lIsRxyJuNtSqRJ43Z6mmobctBYovn/0cdJwOok7S+v69uwIUGu
pY/kV7A0GrE4JPOhObfJaJJpZsW7HtXixjDgRrjDZN8m3i0Yo19iyaDrOotnhhgQrQMjMRU1mTkG
5HjcRxoQH1Ta1c3iaRZmuye699tyk49CxMX7GEEB59JMkFQ6HYtwIkY86TVcHdw3ksh6RvxCnB0B
nTkvx8Zb+KqS3nFNimlga88cJJNPjjXuLcUNpmn3VVlp90PDAMZNiSIQcTyiw3bf41Fqfk0wcqkx
GXbq2nfq5GOIVI0dOqYBLirSCyLzIyPXVQZQk9kP/dG2Oe1oxNoIWcp50lbW0Ce70GMmyehyaJpd
JIkqCnoeB5XdDSGK+H8HKgqJi9wLMXbrSf6DwLo1sGXaKbM5AULt9iSavzRI/CMXUkTYOu9NIttV
YwQ7j1vkTEucETbmHDGQfucYPzF2b9wxDOFS2OnWmMmL1FxasV11FyJ/XJveTZwN4hxlEpNqgniw
8oiZhlUH6yk9zL3mN3HTnoRVuxulxp1Q9b6ahHcCBXWxq8y4nUa1mzkCaRu3d/TZDjx6EMpzILdt
X24SDdbcXI0/O73d9JBnDfLQD1waIz/VAn0dmMkZPdd90nk+pa4Olamf1/zmxrGdPpKQEfIcuheP
hy76NNw3RAJpxgAZaqRll0/YNQerOhNWBerFGvdOkXp+FiFRrtVHzgYZWNw3DSdjMuKN9NJzeYzD
rCKSoB8ps+9NFx9B49hkcWJWVVVzHhgqbkZUSCue9wWEi16pw3ippcN3As0yAhUn42aVFHZ3HqwE
fIj4YCKqdk1jgzMnD61NqnplEFF+yAVzplAk27lO7kYJVE6Y1ZGMcFJMvJ62hvgqM6OnVU93Duxl
uZE90jQjB8vbei/tzBMRN8lX0dKf0FHcpVrhQzaW26luM+7bw3r26vvcGO8SYNcnL8DAHGkJTosQ
yqTnTJtu0L8HTEFbD+iRl4D7zNr4pwj0u1QTgMxK5tVRQuFnqoArzuLUq8XrSFqkD3dzF2nmpp2F
iZyPkq9hdOuOCC3m2rydYgh9HQsYuK7tJ+Q9IFiYOGAXSlgNvn7gBMSEzanS2Po7eVEHTvVgT+z0
1kop/SuuwngLqifkw+dy9vS1SzW4EiGlDc6VhRkeucaEVUojR4xJna/J77BKP11pEImApAutOR2i
iYsSSHxzBXEm2Dp9vm259a+iXLxUBGmsYy8+hx1eaK93Gn/sSZMEUF7s7Grs4Ag8z5U+PhRPdOhe
pnG+6FsVKur+wLpXEd4wm9u0OUlOUGzjyDU+XezM7JTtKZlo7AGB3LkNXX88tDn8Rgxp8rnxCBOR
UIXXUrL1Is4kjAeaDGxGr7EwgeVvUsufwhiWkkq1g0Xcexq9UtPfl2AgC+tsLmIwMzazex1OAEJM
J3iVfdHsqgxyqDNUq9ZU6KTy+H2ye8Ddtu0dS228Dy2uHjYefRzskU8XqnQ5cgQOBuDVzLOCpgf6
P5Y+qfWfk65vY8/I0AcSA45pnDlix5dFQEgTatm1wlHqd9w0yITyVhyRe4pSylfRPmSgKLWQRLnq
Vij1rtGHwwxGHIzXYhDLLEmDhcuosZQ1JfvtrtUhgGVOfAyVR2JngzcidxQFBtTDAqqo7w0tsiUb
5lvKOkjCNt4wz6v3sv1yZ0loVVtmp0tdknSX6FW0yR30dAxtlyGZcZQmbBzsTzvbCbi0VNgkWyc5
GEb7REPFXhO+6x4023qXTGxBWGFAHkkVhWHwJowcNHU/3lYTiRtjPlo8e0SaWrbJAiGHPIo5RmID
M3kVPUkO2eW4oWNqPRQspX09sCBpi76BHzK3RjDY+8QqH5rIHOgh2ROhIRh5rYdRWv167qJ8zxm6
DWXhl2K6TUia06yhvIx2fx71QNxaJXUdlxOCOiUdnBnqQtA5hGSVBRPgyun3JFtOOOiVXBdqga0B
6DHIfgr75lWfAhYaKqYqOgHRpMM8DbjkCZwudOzKhcOBwMRoVhqxvlG4aVr1qsjXsFr3K5beex4i
JyG4/BCgDCfczmsY5w57q4krYLA4PfUiw9hofHWzd4JEG9A5JSgVef8xzN/orhkXo+1ZgyEjKCxu
lAIkJrKbXixVXyzvViO+5aik+cuqn8AXZvsGiw0nIDbfIlioT/a0rUmfPoAOjklsOsau8CFhoWOS
UqN/P2w1cG0ro2jFVtfCM/xFeOIIcuLPtMR/xhYEK7LSX6QbgwbNAbMrCG8BbEBkFjhytJHjkIxT
eoJ4xLxM+cXBmtLBDxLmWDVvPSqMWQMOkyO88mZUXtHnGAbIc+XQrOqqw/zJVHNG3BfXBgIw0yUx
VFi/NB2hpNWPQKhGgMHLt9D27j3xszLm/hDKUPm6PUJPSLI959t4tozwi3nKyg5KCSL9R2uDOQ2X
nyensOM1A3FgkntgE1IyRwVO8RYEF6iSRUlk3OVuhyIBQQmzl54kmiY6DcqqNmqEnEd39+Qh4KC7
l6z7trbfx4y/2OYIFur3KZ68jXVuFIEdgWFIoDAhwabaL0ioJfmfWIUikTTHfkjfxMg8q6HsXM9q
vk1T8zuuRn0rOprNdRTtU2XkxI3lP8eE+sWtJnbWYFirKX9Gz5CsESB9aZbzEQ/6ixWQ+uiJylre
5xsyVAk6LUYa0sOO3AtcZPz/HEXhPlpaz+BQBYouL/dFR9EbLxxLiR3SCYH0G8PC/xokb9fiYUqw
onoFKUAWjIa4bs+tqvnb8fhDt6g0hzAKfQ+5L3Xfu5M5xA3RzVgrnnyRkSsfjYzn2QFLyvVqUFth
CG0bS8BebVUeYv2t66HHyDnG82QUKepyDuSZYPa2B1xXEyd7/dAExIlz6BPKwvkyR9m4smKsL5iM
WXpVte8HEjiGTLeQHjJDqGhrW3b/EwW1WNn6bHClgRUsHDQtVbO31DDsDTQtS0W1Cok2oCZjs6K1
4XSFwfjD9m3GhLU30Xiax1e68f+bojPbahSLwvATsRbjAW4TQmaNxqjtDcuyLGY4hxmevj/uuqot
NQkc9v5HcB3z2K5ZwnXLSEq9QEhjxRgC6uVjzBxrlE1Y0Ze2HQyavAwydZCVwD8AsJvWvZ8lrNyh
TL13FISaK3Qw5aduZfRLZJMMON2J2jm+RWY3YWRcG8sKqvXwpo4eHUUkyEZVOsWfPuFybWnsHML8
gnaVSzYaj98aYy+q4q+6H9XObpo4qLMlbF3uuzGJLnopvyujdjcJfA91swhsLQReugYcS5uO8Vx7
tr+n/HxXsWJuJXebPup7nWDmA81Dr7oplzPSw70ljXVk4wFq6xRM9MlfYiob6kbUo69eF3DiEBQu
JZJZnjKneCfw/4l+viRAa/lwdCcYytl/RdfAwjNmx9lGy5nTiAnCgYmzqXVCqwUzhYf96UVY837c
NYXFVmwlQ1iV9b9MTdSiFoSOxuaXJJOliHiDVKNZXJ8W41PJDIZryaVItGfnSjD5VG9Zd1Cw4q9L
Eb37OoxqRGkcBtDAySPQPDHQvGX1Nel6rrtZN8DANoqrsegPuNBhT2UHqq3Y3k9EggdZB9E84DWF
R2QAxOidVjVDhUDaJWjDgeLaln28H+tppqyiF3vhe98Q0kRwHzKjQoui+Te/4D+0hXLXJs4v6Dvh
djJSdJeeybg5TBVTrIkFe3a0eyNbuStt80bl8QdJMZyjlNoEdZ19lVHyQHVHPs1SHGQU/bTZ02Bw
A0wJUcnsGKRKEk00cNkVRX8uTHoecJY9KoqR/dGnB8PzNmUxQGSReFzx7LAtk874srsMPKOoW8Nx
nEqfOj73S+s6UgPiu5aM3cVMwF371HyJB8Bgm+RazZvtkGTVEfCrP3KFtljA3eLAquruRuqHY2pD
JOfizknMP5an/9ePxHc7eoJfvKLOQs/pmMFYNjTJLnP7CFUjDxipXpp2eV3MbtOqtj2YlmAnmTvo
scR5JfoCV1DEgD9aNsBgPcBI1BapgR45u45X8OwELfZVdJBT7p51JJ5LIfd103/OIGZ9PGY7JS6t
cswd4ueJYJJIHmaMFFiHjX2iK0Ky3ba9/7rE/d4hVh6+bGicK70lcDWDfowOFjF9okjWOCvDebQN
usmW8Zs+z4vfdhlQeapOLYujU5LIjgz3nDVOfuzhjVanitxFtil2xkgbCKtQgFiBlCliRDeMv8We
RicU1JDF9ZK5kJveLk9Nk9wZkHOrtf4tvUObSIwgRjLoZ7mayEKLb3NaTaFm8yfX7zw2HTMsbNHu
dMelndJ9GQnsBRfW8lPKA5fTQQtzTBqhk/yXozMnd/xu+mh/otgqDm3vvdSVGdgOixzdgirssvGD
emEWoq76a5AmtxXRglnVSQ5Mh+xdeG16VztU/C77ZNSYWRH5HG0P/oJc04ioWOQRDc97Oi8vI9Fn
xMG73F1uCb9oIEXKm+MSaQjLgeoWFymSRMRWF4D0c+E9wUaE+sx9T4Dr2iNc5BcSuenX9C3UaWQn
1C1WCFb77zZmuEcc0dEqeqy8/mAr8hl1ypzG2um3SFLAKzM575UPFk4HjQSTHoNk7P1bLYlAkGbD
Ue4c7BmIjPKsCphhts7oQ++abu4yfOkvjA1nCOQ+HBrno6a4DFmY9yhMVLWaWNgkgHinvh9OcW98
DhQ/FYKHY0MAViO8NXd7ind6y69D8u5M9ujwm6g+xns8Pk/O7JwLTAWBkmoOPAc1pgd/F+oNHqwl
yfqj5JLf2J3zvWRRe8aHflCuNjNcGzdkVMCl+bwcyl786pb56vt8QvkII4THmvq+c0FALEP0c+GO
PwIZPlJO66yGHi0sH03jptZ+wTq16QoKFQnM3c9Lfots57Wjgmlb6FO941UhQFPJyBDJktxWa+iS
hI1N6HRBsU3mXYpPmhjUoiH0aYh98OJkCRq97HBmmuz/YtU6+QIp5XzrJYXJ0xI9574ZGi7lzy0N
W+ekFi9LP27RJox79gR6TUnfUiY+f2uYCQtB54p244MJarj5LrIByeGaGwjhU18ubx2th+vJ8j4O
Fok1ON5Rq9H7E4/OTkb0w41o6X2tu8XZT16wkonhkMnkmORD9kCEfpUOOL7K6h0eQXPfN3N9bHvy
iFg0vG3dcKEq/MH3pSP2m7AMauCqE1C1eWM68WAoh1cbMBe/4zJ+pMK8LESlbkiElqS7X2siOtc6
ir3UI/eYktRsSEJzkG4FGeM7T0brnUspwfgbv4/EisjUmoIqkTntI/qwy/ge429cwPHFeeIfXMmQ
mvsjAfd+T+jxSy6XJ25U/Vl53JzOsKTnwn9pdXXHGcy21HCOtPmTB6sLDhTP50rz73PTmk9IY44u
qGna6f8YIa6zhDLzUsMOTDbbjT3HtCzUTXciwhAjyEjygQmH5rtrrn1uHCZyVjeWkYg3z4secYVT
eemmzxyEOeSih6Hv9LXe6jDX40vU0UIneRL3jaZte7y1dXykJKA9Y797oY2E7tVcX+giRhjbZu5/
NSOmNWgv05ycbAaCsKxpQIipJjDsdkF4knDnULaNZJNuxrr6x1hA06XjvzUo5lmP/HfPrGK+Vx9Y
mvqkehtQsLPC3EIXMS/q2LduHkxIYEF+p60gvqHQCFtzKkbtLve0UEMS38Qmg0P9OstEIGWQLoOb
FrCkp2dsPls7EH3mAWIzJc4lOZG1iWNT+AtQce9OwH6IhNfmWMpc/nhi0JgTgEMtqT64nL/a4T8Y
Aft76W9WQ61GjCfyLM1vNzfmEBMT3JPrXAATm4BR4ccVltrA1vwd0DmgRWFBqGL97hnygBCGBcoV
+UbnCTkQDkXL3CfxXkSql+o45fVfmdv3CgTvrDle2LnFi93W7a3trzZyrgDO+qVsAAx/xrmZL8VE
MNpGllOzTSJy6qj9w3yTJjcyfkgGGeL6RLTSOPgb6h7oASC4+NamrxPEKTwOJPWUDd06GcEjkNAn
pvZbtLV100b2siU3+acFO5MT9mR9Ja40KI4o/swq32cpEZvAvSToJOm2bNjoW7qXw7gZnjEdctkx
PC/w2/HcfiAmuImSMgPHQWaiWB9Pdozcqlo8pOAD7rh01I4YKj/q+amXdXQrbWK3aRv8jswCgXX6
VUfiBdMOB9CEd4iNmwRymWU00S1vUKnxKfXL/aylJKg4JprRP6lw8n2xdvT2sAyh7xBvijjiTeXf
qzlqVdGTP7+yTnFX/GD9PhbdOhGVPRESmIMEPQSsCFxyo7QuhXIv7dBZR9IJNlE7SKCPNgkxrT1l
osbx5hHTb8/elouZhr+uu6FbCjzakfktjdDyyNVjZg9nY/qNkXuQq5fq5w1vEHhRJkjFafMDKdY9
gnQffx7+ZMzUZ5e4k52QElzF/k+KjvY0Sd+L1Zd7RoN4a9maEcymu6f4uQ5tqdBi5PVwn+idoW05
LFqwYfSWf+oUWsTv5HzARdZC0SSvtlUuhPDjmE5jnoUzD7gtme/P5CwEdgr9PWh3PdeJc9a+NaTH
m7zCbzO6JCpOFNuZS8EuVI/RVu97YtJqfkA56zwfi/4pX2aIDejcbaXrydGhwn0TTerEqYgTIUiz
YSInobw36X3xIFzMEvpi6WAZff9M1alG7hEZi4auvQJlJaGl9w8rZ7rHLXW120J7Fn8BTZOwGni4
5+MBwgSupyJ0B/ougZtQrc+dYPn1p5a9WovJRfTUeNcs7YHKjhaRuj4gxZ6yKnIc4DWsCeMcUWQb
hoNfbP7baJVRuCWLG7X2Oxa/U9KKT2J7YJnLYUfJ0MCmzpSMHSzOvaujwdTptCQHTraahKsRRMz9
1vS5PsWRfu4b9+7ncx3YsvuOCuOE8mzZeVrT7YbszfQyB62QxYvw3W3OmPTWzOl1ycqnZsHD0o4l
Hy8ymaqrtFPZo4LnAv9HZFB7NlTxKL3EIZUaGg6BRqAZtIoa5RJGg847qr5dE3Kuzmxktbo3AOXA
dVOv9slsl7PHE5uSSe2yEt+mhf4EFO9ZuhAUrlhOTgv0bVGVdLKzd4gxVqBlGC9g7E+9Jt5BaIoQ
Ap253Xi4469EUSqK8uQl1FT2bPX7Xo+f4vjgzB0+PUMPCuidDc4wxA2FhkDMnslfLXhBCMUWdiIW
DF6CRbu46aHlSfqj8A02En9pdo7bvUMrpmEu2fXnJhCE0CRFCwbUdXtOkTtxYJ6ID509PdipgrmI
RoyDNieWY/yjuegCi/ZkNfPDMQt9b9SQJlgEueIJzazos91F3IVbH132WtluJws1rB37v2Nb+qEF
OB4UjS+JLQlnmvQ7MQ7fNOg9FbVLU59pbQSEnfQ4dVLnzcqck9vH3wZyopNbcBpqsiM4uXj2c7nv
MiYXfQAjRiD0JrICGacCN6GmjPQ2ngmayOTO39nGubdruVdmf7Fs6yMtjKufczTPF6nkbemH+dg0
hGct2S5aEuKI5+xGBmi8K8ziKemJ/iuIYSKd8eKQ8QtiB0GvaehyZ0Sjhpl8teibFVkjSOrZ8WGC
ruky3PrJpta9HtDpkui0OFSoiWlqd0yAvPYFYW86gRf79StJD5Cn1QtK/ZcuM76y90znq/V4eXFT
95ELItMnqQ4EGpQnfSHTxEdXHbh6dpJkhA7S3+f4urDI4sY1Y+976UxJXzvFNxERKobp3U13eZn9
7B8dDdQXAxGnib7zMZoLBK2J5t3MzF2CzIOujSgFqxAw4rfWKV1v3lffsiIbZgPmwB2g7LfcLqxN
2tqEDOTzR29Mlw5fT29RGBK7JlILHuBDCt5WE6ntLfkR93zAGcjtOWXHmjhHmJhu52oslnbZHtok
+4dAxA4Ys7UtYtVhq/R3hSM5sZqzVmHxRAzH8JTF7+QmgSi3PaLE4aedX4hZ3TvQ2T08cK4L4JNK
7LIkB7gh3YGCU7rMEmKpymAdW/HAPhKTltbm3TKnZ980nqvONDcthWobqbDK+quYZ0DVBOz0+BET
L0NfaL+gXR5HknIgxeatmfxNPZxDCdZg8DmuBckmqrf+f4ntxfvFQAFXk72U9C+jHaFJ6cm2mU8m
qGOH4Cvyln0ru8+sAJ5N+/zTKZt/enxzvZF9oKNkzpShkTtBsZbU+7l4advhkU/Gh0Mi4mZsCta3
9KwQS2hp9Om58W/lKCfk1jvh8Tz3LoLExn/Q0lQcElAXYrRWoj7ywdtQzZrPujnSZYp3GBizVNpH
TQcHsX/A3wgdA+wbqN4NYnHiBRctb43lUb2pfEK1Uvc88FBGr2usu3buonNpPublJ0mJ27bXgcGT
HUwpig8ew2TF03fbken5vbDFsolFF9W4fxsyPAJbn84jRThhk2Q/laf/Alx90bt0hC1OdtWIukFO
1yhMa/tfHaM8h36HTo1eefZKVL1SATMiAWqopaqda4nftHPMEwfyJhei3bKfQxBj/NJiKBLfZE92
d9mc0Yo8b+11eaa1Zlt2QPt2E+/b8b88rdBoLvHeQ3C/jecubOCHg/UjsJT5oHLs0Wftt13GP+iQ
wiFrnuM68Vcx8kH4YAbS+hd1MThgbB29KbqvV2mmxG2Y/5FYgEys868Ls/BM/qqa2APV0H1MGs51
greIDjZ56nFIFtToaU4OMK+KHQ7fF0F6dkBKTr4Rvnqnx+qGdwAZDbbjCqnPw256YolBn12RTcCy
uN4rRixkMvPWx7UCiZS+KQ9xJWxFzwHibVrTBE0QoAdLYe6qocQgDDa8GfOhCjQUNIDgiPGM5JEa
JOIyur8O6Sh2U5nORzP5BUx5X4T421Z8rQmchkl3GyHPhEchLmG+9G72i7D2qzKBciZiU2ma/bvw
ZNvqif9cp26yEwpfajoIjFMdTYJJ8sw3f/ZGQTJyVGzHgnXMMngF8doHuNNWA+cAaKIqKurs9ldl
yWnpKatV8UvqsgOQCPkVReJhv9i+vqY6/nHxme6XlAQb2/aPGZ1VgUgJbaUrmI+AtuWNLUxzXXEo
AhyAQYzo3wKJHEpNkAxplxfyY335MSDYDNoMaUJEpgAcLmLClnDdduasHLRrMxOPuixk2la0bLVQ
N3QZf/QdhLqvrY9EdBs99isuuvqcw0IciptwMJ5Hkl4nkwRZMtZHaTiQBQxf1gSInlocxiVxikFU
M832w96d60NhzcYG4kYm+XEgn7eiVoXVZiI5w6fzmMiUYEQfPen5X6VYiE1Vaxy/TuiarwgJHPrd
+yd31K/8DwV/1zZIUGINGlh/jgi+l1k5M0gPRbAQHN/RQEJ2Op9w+UmkDNBY+8fwGnsjmMRDAiUC
1ffn2mG9Grl99vQtPHmwg4dUz4Ky4/lcUpS4YfC2iQ0XvzLS74ZWfNcc1vBjxn3EJrWxKNcjwaD+
VtL+9KuDbMj9SunVDjJn+iL6gxScDm3ITEd3QGLSdS5X7C+nMcGgT+3sLC55EvBIqf7puuOh9eew
iBHFsHkejFhmL3Y2fGcV9mIrSn6jJbvXmWXDulrHptQ78HAqKjWk2Bu93Jv0Nd4058c1ih+vs66D
pQV6yZxk5Ah/DXPZowt1T+Mr+/Z1lDmNEtWcBCX1NTROldQPsAUYLk8KRVJeKOHk3KE/laYuD3jF
0h3a94cxku7QWuJoDf2KRZ9mQJnKUpe+V/aTj743x+29o2AslHBmS1ydDRxUHNPRSfkXME2/lukh
N8vnxuKXL1tKNLum/eYCxE9RhKSX/ThOM4OVsbx2Zn6sJVi7IgY2B4b1xfBX1TyNchYwGDqMf8PJ
nQ2aidHX8dCFBG1q7EM+1ac2buB4Kd4KMwuRFz3Kgb0jHwb80hqPhrLztwmmZ0gdNz5aZvox68d0
ZdebRKcpE8/NRqYx9I1GGXWm2F69FkWrhjyStLV4YxjT1eb4R402fVN7fjFASHLq/rQWkY9iJSQQ
PY22wizcwJzqs0pOpT3Ge9njcpktuX7SlR6Qn3yeW7KvDXOm+KDC1Ov0gpbTSd/ijXpyPIS5oAby
lI/Xcq4/dKHpJyS2T6TQkIfmyLtos/o46qhUwaIwG83viQtxigB13PWp3VBhG5WIFki2zCZaGRt0
1WhUz37s+IfUqY9JnUYBht2IPqb0v1RHxWzFWgKL67zMHbRMVMtTodSN7ndAdb7vpnMIFvYY+V2J
gC/NtbOTFyit1HuvvkXlPPc4+8K+JSY79dqTTUwD+jBK55aObCV6g3ezWz6DMGnMKDpaNeCOQKIL
P9BUBW9TQA8s7S4Z7Wm7kGwCZ/qDQmDveY3csxijNqSgnNFpCO224UbGo4n/Itn45pJx8moPLHGc
aHEybg3ckTvX/1N0pEggojxbCk+mE8VA2JWxL+NiW5bRE9tjFkZuOXHI1pvCXA0qdbQniOsMN91R
3jDRyFvjyjolXa+CmesS453aCouG2DLtvgtj+NWrKgk59Fgv5/kta+h/sEqKRvKAT4jHvK1ejMg+
LY1+bTrmT7/O97jc6befLH4prDn6Aqi1amknCaExCJImDGu8WngnOIrbdc4QWSBjWhLtnNhYTfyX
AyAASulI3bMzVQNk5+r+s6TbCAWFetGcKdlb+d2dBrYfoNQd+oibKQcSRYT6apbudSTND/5uQnm4
zLth1nm91lV4LPhWn0kEJOADRne1Jq/maCQvqNEPQ5nWj57U911Ki+WVJ+nH6PVDOIgxxUpTnJ0R
s8bMjb0kyb7OPdJZTKYUHi9InGx7v4x1v/U0vnmS589FjcAuKjh+EAmuZVV7z7Hn02xY8TaWj1kr
c6Re/iV1UUlOXkirjnGZveQ/rVlLxHReDpY46to8pm5uLY/aUI7Vu9s21mbmo5ycDYV8cp+wksC+
MS7yz3Ji7hY/A9hMd1OEItSdrCerjXedSz/p4lpdkC0lukEGoKj00OFHXCKArA0lm+fM/4+gL/ZX
v7OYXfgJxdy/6x68GrGPeWDHcD3tLXcJMnMTOE3Au7BtotWJwd1DCN9pSmN6ChNydpZZuScvxlNW
e5dpTYscHLjLMRGvXtWReUh33qaM6jeHCjyE5yRhN8zy9G96m8EYycD9wV+EnZ10psBN/XdA8dUv
OqJIa3CPKDs5TIMH4FC0L2aK0cPzlz/GKlFWqvG5nugzXlLyvWD9SWSxk0sdGzf1zlFeMHWlBqfb
C2hv/Ty5BtMdOBLtnpsIbIETWej7dObGy9KHQTCUGs/ejGrb7BosqIySlS1OUf+n1fzxMhuehA7+
x+gDcW9VZEdJcfQkb8wsMQr1Zv7eJOal8DQg39UhpzenOXkjxS1+Qj/NfYOPd0owJSBuR/OkKoNQ
Cv7YtUTgxwM3aKwG8zrU9ENqdOnUOF/YHLON3uTmkQinMK7wkhLr8MQR6x+l56YgKQU+GWamjcgB
coe07tHP5KwtnvvWlom7aag9QTpC09kCD6DFOxKiMxINWsI7OMLouvvXSm/aRZl40DjcUQTcIGQj
CAgPHmk4hClpe9Eu94gwP982mCSLpxTBW8AUUCLkYAF2av3HQ+LUTdr3oKOq9MZGBVgdGW6Nb7Kj
1EbU5lVUmKJltZop4MeTQmMCjuQRXqHNHWbybOWQindRLCV7NTcGZYl8CXAGQjieR8slVmuHsFO7
4CbnoWqR2dZU35GW8IdyXW3rjdMPAZ1/waQRRVn21usiyhlJjDzN5H/4i36T2OBTvf40DMWRvoTK
dv/mGoJVpFs1sX0jaDgKAJOWNoarU1/2nJWRMjeoYpYh/VtMEVG9Q/THs3z+Ate23XfDBgD6ytlE
F1sTBZ2keJnkxSd0DewT0JGxh7Nu4U1rG+YbDTFxGEX9Vi6mwCdK7+c4kYOlG/FdzIl5sFY/TuO1
GnZSIB0aOpDqkJu5UUQu0TcZb7HvQ/xGbOR1xXPcfgJbXXaLQkCf7qxRiIPbdtcoyp1dqjMT56p7
FZpipJg5g0f7RvAQXVrJr+dlH9IPnWkkt2LjusRA5X8bvb5nSVcAFRS/2dhOGy3Sn4ST4dd3Tlye
e782b3SYf3dAHHP1lcNETVO+6+ruaRiGtzUmHj/BhdnhVsXjZ442tO91sEDx7A3mcTbXiVW515jU
/lGl99WMUxcsy1qBQ64eBAJPufWq/lNYGHZKrfxvmmjNtF3vx9RUgJJuN6fxKUZ9o6kiTHIVlPqC
ngXXnNFol8Tspi3B+3dj+KNGbrE02cPGfuat9pKjEDRBoe36QQr9EVEkcyQVHXNtnaCigzGNa0pj
HHdTlNWpMxABsUhr5cKGZdZoyonXLMo8iAFiWY7pK9BKDVOg/2x7+snR/b/GRPlqu3xoK/UxN/Zy
dDr3CTh8H/WABIZiBnALwAgkT/tO6/lxPolYuiqLA9Y9xoK+VIfBojNYhVMPKwElx+4G/WVO1bF0
Y7WfY1mwQWNSpJSUOFeD9nWWhbFd2qAyiubguTvK3mjOSQwjmHL7j2+1L+7ckksKP8iNpeRrTP6V
Td5JDXLHJc6kZNXoCxF1gWjZAZdNuNC/fWAim4Ou3XpNv6qIjm5eF0fC4mP8Cu0Q6HbnbssFP85i
njzX24k1gdizyXLJhosWOVerNyeCQO9W3vuX2vbvqmfeoprkTs3PxRwYf3ODj34wKtI6G2pna4TH
cdSF8RRTZoqWaq0ipXlIzi+FDmrl+nkwUCMT2GVOv4zhB77tbJwMpbOslye3kCe30h6Rra4dBcwT
1qQe2HFT9TU1GnbLea6AWBrBR2WZ/kue5KxLIt4Zsbbuvb99PFxivRnPvT6RAOWDqv34QFUByZwx
JTGhY4sL+ettKCUCW32CEzLm5LNyTBwGi4mvaVahjJbfnixeyK+OvqKuQtjRFm8lTDqPurIPTYd+
qyYxQtdKFVecOa99sGHjY1dc4ezJH7F42hSxwTl3jvoFUvhugPOvFBvvIA5/kBL9yxXxkmXt7532
t6r791bM+W5um1eyejAGS0kVEAZYdSVt6sbZxKrjsIv346FXzTntGJplPGwxh71VLQofCg+yZDwX
C9E6MywN7gZ4EFhSVzgRgn3jkgx4AgrH+W0XgcqkzGYUfwJaDbGNIHaK+VZ/o7ghIQYuXsKG3pG9
p6E2hywFoG1/GCf1YFwJaLchUCIv/gPYJCyRv0jGBESWCSZ21ui+vr1EkZlvhq8o4ZzEpS2vXjFl
m8LFVajXehKWZO2Ygl+vMz77hCEVS/DG93yKB/STOWB9jDnkBaaYI4KRJzLXCH2MC6rjmAX8sUqe
tFRdtEVpoScRjnnZGJiID/DBeFsp7Q8RETXED7f0B+6/YS+qEKAGho9cAKjzP+mAm9H20nRjOAio
R7RBVd5eit6sw7GwT11Flxq1JSQY6XBJG0trdFps4DwKkzIx+og31dIvlzFuTz3kIDWkULlMpls9
JdBU7whbcWa8wThg6jq+9swH7DYf7TSMQd5mJGdjEycCMIV+XLKjms19loBT1+z121iz56ANrCFm
nNTiLwdRzljC82HhCHJ+xaFFKI5dBJpwKYq9LblCqKzCngQGyM2yHztzXzQJDqyS3lfT5KGXRng+
B+NQAnKHpIthJUQRr5HjoMb2VTbz0RMaaSx5u09msnDw9/jGiKRtElct8T989jVigSkzE539VsPK
LzlSTKHh2UqbEf8C2pxV5ui2pN9kC5BPMssPFuxQdOlj8PFqg6fQOjBxrirzaMLd4n/in2cpx1xf
OglcOiIy1AG932AQKyJOWe6CYZkwtjnusE/NezJV8mBnxqPwTJAgQRzUVIlrSvEUWXDConWuCHKB
mrIbLG5rboC0J97QaFFAN9mxNQA4Bx3aHKwS4SjvELIsfHQ5AohlaLZ2nq2pWcN35MwHesk+MoV9
HXCYaS2KLnXv4z2zsc5l5j5qSiYNF7TGz1ENTMT/oGEq37LKAo0yOgZl8+C3RbsfML0TU/xpFeNw
bZ2fcmRcxpedIcB1C/NlgtJENeveK2WpA2/GrkjtsKAUmyRkcwobIyYHjM+fTexVN9AUlUu1n6Pp
mwZ7l+3jPyPmonWW8QvhxXVOJNGqS3ujQuhhx7AEWIP+9mYEXoAprG5ADDqf0LHKIzlokLChGb2U
VOJ6iClC+IpHa89fLo0y6Ka617YwYIjNxNl4sY5Ir6RMXE/mbTKAalSjHW+iNPvI+H2olyLAgviI
1wEkE4Eqb0JCC4JQ+pk4gZSWCveizEuF6mKXLKMNN7YSutWCwJlRr01u/Vg/l752dUy1Sv1BEWvU
CkXs7nipa7SncRFT0+ykZf92bOdoRkl3T1yP04Y88cBPgGwiNT6LqPe3UVdCl9O0CCNE2rqRbSYj
89gEUCZK4bCTobBs5XLI0+96aiPORI4xjy/WUVUgS4rvpGhB4toQoLrr/mZ57B4Y1jZFxpkjPB+h
m++dWJs2RqwOI4qjPR8v6eET5BvyplUoVGzMbMkOGGJdAOnmNZvgAxK6GTdpjjjFpZjCtqcngXUe
DRMmpjKaQhUXd87LZZ+1E86Kfi2WTMxVgHQSIyLdpmQriPIqCxKDpGulD0wBiJFgcCx+vCR71okg
D5Klf1ZVLKHvaUvWzSxf3dbkgXeo3jB1lI1vb3wyFlBlFjU+TJNX6+0IKPpUefSYMs9Fr5wgHbOq
w2jMyOcaqwwGoz3ltfbcT4KdqSzUgfDqjQFsFEiy3TfykK6ht6ZAdGYY5L1IYJvKZe3phgSav8L4
1ggiRdI40EnilKIB/HHlCZZmn8dC7BH5wt05/rWNrUOqiXvnKxM4nmevM6CmjSxYXy/JX31hvgJ5
Y+jJiA+w0pqDB10kYtM6i24JAyCedNW+RJIjV9bmsEniQl0mb75rq/mrnwaTuboHtNb0/dyTG6uh
nMGQddQEUrWmNEJPtFFgxHw1y59ck0GoQ2P3vi6lF7T6su99KkWZ4l5kppEgU2FwsjJIfwUkFz3P
elq/sUh7JSu5yify1NAE2XNUn0AFQewIJQ/EXNIUVX0JnaaQQsyEGDUnx/IFy4MsQjWlRFUv/ZM+
OP9Bar1i8M62ta8SvF28J2bxlXl1d2wwwKR5/HeYMT/zwAwLg6OrTLzjQI/3NmuRaddE7G2jjLrf
5V9egc46IP8bpR3h8OEyq+iPrgiL6jMiXHTxahH9v5XDcE0idMQJ2Y0UaQa6i8a1pnNy55cCrUqO
KEu9RQ2rmSsTngM6lIZwSAXI3iKzO8K4PhsENiMsraGAMXvBhWTP1eiS7ZzMJF3MEWsZ1E1HMTlz
W/YHhWh8QZuUKJLai1ZAyGHXJ3Fp32cpRnHxZWDo3Uk7W1bI+sCo6W9a0VSkc2nvcTxTWQxrewQD
DeTqKteRGWxGl0hoffwlNDTZeWhdxtR6mkR6tTIckASObmxWE8bSzMPSYProRK2djB223inzt40z
X8uWiGFOyr8EjL/bYqFXd8DjZzTLpZKEJCeOjdLAtT81JCM7N6GY3EUiRLiboqb2BDrQkkpqkAlB
p3csZANvxwVkAVPGAmDVlqBmFPeNaXSzSI5rcvzdEP70PzjlpXYcgp896/Q/UeexJCuSBdEvwgyI
QG2T1LK02mAl0SrQfP0cXi9mM9Yz80R1JoS47n7cS4EM6otu0VNhwPLrJMzCWSuarK8+20yudeJN
JMQ3VZo/hib5kmzA/uvEv2bbbCco7Uy1j02R4NxQNF2kRfqeSwSIVlxZJYcNduKnuR2+zdjY2i42
ZimAFcxWcK3KXuybnOcmcts3pYNPq+iJWIgEKYs1RpkaEohLQBlhkexhZWkwyXBsaFPg07v6GIwD
mF+DOYOrGsCX3c3oGYeqAmKflbZfooaBJKvHlvzHas4N7MVc44AyYJrS7jwcuL5SMJGTrDhKIBU5
KzpH9hKbMvutCP9Y73G7q664A3i67kT+RHjGz01tPDp9CXsvWvBVqbECg01ojh+pr0GQ9m7LiCQC
p+hZEHzJahYhDvIqcR4ql+hD0d3LgZGGlzJKMQaa7bI05bKdoAEZ0PkoMJVK2+eu8VphBadVFooh
OTxwVF7Ey5GrHM2PJKc32dcsxzdQ2+Bvb51NUN3LkuCVIRVYVfB9E5SKDDNX2hNLwcG2ShQTCcYG
z5J2DBH2YHg7QqgarZL43RglK/gg/CYb1uSm1rRv/LhXK5q/h5pLKJ5Vc53iCqYGz8aEXZ0Kz/nD
m8V2JItu48qXhuDLOiqsrzINsE5b+jZQhE0aFjKz1y95GjymY/1lORVRtWaFgPisrCuIZHzjFa8P
4elbn8IebY3Y23bVUZbkURGk/GiCJxHn9dWZcE/ofXDrCw1PTZacjAS8X+bexXOF68WN7hP+ZZmD
TrtiMUNxz4RKKWI2IWEvho59HbnJui/Dp3AqaayVr4zQS5oKu3JmeuCyPZZi9uOKsB4kged8Gtrd
4IHOVz3TMcnUeG0F6cdILsiXCXOrnrCj4yzI1Cgm6wwiwpd4Jq6yJexDW7CFTn0jo5QySONwQHq0
K+qfsa0aDuRIG/ZlLNmPhyD+aMcWebM/aFw1u0a+u/1fy9QQ8Y8KQRZrJ54qXy5Rr0jA/ukr45Ya
2hdc7lXkEfMD7/4xkJycF+hFO0Pctqx92A0nNjTZD/W6MSe4h1FF8nLCRdiW1HFw6cNSGc+nmetl
Oze+w/SIvrmjKdQvuYInC+9CN6XflWMuv5nVKXKDFNSFd0k7c2IgLPy+Dj4aQUCXi8hfF9Kfo7ni
rrbIaZQGpiOnWRgpNVTVCizEnD86ud0eLBhjq/AtsPgV1AjiznbLpyAmgkft9RZx82ahKgiwGXYF
EccxkxfwEdwFbw0Yt7UM5DrCp8EcENaLKCEChXuH/2dFUM7CAMB0oZO/jAZBgoUENn6mtL6jwJgR
ZWjc8rQiyDWk1KNHl1zkp0EnUduoGjNRfS1yDnpgkLZV3wL1x3dTx57OcGQ6N2X0pTFby4nI4gQ+
peZTJXMAdRiN+orgA8rkKgyD93yiwAw79zmsolvADxpg6NDUiNmbNpeE/T8iVrrGR+mDlOvXOUUd
OKmTe3shQFiYY1MgL5lkUekoT+S4YdzgNbyCOkdoCtuvgl2gnSuKFvVLM6jfmQt8Yg9LVW7t8aXY
v96U/HgJiSji8vCTPMbIVvBViuY6efoW6+WxB+vq5f3bnIwxFGL2OWNr2i61zi1B5XZyaPqmgBnU
gIKQMt4pvbqUVcFHrxTz3vwBbwBwmJqjahTsUp7DzZgMd8R57uqIFVIpQ6OAwSJBT28CEVJHx8zM
PAs1h+eSgTd14VRWt1FLu/yABGjvNLmE0Pr4jdPQrciYWrKtPQWd+5xUo76p9CnYkKegvcg99rF+
kPOLMXWHzHMjLiqcSXSTCey8mgzmKlEGQ8jGoQhi/44jzL0Vj0x0HS4l03BoAOyNtQKq75xMw7zF
BADiaUHvC/WUT+2l0oovpsf3ZnvKvew5qNUxyDx0eEY9kNzwEr8O1HbHmti39bhta6SL1tzOiuYH
fgwMmheV23808XHCJP8fx8PnXPUXr8Pu0spNJuanAv6FnDCP6QaEB8vaFGbKHCj69rTxNQAyrxsa
f5nFRQ3Pt1k8jKxtU3pP8OPA9HLIy3VVLhoNDcZNFF+0ruWKEeCKQdXSpm3SzMcus575xJ8TZr6j
RmNrBV/NF3nyYmPqgNLC+uFU7yOlkWu2X2hVs4SX246vLVMPCKHcX5MZUyV5yNptxrVGZHHwDnbT
rHHurvMQ/FvBa6qPuLdnYioW0FUk9uWH0xWh1c671IHjhzMjfxky4nTJvCWu+2aPzkfghZxa4+G3
yIovo3PHdRLGN71+H2EfUB7i5427T5tc+JaJJbq33pyeStgaipykNsYo5An0yxq14dXr1VqZMcLH
frDn7RQMz0Fe3sXJuO8J2titVeL/qt5IOeJ+FW/gpS6lHn6T4FzWXWuHDMmJFnUAW5JaI4SKcvyo
Zt5HvbnoKD88Z/yKIUJTccLP5TqFZGfBACMaOeMEmFisDO3Dq4HADiaUh64sycvVir3N3sSZ2ui4
qVgTD40L5gIDUBRpD3kC2x1f+THJaaRXqfGqacP7vw+8R6jGj4XFNYW+IRN0AnNZLhQOHpMxFFlB
RP1nRbNUQSDO0fdx9zdDYwmT8lHWGcy9VTKQ2hwjWLvSYew2sAR0ZKhZidfaMJ9V1DKbIUssouSQ
9Kh+yzc95PFHOkbPPResVdUSQOquUfttQk0ifkOBYVK+GLLf6y4ZBIlFREckXXeDCcCsro5mXjx0
ZUJPtLMP+8EXo2Dvrh8l13hu5K65zXX9K8BUhQtX0Oo5tlsLFfNSi/GMYwmPcG0NDKDz+7KExU2a
FBOD1DZASJDSyfBUuLTqeroLupy4axZeonbYTh4QmMrTnrUEwdSREqkKn2tCPeM0HWZV3STgSU5x
3daWOCf+TTiGNn/XZbCJInG1AqxkzPUuaD1fnccLMJRvDWpT3nUOFCAvgVtvADfIpickrcRtXkKr
B6XvhC/uIgQpAQeTJjoMg3dObO8IJI6rXkybKOjIGvyjy0ksoeOhDu37JJpSWvF8YXm/YcMLU9Yq
9l1XfmsKxgEzgueUq4vfoLWmwBpFd4lMl0oNhftbiORqN1ulyMqMTvBYgZNhhswFKgp+6BrDBH7i
VkzPiumretwjP13qHMpdHN0PmcrWWjG+Fk+NTck5V4Wmg2hRNfqJJRumcpnD/qNMAlkm/dSy4r6w
7XrvJA9OWdwPOsUK885K5EWO7tfggrMbJQF/+UEhL6PAiSfaEvgFeWCLsXjKDKo8DQWsJaUSQI/q
ddUaz7WVI8NWkCfoyjlaGspnVIDxxTeMf8d4qmpjONk2oj4kxWktcg5tvN4YE8pYHAXFpUxZ+/e+
qw4uTl+IsNTLoPR4BxM+wWzOoE3AIq+MnoNVrss/s+XjgdhpnDGErgpvOqkJdwyUJHuVWGIPr+hs
iuET+xXnzUj9VtOTNyZM8xlmYa5o/+w0BJNd9kjQjy1THT/So+aETUSvzR9LGw94tNEEx6bGwlb9
1hgkFzcsvc7cHjLu5A4/BwZ5A6EkXwrvmMm7/0bN0QV7fr2PZ+PJbMZw25PKNNWNZRlnfcRpUX1F
qOnrhu1s0zL99knmfTQzkSvSnJ4MvX3vcjglwxr0Y+9nXXC2BYyEzmW54F4OPSLaZRnsZZqfEpZD
fFlZ8BdJHgksh6tpZKYZDuhjQcqI2lbHVCkLCBPwmMnUHqdWXXur1nZs5vfJFG8ix7ppteo3hqZ9
zH12gub7ZnHQJl1ZO1zXnQsc2aWFCopetZPucBmERRopb07B0J09F8dkoxoyEERJVxly+jzoW7oK
OFNk5tcUhWwcGJ+wblA0zsnCL4puPDiFuJQ1fT8oq3u+gVTnqiiN5Ngiq+OawXNngF9029hcz/He
sfsdK2a2qh1FkBE4U6wHf06VtysTMW1naNyd1GTsLd0B3NJoBLYlIyxZO/ZVn09eh+U9muK1EBAj
eKr4O/A0cULSiXLiG+P8+14kxm8lzOyUi4GemSjxBdP8VWkTvUYrO066Nu849VG+oldErrH1SEdh
fk4k0z+QSNiyERyM+TyyZ1C41JG49ZUW5xdskBiKULyAITDSYJ+hsMVv3NamQr041i4tCp7d8oRb
w2ekm09tSy5KqGwxxS9sypsgi350TA78ujUgybjDTGavvdOHcWQs4zRrCPh/zTRuy5C7oSjlAaHr
1jvmIw++AUzYICGd549wQb5KQ99BhmCwlDvjpmMjXTWJG++JhqIPtFdoPBxGdRh3pLhurnbT9QA+
6GScuzn8Ek12baohwTZGcyXCtj+lSBugS78ljgmp7buGgiMyLoyWk7u24/GaVdT4seWdYp1LfzUs
dV62/BP6+GzH6PNcT7BMq4NGQHdlZ6W+q9zo1E/ZgViE35hacx2DfquYAnMQpde3Y3UIM8w6BafT
sqmZ1haBZCpAMFmO5SuU0X7XUDmFnoW0GGoYDFTlrkWhbqQFnhpX40wyIKcmMmo2ZXRHnBJtQMfn
r4meb70C2ssjjR9sRYcXDiRpvXW6dXXmW0/Cjh6POll30YPpLOAopt+cXfqNRCCkk8aAWwDf2urq
W5DlMxvaeCAsUuIU1DR/PqUao4IgHfykBX7QZtaExqt9Yyqnyc3+iEDYbORiEbQlDvUc2SC22uzg
Qv2jfQJJdIIF6WtZ9dBB9oIDQhNb0hT8evZwImYcdHrbeU0E2I9ibOS2D6Ibs5NHq3aEP+302n2O
Mcn5PZhK2jhrbM3EFjgb4PAZametexn8G4D3QS2wOOCBUF4DvpxAQjUOxLnsLNoCAaRFY4G0ahpL
I7BiLzeSjW6QAc7Ka9YMuG8d54OJukkWNOXcI9uC4TMSkVW6YIkg6gzWWTRdtE/wra0ibLTRRCSO
DqyUqHr9YJsA6ih8NBKCVlXhnKvKIL3jMTPwUDKGNL83XVJtpdV/lrhmlyzSaRrmZ7c177u5hpER
bNvGbXaU6P1NfXgbpp4Fu3tDRr83hhZ0m9X6wSSKnWvScAvdGAI+764XJsce/9NAmDaI1EM5eK84
aWEy9pH0Kx/NzmEwDJUGdgWmnLL/IUvAYAz13vboyMMkJXkONJ9DXcof53lbdFq6wIgbTzbcTjIL
0oXr6SDqew+yxpIfsdJiFLcQWWftz3TrT+FwoI4DhflS7A2zee7Zo9a9bG99FDBEY/g/NAOBXmWQ
TAt/SYzjNIo/WwGvhb0R3k/YPnHM/0HR2ll1chyb4a6mrQtKWfqNQsenIX+dLL/lrVOjBM2feAvD
rcYtHbBZEsdrD6LovRWg3Klwn7njj2WEw07q0asR8+lG2ote1fC5Lc+fe/hjCuLZStRav7W9gosi
id/V4uCsrfi70dv7QhO0ExN9b21GPTiuHLyiDsGS0iMOb5sfvRacVMPTFaJ5YsETbx1RvTCDrylS
XDM1uuEqZlyEs3Z8xBcEUXfncdNG/mtmvho2vAaZvZo8dh2M+egtxz/ufC/aEqGutfc5HR9YcqhE
C5BqJkFec2SGY/KXZ9hi7DDgZOLWv7atfbJ1QjY1v9VsDdvWkLwVZrTDbvpWMEDIDSxZhdbBymCN
qy34pFb3LNsZfggyZxC+G0Hz1EuubA4rA8ForN1x9tvUGch6PiiVAgbjxv+sIMEEbvwBU5on2nNw
2mFNeFex3cFniDdtvgx9RiBQoZ0fKnlXV7xcanR3BaBUBkQts9GE5YBMIHLMkx7XJ8trnXXncWyo
83Brizz0HTf4lBWPDJ1RfzbCPV9LfuRcLDy4rebAjY7AC9cZ9nYeiTvICYpZvcQ/C2aqK7hJaOno
52I+hC4O1j4faL0H9TUtt6CaOZxjVR+2M1B55wSsEEGw62dixxgeOfOyuUB/Zq4xz1jso+haJE6+
ZsYCW9GgxXCU6RuFTHwzE3Jw1Y23VkeHt1z2Rzqkn40AuWliH1mRf/0zJNUuVkxInHyAH+2UMz3a
4biLOswF0+yiTN1HXEK39LxhoJDJp6kjGM1V/D4vTD0mfzykMAjyOD1bTsdknVelwMmYu/0BoepR
DRTpyb68S5wa92d59QQmWsQvEtP6T8AaNhigbmY7xbzrUtZFNe85bSqe23jfAe055t9ESN5FRww2
cRaJAE0QBOMcbFkC7fhKOchBmQxxGcYzTC37t4XrjtC/Ykl4csBRc3hgQBdyhEgDZI6+shfXhLfF
V3fj4rerc/suywAaBDxlwxyASpeE9Xq8ff8uvC693oi9jJw0poRm95WP0aGuWiidlbdX9jBu4Ccu
IEUGOSgofNV94VOV9d1lJtQsJgSgw8z3tBcSx8dHnBrz1m1IUdXtexmrb2/ZgSIxC8Cx86nOPjI0
Kjq62BsdJsMbnFA3graj6NY4d4F81LTLmPInFAbeDDe7BuGJyhlKquYZRd5sdgnsfIM/BVnEOhhM
ObcA1X9FfFAZ/gwzZRSumxZcknY4Gu3DxMPJzI0fNlk5vNNc152cSdPMzSRq7rCrn+wZBndnGiQe
OFvGRCiYcJtfJRcvXpquZX6Th+emoD04aywSHnkOLE/DPuzk430lYItkUgJwaTluhSR/aw5FsH+B
ti6CLPbJiLXEB9iSEBLjS8N/KxK+O80ZsHnF59GL7O0wfuuCwLuWLONPwcHQszV0dYu1aJLZcyWG
dzWPOKTdyXejARvVSC95htcEDyBHR4KBsO9iWjJGC8tS056LNA43k1m8Ehlf21hr/O4Vz/trAQEE
/t8YrbtQnSYbsQbyF/jDugPHjejMs47WXjtkBaBlkpLJMC+A9tjNDlybfrk5cS3UA0jYrsfMvUug
/6aO3Jdq2uBfzfxpNPM1qxV/tcKYWxIjamW1VwxtOJryUMEsG1S8yYfqwYKCY6ThXRSVn0mdcm5T
1TeErFl61sbSkxci1POZsNk6M7mB0CkMR4W6hinB0tJZrfB1jWm7LKn4rMI3Rd/mbcRfbtraQ6P6
H3Li8xatr1238kp7db4epvCTmciL5f3MPazVIcAcF+qyp/KE7MEYaHeOjjhncJASon3WdfUwWBH3
vSVLZgb9+7JoyBxK4BQ5j1mS3Oww/9Yi/WcGvLgSKYIWclLroKkHndkxi3s1egZlGZjgIB6eTYL4
67Ge9nVW/2SgzDaFKB8clX10bmwxNE1hFtK1tU6t4q0ZhQ2wrPmyGOrioAvZHzlpWUwP3OLVcKJm
7dpkmHqs3tP0TIHYyBEqPUTjp8E6HBf9Pbm/N6yBx2CZySuz/AxyXgkl7ZfeGtmeNJeCTG4kieUc
w+bVXBzhUzk64CiZMy0yG9Jn6wMnSc4plm59Ll4LD3ojR5Kv3KyPSYGoawaIVi7fka67ps+rSPcs
jylNvbmeXFNaW5h8MmzpyS1ZJSh7btnDHBdYxUG6SBE/CI8xXGNkn2M0XccmT1Z0znF3nZ0luJVu
gpaUqkixMdU2a2IZNluZ2D8UFRW7iEgcpfP7yYXyOjUkRZjzk/14igX0xb78ljlcsNIgkVHjA3M6
fU0FBKSLon+0YI2gQ7oPwdC+NUzuweA4GAN9q4odLh08iRj+Y79u9XyDTT0YW2/FyPSvosQzLfqK
OhLebA7W7apH0YZTLvi04u+CUyFW+ZI/Xal94wBPRUzUk+LTbGie6On3iLWfJoOqw4RkY9hIcWXV
EyEsoQg5xC2bYfi2oOj9+y9DZOETVUDhxsJibkovQCirO4l7BRgzPtC4OpeCK386sZsFc/9KGePG
7g0yrnWNy5cfLQW0vuM8jlif7aoCb78m3C8sXeukYcQkHK4jDJxGeAFElFAKuXagQYn5i85KH58W
VA5PvSgwyWbT/M4t6v7yg8qKJFqYVh8WR4T1LFlntSLYeKW4qAb1Hpe+5uqMtEkxGw6cx5TZXoZv
H0Ic7vTlB9aluy/B8RN/MPjdaXWXItFn5jEK2pdp+ZtDo843pqU5a6dfQyFY9eb8WBLpgV6HLspD
ccxBa01ExDd1bDxE3CEIJB8sAd+MxKxH/kfshEWLT1j92twcV/bAz5A4JLCs6pRNZAudYW2M7Mqc
wnGVeJmvV/JlwB7PiHC4uQrdRF3bMfwg4wkhTorvnn6UuQDfFOQWrpaxewUEs4EpxobLEE8LGrEz
qZkM1EJVRJrWQ+6VWl3hHZXEVwMzODHZIpk6gIkstBA5A/GYvWtgpIvdtfH1JeIQuMWNAhpmvfQ5
ZCntkv1SvBOTBN1i7V85M1dbzkUam491roVv6rJCwMfJHYQlQmXClBYhUWy10PzzxLRn3gRBoIvk
Fs2SXDb8HA8h0QJ6yzjBgORLHqGR8Qtzofhc97uhMJ5m0eNvasdHq7TXXZCJnae8nN0XbtsIWC8s
SIraFeQUKz3qxZj5FgdayYq+jhlm7rz5ZmsWveFc2UGSAxolPrAaafQBkcK37MUchqUsXplGTFdQ
QeNKzR+qHKot0UnFzHaZIC/fVJ69egPm/qBdFEqyOmTtRukTkvqDvcvNOBEbNaLtlOW7cMtDoFMi
zH6yDlt+upDCCWZm+AZCyCpwVxnHgzbCCcntEyvnzjOONNzB46CACDZ8IvxZV2sdot2qjUm4miwD
UGnehQx6v2fubHV89obTvpZupgPx5uiiTAYB5vxVWfltSuZ6rXcCQjRyp1ZPLNLjH16lr6ioGXuP
EXUQDKjamp/Uo3yMoiOqkHxJUG4cw0Ndy4c0oZ+WWSZlXCS5cGlYpL4juqtUMX+Co7G2xkA5ihx+
K32o9iEuolKf4c7I+sCQqeBZJyRaYCrCU6S+GnSslTF7xZY1vdfw1YmwveAZgkiE0obmHE/0j2ZD
e+IfLkypcKFBvmbvuVbVRqWk/yPZSWAWbNqASLH55CEHtlPtMhCTJQmDoM415LXFbJQZfNtM72MM
uytvESSoJ3oSxV/bFRZqNe1EEVV+eAEhg48bYpbz1lEeqit4KihJtt+NM5kK3iSfmqthEwuuKh67
GDuUs6uD54HJqOhAhMTPonMbhFj5aGL2En206QoMPUxlX7O6eOReghuWT4FuqXFyFtbF9l9uLaHq
ZKpgHBBrwCfbGec4wh9tjazllcV52GbqzllrO84hT6bn3OWGsaGVl3EbsXtfMxnh6sbznOvbxM6r
fS4ENKveWrUVnevotNMqbE9U7eL1i1+7mJvFHPwWZsP5ofUFeb8zw5dXe0H5G+RyVnNbfjMh/Sr7
xUFqgrumIjAnC7DFwN1leMDjJe/Wjwj2XMdJODWrKUPhQp9wB97PkOsAVntauMEUkPtBHzSWqNWc
aoyqkviWJTCVTRLKvsPtgevaUMBgb4yHejB/cskb6OYTHThzXN8JO3P2+kwgzK5IkBuN1Z5cT9R3
ROQetITkrF2iVxVJgEJLgUNXQzzPJxadiRXHnhCViXY/M0of1n3au7su9ADTBfEn9Vcvqne7p3BG
rmhd82YGZf/UdmnK64WDFwfjgZtg/4qyd+parWXSZcePCRZdM5t6PssB7tvsoiQogJG1ae5IJ48f
VNhWm6xhREIJ73uwVKcNTicPFtAAHlposMQcT6mdNDdrahg29kvAYgakcNTt5MOYu+RHJfrVozvq
tZjmH29EUdpYFrcxB3/Dc2j3y9CrffDcEVxiFsNErfpKbYTWWusiAORKbZc4EkuoHmbkBMdB6TXc
6CtIew5bYBse+Bf7XDpsPVMPDuhSSFIJJbZIp8m5xP17jqbpvexnmg/q1j1MReLZR02c/lVA/fsP
Q4Zvzb8KO+K4WF3tNrzEJrSyYeJAHs0hmoknLSB1jsYkU+9mZLY3Y3AbkjBAD4KcsQ6OdAY2Br2c
QYW2mcTlJrLyfOf2w2/PNGGvzSK8GBpYESWJEWc1OOLlf0pNTduBuHysKSM+qTFPT4XFgBqLaMab
eB+4ah8YMzmOTu6kQW2UVZbHoKaiarLhbmkSVqOpU2Ho1Jq8ZwG07k3H9Pwwjs0tPXApgPhcbaQ9
9des8PprAnwTkFvA2X5YigQjsZw4/n01nDCqHY+Ss+1w7x+kQeVt3dihYPYIGzjIyuBUwW0hhMdd
/1+FchFCwCv4fVvaGqtrMIFynsmb+KnTLr8kw5lto6MTDY3X9CPFX4WNVC7hpP73oc+mnE7/PDLC
cdKrRxGINUXTvmq1/b8mUFXQup2aPTlrJ+Ga6UWXwbJBvy//JOUMPC1tC1J1E/hpAyoSPRovaRS1
61ro4ckY7GVDygDvOiZ1AE5Mrppm1L2RLYiFpbBYLD2efDXiHPEF7CyYPMzsLYcdOn1jY0oOo63N
9zpcyH0sNZxCDDdDw+WCqjDkTtAQ0XeS4mmyvPApf6iXDa0xqcsiKtW9zhahNYdaert7NcKxFtwh
t8bSmRryX8lkuOElNKP01DSYI5eCzRCe2TpXiTzogFThaGAUbzl4HUWbY1TRmrC+k+n00soiOLb/
Pbv5kk1Z/qiURN++8uRjaKfjRcY00NnLk4ttJTlPVqJds1G9YI2e7pK8iS+Om6JOiCn+GlBYVnGF
bwcTYLnv40adCih2JA34c6ceZGxOrGTgmAooWoDVYPTHwSOJtv+9+9BRQNob+JCYDCcsazqyadhf
/vsRoToFm3+1kYYZVqsEs8A2LDECgfT/yTNzep1gR+jVSP7Www/TkBe5/HsQlaUwB0kj3/M297g8
x+SADsUwyZ7BusiOaGRZ/GhJyyqvR/Lp//9UhCmmleVT44WgqSxcwCdm2e6Hpv5xImFvcuqZfIN/
S48IwZm9tqCNVNX+TAByH6nQPVrGNyLGeJlElZ9y8FiitJpbZJqP/74jIDdL6prJA60V5XnWdesp
tTGwRZXx3jtlu850rpExFkDZnngiSsKZTnBInpNeyQ0NEnxfMqHwHBPhytQL62lsqfmTkGYxrQeM
olpwU1Fu+jap6BtlCwxFIK+6oj4qaKe3vOP04Xr1PSGVBw7q9l1pO+1zzRU0yqv1bCj0ZguFDo6q
Oluunp0phwJfNG2xJgP+HKf60abNtNaqr9jzprdat3WkloG2C6fbxE3IoD8b05MlagYwsknuHa++
mr3nbQw9KO+Zf5INoJZ2HTbLp+HN5CL1EJw3t10fc9RwIUeqkXmgp5iMcvSgBvde9XR1Vc3wABnQ
PnBlx5yVDtVrPv4F0byRsEpGshePYeBZj7Z0ubBYyQfwK91PNK7AYVtfXYP4vZQwn2R7hvSq3QrW
zKV0Ck0/MYHeSKM4B1WAoRaixhVWqH4XEpzm4D+LFdisPthSPXRl3MGNxKidCkD791CI6DAqwkqV
TVaxD+lusslzcx+Fg6c74fRBooSjbaR2pQsLrlfOxpxU/j1kUG1BXhkXYRQ0yoz1K1E/AJAJjMHQ
wp6fMJJ9BPFBBYCWJz9oB7tpjI6qreznGnet30LbuhvS7n5xp27SfqigPBHXd8qSRs0cfs2/12Iw
0/gcTLN+HjR9RK6hJhBYPw9NL72HeK2RPQLJ7qZXZlXUSyorPltRRm+jC3FQTTQSZkJy+xicUyk5
Q5O/z48tw5ajmDDTRE86YzKQyLby53qoD47lqF1RQby1ClmyUOIuAym9Qyu09nPquhsrpJiJANml
M7jcJJHBMk94MHETSNE9RMXcHCmCZSAwAPqLiv424mwEoYpVJk4KhvPSo5eVRR3zonYVBHsskfpw
sy8phdz7jBoQjEUlEA393LNe7Np20OF5zjehlwOvIb7NGLF0g4eZl2mABDCMMwgVz/FrRRFvQyPx
ZjTJb9mkzRJN3TkpSHkXCy4IYkgNbbeP8LWDVXxQ4CXgrQzrAYjGGQ+Xt0/ZR+mYo7QErzrtlzF5
D3bUGJrocHahlAIMz9J1joQlM0UZjpkzE4G4yggnosm2cvYmDaTlqDjU5i5XoT547tx84wbBsjsF
X5rK5wWlxbCsazZzbT0o4YU70/aslVeZO6donH2b6e+FKV84R+QcXSvXn10Mgp4JqVfwapBMASDb
p/uch7FIQuMSjzS6TLj1EdNcDJ36ibWt5F6GvajQ4s+cHcpq8EW5Bsf6vsl3Ng/lJulaY1dmJf6Y
+B0dLF6xqJNRInAJefqxy7WPeFn/pkbc9SziDFbr25Tal2hC0NcjfV6LXn8RTKt83OmL98tJIS2e
cR6PL/w4qIK4dUqaLybYnbQryTunmKAt2EduNSgwkj90hPixhGOYFGEYJNUjt2QO1mEk00PGkluQ
vHFy7a/U4BYaVg0EZMjaTQkGYGxxgoo4o7ekD49jH79XHNQxR0M0IMzwPFYl3PmZwsB0/huN3KGu
kr+W3WkLzyJYY9q96CZRsgXxQX1YdIj1gUzhvC2dgWs7spOvyxEJr3aWiYwvg0SdPHqfR5Ngo6vX
D7UQFw68JW+N+lGM653MYqqGE6myNaLU/DLLilyarXPnMBsu9tb6TZbBrTWGn2AgRNo09ofHxS11
rRPfaLsLZLo3RoH925leAGFRGZoON63o60PcUl7ZL2plmxvMa3EEKwbBrUXbRtKTPgBbHnHbb56N
tnQ3cJtL6l85dtlGdXZdN9r1lk6dKvII3Bi8sAKBohEpU84qX3Ohp1pi+UPbenwZhcYlOTMkH4Eq
qZ2jhJzOTSXFfi4qEjNlshNZ+9OCyPLD8CG3x/Y8xrJaI+OcZVnQADEgGGn2qU+hdffzLc+x+Ctj
OlbIrjsvbV4m0zz++0HSGc4M9Qyrew4u+iUojHwtLUoeaQNlmVjFGeF+RrL0gDf9vZPyKWuugkSJ
JyCv+3vC+NmaePaRmqIXAxjESvTgzkmRUqI46Y//o+7Mklw30iy9FZmeGypMjqGtsh5IgvPMCMbw
AosR8zxjN72AXkVtrD8olVm6yjRl1WOnySyly7gRZBB0uJ//nO+E2vBScREv6im3YoYYGS0EMSyG
0UvRsDeaalREpOP29y9DJncvRojhJf0IBSpgG0HcMkeCyoa8iaT2ToPY3Ri4XwYHCwA2IPAcLtdA
Txsr8XT3fWYSgC48ebbHANC3nO7qIvyoTChjg7LUO+IaumTfGzrK1jmLGuZ5RiEFhg2/8S/h2Lzr
JaIWbX7xgpTwSypMQmKJcjYG+dGQsKFykELxyeJXzI6GQz2gKJtNyu5gVmQIQpmKduWCcLOEwABt
IarDcwTaFiLehtN0eC255UdFksQbxBuN8xBTql9/f5ZQcGYHxdLWSJ5VvNYoLxCkTPBfzF1+/ZBl
ZXFhhgLHY0xoluD52L68SVN8zSIZtmix7tVDO6qN4CvXOUPYrfeQw8qhupwziJ7JmP0oev35p3/7
j3//6P+395WdM6IxWfpT2iTnLEjr6i8/a9rPP+V//ePN519+hgcIDc0k1WaZ/M+2TZXHP96uEA/5
auV/eWBMlaYO61XfQTmQlbC6VGjDM2ki5RFJc/NsP4wdm9xMVYY1N11mrVSfgu25ZFJHFjMKaCTV
7fHNVBgqxcRXh9QFJT9trzCElHt4+VD7Wfadpk0MKhfU4+BPlWq2mm7oOmkWIbdshiOx+anrJ1pS
0TPZy/pGLC9/fbn/9sPrrX59/R9ZPpTwBOs//Od/PGQJ//z79Hf+/jU//o3/OAQfJWVX3/WfftXq
Kzu+JV/VH7/oh+/MT//t2S3e6rcf/sNJa1qkLs1XOVy/qiau//a+TV/5333wp69fvwtOi6+//PyR
NWk9fTcvyNKff3toep9V1frddTF9/98enF7AX35+eBuCKKjq//w///i3vt6qmgtF/KII4oGKYimG
Lhuq+Pmn7mt6xDB/0TRNNXWLI7BsCVv/+aeUq8D/y8+68ousC9niqkJ4sQ2LJ1FlzfSQZvyCLqgo
/KENQIbv+PPfXv1vV+1f37Z/fhUrujVdp/91HWNTUwXPzbB1nohtghj98Tp21UI2CSwoq4LahmWo
G+4TP9lsdhhgXWVJgXfquMIUA7MBo26XYFWlFWO++KOCloNPRNYujTV2K6u3zbuN1HHDjIrSrrIS
nn1uSUtdDbxLjUdjL+OSPViRnZCUggWnLGh1DWkK7+v0nkjECWfmkPTrBko34w+/RSzTDXT0xC/f
DR0/SE9d9xLEuvXWxyoFCGNdCtvRGJnMS0MQdW56vH/bSCHaMxe1Ia1b9sG7JrK9EW7bYCVrrn6s
62xFs3WXJoyOK7VJLnqNm5QwKYeazvUOIWcMXGSCmzh8xfoqMRREiaubkdOkUvjMl+T4CVaXxGiM
AWioxERLOhrFNnrtiRzRLme+lo1Gt+0RmhTGH8J8lLq2etbjDmxdRBd5RV/LRNOOXCxeJt4v7CRq
M17TYUq8DqoNUMjsqCmk+t2auRzytmnaditgAegadMifByvKSPMzhbDjHvtPxB3byjvJqbRaPiEB
oNEq4MjuOdS4I8y7dtWTh9rIhDYeI6/pCa43VDjXfb9tzSh49Hn4MxiCDByCxoLSZVLzPrBDexld
T9klidIeSj3oAXFY3t4tdBpV24YYnGi9xzoj06y1yJSzrJOjTcApaksU1XuyVLlEk6mV8MoVQjKe
dhDMfL1HygRiKB45ithvXjtgWwjyoHrTFPGtarm7oOQA8UpK1XUep+EyoYxyAT8oPYH9lRcM6OpX
L6uCE55oFR+xjLwrJRwYet3cdGHmM2Xj8lrE5LM/IsArl8ochm924YIua8k3L5AGXK4zlb0lHw86
Y5Wh3UddAeEcjor5akY1Di7TNfAdBIwJZ5qoR8pj3anOsfY3SSfR1aW1LsUFzPtpavU2loJvNc2l
7OB5UIJrPYi/DcobiwXJZ9INOGQ+OiENJJ2GcTjnvgTTnEwmrvRsVIgvISi/Ymm33iU/sS4WU/Gl
IRnZyUit7OTrKF+ovzm6P4iObleESnnoEjUD5YC3eJ7Inr4PO/5NgjN/iBmxv9LQQPIeG23xQe91
fzFQhlDDpUpsOdXDeIgs41m3m+7B5sjh1DCx3vrBZvzhxZBCBiUJntkDRTsmBOMerJL7CW+YEZJS
SRzZ6h6wQIpQqGdJ8VlwMoG+riXJFoiDspUKkZ0qpUueNXyxq6QxS+ALFgaiDqp2TlHmoefa2EGE
x1VKE+A8FiYmtdwKYNWFpWbt6TmVr7nmPxE3AC+v9RP5lxdXD1NpRpKkzY5Pb//ZRJl2TbO6J77j
qh+6CJsDeli/5rKwHclU+7s26DKIIVnbpnoEPa7o43pfxSH9hqqCW6KNCu+mA/MEURNm0eegNXsi
Cv2HHbdGeuh8W37XuHO8mmYSIPObDfC23kUlVox3W5eleRkCc1AruXOIfiAn+nbsg4UKveLV1qXi
VLo6/ZT4kv2F63NhupxzSN73ErJZg2730ofpxAqPijVNRyrRPzXpyZnRNAUCncRWMmbfJsDNkdOp
S/1h1LNS6b2ByTo0KF/jLASDs6UlZdXi0N/VQxVvKuIeO5nc1joh+bQRQag9saigz5t+siqHsT9h
wtHJe8rmMTGBd5SKwZjaxxZHC15N3pMJtCvdUHjAJGLAxiWdF5u6MZolu8ri0su2eCYr2V/LOoEl
iJBg7eiWyWmyCYIPKJTF3sgze0sbBw1gpSTOlY7plzudDcOnrW65rAbfRs9OcIr/7xDiWqeBVnuw
JdW9BaDz37o4YButJ7LLkN7OIwdmmgrTKeFc6UHt1q7jmN8VA4sSdy/eAwKI5TMIR20Vdm6NCSZN
n62U5hootMGDq2fI2yXUkHkVC4CAmqRFDyLtOYOIAOQ2zr+k2uDNrp60TPUOqWiNS1E0ZHGiUGEV
yWIW1MFNN7JvJks1CLxVA+/33ipl/l4qBThB5F157dpUUjLU1N3UfDI7G6p2L7unJsPCCeGQFzDr
KxkVKIcyMPkN64ss2oA0xVgxoDAC/RlyBhyQ0E7R6zFvgFvQQ7pMTaWvnuocTjOSvcGyndXMHkga
ZyjnYVR+dwbqHp/XDhij4CYVuLXrJNo0rWdJ6E9ybZvPpGB9wDK6tBn8CXHYht2mq8dmXdDJeTQb
Y1IWx0ZdcyQG6cPuhpxbz0nG9nRpK7rS2pE8Jhph+LK1TO3KXOLzLD5bmxZPbr0DfNuQLTLe9u6s
tgXYEXV0OabXUf4c+xxCvEoWr1Hj1gdVaoD5CNY8UmMZPZ1Csh4GeWiWo0ssiXbgdkP6PNz7tg5s
3iZJ6s1bWWskSL+IWzPPLiwM9Vn/rXEDftXcQH+T9IYRe2sU6rZFCf90GzT7wAWyNWearx9x1GJ1
lfW7okrKqY+C2sEPUx3aXDUXEmAK5v+FpLxlmpnPPSGlH2NKl7VaRWzui947WqTRHbVx021WJYEN
fY8Dk+3r3aESSOjj6DI808C7UtNn3umqVx5ZgMsHgtJhMM/xs2+LcmRcy/HWutRdSDmqn3oSuKLA
mwJl4eDfkMlhw7q1IbaMIIILvOXJzI8Bk06k6tErGaP1csPAL47Cb62I6eepimand40JLE/IlKKV
TbENfAz7Jomb0IkztbsqOHNoXxIy2RKR2MlTMvTFR5EEKGUSjYqwD2TPfcpM6lVHk5Q1A2dtIjHU
8Q6HO+2aDGt3Vs1WhalTtM1pWTiOw4gOZzG0+sYjNFHxXYh4swpR7oKapEJP8LSdkdBi5MkGlgij
AfxCqjJaKoBusF9wl7uEpa+dvWZwF5KO70yp2PfB2LTNA27bGA5i2GeIYCYkmTgVPYQuN3vJ5Dik
vSqENeJaSBbYeXs4LQoA79BFojJk1kyztdJbahbWZ1sGwzJXOz5Oiq7GIef/DGxeR/uba5rNkyDq
DpWVlddRMtXc+uhO26S1HTJl9l7mzuEABqPcMBTqunLd4KgwTz7XHKN5an0IEs90n9ksVTtNzpX3
ok9IoVKXvTXS2N7ho6dHHG7pscE18DbE+kDzU0aBIF0CYEC6UPadALMYw7ZQsskfVXl+k6UqWuUF
PjW/GDQot4N/phXdWGFzkU8DJiPHaxP1Tsug9UUwa6I7IQJvDMKOS/QCkhtKSv1EpZZb28yNE7gG
ealm3khlJ8EXNVHTcwEdhT26HU59Z82VckcO4czZ8zcJmslC5xTqVIpJl+RkL4Zq6M5jSE1zFiFx
HYqiPlLPwrsmcJEzKMUtVJhAEclUTd5nGlEFPPpU74iWBFKcfbIQamc/16QbIQX7oQG0Cfqw7E4F
ut8qFijspj3Sjloag/KQ1eNISqQQLWbpQZhn6sOpOmRVBm7jRc8+Rl/kp8ZqHCZQ7m4Su2IvsMCP
dhUQanwv/tqk3sI6yRNICgudt0MqxP4zhqGdIdJMJhk2rEBgmYsEQG19W7saQew9AzYAMjmAvDpZ
po2A4yJxEKcsyPcsGnYpaJXDJLhksi4/tCaJYD/UW0IHvjjF1UDCx+oyukJBQ5vwv21up2yYQUym
nkXiafKBcBAAySrJjAZUw9pS0O5fMpDwC3jpSNt0rpSYVnL1gBnD1/d6G4ZHxc/dJdXk1HYGdfWs
JpL2IQUyOA2u8o0iFfV7HyXuB/EAIH9550ke2cO8vHp02uPUoLWQZZyFM18WcdDfTZuR1ULEUXnE
ycwuRe0UCnhAMn20amlgwtIt8Byp20inKqRWiqTsAAa9xeBI4paNaTmSLRZ6GoPwQXJZRblrqMdU
xoRLbsszCJZNAjnafRHSEe1pUjjXm0JOAY8pwZbAmtc4jBS1W9owMylDu3/0Q9V6MKOBW2ShNSSk
6dFctujjt6IMycoTBQjXJSV59HRE3Omm7qiwVtkHmzXrDkLbaD5jIDAw4cPvvY+aRB+GjRdk3VJR
uutGBud9E1PON6TdKlML+H1pkD7qUtus4kSBeTLycUckdxnfMshPPj2lqTZ9qrinLg/1u8Qd/CQo
9FCgpzTYsbPQXgMmwHep5Ln2WGH2j5c2+N2HPFaMFTdxbqCtGojFmPudwyCd9ytVyI8BXyUNlIvy
VsRxC2fflZ8yOfWwJ+fSIUiN/iNV2pgCZEyyAZK0hZ7nqXRwpd1ZYTDuOoOXgtcg3VnsXOG3L1h4
/AfFKqKzkov4qA61tIkLImIMwwSViwYRVVw3Vd7u7EiWCJVRrQbjPmwXjaxm8ySaxL6msLciofd1
NK1hN6Rx/Na17Hc0uW32IDzlY2Tk5k7HQJeyFIqBjHgpQQuu5FWcDc1Rwr92kQvsYgB0JKLhbkAF
WsFqncGp1kRfPlR5kT8OSkEgzE7HhFIZF8eyqRFaxFHsLvGZxPmcvJZYWZ4EXA77XDPVV5S08in6
uGwtJSLcVri7FrF6FxQ0BKspl0pnS8qWzatKfNVgTsqBigxRG+n9Lq1Gfzpq9GIh+enAfSfhbdcC
ohd5Yd68zPXgsktB85BnmvFUZpKxangJd9DY6RpnxDwBGA1QI/T8N9p8JOlAvsrE7usFUDyahu15
l4bPcTmkjm8X5cKPEV/45VNIg/vXgsKUGtiFuLOb3QmWE0OxQRWqtnC5sUZObtNfzX6Sy2+TJx1S
Qpi7jCpQCG1QphMmqC7NfldlIvygfQHTjJH6/s4gF8f1KoPtwMQEGbLK2cuEefqdqFW+7HWMNV2S
c93DZ3jBPKGZCybcsG8KT5lUmTCSDqnqxaeCMXg1qzhlzeHlweYgvbhh4FfMS5moEO2P+antONBx
JCTEFcUDDQRDbiXfBjNQIGNt+8jBjJUT7mXlcNrXcFd3Fa3hnJY7T+m3GCE46PL+0+1hmCcMAOBl
QhtRprbrh7HC2z+rOym6W2TtmYmM7HFmMYUaFyK9nMoMEk6UPdOuOijxImEP9Rw3Vf8kYmVwpEYi
+klDd3s2KQRfT3Tjt0SGfzDgPbsUEh4b4Xs+cVNTq2a1pcWOaSvVAylhAWjWyry1Ak9ik0lK9Qml
xXsXHQkR0o2jcBqj87dZUZcfvexT0CKV/jeQYuxsbY3/mMyCScxEhz7M0RxFd612UPIIJ6BXZ2Wq
XRIzTxx2wQDz/VwmWtjzQcDwICgAlTEtz32z6yDy9G1Fx5BfE5BVW0vasLBROV0pLLYE+66lBfU/
K2mEji0vfU2g9r8OiUrxlzGMBzlEIkvYKw3sp4NUHx8BMhCXSV3t2YIQeBeqTIwFGYsAsdvviRyk
b7nBoVnVW8zvSes3BS7TNNiH2DXOUF9l5EMp4yE57264+VhRPHreN1KV9wQOiuiAB0CdcvxJBh6q
8fvpa23tFtgl3Ya6UcLnwZZaQ5KVSCUoVjXV/CZrRmDt0koie4lvMTtxPTF4YIfjT+FYrQT20A/B
GiNKveSDQ+Zcb21q2Fn/6STU0+SZbw/aeyBIWCdVuh1ggK14m/IjMVNqynyFPlAqMN4ryw/OhSZJ
+ALZQ36qGbBbP+r8o0X0AeZ6PNqg0630sdP67oERfvztSRrYEm7kF587x9VkPrHWyl6Zm60in42U
ykFmUfW1hPcHCNy1es4AursKqW3fJKlmriCW2dguO+PmVxDAbHds3mq9pcUKhZGPz8he3HDJOoGE
7d1jkjEmaodRvJKMmibnhj6eGi2Sb6Q95Cc3bKjG1Au1Xfu1rG7HLkXUUvTk1dBKWpNCV8U4rJvT
J0iSME7QTCiYtVMmBLavnQ6ZfTRsewAueNiEvfXHCPe+nQ7Qa3XobEw02uJWN3Ucz3Ev9xDwqclg
Po6qQfxH1bO1NhJYpsNnXCmWlbxaLmi+LO0hkSQ63oFgMLd1PFC020JTApVLn5irK+KJqlP1iSGi
dSow6OA2nD5+pT3A9WpzkhASgfL3Oq7pMGAYD1a0C4y3vLa9Xa0IPhIgNzmZEt8ksRTX3Wtjjtwr
OuBozboKZBE7nS0GD+s7rn7LLvk9dYmyUnrDZV/pAWwwKm8AHcGmcWmoOg5nw87LO9WANX1gpjwN
G4O10gDUkr1GmbsxHLRFFFruF9B9EGYJnMbXKKqsC8ldTCHUocL0TkSwDfUxV+ctyfBD7yugJeVG
D3ZA7wRcAN8neVS1IV4YRYYXjUqhaWQ+ayG9DKw0C08d8EYBmFDmWi3JH9Ak02vKm/ySoxq511LN
JToxS4/BM+t+ejFN1Xw08O2BHSrM+tVulOQkmXEMS4890QlmCHZgVgfUpJG6vqBQ4FnUKsWsslzs
B7dJWbOjJrdQcMPOm9tSOZxjqw231mjqmL9IRSXA/jYSXwUTpVeukk7YkdksXfeRaz5XEOgS/Mce
gqAckG3IoiDY6HJLYWldWJwBQhmVykqHo/Da+i1XE85hUupn95gk37LLYZkOnqo9K72iCGJjBS6v
2tRXg022XhEDkVDNy7BO25lcWzg3BGSHlnj9J4eZHo5Pj/jIWcHcxI2vfauR5n5JXpisggF0UN6E
0rLP645gYwo7ny2ITals0ltXdrs6RvBcU8hbl2WybIwquiZt1y8rA4y4QtDwgxMhyrbEUynicbh6
UUFZaGfq1x4B4VE2RYaqBrPcRicnmgi5j1Q2DSOxl66bJJOWcmKA3knaZB1h13vSdc2/6UWRLIAB
tq+1pg5buXeTraBBFy69DGAvz+34DIER6BFSIuIFaU/UfI58Mh8oclyRYLckkr5EwUzH9cQPChy6
pYN1mkbGmZOwHDmeZtofXSDijV9G6WM6SPAiCln69lqRLDsr6w5m540rj7gFQ1/qfRHwuZMniJMh
/XSh5TA2abd5k1ibOmyIhtStEHs6xeutkFFPMiWw1iwXfLg49iNgysyqcUrjxJoqzcJSl59LO3cZ
e4Tpi5YXFbjyGGymHQ8HC2r0CfHDesCwJV99q2kuQ6gqB9oZwi2NNu2tQUyBNA3kgrAktxqmyXVC
Q5rP8XY2Dp6YV7pMoskLSu0aaQWhJNXV37KMxvs4A5oCHtXm7oK2TCugjZ1Hbnbd0BFyjYxG3em5
6jKfVSRyiDl358IPvPfRV1APAi2w6Ce0a7BFfmNc4jEeCLAb2pvpJcRzYhqnHM3NzavSUCY7A+Ir
NnVnKWfAdskZM3F+6IY4O+CmYMUY42jc6ACCABslhIcjdlU8BeOxqqrktZEE1YOyiV97RoK9Jo+U
qo89tw1H4Hiaa0kcfXvDYDB3HgEwDLJ4DDrNW5NGqN4tPcuneU2+8BKmB55Xl1ud7cwxa8byABV5
XGRWEJ3RqNJziwfzS63U8aFQohSOnathvdIweeRBCV7bKNiKeGosOUIn/RtEWQVzyU/BYUGer0dB
VsgQ+UZIOSmFpNflnUhR2GfhaLs7nZV+1fuRdc6rWt3UyJC7WG9JhLZgkRotCJ1c5P0m9LBqRyQD
XnxRkgNn2EWSSja23eCHW/yr0WNolcRY3UrfwxmEduGbrvSkU2f3zF+D7auDv9uAiMPlaWbuXCo1
6LVWFrzUWRAf6UjFKd16mGRGHIzpkI/7JO9oFyul5mGoQN8XgatiTiFujJ5pNTMz72kSmTJauzY2
3XsY9P6h8gXsCLMtjZtsxO1p9Jk/UP5KsNIYObdIitzdFDJqBAXRtzQKIjSdwb0WAS3xyg4vVB/U
E3jSn7I+QcSlB54BQ4osAJLKKj13MhxIdx4yt8sJaA1i27QyRsTWZQYAEpdmRZNQ02iBDWab6b73
qW1zIBeK8WSwDjzQRyWIIKd5hYgce5vBIhg+4NN/9zCP7MtwiB8s3FNPTWuRaq0CC1gzPdqMfpC2
b1YvFenMx0kJkT/JxKdAPmR1GcPxqLUAHVHGpP7Ert3bmG7JYYozD3aaetD1j2osJ6hyg27wu2n7
P3FhMAf/cXhtmozAga2gi6kW8sePw+sgwPuMhcZYCapV5sx/x3lbd+vBMD/NHuOq0thvuZc5f/5T
Ffkffiy/Rl3BBGLDhdZNJve/934UYTQyIqEzj96M705Ca9oEoUrgtm6p9VH4EycZJAUlmH5Jy2q4
EAXE0mD/Pzdl/PccF6f8K73V5ddXfXjL/3+wXQh+5X+34/yD7WJTxW/VT/f//L8lVaJf1U+zMpgs
GMHHW/WDeWP6Ln+1YUiG/gvxAl0xVEElu+D//ubDmB6yxHRY0lTYajLhur8bMRTrF5O0syVrlqb9
9tBvRgwe0mQDy6es8zcn/8b/xIihG+YP1xS+ZdXmcyhPViKbE8L0/H5/TQ0IwRwME3vBJ5bEPEXe
9rEL2LFxZnvmVAG8XulXBlKiUewxF847NJz4qBgneo4i6hu6kn2kyYcd8euRAyvoZO7iJimKSVKo
lGfVcopIm5U0iErKu6mfOgMrEYC/qJspw0dj33P9FKlLbve4I+nLYpQe2Auqmmd9f5862HTXXwp9
U1IyYIQr0X4l/csQR7OhgZUdkm3Tk1mhPoXWMQ6ZKm8D6doM29G+lPVNCU8h4aiCDSLhQGJJFLsw
hluApq5OKYlBurs5idWrRN0DK6N3ro6IC6y7bJ99BV/ZAMxmFp7sELl4Ue+Kg30MXv1lDKDinQBy
TsMh5L2TEi43/qkQC4MYaTf7kDipqQwRZsVi3GqHYIVxBpfIJGXNA3S8tUvbvPRl+IT/kgS7xb3q
tu70b8ougN6Vi0NGRYwOSrkEXiHltFGD/+iY2HXWqZ833ZOOVpMj1vq4eOvsq6kuuvlOYHieWwxS
OJHr3sqIX6vhiAAzCzNjOcgadUL9Qn7RO/XJPEYo5jaruyukuZl+52RJK9pqInqZRhws6doNaHmx
d8BlGQ9jHY7e/XKnFq8FsB/8J9j5XiGqGsU06yT7DatMle+hfiihjkkrADAc9hSG+tZR2DduL2A8
9hkajYGI7hOdDrp8Jig6i/IUqelx6tXUr0X0mkpPVM3FZEjT+ozaRbHOdZpDtZM73WYDstSoK7SW
iedk9BcNNxFuvIraKqLK0WNgr1SaUqqNwWC22ZL9LZ6NmTIvr/pz6kibABe70w5bVk7OfDTaXS3v
hZlN7lG0xJbfiRR7nkk7t+VNBETVB58EG2MuOJz8kns33WuSb3P9yQs4umbjrDEOefqOazYwDzmf
kuCmdBcmCCPmdbGxcamQ/d3kiwra4njukpUWSI6aneMEv8GH7W5V7HqD+kDlhSqeS/3ahGvPBR22
0LRFGZy7+kxF3LDjaEZ9fZu8a8BOnpPvKFmFnmPITkCJn8xrgWWHKRpW96Xj0Dbu1XzNwc112OIt
8TlHTsZHx8lwISw5373ZL9GM82K8Le2VdpPTY2Gfq/Ru1Y9+ubGlLRpKR/M5NITa/iKMMsPjhCtz
EbTHzH7wBQUta2QpJqnBSVdpTT2rUPmo+cQt3qw17arj+O1eE/NFZI8q0IT+Q2wG/bUrVrU4K0PO
huTTTK9VeGrCBxqpMvmtbi8d6PhQIa5x9tHrww3B/IEThZUcc3edNY/YygGVbTnqo9Z+lu2m0JyE
33O/oit3LpfLBPTVe9G+pd1Njg6mfvaAmdGDM6T30b5K5t1rPzv9Oe7ImV8z47XPH11G+pzSD35G
Qc0lVJaDjo3payh3xJnZKz0FymML7aZqli6Xeo5GqeJtHmBGcTnJ696+QzOaBTU4ew7IVc9sf5TX
gxftwYedmzG5Ksoukx5SniSUwJwtns+MtlsJgusCHDxXV/TRsdjUOQMlIoI0SEAn4WSuvJmQ701K
nUZDXaJXM/O9/u4+9k82NNxx/sl9wDZpvcESZWnsMn68D3RoGYzhbWvRLy14V2/deMp9gHbEmYk6
LOGPDZzvHNmJcJw/GmJGiaW27KolVHqUw0VnOeHJWqg36cjUeZylC5bgOHzBaDhDUCrnrViZlCZR
1MkApFxSWUlNphKSV3B8VoyC89S9CXeBv066terfabkS2hv5Xz5gWbUE1ZLG++rub0aMfSsz3DP8
u2C6V+DGob2v+QJtXa5ZQ4zwLom13uytca21OyITEFR6zFRkfwt6KBfjwqdZi6oGVo9dHyozuX1I
kvfSfmnCY5qCXN1DOoOPmnQwzUhnL4zIqfIrfdng+An8d9t8PPJdwPrNE4PLdDdwCaVLKr6I2gQP
QALICzdgYWYSzvJ+Ln2OCBfOwAx4uARss618kxj3wd5QWmM9F/IyU452cuuLu0LUkv7QF4BCnKWL
R2+BU4iFCli57IStY5oOnh5DXydiDV9vNJ7CVfRNeheuJmlP4KJavyUAaVW7IVh65Bge8J44wQe3
GpdKav9CmUtVrtDDdYYscfPqpYfUOK67p/JC3eyauiUkiBFd6q0uF0q5pklZInFEiV66Fi4rE3ex
7pKEpxz6r5s7NrcNfgPJhVqe+Z9fl8qPdue/bk/Iy5H6VMDhaL8+/ju7c2NosVr3lrUgtrCiUJ7o
On7mY7Ixlgno9Fm3/pc/8p9+En73I/+4y65xT2saPzLcE4weF8la3QbrGrlXnhFs+RQrfjYMBtop
+0W8rdZ//pLtacf1X87Yf3zJf9iRUWjpaQkHgMWwnSLJC+TscEMLyRvJZerWcM9Zr+Jcf9gfBMjm
9UL6KHYStY+f1mN2b96iXXJMP6GKXGg8aS5Zz65uVp7ChXcwbgOReiTzGaH/u+kkj8laWbuLYmGv
5AcIHAAkUEcexIp6xFmzGJ10V3YLqVsQ3xFzApkMScoFoLQOhDwQjR31esvMaRyxDDfpq72RHpqt
dCpO+hMAeweH6SJcDdvopK6pFvwXhzBtWpL+7Bf1h1OYywkN4xRvVAP8+2Fc2LvwNNyNebA1r+wa
p2zQAuu7wbK8Z+TP9iGapXOfENEWw0b37J64627o1n61+BX/iyt3Mmz/6bObNt6/u3I9DHlhUfLs
pFvn0EjziCeq3ol30HzUc7E2fLn7CO8G1Sv07e4JQqY8u7ybq680Daprb0le812If/G8cH//aL3+
2wWGedOSTVMY1h8usAIBDqGOpV5Vtll27qttu0B01dMVbCd0a71YRVQLUAY3m5o1eP75zrAWNYzd
ZK7AsyiXRIqKoz8v5jhNj6LjED4D6Uq25GIvUOduuXDgoi95a5btg9cvbBpj0l3obpXkpTMW2LSy
atcopMhmaj7H5VQGRz3BHMntGzwNBYGLEKwmaRYypgxfVirEHarxbu2heegPwZIRHt0A1obCom28
AAsezBJuKuairVdIsp3i1Msm4Yc64CKbGdNKYB0huxKymFTFnfUrs/w9j2mL6hvOrPw93rj1HtV9
PpefPM4+0oIeAIeSFA1yebpoQS8zRV7nTu/EBOboDVuM697bJyA951DZ6FkmdYUJltmPunTPFJ1y
rys2gHF9B0aDTn2bu2CnrcDyRmr3rdcx3xjRva6funQRGo7fbgdIDPG6Ko4VLO+oK8FlLvOcEf4+
Ik807f/CfsH0bSmx91m69nPNVUOvOcepAt5Ofi5vUfqebMeNhmpuwZSc98bGhUHj4qRkXx9sQtr0
Ln7tSGy2Ua2bC1Qt2T4O3CBNKtUTGG2EEJln7WTGlB5gVMfzQVsfGnml6Y6CYVSOyAE6QeIAWjRP
/Z4e8+pKFhV3xoIi4I4zyYaZ1pzUmPoGC0JNv6Vul7sHIl4ziFhNdBPGWq8fK8XROEgNR8hjISNU
7WhV6qwBHK4egYL05qrtl7hhgNLM+xRUACOADev+c7jlVkf5VDML7vp3vP9/hJ3XbuPYtq6fiABz
uCUng7Isy0G+IWyXzRxEkaLEpz8f6+Ls1e5CF7DRWL169S5bIucc44+3mhQTUWzPWx7aEnMKeWX5
dcGgSRQ+87b9lCihpaxpvJ3AZTVShywv61aW8kJrd34qCKrxKQ9rpxVupNS9Hgly0YZwUCJFf0Jq
EzvcNYZgB9SVoAQQQ5S0voJiu1XA0+KxIZEP4kiRQjvmw42yP9KSUU8hNB0XevdUV0fGpWqi8XBD
u188hY21aom3rkPIcFMPuN+JyYguXgXp71lIN/MwQP+gdvtCeSuTbcvLoSj7MSWJYdmoyzFfFEWE
nW4ue7kGtfYyev3FVxJ6uDFd77V8SyZ3nRyYMXNsy/6FyCBWlMCSfmna9m4f62KllsfBCMs2GCVP
fSEqxkNxhVDqKsp4YyYbXT01c9Y+r5EJu4DcK/XHO5Px+5w+IgWpIvDXogMc4Dqdo2kt5SzAnm2c
4q9BD/gO4ePKJ0vEm4wcGPSCH0iPmslHEFba73bHooyMTpiVq7mytJ4I22n2KhuEomAI9fhH3eZX
Dl7u8jYnljC+kh09VjTycL5IS1mOGBAfimHd/aoFUd2UmEs8GRwR6aIEQabjqf1ll4/WcFuivADn
tvILoVbe6Gzl1qMQAPfl+SVd089ES3rlTwhmZFo+/TreNMUS3oauWo4sSSY9IipIYR5dVQ/xxMof
eBXNCxeyD15yBnbLaJ5FUOdNX5mgX9nXdnx2FFIyQOFKiCfiifwhGrxUFQ5D5AfZeg5wLdJpypdI
XZwWOFFZiMOk3TvJu31ZO52vaPsb3mKn9uQVaay915/UF3uVMWuNXvaeXqLplHfCDs8mSx1TM5x4
Qyc84zgrH6m9tHoTPfTKZkJvUULmGDm4Ar+wqLzP/O4zVVyzgxVMJN8E9KrYjOuVxCzNd1sQchAZ
EVlDqAiqPLKZscFe97LXExvpKXbIt5rvpyE0PZqcqIN1zWUbxCcLb/Ant4qHRmPDwzpdFqTCsQPz
gwnqZhlbCCCuTswPAqH3OuVXqUQ9k+2e7l28eIG+ufI1MkZRHH2Yz0TA+teV5J0/TZd8AyIRLILK
BY04VFz4NLBs+pF4pyBXQv69AfjlctsWF5/W4akS92tYDf4Zvf4VdmOhYUBgJrr7fU7xnSgyFkvo
Wx4VojdFTxCgsRgOvz+gm6d9K7GntGF9pRT9jqHDByaoUWvhFvYpBETMMRg+xxYWmOKpYECKRnU7
1dvr/ealW6T2BdxwSZ2Dbxt+UayH1NcxAjW/Ojl0pDWlZUSz2rqJl30jT9v0/GzRlmmHaSP4cwqq
h80N1uaschtIaFJdcFeI9tekUUMU8prQS0eW/E3c1Q2PWJ8eLkaQYhI5bzO0n56M4b3aTNpTS7Dk
6Wouz+Qw8fzbBJvRvqF5puNW6UHbqHtjUz8TRKmOYUUHhcYmD8DkORtLpQxP6K/y1LncP+cFjB+2
Gusd1+P58UImFZl5oSG6t+K1mkVDe+4ixfQo6yKDjP+MtMJEw0yok+OOe+nNHjxapEchCzkazEUh
KBdAhtreiNQhKw2B8RDMeR6Ef7nGw0RFtydfTrc70wHCSbK3CUhmDwsI27Ds7bRVOYavGwChiZ5M
VCgdYqsHufNJYMqO5EU60fRcddT0eCgq9TxUhoBN79PamCWKR1/uowKJvBE0Mj/5kggyS0O2G52T
5bV80K8bg4XdDlD7xctrFc71lmN4P8XwJAuiMJvzqyGHt/wxloKG760SUsVSRGTDsuWQXthnMZw6
PAVuRpBoEmmKb3nVPajQYiClFufWpUBAuc/YYALAuikQlqPFdhaspqTDaBdB8Jui+umvef+x6YxG
g7mqyYfRodt2VygITmNhvVo0sU7IqGjsFCqp0mwLT5nveOevG6HTJyvK/HhRr4Y5StGMik7UnAjr
lHIFKqlND63B7ejsuPbdYmm+E41+8cog28z7QsoI5E/L7Ml6ogay6BY90f6sh/x18HiV0STx5Jx4
LSpM7o/O75ZAhe+dR5iUm+a5NoK6XCIZILs85o/rd13rI6mdVKLn15eHZJtEpLRqa6Tk7CyWS9Tt
BRyGvjKiuCDIfIYZDrYz7dqetgZ8QayhL1jTLPLsgvlLMaPz580RZxSrTWApIFth1j/pZoDbTok6
0h19Vfd7bdmxD6tiAFcS+QqnNAI2Xv/JEZ+/BfZ+C9rxysuCEtSjxgPEEjLptY1oZHpJRlQ9b/fL
KaN4w36kec94675vz+aH/ZrLnLaws179XpAQsbVMAYCyrb/1AX/eyaojTpAURNH26m8+Sk8ObAaH
V8n/JLHicDsUSUTXyjj4+KWH7JPedRh2y28WfAytzwnHkB3dI+WEsMM48EIHqsAe798FIXn8j33u
PpBOZDXkFAwi3hJ5+0Xo84J8hiSg+OTi333jOHwAZjLaedpj3njfk+V32YqeagBFTd/bt3VMciZR
QZJHD5IGjpvRqkMq/0a/kGQuSoZPZmkzrBsvpgOBtBU8E0ZQkIdGcLeKi4tkN/hY/ya/Ed2IyzPW
6AR3mzS0SHQteEPdZG2fCC/7lu4+wZOk8IuR32v8yCndoezL40gwD+pG25dvqEQaruUn4uMlciCg
kjW6gN6JUFa+LR9q/zCfNyo1s+JCaXXjjY+Aq89k7poY4NliqHs+e8O+d7xLH3EKcw3cSMdVuZld
gnBIbnBrvwiGjw7/P2XeO4s7lvi55uyTAZE99nwWKC4vM/TiKWMEgpLIgTks7yot7pv6EuTERw2h
9J02PqDPJQnPNM0Igi0PHQeT7haP0xNMRVNvusQjtLw/GMmDxvfD73hZ1OQuEkLJY1HQzHoJ8Jgn
dM/fdxwKXblknJQwW9XbQlpKpEeML/IvCjQbcCWWrd/f+biGobkuSXtUe4G3f4fnYBRnBip3eiB7
HZR/wOiYfjuNuCHhhsW3AxJWBlIUfSWksp0Z34PzFVj8SeZUJuI0haJsOhZYEnRnIdZO1Qib83SF
e44unbAK0+crjx73a0RC1UNfiHYQzoiiTrT0Z1QB8k3Q9x7vkkLOCpv4AQ7jjoyVyA+2NtnTDkQQ
I8UHUsINhUoMXX9+Gp7LNSc+96UrvbL+cAbGV/IcXFIWpGfTRSCHL5+zkfGg88kvVfnO6kh60lge
qaetBbfTJC+GJOQ1/jQ/OaWITebDTOyFnPic8cm0Pw8eNkP8L9xmJgrpVbErN72OETOAQE54uegR
414ns3KUVs0YSE1Q47HEBTDCJ7GK0L2Ik3BDtoUj0IZulEX+1r5dKOq9hzcarh767eRB4HjkYj45
tAXKu37bgMUcLhASOPRF/UafffNCC6kfX8iDP1Tv+sNtJ7cvjyQkWyRUSVys4X3teMP27LE/Zsfb
UiOzdyOVJHLSyCztWu1BoZnRYfH1KA7hQUrfBxbuTyqmmTSG1+kgj+6cdrUtX/i1XrM9kqvzAnGV
0Hyb7kxkq67+MbyUOBWXuAIua8O7bmL+y1V3uIUD6N/9wcDT9VoFPBm27tUOBgdIm8dsww3vw6i4
5sdF8yn1eSkTjxgI3Kv836h5BR3UXnPCkpA8df707dxd/kv2KI+4dhIeWq7B2ptr5VRi5bzhF3gT
YaQXxhKEvLGrrvmTQdu6g3PzkJDg4EP8YoCzhlyMr9krkmKAKaySAo6qp4bEw5YXz7BExso01wSh
SnPXNmEabkomqulRDh2ZLM1017FhCx7cUg10/qXWz58AiMwnJAvf94eUZa7YW1x8uf/fKB/o5Z/w
IceA5JVVQ4XV/yc+ZN+wpQzU3xF578X0RrxgUCFM8yboJLyTiMdUx9dX+Vbiw5Dhi9M5wjqvPsqW
yDLYSESLbk1oUv4bhrlRag0kbuukDwd0r/C6+D1DDcRVKwh38ZpFdUL0a8AzIBpE8+Hnz4Tma+Gd
Y/B9zIVJqiplQoIPng/3fsxhJ9zzBdiZsW3BnJIc6bhDdnRx4x0EHjxE8TYDheSXB86SSGsvxm/p
8gVSPReoiPoE38G1YDESDuUn8MvMAy5iIlq1CfW+vkl1yCQPAgd0MS66/C9hGeofkC6Lj1c3FCIN
HAIR/vkZV4njoG4GgwOZQV3j9ceB/M4rOZ4CvUrPi41Xnlexf28EIaMc86q+0K5+AzxD1Nr2L9+5
84fv/B8/zw9oebhodnWNgXaJkdVTT0lEVvsTC8gDQFi+YOizEP7TaOASz99Epb4rjV0Rf5v9iaIz
gnoyYzulQdoKleSYLlApfLV4VtNfiiB2Pqgbhtc9qiNyKHHj3uVdrrpstDQDDx8Ml+REV75ehfEX
mQsJMJ8WDcUmAVKnSKJc332dWWdZx8Glw3TAnOkBm+QSYWBCXqZ73WOrpDQBzmtEDLSpvs6AKVsg
O6QAt8Xt8exVHi2OFhmn0z5T1122sPQV61DBH9cL+xbQNmSluwv94WYEC2QWbznc54hWVgYnO0zk
QRzBtobPUdAwQIKjDl25t3nsuEvSyP6QE/KpaAagAOSxiZeMRCeeKksPJOXhluEiYaYD60qolsQb
HE72pige8yFMHSp4BD/GavwCc6g3aUTYFshNK8DFwBbPsY+wniWmfTDGRw0wACeVEUyaH+cb6MlB
Wk23h6ze3Ow9VYWpg8SdgrcgppOueL2dBbcViaXTnjSwO5BhUNgutoCzb5T4Rbwzlw/nJQSNNg8z
ksCejVEUJpvJq9/87Un79+GC6kSjBto0CCs3nX8++PepU+XkyoOfrsmPC4kIzgRlOwz6Cy08z01L
bg3Wed1I++FF/wuZqKh/EJVYsiEbhmHKs0rlB8LcJZpZx918tt3RmgYVDzlBYoR54caTv1owx+6D
1htbOfKpd7fAAC8BLpyiM4O3d8lAU/3rL7OgP+ihbqJ50lV3pDWV3+wqVztQSH7nBHtn22LFU39J
sTcpPum+IOm3wDT9LiavKrKgfYttbbNjfPDQBwlKlHGDqLgjN1PyJCPsH4mPG8NZCo0ThNucwsM8
vIJ3PNuf1iWA58j2d5ZWnEYDr1eB/XZfDBuSv8Ec1uimrZYz1uM/sMuSJ8evGMRTUCJpdsuZEKuj
KVmCDCHydkvTOwPJNYGth2BhBWHN1y2A2XkMMNXYsdcraEgFIKmlEXgiziqCRJpu4TjXJV10jL/E
XgCf3LxENB9OFg73vxyZ5j81Zr/JgX98dT9IldIetJR2RJB7UKPhHUCuW5M2Ai4zfJtvXEnmjaAk
hlM2ztSnCwPwvAGCl7ZEQmvF5rbiNKk8Y0sk1UcPyN4Fl9dLvlZB0agmv7olwc3r2/ddIh3YqyGi
PEOJ8lpMT+oHiG4TJZjxmJhk2x1f5g2gZAd7RfMLFaK1f+GQFOePVwR+YW4HG0mV9eOKiKc4xvId
04ewg78gqFkJbvOJYLzGb0BS2TP1Z+N7IftWD4tTgmpzLnBFpyBJGG1s764u72cvg5LecZ5L4M5r
zsp1eoSp5nrdoVP+jXh1AuQE+OuQsVWfvdvi7DmHJjQF4SL8fS4mfnmmeQUkmggKG3bhumB5p4h0
e1s5/j1IuWurNXxCwHEe5jse2eZJF9KmWseRsjQeumplvFlPWhqYR3Qh+2yRfuyRDyMShRLf0MJg
ryePXYdGujANYTrc+uDQF+7Gn/UBNGM1fKRR+uJsqmPCwKB5bDtet70fq8VFaFuEQS07L6B74zaL
xCMj96UN883dbQJpoa4Srw9B0SJ4Uto6CwGbGOR+9Vnt846j0sWad3PJA0A0MqzOPrtKaC3ibUHK
1771zNUY8VDs5oFYWkCHLPMwSWE8qJBnMvHO0f0lDf9yUKrzSfiDRLRki252RddRwv0kmKXhquu4
cB3Qfnf8hgMDTXFoTY09Ei+nE1jZPbixsBnG4eq8nyPpBFnFbdgD+C1UX7JxFrKjMZ5SzBTEAKHn
sPuFbO5+e1Ilv01nokX6BBAt9xhF2Iz21ienx+giVipZiXGX7LDOzWoG2RDA117vJvsED6QLYtHz
rs0T0/R+w8t27L7nxmwOinOotbTIEY/q01VqSGs6+DZ5S8omCoQoIcgjYheUB1hcnZNqHorvR4bo
4pR/3AGRwGpIDJg3veu78w4EOMeO9u+gW0n3irtAshgQjQfn4bqMj+ri3m6mGQZpG/9yXvbElFxe
eFmLD7iGOomu+jZxAmfcyBfPEdbxL1/S71n455dE4pI1x54RSCH/uM5og6CmooSkydc5RO9tETRb
A5sNOudyOSgb9CFlv9QRk7A0DAHRfN3wgP9bsvzYk9+aipcLaewsy3HT5JfCiHIG+xLVjRqUMCsX
o8X6zofPdoxCxYR0hDLII40qB9m7VXAn20tMucQK50etR5dkQQR19Up2D13RZi9IFiYtkNGsPvtD
wSRWonq5Ljgjzl5N7yCBRmpQfkAIkkpJWiOcEX0szSP3MNiZAscIusbJSBucGC0Xx3eHxiP1b44/
cV6OgcXcesjrMOEVXIFasOMcK/h9xsWKsMbQeL/sspP+agYsa1AaztFaX6L6raUEd/M3iYQ6z6n/
+j7QrjoU2FrEd/3YXSansQ1TKhGNzkvHIXdcdRmHusdqy7Xq1av5lCkW40lntGP5g3Uynmn4XPzl
wfjjoKH8zw8yk/Cf/5eGZ93ti1wS7CXUUIJF9AlFDRwwmxka7wi5eWvQuoCW8uSisy/WymfyjGZo
ElMfnZn78fl57Y4lhs+c+h93fAORJFURKpgqRtUlS2Y8sSdkINnLeCEvEub0QPLBOu1OGMbMRVxO
5NOYX8kbwKZdCZOkysBKXOcJtRhtoEyZJCHu+4/7Jg8QhJJXAeLPDozex+UFvQA9vEMYgzBwjvB5
MTtkn/nBXFFoSreQwhaLiwBJm9du7d1dqGzlqa/9gjHskPRT6ry8u3RJ+NorFEWHAO3sZ21ksAkm
LhAeatArUMXvf5O08kfOeUWAzr1rXhcOf1GvqPN88F+Pxo9XtRzPLZECPBqYauVofCdS1/wmC/Li
IcaCsGXEPlyC7Gg+Xn1n2QRlyJ4TSd8EipofMwH5t0fkjz+PZmpE0CmWpv8YRa+DRDJMzxNSr0nS
dRlGwyS0QgqSPWlh/WV6Mub/b//+7f/vT/sxPRl9W2VazZ+mhzYDP1hUim3XjZfdaV6fxsOt5uko
XzAEz1drQuSHew0Jew3ZpmEWXKqiRcqAtXS2ly9AH2EjvKkfSq5/g7tgRRCtR/D1c4V6a5379xUs
PuJOfMBcUWDwp//++P64QbM3//+P78eb3p2TOBukfP6FqoPzODyPB/jF9jhuq0KoewYV9aQ+Ig/i
OTeedGBEXz6HaeH/7aO1/jSYKmhWuAcc2VF+qlbyLJ6TxXiwSppLU++Kgo+uFUKAXmM9aGfhnzAh
ulNno3fIaNxe5MeZf8TRTCA+KspHAiZqXOu8F6L9oPPOBCBnCPuUSXJyq2RhECBzkr8pn/MSmhhR
MRDrAoYB20mULt+ALDL0Jp80mjSswp/6J52pCSuye/2mhdVkRiA02FfmWmaOdXIBLs6D3PrEvP3l
W1H+dACrpkW6Cy4BHu0fbxluSkUmb8AWBIXH3B2gVRUPUTcP7Q6HQ+GBItx9fjJUakhjsM67dNjQ
aKXBhBCBN6tIKL1HkUJbrKST27AYiy24CBvOgufxqK/MTyLcO/AlahoFoFj+rj2X30jj77/4PK23
1giTcq+Xz6CQ+lf6Ct15L6mUXjndZspmwYA+HIrzMwrCW4+RmE/UV8Ou9+0cLjwykvcCnIjirUDh
rxyqNHZ/2vv7btR9SSOiJjhfI0JxljqzzVZKXMTHPazhyTogh/kqPF6db4uuaLRSSOsBiGMBIdj7
coZ+1hto0VbDC28Xw/UluCOEZJFgikGXdhOdJaSvG1+mlnqVEyIkT+uIIAOvuYXxEWE4NeJmQOWh
ie8XSkOo3GHpk3wgH9s4PpJ6rjDETsH0rhPEVAXddgAcowEoSGKUbwnEmf0Uh21QoNY55ourQMaK
rBKAOjBDytJmKyLBjW78xRUNMiAh+v2IveRj8MTgY3zWkYxNXFXo7eLl/b6Rh+fzsFWaQ6K/1xS2
Xh5vt8jA5n+Esk4W4Gi9R/y7rEfkNsC8MlADqd4IbHcLHBZ/OenwHf3hqANTI34AERlG/B8HaxKf
MYXpPILINJAJO4mPCImgOL0Q2CB6Artj0D+zORgm8lIUOVjOIuyCHHSa/UuGW+4noGfMCatMfW2h
/pTijtAbnxfG6GuElTBXt+ZAMJG1dZAQks+ZceN55/pXLyCL+YeVNZeRiMSXOj5v2LQWHlKlH10Z
3CoTzR32Iw04bNnXDgCOGzwYTb5tpMMIa1hfHinUKVocFC4De0wch2D7WhLAlpOoSB8AB7D6zGzQ
zvOAnyhiZtrosBfWAgXofMdZrHgnooOvb0XA3y9R9Egovz05Sr/Oe9BrqGDyEEninSyq3YDryEIk
aQTPgEsqFaS+1CxogKDh7w67lFMLvoWtnIFVedGWbnXEsJLkK2oBSJN6ltIT6JvO8TqgOp6pFIfi
Q3qqedMpSQJm4A2mF/Y8PxI1GIiHKp7Ah1sRZu0ibw4coG7T+oP8RJkrQuH+qy6xDwRx9zA1K5WL
CgNCvY/PrznqOeTA2CsoU0a+BioMvExNVI66yFOxUs+kKRimmy0m6vDcOzooYBc4OOqVlje8NjWN
f74Gzm8FMRD7fNpA98jKqhh2DjtQDP7nV0jaNXLPIQcJ0NuMCWTTgnzOpH2L+TxjX+NfvH5m+KTl
B1ZfutUrWHfSZIIzUoQG5hMNCWHwGP+JdGi8G2yBsMYlv6b1K8sCPEsdFcgWPdnE67iVHQ44JMK7
tSi4o3k4OvmYkscyLuvHIjQ2kELn+im50oe6NG/Lu+bW35e1ihJHDhui/M+bljPp+ni1gvkOn69n
3AesGlf8syhU0E4kKNiQhg36jqJfNQ30ZmmwIp39xtjF1YY6sp59H0UZnF/PgIBCb4bTeTgwhtqG
0HqfQggTPYgeUFCJuLuf4JMR3c80ro7m6LbTZQ5UAoV4876qBt2juEAUIVvHfkj/MUnN/GxaUC+n
r6RZEPU8ZctMoF7qv0C4gtEnqR/CH6U8mLOCbxdgQYmMuTnu/uZMZGXjl4hyEym424kcIKzHt7lP
EkRU3jh7dvz+Fs6IVzgrkeKH9leeChOqIndrdGblg83d2bryUn5H48QfknromIYHVPiXStjKA4GS
eFoxrlTkU6OIaARvUwF7Vghw0jJM1zlzY+WDxkAGw+lQJ4da1NH9EVFFvUKR+euqIvUTLWhDFphv
GtA5pgzZs9WoZzpSCJJ5llCIsfiirMt2s6iQL+xKohNAtP4I7DayN50pvUSajzFJFk1/vGNRxl0s
CMoSbMiZhaktmM7vBVIlhvNTJaD/0LCS/5UUdH0+a/TC3iIc3/lcLLGXuyjPhuDCDoSIZghRjLIo
VXtowCYY7t8XM+TSPabgzgwV89AQ1LflGIv26Vr6+E2064IKk4v8QKALnzMrmGiz/X8PEb8n35+z
qkr5k+zgNQQs/oF8qXZX6qqE007RKP8AmaSw3i0RdvOdbUgA0Dh4vlOwTqphp0WHtuqyRCUnEpjd
wpXHDXuvM3NUtNJYagQmFD+ej5ZOUax7Qzh/gUUQ5fVp3gU5a5A1fhsgwnB+t5M2/MbE/vs30v40
Iqr4GIk0JgbVln94WG6G3ehkrzjQPYQR+MZKv7tQJNJjf2yPhX/mYEABc11NLxnRgswPCb2iBIBN
HojYCHO1LwI6n5Rfzv5ve4j+x9VAY2w1FcM0HPknhjE1WjLn6xAL8oasn9mVz9folxkbe0vEr7pG
bqqh8idcJ5lcWV4o07aqZqbohrTugrzZ7Xl0HbJrPO3ymkNkDJR87If0NUdNvpnFaO79K2bwU0gL
6KXTVfnM9DkB6YSIrOxeTIll9bqo6AzNezTZ48VNxpOjvUv1YhiESgXjo0ZPEyV/9cIZ1yjAUurk
kL35UMQIIBS/CuwP9cXAZQWVurR9IvChypYcMuh+TjWa624jjVTy0f0cUJCjsvsMXnUl/01coTvs
UP50SO8ugguvrBQl6+uq7B51Y29cv2eIBOYmMtZTlLHwQtL7MKPI2IHarFVfv/Yv6XeqQm8Z2U41
AMcYMuJonF7tOGqHIKHZkmu6O9ogl+UjeJV2xvHpK9NiJK34vMiLTa0tKikixzpRV3WHf24ttwFt
Hz3qZXao/IpEzCuLw6gFXFH17RlRlknJvfqVIkF3aP4LEE1dOPBuQZP6cfFE500zfQ2oJvnjQ9YA
5i/FDBQCwxuv9JQ9yWWEiaOwx9BJuZnFzYKqJo06DnqqFzhRGCgqwdsycJ+jvn2lj60BdhZYMZAe
roco+zZDir0uDHXs0I8gTGpgciucVHKL4aw4MnDm8T8+i85GJOhTmN1yIyFV4dOSKNVB/Yg0cVmH
5pZSpQClWLfu02fohvIeXhCC7Eb6spB0LTtvzEiz23N15dXB0klz5ihEPhEUfWARAlIL4/O+xFnP
Tt0HfKU+5czPo38N2DhEseSvPYnp3Fy0N7jd/ro2Q7yI3+0aBfRz42NeCZB1U7zAaPCoyuAUC8jJ
D42Wan3WDWJOer0+QyfA6ZBpjYjAlTYxwZyuEV7fs9DezzbcKXQ28NRrJoCZTdFXCMNZcR7ZuPjb
m7W2juna2qnfjV8/pRtpdf08P6froqH31r+CxlNizZyPBXL2P3hIQfD33g4IIKXNsOZ4YBS0fAu3
zyhwS35d92YIB7lwFnSmP98EteKRE5hL5CfIf1dcqWfPflB22cF4bBcz/j/gisBl6hq7JrpEGBlh
MfmZjM9089wHIIkb+kp+K78RsjSifOi/lXfUbt3qc/Ju/jywnum4x8uAHEPMjAQ/rfmQ8q7qIff8
xXYTbhnv/I0+Oj4/jlAvPb5l1ScQmzeSxhBiFhD7bO8wf9OnMl4Jq6E/vAuNe2g6QZk9DqTYtjgV
CJju24MEUPm3o0+Zl9GfF43GpupY8CzzusA//x+QTs1aZxpSnkg9bCuaalz53X7vd0o0RYhbQah7
SBaP73oN0MnO8pdVRfsjp6VxIZDXAH6s/Avjd3rbqqp2ntdJFNUxNwTi7rXFOlZPiYHY2zsjKuTF
m5WbwZmsIKRf1r4pMa4vknirokkugwJlp48/Q+XSR2U6i+WgCJg2GVE1X88eZFxp6I5Tb8KlbIcU
hRte8g45VDuffbIyRzG1V0/B+9NPdIsBRoQqFnm1eyqxmQCcwmOX9AIxQXnFQMa8AJikHvgZwDDv
CHHxsGRPV96D9SWLOjno211GzRuxh/jZ+0jXAiv+IGAddeymvHG9DDQR72jAuZoUbLmoz8t4WS8w
zIZnsjqhdgh7uVL1ERD4chM2Lo1AY5uXz0g8cAOlmyYhKUpg+lxSLZi+oLPqQDc8i8uAFa0wttdf
JcHVGAJLMt08ECwkRcUrdXUoz7NZgKn0fqHyrD22jnuPVxQ1mR1ZZa4iaoEAgauMzwHXr5t/ytsb
J4jDuv0Qh3yKtjtLsPP8AerLDMBe6WlkTZ9jA6GxkOuqqbike5STs6Tbm3ziufpvNXAMYeDP8UzO
Vv9WLOSSDnYGUmTic8WRS6NOgYyIwClIuO2shKc+eWchTRTEalch1EC5RCczT/fojXpPEtjhJf1o
Op+ddwddFSZEMlJ5X7ttLjR8zegGgpYC6e02xyJCZ/fEiOcouAGwQyysdpWhOmx2BDDpzjsJlwnc
W9fic8Hesy8bv7hvUYqCSAOgVXzF5Q2x8AKDAr9O8TF9VSoV54/EC+TLqxQZ0iGzHq5tYKYnlHZX
oJIYYng3Tgoj7HNnBJB8fQAChUFHRwrs915OwJkvDdGE4ULxEdx3RB0ra8WMMsDoHjwUdht5Q58t
2yRImd6EcVnr/SupbroTskok5PUoeGqOMwY9SiIz/RGXP8xfMx+Xj07IR8CsMpARiorOpzEBl/Q9
mMplNvKoB6q5awsELI9DBMUG6EFvMPXKFjcsAng/JQEfyfuixi93xzqNaBQdWhem4wKDXm16sw4s
EzYNQpytYNer+znsscJbCKXnA7Sq/4JmK38E2v736JhRkP85uxyFOHll5OjAoLCdfbGe9QFNxAaZ
i9vHeQrzIjgf9GdMmqm9yDP4hDzIQoupSPLKT3hxX3pPEa+iyUaCTQMSEaOI6z3j4pknytmRuK01
BhwcCv78uM/wrn4qSQLlG8WS5FmAUIRCupgxyfaXhPYFT8RQZuLDglGwhbaZsSrkhP0D4hyeRhR+
g8MbDmZxYASDJhM9Q6Ww+++JJABWnlYMTpAhxQQ5GDzQDfATYzOIS4U33c3ZOfBlaMNm9k8tuG4G
Xgu+WIhOBIniTvQrn3WYTWhXeYyEtf+bt/O3QOVfd4ZuyjrJZIzLP5VbsaEMJnGPMH5kiHwX2xk8
Mr84qTHO2GFLwaAL9FtuOH1WiQ+cS2rvsTU2er87F1tZXXWXR2tM3I5zT4EgadaXPOSjf6fSqqNz
8VR/zPJHMrwJPC186jvGRY4qiP24xL/O1jd9NZjzv66JR7q9TmXENzxO/Jm1roocWWZWi6w5iTEq
7KDMgZB3vEeDIxLjL2Ie9Q8+V4iL//ssfjyDpIBeZOJRHXhnfWk/Obt2geuOdXrYxIJDdt29D4G2
xSLgjUdaxvz/Xqv033Kdf30ZxNSojqrO7VM/NkXC6xrpYrMp8mX0ojCDxGJSBzkLEjQ5+O6YQioR
0+pHJRsGVpSfgpW/TUHgPKDQAntrtRmch5bGYa8PoK3FwBRpbfT0lZ6sM+fGhQSLRW2H02VJfRbK
rfq6udDGY5AACmNyD6lFHDgmcFcFFd5oBCMEahAI3SAyDNtsDcg24AyQeSQqWigl0XWzM0jyRsuX
rzzowMX1JvNZcxjxEFucqRhGOw4gzjk5AnKwtt4Di8sCwL9Z63pYvMyiDZT3CN5kP+0XCa6OMhXX
RACoQnIg8YJjQ+esi1yK+KERWoDXoh4JEGsCgqibqtuyqhUgXzMKGFxMxH3gs7DGFe5XCkzwqLo0
NiI8h/kVhsoAH+GYTSgDYkzNgZJXqCxIQCOmfc4sD2qQnoY/XSCzBugDpE/Hd0fyq1doB8W/7IDa
vDv8vbkY/OE9fW3BGXJcsLzT2D25AUFr4S/q0K6R9oZkh16lxViz4od3I2pDJnPS1LR+Rn5ysis5
yCacdi7zecoP6UNychJK2BVvERdOf/VqYerb0cDguqm05cTqEarpo5p+8UcrwZnMNrptBWAgiu05
dCZF4S2tE+TZ3eaKuCjxOy3zRoTlC3T53M/8x9w5cTHcjIqzczNUu/twHJsnMhquxNgi5MedPjYb
ixCSZJmDfxfeqAkMBuduk5fLKt6oHGF0f2Y70mgaRN8DCXv+BAjFM9v6bIB0V1jyZ3tfQ6OYHxK+
GLoCyc0jg/78MBkr6b5RxjXSxXv+eVNAWnU6AZdTvcyrDcc6N7Ht3fRwCtGyt6ubN2u9m52U4+5E
bx+pl+3UrI3bg1KulPEd1wOEq9eWz4jdjKWk8ET49zu5GN4d9NLcJAE+R8yBuf//qDuvJcexa02/
yoTuoYE3J0a6IBy9Saa/QaSFI+H908+HmolRdXZVZZzLCSkU3eouggA39l7rX78xR4dDvs5WhJCI
otuUjj64OhSagIBLG1+JAa9BuN7KuhQOlIyy4mo3b5ZGK412F2TWXBrpg5Xv82DXVZ6pkDDs4t9W
kqGEckFlWLK6pn5XusYroagtXWK5JvMo6nh5u1XrXV4kVyhwklwi5hjnk95vUMK128uFXhGJR7NS
rZWKrhn2TuhrhM93roDxEjWXevFKbFtCv7msIW/PHEsqfJCLYkvcYcXReIiSt77ZD4BJ+EQTYlU7
eeewA6SkQBsE2Lp4/aWcM9DdeUH5L2oQW1ZWf97XfqXQpxsRJRH2D4PhH9Sgn872dprTLnRmmwRX
9J/Vqt9ZB/K5bfVEaqf1SIWeeOFHD+j3Mrfi0zMskwflZL6pXnm4mot2812rpPxqfqzAQxMZcUJH
+orJMU6pWtT5aJg+jUeT3W1N/XlgOMF47Z4pJTrAiGhYzPlw1QqQGvU2aAQM+7h2ksab1TGoppjh
ITzBDuJVeKru2CHJHEOgy3z4u3P6R+v0t6Phpy/85WxSioZkkgT7MCAhO172O/oRZoiar7iA7rO4
888/mvSrJ6TKmmjohsZQ6gdV6KcfLaz11sIC2nLg37xk760vPRjUL/fxrUhVmn2Ye/wCk+9oYvNt
fL3Nn6/6hWciZr2q9SpXDe+bbbeCEAKMGPpIKz/hea5nRes39zl/4t+vSBAl1iemDsL718JTuooJ
RsLUExyZz+yhN8ahB9Mc7+JnUIoTggbGnFjiUhIfvuuYJfVvJYdiyJqiqeS7zde3vlz9OrSWlFT6
XHJkSJxq9Ibo3DQMvVdxeg5EjNCRMS6A0+WBJshjEIeuHrydU0poTyHSTg6qd8YayN3Rd90Ur0Hi
V/m6BTVDZCC8l8mxQnSbPsq4y7U7oTm2GJLgitQDAvmUaO0AVLD+gcwxblgUqEhwV4bsRGToTEGf
rUxc+jxegUhCMGrno5ft1aWAXt7m2LQfRta7p3rp27hsC1dcoJHCtczhT++hUfXdhtDwCMo6Zd1C
uy+e8/S2X1Z35cH6ZJiYBuugXDaFbbT3WbChSNYXlz0FaMw0zWUkTn7NKC+VW/UGqmqsbeNm2dRv
4tXTe6+QvUFYtJgzOylWXwhXUeklvjCs6SQDkBC8LuYhsAM6AD+kDdx23W+q1KfLyU7sgL3qo8f7
85qSxb+RXX/8rCboM+C4hBXqXxdVmYb6JDcSY5RnCjN4rq2fM4JCnzpbFSwI5KOq1JbxDe2xDYfJ
ZLKfwM9cA4XGtAG9i+yyQOV3XeMAAvEupg+vIUE44411qyAMpiyHZVE5oDxEUVzqZc0hx/y1cpN+
jXmdnuDAvoxMXwpfVAi3s1l09TihSGJVoJ0b6e0cMPtyD4aJ8RYSatQqxxTTJg02rK7sFc5xJr7Q
ZcB/I09e5avcD5G55jaTyvkU7r2ZWXO9k/aXRcvsaG8u5EcaR/BgtCsT0SfalhFmOh0jcSdc91W9
rZ0rg7GLo5nnYVrKIRyC5yH9TJiwWd0bYUsLWJa1U90bz8h4JR4e0gQAFmwv/PrIh02U34KvH5Dl
4ecF88yCvfmkyuCQTh7fFYjs8iM4v4U9hvZGQsYihhk6rqzg2I1o9taKgSTaayjKqhV4xmhwhC9T
ZuCL7gPeZh446ArwJWPWrG6Q42hrmWBmtNOYFwauDgY1nDNMsAv8eLcy/g1MulAYgK5QQ19Aevyg
bG1E+1DGGf3ivdKzhyItlV/UDRzDGojTu76Or0pmU2HCyP/z4oNR/XVHmxefJusqBB5d5eT96+Jr
r0mclz17CtmFNS5seL1D+e1lB/Ay7Z2+eZWBXWDCoxHgx1VXiBsvh+qgXjb4Ky7NJ90hmeFx9FD5
JZ+YLKYh4rHSvfRehgsj/AcN4a7DauuvK/AFVXkMmD8GWD1LXkHKVudZKDbA1c/I7piLWLcFiJ6V
E8iDyuAuV3cN2siDxjgs2yBLLGdMeI5+Jpbc7S++TnEzwSF9GaOdTvgZi0JdKg/llf5R9vrBF6/b
K+1L/1AYzhUdO7tQT7PNaCRaisO6JLJB5u2gNXmSr+cMHhraM/GeLZRc+wWRSaQa5gvFg2XuYaeN
KBtLGe21Ocxpmg+W5EIfJqIkz91+F/TMfo+1us+JywOGhnKAUHTY6PeGxaR80XXvFcWlTKCF0+k7
aChoAGNfvx2sDWWxpm6Qgcr6UcUvEqYTnGPoO8OaIUdk8LradX6nnehMpNUwujihC/0BG9148OXG
NlnBbLaYnLDIxnERsclW1Kt21UaLkvqVBm+8T5wVl4geWriurERja/FPxWPblItsoxgnBP2o85al
uWolJ8+2mB3Iwy2DLHZpmOi9Lyq24EN8NdJ9+lhcGVQstGp7jZ8By5RpN3xObudPo59Q00rI0BHR
tW5EyBQobAA3DLS2OMWmj+Y6pmdyZLJCYPO2GLwsB4wrVx2rDQqOUm+l9q5MnjOArXjfcyupNyuW
qNezZYynS+Rp9J38qJB1hR14/HUv5DctG82wSAyvKe97OLmRcp0bGOY8Ebqrlx7GIbOUdoWDpnbx
xxpb8lMKyUGelfcDISqALTct9gQAGLIfvmFcQHxtdMCyyZaBgyOb79kjraVHLOk7cUfW1mySYguA
Suu9Ytg/W197yzry2DmbigNobVpuiD8PzUDwEXV8wJotIhywa/UtA289yGJtR1zj5U7WNxYhAvqt
EXhmfRzZWMejwghGaZ/E/l3oVuRfJielQd3HRA1Fs8keLNuyA4kZuasAtWJlMp7GcCnnQSWIPRC4
YwpFa2uPpLO7quYYED1kG25s9l7UJ2Wrf8SDa9B66DsMYADErufqqGw490DXWt6p2+Gxe5uAq0Sb
m+2stfTej7wA8/HpJ89DTFDLsr0NrUVcuaPGPBOaSiY5Y1K4sXKXDyivIVeTaBUYzSkuz9+KBn6c
k38pztjKdF0Xmefiz2uaXwbNeSq02UR8iXOplu0Pz5hrQLrqVjfmHVZp3ZGmXsD/6nJuQRYMnEuC
pXKYt9UF82VwbWp3xmPRqlhNCqSMewlWwHTS821WLDl4RQGCceoGcDqYGm6ueEfBGSndojnr0VmZ
6bQiwSsSJgHLFO8kPBihsbldvoQYDtXP5KB1gQKJdFJXl7lBBylcYX6EVp75bmpjLogbFNyZvnTH
iLdm0bm613xY46ytY7AZJs8N0zXADvKJZ7dXh5Qkr8fa0+6m5UgFM7PYvdpA5rkwH6sFyYSg0LiI
LUSmUtZ7g78Yf0lChVjNvApe3mSed2b3skcjyKgFIh2wtcyfpHCMceBkBKbNOG6TbPC15dSbMx4J
XbAgSR0V2MQwPtA3jCuE/OG4kR3FdLFcKmnUuJEGOiKjOrlZGmBGmxJnXY56Ge5BTAqkFytLzFJH
dtbxm6NN+hvn+ctymMuun3oSAkUigv/AeAZG0HaGLYEzQBtR8XCCFLS4bBDZwzgWUlRnC46kP5+s
8o+T8+/LkTRLwxR1S1a/VOumXpPm0nF9dcctDw6+I9t5ZpW6MUJgdHfSOWA6m9hgnIvYI7PaA4zy
VIz72BLvUL7NfDpv2vZ+s8WICKoe51C8oUhely/imnBkBtMHjclU5F4gO7KHVMfgxNqjUsy8dAnL
b0nUxLl5gK7gMe+2MRBZa0u8OsG6EwdaJxbpq2qFBQm1hg1NZoPi2IFwsEf4cDPYN2St7eOT8Tps
OMlRFJteKzj5GW+UFRXVbFOgnYrldRWi+iYH2S389nUGzwdkLD4BC9u3aQMY7qsePivQNcHFKGsg
n3jQoq4AE0BlD+YxADRbUSPO/4/g9ncxp9EhgkqGSYS4uq6wjnnQXA3OjmLnnnVCid4hm30yV5ad
PSBh9plLr9XD/LHGGnCYIlV0osVHgnNivyAi9HgF6EEIZSMvP112MraV434HKaDwn/SttUtXaM2X
s/ANxyM/Q6DxwTd+EpfCe5MxazKcfh0e0tfSTff4PjnZyVrBkGIiQJeZe+MS7kWIG01vjzfT05/X
kmT9EuxFCiXJpmZIOkPbr4uZnEYp7iwnrbxM2uL9JrKrXX0zXmWQVBByzxGz2aGrHFxmElFwimYZ
0qBZi77w4Swl4AyyUC7a+nVqyZOV76uWTHQfvgsBiQanWe8qc9GX3WoXHLOc0cV5cp/f42wi4HCK
9soxcCaGLXdP6cE8pXxmKA63i5VNibwCJjxNDnII/o3nFmrBJdyAYw6P/WjHnxcAI7gOYvUAUIW/
FygK1+d/VWieAl6HgI0meZMhQ48134nOQiLlZibTJSdrdjoN+Dov15frJ+SumdoGSSst90wxLyLc
gNGLkWs1bMH39G8IVeub8Rkwb3Jxva19LMqdGtmfVe6M6CbdX96rrXaWNWzCFt32ukzYeTFf2Es1
HmdH4rThtvS+AOU5dFV9I65b9q62dOttV+C3iGkCr6x2r5pLSJev9atp6zthxSMeDuaNegPqfJwO
sxuvBAL+Tvn1NBsrDSf1jcS6mvjIhYgJ+R0mn7ATbWggt1TcMJ60q0OFukx8mm1wRixLULQgSV1f
D+USjgEe2lfYLdBsHYgn83yc5LSN/Nm804wHPmMPd3oAIoscRMaQyUmdxebqaOmgwvDzFvHaXF0N
Nzk32ksV+LBf+KWh1lgFYOZyYDgqM+8qMfVOa4+cWTD6fMHol/m5k38gkwDpp+qBoQjD3YH6jcxy
Hfntw8xeGe/nA42JDjVD5uVYpUOW4w2hfod5zOy43ZkzKz46wuOH0gd70MVEC9u2eDVShCGJYl4E
W3trrdNZnHSc4jPVnDuaiwLmzfzuMg2iHcfz4gnl3YzNYtC3h/e2Jj2SmWn/lrV+V7s0X6IIDfIh
h5/FrwIfGEnmlnqEObzCo0e7+Epw5EwPNnAIrt2Ylg++yXBm1JCPC5h/dGmjMXN3AtYqvXTkwWas
hKWM5BiHe/iN/GnmTrDo8AN/g7KDmAnaOQ6bDOxg6TijI730+tLad4hMpDUpk7QR0I0Yy2Dbad71
G7JNQg/janTG7uC1pEJLu1BieEWPoS1QtjrhGknSifYagx9QESaPMXMKztMjfQy7Uo1JCSCihz4X
Np1y26g6Q7nax+EJb7cMfqpiyzezJ938Lti4Yjb1BpLwD/Ms6Mk+DQLC5SOjtiMWF8zaF1Sx9uWk
w0hxloiaRa+u4VzXiF4A85ZtvjJyhIX3xnjmjjmuPjDzLyDesGOjNGH2leM3AysI+3+bId1xNqoi
Dgo97Z25usDj4Q7e0ZkTQdvOHlINHsURMZgveFPTzZV7610G84CVoa/p9Tw4ZeiVlPNoW8p9jISM
/YsTNb2cy3R5YaeCPz7b2ylzOWXdY5ZtC0wjzJkXPu2pkVLu0Az9KaYXybDWKLwahjMEVMwLcfdz
cekoWaufxnk2bZgZEIFPHAq+C/R+o7RSoEhV6AfG14jpzKzvs6/tDVT1+Jnip/CvuCLA7QfgWYAB
QJXRrWNYLtkx1k3jX2p3Hq0RtCSYa8w3Ow71GTQULxvaRuTC8WuNHLu4l1/T6y4YkIG8gJki2UQv
0ykM9WhDr/eagEeSr1VoWPD4Lba4W1K2LES8iEN5yTI1EKLP7HqI3TMGSeUHQMGhzpvUYS2GHpVd
lcOhE+5qdkME7pRqrg4HzJmgrimb4JHNDDmvhBZa2suYwwH5bxvLlQsHWVG2kptF/oo9HaMqIKVO
2uhAOqTdQ2nno+PcZ6DVw4lqi0/4IOmD9FHtDBgOJSUp5paWMwPetsKD7z4FFSJGgaHPZn6luo8p
fgvUDS0TMzJkLTDQaIUJDd6U8l2WuphkjbgWoPguOfGqVYU6ei3blD+eAMusnI3DteCUkif+lCvr
VjgyyWvnucuiMFYo8AjfSx8u3S1Aps2MncjmWL6RpZuYcx+HHItvuQWDeUDfTO0A232jZ8wTXdG0
n+vrsu1uIjohw05hAdXcw1FKmFCQLeCksDHpJtgJfO2RyHBMmaDxYWEHNMx+o7hDeMQIkJcem/O6
33Z33Q2pAYC4F0jILTa98pMwe5TXzsjP5GFs2DLMQYiw1fNDr2x/EJaFdC3D74CXcfVzZTMsaWvx
PKq3sM3s6OLgmBTWyyZzcXFpcjcg1vsYf8D8ohbaRp0Xpr6uLuTLqps8GJxMLCG78nuZLRlryyjx
RV99nsHjFWfsJlmJNhYCPG5O3V3ELkt+wX7eytN9ddtss2ODFR7vvLTplvm6WjFdDZVbssS8+mOi
O5mpid0WXmXGcQ/P2w/XBmfEw7A0oFJk+4ScIsCVc/OCwtM3XGQ4L0K148sscbRfw3keMaY091F7
KPrTSC4UwjFCvHAc3CPgv/JqAj3TSVgsU0TDO+n+iu6d/hRfQzBozKIAyAEvj2iMJZ7xCSqSg75n
0lzM+HoRUbRXRSTJZ7bED6XarS/Gy6vxUNAf5Xh6auwre8lD3QKDMP6UmSiTY3GY5B1oJpTbFttR
jxkYJJ3gBeqmym+d3g2hj0HvRHzqwgD9YCCJk07pYVI7dDPJDt6WBpKUwk/r8Clwe+Zorcv5oDDn
FuxZ+TWRXgHBeFML3pgf4IdSWUHMd0PWBUYPijNcV2O3SrklDj7cNt30Bg4WfwYsPLnBiIMZfPJ+
BRtZFq+j/BwH20BhCN5zTJT8IqzU7kYs95oGRc6uZIoQpxHWOMxOuEDF+oZRcq9g9FDfdJRi0PPe
YFKlFD2vWrecITHs6PQd3pb3mKHf4ljDbqCtwsMA6FV4BHlfOQeCc1Vg0F5Eiwhh7MWv3vT2Jcw+
VGRx/baHV8eddNIiz30LjB4+W/khG49BtKMqGJ5mDg18mgjsBZ9rkHr7Kj7iE2JRvTOGRzrPnIOe
RXmYEDSMFDEoaLB9OV4Lj+TkNMYJz+4Ij8NqfPLJMF/MnILYNTFAKN1QuB+TDTEyEWNU+KAv+Alo
PZUoTOf8NTlMSwgQvC8xGd7OZSO/NUQK+PVT6xhr/T3FjrgKnEaaeyYG92wxT42LmR62ouDPrbRB
vJ/41/FxSGmzigtejUpLuS3d8WDyPfkAHOXtCQm7VL+0aCOHh5QU3w77/wcc2Sx/IlwCng/JBhzJ
VrkfYwzVOPShEWEgjUjLFlJ/Cj80AfD9s0vXCKP5HqDgmiuZ8MltmRavWRNTZreN5XWjBhrzFOFS
VPpMdcg+XZTCR0/rmT8meHZhAkR1zvTko8Dm10Vh3UGcYY6FgC7KkI6ucOeDQacWy3jyCIMRqCEC
PIzG1UX0ef7UjqPpXob7NqELJdPEDlG4LKCawwc0EgJGcIpcmfGG0F7ONI1UFCxqewId30XKhRpv
nw3R13ghxpuhOOdvcUhDhTzPyJ4Nc5nFbk0fGbsYU5Jji0bSnujkhu0PaS5cZoZ9cBTHaBtcYGDe
NzLA7n42sqWD0GDyN9srAqYClZAt5Y40uBgLpKu0gymH9Y/S21gRN1k2MxNSZl+Km0bOrABAkp25
5sXGFi+WyEKkvp0NlAb5YMr7CNqmCfGFkTmebkshXwuBY/Emp7aw57tTJzyjmfMHO5FWOpC/aY9w
Nd5QFcHTxJIPlbDJ6IHUI9cEnhhhWawma9MHSy05TSI4XHerZrcCIp8Grz++kUPTncx2iqurb8yW
TBOQ+QpPNvKS0T5l5UPzWtd3PTkBDU0+52l3In8pM/HU8yx7Ev0OSp9Qb/AoAE9mZINiiWBWbd2t
Ipv1ruEGBkAC07maFgETIgBEKq+9cQMcBQH6nuR1tfI7E9dFjHnJ0ViGj1emMMj7la3Ew5o8sN8A
zD8jiQVgf/QaXNFxHLX1w6zU6dyqQWfpDBfHGraT5hMxhTSWgwFOENVmRNlxD1+xp1Li4vGqpyli
fsyrJZO9SXkHNE/iCUYg9Bd5vo4R4mfBkqoGDa32qJ6wKIE1+ZBlN4bh9s0mZY6ksykWtgkOddkX
CD/NGzJ8F4b4nAj7DO94bUN4M1RePMQRRJSsBDTC7SomAFugIoy0Z94enJX2I94tITwVLppcXSFw
c8UxLkdq+Kg7cO5W/Cq918/HsG92vimsCU4qgrMkP2XJQ6BhQuL9gOEK6VGBlY8vaKohPiDyddFL
R0x3GFzltiis8ai+r9uN0T+F1xPmARM1EZXOx8y8oEivqkW9LGYNOCj8Ntpas+ocYvusl0yfY5xb
RbacRXBST+EDpYu8b9f6iVKQbw4ASKYIw6WW3LDToJ3V3qsIEjaNj6LbmuJeJxeqFtadvklx2tPZ
rBs5c8z6cSxPSDKtM0wbXV9V9T7EEhjXZokCc2f4ceTr4lFpbggnV4WdUB1LxLqxR/ROmz8W0L3g
dIH94ZBgHHFfxNiJcC/YS8/QuTwSAkL2Yzk4tMh08fcuPPiNlkjD6/ezaTS8F6/EYxlMkWWie1eJ
8uUUWqsG6HI8NLWnFPsLLDbLvtKc537w1n22s/Qknva4y2bBPlc+g/yJWTKpWmP21DP56EnWRG4H
HHBmW+uht6IuRXzFFAafF28KH0X635p34UShVsa8oJTK5kdmPVzEU5gi5Uger4nfhutrv0uC2whQ
ePbRpZaHcBFoN+b4oN5C1sk32KBVdmSSuLW1uLv5Z1s2IZ97Vo1VU98k0u019eTWvTJQ7d1xuDWR
p6Ej2WG7DKgKjJrzI4+Ecydbqxcg3y5SMFw4cM12HnPgVnHxjOzIjAXJG/6VeuOzSdxmjUr3u+QI
MxwWLhxXweeXQBJD0d6DJ/sQXLBpw4U422PDQutCMdU1T4m+1XHhCKW7gunbsoHjnkNtXOA2FzuF
Lx3DB+Mswiq4JM9wS6BlAq7h4AF3xw3paNc1sDnamWR9UfYRDAN+L5K3rhuWFyFiQHrZdTPBncf9
CEO4kE5yi1RDu6cpg9qWaa9GfpqjDQS3FncyBH8Rlh12VAylu63mkcaWFvdoHi0uHuxmdKrdUftb
8fMo+iSwNJRzWLKizjEMP3wBY7VlRtHJQ9U/ZJiDVvy2N0EJUcet5j1+1RQnOv4QigITlJltiHQr
ERYdZ3O/6W6yG8glx2RHMX5AvY6q446njtsupSMJIaC3Fy9321cK0elOwo3bfCaDbB5/X55jpy/c
HJIktvTYMsLC0lIkw51X9LcRvk/xGyoSEnW/QRDNv5EMkOAx4jVUVZVUQxa/DEdieeqI/0bugXVY
sxaqlXTB2MwJa2ijm1h/HFobCIG5W587FtACbA10EtTihp3pJDmQurPWzPuBdr59j+oDo2gRRiBD
j9Jy9OKMslIxdzUwzTUH73AKlGRkBH6Oc2aVgFOLUVMnBS9h+DjmRyxAIY9DblAeZTcQ7kM3g3xN
GMUCKEU/kMUiuKJE9feorTEYo12eWSPhFRkYtknGhxlC3/AmogOotTDuZpirvEcoWTjd+evWmQVl
2Q2O+ZXqSQDrkFTanebH75cWWowb+wHdBSmtxBZByj+kPlczgN9d6a4EnsD28A0cRdyL6fYyQeu2
DkTfFZqHtQ9qUrldR/M0ExgQ8SisT3xowOZltzw1DwMiOWwNMhtikjA5MGmECMWxh8ivk91U3/OF
RYLTcLw467woTuVCZMPtFRU+zVDvZIaTQRydvApBLoVY7ieFb/Hao2qFPo5YfnZlnM1XWUolfS9+
v8ycziMKb5cq8bVeXT0c/DyNu3Um1YEx+uflpPxK0/nzappX28+zlVFvBHFgNTVOqW90+jDEVpOr
3o8ANdvLudpct9o+OWcPuJMF23IH8dDF8ir7nMYF/ceiuwMJgMVNmLLyDVqu6L9c63iLwo0mElf6
obH96dtZTRom5cxG60oHrqvyTkt+hIR8lz/DUoK+zLyVMzB9MCFv2PE9XR6CE+n18pRpLnRf4m1K
fEt4lDeXHcEoDGxQrTLOm3XkSzpfGiTYMGjwTJq5p/xZwRBNfTINenHhbBH3UcNCx1WHCGyWCAGm
xCP7OH6UNzANiPJEL2pSTzKjjI5kLpgr7GSN6lGUUO0lva9w5hvrQfOt4U2t9lJzlmon0jAJ5xgm
iYbrTEuju2fEl94nc6d0QSYFPtoALY+LtsVMEqw0oAXQbNX0BeIXBif5nMWZTGYhAf3wiA1hh0Kb
dWR5Q2nJOfMDv2cKigTHZgIT5J5M7rKjqQcx82CDHYDbnIGCAN1Vx1g3cXCSAhlHN7TjrTEXWCwo
H2DY0Gt0vOl66iK+EIAU/uRLcNzEU+GWouTn76JZZJSYXkplOOEwmZHSQ2WOSCWEzqo8qpe34vJE
JjS4xvOE8TTnaL4xujW/VL7qltwaxgbs/RF+jAi6XU1ZXuMjNpUZRCSIAglWpRTMbqs4E3SFC2Ol
mQR5SUB8mukujW8S4aGNicjZs3uD7+COA96eR1hPuxXkE4TjK2TxqET72a3rEixNNKYMqJgit4uC
qZDhQgFHn4mtd+eLG3Cr7iNbE3Cyyk7mXn1IPsI3dVPAj7ZhOlWMCrTYDl4l/PIht9nVHQ0hFJvF
dKYwooZMC+gzzKjY4hCI7nHjQBPfzVMBBaABkoorRjOVNxKfUIigRyUIgr4seYHrywcQoSSfMIpG
lrXM0UbY1fN4C3hOa6EIcO90DH6TRcnvxMoewenSU4WqB1Ckn28kRIHBnIABtmQrgldnn0lNCQnH
7zI7PVZU3uE6QsQhb5L2IMt37bi9RLCdAV3sInNGgbpO50GFtqkuM4xmMHdYYIZyrcjWYLKUHkMK
wXKLX7c8UJdId+iKSL+hV22L1ezeM3te+yOBEAxUZhDz6hW+aQtLcPY/72DGr6bDmgTHUoFqrCry
F/WEGhMVrcrkEuBdAr/7Su+DyRfOST2C4Yw5VBHdiMU9Snq6sJgZDDA/JXGgLaY3BLP0t6bTMdV8
j5p9TL+h7scUh5TcU4+hD1VtKGiUbDMLGQXIvEsrgQc0O3ypXr7SfOC6BrKSP5Lj0eG6jd6Su77T
Swc4xJbYMWaBvk7c/E7HsTkIness2l6MOeYjFCMbSafzIluW4Rm9tx+aitdgIqiG39AT/144zAQx
yZQJjddMSdS/FA76ddDr+DLNMs3A2IM5V9Z6FNcMgqI51Olojja2vGQk7TBAnjG+nC+6Mm56Ylsy
lIXHVOAEplazB1j+GywvP4y9iEmIsEjOs7Iq3zbLt+x+3JJdEa/Mx7Be9fWj1b4IVIU0hZD97HLX
nHN/hg67exD13WxOCcsJlTA1nK286/v2gRH+bAUEex3rhDg71ihjdsb2Qp1svxPuRHOUbdX6G/vo
vx828/NhLGvhgmjp0tfnIyrJqBmNNnOtsbYi4Y8pCuX53G8voncmAM6wvbwlCERQuHjG22yHNzCi
x/dsWaG4eenvrjcDxTjOgjjt2rVfqKtxXhDU3LSaOYRt6GoLNGpAndTjHmOnI+EKLsgQApR9d8Jk
RgGNRrv43J+RijHVnq6vvJb/bfrzl3v9cuz3OEFq0pV7bdfxno1ia1KVXFzlAdoJuWI4ZKJr4+Yz
1FvoqPVvnvXfdX/z9ZX/EKC/TMHFqu/iCbIF1ydRq2LMtsHSas/ToS284ujsyw602Oz/RKu/Df9F
vjOC4THMs/+RtddjHmdN/a9/qH8rKL5c9wvRPErTxqoEOHv4PsCmGqXbC57Js3XwEnjpsjK8Oe1I
XGmvskteB5pIvCCfuwdzrSxlYcnpKdwgAq88ECXJ1/QTReqARfLj8AK6S+ZnidSfgw99G+nb7z+2
uv/5l69f//t/8fdveTFWcRg1X/7237v4rcrr/LP5Gvf+8x/69/93wfAz5+b3wfC3L3H/kv0lA37+
Ax8vdfOvf0iy/E8C1jWcsmRVlkwD1nX/8eOfSNo/LRmOxXwqGIqo8meyvGqif/1D1v9J9jteJvwH
9z3ZZDP8vwnwsvhPjU0A9hnEM1PRLPW/kwAvzbvqf8hDgkyPphIEaX6xKuxCyaSwFqVtsZXI8DOP
16V8pFXXN82d4P30NH6xrOe35VfX+MI3V8NKHKI0lLb6qd1H97BjhG9KcOmv/cF/vv6s2Pip8jas
NBaEiY9WtqR9brsHfA888TX8VL/bCsTfffsvB3ffs9tOci1uzUZIT2bRSUTrqaWfhySMWFpfYN/f
Wta6UQfK5Eij9DMJBCvzAMCrCUkhaQ0EaMMF5ogypns9mrYRBjHErJYzMY7NNJOizglbM3O7GE9x
iWky89kUNk2dYiNl4DJvdgU1sBZZ68uAWqFJ49ZOLgI8JF3DBbrPjWWVAldLE9PmOJUQKMVB8JB2
gbyKkiF5TqIAvtMlDe7gZoJAZUjwp9MkWAltLf5aQgzB4VomDDsaYoEC8qFXohigpMirBJpRRndQ
6SPh32CkVt5CGxnxWCuSvsL9trmu+mAIPTPvqt01h9coy/V4dxn6dAMLvDhb144A1qHKH6Ni4sSc
GD1qeVt/tH3MQZ+A4VTJzIszI4SCUZgpTK+z2m+aQXZFwSi2up4zNivogEQ9F+xggtlbhKXmRnmh
r00pnvHpfHLGCuhfCON+o1aRuFFTC/NMjdjyJKdbn4JWd6cRmL1SU/UlUbpgL0YyPU5sditDNy/4
WeHilBTtcKuGQA5WSe0kTSoBNI0QrJsrAkPCKI31n1+Ovyp9/rOCvxxxrZobbTuygtVdvCQTtSeL
Q8a97Zv6c37HfvXufammmvYypNr8gshzplX1MZJ1YSXjN58+Uwt/9enza/nT6ycFbRdUQ8nuIW/L
EUSlPFRoD9IC6Tp2xsYmgyH15+f01zr6/z0nY/4KP13KCjItyoWLsr0qfW+HUYcVQoMXAfcnLPNO
bb6hc/7m9zC+HL2WbpaaJVjTVszoO+LmNemhQRSlzBgx0qZN2BcU8DW+Gn++r9/8QF9tUfpKsEwr
raGv6bVX4J6fhafr5fHPH/67/fFHV/LTUxv1aopqOZy2NbhsK4uOoS5NeMGq/hmWt125Yj9Ihts/
X+13t/Jln6+bOhemURi3AoMPxXqugZOtfvXnD1d/c1IZX7Z6CZYimkhE5D9YAZtD5wlw3UAL9umu
W2ke0nH7umrxeZ3JLiH9qYgz374k1do6ld75usig3pzRz+7XWCig2/zufPvdfX85IUyxzdqk5ptN
Cq1ct7eYSAeoK/58479b+PJfF/4w5lk3aQkLsn6bJMC4KxPx4TGPhvOfLyDNn/SLt9j4skfUrXBt
auzHtkSOLiOb+D/8I2D+wXANve8ekvybo9r4sld0oXaJTIur6LCdENOtqu08zS6Wwdm6y5bd2vQK
ooOiHWcRRlDf3Ntvrvo1AiU0xaLOOMC3AyQcSXgamXfWR7kiSBduh0DIWmjCZPquWvjNItW/7B66
EedZ0DFqaYaL6tVqUPtCQnLIJQEaNtGsbrqoJXOqLkLfii/BQxGLCIAuRX/z5xv+zVrU5yrmpxc+
zLq0orbkC8g4lAfyQUkNwqlV/88fP79sv1gq+pdyMQCsqOrLAEe8T10r2CqS8M0+KP/uo7/sHinv
d1FbpbwN80p9VwaSFApJqWByQqVPKovwJrVu/K6hzKqSQV4bkSKtg6psIa6iiC5FHfy/pPmW6tmm
ZII9GSk9JpjXunOTHBfdQseHKNZ0PIAqE7yoH8RuG5iJonxzE7+7hy971HQVdLMJeTw6hFmyvTCU
/Xay8pt9QP+yywzmpc3Uqpq2IxR5y8uJsZxd9lH7uJL7KbxztyCBf/6Z5d+t43mr+GkZWWZ8adqJ
c4Ns343GmGmHe8Ey3cBOyo4Sl5xezDdxO9zpD82uP8ukDPz5yvOL8qsF9nUvGsw+SiIunMM9Tkas
W8rzVWf40FkLUT5k6jedw++e5pfdKK5yIzfK/83ZdS05CmvbL1IVUcArBpxD2+40L1R3Tw8gcg5f
fxd9b53j0TWmal7moasGWWlra2sFjOagJXgM0rsKlUQGrSWWdRsxBAfscX8m9qPKpS0ICIKbFBHU
JRpqdVL8p3LLQxFkM9nj1Oe5eFMYTFGrHkdPW+9aH0Ll5KCgavf4t8vjbN+ZDJULJkbbpJGX6D1c
V/NfkP19/0KpzALynr448UbbQpEFjysdvF4S84RqEDhhX3gUWGpW/Rl+QqL39+MfMpXGqFzYoU1W
GYKrQUBGem/ZtaG/RnoBqbYS3tCF+CnKLk2rzHR7aky5QJQQDVmTwvpdL8AHs24+deYdyj7e/mNn
uCCReyjh1QyjOjhCsCBQ7WlsvO+8Upx7j5uYiqUqFyskgw5D3NAeIA2AgXftudznS6DnUQ61kpWx
p2/5CdYwNnjAQJEC62vB6tIRT4+bnxpALnigoCEkUY8oGHj6tY9x+dOhmR8rM1Wyqc9zIUKlgx93
uoq3gAwyrSRG0tWkgLT6eBN83IHJhc9FhwSSU0QemygcCOLBomjEG6umZkHgAE+QELc26YIAqjfa
hHjAmNM1tZbhGibBi2yDNAaAuejfjlye1tWIpQoqTjJAhE0UQGrW8GLN4Ef3uKsTg6lwAcRLogiH
LBajXp3j9tinwAywamYcJ4L5WNi6PUXqtG1yNwL6MoZmk6QCJg+xWQO6Sb0Pxz5ovceJOHNiTSWx
ChciitagYZh60g6M1Euyhjzbqf+CzuIiAW3h8ViNMftOOOSfeWncGHExEKjljS/52jFO/3SxZ1b1
SSo/afFGo35mVjidk//cdhUuRsRyI+qujqb0JaoN4OVBEAdJuQyIFtAKVrLxbXWmVz8vUPe6xQUL
pTZ0ltRoC9J2a2WjWtE12+mbGMkFQKjXBHxxvPVtvBNUMK/wSwGUfE5qZGpEuUjRkCwakgZNA+ux
G7Y4IW22GvCI8njCpqqbP3fJmzQmyF2/aXJ83wDB6gquzap5Jd8UVMg9THv1max/ag9x0SJFXUzp
JLSSBc8Ucv4pMDtgdz3uw8QekvkEopG6xo+xrj3pGrDPsvmQoTQHsTqXAtGWnB+3MjERMhcGQrdL
WDh2QcZLPgM8F+/QIhjHHfQoyi30rOGRKs70aKotLipIVKqjUkRbg/wd1MeO7ogEiwX3qEGRHggo
EM0ed2pq+mUuJngh1cJOcTH9xodQfusg/bUq8pjh5Kr72PgUYZ3WlAAtovA40+TYiTubSR7XyO2K
G+qwG8YwBAGpJZTRQUmCwRjAEnhrXKDAA+Kt/zzT1tTS4IJEQHLItFIMZN6tYhk+EXtXhCTQBUIX
YQPenLfE5QiIfShZR4feO+u4NchrsVoL6ioHmH3mZ4zL/F6XufiBomjUSmP8kI/uMzQlP8RV/w7X
LJAuZsLh1IqR/h5UqRVqKhloAcLK1hV40qNrRvbca+NUZULmEgqtIJ1XjFGIrZXI7HYpPLeghreW
rXIP+jbw3aYPwe6Nt+5PMNoD3eDz8dD9rIp7Q8dFDrfQWskI0TJgTN4heJGh8ASoHvS5ewBtwXJx
4o/oBN6TWcG5kZ7SZfDcLZoXA5pq/gEwRKt1PIBgYYBxmRsODnP1n7OHF0SjuucWdFzCoOgi8WFL
aSk8dfCjRF5QrGC4vdBsiksAkMGmggwoXHy/P0P+0QE8eEuB8189Hh3uFfa/P4QLSlVi9MYQYXQA
/k1NiIjXBzDKFwbOwDfQOdc4kY71XGMTq1jio5IgpEI6HhWAQpACVFbjnL3IsSXabD+ngsNpzv23
R1xAgqsVAb4BjUDozo43hiPBrilyMgdI5yWsqCy4L5whbLBVrHwHEeB9BZSPeuqXvyI7mwsbUz3l
QpTkFbQpWvwIGZR9wf7WlvBgA/lpLqH4EWG7s6p/biU3MbCVhP8L8JWTQ6YVJG34m+rXYAFNaaiT
AkphEee3PxMcJiIuD6wRja7zlHHi2viSdS+UXHpAnkt36/frmYU4Ts+9DnHxxydhAv0eNOG9pB/t
GT4Cf7qdtqIX4Su9kmXpDC/1Jfp+3Jo01RoXjjy37PVCQWvSQl/SzfUMYwpstbOCf/A46BxHXgMg
T6ZkwS7AfoG98GJO7XVqMLmAxAA6GYA8EHcgytvjsQWk/EyW9HPq3hnFH4H4m2VR9SXT6bjuKqdI
gfwaHAjcWAIY/sU6tuNzBDI/pESAplZXcE0wQQXBvjhRs/iQrBRa1sJRhbEwqvoAqVjCTPr7k0jd
+1lclFHkYKjY/+5JwU6cble/wIBvA0gLQOFg6IECDoA0COp2+QIejNn9SXegCzgxNCeq5UqCMoVk
AQjioPpiQ0Nz7TnazMKTxgV277dxQWmIwiJUxlSpcMAV2UGoYwmOnQ30MJ44wPzZF4fgpLzB9goe
AhTItcB5vAg5Beb/RCqRi1RSL+bpUOAQGBzDkVfhJjerHS7a0Fpzl8S86pBLBT8V8h4j58dY+hBS
ABASWuQb6ACAuh1a2ISAHIWrYfxfyIEAdcPuDxaKmZgfUO5AoQiECFBqW2Ti4OtBxQP2W3j8hXax
sY5gSlmDyIdk155LVSZ21s9t62YFZlHg62zslBYLKzELfgVqBA8gMPQa4+3xwHF2B/8dOC4pk2M8
VDYqpgz0Oyc65qAmgDBp18+e/YoS2bIbpUkccBS2cwFjqlohcgkY8cVSCwU0qeKJK8X4AWDsQfLl
f/0swAAEfHAwv0W8g5VWZkPcYJmDIv4M8SlgP8u1b15mOj/umXvrlQuUGarvaS/jl4hHPBHYIOLA
VzVfgGlmSsDnepCe0Z7yU7ZnM+rYUw1ysdKV0lLwx1iJWjXYg+e6Aj4WtMz0M4alXwFSxkzPxum7
1zMuMApy5jbdOK1Qw7HjQ7hJF2v1yYZsnX2Z2+5TZU5hzH9v1qdfBwMVMzQSGodUO4gJ+KUFALfg
3lKzVC6Bdg6ruSKXODF2wvj3m9a0xosCsdMxdl/kbbiqqVlBJuk3c7IP0GSUI7TWwJ7r1/KlXSuf
+evMSE41y8U0aNFkVTGuEajHn/s/4BgiovljnBcXkKDEmcZQlfSsYmaJjGnNnZkTuEimdlVZeZom
7ghYUcWvQDjl0HV/3Jmpb49/vxnCYWBJ0MnjEDJw3SVQK8nzaL/yb1/nQomAp0Qtq1SkHQBkidCS
0uLvQlNnvj51Oxa4sFERFmpFg4EBZy+mprT3QOsO98pFeCuwZ18ed2Li7iZIfw9R17VFSiOKjdNH
EDYvSjwYVNLbkEDJ2oBIBjIrMKNQbsg6NtPkVAbFc49cTU0gnIs28xcNNvWH+uC+5Ht2DJGOWvUV
JLXdsAnWhRn8KVfSKtuA3LiEPPWzj3T7cbd/Dsp7y44LGHLAhoHUWBrtH9Vy97hYym8MZEsT7FzI
pP2RN9m5OPhP9Py4wftnG9CEf4+z0akRDQy0J9FLVB4qQBzc34Exqx47ror/3x9qcNHCTzTY0+hY
Lcfmkp6rcSzL5+jYWvF6+GNsvEuybLCItjAxAaEXN9j8mD2nq8edu7/PwCr7u3OFlOZqGylIHWEv
FkFnN/edaC7nnbj/Q5b076/nrZFXXYrlAieeTQV92XQBdTJU+MHsglfEx4ewgrUlKMAtLuWPO6Tc
v4RRg4scUUK9vunQI4zlzmc7ZVj5sPpADcDbSqf4F1jXKLcu2qPw6r5qm0rHsfYSrNVz24I0DGMh
c2jAAMSPDCCBCUveEgbg+memWu0rrTAP/tPcg9XU4HNhKGWD1/WQm9jhJdgOr8HMQTD1WS78qE2K
V7AKn9W0TxFOiqH2lUDv8PH4/hQr7i1XLux4WhKT9ie4fQVn6QBNHcj6QGwEIHnXTq4yEK5Xda8f
Id3xTKHDi8QIVZ5DjvzervapAwu3DZt5pJ24EAOn9PcCGwziK3mJBdaD2TUuKx8y6RBsWYJxYX3L
i/Lo25DHmdksE4/38Mn+uznSB6XeAeuwgyw24OGCPUBJlgJ2S60TrOQh/wWKg0Xhd4ah2M+9jsj3
UyTKa5VHfakQrceE1huQ4JBLSMIqgLfNAbpiwdY4N1vItG9hFH6FItOJWMpT8QVZgF/ZE25Q4C5Q
RwW2863axPvi2NnuVpnDTkzERp2LXZRUdVoHFQ5SvJv5HqiDOPKArgZTmc4suPFTd9abzkUovM/5
ct/BSamCpN4S2nCjVzBiZKrJpePSpDy2aqy+CVQxZqb5J72/1yQXtjLqC2Ldlki2vxSwtzKLfHqx
WVyqjVQv4y/BXYBmlc7s1olsgepcwAqFTPcHd0DpCkLhLVx++yAD/w5axeKTlO/S8Owbr2nMFvLw
/HgPTwQInYs7XSIPaUbQotxmdpYbsPLV1xmdq3NO3NSozgWgrk1jWLti/AqngfpguGLIfqpV80ng
N/jFzuPFCE7mW3Kt5i6gE+969If8dJMwKnHrF4lXA+27hDbToduKW3YByc0SN9BdhQ/lot8my8fj
N9kYF3YiP2qHTAM6t5X6q+dJL1ktf+caHvWa/JL7yUFty6Wo+wcF8q9eNJzjEkTsotqzsD8zTTk+
/h1Tu48LRzHA8krdy+hzdqgDpynfM1g9l003d5be33o8MliKKxbWLsZUI59N88JgD/X4h497984G
46HAXSMRKScZbg6oukP7kLAL5N4MadOwfmaOJsIGj/4NiVF6WoffXvex6ftwJwBxMmRnMU9AJvZM
A8qIjzszFS54KPBQEcrcFKsB1fRj+pFv2mfvSbOjD/1teIFx+UygmKhZwZ/j79MH2rRlHqsYNWUJ
pNMugspLBHVICIbi4BlVMZEDN1COEsBTjVahJUBEa6aLExGDhwg3pKOx6KNpSEkrUD03x4Ke90s7
J6tuI33JHzpkGJV5cOnU7HERRCyCjqljV6EudRylSsFqXiEzRbmjB5E0sN41UGs7OAU+7uBUe1xS
Y9RB37o92oMZ+dowr5WZ7+aIAhPFB8qjgBWd1Gok4OOjeGB/gH6VyVajrK4x8+uVie3ExQF4TjSE
+mM4Igcddb6mmUNsTWU8PMo3UNKq9caw2jjpplsVRzhTgGgOBOyh2TbbCioF7VFfMdvfKFCc2LJ8
ZldNPJZRHvCrNmVbAT8q7jAhb2DoQBBLMgeYYqlQi1sN2Yqg5Ik3xBXcMdXsDPM+XIC9dw/mWtAH
38p2CWZqhec+GBZA+kKzgqN8erxaJq6glI5x7eaw0VqWZ26LAYca+SiQoq9xIwxNcoYgwNZ4gjLj
Hn6DkOeYmeCpPJdHB+dFVug5jJZ26cuwC39BwifA66m2H5buJYPM2BoiffRQLeGd7sz0cVw8d2I0
5aJNj6wzFMcmcxtqjKtxtgPAZLp9+4/xjI7L+WYU81DqQrChREQyvAK0T9U63sjQFayhG1vY1SqD
DDqcFDbRR4ILorDUrv9YD6Q85FcLtLbNx5wLZhRGeoXBCfgF8JDfdmwDkbuZ68nEvvwhHN90MIk9
IxYK3OxpVSyakVcTzZTe7td+KE9V9jNpUNwANwKik1HV32mKEG7UVxcet0UFjfJEg4Ty9R+XAhdf
FM/1+n6MjrmN2oTpLaHkCqVzeKmcH7cwcbzwWN4BrDTIFEINW5daG5R9K4SkcAcjtsefn9o+6hj2
byYiykHP09MW28ceIK72BtfqTXiu1pBWXw9P/ot7qQ7QJ88+0pndM3Ge8PjeXm1QWBbYeC/NN2IC
LT8V+IfvuZLU1J2Bh+0qpBnEPm1G4md4ll/xdGRme8FC6DF/Px6zibWrcts/IqHQKTrCb9/qr6Gf
2kHUPD3+9Bgl70QWdWzyZjaEJlSEXPRQUFPhCxddGgjgw4r78cenYjOP0BXBLPSznAi74dgd3Y9m
DQZDdKLP7dnbQBdSXEJrQEpNNizo5+MmJzajKv3dH5d6naCHaLGBkgfu58jCNukaohDpqZ4pek5t
EO7CwXQx8kmGIYMw0Ge09efO96nv8jvbj8I6LfHdAPLvkQE5/PBV7mbmeWoqeIBtJhiZkXW6AJlF
FOASyNKALOrujKdm4e7EDVkmdnwkV3fmHXxqV/CQ276TqowQtJf3x0AKbFV56yBpDJNhSPA+ZXTd
kN861AaVfgYGObGSFS4PECHFFagFhg+Aj2flVOzz+TvmOLV3dgkPuyW6KsWdi854B3j9nNIXGe85
MrRvP8Jjtny8cqcCIw+8jQrY0KlJJO78NZSSnrWt9tatoU+cmdAvgSsFrM63+TFqVzqyyjnllong
yENwNY8NtSBg1Kr1WMd5FpfRqv7U5j4/NSnc3aF3G9YJLdIKCDcVF0FdwCtM+ay1mcNkIjD+KEzc
RC+NyKWRRT2yFlgsgDwOyceZ6/wELIvyoNpUHfI8bHFqaDBB+lT3kGOCXCDssZ7c2Czh2GHsgMv6
t5DyUz+/6UdfJVojlDhCxqsVoDarx0tqIqLwqFrDzVvdIC72IKjqFXSFIRwUQLTz8dd/kIN3dgUP
p03jpjDaUMPZscnw+K6CLRNsqmty0rYABGxgqWVlR9hsQ2EROE0QBqgTWD5AN0A/v+hb+AmY0K61
H/+aiecwOmpS3J5kqN/rLYhCKDIAW5M48C5YhihxuddsW+9Q9YZJk+9UG/9AV+2qXkGh2II3IdAk
6vvjXzA12lyl0m2VpoWZJPJAAxk0KaFj8ksEQvXx1yc26g+48maJZC0rg5ykKGxACo4cIOljkpN7
fvzxqZ/OZQG0jiK1y/Hx3HtSYcCmVoElQ9/78dcngoDMBwFCSWGQDhll8QXshJkXVyhZtcMaGp2P
W5j6/dLfc9+6qEyz8Z1JDiBYTaF59Eqgxfz441Mjz533Yd8MKU3wcY3odq+lHwSYgRZCF4muWzQo
toMhziRME5Qm+nMBv5nlimiunGoYKrYDudUB/z49a44BFFSxbZ0OZhRID1Bjoqfuj/fefQTHEhJi
L+XcZXoifeJRsZ3XacyrW3HXOcJL/VIfRqMMvB9Zqp3uGLxf5S8KPE1yFqy569NUZvIDI73pMy0N
g2pjWWPE80AveAPdn6dsCzHJUZD7XdhWTzB0nAsT46K7E7T+HwJWyw2omyDUis5L4yBp31fXfMnO
wV797HbuOt35K6hAO6igFEtvwQ7iLAR74rT6iVw3HU2ZVuqE4YAPYEUXQO/VN6KZ42rq0+PGuPm0
q4ppFsWGsJOSiyt/Renc4p/YuzzKNctrVytLLAgXXKbY7KEqXJ9h0wPO6uPdNRW3eWRrnHkQnilU
TIilPA9r6RmShPHSPcmvY16Kwg1AuzBQWShwTcHrL0ThFmz5K8GNYe5KOrHBf2q8N4NHVJo3rEqV
nT8kUO32DlmUwQwTV5PE26uqvNOH8+POTjwS/FT2blqKXRVMVhV9zesOg5nWkCYOIawOqaoYgsOP
G5laC9w9ohbySq1iJEVh9VwpqVl2X48/PJXT/7wx3fx8mpFWFoNA3Akv/lVeVagOdVBSNKEcB8XP
x41MTMYPjuumjbSktVbWFQrrNIT9jcussMn3Q9le5Kw8F1CIpg2IOo8bm+DT0Z9c/Ka1OtFVvxrL
XjQxntQA8sp1AZHR7lsoYGflexAR9+Lc9EK4svb9MieBE3fGTLSdKOiq/NOLlFRCANVpRNsvIHii
Ak4KkKtbSLa3VI6RQxbsBfD4J8io78MrZCt/lCvnHs4mwAMq/ypjBJ7Rh+AoIX3zfqXAYI8Gdi6g
qhfIS1v9e7js9/UejxgW8ALJmTwNMIrCXLMtdWA5s0B52f+emYf7FyyVf7bxfEPxJRmzDo93K3Ga
7fAEzXGYAJWbORrKBBJQ5Z9sClEJdV9FoTg+wPC+wWguoMluoeJkwXF0m+9gc2crjoviNqAx/5TZ
q/xjjZQMpcC6ATEkkP6QChVivYe6QJbM7MmJA/vnUL1ZwFE5GGqWYRKFRXGhm+9mk2ya5Zwn/EQo
4aHErZQRSBJjgardKyFviX95PN8T+drPpevmV6dy5/etN1abs301/DbSHu4I18ffnnri+XkavPn4
QJmkJpCB27VsrbpW/Nxs5A3EoXfQqyUzW3fqnfEnoNw0UncRI1qDKmnjNA5Ej81sLcKwkTmug+Kl
cYpmItTUSHHJJ0tEIRaUEPMb+vBQf9cK+Aq3MyWTqVfMnyG86YWReqWAJYSvF6Z4FGsTTxkKks14
VawBqNmi5m/DkbRYJS+AyW6ql2IZXmcBQxOhngcCSzrUAZXURyUY+rQL5LrKS7LVdwEo5uNrCtR9
l4PtwzLENN61mUvaVLbJ44HTkPkI+ljS8GwCyL9cNjt2DbaxDXO4pe5AHVT/6nfaP66TH729mxHu
ewE1qQT7s93AxHAT7l2UvE7kHJkwhnk1Tv1MZjGxTnj8b9DmikR0LHrCfsmwaSN4967nannS/ZxZ
GBu96UQZ5VIa+YjOYQavWmGQDqzynmVVXlad4rQunrld2VIJSNwlkOlDsXOxM2a2szzR+Bibbhp3
izJXB4a76eilWZ7rfbz/rjB6kJ5ZNXt/5uY1kZnxMOE4iowA+oc4DGEgV7Ee1ud4n6iNixbT9UxP
poZx/PtNT1pFkEbcwEh3V2DBF24AwTF3o1tu6qgzjUhTC4ELGFIqiYY2osBgLGfD5x6NQLd7L73D
PACie1D8L7bSGoYNl2jJnrUTWfsGfLyqpTHzC6bir8DlnwDjAIExdrMGJaJcwOYLSAjwGBdzwff+
qaTyIGAt16CmKKE0V8keYNYHXZvZRBNFP5WH/xaDGupah8EjKxgR/MwStJQ3oEVB8qK3wuNc8mXc
XdQqD/UdyBAZsoTAW0HWHpAhEzYq6wAeHvHr48V2/94GBdW/15rqurEXamgA1CWws4enbv9vMGWV
B/XmhaQEQYpPN9Iflf6pIRmtdjOL5/7qHeVe/9oiapo2JOzx7TTaRKhUNvm3nz//25CMAeZm+zWD
ovp9hW8LARRE9UMnwBJHBlDCsGtQQR43MpEYQL/671Z8I67yXkQrebatYjhUAJxKvpjy7AJfR72D
lG4y6QrfRE2AhW74NtPs+Pn/X9ZQefBt7wZenLVodoDbJtmmB0gmPy2hiqyawN/bj1uZmh1uZxc+
JYHQ4mbpNRT2SKqt6/XOb+fK1fdjsMpDa0miaZ5koIgR955dqeHvXFOcRKvXHW4HM/MzsS94kKwR
MHHwCrTRZTB/iD5aXzdlCuiuf4AK9kwjE+PEw2STQI8bbTwvM22lEOAryUlz53ow9XFuZ9dDGLli
hh4kHWwpjd8Er4W+OnfU3z9tgQ7+e/kmeUMqYwzeYKgusx1YjVu4lsOtthvZiqi8PF5JE/GPR70S
g0pVrKOZxqk/FGDFR1i6sJt7S5tIbFUe9eoyrVHE8VoEQxH/5F36RXSES7ulvcUfzav0psE7yfIX
HuyDYBAjgpUJfwxz9l1qapVxQSAQswiSWmg+ZC28jjdBsx9AY8j1c8ZmLpb3k2d4CPw9URFkhFs/
GHuIm3t+wCm7gKtNNXPtmHiMVHVuq5eD9383P5hV+XBIfUkc/QLhXltvoaE/bKqFdoWKCdiBczX8
yfv5uFZu4nM9+EOausjMpdaC/nGwEqGSAi8EU4LVNN6OpFXBLAqtvGV4ImNY61ePF+NE3NG4g6GX
tNxPKbarcfRBkSp3c9i0iXK+qnHrIGwh4cgU5K7JTvpA+RS9eq1GowvBzHbNKd8HzyjzwDcJevo7
qVhFwSLaqO/Srp9ZJROpEg93ZKVSFowCLSSkv6knLYZ6Dq0wcZFSeaXTvhxyv1BRSIe7c2OyZpGV
C/e3cNJKc9gMvel9QbyufG037YbOFQenEjQeAtlpRHD7sYZTvcUvORDl0Pf+ohZcPteVLWxDZ5bZ
Ni70OwcqD3lsMlkc8g4P4/WZQHnA1GA3KTjJPsd6nLlzTERyHrlY630jDkEl72gOA6QYDF9TCOE9
IjZxPhNnJ5JxlQcr6jk4bkzECvQ+oPVCRgdKFQ4w8E+bOeumipg8NjGv496v61zYaRfvzDKTXds/
ykv3lEOzGDXtfCT9iKd+k+zhBBOZvZXs52TrpwaQyxZDhRWxO0I+auMQsfeq+DLY6Z9iAg9KLMWO
RYNSC7tIhH2EAAIIvPMY/ERgOPK4hYkAzgMSNaYVXi9hZlh+7JSF0F2hUGz6JFkU7oGyp8etTJxE
PDiR5EoW1DpiW0Mp3LqvtabAPugSgPkFw8LHbUwEGcqdFckQCV0yAtIF3TCrdjDzbI71MPHzeTCi
EkOUCx6IMrLpjPyiet8uoo55jpcU1aWMSLzMYmNOfH0iKeGRiakrap1uQFW4GQiclnWnaT5aVLuN
daCOzLnfKtzCHg/ZBGtF5UGJbQkJ8SFohp1bnFtIMYF4kcGbB89q0FEwdrG7dkurMGBlqGykXQCv
E1/xZg73ifOOByy6lRYbdd9A+hO55EJVWs30ejVzvDR07TyWZpbe1AnBwxYDQQ7yLkQfyRau8n+S
K14+N6PbUHQoVuJTek1C88KeZ0Z0ava4YBAY0G5LGihvw3IR/lpkC/ctgEq9UeAFMkr+x2gJWyyK
RWvOrPuJ9zC8BP6dsaSiq4uuKEM5lg2bro6OngqWJWKSCXlqW23iLeo9gNtJxcvQV1+UqP8EZlZ5
lKOuhdWgye2w02S5OaiYUadzYW88M5Tj779z9qlcbkkCLQ8rFXKZAq4AokXO4iqBtEnzkq99gGfI
TGlvah1ycaNPdILXUAAAKzj9efTaVwyeAycyzJ1NE9GDxzyyhhCtUyFwGtcfQ7pOGbzL1WONXCUC
6+jxYE10gsc5hizXQg+sSDh3bJvuO02OYrDP3O/HX586v3lUo+rSSvA6Jux6MQNktnwKB/x6Nbdr
BZ53FbONoH5ySfcd9+3lcZtTPRr/fpOH6wWsFEQNB3oqy44Li1kdvNXOh9FWJc6s34mzj4c6DlmV
daGAJqBDdI4cb01X5WnuyW3q93OBgPUJ/GRGfG5dfTGPmkqyCo1lQ74eD88Eo1JVuF3fU9lIo3Lc
HU90w971JQqpe3ENd+hNs42O8R7PtAQqNPFvZTuXx/+g2O5syR+5qZtJabIQmI5EgJL30d8drXjj
jjJ55qf1Uq7CyhSW8DMQzFeyAA7yN263m9a81BAoCpbBwlv+8RZfkLzdo+I1h7f7CQb3ftGYlN38
Il8nUkk0T4blcgbTuSSGrV5QhpAyN8JzOsDBO+9cmCHCVxr1MOS40NGPDSut892QqpZnqL+IwGS4
A/aQ+Kx0SBEwvII3NISRcpo/i/JY36hggiMW6iaIARwzhBQUEVoCLs6ki5s0T6oG57aoCSATFvrb
sAnfjJitAirD2rFfdrVnZ279J440GKgZfW7mZRNaatDCBTEuwASt4hWhPQxzG4/BmtzYy5CUIPnA
9tlA//hursEiXdJmYgW8UscQemfUeMRqqSueXlUSwgU8FBYDGJBrQ2WNYGpDbnwmakET01MqSPOF
DZJpsDF0WCQyiZ1hugTX5rqrz9rQxzBGh+NPjgIAzEITpjabppK6YdkHiQvaiVbT2K59KOzaqe7j
Ap8YXbMIWG3AmlcOQU4UpRK9dBMDlqOgdkENp5T6y5BXsROXHiomGu4kve9D8Jck3anOmdRZoQTL
IlMjnSRBCEZh7dmNevhI4lPvUFYVTUXwjbcmHIRlOqjSEnZfzINXZVp8q5GXwydFEr5QfgNuJMMC
gMENYC9wFZYzeLkNbSbYRSR2Zz+EySo8I8BxYgjYXR8aowV6Wb8C26JINmtSH4axXkIWmZzU36LE
SGhngxeoZo969KssptWlzUP/3BH4yBtV6S2yePD3KutEq1bED3+gNV7J2EAj0+9duqIQhpVN5nfd
GUeG+KkkLNbgds6wu1I/HC6aoafaNku9+tzD8KA21datDwqJUDUCizs9NYAhAjRmKDhb5KQDoCOB
BvqiZjDVI33eLqjc1RajeMht8gBu39SlBWYjhpFlh/zWUWC9s2hiQpDeevrGKDvJonoE1ruRdzAm
hpivXPeu3aWwN2oDhdqlomZPNGzhfyvHSRY7nsDwwOiTQJRMzSAe0BuFEH3UDUGOlxTwkCRJv/DL
BLeyJIUVl2KU/TaHe4eT6r3gL2opRoO4nIS/dSERtzLOtqUYh4adg1phdnUZL4W8Ze9uHSqnSq+z
SxTGw4JAjua7BqbkKUkGaaGMhQYWx8pBzhr5Va4jWVjElV8ftQAj4QW5YPWVLKzTFgyphEalo0Tw
9GZuEcHAqXHPcV10C6NNlTV+DOyEI+xeo9N6h4p1A/0KLc1t2YXzaUaACysHlB1qd1DtRICbn+kz
N7cEPx/WcqVBXE3IgaGMeukgDFVzhJFZ+yQFZX3KfRdKo2JQLqBUgkREDenRaOscGMtciM6dXiYv
kavCOhJK71gjKYFZsNdiXYyG815Xf2nwljv2JITugyiCOhfHmvHqCSoscd083xZY1Scx0dNDFMAW
LQ01dZ8EJVmEnhY6aTj48HfMQuA7EQwXqYoURVNK99AZfr5V2qYwo1yptjkmZAFkV7PMaxXIBplA
zDfH6rU9TUlB3alyuK+7PQqpbvCr1YXXIE6Hl4iFQrioSAmHRKoUAZSnQJbcMzANlnotwyptaGuz
aMswMjVJklaurBMnkNvqVIVdksHdfSgrxyjA3RFRiStS7xrWsoYoDVa1BO8Kv7fyAUqXKf3wmqhZ
5BrKqay/1Gq1KkoBKpXhws2Bmw3dhdyJvZPAVs5UXSM3NY0NF5G5tVXWBizRBd1zYjGByB4cO+sK
Tuldseiz5NeAVW0jMEOeufJWSqH60DKu/uCRU14IFUpMZbz3qZw6tSB6iyQXOoy92nzrUdvhViVh
qxbMMDEfizhI68xMkwrxpSJL2saFWYTdn0RNC3hFDZld9OpR06IngeoMQbK3mE8tKLxbZQksEvzU
R0dluayOwaDD/44OUK2Evd1GKQAxoTCiDdkx8tOdV3W7wG9eNBG+HprSvgU1zGQ6kq/CFoiqwFPA
J2hzCAUU2VtBeheVkgBOeR3Ek7PCTCPpAFRk+dI02ihx4VWr0nXl11AneynroUsrU7uG+PHQo9rG
ACeo08bxU80O485su26hI4aGPtujy9sikuF2JLdmEHkHVxDe007ATcXNVo1XX0MCZR4GHGJIxW2a
J1vilZsmxy7Wk5fxOI6o57iG0tl+KyTLWHBR2wtEHO4a/NCxE+FBGzo5Cktp0SwLucI61xV6Yl07
2DjhthgXeRmxwglIZkuRsSFNtIJljw30h63XwYkV/ibFignKxO4pzOk9SD0O3qFI2kMfQAbTEyyh
C2Tb8+sVK0AShZilWQSwdZcFaZ/JbQe5Z5+aaQVv10aDaatbshAyJe7/cPZlS3LjWJa/0lbvrCYJ
cGvrqgeSvoa7x77pBRaKCHEBd4AkgL+Zb5kfm+Oymmmllzx8TGZplqkMBRcQF7i49yz9oVMMZGAc
uBMckTZVCGRJ5Fy7MFeLrcyssBaDLu3DCTtf1wISkN0ADJjYsC6MIZe7Ev3w05pvGU7RQUdcpmXA
lnWIVWAGWnuNLXQHUX4Of/H6hvrmpodZg4lbAttlrbwncEi8pB/Fd2365sCnGeyd0e+gelDAyiGa
qPWAohKCdGzXIQ139lj2CTaRHK1tMH2KqhrgPe7oK49LgFNcC+lsqO8b0Q5xPssICFWPpse+2Uuk
cCjoYKUZk7YsV7aCP3KRL6ZQ9ys10zq1HfeqseAqHHCdBhxRzwQBSgrVb7g1VX2aR9ZVoAPkc0aQ
VdD7t45074KIpV3dQGnAM9s+aPPleKSSsGl8CXr9atvIp4ppgBPwXOxrKE62U7WA02LxSOw62EK5
AsLPgzAx7WYO9bjptsj4vbEavgzwTYKYOHRtfJABUUoSS5sjZAMZQRiq02jSwI9gz7wKKpuDkG9u
5UfLvIHqYtEtKjeDZrXL3MRyOHa7shaPftCqx96YVcXUMrPs6tWi1gh/WHgq573tJLA3gMzFRIFL
mJAEkHbob7iDBl3meu9CQH6O+KtgmjZibp4ZDfaFla0HbfASEwQsvKjM13kAx0ZMu0XdiWXPmLUt
mmaDdNRZ8dBRByad+3zOD6TxgcZpy37TUcYWAgDgJLQGREwAA0Ekve4gF5VwnW1pjcGH54LuNbpE
rLGZbaYmjH3c26nrG6PKKa67Go2Pelj6Gk5bTOZYq/WC5v5Ty8h16Ks6iYBb4WH3pH0/UR19J7X3
ns0AM3e5bpLRYXMyzChiZiGDV3iQ35a5eaBNtdRuuYChith4UoCxk0UTXMYnHocFVmDMQd5k1ir3
BLQsiD0vlCvUYvDnLPWIA+PuuSZpo4tyUToB2C/PgPe9T8bs7Wk+DNOYNrxeVlGP1gcf3+283Faa
HSzWXZmq3Tt42Ug4C1GqO+agZIIM8N6zoiLJNTYFg7zEHrDWez90S/p95tOU5UynOiMSReWjW3yx
gcyftbFZVG2Qz9INAU63KXW/FGNtp1kb9XukIVkqneHDU4ASj25alt6yLTN3Ydnene6sRSukjoOh
6e7bUHg3pGzTzud7q46ufGU2OUW2GoK9GkIQtxGPYzECVdjMyYRzekyl219xKWB1OqNhnU3dFZrj
N8RYD9TkK2bPiR67hRn8BdPTItRiGZXwn3b9eQ9ZbgpTTxAdBGw+B++BWrLc5IP/QCt3h/GqsBiN
K95Eaa7KtA7qRUGipemhpa3nhWyxgiB1R7ahYofAgEQWaDxHQQZDKZi12pGfOLxcGYmHxRe9g78Y
FhN7EvE0fx+6JlgXMCKNA8HINhAOWOs5mFs1pKMOyPauadslQyGuSA1ze2veRQ2RsAsNDtA7TrJW
YT47SGhttOtgAKAFkgIWR9L5NlliFRQuzLOxTcFEdRr7lDeo8OhyfteqBf2q7F9MW8lVrq0bRwWP
ow1YXDa3y0hOKWw70nokSZNlCYBgqSdgShJZiZHOgkzwQMzyDwM3y8R3CtSGhTl0effdt3AtnB+u
S9sHitopl5SE25BLuH4TOqbMBbejQ0eWd/QzEBgTRbW1tXS5UnXwIWj/VPN+O1Te6xRUh7CAl0ZG
ujh0psXEBRJWkcd07K9L1JK0gXzNhJNiJQDOHKM8IaFYBzNZ8MJ5piAHVYOFfinJzNIKB73SgLMt
W8VhYs/z60E3RdoGgmzC3P9OlKvQcIUhre/iCNxGd3RoXeRElKYqz2+4bQ5B6O3hmL6fJXRgs8bH
yzVywRw4Y0Wes+3gy0usoYu7it64PIPxX5k6Ertq637rvHlvKb6vSXc7Tw1MOO2k0d8HTJZaktt8
+qwJ4E5ALBDyTRbvgC7eNs6bxz4tNpm486J9ZFsbtwcrqfkcp/C6sdhTO9QfZdXBtZTDrKosrjPf
qYCl1CAN5bBa72zUtoV7N/W9Tv3JOe6BbualNPO/wxZjOMy9BeS1x90Q7OCpvKPH/b2vv3Hr6Bvc
L/rGWRjbXuUWzq+VfQvz4a0FDHcjj7/gO3GU2Yeg+uBEPhWdvQ+1ShUpPlwjbosaZ2ygPaRCOXPQ
H10DZE4rF3Xh33g8gFee4iuOwweLYIWlHbmdib0FZRKItdpfN5OdKlalgeyXeNREyWyhC5qCq72k
Nr+mPVkr0a9oE0BPVEcrHPA2VYvUDqZo3RWpuLdSWs4A/GC6uvPWTGXMSxObUMhkGoZV2zwFMxyU
s7vZZM2+DBGoNkok+PLXhd3uYZS+yGy2JKCJwgwF6lkhmoQthPUc1casb1ZNh0TIekQmu5aOx9OO
3EF1EIA1hy/4qD8cppBr+YvJK75pJPNzFhxcBRYrMSuv+gjwr8YiiVeRV2xuOJBl9TfCxo969F4H
Mz75EXkCqC8hlvvQAC+clsO49RlKD21/CyGnOesSyvLrrNQ3rWSx5Y924kikXHmOkGiwfvRPPvbn
lvwYaPno5uG9XedxKZu07J4mNA7r6QcdXsT4KDoXaJnnObrxStjQey96+uCejNUA20z3YRhgBxGC
WcrRQ9e3I/S+iscSHu891pKu04nOo6U2gPDK8TM35D0rwv3cvEFjbatLsg2nDxCGD043pJ7O94Fb
vbWRpVGxD3ZcNwcFqCno1eF32Ce3y2yGwTK+16whikUPPHPrNHCyuMf5XwxXhR+sHerC04x+z8gP
46+rST60/LFo3JcBXg6Fh8IGzvcTnBJliNO4iFIPv2/bdyS6tfBf3ng9ODzBIr3xJRSV2mKFEwFG
cBsQbwG3O1hhj+gjtHHU2rehgnjm6DcbZXSaTZJgOQIyAyodU54tWnNo9Z1w9zOoMwO4rhj8LAdi
Qm7h9Jb00IgUPyz20Lq3rGtS6A2kGSR8yvZKzHTTTng2UPQz8RAUNKlIt6n7YCNEEJfza5WbN6fN
YzYgS/Nuji83RdgY64W279F5SacqXA/Dj2AaIFoqEfKFu5jVdB3i5JcfdR5wuKKV2XnG2/MZdTUY
HFdT9AhwZBqWyGAZqszke27N7xxbs2oY/srHBBBg4depBp2zEOAzQXdoAJfYtua4j5pnNJ+veLWn
ODcqRyIygEOoVeqjbRaipxb0VTpOxW1D6q0l4MXVVohGGPE4fGuGJu3tcpl7r20UJd2grMQzzzb9
4dXNToTzlRjE/ahFPOQKGpbKWjNXbtwgeJtQ88HSslRzcJg8TOvKxBZObp2Cw5yEvhl9dSo86Qyz
6OClKN5byhY28R5a0Mh72S00vLXgGbYVA3uup+IhKyGVpKwds5wXR+KgOTyp+q0Nir0L8fZc+6kk
j6zDRGIZZk+OpLto710/uiKzHYtK7rLefdKF/gb/3Kjrl2ALLyTdWn37UjJ3XBIc0jPJUEH0MOc8
wpJ6dFZ1BoYNu50kRXoBcYgYRbEnFBZh4UO9RGfyAx/40JZVkDSWZyWu4y+aSWIa5P60MzBp36Lc
m8dSTfGgh3S0NSQ3xq3MP90RX8zL8qcGE4ZBXhXVGwnZaDJtfARPOZo0D0VikCdU8Gz3Ua+Zagx1
MMZ9hXY4q+Aw4Bzm+uhkVCzoXKH4CcUbDf+VxsTVdDhOotDqUxdWSq5pU6XwWEAEh/6N70JgHznv
lOuFV4cgWoYENYtm6Ycsmdv51rI6oPJ2OTmUTbvQDPWzsUbSMsath5yc2CvOg3WTvcGVeBUovmi9
m6DuUFewE9v5VKTc+1Gx6ptuHU3ho4Rx8VyohTXUKYVgkge108zdWwzff5AJnd5LP7qRFeDK3hvO
sKgSNHvPGpDX5g1asMjbixl4xB7GhVafeLWPUlgN1m2ARQ4LnShgTp/Z/QpBsm/dbc4/jmUcwKNm
1B3WQeiAPbbpApGGbpU49Y3IrxkiW4QbwB2hhAi4G0zjuY2dacYEKcp31ejHMINYdRD9sIfuXtmA
h09jjOLUVoXDG4cBV4RRLTIJ0Q4cduVgP+JgVKdoDMJVjNRXASx0cI4oxpRU5MWgQK/a6x6ffZwh
r4RQnlBwxx/nJkdt310X7fAka4mPn39YTYHAhoNt2T9Z4/XYQJJ9YB50NcsDnHf3CobhCZCIyyKq
wDD4cDycTp3+qbOdhawsP84yayEtvc2ogmkDQdrO2+HKYlysp+6jKPUWBi0LTpoDkHdJwYrbmnJY
i6BBxxpyD5Wj17wSu9COUGzhXurDmFyEMHTy/Gnvcn/XNXO2aQbw+GG6Ga6pY7961PQL3jbPYZ1Z
cTvd+Xm4oR5f9KON3BcqZGo9HT07W5x04lbkSWnfOsH4Zo/2O2vb1x65exx6zYOaZ3rn2hEgbTdT
v51Qy4WM9irgG2VVC3bUcEcfoF+7nUoC/wFWnZsQQFiLNatMQuAka+xYz/4Sc/rRgWi1QvkOUuBx
wB17ySPhvmS1F6GgMFLLXXJjPG8zuTiQJhH8JCFNUBThj7obfblDVjxd9yKYb3QxoSAd5F71HPI+
fyuohUJK0UgSuwKHDcatbhka6b5GCvrymWU9ByQnj42tbRmHQcFakOpsLDSicS8BJc70oulJLxpv
alBRndHDje3ku3lW8NU4dvJv5xhL5oVO/rFn1VY6a5vNxz/+ZrkODUAM8/5Nf6OFxVgE68adGh76
aW8Pt0V4CQVxpuNzKsLR09zWFXGdK5RJoBhsE3fYazdHX6Tw2vzGmVsUCEfgTmaUKeG9gDWM9p+h
gVZm0juwWk6+7lueecdTtY4e6xSauQ6K3MWuzm9drDPCZRc6W2fAF6fiG4MkvvGDwEMdcWaoYAf9
ZoYU8IstmYPUBJ0GtN4c7w6HHshwyKr8+LOXOun1jiIrK4B9AZhEwQv6/j2JTWmipG7t5sLcOPdq
J+3exkZhLKgsaAPYE1v2BBvUNIZkJwY7K+DANKlDEVR+wjysJNNUXKKInGlj//RB+aW/qoawcrnp
9G40tT/Gipd6gSna3bO8sK5HMlxCch7H6jeT/6e8yy83sqXhtucLssu8bNtI8wDQ1dPXn+fc2J0g
PJqmmXUwBvaVzDr/Phi4uMbRqXTSLPf57SSi7LHoI6zCkdYgUUp5ic51Ru3eOxWysC0DM5NGkyuJ
WItl1953PtBUrSAf0TBtxqPKGWZqK5ptO8DNcqxhOMSzj6KulnXW4HQX1QDizejkmae5t99Jbtfr
MhIXBBt+yhv8ZtRPVS/mHH7tWd6TY4nIQindRPa0EEMWoDQXafQj0V4NUC/M7RD/w0eWV+FwCxyi
PcidT6j9CFrcfDsHFYCJLUYxxtpGNqPF5RvadSyMFbbuIvEDS77SQmt+rPAGGILJLxfNGIpLsX9m
op4qaozovpZ2YzV7f/THte/XalUWM5LFQtNFF9rqAmjkzAJ2Kp/BZnD0Ah61e27IFM/CvUIX6MOy
x+evJ+sZtNBPRt0vcRBJFJQHVwc7FsnV2POD4d1npaqViczaeM2FDeHcbU6WrH4eGgHN6gD8Dbpw
ceyMI4PshdhiwTN5T4bqkqHkGXUD71RawzKa2/5szK53VEJnmlD9WHNM9ihAS/TVRnF0ZCsH61ZV
Q95KXYj6cx/K/SsyhNjao1UFJF6AGoWx34iGx5t5//ornbv4ST7QaULcCgULsATEYephoEZdlE/C
CxvZz+3wd3F5smQFQR1iQx7hWz601sbwwQPEvFDqe9+HFIWETH9DRcRdKB/NZjsoylegcrKFD4AK
CjaotFHH7Ze9zJ24C9E+RPYBteTKeKmaTJhKd1CvIOvOS6QA3nUNZEHKOKDzHW3t1JdjvzHenG2r
MLevSNuoJWqAZp/1TfhK3d4Hrh7yQ88F8bO0MFGwq6yC/oC5NWoGRnv2XdCX7Y+vh/rMTP0JgPol
IJBwDoa6OYBOQwDwwhYipymHamDLHi3uXkhLzoEoTwU/isHzoS6Ku3i1REtChYVe4cQqV7MKxN7v
cn5gOs92IIJplK7R1QRJpElKWND+2cJyKgJCsE1MUvlqpwOBNqC+4qJed/V04fJn1sef8NhfhtHy
AYKxVaZ3Vr9Hm9BVyzBaoZb+9Uc6hxA81WggQ5sb19hq52sUmsYSdX3iwzrR9q7QCdtNhBxY0QMY
w+CURnHk/Pq+5ybHyTKGzidtlKfUbpqDI+4n+gZY8QrEtGvPdEvC2+ev73Mm3n/yLH8ZPTEx2ioy
KYiHgcjKrViH+wxIqD+7+slS1dRaZRFzkdyRWyaus3E7lBcWqjMYx5/z/ZcHD4PB64Yel86cLW8W
LczGLKhlX6Hl7ZsLj38c7N8sVj/nxC/3UFMQGjC+8RH4N+QBHEfhPxqXU2mGQUBoHMcltcvFgxSw
ZHs32efXlz7zzKcCDHatFNY1PLNqwVfj91I/fH3hMwN+KrXg01FlpYVnjmRS2xDGX6As0tyFNEHy
9PUtzoTyqcrCCLpTjRIdYg065mSpndRncaMuXP3MVD+VWchrlpkJMKEddUFIRbtpmsc41BdW83NX
P36PX+aK5EPdKa9u97bQ7HuD/WUf1DK79uaa/tmaYJO/3iJH3Vcb2rR7yXLQBKVDV1TO9Sqzole7
RCGzC4ZLx9lz696p5Zo/jm01zMAwoq3PD/ajAfYObf1b9UjiS8YV58bsNNlAlaQDNKjcmz7LWnTI
WJH2DjjjpeqKSwjys29yknIwlzpVmcly71VTTMRtVTwF6spCi5iLlyw0aU94QtoLqPvfxx89VU/o
a6uidKhRwCxC/jjJfNqxgOabryPk9yNGTxUUqgZAtKoZ8FXYoRpvJEFt6xI3+Tge/77a0VPRBB06
ctIVnrxs42FI0XoVOOnTWPrxaG3ZCFT/hUj8/bmVnqonzIEnLbDwAJ568gApLGNPpyhkZEDsAp/X
/OFdjmP4S0TyQnLw845fAr5nLC6xjaI6KFCORlJ7UVvr3LucxL0HCG2RGdxlqpIG8KwPJRIIbo8M
B8Rk+vyzz34S+V1v513tVniVfE5csqoDlaKz9fXFf7/q0lNJhdHJzeT3Vb0fB4iHmu2AUjIwIsK9
RMU7d4OTMA8cnQ81r2ssiCjQqb07zLGi22i6sDOdC7mTAKcSiFVoReEF5FMODMKsLsTymeSZnkom
NP7MPMCZ672+BTmxhifhZ90t3TkGXqSoEoAfhvbC4v777ZWeKic05SyIO+NWFPkXCpYLyCHzG7tH
Yzn9o+98KpsAiYRubCzcoS1zZ1NXxWLkBeTgABjGiau9EHVnVqjwOAl+iTpTTZAxnK1yn6HdZEW3
M/lox/uv3+BMrP2beoI1zKXJe74vgdwG3A6HvizmbkxU2gPSdonXdO4VTkM6B/59Dgx8vNynrN8F
xWaiF44TZ0IhPAnk3Gno4BcjLq1ybKjOAFq3BUZEdfAa9+nrUTpTl6Ch+9dPAA1JWKiUBVSJ5KCB
NgE07c6xGjAbsrxIZFvXiUERbC2itlyM2OUXI5NmxWVorZ1smi+865mwDE/C3pS9BVx1V+3l3Mem
/hHoCye+s2F5EvAi11XYV3W170aglcDhBD4KYKx4fGcvoo2VSaaLPJzfb4qnvmCemADZavpqb1yZ
jMGb5V/J8MLycibkT/Upx4oOVtdEfI9sZ9Wqt5HcMOuHCN+M8tMc5dOv58OZ6XwqRDlCvNnkPm4T
Gmifo5HZl2/5fCnez8zoU2lJncFOyvGKaj80bexZD4JWOIADoGsubR9nVAnoqbLk1LVFDlGhaj96
8FYQbx0E3gSJyTeSZK/hOmELqAl/PVZn5uypnqRdFRxl4LLaV9E7NweXPfzZdU/inqE52nsqr/a9
Q987xASkK5ZfX/r3lQJ6KoIB0EGTBT9H5wddmHX55C/z268vfe7bnkQwKUfLaiuAxcs5Q9YfoXsG
DnoU56qWsVGX/JfOvcFJOOfQWokGcKX35n16cL53P9hLNF/4oGe2jFNFC6hr/mt0bIyOdfB33o9u
H6WXTjBnQvhUxiIahdeEGaZmBFzAA5RUgI8HPbBFUXO4EL5npuSpjAV67xPEzDAlJaD7Mfx+n6uL
3krnHv/44X/ZrJveWHC4xcgDQCnaK8j630TNVfcmL0hwnHv245L0y/W91mmbvGzANvDcWJa3s33/
9cw891mPN/zlwlY7q7nQuDAHXuVpeLDu7GtAfSH2dyEpPneDk4AFRGPGVo0bYFUz4WY8+LCcHeyN
ebvkZ3Bumz5VqKgdNFbRRMNa8IObBGSb4goTiNy5dAGhmmGbf47rr0frZzXvN0e7U5kKFgnYp4u2
2uMztAcCGWQvrdtk7OLhh36gLC1hL/6cXRi7s7c7CWjeW05Ijp89e1PvzTv/QX+IW+uu8BLprMJ3
uXde/+zFTgUssEm6cIRHqpZbnMWuV2drv4/6VyGaaOHp3lk2NRoJvgTls6KVXEzNMF4VoOFtgYlu
4VdlLknfn4mlU3kL6otWks7h+x7AfkDsX7JHD7B+QLEvbYRnoulU1AKSXtLR2fEOQsR5SGNA+i+M
4/HL/GaCeCcLgbBnnwof+1PzblUJ4GbwR6+e3ffglr3gTP71Xc4kIqeCFQ61vIkddyo7B88pm1q4
VbHM3vqVJf7wFifrQtS3gW3nuEUQXXO2ExzgweGSH/i55z9ZE+pckGMpB8+fQeoi+lYHC9i/XHjy
M3vtqeZEawc1oBUT35tix/iUTu2QNDCTmi+J45+bPSebuQvqJ5U1kmZ9PDE1B6v/w8KRdxLuQ4R+
eUkq7N95CpgzxIYrcH/VIhiW6ILPeQw88dcz6Ewtj55KTlRHYl/H8RKAf7ZmAfAofOzz78RZFV0c
0Rgc4wt3Og7LbyLiVHhC9YVnheiJ7/EN1MN0U8O2JYv9a/lNXE/fxPevb3Mm9TnVn6htiLKjt4k9
4Ja5q2LlDql6q++/vviZFenUVksVLGIFwyuoaomCMUDe2biaWVy8d5fSqzOT6lRpgjaz0qzB81sS
oM9necna7kyonfpmgcLALcNHtXP4NxsJVS/X2fz09bCcu/ZpGDespWBzoh857iycwLkFwN3Lz2v/
57v6r+wTanE/QW3in/+NP7+D8DwUWS5P/vjPh7bGP/99/J3/93f++hv/3BfvQyvaH/L0b/3ll3Dh
f904fZNvf/nDopGFBAz/c9B3n2Ks5M8b4BGPf/P/94f/8fnzKg+6+/zH397bsUFZ4O4zg0LC3/71
oyN8zz328P/z1+v/64eHtxq/9zAOvP4EfFX+7//177/3+SbkP/7m+3/3w4jYoeP7nk2iY4Nn/jz+
xHP/jmCOgiAEeM2DLibysKaFQPk//kbdvwewqPGBxw9JFIJJ9Lf/EO14/BHx/u64EY4cBBxMP8TB
8P8+3l++0P98sf9oQBJtAakUuOXP4sv/hHpgE9/x3ID6UUQ933NO8RylBZD3wByxzF2ETTKD5I6y
mPRh8RVTEhkH8s4KfYpBKCnhJIH/d82EzYO4bakuFuC11QBIj6wDexw2xXI/hA7sJEkfKXLNYUEG
chcBj5eFPIOSGxU0eppFN7cLZhM97SMT0SlmGApwOW10ZG8DZwLjPlaqRyWwm+wZYlJFyNz2M+qN
FMuKeLC0H0aLrRXXnbyb2sIVW+inQCMs0pBGuufUWKgoDpKWLAXHC83rcpSCxo6JOhjZkJJb81vd
+p4E9L1tSMSTobOC5qaQQFivhXCkDcBWXaJsy6Cgp+/tfB6sdQ8XU3MNwMg8rdzeAV+2qN2oehJh
hc6gKUI7TwFh781St7ld9jE3YBduOeaBvOYQuoUoftR7j3kutEQz0S7uMtg5dzuwv5AadC2z5WdQ
qiLa+IBwe1sA2x04TYJeeYTy6r5ZQy5hnmHKU4oGOhr9nIO7UtVQTMwnYOeJ34EGpGmTEM2geeuB
fwz3CaN7tamUGzSgiGblB89mNTaJGnGPckU9q1OPHpSujjuLZ7c2lA1QAsoSzzEKTTb4RJc1GA8d
h6vClFus2mKAVAk6N8tmJxY2rSv1zCfLmfuF9KexWNUQt8jAq5wMW3ZoSrBdMFkF3/JK9Vk6d0VE
35hnRu9BWCA9yNgaYf62yGqHRlCVacG/aYD1rJMRUxf8IxkN7mIEpdf7DiEWu95KJ+M4l0v3KDcy
FhZ2ed00h7YwnC4HWzlqE/UcNYdqBGztvtO9hCye77QzNBGteYq1QJQ9Gw6TIzR0fd93w0VWDHO4
hqYH89ZhbyNdzrtSTInjTXbxMWV6spBUB9GuswPrHnoF7YZNNSl+1Oj7F6mYBtnti5bb5GCXUDdK
RjCAi0QVuC5yzKGaVyIvYeE2wialToKxjm57Zdv1hvot8w5jzgxwee7YQlnA5ewZQIV2U+UQdkw9
+PQGsOCmHKzZkhMQ4F1bNA7A5j1OU8IasvlQeW1XppUs5ruKO/7wUpSFmO4YDgv6lth5xsdFV/kq
hwpNdJRjKOwIZX5Qt8bUYrWY107rK/QjB2CI2vsqK737QRPdPHVlSUQH+L3LILOjw/zgRqoGCtdA
pWRjgWEYblvMueYq63CJ9US9UK3arIH0xei3WbCcwxlmapM27KjoAHpRrFhn3qbCCjcedSsHmh8R
CI+ZDyx7zFDDzRNTaz9L7CDQ7TLPRtMs9YgzTsxzap5raYNHAkUPoYA/t+tnzYvwyutZGGwqiEc0
GxoZg0NyRvtG7hl6rPAHNVwOA3inYxAsfXDy6xWlYEIsSCU01DgNLeS6ZGUH42/pVtOmcCYHMhQ1
DdpFFDSWTMMhysHcKKZAHqCUMrE4B89YgNUQuRGAd6FUxFrmkxVJvCn82/ulV6jpynVLL18aIlDM
G3m5rm0D2VmsRgaSuMJv1j5m1dGqeqD7ahzZbQgI/K5p/BLBgCFMipxlSzVE5nZyQzdISr8hPVoO
Vr7LxnB6DF2b7scpUtVCFkwjLjg0D+ZinDRDLzOqisPYUwoGhR/YqkrnqAKEDO40R3z9NTo/eJar
zgs7qa9CfBIRXpMcDMvv0CkkkGuTQLvuK48zyD5RaIPTGIcPdLAhG8axjFuh25BFUNvoN2IeDzct
ayo3zahdbUQJisOSV74NagGGbMJq7BNIJ7kBjHQtrObuYItrMFrstS+1XFeh5713NPI09CtoD6UZ
ixU6eneiEbjWofP7AYwp8EKYKNwHt57qOxf2CpC89W2k5Koa5bcpA08ihTwAunB9XuVQTgernKXZ
3IG+44F0497Y0BO8adxC3JQGoYJNzs4fc3SGH9gEJDEWzzxb5Q4VL9BvNeuOD5PCNwv7BmI/jXih
sy3y+z7wuuje8Vn1Mfd4hwUbW7N3yRy8DGA1W5gbYFvHIUwlx3fd81ZfW10EjRdZ+5n59HsqblhQ
1fkrFnz23IkCHHTdB1AT8QMzCLBIx/xgXHoceSiwfutIZ9cLUgzA/kOGLsI+x0tn7UHaEklvAf2L
uO7npt5ESrv+phsH984U3Whi8MhmLPqN5x75jqW1mxk1c6qMBakYMUKuBKeXblrRnJNxWdSCprNX
Ro9d2bgfRIXQUJlIBIQzwcK1tvsheBktT76EIQfN+mcETyx376LSkffDzIZdpEBjYT60H4YAVJ84
zxVo4h36yC99OTdLbG9mz/qiuwb8aGgxoVm4HRzk2DX2XRBoAh0std/LT8AeATfpdP0e1RWMUz17
/Ob1KthC/E08OIJYG8BdoTNQQsUzdYjQt/gB4FIw41j1c8Tu3YKL+3D+P+ydx5LcRtemb2Vi9lAA
iYTJbRVQpr1lk9wgSJGC9zZx9fNUU/987KI+dmg5EbNTSCKzAKQ5eV4Hx2m7LNFysNtqum6bRH0b
c09el3XFXhqt+mTasDbmPVJs3FPrCXxpGzsTJ3i7GMZXETVNc9TserG5qfzS58qnXCRjTj4zvxI3
8l94FzNnpFMM2RWmUvjY1GXXbIWPKGo0kO4m2GKBhA1WEmgaHMZm1NX02JW2/uL3heSRtfM1taU7
7NkFy7+GOTK6w4pPjBEYRSeoDFyFyQ8uBAUzLBYwlCzbx0rLmKnOgnrCxwUzC5dN2daqSvdUGZwv
6Sqzq2gclss2qlmrTjuQuJLUaPpDi1z7LrCbtHlCi63m0DEz4WyIEWbXJsrRxNR88tePcI1ddGW2
SU6umxtVu7UxlyBLLbatZx94BJc4VxcvA9vnY9moGgfSwvrqywEylZ0krd6UKnece1shsdSbLnPk
eBCtmo2LuZ0X86nJDdejhMKep/mEDrjFXoNoP7H8FSWefrFkVL1Uo25MTD3QEAVVR5Yc8q8lhjPL
rM0QKEXNXO1rrjLWc2KeiEOpNyNWEqutbUIHqwXWbL46EXK/2LMvsZl143BNxSCPsxNNNNg6lQ5D
ENvrNF0uRcK/2+C7o92Sxt40nUS0s7VMf86x1Qz7NYmSPoydfjhBdCjBd2WB5TMhwmUdPRqp6EZy
+ew8RxGwaPfZGlIuZV3vomD2kzx5LPUwYjFguTijyEkWL55hmTEek5Vn73n3evmu0mjqwxSzTn1n
pL5lBN2yyoEI+l56DzqL/Cjw+1TpbV20fRUkVmRmn3SZevFWjD7RMEbz1HRU7leo+PLpoEulu9tY
WGW/LXJ3yi/XapXlYbFE3f6ptJLDwaIR5GxcrVu9bjtkvs43IYrUuapnLGfDeKyt70NdSai8lTnW
23rJVHYAjMW2O+M/Jg9tg39UgG0W9ehq5bnYaeVXxkbic1DsC6yXSDUgE6j61A+LkT568dL6/laJ
PuO4H05+0Nl2yGUvCAg05zgL6tUTDazpAtOb1RQpJ/JMXRKas626sEfVlj/mYqm8vdvLsr9xlfTQ
qWNuFi7JpLoXZ8mjcS8nq1VPNZENbETFZLElJG55h81cQTXMT3/JzVGypkqHdfRn6xZxecyzoXQO
HtYa/jU1gWXdxDofcHunRsYRKIODE/50tfz77vbzXc0Sb7oyHhoyR/g2P9K2HVP56qzlhE60dNnR
sWgLrXojwL1Iy7i1tlbYbdPde37ob7sbjOYI18JSyXN9rAadc05DrIe2BzxVoSWn8mpshy6cM7xO
3nmot62mH8NwCxZcZW2TaJPTQ/8EanBVIpvFnVToJc1yhRWHuFtGuRzaTPH2nTJyP8ulty/EZJhf
oRXOFyVRCC9yiL13kx3eNkf4LVwchfSoqbhyI8g9awhHXuXrwrHtsAtQot5ep4clGMM1wCPlkO2o
fjbWg/4zfbJx/CXNcz9fkWAWvmd5fRZW8PqdLaV8ruOejXTwnO+WG45ntNXshD1Rf1+LWMYvwoum
7kXFaa9YlXgQ+bhxPPt20yAQQDg+WmV9cKx8fU4dtwV2wrHusctGqW57HdP77AYTa5LGsbpPSx2J
d77iLy+OuSK5JOESQpfDPtcBsntkNnab+OGVZmFvELhCDFtrQ/pUMNSi7/Unf1kJr+PZymLmMOr5
h2rctS+7xWE8d7H2dpxN+HWtKypVFe+JRyu27eAlAQX7tB/WcqSe0FFAWQriMwrvPXLt20bmjzlM
70S5SvjuqfH7dg7nssjFmigVIsP1njonHY5eLquXYa3iyyZZ07ucZIP3iIT/MKrnCEvw+CxS7/yl
p+ZURK7jYgIwm/Eujcjc8nzhwMLDFqmPk/464uaRv/Puf9kWXJOVYaFoFY7l/bIJ6cSJjSqWfjiY
iL91RYJaAfXv97vC2+YtL/R1EB91JwtBuufyr1g1mSsjbuOkm6FSxKOMgh5zKqN+aEXyXBVNuanW
6r03+o/PZivXpMyxlTqX1TqaF5b5DIvhU4ibg47dd/bwX77Z6cH+M8K5KNhtRIubHCNkalLDS7ku
xYOVzZN3EeGqk21ze13sbXbybP3y+1f6yxJ1TWlZBJtxfHiudZ6wxReLnAGlctiYkpokLP1iN3r/
CvJ+/W5IkYgYp2+p6FKevutPmzmGh/SQK8cPlR25eOtmLUVZXKfvyUrPJJg/BrJ5Esu2OaPMc6J2
5WPIY2tStrCpDKer+Ub9KbfdbbuPv3vP7qb6kt452/J2fKkfvU/vnYxv0aofg0vBErAsU5nqHPSc
RtewUEfRqlo/Z8Mjoqvt0l7aUr2z1M4An78HIgxNuT7rnC/39nWmhihWTOpUKMnjIcH2AAFla+y7
/XsY+T8+keue2sn0qr3ziPhkWPtoHjBkrcF/cHiMuEXUqXFRVP24X7JufYcd9yrz+rnrzALnsBDE
E9N/5g2eTZTOW1vHFKwD75H7xW49GFvjw5LfV4/+nXMjiQglGpxTNn20or8wQPn9WnjLb/jxXn8e
/fTff5qmLv2fRHSMXhzTA4E5e73DaPOyP/x+mH/8fj+Nc16wSUSsXT+exiG+td6Me4Ru9DKkDO1Q
HzDseme8f1rjUJGkiecAfYBzMvtQa0n7xfSpX+Te2llkENfb4dIN3FucfbZ5YATvEud/OYrpSNmn
r0jB6Eoswt6+S9N17FE2GUfxdXkjw3rfHOJj8uBsk7DYd+884T88IHCI7fmu70ppn4cjQLszytbE
U88vHiNqRu5Om+i9KPJfDx8LVwHb9lh4zMzz4gIXxjXL4tXAORBzPdyWcSApImwDwXqbaGO38XuU
zl8fywLtMSVZ4cBDnKpv36EmeS3u5y7eYfoXGBt8Q/FZ5OqxS4mI9Df9t1Ht4uDfRdOfVgFbGJxr
8hxoxMrzqmUutB8pb4h3bnmRRBdIeTZOM14tlUKdbIaFSoJ35udbosWPERXfTkmBJYUyz+aK508q
isYs2WWsO/uy3A+b08rL7t+LgHsVKL7dX4TNtOT6YrK9qHOh3JgkcTS7RbIbAnNbZA+ny5IXGs3W
yQ8OYsaw2o+beUsr7Z1HPOGoZwO7wHLAakxQ8YuexJu9GeiUHm0fJndim2zTMDr6V95eBPUjjrfv
FEpnbKPTKxVvxjubOkmCsTIVWbwT9/kNm9m+3P5ZphwTVnha7s07n/DX+uXtcGc7Z1qkM4bUDOcn
YtNUWNi4zk5kN83oPY3Ov5Mgnj+cc576ykwqM4GCbWfgsEU7P4iyh99/r18rvp+fxzmfkZkYkwUl
Wbybmv7JMfRtM+uX3w/x6+JmCIdLwQlf9ZiPbxd3LW0M8gGzdnMjLlKdbV0YI9XYh78f5owo/PfL
+mmc00b906E2YtpsWPS5mPJxtTe33s74moY0uQnZKANgCLHRB/XtddS/kfc3gPL/hfPPIf//iue/
4QDcNt+rx6H7/n24/tL8v4D8n2gp/x35f16/fs//Afc//akfuL9n/2FJV7KxnrjbfyP+zh+ni71D
Kf6DCsBH+h/E3/nDYfP3lEURRmV5ojT/D+Lv/WFRAFqg9IJGDHvnv4L83+xQAANYdlC1mi7Hpycd
dcYEsYRDAMNcJAeBrpu+pFM9NqR8P4vI0e+Qo97WWaehYDxIjx/u+ORVnJeVkHiVl0mPvV6nRRcY
3A+sYO6xmiM7QtUe3sMie6pGoVPsPXwRmr4/vLclvz3Of/wIQX2CZTAbsneeKQjKRTu7MrMD7t37
tLY3kTCbTbwKTGtt0t2q+I448PdiWrnz/PKeYbLSWfdMLgoO5dHb9VgvdT9j/ga2mJtKB3VEfAbm
sB1+I8eEsxljz3Qq9GM89iZWa3EkD1GBz+qjAC1ipULAmKuNVw9QK/28cP6sHEeXH9eKlI9bC4s0
62XhIapw8QqZBV4bme6h80xDPUwaruHFWq7+l2mqV/uqjGWPgB4/OiuohVPPl6trTx9MB2wef+zO
TS79GJAdZ8HJFpvE0Nj6A6hzsZ9UNRv7NcpzN+zGYhUX9WTVF+UkI8pzd2gx+5hqXJUbqztZRQ+F
5x08t8edkWBfYk78Hh8esjksnPxjDDqNmzXp85EsMhMrGeQgmFRW0kQMUsaahGE82bGVUe7Y70pl
YUJbe3Uf0gSiqUJz9zDUEcqhtorJOk7GyYIZMAqFc92MKWMAyNFgIzZ5mEz7c95uTWjk6wFwDY18
Dfw8IpvR7IqJP2behQnBY7gVgFF5MOQ5ARtj3Br6vrYm/cUztEfhnsV29ihwRlseuKmZy6HIp/jr
qGhyXbc6M/V+tWeYtwNzz99ayNn87Tz7LUbpC0bQWyclYOUy5hR4ilQ9PjBlTx53Mo7l1sIljCj1
dHLQNuPT+clv68a+LaN8/LyYeGntmQCqOhJKWMqdXBSQb7FW2tzFpaEa4llh22ybeXLwRp3GYuYv
M1e3u3adYrmVs68zubFlSkSLXyYYhkiZ6+lrTKxE/1gUeiTUZqQbUBm+eUULYsD/vYaeuvHbDIfl
fuzrJhBuVn22vULYG5awS5Uxo/Tej240GEems+kH8KqiU1e6mI9aMq0vGsCNaVsWJy+aUeC7vsFU
kO7x6Ccd8G6v58vJhQ+yEw0k3HBI8np46ZrJggvYG34UTu4Q4S+0OOYkH+upX+8VYE0diAFpAO6P
tjnijxsnRXYsuiaqsaIzVsPYzkzG58XN7eJxWZUqgjQT/pNZivkpEn3yUTnm0t5MgKHYJ+duE4V1
kjqCE7kQ/UuBMXICB6SQ0b0dl2V39BYJh9CO7dy9izOI1xhAZr37qNRYdlf8Xl0yOUdR3RupUsZO
TjVu+pWIl/s5jnj7sVfNGLxqo4+2lrF2Opx8cpfCscd0C/ORmbSaoiPgZdt1JL9sCxcwFyWF6qNQ
D/FwJfzOxgbS9THklTQyk12OM1qP1ZvCInSdNJ6EmdOrG2408T0Bk5F3NMa2WC4mu4nNp36YSHkR
c5SM102cyCTUkPwf5TLM9EmJdCfioKc1fpU7LO0QLEzQ6lbG+F2ZpdMFbZdYt1HrONPeacBXMQuf
9GeSP8Z2N8s1+nPpZCI+rioeCFeyW0ijRb2MXljXyv/oms5s7SNAYYs7jds0oNl0bQ9DpqolqKrC
Wm+AoOe9OfdszlBSzLtudKbQwDQ3PjoAXt2+Bzzr7op0canYY9Q5+jLx3Rw3x6ydH0d/1vbHiD/q
vORdMw4bJ6v0Xe4Uza2ioZcEOcjYuouLwvsyKAt+rjsNTobcjJAhckaEXe+hmZm0/SNbD1tj0bAK
OtjI8R2/3i0PoPWIXHJk+tG2G4D86/U4NLMrQGFdi1GH6mPqZoogzGUYxc281OLZaysCD0zPqpxw
9fqVkGFH1HKzxMUd2TVXJT44hDLNSqVH+FNwhQQctGRHSL0xhkPuTA+tkgZ4fZL45p6whQR3WReu
1d6YNXLQtMannda+8to7fBaFd5nTmsNQrtUGPYaSRIXjvEQVDvC6+Db4ri0+WImXRFe51befp7mR
/n7k4JeXtgCkdNxh2s5+LnD1LAz/prX08tCTChFj8GcOGGeaTduGeMI03UUth3ov2dbxzdG59q/q
ol6BBqvOjy5Jwyj6o5BLVYXOatQfKY0HUKRuVlOwWq1zDYmP9t2EFgEn+cbAaJ30394ILCaEeYMf
7ylFycvSU3aWP3hiXxt88q8RAUhrOM6T+cKkndZAjNQfm1p37XpDGy37MDknyVbdLs16l7WrVdwq
s42tcHQKcjYMmNQEOFruxI5UqzG7b/Ww4JevsvSzxM1cXTdYnZXHspn9/oO9tOqLYmrOzEyvxMDT
mOrbDjslHbajABjejBjBLsdpsS3OaXbXOPDJHhJs7UtCz45lg28OZQLpEIZzok72ar9UwIc7r+rL
FbcsIj9YIE3Mp6ytatlmcHxY3qU7fW7Z0ftAJH77OMYpu6irEhubThhneqNLhFEbQNs5Ox0eYxfU
MukmZBjAov21Eq7/oYhtNwlES/DSxsmrwjv6jl1gp0rPj/256bBsjPWKaKPyCJUG2Y0BW0XtdX9Z
SYN3LGh8jeH3lC2kssWr00LjmHJ7N+LvGwULXv04oxCzHR08WLvzViU+lhljXFKTLIOcFrmpRrx6
802f1SMQRdFYKuim2f+o19p8cSOv+TyZBbSd0sgs2GSRXZdBTtnzxXP8qtstVYu/a8O272wU3y85
rHkr243Zs99d8xjmfJgnPtpj4kwLBLUFas9yNwmVtsMxxmwDDgFGihU4kG5OjMNts6yJ1PvErTpy
Bay4c43Q7MgoLDd67THX3A6RctiSZ8hnZbZZ4R31RQiDNRtbaB7ROLkb4kocGWMRPCRuyDJ1Gx+7
d29U9QXEF+xXd8rp/SFwnJYscLTzInWYaaSg1LN/PUMGojNICdaN96qxlhWz2UQ0cut1a2x1u26c
56x5IKhRlFjnjoAC1YGSin7OczX3ab3ey4iYjuS2Zgaikhu9snQN71DyRghDED84aBH2NWRbWUml
ymARJ6paUw3CvLFHKAnYArfRELhV7CSBLAWGvj2o93ScVGN0TzOhrg75ZPiW7VpvUeWeSCnf2/mw
N+vDWMddBE+wc8b5fhkTgwCDye1n/6iMgUNoOXHxsFMxnv2+rfFXfiXrJfOYfpmdGcZH+krn83Vs
1jse6eRCDx8Db2EqZ2LFXolEAxgWMVRJ1F0Mi1y/NGPBMihHmUgEzyc64fBKLayNCU9ez06jZW/U
J/ph6hR+te/MxpG3zStFcTSzCgtc60RdxAc7vWcxxQoxnVhK+bBG88g/9yjCH03+ghMF0tWY7JfD
NIyBkzQROOorZ5KTCGaiznu7L1FcwdF6co18nB7yV8ZlJEvztqt5tUH3ysmEcUsFNsTTOpCU/crc
JNekNPbyldHZwSUiOqmwogYi5on5CfECVm0uoNjd9OQgxsfcaYvbprFxCbKclbA9W9YVLtQQiX1O
ccgDuFgJnQRkI8A9LYtRTntPk/lDZk07X03DrM1vizNNNzE+zAHM2vh7WuR1u2cOQm314wYGc1t5
2b2aZyPaqz5XzsHFDlvu5rajCGQ38+HBbZe/ebMnDu0wNQgr7EZX+npBdzY/O1Pd44COrfp4HIfK
cneut1RYzJ8YuoO25ybsX5m7EDRWO5h8y19rUpZO9F66sX5G9lQfyUfC+jBHgWpT4J7vddA/PvCJ
IQ17g6M/26OGINzPvbYPxlj249FpEyODkGWVUMBKXIOOEF9qUQQrrsXl8KFxiVTd2T8Iy+Yre7mC
v5t6+2jlDnQZwwtSTxCsVHk6hryCmDGw2w66lMdFDl/9FXqebPZzrkaVbftlyr4t8+hXRNOd6NWk
qpJnFo9whIIxTaicSu0MF1wfKri7r0xt65W1PbwyuI0ZytGhNdI0OzivLG/MkXPnAqpbKw41rGbv
WyYJ9gggRsMQ9406fZBLvEhKMs/4lr2yyb3CPvlyWi1xWOw9PhEEgsSI29mRPsJf1frJsbFmdz4W
rcX+NpvrKg+g00UbruhJ31PsilM/6z8dUC4vvsJC3IYygqbA/QWE6HMyKCYVx4d4HDMY7QuWf1RF
toVdv50YXZitTYzpPIUZnPXZBRcvVzwROSZqcVs0cw8Xu6vdbs/Vbem+uFFnkuipbDFeLzHV1EWU
LO1VpJ3+L+lVkOZFbDfGIe5bO/vR7vz/7a3/feLZ/Pfu1tWX/n9tviRfyi/9GzUMf+hHc8vwEKhY
QkoTAoYn6HACKf7ocXFT/AM5iwSd9SUNIPdkevp3k0t4fwhPwK5x4CDSFzkZtf3d5BLmH8p6ZQDZ
4CAwO6x/0+Sy3/bhfUnznZ8GykgLzqIJd9aorkkShf/bpbsULUnoz777ooQeoCB2FKAdUWVNi0E+
NjBQH60rYhAoXSEU3/mtXdwPlPLXnEjZRee54WBPF7nuiVflBmdmyYcZI5Fqky4k7hBucCCi85NJ
PumXXCbl8wIvgXoDUmfguFVyqbKalK+oSO09B5oKVFdAfITG/tMH+gd2GO/7p2X3+sACXIVOm2nZ
0FDO2k2c0dBnkTvsuN6qS3hkJKYsEKS7AalObCXh74ezXo3X/rPOXwcE6zfRLyFqAlQ8e8OZUas6
r/t8l/fS3DaNN23MCKbwuHJdKKtVUbiVn2wfX/0hbTxkJQmc1ny5cVdv31p+IKph58h2S9LQs9Dg
Mpn8VDdFSOj5k1jaYlta9hwiwaBRpawnPfZPvuh3Xidg0FKYsL2uF+Q4XXSz+TVavTmgwrxwZGZs
Sl1YgFmVk+BYJC9zD84maHP/wemb8rsZcd4I3dehJQjks2k+bHHZYU+S7jMpkldT6aKvKEml1eZV
Af2V8snfl3NxZdXen1E2bnVJ+WJo/r+8nPJHUzXFk1Em5HVFlnpwazXfLmV/v+ZesjHJ3aR8xRpk
NkzCIH3tExU7TGFr0F6yfdI6zaRed+mQtleGKjhNRRoHlFXLrevHSEqRdl1MS3ddjXODU1WrH2Rp
WPC1Zfuldpzss6itEstXN9pCz2VqeoMtrjE5QJ6lnXJDfhhdugjzpirOUxzgDCIB12TeOfY6h7Xo
hiNOtPmTP1KaD7pFJ76gZoexPt3UbZ6W76FWr/j+m8nD5uHBIaLbIoVnnXu7r+3iK4If012U5v4z
NLYZRAnTafLPOicyLuMui3bEpVTEVaTyYipsg2wYS363xgW2dU4DrOIevJE9Fw9qRod0KPvamEeI
UHMyBTqPr/uTVgyF17hzsDjfEp0Wb30doZyKIMQZwNpHz6+TK0f3L9XSfrKr7j4bvG/asdtNrIsP
Sb+GCVjxLloI8aClFx38ob1fpL5h+4u5FozLqeFntjcciY/9iKEvCacb0dbMeUNOWExNy5ZND4sM
Mw3QY4whMZQWlOYZ9rxbxrfciz/ZJHFt8kicdFvEYmxcruB3iz86xzoa6KZQuv0JB6rbJbSyHhdv
xTbXNm503gZz0tkXdFzEo+JG+JguCXi1qbP6WsaF3lY9bT0zd/uPYs7N7VqQWmciP6jnZgiiaCVh
XHnoDdpHs7UO7uxdUKlTI7m6foLrRk4p9q9Mjeu0SAgyHs3PI2qonU6GJaw6+4OL6GJDCOEVfrH0
1MfhEmCdELfyFM5DuF3QL9yeBKzBfW3jqjd71XqUWdbf9rDXgkYyi+u2gSvoiHbbTNVyUWKJfKi8
NN9PWhVkdBPWrezZOJaquxXg8LDaik95XMi9GdsdbLe4ROgk453EPvGy623iVSk29mPVysAfmhSm
AHqpwS2Po3KHwF5Pl/bGi/fZSmMm7bk6RZYmnTCtPixuVUHPX/JPgCTcwbNVXNVDbN3k0UmWY3ca
9VZ9zFNRhlmSzru6aY95lH/VtSByyCBfpbEalubkfyK2ep8I+kU9roLc3z42McFpp60p8ElJ2RKO
IwkYrEYWqf/oe34enFzPN0bjRQ9rlxgHr5y7kH7V1zTquMSPLNZmyLy9URZbqfRx8NxxW9uTdZsN
Zk+cEgZHfUQsyOpNV05ULDdTtlL/KtJrh07Wn422jNB9tM1xmAg7+v2R8BZo+XEgUC9bAN8m9Nlz
r3On7VJdmkNBYPRtlcYED7ebZuRhi/pZlmxDc5kf/+WQngXVBfbJiYWFiPPs0FPdkkUG+eA7m7Qt
wjj/Sitx7Ne/1s4I6MpsslK9w3A74/TwlFQ7jAeAdjr6rNfy9yeYlUTDxLbXIts1aXdv0xrO3Srw
Rn2k2L+u7bsKnzMSrcOYWfD7h/3lhAdPgvsiTA5daqfXkuenkfvFLKG2egUJcXBEDJRxw4Mmux6X
ot8PdHprbzdn6gdbwkOxYWj9crKTtW240ojLXW3DxKrUJjVvuM+8U7Cc0ZxPb9IWXBfQMYNDupDa
+Rk/PU9rn+45DhnlRoqyb70sKJ5Gtw+IXN8TOw4lf3T0zqiK49TmWzyoL03rhHxheUILsPVO4Q7O
C53Wd+g4r+zSt8+P3zuEO16xOk2us8rGUMs6G2nV7JzavMAL2duYdXrI+zSmMdZ+F/FK3Kt+HtqG
kCp3O4w+qol606iEugR3YzKrXLURp0bh3Dxodz22piS9rAe7ARaQWJORs23up0zu234fEQD6+w94
phR4fbU2J4fDZPEcWIpn66KYShKUeqfZYXZ3h09kvBlO2lkEfNDVNkZx3/YszlVTa4i2OpKqsOWA
fedX/DpfbVgwiNpOLCOUFWffNxunllVP6hRlFRoZrs+ajvCHXn/7/dO+5aT8/bA/jSPfzqMYBYYa
5tPDth/nodj2xaXbIP1q74r5vcrln8aCL2WxPJRCHndG5qDwjyxpMjUI0aBJLXbGSFGRJt8HUhFT
unu/fzSA+V/WIkQ07lGmbZkeN62zARfIz40Q+G/qNQcOI6YKSbX2m13RntZFfTMNHZhoRx2LGoso
j7WvQAeKEba7jzeJG3hOUYBxPKuxyS7jrB8v8zxN9iirvpZjQjjZaPq3SXXSyadFs41IEt40NGEA
2trAWdZ206GweUCK5T9XE9FJ21RNC7rrNdUAbW0T5Gk+XRn46G6k3yub/Onsxvd1t7UbjAlTGAIX
bNRIJWKB2VbuT4eidjF7odQOLHbTZ5Ru/s5qpYt+pwsbzQ7qTfeGSRDnync1i/xe9hTam7wlKjRH
kbPJ0EZwZI9iT4gWa4/oRVM2j4Q73y21uSPG9Cjt/jO50pi6lvO9lw73rZyuSv4EXcB7bgQvsyN2
J3LxoV770BDGx5EwHrp81ElZWK7pMbEdNBbFnRb1h2XsbplmD5HnwK9BYT3X9XU8U3asfHY3Hx8W
bYRx4XypLLPcu4M4wK3Y9mSaOfN8kw5eoGR8Y2TNlrbzvMUBAYQcj81mWr56BtGOmTvsxi5pAzp3
LpEPRbHRAC7bHlHdZrWpUIwOOnyDSu9qnpKHwc7YULK52NtAPKRurx+9OiNytG0/+bq6XFtMjCpa
X/h+Y+YwavW9he1nVdPXecUbOBd1MLXDhbdmV8VoXdCsR2dbeXmoc6fZVI3xccoxZZQuCnNnlU/r
kAVZUe3BwsOB8FNVOICZdeaRCrsqVJFozXrp3wxVdRH1i7tpXXclOd02t3mpobU3icHUwlx0Ni+b
mVsxlerHITG+dYUrQrLMP1raQeifX3BV31ea2IEKu4ytZyZ3o5c+YiYBpEzcONVVW4id3Yk9W9CF
6uxHMaYh6MkuT7pLq0HSjEVDv5ld4w4KzEMHslSl4r6npJel9xw3er6qsznd+MvyWOn1EpsCojjV
M3GshyRHQ+xMTysu5toYqg39KOo649hZbYjxQkhXE7PHoQ5NXR/WCtzE96s/x84kLqr4urT2nuDx
y6JN9Haq84OdIXxraVpNbX9XJ/IvMP6PvO1b36YnX9vHgpz2SWC9iFP7Np7NvaKLuctM8SmarcDq
iMo+hSGvZXOfW2A1c8e1JZXfFJc0zvFjPs7HrnMPOk3yjWzHq1T1h2y0wXaMdCexRQ0mo/oQF/NB
peOFUfbhisJOcSO0F+AXyS1zsjVJnGV0AQtjILlZbZWxHIzEs/a615hjufFRakTaK2Wv7ZeHZOk+
Er907U2obRfpQ2zQQMvVRbUY6M6Rb7ZGIOoGyanTBsjzArMq7jJvGHaSrvgGa7bvbTpdSpT3pSMu
mlwJ5ogldkXDa+3oTW4qV+EI3Il+22Yu4U51y+1ojWloOESb9rdZ7i7HtveQkoPGhPk6kwAoyOTz
puxD5SzP8K1Qpw7lQzvmdNvdP6tlSdkvWYFGnvfsCdkUDPA5t9lAmB4oavWhi9d0B7Pkr2kggbuk
HbzRJm3UtB331GBgUURDXurO/MB9K9v0vu1tWgJXLwas3a/rkWhHQsKfaJyQE+2IKxSIl72jPhFP
Xe5AiQlPFeQtleJbQorcVs+GB8FguCja7PtQcki3ZHymvk/6Ci4Umzhq6muj5c7O73QONeYS2y6J
i71s9V/F0F5iX3GFDcB123oodsdn5PkYH1ljuxXsDsGSlu0WTWwAsnXITwnVRmHvML/G3Lx0r1Te
3fA3Hc3Je+5meVnP8kRBgu4s9LXDpoDHIB0AB/UwWYzzFzm7j4iLOIEWNocCEtMWNpnxFZO5z+2J
5pXXk4d5i/th1sg3acLoh1k1UGVOBBa8yX5/RP7TiQx32j8RvDxB8+vt6Z9EmYlFUNLurKU6Wm0S
YLYWCG3fLi195Crf/364M/vdH9XGz+OJt+Otjgf6JxlvTAiM7O5yGhNl/DFdPjnTEGTG/yHtOprk
xpnlL2IEPcgrbZvp8VYXhjTS0nvPX/8So90VB83X0Oq77EEbMdUAgUKZrMzkBikn1LmhSFl9+e+2
8RxJEkZANcwosmGdmQArkIc5VKArpPWQgkeNyUtphQA0C1ZcmlcNTi5IHK1aqsJd1b1d/gE0kvoc
GMMspr9EpD1As7Lp1tKByDUXIWpZaqLVqV+U4f6yAfmsbEt0CckHgHOYozMkFpwI+UeSDZrUecJu
tpGq2plTg2ICKH8HLXj9FgxEVnGN0WgLodehcCM3cOUvncTJTc4zIPwMEyGXiWQWw6lMBoDu5lI1
gdJ5BdkrwVsZnLLp7vJSN9IfXQIoGHOTMgJJWPl8kIxpXkK5S1CdepgculBQfChO7EbOYE1A/c/7
9kp2qlO/q3nTN+d35pNplruuFJJZheZB7y03wUl7BU1a7HYvqU33VvTwz3+hp3+DwhDnrp6fn892
mbsqzwsqWNTuANn25qilvMyVwf3T2/nZAnM7tTJT6gUMN97koR7Tfy0c0CvYk50+Dgfhrt9PfuXz
hg3krWWh/SSLIqi8UMuk271KZJc0IBE6Br0X7YkT7TF4c1V4plf7GnrQFgSankxbfegdFKaOQMY9
QXFveorx2LqcI0WPzOf7ic7J6ocwwwBAF4Fyp6Srr4S90DW9LaDXl7QqpfFXf9QgDzIlDfid7EaJ
pS+diGl9hJ0/wIDzPpCkRwFfvJ4D3UVCdRfLOImj8Z3zGzeuFiYg0Z1B8YSIZ1k/eNoXuY7CwVse
Okfy+msQP1XfgGnDqI1NRVg7P3ZmXi66ceI/WaWfcPWJZkGLa+Bveg9gCKecB2hlnQDHgDBt45Dg
x+U1nhXCkCFieFSRKdkP3iTmmJcmEXKtRo5Guv4w1QWe0tepauwx+Jbljd2oEudebfgSWMRsJ84e
2mtnkg2zHJMuM4PKy5/BLCJcKY+YJAKFo5Mem4dJst/r1xYwuyvZSj0eSfz56YdtlPI1irGG22ZO
v6mgqRPUYe01lQjii2+Az3CWd35kPltgjrU6zWU4zNTCOFlGDEDEV13JOD2JcyO4O6qsIZJA21pl
P1oHeCs6RGUPHeTXsZmdOassMXu9fDLO9+qzEcY9DRTiBha83oNI/VGJZ6sNC/eyCW3TBh0ZRUHU
QAWPOX1GopUSIn/w9nTSPRgBaoSTiIEXVOCsocree2F6hAzX1VyBO6NoRIDw5F60UA67rkQoRGOC
pQP/h/YOVdrRLyNFtXuI2QEsSxsaQDjKeao4KEa6cg+Xp7fP9VB+1cViH4jqhAQSLH+tCHp6gMfy
Lv5RmSKglN2PMTC+KuZg9a08wy8ZSKDmwBfnAdwdNdgu02j5GpHg1EwET6EEPkJyA8if7EXpENhw
Ka/hmBzIUD9IUX2F8bKv4ywDJjm1vN7m5lFA0K6KCt1D9kQnkZrquTbDjQJaExeaZ5ilLfScYGqj
SIfDsDLDHOuh0sdGA7OIN3jhDqxyEJpCYuMPrmbrtYtEjkcswUAzfr6Oa4tMyKGA308GXRwW1mi6
1SrKKVxmGyhQf1AmX03kAglXFPvp3AluraPn0oAwL2yBuR3al6UF/+zUiQ+LCJH4KJ9u1VaEKkkb
WmMXPoDn6/nyUf4QSWTeM1S7MUSHMqZEMOz92WuPrdmB9EzvPXMWHxsZKbygOcSEsJRhBN44qBhD
iD0lqB/TMrtZIsEPiXE/iBjI1k2ldAATzCDHKzzMc3x/+bdtPSg4HgQT9ZjwAO/F55+mzYZYL4XZ
ozcoxgejb5/BHZVYUHjEVESugOR5GQSOH9yyqQDAS3A0FRmTtZ9tgt6tnSpgVj1zONZK7opFjSnN
CpU4VJwTjWNtc/fX5mh9d/VmiqogYugj6D097Z5M0uzGKnpBtfFUgWIHCLvYaqL2PomgrQGMKmAh
TwURrrVWgd77IqTO3Kb7udD9fk6/X97888oyMoRVDMFsxAhSIwC8EENkYosZolvAtW0Ciqw85b2s
G65ARifkg7wVg0xsK6CX0kkJlnjw5sDV6Cxd865IPMmd83gBy/llhJ1QCjIjlwFbGDzF9Lv8NZED
F+BD9KpRqo+JJYOU7fL+MeP3H45AxhNnYiLRxA3TmDdbz0AnA8nmAbOCHUpgGM9RnMTTb4ld7wUA
CUG+as9OZ8dOCh4FcfffYwb9k33G9allV1Rlj20lwX7u3nIwkF1e4dZ3Wy+Q8XQQUM8gBwkDshjY
hXYo25MR8vzph8oq659WVnSGkKleSFyFZYpzuAcyz07d6AY1R8mSjqYLvj5HmBxUBCOL7C+vjv76
S3aZJ15FKWbqc3w+w8i9IAK8v+pfCrxQYmVel1N+avXmsRnSx8tmNyKL9VdjtRsgWB+D0RVmIcWM
wS2UEXmzehvd1U8HQ2c8vma2dQegCkxYuh/uWr87Kn6/73wuNwNvMfT/r7ybPg6ZbKD8iFn0EuMa
VgjuCXJdO4sd2sFx+FL4IEO7vH+8z8a4LVFM81qNYFL1u72063bpHrQTO+7SZM7xYBz31MtgJE5g
Z7RHt7mVduHJPNHUKnXCB95V3nqUQCJgAMQBXhukIJ/3Mc9hCF03XGUwJdfRK5CmVtCDO1fbF6B/
uryDH3rs5yf/lzXmq4FfuJKBWx88YdRf8qLcCU39rAKIi5GfXEADYMitKct+KC26N2ldoAu4RC6K
2DujGnaqRtBh6L6WZHkuIRFtzUWEhsIEXj7xKhTqRzVMXlFxFqxOMmfMtee39aDfXV7DpmsCz5kO
VjW0vlnCDBTRDIihYQkzxhVjoK1bIjlJwxNb2zrfGmppAArAywOL+/m7YCZyRrOugpnsoVeOmMLl
uNit+BWVK5AiI2uSTIw0f7YwS1M9dME4gOpgcrLEKrxu91G4ujK87I57qrdeybU5eupXFxZMVIFs
VjAHGmVHtiHc7Ot76VvuYrCgtSkzDn2xBt0GCk7+T4PMP9/LtW3mkCuFnCmVPuCQD4qtA2BXS66M
gx41z1NXAeQ/0hEz7/JB2fyCq/1lzroc6BmmmLBgEaqIhgzO3PHxf7PAOKQkmsMqo18wTYUnUHM7
+jJ8v2xiqzj26ZQwzkgW+kgG6gFO78680v3i1vQK8A1f6V8MH62tXXyaXjBpEX6B7OoeiquBgyAO
bAXijvdcM6RR51+RiXrKOQ4KQ8Zyke9cJRDseA8xWwcoqF3fldChGL0Gh2iwgOMwXseb1MFwC89d
bn5UFJXBawZg8hm2ZlbyKQVPO56dNrEL5a0AyvTyjm/5FzDx/GOBJR2qE1Dpjzq1QH5o03dNOolG
zPHDDNnE31u5MsLcfUUFS84YzYhAJqtzct2SHEQ/Xuq/KxjYcjs79Xifj6E6ObfJOIAFhJ21CcWA
n8/a3vRae9mhqWdNbv3WcMu6m9GdpiO1Q4MYSSUbJBfmJA+DJMLe3eD1rugqIFROreotvQO68H1w
Q9HrbPmFq8O3+QUBLTMBgwcIiwXStXVkxPWAhS5a+AO8y17UB26R8nR1N4MtbWWHuZoY5Z4yY1kG
TzIjqGNO4lOVYrpHlgG3GkS1xVhwdwSrKpCY0xvQKZ1/+aRuhQ4aAaAOjJsgPGBDhyFpZoDzZZQ/
cvFHToCDHkVoWtaScKNMYNyUNI7BzZQWQEE8iQYqCijOfn5DRurFm0GFSz3EO2FxTAw632YOMLO4
9UBavAp+7mnTIYWj8nm0cZvLXRlnkp5pydQKNZfBi9TpClj9wmpNIFZlUOFaZVQITi70XG0reinY
gAkkVpSEA0yiZy27vqgySFaYNNMbXVTyKAWZ5oponslW4Zscb7/Vf5HX5pgjJUdKL84zzNXu4JiA
3tgUVl+5wnM4WM01re1npaeCE4Dj9bajkdVCmU+rAUOddQSWaTUteKZtHxUxQfr2wY3LO0ibbnxl
jfmWECSHHgZovL0GPQwIMoFXMXQJGmiSDSB5TbUQBYcX/W70njFMs7LKxHTI+8xk0WBVPAx7cqSE
tIrfXIsWSGj3l+8mbz/ZooTe9xDOxYgW8qPiUXIyJ3pQ9xM6NP0tiGfdy9Y2Pd6vhRHmOcnAXz3r
LT5eYS5up+ZHjMa74DvmafNxbgNhnpAW9Du5tPy9KNWddmjMWcZrCDZfwfmz+/7v1WPxjxWpy6RR
CN6OUbGM6qmJE6fL90FfWySNOUvbyi1XR4PVcB1zMY3GAisLjNe23mNqwgmMW/DvAwiCSGcO7SmV
OVHAtkP7tUD6VVcRuZlAIZWk+GpVpdhV+iZXPUDYlR2rN6gM8i44jbE/eTIDzMJAQGuUnxncfEwM
DlkNSNu3gNZJNzqAAfVh2Q0W2hKN1dkAzXM/35kvwwOBdpYMZDkw0GAPYgwKc1WBPYIUXmMsN20r
n8xyRHNtnoG/CtXmG/gOFAc8Cjpg7gs5RGJgvqVzT2d4YvVWAHQOjT8UR0Fkc/m2nD1j9OkS0XFD
wxlzchi4/LzxyTwJS1fVQE335StKNpWVDuCvmfvYE7pFdzEQ/dzJuQOo1i6fghq0shFmJWfBrkF4
gfn1GIDcAbI+ulwvbtUCzXH5F7K5GiZ6RMB+MX9HWYIxSfP5B+ZtQPpARceOlDfFuDxHvZdg5lOL
rzHP5IHam2OPPivrs0HtIZhWVUMBQZb4sWGrkzgEGpgeEgBjGg3aFXqEERQoRLhaLYIaAjMy9uXl
nTlHak+lfFKUpRtsf8wHmIRoMaEvChDQQfeDQ3oQXLJY08GwwMXuQ+iHY4/uF7u+lb2PSG61vlbO
TMi4dDUeN6KA2a32lfv5htyFt7qX3AW29njZoEIdLmvwI0wCaRewx+x8liE3sRgZUK2ZpC60O3N4
B2HF0ViUySvCMPGVLDLv9HpId4tYQcVnCjIPYDWoCVW6CpqBHho+mQQGCPCgWCKYTSoAOhcAmHYE
8HerSBIdwiBae9dmZu2PZabboTRcAfrpZSlUKkQzjXcTkcJHEqjCvgpQamx7ZXQur/Ps3MgG4noA
uUGWugE3Sjo0eHR9Mrw6DTARmkZOYuq7KmwbC0NgvKyJfeUABfhkjQYVq68Ym1mQdI1e+HO+vM8a
uQW2eAfqh9vLizo/nYwdxi9HESYRmtxA3nBV7JWr+DDf6hYAsba+ExweAyX78HwsypBx1XFQMO3L
PN2dqpRhHo3EU1TUa1MQqc3RdAeoz2tGMEE1i+aD0SueIVdvl5fJvj6sYeYtJ0UqozerEw9TRRLS
Bl0f0ZVu90C82qD++c9XkG7qap30iq4+3mIClKoCFesNoNj6KrqtDW4UjFO8pHvZU3f9Lgp2lxfI
xpg/FwgicjrFfA5CU6vOAPelRNk2nsYYQV7Pk6/f3sJ/LbD8fI1Q5Ui4pMyXkOxhrkwMVNDkJFYo
vssKbyhl667pgNTpCoX94F593sAE8kdJUzamp+YPQyz7wMR5oN+wx4nHHr+1cRjQwIQGsneMmTNH
Ug/EJZjqVABdhYtc9hRqCmcKjGeBOXspuJm6NIkDLzG+Lv1ozeHsXv74W75ivQbmuIXmYmBGWKan
O3oE88qtialoKa4fLpvZur1rM4xLKlFpKDWygCtUzU96n9my2vpAkWOSILIFoXuDgBmijJDnos4C
BNymtV3GRal6pyg5tMt8kMZ5+S7zjD0oTUCxVkGmwe0d1SO1FaVO2tpkcMXS4eWLvC/InMY4MpcI
vWzTwwy7hveov8mKhBOTb594ggE3fQvhmeqxImTCBDyFoexi6IjVYEHS9eQoKjxI59ZNxsX6xxSL
6CxaDfx18US8Skt2QirvhvKHkhGLVJE1oaR5+dRsb94va8wFkzEebDRdF3hzM94JSnQ3pmnEcbjb
F+CXDeaKSUFg4IwMxEswa0MiCBaAxlkI5G+Xl7L5WKISSx0Sza3Z0BF6d5T1TDeAckDLUXIwj5c4
hqP4qieDPYBbxtzcu5U9pnIAQv257UlGPHB/9hiLA0Fk0mm8IvBZsZQ+HqjPoswFWCCRWHyK1CRE
rQGr8/TTbC8OxkpARO0oJyibWSJ4qV0eCnbzRq8MMheqzYNgVkhoeDkRXyP4xKFIduEQFeBxyr6X
M0jbAKPiHETuMum9WL/KuhKJZqGaHzVh0GmCEOhkOMvgpHukpAdxt/BgW5sec7VO5vthRCggAqRu
0ESg/ekUXQOIjXKrz5u+Y2WG/ozVwoJIzzC/MxgQJ8vrQxwbi1NBFcwOkuIYpzx59LNSMHNc2KbB
pKTtLCIb9owaE5QdMZ7FULrtDe1pMAzdUpoSmsBShrljcNNB1i1wLl/DTf/1a7km41GMbh4HGcQx
Xhahb2zKOzls30IV5AHQIEQhseR4l+1b+O/1MBnvAjq2IAc1Es5N+5UshYXRHM7R5HxAtrjdNBBo
zSP4LzGdn8xWTxxFUx2tm96bXNxf3r3zUsXn284KhSRh06mjAPcPwb1HQW1fglKo7VbUJhCoxq9L
gvHkrtIO/ajdJ5kAso1C87Hje/AsPROkJJYC+VJOCHNWrmQPFfPId6QbtMlofj7yEJb0h5fAM32U
Le40XkCxeYAgPoVkDpPGJot6TfEAVUOdGV5lQKoBjFtg1JC6G7lSwGYR3zdiraBNK5l2IMwnUGAf
ezzPQDPqNFENHoZBSMEak9+Cr6IBk5jAw+5RLe/PGTX9RBqGsaGrJgFJzFzoPBYxqa6TwldPg0M9
RwDeQWu5Ji0oVr4A7GrNEvQekFxotylw8dBEaRMHQ5a+vosfxHv51IPRP7DVY+gob9I+ehLvox/l
t8pZ3pun0DMfxS8QdxYrXxqt5YYgKL1XNBtdhmyfndpduUv25m2Gv5w55Qvn/NHr8qlc8LE4dMog
zawhC2TcMLAh2pSWxIBTVLxUszJ0AlXZ7tzZMXbgMlN2f2KQwmfBHIDOP9siM+tWkpcs/pnipsef
KS7YK63fSXHPup0fB1mH2i2SChmniwnG0TDKOgzwEfSwJ0fCHC+gXoLbe8Z73bkZpFy0vcCZ0dl0
UKCaQJ2TQivYCaRcHCBhGGNHk1Czm+AtNQWOC9yOfH6ZYLO/WKk0gjIdnpiTejDBu3AEvTIUSvey
A+oZvqDgGXjnYxtBSoBSqr6hjdEl4GitCR7raBJ6YIXQbweRXxgpB8rXUpQqAn1pPzeCNZHaEWpg
2ZbpS46PAvFRqI4Og5FYc2ae9Dl1y0o9BqDfAROf2yfCraz2E+jkyhNIYTsvLsGmaoaCxzl39B06
O+irJTCvv6klQgeywZ/nTkNpZbnO9+FvFVY2PRqVA8A0iYGpBMZ7Qk5uCsNxKvwMfD9jjhvfRi/i
jEoHKoV39ZJzLvFmwG3IGHWFRqoJfO3niEMJSQv/qdBB/Lu0qH2MOOa6znnnzyZVPs7Aygo99+u4
JjQCRBRl4ud/hV8H4HigNGUVkYUh69wPfag0y5mHulHp9Tv9y8gFGG56qpV9ZlfViYBJAMIxqNwa
frxyHBgJ8rgNu01raCFIEsUrn5VRxzav5VDCFesPxV67WnbSNW0R/qab2rZGKUskA6QfbNVdmEYJ
Ddj0D53i1nmh0oNw+jLIidgauNoVuAgjEqfZ1/1mPlbvk7c4ChKo1K9DZ/QG4To78NKMTa+1MsuW
woUMsaqQgx2MgijB2j/slNNERdEOQDc6I6+8uZXWUNw39B0gSAaGws/ndZrE0IxSSk8h/lWM16Q8
ycB/99lTa8zI5f3L/uVD7ZT1L5iwNSi9CAFCiIkSYlDDLmGIgnSpCj/KodjlffOFgDETYcF4Wwct
+gtE+ivq4tKKks7WutAXlGW+LjvlmNagHSrmm6VLoaQbKPtQVu4nYQJqrdqD/e6uN2oOV85WVLP6
vWzdQdELwBr61PCWcYjv8kVEb1OtbtuwukoJeRUbcLSiJHiCOCXPk2y9kGvTTMpAQPDdLkpA0IIX
7dmVXfMlPJg2YlsLE/YJFJ6U/eWvs5ltrk3SC7hyXomszlHYwXlQVanFkaDL8UyrwJOt6UfZiQ5i
+HbZ5FYWAXyMTOi45HljC4Rio5nR9wazF1ao32rjYqkJBgV+XLaz9dis7TDvGhiieygkd6YHTnOv
SGonylsLwq32REBA0PGidXprzo/5r2UxxzyRxA48aPCLpdu7auspTu3Le0h95F740czllfv+n0/3
r8UPbODq04Edtw7jpDY9c6ce0iMVxqNdkX988X8Gq9F3brWhbD5ClAk8QapsoF2gjFaaCEfdHE6S
Pt60XXWUu+gKjVoPlPJuE0iDPSeLNyvBbd92nDBv+5r8WjhzZokEnQwVQ5rgDID44LhXK974Cndv
GR+pR4kqjiBH9eY7Mh6Nw7LPHGOPIgxFA9e513H1KjcT3vX2MmFEl2hDKocRBAiQcLS28i18Sm4i
R1Qs4Dks3cPIynTFA3Sc992Zj8oED8049smMCawPCLJS3agA/Qh2qu8WW7HB7RejTC1+UZ5+I5LY
fG1pL5ZyP+iYS/zseuYSjLqRihsDDiiPxk2S/FHR66zW+7umV/m8U7x5dlZGqXdaXZpxVGYjD2F0
NsEfpEILJ32/7He2n3MMP6GVjvFbwqI6Mhl8nkoTmh+SgKvnPDhSSI6kcW7D2eTTx71c2WMODgib
JC2eaV6l7yhuXQX+3wW4yekw8iTZSuZeZZbgQwQEACT7O2e19Cac+T3ogQHCYiLMZr1CmZQo/6Ym
vmLyMAPGjuYsEslyeKD92Xmfen8WLq0sMtdflga5EnpgSBV937smgNexC+pdfa8cjN1v2Nt8SFb2
GF8wlijbSzmODEVGLI76hNF3hIUo7HmCi5IArZaOFB7MIz/YjESAqAbZsw5UDFtfIb205IaAhSZB
9k1tyCEP2kNSGG9hA7YqCcQMk/GXOQu1w/mmWykh+WWYLZ020gytlCH752X5JyUcfMHh3cfNihoA
syi5Qk/NOKPYlCAOlQWDYPz9iv0nW1tnFa1nU4IGN+IPjYmvkglFboitBB4ojOmnzN4lqPS2jkI+
lHn5gKstb7M2yBxVaGrUs6RiIyHE4SYgfU54t38zvDYNMAUpgABDIpeJO9p8AixCEQSP3BiHbN/u
5kN53fvDTrpLbXBL0VBOwgBY5nZPgg+FS65L3fLjoMinvOkGZTVg/Dg0SHoFsg7YVfNLudwq6qEY
7i6fSIBXttzM6pgwfhtKfHIiCAg+TCHZtVnzKi1S7HQDKItNPVROwwJ+Yi31WlOG6Bf0q6BKmcfZ
PjQfMTlmGfMbVKW8bhGctO/BH1Lbzdxj7p/YAYj/0gkjoeaPvDvlqeqAS6TObxIIwE1aDwUw3R6I
jlJNfuryNxU4DCVKnCV4FYOrZNEPZY3RDhAJQB7CIgX1RBEgAMOPoGqAEYktEopAYuMZByvvKJo7
qFZYmgh9HBXD3dXXIQCxC2BkSo9ZrRZadrmV1dUzCHuh1TEBl9fdaqAIVtPFEuvvYfU4gcZBNiml
docu71VvgtzQDCCyhd5yCYYHKD+B1/kArTFH1opTQrL3oARHR4x/J9IuXWKgIe4mypRcPhfpfZY/
LDpi8Frwh6l2i0AGtx0yjkEFH7zkhMsPFbo6w5Accoy51KDDSCN3Wd4I+NgX+WYZMPlXg5Yt1rwu
7SFeDMWcvDmZGl4cIxE8rf9mJl/05mlMClsAP1s5gBY6b3apnFIgKQitgRvvW8A5S6uGEkoxoX6C
uncQguWmLUA33/sJPKzefyNps8/m1tekBIo0z9IwuVOo7gRBcGO1cTNxsdV0dAKhRNlYsqNmtiDZ
ssuA2zaWArwAsR20X8Wxs5IJEEPwLA3xjVGOiHjkJ8xfWxGwYVPWWWJzDaDk3dTcdGppQarjLkyu
KAqv1hq3IP1Rj1owFf5QzWpHd0/MHvQc6k556sRohhQ6eB51yQqn2o6b3Cq12MpS82XsZN8EUZw+
zv2zDkgHII5h4ORqcZKb8nHSxS+6OLxFOjKiHPQuu0XAxerI8kUJjQ6EYNL3WViue1m4TdVSccUA
AMh+uU8z8y0X8yO2ckegj9IiJI7AvZDKMsQQq6NWECgmataQtuBtD+woeB00oNbT9LoEUTk0aW14
fQ8szDs5MfYhCV0Q8zqpAdmg8CbGX1HRDk8QzQ+GvYigsTNnMON11Ql8iI+T9k0zQ0iXLVViSwHv
jdhyMOsngj7Qq5itX/JMUMDw6UOA4NWMcMHboXcyweSMxHHfIiZlTKoxSSDd8yel0M0C/HpRjN8G
cq5KoHeT+MFpiBzNoy9RtdNOuiV60F94Af79j551TGii64jn9kwmtVcrqS2FyvTkwVEP4il0cygs
OuXe2PFfhbNZo4+wdGWNvo2rr0bMGIqbE6xFV9V+LN0qRZC/OKNP48O83o/e4mrxrvF5yPvtAHxl
mXmQshoOZgpR00j23V4Az7JnoOsUgSbTa+wQGg6cCHyzorGyx7xNjT6UUiPmgTcNykGfnvBU2+no
Q+/rf/2CzE1YohnBKNTZPoqvP2GQtFY/+L9xWmhschbYQ+SW0hzrYI9mDqhSyR2IqvM/K71uXvFf
xtjGjaySNu5rpKEzeN3H9IegHZd44m0fZ0kfEOHVkRS1eFwGHUsyd8V+vK7tyNGvfm7gb/SGeNaY
4I9EkpFn4LDyVDSjdJNyKTjg8uy9EG+znYH2b3RKByfS6TRb9is7ydyYG2DTa3bhM7I9EE2KxLbO
8SuMNoNMmoS6zJ9VS1Zfj7nqIXrwXf5zpaL9bx4fXtEagtjZfOdyNoL74VwQxStgdYe6NEuRiRdB
jIuoilEsGWs7yKz2nrwI1/BornEovORBf3sHyeLeeIXgZGSBcXU4QbWlvOENFX20Zc/2F3kL7YQr
mBlnnA1BkQhaJAOywcyO4z0qRE7zBgY2awaelp6wALSsGMlBUGJNPvnR1g5ULIj/O6nqZsII7kUN
pIHg12b7F9EAdZNCAnA5zA5Z9mpCqnVpJCsYH6dCwT/m9tSI3uXQXNn0fpSpDZBezJSwVIEmdEVH
dQamd0h0SMpV8rURlHfgegU7K5WHLtTOmQUlseIYYn9gS5eT2YtyzTZ0wYIY2A2CDkfNpl0uJX7R
AHRvGG6rKpWVNfUpiCfT7roqsbKiQmiVBk4JCUUb8yIJWIKMhz5tBytHwGtDiRAc16Os2SA7djBu
4oVhCIZpQ3QvL3mzVIeGGxSdZExNoFv/+WkDkEeFnhzyyNZFGK97vW/sW6e4lmYXXRtQzMSdJX/j
Fj620vKVWTYtV5NU6kd8hA8Q/H/r1G42Nde2mFR5GaFxFlSosY7EHm39MH/JXjun2aOsDZR4anfg
8nQEv6hQ9+AtdMtlgUQM5HRgE8UsA1twCSAWBFHWwAsUyHTGo0MM3nTN9idc2WBcliTOQUXQIPYK
tb6Vxew0SdU1RBKeSNvTPOehSWqQpEffojm6R539Zi7EA7SOU5C9xZIDgWcOOmLTpaHAjukUUdMx
Rc+87SQFj1mNUSA8Trpvat/BPIjaa3/oAK0pnAV0sRh8u6PV/dBFZhpQSLFw0/k8j7Z1n9e/gwmC
MxB5K2GbAHcbP+XT7KC8h2x6cgYzcjj3aPNAo3IIlC8hmLZgDhlIoibMt350rj96yUf9ivYvpNNv
VJu3XmMwKlOsCyA9ZwoYmiYoWo4KlDeYh8EBHUplJZ5pN8up3DeHyucV7zYP8S977LBp3MwFhKix
jUjFQA67PIpqzMlXeCaY7euJ2ReZ3qGRi2yvhS5B0D5wvtBWxYwywkGwkkCLje2/z4vYDDk0a0Gr
C3Gir5JFgcTyg+YrtnH8jaCTZ+/sWmqlMRNADJGqOlBL1u3aH0xHteRX3YN0kgcZg8tL3NzE1QqZ
9xvSw+ogx+i5Tnn8l9wCQQdtCv+yDfo32BhhvYtnCYKkQn+5yKGs9qC1x0K+i8r7yyY2c9e1DcZ9
xChxlHWOLgBFgShXP2Nb4o83/KrmZoIFfASKbphF0cF7+/n9WzDJEZaNiCbKQfLa6/qk3Lfvs0eZ
n4Tv5tXllW1/oH+NseiIZswwdon/eJoA/T8CvSgM4V02sf19fplgLtIidJk84hB4UX3TFc+t4sYK
Z3Bis6OIfpAO3CAQJgDmf94ztc7ayiiBZGnd9BotGld66Y6xLb8DlG81TzMPFrS1JkCeKK05xGrO
SKxIoRajEau5D10uxdLr/LatzO9RlvEq0Jsnb22JubNQqp3muUJWRRFBytVy/IkIghfnJjPbu7ha
FbOLZk+B6sYCpkxi03AEHE2UXty0ZcGTveUUubxqAm8fmbsLbTI11g3kT114nelfyhyqM5zRq60X
d72BzNWF6u8QThPqfNWiukkYe1VODkKPNEbL/uDJWJtiH/d+xOz1hJbSAgEjqKcFIw8HsXVd1xYY
30DiEkKgU5NgDEq40e3xBHaO3C7fWycBsSUAJaYj84aX6Qax/vVfmxghp82DVV7fdFD1GiDt7EGS
2jUBRy+OUfqXHmJSWkjdy77i8nGHMcZZjPPcoeWK476qoiEiFL1sxyd42nS1qw4Sy0imC2j8xrQH
SAdf/zMqmP72s4381SBTmZLFFJNKk4pfa4NO83+oENLDdskaE+ebDdHmSAfieaY5Bm1cN8QHlNv+
24Fkbvv2Mx7kRxpbqfJ6Xxmn1WmDROJQDry0+I5qaPNUT9dt4/YYRA9O5Pnymdn0IattZbyWtOgk
g9C2iZD6yszvNOju8mB2m9duZYJxU+FQztBBqQJP0gHfEHXopPBeMJ4Jxk3NS6B2JuQHARUR7Q+u
IVBI28DEZChuNJaxiw5SwXn8tx3+al2Mw2qkXCsUSOPCKCrVpZ+7pU/sfjzqVmANd/MOkdvlj8W9
cowHM7RM6wMQOvzRleOcQxZtGIlVO9ZpYSK6AeYFDNmUiq8w7zIQyMkks4XMl0fOCjfv3aphy5yV
ymhViJ8mod9koLI4dFl+N0uLL/W7oL4JuYntVky/7g8z58ZEQilqXSPgBXVG+6QghrfMvfJQ7cku
QgpmPND+dOiatoZYyAuOsfPA7X1spX8mZisozQj0vdmSTQNuD2URcI5yEK5DRQARsi+ggXco978F
Utlc9C97bK2mm9tAXwpDwCFaQZv+HVbkl0Q33kA8RjTaQ2ROUDb5/AZOklTlQYJdTuPOSYVbcbjJ
lMGKRwCZudBDekIYz/3JGHMrYzEhZWFWpQ/ach9K9jfxnb4XcguE2gDDAAvjkL2Auufj5au54YFg
FrMxIkpTYANkHgwStKFUznLhT/r3WR6tvONBCzd3ESLw4MjHZp5RP5hCZAKHDASyEnxVjdoKwtgd
0W8JtdDSht3l5WzuIlYBrLlKqK7G50+mi3pYJ7UIVG9ijnYtlIOltaUBXTPloVABUbhsbnP3VuaY
jxbNzdT2Ep48UQ3u5ziFku7MKWJtDV1q4soG4zsxJza2sSqGvqR3ez1ToZHWWLX8Q1a/kdGvulMq
+roc7C+vbMOJAskuEx34VImcMcKVCYZv4roqfLHxuhbKdeG9pjW+rLwTqEPXS2vpQcyJAzfe9E82
GScqV1FklkMNwrm2eRaS/CTG4q4yVM6ru/nRVktjzghZUmThcQ8Nhb59AS/xPSDGi3V5+3hLYQ7G
XFb5BLoa5B/SlbQchfjF+IPw5NNuMecC8ppGXgcYcdCGPveGJYHIGCayLq9j8z7JqEcAUYoSKtvq
ArClKTVQ9njdGD8ZaMmUabFLJ8AZRpVzl7bqxyATApAUjkjByWMWFAxZKBTRHPpLfYe1WUSUvCAN
3ahBv6sbnFrDSGQGdd2EiqjeQNvbbYrJlsl9r4WcIIl+nzNvDHFcqhgH9WiW2ajNJZInqil4avYi
CoLTgLdXiV9k7f9Yu7LluHFk+0WM4AYur1yrSlVlSZYtWS8Mu20T3AmC+9ffQ7mnVYI4RbfnRkdM
RI87nAUwkUhknjxnhwthR5rBu77Pa6BhLP7VoOAwKMlMlAxAnksoVf9CROZ71dX97GAt3a1sL3u/
1RlYQ028sSxs+8RaDvVmMKZ1RY3+/lzLhxEiGrac35MohVxl/YUWSsBklHdnLWuCqSAhtYZAifOf
kBTdcoOVtIIsik8QC0LwscT66Mirkg5zC16WoNm3ijglqpe7ja1feaG9MbjEi4unrgTynGFoQTmz
vAf/ZQ9oy5bwbOF0Bn4xhq3/FHaWZvky6LXdLF97VZNlHGkhV0MvVSwpltD+7fCORwnuX69rNUy8
mhILipYC9F9HUaGQ+icVDO9dlrgyjjAQHhvusRq8LywJpYK4jVGUtRH1sviBlD+Krcth7alyuWsv
f37hDTlkpIphwMMSTB9zAAanEJLXFgbV6M78sU30sfYae2NPe+t9eVNbyZCa0j/4k8KNdjlaNotX
bD/S1wPNxQYK3q5DnzxNW2CIONpgaENBI/2mRYf9RVswc3VPinzFHXtvO59eT2UubAveD4qpSZs7
2O7Vn7T7mJPnpoWYq30ooeVraM6ocsccH66f79Wr+MKomFVEkKHkPUqBJb+TIIA5phSyqV+uG9l0
GyGp6OPMlo1B+XXY/j+KSm+cRrgthinRO73CRi6diUI9oa4Z5DfaoeCn3ximXN9BDTphQM0jpxbW
RuRYrocSd5PyYWEHNoEAQBULstBO63Se4mfy0cof/jiCvRoWlgnVbzVXlxfmr2i5zO//LjZrPa68
mhJuQXlURmOcsaOYdkdqi+mDwttwkfUg+Y8JSyipgtFV0iRmFqF613tcDQvrpgdXeAih4gXLAhXp
LPH7OMg8+XGrA/1f/PPVuBA3q64bcg6K55etfMVp/WaQWb3moFrxt8dYQtGzGLRERnvmT6Yd1ncV
RQiIpMoLuOFt/Mxm0wRDy4BR8Xr6hIb/4Fdz2zk8N79GVqaGGx9xfWWv5oRoMsx2VykMfvL/dam+
mhKOnaqlmc36CAPvYETqABWop30T/dTIFgnN6vkGCSsYBDFsANbSt1s48EHnKqdlKMWFY3fnBB3b
/o/C8IUR4d6B0HSayxEpwiYF8n2QPCj4nGRt9jc+0Gr6eGFH8AdjUpI2L5FhpfuuuycgQZXc3iXx
SXPB1PUHggPAzeGZAAp+Y3mzvOOUKew2racS/bM4/7FM/ELRHUNMsvxjmdbKAcb9AyzPG4PC4Wrl
skzyklehAcx41NkY8d7qOC1f/N3zB6Iwy/SQjse/4Hp9qoBmu0BdY6GvSkfMTlZuDIm28xQ0jnJC
VVrfMrn8le9MAv5loQiFDRWbuVYTtYNBEjihAnXIcPTAFbrrH/MIw0SjrzrqY3Fbf+b7ZhOds2VZ
ONKxMshznnOUOljm6OAGUOSvqtL4lvp1zqetW2Bta0FCbBi6bJjGO8KOFMgPdWIFDYUqZu83DsU7
b1N5dW15lwaF5dnIL2dN0uOQTszVyeQ3VHV4MkBX4Ks1bhHyrV40l+YE11HnPoPMrAaSjvSwjBJO
5zSQXKP5zarwWvhXQMmng2/HAAW3cNyT2cBwQWHTUCWVU5K9mYdyJTv9FjBozQ5qpKhOaKh0A5P5
Nkbq0ghFCGuAY6Zq6sZx7xVMgyQMbxMXHF5bhcW1CVSwQb7aE1KfhPaFDvZkO/D0E0Fxffqc2I8L
nUAVOznkqg2viJZhVDuMbrbHJFe/oqoQBTVUKLgD4fV2uVJrz3xu9RJeupQjCv9X7qUBF79NDryW
e10aE66GyLIjKTWsAoQg826QxlAz2q8b18Lasbu0IfiJNHHo0EWAvMhhuYe6tebRYOESMCU/dps/
4PVfroVLg8KxU+1Zm+oYFaSuml2Zt5MLZaifbRfv6naonVZj9cbVt3bQLy0KLhqpldFrMzCeNQS7
7WJHom+J/lfEKo9If13fzmW3xGB9aUrwzrrXccIx3QaElxrqSn+fpSnm1+hGpXbTDYWsfKB1m2Ab
X6cLKvcXldLCw7M5uL/uh6j4ERUQNXRD3jp9GmdzFHXIkeXDohwG5ZelGwt0uY7neOQsRJHb3di1
hFJVXo0Kt/lgzVPTRujY97CDCaK/8QH2C5p9C3mztULhWEdxmmcUJH6hBTmCnp2Z/Sfv4MvlCGe5
7YucFin2cMmP//U7eC3Zu7QmnOqoJ8A61IYUFJMLoJRXyulCEIWaWuXx9vE3yjVbFoVj3agFEPIm
nqSYRILoqnvxwcZw+/JeLQ9drlA41KToycwY9hNqCB2YCKCnbfnjzvz0N53Db5jcWqJwuPVmqpuk
wePtTz7hqkeqKgbHweQNnLZwwktDztpp4fuuIPodS61D6aYE4YYNsTrZWCitU5LFLzTSEQNybyES
q8JljjtydHCshPVpqz2+Go1fF/ZSnb2oIxIK6hqaoGgiy4dsjP1I7dBLO/TJs7zVN1NXL7cLW0IM
ybqI9tmYxxjdwbiEw58L5kAKQf3MnzFY8MmooYCCS8gzDbeA0lHqT4+R7AyP2eP1a2FtQJFgxuA/
X1N8SaoaB09h81LervcjDSdln9uHhQbxV5s+sw+83ScG5C+63XXbq1fShWkh8EykJbqscinQMvoB
whCHQUFKLRPnupmtzypEnCaa9RlVTFRt0vIeUuhQM03459pi7CyN2kcLw8/xhsnlvL27bC9WJoSc
dJhGU11gCKl96uXEkQwdY1G7mnVuCr4nZj9fX+LWTgohJ5WjKZklPP4kudznPXUHTTo1phpcN7N1
KoUw09B66kzkfgG4Y3yLYSPJj+sWtjZOiC3yFHeTOiNLiWyIaNwNCXScSutDwwKpexxIvvGd1rOV
1w8lskfVaCXK1VKVNaCZc+juxl1THUyk6GggzF7pbiYs6+ee6MDgmBaalMKXijSWVkWnp+Hg6qES
6H51MpCskANqsrC3FdLWv5i1wEIh5QpAzNv8qCxaXlbN0tQugxhMBHxT/WG1Z7XQ3v7HhODrMqCg
Stmb0YIErfcXl+sy27eVDa22Pi+tCfunD8nclmoDcjzQfan+4C/6lODWdRu/AfsCyH3op+su+V98
5HWBgteXdC7siCpxmO6THbUOqVe4Ni5zzUWHu0RU8a8b3PpmwhlowGMJciaAHUBh72T8Fqa9/8mC
CLcr2nSkulzEYaI+aP1nZuyv//1bWyZSzHDTVKZcRTwSyTh19Me2yDgXH34fbP/5PkS4SnVTikfD
HiVIZKF2Ef2cG7TfMRz5P65JTMRVyQY1AmL6dNf5WtB/mEGg4iag1a28enS3LsfNPVzc5CIbWcqX
OvQ5f7Wn/q3Yz6Y1IVAMeZPVkoqS6NK3+bfNhq0vJoQMRU+NKE9RvgMCcwfm6XAqy7NO6j+6rl4d
Q4gVWdpnxswJdrA/9NkiO/IHwk9Inl4tCKFh1LV0TI0JBHmRr8tPvPjQDFuSa6sgm0sjQjxQCKV8
6pAqLtNgUHhwQU7Z38TH5YkLLQQTOMOOnP7wpvpnbYbQ++JmU8yVAl7z+eMI5c0SI68LmVrbOJOH
CYbNY7zlgqLgVDpzPtYFiuR6SNFY2y0ijs3PTMUyK9hrt3ooWzeXIQSOtNLViUhtGQ7GPzdXDBbw
8HdmGDZ83hDCh5JbadrLmNVvyc+oNs4GwAqZrT9uRKnV/AJqisReSqyAQb2NGlJRtmqiAHqI0SAO
FgDrax4sn+0FVLxMeG5lGOs3Mki3wA+/SF+Loky6zCqTxXmFEuB+wcTPngS1PIznGl4f3drg7/1/
MCp8uqSvUsx9WsvzCSP9KSgGlnHsWDkuzJRWwC3oRtZbBeXVT3ixUmFvo6Sx89KapaAp7wqOldq+
LOkbd/MS+97dZhdGhLBvyOY4zRwfMKkMp5xqp4w6d0Sn2cy3otfyV10zJcR8M5viAjw5UaCVJ9M8
S/2WnND6kb5YjBDo57HsWG1E0YLM6XwS/K3BM7qjD3HB7T7b+pG+MCiE/LadKJgRozIkXB/9VJ1q
6J8RiFY6MRjOjl3VglVoVAfM1Kr0S5U1yV7N+xl/rG5NDa8+ZS5+inA3qGVuaoUKeEmkgBNfChmd
oCZ8YqXiSMpHq3jYOPlb9oRrAoQmZEhHpKltML2MEanTw1IwMZzCDhUXnHeu7fWlazH/NwgM1+PO
P1FARPrraj8kSYSkNaEYSZzAQPJ30QsaM246/Qb7yYb3isoyvVmrgA0AJMRkfjZGEuby4F/f0y0T
QpSpJKmS0ghRpkksJ4ugeq1tWHh57105gyKYHzle19USoPa6mvjVQPyuK49qNWCwjpIJk3st83GE
QCbXGo9WtB9V7VFrGZR89JDkzFfH9liCSKcqi4NBIZLdV7XbWfMhMpTU4f1wZG18W8i6Xw5gflY7
Tl0S1cep6XdcVjzVaj5FfQ0ePZJCNkVjcoix5k8dhN2djEBQfV5oBFWoZg2jA14Bp6DsJkY3JFLm
z2SAGnbWm+AChmZDbP+0yOhJI9j+ioa4vEqhhVV/kUh/qhN5387kWa6ifTaj3w56ODe3pmMPLrp8
jAwn4Z3sRJJ0KCTpoWomyZkKud1xo94bE16V6eA3kEFR+viBWigWZ3PjQHflp5HlgZ3YH9Q823jF
rIf75V2LDiKa3MKBopOWpE2DSGxH6Cyo3wzDb82tOat3LgbqFGB5oV2/0PECQvv2vi4zzsGo0zGg
tevWGTT1ltjT7robv7tSgLEBykaWdQBGiCkmVuZYsYSkUR2gpwW96vuxvU1y0BoWT9ftvNuwxY4N
ORUNrXJoBwjNmKSNeYbJhDqIaLvTMMVo5Na9zMwf180sMfzNkYGZZcRBA6RihWonA+9lqzRYDqke
unzfWarfSEcUqkHstDXjs7Z1l7aEz9PUk0UV9CswKfy9LVAUsuKdjp4/B+3m9VWtOMKLsCUyfXRw
NZFBuMyYZuYDtDmM+C7pT6n6Bx9nEc78z98vxLJuSsFJXuLvz8lnxkuANgEcAi3c9VW8v/HxcYCT
0CFWAbkgqO++9efYGPI5MfFxusp0aqXy0nRfDB/I8Bcdd1VTg6n8CEn4MJ+AnYh/blh/SdlF3zAB
DQdNsGFDLWNx0YtHs8GjspD6GuVC1TpOyM7ADzrVfpKDlbKr0/FDlNeSM1gSOVq6eqJKGYI1lO21
wfrOJ+htc1TtXEZru3bgza1jRvIUJOhG7BDXwFzaNq0fo9QGcSnrfkL/0S1J/8TN/tiO0Q1X5b0q
966VaDSQyfAlq6ECmI+ftb6+M6foSVW741g07ABKzMlR+vQcqbQHzEn9yvLpe9Jod1nKb2WU6yaD
fNKk8ttQAONiqfNzQfQy0KY8DRobQTyf992opKB2SgwOLT4UEq1I8yxl/JbYvHfmuKIH6Aw4mtzd
mB0BhUiaR6dUz8ktSVjqZ4NUIZw3/ZHq9p6qkNebCjAlWKCYonq8N6t0clLNZh/6ObZ2TTHWBxPk
GntiS19VDBlh2rY/Ig4jQhtF5+h140kyP4Kidrqt7VLdjQQStGMCBtg6kSB81TTKaTRlb85b+dQq
le5MI9O/jk1BHCstWmfuMTgiV+wDKez4bCnJRzqBzbctQgKJaUBgQGGmNxHFfwMlcGpDTGgu4Wfc
vqf5cBxmc1dV421hzQ/lzG9aKgX2MP5VtCZGSofmLrbLT2Dze5JzGTVyqfAso9knLZlcWujU001w
n5KhsULWmBKIZDQkqSmGbSm5jWMejFJ0AJkN9xjtbhsNwy2kYbKTy5DmzCvqSIOOUiRQEbGWnEyL
fUMhzFc0+ojvFEyq8dQ0XRxAUDHQ2pYAJKiAGK4MzIyWXwxqMG8yRj+b1MmRje4pk3TFTXsD9AES
2Ns0SqBLYUD3a+PQLCdfODOGohP8o4Eu7R0hJlUo/lJVYoDfZWfN+6W1UYFQcdFd2ZJdWQlzb4wt
f35xQFOtSCoo2rEAEAGXgoxvyLaI+N7LUUGGCpI84NKG7KetitwEuDySXJ1MLAif0U+L+aecR7av
G316a2s8TGZinkmmpS7kGqw7ZYIcht1kw37uxlMVK3B9bmo3+pjdNkw/a7Ex3ihSzbjTxkZ6zAyp
f9BnIw7zhAwnlgwg6K0m5YZFOtjvUrLxpl+5gwwoohkgH8K00buWgdnNagMi7yao8oNaVD6GiN3F
6xno5q+7wvuPs0DUdQ3Ca5AZApff249T2OlccqMdgjzuQ3OqwkbeuIXeN8eVxQTUm0GTjSFdcTrN
msoiLssetKcdZjVmjzvat4UYMGeoZRXeb9D0vENrLBaBfFm8QQZKRFiU2Wt50+FqfZGTaR8Wlrrs
OBz7Uxlu1cxW9+/C1PIlL5y7Seeo19JiCNSYPRRWvcsUbWMDV5wBU7IL2ePCtAj49FsTYxfbTZ/n
LGCF9CNW0kdzak/chjBGBk3If+sOUCuClImBTEsHrkyod0wRnldmqrNAlSP0LUEqXW9q1b17NyKN
w5giGN9wXpEHCzbqqp0zIs8saMz4S8vISWrK22xRly0S/daKxuesV8OM2P5gqt+aYTqYlX7QzWFD
72jxAiEI4nfYEPSCri5YvoR9lQd0z+JZYYGe/ijqB0aPPHm4vp0rn+6NCSEDU+ZesssEJlQ7+6kz
E1GjL85jrI2I7VJ43djqegzIpEOU3URsFwohdmySjrYq3hW0D0kxgUqhwQBWtBGblvz33bZdmFn+
/MLjM2bFZsQ0FlBjl9J7DS+l3ACMIe+dQfmWtt+vr+r9KNTiLhf2hPQyshhVewDxcJjBuXUP8Dsm
g/zYAodzC6LTqkepOPGGb1G02Upd/XyYpJExpq4ukrlvlwotExUiMXip5Zx/yAbo5tJ5Nh3S4OKn
rN1CLax+wFdzInMeCD/0Jk84C7j60FWJawyPrdFvpOsra8J8vb2MCKkY4RVn7/Uy0tKkjpuAJzJ0
vZJj1UIyhU25U2GS9/q3W1nQG1uCq4AIOLGHBLZ0Np/GfN5NOPWgh9gIWltLEj5TFNOoa1IkGIpx
r4xIp6Ifo1w6ca1vzBuvrUdB3oQbxcLApvjaBcNZbHQGoqPUHJLyMGhAKW3mMmsOj3wJOQwOMijL
RYy91Gpy20HzF0PG7HN17vcQyAwXlnTlPv+JKncYP02P5i3bXf9Ya++4N3aXbb442EavygVtYXfR
0lG83MtOxF/k+BbNp2rL2sot8MaaEK06wIBqlcKaepedkx0y7hNPnfQrGlxg0+tu1A0CsDUnudxV
wRdB3ddLZNnV2P6YAf0jjRIKI7s8uv/X2/g2+RAWZgHZhAE9JB/TYfD7fenZKfjtu0AKx9PwTfuy
Ye79Pr41J6yrTGyjjhokIK2nQNfDV3a9o4B03u99I6hPKN+NGybfn4K3FoXjJmGSuSshZhfMRrVT
E3NvoLjNjWl/fWXveWHfZnEiIFCbjboclpXpYXVGpbLeF4B9VM/tx+6r8pDMThkUoESinwsM4+IO
8kqoUTzkh+5m6wWzfLK3V96bFYsowS6mPBsy/JLM6p3Gvivp6Mgp86E7jkr7ln76esL8mlO+HNSL
g1hQq4GOLDyoPI7IltGGDalngji92g97eadvnIz33WZho4WEDBKcEuQ0Xjx2ESrIbjTADn9QDzcQ
Gr954aB2lH/a6iKuuhHqNRivkVHzFstG6BN1o9FVA2Y5P8nsJuVnKfl43YXeIx2Xlb3aEF2oTpgW
s6QcAj4BBVzfsmc2LlOxbhc0n80JfQpj15wM09l6Fqx5DCrIyC5fWrJiblmZfJxR8sMLpLzT9GeZ
/4jVjxxq5no1e9cX+T6w4XGFOqIMeNlS61v2+cJbWjWNBrsgA56+oGGY74sO6jiG6U+5GV63tPbF
TEyb4DECGUu8Tt9aAriniyoGTokyjdzG2KtshyeI+78ZEVJmPYojuV2MzMoPfYDsjsmdbuv2Wd2z
RbydQGQM/U4hhCnQnZ+aWBoCo/kWNVpoEQoikxswy2+kJiuXKr7OqyVR3yFXelo1zB5eaNwk0Pom
o7M8fu2w9GsIrG44w2rQvLQnfiOa9HqeRUvQnD3q6gcMivrFqd4tXt8f9NtFU1V1jMccQ0Oqk3n8
BvqK/vVvuGyfGC8vf4TwDWuqgX2f40fIh3iXHZIQGx38Rut39ZRdbK4QuFDTlghpYSfdL/NPi+xA
f8PBqGZ5XWAgUzIwpl2HEJa6vr6XuHFtgfrbkwBetwi5Nfwn3Wsgwe9BBTG64P8K+UaatOqoaA4Y
4Nw3oTQgHG5Ai2TVbmMIZVnxHSk6L6pt6qg0tPjGLQDVufdfzcBMoG5A3xoyOeI0GZp5s1LWShtk
YxIARnXOZOvGahiqxtOOQwawJPIXM2N4d6FMesIj3VMVeVel+vfIjm7yTD3nsVXuIDI5OpOZlV4W
zZBCTNDhjKWPKSZKna5sPSwVdVNJ/ma0uk/HEuSJ7IaM7VmJFOhPtVHj9F1yF9XpPqoSy0Vlbo+y
812qTF6i89qT+iF3cXl4WVJoTtZI86NMUj+xzEMclYbbdNOuiJI+VM30J+dW7iVDdSO1A3W4ZTz0
ZGTgPqlCjKW4Gv9sK4lLTPx/vSmfpzZLD7PZenlr7pUZFPB29VcNEd3BzkKex/dG3UMxrPCg/gjh
Bf3GVplPeHwozbqEdHCH0bjysVak+5Gx2bGKzEkU7pkLwWcs7dTxIY8QNjUdaH9um1BYZl+H9knu
zZspG8DB3T8Wpe2gUufIMM5qdAJGFu/zHERblepUOlacgBzUls5ZTE8TB/1JKu2tnqROPA+xo3XG
XczKb2NRo4t7x83yZNW5w5SfVlepHqj+T0yHjJf2MBRo2ybzoO21JnOl+mli5ZdefrBTPLIt8Ks/
lkMFdV19irzO4DvNYOVDRXK6j3jzrFTVXqklf7aY5Kdl/0GmnXaMuXXqUQrX0jZoybyjNdoRUjKc
NbPTILXFTt2YyW7KlXMyA7nDtTnoOaP3sqKOB44ZDKcvhxuIa6IAy1QHirvtSbMzv5/H8zCp56xA
B4ISW3dji/pkNKwfbSPPt02Z6Oc4Ltt9WuvPRUUKv++n2UdhOD8qcSujkSf9VEmjAYqSR+ohNsc6
4Gy4Szi0N1QSWed46I+KmjpSnAWaWk1o6oBEw+DHkbPDDJ4CJ56op1Wq4pIUKrEScSQbnNld66GV
e4z1KTnUNXopcmIle8z0hRAHB/mvbqNknD5FlvzZUNtwnOWlMv3YZOPz0A2FNw/QOFAsNDq48lel
la6dSqXLaQ0NNiS3HWr1zqib93FHHwidMpfUyPY1JKM1q04TLc6VxGOXN63uoRt2HlGhcFqqQAKN
dW2Ydanq59Cl8utBO5KMhUXXQ/FNAfUPlX2ZslDTtL2cQ/9u5F/jHCpxPUtv6oHGDptSaTcW2Op6
Cgsjg77iDEJjhVq7MWrdUU3PkNrpQi5V38yC7tWhO+fRzJzBtA5g8b2xSvK9LadDNrUmIAdWmCGg
ObNEw1JL9kpJ6Q61T9Ox8WrppxJdcSBWksKid9Brm24MQyoOuqLhR5fSELZkzD0ZxUA3H2RPSeWP
hV3sjbE66lFKIP0G9UBTMz/lSmU7atzNp5oW44GSsXGBFkFzJxmhBDdkypHWI5LdmNMz1fvYnWx0
khCiGrWyfLWTCyfl8b6xrI+kLDvXzIwn3uHhWOcZOHtlAI5MvCnd0ki/zFaSutZYGmh/xoqD/P1e
q4bHxo5PGLv8C4jDJy2SiCcPWnUYWYkKuBodpLT3s5oeGkKe50QqgGWDeh/vjY8S+B0dq+KFUzZs
n1RDhcSun5y2WP5HyTunTUZAaZu5B34jAxy0LiH0Y2cq4hlAk4yRh05Gm7Bjj21rf52i+FNO9MnJ
C1Y6M9pbmTX6TGd7Lts3ymQtk6hI8nlHI89WoR+YKvn9LPd7hk7lyDmyFYAmE6etjP3EU1S/Yg2S
OpCesWxoOmqQpAE+8Twryl7m49d81CWHkjZsqeZKDDdHpTiz0h/SWfOVXAtrZn4xLOaV0vilnYu7
3hrRCdSMz8BFHDFvfVKaIpQ0+Qk4l6Cz458Qncx0/q0bjJ893NlTVA6NPzY90SHxZGs40MqC4o7U
3Pay6ff5tEMf6DQkGtzuI8ugQWkXnjynN4mlB4aOPHwCyWVsRN+GJr5Jh3GPIe8DZFccmX5gtMIo
fOZIRb+zWY1gRI+y3rjQOGx8SqvJr6x+byjd2Yz5Fwldb8ge+1H21SKAJVaGT6Uc+kMgi2HQfVwk
V5sbjvsFg7KONdY3E832to5oOGROmcRQ7Gn8JNLCtFNjJ1JniBZnIKRNbdwweTE4Uo9XbvSlls2/
zBL3iGEemJllQJjNt3nJ9m2vY3a5a/AGlvyh4rZjdHOQR5I3sHQXDXjBGVH2w9TVYwahawMd1QZj
wC6d2jN4zr42EOjAILQDWP1OqeabCA/pRCu8hGdBVd9OoC4CQ5nTFKZnstSLJbZrVb6X0/FmAAVV
xkEBnkAm3DiXmLinmEWiJoFot9bsZ2nW9oqZhkqR3fGqCmiMkCzjgsu+aergKvqxHvsPSiWHVp8R
p2kwbxFpEFjE0F/8rUpuJ7vM/I7H90XVnJiWnYtsxIFPP+ELYRrXCI249uDBAcUFOKM2UJUgLzlF
Zu5o07xjKKVmkhMz/OuY32tDc7BZBL7f6JzY4w7SkhSwTlX63puZB2CR1xblXi4g5zhWHZoRqpNT
SKH2xKcmwLVKeapJ9xRDnLyeTjiUrk6TCcSlDRhnS3qqpO+6/J2kd0ASBE2mu2xkIX7sWGUuQw2j
N23HUj4QlCYLzj7Ok3aS20pxc8h7IDC7unEehsM464c6sT7VUwz+h9I15k8VWF/tBhJxbeFy/t0C
rQAzz1omn4oSp95WdqBcc2Spe1bMmxQ3KHhpXE3pPuVs9BL7mSLgG9GnIYHUOJ0dUucItHTflMWj
VOO/kHsHjOReT8dzbDQPbQckWa6UfjP1OnavtXxKWHc70PQpG9gjkr1TPNimp2XTd2Au8bwdkHNB
8NOKtUNpjbuRxj5Ty9ixZO2TXeqR26bV5xa4NduuwIgwW0PIowbXciEFQ/1U63DgYqq/IEvJnKoj
H/sUjLBt9gGI9OcM47VAxkUeMBTQr+FtMBi1Bx3J3EPuOeyLlkKoh+gf6jg19tQsIZCW6v7CL+rn
yHYAkwy4NoSUkWfUlCArP2VQCzO12YO5D70CblE5VpRwHooqyDNDD6ymUz0Nk+3ndLSJowFJ4ZJM
udV7k3hD2s5e22mfE/x8X5GhbDoOrPGY1ugOVxoJLGnmYwmiVF8zE5yoauOht/IwgGw0FM+AhwIN
iyY8DBIr1pM4MlBW1OMvvCpCYCkSJ0opIpb0+fpz573S2aKDc2Fs+TEXJYZ0rNSGVnYXmB8nH+0e
MOfMO9Vwoee3i1GTgxq4V5zg4W4VZmCCUYPcH3ZAKHrlYdpZ9/UdBNhD/WYZrrvbLP+vlCXw6xAw
Zagp4akkbIXZTnOPewwvPuWprkHUhdD38/oOrBWS3tgQdqDTqoQUI2xwXwmoWx0o6FLA2I/lJu5C
Aq98Gh7Z44bV5f0qPDMt0Haj3WCi3fCuUzpPNYbsSAmKTc/8K3/QXW0Xo3zgv3Dt9O5vvKiXh6to
kSwyUTaAB9Y7SFplR2PN0rrHw3YZO+nrF3IFPcG8ooVq2RjSA4s2uJO3bArVgqyitJEZbFYsCyY5
qEFee30j1zzkclVCnaDVSF2OfdUHSNYV2fbaGJUR0G9ct7LqJJdmhKoA7TpDUSKYqUFfzzzAbsu9
7scH/XsOhDRxCjD67JeaS+xt1Rvfo+BxRC9tC4dAw0u5sQg2keEKO9o3S7mnzv90sEUwJpwGK5u0
quqwUMgGaZ3kxnqE22JDHGalD0YM9Cgh2YunDNRZhCJdrknQh9F4Fwwg+pgxi0S4WwCQ4DSPrQNJ
y9sGMR6HAMM8mwWeNY9BLURZ0AEwLQKB49JEBpzOHeS4QKb4OXsekfMGC5WP4mKMocVjxPmNUeGV
ghYWi/IqEKHA076rsOLB1ZeUdDh+mJxwk4P5CO31nXbm3iIVoD8Cejbt8nCrwbF8MPHYX9oVjmCr
9yVrO9hNmujExu6+j9C1UhsUGqQp3SqKrm7u63UiVl/bPG3btLPwYWOegMrO/tI3TYoTojxsnMjl
d79b16slsfpaTCD4yTAKgl6ccRhC7KWT7dm+cSdnGwqkblkTa69zSpPGgDX50O6zg+3j8RtiiudR
Mp3MNU9qMDzUIDGC6vSpPCQesuLvGwteJvSuLVj4kFM1W3pm4icsPbPq0O+yoxTqu3LTY9aaRm9y
AiGm5gkgchbDRyQfFlraQXeWmTPjQ+QsE9kx5gUTb6saunZTXOYhQoCdjJYQdMdw06M80oFoBbng
9Q1cs3AZRpcDepHpVG1UzVWLMDppeCijThHrs3vdxH8J1aADIKYCRTQxrpUp0fKxZ/3ffKkXsmGb
ZElrJw2iuP8xJY7o5PKsmHPNezBASUcdzHIVSjYy6X9sLGl9217tCJ4/oPxaEx1L6jE22qCM9Cwh
L5oPk9fc848J5nU2O2xrXVLceK82BVe36gKs9wls/qLowysu8SPvF4PJb00fbVoUXF5lHZnyvulx
uLSgDAD3tomXQLqm8X9lvLZiuShVbfjk6lG7XKng9miezhlUW3v0kGR3PBJw3PtLDt74o989sBo1
C+c3OKiXDRRjyaXZxbkuzsJgKAbnCswuOe/4HSXYnf0VTP4BHkj/R9t1LcmNK8svYgQN6F5p24yT
Ny+MXRl67/n1N9Eyw0FTxGj2nn3bUMRUAywkCmUye67CHc+FmJhCjBoplkK4aho89CgBBMbrfSfl
GWCP9qLGc5/CX9IY7CzVgyH9s2+Ad7BNphWjbKs5kRps2ITmBNLedGNgJUgBYbYLyf7XfYgHejZC
meZjJBTufzTOREuziAZeMYLxIbMDn9ak5q/0nVB7z5jFpSv5s2ugLPrUNZQKZU3MeVKPnNAxIFlt
6kcepS9CI0aDpl7IHFmTp1jj4YWR7q9zD3mJp7brKp5Q/MAppBrUuRt5Ug5F5skt8OScAs7L4XrU
+RLqPlpjUGaU4iWdCrgl5Vjt7j3Ti13TLRG2nP7pbo2Qi2u8rWVABpOqCdoOEVt3ZmY3A8QlFLTq
gemuMJA0RzyWtTzXoX9y72sy+NKXfTWjpZM+M7sb+uxThjuqTwWxWzcY7vhqlvtHEQMITz8h+JLr
WZZhEHGwVbdQZ689znHgrYmBk7FSy2hsYQL0n9kRWZ7Glg6GYwzQ6ACDQmU/Q7KQZ5NBGMGEzgtG
Y37dSPqwupFEqKPwB/F5FhnEwaynhgIFVhneDTeKV3nTIbV7x0Cy9vLM5M3GcY8DgzJpEUqiTOMj
VLzcJYeaa5a9gh6BteB5MituY48Hs+B9TOoPVw4KXiaiayoqZmyLi7ZIcy5A7t6bIDaigSQiv01Q
Bv7R/+sE+MgR0lHPIZvcvANXlhk3CkFTjbv3cvy7I9L1kZeCjk6y52P1maqUc7yW/rm9hTIelMbI
k4o6zLWgm6l6S1KPZuVUxq2gHqWD7nau5Coo5hJ0nfIVXzeP5WqxjDdpYtukNd3mOZRsTfo2JTy9
0kvf094CGf9ZBLgsShU/Lg6Amp3hYTS9L7P3c/YwpxaSJc7oiI4yYUbLHsUvaQ2dGy9AXcTe32vO
YtmnYdQSNL2l+CWJgML+gudLzhOO5LitwtxU+TKNcpvgpjIl0AHP3+cO3FXF7O8v5OL9O3uqMFdU
sBQoZ8ZYCfGLB/OLjNysdEdiX5APKN6BODdxo28YqztXduhorory0K34Wv8kn3mc59vw8OhB7KgP
OkimTM+7wdPi7vWiRCiMJVZfvzME/IZgtAgEWuq3tQBeZARCS1t+6qvgnzGoX+/vCW/nmRtt0Osx
MGV4sqT+W2ECNUWQrg28fv2tDJUBqbxfuMQm4VN9KVuS4wPPPuWHGl8v95SuRwPXNJBYfrvYs5PM
h2cA/9Y7Hz3oGHqD6hwdfXt6gxL032pJPwARR/Ftjhivz28zQ77vA+V2EPSzGhsntV9QU+VgMT2g
V862Mszs7NILpRooMFwaOapWaPaQYmspXVn/PEf/ZGN8btCssP81N1FxZZMJF8Dpv6QNWha8eRCP
RameuuZfMUl9YnIBePNCRWcjxv9NDc9zBp/0olsSlFx/PGQLRzqnvngUbqODaMVOZqN/YH9p2znj
R4Nsh2qidOj0zbGfM3JG6N98M7xFeQEcHp1b0GhatSs79oaRg35bfYkGxmp+LfTyllk97powFyej
wkLxuCstDCcDeJN/Zqezm1t+YnMTbE0T46aYTUJzJeOucaRW6jQAF/SgQzOYcU7rhnPkN51kZYJx
TDUx5KIIYEKImlsSHKb53mwiaxS5yrzy1hFYWWLcUR3lSOxUfDLUc2keAO2Gb+N3lWvSRFttKUeO
i/Ds0ZWvPtWoFpgCCvCp4tkK/ArcTrk9PkynyYXeKJ9ucRM7V8tjYhC1RDInDXHaGoR49IWlnCvZ
jf0QXaNvVb+7i07ydMNd5ea7Z2WWCT4EzPBkcwWznVO/Hz7WuUUpbXTwjtqKgbjARFxbVveSS/NJ
vLbZzae7hpEbFcogCuZGmat6aIQCFcSJ3qHDcYYlsOH+LGTW2i0vj7m1xWtr9IuvvygaKwqzhbWw
DjJU+G/CPHuTD7LL8ZytW2Jthzl24xS0oGyd8c7C4xXqU+DLUvzokHu8BXH3jzl9eZuZJTh3cfoO
lEswPBk3PwTMn0EAv4XR61Ux50+aC8OQK6wquqFCV/Nwn3iJBE000SvcOPn0jIFinknmCFZVM8ZJ
hw9GZxDB6+vG4FLBdERxB7pOlPNmXgFqCzDXa2QOYaoLujK22M+lkiwzCO1K4Pr81lW+tsGcOPTl
SXInY1E0aRugbVY9Rgo6TmdPRH/GHFkLXhzoX3Cn9KuIpnF9PurhG/7lsJlXXf8Q5tKVcm0sxAY/
ZPICP/mYn4az6qb+QDl5vbx2uWHqFqKuDLJpcXEKyizv4EHaLciLLOUwnQV7xISWdhb4jzrOt2RZ
q9AGimNYYnmUTBZaYjOxggfxofwS3HQu8ZJTNb7lvW54B9JkIGaJu0nITCzxl4SldPfzQHIzt9cq
KMiRrbeTgZmpxZhNpeFCHG3oen0fXc0WyoNwVxzyo+xAzOkoPDR2/FUG/Rtv1GAzkFkbZ5BnaJO6
jNFDhkAmPGgQQEIRIMC4XX2kfTwu1x4HCkwGfTJtVOV5gL2udQXwAh5xIXu1Y/RW2V2uZH4mnudA
DPoYi0agEooAIOwnuwYRjTRxRuF5Fhi40Vu5JFoGbzEDIjukCgNLhPYyZ3yWd9DZBHlXpHouoGXQ
wwwDBo6D9zqUBLwYN3uzAGdSJzpxUY7e3OyDZe0fDLiMVSFNQg0khRQEOaVndCvRxgjdRwqHn5Db
ikIfrV0lxrUl6yVQq1FvnMFTjYpU0xyDIbdTzMCITubi+S8kOsYfvucI6rnIthVFre0zcYyWdZIm
CthhKksMHkRMGGAEA0COPVbsJbVO4OpSU6c2rGI68DO7mxmA9Q9gcKeU4qgxCX7AD15QUO6Mt+Lw
SXPoIHHjYz7DytG495IcyNosA0FgXtTMoYbZ1iUn49Xo9nan2FnkNMfyVNqmW5yX0wSXy5C86yxy
XxwI5oPQpvbvf/Q4XWQQCdwtYPaacZho3QySIF6d+NTHk0NyKsIDJ8bbxiPKqIFRSsrC9TSWjKqm
HusJ1rJjeIDgwIK2kVskAm6q09jaSWo9g6h6Gy5+22TJxMehSdolwJlSoKwwzx9qKFlwlrUdIj+a
YB1ZLoQoFbCsHwzIGKJ4JYYAd+pIAKcAM2zVrcTlB+bsJkssHpVqE+gpVtY4NJMD91UdOghLpWrQ
Xc9vGvnD/fW4UMZzIQ2gCGUh/lpoZGf3lNhixsRces87J7xdZVyzAFEVWMFgbM59JU/A2veuRMvk
/rfbxqDHFTE3ZEUETR4bCaHHpLqGoaNjkQyWXAR36Pw56fLwSqxNzgVGL6hrlH+0yVyRdT0txYhx
DE9o55sC4rDh/FHKv0ALzu7Sb/vr+8M19miMuS1bTLIpnQhj1DcJnGRpfMGFljbeH1Pqg2/V3rfI
O29MpD5Oop4VAz6bafoiZpNKhUcDtZmHwuDfLxhRGRiRzQkUbzQkprgdH3R1sTOa2XBqZ7Hjh+xQ
os0Pt0nsvTBUBROmhIY3GaxDTxFs0pSwqhVsJy2xksobDhVGzh3i5V42n7gB3HZA8GiO2cwglOW8
oq5CZBD+FQCTfgDT66u5+di16Cic7AbVgCpLHDnnKgps48ujcWabh1hsspKiNcqSlGJdQOOkn2L2
Ac8P4gkgYPN4Z36zfQTigL/2lxU8kbQ5anJQEXl18V57N9PvC/FTBCQPJHxPybMhWMuVP/3DIXm0
ygC42s6CGF9Q4ESR9GkxFEMIL83hPFpkQg/wuQZZ29BTghzED/WEHzrUz8hB0L91jTePthjUlkcF
Os0SbBE/PoTxRSBEfEMFQkoQFDrN4O4jwB/iqkeDDHKTPFjiJL0YvLCft36OeusdpqbsxQ1NvKwy
/P9fK/tdXnaPVhkoj/ukn0tEtOhoVL2lfrrMwpd4OihcX2VwvC+nhEQTlknfyr3qGO8MX3L67G46
LHe9s7iR+TAfhsThbC/nXMoMBi3JouZZD7u0mWxxpuaeNliFN/SL5vn9M04lzyIDQ2IbpgV6j39Z
TBCM/rbY6v4z2hM4wMe23YYhJFgVDTgA1R5y+tEiDtlEqn3wjPVtv4R+uw5bX0X+odK0Atb6Ezmh
YY2WxigjAUpjoLR+RZ8jz9tY6pM7R5OtutZGhO7QCIbBT0YTEoIV6xAnKBGDa28ytOVCi5X/8uNZ
ZcAnIUspG9RxRzSjC/pJwEyeVIs8P92OBB53lcEd6EiZYCDD/TE1bg9KGLSJj7QikNo5JpXTE0rl
z1gczyr991W+2kjHjIiJjG+53A54swsRjxRwO357XBcLNJEghUWO7dOiyCowzSa1k9UmNwN0Bs1S
fb1/3HnrYVBmBHF2WXcUZZpbELDbY8KL2P4Q1j8uiAEUoZeVwaDISS8jKq7zV5qoHDBhKcUFsLDJ
cwefx2DLDyp+QvUnMfuIuQEZzDcvzXQ8LpCJZMBFmRoxzfg3TuBj+lj8LJ/Gu/iU2hjhoTo1ogNy
EXLglho4Vy9heg8bJZDGjj4+6dX75E4ahmddvTyDTCTTq8kctAK8hcankuZCq94diUuVeBI3AXPs
cd87/5C7/b21hMGSfCFDC0HRjdwtt0Gca4sBlCWQ6mWhb5kX5Ik5FxBhYKQV60xpMVXutRfBqfgE
siJwDmvPyUNxTgSrgodcEMakMXLule7iFbmne5hYhJJ0mXsgboCfcFsHeKtjQKWiD3kyvGwneatj
0GWap6nD5NKPr0ZPnSXd3dxI9nj/jJQeb2FMpKIJCZmMAJ/tykW47sgBZjaZpYVqmxj0Gggx1Gzo
oWWSh/3DxbHApq70IWvUqMDOTQL0xOsPjSR6+xa2yIFQDvl9fFklPLEQxW6pYYL4NIOU3cf+pQ5y
/1+fsmy2KpYCraipk//9l+EBBcva2yrG1I7007zAFu8jMUABYvUa6t8/bXW9K/vG6aeOEAgYwNIB
jW9u2pYD8yoTgoRgckO9HEaFMzlNirOcFxDL2rovO0J0esYbknOIVQYwmiCRpI5m/l48wMI5ySoD
GyWIRIIufNE35AR0KgMahSG13VICDdP0zRgcNPJKnEQvX+6aouXk/riuyYQiGWKRRJzpl/v75oPN
LaS68zoVI9FZtYlqALfaGOPI/X8lGVa2GAeZhnaZ5QBhNyYpvNzNoebwCsIRXnWq7MxWIg40bu/j
yh7jHjoEbGNDwNpQKvs1Q/zzgfiM88bbScZDUq0MsyB80U7Sjbp6Eq4WxjhIX5FUi1MFCVtVcmox
PYTSw5gIjlj3Dgf8N1Hk0RTbWlDnqpi0aJAE0Ynb3Qz34SmeTjVaU0pn6Z+hLrz57lzZo7u8epqV
WhlB5YnuovDZCL228Cry6T+uiYlHCwmPGX3EmmhBi7gx+B5G8AgSTzyEDo9ddvvltFoRE5FOhhpQ
+uXBC75pvgg+Wzw2DYea07/xa+vbecqVOeau6bRQMjuVfjBkftg85bOGNnguwlw0chQZehXhk4m+
5hsQXQeNRHFGhSn3qGIb78HEcX6TQZG27CHrMGE/lxn6FolN2ndJBH3UhvNs2by0VxvJoMdoNklm
0o3UzZPaNlY7ftz3Q56rM4BRGm0ckxoGTOVLVNZWnYquXhNr3woPBU0GLKIgbaTGgJmr24TfObOP
gQY7R1dAblVrK/I/QVyw7j7FiriJ4qTVcU++4O7aDG5+ewNUOJ7a6kNxFInw81iBvEFeJVTN8RkJ
Vfr1/4zxIBV6ajDMjTgGUw7IN3TTBgdSmw52YN7kYPLT3ixBwwk69p3RYIv8QpDU4C+GuVD30GFp
F5Nr9q3N8cXNBs7VLjJQERUzRkdMWKG+GJ+Xs3GjnILzM4JRnicyKFGKC6gEY3jiVXjP9/p9ADRE
BiniyNRBWwnfoPcJKmDKwQSljTnTZjgIVWq8qaPtF9lqGxnkwMjkWBsZFjdLpyEH6ejypuojqw7v
c7TmCIF8p0cpeD0O+59vMwZemWWQpOwmQ9AxKuuhc8VJq3ZGobi7lcriY9FHFfoth5LjMPtYjwLU
00NQZWC8KDTsbJiAvAeEUCh1WiPlgAeF4P7iOAfgAqOrwENUwqxaCrjmNJyN+pvavU+iD/smOKGA
cfn3lY2IQJ+lV2Cjno+0G1y5Qe7NHuSjcpqP/JoFb0kMhJR500wVZE29vnmXNVjVKTPe7y+JZ4KJ
NvqC6MQoqCfOnyblts7eoX+R82U4IY1xKbKttg334igZBbxgHhw6+9raQ41KfgspWB+sgzY/R7R/
9xuX7oKVRUEupWSmzpBhDqoExbpQczybuygGNBYpiyi/6Z8r5//5iQIOoqfHaRxKPdIzbOQLLkwO
KF6abFdbqEbYw0IDWFBQNP6hbAvtJ9o0l7lmwsdgDt6zTQGzIhqR0cLcS/iitqvXj0jI0uHHwaBh
M/HxEhA3Y1JOsoriNsEcy/SKVlifVe/k+OSFrWe1oZqRtiDnRbQzdjd5/L2Osv94zmQGL0CzoxQ1
fcG+NIHDWxKDHnUjRiPU2AevEF4Ny20DytZ9eOIZYOKN0YRKZEW9oon/AY+nVYUtxwIP0y9KfqvP
ElaZHAUmzhQuqYN+CE81SFRoFVo7pJiwm3XD2V8TJ6A32Np+1mUjMenr/zqtwb9DuNYYzCjCjBh9
Amu0g6GBZIhvFKANE/wcykcvbG9enSwmxgiNRc8Wmpy/eq1wk/M8CGZL+uDnXUzoCNKaymxLnoYI
4wMorm/yo4I62IdntPRw/JGt5TcEHWk19UfhrPkFsQuHgkZsg3u9sCAqesu3yQna2GlqYQQjb9bj
KlPEb4uZg483tErQPufgGE5Tl+ObvAUyEBLNSx4lFKQar3ejHHsKrE/swR5cFdR2EeZAfW59kf7R
naeSQn/U6gjOXTIPUgQXLb7Q8CD7kqJqO9i57MAm+MleRNmiPTopOyddDJkujiU+498/Lngbyrxj
BsikaAX10bD9JsdQop3/I4ApTCAiDOhK1mmscwGw4Jih/aKzwuSGNiwmmGlw9n2EAsbe12IAZY4g
cjHP+FqqDJES81VWdbZpnLMAYRbxMFG/b44ToSoMoDTlKIDCHcuThvMwPpTJzbT4+yZ4QMKW8IWp
WvKZZnJeenHyUJkwqQ9BSzAI0sDi38MkxwPZ6n20EEmN6OLCGhz7aOnUUl6Ev/mNiKhD9hrq7lfM
mHKa5YoiIZzSYhkM4rNdidoxi1KOK2yu5NEMm8suey0rjUqFK8SRS4aPciC86DCtTDDfRclmo1MD
mAiWVrSmSgDFiql/blXzGBipeBhbdXSWRHsdm7PkxbXxTh8wPpPO3D3lLVZ+Coo9jqSqtthTVf83
N97nI0dfZTsGXi2VgfoqEOK5pgYobpDQVj9MZ8CuCipT0ORZMoQSjrwK8eZltrJJF71C+nwWBT3P
YTMVS1efhMnSy0qzyRJBKgEKKKRYeIwGHN9k5+OSuOxHyNkMXo7War1t0JUGGYqIB8MUx69QcbUy
BufjZpKg4k7NyOHrbNYPjT4XTjZUlbuo0dd9wOJtIwP5kqJrDTg4cN760auEwTFI7szkoa9aRwwF
Z9/a5VnJrk0XNVQ5VOiYgP726VejA87pOOKrzSgQgF3trSA4lHKwUpAqE+wv7YxZTuTK5md0i28d
g7Vt5hgkyTJUA71tkDuVjdtkHHhHfiv6WFtgz8GCeaVLMk6pBgisxK7evKrl7/r8vWuBZlFymprv
5XIUyXtjqO0Ygwf7+7vloesfwByKNqgiXUCrDnRzTjPpQfH5reBpNm8+c9ZG6I9YnTxJKU2ZDDCi
k9fVsYeAH8RaZgyd1UcMxPDnYLeihLU95jyoubl0cwEgxdE7NOX7IgCPdm3JIkjhxVey3HE2kecn
zJHolyTusxT21Ar6YS043xXeEd+cK16viYl8IlRGkq6ll0PY2cHY3HUJOPUNKpAbFJKlGiS0dKPx
qcqyXWbt4pv1CAkFbcLQT7rYYyF9gURf55p68kHIAqhaITFmaTkmEPddivu5maipkxYhS0J87l+J
+h/j1lCy8gV+8oYewh2AYC9mpRairqLFFQoQ4Tk+YSruNKKj+lnRO+fAsvPrUkOCqaVrG3U0l2Kg
EmRWDiXDVokne83pGc2lW9mp1Zdnp9eh56QP0YAvL57iQzsieTnYETJFbuWnH3TeVM4mK9naHANJ
0SQZJqHmGgeELvV9RLVk5Ic8zZ1mhkhf5KN+VfxkXBWM/KYL34qjYRfGmRxGLgXk5tmSZCSn0GGC
mSjmbGlDNOdiaCLtqH8tU/BayMTn+Ou2CU3RNGKIpsm2sYhBq4HVEtdnXf1MyOUTEnKCPd/Tznw9
PrwwnYr1/DbKYFSJHp2knqnR/yeO+rUxZhPzngg5NApRn6hAOaTEFgEnl8nlmdz01NWaGIwS9bid
tBjf6uppy8+/bGL8yhYDMlUpgh+n1xE/DvNhyTKsRz0ko/5a1u+DIbEXVfjHFOpjUMwQ2esO4Ld3
wm5BLaM5oonTEovUhpKNjUudUw2lm3kFSI+/jAUkrdfLEqVlbHbyeak0K9L9VqqtvIEUk+7u++5W
5Lf6sCwc1QlBI7EEW4bkZylGHwzxvo8EZxFVjgLBZqCwWhUTCy0QHgzwGsG31Vo7auO7UIzsXhJ5
LwOOD5kM/GD31GWk3/U6QfnfT6FJoWEVmWjLCGYH8aXWNi+P1R4ycVAdRPOc1Djz6YxpFdENEzs9
Ac4b8LCKTpw9g4eV54wMzAR91ECrGSZV877OqlOmHDs59xb5PSk/7vsiz0MYkGnyvG+6kHpI5w3i
4phV7CY1jzaD5x8MxuR6JjUm3cP/iX8wKDM35QDKY1i7KnrxA5m9lUki/nvqi2He1Og5fBl68mzR
f1/5fTUVi9klxgZS89e11bfxC6PouhjkAL2XKpsJ1vUrHPzZt8G3tHe+qCUGOyYpjdDVC0svbl/j
7SODH2IazQ2ohV7iH3tRCl0cAx7lErdFpeJ4pdExD0EWG8nO/gHeTAyuvxQDFoMpd00L7pDr+5v/
rXg7x6BFkuZiHQwULTD/otz8jfADd10MZoTqFJbaBZlYW9x17YEg/UoMYIhiQ1KlAWBIk2eKX3Xp
VFccnN3MGK8+E9vYUs9jPkXibzdv/17sYfNjyYqsGESGGDJbsiZh2slxLwB0QYMoOSBDqK3q3GH8
ACJVXA6EzaBmZY0BDFGpiSCTCziRkxSd5c+Th+sEZPO5DVm+CUSyefTwjHLl5lNyZZjBDxmiCD/e
Gkm9arHJ+2e22Gzntlb2GPQYwNw/RSoWernLgvcStB7R2SPi8QHR7vLVF9oPAHr2Zyx1EypXphk0
UftALJMBPkRuY+1snPIDNCuPaoHdBQt9DvXu/rCPLvSQXYXFK4sMuBQlwRiwCH7yugpukPa6V2pw
IE+SDZGZezXuDgOPnnf73K9MMhgzotWiS0OYvMIY7rnfTnqsbDEYo0jiWKsSbLXf+8zqjrUfQCeu
B0ciFCD4PYqbOLMyx+CMEJSakbc4kQ3VD9c+L9JbQ/P3vxhv/9gadzDFWprS++BFsRbn9LH17Top
lDLqYe2Fp48Damxxu0/1QQ1q2LvyDv5rdTMGevxcLEX1QGZ5EgWc9Cl5V1ToQmtHq0lKR118w2is
UXgrmtldzqtfcr8ggzBiVhRhWsIr/ydfkAEVXczQWJTB2q9I728Sf5wTcNHpXIWw0LausliHMZMs
3mKKnixUbhOrHucQ8NySAZGmLkRJzHHSINDrYWLGb7LbGC0JkiseSOmMPDHT7et95SsMkuSFVqI9
FgvrQRazOBeymB/0G6Dnedb4OucyYMvcShuVDeaP4J33rVvVIBn2esx1106ZQfjOk275WU26azu3
AVv1rtqikIoGJsUy/JBM+WksxTfpNCdWTUK3JNKLYtvHXWWL3mkL6tFOhsEXnQSOc7J172aW8ySk
WDbbA1ixWlsSLQHKIL0M4dAKinumk90oD/uuSg/z3p4y4UvcjzVkjwAyQdxafegZC6/Qsf3VNE0n
BDq7IqvWVqmoPDf01hnF2G0D02uNSrbKbDiA1TW1ljrhtUdcrYlmfmWIsOqYuKN2nz5UC0EbwyRO
kHRWAq/pIVpjcNJ1l3vlybZdTBgQU9E1SZXYh1XYgCJNzoPQHzvIigjp10EDJWcylg+1Kp/DCaJK
YdBac9RBWlr9N8jboyJW6gFajceg6px+TiaXNMKrrJU0W+/aT2Fb/YOBdB8KluBgS18JWfRNEvpP
pAY3Mi6Cuyk0cqtKmnOK/iOblnbsee44Gburj8Wsiwm4NA1lCqLGka9EUGDGyWqSb0qdWkb3rVo4
m3gNWowxBiXVFBLWCikif4TDUxEsLTpQ2aTZk51C8eaDwMPlK9BiLDIw2dVQsg3BkOIXUDEn0DkW
CitEantuUgdy2pMinUTl1oDgpHTT5pKlazUHU2iMtec4TAym5GPST6YZ+kb0qjIhKT7IJ208d53p
QyLZacg5M77/5RF/umj26Vcl3ZAvBUw2S+2B6cSWkm/7Fra/pAL6d6geq8qVPEFmZgLpZ1L70c3i
qV7mqa+Hf8VP6ZF4jZ8GfK6IqwuWrmllkDniXdn2appgTbRJ1Oze0K7G8YFWXtIetLRNyfEc6vdX
n21lj4lSgnwqTSmTQr/DxOtghPYIvuLQ/NpGHEPXXS7MyugveRKiyFIzhXBR2saeQxtcxcm3iDU6
8zE69VbxhVt7vQpqGZPMOQTXwhhIPb5e50me4iTerLutR4nLKz/7rzvJHME2kqC206aRn8vVdyiM
fZ0CYbHUKEWzdBTwdpO3NOa4RbOYD1oBnKa889NRsoLjclcfl9vCNw/7h+Dq+r7sInrJJOh+izKb
xck7fcnlOqh9s6/cOjR9fVA+SOPbfSuX2uW1J/42w55mqeolqZaE0Mcz7ljK95IVuhKY3SZ3Vhw6
8BBYAcHr33QM0963TT/Nnmm62SvXHLK6EicNmxmGqSMNaJ9UF8uEtF4v3GuCZqvV632Dm2CpPK6V
osDKoDpVIpkqpfSbAW6pynQSy1aX8tBEizt2hY8+QbvUm5dg9MosExMZ5oT7NsUWG0lwW8GM1idu
PvqxflPV30x59uOWI+H+BwR9XCoDaGWsy0MXwibtU8p6ZFbAHQp6+8WdcvT1h47JK4psQ+ijRQbS
9GpZKjOGRe3W8JfjclDd6I6KZFOFZR65D891GFTTSRw0UQ/XWbrDlBUOBBJRXraa4mOcEUtTOaEF
5yyyDQBiROQmI2roZwrotKTQEsbXKk9Vj36SvePAIJlYyFpmEKP2005/n4vknVTztm3TBFF1lPwV
UTNZEqZRT4auRMHAF40W7LGd1XDr75tusDLBfJl8atEKGyLio9oRXQU2VQOCgJA5oVd3XnJpYnhL
Yi6bspkSrUbRxS/19O1UDEdRG/192Ng2YUJ7XhOJqrDje11eL7oMTTR/EVMr0VMQIBQvOq+qhvYS
VZVlkeUoSstJVKJBqP2+seRTeGjRoFac0d/jpm8lN/UiTmBOP8OVs63sMVBYjeo49x3eNDMqv3WG
dxO0tTvQ3kLay9rfvk3UXZli4E/BF+pSxawBRXRdlHifdubzaBU2vxLokkVdlfGdZOb4dH1e1P2E
FSlQ910CcHZrHIjbtKDJJlEIOnSuqGa6MJhy0uihDynTo5Bj/ISb6OGZYE6PAQXtMA0NehsrnvE+
PlAJ7TrHNby4BvQCAzsxX+9/HplnkzlB0SgPjZIuSBZ/HpwfnkeOkRfeEhdtQR/A/2hCean0QWl5
I0JG3jw2sjeV3AQl73cwH1AUxnDo5jnEBzSs2DgaGPbZX+qm068+IBO9zWWbD+AArX2x8YblNX1i
T+GbWvi4b+Y6D09Dt0c7bPcNdKUlcAXJIWLuwDe62er93P/BXUvSHs2mPEppztaxLTiJoBh6N8Ez
Iw3kekN8FkKds3ebp3i1Jvlp7CRX+DYtXir+D+mq4aD4gi8feA3ymzftygwDFiIJFVD/wkya37X5
67R4FUQcEmXqR1fQtzJBN3MVBaYRkaSkxNcxyMclax7U9JZ0hyXtHKN+Hc3SYd8beN+GiYuGMWmS
WIJbqwT8m/V9DK2EfQtcf2NQI6mCURQxm39542XJhcG8dboclO2JG3pVwjHI+0gMYrQgNWh7OUSi
ZdT8fEDxIE/1s0R4bf7bW6cpuokUAG5Gxhn0tMvLRRcRxE7JsUGHcTernItXv6qKXM7qow3GG4oW
OghTItV+BZoLYL+rVSkk06HanCy2XrtRLB9MUALI1cMyf83U+ISOeEtLjrOsAKViGzz9ljKiqVx9
H+aBlcu9HZmV16WqNctftbDzw/RdJEe+QF53wddyaK12Jr5ZvVKLG0P6V1RDb25ENKOfsql0iOHV
bWlXuWkVmOIUTkajgjn53IztsUVwZYtd6WlC/UnSK3QQBtFx6WRLbSZXDUwnxI+PkYSKovdF6Zb9
P4J8O4FuWWxv5MYv6iNkvZwqgRz1MtjN3NlC+C0vI3vfIen3vz5hJogOCEFLJzvpjVdWEGkz/JFk
qYdnQWzpXXMv59PXOjDe5ubEsbeN64/2GD8hQxRUaYSrX4r8SMqsSCI2zsTHBWUnjutfxqH31sb4
SyrFRZD38BdBsqqb6qFwahuqNh/IsTtPYGK2hfetkx8FSLXPbyLXdGY/uQ2/J3Z24lWzN4+HrtDM
NEQS8fJ6CmTyXAxQ2ES+s8U4rDZ+zEBotv8hL9XVq9U+mmBvsqUOBQGAWSOlOjny+8LL36FltbJV
tJy/b97UduBoN+3tgCmYzFJPoY2JyxREUBA2DmzVkhsUGUhjNzy51C0EgjSFbkLdHK3gbHIEKryJ
IiM97ie1Yo/xQYEk5TR/2l/9Zm5kZYXNjdRJUIiVUSINeWyOQ2ElDlFtVKT87ENsj46GlLL+tXHm
xVF4pqnLshsvKZKGe0rXNIl9qbWmInXokKeB4OwKxKZORtMyaCQeQJeb2TkHCK/LtABCAoVB0YAq
LFE0xpsqKUy0Ul0in/bXTMfWDo7zfX00zuNBOnI2diuNtrJ1AeXVFZwkQxznYRn/tCVZ0/mHrcLn
rmvrlKxtMVmmmahCK+RR6U+m/DEKjcCqlAxzuub8IHRIceVlbhVheEqG8Dwk8rGV8g+dZDixajip
XnCCj02fWv8cJo7qZTXB0P4Q40SN7vA1DBzF6qk2mSVqoNWrZjDrifQjz2cuLyf926xTrW0zOJm1
QTjNGbadqkdINXS4Ikd/B70Rp8icwu+4Ihm878yAZaG3SjGYE63I/EqXQgXYX27HAy9d+gf/NURQ
f4Fp+aqEZmCEMlAi3AD5JCmO2ccoveTv5sW80bX5LBrGRwOy2GOiuxDavOnGgZMl2IzCiPr4A5go
TGjMYqyMOcI7d3bzQ+kPlrKAacKwcBUciMi59Lb9+tEcE4QVU5RqWTbF/jx/FoveMsO/nhy9IMKj
BeZBVrfQ3YpTuIvcJkd9TO6jJHcKPXP30YC3EAZ4zGqRSCFXsa9popX03+SUB6bbbvh7ISyOq3me
qbLyxA1p1t44PwNueLZYuBG7XBlmhHv0Bb8cw1PYoZ9NspPzfNYK5wVbRwvGGtEIDZKfRgBBP4jV
MI3IeeSUR9K0Ssj57ZvYPlcrG8wZnstaLUMZ98KPBS2Hy4JGpzlFJ+6Ctt5mZGWMeSyBAamKx6qP
/VYbnVoqrEy7H8R3S5+6Nbkx5Hf7i9sKHNfmmCObYZY+0dGY6ycThrAxjS3Ir6rha004djZdfLUs
9qwOWtkMKhwwTiZLxUsz7r/tr+RaqIceVjiBKhM89g22t8QMpahWwZXi532fOEVq9mhKSj7ExpBa
nQLJMDqaJEfntBI+/h9rV7bctq5sv4hVHMDplaMky/IQO3H8wsrIeZ759XdBe5+YhniEJOc+7Jft
qrQINBqN7tVroWEcQXNT+axMxDYTxe1q5TSrEwcLstmEWP8m5q4zFFmfsh7u+U9KQa955RYDt/Tg
OX+XVKxWgDkMI2nDtmv+PXm5G3mk32EM1jN2402re9fXmzrixVWKxpyBlZZBF8gELSVWyjnvk9IX
Cgw7xU6s/5Dzl+s2zpxfV4ywcUsHM6FghE3s60V/kIXoa5sN+qeyNYgzSuVDUk8fIYNxM5aDE6R+
g36SusR7hfSLHemlHXfEaYTRyaR+cpdJ9/s8La2CzO713/lfQsSvxTj/fZXOgaFaF/oJEbzq66+i
nn6dJFAd1q3pCmPw0s+GapUk+6JKsTd0mLYu0oyXvW49Ocnbfpwv59VPGHNVHjD5F6Mxi8hRfJMP
xBYVH10ON/qkWYaVh1/lszQ4r7y96eUgMgVPoKSK5sUzTJiWvopMZHT1UljNPt3VMGqio//FsAIr
U1Hv41HQbHmfqgISpOBtpug6G0/gF4IsaWh6ZKGXdu23gihHETGas7H0yLAOqGqSpJp4a8gXr5Ay
aXop04sKsT/chSodM3aayv02AZHX+XJ1kDgh43LyF2FsbZGJyJrUiGo0J5Uf/0xP3Z6cxAdyyN0E
CJDAm73wINiqbpf7wV9cAB938VfOJ28u7eqTmaVNu3AIIhUTxrR/BWBGeqCT1cEHyPZYiRsdlmc8
+v7iGlc1UORKmoqIwvJLTKZQCmUZgR0pQhMT8/If0jn7wvkwGpEu9/LNCBOMIxBQVoGIvaTBmNiZ
M0CYFtqKmOKBLG1nyU/p3rCGU+OLyg6zPQHxO04itr22bz+BidCCVki1qmFtiVY+V3r5okx1bWV6
wvnWrSxivZ5MyiLm8lh2kVb4oZSLdi3oiSWTMHe0yOwcMTZfk7Y6qiraktfXeOuaV3UJWgSQG9Fl
Vi1FqCO9XuS0Ql00swbDcEpZ4tw7m7FWNSRQDanEhD4os4akl2NxNsvKFwvttaqUQ4HZSldb1PSh
iZHFqLJxZ/QQBpXDSbCXIL5pZZHTCNvcR0OVERhkRbwYxYFgi6EOg4DC01Dvqnj4po/1ThIkjrts
LufKDOOxapfONZnj2C/C4qT1w8dR44HTeSaY1dSkINA7JYn90JAqC2SOjVVr+eN1t9i+IVYfcuGP
1RAtaUovpwBl4PfFnAq1Ml7RY/MAGIYG8lpTMy8wsnIXNyHa/LGvkPTYpIW7JLcLqsp990HXT1X8
8/oHbq/iL3MXVUJjSvUaHBi+VCXOEIieAiTidRPbLvdmgnlWLcJULrMYomySEFsVP5VjbRuEd5dv
foiJEhgwh6IOFMP791RdL2EToV3jG31sm9kPLtB38zNMqFqYhKBWINO/r9KUtJ8LcGbhMxaiHYTC
tEJZc5eeS+NF/fYi2K/sMNdoSbrJHHOj8Bdptoy+uosC2QpyIGSq73IvWqkQH6r0B9EwRSACJauo
t1lQclAzdLWu/QhmNdOkTvVFj4DfLD6rwrNufhYbyRLR1u3C73/hHqvvpQdita5LKWV9J+CEJVK6
H4TqVhhBnkh4vbzt6Luyw6T9uh5J9ZQi15PmDERyQjrjZgkgBmMqkavkcehOQ525opiHmAORciuv
6tNcFjyq221H/eVH7FRU16mdodbwo6ISXIIK5jBJ7vUl3TZh4GOJhEcOS4KQj6UShS1MyN1Hs0O9
W+z+4kxroqyYkmLKMrK+95vWx2qnj3MQ+dly0+eLVYpHIeT1Kqmns064NsJcImHSF2aumzAyRs9j
Gz7OimTXZHRisCpyPmjTPShNmKyDU0U0WUXXtFGRy7Ut3LCJnzWpOCVjkUH8QDqETbXPq+Fz3hW3
WmN8zMrlU0+6lrNpW0du9QNYvxCUUCWygBdjWVQ/zDi9M8TiOW7ywiKB9EPq+g/XnWR7dX99MDsv
17djkISLXvhFlh1C+bXIOrtuVasruajirZCGC01UTRGZB1oV771FGCJBJ9MS+0PQi46gyJPbyGN9
bIT2xlQwMIRZrMaRJRVoTuhpgydTqPLeEqo0t6Ks5TxUtk6HpqLUjJcfXkfnK38VcPSo69oe+id+
VIp+Yib7aNGe/mJtNdSz0XWmj0smfJplLwuzhEs8RUt/lE9C+FNtj6T/ft3M1rtA03XTkEETr2ns
nRcRXN6NgSqvWgOViuGurPtZqMSaSiBVAtXtJjfjZURb+YlmSAgsOnYTK/h+L4Ft1hvMS0BmJxF2
k/5TLHIrqX6U8WvRQ0hLrHgHc9NPVwaZ+7AZgiXPIxTgiB/4kYC6QAKJXtNE17LeY3ZjH3wJBEfY
c4tSm34C1KZKdI0oChtFAy2EBAoE39EBGZwS2bqj4zW5p3zCgXhC/x2tvMa7vqObtUDNMGRw6yrw
GzawmpCyNidDjPxqPhmv2gHD3BiDCfc5kKuaJdnTKYbylaJxgs92+FvZZWJtK07xMNJ2z5+3EKmH
XIT1lSkmcR/ENo7mcUbJSersQfP7FlwHE89vtnfvbSHp31en3CyXsGoGVJXKXAL5l/CxTJXH65t1
3oxrX8KchTZSOr0D/bOf1YtqBeb8qATmxyGdDlIbu0UU25KS7PDfTSrj9VCKX6dR8aZFKcEGX3hE
N6wIcr9ahtO7NF6u63vMezjKiLG/RXJjvLBb1Nt6YnpGVdz0We7WZnKQ4toKlPwwm+Ku6SMHI2Xu
bPQufCd0k0S/71Nhl0fmrRCbXtgnN2Uc7/B4d+pMsEMx2+m64pA0OOaF7Cyh6rYR5nIG6VsAWukp
jj1JIDcqOAJ1YQFrZf8UyOaroo5HSMp3TlIKN4tCRs4553kFc8z7NKj6rsP1p7QHIXsqEskFXTjn
ePGMMHE507O8DARUO4Vygja22LVenpiOnNQ89zvLdFzzDSat7aG6KnULvgfzlIhZuORKyIZAPH24
iSKPFrdLLw6eTKd0r3sl9ygziS5poqSM63PAnF2K5kdjmopIk6OwjzrnurXznPSV72TxAGUz5nKR
kH9qUxI45cPJJoql39Am6vRotrY6HyGVJlAB0O4neDSVzqowpWUoGGVaAI4ViGUKu0U5qZMl7uTI
CzoLVXnQs462xtNM4HiAziSu0PDRlSFGKc3o8/3QD08EQi7GMDxdX5atZE7H5A/6OoqCSgsT42LI
CI6TBAxILr9GyWsvvehksMYBhQpuWWkru0JuhfwKGHRFY6XIoiKcgmbBhAOdF0mi+8wpbenUOotb
yHe/My9CjyK75WuDzF0xQfg0Ejp0+pRgcNRM8NJJtlUSgZBVzXgbtm0MUggg55YklETex3FjMjqx
FuBfIwjOFKNprLJ6IdVkEWH8mweHjpLLv7ZYX06RDIRmhDuDmDFoMfJo16bEtORB/yrmy1/EorUx
xhOrSAunpUGACDRPCYhD2sgxMp0zLHAG7F1u1ts3MZtVpWQJCrVDXaTQbkMRJStUGluh89oe6YyU
5l/N0djjdfxQLUpky0tu13EU+oEIpeBljixUTe9mZXJDsQF3QbZX4uCxj8PHoWj8oIc21vWTs3Vv
r5eFOTl9OjdD2WJZMn1yob/llNHwcN3EVgwAJBUj4aioGvDk9y4l1gTj1q1Q+WBG7rrokywVtSV2
icKLjZvfsjJEfXuVg2iAT0YmtL38rm9mW0s0ASS2GbQhKrNNAQsdOytq5C9yqu9SMLJYQjHelbH2
PTbm1FbzGsBTuTqa0/w4BVNo1yLZYUinsrJYcGJgjgYzK51aaR1pwdtUiEtid1Eh7yKRYIK6wAjC
GDRWVfWBFZfziLEhsTkUXWC6WUYI8obgw/WV3YRIrZeWuWC7uVPM2BwBAnApRCr4QgmJZOTqmGED
+ABPE9fM9r9TN+VtKnPfmpnaLqEGP++02aqDoxJiMVJelXEzGq12lIlGGDzEvHGE3LXoux6tl/BL
sCg3Sz09zGP2zFlMjjG2hyxIUb7UqN9gsln1JgOYr5QSWLVOtCtcyBb72Ys+7vkTepylPCcYK7fN
5AB1CtySfj11RyHWTCtog8ewbDkRcDNTWXkL2/kt1XocUzmPUFyfgVukI7naUT38DsZs66m8NsWE
FehIyGpPcCG/TTIJfuPzJpm2l86k/Va0lXEdvz/xKUErRQP0ym8IODT612mZ7KH6ct0xNo1gUAol
dVVUwDn83kgxqWjAlQQtZNQw0/FDk9wSiVfh23S+NyOs85l6bNaZglQ5VAN70GMLz8P7yDwu0CG/
/jmbUXJlibkI53puU2UE+CPNP+Xxc1NynmnbbrYywFyBYt0MSzgAy0KD0rSv7WlHMWTNgQ+P3aqO
oK9vgg3ENJCT0a1bHZ3ATOIg14EtAV3MfQO0fF+VltQ0tqqMlioE+zEI3evLtwleXNukO7mymeUd
RhMj7BRFealHoLzSrzWGwMlwnt+do6frBjfdb/WNTIwHOl/C4DPeF5Lwtcqg5lTexunLdRtn97pI
W1ZGmHCeKWQODNxovlZ8LIbkpIqFTaJDqSBI1CqwhsONXInowfBkP7e9ZWWZOV1NnMqDOZ7LPv8B
vv7DE8AHvnJWUqUDLqudU4H6Cgtw4fgiHuO13H6aqx0g85w0ZNsnTTARoPKqo1T43krVBWUdJvgg
A1wHemiZzWNBnvPiNaqeI5OH5qH/2sXGqSKGGmQwPSosG/qUz31WqDgB2hR7Yqv9ADP7LtRUiH7d
NNlyqDTVC0XlITUbuxh2191mO9tVFVUnMpEwTsrEX6DoRiRzFV4LtmhPnVtm1uzWbnzKH1u7BEi7
debYCkcwJkuaJb9IbolJgJgXPLfP5Op30Ji32tle0HFACLLYCTwaQWwru9RvHdrw8aiuwKTa1z98
y5MMFSVgbDFI7tlaZTdUQjcJIabDg9GqTM0asy9mw2N92Pws08SULgBjyqWaiiGIY1tPGFtR48GS
6k8RnuyLcatAPCLqAJ14mGXZmowXPfPRnOd849Y9sTbOhPGm1/NlSCRkeKJ4U1fjE9A4f94aICLI
okS0d6n7MkdFx0DYkkU1xHykh1kAw7Y6cS67jWuVYEjcQLkeVfsL3XCxE3KMMKaNr4we6CpSS0Ht
TS3BsiLEHFNb2AUcA0Oho1z0SFCnWTnhjEOfTgUOA2XGqfTb2s5t/bl3QjuSdzGmfCBYcN0NN7YI
lXJdM0y4IGSzmOMniAEKnSYe6yEgO4YSHIQg4wBYtnwQXF4KpnQN9G4u5BZyYkRz1cbEM25Fm9jS
btql6AVAomTPn87dOFeQqlVxlxN0Oy5Q2oDp50QfG+JNemNXZWqZ82el4VLW0nVhgibow/6B5KD4
yu6U3GZzF4W96tXIUKjIMNI55JBue1Rs0ULTX+XcCWc91QuLyFMVA5gJAJKYnQq6BW4Imn9Pyuwz
Su9Ofk4PNZ4YP9BpiD5iJpESze1yTxQtcAwEj/TJEXLZQDbycjq0pMjodZiXPhqElVwLoWF62XE6
Fp6x7730vuPm5RuO+c4MkyPFtZ4kRqCZXt9mO0Kyu6wVedWjrYm7d0aYxEgaMPEmq7rpyb7yIrvL
scGTJn/9h0gJs3e7cBfZiSfYwU6zmi+QmHloI8u4qb3Ktyefr7+55b3YWgyiaZi2M1hQWyEvSKvT
WfW0Jt7VHfCJyrdZkDmX7kZIg7jWLytsFjMkWkikSFI9UW5vyqx7UrvqvioKB2O4vFR+66CsbTEB
GrAbKZIL0zyL2eSn4Z6OMXbojIXfl9fI5aE7t+oZ776NuXPSUiEkqOCeeqSV1hhMOAyt5OQY3LU7
RXxoUfAAXC/wIRJ+GmTzCCUnq69GS0ge8jGygqC9yQvzESgN93qovdhbpHOgl8L8KNaDdgvfB/cw
LYaZBJrmyUICHaZMdjJzdpUu/XHdzuUtQg2ZqIlqCsAkFwmdVoJwpo7Ax6XcpY9LZPUge3I6hKgT
VKqGxwK3yWTlosUxe5G1MmaZEzsuSq61w6x56gdaQ5KOhbPsgCZ2xkeqrTPYILcWEZ6Ee/37ddM8
y8wxnjIjSSuMx3vq8MlEvQUAJQd1SGEBeeoENm3C47bgLjH9RauLOsFkiFaAU9tTrcGJd6NmCxDm
RambEq/NOzwdx//ZJvPMSaVJSAs5M6CtPLuaL4IwZLkxT5TgJX35C1V7bKdMST9lGYChi8TcRPtD
Ck1s5xAndhWK6JbyCuqXmQG1gRaBAfw8CjBsEpyXEmkGACUgPSV54ynz6ISzdhfBS/rd8vm6l1ze
oNSaohAUFihgWWMcNFcyU0Ut3fRAQmu3hTsdycfxND63z3ia7uNj8EH2Mrf6kbiFWw526TQ/Cp8n
B7wVBWSQqSJBEQnkp5h4KM3pIOYqfoTeoSecnZL5Vas5c68Xdyf90JUNJgY2ijSMrYAYqGa9QyJh
l6q9fX0xt47c2gQTzOSymORKQ1iPxdCRwbqSZIabYDS+bL5ObWrhZfM38WVtkn716sz1QmZoQwYO
WuLXX9TYWlAXouLD8T44UopFySUvnR250mhzsWbbu4YBEMXUDURx5uwtnY5BiQUhtXOW3jYeRIAH
/N6fbuJbDbwSFp6o1WLJO151cnsnf9ll+1uCMmd5CqErTzQ/YELU6jIeuPFyCOTsLG8mGIdM5lgW
po46JEpQnuGjIwxawtyC6BNUG5Xb6QBI4iEHG6jpy46B9fb+mIeG+QkX/rqUcoIWn9cUnzPRtJX5
uU2erjssbyUZhx2kPh4EA94z5CCKSHHfBz2vkrLpJSrVLjWBU8Pz472HdpowGwgwwOAeKblTgRZK
8zU+JqcQb4LYq3e/oS6++V0qQX/IAE8WsJDvbaZg/Y0KApvBMznoXnEXeUhcfelg+qVDCWl4D5FL
EQu6WwBc4iUCwhGRbTak4BlZlDgNvPSjfjc5xkE6qjeJM+1M2M33lbV8MW5E5zc0LDa/dWWZ8ZO5
7jEHUQpgoQa9qmbHGDucBauzeiewEiu/S54nzp1xyejKfCyzvPGgj1mUwORoC3fBofDK2uoQaax0
Px+Tw4L/PVr17rqvbgbX1XfSdVhFuqpcallqscIGeRq0HVFPVSbuzArcNR3KYQOnhrLptitzjNtq
/TKlho6jAXpU0Z5l7aBBGFnLU8W+/l08Q8wFDC3CVJ9DAb4ahPYk4ulKjmXPEZS7rCgyW8Zkg1FW
Z8TIsHozxH/qxzi2k88iFDqe9F3hRd5gNS4qOfuU2MpPI8Jd3/jjjkfNvh1WV4vKZIhD1LVZBxY7
T34AjMs1/PKU7kYU36z8Vr6X/M6V7OVL5hbAJaZOvxP+uOrCLANzZXVVms6YTNFwWKL74jOolD5l
GM3sn8oP/KG67dzq7XPP07Url21aZAR1gc/tnGH2tIPysrxE34e9EdlUPihHIzTeS4fsERC7WHbQ
Uafxif+APqNZ35VJ3n82WxDsy7HvaylQPaGGWivOK0BN2c8InPxQE6qt8Kg+qIfpS7JrfNNRnQ6J
Z2BX4NnjbgAnWp39dLUkJiQqCklE6MAYHF0ERwgt6St0fjzBzw5xYfWfuLGZ+va1r2fClVqTVOv1
JEC4qo5C5imyo2FA1gArQhLb5EV9GFzIu5aeeMNLVc4IqWu2maglZG2OAQA4XO0Wx/zUlNYE49KO
7DNHBlOWK7g91ZEChOLU7k2wbSoY8zzDnVDbxDvDz1HZp07B3QresrARTh+aGV1RFVtBL47ke/JC
H0/GvWlTcanaG5/U0gaszL0e8C6bYmdvpByWeOKgzsrEoiUw0nAO4APEz+5NL9gXP9HGtGM+h9G2
t71ZYuJNI5MS8mQ4gNnRfJEBPUH6ltpBh2Wm07TdjwwYM87FcalRzXweE2PQpcoVjcDdBq/Yh60l
utOH7gN22u5Q3o2/qwfVj+8zV+4sqFNwbpNLwOZ76wbTjIvjSejqHNanb/HjcJ8UIASrTGdC1QzW
RWQ/mEUVEmsSLO7kMv2yC2fXJflcBUUOxBy0OgSrLJFxyYz2mUHWzu4i8O9amWcAM1N8jJ8I3pJh
YdV3hc17Q17U7+iHr4wzJ63OytEw4kTzxuwgDD8GGT0z9S7AfNl19928r1d2mGMzh4oeqn2seR2E
Rbouf4zl2Yq7wfnfzDBpgSTUXZ2pGa5KAUKlAcDLsgXWpr96P66+hjmLTT5lWpdjy2jNZnEiez5Q
fZ/CiQ+m3UPCHSxjpUPv4vqvHgY6snAdbU5gEpk3VqXnRloRPB//LRdNdn5b7aBPYaK5YyAcY07p
NAj76+t6OZpw9pM3s0y+DHnROQg6vB6T/ejKdnpDT2aMb5Vs7CnSDn53YDskrD6VORhKrpglyDdp
9jVjGhLIruqmiB3QOFJEmQ59EGmx286tDEdtPQwSYTiCdz7Oo1+Xp/Ptw5kD0gh5kAo0MiT74r47
GgfycRKd7H78GN6kbu4Ptvyt9+h0RgYpaUu2IjcIreRg7Npju1dr628faquFYQ5TCHE6uOD5KpgA
K1fbc8mQKo5Hu8o37xe+lPpmmRJcGb/8jjlZaZyoSibAAWhzXYYqkYp5GJRMFrs/UoEIkwuip9t7
beWZQ5Z0Ujoj8wxw4UXfTY9Ke1Bz6s8OT+DQ4e0018WZa89IJ7WQaRzWP1R7cHfaqRvc63bvid7s
IM/EyeK2GDafZ6tVZW69qA47dQ5jxCvdNm4Hp3iq7pOX5i5B7MeYQAweJUuZXXoBmQ5XBodjnZ3/
rgut1cHyTTPtbLCMn5Wnfkp1UGekcGs0ATUL86NVbUsuCIMf0ezgBBUaNK7sMEt/nGZKlMgyonXj
ACgKn5p2gP5aOjg4C1/hhbDtq+6XB5tMCOuFKcvqf4K25ne5bcZIJCOHBuz5KKPBc6QpJIYDOFff
Zjr1tsdsZdrspb7KJZzWQsR4T79YOsDs11dy83YFjQ3t9dEpS8Z1g5o+0SYsZIqnYYo+Yz5bSOJ4
+7X5JSszjLdKGemKWcAJKY6Bj+47ekGQcgXI8YxsKWyN8/7ezLXf7LEvwRH642pa4LPMAoN3SW/J
+b41kBPNxCnDzL++iNsthJU59moFGS3pE3wehUwoxUPta86Mlog57UIJRTfe6afLxbq/gqYIeA8B
N0FvGH9fverUOSjbdi4DT2h2ivolSvuHYR4PaqDfaxi2F9IUMmy8t/xWVF0ZZTPdCCRtYV3kBqLq
IlvEnXadpfiljAuMvpcyW+BlLFunfG2RWdYm0/U0oxYDdMNxedNqsOr2QFA/yrCofP+LbQTiRQLN
iUTAt0pXYLWso2BI9TCgudW6Z/08KzwYDnowe/p9KieqnH3wYhM1xTwzx9MR7vfWqrxUktCoUWBL
oU+jGD+1WvYSoXHLAq01MCjgWIKPVPigzeMx0KvXFolwYs1VMVrpoIITaco6d0prRwoByFBbV2lk
UIvm88L5qVtBAvohv34p427xPDZFOiPaxxVaRa2VB91eI9HD3yz/mxmNeUrJYi7moEEy8HrUDsQt
fVBqeaCxthogSLiX9qZzrawxzkWSThgbBdakO1onl0BoDBS5j5oxiFG51raukNUSaswVUuQzGZYC
3eEJ7L7N59qub4dP2c1yoLRa9OswOZQ88Mohl6hUJN9rs4xHw8XCXG5bDcAHWnPAR7oYEfGBX7zT
OU6yFeLXpujfV4cnzY2sGTET76nFYOXCK8mervsHzwCTu+ZJXCxZmiPLGsGk2+0hBMO7praujfU3
MKkqEZZpKYUWcVWyRPTRUbDL3fG59JXH7jB6mLvdtff9b4iAb1YM15aZlBUTUu20kHPoARSEandq
eBKceld0oY79SbmhhQVXvZWgzlWFVmWbe5zFU/s9OfAK/9unHW9EU0TdhCjMOmdKHU9VUgTe0tdO
1rSemOueNJS8xd68TyCu+R87F4sNmOGQILoD8pnnjuIV4NkOb0fFDiJL9DTvN5o39FBfxFzgNEHk
AFQVJrneO2ljLAvmrVUNd9iwT75RiRNK1ap+7J55Z48GxUtTRBHBEAh9CRYq1w5LK0GQ1UBZykDL
hspntL8BNdzshIFQBV18QwX+nE0SRzNtukxJdFxak5M/Tk8puPMwjed3u87VD5Jbe/WH0BFvAvf6
edy0DIVUjJIA6AMEBXPik0LIejztAlieXUjXPPS39W3uU5ligNRswDnt5bayx6+8pb0UsEFYW1tm
tlFMpq6E3AAaYh06f8QtMtJ4FTQqX41e1U+5HupeHyXfTbna6YZ0CvXuy9wvsb30xWEy0j34xT7n
ZSm6JDczCHiGbpXLD6oAzdIBHANW29WStK/iUHSGeLGvL9xWIKPbBbiJDhg7S9YwypoQV7oYeH2K
JzHYwXSVVxPlmWCuG3kwlLKmZX/xgK5Tdq8ABUXLzOg6oI+eWH8hrUy3ZPVRzE2jjnlZZxr6d6Mw
umiA+GKZOnol+eJLkYmc9H7zxb22xrienNXKIpvUGnAQ0f2w129orZmWlYwISOXK5hd0LlF9508E
cg5zWsAqs1w/YaUPeUifY9le+4m+BqabaGun+tQjSxmP5XdztgAT/Ro7vIfg9lEzfplmWX7qLEgi
jZzrNuS1OZahNzmiC04TT3NoJU21u+xQ7zscOt5bY8uVVECZcREAOH3B3BIschT18gI0qKzsm3H+
FpgSJ/PbMgEmVzBhAnNKLuADYw5qnSqRAq8mpZsVi61BZeX6mdtcwbUNxmMW4FyjSFpQEgQtS/8F
w8zQGl+e8kPgyHsVoJLoML12KYpwvAXc9Ju1aSZawZEaWZ9nWiwZXQXloe6oAKmQoisSWKqdnVRE
Syqfcf2TL4HF8Ne1XeaCjUPMA88L4nO2N3zVg5Ch/jVxZtvw21PrDzem3UBPfnmOXHI3Ow1KGMWt
DFAstMIPsZP40YG7FFuXoi5isAyoYoNyrr6/f4s5yltsA14SeRRaLShN3NzAVLlAwledBLqdYwLO
G1MDimM1sLKRpNtLkaVuVYrw8misXczWT3aaN53b9F3lSsYQHMY8yq2yJ7x3PQ1a7B2+/rnMCoZS
OCR1gDCzpM23IMp1sE5A63mQK4t0GJkJ28Jv0cfUkp2h7hVJaK04fzLH6sf1raTLcvk7dBBhEaLJ
BqsVCL1vnSQxPYMGeSBpuptIZdeJ94dWJNXQKVQXRxDoMja+CfmsmMSEWH2a3GbjcVbcgTdDf1E3
fG+CjWOmXvWqVsejJxc3afbVBFGANN93yWhNUooZby4t4kXCxxhkXnlyJIbg4QxHrwcOQzkuN9KJ
Vtyl25ivZsezxVy6dRpOE6geoeaRFY3bqSBKUGr1URwx7qT2moV0dw81iWOn5aeky55VqSRONsnB
KQSNrFW1SeRGk3xX5UBoRIAz6n1aW3mrf0/K7iTr5aMEDkzoM/iZsDyIAZ4Eujx6HXisAmncG13/
wYwH2QnnSrANSEVYGNYora5GdXJS/Co1bdEEOx0447xCH1+HQh29RVA/Xneji2jOLDmbCRTxoIkl
lqHNbxL9cUlk3suBt9BMLNfzSS/nBRZqyBUeTeC+0HPNAObIdiKXqvnyDc18DxOzQmlqJKzxcOlC
Djc+XgQcxhYTcKK2MepkgS0NFS+Ayw7qY+nrtgZacWMXPfDe7BdxhTHHvDoxdTy1Ux/BY7tnw7gJ
pMhalj8OoowRps5lTn1XGCF2KwIgUbb1ASAYaODcLnjKir+TsVyWYxmLTL1KWrKwik2sohpZFKMu
7aLKMSCzQzw5+p0bnuOQhKlcNQv8cS6wjn8eZXjuyMo+4BTLMlg6EULj6cGIMVki187covcjBIB4
pernGawsYiM6SN0OXauZHJJXzvkmTJgrc9Fc9BQxPG4yWw1esoaT3XO8kjABJFPkcZAbbJ9RflVS
yW5VMGrGPMzxZVr23ksIE0WaieRLnmEhZ1/zF0d6yl5ocY5mhim4nVB7JF5ogluKe8p57sJElKXD
PO4wwnJXO4Ry9SF+SYMjev8f8YswMaXXC9mMY1j7c+fk7RwTT8bB1Bro5Y1eHt6apIHm4D7VuFU6
3vIxAaVq4IG6Bv8QdsV+PKFIf/z3TucHZHpy32VejJOwoaQVQZVnwJYMGskcPY/FBwId9TdeKOYF
LXYeLshC0tUNtoniijPRa6Eg2x0gJWUPE7rkPCfknGI2pdTGUTKyHubk6U5sezda/liu6v3SqUyc
SFsyViWN+8Y4WDroQMKU24em/8aV7WGLbBMqLH1IsD100cCJCI2D3fydilWUEMPhuwPH9VQmZixS
WQZQ4Dif3P9kHi0QNL+XeXCyAZWJE1OVGWaawFp0FO3FOd+cgtsdMMMGUdDfeOv/FyfUUZKVCWQ8
TeYAk2KcFWiqjGhTBH6lAEkGeyJC4eI2h8YfeMwL/+U2ezPInGVoY8xhoMLgnwen/xLw32wxZ1ks
q04BvwIb8KEI+BbwBUxJ/G3A/49llIThxqveSDeICenVZFxFrN6prN95hXBWVGFnu/J8FDpoq22s
KP84bB+/t+9ijviYtEEgEtg6y15/SV1jb37RLNPv/KB0uAXn7dP3Zo5JDIqoDOKl/fVp8WG+z/eh
Pfi/UbTh2WJOep9mei7n6cYych+Olwipc6R8+y7mnEuhFIhlCVuS4k6UjSd2U3SewdjVPyp27sTc
nduO/m8WmZxAHTCdDIjU6FVZhWdmdSjM5eH6M5CGisvQ/GaCCSUyZjmUXIKJWDipla+K33PDX4DB
aMdv1y3RH3vNEhND2nwKxsbAuVbK/naUUp9EYMatxIPSc6ereB7PxJAkJu3cD3BBpXpA6+EJ+khe
DHJETG3SUXyuy29fAb9WkeXTmsKhGYmAyFG6C0SgXd1bdvK+c/McsEXKCcPtVHO+8BxfVrFq0fMx
mBV8oegbPipfQHlQIBsFSfKRmhw/PN9HK2OYEdWajAbGJnheFNRLWl4FiG7IFedgMR3G2GKuqMPn
JHsMw3mpj2L9b7ThOD54HuFafcigBjF4FGFGN+bc6tH7IEEG0fDMj8Xh63V/386y33yCCRdhJ7SS
EsBWMLly3liZeCvKPFoK3j1yBr6vvwj6EqEavbuz/scs++2LmFgRzcOogBn2n2BLucjAEnDA7ciN
e7xQe24TrL4K85a1nFNLpuj0KMZLljx9pojkxgUSY3zs/MS/vls8F2cihtD+H2vf1STHjTX7iyqi
vHkt22Z6DMeSLxXkkCrvff36mxitNNVobIMf926sQorVBrOBOjg4OCZTRMNOCkS5rF1IYdnYVPs6
BG9VdLvb0KJ6AtVAhG135P5QwKdcOT0o1iD0K/9G/xlzTRp0oCARZ0H4grLAMAl1AUoykz8lUP2D
glkt8DRi2fa3waCuqHSASqxU5f//LuANFmV/3aQLVdwDS5EdsoFR+pkEWD00XfJjQuYhhtDKxw6C
8ZmKZRZ5BlcifK2fNYMdq29q6vczT56MbRgbFPIhN+Y+ScWMuYYSqYwTab6XjLuPiP7jBVEUd/wO
C96yKMtItKyqCx23vtreNNWPJr2JDU56iG18nztHGUZShpA6XfCxVP1WqV4ijUdyYV4iQD8GgtKQ
2RXxH5qjYarUdhbVFqZnRcopEpQfiq695GakwKOLx8gsTbucob0prKDq1F1jrY+Er1fIFR+iWLuy
m72wDQ+WlBxFAdl88Jt9WaMcmbnRa9LUm7T1m25Uj5rcOtmaB3ECgj1ljRZbsAo8W0uU6Nqqcaa6
fh/m7GdWYIZu6c3cB6WCaqemfiis7IQGF/DDdYlbV5OAdsCWVFNU0+kq67Zople1yUDdV3qamszg
XUO2aQRbvqdPGMNKKs1thvhGAic3WIFRyxa7LpCk5ptcTi5+y0Ebovhu0rN3NTHe16UWXQlSsnYh
C5UjT/1xaRXdN/TYlfX+0KWd5LVFvjp4fVTggh4jT1Hj9zSPIcABIK+1xMKZmwHElk0deeFcCrtx
qH7JdX0soFkFxjGOoVzeyfiMRMeI6KJpF3NvYZYOlQCyWH8qFNtKd31+20mN3ViZx/G/TIPRIEJO
GMbA/0b5D0UuptWUFwTwkg3VHzTg6IodBfcq+phKLyvtI6+4y0TUyXw/yHwUi058pEUZWrEFxDUm
ND7JzZJn/+eLC6O0BkrImkKoAenGIsLXOVmdCXpQEV+nOA49p0vl0lcAwEJ7lCThHy4Y6JtMgYaq
akFpVP4aicHY1+5UZs71b8MDIeHuxgMuETyFqWEVI5jnWzL2M4FaJU44JsD6Htu1UO68kw0dnUeA
0dZHFdrsi8zrGiI2dB7Inu8W+QWbhTRNaXRJht0aEVgu049oVO3awJRJjzH2Pttd3zbeesi2btAw
tK0vagu0vJT3pSze5nG0vw7BuJzIilQValjo5rrg6K/ncFz1Fu+28FePMWnFbcC1mTltjAmS3uF3
zbNN4V88msckK9EXlilIpyXF6lTFO3KTbq/411fFAyF5hc3GxWNkRlWERRnS+BXsjPtwFio7WXm9
CeRRe2kOn4uh7DqJQPIdGVjMamLmVa6VFwz6QwRL/5JpkELuQ9FOs4TXkc9yqZtPRhN9IJhYxVjH
6qrcRROul46O8DFTlznCN8vCWHmzh/4xP65gZCZ1XMaSDEkCUyaiYOf72gu1JYMgFrnQvX5oP0J2
MtMFerXcg6nwbJOx0DM48u83nzErhnWqVsAtB+tdJQ593Bm3H/JRZG5RPgruOIPK2K54W8w4eWfI
9F1S5UrZrQhvWn90heGD4mfcpa1tPjZ79MYceYOhzKWiIQctbRrkiGkWybESehN0KsgFNQ/pjMkt
CGToCYiE+r+uHw3myjBXYZH2EtBjUitTY7mf8B0nH67lITPbV2MU/kcIKhUUQXKojUJc+YZ0P5Rf
m+H/fmVJINZBT5AOvlKLbt00yxEj7ms3+ZFe22N8jOXBm8WIc2ddtjdif7Yw1OGuks5oJg0whLVB
88uncT8F2Qnkbl77Pd/Nz3znyPw4m5VRFxiUJavRinpUa4THdcHkuhC61z//JY0NWRXoAPFgJP3Q
dH+RqBeRZnQTvv8JUqg2hs1c68uIYVwhQDEDzAfcXNZlEheI+FhojQYbEsibzk/xakHlpkjwTgVb
XePIXnTo5TvoXkAPDaJGCifeZLj+MzTKZ0AhMEnnBWgq6LkdkOS5g4E+rXZZODvJPLHgvrN0cDpY
aDA/X1aoGGldCOTtKGnOqgw73RQir9QMH2KTDccYyR9GXTR4CqnoJEQ56JJqdSpN1PolHCk037mr
ucZOYcR7WR4zZ6mHr2kmPhtK+32aSw6B3CVvBexFggwS+XIyzgPlL7qqkzJNg72AViCo/ewU7pq9
fuTPArFsH8x/iKZBd64D9Xw/ZbPXw2gR8d7Dm0+ZCk/mtdYxTzTWYBL+a127nAYYxKiqppXcJ7Mr
2NOzsYOWldt7om8chn2KO6x4/YPztsUky97cYYaYKkKkAVN9EO7AB4acEGHAzPaYu0Y2Fy2eHFNh
nnCcbwti6CK2kX4yTNowrFEKzW7lLr6XPRLPqfdomjw1e9lOveHIHc1lfTo8T0DorBu4uuhPBwGb
Nmktc/Lz3JfwtATDTehGgRSUL3LrfvS0cif72cskrPholVR1UH+fb+y0QmJWzOPZlx/Wdt987+zM
63e1ZsNhm07/Yvr1iXdLX5IbIVUEvlZFki0JEr0yBZqL6PvMQ3PG6Eq0Gx9BXAXzOVQn6Utu38h+
scfADL5pHLyVNxr4z9TfmXQntwDlDM5+BH0xhXnYLyZ+RAMSV9fChhNKHWdE9iLIE9CdxIfix3Uz
Zjg7EJ+LCFDwiQkR8vlmr2K4LH0FyCJ+axO09msHcznWCe8FdzlUQjZ4A0TFDtYUgeN9BRBajeKn
xevQLqlj5jT7VkT4wOk++zIE4ceMwXTTB0owv6zxA8ZH+DljVrR79lsoDz8nQlbNqTWjYKwHMhrY
RrveSQfSKP4bJR/GWwJ+AmtHYzYyJvQ1qTW6MI2SMPulVvwS8zm0wZr/o9AqTJwr1kHJFdMFvX3l
6kv/OFvSzsj1H+vYHjoZ0u9Lpr70kvSgDNZ0Y0Ky3TE6MX+5bgWMc06mcuFBEUAYoCY9twI9b8Ss
jPAT5RjiNX1gjLx2FcY9BwSVnGgRV4FC2VmpFnraLEBQg35POgJaL97xKcVZ5iwhnwKZF8PCdBgV
knR6UohRHC2+aULqykr9AT0etp6JQZjF3B435rapSC9DcxuN4zTni66YUy9PxeL3lq0T4kDEdaAf
kwpQB0ovsl1i7iDnKYewHvYYkcFLDUxQwP2gZ9lcPDqMZh6ncvloCyjd7oQc4VeIUNkC2LXKZ4lX
/2DsKQi1QamrYyYIcypU7LqEaIsvQ8RDTTHdSgUYRnIpGNvax3D1dTNkLe0MirpTkwJ5zkHH68yY
xKdyLsA7qwolGt2SL1pXuEiaObJu3vTzelhbfbK7atxZffpjkBqeKikrPjr7LZQprYlcWTGKS76i
FO5AdJyX+0SSERF+Hc3XRvSLqnR1deb0fzL6aBB3brabfI7N58UUxiTPLXBHtEsmhq3gKphBZQRu
u8yDzgamWnqi1ia4EzfCYMTYZ9jUKZU7qcXoB7DL93x/Up32q7QjZFfg8os+OiW4iAy/cIZIXQuz
oBgQ7IZxGe3BAJtc+KI/Q2H0MAVk+Ep9BMWYky23VgC5Xp9XPGRUwc73mvJ70WRmYUoKOKA0RNwI
NtdDuRN9VAN2PEKC/2LbBgRI4QXlCxmTUNSrYdGxUuE4YKIzRg0MGuGnwRVdwhbH60Bkf8pPOCqW
WATI52LiH+n59oce+Wl327ec5zrrHsXH+8SgPIOg17KeqsDo/XqveuuOPKH/buDkDwjyFkT5hk6y
EhWzHbCUpXTE4n7og1o0eDE24017tiTq1MvGauSDBJQ/6Jhj2r6GRxhGD03cvZT16V1lpiaKSz6C
QqdUg3QRoORWeZWs2UMeLP3JmG6XYYrsSHzCGJdZmXY4CG9i/hwtkr8W8z7uMretJ/e6H2bca4i/
EYGriL4t/P3cBanDWNSWiEepJHzLpQS08AUHgX0aNhDUua/0XunLmRQBD4Sp7T/Nl9HNx9gCOP25
HblsY90gUrstYDI9ERYs6qO3aPoCFilEm0aG3iIT7FzcoVKmJX3i0XwbbSHEklYD78KSuGedfVdt
sKjXS2+1RWRMwDLz2jWKHfrEbdG41xR4mjhyyrK20+qHJb9etxO2/zQ0iTS0Il9Ch7agMC7itEQm
rRu+yGjzr8Akbu6iEXybGA5J2sIG1zqmsxIbo1PedXCmP9hgU/dkCzJa9M/AgqBcD5VCdH+gcpoW
vIcL2242ONRhyKUG8iYKWWOnvc3RUQfvo3g3hl+bfDgY62JDxNKxzMGeUjNIO17gzMptENlCVJvx
N3TeU982EgajFqZoRrhXKzdkigIdFK3dBeRiHuZXvAohJ8s9LywfgHyNIakouZp4Fp/7gLHQRYiq
CGjlWRsni0ZflXg8Y4yHEZYEhSWiyK2rdDu0GCJhLYsxxkLK23Ix3G619v1wzJTmtk4fEOb/iXPf
AlJOR8/iZBwbAF4cyT/pOkXqQjQMZGNNS7+oqGBQEapGaobFjW6+J1yUI+aH0HW6DAHhb8BUIWd5
jC9GdNLw6pBA9Y/a1fkXEwWxSSH8DnG7xETI/GhavCNHTJ3KT5whUDFFkZizUQxAqLP8IDad3UyP
snYzQVtMnXhvAYb/PAOjggutGvS5BJ3in3wsHhbZ2k3MPc1K18hjPqMrUw/0jrR4+eZNsR9WX94N
u+uOi+VRzlZGxRhVbqTtuHyszIQW/Ulxi6A8kva/Uj7x0x3EEV77apSjXOMEfXEGFjfGRWwXa5Do
OQrP/c3Mq86yLFAzNaTM8fgGkQPlMxK81ZLJIlVT604Sfy4177lA/gB6KSCXkS2UN4gyG2Xi4yyC
YbMtka0STzMehnX/1uNZ30m6YwpPs/wg55Z9/WuxbH4LSdm8Kg+jlIC4yF/FwrKVuQyGRThZSS7a
y6rZSTIE1wFZlyqqhaBJM0Rky82L3rVmRHNUAtP7KKsQpq4mvic8Or9VVmGlWwGHtBT4DJD4pNOt
yjKZiwK2Ltwv0Q4KUkc1dcPd4M7fW0jNYa7oh/rl+gpZZrJFpLbUnNBZU5UhXriD4vTrzzAeOLEB
CwGMF+S/YNa4aK6JygpMVjkQphL8ZvNLJLQcZ8s6VFsE2mO0UQXeDgvXoxLbSMi5clo7UnGvDn9d
3yxWbEfkIv9dC+UtMIe+WNOwrj4yls/r2O3zoXwqcqi26HFoZyr+skBvoUZ3qcltEyVOlj5wW3DK
d4DRae6UDBupnjpPeFcdNDg6+k+QLT2h84qrEsM0Rtgigg5k8MBiQQVbYlp1GKYEXroPD7hfvqH/
agSdfLUvvfIZlGR/0iSPvNYGkgoKClD2hmGF+KqoO9sq96vJ5eJiBDpnEJRfXERVDDUDRwztRTcJ
HnffO6f41o+O+ULIxBu3f6lUpzccdDjyMwHMw/DvAuGdzy83IymsOIrG1a/b2gbzRFtwKrMK6/r8
3EKQf50jIFMmqFWHLVRPIchyZUf9LgnO3LrozRm+KYktQDtJ9FVv3Je46wiFVQLiR9VZRkfVvBQ9
nmAGnGe7fxFv+HqhHKvC/XH++9ZWaMo6wv7L1eQsSnaCgqC7FK2D/l27rbsjGmudGEzJpiw6aQma
mnqw0cCL1xTHMbHevRtTQOR7/lMKS26TsMRp1k/LP0OH/4zrpwvasrgzLmRxF0d48/kpTyUgFyXO
ET6OeCjD/xCL6vYg25HTB6XDi0JZ75WzFVL+Kq7VbB0seMYGRZ4P5dTcFfHGVuwO+ucaWMIym2h4
8RJe/+UrQ6/UMtDuhjrw+dZqcd/MWY9AlIzLFZghHvFIyoLaM1UQNVsvbWBWrsXhbSV/6OXufoJS
DrIzdXNsRezuEmPIXT9kveIsZuJyLgEeDOUXlTCrFkgyoRCLOZvetOUMEWrZ2yrG2kE3GaNFDSTr
eurwdpV5z8EXIzZATlqi1S2SaK1aNUX401ftfdpVu3pEWmjuXE0XOIEPWcPFVm6gKEcsDr0ayuBp
9BHiuVk7eEkl2m14LKLV1qeVc4EzveIGjfLJkyCJaRchlDS1J7l5GJtnzidjOsVPAJrQV59CVa7i
Gc18RWKDxNxuoJeX1GCMEYPEMmGezyokF9f5IUkfrmMzrWUDTfnjqZ/yNsz71dei59n4UpezbZZv
1zHY+4fQCm1tgKL72soZkXHe1bOvN73brPfTyCOa5yFQR2uNWlVIEiD0iA9VvfemVeUYAdvkPhdB
HSvdCNc1EavZt4S7KYPqn/kmFHsDL1szLb3rG8b8KGivRBVU10hK5dw9CXNmDD0qV/4wl/bcmQ4C
cqeRW/s6DOOJpOHtgAkLMC2jsZxaEriO8jmLmtnPZuPWsGBz5SpZd5kihY4VwVdkjXiYJ9S9FSu4
Ds16uei4aaCLokE7DpXe8yUmcW2ETSjNUPiodVvUF3s20lMrWq2tQYI4xfxCi/ZHLNwNw8EdZp76
GOsOOFs95UN6o4H4mIrVi8EMEj/V0aBErrrWQ23LLhHo471IGV/1DJByI1GWZmDKBOCkgf+8Eh1o
SNpJqXEMlRFBAkZFKh4Xm35R10YOUgUhKGBKtcbVWen3aFa5T6zQBalRkKT5oyVMnKuNcf6AaZhk
BE1UUVY+/5pdYQh1E3c44bEcgpqtHm2hXiKOvbKyIbAXUmYgnKMgXT+Hmc0UOSUT2ZDPidjWM8Bu
+juyIcw1fYLRNCCSJayTFgKs0TWnk8GuziNk4iFQxzyNm2zQdSC0/WSLeQCZaI4tMJwWNgzdBiD3
RYMizbJrZqsQh8QvNrGOeD4oZuvHsCrOUKT3a8yr1DANHErlMlhzkAehi1Rh1kfFvMBFNn3iRWvo
1qsQhBZPKYFtBmDb1yVIEpPur3MzSEepj/QMFi6f1IOFBC3oijWvaN3JzReXn99mrmuDR3kKPa0H
cZGxrjUubV3X91IH7bzG3HN8IiP81qQNDmXeEVLE1lh+eCQy8I0eWYgTGmjJ/S2tFHImqRhqi0Z7
4L5FSU+ugJYtTueZB/M7RughEqaBm+ujzMWLDy8VutDUvlkfXZ7QpVQrYgn7iJkF5GqFW2ivgSBZ
87QgBt1o4Q0u0t0Hfks15wPSnO9TiR4Y9BTNviG/FMu+XPdF//S/fTydcoFowlHUkhg/4UJSbggJ
ro60MCHFEPhVPI6p6MS1bLLQ1iJHg1ljRWpmr/4fEKvxAMkWbwCjECnWhpw5wtEVHZOD7mY3Euhv
fqsPjmebVDyXNIKpxeQk/M1Ul+C1+8lUJ//GRBLrsY3gVDbBtgnt3Iv2VfAEzPlKTASngfR1ykS8
jfAYL+DK8FawVPKOA9M3o0oHSnLMe1ww/IA1OS0GBd4/m2u3U62dNk62rEg34SIH5sy5oZkLRFSA
gQ80YViSSW0pHPNaCgoWuC1oeYT65i/IdXPuHeKpaN+yBaM8NJQuC02cAVZrHepLlis1fpc/N/Jk
D4qXZScpnziQrMtUhpaaJsNvGRrdeiYgW53FDSDLXkedU0araNOV3zmnnInycaWCOReTDNSVje7K
FazJQCEMwlMCUQJdu88cFVKqiqNYXuvkgVX6HFTyp15s5waVHM7t4Svr0czEFnEPhBD+Q1MXSb9J
U8eyS3kDRjkyRRSSFLI9iEqkOHGrqn+sUTHvtOmuMTVIE/GKGKwtVTFXIKJtHHEr/dhpZlGflGRA
DG70rR1bkD9SebopxLjpDdxiUBsoT6VULUIP48cYudg0pzbVbXNMMKXNHRli+S70oqPZEqO0qkG/
qtpSDnO5Rw71b66wFPKu4O4i7SqK0zW72OO1pjE3EMV3yDGjkgvEc+uQ4nrMVeIs9bhe7VCyYruu
W44N8kDIv9+YICZ6jLkWEUnK9a8IMhgLp5eR9+dT94uYF8O4KiRS7fqHWFeCRiw5LpANgbkSaDPA
1dPDOphmTCZRhxH0ZmxjWMGW2m+cg8oINHTRVET0E5vwsnQKzEjNaIniEU886Em2uJlXF9Twrgp9
+ZQM1HqLuyRQmObWiVnA5MUnwfHhTUyH3oVVx7OoSOj8OIjSU38z3pGhllHeqzZkLAsfQgNoMB7s
6+tlPDW3j3g6EI+UpE418ojPa9FuxudiSG2j8c3mMKK7uQnfr8Pxkga0UFO/xkYyVQpyMB8x1ift
2B9VQs6WRsfiupXoggYoCJ/bkvJV1zi2wvximwQIdZPknZ5JcivDp8/SIcnmxYaMoFeGZexwdo3h
/FC2knQ8y1EGv+i8koakz8pOxWWs5nlgGNNqY/4pcSopER6NHvwQgzW8j/hfICy2E6LwWM5V50KQ
5rmJZDJclu40DQWhJO7+4vw2hrM8+23kt2/cSrbqkEUq8dv+mJKYJJaoq+AMkQpNJiPrklAGYv9G
kj51bJtP1Y3u97+4h5IRM+uajmYn8POQ9zcF1YtDqUDIFt4AA9qa5hkZdJgFr8PFXYV7efcHF8EZ
HvVOXa1R63IyOKGBmCCrb2K55Bx4Rlx3hkCdiiJdoy4fsCKc+aF9mfrKHkPo+ikPxrCPp6MWZRxE
RjQCRMyZ6Do62y4qNavYiJOWYk2juthSfpoSc2+oj9laukbF82dMB7NFo8xRFqGQoupYn7VTD+s+
OfxNUh8e+dnAj/c1bYhbLMo61kJXs1rFyuQmd9JMGPZtX2gOekgOpNN9dhptrKGGkztr2ATJoEDI
p8geBU1tbXkpvbHokCMtTUzvwuHqZh30s17ujBQHOuzH/hRr07dSMr8Ueg8126X+Vac55iDCwrXQ
nGXrteBJI+Yd5wXw5hQIfY5yJsqa4QT+aquzjhFGWRy03cE3ifLRVNXMhYS9LTfar0paXV2RHyE1
g47NdrxtNP2569Z9HxfrEZx/b1Gb/ZxbTbTDuLR27Si6SSk8GGI7PRs5WPZTIb9BjH2zTOJdDwoK
9w9cy3Z/qdOQgEqnRl6SNEMSLunUn2tvmOwcFyKoRW3hPh/31yGZpwOvD6inkLuYrm2DzyxrhDZd
UD5NIGNHBjBi8ODzjjnbSjc4xO9snOYkzqskrsDRbNFJdo0DJWWPjB2Ku2p3fUmsnA1SupIl6xg8
Jo3e51hlb5qYnMHcEjoSgwRyyc30YD6tQVPZ0T0aLQLNzRNb1sE7xLm3WMHFFpk6i2o8dkuo5gtI
QiBW3ZiBijAK7E/oBb2Z0ME1Pl1fKiM8RO8ljBjTh9olkU8j16EQqQbOvvgoqx0mwRqOL2O9wcnk
JKwazVNIyVKbuRiiURgWcWZ+tBNC8HXEblw//t2wlbgTuJF+XF8U01ZIShFjYKQ7nx4EDhUzjyIB
ttL65d4UcBDWXXks9k0BuUOuZRLLo33aFo3s8cYyqzAV037IcAL+pawkGUwiHMmf8iAGcA2M2s1e
EYdMrJLFN7rTGH5b5fdMw+BXuP7ZZ/vcQ8oStTY1rZas6u8gBX3bn9koNGLwE868lVFXwzyb9dAm
+GgCEs51+DNMcyeOZltHeft/tA/KS/ZR2YZTh7WRtNB0+48sy3T3ZyG1gSEqpIBF3YAU37lxSKk0
a8UCVzKrM7hnv3ZWxXEZl9pSJMrdQBD73NgfmoA7RSFfirCQE1G5Xw06ZwhrzEc7tas5hT+oDoTR
Yo87xcE0/g04iXU34HUmGevYA5zIqy/fC28EY+vqRF/VHf/pxSpfni2VOmqTNCdt2wANKVnc4w4K
0UTbEGoJbpa41q/iNwohTBep65A3RB0fGRsq/OsxJSs3AlxynaEsIdyvKY+GnIlgqmBhFKFLhb/O
93CQa1AWItXgT0v7OAuin4Y8zg7WwwvW9w8EXddr+yRLQZsACIxGxOWzfl9bPAxWJyZMHIrhGHfB
vUnz0EWKUHSjFi8ghcLUkBh/UUW5trMmejLG5pdkTKjrW/17OignMP5wjgFzE5F8AC+OikQenaRM
9CqUZ4XEISIYcLXE7sOX626DFZWT3ql/EKhzZiwqpEdUIBh142bFq5iJrhk+t+VOab5fh2Jfmhss
6lhlgyrE+oytnKzRHsbnvOm+FOJbFZ7KJAKf1xyMxU6agqE6LfrOjFKX8wMY2Vd9u1iy3ZtzPWIu
fDBDLHabOf895SrmdQ3mA5lwS5iWSedx2la2emXCqb7IcHDbEZgbu8GyqBYM0NRmakOcJZngXV3z
O1FeHh0M8JIx099gN2A9vbeA9AVQlMbcGwAkJbLkuB7NG+XwO28r7tIo+1xWRFrLCKT/1Dbnn5va
Znvg39gsp7JdGmWkdVmGKHjDRubkGU0zq/mY8thWZdahg0tE9gKSl+YF/8ayZEmEOhUoBDQoagjy
goyMOQZ6nO2tXL4xR+1tUBDiRcj+OlGVdrba5j96YY7suFUxCZ/fxPV0J0mQL9bLb0pp4km07nBn
vRZGZdlTJfuDLkFMbxgtW5YX1Q2FSXDLKq05Z4oV22+XQkUdMhHUwNjx4i/1T3EYQJz9VEKHatkZ
yWMx/Lp+gFnuEGOzGJQHn4R40RATz1E1h2q9gJkGk3doP8OY43UE5mW8haAixCGS0efYNYtf/YXu
MLRsk+yrFKx/lS+Sl3qRq3vXERkRokGm/DDEBbFqDHGd+6RJ78wyhzKdX0tW6rTpsNPq6bFoo302
iD+uYzFs+wyL+lizsi4hEojYv075UjT3/QCR3sZ4/d9QqJs/1NWxV2KgxGN7o1qzt5itra6x/Scw
hBxWJbTCNOuHmvQJ+CmwcZa5T9PaU/FcGGrOWlj+B1v2iULZwzRbalQNwwJJe5JkzN3m12wT3g3T
nvbVIy/TqLDN4ROPMoeh0aJpzMiqdoQwoETviOUVwfoqfMkCiKb/iF3tmD3Hb40z7jr0ySDf+aCC
JqF05FsQVgbtydobP9EBaO1Dp+IYK+t4oHUF7SuKQiZT6QpVj8O5ZAq2Yznozx9K6n6aOeZ941b7
4j565w84snqEziCpS7tTu7ovwU7tt67kk1mU+kfrrY7qtwEkuDlTDaxGdqCB3sWCNi9YMambTWyr
FO2EI1yzm4/28jIE8w/5iVBSmG+EbyvO7NCRT9dNmXxU6v17BkpdckVWG0OyAjRbv0XhTTPXdojO
Vxn5OLnyr2Ox8kBnYNQFl8sGKVhgP8f3MrHTJ+0t2qkeYdua3vMX+W0YUQDnp7TZJ2mzs9R3zBP4
BCvGIsH6dDvvG6dAHQ1zfNVew8O74ye8eLtKvOEm2rMaQks3Y6FkIKHY5S7EPYXqUC1vo/M33ceM
nGntNcquhkLdjrPPTGe7WS/lOcoGlKNGgfXm4FN9akMQjaw7fV/u5DvI+UDI7TY/JHcqz4CJrVza
kkHYuRW8oemXXZuOSdrqgJXuzEC6qU6j/d5Dj/332OkY1z+M6V+0j9fTZo+XNK/bSVxgTH72BYM+
aLSxnOrZ+KLuB59QDqffrK/xQx7wrs3/4hY+kamDOhlgsFPFFY+JA6EhCfcams7AFGSTFjteoyLr
WyLKIT1vSLyhUfHclARF6SQQlcJ2G+0GAri/xhQDLaHc768bzceDjv56WyDKaKbUEpdEhM2+vcwY
qYod6TWy+9f4tVf2kuV2xXcjs+cD0WLLwQ53HNqjqnOLJ8QFXPsV1CUkTlNWrsTlJnkCQdE6+hkN
Itjkw9cu7A59KrjIWXtp1zxIE6obVfsLZYK7MVZ/Xt8O1iPKQO+8gjAZA0tooz/f96ZA6TYd5j95
RDFiS0CpiMZlAIHY4hxKSJQ1M5sJ9tSvp6LP79o1+wM3v4Gg8xXhuCDnBFVTP9TKdwNiB7Ek3eZZ
cRtnxduq8/riyS+++IqfK6LlCDO5R8v4hBXNy/QFGa3VXYfpl7yKX9YOvDJ9/drV9Xs98pbJvGG2
66SuM0vOhUFEHRzpM8mX3MSre+J4DQ8yC7dgffCm3Qq175Lr8lnB0xaYutpkSxUyTG1jg1vFM6Gu
0MRHCWUwfeCRIjDdzxaKus2QnVzyNcca5+FDnsAUbP0+fgXF9PfxlJ4k3lwMd1MpF7TKgrXkLb6m
edKDxcuOJaSqb2u0ptwOroqCUXpS9kNv8yismK5vY0WURxKWXBXjAUZrWN/m7CSGe4MrtsPDoPxN
kixF34jYTNFAL1487gTD8sBqzOlMYgUE229GPX/CFPzTGAXA2y4T94K+2lb+KzYhR5t9NY2Ec/9z
/IlG+ZNFFFdTWLAmqc+9Im73UD9xOe6Rc8IvGr97MdRTHRidN7vkoBnm02hrXkVa1Dzzh4zi6N66
SUCv1h0HzlOZ89HoHvCmD7XJGGEYsa47Ul/YLW4pCKRfXyMPhfIlLWgnJlHDNwujxp61BCP3prMK
79dRWFleeH9TBjsyUr2Ysjj3/vJagxFngOeI94unOtJOu9UC3Y8PvMLah27UpVf+RKKMsG0MPKBU
II1+ej94k2NCn1BFLTuIDp1imz/jR9UdPc1RNLc9Dcc/Os9oHgKVhmqiUZps+CZiSydwi8kh8M15
Ee1JEnZ9UjxBWZYn+cM8ABsgynFYgwANwUJcfCWqQF9g7OMl+cr5bOT+v9jMDQb12eI6NzJUa3AA
wvZktOBr7GsouCVh/COWhhuzCx2M5qieGRehjW5szcmFvPE5v4IVcpubX0F9UrFEO9sw4FcoCLmh
JnhMTumr9FDsFW/ZVbxZa+aJ2KBRjqWaQnMJCdo0VsEs3tZhuxc0nmth+spPFDql3I5CNVsxQUFj
lbsgufg322m4zw1blVy5sqfYXWGnvzXSwtlSiwr8EiUfQdUL+PFdeh9vikMRzA/tX9mTDDpkbmsE
M97dLJZyMqnaF02u4UxkfyXf9YO2I+MC01v51+JWLn/mg/MF6Uq+YEaW2cuAE7r2UDX7VVl2Kc/R
MGOhzZrI8dyc88ocMecMEShftG5F+S2zZnssDlMo/8k1sMGh/MmaGUKskZhLTqSgrSro1im+apR7
ziFjfyNNImzdMjhryL/frKc3lTVcJAW1G6gzhnZlObUf++0RanmZuZNvoAC2k3lziuwv9QlKbSJY
nK0snwFqDqbba5NXKW40djZnbWxr/4Sh9rCRoflbhDKyaqCE3Bs+Ea/HMbNOq1f5/Ioz2zN/wlGe
OTJyJckEmEaUg0RgqMZ7oeclgdnm94lBeebOqlNIvWBJYdg5+Qyi1SV1Fgzery9/snmEqIAoKqCt
kEJCqJ/lEzLbyA9OHiGrr5z2FVmdfR9Ejzx1dObWbcAoV68vFdjMLYAhRepNo/xa6+nr9QVd2JxC
BD1kMOGAEeeyzydf+jIvtSoNahUcoAlEBsJHSyuD6yhkV85uToKC3igUoUQM2tBlh95cpCnqxDQY
pMhtUxhZZjht29t5M9tzzQsWL8wBcCA0gkAN+YcLFQMpHVMpzKMsyCvlodYbN+3nFBFj/asZzJ5z
npSL8iQBQVYK5VdRAhkfdZ5Qm1yKMlvTYPSTL9lxwIOs8Yw7y212izO7BXQiQvAoaoF1W++ik+mi
QQyv0/fQljFb64Hn/w96nKjfRB26vlbXQYHscCDIEvhvLFsFDdz8M+k5SYbLlykFRJ2HvkRrWpxF
SUCG36Ygf4zd+lUKhEA9WgL3eXhxICg06kAUUSbKQpNkQd9BW3s0nFnjNdupF66fwqAinjXJezW1
1tBX8s6VF9POq8oXoUmEaE5+Ktv0KIrKnZVkz/i/SXY4D2+D2O7iYXZbLXbMrHSFsbDVULMjMGeB
6eEUJsIDuGF1O0EexoZmJZLRLZprWzwDXNydb/+PtO9akltXlv0iRtCbV9C1G281LwyNDL33/Pqb
aN29h4PhaWit/aYIRUw1QKBQJiuz0jBLl+pOVxj7foAg9dL4jQD4bGe4ZTmTcOoOaiVGiIISw+uT
iVSZAIXOjoxjeFLGCu2DzLl8Z7/mDp83glVbG9qw68d8TP3lx+To9tg7ee9A5jJ4bL+leyprHnoy
ErGn4CV22nf4D25/hO416zfoeCV46jCc96UBpI7TCKr9BILgGjFnUp1GN1NI9Bq703H+lmOQtCGl
F4VEeyoHm0/rtHXe1vbp/6/CgLALo7ZMIMwYWrcpKi2jynEeX/sU2OS1BcZ56JWEp9joEl88RD9V
u8X4r3Kv+cZBwUyg4ES8+/olh2HsMY4BOOMy1AWsSDxoXoPbmtqTbfm0pBM9XT5AW154vTTGNSQo
pSq5FsXQJAV/3fK4lL9M617isuBs2pHBG2BaGML90oMoE1pPSvTUl33asmtuWj/Ym/vYpmPhpVdR
VvmI8MZwvxbP6U5+mGWbEZalNa2UpXhkwCNXH/CQhW/DzvwZKCCTo0yboS2/GLeCY7pGAth49yvh
fczN47n6CUzekqMooqp1FvvJvttLqV36iUiMJ+m+AS2KW7jz0Yy8InEvf1d6JL9cypVVGl+uLkU8
CcEMWnE0iBtoVMePZl0RveN0lnhLYwLwMQRgBezyqZ/UEXpaDbjUvMvL2Hy61h+Qudy6kQ2d2C1w
LndU/EAi0ju6kp7uNW9/oaxEnyZm1wwVKBwLKlwbNZ9YBre8HKixD+mtwwLtxcWbTsoZOaUcZmew
rbvZyZH/cfGlG1sJy2Dshb7GRg0m79NpKQstxpUXbkC1LoNFn44et/gnmL0KYFp5l2PLJC4AzKG7
TTXAPh8RcEmW8xDB5GR2dmdp9pA8//OvZ0Dui3KYgujzy/gvQFUm0Jpd7FMqNsh9K0dzvxxGZ/z5
VxSOW6flkz3m1GuaFkO9Fd8PYsvAA8B7ws08Toczz6C84zV0t3fwY3nMDgKvJVcmMKe+Mndu086Y
hq/sy1uobh3J9RYyF2AKIjXEWBBsxAYIv6fJ8IM+dwHCbg4ZxnaBG89yImRh4UjD/FyY2Y2qIXzt
JJLF84x5nuwgzOaPQlau02x5C0rrIZQ6P+9lP6rFU5eauR2NmOgMJ/S94300ZFeyqhBxqK+mInlA
F86LJHDoCdZRtnRXkqOrQRZ/1XoOeixJ9Vprdvtl2kWxRSKQdS8daiR6cKsl5aPQS16nl6I3yJhi
0Zrfl3dnw8sBq0zh5hDTgHYV41tR1JsxeW5hc4JDnN82y5vE08/lmWCOVN8HpdjLOi5m39uCDgku
OmI5S5wYY+MofVoJc5QmTS7LBtIWvjhdRUpJUoM33ve1c4rRYchdgSQCPWvVYlmZq06cx8gwcN/B
PkoB7AME6hvkN5Az+xeP3trWOR1bPT+NYTVdVwtYjp8/F/sGUk+CazyFe+NO9XLPvOY2/zcCjE8W
maOAU1zkVgGLlWPdQDdtiiF9STP/gWDKbpSc9gTBLVvYDwXnin7tw33eWIU5IoOsGKm5mDEyWTK6
sm0cF+xv8WBdU8C+2AHzAJmePc9/8z6owpyZ1phSUDKaIBO6lrzKm3bBrrgOoSHD1278CoKia4Qf
B+AczPJfCE3yRSryDKPpXvHaOfqBSrQp18Hu1Duyl7mh95MnCrBRjYBBjfJbIWP/krCr1hJGeo4L
YQDRmSRuoz018CujhNnGjhMsbZ0ddI1UuC+Ep2Au//wSSvOUxPMyID+eFFJW7V0VVPZUzb4Y1c5l
j3VW5WJCDCjAfdiiv2V9M4bCKDJ9hC1on/zUBCvxjbmGgkQHRcxUnHaWqBBBRDF9SKo9xlX9JdT3
ce7reS0+CcWwzwXZC434MZvkxMEYyQGSc5zA7qv4FD73+lcyaQHKRFFb0HCkc6TX+vtyytCdz4BX
SjzDHn/QoTagk9u/mHPeesMp2BplOxDcGRZb1S3lFuwbdR/7IcZ7MEqHF9wB8XNJontA14EKu/xB
Nh2vhpEGYIOoLilTSRgmNIsmcUHI1wIsNDZONN1dtrD5gnxYYFP0ORplKN5hQVWnEUkeHBx3OzNb
3smi1/3LyVrZYTygmQ61PJeIFGjYmtwax+mIkQ1/cK1DhyzV+Hl5WdsfamWPcXuNjmKHXBaxb7Uh
ZpTLBWm/Ve0s4L/sJZpvMk30LLl/aPv4Obb2QlK9j2LacZbN+X4s/FTsp1o1BLrq9CVo3oru6fIy
eX+f/v/qvg5DYuq9lsd+Hwn2aD4Z1ftlAxvlE8qb+p8DaDDOp1TbPqim+k9xjj6TChJ9fpXk6/gc
vdI6lJxQ20WawdKXaMYQ1EUfJYjFm31VEfFXYpJ8Ij1oMQFepsi8WXbLyjFDMh+jA4+AmufQGcc3
iy1GG8QWWmc/5ly7iSvZU7vbOJLdYPx1eUu3vpl8FiOCo0Whj/lmcjXPQyzjQa6Kyk3mp0Lj5mvb
q6F6R39MMF8tNrrWEKHC68fPGfAB8S49iIkDrYsb5T4oUEeOf1YHYV8UdlpwPNZXxPX5Lf6wzezk
kKMgr4YBTsxb/n1xciBZ04Nlt04fgeA6xfPPAztubSiSJ2hhg38G7wLzHFjg/5xyERYHNJfjERRE
Aif+3XwXMYVLZ5kxefZF7QLSs41lRbKG7rJ6iMx9nzual7rmXroTriBGKzn9t8mGAq9TF39Ri6ff
i3WeYONFVKwgX/1Clxt01lK1eZr4efeOUGMae1tKbi8fy606Ik228byBQxM6u8y5rJoplZs0S/x0
Jmbu1guaU60f4XkzJSIqtqB5g2/sL1vd/HYro8xJNYZB7Kq4TvxsiHsMBAWmXaYjb/SCZ4U5k6NQ
RGBpy9FfmVPDEzDST/IUdP//21qYcygLo4LoCcFTOI7XtdQ9gs+e1yraXIkJKVeQ0ELVns0poeyS
58UIGxqIbgvjWzHzcvqz//ly2MDfCwuU7pYFZKPFN5TNiLpB6/bP5oF2rasXDO7fSUfNK2jrKT/M
15knJyB21/zwdtzLx+A6OQgHzBt51ilTQfnU3wi3yEfL4+U93nQv6DT+59exNdO0qQo1okWb+YC8
za796kG4N08DLl/p9e/ZGy9b3GpimGuLTOQiRHI3BxWeBooO1Re08VFNeI9uqofupdpNtnYoQdqc
pI4yErQGC5vrzjev/2rNTCwDrsZCqzr8AqUnqQ4R3+onqFegcYIOFqa8A9Lvs78owW29/euFMxlc
l1dl22fNf97+AZVNELRySUW2Hqu1GcbvmGIqlLoOM5FcOpg/cCIr9cb6odXvxX+OysDrtDbG+Js6
s9RqGrGVVEsVg+utvRD1Vrkr7jM3fci4ygSbcejaION64GaCQOtxXtW75pQiXwh/iTfClQwODOOb
wvPh9CRcuLssLBAqsd2kdthL/Q5nFZxPcN+72sn3kz8feYgd7s2g1cFV9GnFlYD8F9bOmwl4KgF1
kdOS9KBCIsalfFOT2yxkWAj4oFpMoXOpTLdfrdXdYDKkqjH7AkrEePxBRqDbKfjfCCR5ITNdemia
RAdeYUPeymRWX/S8K6tV94Y0oqoJi5TpIcIeT/vupN0oXuHVvwS7dqQZA0n6UUN5BSrIkKfKrniY
uq/4z8/n+NxaWv0IzQhrcxHxI8RDhymWYaeC7+FvtMp5GywzzgcsCJgYH3CART8CVteDz7VRJ/e1
hojoNvDpqXgu/vwBVmvrAG6LB4WuzY+vqQaxRBKn2YEoDug98K37NedR4Tg6mfFAnd7l8mTQMwQt
uFC6GxUIaFtXYXGfpqWdh9a91f3zmRXmCzKeSBnKGDAWJN7JHtR375GX2h1IGtN9D9lsDAryoGHn
D3XBN8iMJ4p0XRAE2g843xQQUDSOaNORHWXXq0T83l+hTUZ5v7VDK5H6ZxaCu5HPGcq9P0yYVE61
ZOQm9Yh+4KfoJHUP87MEUev4KUaqJ9lUd0f4ncagy6L/DB30Ebj1AbraS7vB+K6sNhBJUE+ZPkML
ylV2y3F6RyNvPx0kG7Dbg/EtxsCC87+FL2yZG1DYLk+0KfbNqysAd/bLrtqhcvVdOy/0X9WdV76K
rXRPrRrWZXGOXeRD9Si7GtYJdk7b8Ot9sqs96APuuFZpRHRhb89KXKsLLJtaKjT0aHeveGSvMcjo
qD8V6i9Sz/rJ2VHOk8fWt7VMzns9QIViPExQR2/t+ICGOrzhX4l0cZw/W9WuijEsKgsbWv3QHqwf
1DeVfuBlo2OBLT/mvm/U9VzaSsY15dpcDCb1vqb2WJiPuhnbl/ePcw8Uxg31S6f3YPDDayZAuVd8
V4Hrn4EfCbiNCE4Ue54kX52KoI8tvaehl3yn7M2r5DHdFc6wm+6bnXJn+e1t6vEiFN7jxaIGo6EK
ylyfqa+Jd5k3vMgCCX4qV4Mb5QTDJk4jcBJarknWsXSTkULchaYLoMy2Uzf/haYWYgEoXB/6ncwr
hvO2lQmARFlHi1HHtr4+QxuieVQoWPDnL2pR+T48/YV2GufGqRTNuPqQsjboaUcDoMbpXaoZ3AKR
GNvSATSAx5bzNnPOJ5vwQm1DDfQWaHNVsRB6jBWehBIcJOYMtIyF4dLL14H3+VQm3DEqpYhSBduZ
Y6CVRnc18l27IxiWcKFXzuem4S2QzbIGc54LEwsUl12ICZcUo4YlWFSlQueV5jiZlso4k8oogkjJ
sbbgbX6uPK0giRde9R5VZ+v80klvKf1OjBT+f9xUxslo41L08vznyW+Igrly8NW75R4yj4QGdDwC
x80O0erdU+mmr45opGDEpbZgkBKijagfx9AUhKM+1QpG6UN0PMeXyacOgJescxy2ykQ3Ab6kYcm4
/lX5JmSvWcGbX9hs6K7XxjgYS2/7sYSqqqf6ikRmW65tKEY4ua3vq9/xKd0X18196vHqINybwTga
OZ7VWqCVFzMloMR0BaANQmK1ZLLLveRGB5R7huR/vI/sDHK9xIpatdjPP84G+fpx2IX+Qnt8u3En
8I7qpnMDuY0I3lEIy7ONCDmo4hlMkjRAK/aaJ+0MV7yBK7XRR3Yin3MxNp33yhrzLfMeRMkaDSdK
ye8xU/e9+VZfCW7nArmLbt+UEeR0fyNDuZnyrAwzH9PSQ4A6dCxT9MXZhkj15AEDdexulFPqlk8W
UvcF73PhLu5fIco428zqDgpCF2dpiMYmJageHrWdCb54GrO1N/9ifoSmWh+LZafyh0AUck3DYuv+
h9L8GHvOG7zpwld/n3kz1EyfjCzD319iyHmK5nwsOy2zzWrw2sXiBGycI2My74UStE0ol/SASlfJ
dOqUu0T5H9fDvBNyPeqZleFUTs2Vpr3NpbXLessOmsy7fP45p5CFNpgYbv5TSlF9CsIZdo3bYgzm
33TR19+feQ2aqpcwFYUY16quCkHyk/wfa1QwJ4zx+uKciEud4TiXS+0Ceu9mpnt5q7bd7+qQMa5i
SSdZFgpEXfTGUHGH9kq4Np2MWH7hNr/+nbtf2WM8hDSEobK0OGfZyYRnqCDrYNxbb9V3SmHdvy/f
Lq9Ppr//S6bzYY8d4AzaedHjGj2u5FQ/A8NzLRylG/WufoZuuPLQuuk17bjl0LtB+mrGT0ZDdNRM
QDcfoSxEmc7q3eWftF2IWv0kpvKvB7NZGDPugbWDWIKLxyByAm85KPYD4NgON2rZGANa+ymL8SPA
OAIBIsFesp9O9DpkpMOFkHe8merNIGW1MMaHZJZeZBhSiX0gdjDUpJNufOTsHccnWowPkVpLUsYQ
JjRS7PWDAqxbacfADH97EXxaxgv/Xei1WhUTZbbGYpVVmeLEhvF+gYynXA6EsyzeJ2JcSdwESS/T
T1SEvmlEO70viRy9SylYbuSnQLoN5o7U6cizy7sdjIOZeinSIhN2gyt9gUKAfpCc8oC5S0QnQMCi
OLr8Tn/WXnPFy6G3phQ+nUrG8WiG0ZtSCcdD57OaiMxPpS/b430CCvHF128ocDF1rISk3/RjfGPt
eSE1z/VZjCtqhTlWlAVnabTT626vHQeUKXOotYLETYMMXPxg5ry7T+/a/+2OADf7nEF0QquFZYhC
nUYGhya5c48hV0iXoJUy/AX71uUriSb8Z3vIObU2QeEbu4yaGXomp8objkBsDy6tiEqlPe6UPec0
bxbq/ntjTFZyXqqHWaxqfNrBG13RzZzlXdxDIsSR33lvMD2gl/aTdTnJHEDEGO69S9G4Ft8lBYoP
UErT+5d6/nF5Xby9ZHxPDDGaRKDnpYpyu6oN0qWcwJ1ngXE1wZBZYUV7luYAmvTuR5vcXF7CuRp/
ab8YR5Nlc5MWOdagX/WQyFRdyFmkV4IdHkYfrTV6EkH3hwYMLZAre9mhZGKlEzvGrfTz8m/hLZbx
PZhlNDBL0wN9MgW2li9OP8eciPNyUAu1lc+nX2urQsxoTwBxuh3OBllUZV9b3uWF8KywfqS16ryM
YSUewTukPCn5zqhk57IRTtRgsggF8FNZUaDAinqn9TatAKZPqd17wp3gAypBxB0vNuSs6wzFXlU7
hm5QpPJcWe0kX+uOcwMMbsY5kTwjTHACgbdRaiUE0SO4r3PjlNSY4xR59DkcX4+Ro88nIe/KqVAa
3KwZ5VM9I/2Veas/0AQ8geRHd8UDIG036D984PlzrjYPaQ5G2ym8Yz7k12BLOGRHkACQPyHlP6cp
+ZQoQDPy8/Imq0gSneIMRxAnlC3pCxAA7CmGeHDFgRi/s11zF3vcJ5TznJ2LSqtVquI0KQUta1Lm
JdUGVBoT5ZoLBm7AHnjn8f/YU9AOaFCfAmaOWSWkk+Zi0jDuADYA86Dshh3cVUlKOi6GYdsDL1Lf
8lC6CDQUpDFBXc4m+K1mJqVhVokfQkcIHNSkXHgA0a3jvzbBHP++L/o4gKS1V0vL97xJ9osGO5HI
hRpuBc46ZLtMBMgQn2IhHFKWl4pOC1CSRJYfkofUy5veMR6FVCf7Lf1WT5Vv3fIABdT1sc/N2irj
gM1paEptkWjqERxaP/UVDODLfMjI1jlc22FcsIj59r6OkSirmLQd0aZzCqe4qf38KrWBhr1O92EJ
0j3ZmXfKt/GgJCT2eGvdHBdZ/QgWwaGF4f9H1Y9SQczG2s3a5IxdB23G0XjNqvSQduPRCIMrKy9r
qK9n+1Cf9uFYnALLjWtea4zzyVkwR1bUs2qO2PzcaiO3W9rfqqoBQdhG9jIN3IHxjaNMtSFwXcCp
BRfEuFhMtbS9NOF2/ulQtXZR7imBUIR2tG2SwhX2GcArJYfNjh4h5oh9Mksv8coFaY0CXS6Qw/uW
Etl4suy2uzESMPzctYZgN+nz5Xd4e5WAyypAzIK4ngmoG5BqdEKOsfg5BpNQ+qhDRlDP7i4b2WLu
MEFdCwJOkxJ4sMwdUi3o1WDhuaJkLu39BHqa6/LO8mpfGEgmOOCZOFBgcHCUT9kd2mMdkZ36EXMz
Lk3WLAD3Kpv3pm0s/dOPoudttdN5kJtitejomYnllaWjEtkqjtQs7uXFb5oBaQm08SRMJ7Glcvzh
2YJoHWDBgTUSsel3fSJdafXtPzcDGlsNI/jQr/qiZQgueiWIZDC/1OJdZhzG3u14NOFb3m9tgvF+
SxRkEMcacVYO06lH4aX3qmuVi3TcdDxrO4z36/vcbNoKkTQGl7xkJEZMevhaiA83OjEobCzF+Lb4
BiKMy3u4GZQaSOM1KmeCqVPmzs8t+NGyokjO6SyE21LS3YSu7kTXupcclifhlgd1+SoagVDHgPa8
pRkaZL9lenxWp3ABIZsqNfEfnFx8zJxur+wMIOgnJ/htHIM91BvdgbaPMIbo5N4ZLQdYSoY4j9uB
3IoQ1j+GuRIgkRUWzAXQdL58LoIbOrlF27plcuq+94/dFZ9AZxPotLbJ5E2tjgFgLYbDk37ItuKk
90jrA5UEGQYUzX2dEMWf3BLtz8LF+zNkmJMm8SvGMu54yfcmXBCz54aoQAUOIRnzLapZz424wR1C
c/s1D/rXxAweAI54hc7ioR2ifVIZjlmaDkiw/kUyvjbN7HwvdYuUyWbiK7VG2vCXUPDoyDZxqGsT
zEbXvabPY4rCX5hBlhAiBE7pFzf9NcUNImNGm7lz8dzcaEBgxB63iUdXwDxs5to84z1koVGaHnrE
uNVTbxePoEhw5CdppwMd3+c0Tx9PlDKed8M2cyWo65omIm1JB5fI5xumJrViZfMMwz+KPcUyTy8W
KqwjwmzU5P5iznYreoPGNDSqoP2BaRtmoytzEso5lumUFgXbxuAsJhjscSQISwuPXJpDnjlmY9Og
SRVzhtOKJMcgkyNehW4OgCZUbOe9uOPuJ88e4571LhVAhkTfTX8EPmI6DjaULg/YTCg3cKv9W8dm
tZksjCasmxmCck1yDsOa+ai6GK+1u+Jo+Oop9QJXfOvu+F2GLU+4NsvERXJt1Es7gmssTV5H+WSh
cs15a+gpYO8DQPYSxrFl8N2zkVe6yJaYam16XphwA76AxanAEYiBkYEkz/ljQKxnnM8bac+xTF+x
S5bpB149OXkg4fGTsTbVR2UiMnd46c5uHlX6XHMrQNO5GLPN/aRsqpRgCqouzJ3QhtgYswlMcbne
uqpQ41XHPeHs6eZZMTFcTQmKJMwdf15Yk4xpI+lV6tdx0JC67fdyOL2EbeFOeeBd3kX6t75sIgIF
QCCgmKKxEFUxjeJIndTED5JDNL6O+Y2pvF82sRmOmB82WFyqEEeJHIw1gJonOjJQeJC6kFBWeqWl
HqiA7SQBvJycTdx8J9ZWmaOPaXao+qhY2eB1+/g6zTFKo2KEqHsPIIDqLgfK/hAWpLuPb2VHfqlf
Li978yuuVs0czxCUNp3QYKa+h8AFEFEklL61oWyLdeP+c0tI7rSzBCDGFpnzYrZg2i71KvCEUNjF
UeFllnjXKhDZSTj4vE040toUXfTqzpX4jpqYabRJWuwXtC1LW70Fat6e7uggPrrFRz2xed5z65Cu
rTK3Lo67prW6AV6s1x3JNL1KrBwIl3KOzLYZ1YJ4kGKKFst8q9WaNhUqHEqS33VKTmYlI6bGSSI3
z6WF8dX/WGEy476NBcvsY0Rnp/Q6konk5W5fEwHI2MWnHBbWPXgNzvciltB4trhk/VtObP0LmPMy
6paVg2WVhjCinf2s7wO/93Ofwh6FFAik2Ot5KQnPJHNuIivrQYiCkFScFyLNPSlr9/IlUDYqDuZ6
VcwhqcNoKlsT8VETpPspkm1QdkCOCkospA8QMSkREq9I00jdq27YWnYTle4QmjfirD9MIA1q1NzR
E2s/tJJfq9AtbovDssj7YlzsMqiPAqjF7DkOTqieuZLSvw5RBt2RRLDBEHLqVetFCECFkTRQttOa
mLRmd7sg6rYa/bqN5GvdDHjcNhtrRpXlo+zB+JhJbBMMr8uYpjulz2pDrNfoG0oREomAEFRJLBPl
bnSm5waF5wM3z9j4qJ+sM2mmOi9Zr9Jr2QjN/RhBhBRzysowHkdNf9dmAZiNfrB1OfRyA9xMjeIp
xXLS9fgGpHw8aDv3XjHxYxFXIOGvca8GzJC8CjdgoerfFih80CEBy8Ws5mKnJwmC9jNZQJYo8uud
W3iB9RFkQsqhapcsS4HurRuS7Ks9pmlBaDAdwZccwbYGMopDf5IxMGteW6fgKeFqiF50YRLm4xn/
3PXimBnYBAqFDXcLkgM3PKhO8dy41Kc0VwKE1y7fvE06Bxo7qHh6LHw65uZJFsRhJx0EBNqZc6hF
Ija9a7v4DS2BU7EbMOjU2PNLCYkXnsvefpBWtpmvjgZBp6h9izPoNCfRbe1uH41AOqd+405umAEA
/Dd6YRsXD3/6Y8nMl1baBoYHFHHFBaoIhnEsF0yRJY96UUKFqbsJ0ozj3za/7H8t4tN+/rJCKxTq
iFa3X4HKtqifmxTsrsPI+5bUY7Dx4MfCIF342YxUJkISgjUWb8MIqQkqZ9oca+fMV+3x5rvPte5L
1hj/pViLYnTK+SWiE6zKsW2Jhug9JJknXPcjykWzg/vyFsSkiWl4sUN4wWsobQLI14tmHBlYjEot
rM+LBhU4yLpQSbjWWrt6p1qKOSTn3MpPwMRg5++X7w69Gpc2gAkG0jwOrVTCBshFARHZCEzPwbKL
gwEBCEJGDYTi5LLFTXaL9WLpQVuFcHLZzwUkRBNwrykeBOf8SXLjN30k+l7zm+v+tnzAHO3PBgg7
0Vc03gHbeDRWN0cSmUgg0VpFq0swTatXukaSn81t6sah3QpERulaJn1EojukVT85y+bZZZxUlUni
XEb4xpQjpbWFh8kxvNKn40ijk1eYfeQV5qkPuPRtGdckqQGm+C3UmSmU6k+XjZZOeJAt3sIYV2SJ
UQStdJgRM/1XK6QPSaVzcPIcEyzIoQkagHkanFJpqknao6rKG9Xn7BULarCyXArrDt6tz1LHrFKn
Dixixojy24UUqWzLS+Fa/RvnUFBv9vUTmTqaDdDNU9maWqt3S1wrtG10HiekJUR9/4f4gKedur2H
H6aYc1/V5dSFA0zpZXcLAvRjWJWPl5ez7U5RMgADNu0ps/OK4tJVSj4YiW++WQUZPDCMP7YgH4Ub
z33hWb+13B6V93YgKajKMRL3F4WuzXdq9RvoPqzcy9x2SSkjEMSserijwMXYDZwpJ/Jj50Y7TKo8
BffKt8sL3/SiK5uMS+vTomgmCy6tTCbXGGISa1CU1H9ooF0VNP+ysa1yBhAkUCUAfxVknr8MqaVj
kKH0/ifGothstBzBJgsagsHNcFpdpBC8nG1jV9ftVBZjkUuRoGZKmfptmjpLEx1UjDSW4+Ry1rbx
/H+yw5zSQZ8Kc85xgsbDUmL+XwLzb+Wep/8b+y+mCzfu/Sd7jFfWomSRRwPUiunv/kAVezGPopLm
JvFK27L71/CR0g5Ed9MVv2e19ex/Ms446LiLskpckL/k4Kb1ezf5FqIk+xih1B0Adl5AxPh3VoJa
gj+kslXN/2Sb8dpNEC2jCsI/v3ntXfo8VLUfgHXcpxJC5j20YsT7y992wwGtLbKzVeDOSIayQ3Uj
MxQSmj90nv4551uyio6BpKqDLuDmD80rpkbJKPwwwb5fo9onQxu+HGTSyS+XF7UFPvq0KnqgV+4G
eAAMY+hou1HkrgnZXmitLneLDQ2eHmgSbtdg48WAvY+Mm3VvsR5NWonXNpQLJwL0u9GTndIUdjbL
tlbeW/XzGNZu2wq2lcbO5dVu+LlPxhk/l2hxVg4Z9XP5fJNmeIgFPbC7QDktQubHsyJzgsVtt/Ox
WsYdlII6QnEAj5aiP7cgqg+DfTumnFXxjDA+IA2FSS8LXMMiHKDaYNhoSyKJNzlmttqin3aPue5h
rGegUcHuiYcaMX571exmsLenNzxE3FYp4pMl5nLLnWyUg6WCwummeJwexierxTMIjsPx6Y+AQvNc
3zZv3S+j8yI3e+KNidPPwoQ1a/vsdE01y0PTWzFaabSwmNdEUU2S4l0sA//yidxCLn8yxeSLSgfZ
nEqHKcqPI91ItzTqiHfibxp0mN9SW3hqT+lpgXgJoO1ojNrhg0JR/B43i9t+u/57WNmBmmDIjbRL
8VP+U4ZY3kPfOjvUzOcxunAOLVsrRuo/6iPdYgu8Q4b2Zs4vicZxblskLp82l3E27Qh69UpE0zA7
WaDkQ9jm5siaUNmrSyJAiKPez3sM13jCTviZ3vR7KgHCK+9QI5cOE+N0CuBMKiOuA2+OUqcEhbQh
croKvL1kvMwk5ZM1GujUtIBJqAV4YZTKNazny0f1/3hyP84H62fSrltkDZ9stONrGVFxjSGl4kUn
Jkl2MpfLYIsT+9PXY/yNvIy1EVN7GTolyO599cYkqEGDFVvnIOp5F55xOKoqqJGEr4Ty+k5XcS6k
kQxCYsf82aTLD6DF1qGyaM7SqEfJOdkPJzqUNEC+ZLHz2+zAy2y3v5iCzMwCskgBUfznx10blbrN
VZBUjoZ9nkfqURei4MUk3YnOcsUXotg8ih8W2SCptoq5KQIMrkitaWdlZ9fasybyovmtqiXau/9d
GBsqaUWYhWOGE4/+zwJmJp3g6dZtCnjoSJiBoyEgNdAWVKPo3yBYPhlnQqYwNRux1jXqVeLvlCae
8tpAQhMQlh95hMESDOx5BnfNm+EhEEmUke9M/P/5Y44dGH8XCy2gwYPc8EQswO4DQlmGJzu6BiQu
tOub6ip4j1rkUPNu+Hb5/m/6sZV95jrqZtYGcw/1hL4GvYcwPcWqwLmG9E98cZUrE8x5DRfdMOoA
Y2R999QMNQnBXRLnbUK60nxaciAaLY3n1TZfvQ+b51hkFQCDulwY+wTZaEdRMwOpvNzHAIozPE/X
/PvB+YgseNkYpT4ttRlE8TdQENo1R82X3L+4+Zs7CdiRdla9V1gEY96JSZvIiAkbp0IZNHKGn7Lu
jYtbecE+RG0fpPT5DwmELYqTlH7n88o121n+6hcwby8mAmUrgXqb34DDeC/i1UOmj6FWv4BeBbiN
oxm3hOvxNv3Pyirz2KaVIOvBAKujDa4P0LVVDzkSYTp3CekBNwadMk80kmeSeX0lcUkjuUaMH2bt
cUmk5zpIHYR1vGGfzaOzWhrz/NLJwxpU/h/l0Mb9G4LR7ax+ZYe555UA8ui8BUCPYk9lKKSVv5QX
xSQR5AJoXqi4am7LpPAXw73sYbYQvxZkPv97apn7XwZCKUE8BS89ZmZVlBGmY3wngpoSyLJzHeOt
DByJ1wPj3BVWZz0RYmnpaDt/xqSsWjyDIdNthNa28uvERBGnFzk1fPqlvri5j2XqTMzfqwOi7MVC
mTE/LuNrHk4E5KBEQh1MHEKOse0Mf2WNea5aWVSrtAFpNIWcjNfxYbmnvIFoLu/44sdca0wraJr0
ZtAUtAmEXbWXXdDL2ZJv+CgnAqvNSyLOyJyvO2kAe2WYeBVZdwqdLW0ykEGgYCvai9M9GC8qTO0Q
mfr6XoRuEhAouPl/am/VD+tbWRBFJwmI/HhZ67Yf+PgtzD4LxZxBXAgu1xiD37US3Arh4DZ95nMu
yeaDpX7YYXa4toY6qls8IapvvQJ+f1TBeyCATy9x+fjHrW6XhTItnLWB7jRUYT5HHdOU1OjJKjRc
bUCdmr7V9wa2l2ozF7+bo+LTeetqInSYdpo4a90MOT6Mf8nDQ6uWGw03syqChFQjGJwWQ/nnExPr
FbJi5Homh/Mcg+68q7RTWlYnIwuuwETFwZpsHo/VWpjjMc6ylIhNiOPR1aTt33RttE0ud/tmIqMp
FlyooitgH//8uRB6Lxk+I2pBk3kq+94FALkiSl4/lVnOUyzdvuwra8xTIcdlJXaoIKJ4gRIsKkIa
Rp5dGtI0fgDKQF7vdXsPP1bHHMYmK8exCDERovRoNYXPRv0+5A25fMG2ncrHqtj3QBDroUwrAKnL
sAcMZ7mHVGpCiib19cI6glGdKFpq101llyMSHIX08ugq0HT2mjn2VBUMIejSXsVhdg0UOtpFyESK
vnrq0+Vlyrp7aa5KjDa0x1nlEYlsxgjQdoAuMqAH5nlpq2DWmOpGrU18EJrtKcduV55AM7jjlYq2
7+WHGSbkGcWqSjXaMpVM3U7EniRzznu2qBv74tp1EaxikBsUv2hKTz14lYoRWdafGdzMQTpOtVOb
71CWtjM//BdiAZi7oZKNsoRhnHNc9P9Iu67luHUk+kWsAjP5yjhBM8qW5BeWI3PO/Po90K21aAzv
wOvVq6qmCaC70ehwzmrvUr0z0yXEXdKNr0U32pE2eNc1671+yK5pLYKxl2xU5Ggw0f08eLRdI0Hn
onk7OQjBvepIs+7Ei+0FHJXajXhErcpJn2jUWviGXTznXyV/3FHaMx5kwZbTWH8WY1ZgCSsUvcbN
VU67Al6+eNXTQyzwbustrVmJYV9aamJExGhBhTtWpdtOtZNxIyvOSth4QOp6Iy0xteNPQWDlIjqX
F92qNWKJ6shxE7zVMP48zoRCHGknezeEiZUXxo+g54UU28vRwNUGQzJFFvFrSNNIFmoNkekov6UF
WinF/iHvKh+Qjc/XdXPzvQZscgT3GI7RVfbFOIhjO4Ppj7bVyo+0pEZzUzSdEjfveH7FiTdmr24u
D7wZpgwSFRX1598vq14wwDNZo1gxEcntouloCJVf9a1NJgT5uah+rWTQbDdTdJxK8o00+uewX06D
WBzKKLvTAbgnvEOKDK2HhMx+bIsHoRiPuOq83kheOkWzh6DcawbQF+J+vjGn4FAl/W3cibm1DABJ
FLPIEozy0yRF0JX+JJfRTonio6Hoi6UOy9c4UrN9rSaHSh+BYZR9IdOcO5gX/tTN8g6u/TaUlHOl
a/so6I+ZOX+XlPpgBKrXd2limUMSWYlBduVMvl8/sU0FVOkcBfoDMUvBNLQpw0jaMg0weTDnllh+
IyOv6XhbJzSioJlbUimN2+8HZMw9mMEkMA+DhHFGfI0JawvVEMDEuNNP4nR+/MgtEG4uayWTKs3K
Dc8maGCGIMJ42s/RDmZLdFJ3AkuBjF626WeCOog/dlyo8a3IQtQx64e5WaLJ7KzWSDAuIkeoOEmz
YuXBJ6lHR1O5cHzGZkJ2LYa5AMZxmJPBQPs/OgS/x4ICBO4ajfJmjOpj0X+XS9nrdTp4kEJtFBGd
ttCsxdbb5JuQ8uZ4L8tsGMOh03CKiEc3Tpfx++ASUsyhX2YvAc+7YFFihMRb9hTsQneFZw2IObTX
NvSUF3PPg7C7zOFS6apGwFqMrp4L5cpLzLtmpTJ7ZWPRNuPMCe/lY/1M8zV0FqK+S1GBBpv3dbPh
ymUUTMnCPksWyCVoWSBugWEIKyosSiggIq8x+OUtLQL9z+lTZrlMZN6m2pBJrTx7U/cYGW9iwoW6
vbAcRgKjXGUbo8tsxMISE4Odi6O4EQY6tZvwRMmuNSCJ8AaFLwtsVKQGqi1MVSo4y0sP3qEdUZ09
HUhnSBe1uyQG3C1lvC5eOjd/Sh4NJ48xLqRjexeb9oEaXKvaXPjqK5irGJdkSqe4Z2D8UgIM9QjW
JdNW/ez8T4+WFlrc3v2L8JRZOfMKV8IxnKdInz1Khy1N1qyBPSa24/y94Tb7DDqEnBehXjgpRibd
h5VrTOc8l9JUm0EZeqRU7bP5uVBnTuB98YRghLA+n8wpaNUgRPIpGI2Bdj7zwO+6vHSFjBzGDKcS
OR05ghzMAR4KNLHSSSjq4sGYiCps+pVj9lQJfou9qTwTXX2gbaMKy6hqnRmAEohFmP29Rh9Huw6t
WdK3fzjgeTXfzZNaCWM0Ug8HEiw9hE1ZcyiQHimiBo2LHIwQVCk4i2K0UMdPi80sYe5W6wnad6KT
lksCaibBeZrMGJ2fc+MXOliTl76fd2WXPKcNSIaXEYh5sbw3M/VLrZkyGMGjFFxyoa/k7aeo0Ilt
4CVQN9N5DNqXEUAkFonj3QKWdGeS0GOCUf2DWtUqsib6d7RkekoefImK4WjKiSuLuhVPxTHr+8M0
LG9L2pwRwTzEgty5QxzdJFH0PCXlQ1ZXJ6EGOVcTvShp8BBn8+DEbWVnet5b/SCV9lLMwTlcovgN
ROTPSRQPDlozgpul18xP00xXKYUNoPEG4TZQmzO4vwA3qiQASBDUm6RrHrWyodAFmMkS6/4tH8Y9
0iS3rZp5fdC7aro4GaltXRZetah0WrHDviW9My3FiAmg8RZXJGYUJgnd60IBgJtWs9HW46jhcpsa
oKgawDJWGKBKUIjhRlN2qkOM8+SibfbLy6J0Dzj8XRMjbVAhEyATcErWCzxh1Dtpq590U3GT+q0N
8l3YPpNBew2DwZaBAFWkvV9U5KWPZT/ujcURUPZ0JyF70QPgAlZRpnhzI54R1ZylYT5Pencai+Au
bPV7ue7R0Bz9aI3QbbLqCNgXx2hxMShAVcM0QF/XdthWVm72KFwkT3R71AxBXoEaDcKuQXlsxKcJ
wcdYGH6RIeEflRZoqjF5Kt6IGDIoQx0QMTdRGjmJQmwlM/f1rGmeoi2A2e3bXVyWNsbV3Li8jQLT
GWZwldazI2pjYkd5vtMC7QeZFTftwq+NLB1IgOgO8EEA1TE7bwgxO9AqN7Uw3TZR5dQGkAmV2h2L
zk1GZH1Miqe2aJObL/JzPMc7/NeqYvNlaYu7LmoOQSAepQVubOgeC3UZrUVCqDFIyU7PcgtEdY+K
hmBWxbx1hZEFXbcq9Wc+akDfQrtN2LdfWoIQdDCsoUFlWW89MYT7qCqv0EPD7lTjNq8Ru3SVJwbD
PjRP0TI9aHNyIENwbMTm2Mz5wZhyzMjWGGeSqtEpmvAl0bR71Ry9RAKB0RR+I9ECrQAFM14nmhDd
JkmOHzMdoD37QvdF0kB8LuZu1Ss3aqBGbi7V+0A9FER14l5snToWYjc2FMBRtF+TqXmbdainoecY
/9CLT6g5Vk67kNkCG7gXK8uhiXtHAZatIUh23QFLpUSCaviiNsXXtDC/9osuWMqiWJm6HOK2uJ2N
ypUWANklwnArD+Yx1+XQA5/1zwYzeU6bLrqNZNSCo1f2SVb9rNX2tRcwTzcJo53VmT+pojfn7THs
aqhebwh3alLbGgZl7Ar7OjZT4hWxPO4JKdD8F2BcRkPHTFlIvrYM962KfMwoZDeL2bpZVXZWO8mi
HQvJ5LeJcqgjQF8pWeupJTCXVfE1kWLkp2u5dOS8XywUDkDGtQw7o9TsEvCotpKCJmke49tBqOyk
Cb9VgQBCTSBtjeQ7qYu9Hnc/S1XZLYogO4oB/M1+Vm+afCzc1ox3bTfeYfT8Rpc60EKlutthprEb
q10cmzcYjX2cNZDkxQUyD0Ryct38GmTS2yhp9yRrv4DGU/DmPustYs7LXuuSh0hJnKrXz2QQMMdi
LrdVBcXMFfW7Xhd3el66Uhd7SH56hqDcK/SEJbmDDataihLV5IOu6ocRtCl8y2DsS20KOMX5i9c6
c4Ey0QcRU0Cihggvl6j2SwHpG4KXeps488xjIKWRKntXozMG4CuqAtZztm8liOMBKHWIlYUZllzZ
8gTFONRqfFy69BnGZF0PDrYCyJU8tmtFXyJZXQQsDVQtziATa5A5V7XCWRLbsTKReM5IDxFhG70O
gDLqpMcciI1Jntw3ZXrMQw3Y3LqzlOShUsdjlYBWKzasoJE+g0wXj23RgGeW4JkN2V+yr007W0FM
e1yKF1Ppv6RD9qYM+qOGoTo0FFojXHU2G04afi5L4dAX96Gmu6qUeQG4EzqkRaKkuKsaVHbL7DUN
QXqsn4OlBdNZ+NzH0vd8irwkkg6SoPhdpHrXt/yyzAx1Wu85GyJlYL3SC5wxRUehGVCMAYMdSkks
+ANgpJBd2lkAiOECwWwFuGvBTMwkylJadyENcKd4F3Q6PIKBkeNamZFzqjJPG8qbNAh/DgEQ9ziL
pkHmpWJT+BkVaQZk6fH/VQQvRjMxYolqgZkD01JIdkD03+eB6fVl8FPOwNAza5iaR8Zq9gbkxyyk
NAnvK7Z34OMrmIeiAf6vqUjxXhrtzuluqqf5y4LaXuKIAB/fV2jPkBwxdWF4qSfseaQhm8YmUWZo
VKi0C3SltgJqDBp98FqD6mnDTjNmzgJ5EtinhTZqCvzw7M24A0HXkd8US/3z+lHyZDAnWRQaJvJl
rEKUtMOUj7jDnq5L2EzPIDUKTBhZRGb2ok0gqWS5VQM43Fvk3wRwDoHmBEMW6jF2U5/cYjCpt4PH
0rTMU3ZePiHpubv+CZcFPmqkq09gjFRYgKocl/iEOfvZDao1S/u6fcF0ehe95V3rJkHrFmjC7tHX
rt3/lXCUY4ik4uX2/oJcGctc5E0gjgaEA9y2ufuHt7O8afeNn524eUe6lAvTlD+k0QNfScvwoE6G
DtKoUbx3t54GvBBzEP/NR95o4+XIN91YQEqCJl2WDJQBf5dWNEFXyzU2NjjRLqXMS380wFgYTvqD
eqaDUIGVuc0zio/D5Oc8PJBN5VVQ4pTghTTlvU61Wuuoh7IxgnnFy4GjFk73cEIcE/yXBX6IYLYT
mfY2b3ossHH023Fn7gxfh4fJUR/undANn3WAwxu7iktfsplYABX3r8UxW1upcqEkIGL1FMDBA4we
dE+PAYbLZpBZvRN28XaTK5HxN0tTS3FlUtVRKkedkl3UNHeLYeIVi8FkU96jVHBHMFKH/C5w8Unx
PSJ9bzWV4HNMZjPKWK2d8UpVNQSaSu012guPiFJ9sF6/lcOuI5YcOABxcJuztlMwvjtawVlrOSHi
v5y6YSC9YtCyAeMv2qyVU1JGi1eDgQRBjgjA2tBV3gZbvRfRO5a4465wpSO/UWUr40KBS/8rmbnV
AW8zGiAhQCJ5EZ2IoPtgJt3RDIqAp9k8SYxm19GUaLOBNeKN+s6ijHz5CBZnJJDBwbq4sFeMYD9f
P9lti/1YHqPUeOWrQq8LCFqE9n6a1LscmLvXRWzfN6stZNS4E9RWkqp4wbLCnY6JvsWL7qj9JF58
yp8Fe/RClH7OKVAwihOvBf9frOhjiYzuqloUFYGAE6Rc9Zo9/hiQ8EBMCBQKOyfoHsNM3/UVb19v
qxWzgZA+JqNBsKvNa3Ci7U2CixrrT8oRFHs8otdLhMt3n/+xQKbcAjK4uu5SKI7+ODiql3ndV9MW
73+0P4K3GOlx8PvdmwfyXvMQdsle+D5xWp3oFl7ccRrFoCWKCcfP5EBJl6k66L0QWkqFTZb+2GRH
9FwCgAPJV54z2FTZlTDGF+golMZDh+WWy+hq8zHDk5Fzfrz1MEY/dmU0NVQE1dgpuqFA7eEJpEdg
VxFPcm0BMLXCqFR7rDiiN53AanF08asbdOlJ16LRAMqKDjVramnWsndapeI1TVxOwVCtWUliLJ9I
uhpMMiThFbafTyWaYGhGfjjxh2o3b4+VKMYBpEUvG8D1XrwqFlMrXiLX0MoHPVV2UlLdiJFeIdk1
8RopLvutmBUyhi9koZgudIVy0D8XwfClSMRzhjQbhgCfMgn5zHR5TEl/Lur2ZyfPBzVIXmIhEy2j
rlxRM506QQbcTA/yjCeyAnCpwXiI6vhtiOT7oFI8ND2EKOcWb9f1j7dfjPuIKy1rwwQfnpN9NwyO
nEgYwWqdECF5JcJrIT6/LvGyQ5rZK8aH6GlfiIMEkSpaIaH05SF/Vne5X39Dcc1OdsMExDNebLz5
XtRMRVGAkIdGA0ZoYzaiXiy4GApleEPVeh9gtt9FmX5PpHJXDCVUsQFAR93y8CWoxl06rF+SWeCM
pROqTk6SBRVqzV9yxHPjJ5BjYUCjdWb4rd6OdhlQankh3bav/lgyi6dhkDEfwzyD8wpHX56TxVI6
spsSBdw/GqoggK1cSm8hrdePIrGWPsU1pTV7MB/YUY/SSK7sQ2ijmoiHCONe7qzNd0DePbdoMtWM
bgf4ocQpO/K/T+lSDUGZCxi7po5GBsaa0H1A4i7AYeXgje0nV+2PU6N5IgEzZYg8b5FZcz27gSa+
XtfNTX+/EsxYwxyATcyMaPjQaZ6Mma9A5VZ6qUO/0IeVDEYTa7PtGwmYB552ouhgyzFwake/rzG4
SWd1eB0S2zHJhzyWeHMKFdg08tseRfqjUBX1CUAgUD7Tz1wBg6t/c62s5DEXdK6OjTTpMO/3TFB6
J8PlDuPu+kFd9nT/riIGczNPrRADMAarmtFcKXv01oxrK9bsCgiUP5qd9AgaLSTgAuixYBlnbusH
FXDlGFlWTm3ECAig5uDFADpQ3c1AKh6sgSKbP0k77kwQTxpzV6vgqK0HnS4XgSWyCMf4ZnS+SEAs
ymweZc2mw1odIHNbd5VUYiwOCmoE0n4yRRRrbkgLDBB94cRym055JYm5rHUpBZpZR13jftjXJzDy
YBafHLntMpsx1koO409IFcciSXFWrUvs+KFAHiZxlLfK1W6LL/RBLYDoFzVPzmvkX5RUk0WA8Ivw
WsxOGnViDktR0PWFu+Q1BqYncFJPKrKTGHsCAK6bP8L5o6FEyTGMxIu7NltbMPPwSz6zv3Kex6I2
5AvyQcRWPeFb5ZU/tMRSz/MtnJvqv4PyHYtD+Bggk2v1u8LntRFcQi68W+rHRzCbb85ZAd4bfARo
RQ/poTmmN4JPB6B5Sdntp9BquYz3HsIhJiFdbuO8N2N5GLR6oEhONKuY8w53M3xeSWP8eFZOqix1
ONzWzc/F2wRudQA91g5twVLt8hEVJf4g/nZ24kMqW+bJsjApCgWOAEnhzI7uxtbKH4BC4qFZ6JR8
Qi5M8iRneO4+82Mo3lGyBaCoyhPga0I49XnxLr0Hu4Ivu+ktj3tp22B/6YzKeHdjCWUpoO6unz8r
3W1svsrGU2MUTjc8cS6Sbc/6IYp5f4m6QBJgR+F6fJ2A+0fnO8MfKMrb0VHa/V0yenV8rB+XciPO
AsRk80H0KP47aMBs02+sPxkt23bkH0tj3M+8pOmczhCW6+el0/dNCWihVLUjMfp2fRe3HfmHJNbR
jIZSLCIsjxziHUaCdyogNwj/GtxekamrIPhRifge66yerHMu6WgQxIoi4Jh86vbdo3wMR1QSwhsU
5RVPdscUoK76Gzezw5PMHFy8YMhaogen+DTaWI7COU4tHRDi403uNYcUfYPhJ+3h+r5uv5UQC/93
wcwRTlJq9tUAsZQDmmonLhAwstKQkcDOl9pKUqs4cd8OtPGaiW4oHp6OAp+BlmKFWW61JHiw1wji
Zh+PFmd8kD47xV6wyGJRxIzQRzF1dEI7flWf/4DnYsMoIV4HyRDB5ADgZPF5q3OuJqmTawl5NCW1
Rls7mMfIG9D+/o6J/TeITuDUWMlj32i5EIpmqENee/jvfCn6V2xtB3ZNh3OkG5r0mywmPh6laIoX
BVtrnJIBs7p+bIIxsjxpjuwrqIP5Y+5ppdX5mc0LCC6b4Zl1Mn61XmJqWJA9eOiG6p5ainKKp0Ab
W9EDheT5gxuLrudSlX6dJWuzZSSZlUn3tvM03xDAIoLG2mO+NwW387lFKaqY16QxijuVpTiLC6RJ
J82vFNSlEo/CYKNFprCII57+QHs42vpuxCttFSZJS3UFMvXmMKDuJrVW6Jpus5zwqDtELvc1QAOZ
a4tk3C2RdbFpAggEJkrnBL74lL1SfAIFhL40uRYGu9YRfNL9CTzBtmv4OE8mnhNlZK06muPuYSvq
zbITz/IB+8q3lM19lUGwYRCkbC7pxkAJKxQwFk8QwY7c+rQ5eToYtxS5+w/EbarOShwTPgpxWMlF
SV8j6P+ebeP9eR55oQ9qSfK6uOC7hpO/7g02ncFKJuPopNbUZzR6Lt6ihtZYKofEfNS00JNkbtqN
s5tsHqA1aqCfFNhNhB4yXgOt3+3617F85xQG56J7fWUb4bEhAR5TVJCqN9FZ/7sL14O8ANIJVtbU
Y2VXgvbaDORLJMucet32qX3IYWyh1iq10Gm5rgv6u2FKDnP85fpKtt4Vvy2F0fgwAaJhTJ+pQ41L
UPeWnfSWiwj0Fcyloi2Z8yreuvQhT8dQlGlI+kXTwNAbzbIkuPR10Wo/CRKmh8Dqh5pzrdj5U/OJ
YgHwq4/bG/khlfGcQy7MYllC6oT0b62eM6CdcDZyI/X128IYnYgEQO90EzYSfosiT4cYhz0YDtoP
VZ84MYDauRRP2wb2sSpGPaJIUxejwaoiKWuO6AM5meHwBICxuyaRE858PG8LGUWp57krwpi+j8yd
iZERFWie17dw0/OvVIPxUcXSJ5malliOiAntsXmIATsvPwplfhP3tSf8vC5u24g/do9xT8ugjXGH
7nLPyOPdGHrAifGLmbNr21HJx6LYodqsrcNcNCCFvh7i7Ei5ZMTPxGvEfeGGoEZGm6DIBSHnrI2d
3MyXojV0amWjLXoVUkKgkBNxeQK0FOyE03N2wrwtL7DeahnESDtYEgC/jtYZlXluCga4QrIeUs0d
DawxpZe5naMd/skfpvWeXtwV7VrjRg2bgdhKNGPgiBfaqBghml7cgAs9imcKokJDIu4yNzd3JYux
dHRFJ0MavidHRungEVfc5fa3Biw3Dmo8SmT97aNhJZMx9bCs41qdoUZw05Q8zjy+B7c1Et0GQKe5
WcVNa1/JY6w9DsUwyRqscbRBX4/BUiPcRxh+J8Y+sN6HDp1k2F83SPqbF5HfSiZj/7JQlkGhQmYu
625Qj16TvNbEa1sRTMaxe13Y9iHSzi6orH4x2ywFM5xZSVMjSXpslJ1ZJnvCIx/bvl3VDyk0bllF
z3E0gv09hZToxvA/1PIfbB9eNpK3JMb8xHyo5ZDAf5roS+5RZcXs9CzxLvBtzfhYEmNpWQLq0V59
z7sOThFhlpA+QtAKPB57+JbmgLpE5V8/rK1kM47pQyhjctFgRCCvrqAayUG3UB37pD3Tt/PoJ57m
KI+LjaGQ4hbJpgPfGHgrZmwvUIcyU1TsK2rbuT2m49dpNHj955u6/7FAxt4qDbNEkUQTyZE/ToDr
ATUWZw83Y+TVHjLmteSiKIBDGi8O4EylgEPUXdmneY4/AT7n6SJzuQ6krut5hDAMY3xLRySwmiF2
w3J6vL4qjhyWem/Wyyk28nrxgrJ5nOOisjo1dMIi/Zvz0UBBB7pCUwOd/e+GXAf9IqozdGBRPxHl
QWterq+D6tCF7/v4fRZJKSOBuegx/f0ar0D5ZZY05KOQOm15prQZp64kMSmaMMiRfwJPFVwS7b5M
BB9UNG54Q/sTWt3nR6mb5rMSyPjAcdT1ssuwtBRDadl4kxqcGIu3d4zf00MzbpQBzmGaUvShSf2p
mPpzM9ZAwQZArXP9pLZ9OmZeULpHGwWAnH5XhR4dnN0C2g4vQRnfDmKAm3YKuUnN0bTqGGONcv4z
URoHs5N7QY73faidDXHknONmsLz6Csaa9bKPTbFqoPiRegyy8RAldtZr+xobXURAiO5VzvVMVfxC
RXX0jaJ7AdlplgVrIej3Hgf8vOQ3e7RT+kjpefzB402LXolhFpajPTYjFcSMyzPATFP5Lgs5xrwt
AuRWKjpIUENkTKAMzF7PDDiNDvNfmdZbUX9T9/8ztjzNR+ofUhi9j9uoSzHFhsi/Lu1JeW76HjRp
3B5Jqm6Xx/IhhtF+wBZgxrygYu67G+CogAv0mILfATeyg0mV7Bzt5n3uCVyghk27Xq2P/n8V22Sm
3spjgYMSMZ2Dpg8QkvzVOQF8QtQAQIERi98l9KPWqKkMS+uiYzJ/m9OHqn+7bs1bzW04pV8y2Auk
CxYtNFLYES37pQ+p5tRnDGudkUIOF4t8yZxgr6CFRc0O1RdVd1S7+VHcjwW6QI/cFPbmFb36GEYx
RbGI8YePoQkEdGYfhAd8jyPcSw5wGRr7+tq3Whd/WzujodMyRDmoeLG/Dhq3zhTCW/aLM2Uhizg+
etvkPraZ0dJKSsa+mGFyiwriCONzrlV+lvwFAMNvC2JUkjRd04UdFKYdHgLlDJYcIIc8cHZt2+A+
lkKXutL7AG1j6CCh3gOVeAI8C/kI1ulgb9ro/naiM8YYoBz9Vy4O6vbNs1IPJhAFLFSPojzOSwan
p0WdsIDAG5DWFCSBnzTmnRlz0QUVyZNMgmeRq9cJQOuBciOmOkcJ31MRl/7rYzsZfz9NHea/B2xn
1tvSIT/HO+WLvJteUEH5hx3PMY7RbnKXn7L9J0w1227sQz7jZLI0RCM2WMS9IrsZoZFGH3GWyDs3
lhvdmNDSLetQS4IGp8XJD6BvtGk71fz0t/fnr/WwPeSAlKdQGji1YMytJgdiQNR76jBY182AoxwK
4zuMwgxFgbqqOfeD6WQGd4b2//kMhfEZKemaKApwMmlwNkHuAbAKLeT4f+7ZMC7DqIx5Xkqsw0Aw
s5ePwxGj+Y/hU/SAt6zPzVPRb76i7WzloJaVIAEOAp0xaDHahQmg9ASwDj8513sKS88TyNFuhXUZ
WdkjEwh56Mm2EiJY6vx6XRG2M5ygjBcxCC4hImXcRF8uZlaF0O4R7b/DU39PM1PhHsAUuCzFH+OO
h0t3yclCI6uVRMZlKNKg5bEJifTOJp+Gxx6P2HJfP1NWK/nQ71Ug7rvyvsCG0jLhz58YMPDrW35H
/lYDKj5FRa5To4Og7JxgmQrlPBg9XTxwBlCRBSENzYboaB0CnPktr8lm0+xW8pjzVBQpMyY8Rj01
mrwguctAhxiWHMP7lyMFjSXo3YksyYyUvqjr3EywwZ2DTh7gfKP3lGJ7Cv5wGi3D7V94uSvqZS/s
wviQyCiRps2qBFABrMtovapQHXMcrZIUdiOCDxVIFSEwnIi84+gu9VLXxDKapLeB0tUCxCb74qn3
Sx8t7Af1QFOckctteNk0RlNSJFXFbM8FGpc05GKlomsSXXWiR1nYKLLZI+q+mLwDKvatcMcf3uDJ
ZPy0sMxdLBcTVdCJDlsC09huXiInw3yT8EKh5EhiaTedKwMnulEwjlOFtvkGyKGp4N2Dm8q7Wj/j
0LUScHaZMFK7JXZxR/lA5F3ipPZynmzJA7NwaqFZ9PoZb40KGACU+rXrjIeP885cxhZSS5fGa2Bj
VSzpDZSGLz0QGLz8B9XsyU2OAAtOnf6oojM+t0CH7l3/kG2rWn0I3Z5V4DjrXdQtBo6fUg9LaGcA
ifSZsjg3FigA3forDwaYK5GxY0PEjFdKsHQKNwywpVt9N+2MpwGbbXgBAcj6X83s/bbdjCXridYU
eg+ZjTM52qfxBDRdXAXDub01He6LaVu9wbgiqjLNzDHRW62DJ3Iecb9pkgKsjtpr59GSi+B2FMAe
FyVIEZfxWyGqiiPGi6OTbrEAAuoPinYWJpEXTWxe7+avz9Fpf8nqiMW5M0YhhT+Jbug8wtK9Uy12
B5pcQ+GLXxjirF9nXoxN3ZlGRdefZMPNMlVHtREfrustTwTjQYoJL3AzoM+AQLCTErBZIq9TZPsa
Xe0b4xnwy/HU0GiSJiUlW5Te900+UT4LIv3Bvm2/+00TsPkqwHsvAUXH0QilvPvHGCmmZm7nr/sG
BEyvE+a2FJdiOPS6TzueO1tNj6GTvjSgItOfrm8vtcGLK2j1IcwVNASzGSsDPiRvO+Ca6Ed5yY6q
WXu1bHDaSXiiGGPRzGwszALBQ57N4KFurSF+mAbVBWLu37n6X9vLPnnyKTOybIGoDFBR77M5UQbC
PCBlgWPxvYHrj+rA1Llc2Uz28YMBp3bqGuhR2qD/UJDN1JLDKLOqPDvLgfyiJDw4Rs6esu+gEL4u
wAsLz8fqXgLQrwo0MDSwOSCh4uzp9u35saWMjSy5jNTDBN8ypW+6/BrgEZnwikQ8GdQXrPyX0obB
NKqQMdZV7vSd/AiMjNnuqoGT2vsXi/9YDXMZajO8dvueRZcfZsTO8ZGWIersYbINawaECO8lxJXI
XIb5kEytkeD6/cfHtJCJNOk/PgZqwffNPNVgbsI2GIG2LsKyZW1yZqBZj5jtE6bGU+Xcu+5EeOfG
OBG5yw10UmNtufIaqMm+19D4Mab/pxTGf8hqaKDFHtalYL5nlIFs86WQBo6ab56TjLFpsMcBflgn
jGbUSSKk+Ux1kKrFLisQQSixQ2ddwEmVuKYjpbwHD7Ud1m+sZTK6UZOpS0d6bwOhtrYpPK5g65lP
yWlke/LnHYDsrp/YZmy2Fsloh94OUzHQRyxt5k0GW4M6UjiFFphaaOZtMDXLa8/eusnXIhktkYhQ
FvkIkQN5MYg3zj+ur4n3+4x+tBniWwISSq80iVcLhTdpvO4DzkGxzexiLgxdpWEJYme3rnEoQyvD
gFBnqRg685a/7YBe7drFqPE463FBfSIdFwiP8UFzpsMIzP0/aVTc7I9cS2OirVIuSdhK2EN1HMRj
14l+WAT3Qm96YBd7Lbv8QLQQQJ5oihlzzbT0pBI8IikgotXb0wJKIykLeeNgVOgV83g32dW10AIu
v+kmfBRg9M0geZWnwO/y0dHrnWl+jrLUidBGatUFcWXhG+l21/VqazbLWG8Kcy2VQiY0koEjoK0L
ABk8GjfyITj+QW8XT78Y56POw9AHMVVhd3Bm9PNPJq6lxScYvwlHr7B53WSb+W8ZkyAoRaqmSnT6
Rau9jVI5SyLqumcf1RFHfCq+SQeQCxegb6VvY2C++vROBHuk7vMThFtzlMAvk4mCZub3suvv8sNZ
C5ZsnKnrk73Kq09LhK57QF5hDkhDsgdQ89Cp2AKnpFuB3ARUEPyZHHErcFt9BWvXxZLU4gIun/fU
iEI76p5TPwbmdIzXI5051ADe8xJxOS623fDH8lnrlgQ5MCMZggfP8CdHvQHFOpqJ0FD0HYxWNnjP
bY4ybxoTkoXoHsADXGQBABRzqWsADdIuSTqPA64uR7uhEzmDz1forcCA4sP9Vxjj8kneR+LUEAQ9
wWcl+haaFiCp/98VMX5f7o1Cn/P3FSmH9EinJv5hsBv8P5i52bxlPpbE9vrXQEwmKj2x8ItwGx/b
H8NL8zX5WXxSvOKQRhagZtXvf3NmmBgzZWA1E6DQ/W4kyQL2FY2WLzMMOw+CbezlE02HovfSCZ0h
ca7L2zy1lTgmHEFdnYhzRJ8xdfKGOovd1OKOzJ+uS6G/cuHVV1KYCCQqo06rCaSEkrZXmtkFHVkH
Xo/x9boc3moYHYxz4GqnJTavWmQnXvxgmdDy/HZdyGYxG8/4X0fEKOEih62QqfSITEs76LvQRV6x
QmIP9HdcjNJNd6VQ1j3R1A2d7XRuhAx0NQROG3RGdh0DqXz0czLu++ZWDnhh23ZEvJLGXH+doIM9
p/4/Xi7bXnElkdH3cakKMaKRXKD3rtjfxwsobOQvMZEdvXpsCk8fX4JxV+KZMUYgkq4wyfHIOdBN
tVl9A2MERET7R4lWK5pCoNgGgkVHKnAlDFaU/3krOe9oGauYIkDW1yoe9OAH0p3JIN+Apv0gDeZs
4fHjBYO0v77Q7XVS0jyQwunie4CwCgCkekHvX4DgJmpr8NC5+YSoQ+UEzjwhTFg5zPUUd7SVJk4e
O80dyhdR9q6vY4u4BSwjHwthIhmSd/oARoIRMsI9Egm7tCl2YpJ4Q/Ysgq+1i+edBg36D2fftSQ3
zjT7RIygN7f07cZb3TBGjt57Pv1J9J5/h4PmNvTpRlLEKKYIoFAom8lXO94APMy4F8PbADDIXCXa
xVAxnqXtJRMSPLAvKTLdsjnXAZCi5WJyOfkHV4PFXSrsnmVDiVW5sKHyv0Lovk1Z6xK0SCHbnc9+
n6PlQy4xyFvzL72IkSa1vZ8H6baXDEYmjyWWSvtqQl5wQAiS3DJWMTp8g/jf5LkOztkvGRDUaf8R
6O/Xj5exnQalQUkdt+GcYqViw0cmoFErQFfK06ya1+Vs37/PHaW0SO4TYLEokBPmodkj1EmOU/FU
9S4HgM7rov7DsH7KogzrIsRqBs4n+L4nknZutVVKSPyTtDN56q6pC9nk1V2vRWkYADkFR7s7RWXg
K81zIt/xwqlvPd5gOWasI6MsKIrocx0bCSL98iBjGLJVQ1BZsYJDUtO4tibKYA5S0eWYPYA/qw2O
jk5vbpbBEBeaU/Baz+mJD56XRLY7tWd4SdthoSIjVXR+9c85/tVuBoY8FGEApgZ+3+3GU+f/H7QF
K3e4uZErQdRGdkMPfLWh4F3DOGmpYGvjM190DG1kCaH2UeDmJWoGVGpLNb7lQtnPtME0uL95bVRi
EnnQnVyAVhv5ghK0vOAaz5M1Th9LnNqSfH/9Ym0uRZUVEt/IGhgEv6p5JutVLQQhD/cIJNZAgavD
b+Bs/aus3acYunczQkUwK4iH8P+zdrWn22rg/pO10/0/yNqRg77Q9ZVEyu4OiaTPooEzanvQyqY/
QajjCAkKyAnr7m42JkmqziMxAEoklW6raaOmmzlimwi0gNyCjvQfaAGldTuPnYfYjsBX8igvXSh1
aVGEZSSQPx9gbpEtITJB0K2b6FIgPQogX5NJGN5NZuiyuuq3N/ZztZTGFEtba8b5dVl4u23u2pq3
pO5BRXPCddXctMD/LlOjWRmHeB6Drkf0mNRRjt7J9imN532vz9+rEfMJecSJriIurEL1dppnJZfS
nESYp6kNwgnba/zgzAx8Tb/nF0B4lvBKTpFbOV1mBiAvQr3TnoG3Yg3fCk9i3P7tKAn4BohcUBG/
wDXvB9CETDLRKoA5HVdThJn/d5MfgGv4VxhlNrklL/hgQPJhSHKrqTKLG1gmgGzbxYVciaCMJohp
oiGTcZz/+9znplFbiaIuSDEoUYZjRKKu+FkWj1WrmS1rOmdbBhCPgSqA86GB33mJn+GqSpLLTb9y
sbVjOd4HEwCBrl8C4tdc7tqnGMrvySttCpaapFA41Yfbbsfqy3UJm/dZ+5RAFrp6mtUCQ4KpjKNX
YhDEaj14o2TTqHl0G7FUgLUYSsuEIsLsD7AXUC8izWooB9hLYIH3xjAOtT05BTDNZQx5XF/gppsK
dk5RNgSC10zd564eCwzg4CKFGtiFDKXbCXUhW02e/BzV0g6XkuEebMF/g2z7U6L4dUvHpJqrXK4n
12hVDAjyWWYZXPQ6lA0mygWDxAG8h7jgkMqTHaiixXdAT1H7twgzhV3JHZDF+haH/F4yOifIwNtK
mHSkimPszOZ5kAFwMHVrSI1QV1Lp6o5HAQ916rk15yR1VUk7Xt/8Te1aiaCuoqpEMyis8AzzjfA7
awNPinWrLtvGMlTeuS5re98NgDXpOn/2Ab/ue1jUXBBEEklNz04JIjUQb0VmCkJkE6yv30tPtcng
6wSSYUt6lj6a6shC/tk0C6tPoO4rZu7DNMtEKFsaWcDRt2fA2HZdd3t9qZtv40oMdWnTjOPDbIKY
2uC9BlWdTm+8QQCQol4+cKLmAdieodWbyrISSV1eAGaEYgFQIwQPkZmH+1qXGOq4nZYAGgGPJLiB
BmXqpsoZWg5FFec3oou0cDR3DK3l0JnA2Y3N+Cn6gGNjCzKBdf+rxX1Kpm6szjdi0yeQHNWyC2th
1/nb9RPb9hJXi5O+KmesC6nRTBDxfwC4wa7xJ6DuZWClLxmh3vZhfa6HUsMK01hJzkE/RDQz8C0y
g43hMxa0pYMEG1lDJhe8MnTogGiyR5cBrIeM9r3eqo5dYKpWewruQFi7l2tbRUUe+HuRiRksNlDM
1k1biadDipxLOWmKIR75d1MLJIdPEkftWoZSEneWfoDBcQVOdUOSEL9SNnLqZaUKe+ykBMJKSS3M
akgORfoWNxi+0vdqE+0XNWfs7ZbVNHgNJH+wZAbisq+6koG/oSo56MokTrYmAxYtj/wqLR75kdVH
tKmXho5pACDPIUdOLxC0ptMc6TpUxSOzbK21fNeeF+tD9cdDy1DLzTzAWhjRqZWzoURwlTCsiwJD
NLhVhpppJvpjK7uYLLS0DlPHXeIsyc+q+GBoK9myi3PEEWLyQVR1ld7SXDcADNlypHo4OqDIdsFk
+g/KCtDlb4G6yzjCzYyVsRJIXcG+yg19HCGQDFv0HyFgQODuYIx/cZQXArHNWOBGcgd6CmJbUQDN
FTbx69bOXJI2AZdNbieAvVGWbGPoHE3InDaMHSENj4MaWkVqeArynddlb9wRgxfw5Mo8Xm3lvBWr
U62iMJHlAldR9AKvcoOd4KGXkI2qtykHUFQiyVwDP5+6Fn2J1tO6CkZ3+jHZsoU8kmDlN/jHrwiY
t5x2rr3zvE0qfcbPntWfrm5YPNxKSBdUEb2o9FURFUQV+JGEZEkLMqYueBblwuak8VRyuuQmSIPq
xxSkwYqfzdMr4rr3qkh2zdg5cY0QPfkeVWlsJUX62CfTTgwN8NGjbK41ptwoscnntdUEMdw9BSyY
iiuBWVNONAvcV1DX3qmLBSn4UU+cLBrzXcdXD1IvVWavpEdVivYVlM7RxvyXklWS1UP9rDERIi+a
cvkHcn+aWSflfS0YoxmmcgyEQEIYH3b+YkS+VunenCgIAcR7fQyPmZC8VpWwmCI4RIWysZVidOJU
94dEtOsOPKUZPiSPZWfsq1MwmU3C31/Xqw0z+GW/KWsRoE4njeRVntHtqwx38BgAs8CBzu+BIWhL
szA9A55RTQBLGh0j6Eopj5M2ID+Z8MlOD4vsUMnGNzHL0AWrj4op9iO/7ycJs20GApakDBorqUJU
SMFo3HBSj5Z2IDVUgwGHsx4KMwqa73PWhw6Yq5SXegRrbSI8GzHmFpMlOuWVcAhKIEPyaC+z5EU9
onXJl3Ll2Qh1gGj1fhtzT0Uuax+ynKo7KYpziAYLSxrOT1KtHaVcemrjMTUjnQc97aD2Vh40872h
tIKDbEplKePowKuBUV0Sbp9ztb805T03DZh/0sfWRgYT/4kDmls33BlaaqsZ2ii6MjAVEOZ5cQQE
wHYE8fGSznZRjrkDSmXxdx7XxY0aT740VqUr5S1+dfLj+oGIxDp+NddgNdTQZQPkV6BUadTRSyDf
lXgu4EEQ/NDGL8qC26EVFuigc+5ZLB50cLUWwmy2wm+uXPwgcMf8ODTgbO0CK82jUy0Df7rGCGeB
PsQCJMRDG1mpPr3nbf50/WMv1fTrtxLlWpk/AyzCCshteZfD2CMCNWSq+Kh0O+DmXRe0Aa4Duy7w
MoHt4jHNRklKtFab1SjGSJI+OEqkmUA0BQ3zU58WtthX1pJVZpSFt0bT3/HRfTaoZjVqZtDft8aO
13JoguZKPCIjkGZY1z9u68RQFZUI7gq+jk7xL4IYTEGdAcQMtG0AaQM0BKMTeVOCiL4rbIIoSQZl
/vkS2AMTnwsu/rC7DCNIE5CIWHtMfguleYao4SFFvwD8PRpyIuwbCT17vXie/SGtnlF24kc0dk1O
6aKQDp6YguErXLqyCHdWIsWvClTWXRbK6SC6eEYtTansCgRPgKtnnNCmGF3GQ42ZYx6TFJSYLqny
OedFzC8s1oLxLW0OnU6oWTtIwrSLHTQIUqouKBoS4l/lRLlcxVU7YTmgsjS578GOjBXBzCWI3FgF
n40GCGzepzR6kEcxiiwpS0irf8u/9QkolYENhgMbZmzAE3emVWC1Ap7HKq8skR7mAWdzHkwLhIaV
4JeBYvFwrBDeOZ1YO3r2UgdoCiy9BYxKfFS4cxxZDQ/M7FowO8Obq10kgAZeWkA6nZvpwplGJdk5
P5nLeNMZhWTlHJzFVPLV8UMTin3fVrPZxaob5XVhTkr2UNXd+xIHtpKDwoBZkb8MxVGoA38vHFgB
oKmIDb6eobgEQ8LnYuJ1bvAte2p2stV6WmIJuQn364V3uwcMzdoKKwdw2eRICaaUVAm6QReEFoKD
fYBef3DTBDuEk7vem3zNUu+UU/Uhmrk7i2Z5J5pg8mZ2ev7H6hEqIGOoyxd2VqrLLJnnLAGpS/ZU
lEDxE2zFBzJj5Sie4BSpOdwQ0aw0xGUwdl79v4LpJoUpjMuZn7vES1Fi8AjjY3oq/MA3PNieV9Yw
14VBPUtDPEYeE/ECH6loxmnsyyj19P5DnN7lTGaZAqImX+4JJYF6xhej4jI1hYTGbnWg/Qq+bjeA
GMaEQPD6Bx2HFyaOkkeZninCMI8e64mHDPNbdET7SmqWlvquH8HQ2tolsDdCmzkuevFkfJWqktBs
5QCUIEcTa4MjUv8ZLRf85Iy0V+7AWH/LjKIZu0o/UYpSC32piAFiWcElhN/yOxDi7tHp7sw+CFSu
P+xkz66coUq+ZrU6PuC1tJCmxFPaurY4tYxN2NzY6o3mqGF8xRwN7VblVJD3gannumyiH9dkU9ZA
g8/cLcmSeNlouBEmGxcCTabocOgCIbhv1e4U9OmP60IZSqSSa7NacIgcQtIoUCKk3WMwv0cWN/eR
OVSxdV3Q5v1TNB4Qy4qAP6iQXRvlZYw07GwzGHagO0a2ONclXGYhiGquRFxcwISPk7Qnlmx2uIGM
YNjFgTvh5bKSPVyov7IpK4HUDQTdoZwrUZB4ehJ8lHF4p0uRzVjU5gGBD0KUdST74Ql+PaDaGFJD
WGCeCapE+RDOtpa7ymHwBa89InJRJnN4YLeSblvnT7n0qORSDkrN9wUidlffA7j8UGpO65KBA27X
ljb/7fo6N9VjJY5Kh0/RJBcR0OM8eQaav5rbS8JoTmOuiLrbSYRkgLYMsZftwHGMvoXI/pHvFge4
sR6TvISo88VlRqgE9CPwEF6Mi4lV0oM4ZYk97XF06psW7fRA3Xaa76En37V28KOA+RJzE1mP6xsp
bpqRlWSqdjG3ahYOPFItBAiqvemfp9fwWdwp96En+Jwjg2endUuwlJMqZGh1XnMKbzFwv9wlx/y1
L1kKvPlgoOXGUDUV4zJ0MjLKtFCNeXRw9/vuuOwEP8D4SG9PL0APs/4A+2RTk1byyM9XFq1ZkMCO
ZKyfwFnUewLbxDmNA+zZo0rQBeCWM0zbZfsCMTwrkeQOr0SKo5GmAFMCNZNJ8q2CaYSmDAzk0uV2
EqNl9jKtTAmjzrfVIiUPAqwvgRr3aC8b3dkWTfRJMN6jbfd0tSzKZAu9riS82sTeGIH2Kj7U33CA
R/0DanQjVnBsFgd4sKXdvRRge77BdCAw8nuNodBbBlBEoA1SGqQhQdT9dXMLqUg6gxNjr+ZvK/5h
Gp8FVgbmMq7Cnq5lUKYB8OAiZ/C4rdJj+EDwcurTYM5ISGLSkrcTp/rFgrLe3Ny1SHJtVjqDKZw+
aEMhhrcojnavmnCA7zmrfBsOqQWm0PqYvAr76oHwbpSHcjaLyTTsxr1uLVibS12WUNMneDp4lcdM
BDOOnPlqz1mDWnjX5WwZpfVqqRuSB9IISFw+9oAKYefDSRp/GzmIMLP9AO+fABhfl3dJ2kadKHVL
8qoA90UEqzPv1b1+Eu7mffuB8TEX2XNHD1Gc6G2Azh/FAzNIZ62VujbjEJVJkeFkSfPPtFsO83vh
V75sEir7xkJzOZkRtTIm+eDllCa1aMoBSqpakYYsDFzQkh8lNz4goWOjxzUD4xmx9ZETPLDCuMtG
BEoo5aBoKobXuxH2KG3MJvTC1gT550t8n1tKY8mmahJu+xlUUjnQRjKHB2QFq+tly+SvtIuOJJNC
G8pxgYkoO/Suvasdqwl203dYS6CMkJDLelyFMBDCbeuEvuRrD9lh2ROeQ4PJqshaDmWNSikPp16J
A7cMWitVwMBb/K+dKl/PjM4uGgknoxorwxWSQXXeDrdK/ogqiSNrv67fw8sGQ0oSZWDGckyRwcTG
qacCQ2rpvvPFXbgDHeav+Ll30ydyJSKn8cYD8FqVO4OxUukiQUd9AGV5hjoUUC/ABxB4o2FX3rTn
0eziVn1XnPlN2sd3hR+eQO9qhU8laAQyp/dVwLRpj8u78cg9GTv54fqmbPmGa2WibNPYLZoUdTrc
BUxVm6Gi7OKwsAFkB1r4+KXSosfr8sgNpH3RtTzKIDUTGnmVpEjOHgOBSFa8yG88VjTEekUNyvyg
ry6V4mlAOgtbTbLJ6njfHEaX8xQLjgIhzgXH9fW1XTYIU+dLmR8dhakI3UGxF/8GgdSe34uWjHms
AEXS1uU+Oif5wAy+z7Pckk2n73NXUUj4+oCr7ayWUoI7pN0SJorFV3cEYE93K48FU8uURZkf1Ugl
OS7wfBqPzY7wZWo3ZKhgBIIy8/m6rp2Yb/+6LkkW45iTJOI/L/BNsJu1RVx2CekdJ3I1C7xuyP9K
LpvSYFNRBZEXMSkr6hfzrC26kcfagGjCSlN76u5MTuyzfK9N+7oSQ92/YFImPmpwcvmS2XP1lvPf
ryvlple1EkBdOE3Ps0lLoJNLqN1haNYCYq0NMPbrUrYfpZUY6r6h70kDfUJATNuAFoEzs6DzT/6U
3aO97bCupFEXbSlSKQ1m8ir9Dj+m0MlfuNtmF1nIFZ90eBm9LTjGfXyMkOjHtM09oQJn0Ttv6ubn
N9APfcoZY5Fm2Fidr2xFfExBqdwtM+DVfg0J4xC3XciVMOrSaWrZFkENczZatW6dCc9rRxVcxSEw
G+hOaLzCqw/ZqfrGdmm27dpKOnUNp8hYht7AduuT2TqTDfSXHRnKH0jcBWDWZT/b3R+QRzIuB+0a
iJGUBcUAuXXe+YUx2kX+el1vtz3G1dIon0CR+cyo0V6AcFn15hd4II/yCzhOvfCknXpwctwU3ydg
HWR+4tSCFbNQPTdLHuLqAyifQBnw+goC1pjsAg9TD6TicSCT2TIMOH8s9sn+D06UnNjFM7ySSpmd
sIz7JlFxXcfZgXk7cc58q9+Wu9ku3WjP7JEiv+6aOMoINaAi55sZYQjmheUZbEnDTzA/gM82sfWn
OnQwElctZmLqAZNi8RLGjjzKq6VSlkntkMyTdNxTAkyQ2XmNPW6eIiBrFuhwPTQ+WNpml7erPWe3
B+C6ewHobjOrOdUMZdtMCq8/hTJbqAbx0VhjG0j+tPjZ3gNBz4qPBEEpFVDWYiaDrtsoUDF+fT+D
cBy4AI4Qwj+CnDI+VD8m/C07LebAYsUi9aDij9jGyK7+94ljwpiSrJVNI2Q5SRWDoPkBQwdufhIB
LfpPxq1QTRXOiUIq00xt23Sz/z1xmfYadEHLVcARAafhZjr2HimD5zvOIwDwzJIQSY1cWyeVOsna
Js9HETuc7bK78QF1GocweqeQVziRY/y8bq8Y76zMU/ZKa3JhCjv4C60jueCyyOzBVyN0aoOkxjFk
JoXFZUPQl+sDsIGvB1kLcpOrLaEZeeGt6QjEqsN8G6MrQ0RTI1ZrfMgmoGF9AN/YUw2WC7N7DkEZ
ZvYL82Sv+zKYzaK+JdNLQSaZmyEszGGYzCyAxP8dRpBaMmWtyj6sEZPGiTcLiN+xsPAtT98YB3nd
v8Sg6de1TJjvn/UE+RHhsTm2N8lO3A87BfVLOBS3/BsAfbzsg+T7Rp9FU8Nwn9A8+lW2EKlzV4F4
B76tugfM7m25jyKzvSE+NQzSboT7lN1LjTk/VV7g6N+qZ1ZCl6XINJxRKuLdUxcoctiOj53Sn6RA
fymT+KYpm8Qsm+67lgvI6S67sGpRKBDH3+os/+89M1/P+hztrFKfSjmOYU0sJMZj8gfJR0D6rflN
2CKqEzOcuf7qyuc9WQmDF4PShI6iIIkp+gogc2Z4au1/cJ3tsLJZLLzMXabMU9sUpaSitdVLjtpt
t8tc0qPDfZscAqfMNLys9VHGqWsFpUomnClpaJeAjjWh1Tt54bzGy045q6ed/LZL06uAogjdiuoF
wozcp2Ez61ib7HU7yQ+/iXfLzeINDknjzIc6sFgu/39s56dIaoHpVEtBT6x9dPwHmKq0xrt/qOL/
oKli20R8SqNMb98LmRhFpAEA7gKwF5DFCGHvOrSoOd1reF+WiIB5V0HOSq6cQPgYEodhpbZP9PMT
KIuLJk4pSUgUrN4HXovoe/KF+8XCvJNVWUz09+3H9FMaZXizMCxy9HMgM1+a5Q2QkIBNm5vhcUbr
gSX6GD/KTZFRimVpEWWHm6iQMLQKLSrV0gQKE3gF3xmbuO39fi6LMrdSqgyjwcPFB76pE76gueqJ
GBrpW/HSu6pJKMJQBGDV5ra9oH+l0s0xar+IWpYgsyegaZ9A6UdgZPKyl/auQm7avL7GzUqvKKKT
W5cx43ABJaPMUqPqhkYuY/UkO5M/PclWZaNTBSj6hHSiPYLqwgNlgfgY3Mpu4nAoJfG8SWgEMmtm
kn5t+gqfH0SH55wRaEIM0DxPRmW3PEyxWT+0XgCuqOIj5fY1qHTc3C48Vg1iO1RfCaY830jL9VrQ
zzsBjABON4lP+ANMYxYa546EvB7N30DGrE5M+7t5f1aiyW1evS9hitzOmBvw1VDHAhwCgKBepYfO
FN8wa2MDLZVV4N+OXlcSqfclwbwU11bk9jSm6Ole8m64cGJsgGA+G5ldo8wtHvpXphu8qdwruZQh
zuagKcYZcoMTmqotwQyd5mCc2h3v/1WRWwQ9Ag84EOQD6QbrOoibsSEpuvM7c4g97oShMFIK9a9f
ou2a2UoSZW35Qm/kKUF/TTcUVrXEvaVjJA1GX45cOUxOaEzpTA5TzVPNAVNNQCt+rB+4MHwzlvRp
CYLYnJaEt65/1qaFXH0VZZXjWu8FPq5gSKr8RyejNWvptdfrMjafupUMygpLgpgCzgMtN5P2jOxZ
LHwTwrtAUM0gs4DyCk4eVq5+82VDalcBwDTABOgAtYnGsOB7XNNxT+qThGmDBDOaV9rJN5bHvbm8
lTDqYgaiPiexlsIYecOR9ID07ngUfZaDuXlSKzHUbUw7eQEKGx6akV/MSUdbBP9w/Zy2VXQlgrp4
FUrnqjTiie5scR/6BchB4l/F9/5tsZob+YAZKh6jDyZDKmthlCcEWjy+LBIYNsWMb85lAA+eELrq
zHhAKbvAJG/Gar/cNuSrpVK3senlaMT8Pil06M+AhfO1VxCnY1DznJ170nJn3KWPfwTgufl4rURT
V04Q0nIQa1KVMxdS4y1Iq4C1eOETgNpIIsNVGZ7epo+ykkhdwKSVA0UBz4LX92BsHfcaON4WAtYf
sVAaWGujvKFOz2OMgEDS3HaI84DmknOOpDMKEgwpdHgpBsVUFwMeiFjHgXE/h/kbr7FsCEMt6eBR
LYdirJIQTZ77+EXdVy5Aakr7R7ojnTo5yLTy74yLwFoWZUiASiJ1QGGA1bJIBbkFApCp3mngVZzt
6ZngeMzM8U+GatBTpnIQLeHM48pjINsq46cOE3FNJblCzHTaNp/1Ty08V3VXDgwnJ1kRdEiKjONH
ox516b6VT53h41F7CIcHjBEKZlXdcAIjlmRtK/n5Sm4eNkEnV1iiFNxO40va7pLxnXF05GguwlXl
TNOKoSNgVn2VEdcoKS5Azvbk+xmUmCSUQgekne90N71lPTjbC/pXGD2cI9R9I3JgffbU/HeUjDYI
aZwCE6vX17St/59SKFe37YUcQ0dk22D1ufHYVoxN2y7PfG6aRum7UQ9d1BvE9zqFL8UO8+Og45J3
4Ye6L9wEuUYQYHbAdSGvAJxqj/t5fYXbEf/qA6gnNZnUJuVJ+XRwMQopO6V35sICMSHceDa4wn+8
r59bSrZ8pYlG2reBoKBEEDwbgIt/4R3l2D4HtvgT+DxYJg+uz5E3maEDQzs16gbofZ60AOMm65R6
i3eax8it4cc/Gl7ukgk57/rGshSUelwnNVPylC8RONR9bfcYNbANrfq2qEwjzVoZ9ZbGXML1GrAc
/i5nw1oX9Y42XYmmhUE5x8EgMuVEh/AmcS86QmABTWehAEwV5m6SNVyxLRplW5oyqQJ9JhdxvtF5
CRC8pZ33b9XynjesedPt1prPK0Gji8fgqAuSChs6Wsat5IrPZIWxha5RFQ1Ls49yJSMC2S6crURS
hiY2gmGapoxUPVrBm7vODDAHEIHBO5edoflRqED8Y6aoGeZNp41PClcFyG1onfhBxouWJ1LzFiW0
EXYvmAh0cA//LmEL3kMR7IcqODMpbVVjaeGbBoabRAqFXTwG9vQQfXwgTbLvxr/a15U0Slv5eJH7
lri4xJ1Avga9+JBsVi9n6o5d/Hr90m+f40oepaftmPEdH8B9IfMA0TsSBGCuGVHskNB1lz0b9nV5
m5fxUxw9NxKMSqaoC5Y3Y0iFPwbCUdVY2Gqb5kVVQawHxFBAuVAPBDelTdh0CenMIOyRgjkdUFpF
CRAN9zaz+Wp7RZ/SqOch7JJ46HKYFwRCH6PDmf196mCUdZoBPxn5BGzfsBcWBNV2wWi1SPJZq1ep
bYeqHEh3j4RMNOkw65/heCrgfftO2sRHRH+kVFU8Z6ql7cQHbRftlb9KaGJoSxJ5xOuXKFXA5w1G
HpXIZDc7LdJqpSWjKwu9PQdWV9ZmXkvSJAI2woMcgm70B9IsMi/gMD9fDK63uNyV/NyrMUghfEze
sgAzP3L+YAJ2S53Wgimbk2vaxPXtnHhqZRFMFyR+7sDr4apvxL1hvcKbtlzSQKyCkXtgU8jUhawn
To8zXiBtks0RA7fxA2lJBZypcFO8zMfwB7uxbnNoZCVToZoSSEJmjME1hipR/0JSxfyu3Akn7q/K
xWtB1Kuhdyl6bVXUT6pgNocxMVv5JSk/rtsY1hYq1InNeiUEioREM+dreA5VEpIZqEPlu8SXD83J
sJn8KGSH6Od+vTDK5vRDFkl9giHx0dJR+4r34p2G8ej0lqUfm/73WhJlb7RaS4Y0xln9Qy8QkYad
d0GwnuZv4Z54wrHiFB+1W3jBx4h2HhbNB3N3KcvTKxFgOSadKKiGvqHWamdPKs9TW4R1Mn2M5n30
fP1It959CW4SgCTRkiML1BsM1PhUKAIyu6lUQBP40MGTel3Clr+2lkC9u4AqnLKigIS8iMyQ70xU
+ZwZ2EGSUZtK9eu6tPMHX+jLakHULU/nWa2yOkm9U+3IexRmfXQKx081pk4Io3rhCaM5ayaKMOH3
66I320ewkboAKANZ1WhamFHs66grRoza2hIIndN9+REjN4n6cGYnYEHPTCU0G0d9q40zk5zot4e4
s0reZDZDbR/r56dQIUeRGzUyGdDlvD2m7cckqU7GH9v0dc6BV9EByLk+It2wcIqZN501G4FpROnf
uFzrDaGUaxEVaWwBGubxaPV7I52ySBr58XGKUMolRCws3OjtO7w6AkrZlFhru3aBssle+mD8QFGq
/1jgW0auuIPvdTM0Ju+WdrSXD8IJush6TJkfQKkf4JBghWF/YUQmu2/BPaOD6HenEi/iFc3xzuhm
HyGYYt4Sv3nWEpOJ6cw4eroYKAAeKg0nvASDO9hAAiPpF/1dIxxW7+Ox8/5yDnN1zgb1+IxVjMa7
EbuuGu2+ku4mtI4mAH+aObcEL9xU/cjauwgbEfO1ff3SbXsvnydOE1EIEuAGaxQCsNz8huRM0tpM
v5W/ukOL6id41O1ycMEDxcoiSKx9ph4mrY/Fvg2x6PCFdCwAtzu1efT8jaRXjNdRYSE2J35PHmpA
+nB+dKqei/sS7UaYRXPFh+hUPPMH2Qd65R80BpK34tIM/msADPL1Ky+2mwdR6TmAfGTFLQh6hAke
wRIxTPtWtnR97tSDFattm2sVtkCrbuflu5y+tkC+V6Z3xhmzFkNZs7xTB74QccadazwOR8yQm/Gz
YeHFWizSWhlYjctCN93Mhq0XRxmvMJYBgg9MNZgS9DDYAIgx053hiWg/D5mjzMQuXTsuym6NmEoN
ay1OvYLL3iUg5UkAWGxU+SaqG6DDjeVRKow3xrYSDb0mlLJVlaCGcRLDUhTH5khYTjG6g1l5wSK3
hm0mxOvydLpDF6m+ZBrA6EJK9inyJ3fxg7wPbwRXBL026DoyU7wbEeP0j2jKuze8CT3hf+CTsz6D
slZpnaf6XEGb+P00mDmc8gFpDvS/A/kXHH/zgWUqNlMBn6qk00267aLGSpVjoxWzOaJBGCIJ4DAH
BOI/yqwyd5qyTSk6V2RphsDOBiMQmqh2iHfqgwxKw8hSaxPeCFp3g1vtHoMGXYPlLw4JaVkrv24g
dLqDFxpdR2HI4w4lixOKtZeVpV8lgLPV/ib/sd5jyhaVAScvAgEhKeqnMPldzbcJet6v3xjmvlKG
KJKakq8LODTTj8HWPX1vuOW+AVT1r0Y34z1nAe3VMOdjaYutNZ2QNvP7wgxt5iQF0dH/vro6Txmn
sl3yaiLdlTO4bgQTmXqP9Ldne3aYznBpAOr29SmJpYETGv6sTDKm/IAyliI32CHjg5a8wcnvBoDq
p3bbWqrfEhRm5mqv23+gFX/9gj7X+AlcFWTbBZcz6z3w0CwVre7Kvn8iEAzsqRGGSLqmOnHGEiVV
FbhR/JHqmdlKjtbfM9RJvH6KdE11UtWWUNSTJ6bbad/71NQA44bxAeImJg/tTvMWp/uNCt0ec5Tj
awpHgjXDfUYauqJK53dw5SmEXSelKQCnvaDVQRTQn+aZMzmpuC2b6lBooE9ctCe0uz7zfbIbus5t
G8PrDGXP55i5LFXfiHRHMcpvIDL1YrxWojofAFFv6yqGXRKUc8bg2JWqx7eTlTaLYlbqsCuG2QkS
0IxI3amJ8++RZFjoAPVGrt01femV8JGTgX9Dn53XtbWr5aOXFKqtVMUh0nHuRX/bt/JOzNOD3Afo
0odFk/SDKvf3fA006ymM7stMs6UZ6LmC5Dddbsu9dg9gSU+NRU8bO0+Xqu+gDLkbQsm7frQMt1Q/
PwmrXR3Ry9TIOS5o6wCa5GnEA+PlIK8Vf2Q3s6371U1nFR4rBGWKpdw+NVRbozXOLw2c/4du15oS
MItkTP20dr0TzeEXu5B33RMGHuPX64kZfRBEllhrn4y1WQnRSeFyVv/BdQ9JP698taGhKrZNRZyH
xjZu+xrlmPZDJSkaG2Aht/qP8ii62Y2M2ghrvppYl2sXhLK10thlZRSfHcHQb70BwC9kjJuVf2K8
lecWndUCs2WRlVbEAoN4cnTECnPuSMIbE+7sPzIk/xcaIFvx9bjShmtngdhz2euBcbpL9+J76MzP
pMQExAqn3kmWUSGjz/IGGHpyfmhWK6zrrKzKGbBd85i75ehJ3Wgzrh3Dt6PZMytDk6r/R9qVLcet
I8svYgRJcH3l1rtaakmW5ReGV+77zq+/CZ1FFJrT8PGdmDMxEZ5xNUCgqlCVlQm5JvooAws7mlgx
BjcVK6QyAb8j0M7LCN66CYs1JbGMh0mOzRxsMMsbX/AQ+VZ+nj/TxkHs6ZdqM1yoJD0ks3QnzkBA
VT1lHrd9x8kH3n7m4meQOKqz3MAZVTEbjNqkN+LOz3Z2z78Ob1Hpxn14K4MtbJlKYpJkxB6LexQp
reZZsL9PnuHFD7wrwUucWThqBMWztEqwrN6jGmRusG8t6aHFIDDKoU73wq2bcSKyzCR4Rtt3jdTB
ICWxai5UXxaDX4kFpt7N8MJjK6Oe49ZOMp6lE/KkGARYC/zOjUEDXsWRXU+Aa+uox/k1J33lbieT
yWl63IwmddS0BQrsmwKk/Gh1KIji1aUDFspN3davvC6rEACCQg/Lpp8SnUpKI7kQUtEyihOpOCMN
/8ObvVugv2BxGgNZ8FVkh/SItLvesOYI/bLANRypRHKq2rFbPyTnSrKGLeERya4nie+2mcDXpKMU
azmtS6Rfau1ExJOWPnE8Gm8HmROZR0OrIY+hT7ngkt7nHiTAduKOvo/bTfcCxVBe6rIead9XxZzK
IBOkPKM+VLUmm97w7Itwke/9bb8XPXANAQ2OggsAQRMPfb3eATHeTTMHtIzQSFDAJP9WIYhsvbDo
MMdbiE/tBI/1eypkwwOQ8baYCYixmWWZQtPwrvqaz6M9ibV9+ytyLLDzKeOkklrRcdGTaICIgSF/
GhQeop5ngylrZBJKGiXN40P0NmrpJKXfbi9iFa9F3r8OS9I6FZNR1LSyrGyCbXuc9r1D2XbJRXsk
+2Y3n8oN9zCuZ0X/ngiNqWTEYTEHpELOIGxHwJJTb+q33av46pdWg/Jq5U3fVN2FalnHBWiuemcT
k4tQ+dOAm2eORVoEYWMMBaXv8Teh3Yd44euX4kTpCt7G2L/nAAAIA7e0vPol3w2zFfw8o2p8PihA
wxFTxo0Cxouc/Lj9MXk2mNNSSWKjVb6JCRZ93gpRtlNHjh9ZTZsXq6ChduGYkznR5C70Tcjx0lPS
btWN5olcUpn1Ou3CDnNCqjzKxtQHXmraV191b94OryNEWlS7evyNUsRqgrmwRvd1sape07Ky1fBt
IDLrZm7g+k/iDkVL4PIxc+TMnM+0fgbBb4+pEBF6B4wvDrUoIHPT4iiooNFMgXYDO2LZTV4RClsh
5DyyVj2/+W6Ncb8KpCbnuMD0i5pCuqGC0gIIic1HMInFGO4yDuBCmqyy9rkU3uu7+m6YuWrqUJYa
qTAzMp/znfxJogVKSgoSAkVIIw13cG3VrbyvlHXIsy9LmPZvMH3p7xWA2cdtEVutbimv2g/fa90Z
Q8O14cbPvEne1ZRhYZi9d60a9iNliQ2Fb1oMiFHxS515WknrcXRhhbl7TdZUSd3i2EhnimHKnWif
nJSzvqHbSWcQQ85l5y2LuYRRVkWTGMOgaoK3vnlUi1+KxoGfrZ1OkEAoBCPQgPGwTNakFUR09sEj
nFfiphswBV14nZQfoJe8zzUCZRnTu+0kVyPe0iRzIcAHoQ8DHVIzelA90eJ5fY72/cG0yUPn9J/m
T/z31drRVCgWSxeRL+us5N0Q5mkYN7gLVanfaXgyW1UEFRZVGw4QV+MMA6w5aQWi3FTtBVN/7J62
BokrJa9pLyQBSaCyy3bEDfe8Esra8VDA1KtDYpyIisYkymgFAXwpA0ZbkkuavLbjN7x9eK+b1fOx
MEI3duGapyQc8x4dLVAeUggr6NoSy6iAnctO0YmC54vdPNug5/eQwnBr1PRKsW85BRgaFZTE0O9i
Z+xUMNjLgojUVTXGx05rY2vsatELTd9wytoMnHTU0PZIBlvzJZzXwgsIGOu0/CfnzK6en8UPYe7+
VCmtphcATNEsDbNx1UP+CDqa+/glOUq25PYbH51Mw2oV57bltZRiuQOMD2iDelDNqUQCKpxJG1mx
yX3A8kzQP1984qZFNVfOYIIyHVJxXzT7SWyLP+a9ZMdbADGfQl4Kunp2F/vJnN0gm7VeEBAUow54
kS4G8OsX0f5ghGu5d8zZFQaNxIlWISyY+zbUnRE0+r70J+9VuE+iGoB7yYTlt9HaIFLbEZycpQAG
KvVLUpqWrD/dPgarCdnSCrOWJvWFymhhxT/R16NcWXT2R90Qt4WynMPD/KxWAJb2mBwJ8uxpZuQY
51Ag/Gu9Dc54oMmz5bPxNNrVTtkm5w4F2z95NkI2UwLtgEKjEnPexVzSWgCn4DtT/VkS82MbBinP
qa2e+IUR5sTrPfTL5CAAjgM9+hlsdGRrXsQzHa5vbfkltbmakquODB4Z2rjgEhPZZ09vNpFegdtk
M0FTko6bVz/piwcqaQBd8ipgqwBZ5d0a+9bxfUXJgiqEzMg8O7EO3b3sIo8B6KlFFKYiG/prG0Xt
WyAHed5kNV4sTDOpGNAVftO0dNY71r1qlEprLOT7NBlVqxnU3CJSeq4ywsmx19yJCuobql6maVdk
YXJJzFIfTKS6U20l+QvU1qxefbh9B9digArKdgilQZ0M8xWMnyRxXtchSjhtoe607ovZd3YUfm9N
HmZ17XguDTHBJg10MS1bGJo0xFwBxcSisW+vZbWntbTB3LOon/WhKRCzY0wkQ3L0m/4tPifopVGd
7eFRQzR7HLhIvtXvtNhC5uJJPeAEZYJyimSe5/AuUDVLFbacpa0971R4EMhVYKgC//HxO0EXXajT
Dgj4cNejvJc0FiWblF6i03TWHlFkSC1jmz4Ir/Prbcscw2x7e5pCMJtQgIgOWjpdhZkStoefSN22
kcJZ5upWvq+SbXOXMSrDIy2qQ5x+X/b9U1CW2zidOG+Q1cYEghtcF9QuoHTDBIJMCURzjmEnPmr7
bjNvMxsTw1Z6+Y15qTXnAccPRi0TV1lkhyZCwxRBWoHjAREoL8isCoRi/ZZKdzWeYVE26+kFc9EO
P96tUnuriqFDMg3jz5D0YQ5NhY5kSLsG/ff5rOwlAA+t5CABFheC8ErdiE54aD8Fr+bba+83aiBr
EUJVVQ0ijJKmSizOudCndI4mvGFpYSxz4/McWORh8mTgaqXXkTcLs3pWF+aYfMIY+9EQaIiQN6BX
3EqH8mjssy3FUJGNpDuUwCxyTJQovNuXZNW5LQwz56kVM2gAVQqqttCDSoyv6shx02uvr+VG0kO2
SGczEk4dgNq+pwBKRGmSKGd3uudlsKvlAFWDkhGVxQY6nQkHZUnaIBdw2+mTIHuQDpRhwXjsP1Gg
n+8WW/lye+e4Fpm4QDS1AnM/EDvVLyqenDsVZolrN9jMv4Zd7Jp8PhkaBdj313KNTJTwzamSgUal
+ADJkxx0De7Lb3RSk/bqoa7JE2perQ2Ajs1EgEVX4kq/L/O7bMJzF23QhxxageDTy2yTUjD722DX
o4IEzpOfPHT36pE0UPvQNbgAiOoxJ8YstSyF3u6mkL7U8UMz8aTo153owgJz20Q6rGzQuCeDNhZk
4Do4lQxL+4zKERdZsUo7oi6MMTdsNvK4GwQshzYkAWTbAofg5sjeTbA8KGA6h5De/ndEEFf79kvL
zNUTlCRVCVRkcSUw6y671UYmEIa3lMFOUHhEbkEgJZo9Yj4DVGxu/V0NMQALpkSbeztXQ8liExh/
XkpKBc5gGrZ2UuiILpQCThEkaegQtW/5h2QH1jTb3NV/RtK42AWdGU9LpcmcAooAblwggO1u0x++
a1bx1ALizAOarW65JqKiJalIfgk77pujjDWbCk5W9Gv0kmKjexQ5+ZzGGK2inNqRh8d1CQyu8rn8
NdvmHvM6mPD8E/aX5c9gvnxPxtavcgwIicOlyfAOhqJ6G/5Met/iOMG1wLW0xHxY2UxyiEog1Z/2
tFqRe6ns+sTCGJT+jUpj+ZiBAuw2EGwR1KQcF7x2qhbG2XngJiKxYCRYpj92Vj9CGFe8CwikPvrO
ClLIjU5Pf7JcWcGHhWyyjOToo2+K0l5ROhGFpwJTleHXuNZcqS0xbOWO0rYrcujhANR0zMCL1zeK
pVafuuFTPjzreWZpHVc6Zs1VIub9+3MYR1bNrVCO6FygDNGlFsiRHwBZpc3kBvprfr8Zv4RQA7q9
B/TvZIPQ0ibjz/Ks6UMhy/A4KV87iCupdeGVCRTO8+oPUoelJeYU61peTnFCkMBL0l1pVIeoU+7i
XHUMfB570JRfelZ7QNxz7K6+xpaGmUPtFyjNqzW81V9j9IA5b3VXCCwAnPY+gPuUl6fRLe359s6u
YlcWdtlJWnnKSR3H8B7q4+hRQRv0pNQG2C7hgVJiFVt/5t1fztdUmbRJIQB2yTMawC1K//FrY0mz
M4FdcBNRkvw782dZ2KAJSjd/BENaLpZJn9Som2qxSGhJS/JoDQbk6RuyKe9KdG94AYhzUdg6lhpF
cQPRc7TY1UtZvpj+J86no7/2+lZAUJ0QTUd5nEnNIjPR/Bq1h42fOhiWOtKRC9MWBSS7hVNyWSnX
smoNI97/mKPrXWTVjVBNYMOC7A5FVefndivt0Xg+8Hoaq3XOpR3G30FPdUJVIKZKcvQjdZv4HGAS
WvOy828ciVV/vlgV484yqm4WajiMgY5WVN9bZWb7mKPZU4dmWOZeKSxMc4LrM8QoNu1F3/6K66fk
fVcZ10Y6IzR8oUjAjPgqSsdp5lTA/8cFfzfAeLQEyYhEQnTWaZlnbpw0cIIICWG7LY6A9aY/IFfA
6SjyTgrjy8yhEupRQAVX6ut9L11kfy92h0kZnVpXbTPPrXAoOSFidR9pN98kICO/klVMSGDqo4Jn
Qx19rcXXMOHcNt7fz7iOABROrdghpU7MRz9AwV243D4IqyXbNzzC3ytgrnMnjZkolKCKEY3+0S9q
R5sw13M3F9AnCkYnivKTqgJ0r3NOCL1PV25ksXN05Yt7rceEQE0cESCJTknY2V27n2PZ+aPVKRpq
O+iLogb+0UoXBmZvdljdP29ysgGnN/JSrv+g+3S9nn8tsRFtAtNWlLTgo4DIJCSGUUCKnfpQfIZA
4hG1fa5A4vr+vdtjwlmeJJFRBYjcYxPYga86CflWAnDK2cD1A/huhjmAc9YWii6F8YaE8obknevP
8nHWFcMq/fRFVnQXNaUnLQV/jAS+iHF+kpTMq8LuVMyYHrn9a1aHlzTy/muYw5qlg1hH9HM2E8Tu
pXvxoQR/mgNClVPZYhgflF9gOhnd/JL4Fh3/40GzebvOnFqj1EagatBOaaPJSZvLDOrtSeAReK6m
KihDGJKMqgBUWz+e2mwstaGE9tXGL/1jDHHjUvyZK8o9tE45O7r+ed8tMW4aA/1Gnhq9j8da4mhd
7CHf5ZhYDXWLxTBXEA9zWQtUuLBaLhziK3bRm3YHMKhYGZYidPdTymP3W63maO822dkEdEXR8qI2
qTaSMtkTHmxQQoNMD0B+busSW4WY+Rde7sVZKluZGyYtVTBqhi6DBn4IwDwwjGXJXWZrSbltq4M8
XjgXYvVRulio/PGkmETPlDqEF9Xm0+BSlpHAle6Ue/+1ewa9inUOXHRut8bjK9YM0vCf6YPWW+OG
imPc/imrjdvlnjN3swnlQO4mOMD4OIDeiTgqdJUDlw5sRLI1/qL15M7q9hDJvm15Ne4v9oC9k6NR
z7mJO0nroQQEIa0bbhOP93HXU5qFHeobFhFLC6VWqGOV9vrE0JVIfph782hOeo8X+bwvSPRSDsOh
bfJ73KLPypjZI1iRnHZKv9xe8XqyuvgpTPqYaoOmybTSk0ZWcBHRRgaq+inBqM9w5qtjEN4OM/4o
N0PZLzOca1PrNprf2nXUoL1r7No0O5md7iRDcA/tIidugl1SgjWigCJKqmwLU0/Rqkx34BV0lLpz
9KQ7Qgeos/RGN6ykMPa9CgUBxT+ISfEQmQCZkHx8nhqMj4+C7hpZfYhHwxK6+tKE8zkK5QPqTg8o
NUILV00wB20CKTJJ9gQaktu7vO7r//WNb8IBi+8t6KUhBCk22fcnp6t2hVzZNU80m2eE8Y4NlXvH
SAXy5PklSQ6ZCnVhldeyexsCu05O/l0KYSqDwtBVeEfhbmoPb6NMjxnGDio0KegoUw/XQKiscXOg
1GC8kLlKpLNwDG/asot9DIREEAQyIcPcEAlhm4A+JznJsaXtIlv1yKH4SZ0E+Ms9+Vtz6OzZJc/J
mffk4ew0YVxlPOsZ8TW4iTg+CtKlIb96HnXzm4O/2mcF1Ae6TB/8bC9tEkijdW+IJm/ASQYpEeXW
Q4KCnl5ht9sas07DU3Mc9yOGWejsBa9mtXpVF7+A8QxjP2ek6fEg6WIMixKIOIjtdEp8aMsXgnEZ
S+NolPDQJU+NZN0noX+JeE7wkGYLD5Ix+o3UIObSUhJVyKOy2fOm2BXQquChdVYbG9rCGuP0qy6a
U7FAN69yy53pUSLP0o3ugcPjsnlwV8Y4fgXNoTDt4f5ytIM2ihs+Uv6wGQQXFsiD/8AeRIo1gEok
4w3WxWJGg1KZRTJqMxqJ7U5O7yqcnCzByC+dhyXoSfGuxnVooxZNgilS1VQlojGPiXmo63QUBFg8
UfabaMLH8x1ymtGyECm1E9fiVeLJWGRu4yBiDqTRYLFx/Y3cWAn67ZRr9q9hjOA7Ufj7euUBGJtM
hjKQMcRDnq4SiYJ8or1+CK8m52yTHlSw0OnVkb/SqwsJo5SiUJEIAZqBBe8IkpJKclmInjF3lono
NeyL7HWIoCUpR3am4B/ozd2OXPIbu/QHRySBFBFYZwn3UdZU9gj1uhoUoGMFO9aM9Feo4ru8acMz
qVGFJK0BEXGjndx5GO+mNCxtAOMseRwlB/P0oy3PSWa1sQpyM9N0jGLwxA6iedmsZBaZ+y+ziUGJ
AJ+NCCfSKNtRUI/CPH4Ntaa2cpAEuHMlfSpasGgoRT1ZWiIH940gwRPWExQ050JyS7/eKj5g+p0c
HOfY/x6U6mOmyJs6RKE70V6AEfjlS2VoDZru9U30OYiQt8fp3vCzLSarISfrQ1gVsiGmgdK82D5g
/5+LSgBpk14C19kI5aaMTDvvssQe5qJxzT6HOKaqeFIxgiVNbiMnjDXJ6nzF2ImlWnpEjbUj6TWk
rErqiXFdFVbjy3cS6bczGcB8LjSPZDC3WTgIwHuZ0RmnKs4sv0GEtVot0QGRDMZwV5riEbJCyR1w
2vG9EoNLaoxlzeuyUD/mZSd4Sa8qlhKrwAWNuW4ZwjQ6bSd3B91IjqKQQAQM5HdWk0WZW+Vdfjck
OXyOIIOZagzaUyS3uyGJWq83KK2DMsEHprPmIuUqtkIiC9sJ2r6CnEuOUomTpSeTuon9MsLwrb4J
FUhTyUlW7QepzbZxEEKYsMsH9aiqHf5fih2PnRNKOWi7JdLdD2XuVkownHI9yk6pD+rreU5OGCa5
CKPoTSYG6YdpAhy6C51Ay86lOLh+7aMuUNdOB82+fZ0nmZ2klVf7Qm+Xo78TpsBR+8yWAkm0QHGV
PMed/iMkRWgVPbGLrK0fy7mp3CbpwNmEWtVRkTCjrFbSKUhi0ZmKIt5pwzSehngiCDjzLGyaOMg/
T76WgHa8acidoOv7cAaFXNZsUNCO7AYJvC11AC709UEfx2exmDd9WN/FoLEwO7XbRrLxLMjh44R9
qMPE6cdk27RoLU6RePYLAwLCxWy3QorSdzzARxp+fRL82tiEfrcfxmGbjEj/c9QeJ63ai2m9Kct4
nwaFU4T9YyZDpT4sasEzIHK9GWtIVZRps5kqCRujSZHT5X0JDhZJ3MSjLzl109maNtP8s30V/aF1
GhFYiAz/G8CAbdyDu5r0j4quR1aEiePW7PtTHvhO3GfbIBQh70zQjBbSe1lQvSjpz6qWHgoo9FTF
CFGeKQg3caIcpUl30lC+yKivDIXwEsXqp6CJPwcSQaKWRto+lnR0HzvdmFx5RFE3Koqj4AcXv/fP
s5S7epFs4Rf2VQ10PtaU7BpV3JuBedeQ4DH0i9T25excBIPX+sH0og25+LMImv5BjuXDFAmFXZf+
VpKlbThLsyWMQuw0PtgTQGGMKwzZJiskJPWkCnDn227zKiYhZcNsIHSSJMTeq5Z238qqAAIXkBlq
wLuXj23Lebdd1XUYA0y1ZQonufJ7InqVHzxo6Q9dCvZS/+Ib9fb2Sq4iHWOIeVUUXd905aiInjh/
MXxQgKGhEP13BcqPVtimdBWPkjTM+uz9hd8PbX+XHkyox/J10zmfho2iA6m7cExU0RNaIAxIE0ML
GZeScwDWtw2MRLpEgANkGbHLUPHrRMe21f2+nlBiVLdTwC1OXXHgYttUFE1lFKV15MnMaxrBPDfI
DCsaakWWYaqO2c5nfK/ZUZPK6xJ5F+rNXVfnsjvqRsRZ5Fqyp4vILzGTZKqaztrv5LRWoCAlIg2C
LWsW7ykRSrJp4IuB2HmDOfIGauSrQhVNSBZGmaMvB2nXmiWMxrvwHiKJ8RP4HScsdou5AnSAyXY8
ghSC0vQmG/1kthdiIERbfuDGkG1Hos3HsKykZh9+E3NLGlFRxW7CbwI005v0yVHS0eql1ziVvAFj
NU0Vu3KvcMoK1z33j1vBXpsw6LXerGC2m6xId+qd4lJtkPRlRuWKIC+kEh2Jw18v1zKT5kdtrgtS
+mbZjchTUv0QXapx2AI246D0EvQbTYAAH32ZciW9rxFDzLqZlF/J0zhCSorb9bnKHFI7AcLFuT76
G0gcjjW4a3Kv3SrnypEmtzr6/jkbD5L7O4Cx6ycd81uYp4DcU5ltehx7b/hEucrxtZ3knhL48TnX
rh+r1Bp8CsbtofMDXuaPlUMQPvRaU8744nvocB3ng3SnWZjeOvElxK9CzJspBHpFw+QanjMfTY2G
ESNPnEQvklQvIwcyPiakPci8ktKVq/xoh4Wca/mEJFuBHcivgKUDJU9ZfsoN6Y+clf7vet62dlE8
qsNSCScBdohsU6SI4FvUV7XiPwrw/BfbVazB0vCtJAMlHPpvuvSFyXhCUqsUkggtEt1uzEsGlfL/
GJ4ZC0yRJsrLRqsbnD5Zg/4I8rVurnY6D0H/VtVjH4HLhTCBJpmLWi8iGdk5eDe+1jtcsB1evbH9
Q81tYat+B1byr5ZBYqe/qpgKnAZOE1mvfWrVd1TflNclWDs2y5/EhAHfAFZvBF+Vp2U/fCm3igpk
Zn7M2d+1YLO0wlwCkkVVhb4a5jXFeWOkI7GiUAGdDJBs0bDVGpmrNsxZFwu9zIxICFpMJ6GA0tWW
+f2NHRtT75TU9g6S8y4KU488eupVL7ZYp874lawK66mmJ3X8rOlv7B0UZ1pmzkyx4PwOyFrAXNpj
PHgxjFkg0n1VNubZtIAVqHElqcQfQBcbAp5XCOUS1DYp/JNbMuJZZ3z23MZg8BXerMOoEzzIr3Xq
5C9xbjWFDV74TQn8J9R528LzRTc89rxzJa9/ZvRW8C+MiRDmJ5St0TQ1/sSraqsy7OoTnVqlyvOa
NWEU+El+mr6LXgDUK55w2zCy1N0+vQsAtuZ+e2rq+nK//xTqxRZeSjYxjBYJ1EsllrLR9pS9AmXJ
S/eZzvblG+4k4fqlejfIuMVMbYISjhjZ0qOmWnFklTsaOMuD/6Ny5M/x1/TuDeK743543q4z7lKW
BGPAi030QMa9Szs7hkAztp3qSk6YkAkvFM3ObffRw3xrgxnvWZRlIyk0Raid6VdwmEETEEHuo9v9
TnJ03bF+Cwnvu8s4xlET1VDoYa33gsimZDzlfbIHDzoomlIrvjP3qZtu/nvRnjHLeMoyScw6lWC2
RXvO6nczGokdWEsx85QhA+U+Azinls192zAp64Fu6nxOjxTIG1nwIfgvmuq1wSa+18Bv70OFKAo2
DQagJquQLbW4R2X/HgMSnGfy9WDLx+WziVlTJl0yjfg5+qP5vftKexaGM9rZU/oVHHG0Geb8QeRX
RFEFUSNB6Y/x2BQRV0YlQjIRhGPWmF6uokWOp85tM9ejGHRhCzuMp25VsJ3PgK15IqStZUpX2m9T
dKTQr3DFM5oXGH7AMNtrE1pSzK+0r2WhEoopoNbR8MRlFSO7uieIsjAf70a84WYkOJZW2COGT94A
29W90ttRavfoi3EDxZq70PC0RSRCCnc1OJgX0hDGko+LWw07UmqWIY5Qg91xtph+KsY/mLKJWoGO
romusgKPIM8Zp64fZXilwRW/Qk8YSGL4qCcQufHO6cq1+WCL/vnC2RtRPwB0/mZLtFWMxb8xQmrW
+El2focIc61G8MEgE11KWc5mdAdwCQCWJhBvnG3Kc06bxVCs6y/88H6t1IUBREQt9EnAK6ICufJx
jZqcVYFMJhn+VvLEE/FqQAZGKE9YxLeG59HKbEqCmdyj0aDfpQ1maQzR+o3X2lV9hvkhjCtW8TjP
pR4/RNmk9/rB2FGz1T1f9HrtXfhhyYz3jYK5Bm4FlgYM52PkE5c02YXbfP8bb/+V8L20xXpeokWT
Wvuw1WAoy/TGAyVgy/Yt+G9pW1EAO7Xh8T/rWo76wS7j8Xr0WsZEhN1419wlOshMQQ2NGTTo14B9
nDuzsebSP9hjPB906DulCWCPFiXV3tIPFIPU24OTbrun/vQbW7vicD6YZG5nk/WiEjcw2XsT2KEF
2ZoSkFb2FJC4Hx7D2q7OkJni+XjOOVWYO6rWciCoFcwGd/6mAqCj8/zPv9UAX8m8TQI0ogowCnw6
W1RQ2sws5lil5/QvpUBfsCDdN++yLyViJsbrZld6DrfZo667xQHNxNu+lq6EdbUL+2yxIUWpNxNr
2AdjjFXEtScKhAMep5f6lgnmmMain+qGDxOqds7l+14DV58egX20C7ZFrloKeuK3F7V6M5arYk5q
PgnjLKJ3C0o9ysOffKED7vQWxnuTm3mt+pqlNeaQJkMxmmSANciDgCSaVrxq4OTS/WBxTyb9u25t
JnsycyMuQB/7l1+j88KmaGGwCKAJAh0FBav8k2AMTgJRBiOVrEnstBrAh7EY5jr1bgMkqkEXcJB3
ZE9cqFK93v5uq4dxYYp5jdTxBKH5WgM/eXKZdfWbOXERjWuvAXO5HCYWjupAsqB/Ww6FD6UQXdqX
pSOgLQ/mKzpe2XaOMHApmtdKRh8MM7EvMqW/97F1RBAK43KPVv4YVm71HAqUn0kBa5pkSY1tugAK
eKlbPwePvj2AiUusXCG2wmdDOHQvvIx2JaME27cio3qqgEuNzdS1vu2NUIJ2+9SVe9QaRatIXoxM
FZ1quL/9gVevytIWczGDoNBCISmI11aOshdPlL5w7iGgCZFSj/uQX8sjl9aYi5mrhZaOClZGi8PD
3T/F4eHMLw6vpnVAoogmJAIxOshyaihyLChRVEP6GOQLVKfHd8AdRfMbSuapXWbeVq5dlqVB5jwl
uuSHeQGDwpYu7gkCepZxpMVvrI/bYlhfHwBMpgEqD8NgeTzGaaoKZYS5eBdtY2NPYWHm8wy3E082
ksVNV7qcw7Lm6/SFSeaw6HneKEoNk3oIrPns1K/SllbhMhkz5/SR9d/HCZGfLi2yB2YGy5NhwCKF
TmEkN3FT9Y0Rj+ZxofLIe7OuhUZD1kApSI/p1XsKzaoiL6YeK5QulJNiY+hUFyw/p+UlwHCokvQv
tzd17dTgeMIWhKQpavXjUyAHtEPU4wJaiw020sicpOMczLWUbWmB+WqVoldVoGejB8IQq59+jKlm
+Rknp1jzWSDDgbMCYTr+YT6URKJU7WqFeDmIHWQD7+3UUQzPGCde+FtLBQ1Nog9uIE81lli2M2PI
ZAIuARbCotuANfHJjIPIhWqf1ch3fWfuwOc4HBJRsgxp8G5/rbWXxdI4c8crwBoaTCGg2j6Wbikq
uzy9KBiAmFGODRvuHP7qp1uslSari7cw3maFNGoN6pAWnXig7LLA1so5XoeD41sIjT/13G45UX81
KCxWyXLMolTUlnVJyN/ZWisDsCg90AiYDi7hHM/rqTwKraDD7kAbgD3UZI5OK/dJABDo7KU72pz3
oXtBEYrxnlfmvDqjjCEmVZP1UMg1HZiXTh+c2ew+BZ2+H/z5UFYJh9z/6pwwpuiHXXy4pCKYa6oo
vEb9IReXJnlOm8BqTKAdcvv2kbzOrRlbdNkLW2iCtugb4kKEBHqdUIe3BRtootQyoUOHVycnClw5
LMYck68BnpiWaixDpEQAJU/xouq84dbr0MaYYG5ZEnR9SGSsiHp+yogqPUGxnSbVEG4SNpX3B826
N5NoWeMggoCLRQXLvYHRtBH+S5h9t81mR+iUQy7/V2fPWGFccd5qQRiZPaA9zVhYvULuwlTiDaFd
F0QZK8yFShK/gbjEICJojuBBHDbAPbyWj+gbofVJBfPkrQ8d4UOHLOj2WbzyV9SygmIkBmyRkbBQ
3ESZJDlCKdgD8aQjyaAdDYBM1XoQE942dP1q+GiJnfLIoKIltgn6JNLj8Kt8yp1mgxGdbY96C8Ce
/mdgXrf/XViTMcrEagw/B3FEK/rqOX4CYfuBUn3DHFIuqMzzcpHVi/a+mewQRzXPY9hR7Ezahs7U
NNsJZeXb27j2vZbwLOaipVEVhDmQTJ7YJJOVJsJ9j69mJTP5edvQ2lrAnaOitYPswGT5W4dRC/Sk
oVCNyHe14SI2MicvWHPuSwuMF0yiysewqi56SfspKnLwJ+8z8aQMPDzDqnNSwU2ia0C2aQhYH92t
WUPWQVBi4OmPdH6gEdFIEWxyokJNvzU/sBZLlgaZsBUnalepFQz2SZJYZTyepih6xgXciG3sAdy2
uf2trnJgnHJVh1wJHhYy9DaZpCMJk7gEXYPkJU3kDvF8ADb3Mkn1q1BHpaX65qGUgDC/bfR/bOu/
VtmZchRRIJNowKqKPXXrnfEV4HYoyEdg5/NAvsgfy7h6jH5cJ0uSkopqq3SAiOEBJVa2DImmWka7
SLLHO2E3hef/5wIZ398UUCHRU8DtkskG368HKfNmA0gMiGKhldhhlpEXqVdut/JG1yBLtJbJJlba
7I96QgDBFTD2EEABMwPfRs9L31a28YMV5nj2IRQscgUTPN3e2KhHkJbbxrHYAfDFf/PSPfpQbJPR
M6EEFH+viK54keroWKcvaB0FZaT3xleMcNv6aTjWD/L2N6ytXLwP1hiXAlmyuhgnRDOA+t3Ry9I9
5dFvTigH7U3dORoQTEVLit85vZ6tY9ZJf9linfWgiHnd4ctJ5+BreG/sFRv0PcrX+ukvRTayGUIn
hJY0nfxPHH0Hh/ff64zMj2CCg6zOSRWBqBcFFPmX4hYb065rFG2BfPD4pITUq9z6tIzXAe1a36Xo
T3vCoYXKA7ryXyQPAzT3+Tn00m8+5F4AgbAk9FM8+dAduKUG6rf/5w8AMSp9dy72nORC1mImYPa0
Bw1fu7qjLSrpIf80OQVKG7zofv3IWm4v7LHJBEZpQgzizF6VOu3RPNDKW1P9ZuVt3RUoRDMkBQR2
bHprknCOjBC7GzWpHQSyrVb3TcpFya/fz3czjI+rC1WrlQn3Uz1TsWiI+wItNGBuGxjf3+hersR8
XNB3c0woTkOjLnUkgh6mXM+TuJWMner97VSRzvwfade14zaybb+IAHN4ZZTU6tzu4BfC9thMxZz5
9XdV+1yLXeKobA/OwwGmAW9VcafaYS3gEf/oOw9TvnwYXd6FMl4vjDMQQ9TI5I3scxUd5/RoEJ5n
3UiaPhyP8XYqCcOp6PHR5HvhtrsDxuS15uk2Hboagtzn4+Py7pNxeAuy6iTBeI4/ytm11he3sike
50wMCiJxwMS3fSvNMiQJcLzsS6HWxrIOJYwJG2VxowjToagXIJgDHk3UHxElOdnh9lX+Esc+F4Q+
m0qg/2IzEeV8Ux7tYlF2nAC/rRInGYxB60mfhh02ERGcTCwCAqjl0E620jo/Ga7lzMHyXKnYwA3z
LovmnY4xu7qSimgeIFkRH2czwxzRl8sCtp3z6WiMoU2KIajqIGD4MlOh8eBFmAC+bV4ly9de/NrP
V5VAOGfa1sWTSMbAqgkLkn2EL5YN4nHs5KOs5ld4nVyTYeShamwln7C0kzDG0gojzschwspN6ym+
7iy7pHTUvRaE8FzNJ0GxeZR3W0WvDxIZU1PasTAXBc8VWvSiRMcTxk1UtENrDk/O+SIEjTMAn8KE
lIWoxhLlZAsJ06WHcoyORZz8uTlKyfvuCQptzvAjQf/QQ2GPD9G6aeIrwUz+0I9SNRK6exNeNzKo
j8fZLp7o0kvsyvsclLO304+5B7lG4pt/jPXDHJrJJpJYSMNMMiG7ybwmWfwQ03eXbWLT6H4dD3OD
H/MFVcwShcjUO8sAibYA61AmHCe58RJbfTqJTREEeewrPYQNaJngFnqMLczRVosvqgU6XgKuL8LD
wOIdivEkgtZo7aRAWUis2lak2ctyf/natsqVHw7F+BI5DFutXCAi3mOWDJjJJV4M7TcLkBjWnoc6
fT4i80ER0J/4+JWkTjTb2sQCGjnivXxNCeqXG+Wa4oCktvg1dKKXy+fj3SDjSgRdwAxvYYm+JX0N
p7s54s1SXDYrSWQ8hzgVmiQQKEUxpN4UlfYYVWgcoUiKGXCJ8ObA6e89S4tXak5/ziotrkcFE00C
zhO32s2gNz/MTnuLK6ymXr43hXdxjLtYpCRt2tzCO7Idj4MqXAMPTBwoGRPgS/MvBMOx1dw5Rvog
KF9ibBqQe7l6VuPS1VOghpHUNaLZK2u06yRQNsrw4Jn8jH1x16xuLfm2D8MXTZ1flki8ydBtyEB5
05c5FuGa3TRWtjL8OTkgo3yMF5K71Gw69DagCzY4thuUKan3I+/o7h2tw/KmJzcD9elrsdND5hgi
ryoRyJpUuJ5jK7ebPJ/tqQpHrzXE2CmL5XlS8v0iT7N7+QtyPuD7g2elKfEMaN+xoIEGCDsp5pzD
eXEuizgH9/l4o+/OZSUDXhwrCQTnS4+9l+yknY72V+jIUyC/AZ35+4TZNwUbAca+roMOzOYTxyVv
pwqrG2bcl7CMqpTSjdboZvySvb/aKg/WEeElnvzGI4dj7u8ObnXiHGNvU4S47ucxkFox1xyClipe
dFciHg/onPcFGd+1TDXKtCaiZhIRZ5wfBaBaXP6Am1nd6vYY5xVqlVmSGM6r6hUnK24l8SGfH6Wm
4Oji9ut6JYhxW6Nci2VD4LZWcy3vr2vyG3Bp5+uejFoyvmvOIlGaFRxrdGi7KnZGTNS9JEAQAAl7
vjd9vILvkJ4j1Qk98cG4SzBUdMcrYXBc9bvxrFQlGpp+1CcYh6YdO6y5NYPXjtyyEEdJWLxBtc+n
UTapmTsmMHukEBPaFImyT+ySblIkbvuVd7J/SWJVIISJgNc621MkYl3meqkpeFt1++UfCmfT3ig7
qcQORxcD1FpxyLTnTxFtX+lJLquvbdflA91mbZS7ebpp6qtUfrxsEtsiTAl1TQUzp+yeVToXqghE
GQSJAYv+OSrR8NqzGlyWsv3VTlLo31e6kepCjbiKlqpqYDsitLzE+jvPeBLBeA9M1URqYqDtODrq
QXilM/TfVLt7/smDwa2fbTvGkzjm09RG3+fFpCv+iCk9oFjTLSn9KafTyIajpDtaqIw9pLFx6lq7
y7f5L+7lJJxxL8Igj7KUowkug2nusCrekZ244x6VxpSzHAwAYCaGvUATdbZiYhGtxtgn3ak2A6B7
AnwCKKYYAKE73L8x5E0rFRfksRue7UK6vAN981+VJtXNmHA6HbvZOcltnPWmuvilMBS2BaqJ2Oi8
DMzeRrcDwugOSJTuDHdp9L5Gkh2gXR7zHi8g0B2LXq9ltiJfZz0elJ1f64a34NnSYABikjVHam6s
aTxm+Bfi6msRvixNb+eqr85vYlb4mfRU6T/KlthFrtgAencSMbKJUtok+iQsuUeGnKIQ2Wq9yzTd
IbXICVSb1r86PPPgUo3S/LlMm0NSmRhOmB2L8Y2jrrwrZpKWWIjabKS7nM1r0bgKWIaWPUHzJH0B
whqZsTHkyMCzzyRHfrgsetNKV+dj/E4zj6lGwNnuRx3QaVszIBWq6V1nj6Ty5piHmrxtmCt5jBMK
o6SP8haqu4r70uDi/fcbhrl5rRoQxyRL1E3Ai3x0qq0qizG8AP5xubFlobabHpQH6lM4/rh8i+eA
szTBWElirjE1LDTqRdjIHNDBS+mJvNL/Vz0JAVDuHAqHih2z39iDpgp45gtWkpkL1fq2DwGdgqTi
fyNoP0k16WwR0NL3l8/Ju1D691WUUomshlqHnkgLqLBYfBzMybXmziaWzpG0WVrBxKVlmTKGI9np
YEzHRN1kon5vRcAyE0H9LTwPyq5IUV/PbsWW8wHp9zm7xZU4NkGkA02dDnHhCF5jKUZthXMgngTr
49VVWZp2mkIldI1rKZ9zgHJe/jjbNcvTIUym4pXMTVwo9BC6PDn9+GKqj2n92kd+JkioLb6IZenO
+d+cywC4OrY86fQIY2NpR/q2qpBaz13kLYO0T9Tev3yw7XbrSgZjXV2hmDXJkOUZEVAT7AY91Ycp
tA0g9dTX2oP0gNW8mwqULT0wIrHHOTyLrrjjVfE3Q8HqVzCWluShaPYaXpZKFHs5XGU7Yb600ZzL
p920sZUYxsYqQwGlHr1QDYhtZVe4DeKkaAIeQ+VOaW0q5UoWkyYR1I0ajUJZDT5c17OE6QAkaa7+
WO41p/rMz9d5h2PszKjEypRjBLp++TSh0k08KQtyXjLN+1KMrWlkMOpGxBWamQLiknr09GrR7Ak1
h8vfinN/7FurRqV0IDH6Lkn5rAuxWym8stt2ReX0id5tY+VyNaOPWkIbcdajYNkgP1/etNufY6TA
8M2Bk6JH7hBT5GRPBPylbT1dPuN2QXj1C5gUKJ11oHfSBWoRedu+DQTPPAqfdFtAj5ME3CE+6jDO
XPFKHONQyChrk5XAzOQgvC/uWqd0sKj9CojAY7xLDxjyv3w+jrK8Q0avLxj8iy2wQGmneLDjMPJn
XXLTkVNW50lhnIdBsiq1aL1DMnadYDhV/Npjnfi/HYVxHailTopsomlVvtOKkoMEBlCLx6zNOwrj
NDDgVrcDRQxC7fmmrIdAGQ1nzl8vn2VrglSVDMwiAj9qY38m69JlTMIeAyc743FwhVdtB/JuuwKB
gBEA0BQTRbyH3PbJTiIZTcfIAFHiBi9kcb5N9cWJ2tso5zVOt2slq4MxCm5aQjTglU+bmd0xfc28
FLS+/1hfgMD6zQInZfe9FO1GsHNOp3HzdCbgfy0dOzto6n/MQJZUD6UshWENYXQlgzGrmcKHXuZN
RdBLOrPflRjGxde9KQ01Fnf9+X2VtP5MITTK47hvgsTnJaTbzmkljXH1QiuWaZqgJKoGyW6p37es
ylfg2DpljakglNg4arl9PB1UkzpFZmRh1ZNcFTQV818ImWaAYf5AeQDbwRE8L6CnA5brZXGbAQbI
Ef8vjbHoKCKAeqXNOCKqPib77Sb7Y2oB+nRZiWDUokcEIwMdmib1m9RevcMcl5zaE/3m5zpxOgaj
E4IUz0VnIs9A1yOPQD1aWNcNOhD1/H1qy6to/nr52uhvviSP0Yp81NRiQNhCmtEFk4hib3ZE8QbY
TPmubjLOR9p2VacrtJjEW4r0fpo0GqMzQPj196k7vVizK3zvfkxe9bB8h+Kn9shbJOAoh0XLRKvI
VYAjLsfsABLSufmkLsptLsh/5TN+fTiL8YjGGGsdWJcQHIu3XMFcSfpSgVTz8tf6FyM+SWE8IjRC
aRqKkkLB0KvapV3gKQc/AUWrCrGlxjFi+vkvqIdFL3Z1cSoI6pdRQ0nXSEbPIAdxvE7NGwPkKZrl
pfJ3VXq4fMJNgRS2AIsrCGhnSVzapPFAm860PK5cof2JBSpy4GIIbRYGLezpK2CPtrB7+fFgfZgl
wxzG712VDzOLv1Nd2W61naSxat8NoDXSqP6F38l+cck38Av/3DZ9Rx3jjxdTPTj7biuBjMKLUTxn
GQCz/Qj1sENivaJf6y8P+b6oaHuvQa2V19nY9CQrkYwBZHlelUKMM5Zh7wHZ3Z6mu0mrPZJ9NWMO
DR33Qhk7iIdBFmLaoY1+kL3ozZ/p+m7rYhuOwqDy5wm31dICwo2m64bKrmoO0hjWVgnXLx7CoPAx
TgtGOn7Te/sOT2JY7w/mGn2gd9i0lebkM5pSNUy8kXaiVFyZeEVftrbtN5N1EsiYQW6KBhESmFst
dfNtYeSmkwt97WgjYIwJxWnXlFT34sl4wITBs2KlxDbyEl3xqK5tENmpTiSW0b7G/K+TCl1sx3F0
KIU6KKea+8Lb1upfv5bd5izMSVhmOZN80xLd3KhgQ6PyoxBCp1tku46s16FW0TaRtZ1p9v+QYdhp
MZ59cs3xUptVTHS5gDeNMoZmvkMOrvxi39et2NKJsBTp07PoLG6m2UkD6IXI093ZN2rMDRzhlKGL
PEPbCmZr2UymI7T9aFYJZHe9dJSl+PPQKblzWTF4MphUhxilntcLXrLIDQKAou0aHpPktgR0CcG7
g7SKXenAoKelTQ00T1seFVBUdNMfs3wiXZNRzf5/CUzsSuD6l55GZDK9hN03pcjcy5e0mc2sJdB3
xEoLStJgTwt0u+/ROAXB1lty3111dvKE5c599FoXdnLLDV1bVrCWynz/kMxmFY1oRHQ+HTsj6FmH
R1A/O6qfg0gnf+Gckv57bCxZy2N0Qa0GCVS++FLKrfE67Zvb6jF1u6vlgWJQabVdfI4BfcWDDuHp
B+MKC0yyploLDZyM0F6y1zD5cvlcPAGs62uTsFAzqoAoADcigTORlH/+iwy0pT4qSNGOA/YVkM1H
GvDliOZPAvmbUHj6PGfghGU1S5aOgWA0qynDfe7lFHSNYhLJ7qT+DtTaZYWQRSbST0B5kGuwXPgg
xXkGToKb9K5aOIDFT5+VGLC5hCKZGiAm2Qn+f7tQJu4Xg1JVEkViNIHPVWWNrQIL8bKIrVC/vk+q
NyujljST/AS7xA5IkMWYe0EbIooPZS37U2+gcxraOP1fOdz/d1Yyu1ZaNDGm+kzc6dx+jnXZqUkf
XD7XZqxfH4zxG+mUk6EI4a1m5DC5lxx0Z34GePvXqPKLqyTBChhIoyaHqLaMLshdzPsBPL1hHAma
jC32dBG46GxRrdvkzvKHx8TLndqFD/UjkMsltrrjDvpc9piyyPiSEMn+GPdI9hMM2Pii1zoqKJ2A
ztB4izc2Hh+HdquCtL5rxrkQlLjBBYTPaUiA9wVmXhf5OaIc55NyxLBDkmFa10NGn9PCbkAzvA1i
VwIQ7Ft3ABOj7Jf+uEPXpbbcy3J5YpnXRS4qRYEFeZxuejS1u1R546YHm7W/1Q2+v4RXZjgmcTOA
i4pWj2avbW2AsWTExYKy17qybwC6+dECmQ84Ubl7Bpcjg8w26lQrWawwxSN78PWgeqL4ssaDeovR
yB3B3Fvklt7l+9x8zsgA/sfTwkQyyS61kXZs+iKcUBbZqYfsCshh9nxH8ZYaW9/xN/Zk6qHPQjpI
DRQLC9J4/zKWWGohyY24lPy8KAeQSkxuGk7qwWj7O3nSUscaWgD5loERhV/iDqOakzBfgRAMc/sN
uUojcJ9Fav4jmqMfdVNi8JiAv3kEO/A4NYFWYwIjynuOh9y+JFUFS6EMtByZBRNT84r0S4HPIt3q
WCOFst8aKJcW75D3oKTiKDl1Cmd3tBLHRDlNKWsM8EHJU1QSXXhud2lVWyw10Jqg0jL1FXavOnTN
LuvCZvhZiWUiXFQrSTvr8FV9/l2IA0MIPeD/HSsxKPUfpCaOUHHVb6sYgmT5180yIU/r1VDOCuzH
Yl+12VNMcu2mmm085UECySspUd26dK/UuawMuwFPdh12ieQLmlC4Ypn7JZ4CHnZGDiaQlwB3EHNq
qptxRzUxb4kMTAWkx0eJmhnFJAIJuY8x9mPUGG5oRT4G7lSbCEL0d2r6SxrrkzGOMTVJjRRFvp+d
Dl3AHOTV8y1SJD/1Ilfl4PNslgTl0+ne54hW97l0xAIvF3LMSgQNl5kAClzE2sEIOBEF7+Bqbp3K
Ens3SocAVaEZqM6amyT8YLTpNlc/hDEYKxowo1JFEqDQ9zTCL25i2JIdAzo2Le+s4HegDzY/LR6Q
liUZGyhnmlI06kQ7bEN1P9QgaPxudqOdprykcDPireQwGUQMFopeNhBop/iTbhauhPU2tOQvm/7m
yJesqZYCSeDnY/EwVVJXk2bC9inu3ppxhh8Ctt+uGgaGMK4rUeosxiiy1Jz6CdkgQPce5mfA31J2
4ShI9slTcdPddwFerzzcqk0VWQllHE00yH0jYHzPVxIFL9bcAig2cHY4LnTTc6+kMB5mkrohFGlx
Rl/izwJYKVMhyD7loZKCuV58SlWdt26wrR6ny2RSa9AcTGMNTDmfYEvKVuKrsgGjgzk8cBRk03eu
TsbGbWMxLJH28ADp2zsJqNrDPagcwJQC7ktUAFCTvDLAF/3yG6O0VCHO/PZKNmMCplDWvVBAYYQd
zaGVXRlIIO+F1HZPDmHo8ODUeIdl3HYZkTIEoSRYByJA8OXd9KkTsQHUd9g8RlFudsHhSTiqw/mQ
7JhKSFqxUnTUjBDiHwGgfOhG82CMvJ3xzWU++XSZbJtjycd4mQkMYXR6z8ISa3IwQDq6X1BWJmiP
6qU3ceHVeIdjHPRYqCFQNvEFsa/4w3hNrvpP5ScgrAXVlyRx6dIPhlR2HJWl/+gFtXlfOFmFp0Sx
rAEkJJJfixRROLSFIrWTFJtcWeH0oC/L4qsaz6TWbYfJrbrny/I3A4SO/VhwhG6AUpIlNrSKLq6B
u7m3l0p3wlRq7bGudjq4ay8L27zglTDmgjHYaswFUDCRMrauAkqh2LpZVN29LGU7TKzEMK47A9G0
YEoAGDojJuM2krZPhIFgSwQemslOQhQ50Ug+4kQNOEqXObaNIXFz8evlE21KMWVwgVpAuMUY0cdY
BDDFiaRaBkvHkKL2KRf8LuMFhe1bMzX8z5Io2iYjJOrmVNf7lK4efAyuv4G3s5lQn2SxjYoOoP2z
lONAfy5r+y23ksU8xqNM1zuiQBuKb4Be9aUnM/Z7MBPQ5S09C1KXknfIoF4FgMkAkinvd/pj2w5t
9SsY1ReLeFBDHb9C2JlBtlt2hgd6GGB70h4IjUYcv7KtMr++ps7YwNCbpmG29IaNx1L0hvR1DP3L
Wrn94LRkA91onfZ6GBkkSrXEXIBz9RMfbcWvrjgxyNa5U1Xvb4MzZ7mSyORHOchsjVaiyFqdAKjs
JQi7xZlnK3NrPVbsOEkA1d0bAL6pNTdtRZtz4s1bXcmnf185a1STSotQIk1Kw9CAMTiIDhSYqnwC
OJXbYCdOfFF4PAHbL5iVVCZ7Wjq104UUbb34WOyzq+Swrn1wYe43bXMljcmhKtAIdxFIcP28h5no
Xp2orrYc5eEtle6nrre1dJcoeWA+cC6Xqsulj8skUGk+SsgOobI/1UmSUVcKXeV6wSi2KDu/gQvH
k8i4vFoglbpsKvC7RL4C03+QPSKIJgCabIE68wwcsQmtTNRUvO2NIeis7w12yiIyAKO5s3Xq3Ytd
2vHQ6LYi/Fomoz11InR9QuH26Jtz2AsqEtPgG4ChjR3FFKNrZWTweLO+m1IlXZU1kE6rOluMWobQ
+N/zqZlf61IpnCme7pHXHWPujNaWVarIyzDkCZKEMxjDJZ8BwBLGkj8r4qtpxQ9Nilwm6+OOY/9b
z7OVIBa50JTB0pBHKAuWoRd1n2SBR9W8aeprCUywkrE3ZYwZJFAH04FkApRI4Y5agBoCTohHXLkZ
9DGtAWxtnfICs3MbUjKHZW3Bof05TP/m6rSG9AXko5SmmVUJ/Nc4LaZUxyyFptqVRj6pRozZiTZa
brRcewEI0HDQFu2LoZHbVDOe5TE6yE32WOTaQcim3QRTs8u5fui71h/BZnBXFvU3QdQtW65Sv80G
4vRhLHO++macAwaoikowhm1BpP3R64sDhvIwWIaPQuvdOWCDykDed54heL83wbCZLawksjWyMhR7
NM47HayE0U37RQeUTndleMl++DEeiRf5Aq9LuuX11xIZxTPVvDdTowJHFV1zXbFD/M4WPfd88scb
zbFF3w9lJ2EVAWjnRxTB3ByUothiP1LMQXQQ/mL6cH08JlXBbrdQQB7SL+V7CQiQuPML5eVyANt6
j69lMMnJEvdTihorcE1rFDan2SkscHgCkFNZwPIrcU60abprcUwuYkaj3BE4Xl/R982Rbnmabt6D
Hmbe85cDt1ysoeugMJMxQo8FrY8fDP8NLnYagdMYj26WUXLkPFikwbl8hVsOdi2GSQHGsTMy7AfD
0lTUvjHXOwYx4B3+2KDBo6FjdVRTZAVFfY0JialuJaOej2lQe4NrHmh1IQLXRHyjeJnfX/15SsXI
Y25vmkH3jIpeGlCvnlzVn5JAAyNSd00CwrnB8wjyLstUTAsNM1q7/PilpnZRM2lo08C4BbwuTtbs
vhkBRS+t+Bs21E4/5DOMMMaOQ3UEsnA0p4H6eXZmz7iKC/sbVuhamzJ28c52poSMNMaIQ2GYy3oe
cI1xeezSyCm11NMT0f9DJWTEMHZskjJpcgmH6vPYrqbYqVReR4l3EsZ2J+yVaSjzpkGrvKXTs9Q/
TNPT5VOc+1jmGIySI9XUJUwcpsEA8FqvfsAYygFUSwkgNPI74WA9A6Hkvyofo+iJLugI1vhCrSch
TKa+8bDcD166m3fEIa+cE9LvfUn7GG8BChcLyFhWGgi76KbRQP2z0ClXv8nd/tjd8KcWzjMB5k6Z
TGAwDaOqSlSQu9e2dvTn/jq/Fv9Z0P8ldnzVBO3X8ivnkGeB+aNIFs/SsIBrBqq2NEj3w378Hrsd
ODMwxIuxMl5jn97XhftUGNdRyWkcD1OM+0xy2yi/5cn1YD4uzTVWfWy1yzhtx/PXPHM0xntEbWxV
lgBXRWfZ6dDw6P8c1OeNBJ49uxhBjOMQtdpoS0NOAxL1tjwf4unzYiZOLDzK5Glujvr0nfPV6ODa
patkfEgnDoCxkfQ00Mq2thdN9wBqA9iHGpAlI/mS5aMnzK1bSfmhqYSAI52a2SXpjHvpq1mdynZJ
YIbRTg90j7Lj0XVL1R396R7f1MPC5XfeSCLPPBTG5dSdGooVaHsCktjJQ2ujK/Gd+hvQmqbvM/W8
vtL5zBb9spqEmRAJWzcqWxlVBBHIjCocTg7WZdfwjT5IFjR+pCvBA1jX29IAMEHydKATF/byhc9Y
To90dtWnH8BuLqiF1Oih0WdBrA9eTLrqLSOyYZNR+wzGTt5432bcWEljLHQw1SrSevj0Uovc2DhI
lgZQtGeO+mz61ZUUxi5HAYsf+TDB5ZT27GQJKPMSz7oJd8bs1E/AffL/yvOsJDIGKiTDIs9KAr/a
Da3dt+lNrzbXfSM9g05iLxgVIFvajNfM2s6VVmIZKw27Xu9UK84ChWASQdpl1+Ij2nV0OxhvLIv3
xqL3dklXGLPUhEqbhhDKSo7V3vJLpJwECAMU2ocPmc1TFcYWI3PphqGCB0rkt1i/LZXIDlNebYkn
hIn3c2hguHZCHpPupcfOxWwM1iaB+PLNQDF98kqoCm+zln6T80vUQIcJ4lbDZCsWTQ3wgjiDj0kI
4PDjl2bgRdztz3SSwKQVdRj3URfXaaDc9l62qwPDy44ScMd+Z1nhvWN66TxMStHUeWn1vYpIYQ/u
kDvpk35d7AW7dTCnXDqUVniUbTRyMYjtSNNvcBBsu7Bf52WbMbooJq26IMPoyhB1yHR+zibrOJlp
5VR1dH/ZuWxrzEkY48GWQpaTCM25oDZTR0sl26pieMv9ZSm8IzEeTNZHq9QseLAKRfrBTO3KqvwB
DzBtyP3LorbzbMDm/E8h2U5LWhlRDt72NMieRaBLtW6G+bDEmX1wtDeJQytEhcPLtHkHZDxXMwlp
HE1VGkiAIi6MxBUS1TEBh9XGPIDFzWRidT7Ga82gSSxMBV6r6jW7yvpjG34F566t948tb9t2MwNd
yaLHXvVXciykjEU4JIFY9yC/+6HXR115BE6aK2hvJPpzNPD39OH07Rj/pU5FMRv0RdmAEL76p3/n
gcC2PhCDh+/8GRGe8jOeJSdAztMa1B1E7DdWX0QzaKovHHXkeC8WQU42JC0VDLjkCg4LWXXsqneg
nfmB4fXgP5+IxY8TMiiFpY5JUGDCZhwHW1gKlHZ5dBMcvWCB45pYApZvriRBiCUlWBvosr8s472q
3DVYmTcK+79dosH4D7MfxsmK8aFS0nyxjLGzW5PchPH8NW7Nym8qzSfCcKvL2p0hkUBV8u9LLcz/
9WcwadGUCyboS/M0oI0/5fiz8UcRCejQM8+l/EsubQLSASDyuszu7KV62YB7DK55fu+Otw657a6e
5toO3WjfXI0Y767uE7cv3ZhL0Xw+bvduiSfhjOWHWivUZjMA6M8v9pIr7RI0yt8SgNGEeDnEn+fQ
USNb9zgfejvVPYllHIBemVVmEDjveE8HMiU7OVCA/nwvBI2TcMvQ/xIsTvIYD2DNmgp0MASmBpVA
yY2uEm94Mbzq2QRT8WMR8BBWtrOlkzwmu1CkuRGEBi/fpdTsvEidUuY1xTYf19ovEWyBohN6UUsM
+ND0ndSzwyte9X+j9rLtPE9ymMwhNFqt1QrYJOpZKoAMe7va94FU7Dsbs/QySGJREhng43iD7tvP
2tUJWW8gCGrYDUiltdvxuQUI7rSjhOV6+b/2KfdVu1k9WAlk7H4mS6jIEb1SkjtFV9vS8lxZo1eP
AMBuTUw3uFkDTHPM3V+2B466vCO3r+KvPNR0K7QP/aXd1aD2LeOCY3G8r0j/vpLQt3Ih9yPCk7xc
N5ADzsiF0xnhHYJxJV0tznWeQlEAR2YL2Wulvl2+pfca+nnOflJFxmvUHe2nj6ivTJFHV0yjm8Wt
/OkpOyTBoNnqbRE7PTbtkbcfIt/8Kux5b0neGRk/Muiy2AsN8r+hvB3Jc9pyx8F4Osh4DlPJ+zJS
kDJbWZwDcSQP6ECiVM1Hoxpe5Cb+rhip1wm1N4E++PIFc5REZdZCaf8ijKQFD2U9tVMTgz0Aa2w7
Hszhv7y9fn1HtiM9qouu67QAiS314lhehZmNHX7ffMbqQx4MTuepr8Z9R+x29uny399WzE+mrjK+
ZRi7sFIHzGapAPnECpcHCGOPLqcS1Mx5ZZZ/KXicDnzmWOZiwRAVrbjWN+BJwc7OLv46ObMbNzb/
rc4JDSrV4pWxJ0PcCU1WZhBH+Z5RZwFYCT80UIO+YI7sWkDSdVE2Lj1aXlV/0+bV9WSC8jZBQ8Cq
OeTn59OEH/OUd4jj1ZGyWeviIoeszh3cEkTkqHMktniIj4ARQa1AcMJdVoJuwhYae/hS3c9HYExy
cWfOu7/M72Bc0IBlknYwqIkcZw+w2OigF1czcOczn1c958pinI2uCV0SotcWgGXhiEMC2ZHK0v3s
lrcAwbN8xuuUepj0VSolQV/9M0e30oI5Hh4gLEcGO8UTWWQ0MOeaBIbUvYqCuGusaR+OXBpQmpBc
UEuWdbQJiWiNQpIF86HaG1c0adDt8gmNWId3bby8UmPciCBrspiX8Nb69XX/DD6+a/MJgM+6rR0U
DzHW4zJp8W6RcSXFLNZDZcKVLO3emC1HCh9LNXEvB4JzguuPaq4xHmQwO12pBWRCWOhwBSRcxFYU
x/BhaKKjXWdPoQwro6SDwlvm8jSfd0b695WxFz3Y1q0WiV9ZgmQQwKmCPrqGxMVt2X7e/nLL7DyC
nmMjbhHw8mp/AJBc8ct38Lk5ta2bykMiQez0SnFyt3IsV194r0xOLsFWVBetXsCIiTcCyM+eKY14
dkABK9C8ztP96vPfFg1Ox2X8ydBOltHoSNDK7qFsCht9uNa4v6w5nNDDTrNrRjeqbYSyKrA/AUg0
vQMSdQHP8KibvWDjbO10KI1Qx1xREtBlbLT3QrvrFnuMletWqkVstmec1IjzsdhNaDHFyMUM/sEA
+6p2Ku8kLpwJdRWXjsS4kl6aRaEaUWBXbuO76q69loW9alMaLTz8J3swvMtfincixpFI6hi1tRJC
XvVmCrFtCv/1PaUzXmQUu2bQEniRtskUexRrfKpYdUUtepwMvPTr5jouhhIjo7I/ECW4fMDtrAuY
dIoiYbpXY+fkM63KwK2FNDOWkDRY9s/pukgCqMPvzGptqv5KHHNaIgllIkzvKSXlTWp2sy8hBvCc
4/YraCWH8Y5SLeWoNcI7Dq/ij9ts1wJZKj7ogi3fVV69R9Hd0ToXmO6haMvH1KbYALyi1aaHXv0G
5q3Xd0Mk6wTmEPcHZXyuzdu4FHgOkmrgmUWshDC5lhBPUVxGzc8WDVgpTLDALxiTtCXM5epAEjZ0
TqtwM6PVQeKIkVxFUljO1HRWmlqYhCSYB+1+MKv7tFwO3VTsrVn6O+38JYut3zTYeDOnCalDf9AD
zQfR1l4KqLnnQD3lYXNt1/lOJ2NnTJIsA/Mz+OvwrPS7yC32hp94qB03Xw1nApcqdtCcqrVzn+ep
t63idEzGrUW9qGgpVlz/9xYBf3BAy1Q8q9j8csCcVilaBYXH/ZgyjKElaLEChdTFzzMY6mLMPiwz
yN9NXpF6U/VXkpgouuSlmNbgAgj06lsyXdfGPmt4/d3NFHYlg0nHxaLLrDCZ6WtH8tPXZZcFnV0e
wbs22TwA3s0k6JcsQ2Qe/Rj6FiJNwCsj0VS77x+idnI61Z+mN8sc7Fl8vOyVN8POShxTTswFvYt0
C1mPEZqeVD9GZe9elnD5AxksDFSHbTrQ+WCcqhZeiP65Db/oPLbe7dCyOgUTPJdGwTrUjEsTG988
UHwb5SHaq41LvS9/qIB3aUxoaUlcylGI8nUrD9eDLGNTtcw4H2bbRazOxMQVXS6WsMAKEix1kG3J
JW6aOR2q8unNmKOmlrkAcbviVcp5X4uJJPowCHJR4WixOtmi9UMOPwEjkRdKeBfIuIccgXkYR3wv
MHdgS43SGt5JDx2cngSOyAm41n8VIVe3ybgJQEoJZqrD4dZYGR3K2DHqB7EUnMu6rmy615UYxlNg
8CtOQxXuVRDDEcQqmVO3xp0ipzcxAEVMbbpKU0CRmdXY2nipLnbcRHtSLvdiqB2Xpftc53njyIp5
oyh9Zo9Wc+zD9kWfR0eJhRtRHTNbks37to52S56AYFgx/KUf/FHT7hqivxJiXf8fade1HLexbb8I
VchAvyJOZhApUnpBWaKEnDO+/q6mz/VATWja4UUul1ze042deoe1FGm6K5T6TknLMwkyuzbTiyAN
Xj5Ih0lunsgS8pbGOR+U3dQIaqysoUkYeHVHHrDAMqPibLzcvlyOar7XZ1bP0DGs1ShoEVNy4MCY
grmrou5gTiOntrVdRDA0DLGCZRIALYzhNcGSkaouA+A6/cmNHemH1pu9Bn2O+aXsLKWypvt/c7ar
TMbsWrmvhbLVYn/RHjPjXAPuWuU4lO3ru4pgbM7QQr1QMlh2OQu1rVTJTifJsUniiWPd27pwFcSY
Gt7QvZRNCCmzmF3mVjpoffj19nVtB8mrCMbMwA86N0qNgFxU2SezMT9H03icp/rY6tMxVsTnUCQc
0+ZcH9vin5OGYHPZQDslyHxAkhykdrGkkUee8REylpZ6rtrH9vgjsxjyRZdjv8ul0IoB3o3hHXgQ
8l1JhU9Zh0JPNL4GZnSJCpS2ZBnt6Up4MEhxtxjKZcTGcZjJn0ZJEf3bl84zDHYcwAgSo9NpdU1+
6E7FfeaUNkjAreBTDQjbBGCOvDSZd+cKk0WauYGqFzRJAui80dlTEVpS8/P2sTjqatC/X7kVzBbk
2CHBs0aOD/XwJCS8xeXt/srqkzIOJR6lsVJCpKjCEfyJ2Lcvz9le9os9rZRjyIdYtTOXVvtE6V9E
n9e45R2Q8S0kCYcSqJSxr6JVmxv7hccATj3Hh4fh6nyMZ2lz2RxUEUWmgHwqzVNivCpSB6TeL5Hx
+fa3+k2i95fhG4xvybR8iuIKVqj68k/Ud339ieLfYXb0gT8KwjsX42WUqTJrI4GXEaZ7RXgO8hMJ
H9TlNVW5I7j0G9y4QpZpTOwJULhMXOGfiFjorkeWXtqRZ2AOt1os5SdIBLFJNDb/yq0REAcTA/vJ
CmNiIsGGaRqVsV91xCnHwVbkgzQ+cT7btgpepTA2ViyNGhG5/PN47WJPg0W3VFJgsYdvxoz90cTl
I43R3/7xUq9SGburqlARjQgRjy5WiBMwt2M73gsaFIamz5lt8hjBPy73vnvvq0jG1ro4j8eghMo0
Tn4x/eBMsXa90U+/iqMlfM5LS3zNHkULzY92R04C3I3F3T/Yfq5efwRjj4KZxqEgkdgfD/qh90tA
y6nogQClyOfRr783FW/dMWOQbVgNgi4UkGXPIII2D+Uh30me7CZehw37wqlOwx78rU5qN27u57lF
4Rh7p7iU3ryrLmBFA3QgwVTeeKRkypUduDl6zOl9Z6PRXO/+oyYyNq0PoSalQITCTsjkjBcNYKi5
H+5NMMvWnn7kPzy2x2aMv74G28UXlWaMqwUSOwfef4H7TxxsFGGkq31r9x2Y228fcTtoXuUxL3pj
UMMYSR1yo1ayzFywevlzycM12HaNVyFsGQn7h2llmqi6tI8GMaw47y0iPEbd52l5vX2e7YG81QUy
Liop8yaYxpE6D+37oGAqT3SXyJJ2NRqxRxWPRuzSF5b0R3VpLP5qy+Z9ghAJWzUAVTBF5j5bdWib
xID4nlQ/1Dr7RHLBBpHBl9vHpIbywZBWYpgbrWulTZs4iH0sRXnDfJmrZyBK7GqMPeGdY41h794W
uB1LVxKZe1XCSVUWA055htH5ihM+yF+EH7lsKe4MSueOc8Dt/vlKHhMEqk4WAESMmSca47K33A3Q
UMEW5hu/H8X7ZvTvVzldI4KHJtVwmTleN0EPfP28d7r4jXODm2FtdSLG24t5oRrjUGOw4ywewl3h
BY4aX6hpvwMijFYz2vELRyjvbIx3T0gwRCqdeerAlzWc8ndPC+bxyl0A7Df50BvO43TbhZmAElOJ
LGMolnGaZTZ0QKZHVIMFEiveZRin7iz1U++U96iw+bzllu3a11Ug+9gypkCZih4vjf+lQ3ZTOQtG
rHbAD3bjCt0G+VuWuvrj7bt9n+39aIR/HZR9fJlGky9dXtPwnV4UcOFkIMZ+yh8p1i1xTeDuaReq
s4qrHWSn8aOvolegqcQL4duKdf0djDNIpGFaphLVqliaPVm9D2feFW9rEcGAnEl0SVMYLQqIiq9a
6NCiXLTCNLVIeV/hEXL7Qrdfs5Dw/2KY9CDSyRIbCzSnw4XSya740L3o2KMTQD0QP1HkHemHsNc4
lrntTK9iGYUFoXJfRD1eXKQW3Qn7KNJyms3vg+qrfWVhuc7mnJN+kI+K85dANsj3cZvIBTorUFis
tFqFM3yjW20EKI3z7l/VaK+Xys7rCekgzEYIYSkY3yT1biwwaVW5t4/EURB2Ii+T0lSfzJbuChX7
pQLilrbcSYXGEfObKHS9OSYKDaMhgJYacigoRJhbLZZPpgOgX+0uBSsFT++58qjprUJDD0Ii0F7B
tDCs9qbCpcS29kAhrMUjH6ph81m3+lL0klfCwsUEEHmBst5sKv4A0oR4MEGht9wLuszplW67jOs9
MrFIzcu4XejLI60wfZG8lNrzf1MIxmOMYMMOl5r6RiiDKHSWJAZ2Ddbo22K4H4hxGQYgqYMsxVMY
iMO7BkxRn8IzScHBANIuN70LeZTD28EGXHIaGO3BccVyakwUsSZuMqqBoIwSd6qdORHeK9WMZosA
MGyMVWU+KbzbB900sJVY5oMVJcihlg55ej0+pyq8UofBOI1XWeBJYb4aKaQ+FyTMVI3zs1S/iNqj
zv1k2wWu1VGYTwakHBHDpxENm4OTgxqP7rxHjoEFkuC1TSyhsst9aIuW+NIf5WNy1p7+210y/l5R
MYSB9Y7UH9WnBpuq43OncZKgTVO+npHtcFQDKYNERsDURsMpiGKByRRbCJrVm9xRNOrzPkSTlSzm
yYGqU1uNWO/FI5XO1UtWUVjNrnWIP1xEqzjzSLa2K7srgUy+ARZ2PYlA3wRwPHIneaob3dHajOEv
yGTRaPT+XQdwJZFx+xmaEVIjwZsod8FDvEsPXWsPCWoE78W8r6iDvhi8AUOOLbzfwsobg6u0m1Lq
ImWhPEq65CtN5aH37dxWxm1Aj9XZ6O9YySFVkoqKgYlX467Za9/wPMASuHriT3xv+8qVJMaHdNjv
ULoE1j0fACIG6BAsjrkzut60OcyrI28/4FbSGF8igvAQWB7wWJOnzxatvoLf89yelGc+r/1mOFvJ
YlyKYJIwK1B9BYZGbtVB60yZ/t8c8HvdYfWZGgEpdiKj8N/r6h9N1/v9Il26mCdmuyZ4Pcq791zJ
EdNYmMcW717VD2arPehnlFhBh5Ue5M/GzghsgjcFqkH3bW5rBxTBEkveFdy6EE9Z3gfZVr8j6aQG
3VJ0U6LYyvYmKoOCu1yCTwYosvmj+ZwP+L5BsJbWVxn2V5BnoWXtVmbmhAWvUbuZ5a8ulvEhJJZb
EkUGpuQbS/qONbiH8QfJLTARAjbcXlx6rNKZdxR/4V+90ICeRmRTVVACYGTXeqZ3vQxbmNtTlmnW
KPFWj7YDzlUCveDVBdZTD3aAOETAqXPFMSZQjEVSfhSD+ludAOLxttP6TQy/imOc1pCWg2rS8efW
DfzhztStqLKoitSOBNwsxaYLt/0dwDft6U597EWLm5pv++frT2C8WavNeVBIKEhNnvwzi93CAeqn
V56Gz9FudKY/OqA+yDxyLJ5Qxqn1vdQreoMNkiIFLqypO9OAUWyFt7r9G+u7Ho5xaGUppvmsI3+Y
XqMniswDAhZv+onhu7+BZbFtfFdhTD4EavAm1jpYhiQA2c/4I+u+31YXjgC2X2Vg3V026XsXhDkX
uQChRDg+3xbB+TAmkwTNyyIZS0RQYib3ZDmG0aOR86C3eDKYvAc4rJjq6+GkWje9GJ8Cf/SBw0G7
bqNTmM6fsMC83EfmXR7jO5Qp75ekomufoxydjLCMfDkqk0Mfi9GrTipttqRaJU6s4fkTmtpnA3A5
lrak7hwUBPXgoss+yUuZnYFx8DYaCbovQDl3MN59V1ektWrRkCwp0CKrE3vVlmY1c4axfLz9gagS
fcxS/1Iyk3FQTQ2yvDnq0B7VWssEyaKu7zttP/aoe5a9NS6SLeGft4Vuj1tfHa9JP+nKLWZZIRUA
avmzXhAfu8EOFysYHRX9RM1Vre7z8BN0EdqfbOf6MXHTgct3QJ3CraMznkrMxZQMKgaTEQTAbIwd
HHyWNj3p5Gsm8tLW7e2f1ZEZF6XFTY2FOww+ta56yGInskEbXFj9F7p8RoGr27v5OJ+ASOXwfDJP
VRmvFUtB30YKgC00gRbRvmjTw+3vyRPAeKosQz6eZlCiRBfsqHiTeQOuPMfLQpPpitHVYYz0Kzgv
eNksu8Gq3gF2K5Au89TzN8WEv4yCMF6r7Ms5E+l5WncpLeBjOA2e9U/GI7qfT7TrLDhmbqU89IGP
PIi08XzVEcJ4srwbFDImcMjAnHvN//iTUKzZmU90qBJrvYfuwq/Tb6+BrqQynkwKiqmNG5x2PDRY
s3tWvssPPQAdWuxGYl+5kmxwvppOB/7M6gHQc3mFBh3Z8+aEOOZIGE80gbAGXTMkDrWW232CwVVl
dkvlMVafi270/5PGEsYBVVKUF0aF2JoY+0RGO4Qszm0Jv3lAXpWIcS9yNRVV05jwrKoI0CRR2gVt
fh5HyQ+N7G4MRsUxzQnePW99Nan/VaWDIIAD4Vj/gFmfdlEYZyOCYhQOllE/jfqlEBRAC9acnHPb
9q+CGJ2VyzBMAgpcmin5YOWLGAPLIXFvX+Z2lLoKYVS07DBN16cFHfyN/DEf9mHaO6OeWflUO2Vj
Yntsn5Aft4XK2xp5lcpopNKW/4M6bl1ATto1jmjVD7UdPxMMP2SPe9r/KGPL+Fm/1V7ktjtA9QMu
24n88I73cOddwQeNncd8yVDgHELMX7Rm+QWM1idTG5wU7SWgNboJmDUswyxKzhf+jSZf74HR5CqL
gmHMUKCIq+6hCYrYSuXGNVJMXAThOR6MtynX3ESL9sLC3c39jXu6SmcCZ4RC/xLkWEvUPkFyAW1+
FV3hJT+UNr3/dF+/Svb0Wf3euOW+vc/vkHN9u60JvwkI19/ARFB5GADknb4H7/TSediWvwAG1EGn
2OpGR3ToehF3yoUq9cf85CqUiapzHU8kLIHMQadcdNSz8XkpVgsdfMq+9jserjzHktld8lYO6noU
0K9FFdjN0G8PVM7E72/C+F9HYtfIibZIVdLBWaj+jIoo3Zd1YtjS8Fn35iPvs/3mOXwVx/impapM
cK8hawDc5gB/YakHlTaBL4mHPAVg2McJbwTxNBZW+Er22SuPBnu7uHH9AYzfSkU5EwW60qdKlVPn
htU2uzAuLSIeQRdhTRUvdeF4CXbHHIUhsHhpiOXGJNlGY9qt9LkxFitsH2TyQ8G7qODNBVLrv6Gm
GuOY5n7SDJVC1CTZycj37Rd5OZm8CUeebjIuSMqylkgjvcgIY+9aYZUG71vxzsH4GaweKUJioBik
AfZGGI5iiEZ3+xqSf0z//p7lXZWCcSZd3xEShnCnRPhDCL9M3Ib95vPKAIuVrhpE0kSW5AM41Gk0
6MAqqdF6WADiGKdWUFlD7MXPCSC6zJPha5jWrF9CaP7dotlm6SycDGRz5Gv1K9hmizoOQ6GpGFkG
1OJpOQHVOLlvfyaDTSlA9D2QfsRdi45S/ETx/HgTdFvBey2dyeGVeiBmrsObRYnoBvq5THdh1nit
bvgRj3SYqjhrAmtZjJ+psBQZKyY8tYaNBeRdFniBrF7kGcGm+1zLYdxJVgxFE1OAnSKziz1c2QHv
kjJxaocySaaYaOPAT/EukcmAQIWbhBUWM/0ZPITYhGrsIVUA/V3IzjQBSI9wy8FbQW99RMab6PWk
Jpjlp519OmRviO8RArDb4LPAXGdo8Z4dvG/HeJYSKIyJ9g6bKRl3xVgfptg4gb/S46QQW+5lfTDG
vQgYTczNFG877S7wVVd7ie7oBJZcWctBllGlQvX+Uf3KzZ82c5e1YMbdCI3RlCFBk05AX3o0kSsn
sy2YlQMWoiT8pgKJRJDuUyA8GKZqtYJgVf0TcP1sWVrc25ewFZ3WP4XJaOK0loIU/IV+jzb5pH0j
w2xPy2khR6WOLFmKbKXm4qJS47thnGznJhqaWu07lY4idPv6IXRTDFIHd9FO3PVHXkeBYzBse6Y2
83QhEhWGJUEVNCx4L0/TfiQvpsErem+28lbXyXZndLDXzukClVL95E3/QZMaFRvN2NIenoW3//Tp
3vtjq4pdJSgZZk3RWRABDdX6FBlR9+Qdb7N9swSyPhPjcVo1zhNdRSU/OtWZRVEs2+fcFr90L9ir
p4V2vz0SPHOc/3Y8xu3E0QwGYgnN+mqo97qs7OICdD2FGVlL2t9ls3HI1SK3RF3kULpz3I/MuJ9h
QM8ywVarX3SDF5bzIawKt1mU3e3zbabC63tl3E9X5EolBTM20l6xCGnVdveyPI6jpblT7zXu9N5n
A2m2/Bg9g49SPfNQ/jbfcetfwPihopv6ZagAAAttXUBLLBCLAqkR8CJil8QG/1yPMCacjZ+N1T0H
qLLFDs88uerFeKCpDBCzCF4EdbW4mgGM8CKW/bKvXs1seswCwLqF5Ete9Xujrr7NI3FHtdnliflc
dnJhGQWg50egRN3+Opsv7NXdsLgVQ05M9EHhGFV/OlH2EKAG4DLkXcsJ6FxJTFpUKUEK0nnUhZJ9
/lh5IL7y631w/BvoGBy/qzBJUZtHsVRQshe6JEfB+QpMYklAo/470POc6MpuQGmhkCshpSPI2/Cl
7sqjvGAcdtEAh6DI9u2v9Q6EdCOisMiiOelDGVx+GHsBH681qlDduAe934wde9Cq7jET5kxV5RpT
vU/b5lWtPidZtgem2b4NAlBCpBd5il1seDpVOND/RLJqTQ+telKctgL3x1IeM6QiojQd2iU7jSaY
0SAhLcHoIFQos7XgnyyKSxDIDsaMQRabKXald29FTip4KcUKB+Km867AgEzeDBbQo1wDHIyNSFxF
U3I7lcJdFsvY2Wrz0k4nYFJi9MoKZGW0llraqcE8WPqSeACwRNcqexx12ZZH4s0x4ekkT1MY59so
woLHTAxNkevXpAKPtjEDBkT5A4RV+4CgGC6o0a4vc1fByKItFcPZKFOOI6bu59ZHZRxxKONBDutO
faAeTVa1mK9SGk7ohRnomYfy01RF56pUeWcXN8XqpiiCuFJRWDK6SU2rWKd12mTfXqQdHVmcgTms
Hnnvod/kgVdJjP8lkiSESqxTexyc+qL/NLzSlx6nQ++0+/oedL9HHhMjDdYf7/QqkvG2apapUxKg
GhHlWJXrEMv5SdC28vwlg21iN/2MzlqIY402pekCBvVRvqf9EtVLDgpvDXhzi8IQr+IY/ynlclxH
GDnym9CZvHAXZfY7GZFsjx76I5UtYuvmtr/ZThGuIhlHqppzUXQl6gWluJtkyItOVfrttozfBMar
EOZpqYl5BQIURCDxoP9Uz5RSHIR7rkxLjrplfp+dKf23SyLr+2TyPVkDtVOYI2HWoB2tJzkjXNw5
QFVw9hJpJ/2k7TY+bN9v4uD1vIzP6cQAAUJ8n+cKd9rO3Mfv64PiLuEMOG3aAACUFN1QiITpOtjI
KnEeVDJ1eoiE1kx1S6i/yeL3259uUz1WAhjHRQIz6Oe+Bm3BMn4vYs0h3XCck/DTfxPDJJCC1iTh
LKE8NoHkOY6eZAw4tAgbt6V8tC/ATa2JdRllB0qlMsTmrCNB1A/gAIkBFrAznQFDdf0AHHvB4a2Z
fAznjEhG9Yc+BBR7L0qACgGIjVV+zemCkNO+xrbp1P78XNrVN/AVPAPO2JZ8wxbc+AHNh0cBG6+7
6GWyxrN4Bnn6gqk1w1dc4b79VPkqUP4x9Vg6xMGe0496NwEDkw6xiVZ8Fzyaj+WxdJXvImaxyJd/
XNVgzsSYlaAvBbDYwL0cNx7YnefJI/8YMICKIKho6ZqG7VA2crXKoKbYBZS8KpI/5UL5aJTgU21y
E7iDRR9ZoLJv/qktMSKZECb1MwqbkaR6aWFYi4iGKg/2ZFv/VqdiQpaGY42lDu5g/TyDRMEY4AT/
n7gddROUoFyOxlON/iVI4lBY3jIkWUWlFgPnvzqIElW9OunBfSv674zMioON62O+11qPji7xQN0+
uIt3cahBmApKTsj1GHGpNme1goSyG1+q1leUV7F94RyJJ4PRvkVR52IsNZCYH0xftcdzZlrZt/SM
kY1940+XDKPh1chzHdsXeT0Zc5GaHFXtSCYJrkM+pLv4QGwV0+90OI8PB/6xus3cI+t2x7YrjbCX
vEARf4AE2pkS6bykpp0lam2N+uLlQfVQS9PRUPOnsSCnusmORtY8tJHuVLklF7luR7UGCKj0ZyYF
ocf5CjQV+ahY1/tgPPbQBRGJsSnvRbr+zRyXH22R7BtAozhKEB400awtoH+/FWH4lCfkSZGNf9wB
YO6IsdcxLUyyDLij1qVAwDH+bO1lpwB2G54V36ZwwXy7uPpu3PE84Ie4S2XLuiiLCuhfRHZiaMpL
tcL0Mrx6flLy2ao6k6Nwm1q+ksCkgkERDaOcw5Km4kvWiudJEj0h/nz7K24JQeKg0rl8Isnsw7Zu
ix4wYQhOxhRaCsb0Fc+Qefa6dVeGSoegVWAQ6ex2PGDOgNuflLoH6jtPAWENCa3iGO5pEi3uhFPw
yGssbEoEHKgmKZqqGuy6ljxIqgyEKXiIHKR+oT1l3GGqDw86KICxEsEaaD+GSl1B+frD4qGQ+CR+
lQ+qnYwofpV26EcaGFpRajL+jlOntsXa3lo4Y3ujrBtxYdS6F2At/6v0XfHiI4VaAuvTYJOz+lo+
RcfUGY8q5xn7cQuIOTZjc1Gfllld4ls2QKpYnHwXuyZGsAmwtwNreKjOvE+56QnXZ2VCpiItrSzO
qY69o9HFXhp5qZ/xjHaXQwUw/0O/r/z+uHypXfThC4tXMd40EE0HmpCCYWWRneHXqypQKhmatKgY
LU/NZ2KGFwVALbftcFthr2Lo36/S+CXMcnh82OFUDHaAZonKfcryTkL/fiWiVIxaURrkbAsgmMZI
/ZGbjb8Yjcw5ymaOA6L4v66MsYwWWzmTSJPDZI9XniVTDGCtwCwLxQA2j+JOKv7pXuu7Ul4lMuYw
lGMY1jE+UpnJtt49GTxcCvqTP9iboRi6IQECibwfeXV38DCLYZYQgOHrojDdsnHxULfyhsezsm1f
K0mMIoTTjMdWqule91rthRdwagIXp3I1f/qc7TqAXvKe/1yJjF6EI0HXVw6RVuN9EqBffkjtMEAx
leLdVAds/jtDzAvdW8mUsTomoyOD2qZFjQetR3bFfrxQngz9lKNbP+CIvFi9rZEraYx+CGhPaBms
2EOxlg7boQuYYboqtTXVk73mwJ963TS2lUTGTZJalfJWUHVPlw4ZFpKxCh2GX/6Fz1jJYBxjLk35
0kdQShlbkKb0IvG4hT7W9KhdmUgONEkCHLTE3JsCBhwpEAaaYI0Z0Lhqvx5cEyvQX2cvsApX/Na+
pK09afbtk32cRGAEM9cnpwmJx2yUEGX+rLoJj9LjCGz23EMBmjf7+LFaw4hjblLFTADYOhHLKZRI
jNTegMHJDp8fZtPNXy+UbRaDrcXsMmQtnprmgZ8u3TlXpsjl3N6mFCISuCWQMiF2/urpA6ET5BTM
sV5d2ROCdGQXxjlxcnt6oFRbBnDZuVXEzXRoJZPxW2OQ54uZw2+NeWQRPbLz+skcnzThJGaAV8Zk
xe1D8s7Iei2i1qXZy5pnZp9KkGgWmKS/LeFduz84/dWRGB8FlOpQDzRc41J0+yKKPi+tuc+iYtdg
1VqstNodcgVToWnzWKvJBYs6O0GVwb4SaQ99l++Lft4Haf5lNsBHd/u38U7PGuZU5YUu4C26EHAG
YHi+4Q4DUSW5dXrGBNXMLBezg4dWfWSXhiUd38MCqEuR1Zq76KCovKCw5TRNWTIN0QTW4AdQ3Sgf
sRC64FR6j2r3oHuKQLy2abwhxbBcUVZ7jH8/Rnk6WKmi7rpxOZZTDCRk5Zyput+Wi3f7mj9u1cAx
mLKJxwv4s80PuF5R1EypMFKttlPBFeXDdMof0D515tpRfNHRj2Fi1afqMt7x10c/NtUZ6TSIrrKO
MhZTvLIRmWfxgIIU3hhn09a/VvvKSzzdkWDNhr2YF+I3h9TjZb6bUXN9eMaNzH2jRf2wYD8FeRxS
bQHgiDqa6ZLdHJrJovhft6978/urBCCWYJBAvGHccJ+1HThxUaoawSgHZMtFPmQ1FzhhK/UwNdkg
tLyI8MnYTqelTbX0BiorP3QfwAm7SEC5gDJxGj8il3emzVC2FsfYUVeiSgaUKtkzDUzmhkQ+FXJy
lqpQ8xRjvFeSYp/1OYqBUZg6Q9X5uTBiA4YovJi6ZdDrH8LcbizivZpEkQyD7vZV4pV2bhvPNCef
O8BukP3AXUrjiGSbZ0VpdErfx0ixsH/mdvuusuhQWmxnoFl2gyM/79pyjKtDsguhQVkD/FuYNU+N
PqWAsUWt7LaOfpyKokZ5VR+TMcq+ElpVrKA+/eFPouHx3vBp3srHlt16daxFMQaodngJ5Aa+WKlp
j4Y0nvGvntxJnpCYHN/7cd+UHktHjxj4bZKIP371NVODUpMc4ViU0biNbfBAHdPQjr5Eo0WRuLAx
qoJqsfZiRwMcaWnRRevknCleyKVX3vQD19/CbgoA10fHehP8niz6ijq5Vd9aJEt4i72b2rkSwxTY
SnkSg6bDkVuXlqUSr8Zwgu7Q1BYGsaPjFrwBoW2XvpLJaI9oJEOAtyr1qdNJTR1JtXHZg+wYORqi
1afpWOzU7xG2Pxp7jLGfZomJ9zcefZtOcPU7GNUaUoOAlZtyc5+KJwBlJo5gZz9NK7BAoPOVF0o2
rdJQQPQCHASAQNMPvgpk4jAnyqSlhpdHr0P/Vmu8vvmWpRD8zxWV1mNB9P2rACLWoykGueyJwESW
usEVxC9J8Iqobt82/600dy2I8eZFIWmTAbAkTzVfcyFy8qLYpeBTKoRjHT+lPMj/bXFofuHthQ4O
SzMwJGopgiEHPhuMUW0ceLH2NEgovVWy03eTm1SPt8+3Ga6IeJXIJL1iNM+TXOOFsqoGRPEeo73O
dPkbSd+Wra/lMV+ur42s1FPISwM3bk7KfBaL19tn2lQOiSaUWFYgOlvjzoIq6JWwlL162ZXxz2Aw
/abNrSFtvNuCNt+RGHT5SxK1g5We66Y6olyZyu+xAVwdO+miHKQzv6KxeWsrQYxBGeUUlHkMQYuC
csaU9Dtz5iW/myEB7R1dldE7xAQR4x+7tiRlaRayh+FyO1+KNzMsLmlIcRzQLGgywZvCfFdWhejI
Sl9gM7u9gJ/iMk9go1GSXT6iajVg5EGbz3OpviWK7iRdfcgEJKuh8glL1/7YBJ3P+Qpb3oZIpmiY
IjF1hUUiBVa/EQkKfrd81v33fRAawDB73tt4tznN4W/4000dk1V0dkVVp9x1v355YQoFMxwhU/9K
CxY5kKIPE3aZffEenMizbMlg5rGEU1LaPNaazYyErGQzJjt1IK2ZM8j+c6cBtTQ8DjQMCkQHniPf
fBOsZTHmGlSFIZAAiodK2mo+KQP+3V6x4+xvzCdtVqHWMhmfO855m0x9bnjBc/KU3MdH46VApPoS
nPS76XNeOyJ9i3CT163+JsCr8SAlRCGmyqh/LXeq1mut7CUnEa16CTHSuCh+tPsbY+mbfn4li0kL
2hJOV5lwrY3Tu0rkjotPI/L0CEB6FRm6GIHmTXDaI4BQuenWpu6qGq3YmwTEi0wuYGZdHPVNZXiR
2D6JS3hJ+mQ/a9Ju1v6VK16JYhykXGoAS1Jxp7N0lwuF3VZARUq+zH3PccW8MzH2OAZKS/pmkL1U
HQBw4uVgO0me9ZDTeNj0w6vzMKbXiwNo7YRG9iR5OqWgxZTT4H4S9rc9Gk8KY3QSydqyH0C4qaNB
q5X2qL3JhLfauek1VVrlhc+UdPblBGb6sRVE3Fi43BlDYoU6bztXhA9kK0pkJYFRcqMQSKaLOIYs
tg9LFRxTBIoI3FPGCMxoMf7eVepnkkZfcYm8Yh7vdIyOT1IdBomID1W3rVugmB0aPALmjxsIeEKt
z8cod6GkSRNqVOd0zYsi4WwC0SwJwEdDEtHGqMboZN0S4w/jFBnyXjebXTP2tdUSGQunLYJjY0+G
cazy+VCiqB4piRtq8dkI532/gBLjtlrx7oSxkaEb9b4vOtxJn973y+TIZujeFvFxVZTeiSarIMZU
QJXFPivNKhuyGM7NEx8o5rG2S+5aAChh6Glf7WJgGzzMDrjMRKs/JvsedWlexNo85PUHsG/JJJua
1CyhdB1eWxm2z7oi+8dD1u+HpP1OgJgiUDD2iZNXRrEoGtqPYCwPCtFOVfOtzIW7TgPvX5Dqlyaa
XFHLxKMyLKlz+5LfVx1+NSxNQdahqJqIDvWH55UeCZMRRwaFAg0fp6f2HKtW+rW6H06jT3kOUbg9
TehpxHvVoTsSoV3eCeAFDB6Rk0Tn0hP2y/P4jffY3UgWfv1djHeM2zaINQm/q3EmZwE5YfxAHinf
becX5+zMa/N9dJO/imM+Q59IBMkoxKni1z7LLAGWpzYRx2q4p2LSEVETBtKYVAxABjARfpis1F58
TN/62SFweYtNH1MDDe9aokkYpkM2/g5Hv3pT9N04kz6HVynmn2IzO7XZ+aIMyr9Wsk1wBwY5t8RF
nSGjT7+IZL6btjShPC6i/L92WE1OOGz8jtAjdnbjZ7acckYvN7rQvx6T+XgZkYZUNOEo6K0COuGT
KeBaVYsiCppHOpi78MiKN/Tll2MyH1LOl6UZaxmVWWmX1S9Rfh8GHNdAf/Wtm2SqaniEAHPbxE3q
mF8hi/adyHeyAIjept/LRbi77Qg2pakyoTcJqiaWPDuvgxqoQ6bmzcKlmS999Qxml1yGfg4/bkva
6I3RTE2B08F7F9kxvduVVlbRFOtNri7/m34aH6vvtNOI/SKgQXYithVUD68BIEG6HMkfs4hfJTPK
GSh6aCiJsmDANJJttZo/EzW5q+1GTxW7nTUnMZpLVQJzY5h1zgVvPEV+Fc5oqTBiFlDNehGWMTnD
Pj7EP/rEwRqncijc/FPo6I/LW8MbDtqIopqm4SUuSypuW2ZzM6CSE61HVdprvOBc/9GU2BS0MPrq
giTOC13lEg2AI6QYXnNh1fd1AAQtXiDdmMP69Ucw6Vs31UEopQLYkCI7/gMDvm+L8H+kfcdy3EjX
7BMhAt5sYdvTSaSkDUKUgfemADz9n9Xz3SFYxHTpzmy0YYROF+q4OibTqX7hpaLb9W7BKyW1+0B6
BgVfY+eOwkmCr6uqjC29+whMCmeGVm/GJsy1bAoAdCi9m0TgM9HITmgVuw+7I+DNLmOkPseF+Elq
m8lOxCpCdtl4VpcJdtXmrljKQdKHe2lUwA9kuItkupmxRI6mUU5VSp1a6Klkh1Hy0tcSr+S8YaE4
gymi72QCB5lNh9Ioj4VEWoz/ebnh/AnhYyc4IyoTIDMAj3h6IEeTN7S3YTOapmiyYkA9FZAUvbdW
sVIAlpGZKBfJWSBqEbDeFNE2AbpLRuVQDdED0fJDGVkVDo5+A8dkN+LJWjw7K2tESkYwwWrgJZ19
x14gHmUXijS0gMWrarz8zF03orr4QVfeDswi7Fm1oPVTLxnX0r7uSLvirHmUakPdlQ5vd32jS4zH
M0YDLdlAhiuz+R+GLcRF6DoFt5rsahGpDooFqMGA+kbzgAeyk+0Y9GWKPX0RDZvzcendsUddC2ei
WB9KibCAmR5j6SGo1IZf2GtX/FfjCOJNUOGki3MKv5BPQEC55622bGmzjsK0KGISGqO9TIWkigxS
TuKk+5FS2Rk2YwXlS0Wsz8BgnVrO63Gjc4KPjEFLRddF8MWzOtyZJFGwPIF+k+nUrnqo/fCA5xV2
ZrDN5cU+VagixIMifQQznC/yBk62MpT1D2C12Oq0tlZR4IVOhYHl55g4r4L2WO+UQAhQyQxdkxPr
Nr/v25FZLW5KIUO2J+q+CAx6KfVj8rMUGlurKcxSzclrN/VoJYxx75bS5hjTx/Foezg7AC4WCAz8
99hW+owXCsbKZFTWJONDtakTqx4ksQo2f0HVIaieONTdWW5yz6gxBJjPX7J2NB2r6kUAwfTnsRcC
c6jPVdNwep5bJ17/Eua9LpSdlZmioPhNZ4ANBb3p7neNEeIJCAZ56FTCp8L8ettaaVrEGutaJJM2
RWRQFiHVFH+Jx/slWe5EBVAIrcXLpmkSdEsOkyT13WRWfYKPXP7I99++xQ75hSEhW7/LPikO9lX+
/zFgZe3drTKJUbvoZK5lHMwAyLOD1PSp0Ovnf/HxzOsbCJMbCpveEjEdUzFPVH+s7yL1Yk7Hbnm8
LWLTyFEFpe+sqwxGJxAkI0CVRqqvf26ezUMMWLzqMziWzScj0P3yQbjnDYhsqsRKIqMSGF2Ok66A
RK2u3DLF6kqFxAUDxpyTbQXh9ckYlRhTJaGboqpPOZRUJwOrkf6VOk2URgKM53Hn9nkHY1RCjeoh
AhAZls3PqGn7ys4a/AzQlr1HAQ3jA7DBiD3ycuUtn7k+JhMOu6iv20nNVX/qH4T0GxzRTl4uRmY4
GcYZbn/TTStbXR11MKtHEN4epZBMOGGePKpJfxdXcMzNd6AC7m8Luv0pscf3XhDW3EmJ7Fv1C2N4
io3JFbXhm0m0nnOgj9x21Iz/PpHKtvwAQGCO4wgTy57lA+U9BY7hq/aIJtau0Nzil+YpBxHMqz2W
vez5GPmmV3/BGiqoUjhH3nxurH8KE49S0MLJRRurePFIvnafAWFxcjt7AFxPBh0SguhMfKq7/IbI
x5rh+69ATWl1r42ijdhhwFeIUK3V0tFNFB7l0kax+L0MxtFYc55nVg8Z8lQftKp4KcbuqM+9OxjE
cutJ8yygc6SYAHIRMzCikVTAikGKRbCyrBbReem6+7kHxA52sx/0JrlYjR5kGvmVL9ZjCait/6aC
rJsaTGIqHbXm+LxgmT3t7UbgTVfwPjzjo2K9qWdJa03fSvDCk57FmveAp1rzITBaMlA1gIaBfQ4m
ZRV7VZ4qocLe2RX/TXmhGK/mnQLcGPHII8ClvuaWMEaFE8C4gC2jVn1TQSErFG0SJ76ceh1Kd7Ua
uXHLw+ziSWQ0N60JiJ0nSLTCQ4Z+gxKelP6ByATMYZ2X5Nyo8rFJCjVefU9GjZum0stigrvVYJ/z
9+yg7olvHeqHyOWVd6k3vfU1GQ0UWyFW2gZnU4N2Xxx65N3wvAfeAvPGBMz7I7FKKJAutKRUpUsP
XvuVtiqSIL6EtuYUQLcLbtvVViXt3RdkwqTShmmVk6s4GWg8jujl2KcDIVqIGRyEZ+JqTlWC9S3g
L7F+hKCm/p5uZKJ1YMgSOxqTTPnQzhWNlj7WEXbyr8jTCoB2yV75pH7OwN5EpzWL0+Rh3O8gvzRP
0V3lVS4RHLKLOVnrpvWvfgyjS7qGAa8xwQWXU+OM/e+BR5+8rUFvp2U0yFRzEHmo8Lk5oPqkHfA0
A8n7t0+c1UEYDeoK0gMjCgfBDteJgpCNYLGP9vFl8do/GZDYzHlW8hgVQllMnQbSIj2AEfb74lsC
BIn2aJzNu2ovu1i4+wkQiHseou3mk3ytPUyuJQ2CYUYLPacrgk0JeyagEHlJvGmPB7lbH5eD5AFm
7Wk+kdj+V0M377WX3vcqTi/CgIzWxH0qdz2YBX4bu+ghdkcDCjz41V7xgPpoHoV98XLbZj+yddHX
gaxblNQJmCvsaEhOTNIXdQYIIKCISK50lLAiZ89eB+RZ41F1s339nZzUn8Q3DmOQf+520Wv1evtH
bD5VMK6BliMmVNB0ZG7dsoQ0yyrceuvWYMEsfWBAm18pJIEQaEjrX409d8Bty0TXMpkbF0vgyAFv
GiZ6ArsbZa6I/aixLUe3JUd7NoF35/D8/mYmuBbKXDMGrs1Im3HNfe6ED+Izucxn7UTxF7K9incZ
8U2MVzVP/fIHCEJbqfdKODvC3k0R0DoIdDxW4u+jMas2CoC7yqh9znVuGfFaEJOZCCopNSHGKU2g
I4nPpdtUjoblnvvx0CX2lNvZD7r+mTsDFvV5w04bs37Q6DdlYqfahVEjioqGDsY+1Rb1wy4IXfFn
e6RLriAPN11MJ3TYB00AllS8TOc60NzyFF54l735Aln/ECaDKYVFnkMJEal1w2C+1D+pTQkRMGSd
AbiqiEaiL55SrzybL+TOCnqs1+tAu3ix9ryJmK1wsf4pTDyaxUjWRhE/hZLMKse/wkXKn6nbqs6v
5TBhqVfVPEviEjdvRo6lNaUzWvmLlolPsyB74zA5YrZgVKKegxGspRy9o8GITassNAYAEmMpaA8w
0gWU4Rojg4KTg36oHsYTujuApOn89CKcrUC2MbDS2LzS5mbNfC2WiZGtUYmmqUBsCtKFPZIeYEVq
HVZSaM5jItdK7iWvdjCgEHHrqtte7O3IjOdszKVLtQReLNZ+q9WZzM+cb7p9o28CGDdZmHGi5Qas
ySwG4pnxCEirrNrNwyy6Epi8iFKf5SLp7GwGkWPb6p9u/4DtALW6VMZlRkM5JKl+TSrp7CKu9CHx
jKOsA1wq3NEl0NaBJlPi1vtD6xR3dCOJ82LczGxXV8yO3ph5IyeYTlB9AdH/ovhjbOOGxx125335
Cywcd4xVi6AM+pQne9tt/30DH5gg9EEHlTYi9F/VLjQKgF78g2LNwWUEeHoBFuv2N9/2Fm8Smcce
aFM6UxWg0LR+3gVAqMDzhN+G3Uy61l+VcZCRlCyWTJPL0R9PFHwfIN/3ZmpLL8ZReqG4NzVaifpR
OuP7zifeMTnugmWAmBOSkM7EpRZK7qqgcdOne7l24+7u9ufcfIatz8n4pSjMqlQ34X0J0MQDmkVj
httVLbsasaWi7njvvs2KzFog45GiDjOjqMqo/nKXXOYDmd18b/gS1jtc8BvkTwUqBeKX6Xv5TCmP
28fWwVtoxzk1xzVpjGtKk1kb+xSGq2J23fCbM/aJxfviRElZWpS68mDmdhB5MhlvJadibQ0dNIq+
4atHBWiFtdd7NKlqnRmLgdx9e2oLTMxBtME2holKDDJX5pR1nMiJQuAfKZs6VsUPIdp48fd4l/mW
y4PA/og9KWvvpDHnGxTVQvYIX6CfjR/lPVDgj8VnQBCFfha7M6DxY8+8lKqtP3Iuk/7Ht47JeOGy
VScBLIeqjwGEu3hPQHqm7FJfTG0A5jgUYaAPMCFz5LdjtpR5fWY2bQURuQbSrJHmLii9Jy4F2Kh3
4w67Zp4EOO5+tunJqztybI7yYTiAK4Mz+7ThEN/9BCahDcXCAEEO7Aljv46Uh3cYrfmEzt9PMywi
e7aa+7GWHow+0l3Od99Q6HeSWVc8m1ofy1Cv0rLVB/J7cUtgI2GcvgV3+OihmNtzx2N4p2Xcclca
1RDTQpgkL742oFwSvoTCYwTydzH8FIqtPZXf/+M56XdYvX91DCEC6Qq+ON4PoIDPvBGYqo5+B+fs
l462L8+8lHjLK7/7tIxXVpcywQ4pPq16LlHaKH3Mk+z1O6pL/Af+Rqx5J4zxyBJJ83JJIWzEkLQh
xk4aAVEe+5L1wIk2WwnTO1GMR8Ly/5ASAZ9Sb7CC0YbfhDT+indIBv5VpQX+drHYaZj8RCX3K5ms
QFcw5FSR8DEGhGM4RG7WND5Abg9WvdznZRfMLRhx1Dj8ZCSA5avJue7y4Pb9b+Q4734z49fQZ06n
qkEBQBkbt9MnOGxJ20VizEN02so5dFkGi7YC/kgUPZhbl8u+NxOAuCG3SXZj5tR+px6lHd0yqlEe
dKOn3olAsyOekh/ya5x5vFHiLYte/wBGE4Y5a2VBw/Vo+q9GajH9tbv9Len9sq56LYC5/ziSRzLT
GDiZQWieUuUOVPKg2yXcDgTvKMythRhWa3p6a+Rg3ZWhTTGlCwy6zqAddURgzlj3gn/7cFu+aX04
Jg5J82zOnQ47ArzGuc8e57jyk+ockf0s/46wm5DWPAQfzvdkGQcEq5aSaELokwQjCBt0fkmBpq+R
fkUZwiXV9HT7iBurlxjOeVNRhYk2Yi5E6aBcfSFNv2M/u86gykduwX4reVlLYqILNqcbQV16GtVl
FP9KN0ztHExvWNP3hXtuErHlBGWAYyqWRUes2KkHodKyRDCv4rBfFAYSZp6QttyPSCEGd8GwF57J
kc8jt9tU05VYJrYUNZgBzQJFicLEKMx0GQzeG23Lfa0PxjiVcZob0+xwY0J3aEjnZP2uibiPUN45
GM/RNGYmzBLMTX/o9yow6E5/VbPix+Jn7mGQ1OLu020GyfXJGGfSChIeaBFygdEvP1ESDNQ0DhZA
IsAmzOW15UpjHAogrXOhLSGNHADj6UeH6WFyAJIFfAbL5aXuW6PI4Kd5U0fGl4Q9tt0MEY4S4H6x
M54o4Cr6RJfCM4ldOGClAEaEfKx8qcGTJfYin5eD3DYImR2GUIfUVJSeoHOOCplaJl8Li4BxRhAf
y0TgsmTSr/chMPx9XpmdiJiyEQs/MvSH0q59qi4JWHpQnI08rNNgBPAk+iasvrgbUVTgvbU3s5K3
jy2LjKuJsJWt5dhD9eNT1QBEi9Zin5QXMCShKNrvUB2WwEQQ2rlXBlrjqCcVb4lh96/ix+obMLnt
pOSoOwJFH3ceHqRdu6OlDTwYODH4H3QLE6VYdAFmK9uclwGKZi4Sbrb3B2/26FdWADz1qr0uL+Z9
1QNCkp4WHOZA48TOb6ad538z5gkFf/sRzDfH6mE+j9JM6/BA4XQku3wCgYmTo3SU7pYznzRo20O9
CWS/bi4vqdri1IXSPeTzjLlLTe3cfxMfkb5JkmmJ6Ngzdis3c9dLioTepzk+C7a1TLVtKMvrqCJ/
LbFZgCfZ0h8TGQtrHNHbjv5v0WwuMIIzWMpMvEUB0/yl3YsThqOjIH0GjhTIejBh8wc7zVtjprjG
N6FMPlDFgqrGk2j6xt2McbcCOE/RwUTCKnkzypHcAcitdtw7gYze4HFbdomy0JpG1jh0yr1/LV+1
1jFomPbk3TD63Dn3zTRrdUpGd4C6MGB9u6NFMtGhIF1AC90ru6i+YgAsKLCKp/JQglH+5+1L3Vba
t89L/756eubCoFaLjtPGRhGouuUow6fbErbjmqqIGBUG0Sj2md6L6AWRyDmANH3hCQOLGEXInMaN
H2WbIpLyXO2mjq6EMUG0BSpZs9CsfFJjEBQ+peS7LD/+xxMxNthPZZNKI24rPNNmeQ0KZHcEExeo
dJ/rgMeOc/tIChsny67L+zHEkUzrqR8Efw4FZOG8RfvN6hr2e/93TQobIGHYAHMtYd0UntnM7fJu
vIuAt1H/pkCBmYvIpNp8/q/t01mWZJmU2YCdXFmKuWn6VsSF1djWIWhE17KTYTWJc2eb8V99k8Mo
etLPlRiluLPxS/Q7e9awOnNf+suxPUrBUCOva/bKMxntCp1ZXjN026eshNOPsLIyIQEbxSjQgIiZ
3b+mK7Bdh0hEoXnV43DkLZtuu82VRCZdVptEXEyqNPNBPMxe4S0741E5V/v0mlloe87npQ7qQ3q1
kscYeRMpALE1ccLWpW46d4tzEozg66O1YNpqvi2PWtgHcZj8A6UIMAY/zLcSkqapIkBrKKilsssw
O/AnTZpt37WSwwQDU637OJQhh/rlAUzcmP8BMejkTF4rYoOW9yjdzIlX8pg4IIRlC3hvJC2GVpxD
MTzEeGGD6jYGhw6XapaGzlsfkTEJKVGmXB/g+ylXp/ZC53ENhNUK64+8XH9r9kPH2sDfF8ZYQFvX
zRRVSFtob4LuVVEon84xXqkdVHsgD9niq4F/+Uwm9Bi3jsmYAkjH2y5MoZqgdnCGBtPqschJjTbD
9+p0jPYb7SCmHcbe/D4eXFManF49yxLaA6PuKhPH1njnYUIcuG0G2VJlmHZ+0KbONuWZc5xtf7U6
DxPg5Gyywl6GZrTuF/VAY/Z9gjIMfYy2jsXVju0Hw5u8a1Fo5R9bcB4TK7zGnslVHf2A9xGFzdmJ
n69Ftf2IdofmjBOyTHLM7nhmt111Wv0AJsskYYwp/AwHrgf1dyQmp0YWsHEagfNr0R470FllWX6U
wMLSj/nv275sA/dJ05EaWZS4A3FQZBS0zLFd1Xe4UDUQn0XQSOHkGBcdfso77rjGlp82dZPiEABj
As9/GMvqS5tZHirhCMzSzqPcbSRYdj2aSRQMVj9mPnd5hCeP8TFN34mm3ht0VLO+MolWIMa6tm4o
YRt/yGzLONbnY/zMYk3F2EaQ1+W5k9Wdkyu8JdwtEStXdo0Zq0+oIpMY479ij/47QnfZFzzgdLRu
UjjtI+oHWPGza+7riyeWvbkhNke5hYpGxDWDwXAVfwhQ/A06yRV/aIcw+YNl8c3+4/qwzP0pM8Bt
xAJS5YcarNgZYJ50oL461WcVa7HUIdBXvLKP/PxhmezyoQ7kI2+geNs/oJKgANtKg2tjzFOb1dm0
EvhX5U49yB7YgC/xa3ifPcznxNP3oFH1tOf2Oy3MRf5yL5ecisZmWF7JZ9KAuhEGwP8oCMt6CkTP
u9YY7MhMbCJlPNe7GZRXophrlhvDSocBCkwcM5BOyMLB4ABncP8HzmAzbKEgbUi6jDFYFqdZ1eZU
zy2VPugpCkKH/ermoQuWow54mdAmd+IxGv4g59+CX9Bp6fF/gll/L2uxqGSUoE39hoYnqjOogwFt
3skq5MQYkXApNon6yPGz9JY+JAIrqYwWpZkValKJW5y+ACMJGTEd5qaYv7nHf9dsp44raYzOwKmn
mlVAGt1Q6ezi2wSKzOqU7lDOveflV9sK+vZBGa0xxaxJZ8QYv1PKHUkLVybxaTRA855zhvuvUKW3
viLjETojBCPZhGiVRmjLAzokQCvsocgzT8f2uNIIQDJXL2Ur280ynyU1wRTsaO4S+VW3nssqsrMB
PmLWPhUD1lmF/qmZxVOTYI/RBPub/EMaCltKBnRpDVeY9OdI1u1xrJyKKAe9Nz2lJE7fEPBrx90x
NLqglclO7QebWJ0jpxgan2SPAM5dGzGF2SCqlZpbWaANV+XT1D92zfJpBlhwOo0gXrTcJk99dP1/
gYJqp9Sgt02TfSr8kM1+F/XgP+8LP1mIDfJCOfyUWedsSjg2v/mYWWkKE7PkTraaQqRfdK/Bp4Nb
PIC//RcIWuisrcQwacZQzYAuE2B0pDF2mTRhnIRLNsAzMSYRTtIFCBUL2FhoEYGaNSZ+O4x100Gv
8syrZ2+FRJBwAHYWNAMUKud9MrMAbr1MS4LkQs9czOi4Waxx7mbz4WICcFYGCRnij8KcaKyWmqQx
/DGlQ74OoJwpQVeJ7h1gjVwlGJ8bX/iqudHdv+rRrGUzmb6ZqkWmmwi+wlLrtigms52J+qdMFr+p
Ijmoc7SvJNDF9m3U2eIkAAke1An1UOxMoGlWORi7I0G4pCCDixPlxxgrbt6puzlUdq0YBRz3uhVN
1r+WuQ2jszRTCaHGfz3xYqcKkmA40/dysrdaTKHNO/WinnnzSZuVq5VgldmqldDZGdBypUrXPKNp
jJpp7oduFEzOjB3XxI93bcCteGwq35tisDkJkIjrrouh6hgMAtcMaA5QEK8CihYCqNGjkrn1L947
hfOJVSamRKYpiwWAN31RKZyy2Vna92l8xPaITUyOn+d+VSakDKoxVdoMdzH6f+2Zl7JnpKgRIEID
dtEBCp9qR71d3PEeKbwvy0SYESzvM3aXcZ+ATW/FbyE/y9ryU+snF+NyrT6TjLxGcC5P2eWvmrRx
Fn0NgCN/kAp8cPCKiFTnjduZseMObPSk6+Y0aLLQL1XxCP65sz5rB6Or7tRIeAzzEiVIc9obfbWf
jM7XErzF5umcTJ0T6f0+rYaXcAq9elTRvtTiJ47tfvgezC9kbHeYzLTu5TgDvbxpOu19CheHMtdB
/ZIof7CM8+GG34tjJ8pVsYjzWAOrNjBinExH+2jmqe8HU2FEMMleJumxXOdRGhi9Qxxga8MvTLv6
SCdiu72GFxvmPFxA8XKeClRz3qVHjFzGRFu1m4d8JGmQ5tE575XPSWW4g0h43paa3y05jHnW6VxG
nQ4++96v9yOmE8DfuNdP8UXFsdpfwqfbGsL7nIxNhtVABE2ECpcAK5DrvVgegI5qm9boZmrl3BbG
sReNsU4076U4laAedGEnw4awhAXE9MDbe+RdFZMQpVWpKotRpYFaED/rl0u2pH7f82BFeWLop13V
C3qgA0w1vSmtquxaOw/Z5zH7cfuLfazYMWrHuJh2wY56vqQohF+Zz7Ag0j1Q+PBqP1AWjNgbepun
Ex9DBCOU8RpaOZtirCppQA7fiDd8W3YFADSFb9Nh9GQgg6TOz5qHC8L5mleW9tXXnNOkQGsDl1aD
PSrNH62itUWLt3//8YX6/mgfRhgySW1mXUoDWhtXaNXfRGAvLwCB1/0My3OAggVoxu1b/PCKY4Sy
vqPSza7s8T0B0O+Pc21H5BUcNbvOTP3bkj7u9DCiGPchLq1hzj3O12FAQ/VAtfwrO0efB19ylu8q
9vKIDbd1WH5y5NL/94bb0hk/AsYQKS8R3aCnxJsvOUZDaDu496zA9Ofd8pUjj/5/t+RRdVqpi0JM
1WxrGSoaO33sNpf6awmkxQxIfSoApDt7/I6OPicG8IQyjqWKdUERNaqjEmAsu9M8c58lnICtM04l
TOJekxI4leGgBxq2WwRHBGIDReQR+DMRHO+vM95FUsxpwPsoDSipkJ7bVeIoADfAzX0Z/Hn2Z/da
envqic3Dj+HZO+NjlLHIwL+JeNpLoEEnftGn5xKjp7f1hCPFYJ4QJcgnxLwQkmAqi52eV87Qi4eM
TPZtMRwDN5ikpNerftbSDLemq3aT32Mj3A4xu6gNBSeEbh9I0Q0stqOXf+0Pr/Re7pakNmYzDRb9
c6pmthph4TnjVSu3Ff1NCv37SkoHNhAtHaAXpZx/lY35ZKA4c/uT8Q5C/74SMSmVoI9RnwZAa/Xk
6nsqz1jhFjkW+7EHc/WHbydhTDZuWgrMngMf+QHr/3ZyUB5pd9704wPPy/9D2HyTxdhuk8xR3Ifw
gel+URCuVcf8RbFC6MZs+d0ynRxAk39gxdRKP/rCN7mMFRtaNbRyR03JFe7yxBaOvWvFgL5Gr82z
vpMv7fd28dI/6svwrpExYzK3JBfKMA0qIXXEHHt4KTIVtBNuawtHIa8LECttKYA3aQLxKQ0mLFcC
gU1MbNT1OGQR297w7+947VashERKImulQmOK0O77PjullhKUWPHOCrKfyBjcPhP9NDeu7dqiWYsT
9MLoyhhpKhZS39BOeGrJ+3RMRlBg7Ym0A7TD0hdXHw23Gnids+3g//bhGHeRi/JCWvD6BRpWxYvL
EIxH7VyAb0Z2E9dyeeXBj6g4741aZnxHDhC0PI8hb/SLi5HYtR/7con1T93G7sIvQKsGtRcjlqGr
TXbiBZug4Kzu3dJTe1t+5VVv/iFJfzs/62R6fbEirHMHFASNbnPDIVPcKv0HnX8Q9rVbcXb3PnYh
mE/A+Bp5bHtdLpDn0XdBv48x5d0e878IAJ94EIgfi6VXaSh1oAULkiwW3zqSokgvRphf5SFTOCUX
bL46i+R0jR0DthJDm861npCeRyBP8J7eH4eeGPFM/lxZQm+EFvLn0bLbfeYJj9hseuh83V48uiwu
3d+2TGXbNN/Oy9hMHjaqPi64UIWIhz7SLimdYTAx0RzNF2tq70psbpvaeJkK9SAtSyAuoa9ZHdbO
msucyOhUxl8WEkk70ilBkgFDIVkUypDrF7U1O1GpAjED8Na6HKFYIacn0uoHPZOIZ2hlQOraS5dy
V89doAhozRLhHCXwr1obqI3xecmnIOzykuNk/yGAvR2bseOsXfohm+m7D+kgpuj96QXp5z0mjhPM
yIa2bJeTPYg29/Ww7aPeBDMGLZVdiXZ0lwbCMXsWUQnDnCz2YV8XlHolJ19skTsxsR243kQyNltk
cL/mWENkITrG8DtufzcSd+CGauZHH/8mhTFTMwWVzrKocL6d9qxp053c4tkpZbGjJwsg4o0U+ILT
KdZCb1CL/VQo51kRvtxW53/wT2+/gkkQKotElKSQ1l3wpIhtOv4JdO8ZA1qaA5AJVz3zhlu5usQk
Bn2ol605k9BXH/RD6S7H7Bgdwp90JEVxwmMftGfjK29KmOcpWAzoJk5Da+pF4MFV8n7IDdsSC88q
BCC2RtkLGQ0HdYZzkybfiAHonEaZa7dulNL5N/Q9770Wiw5djgaK+hWsqUpbe8FtFzqnGMrRYYvx
i2U693oTIQjoSnbpUsEOZWyazDln+ZZjneyGW9S2udhNVhrIY24nQmKn8X81FItxPYkVy2pdIaTn
lj35iOnKK6Xxxmqv8hthPODFbN6ZGI8TlRW62ybONCw14CN+mjq3FLN5O7KoqSqq3YiajAUQ9L1L
UOzgcX0oP7X3AAVvJScFDpsT/gBxr6cJ9vIkv/BOtp0avMlli/CkbCsoOT5lCcizZ9RFnoQLJna9
BaN+YEHn2txmsFzJYx6/UrTkTVzAx41+97t5xgJWh1k3y0ufKT2eaRdfr4DW9xSpiHfYzYf3SjZj
AVGUZQvAolFZqwAwV4HdqUox3rd4ajG4HC/KOyeTFJBIj2uiTaHffjE1O8ZOMECaaTtFesj0nfQg
fI/2mFfCzeqRPfYu7JHzCzbz7NVpWSNJuiQRrRL1p7pHgWFIXgyA3NnR2B3E1mrsyQI6upmhczfL
gxP30mTLgvmtTKyfyazkzu2fs/ntFREE2BrlYGRLqWmuomdQozRtZLlr1ZktLqCHvSvrz7flbNrR
Sg5zx9qE5Koy8azuZRBwdKM9Chch4b1h6P/yIVKvvi3jEOS0kApBbxMUTgmezrlbdsjgJ4eOn5sF
F32bp0xM+iHlRtfpw5wGYQw1igGfMOzbOKgszNpZudubBUaaeWWqzS+5OiOTjXTJImF4BkKTSfyV
aYtrKHGg1yonLG0XoVdymHyjzMqs0PIZ0BMosgMaYjoa1aGBI7yHT4CFoBmbekpqW0mgGjZvh+C6
WvLxKkF6JOqgXPtA99HP7VCnMdKdzsvv0311zPfLab6U+HcIikB+mu+rB2q4KkiT0dO/FkbiAD1p
cLJqB0Wz2wswE9yEN06+/Y7C1tv/+2XMhyF9ZQydiWoJZTRXPyuvuoq5JDvsndlXvO5JcOPPtWt9
pRCCe3LkuWpt02RX8pmQJFRmhVcJbiIkoFSQl/KrlYtBSsxTOFa/+ih9sOrYK4TCbU1wdJcSaDrU
H5ExgR9Y94s2n/GGoYtRhY/xHXjcIj+WsvltjMu92qObV2qAjW89jFd8zUJ1R6rhXE/KaOdAdC7q
9PPQxeeZkiFlqTcRvNxi0HQX1R7FzlNvmq0dgscsbs29oc5n1HocjAkdKjNzzJZu+IbHsB3cXkDX
sCoPZiPsBqv8YuTSodc0by4rpxlFJFvdxEmBthPLty/HFqCENivqMZ7o0wicxV9zN4+vT1/dJond
g3gbo2T/wu2tJDJh1ejDcRIGhHFx/jwImaNokt2S/3ouxrlK02QOY9wlqB3SBcXSVSs/Da+WoXjz
Tvup8mZuqZO5YZ3XnepV2asZWnHIZ6RFI5HtAZ2aCGl6UTwuUe5becmJ2tSibkljQmbey0SIdVob
1X4R64UUdrZgPMOu68gXhOD2lXG1hAkisdwLg6DJ+Jp+DbUAzgUFJSvo9CsKsB5UmyORdzwmjNTY
y0zbBC+ASNxH2Q9SXkjuDXJjD/XdEvEYVLe7pyudZAJI2ppLqbXImttuPMmzECxRGCyS/oqmbey0
eeR3Dd5bY/kijENghW12rhXD0ZIBgPTSV7lTn29/cY5DkxmHKvdp1020HVKAPLzvMkcL79sWeEBl
w1Gkf7hbQ5WQzYPqkWXUy2qtN4R+xLAPamCopKLIB5yP0an2FSbC8oOxv300qpkfNfdNHnO1E5km
kYgY3YmSDlyZwnI2J+3ltgzuoZgLVQwp07rl6taIN96XdwOQWXq794xD/ygfsfBwWyDvUMx9hYk4
yT2y9qAACNIif+5h/7clXIu/H77bW7qoMWl6m4qLaA6IsSo2G7B543SP+gHc5Oj/GLvkoLvWuX+u
gZ0KaJZkjwTAjb3mpeTiTW4edfU76N9Xfg59AzOEblJmznLw0lH7UsOjc067nWqtpDAeB6wmikgK
gZbeR3ewe7f7jpEhcNYhYHyjxTOw/f1KfO6U5GYquZLLaGdkDQsgduDFzfP82zwswBmhkBvNKdnP
CaYIAUy441JLbr5/VkIZbe2XORyWCiZBGb5IIB2BgXxvXLGtsWZ4zDrOC2e7cLYSyKirXJtpqlV9
FuSnovTiDlZ/5Y3zW4yLtG7+mIMRmQtpwjsmk6VFWilZAFFBrnGo99qJwgnR1kbyk65rA1+ap0Oc
u2RHb+REE8EqH9Gnj+hIoAGufmWfsX+Eim/klN+AVOdaP/+bleqMlYL3URPCCNlNlLXBgoq6GCqP
gznsmyr02mJyy7w9lHr/pCe9nYuRh47Hi6Vne6LPDtZbnKkW/DoEnW9fxDZoyog9D5MvEu0Frzis
ZRD9VVYn0IgvPJ+5GXPelIIddWk7fZZMsiAxe1D2LZjuFFQ3Q1fzxPtkTxfu/o+071puHMmi/CJE
AEjY14SjESlRrqR6QZTpgvceX78n1bsjdgrNnI15FSN0ke76e07pJcKBO9EZce8ceCFSo1QtPPcq
fo5m21dz7bhqkSAMFonhnnUWGrJW21IcjOFLraE99agm77ePfnv7NNWywBcofyElVGSt7FJAcYCQ
r/EwzP5HzatTJa0vVaEICrr/oh0/ZamcDpa1qM9m2AJ5xDm1v5cThvSfMsszHlpvussjmh67GiAn
CzUEO7ltWsmnbO6Gl3JJqrD+iPXY3CuGrwhGJlan2wNnzUtfwh+393XbObsSyBmctFeUpMfoVzCm
7c+qLZ7tNJyAQBTuMWi+y4m0n2tiUyKjXb+L3vRoDll4da8OEYCfTYKYCqr79kdt36fPTeCubWFp
fS6bKI5pZL4HNLEUNE04OJKelYKzFknibm7RN1UtqZAU1/1bmJJg6IZztoSCBW1nV692mbNBYzUD
14LUgI+mk0dUID7Nu1+z0/5YnsUAm9s+xOf2cfZHIUmvJqzQ3Q6w7wSw65Xo1ohEcMYmneesjcM5
Q/Z28YhbXfKn6AAkZ5SSx6CTnAhexe078RU1ixVGiAkobl21UU/mRJZWTqwyxaqs78sCS154kTfS
sqX9Lo7puIsC85Q9g/CJTrsQoZqz3KlAkxJhVv7LC/3Pd/DFojRs0EUwIpqZf5E3Gb2StpfcKQcQ
k7DhV3G3HYvYv3qmn/K4iL4YEnVW7SEEJMpEO9lZGr04g1hzL5XDc55hyi4t0h9EzgEQPs09JREq
y7f3fvu0Pz+BU4hoh9MmG3hWQTWrThVrtBR1Rf/LA/kUwem9TI8a1Rp1hGRp71jS5Hbtz6Io3XI1
3L2EAHwZUQkY3yz4q+ru9vK2lcCnbE4F9nqhZsmEm9W0r/r6KM9Hdf11W4RoBzmNNlW21qctWgPW
pjxHUglSiEnEQr0pA9hxmG1CF9MXnngrs9EkLK2smXb1ia88A1TDG51kRL6yZfBqri7CYWSa5Mvd
vBLJ7ZyZ1iReVgmBWXs2q56u2l4dHisU+xtiOxp4725v47ZrfSWQ28dqqjIJPiDLETNcrBR9cnj8
oVvu1oPhp4ckFCoe0bZyJqLUNSXuDASfXfmrRt+8vDwKFvWFV4JpNlPXgQSoqZhe5IxDXJXy2qQI
p7VgvtOB09569gH4XkLkIZ39py/ndSWJswy2MYFDNkThKzWyu2Ymz7VJdhqCasPo7qpB2WnJEthl
f4f48NRHJp0RvYAt5dVQ2mNohUGkTCXtxuEcS0AuXAcd9YY1dzppeJhBgm3O5qkvh1MiRe+h2QdD
2/1MgJHhNmr7UEXTY4+srWFGrpmBCccanKGUvTbV/cie7gq5ezEk7RiHmW+UE4D5TLmj9tw9SzGO
eR6PIP/eJZHhyGa175rlUenVU94MuzAeL2U6P2kYGE7n6TAomJHKjNURHNSmorjaPs4EdVFsKXbS
p4FChl0WpS7cNWcI0alpET8dkyBS22fdBHZss2Q0ie0gq/TzqGU7C7DtFJ3LQlxDwSfx046aYS72
YqIAheGYjrIZ2yqwflcxOsA71w4Kf51B2icyxtte4+dO8OOOko5RW61BVZOVJEowdVu/iwDYmQDz
YMxk5vNwJHvB7m8awiuZnBWKTcB51AUMb3nX7mt/3NVehvIwGlPE62P/68ZD0ThzBAaMGilumCPW
KDeieYzBsCQARCJeci/KUGzGNlcL47ToXCAXW6vIilTjY65+k4AiArKIu1xLRepTtCxOfZbGbEwF
QV6787Lzilo03NDGte4nt8fl2YmSkdtW/WplnO5E9+2IMSdW/P5/OGAv/U73GA4YZnDL//F9apwi
VVNFSpcUwRPjPdQzZ0BEj3mxyV8bJ3uWXfBLaXT4KSqQbVqIq1V+0aoxCEbQohVkCRrdoohWwgkP
pllu3UdO85Rt0a9xgzglBWwOK0eSoHoWs6Vs29fPpfBdIBgDIikgIHFgvzR0KzxIlM3k4OJfbBPN
IGx0TNRpLLj9PKePZsadZsd41oaR7Ra18JYljCmgC055Pnu3dchHM/aNfdQ5HbJIJZnikfyd+Fxd
AAJZtDrYfubBvvv6geXKWi9+jBwZzAfwaMS8LNvrtWzALyjAeJK5NyiVmMSI5o9PCC/kHi2TP2bk
QVPXAsxK2YFbkHHCiHZ5O8FtforlniK4SNNwtqFktMBinXU/gfZPWcdmAkxT22OIeQ0+AKrnrCE9
2QM8x3ZVYQfVpsd49RncEyWlGatLCg2kDLnXAcIgUgdaohoaSbNbFRcJTY63z/xf7vTnyrnnWY5G
jA3/0OWKv9qU8VuEruEidGSNGt2TuLtpWyN8iuSeaxKbnS6xPrHa3pXqDxN5xtuLEgjgIXNyg0hh
vqJZQclrp1D+LLqIynpb4/xnCR8jMleFiChNmnodkDXXgvUOpBB7RmzzX/DyCp7Dhwm5kjP3WWtX
E+4l+C7vktfybnplfbySZzrtgm4lDGYzQB4hFNm24/S5Ps7CgzFPNxYbpkl/WoGvnt/DYQJQ108E
MXgEIHT9pgD5XNCALxLKjvVqseBriMe5gqefz9+a8tdcBFYzCq6GSAanX+SoWvtVwoY2I9wyQ6OJ
hgVmoj4uVXRwvEIpisjKFkTNxR/7Pt2nzwznE4OxSEOco4t+jEH+hBHn9MxIrtRjct9AqTAc8+hJ
ZIBFn8IpldJOm7KcUM6y7Jr2RutI3Uu7SlTKRZPAos3ldMkACiA9m/Aq5o64JJq9tHis61VwhCKV
9dERdHVPur5SyMgyEtlrvEeTjEe+gcLZw7hxBXAzwGIGomGNbftgoUqvAkrc1HgoQFBGp0qYI8xl
GUowWz0xhsFnQPZ4+f3yYu2Xe+Mevd/moQBOnwOwkf3gLN9EnZmbeu3qK7gHUnVLE0aA2AnMGUDt
cKmmtnJvq87t9P6VDO6BrJiNsHUNt6XzhldCHPIr2hHES9bg/Vqd1TOOye/IGRsqnEjZjGCuJHNP
ZgW2UzUNY4be3g9U70DyfjG1mgqnCr8i9bGcwpUo7kkMQ64n1gcgBDp07Ipqr/Kf9oFRgKJPh2Eu
whum6YVNGqG/dldHSNkKgY6ZN/XF27r6CO61NDaDyVPYa4E/bvvDi+R178zTKPy0ocr77YMV3R3O
6I5tPDSWjBscY/B4mN9kYy8QwDbtxnp4+jVVmRs7rgqU01K4ijN5JNYo++HaPwOL55tqxN4Smfsm
tPwkaYFnDkyxRqnfI7U8JiNgpe113DeZ/RC1WktrSdspmOvQ8srNqzYYY9PJlsSJNNspCgDhZqWX
R8t9pM27pAOQv5HaizebqkXBKYwycpqcwro9ae2668zVLZK4cOdENmjXTu+zGimeZM4R1aXkUKkd
eHYnN1R7F0xb/lQ3msDN2tSMn2dtcWnqNDJTa7Cw+9YCrd/bEnBBVvByJtLj7VPYLgRcSWK37ko5
omMw0+bwo0QWBuOv1QcqiKe+zCizI+N5BpxvCSoL1jml3g339cn6iYKAYLUfDtatq8C5D22njcDo
R0J3ckzanQHQsCOBfRDH0Nt3Dr3SlmKgf4jPtCRp2I4AcMUYhTGe4EAMVOuqXWmUbhcrvj5mu9vb
uz2CY30K5La3yNV4HcOOpZH19WGAyTEwWQUI76A/pOoBHVMFoDZ2MLKuaPyH6YOvm/opmtvUqW07
kO2hcSLWo3dAiYyOvbTHbGhQCLQdRQK0W1K/3l7vpu9wtVzO4gxj35pYMfY3i0DmV1EJLe/ooKJ6
+ddtSV/ZuD908ufyOMOT1SXInkMYnh4wg1T7ziB3OwfoZNF3LXIqhyH24I0iVZ9+n8/5Y4kwNPNF
2abtAtbVijkrFEdaNsshHETlafDafQnA2g40uutB9VmNWVQwE20wZ4lIMa29NaNPpIifSwBUz/Zw
bxeHRNZ/CvZ327x+7i9nbkxdiYkyLX8DBeXg0GGFASDz2WcDU4Hm979d0eQePeTZz3Sm+el/XStn
guxGXklfAdFBSr/3/VPSTq4s31lxLPJhtl8KUFo1VHpQNOAEkVCPYjNEJhr8RRojeWaNXDbNjvl9
1dDlPdp3FW1/gBMU5PKiVW5nUcA283+l89FnZMVZJY2Ineq34hXYmQFRqBUwDFXJM8BwT2dUntTf
ClrJVozaDj9FzU7bxubzAzhjI9WKhB4J5qym8kHujSfJ1gM5i0S6kCmcrwrpUw6vCwcT1Zrpw9Qs
Xv9Q/mYM0OUHBYYJ0m2hx7TtwnzK4xRgORjoconhMOlmTDWJ0KaVnNuvRCSC03eADkjmVUKbGGbX
nMQuHTN5ui1BdDicmsOUfWkOOYGE5FtU/Grl9wajMLdlbBcgrq4gp8TyRDIHeYb9jX7U++VQnNP3
jrIcGkBuLRAIZH73TWT0RQvjNFnf6XphDTDFvfWSVTm1SEJDlKVvL00khdNi4QA8jEbFyhgcYDjn
QK0t7uYq826LEd0DToPMZjjkVYOrDYDWu46srlxnguaa7TD285D48YeZoDYVdzB4YUarHwwuNXXH
n8lL96tUAjsAuUowmf7tdW2HdzbY6oBzo4CImjulqsriZdDhv1Ta24r0ERDCGxhXKKQ9CA+TuxEc
yUBGwnQh0B1uy948uivR3NHVZb0UJMXNJ8avVV+dQv+rLROBkE2H8EoId3BhuAAPjA2Hl2Ppmcu3
CuDG8Wy5ChqxRU9ZtJl8xCNNamsmE4T1IKshPtzcY3OSnOaUBa3HmL5sjeaBtBN2Cm96DZ+r5MMJ
tU7tFhiDf888Tef5rgFFnX2W38lpdSJnfqmQo9iL6pqCA7Q4fT92ZjPPDaAG88yiZP2VNz3t0Hl2
+5psv4urxZF/RjAIU0Oja2E/Kw+o12FA3Ngvf5oFrUEWC6KJv+pANPKx+dyvRHJqf0HtWZ+jNsN4
RUaV8KGfReN77KO/2MorCWxvr8IynQytkrEWFzAMvTJ6zJ7Gr4zYj2X97L3IBdiOwDA/SjBYocu2
xsmD8spbUkO5aAGm4pzswFLUiBCEIxXKprN1JYm3NUoil6oMVdna4b5UY9cayvs4Ns66lTwlwPdY
+tRbiHo2EPUOpnyck9W1xnTXdxJd1M5NZfMpV8cXdaoEHsr2M/ncBE7Zma3atsDQw6fp6Wka+4Od
264VqpchKoPbt3bb67vaBk67mUVik4hZDDb0xWpn2Ij3ssSc5rhT9+Zlcqc9Q9yQDwNtYrrQVVTg
3X6en6vlVB94njAimGGmF61ODvI9RwQWjkVKQZZ+27n4XClfBV2aQgnHDldZC6LdEjmqQZvAchmx
BHk1EtQIK4uK23O2Nft/lsdXQsloAUA1RBu1TjoqLbY7zT4o+XC10othLIIhPpE0TtfVxRKtIzvO
rkECZdQOwDZ4VsP2LEVFT4eJ/BHcH/YPvyqIz+VxWq9KyrWcCwSCjKWrc7pTL9P0Z5HR2kb4qe6L
O5aVtIDQT5fU0SdqOaAGqD2RG7ed4bg6Xk4XSiACxRgzqjDpHuNLvv42eP2+QTIWSbZkP3qrl7zV
gVBhbYanV2I5hUVIaNnagFuV7pdXsov9kTLm0/ZRjFPBHsKtreY0lqEbqKizYu9YleciSRRaROVO
LmXwnk76r3iwd/jZVZbw+fYhb5uZzzPm9JGsDopkG1DK0vQt71uqzaLK57+4JJ8iODUUtX1Vjiti
pMkJL/abiimtFZz17Z/CpvEZqdf71MHy9oZ3e2miPeWUD2bvQ6vKEDgtykWxf01yQMaWWoBG66Lv
sv476QWzAB/k5jdOkZ+wqax4aKcF97R10SXw2L9NngyeptkFVOmeMWOZR+WuuBRAL9Uv2htQU79j
VADYJyi4JXhEQP8U9yMLLI7Bhd4lhjPgQpjwcStyMfL3SFPcSnntCtFBC/STwemntZbbJiE45xLp
/FIqaUki31Ie6m5ys+j77cPd7lT6fJz8ZFEiN2QwCLShVQMYjexC1/aivUH1AxAWAlGZS7Q2TgPp
jaZHbYz0jd0D6T3cjc19aBQ7TRn8bvp1e2nbhdqrpXF6R11lydQkhK36vfpnBPWWAkQudzgxpEcN
TfTWB2cVY0IGkn/zXp/bQ30uPRCdCAOkbZCFq2/hFNMQriaokA1UCeT7VEKSI6teVO2i16D4LK1y
onKf3LWTCpCAFom7WL5LrIiaBiKMGcGi/BJJAJUOQb6rFY48zFROL9qcv1b6aw74PD0zfo99Sosw
ceU82nXGd2v9g0I/1Yq3rPrdLZPAARMoPINTeCUUAgAPMNhhWLpnZfKLbq2X2wcoenGcwosnqUAl
BTVRcN5Q5Id2Yy6fi2YfFyS4LUngXxm8ipOjocdsLzLDiz8O62s5mB7alv3/SYrJoeuif7Zu6g73
MVP1t2SYMxqjtFG0UktvC/qXOOs/poIH2FWLOlPNioUkgfxHBvN45RDrw+wy/sCuRNzsiArpgj00
ObVVWfmU2QQIcXMuoZWtwmvL/orXSZQGEEUlfME+A0FiU+goliQ/mC0AOfUhd8eHLqgCGzhtzZ3m
Z+/5RcLQiODOf91XlVEUftIGcq+460KLxBhp8PO46qjaL/uotaX7Pp/8wezfEOqAbC8O1io894v9
QyLm0Wj0igKs66kpRBnNr7qb+xzuDcZSOslzheoQ49NFF4pvSJSxsnZ74xj5sjD3+MWR4+RxD9KW
Gz2UTJAARWfiVwdQcwcYfEfHoDgh/LXYycninmQmL1VTJKHmG6f0oQG5zGH01T8xCOzRlomJp+h5
PecY8Bj25MTIy8AJLh5B+qLk/vkRfBaoKYo0HtgGK0+M/kWi6JsEy/UdCSY3Plag/BO9oq9FKk4k
52YMzZRpKSjL/LaiCjoVl1N0yNDSDgjfdPdf4SF/CU+YRFOxiCKbjICTk7iky0IIo9rr3+zFj3YA
UfcaN+o+2GglV1RE+eJOcuI4PRGX8riEDfZUPujoPksCxmEv70R0SF88DU4MF3QVhtkZTYdVkbJD
Y8Tq1tN8WNfKa0Yr6AZTgIH6Rftx4jjHZrQts20jC9d11o5RrfqamtOlE9Uwv3YrcXI4n6ZPox5I
eSAujRNq3hM0sv49EKi9o++i+W7uGhBOG+AVfmagApE/p1RLKDpOFSAM/H+nfbmP4dRhlM56PIRY
dIsWLTPySYtabrYKzObmI7y6n5yWy+dELecRF8YepmMbo18/qz2Bwdy8LYBlI5ZtWygsctvaxd1i
SxO0jXoJddq9xr/nkUbH5GCBkyF6sAYMDoG9jbEKiFKvX5MubBevZHO7aJeWDF4j3NTJGf6sgGd+
SB9Up7msIKTtXIbLvMInFZEzfG2U4sTy29qlBWKaWP/gqJPQ6VDfh0DgWTHzEd8b7uhpfnxuz3OQ
XyI/Dqbd+C7Y9M2DvVo4Z04snGekWgkj4V2gW6tLAxM+MnpIYMQAOlecaNp8pVcSOaMSaspcGAOO
2Qaqib4ziUwrtGAL1rWp4T6l8Fm0tTPiKCZsuCuns6u4XRC9wKf3meliHkp3BzefIckOR/NBFK0L
lsjn0hKQ/a4zCAB9Yymo0YCgVXtdZ0uwRnY0/4jQ/3l5+HGC3kiiVlXZ5VEiFzwUCOZMIPPFZQP4
unh8rGXt0puNiApQcGN4sBopWwtg8OHG9Our1PsMxkJwdiIJ7PerZL4UyfOQJlhY7wLN7aR8NEgm
H3hz80vmY4DPFUhk9u7WVnKqJwvRo5bHkCjt/m4laHcAWwCTCGs0EmlskbL5gLy7Wt9k2+Vom5CW
360+CoQB8PQwl7RjnZEsfSKl1DpLgrzy1m2xNbRrqLqsYICFUzU2yZOsyfAgeuUhAnrCjDF1fQaw
q/Yao4VDi0RtIluP4Fogp1nUSraJvmS6X8fhIUrqP0VdA5SykFbv9umJBHEKpTCVIkPLmO6DlnPX
VTLKruN6CUdZUGT62kKFB2ejpktk7KL5pRtuDu2p7A1sYafT1YdOAbKOjoGrguq7xGsujMsHTqJf
PbeH6t48gCX+VDxFT6IX+DX64j6EXeerCzTHslIYJS4QXnfujKru1DkgcBpzP5eGp4/xHTGMF7nv
TqQmj2NanprMOPeZ9DBOU+KSITlLOkpxVj171lAI3LDNkAhpFqCOEdswvvQHaYrWAmepYDalBmta
8d3aY5bJN/w6+2/GJTfP/1Mc3xBUK3GSlArEZa0/hHdhcm7kzlnR/xmVmCUrXob5UJWFU9WA4k8z
iqCcdvDFilmItCH6FM6Nb5tuJRr6c7FyoD1ltDtVLwrSeQxyzdjFB1KB3EFUXf2YhuG119V+81Ms
yJuEvaRDI7N2UEYZ05w0VBIMHx797vZb24y+r2VxLr2Vgvq2zfDYwu8s8MfQxffE6z+0ZfXQn6QH
4WX/MqDOLvvV8XLWYDGMcBhXuJ75vt+jXRGRJ7tL8lE0MLpldq4FscO9elXon4gaAJMxw5bSVX8z
I1HaRCSB8zJzbdHlbqjhlKjBVK20thSB7RRJ4LR8moMgQB4rXIVCOs5j6fZ97dy+AqI7zun1XKuW
QSXYpiL9tjAPPbxvy5+3ZXw059y60rxOn6sUA6c4dDYk2DyysVM8qgtmilxAU0oXAqJ0tacvSDMh
HBDNZ21FIlc3gW8dipdqlcou16Hdy2NF7LsmBQaIaju1ah00SXNvr/ZrN8E/r/hH8fvq5in5VIE1
HfIY+DAL/QGkcmCj7KIy4GbAcb0yznJIdQH08RaHxzjvol2y634AuF7+AzywnbnS6G5wEaqWgFEt
kVRS/RijU6K2gX/RV8AKsYimqV+aJ8D3XXTZ1Nh+eAoD1qxRe4vPqDpqRxRhbZtK41MW9+QsZZiq
se51dLsA5rONPdYIFruF02H4RXOTffIMtpMHA5DZojoLYZv55RLblo1ZWxnB5QcgxvWxLnoxgDTu
IwYJT6xPBCMwATCIJ2DpPzDUutglZ4boLB3Ce4Z72J+A1JC5A2Zia29wkeDa1Qewee8FF27jDaNF
DRzYmqwbms1TFyhmrJh2AjXRx/pdEcP/XLSSeEYWerku7eHk3Etms9KyLp8AwJM6o12dzKWPaTXb
NjVMs3Vis1wFD4EdBrdh+KyPNh4iE8JX3eqiXHTbhH7MV+T1tMNaGn4YRwDPexZswIY3bMpoIdZw
PDawTzhDHbdrtijZrPspXPCpQ+Qdee1P28uP1T49MhBKMKm71iN5qAVr/AqojYtwLZp7ggbaHuZI
G+GugGR5VNdDYUqykzf2RGPUl4+tnoFts5EfMeOzm9DuTFdDf8si+30twnM2pDsltX/knbzPhsGN
pe7nPFaq4Cs3L8jV/nBmflhNE2xVg+63k7IfjTcbDHGlcNpj44FgK2zA6lkmITDz/7S4WhHVRlFA
CkNxlD1GZp+cNCCHVP4ihPDYUOrXwvjKT2Enedk2EGZlT0VyzlEzzq2BKmnmKeqT4H6x+/PlJn+u
jC/+9KEaqjOBMPDqgVyrQ0Jw8dnwZObHgrBEE4ji7pNaJVZnzBNExcdaAZhjnHi3V/O1F+Djyv7n
nPhqzyJFaakCTcOPgBbQ36136UjRs3sCYFBF0dHxW/WqQHJar31FEQYo0kjXAVYVYSxtnof7Hk0t
w724G2BLuf/jSNnWXCnYqTGBFgHSR39hjYyMTNX0iiBz2Ig9aHNepSD38gZMTKEnCuK3H8jnlrDf
r0TrwAtKmwV2ZVHJXknil1KS92kr9LdFt5azX90U9mo5fjyRBE3MNcLOzAvf9TMaaByQ48ITYglR
UZuSaHmcHxlrjZXkMS6V1F6go5y0yBxjXQU5ia1o4h8HyPmSlmYqehPiYsX7MED286nGGUpOfjSD
0itPxk+Rj7/lav1DIqdyFD3KlbSFxLK67/WWTnNNU/nbuOzleTfZiIkrzPSZPb39hDYt26c+4ItY
FvLLSlVDrNr9HpeFDotNFcx5SZao7V0kibNs4Jbo10mGpAFAbLIHSCaMdq0/AYhGmV6tT6G3HEX1
pK2K2fW28r3LrVm0s51DaucZhxVXtAjC5xFMOsQxjtNOE3QnfYCk39CvFmef8rxI+mWAPEDS/Jhe
2/fOySqnheu8XljvTAyuvxz5XUaPrbuDo7wp95YTevUlxkxQ6AmjVIEpszhVZM2WXaXRwjZA8ZsI
yDXh3ogpelr2hW9rwpQl2QiL/7HjnAIK9VJOZUB0++aTAqUwBI1jvIN96pv0qHsx4H2t9/WYvEjO
BNc6gme57LK3+EIe0juyj793MlVEeZ9Np4ogy6awh2t/UBRe6cRxjSpp6k0bwYV0j9JpC0osdO3P
R+0hcWATQmwGZr7d/6ZWvWkFP2XzUGRpt451nVm2T8L7AS5qGIqC902VCMJMHZPtigww5X9qfC0P
gYsgw2VsahxvNlGS/1k12butKLaSw6Z8JYZTUOo4VnE7y7Y/tsXO6rTW6fS4f5B1ibihoZzLOtbd
rG9ftEFrqDEmBznrj9GCTqMR4MDh2tZ0jcfd//ZZfJJtriuzKcoVevPOfFPc5tI44Tuoyw+sJLf+
GIM4o6rglW+bh8+9+Agkry5U2cUgBtMh9KNM7Uuhs2rOEITAFkf/B4P2mDM3TUVWadN5uxLLeVQm
2PimImNvuXa0Q3Ngk106S86DG1bYbLB5cTVTNnTk5gHnyOnrdFYiuw8VpMmHxlH13x3indtnt3lx
ryRwywnVqkTmH8vJE/hkh2Z6sozgtoivfbHMQ7ySwenjVS1geED24C/B4DH4z+XCaGXRpp/64V5+
YrA26bITQ4dsJZv/IZlTvPZgrlVVEEhGpoixwaw70G6hfAmwPF8XqLgtDQcKRB2pbQUYPXwRRV/7
fshLVfHzBcG6ZdJGwvBDS+UMOi1B28/0fntjdZO9d97SXYvk1E5eZMkI9Ha0algyeChTI/SsxSzv
tHmOnxK7Lf28yVNqAoqSIij0oggYtvVAJuA6pIqbTOFpBeZ8qxWNqy31QyxZhK6SjndrKYdwkcDx
F0KjRXOB1EPXX5Ay8Ppqway97q1FvYunyp0UjCRhLDAFSZz5W4EqUjUkf+cOJJWYAHFLs1C8WulC
h/SjRXs0ZDmNMSsB0LbKH6hKkcNA0K2lTeZf7QiSv3FQfigKCCbbKbvPs9A3osJV5Dq6LI2aupNZ
YfBhin4Ddv3RRo8jbe2soGsaP1hJd7AH4k9ht3pV2L1GQ4ounS4uqFTJJ7Uq7pNO9XIbiJT5LD+n
o7VQKewvSlidW70GtJyFDNcKvu+0RopekwF2mk0X2DSfWA3o2vI4SDNgKo/9M5BaTEdFpQMon+3s
W0NvB10SzhSDL24jpX6TdZcOyXenxt1wplg/gJH1kLRqiX+8vCuhOTlthbboPtJ2hiTtQUE30FhX
ZGp0AMc1SJ87VZL/pcYpen+LwnayUPkdz9ijDIi6h7WGMZuSXj538WKfpcWo99MyjqDwTbOnOkHX
WyTlpSMBhwh1dEzsklwNhqX05gyNlHWnF3tN7/8ylnLalZmMUf+hyZwKgH6eNlnZvaSYs6+vzV8q
MCe9Lpcv8Vwf1Lp/tqvydTRNFFQq2S2WJb1XtAF8ebr+ICXKbujmIIpDF90nGGsEpMpQjoSSbJmO
5ZjuxyXp3XFQX01c4cBqQ+VtblPTT6yVuJk6m9QYLOlZWmUA0C2yckobLd4nib4cZ0mRItpPXbe3
5CF0Blj3Q9JUo6e0449oalOvLzNwTKRDBjriTPaaslUe0IqLFKINHga1COJ8OIa1/n0upSe5Awaq
svyexvGltRTfLO1j3eL3pf8z2MWzJoeHWJ7Prbyecjk+d1UUyET/Nef6w2BEsqMrze88A21zGMPa
IhWd1D1t0vUBY/APqYZmZWlWaRqV5yZFg1he1DSZyHtnSg2NCnt2QMxMS7lG21oqgzx5sE03stPZ
MwzNcmzw2/mWzooOWXjUSb6CFkx5yGIT80VhfTelqjOr2VOTYKLL1O3KydP53NWFB9AVvyBj0NRV
sBbFDp1JQTcP7pIpl7Qw3k21uJ9J61SGdTJqkE4MU/d7me3JB8zhQ0GME9Rn4YRofW46ZbdYpYFr
S76FUe7W1bxPm3o3qZPfJh2KFZMeBXNmPCpVGPsLYL9bqfcqAubaGUxDwax0IMzTX1oj7F1jbR4W
xQbzmN5mTpO2zb7uq8FTI9N6NKUhxlsC5EXV4EUnthG0qYWBzs6cqL4k5GQ0ZQQ8W+uSNx0GrbTU
IaREa042aCvCtfKVKCW7xGFLkcb7odnh4NlVnDwVQxNjLrRojMDW7HoBHI29epldVg8xmQit094M
pCr0VTvbF6P0ow5XleqJhtHE4cnK9ZdSj99HtPjr66DQifSHzrhE9nlqMoXK8gxOVJ0AWGY+xpLu
j4thPWm1So5x3FduKElvctSPL5kEFEll7BqKr2pouVS/SFs8grSkceBb7Mcylh1r7M+goYcSlx5J
VIAxOk0yT5ZLcNKMU0w7ovdYrabi4k0yhoi1tQm6MQYLEVrWnVKvCKi167eoK3uK/qV+15QEffWN
5a9LfVQK05Hn+BIl89uSa/drSv5q1Ob7ZGh7MJckfmIneMjpD9WonNEMg7lIuid5RF98OOV/yXaR
U5Co/zEno8LFsZ4UPH6Yi2/g1j2jQ+MN3qgf5/19Y0vHwgYOWVmRX7MeHTSl7B0tB77rmu2NSduj
4Fx4QNl8AHC4AlO1qLsq6iKaKbJNK93+HfXQVWaIQUrFvKwWhlGXkIDrOLMBIVw9Wz1asohepTTX
xgNuPFYZh8A0NuW7LAY4KAPkMUzbwl8iIMt2Qzg8rDI4Vf4PZ9/VIzmuNPuLBMhS0qts2fZmel+E
nukZee/162+w99zTKra+4tnFLrBYDDBZpMhkmsiITij71yCr5h8LkaHkAJ6gh7CompMUiMVrWsiN
pyPUs/WxAQGlNoru0hHdEurhVJTLTi7q1xoyeUstuOlkurPWKrZk6omjxNVfZlzX9iir700Rya5Y
1j8D2TgvTZDbWpgn7iJJ92be6NYC6k+XGM1op4qsWDj+oSOkgi2IBZyRulP0HhQoMcgqqvxDqXV3
MYAZNArpXM3dg4q9HqUSxPcSRNmDxuycoi89o9UlKwuDwtLr0o01kDDWs3EXqeMbqZuHeRCPXW3u
mwUs2pXQ53ZMJmecYxcnPPGWpUYFogl36kLA7qSRt7zRblR9niBRgy8PH4mRVknqD21tHnBXj63a
vuLVRJqZN7ZSEERY0vAUqcLDbOi+ueRHQayl21jXToY4OXoASEs5HdFQPZF0ckIg0tslu1PMwQds
IbbySgcWxXyoYsT0mbkLNBFE8XXnynGwk1PFjjJUGWN0smXMJoeyYJsB2PVyc9iXon5KdWk5hgL5
URRd4y2B9icx0n04yL4pdPdJGGc+CI0MjL/Ok2XUEZLhWEMIny+1W4kYvROWv/S5OvVqeMK899uI
lwB+Or5txQjNDSLfCAUCjKjZmdV0yEwVtUy5c0kFaIkQT5gfGIWnsDIgczQUdzJmgb1ZrANHqaTH
mmROHweP6D7EhyCG7FLfNG9ykDqqQSIngUjkGIqW2TeoTYgp0Giq5lTq3DsTAfErOJfscJLehxLq
klkc3psiHDsw750HJZo7Q0B5KmunN6WcnkQVuK96CO12FD9AEfEOS5xZza2K0joCZTLSTkkVVSgR
gVbtzuwiW1Vf+uFD4sF4NiN5Qzc0XUIWJKqEqWhUydAj543kz2xvoWkXpmyQOSh2WTuFLyWcVHsr
L1rbY0qrNMaS4w5NsKXIbpvKgBKzqbt473jI1q0Ub22IKaYqRGnDgAQSGk3Qz9a92Wyc62nCVpXY
VCjnhCgZmskK/S1lnnWRKMreYECaNdGxkqNIfmlyZQ0ND3e4dR5MqJuqoLlQicr2znRgieJ6QVZO
+tENUG0AZRZq/ZHyen1RW99nbYfJW7Mo0KM4QrIV1vlB7HU7LKIPRax167qdrX403gaJaCKRMcPN
kiJ3eqkKAjBVnjQ+NvofJUIiVCmWjHhNLFLIEUEbO2qciEBRbeYcwq0ah4FLClcgYZpJkpnbFWBC
CC3qRPaW3kTwpUYAyysHoQHlWJW6hiLMllyIXpwIb3D2ti5ChGRss3ezH85gIuLUeTb23CC4fAp6
82B9YwXgu64W0wqtUa9MkbyZi2FHseQZesvrn2z1btaWWIBuiFSixzQW8Tovf8nfgwOowG60m+S1
+lmANL3eyztQEI2vjc+bStgqsV2YZkouUpbhNI0TDla8p51H1Q4TIJmovHIY7FpHALEVuM94eIDN
vVUNWTY1TVTBc3pZQGxSpe6TaiJeGhi2pB20/pcU86qUWzM7BqEFCpwmVZFZLxqNWT3o2SJ5lGoD
Q7uK0z4XDkQ0AD5AndDvPcryNt1Ibnw3vXR2AxVJac+5URt1kosfwbjWwIgFIBOhv4w0dnKWU/4y
fw7ABQ5a3UCB0r5A/kaOyFmTs+BxrFPHwJRMLqwzG11n5SKrOaxT8FD3lIKFf7B7p93Dw595X3Wr
o3RhjSnQdFpR96bS48roWnUeRLnzWrWIbNloa78Rw+HQVdqu0UK7n6tX2TQ5vebNYwVtV0xM4JUG
8dDlsQqltOhaEW5ylBO76O86uOSomTkvzNYXNSRFAnG8iaeZnbweyxptK9ShvHCZ7HHA7KwKkatJ
P1TT7HdiYlfDPeczbjybxtok4/9LAuL0YqFumexpaW++Qc3Zybqb2KblxMBAM533Nbc2E80L3B9R
UaCIQ3/TquIc6GWrGg02M1ie4LF3Whi6Y9ZxKrJboY6xNkN/xspMJAFKE5cwM/vEpyMuxJkOo6P8
T3jzLTDdhTXmNmZjPqp6TAgm6JTQrV/oCB0KBg/ag3kTfMiPPRxC+VZj4CN1TAcN0esfkren7HUE
PDsneMi9IdMXfwqkl1xHAlgQ3iwm/YvYe7/eVeYmguZxyPUWBZ5MxGh5/BpUoiP1si1qpZMIPB3b
reNpKooq4eaBO4Md2QOQGuiuOpU9lMpaIbLHhBc3bm2cqSq6jKMoqiCFvzwlU5cncqLCQjZibEUB
PE9HWVVNOd9n83wAqQ9BCBk9CPOzubs6jTJg3AHU7XRPOHaQSgmP81/acdktR8EGejR6Bw/+AjzU
DIkW5QOFvpTXHd+8DyZQY7h4kq5ILAAyLdN0IHkve5T/m/KSxi5Gj3YUBTBzQZAbH86UIeNHKG+T
TghzTAIyTXRoFxFXVjvZgtmu4v0fn/gLC0xMZ8hTW4Tgh/PmSn/TUjCuKupJn0rOQ0fvLXPe12ZY
RJMIosO4QjLgAeHvVuYreNmcOLgZlh/Xl7O9YRTMb0rYNYU5hxFpUckIMIovNzex+VwlnK7KVgCO
m2QYBGAwCeOvjIF+kalHrhVP9bu9+EzJ+9GeuAUo86w+XF/Ld/4dWTMVfHdFBt086LuY51Js5J5M
IDPAcFHyBEA52M/Se+gC3VNCudSpnksMGPGi3Y2bbKqYbJQxd6HohA391HyslRhdXy/rfgzlPhDA
BQD2S87S6IPIngdVAVOzhHBABqLk0l/EqKqM5aTSpdFRdMwQOtWxRjibYcqNByX+viTsHXV7uLXI
A9klNbXcBotpyF5rvpLpKW1/KCEnjKTX5HI91AQqAoquAUDLXtS0jhetg7IbQB6gLver4+wpLp+d
bgO8cmmHua5i2RUzKYnuqff5e7yr/dzurHQv/5AwHxhzsVWfMNYr62Lv7VKFcVC3puxhROqn2Jvn
JqmqXTtJqCYq0LHvQfSaouITDE2yG3sdBWQUfD9yghplJyC0nyfAAoZcQveqq7w0pY2txhWIqu9U
FPQdQ2juqgVfvpbQKS9C3Y4aeFVtOhNjehIqVBvlbAmtZWk/Rkm4oZXdiEQAwc4CcUW1VX151k+D
Noyge0dA0HfLXm3G97ZX7goJvBIlrKD5hMZEP/yu5/y3YbRviRj9GtrgRjfIudbBZ6U2lWyVonij
t7IzNX1hNxM5aSpS2HZAMjtOaWnlRJDOgpD1Vto3HEe8kWUioSc4QJJCRSk/kY3rp01eSpmkpul1
v7q38RDdtWBNgOwCOBooRMkzMQcKdJCt7vg6bt/dJmybMuoxkmwQjNxdXkeSEfQpoSjtCS0SesU8
R/Evzo3/HvFcmqA/YbW8BsqQrRqZmN//z7u57EBz6im7Cfd+9mYn25HjfOQ+2BuXX9JVkeAfeC2I
PVzaTVrBkNREBYYZiLbutgnQIcgJz59trW5thXmoSZRIY12itd84ARjSIavwObxLoPMb31Fsl7lP
7qkqGA91yVse4xAiooPuqYbhYbnTzZ2hA2EWZpxXdePVu3A7LEYYdIJqpcuSjqCHpjeYDjion0JH
zZknwLWxk6IsG58BFjAmLC1tlg2RNmJZnqDvxhl17rL0EqU66oEIGNPIec83tu/CGvPdBCmpyyQe
IYk6PiqlaCdN6IYqt15M7w/rRteLYr6SVtXwH2kAt32OXyqIMkae7vaJFZ/gWT3hjjcVtBEnI0BB
3IDSJ3iFv8XjoAdIZ7ztKOAejPv8RnT/VmbM7/Ub9bY90ZmkyE2BEYLUn81D5G55E1o00k0E6BpS
gssr1+hRorSVGHh6Xx6mRN9l0/66N+FZYJxJPKL50BTwlbLYeBJ6u0rfP103sRHo41SvVkGPzsph
tSox6hb9dmCR8gCV6t429M4bghrt86Z+KAdMJiu1ecIT9FNLkGtA/PnRnEoe4cPWWlfvAlt1TeMc
JaocvlnPyv4w5EqBDngSONeXy7HyieFcrVbXhzbMGhnYLmBQ2tCw5p5z1bYsfLlISRQv97MgsTbG
MtBjkUncuR7sMX3752tYW2CCSjnNtDZb4OrjuZPdHLoxcqhpHFfPWwaNbFcbJSh11wTQdPfqtoQ4
H0j8U2V5ur6Q79kSWb1ZQHBe2gAnTNGVDRZSVbdRP+4E4YXkHxLAPNftbNDDUEMo1SN2xX/ZbCaS
oHZYL58w2OZUPJUvEyZAxNrC8OJb8yi44l46iKeQvmBe8gwAo5XddH7xmxehb6Q69IfgH93UEIKw
LkPSjVlQ54DicQdHA1iy3ac7EPF4gAkfzD91DsVHS3ziTw9sXvO1Zfq9V99TR3c8lUJYFnbUMU/H
YNdjXgHjL05mc8Hn1NEzD8HFOhmn0qidqSBx/Rt7TVDaip9D1ZpyUPLnkJsSvdAe/OoZrJEWWsnT
v8i7sM9ggZagX4aNZvMubWylmdaIMB6Dffbiw2Bh+uRdQzUPCgfO9eO18ZRLoIgCeYKO2hAO2eXW
tn2WZlIMxJyGxnpcoqleEWuODLep6l0mGhxzW8nRhT3mahZ5sIg9XCMO0egmsZODqKJy9QgVWM3O
veI3b4Eb0QMCFAkFGixTUll1EbkTW9TDAK4JpXM7AEUu7YnJcWrbB/TLCAtnBgAPvCUK3jrxgEH9
G2DJnN6L7wwPyqtcrD7XGvPNlgK8AOEoYOAVupLQvCl9GYxpHRhGoiO/hr1971eLYz5ZruaFFCv/
+WTpQ1JZmYeJAD/eGxZSWis7qCc+kHnTv66sMv51RCIiGnSRU3sWSowLme9jeFKz+t+8FSs7jG+Z
xRzbWYXEg7CprYFd2Mg5fKzbHnxlgnEohppEStXiCDa/slN601qSNYFlvHgFv1dzTByocZ+6P5TU
ofYyymlhfnSecV/+5I1Kc+7C55de+dFRSJtqzHFM21ZxAU4CDNcblefrHmVjIhX+a7VcJpszprmu
lRzLjfbJXvKIvRxxy38qx2mnQpVXsquHDHFtQ9UWeGHt/3E3DMAI8Atw35m9TqBWL8k5+sDRifi6
155NDBVATwe9iP+BTJDGQ9+eClC3/H9r9BCvNnQWl3wmtOusz8tOmYYMQLIJUu6gcTfGKLM6SHwB
G/xkJBlGbVNed5aezWvmmZ0um1BUxgnmZRHU9elZU+8533LzeVgtkMm9jMXMtEqFhREif3s6/zVB
YjlwqHx871UvI3iZIzfzzSeOYepUri2NPtKrnQ3HaC4yNHVQfIxvPocUHeMJ0l4+UG1HHg5/+178
9zOy4AEzJEqUyVjlItaARKA7QYCKBPKcs6jNyOJrNzXWcffRPLYzHtvph4QsxeoAr7NzDLsCKbDX
H9AJBUfU9Dw/KoULoMKOY57+9Vf2lGX40kZVCoUSy8xOQH2fp113oJoW0znkkiNvvfPoHtMIWcTb
i3GUy+9X99B0FqaKfFLXACxwmI6ID3fEEvzcC2/Ln5y1bdzEC3vMTVTUXIG+FBhx54PiIUREUCF6
it39q12EJQ0hGob9KbTlcmVRASzCXDV/wwFocym7rXbKgWAahUf8tvEGXphi3iYiB60hyCp44MF8
q+iLJxDjZLZwbObMuXDbpoBjQWQrG9+K/U0hF4mk1MikIeLcGKFfavsGCMNlyjkP7mcyzBxDrOrL
FBNP9GNWqPOcGTgasxvtIdTgV/vhrt5NnuIB2OtVOypqBCoYUDXGsWU+NK7mp3eKKx6FJ6rKcf3s
8JbOfFB9klJ5LuPAS5LnOrsbp+Zo6qFNgKa9bmgDKQT6KkT0KmrHRJdYgoJ8UbPRULDyGjAhwzf+
0INquqql/CnRrafj/P8i/F2bZJsDAzgJBqnviJfLeG/TyAFONfp3t+9rYWztMTSJsdTUiuobB6or
RwWVQHfHJUHZCkYv1sMcnjldFKMKZxA2Aeqg2uNNj6rZXxEepGixiWccI3d8VUs+pefGS3hhmDkl
pQIoVDZgiWARnD0B3wp082QPjQ1wek626g1ufQdUTurxzudWTHNhmnEDcicAipDAdLQnUAALkRBK
fnui/UU+l+9WHfnCGuO5hXFSBVgLkMuAnciWjjFSi2jX3v4P1IW8TaVXc/3KB/My1yp8afBX/wcU
95jFLHbzJ33hofsjepja97s3fa/zxto3XvyLRTKRUyp0RZfmuYEDK/wgqL5O6AgaDjLRe8Mqn7QX
/vPLWysTSnXmWKaKibUmGM0i2WRVWYhxm+es+qNHL9c9zUagcbE8JnoyMrnP1XDBS7/HiK2HfrQP
Rl/uW7i5JIxqmmCaxhvPFg/MvFLDZIHnjMj0PtZ1Y0lm4Y5d/DPWKyTBcf5wfV3b139lkbn+FTJ5
OSDwoLQnjXHET8mH2KVYS9VqT6ENweRnObSum93gB4DjXpllLn8sZ1Xfji28aNY/a6G5A+bVEUv1
V9d2752gn8gCsMlQnOp0KXfBYtx2uoCRO62EglUTgD0awnZ6EYC6T6xvkUzfAgLxgL7qaEshBj3J
EGIUwxA/anWy0Fo5tHm0A4rFKyKMgl5fzPYFXy2GcSdpZ7b6bGAPKTxCOXY7GneCrxulCl7NkP5V
3576lSnGl1RIxISwadFlqEO7APcX6HOvr2bzIq8sMB5EniRDTKmFvgHx6LNUHc3g4bqJ7Vh2ZYNx
FmE09K1EnQVl3RqA8cjtCcE65UFIneL8r57slTnGUSA/JwsmcXHYNMNKwCqpF6FVhH+ur4r3aRgX
EcsGZj7oTcqLbjfLv0WDh5+jW//t4wMyDIiKboIhltm2Pk6TpRpFoHYXYrfmYInh46JCzgjiJtfX
soFSxv2kwwM6CBXEbzjzkmj/OdKjLUIEFtPHgBNY2R2iy9vwKO0oA3V9WvwytkrzWXJTD8DEu8bn
PtWbx/Hrh7CZpKYLZdabVQDsR/uSNpA2gEoojM/6noYn4k65I7lVvl5f/+a3XFll8soUTe3JoDd6
IoUBwRgV9EEZh8aAnrpvX3NlQ758qoOKDuWmKvEwO9p7WprfiQkmGTIx/h1NpLemZTyVCU9oTdk8
RCuzjOcVSwygo6BDk4UJ9PimJcD1y/JBFc9tsi8Gqyotcuh9+gL0HkYqZCeM3MmFezat5U/7ZN6P
P+bYktzOjW1QhEMbKAY3IP/b8z4C/fNVLKMY+twriIQx66DbU7YvO56arrJpQlNkHTkaMGzsXE5J
qkYax0jH5I9xCIfyN3Sl7DavT+ipHXQ1egUw7I/QnEs0fbFXBADdINhlY69ZZqA4fb7cD6byoXf6
M7BWH5pJMBBWjHu9bDxNzm+GfASREUbpxekwlLmTVuBcaaYMcGwZ4gRCly5um+jLXdNicWFDZmee
638O8AWRHobpoHUDNUwMIF1upEjSEHGhgEZ8GvlF/1vATLFScZz6xrm6MEL/fPW1QKOYz7EaYmYQ
mzMuGPmvMPCufyjV+/W7uTGRc7kcxg2aU5gRbSh1VF0Cf9gnvVX2lKfxkfwQT6ie3Y+gauSRnm8w
c15aZR6RQIG+m1BjfYPXvmuP49GAOiDGFJ/E1BqfyzONl0yMO2MarsfzH+0av/8Z8pC4G+7wYpeZ
R8YMuiDUenxKJXkGnw9q672TlLxg/lvtRwFkCLyLdKrQQG+O8RE6Jpx6oYNQH8iERzvP5x+NsDgk
Iq9CQ9zJVB+BwXitqgq5vWlzPi/1exd+kTHOXPtUrwNcI+h4UrZk2Yb01yMllNF8xc1vebNG3z8r
Y425G+UYRZjHwVJzzfosl+xAdwCKKPGcoZSAEeAU2Goqltc8RO9g4z7yk7ZvToj5CczNUfJU0RZx
TvxledTS+wHi4de39NvVZAwwF6aXZUE1FqxxkV5T8zHLzsLQ2yr4ZK/b+R7XMYaYO6It4P0Ci0Dq
ZyflFwVqqlBkLmbgwWQH6HRnUjgWv10HxiBzHVpTbEMCNlS/Ff24yP0JxBbG4F1f1vdg6NLKJ+5o
5dqIgfxiIEPqy/cycTIwRkIsTLVUt34XXQJm0sghYKoNflUPw4uQuzQcCh3e0BZnrSwGf8gAQg0q
3Itgkp1xBItEiceal8hzDuPnfVmtVQRPAga96bg+VHp14zUHD8v17fyecjLbyXiXqiylIAuhb4ja
1ujI/myD5hglLt2VgMN47CCqkriCYHF1gehffMWzfOoHrNbWkGhZGqr4ls+g+LXy2dVMC8FtNj1W
gTX60w4cA0DnQg+kcVC1BR7WrGxBAxMKhpxpbYgHc6Ln89ovYryPmUtLl2r4RbSsQOfgZk9ykwNv
aor3URkPA0qkeGqVGCKB83QrS/VxaaSH61+VdzoZH6OZBWTnqSDnJKNoofw1L0fJfLlu4/OIX9su
xr9IC6aL8xaeMp0tgvFJ00o+wof6JsD/2uPvbrccwo9cc7Pc0f08/lvklFsB5rk5Fpw2GCZG+nQo
IYI76ESVA0ETnVuxnVl/AxuVN866Od+PxalF4ygoLWZ8cWO6vbYTQJ/lh74CUW0N3scEsWu+B8UR
pNQTO/2EMxX+9BtCzdd/x+bNNVCWAnhKJARDBZcxXifUBBKcauqLf80otyun5jF4y23pIT8BcEIL
1JTPsS2d63Y3HfDKLpsEqgnYRHoDTkmTnCKwVLt5pNAh1UnPya3hgCnmDhrr+xjGF9BHTtBv5DOZ
bX2E9Y9gcsJazYlkQFrBr9KhtRoh92qDy3stbziEtRH65ysXJceikIGKGQxpkNaZHse/EdU5yNIE
9Pz4yJet0GBtj/HFczeiHx2BISA7FXuQf5xQi/ltuoMd3gk+ajF2+CvkDlh8R/3jBVhbpVu9WiX4
cPpFCLGVkxf4IElx+geq+2TsjRNlW0fR0bBCT3NCjwtn4C2Y8biZkBhFFiSgRNhLvzC66ii7ChLR
KS6vWFpoJO3/l6bRlp9fL5hxwNG4yBWZP1sAQMGdTRfTK07jc9lzvzWkmY1lvHDVgOQpNTLECOdu
X0LwBkQmeFH6/6XVwDuqjDNW1QXpbkWdMUUyoPEm2emZnJIX1cu98afAy2LVred7vYmM96nJYhhB
hE+HwklsqST0gIo59LN8i1wcMzBq4QtN5XZqdOxzNFqF5s9QgX5PCnZjIb22Sbmfwwo6deFuECXA
rJp4LxkJyNGIM/btvhMAvkjlp0BCsp4Ye72KwbKvnzpQaSByOLV1v2taze3TYV8R5SOtYkS05tGQ
Oh+p4XHu550MwWsxF1+VGEqYMxdwsPXKGmhEGLqJyStNYfa8mhUSaA2+L+30QjPhgMofEIZee8LP
twtf2TfcAXqeTWbbF7OsliUTcabi12IAc5ryMeq8FIVjhKWH7aY5kMeuQYhdmbeYvlatRoxry+iU
H9ffku9MmPSKfG0h22LBsHPYD4JE00sI5LwEf9oXSnbkwgcISDIlWzxNfwmwzx3y2HQCmDCUUbkC
Sa3BbKQkpGGqYJTWn4FpBEvqvgHFAx9PsflOfZkxGch5mEdhnkE+CtwOTmcahyqPOfWB7/i7zz38
70pM5inUEgx2TFmBY9iPJy0hR0Egj9MkokEF4riwvkuH6T7K8x9CIp0wy3szaPNhUcuHUZyeSoJp
9hRrD5vzFIjHQgmOWZGfsumU1fJDPxaHaEDTOY85sMHvTBD0Z6O5ZigYcpDA53r57GStVuVhT+N/
RfDL7q9x0UFdBErxaKdJ71XZOSZJDrLBsft9LoXaBVOgpoGXwVBY/prcDJdZ0hdkqZAXEW4lADEW
BDHZf6hQewcFVCSONIKi01IaSDfs66f+uzQa8xOYBwiCW3mopANQyaDqBMJVFTA4aOuhFaU22Nw6
tNzLk+jQwRgC9FkBTY/X6DlurMAGG7l7/ddsXvbVfjCvlAhKSc0E14oPPgArTG8E87Ucves2tu/5
ygjjKgc0h+NykBI/2Te5PR56+Etpp4OhJ7TGzO5Cq3copQLkWFXo2/B0oDdvITEwL61BOIOww4VL
j+lPAeUIfw4ojZ3Vp1xmos1t/IrGCXvRTcHUojzMcKxEO8RgIVYy2stPpXQGW/4FOTeUCk45r925
uTKMa2J2UgPFFFtNjow0mFIUrXzwriJT7sef06hzTsh3yCs9rysjzHnFbSmCWEhiv5oee+XclkCB
DAVw9GAe1N4HEN3OZAH9Y3nIOnUvmUCGgmSVGJB0i35NmI9S5ec46hw4GN6X/Y4eYX4bc3x7uVPl
sED0qoMp9gkb76V+/Wv+Qee4Cz5AZzPsWW0Fc5AbLUukIMB+0ymRRgU+LnHEN9WS7CC2MD2Kuhrn
6mwerJVF5qEaMbk8oljyuUDQr9HHCsDqGBQ9w0szW8EjvKeX/OY5qe308ssu+3KhI7xkE60h0IHL
5C2+wQMNLKcEDfPpjw69q+5ZcLjqfPQosUUFkIuBwQCzwBKu6+WrYAZaKi8QwvSjE8JK4i9O89Fi
mLW0c38AqTgByy1VMXv7V25wZZh5jsiok1oG66afVcbZCIXjbHTHug/21z8nb330a6+SrcQkfaUL
VeovRekV/W7CLJ+QjSAz/nnd0GYtfb2TzKUlUpDMVYk6c+uW78GZ6hW3/nBb25EjfmQvi20eqhf1
B60SzLtyJ99zQc6b+c9qS9mrWZSCObc4QRiQR+eghuhNaud72ifmQf+/oz4+3cDXuWHuJWjYJpmM
cL/Jvr7Rd8FeuqdciPIuvOVlrfRnfzuiXzErW/oNBbGayi6Ey43asx6eDLybZfkTUNZ7hajW9c+4
nZ2vrDE1CCEFPdoSwfcm/fxXJWsnPRPdZFncQKrcRQ3sqQYagIT36pDYUb94ST/sw06zY0BrwNKr
CPmuiP+U4vjI+WW8fWCuqtojdNdN1IHorFN/Uz1mnrFHmxr8SMjaMcD2Wfe54zqmzWO12hHmppa9
QTB3i8g9jeEItHMEquagb/Y1GdxQe26BgtDCX7qU2ER65qx5M81e2Wau7yiLg5GD0xFrXjzQRhQW
2SNs3U++cKceuRnm5uu+Msfc4aoCFWtb4gbRWJX8xt2F1h04L1Bh9Sobxb0DtwXH+6rMpdXLRJBi
WlijJk10+y0QPJY3Gthl94lkldDmopx/wbE5d3ZwK/jjPgR2OZZtw0OesEs5fmw7T1jtAXOzRcHI
4rhClt04k9PfSDs69l89AGvCcc2bD+3KEPPQNkRIQQPepj6ZS3+OXmZUdrlztZvl6lXGy1aPweda
iOiU/b2/kWIVj+mZ9lMFX7MhMM1vaHItMvmhGIP3SJxRr5bve6hYSrvcro7DoXdohsGXA6XbdMU9
fuo8rl44KRsCkPNGmU/lOdtzt8v347765+BM6vC/vhY7p5Boai7ocoPnTQkfOpm4QzlZaj/twF9i
S8v8fv3mcw7HJ3ZltSq1j8ZunmitJ4UC59T4jYA+Y/963cp2NLtaFeNf+l5Ni3LA6QDJttXeaLtu
l6HlbR66c2FzPSnvUzHupV4wHLvM8KTAaXp9ayW/pBOcuGOepcYK94hprcaOb+UdkuD0ltcH4y6W
cTXgZe9Lsfisn3WnCfInyy7EXaC8RfIr19r2s/FVJmEe0iFcwj6QUMz/GxcaAcVAQK1JO3w8v73t
tr9MMS9j3NetAgBi7Iem7LZp7+pFzXl9N+PIVV2JeQTzYajmPuljvxRv5fQXBvTsNrpJRR5vyPa5
/1oKcyBTOYBWioC8o2hdmaAGKN4ZhFOS2T6GXzaYYzgbQ6bMWke/DO09g5/HlzAgxs0ttj+LLmKy
SQXETGPOGygTyinPswwvySeMUn5OnBTkVaMjDlbuIFbktpS3t+/LJPN4JUSvlVHEa0rU0Ml79DTi
d2XiiUxvb+CXFfrnK+cEYvZBDwUN91gQPVkJnbjqwWSl2lNQORP0IBCbOg2I6K97q+0UA7zW/9lQ
tuYx6ovZJojCPpPh4mPxZrc/D3f9X4kn2Oqtduj3c2HJOxFdjxBNwP7Ia9l/h599PgNfP4F53CY5
KjJBxFXL9iFGN6NbUdj1gkXF9GjJRe1u9DdeArDdAV2tm3El4ZioSjDBlVBsUoT+Z/Cm/wwna6xR
/0e1x0uOxQ35hSWjCyDtZ7hyZOzcRGQ7RV/9DsbPVGPTJFP9GY1GGJrxoGxEdaTo6I7qJJheTSBx
VkLRk+dMOQeOMN5nVEtTE/LPvl2zp8VzxUdFgF9t2fRyoG0wNUNWVFzZy4NdCwL4YOYQdTtUW3To
Bzmh+2vf/tI1FFzo9Ezw2/zgNfg33cTKKOOOAjKMwlSM6G93YO/MUVXL769fnO1TuzLBeKIunisR
8/9/p060iJSGNuhD8dIHVnVI7oMb3ltP/8ZvUdnKIuOIJCVvh7SSE1/URqdsX4oocjTjJtD/tLFz
fXWbPm9livFGpVjqWSGqMAXMqTiJNhTFqfCVd93M93FDevW/7LCRtNyVZpJ3Gr4TTn1PrOyJ6rJX
RwhJpvvRKVzkhfiXd/a3a9kru4zLkRulyltSUfxHDtR7ZIMXEzPjix+e6Ujn6BlAnUK90Rt3xr8C
9a0XzbieuR4JZmyw6MnLKCGnN/2kEbbsFPdUg5vn6jgXkI2yhQLSRHqHYyO1iD+nFt+xs1sNQRpm
e65/z+1rp2NyFOwKEppCl3c97FqwX3ToYGcxMqEeFFeyyDGxfTK/TLCbNyllKWsT3In8tkCTMulO
ycyryG/ftC8jjFOmEoVDp8JIsiQ3tV5D7EzaLwPxy6bcQWHMvb5tPHOMKwYdJ8QHZLhIrZR3JEGr
VMUknP4yQe9maPTX69Z4O0j/fBVpdEG0AISPZpGSv0VUKyt5VrrSum6EdxIYBxwnrR7piQ4sQy0D
Go+hlvof06J8+o6vj0R3dbUO4FTLUMHUqV9k8bugVvdaUz5fX8X/4Z++bDAuV8zlYVwoJAMcD2Bh
zGwFEAFTss0HDFC45p8q9KDAZnNhJ7xvxPjfMEZhThjRWG2c8F2025v42Prtb8EFntIt72LF4re5
t0MR5b+LZQexySinTVxjseiLAM38p/2jl1aErirZLxqY3OwB//NCw/rlHyvT0G+pqiAo1iWM9rP0
mujh50uawB/LTeC0woemIGGWQpfzOan/+faCrswwnzMtKjOowFaGSLPb92eaP062iUxF3Amclv72
0VnZYj6hqjVStIAWEk/McIJErfxO03LVGlzIMhzaPdXC5vr67ULRf61+o8fLpTqKiAGraNLu6wM1
+ndQkj0UEJXyea2tTde1ssd4fFULIATVgURjXGIoX0dF5ICRPrKIIOpOrmYQplcr7gu66V2+cAcs
S0EqoYOnNIi9WheihQCP045IbAdPqgVKDRo08G7k5oX8ssjeDRlyXLNK/RnUBd0gDC0Ijlqj/odz
QOnr9e2Arsww2wkijaUzAwAb9EdKrNb61ev4w7AW3DnT4TZc6DN2zRrzlspagCHhHLDbJnQmL9xF
mU1h46oMjJvqFZUtcluhoLbfPDKrNTKPK/QmxmCK88ivcs305qGZ/brrf0uD4WtqNZ+kECI8Y7i4
cRBMPljUS1ebQNkqkNGGwqF8luNqcJMsrN2pk/P7Zp7+H0dXshwpDgW/iAgksV4F1F6ucnn3hfDW
IIFAiF1fP1lzmp6YibYB6S358mWiZ4J7WGHcPQzmEqfESnO//tiQJvnsHC25hsWPYu81++3GGeJg
vQW7LXTXVHf5cRz1S+gPiVhvcG3wOK2s2UEL670fQAqDByxc63KsWjjW23hBeQ3L/LlVzldJc17D
bMFTZgMLtWvdwTy5/5ZA4Jzh3bJzmOsbrfu0dTX3UE0ui0yJnhI/Kh+7Kf5yazhFDk3nJJCbe/IX
uIS6K3fteIHDJh9FyV1QWCBttI2K+dzX6jNahg81WQ5ry8zL219RORNnS3gpomZng29RtnDS8zYx
OHwbFs9rNoVujNFKUQYo4f0WxnzhBSZ1X93E3tjScTrptz5YXpWAMHUe9FlcVOe1xrakN2FI7A1H
XX3ZoTx1ZNo1Nj4IRdJ61ruKKKxW5tNP03Zr4i/BdZ2nY1FAIME2mZ0jPkXmZ4llFo3+s4uFso5+
D52sd1aStw5i2wZuc02v33zr5NDKtm9ljy2hGv4LjffgEHqo+jW1/XfZ9ntdQeMQgp9uGKakWK9L
+M/po2SAy+gIG6UcBkormCfDyKkzZa2AqW3UnOk6Z27xM2JMO1NAo5ArG7oDmTAUCArIqM3VARqs
mVnzk9+qJ2HaTbDCJhIf1SmiHtajC5+C+FUP7OAtGhbA9W2RFxOcplB+VmSBW1Z9rKrhgJB7ZiZe
OSq529SMhzESMHL0Dzjsu9WorSvZeQn8nW8x4mtYOPFljboEIst7DX3GBoakhYALofDjXatfXE2f
YMC3EQu2xMJnF9YvAmtxI0yJR4RYtxIvnj/j+MFStJx7OBi6qVjf2PwayI+4Wi9tTzj63z1b563V
cAQhccJUjEUNrCqSnKa+aUJoqzd7mdsiER6UCSYsjWN7looHPes9KpAkpMtBi/gw0zodxijpi2Lf
OOzYrN25FUG6xmxrW7sNimmPc5dp6+9z8YtYuamNlwVLfFHQqRFTP6CLtM/F9MTGOa1Ew3XwYRqy
1TRCcdHDtRlbyHC+XUT4GHTdIVjxve4e03Z9b43cg824qWOyaWaaLaQJ+bDi14GzS0D2Q6nglTdu
abEkMM/kM8742H52g/9c5uQGeehtF8AcOZr7V8nibV4MvzFrLs5qXxhMTgfdJou9kAjmGH2XdeWm
yb8XUBfYmE0dVKoVCgXHTT1MbEvS7itSbg3d52zeKlpxw8qGy7tRpXI4EBXeme5pFeUZ3Dg+dMtD
CSocfWjDKHGd5rxSsCJHxYHlZaZGXVWeTfQxRi0mngbw0ym0RbqSNtPBhbZn6sDF2sL6tT2q9ZHM
fhrBeL5xnuVQckFgcmm9I0530hXg6VcfZsSWRvtvWV/z4muNThTmSGRe8SywvFU6zWsIYGMIqMuH
LuoTQnFt8Kkg+pVGndhJ51nZfR3AHhCOwnM2txrOt8+Lnvki3b3vfvVs5e0Ky9m4x5mAKbSEEFH1
bmBt3TKS+dDTmp48+VXhHLXtK+jFmU8eNVajDU4sgRHooEMO7aqLDodj7smT7iSfoRnc06v0XW5H
L4nsFcTrdJJu5mPTd5zh2Qu9/HItsmHykoHl8Bt+oZHaLX69M8FXle/0qFK/hZVGBIfokKYKfhP1
7MO2GEq0QNHG9Z2BuxXCNjQHvoBLGbu3Of7K1WuQ32DMywkI6xoSgNEXRYYXy1dRIrxj/VXdevNq
cmCSIs4E3AYN7ZIW9yUcu7QMQy4AM8nW4/mE7/sHR9aUVT8KHLjFfVdwHocVCjca2rPzmzPtlb0M
RZT6Fnut6pGVL/6IEW3+KgJAf+vnWlgkuoLLJoTn7cHtw8wbv6l+YtUAIGsbyq+IXSmTST+oRBlU
l1s5QXrVVI994O0iDaMB5W4Le/+BhFd9l8bxM/oxTudbFJ3u58EM2K+Vz0WkeQNecKsdriPQSnf5
CkIEkpTnclUfe/x3Z9hT+PFBHqEMMUuCcogbpxROnasT8dz2pzZ6kORhiRxeO892Od5tZlz9pyOb
zfYTGsSwU2Db1YUiShWlpfWR6N49+tkvwHgriuRd8rh2kiaIspqUcCv9GdUfbGsSpIRERtiFtz92
rlPhgqJWxuBLKN4hm7nxc+wGSTeBKW/2kfOtlpsIGM/zB5hrctDqeIjkOzlLJqGl78jDEF7DRuJP
ejuv5NjX0Wvj40guf93k88HVm5x9UXzdEs80vE3um/R/YCufzO4xn8LUxxmeF7UTsoGTTpXCyfBh
9OFnaj4F00k/wfG5/VHFEzbbg+ni2w+r02j6YuB54/JuZQ6Ln+UYR/9QAvEeScVR8UGFOZewGKNS
pXEBXpj5AQOfr67g2K5ICvIZTROPK/e2tO/ljLcrtpNTw1y13UythAlsw63nJCXC0dhiJKYW1AUz
SwXKjnn5Ln3UEjTYGbqZ/SBpcNlMUXEXbG22d/Rr7F+raJ/jx+XqXMOYORhWrmyxF3WZKKlf/L5K
qgA/bBgSSQfeSxcv69So4OitmmuDTa18TZz1TZUX2Z8DWGhUdEyH6cuOVz+/Yr888Z3DMpZ8kLeu
upb0Ck/ZvnimzbM/f4Q41moTlQ+iPjrxS2xvRqqk6r4W3DAwi93xcaxUMkLCOTcPTk4RAp2NoJ/x
/FPYzxGyuZVz9Yej54X3kNrWD6q59GpMAvpI2EsTVIlZd4s9ufGXUjcveC7WlykA7REHWTR/PkQv
mmgXgKy7vrnxCXbhAHwglok9GvslVZj1Mz2vwdF11qSDnnV8KumJBg9LDpkHsKLAkKxQxcXmrYaX
ezmLRK4sHaowDaGixLxdKfxtd/9XSBijisqgc/AZYPO0ojWPwwoelyb14wU+XgsPvSUVIctsB419
v4cf+8BlTg4tFvPgrcrhMbytRvAn8jEtWMnX4dgqVHfz6KWO8H5KicA8wl2YlonEZoacsdkXX0sL
aqXvc6YvniE8759auPjVDY8QFIvxtynbRMzYRIOHnxGPhcadocdeoQjpg7RsvxDh/4UUYG014cCu
GRDppG93krSpEtsZwWLx36hT81ns4uipcy4BRIbK6GrgixjilEb5L6E07cMpswwlutNd8rzf0CLY
+c30vMR2o70JzijCVtmCiLTkYyLlEwxFxGoBj/aq57RmP0NQc997r+h+Qgao+oP1TbK4foaqO63X
Y1uIJwfhamo+WvrlG5y7Yt26oPDbGreZFGk9+Unj7LHGjRQBf/Tiu8aGY6Vvdvgz0W8bX5q+TCZI
v7eoBcfZT8qp2E/lzCfExsmIqyjFlgy3lT1p6IqHDhz7Qnw7FEoears5UOkaXGfIWszLLiKCN7qC
QTl6SGQMbJ1wr3lkCEZhHl/zWO06UaI2dNlLCxvL9cFhL3P9uQancn2VWJVvhkxGdUJLUFqgcjHh
DtQDTVTwQMfnJsbwU+IweT8h/bM9DLnZL10edL6FFQbv4gJyM5rP0r8E5rNvP6YoTMa8hgXNtK2G
ckMrxDyJ0F8nI/moTYiIOW6i+FR45hDKN1rPvB+uOnhnziuNz7AsiCA2FJ7NhLRiXmq0C0wiCaFg
EBGMXcuAt8NHAXmObq6SvvqqvN+mQVrLyy/QvFAO0DArtHcIIXgCmuHGkHzDyMPgDFdUOmLpNnfb
7gInJXffmQ3TUqKGdZ5F+NoEX4Vs4bb+otdirwjY4B1+/P2M+gR1LktDdZwJzmYN483hZVlhTr8+
uVUBI/EnikSoi491fa4gouoVDK9nOo2QMJrG6+o1yEUlLxyI180ojiLcSs9NqK6uS3ToergB/GoN
LgeeG6VYFs4FUGhhMlhUoL27CpTyuR4Sgh3nGPF41h9UfuAhtwxkahu+0+oxDH5c/1WNV+18+eqt
xTlj+rEKfiJT3FDDcDUDg2NtUqunQMVoWDduBdeeHIS1WG+ordO81VwFuIl+v/EbsYPXKm/MhJAp
dv7yjyIAF6hRl7dh+cmhQNOAUifEH2FyE3m/bl6hxVk2WhD4aMusc34dHHJoBfNgQVU463RASww8
B86aAZfhZ9vGibZonAxyPT4YxVzIknRANShxJd01SoscQcr5qIoGM5s5YV2GyTkui8e11yWeuM4e
StYYxQj5btYnOtZbUCC4o386uu/u3sPrmJWqSVb/lzXvoDtxFev3jgA00y9wjn1qXfU8QRFGRoQL
VON+XF/85QEdGE7Ta2/epvwd/lm7uXoL7N99GSKqvwW5VHOXxMOcxPhEpkelojgdMdJVutqIqb02
QZ6umtxYwS4YHB5nW+0G+TSZlov7w+E2e8WbEmxv2yYrCpOYYNoLAM8o5Sl3eyiU9W8Q+MiIfGch
Wsz2gALXXa/FgmszFS2n0Tns6MNSwne+RzvkI8wGoI0te9cPshHdq6L2aIYibeFyZdyQwyedh72G
xM2p8b1sLf5WVSZl9xRH5bbUIPOhXyB3QWcMy+189LBm3xPnFOQlqohKwSsrzDHN7tsvVuF7dgV3
4n/N8iSrb1ngrHrxJoidNGB12oCT3WGNyHYuL/08AyB7DMWjWSiPvPq0qjmRDCmptbsSlWJUm5vT
NhhMN0mPtYEFOlJTAWc5dWPw54oRREQIVATLInFYb1i9PllkNh1YIC6ooDuoHSFYwYA+XcB6GbyP
MoQNtOs/wL4qmXtoN/tL6s/tJej8fVONFzLgRQh7jXqQusGfXNejS4ukNkcy3tpYJJVu0iD47gqW
+C5+8XUfK3mq5MyhI4TnsRuvMWlY4Z256PF1n2/d5TeWOfATxiVyqjH/YvyD2iZpK4s+ASXOeKJx
gcWqZtPbJgVsJGFLiZUs3T9Fi9w1aKapXRPqUU6FgUxPM/jchFCpoSX6lGWOyiQiM/bnUbzWB4Ut
rVrcBi+8jf0vq28WSMO0wFwA1OrQosT6Ud5bga5ubr6E/yuQPsqF93pJDV04Y8F7AEkHxx8Tha1x
Hhem2qy+kagEzZAtyoeBttvAhtEOYHySHuGNxX9DKCGGZIh7jiK1AUun416/7rQrL6TPq+e8aIsf
CIG3eeaXAzpCxxU7BJOfHooOuO3rubKNAraqRjClIdR4ryFMGIXcRj10tQbVoVHp0wJHYoraW4yp
nw7698pf/ibfyZoc+91e4S0X48h/bC2+aOu+ugCMSaBPmNU/udN4YIW/UYSlbh6kuQuHt6EQWS6a
n9gPDnUTohOoF5RRMux+g1bNWbMuc+rNcXdo4HBSL9GayrmlmxKrHdBDR/eLLhL3/IEOYkpJOOO3
WxGRxqpj+3qWZufEZcYGSDQq2LbNjXtxidnpfIJ9hpqeYvNNpgrM6+Za+RGY2I3fZqSp/rUy9hLt
dgh91dhwv5Wvo+4r1KndzQpgNH4LphBpH4fOPNqoe6zFBJXQcIBucdM9kgXvcqXSbCIivyflbZfV
jRKsUZ/KFsqQrePlaR7nZ7b2gN/CzBcPSqDSYrXzpSWCSiGOUT1vC3d6FjFF1rG7uJugrYXKqdXi
L3S816klaTtBrr8td0PcbXO3RI0cqUsHfwmBMq1W2OQpe3PWHdu55VmiZyCy5hLcnxbl2BzsVA5b
cO8VJotoDJ6c6IPgeDuIk8LbuLE6Bz6Ot3fN6ZIRNP2V3g70cyKwsiw9dIkRjyQwS+9j1MCPbM2n
DjkFbXrXwqLFf1nmRync45L/83ABesS7Drk0aslpjfsdWV3M4FWmhQMgCgfOOtsG8EoMoUpWIJgD
0rLx0+BDQxvQq6keVu8XQhkdDVNNd80MONb/N2CzKTCHNVyBIHxQdIHL5G5mAvBg4j6BMV6pd+Bs
1nytlg2sFs5l8yXpXfKiAJ+yzSQCGBg6XBMEMv9GJvfRs+XZdWseTdfZ+Yr86gR1O/Tr9h0OakHw
CcWwpLh3Svk7wUJqA0vC8TlyJe8BeOOsJV6HxxyaL1IPaHsoHrvAb/eiEOvESz1j4DeXexgMYroN
z6i1TmvxbvpbH+ud1lvYjR1yGl6ahT2o7qOZ/vqJbWrrcKFPwNNYXG5XKOBJ7W7iWiWdg/vO8GHz
euPNDJcWsZWZF4tX4wd/HqHpoNCTxxpxcNoEMHhoHXWajeQ5vXRBqp0R5eQ7iuaETWjiRa/5gP97
zVEEaBgllvYiB2zF4y9uqpDP7n1uPZxMbRPj5bcC+S8EthIW62VW/cIjasakLPV35VclyuBmD9SE
+V8dGY/Ydh3RlNnMyUFehzuWRRsVYebeCIEc5/DBgcSeutTVq1iGZMXIfBg/euFl+Tqdpd+8+DCz
H0LYAsLKeoAaTVtMqeOIf1YGb6F0sXHVbcqQPqmpTdZ+3owGM4FiiDZkmG7hHO2DqH501hlWyuDD
lz1f4mAfIdW1RQULhUc5k61Cr2zMvKXtex8PHr692q/EbucSyPldyCQ+99CVBJwM6FfvewVRQLJm
oOZfhAcV0yDMDCKmD2SvZkDjQjfDevYld+pzbRAXp+U4FF8suq3keWnuKqsoq6vl9451TmCjmsU/
w+UaXb2f5MAwiWtOebzgFtC9HtfERH7az9EB86Qf10XGVgPX0k+G4d0RWNDFam7hoY+fmocQGoke
QsEK25QRfUzbmM1QjKjUcNexSDsCOtUsThTQHk2hSVLbbTWXVw8qhnP+DfbOy1IEp6HMH5zuHWFm
6+ki81l9CpYAV+ijxM9vh3/9cPYprORsuCNleCym4mDH/lQPsBhBr2/1uIud6jQ6xda7b6pPuHRF
NL83MLJmsQtPR1i4RCNSYVP8VBBMVPriu+038fzMSOjF9BN9KrwmmWpxHNfq4EfVURro3uv4mFcA
FT2RrbW4ujRCds+bZCmcPUG2rAFarJ73Z5pPVn+qKd6HwPaYDwjtjiwVH0Vs0ghWIF4FXCsCx2th
30Ood7GeUtdnuF35XikWooHwdgjfCWnhmTCwR63qa3+vPXr488kBexgG53kvbMddEH8BhyUT8sBI
r2sNeaR4M+IhcVi2C8DEfvoKkUgc+uw7ryXooKR+sw5La+ScwnUPkKpNh/pXGECIVZZ7BqESeIZ5
vvvuYus7AdiKtidMYo8kaw70RqzZsPzSHor1HR7b1BsU2ElXrVsHcnQ2vrJIJVGH7y6fA7zdGqB3
NGVD/JEbvffQtEEtCEIRHV8ADRSsS6TtsqJ+Me43M0UyIPdje0dhu2SB0V0fp2yBnbyEt0lYAohi
6eqMfI6WA7hlvOmO4TJCDDRAofQITQhsmHMzvwsWcIPp1+QWqUEw6PuZI4McbDwmrSt3oYV8KiZy
dcWSwrmagiYhM8g1xxnpK2rdLI8PtgQChVMdxs/+BDT2KOmEv8nyBnEU/cKMW+dPhxmUz3slW7Fj
y6BUpb+iOUAx+d2XOmnLv1V+O0ucTuG+0djqjgSfycdQeBkdKhhuPTq1PdjoSZaPEX2N8i6pKLB6
cW1Fsa/6H2nkpvcPAooezH60BDET5thmBG5KKpzaTwV6WSN3lCDKgGQLYkUEogc6bOC2cQnz8/Ii
KE0KWK0rtpXRRc2XHsuUKp+5CFpedNvFPAT5yXp/ZLlNENmSpU79CUKyOQ8aXET65qB2dIYng1jr
wlfUxeCInZ35QmLAqbWPeDdzGv4ypLRaftSYvC1/cQgpRv/BBuvm/htFMl3Ei3B0MlKFPuLRNZc4
+Cmj6FxN8hCOb1qivLCPffVeVnkiCDSF9GMA0sE0nLv8CTtQaGMbTqpP6uWH2H1h0ecoljS2KFwx
1oiRVFhQ71hEEtWuDzP6aL/5dbx+LxkGQ1GYaf2lTLkxOUNdKNJxIZzlhpfFuTVsF5gZupURd7v3
Pop+e3ReVfcemIaPprzCspbn3pJU6CblsO+aIiUAvtQU7lDwQIx246Cy7hWkV2CV7UV/jYvyAioL
kRzRktnL5Lq7tXiYvSjDBDMVI3ChtUt6zGegIYmU/lj65xFcB9//KyqUKC7LPH+Bud909M21Ktas
Zkcd4DyjElDOL9Ufdok49b9XenRWB02z/zIOzt9cnoiFIBOdcD3H1HNa3tGPBoSRpn+vIwYh2xK1
poBeXcWhKgc8N3qsAcPmJL+5Tp/E68oxvMElfBsxDioGw0O07107p3mILj+adqhsMOe891hQvAay
4OLNxP+E7rNg+OnIRyxoGrctgHoIF5h3smJokgfcW576uk2J+umC34L8K4Eh1KzirByzeD6Ny7nz
fzVaOjnYZJw8LjrsmK9HM2Hq50Fd0xGZY7FrGT865uTH+lhieO/T92oeN6V50TN0/yBExsqdnr5M
fY3vQKicEy3wSxKCFs8B0jwCM9MHtwrBHHj7fyh0R0fKxxAkLWbLXWzOgQc/krXjStqM9ug9dX9w
8ykpMRWSJtq5brGJ8XAWB4mpckMiJ/UmCzhAp9ip4RZBskJXAmtPPqISy1G2MJGjfM2zyFevVVwn
hXCTHEBIVdxVF55DRBcPJs/xAFdWClCFAhYucEz6GHDf37C8+3gFWGFJtDyLSgNmeWSUpCXaRaIw
s5kMpIudgxT/MLZPfOUccqV37hAjdCI+eBpQWn/Ro3tyJz8dIixnVvbuoM2l9jBjqvcSU7zo7NYA
ShEc4rXAdMrBHOG6iN1CYYiIp2+6LtNluxuG6FCQbtP5QxZELI1rm0kZpKBIJXHzrwJqBwnaNJRw
2zMYbWGkX4dhlmP85ZfkMSiCdBKIXhNW+qAU6QidNURl/rhuDKDrGU8t5q2vRdKU7zlmJa2LhXP7
4qFpdsMPt8RYCP3KTL5nPDwNzT70KKrP6RUmFjwA22NaCyD+Q3IfVNb4PjWqkUJOO8mGtMw/LXA8
pt1kBVCmS7VZO5Mq0NQK79N0lpeYtK/TdyvRqylMawJETByIPAYKbesEliroR7pd0NJfKpCpBv9Q
Oj+FY7mL9Quim0TV/5bqpnuxjcKnVXfJEi93aAYA7qcNQOkqcM9wLRXQ5MKg+EIXN6B6C+RzWIEc
4NwvjE1Vs9P3UANkTo+at7LIVpThZMCC2KI/pf8WsX+SHlfFNg2OpMG9nDAokbOTzOKta/QDyUdI
iORJN6Ot7/TDBKLH2GO+AoyTVEPCxK87dTpto49o7NMZ/USIAp00wIs7CJT0bCObfeievKreKfGX
OyN+B4Rp1NYhw2JJ/afvLVAf3XR7x+qizFuDDBtQb8OAWbWPFZBQYyw7pHlPMeI65ZFBMQkx1xGj
0iJ+90mXVQtWzjw3m+wfqjheIYUG60clfnofMs8+MFXnSmJ1h+EQt4LjULdHaLOnvvISRwhAKcD2
K3Zldt022qY1XVN3bYAPfd6HrLn3zyOYFOYfbgPSdv9pqLNF5qUOHrzrOGwektWqrcWLskW7oSG4
Qc9luWQT3G5DYJqkwHm+NzRNh2YaWA9BIMXtKzVkKye0FTHjFXZuenUhpcyGKk4k5kk5+esdiGGs
DOKWMiN2RAL1k2l4koCbDaZyKM58A+bCfKMTjBXXFYwOwMOBeKyHZhNjaNhMfVICjqPBTwvudRH8
gOCZDBQVgfPHkJzD/TRjUJyDLmt3EjX3fIeLaZ64QvNeAWyLXmK9AFhxEoLuZjYQC0dyc8kFM+Ha
7f8fyuT+2zxvO9BBQpT5pHzRvfuoZrpp4GrVqb3uoeg3PavgRcXnlr308rEMbyFeax5DiTnYBdUf
VQQUgp92uo3AbWoMt0D3TuYcNMkoSICcZRDkTyK989myWwN0DxYpO9g2+acMh8zNITnXfmOggQLB
if6oxjCiQIHa4y/T3i0PB/Rz29FuF3yCVoebxSvgfQlZcLNtMHSUs8db8ezF37KhyRjNCYUcySKQ
UVDfxcF27t4lmbZ++VkBbewwrikD5CTw5Gp0Oj5yUJOwnuGP8YZNZ1NIFOHnqG4vbByz0UybLtgN
HWQecS+iGnGrcXbYLdyBAvJRLS8kvjkKoR3ANFTKa6CKoQLX6R06ZphVn6Pp18/fTJe4Zbchs9oF
80vg79tcP8QIhAy+Ij6BfKL7YlZAUnmdwm0QVWaVqmLCXzCDe4BZeuWmLfvIQwgFLX5aQ22FFmrD
RgOL5reBoYYu6xQWXxwUuUStGI0WnyqvTi5wt1D1qAfzjQ4RRNeR6wYO8bhhEhNv4gLTRKmukB8K
cwzDAIRFwMIeBk6jzGagf12MSn6UB+ihJWHfHFmPKCp1x1dd7HL3AUh1IhZkMMRKz2UTxnGYJ852
6wFRdFW3qUIXOJ270fBqWu30Sma02lY/N0X7YjW4FgWq57a4Rc2yU1g7ZOGQVDIHWcHfzVixGkCA
sSJMcziejnBnZy78B35J3B8xc9lBGhjRb/r2vLcwmJ40holQ9s+KRf2IbklG4WYgkh09Me47AtGl
2bsu/tVijihG1A/1xRqWGbUzDNi9uHetsOSzGMU4QFPaQ+GtG+3SZMB8QAG+nyBOpsr2Vk1OWsiP
HDihP1oMtTCe/QtZxB0PwpgEBuQ+BOGaZV/H/9YV/CrEbgwimgpFx6C2Rh4WDTP0ZtzGDB7wFSQm
W3lqGJShKtRV1QRUG5S3iqV5+TSCaxfQjveYw3YoEnIvf5TDlHmd/yxYjFpDZLGB3s69REThbtc7
EvaLiTXoiCM3AO31QLcyEGlAz958LUEUEDBZHBdv25egnsiKdHw2NXpitnc7zAwwr/HAMJihsYNe
X6hPBdEmDQ8KqHdNowZlD9AKgOYkjpftjJAzFt2+DJ4ha55VuZPUfXkm2IxRABx6S360xwCxYdhA
nMwG/iWvz6Rajs79MAiEeUSnIJR4EwZj5Bb9rMIEksD/oab3nUZc6qZqT6R9MbJOXfjLrE1/acL1
LRTdX4esjwbAcgs1OQFLQIWpqwSzK+8TsLIyRwWnwl0AxGGxbMlPvSh3XgM+DJE7IhHQVgoaMsAF
i5FXDzCwjeIdbN3AE+iTIABk0l77vgedCryPyONNjWDvvLZ0AAsO7xq3a+rHm4VaMQESRgJUTjUK
tdzL1FTfGOZtSxeBJ0MwMUGdEvg7rL5g2j7gMDUYHobkP9KuZMltHNt+ESM4D1txpqTMVM72hmE7
05znmV//DrJelyWILVR3b8qLisgrgMAFcO8Z/GpanSJWP+R1PqArgxXzoxgUGEIQC4gfcwsujorW
UbJ4KcAuUawD81PsRS5DwUh46lrtUYJTA3zqzEHWXDmPvbVr7qUZqmNooscZVCKxOSFivQtzXMSn
GTcU9Oj0Bhr2RfmzmRdXDPldN6n+OGp7bqyBY4H/EMzApZkPphyFhlUKhqnbJyrAbkbrpTkHlNd4
gmZ1hrZm/cRjfuYiMdVy+Y1GcU4gblhGsd11D5GE2yvXWmldAdb5UeCYGFvDU5Z3taq/5xA+xasY
ML7E7FD5suA98XUhUgBr7Y1DHjbvWVWboiLcydMiBavWHBoVsicoLlQAvORDb8r9cUZvV6vBvEBj
Cl/ZMtDaSiLcC5dceG701U1xf6gn0LViwOD6ORCa3koRI9N+I7PYYHDjdIPXvTTp3xRSdUospduv
KAs286nHQ2rSsqdofpZXSD7CIwnISewBGVc0geedVcdpG2EKW1yeFfTdSlw/DX7y4xp/exXuFTWE
4qF0THsNb9IPiQPNuoPCB7qDE54tGRB3Hfo/I7q8caqbIpKtgkICr3DWyk/OxBXPCoEQ8cNBrrLn
Uu7NCLUYDm0ddBvMTmqfU9mAD0aE6ZW030sooPElWJqc/ajJW69two8U6KMowhWn5SyNb6CAVx+K
xRfhFsHjPFUbH+0L1Cb71YohOZVOT8U0uxp2cAsr7SoDaqItuc9+HYMoCgsXt04FOL/CA8Zsdts2
PIqxNJq9qv8cMHh7TIbUCnGd8OZC5Xe1gorhNC0xoBXDq5rEp2Lu9uqcqb5QiMGKE9CaxyRHnyB6
lpv1sVOW6XVOusptuOUjqUo8cuPhQxL4u3LElbPJc8ER+6UPJkNAi7Dno52S4kYNo0kIs/HxY1+3
8O1BaSAa0MEZ5AOALic9Ff2paJ/xYjmGpJvQjBAV7eV69GZpPdayioJ+h53YT1avLfj/YQuWo6RK
ZqmRO3ekoc/FDT4njB+4Jja7ocC1TETFzkwjJTX5XDhIpRZEs9gchY5HObYW4X0ZScq07xIAMRmU
gC3rCP1M944ih5UlHEgGQwA7Olw9OetxziiPWo9bsYGmAbCivVx9Cl19qlB/ZMTeJAicxSasiDOK
lVBOVbwaIIc39mjNFqoeJ1SagnaHlydo0Sx2P6HfXPERzsJRpDGlEpp61MHoUnDpL4zXonjQhSe1
/DYSNAMOj9vD2yQinIWjCGRzr6z9WEP8KM+ccAw/IMXtSaKMFKI/5onxdDvaJmdFEzQRjWNDubKx
j/kirzU0/FwZTVycdWX563YAYXOlnEWg6Bx8BxwlQBN/UfmFQxKo/uLADZIpYMsaClk2Z8siSfsl
VjMpcWMUlJOeQ8nGZYxlc+WdjYVa9bLYK6WYYLY4ICNWuXQWuQuKMXMEsX2bpQagzkg7zEZzSCX5
KVmGb0WbvHKoUzB+yCZl7OyHUFsgnLKS78FNA8JceG679hgr8lFsws8MDd8G19u8yZwenfNJH184
mLQz4pM1f7UnzuJTe2KtkrFVKzCxezglVncAu0KgPnNLDw8tWNASla7cVfzbUQk37VZQameg2Y83
mMyDjueGbu2MnuCKjuwxadisFUvx8ZIiq5V8BuOwPBBL5NDXjo3fIrfEx9sD2qRvQWpIUmScIOgI
Xa5YDCWc1SrFcuI/5e4j0mChEt3fjiFs5pOzINSnwm14BsabsIYL6aShe5nlww9NLn/O0nBch1nb
8WN6HIGEjQW0Q3Am3oPvhGKohvLHBIzoCCBkqByyEA0Oxm/b/KJnv436okJhTHqHxrELaoqN8pJf
xxYRagH3qDQzX3bQT0OZyQS2Coq1yc/b4VnTT33nNoRqTw7LQCSMH0uDbiBPmA6CeTvKNoHVMERI
TsLTG8rEl185yuY0m7kyceXvC7x3UZjqHol3+eip1uAkil09E8GJ4u123C8GPb1dDOCnFUGEm7ik
UPmwztWxFjR8eGWX3KHvpNd30/A4SW5zIsbpgwXHu49QsFBnO85ufLdYeJq0PyDQJNjdkxKsAe/0
QFHZopXAIYC/u/37Nhfm+e+jkmkIaPaklVLqjrCvlj/R9gcdATovLvx9TtKpO8Qe8Mfqz9hm0UO/
BBxuTQ31SRQBpTGjQ/qCsweEDsgVwgI47Dd3wOUNGHW4aVeQzdC+Lw+cbZiau77C134XWyh0AvAS
9In5D/LO1ulyPiHUTi3QFJrBn4jdKUAD1wZoitsJj8RDOA3il4Xp3711YOLNL6BNrcqaaFC7j4eS
tVQPuNjUKQCV/CNE6hgbfDOCzMuyCmFsEeimy6Uvx7NU9+0MTfkBMzb8ErnVub2KyJxcfcmzCOJl
BK3pUnGqsYiW9YeSQONuabwesHtwxRhj2aROG7ImCbBKkwxBoqZrnLpoVJcJKC68V1FKhRcCnnzE
s2zGow5rA4YWQBozycybamYwaVNFFdLisihTsxgPXCFLQHlAZg/Vsr/cnlEdLmCCQmT2WHq1m6LM
5/GoOR20rIwnDsZNk1ijN8uH5qgCZgi116H2+Yr7TDv4PUcginXC934w9pNU+g2KFmk7eFw/AV7a
oDct24CUvQOc6d7+5Bs3SjxwRRWyPRIaUfCnufzmBo+qTklscjrSTm9yzWsrBVDo1hcT9ORWOB+2
oFSBdIRKWjtPNiP+5po7+x5UYlWLuBMTCdlDbZGfamh+LahEwQ2Wi8t93g7fDFQ3dGlAyWRAhSw+
And2GPn4Dk4PPzT0ced+YJiMboq5GqpmSDIqp/gvldE0XdblmkjHVnjroqf7jAcDrmR6vYt/Lw/w
ET6Ndnunw3EreRIebk8IWfhXe/AsNpW3YmPh6pGo7ZXaY9+8DS3YPeU3FBfsRPJuh9o8TKHGIGk8
HiyQc6HmXktkbdKIrwvgZ8THXkJ9YEeksnVrBupqB3O2O9w+2V7yW5fC88DUouP5TI0MDYKpRMJg
wOEtQFhT/gfCbps582yE1JeU2ipCyQPqythRqIkVYCPkjKRJ/sTVBzsLQX2wdBzUZCAPaC5HC8Z4
DucZpSjW7W7r3Xw+Y1S+FCJQ4OHkgqflmn4TlCnIi8IOtcxUpuJOQbV70kHYvL0+NpeiJsM+RhNl
ldep1FUKcrmkIb7SVDQAzQ0v6DN6MigHKZA/aSKxpIWk7an8E5Baj2kv5/IgQShNGDtX0UJLzEpH
GIu7MJkcrjK+yz0wCJESpHXy0LTpvSENr2hY+VwkBUWXvunN6Fej/I5S2nODpsM85egkd2bXcY7A
AeENDOTSra88XGxiBQw5IKZyA+SqKQ5LIOHQAex1lJFbYBejbPmsCyG4PafbQ9SBFscpDk8wSjKk
A6URhyzmdAVBWgZzQflYsufbMTZTqvZ3DNr5C4VHPRaJ3lxSofkGXkCBZkb2bQAh4HagrRcHHAdU
TccKgQ48tShDaSmVWVzINgaY3Om9yYk9kXm1+spDV1vsLA71tgiHZQYvayVCfryZPwhW6ow/NZs4
ZAJlBwwvY+FvXxJ0XBB4VYClK33bT9NSbyMNGPPuN2+iSW01n7ipEJctoGG9jpWHNzc3MYYQFRU3
E9rkZpokCAN0kAKK/RaUUNAXzPgDMGIUASTPeIRlrXQqO2e11X15VBgHjriZjP9Epx0E+LCpGriw
QCIEXB/QrB5RNAcUbDfv0RG27gQ73FeH6GH+UT+m/5XDDy4gvCgaskIedbR44JiGRlsMyGwCB/7S
kkqv41gCJio/5BVY+80Ioo8BiGjI8su4PhtEnLMwbMdVUDD4K7eRcc5kXZRid1DCHwWcxVHhXj5v
75CNlXQ5Oup0iAupUHIRBxCgLpZswvbwvvVGCBJVzvCmMPbjxka5jEZtyNiIBrEScHFprdUB29sB
v8f7ReQKAYc+MdftdTK7DEfty2LmpUUssW6JLVSHwpXgRd/RQ9xJgWjlQf8ZwVvx9oRef7TLkFT+
7FsBeZ2o2Uex6uhF+gje89P/FIIWLFyKXNL0CiG4HGgcdbaa3GAlmOuS48UwJOoVEmVgZ8DRlWg4
/eXWDCI0ajSpV78wK3CMryRRx3iqxgmkc1CBq+oBKplzWdpyn7+oIPyLo2GKSblvmvlQd+MJzK5v
1QIEW580p0HQMptTpuHQpoZ/e44F1gRQRz2MnWoEUmJX44Kh461Sr10hV44KAPCx+j5GvITtmOyh
A7gTRaYoJfnzlyfK5fyTZXZW3l7HhI+gSQG3lqfFjk0gFh+JhtbiLId0FwcyqzzDGi75RmfxVK5u
umzGTiEimCs0tGNwIqwvQwKLe749t9fHPxmbokH7UsfL2qCmdoGnPPR6UIlIAL8EDn7GG2p1VvQj
bsfZODhIIENQVeRQQ1PpQaWCNq7pV81Jd5c7wGvtKKg9NCWszIsC2QJim5hM4AEHIiZwV6xksOHQ
dfkLqOxqwGev6tH8RwJCVc5fbNmE3s99BNF8H7CZDKBMaIbN8AhLvdSOnNbi/CGYgetimWpvFDQu
fwqVejuprPsswTtWPAL97XcuSt06go+2YH5D0Y/pqLuZCXFsCqhG6pL4VbE8W1KGXKPZyuGhOBsv
FSC4FVcyPvD24XUWgtolYCYpKTzaQqe3utfaiR0ILNjgS0IOkbjm3l5O15cgTOBZMHo1CSs4kwPG
k3SJPUXqESwiVwfDMucM2LsBjLRw1u2Q/2aAf4ofVBou5SKWe+nL5WGy9UDydD/xZ5vo6ddmymhQ
fCX1q6RzVmqhEnGGxntUikQcoOGsUQFTQl9PigzdGuimVECilyMAiNr3fpw+QPj10SH7Dl33YBZU
c5gLB4Bur56EY1WOQA0rP+omCRSw51ZN2OugqOZNhfQitPsljR6UTPnouB6KGIa1xPHPUlRf17Fm
aMJv5pqzIVG5hhenVq+WPoGvWXLP55IPiNkDmhBPITgYjI+1mbPPYlELZG1mPo0EGH9EryLxrECd
wrDHQPz1V+WOcxjxtjeYgYcUWMmGQSsQdlWqN3OVEh16eGqZmV3FQfbyC+gYtw7ayU4/WbUfRkRa
gTAZlWoKJwiW80BTc581vHEYY9r8XqTQp4vE0pEuu0q6UUhzB6F7YgYElTeI3QNGY+pWZ+WPCmhC
Zn6s3vQ7VtuffJurpX8Wl7opomWnGZqhonYNqIYAIKwevuj8yhgeKwp1OUy7UuernKjMF/cjqoc5
dBz7+D9+wSNP/RkK7bpa9gtXQTQBRYoQ2jYgaM+WBhTe7Q/F+E50lTqVw0bjYxlFJR4krOk5T/Aw
A0enYzz+WHGolJSHydgAD5G5etlChakDTLo09an3e/np9oi23yaSquKZq0A9mjb0bLJJHsv+S40f
jCCY27RB4+pWb6921VgRVBqYR+SGgDv5Vn9ikuGfnZF6smihziPmX8L0omLFjmaC7IA+XeXgXjLs
WVLcG8Xjy5jURUBoYHJfKyj4g4s9LED/ocnwHYenZZiJHz1kkIY7gbMMn4Xm5+0p3l7+f0ZLbbIe
anV1ztdYNFBUkFLNBf32LtQVxgbYPjXPZpXaZsDDDVXcIInMDtT6rPy+/Orb4JaFmwGaOAvrmN7M
/H8CfvUwzj7jxLd8V5d4RANV7pKsFVvKY4MeEW+NLhyMWLf1zXiypIh4AwmSTO8+PssLvcuwK4T7
wa59CTgb5W54hyIpqlsAFrIeQ2SXXWXHs3jULuzACOWlFe4tf5l5CR5ZLMsv2RG9bs9ULb6u92CB
nkUjoz+bzUruQ6Qw4ueT+MV4GEFUzw2PA09HF3Uzl0EN/JWKLOQEa4zk7DuLOiprLvMjFk3v6C7p
x3J36x2MtEjZ3xEZX5CswFsTSl0VdNBPlaLUULNzw4BY1RBDd5EJbtnQub2cSiq/RHKjy21YEDdZ
gOf8OtwJFlQDwTIGA28XO9CAOYJa+AxkvIVD9XvhGIG4W/bFfX+KmMrQJLPcGjWVeYqBS9Oe01H9
kSAfBlatqv96CWbRuZ1mtp86ZwuIyjPKUhlLiC6hQy4RxWPmqaoJskB+D68/f4AC6L78DrizeTus
yFpBVNopokhawgJhG7v0uztopHRm8dJ8r46c2cEhaDQbX3rJnhSAT+4VM7UN/3/9DXRpPQ8HrUIn
lPhXqr/RgHmAiNgRdM3Qk30IOGGVpfiwGhAQHb9r9uGP3GUVp8XNWgJAAKoIBU0BSuqXO6lUeT7O
Wixu/fs7RP2F3ORNMHHvQU/w4JZQoryoADy2LjvZyZyiM6e9zvgWG/vLkPADCBRBEa6791ABg1hO
m7iqwpsS+BkGoOYSEA9gDYLQqgYhj1pyxVh4G+ebAeyNQDAD8FCmC7ZJnoIEoEHaHXwb0Evf0aG1
DMiG3l5nW8fbRRgqU61TlShhg7sqCP5qgJahDadvINZ95Kp99CT5/008Efg/XoPf1VVLqJSNELoB
X5r8w29Q8O31TX5OnhVTfUuYOWKj5ysYcKD+VzR6BRv6rM2JgSuR7ApQPDjF0AmGCHn8hLrtfnpP
mzuQXS22xZbAjEw9todMqIt2DWGylf8OwZ6eeOMRXuMgwS+DAy1PM68l08iG3cC9FWF01Hq0r/rI
ADsKaPa1/h7V65OUKLuY61CUbQWIHEbfUA8+NMa8j0pQ6CDXLYgcNGQL2FqDHJfBPicaV4s3OFPk
G3OETEphKK7KAR4vREEpwUd+boIGCnSyHls1uGCpDsNF8b2GgKWg/hQKmDGu0iMnaRDyUp5GPvRX
LO52lW1ZS6y4PoY61PGWX0CumiFoBGvXQb1JMgE0cSEDfj8loivOs5OqE5A74EWpJ2kZPxLhY+3r
35Ee7zroQmC7g7LaW3IBcV2o3owhfLGHQzGVATTArNyAPzl0rRbF46AEmEIjGjIA4QBFFNHYVSsU
kTVwcbPlbTIeB2jzGdW+myGJqmWPZf1ZLqGdGyDoZyZRr8ogZTtDpiKMNFvUR7dPZx8QC5+D7qAM
xZE8fm2F+276XtYgtXHdD6KB3M/gJ0IUZMdY/td1H1FBKpEM0dA1UaIRfVzINytqwRqKTH91SEZw
9z6JoM5sFz7ULoiNtPDQ/wJbM33JGbv9OqcgOgDbqGOCVIeC6WUyDVVu0JISJMK8GE2uhfIgml/V
z9tjvH7XkyCqIKm6Lio67WjXLr1eDqVgAOIE7eeu+rl049vtEBvPKxIDSCNRV1TSSbwcSJ1Xep7J
TekaT+OhuYN4nl2/QfvRzz56N7pntX43cEOX8airT7Y0fT4Ws+FoOq85ZYplCCocFPImUJfiqYGu
RyUGerKmFqhfEXT/QeW+PWYS4vK+g5+gGzATATkVRwL97QQhr8Sa1x0JPHYZXEsoN/boWYre7Tgb
J4Ko8vBJMFQ8CIAroi5WK8Ct4AkrujOdSG23RCU0f6ttwD1stt3GxmJReZRDgA5ADpV1Kk0WbQct
NbEhJFMIG0HTJYfEa8GCOG3MHbBeumigcCwJWJOXy6XL25HTK1Vz0qyPzKnFrpd5sbXGDGIXvQxi
RtqdIB/5OEQVpFpH6CjBEBFdxDTtwHGFDGQ1lJ+aFkOcQASb6faMb82BAKytoMiypF55xQxpk8aS
NBmQZtpXwhMcpxhL5/qqLKrnAagrbB4PA4SDUSmqgfffza0B4788CeKFP+VG/6mJrELpBg7w8twV
Lye8GiB4pMQJXDONqNtBidNtjRAcbEhuN9Ib0RHoeMKfkq0Z8kpLJ4BP2YO6FPR8Ysdo46zqd72d
3TXO9/PSsW6VG/v58vdJl79PbrJYTES0jnOfPJnw7w66JE7LZJZcrzwEkjSZgEbwgWlshRAmMLzv
0Xobu1Myvc0gU8aQVEmH59traKs9ZQBhAw0nFYZDV6gKCXfnMSzwHNKeGrTAfw934PjZmbmekiPY
ikBsQ0D+aXTlA39gb+PrYw3D/BOdRlW0YqpAfRjvXT3trSUXLYioAbZeDCcJVFO17m3GcDeeBRcB
qbwxJRKYYsnXmzfyQJ87QpAmKH/C86Pfq5biSmbj9C4ZqAg14F34yGxykiVymY8vh0wt8XYQOi3M
gZqBRtNJKOYgCkcnK8Nvala867IC0Q3tvW3KJy3R8WiS7QgcTD2XWPUp1u+gljIXQYRpArnwCy7U
PDa5nToG/G7Ku0U081Pusi4RWweEQlIpzjod+G/68IWgrbhqE4BQECwGcswbUNicHiB6zLm9Gdss
UPHWpeU8HHX2SmEFQWKIDbgQka/h8CfkuNGy7N1YQahDTxNSuYqiWXH6EqArHeI7A+Ac6a/by3Yj
74gXU0dlYq2EHBJHTFqLEE9m6I/di9rMwbrH8Kum2CtNW4H9D5b8GK/hrppl8/YP2DhqLuJTlwiQ
Z8VmKSDdXIzpj1UvLbkOT7dDMGaSBpTUNXQmDaWCkHgDhLX6sMQ/Io3RXNwodV/MI40okflWHsO4
RqnL5FBH7H3JQ60bVdLhXXYKZ9prDPczMjEXu51URxU8xHF5B+FRpxZhvhSCrqaQ9khhtFaCQCa5
RtC6LPjKdbmDikOtw3GUtXYuGs2RnmYLClo2lLvxqoPGlRXDitywxafJksz1Mz8abvPtH3QRri4L
1C+glmidthDNyQcN06q7w4/2QbYbM7TA1LYlc/G136Qh/g983zfjqujua7gGAaRGLc0phfIesI8w
XsPDzy7s7NRk+6r8ydnEmVAFsAKWO9nzOKDBC6M5VrHrOquRcf+JTx9hhQDJ3rmExGXqF3elM+8b
S3MJoIPfsYuX18c1FY06vwToY1cGkZNcAvhIQk59z91D+t4mqIPmfbLWV8jLEb/Y6Kl7YsMPrhlU
JL4ug0Ao4R0Kza/LC1C1CDw3J7rqrBAKekdXfR/t+SOQQcAF6U/JAyTyA+21uGfV46+yAxWXWl1C
o0ec0q6qY0DdRoMqSj5JdiKyiN7X5VMqDrWa6kKOuihJNGihwoNaBeYJKjGd2wQEgQ8/pL07gAMD
yUOw7E/xrkYdk7WiNhf031Ns8KQzcdYDWJJhVaDerzpVDS+FEGgcCIXE2THNxV0vZqyUSO4bVxnq
LBy1ouBNKsc8mjzIHBOQQdI+fjJsguLtH+G96t1O8tcP8K/51VQArlRBAFPwcnB5ByHpsMLgYjGF
uu2SL0Ta1AKERoUVQQgZeb0KpLj/HeNCz80ZODVdAgmfFEWXwUj92z/n6pZN/RoqOy+VjIpHi7FD
zOVeHVA2ag5Q8tv1ZWndjnR1gFKRqH0TFRU3QapGdyIdQKE2clTp5XYEiWyB6w/5Z2qpLTKKHJdB
2QohfoSfU8AHotk61WvkSfA9MENXOkBW3Aa12O53/W/DBeJVAwJVvYeu9mnA4cAd+XvNhO+fA8kw
i01o+So13PqF1OaqhErN5jiE5LXJ3UNcbKcGy6v23vurI1hwqPtBepYAxAUQhIILdPtjxuERe6O9
HOa76p61GDdzCpBhmiJJqFrQ2LBIVVJj6COcmTwMuh5z7mmcGM8rMqKrEZ+FIMvibC/3USNISh/r
Dh/0fhLgXQuPVfa22j7+z+JQ2wq+OyFowPCsK2uuMpUcyAGiTpMKE1giup3wld0pKNSnxnGunlI1
BAkVSuEQFcqL2QEA3Faa8LQW+Z0+DG4kZNB3L8AqiVnVKNaEUDsugkZmVieYcx7gpCzoPSGIPd5j
NYuvUWRkv6HSB5KpDjQUDUsq8GiqAWZHmdgWnPQbdvaj/FCc4K+VWg5EzMCF3sk7+Z2gooZ9Hqhe
5ePQvFfvKie6T8197Ddvtzfo9nL7+yfRuKUIJg/CpGuq04oivLPBpUTOE6DMezsMa+galdBnDmr5
DUnoWc5BaC6G4VhX+w3fBTA9+JWICsYtw+0zqe44OQqSoTOBlTusZf0GR0mnSvhneVQfxwlia2Ji
RTBihM+KHTbxIYMgkzbjWRylhxE+d0sn7qJudqQwPXVi9yjqvd2W+n/6MsC3RF0R9ANgzKBaQC3u
coC456DGmpNExzzlnSFNoNv/eXvaxKv3MBWFWpmNCGlXQYvAV/TbQ+RNd/VTCL4tbDx9+KyZ2fPk
4FaHWkhkiV6EVnX42DDqjdfULuo3UKeEAo1H2DRwuMuiWwlJUXDCj4qTPXK4ggBncZC85ggUiSUH
cFSsXgx7gj2tBlc/dMB6O3nAfu4Ogh1BN+keUro+65mxtYTPvwR1xKw9iLryijST42COhmMLS54V
HpSMT7F1JTkPQ50TbQ/1oLZDGAFSSgvuYbUze4OERtYOzkinKICY39ezokXXVnzL3ngvN9eP27/i
+s399THQilBEiNSAhX2Zu0UJEk/GhKtg6iuOso+tX5mPW37AmtTNF4QA4uC/AlGHhLKohWDMOXk5
TYDZ5yBuQVE2gE6lEzkVY41t3S7Pg1GbaU3zJOtqXET6zp8TxUojOUhXHdKjcK4JRfv2JG6+V87D
Ubuqa0uI7qvI952NlgBGhp31nSxkGNTtBDN8n/zMSmcYO4O667Cu0lunzXl0aj+t8dCUo4Tosotr
kJe4vY1iLfP1vXmrPY9D7YtcGtY46TIN0PnJXp+F3epBzQ7Pz+EBOohMZjCZNPpWcR6O2h+aMTWy
tmBYBWwDC43/nUjKK9yS9sIasxBJ21v+78WpU6+RQus1Xi6/UhK0zvwGWnS7CM+9zlostKdB0Nj/
gzY4WfI3Rki3dyptUCVNTHE1u+cgF2LOoApAkP8ZSe6ZGE7cse9QrG1IE3mTZpozaCeRFitvwvcI
Wgsu5JcBHdkN9wngKre3BmvR6FR+SQa4jzYcxsgHgETx4wEmBK7kZiFsjnbSKwcrJ4eVa/7NKffn
c1K5RsjXSBdTnKV5a6m/McRjic2hBi3MwB3dh7CEKTsSck8dSNA12HX+eFc4rJs36/NSSWiCmuWC
c05zJlItBapfhiHg7em9Fly5TN905a0vx5Xv0bt3mt+hK9vJd8NJHaiExxJgBGZ3SkEy5PDQ1XfT
uFue+5f2lD4aJ4BePW3CZzeAj97lp8G7/bsYe1enUlIDzLQ01DAHjnlHbu9FPG4FeDJy6n/MS6fG
T+UkWSgTDV53mlOryRHqUiWMYvXPeil/FgVnVWHFSPWb78+zrEQX4oyGA6SmxMki/IoeBSvDYQa2
I6CFatA7yntv1X71yr3jta/+hhmnY9jhUzXuCr/o7cyv/Og5e4YI46tkSi/pHSCAVs+uP5DLL51Y
gI4iGAYIkgpfD6mzB9nMKVVWxCPcVwIi6BX6yYFzYcwNLA/r8NnKnCqwZ4BMoFQm0AyzXGuHaK1A
u0pRS0rg90iEVcc58W8vKJF8SHpI53GoLb20zcjXbRw6sICqdulHh8siQVpWNh+boikc2sNsYQMA
6QDHQXfxoXUs3C1OMwBl+U9KsptFNMgJosWD/pQOyAp+8dkk63rMr8sK4BvU6SGZnPnxN+3+Ly4K
XIB+xY/LQT2Ur5UvmboHLqH3D47kjVkBtQ9iEH9pndGPBmOt5tBYQCMibHhCKR5e2ntC1kZCN9sA
qOFd4sCi4OG/yetoaeqgaaNEyl8JQkg5hIfFGLdXco6sFjAmJwD4d+R9mTjwzmEkuq1zS5ZBwgdh
APo0V/oCWVjmIszOcY6ckjvM8hFu3HAM2EGe2OIsFkdl40p1EY1KK8uoyqMglv+6UhE1g8Hn2WoG
G7vnIg61hrSYT1Wtw71DduvnUQRsZkca07LF/+phsndHXmD1J6tnuHXpPw/7dZ89W7rcmuiLGqJf
wwdhMBx7T3F5az7+gyvOxiPnIhL1TI+hfguwPj4bwQd3j6Q3JO9Ws3mQPXaXZKv0dhGN/JqzcdVA
T8qr2iPvAZQroNyWWs8wkOmgJL8b3yD5CSm01Aw9zVWgKBVZzR7uTrDEfIze9KPw8AEdDhjy3c5c
G0+Ri99EXYA4GI1zy4gaTVl9I23NWjtiRwNfv9rF8HE71saN4yIWlSShoT0oSoJNCauhAari8vzr
doBrvLcIVOqfbUh3t9Uqm9I5/lo53Z30BlNzzau+QPV4kne71u0/F4+VbFhTSD2vJqGv+Ew08FKu
UFCSYv5nCDMF2L3LVgIbh1CLGbWYjbR6MUrq+rJKgzx13BQ6M9dbYGRYEyfA5ulb0+a2bECSl0G9
2mo4ISBKl4IEfV8cppcL1xjjWQUqAo0fT3VXS37J32cHFGb7C32zALCw2rC5Y1+Vvyhq1LkKFTkU
5EjZCVZoVAaq0Gsb1AIfdMajFar/yOWwHANFKdmX0MrrTuMDOnCO5BHWYwNabOUakDiEp7Y/3ZfZ
LreXJ0BIyfUCUpIuHEj3IiA0rCv91jvi/HfSM5RUVd4IMVq/MCS01dcBlSJ51xxkpzdFz2C+WzZX
wJ9pMai8xWccrwwDpoXrFmjS5wPvGqoOHc0+OXaQQE+MyoZMSMZIFtvH3FlcKoMtlR6HWYvn0nrf
LTtyeYtRJqkkE5KR+PysnfW1X298/qvrW6TFY9vhjSK74O1Dl0S0iwDyiJo946mEZO1DGt2FAxGs
eMCDnjyYjX0bzNCeWVuAjOzWL6FyVw5HW3Xoq/+vLliFPXvaHVFHaZz6yKoPbW+4s3mm3mZAP4dT
nGE5ATGDwlv9AM6EWQDYP9swfrcX9JYhOWiyAP4b76KLVUxlsqFT45CHnrhTQyHSnBSYBMDxFxis
xJnhtMBI1hvPgItoVBoDslhuUgOPQxxujmg37vJQ+IINELXFYoFs3YYvYlE3phIOpAWnYsPIbqPu
oNsYgJiB51h44m1ln1ogeXrFwYABATpvkSkc5xcYUmo+Y8ibF6qz70qlM6NdgRWd8F3lU+mTC7Hw
pvvDu47V25rgbDvsW8e1fgk5E/+OiSx6mbxL+PykhoChk6tw+0BStoQtI+//QazbuwQao5exIMM2
yEaH/AB4LknPECMExQoXmtJe9iwZ5WtNDTIyyHmhM85LuqpQC0hPy4jTSQkO9qF47EI/+JeIJ1Zo
lU/r3niEx1yyW8ltTvVgR2BJuw6w/PiFtbg2k78Cet2Xwgh/xRcWkqlD2wK5QX0hwvQc9HHwIzI0
LDTdHB7YN47NPAyEPmCpkLvCwUzNc6Ty5RQr+KYdSJ/9g/Zz3IOGCU6XViEtMNMwWSJ08jsPR6X9
LlMmo2zwWbX7EKzWIb9LQU6GfxOI+LyXwTkWyRfXc3N04DX8xIy/ddydx6cuqUoTNXOdIz4fzIBS
5dbsKV56H79Xx9HPLcLpxaeODgQGDEvxB/JjxEfeq+9QveB3rDS5uaVwIyFda4iBocd5uczleZZD
OM2SZS447bckaL3qwAXkvmEy4c5baRIvaBBOUG0F0p5a5VLPQ+FpQknnHcJcB4CbvMNoQtrEY1XF
tpKTJhgKaAMgE+PpfDmqXg2HIhMb1Yk0GOCs6UGLlB+yHDHQeNf4cmzb8zjUUTo3UlEDiKE6ImSx
ebu0Qj9HChZtIstDGIH1ToMZjz1400n4xsjAWxnqPDh1sqbA0suhBAyT7GaPQBNZMLp1ZrvdlQH7
fcmaUeo8FaDQyDcaqkIFwEqd/irkgawydE02s8/5iKj1EctyzZcdICedrf2SHNzNPEhXHyt/gfxN
HLBe52Rt07ngPBx1ksYL+tb8VJMJJOhhcphwLtjfHuNDkdV2Kw61x9ouKuA32Ye4asLmzx3cEKZq
O+2uQ7c1t/NPlhaVuHX5ORuYSp2TBZeuIgyIYVYcyCfB4d5h11YQGTxn3HGf2aGG25sZ+c2B+Bx8
1SqDbs/vNX/as6qWrC2iUvl9xZav8rmEs9JOd0UEhkcyHjkZvEj38GSMbM1Gk+KBH83kPR6t6El9
ZEw/Y+mqVMqfIakKiGETOrwLTGf60O0IkHTcTb+K9y+2hUtS7O2gW/WB8y9AJaDGCHNI4A6h00Ig
KoY+Q2kY/0fale24jSzLLyLAnaxXrpJaavVqu/1CdNtj7vvOr79R7XNmqBKh8pn7YMOAACdry8rK
jIxwbpvgDYvxPX0YdUZfYFi9BvZu6HP+KsoEylyQVL5taDOEXw+GcTRAw86xTsFm0JvzMgmPJeD6
dmCisNVvI8hH0fT9MPw1cpnGOOdTZ3xOWpWtYMqwO3gdCnY0eUabq3nnk7dWjNcxhzI3IxNmBC09
l2jdWAric6aQZ4NxNXKhGVpdA9Xb2zNoGwWr/j7Btyk+BaSJ8G08H3ANTb+8mljEUq3Pc0VA0+Lp
px4Vq9wd1Xvits7kEpAleIKjvKGJ4fYw6UzdcHQsJElckLtXiwYCb6VsOkBRgTw1S8HdkS0iBClF
vx5y7gNzK6Ja7U4Wn1SKcQ6dTCwfYgqnvJcRqpen39dhfgQZnmSHtojcYwluAJ5n51zBBuNacrFQ
9Uam9/+jDgBaDdmP+RycIcvuBPf/LnySCVYNDProd2E26iDLCelyFFuLY+CPfuJR1k/dKp74ha2t
wi4VVPjbFrNhw14OwByCTCAFWhg78a+w8sTR/gGKcsf00nOGBBSIABxpj1vja+H+6/eegVZJtCmj
KfGqw0fUQmWeixzVZXQ7kI9PghaUB/SP0fpXZY+1LcbZoLaTCkKAAkFxNL6pEDfRgAcHbBk9ZD6k
ITmwmc24G3hBg5JJ4FSw6aDGMJRGKAfEHicKk84PzQeAdcfswH/Kbl4UK1PMRTH33WwgnxpAkfXZ
mH/UInrR48S7ffQ3Q46VEeaOaKVizgWtwjU/yn5WG3+VQizYOVoEIYCav982tulnVsbYtSq6QB91
eNOxU9+nKnoQlcQVhdKLSnJWNC1ybtvbvIhW9tiDl5adMVAotOo3+9ylzPntns9ss/kWhtCNDMF1
XUHjOhMrZWaVm4jc6IUXBRYNf1MkpDVaewPuh1tR3ryUVuYY7xVBcjOQSzwg5DRwhOZnCia62xO3
Wf9aj4iJgyDOFoGwlJrQ20Oqg+RWkHJwMS/SrihQK0oT8UkuyAHNzyexzHnNCJt3AxrzKVMqwSFj
Fq7WwVEvdyjPFzkIiRbzxzJM0M4mqfYokGpwelV8IiBtnQM5guZ7vMu19kdE+vccdE1+Nmkgt9f9
WiX3k5BPoDblSStth+rgH0dLPUSBwXl4+VINNTGeIGOF9OgBHat4QQLdgIVWrOWb4rUIs6ZdfBKA
GD1QeaPcgWJt9jq55R9wm15zhdCQYfUtzLEK86YTmmH+XULUPOJNR2EApQGCZbvcL19ANdM8/kGr
11ZOZm2XWaVcNJcp71rDi/bVPgeJbeV2XyiWgJcWuKaJY0bI3GpymTd1DLAb3uujCyjPIdzlbnwY
wN4DNeOn6AmAET+456OzNo/aamqZJyC2Zj/2qLV7kwyG3CS3S+ORc9S29/rfO+nzKK5KshD3EAYh
RkmW1m1A4Or16n2r29B1OQi26pDT4mqvACMlD7Fojbzi6/aF9s8IP39fmdcG6D6NdYBOp0MB8rbl
Trqn0AjpxIdh8kbK+K0ZJYValHGqY0NzDeNxbv+KwhzStQdhkjGzEy/Ns3nfrMbGeLE5khKi0Q06
eHNmBQfU7VDwHiCebVW7zBJBSQGl0uaUHXg7lrNvPqP81axKGOe4lHAPeTXvBsFwTbnjXG6blanV
8fusRK9sNHG0yHM10sJkfg/2ejfcqa+xG5/SAwGO4Hcz3gB+3vAbpKuVB8hFE5T1/wC5zHEEnw5q
9SVRiGdDDLYvLyb3CkAadaU7mfk9TYEWQCtXDtZ2pQfhUGfdPjubXtgUNZWoug4eEDZfmIUyhI5k
LLDqT8fe1Zz4C0TURLR/znb6RKnKiRvug324L4/ageIqgmfpF/CqSIjzVLq2lnz9LfT31SSo4iiW
2pianoE+vSl4ALMlb7hbB2htgrl0AhFZcCPFAfpN7Ri73dfOKkCjl7rTR9UBkEspQpGUgQ82n1IP
+ZF7Y58AXwXxpTMvDbf5VF1/DnPvyMsopb2IzxEPBl7fe1rDgiD4QfLLfYesfMxNw2+FxGuLzI2D
ulXQKH2DKsCU2rkQH8ykOfURqK9ub6zN1MnaEHPhZG1gGL2IxaS6iQBvvVC4weKA+QgJYlVGdKei
xwp1UG4ZnzdE5sYxpqXAXsdZomvcPGiilfsx8ARYQyhFKG7k9h/ct/iWo6RsDAo6mCmxFBPAou2g
RL8r7iABjVF+b+uP5Y7mO1KAGYqvwKZGM+j+aTMgd7zU6bO5B4DkTODWaOs2+zgGNlVI03yGTpg+
P5DxMcjAY9afgcUAh2+8k4PQMsz5Q41LT02/V+OOs9Lb9oHtABOUpAARfXlspbhXhVTA0NEqCYCg
cUfu5TM6EsBqPu949cLNTPlnA9N/rDFHRgenNBDPioGs6uiCe82GoDZueQsq527s9Fz+0k2nRBum
/mOPOTCQ58ybJNcxOsjcC+rbSF5uz99mBXQ9IuakSL2e9FKBEdFbaL4XYgSe0x1Wj7jCKdhFT/j7
3O+LA9TAQQeLABhQlLKx/lW6eP0hzMGRZpKaEsj8PuOo4Ev0k8p5duD0gjYbkGQOSmOEr1hIF+x6
+/49wSxdRVtVxlTUOK6yZkF/2ZOIr6BV+wziXQ+ydDOoF1NqHr6YlyrcvA3+WVuWxCKqwdkU9xiw
kB6nadmVEnQN6ie1Ey281exJIZx4atNLrAzSo7S64aa6qdH1B4PV9ExCUOSIARWeP4ryDPJmHtJn
C9D8u9nv995VmOiN9IowxuAXA+SrcyYUkuzimdx1sdXty8fho/cEf/YUd3Tmo7ozv0GUfr/YFO0a
e/nX0OMhXnlnV2Eu+LrT43Sk8037s9r76aU9GU+Kj8ZklAmA6eWmtjYPrwzdJVUDvfIVcjwJxboz
Wu33ji7eaFd0c4f+d9wFzWPq/QFj6+YKrywyQzQWoPd7sOF7JYVW5W7iCHaVW+R+PJUnZYfYObQm
DVeB6eXPnZ8/Qyv5Yz5oL41T7sieNwObd+HqcxjfLKq90YZqAs661LSCcZ8lO6j6ce767SByZYXx
yV3dq6XYmoheo2mwDGOp3HzsXwS1vod+4LdC7RZvKCrQsEu+NBuPhQjglYmQOhtra+hLK1SB7DC7
Q5tI1W7RDD8fO5CNEGM45aMCjtdCdXMt2UWx+Vz2AYjM8m+3vfCmF1oNgXHzgj7FYRRjp8gjupSm
2Rma56bvHGXh1QV5lhh3P5nLoKDuAgAxER2pj61kPDdtZmf/hioBlHv/7H7Gny9qpMzJiDGhsOwM
iwGdyLfbs3Z7t8ssLCmuAjNoMmyvwFCO4+Slurarcj+D3JDYcki2tyNK8OihbxnsmYg1Lp2nUoOG
qhFwtFLlJdVfUskDL7xVRwdjzncE50pVIAOGnplphPsGJ0LXuUIonwP51YRI+Mjx5dvebPU9jDOP
jWpaxBrfM035Tk8At4jvalOzFuE9kdw+mK2mO8/1C/IOOTnr5eLcnvzNpCl68v+eEMa9G1OoR2aL
DxB9Efkc5PlOraf59KrmKwtvbVuCDkVZUiUR0BLmgPR1KWZGjDhIkAdlN4S9S6WYwg5szDFyhhyX
suW419aYQ5JLaSYFA42J1DZyxKLv7Xgm/6YUsbbCHBAQoshC2OCN0tXoBBdP1FkvA1p7zN0fkHbQ
/cAGOitrbEeEFkzCKCg4jskesqGP5p6i65BqjCzt6wRYQg49tlrE0mU2kg12dcDO5m2ZrQNLDMSy
+IPuLZaHM1PR4yLV+AbaK6F/SQC7Sh/pm3P5lFNIIXFA23mEn7e36hatBlqI/rHL3BBRJuZzprdw
enb7iYQAuG5PSvTlh27zER8ptVV/zp7kXfZaPwDlzcW/bR5XvMzArAoOMfoll+4jKM1KXjQkIkES
eE8f/JFjuPN5gSaAfAc+Nt7moqfvarlX9pgtDPBHRGoFacFPyLMtWYVH9xfUtV3FbU4txx79726Z
Y/ZyNCHb38wGLjCpcmqhdcZUsVI9toYF0kUUutTo7u1V3Uqbf3ZLQayISBp88uWUzjCqlhJNX4Ax
DGivByqSpDvCd3QmejGwjLR6A8Zqjt0N53BhltlM3QymPiJgqKGquVIwgsWak1LeskCBemDJUCkZ
DONZl6EfEo3W9OIZHTxZaBcTZwx0apjlQuD9jwX6BauXgGmQPElA4+MNyuKMBDjlNF2+p3rFGcnW
JaGhzCpqJu4J/YrVrc165P00gXhpZOwAnx4to4zOqhBNlja0Tg2Fais1mqPYyq48jyD6lkPb7EP7
9l7ZuD4oJlESCQF73xVdFcmkWO1qQrweoHS0FD9UmNk0Bw+Jxrk6tvLxMAXhH+xIlBI/uUFWU1uB
tUVsx1lDUQVcTYCZBjv006Bmzy8wb5VVoH+g6irGBk1zkznkqTEMkSIJsQ/pHbWxS1f3UVx5VRML
Ufawi74G5+qpOOgefVPxMMtbgPgL68yZF4MlLpGRIZ7+GO3l3M11sBRmSM+3nnleXACkwC0QRMh6
xXZ0D6o7sHt0nBBwYyPDpUp4XSHWxMoyUVkQy6UoxCGkJtHWJqRP3QxOy2lwbm+frW2so3XIwIqi
dwmrenleytIUjKbF/oESxoGymNBXnPaHfbebY1oZYw5nNgOrmyAM9TK0fgG1bA0DOtiHgbNTN7zM
xZjoZ6w2KvxOlISDhI0K+mW9zpxw/HJ72jYsQCqe0nrT/amyWAsUxboyNhGnidgaIdrwQVbFWRm6
xxhHdmGCmatlDhYi1oDHUihp6w87iovjtyHzRsLM1airSyNnsuapI7gSs7803Gi35+ozG3JrJMy1
oorz0DQDJDWhfH+smxGdZsrUPORZW4FWT1h+EU14amJ1ceIaMlv5rEPlcGwhizBULimhDpLm0ncx
rB+Kjvzs8+SvMoWkgkbuWgX9XRUUExXTj6Qa/aBRDrUIYX4tJOF7Og+T1TRQUCg1X6v7b3HS/tIK
7c0I1ZizWlvnyICCKrqpdSIRicWMjeM46I3a025u8qN7wZ5zY5uAypR8iVxeuLkRbUL5QwZjPpLi
1/FBUkdjCV3zxBfSyk1b0xKTJ0HDjP6qTYNzwWzEPxe2mNXL0EoN5ClsFanszRoy8KHujMZrUZ7N
GFqwFTebteElgL4TRVyf0HJAiuny+JI0FSZTbGNMpZDZ6M83D5Fd2hSrJT1CWzyGhnnj8+qi21Z1
6A+gV5N2x19aDYRi7jR4XD+r3vL0YRrfBR6z9la0buAxD/0IRECyqbL3ihynilkosT94Cqg7czDz
W8XiTCHAmwPId8HkGaMxJtotBJ1e6IyM74U33ubZOvGrj9AYKHdWkVQt6EcY4LdsgKbSxNC/feS3
Atj1QDV2MhcUBINGjP3kKICAC20p8QFdZC6V7BsOBjrWc0/Y80a29RS5MEtfiivHP8Z5XIsmhqaf
ZjTDxjPKrIGjnKhyuohSL78mtlFfvrDIXJ8ioIR1WgUY6D7eSShzxtDOAnXKgXcqto7hetWY6yDr
ZlVKZzqj5l5oTqp4EPTvo/LUYXQxj3mdLg/rsdfGmBOYVEqUwO1gi4C6F5UgO/KqnYJoa+byIG46
zrUtxr8MQiLFcUhiv0blxa9+4qlzBuZVsRoDj53KbwaXszl5B4B5sErporREwUlP8Ij7Nhw/B+iY
TriH+MkfAqG2vAvtwxNVFVRtUPy63JmFAFWGTqmocLgIyhMIdPaWkFuQx2kLFNlM5CXAbtY7bclb
y+2N849lJpIOjKQsxPrTcp7uTB21WzD2u6lP3lEDyiJb/VHvaQO4sedHF1vsanDgqk6ZTtALduVV
JSmuIS6eQKYq3Akfug2wfyTY0E8SbIg3HGtv6p3pNcitX9N9Tl0e72LeGv/6CxifIChLX2h9TLXF
J0i2p64+PtK6Ji3IUK7T4kCJ/Ztveg1JBc5O2zpHa9uMd2ikQS7LRAPBzlHHHabsAvBXLfb0pfO5
LRWb48R7CfknSTMkNgNVGWZPMi1KfOlHTqVQ6FhpkynFdKvIGrt968jgOUce6k8odbZehxAD0aAl
R1vxNsgI8k6rDYyVrjQlI0Q7DIUioHOMl+nfYrIAPxJArZADUYn4qee48vNTks19ocA/NR60pgCe
it38FJ5+BGfFRXuj9y+kGmi2f2WROUVRuwD4CXpnfxA6a8wMK5lUZ2g1TrC15SbWZpgAYezmOJIm
HFY8to/KGOwVQd+3bc5J+XPMsKXhYqkj0kZYK0n6VUhPhVlBm40TA1CPxt4hq6GwNWCj6yAtOUI/
1yzAnhaPdj3tBmVvLCCDL3lZkC2Xrpro9oUoMQQF2feYqDWNLAF14wdEOzdh/SEPYIe5fZo33zFr
I/QjVrtOGGq5yQaMaJZMiKxO5WTF6uiDoBkUUlILvJMuHo1u2QtFs2tDwa1qxek642UwagjjlN3O
VPKXrBGfc6rANGt7QLY/xk7/Lo/h69zpim3kxRmA052hA6pmjGBUX/wyy6HFqD6aXXIHJo1TmOYf
IB7a3x7dZsimEpkim0VdlRTWT85FFqF9mwpPDE70NghQwLON0EJ/3+uSoQdf3oUF6OTBbh+2nG2/
PbUr44yjHIVgbIIAXFgUaZq9te+SEx+k0Aofx5PsEnQbNg/KXbcjj+nD+IymhtyqQLBEaR4SO7Vw
cezxbz85aA+3p2XrpGgqeujBTU2TXsysaMMElfAuioGXkCxNfVKB0TO52nlbZ4XuXUMxkE2AhPrl
zhJjcVjKrMQ9QSzoFMOdqaNVO8l9ipRhghJG6wAraS812iy4FKSbK69phoGyr0gUyWB8GzGDcllG
yDJHR+N5gtr1PfTkXzVEJx+6Q+liosbO3Oo08erbm5O7Msx4O71rKjUJRjjVAupG87FW/1rKp9sL
uBlfrkbH0oOKUxM2et2mvuhXewI+vWrXYzZ/N+XzYAFca8zDJ880kjSobftToXVQgMxtoKpejaB8
HSPTqeJq1/aKI4XmDtjAJxHEh3gozRxPteUN10NmNu2gNlot1DhNQxHYQ5NaU678P00wB1ZQx6DX
2iXw0uF9yl4agYdZ3XzLrQfBeFs1jMW2yJrfcZuMVmOIMVMND/qEBMbkmQv325w1HUxOACeh7sK+
i+N5VMYlGan4U/sregCzK1Al6oN4ntEgBjENLq0y3d7sDanpJkq+CI9NeN7LUz9mUZLWBfJigGO8
GuV3Ua6sEuIosjQhfluQ1SotEZEx50Bsj/Mfs8zSGepCKnWEUpN2LvbA8rulnZ7kfe9B5MIywckt
P922yDPIrGRpDqBuNqUEL7yPaPyp5ZwnDu//p25mdS+LctCn0TwFXlXtAxEIiZzbdESX4tZSMY/U
utW7DBxHyPc+fj4iAGOnfVSU5Tf0uF2Zm35xtTGY60AoYl1GajMAnKs7SkfdTr+b+xi8kBCmfq9s
cDS+8kLqzRsIES7y2YapiRozhxMa6sM+MxM/7/qXOO/9MZZsQtIHuZX3XS47t7fEFkAbWlOoOBga
mGFAynq5ZkITLTqU9VI/eNV9NCl57Qm1ndED3eqC1BdFYkqcCGdzmxAEN5DXMzC7zKyq/SjnuaHB
ZYl2m6I0Xs2c5jC6C652ycoCMyiIGrRhI+axH8rK+1BNv4ape9JKkPkaGq8CsfGyxitLFemrGst2
xatD9IU0eQHxOLz2NHTQP9Lmrk9UnKufq13o5naEzhKca8HPDsKD8sZZwuszQT8AEpAASEN4l63l
pums1VNbwY+AN9YzD5SEQt4TVCHfEZnxWeSu148+K5E6QZCE4jFbENPmYCJB0GewN+BxSzkX8LBA
+wSVspp3POT5Bnz40h4d/8qtmLmpRkm9QDgPtEWQRnPM0UJDg+dljnAfHkaIGwwgUG8f2ggC1Zb2
BgZKXgZhe8xEREoa+O8rbAWppkZolwZwXRRMxK6/HxdeK9K1s8EwEXp/XnvXgsNpi3ZzAd0hvgAe
5Bw5GaV06uorZ7PwrDAOlGTjOJeVpn3iY4BAdlQQFiClT+m8kyfQ4zn9Doin21bpebs8j5dDY068
nuXw2/GU+nFv2F2o2dr0IxIepSmzjHC0SMTrvdxcrtVcMg4gKBo9JSNGWYjKU0q6gzZz46JrTw2y
I6Q8qKfeUEvWwtQYQ3UCTe/r6GImn3Uw/j0Vd+qzcgjwEqpsvNze+q/hx+3J5NhlcwaGFDVTUOnI
G5pzb5GmRX5n6b6FrVpbENN8mRHNWLdNbk0nyMbx/KI0Uld6zdWiGGEiIFJps8XuzNjVtYxjYiNt
helc2WCWTFfjuTNion2iiWiRHyUZtDb6pRd7PH2djdcBNYbqj6RA9+cK17PE0N4cFRkDAjPZFDuU
UjdDQjB8A1qDXybcOnQq0q9oideJAe6FSw82EFPQkXcWPBAvWJMwPXRS/KyFSL7eXqfrew+Am3/s
sFsjCLRSbTUMy5AXUAIUjjbLbm+GZ3CxcmK9jdTfpS3mgTXqmTr3Gsa0nBPAUFCz1g+pPSCvOaKT
o/HJm37/v5fiYdNErV9HZReM4UzELFZ10BYzFIhV/7+sMVQji/cC2VyulRl6HFYXTtPmyxKkUeYn
TemNOFYZ0NuEi5PmmaG/r8yY/TQsUMjJfGUGCS/iJEcy+mdzwR12e1tsPOEu541x+mWcy32XwWW0
rnqQD/07BDdPQ2hlqLLogVXxyfOvy3GXFhmPj6zmYg6ADKPAWkEOMfcln/id/wcApevHm4FEHAEM
nCBlAwzm5SyWSZlUpRLmGBtSJtlP8S8QZnafp1kBGU72Tkuc5KH0aLKd90LYcox4pCKSNU1FAvfd
pfGMVGGhjwIYU0qI0CXQfAfhAWfxtmwY6OdToS+PWh9L41fXydgXAdi/ZV+0BwEqT9IuRyUhehfK
O4o/FBzesDZQX4aMPBQewyJeBorBTKopzGUi6CKdVAh+AOt1iu+pT4684Dg9qef4aJ5pAWPecanv
tnwYGFKAU0XnvHYFOlBAT9wo5gRCjpPph6Ubte6Ctkp9sqQdLaB0+jeU6Iw/oHHeDDQ/CxnU7rXK
H0hOmhDdUtD1UhKAHrJq8mozbu1WBg4BXbW5JTYapGL1ypVHVbEySXHzNu6fSzmKnTpv0LmWdF/E
GY2IhRx7SzrtYwGt1qlgh3JZgGXHnG2VQGNxyJUISMSYkyXdvEVNNDnrUIjaELNrgbtpGg2zJ9N6
DAFhIfR3qJZDBuk8XlC8tVQrYywnFJWp1IIGvDoISH7FFThbw+oY9sWpbRIO+PfKV+K2xmMYQC8Z
TagK++aYtD4oZrC/+NE4vkxx9iUNehRNRI6G0bYZE+ghaNtdY0mlYSrmOtFMr19e2viO6M+NyBnJ
dexBh4LcPnLYMn3hM2dLzcssVcoFmXQj3DVC+Fxq7TEC9sMZC/WbOai/zEY9FFKZ+2ama44ozrMV
4+3JCcqvHCfzHUzABfG/vFUoq4Ne19jZYuGNQ3SP7vQ3QZPPXb38bAAXs+Ipfud4NOoVL54D1DJC
IRDighr2CirbgGtFDJKceNERXNm2JH+iQ0Qg1T/RIXwakisX+mmQoCYKdwaMAxOr6ADMBoHe5lB1
r55K0ntDU3IqeVdngZoADFmjXDRYWybEy6ceWjlKlvuj8qalxDXb1jf7u6biTB7dHVdzB98EQ9if
cM2XNw64AAslA9GO30jGueiSXwFOvK1VUmqBW+xRlabvt1drc5sQguuNqFguFgI/ESOWOkUWvNSc
paMojdEhDLJll4nDj6lBy3CmlrI3lVF3Vwkk4EzrJx6DHS9g3QYgG7hirziEBaWXyaSYERqAiocB
9Lk73ZZ20lcB0rQA4cuf8IERGWnoGt4e+NaKri3LlzMdl02s1DIocwRJso2ghwBnZ6njaIVVzTG1
tahrU/TArCLBqkH+BtjryFeTarECpfWIMrw0YfYYa+LPWC+f/39DYwLcVktLgZQiWB/Fl05HabFF
lauu7FrljWzLoUoSQM2SKYIHiYUQdl2txXEPXrtZGI8zKY5LqPpl03IGxDND13I1gaA5NiOiEFwP
Uk+crFy+dnMHJjnd9G7P3PWzB+dcQqZPNQwT+S+WtUUJJVK3Ffp8xO+idKA1wtIvw13xMdjdL9Ub
f0qvfP91naX9tApzCMYkAJcY7wKSsiTNRRCCdqBy1t9FSDcMO8VXfqlH2WtAa11/cMZJXeLVuUMd
9D8W2SKMBOK+MoGeBnx0sdeO8WG5z4FO0nf8g7a5+1emGO+cd2aqFV0Jfrl8sKQltNBnKdXQpire
ZvPt9rh4tphD3SjVMrVDCNYwpX5bpvKwSDUYaCrpa5rWUHeW2//57XW5dFf8MypKns0AFm7Nyvbh
LglRVEazKpWrLiAgJyQW72LnjZE53XmrEvhlPBjEuQPNoR7dV1P7PY3zxCqn6TBPPBQLb3uyRYsS
DUSL1GCzyN8H+QjgwGALFn0tGHbTfhB/OfG7Da9DXWZimTOvG0OTSRWi9d+sVPFhhjBDaA8+P3+z
fQvpGrpAkGfHPc+cP7XK0PQeVYjZkIJOoLkYW0ZvyYJLiUFNx/hegVMtd1oVSAia9bu9aTe9mw5U
DTpTDagk0N9X3m0S2q5uFjjRbkle9DB+6zLzuVUl97aZrShJWplhJrSu+zAtchXPH/FLM36ZwMl0
28Bm6Lu2QHfuaiCVnOnSNBQFfas7UHUHsTly9weaGUCC5YVjbdOFrcbDBLipRsKkzEDbEs6fYI4B
ElZvrRPpluLOu2LknPTrZiW6IVf2mE0SdkFrxIYS+UtUZH5aGImVJXpma9pi+jqUARx90VJrrvW9
2IAvIdAHqx0Q06jp/KADhWDUwX1VqrGV58OXfpRKRyqjzCVjG1ui1u7zMfLMnHd6OcvOvuIQCeSy
mpXAwifEkxfoJPU6Z2royK8uk39mhu3JWEAcZMxiFiNv1yAbhDrAHqp6O17ebnMkBAldEK/i3mKz
FlqoLrI2DoE3Uyq3+iWbOAfxOpGGJZZFmYDFE4IWEhvOFOBHgkYLNDRGcD3L4ALC6X+DqjUVKKab
qkk4Z5LuUXbm1gaZMyk1Cs1F4vbo0+LHNKpUdABg4VF9jgP1qSuWyIIOAqd8uj1MIM/Q/IFUjMyG
G0tYhHlamFDSakBZKdspzSO4sg7ylMpK7vgUT1sbBAopIh5+sEZYzGzRECOtg67wI0O6b0fjaCjD
4gWpUvlGEUBUXnvJSKids0zmjXVzhlemmRkecp0UIOgx4dr7zJLdZadEo1Uu34zSmR7JaXJHiBbK
hlVLoLt96YKnufI5nuoqW0q3FUERFySdgNp8rsfKL5IgalBPlQCK0rr3aYzRaazH7/3Sfx3lsLSm
CIIpnVJWVpeD7EueeOC6a+QZPgD5S1OXFQCWQcl86Zi1UeylkNQ4/yfDMixxsfVPvDLqczN69UVn
OUUuHxJOoy12d6/N0t9X4+5meSZdFtKex3g31QfKDic+U0B4NzgFMKTO7YneukhRxUIjK9p0MVrm
IhV7MWvVqoA96a9ovBfC89DwMnCbY1rZYPYTeGK6ICrmwh8X/Sk3sWiSotqDmXsgKNkP0nCYCv0u
rcZzmzcvWTY/yVAzvD3OzdhoPVDmoh1FZCIKkO9+xkbz/bLDBQMX1T1SPAfH1la4CbYBoKdAUArI
FvN47UmTYVNh74yo7UIDQ3qRv2d70TUAPQfxwrxvHcEHER7fa2wP04SmH1R6IRn1Gbat9g8Z8nxM
5Rh6tjv1kN7995Ey+AJ/mFvrigIoQPV4/+GQMFMahRF8cQWotn6iWq0QSXhVLeEk+B0iPh6N1mak
BEwJMDIaspEySznXKwlgAhTWR59fdGS/FxCdOX/wAKNbkj2Ga2PMll3Q/qcLJQA5sZa+ilJ1hp8G
LLr6GoUTJ8F6DTCGp4Fyj4FyBlSCVBasIgglbpyKlHipp0e0f9pERdwu1E5ZB26WQlhUBcxPFnyw
+R5yE3TJKIcNeu9GU3eohwgz0H7L4p9VK+OiKJ2UgNFTrtxq/NGhKbtV5V1tLE7eV75odMc8BndC
eySRus+l+lin703DSZBtXSCagpScrhH0QbD1GSQcYk2SwwrIZACA9Pco7C09Ge7jQrKU5i895FGW
by0XatYgzYeEL25oGgatdn0GYYLRNObY74S+s4ghO2UqgRAIFCvCtOOc7q0gGjhoqheM5CaSOJfG
pDEQDPAf4mYQtcOQ9cBFZ4krLKXXFKB/FPrJMsTs1PcpWL+TszEOnAzg9mj//gCW+ziTzSprIIvn
aQJwBwNQ8FCfVZuvVfjz9lA/9dTZY4AcI6p4AMMBDccMtW3CfIxVI/anypw+CDo/vCDvPJQy6x24
xfdGO7itUlWWKcg5arU1KGYEXbWFLEttrahCX6gSdB1nyEqqgtjtxwafG6LL7V0Iy8pRm0m3F8Sm
zlTJPaRIQhnct7H+aOaa4qoyqd7MGj+oTbJYJBe/TW0L4rzQyacMT5chOMuL3Ltdp7UWmJGsrGl2
eV8e22l+KlKxtZI4BLliJVtZXNhaI/X+0kXfc3W2xbL+MSnJ176P/KCPvU5QwQUYnyc5Oy8lwp1U
fNErIF6N8mnOxZdy7O2ilJ7C1MysdpTuFsH0k0A/kV4QrFmbwYk0Nl7SZrukNp6kNHeRKr0f++lO
GEFAXY/9I6S7GtuY1BOQ5V/7bHwjSXUYAi1F01nplGV6N/TdS96OSMer0Vutp4EVF/HL7VXdimUN
6GlgRVGfNUCNc7mBVbVWg1RNCajb7B7PztyVTSqL+UqrDclsI8Lk3YgbHuHCJP19dUDxpmtwMeE1
NUMPFK+E16VxVV/xUs1SUMP8MRdn3VK9ihYxeYy7GyHOhW1mE88i5BrSGpkKKYUbXaxSjaw5feNM
6sZluLbCAk0aLRujQcSk/pvr6boajfuCsoDhdYCTCfgHM59QiB8ls/0vAp2iK9NXuLvSJk+oR88o
BICRwR5REUCYzkPkbkUZa/Osau6YtEVSLpjSK/pzfpSx4W5hi9IJoNgvX937hbY0Zqv8J3C7oFrn
2trcKYaE5xaKYqLGtmrFsxy2NRhrPKXpbLPZyfnjFHB86kZsCCABEuUiqlV4STIrJ1RIw+fASPgZ
EkqqmNgZVAcGXbNT8zEapz1nW9JQk/HgIGNAqQGADBRW2TpfHYrDLMQYkiA6raspRwpwpFnIJfgq
e8HdH5z1zZOwMkl/X511U00SWe7BTfyvTsLGQ/FigGysrRfGoBNoaudZYBHpI5/gwh/iGoJ64n0k
Ycw5oNvmwkncXWOc6QlcjVK9HGXV5FEuR2Ho61plNQQ4DHSimRGeM4eum6wR8mvGQxYiAtH9IAbr
me7WzYdgfO3MyRIQxanaMTVSq279f7HkSMsDL4ttds3AUYO1r2iNSQBOK7d74KcaTdgH9YDtLLlZ
q+yKufci6AwVSqQ5gpT5Aoo38gCOWM6XbO2E9ZewUXSL6JAsoHCY/WI/7Zed7kyH0aHNcQK383br
YK2NMbdaa3STkctd6C8AO0viUUFCWPSG+GUZeSQ+W28RA+olJiXfNmhv3OXi10UiN52phL7RHGjW
K76DboCbJQflQGkEeVm8jYAPrwOUCnWku6+pyTp5mrpE0lK/hjfPBKTZRYQLzWiZc87ZPXTbsv4C
8C2FYkpMwOcZ91R2Wdf1Uwcw9P+RdqU9ktrc+g9dJLMZ+Mpe1V29LzPzBfVs7NiAWX/9fei8b7qa
5jaZXClKIkWZUzb28fHxs+j6Kc9UR8nUnWJgK8vi9Rov5yAuosOy6qyUJLJ4Nmh5kNelx0bluaJ9
kCXl/eerb3OHnsdZ5SGFIcsa0rSQAHALonbz0AXsDjUhiHa1O7gms2u/vZxfhAMR8VDfGeZrGf5h
Ks/GuVokSdtpZUQB8Z6q4SqaIVxllD/nBCJGjdpcozgL+iHKbYiNP0Mkeo8SvLVGYb37d+2+viXU
E1ZwUggLTJ3RHRjgqGD4H5cSr6UwMNtbo8vCWI32XbjVV41Foo9FmSHrT8xtDSjjFDdi+q6b16l1
wfUvpVXvwYY2ikpo2y3wYXBMAE5dhWyBsO/VJFrsBhZT7vF+GlFUxqGQ4TG/4PctE64smv/P5FWW
z7ceMLCHwEubi033uiNcR9JQLGI96NRFRy49JL4mICywMKGYa04/cc3eNVjYSKgUJnUIhpMHumur
HFfJxlSxwnwVLzVsxflLvrSrXeIX/yDvbCSDd+FWVbtS5ZEiS2Xky+i3OlEZXc3wkHL+fJ++i7JK
OWKYJ5kkVRakT8kN96t7NVT9xSy6DLSvYK4/KT7ub7dqZlcxdEp37yabk6rDjwp8JQqu0GpSsyTr
Iugn/PWu/6eNpc2HYess2mpOS8gAjZElLQaOxElDaXaZ86pAW6Bmb2wzTI5ytSdbvFFDo232NsTV
FMeTRaM4R1f5z+v1jbPqPJS21Gtn1Z8CYyTL0FLcgypYQqMxYmStnSqjTePa/3zlbF1kl24g6Ecq
MGYfgFjDOMPhHG8n/2l2LqSr86bg7krZnsa3eKt6pmRqq7Ul4gFKygEBib3/QEmb4/61deuS9W50
q3Wp5SadBXLfx4+2y7Pf3OhnE7lalP3QapIyIpNK1uxn0c3QqTu7/P9Y929zt1qCPEuLUiMIYaB5
Ce+3RUMPtlIQesbrBgD3y81/94Nt5miASuFRgn39obVqcs3I5QmwSnpaYJX/QnRrc4mcRVxm+mz5
F7Mc66mpRMsS+a+8dCwDbfxP5KW3KqnzRs7qABSsmarKAEyom7mj1p0DIpTDeLL37Tam8by38frM
fzYo05ynThbobRSHEeTGFiYsC4R6eeKN0H5PjizaOdv3Rrb8orOIKsvTQU2hZzKSxJGEhNFBsUf8
/jyB7EVZfay5LSc5b3E5rpCrTDZ4ffPY0dv/X5DlR5wNpU9z0xId+hcxVkUN0ydoLlSz93mQjQ38
7gutMlNcTpNitgWu+VR4AC7MlbazCLStdwoYp73V7avZkrRYNNFA8CZCTnMBJda4OknSN6P4ugA5
YjN2yhIuRAJXuxnXB2IL/JaMP6ANa2QuF0eOl4jia27dyw9x4uSLR2YH/zVVdwqlCXkbQsHapJlT
JaE1+pUO8xILkJg8lMprNoA9X8AVpk1GT9by60R7ArjE5jkPG43aA+Ar3XjMem8CjkZB33aWhNNC
588ZWvgxpy05SWbk8Wi4E1p0Q0e19eDW+Uw75ZtUxkHDujmodSw1vZsU2+y7zi7l6ArSNonNFIpX
/rJAWVm3SFtaQgCphGtXVHpyW+juPCq3HF4AnUrCCAIUaBunZHmoOYAMfU2qfLF8UC4lzJ7VVtpF
XyhuFwkHOOyrYlSfDcbCaGodUhIAXR8m85elT9fQQrxQovJFHdsDsGp3QjJtlqUHNYcUI9rixOou
o9kIrKz6pg3FFNJRD5Kx6uy46mSb69FJ6uPQzKidxdzuCr9KMDta68/gmZIKGmNw55Am6SIpf5qi
DNlEsKnrxoVTqmvFXekUc1rbdC5v2dy6JSMXTLAH1o0nkYlHEgkvrhOs7OEnXGod1dBPwGWGlVqh
CE9i8EIgaAaBIQh1umUsubCQ9lg0eh08QACQ/ak0EP4SeedwMgXjmJxqVgdZIbsUzzh1z2xDn19K
s3rRJ6h+p7UXZQ3ST9CT6pab8cXMxoOoICcvVSGdIQ7DYj/m+inSYKqZkUtRoRzPm7DRSWBI86Ga
2KGJdNcaH0bzUEVP3cQcKJ1AMLm8UhPuGlHtVsYlneFIK1mHCjo/Eno4GenvaotPnhznD/NY/YKX
8XWlyk+jHD3M0m8qX8ljUHaXcSm7rSpgXAq3V/SfCnrZzXDdGS17Gn8U0DoBQNyfu0u5SoRPzOy+
yKqgJGCjTNIJ2Cx3lqLvWVVeAuke22Y6PxlsPNEeHRuK5i7qqLiQPZGoNgDxpyrpj4mARoH6A48/
ieyCTXmTJrnbksrl0RzOnY5/x6UMG8lkNxleE9XokI6HUnoWNyIzgvG2Ni/JdcEd6NvkmuQkde0Q
M3KGb3GOX+X1ljvFx0a6MRP8DwcJUJAmv48hNaXeV9Wprr1YFkBgAMY1XjL5OCmH0Xzs9ZvKOLTF
CWWfSyAppU+OOj8POdgTD5lwRkgAJG4qfsWGywu/rlPbaoMGU0keOxh5JNm3HHqqlWWn4Hr03HTq
HuYaQMAYzqAQu8HBM2q21bsmEo6UfakHr6udKHJqcP6/5rmXz16TfhPMr+HKw37p5ktCLvrMnYRT
Q9NHG6HWOl7pJfR2iLQga6vmZpLcavCEFObA9uZfNYhnZV6vvkTCtPUEIwDoZawNO9G+JRVAGX1n
V+zKQmMLNoLZbTOcouwwtN9ZDSebHupybeREdRwy3bDTRPMiglfkuAGmzNVf2sIvqDOM35MvtPu6
POOlfQjNgkk7VZBa6SFlVRRX8FdXYC+X+G12QYxDrT7h+kdNuzNCCfehwfjeWcdZwasxrkjjZTtw
m8sPowwrK8hTCh6oi5SiDM1K+bZLbqh208x3Ocpx09UTT8awdZhNRrZchXMWWu1NZ51k6mjiOIgD
iGdONgVEPTH5carjg9Zn9tz18Kp0iwTdmybQ++sUIOUeG824RvqyOzz/7Un6bNXC6EWhjEOvDaD5
NRwIlCorymppaVOirOqvFwmJkb6WVf+gg71xmr6Ltjrp4qEnkZKCbaQF5mTPD4sagLF4ddxZUB9f
kJl7zIotuNG7kKsqQWl7yexzyGyJPv1NJui36aqo7L4h1SmqrMpRenKHVHqNF9TU4RRZuUKD0s5j
8yKXmeGxrPk6xARv7eRfYBVNcDEgD0rRgPyAKZEqDsxmmeUQkl3kvgXkvjV/n2O8dUV4F2d1C1GE
KZfFgEet3o9DvKLX3GfUoV+5JwWlD7/svran591Lwkbn6l3Y1c0Egt+KPMQGBHSO0ZG9wKYyaB8j
13gsD43XXsLtNljMdeRD8bjbI9xaacvdBJOr4L1p/RrEQODLWnR1AbVTv8SxTR4hEq6WNqQ4j5NL
eijbQWVJu/vjahFITU2BpD5CkzXoK29biJtlUFUjfR8aUndgVXL48xDAseH2DWQM4OGry2vcWhDN
i0GXhe4MtIfFHEKa4fH/F2O1XuJCq4x06qFrzucrTjiwF8pOXb3VRV1ozH+PY7U4ylJNB23UqY8q
w4TPw4LHS8egdyDDgNLFbsPPx7QFuUDTFuYdi+0BaDWrOx0tRTXFaZoHqgHlmgxnOe9miJAozMsn
EaAchabgoIdlirI0WS5Hsx33QBCIxCnj+Vi3z9TgNu5MXte2toWDnbVXnaaCtMWX84K6zCiPqFF9
JepPhjm+YPQHqyaBgFR7PBu2FNXPZkldQ7QRIBo0B92X4apHy8FNx+eeNHaGfD8V2lHrWVhPwrWG
wmVV4QABY4uidjpdAbWcKLDrgjJgC1BBJEEkrZH1u0iOuK1bzBeVWThgidtcEcci/aFksW3pqatw
xVUacmJW5crCwh+juZOe+Wh144Jb2SM0PuDp62QqO3RW5MiwDBZ488kz5vbgF6tpFNa8dhra+BqL
f5Gku1Bwktn9UFwZxaDbXEPpncvGzrfb2syL1RC0hMGs+oCWkZqWmQ38uoOE4fg272e+s2+XW9yq
5Qzo298B1i39PO4hkKXWEC0wbxT2U+VhpaEwUfudu94WueNdoNUilEqIdug5hHfy3zy1cwtC2/An
RVaqWxw0tvBmL/OIC0kLt5Hsz3fA1iDPN8DSrj27LxuSJSKZovbs2h8GrmPAkTktgGNZtMfE2/pe
55FWTQZd7ZJ2oEiDcdY9QiH4C1PHPf2R7QQCKDHASrBfgHrf++H0cOMolRns1NEXl/BEtudQv+sd
A+kDML69V5jNIamAqUNseVG2XpURZdOBow9vvEAxsHlG06V7ot2bn0dbvCTQywMkY7U02ExKlRYU
bFurw34l9UOja3ZR/MpyY2clbM/dWazVUpigQdiDXrjM3SJ4sDD8gIyCbVhxBJNxZ9Evp8V6c6ka
LENBQV/KnNWHYri2JX1pUL/OcleF2FuFf5b5jyy/NCpcAXMR/IuF/hZwvZszWGgqnYGFnkBwxIAv
JD0yvYT11A70eTlqPxnYa219tqEouKgd16FJwHXggtKT1CaHMjVtSe9x59vVcNwAZJhn8/j6Uc/C
ZUOCRJ0necB7iB5rRXeXqibsZ5X52EbaKUqzkFnTfZv0wChV9Mu/mFS8K+MvdBuUdd0x6L1idBDq
8BswGkemelE1OGYbPWZoy+ytz83ddhZsWVJnQzUUMQwmjahPH1sv51fAs3mJD8wVvx094TSxE+8K
kbw+oKw/J1wtgT2QIVOIx8/3QXkCqj3B03KALk0A9GRIv2qgosRwglxuRbXLn4hqm3jizoPRsSAF
WQbq1eDnN+BNHbTTdDTvxFfpsnGTk/DNYL6RLo2v/d6VbWvVgRioWIA0AyyrrTJREamkqHNsp0Kw
yybOHqtJus7QLMOlWNVxfx+/f/7llSVdf5yYt4irHmjF8yYzjG557x88+Bg4k3KBJ++QMWdxHF4s
MnPuSpfMJWF8b7hT2F2k93tow601AaAGyt5X1zN9dagUJB4iWIfD/UuMtxVErZiu//h8pFuZ6rwM
WKVFfRpHs9BRZ1A0SiL+vVNP6QASTEFt9JqP2O87VfBWzj8PuBrTmJdzojM5DwREghWl+pnEemN3
8mJqTHcFW6zl93/4kGdTuEzx2bYCU1fMPV6/fMqq+3hhrpFSeaCSEgh0Xz0RSS/moEAbJLmaVAWA
9uGiG4urQUELutfVb1Ff/i6gBQ6TNhS/+Xg5zMaR1Jp10GU4DxjsMEYjaliq3xeV+WIsKAxTG11V
qYO5gXcan5XEVa1mKTryp4yaD8RE74hyiCpwclI4ekgNZLnCubV+TJLyJIGBNiWooPXZCK3UCuJJ
c9DBtQJFoEc9HerY+ga2Bgz5mtum/CGhnUmH2SeChAOJHSJBNEJvnlEaXxl9OTjFODgyRAeluLzl
cnfguR7WansElC/orfwXnmQCw4x93Ft+Zjw/JJP2DFebYFalr01DXKOIH6X5Np9ydxoqh46ssqnC
wR8aHAZakcoap7TEN8voninLj70EM7tGFIeWVU4kkqssl09DbY32TL5EMSx/CPUmCSWgAQVBs3IE
tY61SI4SwN9NHHvzaNjUKEM1hmA/FVZomf1CVHNBbUBxz4AeYLYex3BXHls7L8tDFLVokrHCTiKI
qla4veQdZOnnn1wMsl3P1UOiqqcI33GA5pFJp9ucVNRhTRey2jSdvBiDTsou48pyWWZcpShXJet3
L8pftejA2ZLxM0eido7VWA3wjsYMeaEY/Wdy33KrcOReeLpUHSgkZJNSOMxIgljqPV1NfxjodvQ9
x2uDfgujxns0XGIb2c5WohiTy38TPjhiKENBk7Drf6Dh50Erxkub/JqbWlhT+fsE8SNZL44poJAg
mVFcSLqbduruK6X8qUdtoGaD07XEsvUmL/3C1KE42cJ2JZby3p5a5vQ1O0FDIhjnNIyS7haSP65k
Mj8RcuZ+nlM2jxWABSEiB3qECjrn+00XqzHHaoaQXAM9hfxFvlYPg8MPFHk0gQHNYkqCavKydkqn
hzDmQli1jmNYn5LrKpx8SIrBazGCV0sV0CvhNycJKoV7PP6PelTLwXf2K1epT5XmnI5lCx06Or4M
KkcDbM7LK3AJjYNS6A9D31xDRv630qFBPJJcAO29tF2Fl1jop4uM32lV/pJJFXR1OAv6MnmUG/Eo
ZeNFovOrgWlXqG+JI3f13q1q60Q8/+2rLKqpvCrUscoDJdZva9odcf/3gSnwKhRlTV3sVELyUrCu
0+h5vFUaZR2bjMGCCi/7vdCzcPC63J/DIVgAJ/CKda2nwUUtfRv7e7X0Fj4d30lTgUwHS+YjQBIE
kSoz8RBZQ00yDbkvf+c+1s7J8BbXYTNMrxU8I9j/wPN3Wagfh/0WejXsNDWjOSPLLfzSDPTLOZRf
ZTr+kQjC1kl1PsxVkVPlrLSKBp9UCmcfJqABDxdk4QJwTd29xb/8YZ8NbFXfjPFMlNHA96R8smsV
uxCclgoPeZ9ngr0wq/oSqntVwrsSh71RX4lMutS44kNZYueFf6umOJ+6Ve1saoU2TBOeOxSR5k6N
11+lahtblSBqnDc7V6AtjZpX0JwmU4AFgRl8n93a0TJb2AdTH3LUgweFZkDL9NAEETN9YJDIKLzp
Qnr4fCI3Hy0WpN5/gq5lBKS+GTODDf8F8PyJHMfOXl/f+yWj7Ya05SBq+f3lIt2aHmBxHe46OW0v
+L9PCbJag3ltKj2AnuhOJuP3zqB4j1ctdPAsnONzJX3HgDsI+ymHyUiPNItPLd4zbG2ynJ253Umm
ZLVKrYYro1VjwL0fIcmYt8RbiETKT6hqOgK9qdIdwvx6rz27eck4S6prcXjwpkyw7bDjF9mTHEBF
UG8qW7+Yw0W2Y/yNrHqE7y8eiNKnwU5dUNWu92y/NxfW+Y9YrWbam2k6AgyBBxm80TkqjKQdza4V
qHjwgO9dc/fGvG5U8EFjjSwAP9cHFf2JJststHVdGK8/gPyHN9JmwH8aTqqGQzjT7iCjZc9qdjmV
3B7nnx0H+iEG9iMZ+S9FGn//T1GQerZK/IlVpwdZJdkyN2w5210lS65/lzIXjsab9uNaZYOo5aTl
jNBXsGUUxBel18NFOHmBvgoydHS3x4z6kNVWAVf1SZwTOStnEzqFaO6pE3RLpB8S4DKAMny+AbZH
BpdV3K4hkbAGrTZiKnumQQUjSdmdPtODzPaIyR8LiNfBvMVYpeh0KoaaZcAnsFyjXhRhJxdTcmwG
XFDiHhQpyptTQ80TzY1nKLKGoq19KeMgco6RCKBMcdRKzbpMiuJG65Of4MrDJhe6Kjtz8SEXLL8T
dJcF4UdgN746hYGlidoch2FgxHdFlriNCnxA4RXyb6uad2JtzvtZrFUC1Pq80NQRTYameJn6Zygn
7mQ25cPtfjWaVWarR02f5Bn9HXLUfXZsT/VxRmazHtPeTg/6lXTXBcCau0aAd4/Uj6D2jDQD8xlc
b46g5e4Xc0th+mEXnY15tQ7qkXCdCbFoJQP+d1f47BHQDYf4qtdWELzd20QfT+vXKdBBj9O2GPGM
ssiEHCz1SQDFW7wEBaCl3gFvsNSOBW4YWX/IlfDzHbW5ddG5+W/Q5cufdR2kuudxGyFXNJ3p6OaD
wlRnNGAJudfg+FBgrUa3Wq41aYyWJxAjU/PLoY7cZjY8QZ8/H81ekNU6pYVSZSA5ljAFLJNwYIBR
zg1kkWOAST6PtPu1VguWqExpwESDlGhuMwPHYnnHjok/QSMZJ6Nui5f5BGuw054k84eaZzWPq2Vp
SIT3c4G4ycE8wqD4pAYtfEL/3Hx5yS4L0RZSYwtj6f26yIeZ60RAaoyxq3l4ytl1ZNzuTKGyucPe
Yiz//WztRXKstEOJPT8OF7L/6oHqZL8B7FrayIkXeTvxttf6W7zVVTQBc0U0uVIGorN5DFKgF98Z
fupZHh5GJ8tWfvYTnqhklBN7cIvthfkWerXNqhEiXjSGRt04NUel7H2WXNVYKJ+PcG+Aqz1GzAoq
KNDF93sFXQqOk6s05R+zYGE/6Ts3mc11qEMdGSwE+aPaRQHx2xjvZGAFBFHwl7B7fRC7AvKbp9xb
mHUVpidGWQLWi8YynmSL4VcKp0qrm6EQ8lQo0uHz+dsLtlr0NOs0LRlldO8L3akA6cqsC0sNuMzt
pfv3ebDNJXE2stXq18dKYWmCy5k5AL6pJ24Ob7jETIPPw3wsm5eEcRZnteqjNk3SucJ9DCAyfviL
OyX3ryCyffvtj/TD12g67n+QQaGQW3i/p9NhgJhDj+qJfiPHGq6RUOd+KNz+WTtEh9xZvDXyn9Sf
TxOe4ty9Z4jtOX2LvkqOMil1UQCZ41ecfUml1otqS3fMWfpXBZH+Fmh1F5lq4OSITHGzbhpgpLvB
5xHq/c8/3WbV9RZkbZSYZSWUm4BOQw4ubMEvWPnl8wA707WmEloJAb3BxJncpnGYm7kzddlNQ9kO
EWt7HMtBAkWVhdD7fk2QOK4lZSHByCPwktDlVVjpfj6Sj6So13X3FmN18nfDZMkQojD8hQpZ306/
8mCAxuPgKnaH83iwpZ1Bbc/dW8DVQmdqLcs0xSuoZkEIBsqSOc+cefhXZyQ6Rv+du/WKtoY8I3hR
9LXbwct+VqAOFc8U9uQ5fy2DP5/G7aT+Fm21rDNz0pmU4g2qwBU7PRqeHihu7u/1Ez5CHN5/rbWo
cMvjItI7aO0tzLzhakGa0ksADxdajbd39u4sP32V1RMjxZpMUFfPvfRMe1I6g9XH3uczt70AKYXN
tmIaUP9cRTHnum9So13sKkaXeJwCrQt9C91bnIuk4eu+6fbmuM4irg4QyGgaJYGXfMCTO/gt21Tb
EbTaLCfOAqxODssch9aC5zXMs35X8eiXlPllMrlSUoWfz97mwXsWaRnqWSUol1mmyQTFhLDiX1Vm
6I7KVTcmcebouHjaoo7/VQY/C7lKSmbcCi3Fk7JP+waMmQMwKf8mfYOnrcDZQAZlerWZtOUxAJIg
kQ8xqUMLEKNc7Zzt29P2d4T1Noq6ktO60U3fbH7P6skCKagq3SayYIgu+Z9/oo845WXPQgccqnd4
4EBCev+NzESZzHnG2Soll2rhQPlY8Vig3+kcTibHRVVwgj7m3om+3Y45C7tKgFmvxJHBCYA1P0Tn
ZA/llZS42pP56jFvuvHBuk3uYENTOLk47EvJbpdPZ/FXX3HEEy+URVA+/bn++eZ+ewv1Wlud7QKw
zjHHVm/6em/ZBTqaFuGuApUNtnPu7wVa5Sqlt5reKsBsFAZ6C90VmC09iFVjtKdau50Vz4a0ylHj
WEKAnGCXTfAwX9Apgp5eed/5QXX4kYCq8/XzdbqZFc8irpIW7pNiNjmyfdsXdgdymTrpO5X79t3/
LMYqXWm9ns7Aalo+ueUHsGic6MbylAMYr6MzuLAKC/vK4Xvm3MtK+9CQOou6ylgZEZI11DicyTEO
5fAvQoIS7h3Om2FMQlSIdSo6xNne7/O4LCaL9/CEsOTRxTuno2KrD7PpyM3VFP8c5spp0p38v1lM
ncVcTygphVTMoPRm+bcsnW1VKxwGebbPl8b2ajwLs5rBbpwBQTEg+1ODPJbaFA6p8TfTrUyHNG5m
N/8AuPYRVLykzbOYy14829QzpDoWYWG0ae8HT/cLv5N+9dBBwkWILKUVNsFF4QyQyoO5iPv5gPem
dZWyLa2SYQIgUGbpEEYdvtKcgP+4++z9Afu4GuIqRRdWhuM5hi5aWYtHJTZCmhq23pSeBfGDWKt/
ZMBoZfl4nVvjzlbcHiFAv5YM+R5og6xmFyu1VyLkF6W5rPoLA5Cd/O5fTCLOWBm4Yhk25Kv9UInc
iI0WnkHEkjSIcQDJAssobyz3IODbJ+xZpNUumGikNxJulX78u1tea8FwAHoB5erNDDfFf6Tn8vGV
a/l2ZzFXW4KapdRIKeC4YG9eES+BpF7iXke31U0XLJ5hNTR7S+Rq9J+vihDGfae9Xbn1CUEbgNIT
vLZgWLb6hHqj5eCdmhDmInjKA/UpkYkjZX8Oq8ZIwS+B1xSAmcvf3i8V0Ut9EhXoJOUq9GoC3U+P
euZQ0Dzh++FPh/2m3+beh4Y2bAmBG9c/oODLRJemkoHV0rjtb/lLpjnyq+kHuY/uIeLpC29yzbA5
7eHhN4uWs8DrN/h4mBfUxIw+uF89GCHwoPbkZ3d4snaSHZDBVi1xHmr1+eSyymijAnocRflvY+an
uOj9vGbHNNl7q9i8NsLMd/EjBI3LWj//iU6vZG3GsKZjFOB+cIQ5srsAGXK8OO8BT3ajrdJazlgf
wxCmDPKnJXOnR/lqdEwbTyUwfN97/dmexqVrBj1nMAxW+1Bn+txmJUymtB5qsyOujTK7KvUfVN05
apcksq4iLFXWIce47Lq1iJs1Tyko8Jrsx4YGpnXm9HGxk5S3KojzEKs81sKgKAfDhPoLSuG/reH9
QmV7lZ8NZTVnckOtGtWKASEcMxhexc3VIwhPwT4Eb/nWn83a6hRPAKrrDJwD/ihkxYn6vnOUERZg
laGD798IiObSu4yMeyiEzeR4NsRV0ho64DlHgS5T3A3foowRmxEWptH8/OeHHFw2sbEMMOg/8Fsm
S0oBbgBxsRJ4y7IOAJWfJGOv5b25yM+irG4DaUHRr1i6psME4poU+arQXKIBQak3O2twe+LeBrQ6
tQue8R6tfGxeZXIFGy+rcnYsau7spu0ksWihLWgE4wN/xpo1KGVIIAYVsDuCO6nDgvhRDkB08qHW
sZNrtwf1d7D1Y0hCLJFlsJbx64G/gndH48LQdpbC5o3behvS67Y7q1inpptL1mItqDUa9PRkXE+o
C9JjH84XTRgfZCgTHPnTYm3+D1wE9sa4WiNllFcT5TNaQUDkxsQbAvKkti5YoVDRrK4682487bsH
b6est5ldLRc1LwcxZVguf5G9QcPzoSQc7B3My3b9mEbewqwy4xwTa+itzvDldrAHWXMh+O00EF7J
yEkAsv/5pt5MWnifw44ykdHXfXfe5Zqcdhy0uKG0YSLizOgSQnMEIg0V7j+/mqjc2XWbJSxwhjjF
dJgVoGh+X2SB/1xF5QwYuRYVqd21HIC0mrjKRI5mNIUMQuYxo2gd8eS55ZAZqCi7mpQoSMf6AJm6
ne25uZjOfs5qMTW1ocV53Ulgt8V+IeeOrI9PojS8zyd680w9C7NaPRAwmIx5aKDTkPcvVqk+1Nme
Y8n2zBoUzqXwtsYbyuokUFO1LVKORAOKhK9BJzAGzwpUJ9OOHdiqQcpz2rn4bIdETtTBLlKg27zM
7lkiGAXT+2rBACyifRReNH5i2pbHdbtzZae9YfAccmPmfj6Z2yn1LOzqrFVaKY1AfSkDSOZA4dJL
7k2XXIO6MkGAYV/Cc7MrYJ3FW82sORhZFqPR4ZcmfRw0wPugkFIabUhall/xtrxotKy2R9aeIEqC
FrUZudWUfTUN7u8MfeMmDfsSFVcyfGcK0Yn3M57VQ92LArz7ImZouVMP0jcBXiu8hJT3aVy4ujw5
jVZ6sWXuTPvWTfBd7NVeodFY9X2TVwGau/wwBBGEdt3aFRftV+mOHm5wCSWXS0qMHFCK3KS2ra97
DYuNjaTCkge2y/Lio74u8Auro7nZE8MvRvZt0JKDPqp/vlffhViS5tmizidupLjrg0gIDZckYS5k
qnc+4+vGWKX5dzGW0+YsRjkUMY1ndOraXPZamsGjV9wUM1CrvANGUtzSCdC1SJqDTuWHROohKyO5
VE5uJToc5TL6loyMwl+w8eKxfNTzRcm6OxgJB8tIqW57Cs2vFD7RJbZgP1iXEdE9oVFXWN1R5/S3
oqkB+HIHGsGKvhuzUINgkTDNoNM7FwZbTguUosKaU5r3TsrozdQV4Rj1fqtIX7UKHrcG4ne9HpKE
QVdWhslhwpQvpswDHYYUMu2+FdKIqqCprxoOfSdJPaYw7nLwCv5SlNOFnBmeKsybkQjdJkq2c7Rt
tWDPp3gtuDmZMiuizKIoE6CNg8YyYU79CGaOC4kGt4ILBVzY9jpdG8f3u6Cr7TlZOoAUHGC5lpiw
DwQCFIoY0C+pop9S9fx5LtioSN7FWm1HPW2NGu4AyIKn5qCG4qLzraMI/hzbDpoK4LSgz+LeKcPg
5/1a5eCNFJWCMQm3eFDdMbQA0khvFDsHs2nvlouGDv64j1vjLdw62ZrdQJoOVH3Lqp8sTfPj2VIu
CnhxHYx5ukyTBnDLsTECqvW/9Qyw/qaBVc/8Y9TKO43WP2ndx442ogcuGbeSUdy1JIH8lRifjLkT
tgrdq3Kqvg/EDGGVF0LOwbSjyEw9xcLyHsAELKdidgQz84MyksoxuTS5NcdzS1+XnWclBagmCbH5
KA4gQsZBpRlBUVo/QOoOughCJCMsGxxYbxK3K/FC2ajxJbGmwhnFHJTm+DQUJff6vIleqjyJDmMF
8tzALzSS/FTnFr45izbIC5WeYghH1V0dKPXX3JAOmXIg9WAr5aMWIWcI1SaT/CUxVOjlQ4rPIb3x
bTY1N1fMn5N+HzPtYobDKpFROQmw/rQJUnHAb1bJ/NTz5AAE6xUr68LW+Il19yrPw6ZJnWpIIH11
o8zIDWpZuor2a8yaay261nP9R8QflSRA08qeyI1Vfikm9WA1wxFezQEqu7Dqm9luoCtSFfdFftFQ
sONi87aVtMDSHpshtUCJyAtnqoVTGNBF4WrIuHlVVPeweHF6Br0sHGxT9N2M5UBTQOpJJhjFPqSw
nenheWmMC0E/twdBQVRU7XiawySZLlJj8FODOzFYgBGUP1lfOvIEPc4EamjW5EidboP3dZUueoy1
kVc2dMDBufxNmX6DK7YdteZzYei2lmgPeqrdpOJ/afuuJrlxpdlfxAh680rbZqbHa8wLQxpJBL23
v/5LaM/ucNA8Da3OvS8bG6GQqgECVYWqrEzx2yhJ/lwY0Nf8Shria+m9qJNjkaY3cjY5ETRTzAzc
X1By0hLjeR7DvZp3TwO8ZC4Pu0FdTlY3gaUqhzafuFet0qvkl1F9iRv8aE22ZW32EoIoqhNbHMXT
kCj7xIyPpFCCTjbdWR3dvPu+gLzQxFxxkrT7RERnAgZNcIzk4MABPRT+6mxLPQasxOw45YBR6Sjk
yyYd870ZFgxQCpj+RlqdQNZHrPFaQgm1meN9pI3Xndk+Zm25h0bP1ayBOS/K9oOevAhj+Wa2xYMa
Li8ganKNPgyqTjmWgvGm5TcAS+JX9h6A689tKXzVqvmQDWj3CvpzkoS7OJbvpg7UlUMTtCKwT3i4
vRQqeQc7nxvHy6kt5IBY2cOcVhXUjQU6aVseEx2nedasYa9MFY9ud9tnfjgXJraHWTPrhULHA0zx
Uegm0K+rAUp4Dviv3wylDYaMBELN65hBp2/TqwGIj8wBoDC2qJZgYCyWKohLgOc+qLLOr60FhV09
gnBm6aua9Kr1GMSN2ibIC4C5OwjhkeJhqa2gbpr5MBpCZKdy5gpjeBCgg21r4GxM9eWhMOrUBtkj
WDGTb0uvP4LPqHLTybhX57yGpOxwb8RDMDeFBX3YykcW/y42y6mrpp1Stk9ShLStljy8y55aQXuq
OrwB20JXMcJUvaP/N0ERQE7cYRH34dwB31Hu1Fl4ggKWa0CxTMiF3ZjPsjNIjbck1nfLEB6UFjLH
ydTdEKG5JRjPLZoBDqEYkaOWkQ2y78EWlRlXl3RuV3XpHryOz3jWX0fzKNhpWEZHEbqix6pW7FAU
nbSZXEhxzE7fTE+zboEpMdbjl6SqBVsYa2+JMn9IjcLuxvC6KooHo8dwp97HT8086ZA4knI/7atd
JHUPpKg92VBLe8mXd11cfIim21Y4zT7VK5HCcm/01dMQiopT5tmwK3NQZChRfSrVaWfW+Y98Kssr
DFPekSTb9RjR08UIc/NdtW9M9Uodm+J+jGaICdeRY5L5O4R6wEEs6rimZmjabZx/L5VI9qzOAAMr
AdWiIZg3S4Jh/lqHNGG4vJlF87VojK8mxHecujUEZzQwPUSytwHu8nIisRlxVVOxMDuFDhYrqTob
c01kqUDpUnwGas02+ndS/3ukEEhxPmywSUQLxTS97wGSqG6sCPIZok9UAVR2jf2/LYZJH7IkgrAf
wVutLdrIlofwVOTle58pHHTz5qYZKGLTZy+gO4ydQR2k2UhpV8NYvk9tNtjJkt8r7cSD8GwnsqYM
WTJdMc0zKVJTb/JhGjIU/nXMmEeNlyoouZnmY0LmB6NQU3fQwEI5gRCvjcVdpkVfirBy5MW4KrLG
zULy7fIWb5XVFRAdQWULUB9MxTPVDGOqQPJV0K7xL3DecpSgJyE54w2/2kfPxVk2CDELLB8rB9nG
5+TTaEA6KcXY5sXCwol6py2KrRnZVUMW3ouBJsxntiCb/rePpj589SiL4sQShATv2/C6GGzNl3ag
ua28HpJh0tNvNP94MYEesZU9ReuzoV0ops1FN/dK9aSjdZ86w09Qr2K6QbhVXi9/uK0ZKqTyHytk
bqGVwGBlYZ4iJ47pjHeDa7xQdEoZNEfD6cE5j+jvv+NpeGNAcX1wdDu0S8oIA71WTP9f/jn0ipzt
N/qsImgmLdQzmG+rCtaE2SI8gnvVSJyxT54ITdG0wnT7SQYpDm+2evsqyQb0e6D5hTvLXFpj7gsl
AhjPR2KhvS/ueCpuLC9HYu5gJhHEbaCWsFHV4Cx0q2AOCaYPu0zaMZA4ETWqLGjJDi1Y/WJLVE6I
XeGV4U3YZskpXXKYQ8d4HHgA/y3I/SfzTLUh1khvhCE8COmBIBmdxQcbc6AntvIN6pU4ciC8dhIN
jzrIraFRGj1f/tBbdcL1D2Bx6s2Y6lTOFU9IkaBg8RiDsLvVBRddaK8bvtXxq9GDod/4kqhfExxG
OkkL5pHLv2LTYwMIgv4+otyZdHZclwROBK4ExCbHoorvw8EIqtoMLpvZqhYq4soO40aM2MJWGwin
6E+8yB4IILsb1dVxyLwMORz2V084bZ8tHMEnm4wrMXKo31gNIFn9gTLCjffQkcSNPSABAzxE1/eD
0+5/S1l504mtVsu4FCVbwsqSsatj8kNtHhsevp331Zgrq7bTkqY5ViZFua0NPwXlNS5eOJ+Mtwjm
fpYkhR7uLPzV3Em9+knFy/pm8AAFuTHc7hWqtZw0ZfMhokBMDIq5yLpYMHidj3mspJhDLK40vw3M
/Yh2En84aqtUjoPxYYfGvFWMWZKsx1t1AGuPT5sCxnE5gtoWnM1TkEFja395I7c/1oc1JjGYulEo
Yw34VJFcJ5Jhd5anyzwmvU0jaHGAw0lG34qFGUdxqg5WjexjtiJnXEQnauDN26fLS9k8EisrzJEA
02yGrwafOUIQkqQ2IQ+XDZxTW+ONgWAM8XVwK2JanQl/xVTKIuDZJoTIJF8z7qkQWbFD3C29PnOo
+EvnVJRmnFdDp1eGibuqKIsG1c7TQYrJhIMuCgnSHAOoCOOHVHVgEv1KrNukfupy3jHfOn+0H2WC
bgC0PRAP/Xz+tK6Po3BAs/ZP5ji24swna4wz0sdWXsQEIxYVntrXS5XeLLV6VQrqfT4JtpXmmV0K
5qkg6euQFSfUYG7VRHfToThOWfnl8gemxs62ebV0xnPFvRRLWgvwSaK+y917CX2FNFLtch53lw1t
HNVPq2aO6hLpaZvRdFwG53FrdkHdtxwxdt5amCOThiExrQook6QF97YBEbkWat5JD4xQzvEh9Nde
2DYWwpB3nThCQhKtUjCmGeoujYvdgNp9ptd2qBtOLfMkXDYcCu4g6P9E6JyZOpuHWlbTtIJB4iBW
yq8SyrSNBr/V54+XP9PWs+mTHdYXk1yqWry/fXAtgzFP0q4IlLO82qwheCvfW6F5V7bGD1nWD5Mi
XCON4JEobN781UoZ/zyOSQFGfdwPsQxkQUJBxpcz6SBHIpinJ06I20qEPq2XnttV7IlAHZtPEs4l
uaLQfgONJC90lWvafwFWlS9Zt/0hNUDkMICCz8me0sIykjlRTb9J3sbmq9Ll9hLzsGvbLg0ylP+x
cnZAy7yfwlq0fg0SjoNbB3ivtN4IlTpMl8hcBUmuQSZQKJkSGyh9UTk3OguHAtE9fTCgnnbgP7i3
w9JqecwpzZWKmMLyq6dfon4sA/B1DSyB1+xAbw2FHN23fkq6Xd3xmz9baSxOzMfWMudzksEbiwEX
ElABkT0adBPt2uVP+t7wyFfjsFwnh/q1u47dgYejo2fjzO2sTDOH1aoVQVBEIKeqTBnBylsXdiJY
Pbovma+CwrJqs5s8Sm/GuQku+4VN972yzIRII0FFrxgnw+9N5DIGedJC8f6yiXPeOZprrGwwgTG0
plxRJmTpQtHejC24xMzqLeyW98GKIZvbkzdBSlU7jgff6ofn3NIfwCTlNZryNe+bw0SWEynDO72R
PQXysT7n59EzdWnzmVBpTBBjMXsk+XQ29//HlWJCZrv0da8ZuFKFvqNIb0yShG7qWJDpcZdrPrPE
Zvxc7T/jmQBkUoFY7opANjs/XOLSjeQphGrAgMmOUZq8yxvKcYTsnBiV7mxQksfoomq9J2GG9ruZ
PKE8y/lwnEvDgrkiKCM0loJZ/gRkhtIuDkYftRUuKO6/RE4TkGRoCGiAUX6OJLmWCfNUI3LSLFK5
+jeMcdtf6sMUczLMOEf7ZkGmA8V7exBesYveUH1FgZITHjcN6ahFQLKWUjQx136WwZwuGgseGEvt
pR0eAWR6MUegJLKSp1Sz6WJWtuhvWUXipB9UdZSRigp6OdpVnHyrTcG5fOa2wxSqwSgK48UJahjG
yDQY4GgqCgyK/AJc2NEbdNJsIyi85lrbX7a2mSV+GGMHW7NkHAbDGAAQnvxkbOx8ALXxVabfJSkG
CVve+DFvcRoTg/N8lKAGiv6FGii+Bf7svEaDzJV9UHa6mYOHD+d4bF7h1QKpy1x9smZqrNKkr9xC
0r12nq97TWzRz+DqSmxfLgMULSaSYA3i7Z8t1WPbEuAaimA2Wk+P2y96ASEyaOf5gM+g1wjm3aWt
vTrB/xRx9GhZxt0ffEwTZLRIc0EWww4UFuFQmsSSQCWky9cl+pEhqDOc3syCuewAx2gwDmdEocTZ
4s1bsTLLhHxQ94ndqCokUFTBSdRg1v7o3kExBKUKFCsgP/F5axcVLdBUQUehSJ8kScHwEm8kbNOL
gEwW1RCgdCD7/dlC3Na92YoxeghJQikI3ztDXnaguHVMNQz9y99p80yiZKAbFsoHUGb6bAyADWTz
HfJrVT+11o9q8rSMN3W/fRxXRhhf1VRoMENXtQCrGkT2vi878RZciDt5lz7wylVbBwBiAfTESaZl
sptXkQx0JM0ItHxLenTXIXQ4EDH1Lu/apu+g42Sahq6DcjbktWh9n6DS/VehJ98l/jwFHRCyoQ3P
GKhcX7V1JmRAumU8gTTxbFIoxxNoSS18pt54oA+v5rV4GZ0wyHcRmKzisrKtQL3i42S3XpcI0CLA
wGg/ng0OiWiCqpGFFFqvARBNAP9PoV48Qa5RBn69Ht3L+7p1GvEWhqAL6oDa2WDFsgzirFTgUjan
5Wqp0YDPSkdXusP/ZObsuTdWYwQO+tDXSeVbwFpozfdutHiHhLoCNgXGVJdioB+G/7IpDoKLWQst
oufojB6FK5Kb7lDvSz/yFU7s3D6QK1tMjtPI4TiBcbv4RdaKMVIn8kBi6FMekiKod5f3b/NUALCs
gi2ORhjmTTfOZd4uqmH5A2RW+tq3OoDCgUY1amjcAkV32drmoVhZY3z6rCxzvTQIm2b6gKaIXauR
bUQPl41sXjDAr3HKZYRNtngPet96BB8XLnT60MrXWJytgqw/aTuOw91yUDKoHiX8E0h+2ZRKGEkW
F0Iq+GE+H2KM1fRqw7lFm1WalQ02k8qhAFYWMb7PaKDJ2+yBZos94lqOLPgyaLiIx5vn3T5/KvWH
BpV+Yiv40yAbENKdYBJnHRLTlU98yGyi4o0InIK68/Ln2gwpGAr9xx5z3iG8lg2phkOxEh8HwVm5
N3e/0danmdnZTV5ZY0KylGOWXswNUBVY3zTrVjAx6m4ZQJNDZ0Ws7MV8wIm6SjLLiZESLNkcXF7u
9un8Z7Xs428pdCvtO9QT5lIfbVGrqKRx9Ki0wmEmLS8B2bxwH6tlUxwhFvLCnNvQN+UCQM3Y6aO3
dvh5eUlb2f7qA7JC61Y2m4BKoWOhxeRIljj1gE2bUR2OQlsdCsRvoGNm6cdlq9vnVIMgpGxISMXZ
vLTKc0GbBtPytequ2YdfMpf4EBm1HmS/OlQBFyawGQNW9hjnpYHCgMwlqhLRon6VWlGyyw6EEGVP
vL6H4VA9gvLteS6EO6vID8uQLzxvsHl4NcjlQZRNEs/Gs8BRlYcJgTegE7PTvg4ATzj8xdwP/XLe
k5FehbOrsrJGf83qkaNYIGsuF53memAN/5bsZUf8qjs1hBhSdMDaK4jOUG7b0k0OfzBphwz2Y6VM
XDKnoi4HgjyzrCEa3QCLmL1b5ZdxQvVH4nmgzW0FWApDQii5QAfx80JjSgGV6Ciqtj/DoHBbTGXt
Gw16IWQXfgNwS6vsy2d3M+p+GLToHNFqZ5e6bmsFnQC/7GLPDDVH70KsNPNK81CPf0IoroLD6u/1
WcxDR21yTQZ5bwi9VsiKBc0tJWwb7IDOuQIWxh2G30LUfDLInByizuWoDOC21uzBRQf92rwdb7uj
9URZ7scrTDE65ik/mtf188KJ/tsRk5KLY7rCROGG7v1qb6GrqctzGMUBQAOnUARy09QHL0T92Bv6
BOpToT+nDbFVxXzU0/5YScUEQhlhH3OlNbm/hQltgNl3S4wDB0aQbA8xk3cJnNgDFOddDWIbvyHI
vH2SPxbPnGSjM0oJIzxUmbfaF6/yE+UAoTSKGBUFzpuTPG5GF0p4AIVlWQPb0OetNkt11qMmjgND
nexKwwt6eorCmOP1qF89c0MrKzSirj5oa9U95BTxYDLNFtyxSIBKDkBnMyavLDBHJkpBFNFgJhbz
A5gP7DGbUEExdDDc0Ij+AMaIXNs0gKgDZBQsTZ9Xk8hg3jVMFGUpH9lfxVJKB6k4+k7gCnRvbt3K
GP3z1daFVkXmXpwhaNP2tqQ+9ly5Hvpzzz6OJSPRhlSoejbxCMSYuUTdACotpWi8Up8bTy3l+0GU
MlsZwBskFM3NWKHXp9RCYNT6gxhJV7VsjPftbP7R+2L1axi/IytJs6A0hpJBLxxKaXTFvHguQMF+
2X1vbitSYyQDIrTdWV0Wki2C1iaK5VfzjzF8E5s/oUPFfkIyij42UXtiTmTcC6nU1oDqdHpYYrQD
cRBTKBACu6rS1o9F2Rva7ItA1OeyRMgSZn8kMpIs3gD2tidf/RDGg0kZdAHzarb8QjCu4c+qm4xI
r5hJ2eVGfxwjHYMt0nRo0tgpC+NVJx2mXJLwYWwqR+mrmzZX7rp8ym0LA6qneJLfdKPgdQe3/BAQ
jICGgpzCQh3n8zGHWBaJmhmFvFF60UGJklKKf+L8+4++NsK4oUbtMNxaASWJQf2d2Jjv+pLx4PFb
jmhtg/nsop5KehnD1Y3W7OOyuEJVHiZLPZQW0pDL69m0JQH5owIkrkLs/POmFYbamGMzQpTMLH62
GsYqYqoJo0IZb45/XLa1+YE+bLFVGnBeWOrUw1YhaYNLLGV2QIuLCavavWxo8zGJHgeKa1gTKl3M
DqaDocR6YvyNaPob/C7hocwDam0v6sMUczUW0WwsMuCOinHhi5ABF+JsF88R5zudORuIx61lLBkf
XputmctU1Ro1PU80gf+th9vLu8YzwdwfYxFEbaDSnFrxkoZPUcf593+9AD9FCWYNzN0x61YdBAUG
aPpp3EwuQWlBcosrzOc/UpVukIM45BS+R1GgOLlvQIWBc33PHjPMT2AOhtQo4GYzsI2DX58KH6IF
ByFQj7yUiP4zl1bKHAqQzYWNlI5xIBXWkxgr+6o1j8tY2GUEPczJeLj85c4xGVgWav3weih2nbOi
6SQs84ru7BzoAYS6H5v3yZcdxU0PppvNzgjOBSCLf4Mp/uw5zFhmVmqA6s1IwbCAhuLodbeURNN0
tWMG7BRSXOknZtac8Rj7uUtrVP1zzRnx2Tq0SO/RHED1TcTL7bP/UowBs3U6/aDJTOxmiPaaqXJs
bH3NtQ3m0NSyZNWGBrm3skNIMQXIkmrejHJNN+Vvc5X5l78mb0nslhYasMBChwHmsLLV8bmr7v/E
AAZ2gC5FZZRNPjUJitpdBuKmUaww9jshY8+il8s2ti6aAQXFv20w/ipc0gkQrDmFEpDiU1G33heC
3xh859lhnFadKlJKSCSAsLv3ytZubbx1PIQvTE4UzzLaUhgQBENn8aSAf+O6ci8v87z89Ov8f6yT
OX/xAI62lPrlrLkeKVo7w7sB2qhNAwW15YA61NDfqqPmtunoxXrJ8Wdn0YcxzxxNaDWPUKpTwWuX
7uthvk7rwoniyru8yu0T+bFI5kRKktRMmOnEJZNOkYwh4THkhLdzRBuzECYPEZpZ0rVMR5UAQGvB
1nbac+Iap9pdwMUbHoXENlwBTfzLC6Nfh/XT4JJE/g7vacjs5NoUqmUG0HcK6eRosImVWnZbVuAG
sPKbLpU5D8xz6DNd5Mqc/NlZdeiTaQTgGUydjN580r7lKKFRmGB62znpTRaQ4PL6NkMuqsyY6QSb
/Tl3pTwpujBVVBATxKD9iYquR95wpSPYUlbQwVMcCJpTRbnkrgtStz1au8s/YXuL//kFLIllPnd9
0hrQ5i0BJy2gLEwKQFox5TD0vLu4GYs+Fssq5hlNEwEIAYFdsyGoRyY63EFWEsweUF1sEcTicRIQ
YjlKBqVoXWhAX8GjkuMtl/nE6VwLZRiZ8K2F6StC5LetkXhy3u+qaO54K96MTKsVK58PVF0MvVgU
EFOkFTZKzE0lclHW8wGL8qoTPq8HqgVX+X75m276g5VZ+uergoJQdmoTpvAHsjpA9nRUH1pV4L2C
No0gr4YAhw6eUPY5l89W3luAZgRmRBylJk47cNHP9Guc3X+UrVTwJZrnNJptWyxtWzcgOrvTA9QL
Au0EXTOU5agCJ7d1sG0NORpYWjBmwWLYdUw914Wgp0GY2upMCcC8aYfWu5C5k2eCFIv3Ntnewg+D
zGEkmjqVNRGzIK4Nr5RPkKbnONDzaU3q0ij3DKxgXJN9Py6mAeZHYAmALpR8CG5fL9+gUnmsPMmh
yrT5DTy3xHlIbAfdD6PsQ5JUsgl2EiQXaqD+lL3ogIFcNEBacMgiy7y/fNg3bzTE09DYUZRz/j2l
gXQBuE5ojKhsrXuYrUMkKe4g8uoXv3722WlEOoY5anR1zrrwFelFdTJhSchkH/B5W5VfUj3zJFAO
d5nuyfXezC07jAxOmNjMIlaGmftsmWA6yKA2GpSW4cX1lRQ+C93COyqbzmplhUnVusVawmhCJJAD
yTe9CbSyyg6CWXSw19X3HQTjMo//QN+Ouiu79AOvvFXWWoWuxzEVUqWojcwFJ1r8ZmGkl55RqECG
99Lr5TNzTsNGr8XKJt2LlU2QXxSSYsaCn/8sv1SySwEcZaCcyhJyt9Fd9U06Utlb9b3cg9fFK641
pK2PPFgH77syeZuQD8uUjviuc/HejW9SfT+P75dXuu0AVitlErdYWFpBkmWa6Me7Tg/mFJPT6qty
PTnFadynropyfXLLwydsurYPs2wDPc8bK0I1GjwthvGWJNndAoKcy0vj7B7bNV+Sfpm7OM6Cevlq
JaodKehaZYp72QpvIYyPnmhVfDKVFINNrwoAUjK4pf43C0ySoOSqOWFwAN5yaZ1ChOrplHIWsekj
V1+DLnJ13FVLWHKhRR6ShfuoRSNzrm1A2u1pvLu8Ft5lZptN5WK1AgYykdBClNnM49MMvom80t6S
PPK1RPiiSZBjyLvnvmweZQVUOlMVTLG5ByEhJ53nnQ/Gr/SDIkxZ0SPdjCe7iUN7GNzU5KlBnvNB
fHYlMuNKejMZxKFfcAzxMpJQWzGsx/C1RrXlGY5M+pa/1aln3WfgknqNQSS6eEheno36aezssnXG
XVV9TX5IPFEY3rllfEsTgWwtr6UQhXC8drXejsI951tvnyq8YRUV7BPAcX0+VdO46OIg4eD+ld1K
tgFOerIvgTzQH0a3KIFaF9xBeeBhHra/7Idh5sbMg5opGsqtQQq63bmt7rQxu9VV3gQIb33MrdFn
yRikpMmCUfOjMb4ahLq04VBtiNRzOX3pbz5PLj7WRNe8uqKz0KjWkERZIN5l+2jXgjokCiqv86AM
gdocL/Wkbv+SOeZy6EQbAF+ESjqdFmqDNFAC1ef3nrfrBhbST5DpAmPKou/aRkuTMIY/GEHaQdU2
Ui+iPNeoJauoHUhg1c2JzcOlbB7+D6ssHm8a2jwVxTAN9BFamFNhIzfmeO1z1AC99ysbDFwjl7RO
icDBB8mZZk+c4ibcv/fu8qV0K4c/1kev69n3Wllj7lo9DmY0CRnYP8IE3Ibp1dJiRkhKd3km72bx
NOXfLt9u3hYydyxVzVLKFxwQc6hcsOO5RHu+bGG7Kr5aE3O/Oig7ilElpEEi9CgFxPmhjzAW0oGs
CxP7ytLcpk1fIxwuYHlJ3WpJrtQOnKCGCK6yrnSnUMQzvn6aO4U3znzeoWK+LnMdQchBFlC5Ul3y
MJAI4Jz5teGBonLXRA4PQ7+dpK12grmNUFfIxLHHZrfeUtrmQbI10Ta+AVKM1oCAWXQbE4Z84MGm
g1uZZUKXVFS9PkpYpNYuBegQp92cdXvBNP1YrjkQcO6OMgEpSotyMVE7D6zaBQeiDy4+FWTz9dXy
5Tc4O3hLY9LepC9bklFrvyYgborbwqe7CQZFqNlDiaY4jKLdH3mRadOtfuyozkDGjDDuzEJEtkjV
w9JDHHSe6vP18rYvp4JGOlAqxhn4N5cIxJ/SQvdrQXQVExO2yh+eyQ8bzPfqS6FehgzpNVF+gEbR
xWjpTd2Mt2Wloc7cvnZTZSsGiP9SA+41sq0xRo4hOpjx8pIs9i47i18PhnMH+PFzmA9KoASr16Mc
+tpNdFrMvbjsmj2iJEpp40uT2ckX66kFAygICV35l8gY79v+F4//z09g3zSmhebkMidZEMngeDLM
I1SzT6qiXE2NucOD8lhYiwdJx6sZ7FuQzz70KqRE9KkdeLGHXswLm8E+fbR5ljIzwummmdcw2H+x
YYn76Bq7gTpL4WGo/VVweVnDf7nEH1vAhKFBLiRoWf1yi7M3p/byXBwzW7gbgkhweG/I/xIgAEoG
c7KMkVHGLWpduZSyhualGpiH7rZ5yG76awofngBzN3fkYO6kH/OOu0q6CnZ7Kb0ZCEvB73KGWTaX
VOzbBEWzzhUx80PBtMQV9zMGc8kdL1fZdP5ra0wYHMRoEkmLkvTfJNvp5GAaZ9ipLgpKuxkbG/sx
RumDy1dqK4s2RWhFK8DjoLvCJDCpMFQStGfTwLC+TsJjvtySgcNYuXll1jaY82KGYZUJkaVh6Lj/
pctn7pX7JVgcmmyWz5p7eUmb6SZ9i0gaUCXn+g2kAr++gT4RToziK7vkXTuimgNpLhA4+/lrDJb1
J+FR5zinLXe8tsq4SmuY6rakpXASfS1BONKpXA6grefB2gTj/pS4IZC+0EPIUtI+QvsjdzqbnBQH
QEt3PPLa9ltxbGWOjWORVpSDUCxIzRTxUEnag4YuSd9GPsbwRDucUSGf0Nr1SK2+XP6EnL1kGZ2q
RiZaGU4o50LmqUgPSp5yvCfPAnMmBUAgy6GvskDuvvdC1dpDbvEmjzcbe+sNZNLnJcusCo18CmQp
HovSnmS7/lLcjm91ALLEvfEWBVoQ3iyebENdoA6hL9IEf+RA17+CbsXqUalKSgeFGLjr7AqqSUF6
D7lBXzi1PtjabSkoTqU/P/+GqNtWp29tl8mezSxPzEjv8eoTu0Dv0fNOsjewKD9pJp1cGzLNmwrt
OBbkpyabD402V87lY7QZO9Y/gYkdBCMgFqngCVovuh9PlZ/cNN/q68EeHFSU7eUNhJzfOr4o4KZX
pahhS7JAC8YSgwF+W0SJScDytI+O4Hy5U2+lk3Afo02OZt8dCHswvvSds1iOUYVJO3MzmpMhRMCi
gVJOIXRhd7vYGbz4Nn4EUbA9fyOloz1eNruVY/8CSP+1VIUJIKDjJNNUALfc9EGWvAppbQvySyxn
nAu7WVRcG2JurEEiRR2IoP2SyMGcoNOAdt7t7HwPvj+HHKw9199uOsCPz8hicNQlyxVzQYlJDcYv
augpL/FRe+6hm+kaCCWKIz01JyHdRWhF8icEtq0blqVJuoGJEOZhlvWVSqoCGgmdLvR2LsbOEi/3
hGCa1UIvjZR3OZSc8lJy/+SLfthlAtkwLwN0wPEinyqCwiEaTZDhq/qDvPAq0lsZLOjsVAVzmeK5
6tHSxqRMBbAT6Om8g2xEl+5aEaoNlRLk8r8frcFrfm2NcQaGmmRVJusZnAFmpHbo54q2vG+8Cp7A
/BY9lNz5zM0buVof8wW7WBPMBlDkQLZAON2S50HJvaSJeK3WTU+L+iuOCYYrzgYVNMDeQCSNB6ca
lCfICe17n4JGht9Qb9vsfwKI/I8tJpqYlSlORodXB6YIoSIRtS4hi991uj93xLGGyBdmdb/Ej+rc
c3LV7cRuZZuJKB1IBioMkP/14hFs4tQ/0iekIuLN7CseuesSu34OT3/05luvmTk5+dD1E1GVECqb
ip/0dhmYxS9QkBBknhnZpWnzaFm2k+bVWpmzI41KoQsGXeuN5HePmJhErVR8H12ANYPI5XUhNx91
6zUyt14WMJFRELz054N6UL1lVxyVA0UH8CtOMj0jZ0+r1dqYPHaW4imDTBjqzaQ46V13yvLhPSJQ
WxIsMGonV81CdFvX2wMplqdQ07/IUlo64lJCAERKvso5oMlkuQWFedBJ6GjOqbhTkyK3zVD8UiBt
xYMb38Ygu8uukfPDVSbEGtFkCGBKgEYoVD/iGQxAOu8u0zB2vjcmSAXQTDnXJVs6UgO186tmJSDK
eWVgOe3L4IlufcMfHN2M3hDFAJgB7/mz4ZUG0r+zXNKvnv+oandSbiL1hzHxyn50X84WtTLDHK40
TKKukVCqmg80crfXzZEqzPHlmHnrYU6W1NfjYmqImYkSYVj8rdQlm+RIfaaRl1tufigdE0xQ7QOw
WWacQjEPuhRO6NVotZTaUpo+hqL1Fd5pn0/dU72Ud72uvuD35IjdSe3LLXT96hBqZJfP5HZitPoh
jKeoykjUe8FCi/OaTnCiDPRgnaT71pcOZJccyA8ucTD9XOznhL43ZCcxWIXqCGMxBhllqLbIECJ5
PrbR/FyHk6PV+W1M9F0/dq0NhjSPs8ytx+/aKHOGIhAqCa2A2p9BbDqhaf6gE5qtiwlN0aUKWrwx
hI1qI26hjPQLZDOKidEubMPq4WRAbrs2qOI9kVwoC/RX8lu2F73Kr51hV0eYgwBvz+TGqC77kVMd
+A26DRAVfsKv34ACGLTNmey6GNNeHDTtL4IRERTow3MMJUrtUPrCXr7/11sMa6CbQRaBKSPQj31e
cDb0tWn2oHeQHor99B1XB+wVup3ngOA0Dt/7bAQ5aJnooK5QoUqD+SZmh+VYNKZ+aCy/8/Wg0gAT
W3byXgtK7ef/I4tM+iImHYlKTHUCig4dHPhw5J2CFwFPGNpk3qXAPHE29Tw5wxoNlNhEYBgx98Fs
KkBNRgUGV+s/lHsfY06ozrqXbZ2Hp8+mqMtaHdgqb9tcFkBHI5bflvohrHSO0ztPaD8bYL4XCFbC
Om5VTFOqiyvG6NdFoyuoPDjFRqIHO6BNEKkiDH0bfF5I0rRihaae5U9+s+9VPKGJq1+1uOiV7krB
7CZ2E9Bpyz/ZwA+7LGZxkQYNcpKYFlWMxE8j5Xtvgbn08kfa3MOVDeY8ZIUA1kowT/hTezc2qMGM
YPLhTdeex0FgcRVLkkTEdKjKMkZG4MmKRcbFSvWjnP7AQ66wbg295ezX1looMFeUNB2BkB3gX/QG
rCsLbpNh/BAxupx+7WMOYfZGeAM9gGRiHRoguWCW/nwWalXsJJJWlCVYKf+TEClBdaSQfHhdB5Ty
f3Rn1zaZANdoYAVRJlKitTJ6QMS78QFxJ5DdKmg5c0vnsfTz8piwpqaRWFtFCvHJflGcWClaWyJg
tUbesBMwLCKEs5tV5f7yIdxI9z+bZW5YqIqYEpbiEPQk6iE9ggr5lAOZOwS/0S/iLJEtTIVDHltS
IRDAP6rYTjNbe2/2uVejqoBGrBa0++WA8XMJZVA+wQX9VJ9zFSwUapvgixMtS7EYl1USa/o/0r5r
SXIcWfaLaEYSlK+UqUrL7hdaS0pQgBL8+uusnp3OQvEke/ruw9qs7VhFgggEAhEe7nzINGhyFUrk
cgNDB1PLaFDNIDlTa4aHXGZvHPG1OIxsGuxDKG1A+kBwn6qhBhuojtlg+qObH3R7KzVZXdSZAcFp
UokxW5YqGkpgy9LSB3AVumP9KMfXpb21mLVQcr4YwVMaag2NrMFBrbhxKBTGzbFwu+lTb33a8MnL
n02XhdcVzWtJi5IIehQA+suzm7ioU4P4tOmBmJNBJ5wGWx9y/RyguQctJ6hHfNAEA+RB7iGPaP+P
0Sr2KdikPDkodvJ2T3F93zBeRAh4Qj/ofY1ApuaFihVKIEuePe2peC1A1aP5/4yA5nvZ+yNxmfV1
auB+wPQSBMbFLIRIBCDWVloo5Ot9fpx3v5TGlKvt5/1q0oppkH9tCWlI0ckpKA6wyio7cHfy9NMy
7ldmB4Je7TZb4moWeW5POOJdYsVqk8Rve3ilBPLVwqQCWjI7RHvY3+qYrrRqEVE0XHg6UUHgKVJK
sLmJwPkHDSrwvC33g+aCihriRK7uVyB38IiLIaq/Xua/dsUhLcyqsK6ugMuJfvx+/7wx1GAOG3N3
m2Wvtcz1bKHiqFZCCkWdIMf7N3fE4hMfwvTvj2oKPkOoXKh9icX9ouZv3Mr93420fSf8H6fh96cU
PCaWuTH1LbbwFw32WU6+SbD0Bnb+sDLME9omqOORKi051FlSDh2VeJ7UDATLQ3bVJnuzNdGa2Te9
CR0V0AMr2XGOsu+s/FEMDP+zdqasWtimnBxatylmRXX1eq4+223YRadiQOc1uoqp4sy8hFz4FhP5
ahA++7lCugX0Sj+PeQvVaGDcFPK10kp/I86v+tWZCeF6tNA1mwlBdv8XuceWLeGmtJOEtKRPf9nS
QXj+y6v+SPBh1YfP1iXclPOca1INES+8ZjuP+6UHYkbJn0PQgXrxGPS7je+4/L0LniW+ViKw5ZR2
mS1r+0Uo0DUeFODdZY6lBbYOsytZvlsCUsbdP7jNVjOD3+t9O2Vnnm0MmjGWUKALcu5XP5vaZ5Bf
1FxI0i1Fy6jZ1yyQgyncnplbP8BnpoVwYUiRNqQpMiwsuTs1hxSwvrZBxC/+gIhy9ZVzZkyIFp3c
mn2ldTTMpQisjNyZCmi2x5VzeT9X0+QzM8vJPPuc0MxM5qaqpAA09z+QKlzXJeRkIGwJOFen76W8
O3SmsZF0be2hEJ1GkGqPOhlpqFhPEtg8KOg8wJvQvFxe20rbCJfm2eKEsALGEj6PdZkBKD2cyI69
aOAjVE90W+Rlfbd0G2UzVBmB3nr/GaV47iLIImdo8y2jGN0DqHJ+0edPz+gT+9mT5G0+GLeMCnun
1WMx9agUBzzs/ZEuo2ROrdyjQio55FD6Mb2jA8Adm8nIenz7vVph/xRT4hEl9nJv/td33FryCiJs
A3JAi9SC+NivGOTQhxhPRisduNvKyX1a0K8jxi7cupSucyX6etlp1q6ic4NC7J5YZ/JkAC81jxnU
vq7SfCv9Xzty5xaEiC2BPbqCDB5SOZzsRrVPBnS1q8rDq86bytop1S0s3Np+nVkUMVVQ+orGof+r
/VrzSQz2oqKLqZylVv/+IBQEFFV9g+sBZFxOyr6AgcXNlfu/2aPfRoRznc8pBdFqZQeRLDldG3lU
22K/Wve73yaEdEGeyTxZNQr/Nnvl8mskPVRa48VU9xL14fJqVu8VVKOthY9KBYRQcAgCqhSulQXu
bShEkdMC+TROZqjg6bmVXq95N+axVQwta/pHlCKZppmT0aIodqunVko9Om8OMHzsu5E3uqH/2RBO
EDUHrY3NEv6Nqdppnx5MX0cVSz1uxaG1g3S+GOG7sTmfo6iHoVjZ90oForkWwrM3Wf6z7G4lY2Ob
1i4t20DXEhuEmqBY04kYNdVkyuMwr1SHZI8MzNDTUDp1K3uXHWLtDJ1bEuJ6Ok0ZRojAWS+Xz5Hl
GcrLZsK9+nw9tyGcU7jhpEwdjTGdTzCdnx4SD83LZUJBC2hgZNuNrbUgdG5ROLSpiSQGkyZlKO06
L8Mk6ButAjEdzeHB4A6mg2w1mF0jWLLG8W8bW+c/QTjUpJckZdZQoF5eYOP1r4NG98wx8GTfKutv
fmLhHLRlPqlK18ZvWO4lPbbyZxo2Hp+Oy9s5DugW2+aq4wC6hawHap2WmIVUpEtoy3GzzEOCgmed
Ukhx09LpONvSVVgPWme2BCclHDquvEIM/vUt//ea/RMV+dVzfmZK8FWpyfWSqCgJqGW2n8zoJgaL
aMKhb07jKzUeQ2kaNgrkKyhaBLEzm4K3QgiX6E2lLdD40Z/3i+R3+4n1jvE0BfGuRukFZAzprvW4
14Gd+Rh7wAGRLR7odR86+xmCx0b5DG7dDtfpLxFGBc1DSJ3JNwvb/h+JMK5eEGcGBacl2WyOs4SY
OnHiaYy7xhj8RXQ7syBEbZM2LZl1UwrydDdSEH9OuyLbAm6uBGs08lBzNCDfAwDnEozOnjUSie18
kCQJ1/deqbOdNYYpJmLMethdXs1a3RGWbItYoJr7KEqfm4Mu2fM/dQUdl/fkLK/9JaZsdzXWl/Xb
mLA7EWlTrZhx6Mw0P1ZlfCqq+sjj+WTHRnh5YSux5N26hG3i3ARzoNZh6sn+Eg+PlXQlb0rdLK8i
oZaAXiEAhBh4UT5qujdIFOdRUjIomWiYWiM7vHYBrkiul8nj2FO2YE4rV9A7e0LMmpJca9W/rAFt
rU0IWo1iD+iF4rrjd1CSRw/x7eR2Tma5yxz+tm+snNx3ixMiltIoFXTVUAiy8sqXewbxlI13xKpL
nG2XEIxsrheVJpWg4KyT55wBl9h8k+ItLrRVHz+zIvj4GJN4hDoSyOgH5MH1faJn7mjcK1qzUfpY
C67vvpjg4n0HFEDaIx1Yguvspfxti8jVP8H1D8RFNhzwDfxzHpYw1qgVGeQ21AH86/+xZ7C6XYB+
aCC7R19LhPEUFhkTU6EQRgZNlmy8xMmXPtl4La9/Q4hrIMZqUA0Up+x5ziduTlwK0sTtAXGmPhQX
p535ZICyHBXAP/iIiwN8iBog8F0oxVHdeJu/OPuIBdSxFJL1cdgfjFBztafyddk+NO7KtybMdNej
+jjR2z9oh6weMuCyFt5tmSDiC/cKk7p6NCb06Nlh8CZvemhc6o7kenAXo5EFAZytZ85yrD6sl5jo
+xBgXWxxWq7XDRDTNnoU1KPpacpNZZrQirsbSsnJstfLUX8NBAP9x9/G1PcLnGulHSSKaa9ygPrY
5LFPxtOiPmYHWfBLfazas8P2IlfvUUWGrhnoWkG6JjpSyZqUVyDyx4Mk3ukAnoaW13qzHiQ7GQPo
/RZz5crp0EHEZCiABIMLWkSBgV661EYDYsWzlTtGRZ1kwDhp/bTxPVcew/pSCdEWFgrZElugbZr2
U9sXaUgxV2/F1Cuna1U7DJEVRt1DjUFWEyiEHuXWy4ZXnAZ2UVTAnDa6vmK/MEJ6DFgYVNGVGNT6
w0tPglzu/D6aHQiJXra19hY4NyY2CVnKuJQiSQ9rWQsSuXGGXvpa9vTO0qtQzm6JITttSV0yqVdc
sbZEjFbtg4wTYEVLh06jsez1WUSwSNlXpj4vWA8lmPaKE+35jR3OV+Nui7RyuROEw6ifmxJuWU4i
Cw0QNQnb6rsZX2fkmkhfIQsRtuAFnfzRuLv8bVeC3Tt7wp0b1wYFXgt80X2L6c75RSu+VmntSlVY
N1+5tNUOWDsVKDfhGGIuGP8R8ma11vSomuc0zKD1NrNPvMQ0zn9XncLc77kVIcik6pxYY96kIWkP
cn1fxJMzpd8uf7h1p8ARMHD/gTNfhPPNOaS5ZbOuMQdJgnk/72ruaZhRj45813Bvw9rykz/4xW9r
Ylus0vSMVmmXhlJ9xfbzvvCsfdx5IGGwQZ6aevL1hsGVmwhz6f8u7235Zz4vdyrwFrNRw+cHbxlL
Se/aq8gb3GqfHJkLQYivGxZXMtp3FoVdi2ipJfg9vywCT+/kh8odnAa4FdXLH7baG6uueLZA4ao1
MjUqhxiuOE2JWyQ3Khuczv5xeVEryea7NS1f+ewr6kXKwRJegC8qqV1q164RV/482K6d8o2SwtaG
CUGKxrOMurldh0r+NGjMrQHmvryYtWTs3WqE4NRpzaSZDDvU4eZeVCiL2uuOrTf53TUNJJAbvly2
uLVHQnRCS90eRyOvwmFCf0smblff1tmWnMpaboDauGwDKA7dRvSd3u+SDQE8e7alOJwCNH1jMDlZ
e/69WNiJw3H2thKute/4zp7gFTYzkfzlWvxG4dI9Dt8XZIj1nQeKb9V/QIm18hnf2RNco9QgjwKV
1RgSDteydYV7xKRfLu/UWjh8Z0PwDSkCUlFtePwXd+T6ckykVcvsIwYJ3m9XMScYzs+wXYk5HmR1
fJI1/UHKt8j3N8yICE+jYUSqhzjB8BZUFPh+qu9zWu0uf7e37FoI7Phu/y5GHDWWhyrhkGNq3nxh
YcfupZ/m8KOMvNTlgeyBnGD2IGozLjjBzPRncM6i9/v1vzM9kHe/Q4i+sa3lGRK6BJwZpqvJnp78
Ba/YexPCMVNLDlY9kNq+XSkKCtY0Bxd466Ea8w2T3WH04/K3XQm+qFNrNpQpdBPzxoKfNObSKYzl
KoQ+e5A0yBEtI7AKyzG2kABrUzXnpsQM1SwjTa1npGlda+0jRF/S5dAfwmBsgYJ8BXomo/EtrfzK
uqH287ovnIJqdykHLEEdv2hS/1Wumwe8SUPdmJlTyAn+a9gUNV8Dnr/7oUIChvtQtgzSVeFCxZf7
JRQUj4CjHhc2py7kX+1P1ca9tHaMznZBBMHNaoxybz7jSds2AaQAAz5fW+VmsWXlIYSFWdoCqleA
fRWuiihNcpv1dYP33bAvb5Yhej0EV8E2q83KRfvO0pJSn93pJFObtGpZAz5D2eXoQCpQfrBuly6k
FgyfwQPt/oUfA3mqayhkgr57+cJnBtUcimZpj0AEaEI4psSX6Q01CtdkW6z9q0s7syQE8U6KrUSt
cWLiaUbz8Vsqb8jPLbsgRjsI3f+7FGGX2gid9R7qiKFNkxuzrd0izTWnSOTbqDRvt2POlj1hr1LT
AMG0osMe15221pzSeOTgRWanod2a6VgNNzbgkPobGFl82yAKKVOfz0skt0LiweFtr0Rt4T4Klnp9
7sky4jYmq6EQdtlBVrftzLIQuzGHoKcqTZMwZlBUodSLlI3rfcuCELpTDq4lls4xmHxjv8+DJpk2
1rDyEMVgMEYLTM0EqFQ8v7EdF3E6ak2Y59qt3oCPsHotxvtW+tJYhyEBS9Tlb7aahGlAsBJkEOjk
aMKpirUqVblsLNsVhY0Mdu7EU657NNyMwc3RHqAbgXA1RTq3KJyutpzqzqxRsnhfRoiO467978PJ
BM9SBZLqb3BusTirszzilQaXmBZ9kXIwdnnBnwy9O45g/wAbhXRfm0VoT9OjmZKny992xVswDYCq
MGYPAKAQn8amNE8T6bU67Nl1E11JW1zMK1fK+d8XH8M6bfvSsPAOGVqwPRuxw5vRabdqz2tWUPRB
UVTFiM2HsNv1kMo0ugLUsUYD6vsesqkvExu9y99qxe9Bc/jbiuAU+iCpNgIiqKLH9qdSFAgQ5V1Z
Sx6r632cDk+9rm/1qVYi1TubQhQuSDIqvQmbtHBSw0GZ+XuaO5FngjHKLb7QT2rldC5YJF/arSRw
zTXA6qhCIk9b5DWE/COZsxmzdSke+WbmDiR1ter18gdd3TbMB+JUW5jAFQu9djv1ndKiLqPK/JGO
2sGOuntoSPqXzbzRIghXGcrIwL4DxLU0KJbfcX4rS3k71Mg4QqJOVyMYw/So+NZqij/Yiivx+Qd4
FB9QIP7S1elTa5OHqExBcBvFLinJtZk1Nx3Lbhpz9GxKfZnUXyKF7qMkC6xRxRiGBCagJt4pc/GI
ls7PbpL3UUb2Wo25aZp9SWPV5aR7ZYzcjln0g49K6jI+e7lmeFnePoE0fj8MZHd52Wtv5XfLFvzV
0MsxktMGM4NAohbZP29lDcSjVTDChTaOx1rQNKEfhP4tcCeWIYLXOKRa48kClfpfBM3lFvuwpeg0
2W93qSHW7FkJfvestlH7BAmMB/SFi8TOKxxwLRDMiqebq1v11TODy2k586GE5cRuOws1G1pet0Px
qqfkuWRbLc+1uw6XKm45HdMoqGILp87KtTSXYvAqg/OpcVV/aX6wOgSDtItOVpgcTCm87Cdr5/zc
opCSMAVFV2B461A3r4ikQKpnU3Rp+RPibpkYsteRE0OyRBwHNka7oDrVa3T3uQ9P7MNuwcug1x9k
fhxoW+x6H7Vo0ZiTdTBEAKGnmtDle79brSqBY4CZvyq+KZK7bx7HA8COHCh7eCFYu3hgh1oE6YnC
3cweVpb7zrpw8ColSzHojy+aYbgOYnNjMO3ikxx07lAHiAnB5Q3cXK1wSUhtDSb6EfYWhJKeOui8
HojqtJDxyqAbtlf8TvfyEXJPsifvdDTx/ntG+G7By815djh0eS6mWeV1KKOSSSLcU7TyWLarJ5CG
zbHb0XrjdbIWbN6ZFCoGUGLPa9NWl+C2QEsbNz5Md6AqRYam7C9/35V7/9yUSOQObYWm0/jUhHNu
7Ya0uqly/l3T2Sc1436aN99ShWzBvfBTN86McCzNGSEWus9VyKvkUdahhqbrzScKspVdrkAGRspN
n5HiMPSA9Y1a5uoW1NtL5tJGhYYosTDNTKvpnvf6a6dBar2aO1TGWPGto8xwuKxaQV1yDK1ItexK
CvnSplXvQnbNb007bGidODpTD+hlNIWb4jVxZVMbHf1SU/axTJOdnUf5EWMwFVrRkc9ldpQk1FOq
adjpEr1WmvqUJ6CBybPH0Sieora4S9K6fEig8Ms8VYL6YQ7dcScHYxdzei3CbK9d9UEn60C+g7aS
6/Jwakau3ve5NLt07sugzVoSylGjc6dSwSeoWfhTGtl3uoTQn0gpFPrsn03X+Ek0qa7ZRpVbRqbl
M6rYoaQ2V+kUBbk0fsqMekeV8WsD0mSZZQeqTJrTS/w7x0UOOZrIN5L8ZM0DccaR+/rY7etCOUlm
e80M9bkywT9RKEDXxJ0UVlb1tTf4lTnEzyQmdzXhoz8000GVyxur0V9RjHdL3Yh9RNsnVdGe2lp/
yjBVoDD5LlcKyWuS/MFWJM/g485o6jJQJUtxBsUA8Xtdv8RS8dLFnT9kdobqIn3Nc3BNycbn1ADW
IJEMMNqW/KbkyTfScIS3YXjUJI4Rvr5z01o5aHHKnHKKofIqNf4E8LpqxAdUt6+nyY4dVQVsMS7Y
kwH2i32R2S94R+4ULqM6w9iNhLz7YHS2ZxSD4qXW9NXg044gv3DKwnoaxjJ30ng4KcZ8mGspGJv+
ekqV3tMG8z4f9B+9lS7OVbqtzV87Q7Wu6hYulpdF6vY8OaUqcUclMgJWGTKG4g38TGU/9XQ89lJm
hRkQn6lhnYaKXmmNfV22GObXe8IcuWOvlqS/0LkevbGXjv0wfq8GkoCwUH1NsvjUTyRyuln3JQJN
NUMiV0o0n5Iu2mkWaHKnIjlI5vyYzaXtYUwyrJT5te+MQzr1D9HQhlWd+HKiPHFz7vGC6Uc3ZezO
zkYwfdv1gaXNdU5NeG08qk6sy5HTDBHzWF8FWqJeqV38CPnnxqOZfDsaZeGyacCMLhTT/SyiBwQY
7tC0xpc2yyCrqMeKqcXxLe/a2jQcuR8rRwdi35Ekshvj0qupbnrD2F7HCv+SKPVzp3c3fWIbnlnR
Q8Eb3yiHZDcpcn8y6fiTxpK5Y6V+m6napwzKIU6fA0xVTNpeLrS9kQ4HO2Fhr6tBVGV3U6+3xzir
Z3BA02ObZeyoGhPY7Yg1OBW1uDcrj0nHA1ZbnprFdyxmV20R70coIphj5uj56M5aek2m3on69HFu
l32qxsllHTmpvPpJpeiI7Nob6wK+B75iWW1xDOdTY+SnVmN36UQ+1+q4G5Mc74J217QZdM6/2fg6
iVztEqu4i5Ukczp58nOLnEhSeVGWPU412YODxtE6zCbXd5p+KhhkXq1PkT04vfrQJQ9Fh1ARPzMo
lFZVekzBDYtBRrcfX9SYe/hXgZxG6y92kuh1LL4QnHFLw2AahOtm1IsxfdepNxJ9MjPIzfTYNYBW
6zZ1s4VBo8bMnNxAurJ2uBU5vC2cKit2qpxeTwb140aH41duZ10xEv/U4/7Yx0DyGoC6zPcYK3AS
hTua0b+qsQ0oShbflmnyIHO7c6wuwyN6Tg4TOBdqlMkoPMvVE/2mqQFdqfQxxHPbj1mF/UEcpZEf
Szglqj64Ki1vFTPywf4SxDF54KZ+6CrMyEugqq9OdqkfEgMiG8ONVd7myXeat8d8fhzU+kpOpbuE
9i5ltd8bO3UY3DROHbPlToyQOWRAQBfjnpAOnyjzkw6CKurNqE5uDJVzSHmCKz257uf5lgGqNTX3
ZowvaF2VQ+qQ9C4rK1+L+l1EzTtj0B0wmRk95BnMwsXV4zRF5lsE2eI8Lh8V+s24jgxqgJM89ybU
uWJJPsxEhoJYqr+2ox1wKgcaL92ulQ1XkStf0ZRDVfeRYxTszpjk58lE4CvUB9uoAFKTDW82zMo1
DLbTs/S6hsoWs+uXrqKgD8DGOoSzY8S710i1vi8dOq9N0qeIZsFoYUxavjPnL7i9TgbtPk2q/lpZ
4y6TJ8dkxOOZfKo682qYm1PCfnbA/tjJjEEouEyyVNghuspjN8UfArY4zM3xVGrZnZ2ym7y7imW8
O0fzqDTHutTvextMX1NyRxk5EGQEnf1MM+bQhZsd6ijlQkGJAQazOxXpa5GQMB8NfxjuY0Xb6Va1
H1rmL38uL25wlR2Snh5N7JaVfe5QeK3QyJAAbKcZyFAMcMw2wNgPka+CR6HRbafrvmkGis3tTzm7
12PT7afYtUfo13WmZ8qxm+XMBWjMl5jqjQwHK81uI9O4pvYXI6dPs1K9xApGZhKl1BwbIxjuUFhe
bABQT79lmYa7RfLVqTsgo/elSd2PCoj2B7BTE+VoQXcmViUfSH8cOggMSN2BSIaTdIa7yIg1PdxR
SvyZgMFmeFXyOWTFKctLT02LO1kHVw8w7MnE3FgivpaBt9dugrx9bqEhwQi4xMcC/R8TYFkI/KoT
nu/EnccrgyLTMCMAxu+HBt4Jn9I6oFSSHvXbwrHyB3Wyr6JKvTUn4vWq7hQ4f8DVudJ8JEPnNv1z
1L7GYwxsl+VJKbinVcVL0u+jDkoKWt3w7LOc9043Ep/ozFcMDNyCxm/SKi/LHpoIcA7cBsM4IV9T
PXvmTtlbXtQDXg6lx2p8IDQFk1jk0hournb+nKc3LKmdYlS9GJ2tHuG1iDLoQ9auXr4aPHcZSf00
rRHtr2w8yIiK48scc/ymy7FfdoVX6L2j6Y1jNbbL+8pRTXpdTr2r09KdRsuT1dzppG9dyzxrThBf
IRQ8AXyCRx1qtae+v8+rPKjK3E+1AAmlK7EbTa98zMaCJRNC3MjbEHy9ocRFkjhjzRCibs1WdQbj
3pIiT1+otmJ9H8XEMdithmRumgtPyW1f0WkQR2nAoeWtEctNzclNbfVIcpy58otVcQfkmG7ajUEa
Ia4XPxAvnCaW0Eyf7+eE7AdJC2LEEq1+ssfGH8bGmYvSrXFobYJ/rSz9bEy8KUZtrcAP1jqUgqiD
hp/HZcyU69/b2nZyYvqgLN3NIE0ANacL6QKjnPeR/UlTWr8oQiZXVzruKK22jmpDn0upvTZM6b7p
oFqhmTsTqTuyFvhyG+hj5tpTdltUqZu37FBVugedJbce65umAx0FwVA/PgI0URyt6lxNxUbAsJRC
zm0prFrgkbOSgDffLCQ2dJaCuW9281C5bdc6HM7W4i5iNfuspLjeyvFGjXGtdiNCbOIVcK++YE5i
fG1Hxa37ZzwpQf2ceUX0o7WfEM5PCEpB1CtXdaU+Xn5ibT3ndKHsUellG7EMz7lFM4Hu5p1GwG/4
pxCtlZLHuxed8LZSepnxqsSDWQtVV3IkAEdA2RK1QIUtpPSLqoeWbygBvhGFCUUQC6TExsJwqJso
kQmPZEnuTGvIYDTnz4Y2fC5sbT6CyNKrLX7oyvw4jdHNwGPPnEbMENlHzqNjhBaO0eRHUjR+g55A
UYHKBqNyk9xgKJmWuyiWfcjfeFxNdk1TBUo5H9VR29iglfIXmgOWqqu6CV4psYKTGOowVjZqiWRk
L4oZY8CpecnNLazqWtPbghIo6PeIjfqX2FvKlBTjmwb6EfJBDwja3UEkOZPpIPNAsYgGaXc0R2er
frFWdXtnVihgULzmdU2T61Dq0wYsaKbilk07ehnUkB3Inn0fSn6vQE10ubxDVtNXqjZPhm2yG1sd
Nuo5S3lIdJTzbyCUNooKCWtTomdi5qcmw7MqvVPj3lGzxNs4dWu7qmBHl+FmFOZkYdlqBqKhtkdd
DhdECtHPvgF5R+4nXnrVeKPeOhXzZr/yyqvNL74c6I+L/G1aWCTL0a5pIhz4Wp51Z1KK56wywgxc
fiNTnwnAVXbZQyTL6vYWK3RvlP6CaQZ7/u8vEFtT8jxmVtXgFyS5tMPj+65tyEZvb+P7vkW9s7rY
zJNiqhvspC1faxZ3GQJsh8v08jauWQFuRjZ11NzRQxQCC2S3ALLIIbAxEy9GCUN9NqTXyybWAua5
ieX/P1sIUDDUZkMDJRFAL2Wgmnr5/rKF1SIm6J6VRdjaUFDZf2+iK5VOTQrAm6fX4rZ9Zo/aF8z5
AEEeeeXLIrg+UiQ4Tve5nJziIHlbgIrVr/jb/ocqX9lJSSJNC2z3cWYvUT06RbR54tbc/myV4j3X
5L0OoT1IOkRVdEJV3G0mhFPJafIM/5h7SfWMWmmqlOhLbTjjxyAHAqgFEm8ifgPFJrYWGNFilaKE
9w9Xx4Jk5LcLjeWfTSh+7D8t9giQ4xieUtB/E3aUo2Fit9FYQpR2DlR/Ed1E3gg0vrErw62i+4ft
ezNGtKX9hFkHcRTITjS9V1DzgdoLunFzg2fit8ZWN47aR81uwYwQMQG9l8vB4nYgT7ofzbpbG3xw
ipihWT9Gbq1NjWOS5lOL5ytm57Vbo+wVlODa0tWm3nbZiJcLL75HCWp7CxTEGWxp33XWZyNrPGg9
yk41S57SIxm5fMDWPxC4OIyFtQC4nvfnqxr7qW/MNAvleDy0eIoNah7I+rw1b/shVCxfCEcYtWk0
dT9wsjYtMvN54mUYyywwc1DSbFGWrjsyJEk0zJqhRSYOeUgxFF8m0D2EGgixzddFrp2GxREShLM/
hIkf+Zc/3Qdo0rKkM3tCP8fK9B4XhW0GKTmY6TXLTK80a3ccUDfi6f6ysfVjc2ZN6ObwmmkVhlis
wMidRa+sDaPMs/0RhPUqSsHBVt921TFM9N8BQYFkmdhK7eAttO90zHnbB30+Wm1oNBuAqy0TwvUx
dMZklSoBU1e6M1XmNVGQbcIz/g+3+L0QwcP7tsDzDvhSyGToQam6pHXrI+pTvu6iBwWgbph+vbxX
W+sSHEPhSc7aasBWjb3bm7c5iDNQHtoKOh8Ak2/+93thgkcooyXJ8oRAWuEW9N/kvUHed8yyIPJy
TBsqYLJqamfhmqyf8A9/MGn54d4SfoIQ96icG0ZCQTCVnKwQlZ0DvzVDSLyAr3czNVQRid6lhoIt
4d5ociqTrsNX5aF2oOoV9UH+elouqqq9+gOZ1o21iaoavdlimj/GgUOFXjvIVwsH6z/0ndt87MuH
urA4EVVD0bmJa55agV4NgRRle0wk3spSHkyl/NWs0CIry++XvXQ1Iv8+4Nryvc+SNxbnZtVqGAcn
JvXMOvWyON5w0S0TQgoKNEaDNhNIxSmXA8sO68n2Ly/iw6PovVNoQghJuE7oqMApmIzqdgHNURt9
3/R1Usb/z7UIYaSjRspngPKC3hgca37Nm/+csAtrEcLGopcE4Q7cJ30JQIJ9sFHSzIsvlz/YVjjU
hKiRpkMJNikEXQO6HKo7owsIwpBfM+0JKqF/wUy7rAuyl4B0gz3fFqH1QG/2GoVod7DgNCFX1IK+
Ck94DiJIBSwlDKJlThmChG9jpasBA/AxC6RZi16FsNKMGibjDYLTYtf6AXqdvfQDI7xQR8JExl/d
lxhwh/iIDdkIEePd2qVZjUMCa7IUjpgZQ/1decDHnjdQFW8v0A+x4syS4CctEt3Z7LGucRkMzrVd
jK4BS1BoB1VigXsu11ybfRtQI9j4oqsh0VYwE21A+OMjiaGMtD2SZ6wxRoXUIg4t+KmdrcOkQAWB
2jvVlk711D9yPmECvdzIF9ZzoDP7wmnvmkw1mgFUKsmp3He38WFwUNIEQfxCpbJ14azd4pgyh1oi
CL20D+/nNOplYP1AdFMYYDPXpKd2pM9oRW8kdiuRH9gnxGFI22ESSpyFSqcszko1T8NkzF0qXWdR
5ZSg9VdKjzVB0j9e3sOPq7JUgolvzCFgYA5s0e+jPjqxkOsbOzCqsCicZTRF6m+1yTfO3sfADyvL
pCGQeEDHiak409Eqp7ymYZ8lbgKBBCp/u7yOtx/6/hTABDge8MUQU3Do3i+E8WKKINtOw2Qf3TWT
p3jsF8zpF+ZvOFSh4S0cE8aN9WqkTnMLLAeGsSRvS9n34x307peI8W2KrSEtM80IlNQAy5NU3Bb/
j7MrW66Tx7ov9FMFiEHcMp3JPsdzEt9QceKIQSDm6en/RfL1Z4Jpk05V91W6vY+Ehq291xCGz7QN
/bTsNiDo6nRovR82aFgUCTiIjotDLUhDAFlDxfB5YQKYOqT3ViXlB8uIVEcnw8nQxxvARDzWN2ei
oIDM4AWpBb1rdePXYqA/sh4nryECdMElB3SxSyJF3M1HfgaN7YqMwde0r/Zmxm4bZYBCKTWuRznf
f/z1VlchOJLwDjJwOSwPS0sX1lgWoenrWXOmiuUJVMN0bfA/DvO+bqxOn+YtzuKoVNQoTAn4Un6I
rg2WCFVyqABPvDwQi5Lv+XmSXt26CVYXPxoJUFTRlPeFt5YgTzAhDumrRWLLAWRHpNeNcb2/2jCu
WYjFQaiZPYsDNkx+QYBHQwXj1ANhMZl/emZ43Ia5rmQNvwdcHBsoteoxaZX0J66OoC8S+upN4f4y
y9ZvtrB161MIWww8P1GAXqbDHQvyEsLypo/EwjYAQwqG+40pfH+XTSNCK0FF58J6Z+bTmqFhdSgY
/SO2Pj1dflmN/O2C+DfUsqQMlSdBY1ImO0sNHegnPLG+2hoOWTsX3oazrCkbVdKRQNINaGoGu5CA
mzn1riILFOifMt+Z8z9zlrC3UMnRUMmjJv4z/aLZ+0EYsFgzBPZWTZqd1KU3GOTdxx9pbRlMbsXm
5B+K2uTijM/bcJRHYNj8WFdBt3ztx43i53vPRwwCgvuGDDCwBlrD4gE7oJdWxWUKVp6THYav/EHb
TRLp5BN9LRzJYTv10sCDS7Xj4+RInZ+1q/x5i3z63hB68SsW4zTTdgCdTsQoiXYe22fQtoHP7acE
LiPioLolfISpB4y3+xfT+zZ4OhUYZl+woDrXgQ+Od4QWgNwp5K5PGufjGKsnhw6RPQ1ZB8UkL04O
obVSMcaTTPkThRhT6o0n/Y7eT67i4p5fb/lYvU+nqIryIsp/MHADS2VxP4JT1bIc6EjfJB7QfO6Y
PPSysM3gPjEjyKy9/MXw5vEWC2hEf6KHivjPKkHnCVu+fmC25ACpJA70D1Tf3/eLsVbmARdrJYka
mWcqTuJJPHeqcYpr9H1lACgBXRe7XwYqDPw36QCVtyPWky9dATLkq+OmI9XaNY7XDthP09cFafL3
BRThlDaEZRq+NqpulkmpPYjxRzWkDx/P8kacJZFfT4DfMuIOL57kvk+vuu4Toxt9+LWjZjaUJYuf
BA2jdYFCQmAWkUO6/K7p0tuPh/FeO2v6dm/zRaZrfb7hQE7p2AAwa+ujxyPZw3PsGpBivzOvZWQk
pRMzh8o2d7Z2xWoihDQIbydokgFssDisE7mEvEOcmn5Q3REQLL6CuO8BYUsPReVZt5NGKX/etIJY
u2PnUadJn423pHlI8haZUAX33snOa7pjSzv/gwxlbYnMQy2OGSLJsVWAY+BH40FXznWCInyrbxxm
a5n+PMgineRVFcQ9nFJ83gEMlh25wOsG2DBgETdWytpyNEEq1NGagy/SkoqMVNzspbjMkG8B2VGc
J4b65JxRXSlAnX4GuM83Dx/HXHtZzEMuFmeCiyCvgSv2B57f9iq8OfTYb+XhpsrRPq4D8f3jeOtr
cjbGxZo0AhZlQS1jVzuyk4U71Yv91KntBtBueCoGJ3kPYtXHQdeuh/kgFytSlyXDavAimErztgLw
nQagZKvApkAG1K868mj/ccCtD7lYl2JQk06y8Dgc8uo2osBdRnzjTbj+4WDdBXNmogGy8fsuA/JM
VUfFMnB0YTBULXZqEmCp6Pq5ZXjwcGPcWCqrmw1Fi38iLl+8KOnCeHgyKipg9iPVn3v4c8jx17+Z
ubcg0+EyOzx4LFslmqM4slSyN4vy3hiMzx+H2BrHYslDh6JRWC7DD0M0FysD5M36ltXdhhLX6qkx
m63FOm8jo1QhCWL65nCjR6nd5y0Qh7WtWVuU+PXF9jZli9XdkVIuKXRUfLOvDwWtXmGJ/PrxlK2H
MKGrCQLde5Y/MPacdF1i+oUFuUKs5SxQN+ZrpcyHBi4oxv+JscipuppCVY6izDiV+X5dG294hK0y
3385ht6iLbYPawmnpoS6aVUa10EMJd4sa29aqjrApIw2UTqXq5GwJTZAUdnY5xXxaWmdFNLctFlX
2R9P8Ppq+ffnLNtOeFLBJQYkLx9M0ltR11C9wNLpLOZyawtShsY4NtGynASWJ+RyVV2BL+vieKpq
uW4r0plwEqiPojE9I9f2ALk4UXc2SFDZVI8cGRlRLIGL1YxeAv9PA2ZDLax2pZRfJU3kdeEIUosO
XO6TJB3y9Eov9lal74YxBuXv0peWPQz7OhzcXKD8VhDHUgEoL/gPAk5MHxpfRlXbKRYU6UXgGzp1
FZj39okftvcEMy9bD2m6l4drua5tS8BoegDnJdwJwbw62mdCe0XV1K1NBdVMIJ04mL7dc8QPtMoV
/P2zWgCOXEZ2lzyHAL02/XDMrCkZinpbJvReS58l4MOb7L5mX0jytTNaX0B5XADEUcWyHTLwhATA
N1DmEDGYE7z1aqZ9VscYEkgCP/VrRNNPXXcZJeFN/wtMrF1r7UFVFVs2WxvPkj3XtYMZDIANN7bU
vbadcg0UsUM1ademspMG+UWW9WvJnFhF5r7VU2cI2ZWuVH6HH9Lz+BTW4opySPg1kt1gEnQ5dNtc
PVTN96kfBUmWRr2rubJj7FmL9FPWVDuSxh4JdUdtbk320sng2Mr8Tgv5tZRnZ7WUfTm4Csr2VHFM
eg9gY2GdDCvZiSxl7hCAlK6ifqqhlmAMDLSN4q5obiOggfH+Sm2jrzxtgBxRI9uDFdmlUdpV1Z9E
/NIXpyS+bYCNIE1yssQtzNJt0hte0YOFiCbXJE8ZDxhCax551e+7WnWEKjtm/DTU36L4pR2zm0rU
fkqFDy8PqADctKDcDPmDDse5oXiN8XVKs7GzfHiFAMk16c6S0tqx9ENPFa8bBqcJiI0q/o4qIcD6
cHcVYp9T6BAbZ83sTqlqHFNA/LOY2lkRgiQm7iTJ9DKsXYlXdt0G1/qIjNUoDyT9lsEML9KxrIcH
K2091epdgZWfqfDphh7C0DxHor/NSjzXVVAYKbfj4jETxZ5jYltTd2hZ2SNLdmUvO0YFUXMRgtMQ
2xWQPRWV3FaJj6I6dzzHuhE/ZBlynuSVliUWnYoDVwGVTT7WzXeOue7GxFGH1q27wQ5JY7dC2ScB
85tIc1vS2mpUua0GbrOW3fVmfkUb4rCivAJ08qh09W7EnlA53csq90DDOnbSt7JogVkyvATU0CyG
qwEKHjw48AzTo6fIJXRHzut7UwV8vVR3gu9UwfhlVPhwgCu8n1O5OhZVfQ6IIp1GHj+belpeBSCX
eQNekrsW7iV7xRpACGW+4G1sizDa09qqXbkSD5QrhVsAtHFNaRXagNe/or17oSUogknYn/XY9Mes
vowd1b2igRpVWiknvQnB4or4Tmmx0tOUY7PVexgW/6ANcyWeNrYlK/Fejlhnp4YROeBMnXTQQJH8
4Y5hcuIRiJtZDmVxcQaK6yvcGMUhzbVunycEr+xBdPtUTaECSTgWgGSlP0YrhnSilrtGBBOWuv6h
gkICdUM/rNhDJsI7gf/jYEoguwGmDeLrISrB5ouC6GIqBRriAPLKkCfoUy9sm5eUiWNtiRG4MAsl
1kZYLg3FM5HGc0mLeybzS8KL2IXci/Y1lAi3WaI/Dm2yRxELmhPmTlhcs5lc3uAL6i6MLyLbquNX
2jLw0uJDDnlYi0u7IEElKwCgOaMXtS1fmkZ9oQ2sHdu49oqhP0Pi5ruq8keVBg+RqvlAj13QSIDs
mekPTH/I9p2iQp84BlcioKg7m/w7E9wL6gqsB+J38uhpZrqvFfPMZJz7JNchRY1lCw28CJIFYjjC
KckfYpyhKF9btemA/dHZY5Efw44cpj9CCuyIpneH3IQqR6ZjxwZPjd5fw1kEBxvo5KWhXmgj3cY8
ei6z5BOJAyeLo9emBK+px54uYmzJEvOfwfinKEN3HOr7qqpfgqhtHKQxlxR8Qgf310Fp6gawUnkH
x9ZdXGVuWsbPUA8MvUyHHXoEKnMpU5gPsNJlNNjXWQ/6dYNbLFf3hYHAIw6apoF5dJIP12kTemkI
wybdutYYOrHgHl7g6nuW6+oFnCZQsCoQ7/RPlQ6eR4D+tBRPWSE5gOsLhGCkX+GPJ3uW1Pu2SWoc
cOWPoi9MKN2bvc2gbu6QlsB5JBCJ27QgBxWlOGskkRwpiyW/SNWXroUDyGiO+PkB+Jp8oo40xUNW
EmC3RSD5ssjiK6tUWkigmKYd9vBwlTjo0KrDTOUQgJTqFpEcOomlnQlLklMZBOe6zi6gGz1oSWQ6
JK0AveV3XYZWRCQMu6sy+SGRQz9XBQzRmUy9Clx1uwvjPWxrsXN6neLiqoVNWrydJSsu/KEEDZi1
5T1SkU8DXIFtrYdlo9zdBdAxiyC3ylrIbg3PQY6zaMSjg5iOIqZ7tvfjCMUvNXZFZdzzMj1Q6xux
CqfV7+G6541S2TpVKRnOSMfb/4NxblcJYSClykc7yKHOWFO376LrLskdUdxZQVs4RAqhvx9nblXC
ZUIlX+tEXOO1r+P7t5ewQTcp1PxCTQuP94WjdyYYnYXbgMlsl5q18dxazblnSdqi7CBETIyUNvBn
jjRbC891uaEnNKW4H2WBi6IpJnPQwtBAzlmjXaXE2aEp5KeET7S3BLymBvbvWd4fRLJREVt9js9G
tsj045SwtBlRUDGyHy1FZYhaN3pwVYLAyJ5TmG1/nFu/5xOhADdPdxe5vtbHOc9LDDQ8lIfyIiDN
Pzk+ludt/Njq2/JtaMumj1lGmWZGCFWQHCbM5XjS9OJbI3UbFY3115KKBhYEYCEiv+zDmF1gQGRD
+fVaIvCShVrYXjkC2gjM61bLYLWcb86iLZ6YSSxiSSkFXkseu9Mc2B96wRd4IaLzGDWAGG6heNbX
/tvoFg+UMRp6mOyhBcQoXD4gaZq3zxuLYv1LvYVYbK84C3gT0QwnAoSyJxuuKHHzHH5OiTN866Ap
Dd2gXvgk21qN668v2EgBxoCCyTsFchhxBVzJsEZyVd1XUHFIq8prCZitUf5lNOCZgT3R1UABJpYt
iQfedo7Uh34Xh0/Cem3jEi+Ezpb1K41+GgVkx8YdyasdGndnBrcCfWDnTjUuoBPbUD6wQ1w2JFRd
8Pobi9+Q4CXH2SlluIQL6CrA1gQJYQMXANF/ocWDgLgJOGtAMxduBPprU3xJzLPFITlq4UHOMt/K
IZUQ7EMyAKkGi9Ga+H30HSAdO6TGTYRUfhCyJwc/SP0tzEWPbEE9KHEIIYTvQQu56RAaWMZdmys/
kgpH5yhBzkTr7bSrPFMeQW+NNeI3Foj7HNRkv4U5wmCgMjhwj7D+OjUHJwYjVBiNHQvFL6vskqeQ
O0CGVzAVVoz9N43iSWPmhy7FnxP6dQPpVjaArGIpwTFKwDJWy1tqjHf6aFyCMXSQ8uPJq7jtqNy2
A91ZRoAr37DTTPme9/1N0/ZnAwIIcZd5BFwQ0j/GVX+MOvqUFtpVAaMTpYmetbzeaUAAdDrzs6H3
dTO5L5lpp/hWScJ9akZOGn9WwxMVsU0zYDaqyA2gGsaK7iA6fOqu8y1Q6BkIdSV0MEoQqKGGeAiy
r9xCMjtCjlJDBm+OTlR0rtyP546xYye+iVg+6PXo5uYXEd/FsFlRWvEllS287cddC2ZtEN+B52Vz
wfa0ekqwseBf5dOQuX0FIj3JrsJJyaQs4qfKDJ1KUjyRp5/SMICsjBgdVqGdxEI/y9kuaLONvuzq
lnzbGMvDs2o1HcxiGWK/GXvMKEQGWuBEUnX/8dbfCrMoMSqx0ucSx4vCZPTzwCK/ZvG3GEzfj8P8
7IO9u19nw1nUGcs2NxirVcChcMXBjZrtK8j3/nSkcXPFQT1AOyQHDRYEyN6e9F1gw/8JuhqnKrWT
F80XbnfaOsm3xr6oSspWoNC0AGAgiI8dQUZVRm6UPHw88vXrYjbyxXWBBFIZ1BTtUeRRky9emjvV
TvI01ZmIC1n+BwbgWwOb/n1WNx7GirboqBh+UzzVyYUPF8iNbxTp/su4wP00Jvck8HZ/D5KqkLdg
IUpI4HsbMPzcgew++d+Axh6OHvCYkPb49FcdGggjaiqcWd4Lng65Hk26OKavlMFTgCObpcmhzokP
JJBTkGoj7XzPvZuyJUCYJuSFNoky/z7IMZIsUkpAaZmX7CG7Gc76yUoexpcEHpUmDFtbdgD1VQ5t
dZ/cm4ct1eTVDzkLv1g7xIDAdgLwiU+MF4MduLzNQFlPCGcxFotFH7MkbBTE4Mz7j98WU+DYTveJ
v0UYWi81z6ItMg1Ib4hGaSBhVQKNZvrAmci2ftc6xaHeZdflNbtsgXRWoSXzb7hI7TWtRgFzGmBn
OpPpA9QUJibveM5sgK9BKXueSut48G2zQ1ZTt9loF8k99Gsk0NcJAEI9PYgRqhEiT758fMCsrxGA
xGCNAaLSkkzYZwoUtSqcYnqRnYY6hkYOj/AsrKKNNHuap3dHOAiE/wRa8kBJ30JvFe11qEsIx2x0
G8R6G00DLXwe6r+5lqCYqcKiFQn9kpMHoosstRN/CPo5uwG3A+sBW5S3unjry9HQ0WG2YKwFFNzv
+zsa1CKzplxejfdccYsnUNm85Jq9Tm/t8WztdGfbx2tlVUzmPpD/JRQCw0u9g1iSQdGIVNw7Y3Wl
dYqLE21jUSjTylp8LEImiXdAZKn+zhCNoekMnDrwIvFo+VWmo5Af3I2x8gQ3l1PVmpmdlOxuCDVv
qo72tDqbJsgvgaUfEyk4lw1/yCx+VUHsjWq99/GSXVlJv/24RTJgMCJ4l6IjnOktpKlqVKcbVKZT
Wx7Bw6noxlW1BhgC92FyHoVmkSIvEd9BpsnMGgDC6BryxZyyZclCJQheB0D61p9HDteSYHiAJA7I
/tZthpp+rauPvWo5fSK9dmp40Lh2w01w7/PWdJvASr28V46oYz5RC3JMQazZxaAcokKFyM+WQsbK
Fv/t9y8OzS6zCp4jufa14IaRU0IvYb31BJzm/N2CgUMrxLZhNwpk/O87wYjlMiUD6hC9H+wy6HLq
k9V1/LVzMw/KnJsvv7V4kD1VNRPucihILBLPqrWSvE4A79B28g88Oe3Iyz9BIc8b7reJDGu7Aagj
HCSwmYNs9OIK4GFjoQejRruMfGdFsrcicNi1E9d0263SZONVu/a55tEWp74EzGiNhyn2nWxCR404
VfWgVNz9eBOtRUH7WcNyhqPbO9ZEgrJ2r0IL0zezB7wwy/hzyTdO/LXCyrRvEGU6IoG5+31RcBHA
2SVBDGv/ywwcajsw7p0KK9sI67VjcR5sscoFz/MeDocmVNiaywhtKlfU6E58PGvTH1ku83mQxUrQ
OEFFfGhNX6jQoQMu5KQq3fcq0jMbG5lsRINV6ka8xVoY4bhnNR2aBn0lNC+XlXMGqUMzDp6kHm5J
LN61urjoPMf13Z9CriMv6qJTYkovIZFMe1RReIy6Ab4IUfcDAOu90UFJa2SWZ8Rh6bRK+CqbqD2V
EirzYkC7o+dPYxBAhKos0G8qMj/p9dwuTE3FC8eEyifEQ4rUGWPNG5iaH5XKQG3TzGU4PZSDrYDE
vovi+CnJpH1ShMBcGfK5l5MbtcpwVKuh1+T1oeSGW5c1DgnIKzWq4VVFelTp6Ci0RV+HvUC78RMk
DI/JkFzizjo2TJkkIMGU6ibtMP6ZSOm9yINjqFD0LKybzCgekkK50SnxB5r9kLrhLgrbG4Iqvx+k
UO/SNTeJg1s8DZ5qq/ySZFE+6XZ6XK6/RmO9j0PNtJMi3sda4JaUPzR4xAshH0Etfcxr/Vq3aq9r
rHstq2S0wk1o9SXSrcW0FkW16NBk5IealK8fL7m1RwShEO6ZeOQysZblSVwdgqe8z4BX/WU51p9M
oIDFdeKgLn/Q9uahcVS4ojJ3E3u8dsxSAvUOE9JwoLAv1ruK1hmUEkHh/bWDo+N49wtIkv0BAnHt
LYGRvkVbrHaoAWSZkVVQGgTx6AgiNhB7/xKG/+YtgWiThos5geOXyI2srhIBKw5c66haTmZ7RXf9
U6zqlyZ4fpT35vD544+5dkjNYy4OKSKPVljRGO7Emn6RLHiTQo/3+8cx1rLS3wa2+GgAr6JAPwCi
pytgz3jG0Tz1+4EAn+5CXrJ30u/82UJ7e+O02hrb4uvVUGOkIkdYOVYhlnzbctndGNnacsQhBfwh
hDBgdrd4TxdmpekSRIfxyWQoKk0UjeAAZ5td5oWecfdxtPWz/i3YNN5ZGUSp0n4EojPaFfExks5h
xCDCCCbBIG9M3FotBOvwLdLinkzRwTVCPt3FeBGhqkVfo+NPrGro/ZnovrJ6+88iLtZh3skMOpD1
JAVg7MrhxD/3/uiCqelLXs5dCKtLf9fR+W2ci4Upa6NooEQWoSC8h6xSWQf2GG6eWdMieH9Hv83m
Yh3yjtNoLKHCHV7hte7UxT4CVJtdTUL/4YCqxJaN5ub3WyS/pKngyjV9v9wdfYM8qJ6yz/ewAk4e
fxYi3c2ixMYYlxg3NVFRveI6cOFeyqHoBjk3mDRAYnLC/SoJJCu2Brm6G3BOTpbgFJWsxbeLRADY
TKeBOdx/ghC3XVat06VAw+j1Rv67en5NR/J/Qi0+oJUpIw3q3kLHKjHuzKDMjhWj6GgL3uyonKKe
H5U6lIb7yGMsB8SohKKvXprcVQtJceVivDQ41z8+DlbfxPOftfjKGdRYVTmADApwNg78B5ww30Me
30OfocapKsGd3WVOCtr2LnaSZiP8xvwvvzj6V9Bc60zLD5h+03DjsyD9fVQ3viVrW1JD6wv67Qss
2YMyEN6kgum1P9zCYPcAAqZb77V7qHJ7OAA3e6Lq6rk+izf9++yordWqKfu+RjFI8OeiQA1YWEHn
pKZ8yQlQOTF0V4MGSIHxIRvHL4omPw+yZVNFaZw8gKcMbGGcQTa4F6Zj4BXAoQEPBnHXhulobeVe
LQfD1jJ9rx6Dm3z2o6c9OvvRbSZxJeVJtmuH3LP0iyWuzfGqo9SL9coZVMjjR7ZkbCAN1h9Vs7CL
a4nVI6QcByzvtrF12zgWx9AHtnGAqCf6kpsqRqvrTlfAO8NTEcW7xd0UK6EAejUId1JdQYL8UQMu
E6K+cUg3LvfVKwkKY4DEmyC+L9NcicSaCMwo3QUA0AqgW83qJYxq7+NdvBVlMXt6JSSjmEAFmlFB
bb+0x/GBK1v9qvX7dTaYxawZhCZ6T6CkhYfUAEH6I4HcVG8DbEi8HpIdEAevYZ2+CcVeXZOGjrIn
ZLNQsFqc0hLjw8hDJdqNcCZppLtSgitYYLnp8DVpcniGXDIldlRtq+A6Hcnv7txZ3MWRHUSVYqUZ
SkxJ+6iR1NPYU6Yc4KRR5HCSk7bWyuqbCOh5ZO1IlCd26+97D5WRgMRJm+0M0+lv0Oi9JPv4Enyh
V7nXeuxg2PV0HBMv8c2bYSMxnP74u8GC+zzp/RngVy8muYWipxVZBfUZvzfEV0E2tvjqlpv9/cVk
ohfFxoyV1B/ZXdLJdo73t9Z/18hW0W51tcwCLW60Uli9QSseQPAE1rNJ+xIBIgXkILr9/aEN9GNO
1QdTau9z1m8okazuw7fQP91kZ4enpkiEATZAfRzhV6Ys7vvKdEYRb4SZPsW7TwXtzkmcDyoIP62H
Z2GMLOukWKPonhYP+Qh3AgOSVwB7AKDFzK3C3fo1Nou2uMayeOiygiCrjuGH4jWB8kwlcbZEcapN
DRKibKdPOp9G3t1YMpCXsX4ArKWwGRWOXBafaJcRaFpnwtb0GvLJBSSp9VjRXTngtwnXIErNEsP+
ixNx9qMX1xiwAVpClQqpZMq5o/bgZ0CKNxRE3wi0JjgCdxy4xYFFAYLxsmYLReYkYjVa2RYeVbht
7moduucR+oYycIJafKhpCnPiyKdKcw1U1mEMAWFUil3dqwDNcNRd0ViM8T+Gi4qAzD8OV9BgnCio
AN4soLcvws8mS14zoW9s+fXSxOy3Lz6tqaN5pXRR4AtLemD1xDaIYP1T829qIa5UWd6jaf4Yl70L
Hf1dEgEq8/FnWs3J5rO3+E66wquxywM0Pa8mrTqyTx/ZI1qSngrX4u6FxFsB12qP84CLMzauURNS
RgMqHEBygkXE4FSNt+GfsbLXzrx5sMWFCRnccLTgu+0rMUCk8bcghN3H8BVl/q20bZqn5ZEwjzT9
ktmRIOq25EygvA7KIii1c7XWPypqrR2y83iL26JPkSS2BSSXenQLPUVme9kc97lhXWIR3ABX/L3q
yR2sBLjd0r/qk8yKh0tqI9q7kJuepFR+9WVCn0U3pdd79ARXB1ffYp7pa3fjLN6S2MhIBItvQifa
bX1lOMWuyR9h65M2rlXco19j12RPYsfULrTdG652mbLW+jo0nHAHC7XYjj51J3Ap9gI99X3kT/yY
O7A7LHgpfAEV5lO8q30TLzAGro6dw27kTr0On+F2d698b04pKK/YCX9X2norwS66TVwduGr2KNth
6I6pfA1x4Hy8vdcuqvm8Lc4XYnQBTZFu+Bq/0VGsrvJTKT+UMUYupfuPY60+IeZVyMW9LxhVBmBr
p+oBvPvQsjY1SPpM9ZHaKXd1uxFvfU38W2hdYtH6QfxDGeZh9wjP0FNN2t3HQ/qZL7zb1W/F3J/n
92xXq1KU5KIYM1gDBjuwQS7V19yPLwDotRjYVIWBIvqxfxJuBGdCdCw+jr9+P8ziL76fMrZawxkS
DRyWk9blP6XrPzssN6Mt7oJQ6oKx5ngD/hPtH2XNP4w2/faP5nZxEehsyOTChAFQDQ6PzYnYG7qV
2AYpDkBQetWoHQ0FwDxRVN9oi6JemXCsXsHvNiZ59ZKYTfLikgg7KQWNBfmqoaHLXH6pC0Di8LJy
Ktgw7kB2McFsm8ReNisUa8IT85r6z3+frS9ZCkKmTLT3qfLcPiS6Hd2WYCKBHbOf3hnAbV+X/S66
30IZrt/7MGCeZBEhqr+sxUihzNJWQtYE/zUP6QXgf9FPUR2CWpO0WVpcS8zpLNxyIcOIXk10QGck
9iiVD+gT28q4sVvXZ3MWZLF+lU6VjHq67SdXEvW1eYTwCXsk59KbvCgAdASRSTjSYWsyp5fTu5U8
i7tYyZxHdTG2YeBzLt9lifrCk85PY+QCTXEZ4KsTtMnWWFfzjVnMxaKF8UWHPu3PFtqUbwAtY/8v
6vBb32+R3gxEBImUSGiDD1D9amH6BxcbmPnysjx8vB3XI5mgHEIo6L3FeaT0clQlPN3BudGWOdlB
ysoOCPM/DvNfNsC/cZbXR0RrlWQVJlD7qbcaDTAvkRzjZz1frv8AdrcxsOVdggoVZMlFjVUhJQdW
XqX1xAnYmL3VS1F7G9Vin8X90GPPQzy4rB944yt8U2t09dieRVhssjTMUiIlOLIm9VbNgx0iLHrV
Cz/3EJdWtp4LW+NZbC2pzkcrqnElJdDfMei1Xj1urIPVRHo2numzzY7gAkwWDn6Y5McH3U+PyU6z
O3jX4OW1ka/8l+Pp7dss9lDdakz0AV4+DVR3dCCLvqk/xXcmArKD/eSAOhihkbRF1VlPzGZDnLLE
2RANKpl5WKB1VQx7YxftW9UL/do2lePgNpft4u70996fh28Dnc7LWTyYEAaZkiIegUSCM2jRq1aV
d3HafGdBeBVmygYrYT1xmQ1wkXmqvRkxFmHV/3p8AU/wDx5I2pQTXk0W3kItK0ytCpMxw4zTnWjF
rhvqKysFOCYBAUQ1Hz5emhtrf1llwptn0IMK0yikG3MEgVhL7Y8jbB2CP0tPsy/VYOFniVZMomX0
lu7SfXQ7AmMKVzcPyjh7ekc2xrRerYF0JNTHoE0GAMjva4MGfakGAd6tEMmH0o+EXl8HxLxllVeW
ohuwESr8mFK3YuMJpV9br+VTnueXajTOjIzfx75/anO6qy3e2/lYPRcEAOYwax9QvUWuVpruaMKT
Sw4vkQnftb+ZsNnPXyxtAguQTJ7aJO+f+ZPW8VZmsb6yZ/EWK1tOuiBvOB4AzZHuunMBiW7jytx1
l2044ur99BZqqTpYwo5WhsYH9bPxu1p+zgu/qV83pm+1+DOLsXjxtpXWp2OEGNP06eBE/tqof1Qh
2Yq1uArrQGpl9A/+7jWzNXmLWzGSDDPvVawLw/icJRcNTVRjo+i8tXXo4i6EVFFekgDdkEhi8DkE
TU2KxRVQnZlnWOWnsenPAj5zdhlrj22j+FIl74shOVA5CpBJiea6Vc3baAzQ2K/jxBn7dnBUXehO
J7ftQZahVFIr0UtphB78tCOoEccbklhb0zT9++y8CaSIdVkqWT74jXYVQvmA2G24cR1sBVncs6oO
nQaa44iBuLdNY5R0guuQGVtHwVaYxUmmw7dWISn7JfgIhGQEQjyEONzQNZ3Wq6RLaSdu5mw247bW
9eIIkqMh72BYOdXeFN/cFzspc6ecRaAWkeTexo5dvYRmO3ZxAIXQMShxFmc7/jm7Agt1dDOXeYCg
42H+WQYD7g9exav5w1tMa0rZZquEwE+UWTAP98Es2kl28CQ/N57qyOkNZtfvb/EesEP4/Kr7rVTp
XWRgEU0IzurodUL93VhsY0ajSpihBT9D6VMlQxTmUSm4nVjEVrYE39/jURaxFts54qyuGxqInVqC
gJcBahOB4g/eO+QTUG6wFVi1b/puTZ/rt9RsEXSxAYG5HQZFg4se6LwY3pdGPPL4mmSfm/yLJL4m
/dZ74d36WQRcbEYum4VViyDfVQJmCONjE/obK/TdflhEWOzDWBqDqEjgijjpzEeovPf7/tbajWiE
Wxsp/LS1lrNHdU2FVRYEa98BBeO21Ec8g2EQmGf4b+FQiQNKeqHB57wsHZ5tQmbWvhdsHRQTclea
bC7hC+BEw3rKGrCzzR4Fax2LURM6uOcwiS/NJ8YYvOG16nNnJq8iLR4J+3/Szmw3chzb2i90BGge
bjXGZIfnIW+ETKctah4pknr6s5T9oyos67eq+qCBvuhGmkGK3CQ31/5WfF9kQMa0kvmQ6KDvwAUZ
71myfjczCtzJgvy0baPvv8GXQzE+AQqcNYj+NZRdOotPMAd1SqQJHzlPQt32M4fCNVqE05Yp3peY
OzdkaKh6NGHN+kVcmzXQUGcypu9kPU4lOU6jc4675+978/XQNbeC6gLDQtkJ2KyLKFBoWiulFsj3
2hkq1519A4fnUIIP3nZ5wUqHUB0HiovpoEVw+z6HurRTS5hHa02kJjlqyHWvq2qvA0Xs+y6tTNyZ
Sg9ctwNhA5zJPzdTWMTWWI1mCoBe2gzvwgQWAtbJgbOxYp/hnvN9e1/vuqgiu2hwmV3Jeq1P9OyP
MSzcrnWvanYE5lc9KFmRdkAu121AbwCdR/r3S/RTw4sTpphkw+IpIriZPMt0R/DuByDs7BvaOjgw
iXHjGGD9KSleBIVPXruLc6ZWitpWWdVEFdzoI6OwfltZ9iAz4IpyC1wa5Ky7gMjxPgUaLa8OpfQT
/yTE3SgqcuHFKJzIATQr4PLsNA8FByi+OloF6E3VAebaU9whA13sEhWEL/VBFw8lz8FCsIPGOQMs
6sFUWEw/rPSV5YeZ8CATxTWz3wm9k6FWydrbocu9zHms7Qd5um1lI2Ax92rQirj9Ig0PxHgY+Zs6
3TTmc99fK1wD2AcVhrJ2GOASQtk7vOyB4ioAzrvCPykp4Fym6WYoMG5BZ1UNOMfHO0cqEJYehPbD
jFk4dc5tCxyhJHYJkHVc+pDq0Rto53Wt6Urqgab3pSE8SQcLqwXtqDQBeLQGC7X+FBXvo8VQvd1H
U964fHxvWO1VcF7hSe3a4qWT7kcOvJ8B7k9Pgwq0U5OXbmnc91XqZqlwh/Sp6a44RUYPzo8FmG8q
nvsYedG1xBts5UptM3eobgdugqd7K+vPOliEktq7mYXvUV2T6VlpDVSUvkjTWxH/AEcQ9i9NUDDL
JxzwxwnGbdMPzTxANQsKb+Ul+kOZm77sqBh0ye+byevT33TEPco6waghKsdTLw9+l1ynqCp0qvMg
nqTsVHNU+vxU7VtqNKdpeBaE+lJ/dPossIx3uX6WShmCexAv/1D47pwKD2ooCkp0FunNR5fmJ6V8
LZjulnnraunPTiuwrqK4e0qYGYgJliIA2E35q5ZSH2bOfs4Gn7LCdYwfuVK6PQiKbV/7Kp440+me
4aklK34zcWRt6WbqjkD2KGnPCgfLAzW8lty+yuVTajDwAF97CGzk9rq2T2lt43PunLH2i/IHHTS/
0IICpC9cV3yDnBQnD3rz2WIU+RJyjAuoaSe/Lg3fGLRgNJ5LiQUV2wF2tpObl6JukGfufvXjtdQB
vsZsnIuc8VTaDJ6Y1LiTNRQ9igLwElbrUYyqG8ZgQV23qduk9JCQ5JbXLPXl6pEq5zZ9aEdYsUwx
8l4wXaBFYNo0Mnjjgd9518qwBaUgxNM2VATOEXjwa3s3h+CiIIVrJUPqca30OkBEDHU3jkow6KFG
1bCSISsdkFiDKUua3FnGk2FMQTLK3sznyKmEDfGxA+esj/GynLWR3IOzBUyZ2zi9q8fvdKo8dapd
UT12DcqqJBrS+F4pEo8nT2JsdjFMSqH2cYWJCxPDx6k+CH3PundNuYVPo5vh0EZqELWo4lHtrrFx
hBzvubg3+asyvU4F8+AF5Qr9DWZJFAZYU3XI4hEW9HCqxyoAFSFLAbiwC09oyRWVBvCe3lG9DYiN
sxcVHCZJsZsIKhNhP6pJSpSX4AsMGXJSJXdeNJM8S0VzBOdvL6faz7R9IDKKwEotcOZyVJW72uTc
1MDq+En7IHDynKx0bykS4hs/Z1V1ULXp7Gh4NEH9oNtJL4ONqlZTh5C/EtDr9tdJ/coH42AIpAy6
ma0yAqDZUvxlMjx2U4YaVzhdJb+nibzIZuzCveQW12VfGaR3R29OiQlTlBZJ3rh33JHq3gB+WQux
L58oWmSg/vaAsfSlgsf41jVKsHrNPlDkGnYIWX1W9VMGuySWgScx9KeecE+Tx2Aq6Enp+7BpJY91
iqvRk1nftTaqYvCwUF7bRe41fR4aDox07RfZesYR7ypljk9MOWpi8OboMc2VN6k0D03zxokZ4dYd
aKkccKBdGnYy80eHf9SWE2TOCBpkGuUS3fUDpjlEYd5Iz/UsY/45yPUd45OXVzLqEUC2iievrd5q
GO5R2AylFtCqx4qUYcd+816J9OyV0WtJkKMKI+0YW1Wj06CmA+Y5CdsMqnc4mmpSimI2rL4GT2hK
hmfKTvGbmWUkELSTzghKswoHwOsSIFdh3ybX11Qa3YQRr1RuDesdW65bOWcg40j2u+kad2p+JKZ0
5OLRyrODFHO46RH7tXFS3wTdLBbOLzI8Q8AFuJzkHFh2WyoMeo0i/eA591JTvzEL6zYTKnZWFEnL
DNBMQwvrnu9zRY5gZ5uHbTzsAQAdXV2eOj+r2bG3jN+DpvgWivZ9ivOwWQ/qXjMzxZPGVNyqgv3i
VYVVBJBPgaMSNqybpM32kwWNrVX/EkV1yvuGekXMX62pO1FDP3YJAigqee8HIZ9sPl1NRL0DxfDQ
N3KgkP7WicsfRW4eCqs9wiIKyw3Bzm7zq4GPv3MSq5jmoCLAuTAFWrGeqbojygGH9m5i8bU5JNeJ
BBFFX/3qJPWlz0vXHhCrmJKl/pBLV0bNQTyFZSqKvX2DJk8aQ2yiY8kQBYGky9ODTOPbtB0NN9bt
8zihOtfLSyiDMKT2mxTnNzau2242gdg7TrssZaElKVc8yfdyS/bZwAOWkGCEgNPu07056AF+jjeq
9W/JErc6mKJKwaq7Tgx7JalbjE9FvMmMb6hE34Q26r6K3U9t7Tiqe6HuzKbZYw2/pK2Ze6mGT5rx
a0tYd+0EqCjU9qPDpSMu6CAfDiD5M6ZynxF6KCFfJK4N8Sp8mIGgz3GqHMbBisigH0Q1+Fks3chm
dQ3Xk+paqIPiFab0Srqs8KDWhLoGkk6BvZtq8B42DBJVdTWFSVwGbeK8K0p9BzhUfkpY/0TSkvjM
GPe65HgsJyGYYHsM2y5XkNvLu1slGU88HXswk+WwH4nlkRgwMjaaLklNrxvTayXNDiPgVXpaHHSS
+bkuBXGDik4ncfZ1i8mow2FXh4MwYO3azrCq67TUQC5VwynXXOgd90Pf4YRVTajfV9yi+jFOAv6F
YOtWz0721KiK24KfW7QfQiqukmzPIVrSABRDWh1waU8A42pBT4GChlZLAXuUFbcrMGMzRD92crAt
qFnv1c44enxy7uOu9ysDNScTU5k75rAzxqfv4UOn4+hof+BLeJplAn4Bz1Uh+XV3nMCQNPOHuPhI
Z5Jzf03AbLXtO6QmmaGHY1KHylCG06CBotx7LXwgWDVeF+SuVPOnuH42x6PlDE8FeQIZ/RrjA97D
san1Xd7LQSLeEsfZT/EYUGTyLHLtMM3NNBHGGt0poF6rlW/Ir7W4qpmBef9BGH54rIYyTtt1D9+O
wnL1FhpXSb3+H9nAUQh7Je5bs8dw0jfgz1Li/s+QqyVuZ7hoi+YmLSHpNX4WWTrzK0Oi/Pvrso2i
bNO2gRowv9izABkZU7PCj7BSgJZwhK/x4EzVt6rYyh+sZF/Qkg1VLPgos5n853ufBIXv0DVoyZT0
F+ZkdxUrN656891+ef0Bp8Y2UcGl2F9cDmgCCJyTIl6SeASjTA1LCzlCVJH0QGon5cv3F8uVTAPK
b/5qbSkEBGrWNCouNxG18yeilYdxqHzLiXF05w/fN7V2NVdRNQyaPGhScNH5PHZDSk1nwvUkmpT6
XM5eG53WHzuHbujlt9pZpADGqgbiq9LyqDLf2GCA9fnLwJHhv+iMocIQTEcWAP5LnztD+wEyUVyM
I9KiTl+5yXSGcPTz+0bWZhvG6a9GFiNmqpzyBPTXqJ92pchwDZo28hhbLSzGiiQicRh3YhxiND/J
+7dk2nJs22pi/v8vks88botyUOM8GrLxppbxEDaHre8H6mshD9IjlyO1WJcT6tCUyqIF3l2V0PSQ
1j7njwm0ZmSn7ooI6IErshF01Hn0lwtVBeBH18CcQeXVvJAvOmb0ZdlW2mSg0JAFsMpBKj0+jb+q
+3yXw7K7C0DofTG8Dm1Lhlcfk03R2VdXt7nb4P8gWagiifrnheviJyhmklpJwTG2YbHH0QFUUuXe
OaveXAoI4ONrd2wfTT+9GtwhcA78mu63c/xfH73nXwGhKjL88D/7ksUtDTWd7474FT685XCjga1b
t7OuZgskdr8th/ha4rlocDGlVLlt4k6IPLLu48h6m7ur7IDKwKNNdQRBwsug+ighId18Pl6LLRrS
fQhhmvHVC3Bw2sEcjHrm6sJ98A1ZmwKelAOKiKVoeOp/j4lXRP/aZBbdvWx00d2eCaYB55xHFNT9
FgRDSfI31s/aXAa7Qoczhoyali/qRd6WuSxjkaJUEVq//haHK7ycgLf5CmDrRkpxJQcPdy74cCC1
jTOAsww61uBUmWoVUW90mpczXIvg1n3IVEZwRAJlUB1f9Sq/Trqq24h3f+LyctFetr0YS91prSaL
nQJz1YwYdEO6Vx+yB1SB4hVOCswT/9C84qD6IqT7PNxyCludP+CDYIgRNZAW/xwz0jFtWx16tSi3
swOe7ncmql71RN/YndbOEMgX/9XMnL6+iAsdKFt4rMdTKiqPW7ewW7emyBJmMNLgip83xUZ7W91a
pMMVnqfZIHR4xpfHpEBlN2oYyZa6fzUHftGrZW11S5AONEpSRuptd2IHkO0BqLnH3dovfuKlSBF4
5vsnPrer8/Xv0VwuDlyKB0dQjCayIjtlZ+5x+fK7aGtZbPZvXqQXXy3pOJXLubR23lAmv/CRDTNv
ULQcwPg2GCLZ766kLBhf/5vFj/MmdjKcBb+4nadGnMuoM0DgQhl5t0f6AdiczC1PioftCy+bG7v1
6uxE/fAfSzTni1TayHk/FgNQ10POd6SHKKkx2sBMCZ4aR2T9NNQvf9/FeVV/WfUXLS5GtpHLviKm
UUQl2SP54XYwfPm+BXW9U6g0NzUc2L5YuPY156RnJoKale9iHYxLTQH4RCdwlGGlFCoypqhpYMZq
6qmXnIeKIQ0sSu2BSn2UIU9PncFjUxeMXemLmvp6pvzmEgdxvxuC3GndOB7emqHHXUrWTnVr7ERj
bpw41x7RbcCLFNR8yioQaosA1Q+gIXMeF3Abz39OJ9SRebafnMAHB7EiD4urLQfkrzXC8+520eIi
VnGScrjfQACIfMqtcW/c6NGwt98LoAyArvCdx3l35QHyq3m4ueTWJ8bf3V0ELjVJYjnt0F05Kk6j
b37gFBykkfVDOTgHA3a0mzijeXP7OhX/anGpCtMFsgEahe2VeSXjHU+x3blgr/ex1p76+/TfFwp8
Hl57cVHhE5zHDYENT8pHV5J/tsYdtEnfT/6vgthFI8v11QK7pVMMozgg6XU/7LgH2KL3H8GOcrPR
2tYQLs4PuR43gzoiTs50WQGJArIufGcFwwcMjH0bYJ4to7Yvmmb0D/7PJpYFZJZfvH3zFlwVvccc
1aNx35wJlCXAXdyQg7Y1kmt9u2xpvq9f7AG0lEnXSPQ/e4Bx6h/5sw01khyCz/iIzNCWQGf+e8vp
eNneYr2nJM4qxcGe6hQTPKMU674d+LExm4eMp+/ff7i1xXbZ1mKlC0GGFAeFMmp1EdWwGrN7ZcPd
9muB2eJLLRZ015cSSIaYGyzJzkWLJwdVKfaFPgRNRwbXZtq7A98gFDgPwVjAAjtPfFmufqVc3enz
e4ptdngH6PFfHP5ZFM8n1QjlkBXnw9a3npfeN2O/RO0il2RWvMWqyVHdjbVp4TUUb1vJlB4pMUJJ
Ko54Q0oQ/4v3ySZPXcs3ltLaue3iixiL4JCPBd7UOsy2YnyZkKtuYT7lMBZ8/91XDzYGhCzAeSNz
Zi/lLFOnJK0Q+PCzlXN/TfEsibDHXXNPwwlnjPJcPYLlV3Fv67y9mhi4bHo553pTKuCGgpNwoR4g
qcFrYz7hrU03rhUjv6eyHLZslPCarcIjVatfkH4LJGE9K2IAygiCFhjhwSZwY0TWAsrlz1pMUz0T
gH7Cpxh0/AEHrnGX7uHOAgHeZuhaW3R/t+TI8y+5CCh2ZlNhxVgQ2FZHV/GNYw2/jxI0d1cN65C0
bnO1dU3eanMxrQqTxjmFEVrUJ7dUHr3K2kKmr4Wty14tNhxaJhJc3dEroct+Wcp7vMwfWgVMEWnL
1XT1SHTZ1mK7EYktlbn+Z/bizu+BeQBi7jn2xz8gKSS7C+5tHUxWRxCqSR1wbPmrYYqdJ7UhZWhT
geuSAymTVJ2+n4KrI/h3C0tBkVWPjtGMaEEmL5IxAeaZ+5wWHmG77xta6wo4ucqM8jd1ZXnbtys8
rcUW6s8EFCWW8VNr9K3VtLZpXjYx/4SLOS7DppfEJS4UAhUk3sxaSoLkSsPb/57caUF3VW/IrtcG
77LBOa5eNDjWgqm5gsLIJr/TywIltSiv67ITnKzD70dvTTtnw4obAwc5Ifi/iw2aovACesUKaylQ
QihbIuQO9iingoQEcq/vG1vbDi7bWgTLTOc90Qksw0RzJGyKeJH6Jez3vm9ljm3Lbe+ylUXsay3J
zpURPcpqPCc7RpBlr4n9pJLaNWPd02X4+ShbryrzT///N4ps2ucvRtLchtNlWUYNM07VcGyBlSGW
g6R0GjLF2ulW7X/fzdW06N/91JYcFXlosiKuRxxTZfmolWYQU7gOTgrUZ/WzKPpftmRLD6j9Y17C
E+jCcCFmcF4DTVtszNfVS9blb1nEyzzu9LrNm3kWjRB7eKZn/OLHeG+BRCj8OMR53Z/ZtP2vCmed
rZHYGvxFBB07M+tGmFPiwF7+HCGU+Tmny+09XCFQvfyDB5Dhst9QuNQec/W7je8w9+27T7+IDjzL
OrOy8On1KLnjvrHLr+JduUeuKNre+rT5r33X2iI0yI5Si2wE9T7rjOus7u90vbDg81s+1SXmWNuU
eL6lD+0kI5GbiB+ppVG8F/MXARMqHIo/GqN4NuX0ueZq6k9K75cGqk0Gnd1AwnTbq+MOTgAHzYkj
2ZZC7A1QWrR+lrY/zKl4sMcMipuydDwtBvq6z8zrQS429g7Yo6z1UgEtHNYDONItCa92rKWKKGDA
XRV401aFrHiZJcNcTiD/r1iTWyPDIff9jhfdA0eReFqL5zTRIFxsf7Zq8m7lU1DG0ItAS4mjdcBH
HuXZ4OnqmQEt5JgNTD8hESbjjnfjL4dOrgpRUV85V2ovX2l1dZYz8pg7kqeSHv/M8XO8sJMpCSa1
RjVDGap1h4nVQhypAgTA3kbjJSmHMzQHIauHk8hEJJdpVEjChzXxTkvfBxgwda3movIHT+K/4X/r
0+5llA1vbLtd3zxQAQlbq0Zld+45ZIDDb1E+8mG8duwYMCgHTtDca9i5jEfPAlqfZ5ango3SkWsd
QoPcnnaduBKO9mCjHIhm8scol4dkPGpEHJz2rE8Mglf9JqXs4Og4DkN5OMIWrRdOpCUscHBDmc2g
TYscuFTBTjJ1h2Jy9arwpbb150Y6S4dW3DzkIzweAcOdtN962x7TsfS4eIIE3DUxO/TkbSDaoe0f
IHv3acsC0ZpXIyDdGhiFFn/QWoJSTO0+KbXcU5LJpwr+R7U75tpzJReda5nZPh+hwRNECuCm6QOr
BZmQ4bcJ0IPO+DwjZqA1hUuvUjwyo/7I09ob0yaqlQHuozxK8MANTj/iIcqrODREstdgsEaSnPNO
hgGkHqgD/i5qmlomeaKEXmEaXRuDC/cK3+TV3m6yXd2XN60E+XUHtKqBSMaG0CbgysLfq55Voam1
6yw4eHLu930bAX8hV/SgTseJ3qJ88hw3b4YlQ8VC9lDABTWMRjsISrlquhZcdR3I40r5aepTDwMS
WfprY+F5cRygDX3PMXeL5IlXw9XU1LhgZrg+xKpLTQrAMnhpIE/15dlQ1fNoSZ4zmG4ziySSd7iq
7SH7DVJ+VkzugQT4ksIlXIvpTUcKLy3bXWbCgc6EgY16U3ZaoDRqiO3CI31+lkULzeEE0w8IoBnf
m2I6pjZ5MMcO1xgtMuAXbjTUpZ16IuxlcOp9Yv6kRrIbuOU7yghaOgTLzhhB4A4JJIdXHLTHlRVD
0vkRk2tY2ByzDslniDTbODtLinYw9GelGA6N1vtFPb7m0ItqHPlaWsIo7zRbVDcqiraqIqQA/yjQ
Tjem5XdIYdL2Fyxb8TAAelL8LACwHzTminTwIad1vw/4axHYdhTHVA280aHS4/NWr2nIdg04vYFL
a141QK+mMMj6vomvRmdIM8DS4q/4t9hTEop3tCSu56Sl7LGD7WUn6sJ7HQX8rSd5A25XSSRdQ6GN
JCZ8iMJqp7v5TQUuK92JY77FJVq9Yl/+oMW2o+dmNfYcG7wesafmRG5gWTm5OZ60jCB9SJBJfaBn
1JNsHO5XT4yoHYF1lolM/vKMAxNnqjtlnEX6iCOjg/4TZMBpupGAW322A8ZRs5T5geLLE4XE9bTB
1mr/eWvPE9f+4PB2gnY6nHY5jKoD5wq99HIfbn++OvnI2CT+1qVzrbOoHULlkIUwaX958EcZgpJN
OMa0snXd5P2+cKoEWld4Mn4/vVavnLap6xb+84dJ8nkKV1VNJ2q0GRImspfscFoDxhhJRyBsvP7c
PJbbmfDVzlk2JEcmsvHm8p4xMrMZVVAGMIHiQ/0jva3Ome3G++bY+kDXeR1e2/XNIV17NcFryV+t
Lm4cCuFpk412hj2haeGzmOCkkMeq15nNnpcgrbNOD74f3LW722WTi+tHOYhBz0x0lFZwh3TuEoDi
Y+cX/LQ3blN/3iOXR8G/W7KWdw4DxhVK17dgvKD6Yg/tmuQKxXgbW4dhJ5lqP68MpPyM0orwIPbc
Dj0UDHrHQ7VHjQpth70lNT9zxm1v1EcpIEMj/N6Gs8ck4ZDXa+8aCvKlJr7uJ3mnMsCO+ukxE1mL
6FqhDNKG3rjpICSz92A5hqk8QUXIPvS0ylxOJChyk98Fq18NyYbuFYuYluXGaK9+YNuAqMDA+yJ2
ns8zuZtsVJjBFTZUuYj4cD8WUxjnvolfpG5dX7faWgTluONaz1PY+KEeIwIrdZ+qRuS0yhFloUdo
aDZW6Wpzf+8zS2YfSxlmqp7CTrdSflhDfMaCdiHLPOk12VVEbGQC1i5Rl9vaIqmWDGSuAbMAyjCu
ZSONErKzOtN1poMtHJy+N/FzW/vofAe4SHJgf5umUZLLaAxnkuW8lyQ/JC/18n2/b37Qo7j7fmVu
9XAxVyY1U/UK1umh1fOIVNKvgpLrCrWXSk2g76fBQMhWudlaMuJyVBdzRtBqhDsOogGqJ7wkPzLx
Q1aFlyg3cn47xDe5urEgVtMCly3OgfhiWBsFgMJCnacNkuH6fDjwnQB4ZG8GhDq+s3FX2/qKczi8
aA5ODqITMRYF6ppQrEVvmVFufLfVHNVll+aVctGG3JYMmwqzsLLvG6SzSQiJ93TDgzbcdltcfWy8
bG2xZ5hlaUPRjXk5hOlPSOR383vtbKhQgg6wdcBZfUC4bG2xXVRqNxoaqrogygAyEHYCnRHNPgJ6
mD+0+zpkuxYlWhtbx9YkWb4SF4bV2QmHpSTXnYcmZvtRyX8TyzjIQ/JcZiZYkIr8EfPsRkvqmxIg
JwqROVPi2++X5DwZv2xhf8e45euxUOqxso0JRx6Yh3sjrl5g9TvXZhXv/m8NLYKNFlcqowz4PPhS
eeZkv2lAAbHi32PecHC/+Jz2IsYkbMjMOoYzmHw7hVDzHCVPu9Nd21UC/Qik8daHnH/3dwO4iC/J
NClFlnMrHMEkAI5wBs44Hu129X523GurjXHcWh32IryomsoN3cHqMO7t29l/GY4Q3X+kkf/E4W/1
NHUxQRbhZaylQc56pN47RQ/BGsLRBMhj+cliYiNwbk3FRZBp4kFPGMpCUOhb3BkaPNIb6aWAQN79
fiZu7EL2IrzAlaYC8Q1OqyXVf+WKHWW45kpTnQNuK3COAvMw3rKP3tiFlgalHVKzSTGfSUd67ArR
ubbNXkerfZimnT4UMAauD2Ick40h3dgbllwQucP+TuDUElUSvVUkmL1mprNxdVtvA4gBHAKRK1wq
HpWJQbJkzvOxN1x7bD29ePn+g61OeZwv5/w2NKx4Kvm8/eh9VWcGRxMAjc/VLlETQsJwjKkbn6fg
Hwie105+lw0uglXH9BpIBTILnlnA9/MFDes6tK7fyn22AwvEQzH+eUs6tLbULltdhK6mnibgy0DG
F83PeDgpFCZh9k2dKRsLYKt3i5CFCsYCQm/s5l0mBRPKt3gv9mj4tm/sPcHNeuPzrS24y34tIlZf
EMR+BZ9PS6DJrYNsrx9KNOzCflsPpPceLxRQI57r52QzPq/NTsec3Xkdw5lrhz5PnSlVUNqUwKRX
H5xbEhfXcz5wo39bbSxCZGVLnBTwgQz7xpvtu4iXcoCHkY69ne/z8LoiwZasZzVBddmxRbSsuTQY
HLm7aHhDIfyBAHMWOPdzfirzIejbK4duN8ImsLxKoiEgd9LTEBgfwHR6caBeWfvG3xiFtfB9+YMW
YVXInWYqxMFXPpsBx9bb3MegZl/3IXmahQhgApPbrSWzNfSLwxsSoDDxFYjluBzjCc6+NmNro9po
o4llttFIe6vXDDRBO3JVaeZLnurF1iliden/PU2tRYQTaZ+KqlXLKAFKk/ngjaHYxAQEwMOr0B18
mCCngYqm8KzfG59tDmXL88vFZ7MWoS6TEsWuKFoG0DBS/PTPbUU/S1EZFtEWDmhjjizhLVwVEila
nHpbpz5yiUQwoZxQjGlvLcnVEHcxnvNHvbiwMOSirZQhnUgPE1ak8nBprKerHgv1sGr+gSn4Vg8X
8abohxKecOihyA6tDUlrnnlFu3Hl25oty4DTyLnEKIKaUJxfag4giNoN+6xMDsQw9t9PkK0OLeJM
rvOiSswchhAi5y4x2UOVT0YgG83GE/ZqQ8ggoeJKhqPQMtM8mNME/JKFudHcVOKNWne03uDcrR8k
LtpYTHYCEExnpkYJ8bN9AN0POfvyZIOtM7PKtzwYVu94qB77q0eL/RwO6F0bdxmuBvmEVxMlua9I
/wJagUdT7WSY2hUG4khLEBrkJJo5twYzdkVRb2gmV6/vlz9kuRpAUkaNPzyF6KHaa6fpqFzP7rHK
VRpuOSKuRsuLPi/mfyMDlqbVGGGI4DslhQci34iVq5PfBsPLAlgM9mSLCanmSdM4FfaZktyPWurB
lNl0bpBu3Ti2rM7Hi3YW+5le1aXaawiMFq39CrqV3Civsi07x9VSN+eimcUONvGE1JaBW88s/+lv
7YMaFH5B3PkWqbu4k8N/w83Pqe3Cc2NjKNduJSCzWbgyzzWoS085VDTARbtAF2tk4jkFVUUv/Fap
8NwcA7V9r3ct0JliY2BXMy6Oo6DE2oIHrr08zgvgeTJzJunzsNubs29A7aGUMz6kexEC43dFDhIg
PxtBc3VLuGh1sfYrBzIRe4KioaTWtZ2AuJS3JwtaXNcuqx/wXtoY3K32Fqsfj0wSmBITnqmpQM16
4mJbcKn8XOh3JQA5/0WUvujcYoUnfTeqxYhtZ1Q/1OSDVKnfqWP4f2tksbZhdMGgS0is0IjL0mVC
fZ9zuBVNf33fztbILba3EgeuIUmzKkKGqB8fVLI3gIXoM7dhzca4rcdox5ABD4MSU11y3tpSEwmB
bWkkH6ob8Uh8KNYgxq9PUtR5YEBt4dlXo8rf7S1VmVMHMD94ImZoVOxtSuWHOBa3hpk9fj+EK0ES
SmAFJD489M0Iu8/nH6fMeyxsNGMPjzJkmfAH8Ax+HmEJ+H1DawOIux3IDMB1OygSXkxzDou1zFCr
OduNjM1NbQDnCn6NQIUIIpcvdlP77w/kn1pczHWzMPRagStWWJb3RAfDcuD+Rqfm4/biUPypicXw
Cfz5sW67KupU0KL0k0I034QHkNUfNLsJuwniFVS2pkPvGqm51focib5rfTH/rbJSemhZZubzvF2n
B5CHo7nWeoy2K55XZ8rF91tspxD9KBmtYjPUeH1KmbzLa5BKYI5lWhsBeGWqoBQB5Ea8FAKrqC0n
pSbXplH3BZB/7ujjUO6CRGb7A5YbaGaty9ytELzeogHMpgIopYMkwOdlUJWk0yD+BD3Zz93/8LMH
Nw7LfeL9E/j417FEBw1cO0DyN7AaFre4Wm3g85UKvE9K1B+LfF+BL2crCRKL6saZbgVO8LmteRJd
3HByhbDUon2K6zZFLSmNRoBczQON4j0kW+NuNhcDy+VlLtFiOwVbz87YmKjzQvs8T+fSEkQZYH8h
xlkmNakDPZ/jaLBC7k9TBvhc/76xDtdaUDQDJz2k/rBjLtahDESRLJmwb23ehCcCcAce9aCOpCfb
wfl1RikLa2tH+Lr6oHLRkSmyZGiLlOVHtNhgCCJgc9IPqV91wMDlz3r+Xg6Dm1ioP0ueetjD2U44
GjIEDVvHzpXD+ty+CeohMqqzde3nDzsqMgNnFZcBEVX7GBXrXh1Vx3Lflng+3EojrdyI0Bp6qsPJ
WNWBq//cWi/hJGSaagyT9gregunh0hNn6/1+vW8wILMB5jXnCvnPrRGqW0LTcowdpIxw5/p/fllO
ZP8TO/jVL3nR2jy7LpaIJk3OUNbQcKkcUDqJjpFdFy9SD6vKPlZ2qlr8L2vXtRy3rgS/iFXM4ZVx
d5UtW7b8wnK6YM75629jZXspiF7I8nk4D6dcpVmAM43BYKb7dlKMdw0oAl0RobQfQI0HWkTeg8PL
NJvuMTYZyCCK0FN//js6gieTooEsfaqK9hRnHqS0W/WCCGqABNsgtbcUf80ijaPY1KRfqhEWY5OI
JkYmamSfxiRcpkW8D1WuINCL/WVs0H9f7e/cSGED6WbryDqut77iJv7TzdJoIR9l7P8WDRh7jPeo
ZkPmaAJNvYgh1Jk4oK9LkG1Md4OnOJLlKR9ifzE8jlX6V5+hHGOV8SKz7NCnVUCFKML8sOxIshN7
8JcbqmYn4n98bjf9i+yDscjEpDlHkqiG2hObO9rJdWfZ/UQAlUvg/vKMZKwx2UZOuxxHA9YMDDrt
MVv7Q9rReWUFvZ9O4vH5+F+k94xBJuOAeGxS6Cno+KW8vzcnZa9q+js1TWRkjeajFNecL/gi/Bh7
zEWeRIIwLBK0bsY8CXJZ89Tx0GVoehUedDIE6lwEsdy5HLfhBQcD4+i+CkslwjFCay6/dEhoEqfj
NYDrMuf3FNWz56Fo6aMUmTpYCOiDFY5JR8quhhKUOSj9E7tHtTN3ZbTBAQX3yhvXisYdvLEAco4u
tgKCgeSltKRUOORKPVigHUQ/rOqqkju6EzRrA+5ytzf3ZJCJSS0uyxlMfSEyZKrltuwGO9wZAWiW
IanFtba9uSdrTDyWg7FkghlbfgLFXzpfivnwwYYE7+QIAaYaXEwVV9CveBMf0dF5T7aZ6MyqCizO
OdQk6sghX4u94Se+cJ0Gwo8Yw54QwKKs4Ly60IsHO8YoE6FTN2l1JaEPthTL79miPoiDAA4mw4o8
U+uuukLfK32kvj8fMrxtZuLUspbBiCTMKovdl6lDB7qBAZjGbhthZyyfztv6A+qd9pUJz0ZD09Qi
q8LP8AT9mhPuIH6CWvBrApQ65MtD5Lc5VgSLQLMy0nI4bINxmKH+n9Y9nl/QpgFdRTENhIygMGDW
g1s4+HHBSuq3smCbIFyqwCJ73gR18xdr0EGQYGiSjLSf8YqB6LNQUxwNQdCtvW/bT1W8O2/iZV80
9byVDcYHIlR96DguJJXAdJ3WpitCVMQQZ/CzN3YefxBC0bbGQEZn2AAa6/Ra7C234f6MTXxZ/Qxm
N+WmhFbzEOHMl9AUZtlPOrJEckV/3kMPwuUsm2OPdQ8plOWEFEeVp6fDonR+CbLxS/Qvs/Dnm8ze
cEB1N8r9CLh+eg6ID+OtEYDcE9jJy/hf3IgZU3Thq5NB0eVkEIUaY85yhKGjyR11cN9o4FPtHjh7
uJmnnb6ZzGSHIBwv1VKAhqh6FYIqfG9dUO1fDNgYH0T/NfcLTjwcuftWa9NSKEpFc4t2DbAmS+F+
qDs7y7+dXxZvA5mzB1MZho5+JQj1LWgPjG2x+RxbupPwVCC2AXG1fcxBY7UawRQyDrmOuDQNXDpQ
7gmYu0M3sOjO3SveSjcBf2WSARQt/eUc1nS/6IadhrVTyD18Q7ILhdtyuZlWG7jSKypGL14UEyIQ
FgiFGv5y+9UrGDdl2ETjlSlmM/M8m5dUSuMAcn2N3ZFqnzYzp+9qO4xXRpjtW8AnvrQGwvgpCfol
DfeaFGjT1VemGFieOiTIegrBZ3RDOKbiV/XXWCec8+XliBMFi5UVBnUTEyS47YIPROXQ0d0vfqZg
GB+Ocp8qsp3QJv2+eUMR5Llhtk0uQ0SBdvGnZ/x1rs7xQ/Zq3tS5HqUEQPULfudbWpAcglfcCzZB
8bSlFoO/UV4LlRghfZy+Uca51FsuUmc6pMdRqlccLfSe8SJHWNljQDivzUiBt1i+gNI1eJsuzEtQ
5aPvlpeicjzSohG4Bt8+iVVouQi+2UiepWa7vJE9Xak4ZdZtWFwtiMHftJCU2uiQkKhg8/p9+9eu
dBt84a8RPd4ExZVBBjoKpRPTFpOvoGiX7GWpL+tU2GPkBxPmmG4dbt9wvKysMRgiYx64Si0UG8Ps
45DfTIpXdMReQBpz3g7vczEAUmmY0ikIzsopjB6qWNmZszyDVyV3ztt5Wc9kQpnBkH4R9ZKUcMC3
XLvPrwrF8OdOuBhJmhARqxrCL3L8Qy9uZKjv/NOKUEl8bqSC0JnaWID5N1VoKSD8OYBVkQEMrQIj
dUwzUWqNvj3RerAJZ6fvJbzs8Lyvo8D/fGnQLLeygQZXUwDeZejPXpPpQiSfZ63hOMb5E1kVGbzA
uz8O5Q4QL42mY1i9N5kPnA91HtdVtpsCIpMFiKSwmjfgOs8WgxIknjtoMuCC8lwW9jWPWrydYyDC
EtO6i+YwhsJjeZEu+Z0k8RoLOFGrigw8SPGk9qUGNDdql3Z3h3vlyrgqL2cXBQ5u+YgXtgxGtGDr
rORGx6vgmHlpMu/EqNoRY+F1m1H3PRNL7Ft/MlhFo8XHstjkK/5wA62Q1jHALAj92daBphLHyV92
1jxDP5A9Pw+oJc0sa1A79PsT8ybLZ38kuCaTGePrYdsESjJ/CUn+Hc+zV50SXllLtDiQPLyfpebd
HOmP+WBwDlDOXh+//OqcbtJSwYAASqyN2dlCtV8s4pA24ITeNmqBb9rCw5lssO+81ig3SW5Akt7a
mcG0rwPDmw6So4CbXeBWx/6Qp56sMViCJ8N4xFuE5WdoqrD1Q/gw3xV7y5dNj3gNATWACZ6Eq+zA
fa3bDvuTZbrbq90MwYnWmMP4Ftn27bA/mWIQJhX1qVdzLHLsGgwzXyvaI+ej8RbDAEuXh+FohTL9
aLSI+zf3l5eskcfAOK2GARjSySlYP7CaGQK5tB+4+iYfBJs09tca3WcqROioiuwIFdkGuk5cyPlD
Hnn6AQzm6OKYJrqMw0GTHRUE7PpktwHlkSikYPH6G1RWPc7+bsPPb5M6k530JtgnBZTlfz5cQXbu
6eHqmLrKr1nkdhiaYE5QoVT/4ulcS2ZMUiZHi3//mEw/2Ut0PRljMhVSKEofjnjdrVJyFVchmqFB
hT5W5o2p1x9JTa6l1Ppyfk+30exkk275Kv6yBDQ4C5SP/GLyheoGEjFt4p838Yez8GSDQRc9EgrS
hzja35LB/sEvT9YYRJGsItbLDJ9sxIQyDqlkhF+GaMpJ0t3r/JK3hwywLK3UlX2D6+/SSR+LVvdK
opX2MqicfvLtWjJaR355I4MvZdHXdS4g5Zvv9EBcQIkWe9ABtY3ZKWzR7W9in5fQ/qEmc7LJ4MyY
GjIpsp/ps4b0+amM+5rkmesoDKSYo95ldcu8MNKzZ7yJuRUtnqMoDJqAYBRUXNRRlhtjvDAPy54S
vLU1HsFM+9ibwqV25cCJwmQz8YQeySyEp9A+OFqWWVXF+QvkWWPwZDJDCIPlP8syf10E2gbn347C
dsKo5QLarTS3wBJOuwriedVVEM2vAOft8/xkkIGVEG+IYE3G8sz2W9dfi8v/OLjFWxGDJFYu1FaU
wkGkG1opMYbjiuYbcMzQPonI481+bedhiG7NgKwBAp0J8KgW56gqQbSgX5UPT4M+hQvZTxFaew6U
H13z67x/RZBvrnRllwnyehQXOVfRMmlmXgeGcjAx/YBIheERDOL4UOPT+TTHm965sskEeyllcbZI
ZhRMnyhHbe1ADxGJ5vQgQxf67zkRaLp0svYidQBy9kMjm34ZQYxx0T4YFZR8iQH+vaFTnKIA8dhU
KXdG24MkVzMHz+yKwlkmvXeW3vysQCG4AGsex8Xo0fDiyF/9LAYQ5lKcDGPEz8Jh1bmUXZ+IQepR
vmO8U1AgIk5tBKnPS7yPFeBzlhlwKPK61BvSonGNNB/MpIQySRx9lXsQ94aTAZnLSIGGrKJX96M1
FK6akPayEkoPAnkgv8Tb3kHOQAgYq/qnUql90SpBZKyAt0a9TVrZdOo62kEV414txnu5NW7aos2u
ExFyo4V0PS1KUEzjZ5HEH4YZ8yFC9aDMjTOB1A/C3ZBwbq5CRT1UpFWg2ZqL7pJr0r6JG7zfSNVH
kwjf9FyEqEkxgU/GKj5YaSg44SjG7qigWzRP2spWpt7LwR1iA+lvI7H4lknDPjPIPp/C2zBvH8uo
OeSL+Nj3+ldtDO90tZZtbQalnSqrV+UCIVHDvMR7z7u2H99FU3oTisltLo5XY61BK7l4nxvdbd0m
+5kIUM+IoFA9tMUefh065YK8u4ni3VJUmMaPYqheDoVmFzo6g2uoepS1eQWFD8MmRc9NlbdyEqgi
gX5MBpMRmj6f53V5SwQoeAq4wgWjJ4o3yqW0C/cdGmfMb4tyAAvmgdKAnHfn4zsr61QWGmgNaHuh
/ZLtvcRTeq/kWoTKCmYP6sDcxzYuBk76Obox3smPtIM3r+wuMN/FnW3dJnc8t95Kodc/gEnF0mjs
rUGI46CfZGeQEogrR7spPUxgAUE7uN1HrXt+zRSSzy2ZgWzZqsoUJD+YdtKHQ4YwsCWS3/VEuU3H
8H0RxrwlbmZJ6zUyYG3EsrwkRDXBmXqb7TV/RHUJ0lfzeL944UXq83xpC6PW9higTvVF0eMKH7WT
b5cYTKK0nb7Pne6vh0ApRlug+4A0HAY8WNptC3OEZMb7YjC2Ye8p0vDVmNu9APFkN2+b9+e/26av
gt3B0DVoz8hg+34eIR1RkzY08eGWUbiaCWobapVcTRAqJ515LXV6YHXLYUYnrTXo1xmVO57MvVaY
gZVCk6TMbwZt2stGDEGGyBH06IuilEGqtHvOD908KFc/lAnlVs47bSzj4kinnV6U1xB8dboLqjSj
XRf3YJslthZgYPxCeC/uQOiZfF44jypbaLLeK+aWuFiRoDQV8oNaCJ1UtC5J2b5P1IxTX9zytLUZ
JqPTzEoFRymYWfpodJpMceOwdEcgvBQm3vld3c7+LQjzQtzzyEL5/PPPxjRGeo1Uaz7QY3eg84nA
iCD8RvUPBVd+d97gdsHmZJC9blR07AAjMBEkuTAj6OSf8133HuVDNz3AxTyyNwLpanw/fU7v+fp1
dOdYlDJXxhlnN0tjgOo7OO1AsmArUuZkLY8BcttHfm+owrrpWOpPjPZ6A85cUKQSzBPp3GePzQ93
Otlesj7KUU7qWgyP46U18ghIUWSQ/TNLu4Fw5d0ritBb6fHaJIO4ZEB1FBzz9AnpbQ3T8tZmri0y
mJvje01LVmBg0Mn2wi69nr9IduLqio2c4gL/VZ5cIerny+hguf3Buqy/Cvv6q4zoD8477vYB9zuT
YJ8E1QWEnxj6xnFjLpdj3t71VXabpeD2FITEmZWcV+Wgvsj66mntGDJ4HplSm3ZlMYPmWr1r9gqo
z6F9jrbU4kBcns9upwuntTE+a8ZzWMdCEQd1ChQl921fgrN7tDPNdMDHjN5i0T6/m5tXvPXqGCgt
ZUVdsj4rQAWnHhS3DKqPxQ6kfehPT98XXgzOGPGOp9FE3eXcljLAKlamVEKd3vAFTYLMux62zqJ3
V61mBmDLSOxwSTyjBMiGYcXzn80K0nrF1NdXJcYilaoYlfenB9j/oIK0tsXkfybmUmp17H72bUOD
8ELtXMMp96Xba7g5896neA7EZH9lhuZxy8KoQTeA8wdTtoXfpyA3179PrWjryzeO92zh+Hp9DBJh
AnHK9QK5mBzoB+mSDovQS3O5B2kUrs38COF+PQaJwGunhyUd9UHjaLV/ahuVBrfcm2CN4rWNcpbH
vi8KgpEoRiuFfjLkO1H4nFSpe34HzwMruJmfO+OkWJm+NAlEsAfhHjrxsp0V6Y8wF4lz3tAfNu73
XYhl2UkgryioLYZCaN/B37n99qJOpphFZaGgarmMkTeMvgWTAlVReSgUp1aqN/kfmCpUTTLoDY+x
JMyVXC8VHppxto/podvLE5SrBQc6fQZQ2hRvqZpp+fH8Xm66xcoqA9ODKVRSJNQYjkCGiyADTdp5
A5thvDLAgLIVZpkO/V/Tj/NdOHzOrR2JofVmgvwwtz5M+t+LF+OqQ286uHtgnBST2c/dEPKsSdiI
IFKZ8+gdxEUvhMG8BC+5txjWoVaVHWgm9qB5BjsvOIeVWN0JQvfl/KI3d3X1GxislIkJ5qIpCn0S
kjuzLS7E7MN5C9sxsDLBwGMeY+5iWNCM9YYGEuoEL864lS0GGmulWbJGwzGDUYHFFz1pFwkQAlUC
1Zcjmz/UtpkXrewxwJhO0PGKwgm1fK29TwvxXo/am6YRgiwEpeQycUJv62608hgWGuOuicC7Dhdt
zNyWxmwnFL0NxYQu773zX20TTU4LYyFS6PR5CLUBysjhtREudpFETpd9PW9ks7HDknUdTD3InKGp
/TwCSgzTpsQEZZ+MYlF+PX6hY9CpQ/bZAyTR38l2c9W+KbNE1Cq6hg7AF6J+Xa4iq27aAsxghr24
rS3t1P3s66D85RWcN4NrZYrxxiJe1Ar9+2AWGazPqjx+I0bMOco2nwPBOmOhxAd9gRdMgHi4Jejm
tAxfkcF0ZvgxRMlre068FhKFSo1RqgbS7pHKsbvpiSuzDG5UkprIJjHBj1F1kqeY6a1Vi7eV2KU2
uJEe3uInK2sMhPS46Rl5Y0WofoRBbTjEcqmg2ITnkFJ1CgtrxKUHLK5RwLG8CSgry8wnnMvKgmjG
gEYfFObbd2hu8FRcuaJd44hcgfnte8HKGgMncdqFNQgWMLYO+RdcsspDKWI2DSKb6Wd1uWvG3m7J
pZR+iucrxbzPtQdhvpogI3t+1TLn67Jpy5IIidSKA054s1N24ih9jpUkwTnfuNDbvu70dggKUQSp
covJpSyU4oORiOD4qxSUTcKRqqE1lzmG+9I428tFejFbbaD0yx7s/65sJO8wonq75NC8TZbmqo6z
y7QbOC66ed85bSZLPhgXlqknJdKUtk6+ilN2ZfXNXhMjr86GnRDV76Ef/lUTQs6Jul2aXdmlLrW6
6owD2psrHSBNmQ6m/QKF33g/ouXvNV1bmwfQyhiDoBG0SyGtg6qEMfma1tmD+EXoY98yQaFscRhq
eLYo3K0WJsRhbcojorCxlkCqxt4dm/B/TZyYTiVKj6TkNo1snkKr1dF/X1lMq0rrdAFEGXT+l2qv
GRA7xdO85IhQQcNFB5cdwT/v/LwgNBhoi2fUN2TwtPkzSiyf0mvQKl7PV8PFZEHQuHehCVq9E+3I
kzj1Va7jMCjXaJMwCC2IB/qDGcQr0goQ5HAZZHnRwQCbNGviuCQAtvkQBtpu2PW+cegCXrcDD0kY
RAtHAaJQrQzecjO6KsfuoewBKJCgcIYseTj/5ehPfpH8nbyFJZ9XpwXnaxmDCCcydrqGN1RFle2x
XQK9EKE9hhJ5m8q780Y5+8gyzUtdVE3aiINwkkFnV/eBmYaKowkymu5kyMIo0fA1J91noe1k57xp
TnQcxe5W0dFCgaUtS9QHxap0qnhw2gpU1Wg9Om9me1tNE4mlRNXEmeteA4aRJGqI6ROQLTrdUr6X
qsophyyQ1UG0tT6/EFqVEwwUS15+y5NRBkTDXp9ThdaLpFi1k/zHovDCnP7scxYY5GzAUmN0BWg3
Gr/YF7mfe4lvXr6WkIa3HgY7R2G0xFFH03RW76k40uIKpg1xJD92kvLWCpYr/pvd9s3LOm0iA594
XFtCSDk+dRo9TT08jWTxa2B/AK+TLQY1R3GcCFjOscB9vJPj/9Gq1HhL21XK8g60adK/fj8GLYU4
VRIRSeiRpuU5nQgfxrhbycBlV4L/qpl+jqv8XSGHa4vFzKZf4nDBOUA9EyvL0X/9aqokjmOyV8oJ
7D4FoSStTfupkPAkz530oYF0JtDYqyTpR1HWCligh/gAfRrwzKi2dQfSKbsXnP4rrx7L28Cjr66A
sSoWtZ4h3n08SH/1vBnBaxoIN1+QMab0Cx2PL1UrW4YwiF0nAUbQvEO75ktih1576NxmX0LOGeH9
IAS0QBvPvhWEF/x6KY2sc/vLQAsu1+hgmjCVW8UfsjRzLeOQ5ZFdypF7/iDYfnVbrZXBk2lZyhnz
pKiurLv7lKufnEF8Ovjtw/W0uQyoSIKk9qDyxtGjoxNKlMveng0LpR2p/wJR5Btt0S/VSLzJFIje
cxbLOR9YXggMkxRzWBJKoalmtgXR4QHFzep63Ks7Xpa0fZKf1smgy2SWclbWqK8PJThyZ4xETph2
STrpw/lF8ewwyFIqMxhzNTSX56bwAQShkMEsA4ssnJyIdxiwxA9trCftWCMorJ18GK8pDUl3eGIJ
ekUP7/a95PfuHUN0FYK1oCkkbBDurbc06DpV0aJJVQfryc09EB07EthtDun0ClGnI/3CmeA78hmu
bINGfEH3KS57AlqGL/NrFGC8HLyW+r6QPdNtfSNQPIyEggpO3okfk4sGxDZcQkiaDZ37FUwuU6ZT
bfQDBoUoBaUMsafingqeRdfJrgiUx/NOxIMBliFCn6F4NBIAenRJW2LR5Jv5ECG7fDV1GMdtjw/l
q00O1bya9Ql0GxgEc9Lme9sNdiv9K7wdqyIrM3mXiWImHrvcB1fA5Obv5uXGRvPyKxI0DnTLTA5j
VVmRQSSuDNQremC0AdFciA3r3xtPBrUVYmXfoU8QVRLO1WG78nqCcplBHLnqqjCJ8A31D61XdRB0
k+wSYnIfUkenRMH+Alp3/iQfB1SP8h+rLRaEKBTMFsAgQ5TsxJT4uodEnqOy3TZFTKBhZQHCzc9g
XOrvknvKyK3f9IOd7BIPvYecbeUkU2xr/1hk4pzPMRIPSKvNJQmguvqP5xLbYiNALdLqEnjpcQuf
6GDwFiv6Gcgmue/2HA9lG/rnJknUhlDyimWn+OaP7BNlUcGAGWbd3cGR20+ii9lHfmxwjv6jXv3K
U0g5lXUZi2AoCIa9dNHsZtDpihe8vkbeUaVQ7FnZqY1UsaoOIZjg3pL55qP8qFzjxc3R/eiQlf55
7OQ5CJPQoCIaxXUM1sV++ED7zikr8XkLvA/GQEpcmlVDGlJC7PdTWd3libgHpcSuTQqOIYoQZ84c
hUEQPJTmXTujmwzDY7HTxulHaSq1HUS+W7vQzNGtGrDDT8lfi63QV9MTcilMDmOYI5FJhRp5EgZy
ZNitechCLmnLxomKUocsm6JqyTLoxp+7RQPqSDCPHWtxi09QizO8/PKpiEu4hAFbTri2xtbb+7It
lhpSZL6eeSA7vpt2TXkwHCsoXZTIX4HDnOWxtfEEdAFKssDgxgwStz/meIdkXAUED7KGFE1SoA2t
PN/MeUBRrhwRY+IBEzNOcqOiz1HxhFte68jWsfbMEnMX6gR0dHYSPlvrDcIBekNITL6VLXQEUYiQ
QB/n3HMRZONMe2aTQZBQ6ooBkwZvqbJsJEIwRafBIToFrVDGK8VB1tSqb5AIhbNbEOi1pd1uUrhX
do4dtiigR0VUjZQBBB0eLfoq3fm6DfTH1ElGt3elDDf38kbY81SbNhL59fLYSoEajYtW11ieMmjX
pjIEmlReGdYUJGJ+6BMe0fcf/PL3drJ1AkmLk9HKoUlsZRnx0MJfuUVUeL0mf5dTEJAbUtAWKKum
YQCSVR6/6AaAPlstExV527ZRaJjoO5z775gZmOwOkolyb4qOZpbfDEgY26jI3p0/H7aSomdmmRAB
d7taxNkx9Ol8Oug+7TU5Njck6TJeBv9pk5nw6KZxEuoOVAkWbrbO+ECnvELX8IQKzzi0UYgXkBsn
4LMFMmdspIZSqQmYZkbH+kOczo5ea4dRKA5mV91zNnPjPH9mizltBx2KX1FM3/qehnEBbkCczK57
TG1hYAlSRNxhXJ5N5uBVyxidyFCzPWI3Xlh3dIJ0PJJt5RAcfAVT7OZpcYIdiYGdoSpkKzbwsBIN
4oM5NPu50V2rke8zrbktu/irlfaebKV+2naNJ3TlY52rXFDaxtnfjsQWFUjfVYqcYdTzP+mlW39W
tqJQqMrYtwnIYaam/YKD65aI4w5DYpxeFA4CsMUDHMJ9AdbZKOizQfCEBR2JBmbMLIipuIMy6K5O
0t7BSVB45/2WEyIsqaQSAwXSjvYZDJOfGrg9JBhCVjI85HA16zjxz1YLak2e57ZERzGtTcS7OtAh
/ae64f3sYq5jF1rO+bVtJ1Mnb2WrBSQXYwWkOyZ4jUFiMrlUc7DG/UgovNIHCyTPHice2bLBLGeK
iBYpFFpuoOJqfaKiqmkQX1aja9qqL+4yJ/3IWSMvFhjcGQeMQ+YlMID21M0osD1B+Hjz79HPlgrU
sJ8S08J+/soVocmJdzJK7cd/R+KFBAM1UBEq29hC5KVydTCLjw3BUXzbkNE2yuzKKAXOdZrz8dgS
QaRaWt2jJuFr+k2RfGwK7n2dZ4F+ytUFs+tSM7FUEoLeH5U5W+xdAr4GNcYbCOVlMXfRQSr+WpNG
xkvtKQbYIkE7qRh5HcEX90RCQ0+I//KQZ8sE6OGrRjOGP771ZYCXxrD1AWQVpMrz42xrtcd88EV8
1fqqjfkprwlCZ3o8H3G8r8hkMUMVNUnR5CH4Ue4W8iFVUh6McEJaYdKWBgLRmAqmvB4BlfRZdr/U
DF8R0hxMZsUGO4toel7BVpz9oBPnSAN9wYuyHzoKH82BX0c6gu6ZLJCtFhhNlmV9g1OAZMcSteJO
Ow2HwbBbrhW8rcw3ywGCSU78KXX7nXQTOjmwOvTK3fnvuPU2+CwyGIABYbk8NJTlitIVNb1dB3Gg
1+7gSZ64q+vgvDmO26gMvcjcNc0wLkWCGXLysRPCa700eJoovAOPFR7Ma0lASeR4GJjBol5SnQLz
WI2f1Uu+jDjncqjSbHEFaGSulshMdeQqyg8hquy5eJxSnl4Rzwj14JWRylj6vimwcXr5YIw+eIad
dOKp1nF3jn6+lZVYKWNT1YD+lJrXwtPNOAV00Cy0O6cJuoHnfPRzv4gCFJUsXVE0NOwyx/Zkid2c
l7XgS4LblB/UarbT7qEa3sdoY03D7mqJBzfTZw620D97ziw9dFfLJEYuCJhmwxt/pDlG9FmJPSX/
Xoq1w2cH3DzAV0tk4isRUA5pFhx3lLMOb3EfnijJwPoqYbhW8+rZp8fem+nIwO35e3/ZDjCzUBpJ
kxAJP0Vfsm/pgeqNJgVEw9768vbMInO612MjSHOLrZ0g+mkAyCSxcejrjXkRI9WM847zLY/vzmc+
5ouur9HUmjAGdv9sOAgflsZrPYwTg3vNAWmr03Qo0PivaTXYRs/VBjNhaVldV42yBI7JuX4sVGMf
ljXoHUje2SPR/FqJ3GgS30NlwSHZCFoR8/48oG6H7OoXMCErN00jDgSZDa3XR+aBCtIbHyiJtiq6
RYAZxn80yJz8dTxgUIfWS95EXLZ51V4tj8kCiF6hF8ACT/L0SfJVjxyWYPYnzPXR5mHexNPmNXBl
jIEjc0nqLkZLRxDWYC8Z1MgOB9gKNTs0eLa4H44BoQmzkNbSoUHsLfu4eXysVsag0DCBmDAqBjQ6
hNLF3MiHehBKOwlljndstf+s45/lWFfGSbOGGfNTaWaDgndyCcHTGGbfRVu6ELwO+dSUu2Jpl+9z
V3DFd8OPV5TzN3PH03JZ7nVTFLt20hEUtLVQBiUcOVQQDlK82OcJp/MggOVeB7yWXUXKJ3m0v+27
45xcLBuIMZtmXQ+or1nqu2Qe7WTuXCu8T9El04Ct6Hyoc44ulnx9KM25SyxUvaN8sPP0uxCVrtB/
CSGUOmLUoWg4d0/uVjLQImYaaAxGqsdyaQbPU35u1ZAi85ljw2KARRUWIeka+sR0NaP79Ccz21/0
bvEC3mLQBZKheSPQqzWt1/27BiO98a5CgIEXSegEqDu90S030/qVMQZemsLsao3yVKdJaIcm1T7y
z/si/QsvPxfSRBnDoeILpWPMDVNZb0zzksavi0Oe3GpmZovaxza/STVi59yGtyP72TmTjIeUOub0
BF2IAmGYwJ1Ug1PLMPwq+i4imbU1MU/sIp6vpzD+GKcQ6xLrGzEudxFSc83K70TBvI/NeWfp001o
gZPCyC4atfGNqlrsyTISpw6TXdsm76vF+qqmk2IPVfWRzOOjmeToJ5++qXL+PRraHhprAMsi/L6E
sR2NxvdcVGwoaOy6bnatvnPDOUGBqNvNhe51S2PHauN0YTbYTbbsC63046i9kDXtEDZIpqfJcPol
cc188LuyKuxcqq+nanA07YuZ4LWFqwvwh8g+fT7G9xMlCTulRpL29yTAf4izky3G89HHU04zpbD8
VZ/7Kz7J7SvMyRrj+qpVKbEYIarpMd7dIkG5ppw1fJGP7SP8tyGNuToLfV4vpAMNgCKijcC4koD5
oR6cD7PtMhK4P37Gmcbk7zF6F6YwWRWu0AMieNqxpTWaX9FRs51znQwyt2cpG6e5i7CstrzWodRa
KTbKMXaf3ZxfGW/7mEw9a1NSx5S0WMTcXl/YRZXastG4561sDUsBdk/LYdLxOJ6qucqyEwM1yMMx
ieZLO328S4PRj3b58IqmZ97ymKNTaRvdKHvQI0Ns3lHgGpVdWhwmKl5kaQwitpWYy7OIPRxAIWz+
gEbQXviBx7197vcLn6p1O9k57SUDGlmkk7xukPvr8Yh5Pgi/zOE7cIx57aTsel1s7VoXLyM9vMXz
lKuKtRtZ5UU8mXafID/p890wfJ/j8JbzjbdTh9PvYgCmycJK7lAupDdOSqacFc5x+tZwRn/xigqT
sLxXY95WMCijTVUvK4qYB2RCybUQ7USod6R9jFp0zyKT/7cVssSgk6EYc4i3eKQqb+N22k41f28p
yzunWEWfGj08C7SfdoF+y/4xyR4HrcchqdgaeEjPr5ATLjqDOnnYWFMiY4FxcZvm1xL0mYd3503w
okVnEKcazDhS0e915OTC/dzvUFt1esjtdvCQguzO29vOwSxIhssmyAKPyL4qavVGDi5OShOjIQHI
hgeZ8Px++1Z1ssBgW22a0dLUdYLpU3Sr4u1m+qh5ol94RZBw9CT+kDCcbDF4NmV6pGUaHIIeq8rl
SsWN247F2zgG1ZSiFuUCZAx+PBLBnnTN71vCa0P8w8F6WhADZlU0gjhGgTeId6IjepV+QzxdczQP
TW0+SR75D7HbKfPJIgNTsVXnc5MiMwEy/i+2vHYuHMn8tCygSySFnU79lTrxgIq3mQxQmRhRxGi8
GvoVOPWGHArFKIWdd3TeVrKND4aZlTqkpX8pHqz60l8r1b2dpPzeSrb/AcNOZUZGBSScx1FFyW4i
2xRbR0sep53hiL7sosvZaYqvhN+aztnSF10RGejtiwnHjWbTYgZoNUO84PcYwAbZpXQ128Q1+wfO
HlMAfHn5Oa2YAa9RmTOwa2CPfw3t6+50eO3QPveLMsgyLCYRuwQ06W89b7gWGXxZZlErOno9po1K
OYjDMLMRooF7SfYgcYJmwD8GBtsVkS9Wl6Hvw/KVqXDiWrPTinMAcNfEQAy65yoBpCCUmp3Oa/yc
Q1GuXk/NzvMSBmLyItENMUK2++uq9TetELwzgR2WKNIwNebi51XrPz0T2DYI5JVN1Cp0hrCL511X
gvJ97No3FqF+Rxk7H1FV3WJOE/z+6Vr8172HHBxj2yCESpf0UZ7BYnTAm3rsVd9mIIoV2ugJclU3
Am+yO+t7/ns379uxDRFTNoZS1R895W9VgLbbWEFI8TMTYlshZAMsxkXy00+eyojKQULrIW+85Q8p
3skSgyKdmaIFr1/yQG7azjbVcXakQgyWanSypbwf2uZgjeqhBbuKbYzGJXpQPjVxUe85aL19Izn9
DiaF0Ua0lIclaLcy5R3qOy5m2z3BS5V3YAl25td8T07ksx0TqUUpECfAmRxUe9XDMKjdIJWhfIv8
d5ntbP20PAZmahx+HRkQJkZFHHG6W3RYi3ibyElv2UGK2aoXuSuPacV/wE2IKsHvBbFtEKk0R3kb
K5RNTPRrcHGE8v9pu7LeuHFm+4sEiJKo5VVLq7u9JXHsZOZFmOTLaN93/fp72HZihdE07U4uMA8D
BHA1qeKpYrHqHFsuhe4pWBHfCAHJn4n27Br3lEQzlcenoVNxdUoUfPguiKEOqjxgSq2XdVidkrwz
CYrGJSghJhM7ZUKhStozqa/CXQ5499X8cI+n9WzHJswt81ZHw2FC7dL9fUjTuKRlMkjSTe0P8P4u
AvQaYWbh7nJAE85TEcdM5OvX3S2OGIt0zwOKIE5oHJ5kVdL0SYFquzrXx1muXKq0XpGnXgEJoPOm
RJFB47KWyOgyAxevP0QJ+tOx43BEMqUa0oL4Ymn2DQLGtqYSe8hG5/yKBPm6xl2BoC9kqEVZ4MZf
lDYweCQfzhvY4rhbr4MvBXeY756yHMFU883ZRrPfHpojB3q7YIIgwct4VduiIQK2NWeOG18X7pYY
xD4mECvpbsb5s2nc5tr7rm7c0vw7lz4LFiiIZ5RFn1UtY1D70gxUuDtk9FrPPJr/PJ1oCtrK3YLi
umh5VPDReGlJEBK2jWZipDqroqsGY4m2ZP4vipq7ygJ7pWbMLqmj0qbTcIcP/KiOY2STdrxJB+r1
2uAQZdxVhX7MdDkF8V7gy0ri6FZa2FOdtHZVGoWXGulDrUmyixIqBFz0xU7b+aguxqNVqmhI7ceb
Sg3sXO//jiD4/jGXkj1p68i2xuwaBb+rHimE0aLGmaFGb1utCpWzlLoYP8++hX3yr2p2nd2oc+/G
Gejjpii5y4ys9sOQHpeo1e0hVG+NgV41YBP3f/ObcXBYG5I05TMOlw4JbWgvGnffXw5UPPm/ewUA
bz+9/IiilAPFdIH2xCAh66mRfCX9e4l+DtpHg76X4m8m/RpkoQ2VGsEyBbkIXwNP1fD5ysP6JbNp
R+zQMzzQoiuhN+8aO7iKjl2CUrUAkkW5Ji+Dhea/PGrwHo9GH6TpaIvbWV7feqc7uW8kQtpp0UI5
sIybotHzFiDT0ATJq+lRIrstKQT4LzLDoSXp43aZOxT5VbN+n6WQoykl01sKKiDrE4VQvqZNW2mG
0hD8k6sxPOtkim/8Asjka9plq5R0IJgSwkTQLjYxY4/atoFAOlWP2vzBygVN7oKd5GvaxBwwHp6h
ToQW/mPZhH4bND54hn4zT+br2mHVZWCTR+b1S2lWmIcIPxoHKnobkTDSEXbU9jg2sV11IJDvrpLw
awdWV2nc9cUupY9aaTp6YZPIEMTy0434TNzjxZvacKwi6NfiyaumB5NRO0Zl5UlgeXXmVrdsvZrc
olD2oDXv0bu6YCzasD7VSaI6UVY9lFJ5jEJNdvQEKgqyPOte1agPVqJ3NiFd6tAwsexc1h4SRf+Q
LZI3RTOm7cPmUTZqr9WLKwPNUlRaDlRZOpBhgEdPgGiCq5zOJXuTWsvlEp3yWPPtqsoia3y6N+bN
3BiwxvoVp/rUryjfg5rXyXT0K2KO9/zyRKeCgzFJLyFoTkEFk2MYKUhv8+YgKaJ8RbQoDsQkebbQ
5gmsZK09jFhusIs9ObKRoFdctQRL4qfja2XJFghI5HiHSdr95NYLeBzBVpI66t+KhSkaOrn9fXRU
BQ9A7LCdOQv8kHyO+TyTphSPkM1iB32674rxN02wjV4lfvpcFp3MeqRKOfaMeHTK+dt5fxBBCj98
r4wLcr0OlQsuDvwOW886Wzc4DFP1qY2UAmVZ3fLoiF5SbXRmzN6fX5fIKdi/r3ZuUVW9HybWKNt8
7hd/Wf6K9E/nTQi3jkOKMcIrbVrhWshop9OrZV+DXdsA6bTqgPNExkMETb6ct8n+5Dmf4+AiNsow
kU/isJPukULHjRRj0+XNXC+/l4gYHFCgPB8h52EvV0qC/ppdpX+MjffnVyPcQQ4olHAqFEi3PU3b
zDWyx8QNfRQq2B6aSB3HTnCi/qMj5UeWzM8A6JIkYVYZ19GudkfUBpUahGAsa4U63tdacyuvPgSm
Lc7PBfkPzwSLVmqrM1J4izx8mSUvnPZL+e+soh8YdzhT8GAswCZ+CgBJQqYZLZKfiNwqAS5TmS5I
BUTfzmSX1tUJy7qGgscN5zj8l3H+ZF/JHhofjmqcqKzFRRjRkjjc0GRJJloDX5kgI5Li+1AiwAzh
kjjQSAj0XtGWihaFU/PaEy8d05Zu7OoVZaXtWg96y2RNoTrq86xgudrCYMzHPCYX1Xq270uqrgN7
Vahv8mUYaenGpGNpauupuzrEEwdYzr9ptuTnu6x3hcxQmzWLF3t8UaYe+7TsFdCesByAsVWzHIDt
pYosQBJy5GwC48oct5VLm2dEhSDLDjotxK6ytLchrvqepHWAvNgUgOO2p4CTx9Dx8TTtNIWz+nJ0
tJoWXa0s6R+9z2vu3PvZFpUft/1kZY3DYmi/1Jj8AmaB06s6rDi9THQgimo/p9/+S4xZWeNAuYvb
lCwh1jb7rJRMPip/T7vF1TxWwADP5rjTdujqEjOVbvvoi2W+k6HHWEZEjSW46JV9E09WxjiPMdu8
lEsdSSqBiII8T7asiZIQkQkufWtHXYUKBvoktDaDVvP/pEkA8yLP4JkaGgLijaRGlxM7ZW/jHWaf
/Yxb8EQNEpi9pUlBopgcIB4AeQ1Qefji8dHtau7qu3AgHNKwLlJWlX7mTMG0ivdHOFNWNhm6rI5z
NS7yMLOGi35+pt+2TDaQuAMvr3X3umG5zQx1ZZNL5ZpuiPosQoiezfvBokeVVPaoNBeFaaqaigyV
OQOCNj8vTbI6q6Wss4PNsDKNhMgNvzE9OKbZXj2Qv86ndJurejHHDzyVJTQ1MtWCunM7PWgGCseg
Bb5NO8USQPDm2VoZ4o5vEGR9SBbMixVj5CA/NUjvnl/KNlvYygR3fI2OKmqUZcjv0YmwC/cYB2d1
99iRTT+wb5cbcLUGnsCoaF1cWjXrnaZ0bZ77fWNBuAaZoWYMaE+LcsUDb/WHZib4dkMg2ZWU4gqP
AQUEuit0CN4tNWQak3I+CH4SW+cvJ3+1D+wnr07H3E5Sm7DZIPbathzYuyl7SG/sV73tiaxx5z8f
AwwIDxhW+148YNZY2qDvxWnDNoCu1sad/CbWw0XXMYlxost8o3Sh0Bp35gddkQLI2vy5uY/Vyrik
oWr6KDY6rIzt45+Zr6JQmWIKgzpm13/2kTgbjF5jzHqsCoomkyv9mvlIf4fHKRGkbUailS1uZV2p
Jrql4ejP/gDadnaJc4LwdImzUIY8Nl74MIAdMfPq1BGPU26f0JelcoiaVgmVCF7HdrNV2XJ5U+W3
5w+cwABfmo+Kqu+NBtymSGCD6V3c3p//+9vZ68sG8qX4dlA6U+pBs3tpzYedol8R5MeW8bX4OR/r
wqyBpHmt2v38YMjv48VPUtFbM/Oyc3Y48MyWxBgrjJv7lfa/JoPQOV4XF3WvkPGrItJZ3Y50L2vi
UHGMlJguMnBKSyEdmKu2lYd2agjmdLa7t1bfioPDpYLuZJ8nTPDeeMzm5lEduhuzl9wya7xYaR7w
FvUpXKq7Zmkff9NPeHCspqku0EO50/CGqeBR98R4rd4M3msZr7fB/2VTORgZwRNbhwYsWg1TSwge
GTuX4eSDhXxlQvVYeE9lecI5l+HAJKszS6vN01moAJNrXh1hf6PIFoccWUV0MymRi60bkH6nKq7L
OsTWIb4NRP4ZkMdQTUPDgC2l6b4uAWmcUunu4ky+Rg+nG6rxdRANfjWDkrBYvkA68ttC9P2UFtBi
qY49mQSgdmpH/WWjVz+IcybSloOSNVCUykp7rpzkEF1b19PnyNf+xpQSmPGLe+u23ZFjjGekj7lf
u9QfXev9AIHV69ntHLHI1XaGt/pNnLsV0LEstTmA/NQx3i+K18CGW4YeayWnYK3Ovsn0JnEGEVnh
Jh6u7HJOp1ID/fpNHPtSKl8tEnQr2jr+a5wpSsaL0ezPn+NNpFpZ49zOWior0guUYhTlswIyDBUs
VYLn5G0TGgEhsgKNXH4QvxjLRumyAXpME+a/PmrBUdIFDsT25Ff/eTHB4W2kZFMOclJQqVhHZYq9
plvsWpntad7r066QBJu2XSjWDaqDTpoSEOr+fIDqCvl1X0MdqRju0TziNn/pD51Ldvk+QatBo2Oi
8PAaLqztJHFlmL92mOUQt9IJkUyfkfc9MX0x8j4hIm3i7coWFzBnq2uTOmJ4uy8OTArnaTj4qUZ3
WR1rZY37hOhQwYg+yLsvwL9tb3n5ehz8pWZfEpl1G3SVeVMMpkP60q+MayUDnVl718Wfz5+x7arZ
am0cvEVoNggSFrmia92HwOVD9plVzdCD/FI1GztgivDGuJkOryxzIDaCiEAecjgqusMw++4jaH5m
chGaxz6n5HTzQTtdoE7mhQF0G8tedpp9idXtcCzjQepySEX87oPKdhq7WjiHa2k8EoxQwvKlaexm
Yv5ikH9pnoagnXIN/lvqzU4G04JFRHcbwYHkH5XH2uqUQDutiR3ItTTOK57O2fH+FVN/fDuDg5qe
glnWAO3Hd0Is8xt7xGldPOKoTuIVzu8CDv/cbEIuQknmFeC8aURGtD4OcMjQZ5nR4Gj84HuH0pAN
wvfePfG9v6J6LjLJAc8wlabaDZBw+LNUlyuv5JAnDPollQss8tJjsB3sX7yGA5zAaIy+J5gGsrTK
J1HgkyZ7Fwci7WrRaeOARY4ljfRMhGAgXye59SQa7c6DtgA5DQ5ASBKGCaQcQAWeV3aUlNqjSeLG
pkMxOtFi+aFBAnvJI3BgDun9eduC1fHv0OWEeRHVqFDnGxo0xNbpP7kSXcRQ8OIa/ANjnffNNDGZ
iotqQALX5x+djVbJY4tNkf8/OSL/BD3RVi/LAcVm04zvg9a6rtXkRo1i5/ynEkQ4k0MRK9D7pGQi
NwPmoHEf9nLyObMSf2lV+7yl7Rew1Qfj0KPsoA49MlPfb4gpxMJerYwmCDYmhxytPIUkYlNLrPls
kEBLvdxOTnvAs6IbuqMI/AW4YXK4QXKrSksUkneldG0YuR2CsqgNRD2KovzZ5HBDAt12Eue47lzQ
kLl5o199Lw5BUnWhwVgBe79/r9ePFAnAin9ZaftQy/IFgWUAlWSxY4rM9UERi8wLlsSTxRkU3Y8h
i9Aynn+fCdzMa/WIUZdXvPYJXJCni1vSqlUKFqH749uFdAQOyN9S0zimVhIpiM3alSzdD9m/FzIG
vXgEzxIXypiS6ExQ0l0Kgpt+YWiaSi0NmT7Po9ZE4TSlcwouw7B8iIK2sCtV9Uka3lZq71TJ4CNL
rp1qAROnAK02XWVlmjtpAwA/Cxn1+9tfn7efhVe2uJOGifhSKwI09LFmu2pX+uM7emvdEKfw5j11
yR0RdIptBugfBoks/3yvaUHQW9aMCbpU7qaydPKsFsSV7fLTygRXYijGuizLBPiLm5vLqHMYR6uP
G5tt5P7ikZtX9FhsBumVTXYgV9e1toDvtt2pusAeakI79hhFlx2+7n1t83yvzLGfszKnT0WmTRFa
V34uMLxOHWAb+lfWuEiN6JJD6hWLG+qTfmDiQkC4di/XD9TklTUuWOejbhijCmWHJ85E8C856QNB
0VKGzkrlGIfzx42Fx18uaytzXLQ29AF9ZEGBxw0Iltam7CLltpcssMvwtlBDgXNuJj0ra1ywNi2q
DFMEHMOcgWfQf6KytDt99PRSRD/9H1/NMA1iETSo8UMFQQrahGr+MUHxNJf7yrL49ql+scVt4mTN
uR51gCxyryyH0ZNAiqzNPoaV/sdemSvlRhzkNsOO8WKT28rA0uS5A5Oub7T1ZJdD8a1R9dLu4yUT
IfLm6TZNgnk41SSU16VLNauQJvO0la7pv40UYvu7WVSmxEBAU2XO/xFe1LaVnl+Y39Z8JLT1y3fr
RzA8ott0nWi90kcYsv9y0Fbr4r5XroZFElMMPxpo6L7Ro7SxayTDhSrZ/RQHnlUsn4ayrOysiPwi
S0Tk9pu3AGIAWywC1lKD/4pZLmlpoKIdicXVp6rsk4DTxS0QqkJMRZephf84iA4G0xqNgY3PZugu
xICOC5HX0J280n1FyWkrIKytcRDdVkNRJQnaoLNDHjvoadmnjpH5oEd2tet532r+edRkOQj/Mdf2
OCclyoy54xJtVnmZumU9u1p9M3YQsc2uUxmnsWtFZ3ALYtYWOVeljTyZUAzFc8uN7stQCsWracpi
+uwUz6Jfwsr61rlf2+RcdooUPSwMfMM/NxC/NsclfkmnjWRmDBRDcIxzPC9+btubCc9Y57+daCe5
nK/PJyOtZdzkMuNOaS07rnP3vIUtaH5ZiM4neZSqyrSYY+KT5XaxFrtqEzuoP503cn4ZusyleSk6
yvNuQQ6Etlp7MXYJHP+8hU14XK+DnbpVmmUqUyqbbAT+gkz8vK9Ba/JnWyGm/ZqAYjnajTFemegI
y1zz0ELgHKJ2uCV2vijzES6P7fBqeXObhGqSwRGe3Pst3BJbec96Jzm8oHkVDWaG/BtDeXY6mnc6
Ubyknz1ToV8EX419lf/GJrzQ/rysVJWTIE+eu3f/SIvWemUcRphhp5QT6xV+bnULoUQPZehXJsei
tXEQYdJuSZuLubBE1jikGKfvDpIDZKH3pM6xDfKCK8NXXEP/JH45ZZt15tOd2nZWHhlPHYnpjElc
Yil7Pclsw4KAnZT4E71fVJGOgOgAnP59ZW7OyRA20uka9Wa+qK1b/cpPTtnJytaimBmlqMr4DV69
29ZersyP5j1xFFv/ggZTwRkQWePRJJmrnjQslPT2E3WS1NoDOAQv7vZZr40DErmZw7SasI8X4KRo
ZRySDKY+pXkFWxekrCJbHJLURB6Iol9kSxAyTw/hK/cYliIn5WxIu9D8nKOCW0xeNH8WeIUgxhAO
PapCXoo67hNUewhe0VuHiWYYt4Nj+IWnfRH1lmxm3Gu/4PCjmrQ6ylX4vPZ+wHz5roXsVzLbvbt4
uRvfC/M1AXzwky5J2ECdMYfSEyt7Lu744WnG5qduAczYiKcQRSvluTvrUZ/MntHBd7vOVXetA8IQ
yVt8JiYejrt+f/5Lso07g5M8W6dO6mHUIlPaRYfu0PrdFZseEl+xhcviYGQYylqZRnxAekd2jAJI
Pjz1qOe7WMxBKnBPfhZmHIK0gTjH93zkj+gnrtyTb+arQFs7FCyYolDIiFZQJ1T3uXOaRFi8U5O1
d/67CTeUQ5QmUbueNqcbxdMd9E0P9YL4rXC5SZbiApPOSPCSaxnzuMrkQI8BDYDajk62mItEkOTx
mqXWojR6CY623dBGe7nWVHumaEGMpbtcy/3f3EkOWyQM8DcRo/TPcATy5WdJKgi9Db/56Xi2TlSb
GskagNAsyL05rRR8Op60E2JUw0zYcxuzNqOFbLKXW/ZkWR3FaZfgKnXiJ1kFHym3EiNJsDSJ/jOl
FgZ/Ivf3PhdPzalBCA+JHa7vLGyz4suT4ze2vn9FOUSAJDw5Z1BhlIEQ7B6j6pNMOz6mThSjYYtJ
llXH10zAi0xyeQmdQrMlrCTPTKYUJp97xJhJLPJINMFTighMePFSPWwLxIDntOvNHilaIAcm8bio
g5rhwGk3bDQEjLWM/jO8Ht3APol2CEdmRWeAS1cSagZxbmJ9LKjOXuH2qf89qBJFGFRF1wGem1PF
rM0Sa/DRt9+HNyl/VrGHJ+dUQPSdWARDuUpWYARu9uLoY29GLknVyF7a+VrVkyspaiNbodPVNHa5
HTCqRGjujGT4QLTZrvTeXmjr5lnvzXXilNXsBm3qB8pw10Vg59Ck20aaWrvRpy8LUY4DiRY7ydN9
Rbsr2sT7BKz0opvHdmpCFYxwq4qF8cifb99ypdZDDCpjf/hc/qMc1R0LqaGfPErv213qd8j+4ndM
gxw3E2HT5nbC/sM4f39swmkpc+OiisZ/eMuLLfZbVqCZNvWchgqylaeLyFvEA4S22ElZ2bIgDjVK
IU7C2z1zU1xPVV7WxXBgZauNyucxptExLU87TgfWa7uUHqpsbguJyWOxpxB8Niu38qnTslk0Uazd
Dkgvv4G7UGY1KNoSTUcizyaHGdwAUVsWM9ykfGf5y2vecEXOwyF4K0ltrFBw313wQQXQxpPmGmFc
dZIO55GeO8RZONTtwAaDtJjgTGSNcx8SxaB7nOE+bN4W4XBBO2peH9jrwHT7isi0/fm+v33oPG1u
VWl9ZabAgEaJnKa5SrV/L0onnh0Eyr7c4QuSQEpkGSv6g+nEizVu/+Z5xHiReqoDgyhi9+X78AAo
fF5BurHZgf3jBDLZ4p9PoIrRlcnUgWLfm13fKo8ltMidNyuC9B2Nf+DmmiL+Ncy/7CT9en192U/u
pPXRWCslC7RdnLlLdB0EO71rXYGPnD3P2EburqXoY2csGoRWWcuV1u50Z9mb1/kBxXRtL2rYFy2J
y46qKbOQiWFJaIJqlnuFfBM2QbE/cW7XuHSoj/RhnhFxfKlUPOhwuRloYePh3gojJxYyWYp2j4vj
dUNpJqUXhRyR+/0yARB3RkSiH+63vvi/xv2E9jj0yHoQYXQzE02KPw0LJIak1E6V+y5PGPm7TTMf
tRyvDj5M6uDH3eRRZfQE3rmNkT/OAD8kQKtZxlsf7lyj86RzlHd/ox3Kme8mr3O6AXNJpBMdie1A
8GKUQ5YJvHoW7eGlF91ht28ML9Y4VDHJEKVjwM7EzUrg60n9FFLk4rHTU0HjzBExeGAplKXKOrXw
zb8hDTzEtgVqZMs2b7HNx+gdWMnAvAMSQ92VKicsbTNEm5aWQSDJBB+J6jG9Z1F/ruDYGhwMhVIS
t1EMyrccw5ChZkeGao9l4Ud1Dn2BR4Fbib4wh0MYWdZn2sKtZt09yW5csQepkLiWP/niMSmRF3OY
FOaJjG5FFCJT453W1PagCHkJRF7EAVFO0yzvCtw7E/ChoRvMuu72NfqoUfGMZozTWG46CUhu/+Nm
/cNz+TGCGU1VcRXCjzrXsFC4jo+mC3UW+h78NV7ly7kt+GyCRfIjBVFg1JMcqJCmAxqYksdaMdEB
M4FrnTq5DBFrkVuez/NNi58ryIK0GnTW3ACy7x20XP9q8rl2MmRtajsdO3W4sYLYgcd+CDTz32Ak
+0WuDkZT3GZF/s6q6+tKqb62QRV5GKL3VCVzm0Rr7QitTaLtEXg1P5JgEjRfBRS/tUyOvYfbwFWN
hk6zOapHRtYlCuaCI8uPJsR9k5q5gst5qFS20YbXoXlU6oNU7dTMFFARCBIHk4OszBxkqC4CJPvh
odMPvfGlpoLXAqE7cxAkI2kIWxXXqUtgnx35MxjMzyMobR0EFns0KyrlNo6V+7kmx2a2biJDd7TK
OvZFcclEzipj5ocTRiaebCmweSENnyA54umfZD0eJujkgg/d+oIX+SMJdBtiIT449G1pqJwozd0o
jZ3aynCCRB3i7HOd2WF+ZkE226wYU/TjVvOnRct2aQ96zeCGLoJtFYA7P7MwhuWiNwSxpJLBZ6Dd
hVTY1SU42PygQkzGdEQP+mUJiWg9XPbTSeVcyCa4Rbows63YcrpIc88DuejTsJ+wKp6kWdVblMm1
oLcqIY8dNWw9a525iZzzhgSwYXGwUWlJHKUsZQb9SwR277LxTFXYACX6PBxw0O77+x8LS8W73s99
/Z7FwAbZW311fkkimOJnLtQiVazERKRnVa43M2IJzrDFpS79lKXBzG5sb6+pna/fmZbF5TCa3o5a
Fj67+dt6es86Buqv3IBFpEnoIzT03I/rf1U5dUfySTNEjnH2JMEId4GKVA2N2WUEaan2URvvu+BR
4Apn8yEYYI65Okf1uOjWEgN6nj7OWwsS5z8Q7HHQkMpp3IbsYvRU+3tLs7xo7ziIGLJEriTmC0gy
kM1qTi0igBZZ4LAhi7JZUtHd55PwQ4RpBvyve/77iCxwuDBVnR7LKZxsqqS7Mk6vOlmQFp0aXv4z
yOGLcBeZeMmzhCys5hZ6rARMFKgBM55Fy0mWQ1ii9RexFmxknSLM/84jEYxz2JDXmlI3M1O52P8h
tYIf2YslnzhTVs6uDdBpS0dgOXM+ev1S/mDkJMImmbOYDmvcxgYh0veJ0d5eVDoVWeN20tLTTMtq
WAssD32tzQFiDDvdjfp/LD+4upApYL2ZHNSWUphTuYVBNiko2c/sWvTm1QosImfhu446VR0sI7lw
Q89eTSzQAv0MjEMtJ7MSpqGfdokdpqmd16GTSY9ze52VH86fchEq8m1GiP55mtQXhUhB2OIpdztF
Umlr4QwozdeWyE7c/G01s39+QSIjHPTK6TyB2oQ5I8WLVrKXQIablgJsFPoDB78BnpDaJkLBh922
GIl16gR7A9ymr5ozOZtxwiE4KB6WvDAiHd9owKSjZnnBtwm8I5AqLH3qqckneRc6qVtV16JLsiAG
8M1FoRYqSjyx20H2Vx7mtmn+df5riVbGQUc3zWVGJJANgbpUcVUJ0gx6t1uG4H8dWb6ct3W+JIxt
5GAjnIdQN1+0D9cJB/tsv4vCfDeRbtJBKSDLc3oAjK++vx6/kv1VgBp8NxGlc5qYMZyENX7meE5K
sptIedc6KIVeM02SWv4ERT8nc+JYFMgFfsI3F4VRgPpdihFjuaX/YJD6a2yQwR4GXXIiE56aWPSu
UscPUxB7ula4c5sadlnrR3VWll2SqoUt+NZnM39L5nuR0riOFKXEPeN5Fl/FWSmuTg9DnS9q1RTB
Ad+LJAe9Gi7sIeWSeCs4MyqHPXoQ17KWIzGL0r9pj3ksfXDzbrQrjR4EuyiI7Hz30diVbTdrp9va
uqOLTQ/GQhFkkRNxSUsyUrwlGNhEK7w1cgzohsKWedHWcXATGhPQbIhiv27ywtPNpnECik7sUm9n
J82ixNWrTHHBrHA91/W7aZhqWzfa+yWePyiEpF67VL07jYWEOfPwd3ebwyfdKrtMrYEXLKiMt5jV
Ockuv64fUISGfHdSrtIiypmQdueOXksOupPsYr8s7uYd8eS9Gd+JyvyCD8w3RAy0p+gRROEkrlJ7
Hg9aJWKHFGUzv4gH69mkKUw74zTG/qT3gDF2eZft5b0Q4AWQy/dASPI4TxAR4PUeVDfFW0I2/6be
wyoD5iWD0UEm0ayCZc2fPXSTtY55KL9qoHrt/HERhrJTm/SZm5rGYU6Q1kln1NAnz3FSPsXmkhz6
dPjHmqT/gUJrdgtCFds0ursxKh9GvLzaZVLfmFbxMVfH1u6yHk286nAI++adUVLdNWdrtNVG0h1r
1q9beX6fd2bkUPR22VoRfdB68k0AZoKQwGsRT0aYtQnbs2ZXHALJ0xEZiyv1qFCv80WZkygk8GrE
gdKoLWF56CUh4RTcf/k+6DVUVcuUMbzOYafaNZNMKPMHK93FErqyw3o/JdNeM8tjW8asFRC4Zd1C
MNBrY/OjVBluVLTvW3Pama1xFXf5x1jpDkaKdkRNBlsBUY9SJ+2mLHGjvPlkTaBYNcMo98ZJh2Rt
FxyKRYVgjBy9s+gQe6qW9/75T8YA79yqOLge5aXvqR6A0aM7mBE+UimhC2Lfd7Hdg1QhJF/nUjTX
uo2Lq63kUHjQ5xwwbLKjpUISEnI/ASTA1eLdBGlB1tRoRRc1+f4wafD1vC4MuiqqotDX/O4Qmcfg
YDywltvKgBZa4S+Jd35f2Wn97301+NIeWlIzzczD0A/wrGEZtlw+yE0jMLLJ0QKJpmefNPj6XprF
pV73oC0u9Omott03UC6/z0fyEEjZdFv2UWtDe+hRNvsHZRm+EDpeUxIfWpK7PaGfBkv66/yyt6PD
6hdxFcCM0L6aYlTTg5sCJJ/Lfr7LD6HTOMVForfrxbNYuKr3RFJYhaGMbl4IKNtJeDMGu8YKRVnu
Zgl1tSD2oVdWZmIl8Sw3El47IMk2XA93TI/NcsLWU3bNMfJE3bebEW9lkLuJoomZNpOEb9oscmOb
Ukq92Qq8si5HG4Ifij1N5KIng5VNDtvwEFepRYNFyoPLyNTfKjUh2lQOddKF9MaUxSF6yoZ1S3p5
wOnHk6eTOL/plxzkJFGbKZMBZznNFz9lLcuAdo5XqVRtJvUv+8k3UNcayNRpgFihdpj4JW6fJLbk
sYlf4lH90yt6Uzcj78oiV9BSTMNUaYOsjCW2f+BpZGWKLX51IqSaQOa2hKk8/Kzlh6iubU2InyIg
OcWQlRUAWV01jC0JHTiM+57pLGEg/HX9NwK0PvF7rYxpzRBKRQkAmcGcXc2jMyrX6L4VYMnm1Wi1
cRyUNIoxh4YGxS05WRDiK7sdItfUP4696DwLzhdfCgebWl3lBjbvifzJGJ61EXpEPFl5RcuYIKQb
fDk8GfJuKLJe2pVL4daq3+j7tM+ccPL7NLFH6ats/m2qfkwyL8ZtMMsO5w+4aG85RMkXPHh2ilz4
llUfUqWpXANvhZ6Wy+U+aRWRtBn7c2fCO+HgxCyiYUY9TXq6BAWPGthU2CRwO3qlM9iaPZsnqq00
dMXF+c1L3osf8ZVyfbKULmGtXHPxmPSHqRMyfQp285fy+NiTTJOBz4xTPrO+Fjs47aE8zMMRH5UJ
QCuMQyzxRSMLoqVx2CKbUaUoCxyX1u9r6988EOUngpPBF8gtDKOHinY6GayZMp6fT8azorC4mXL7
lrL6WlyaEjTLpHcp4LI/6seZ3LG9rF1lN2jv2Sa2+/MHQZA+8NO4JE6sETcRpih/P9Pc64Z/42z2
5qZwhuDDeVubvIerFIyvmhvyBEIGBVn16BA0hmduO/vmAWQroGfCs+zwILn5F4HNLQKstU0uV1ma
tJIbNUHuAOUxQ9/H2nwTB1+zebaXJofwmG/G0S4f/nferiBE8FO5bQtKjV7DiY+NypHVylbGxJuk
x/NWRGGPL6CDCQtiauDHxI6O3nRd7Kb94PTufJ0dhfdnQc7AF8/pMC41rU4EzLr/VAx7Go0VFx4F
u8dXzrNMVokuS2wS6S/NeAinXakJVD5EIYivkLeWno80aE6KeExigHxMPUYXRrTd4pl4JBUWpwSu
yFfAczNq89Zs0bZb3EqZsQtHCxLDn9BZ5sgBuQFVskdB1GBWH897iQAl+Vq4rkk5MWcMg8t4ApDj
3ilkVQAjItjiS+ChXg0NCXCBZdSfkORNPfOAogSTZix3fXCZJq+qUlRWLKppMk+0mGVRGQ6sHY+1
uUv2MzKHp3eV1+UsLJj8GsRfLLIouMr6IE3UDFoAton+yOgIIanpzu+gm4IXRnGGvn0CXoxxsNVj
hHRWOvRCmOa7ZDLQoQr5C0vIxSNaE5cHQYMmGGPtJFoOSosUOsr69eRIaBKo0JR/EWv2+qNxedCi
qbOhj6inz+Q40vsapHUkFSD+trf/2Dl+rKVHc8wYNXh1K/rIVeXGSZqLGtVffI8XtlgSFE/TARnV
JZVEgSf8MrLSJkrR58CpPPCCOrKl6d8mndxLIOJl01getPLtXuuzkfSWsYt64hD0TU55K+hrPd1i
z5wfg324lQ3dkK0xqDC18LRr4ZFx9b5m8lLkAWxHV4bSnljjYuHzSJBxchqqHqZymkQlAsHR4SdM
2mgET1cmJ352aG/Hm8gd7HHHlETbe0nM0iKyxuHBrGazERTYPDyjzJinsU4TJqcbrgkuB2GwF+0h
Bwyo8Y5xX+Etqs5cxq2AEeTEzR2luGZ8Voob9lfisP8fUeTFDTl8iIY4jDsNVlk6k14lLpSswX3D
2CMKX9qd93mRtV/mTerQnAwIiv1gOngbfdB/pL8/VsePmyiLlacZk6q09rJj2IyP40No6xiOfN3z
7XZu/2KP+dTqHARLtTRaAbTVJ83t6GFU7ovkppu/lMFi/+ZecgASUChzKLH+f6xd2ZaduJb8ItYC
IUC8iuEMOadzsl9YdtpmRkLMfH0Had+uU+TpxFW368G16qGsg4Y9xo7AtyHZ3Ekt/VJDxwKiPDtb
2E85RLB91UX7lqafkzw6tkRddEJ9+/hXnM9D//rglYWZ2plVwsKBRkRwQzzm7mXBYo/mW+iKjde4
Hh8xnbFt2oUjYzjSIyufK3/cx28isWPz9AeckefT0L8+bBV6sL4QY77g+aa7OSzJzvCzMPLxEp39
HCxcAJux6tYXruxNJGONCbfOkNIPwQIB1RwOKl3u7tpd8sXc6LdsHdzK2hjMnktteYlNeXTjKnCa
jlv1izZshannc5i/NnJlYNq0qVlM3p7gP+Ye3NjC9cBImcx5wdTbWv8cqrFlzNZjI3KglQuF07cC
6DKCqF/9HkFcODG3h7U211u+/sS4ZJEOGZkBYdY7vZU/ihw3bNma2Lkex7LOXWymiB8KPfa6qeR6
In291LlW5PxjQ/J/JIf/e0/WyhcZY6XZL4xhv9Ri/55dtN4faBlsONz1aAlzyj5qc+xnUYN8Q4eL
B2XE38g3tiuDWx7JXdmVsaOTZpt9hvLBMg6dYAL6lh3Mq0U4Z2rfxjyT/vBf7u3KtFBTb/Q8+g1z
sdzfMBdt/A1zaegmzOWs/uVJ3rGeOtHGRJGFuRjfuexswzuJmXPfwJzy3gnEof5etp7V+Vm+nahu
mYGVySnMNmnGEbbNLgL72N2NeyWODiS9hc9m/w96Vx87i3diH8KcdLfK3u7uL8qoxXqDMup3zfIP
ChsfW1VoUf7dFiSob8+4wIAR96fNFz38o9B02bD/O48w1l1sjKgY9sCwoRMYJjBZ/gCxRou/navX
yLD0ALpR+wGqf3807r5h+Yz11Apt5l4bUpiipXf2TwnAPvaMhr4KabpqbKseVze0dOFj1rGoXKC0
HxNn2DB5WwutkiZ0WmbWLbEb5Dc9lKC51XZepAMpRJ83DMDHL8JYU0U7ikVMA/0dSOXpsZz8+YK2
fuqJA/Hd5PgHacXW/VxZnK6w3HECVciv+/mrW/3HUiof5+vGeopF1HWtEl3HKJhJeRZ1HtEiTu2N
ltLH7sJYE34lhOLJaSBdxVP3wJNzWQ/VRpT71hj64KGt29JpoolBzzCPP3jiaYSKGqLBML2XYRz0
PL0Uh+iQXtaXNMz91N9q7Zx/ZpRQagAYrrO1UZFiyvLSwDPrjosZW/gEg8hXweAPvVeGm7zsZ3f0
ZL3l1p4ENPFA6hbS4Qs1yC9bUjjLDIHuL4RNQFaATJA5Dx8/hTf047stPll0lTa5NilZ1qMkHNti
5Fo+1b7RNF/TwXwWqtgblfMjTbur1hlmLpj81NvGBZnEc2e2T8IuSj+yyuu6Y1e0ST5pAw2NtA8q
aX2SsggkNYDTUkHSRegxiuKz4Vhh18qrSIqrMh5vU9fYD9AT7soq5blJ9pWbXaZmeSHVEGYTo37T
m55WOc8xko56GHJQe1TfPt6Ds5HdyRasLJzJ6FAPArV+o588xiavmACZYdFOuGCb6LYQbJv3amXo
dLuOqChxzk2gDrhVy3RbPr40/iK/Ve2EsSlks3WzVlFWGSWQNOgtYPGPLk880KYuD6jlSf7mpear
7NibGwrjZ835ya6uTJ6YnbIC/z/CyThXHsS/D9SSnrKV3yhzy3ecb0OdrLbK32ScQ8tJvLWG/imc
5HzMerLWKp5qhtjSzCWFG7zox7S81eahQj5sBf0E42ClUD3aNEZnY6q/Fl2bQqryVk6LkOBc7+1d
uk8GGEHoWfY+mm0+QmW1iVc960dOllwFVbWSNWHQUA4TLczIbeISb0hM7+PH98bu/IEBenstJ1YP
DDlJNgsA8AYFUE5GrVt3zA3uxM4t6bp231W2QlRl4+KW7cQhoHXfqvZVde6INpJbfqqmIahTKwCl
xpEk3bVkCrthu4/Kre/6OX5Exh0omtY8j/uNmGXr3r2lcSe/nlYFqfr2zUcsfL2AD94uTNl/MsF5
3huenMfKTmWtUeqsxYuCMLo/pC8ylnwakUHMkxfDPBPrubYzDiB2YDnXRKHQ9mSJp8g59vLGLZ8w
7czh1Lgsdh+f4eYurCyaldiUZr3+a4J/CUgXzuKlpPgHE1RbD2Fly5Rmyigv8BAiuKsLevwVTM27
1EVpiIXbkP4NQ7ZGCuVpTwuCi7ZrjKPdpDyuK66iT3G8NQux5RjWPP1u0bUudD5+4cOty//QDS79
vW0ioPMVhpPrtDJjSS+JXcZvJvOEpku/+Z2lbfOEb9iTNQyopdGcqcVGa2PYQ7E2M66m8uW/u4pr
JFAkOxF3NRZ5w01i6hiihVDT+cNpj7NxvQuAvWHpIGxcryYHO1b6/2M1j0KUkLnUNAy6BspETkZ7
vbRBBmwfJkzG452BiLnKQIa0UHxtNmDOfRs1qOU6JhixrDWyo+8tYTUmRFn+OVHGufgEH2ZSg1AG
7oqVp4mdXEZgLqh2uVXvidmHfUqePr4YZ5egloWRLMOBENxqCRFXTJREB56+DUH/4RcaDT5e4eyD
oq6j27pDqGOuyUlZ5LjdPLsLSLg6lNWnZb7Q8aZwHh8JVx6ylw3fedbuWrpOQXLpMstZH9Gs4kQH
rVKySw7RrgzGfbS3jhkHMxffWmsJoNZu2tLxVQyakuSdrCSyvYKaqRPvTPsxBUx/1jI/zjEM8WUk
P93k7l/spWUy4hJq6A7++XsuRBTawHEPeOQiUNsor4BEswvmnkDbaTHKgt2+25S6PudZcEF00zZ1
6FDRlUFsBDOrOBIgJX3jLfznULtznsWymKtD7cqEyOTKbUZFbbNaZk7olLrXEfGQ2uRFV+xaTuT1
4w2FoOi5A7QthyGXNaizNlWFmSZjRhQLNXZltHbJy8RJuKnfja5xqVfyW1u4fjNgCKIqrsjQ87gH
aXdG/La5ixKDFxbdNUle8WFscz60Oo8bh5ttf0+t7/OUh4Y0vcS5qbPZg50CJbmx68qvwrjJzBo8
Ra/O8IO07V6vnGCSdpg22g7+h/C21RWPmq91RXg26kfDNvyk1jxqvfTGPeZN7yt3YXAchsNkfVIJ
uPlMbdeU1zrV/CImF3b7QEpkhoNeWKFTZQeDsjAuc/AkjPsaP7QvblTnQG5yOorhVZnfEi09qqjg
qYH3GbtguCuPtGFc1SqIS7AxtxAUxZCG6RQ/YRi9pNSvjOE6U/HBLug+Ka6MufYTu1MccwFeMrc8
dtqRR20RdvUQKLPwhD35RZt/VjK/FCN51hPdi6COh8G3kieGFdQOxJZ7DVFMlh+mpkFHoU0wPyG8
0RT7wcruKgMkLhP+WvNOiDjo2tKvegcpqb0fbO2ZpiKIVBt5zfTdylhI6zYQy+mO9sDHAYNYs7o2
APGyZcp1DTFjNN9TxMBF2u0KZ9pVrdpJfGoKgq9MljtLdq9FsgztmcCD5X6n2E7Y/WdN7z0IU/N4
kIHboidezyHrnuAQ/UnlkPMc4csvy2G4s0yV8HjK/UhzLvJ+vurVwMU4XwP7GLhyP9bmo0jIJ9O2
bi1LByFD7FULtz3mlZ3kpzNUvDUmHlPyQIrEj2Tkm/F3rchQBCSBZTQYZGO8dcDbCoJGShyPNNJv
lctJMYWJ+SU3X0ZReLZAC3hoPG2+nvLPs0mvoBt7qSHoAJ0u7xvb64bnrEd5zJU8YxVHTTXAc/TH
2PKsbLigTolTr3lU6Lwwv2nA5LH4S69RrxSPhfU6DFZYkM4v6RA6xo3DXB9R8CFt0wuWkcuoyGNP
sOwys1774baQ7FVfHI98Mdw6tAZzP2nGfRWLC9AMvqYa+YxaQxv0s33Q4+R5hK7hZPZ7KRNuyQoH
Ka2wJahMJHeRI8NqurLKLkgSsetQj7HylKft4DV4kFPfBXaUPcWJ7U3JbVq5+151gMNJPDLnPhX1
t0rm123bBK2ZHKw833W6vLRb+0rp6hqu8drp5jurYb7K3c/5IBLuzkOLTad4bcO+mtAhzbodSQbP
LE3fsuY7fU4vGgPkYC7ZWW50m+rxTTQOfheZuHhPwBzezNV8qYH7v6+TQyYZhK7uzeR7jdqhkb+A
zITbbuvN+hioKX+m9lPG4g5Fy6wCBXz5HHWT14z6vaNTr9J+zGIKSF9z+A2vH1yfkReJ0hmvyuGm
JimEJyUfs+JIR+a7nc7dOP7eo6Ic9V8S+rmbRedN3cCrCkpzZnps1edGB0+H0R1KkhzHCHMAgxkU
TuElDbYq9kZGPEebeDqTJ3Q5/aj7IkFGas8KWZfuQYeZQ2yhtWNujjqXM9kV6XWUW17qRtyk5l2/
iMbXWsZr+C0N83U1aQKI4Xp6avHOuFPTT1dWPKpiZHfqUbT6F7xsdPbHoMkZpi7VdzYVvrD1B2fW
Xvu+uMTVPeRQPk4ymA3Uzj2nEdVRlUR8o61b8Kw3hsDUhsaf7OoJNOYjV9rkZ0Pe8zEFojWzpTzG
xvzDyvCgBjUNvLcZXl8kG14I1uOH0R9Jr8AmRrulsAHDn0/0MLSDX9dyXzQyAIDlq21h24HHyeqc
BBp1L6MUBWfTPFokco+GBnMJ28Aa/TCkqLCX3XMLAQXfMjSeyPoKEGLcaPZA+/FKY9ELUnWw9jTF
dd79VNgiKyWe6kB7Y83cxVWPMIkyTBZO+aaptcAZvxiF9DN5F402n3LBneqyxE2EsBqHGgxXkxkS
q+SpvKvZeBmnT501hqkCZhNDf4Xy86Tw7Vb4iwBbrjfc0QRv3BJX6G6cky/UxBw8YQGzxmtzUD5N
zZepY3sKahLV1ddzlHmZw47laPAmg73AMIcoZw61rpBK3EqSe8QR4SyNwM3dYCznu8lkPNHKJwh4
UC938pG7GvrI3ZMo0kPlRPjg0a/KKkz10cdckW/KOARX1A+rTv25sQ8OUwHonILJrMPaTHENxQtL
vujDz77Srg0LYE1LHpuk9+ZoxNiv4ro1w11UsPgdH2TmOxlua5T4RIHDoBt3jUkDQz6XUbF3VBxE
zpVWP7Ax46UDb105t2Zf3izf6mLeSFiaz+qGl70OEVbrk5YjFZHV5xpHV1SRZ0ywBO1zMnXcNNtD
X2AqmBEeCQOj3LeLrdMH8tUZMR3IIs/V78GVF0jc2jp5QDX5rpqi23Ho9xFTB5WDiTd66fCv3gUW
K868plQBNTTPyh2f9O1ewgMnor/TmoITeGTZFJ7TPbjidUjTPSGE59anfOkpgfUZ81I75L58jJx9
n0ivbaq9Xhi7Zvxhk/wRiY9XZ6hdVOV3ILR5Ukmu2dh9I/P6bqHljf2IQp1eDNexkQR9+wNj7J5Z
GV6W/OyzYZ+142Gc6H2jGL7+G+hOdtCnu6QU5eV44DqzgkYKr05nP4oVj91bEvUQoL+c8WsKUftl
M+0VJkSB8IMTrsMyOcxu7+HFX2KWLUywC1oUA1qESIm+JtnIe1B1jmbuAbtyndLYr0sRtInrSVoH
QjzKQsGHmDwxX4Tovbjq/STb66QKrCozucqQemmPMjV2zmDsJkkgrZVeFPFr1DyrXIehS7nTzlwv
H7oRyJ8hPYItfaoJtEJuC0zzG+VwLXWJKd1kL2aN07Y+ZCXIHLIh2VG3vYj1n5VhH2pqw/zpe6km
r5f2I9QPvbYY7ztXBmMxB6aqA4WfkNUa1+ruoTHiT6mkFTfi6KYzZz+Bbs6QORdJLCqPtlpAKtAk
G45v4b9bRBtj2viyzAjHV/ij/TkdlIeU8zKOYcb7OZQi4lU3B4Y+4VL8MGQeWPMQ1o6lgq5AdNR1
yZOWgGTOjcNatbw05p2TvWjptWLuwUntnYnBu8yGQK+wQW7WchpZR6f+SYziq1GLW2XGi6W9TqIu
VBq+tTMuC/PBLBWaJC2cZh/oSsfFp+A2iDyorb60pOH5/OgWDCAA+SlF54f12dFKEMTaP2nUXIHi
xauS1Gu18tpk2meTqZuueehFE5R2HBhpzEVK+NA99zgvacxgI/mqwdEhAHASx5PSDB2t9Osp9spi
CLQxglGxBO8zZ69mbT+I4anunip1SYeO2z3sX9yLiyw1fUVsT+/roJnALShgkxEbRC6m5Ejhsb6H
Bx+PubrPpMXbCF4sk9/KCrmvi9+mA8QRxZxlHSdU80ifwQN9iWbE1SBCL2bdQxgdyCz17DK6VPAP
RfRi5zNgnzbG8JwL9E4rL9EeNDWCGhu6SFQ+mB19BD34566eXiTpgrJ9drrai13wopnf7LnYa4tx
c6JrM/nUqS8jppBLAU+joOMxEb/qohsna4BkZjvwffMOKY7+k1jFpV2xK9H0t64Re6zTgtFODyIT
94irjyqnOyasT46uriTrdmMtPZJ/b5eAP2P+MBf3Qx3hqQ+c1gq6TNK3teEJQngIOxEJ2bDwpHA+
x93sNdbLvAQ95nCVJ+AUIA/T3OH2l54sBP5X5o9gGy+0cTfZTx3Rrwm5rVJ6WRsvER6gKFD2hSvg
gxFfNsW0T9L4vqFTgBgOXq25qhy4wb5/gvm7ioqvTUo9AJ+9sWVwzN/ytueZmnFDq6/a0mXPm71w
3OtiEDs3+2nRn2UzIDNCZUm2X5TG0MGrgzhDRSPNfbd9dRS0p1rljXDLy4+l03xRuv2PEThxHmXk
Ph0hbmtpYm9k6oXB6Tn5gGHK50HLg15TGc8m89i0ehAN7j4pN9B85wAayKuZiVQXf6ypL6RTDiBj
Rao0WeNNV2BfBpcCzNQirQBXhg8UHkI7ps/If9tyqw50NtN2TWI7rksMez0YIqverktFf3F85fsZ
AB8Tw5Um+Ng0f2tG91xdyzpZbFUOTweRIwA0kx2brS+llV1B23hjN8/1R0+XWNViBJFUojUNF2Ff
TMhXDT3Z6e4cGjYLZOtubd+5ISXooFuO5Rqm7dirMkzSuEk/pCbD0E70I0rS61gD77xJdpld8SQe
Xoqx2A8kDsuabKEzz+2mDYwLdRjITMBY//eyUz20c28LzQam0Aqn8VALL/5R+8sAad1x3fDs2Z82
SYPOrmoChmIifzGddRNJ15LI1jOJeawkP5aC5rxKpq0C3tnypH2yyvIrTlpVhTSIUze4loPjLZ1n
mB90nsMlJgpJiHmbf0V4cbriajcXyMvcYXYo1E3xBM4GDDsm8dMAupmN4ta6tGVS8Jk6YFB1UA1F
gevvX9YY0ZCXtGWhMi6H+LlV+3h2MMW2a9zLxq4Odv754wXf7+VqxaWUeLKXkT0bqoo7FlZoAPCo
y4OJOvdD012KDPRFbn5o9A48McDEIiXI4Gjlj2iokEH30wZI5p2tW34KMxljoPhxUEdc/RRY/jEy
JrQFCMp5ozhWrjp0c3FZImIgCX2QEXjgpPaPO59v6zomasGOYbnrp2Ilg5HOLWxsQconEpv3yaKh
E7uzp5UjF4IQD3nKk2DWszYzv9GSh41DeFeSXv2ClemL8gzERL1Md2NjYXQMKgPF0HlQtEJKguko
jj4DIi4Sd7tk1m9S5byQKH6yWhlAfPF6KIuEd/kUxG0H1He/E90WM8p71OfqF67OhmSzGrIWxZw+
RBZ3SCRPbR9YyPvm88KsMY6H9uoYb/qE943E1brLzp1cT8PUEazP1aJj8hs7HwPtoVA8L8PialPv
+/wV/OsqrCx2UcmJCUadEAlw93PyymvqUcqFd0DvzUfd0GtrrxF88kt4wE3D9s584muJ7rhUtwxq
G2vzWUrqjC6aL5jV/Q1cBkUThiND1xMzVAOXUdpNPMa77thq0ZU1dUjTTCiJO8iFZl7HMW/kzzFu
wkIEenUR9YPXNZSnGeg5wAy4cfMXw/m3ZsyyOKrYaFLYhLB1pwIAh7FOHH25V6AmTDzwHV8sk8MF
nzpv8Is9KqoXW8ox1rn3drKqtTjuk1s1V8bcJqPthMPEmqMkqvaqTkNqlpU+zWYE7km0PL+L3G0f
asgS8Kxp9hhQQ1UiejVGcZhLF6Uqmn7Vu68lgsBkTHhlFndZCw+fSYregjgkTWsjma8GTzPHxEtG
gYqH04PUMpoOkqVBEo/HYShuhIPMfJkr5q4DzjsrCdq4fiWqcf22tXI+90gXGjklXOnuyzB1r5Y+
3ol0flqGnGMaXcMd+xOrGQc104XVRJZnENCBpEOxpPz0ZkAf0ets9xkm7ZXEWr1xkO8iq7+fo7Vq
Sg64zd2ACn1oSVvxsRkuCtlcOIo8tY7XRtUGJOusPTo9wZWjNKXek1HmLLQ4TbxoJ8MU823YaLnr
veJr+n3Rd9CTcBSbTJ7v0Surb125zA4Z6jhDWw7ckgu60eAhajbOdCl2Uw96qtmbg9JHhNV3/kz5
p+wKJHMfP5t37bbVL1g9WTPuaxMKKhgYaUnOzaUckkJTqmUenTcGdM8uZRqI/00TNmktFCOgCWj0
2uSEc/LVno4ZmjA11oyyrRv0Hoy2fBR65q7l2tb7vvZQZ41LtGwBE4KgD+QgAlqHP0DHAA4BTLzZ
nhEft2azzhqCkzVX1ygD/NxulIGxRYbKaCm8KMOVuVKjA/a2idty/y8O7mS91dXRRG+7uUDkKsr9
aBzh0kHRirpquxHWnXUkJ+usLkiaxHNvOj30Uq0fXVfzutjATJ+NG6GOTHXEa+jZrzkzq57QoXBt
9htT8U/pps9+0MlyqwjJiAV4lOmE1mA+XE1SfgJn+AZ109mbfrLEKsSpCUocTA3w/XX5PWpki4LF
dCeNNHQB4dt4Vm+AhneO72S1VWDDij4uJp0kQBWb1VWRW6OHMrDuE8FmdJ/Gi6mK7AvaZJ+AAvne
yH5C/0xemeMErmtb/6YpFIh7yuqLOLO4mOsy6Cbn2gTzICddeTWa7XUll05a6oPg/8qU1pFU9avj
gC9bilutKQ8f3+03+NhHn7QKnsoaAJwUXFRAOiClDp0b0CDsIp8+9IERlJiZ0X21iwJjY93z9viv
rVx7c1IzMRp25IQl4OWBHpi+vAFGMtG8fp+K8BWtFF/4Etp+wqtq1E54drV1nmfjmJPfsPJ/meFU
aZ1HwAiXmZczgdggCvstEuWNV/CGjDiJWyyWIuFHsT9snPQ1ItWdnmyxjyyH9MEhWisL1RYMTbgE
nPUN2jOd0QGrihAU4u2qv6+y23na233sfXxzzgYPJ5u3slbNmKq2nHIAZwXacupH7IhLs4Euz+w5
48PHa20ZLmuVyo/d2ESjguFqw4UAEf3zfActhd0fEyCe/zqTAVtn65a5DuoTTAQ0dd5Vu56AML5v
ZmQUIDBKE4Ea4sLkXOj57uOPfA9FXnyp6xDHAhQNSKfVdQQops+nHgBbi3gL0yta6e7B/LSEK4tn
Lb3Us+4WgoVFjSbKQ5vTEHysf5BdLB70/X3665esPOw0JC2g84whwG8Puo0nWVwsrCjqmGMKBsnF
x1/+Hki2+vLV/VXmKFO8Q9TcIEVjXv5HlgDcGJuB4Nm1TAj7GAYD8Angtb+nEaNdT4mtcLLFJdvp
QX507imHmbsk+82RmnP7iAAMuD8HFUWA//6+FsB4RUn1iP2rSbmzaffpaqtTYwogaPSpFu/+a95a
eP8BQqeb/Nubq63OzDYqyCZU0A5NbUCV2DC+pqWRgPI/hipg5Vtk9HsD7ecuhRo7YtQWcrA0jNQW
O/K5l3r61Ss7JGRjxd2SxFD7Glkrd8HNFV/U1rdY0Q2ndTbaPV1rZYZs2eaNmcAM9eH0c/Q74BT8
OGghmFrck85rUWKvnz9+G+eC3dMlVzGUmZVOEUkNOdNQeZN2MacMncsE3ZXD5Izownz6eL1zPvF0
vWW7T7wVeiJdpDSHQRqd+RNmqhhwNPbGRr4FmmsDc7rKKpDqBXi8IeELJa+6umiBfHwAxGVXFuOj
NpFvI0O1RkjtIXXtI1O232R4qknjDar388kicNQCAZ78YbjJ9zLOvyALf9TK4VFNuk+X0bC2fZjq
+Zgpcl+2quJz092Iyqi5LrPbsu5LD7ODd9YCsgRcAGi3oG2ra7vCfJjQUrS2M59Y+Z2pNWimdjHA
QnTfmir2gSy4sUUug4+3/bxZOjEVK7PUMtMchv63qfhnhLRnvenJ7q+J7Gqo6g42AUhdBL3f5o9O
WO8wMBw2+SO6s5hl3KyRLYbu/XkDhoYauYPkY/V11Onytm4RLGTlQ+Z+08qbwro06hdZPEb1gN4+
MEb1tVl8/XhXz9oG0H0TB8kpIdbqMitLjkNrVeWORXBgGvkGjWpMMMHqKzdHi9O4+3i98zsL1gRA
FBlS4nU1XBs1Y2zg3xcX3gTsyL4WYQKu9rcex3yVBJuFwGXn3u3syYqrl5RhJKdCadQJu0obA7vW
JbdrzEjOxoM1xKUHGP1tbrHLxHY+u1b76DTD7dzMJbez8icQBKiA0eJYp8Njz4rjlJBLlG83Lve5
CNi0iYUNMR30JVeuojKIq9KcpjsCrGNgVFWICl7vf7z3ZzfiZJGVH4jbNI0VOsq7SEsA4DfBvIcu
ROJ2njJLXk8QuB7sm9KqtpS3zqWgp1+3cgqGBFYKpclypzDIwJNGB+RSPCa1DJna6iyftc4nH7ny
BjDOqgRAiIUCAJ4MlcOunTzZTfzjvTzv3E/WWT0ccA6kLAVk/F8FLmdf6cliqyuMikRhQ84DhHX2
jGmFyXORvYBROuqQFvb5xmV8LwKAYPP0vFa2CDTxpjJa6PGiXt8EOqrXArAnf+EhzuvD6NUL88e/
GWhZ1mUmZowReRK2Du9r0wBiPYEn/3+gHMdSFGMgBOSQDmZoVsdX5VWp8jqGToNodk1BfTrUgMrM
G0/u3Lum+B6TumAostYTJ4OqKNMyCzoqQM6VScvTMfz4Ip57WxTTbY7OMIrhridMXAIgt9OCJlvq
APEU10AsT+S7KzZlC85F6sswmo4BEwxSrSEbc0ssGtddvIPu58Lo/5umJPWcXRWMnb+ZGpzziACI
M8wdoYH6DqXRY1qg7GyMU/3z23D2mE6WWhmNomlrqTNALwUUG60ScxHNvLWB5wzT6eesbhwEPxNL
2aActOnFbAfgoibVy8d34WyIdLrGyk5kBWnsIcKYZxOMvhOiE+NX38zd0lXUNyOWxSet/erpYisr
EfdwWdNCGt76v5mB7CvmY945P5iePOp7siU8uPV974g7IRQpHTCshmbWfSo6nFGSpve1O6J4CGor
L5fFJemLx2nobutKxp6md97He3z2vZlAYsA8UegRrzy1PoxWHpcU9fs2HPU7ATQ5w0CEklvkw+ds
PuYI/3ehlbdWFJpnhZOgRWwzbSddHRz3tJSQxxzHfe5kKox69tm1oXY2G8i30m6P+bNPQlW3tGAi
FFYdHwYtzm9Yl8Yog0QbheWzj+bkB668Op0Mos8lprEAO7OQcZnXxpQlG352a5HVyxTdQIRqLYzs
xWFmQvWmsjcO9PwKFE7AgaQFLA2u+Uk655iTZfUgM99VCQmcWGE+Qmzwmp4LvCikt/+zxKrsMA2E
ghtgER51MJ2MDqvdYy4GkDvL3jvpE412EAv1P76nZwMUai5zr46NnGKN0mq7dO7KboJ+AWodp2qn
fzL0fXYTqWExhK6WZayj+pkgA8xmYFxmy/UqCWGN3N5oLZz/oJM1VsZN4eiH3GwgISA+x7X0x+k2
bip/nncYWvbKtOeTdrDlARwo2VbOf/bVW5aJuUNTR71zZevyJq7spgfDru1ibEgPWv1bNaB4PGxg
hc42gKGn59i2rdMFL/T325hAmKd0NVCPmOBx9XU7bECqqukepgS8GBoJlef6skMlblMO86w5P1l5
tb1mkUFgqsUR/qowLkrrUxjEnr3fT3yrQXl+P//6zNV+alUGqlqnh9JnGxrDUwcceoJ58+7fOam/
vmpN4ApWt7oF3Dve1ajwg5WDkP+elWMJLRHrmQz1zPdgQaMiQzQ0oOmbygtrvmDNbjY2rslyFu9c
78kSy3M8sVlV56q+7kCIY8bFLqeAlBGN+bWwkgvw4mPYr0gJVLuyjWXPJu+YTLUMHTA+9GRWx1al
3W/FOov3/qJOgqE05oNieHH5NtQa5+7zx2bsbNT014rrJpiotbSxMxRiivRyVsd6+CTT/cdLLD/6
3WaeLLFyAJEVDQkbMEavJRRjRU32P5yd2ZKsNretn4gIEJKAW5ok+6y+uyHWqloFAkSPEDz9GXif
s3e5XOE8+79wOMJethKQpmb7jZ29NIfOmo4TyTZulkdWmx15Ue3+fd0fbeaXdb/dCrVryL5dSBUL
kNoGZ4NM/JWr7eeX52FKG/2ymKn/dkMj0dw3lUQbgM7FvrWSIMf1pjAT8u8P8mOFlDr/s863S3pG
EVuSBLkrA2dsCfV98643AFBvrO1fkprFzgyr5v8nYvzRaH1Z+Zu5REV4tphdQptkD3kc0F0kJL25
v3a0Qe32ekr/x73iEhd9HMRiuBD+fvBa2+b1iCkN9O3pMHsFVKhF1QmjTffto4G/IZHlWj7KQLFn
fM7b/z3yYbUtLjIB1PaYjeb1v69fOehnWVqIjq1Gujgs2xWQjhtpcx0/8uPm+bLU9+2pZtGxFKFr
lhgnUizn1i03U0Wu9K7/fK178CM5SnoQafj2CRHitZKvrsN/wkr86cwxEwtRwhH0f4/HbYHxONXg
/aVKHcbKeux4ecVIXlvi23sD8XZuzRbvzUswjto8JNWVHpWfPszXZ/i2B+fJHlw07AL0IFqMe6BA
sHHNIbxyptef+d0qMsT6kIAEXw35x7/vNOFmkKm2k/8SbFqLq/Dp7oodBb/HONZXTPCPm+DLat/z
7bNnFdawIKrSG/T7YuR4W8R9CKFCupGhF3Lzmsm68njf5WMSSVtzXuMK9CW2gR22sRs6YGcC5KfP
2T7T8b+/zx93BV4jQbqJA/Hw7XXWDGVOG+0NcdWenMwNKgwR/fsKP5kmOPou2gdNC0DEb8ZeSqiR
QsAWRhjchNJ6NsrImHatvDjjoUbWBsOR/77gjx/t64rfzH4zOp7qXFBkf6im/mdV6a+rfbMTJPU0
hTIguimEGzaTdHxtzpHHjbBPgHRNQVfofNtFORXpj+LlyrOuh+r7cfi6+uqRffG4krZv+kGCnS1A
QEZ/hYwwbwwy8CMGoYMcGearsxk/Oltfl/y2ZfIWQrr9ykDNjv8Z/unaB/0Hwq5yeOllUANYbxdx
+H9NBv+Ft7q6fa680r+SPV9eqWt1QGll2D59ZKNxEHpACbyECH1N6/2Zz/trlaArJ+Svx/+yIF9G
8GrAW9iU+fTOSzfMqX1qknlLquLgOtklI2iPzui1wPXag67//su6EDFIKvRNrx9yTZz+N7bGhWpF
Bgn7q73vPxkbTmyOYhJFG+NfSNEvC9Yo94OfjXxD6pixkbkbsZSPVw7EtTW+PZRqDFVoCzLPydsU
ybvm3kl9o/eprz6tqN40wYiTKP0rq/74Kr882fqrvjyZTkUCpRsUQhaKCcnSc7djB0XBpduYpQ4X
SUtfD/m271TMHHo/gCOVD+tAo752Y137Jd/MrcHFbBU9fonepFsgT5atEeRiR30rAKgCJNhpuOIp
rQbuHyboy7N/M7ezNwPtUKItx5jQBdiNcZ4YvlJ31jq1lHjhlVd9bblv9jZJBBd0LYF7WzdGu9Xj
D049ykDXDd9PuQHgCG3Ts1A0+cfsxIKCLcTCUZpZeQRyqXzbYhvOftH595VH/MkJ+LLSP4JLq9VD
2cFV66Mere1RHxfItoLXuRogWodXBzR++oIcRZrVfcMN/e2VgvLuDinauDbWcmaN5/cLjRhYGf/+
WD/5h3zFckEokXHMUP39jNjekGByE/EsE4+Tc9Pmx/maj/tXnPGPvfhljfXNfjmHVKF/rNZ/yTRO
kXWcW7/eZ812FRxRkQG65LSxA3cjN144pz6a6ksWXhve+nGffPkN3yxQLgovlxn6ckEt8LJwytVW
lwfDza6dhB+3yZeFvhmdsmUSgCJkW9Sm263i8psipgSoszns9mRLq//EtmDIFCVQjmIbint/f7sJ
kXZlymZ1Tu1N/mJtGfr2Dd+O5xAErsIff4vk2kP+tGu+rPn97p9pYUm3maqYnrz78Yki7YjWNG3v
1smPbEsORPpzcj2i/smOfl33226drakbS6NNY3JamYmOGab7kYL17kD9YGz314P4n/aNg8kPEww5
Tv7R4p96c9YsNuInM7m3hxOdH9qVCVNfgzqv2+LbGbFsXMGYeXNdDPR925+mW6CEZGEdCbZHO8QM
wLN/P+k/1cP+tsS3nUnqwXacHnhBb/u/1qq59jjfLryZsNYcRkRMX4f4/lt95D+cTwZw8usr/Hbl
QWtZdPXg1HHXbWV5rojtV/wa1fWHnW+ty6B0gS5m5Hb+ftr6JlcLdomI+26Tzq8OlX7iiSvni/+w
6/62yjeLifH4dsmEUccshfpNezvDP8qQrapuAAYpIeVigqh8MFLfebRkVLdBOQK44bvPbRbPGKtv
ffJWiE0BBwcje91Wi4Nz3+YP5pMH2g7oUAzd8wGoEy5mWNPIkXGXB+bkJ9MuGcF2tz4QAGajP5N7
oFMmeSeTbS+lvxSfi/uKob3hDCwGrKm0AXICZQis8/J3InJ0Iu11cRjtEAiQ3grsh3/fxGvk9P2Y
oIEBfeTEwZn8K7n45SqRHMSKka0ylrIIG9CMmoN5oW4dcvuYZepKKe7Hz/BltW9x3FCN7gLYWxaL
4l7PvS/kna5h4GYV/Ptj/XRc0C6BVnXCAE79nnu1MqGJjenSWNkhzVMEqdfadNYc7o/v7n8W+XY+
FsErkDT6ZNPZ/DAayZ3r6tSHXsDe64ojJDo2ZFh2RlH+yVMjKmT7VqQAcRXLiZTjDki5MCVTbJoA
uWXOAxBYtZ+OyS1Yype6mffS6fZ2MZyIl11Sqw8UZQDo2eeaG/Fs1K1fFQDR0WJXsuRgMhaMlIeV
SE82Gbdufo9hnZ3pnKdZHWrZitirMQa+DPhzrhAYJ8nLoGTjWZrxSg3j1AoBPQREp97QzAqyBt59
YW6KlILyUgHDk2NyDbydIXtO6CMg5E+QpX5tan7f1l3UADwO4CBDKX6KVUKieSaHcnp1ybxnTZ37
1dxA5g7tCkBG6QnCn3kdtQZm8sxxA41TPyNnXtuRQE+6P7glfJYFc/lesmvNdE9cDSoPAyvglnkE
o0q585SO6m3sh0euXZ8v+a5MzT2X/TrAHjKVv8OD1n678ENqjEBUGkC6lPOdVnwMUkPgL4WWWg1p
jl8MEJ+gqerXaUYgnLbFDfeQ0+3nCOjwSHnObUYQaYD6xNx0S/P8fiUagDR0wwkoR1V2Q6ps64G6
qQu4JE6HqSpmh5qB+eOAeYdcF2p4ZH6RComLqTkoIB35vKMyA0iPnyb05hGTHzrP9O3qV+ONgIjk
NVhEj95AY52cXbe+a3v0ji/WDiNBgP4p6a/YIrQorIy81genODZc6yHTDOy+ZW90SVw0v9HBoLAU
XPkkNx2/St0efq/xVue3jjYVmqIoGkVMNEZdmunimdxnCwuV+6wbK5zSMcCItW8pBVTnsq00CdBk
tV9mwKmA8ETnwUMCtFdinT31Yevyzsq9rV2xg+n1QJbGK8iQ0k9nWQILW6vPJfBNAtHTMReP0nzK
M4bJnOlBpag+mmAo5lNUmcMdN48WsF7wFAKCPz/2O4r4vffAM9WbjtQbhXPmwCWiWXMAGhX9KIAx
FVE7fhgNhrx5EY1m5QsH3iIGh72SxWb5VFiP42j78/QwNb0/uToa6CPDli77OEPXTsZSn3aICbK7
Ph98w7KCOrcukIY4ivoEcls4gAkCdJov9WvhLtvaAjrRBtm1fwMxJ4XcGYhr8+8FCq1yfB1syB6X
/WbAgeoEC9C3EgM35uOGC+2iCZzauhuyXx2nuxFfU/cavEbt2+Jl/Z7IYm4S7u5pC9mEoQt5+TFY
e9nWUUZ5hHmC0BzU2W4pgJgvFTEBhiOAgD0ptwi0BjOveurgV+nsrKQ4VkA2mjnqMuX77NlHt7X8
QpmPXk0Cy5gg7a6RwrOCwugx/PVZ9nZgVSJMXHGgOQ8X4GiHmUWu14WNYwbArMmWRmttrkrJvkdz
us3jGuImI63Onq13RdKHXWYBnAZi6+K8rABIhWBWMRlTIL9WoGI3nIRZoXNG7CZ8tHY+1P0bIqqw
7dFTQz9clu8K5723kyEQJdpmgaDs5iWQ80cD7JiRO2GWTb5M8q3rFKE10dgpAPKU5zIbblrc5Xx8
kQlmTBpwjHoWEkDaNAEHclAHTUHsrTE9hZ7DvhsxruX5NW1R0c1jkdx53QI0JbhUAJG1flc+tknm
SyRYOC5zXK8Bg5eQwoAiRsetbfgDtpvbmnGT68DLTqWxHPNqwHXfAVbMoqXNfYjj7U0IiiX6psw8
eBxttHQFMHzjBp8lyW4Hpwpa/L9TzFE6d3adBmkHlTfXulTTC1F1xNkla9WdBBsOmwrndvA9bEGa
TtGI56pMDLdNU9BVEN9xfo3d48iMk4tejQlYjQbKxE3yqeCH6HQ6dCXwvi4o6ehMs0ERVYkMFzO/
VN4bDN4rE+45JyR2S320lXHBLQuAmo1J0uWzd89JmkUSsiWmenAwApkuPCjaPirnZ46v7mKU2y0x
sgSZhQbTWUMLbRx5qHBKnaoDxNgJx4HuGrwzUyUHY7S3pLzQsQhB8Wp6Y1/Zh1KLC8SvNzWxNl2j
4ikHXFIy6LEV5p2VDHtELhBsSwKi//QVPXglNGjBueX2jWNDKA8U7DptQdjERVKJ28p9TXLcLt69
cC5TY0dND+Fh58kU5Uu9uCpwZbIr87oOGg6xTr6RQDxaBV7wlG8LqW8L0gDmKP1+skG6xdRrd548
3F7kNIgZeaAmEvSg2/cBCiBgyflyBp3wXefsmbcPLU4Im17c5I02h77lF3QoPJY5fqKHGX9crJbT
AFFYhj3YdB3g0JpsVy6fPYHuWbhB1mb4f++cCgi6ZYgNA6TPXleRW1hb2mUvYLVFC0wiSV2wNoz9
LMBqHmUoGXBxOfCEbFt4d410AnvwcBM8Fbh40aXmL5MbV4tA0xUYmBag4cUD8AdBA8KdSjwf6Cz8
Ee0z0KMZ/UPGnSB4ZgpOa21bYTEC2Wyd7cr7XfTlewrj1DO+4cawoeVlrvAcxRgCAZfU1cGwkG6d
bufhXXrzM74CulDezL4Pe9jHLOkDkwPQkaGNwVVvVoIGvxlCStznmJIyjfFx7G/sUlxkfiwFjPj4
zDAGgKMCHptX3xLHwfW+krMzDOQ+DwOFE5/6VXPXQwPTV7OzH0r8P3RUec3bKOQumZ3AIcVxWgAN
5HhXHv3Fuw86fXrQcxrtN5PzXbqYvgVQkaF/ezMQkWB/jgVgeCmUZWoXVOWGo+/D2rXq0ugCJq6L
CkdvoewTYQPvDNQg0+GG9EAv5fpQch7wcdtNIrY742IXGSTQh7dpQuqb+B6joaq9sEI7VTPAZRUN
TlHvM68KC9wXuTg6uQ5b8ebyatMbDJm5cTu4CCL6o0Ifom3+mvQJg357VT1I+7mlht91SO8v1cGp
YcZLRCXafCvcS4XRWwM4wg641rT39gnfJiXKcICBe9MnQ8RcZuluGQHTnrLz6h5q74EAadjVAIcY
zWOSqKhxn4DlxrQlZk+hJpEScHvgvdqZXw/EH9HRzUDu9sw5VGyIWlCVS+dSStD8oGAgqvzO9gyY
pDZUXRYlzUulX+aiwcTAHxdDESuSVST3FEY7ozKQwFPKCUDtaQ6c7Il5blTUb0wiK4NISwyvtr5t
rdtl6qPaQheaOpr5Skud/YXJrZ0BcFI5MQa3gtqG3RoAWa27wGpeksnZW6VxMjoG41d88uWZZpAy
gy1BuvBIZHevSRPOcsQpfbbBPeaz3BgAOOPcC3hIAiIXfoXTKiv0NwnkG6AdvQyRdIHjbT9K8BMx
tuWD2LYTJebpBzxMBVatiyswMw6SAnNpLVExddGsJYQXLCBXK3hf6MqykiMwJzjT9r1k+FXG0gXJ
XAW9YCq0ELEB8hTqZuvAfhACcnZixz1olE0/Bp5LgXjqYtPVsYlaGXDiIBfHDc9DOBSBUXab3oRL
aaRR1t5leX/ozMUfSX6g1ttMp9DR9JKm99OQ+AmgkFNePq04TeYepgE4KHBREkAlC3wY6BPh2rfv
lYFfxModlJePjdeuWxms0Yua7Y80v7NSb7ewl3y6JBID0pr4dZX5E39yjSGwMGZvdiBEcrR/pxed
3CUkj6Zh8E3wr+3Cd1ovatML4fopMe2Lg50LpuUla0RIZvNj6RFCoAe/kSxeClhU9xONDaDYoDyy
pLFHhW9hxc6BOE1nRh0fTrJZQpc3oWecpZEFk9OFOmNHPp2Z6oNezXFWiMsyU7hxUyDqR97rgzdu
LaBN9bw1Oi/IqyNwPLCTr5BjCJfsogcSidqLioUdBuMPm860mv3cRvpw3E0orS/LhzRhUcsb0IKx
RSKp0q1yIfDaTKDX061tNKEt4LXQ3PcaBTvvbEeU5g3zc1I8aM3buTotuN4oe1MSbnD+QQGezPI6
EADLLhBJnWBNapncWsqNHeGdZvHClgJ43AFJBTssTXo0Z9r7XYGh0Gk/OUhQJGaUGYCUSbFfA5+6
yTekRZP3cAP1EaCCjibKSSZ2v2FAvwC0bup6UQXC80K2CexDYcaj1mFN1EvdoAk1BTu+wk/Js7dp
gVqASvcsiUXpAnjcvLAU43yqeHQRXAI1+M4y+qckfE/ErxRfRacmLtr3xD5U1R0tn0mOJoRWbNL6
uapMBATIGaD5kyTZDUYzIvDdALdot6LqQXKrMQ/P7gfavrcTueud4Xfj3OQdPi4w+YZTbd15eFpm
z0+N0mf1riy621lMcUtuZPcbocEB41K+l1E4iCh/8FwFY35iALUuePNMgeAJs7xhRhm0FY5kOz7L
Fmc89cIO8H9hTsd0YIeKJKEhrWhOekQuo6/pfPYqe/a9Dki8oXHeBYUPhhn3MGV52HMVO/0N7RC0
CsRuEpMk6VKBgU7DBWO1AEtGVQZVgGU+pCNUBIz5I9NvPZjNXusChd2DHexC6GvbcPtB9Z3POhLM
7aaeWAQapc+y6tyuQ6eOPwBYytkbOKg3GSKB2Z58AYHdsYB0jrV1THFIHSTEphEnYv22JZSIBuTO
OtHU8NPri9LjCN8eg/4FMKY0SW4YumFAsEafCkQKZ1khh/WOrwVMo0+8qdtWLc4NZqB7C3ns/LYv
b9BbiJGfagB0dYllAXVBMLd7CuSLPFecxXm63Dqi29WNiqg1nDQpXjp2rAa0Pnq3Ii8fmJf9Ikuz
t63saQGACpb2j71q56li2VFn+GNII5TD3VK8QCBjUzWIFgZA3f2+cEDJ55e0SUMQkDmioCW3MJbY
Rka768H8Hrj3mihwufPTCkwflEK8yB6EdAPXuiO4C5R+HOxdlxq+g4u/IOZJZrgZ8eMH2N+iKiLK
k33K+yfTdkKze5lzIKsseRoQYzcZbHAnz12PmXR4s2Szgv6rkT1rhhlfGOfOCisugllnIUQPbj3x
LEUdu20Nmdk2TtUpXZK3NIWGwfySQiSkqSa/cx91ww8WpOC6bgwLGBFnfNS4nSyMPxkpNELGbW+W
58xx4gnXwGyzMGOnFI5HbYCeb2rzWA9qb+H6NqynfMy2jlxuVFvEk0HQTcWjHhIXtprgrIygYqEt
GpepRvSmkjIsZRp6jtxwvC2V/V4xRBkGPfvcRyvuBJ1Vz30xkUIgqbjvbX52MzkFHCBekE0aZGrq
jyUfP3k67PnYnEtVXOjkOreCOS324m3KnQg5H0iUUMRQcgBDcT5Ubr4ViIFGz8GtxmMn8RD/wOfx
7J1R86OX8s1orDoOyPa0IsjyfIPhUvgH7ZtK3SYU+Ld+UVq7ZjDgXKTbFLElQ+NYa8KrQ97K7qGf
N+bqbUh/924VM9y9PgV8OG9fZhtwa/y6AWMRJcbAkWh571sG9YYCEbzXvs8IP6hzUqq7J3zhYbJo
cC5V5GSPHq2CMdMQCirQtl/4tTEdNVBEefJHVuSy+kQ2eaNwYsT83CGEdZTAmBwSF94QVZOJm7OB
rHI7hMPMT8Qu/cVEQq8ZQnAF7qwWieg1EnfSLOzc+WABoY7xDREn6RlAQGS7tY/htXfF8eU6/kCQ
YEEmDe6lFzglcnF9f5Lmy2DOAS9s7J5LtR51iMC4fR65I7yxhCHyK4xXS6Ash2KVdQYp3u+t2p8w
DWOZaENwE/xjtHZNEJnxblIN3RS505O8dAZS3sW9A5nv3Jy2ReFu3fEFJwFJpy7ELYUr7rMDSd6s
qF/1U7T6YECqa+RW/kos4YofxI5xfvLIjmTlUcw3VU1gn2idI1FDGGjnC/jT7qmHmcUsz3lAgkt9
yBL88PGlU+Jg89N6OhYLY4G9cV4IiVrYJ3sut32ttnMCx7/hWy61EzlGcpuJbSV6IN01UkAt+Cf4
j2dzeLKb7DXHpc8hrcEqkiMAnPwSAXOqKqSb4sa5b+w5zCCd2sHA1RiH7UxoYyP7VMaLeWT8tVVO
JBDa6E2Fy3uERIX4LS0dEHdvLwPEclyQE2fQKY5TW+LCXYBHtzYeJKcT9mg5j5Rjpo2h9mDdIQcd
WMOmt0dMBaUBywzklphPhuTkIfpzauC3YYLrBe3cL3iX9QBFFDiqMwWftBlh0GQRiNENhCwOlRRB
PqS7djEO1ajidhyizFrCMSt3NIXYCLIKMyIda2JI9KzodIYy8C/wHaFn60ExAoll1HbazAg5fogJ
QwTY/Zh2t3j0wZQ3cn7pFw/2a1vqJlj/O9tS9zx5SMbFnxwrZONWERJ2+RAQDldK4dpFsRCkGhid
bGMPqHVn76tGxgK2ELIpfoUwvTMh2kDOXX2pnLeiNhGSUGA/juN0T7p9LbLQbbPNspA95hxj5Fr8
YbQDWLbAYQfmfECq7AIYWTB3R9Vs6QD1IYSTk3igdG/P+RaCN9tEWLu/kl4aQVt/P9luZMi2DIWR
HybJjjhVyLBsUNk9ZhNEUrIhF9g3JVy7R6M7F/1TiStj0ScNHi4yKgtYj1AoKF6W4leOCGggqMBc
wCfDPrpF+x0+nQiRKYhUgWtdgu2BLKAxqY1RvNMCCTbkgCb5liqw8pUOBJui3IS9qN+LgaFlR+5G
JFQbbCVCb5dKHo3ljiikpgk0jnJDez7chYmwTZeIiNm/zXY5mTKJ+l4eVXqmMg3s8uJUOtRoFFN4
y4OXRkb6lvAhUALFruVT459A4Qn6I1BN6Gx4vvRsFIkv+SPj/e1gx8toPCIHH2YIPyUOp/uMThef
aXGaEzcwCnrPF8gosxJ7X0EGBkF+AxWMFaKu1/oIEgoenhO5MlP/4nSJrRnVB4uFPK12IBRFRn1X
IisHFMpFpDC/KawkWs/8HOk+IWzYrnwziDGqbPtQF2NgI8NXsQH50ZsGGb8FeGmPIhYzh4/UrCNR
fLZit1hVVMyv/zdviSeKXaHDfCx3Wd4EPa5sr4c7o6e9Q4zQg0M+o2zITAMJtrhE+iQH0aPQ+kD1
oyY9tLHyg12gbFv1wSqZYPYptGiWjUIBoU/aBw5PAvFMgxh60rGhTdj85b7n0MHIBbLV47vCrtMe
3nwK+IhfCSSCIA2vhvs8RV9Q57iR5VYoLsIntnj95tnNtuZI+KfPmIlGeNRtXDguTqH2EyS0CFL8
wjjx9b5xMcqZuvsU1yUt9Xm0+4eJ70YJeGtLg4UjL4H57ddJSiRe0Ydf0W1Np4eBTrClCD8a1kbj
8psuyOsY6Zl1zUFyjKZOAwqff7LqEWSuzQjqcw9Gje73ZfnE22IvWB4kDRyUYZvCP+mGsxrYmRnt
ayFB8KoVOKYD/ASzeDC52nvauecsidQ4Rb1X3LAOWip1w17YlLyaEokSBTmewchCk4kLTdOdqHAz
F1P+a7bleyrnY5fXIKkq89mAtAtxqtpPxM285H6CvI0BZq2RQScJ4vAT7jIi5o9yqe89gu7I4hmp
89DuxY2UdIT+CMIbfDZQbu2E+v3YP1lVcXTqZTsy92Kbezo8m9hcGZshLIeAClWWYIa1ySRKUzW5
obW9LWrj4DkPXU5PA8I0XLnSgLj38CcDClbaLzZFBQ0dKW4RDhIgbYn+CcPvyVaOSGY7xxl2tF7Q
OmI9QPsAKmaPBB4amhHhjf1a8yhr2tyDoEjSvZpQBanmR5tAcG6ZPN/O3YB09qYyRNhVTeyukHVh
HIVEGleirLhYSE0UPEIdHfiDs4v+rHQC8QskWEs9O67Yc0tD/WjcQCjlrzwSClxVVW8heTeatwXE
UTzIW5VGF9kjomn07JV02lCWhp3xZnBc0clHg78RpDlmSbHNUfQA22xMEGKfmV2H01wEE8RnpukR
bbKbPCfxlHk+xs/8mhShiWSE2+B2yOx9rS9c5nvtTJsZeksIxvHSoUbj/u4zlAaa7cKhB+zMJ6fx
9u6MtO9MEEQhdaqd/LmYjQ2jIDOP7JB5T4SYyA5CvY9ONsypUf8S9a/KnsKEoEdmVlsyQaWjsMJF
MHxvDcOpti7voKM2hnV9s3jOoaIJJIjyX0anYNfPLjqmBmQDPPFWFvbelPnFQXlzaK2benUiMhk2
Bb49xMXG/LwK4piQoLGpCPT6IYkm54oVG7MxUUxLkXpGRWBJtimsSWkjswzACBqmJNJxg6UOQwlQ
GSje3AajvzrbTEcjyoINBLIa89K7wJFX5s6u20Omsggpycg0mn2HJDdJzpLnj31zMpr2pcg0XFbr
tRhvBNRHrORpAtG4tdIPK3OPCZ/eJogFqnraDGWJkA/Gs8wuVlLfQosCAwwDZL0gYJJA0RE5/zMS
55fOu4FGxoNXsCOBhJ8w+GnIjC3tzT+Tl4JiN30KWxyZURzTGbpNWRe1WXo7QVNkrYWOekCnRg8X
H3Vb61GPbxq5wnH+pNOaljCi0tT7VZ6lx/Wk2FPhgt+7iGipoTEzi8iVdZz00463UAvizaER1aao
ZyAp6o1c5pA2C9CO2ciDSaCIKW21+A1JD4os98hP1aHV4VYUVrYzBxGNzTD5qY26eTLdspH8Jga8
xcrzBw1RobJ1ItokXcQh3eUZ01azcgqHLIVQo4P7CuXNYBHJk+m1b6K0bOzP9Fa4ebvnqCdY6I7e
93O9T/o6Qjh731KoK2oDSOZM7jpirlWcY9fIPZIQz6uGmGzmzTxCAgthzoUJQN8LOAl9hxxHKszQ
s+eLJsjazGgW4OrYUfMZAqaPDpIDfd1cUgM1XDGs8OdqfMuI/EOoPvcyHf2GI/zJ8vIZN/Wuysml
GcmDvRZV08R4gdKgQKHevLEdiD+R6aQ8taWqOPU9Ql8UD94AvgIXVw2fJnpfFpppVGKHaZtopDpB
sr13eqRLCjlEtOifIX9zaVESkbKP6bLa6HJBWIB+FiDTkwCzOCckZHcAm+7qFiXCYXJylOSGF3BJ
n6gmoUGsc185IbckMmrlJELVaAGhvfbeddRbbmQXpcaLrdjF6dNN5/QHt7RvuTNnv2eFNDOiGdSt
4KlRB+kuk8dyKv94lG8lsEV05EcTv3lM9N5kf1RebIyqOdSizoK6kNvZdA9KoSpKyNOa5jWyLINW
RmH5FXDaJumhSaQQiyGv9Yy3vRkxT44MmT50qHKokm4Wp3sc+gLlx9n1GwHWA2P3UGXyC3Q1FAl5
51Qei0IjNYicuMiA7iad84HKcKArdCKgBhH2qgoQRe8FBCKitJt+N+0YuZAoU0gbJL3eGw0Kwg6A
/yUvcUJygliRQEDZxnSFY36WBdaTiuxLZAZAmm8CD1XL0vjtgJk7r9Uou2OPzZJeTC0jFAV2ZQLY
cQoJOQdDe4Fi6b2VQUGoRCMVzlUbyKV5nfJVqgu3tyLgmaEaVTdVnJXWcECHIMj87tql0WXPfYmi
q0Na+GXi3V4YuhXa8ZRMw7nl4k0lM4jZjWoC9X9IO5PmxpElW/+Xt4cZ5mHxNgRIgINEaqKGDSxT
mcI8z/j1/SHvsy4VSy2+e3tRi7KsrCCACA/348fPmTX1Ro9TxtDxiBJb/C2xEfM9Kx7krRSpdzKl
TyzJQIvo4hbo8HX1dFarBCpE++LLL4ZZueMce2EzOcICimazq3H3pr261mcfY7pwHdONnksRb4Lg
kFTmTR7JtwlIUYbJUAv4i6/oVlcwNR70leFXLsq460j+tYi3SkO2rsR0J3HdKNa8rYzwRyypdqfB
5WmiYC8N1HXlNGyKOYOtQzt0xNGIMOh3+tqirJ1GiUa8inZhYyfUd4UA632G+g9NRFpFPR6KdXwQ
zLceSQhMq512zp86OpLxMIhobwnrrgAElWJ1m0j8k9Zn2u+OUQ2eUWXbKvo5Q1gTVeqJ1jhmynye
2/mxK+WNCHbcoHNhtMGzIcdO5kubPhZ/j6AXagYIlPr93RSKewmXz7HP3CoJ3Gnkwie0cGa2tRmC
8ZsAy9MxUpD3anNh20MBQ5flbEDdIfsgFRc3qupjlMjzI4qlTeE6NAa3qPpVGI63WaFRT5r6ru0F
d9Yku+xRN9RquwIG1EAry6lYx2nl8Of495EOQe0LVKwQuXbVNNgI/b2RJveKwsA7XmhBX+71Tns3
BGktj5ZrAFRlfbPGiIb7t4A8DYMC6w7T1GCHmLaVjp4eqC7o+UHGOQ7Ftl1uLk5QGGb6KAK3JcwP
xeuJVx3pcRthM4nNlcBsccXzZYwaq326Ro5irRoNTW3B4XweoX5xLsBsswyzLfY+pZyHdOCm7Ydb
id2ocR8FTWuPYnCDefutL8lQw9QQAkx702eyC4vqJM+GE+egSkLuyDkfnReRWtIt/6xhckELykAX
3rpAXFuDvGl1ugUFa0EVqJAXpkcnoBG5/K1hYnqkU16jvnSSQPjpjxEBLnGNYtyIk3+r9tY5nqy9
1eYAZEPj6e3S6PwIo8n11c4rjQhhN3y4Js1gqGh4E1LYPGOPrVWUvZHrntpUHlFlgo8Z6r+TLPyR
S8PPXC+8ee4cqSJUmdWtj4bMKqaGcAyL5nDANUA7hCjVK1Bbqnrmmq8PXV16QxW8Ryb/9ZQ+xYF4
CBXcvvH0AtYfe7Srp8l473QP26nbQfdyA8eNIXUkaUsXPYVzddCUmVQLXHAUuLyG6J6JWBPBE8la
19OpC99GcHisJBecRau5gVNXqvZKwPxx/lutOkchocRr3A2RjMwj2yeK65VXWI9DFj4QnuyljSKF
42G0LC9dUpsydOTKy+J069eo2ECjMPWEFn4KWsJov4C47gCorB5padA2ekqlV0zlPEUBmQ/OsbrR
Wm2XtG6ZvRfZMU7zjZG6ZRrikIbdbRZvhLS8meLUmQxXkzvMXRWKUSJNdwrVTd+eU6BT83cde6r2
I8lf6yA+xqI7T7I9KjeBMAKReJa2+BPrTjZu+zZkTqPfg6/tcwmDzfPcPzFC70ThsZa2U7LDasuB
BMQGz0aZMBTYIpoBFqwDrg85+Kh13rtUbIb0qQF2YDNpwaYZfMCZbTGdwqJFG48EPtUwsKRBbfxU
tK3CsFjv6jOKayncIaqYGECLKmtuCkeOwa+mm4RzNsQ3aoEuePM2G7pj1ikaT/BpoJ9YfalS8wjO
rExrE1p9AvES92dlfmaIAS1zN8YdsoME1rCr5l95SC+sPqZgBlr9Q27u68gTC3xVsU1dnNmKGZ/I
R6F4EwhjoUzzJJUQIyoxNOY/bCK4JXgC0xXPlvIlOC9RYYg4qzVOnmCSgXUT9RiA0whOhB+lyPjL
8JKTVvNgBVfmwgmdn81ZApzm7sQIV6sJXdE5MlN7wCk0ZlymUd6xsFQs+GCZF/s8GHhZH+5L86GW
bhOM8orqtUKeQv85SzDK7pc3aGT8kumUFQZgkdcD4tbGvgCZwJ8cNxH4FzhSxyMuBVCfSSBkyV8Y
jGTOPzPjNgJyCq2awMSplJ4L81YfX+oA//I3SX2So22mNPDEmxWWhByc0eX22cjQZcJbw2xvtXxf
5WQF/iQcM1m9MboURuBbE2HWjIyRKR8GnCRpk8qTTyECRkrfsJePy0MAG05C7YDaryoI0n32roZv
GtSBOCOBDTEWlzdxHdmlwr8mdhnzKJQTcwxlOxdxDDd+ycV9K/MA0UfU+wBjj3oF/Nw6denKoOux
gXtpcZNFWEGKv8PmnafKppt6eAP0mFdp9rwgxlr0ksDLKpW9FbaHpS0tqMV61gEfxy2nuQ3nPce+
zen9IQovxP1jrA93gtTSdRTtNEtPSfPaitwgqA9zjxpNJABoM9ldgTGOCiFdS145ZrdDesZgED7T
poLKYTSO6uM/628KHzfT0VyXYJiRWj2MlrKeBOFD4DsVmg/sd2bqWA9uO6xmg/ahlz7wra4VSsIZ
JIpiJHVDRJCk+nH5VvX01BbKQ1gaqzkG+qsq+HEQW+LBDtp6pc7bGoGRSaVNhyHksv8DKJjMiWtM
vxluR4WTdq8Vm9ivzw2YHh88bW6x/9l2xbuFKgNOqRAFQD6zXcm1AIVXtdbFRD7SbkygvWgoNyOu
7hH0tQ6y48jd2JKPaIRMY9uk4S6d7kqZ9wujtX/EDnQVxN2e79ZAOYOFcUiEn3pobQbrZxfi+COe
YWbbugU9I/RPeJEdEBlxwpFgBuytYW8IAIbg6zocjnHUnMTsbo7euE2q+MTlCyftYI27tApIm/Ct
rklkE/gabt38qodu3xIXRJW+WngnwL/KGVuDC5oOLXgQNGeMwX2jtS2fSrptvWHC7DXND23kxQjt
w5uiAcBcZKv6VIO0B9JzRP5s6ff15O84AIWWbWdcsUdfcH2IVNFNp27a+pRFz0l/nyY9ZQUUs2RT
pzBzOy9PHkONLTG4dQ6Q9SvJn8fmNW5f6OQ5BkyTunuOeLI+fIig2GLaaoKmoaRhK0FmG77htj2w
GJEmVk/0OwdBcYaC6c4Ym+MPKdV2U8rdm3kDLPTgNBfntsQPQToisoBt8+SMykYoHgnhE29dNvG3
r71pQlY2P2AyYeMpZpviwZBxaVc2VNAro+VTJU5igTwmq2g8aYPpiEVCO31TBsiiig6ZuN2gpOOT
dnYWgpvCZEtEZ3HA0Ok0jqFXJ2eLJBerxZhErs9GkrAeCGuw4zG3S1n0GrZyH57a4ScUyjUWEjQZ
zI1o4pYEtUJrN5F5rADXhTj/ldWNN/et4/vki8VBBYYRpU0HXysy7oze5e2WNQiBRbv/XYo+AryV
fflHGhyVwU2r+6kcaQ7gqav94FYrxA2I65S6hQTICRNCAJlHZcM11Oc6ex6mF4gBq1apnZhAJdcv
Y/gw+3ulPk/RCXYsf3mWffYhkRdyDoYMMKqFdzNgR1PnSbxjzbpPsoe4cvt8spcOEZGgTA7pdOb/
ouT+USnctE3vEwO35OmGhMOusge0qymNyQZBbP1q1QG8q6m6j4sDH56kgKqwocKLyK7+32WrVvuB
cUxcJ+BzlmgpTTms2xducUiJElVLDcdV5RqhZZR5uZzuwmrLBZbVkHWVNy1NX1NdWVWCi2wC1Hhx
PZsSdPl2I+huD0+7GWNbmDIqYTBaBE7jg9ic9PBAlu1bW8tPD8rMIXGnwLC52AzjpaPUaYXBRmYE
aKNfmWq/GbJNYip21E9rzXrum20R7nSs9rgPdJ8RAngr+XiqSnfI7zQavmafkEfcds3S2DsoVMGm
QD6a6CdFa0hrC7vLjhp97WEC8aa0N5laiPsAz15z75eJJ/fcrBgs1wpZ0hO9zjX1uiOVmovxIUzc
HwMNSkEF9Z7OdfBaCCK+L69Caq4s0dqjmkNkdf2k3pZ+SfoD6yARtmF1IA+TFQ4gRDBVT+8WqZkK
si7iQcJizBHLJ1RhbgdkHjXtNbdUOh9MuBUgr8PJRGqy/xlP0kEKASXx9rPqc2lUKWFiK5TidtSz
dcSDhAwxTvldBzFSxsYn8B9z6zfO60vnLu7e5uC+accndUSpud3E7CBZnLYBfV24J9x1B8b7NpO0
VtXsJ5co3hOMIjwBC/ARa9ea7tJUwDo6t2dBshtfXyMcQbxDZB+DsIE2lITVcni7BPLIUEGTCu7N
aYVDHfQLoJ0UeCCAT6neUEI1JXV0qoBmn7p6+YJ0ksBa7Aocum4q6nTydnJh8tR5upnEYUsyjF6E
E+nklXp3o7dcnTKcomKA9FAD9Pps23DPN1rwgDaYXIMOBUKn1TisSMOkuuPXt2sSk1UOEygEDx1E
GnNS7QjkLMH0C4V3fKM1br96Xcc9SCgc3WbpC4wLM5s8q3GsbqAN98aYwdEMMick/hgYP+Lpuh2L
NddJop11X7Wb8BayFezJewPtaaMlLyU2T6Ur4TAtLcps4Vure4qqb2jarAPJsfoD9zEzBbwMgQaF
et8oNK4f6dkI1VGvSwf7DrioeGQztjoJvR0a9z25RGXCHmSBkaYt+VNlPepK6CwlQk0e3HPZQRCR
/NwLZy5WkptSQsxktnQvILZOySkoLOhx2q5tplVjTKtOfFYrKhIgetAIxiiK2oKvQn7M9IBUB7uZ
75pa6qrun6Ro6aXNXH5eHESrGnKeTBwO/U2O+3QkaTRtKcsFbR+JyooOkGVqJDiPfHJTx329cCWG
AErfgOhYuImcO2PH0bEIyTCymqpYlcGrKG0TlY9aqOvlv5AgUw0S+z94RDe8MHp7yG/jKGZSg1bi
IG0mfnIsOcJ0Z4j9H8SkKpW7SEk3ogH4RIQjl5Is2D/GD3NuXDl5bQW3U8t1bCXrMjkPogFbb6tk
EEYUdilt3dzrpgWRCVeAyUOFe1oR24ahrBHC8zL11EA0Mem0QCNRAHYFCFbWRBcIJKytxw8psY6J
CEpMrMyVbdFOh4VP1UBsmdEZ6nnQGoB1Sc9zkG9+x2mIXxqpwdl9a4zCI3OQRy0+D756z+c96NLs
xUxtorEJLVV0g/appWaBfluQ/jFpk3CvJ9mmMl3uAy+iAw+4T0vtjU8bTnBoR5pksvkgtCCK09kv
3paSIOr52fGbgj67yORm3bcHmROX1j79HU/RBwCEjq/J58FE0E+gH0bh704sdwx6JRIbUXeXNi2E
Ba2uKAqWFpe6yf/UpHn8jKuCzVZbxXOwGUFAmpKZJcOWCnMlMfStPppwSrppv9xVRCn8yAnh7xka
QppC3hR4rTWulgSXfHjuGPHKiPR34zKkxq6ryC3E+pgU+hYyijlkTjBZjMH8qFC3maoEi8M3McHY
KQ+3+D7Ec3TUJ2YiYyTTFRIYD9gXv3JiJ3dWEWjoX9b2zD7WW/UwyxnELZP4CDgiQDbpsdeGMZJ0
/MTITeeHyYJLTv3fAU4GEadmXldk5hGiBMZ4tHh5oQTbS5PdJaEt5wyejze1zKRQpfD+muqnmiur
ZI4dTT8Hlcw6dEirh6HPsZ4fIdDkjqKE6yGsyW8YWqVNJ/I3inihijMe0jIooOurcRK3TZvY3MI3
E0IWqMJsQvW9qJONXMsIHEpqsAuIBgzhdTA4jMyRFRh3NTdIrCRHMZHupyg7RnJ149MXqZvgpTGk
54ksIBvU/TK2L8uDDMdmaRLX9xJzIL5iuZHe35B6sHlAoQZh9ui0UDdkL5Llu1Bn3LpkSkdIqh+0
QTv8W8bmEOVnkx4fnDKpqX6UNd3QRAMCnFeZSBWSQgztpfCliceNKp7atlm1crDto20Ygjv4vReG
0LRgSGYSHVSZtupHKpAvB4fcGh2xP+fNuSb5jn6Pcb/VQTgT7V2R5X2h8RazQ1T+1MgrreIRmdSz
KHvldDPodyV1uAGwE8deF1K91wWYIcWv+jhZIw0Q/Y4ce6yKGyGXnUKnAodIw5ikq4iH0Xz4V4E8
wwhEMn+v5Tke9YwHWC7qsY7p70T2SajvxHlPfAvqX1bV7mX4hEpR/jTpVfdc6i04fxkbW4Um3xSc
IJcE2nmRLG5Cw+cSKTZK19ll9szL7JmpsFRlZY3lLhNrwBDMCclZ27t+SLwaBrJlPfsc60mwYNxU
NxzJwq9thDTD6UmcSGSkxbUhPCiSRA1bPAw+afJyOpRg3ZTcPFp2KBnKaiUno1aSO6ozQDVjvuny
H7iybikvHJ+dpmjqBkk9JCwhak7g5zJEIN1LWmDh0XqTKk9NyrtOKe/8bt+PD6bV/IJOoTSMSUvK
axVD9+oTRkWjYnK60txKJr2fGZDcTPRjngq3GL/3tjGVS9Uqb6mw7iXICUtgW/JT7k9ReYwabRcW
21HgqipzckY6SYgtHq3avIUdt9OGWOGbgdpCc0r0Fx1mpMFv3yliecrhyi/XGFalUJQ6T+awabor
jYKrcWO1t0Hzy4TB5NfuPHsisw+VuCkqeBmxnTE8waaJYbYV9C/zHr5OY3k0EA9knyDtTlxAeGop
nU3KFO7cUnS5tPNK3kkKw+vq+C/EeZIIKsa2hzofGQsBhntqmR/xagjhoPXrhKk0oQAigcJn+gUh
AiB++BmNy69Kf83VuI/0zE5hjsVMqCmhtDOsmqiw6bJDB2rSo7HVMxQkMOqOtfcuKEi24XYtVZUs
UXdBMIrjO5PJtQjKGfOD8sAgojTWv6tJyOwyqKEMSPWqrOJj78cPWmiARFBFRPQ0gPRj34n7olwL
ZQTvOpIOkY49CaqqtSie+yxlv/gnYYERRBFCDaadptn9KLPaJPSV9+G01ESy+SFHKZaHGTV7z+DJ
qhvNcqsL/mlMmg94ZrepzPSEvMDeg5qw02C+oiQW5MNNKSVbFJU8HWbrXDyZBS7wtdfkO8bfuHKL
4rmcBE8UY4BIo/Z67M3tNLL2EhhSnC7E6DwDUK9N6I4+3r6SkkygicERnvuhm0kQM3/XW8FLhSA4
oEexMxCFW6m6+VusjWAtS11iJxFshaYiF7AhsNOxNb16BMjSIHzeg2bM3KKQFAIF2pFFC28wJnoB
KmUDkEJDCK1B7ugrH5OeaTr+/8xn4EAsZr9gn2zFxhX7AbDe05PsROiu4Q3IDMmNtXqcs+Q0C4bb
NzsL2qJYdAdRnNem2lKNdzfm1L36s7JSgukZYlHq6PnsimBcmchMlF/uq4jea52cqIYtmkhSLG75
+4/g6HwXO6rFZzTSt4qy0WeqKx8P0dlt+tDRBxi6jPKmDNil1vgrnu565b0lFlG8B7TH5lrkvnrP
l4MTSoegws95ultoLXXqYl24qnom6WjJ8jepY5RIYOQl8aox3hccBSF4kC11N0Y5jcQQAqn+nHbi
zsj9HeVXYXykKuRUiRHH5mS0BdVyhzg4Y1GMk07tQYp+0ThI0uK+aF+yFIRdAFWOGVcz2UN03gm9
na5gd3dYgFRIBGuQO0V/VdSPFqJ/MZ7y8hdj2gehcXH7oRXhhcMuj46xOZFxeVra7tLySQtvxuSl
KIS1YMHQuoe/MJCmJ8JozzDsoN9W953cb4MBX6DWK4od/fbNXCuMt3NPMPTa3gxg27VGjaC8WXr1
KgUphNLbntEw33xoO+sWguwWuY1tAHdvCIabYAQnKFYk4L+m5pdlHOkcP1VQNtT8I06KzayxeTKB
foJeSl7aLyN8egdxdcY63Jj2Vqy5utRPzBlAc62KCtamHHg1Vwo8I4mCB3qdxkjeKA5ObUF5Ugdt
a0zWnd/MR0uNndhn6ozZ3M40f1NF/+rrAi7nkJ4mhkWXBKojLFMU00iSn3R9vKGiy9Nm6y8cSJxB
TeBSSORD/WNWRW6DIf8pgz9JWdk4uZCvcxoXs0Ge4U8DpN6biKZgWvzs/GYP2ehgsosSPMiV+qh1
LeVAvE9UnHOrm1JH2Sgez8kyrTnNUBHqB03wn6Mo2+M8pq7rxG/hi3m1oRzTpj5MS3O/ntYhsxtp
+Zq0XtKpx1zr1lXSPLUBmhcFNvfI3enRB/0+bnWAi1TW9ni95PAdhH2k1igMZGcuvjkoPjRfLVdB
5t/EQfOjHckcdO0V+FSj7x5xxbSHyep24Ch+yhyVUTOC3WmP1bjrhs7L5OwczjQ9sp7UNNMCqlF1
qZXb7mR0j03V187UkCPVEyOXrWALYMJled9qP7ESfhSL0hWSZC0a8yqxethVKbkGji18vWFdJOlr
OesdegSA82b+PJfLAUYCDpQGIYVTYjHIl3yISvCYK8I1gaZFEoah6qDIt7/+7/8xVUNRNXR9Frcm
FWmfS4GmsO1gX+kUhnq4nfTJziggrHz2dHI6cKSmjvdlMm6VRt2E7XBFSuYrjXhEDmQGcxSmDP+h
EY8VaxaZS3KMx966fKUjlawLu91P5YpYtLUY6frjUMZE4L+taaLpsq4aEk5V8j/kvxEHaKaMMSgX
Q1w+25umPny/gLRoIl2+WB3mtMTLFRHSuNDiibW2KcRJBiaz543vSg5IzM18ByHPyZxp31yxsPij
avWP9VhJRp9JxrPpQtRorJoQKbU6cksKi2l+qoXf03TXxi+54qaiq8KIyqXN9w/5heCNpn9a80K0
ZTKTdNKHtKBVKmzjUYfUOjIsrdx2quaMvbA2au3Kh5O+2rDYpapc5oqu4zHGe/8kshM2laEKkM5d
faoD8sOMai5t981gegIiL3mGTqQR0V4Rs32gKFDvwvfvn/rrT/vpJ1wo72To3pmNkYR8WuRMmw3z
0a68ZSx33iyukNgaXDsn4hcaPBr6xSJ7lv689sdj8dNTpxXldTwvtZwOAb/WrY+yC7yQlo+uBZ4m
djs/HfalUabbRulfYtWHAqYfiyw8N411B3j1UqcA5TngdN3yk5VoV6rdQgqCEZGUpwzPYrXLTwrX
0ZS0d4y+h8yYQwPQQyx4lqmHvqJBheLvUw85KsA7SZMwxy5UOiNQqeY5Z6BO3tWDYhcMqo5gXFVZ
3uaJpYB7+fGh0dVzHCg/cM06aLH8e56Cs6EkO0ulbd9o7+PU3WVJcq+n6lkBk1wZpU9xp1T3Bfy4
sGy3PgN+EwrKWZr8NhqmpkPmNmAS4TZKCZibuWMNFPxDDj4md7Jlt0HyKmu8sdE0TiW0gDqQNwYZ
Vix1+5G5cStrjyJOZHrSeKqf/giykBkfvTqDaLVLyklPwTDespG7VgyygzX5H2aOdBUhHIYI/dQQ
Xke6DGnHKdR/phyBWGhM92CWNo4vx0kI6YOUsEu/34VfaH0ROTkFhqpL2j9kmEV9MhBPNkK3GeuN
lXPpLEBle0UC/AtZps+r/Ik6n/ZdbU1l0AYWsmzMCStafhvl/QtC/PFq7CRy1dD9/qm+2Oe6hKIk
kvDcRgC4fz/dhaHk2hDxVGMerhmjoAyf/n3RcV3mrkNSUsJr7FK6sssGNmM+oV9dPk7BxyCfE//1
336Kv53Wi7iY5HHO4NxcAFwktj8+aopxJQx+IQD8txUuo6BRwdUr0TSfc3kz0VNSDSahc0HdqDKA
ax0+hD6SIH13TS/z2sIXsa9XGtkXjRpyH/QxkSxdNsK9lG2LgpkTw5GibD0M2eP371P6Ylv87XEv
ZCQldR7EmJjgZmfZhvNpx0cJiU4EliWcIFbhrni+suIXx+vzipeCqko1zYqU8AmnXbsNaSRoT7qF
mLu1bhxEGCSvpJotNwyqx1cO9pVn1S4Th3YMIVlywQWiN8XRQy9r998/3LUVLgT8Zp2a3qQx5+bW
02wyf0u5+P0K0vK/uMxGPt1Xl+4SvpDlaT/wweItan5okax8p3tlRmFTu0hTa86V9a5sS2155E9x
qh9GoZ2ssuJKljaS0zwhwnSbb2hXOrDTndpNthA37GhR4F9/v/a1t3mRePmTMoZlPxZubyh7WRVu
uJ223y/xZXL3+XVeBJRgUKo0bg3ak/rgBKEP93rp44q01TVEGKhlrSFoSN6H17ZP//2YzFHQVAvb
R0LzZUyu1bEaUnWJNWO9EqvfM4I33z/f8vP/uVtMi8YblcA/dCurwAo0BL8CdKlEqBOuCU0hooIp
rfP3C31ZcBjiXytdbP24TOtWYQQJasgKVRLxg6GfVf0QrBEOA5JDjOrOcunROcLj9yvL4pVnvLjZ
/BbKb1u2/9qhlLzbbB0efS+7C9aWrbiSbe3yN3WDTofnP4VX7rw/0pPfveGL8zFIUqJZAf3tst4u
yu30chA/Q+h7UTkOa5uWzmwvIsDTHjbR948ufVUmfH7pFyck6iqJrpkVuFrlTPfoaGDnmDy1oDuv
+Uf/UWwXI2oe+1Y4oPx2ZfEvI5EkK4aokw8hWf33yNAKQiO3dVe57WbeqDYk1p94l261Xb5jjvb+
+9W+iAU6SRdWdTjHWf8Qyk0ESwpREwohUo4SebS4AeWVrzzStUUuvuWc9WME0hq6Wh/Dl/MZzn76
3z3GxQeb5D7oJw3FT0OQT4We0SkYr5hCXnuIi4hW6arfA3nxpqxswxDMRlSvpK5fnfW/JXoXqUrm
13JllWPoAi6u+19psqFas/FMcJDXljH/FVydVvw+u1KKL7nXxVmjTDMtiwIVaEO/eHtlqzBSZyWF
OyMDKo83VXAvIvHUjjcBaPW//6U+r3XxGrs5GRlqYS1IFjns37gYr2Sa155m+fNPN6vaWFYlCqzA
q3QbTEgzlMo0ZqI1JUGa51r288VV8LeXd/HR0lQVwmJ5eWL+kRuMN9DXsV6kUnS+f3Ff4Qg6Jk2G
hXeyimnTRTyu5aGUuhTsQii6XYAipMbIQ88EZv1Q+eqWCWBbLYUNYwx2ML5/v/hXD8mKOs6IsqyL
lzEpFqJ4mMyeWf6cpvtvXzq3IkY9VwSCv0rCdKo3zcIgAijqciPWDJ0EiaQDGjjSZqGMbjI3QuzH
sdx0IuCKt98/1tUFL3ZjpZdqPrcw6VT8CRuG+Qqbto+zmPbGiZva/0HqxQMyHmbofEZTvEiVUbQS
6MoWlVuKcG4gQsz6eOUw/w/P9Ncay/3yaf8XfRGa48Qa6bbfVjDBV5EbHPq1tMY2/AlVwyvv8At8
62/PdLEvFatkOskfgj+Z7LiVVv4Ww7LtfDN4lvf9WksgugxUn1/fxUXS51hKAnoA4iTqTR42bwK6
OG0Aye1/t85FQBwDHwXLRAzwpK4O7dhv85kYgsrR1TLgq1vl8xNdbMApTvzElPlYdAccNJgdf6s7
whrKg4391ia9sR6/f7SvKtO/fa6L8Cg3CnwvzpkrHccNKuiB17g+mv9KaIsvC9R7XfX/y4vt81Ne
xEj0TmITEGUxVcDNxM7pb68KW7DLyYFiZmNX4UUOXW79iv3Ptf1ykUohmKujyMJ+YVDKLx6Z5/Gr
K8ftyhKXeFNeg2l0PThnDOVvYp7I12Ccz1futK/i76cX+Odu+HSmGb/qMtmccGrQ/IPEWK/J/RKP
xTscuysPdC1+/PnzT2v1qobiQkhlWk6/RzOB26rRE1c2/ghtezqVXNq+8igP6SGHLFlKtX7l9F39
BRcRpS6k2mDCIeRQwJnYj16ZMuDqoIG2Xijam8EQrix57SteBJauzvPMzDBzMNOTLp39eJON91cO
3pU4KV0EFbMSiinqOOrqHboZNq53J0Sv16gr3xjXyu/lQH0TKP8cyE/fUIibruqWsAKV08Upc2M6
w6m6Qe5si6CdIzuA/lsfyQ1Ugq68yqtf7yLANGrfWiigL4dd2Yij3XvF+2gz7A4ly41dWFJXXuyX
MRQ/eFMBlpT+0RGsYh3xpgW6Ud38sT41bjseVAIolAS7dhk6jmBjSldO5JVFL8+90iiZIuVN5QqI
U4jL0EyZX1niy0P/13NdHvq4GdvIavrCVZv7XPN0BkiYjgiLp+/f35d7/9My8t/zBRFmBiQmgmSu
/wCkR4PjIKXdlY907XVdHGkr6Mq4XSgYM9OvuL7TmwjP3z/H1xvv04NcHOJWKcW0kKnaVbfeTjfL
BbPcLvl9vIoc7T86Yp9WuzjOepiaEfkjZbpjus1Hu10crKQ7cVt7wtO0kZ2S/JEBvSf1WtK6vKt/
HO5PK1/kDEaDsLLVst9pczmqjWjis3Fbrxfj3fwO2a3nK+/12re7ONClrNbMznaUbEeoe/AK76I3
36nx+o0eoQdX+co4XXUlvbb5L1IGUQ9DQ9PYMEsUCQUX6V6+J5TPpc2OCO1efFMRnNxeq4WXlOC7
l3uZMkA7WT7sEkyUDcPcnuIuEPDVCL2cqm/W+YO+fYrQeqsUyhCwzmCL9uw0NmL5CeCWhfVSAKHD
+f4jXvmGl819vl+VzTNdEJzLnawQP+Y8uXZvL/vgu0e6CCQ9DaQgGYfCjdqfhpYifAyLJ+lXefEw
N9b6+we6sj/ki4DSdkmRMIyHuWp4bzFOjrfwRjVxQbgaVq69uuXPP32pASU03Rhj0CuM10umkW04
syt4Qvl+2ih2vRO9TnW/f7qvOvbYIvz3nXZJjvD7OC8llegivfdb42Vp2Gtr665xcJd4D9fXfJiu
vc2LkGI2aEY3Bs9YpF6NUqqa7Kt+H+Po8v1zXblr5ItQElqa2WIsQXe26Xad4T8KNVpBmfG/3BwX
wSPS0k7SJnph8SLuZ8zjSZgYzNHlO3kafnz/SFcChnwRMCLDaKfeYCMaWLTImQoB1UBp9A5qloiB
7NDelNXm+yWv7MhLx+YoamWSdN6ilNXeqDCpha3Nf7KETqKmQrkyLukbQZMiDW6RxEGbQFqA4cZC
cb5f4usX99cSF3suLUGcjRacG5Obw3J5zrv/r0j7Zd6t/rXOxZ5rhqkxxYBu0HJdjlsGrb3pqO24
Qzxp+/0jfX2M/lrqYt/B2I7jVoHt56cpgifWayD5axFK4oCp2PdL/Q8R4q+1LvadEWd9UhZ8oT8p
fuch27c2D4sx4px5icO8z5Vi+quuCDHpv1e87DCjYPpfpF3Zcty4svwiRnAn+Mq1u9WSbEne9MLw
yh3c16+/CWlmREG8Ddvn4cTECUW4GiBQVajKyuwi0kBUDyBov+1ApQxpclMJkN1HyD3AfkJA6P6D
VRAGR1Q52z0twHlCqR6YojfKpJJeNpIlPyV341G5wpRxoPnylUineH9bX+zwi4zLBujS5Z9tbTC1
7yWecjOghY7Se+7FnijhePJ5fNhkPUTcNJR3bb62WtpSBiAcVgY9+PfRomOmCMPVIypbiQkOdMmQ
3FhNoExXQkph/ETBrOX0tZ4HC+Y0h7wE92oD9oZKAxCoNvSrfFIx42bbX1atOc5DjNnuxoJXmu/U
en4A54C/AKZaLMvPyydyL/xv1sHvXEKrFToxiCF9PECx8lxhtjF7XMEXtZZ3l03thZGtKXblNyF5
UMyisxhchYJiYGmAvFc06Jgtgnr0np/dmuESGtAh9aRRUduZpq8RrMxlIbrFO01WaB/+9/F52MGY
4BYbJqpxmMxbwBudd8tpwrxWW0GziUCwzAbC/apSRRXOPU+1tcslNbkM5qMylpuQGj/LDGrVSdhq
mEIa7v+3L8W+5OZLUUXrknhEG9fAUFGd3yfJe70TPYj2PPx2MVwk0ezBqsmKehHrmzEPHx2X26dX
gtDDi44EF0xsWvRkoPheoBENTO27lNqCGCK6RlwMoe0qK6SGA+oj0A+2NnRVUtQw5omxqIJxtVos
Qa9ddJu4SNKD7hj/ODKY2cbwNOAuFnRb0sP/dBBMdhE2B0EfZGmkM4KHZH7HEP/DWlgYeEkEm7db
A9gcBZPzDDaG96hh4DRnx/SgrWdyxGR66+vgpUctCEF5EGyexpzAW/dtqjbaOUCmPwWUzcK6qJpG
kyxNqIZKoHkQyvtW+9ad7kweeP6v4hNmVHuQlV0x6Bck0d9j+OMn8YcrqLZAMuwMtfZDGzTfRK2F
/ZNqI2JaFvq6hNsJSBin0NpEWMnyLxhMOWZRIupXa3tL1zUFTWNDVd90BePFMnMLU01PKQjmq0Fu
4m5ipTgF2V3Ti0E+xEAxRU5yC6kcsgQQ7H2WZVGOs3sXNha4XatoD7J4VgxjWZWBiO8746GX3c67
wYQHJuT8LMyEEPHdM7SxygWaqJ3GGdhhtpFagBdL7pOj/ZVVOspAwmCuf/ku7m4jaOwsgk6rqvKA
0o6Obd6woRQMMd7XnXktqZYgdO7u48YE58VMkA+rhMAEWAofYrWBKfNIy0V033fj2MYO57u0LJ8s
LTUQx85KAB6va3KMgjTEGNQP1WHpGh5Jt39TTLEAz8Egga4CNsHuxebKt1BFm7G16JC0mM+UKMRa
JJG/3PdkGyPsI26MpFnZlwsanuHiDj7omnwISPrdGUJ3J3BCivKQvahjKwoEc4G7hUYvd+7HxV47
gN1wAhUMqkL3bMJ4Oyr2GmYbNfVggx+ptbxW/2bULTQ8ZC9KQdYBklg29AP2tJ78vHxG9+Bn5vYX
cXciJQvU92J82ew4nKyH3lt8sN9cge/SQkdIB0qS1V76j8Cx+zEeHJfN752rrXXuE1c0y8hI8cTW
KuLKIDkZY1CvUcZPdHfZEjuhfPywFUgwWzpwWOQJCLf5zgaIzkCIBKVpFVVrCsBDF0hhHw6C+PtU
h7hkh7uReFKtUZRiRVVHroACgqJjA1dTYV4M/CGlr6TglqbF/NnGAJmVlO9kffEHSE5iBKy/b1aw
NXQqMPugRrVS0KMrCxjPTQmE7kR25WkCt4d2qBpQi6excQ35RTC2mu2j3C69b60TxN7KSHBG9vzY
duu4y6+nxqBkigSkwxDqTek2qiU4BmxTLmwaX6XtDXWRYvAohGrFyFrGBzmZIQ9n64+zZd5hMBoK
R5hXvnwi9pA+FiaZiSkD1Wy/QQBmo97PjYkhvH8rFv/msxh9F3R73ywQTw8VdMmaAuyfTviImqPY
Z6wm8vO4vpq6m7GRoefJQLOQPgOn/B+jvzhznJvJweNaNKsGF521mNO5Usz7y3v35khwBjiv0WGe
bJgInmwVCHy05H1EHi4beOuXOQucZxhW0KFQ1vBnkKFmPbG2BFDpADGAco2Ga/anwZqzx8UBJVdo
tBZsyxpQbKeMOF1wyN/Eas4C+/vGA0lLnBlIFPDiiEE1Mx/UHNrK3afL+6a/iTCcFe6RRnNUZKXR
tgNttnIfPOFIixf6qTXzwqsjRge1Tuc00lw7Bks3qO7uqgY9kblQ38cd9KP6WX9EvbNzqFoftRRU
KlB9u7Jn5WyVYF431M+pAl0ywATwagLu25AAGi7m90xwtI6gs63FX0aolLqDHKUuRLmPHYr50QxB
pmb9BU3Mn4rS/Bii4lHD1HjdGV9jc/4w0R56o7X5Q0VVKDAaivnmSRh92Zl55WbY3uiqCVofzLeq
fAywmxrjbRpYqPLsfnFnTzujteVDahwC4057Am4rvPw13uLzOYtcNAC/KE3TuADD2ImE6dV6Rc7a
CWq84syC3bhLa+OcdFZXYJ9SVihsn+kRrOKn5R17CeH6H8TW3gTT18vi/XUrJXMPbgTgZIbmYEFW
ucvbb6OxKqDlm6/ByHcaGmsOUEAXwUDVXU/68g35Dls5SRUty+YZBpdBoApseyhFYALIhe7WgTzk
P5sPoBXHuxCJC6gPKSiUnMJvb1AwDYibXYtyGNFHVjlnWBRaGttGlSKFAtnBKToOQX2jY1ZAaEnw
kfluXEmMWapXEJT+zUd+k5txH5nziFo0Vws1GxrGkLTBY81/Yq+eP2hJI/C9u55x8005z2iAVges
WbBUrtZNDwlZAGxvK1P5KbiNou3jfCPogrWJ9GAYJOW7AvNHIEWNPHSD83uIBF0B1e4JDIoWxpz1
xuUroLST1CIqwwTjpRJ8/jAAZG7IrTsUjfxNayhoQtIGJNSTdq6jARqeQyR9KwwdAoLjcp2tQwI2
ijkKLv8w9ukuOIunS7b5XaAZBD9SJpUhtNCAAQNR2bfLBv6fO2EqeMSoeO8Q7pNOFSkVMO1HwXSa
PTAVntJrIwSjKJBJly3tb/GLIe6bpvNqj6XRx2EDyo35CFom3RSMJLxtVjzdhBcb3GdcEfiaSrNo
2BVe75mn7DMYsnBw6jZY/fYEYWX/8qL0N/VqziIXN+KM1JOG8WkgXkYwPBXgTIRYjzN+UR/VUCvc
lhz1Ek8ZejZP+Etg+zWYiw4xhhfUey3yjbDxyG2C8lgDMrZ7XXVTzc1bT7+VP3dHCKGIz/q+u3jZ
JC4AKa1apdmcR0GHiTS/7MabOOl9rZhuwKF/3xkywWzVdNTV4a7puoDI9Vddhp8Eyaw+gsOys4NG
ERYudsOFoeLVZ5uEIOa/voFqQ40KUijgGSkN8FfF9peS5u+TBhq7dPKUePX6BnS5ug3yLHBDrbVm
Qw0oeg8REF8jxoc+Vy0QnNSf8rhOgtjAKOvlT/2ER3xzFw1TV2SbuUDC7dtSlEM1ZPDpECsMV095
yI7xQTtIkF3xMP7lD5A7D0SlqbdvH3bAXqzaXJ3YhDRdbs5QM2Py0COwpZkOHqIlPerkpBfs+12X
mOEg6HM1vXt5ydpu+rAxzn0UfTZpldWtFPRJ9xVKzT+UMQmaqSt8y1Ykf0pLxS360fAM3fxM6uUo
4fgPKbixolwFH1ejjEGnTBBQJ5PqjRrEByw5+VyXYJmAWO6ht6zDRNvPIBU/rov8Oeu6w1in4MEy
lg91CspX0Al4BBDJYZENp8jJALo741s1Eb/ToWJt6dknuVQN3xhwr6qpE3kUtsILH93mUoahzYHT
nnMbeSE9Ig1FtlZi2m0ME194wHaj3ma3uZdUojQ6WF9gC+L2k6+oHkO5gHZO+WiH2ZV8EBncdQQb
e1zeoMfmlNNKj4J+ugLvPCHXlXVntoIX9e4DEdSIRFV1UBDZPHSiUQa8t0uUPs3r4SOoqK6hXHsk
342n7rEIhviUw/EfbGuNCzMNmLSaiZXE5ZMRWLIDzJX2KT6Z70DQFUxnxtwC6REvvrXPqQem6Ks0
MAX9t7193f4ELgpldqMOo4LXC9V/gncDXJfEMSdohYhi954hAgZk6GygaK1r3IHJoCQRQYkZWeaR
nFCO84YQ8g1ee1VcTUEJMjpvOch3mgiHu+MVTFRjCAEnjgpGQs4rjKpdzfE0WtDUAL3juIxeU5d4
pxZSWDFN06Sa/dxUPmukPAgc0s4VeWWau46yodXU1mYSYLIA3IdJ9BGvNr9Ss4ORo6+vTfelVN2n
ZXFPtfInppI/SblxPbRERvhQVChoQlCkBANli1DcgxBj6l3oSfzKU+t7bZBvRlei32BdjUXsKVmx
BJmkgFmz0e56U/9qZeh8LOR+Bv7y8sLeToSoxETbW9cALrItFNJfh7/BJjFU6GRQiwd6OEKx/mN8
UA79lf4QH633sy+doMF2T/78pL6yyl2WaOh6YuVGHkKYr0Ha0ps/igEEqZVwKIqdee5avrLE3Yka
ZKmJLHVFaNybYXoHSoHHOAelwOjKgQGYLpTbTrJXnES40p2sExRDBpsTVC1dfarCbBLozJYoRGHT
IqT9CdmNXbUOTVJRarC7Og1ELuBsV1QMEL/+eqjkUDWB7goKlKDb/NiFkg99TvwvegDjZmgGdajf
VZDNdQTHZn95L4a5+9Dp5TSCrgm0gsDAeKs3oQIEVvTEaUF+d2j9Fep4UA6+T4NMkBvsvExMUH5p
eDHoaPro3NEpJ7AwTslqBAOo5ofomw0W38uL213bxgJ3ZMAXD8k0Ba/1sg2sFezMSuKYkSpYx9vB
enbzNma4DJ5CxC+vIFuPGcvlV7S4FDTyxyGsfoJxHK+iz1HhgszRPrV3eSB6PuzFxlfGuZxyaKcC
BH5mjsme/gwh6bC6ZqBnxe3vxC+wvbeeiZlVEIyBBMLGYOnrY7rgmdsugAMEjPZKOYOI71Aei0Px
/i/eeq8McYGpIQT8bHMHCKMCWoQmD1X9LiNWcPmA7IQ/UyMmzh5CoG3x2IZcUXvQYWrYvAL8hkVx
W8igHFriYxcpny6b2kvDX9nitk6x135WpMQMGNYvvsofSxdIK0Du6GMnCHJ74RXdLwW9VCRnoOx4
/ZXmedTnFSqKKKizWcQ8fCZdEX2j3ZCDxwzURsFwR97wsMVql0ZNGUFHKuyPhRc/UoxfZW6K0STZ
y4P43voSudl5nQT3eu+Vzl5R/xnmblxUj3rcdXH5D9ULUFYhuC3ZiCfENcLip/Lu8sfbOydgdMA0
v6aab3u5GZ1tYyAtbriJUZvxXAygOwYFdBmpvy5bYr+ci3IWaJXhD1WN2G+iuNVBZXUZeiuwF0hk
9SCGXWtyoxUZBfWprUDCr35Q814SXIRds8DbmDoSMotY3HWTCzOpGvBxBRCcfzfU8+yWEMhtTZTM
TfW6AP2A2xciRhKRUe71AEGCorP7jgTdAAKbqT5V0PObQKyWUPuQxiB+hHTf5e3diTlQ03hZJ3cz
oKlNAONBrSqfpsGNK/nWQKlTdDzZVX7zETdW2HHapAzlSEoMUyAV6/zFryp/wBUcgvZr7NrQkQ9E
r7Cd3OHVorgwVyu0ahMd5lRIRVjajawu1zLTtddARlf1/uUt3HNkr8xxl49owLaMjUUCjIiEU7ge
1PJr68+oji2HXPl62drOzbNURmKn4pWM2g63Ni2ThkgnPQlqDASS+i61zIBCYVmvD5cN7W0igDsq
WrcGqpg8bHSuoxIPzwm5QvoZxMCuTL9r9n0fQYe5EJjaSUsY26kGjBfRAUHmDmFTtF2ElqcVVPV3
iX6WoNksatrulZpe2eCOYAOZnlwbVaD2UgfD/IsPdu6T5Jpn5lUgpY0h2TpMro2Hy7soWhr3uYi+
zPOCsWuWTdqQYFBWZLBKLrhgu99qs4HcCRyrFLzkKbEDCMGX91Z2G0nvm/WjIhp238vsLBVQP80w
ZARvnhk3W4waYzwTQe1mDZAb36mPM/4L/pgA+bnqsrhKa/c3uol7G4lXh2LhMGog5uXeA3lm9rKK
2R5kCyYb1wMlNOb7WXx1IG6XOtBN9NHsijrB1u7FdOzsi2Hm2za+y5KsyohJasN3RWFjBeojexXk
V5kH+bDOgy4YWF3Py2ESPQd2/QruOPq1sqmYwO2/tiynBrWVBcWr5FyjrbkelBvW1lSuxU3N3Q+7
sWVxNVG9GutuVbBKKMB4I0CJpT/AV2uedmBpWZRg3hQq9UG2hKJ67F4I0oAQYWRqkHTgl7lC9zAl
eQk5+T51y+S7md1dvoN7TwJwKf9ngV9cVEojHnVw0PaBHqcb1sAwz881x99gomAHgg92W2vcSVVn
acINx3rgoE2opeLlk3i2W69HG6ArCLP+r8vjTmiNCWGjj2zyV53RvVTz1WZymVEudwspUhlSzSpI
nK2gcedP1YSZWdOJnPEOiKK/qHYyKmywAtngcbb58LBGK1XAPMycTn8m5ScaoBtxZhNBsvGxF8/N
sg/05gNaiK0yQeFBs7h7N/cWiZAYMnvsuKxX/9673yhQM8/81hYjIrJsG50aLvTlTVXkrV7ZAbme
PYhVH/Qv5Un9JfuMVVO9XUDgjj5I4tueNviCa8G+1CXbfEhER8hGMo0vCV324+oV38E7jA8JcWoU
/nwK6gaBxb3kBftJUNSxNAJHjl+08aWmtUQpqmMA6KguBD8wWR7LGLuOfbzQLdfEJH0M3n+8WEQ+
ZteXoqoCTiR4cmRNXBxOYwtii1rxN02HvUVuTXHBWE/KrAMMEj0HSNKttHKzPjDpO1OEHNhfkwH6
PkU3QTnO76YEjespq2HIPugnBntZb56dGrTJBc+EXRfKqMHQSETcR9Ph9ZejnZxRuBhmi4Q56qiW
nx4ZzARSVp4w8u250K017gaadQYRZCjWg1+qP5brCXrwrvVBwY3XZU/y2lFwFfZC0MYe4aOfOVZF
kUP2h0DVEHTZx2qVfgjO/t5tw8yAImMGD6efv+nLYsRLmuKmq9cAs7qW7MUnaJ+kKGZSfzCO4nri
rqvemuQuuN7rJTUItI8n13LSQ0Gv+wMEEFmStoCUPShcNRfMquzm2QDLG6Aew6vB4g8lVTvZslSK
hBc0TEjUoJDXhYGEHAIY3QjV0+EWs+WC7/f/HM8Xq+wDbxwLhHCrZuhhlYGD4LJZ0nKCeAoQYL/h
tPcCBFw26mMYb2ALfW0tp5IS26R5tmagg/l88X4Hbba/so0tLrhHdQW8aQ2AAPRKQ2grskSbQGcQ
6AtyUA80PgjO6d5bYrs4zkev64gjkxplWJJE9yGpCZbGKu9O8ZB9j+r6rGnx+0ROPlVt+RNCSN3V
Wkrd/WrElatr9he9yKAiO2q/yqSD60uTOBT8wN3LutkR7lsbRqkqCWBnIfvW2jnzoN8KvN8XgPV/
6wvsXtyNPS5Ep5JpFcny9LUZV6YCPIkfefLtyhIQ/B9h+UK0QO7a4s3ddYtK0US2FM8qMI0wi8aB
RB+ZC4eQisjlVAMIKs6167wC/lT9odFvM9BuLThPLn8x0Xq42FGTOCupLmehhSkOOSnvQdb86bKJ
fVe3+UhcxJjiVY5rDR9pvdXpVYvnUuGRI/RbGby1KYPfSBMFy+JhJFJn4PS3/3iB2/n4DDuFXphb
BaDRFSZPbAl8ura5mDbndQxjTbU2UsuQNs3ws6n6PrS1FHyjWRfqy9i5ploOh6EZRy+Dz3DqvoUw
fWNBHHG1r1Zj9oyxuhpBVF2UNnSCoZYtdzm0jlOUUQWfYzeAv3wOHuOh5ADhA+jy7CH/FJH7lm8Q
taHtznAuKzPaQbfqFo/XxpuAbSYlYHcov/uWqxlXdkiufgNFJFoi54YqgHQG6HCwjOjPH5XMx1z6
9pwPiouqtm1pkgKqfmyi85C+M9Xvgm8miGo253YwV9O0RFIoVIw9/SRfZx6YsE1PDpajuJ4jOsyc
A2oiORu6sYPKsGT0nkEGqKWv75o48+oyO9oZIJMqWPhIHQpWue/NdR1VfTwp34gcZSqNoZOlZCGk
J0snTUf70I9tANi/a5nSVZmZH9WoqJBogpgb1K1uqle1k5EBYsmlIcJC7W/Df7+Gn42xej0t5BV4
IZZWI2H6AJEselRdsB6ySdcc7GLQsXyCc4PxBYOhgt1grvftuXqxz/kUZZDNQqvQPRlODIA332ua
PwfxIQcyLEi83qmXW9PRgxqT1MJW7b4DfTHOpTaaKpkpaZAgJAt0aXOCucNoSl3BEvfv6YsVzjnk
UTQsEQXgbgn1U6le0yALzPPTpHR3rR6EW7prz1DQv0fZDqNj3FVVY9CXKGvOKExGLz1IK9g9TOl7
60+efk5OuSVELOweaejd2GjF4WnNoyhlC3wwaj6i4GR+1NIPaf4r16k3QYhySgtHzuEUk86Faqih
l5AJArt/ngji7+6nfPkJfCy0SileQR6NmSi9hLTzGiip5lz+kLsuEPOwwBYwgmiDyyIyTEZqZgrB
+iI9R+RKSj/VwoHYvae7ubHBZRGDLdtpRAA5b2PvuT6hpwfFif3RQX2CpRKx21ihGDe4W381WRcJ
876Y9uXnfYkKBqFIhiPAs6n3II32UH83w/Yd8wLoUpgANzdHIKvEnnj/xbYxzQWyLjFsMy0BXo4e
J5+B3goPE7A9hkgg6HroQbojrgTtbjTgizJuCWTLbM799zSCKGGd0NBeFQxKfZ0n+yghZ4Na1OVT
s1skMTeWuGOjKcPQ6hJygz8vkuxdAkw2ExVj9ig18XVKw6gNSc67KhwU6jE1czn7IljN3lXfmuBi
NBAT8qRbgCcq4EkEJ03/9BbRrtlbJFnc34C277mzrUXuS9FpLSnYx56pVq0DNIbLr4wnN7pKPUg+
itqbu7kcMHtgI1LZsDLfYaIKnVSrRlrFSAvTgzwgjctdPfXYVFPrkENyUqhoGnYvDG+MPqF8NuWD
nqy5RgsNQw7oeUwr5OidqXBUfz3Ybgz9RQ1FGhWFLupmp/hzfiuanGabyIfhrX0uDNvyBMbsGIuu
pvorqFkwpCNftRHGF1fdtaxSwJywe+W39thH36y3noE0UyjKJdSCiHEjG+6gmycVrHJFDg53IBBI
3x+bsrxvtO4GPMx+rMwPS2o/lLT5AJauNfyLg739RVyUTmjdQuouxhjbdQywOs6ZEgO9opzyH0w+
sBBWhPcu69Yg5/WoHkXWBAhlWIJPb+huK+jBCta0l1BvTXCZgGTP8xw1HZtu0E/Gedu/E9Vn9/zp
1hTnF6C80k3rgvfWYEgOoV8wquIoUCWv7FVwdkRXhfMHBIMTUHTBogx6XarQL/w066sDreYeIATI
IUfDD8E27nmg7do4Dz6YVSat0L8IpKfSc3zK3SGwwhjHQhKPGe6lGVtrXApA2ggPV1rbQA2nybVe
+JAJPyEdz1HzSV06YW45kECiJaz67KYAG8v8YKmhk2iKWIFYv2Z1Jm1+l3mRhxbz6q4+KzSBaiT6
OYMgVDzAtBdXtrY5B6RZatSYK1bNmty6nwVa8wmkG6jvI/6H5fRRVM0QXD9+bhRN0plMBIvFqOwE
tFPR/RQcG8Ht4+dF63HVoaX8T3nmD4u0IlucM1mWUem6HN2lP08y9hCn1vZTcV4FU9xDNyx9FraQ
a+wKFTi4lHzMY5qfNFX1Bozq9Wr5mGFa2CF6oXuCfRUdFc7VNKw5FMf4cmCWOpor6IsidLcHL4Uo
jdO6vzH5K9pdzuXElDZm1+NwPg8MvfRjf6NlInA2/HRoqlVF0q4gVf2bKePd4v72W3LOJpeU1aAy
9vJvrO1eObQrZEvB3AD4OF4HfU3Ly6YwMI8P2epOkp1pFFH87q8HYzNIgEGT/0blSSsqa1BzrOe5
cw5lGJe1Rn6zDcO6cm+yJlMmGIzDACEaXa8XVEl1PI85GxQ19B9zBTH2RPNNaf4ot+pp7nqUeIpz
ag4ZUIaKaJBvP1HdWOfuYa3OXUwUdiqX4zPBdq05igNqardc39nhei3207vBaWOTu3s5k523LMxL
mt1dkgfVHMyKgHFtN75vTHCXzYRa23NvS4fufZUTr4kw6bs89lA4QK3ONfWrahKp4YmMciE+XUjV
kBl7aY1hTt+l7VnVfCsOhvxdOTau1svBZS/GVnHp6HAXb1bthKQFikIavV7p6i35gkEI9EPH0iuV
RvS+2PWZL5v6NPK8ybd7pccgrqTTMDsDglqkDptyzUPj0dQYQBuveuFVFJnkInqhmxNwSEkUNKN2
hHBdDXFi+U62tR+zUWFIaJaBW+snP1GMQ5lm33oivZsKExwpukYFmbDg2OrM6W6W30FmgiotWoqK
VqOjmDmafbNa//OSOQc3RDKRkhEf9d8KJtKn72QGs27kVJD2ysb3l0/Rvr/bfFfOA0UoGPUDawT/
TQ9gt8eF4te//o5HENA+i4pBNdgrdQJRWeqrkxsdWJKm+dnJ9ujfjBVYQDppCibUdSLzWmJEV2ZS
GrDI5C6gjwMg2/SFMXyAqQtvsvjbX+3niz3uoFiRlJGOoivw734+xw8Nw8G/gWnZzSs2q+POSwEa
l7K3Ya0DQQ0bRFZulBOLVWJQIHNgb/3Ny8K4g9JVOS2SrqRhTjI3pic0c5y+QXm9zx300heMtAq2
UrQ4LjzJCZC6hfx0NP8UHCRaHBeVwPinlUmN5lQ35v6SX+kz3mb2z6T06gFPJjBTCNbG/sFLu8nF
KKlopp6MJeOynABRzYJYR3PGafBSAow79X4RX5uc9ctls/tB6uUbckEqT0qtb7IGjP8gKcAg6WEK
FF89iLAsu2na5lRyockcljLHFBFE57LHVvk6z4fLy9h1xiA3h5I8BltUvsCWAIJnVhNIQ3qUJBZw
VvmRKfKLu8HnxQZfT6PEjlBJXwA8QtUc7aQodtkAJ2roDHuEMvZvtLJ2D/zGJvv7JsispWwSs4PN
N68EIRpu9/xtTHFuKgWdtklrmYYR2CylqHYT46bvftiD6KCzf+jNQQd/qkaYNSTVr9fU1/LSpt0/
7wNWQRqd6GCF0W8RW+2Wym1GWQOQLcgBeZZ42ixgQxv/ymWIbPGNzzFLe0IbZHx//mLeO/CbZfHa
8TmN10qR2yqc6/fp/GWwf+ZD4l6+VHuXdmuDOxGjvkB3hKo0xHClM1Sxq5uiRuae+9ma4M6CPgyD
XS3oK+ZU/0oGFMOzn43eOHZ1b0nvaar5hqkKhtl3hx+2Rvm41WS91E96Ftbgigf6ug7Sx/EAX9uf
GFaXkekMD+LO8G5iBaA3OE5Agos0g/PwMmqKutXM6Etb94ytiqHeVvPBdIjzt2gEmzE1QXoCYwI8
U44pt6NdzkUMWaHUIRMN7KK/XoroNi8Mb5XAszFQEMIUxqfLx2b3m6pMDxnwFRlg89f3O5ezepRJ
D0rHXvflqXgsyPjJKKewVhc/yaU7NZ9vaqXyL5vdrf+jWwxWbeDbCZguXtuVh5Jk4BhDEdf85+06
9+5znzOHoANajU/40L/qjW/tcpmCnA+6FpvYZ+ajjTNGB5x/6wO/kd/tec+tNe4QVZIy9pFpZOES
oapZgvlFP0YHBbPNzuLpB9GQ8b5P2+wqlyDIC84Rkf+LQH9EbLMX7bZr47KEQrbJukLZNYB6QxSy
eUrlrvPSd6CAETI57oW7jS1eC0gFJ1IMh0PDZh5qpyYdBO+GJXfmOfmOPujd5cO5a00zWf8UJBMY
w3h9Nst4rlMVCu5BGhWN29v1WZKMK6oXV/lY3V+2tfuksl+M8UujVW5HxbhKgTyC3cxIfKZ1x3jx
5u68oscpxo0JlsfPsclquYwz4+HT5I+lcmXrZzv7ZIqGN/fP4mZhXEBKMbnZmzMEF1T0C47PYC5l
9ICFO4jXJLTGxSaU/AYas5yyOz0/Np4pnX7nJcUuLZ8Sbb8YF5GUSCnNBTyYYRS9k9rcbfovcn7X
5r+stggvn47dxGGzh5yX7FKw4iYy3od0tDFlWBBvKVOgoahIeGg/3G0scX6RtpDYGSV2m6FG+wTy
LtJb3Rk8xYfy2/RRNGAh2kTOM5ZxRyDDDtiXtpqnUvbtsfHRu8vou1YLLm+icG2cV7SSrJm7AbGm
wLOpB6TwYGJ2qzu2p9qVPEWEbN7NxDZbybmPeQZLhp3DfbQlaOUxfdPTr4IVCc4FX81LMkJaqcNp
B1ZneZJWNLWgw1Ch5ScgAkE9JinA9iB6GD5F5QtHX+eyhUquLbk2Ura0dXHLwYzcJaNgVK9GsB52
cuxENKl9mukddHCqe7uOzkZmeLY9vZ9o8lBWxcPQNA74zG9JbVxbGbze0tcmNHmm3MtGDaxyWfIO
zA5Ba9v+qjTO5a1j3/rSCjivNC22UjZGS0OJAHagQLZJuZ7z2KFQ92TkdoOwDLL7rUDjBZ4iSF9h
Tup1NMnkSjEnBaixMWiPOIRs2AyUh4BaOgr4tNFWRcsqoKJMZ/cUbsxyFzpdG2kwGbFhqdWuXZ+0
ZRa8OHavMEuPiW4wdkfO5RrRskoDwcJqUF95up15xtwdM0hiuOpShrjfAoP7S3oxyDle0NO2JM30
GHwA3ftSt1JQYCeZd/mA7BghQPcB/gOZAvSouNtLW1o8q7i3EKhSM92JiagYvROAtyb4kI/gAZTz
VD7pUNrpQ1+Obq0Pxy5t/ctreWrYc6f9lSXuvi69WtU9k6SXDgxcmzrLzTL7jETVAqiwDLP+pvbZ
UFs6Bx/E3ESihXKXrZOpWdY9htqiAv3ZQnNGpQeR3Or2ZvUXTv7VUrnTiEEzs6cylvo3jcy9FjgY
PDEsS2TGQ8Y/X2YpA2+6BB+fTZlfADLd5R+NFmhb46M2fDXomWoPtYjWV907m1ur3J0GkjEfSwnP
CS32YbOEToinL87wy7gHbJHNyrMxxQXnVvfNe60MDcgVQi0W7+TfgVDu+NJXm8DF8FmSB7lIsQlq
nzlGOzuK9q1MPxKoqmi0DWqh896L5K8scpHcrKLSzBK4nOfBq5d5l98Zu9rdbU1Ho9omGMXmn8Zl
0RpVUSGB7ZNvRn7d/o0kATE2BrjroUqDnMQVdOmApfiil0uoMDHhMhkEzT/RQrirQZKkXfQMkM2+
eKR67Sq1yKOJLLC/byqf+mKuSSuBQrwrVs3pSAraY3kRuP+9p9Kr/eIiKfroirLK4MUDNprVdMv6
qab7J6QfO8H7lUnuxlmjVHToroEbfVZdq7Ucub6NbAG9wE4gfWWEu0e2mspRk0GagnEhN+o16niP
4zIcE031NLQRLgeF3Vu7OXXcHQLXu1aMmQF4mZFQr7DVc0OTm06q4mBeI8jkrOst1DVj0dfbqRe8
WiUXWBejSeYmhoPevAeHxquO5CCGKew76JdV8oQbIMBOGYVCFnZ2Ax45Kz8bcYQ4RFyFLgFiKCS1
jatRIatrrYV3eYv34t7mYltc2O3GJI36tabhkqqYZhwmRzHnuylbg0pK/wbkud1Yi3Mj3Rxn/QqW
4eeNtUELI7l4aMvBbz2096+6ZZkQS4HeHp8ftShfGmbGlBu9Z0n3Vi8cctSun4jeMKTjmepXEbhU
YJTPmGhtSnnaQo7Gzs5lvQIvLEzTRSa4b5bPFLQJGm76GOQ3trNcV6F10303OoYBdptA+tIkgpxl
37n8t5Ua9+GS1ByflVet/r2xfsnacz9/vnwSRSY41x+ZZKhXDc+dui5/rsRMnbSQUq+MRO2HfR/2
sha2vdsIoGBwtykQLPN5BRzwVyoF0vpgSmG2vL+8pP0kAAQG/5xAjQsDmVIvuQn5S3B7KkFaOibQ
FaiXGWApqTX0XkVA0f3b/GKPiwGQnpzMmikHLbr9uV8JGopqZzq0sc+kFcXqvcI4bvOLNT4YUBsD
COxVxagLyPOrXnL/eS5GTg5BOicOmiYU7Co7CfxTYWuXCwurTou87JEk/AtFKIHsYN0OxosuhiOI
rhsXDRpw/6sdogy0OUZnkcHGrAgCjuCz8TWSjvZ6bYKUMiRd7xjTTdQ+SGS8aWsiwKuJDiRfFUmm
RB4lCS6R1c7Iz84lR+ln4Uhh4Q+rsPW7e6UBhQF9DSRPQRT++qY1o6THfS5LQOABvWEcVbDVqKKp
UOZ63pyGjRHuOs9Kpk42e039C4N55qv6TRjM7mHYWONu9LAWdt6b8FIFKPIhfH6wLef/WLuu5bh1
ZftFrGIOrwzDmZFkhZEsWS8s27IZwADm8PV3QT7HoiCegbf3fdLDVKkJoNHd6LAWld3v2i0oyS/l
PZX2Iq+5aa9WIrlL3Zap2gwNmHozY/Fl/UlRNdeUFa+XbgslENwt0fq4O52bJpEtE8K2ni29uz8v
jt3Uc2fH3WQrIWjBnZ0Y+elHmn3OHHfoLvL+xrFPiiNY2hYyP+N0/62N3D3GY7SNUwK7D4BzXzbd
1rW+GZfkFmjrnSt56j0YUOp7DIkhGbmou/kEutIdeTy/YsH+8lfdMUbJthpoq9HMHrCf/CEVMV9t
3ToTfPKqorO18myyaS81Sicj82mqVdAV5SfNGPbyqB7Or0Qkhju7WDNbObEklCfjp0z92kpX9pAI
HgBbfcNo4ntbC3dmkU5UYuTIP+UY6HzNHks2+oaTneNVrG/4j8AKts5oJZSnxo5iJAebCWdUFxev
wyVgf0MTqHWfek5Y+XbERtv+wgWsZXIx3azJkgNq9min4cCy6VMHqhJgq7mVMe3On9tmpm0tiovl
TIWqICpBkPALllJ/KL8zjjsJ8jyWmH8d3/0FL5YAk1WYmt90QusP4NzCaBYtIMfRDcRszAyEwf8W
tukfIIGIDpP9vor2nHaRJsXskFyeUNKekEEcns5v6JZ9Xi+HXZSVBNspVTVvLTig4oFKZqin6k5G
u1uv+eCGFEyUbWYW1tI4b4Au5RKxODw4cOhYojT/ruwl0GEDhy5Gel4S4ottBSdrgZxHyLQpSrMW
qbNO+2E5tyoINgr1pizuzu/i5jkpwA6FyVJUYOm+38U+AzFPNJVJCNR9IEF+SgfBzv1ibeS9DVo4
fovgts7Re62jhowhBC3NDkOjPObjsHhZ6xz7Mb8jZFjcNMMTeDCjpnYLJ89Cs8sGoJI3nyVjGP1Z
s7NAHYBxMdJ+DNrcvIxTuXPzaHoCiyYOYX5QMAqAEuFRN8iXTp/v425+7CwdnSr0JlXtgJD4Puny
zov7pAVhAqO7rC6WsTjaNUBDAd3qW8p438TRRVP3t9ICXqfKcL47o/SllMm1KWOQr01HL0dXmhtN
/YNcJb1bN8pPWtIMKK/OS0a70esa+TA3NnXbWmv8ZrKJ25vSD6nQ75Jc3k1F8bOQ62gnm0PqGrS/
i3X5Rmuqi8y4MQsM8rpFo39WpEHyUoAAE0f6sgA/OdHrA6prtQcGhgdq2iwVtJtUtCu2Fp44IAkN
JCDSuVWbH+20OqZFfCmRHKAh1mmx+ts4Uk696USuNDTXUqVioLSzw1GLTlKT70ZAwgM9PI89oHS+
SNGwM5z0R4JKqzwsN7EGjIZlXma3NJRrPbVtL22UxnO0wYvqJfPqul4uiVlmxxYkepNdHak8fDaU
6WihV9RXkYVWKEYKojI/zk57AjI9SFnQCx+OJTmNhq3hRLLBN6wKe5tiqs9uGFEyxvuN2NnFslS6
ZuXck3xUAoMAo1gasmDoyE6K+7tILz9JQz35Wal/H+PuK9AVHzq5+9Rkyo1JsscuHYYLapiLP0hO
7M6LGfSq3bp5Pl4ACi5zR7v+kqr1acijK2R6w2RS9tXg/KBWUbujBuiwqQDyh57vE633pZje1KkR
RIn2o6Pqvh0RjxoMyruLLkwnDdq+mTxzssK6JD+WbDj2WXapYB51UgyAelBwBiL3SVLzoHUl0geE
vDhx8tlJyy96HF8qUWO6cQ2eomHZG5Uc5gUQfCm9jwv5me2T21GnDcwUAxNaVZ1aqHfemADIrGAG
e/N+0AZ89jDexQY5ob+68WkTPTktfcEwUL/vurYFzWy2MyxZ2htzD13IAYQ2zFMWFGlZBFE9icKj
rf4Le20GOIMW10prV+Ae+Ituyu34ZWVyuCCpqiLb6qsGT1UK1nhtp7hkesUKmm6HAAP6xh/4VxYT
fTRzgEiFpQMFAI+OUTdmVhQElrTpjb2lS5/KHljPNki9tLbzJ2MIYnn8MTWzCM1w6yWGNrnfgjlX
q+KmKjKFYOU0es2hCJJd/q0JHEA2/kHalG3duWVyDqO1Y6mWR/C0twHQtS/Hq+LKcfwJAHDPYOQL
9EdG42oG6rFC3VAQ+/6Pc31bKudK+rrNsjZrkpCxVi5++7x86yKvNZgjPqp+cgROk6qHf+Mi34Ry
ijtJdozKPV5LsXqfguwgrQpBFLoZ069OkFPXWJohQENkhnb3ubrSnD9od9929G+r4EJ65C5RkZz0
Cuc2B+pXxVUu4mfzBohNd9JRhU30TUFosRnB/F4V+Lvehxa0roaBAFgvjJvZVeYbi1wvIPzNRiF1
A4vS/7dO4hH+XpLT5rkRgzcoTBSggv3Kb7+iggGJQ4xHxeLkD9JUdAA4YO6yHb7ql2ptbJoKpP1q
C2cDpGsuZ1FmezPfB/6S3/K4h8NipR0F+UgV5rD8Zn7UKwlxEKi+Z+LLsuy2qemjuUaqf/YV8RYA
5RXTnQV7N83B+ZsA9gbB2rk3RFNNpFYADoSxTnrXO2njt1Vn+JFeTQDGknp/AaBf2KSV4ZtK3qIP
Tb6MjPimlMzLZqFXRZ6Ey6Q92mapuJMafU2IGsQdPamxBjbz8YtUTMc+zjvXlPrZ62t6rU8F3D2t
TY/iMMCsWv9oaf4JTFTHqloKN6v6l7zIUe6e7+S8+Dp3uuV2A72cjPioEuch0qQf/WD59qh8jmzt
0VCcYzLmx0wZL+u0+1HE0VEbLfRxEOxYsuTHlvZgra7yA4Cv91Na79PEfiqsBOzUmKF3FzXWdwPI
1f1qsD5FMU4m7oIlVp+omR0XuLhKJ5cNJV+mapnQqz3sHbsgcOflJ9LmX7tUpnvq5ImrUmWnjsPT
JNdXyTzcK532JMUS4JRS68Upnc4rmvIkjcN13iAA0a3ZBAVe/0BH69bONNm1xulZ6qoXMqSXkwnU
RGuIHqS6QGaly79acQ+sauSWdpTkalBqztUyWLXb4yXq2on94hDtftYNMOq1e11Cg1NpV16NEvNU
TtQlJAkts8ZmNZJrICSyAYE3ZPZ9bs9XQ+F8laex9gyqHTCw82CN3V6L29vYlO8rBG1TV2WeRTG4
WnW09BvCeIznSPM1hww7J5MFzmHT3KArx2TdFmCP5wychvHVCtNkYIBUpzsjLQNrtK6jhO6IpSX+
+YvAXwPk38EUA0wog/X+azJnsJsunyazM2k4qc2dM6ifJUcSiOCXw4vglqPYoxlXhk7DeNQfJTuL
Pa2vsKZ4cpMmGdy/WRBCCAXIYrbJUwnNGp0d04E0Yp4iB6c8pYLjYV5ybTV/redNAtvS1XM9oVhN
ORqADYrbHLyY9KeVmrprd/pznC9hCcpfwZq2d/BNIhep2Gai5HNiAexffgbCl9s0FyUgR/NBFrjv
TUGOopmWCaZBNPC9X1rTlolSLg4N5U5zC+uxSh7k+dEiQj+3qXYrQVwkIoPuRkvNpA6X72gO9AbZ
Hx5tv7gEZwOob9zyNj2JvA8fmrwe20okp+lKPNQyiEixieVLLt3iIeMRS1BLEC2LV3VjVMxswv6l
anUxR6gLziI2WsER8aNc/eIQ28khoinBzKh3bpWgbqV8cqRJoHWCxfCTXJ0jR04HevAQQAinZHFK
t1WT0T9/XQWnYnAhgeXMZGodqPbihKOUuBXgxEXcpKKFcK5e1Vt1QFKDhsgoPNuVfQDA99O/Wwb7
hJVNUJ1sKLMZIvT4ajRv0navkZt/J4IzAhSeMiFAFghHuB9i3yjF4o2FYB0fQrRftwRFDlCAMLR1
ToML20BrfJvXaHkYX8czRhIAzg9EiKEEPpUCYdl4cHzjr9Tgt9jXFpfV/jVFS5YCqaYwB3OTHWnu
aOyn8uH8Dm7rwZsQLrg2dawrkbM6tMabtlXAZ9IL7Oema3DeJHDaPI8d2tw02BhinxwzdqvlaXAG
z7TvpFjI+ylaDqfWo04AJdlC5wykAdwJ9B656qlACQR0JrhME8OVgRugFgKzsH1j39bIqbpiLc2c
x1hj2SV+LP2oEeSpw8/zR/XhffxLD8FC6BiWihYBzkHk3ZjnWabSsPveB0vqJpnbeorsSosLbNfE
R+cFOFMeoq/n5W4tDsSOhm5hAhgE0ZyKxGo1m46MxeXZtISzrJcBkkqftVmmf7GNa0mcqqh6Uadp
w3x6ebJGZYeYdbZFWPCby1EYcSTrXcfT/r1Zyqk65cSBipRmvpul/Jh2CcL0KfiLXXsTw/uknPSk
waxsHQJV+pODMSE8NS8koNmcF7Ol8MpKDHc4gzJF5TBWdZhp/W7UPmHkXRDabZo/EGnoigMIYwNv
3/cbpmc1gMbHiIbmw7RDk3HkGraLUROG0GpfD0FZBYUvfxORPG+v7E0sd04oZ+V60Rd1WJJntKG5
upntzu/dtib8lvBa01sZ2H5MJkljkZ2D2kPSBLb8Y8oFHupDaYld2tXu8YO9stOR0pppjcyMsmtl
j1F/KZ8mAOqZaPsHWJkl6PYVSuRukVmVfY5Bm/q1HUXS/yMRnRQ+JKL87heC/tWt8ItVlxBIgj1e
M9jvq30EFQeGanRShyOg7oF3NaBDCW2OURcL7INIEGcAJdkaasmCoB5vV4Ti8dKgnDJ4wO09rxki
QZzKg38Yj0MDoXisVwE1LbcnmadMlpurIuCp7eNa7R6n57RfknTUsKjFcWUPiLqHzNcyTzNA4zAf
GkAfF7JgHzc9yerE+GJ8myiSQ9hGUsgIUGDqTplvGxhJsnOG4xu7/SkJ0lYQCmxeuLel8rk1rTRn
vAShmdp0kRdXKb1WKoH2b1oNFf7RAkWkDIrS97qItEQ3zKmE2Bklx9T8phJRtxf7D/xTF/YGCHYa
hoRAePxeQh+Ni15pWAQDqlwO8ZFilBvj3NnFfCG1f2Pe34R9QDV39FTLS9hex36gmeODqu1vJGgo
IyA7IGOghbtTcjGYVmzATy3RdIXw5Wbp7fAvbtNKBHebYknKZIsdu141HsP2SvNul5DUnezP/04S
dzaxGud1QZo6nMa89x09DtSpJqB4Q6YsUwYRmf2mmXhbGH+NhkVWo0ZJ65B0X6tupw0vc3I3moIS
0KZKr6RwKm03sSLZJaTElF50ZDn2xb+UwHmMCLjPqLRCAp0ezUh1i0VED7sdRKwWwQXmc4u+2aqA
N9dBXjq2O/QL1GBPdbzBcK1QKtBnARAb1A/+RvdMcO6hWxF+WOPUe55VlcQq3je6WvrGjOfH8EXH
oIraSALjtqkMK0mcloMwoB80dpEiwE7F9uhaxpOKCQud3J9XcvbJHwzQShCn5BI68O2WIGwx0aVg
npZRDyvpOSE/C20U7N6m6r2J4hvrmp6M+qzB/MwT3XUOxs+zWuBqPzQuvQZIKxmcehe5o7eGgwiW
MdZbzBHhJXP3SuzXg5IOSenz27fphNAPA/QpB+xpfDK0nNHOkEsdkOSW+bKwCd6HQ3lTlGQRKMS2
Z8cTA4uzZCQPuZWVy9KZi4NrNXoI/Vy6q9D9AUYVC53qUeeWnnA+m92iD6qBMF03bc2xP9DCTdFg
tdNcstDPPEpPxb6ePAvlnLDctQ+MAa/3Mal7EZ+AaH5T7fTqMCauGMN26yow0mA8GdETAEqJ9y5S
M+UEkDUD4jRlPyvWzqz6wFAr19Tpy/nD/DASybRnLYrb46UflsS0sGKmPY3so6Vi5zyieaa4qjEC
UwZY65XqF9cxerjia+c4HyjGvC/+JpOKwRfVQSXX/kgg7pRzP1FUzsPSulto5+n2nYYul/Or3dzX
lRD2+yrQtp1ULYDIhdCjzRIX2ao7uyGzl9MJLRB26p+XtnX5VdCVKgyQy0Zw/16aBtqFykyWOrSN
5pTaeOblnSJqnNy6jWsh7CNWS4rjXFqMPG7CdEFTj/ZgN4vfZYrAyGxKQf5Ox+sVsSGfwhjSRS6t
Yq7Dmv4E4yw40Bc3j2fB8WyG1QiksFeWobI2kfeLSYyyzCMtbXDho9soTDzlYtp/n7wp0HfNH7Rh
bi0LtWNDBpGUAaZLzrlJk0Zh84sm7Mvey+bSnbXCdWZR+WjTRJtIO+l42zkf2SaBMIqWJAdy2qC7
VL3EYzbavGSMFOQk8tjbi7JA0mtg9hZVOG4TrW7JyrJqwjpDz9fSuY12JRFLZJy3tBsvBFsBMwEA
vvi9m/WcDNlM2VnJnn1MvBZwQhcp8oSjP9xND7Ff78/fp9dECW+d1yK5CKFzQBtZk7IBfd5BPapB
jl0cYpf8KE/NvgvSL/G9FKoue6KLxh02N3W1Wm5TrSSOLKooOEGgdRjSF1JLvt1MAouxFZmsFsgn
VEjcFJTaOciTJfJ1mMjJrJ8WtTgZxDktqSim/GgNdbAhga4IxNuOhc7894pi5m0NNAiAxrSNfZGi
K9It6u6JLPmXLhNB323JwvNIBQCiAWH8yzWJ25JBDDVhrBztBTwMXbdjo+FOX34XaAkLttdaAvME
PLS3hhDOIqIhqUfdyqrCxIB5fx6VZ6ut9kuaH60ZyRwrDxqQcSYdBlfN1o9KEaw4U4Vz8jkjNhp1
jyoIpgNUZOmXtvbMWAUl3meZLK6h7YwWyDJkJ1g0r5/8ojnPhumbaBkUdGGNHljo5GsdUGmv1IlW
2LGZUudAv9NQNNn3IULjxXIG1Mx6ZSosiDVfCS/Sec9g/oz/kBmhjVBk3D6YUl4iZwNUzJGjsRQS
t0aBROsT7Sp36xs5dqiuV0kIUE1UCwzXQEtPN9yeP7xthbEUGYSGYAHnmbTobEyFIaP/NaeSD2Qq
wxiDvjjGXevVTdAZxG2j+/MiX63zRyV9k8lto1wPalX0bCYzZGSF+gP9Pu0WX/Nb4ND9BxBgZFxl
ohB7e0vfBHNbqihSjylh1rjfhQ1YmWgR1vhzfnm8b/qlJP8VAiDU95YNQd1QSlGCLswZcwGUulJm
CWKVTREmDCfDubGQ93kvwlGy0VBGQLPIZYxe7dKj6AI6v4oP4dDrMvASQbcOg3nkA8gePeU9cCcw
Y3cgqaf4OUqmzlXT3zheFygBqo1k57SC/NzmAa2E8uYzNWZpZPPp2oRpkZOhHFNLIGJ7797Wxe2d
oRErVROIMMzrDDN2paicyHsbfuM4aygBrL9sR2wc6CxcNUUD2ddUadxsEiWCNzcLsSrLjYA2jo+1
SMdyc2xqyUgfqvnWai/LUbBZm9bhTQRfBxvypSyTDDNYk/JTMV8w8+5RMBDU5EKNC5cuXxuhs95W
vJVMLjLoWj2yugnDQ2gQZ2Yh8VLWIF54EwZKgY02/wnixKbfXgllv69eMnYm163co1FbBkytr3qE
ATEEZnOsDn8CGLttAlfyuOcZKHd0pc7NKiTVd9O5LOtHsBj5amz6jhJhnqb29NF207YMnFY7xf1e
SR6q5XscJ349/3AwaXP+ujOT+8Ekr76Hu3hEVWdnjNHmrGT1zszJJ0pbr5ubXT0hQaXSoJt7QWuR
QH0N7iImDgqEYOYB8kVzWQ4XWnSZWAL84c27jgYPsKlqGCwxuF0uTNpSLYW/Lpc8ULrClUqRKd4+
yZUMbueidDGIOqPl+Nfs4Hj3y5k5O/Rk+v8E3WZrcajno1Ki6TABfFNliqENzLCkNKT1Hq99r0xE
5enNeGclgkfuyHpc/6pP0KGDaUi4AD+6afYteD2LnXRTCZ75H1XQkRUbeQ8LHfXAM+buvY0+k3JY
oA+1fC3Ns1thxIjIhpupt5J2AfZagcpvTL28F8jd+VROslJrIZCBNRT7+NiA0gRwIfqldEg6//wF
++gVgEfNEpasDG9/KG2ZI0hcTH2uMHf0Q9IAlIgQpMtRGRI1p24cGiTZhimDz1YzPtSErChbNFvN
2BSIsjO9DGRNsWv6807zGtmT95H8cH5pHxXxvUAunNOtIU6VDE3whV25Wdu4c/FPE3SA8X23Ji5w
0+NBlXOTzR/bN8l8mpWfciEind88obd94+tBfTFXwP15bVK2H9u0Mr2hijs3HoygjwdBkCgSxil7
1ya5qfRM94yLbFj8EfMDEVA5U0sUyG1JMg1Akii2oiMVyJnZsTEnOslwpzpVfbSYe6V1Wbe3bVYL
lrSpeGtJ7EtWPnQaAfHXKAp7Bg5+hfYtPAMRLCrH4jBeJ0cM353Xu80LvBbIPQDVolelZUCkjWBx
Vx+XfdyhmDsFyNaJLzDbp/ceEm1Sq33ktLzIKqfRQHAQVplxpMoj1dqjXAp84tZVWgvh9Jw6WZUh
6IrDRW9dR8m9JBW1YQjWwaf3qwLQLY6CTWuyZzvZAwbRG6KX8ycjWIbDaTcFFj51KHSuGh8UrfD0
TgSDIJLA2W5KaWRUMzaqWX6aY2jb/zRnxCzO6iT4kUEL7CdjXwPipkqKyk/S7AnJKs9up1Pc9aI7
+jHMfi+MrXZ1c0q9y0erm4H0OZ/S8qaOMuDqIn8zTZ5qyPuhdPZJZ7vnD2kjf/JeKm8Z1GHoCgV5
9dEbA8lNPEy94KxcMFBcakF6LWSDYMd+5go5nIEAK2pq2OqrgVB200FxIyCPVYflatw7e8Hi2Cv7
nCzONtQDaqxGGSdhRHSv65QU07rSt8pI/IXGkksy4yolxMtN677JFpF537xkeDQ7wNdF3MkHnpE8
KvO0YGtBVB4681WWWwApTnzBIkViOL0BreWYFQrcIgPTMr/Kz+pRbtFWWoDzHbh50UkL5v0gavTc
NvSr1XGKQ6jlOFUJ58U6CivkwAP7gHYx060PxW5cfFHejc9Mv97FlTxOb/S2zmQA0lehon+fmi9E
pW4agd5ZtnA9GoEbE+0ppzjRkkryXMLOL8NJs59tEAmMT+fPTSSCcyVW1CDlYsEEk7pzde3CSiMk
Cr6cFyI8Jc6XLFlSlYYNHTTcAQO5qGc9IruGfo0yaB6Mw7+TxkdPbZFqE3qUWLoo3afpkT3YrQdG
8lLmfolnZfAvBXI+BnzDVVz18ACMTiutd6w1Uz6wqpaNeqQQR27T4bzpoMk5nAmUV7RTIc606H6u
Za+ptZNgSZv2cSVDe+8G6Gj246ACP4iNKjD7OF3M1/XBvhj3wnFt9r0f7ONKFmc6pnwqtCqFLW58
zByjmlWht0G7ZSMRjj+HgpWJdo+zGHot973cpgiemupWHvTLuTV9jdK9anfuQLSLIZtuUmQ1oiG6
bEpK3IbYtquZ5A5op7vzXyP6GM6cZCnRlilDaRw+QvdwE+8aKfl2XobAZJmcFaEEMy1SFQHGC6iG
cpz9cDTEWb2G6FG6BTPJP086wpevjpMzKUlWYAwkQhaiLi+cBfAZVeYm1on+c0ya93I4o9IkLYmG
CRkVo54wTxcm/f35jRPYRh76tdeGuNYImxfXPo864C7wMCLOIrAeIimc8VBLakSNhtus2ddEAwUV
eV6G+e78Uj60zf3yWzoSNHh9faxxqlpm6PmCO9b5Axtm8Ul8SnzMT2PoYz/7jFN0VvezqHC0HdiZ
b3I5WzXOVlNnBQ5pAM5yjL5nXG5r/pZ6DGBjCuX9UoswpLffYiuZvO2iGN3Wwf6ArMPkT4fWm/bM
djXHP7Bd23bSllGtQk+DyjfxllNsDwrF+lhr1q84cr5mjMl/EEduygJsue6Ysv4RMXcGlpWzmEiy
///L4tNteZW3eM4irvpl/1svOvyx/Resi+cRim0pLSaGi8pCx+kAxDGclxNG8DWiWHzTFqIsjiQp
Y4PlS4xFGpeK3hlVWGnHvFE8CyP6svFZIyQYFlH1bfNmr4RxhrCvSgXD2YitBgPIO7qzi0Z1r3RC
DtGN/UNrIPiOQZ8hO7jp7311Vxm5M41DiuQhBfzQbtoDXdBVvAKjjMK65daNXkvjNSOL7IhMLNDX
Q4z1qwHauvw6DYH8BBKSKUyOvQhZZetCvxPJNmD1Js3Gck4XNrP/z4MRtldcLPJOFGevqlGl6aRj
LyXrCh02nhUByEEfXHl5rIvrJL5uRC1lW6b5nUjOXI21MjekgvpnB1q8bqjkVaXXxC7wsDG7wayk
3XhCqKUN9Xwnlwu7IiT9hqTCFY/1W6161HTA4gj6wUUi2O+rgysm1B2dsoV2wMu0pu2RQfILvAsF
3k1wAzQujOokk4KQD0v5ZUHYa/6XFS6BvnJe1kbEBqBmRUVhwGZEPNxpZX1EZhv3OhwcyYvGxzQS
xU9br6V3IriDKYc6oWSGCD2M99a+wht6dI5s0qvY5SBpFb2XNndvtSTulBoAxiTIeTMO4l/+kuVC
jOOfxPqbCrESxR1UX48Yqolwvab+qVdiFziykbARnB0Bf4dtDVhXDnrlPxr5HHX0pFxUCURJo3pk
jJsgT5/jgPUsawQ2UVQS2DRQKODo4FRR0W3IRwGaDCCR2R7ZDrLXUu7/ecRhMwvEr24li0+aDq0G
FEAdCc26ih9r0KOAD+G4aNXequVdBeTBdtHuCIu4gN2fa8le6/TS1Zf8Ap1vfqXJL3BBF30Hjhl9
8JIJA3Zod529MoqAetEbszsbujeWaBbJgZNUoewgSUGbxb4660GRR3fLmO6Mor+ZlgkTMSSopNLD
c/FY5b0rN8V9PCqulMSBDvs5YaaYqs3tAqwZJyM32jSB1KXFpQHI+6E06/tYap+yrDzm9XRdDuYn
o1ueOqNxlbz+rNa536J7U7H1/WLlR61UfanKPa2xgTmrBvqsHEY935nKHSB3dtFCvySq6ZqpGgB7
zMW/u1fSxB2S5W4qzUuKpju9bp8Bu/ag9xb6um0nkDGVcN5EbCn5+oQ4dwUogbrrWUQfmbu2LH3U
1WKAMJ0XwoKHj2oA3O7X4eMPiJxaFyl0kvBAp/Pw0peR4dUDoPrScnH7HDPdaJW/phMRVLHZ/Twn
lbu/RCvrpRvbKjT06ARQppuyAo5Je2fXou7BV1SCc6K4Z2uSyCSaM4xzzJ7lDof6qgFdtAasulZQ
7N3o8kDFWn7bSi5Oo0qrD8SEpNfBSd0jwfStfJyOypERHhG//GEKtnErylhL5CI2pRrmsW0hUYZ5
asMOTbv6Tt2LkpUboNpYmaJYKMAaykewQYulD5MB/rdeSrc5TC/RV8a2kWfIkw77JqALhjQzjF+b
bqX6lf0wBfUuCUS9bpsebf0dnEdLMtSPFhVE8Hqb3NWJc2hAIidFMYZyxsDSJg+scG7dEuCAAhCV
lK6lJgK/LfwGzstJMngDlx52Mzt0h6U+1khMyye2AXX9J1nBTSuw2nvuqhialA5pjLRLiaFwazjG
qe0KY/9tIXjPmhgL+ggyN3RK1YEvibUuv4wRICuz3h3Ku/OmZivkAaX0byFcTLzEUUfNFBG/oSau
UV9EvcBgbvvPlQQuqOqHPuq1CHv1N+0Pmy+Y9Xo4bUQ9vZ/k5TXemQPMtbOchHkJbMjXpgRXPEkv
2kBO9cymycqIFYBmUM6oxUOWCkyYSA04XWvGXKOWjf0jyvy96tXHoc/DatIEYv7HHbJNNn+J/hH+
pTlpFuIIA56N2gZCxZYcxsk55PFwoSTTi6W3DPG3bzx5VneGXn9SjRpOt1MF8f72cn9/Bv8E1cyq
VWaDJYxxepH6NDSdm4prSxvJAljPNzGcH2/6WsoX4Ku9RnXDS/6Usw7hgCF6k9cRdzzOstmTDqKM
uCpaIHfjMsMeVWmGf0gOAAC+Q71kn1wbGKb/YoBMSL2PA9tvfelqCspg3GceJsgRal2rmEoVoolt
RdMIpGXkTCwMpvEpE1KakVMxvH1WmtW90i9IQFDSk8Llmfh52Iq6Aja3fSWQc8fOVNhzBQztUJmt
r40+Eb9Rp5tY1S7KqpbcZhGRI2+r9Uoi546ptdA6ZdOOLL/Aest0VGUxwGMduxDWQIQ4J5D3oS1b
LxOrSlTIY+UwOWgB0eYOoIdyQn2PYqLoebIZbfxensV3s6l2OnbZjOtiJQ+ACAXIag2f1x1GK/VI
+2mKLmNRvnnT4rHJNd1g/XM8V21TS4qcyX2FRwgoGarnrns575P+xx7amCJD1zFgbzmXAZL3dsxN
mKKRNuglKq/i6cdEx9FvLGXfEgnlnMazY3qL4KMIYqU+LKC2PP8R25r69g2cI4kVpej0FI10zVBf
lO09ZuiAS9+5VhcH8yzqM9k0Csgw/3fF7PdVMkWOlzQl6AwLu6V9rufS04oisFVZAHyxGeKDDsjC
yxkjery2xItC0f+GpnTq7Kfpk9yVbgWKY8swBLu3uZ6VIM7ISVDKYZmglmoDWLIxLEyovno6f0Sb
z6SVEE5NzGkxdYW9xRYCN9/NYR91wVzOfp9g3iOTXScugvMilc37tpLJqUVZLjadG4zwtsVwlY55
tUPznm8BBLaaSQDCFEDYxZe2MvryqAeOmZ3kZbkb6+pmaaPAqRagwpH2wclHT6f0LpbxZD7/iZvX
c/WFnCo1il0DiBwRUJHulelbPUYCAdsx1koCF5E4BaFDxIbjGZWVHpBj5Ef3TSCFxc66Ka9EdSaR
0rKburobMy2jYtFxzDYAQ6tb3Z69UdP8uf+nKEzI7zBA59+3g3NOMNxaVkSoLXU+m8vNdgpoddgY
Csgh/IZe5l5Ril4umx54JZNzT2ltRnLWvMpUdhhBCLTmZPoAUQ5a6jZh7tWRINAT6AePGLjMWdfo
LIdUx4kX5Z/GRoRHI7j8ry+C1YHZlWJHRYQqvI6ZVbr4lDTeqDycV/NtJ/G2c6+/r6T0DQgihhK2
jPUfO7s0QDfS4n5fvGQv7xXDOy9u0x2spHG2ZohoXFgVzimO78289whadtUUgKvtZ3NpD+eFiY6I
MzLpUCnpZCI4lejg6Qkoib6fF7B9QgbqjMgwAaWI07qytFsVbbSwnNIQJF6XHbVGhGyxbSl/y+Ar
7HahDxg9Ya0Jc/Y5HY+KHPYgBci+jMB6AEIIGFzOL+q1lvghq4TR2/+syuJi+lqxGpOOSJvVRvRp
kZtroN1PLnA579qm/aJ10+jKsTYAfj4Lxrb2l0QhbgKGFFc1qmM8tWFh5LNLVICQmrYvkeJuiPMb
tIgEZj2Attj8rhnkUjOSi0T/P9KuazlqZYt+kaqkVn6VNJpkG2OS4UUFF5DUyjl8/V09xozcI6YN
h1dXsadbO/UOayWfmoA+5F37psSUq0NA9zFP7RGwUt71Ywm+Fc/cqtmVNeQN9Hxu3koBRtESIHF1
moCjZ12/z3fH63eSZ4HVooICahLqmPmNoX2OBvDPZBKo4UJRvvMH6z3L41S8idU5AkEhGlRFuytB
/xPon4pO37Qgj6np4IC9YyO19Y4SmjsBmW6qTEQVLbpY9veFA1GlwSqTU3t/3DVz6DbS26kRtq9Y
pnNNKblgSYdY6jMNmVCzqfcNARSYRjcmRiSIp0fvpL0sKD+u11YXVsCFS5JpkpSXI8BOcuUwZImv
paGXSvdS9s3I+02cfG6auzzuBZFMpEBc8MzCWQOUb19sSfrOnBpHrrAyKu2oEm7K8Od/MwnOfVkp
ug+pBOUZ0zd4SxrzMdYF9rCqHBoxgPAO8Ad0yF4qxzTlfZRSUBWUauWatN2UEcB5QhHu7WpusxDD
aYecFsNUxgqKpzKWAcP+gAed02GDzJRFzA3rogyFyABg1AB99/JERRJ0AURh0lwunNHuN5ie98JB
vyGxYJtzNXwBReVZEmfbg65hzC5hKl+CUC9Gfz0WpKAiCdzXAedpQDWWEoY6gx+gTkxSgQhFdF/c
p2kmlEbNDlmuvDW2ndveZBvq52/CTex2XoNmPlCCQ1/ERrjesFhcHme+ciNLpdkiPWv1nrpyGL6J
TfsG6K77uUN+gz4cdewgeTvr5tGc8j1aABtpKjfTAOTJuOoF33LdUS9+D2fXaRpWWaEgjLOBWxUw
eRsb1ZPJAzhOCdjJQuBG1h8XC3mcbXfaoETNgHDXY+j7BTCpDIR7FHBFwKR/kIjpebbIRvBkfGkY
qoritSyjgssK1DS6Z4grFkrG8yYnb2qAr4oWFNZ9y1kgCxmLwCNX1YCHI/KUIcesnKo6dn/TD/bm
upNkH+Yi8DAE0l/H4uw9GBNL7wCnv5Xkdg9INtQz+9Jwsgwd47zBq78HPYEbW3gzXxe8bjhnwZz5
zz3Y2SL2ALVL1Ez6WnuXdvUul403UW0m7nVhq1nm4pScJyjDVFUDtharIqwm5iN4WV1dvS271lO7
fd4mHlX86yL/YBLnA3KeIc0rBpQJz6C+KffaV/byYBVFrKgzXB5d8Cxd93VnaZxDaMvZmuQI+Bx5
Tr2u1BxNVBVaDd2LO+RMvFILm7ZBi70Haw/aNDDBFR8xdT5UAKSSlI+C22PmdE0vOQPXejUva+1k
4Ko/70/bdAxPqT5EByP3BNJW06/z2XhkgSY2gfNaIVVgQKx2A+gPyyu6vbpVXWtHD1H54bpAgT7y
3A85ODttPcYOCdFkB9w4jmX1fjv8sIcBO/iyO2nDraQLXj5Mya9cKc8F0RVGDPw7WFwuB0c5MTc0
aw9jLaylr346nYAUGKPG8IncpyuswpiDAaMwoLR87PX4oei1Wx3TxiVtwT2kHuNkOihG9qXSw00S
B/M/Wd75B/C1i0aqbXCJwtrZ1xy/o7h+nL5jec1vt9gHEtXWVy1PNzS21Y8JTB5KX57NGjvxdQzg
C/UYtvqdFTeP19Vl1fQWIjjTy/MwL9UOxpCAEk3b6NO+z49deE8rwcbneht2IYn7dikZUAuYTo3R
5dLHawanV23gLMrikGkUtZLjMcahJFQXxqHwMq1zIkM6ptEjBi0N639l9L/r97j+6lnI5IK4kvRW
2o6Qyebqui3otm6jHXUkMUAbi5sXxraQxEXvZBiiLgIh4FZN/Mktw6OBJjODzaynN7LX1sATEs16
rI6RgmjqWRMtLpa3WRmiy0HZCiWb8G+ArWcGmHEg7/Qt6MB24+dIc/6WWuRUDl0I5eJ41MltTBkh
/Qi6AEwBWwT8ZapokHrdyGwMbANa5hJjCLDwdpwwMvNk/qCaviWLWEdFArhoHUVxaoQTNKM23+hD
7PTCRYh1Iz4fgYvQUgSyu7xB/MxV+VaJJs/qy9GVa/o+mOoSRMGhIXqcrHpiAyRdQFwE/CGPVVmr
shyTGhVCWW02JDO8qpD9ocBQYJP5+dw8SiPAtYLsQaWJV0rgXLxub6uXupDPGUE+1olU1PhqLVBi
htxvU9HotEgCp/JlWhSgD8Q7aEqPM0Ez0w4Feeq6VS0OwX7CIg9Px8GE4iE3+PXUSD2ATRs3owtw
DvT+X/XYEH04Ll9NQ3NUkAOwjvtf75SseqrF+TjNT00axJaKml7tMZIb7OsmGwmJKtZn/8e6+8GP
60qxmoYs5HF2YDYStrUsDCyN2v+K+BBmoWuhlHddyAWY78ktLaRwIRP0hrIeZfhqwDN9nxq6l435
xigCP+w1L6ftXprLB8w9v0nS5L6fwS1JyC0plEcK4kdNHt+XbewDAv6u1wMX/8dxpvHBlIuj1U++
2WCUdo5Ej2h20xcxA815k3XqVyC0KolIJIAPYl99KI/aZtzFbmYB6WzEkJoceyxoFLvsn/qwZ8F8
+tshAx0CC3ycJHzbBrkzdqpjRqKhh1VbhS8CQip6yk/07wtDohHIS8wck6NN86OtKMhHv1//6Oyb
Xt7fWQD3zcmYVSQrMTMTFEDUq4a9NObyfVnOkWOaYbXp9XGPtpMI+WzdQywOxiVN5jBgS8ACjwjr
CPbf+/vT+q9yx3hSTuUIScjMIrhLHh5VlVt9mlBw34Yo9JD2UdLeXb9LkQAuUwqopPXAhi8w5/Wt
I5VDTOGSw6rjASsmq52Ch4rHguk1oD0GIa6NpekN2En8doepKjYIK8Uu3XQ7VUjqtepYFzI5ZyfZ
g93nDOyRDcHW90zk4Hd745i7oob0+g2ej8f5Odma7bo3MTVVasSJ8u915V//RH/Qu7METt8DI1Kj
NAARArYcTkNLhB5tzGVNXnBsb6X3xTE6SO+vC133UWeZnK4jV5frlqEf2CT9CH7jG7uNb2wagPKl
3f0nUfyaQ2cUNBgo6I7m7L1FGs8E0klgHixhZWM1Ip2VggeIMbqI1HkMpVDsBi0lC7s2hhtE/cP1
85DVu7OwuMngTS8B4Gos+erUwIHsHdn22HRPdvq3+g3YK8IDzKs+ljt1azy2bn2X+dOx2xmb8E2+
Ba2Yrwl+y6pyLn4K+/vCF9uZ1JRmOmOKPw+ORi0DGzRPvl8/73rJdCGEy2IS1FR6W8e4UpDmIBa2
PbRKUYb07XB8DNJKdaapvU/l+C7Jyc7uwUk6YBwnaVpRI0B08ezvi9PKQVV2NtsTt8bbvrkh5U2L
boCNFqngxKs5/uLEnM1LalSDcBtfmI0RGi5YUL6h65srbnkEd7Jbu+DdrgqvhLMRcnWtujaM5GIY
DmwJoBN6eUgQDY9Z1rIXDDTrhNeAHdrX4dmsa89ZFBccmlGKgMSJ2b6i/KE3kSt3ot0PkQTy8jBo
hjZlw0bnMyl4wC7XZ7MvRV9LJIN7Owwp0fO2QuKbYsg08utMlPD8wQDO98R+wULvOgD8ZkqItzHr
ihRPuKFs4QC4oWTHUEFo6go0kF3MRQ600ALO5rIsKHKNVTiea18nMBysWmDsKu880V7HqutciOMs
K+vVthkwtrct2rZyJ3MkTqpZW3WeRRPf6zZ8vkvOtIq5GIzBloFRarefpo7exLX2prVUUHLqgub4
qhXbsmnBkm1s7nFxNTVlmhsl7jCpAWQE7LO88oPuQy1NXqIL9mPXK24LYVxATaU8CVSGzTG3+uw0
fWw6Y2hjjU6XvSiQPC3EcrWVPvQyiKFi8zCqmnDMYtUSzr+Bh8sxw76bkxrwYvLBBvIW6bAOIbkh
w697Xj82EtHBV9O/hVDOiSjSUOTz084p6Dk5bkHWNBR5SMFn5UFzGsApTvkAa5zVat/Io+3UYfXW
HuQ9lYoDWvmiXvr6tWoERXyg/WunGf+F+atlPcjthO1/S5qO8QzW0zoQqKpIBGd/+ijntj7iTKW2
sRqAIOeiItKqhWMS4PkQnN3ROJcTtZjgicHRqudeUb+tUlF/TnQMzuKkaY4HkI8g1bO2VSe7pBRJ
WPfFi3NwdoZVGFVSkopx7UXvFQ8bfth5Kx1lO28K3wod+qUR5K/rswFnkfySSmyqXWUGENl6M7BP
QJxUuKGGvQLDIX7h57cmdfpttIkEprWu6L8/GY+mAR4eIifhCHTX5qHBxEje5Yc4G7wKFcYJ8P3X
Q876twNcvw0SLJBncGE07oomrzXkPNp8sJuflirCQFs/zlkA+wELM9JNwOTPA96JYXgbIzdU53ul
Do+kmb1aL73/dhoufqq1HUYVq9ubEhaXpOEuD+RRcGPryz2g/ni+Ms5qUz0JKlM+pYnQdZTcxthP
XGU7YVE9u4WdGYDSCJEuhu9g04xVhlFNF5/Q/fmnAL74KZx5D1EdpJKJVG62Geyb7KSmr+aCzqNI
RTjzHmik9gEGGsBnB44wxXDytNlc/25r9o1ytqaDIwycZej+vdQSWuuDhIcXS39RTWDkuIX7VII5
keOKw8la5IZEE8xvWBHD6iV3dYk50nwA2+HWTFLbJdUke0oth06kSncmmRKnV5LMBcqkr+fTQ5bY
ty1ANgTHXjGOFz+Cu1rSVJXesxUKlu/l3e48ljKpnvQxdext5dMNKOVFnF5r7u2FaO7G4wY4Oq2G
EiubiGmMzw2mfqybwZ83lvWAXt4AIsYa+G1UNGW9NlqxkAzenpffOova3jQZlBXwUpIPpg/fs283
VfJB9sB45IvG71ZQ1ZEG/v7SWOx/KW8EBq5hsuYQK8wyZMt0LzkMUx0NPexSn3BvUOibjo1gvnD9
pIqisWk89HD4LSpS9qSFr8DiLfbEgGKsgpXuhGJsbrv76EAKgRmtqtNCHueZaCDXes1GvtvBdqw5
3gfZh1m7t/o3w9QLXO1KZqHKC1mc/cQU9Fy1znp6ETDI2r0clS6oXwQGsvIsfiGFM5A+GPNkwivs
97M42Bs3+uFV8Fwrj68XsjiLkNRx1oDlh14oVl6slLE2uH2Npb5806TvQdIoeO2xr8E99pby+OF5
QpQSsAvADiw6467t6SbIpclJ+zR05ECEE7pWbnwhjbOCtgejO4Y+nprnJHHsEkBd4YbtTc8bPGjB
XRJtQi8UubiVh8ILuezWF/G/xBq9ocOxwsXJ5fd2n/oMts7Mjmz/pZc34k76Srx6IZFLaSa1oWVv
yCjUde86M3Em4f4y04RrX479gsWZ2MNT70OUxsw2/mTliaflIPTUKqez841SFf+byD2NhbsPzDFe
E8tlN/mgkNm08SJJSYqx0Ty5jZvEV9TkR53NaCQQCVsOpr7rADMPUGu3xsC/g2bVl4b0tWNamuoE
RQOmovlRK9vUCYIMPUOz3wzR6KVBDjyWEate5gj+wHz8VhZS4oQZCpzgOWwcNY6PTT1Qz6DZP2Ac
v/hknONS7WFSEgVJ4qinTmeNjsQW7UdRR3s96J+dFj/tYxm53SgjJr4vUN6nXTUJPCTzTZefC80j
TA0AzIjfcLXkqTQlho5eNMHNSMwvkmJ6Csl3U07uKqV6g0fb/677y3XVP4vkFFNuTEzeMb4bYwDq
dgF30gMCU5AAr3t+C5qEYj3+cZ5kCJNUJiU8f4c1Dml0De07YoAglImEcG4jrxKbmiV2sSSrqDZg
Vd0HoepQLJb/01c6n4bzFiBNDmejgV9s09wxJKTyrd9O3/qeOB0It9pZtHT8ByU8S+Q+Up4amC+q
UM9mq5ULrhDGGy8ejlx3GmdpnNPQlBh4XRO2D8xR8lLFALDSfMDqwJduLjAZDJ9g1vJNJhlHTf12
XRuFJ+XMOmRLiFYETXmC1WKwbvMdAyEGiPP+uqz11Od8TC4dsWtJUvQcli03N0mZOgWdnDGLndL4
rJeyQGfWk2flLI1LS3IA1mlgKmSNyAGYCqmXdndVtMswIVbETuDoH+lBL/zRvBFNsovsgktSmsEA
BaqBhMi00SQH7I+66QwRAut6fPt9PH4Ek9Hn6n0L4+uawCMFCFHVQrLdcKK7QqsOhlQeRiuf3bw1
fl7/jGuIR4gEZ9Gcc1FVgIMMLWuNV+lbTZ4UT6K96WCRscKqd5e9q8rgm9yWG2KR+7akKO+Sapdq
yhulCPaSkt7GNmqvMs0+F8r4aKvd0VSLnwHC8Rt71j+0Uq5ur/9mZq+Xfv78kzlXZcV9o9AQWi7R
zA3hM8RpsOiDcE4qI3EU1Apchs0g3RJ7K9kJZllKN50+STbGXrIKE894roLqcABMQhRGvqoDurkn
LuggbFeTbnoJ6MfDiMXJ0P9vF8A5NKmLZs2guAA7wfyRMnuxLphsXQ+l5yvmnBhA5+ZimiBB1mow
Bba3WlhsQm3cGEGOineMiZfKLD9eP9YfUuazVM59qVZhT1rM8F/9ep/mAHGxPJrtn8rqGHJIPMAq
eHEmcGXrz0ZM2IBhRwE9Pb+5G8aRorYM/74Jx42tEMdW801v7LAx7AbVXstyRy71rVztLBrtSCz4
nOtu+yyff5jkY1rr0UtujddiIrMrvLCdhSjO3ElMyzRki69FimOawKPtvujG57od/uuhOCut66IJ
MXHBNoCCQ196WFnEsA92NLWb6KB3orrq+sHASMxYOzDDycWjAT1riaB0Bp7lY2cpTgGwzCHACqzI
+/zha50lcbFIkrDfbQbI+UY/2A7beWe07ozpxgKgaIlwdY1d0+UHO0vj4k+VJX2vjbDEHjXx6sCw
TZvxrt2oboHptlkEQEtW4zr5LU/jikV5KmkzUJywoffW2Op+ATIIMI57JkWoNd7lfuSzVb3x67A3
0JMNPdUh2/juI3kob0UT2quhd/FTOF2NJr00pJQVl20UswGFPm66QJQdrnq6hRBOTYMx6oyJjUoP
ym7GvIHR+tEIdoE3tJgBE0B3Ah8n+J4aF1nMWZ2nIfjF7IFitjPvArzPwfDGkBoF0k6sPC+0R9VM
mcAoDGzhgTyas4ooCiVCgwo9NQOzmA1WwquK3jTqsahKF9hkXmBM38iAYfda99JhvE06uu+0bq+n
euFo+XwfWndGqu2wEHcc0tFDRoCXd2LvUI5ysqhw1fAe2IOuHQBHdRxBJTO4VRLtBuV7Ef/oTV8i
pTcqtZeksA7LdjI58mhleXjR7FqjQLclcqQwfptpyb2R0G1VA7U3+WYqbxr7axFZrpWUkxOXfeoo
pu5aHcY8BxtUDJjXz8v72L4NYupo9CafWifVpeMkUb/A0HtrdE5KRx8zC44W51i+qv3ZCu+ssfZV
62Ofpztplp2JAJKkMHc5di87QBGlXedkar3J2xy7fboDbNaDHs1OWvuj9jXTA0zTZ05HgZU0zZlL
k9GLsa+ALsjWUqoHqYi/pRnuL+4157rqXKQ93Lfk/A4+NJhVzbREazG76UJMKlR/3xbgZHDephvU
uAmSsjw9lbAGnGxOQ4b1BmRjiL/wOMLy9IWVvxTJd9M7TQ/RNYVIa+w+hVjLnQMyOuE0Croql377
JAh8uwTontYFACyS93GYWwh6wkycd5oKysgB03+vqEUIpbF4tShZlWC3MaiRw6ZPCMdPfDCvw4i+
bOZwJ+OsfJS1MJ96nKzZLNZ72UIxSCNLLNuKZgMuF6o5iZwudqWujs0AiYxclLXkBoyF74b70W32
p22d0KOjoLq/rijn78fpZoYRax3AmlAUTF5bt+W4obIAxof97Et3+VsE34LGuLVupyM+WjWrn4uZ
erI8/pCj/GDO3Xsgcb/vetFi72Xy+fIq+fZzYGjdqFtFuaXBLcoTmZMcgB7t6em7CQhJsXgZnoXN
a4fkIl5f2OYwTrjHM/b7cP9KpiKRLD7aRblsdjYO92QFT6wYr7MC9vmvHYt7FDUa+t6KiWOx6bEc
hOfjIdrVWyFZ1vqRLFWzdLCY6HwDv+3iPMcT/flIf2XYIlncmZRmoprcVMzMlostjOhD1Dtbt67z
sdjfF/7KGICQQJjnT9oHO3ubhreRdX89gIlEcC5RztJZVlLc3NgC9i++GVNssgPG6rqU9TB5Pgjn
DCNJK8hM63JL5n0kE2echK1cprWXqnYWwXm/uW61aiohQkucbkNc02aNZH+4x8CIJ5XHeitKhf/g
cM8iOeenVrkJ7EbcHYNUlcBB5FEvccsJM2cKll1AeXHU/n7m7OSanoUafON4pokqJ+kvk0IVkz0+
zA9sxg1DAthA2Hbl5vrHu64iBl/qBnBLWKg9bnZKmr0a6btQHt7Hirm7LmbdV5wPxrlAJZKpFbAP
yAoNDRZb1S2DExdNiwi+miFz7i8NTKvGaG556kcTF9Bw4T7yMf3QHiaPAOsjdYVh8g+Zx/lwnNMg
Olr9eQ2hZ3aKJyaifCsqjl63NYMH9ImNMomUAKJqDMsCQMhrLUHWJpLA+QwVh4l1hQUQdPyC8CMD
LL2uCyIJF/4CU7mAlkXMp7ddp3pKkAuUWvhFOH8hUwJeShYyXtLxsDVx0RdZNSDEOUvTdQ28Vyyi
LNy4XUzU6PG422LvBFzevWcXhWuPIie7mnIqsgrAUxmjtQZP4KFFSdtNesuULNia/QkSfLpnK1xw
DZgqEaacF/Ud+KKFQH5e35TQUkEToNyGUeR2xqdJPg4q3p2oyf69PiwFcTfY27NUVSF8Aw2/xfGN
kT9e//9FV2dzzmfQ5mwoRlwda0eBjJLNIP0evWJXJ9KJ1RRzeSTODemVITWWNjy9fOb9eEyGA9t7
qg+xl6JeLUjUhfKYyS2UEH1Ec5IsnDCT3sWDhL5Q5gfFx4YcrfhLGtxEteVPUebm5DEXkRxeTh9x
isIsZCG8nhQpS9tf+Vn/fVb8Eixppt+XO+qjoF3vAIuC2T1P2gsvei1fW140762Uxs4iS8FF06TH
ukL4rtAl1QkBVecmct0DZKo9aqE0OtFcoOk+xl4dpQIFW3MByx/BOTRsCOco8rI0SzqQ4bOl/+w6
X6DDImvkPBpO1k2kh5sh9EeXhV43E7co/Cjw0nlPii9K/QWQJq4R+ZN2MMLPk/6h624s1NcEP4Qd
hk/Flofl8qKqGqsU0LxPGXIeb4JxM/uzN78/TZs5hvYwuwCQMAE6LwIFXBeNSrNumxbA7Lh7NkvV
6nsFHimOKidp4w2W6ocQbYK08jIR58palFIU7AIrNjiTLobjkTaPfYsG1LZrqVM3d8Mgmlxf90sL
EZzyjmNtRyby2n+vIqyay0Iid4NKbBoYZR+f4+IzZ+K/xsXl/XEKq85gmVcG3J9l3Kn6UbU3QnTD
VX1YnIZTxXnGriyV2WmwKwEgK2qMDrBa3b7f6f2363q/an9nWXyhIghBGktDq9wW1tGce4+avROh
Gks7wXC8SCv48sQgmU2h1bg4Fuh/752w/sOvQC9yoqvua3E0LjxifSJKa5BTbMvifWQ90LB2OtGY
o8Ca+EmhqkxIqw1GgVWT1MPYjSM32+sfSHhvXAycQrkiIGpm9/Z7X+cpQcLoK6vJie5NdCYu7pVK
PLfh6UNh0kybdfSkf/zHM3EeosP0e0YzeAjGbKF4J+wLCzVUaTt8T7xuJ2S2EJ2JcxBVpUhzruAS
e/Oh0x7C5p3gRAKbVTm3gARWkUZ2aWwLtP2+HFWOnxlL8L1ekSqwnOsicC3UnPMWuU3HtK9xtAFs
XbHhs1FlgrHsyPBbFNoDV7SqIdLIi85eWMpyrRgIIQD38Lp6zhzdnLaFHTzORvAxK+Sv+QAg7iy9
U7WudUorzVws9tnwYiLGt0vIf5alYclLA7WyoV+swdTVmNsandCutakbp8UPfZJv9Tjyiyh7aODJ
gtzcVEpyR0Pb60ZzMwDLUQrBfYyq0c9ML1y5Ct5aHTYcC738LkeKd1011t3Q+Qdy9pvlElVHGzkz
tgu9PvjQZSAFEzbJ17XgLIUz2l4itQ6EBaYFqNTPAP5HbZsN58++/jotWI+5Z4mcDdNQsayphA2f
q7+v3XsWXSFnvaU0yUnVMxWfvnQhmsUxnG0rAo5YfV0vVYmz4dLsG82O8aVKQz2EExpWdbAxcvmg
kvm2r20nRFtPkrAxZOo+sePNdUVh//2lIZ8vlDPkMTT7tJ6schs0c+SVhk39Rq5ydyjN3UCVnWkC
sBBQuoLM97pYi6/NKTUQOkuCU0ed5YbZV3neDqPfNz90xXJi1fKvn1IRyeOexU3WUYvm2Mp8Zuzs
d9JXqQYEUuqxBnYYgeAI7Sa6oVvLFhz2BNBycckEgLxg0ULyy68rJWZsjQohKGuglDYBK0A/2rLT
JU71gQkffMuhRwMd60dUQj+F3mQL3MHlBCJzWMS0sbxEFOazXj4rQ8uMaaHDUpndGF/zx9lXQFFy
l22n+3ZzgrWVgYwn6rStJnpsG9YEAoZ5MdNsGNEY0BSPjHamG7n8quIpMxSWo4QisBeRJM7hqd2Y
lm1u4tFuWk6p7zvzaxk/1iIsz/XiwOJE3EXGcprklJyeGYpfhQ7oPvdPeJPpZgiEeJOrTmghjvN3
Bh5TQVRAXCRlx3DusTuN/acyEdQ82O1cKOhCDOfrkrSWIhOw49vGwvJh9WiDBUhggaueeyGC83NN
lxdqyrKvv/fc6z51IYtzahhvAqgXPX0k0Nbtn5pcr+wRrsbAsyw+L8nwZCJ9BNs+Md/YWEWMvOhb
B3ZBmgL7Q1xKFKiExrkyYkVKEcUQmDdk04bEqdW3k/zw3z6Xxr1j1KIgYcwet09l+PMVisvwq755
cYPshhclL3Uigx3KMky3uIvpocvvoeRurm9tG2j0VLQ8ItB1jfMULakHrW+gHHHYbqhxnAwRV6/A
F2mcjyCdnaVAHIBKZGRTGz+B1Oka0pe0FYY19hWu2K3GuYcZa+4Ec61PpdHqMO4k7VdplKHOiEuj
AiPWOD9h0yK27QwVwnNHl03oB8dU2JxZr4Qu1IJzGIY5tskYQi3YE5TmbrQPtt12PI5O72aTz4BV
APLvhfVWBPK7Hi0Xojn/UUykyHsd2Qnd635N/XFXUGfUMbofbyI0LuN6r/kZRqkSIXmf6Ng8PJ+s
Pctm3Zb+9KZ7ZqG0MZh9wug4sVD+0wv8fGgeptpI4yGpIqRIqJfs5VTfpqkkGFARGAYPSp1rUZcF
M0wPWd8NSIIjh0atW4XKEbwRwoiz+jpeHIjzK1ML0kOQ+zy5MJTSv5ODBEBlVlrFTYKEGJ3gV72O
1z20BiZRoC+g78x56MpWp6Rso2rbqXbsRGn+ca6UzrO1vwbKZVkdRjmeBXFOuiVK3EgqTlgZYexI
WN2SZGHGs27zZyHcNeo0sowwOdkhC6bPZU62lfNvKngWxbnmftaLMbIQ2qimgKD+U9G+F4S19Wh9
lsC55lnpiBR1cJi/ojVbYx80T/MY+c5UoaUpqrOLlIFz0W1SF1bP3FhV60fwq+ChRW/rJBScTCSG
98x4ieuhBeudsVTRkf0QtI4SP16/vnUhFtDeTU3VLjYNJDmetXJAOi+NKqhEJc+av+dCApz16or6
Wwy/UDDGgw4i3uDJcBlIbbvXflAP0EievlVctL92ratsajf9IHL9ghPyfGFBFSvBbOu4RnOvRYdc
f6yHt9cvcd0tnU/HGW1pxkiy2ZcaQRBdxKAcw+Y4+YLhpZ0lShDWHe5ZFme7IaVDpWaQpfc/hqpx
Yu3B6LDba4tIfJllXiYiZ0Gc5da0yMq0ZzmcBPXT+40SVO71e1tPE88i2KdbpImdpQ5kmpB7KOhE
9kDcsJvYKVA0wCSlG4HV7bq49YLjQgs5w83CqCur1C5O5WJWJ0g0Jwaaz4DRF+1TClxHgcB1R3s+
IGfChdml42ydfFOwrQ7zDvNRzywYkoiQUfTB+Oyq1CbEDObVMxvwlxbonzbXzyPScy6JipVZrsaJ
OQtLcQG/h4d/4tJsS8dbG3Oi14WtF3jOX4snGOgyUPlNMwyXFXj678XkAa3bhfNwIgoIAUXesIAf
d/vXNC/WH5yaAsA6E4DOF+s7gRQZkxWdUg3GpPA3g6KrH24hivtwE4n0AAkqaknYWyzGOzCzi+5y
NUguRHBfrm/DtrPm5AnYssANgvc0ux0f2KN2iJzpW/AvqnIWyL+h7UGxpLnGgymRdbdWv2gaRujj
zwm9GRVFcLpVN7KQxSVnYR/VXaBD8anS+F24V7uvI5jCaIpEdPqk1KIBLZFu8C/pFKCW+hxA4DNU
Z7B/Wo/Lt6Ip2PXq1OJwnL8vpn6KSgPK0aLMl1Kn2SbbxmszD88VoLtXIrNbjS8LeZzbD62p7UGf
xRL6ELhWlpOW6mZCga9TBSudIkmc95dLO23qDPU9Gn+o0GAZAQSkgmajFQJ8X2zAs6Ra07FPadgo
2fJTgbmkWs2g45Gi1dHbUTVu5hKKIk9eRAdPmqTtmAVO1GJZAavqAuVc9ZkL2VzMAbafTLABgvQU
79z0Vmv/F+UhCN4eYhEhH7uvi4CtExlZnApuPL6KVMX1GPYh7nM0PtaY+bXvSfLXtNPsJhcyyMuI
Pdedbg0yvKIZ4bEMaM0GuCDX/T5zRdeOwSm8NNKgCEFiuC1I52DBwomz+3T43luY5Qs/RoB3nkz/
ush1g14ci1N6vSFFh421p1DzXF183VbAqtYvRHFar5SA4Bln5G8heNmScTuF98T+LgWR4EwibeD0
rgqCdDIjHGm0vhbjfkq/as0nwbWtRpXFWbj0RmkycGBZ8IOMjudpFXSO3rPmg3WCxy2Vd/9RIhcq
+9RAwz+BJQOdzavn301qavgYaEOTWgSoJVQNLnJ2sq01afIrD8h2wPrbjW9fWXheTRfP98kXirJ4
xuk6nO5cUGeLMPNtKkTLEJ2Lrw11IEG2ouiUXb0sqP9jDWBxLM5pROkQGsOINL+fP9nA4S0eBFoh
ujfOZWiVGnRqj7M8jTMvczVRPeMP96ZjTADUpwbh2dFkbCPLZQGdP9dLWex/zQaMSBaPwgH0mzoF
puPzuZ4r9q8ZRxPK4pIoK1NIXekvchpWB34Nztq6C/x9haeUZ/nsm6W8kRV2hSV1FPquqz8kYeaE
YSkIJevJE+bOf32s04NwISkZ+lAFNB9zUO3ebN+x1fHxocesWFztY98SjqGua+JZIBdI5C4xwCeM
aJ/YGE8DHoltSrfzoDt0JkdDtQ204mrLyxV5Z1rAgdJnUb6x7veBx6XrYNvSeYCr1rKwJljDX9n4
r20QA9Q1xmqCn9dNbv0TnqVwfphMhVoRCiltPfo5uWfAvEH5ecxa0Sdcv9GzJM7/VkrcWiGb639e
VWAIQk+hWWjbqw8J/bcs/sVplG1QpCmaBITEx8TWHnsz+qCS7kh7ax+H6vg4parptNawkYoemDhK
1mKeOL6fpPKtqgW+Mto3qkz3tdLdhEbzLwnz4udxJmrqUV61bEmo69AkUUOHSAbS8k2I33T9866+
SBeSyMs0z7ZiuZczfN6sa/2keVRDaXtdgkCBeK67lGpFqwcwlE4fPDn3ZKz/j/3XUNSf+INfO39T
ziKVNkna1oT+nN9qr/Vr67IwPGaZuqopKu9ujHwAfuQI/XlesT7rqgjtatXMF6K4Y9V20NdqiMoS
Ce7C6vE1u8eX6Dcs2QfYNFF1Bp7K088ZfZsNEoUMMPq+jecUuAKFOyepWwXNQTVMb9T1XYyxOEyC
7+08OSh2lDglsV0DTzFnDIL3/6A0ix/EqWVij02vsZylkw+Kan/WsuBnInUuUCUe/kES/KcMClT2
4OFMrQAy7mSzwp1qfaP0E0lRegfliNWJXjurdmDZgAjEJdsWv7YENDuZDMCx3xbh6OjN29LIDyUd
HcyY7q8f6f+cXdly3Diy/ZWJfudckuCGG3fmgUtViVotWfLywrC8gPsG7l9/D9Vtu4Ra0K2I7gdL
NpIAEpmJROY5x7Ofv0WJDUvgP63NfMbNYy2c5q23ZhLwatYFylZhL3xNve2dl6kftahAWNY0gH1Y
lgihX9hMpXq7OmBnuM7NaVWVbTR0Xj4NfjPZ/lAkF4tGt0VjhnUfeU6ihBnRgQusXJasQ0uVsSHV
cEmyxXVANbuQ0euT/opXYGavysBGvXTOaq9CVaYyAM0jtiSFNEdPtQE9oARsEgbo3V4bQ14wmzEF
9+qfdRMs/Ls3gGPasC9KdKuNHs08gyhz7B5qHcWlgzmjyJ1vbOCKnN8b6bwEz1oxQHZZEy7avyPZ
Py3j38hiSSYm8p2Bt2GcSxsOxdhOPnfBUMFAUhjxF4aKyHV2eJgZdjKWpGNGcm85xVOsxYPSZWs0
NmnfYlBwZJ3Ppepx7BK8L0Q0Spa51FaCZRyAvvQXgrcGPKQlSJTt3+qeOxYS7UsUrjtxm1vzvKbh
/3k/7arbYjJmX5TgZshS/OWmlwJoOeXoAQneLcm1XWdu1sviddl+rb/fC9fVvqUprTGxTl/8odvN
EwL2rnfPK/5xKSBppIZl60TkrWtTta90Cq0YhjgYxjt7qLa9IwUdP75Lv8WsR2JvMmDQsZZueXny
jLbLBQtf3n7AOQqQT+nbj2xOgo3S1Cnj6YhsT57P3lA9GeZV2skaUU9YjN9TEsxTFqFTUFv9789Y
as2F0O3fuSMevboZ5LcswTq1jTEYUYYZrc/61ADwT+QPbo58LZiQGN285Zl4T57oHfN5TOduPVRA
bMvQQBinsWtFH8+r3tEypH0pQlxBtYEMCXtZwT+R6Gc0rkTJS7eyGaAGagpG4P5LG0El+iG2+JZT
pBklwXNMOz3oE1gi6shtEwmZjWzPRCSSQlXSpMmxZ6tH0YMcNESZR9697NhmltwgjpumXwpCBdO0
tKBtsEwsJcHTElpGxuLK1J5qC31nsonJVm/9/d5RNtumb/DChPrCuXCdhPlZ/Fzbskc6mRTBYCjE
zKd5ypttHt9UdHKB+lNyGWaX7AyLrBd509dJvRbk/Ixmpss/wRjGneyOckjiiwvEvrYL9mIc0ajX
K9AHJa+9paoe0I+IbEh9M/De14Fwn0d8Q9GPTTXjqs/NG33J3pGBhtZibisVb1yxHbAoCcy52RVT
tLEU9r0i5jNS21dAd0DAvLyp63T/owXDsySOXqU1NnvFN3yhxYh9crPSYnD+qfXkFfWroh762J+K
DPyC19rVL0M+FT2CvnTcTuDALmNZp9V5zUII+1pCOdNGYyNOP+h1r5xlci37R0cXyQXj/IEEZ9Zr
KcZCbTaVcHhs/mwsX2LtCuAirab6aSy7Nb1kPg/WDMSzqmZoKzqWMKNqKqa6Y7DWzhIY7DZKdpkz
uDr9roHZmZS+Ul31i+ROuGrroUxc7W3ioOlDvKp1VmkAXRjzU7qPFas8u83diaP/GRZnoYE+df55
b3F024xfAkWXlOpM6+cEBsFA9txtRw4y6VFBl4nRyEAnj8bne6KE9cxQ3qjxCnPr2jRoC+tyQDPt
wsAgZ2jB+VkdVfc9UYKaUKMdI32GuivqDVdjjzMZHbZko0Q3NPSgDk8yKEfMHS/hSaC23xKV3EZ1
6Sr8sVpkrAKrSTijGaIrmmxl7PT1+TAdP/LhMYp3cXxrFB/UsQ6WgbhGJzOtskVcVWfPIxmkzAqi
YIoGshK1XXjVLNH2Qxzu1Xjv7ZPgjpZkWNqqgIiiiD92pLme+zxxtbh5HqsEvESRCujO5Abcco8V
W4Le7rd9Svyx6sOyBTjrUl+YzvCxzstPAJl/WPL+YiHRnZKpn2eqS5C8jiY39r9WCID5nKnD2ECB
V/qoX13hf8G//K0CoaP3vr31EZwbijItVjbY9JVJom8RoA47tOhyn1/8hUwp7TqTGQTBNTmKVSnD
vOpZ/XGJPgIzwGxlAcJ5GabojRTFXIZGx/GcE8dv7Q0IhPRCk+SFTtjvn6bNFD2SPWngZ1MxE6d6
mlC+GKFwnHYPBCDuauVa6WbMNI+yh/Om53jwg4QmCqlQMIyqrtfHxpqQpSwJgp8Ud1dwZXhJ/JGQ
ayfeluZtrn5Wkl1UVm4lfSlf7eeBhdgTvJ7nvfOqaMNkxBTzXXNvQiEgCtvOT/MFLUCUZgH8yrJR
tGCBAfW1tAydiQ03IG1QrK9pre6i2HjUWN8GA8qJ3Knhj5QXi6cQ47FQl2f03+6Mnt+2YxNkmQkM
2o6l7jIruefY6e3iaJnb1WPiqY7JABADpNKJoIVVixO3mNVHDRwWpQKKNjVDUQgeyfH3c2PZ1Imz
m9LpImPo2T4/xyMOy1HXnKkKmFkV8Nqvp5hOk9GwliFTxq/rJb00rK/OPHozZcF5QUcsLQRZlFiG
QagqVtVkaZmMcxWjm7bInoC6sh2HQlZVc6xD5JUQwScivw7Y3qpoEXNqqGlINzMLS3RvBta3FU5v
pUVLjN2uNPxR9l54kOVfqe9U1cFrNsgfkegXVrK2ImfsMzALFI6X3ehBEmTAUihc+3qZIVt3M5/6
6rBpJJ0jByZbFCycCeKoQ6OBr3FLzdGL7Gl0k7m3thphybbgg35B49hw68i2t1id1Gud6WvZs09L
3zw4USd9aRRV6uV7kPjRnRWLVz947ijwAN5zEIgsvWv3rnbR+Qrx7E15C8oxPNluk9bvr7qt4luS
i/OBr30RbVAHzIe4sh6ElvawoCVcLcHrNPR3s8mu7dHJHpQq8se+Ie6otTfRE+ielEfWWo6v9MaH
3i67b9TPr/BwVpnshzaz+1mZ/CHljTcaE9LlercrhlyV5MNFByF8qxiV5vPMRq5jmdIqepc3uIW1
Wf5Y0FEWk4onbxWk6SbK2VSHUlPM05VGNI8V0Lm3mUJRaOYYN0kfSe4sx2TYho1QhwCdThNDRUXh
bJm4Fm/HYrxbNLKzdenhXg/QvjVe57EvQ9Bzp+Vj2+V1gtBkJZVHCylHWmTysrsVcJH6TFbvKF7E
RIGC+Qfg6Dz3XI+3NqEeN+5yqnzss3vDLABuMT6ct48HrlyUJsSJOWnarAby3Zrav+q3DtgxEGaH
xcaW7JUY1jsGmBs1kNSB0RvvSWLMMBpxraY11jE2fnDkMXZaO4fMMZ8t9lnVL6YRtHnn53aoHa8l
CmaZWzEryqRMt9NQPZRKvWO2LE18eJrgU/C2ZMP+m+AIEy5eurZk1RK36TZ2LkhCPFYyvxwqia09
1AhIQbES2nw0IJyIXBSRVqlLb0BK5dz0FvfrNEGxdO33s4J+udg7v2xHXArEIbVObIeA+0z0mWVi
szqJ8gzNlspu9ooblJv7w2W9i3Zgxg2cS9SP+udlilewVTn2RQpb5YxabXKzS7d8vrWr+V02IK2U
qls6zyFejXeNbd0apNiel/qSZ3h9toH/sLLMA+/DwgYKEXk/UQ29zkUB5vVkZ20NJRhuaQ0HXniN
r25acNjtyusoDsAlBnxDY4fcoURJj/jRV98g9lbNda8pMDHF1ri2tt2dtsu8creGDfGlvgJASFb6
IIjGUju25lg2gmidHERERWlkvYLK7b13w59wrtLq9yNn/pUsYVu1pp+GWcf6GtsVZfhj89wATg9L
XV+xyaPB+sxmGu4IduXSlRkc6UyF0Cgq1zKYfCl+vXesdf5/1n5KW4XWmRxoko7neZ2ifBvV6q8D
WkDBACiVagXqnEDggDTzeBH51Ksu8l3SX6IvT3ZID4wbbl2aalm2BdxwB9TKrwXaTcKWdC4yxJzA
XHrqLlaY9zqwHgiggDsv2ZgyxVmX69UUBYnCZlJeZ62pwSzMmGT5nvjVtfUer75udTHgcVHKjX14
MgSBwv41tdUUugGBeLd8D6JLIDmkfv5h3MS78l3iS6lxDoyQIG9d8r1bXjMYoNoqsaTkNr/Ibjq/
TVzDQcvS+niF5F3imuhZypwdEB4QRsoeNg+uEY4gX9Ah2pm8REEEGkTQXz/+sDfaJQ3ooxkwuGWy
RXORn3+Ov6uSurSDPL8oVwgB6LwYjWZB7spyvPgxLL75wO5bf/DNDd92l0C7vMbz1hUy+25+Y3rT
9xJgBhJbfOBKhdkLKaCh1ZVCictsu8IKKK59Wd/1P6xw+IYO/81XMIZ8McOscvVNvgN9jxcH4878
1D3GEp9wcI0QPkPIC1WqhboDjRVbOkQgvI8boH3ircOndMm8jgA15/y8D17dxNUXfJDlVIw4cZVt
jXfJvb1ZduqntTGOef1tHPxz6/96ei/h4J6OE6IP+lRhlYGd6qfOBsC2Qc9avzFR/ZA+zcmXmIVO
+77UJTHMYVQhSBYMltUXPbC3cbpeAOoWl92DeWeHKgGQfIz+8K77LA8rDlIpwuK+LP7edLPBnoiu
vQhVvWoXvVufNpMd8VeQKfSYu0W4PCdb+x3o964tX9dc5xZ9zNeORz/VfnRd7WKQt08gBt6d3/ZD
bUcMDBQmiuoq5GlF8z2adaNMdVUgx5M3LokGzR/10gxJL332F9unHNTuw+nbDm7FpgbaptdmLV5M
K4sGlm/5iI6fhesbvJVPXpWw2EN2JCxt9qHO58sGUGax0X05P9FDP4Uie+R4DM1Cr4X+8qS+twOJ
itf4VC2LrdbmrHOjllubFKHew3kxh7aboDyNrP8R8zANgqslOJrItEYabEegVquXUHdS3oSDUNyE
HPAIYCUdoiHqf72YDpuWSS3tNabIbtQnYGTwGw2MW4Zruc377GIJms3E4H5l3unQLkEwnq4sqtrY
UTG9oXA7GtkIwWbc77LO3LDG3DQNAQxKJrvVHLFJr4UJrl7n3QzGxmiNZhZUAmjuoLqDa7gNPD1D
pCYJLQ5I4px1VfcmJ3j6hfCEOQ0mt3wlmyyo1fvC+zpcrKwrPWoqKpRUOIHmFX7x0F2zjbErtzkI
I2Af76Re+FBh0YCHBaYWWM5wNgUvTAajjLgTlwissjLIFk/3sAI766LxWX0buYWv+DLnd2gNXssU
PDDCu5HSLEPlXrFc19qEyKP9PCxc4mOPRBiQQ1XU4AKVEflCYZ1tB3ARJMLceBDfka/54Ca7Zhv7
X0fqlq3bBbOfuuVnM3Vl6nt0Vfckr7/fMwODoQ/jYCvFNuknz1ymq0ann86bgAN2jFWL9mcn7Jwa
K0lEE5SDtb1nhUXQTO60A7wdem2BTP+t2gBX3D0v85g5AGmBhvNorf8LTo0NfLRRelSCSF77WljV
fdf1Yc3bhwls6OCerifZFq5b9DoKJ5YJ04OkOYrfDhxHUvckjZaphAHSNu2n5HN72fjgrwOzk/Xc
72QTPCgBXhd1X55gCgqzzpUkW0qYgjHIwPOHrhRXf0z97gN/Z6ugG0QO4tsEvkr0G1+nYXmtvB8v
swfTQ8XwZzXZyJDLD4qwxC8SlFhrRtqrzrwqcbSNP4LuwHHtIHvsNyMi5JoB4S1+VO5kRso8uMy+
rASQVnB31uBIhcgwzwuG61hTbbE3z91o7qy0jl3W13etVk2fDCQJUVRZxu4Ss9uad9x1UizYZN2a
A73o1ThoddunoIAEB/ODqjg7o44vHEu5XaYFFdWT27Fst0zajozZZZdYl4UNNiO9GXxwDnpT9mNO
M8+AxdeK+pudV71bxekNCJHv0UlQumMWF+7SV55ZqRqgZiYkEeIubGt6gYgWGM7A+PTUmW+YxsL1
XzsA5c3KMlhh15wSVg0F2LVdAhJ3bO/HhFPX0g3T1VDTKTH4R652q1b9XkvRjeLBwtQzu9xaWau6
tDdv2NyXbqZYt3zpAtMc0vuSlvSaTOO7mqKoqpq39cyeHTN7Pn+Ej0UOYN1CIQr6rfAiJViNkdsN
yxGhvPB8ZWGyBWYy6plliArH/Pe+GMHEG1h0MG7rKMO1B80lw0xDvoyuMdjZpdaoMjjXYx4F/EAo
SzIty0Ho9dreLtQwFofPFeCGk9vFtnc66R4c1ZDclo6ZdWwjwjqigQNR5CzoE2tQzRlibJ7eLzn4
lSpo2vkNegEhE00eVQGRippfZDzELgS9a7vFtBeU+baJ+sirIgk0q/Eb1vmNNW5oml8tA/KT3Dbd
sRm+Frpzlw1oP28HOnt9x60ANjrZDGxoPKXQdhNJH/uOPkYoAQA5J98AwjhgpvWlUJo7zpVLKxuJ
Oyx55lYDkgDRYIaxiVpPhyRukiW+ViZsPWHcm8nyrHOmuHlCQc9NrQ9262ynSkWdT843Q5FdxupS
usidgKSj4VMGq1BdDgjV3QF53Z2jooOqUarZdVTsmAu60fvz63fMR1FkjTW8wqimIaoCLYAjmuhd
ta0BTKI3N+YEpua08NP8oo5jyWYdU4g9YeL9ktqLjfIgCKMmKgBgDLvi6fx0jrr59aXTNKmO3LvY
IlkOa6K85SsMUH3Rdhc10ABfeKAT1y6D1I0DRIsSt3t0WhYMO1zumm4T/HyWpymPE1AHK3G7U2uo
ApcRzRw7sYg5DUodjdq6IZxYJx1aoP1h5XKVbiKz2NTc2A2tzPQen8kvMWKTeqTGOgf4crW1ysid
W5B6EllKQz8Wo+xNRWxOt+cIYPBpWeEyNvJNfRd/7Rvg8iItulzMmV+FOiBsiFsE/BHpgE3yLd7Z
T61WeO1WRpkmm67+2g7mbatlbQKnzbTryAbyCppWJPp4ZONs3DtRxWihNOUgBszhVy3awLIPG8Cl
Fm4X33QP0bxlQeatdacJIIHs67+RyzniUiCYUtRRANUQ8fzruQ0q17R5jXeJq4b1RfHU4izoFgD0
Cs/wrdv0XqMeuNElxVpHlvSVWDEOijQ10h1o0KgurkG/tLnshK+bIhj8VxKEo0DoyHt1Qoz7Jy9E
6QMIZb1+IszdJA+y+RwzKDbq+xy83QMw6gAT20AShFe1swaUKAW7mW/M51UtS8tVr8BK6JHRlYXV
x27YMGCoZAJaJN5DRSPWtxEzGzsDOv87KwSxC7lEJt+bAvI4fSk2smzTMU1BQznVkf1BG9xLOLZ3
+5oqp8/HLq62Zhp9UoF76BeW4ikzjmXUMVnb4LEDsS9tVaA9abGNgKDMERSU9LkFV5RKQYVdy+rt
j27bvpj1M/bEMFJOC7BYqq1Suqzx5tydr3N/+JA+O5pLW1f7UnvZrYwC/Vjoip37vZbrWu+JVZwo
4aSEWB4YoRogR6GDgZH7U8DvrA/p9+nTefty7LiZK6WFqRuaZol+oSR1RXQlhcEeHmdsoRJVm/MS
Dh/KTLRRIbGEZKSKm40YAjNN62pnwpPgzyb9n00F/xxMBJe3V6KE1RvyriFDisKvGSn2hvc7RcYw
dIDtL4oQzOKyNJMzoql0a11PvoqSDQR8D/NTv8Uz7wOr3OjB2OSBnnrNQ/o538qO9hHtp8i3GnhO
tm2VqIJ4HLNpoSvufY/LBL2yxkv7LxLL//k6/S8aIO7+NIX8v/+HP3+t6rlFJrYT/vjf2/p7+dC1
379311/q/1v/6a+/+vof/vc6+dpWvPrRiX/r1T/C+H/J9790X179Adz0STe/67+38/133ufdiwB8
6fo3/+4v//X9ZZT3c/39P398rfqyW0djSVX+8devLr795w+kVfd0dx3/r1/efCnw756S7135pTj4
F9+/8O4/f2gq/Tee8TXUHOG4oLkAyjV+//M3+r81VGcZL1quoV7jj3+VVdvFkEj+TShA+1VEXDD9
YF7741+86tdfOf9GYgfx2J9kCehW0P/4OfNXe/R7z/5V9sVdlZQd/88fr8+xomuox0amXwy4IHOu
lryawtamXo34X5nJP3pM+DW0aBqmxEJSvQaoOK5D18hX+yTLvioNkzwQvtbo38MLjh597LA1SjmF
XWovQD7R7hsnu0248c8uq78FCEcF5gjs6Hk6hupMglzriYcqyts8i4jEwq1W5XdA8VuAYG1orWTO
qMdjaNr9FcXbNV7w+G5gzUMyTRIZp1ZJcEOOxfOq7TGJ3mTaxuh0JSAtcVxrKJV/dAv5PQ3BoU5l
R8D+xYewmnPbTTMLFEpJpkiubqcmIOTTqqFW58YshjCpjDpwOCoU+8pWN8o0ylhPTpwBEXFxjubE
iharD2dVCXOnCAyFbvcMwV/Hbf94rbpybIuFm9mYJcMUZfMQ5nql6ruhTDiaejQUyt7ZxZi0blpY
SDkXsV7KWAVOzIYIdwqnH9q0oHEfkkbttrSrmq3Wx7L6yRPbIRLk4fLcIuMRdWFj6tfAPrwddDRt
572szFwIZH5pk8j1Z+WRls+R0YV9A1obO0ZZ8gBfpWhm0M7ttm67O9LWX3jeeyhHeFxG9cKp6p2S
ZpITc2L9RHDRyVnSqZynPiyWMSCzcddQ/cd5bVhN0xFtIMLNQUeHXM4L0q9YJuybAmfmOWlLt6VV
8BjspQ7zk5S3d0pPk0VCLb0akyMyX6KrvYDQYIzFiz23IbKypV5ulhyvrMvj3Ez++UmdEiB0GHYp
140MtHJhr/JAiVhQKlD0obhiZXlxXsSJLRFzRFVdVyNJMAebLrfmmFyazfI286IKXsSM62yOTK0L
KwaMkLG5KywaAp1IUtd84svFrDzFUbHRK4+upU655ioK9VL74/lFOXUSBfek9VpfAl24Dxvbni23
G9XmnR53JjhKZvY2007WPd9TnrlOUCHHmx5petV+l2pztHNyQ1ZSfEJziOCbWG50saqgpcvm1kNU
N1cNzHxF684rFlsSJZw6cuvG7M2grhdmLQwzsJmRVb5To9lRmbroacBNye1ZnHs1iIw8FGFmX85v
zKk9FzwWiJHQi6PCRGogKCi9phzb0kdomUpqVk5MSayYqLPeMRO9hIGy6fUIJ4KnHrJRTOcuXcYf
rVmPfl9X/vnJnBK2/nxv/ZLOqsooU7vQUFGLU+sjUFVUctWWxVU0tqbb9BeoSCgl7nI1hEeM1ctL
/J60SV2IzU3ehWDMatyW9eGkal/nmF5Sp/4yKtrFzPUHo85l7uzEXumCgidOt1hsJF2Y2U5dbIlJ
i7spsZdSsnynxhdUfJydaOQqli+xSjOoRqtF/5k0rX3CBLyUzu0tV65QO+vVooPBos2l2WmWn9Wz
8qkfpdRBp0QIytzRIU3mDMq81Pa7qu6+NdWC8mPNfDivX6cWSIhW9BwUzCOzeciSaB62ZWmM8Qb1
Rtm3N40v3ncXuwOGV560oZaZHm6yLqukT6/HlVUVdYeq0aJZZRuaVXZbVMXTPCBLZhoSy3ViZcS0
R93Ok1Kxug2n2AAhaAV89T7us+D8upywvWKPO9BcGjS9wDHZdfmhZuOHMgPHjZMVLskbiYwTMxBx
mdopywalRihXF+N7p6zDdLZkLzon9PKFE2RP9cd+TNu6drqQDvFV3C9+oyveXDCJITo1vGD20LNX
YnzYH2PGkiA8/zT26U1rVcPb4o6XWpi9749tut5sYHholvDrUdOUTaOW5JLp3eKf3+ITyy/WtvVa
lE9dynhI2+0cAdBRykd/anXWn+99vKmnE1yC3oYNv8qz+4yPfpTIjtUJzXxJrO4NXiIJrselgmPV
8C0awi50o/aXNn7PlEIST576fsGoTcjRKGm9tGFV2Kmbq8anru62dUQ+nF/5U1MQjBoesdq5aDsc
3V65BZHmVeqAx8LSn/o2fzwv4sTmquvP91ap1nUrbibYNZT7e2jA8ftU350f+sTXq8LqDI7utEWZ
teESk9s4RR1PCpJV8H6kLh5Qf5wXcur7hSVCdjLvUHUHu0zI53iu3qVVuzk/9IndFYtXqzGqrMxh
uC2UgO0eUq+37hMZ9OepwYXbTo38MXfWdVeWm4Qx4ApnLnIfwflPP74qhAoXRIfbaNGqoTj49G8N
Wp1cZza/vm1swaTN49SmPanaMO0QhTiT9czr2D8/9vFVIeJbn2MwG9hMKQ/tWd92thbMU3m5LDIq
xvVKcxgWAsj4tbJbvF7LY3Isi03u8TR1NdrKrqqnh7idtpZWS8ALT81i/fn+mXIUAGPauAtOfdWo
bjaquebV1QCOYyN1Wklf7qk9Xn++J0XR64TnrdmGUa/9GNT5w5h/Or8Lxw8uQD9fj0wZsOsnjl3g
tTW7tK6Y21vpfVIOt0mbSW4fpz5fOLiMV2o3dRoOQBlfqmb+MA8yKOJTQ4vJMpQFpbSA5bdi7Uc7
AQEHpQCygvNVzY/pkHBwq3RaAPKkNGGi3BWoK+1GPx0ep/ypmT5nRNbvfWIKIoxPgboStiSICSeG
sho64GlYqfWn8/t7anDhBCNk6LmFdohwzqtAd3ZmK8u6nRp5PXh7OsnpomS0xcjWWPtmk7u5+e78
NwvvoT/zeagQfz103ZRzX81REzoAeJzMJMCd6I4tGbi4UBlZKwW68zdJ7hXkAcWjm2YE5pJtu3pR
SdzZiVMtdnqrA1GZNY08zG1jCvR2YP3nusdiPkW9aT+en+aJo+esC7u3gLRtOttKsYBLWwM1W8PB
01wVhVeNE/nnRZyah3C6C64CMpjSJkTBiG+iiBjVvUiNym7Cp4YXznXGYfI63WlCtfneVaE5Pg7s
+/kvP7U4wrlWF4ur1YIvN3hx1RjZjjjK1shm38nflsIHusPr9Tf6dDDLym7DrjFst59p5zZtG5z/
/hOnwxa8Mq6kY8UT3MRUOhUXrE90b2iS4U1XDTzxvf50pHpphKZYLLw6ABTye6p9zpa3PQagHO31
4Io+TGNcYelVkwZGXm06ZZKcq1OrIhzsLLU71bZxsDtQL4Nj+sbMZknW9IQu2uvP905TxgkoPdBf
GSLJ6VbLJxOA0mVx97bdFI6qNrLejhusNx91fyDtttT/Gbn8L1snop2ghwSMEAmWJBkem+ayNlqv
mqir/sPG/t8ChEOq9rBYNTGbMIqYB9w9bwRyli0raT21o8I5BdpGngGZvAlp43gty64m3ktuXKeG
Fs5nAl7JMrUIPrwpyb1dWCoQKPtJMvoJfREb5bVsHm3dMWAaDe1mTp1gJup7oFFI1PFE+GkJJ9Se
eLwwMAaGZBpsx+tVRX+eJ43UrjHZ9Ju6tGXmZU3d/jO4rF/b/NI3uKf/5ZDkRGmXJrTU0o2tz2n5
Iy/euMvi+yCvUU+e2dAhXhYfYdgCI42e3nS0LMHatEsUo8WggEmwNB8EXs+N3sk+ezW2R+I3SzQ3
UTM31TwibGbkqeyK1kXm8DFvhvdkjD6D2PgzWTLFi5O3Za/QEPDaCDUAPrBaJwHzVFuHbEjCXLq/
JxyiJZigOV0fgA0MrTF1Gyv5Tl3US6NVNzSxJM9+p46EGC20CdX6TIMp0q8729hZeelGhbI5v9Gn
RhfsENKEvZ0y3GG6MQeYrGV3xS0gKiMQ7ujAx3ubEMEcjRWwHKeON+GQAJcSBezv7Nl4MDM0+ZwX
cMIoWaJRag3VVGiGbVhSw6NJxn27IDJkghNrZApRQ6vZTUSKGodYy2x3Vh0fvlhz40LGC3RCi146
gvashNEv0wSmvCZs6BDqTXVhV9pNmnYMzN65/6YlEjsokGbK9GFB6NNMhar7Y8SaZFsu9ahL9uDU
KgnHui9m3UgLbDIull43crfJQZvLH972+avUvSVSIm5bC2Cjw4VmvpVot10zSHzOqdUXznDU1ymb
aQqPNpFtxEK7unGQNNA1WWvOqZURTjAei+mYdtBOrqg+kk7ByIkP4uTg/NKcGl44wpOitTpTC9B9
mTxHKYWRxa5et0nQzDz5fl7GiQMmVtqnSZyaUT7X4Tzn7H1dzsMlXxzzjaMLx9fRI1rEadOEdWZ9
VUBvoqAhTKKWJ75crF2bl87Sey2H+bToM5AGr4Y2n984thBOJHGuVKMJpRwn63vWRV6t9zKyg1Pf
LXhgdeityrCwq3VTWEUwjQkArnWi8UVynz+h9mL9D+3LfFG0EV6RTBfE6YhrF2bYtc3DMvdvU01D
sAkNKLBKncJy6lO56536w5w724orH96klWILdaKQfNYqnFy8W9wsphlW1iJJjp1YHUMwCuAty1ms
MSQ7iuLSnHUfNKN+y5ywH2Q3uhPBqCGYhZhklhLVbRsCXSxrbhbdUJvdqJXA3Ef/XqJuc8Yc3WdT
qkySWZ0wFWIRCzq9Z4IiEFwiM8NLcTNzbQs9dQN5m5U+ABDjddRkZdeEM4/vlKb9YrdvjnYFXVLT
PI7LusKOONZOz9h7OyaSEOvEWRPLVywUPjYdXmFCx26CrjIudE7u36SiRNCjTlmSGl3NTWiyhrn4
4w0dZZfrE58tVjv2rCa5k2NFkrH5MdKK+2D0G73zH35CVURwNiVN227g68ugbXqwQZmXY2EISR3/
vIBTJ0w0+lQZwfkEXSma+QllQpd1S13HGp+roXtbgl6s0kuJPhVDjUxxNLdp6hZL0l3EltPcnZ/B
ifUXCxxzo5hQEmbDgursLinH27LMJA8YQsvEr4ujWBqUG5xXQ4KT2vPIV/T5oucxVDP3mwRN58n0
ACS7cABz7mhGyEsQWZWV0I//W7Dg0xBIGOWypg4Sa7oYaiMoh9hB9WQ0BnFapr6F5Puu1AtAH0zO
DYrk0RcbcddaqEf4dLmYaVAk9HObc590y42S4Cmp5H6+lN+0il+pZPnkzGgTzkevogCGqfl2npdL
S6Ob87uyfuiR66VYeWRMs2mPJbJCadK7TLMxkStt/KTbHGDDSjCmEv95So5gj5JG11ptjUipnXtm
RHxeKtu8dK6zVkG/e2qx/+fsS5bjxpVov4gRBAlOW5I1sCTbLdmW1d4wPNwmOBMEAQ5f/051xLtP
xhWK8WqhjRYgCshMAJknz4lLy99xFtPHrl765vpLSe5T5eIgRaY7BEQ+PJaDlW4Kx940ZYLa32RU
7dyHDWatY5G4VUzSHW1+sTh7GBn/pCLr79t7Ywgq/zZ0vvkZcptIVwQYerXttGshDUjsvyaxJ8tn
mrl2E27CUflI0w+XsJYvUUOeHLUXxw3RSkfZWPPqzlOOXEuEFgiwpnxpK/rVkiDZjfYy36ZPaAFx
gX60cuX1Qobm2XhmUVbNdipBgj81e8kEwwrpYBvh1DWJRoSsaQEb1epnjeSn23trGloLHH0pwmCZ
kOr1t/pg1/1H5fGda4XBbHSIzbKJqapIjdeH8ljsgmlg7hZILxU7rmyauubKU4hqVrRh6hTvb5fI
Q1jsFbxNU9cc15omNoQhHHfk41+jsJJomD/2S72T0DTN/Pr/Nw4VDqvrbC6OCVfaXxm1Hze/3jk8
Deb4L6z/zdB9pBCrVTtcmjz8rhowlDHvY7hUX/qevtw2GdPiaP46Lc5c1dcniBL5yS1HHoOp5Lxs
wY7dmH6ClnfyvJ5DBn5EWgjH0dHrl+l7LuYpDrvWfgpru7zvHaiTEZAcSs90xJHDRJfNSn706XDf
jV0HzLcu3yb0EQ2XnruPIdpPC8f76ub00+0dMNiPDppX3qLcaMMh5nsDKPsdL4/rIvCOt0c3vHB0
yCYdFn9SzEFEG+QX1fODmiClV/LTYkkvrum6c2IZ7EjHb+KeRNyy8oaLL7vPa1h8qgf31LR7BJam
4TUfZnLuGZAeHJiY+nfbCnDKuonwbHfHfAxmqiPAAulUYTHDTANQuBZyeZ7V/IIX1MFvp8PtnTDt
s/tnnADbp+q7awrcWthB1E7ahmRnk6P371toXvwjBIGNtlmtEXm/0Rpl7KnlsfKcF4tZTyNw2KQn
Z7A8p1NxHyTP1UFhcz7NUw2lr0uNHHI3yqe+tc4idA6ciz1Mp+G6paubdEJ6Ii8QVitIFze+da5U
+T3IIUc6b6+RBTUx2y3T21vzvnWBevvP9fNLZ9ggaYmt6cQJEqHPUGP/wv09vtH3fRDyun8Or8D2
pqISFxdBitSui9cJF8aNg97OtZ5IoXYwzqZfcf38m9OiICA+8CQKXdUczTEpFhnXa/sLRIL3JcRA
f/znF8rGYrnqxXDJxzyeC++7N0N+4vYevO8eTqR5+GznVbMxYAGhZaS82LJ9aMBGTrHs5XoMH9BR
Je4qLZf7MKiiR9iAUEGYCFQ673qrQ6H5z6Vpom5TNeplF84gnWznh2rJn1Xgfb1rdULNw4U7g87V
t3D9mtevJC9OgEy83De0dkKPjuN0QEiOF2R24tpxgfL8/2Nm+b8PWUcHklQgw+AbRda9Rv70YwBp
qhi/Yw/r8X7Mhkbsn0seLQ7NGTRoL4JacQ0w1Di5zyGtztU27hz97wchEGr8+Ym5ZZOP0wZZ8bk8
iW3NSBs8TEwWaThHYUyd+pFDPe+ujYi0PWYNiK9y3DYuduN+oHK5BL67Y52mpdL3mE+u1TQhlopB
Gcxl28Vp6kM0Dh9gWOxwe/6m+KM9nvKFCn8KluECub1D4G0JKQTkcfaSCobhdTRgRytOJwo0ILrB
joFsf+PxGqJGun2+PX1TfNCi9BaoyQp7rJHsvAerbT+WVXu+PbRp6lpkRl3F8joeIQdfkle3iP5x
mHpcfXev7meauhaXC3+V6N/AeQzhA5ZsXbjG48D8HeMxjX79VW/OldHeIEZvV+NFkeWCKt1fjm39
uL0whqF1MFhkDRFwwTPW3IECtz39Z7KCb7eHNqy5jgQDxYmPWwmssZpILLoycRrrULs7Ezc4lA4F
A7XJ1jVTgR0l64vomr/C0n5ACfATqkMv9/0AbVOhrlYvk4PzCtXF37XLzqAbeawd/3h7eNPS67uK
Gnq+WshcR26Lam7xDH2WnRexxnz037gfXL/5xmIcXnEHgMrrY6yuf4b9VB0iBZo9so1AmtiOSFSt
JEDVEEuqQIfdrBX6Evly9CSVp9u/z5C+BVzsz0kQPDMjdHZyyNWDQXW2fviSPKNY+FDx6jQi/9n0
9ndO+w9X6NTW09fb3zVZhhbFQd/gUGg54ZrhPLH8Sw/KpbB9UvZeNuMaM/43t+oEWigPqIxIpRBL
ik792Dp3OkZ5/exTcdzc6lfAg72gYnIgLZxHBVnrcYD9Rb48qTJKxeInC9nLVRmG12FmQYG+nsiH
/XkQC0Z1NR/C55nwHe837IKOMmOdGIHWBGLHtorE7+2/Krc+5ZI/+M596UhHx2eFIcs5QQRDctuG
RrJ03ROqEUPSzAXoqVba7jiqaaGuP/GNM4E8dejBrohQM1ePQswHWZfZsMulZIgDOjKrjFgjXQ7g
S1lOyRK0x9WnO8eeaWgtDOS2qoJCwAPl4iSrqJIADeK3vcy0KJpz4x7fOdsC62mC7Qwhj7SjXlJ7
Oy8p08Q1H24dr+gG67q1UdnHdmvNSVPS+3gAHJ1IOiIIiEOHCIGG12T0nQcAm3Yir8nsNZ9FDrVB
sx/q2RsHaeP3FnJ130E1ZqsX2uAtskLgatzZAcMa6biCxRqWZlOoIyhnYw+dw620bss9+WjD/up4
r9xdclAKYAeiofprmoMs2sZj7eY7lqkpVfz3hNLhXhD4BMQ1j5CuctxDGVaZFwSPLc0f1945KLY+
Obab1vn8gedtMrHtM/PKB7oVH3OB46oKn26bsWERdURYTpvJ2QiqJYGtDrUnH8EPsDO0wRQ8LWzg
+INOgsAvbH1xiNztgRHnshDyAqLp9L7ZXzfvTWQKphJK8CM2KQyiAi+79fOE0mh8e3CTBVyX7M3g
BWPRPDPaXwYoTzedPz4rt/K/QWlw54JgOEg9LYSg7ap1oiUYLpbbubGzijQKi8cc7NAequwoBB1u
/5Dw/QP7X8rjNz8ESZlyXcHaBYYJB8zdNpmeCOvXIgYL1gDicNeHBrOgrH0dR7qnNmDafe2WUOYj
wG3qChaDUGwAHnLcs4FzDz4Ecrorb+3oZGeT7IYCbN7DZVb4MZOLnfd56e1sv8EzdMxYX45lLgSq
ZN3su/8w25aADM/yvnKBQ6+b9WZTiIuOuAB1iUulwvaroGi964Ff3XEMTXTuv+GFXm3uzfDo+vfH
ADCiy+KBCM5u2ni0yqfJsraYEeBX3fxQTxySobh2R3ZKuX0s5vJSkvIDX6uDyv0jmqweZb88QSHk
tA75CaorIJbf9vQ/DNav47aIy2Zn9PDyWpC6tUBOXzfp7OfxOK1oF6vvqgo4OoQLadRq9gkynzKY
+FcxuHXKqW8XsRfVe12CRNNm/X+rrXly57kFtH+j/jJuajs1cmheNuAC0q7mVVLkJT0EzQIbXdDP
+QiE6XCwGPV+WlaQI2MNLu9G+DQJ8kgcBtZvCSgH26R2sGtTt+DB0kbOYV56N11sl6dUqf+0lNVQ
gO2KbATsIC79Tb4g8wE23maB2rrFpiVFvRqiFCxnaRB25XmMrOZhk86W+qARS9fChohCW7ZJtJZ9
Bs0XL7GIBGu3M8pjNTY8WRqQ9G/NuMaTVxcJnyIrAwEdZJRoD9HfrYviEQ+sRKgcLchl8asIt+4A
wpXpFIwWSwJrdNJQtXbcS1am2ya7pFiH1xHMhmePtuNHhzXVgcllStB1zRKIFLEYlZw1xsnoHFo3
b566cV4fQAYPsXSL94fFj+SxjtgLOLKHZARpNzbUyRNRDZ+7Fi2HtqDj0ab4FHVkk9JcgAsdirO/
w5C6icfGIu37tUtE5wWntVI/bRVuz7mTqxSFTvCuBJ57cDn9XYQhqvxjVH5cBiKeW0HL16GLIOJe
9M4H7tni3DX4cmAv1oWXZf2A1tzoVIX0i7Oqf3JeBWCCG+RDRIsSQtrWcOwtdPcMlmoS0lskBho+
/2J5fDlQ393iyqJ5XFb2FAunhASkVFu62WitvH0MGAKajkIjRT02qoBAw1T+EKKL+2KP+clwUuoN
Lnk1D5Gf91HWicPsPIAKMwYf4Z3Tdv6MZA7zbWcR18EdnqJ4jpsl3bmsmuatnVGz23lc9hiaoCfc
FVsauVa87vKcGSKcDg1jQ0nR4QU5jnFxXulAnlbwVMQFNKpFYb94VjXvLJHhQzpOzAPEu3AcHmUl
WwC4av4DCvkfud9/sjz5KnnwfNuADMulQw07Lgbakq27zGi166wAJRL7sSv7PbjbNVq+k1jQ0YZi
3roAFdb60teW+AzDty+hazkZVV0Dpxujh7YHRJDIwPl7bBz3oSqC9W/ofqofKwuGdITX7qyowVd0
1kAHWpBgO0enEEfq6JX629rFG4L5zu3//XKpo2MSy2VWdEZwzVbVJ4JBF64nqQMuMwbt8hW07hxq
zCia77yUTOkwHfLbRH03RjW+J5vY+iY/hk3cfXY+233M/7YuLo3tHbyIwUR07C8IMSdVQgkD6QGc
5N4n4ULO17vzSqbz16mclD7yD1FmVyx8ar3OeUaez/v7tnkbbqw6ALjr0Wdc+Bh9lj9G9Wq3P6Zo
iIfy9+3hDSb1L9byzY2syuXWQdEnyqg1xkBX+FG3Y6yGRdfBjsSmJVDqCGOWPDUwHC/ksVfdt6M6
pZq3AQ/SkC7Ken+ACgm07YM4mneW3LQm11/0dk2qZQ6V6P0MymhNsk3I0BDw0+2si2n06//fjE6n
3GqCtgoy3G5FGkoQtW1sae67WeowxlJCstOKRj+zSk8eCpYXz9BAI2c29PVOPc5gkf9eN9/8gMUL
LL8JBj9rrYplnjW1584Ca2rFyy3xc3ofgZKj4xojbjkUuVUvq/I8Dj3rIHMr4erOPK5OHBZ1HNpV
m/KysfMPTv/dz0/hsMcHYdhkHcxYRmE4CzL52SaGuPB/+vM/t/3V4FVEe6DRXNouOLf8bEIYSGu/
/osOXpMGntjxLMPu6oDGwEL2sLOoBwPKT63Kk6oaHsQsPsv/Pz28/z5LdMowyAVVnBSel0moBsW4
cDfx3IPJ4r4F0py36PySetvsZfk8H4d8ePDQgDMK7/n28Kbl0byXhGgts2sML4f5WKkHegWJS3T5
3FdZ16GNs6qGEHgoL2MrSInrFS+fkAa/BzAqRHN+jBTP47xhew3PJnNy/gxGUGOrSCcj7PYyyxQN
ev3RngU4VCZrr8XQtGLadVaslStUCz+znaeJfm2KOiP8eevG+yKejnCcZ+CfvU56Wef+5pzFuRUl
Jf16e7sNfqxjHAvKK7KVq5etBJTdYSXtQ0To3hPdNLrmzENgoUYlMXq9BfNh2pwwsfEa2vEE0+ha
ssVCmUE4M0x1Yd5jL6tv/UZ31tw09HWv3xwBE2WUiRZBou87/sNaC6UgB1VZ4njfsmtOXE8zZMIU
8bISSN+j15Tdce6CvRP4X2d650qvoxo3FvolpDJxstTfe7bBq0hc4qlbIhS59beKj3Fbd78ggBL7
o5NJv054be0cn6a107IyYaOAOnHwcYeUNF6U3yd+WEd3brrm0BH3+4qQ0MvmogpZ3FJFwUUM0Ns/
9+2M5s1oBw/QDz7SrAtRHgcqqtjldzMECh3Z2PQEvc19Y2f9XBxwaYmXFiT/W5COTXmXXUEN7k+7
XdHfMaPrzYZdYdXxqlmc6HDPwhAdzDiQemk6vKAznldfN25/5u2exbwfpKGM9ues24419cDUlpVy
QOyc0UO9RWkbdXtxyPSB6468cWffVcMUbOEKkcwwmSPwgayt/C7KcOdOYRr/+v8349ftqDbesi2b
rmiHEsqB+AIPwyNw+9Xf963/1d3efKOrq8Vxq2DJfOl/8DsIq0X2ztDvGybR0W4rGzwUzbclQ9Yu
mShNOCsT9HHFIR9O981ec9stt2o65gtmD+rjeF6jL/5yH8qKRJrLdsj5hgVSqNniDezAeDceGUVt
pZ6tML1v+lp9Fb3UEbMgaYBMPIixpubQsXzHZQ2Lr8Pb/GgmAofvnCGtfHBm+qOKitNmBx/ztXu9
a/ahdgz3QPkUdhnhE2R8DJvl1Mv7OExIqLlu7gwokgpLZig8pYGA1q23pYXcdszG4Fg67x0y+lKU
iqmMLN+65hOlTmztacOZxtactgcJ6RKQXGYbSK1t4OeJhJTfnQlUosOOK7qipgBYE0xmnp852oVP
YgynndzS+4csdH/+jAZN77aLy2yZzWMQpE5Y1wd33uNtNg2uOWsjcX6XlZKZ8OqjxduHYiY7FyvT
omu+6ld0KcO+UBkwNCc012Qs8BGVpx1nMg2v+alyeUE93quMtwJqyO0vlCgvLeEvdzmSDlvk88Kb
Vfoyw0PiNE00Debi+fbQhjCgwxbDSIVDXsIaF9oDpc78FemAl3r8AiRKuLP4hn3VwYveUpFptInM
Ws8bQIbeFEkVhct9MTK4/rI3B1TLK8iL2IvMys563ipoftb+z9uLY5q45qoByFsWz65kpjYodQzB
Jdz2BCkNFqNDFleKvszSm7ClLPgL5FdpuVTPKt/TYjANr/mpN3RK4qEiswlvh8UrjkKi+bPZY4Qz
Da95qqjYuswWZk9HjtKgxc8gi/mxoMR4e+FN42vuSpoqR9fqILPIK0GrGCauSseuONwe3WTzmrd2
UzN5IQqLmeWfgVLqInIqa1Sbqr3uLsP0dayh0zUUilQzQnzpqBEaJcMCky9d1CFRvVT+59u/w2Ce
OuhwgWqM3UdSZtUGwubRPTbdXrneNLR2vlaSRmxr8ymL6iFBTfVoj3v5QdPQmr/mmzusTk+nbAz8
7gWSIf4DXXB9vW9NrlvyJhr4Pg9wRFlTtkLNKIWYIohuFgi83zf69Te9GT1gqpKVV+JwrUjShO6x
Lsqn+4bWPNa1aTi7M5ZlnvyTGwGMIfag1yZz1Ly1p+1V4skSmV1vCYfaF3WnwyC9HWc1bajmrFuN
So07synzv4fq4PZ3Dqt5aYBnZDQ0oO8gykq8oMoWmX+9vdbXC+j/5imIjvaLgioofWRVsjp43Vog
jcX0qYIq1VBuaS78GDImOz/CsPQ67s+li7JZg7UpJm9I86UcMltZ5Dyoe2OxjulrFx8aSE0gsrHy
vlI+fpjY/B0UKHuP2MiwWJq/QgSSgyl8nTL0w565UpCiD700IoBSWPVnG+X6ZJ3rE7fd+ypcxNN8
2BGzG4FmUWRL62S1rD8G7ngM+j2NOANSH3oRf3oxY0FVqqKdMh56ScdHtGl88XsnsZF2IdHnwbbj
ZhlTr6lj2+6Ot23u37zpe0anObi1uFDKYdWUUZmnogDiinOkYsaz2KYD89xMlluch/yxy/nON03W
pzm+P4VjWDWTyIpQxYNbJjZYV9b1vlCrE8R54JFw8gnblAPDNNb+AVRch9uLZZq45vvzuoLNzq8E
IA4OPdtWk6d8bKc0qLs9gZXrSfbOduiAv8jqgCwA5Q6IFyv3MqPJ4Ucnwobhma24c3CrXPmxy1Et
2FkuQ9DRIYD22s9oUhmwXFv4DWz2ddxGU8L96okzfgqt8XGh9l1YScjD/mnhLYi0rVA1IuusbThK
Lv3Erqr7GEWg3vDn6LU1La0/wqwghWDHnh/Oh7CUe5qHpnXSvJ+BOoM5YhyzcLFiDxjWg0tF0qzN
l82jZdqSMA3rPT6n65TfswItFABTAEEQh49ZlF885HXnvgBzwRfwGz3ftmTTBzSvLxY+UTQBj5lb
q7if1m89/St3WGrTYAdIY/qC5uQTK5exQ2o9a1eachJ0cQ1asGEYfpfznqsbzgAdqwOQ2zpVQThm
DWR9rD7IQAR/ZP7YxZU7/64iHAEbCZJ5yPckrw2XCh2SMzekLzdwcGehPz5YQ/W4qr1cgGFoHY7j
hm4Iwo4eQ69h2kBR04Fc3e3dNsQtHXmDFC8OXiAdM3d+JRtNckhmbWyPEco0cc2r7SWEfoQd8kyR
KM39JRWMp/dNXHNpHw8VZoElMBvrLpZgBc7FF7r8uj24ad6aR69tf1Vj2XjW9kXx6tgNA71RY/+8
Pbppza9ffXMnj6BEkUOzkWee+0/R1nHPB1Ry98B2prlr/usLX+RlhdFVMPbplKOzaArtvRqraXTN
d3vZW+BWx+icVMD3Nudi2Ws5MQ2t3cqrkRVFVDSQPGidKaV9sRwICOvS24tuukPpaMfh2krrbgAk
98DwLi6arwM0TNAYyPE8ujSQYuY/F1Ie6SruyyLpsMdybr0yt5cK6CGCumLeNfNLK7Z2TwnbUL0k
OmQLASfPBSB5WcBfq8nKnMJ5aIbhLByg9Nr288zDM2QHXsE49sGTMpYoo7nhcl/o0GFdlIUupGcs
70ybz0hQPkwr2Flz53B7vwzWoOO6WNluo6JlcFa9hK5Wn8uzm1vt832j6w4OzigJrUD/7Ll+vJRR
XJX/3Dfy9fe8cW57KikH2FqdxdpERxDekRSdvd3OqhiONR3UBfjiGBReoc4LnZDHBgsIyWPqP+Z+
ExNfXMrm0yR3jmlDmNLRXX0oCDQ+se5NBzoqj1dHdJs8OV715fZKmcbX/L2ZZ+EAkKnO5bh+aR33
OMzB82BFxZ32qV3JIwsaNoPAWnm5jKCdUH+UA9orQSx0vusH6NAuF5KNdF4iGOYmVdpb4tlpoAQz
8mYnw2K4KOkQrzZnymqWQJ6nyftYOp/QZvlACU/yeQeBYNgCHeI1tkMn1s5VZ6sZElKx9FrLRF9w
cnuBTPPXzmjC+Gqhi0aeIzR62E2Gxs5YNo9DsDN9Q4z4t3fxja/JkbSK+qs62ygeN6LKenveQV+Z
htbc2GvAxsr6GY4W8gfSkQPIQdLbq2J6V+vIrgFFUocxrs5u2/3FPfGV1+Ig2qs3Fz1Peur8WEjL
0uGK7+XNnZXlf8HXb1Yrouj4EbJXZ7Ytx5AMnzjZdsKpyY40V1ZtjdwUcO4wVPLBKYomYRTIfm98
vb1khrCnI7vwVlDIFCt19v31uKghket35SHhYVmX2Z8OABfDsNhO24Vh73WoV9DZZc9Zrc6z2JIC
1+6J5/fhH3QqOzHaoOGpsfVdIQ+sd8FFxrcDH/372oIh7PHn8WOpKh+43agzLWfrsFbtZa03/wD5
mN+3t8Kw1TqNHSSeFDgoWnXemJUu1qvqfrnM2XEN08pfP/rGRO1w6lGJwODSqiDPUAPaQg63523I
nuhIr3wkKw9qDG0Pv8H+HW9ou7q2MvHoVyT2bseGgGdrd+9RckirgJ3rXCFtFrdW9yEHBGK0vR8j
sXdOHdMaOX+uEUdPqTcuHUyoshM58NRh6068NiQydNa6yrMLRfB3jlyGttvxc09VoqxHJ3TOBe0O
m9pLLZmsSDubSxqhAjTBxdyNHnsbOseNV3wbpr3C/PsbYevwrq5dBci0Gay0cD4Kf44Ff5KBi/vR
Xq+H6QvXNXxjqrzrI0f0121Yg7TCc6L2RBxEdlzwPejC+4tk62gvW7pVX83YjhbZ5HVxz2QSD3LZ
g+OahtdO554iPU4AATgvVo2Gjy1W4pdP9oohptGv/3+zPiOJlFW3FY6E7WOHRkFqj/GCJsnb3mwa
/eocb0ZvHNU7yrLk2fL9ZHPd2PeWWM3tjiO8HyxsHedl83GFPDai6MC9JeFW8BmNmMeVbE+sHbKO
hL9u/wzTdzRfjorKr0mBnxFF488gtJ6jefvgRPwRgkeJJ4ede5LJVrXjOWggIdY3+AzECEj4FDgq
5sGHJfzP7V9hGl5z5oawzbdBt3embh8r71PjvZbq0lU7VzHDXuu4r6lgvjctsKSwzWNRjlcOlqQQ
e172fjy1dcyXPfhsFF0oz/lV+SZsVpG0Nd17xpomr53HLKx9kKXijVD4fo8ujf5LsEWfBI3KHVM1
TV/z4mtqIZhHTB/N+adls04zrpC399U09+v/3zgZCRxnCXwfzw+H/z1Slk6SLQAS77F+msbXnNiV
7gQGE1eeBytAe384OB8ge8nRvU32FFIMNCa2Dv+Kpi0EEBqt0FzI6y7kGx8+sSGSeeIR1eSfm4pU
4Xmox5md/NDh6BbvLbANsMAu2DEHBcqStv5QT5faqgMGNGa05PFUM7p3ZTPsoF4OzTnoLwKwop3D
oiyxjQwSPZLfO7pmH2x0ezRvuugFlxaEW7a0Hca7biK2TrmZK89XXbeIs9/xQ1HXK5Z0V3nDsCqh
FrNCZYdjFQlxJhHUv2bPympQnKS3Lds0uBaxyrbwoPI2i3Nty8McomK2FWO44zbvP1ZsHfvmF65k
bT7C5Dp22rocMdHvHkc0eCRVkT+Gm9eDy4t+bGz7PtpZW8fEgbbEboFZ+/c6BUGJsu+nH7yq7+ua
hczqn4GgqlpWE7sT5wL7nZUVZ4/FCo/oczXv5EoNsUDHxMloBhsv6PlRr/9asiKOiuFUyzuPEF3h
1Wtw1VRzI3DdbH7JhTwzgTQT9Id/3rYn0+yvdvYmUqra8vIWUuLnbWj/3qj76HUgU9juKy5DrFEb
vncpC5xanCveIFM9/ATx4Yc5LA/3zV67hWxby+sQbTznyg8naDoUv2paHehs790FDe6mM/L1dlEu
GzQzz4uCTDml24AKVrF3WTONrjmzVLwXE8fiz76zoGun82JJvPt6p2wdGSdRVYfiJ+aee+zVnubM
Ha3T7XU3TFxHwymn3Jii+XiWTpFS3O8h0rLjTqahNY+N8AYlZILFKOuprGSTRB5Knren/f4r0dal
Ue15aLwSsfjsEedHIz93nsiQWD0WtTqGpQvIxl57lsGtdOY9hQ0FyUkjz1VEu4cIwo3/gSxPOMcd
EXtaQqaVuv7/jesS5HbsyfZw+nYgy5078StXw15T5XW5/7dYb/ua47qlL4tmcHD4Vm3i+S/VDGLb
JgXFDOt/3N4N0xrpzhtyq9s4PpFHwQtz/N9QyXsJKN/7CabxtXO4mAYydBvGJ8ty8Xp5Ap/wxZH3
If1sXRTVX+q+90AQci4Iov4gLUh4FfXPDqoe95mrDp1rfeqM9owLUDnXbUy96peD/iPq8FNdiSTo
oh4t5f59u6Gj5yZ33sZyoALSUQCbXK9FykoJYMe3N9tgrDrOzO+tCq32uCpGZXPK/Q7Eqf5O0tOw
zzrEzO6X0l+nTZzp/L1Gp+OkYlbeV4qxdSY5bwFOCcws4tyAQ6TtHsFqFCw7EzetieYAlc3qwQ8w
Nrd972OHbinczp29QGrwYB0yVkUytF1HivPoW/UQN02vwAMxiMegWquMlCz/gEZIdh+IxNYp4xzw
wYeDmMRZuNUpLJwPrrvXr27Y4P+Bj3kDX0uO2/rWtH1Cp/5jHq5/teCpie8yTh0uxscAyqgTbuw1
nU6TUmnROfedlDo6zCINuhIbDA0NhEtTumm7tDtVToP56NCwHLQqm3IVVtyK2Ifc9suj21j+zsQN
bwGdRO7aFAASabvDQ8P6WBT8FXrD3wqJPKoKycXp/W+iq1/bcArv8wadT25raTQSzrszuNZsJ5ah
rL249fx6z0JNZqQdaZ61dpXXDN3ZcapLJ5zXYJyPrFq/3DYig7/pHE7t5Iw8r7k4r+2BcisGGvCB
rG2Cr8ah2kt9/luifedg1uFhrBKR4KTl58ICq1/ze2HjczFAVnmYkn6NPhTkoaE2MG9fi/BLTboD
iJfTvJFpMPxc2/oxtGhaAZe+7orfmNZVu8WuyJZOI9TNz2IgJ7SVHoeCPPnVdJ+Z6xCyzbW8sR62
5VzmYZg6hAzHpbf33tOGDKCOIgM0XQBbty5nB01qJVEf5VKlaOd56bw9VViDn+rMTXkNMSDi8PXM
hNsdbY5SAbfCPX0b0+halgQ0fSPq4PlyboN1amNidU6ThIz6v2+btWn8666/uWWyri9Vg8zR2ard
RM7Vwed7KCDDdVynzetrIku8q5Yz3rdDHVvuVFlpVW8epETo2G5JLxiZvoxrDgzSBCmT/9z+SQaD
1Un1tsUeVtQ7FiDAfnhrHlvjy7LsvbpMg2uH+ta1BQX6eDn3OQ7d8u+RV+B4vA/0CJqcP3fDWikU
G0Is2aTsBzL3Zyh9PVGIg95eGdNma64crJvVTiVZztDgKHHt9+t4HqOdZTcMroPKCpr3DsDGy9kW
Q/U1RCISQPkOQgg7p3hoEFe1dVRZ1XL0n9fRcO7ABUC/jCRgl3BpvOkR+YF8+DwHxKm+iKIuSze2
nXFtqrgDlqchsef5MLkYlxYxTnEOuYcuo6yxEbvdsA+eW5bP0VXoTpYXsS5X7KNoVPUdvBoyPDUh
ccMDOCs9tOmRdgofe8G76Vjb0NQ4kJnb/B8U0EGja9Op6iHXipiQbhzKIYlqwPCIRnYRqRNbhsb9
VIjBEqfIWbYum4at9j/MQ0iTzVuX5YBq8EW1Dn0Z+k3+DFhIP7BnHDqTvcaLDeT7/2Hu25bsxLVs
f2XHfqdaAiSgo/d+ANYt7zen0/lCOJ1OIQQSIHERX3/Gqq7Tu8pR1e4+TyeiHlxh52IlCGnOMcdl
740m32QdmBWDmCnixwixWrDqGrtJYK1PUBGadYxEufWYDSF71sTmkTbh/LGtsLPL5dJsEBoSO/mL
JbaDeUdKmHD4mPoMAE6R7OUldHdtetkht8U/TvMizCOiPvx0hAtIqq8mP7RzwecWHXA9IJPprld9
Je6qrbFqpwwEqoUSmeZFF2UV2UNF5tnFVtWqLler0i1HA9pvB8Ti9ndxAkXMd9gVJlGRYacTRazU
8Nl2tKpekIA+f5EIZCKn0KVDVcoaEMJB9k3Lc2f4PH0MM9SAdw1EX+ZuQVxxeuqqGZbQymndFslk
UlKsC9vSnDuu9V43nCNJYqzcVrbVEDN4GQTAQnuIX4f95mWsCxmuAfjxq2vw6LYI0QBkcZSivV+S
9Ji2nIyHrtOCHWqaWV5muLVVXgMr97umrZqqZBPfTEFA6bwx85zq3QTuI7aMWbSNuLAQGqX7ybsK
vKM+SnUJBcg4F8Pg3RVjCwvzwck+ycVI5RuBXz54Yk2yXTUG9I+yCruQPoZTG7THapFmyuNMtz30
FgGY0nJiCf2crCYhuK39LIug0Rl+WZs08d7rsU5zVJMwZGbrtlWF0QZaaKYSG+4YkzwsdJdGeAP4
slbFPI+bL9atFnXuEgbt4qgzrDEbKcXLlKhsfvJbUie5XEEwhEKTZSO8Olkd73o+ue3YEz+ERdeF
dXOnJyjRcsR5DPMh0QvOm0yNk34K+NC6NgdPlLTHjZLW3FKf1SsMdCEqMd8TmY1Z6cDx9TuJBwh1
0QplPjzm65qCpS+mR5pqxYt0MGtSdp7zZg/nqI3kbhSe3bJ6QQpnoZDcs+1g1b5MJm9HvbQnLaI0
2QewrkovdBfAO6PKCIfTjpb4s2+hqDxZzxXZE6X7z20UPPKB7rYqygALkHi4TNq5qz+5tBVPdInr
t424Xr24Pu3afte4tTVqt9g5bu8lr1r9gbEk5TvYKoXplEMzHvGL1UWw6cz1LFitC4Xgmx7G5o4s
Gdxrmole9ZzE80EtnLGrtHOqRTizgkgIFuXT9sm2QTffCjiHi4PsVFd9hGJCTgFuR9SJd4uIs6Hc
AIuthartDDJuR8FBaMElny8qxxAfDc+Zme07LPb6y6ZGNVzhpE6bImZYqo9mVDiVMJkX/iXIuJAP
XOlK73wNvel1lzSZOnTTGKo9c7NaVOFc1EIB5JmNMdlhClbG8CtcolKikBkO0KB0HaJdKCxLur5O
ljxKRt1eAUcWcNBLExHtQmRq8XLYWMavmyBYvnKd6uFk1FZGyCKX+QKLNl/I9SGEEbTHC64xoorz
uvL5Fo23m4AptLT3Khizbdcg+vmLhOsKK7jm3N2tkWHvCycWdiB+qxXMy7RrjiL0CBIoWdwUEURN
zyqeyVhwysNcD0gWTjKJFIEKlbZJUoX4atlFB6iHs/bEpkQinLlt3qZVXmcLl/ZUb3F2CuOB4eVe
u8jmWdrpL/AWb9u9jBXFS9IE7Quy3NWW+5nIW9bYd3wH9UZ9VH8Le9Lre6NSDsvRjSP0DtZuJNkF
GyzWL5xMp61A80x96fpmVfdtpEh/44WE3bijnI55VbUDok1MysV1t7Joj6jeszCBXCPXA1VYsvJt
voqRsztiX/VW17lygVv2SPUTw7U2I8XdW3BYFluDQMR8MHSI8gz2U1NeK1tlhd56SRAQD6Fprrmx
VTEIDwrZOE2iu+hjP/rLSLm5z8mWTIg6h/I32y+RUfqQdW3gi5BJ2K3XQQo9TwKwYb0gJqLXPlIr
GBowFuLFgu6UIQmThm43wMkLYKskfLq0q4DLfBgvBp9SI2hpG7OpzkW0+S5vkioKT51Q2B2zCvOh
crBWpAUHiz+9ll0wYK1sHjck5s0W51wYPn7pt2mQL4mvDcux2bFm39Oxi8tsWkJT2q2lqtBR1o4P
rdjIcLUJDgZAgCjhEAp+aKSvGrJV5xznKm12Q2D6Jo/aRMhy2tQUnSQkfgh9h1zhNiB1RQsWh6E/
BKFMq6LuddAcBmR00NxAAkM+xymfvzDs5D28t/thLcyiaVx6hg3kbq47Y3Zy04ZeGNZV7LCFbQ+K
4xIvBfAnSss6TBOapy70bbHWfdAdQSL1zZDD+Xjqrolfprnophkk/HlE3jtM0xf3Insosq8CJyS7
pn2aTYiiwAMGwQGGoF/nxLKgLkGJm6N7wQGD5IhOyqLDum7saCcUSV9cG9kqh8FyRxDg03EJsw2t
D+tYxesNkgthSpjqfopKndIRlRJc+JY7XyHoKRcuwx1lFZwd7wO96uY22mBojaXWtZMvarosbTH3
4+oOBuan9cWYwOKt5DjzcfY2vV9L7GfSv7SgbQcFoWCYFlhNHaJIxAxtsh54Wx2RI4EtGJPzNipB
yhLs1I3duORDGuN9S6Rbqms2o14465ih2RrxLqH9QvCi+6r6Nd3uOnjA8RJvaT3CAKFzHmb0U99f
omcPwt0YjqAw4S1vn6GUhaEXQyGoTnHmqumqjSPf3W04lYMP4iyYWqxjzTnwqoUSYxi6WOfUxZim
bUEw04vYUpuBbmWhC8e32T4mHWE2TGUVSjzjJN32vLet3NENYX63SQfj8r0yWDHAsGkvChkg8QOu
jcHSlBKiD5bPFZtfQbVuSNlQIpN9K2fuH+DxEsUlrJvVXNB5hb+IhoG0LGSGyMT9lIyyzettscGu
TdTELlcI58KCVXHGSmWyIct9HRpaLNMUruUyZHiiKLQ6fmZzmXE/BSy+nzofrdeDEVYc2rjR06Hv
3YY1r33ldhTHeJdvoSQs7wUmaQfVrW1cVsp58QJIIkQWg3GIzEq2jnxmoOG6vUzYYnZIGKpBV0jU
oBGguzhzmQiEBMRdwy4xQbHRIQOLSpx8o7v4U+jFWs7Rdrs63BATIjN+qmJ3s0iQoHC8bt17hJxN
pIJq2SM4cl5DYy8dAmXifYUt4ibirRnyjbYhOQYxki33mAGp6ULO8Fsrm5Y4VuIkU4+bpXN2GfJw
6fIsdBktnW+2ZreG80ALlAQ10g1QT3W7SKJRuEEkT5scUscwEW762MiD9FXrX1skBsNeeXMBu0V2
s5+RA5CtAgnCbglPw5LoEQmvnXH7NIqa+DYI+ZKWgV3890HPEYwD5caPaFQsdtyVJjjzmiwwYx7q
SF5FTBB8AULjfTdvcM5DdHxaQSrSd3yn4H1SFThpXLVzPU7hHAFOabhfbJ1ig93i5HtYJ7RGzrOr
yK7usUvkFmSyriBJ7ciO+QaueZ3N4i9tNwZv1YDaMfdNYoJizeCce1kpVmXlwqbxCqUoOSDuA2t8
m5RD7kYCm/akUuAqpU4ieIwMhOYZrZM1j8caGQL9tK7hha6m5Km2yMi7Tte6UwVN2yG7ESi5Wnqo
cZwED1WPPg+JxMN8x+OkPrPbafRZTqoFU1J1+pa1Qey+TVuyijxVMedlh12aHDGVi2H6B8kGioSW
yl1fzU2DbLwNW8MI/AenMl6ZOgc5PByKACNf9IWdbrEVzpjGn7apidpCZaiU8hTl0UOTtiZE3oRS
XxkK6Ze0Vkt21Kwb26Jt+yU+VD5cru00j3dmUSY4YHe3CDNPzutsbuclOYiEEzRXaVOLQ2pMv2BP
EgO7UYLM9iZjcZbs6TJ5f5+No4q/alHb9xXvyAcAPoRaLFiFSIHxq1iKwUdpX9oK3lqHfgTT82qY
Eq4OEb5+dsuIZzfx2kfYFOUUPRBTLV/dJld9mG0SrzmrgWJCWNzXtNTA3fVe9ZMW+5av6EXYtsFT
ksggoYVPs205DduY6iKRsqef9Cg3eh1NKzIF0DeB7VtnPesL0SxY4Tg39dlJgMOHpDQtTGZzgiAW
vY9VF9tyHLus3SeRtvLGCFOpEqZ4vN9x2tDqSBBS2V1bR8/HFuwho8tuDCP/FEHZ40/gfHn6FIph
sO+1t374JFtlkx3CpPhyQB8R8luUMTr7GCXDt4Rsh0Y+b/y68VseTkAclrbe+seGqP6NIjQ3fF0H
7qLLoB6S7IvxziyoE9HQFqxtSLbLhKnji2QhOFlbgxzQwgRkgQG53ij8EwMtaHwXZAH5ioYSrb0e
BpXtGqvJcAlX+okcGhAy1X5t4LJ/dleehiOZqByRX4y4JTT+mo5FADV+A1+0jcfXdIAo77iFq7E3
/YoOHz0l6/q939QyAd7giUMuLp9UiVhSFZw6JzY4rru6/rxtw7CWfZRBcDI5kLuLkFva36TYJcOy
iuKEPayaBH2Bs8MtyHfv9HSXTM2wwx/gzDZHvFP7KpU0+0CnxpadTlo2HAOSgro3LDNtH1Z0qAta
hrWqT3NLE6YA2PjA7SM40GYvETZUqXKgSyjU0mTswrxuffS9R575eBpMEG6nDhsR3FMCnUmfJ3Fn
56uN6/4sGFeDX743C4WtYLQ2/YNDUspXTbcIYEi91ltuWVy/z3WTdseYC/JJNXEWFsFMKngNUY++
2EzYRzAmTDZwOnCptjQrmZOdRaxL+tyPMCo+tT2DkzNxUZ0eEhWEqNkqoePnFAHvYd6j+2/KxpM6
keewkjiz2Fb0Gr8GrlbsLd0GgAd+HiZ0xm7D0HlS4Sp3AGKoyde2Y/4nvgZ/gc7+KJLE91ONrAw0
mQhbPSZJN5QDAPLCJiGDQVTY32mz8UOaRT9LMv4rgPBHKJv21JBu7I8ruq4S7trw6Fjdb3TCf/u2
/rv4bu7+c0Zi//kf+P9vpvejFLX74X//+WQ6/Pcf55/5r3/zx5/45+G7ufnafbc//qM//Aw+97fr
ll/d1z/8z0476fz99H30D9/t1LpfPx/f8Pwv/6d/+bfvv37Kk++//+Pv38yk3fnThDT677/91en9
H3+nLDyrZf7t91f47a/Pv8I//g5ziK9/Ozm8Rv2f/Nz3r9bhQ+L0F5gBJ7BoYUgNpOdQueX7f/4N
/yVlGQ4wxoCxxecZCZo6V//j7zH7hTHE58EvPIppkp05RtZMv/5V/Au2ghgetxEYOhmHFun/fr8/
PKN/PbO/IZvozkjtLL4N/XW9/Wvghc9h6B5wMULAdMZBeh5U/m4Q0ftOjyZo+aeR0fdpM9esYU/A
2eBXkaD1qiT+tAyRK+K0vg558wGX0OpEAr8XZ0PP9oKupt1XdXfl0DoCjBIXQl3ExG17M2f3lodB
6SnwzcBs1+N2k1QYZ4k1LKVBX4q43nuOShyYS5qegjprgCGhgWUGxpJsqg+Azg9dnKL+G7thb/QG
VvYZ0/AUhzgBOnkYwrU+2jq50dE56cj6K/y+V71ST/HWXVlEzOfIskIYUzPdJnEM5Ke6E1nmL9tA
Xy6ITmpJdJ/00Dr6Jb4nPTBpqvahUW/IqbpsvD5E55ABmd15KhFAFQA7zNL+sfPiZJv0C0UjRqf4
QU1o+bA797uaTsexUyKPfX03AWplHXq1Mzxh2tcNopPZbHc+lU0Bs5ZTZEkxmsTmFEOmXDTVN2bP
8n9AaFrW14tqjpUTO7KFJRCLnHN9aPy2CwfxKZhgXtG8GAG3g6RPT2EXfEVYGux52o/GvsAgFU6I
GkdjfCM3sQ+DaDyB5Drk9BSF9rNH4jUkTxGEhTG/qEJzbYxkJch/b5KmT9hdj11NbuCU90jgalms
lt9UcXAB+AcdhWNfIg20jKqr0GJCGbCvg7CvQRymZR3Jj2ytP4iuXzvpbxNzK5HDc6hDIFHBNu6m
Gr9eQ1E/rit5lh56E7q9tl31NHEgzBQmxjFPPiqRfqll9DLo9gOGqaSUafsEvBad56tpBl742YKd
z923jl7X3DZ515MFeAHFqKt5F0ggzUf1CXIHnUOQ0APc3Is1u3Wqe6sSVOcj03cWk6scQH+bj816
U5+T5ZxJb5oZdMcYcKWI4KaE4OqDEdGQK54atAWpzRvuxzOi/AAx4CTn6uRhdFumOrA5EEuFReKb
csOsB4GYWTkNYImTRX7TS8aKKWzvSa0XjEHC+2yN783aLmW6yVc7pzdDlBBw4OvzUQRfF4HYm6DV
ZT3k0jm1o8gshxcfniOKGxRVS/TZdAdmG3+Y411gR5Y7jBYKJKSpHUiFF2itjzIRG8w8HMl71xdR
VD+i/rMlJ/I9aOP7LAkuhH+IUWngWEbGWmDqDx3UH+Mgv09H2S9h0TNVTnzGPHxNy6jD3bYifGhX
fRJA7PBenZ8cfKJztw5FW+u7USq/A4fobWF0yvHmSGBjFLdHDlepbD+SLLxnezgi6dySGtJKkt0C
XDx5OAHmE9je+fBsaNZerFWDQWaNaSxle2xZgMrm+dq1KDZqjTAEoAy3hF02DdkBR3yeMag9zCZI
8Vb4l/opsnA3HnVAjgLIaqqJ2nOhEYRWP2QwmlkRmglkNLS5qNvXbk6eIECrkWS2PCOQxReuJJuo
y2DQ9/Jo44rlzaqf7GwOhsn3Fu27IPxmZml0qm163EDtq5Elf5ekX7nAatCBHvIe7PVc9PH9wlNb
9H14Igm9V6Z5n2MkdlT3zSAIBKb8gSRbgvoMHIcUhc6QPIe4+Tu/kasmtvBOzYKcJ/A0hA0s7Cue
OJ8BePjhUjer3SWIxoQJnLmr/WU12WvJfLbH4rlDh7LlY081YhKx1IdR3iTO73pPn7N4RrySqJ6Q
APemFsBFsz1AHYDEtQYPIjHpiDw8ffHrggHiumvG+BlH3X1ANYRDqWvQc9WXi+rvyDJf48QpIpUA
IKGwG1nZl8rxa8xm1pwu+lQBcs0B6Ne5ddgD2MoOmW4e0AVgZjRdxJXsc6gG6tK46TusSwoUnP0u
69ITwaCJGXyrwOi7eTXLbmApYqM1WjhzNcTzy9bwmxALNx9BqDxGbkF41AxsFIjz0TjzuKJezGen
U8xVzOtgt+eEZ3u1khtPwucKo9PcL0BXE5flfB4RFuE0xkK4Qsox7tgMMFocVLJo4hy9DV4SgRlU
3PC8t4rnXVqMEAqXddx9CrpFlL2OinlhpFwhACjEZ8sw+3PaFmnAp4IHq0JpiQlTynZtMO4suQ43
uHKMZLoWaXu19TB3S2D4bVEVUooOj3efOjG9Qxl4M2y4ewS2eTlzAfo0MgFW9KoITUjzaNV9OQH/
CN1cqBk5z6O5C/rpemix3qMQVOsBjWfRkCrAoCaQ6GnNTe1ha2tmGM+gMjJl1LoxHzEGKo0FhBR2
o82XKS2hxrkF0I0gZoI3jAIBMM8B92GBTrL0Na9LjK4+SUsf+IDEQ9VgOCHWmwF0hyIm2LpQUSRL
/2Xs0iu63MS23tnVvXYA+nIzJ4/DUlR0Rj51pzET2gPBXEqC5g+SPvThNBgLEhBIK6PxAxIURA0h
B5KOydOwIOGtlzUa1ckvGCjYfTWQ7LQ2jyARrae+ry+ipMeOgp9GKmS1J9W2h2oBigzEIWRbmyfD
+ILu7YUu7htH7mQy4bvKaMJLqzEH9voxGeG0VG+tzEU832JOLItsXvH6tJ/PGtMcyh2MXfiekTXc
BbJLSzvDvpa4fTLHj+mcoUHnT9WMUgmYPI5tPb4MbioVlm7dV19jXn9UQGtyE6cjMKD7ejZvST/D
Xy9hWd7WQP04P6G/XvEB7DQDcanUJnae6VtrW1hnbeptjew1bXBsdWgQizD7agUUtWGWHPiGj60X
LGS3RAdd+2d4A31sY/06G/+JJS/9Wq27VvtnmJRcrwNccZpgPuNacBYD5SYXy97U7RWW2tXQ4UNR
Yd6gmL1UQY46ad1hCtAWQRU+swQJ4+PLBFXsIXMpkNnu6JR6JsH23Fsui37GbSetxdh3u4Gc5Mmz
oYKPyb6iwt7yKb3CCZyckFCB4F+0+oeKYC3C8aopEQYh87Rxzc5udo86ecUKMYDCCU+PTMkjhsr0
ZIUtpsz2p4EBolnT9hj386GttuoSM86cVsLv4ggPgcbkJqv3oTe2AF+03oU120niSb7g+CxWHMlR
jyKxYUclggsi+ses069pBDQ1RY8IyzAQE+I8VnWhhkxg3ThbgJnxPQ6XkkItAPhFIbOn5TekoqwM
EkSSrmmOqJG0wDkTHQb4UcK5Yhe6pi/CINiRELWVDtkjEFORhTKvEeqrWvWxIOkBE8dDT9sIcJgL
QeUf4zyQvliQunHRV+1r/wGJgihFGK872QdHI/1Y8qEpmdq6Ejo+DOOyTyBYj4Xb4nvF3m1s6oMM
q+gIFxOkuz5gglRA3YMbEuASS+TKteJPKtrN43Qb41xf2x5LiqIqhEQOxePRxea0zfpxi83dytRr
T2GmhBhXL/q0hOXsm/D4OIQsF4S7shn8c+A4yqz5ulkHXzYQg6wrrgQ0BGXenEdxqEqSvI38pWrb
i25rsSE3ON5cGnyHIncp2KDyViQnnbWvbBlf5uZ+MfYtiZOnrMu+VUH9jqbnXUQYx6l2saW37bcl
dJdGLni2TZ2VmJrpPJN4qatV37XKP/twPUxps3ctpqmEoMCdpw1QQ5TkkR7mnNmozTMefGemOcHw
9ra6BWf2PSAATIYOudiYsL7i5S3AfSiGaG4K8wQJzXsgsOHi6T5VQfLK4HCPSXcY5MtqX9YFgyrV
vbiueqV49hsmKQXBdKcIEv+8qvZO4BJIgZ0uDBxO8jRsXphFQGxDVkSYPgRKcHAkxGUw4AiL2fht
xio5cDbfhdIxYKSZzXHiMqbe21V8AG3cOyfet7HDr9fB8Yrehy32hME1H6DkNDlM/Y+uxl0ZOGHF
6XO8Vnfn9wrix7zisOJcQAjB4dAHucWMOz+apHqbtxXzBmTAwXQSi7f1F/2i34hY4nL+XmWyLtug
+fj1ZgftfLKpGFESoCztZaGn5BOSTXOM27+EaA2yQskWbuvYvrIueJrYuTwn9lmS5hJMNjwGjrJj
ghAtp71UhegwvFpwSGiPZpHwcUCxtT4tXn9CPoopxwE+djNnVT5FpNmTM6lPP7dhDJ7ENMpDCEpE
Q46z3sQF5p5oOmnzOlwtgOhg5IOSqxmgBrHINq5Rbq/eKZQDdS5BcT5InO5HGJ4gEA3Si0NVyyXv
s+yxWorMXs7uChNoUbqgvUNBEJeE0GKMxjnPGhTbUbA+KzlhkhHKyymhN72GaGnMkifR6su0fnUS
PgJ4165DVDG4Ke+ti7/FA2LJo902JNEBJVOHk7zLRWrTUsDONGexund0qnc9wUh2FfE3O4DBcT79
i8muz0xifXs0QyatxtKo/mqceYrkZPvS6eElqVEYp82zgGeFZCNKxgF4NS1NipZuqkyBogB3mh4m
8bUPccahXOZgg2RPC2w6E2lAlJX7pllw2+T8MiTnhUzELmzbKz5sz6BzGa9YicncKzhGT2Bz2QJ4
x0GpaCohsy2RE/0ulX3RK+q9lEOSEQV1jhnswxDC5XgQaMK1DHFMMoYxrh/VLrT3UnCe48xALpTs
n3218nziqN5AtUQ3BLpPjuxyjdcBNBP0BjHO7SZuk12CIcshyB77NQO7YegdROvknjTJvuLJy8qW
5SAT9boY/8LAluG68uBs9nfzUiGtBmaAoLQ8Lln6Ffa3mwTY3lmcKrI+n9GRfNuS9kUE+qrF/KVY
HQtAlViLTWLXTl1gCgGjrrxN6scuHT86mRxoHHzxIzYCd2Y8b+AlnCs2Hol306vXyWJA76LvY0bD
knA177pRpCAtJ/eJwHoBkawwEGWjSo3wSK9rgLJFtaKKqqv0aUsA/WV99iy4NpgkRCDitGPB5sP2
hqJxlBZTrBAFCOMAsJesdzuOoya3qSu3BFr4uO+GPFgc1rhVYHLBnvzXk1wLIwpv6k+iCi+6mn1w
sAmaGdDmOIVDjrzGQ+P8c6yjFBU8CkqMPiyix1UZpxgVp1sQF92MfyjGL4iddgU6OVZg6vg5qzFE
ERrFpu/ByAnILplwxNftPUS6j+iHLjKfPNGW3rpNHaEVb3MFt13J41ICdMe+SYs6wUaQiPUysrcr
Kzo67YYM9ZAk92mWXsxB/Jub0/8KEL2W30ZjzYf7Ee78A0L6P4BN//KD/j/ETSPQW0Cg/e9xU/u3
x3786lr/e+T0t5/8DTml/Jc4iQDicZb9BoL+hpxS+ktGwQICMBqnIUDL/0JO8TcxppP4IYJkF0rO
gqjfkFP+SwSyOcDUCE1GHMIj9X+FnJ45u//CTYMQjsS4Es9+ICKP2P5nH08JZJ8XlulvVYgBZVh9
0pQeghGIUW8usuV2Eln5u3v0G3b7e6z2z6j05wv+wE3uYCnThjZcTxtBcjxmreFEhhxQEWCz/u2/
v8afGkeeL/IDQ5kIjL5aIjy8yh+WLS5j7TAL5qUQYjevbxV8hWeJoHQk4WHfAssMxB2QxH5y9fO9
+5N7+qOhR8s7ZFfHmHyRZjmY7ryrBIUZt5zaDgKLOxKD/IGhNxr0Ili7K90df3Ll8038syufpzS/
Q7+jLJCZHmCjH6Qx5rcHN8oTAy1eCH85kfluGZLLBHzLMYDJ3trkP7nsXyyiH7OfVDxgRgzK5Mmv
u+x2uoFJ4+e6LvQzBjH1Ty7yZ4MmPNIfA6ACWofObqY6gXsAgDcr4Ztw8OMtwOJyMllZoyH5ya9z
lvr82V08k/Z/dxelX0g2LIgoA7Z12HyG+h3lexXmTMi7lkWABrfDVTdfgnHKIkzeunH3k0v/1QM8
D71+d2m+BRghol0/gRJwmMmdw0yejeIoLbAlhcGfxR2NL4eUlzWnP7m1fybiOt/aHyRPabYGBiid
OymUqv2SlRFZD8EcHzK8MiiVD9UWgu8d/0Qz9qdOtefrnd+b3/2SKEZ8OpwHJP1L/yi/BwJnZwGw
tfo8Xldg6/x0Xf7V3fxhr1HV2ICBHA2nDFCKiZ46igLVZ78unw07mojgfTTtaRN9Ij/d4P7qbv6w
9wC5cnZivfl19dQRhT+6u5s8/TScFy02o7VRb8so7/7flsyPdhx06WAqHPgQdDByhvrKJZbHxFUD
ML/mDmhnSSsICpEmneLPgAF+smr+1HoGj/FHU44gWkAlWAm0tOeFCTFeAhPsEZzzKnytKwnwqyrs
+CpBeK/wwsyuv+tkCLY+8Pyfrt1fPRb+5GX90btDccx+txDjijS+JPBnIl1WTLARX7Lmwm4VKmNw
nG37GSTly6obop1h4mKrGcYJFswbNIe2p2RnNagz85Kv/4e7M1uOG8m27K/kD0AGOCbHK4CYgzMp
SnqBURPmecbX3wVmVqXEEkXL6oe+3S9KS1FkBBGA+/Fz9l6bYLmo9RGMqTTIRjQy4eAc6ri+TWK/
CZ3U7Tn4HkcJSTk34k0dNz6rfe/XIrtS0F25o8LZRXTaOR97ji6otMx2SFwkdghhH+053mDCeEhC
7UAAWrQ1dY2uaj9/jIvoqp0oc7uMBlFoXE+aeTEXpk9gRL3Vc5sQxsWn/E+Ysl9GQ+FjlvbzOLor
QVuEGhKpXsufBWvbOWEwSJPxsijFlVOMaK0+h/KT1r0x9X/lHv8PmkmEHMhEuX3Qgvrzeo8XEkm2
zgYT2H4c2qeS26Fr9LdWjFdW5Jd8Eyp/JzPqKjgEMYyQD44TfpbArKYYcUjFB7ZsOgZXs7yQy+w2
3GAsaP/lbvAyF8xoJM5xNQ8O6AB5LTOgPc5Nvu4HblneRsMMtOsWFCwLV4gCwn7rhV/ZVV9SUZDQ
i3wKleCAyvi6wOBaVBKDtu5HNKAcssqN5TSYN0V5+8ZK8tpVfrEuG3o+tLrZYHs9cN4/Zm3zgJxk
v17lpAw3qXIxNNm1qbEHWeJEZ8E5/P6VX9nbX/JTZqXo07aykuMgnRN5XBy3h1PrKOxx86ni/9cN
/vcv9Us47bpqvVieIehmkkmb4MiuXkeBepTm/Try6MP2QVoFq3bMSHFx4Vi8tamv1+8XS9RLxMq0
tE2B/kE7DEF3UtZMmfFWOrMPdWjDAPEUsxoGs30VULSZvJV0tt9apCFWvvLiL0pCA8+JnsUUM9Nw
WvWAQVZtJZtDUq4+0NVvpJfqewOXmpum3bmI0lOeOVc5vay6uSyW6bRk5IXWwcdKL8+68NoICR+N
hVpPPKXbC2sr222qH+t2W5aneWEp2qXNVuHT07ZKhxK9x1Yh9jPFtiDuSiqssurEKruHq9oHqPyn
nj515Dmi8CK6b+OtvpzG6rNBh4nyJ9oNw65xyGHeM1Kc7D2yKZv8s2lTYmelU7yzKFXop8w0wtMP
urgc81NgfDCN217cO9NjZXzvjPd5cadhfdF3g/196PZ2exjag2puVW2Xp3s132nT+qbbaNtMOw1k
NCBhetXmwYz2SrVNBDaA594iU7hKnAc5U2IPyQRiQ9knun6FA+k+Ec1Zp63fB8sluumTU9WH3tH3
1gwqA9uMHg/btHcOQ+hHQ305zelhSfQ7slt2/XxQ1eXSkI+69TCUBTLdeZ+F7KE87l1lnJLM3EZO
vIvk9FULE9eW852TMUVvdfmd8JzbuZUPSI41iL56Zt07enFR6PmXzolONvYWzRhdlWDWubU2Udb4
YY7JJULV6igbbW6/EJK7daoCWW3jV0nxtKjAvmUc3cRyRrgys+YYD3mW7JaaGQfQLFdpC1pOUj3D
qLino4gW2jWzb1G89kdKmKSf2uB7HO6bfps5fjbgpGj08SJapwxms1NLc2E2M7rlaO3rkOMKIzXs
jLT15XHEcBEq1SYXiEtq1ZPt4A7V2LvhvDOtYx1nJ1nJGw3BfNFNmxr9v1Ojoo28JWT9j8Qeo9Ad
0/wrWvJMngzKE5VxbTm69i6YcKTo+RWnpfsufdTTOUR6TbVrMxDMh+Q2zccvVUEvq1C3zlKRcNAj
yWsvrEwFOpyg27SnyzmWTESmu766qHFJrKo09IE08u3cuhjmvVDj4xgipZmMi3627sbQRpk3uUva
+akq9hHmnRkjVocKY74md53Zi3kzqCNA2tQtFuswqv3O5CSu59oec+EBg4cXYB20out8RgbNoEp2
9Snp000kPipVwPM73UQhOpE4cIOEQbiRxk/IA7fYMmm99a6ufmBldVPb9or4WrPit/bo1xYatGY/
VvX47BqjFH1/qOcD8OG9rAca5M0mjqRPItFu+Z5jg+wCSiprOWID/P2C/sz3+NXq+kIPaCMtMuxW
Hw5Sz70gDC7Cjgc8H7Zlol7qPXSINvOMtsMhedmapVvmdLKDFd5BX/2unrm1bOnZYe1XGaFMleqp
DDDtotsMOXLuYA9eCpccYEgd8yOCi9ROXQPBRPFRVSk/CPURGycwtyMurHRFzUplF5Q5lseCSXm7
6cVM4/EmHOiX36Z2j5Km9uz7fFy831+C58yIX12CFwdWKFtE/g1hetCjAvn9KYCiJu4L9SM7jGty
npJTv5E0aodw8qb5umVq7VCzqpbiqqgTp4NaYG7F5mzhCOhi3xE6HL/5Mq+tzU2Uhm9svs4rzR/L
+PkeMTQDI5uZrslIiEvYhG0FNUo47hgbd8at6lw2S0rHnTG7uGmEdpZFDhexOxNrts1HG0ECnrPq
OhYXAwoNbjI8iGpNEiyXOWo8Zlx9b7hN9kHvuN0+91jW6izYtWroprXN0cvyWgfJe1r4VlBs4RZ4
7YA2xlRJqQkZDm7aNd/URALCilGX93m4iZ0FAzIyH/1Lln9fjwCmpaKlWOf8KQZl29UQfHVG7spG
JZoTv3r3pIyfNDTwozhXJiNrZb7p9NkXqeqK5ibtDijlRHJlCNrv4MQ0RHNSmTytiM/l41R121LI
rWT0CozQq7Fvzkm7LfjxjTDdKcg2YW55TvexQACV2/cGu7cxfbZZdPuleeO2egZ0/uq2WuvEH87p
io2nNcUtdEjOMtF2qBXVXSasa2RauzBFdJAezO6uZ7Ay4iqcPtbRjZkP3jogm61+s/TSI+ru3ujD
rcxOSei3aczA9PmQdRzt+c5EDD7Vkcf890LH6NYzdbf13pudYJekzZWTglKKS3/1VecW2gjmXUIO
fiRnX0fp3q75YB0mujTc1MOyNxjdJpbJlCA/po69T0XtJzn7qgnbuy43SRxutAJ/l2G7gnLk94/f
c0H+q+u0rog/XCcIdxjb2qA5mNnHoBXMzK0LNu+TOiy0/7t9JpGLxM6N6I2vlRLfo7mHvnoh+ODS
MLvUG7KMrPpGaw4Gt3kyK1eLVTIfTB/ayHgUeXuwwg69vPAVo2TSnXpmsR6ih5AzyUerbc7AJU9S
Kfe6wBORPfVO4TnspUuY+tOs7BisbiLuxrlQrpSsvqpG6xDi7YjqhvTRfq/NnwyENCTS4EsqN1Y3
XVR2f5jjah93ARZ15vf8l0ET43Jrp0a9n7yvV8rHemIu74IER3pjIg5CyoXPTE13qSn9qZGc/N9a
PLTXFo8X3ZwypJp3dEx6cY1j3ME8UbUIFpgfB8Np7q4mhb8mXL0KTeyZzkMe6LgGJzej/1LPzu7t
htkzA+RXn/iLQ8QyD4FBC0A5SBCuLF76SZ2v2rnUaNQhYUphLuBbPmf2eE/5fdCXO/JGU3kyGd3w
gbhO3d1giVCFhx8Rf0mdrvI8Vrj8c94vB1rVR+G4XpBRfcrudinL5KiDCBHOfjQPXfpGWsNrffKX
7Di7MkwbWZl1qAPjFMzRBx3bT2X5neYZTLkT61R04XvMK6dyOlm64i8do93fPzavvviLk0m61Fos
m4HRA03OmeFfXchTWTlPudGfohqj9Dyc9DncrB+gk2Snhg9UAbTwxuu/cr5+XvZ+eGyzQrMU0aC3
SHL7qqmCk45qJejT6yChb11Gm+eu1WheL2Xy/vev+UrfZFXP/7hSNKniqNo0mweNA23BAETK6/VE
vzYxMoqSMSLo1PxvP90XZYEaq51Eca8fEqt+sFiVzSDbVuZXETknU97n6NtKZE24mK4Vcz7Z0XIi
cOSNvf6VM/1L3t5QF5qjgzo5rK7BMbd2S385WwzJ+TXbNNiJ+s1+8lo9/OJpfEnfE8MyR0vHCbGe
rzQU2VhvHlR+x/XKKr2ya763NRrJ1cFktNiEY4sdgKL0zXTx1zra5osdoMCR0en6Ig8p+yTYFaw5
oCXSbmtxPZGQ+OTG7EQmPSbs25S39fvb6dXXfbEkZtmgNaMxy0MLDoPo5PXZrYP3rbApbRbQP9K3
CmJMqvS6Lt+83q99tC9WPyfWDNwhqxSx70uPllxbvJczLYGErp9i2q6l7WHmDLTUkz48FtK4mcIP
Y9B9IvHhOqQTrTeGHwZvDWxeeaqeTwY/Psi1Dquk51RdZeIpGMJNa5gnHL+7FIRDmaunRplPGpb2
N676KwvHf4AAdUjIuD2cwyiSz+gf4ac3xxqQAOuV1JHb4Tooy8eYY/Abr/jKIOMlH7A1w9BUJHe4
yZMTA24TZFeTaImhAMt2ez3OtIkrlCk7VQn/u7XKeLFW5VFvTiNSIWr14RQuyNGZAPU8weuyCEz2
pDKA09hv3/gdX7uqL1ar3kROg6VUOeAaPK0LRslzOi06+/Z8Eo3qBug/MK/7phn8+Zr/SNvw/5lq
wULtYa8UvN/rFv64i+IUWPpPTrF/f++/PF/WO0cgQMBtZXBEWyOR/vZ8mdLkWbdtnGE/eb70d1I6
hgq0TjNtIVaK8r88X/o7KhvVwZ9lGTrfbf8T5YL+zJj8e9lfLV+GYfDzhGHqnLxekvMsEWRlWMTL
w1zVV474Zszi2ETFTdJoXxJFfRzt5Uti6idNhlt+2sniylEzzo+IpvnH851Ioh2iGphVICpy1ONJ
S39PuQBffRsswxZGsDcW487M4vcpbkZPqutULRKeFSR7kx7ghhBHh2CFkGbffId86wYKzHsV6amT
Zr6DEHv+JEvzVEjUYTFis9xSZozu9PJl+9gzzXXK8tuQhkx3kmrVwDv3eqLdARbZxJayH9DCcUBt
ANwNH6GbPLKyX/Wdfp6EfZAaDg9buVelcxXkjAlkvK/7bN9LZd9M+cecgzBpPoVXZV+KFixFJFDw
5mn5bR7X/gBNqO6yduCaVVZzn07B1iiQpZqxXbsq4ieIR6RiN7edrd2VBX2laEo/5lT/kGJuppiG
YhDpbodiccitazold4bNtzYasBrUpf44cDq1RuWBA/II+qbq5dW6D7emhvFFdLdKSwNVa7djbr8n
Y/gzjtl9a1Q3fYiBGa3ejm7e1jCCvVPxc9umxSRtjHd12+xE0r9XFoFiClbRWN5mGpcQzfddjnPD
yubAXarEn+g80kjsARmV6hb4+ydDrT21QXKZpjjgZRBnXl/ClB6S/EbgBXPhZlCp1++J0KBNLu39
bNm8SqlvR6U6dqLj6MtXpGFfJuQLCtH27IScuWQ7rjPAZZdE2lWNp8sZSIujzVpN+aFfPluZLlxo
KxmoovZahuV5CsWquOMTXtr6fRIuj6MebGZVuaLbeAISVLqRou179PLKqH4xVwyMnAxsb0IDLNM2
t1pv3eP/vlTM+6yrLsql9XHh0ze+jsP4Y6Glmte2xTdc6Uh95TZxzJlc+/zbgtLOz4zlqTGG9eTW
cZhj7lJmHuyXzDPHbjd2Bol0yfzoJPq5yw1SQqAa9eE1F9ftWzJybcVxTV353kfI38rlLjRosrVz
W0EKUxiQyqdCzL6hFAGCR0IGzUBBuTn6tLi3tabstUF9HLL6fapx2LHL95AuboKlv5hFcauVGBLG
Mn+f2fAZphvhZKGvKMtdNOQ7SFnXYan7QJwAHMxJ4NrVHfsySLmIlm9kJEcoL/4gG4hgwercVzbg
xM6OoBUagMDxger7OjTPVOMOagQe+/RmcIINrX3P1qM9uocjQLVvg0z3qdQ28TaaxVmL+fDsQN7E
mq9U64cxNBu7DTYEvOOlopU/2PXuoSvGc9SNAx2p4ErnnOjx5H9Ukm7H+3Unc/4utHY3CGWvJhmp
bRhO2uRjUKmfEDtviFA892N2o81T5kGp0bEsIfGtm3M9Gl+qQT+2MapnxzxUXf78RsOy8OYRt6Qp
v5PecrQz+wCI8JxX4Qdj1M6GE32eVfNe07VTMRifh3h+CBhyGei/MxVulV7dtul0p9bK3kzy/Sy5
xRQ4ZMooj7UZuqqYPpWj/D7QRcBCe1SFOBn6BWy2+6S0DtjnP1VhtGvm/DhVghPG6pSNdnb3VhCC
9nOh/9eKj80Ygy97nK29aDWjiIvNcJyWB4z0uHssROt19SHRCPmUBZbbKvwyTrSObGu7BMU5GKOj
GaytIFJMx7fI7s+v9nL/wZNhOiYsAQ23wc+HuhytUF03jfqgJnPpTXTALFP19BAvEkwBAj8URj/Z
uS23URtcJVX+CaTOqZqDY9noN3nQX49IqLsi/3Pe+I+qmleFlj8pNl/9V/8L5Zi2cBx9DR58vbC5
j/Oy+eOqifHFP2U/KjL//c1/VTbCfocjnc9MmlJKsGf/rmyE8U4VjhQ6rwWXZy1f/nKzKxLlpebY
jimErZqE0VCl/1XaKM47VDaEaOgADQxdWNws/8TPLn6+01GCI/E0KGzgCVoSPOiLe2uyg8LoWDZP
Ifvr0Sl6c5dYilfYsXJbmJ2nZfPwCFKdsJdanb0gjye3ZKPBTg7eor5ekifUJx4Iz/hqjBTEQWP1
DaLd6EGuQo+vo3Vp+qOemeepd/CuJvlJoe/sRYG4DjKbLNsxpAkU3dUlo05YQhoGvI7e5ni7DBUw
kyD5PEYfkME4nlZVW9Wk99rbA4ANEmngw4X4xsriaPWHBpPFoSqR8ceBkXqDQ3kUcOdrTMcf6N7W
QxLvMPMd8NfTOV4sHOxWeWzDJvBUtZF4kSu3HKblolW0uw4yXaxm2a3SM8XoIxxBJqkQ/rrP1NGo
bMdeNdyuj5u9MstrNWgbesA1adJJ/L6Pl+/0bOWOBfQ0GRyep3AqjqRkzX7KlXHNGn6POjxWWfqk
cCUPA2yQLrtOmzza9kYyuZYxdxvZaU9ypkgrdl3KwJCQalUEN+ZsXIXYuy5UUcRbLheeq6H3tSE6
162aHfDJMwsfmOWJOGUNtfYtEF8OO2Xo13CIGMuq+LMxkR0qaZ/SXqndfkzrC8b0D5w96+2kMWlQ
zce6DfJNR1Vpm/a0SYaPPzw3138uYj+KdO1f3YA8bwglIDXpJsX/z4tbqeHGGyQkMgXs3banabev
Bmb0MW7rbZkNy3FeSnhTcMUDPZtY9Wt8UGgH9dh5WCKMiwJrblqT2qQ2tOBbA46VtoThrT2EX7Ru
vC/6UffmsFGhoARMxReOslK9Gfrie1zhJKgSmW5azUF2k+ceHDkVq0oTPSqopSwflqB2P2vdDC0g
2mV4qZjsbRxNUe/mDFdaBigpbHE/KNYDEjCxg6tX+VFSVdBWc7FLknJ2AQlu+kzqH6LCFr7DnM+2
omQjRRnA3Fqpo1bt7MBdMarukmhfTEG+495c9nMUoiwu6KXbyieTG3XFs7p14iSe02f5Too+vVlw
7zhKV+yzLrlQwLAeCovf2Qr0xx6356kOgCJ2+Dk3jQyQd9XEwpqG32XWPrNnvARhqe6dBHPqrCnX
utp5vdILPDJR4hNf583LalcnK5dhCEkNHZmaTArUbGvNOtPMKf4yFSUSB1gLV+EUntu2MRjgiMEv
gglxtKKllD7m+yZWbxeMnjeLQwwKy8g+T4rqlJpWz5wa/YM+Uc4scEEw88SYnMDK4a5nwJKOw3Io
y+9LGwim/cZ4pQwMUzGCbG2tnq/1bGgOvYF+oZ2+TU3kXGRtTWmbLacQWhhou7DdwrVVz9H6B2jI
b6VY0m1LFV/1LWkUw6ze9lZ8lzSAax1dQy1S2BOktUhv8A2z8zuTwDO1zDFVj/kp0OMLrekZi1jL
ndpw96Q4kY5Lo+ylwyDRMvLyMAEKYeIrjP2QJaMX9o3Pywef02VxJ6qvD2LsPWeB4TtGmnLTRJPi
F8m5yUPwjdZ6x6Kv83Bt5Wdt2zCemWfxvnNsXIW1Om4y5mZ89xEbzwPUqu4MtAzqItGe3qJY2yGc
k3u9snAFWpwnw5o5Sp9fjqlh7mgSw+Ftp/JGbZTA71T7ygobuRk0UW2r0pk3ugN5N5ysaGMk6bzF
c+iNtpPsjVYGWxI8z8D+9KtxqTdLIgQyi+ABl03MqMhYBw5oP0KhEWi0sBSZ1Gh+pOTLIQ1az2rA
o8KTns6hATMO6sTgKk5d3OUDIp2kCOJzkE0GFkR18oPOEEfNzvP38Rhva7OWG+SvFa2xiD4ch5ij
JuUnW9e6TcFxwJvbsd5YayJrm9aGCz3V7xp72IlUpzKvSO7IevOMTl/1q5AHX86xg7/IwuCnxyQy
deCeG0eeR9M4Nit1OV1Ed9Z4UrFh2slmWZJg2zcA/ay+DNACSuOWe0rfZkpduWMbqrswxKcuA/Ou
D+QnLB0gN+EOApiyGoaogXkwrHyfVDURCesfTgT6ZRQWEg4M+Gkjr2qIUCcUXQ+FXQxnM9BALmbN
psujEi0XuaBq7StW4hEc1dygZdnqdtEcuNxfCEInlblS7f2QVjOHfxaYTMEQXPTwYwHEZJuU894h
1lsDUWjsDUEa7qXBMjqYJjqRxeSU3ibpLsq7vYRVYhRgMrpo+o7K4NLAsehrEAWbstP8pmKMUyzd
eGVqNciBdUcj4REV2uBsMqlqPrlcwzbRqmOWkp4F949uA22bDVeYx9jpnypnuEiXatnAlFi2UlXG
S2He2gWexNp4hOubXXCEyLeMeD+3sWUj6irOUBR66gP9abby7lK/lX2RngOlBqkW8iC3pGkhVtho
pp4eiuS+Sh7rGkJb4HTmjb0onUdODzKzBYskUos7lpv5JKFSWCUOUrvNIU3q7SFW65vOGfXTWvH3
bM7N0j5mhnENRXjxF63NNgNKszqK5oeMYXrUGvOFOkQ4xRXqkF42906cqrCa58KDUJi4sQE7s22S
i8DWP9FsvKKxg6Ndjh9U8b5OzZ2lLaqnRLnwSBk4TEIMmwQ8OdYDQDZ1QqLTErFFLGLizuDEpg2F
BdDBbHd6FHVuqIQXAxScngdQmgaiq2BpTgBGgLk0w27oROYP5sIxVjh3qQgdNw/JDY1SbcOKHRwT
9WOHINRTzJSsjjjPT3XKXhCXSrutdTRdHXR5y6F1Mzpz56W9FfhNqQ+usYBCErXttaqt+3279Fug
rKCjyyh3x2bG0qYD8RDth6rszmk5HeberjyII+wQPeWj3WAzDdMLZbRvR7zGpz6yc3CLEeigJLjq
sy1RUxOyWNurUq3bKm2/Gw0wLx2fsa9Ac3LrLDc2IQCKXVhgqiztgftzTbIrG+Hx2X2kgGGYTznL
+xh9YxCPbIjLESFW6gqbUlLJ89jVNSFY4j4SmmYdO0u/j4SpbBo7Pw6NtN3VoW/JkUlEWm+LZQZy
0Cc4WDFow+hOSVKOod7OkAAqyK4sdAcsvw9zCgsamHPpkc9+xfQvu6gKZtdJAXxcibXNUKSppweX
RTvu9QIPvBWBVKrLcyuV+rCSWl0Ri+XoDCHwFh2JD128/rQkteI3GnVeGnTYxLPWQsXFwLgNJwbz
aodD1liJwn0Oo4DszGOooyzuo14BdjL1O3WS8FC1GF+oNge7qTaQXWpYLKGZK25e1sNZ1when3qB
thPhi2gsykw9Cv2impBRMv4QIxVuo1+OrAaYHwLjorWpXsx1SbKGEh997NyWWoJcTVw7tUg3ZtcK
lizjrjIh6kBYL6g2/TKi7tGCrRVFV3U+X1SzeKDxCpyi8FT9W+EAje5pkWjWHaD2CxOslddCj0g7
M/VmA3ZfpFh70NsmpugRSmsTb0D40pnquxOQgfloxCj/CkywFSzKLRvQmXgYcsdz67QE/cU00Dc0
AR3UmnatFspXIPUXVsKapVvWEWhyz7kwoFkiNODytmMcUgQSVUSlR0j6HYoJ2HxkKChsInsBlNiN
s+BrAUNwl/eduwRacUaO01m48MPoRomfdCI6NkNkf9VGgX08YaK3IOehdVi27YduLA9qnmpuL9lB
kwIKaNgDUa1dfbSA/4TxgO5NIO3NV5FhMR1DOUxHMTvHdFKAIfQL5Pc0ds6GeSAaQRyausrdYWnP
DvEg2ymvbqNlPubtJidTBfuGoGqOFrD4wdTMZ2NChTkAe9dXvE1FN27Ali2DqDjrBeSmNnmwxcyh
J49pZ4YhwN3h0tDqHVuIY1fbbK4K1DAkMISQpk4ge0mmOx+Soj5OHebhOnvQMM560GRr223givos
JOuWOh9LhWiGYmYNsbUOkAVFdxI+QxubDYNGrBSjiHdG5Rz1dkq4JvpOUB2EMRe9bBGdDVyFsk4J
GsaTnVmQXses2CoqXeA6V77kZnjmfotrjVW0tQ5FA89GkP7C6GtogniTVvmTEusbU3M2ouix0vY1
IUam/SkNQy9nuOzRcaYLFB3A5n/HcwInRl2+qYl+cnrfCAHY1FFhUsOSVQVbfkz5grQdVmCjf0NA
tRo4fxhMc4qnBU+jQMf2yQlKU18cohbVbLIGl/8pTJI70phthAYkhmLpqrJz0/Sf0gF92VyzlLXh
XURVGBrqdlr77sVaBLSdO2syhSUHsaTx9NGj7c5ZeOJ4FFZsJ8+nvn/UOPo/GYf91Fv6f4iQSLPF
MFcNzOutpdvyy1P7x9dvf5zjp+JL2Tfdj+2lf/+Av9pLuvZO8qk7oE6EJO3h7/bS+hXL0IRqAE92
pEHf56/2km6/E1Ba8Aj/zVH8q7u0fgm6oUFppgpT5wf+s+bST3elDc7FXO3GplRtoZuYjH8+2jNR
W0rFzMqbMP+OsntSwSOlrY+DxZuyYlM20JMAHtkZkAjkukXQuD9cul90F14of/7zHbyQL0QgqnSn
4R1g7XEzlNEt4rwSIM54MR/MhjKpvon7TwDxvNUx5ihf/y/e6I9xGlffvsZPL83x/wubqJA7OQ05
3HWv3+qnJ3pjcfrj/f33t/15g9vynS1tljbx51xYMLP/czLMV2haqgYNUhoPprF6Xv51gwtucEu3
HUkD1YF9y1Pxrxt8fV6g/TEZtlVuTEf+sxt8nQP83Zn/09Ru8Py9uLMDO7EB51AxhRm8a2vpXFWh
jI2G7HM6ZDuEhJAFycYZaCHGNoFuiIqt/KhlyiGSEVrJoYuOoUDOZ2dA8QuZpsxDtWIHUcSFuy5O
hLFAEcrFRm+LD5be35GGc7a1ZpfWyv0kmvxCg1Dn2enVqBTzJhojj1Ocp8tbwiW+TmiPOXT3/F0L
H7j4Uuc6VCSNSWWUlGcu3KWltedupQPlslknFwnkx6jehrqN2l/BQ8DE3k9CKwHmB/HJmaWHnQDC
IipBQFHflKa6dbJxF3SSbJiUkoU4pnHsHodwuQpm/BbRVzJIPKVQxUZV7bvVKtklH4Loe9/mxLrL
D2NkCs+e4seYQaZuVhujH57MgEOlWj40hvhqQtP2TIiPmrrARQQ8VLbJfQrJ/aIxOVox44Ks1qyb
Gpk5TlEBCJm7T1o8qIe4Y+AOjvx9XpmXi62PR8syK8IyZhTqeTLsurxpPtER9gYx0ZTtmgawCcUD
sT8mwbBBaBkJx3ixSYIm2gkbsjGczVZeL6NWX/YWp32u4X1OUsLRILAoZkpzAgjL1Bsm30NOSsYD
HbxkD034nEEb8TvCfP4LYcmrw5Wftslf77f/C5eOVdv2+qKxMoTbPy6eGrbH540y++MSCPC3H1eR
9Sf8S1liwgymtwxlEYqt9ff6ocEM1gBq/SkQseTq+Pxr/RDqO5WANRYdi83rz3nbX+uHZrzTVGkx
e0F3wv2iGv9s/fhp+QC6wSyP8QtwDUaMzId4Dz+qNWlOF3lD1+fasKvnatbxFM0f4+7anME39HUY
edVI606xV0jc+keLrN3DjPHhh4v4q53yZ+EXb0VATdR12gL8fjYL5M9vZdAIPExUbbjOllr6tbUA
rkEGYVgTdSO8Y3pNLFGJhWkubuReix9BA75l7RH/+S5Q+zi2hBaCasewXqyrmL2b2Wj75lqgTTfz
XnGFWTYeGQAoPUpzpAHqgG2zRes7tLk3ToI2gFwSxy1B/9qi+pia/XjdRt2mAa9DO8r6yGKGe6/F
NOD2c5Je2Q3O699fvechxd/7wHr1Vk6KAwdO4KZG8frz1TOiDvRTDhs3iPtbZcCWHQSRekoDSvAW
kU9o1bGn2hadNMucoWlpKCBqBhxWZdDxQYSA8uJ+RDPrRMlNafTyEuQ6wTcjkWt0pR2U3nN+Y/db
NQ5J/yFSzW0qVICq6BR4ub25gS0a87+FA4BzoNsvaKDaHRCvsQywrK0fYetwfiPVz50s52AoDLz6
KKDRHDva/vcX5EXhtV4QTiSaNFaFljDtZ137D4pJArbI1XBEdq1mSETLKOQQGg7fC7L4vCXHbwgt
PnXjOHl6fh/Pfzj5cgldroJnAL3p929o1RL+/AFxSLKoB7ixNI7rVAs/PmkGbKsF43F6ba6/dtN2
YDkJTts938QK19v//eu9cP9yASgudAe0jjAdhrvWi8oTLr5WRZyyr22LVHa8jJ4ik9X5P3xeCgWm
/voWxoZTolDhWok1Fun3b+HloZC34KCBQ1ZnmTqzNfXFI531Szg0U+1cGbCxdxZHw8OgYBbA6dNu
tP9h7zyS41i2NL2ieBZaTDNUSgCEIABOwggSDK117KgHvYraWH+B+15dIIli1iuzHrRZTy8v6enh
7sePn/MLsdvFOMcj6FV0+C60XLJLfNU2WZHbTd89pJJyDYQs7xPTQyLxtqmL28pActTEo6KWu8zJ
Vu4ut/Il48y3b/NhsXRK9rilEQdocRO9Py6WOFRJqheLfG2YmCd2pnoFeS4D3cKC0YWOffz4putV
eSc/8WVDT+uvTbGojrMYci7WL9ssuL2Isjc35eAodBoSHLo82sIvmCJAAM6K6g484lXZj084LoSe
1aRP9I3o/wGa2w+yuI/h/0RlfipNaLBLC9VGtsT8fhbSu1IUMXdHjOFWNXfhFFgbE6HIe+xRsBur
AuDQeEgFSfMSNtBotcBcXC0JcidpjcjNEWA5VqJ8Gxk1pJks3Fkigu7IfQqAtBJ193Zk3vZkHdCI
UCkIIneLdLMAGOfPe2R9Bn48F7qE6hkAAFOW2SfWGdBFnMqSoqElXiPErOwCOamdcapeTXIZKrLW
5E/SMFLrW7qfedBlx2I+NnNLk0bXaltVmtalHNGBPreTWWmOVorYndgnDyGNiN1kdVCyZL7VqN/C
QNAeykG9JacUUFYMMscYSpHyl5x7oTQEjpCO9jJmN/26SccOVNqQV/SAV/Vs2aQNTbMXKTZIxjrE
XEfASZsAX/ZXoAlfM9maPdO4YPYskTn8/n2Q1Ub+iqoKCNSPWzGvptIYh1C8zpTktOrmOJEYvap6
n/moUZZ2s2jKlYnK4VsEezvPC0VUXCSH9MJvecNgfzwWPGcIYmyHFZZ0HlMVBNlFwRq6azqXwUmZ
QR8Y+hj7vdVYB2iNpRsJhnxFyoFULH/IfTWgZw+xFJk7jEeaLj1R/Nuk0QyactCfKCAO+6rp4LcD
GLBrHSqDHlRIAlbxLwVSzk7ALw4FGx4bRXsqigafQPWbOQmugH4hBjXDtSZYbofd6FUzNXe11LzU
COTvZ0MHgheIgAGj4JiVKi3wWtevlELrN0Jn0QUKOQ5JB4e0HU7T2HlvG/v/V5gueXD8GZF9/I//
/fK9KN8ny9L6N/7KlhX9H+8yZIUEWVQo3pCIkRpqK03uXy9s9R8IuUmaCPTa0nnnEzb+9cJW/iGS
OnPbAF7690tIkrymTn/vejIqEcsnTRZ1/AtIyfHv+HBz62FLf8PKJB7SOLvpslECPVVGLISxH/xV
qaHqp9RuXPzZLVQZeQxivkFneTSuSkQWijLCGzbOKOv2Q+ZEkVD5VknOjSHA9ENWytmVEqQacYc6
VWJL00kKDa8vqxcjRfdQW/rZGeflh9SPNQKxIRRnRV14MybRKQEvvukNVCsjemROirWXMyeK/h2P
Tx8V3wMSbV/jvD5qQ3ice31b0a5Be8NNUxm19emQD+oeIuY2N8WKR7S275oyuAGy1O9xHMXZttPn
Z+Cs3XNfxPNJbureyceyQo27qF1gyii3ZulPPBytayOrUnRQlWwBwqI9DH3dIrk61xbecBMv2TAW
crTU6e7P2Ew+y0othUjBSsOdYGXw7kxDQv4crdBFUKJdTcK6vnZpPCAmumsSXUK4QtE2FGUeCHOd
PwXBlzxZrKNhIR/GlU1nhCZSSHdNQ7eD2j/GkXQjQ0V4Vsp6V8XqcYySGUnuZHDURk28sEzlYysJ
/SY182doJggq4Wtlgwm/E5AU8Adx+BUJ47RDEgnJBWo9do4T2w+0ofdpKn3hj4AMqUl+wrBRsauG
rlma8CtpgEdfcgtw2EbAtM02OpwAJWLRa9uH4ZNc9wJgWMQzxUjT/BD8eqLx4cROxDJPCFAqjYTc
j4BEufFqIV0A5d62I2URzkJwpfEEcmJVuDcTrQBYE2ruMOad30YIUEiAdTbWnOMe0Aw0u4J4uMMF
WnJMY9SdcikUfFYxLJyXGncRwHObbq5yt6zzehvp9E6UyXqohbHw05ZczMQ0GNM9MK/JXPduE2No
gTwrsFgNn6aiYMWoX7THXgqG51CXH624pprfxupDUI/N1ZBKxpc2JwVRZpWafiBn8Su2JSCAJUN1
4axeSZWu8Y+YzwL+CLYWhSdx/YH4ZIbb9duIQ/qiCtCcTB5ujkImRRNJ6zy5AzoRZP3PQiu7VWxW
cPJWM3GW7QyOST7ZldIo4Nhb5RRKjUJDJ0EdOFlepGFBCDaCFoE7X7AzsqT4KolBbyt1/tImpJSD
QE8qCYLnmKRr21tDe0DlJgQbGN4CBFGuo9jM/ZC6FBDpwvgWjmw9cUFkWZj4QvToWToLKniSyw+J
Vn8vquy1KgdEY8J28dUmQ7y4Bd5RJAZs8kDsv6tVpR2ELpU9WQojRKVxRS+kFj1zWiRhrabkypCE
oIbnrXAd4/C6IcG+KoT6YOXGa4AAe6BWiNDL2a1azvvW1FYT78Oqtl4L6lGC6b4JFNQBaJhldp2O
wUYKzRA+e7WddONo9JG0mVXLtOnmkkcNlA2bHjcCM5Cv1DgKQMQ06ApXib2YdX4tY6bHW66CVJ2k
CooGiA3FGscVTEbiyKOIPU6PaW2MRZuX9V2zEkhap6wG/lu4JHT3yFPFBIRZC1jRS0KUNCJ4fbaE
4zdFtcKwe8oXTtWDzkY+HWQeitEV6PxNFvSPTVSlfDqwCeOIi1lTw9g3phu5xvGs5yxtgBX+yrAP
krvqRai5+pdaOFZyfepWCfis7SyvWp/pqRgDx6sR5kXK3p6acS8UaDZX+YSyWowP48S3zqO2wRU6
/hV3mJGZej35Yqjc6caCk8Qi2fDDgdYN1bOQBY9SqQHgiJ/HKMKUknjaCsOxyEjkyyXc9EULfCEQ
jtjQnroquA34x2HSoFoUTuZJVbuDqeKoIUZfW22WPZLv27zuc2Dryr3aYOKRG6iwyE3zRUmEV9Ws
n9O5fUk6PFmmPN0Bp9sLDRYuwrBgkxHvyIW+tdoIuxgFnXCBQqLq4/WoLg8JVmlIPJS3LAiN0rAW
EVZREAbuFdSUIUJ6khw90bQ+UsaAdTEJeNAEERCMXPiSzfSVjSHLscqMQQNk94IkhV7TDXdLPWFM
09RbXv/XcW3cjGa5HRPhJgtgOsjVPpenH2avPXdafNvi07deEFulRSsxLbAtCsOrDL+JLCmhsfIN
xSy5xfH2mx7nPW4UOE20OYbaCbgaqS11KD8FILq2uQkjKIOtZdyEQucuQ7cPEjTrqnT8ppnyr8lU
7lQ5+l4tI80fDMW7sA0eyoaLF4PZY1gbYD8QG7wx2lG7RcyD0rQQIvqn2KU1uLKZ7XCp9yhtU9ho
wKgakTViTlMTChPBAC+b3HIiDlK1WlKhXhxkV6m57Jsp+DlWFm/xIpNvFRxHeHCthq4DUKUam1sc
lTWUPHiuLQt+kGMlXuXKgOixIjSbrkow5tPK+wy1jI1Y1y89dupLLL6oEhLQi+mVaX5X67KzVAF3
ZAy6WFbQi4k5KFPptfn0xPfHZD3me1aBCvxZzu6rCnUPo3PqkrrQvGxGbdjVVv6giRyrrL2NwBj5
gwQqTTHvKDfYS2Hgdr444WzgTQ1qL4PX1Uwu0hXbEEtCAHPX5gigU2vbU5tW1/TaTReZP2fUQLVU
U7MfesUDY42ESNSA4pP8zKLSVjTEkBJ8YJT5opQ9LFOPY9WY+EDBDBRsFSI+YGalin8GmXWVZoEj
D83NxPttyqNTDlqG9EBDMGu1M+q5E3ytRTcjitqRJ0O5S03t2UrC+34RUQxPpOeqm4RNgHK5SAsu
M2Q3VBe/FcZjFwm3ldJtEQ34uSxyRfMeY4wWa4RWH0Lsi2pXTntKOAvIkeKEnM7JUmafd9EjhcVd
EsYYSK0C9Fa/vC6gTGz0vR+wtSghoawuGsVqk7QymqHNoK+3EtG4wqijeZ2Jm1sgoysS3YAw7r2u
mb8aWnEXas3WIvfCu/GR5gg2IKjODrqFkeVkfKHKzEN0aPZSLPhR3EDjQ4gFGzdJE7ZGqhLIY7xK
FPobs/CFyI0BxRMlG3IJDRUEhP9Tea9lFDjkx0AwAbsY1Px6PET0O23osZ4Qy2vBfAxzvBgpuQmb
shm8ub0uDVRNgYfVKW4PpbmJrNyzxNI3+Eap+rWiQBrOujcbX8N0vI1VyVF5ugfR6gAmg5+6GxfB
Af1/xw/etuHtXMUrmOFK7h8DyzoIuQQcHbNgiLqYkg83ahM4ZTM5+igCsxwcQXwOh1dsxLgN0MTB
rzSl4rVRKu2bHLZ+VKN5NXwVjQYsMM9ImFbVCFaGjKUav+rJ7YidcJRb4EVmlMoHb5xJYA1kQlaJ
evF7Cm9IxzEFYNBz3mAMDh1BHZ6jCDxok7uWRVYM2h5VoSTM3Mqs7AJhjiF8qUXQeJh+8OidytdO
wp4zk8E2gzLsFf6J8Njn6T1mm46U546GExAmDzCRugMm5wdjVO75ZEV6K2WP5ixjSjs+lyr2Pcvt
XISbiftx1IDM8c4GGbNRUhp4Iaxh2JCBUtxOseWrWG+FuICjTrcJ9ZBqrIKhClq3y+Skg+7JiwpL
X+ZBgUGnUNhjXG4CdGoMIdln6JsRhUOuXCF9Apy4yQWsyxp9+ambKuyrV+Q4bQWDr7QQSSBk31JQ
rWmTLyvIcVblYJPPnVNF9V41SZ2E7N6Yk59yRiTXZdnRheqmm03BnWQkdroyfSgaHZt4Bd4zymeo
pMkAkCYwbtA5QPxHj0GafCsByOWieo/m0FUVXmco3CvGgqIVtgw6WZb5sAAaDOPWTvjPQxPfD2q+
I5XdKXVnQ+K1BWF8rCM+ShRKbj0Z35fE8to69oe686NZe0Jpf48FnGem2S7rjS2Jjj1Kgh1hg458
8KFlsfQ0eooqtKUl675vIW9ioktoQo4sm4DBCWX4MMYNakAdPNEFK7IOAb8W+P36R48SPqkzRBCt
DbfBvHhthYlwFXkJV0pWi7/kJP4+5sW+EPSrMFz2vcnmaoMldjKregRh9dRnoBxnTILIsM1TKM6e
LBjoeymHqTPsuKqf1AU/Ai039x2yrv0K+xW7E4TA27wx9sIALqpMUSDqpuR5CZAnTMLrvpjoHaPW
NYUliAgz9VDfx55KF1Amktp9Ay+/65OfIn1iR44CX6uU04hhQZty/bRg+4PmkFsPolHastndta14
QNYzYq7Zj6DKeHMWbpUaX0FrHbMQe6JCDv2R/QYsflvmxmGeIx5qIbqRx94CuZ3VoIA5XOIcHlCj
y1efgoMwhXhZIXM23fGAtUtIkYimEl5Jy5r6YMx86cnA+yLZRvjRiwpJSv2A/6yDeprdgETFgcMc
KFjpuL3IxbdKW+1uybQLY2u0hdNYV4qSe0pSP4IcOCrCokDyjUhPxOfa4MWe0HOdFwX33yLazoX8
c4kNu5Tlu6SV9G0KrULHoVkWjwHJoUmun/Fzsa9y5Pp1Eec15CEO/wV4MoHpi0gThQPoG8m4F63E
VdDoWrLKVQbhcVB2U1s9LGJzUCmS4/HytWiDkxryWC371onJ3RX9rsh13dW70KQVjDDyINauqAYw
kywvGlUf8Xv0Qdgw7SkM9X00JiQGentVIs6SD8ioDQUp3+z0GKxv0pbJxKV5qnhKcufKeyETPEP+
NqPRh6gS6q+vKa/cERwAksMdrToVcG7EOyZqMImEA03W45oaiY66R8fhFKWtJ2lPRTHSOce3GmVN
KIMQHe4ggns4gro82+liD+JDRH96g7EAiFp850v1x1y8KG3pgmZyJBPaQxqjbGn606z4QtzvRote
BvW9pEVQDVEKdLEW6J7amJ06BetDyUjv4wpn0imjlx6VDSkVnBpei1HsdlnGssiYYuIfT7sn7J9a
+u92Y8yPddM3MBGG1At1Si84Cf+isuhJOhWUcvkViuN2RJZNq43vklJ9CyI0qZF2dVKjnlwgqMGp
L+PqvhfJAMzSKPar+QLGckgUB1Iz4cmVPBTzzHNGSnO3Gmc6bx0CG4WU+ViDEOXzZrsAPtRUi+0R
55Edd3W9zXLlfpRK2vwKAXZpKvMxMLNmZ0z6Q6pJwgH+0JciGyNgkcapmsRfKrgJiCQxpDrCOFLF
Y4MjTmmIvRu0VM9589KJCyL5J5j9ADZ8a2zNlqswFKOHrreg0WM5RjGkNNygb2aevshiynmG7XGv
xrAalJ9NShoNCgMVRi0UL8n6fOzGrqU3Cm4GrH4d2pYCLOtj6S2nuFaPoQDM1g38wil9+rHWCcd2
Z5WevNChO5OY+Ws0VdVhBwM8A9Fz1gxHdy4Mogn9qmhHpukg67Kl8LQB3u30F/q1a+frY00RsCSQ
IlVbp0er/+PEhoQinVHDcNLl3KXfYQ+bx0m9b6qHNrykJvaxw/LXtN6PtXYm33VCeTGUUZEx1gjO
XBNPqnhJff6TEunH6ZytUyYHGOxVDEGk6t3RbTf9l8ijzOiGrmD3HlactvQFpoADdekr7JFte6iK
S+v3sVXy+0TP2o1ouRpmUvIrZh/Uuxfv8Zxy62NoY+7uJJdGW+d0voSmAU127ehSqTqb84BYW6DO
jCbuoXLYJRMmDXUCB/z9TnYqH63Gb4V9ady12vzbsDRhjJWzqKF/8HE1W0MsAjTNGJYiJ0bQyGUT
1FKcyK508VUVScLN6cJcL425fvh3Owhb9wqYkiHb2U7zMDTdwt5yG7+91LNfd/353CxQpPh4kwgC
cvk4jiFVGbVscm/punehJJJTOaVNBgRg6hcizAfSIGRF/9yB/HTQFZBn0E/CZubsKC4g9QAhmJKd
TCuQ/TbCY2oQLk1NOZ8amFYZaIsCb1pDG+bsEKZy2VVC2OlY046uajOvB8HVndFDu8vXSF8vLNm5
gAAfENytDCYEnBBdkvN9kk9CIotGodvjHm6uo9vg407GVbdR9oqbXmNJfWnEz6ZIT1CkHWPyIc9X
r6PMDOiREbXNyOphmYttlN1t1mPP0qH74v955aTfjqBOAwhDOXjj9JDN897xCOClGepA4XqQPOW6
2lH+s4eX0Mc30IFCytFPnfDi0Zd/i97ruFi9a7puSkCbz84gqClEWBpZYTGFgH5/2HyZ08dyEvYy
Fc/lWriDZcG17XYvC1FPSR9nkke1ah3JcKjme63FsxEZmyknPblbf2vkGs6Fr/NbODz7lWenNk3D
VOkS6lbmQ+cEfu833abb5EfLR6bBbQ9/Hu63GMFo0E5WoaIVUna++sjTjWHT6tQa9opXeLlfuca+
843dn4f5dM3fjfMb8BUMSx7yQrBne3D677qdfjFuoQ3uMMP7OviVHXJZYzR5adzfbtF1fkRcEDWm
pSn6uvvfxUClCUOcnUfVTlE1+gH3BJroxrKzX9H30QntBCTY5uIS/hab1kFX7DzNf/Ao5llsMk0l
MKsxUm1kdokaqUv9A/1wW7JDu96RsTu4rl/Kgz6bqSEqoAEB9q/WWx9nuhgIFo2jrtlzUJxMCElp
eXNhET+bF3JaZKQgokzwUB+HsBY0wmktMoSP1qrb+11/tRzUm9bBxhELv73+aDnahQPx2Q4F5bjq
TICHQmri46AioAWJ7rOG1R4pQtTjU0yFne5Xq65yEzex2LoFxbcLc/09LK65EWB0hChFTT6X7uNJ
URtxwVzHPRZ6lrdsUzs/gvT1iVvXlf8/2jTvBtTOwEtBJKkFtQO0aj3jaQVs/gq3GQcytqGUSyOh
MXfEw8VhPwvG74c9+7xDwjTHknl2jvL0Zqy9UbzeH7a8wazK5m20m9w1F4s989I3/nxs0P5k7WtE
Pjsns2RkVpczNqIMXmRrj/0VCCEnt5fbwa07V3FJ4bfRUfn558WV12/5IWPhgALnB0UrK2CYxLNJ
59Ek429OA0XbQIXzMo/CiuQALCL62S0GQQ+5nR16vnmzya+15ObiHfjp9nr3C86ifKvXeRLH0LxG
4iE+lTbFCcEGobkh8B8it37885Q/DcDvp3x2dpesTuVxLtfttX5rdKawmvQj6HH+j8leSS4bvJII
w2N5AU8ofRo2DDgXKsi41U/w4wnuJr3XWyMlbMDj8+VbKhW7ygtdurWV23VvmX7sXNrZZwIhvCvW
RX437Nm7who1q9d1hh28/Aqzq30h2VgLOC0NJFu9aVwS1q+lV9imTeMbDW7icvaafLn0Q35/oJ79
kLPInKPNFPRlptmx8Xahh263KUZncju78k37wkJ/urc5UwA4NZIs8exQRRGwQy0lXiJvsg2XHxE1
pHLZxLjHFLTx65UoukJTfvx53M8W2QTAY0ggfyQW++Mi99jDYvzKRTtp8Oqvl/orLvB/HkL6LIF7
P8bZ1EJDMY1KJ4lYj+16aGp1Ex/IW5zI053BbfQNa+tVPjzEi3nyZ3kZm5f0XFLom52LMjeohZQA
BtZLfXIWhx6+C1HeFz22kC/8BUODWBG+ItGczWievZe3+XTP4GUALZN0lULKWYRappZa8GSqb0UN
Sr/+WtSAPfyWJ134rOu/dR4N3491FouyjuobdTftLR/X7QRpMrt2Flv1RKrdF67zM4T3X8fy/Whn
gYgNJAKnYGZgp+w1IWtfp8Ma+iwfMx26dRfecOvG+9PszjamKeS12LaMp47UpjOCu3j75w/4SYYi
wReDIAaIn8LQWXyTrKSjX5Mp9uQ1u9bHhOjtnX3xzvjkZDMO+0+WRQ3RnLPtLyeaLmRjSSfKT28B
OW17bzyq2zVz/vOEPjnLkBFMQOgSKddvNZKmSK0iMcHdjGszE7EaZRPl4bLRM0v+H2x0KndMSF9x
suQBH+OGrvV4e2WdYvP9Ar96qzmBSZE9StSXM45PZyZRguURrcoc54+jdWKkUFBPmBmHGD8+CkB2
+oD/vDs7ySZC42TT+JcW7pMdyBT/HvRsBwYNapQLjtu2Ht7nxXFAceB/sF7vBjjbGGPaWaBk11kB
fBGQSCo6XHlgs/95GOmzja4AI9JWxV39txhvIILcVhWugE2zrWseUkY+bSWv8qZtjUCCgBKsijbV
EUzbBnV8M+PF09lA+S6+5c+sFt6iCHQMBWlDCrGieJ46ZkBAzKJcy9y+8UN01yKzeY9CA40LHlk0
+LCx8sftxVvgszP4ftyzgpAIyqAu0C+yk124na/WOunoTV/L64sv5nUrnsUthbwYC2UKzcZvlSD8
H/Uw4mVLnGyOoGbouT1FXu2IXuGKxdPl0uhbbelPI8ofD8dIPwfihLHeA2N5kASkl6Rd7WIm5lc7
2S24hdJTTIVAOMFjEJ12Z27Ty2d0/YR/+hlnZ7QcZFDgLfpX2Q6qiTu8SE4CbMNe60P/fIoA19pd
TNPW6f1p3LNjOqUZLJX1dat+mZx1zPAbAPeNZGfb7MulW+mzpPjD8p6d2VLMglZt+djrNZg8h9vc
HbaY0HytftW73Cl846jcXDi/n87QULlhqfQYlBk/LnCWYMMjhaSG0ZHXHq+8yBmMjeRHW/WQ+cul
4T5dyL+HU9az9K72krWySh97Ha7+IgG22Mk22lGJB9LamXGhu61+BU+8CrbapZE/PTvvRj7Lnuap
QRmwZil1nhqSE+OrtJW2cHQ2prFb3NyTxkux8dJkzw5PO9PpBO2s2eG8KY6cGC/xmi3NBa/cWafJ
XRtS8eU4+ElKrHCV/WtJz7kdnTEt9JoZNts13r8WFeU8hHn8wAEs7HGT+kh+/TdeGpemfHZgjNJC
G62V13ih7iF4ya5EkSTbbFCctnzRST20q+3A/fMufqvs/3ZO30357ORoOUGTZ4BmJ8eAe3zxrLvJ
IZ2kUu2oNwt15PTEkxaFMcQv059401FOLk60uf/8Qz57jnz49uv3ebe/mzyNimr9ISSVQIIcZHG6
HWwjD8HRwJV5GCBOQeXYjawjvHD7wvCXPv9Z2mnhISUh67dWT7BVxr4n4gOk/pjSzELwy8a895tQ
3goXK3Kf5QEfJn6Ws5lGJMjlWhurHJAyR42NB7fYWXacs2/DS/IoUEh4lk6pR4tEqS5990/eKx+G
Pwtjc1NZwQiZhH1X7AJf2Vq36gb2wpW8vZS6nfG43vKM92OpZzGsjkNtDHmTstFEm+7IpriLHMLI
Nd0Y71KR5sKKnjcoUmOWgg7fRVuov0yLvClbcTOIW8ia3p/3zicZ6YdZnQWrolkk2DMMZIk1KEHo
xAAq/zzE5xcc3RZopLB61fPIlBhTHYjr6UDRcwvRGotCZ9nq9+FRZ7Fk8Hb25aLPJ/0zjZfL36Oe
xSR97OWkoQDCegWzDQ5lo+/RmnDAOTVOfZSI/Rf3yKf78d2YZwFpRPZ2bBpIP+I+2BfesIUw7iB1
SNi5lDas/9R57KO4sr6VZJUi/NnWl/oc91993Y6g0kZJ9M2ovY6i+unC4n12gb4b5/zqrstoacT6
bduvHQyAn6hq8kavdzXzCr3l+cKAn31DyRApyVpAOfTz3RJR2em7kQHX0k6wl7aBAwr4CkTYvt5e
GOuz3f9+rLM9Ug2TVrUdY6XNJtstTmQX18vWckVpo/nCPnfGw6XUS16D8W8L925+Z3ukjZuhaiiS
EbNwEISIxcMTQkFTkvOpd+DPr1EcI2TLG/lQvFpOz4U+eNqNfNtuxcM/t+y/xXL876l/XFevxV3X
vL52p+/V/zv6QXz+/1oK5O57EX5gMv6lOcTf+YvOaKCVzvWhiqq+9uG1VY3oP8WDKNbqKzte5vzx
Nvub2ij9Q10jHRrrK/sRS96/qY3SP8RVPegNIwFAiPv035Fe1z7mfP8pHnQutTEGoYrgVIx4UAMP
cAi72u/QKfTTEGk/C4deXxjB4aejCfGsmTBmDAGVM4nerkJM/zDdRUt0Eb52ppa4qR59KxTAlDAj
75dOSh55eWH1YGm6HQsBObK2dO4Ey3ODA4i+nZBStRMhAzcnRnPp15nReFkoV1c9731Ms1qOrTYp
vxQRi9l5CmKvoudQQybRx5d57MR9XyTYk6Kh7Vrpgh9DD/J2hLu8p0N7P5vJcBVlau1gn2HdmrkK
WFEsE/xQCfcgvxuMWYwcVxKj1L/WsQwWNp0bbLcna2vCNvQqCxlu+P/TzhKseCMqC0bQidXdlRHY
ykiu56+xNc1AJKP5FfuGHvK+AWPGBONXiDw4jX5SkA2y8u3YhAI+23W1ESnRAmIXeSphovALeVAU
mjLUf0UcXTWp9NIZ+kg598M2iDCUgFJaIDhaU0OVjLinCh/eZqoWuRGm1+MCn2Az1RLw6nDMtrj8
TZilLuFP3FHybyhtGrdmEdBeLcflVIB3cyZLK45F3I5eirSmZ5pDu8fRbFvo8pM5AYKVIA8COuwB
bnSwQa1AxTZHVcs9FscTaBxhRhd+Mp6kcbqP6sQ3p5mmVpkCJdGtY97laAQ36MXoYOy2g5KdWM5p
V8H52xRiegqkykMS5dSrweKpfS6hSax1m7bJV0dXFNh6RQI7AhPgLo/H5th3RfpFbzqSGJxdmFxm
fWsV6ntl1Sv7cEJPTV1KdK1JDr4OxljdDVgiQ67rDVRjTR1WgwL4XVoQbshGVIOTKW6+9j3CrcYy
8tKAWr61cjl7fAsB/xdC4v8zgkhrD/C/joKb781//K/4g73W+hf+CoGa+A/wXBw97CdWFUCFGPRX
CORPKNciDYjIxpu11t8hUNYJgYbydxAkrfwnu1vW/oGYC51WeW1LUbn7t9wnziLgqsAGjVyF3w1o
iQb9b4myFofJ0JW1Y3XFweqQ+O+jbo9WTKbeLtU+sFKngTXSF9E32Dy7XEasONYepw7egkJFG+vX
VO2PQYDPZVCA312ge8IHQIAzbCARDPMu1iFG6taLOtW+EtEr1VZHo5exrH38FWwEc+xWiewGV92p
NN0mTZ1Sae9ynZIZZO8spGkzFk+0oGHd8vjXil0i9vy/y2aWg10vSd5UzDsj73dROrsd5NkhbfC7
WFHdGCaY0DfU7kIHbV2292nIPz8c0Cd57UkibvXxySqESiJWKrptWvIwyD8E2LziEu46JbxeJkLc
UKOPLjuxZlyh+nGtiqEvldFuEX9Q+t1UoX4IcP1BINZZBTs60P4JivQzGmVUK53EGh2rzeHP1nai
3UfNcKhnyCmoTGBmmgGbj5KTXsBunOGNKzdaX/zAYsh9t41v/kqq3vfO1vTtXap1Psc3hZ13z3Jx
TLN8wLrYqZabusZQXksvvEDPsvDfRjgrLy39qKXKyAgZer/6jW4+4O14YYzz99Nvg5y90WqZvovc
tAyyM8qN6k5b1C9tkw5nR+ea7ohj7S6Vt1FH+OTj8fIjv+FsWWhvftwgMqQTvRawnIeRgZ1xqxyM
WHVxM7GLteitQ9g00mOO2fGmaGI/Lmu3LEsXtwm4UcZD3Td3IVYDyqRvghJd2Alhae056jlgBrbP
+ipFTW3GLLYqzADFnHaM6EIFdjP9u7X6d3Dz/FpS4UdhdLtWzo9iWHgQaBCh9hFss0dU65Mi3Ybj
1xGCWII/fGCF+6im/tKqh9GcXRg5rj7o9xSRD3o3bBBc4QdyZyF5JUaQqeR4O0WV2+YoiBjYSDTH
UX9SS9kppNpbKFUaJQQpUg2Y81ewQ31jHt1mlK7UAI1jAx8lcX7pWriHLSuy0p5LspR+9poeJ9eh
Qxcph/RtXVfltxIeeGEoXxRResmgAg6z8b3o9xU+MFGYeDoaQKqcrTxTV5ZWrXVhWxSVXwzmfuBf
No1bFIuBHPYbSmKbZoY8ubAgyrdZLWnq47un4K6lo+0QddHBSPpTLFKb6OrrclY26L8feQ/vLKXw
unLcwPpbSd53Mmou5HSU+92oGr0iCrdNENrB9BxJDwYpQR9GXmEKkGVny8PMyltQ80/g1eQNZb5Y
hcUj4uyjH+jrHabevB8z2Ljm1goUfxHEXSpOJ3W60RuYo2DlhxxuhzJVsLEVDbN7AOdJbnpL9Ih+
kLsEL4jjFLphp9o6ZUie8WsUwNyLy/ugG5ElsLp4M+cK3DWWozSSb5EUujWqA4I+OWVwqKr8rpUe
+bstkvLwsYXpuZ9eBnX+Xlf6gdhzSLTom1Zjgq3WiRcPOESo0k7IzEOndc/w0VbLP9LiURFhDuZe
ach38yQcpTCONpZIac0a79JigdJn/lL07pQJAgWhUb3Anvj9BBoi7UL8rdH/QlDv7KWI3NNQW3JN
+ML4vK9xBZiG3QD+X7l0G3C7nwXKdSQQv2+8CdCRH8+6oDVLbJY9rf7ahCJs9/N9guxco7qGEP3b
QfnjWGvQfheUyw7D1hIN0P9D2nktR44s2faLYAYtXpEAUlIm9QusSFZBa42vvwvVY7fJJId5js1b
W3d1RQII4eG+fW0nFFpIW3/C6vDzrv/9a/v3YU5eWziHWpOODMAaZUtyg+5ZwR6kjZ5+HufrCcqD
INQnrwUUTjyVgcyzMddaNLBBAivAdnOmqT+hr1UqjvMMJW+UzxwEp10aHATLiES+Bn29KN2Xz/jh
1bWJSMddOy4TwhYv40Nwa9nA1b3xsbmIVDu+ElbWhbAOntqL3G1IcSVnU1zf/wYNeY9lYPoEoe/z
b1AqtQ449ipHAkZPeEA1crauJKyICsu0Ry21o9J4HIEzRDL9n8Pv3n+U2ZgybhFQeMA+Kg7qeluV
xouYnl9p7tdq/y7F2a5QztGbvwYAvLAPP/bk5MwiYxDrnh+78BCKnpgqPfNNlsD469L5MMTJ0smz
vpRoHK2cKLucAxykimrXBbM7dGTHLJHWAPUO9hkBlWxnuQaInvb1Ik4dVI0BpiPjYjqS9mfCu2/X
AJHxonNGM3SaRIurdo7ZWyunEKZdMt1Lc7wzlGdruPl5DXyNf3jBH8Y5WcxlqCqNCiLAGYdjxEmn
j8dIvv15jO9fsUVjAh1dEB5OQ1VdjidwPXxF2iE5wwEweMWqfNTvqqfWTa7bdbcxsKt9/g+kuCfZ
z78rDiQ+uRyuKhbr7/NsH4CwVYHCXvKPfhv60xV5BmIv7q77wJO2Pz/qd/P143AnMRcGV4WgVwzX
mxhOIKnA3+rnEU7LGMsTkYInBcUugtr/VPcSV7VcjWHUOExJh3epbAREiFjyPOj786WpU33tl+FO
Jkg0CkKOUVnjyOuUIpF2JT2lRK1UAAR3qXG31Sr8Fa2xgEADKZyVfn59oTpIp3+D2JNbDnAazUqi
sHJk/XKGAqIKivfzC/26AgiOCdkQnosQF04PaUVL8INBU8u7tOwu++U3sWOYyernUb57jo+jLOv9
w84PChX3Go1RCkaRhZc4qJ2fRzjBjf5zk/44xMlUN5soarD3WaY6Z9gh2kXrpUtM3p/Ts3xzhPDK
yKkyJj1idGN8fhg/zfGWmTKunvYEw2oV7Ptjs5o39XN5FeyU28EL3ou7Yavuy4v+d/8ybP6Dlf11
h/z0I07bUBRF1mpTZecaVlgsep3LHQPFOW2Ot8oFfF009gK2uWeCn2/vch+e3To5Pos5ges18Oxh
Pl2mUo4JHZa5ynqywKP+imvCan902kxZG/5dpd+oxmJfvMVV70y7z2l9jJW5vAACPl0lU62fbm09
BBZV4tbGRjDw8FSrnd5O95zIK0guF+c3t+9HXJTY2DoslhInR2WM1/gsNEuuBjRo39DMmpCujlqG
16odlizYiRh2B/YkBDwXA8GIp+2UYSEzmvdnZvu3y/bDbznZl2JpmDoIsZXT7fS111xWqzuwRUj9
s63oED6dL9J/u4Q/jLj8og9LmO56K80nRiRHvS6vm9XyvvEP4n2jG9idV3GdKuP++cL0mXJmSgZY
6ZNnNOtJE2sJHmvjjg4Qem9g45U26nbprkM6ZisuC+vMEfb9PmIsp+Wi8MeT8/NzwsSfyyyC5BFv
lSVbQaX3kG21X+cb5E7wxP+zZX0Y6iS8K7uew3JanMYuFkGR8uavWcOe6KaIRyP+CQfXFVDBZ5qS
nHCHMc25Kuz3c/rDTziZ075sxthe8Y77J92tnewS0MJl/rg0TXaH9lLc/LfitH++6ocRT77qojzO
RYmHXvpFlpJltfa30ZpuJDe7Cs8QY7+fQx9GO5m1gYFFWrQ8X+OmdyNbZHHRPl5btISjaoF5YAdX
f84+4rdL5cOgJ6ddm8YZZRsesffKO9R/V9la34rbcdVs011+Ef4+l+06laJ/eaknh18xd37NUf7P
4VdcYti+KR8jtEvWDn+jdfZ6Zvv5Gley+X54wpNAL5CaXIugRrNIcOnjI8ZOiDJBdYqteijXxbnN
/tvTjjw9Gm52fOW08Qbu26woOp9xOdxHLsMHyaGUvy5iJCzZodq26+QqKp1ziojvxjUJi1SOe9DQ
pz32EP+j3LJmjnoAJzNlw6qNV6H+KJNW+/mV8peysXzO9hoyxVXKCpRkl6vp541Hyshkxt1YO5Me
SqthASYkfQFD1Bzm30nSwvu/rINqL1sd+bJuPnSyho3Z6MqWscVckqx9uC9FobjEvDgZ4Fz6YG7i
AucSiCFFhm1bGb4YcG6yUCHfAxfRRtrylJGeBIuHvxq4gswCZ/aUQuPPa2HVm++cMqsukkk1hi9S
XjQrv3KzCG/JKVV8V/R9r1DB5JDnsuw0D6/DKPd8tbrQzeZXasZbM9qDZihcM39gSiG8v82ya3LO
13lkulH96mOmIne/Bb3fTQWnqRG9Jymu1QbZOc53l96fZ0mYrmRBudHDW3iLrthjBU2KFvvKO1Fp
HmLhvi9vEi3eid07DrVOYUi3fttsY6F+CYrpSgt+Yb64bqXZC5LwZkxKW7PGG6t7ouV+BfNrNdA3
nNHrI12XEws2sRwDS8gSj+VuAG/agBCbmoWh4laFtTb1SxlMXmdOtibHa7Tdbm42jqj8seoQrtGF
BdpbrWVbLaT13EHlKl+NBnZA/6wnYAHz2StzyWsmGm4KTHkr3c4Lcq91Y4sVgrfECl1B1jYNoRSu
1k5WDGSM71WpWM/kaYrmLoHDOkf5Q9crLoYrq1J3x+qIIybEVXNl+O+tdJ0NvS0GVxj5OoF0U2Ql
VnhSsqoraSfQiBlq0yYS3/2qxvQZnKbyVnUToKjcofDrTAWfZWqYEDg9M9mrmBMq7gGeWpd56cql
cFlkmjsEyaoErz1iXK6ltFi2CppJzP0AYjVw1OaxsrUxPcB6WhlGZScTV+3kzQrvsdq4qq2XXIOP
YYVvEkbPWateJWniTYK8SeduP4q6G9O82Ode2MyQ4euFf+RYQbguInELSc5g8ozRsafyJerNXoWt
psWlYzawhE1aTDv/gC4FcLkXp7elFFJKn/x3SEdroZjvTTHcyKaCowaWi5jWoho44tW7jkwZOAiG
f/WdHF5JqbgdtMjJWhwoTTSIU7nPIYlZSrYfQtkZBohrOHXbZBIAhJnl1miLfQwIGbKtPWkvdIWs
a76X2Flb2dKALcMImNct/Nc6JYakna4Ss7U0NasagtsQzweRkl7SpIek/EXVGyqccqxqdS9RKy7r
hAVdpHsgHJk3+H52Uc5rkckeDb8DTdn701MqZi42l6+FWIGxhLGTNneR8TDMjzGUNuDOhY9JIJ7b
dQI/LHxp5XtFv5Mpi6dsM2JuPM7KkqmAc1ljcT1R/PcV9d7gf86pABotPbxzfmjy4k7O1ZehKh5H
5kukPsZFcogLBEg6wgIguX4mcPTCsK2i1zGXnThrvb5/VuJgM47CGrGDDbkFEiO5VLFL3qu2OAZ1
uU6miAnUH8MWW3v/KpCCQyG+iWNzlZQ1cMPiYiiZDfgpak32Gmn6uxI2HkbaRdSxRi6aXNgOXbUP
usZDuRHiPVVueyam3F6bin5hdd1lMEtunCHunbtrkHJwlADzhp6fLcF9vIqT4n7KorvIv+nlP3p+
MQ37brrVs/AaLKTbDqJttrJbKZOHjAJdSrAu/b2g/x4q3RMMxbYgUcAwrm1BCI6WGUDXApsnqs5M
2BHLid1RP9Ii9UkdZlsxha1kdOLKMgLMtbFZzfa4tNk9xsVG+WJ0aM9FXGDx6VSz3RxD3QZ3mIgl
egv8X5LLUBfZzbl2RfDm4pdapR6a+2zbGPu2tWNMhxnttOr7x7lPvZK7o92V1WUSa7YZI4ijbhI3
CELjCyt8pO7hBHiGR9VWLo9Kuq6iF0EwbaxDVoZ5WFKeSEOG4mU2o4Oe3IrS0aJhR1TIxFjqKshv
FCaBb/xpm2I9xeMOoLZXxr9nI0fbke26+sVM8ETImcsgZFZDG1zWONGKWH3OVnBMQuWuDAvJMzqs
rAw70n7XQ0KZ+j6LmsOQgdhOcFEBGZYihkyiV6ymdpP5a1AGHECz/ayTVk4ggY1uZ0UvBd9Howu8
WMwTqEOKWv7UyymeGtHe8NODVPabZJGzhIadDtqzDIHRIhVYtkeTddwG96l0W8DezeMB7oyeeo2k
YhnfgwB9G3QDCnMRFpjFtymsNagxQMshQJiDbhe6D1q4HW2A0A9CFGWuCsTMH8zSBUm36jAB5FF2
SkKBCjEN1+cme4yFl6AExCvGZyoy31zfMTZeQjeibDqOTgslilDNSdqkNeGwv66zQ+ICWYZ6MLtJ
/rdLkumAisD9ObY51ZcTO30e9iTmDwCtBaqfLMNO7sD3/wMEcjPuo7WJFfXfOyScv6027+gWcc4M
/jVW/Tz4yRVAISLRxILBSzKG+g5Fg5O8tEhbSRTcFsdzIePy152GcR9f8Unwzx9tc/jbQLA7XO60
ZNPVlh0I8Zl7KsiRMwOdxIthQ9EyDxgo9d8Mf6nUyqse699YRtk0P4z5FRDUSNoU7e+qfhSq1GHN
a13izLorqCu/+RWyCRF7gGW0Y5IW6R9tegjEi7QAS9HWW1961PSHvHvo+z81uG6a7tk/vbjeJO2D
Zbz4rbAPsfIzS9zpQTn3btnepOVNN11MiN3w7sIqnlMTH79FrUf9hH7BFmcmWkwOqpGYAJb6y3hy
ZxOgql7aSV+6cFKdJnnMOa/NVyKHiEAvzutXRWwe6iXd4y8YclV/jUAG6/lRRCpGFZ5WgVg99NiQ
AHDfctQ/JOomb/GPyp2AFSkIa8F4jeGJ6Pu6btn4AUVq2f0YJI44XlvZZYarmJTFG1nZmQMJlcSt
5ABYnov7y1Q6EsJetxVWiapC8wucdvSfsSzM7KoEZSzkr2XzGin+S9msIql6NkfZ86tHOIHZ+JgM
a32GxqdFOGIrD7rxEJv7SbqtyRnO77kKDn16MYt5J1Qy0kB/3DQ0HKrVIS860YmibYSNqCMlZmAX
s4yddDq0mywPahspmuhM1cHs7wytBv9vuqCmwex7GAG4nQboEtcYspWO2bt4MqxGYwmC8hg7E8ER
LRDn/X5W/Ful2Ghp9lpnqQP10a4qjKczO0SpKHQPBl5ssPBnZS1STV/A5rsWcKWCR+Pgc12pDoL5
C3a4w72Akig21NJBrLfoSlY15FLFh76RUUnHQEBR7GgY2GkTEK0F9W8abPzOBWyIjvApKMZL2Rqv
SwJfjHi8WU5v4cdvZT5kWR/iYWuKG8WaQC1KjWzPZXkwhXHC3ODVL3eT/yo1FHF+3j9Omwn/2bwM
hdbMhfAEbe3zvWyMUDlWVV475kiYDlOkuR3MVbJJ6I9p7ah2tJ5GMCoEHnBW2ukFl5l3vmv/u+uh
9eFnLNvBx/xbWJdGHHDcxTQTNjf/9GuqXnfEZ2n18yOftsX8zyOjkyTBrSy8oc9jhRhcA2Ssayc/
TIjmQcsFyi6E/COj8fBSty+xRn8GObQVAOlBDFydS0x9U5zm2moRpYMOUKFcff4FMOVrRaoa5ro5
3fXiEUY2wank5vK2LIs91Pczz/zttk1Wl0KIRMv4316tD6830LA5oBZaO4NFyBUVA87Y1j3mWFc/
v9tvxgG7YFigVEkh6+JyWn0YJ1YbaxwhfDpWdTfLoGSDtUGj3c+DfHc2kLTAPIwLBTaCp8lxM5c6
rk0Dc/ZCJLNIVvFKcBfW2/gfpIa/+Va8Nqg3Oq0jmEKefKveqOocy7AaXXF4Bar6MgxoZiu56XSA
6RcbVvlcHPPNmf5pyJPFYExNKcqTugQUksdlxzWKnQ72XHeMtbaq1xWwYfnXmZd6btCTT1f3GEMJ
EYPiWwjyHqiR4F8EdbUWst9Yj2yEaKdYsqtNEO782C1Lsib9w//xR5yEUj4OiUMX8bKHleSptekZ
AJ10Z/Jmzafqs7RmnuNWfZNEBcRF8g1dA/RA1Buf5yzGEV2mIkR06hCrRuOl6TBlge1j3k8WCEH4
tN1jE5YHWSFnEy5dhECcJ7r2WEk6nNYzr+CbnZCfw9IxF9GsoZ3MN02Euxdm/BwsW3a8BHfcL0wR
Ll/nd8JlIp1Ec4xlLU6cKnLfU9fEZBw7aYyXM/ciucw2wc5aKevgeuH6/Qc9sMvH+2E046RHT5Ul
kzhZpL/LrQ81Na1ilYMSt1UK3BoiYBui/rnmzy9jmouBNBufKSmmSCfI54+LF03STwl5FTkFCey/
9pJ87oMt8+PksSBUkEDVDQzRqdV9HsJC2K8B8yF7uysPUJI24zb30qPv0Nw6at7kpG5w1exr7+eJ
8m3x3pJMUVkYt6AvTxYs7hazMij+kjWWd/W2Jg9fblXAVHv6//mO8wO+ziWlMv9N/g+IZMub+/rY
/w6/vPkPW33hC+CU8TB1Rq8/NGtSPOtmK2/OVqy+OVKWbZ7wREUGyw78eRyjFuY6Fzitly5SjBIx
sZqphr4tnVj4zV/QKRHE7rl7zndnDHdJEvI65DHpi3JgliOzagTioqH43SjHWv/TJLqjZNdLO2Zf
P9XCn1Y/VtHtVB1//rBfpuzf6+S/I59csXQ17K2mK1gmDfneZ928+fnv/3pf/bsm2FpUiQcj7//5
jaLRFGvFpNYZkgSw3iokmR3pDzWX1pIV4nSI/LbGPGgGWq28m2D1irHe5tOwM+ToKlYLt5F0L2vE
x59/2JcZtfwu2hmgQ4NtYi19/l1GScckSPzKyQ1cyytlW08qmR+FVAHOFnipBEF4mEb9TMzyNR48
GffkhWeSX2FZW5I5kW5E/xDOb7qo2U2iOllNtgPF5SIlzqRf5IHvsw6BWPMW6sIvTMcuMRq9LEcU
soKwmWlI+vmNfC3Xnvy0k09Vln6uBjkiU3Vs8Kt5ymrrEMXCRsSzrJYyFzo5Labq1le3Z0b+cgyd
jHxSA8ssAcM9lZeijKS+xvsob661eRNr43Uxpm4j16suq6679JgYxur/OPjJrj1hUyj0KTMhthK8
XPttmwsX80wyT23dsKoOmfQgG880y7mCdo7M9vVK9PnRTwmPVZkrfrG8dCPO91lH3S28VMvOrhGD
4JTjzAFWGjJAQnWkogDaTEaGI9b2lCDkDn73LY60YEMzpdozpb2qyc9oaP+XGcvdhYn4t1L5eaUk
Q4hHKxaBTqmZt12YeqkmeXVpukYp20anO36Efe88eH4trfzyKPUaBtrFKtICpxRmUhS5J3N/Ncr2
ukAd/fPn+xIx/31/hgiXSuFBT3dsUerwnNJQ0dAA7Y2TBKn4Lp2Pgj/eyu0mLc68jf/le/073km4
nHXGXPDFKicTICM31qrCsSKtRqdu6etT9JUlWa6a7GINrAlC1wDfmSiF5B0cBx9TofeqxFphfgqb
xs6GFEfAM3rPvzvXp7NyobgoQLAtGJoL0erz9zIMpRDmmdttj3mDEjs6OXvSRk4sjTTKJUuBTCWy
lhF048STgHX2CVcy875JUsT1AVmvTWPCqeD7IdC21ZicevPejBX1qU059Z4eCSSWKInRz4h78qVY
bMPWhJeJg5CY2lY7OZVf7es2XWPkCF8tW4Wt6jbhcWpvNSynargclq85Ya85gmCcI718iTSXN2Bh
Ui0h+ONgPTnFs6CWAzVCw770jU+/GhAY+jYFMBA9y5uzNOElkvzyvj+MdvK+tcjUwzBhtPFpciES
7eJHuhEIgs5hmb9eHv4+Fx+QEBpBzWmjf1oNXWdMiL71v1dR43F4qSDLzbvGaw4ECusqt8l2Pf+8
wr5muj8Pe9r3r2bDqKYFotv2KbhdPJbt7IbOBwQ16lv9SzzkO2Gb/PfHMypfSeJk5uKtWycnAv43
ZReVi3IfUISygWDiqd55lMeXeI9Ho5ubLM1f9dtpWKv4dFNJOaKE2HiLgvcxe8yV//qCvYwhkUIg
vFMXAufn9VjXequ2JmPkh4B2ueuFg08B5o3G11X7Eu7OZum/m5AfBzyZkFMUqVawKC3iLZEUtOBg
uwCmAWucO7e/RI/Lo9HMo1oLzONLW4rg611bGxLkpl3voLXiEFvRUkX+bkGoGtv/gC+0nManq20h
vJkqrfPSl/6ULGz7oS1lSqE7kRurApLLuo1ca0/f+15zlR3CoI26SY7BlXBm7/92snwY+uQS0hm0
wtPbTugWtQdDxwO1VA5hmrg/r7dzwyz//cNdx8TO0i8kXmo9PsY67fsTdOvE+XmQJcz88hq58eMs
wE2SF/l5kDnzDW1ecnQKleH52Oiy69NKIpFM/nmg76JKhUwHyU8Tj+cvTiwNSplUxxKSObJgecYF
UOnAtTgvN/z2xVnYzCzQzWVifn4msi1WHhrkA3uvd8w/Olux/47pqJNf5m7mlNzezpbjvjtq2Dr+
/5gn4bwSzHMVLGPiCbCz6H5fj3sWXuZY69SdNn5z5nV+E+4sbdakF6B70Tl98t3E0gpaSeSCGpVv
VlquZmxuSwFlSFRjSazZlPXPfL9vF9y/I57u/oNBBBPGDQnssX6lt3+Td9X9VKobKaVarpmPudpt
o07EKzmkzn6bt6ad0hddzEQWbRvajVCth+ZYiXd9dCbW+S4aI+hD6UUnFBrTv2mLD2slTRMz9UOm
cYqf5xjJnsUFquwm/IBxw55CdBklVoi4cSaN4Q0GuNIw8AwhWWfWS0CFqNAqHCybVW4VKwFBfaxJ
G70Qzmknpb+5n5MFBwQErjg3Tln7UvoIxNJg64gQMmr3TSU/ZzopqbS7tWrtQZQq+kFjCjqpjnCk
LMn3KcKVwAXYDEU0WCjwW/0BCASXo4Kc4DW+YFs5FC5SHKFGbTzO0pumFzfNGDvabGy0snZD1K6B
v8+GdsUlYzWh3okba1Ht3A7x724wfkWZQAd74+RZac8+8Ii72LLsWmy4g2h06/5B2XUf0kevTyho
C+FGDkPM3NQjLmyrKbrkourJansrhn/MerijzWTbqhcUxbdpTEXUeumk9F1Ha1Flt3hRvUhiZRfV
4sAWbAsFwOFUbyct24dqxwM8SINkq7RLmJL6ZPo4fvUJ3rK0h2kS2g3kAAoiaRPpV1tfT7P6rsVY
DNA5j+5pNerxYRzFrW5M13oQORI2bb0vXMj4AIQFRcFkXNXdvlAHb3GB5UPZNWIyizrm+JqZkdvE
j3X0aiEZ66k60YZqq+m+R6tkoaQrgsjOevx9L2Tqb7PxkssPlGTtakjXZjl5kiAdBGKVMdiC59ji
BQwkt3ULipKRdKerd9NgueC3V3FlIi8sXMwSXSutXItGeIkLbpK+VUlhD31vy9jfzkNnq9SF2g4f
6NIdVZW/y7pQB8y+0mKldIIzjfPRCCkPDniPa3hOz9Qm5WaN7mKXaZVqG0TtgVJtTBSOCRo6xcCk
OB/uSmn5Mlr+LOIkGVB6rEbD9vXrij0l51oj6cLVtFiKchqYDcdbu+2V8cKk2Vmxyu3ixlwk46H3
JwrBkiv0ZP/Sm1J9GCdamTfleDlNHekc4c4X8kcFp3As4G0JnyrZPxbsDUFCi2Tc497ZOvlwKaWH
IJ5XAk3eYnhtVhh+qDihShpWwFW1DsPMbpM/snDpGxHXFxclkiINniLdAhO7SKXfFXV5fMuv4xKZ
TmGtLIHCs7rXleZCMp61cquN9UPVWBtLGT1Nup6rpclAuMrK1ova2BbKZtO00zYt/buMCS5Wxk6d
bwpbuxtb+VJq3QFEw2CIt0MtrA2cMc08u6IqgU90cl3ORyu455ER+bBS53sBwLou/GmiG1GjWN5E
Ew3r1OMtqiqB16ePifw+4jCuWbakHrJOpY3Z39Mcsyp74XrWhn0SY1f7XpfXeS9DennpYApUUYhz
uBnfxc1wNc4KIqSdVBlORmvhBKW+dIyZi1eU3Qd4bS9T24DT02BH24va44w1fJV2XjaPe22QQnux
/23DHp9bDJKt9tbPsf/D7ktBxGbNl6K/D2Thz6TID5K2FeMOB9nQE8d4h9/1WhHvNYUlh2dorrxN
lbAu/Acp6Cgxz/uGm12hXUjKUcgtJBL+ttSM2y5JcfWTrsaiu87xnW3MhzqWLpPmOqjemvhPljxK
Ciq4wNpUU7NRxEsDV/Dev4zi6DB29/V8Q5pyk5nqbtartRjSZl6+I5b15KzeycLz2OOcrHRkRbBy
vzWZbaX1aAU3UzrcRKHiVV1lKypP8zrMT215VZs3cY3X7lWvJ3bhX3YIyYfc7ZV74AIRArwkuxNL
7G2Ni1l5yENcPcMsI9vxC5EE7zSyR3rPrfk9S6CG9Lco73Duos9/DHGdjUpbGeB+m+J7qZj2ZCKD
0+VdaYR2iLxQztD9svpCjinLX/Keik0H8X6SMTGOr0lGekk/HyMpwOmvPgTzna48R23hzlLoFVHg
wRb3mvBqxCAs68GITOle0u5xM7TT8KBmileCHshH+S3XeleLicj1emVNsQPWZa1knVf0D0Ks2lnQ
PPmCgb+v9Ko1j1UXebOlHUycW82ZlVQj6JgcKQIfZRj1SsexAUGaBcW0apBkIO00qsvKwAmuyXH7
3Gc4VPYs2AKFcG6mmzBuL2rxUfbJC2GW3kfHQfilq/NbbbBb0WhU686y39XsIEJ1EKub2HjR1Vex
H70cxw0j6ezY38fx7KrjTk3fR5IOuEQjIsCuFlOO0asQxcyQnVlyiXrTi5jlRrbGoW6gGJNSlT+O
Chi1oNXlLo6qqzrH0ULHvKWj91A5FOmFNu8Hq1mNY2Pj5Hwr4eYdKdZmsLp9ax57jTOq37UxiAhI
pvGNb5orweRokm6T4Xci3xlFsorDX4a61afsocuaHe6JthTFm7h4iNjdB0u3E4PygTVejO3lPCue
AVtpEjpPF/G2Gy0OJHGv9qE7weuMEnKPqYF2R9C9VroypnwzouZjH0Mq4yWSb/uWhoDCv5OscVVZ
TzF0G7N5SNPcboN6g9n7zlevlf5X2sCj7KJVOkeeNOFhya6Tomy2WvBPwkMgvMuxbgvpq96+1pzq
NiIrk+zUsB5NsltyuJHMnaJjVVr1G7EKvGLcyFW26sTrPnnrG8X2y7uy/637DRvOPlZf6nQd+o+p
fxfiyG3Nr5M2O3LwrmWPQvEY+EhWYHOECTX0PD9qCV7qBdNTfJD1RzNQbKVDkto0ToUev126ozkS
jNsG4biklve12j3j+U4+bZ7Y8JqCA7y5Vg3L1tExWmNsB3Kyjepyl0b+se7RXvVvdFTjd+1fJVKB
hXwrGbZq6Oma4/dFEfMZD/D+RQoo7wjVxggzg4+r7oLgmE39faEFZFV9jY3semxEkXZ1f4MxAkUC
xNp1uB2aX1Uh3cy+/8hbROQYTPSVN9KEmRiqVEH2ZCTidePSPLxJZXEnppdml981k4wO/OCP2apR
MRLV6mozU2tHkdxU6VOlvPPu4xYE0VyMq6G7b4Nw083Si2b8UmfmwrCz9JTtopUQ/Pxu6n2iRTiw
041TyFuMs1exuuCKEJ9WMXJKPbNVX/4dmG+RRZcH32BAJWkIV0Vx6xukckrTs6ZbZcyupqG56ow/
fsj81YuNhdQY/Mcgpq5SH/rmaJjSrk7dccT8Ofc6uFsFHkRMPVPCsq06NGWzHgp/HfapI2OroisZ
vbbRbdeBok20rTGtGyU4+mPzlBr9bVZuhES+FY2pZvaxJ3Vog8JItk1kI5pJ1CA/qrJsa+qm00Ts
VcM/UnoR+q1njtqz0WfEkcniXu0j8d50urVTatHxp8uy+jUJxBaWU/Mv55BQTDoMw3Vo9Zuwv5bg
P4tR8jImnAn5RRvik5yIXiogGW5tWdtLEto+2X+eRbA6xrTHW9ipM23bIskNEH0HQ7ibYZ5MUX+D
G7U3FtcaavVRx6lIB8qQPWtR5fnUTqg0ulKYobTZ1tq4UnCIVQPZ1pPKjqW1zB2x7cSbUMzsRH+J
OcWM5gVNv9sld1KDOGlKLolikzfZHK4LedoOmUq3QOdqKq0nY7vvBZCVgP2b6k4owgsf2IIqVfc9
68NIk7U1R27X9K4Qh5jJU18Lnyv/Ngv2vmjZijiu2JDWebVLk8d5FPZdAbmguivmBrvgdKfHiPTa
bltV26LNQxo2rnD00fHoxq+yNaHeSoKDRNYZRPzb4ivLoJkwo4FbOObg5xLxgE4H4MIjvArUuyq2
1gtoJUNpqPZ4kr/LCyiZTbs3cU+JTPwaaYHSkotYY8IYjcIBFtpKkdmZhkhYLtwyE+/Fetgb0q4c
N3p3V+gX0zSB+5sdM+gcCXwnrToG7tbLfUdwTGO8tYI/UoulUT2AICoTBhavp+ReRrbZ5veiHO8j
nMNCq/AGE4+r8EJJYthyiBMoyejpTYFQrvK9ns00avdZcd0GT2J3HxVLkBPTWjNy4xSAzlwn00Ol
z7wWVN1YBwY6iedgV4gXPYbq2YjqLT5YVeO204gO/aUQ9n13U4U3E79qSK/oZHEG88VCVlqaPZVJ
/m3YIVF8j7UAqcg9AEOPdgKCKATPphkT1QkHI5rsob7VCkA2qnCVZPnvwbprInWPmXefs2X6gyda
9brOh41U1auZEDEKX8XibrlSZdRA/eRWxwypT0Q4f/dxvAnA+rVq4s4jWf9hozX0Rw1o4anUOVNb
PwjK2tIv1cTwZJIt/QOzvO3eacN0DS1eV8ZNm1IVmZJNpZgbyBD3oYk4sp/fI3Xz/6g7j+XIsSRd
v8tdD9qgxeJuAoGQJJM6xQaWitBa4+nvd7JmpkgwhujuWd0267aq6qxwHOAIP+6/MKHGl0V7G0lT
5XaJdZJRFArtGPXEGyc7lwIBD8qzrisvQGJKiXB3roNzwpvwLVypfHM4NbW+yyffNREOKM0rFZj3
OBZHpTOv5jBz1e5mLO+ylOJIlskUnDpkbLgyF/mtDBEIZ9XP86C4WZh6OWDaccIvu8tPWvY5iUih
x36bkPEF6ecgv2+EfSnOyV2k3HTtUy7FrMrodySAnZKS99tKKrdlA9tELtwKVo5UTFsHnGbmINdT
zOLhPINOiR+xasbaxJMCP2Sur/RlgqHEgSrJUOyuZdZHa3yuFW6dlVKctAgm0DRx+lcYZYMpIWPh
Bbdh8ZyO9ZmCxnkM05WW2nsKJD01mgyY0oKqs94hdRoLt+nGpx3bN5A45P7a1mBjALew74NYTOdw
bw0Rt7hfqTE9VuOz0hVrz3Ch7PT6GZb4ndaS01lKuPpAaOEN6NvcHK+VaN4U5rQpu/IWSSSWA7B3
ztAY4T3SKfRGAfhUNhDsgZzW2GY04ZIEUtGQHlfKYheK7G+eb1HV163MHjWJ50MQyx2yciuV4zYA
Wyw5hmuFL51+3XSBN4Ji+zjypZrXm8iL8n6WOp3SgZXb6pN2lEfLrdPvHXJ2EXCxdqQF10J1SzBB
wUeikpJrozkO2tdkfKRot2mV/lQpyOCn2Z6WOnQ22HpNslKXu9Qy4ucNzkhbdYBYLMqUQwDDVA/o
VBkPxlb4/9bQeo7DnisISJOTvFO3ycOqosIlGIFFmUnHjEaIIi0KwHUY42fayvQGoGRQXkMuAdFt
e5NTiUVO4ePvcHmMr6ItSr9RYk86V3ShmtBTbBLOY+g36yV8b+xBhHOeMLnhVF+Jq70v3aMv+/co
FzANOk0wzWXiCsAmwHVkU7aCEa249kG+mg5r/b8LTZ438RatONqbCDVYvNVeAg+fI0ddhWurfS3G
Yr6ok6wrdFfQNbwKb7mGuPO5+Cneo7o51XvuFPt/4yUC0QPjgxc9yl2LgHFNwSy3CUhfwmt/CeVt
rjVfQfZfdQ/SUXv8OJ74Jsvqr20iYS4kwlDaXHyzWaXqpY+st6K4FQlWmudcQ+oNWboXhF8/Dnbp
Zb4OtvhgcQc5IlAIVhrdblR9T6nNp49DvEescUQAL8BDl8HI7wxYu8BP/C4DFCIEJTgnRaPRPo4n
Esdu80+0/S4t7dfxFpteNylDNZbEE1hdaMVb6964E37bzlZaYciLT7/8Vsih6OBJFNHVFOvvVU+B
p9C0OqpF6xmroROV2z/ObatTUDzyR3HEZ3wVp6jGOc1i4pASYBEH7z/4rW9IgL/X+3VL7wuTQlMx
Y+fsJgVHJfdttF6vZT8OoavlGcrQ0sO4ipRfi7CYdnVctKraQKKijH3oDXB93do+sRZisWrNSq+m
KWAQGlxqXX5IQA1+PLEvRlBVBR13YX697CFKcqiruRkDTO++SdZNBRDw4wBLE0dZqCGr6h/1Mhpy
71gLaqXEuW8yBvlEub/Dl6YFmQLBXKVDvwoZuTgeNJbBN5jogfzR/n01ybSpizJbfJR2K9ZN5IWo
bP/wr4S3XevS5tCKnfPr4yFe2Ow0dgV0xWBFgmddLKBABZOlBgD705nmQPVJoxsVg3qaIHT1Q7by
Qi91sl9HE2/g1QhlXbIltSFaEYX7qrwfjeggB5qraZ8/HtZ7gRe+3OtIi/TCD1OHTg+RbKs+hgB+
9IESARaqcxVfy6iSo57LfVF58uf4Ec1mbvfKPs5/yXG5//hRRKTF1vHmSRaph1LEyRRqYszzDDn6
50Q3MFpr/F4MooIPEC4mMrK/b19sOUWTPwRAgwW4Q1iRzejDWV7vpt8x+3OHg3mzhoa8/IpfxVxk
1anaGU2XEnM4oQeGg19y4oq/bXbdVnPLu3y/5vuxNsjFudJrGer/IQFz6VMcg4fLP/trGOu1GIv1
IKOvO6CpynoALmJe29V1bK9AUy7uKjSX//tjLVbBLHWRJWfEUOBtBqO9TSTEf+OvcKRwOpPdSa8o
RzyPheFZcr/7N6bjq+DiBbxagqM2zgaCJvXWT196uaNwidgIjhH/uyiLSa85UuNkOlGyXN/CD+e/
4VG3VpKni9sJwouo1LBTo2f5diy2kddVjQgFFgMQ3+m+D/Bvcz3yKmcVeXwpliEMTh3kOYUe2NtY
vpZLeZRxFDgP9U4/iQtEde0fqTPsyDnc+NDiVrmWd1yaja+DLo7ptNTBkMzgcdq038wURkyYG/G0
ti1fKiJAzBPQN7ZNQXl6OzgogIXeOyIdwG7Cs0/0pgW5c3TVxmuO2U6KVz1VLw6Nsw7YoA7Udqly
1ipjowwzeojNVO+y6HcgK9skvP14Gr6nwjAeTjZsLy0wfe9UzVDNqNPR5+ogf2s8e4+MuCf83fSR
DE64CXaIPwJwMpKteaYq6X0c/tKceR19MT/zTkWEg8b+9rqZr+PiLrKO4Xj/cQyQRHyc5QFjgudT
yIEUDvJFoqUYGXiGEoWZpPvuoKpi5wkG0CaQlOBX2CpuEiiu1kzH3qC3r0YuJei9LAHzreIDEIjd
nNKLjELR3wQjAAZYVhtXHsLboMWB1cYQ0TauO1M5+dmpSrpTRTOZwt0ZCZ2jkudXSZThvItWbu48
hLBnN4qmtxvfMl0Zoj51Wshz8W2eHPvkDm6pMz6aiIbQvTGOUQWzWJ3nb8YILiD8ZdnINFVSnF51
ylVuPXQh/OoKM74Kjv29ynWlautTgMLqjLZFTwc8TP1rIXxuT+feeXb0ZzjsUFo3aNpfdR0IGx/W
dQ0fcxw2am97di0d1Bk8hEaDMKiOcpVBZMAu2/8xpBMqQZC1jdzFRvRxGNKdmle7WLHP5vzLKb4r
M8I1mTNfT91wqCkR4qhzVKLhMVfi7YifSmpa29qhyy0EleViLaX+A3H94FMvC20IwASzD7ibDHHw
TBfVEDTIbLfyqufxqGFW2R4gJ9xVe3v7k+baHfpy7nyqjgJSJ23N+/Ym2wXbTFmZ55dumBqUKPIO
RDYg1S32qa6VGrhLgHX86/C2OgWnyDU3xstfVZU1s+T/IRoW7qZJ0RNq0NvdilWuO9msg39RNv5e
9/xjhmi+O3ryNvQqoTW//XiNaReumTieoLzJ9g8zalkig9uf2qWAeSox/fXiVztDvG9bt/apPDe3
lTK6OVJaU3Gi6FnSRVCoAo/Sk4R3wEi5ubCfzPC3DabKwOtH1Wl12E/oLXlAdsA7la5dfCnqc83E
rarxm1oebH2fW4dZuXEqNFos14h/x81PBchNIOn+yvgulcdej+8PLvRVUlAFdp7nExtVeJRhDJIZ
3yVPxd7cirJO94sK+nH1tiPmxLu5TGmMDY2Lh7wss5QywjwobYsqQb+ls+61n1VUtMZ9+iPAmfkW
HwEM1UJPAx8SPcv1SuXgz5n2UfzFnLWjytKagG8qbG05zvfWTTdAOYUEQ5EOIMZUbkShTnBe7Rvl
1m42Qk1amOchkLFmQX/5pHr1Oha7uDX7eQpLQhRpxNJGHZKG/WOhnNWjUpAH/lFaAA7hxtd2uVeb
m7jYrSJWL90GWVL/9U3+POSreaAHNY36jncC6lBLaTl23KnH4nFKkp+llK8kiX9qvB98gj/V81fh
UtvKHE2EIxX+c+G16UVdC9CO4ppbBPJ//FXQUQ/dZ2Mrb5Jdg9jGQ4zGyP2aluSlJW7JIvkBYW1b
y0qSkjSdLfW8fwkt/lG6H1XjFA2TFyrXoSxx/BhbdbBfPt5YLi48i8oCSkHc+t+B8qO5s3BcQYbe
6MMr8EmHQD/FU3PUUsyHG0CPzYNsFKe8SzyN1qxk5dssBZRhAqyBbPbx01xKV6izqiYFeRMVisXd
h1KQXtYN2MisBGQpBeAa6VSq2Chl1u7jUBfpMSRkQsxYsTF9WKTT9YhXd4Y03rb8onyJDoWB523x
5DDL8fjE+Fc/45/k36+eHRfH+CructXjwVJRZRZTbvCm7zrX1sq1bxNXFA5lwbv4Hu3W5tYlWh6z
6u/RLha3o9TJ0MemqPJKroGcYhtnrg6wr6ju0+ROjRDoisLtYPzWkhsN0GXQn337Jks+aVrh6c7X
eGrh2q7lp5cyR1sVKvm6g0jBkqBuj8HQyLnNnE9i15SyjV0e/p3vjIaxTpVO1NQXc8qwIiP0xcli
PLRXyaH9JPLuno119JKjdYJ6dVivn168z7CQ/zuqGPirjQXiMu5OAB8ph+in5DCfTfRSQRuwmbf7
f0cugWvG63iLjMSXGtkZLOJZn4QqLKyh62gvSGzqVX29RmITP7bcNbmi2ZZF3Zv/LOouuBX2SmYx
mQAyxQ1ltEdzXitRXOiYMqC/YyxuLpHq544WsExi/JnZiA/jSd2BtFz1w71YDLEZCLxuzGNpt7z9
VPlQWMiJ/0k9zFO5S66VvXES5xxuZCvnzaXpTr4oNLXh0cjLckE61NhtG+KI7dLrMgn3OWDEj+f7
hQNUV8hlRDGVbHE5mh5PGeD1+CboAuTB/cQwniwwaaYyuI1593GwS+9OV0iANdpUwuNvsbjCvKqn
QtQ/8nS+lfTZDUeMF0H5QzzfdO3NBBQjAVHfU1/yp2hlrBcSOCqslFl5pQqtl8UWrtgdaq4RQEcV
JSskJMEzxh4yjW6mWluzDd3M+jcIxG9CLnZvqyzsSQv6GhMiNqsUikXEoKVoNyIDKQu7mvI/K1n/
kq3kp//PPHQNzpf/2TfSDaOy/v3aP1f8+b9sIzX9H5hTY8yo4A3pWAhP/5dtpKb+Q8jgyI7jMLv/
8tSlTNiG//f/aMY/IDjZEMcU6iyUn1l4/2kbye8ZJq6RrHB+jL80/iXnXLEZvNr6qEOiZ0IWLONd
qBJxMeEnJVdStj/tjwmzKORE8bYnR48p3iAi+uqt3P71s69tCBf77F/BuEzatoEKIde/tztTYaFm
iXWXCvPiLgNEaKDpGSkri2gtiMhXXp1U0yApQTgZ2PZSk5p9NBSU1NOjcYXYejmMxqeAZS1uXG/D
6FiRwZ4ljAK9fYQVbCDrWbVrVlfLHenPO4M0xQyheyk6zm/jmEPSV9gHa3jGJzfiZj7viyOEru0/
4cxwaUyws5D5ktkB5eXtQY4HPx81xiTE0cUVTsHV0mo3wkNgdqfteJ0lyDt6a5zdxTHyZ4yv4y7O
xqDS4rHwG9WV0hDTQKzAu+ePZ96ywvEuxOJzTb4GSLFpxdA4PKIDWlsUKyWMV7Y1djurwneLY+td
vEW+lFoGknTjn1cJHmnmLgZnBL1EsMZHjNWhZc7epFE4uo+2q30k8b6Wi/r1+1ysMwvoupMMBBdI
IOEukmDnAilqn3sQpobP/9vvt1hycjjkiIkRT9KeDZghfV+sLOplvv/ufS6OxsYsoT9mTBFRMZDv
ght1n92UO5bDWQxt+oIIwDZ7VK/Ck7my0pU/OcbyfWqwaqFcAy96B5eRa8TkpRLhcjOtwEwqXY2U
QxGfMiV2aGIHJgjXWUH+3LB/B47mDTPEkVaLZIgZFG2L1PnpNFq8940h2AR+8dJOjn4Ok8x2DTMY
fzVWYHqAIeOvU5/arllL1k5ucvkgTcYEbBiUtxSa40Y1E+dR6f15X2a6wy4aNa4tWdlJlqwvfjcg
0tr9UZMPdqmMzVrZVUzwqJlcM7Hj23TEtjHiz+91Jw3dUUfJNU86azciMeiaY3TsFT09jkMBLLgw
66/2EMGJgS1NOxnV/zkuq300CXOAWZO4WNf2M0XpH1qT7ccA6YzJF4RErYKUoiXHLs5umjQ17tJ6
hAImyA2NXxWnKQ3mfVVp3B+qqHVxIg+2KLuidJn30ZWVKkcnV5RtX/aQbyrPjOVThJP6Pk+in5Yd
UW7vM2sjNyEEQrs92FWq3JDRfQ876ZjWDlbG+IWazU7uotvZpusfS7vaUfbVIKWu7GOKmaXKzgCD
PffagVf/eQrQW26EY7suD9/nqfbPflujaNoce7tCytn2n2dwv8msnsOpvzGw9PT+Q5fQTyg7R3Gr
qvnFffLFgBzS5AosBkyD/2NAVnEI4b0C/wODl48HKejvO3lA+U3WryItBvEASr22QxwIdFtIxlyV
EH1hL049JgzZL0k3Pv0Hcp1DIdcSsLomx08l1tCotfXvFcRU1Exyc9P26OitbJiXzgITpzmOazgN
1lJF5O+Hn1XrU86z2OKhFIO+IFBsaGm1tGGjeTGVEh93hqIyplYMzmeU0zwdKka98lBiI1ksRJv0
gXyFyz+KPIvDMOGa1g9Obrj+N+V2cFPDiw60diPP3tZemp78n5qboae3tsEtnbrE9vM68LtybpPH
La0IpPNcaLDTBv7FXqdbENxlp/gTqolfmiuapdv5NHqivNkd6uu12sISHvDuIRYXu8rQAmDJjJ6O
EbI69+JMQVR8g+HFz4qcAOGalWLDhUnwZtiLg1kNUg2CT2m4s/4yFdomTpNtO6Xbjz/rWpTF2ayX
fjg4PgThtPmiqN6I9pNsrHDQV2bOn3f7KiuMFd+Ri5oPmLOTlNY9AqPxAGeouv94LEvFt3cfaTFF
O67EKb11w51IM27UF2WLfssBIB0ygfbP8ACvHOUTkXOszo8Lufzrr7WsNWd+AiHIJ3TjGV8gTe/T
M5yPTfdpPcXQLsZCRdI0NZrB74Tt0kR3IowDDDdKN5XXHYyH+iq9ra/orTxru24feInbvkT78uWn
EBhOjlTqzrWHx8xWdJUgcWy1lda0eLPvNodXj7S4ygbJ2JZzBP68peWRTcqhGc29Ce3E7o+lbW+q
rjsgqr+yRC7kriJT/u8XsfjeWm0OWQIjEVeSp7a9lutgZSd+HwB4hAnJiwyE0oC1WB0kJKG4DZL5
qHfK8At2zMqMFT/w9r2hI2DwGR2kQ7jJLLaVwpxLOzVG3W23qDIEh2bvcwUMK1c7TZj/Rbu13fTC
nYaIXGARmkQJ9R3GVI8NWDVQz1yE/JCdhdKMZ8AmvkE782DPa6njpRdIS1NGVtjRuTEvxqdavt+2
cq+L1H9y/4xP2+gPvRceYAHtci/01jLwiyEV7A1FhVYBZ80rf7XbGFnngEEmZJP+jKenbK3VdvH3
VVUVjQ6NC/xiSPVUBakRdrprNXeO9ZjC2VuZFItyJTMOOx+8nHFIBcXiLN08IzycqsH2xbVTCHdj
PHOm5b9LT2tHzIWbGZEog9DothwgJYvMPtWhkhihoXGqlVdoEJPPB1fTTnMRPt6vfZjVaItNokh9
ufVLoul3wgRwus4QcFW7TYPJJn38Hyuv8f018O3g3u0OgzIHkqK50x5+9nbcChO35Nr8Nd/Dku3d
YavBzqhKDybXx6EvTBF8bf8UjyzTUJZ3eWMOyW5l7mRqeD2gUBD//vj3l+3VPzPEQvWKXQMp3ncy
c1wo0rwcZ9U1NoOH8wDAUNBA4m4bv+Rn4wYHmb1/UL+QDu1MnFdKb+UBLr1bkE5C7QhPZGbP20Wm
dnWsSTTC2bcA4eMXcJwoWxg7bi/IU2Cj9HnkYbJje2Mfkp04cyk5lXswMjuwlIA8Vp7nwj4KmeLv
51lMrQxmpV2nvHHBiKnu4WB919182wtDjY1olqSfGxom9UY9iBSxfvK96UexMuPeH4IwfzgqHBTy
+LrL1TRgkOLPguKUHo1dgzyesdd38mFVs3eZT5EPI8wg+ow0WUnEFy+/7rUOApYqu1h9tSDSOfJ9
UtH8GRWHlmZUczSwzODw8Fc++3KAy8CLtxxHTR0ieglVcwdtYN8fNAaY7Va3peXXXMZZrFyQuGGp
0urj1MghMrqCUCXUtKCXia7Nui/DcsGKgID3QF0aIORRSno7nWd0UhQ/4TbZ59bPVivxQgsac2Vf
v/T2XgdR3wZRAKTpgWOJ6QGm+dQekqMQFlyFoojfeZ1T/BmMDeSexYlu6nL3Ma3CrtRQeOKdRB0x
cagsO+7ECWJRpVhvB1/6WgbqgkLlDOD9H1XQVweuOeOL1sUQWgX0pXws7hsuhck1Vno7E5PHVayl
emmArwMuSl7ZmOc+WYzq2k8jd8FyB6WJOsy1uIrmB/2h26oUFp1juKm/V7vyujmvWRdcWoFAZ3nH
SIBBol8shL+rDxCbEe2l6mBSfuj16qWkHPHx3rbcasXnhKvBl+TeTa17EevvCoShAJWFHoRqiag+
ZJX6vYqnBMgWlYmPY747qgnKUgAXDH/+Aniiy/u01KQUlx8wpiYmttTChH69yBKlx26VWSiSssWc
fRNPLNBXc6ifgjzs4hki4bcROcc8RjhVVL4VQyCYjlhhboOdHqwNU37/ch3gITa9Fxo6lG3F3H4V
V+6tsOx82m5OrHyuYud2blEabq3PZSTvRtvY8QdcZRpx+SvGhyZtnnpJlj/1sdXeGYYkn8cY3/h5
plKn9m6kydInvCoprOXZVyi53zq5xAywSnaRSZFi6s9R3X5WkCZuA+exHKdpH+Sdhk4JCEt/dnoX
dnO0N9UpgL6CfU6mjF99q5HOTljdK0nrSVLxy8o4WE15gnDf3LSk2LugC0evtoqzVubhSfWL/pBm
ivopiJLWLbNq2FSJNX+ealyj8qKctlXQPClF+RuEVLQJO81wMe67QbfB93rDwoMognFZGGb5BRX1
TR+rV07vPPVm1mG0hCBYMdQFpcvsALr2htY7/uVdSc/U7H/mguA7572godvo7SALa9mH1Cm1jZWS
HBTWmG0m00/3texwPwa3uhtka/ycF7JzU1Ft3KRoZoSWBT4qf5wtLrJphWBF4PxKlRn0XjUeZ3DS
m6Sup02U6/qhiUJ0ElBxS1OtvFbV4NHXpr3STgrORzoow9L4F61muEM5VOZwJaAHBV556aEeJ42S
8z+zazY/VPyUnOZHN7ysLMP3+8zbIGInfDU9w9Tww64giD5Rep+3OZBh+KIJZW03BJO7M1yESzA/
8KrVJfl+W38be7E01K6N86IlNjUn4UigY5ZBJUUOcGfBE6X8J3pRl1bj63e62AWsyTFtfy7RZJPC
YxRmX1QZk1z/pW/bn0GlHj9+u2vRxJ706uXWCowwX7zc3jqa5b3GtNftZ9vZt5O9/zjUhf307ctc
HFm13KRFFxNr3AWHDtYDu1t7ml3NFZLzm7Vy1PtU4204MfRXQ5tlvUktEU4+GbvkFO2Rkz+sZ6Jr
YRZHkzzOnV2INRAo0Scp7fcNjZimovswuSm6IrV9r0tfVl6lyMXeHhVibBRkZB02qWosxlbXhuJb
BZMEJVIiH9Dg++w/jJ7y/K/7nP/nKv872GKEtjIlajsRrN0iYBUd0h1unGA1XPmfa12+T23eDk68
8VcfTs8woQts4sXH6GAb23j3F2oZYWHUFldr68pftNIPXqcpihGvIkqmEkn+hA7iEOOzrBZf49bW
t43ZIaee5UrlFcjetbkMElwDYIR10r2dSz/aHoU/tWLPx2DY9FJEahJF31syEPY6OQ0+mOsx3+dA
pRFzbFMvYwUcu6hOPuX5gG3zMNie0aQz/SyLWr5mW1s9rA+lLeP+a+KemZ+lsdI/zakzbaqiQUgn
Sc7DjNGo0eux1zfVPisqfgRlFsUo2005x99Kc75vDHNn6gFuqEIWBlnNijqkY6PpOamYx/ZoMvWh
fhcjHqtZNMEcPbnPDA234uB6qvpd0hrnUHW+FXIXHzTkZa0WF2fkAEtE8/tY35YBTMQG/1dkZnSM
8cZg69hZj9FeUCHLyHlTtVF46OXJOiIllNwoMQ3EgIdFpFP35j5DMwYnHS8Z1BxRrwJiii8p27AZ
5ENX5bLnjNJ0G1l2fU0L68ekJzdtl2heXRnTTpI6UEK9fN/FMgbcatR78zQMJ99oJQ+6mOy1M7D8
tmjQG8vNozQ7u9Tsb43CR7RTBxSpN0l0TGLH3iNgOt22iSXvlCSBMdSg1yQafJKfRW5Bzy8WzT+L
LqBKNxAFn+1IzW0ryULpi4ZhJlqHpWgi+irKS5Nq4qXX5TPSKHNxQlAKiUDRgJQngxIMPUk6uUcM
I8pNxKffDKJxOcs5/tzOj0Fi9y1Ec7MLcumEDWOzV0XrU+pq35XtQuCisvZJj5TdINqknWiYGnRO
256aUi0haKcYSH8FEvKJsWi1FpnvDdN8ZUoUxJPgJgkG8wxOt3ML0Z1NRJ82jhObL1q7oejfOjRy
7db/AhP7PJePcaX9RII5xtvWr90I8tqmi2977BaNTJv3mugJx6MKuACxWXfOaT0PmuNvkjlA/8PO
AU9W2ktq1S+dLN0GrLWvJZAfr0QnHZmx8WqoouIqEM3oRrSlJad4cUSj2hYt65ze9dBUv+rMfuxE
R7soyKqgauzYJ37nouudm/NLJ2mpZ/hG+avudLym1NLTc4wUEYuz5uFkG+2VlDXfbXm+qUZpPmU+
8j+TvnOG7tsIKdop4GkU8blhGnSRs1f89MtY1JtMydy8CHeS+aumoNDgfT4acLaH3vObAaLVeMJT
0s0HzWsd+RyUjadGX2qUsXTFdylq87ezm5rx1rJpljnJMYlSjzL7tc3UG9MMtVDfzbNmn04Q2TpM
TuUQeLDzkLNgO0V200l+TPui3dcIFbZBcK3p8C5141ceSmccHRGiqg+VAU8417zMvkcGNN5Ywee6
xTui+iS31jdH7/ZdVRUbZ6ReMubbckro3OJDbNmSv5mEVt2INXk4nVv+YWlmzyAJAATUO1+3twVt
MbmNnnNpwoRb2epd547lfNv0HADMwSmQkPWdNnIy30WRedQKcycHj3nJP0YoOXRU9Kd+Vj5ohMFC
GTZEXClPvLiVTyFYG7kZ2Rjt8zxkyg7d3J0eOQdYORC5qm3fPdihc5hbtKWRkez7DvnBjln2TTZw
v6X/o7M6HBUhNDW7S4QepxI5CIFm2kk1EHsCwFg3XyPjR9Uqpwap6XF4kSWMTGMcq7HkTPZ1FwDT
0nZD9mBFFixyy+07m958sNESf6NPUOcCyFZhtwe4v896x4tRtTKH70497xILsSy7eQrbeF8Ug8v9
6RAk85d6oNQvx1vd/jJX3D9qyhDpt7YMDr0+bTLfdCfUqjDeljc1jLkuwTy4jbCY9oUtB7uqtbe1
iCiMAYlgrta7ttdwCrWV1oc+05DyIprtq1zzbbKAODrEFhwt9VbVb22z3JtD/oMvtQ1npCCmhCJg
+VUtDHmj2sEhCYcrQTunMoh6DSS/KruWjGCT2/yE/ZtfH7xYm7/GyPQVkoWNpOZz9R3Hr0oSfrJa
DQ15GyGxuETX1hQKm0beyJ6aF/a5LfXoMBttcKAzgXJ1FrS7qc2Ko9Y5ztWsTRYCaT7wfLQFdzal
qGOqmtFTUMbcfE2l2DRqUm86v2pxq50zKKTKizaaqYtQ+LlD5snuEuSGc550DgNvSurES4KY76mE
0r0Ww/43i2Z4jPG5/tSrfXWTFRFeVwZixp/koStx1k3yEuSLle38gesT90pzE2SoedaDsYfiWaGh
hmAzHomtl9rtQ6qYP5puetKVGgJH0hx8f74ZkUS7HarqU9/yr8sFEqWxo30Kg+4oGWi+BZa/i6Z+
j67a9dzWcBfNQ4ncK4Lx/qfUsr5Pgf8l87uHToWhmY5aLHx8j0VvnKGs3aSSffCz9MUPEKhuZHBw
t73tm95sZM8JWsZy6yA0iKChqqUHtQOA4VgcIjl/oVchX0wvbkrHONadNmzC1vo1VqGz9WdUcM2x
P3Rd9eIbeXsE6jlsJmnaqSn/ljzIx0YJHvmk8gYn+NupmbyI46PMk7NVDucyRlbENEJAIlGoMmfr
m7jmlA1zvNRLJVMO+mwc7bp9qQdpb0baiSpVsAlVbZcqEgxrcMxwWynSDv4xsvOD2asHTVIP4YQC
7Bz7XpIk+2IcjgkWxkMTJ1ehBgzGL856UCFKG8W/IhXp3rBzWKP2g9wpqPPGz8GAeLpePstzEVMz
qJ/HyNwWcvA7qewvwKZvBkV+UkftVKQzvu/xLwNV5c0cdewoyfx78M2fhjGlm3ruy43F7I0r/v8u
QeWvCL0SLc1Nn0e3sV41mzxoPdsPJorPUCM1SfFgvRpbvS6DTaJkiE+Z8rNkaVd+gVl7X4D4S0Mu
sH3xWEkosoo8ohgRQA4U1P7sbDNY47k3c8+oWrRG/R8+2tuO7RyQpbtTerTACxSKt0mbHxtbvfNb
62fDhpAzw8YivKfBc60o+A8H/jV/+kcjOfdhkd4MQ7OTbOea/tpn1YlPalMckzG+MXLAqarzmBil
7fq28hgp9o9u6ofN0LVfKvT1WBItVtphqh8cy+/dRumfS4msKcizjRIoEOxs4Kaz0dxAKpshwUw2
uqvR0Q9RLJ776xSzzHFOntIk+TpM6n4aOWCzCVx7D26sy34Hkn1fhyw5WJg/ObwfzYyvWyQSxMjS
DilZlNeKSq1oqpONVk755wbN9+PkTN/GZnosB20/mca2NafdJKHd2CAKmI8x2UCcp+TjRgZqqniO
cTVmIrjFMG4dMRHHQfqd2/MDTlLDNsrqG22efnYqWuYj9RVdwxkcUN0pk7Nfsjwi8xp50awnbp3A
qe614NSGw3nStBML4oRMr731rZlGcslGyZGPanZcsnvrP7A0/92zLW3srHO1QuNgquYzAL8rhOSl
A3Wh3Yz2Yz2xeBQpijd6PV05ZuHaIZobZvaUxjhkIrl4VqTm2iqyvSGl14n1ko2cTK1RPqYNAve9
xF2g0vqNU6pc33FRrbsfaJM/23LwMwxAq5UmvuKOJj1D20EYM0VPZNSunKG4DoPKjQfrm8Hpm1Ta
76hXpI3SGL99GdumLv42+Nx2YoWaklVIT9qATqiaR9eFyBIcKX+ougTimn0rIWdahlECx9JID1U7
oLjLjK47yNNSg9AqllBH3wpkr45SZNnKdHaVoXuOOVSkLt/Vg3M3O+MdmsG3eh1/y7v0SbfrcmMn
zmGcyrOKzUsma9s0Ms9BCzkdsf2GQpf91Sp0XCUqfx8gNoit4WcOk3zXKwS1M+OZ5nu7MVpQIXM8
QEWdrs08frSaEeXh0tyPeoakd/0sk+ejClbdzoVY53N2z1Z/lefSzoj6LUc+pdc0Pwu1dbu3P2Fp
dFQM8qzYgBzPiVPiEtsHbi/XuxAVYI30du79Q6z1X7gKIMMcgVtUdkmOBE9VHIL/x96Z7VhuZFn2
VxL5bgnOA1DVD5e8o1+fx4gXwt3DnTNpJI3j3/S39I/1olTVneEKZFQ9NtACJEiQXNcvB7Nj5+y9
NtTtxFPPyvWfmUuHqwnY6OuLJi2uVWN8t0Z7CEyvyNi/kpckG8qtqvlGaS32DezjujcR8MzRrhEr
KNOhbpiqi0akr3oPFVkzr02nf28zbO+8Zyvx2VRhCRtpk07YYe3iM5njdD+J+MWr5l1rqV3GWmFV
wBPc1VZCQCfb68CvO8kRLx+XPChEjOp1Ft9Qiwa6Ili+WsDZyn0jxLfUSr5lVc5jpX+kOSaVwVO3
FlqRgv7jLuuLnV7aYLGLk1aNPjpHaK7ejP/UlyMk4KjBHKp39RWsOOSKtbezVL6Xg/k01PZ36GNg
LgFO8oxdeY39jFBTBAIQL/RRwPljVD5gOy0vtEj/MLiNGwZXuzQtznqHXFD6bg4WP886Cs+ore67
ds0G8BpYpFBN6GOkw5WjcOcO/ZwchPBu9RyGSyo52VqyK4OoS9/yqKl2UqNA6ire1tyZCFLLkvZc
ZtW3Oe6NI5BpKAT9gsU4yaqrkWtNnoMjr+2UiSsnB2IzeM+Q7sXpZ2E3z6yaz6X0L5cabD3v7KUG
T1bvET1kWXpnpDE5BRwMkC6EbtPuhjJbKTL9ZW7j/oGA+ZgbJs7mBNxu4vXJ3ulTL2Rhvuvdep82
3lnjG7o6YKYpkzdxlOx97ERBllJgVpZ/TfG5dwqiJOpG3GqdukCva24zLU5f7ZJHcZKFvOvyrMg2
mrbWUdPyXfN8NhmrubPlfMzN6TrxF+swegIshD0uLH0UqZpi4D6M3oORNC/mClyeDsqe03CxqxQw
Gfe4zwR62wJaTmNsjTHeTRNnbkSQe2MczrFVH6k6XoZ4uYktt9+awnswZfFksYXkk3ZIR++cFc2d
yEAg+DyXZXWTTDnJ1e1LOpCjYhtiBsJvvc4WxWrq2li/q/rWFHIbR8uucfo7d/AupNUdNC96V4PH
VmnGgZEzr8uGApCtfpsl8H8rzQO4C6C5Qr2caHKvl+wji0zOfZ3fF7bay8QlckDCbgfU/93Tm5vI
A4rduul1S2zDVtchqA9yJN0ihUvRQ48v6+rEMnmuunrnzv19FVkvo9SxqANdCCwzwgw1+drGz4dX
q9avRj95tWKioe1+z4oaJItzGa+HPq3ZTRW8raXNbyENB9yNmZubXHtmc5yK6Tiodm8VRIYQl1FJ
f6tb7U5p8GM73zomhfQ3kYkugeLxwfa7Zz2vbwsxXHprNWj04ynRq7eqUOdZJcfOVneFBK+N16ii
2p+ZTgveqmIxzhGw8cX19irrYIIM+wybq4rNYxwvTojX+qYd86vUW3Zz4p2LvDl7A4Ex7KCbeeIB
y5byOzj5O07nIZqKYiP8iGxjmaDMIndkGPxd75jvXmw/pxMJLMBGi11Xxfu6sLrNtPYSLA4qAYJi
1jsIqEGtET7i0f0YfB18g8zS7di6n4XnkRBi3bSt+9oxpwq6qGWep1c5CdVEfRcU2JuuzKK7pSdA
MnHLetvMzKcmt/aPALniYGqtD4Y1x6L2z6S3D8/t+n2osIpzREBPsNQi2Yo+jzdRY731ZddfFstA
eMPcneq+bl70DNViv86YXF737cLYCRcP2tBpwJQUdx8y7kjd6OdQDikHP3g3Vz3tvE1hluNGJAy0
8nW0pa9DLt+ixZKtK6jVw4ju1llYHTVX3Todg7F/XIz2h8bYbMo7okYMceFJK3prDM69zjppQ/nK
brNO35J1DlfIFkY8ozmbXTphVOdF6iJhdDcwwlPrLO83zexf93sxp+FSswzH+tJ9nXXN7Keefu8Y
2O/WttnrVw4gRnJkNunutyqZX7bOMcMh/nN0PBtfZA5m3TnFIiHYpO1mehfX3gl0OzJmEQzPnPy3
/AlxhcBUZCtMldxvv/Os/nXM6xs4tPU1SBzC1ddxa0s3yzMinwcPqLg8Nv4Po/rdfOAXn2HajAYI
V6SXDn3k54a2k1acCH3oN6tbRT/n2/rjDyQvlNXxhlWHsKJdf/jNffzFlbUwjyISBT2M0PHLlZ0t
XVYu9SUfqgXxxSr+WQ3T47H9rfzhqx18nUn89FlfhoJxUo3z5Goz8kCC0AP49MvFHymVoP8f6FKG
5fO//na/GPPQdXM1WDG2tgplfr6imWsq8N984BqBvqY64uc4FqffZjr+4iKu2AgCFsnrw8L/ZeI4
xIa5eLJfrVNTKL91e7Cu2CHN1+z3ysdffRaBaA6gH4Ll/8LA0fWaNl6ExKg6o0nnO3W7VRsug/+C
te8XL/mfqb1/GC/dr/r3NvbyqK2RTY2B+Yc2XDsuwYJXAfrKb23hv7hZP33Yl5slYhdl3mjpjP7M
nQk3MT6K/X9BZfSL8TCfgwIRBQxrl/1lMkbI51T24O3Rgpm75Rgd/fLYaxdEeKxKc8IMDktRhf/6
QfxDQfdlWOXqrJa0xjxAuf6X5bKgo1WCz9cD63J6MU5L2Jyq++HNOWrX2ntyR7TUPrnNHn+nbv/V
+JbPRYiD2R5jjfFl5ojJDLllj8RpNfV1gbxemc3mpb8f9tqz/ztcwa+eF95wFxs86TvGVzXaUFpe
kiyMVdfFZAkJB3pcDZP1sQ7l4+8E4etM/adLugaoWmuGNauyhpTzy8tdGXPkZ/4SNA4ycEduiGDf
/HdvG5/huAZOBXIj0bt/uXxk25HWWmKFG4Nl113ZZ/uQ7Vbb0Hh2Nv0LKFg0mbjd7N9tr1+V1A5K
THjKaKgdYHJ/MQqPTuYCzmBZXoHK+WldlMdw1WT+VrK4foWfL+PPn/RFutCMbStLh08iGja8NA8W
2Iwk9AOinrbZ1g4CbfN7Mshf793PH/rlXXdoqYul5UMr9ayV1yO8hN/cub+85V8u4BfdgtMM5mJq
fMKKaNPDdAuATl5QT/GVSPggh/Y3n/jL68iqAjIYOTrBxT8/jnRlM7BRfGBOS8VLLpPlzhzjsNUP
qfn6r7/cH0LIr/eMt2zFbQKu59n/+bPKpdPstFS0MoP41UFAaO5wMF7kNDEuyv07VJcSmmJ1Iqpp
PJvb/Nq6+9e/wV9KFa4uBhYNQDKMIt71n3+BuBC+itadPMm+txb91/omrX9XD/1FQ/THh3hIZ1Y3
gfl1904ta0rmcZnJ0SQ2Enk0KXi86ulW3KWBe2u8qCvn3TE2pBz9WRX9t2ATl+l7W3e4av9t/bF3
tGVtGifqf/zbT//0/xqSglX5n+50+Kpe//ZRqVTNV6/lx7//fde+Vtnr3358/G3/uvBU/vnvjj/+
/e9//OD/gVMwZgEygYzUsUhD5u0ePzoFgcL6B6YmDwoPdbKmw5n4+9/+E06h/wNGAO1vF6KzThA7
2+5/win0f1Bbr4s46nNHZ6f6b8Ep1v/TTyuajeJUhxCIxWxdRr/mFFQdjYxIxn1guL21i5lwb6kF
8FEILNc+h8ZQ1aWzHSK7YLhu0BebW2NbNI75IAYbEQcnCxsDvGyzNaXIJF/VRkhQOOooZfKmkwnW
9zvc0CEYm2DK6T7p3qGy62vHL9Mwrihlkw5PqTI5buMgsuaLbE6fEwJ8xs5sdvr0XE4Uo728j62x
3EgpDjLxq0AYY76VHclj+Uy8kDYxLUKuclkZ1mc7kRVm9kwTFtf+VkiAvn7BGTnOwNzkHlMaCoDm
plnka5W0XqhwCRPIKqPt5EFCzPTywzeyl6lodvGcEg+DA6iZtxQmaWC7dOa6GFe61gWO7ub7RXHG
78yKYd9g50/24I0z2WzaAGJ0fOzEDzUyEpK6uE2N0DbxgSWDTC7z1gsmhJnZRLgL/VahlafSIdGN
EKHM1a+Nxjw0bcWMMPthJt0xNoz95DKXXZoTPVoRxq5ojuNYOrcybwjfKxKNFstlQ77w0bey+Hka
C/2yTT2U7misDpX70Fg/tDjfOr0d0BPwnO4oIsKMNhFpUnj/gZeO8sIvwIXGqeXuO84BncqJD6U7
1ycd6d24kW/nkoi4BvFwvfunF+jmz1X5n/ElfynB1seRYx0HZXgpmvn16DiNRpn5TTXgAf4TSpXs
rKO9jza03C7+Yzv//yvX38nF+acL/5eV69j+r/9Z/bRgrf/9nwuWY/7DNOGqweUl8Bp/HcvSnwuW
Zf1DszlrU+KBXlt5g/93wfL/4XqAkfFRUl1iSmFD/48Fy7D5KY55WMqB7birhPaPbSH+qP/jgei+
/PM/PyAGy+bPKxYnfibmqPI9oK38zV9O/ihxCq1MalK1qnaj5to+xKNcGCe71hwuHM/JpY2TU+Sk
MZyTSGv3iwvzIU/jaW81FXamwbDJXhzM+gFJdoOX3p9GwuJI4TKp50DxHqPYny/moezv4tyV275W
+fXIiOsYSX8m5XdZrmZKTnTzvd3eFJ2bf86Tlvyw8mLYIbCg25uXDk0l4Z0KvKt7C8XFobJyDhdR
xUimncBWL+MajlRRf+DI/1YuiQm8PUGjVqninQnZeLP0XFkEH0saNhDp7kflRHs7cUd0VmK4Gwj3
2zVaoT2ISvnhoiNOu2CWP33GeqIj81I29XhSaI19GUthuleuI5d+R0s6WWea5lxufNai1yxxIiug
C7fcFdXC4NPLbcYRjGSMibQpq6NOs8sCzcZc+v4qfROEsuSVUYjnuMyTiJZmqWVbP4uWdjd7Sype
tIXOLCwYomgJ/GYbfCIQ0APmO1T6a+cYA7huInLWrqxomZMx70cF3utR1ATGMkbtFotL8RmjT4dx
quktCmVvjrWHpskNB8uL5A9ytLPB9Q+WplR+NyC3GT+sTiZMEJfEnp0wQRVhhYXdZQTW5Ij08yfX
rfDnWIlnkXBgJmPpEfBpSsqmTJax2PSkpgzQbAepQg2gEviTNmndq9bQRkJnh3JgUm0PhA1u+koT
H7Pf2e2wG9Oa0wFyrFyO7bTt50l5+8VPLBKxxiq2ic8kkPTGJPYWwpDlefNlJtPcLO/QDMa075G2
gw3auAS3VJBOMkQI5KfbtSl5VKJSo/s+EZ/n7vwmE+VVrDoy24I6k4YKJpqqfUjyR0pGzug1SM1G
t4qQ4OEucMNBNu3yKpzZF0yvu5HgwtRCt/KMjt/xfjDbNw2a9zNhHm7QuH6ufY+Yjnmh2dh0kG2s
KAPuCKNE6IWQpCvHb0Cd237r2YmQe5oARX4oJ11DAulASJfnTtVzdjNFeWLv52Tw22dm0P1ARm7r
aw+eCVuPRkmVdcPH4g1FgYvPkZa6tJy8mBQeA50h/6ZuE9Dd2y4aNPd9Wgj9OC2VPgKEctqxj65L
u4/tsxFN1XRvi7aFW9yXujndzrpRN++YvRRJhij6sv69Gtp84B1UuToOQln7aCQc0JFVFZdbsLpV
86OyW2tkUF1p2XyoWttAqyhqq7gufNhGr5HjoSU0Ro1LkXX1XT8OnkyDXlSj87iqiMZHUYqhuZuL
UpoXw+zF3RZK+YjelFB6VDjBMOR9jKwlRwv1VigFZYahrS68b4OI9fqC0YfhoN+xmh7lxNhG6tHj
QeKxMLyhWfvpaKVj4OT04W/JqfWREUZJ4raviBMkWUxRV+vWFYNwLU0uMqcjiveq8kh0Q/foCq63
CJnT2LPGDCMmQn2HXC4b7W2X17JHJMRAzuC4bmfFyAwiYX5ihbaSo6cFypdxzvnFZJJrh3U5+yQF
KhbNl1QyHttwmNO2yVi/jWmOM5bcRb9yCIroHbSSjBr6HyIuG+1jnvxee9DsHI5iAMkn0w+m0c1k
Hnu82sk+cRrTAqs8QsQ0wI0aI8EZrTez1qNDLG0x8Pp0KuXfuQRdQWQXXnrtuFain1QsHItqbKgk
Oa9S0wy+d2f1OVNvMWlyJryy9xT1rpYCmN9UEGe2jRoYgveJNsT7SZrSRDVauPI5bixAMZu2VF3A
JEU/5swwUo046taLyc3sson769QGk6Rpilvci05fNNwRO57yLZLkibmsQZ6Z86MeylFczkDNsjgo
zLytLiJdqxeEuY5gtUoLN1b0dmszYlHO4zz3kqAzfDVca13tps+LrrFyz11H2LXwpqMrTJ+6e5zt
+NhKmU3HfHFy58KqSobz5lAt4tHoJgcSb+OnmNcMZfbGecwWUe3BHBKogdoT2/hl0szZzH7Zuu63
YjR8woRdYd/VRc8wK57cfN7Odq+8pzLS5PLNEU053TWWBYB1RDZBYKzfGfGd8qIhPy7CmZywb62e
6lWzyHbHRqxlT4Nmy+lDZk5WY4jIJ8e7jPV45uqaBq+ljg562Gr9IhZybfpo3Qpzwg1PBQslAcMD
0+BiY/sqNz9Na1j0bavYkA9xW2fTdZr1eJ4ct7IEgcZDaz/zNMfthZZkWnWyxmLIdpOhp21QSbxZ
10lE0M7RKtM4f0HPSKir5mSp0W0ErJ7lVEWaqx3IE9fTsw0/yjl2dVqIk5ZV0kAsYYl5YLWW0gqY
7AiLoGJTDuhKvbLZx8bUXWdeEn8oOxc3iUmsyGZsajDII/LNUC1T9BE1hGN4TQqDv68Me99FCaKL
oWLFHRNPO0TIfh9XDC1C2Lg0SV0x6ks9Y9k4K1ms+i9nVtvO4By+If+l74gLRmYArck89mRj3XKo
4PmvRAIz2MmKRzOeFU/sYsVH4jWju4mTBUKkRa/27dgwX7OKEtE9w8X2wm9KLpQGkRYB91S9OjA9
jL2rljqYCmNsqVnQAVW1wSyuHWm5ZUbOkwtDT26EUCVHFCMBXtS7bopICV2RETTSsLbFVKqHzO28
I5Njl4h7UZx4EuuYtmRj31ctYuSTNTgk5JLOWvkHdNOztkcvUJxLIPMP3kzJeiycBFJn0chVIePm
XsXVIC6jaGuUiVGbaZfUEwReVVlrPovYWogVmoZIDyWLgfWUMifQHiurNBJOd/X86c26eZQVb2g4
TYN+V6daicAvE+mVVS3RsdMUguwhdV58TyhUt4Z2BZBtereNfr5pLUGsczlll7Y5RIHCfohoYxmO
w4CLcMuE2gp7my+TUqlcTaKdWNI6YtH9RtinzK2rg0FM3y0VnHGlm4NzYPlDTpdPxUETtaO2femQ
UpyW8YFVJ3l2uSl7xx2nvbR1bPfkvoaFpYZ9vsxy1xW5sVMozq8s6aO7cQhzF0hHHZFdkKABR4Zf
6KBXsXFvpgzlN+ZcGXdSFdmpTRvvxov96Mn0++zC7ND/TF3cKhxTLnD3ubFvK7mM4s5u+WuoRidi
r7CpqdUzG4YrXvoYox+8tiKuYYeZI4VJ7Yv8dnE7XQSF18afee3xihea8sigzQAT1eSAo1/q5xHh
YYFZ6212rKvUGRDeomC/79h7H2Zn0d7GKWu0cMls0uW1AYtGvb57Q2lwqy3rtmbT249DYW6IJMMg
z351IelJiAdlmrFHo8LKDx6ek1BM47KtkwaCe2l7LWnNnQqNzNZ2dV+w1w6zDYdDNeNl0Ut/PznG
9N0shbPv6lWXL/Kk3EZ52T0iUZr6QGvadM0X8V6bsuxIOvbcM9QNonnN9B1UYMOiJPDXLjPqLx1l
ArVLEqhWkOPcamN125R1HeqzaQVm4V+lqF4wRcxcjaT8EEn1o6ljdz9O2hSqJspeYkuniZnq9TWK
wQ6Fi4o+XVPYl9hv+F4VmmL0JXT4SxhiYWsU2Y0+mCORNT1JOcKRKJpr2hll9pZM9nidG9InliLx
3b2DOjQYU2s4isbI9xn1GVK0mgJ7qDTUaTbZyGJ8sKbykSq7vMmlVjy1QrhH7C8oEVXNVibmOLQb
BOAdcbpt9ur4yg38sr4nKzcD4RmdmplGxrg+AWihP2zhf0fk6oonOWeELk4KQ7BF1OzgqmpTzIO5
Ge32uxOpo41Tt0W8isQuTbZO5PS70pwfld6FSraHIRufmtaXu1GHqTdMkfPijsBh9KKyUH+13b1g
IfpeiEps/Dp6FK0kWb7E94M50HwwUn6jJZHuDQqYhBCLernr7SU/1H0iHiPPJHbHXmIcCdrAilmL
Mwdp/9x6VrYvmFZvaQJ/07vlgfH0fafnuGNj3Q8tq9551VqPZNOVqKLjuOR7h2QU5A7pD0qKUySM
dyDBT6PGScpR90la36nafemoc7aqUKxBLzH/A7+jRza0fP/RxJRTat0d/pEAT9H32tPfqsS/bfEE
kg6eYqlMwjq2bjIymOzlg8bZTab7V8kyhVZXhSyFYYsPDXeJ/ZllfZBbr2lOgijbLQKek2dpj6X1
liXzBp3rHad7lLTPi+++uNX4lnUaedvqOy/friEhOmpZPA19U8e3cwUOZXzJEvblOr2bWvlCwQjA
RCNnHe2OO2sbL7oqonOL8kzYrx3LXWzgsNdCw79S3Tfday+k+PSzajMVN7E7I2X8NEsvLCi0d6J0
Di19rQYHk++eRPSep/umQjBmA0dUAmzF3OxlY95TWV1RqiHTjOERecDUNaBkovy2aJO5sd3+e16I
neqik07qz5Y39mLuxGNepjdzo79WbhfGk/Wkmzq/YFfe0Bi7zExjR/o2Et/8Na1hgFdWXextKy0C
wx9ObiJuWqe96735xKrOOo7TwrBSTvy46IrSOGpKv/b0+Kmp529thh5RU805Iy59Uv6T11pXzeIk
JAkgWu/9cq0yi1cn0l6Tydh0rf8y5vm2Z82yfRYPBMnp4AS9ZwQR0mBZ8LBhHx6Kh1TWx6Hbd7LD
0Qbjsf/mJPeVbm5koziZ3GhTsQN6vVmW/YxNA3/OWJk4U15yk/R6v86CpDZoEYBvKqhrZ+8UtVao
NPeHaXa7UlicBi88gYk8V4eki7ha9xGayqhCv0PFE/uvpcaZzwqE42wc5xWJJbYpb1OndVgnayZM
HahF3XQdAtP6ppgh4Fpgd+e2DJr8s6IGoU9zHtqYQ6g4yUHfaXURtub92HAnzZuO+iNv3qZm18mH
wX2W4oj9757O7rnphnAxPpSR3Otai8GYhzgp0WdT/uRNvY0EctrmM0UOl2Zog3Q1VZe1N4RR3keb
RT2ZI99vzKtDLkW6lbkVBbgKu1BY7w1SKG4ELoMZJrEv1VFk9d1oHMZ52KrJR+vXczmXw4hfYOKk
ukz25WI+Cd9RQWQdvahHsL2lt59ANMuv20Rom7LgvrNnLUB8Zudt0Zetn+j3cmYmlz0sk0ZQVn8o
/c/RgnCT02ofpzqQY3aoqZgSn8ZTtRy0zD3MA92CHN+MY8s7p4vGR4d9m08h6V6/zIp9PETOZs4o
dr3OyDamnvMS0mM+p5QwGOuf82hnm/JOH3HU9D4SN+NkEPdjqAGX6I+4+tSV2lGbh02Cnl8bJn7F
q3w66qjgnWk+WP0NkNV1aQNJ5G44OIU6uNp8Lu7mON7q3nDIu0HfDFN6Ya359H13zOv11A0xYBmT
rQGDvkVeuPQEErGa1ClU3TZHulgbKKi7IOd04LfuXqs7BISz9SlXB9aaCMver5n13YBZNZK6DBq7
5xzP/pCw/fLipLG148TJCiHCmQXEMoiKo3O0iXv1SYcJgVh8YaPuFclLOQ5vc8N4N5HXKvG3fXdR
LD358PhmRn2XmOaTWTHCMD+R8SP0cJ3QlfGdo5WhjjMs1RwcgM1DyWklWIyaKJjGXOuN90bc9vQu
Cgs/DKOGjdU0u6jGi5nMHmYoElNHQ55YZff8yps2Mm8z/ABTcWzTyg/EakvEAoPn1SgX1Ngky6QR
JxcMgapnztDfaNINiGkJhFJH04upthzgQQUh1GPxOpXzJm213WoVo1OSBP1oh4WR8nSNl9nk7era
ucbt6W5yYM5uvaIph7PHXUTrdWoj50Thv/Od5UgRc4Bre+VlbIZsSaa2HyY2oxnCGF1W32dS7bbQ
7eSS4CjhuK7VO4xxxYaB6M6wi51Tf8NQc+03y3aY+E6CCJVUXbZChaZMQ7E0Z2zLtNJ4UOduzXyT
3PHIzQNNH3ZJ4z35xX1i9Gse1XYco61WjDvXrKjjfRVoamuqde9mepObD7Iow46qJBb+TVZRuzn4
lbN4Fw3+u6XQBqlrb1gdoqcRlwuhmvRdi/1YuoEpTmNCLZw85RqXw6SqNd8c77aRV5xyE/SmmTNs
e/Njtve25tIwuB9i87xwYU2p7xfB8+zdr7ZNTktlf9VV+rZ2b9rsqoUuh+AxRujdednGofxQsNI8
OtlyuOvq92F81GfMH0V9yoeXzr+KvXZLA4dc2DNezQ33hSRAiboxp7CKtwvDJIfLZ2sw4DmweUJj
OlQGtac+ytYCuFGd6eSfdUddaP10Gtv01PEQSMM/R4kbMra6xe57n879s0goQrr0JNsKAyeCn1hu
lZttR37ELPd4P0J78S61at5nLdwm6e4THwtNUuHWYy1AYB03+bmtjAupV/dOnrwNLPjlbIXusCBV
9zNuJHaeoXBv0nZ+QuJRci1YlLrkeWEHSUtaHPpKGvZwhvfLjuDxg988Vb33PERuhinBvW0n4yFL
p4vE5ifHZEgwXsZUDma+bPQJMr16IjVm4+rTwTCikctzDwV+P7rGCfvdpVZGmGv9lrPvxNdXgdK+
gT2+KP32Az8XWWJza28SzlC+0dwOjlgfpsvWYgudjWuB83SU6ozC/rblNFZG/t6a89Cy8wMJ5sdy
9KHqaGFtsGFMw4TlPf8us5hmhbaljfCMZfg+syOMaYu96clni5RnbppWbPURc5r/lkUp1PaWQ9IL
VctO4ZmJCkGH1FKhp/cXBHxeDJgGZQ3s2OghzNBP3+T+kgR86MHm6TFGCQMZcJJ2jxB/lw3WQ2cm
97H9JnGKb3C0qn7AxW9e0oOijhnTGzfVHxdLu59t/ckEV7N1MzruXvzqcUeNxjrmrXkuEzvwB8qQ
aLySPc5Lr6CiaIo7w53yTUHKI4ZgW21KN+NEv6BPK8TWaNJTFuuPnLa6DYZQ5exIXr/wObVzPKti
eRRei90Crs3ch01/mkxasnaCl7VwL7PyZak4cs04sa2CV6lj07WGm8Eun6sJXxfHhuciMt/8mEFy
CvwdZbrbd/dSES+8KMQRcutjp3u0srK+xACCkSB2XumPvhAo+pDn8PSm6HrsMdu0rDh+ZD3icXhX
U39Vgi1Anw5vgFb70l7ONbA5HyhzMl5x5fd6h4PWn9hV0o3JbMHhsCI1H/qNO2yabvkmuE9aae6J
hb0ZRb/rs/o8De0+6eNdLl8mNlZpmAf8Jbe+nstN2ybHKGWWZQw9MKH4evAJK879bmM09XQ0ZgUl
baicG1NZiH21pH20pP6aDs01hqvrLtHPi46rpiLcZZrCQvzAsxz2SwMfaCudQxEzhZqS29GcsGVm
30bNvrKLV0D+ePvHfT7OgBu6MEoMigV7Y6cVxgW29fLSdR7YF0OTebPb0D5HTqN11r5O8nM1XpdJ
c6M8nmm57HOM6LkYAntaB0NNgDJ0x+7OKU7ext573ZqhLbUwrq2rOlOXKc5jOvKseA69+XE7ufP1
bMUXo4t7YjF5zXv3UDti5HBYXiAwCiucsx60oyTqr1v0/GlnU7ZPYMkEVHW6NPOb1izXvtfdzyJ6
4BQdLFpzzQGb/pgfTtpMB5TuduoGccJi72H0kMtjb6srgU1CK/ptWWkPy5Iey3j6LN2TK6JtrWAU
4WB1lHvCLBrMPeFfWfNYQm3clPRpgsmoPgpU6fZQP/u9xU4ynDLk70VebxcFr2U0P9tm3ptsLUZz
bEQfEGpbbhyWix72ejVSFw7VDlkP5Iyj1UIGcTXs3VlQmS11B2W1G+29UeIR685g21BM9BzeQ064
k42xF/KTUYYIEE+9o3CG4ENqZTi3BTDMBDM3PSnX3+Rjca0bBWptSYhdcejxwmbtruizQPPUZpyd
XdaqyyTLDitFoSNmcNGj0F3mH8q0jmvjU69e3OwlgeHB1HFfm4SdaFelxAlRUcWZpJgSDOg/+8k+
GsqgqFVgVGAkaZvPPPJDmlBTDqf/Tdp5LceNJG37ihABb04bpg29l3SCECUR3ntc/f9AE39sE2QQ
O/vt0e5qRtlVKJOV+ZpkJgE3f5v1jD57dTdyRUgoVYdqaPPy8hJNhC8n6N8XgrrfMXCE0nhgSpq2
E/382pf8G8UI3dpyx1Dadfxuca73BdS0vkovqLPc6L121RPFKn0KL/1OAILmJ9WpUsW9Hw9u0An7
YbLcAlserSfBKlBebqVdOFHCnXl/twlifkHUe63ayTgcvnWRaBe8zPJGsxXYS9T/IS4XBwu6dlRD
ybFoimawveXZZdkcCxX93bvYsJP+d5j8oOhIgnwrGZndqTehceC5w3PxWFKLndRD3V0WZII6JXET
kr5VOulQOCEWdwV8bzwOYKc4FQw9qQxuC4gzAZlGFNvxdMzgzCsqJLrhLRJS+i+oHRqyK5Wk66zy
PsltMaECbAq7PMX4oH2pqp9J/aeiABpUnHGibwvqY2HFuAuCkKH1lDemV6kXs6w4+UQFpuGS5aqR
g9fA+iEmvyztTdD2MUe/Qb1HbYSrKI0PZnbUcldqFU57qNFlWdw2meq15p9kEnajJKGPcKBmckmv
8GK2MrcUkW8Zo1vV/+XrqWeWoZME5qVvjZfYudoVTEZbpQFAxQsh6umbsSg5ROURHTuaaruZuzSZ
f8k0pOpx4shYXtamU0GtqaKnpqEiL7pRhmUlSUId+G4bBZ4mU9/MrN2sjxed9VL3NNMBEhjDCx6+
lQqlyshAMCUcKBrz2F3Ixh1F4az86cvpMR2HA80CfKtAsuvVTcjfVic6Rr44KIz+qZTCXZmLF0kZ
7XMRR0gpPxWhtosznN5iaTd0LEVeCZVEr1RDPUNWnbAlqxq5zXvrpCn+Ma4aO41kt/N7V5iNa0Vt
3HLKThOVr6yNvUlJ9q2xACCc7u+wLwLdd5Y9LeUvsS5fZtqPkDdB3cicCDcdrEbay1XZXRgTdVcx
YVsDjb6NE+M5CmR/l1G4yscmv6BR+z0T0DMoquD7qBaP6VQDIeibn4ruc80XkDCjaq53Ym8cTATL
+ko+qZF2iS+T6vDcTd2iblK2bDHuFAvtEU2SH7KoyEmlm/sxTetLPV+EXzBlfp1iYIu1xUNHq8Wf
kjY4kpldBPIMSXGYOrecgRPMSXIlz8ZPThA768tTq4hcNuaksq3K2SlAYdwqFWzkKOxMV8HQgOwQ
QHku8ZAnWYr6neLH8gm/94deD66gU/2wcjZcV8NuUiBXI7+GYR38MPjKhRT5B16DzaM/NKGx14w0
rK5HWYXk2isZEgRSARnKrgS15CgvZ+Uhg772NIuF/mdEwbKCLDhn/YTrc2FTu/3Z06upDT3fCSyp
gPS9Kjld52Q+Ulx5tsCwHIbEerMyqptBxdGlOhjAiIhJSHfiWC0Z+feaN2I2+neImjgxCIZJ1O8G
ueCyHk/qXFOFJ1cYAig+gng/5+WlZKXoEcDZaqLW80sOp1pE2yAw3MacH6VoesAK6Sh06a+wVH9Z
ZfNL7ywPTPdNVIWXSr2Uk/vfdfI2TipZen+Fxkq8m4XGLTohuRd5EiRm4c2S6pWQX2k183IMHDAw
HvJGSCotH/AYqwO4uuSlbL6DQbnx2+By6KqLpJbpIo8Xw5T8Cubyjh7eUrUUnimTeL6FnEIIh24M
tUcp6EUcMCitKWK2D4vSaYLuSgxCb9CnF7S8KOejM5hpLSzx5lBDNDS0zAEzBEiiP6ggHNFO9aas
vxk4G1Cecf1aOcBGeKE8Gjh5Vr0ACojp6SxyJXpP7U7Qek/qa3abD19SBO2xE/Ke60kf0D80qMWF
AuIEqOXxJxUe2rqOC1AIpKOpSsiW7UGophNtaHswUYEP0bpBsdo3v8l+7HZReK+rmYuAjR2n0d7q
oVq0/Nr0rRXI6gSyLf4vuS33NFUZpclxZd0ISubNIzLyfuooWnclVeotSAM7GsKLqYgOtUx9XFZ3
DNjmMHRD+r0+ebiGgUuIgafUSIc4zE6SkDh9aOyM/nXO0GqZStpu82DLERWmIOCODiX4AvqiYRX8
6GftACsUHkh4KYv5d4qn12YU2nlFsbCmm9TFlFy1m3yhwSMccGoXYy1uc0XPOY0gLcvj3u8Ctxcs
WtixbcTCMQoemSxsa8WbCZVXLUsuJGjD+zDV3yhDL7bU7W8dz880AruY9nfoHIzHsKIJya1+PySN
x6X0gzLIyZLLfhdZ5mPJZqQsoD2JYUVfkidzeYq6ePwdqYEHyIJ6m0Z1QRa8bpKwfDFix+ddsO/N
EHBJqR5jlqNdazQKouV/ztl3PhblFUu+qoF0OErcw5GVtLvGoDqRiJFE9dp/nQvORJ9emEe3aenZ
2GaLq0s+X07B2CG+ZeYPltELh4o+VDGhlN1JOEhJSHxq1kU4pupLsPwLNQUYIwPW2eklaQEvFkeU
aOkAFXrqlRAAq1Q6ZVe68vwnYVFVHe1RX6DiEOs/VMpZjuBT87NyP3HDUHtuDemhn+LXxqczF81u
LsrXEr3cklq5rgUtxSZlHlE9MDukgJRBcXoRGbNgSKPAkdJ0vEYXRIVFi/8MYNJvAy1xp59r0Zms
+hK4R/osF72+SwPYqjx2M4RAO1R2vFies8FuWyR1dr7Y+0dZnMZbo4iC02iNxdFoav8yrnXmRqEA
l44cY75wn9G0d6JWqfdTNTxVeZxmtq5Qw/Vzn06EznNU8jl0lSHrFpGfX4OmjYcgzV4y2ffRxh56
Z+hr8s8AeTnF7/fy3DV7RAwSTsX0IWj9gmpBYzjZFGbHxvclu81QXgqrCrxZIJU/DWWSTprpTz8t
DXGPbhxAVQXZn07OOMb51ope1/ts0JS7Gv3Q2yqFOyQo3ZuUgHiZLUCyWl5KVNMb42KSBSBxyiA+
FVNhAtPX36aWTLdlIzi9pmQvfNnpjp+MDFofBTeSmnR7cDEKYJ/6Bw0zYCFBRyZBRbtAKqgTT0VT
U3OURxr1wGsKF7k1+aqKlepmnmNeElpkYNMu1LELIIwiWSxbTkhi6EVJ8ab5fummUpA6ut/9RrcO
sHVqVE8lj0cNEbRb0QCq5OQt+OjC553VBhpdEyFDn1iOleBogGi6MkrlVtR5QVTTzANONI17sydj
BgN9QTet9gQg2j8lU7+cteRSVHU0UPJALe/JWjtEXoEvRVn3AMxAczoZynwizuE+jZfXljDVVHek
7CnQQv161iLrdjRTPsmgopioIzzjV0t2Z4TfSys0LoVWz6Crz4DGwUqfhtnoRE+oOiSvxkYBjEn7
Z8e7TXHmyipu5kKBEdzqbfa9NIIHINiQM2gAVHut1q1HqvovtIcEL21TOBWVmrtAztXruJxTdxTr
2dU6DcvSiEy/ai3fDgZ0GerEwBfG9KlpmiOZAlcUn0+TUNzTwhjucxnNd6QsyLYhudgnF1o7TtAy
4nQqPCnKlSc9w1bgsqVv1SApaHX1caLwCsoiaoqFAy7Pvhnbid8kwryD5i43DiXjTCdbDwvRDZJc
b1/7kvpS4cxCH84hyHGgJM9CWo1oGoqjaD034Hnip2luKvUkygmA2V3fh2xJUwmBC9AQH8jAs6iV
kzvswRAoM3srnFwdGIUp7WLkEIsjiK6xdWu0t9QbA9Y3x6WiJJ0HtKQzrzEuwJLbz9QWEEuqco4m
xjCMLnSY+JJTv+3wWNMnnAMAeNW0V6Cpv9RC3ZgORbR5PIE6KWsvF/N8ckWp0S4LMYNZICuiYIfZ
UL8ifsxS7CgW6LUC6qEwY/keVHkNdJ53FkA6YZ8UqImoihZcNZaekqCEM8QYjYSuiWcedeFY2XlQ
iw8iWLFdinpDvhNrMfoRtHlyRxKUnwwV1ccWrUd6W5q2TxvO9TiizTippemNqSa4SL5Rk5nQ2uLR
kVSql2dFvBQrK09QArjs6UxilvDYl0xLRhZypiivdgFpXZ3TsV+uC/JoGTe1jLZcJtOhb5XkzQhH
5dCJpuLATcRBLRf7jH63Of3pRqnHlypv2/uWnPfObFLS2zKYTpNJHROZoZLqgVBIL4mYh0dJCcmq
WbqJK7Z5hDylGcRXUtIjGtT2KjXwKMhd1KXCjCJdm/oOyZ0h7pSUd2PMA/Cpi30a5aBeyUswRMsS
HpBGNKNM4Ic4rIH9s6kP/54KFC8yI1Ef/VJPb+c4/yXXkeZqiL0gZ0NSAAwZUL/IVaPng5nvhqim
aVmn970hzSTgwwlVftkDVDyjFZpWNDOHV0unYqTpaFX1HHp2UJIrhb4iXWdqEjqBIKs3WV7jx8ep
eRBDHbFkc+49GIPPYDP074Fiza6ZtVR/OYsc+loKpckgux0VhPFMDvKLIZRn0w1rIFx1rj8n5Yjc
ZCxG3xC1rh2tyx87XiU7zeeBEen8uL6vfnez2DwKJdVn9CQfi7BOkAoyWqqGdcyuTqQhRo8/yhD/
oo5aSt1OKI3IycnRezE+qVIV02AqZnp7QXoHkBfFpwnP6Td/bqU9imvfSgW4aD36aHdbGs6WqQ/q
PfHBXwNU8F/aTIgeWIx7bVruujaG6xymaBoV1s9BnRCK49qQimg6BQBrvSrD80/wkQXIfBlRQCoJ
laLmtt6h30lNgYFqfPGgDU2XexeUW6jGx2aM5m9+KicdG6aSnietDewGR5l9Qm/cURLKdnN7Z07J
M6YEuMpI01NnDsGdUEQoS0ELiN0Eea4FvYTC1KW+yLf1RYUUs+x/8/MOQYtK+o6G1JOqpshU1AoF
YHAIbYzcJb0Ve9DCwS1G9W7MsuHY5KH6CnGqPjR+Zv4yQBxHlEcRLBFG47Htwx4FRENtd6BKsYwt
ctj6VlbeJCYt40zuAEfM9Tjfxj61qXrwtf3s629GXEsYEIo63fyutSslUZ+DtM2OSgAnyFR6iAVi
Jxp3IAij32Cyfma84agwmGH7hh7bcDVFCLT4RtR5jSjIOy1VHwSh5okHfLmMPbRa2xkMd4ZU10Cr
EDHAXnqWQ610Ckxs6DwBPXEEXaOLn1oiA+6kVnOrJjHTgyAiElNy0z6HQdAHxyEYWJaxHpTfqInl
B8lMhqVbemtO+u8R8R7qMr16608TJaFC/plJvslzBCypjZ0memI02MwQJZQoZTbgRVzE7RwjBiOb
qRPTuthD35eWTA4ZWHMR3tmZOUJfaa7Qlahuy7ln/oL2vpBF7WWeR4MnmtTwqpyF7rVtJQhNalFe
tupQ3alSm3pKmo97pQF3MMlpedLRMtpJdTzuakC/ji+UyB+lGuAFU/gtjC206CpNbdhpN9I8ja4Z
qlctTgw20koWVoStiIBOjC1EJ5XAH1tq8YmU/+qpJ+zAFN7MnS+RHI/BSTEqSMk+Ur46dQpycYD3
HFNXWtf9Enz9uirN2ZnijJwtDPWDUlePYWSezCltHhNU0Ny4QDkNUeKJt4IAYQtSwMs8+ZTVmnx8
8/OcDnqh4bGJ+XJM8RevMq1ZysyT+Nq1LN8yEzCnEYc3lUfFoTaVn9wS2i3PeNnTQ3W8lFrU80Ah
5Qe/AiiLQlySBx5bMz2BhuLBV5kmIBiRAgcKjY4ikbcavDQctV9yZpTJ3KKPEJbpNGReM1k6+g1w
911a016JYIc+xflSrBn0qHG7YOrttqP2lFP+5cBTIA6ABxuBa3+bDJN/DhoNSZwC1IvaDvXDQyLU
+pWARSfVf+Awv+lovIxjmwCMianFTw1A5yks6PMWGegl9lah/5oiY3IXP7SE13v4kM76RVEq4g4h
10AFW2ah9VYo0X03ifTulU63B6ggp0ppEhoU3CiGULacGnJsz5L01qWJBpNBw0mhmGenbalSUSTy
Q/Sxytex7/g1agH+cDQLkS7ZJGbX6DM+LHayV2aETlqDhcntOJkscbQigVGUlVA/jEhFPlMp72yJ
LBYVfmuwKx/rAm0UeGSF0qBcNaX1y+wA4BVxVCCEFYBx7mX5j4YQBMJJoP4R2fKzK51N9VBhXrCD
7ICxRtX+RNOL55pY3zTmeBnK4xNieE8Rwjnf0cr0f4VIEahuJgkQ5H08Z6V0LA+TWvNWwS0Ds5qR
Sq7MC2Rp+miNl/SWgINsND0KSlHfpEafeIaPHpid+vJjZ/StW1i4r47+91LXHoQ5fqPUxoha9W4u
zV9Vw0UTDLeUzDGsiGV54J0QAN2S0hlERBGK0W8e0QuKvWiA+xm8Dl9pryk/miKUnoygSG6QdAMi
r4xoOJVm4LaTDz1wQLmorBr/WFcCT/beD5/LVmw6LkPBV7CdjRORQ0btD0UDkx+V8daoEt45QKEH
wVLv5WbB+ctBcuQH8dCfkPFRd2dEt/+CYQgKGZIrOuPkzNCxVXHFps9bMSl1+CJu49ZHdPQOumja
tTu7qWsd05ZyvPwPQRpq8384bOectRV//0PEhbp9pr2egAuSK4mIY3uqIXul8pbkz5o2uYRA7EfV
FF2VEGBYe0WVrS8qGrrZ7oAf3m7x+2sjeCV48yzyI/mVwOf91/OIrIqmayp8cwmx2BWF31es3lAl
I3UjzKnmXN2lA0gy6kgVVPuqvU5mFFCDmvoaeqvGUba2qKIrWj1jfv8DVloMTUXCVo78gMUMbLEB
m4c3wa3w/0KmC6gloJbOgR3cbY3808A6/EMFaSN0elaBp8kqikkncOPqp+Dn7Og2uigTXnMiVofT
BXXBwNmMutJoQLhD1AwgpDq2cGgQSat1K4otRtfIXfKJMYOzpV2tHbM9+u3ohejFUdh0DZA/rFu0
NBRa2yYcdITqrZVmiG5kyjgWqu+UDnL516MjOcVpfhkDzojDsF8sSuqLptpZOEtOToDNNOyhS3Lo
4aK62FhtK5o6v+P8t1jiSkNhjITc6OEoOhWfe3YsL7sLTsK1egRprN9Yi+36Baq2uBZcbwq1fPje
S2yVtayq7CKs+N7v3xROexLmk+84yoP1ADkL9p/rO5TK6OJdosHnigftuDHglXLRPwM+C7o6NEZJ
m1q/Imh6tL4tykVih9KUv2vx0xQ3XWC2oq2kW+bY0uN8Ipq6Bwvljgfph/JXJyl62DIt+btQz/Q4
/hmZxq3P8SFBVls+9dlxKMdUJqqOZUUHDtOpiBIltVCSKkT3d4ZhI5xqFx6XL/Cdryf1swWtixCX
kcKR+KKrIwsXCDGKU8F3BsENM3ROYs35OsLyVdZj475gpSiom0jmKoIQQKmLMsbWJcK135KwBwgC
jxnNt41LZa0P9ncaz0OtFkjl93qTCyaWgN7saV663GRYAA/e4tWHz+bL1yNbCU59CLdaIWBPugmk
+bJCxstF+GzwZE89/Ft1sA9xVqsjywuKdA1xFmuU6getX3tRB0OJ82HL5/DjrcnGPp/C1QFXirpZ
tDmxqKTe0xjAWE7dYdNT0ObfCZuaXWtdq/XY1rpWCSy+OMP7yJlO5l1q7XtcGBwa3NwcwBh5Z+6l
0+wibnXa2nRrK9G/oS2J/4gix7mmrxZmgxRlINQszMVKtEf/E11/BADfAouLM3Ys8OG0BXfZoz89
ILdt07c+bvmlfnaOQs9aMgZcfbg632983pjIRxua78hUsrBaB76KBmL86+uF+uksn4dZDdWyqjQA
y8MetPU9MF07v6F7lzwFe1SeB28RagrDU4eaRPD6dejPdv955FViYFmUFatAYT3x35zZKuQ9rm7G
QcwiZVfA6HW/jreINHw4bixOUWAP3EzS+kCLssHoSmqxLODcPISZh+a7h8G0C7XCXYT2dyD92v22
k+ZW4NVI56ItCrJsdqmEYYOPVAeGYT4uTbx0vh7jSinqn4V7NsTV5StmchJZ6Lc6VIlPOZzHGrMF
uSfFDFHaasR/qcr2Id7qWJ2ajCKMxE3YuJDDsEQ0b6fvKErbEre8L26MTvrsSjr/gqtjtUZGN+xT
9mUx7YCGJYfhqvTmA49LB6+Df1zst+Q5N4OuzliUWoUiV5hTRMyLiwwownGxeTUfwHBU6P+gfmvj
trd1Y30yVon5VdAZMkQLIdT3+x9fAUmoeSqSwyGfRhXoubErW7BJ2fULFICcbeerT44cJAc0Ax1B
EZvovynuWa4RUQQXJfi2jjJnd1k02EZmBTvJ2NiIn47sLMxqkRYCGsmSWnIXD3GAZLo8XbejoGzk
hB82nbwYrBsKmoFMnimtPluQ6wGiGxH5eGr8tgAn7GKULcE7nyZl3ki4P2w7YqEFuthOL46k2upq
jBGmgMeNrIfV5o+jFNqi/DCMNJuD+khNZCMx+/CZ/kYz0LmyIFYjkvZ+ZURQJcgI6YMaieRYY7gX
YLOyXpyvzxJlK85qtyEUX8dFy6hmFS5VZV1agBx2NIZ4M1oYygSQFycdOk5rdNRcOik5YR90QIJ2
3w14o2HL8cdSuKIpbspC6Oj1dzQQfLsplc4bkaEWLWCbnejEIIl7rDbaMXEo2l0XqAHIsvwLUvU+
LQMcLPGoOkyGOj6hcYP09BAYG5fRx+xGXnYbGmF0L9DjXWcbLTagJvxHi11ePIsu9gL7ZtjVrrDH
y7ndbSlMfnwuLvFocxv41wJVMFZPNOpI+mA0PhZOjmh7xX3+OP0Ez3So9rHsRvvRnpyJXGcx6Oat
eEPlZ9qBa9x//Y0/Xv/oFmGla7LtLR4X62FPU66ht7P01H/Fj5pXejSKHOUao9M0tvW/5rYTcv+7
7FW83gi9HGDvsv9FMklE8xi/Qk3XjdUyLucZFW2VGWhchWs49LT4rnJGl8cpjQrK+97/MeBqPReU
MDUd7gIB/T15HGXiBxylXAXH+7qnhPo/BQRkTAYJAdEwVkd4njeIobd/Rzi4CkKRSulGNqBFB4s1
QBAbG/bjfmVCz8KtUrlR7YxhTDv26yBjwIN57XOpR90Pq4g2dssnkdCRQDgRYWfLVPXVpwuzeJDD
mIuiLG6QV3KsIbLFLNm47j88omSJvJc4PHyxpFmrm6ViHQZSNvhOneRXk49wTV3odt9ARgGlAnx0
mp8LzNl+TUmonr5eLB/uqFXs5c/PrkJYVxRWLR6/iaYOJwMyXhv5w9YC+TQKB7mi4iyNeOHqjkom
cRxLOjtUjASudKQnyWYsu3FSHRaxTUfV3n5YLR9nte84dv4TdHVZmaIQNfI0+8hDxZ4yatfgbe6p
aBxDQ9w4Xj5ZJ2xt0TB1xaJRvNZWDzBQ0gef8aGe9CMsnyPxxS+Um68/1cfXmgxm/SzKapuN4BUH
vSMKvmK2v1ec4Uqbne6pGQEo74u9gc+7DCgHHJ8LugBxYmcr2ViOjtWcvvsJq63Xi/TzUCZh69Hu
x5wpxMO2yG5pSMXA+cbqMhWlamN7/FVC/RhU5SZUOGEQAXy/RuMcAbI84UGeCs3OsNorP2n3g45N
ZNlcdYPqmd30LQ+4kdNuIzv97MPyjOK4QXYd+fOlQna2PQq9L2stZA3Fbf5Nt1JQsn36qlTmxkGz
bID1EHXUkRXFIumR/376szgAeqwcMBbiGRqN0AEaLr4xZCO9CvWvbmXNqaIWN+ay23J7/7hLFPSZ
dUNbil8KkujvR2hGGYJeuNs4A3zAXZ/Nv6PJ6k409gDIKt3W4/TjhJK5SLSIWcjoyqNT+m5C2a34
QmY+b1M0yhAOxZTnVQfz/vVW+XjeKLIqIRUpU3XTEFt4H0VAFqKYmoC6xvhHMB9qEIpfB5A+lEb5
odj44QaH9iHC/6u0ZoqmpDUpXHCiWb9kNzhBgkdIFClr8C/ORrBPvtG7YKtV2ARyG5USw2m90VsK
7lb3kHqCW7uyN/qXwW+0z68C79+/CFeDXB040ghKLxIYZOuABzuNDmAtwPGU9gcPFg0mIe7mWJe/
8/1OeD+xqwUitQ0uaP4yVvJFHJjo5MPstjtnKYEZxeVmue/jkUZAWVQ4Vyxp6cu+Xys6UAjIs5yq
S2mRxiIsTTG54Ci3jX3hZNVJ0bHEKHiGppv66599WEOUeUhxc9A0W61TLe86sQDq6WTAo/p4XHxZ
QWQKIjRlYP/d/uuF9Nnm441Nm8iUJJ5Vq7kdEf6Tp8TwHey6ld6u5gaHpZIOh+VoYLvLrXW7/H3r
b2miOk03TLdoQ67WD5qtgNASc9kkUrdXM1pii/Q70kX13fKy377zpY+51DKu/4RcDVFLjCYDBk8x
35Y8lTYCyDQsfkEb/f8nBg3mI0BJb3j1rzd3zNaIV4sJ6Rc5bjEBJvWeXCxmq/Cu22f7Jd1Ppyf8
ULcbch9L/jLSqhK2GaifauitrGYZKaNUUgNmuTmZe4vnJ5OsO6MNx/C/S6w+meN3AVdzLINuQaOH
gIZvggT/PevXfWL9AJGP6amMS/gMFV1xv167n2yVd0FXM5u1ozoJKSu1FsOwc/XSRMOqU/DGcmKs
SnHhbqHm7L4O+tkxr6DSTZdTWqTi/y63s3sZj0Q9Ksu/J69JVR4MMCBFyn66V+7LfmOI8idn33m0
dRYQJCZyq2m4LF6g/k6DEOZRQHvaAEPJE93aL98zv5rLXTXGWApoTiLuoC7Nvbu1kpVlPld7l2WF
EwVeQZwW66cPnDLwrwHH4mCrJ+BsOIvjApDOnhE6NeotO6S7bWBCgPCuoxN4872Qc0L7D/AzDukp
h3m+uJy07gQQ0xb/m8bJp9N19hNXp6cs5OhGgXvmJ8J/vVyahpT0rg3avumPzTrlVrTVG4acr/CR
t8CmGDOyXXBo9pDWH9s31YM3u93p/eQkeTf/69eLHxljq/wNVx4lZ3HeUY/K1eIdk+Gvkr1urPSN
4a3rNB06LFRoibd85vmIKAguJ/KDsE/d7vV/ueXPR2esMpoesaYahTzunV3vlLfKRX/AAo4uzPiE
aJS9Mbb1FU9dlP6SrKlLX0+hDPX+ii9CNRrbEJIyTLeD9Jrs+51601I7GA+CDc3Goem0gxL82tb/
upS/jr3Kr9GjRUYxInbrGDsfmVq4TQBxLBd0qdDYshO7kOE2LvoPLaC/UdGhVU0uO7w0Vqunlie1
R4LNdIwbwGUINkMr2NFVdLC2KN/o5wGtcqaLze+6vhpWcc1VWqzgCqSJqBvRZZu92clcFJXrm+5e
ORT7YI9+Dvc+mi2ARsVdiH/4xgm6fMjzQ4vwwGCo1PBcMwGnrG6mqhHMas4VwxklWKn7vGrBL4eI
i0p7UQZZt7Gu1nuGcIu5DUUNXL84uVd3Uu73ApLLC07ysnMNTzqIt5239ITC/+KbfrgdQA/Qp10K
APhkkeUsv+bsLrKEMh9lFLP/7pnooByY2+ZOp4zyI/sB/bfH8NVFqhCJqwsTiS17xFv8sI05Wt8M
f38HTRPDQm4XpdzVNw7jajIb1KIcsxfA5VWPXWFt9Bk+Wb+M9SzG6nwAwgUtIifGUjOF3DSTyy0H
rpp7laPvVI+iugmfdHMFfUggl9HJSz5Owopu/RpQhS53BBRFQ8gYbDaKo/kk1WYFUUHNrEOqK93c
ofA1hMK4w5UAEKPWdwj4QSsXchhIh960Il2286gzoocZ35noXoA+jpeTMudOgrBujnbNXFQDbvZ5
a2KHV/d19K83gqJRS6SrDyhKp/7+fq20IJq1ojMNJw0v56m9llEXDorw+PUG+Ljd3kdZ/vxsRXbs
zcaYiDLW/gN8FDyRNXdO8o199smCezeY1RGKprZvFhZhIOTuaDeB6r76eiDr5JKP/i7CKpOoYSnJ
zewbDtgcpODvNPMbQi4XaXH/dZxPJkxSKEkCkLQ0SqGrHAIQbjuBBNadOcBhBA7+osuj/vg6yIde
B6Mhc7M4+NlEyBysooBA79Lcn1Vn9JpnZKyvuuhXe1GpL1nS7qJ9eC255ksC+noOf0PSN8znr3/A
J6N8F3+5JM6WRdFgUaP5oorneeygoXEY+uCAlO+/v9bfjXPd0xGsQSxilTjxMeA+wYQFhSkX09V6
p+/ie5Q3/oSoK8KLoSizlSB/eHYts6xh4aSbuFFI1Ozej5JSfgoO3LCcuKZSIbu55zu+p9+Ab6ft
gbyZ8+9nlSKdQYGQKwArulW8bMiivBNMqJqyN3W1XSDiIgRbj5DPx3UWZ7V6rHFuh1CJ6JR5sNZL
b7xYqi+8X+//LxN5FnC1XMpEieo6J+DyZOc9kbkgj+7nks4g1nCtHXg45nw9l5+cKMrZXK6dVxOt
bVqU8C2nRBS1Tb6VzdPXAT6AKf6uDrw66Xgu3+uv/djZHvAzrDCQ1V0S3OJNtJfGX+SKwy65TG7n
P/9F4WP9XlgHXC3HUbUGXa0IONjhI6UP7GRDZ96jIeAtq3Erp/50Bs/Gt8q0VClsYw3OpoPMtW1i
qS28bszg8oPf53Lsr7MIyy84m8G5oV6XTUTI3gYXzXsb0cPQkY/Tt+K2fZI27phPD01dxiZBU8mt
xHXJOIbnHCJqvdSqqNzcKJmN4NPyoOSB69QYCp8WGzi87sG0b9YgP5vNpfxHaJla8t89eTZWDS5r
ljScJaMXHAxIXTupscl2qDTQYHnqk/22V+inS/Q86GqCVZxoql6O/3k+47sKZ9YRXFScwBPPP6BK
0gBwvv6oW+NcJQzaKCX0cRinnCEyUzwV/vHrAMtZsV40UB40KjUSKdnfVtLZRE5hFSF8NYKd9Fpo
HAseFeHobRvezxYnqT8dEzo2BiZp7xenHmXUvmQ4yb1nnpYyY+iUF+YDLl0k3MnL14P6gNlgb+Od
afHSQL7BgMrxPlqMZlKIHCmbba94ifGwYBfMy9ZVPa15qvebpY5PPhOYdh1MFgB7YD6rK6CKGmOY
Avi3i71regm73AbajjS2u8QskC5wts6T5a9cfThIN7yhAKaA01izCpR6RkcgKSwngXtqptUlGtZ2
uMjy6JXT+SlOcMLh62n9bJSI8nM46xS5EKd4P6tpjxSDgMmt02Wz3UHgK+KfX0f4UD5cPhx1fSz7
TGARkLhXIZIuDoaeLabuRRdFp9DLXyoH/2R3mp0tjMsnadd5sA/pENz9pITg4wTpi14/acB7pGm3
MaLPJu1sRNh2vT+VUwwv5mVES+Fmsadtzd3SK5m+LTWU0ragjW3s6U9CatRvNGqwoM8Ua/nzsz2d
9KSyM+YljhKISNVBznWrXkg2gBCfzB5rAadY1aJkAhb5fRTJ13LDl3kCpKp+C/OwdqKqvlaVfmMz
b8VZpXFWNpttEzOaRPQ9P44csTVuciX6XybtbDirLRyEYhFICmHAtenQQXssTENh2NhCn76bzqKs
1ncnCOlCyDKcGN195Hi68EIIoYerwXjyG1SKvl59G+E+nO4or7eSwTeazQQHFmSehOZySnAmb7bO
wM8/Ew0VuvFUlNaQpjHD2imHceXMk+FAuOa1n6Je3SiIUH89qE9OPhbefyKtMqlcz4jf6wZSl3Fx
MkWp/NEMsfLCzKZXOX17BPnE/gJ053j/deRlqa3O3HeRVxuryg2AR4iQOZGiX/4/0q5suXEkSf7K
WL9jNnEmsLYzDzgIkBQlUVdJ9QKrUqlw3ze+fj3VvdNkEkZU97ZZ90wZSwrmFRkZ4eEezcpjE8G3
t36sgvxZ+yE34vN1g4uTepKV4DblFEi0GnM85KsZ5FhNsssLamZx/Xd25YkZblfWIe3azIeZiKJI
ATnRyYecPPrt51hcweQsjghPQCSVgYgFxPHca8SkKhq4Q3CTEK22Jip2T5UEXgfWuL0yeUtuUIbI
KrCbGrD9qnRuCgjDfOiMENprkji+93VNt6HY5itoxaUBnVrhdiNCKlzDEvyG2ILETJjgZwWjzMA7
glN+fTcsneZTU9z2k9qmw6sPpgBB+Qr2/PcJXEvg+anQQtz/DXeIZIiO2BDlLDzazydPAZ1VKTKv
Owk/o+CBotP9+mAWVwetFgCZopMGp/LcQB6XBghLYCCNiLLT57x+B9tTuZLaWVodBRkdoNbBEUR4
1EnW+VUJuLJuG35n5f1LNt4DVvg3hsLSDCjYI4Go8IDyNAzbos8LHXBogMi0xxGFvOuTtbTygHOj
kQolVTSEcEFEl0HuyJ+gPxiAW8iq6+EdFES6BVlKIHEF6BZdN7fk507NcScn9aFlO84wN6EP7wDB
3/oWekWRE2h1sEuhrWhPgZatzOKSW0fIorKqMdJEfGsq5ITGPBhn+Lqi9N20DiYrTYXCNnT1CGaY
TdmK6rOWJsHKYJe2CEJatLADUQpdcS6+yCtFHvUGdv1Rm9wxr9Cmq6iDB3h+u+Irlpbx1BTnzo0+
GimtMK9IPhSoSofANGsjyEkhmtbtAyUlKzHa0pziVSIpLLGJ0jTnbSdJmjRk11EBoa3mgYMTTPly
2D3nNE+/BKARskcjg8jjBEHl61tocais6RkdFjjkfEuVnkh+HqCF1AZPuzt0FdK2A3ZRMbwa0Gxb
2TpLzwYV4LL/WOOciS6ObQeFWwQfRaR9C8E4elCxTfdQd4sPZTHL+xzSi2hCSAATmATU4Wlbbqkh
yCt1GGaIjxBOvwjbbCeht9EWddT3iII02ZfAN6qBWxLcOivjXTqfp1Y459zM1RSAm5HaQOxCC8gY
R7Pqot6FNA4IOYY4Ng0EJisrujY0/pykJNbkBEbVdtjqQ/ij8tOV59/iUTxZRu58NEYjj4OA7Rqn
cbYp4xySo1IvuG0CfbLr+3NxNEgdQS4eT3ad7zEgA3KQ2ScNd60ET9rUhrtQhbTbdSuLp+DECjdn
tT9rjaQiBBnEiOzFgSovqHNA6bQ1AqcZ5ujpur3lUSEZAECsCvkJ+Xz7jUMOztsGl6pqJHd6TLZd
SlcCuDUT7POTHQ629LoeWWAwDv4LiNtFC62o08oGX5w3hDoA0lC4ZD5KrKEFNYwz5k2NJMOMpmp8
kOKObHWj0WozopqSrDwqFrcesGAg/kAaDM0358Mq0kwPR/BG2IpG6102A0qophHetKTK1nojl0eH
eBsFW7RK8CBGvyMQJoRAMIAxOgS37Byxo1m4vbZjTdoD0D/tiBKMrh/X0NmL9wHqaf9nmRtlB4J9
ELGqyAy0guZUXTCC/zQdnAiiMFspzZh4iyg5YOERVnbm4pgVVOKxmCJScty2gTSEIMwspChzcdpF
dUw39QABE2Wcmm9GEycrT7XFbYpIAsUEZBsJX/unUgpZ6QTrSfCQzwCblsbq72wZhQIhQ9DzovBQ
dzkaasPosYwZQP4fZT8k79AeVr/PqOStbJnl0fxpigvIClkj0ACGKUPRjlouQJECrKvXfcfiCfis
8TBYJJoyzk8A2KsyUHRgb4AcuvbGtBSgPtQOd2jQq1fc4uJwVIqMM9rb4IO5WxI9OhUlDa7rriXU
AwXyYM1Qcl+JtpYKc2gf01Eh0FmTCZ+VzTMZsixVCTM7zU08tAMLpv8Dcm+KCS149CHXdGWdFucQ
+w21agY5MbiB1QWYK4jQU7uWRvlBQs+1XemlbM6VHzxfXy72JucjDQwN8RUOkyrxQMu6gBKmRPCQ
RngBzh4jSXZxqOueMo39HRRcAwiBV70LVlZyk1JjLQRZKP8oDBgtawA7o2LOv6yUpgeXkRiheFyY
wjsAfvXT4AaO4KiHwYYA4UZRHDRwOuFujcTmcvco6ELWCP4FBQJ4SM83qjhnFAx6kmhPpQISUlBY
BzKIDac5sa9P8eVqolUB5S0869ACCZqVc0OzFCeahmYQuyOT36OympS6CUEqvzcDIdeHFXMLUwp7
rN0LZI8UNwPnnes5Q1KwEiW7tpNbxepc8MSyzm50fc5uh9quAQkaO7CFzfVxLpRLWE8GnpdoL9Ep
4vXzgXbTCOLakUroKJ+sCbXD+E6/mTayE22CzSoD0+K0nlhj63sSQYArT+/mFtaUg9CZ4b1mQZfF
eVePiQv10Fe8b9fLT+yBfH5a0I8IMBg44ES80PnO6AYEbMBTpAoKNP0NgAdgy24AEGYtEp3n4///
jRk9tccFfkmSVTOkLNHjYoufTBIQuust1lGaH4DxyP6yQz0fHrdzFH1CtSeEOUGnh9YQdkK14m4W
AGYA/IBODnUFBU2r/GFQQH+PAl4g2QRnHbQVGzDPbqI0h9IukIlgm6fCbAGEset7zGyZ3GRK8XOi
kOAi0o8GdZXMyNf2LduX3Kp+FhORejEALuHZWEINkuogXZZtHcJtuuu7JXp8IgtCCSB2FwEVXQeV
LBSB4deZi//DJrd7lajKZTWCTe3QOSogjJkl3souys6Z7Q3eGmqG/bqLIcL7AIaLuA3/e35YBmQs
QzDOADFJ++0E5Qz1b0BfVdCeaIi1DdSM0HtybqIYtKSfJMh6S8eD7gL+hGJp7WXu7/ji/vkXEJEL
VzOzaaA4C9QVRSr43Ca0y8QxAFW8nd7ou+nAwMzJ9ndYceikrrx2Hhem8cweN0ZSK1ANDwS0CDij
3TwwsPZokkcIeMKtopd2W3xf8QCLFoFyRSWTUlwh3MKROhG1UMYI0coDUXcHXAWfeCeodgDlX1pk
FSO+4FfBwySDkJGi8RqF7/M5VcdmajO0TCP4oGLvGHSsR0haiqK/V+M2alZinc9HGLc18c4U8cwE
AgRZSc7pBIDMRSQO4RF2DNyvb6Nt6NUuysNrq7dwzlFjhNsmEp4QKB6cjwy1iSClIeaSQut2vveP
kZff+TfqUYYMdrJl4Na12vDiDj21yZ3zYVTEPGQ2eyBMyuCZbRllK+60TXHXjPe/4FnYfJ3PJ3sb
AXMPHDbIQviybQZJC1EfWhG1b7W2D80LqxbP+/TLsGERVe3SXfCjBux+bayXGweG8YRgjG7IgBJu
qMhQdF08lDgcbRxWZiYbNXHUemi/FHGodtb1k3FhDQEV3vSKBCS0ZugSdzUSoa2qCLVWG+FdYsVC
IXs5mjUtsRzJ2sZZsKWBvIM9MrA/ES6fb5xwhIxAiD5zYLzAAv0Q7bWP5sAwLhAx97rH6kfprhVp
Li9KRsx1YpPbrAZ02iDAApvxDes9JQ7kSQ7UGTalNwIoJNnJXWBX3vVJvQzhOKvcGooJmHyNCVa7
3e/XkmCpTrJlzi1a73Ndm1f2+UkIB0+jDXrDxrgtk2dgjB1ITJmQIHaZBPf3X7TKVuvsgHBj5Jx4
mjaBAQZ38tnpysgjiw82r9VW8YQtfVqZ0YuQkVkDqB3JNOxV1KjOx6iQOJKNRCPogVE3iSM8SD/Y
QUQE54IF+Lqxxfk0cBqwUxFl8XC2ptYpCugiscMIFUo3nSDSAdQ8EVLNYyAg4ly3d7ldQH/EXlA6
K/ABj8sdDH3OVGj7yfAwf9BzkTfWiIEeZc+3xpWU4cXoOGPciWjKDgWsFMbiXNk0YQqO/tBLwrXk
1uWFhCcTbnnQHjDgC9W4QXWDD6H4mMDOFprZdD96PVgwkShBH/RfLY8yU1TXUdiQIbnApxbCMp1o
h2WCnt8AAchXqqxyEV9cB6D9lZFGgENG/7/Cm2gFuOuoNebPZr0Z9HC2+IQmls+WpG5D3fI2gozj
pntcx6peLhhMI6JGhIZw8ILlsNJ8IZ8AW7KzXoeNANKJtVybU7c2jewMnZ1oNsYTQ5zXMqqWSMUE
Q2A5D72ONeCK4jdZHsWtWI3P1zf98qjAPQBcFKCwfEQm6zkkffKI2GM5vENWYav42n0yrdVqL88W
HAcWDHUMQAyQSuO2IcPYo3uOsktntOt78hHa1OlA1yQ/t89rsJsFa8BuIjBgeWQGmeOmMEl90GID
fmUXbfqUC3sIEHmKUVpBr9vRDDG8wtHGbSkAZlbHodloL9dn9TJrgRoKxguQBUsHXRBFqX1aTXIP
38UoMSNPbR7Jc/4GzTrGQgCd4K2/z/IDGI2hEL7iNpcGj0hCx7MUNNJ4u3AhLzqEunSoUI8W33tb
3URIoFMrvJU2jN539Wa/vBEw0hNr3MKWciUMTQRr/kEEIVbh+l6xVRHLR+scp+x3nZ0MNqsntjif
WfTBPPXaDD3fb4MDuVFPvmWlgW6L+9xeHdnF0eCscZsonuVIgbYvQSgfeWVpo6NhPxbgOHNwK4DR
XRu0TSZAKbj0oM201oR4GWsz8yrcNpK0zBtwV62eaXM/6DCPEq3bb9kDVLGLG0Zw9iuT+9lwdzG5
KvKT4E4GlwXlhpshLNQ19DPg9pM3BmKyb5v8Xhrs0WaczRHIOnq0Zs2I1QaA2XMk3VZnfHF9Vcbg
iN4U1Oa59RWrWkszgq8gue0NlK5cxVbd3wcMYWlz5Yxe7lx05KMFBn2euB/1z971k3jNwNNXq5V6
/gShBnvGO8xy4MN2/TFxcW0xsjggbtDEAW8k8Y+JQNSySqfQ9tF95Sh2Q2MXaCkqskG2KlX7Pktv
Qnx/fXgLJg2wygAZw95PEg+FnqDgPsRzjstYDbwMOFtfcbM63uZ5YkmV9hgOw9rb93JCkQIDPx1S
7BJaBvl2YTUUpRokOZPdGuhszzfhpgVjv52/sAiqH9bWj23I8w17Zo7vEoZsjEGLBOYUl6H0ySHe
JNbwqoM/R/LCHaJf+/qULrximEXkEsBPJ6Eiyub8ZMfA1Y0FClkTjgjLQkPx6CPobAP1SSj/2Glg
9c++Q9y/SpeFMOfMLIdE7Ht1QrYBZrPWgBBuCBUG5PVFO8whBIpO5l2UyWun4yIIgU1cnWCsQ10B
xKCcNxgDkSBzUk92J1EI3fjIRmdBbfpl6AmStLZzWN6HX0oURvBEBAQS3TPclTVVw9BAnGWyhVGZ
rTRTBytCs+U+hRS0nVcJdNh7BcLYEcTTDDOdY/9Npzk5rqzvpcdnAHvmCoAQB8Ec9wr3IflTQfkP
GzjOt5Xo76Q0suQ6fzUi9PA0P0mcO/J8m4Q3bVuYFOz5xk7PRBMCR2szwkxdzAgASugNx+m9ACkp
bY3zS8fJJkdJ2cy1o/7It/02tcFNgS5gcNwSN9tKdrgDh8da5vyijIak6mfrO6IoxvDD/PTJPh8C
Y05posH4Tt00YBlguYF1r3gZqeANxNgFkO9EkIQuh3M7SIKKo5LCR4EMA0R0o5eAzM9wf7FD8GKT
wRouN4q7TUPHvcZtslHNREnumhmjmm9k7/fGKGHXrne+XOwjzhI3f8EQhI3SwpL+PODMHEH5YoHx
ZTu8QsJPPULlHdz2a4t2mYTnrHK3p5IJkKoDkJgxwINlpnGp7JX7ei+7bPE0bUfBWHT9xFwGDZxN
bgX9cGggZQmbLM5l3V8h2jwrs9i19+VjuKGIzmSLfiBciI/kS0dWe8Eu/BQeS0AzoyT5+crlr7lG
UiYlL/zZrlBS+UBlNHjrQiV0kqDSXSGSm7XugYVNC4vwimDzQ4sRXk7nm1aAwlcjq5CIEjzhjgWh
1DFQ3cWl8wvsNJ/kVmd+gI3vxBo3wXFN8AqUYI21tYZWarMyBOvoC1EEbb9kIPRW3exIvdiuv/c7
0IE45a4cPDo84Qp8Ypw2aNy0fWdNjeJyj59/Mfb5iY8QExRNuwFfLB9VM+/aLckAEVL/39PNhcFh
Kao9DZC/AJtRYbLaEli4blTXN+P9Lzxn2OpdzDeiFxCpAYePS/58WFM7yAPuRJYD0lzpk6CoeG49
46htElu4X+3ZZK7gmj1ufTvIHgZATkDwEa2GxQ7K8JB98dFtjprBdu1Sv4SEst10Mjpu0WQDD0Mp
1BAUbrSdinJW6aD8arVuaq3aWptJbuGE3AAiroIttgezhw7hdWXLbrWNsR+H/WpqaHEmQUcN7ksU
ZIGVPl+5qInHYsorAj6xDZbOYZWlxPeqV+rK4EhW1gRflicTyUlQQ6JQqBLOy49h0SRTCYMiJL53
TBmh/A4S81diZ5u1nNDla5Ct3Ikxbl+ShAahMJfsdabsmLAHUZFHQMchugAT9FHOa7TplzHAuUFu
Y2qQjkV0CIOsW1T2Erd2GryM/nqqhhsYtyWTyYizKMUsQpnbYW++8UEz/U8OTGP1vlrIhp6PituU
oPZpmz6AtXCr7aBCuW1B8lBtJW8t78qmhz/XqOmA1AeILjRbcMPKarHMJSVEAsjXM+iiNyhhxWkJ
dfHrN/DCMiEPD5FTpkSANlPubaBpbRQ1OvxHC1XppIQ4KJgvb9Q2C60x757KQT0WGp56UzeswCvY
CLgRQhhQwd4nEIdDWub8vPURDegEsnrbz6HVpcuvJWm9Ntb/MqIQL8pTO9wIW0iP+qhkgWKSPMZ9
aLbVfRWp5vVpXDpfsEIRHaLjAQEFF/qHWUh7P5dZwo4JvoXWUG6QogRnhWwFlS1sp4cVixevZQQs
7KGMQBuMYhIPthZyNOoJCbD3pfwuGNs6LTaZT7zImK2s/kqLl0kEq0ozQnhZ3Vy3zW9OtJPgicMK
1ABWM8Lg86XLfTFRRpYbaPLvc2hY1ZS5f90CPCKS5YwIAVp65xbAOurTMICOcYKu98yeaqhLWMJQ
0HplKBeKX2wswPmgmQOpDgUP5XNLnSIJREsjFoFKuxboln20C1uT5QXpt2wrOqVVHtaKwxfb5dOq
rCFMAEKE5STPrcaq3AdqjNzRNFSzVRu+dhxHQ/U6Kb2v0/aQQt3TpOUE3e5axOHTiu9DGD5Srd0U
gbbybr1cTrwQWQSsMjQMqhPnX0bM24bMn9nusXKq4DiJayqTF3edSs5NcLM8B3JOih4JdS2ZrXwL
PAxehbo8WGyGyX4NfnPxroA9wEQYl4WGgSHYPh/SMIJ1SoACiR1CWjzoobAKXUtN2vg0s3qtsCAC
+xxL/batdUsZ0bEzPTBNbLRsRuYkVMjFlCadfEiHkyNNs3DvF+2K5+X93+dXRL3QgNgc1BP51qy+
iwKhFOD/aG5WPrABobBR0/bp+kFiR/HUy/JWuImQ5UBM+wgT4YtHDZe8TrdFtSPpCnXVRWqLt8Pt
ISoXStZmzA7gThSl3cwCWagHakrHKiEMSL5DQGUlybEwg9hVSFLKjAMOMdT5Ikda1Bc9onCbDsFe
KcW9oglehcbUlZXicykYG+4pRrNNkVG5QFa3ECLv09YgthGAiqKWfoA8pLS7WW9MlHCORbmGHV1Y
NBjEuCTKSCj4vEY3yK2hlAJS99JT2eZWMe7CKbLGqTf/8u44M8RFGVVIMhLHgI0U0WxFFSnNtOy3
RCnutUy2r9u6ePj+Po1/joq7NeJk1HKNYVSUI4PDRk72HLkqguv++Rd4ZfjrkVlj2kpodUEvEuaR
2xwlGgjyNETUtMXD6MgeRjI4YfPjL5BwrdniLv8WHVxqIMAWK/yXeGLq2/CFSdlA6vD7yiwu7Y1P
5i1kGCFpw++NVJxybRBi8ROTgvK13bmAvroUNOzUNXYS2NCDzSoSZs0qt1GCFB1jmgyrZNduhS/q
F3DZGw/9brCVTewp+/ZgCGb1ZS0/dFEHZat4OlpuFYHHI2MG4kw7gQQZEH8/g73sja0ZHFSIMHxV
saK6Nx+KR+N+VTFn4Vo8s82tqtj3XTursN1DxJIhjqCGeK9tGROTsas20358u762S/7sdLBcUIBc
ZysWJRLzg3SU6q999iXQN9dNrI2JC4YNPwVnloIxyXl7EKho+uNqSmLRBrt1KXLPiCk4t5yrekyH
CsNIt9NL33iMkrT1ohvpNdfM+dvoprvVVyD73tw1h17VP21y8UWqzjK6xWGTiQ01ZvlYPKA35aZz
Z5huwBuXxab8ou/j3bBf3aSLh+PEOJuQk1RWOcu0QCUJruameKm30P+FntMjNFY34i56S19kdMUo
1JRXKnTLh0NFHQmtZ6At4tvrAkiSVySFViwD4jUPY2h2x+qof7DYqgUMX7kZWkiwgeD+L2ME2LlE
dh09Mqzb6MILCckIqBFN2XxP0Foq3EEw9SfF/F3eKVzVdrrcU0i5o6oCJCfjrORD1LqptYhOwYzw
wneh/p4EpiGZgws9d2d0Sn0vPq+z2V0aBQQEryxUd/EwwEjP17XLx1jNElSVKi0v0RMkGaludmrT
r8Qx7Fyfb16gxJFwQvc0QyfwXQAaLaQgHiWUjYYKuqd6c9O02Ybo2LU9VHWkXAUXm/Fw3RNcnhhm
FDg8ioZJ3JRcumuWho4RYU1QfM9C3+zVdATksE1leRO3QzHddkYzZHsNr4MZqoFDPNwAmzU2a3ng
i7KDCnYHHVgX1LZFAE507mrJw65o1DyARDko7xqk/qNd+12HcgDLiedf82dtrYVtYV3PLHKXCtqE
+74oYLFGH0niJQ6KDkznFg8xs7ojrZm6a52wC/Hx+Si5y0RIINwVsFGibU41IT9FkGAUnKy1m43q
EgBClJvscfiylt+5vFPO7XJ3SqjPCZVB+wDAwI9hdkmlmka5mqtdm1HupJAcrR2QJWKFbab/ruIN
3e9B+ITUGATI98b9qsNnDp07M6dryNOMaXoYjH37aXFyJAbpZunhzu5udIAFhHhVu295IikODHJV
Kvorz53BNLSxmAcVDqlef1cr+WfW0940jHitTXvJkIEOQAbzEFFr5AzlvoLMmGRMtp5UuEjQOFq8
ZkDW6WbUVo2/8gJYWDmwxrLHExN/uQB7IS1NgKeB74mn+LZQ9Pd8yIMVG4v+7cQGFxAkYeT7rSxP
DAH10ChDZso0AvNS81UpMg/Pj20txXTF6OWlDP92YpSLCJo41hTFh1GxKd0JdSXF2KZofk+AX7nu
SRcWDIhE3EusNoxkEpvik+s/rPM2rsoYCyb4leUPbYuCfgV55w6cGNdNXb5EGQQI7ZkgRPzEdZ2b
intfTlQVm7DpyTFGcGzKYRHuSJw9AzfUbBKClbxucmF06IYFGShAomhl5Gv5IIlR0NwIlIwffyGh
V80JQorjdRuLd4CKPkLQBDCRD8p5xw534xTrLdJhE3Q+FAd0foHTBqb2zhQjVehZhaO1hpBbmEzl
1CjvGpsyguAvjBbgvy7zfRNo6Dq/8/VvEm29lREu+Su0D1EdzBhISvHA43zyc4NmMcAD0yGVAIpj
D2DDmfovs6Wb9S7ZrOUYFw6AAuIF1kvEgguJG15bG12BVpPZHiPBG4PczTry0tPc7pL5b+wRxN5I
Y2GrMHdxvi2BxxOQKca2JFV1U8ZJt4nmfDJrX1rD9C+4K0gqfBJuI2120QCmkRk69TPcflU3plQ+
jemaEt3SrgCRGk40RCuAY+SusjIBvbtQFHBWUfRN7KbHAbQckdABdqf+mHz9b0zdZ/VFByYM/7AB
nzgP5I7kFOElyLpVxkab5D0EBYRKfagTSAmubEK2DheXpgIvT0C6AUwWF/gkgZb3afbHNR2/itAd
YZnu4F7b1M/Kw4q1pS0PUM5/rHGHOkfkkVJmbb6Dds83qH4gB9PYpfZZnFtXhFhI5SPWOTHI7fiu
jjOlZjFB+z44ot0+poKN5nnYnB1IX4+zSVA6FleeYUvn7NQqt2GSQh+mmkVYWhWZg0gcBZT6VfFU
+WtyCgtVg7MB8vQAfTqRTGVh1mDpLmPDDRx9W3tMgE/xgo3x4/oKroxM5XLHInaL0vUwJ8z3ubFp
/J8CujzLtUT46rA49+HPAR3CBHZYHykbljKYCMLN4olxuaZu/3Z9XJ/ccVfOAQ/SGOqpgtoFDCpu
4PWPAg4BdkZlUkd2BXfaMqZ+EdJWVgu9is3au33Rh/25Tfl4IfLnshQEYbSzbNq00dav57WDvmji
5E3FeRWhqPyZsgGGW/TJzjfRzrilDmXSrJ84o7fwsCZSvFDi0RWEQXhSIkmOpCtnc6rUqJgGgP7K
ekYrDbgIb2nR+VaSi/mtgMZWt5U6KD+QHikSwUcSaESBJQzztRwXO+b86p5+ES6ALkFBnwWViiZk
6G+apV/ljpBm1OxCLTgaUub/jEQp32WBJG2vb6ylWAl9wggqKLIyoEU4d+bQRQgTVCzw2FIaxYac
vBNk0IcL+rULl/mUsyHKyHahCwZNUiheIqA4NzQo+UDVVpIcWfiapZHe7zNwtR0NsZRvJw0yIl4q
APDxFNQtiR5qIzfitXvyYqzom2fqBci6MR1HnfPucYP+gpzVrWQxBUt8ngdfqlIDkkUS6rXzenGT
oLqDUrAkUVS6Mb9sOk4uSV0LJclXyeyo5mRJKK7rbQLp5sClLjo/p3TzC0Cui7vy3KbG5Ue6Sp3D
AFJkTvDS24HH7krt5vfez1/ob12wpiKbj9QWSMaYaMr5CJVI1xM0FCAB8vmARmdkAG80Wkz4LK7M
1ZTlRcUC/ZBINeusA/yT7fzcXkGmXAzVqPqU09NfKqisaTfFtrufPGMlu3XpbTlb3NiIEk7geIet
xmmg36pKZmPFduKGvsXgY6KT78DOYhnbZrcWA1/AH5EURVIJ7xaw1gPnyb9eurhBO1MWVk56Q5By
yW2QIsRWlmZmVAg/+yLfjUcG0WAYx3EwkfvxrWwvp9b8OA2GFR+0w6DuQnGjH+a0vAshRwfSjeE9
CkXzuu+49J8oLuKZBTQOomjgz7gDZQjB1AGrWDrTLn+S7RktMw2wZ6oVOqs8ChfbjbPFRUoZjfKi
iYbSoY9ID7+yLuPa00Wkb1lLPIi9VsZ24Sw+7QHnAEIvgOsMbmxN1BhtQ2HPp5b8o93oQDUbX8SN
5IA/ypaG3CLQDC/dv56n5gxzA52rQs9iAsPi3byhBXYeCFdBQmeztlygfFeb4y9uXs4gt9nnXjH0
NhtLJ+9UG3RVDOILnhE7O8Tf/Sn2Blt0/vPW+6/38b+Dj+L+d9ff/Pt/8Of3opzqKAhb7o//PkTv
ddEUP9v/YT/2n792/kP/vis/8se2/vhoD99K/m+e/SB+/x/27W/tt7M/OHmLp/Gx+6inh4+mS9tP
I/im7G/+6of/+Pj8LU9T+fGv396LLkc3yMNHEBX5b398tP3xr98+s+7/dfr7//jw9luGn3v8lhXf
Lv7+x7em/ddvkD0S/4m6CFwqrmMA9iVsy+Hjj4+kf4JhDjz7IHD9/PC3f+RF3Ybsx+R/KuCtBZUC
cNMqE6D47R9N0f3+mfJPcGUoAF1B01AB8Z782/99t7NV+nPV/pF32X0RAUPzr98A54Of/fMih3fC
WQfMiXGNyaxTgh2ck5uNymncEzKLT0D3ANoPBhwg7g6S0cXmrPVvogF5LPklVYS7Mg5y08/So1IU
L0lHb6GQdJhVD4im96qfH7tEHUzwzb0Doujq5deEgL80RfwzN66GZrFOS56bEj+W1B+YsRukAi0l
CTapVt1S3Dp9sJ0GpYEQGP4jkwzhixyaKfW9sKzwDTKL+QsyJF6Rph4hnVlMrSmCqwg/Ae5B+QaR
Jh2620gTnCDJ7JkId6GkHCba70ERh4ColdVbPHLvK13bFgl4tyRBdvVadLqePJI8NjFRdhBrtjBA
lyWoHFG0INPSmIPaVFYwRd/TMrkby9eyEC2gfw5zIu/AebUPouRYT5k9VoIzd9JjMnWOJL0WIr6J
IEwgza8t1U/e80afzClDn0GVHAMVnwhUf9KE6TH264diFDdsVuQA7bXFuAVosDMFZd7pSumpEzqz
wuKlTKV3MU2/l49tltl1KD5mivaUq5k3i+QLbjnZBFG7JUTSfeu/ZZ24H3rYyTThZz4lvjkawque
Y+IKEHWBOm8i+UGoyDtJk2OaKIeuV3ZtTt6lRHkw4l0lx8eQirs4rl4EXTq0iu9pxo1U5Q/EK7N0
TwqyG/QWUwfoS24c/HsEbbf9KG3CKXspB2mTi75nVJlHGyxVHb2JQW5ryIMW3SZUqgfsgW3WJqnZ
ZnmKmU4TU0AtH6xs6E3PBVPyWyTTNbkytaK5ycXU7LXUriPRmkLxQKPMLtUAiZ9wn2f+3TRL76OK
FdEssI8oc3ycsgFhqBdmxh2pUKKcjG+aNv2Uc/1p1ucveS/tQAtDTSFOvqvleyWjI7aDdw5zu8rb
D+InVp4quaX2kZnWvU0UwR5bcI+3iVPmIHIzxFfE9MQsZMDf8W9Z1liYSv8pSHNrykNnVbG6Lcbo
iHVoy/oVBU1s3rrbgTIxNRMSgmZLEfe1Eh7ZViDo0tWDwBwU0pgqqWWz7fu9MisbYMACi0aEmlMc
P3VV9GUq/D00m5Cg1OLUDJNmM6nQ8UroT90P36AP4rQRfY6a0ZWrbLLieXpP/eIlqOsHCM8eOrV9
1LpwExnKT9LiCuy8tCjfexWFkzl/CQvZVur+Votvwap79FE+rzPlTQVgLBONyaxEwYsL3wHpxAat
ze9lm2y7njrhBPC/2kHrW3V8LcDD53tA5F3Y+Y4m+M6ATv1gkvdwLh8aeAjMnIr7ZsSju6LSRqxB
/1cKvl3o0+OcRcdKaR5IJe67QaUmNp5JhHpXy8ptWsbeqLma3rhoYHP1JtxIYoNKcHQcdEyHkpF7
2poQgPX8+TUpQPiRqVs1SL2kkW6EZH7Pu4g1v437rERBty+Hr3TU95Es3zXi+HWUlB14PSIrEqob
QiBjLpRvaVq4mZRZRiR/ySJ5Jyr+Uzi10DdLajiQwLBJI1h6ET7nowGYgxy+QSUzMuUespnCTzLp
P+Mg+q7UzWYu09eaap1J29wcc/qWhWNlFTF1gdobTTS6pqYYwxP7k38nzDgGfa/fRXl2RJ/f2xCh
H0kaPDGVLEJDVx/Hr1Ebvs2YqpgIXoBGCVNK8QJN+mBPB+lmTIT9tM8KulUj8hXEGp4+Vx91BzMK
7TZQQgQMtAMRr7SbzNgoG1Pog/taTLxpoNteiY+BBKg+vHErCj8HSXTSIjlMsVKZ4Pt5z9TqYY6j
tzyrN4mW7QcDX0ronkmtbo0SlHwF9I07ctPPZq/k5jDjLEbhBvC6De1pZU7gvDTR/3YbZeJN3ITu
GLWWVmAUY168FK1/16OLXElBLxTWqSUrmJAMbBm9j16JcrTqQL7xBXk39phe3b/LZP2paLOnUPhR
Nvj9mZQe6VOj4WjFov+UjK0bqM1tUrbQEgRgStC36DyxywR0O7q4Zz+a906XsSL4LTstlT8+o2PI
FPXp6xQHm2KO39DXcCvVvkdidUei/i6Snku9+zobONSIoxzATb8Mg3YA68gtdCA9Ok+qKQKhAhDa
LGYvhlQ/DBUc5KTsjFq/A9bhoHfolKKJ2RQzMftcepRHwWsowaRk3gS8DAnEjVAah6zdRwbZlL7/
qMNFQGnvf6n7rubIbbXNXwQXc7hl6GYntUIr3rCkkcQABpAgCYC/fh+OvefT9Ginj/dqt2xPuWpK
AgP44g1PCEZjvusIEk0HH2nptVttHA6sutIGoCOUsU1p+ezWztUTQzzh1Er0Yn5RubmfR3KUQx/3
aXFTVuSoTWMXdsaN+GwhY8zqT1eSz9Ylp2wADc8bMcl1N1Xdr4nC/qg3YwMqL0J5m/E118xdana3
k873WBsaAXuugXrB8S6FguG0CTD1zzs2mocWLGteHZ0KD3I095CdOIzc2jcCObLyjr4+RiXYqxcK
gl9bi//kPYsrNESrIIiineflrWDl0FT6iWvlVuvd+6xzkybLQgxGA9vim7H39ng2271EWtNY9d7h
Q2gzJ/HwAuR8qSBeUsHfEjF9aaksgzVAoc8uSKtbB084109QWjx6zN4OI4lhEB5No/NOfPPQ5Fno
KG2FL+PWc1+7H3JSK7usrusBSYiGKJWTPZX9scFnI3Tvvm0BhpnSUG9uM8NKctpeajz/ZKj/mj16
C3YDdAPIryzyPL9mj2knpOHkjjxlXnXsWPVowH25r/akEs9DOtSB5O3ezjMIeDjGesJ1mfrtqOYP
3iEOGJB7w8/R1vo5Hx2yKu6accNbc9NQsZpTfW2mdG0bMobmSeQwFMlNFvcceaeZ34yZWkG38ZTx
LfD1cTc8IqbCciR2ETJxJq7n2Q5yp4/ZCOHtbeNlcaM1gf6RVsZar4YIo/ZoFlNUGmrTpXir9FgJ
PHDXTgpccpkjZ8HArMzS2BsQOK7mwguZM64qH+oRWRUZox02pQhgFpMUpNyyLt8OuRO2g1yDyhKn
rbvXyT0MFYN2BOiCoP2njSsbWQM408ecbuauDCAUdHCr/LZv6ijXjINdkv3UiHhyzS2Q5Scvt5FX
VFGp42uVfKPN1X6GlbmOU8iq2+vMn1Ylm6+77gPE0ZvMH3bGfD01H46wASJP2xYpp4gJdPerTNvz
rLlWrN/AoOemFuUN77qN0AN38u/6Se40DVcrNDRmKKCxqXFNci0sDYTVQbxRh8MtvuGvdvFqyXTv
kDychzxAdzUxUB54dAwNugB4jcfOubb5m+4N72UBr2chpqsObY+sjGGsFziVGZc8C3WTl4E19Xtc
587oFE7x6oZk3TEFI4KM9XOX0qik5sFGV3NyDDjHW+EgYFgi0bkhU5BqwxFZfDue9GZb+d7Jzcld
P6i1qdyo8c2j6S7vHR+077AAEW9Lm+zJmm2YVmunwnPupjx7lFO2Fb5321U27ID5Bht45dbyaiis
Q9FlJ/lopDk8dJl70inZo3lycpX6AZn1pIFj5NDAjbkFN1qbplWeWglnt9Swdh6cG/hy1rQsmFtz
r9Xp/VhO13R4KiYtqFSzwpT0zZ/fRlfcDz52cY/HWLjpgw/7JIHM3rN7imFEZ6i7yhngUqz9UP3R
7bx7A9S5geHB6FsDWZVeId/diMJeDZ0Exb/ZQ9r1pMP7aZrqa0MnK7esr/O+vi4ttvJzP+Cljdrq
fjYWEY/yAB5NOsm16v39rJM9wlG0JJAVyZaE7thm9EbAjnbSvCsDaDC/mGInGzYCtRIBhTlobXID
V7qtU/cb13qZqylmZpUMubjqpzpCKzCkpQlCCcUv1cwD7JSGVoMShH3o9BV3qq0rxY77ag1y8hrn
QKLIEHJph2AOxqh7QJ0S6OF7Dy2UFLCJYueEk4w0zrYvMLARoIijP9vYoefNkQEWWWOyV04xfRvy
qxTmiSUDMsLcYV62rdp6X9AxMT86j4aOfqf5gVd6G2oyIMCo9G/zuUHGVCXLf/DrxE5NvBo48bqV
wYyUUrUymQXZwrUs0CpyY4xj1FEZqskOZ9LvasWO1I6aFrdOX8QEWLQO1Uncij6Jq1IVu7wYEgBE
rrKegOOR345wbskz996C/yMf9SsHxORpxnLLvWSmfxpy8wCJ1SBLjzbjB12r94NuvS+/c2Kf2pit
gWE8+aUeDjNYLXb92qlhp9zaCxqOQXVlVQmDVxfgdGM8OuPWLauV3XXHCsk7vvWD7bBX5Xr7Ujtl
envMtSPVup1rQOzQqvuAM1BUHFe8iVmu25Tue16+NQFNadCSV8cYdjnKc5kJ/NIKDO72dYJHi9e8
pUZxO/lh39OP2oNGI+pLyuUVn4vbITMObouas1RbA7JdUHffzn5/xEkZUL8IZ0Q7qmWfk+qRZN3p
/hRzo0o85F95AyapieDX5vFcqHVpo9ozMfpBTeixCrL6NPm5g7M6Gpm8qvEqdK+8Cev5U7QiKIvQ
c4DirlCh0aOd5ls1q7Ww4V7P1Zor79QTPNmqhkFTBc+IfNu40wq1/JHKsgnMI8QZH2RF9sSCxbjf
vkrHOjQG3Zf6uAPQ+ZC7GOtlxL8r5+zWbPnG62joj/2mNuQaLdiV0+shxFZjPnr3neffAfO6n5tx
NVF4yVdPTulsVU1W0EU4WUs2m9axogdIB98ZWbG2iP9om+OuREDL1dqdzERIeVV12e0o67VpySQt
mv2SuvZjHnv6YpaVx6OextCRCE1hHfRiXRdilzpQP+9Zee2ZbSC91ol0ii51jrgtc/qE9vaBsWzt
mXxTTvNVgegIBsCPsfLuG91OZlP/YfVkj1lNFVR5EUxlL8D06SNSDkc0e7ZK72UwvVUZxgpGWe/h
aZyAr7hxc2frd8hbILqnRIvdqQ6FMPt1loqA5eTGNuVVPvonLH+beXyXSrx7HIhaia2M3kSdZ6vC
wGVRFBv4RaWqE7usk+5xSNMdNUm0vLMqlWuBfafe6yJbTwWwgSkyKovEzgxVGmzJgtUwCUljWmSH
vkaNakxxy+98qlZsHncAICe2WQbeUvkNVsxIce9nRoGu1nRoUn83iRBInl1tay9+ke6E4e1mA5P/
Ot0DAfnAy8RxRNwLlrCKIgKxK5HqgV+WNykb88A6UN37zC3yCRL1q5DNk8WG7eB/Wl6RDCKQY5MG
1Kseq8pcK2bGxAOOXLqvGgs9at0ZbYODC7WbgO/UZJovGa+P6OLG8KVZZ2X37rTJzeCPVmAODCIe
6GnhAKhYtWug+qPm+mg2DXp0DBKLQ5Xjnp0dNPFRxXfvfgPpj0nfjBL5Js4Kt3gA6/9xMBQ0GKvQ
s5ykBxvD9CokP6C41DjVDYlX79aBxwrUMQ45aeqYu2RFIajkUgjy6GznM/JJif2am4829d5cvYyM
Nlu5w5JKemiHuDvR4nYgz/GeQfzuwkzg9wpgyV0X5vHyD+Aov+auhjHZmasLeTKH7ADoxrZF6aUp
2CwMNLlQbSzjhV/y5EVuEcikRZRnEQM+AzIwrvjAaxd5MsKWJ9HGaIabSfSrppArC0Y71Ci3yAV3
QnS7DCi3rONrHQ2ybEw0ZW28sT8yV9z++bJ+IrB+u6yfEj3Q+PN/K4JGvZmaxrDlyajuJM6ZQpZh
aj8KKxiGG9TH2CMvtFsZ675/4t0L/pbrWZBBK2OAtFmx78QNKZCOITnPIKEieieYFs5i9hM0YZph
k//4ecn/as5wamv8ez46+GXk8N+NItYf7dLE5+e/6v/BKcTCH/0/DyHW/Wvz+v7LGGL5gX+mEI7+
l4kpJAieugl4HCSE/jOFwF+BV4B5GN49BhEw/v3PFEI3/gK6DSUdBhiLYcZC7vhnCKHrf/mAWiz2
GSisgJg0/s0M4oxFAhdKSNhBqBoX4Sxupd7ZxyFMmRFKWBkxpDYuXNbKoYwtrd10+RD2jQDRAkXH
hDzDXqAMPCmNPJLECCV5zNh4N8Hgj+nswjf76xzt96taJphfBiMeJTV8qXBV0nl1BU771I++vKPr
v7+zr8OXMz7i/14CQQGAbhyh1nn13PM0he0rloB9xSKJkaJKuF28xfs1PqlLLYazAe9v652jtwov
U8rxujLibhpa6RhrzhTaQ5pQWN16hr2m/tGRcCMx3nxaPF+4228fKIoR8Ffhbq6dm4BLe+pK3cUD
dccuyKxsk/ooy0uEjGa+rVSW9G4R9z6GLtmQjBViUFpsZ0+LwcN/+vO1LA/2f+LePw8CYFHo4EBw
wrLPpsFzP1pGTvDge/bM27fKvfFHHmES47l66I3IPCZt9ecl9Z98zz8tiu/p64ZSsC9Oa29A48/k
WwKAMUdFoebhubEr2A2j8nKFHuZSWzszVAC013nUAmq8Oazc4WUFUs9DSkXA0fbh9k3OCjdE4+qq
a/Rk7u2TZH5U2MWBIFFjTp+0JUeG464IeekMNDskAMbzW1Pej6wMHKdIAOmPlNSuWcFi0P7Xkjc3
wwT+ppWulYUDgd/alXbUtK2fubvBb5EWW0E6vFF66EW6IQUoV80cjLINM9v6UUgP8nc6xATQl0WS
C3jQUXU8bj0Jd+PizhX1wXfaSEoedL24sz26HnWODoqRwP0bOtJzgjx1O3MWt9S+rzordGc7rvwx
IkMRlmN3nMwpZBq8ntJ8gzPtzq/ta+DDE8x2V7yXO9+cRaCcFzbpMUEiOlsGVEuqoLegFF/X0J1q
0ndXmFe0xVyi8/k6zb0NX9KzxeU1bw6U+OHUd7Bd8tcpwJTA3e+LvI7ztIg0IOt9uAVVdRdMeR4q
CnR4hdaaZewxaL21+hrOKHoVYhYcen65sboHb6wiu25X0MJbG8qPoCARGBra/EWT9AZZ1TZAWh5P
NPmQsyyYiw86i6TxHjt/DFIPLhadfe0IPxIjkDhpFovKiGHt8aQ67d6iE+qULCm1MRw4W4mmhX/S
vzND/v1zOYtTnJmNy1JeRpAOZPlzq10NzYVU5AyA/88agHHhCFjkNpyzOTQMha28Y6qEXGCzZ9cc
4mDWtbaRId/PMXjMd5ei4U8s3G/fIyh9IH5BMPE3uIuViYYUHNHQqyj8vOpVgfDrjonRGEffTjcT
vkrVAgPjjTtRojnVACyiujrgitw0qJ8mPiV95kVNf1OMoAOm6pVl7arNywtH0Rl36++Hs8RN0CBc
8CCss4fjEVlBfwfxCv3Mk/XZXOchNm7UgvEMHEkaOCvzvr4DYPTPMevXlvTvy55lyC0SfldJLNsJ
PcasK+gmM8SM+NI5+Gt2/Ps65+F48ioJUVCk/zf5SYuBBrtCDxX1YtJF9rbqwupK3jvA+EUXuX/f
nQQGYBYLOguynedPNgf8fugrWC1DghUVcBE7W7lC/HLiZkMwRAnNR2+Ki733A8HNy3aXNee/u3lo
26MjakASHlCQX4+FycOeUpMsI+U0GHTgSiy6kd2txIx4dpr1n1/p8srON/3X1ZZD+ktW0/seqx0T
9ztrLCb2nBBlr6oekgGXyC1nYPi/3yrUNyER5BnwkfHPbqwC8G8oKrfAo/V/1H6IJnwWF+vuyXpS
kf2gBQANkOdLErff7dmvq57dYMe9CR7FWDVr0NlpN3r6mKsLWiNns5p/bg3QV+jKYmSDou7Xp4hm
sfIh8l+Av2lsjdCCbCROBe/BhMBhm4XFPQlxv0D18SOIDcDP1UNovdGour+IL/suq7IALIK/y2Iw
8xPa/uWFwoVdZRgd4Wza8qviFi5e06bYFof5xuyD+h0q7XcXqY/fbVkUC4CRmMCMAn/76+0TCmgZ
IVYR2Uf6Ot/BLWRDwHjHdN69Vz+MNsiTMqhgM+ee/rx7v325iNUYFrkA/BpnlYJCw1NSCzebTmgT
qTwpzBgVT34h7n13f0BKAeYLjyfQ1s52rk/9oSYC531u/2jc96bvAzaOmLWcOlFcWOu797coWOE5
guMGtYKzZ6lbdNaW3IK2OYAtUCln/oUljOV6zz96e+lAAJSOou08xKAkFG5jY40RwQ0AlthObLi7
4XiL8ymob+sENlbHPjHXmPa/1izo+5D+KG+c2z+/vu+CLbTWkETjiEe1d5ZHCN3ofdNAiMt7FDos
j+pSrUcIESuQzBXEbGaFoq+8sGm+LbOAoXOh4wXpa8j1/PqIU7QIR1FSFFSMBWnLNswq0IXd9R1E
gjBTBDEqBIfRddQuFdrBb2X45/teMvvz5//1As7OUQVfKINXVRk16WFISSgARgCKIxinfNWpT6tx
Liz4bTa14OKhS2zrYAOc7eBJEtYRVZfg6dCrGkS4TR1POz8c+mDxUWiWbzP6801+t5G/Lrn8/ZdA
RFnLTSWwpJcbgVW0gS7iP69gfnd4AbwLQAiCru6dT5t1hJ0BShdIg1IV2JS91B4FVHDOgG4LSYsh
M7azA6ycqYuQA9bnluCesFeL1ZvZQENNvNeGFeccxEeWbmRz6P3HngBMqCBNDRuNsRsOJWaK3STh
X2vaQWZDitDwN834o8KgwXLZAyjQcesaofLMS8fKhfv7qf345RGy2nV6UPHKSJ/RBdRF1Dt52Fhp
4Ga431EPCHBU+N+e3lceBE/TW7e0d7luxzNvVh35gCJe6NSYH3aPOQc8a06DAtULN4KSIqNOi1Ab
jAvR5dtzHn6poDrrFiiL5ykUSH5jAxxICf+meeWtUa8n024IhhjyBlcLf+q/0Dv6NpJ8WfPsi/K6
uW3dZc0url/Rag5ojNrvrYFic7GmBVwHhweowt6WsZehl/l/s9W/rH52/vVMGwDdxOqpDUUgdMxl
d//nrf5txv/1oZ41C6ZG88RoYgljnV+3qFTBj7A2i3vjEDcPMDhFUtFBrHr953XN5QT9LVR9ubWz
ED1pUp8xq8FXDJmTdoK6kw1CgglJSRXr6MDdpBEw+9s5NK/QoIHyrhG0d/hz1WzNUK7L7ZioJL/w
YXwfzv7nqs4bVz46QboOeB0SjvRG7hfTPoA0Q/eG7+3F5/Fiq+y7YLYc/UtmhZ7keYMoqwbSsxSJ
Bs2OBbvX2SXtXWNh75w/6IWxDHI06DbueXbsl4A69ujCRJA7pAYDdPMF9iUwDfgxCOjJzE6g82bd
ChjRpKtZHqUf6WMWA1+DYbyHUdUcmLW/8aD5pXTr0vnxXST6enVnwXwsZCdy6SGLhsREpkP5bVBh
AfJcw+vYQiXYp3SjlBb4UCVsWrEqxJzYzNs2QM6Wfg4Yn3bBbsz49p3A1AHTk8Wi61z9vp/hBQ2Q
1pJ045vfD9eaFdg7ftMdzASx2751Q3cR1a6D+ZBvMbrbdMf+oGnBJX0puNh89/IW1WQLHvGadp5R
wLly4J3rg7HTH0pgWjr3SpMvZEjKDmAg512hMm89sOpzJ8q0F5of3caD+cVrD/2JgULnFtVkKqrA
pAphnGHA38VQiY1miQxlrAF4gejniKoCIJjSdzZa1u9nDUeXAURklj1AGCdm+YOrvU+Vvc6EGYxi
iXQ9MH2MIrWb1q2bAWf4Q80YSgL5NMmbtj02nb3Sxgery1ZiyEMMxQN9ZBuH6XelXsWmBMy5KjDm
dIswrdcSogfWDMsGvwzRbUKD9gUj4XVjsC3w30xzD5ZN0L+F/tKovQnszVLk+2lCXpnSGoPJPmGk
iSQF3L52oX/rYlrYhpo5BU2dR+ZEIgOYb69/z6SF4vcHTurAgIKKcadlaTD7oMw4buhIHF4AsYAM
YN814oEItTbyKhTAsbQ2RAorJ7SN8pB1Okw+ngiw2J41RKS+S2sSmM0aaokr0Yudw8XB8MRBF33g
haWS27pAqpvfT24fmu5wLdouNJx0rWndHa3ysMbUETC2U5H68USzqHD1OLXNONchIrjAfTQAQhqg
SeCiYnvwuEVLVwhrQzEwGA0Vd/oLBay5Vm7MOmiOAg/OnRq+OTQwR7IBrj+cSgxIC+9Fs4Ezt7X1
VL30moy93t6aAAEXBNvafWt6J+7rLvR5tVWMxmpwQp2CD4hEXqIIc99yt1lDyCnIchmMJN3WtRFV
1X0DjiaxsrCsu7i1SCDlI2HVmk020EcuIEE+5HvrXWkD1GJgR5TlCgapSZlKfEksUOi/zI+6YCEa
+6EBSLCld2s6dAhPkEQ3CPBcZDXpQDTxmDpPbvaO8fiHCZU8xleTZQQjpI5ZdU9GP8gh/8nIQ25e
EesVeuAAJqmwNuiqBvx+cMsjmgnxNOlBMcnY7wAU490aJNIKnbgKKRfHsLtyRAhwQSTyx+XltLOb
9BLXLfrdmA2xB4AKgfhO5e/Qk4OabQN5/zRIMUlS2nMuxwgDqLDR8pB4KURWSSSml853YyIAlkyR
NoopmWseCoEBhblmUsRepYJUcHR80Y1EH9r1Pxt+MxT0TkcW5mUQnx8XoPd7pqmY9ntKZSzRtYL5
+nq0ricI9FAHIFYyr7oKggcuRBOR5AGp2AJGP77lEwgjhXPMdPfTxC4x8347VCDhea94lA73dqy7
HUrtZqyyoBqzQy7fq7FA/TIdia09Yp2TzORWdOMPkBNwndm6Ag7Nmee3eqQfzGyhGTQjTIyxM6pH
nTixJ5rnfpqB0DNv5oFuhWOGtjnfT163tdPsM1XZyWDWo972N6OJWQUBHGR48RzgtdDyVMjv+9ZI
+l7GfMKuMJ35A063gTX5K9mRbVnTqO4rbGN0DEexzY0FCclCSwOIttJfSTscBg/YgM4cI0din9da
gHnNdc+LpCrB9aD1Smj6vmbtqvHrFWAoYd47t/oM6G1HPSD6u10L3SWQgENC/CwwMWAK/GzeubRZ
WaS7ahQB2AzUC0svV8LrriflPToTRC7Khn2otnwqOGCetJOJBMrbyoBHG9BOdcqdPdUvnLYnjBPw
paYmyCkeBvSA6dfUABRN3SMKRDiRdtX0VqOq6rwtBJWhptJvCxTwureIRR9HIsLW8E42gZ9UPwA7
ChGZ0oXgONAumD9Ms4hZj5gAWqfZ9GGXAT4GBpMA3UooC6BpP4Ai4xplbQT+RqBPZlDZZsgqJ9Ag
HDygr5S6PBiVtdKMJnQA1Rvmk6nKtZGCdqFDByU9toMVpQ55rSy5K9PxKfXBJDYXOUteBE362GSw
t3Kr0OjAY9aynTHMYG3RIsxKEc8eEP+NdmcB5daCI1G4L6KDKbQ/bXLphBIBlmEmM2Ce55vQhm6d
oJ7xIeurQtqRJsybqsCgBFNc6F+jPQU8oOPgDRSOCvIJTC8bu4PDCyjjT4CfwvbEX9k9T/AhbHUM
qiQgkjZFRWkfh8mMOfOAUPism/698uXRVf4c2MRJZPvoc9AhtC2WAAcGptIgKFVW6PBXXp5cfBa2
DTqEspKBPpjeG24WbDd328kpcounoX6uakgMsdc8bzet/aSPeWL3/Qa60YGN42IA7wQwvECHxoat
wUEPok6Z6SCE+QFQPeGIV1vUD70hA2cCdw5v1EOb1SP71qoQPGlsc5Rs0wfR22i2UMSB3JY6XWCV
sC5P1cHFw9YLD7MhGmjuEFYmBza/ChrwbIQ9B7BnC6sBZ/AUVAD4mS5d0REf0zjseT6FyipXzL4k
VGd8l+igfavZPnTW3fNG50jmwq9GUsAqZgZXduGgL2px2X/nP/xtTow5OMDkC6f/XGPRszvZQVoW
vnxHCX+jeo2PcyM2FYqKP5c53xYUi2QKxAuMv0mUvzQrwCUB4WVEEMYpaKANhs77SiNBs1v886rb
NqJIKN//vOh3XUUPAv3QZzA0Dc6eeNZfqnvfl/pQ+rg7y2qBI7MQQOuwFx8Nf5OFvvnzYt9Ntyw4
q0OjC17AkO45K+S63qxVbf28Q6VgWpQdTUgXqHg6iXUedSRZZmvmlgXafj4YiXqrwksi0ktf7azE
+XoJ534mVlb0bTajXVPC+gsmX8r+uCzcdWmRs5YwFSiT62npCd1pn0vvYQaGKswfrcBYtSunDL3H
yz6e35Qiv9zZ8tl8eZXC6IqunvFwQQgLHA0AzItyjd/0DH9Z4my3DKWLrKda7ouBOOCUwYIYSAGK
7D3ki9OeA0QI5F6mbTEKx3aaA949oOsaWs2t7ZJ1hkG7rviFwvDSVZ3VheUA8DrAMOgr9jo8YU9Z
LUPHB4fRgfYs2i1ZcWHBbxo94Ejry2QMm/i3ANT4glGpofIfRytqcEJrgwx1Ym9tgBdsCIbK1g0q
7v7davxXMLP/DkP2/xudHVotXyLJQpf/hc6+4f3rR/WVz/7zB/5Gkpn2Xw6iMhAzi08L5Czwsf1N
ZzetvwzoosBWUncgy4JZ5n9wZKb5F7zqAECDwutPP1r80D84MsP/y1pY8VCBhfIqdOb/FY4MSiy/
BBxsEJTiyxAVMwYdHKrzWQrLTNoB8N6Hmdm3FmSAUvopiaS3pUO0JwGc0bwhA4AwIVDgwCvW1Ge3
VuqWmNunXF/r3eiBY0D8ERYYrQK6xtOvCmJNb36upo3B7AmbfsgiRWuJ9K92ihXByekGjZ7pSWs7
fKsXjo9DhQ3tLuP2zOLKtNLnOXdoG+VzarEI4JEOs21z4AYIQqRrgfYeWFICKvM8QgwYzWl/mKLG
BOIs0JpURX6n0zW0zOwEIrhLO9ADSYmiTVB0jD1DwrNeoaLhm05Tw2vRpFD8KfQ8zyOIulQ7w0OQ
mETb7q1htHv0lMrcDVkt7R+9JJg6FTqBF9MMyQFgG2rNLYPRdkEvSAGe0UHfb8cRJL9WP1JDoeAr
nFRMH4yPaRuOpsnQiSD9fK2NedpuUu4DjrQ43WVh61QQ8gC3122vJ7OxILrCRgs6V8wyi3VhOlkF
P/CGgvtqznmsykFtUV/xMEvBZjMmNt70dNLR8mxRq80mh55T6SuYOZR+82TMXvoMLD4HK6fqBYpe
zWljX2kuHm5D1TUMiyQmHrzBfDD1OH1Hz7/A3fYV5I0dk8OLDQ+aBWZWk8jMZyR4eW0j36+haIBe
g6KZHerV7NzWY1sgl6/A/Svz/Krs4ZjpEOE+VgZSXjcDWIxrhn8CodDVA1uqjymjyCAG31X7usWc
OCNVK0IbA6iVnrI6tGGJ9zxkQPu7JOtva0grDLFrqfLkcwzjmxnPMhJlaT3LAgmmn1kfadZqt23a
1uDUKmfFDTIfJ58PNznm7xxAOgKI+8xLFpTKGPZkIMWd5hfPA9FUYjUgyJFRGz9Ym77rg9keNNnZ
N6mZ56fO0kck8UMa2Kpqb6e0z9dpU0KNxTeRHVu1MOIhtXXoLXQs7AHlCphuvuMjREPYyWBvIpHx
sgm4OcsaHnxdoAtRo/4QfcrD3izGqBduFRh9/ojj430EAQsYLbrj4wRWH8/BJ0C7wUOdFZf1eKds
cpoqtEXoAJ96fAcM6M+u3QImgoqitP0N7XpspiaH89Xoor3gFYCGwKAzSA1TBrC8frTAN43YPJOw
tb23PGP4XBUpwlFNdUBm/kbLn+xvik9qBsGeZ+4NALJotNv+qeVgUDP/hM/QRIvHeC5tDlWxcV64
SzSPmY5pimMAkerb8DFtUCqh0gMCSxY9zulehIOu94ENWFfQZ9mbwQlY1qBTFbhQbKzMjDstladZ
AiEPbuv9ALedmPflAIQdLdbjmKMm8N1mNVhFFuSSuvvBN0EiHDpj7WugNzS1gAhADaulfjKtkPlN
AYeZdAjNtutuTS1lO7sSFHWd1EFB6tB20Hi9ys2hjgz0GozObq8c6AbC0tIXR3jbc7CUiqe8KEUI
WgCo5m5N0GdqtBeT8n41zAI89QKT3RBK0nPsNbYNspJgP8p+HAHoKx24+qYSG2PsCEIk6tmYjtMY
ZJn7rEzQbTyaWld56qD+tQqRGDNIR5XVI0xBCilSA7hIUwaJBzoMn7Ny8wjaKeVBNtoU1SOOfoDG
nBU0CAaQflqIvvMRoBxNioUextaOYuqKO6B01YNTHdC0gJ7Jske2aeem7x4UBTDwJiP8cPPefjTk
wsisM6HCKS95PFaa3ORafu9zzEurirqJzHt3BHIR3D7C7S5krjbG1tINAaP9c9YhfEBgobevKsJu
6sa7q2GHbSM5U30dKgKFuisYtaFap6Lad5bB8liHd+Fj/b/YO4/uupGkTf+X2aMOvNnCXcNLikaU
2+DIFbz3+PXzgFXdRYL8hNLsZs5s1IsuKW5mIjMjI14zTOmVPFrhFTy31smlqfNSZUpd2ajixziM
qUGmWe4sYWZQeJlrChgLq202XB5tbrGvRv4BIY+/VIlZXPpukuaDGiTR3SIHU3SMyiDDwbpFYKzy
ZSFVIXcNopo6paSV932IWonTyoPV/IxZDk8fjNtJ6WI80+cQ9p5JcUzqaqdQZgUmR5iBeJMbZ9Kn
9GPcVuL1kJaSK8u0FrNMTef3o6UEpidHvGjVXOg0oKoqoGZjyK1z1smyrRWm/t0iMPU/OYsSJ5HG
BWbmKIcSYTr+zMNlOg/oEiT3dVXM1/UsyGgmIz0/C95EwTQ6pzISLUiRQbspD5KQKgnPJzOcqC8b
cAsTLbbu0Z8p8iOaAVr0YRhSldNJRnNAoiwvoqtD/3M2ZZjEtYQBqbqAkRnyAekx3RwSLym0ZE+b
efPUfEpKyG4Qt0b9C5D7Ft2OJEYayKnSOHxorvi1eTdchdfCz/SSnyav8ChO73ldvXwSrRHB5GCJ
ANwDdT5jC6XMS0uBGKtMTmm1CFqOwGAhVaI9yg7YsdDb2hESC6AMOtcregU78e3omk7uNGNcBkc9
GJ9WA+TsChG3d79v+LBGwu4BioClkmEa+vZBlIdTogja4ATXq8XNdAxPvbvaLHK7urt68q/nEG4D
Kni81HVkobdN7QAxEnU2MtofmEdWrnkIr1af3OU8nAcPHv7xX/h/riP45728rtvLmJumtjhaRRIB
hXTML2BiuAGe2q0osTQuHDWXsoj7LLW//euffkFAePm6eh1x08juJUB6yfqGG3zqdVdIp6BaCzTZ
Kb6tLITcHY/xCTKpUx12waUv39CvY2863KWgLG3YMFoxV67TVjs1+Yed4b2sJ70OsamBBNQX0yF4
WsRV1rXFLXP0W+pJu4i4t5YOhA/lpPWpg939y4IAdEc5SQc0SFY3EqmifOqv1rTxLcrseI/9GwzE
W2v3PORmcKFmULdfCDmfY8QhYX77ul/t2ptu2q5/TeKzOPo6yc9qHTLXSlN2xFk9XgT062iSkJMH
ruyNPP7BaeeH2qUgSX/YriOsK0o34zq0S9H+P9qWPBUxfjFRTXuFAFoQQsEmsFnnGfIsUnrj18JP
D9YXA+8Mxcn9ijfJ8def0VtHwbOYW1ROio0XdeU1ZiD7MutZKAIKjLr/6zBPqMKX218nDFVW5Oz5
kraIAKlW0F8M1JmxKT6pde1M31Ln++KIiAfhEEI6vAfdef1gfhlyU84Zc8jVIQcdITWEGxpyNRYY
rUBUuaHefoHgqcDZt+fjrp/X61l9GXr9/599VlFrdRPX5Ro6vpdxzUV3sv2E/OOlOQC7+Kgesuu9
ouhezM0Ba2q5haoZMWPjk2V+THsv7ndW8c0ZZdPgxAAtjmv/5bDUNhmn0LBmGCBufyMMYBrrG/gy
v/5WXp+dTB4XoWRiCGia2xs+67VuRIKB5qnwcTIe6m7nWn9romTw8BIlchiAWwBsq6DtQwN+puFA
wVG408PRzaLf3le6/jzI5uPj3VtrxTpVURCgH6XT1wHFV3/59VRt0J/r+UUYcPUy+DQqQ9JmRaqk
NFu6kYszH7pPzak/rLeb/I4O8ik574He31p+TVV09KcpdpnGZkzSIvQw3JXF6YCBm8Z8JYzCx2WJ
uNCV9zsDewnV+mtgz2NtdpAYdE1UdfJCihIeNdxnlMNEarIqzO/u1tf3G4+rZ+Pa7JwlHGL6/sRa
rdCt0i7Iv1bz7unDim/fx1+9uWrPA24yE8moG6lT18Fh1Sh74VnztIPkrMPbj7a3apvbG1pkO7YV
wYql9TtJfeyM7EtoTecABd5fr9rrWxvLXQkyLdLVnPbi5gOZ83mWMzkWOfbym/4AgcjrL/ukkg2n
9q+Pg5QcoDzsBFL0zVefD/NECtuITuMO7ipYXR9MMBOnxEd89oDKxsIp23+MvD3B4w1y8T+R6V2Y
MKvgSGxWLp2WWVeNTuSztHp0Lh3MCJAPwd8qbD1elcF3FLN9FJWgmu9M7jp52xuU6/O/oTfrKCOd
M8GTEjkWb2vhuzHubbm9AJtZ7eZyQU+dAKRAgFugfWQPw1G6M7kmJdVWL5G3m6O/TmL5Yv4Z1Db/
CqQKodLsaT5lh/zr2lh3Ap5We2fXm3vOfEKLw3ChSr1ZuUmtjc4oc7bBBayN3V8LXuqQXyIYnJx3
MZ1vHSnPo20WK0nrOOxzAMvqYbhEjvFNRU7IbV2kT69KlKQgk+zogL+xeha+6BQC4SDQgN0cmMXY
VBOyGaJTQUCt+q9arf3+B/giwuaYzNGK7caFCCAnnNS6H8dPvz4+3koSX0TYrNFA/TLVm0nkxbbK
ia9OFY7lta5waA7Fo/b574z7/zfC/hfZ2bO5f90Ia76mL9pg63/+VxtMNf/Q5dWyHcgFlkMwvf7b
BjP/AMnLuctlCYkVGb9/2mDGH4pJKmLqq1iebqx5yD9tMDSiNXpqq5sBAge/Jem8+cpFSGnEoSqN
lSNZzzY3xOS868x+oYE0HEIZRLG4B3/fXi6vQmw+86wOkjRMCbG+dhUcbqYQGOuhfFy9aZXD6k+r
eJQMBG0XmL09pF7F3myAdMhCKyueYgeHgtitha83tiKFNx8DqlDDXs97Q3Cga7mZ0c1JJcZlU1XR
U0iFR2fiI9fWDT/XoE/DhMmjJZ4E+n3nOHl6LTy70P6OzIeBCLlGKWpNAZ89kqZIibWxJXJuV82x
BrmG2BVofB2ZYiBpFySij/E5vc6u8kvzAdyunDnoJXrZh/aiLjDxvVXVHuUn79lWeKtwtMmYXv2w
DQACL+YsFtHKefoC1nc4NqgzPaDW5Ax/up5WcSY3wfSj3KcarQf1r6ZlvVqeTYtWh3qYmkRvrNGf
y9mOs9kV6/h2Z5SbDPvVKNet9iwOD6BUnNeFX0K3OiGi72PhjeiCTyt3/6Jf5+xXo9pcTwECa/og
M6o1udAdpOCSdwYsUslrDkpys+fLub1KXo1us4vFMK1TnNgGt4wcbWrsLLaRnSVRtLwJsvXMl5P6
u1/Om3NKrRileX2tlW0+6WooZymqpAHk1eBGnwsfPwweEvHn3DdO/yfr9yzW5iudhDQSIdnQwuSF
NF8DgrfNh+jYUFrY26rbMv9fs2kYbFLUTQwAcy+/lXzK5KabWD2I5Cf15/StOfa+1Rj0Ao8zlbnU
V6NI3bUQ3OC8/j6crNVkhNojNYfNXmj7CVB8+xQ3pGNl19fWDbBwyfDlUbXs+m76JjjSjZbize7N
PonjMYvHW7VagNOEAsiwX0/6EyTw1Wf87AdtNs0YT5IpJE+f8VpNztxM/9K9Sx66I2Xe3o104b5V
mhuBDjvNZfE6eZBvK29M2srFL803P8+3gjOhhVdg1WH8/ZOXQIu9KeZLlehDRx3UCfQg9wvib12e
koguGGRq/ni6+Z7t+Emw1KBc1qY3ZX8oFy7EgwNQXmDvtkVhM5mcvQfTXsjN7YJbHGW/NaRQt26w
AD3cq+a8udOfj2rzbMFZuSqyNQTdIOrgmRui/+ms3rgUTH+itLP3EexFfGI/PZ/HejDVSXqKqPjI
nXrDN6SdHnt88HLfhEG289W9mRbwZMGs1oTt+koho1qEWJFzvjpg7xZHyqk9UBChpZ8cceOjQvGb
b032O+BKqtAkBwZp4FbRTaiKYETwjxZUZ+aQVtC4PTa60O7dQa9vWuIAoEKobrXJ3jaioG1Esx6j
gS0cO0w7Nb/9Mn00PO6972DwgSq7wklQ9is+r28jnu+UKlR8k8HBPG3zZysoKKjQpBbKOzV+UOs2
pjNNPiEccr+/2kOKvnF6voy22QRmScqaqETr3NW+OfWKwu5Q/6Bqhwd34kV3e9aCb2R1hITbR42W
whYv7JcHdoN8fihVwjrA3kOpEvhL5Se+7i5nMBLhj+gq9+ervU7Rk0TBy+NxDYsPEeURPp7tdxMu
iRVEfbjuRUokH7qL7MVQs8tD+iVyO/uppfkJYf17hWs/dMfc/vX5vK3PrB/uix+wuRSjKOmiuOEH
rHquH6Tv4RFDlXPi4s8HLM5BZOqp2fiwu0VfZ20EBvaMHoiOoJyxydzleDJwiGHC1xpi9ANYCtON
jLCjc/8nVwHkwt2K0NvT/Szo5sOCx7ksE1VZgq7dKyw9SKFJ6DjYE9+40d+rbn5S/fJHRx85c6px
Z7rXf3+73IhMWqvGEN5qWyJ+EQPI6ic+7IWCsDZ3UBYHYA1WpR4WXaOPNOl3AEz+3Fnkt+aapx++
yLKCqt+WKT8mciYGkrnup7VMUIN7OgheAyWb3YQBI+3k7LCnzsETdztaScc5DM0RcAcIvG0R3wb4
wiwYRGYZxwuSOpBl3UHp5U70mqheotMg5pb5J5qR0kR/MMyiO62UleaSd4Kkfpd4dstO2JZAnsW2
7aqbvBMt1qmYw/Agju0U+lYdA+mJ8LsxzvrSKmDAlIYHwYOgFbH1ycLRAxNqFSsOYZSw7AC4qdjJ
NFG0xvPS9McYJbDYmmQH/I9lF6NIW83USuMBqPHyMDV1g4xvVeO6VgIEas0o9vOqAvhpmel0qqcW
YF9ZxfTF+knM7bGzAMgAi10eJPxnknPQB9GHVsUTEAYHJMc+hPm2VGX/JTST+l2VxfGdICyWnU4Z
/808BGdctcXGTqpRwgRjDvmpQ9ZNhltKXfBR4anj1eoEsG3pq/xThE+6cllnrXP6PMmNx7YNsKZB
WCI6Z6ki3sZZKV6JVRNd5L7QT0qvqf6s1zBM2fqfFTltUWHP9KBis/e9D5tS9iugg3D85qg8ikaV
XxlBA4yyLMc7KezFBgKL1RzmJRZvy65UlUsSqLXpN3NjdC6AthTcG3xH1QliqEp1KaKDjcq4eN1H
jBpseij1J6PIYNGllW4cFmmY7qcpqUV30RcRNo5hVdjI4LF4CCqt0SredZaQ3tXlME4flqEaRtPJ
wLHlyPyqvQrjqhrDyOXOSNCnlqcPhanW93WXJWd1LuR7FRws2J8ilB/0bFKPIvLcSPAKydXARnXN
wRhueqPGbkbvZD9VuuFg1bXqyK2Z+QimTAdzdc2xwjT62M1deBzQTUJwvtQ7T5uq7FhPuAvIyqAf
w7KTb5REne+AQBbHoAaeXppRqiOLLivfBq2wjvNQGa6RJsHizZIxnPAoUVFHxR1JiuLo1KqC6Oty
P9/GYzF9h7Ui3kQAb89yNeqfOlBLK0iuz+9DoclP8zRI93VRIqreFp2Cer86/dloYH79hJ65+Mjv
V8W7IZHmEv6kugjemFb1o4o03WKjeyhe51Az+lMvTbXboiRonnI9ghBszZakngoAyu9xes8uDY6q
4kGyBIagDbqJJJUmLfm50WuYuAZyvY5lBvkpFWL4I6WEi0q4dO9j0j8vAhMpO4OBGrdtyFEDVZSC
b42oN/vJThI5xZlmVrsTg00u5VAYQM5kpXRmKSjkQ9JOxVco8VVuB3UOS9dKWjCN/HCnHeuC3yqZ
xQEf3cJwuiKMH6cknCpQakn2CAOwQbcTfWx2nga1N646P2bPnKJxrGH81SAWzSRu6Kzrc+f11RPT
ImGNL1ofVteC3MBas9DDReEZ88DHKTLFoxkUuUmiEJnveqOnjVKFkwg/25rp1dclzuaxIrSWXcr5
cqsb8/gzkqf2Hdpy9aEt2gjCa4GnOJs8y2rNbWRe/PZcrYC4EeqTBXtSsES7G6AWvxf0rpXcgEdP
iSdDFcKtA5cM2UwcDETmuGsLb4xkdIJpSkBBjqVwQU+6U6wD1k2m6IeFoKPWUE5t5ypiNhSnFM8X
0y0RFczXzaj6Yz6dUf1ODC9Xc+ljIjRN4GRiB9G4zvos9pV2mLgvU4HTJ0iz1SHIsEJoS0s5w6xe
wmj5KOuCkDqVSUva6/shQNw4sVLoTa3UvwNDnqge3k6zaRtSoaPR0swir1B844s/C6XMhndKpY0A
ucpFkA7T3IeFw4zJtS/Ig7wclThQxWvBWMLGyZDdqw6ZMnXjmcdriFBC2Y/1MdSBLtptq5lw6wSt
Ldyq6MUF2HWMFZrYp/K9FmgR20XHJs/W1G5RvVlVoKuEevAwy3EV/rRMFKcfaw1+ramjY0MuLkIu
rixQx3OF3vw5HMxcuOu5sv4UE+xtnd40hcKJA9DKjlWHY+hSGbUEG2h0zTGRhRK0Q7kU85PUSIHk
SdDlo2PetHLsVUaWFA7qkZCiB4gvaLRIYtg7INq78ibXZ/NBqqxKd4ygqER/gOWU2prBv+8gD2MF
8MsHjFBUcOsftKksJ68Xoqjlp45sallN68wZYAF8kgIxG28lpSs1FNFyhEavZ2vMv0RljMa7AXQS
kpQ21oofhIto3inJijyGXVGQ8C8F6FfAxRV+mUqIZfQ8Lf10HaqlEcP+raTkYBaK1B+yToUBWUH6
/CEXc+6UKnwF/MY09AnUWZUGJ+2ERD+oY4ag3jQaMwzOxrRSj/Ga+o86lgrzstRjbxyKZkmid9JU
4ODRiGD5T40sLqDusqqPbSNCw7RW66g6VnMIENgKpiTgzpyVESuOSh4TW4k0QdLtUi3MJTw1kSWO
gPf4Q/5Simy4EMpBtrT3S6FJwuwYeT2HH8KoTurYGcSmYhPKXQccvJQ4+z8KGSDmH4sSroIvgsCP
sZyl6uK+cc2kW9BW0KUyiWp03Zsu+553WN6ttA7qpKUzyfDCqy/Y+GTVWUCUP/hTTYsI90E81aTu
TknlcHkopXSZPle0F4T5WmhRYjCdutf0UrsJB12aa3+cVCrqV4JeVvDgIwXbsvRSlrM5LbdLMlpi
eJsLZjzAftdjWTBEn5qUqPOh0CeIxKscuwup/6un9lv9of/rKFAyj+z/WUz7XDY/vhbx15fdH/7K
3yQo6w8ejQpUI+Cua5WI3Pu/JCgL9hEVAfo4liytFk5/W3pCgqINz7YX6Rsh98bfaf8y9IQDtT6K
4D7xDypoEf9W82f7uludbRVZxefWUkHHv5IDNDH5FAZgzXRVq5PqwEZpKUDWKLdDhfGiIw63xoKi
PjrDu1UfRVyLjc9eO6+ir8+SZ0WDYYpx2cVjnTskwPQBQYasR5sW6sGqEAB+3U7aFrZ4McTzoyBI
wfKujPMicBCoq4zTUo6ohUCN0JCOSGvE4aq0CLRzIJDmxDftGCfoZZRGoowujB61NV2lVa0Yfkxk
wkOflDQ5qNhLphkUga4bT52FeUDgjFkaKO+EbGqwE6iqMYu+mKPSB8m3xppR6TA1jkwJN55Z+LpA
VwtlVABI/64rTP2mm8BAOaEyIiQIEHiRrC9qWxcIH42Dbj0gQ1VUZzOVGyDlWMzViniJ8oWuIdcP
8s5HtTG0wm0KMf4oSlGtshAiCc6HOZuRHhZwi7hnv5uTTaNHx7whDpKHSIi0j7mKTZ1ttlZ4qoB4
4Faapv1XygfLg7DUoXIFNaF1h6TF2UW1Zv0+VJLg/TJK06Oo1/BiIPykKKdnM255i9xATbfSVDwr
Vjl8TlJsTkQNQZRilvU7TO/gtAwZt9e9HLbm4iudCETDmrFK7WfQbHOHzI+Vl1TPVzHz+yxWW09t
sxiP8ApGlJ+befM9zyrjpzng2WQZQntnWUF7b7Yw3rxUC4UADlDb9LY+9kOBPksS6Gib4fRzRmWG
J2qEYuhjx61a2WOf94sdhHg61kqQfJwScVV/H43uQRLC4lOrjarqDHqDeN9Yz/PoqAi2YxckFNFV
gi7aQ28ON+FsdfdlUwYfJIQkvLRUvirA4H2r1CNPlAXpz3AcMggyAcX6igSUL3BGzHpZ/BEFig+V
aHWXOUHwqJhGYOeB9o0yY3nU2zlHgEmOydDltvCGlbGzdBgeotLbHSvOci77IDiZ+Pl5eLVEF11B
90PtO/FgycwM11rs1JOVXYrB7M56GgkHLexNNCdF/a5sebXmfZwe8xAZ2t6iLhyvJKYpjoCHruSm
QlCNSyGjTA17Bu+PWCn9ZSVH9StNKjOj8pyv1Kk4U+aTlWShn3PnuHj5hIcxnVqvXolZ3NUCbJMS
H88oQ0I7SRxSlxBd7159P7eokGBjVKFZIkyXCuafnaaJeS75Jq+yGre/qFGkm2zJilOGr+g7TQxb
28LS6hjMU+fIch25RjgKXsLe8xJs7fw+0hLc1qzMC1BAQahDNe0JXp1dmFGDkdI4kI0YFcjpngvc
bFGrzETtNNTa9BOSjvhNL2i1amHb3/FoMqBTCjoMuaG9R9/CzbWu8+F2Ge+rIQ8P/VjmWD0Fj83S
zY9zOIr+kuXdaRbCLzlmO24ySvp1TcrDa0nXLkEexKeGJ4zfBYV1hecXgt4ChjgKOhs4gd7WutLr
3yutm6miDBwumMWsjMmlrhmCCtkQ9N0Tq1IKY+07r3hETyDGSIYdDGlMqT0UikuQYOqbrORMYWqM
T0EuhrWzKJ1wW60Uzgaa5qlWx+CuJGX6FAYySHzkiG7FwFKP5hMb1FRnt5VNxcXJx1AgXllLTFY9
CW7datqf8qwjnLJETSN7qkoGCC1J0dBnzzgRIaLWwWehWempizGQgGIMnx542xp+oUFipX4pHhur
gNk66Evsx0UxKq41itoNlr9fK70aTmifD99Mc5JwdYMrOxlzfys+EWjziDk5z8DcqIY80W05dobc
U1JmXYhmEe6mZDwYi6Tyyput+oD8M8L2otqh14tB3nctb7rjYqWI9lhLHv3EenoVeqeWIOq/CQrC
dYLqNji1VYfNNLaapKYAlRiB88axtO8r4agc9mpxm0o6l+KLCMYGQB9NTVwYMxHWvu7afQkEW3c5
NSmlB1ChdkAD21YI+QeQlLW2DOiV/zU23R4x0zJzggEN9A/5lqdCp+DEF+uQQTb6Gxn6W/nf/6NE
+VV+9H/OEnEb/hp3L3LE9S/8FyFEfZv3IRjPVSXuH4SQqv+BjDsgH0yAELKjLvhPjij+QXpowDlC
Uw6G/Qoe+k+SaP6BTgn7E4q9YqLia/6O4QohnmdpdABWAoVErsk/CtRvk6VJg9VLeT920Mdjqj9o
Kba3XVuiZ1/sVL83jiNrdxpWP7ZHq9EGo93CUNnMMANntXXjzldDFMCQopq04pJpolMrEu/D2MnR
BuJx6sQSKfl/F+T2r7zzBb1pk44SHS6FLpvI5pMQv2oKplnT162kN2hjh/3F8OvDqhqJOTevyPH9
cPgX8Ia3QmJHw86j0AalcLP5MN0WK974Le2d4JDnR4TEMMfwOnuk9d4El+qw21d53UDmq/gn5Jaf
MlOUGBOJkKT8Gljp+Kzj1udxt/uAOjwGea+935nZvZgbFEfTtuEiacTMTqV0LX8F5euuDwzMW5tr
dMeh5P1+w/XlMDd9K1MVITKuNOWKLi/ZPUlW8mFnWG+u3grTWxuDOvDll+8XNVIrA2uz1tVwUrtf
z+rh22BLB+MQfyY3Oe6t3UYFdN0fDIo9qONmKNMj2mzFDgWpgEdB65bFTajhBWInzcmVfBq6zmSf
1PeB7HCSG+WNJZ4nD1uYXd3mVz0bkZMKkAw9bH4IwtwvxxzXZtxw83aIPCKjRRGyHK9R9vSCZPZC
a3Xc/ZRgw7kz05tLcR24QZvIUkE2o6K5BVpkWSUkScDzJbmg8egvx9RZO3GiC30BiNtOtNcn3sto
my4gLUAwA1kJvuL6iVZ5Nq4iFx0t264v7QkJjHA35hs7BJA/wD3gxniMPDUmnz2F5S7moUF+6Ja4
8ql4ujbhaWdUb4Sg4ot9lgqhAPjodhNWlhFMRoe9aXAW3qkw8SJgHXGEQu9ytu5EVz7ugVXe6Job
L2JudiEmgXpcVpglaXaM8DIvsApsP4tnq9+jo2gDHPsXcs9v7MsXUTf7kvqXpQc9I41O06fFD48t
GladbSBoRScTfOPOB7O2op/VMdav80W8deafLZ40Wo2m0SPgnDFHm2bVoZugGy+BnxenEIvtnZXc
G9/mGBgDLZ0pNLZu5/9nfAHjQzgOEWvnX2yIN7bfiwGuG+bZAHFH6oJZISDKdtkpPCoIuz3FW+dz
HyyzzUlfTeim999JS98mIRManUrTaU6FH7ixUxgQmwGw7N4V63xt10+hFGcBxVtx0JudYZS0PqQZ
tFlT9Tcq2n9dYN5F9bSzA9/AutFhR8OZmx46HhnOy2mUa9p8tR71Lur+JDGZdN0tY+MabZd+EnOq
hzYuUomzkAqeDCwAUHNNcJUIe+RC8eLqLJUGWS+9yzCtWubw0iN+UxTCwUiz6zxHNLeepRsxGcYH
ilPntSpTJlpmS3Kinie9QW4X8ZrjPPLML1qoFHFViDYGtJYrBwiHCFkx+TTlyK1yJbsue3nnw31r
nnk5rduFiXiFT8aNTJjKwercHnUJW+3TL1TdaJcibLqzQ97YkZaMIwf4eUWVwDq+nGl1wPgjNcQ1
yelrEA35uR9P1Uf5HWBcHyVJ2c/OEZiZ6j8vHOwiw5/lW1nkG3vlRejNXpGyUVnZaFweXwY3hGqt
/2g8vMe9lR6/h49940yHVrD6KOA9Ak5n80VNHZZ88aJyLya5U4xI+Ap77iZvXIYvQmyO8AI3aKlc
c/IUkVINhbxguAt1L0RRfGfRXoNfSP3ZfmwNdAiBU75cNEUrsaPVNY41XqKRYquT0+iHpvbWw804
yJgxe9Vd9MVSEczimNsT6n7r2HnxAzZDTdVMHUOTH5BSV12xczwAqLoh2u824H320rlt9X095l7E
29xTtVS2WqASL7tMbkQNmRs5dfITNgy3oosKwCG5C92922p9Z26PO55Y4G6gja+a5JvNYWpLIPaL
wWnuUMTI7Po+Qb8HIUuUatZawwAACKiEYhtfrIPuY3YM1rrxJ0QfKAMCf4s8DbzMZ1S9aIx9iG8V
pznspg5v7SMgUDBweRW+xn/NaVHPsWjRoaR+6Gv+k5gor0H/3905TxnW5hJgVv6Jt0n66jFRsnAO
Wld50O/WTr9ffzViO0fFtDkK14s33Kn+8Gf7HdI5n8O+udgbmfWLH7DJrKUiq+Rq4Qeoh+myAt17
v7qRj3uQwjce2Xx11ASAZvDspAP0cpvlUp4HaZ90YF9XfgoAfmR/nfWEEo/TdNjZ1G+dUFCb8NJR
ZeOvKsXz1EFZrFrFSbTjhTvinu3IMa4yHsBtt/EA0kx+RvH0sCfC8DoqOvuQqtbSCTf79lzsZPTA
Cp25RGlONhIvpAP764G9PqxWJ9wVq0e6DmJus1oxmvlLMRDBRBFWQnMh1jRbKxtbko6FKtlirnq/
jvgWj+pZSKoFLxcOeeKABy0hOz876WdkvNgUUIKPq8buulMR7EL7dg9t++ZIIfVTjmEdX7mfSllR
LaZedW4jKee2njNenzXmAZr2GMuVqxS1BwZk77t5fYNj3UBBGmAKnAucyl4OtlSrqQ4qDqkKu1v1
PHurxSOeRN7Ko0I43F8RmKG7tzteb0LCrlR8UF0KxdDNkZyA4RmWmttOG1GRbzqESkDozAWErUj0
cRbJbSsKvEpXH369um/NMsoDtHRxFyQL3dw9farLE60PUl56lEfBzD4ESeBpqX4vg8JjDRRvMgX3
10Fl/fUpi6M5tQQazevrelvcUyJ6lWKWAHjttP5kqWH92C+g5M49oCx6lkqffJSa2vw29mj7AyoL
vpTyPLoS4D4bBJp8kmKtOKGwrlTYzRrNOQu0R1gm70NzuEeP9aFJq2MTi3fkxdlVXWRnvSx8MNbV
hWaX9SABTLoa8rQMTzWS273dp4bwDtiI6S26nmFfimPDjEb959iiBmk15eNkWI2rLzoqcmhZor+Y
l2ejluAUhpZpz4rwXc2U5Ai2kOt7SkxsmWa6PSmS5W187rqmpjspD14Sh6VLbwbePlKWeqKptjgM
38uouxFi6RLEuCSBz/LTcrwVwuRDpuapI8TlLSUQMJw5ouXMbearxvggSyDGBPHCOtpmDfermY5t
kz7oNJJNo3iXjvJ9L4n3SYsRhZ5p5yanlmmp4w02tl8ws7wN6uZzFojvi0jB/4/562Ldlo36SkhQ
xxl6eGuBiZiv2tMmbLIffSvfllpxx5V2G9b5D9lo0N0OBDdKZ28SikMEHt9JKKo47RJ+1YfonZaK
BZ3J9jhE+c2sTtdZmV8rcXZtaMZFbXt7RSsGc/2tFmibZv2nwsy/S6utj1jea+FyDhP6LvHU34mD
di9Plt+luuCoZiZ6SWj+1Mz5XCtTgx8J7eesDr0MXdOpWg7dAr8enbvDErefxs68NtDlRRIxYtrp
nndlbtlVU7FUUfItGkXVTaVpsQcR1FSrqu+FAvu3Wekfu6H3kyX0zE6fWQs9dKMaB66orJHZFx/i
Qa3tMtJO89JfWrT/bS0KMJtQPwqaSZKjBLknTvknhJg/aYp6ydKKBlyOEl0mqpotKeFoG6Cd+LIM
xc2SCNDb1CCJkIwf00lTDlKdoqsOkoa+9PoNjO8o1V2sKb6MOWLsdXivNcWDyYWHiNoUO9FoXdel
lAMQGlW7HcN73CYlW0How+nF4j4uEn/Qq8dETVHgy0t0O8XBNmoUOQ0lOef1arKhRh/bTv6q6h3Q
Xr3/MaXWTVSL6nWg1O/DJP7YKa3ksTiZJzZdcyMZfWNTkvgkZ0Fi4wxg2kNLZWII29CW86wEazwh
uBotONn1/Tnpqm+SVFY+2CByz0TGOzWuk0NYMAlThjlJF1pHphxMLy9bFz7tIwqbVwghmig5DoMn
hH1lp9G8nGRkVD0jyArH6gp0Z3sJD8+wYaGVEmRJMYYeqDZUKs1Z8cIgDk7GyFeZzwgpIpWUFq4h
CUyeVs3+sKjlDZKLgd8bpelmal/t8GXgEHKPvEj76LhwxfDuWK+bVwo8c2r0MCm5x6RkyPKjFqeT
SrLfSxZ3ed+byqOhtjnuLvED4IDP01J8iUYOlixIv4Fb1rAErE5gdr8lygRUVM3O6VjeKqU+HoxO
vtTaoLj6VPihrpyQmzFutGEKPKk37kjQUeIy08pDoA/r7ioAxpf/KAHEzkrQX0vd8DhZ0i1Ngtth
Tq/NMc+cWi6OUq9jGBKNbmIU3yMzSj4mhtL6QQuITO5aw5XhH186VQIyULUWrg2tERvIAovT8X9T
d2bbjSrrln6VegFq0AXN5QEk1Ntyb98wnJlOCLoggiaCeKd6inqxmuBV27lz7bFynMtz42FJCBBC
EPH/c35Tow371BVjcYNsdy+GHpalvVANTMqDkdDOsrelQrL76IHEaU701A9kegaDeHoGswxaHDo3
3U+OfmvI6h+YzPMI6RQ/J1Uftd1tXCRV4FTbkAZJNrzZtB3CIv36wjvQTx1fvve+/wZDCSLnsm02
BlcqlhhQ5lSQELjfWDvcFx3YtnrKodCQ3g6q4KSj463Lq7KGor0HbDJr/LQym5eS2Oc+Uwis4MeC
ND9FSffMtLe5K44Zrgwuy3Ggy2OoYXL2+3s7YxdQQ3G1GyIl2QsLmovfhADdh+rB1gW8HgMwsp50
d4o0KYSiiJ34zuGN2AgnTMx+cSePSa10KsMhsot8D84tKpst4NF9F+XA8NHJSZGxghsZRhB9ZMzX
0gUW2IC+mL7bHW5vZrWbIfAhZDwV+TcA/JAR7iKHDwaIagA82FX3FFdvTcLjUKldQU6BKC+ZEagk
LAuk88m0h+Be6B2FfA/U2HE3tCH2nxwJKoBT19/lBRDG/c88FJEPbSaMCfuygFzfX2iyVdrUkiBN
l2+QHRJb7cGbWQR24XOGkSxr5XbyvwvFUgMXETUQaObxa7VM8Fgw0MtSqyWx0v1N2XJcsAqEoFMw
dEH9Mgk9QqAYwWeyaVS36UI7bnuSdmxOxuy+lm+Ydj4QN9u02kj1Iu1GAyPLrWiypmihxJvcO032
rssffNGc7PBkucc2z0AwURJLsDMWPHtZmMAnHA84Q3r20hCJwCfcJYpqk3UUyiD76OvUgEyAjEhl
8E3EvYijgt0cJ25pdFutu3hGbczg/pkB0ZpBplobEOv3Z6KgyMHApm/EOUOek9VUh8yEEyf7Zih9
aEb4cYwb0Xxg0IOstzCipoiAJ06GcHyinRcVhMbUK9OxC5COBR9NByXYgOjkLEcdoYyZGcS67VJ3
fnSc6mOkbiLbAUlHYOFlP+D/Pdvw7oXq21ixWEAUzF0XHGWUAron1gG7ZuBay7zNoJBrMp5DE3WD
Anp5+TEU5k0Y5Fs2PjgBWNUzEAf4UFDl7sKqeUBUOkIdmxe0/6Kiu6MStObpbUJCDQvVPZtLmEOG
HS2KlKL+iTy3y8QFynNiT5x2pzIkXTf9g1lCO8yh9Zo2oT3GhJsfYL1+GyjAwr1uEm11z23VRyDM
QsA1HE3i3Hh2DeNh7m9JIyFRhZQs6GIS4DdOHGObdfzGab5BN/4B4m0E4S4CsngEPSvU6gcX2t/F
cNOOBU6aE7CuZ1N89KxJZuMiyzwx4Gops3cpccJ37xOEgDy4muJ2os0Gqj6/KgAC/7AQtFQE3xxc
BMvqzS6hd7JLBLtAns5uxu69puORGnTHxG3Wu0M0j8PWQThBlM1AZXccv0ozQJTJjEENhHBHaYdP
kCdGI3uxbXEHtOpR0AzaXnEIa+yb57+My9AEDouE1WTfqZsWY8O2Aeocw7QkmMmjPfHt1InUdu/Y
CPQjMmIMqzmU8G9UWmz8ycHFnrfHIje/LQJrJUf4AKzjSMpdIfIdTB4XuI9w30a3UR+gHovrkvwE
kud2NnVM7A+JtBhwNyKEi7RR6ZVbPc/Xyp1iRssUKcIPFmTocGpENpK1S+9V0+BOwrSixQTlmocQ
Y/XTGYCc7YH1kTxSnfmEASqY1yIAJR7fZmurZCCIcgSUXpjwRSEYhz9B6n+WQt3BWNJZb8OYAbM8
bSZv3vcMw0eBIXtr3fAcgz3wsmqc1XxoQHW7BykcTu6XfMpPjMJjRIe0RRpb7g0Xm8vvcsCxloZo
E7ilTg0g7kntI00TZfFdV4/nWfHziLyisBNJrqQXiSVnY7TcJ9sjiRPSN8XnOx5AKR3wvIzbmmtk
xoE5PwUA+xHkr9XjdJRDDyy8m9iILBp4vgtyRLsH/sYu62pnQbhIy+pcqjY1bOecmx6mQZ2GKLSz
/INiMzwobhm5NiObkqA+ZiCGMJKIo8K1IW8wKpuuwh7ex5bvqV/fEgwERnuYdqVBH+igEQsuyu+e
Q53vgiuM7t3cPrWjlcUTzxyESoPtrmNu2EYQKwgWoBSwtY/aYdljmCqmpkRPlDZgIGewU88whcRe
Z4N5n5XBqdSTmVh2B9OqM7sb1DUwU/DLvcXb27GVwxn2GobTNHvA/kJET6Yt8YYrEM1AY5s+9B5z
TrvEa+p+P/IgTKpxKCIVGipy+SRTF0yorV+gkM5YneAOsxyb0UwQjYvSWY/0vsoE8yWDt8cv7SXj
KSjGt1761dkikv3IQKWHrqPsI1ghzlZeV1FbaGRZyrtuNHjKM1PeT6HZJdJU/q4ABT8Nfc9EsXiG
Ks1CJGIM2PSHV8+ncMB1O/chOQxauh0m3Pe1ZTdBGgxD6cTuagLMcYjlD9wTa28jG0Qk0WEcbsdG
N9BoStKcJ9I5CLKaixGN5pEjHCuT+fMciuCaZTQ8Y15dHduCyrcuYOWGwiB1aOFhuSl8DzI/UWo0
67OxbE9QrFlnf+T5qYW8+DYsbHlpXYYwFlo41dlA5AQGAlbdnWTF5ituGnyIYKoqbtym0CcvLCrk
euYhNKxWuBsdll/gaHOcZJYWLlLOMAPYnU+YqgpgkS84WeGZ1PCzpVAL2tkuGGd/gLx7FFfM3xVc
N5MJ3iDw6LfWNGSXJf+HwIQjmkstjA9Y5Nr5w5kqzbYE5vUiDXtPbFldTPiyS1TxD/AnCB3Z8GGQ
SHLR+HHYtJ76VnJyJs78DsEL8PUlUoDbCB2qDKwfAdt2xGdAr5AcaMtIeXl/KUgHyx+UjACuI6Mv
v7bSgNnYtGhmI28sJ89Tn/OdqnoapiVT4g/0yv9QEEU8iU1Q7UESCPTwv5XyOHfCEuYwmG6hj4Wf
IwxPIkTIg5pZux+GUW+MeuDbcsivITGcY4DUgQNnrR/9czVm9bv+21wEJTbwoIAIwFQEAq7fik9C
kGaaHA7qhVWpEzhvTz40l4k3EoQzKxjTPOhoEJM5bqRUB3zFN1TO4aW2eH9wFyq8USVOYw9bGDqs
jQPX6MbycwR5wh4/evqpqfo8LjTgLZqWczQWcl9VVb+jNrpHGMGyaCjYNz/v3EOhvdd//nS/k4HR
7QhNaEbMRWOF4+39VneGTttuGbOR3xdqLw46J9ioygjfGgPnr6EKEhVea1yayX1XtISvqEaWomX8
HIp8jkJv8t4rVfa3UBOMW2joTm6H0I7GlXdOwUjMAG9OXNUW+7EI3jpHI5jSF8YfarD/oUsAtoIP
P3rgIYv3bwDztjMk6TpwHGxqUVR+iNz1QQ4v7FiwAgZSjqnE6LLvpYVhHStMK7LgGr1K1vspN5zu
6oseyGO40w5NadwPOdhyqERaO9Opq29OLuYEuReP2mof//nw/725ZRHiQ1sCNz063d7vJ5dmtDel
I9BPWcDymzoxLm5SRwZ0nvnW+INMdpU+/dupvGxtoVsHYJsiEe63U9lEGHDQk+ZT2DbtlzSOqEgq
1G5nTFvj8o9M7b9V/H/b4PL6LxKFcMoMx87qPrFRR/DcHwX/I016KTn/02f6rW8GZ3IBWyQ+k5vy
dzAuQJI2xwjM9629I84fLgZ/PIK/9ZG5NY7MH7C1adsTaFicXXALCsui8WBJDv7Rnzpufyt9/3YE
f/99EleoYFo+Huk3OfIlQiWjwmxSB0T5lt6HSkXOXP3hF/Uft+oRSCJwRYC47beDinxN6IMYvrcF
urRSWFJ3K/7IJf/Ph/OX7fx2OK25AOiuxHbkAVTftzIxgJ6D6wLR6NXW+HMiwN8K68vR/GV7vx1N
CV8/WQZKaF96hyV/gMZLk2YJuEcGcPzPP+7lIP3tzPxlY7/1Lgkah46lsTGvPVLxPlmvXvZHce7f
OjLrJ4IudmnNO39DR7l6otDgQ4O3QusfCidxjtM3vfMSSMo2ziNFLs7VPvbPf326/5Zo/H+aadBe
uur/Uh//DRf5X+L9G33/X/fv44//+39+VYWv7/tUhRPEpy0sV0i4wbFw7QUB+S/noAuNNPSgoWOv
4o8vVbj9v1HQXFqtkCg60BjhOviXKtzyYCoEFxBNZtgRAfr9b4nCMVr795POtsjCvPLQQ4ZtAMOV
3zp0+ezndW+hWpBrgQt7NaGKZPbbsEKLV5lQaI91EflCoT2q8ciz+6ul8nuHD7CC8z1i+p7t2rrm
NUPAGsd0OIQJDQQF92j44fOIsTLmidkelUIY/Zv5Q5VT6mjEt9Q3hGPwRRXyjbknjhIG/QiQnDP8
g32E9vYVbofHBqNFu1awxx/gpBliRSyaJAgRA/PwHYDqDfS8TdI1lULxjlxsj34HPIJvCKdYibgh
M/RYAapbsPLYsTc8ZkarohbYWaRPodo1eydco/cuQt4QNt3v4G7Lnj11N4ejn8CFLmJ8o9+taihT
S1vJ4Ga4A7btORvkT7QzpgP33RfUv8cdytpH05tfB5iWT6KY0myoojzwmwSZZy0SRzGpQnLPlr9N
NAei2Yhn5ObGiCFBW8F1WAT2yHFk35FYFQs2qbjg9hwhbu6y5LcFzUtnuh9iRseDsHAvSreIHYMa
aSnFBZKyTd1z1KDV+L0tJ3g9hz2GZ0SLD9ktOVTTabAZyo6mCZ86cnMwhs5i0Y0p5lQqqgxDJoYV
g7ZSoT9lptLHaK1rPpbmfORlvEB0ELeQAI3yWWkfGw8ZYCVicjFdqHD3BPUIpfeqKKOQdzsMDRSm
7Pa7GqbImC7KdB8o9cx4F0rkFbuGdaXd/NCO6DzpAElGZp3A/llGBR8uKGG+RVvVDMjLdulbghos
DIQAlSRTjgjjoDceyx9FlV/8kL3M7XfSDWdZ63vuICgJsw+chf2t1Yk8hsEecRweKi4abdN4gk02
osEtulFVRHcB9SMCc+6tT+rHAhGb5Lzk9vnydgR3Ab8GDKa32m5fEDB4RLQRTEv6DVMoP/K88loP
VhnXPc6iQbURZdZha1HrW1fI1NS+jMJMngEXP7skRLTcRlkhjXWDGAkMEhO4Ra9LYTgrBE0niix3
B74u0jXeph2yVBtw0sNTKja6Q0C7CbpJOozN+9CUL+i0w60FM19N82bT2/5jAXzdiVkSE1wXPT5A
cfYzEOGxY6FXq+cjq7wUJQ8n568hy55dt0WWnGXGK75lFl5xGfXOqKe0YZiGg9ztWqNz9CfpJphQ
FrHOEDjq5JuiA2OVseKhMYuj8Pxm2whwAJYescMKzPV5i+AAJCuJod97DjIETQetBE4EWgj2FPvd
LFH6G4ut0b4WdRcRLUFewpi/Q18Vioi0JCMix030D8LwG9qFz1Qj895tuvdBox/hfIfcZa8q96eT
5d/8YtPM1i6cjhzsWSQ9zUPbxqR9zDjdAKnyUFHUuhDk1Q0REniRkNYeZ1szhC/ar15Ff7ABOaI9
x5HICXuoLajVwLahzLwPl5Z0UF4DZjkvdr9U2LMfbRP6SVOyd4X4jL1ZB3lkIW4umbSCHlnONLZM
tPe2Zll+H73sh7DqLRrhjyOvjyKvvFPXiB2mroioHuyd0eI8tWlLdtlgXCqYpbcBwXTdrx4BatG3
rtkgRL0q7uZW3SKV8QMBaPK+zt03qVH9p6R8yZcS/yB/GPYcpqS0sesoONIS88twwoV65hLBYQoS
j9Gvq1TCGNqN057jhm91w0fJa39vzzCwIqgKlf3ideI9fuoMZmv0ZCFRGTG5Z95utpB6PgTbGqXR
Uvj+xpzDZ57FYBSQnaXqvQ07tCyHW8TJXBIzfEVdYoeITf4KNhZIDsYAoCOvdllWTZGYrObsgq1U
mcj+QCN7B9kCGgRD+DLjd1x6t+CqvA0tN9HyQGh8qdBMJtWIvL3xxmuDPJ5HQfZSosGLjkzkaqzU
BbIuChonx4k/YvbpmWiMigdGMc4uxZxWBSL80Itnx7J4AsZhw1g2bxM3MO604uIiEU/OvXwLMetM
UKwgqJ9F0m/o1gSU3Cz9rUAzc8NAj7GEeuj7MS3AnokgQcjTPGyDQzUbRzMlzAQElIdtYgobBMyQ
Z8e67+GcBug87+H31uWrS0eSNB2asaqtwULFcG/bztRNgbf6IdGOgqfzUAtYp1VpoHoKDGA0S/YU
+D2JTVO9zblRbOcQCXReT8URv6+0NOAobNCSwV1CgZkjsh/os6GXTbiIFsHnPYBK2VEyChCjhSqE
A2iUMXR2OnRnoF4AT6IZblkCAK6ao2Iy5EMMCfMYwdh7hCOcb8kEMynCKOVJahYsvfuPEiF8J437
DMtEgAOhbUSIaj+/DYb60dSdPKyPVME3vj2xc8F9AI17Q+xN1AavGKGqUzb2l3l5BFddDJSM1xtb
XP4upaXYvg5wRedkNJ5MHHs0JdGUc2D5f+IV/Lm08vsTWR4OgbEHF7S7y1GOe+gFjvbU/0BAZ7dz
0K8/TWanTjMAISPqa///8eiiTF3N0ktokeNlU6Cbt768Ps6XJzEc93YCwaHMf+XTPB3XNa2v/7bk
+tz6x+rH+0YgPn50gNpa3/C17LpEG5YVjEbLBtAkjvzJqg6NLbc5ypo73xn6I4RF/RH5ZP3x6+H6
3/rc+ur6cP3DwvritIqmS9pJaRvFBLxZgyFAYWZgILAuxDjDdk8UrrspsnV9DPKq3RdzD92EYSC9
YPmvKcixN2i1X5eVyxs+/wvRAhO5iSAJCWc0tB/fiywERsnvirtpmOy9L6Z5i4FM+5z5/DRor/nu
hYYAwaCt7vqReRFc6CrGDUpvWzY3z6ECpnpZEZ8bBOXA0HVHnMz6XJFnTt0zur6fKwpmXIoDOed3
HqIgkSkRYN7cvwWBdrMHaUlyqHmNCBnt+Adf1e0LfiSRCy3KE59xY3MHC+mVy/MFOKGbmZn5bn3o
cOPqtLl7BVTfu/JcXdenc+Ahd5o21oYi5/vFGDB8aZoEmQnkrqv67Ex6nJroT9+P3CnuEXpYx8pB
q3N9Dh2z7OxjifXF9Y+qZsiEZsferQ/NrMjOXmt+LrG+aV2Huyxh81viiZPjQiYEjgyGpe85wGwf
luhVJCxa3/d+36WmOUFrgSjXm3yuID6h9fQ2kxm39Lz7qNr50dryqTOejAyXEAOUnpMiHfoshmtt
eGg2T7ny3rxl4Ql35wlgpPc5K6w4NPr8VsOQBsc7btHE89CfNpo7dwy9yHS5cwC5o9169mHdEhhu
6Eo3mtyTCdoq3OCHA4Mw44JhCUtaVZuvbghLeanYB67Y174KvWczMzPIDyeYBUNUrTE2LrYFZcNj
KOjPddEwQBuYs+6bhrU/FuiU3WbKDHZWZbS7qhL6CqhEgW5T2D+MbX82FmBd2TX6mIm2fSxHKmOK
IuO+KE0MBXwDvMmhB11uedVQZrlF8Gq+DZaHzey4qesgaXl91W9dEwI4YEzW9yqrd49K4AyA5qR5
lA5g3BmdX9cXB0znbnP0+dZ36s6c7nF7idZH6x8RPM6zyu7XpTUYdJMfltd1Ta5jPzUeRsXraxwh
cpHOaHVa31fKGlMsbWSfH4D6MCD05VzsPneCjwCsKUds14Vr2gMWyoLgrw8ggno/1iG+y2WPvZIC
IZY51uduORVV564UP/BLdWOUGIE/rZHeGhVDDjRBaDeff0Clb06oX/MIJXrv12VIVfhVsi7++U6D
XUvR9cf1LV9rWJcIx6E5BSUu6NHnywYztrKq3n/Z6Oe/6xt/WStvuhxQOenAmohdcVWIrf5tdctL
k/I2uuzd/frq1+dYH/7yZop67K5t8f0t7/p69WtH1xfWP1+fpa1HTM4g7I+/Vv+5M19Lf70iLX0Z
mcl2/YBg49Lm+7zNnbPfcecsuefP6E4Cfo3aFU0NQGWAf0RErDWIM5Q9SkCuoMDqRC8cIh8uAez8
17vNjHZx36OV9csr68uj7YBeKKzD5yo4JNR72+pO/txPiA9fNr0uZ/b4GWBcbcelHIM5+lr3uoyh
89dQiCWLvJIinep6PNktdAbrQyMb0UuG/gn3Mn5BZVqdGtKLa9e6aEG1/EbiHD2hpw6OoA7G2wxk
slONscR1XazMnWs7VsUJrJQRmHk04QNWB8fPh32WP3AjtI/rG9ZVlqV4bN1RHT9XmZn2k1/w/riu
bf2Tt8XLAAjnX+tw5PSq5Qxw79duVd5bbnnB4XMrYSm+5WMH1fO6l6LJf2RMwFm1PuRq/MCQbvhr
4cBDGh6pEDz9tb6wg7Jw8DFO+munaiRfa8/O9l97JYd6AYLaZP+5jEJbE1HjjrlfP9a6oAhcgMQ8
KvefOwYIGY9yoIT+eg8DNzDCJKj5Zb0GwSRmGc19PrceKI/DOdazMtx9rbuuJwQY68Ddfa57ciaM
odsJRA9bQ241WtABA1Y07T73jzQBIrwtCdn5ehjgKUOg/Ww0n+v8/AYHGINlMNG/1ulJhSgi2mUp
BwDoJhAYhXUDejn6FgyfAvk3hZ+K5cQwJ27F1K68LZs8Gvvh5KbrQWWyyaP1YAQE5SbkIVqgOTpb
Yy6qy+cRD4omzvIi7ftZbdanql5B/uXkr4MfQJDo9qB2dn6wa7iHaTtmAMqCnU4CIBR3gvXp+qYM
Y/YUHtosghAUOCzBWPp50mYNrkQtuywEO4wdaPX5fD967oZP5pggPQ71L0wc+7bOP9eGAo97mR0Y
F63ajEfo32Dbxs/g88Slj4DbQzg91+DHfx5udIrA3OSJ52Y6QYHscxvr4mQCb7Gn1puEUAmzXxyv
9fm+amjSIVx6W+TiRzcbcjknE4owqJtxCJAZDRBiOrib1uJHB+DOfSWD4lJ1TWoDJnvJTB0hxB3D
HHa1wCy95kgJiMJ5EKmLSPmJjDdd40br61NVspses1YerYsGyExFs32+NChHpYZusTX3arQ2u228
gd10bRPjFNHXoT5pTGIB8jyNqC/v4Vbr0OrFn8IGdqCfxdYB8zmyw4JfPeREn0JnvPRjvu2BsgPN
S3tXk8jpiMrPeXIBp6K+uFZZuAdkSp66gXWbzBd2wv15R9q5uID7Ra75PAcAzVyGwVOJZ/jupsmn
4dKqpe6lrBtfymjAhsGxthhyUUP8QqEWjZSh+mtv906MbHFnS4wR5Mk2QF67sc/l2J+7AS1iVjFc
XvtS3Az5ZSxepuVdncdumikbTp0v/VNJWMJyK15fsjrUtdDku4yokJyBIE0Rmv0SWnN9DBsM+UC/
1KnXWbeDhGbAy8Nno+t2VPMmHVE6o0SoW1Y/d3VfgJCWeYfW5VBM+PWumssfpbLDG21UUTf5QCd6
xqG3hld7yB8DMyeHwb9D9X40LnZY0dsCQtTEo7O9McP6jvnI7mz97MAl7ABQ070I+MRu10NYlnD+
+dmwzOv5XY8400A53a0YcrRdzVxvZ24bV0tvC4zQrza00hthaJLYc2Pd9LBS1borr7AO0OuYmeUV
8d6RcDzIUwJ8XbVrj1ctFaSlQ16nBa5sslRIMpmJtfEJbkjcq+3P/4YMfCKcqcSlPkJIQsiO6hyS
kRFc4slCNiRlrbNdWhQtna4t5jGR1XK6qy1NbpZjD0ybi7IG9DbAiKgoL+tsBzmGiGZEtqYF6FFN
A4VOBWSnWz0pXteniWOeIPvybRTM3s6AUEIEXnjX0WTvISxUNateM5VTSCy13pRN4L+WojnXQlW7
iUHViIIYg8UASunFuzOC6RaN3UjO9oR5edMfUFTB6Ddkd6Lz87MnkLJho96zbTBLT5WtQebJTePk
UKu+nwN2V1hIXCe9ts/1WGTJPFfloUP5+rlwwtgZuvzNrhA3q5rKTteHBkmB9bNRPX2BuhTUhL5S
GxHI7LWQ7inMffYgA786ldRFb9EO85sS/K6ITG2NsZwWt4XPphtfQdtJqsF4HXNU5Cks7uc2qKp7
VJrQgh8JhFFK74ZF6jRRSZ4Cq0Z11nb17ZQ3baqGqtzrBgr2qthBK2gj9R73mg8oPJxTY3IH3gkI
9xV309YHthXBgzx/h83dPg1OdmZT7u7WR73qWWLCZQ9NhLEJpvnDl5j9d9x0ThVyK7bzhCIyc+XN
BDwoQGXrLB0zeblM550e3c2gCK0I8GtMp0vkd5y+linXJ6u64idIVb6ep4LXWHhZ19c71oegQEtY
VQGp/WWZednUur3PrbhtCDNnbb99vfn3pb/WbRsoJ/dTfVjX8vU8X+f/X6tu/NaKg9wqk8+NrNtb
F/9aZv3PGP1+X+G+9/X8Xx/+3z/P+jIX/n2njSD9ZQe/9vrzfb7uUV91cbX+3LtlNZ+Lr6v4ZR/0
HBylPPzyzFpTWf78vtMdhPfoAkAf/LnS376Yr220nRVug1n9+NvH+ddb1jW0VHh7vYMVPcHughfY
WlWilaneTZqrCHRjdW9lnbPNax+ls2nUZwKdWeJBkshKs4RqlYzHrjW+DcjR+4l1MK93P4CVgagS
lY5HymS78ebePAPczw9dVqpUBe5wDRpriNE2kW8ILT/2nMqfXlGmZZO57w5uvTEJ3eEO6laYi5pF
oe527kk7NTA8XOiHFoFKUT46w48BDpYlxO9nURRPQTEVL6EzI1fGmMebxsqDXeu4/k5P+H2uL6yL
YGoKKuK6x8vvwO1/kLYYIodk84OmEP7NNHdP64ZlRcMtgbb0bt2tdQcHDyLo5e0gxx/54E1vuJgP
MZgvw3X9iKZtcojG8bE9XUEoV00Oum1eGfkQNn1YGZopdPq5HLcAZu+nuTWdhCopLwZIe3sls3rH
QPq/tYTtxX1YsVem8tvPo+SWiccr+t0oDDtqbH+6Fw60V5QDr9fnXnj0rRzCWb+V96PwMTDlmn63
ApqseywmCiSeiw5aDoGz7Gt+EG7Qff6ZO8VQigQAHRXucm/OiDvz2vbSWjTf6wXbrIGLjocKBPnA
RL7QOPW7oLCsm0ZUDYqjQ7hpoYdLjSzzIf2B9NjISJQ3mMkOFqsOFYEcP7xXYN+/AxCuN70gD4W2
8V7INs+WRGPBmaSVtpM774ZZ9lt/8o2Dp2b8MVGOEYOTQtVfXCbLoKeyNXacC0iz56l91T5/pSXK
L4NwYh93afgMMG+vageBQ5AAnklQyTvqdgfQPKdIlznflD5MXiBK95ESYQCHiOmcS5k5Z66Ze4bK
eyODGjbKsDR3zVhZT00PUoTlPBYT1sPhc7qvZhg+Gw3xZdfqO9xMO8AZHed8YFX2YMMOE/UOxRCq
RdFgrMWTSUSIg9NC1jR76JVh3B1MA8WNqXqc8jJ/BPE4sgdtn7REexEwHRqGD470cRd/dnSNtLoe
Pgo9QNU+hbuq7E+BKW+qST5aRF8mxzgCoVZHZcbfwjo7BaqKAUtPLV89Etz8YqhWcJ+Hbln30LLB
tYYJNAnhSvg2GehR2jgJYgb4vtc7B/hOxwSZGuD4dcNeePnD2LxagPij8RsuhvwpcTB8ZHV51w/y
GdmqUenoS2OMKsZPHAJPu2ojxHgmKI60kTv7R2aA8ak74DhZlm9F2XsY9JsAwZpoJKOiGGtB7kcH
QHpU/aG99uuD9LMn/Gjc9hFtnDc2BjoBlBvKfPmQ5+qu9FEfRyR1apugILIOxhi7BLfbOjA/v0wN
qtkqCGDFe/ABUx2Hvkw4anEb3Rj4ikm77cNuR6SGd8FRXeLaebazYDFFfEISuMENC4NyY6MhLTuM
beQCuG4UojGIv7MkbJkyQJs4c0Bggepw09TO3qoIvl3ibAD5UFtogg5kLD0UWIGuhLKTzGMyY6oR
IWLggqb7fDHPgySoOXaqPEP+acM02tngDWhM6XxaPZtAnu5l1sJo152aURgnQgx5Zl6nzo1+gDVo
jlzoEp8r8Aw2qKgCzZYb+q5DB7VjLNagCDzzxjSSCXEQO1ay8FlU9NpJw7wWbWbdwQZ/JBnAk8Ip
0Qvk+qxBpUwCQCcjPkhjjjzYeM7oQ8JNY5QH25zld9BSABuFIPm5sPVxYpX/rbdy1MXgCdqU2jYi
jib8Qnel8JhisPv/uDqvJbeRbdt+UUbAm1d6z/Kl0gtCakkwCSBhEvbr7wB739379AuDJOiKBQIr
15pzTI6ESInqiFldbyRPuXgjXQoSuWEF8nno0MGixNW+F/2sEcHVMNd/Ji4g3cDT9lNABPOhIvTl
ECdW+dyn2cFykl/1VMobrX9E26aE3go6BWNe2awfX1FVMW6frVjtiuXL0oIiremj/Jz3Q7dTFWcY
TQMtL/X8EpmYUKY8/KojAeeBcvR1njFE1uXA5KPr7VMli+cYDe7XvPgoE5k2xzFzyovd1Aj3KWOz
epPBprzEjbsd0ZjsMs8wjonI3BMJn7dGVYuSv2GmR0LV0VK+t3K1t7OLKodPPM4bzIgnGiz+C9kh
n2RGTd+jrAnWRR9XF5DP/3M/rfpv2Eejo4FS1CCetH+Kp6Y8lYZqrk6t2o2hBQtysKir1nL8jeHn
+iQz/AiRT+tDxs2T13kX8tUZyBjxdHFZZZ+76d3iEHUP4Z6uKpClJ5Ix0rtM421j2RsRE1/lFsVX
jct4P6uq3NnLTV3Nz/2Mp2MuJ3Uw7bY9yK7PD3MQR8/CrFZqNj7FODVvj4t8evNmyudgKvxzlWb2
e0QTC8cJ/d6a/E897kYclMCrfdLHnHTa5EmlrpDHNh1V9MkfKkJT6jxAgqACmvvYMu0h+mTXifdT
bH9kQ8BJtSyKixBA4z1AdOumqJxd3sXOk92B+je9cgvldzxbjTWcyTIezpikvmLlfauYa9K0iJau
h3yxIDe/ZHTQ2Z2fClwBxxkD4an2FrGGKbyX2cMqw7kyPvdzwyLSqvDSzfN96GlCTuJL2h+Qvl7t
IK4YQAsQypm7nr2s2qFqgvQMuXcPAnjeycowOIRHxo2hzk+7RIvjOLN/D9tGgLyu/SOz+G9uWwE8
Dqi33c96+e4Qv6DQYP120IVl/X1TWOYRw+YKO0RzKauwuZhu89QkgbrYY5Y82dK464nqTW/1lCRv
ynSr58KeN25sRi+cHV/17MrNkPrGi4jegPLqe5Jb4w3u9Gqw6zuf1TmKrszOZqPTHcEEzHY7LBE1
FJE1iP8TQ4JbnpT+F72sJ69q6ksVlYCX+2vWxv1b1rj9G4kgb31Xn5RjNF+T+znhMv+OBMTcum6q
T26EXU9Lm4NQFRQnTTzLlm4Edou0G3eZjASGX+GfHxcjfpZzl36kibUuvKG5z8xlnll8W9iW7l6d
F/sW9PCmrMr+pY7jN7fQw5eNj3Q7QDA+Pm5SYDkFB2hiPcTTbJu7ztXlNwRF1s6OXXms9/yN83HO
owDXGoPd0lPRWsWldYXbY149Bda8cxkWEgFSnU1NayvI3eRHjhqkq3t/6wdRvM3Ggo5lXbknUgXS
jYsLdevGEWqG0qEliqH8UEYNqE0z8jYEYaqTG2q6grlx1ISF7FrLK66tXTHiY7m39m3LugcpB2uz
G9ZxSkBCWXWEKmEl6Rg6vPFlphiai+LoKlfuS818MpKOvZtKwXo7s82j27b5rhq1cyTI48fohtGb
71V70Q7izKgnuQUIA5A7QBOHZSyesyqLNjMQms0kZw/HKC5e02/UTdk3PbnOmX1juMRdd27Clr8d
8/RmIG3inSHKLQaaeo6IjlgPlmQwXsoCscKwwy8y7VHCF9894mzmsFyLoowhLw/Z2VGDf4SItRt+
1iPxn6vcaW4G89IfIz9qahoEsgNekLQ0Dq0/ekdDTuXKal3jVoGG1q0+lL5+KvwCy1VluOvGr1Hy
QoVfl47FCM5V9UkmSh4yVyMq8OM3VZv9LcpN9YYhAGeo64/3wnPUulDCOHEepQpRUh7SINGbyRr7
M2L9hE6gdC+i2nt15dxkVO8MPfssl8LwlGVGeGozN8Q/y6mS02DFAQtk+RCIaNOpEXiTbr2/gplj
5w6PYeim84fsqnlHLx2Te+H/zFN5j2U0vWbujwEjyosfUSnA+263phMrKiJUKzhiiCsIdHDonXLt
DSI/tbjFhkBOZ3cwMxxQ3nDOGEqQfpP+CIiSvZKgEW4Kck5Ney43g+jFiUg/qk3ksuXKix0XI91E
xdbpFCKG39K+wk3Wdom/STocFtY4ZLRO7H7fx2Ox9vBmc7oNjV9Bz6zFK72nyAIa5FiNdzGaagEg
iPBpCo9owMZXWYKlMOcoXg3VZJNc1oCcw49yT/r0h2pt59hrowDO3w8YcX2UZ01j75WKf+FAgjY+
DdQZjdNBFOibdZGO87mJIptD8+QchsTWT5EU7lomMVLMdqK4Wo5OeSbAAkLF99YibMPNlDA9nU2v
eY2K/CaGMt4WUa6OvixmtEgsgURk3SczbV+j3N0OkOnevNHe2VaO7WEg4GWiUjnmEY5bM5vDryks
n0sL0YwvvOkaODS4nMZNsP4E8RM6wHvVm9bdmfG+ZpxUc1/MvxlmP4++P6GxiPh3tHO+1btYNeMV
rynCRxXN+6J6IlLsVFr5oTcsvIXw81HkeYBqhSPP/KOtzcQHnwxMR6HST9oARhrWxY3/PCuOPsHy
13jPgUinH4nT7fyoukojzq5BLRxsd52/xvSINrPJrbNovmwOvV8kvYVet1ZRSKrRQF5M5Vvye+in
fPimvgXxHG3xf0ZDWP100xQvhd9Nu9wjUiDwJIC+5TwtFzLQpIN+rfOeUWlnxqvKSe2TRcjwi5sP
w9W3/O99F9YfVCPOOknD+EnohJUUalkMz3gFa/Ab5/o0Zp39HqZmQ+eJUZtZbFRnBOfWIPB2wFsc
Gth/Ro921fgCEICggHoTe+ow1IaFhMnSpzQYGB5aM2INbuWzuhk6CXYjlt2jHdaspfzU3pZ2pE+t
LrsTDEP0HIQbPm7lA4OtLGkr/tsDixtc/C7J01sjBZa4vA7T9oImdD6SGpH5m9h1ylUykuAkGlyK
nCCWH1QerTy0MlSH4BWSaOpPWfGLFL/uWFTBJaenAj7GI0GnrPvTwjm06vwkEhScMOeQG8mtNSTT
ibElLswWMZ2wV3EUFpuiv/TNTCmTxdFrjJ6Mdmm4aYxwPDuCcJsy80zSf6W5ymJ0ZzUWKJTDGzIq
DsV4qDJODxXkueOCv8Dh6JaoJzH7BZPajVU40VzBaO7FBxWdXHYt/E3JNjZrLNleRMu7mu9t2X8b
sPtYzQ+nTu/pOJ3EiA1YWR/e4O5sk9A0HT5FaXmnxfUz468cCxrLWMlowvQHaxrvSXhyzMoCuO8V
GHnxxlWqvuX+SD/EifezVO1Z8h5EmGN1Zk7MgWo4leZ8nsg6OWRGnuzQG/ZTKrczBuqgs3/aCacH
e4DQqY5thti2BbiFoI/FyA086s4HEXLQvfGXN2GCdd3iDTu42eX893Tj7tvMXE/6u9W36DhkIPd5
byKz7O5d+stQSDFr71cZaIx59ULVIUzM+p6QOZ/OObTVzj/UgIPWiMG+SBwkir70j0Fo9qwn4b/2
fbQygipYMgSfy3j296QsMaqzgkPtpR9jlw/7kCp7nQstN9V59Nnio1jqSX1hPyPLz6hQmy8aXzMs
X7Mg/+Mj9gV2GaWrRg1oFooUt69d7iY/2sdOPu7a2PlNRAOZdmWugZQAjslKd9p2NH7Ih4uKDZ32
6JzSUE3CrxHKoXTrYRsRm0X423H25bb12s+xt7P9EKXG2uqEhZk4gaoDI9wlfmRnpWdSFa6ta1Z7
ehjVbPcnxVq4q5S5pcaeV7U73LNauqhkrbtZLBpW1jctqRNu0AeXiF7x0fPH/Ry67QXcw/+/YAyF
wRPLtD0Z6tJgt9twhgpWqtao3ANIBoSbdFsdEL7mZTSwaz9tj3YidhTh6arS4XFuEI0o65NS+56M
6bkQ8nXUFdHOxKnmhGys24AdsRuifTKHfzHmObdN6x3Sxvwr54dSz2a9NeLF1ebsnKwtjpX0/1hR
cRuGyTjIViUX4mA+LMPK95WfsfZZLqapQGU6xLeAyBRCY8igK4yPmmg9nUi5cZkposwp/FVT5B9O
Q/MkLCPiZVB2068detrCbYxmxivXhrB/53KqdhYlcb3SNP3PMjTOUdBVhwi/wH/uS0nUOT+2em2Y
7vjG/lgyVseUk5AXNeTHJlQ5RuqFazdr1M7jda2sZCWVFTCfw+AbShuOBNl8cPv6EntBfXi8XOgX
zt8v/Lj5uHi82b/f3NFReIhLMBQZv1tGfc466+RGTEZ3mssTfu/sXNQ0EVXpobzx/OocjfZ0itt7
WiLcx0wxIO0vXWLyHGs4FnmH/pRdXunyt1g+RWlXO6yP1bFcvmQARocCwaWREXs6qk9HOieYR2rl
pBZREqrOLh1NXtCZeAydqoKRgtIR6TeWLodT1Ybhqr3KSwFmpQEFaUEWZZcu5FmyIBqM8VQxnJV5
iew+QzUtvHE7dP4O3Ya7biv2QaN77vv2aKCw1m6OF6m0oDOBk3WbiRKUrvbZI8mMgLFFM+z7Kw4o
9zCVEGhG8cReZe898m5UXt1zyk2ASQSVTIhFWAjv2tn/Nk9UmW7iBdvc81fanUwslvV3Cj1xbiAw
HM0WMAIukM2oCr3t+xzw89R/GmH5O0jj7K21zA8nKOp7FJWsML1239VqmRjbHLkT9DdkWPY+Gswm
LcMt63uADpV6jWwbM0swImXHXCvLUm0T9pUznRXjaZC0oVPHs38mOjzLWIcfnePLfWslC8ctlG9R
WH1/PIAlWrxiNJoD3DBa6ALDvBt1LT6ZyB0ejzBpia0dir37HPuCZZ9JVxpj+k9fbbwosH5aadVu
2GEYdWUqulU4AdaPZ8Yk++TznHzRBs52gQk9I0qG8gWEE02y5ePVhX6bLSXfncLhHOrFkGo4976b
4HUeD8AhAYokbcZnTUYeuagFodKB53/NrLm039g/rW6c1yKhDOJ8VF8TweLo8dRMvk1dUP2I3VJu
dd135y6jw9+KHDzO8uamDE8xR4VPWgt0MJh8HOahC17TMv35eIBt1L+LdNKvnFrLo4Mrajez0P30
pTw+3rtoYk4ZPnA4IjHccznU8Ador/yIaAssHy6eSIvIBakJrmzsG+RLEIHLewfdsBlxRXzVCbXb
3IK88Tl6PKP3Y6m3PLULk1ci2tv3wE7iQ6IMf69dPb+PTfT8eG3mFRyE0splZ1Qtp3flb+U4T19R
RGJRBnQFCsw3DiTGmvSd8QD76hsKuoWh0VKJFkwGqmDuOLyKwzC8pX5kbwZnEntlJ4eunIbPKCLx
l3Db9ZS6WwSH8FZbq7qBtPsxaXmbvT784YOAwmXRWLe8bxJUhXW/JhQ5/CF862SnXk+qbZcfWiL/
9sMos2+ZOW8fD6irAaIr+9Ql9fgGE4UOeu6n4Id0yw8WHtmb29HIC4MRYeUwm989fX9sH4KYcsfQ
2RmVQ/ZSRDS9/35iGkFnkCEBkAk/BWMoWCwvr2hV77nVdd/91JE7zmjDkSyn+g1g1ftje4gJYVWk
2ruX6Swu2iwY4C9/RNcXOxPaz6fy+GE2hZUc0lKYH1Eojo8HBN44rstRBVe7iPybkdaSLhPfC/++
ex7N3btCjXzwExt2a9MWXwWLssczw1h3m24EZ+XWY3AJAvFaFcGtJIjsteCI90oEqrMS4WwcHzfD
gDJAW9Wvx62/Lzz6Flk99+e/nyWT9BSH1bQymOOrdVZGz2XE8oMDawHAqW0OMqUW7Rr7P28RCNSu
omI1tDyCQZ238y1bbx6v/rjPiV461aQvj+c4VJXbTjoI75cP6PfCfe7Sv/75yG55yMmpQ5pVj2cO
KvpTURqnmANeB7RfOBQ0Q7pCf1Z6Ss/UORpBMTeLrDK3Zu2hM1luRhxBV7niS23QJX125UsgdfEh
/MS7t574erxy3+GRCEhG3zyegw6xoqQth+PjOVKb74Wou6fWLbp3+k3LMU5/BqWsrmUD5uPxJNPz
Ckb6DnaJ5X1zE8BNpQyWsMv71q67jzOlXmuWBi8dY6jHkzwscee4cACfLE/yNYHIs2mY7B48Ke5Z
jNa6j66PrY1zz1ABfQzIi+51NH9/PGjsGKN5Swv5cTOpmJ9qlUx/f3ZqincdOMOTCzjv3ZyIhYVS
sM7avj57QXDUHDKOs/hW5O5L6gwmU+tvLUPaS0TvUVZhsEZfpKlSYuMKnYwJcuqzJIOfvk4hs1wf
Gx7X/rmgYh/W3WD7TFR4yOMiN0dkeI+r3aSKhTOU7P/nzr+v1oIuNo6F4z9PtOt5ommc3mBvegx1
zZFkueXTtL2iwOuA2vRVx4xguU9iToR+XrRQ2Sr59bjPTuzhP09heuBuq6UQ4/CIkX6g3Uic8bRy
C/ZsUoOHqyVCGFOuSetluU8Skr7qapJsSzPGQsaksVi6O6UF3s1U7RdTFeLSgVg4VmFAMZmSK91P
byMTJ7o1nNHYOco1jSPjewfskSc1TKfGbvp0VEZzRMDQ8tBhJ3N5qAd9tBWUCqoNyv9OolpzY31/
XERDo++DUyb7pisBmfzfDVJaJixPV/x7gwownmZ8uPXjGYQ16PvjpZxWCeSrirb68lKP+x7XzE6Q
dlI65r83JLNfb2E8hP/eEGYZnrMsY3nxf1+qBsW/SYKo2/zz8o+HlA1iwnaAvvivDXMS5dTL4LD+
tSHrsWswxGz+vQEpobn2sfBuH6/8zwWdbw5PZsKQ8r/f1eOaMeIirCNKyX9tMDUqTtZ09F/++4zH
x5gD4awG0+S7Xzb88yVClJtWuvL03xseWx/PmKAJrZKGgN9/vRRyYlqOLWrSfx78uNbaCib3bM//
3jA0wy/fIxT9X0+QSLb6Dqjt3+8wJ862j8HHQTGE7eR9K1WWbmM6i8ghiEqeI2ubTf0eZsi0ruaM
OM6aPn/ZBs9D8S2MLfs24vcjqrRjSBRsppaeQyzBWbZ0GFhTGDeW3RG6Qqp6fnURYmgKv2Oa4T2z
Agx/2iKB0hjkCTcdcsYQEhLn0E2QfBmdOvS9c7Kd3LqMDd358MmZWuujYjLREKiwqsJkPEPwIH7D
atw1FIoSQxvGySRnYIXHb2vNG87e6qBCt9loabLIVbs6DVPWWghbxFdev0eRIPPb19ba7ZioBpVM
6FlRSdeYSPt+P3Xhee0nfywaJPuqr/OtOzzHafdMvjB6Y8aB6yiUzWYyUfRMNCzmNYNswiSCwd2y
n51qDogrkXjHAU930oDRd0Zi27tAfKOU/c2K/ZPV/0+LzlVNHyN3Bybg0omPTUjqu6rn3R9f0pXL
jNZGPaneDI3fOyohOaVh8l7+jjujexfYYFdlTBu6B1ZpinVicB7Q2Zht6Vlg0bXfZbakMhU5aVZG
8acv+4Mqk3etjP6X489YBC9G9xT7nATdlMQEFS95sHI81l6zHsFTTskCt6rNO0obELPynMUqvpeo
OCzMZRzzSbZ0zCLlS4Y2gjT5xOKpP04d4CXTSFaC8anAFMLIdsU3EU80MhJT8RekQVRQZLf6q7y2
rWnJ1SZHzb6PjTG8sgeN7ty/hI6AUeziHJ6g1pYgLSvhrcIiVR+legkKvXj7mmaVQnnIjSL7o2t/
K7ppOX56tGZpq607ztI304bB5SNVRQ/dDwedJv5FOEuqWuvyRXHoZf6VE7Uul5lqqJ4D9jPfLNWH
VWM3imb/h8HgDyV9gzg/4PQ4PW5ORnLKQVJiLGSr2YXZgVmDs3k8VYqo3bE0LHaPrSPQo42gUb/v
hWGeyA2d13GknWWU05/5s713vh+Wj9AkL4+bTK1B1w3G/PdNIwwWP3yYX8Ou9t/LOv/jGrN7fTyW
5tOP3Hfb22Nb5usPXS1p4HTbkERA1sMxCbE3cH46aXuvq35nEmS+1zlMvaqy5kXo63F6TFrrWuNv
h7LsOHAwOy/d5Sbj+P99gF02G0Jh+zPaSusqBvszySZvN0z4Sfp4AQjmf+kQLylQ7TUHEuavWLAa
hN+hFdAMYkbic34IRHCbennHQxwvKoho43NW3yQFjfP8B9jf2dL7OYIH63en1Lu4OjvFs8vMAYz9
QAu/aaw1kbGooN/DWr7TgD0Hov0TimxjPncZCpxxShFo7+mnhQx/OMN0VRtcKZhm9v6hcLdGRyZ8
0A6flQXgSmbZk6R9tQpDOhZBF5RQwFZlI977kkaxKF+jdlp7jnNdD1RGQ0lEa4FbO8PQ7vPhqsBc
TVJi0vJR1lsG+7yVHYPI2YHGBytZfctEcvPgyIVxdq8U3mJUoEklYCc3TIExJ991y+pqND6qKo1W
ZJrovYzxxhbxp+eK6EkV6Z9mFAxd0vGceSV50Rr8aGHVawGw/NDGnbtFFvCWds2vLOm7VVWF+1b3
L1bp72yN2GksnBZyLqPyWrne2imi9ewWl6yat9RExzCXG88NvhtFiO5c5ah32Ifm5lVGlDS5zm9p
tcDmChdcgpMY1FTeXiE6Ohl1A0CPQ4HunXRFss+Q7AHKbrxGXXRNfDw1tX9QiYU8SVqnGfOoW45I
+yPD2OCy/jXxlzpZfG29Oj7VfbKd4uarCPK/0nkXOL/9sW2wZDfxxs4svdE0ajq0yyutZADHMwEd
25CTbDBzBf73GzQn5SRs1a48R2m/86Wa9810h3HgbAOpxnXwGnZCb7J5ZFilR7wX1e+w9cuNooSi
hDD/inRNGa8+shG+i+hf/Do71l1YHD38e3btKZiu5k9VzeG+tmOSimIXYDu1hgyC72063EcUWm9e
YOmVQAoXR0l41fnEqHIKaEgEck+HvX4xs/F5xnbMKoYuWxSPWxV3qxITzFOZ5AeXdj2pvvm8VuMr
4z2MdgKyZTzYt9BW19ao11HQiFPGZJKh6rvpaG9lt3QYp5H5EIBBP0aOiNgmIQz4nFRbDwbleorG
ah0U8sBIfB0HUbSNOqNG1FlVcEbN7ahY6dA6wxa4GlKCYNx6I7JP1UmiJBL7V2XEi6kZxdXi1bX9
7ues65co8T5yM/pLM4Xbzpa5n52GzJoUBeqCA3Z4kcxIx30nZoioyhlvMpHsgjMkyznRFeeDGZ2u
Ci+PW6mwquvjWvzfa4/73N771gw9nSGXaa/MqqszD184U8K9Wm6Ny2slpauui2Nq13oVOu5lw+Ox
j2v/XDzu0+jBbKHS06SYdHoEqqMwDBoo7UN79QRQPO9Zm4NzenwcGEDQw+xerP/5nPEAkyMwqWXE
3sjj4iqHKt+qRgDP1cqHGsIsoGG8Nfjz85gZP1umAPx3XwFyrGrxG/fyCk4h7oSjw8918pV6NpYL
pPveZfSKS1nK364r0l1NOhZGf31LfDiUrY3CMA5gH0laGJukgQ3/GK8ZOn6x2ckPBFrTOBJJ/OIv
91UiBVBPHgJqF+OdjvsIdCONDrkw4+sY2r9cGg5PSHWsQzcjdHP9OXq13JrodcfZFygwESmnvVhF
cgAfY+Ns7LP30YzkbkzLv8IiDE7GnIy3MrXsoxrm56b9VRq5eUGJWgE69JTHKpEpBuhEip44pzSk
tfG9Z5Ukmy7bzrYaDl3KYVaYxj2R/fQc63aDT3580rneJ4zEXuLUtLZwIliAzmIzgU5eybwrjmkK
NbiQtbkLCYJGAWpgYhVdtrejWm2B8aKETivyVwwxvg49lnmnKq+iYzytiUV/Me3nNC++Rpq0dxGG
1UenSTKYyvTlcStN9uJPMjXOU2tO/HSDKX8y69+ZX4trkydvw+SKY44l+F5qSy6MZPMr7scTeVzw
a724OVoiNzdOHbckfeMdNPjztvQVcZ0H49PjQtM0vc1YgpPRVV++cj+Q5K0qFvRW1rr3lgUmjiY/
OAnDGLboSRjSRZXzzfTmXeiGH/U4ejYz5ZQCPYyktcrGVB1lPQD5tKZTgibnjFVYKfiaPZFSHSqX
QVTRSplOdhpT7Rw4iIHR8WD3aBfIpRNVz07OAQL18FfSKA0jrVJPkIERhCE+XGUY9NZVQP3m9n7+
F97Hq22m2bvfvYUMU2/42/RpLNG+wTC+DY2zDyQnxCp0sxdDVO8K2uGF2WE9viZ+n34DdOM4NmNd
4gtOWsV/6hT6ZrJoncxhbnbZ4NQXI9iVcVZ9K6zMOGb9HfFNfM0T/i6NGuZD0no5BzM+ejskc20I
DGgdrKj37ljUG0zn7XNR2dGh6aLqTfEH7DoYoWunC25ma7q3aEiNS9vacOZlN37GqGdM0AdkhMS/
nSL/bYaz+als4THj25BCkV8KJm3kl6iR+PXIXdcIy7cdzdQtc3HjVtCcZMzz0iySroJZeAGg/bnW
eptGqn9Z7sk7fnqG231hAIKJSjecGrUTO1e634fKNC55VTlY91ljINasiiq85tAPQMS4vEoiAo6X
pmIGOER3G6mWkU7qZxDDAu5BzpyqoP0IhVS3VhfuMnGDi9zg0wcfga1f0HAb+/jF9P3i5Cd+i4Mq
Ti6oRIJjRLz8PiE4vl20ZM3AkoylQnYSwxycI+TOaxTHgOyTpjs0iVUc4rQetzYhAeBlIExDx/iY
g7G/eAtvvs7L4WYlIaWoerYEaaZD7n/5qbi1acbUxZijQ9abJx/V0Bv7v2LWTKxrnMb5IbW74VIa
ZX6Il2uY0nOUVEN+FEzIRIzaYC0gZ17EUN1d2NnHSHUcdSPbP4wNnb+8hdRjpNnwpOymwU/alWuK
luyO1sGGzuBFT6PkHZ1ZCNjbw3xCxwymWalsNSH2iLB/7jWS+c1YW5JmsZzWbYQDIKFt5HRtdbYN
1pap00aXkZH9xg/ygKUilrq6L9pDNgZwtsqLLiS/keWsoBcZVam/hqQ+MqZyPyr9vZQ4KyY37O/D
spjOGTr700zOiTY3RUFmR9jM9lbqsD3GRkUeUpt+QQIaXvrqUikv+8I6YB4sl6m4i8rwOw31XRCH
Hl0jP6Bzb1kvnsOyHXmh3pux/QllonqpE/9bwewPuYBBlcWQcjtJUkNRiLpv8OA3ymyNT2ji4jw4
Ol1ZRbZz7EF8eA07aS9RNuDO+BRT5X74qfXl+thFjHBRZgp746KS3fd24r5S4FGChNnV9zHeI0y6
dcK5jUNhXUJPbNOpb1FUTdZ1yq+9l1jfcTjKXQHc+hgNAxVLrYsDnQTiBqoyOfjU2MggevvS5C4X
RfYy4Sa/NtKYX4uW2Xnbv5mNArjj2WuDBlqvZuf+uAiL+hJoKzyPXprtoAHZ62BO6ycxaFZzcA+O
vk8nKlB/hMp+dXDV12Vk/cw6K3r2bhm6Mwc89OvjItXFp+1bF6uQ/ks2o6nWDeir2kRYYHTpdkwt
/9gE5FDaSRrv0dnb73YRPJdcO9pTXZ4Co89eHBPzWQJ17itFmxCbkNubQd7GwI6eVWz/iROn2AWB
6wCS9fwXlgS/DA+XXLtoQwkr+QXIZdoXQ/PGGMhAu5xcjdaRRxZz+WlcBhicmM1jClv5EIbtu9Mk
LoxjfhtUYxgyyQn5iDz72s2O+Cn8UZN+0qXocvGDrOJKgoxEHPUUgBoRmY3uup03ddBaT41B+M+D
dNKiq2yzOvxWEaaxNVPvGDTod0ZhWWsH8+7PdPzVdKY++jgqj34eHuwklJ+OVRl76RXzFqvITi+6
xh6azhblrb9uOutkySa/nlyvbbcWgiNkzZxKDZBmTSmzC4cNpPlmgGkH2NjjpzTEzns7DSAaFrMs
I4fIps08Vq24A9QKTp4k+onUu/pVutkhbyLrOchGQqjcIiNZZn5KoVucJlQP13xR22J9kdfeGNeM
pFdYi28Cjvs3ZRMMonKwLX0KHxwf55bRcnnohomcb3dYjzJ4zWeXWGor3ObDOB/xdBRvZjkgFJfR
U8IKoeuadNvl+SllmCUnTNsurHVzqL7JpvZPsT0gBlCMVKLe6M9osl2G1a79UiuaVXE9/j/Ozmw5
biXLsr+SpndkOeAY2+rWQ8wDY+AoUi8wiqIwzzO+vheY2dVi8BrZ1WVpNKmkqwhEAO5+ztl77Wpn
EwmxCeKMvAAGFDMtCJKHiW29U0Uezrswx4iadi/YU72yc343assUIi7WFW9zaTSdtw1ru1mOdmV/
z8ujZDJ98DWEUdS0SJYKyEueM646S7t1DNPbY3QN17ZHfy8KVEYSsGnOvZNHxFVhWYIpz3Cnzc0N
ch6VrA0ZL6SiOMwGuU1SxObInq0FDqoUjLG9q4OGkVjV+htFU2DdVWG87aauhC/EnY1xYKnZALPa
ZmfgViOb27uuzSZ/kDCrIxvPNovRoCjmU6JbNz6shsj/YaHVpw8hQ/oB+WQC0rz7zO5WYU4TcYTx
shqqjuIjIFjBSZ9LPy3uQ9mW60zo4+zth69X6i9D2UST56a24dxmnpKuxunhZaPrF6GOoPTtWX77
bZuV+lLx4z3+pvgJZjihMpVx6+fWbnSiYl8reTDLlCBmWoABBSdN8r1ltNN2pfFKTs0iFvhflLbK
OUCLc2oP1ovCbvXHL1DOItzt1zIcqqM6/Yi7SejFBBAQgT1Ou7KxffsVQoq54REWEVr+rZwcJEIn
5wY/AnrUQr0zu24fG7FzivTghtsM+YzrlNdpbWOqaOCjII27okTQt42ShAtmO9XGabJii7joF9ap
4MbSmenrmmbwtdTBDRlg9rEizcqtkwV6JYvSuI5XtaoIfP+2trISvmtZIzLPBSdxtN2uXRUbX0mu
nlsI8pOOUan4XOsyUheeD+8lL8UO/VHzMuzLQe+2bjPS/mmluo/MsV97pXtLpFJ36NyKJjFN5lZr
sqvBHWdpZhq3waD0J90YtvlAu9mrkBdiptUOAZXzPOoVa8sElggP95koLm8p2XX3eVGqZwNJy8zy
mu5n5YanGBzoOucOnseJQ7eG4j7KolXu5dWqEfRwxw4QFpGdd347UDdTrdiL3mGGJgzT3eMhVhad
Z4knRuzL2HOyBwnibt1FyqHWxoi6uzefwjjDTj8OL17RabPRG4przaUf6/ZGuHYyXJu9b0UPbtP0
O6vkmJKw8WrEXD2SlrZNOst41LouXjas51fM67VD37doZiuFqXXjPLT1EK3iHHt0EpB8riay2UYm
QvLG4nNoFNqpflvfN1X3zKG6O6k2xpLMGmzUcJikaiW6sUXm0BHyBa2ANHlBJy+Pbz9Ct2+u6jxD
9s1m4JFeCAiJk2FdxMpmFDVCa0+H3oPmE2mJi4pt+v8ZsvvRcIo+Q7C+itPYelBaXVmFTR0Bw9sV
boVDZfrhKhZtxFYYS2z2zW1j+mCOmvrI6GM6ZKkHqwu/13rJ/H9QUbflejyFn6lrLdPBMgaaMbOk
XeydOPS2imVTzfSGykPdGsh5nKIOHsOs5JRW9PW8ktqwCjWn3skquLVRARA/xY9OSR8rO02WWlCW
c6vOh++eMi0VOk0Ip4+ImHMlIVSedbBrNjMOPyOg9jpbNsAoUS+SYtSRJnBPVfmY1Rq9poQ8oa4s
8ocqK9KFw6aLVE17Gis3OLn6GJwgePWbbiifg8l5lKJEvcpl7pAeUrsLLwun2w9RbFIp3WZIR1zx
fXYcPD3cKCGpZB4hCuvCV81F0fH0DtW1NG6bAUOs5hTGNTs9cqEmoAES6wtHut1Jb9Mz8+IBi2C4
cG0TkXZkWmcIh4u4qZWbVFWXShVnh5AlnG7/ltMlwnM2naVuM/8xFDCAOFbnb8Yfkcf0NAI+VNvg
zBiS83gNgOtlMDxnW5aYK3zV9YHl0SqWMmG3t8boqimJHmh4oEbsEKtoorfSHFsZVGmUTwP+se5Z
ity6LZOWCEQJqxTgXfeURXMfVfITCucXLxrMg6rjD03RFB7SNiQ83eB5y1S0RUbel8vMkfd8oP0s
KbJynrXPZlK5M0UJrNNkz96FTXVf9HLkjXo8bBayNEdo6tEZMNBjvXOOY59V7N8YBdAiu+z0UEIR
lQxnNE3bTDGSeaMleKomj5EOy5T8Q2OR6576k7qKHSxrnrCT/vKYYJyLqORIq1NDJGF5UwjhokJO
jn3adceyyuQazRxFBseGfQJqIFArhEhefxBl5N5A5INu2Cu/un3jD2eDJeyhaOk0p2G0lK1X3Cl+
55LMNt4yyAyXLcONYzis+wx0MB2g7joRifGkjKQtFSADbwhLLFdpWzZXJOiYiz5EVePc+WnonIRB
/w8McHzN7jN3VdUL2XBnQ8Oq05Hss8Cqae0qTlesPfFwI1sEGUJJkNa5GkYBazTuipxDCQ19Fnll
kAgEjX4BpkOuGXFlZ8vVXvq4Gx5DLdjaUdziSA2Hx8Arjs2U59JBAlu1b16HUcdnZVvurO1RQLRF
8Br4dfQYKaG7Ak4hVoLFdp4ZZbWlawgEgIYRvunUuGHT8M44jdd6SsEBC+fJd1sM3e0TilEqpEz5
CesSjp1LspyhhViGjR+k21tblRTVKVpH3JY0awA8kxlHhwJ4nyzSH0qGXzrHFbWONf9XqZfBd9kx
V2kaWqhOdURoybpT+c13W+3tNakQZKygRZ0XuWFuasVuFzkeyHXDa96k/jXLABoVp1oLNUNuXeh3
FQeVjK/5B20Y8JTWwnIzkjIN+kgA76pt1zNpdBNqIB9G1iirF7c3sz3hneYiVhVv34+amOmkeq4q
pEKnLqpN0LXFtKzaLzInhZDpwWtlW7MxfomL3r9lPAa5r2VpdsoBW6Qn9lpza1mZN2du7M7fllkK
axpKRfPU5aI+ezL4PWomDuMH36I/mFh+fR0bjFIbojmSulZW0F4boEgRXUtm4svcpcM82ol9kwxJ
Tp6PibW4iQhMRa8d20wFR8IXTwaBJRtziHpKb+febAqGYQ2pfaLXdvk4fofaAWYo5zo9WTwo7Arz
xEZ2ldmDcgorW99VNsPbHB8xont6OwoskqzSH6IgQekVZsB8uwfbyfWfSq0d2tI+e3nxdh4Ndr2u
bhqr9/ZvP6QFpjd18qvUKPWj1ILXnjCYBWrPSbfX4wrO9X3mm/n57Qc5K3MJ4OJIROQt/mV71Wmp
eygVUaxdH8ufmevK2UU8uA4EYDQYNVrtN081xESHEUetPFigt2+dYIzu0mAno/G5piXP3i2LAwjf
c1L42RKTZnWOrO4RigLpP0rTzNFLjifOWvuiLAHy4iMe0RueB1/258792RtNgymUbUiVSBWphGfO
CBDI7Ip89dZvCdKyXHZ6bp2VkKUTHyroXg8WVYlm+IAQvSIeKRz3gWmeElBpO+ZsaEviZvt2OmYX
PkS1rJHt1mKV4z6miMpoZVfBi9mb5ibDdESL5YaYp/xnQgd5UdaFyqqkAIiCWliOmDhwFnKEM9YF
kdRIlTrjKpW0I00rSVdWaHZXerfKDU4ZpdCAHw7hMi5jd06v1rohQgiRlZ8zmrToXwnSOtU4D3dp
YSeURKkgajbddCZOZUMe8gZZsmdYIQzrjHqut+ntc8VRb65GLG4riuvoSqMRDsMp22P/c5ceV3zd
pMTkBquRtB+e+dq460rzO2SifpnH7CTJmF8zqytYpZsnz+SdxBQBW7MeVyMnaoa2nbtpjfIIoSa9
jQdiOLUWJyYI0J8czvE5OsUBjws3rGEZqCirW2Tn+rMR8yQqiJeg+gWveBldjKfCBxA7CQwb17mz
oZkVEccQjDHJz6AuT4M55r99TDta6XrXOJrCRUIepwZ7+DmlnTynFAvPFXKFvijss1bcjk6P5bKy
9JvCyn8C3l4XiuFugHs9k4jWrBRUujfebZNaTI1cv7kqBLrkxoz0FWQgVLRKxuGxgUgi0M7C1nzo
UlzPQ9tMsl6CUMGHmUeSg3/FvvwZkAN25TNbW1kV+7ZVusXGNv1xYTtVtHJUhh2c/kE+SlY6Pb1v
J7WhZVfqliOXO2tcbZd2Q/GSecUvUK/xU2oV1gxgBToW14X/W1bBwR2jF+lhMGx1n+RGKHcgThsw
VS3NYGE6zP07B2AuyFWI4ecKlrrwSw0uSdmv7FbV5qUq0UaHcI+r1DXOfquU64CuzowKoNYN3Hm2
3WKRAircRnVQ0lApVJr+Ct8XdYDdeNWupGuEkgz25MzdVyCYd1lVe/u3H4SkaWsb5+mBGFFm9fXg
7Icgd/bq9KuqGcXCKmGMspyTr9F/HwEUEThD39MW0ruLszE6isR0UYr5/Y3T8DFresl5JmrsjZ1F
wz5qXBLfVETjkI/6BRiu+Kq2+xevwovqOjqcDUtdjjU3SDwKxCKuQ0ycrqK6Sfm+AtBJJ9R0PvbH
aIkhct84PU64RD1XvRNuzQH/F8pVmGuGQqZ1YO21AlwVkOZsgV/DWhGkli1RDMi5UrJoaloj8WGg
blR46tMqGReepcsNk80fWpPsw0p6t0aI2pXpsbIcsGEtO1cdVkFsGLMI0P+GE2wG09qr6OiowTJM
yWu0OQGyytQ3EbXU1m/d+8zsuTPz1MKZL36N3UQSw59kiLa8HkWJMSEByMR/x9jS6V9laV3lHXmr
iqe+VrUEiRSn/UZUcyZQ3DeBpoJTxL8srKfIS5U9LNNt62FP7AseawZHJAEm3vQsTuWoz5fXJLNW
UTa1WtAn6jI4A94iLxRGdj3je5P5qtE/KoJgYCATxTwMaqiGiIdymxofc/8XUSryIktFs6Q0pKk6
FkoZHYHKRZbKGDdRpHfoDDTH+MEo1AD8EJp7aiqWy1E3N1bl+MvO4PSIwdA/cCSnyKi0+gjNbNzS
9/zldVxQWGvhMje0PcettYXi50xNEpzLrCKB1NGfhYap2IeTvWbihPCFCE2nI/OhSHFtNWEkDmwd
4mCb7c/I4EuKeoKVG16N/An/ZBdG90UWsnYZ6DFduWHqJhH0QkhKxm/vIpSycowpwXJ6T12ucJi1
x3k7KvmZoI98hZnVWzlprG5TmLMJQPupOQLnVQVF4Qd9udK857QSMd9rFqLX9OjIYt0BuEVWaeE5
wzkwDUrS4av8tukL+SP8ZvrCiG5TNWEQJWcionv/tjk7FSP4hoxT+3AAeKbu0iDZ9s04LGQEHppG
/zgfY7Jy/0hsgekyeFn6j7RJzlkA6vevbxd5OLyubqkEn9ggjZmLaFOy9B+JU3WoZG6sB9BHBklM
OL0VNaK3pkLIBbKzqUNj+fkLThFF7y9Ut6RBsaFLQjagLL1/wUj1s9byfS4UzuS2RaFbXPvEROEs
ddOvQvE+Xp3BUEalLtOmNrq4eAyM3g6NKuS0Fri9vxPJkB3Sarh2VdwuepSZZy11WpbzTNzrOpMi
NLeybs0rt9Me8X6IU0RsQaVIor5zElw7hjZf3K8fv3eLJc/gS9Asw9S0i3cobcM1a7ejwUIltcUN
hr0oyXZYC4HzSAYm7HpHMAfh6fOv4WKBwI9tAfO1SeWx9ClO7eJrIKfBLrJOAjidCgy6Pte2mIR7
jh1uPn+lKeHn4hvHTgq7xLQNVaJRv7jENkelxZkUhJJkx+q/O12a3rHqMhXUyZaXjX5W7ScvV/Rb
BwKOC+qMdIymnNd6Ft8Ug9YtEqOIVm+/bSDx30hLvfOqL9ZM9ePNYlvClBwGHEZI0rx4BKkIHb+p
koQQ4EjQS0pIEUWH5JQW9mgHk4SK3fa66ZYKHoAgluk1IupxWVZqtKead1bAktSb+jUnUKOiy7z6
/HN8S3B89+TocIFUTePqbGN6fC6eHF3tNUMdkzkz073GRJdkoNzZZpavLSudlNiM53iNKDFecgGv
WdB6d65I7lNlCFdmp1ZHpP/VMdNpPwxEXcKlJaJHTTm3Jp2sZyKP4jWeWbkzFJ/k0GRVYCV4sYoi
hg8WQQuLBM6C6dRbpf3i86u7jDbjNtR0AhUtbhKDvoJ6cXWZKXIHAgA4xcq4M1B1KF71K3K7Ba3Z
pReJrRep1WujzUgWjH4ERvKQQgC6o3XxP0z9k5phqII7QWWSyB3rXLwT5kSNoDxkIDEWzrzP1HTe
SDEiwcFBZ5M3tEbzgmN1MDbjOBxIPC2Tbnxtg6yYBU378/MP5i3S8OJrN0yh89zoDoPHywVTowWR
BCrw0gjmcOE4u7EWECo6QcaLRwgSGC6yN5QrUzHqq9BJf+hVfHpjN4wh0dS+nq9dumBEi1jrgUCt
x67ugJbG7VEnXpKQnG6rDdJf+Gk17vIubM9olQtsxkqy1IlLSmSB9gufpBOFwxyiCZ4BNfK2IE+/
uAfeLuXyUtm3VT501ifNvngCgfExup26bdREkDq437e6U2wIRBj3jOKVW6XqXmun0DdZTupCMAn2
LczYb5ISu6/duZA+01ktOen2dtBU96gXtN/6UL8xVOer92texONN96zJGUPSSOKkZVyubAxfk5Hd
ktZkP15nDlWoGrU3akUSbAQn+ti2EX6SxAo3Q1/fMVRz9y2Hy7WGgJWgpMd+cM2nrAFvpVlmPweO
+lzKwIfnaIAHdMnjQepMJ1zm63g0FWhtBekpMW1qQqhNyCpUA+iPTm/+5CauLboefb5N6shH0wKr
LW75BnsLHEcd2eM+7FKwoalnrEoQ5Su/SIGz6UDaPFRdV+bg0PqUFdBH3w+3YTCM87QFF60mPlhZ
zXxosza+aqr2JaFSmbk+TsLasRESKsGtb3cCsqCzBd2Q02wfmLx1t15qQ3iRwRd3inqxfbFXCgnX
znCmPYV982L7qtAFGiLwkzltfJ1q3GWC/CPgtJYxb/7ZxoLYe6NL9l7L08txkNPgIE+CNA/07q9x
ohg3mSLl9vNndVoZ/rh/JXIMi6hyncVZaB93kCgJHRq4DslwWXMUSvtWG/PgWHsLed0Xn8HFyeFt
B9dNGLqM5fgo9IttVRmjstV5NfQJTLhdWc9bVCeJt5LRbWeG2C0GzL6fX+Dl6frtRQ0N56DDaZUd
8SIRtcnDVjFpVM+GytCfMmYRC646vHKyoVsmAqVMiBh5bjeJ/6IBoqhCj7Be23ks6jK/opNd7YP0
jlSfM2WGB2J05jRuANDINw9JX2DLHPF0f/6mL6OR3960JQyh83/cMvrFzdI3srJNRlmzxs+BSujd
de8k9UZKjK4OyuaF2efWKg8Zs9ZDQhzZbaSW4RfbyoevyzA41XPwJTCPu/ZyV8mdsPaZaAbzJFdt
gE4WImfU1yEyOAyb0yylac1898WlT5f27o40NcvixMB3Rowt5+D3ZwbDxjmaO2hfTbh51+7Y9kuK
aR/2i4dsRWmfs04LNz7zl20BGc2Z/sIXb+GiIJPa9BamN6AZnDnNyxOuCamc+KU8mAfP+LRw7+Xi
rrMwv6i10171ebpUTR+OBCAnS2s3/5q7fv4eLlYL3oJkdqALVTegvsB+e/8pVIZVduEAVlMq3S+X
ifvcyZpfscaa+/kLXRx1pxcywFrr3GQGx/rLO80fAjXXynDKbA8Jk4weGgEzYIDdUtbo9YXDkbd6
kdDqP3/dv7lAkpxNYbAEOY7uTBvVH1VcJ+h7sLEos97NmfZNVxgrUcgkkF998VJ/c402BQMUXG2q
Ht8imv94rdg1DRo3DG5z6Q3zrEj6s9EZ4TbwvoukfdRR1B2KKtQ3Xvxmm3TtY0bvc6bY7vCj0XDn
Sx9ipJYn246W2zXKadu5MvMA807VY/B2PagrWdcso6x1MPokawJynHmuBvI6imugBAhcQdGtPDsb
9h3lweAlcNMm6GVhT7IYuQtQ9BzBjS6Z9W+smrWBx41iBw/YwvVl9KPsBcZdT24jgsBwNvTNhLE5
k9Mz0CaNmutCsi9qGv64LFPGpesV8WNlQuy3fTSZmh0B/4rE0YjN8ajk8fjFN3pRjHAnYdAxdYNn
lvYkoW3vv9G0bu08rAJ/DpZDw1XUX1slGtjWfkiInweXVEZfdAI+3kOIcXk6EIBTi364hybgDcHj
nCjVokXy2923SXMv+PXn98/H20fXp72DvVIlfPzywsIgRKqNwH2Og5ZqW9XvPLMYcN/BuK3dpe61
c6XKjjoSqC8u8MMKzEdqkx1rIYu3+GQvHpKgEZbdRgidcoVQL0chLC8Y3SNbaz8PHE3susZE6Gov
P7/gy8pm+ipNzZCItqm42TIvXnccTNj8GthSxJAwsiziNc04p0VJn39v1j06Kstp6eOyEqd+wfC4
dNpV3efYFwMEfb1fnb94S3/zUVDbsAnZeGa57IttoU1xt4USiFRZpQmGx2hRIGncCWVwwMjZN0MY
iG0sivjgMyqeDZbRLkavYKKZZcxIXYUs7xHGUGddg3v2d1EyjDMwtO3m8zeqTSf+9/uXTn9Cs+lg
Eu1Jv+j9Y5CAqkMEID3ONiY+7gSKjmd3/SthQuUgBWBegjrzOuKQEYlqlhlgK1j+ivkYui9Ln7C2
eem42iJ1GyajQHYHa8qBHYlGDRRT24xQwaiuGv6qiQxbNN4XR8KPzzEfM9ogVaBP51IuSpokifPG
wVcwK8rhXh3bbVBpWJ7M+p7/jFAR/Yt14+NTTJaxRQ2tU8o5pnFxs6khApfWHxSwjP3bU8wA4f/r
KTZN1qe3jpUtqILefy8IhHoaoY03z2ycp4PXfB8wQkEELDGEekuESOnCE3ZEjh9ztM9vir+5RBpK
Op8q1/ex6urq2vakSnOXXWY3LVSJCHZfL1QfvznuOR2AnUo/1qIcfX+JjCCCqi4Q8lijJ3cglRWE
H37mnpm6pmRp1r/+p5dl0dWh9uUu5zxvX3ykho+lJ6wdBqKQi2ZKLkBkkxSz+PrKPpQpJguwbZsq
LRckxpevVFvJEGSh7c7oYaW3KdOMt+OgYg0n3+/01efX9TevZk89bdMRLLqUKu8/x6TLigFN38TA
G7pzkyyzikav3xM3G9tV+8XNoUn+ufcrBv1BhB2S8y4rmz7dPX8cT6jXg0D3a3dGQOcshrs1T1yN
wOc8RLk1hQ2VZqau3BTSYCf6+NgH8c/YFEezcsurSsvoKFnpyQpVNlsrf2k7eSUQqmeO5x8mSUUf
D8lKSyvzJqvNavb5Z/Vxc+QdTzUKrXhHNbSLN+8OjB4tUlhhy8fFkgoyY3Ua28Wb2pgU72QhvIkK
LeUN8Kgvj+p/99mZtkOlQs/c+LB4TBQOFYmwMmvDxl1bg3h5O7SlJvDA0OnWaDHclSi1W4Eof6uD
UJp1evQzb2p5JpbK/uK7vJxiTYUbJYOkYtOkkB+OJC7VVBYWzIBHxuzb5jcq9kz3zPWIJ2I2JgZI
Wr5u0MPda+szF0/oY+xCq/X3TlUfqrpt6HZgTtRGwF56UtQbX/jpOVe1vUfFeeZLxcycNJRh2F6j
1hl+qErerMjeIsUxzU/mZPnxMbjuSjo1up8K9OJReuuP9Gw4Iau7ERPB8vObQP2w6VFfM7FACO0w
vgCB9/4WHnDrgtnspiK7xntsqhWTh3YB7Fc/mZ667fNEXZFiSnSjSl+O0sJHWSyPOBqja20Iznnt
HD5/T9rbKeXdc8Wbmg5sDtMbHq7Lyr/yOvzSPrdmg3NsmwI9RFT4w26Ieiqxxc/oaR1pSnurLjDt
GZ1J9Qqwm582Z60xrnXpnAy4BxuI0ICQAz+74U5/DNIqgg+JCCx0v7dmmSz6PutupSCP2ghleqKh
BGLfdH6S4KBdU8fiPkaMbIRkH1UjiALRbfIB5SxgPrhituw2SdnaHAkmqVODr0IhPrtLF5VLlCFg
rHmHXmiTewS+lwYJEwk71bHoO/D1LXMHlkWk/62TnwbN+pXibd/HCljOdnB2yujqSxIRjZmdIOML
WgqPKk/vLeUQW3WyLZ3SX3TMt+ikV094FOKjiALiUS33kPv1IfEt5YxrlAwEpk6M3GmwagxfNHB/
FK/2lczbcAcD8WQqeflr0RXdfnTMcYe53Nknub9GTo9rzBAPbac8NvAQr9uiCK6Z2f+2YL6hDdrF
kdMQx4LexATkesqqziNFw+5XdYze2pDhpGTOv3dJo2NnnASPeuvt7DaM5yXu+AUWLdx5anPvx3SY
FdbXjZIhdqyGaLj3KxwJQ6Ndg/h+LXoyIHLirndajtdFlxZQPE33dr6hGLvQiawZ8DAs9tSJZ20C
n4xp9ivx6mybFVU5F5T+EJ4hnZNvqFmljh7eILzAyKIrukk5xjPtgO1JuUvSR7Mck6UZWvJg58nZ
noQpUUs0NYkO7pWDeGFUpXKg2FtFnmbPK7UQ6xpi8yG0Ixjm2bBpIvsV5p+51duQwyLlY8+Eb/aG
vw6BZGqjNE7dRBTxrKb44Q2LCJ31vhXlGSNAxci+k+s8RtpX+ZxCRdv6W0327SKj50CLFH1u4ssX
pQj8O+Fn3Kn4Nfd5QcrUMObtSQb91gVDgt7YGUHQS7Asja2epBU+SWfo4foCdERnuQAw4e3tJioe
0vLeB4E+DzFOHuxy8Feq15SbIkasbKsQmJ0xjk5RXP0wkjQ7OZH52zT87LquIAen9amahmx5Kn5b
SeAc7Gj8riMQRLaNU02tDr7aE8URIlBoMpjdo9i0whpuAeFUmNXcOQdk9+AONmJzv/yh+E5MiHqh
zbziIIM9Ns72rEKjOSclpMUCleRstB1/Iw01OgsHp0vVKV91WD6cJhybZjuzGUamnM0uOywVRwZQ
whbWBNL3PJWTUuEjwwmEBjA1/np4+WFL5PWmE5nFeVcwnJ/ezx/HCbcbc2FqHCcqEuN6VDf0F1pa
rdIsN06E2BFRQDFP6WIe+xq3bRFxPxrBQ2ukJFEr6fPn6/Bl4cbKR99F1VgOphr6cgZIRmBcWi4E
KABXMLZdKOChRuYFDU19jVMaWW2/HIP+/vOXvfzUeVmbItak68vR6oOcJLSVAJs+LzsCZ+gSm9V3
OpbYNA9vEBl//mLqdNL9c6vh1dBfO8xg2fqZCF6cGN040JqK/O5ZmzbZHqStexWoZEiJJhkWqQ3j
ACycus5stCSapEOjYOn9YhO+3IOn98C5g7O/PtVul6dWQANNkGUNXLCOKVOW0Er3Mkf/13nvP176
/+W9Zud/XVT1X//J718YSZVse/XFb//rLkv4339O/81//533/8V/HYIXFDXZ7/rTv7V+zY7PyWt1
+Zfe/cu8+r/f3eK5fn73myWM5Xq4bl7L4ea1Ylz09i64julv/r/+4T9e3/6VuyF//evbS9ak9fSv
eUQWfvv3H21//fVN06im/uPPf//ffzhdwF/fboMy4MH41z/133//9bmq//qma/+Uk2LC4bGkjU6t
++0fHSqtv75J459TrWZwaDLoUDIx/faPNKP9wB9Z/5TqVM05UjgcrQSPeYUUdfoj/j2KLv5oqoeM
STD0f97Xu+/v/36ff8ppbHlRNjLE5nhEm+dtSALC9EJ/5KppTmQxRGXdcgMWBM+tGIupOuCZXnSo
0Nib1wGHhxWyP7Gwh7cB2VD0E2aAkx2nnYrtJhk0mO+G1h2CyNA3NAHbJ3IKxU4KRYOULPMqhtdY
EHEalR5Objae4Z71wb0DBWLeWKESYw7JqwoctOLLfY629TbRhuY5B2UXc1aOoTfAjTK+W4CcbyMP
EsXMhUTRowsM3JvA8jksNIlZAIWM8MNnC9n54feoqwyxDDxsowmUzgSU54GA0y5+6Yo4t+zffPlt
pLJpxXpxa4c2cB/8Fo4Os8FKmIZCX5K59jvTXG1dpMV4D0HKuU1tNwu3JemJWE8cOAsxmp7ikCU8
4Ud7KOJq3xFGIFD15XRQWiYo6anFAbBQOoJ5d7ViRcZtNyStRlexaenzmUATk1NBc6o5erLSr72q
l1vhI3ibCyx+xH0EepIRHByNafQQqbGi/2IKpTgzQJMECCf+WOTbAcs6R81QjAR6zyKlB4EJSetK
9+L0uXFqUN1uXxXBEmVTe7Itn0ZxD8hWBRi90IcALLlGMsleRD34xs6UZ+htePjh3L7kWW6vdLaQ
zWhO2Sy5EA03itsusb146wp4zTV60i4/iHhUyH/Iy7vM6dsK5LHb33MvFPmiJr8FU13b1tc47BS5
YUyOkcPRlCS/DYWS4Xq0DAna1SnsbVs5FYkBdbTTQydcZaYVvYDCj+eq3wWkoraAt7yZm3FsW9Bh
T886uUdrFcbAFUGg8SZRgWQLDzQvmrjxhm93osegoIy2ZiyG2xiltLPE6BrWuyLjeGKgVDUtnyC9
JHAfNJCZ3sxqrVa9dmCOKUvEQaI8sCRU4Vy6cXrfdwy0l/5QG9FG1NiDIWkT2LIdQyuGCFIIK5qR
LOJo2E0JV9nphaUO96PhBvpvur/9cOVxki5OKmIAnjAPi/9JDJW6CsvCPlS6G22dcAwfU3Sb/i8D
4TXGZFfplNWoBQOULs2DaMZjpR883uJNR1MNungsu3XjlN4BpV3+EEWQXh3yStbc7lD6Sbm5iQFs
fjdyjGOzijHpb4N8RWfvIGc9elizQeL6vXtXyFpex/i8Neiail3d4N6SeFuE0HdZYBY/04Tk1xv2
224eOwZhPFUGOnwBwt/9neCNuw4UkoI8P1CpxvTY/62MsJTcTuo5y4AuHo3U02/xbQRXA9isawBu
lBimKJqFzblk1XXE8SUexBEmkn4/qwi1wh9c/86Vyl61o/CosxsPZxcp2646E0ZAunc4aBHwdJH4
tzRXZ0oCdANS6XcXx+Y+K7RgacpieOzAi+zbBFGvoY3DigJdKcHM6eZRwdoz07nVVhr0kpx0FhN3
mtqK+1wNgQDTnu0f9FxNdmUPf1rTzXQPulzF2CYXZZA3C5HF/5u981iOHMu27K+k9ah7gDJoMYVw
uKAKqiBjAmMwSGit8fVvITJfJelk0bvqjdqs0ywnKeI6gCvOPefstacfyqhPu9SMjS3XoXTTpoA7
pG7UH6tEri7B7hZXgWihu6nMyFNCGiDqbMUU1oHqz/U4bhsVSpM2ZYKvW/Sc43EnVd84bKghYcBB
NUuOfkjS3PppRlu4QZfFfm7MYhd2Wrs1wwJXPnpQn7ocuydpHqIXxIPg4/TFcmm0SewuUx4HLvHn
NbfeDT0ghosCDauFhd09SKfUlYeg9DCqeMgMM7/I6FTVbDHpye7QgmEbiXilYxNjS3icOJmKntPS
Ib43KHKMDPgOLe43tPPfow/5HSPpByiQP5dYQ1I8LE9Sl37TiNzVcUwdkBB3Q0sxDYiB7jTmfBHG
Ssoz6zgpjuprUmF5mc/Jy4JgCS1R3PvLotzoWYxfhFg9gvgBmJ5XT1lRoJC0IrRzmfRD6LvZKQT5
F1gAwyk7wA+TdisG1U9UkB1JKyTW4SxdFGHQkCgrB94jSoqi0BcPX9HcJeWKYnKo74ME9krE/cnp
Y+wUrBm1PT/qJTONZ4nbia3RkrRX+Ak/Y0yBgG6p3X0UVypCf5KK1CNu0YzO53WWaHc6rxIiUTad
1XD9H+su62G8SrK0DZpgxiNDMJPcrpKl3KGBLA/5iIGGBvvS5wLaOyZkDCYFV1oF0coeBTuuuE2d
dueCEM1s6DLYDVSDN8qEW4+4zKUnJuN0OzTzFYOWli2CYr1ppDy5mwP1dcDOgwKjkbmVHmYXmYBX
wzQIIDgUyMxqSOqax8mdMU+BbuTVszEb6l1h4DqCwUt4FoTFZC/SQCJTQdQqlCoot0St/ZDxL4S2
MF2aKUHxGVrqxWN1E8zC9aRB4CAJMz7V5Vy7ndiUV8CEaxS3AoZpbWPC6Fuehgq22tBjeTGXcnhZ
pkDrkUFhdkxV1JvSJd6kYz9yvZBw4A7FOz1rVGdm53Hj2FS4qU6vs2hFtjYBYEwxxdjnIoiyQF/x
4YJm7ASVGiUuzR0rXWnPB8X6gcLuoMjI9zr+QEhNfD+FMCXDoxo0UniphJgK4i1kJ4J5mYaDTo3W
uJnruADBoz9hmPFYj8qNNSEHDcnvOfRclHsw4sY2yQfuYYmissUUwxlhS4lEoTC23F9zlP+obhKP
9v0QKaclPOfN+DxNrXgZDDiFF/D5ErKQdjJmsm2k034pc/xisFjdWEv7U6NP9xbce7ML0TTDHl7Q
6GVaDJXdQMHSqZe5Nglu3MNUVSrAW111V1RRRWeWCPIXUoDTkQ7A90c9JKk8XnDDEeibV2Ias5pL
LZ9VNEkoS3Js4QFpkgIyDOUQyO0rydf4RSwVR2qtfJ8bI0wX9tSLWUpVRx6qaANQUUVOLw1XuJzg
cB1XNsJSV49Ae3WEFXZIDQ/zF/yAsB0B8mMZ6KUDfpKhn42z+D2nfu6pjW66ZblIdp7O3yoFCZ9e
US2fRXNb5dCZSYYh4Gku21lw9KgF+pWNl5Mg3RIPN/jg1HW/DWeVCDXrrvoRabIkWpfVUkCrz2ux
Ph8rc8+VK7BJPjwDELhJR/OV1/mQAmXFxTz1Kf56Uadd611Nya6vrkIS7TigEctpFvpWLYwviqJV
HS3OYYOOzQ+zyK67IAntWbEeKyk6W0ThSm7p126lSXVaLb7GYeixbUJkCijBUeZZV0i3L/FTRG8J
9mJDUv8WBsKBEIgcMGJ0eyxxN0JGBb8x7dxgUsGWVdplnI43PW0mJI4UYxMFVCUFyjR2FC4DMKL6
Os5yzZnU5U7RRwZIMFVtzTtkZu02GJb7RlOhh81dCIAEFqBljY9mLgsuQQk48TUZiZT7tqj7nMks
Xsdp1mxqrf6BOTacP/Q4xOVJAr6neBAlCNQFnXpziadYE/LDEulnWASvkRg/Vpqyy/W4uhiw+HGo
Xt0Yej35EaAhPufc+NmYqb5S5ZON4RjdlnU8QSFMAdOgNI7G3Nq0dUAEHpTncy2c9RNqKcBDgTd1
C92LU2za2azIdhtROY7q6XsWNCEAXrmgbhVD8ZQeChFAgFjgcC/OlPWzIUaH1oHhmeWY+8BME4MT
qvUMdcRo3AqWhxMVIXjrDnKxNBIyGvOMQayVVbtEJgGPmESB0dU1tgTy1lYmKb+cJNTHid5U2ODI
F3WP/nPqBN2f6Hh3SGlKttpQKeh1AGFBgTEMJdPa0aK5tWsZImkto+VSC0i1+KNJmX6zdPGZ0VQH
nFIVFw3mlRzgo0LxGPpvEe2RSNM6Vah8vFnFxh6BpFMbdVU7AOq0HfgWi1T93PcePUL6D0G0Zrem
bFPafS4yiTN5gVVAOja7n/Q+2BnlmN8ZokAqbq7oqInMFj6LnowjRnkqkAC76Xvxhw4pfDcnMB9d
RLwoYFMIYyKmR9MU2S3q0vuC3tSYKDnheE7DHhdABY0gvmJq8jiQ6oCGGA83gx522LHzWptGaP0x
HMbKJuEf/EaCPsX1nDxW1lJdNZXZPGiZ1N/Irdm8Zhrz3NZAnfiBFJihLWHE8C0tzeUnXgLGjVwp
zWQnSTttyatPuzWSvU5xmLyTJm26LyGx7lEB5GdtogWXKkV2qBENn4MCDWpydWClmyXeW3YUEd5Q
uOue+qytrjQu7oGvqHkR47wjQUYxqkVXnZqXHmEjBKnfJa6wkPgNMZcCmgz16yCrtNtoZidyhNqk
K3FmJkCtLc3Yb+JUfE3YSBl7Qo8BVrIYG9cSyb1yGIraC2toPk/RW+skmYzgtlMJCWSq3Dbco5qT
LMCJbxIzd5EFiYCZTnlZFIKNqWtPUzQg2gWGcB+2VX/dmcPFkIzaTSMU0UERcpO8YQ2ekGMKGwFn
bpqudEUhLB5Gcoo3eHvqug3MLvlu0aMHlEvvF6yqTLwcJWDJdxhL97OfYsfSbUVtjnGkHPuhcKUG
Dz47wfOT4LFlI/asYV4SxxiQ82TcyV9yiPTPQdVQN3qTl/kr//E23/FB3IHUytSptdKyj3ZC0o9q
VWZLybcPdNjh57ovbcR71EuHYLTpr/Arr8NfzUbX+CJvBRcL1qsTox+lQ+Wj0Y2jmjm50rAE96c7
xVl7oT1IbnseuO1GapzF7111I7v5Jt0EFwhLxxOl2t+Z3zdZyg9jHyV6+gTRGExW3THPKRxfEDcf
LExxL+KzwVOcwoNZpNr9oTzRzUp6qzoalryvopK0WquEv+UCbxLSQ0d22MT0xcHrqZtkaE6YUeun
Hu7TUTQ0ELSfWbJ+XO0zcUpbIoPdG9Oljf4E1nljeYMDKnvT2LKdusVLuz3xMY/SvusLpUf07zGP
WmVIqGWTqf8eU3TibX1nePMGPt7lyY6so3T2nyOhpxB1g6SfcVxmx79hKiuNYLV3Otc6g6a9IRJD
V+1EG8IWXGu8zom8k+MeFRM+jHtUTIAFDLlHYFztJryGbFO4kRv74bxhxniVrzzmJybLcTJyfaWg
3jQTQZNIt87RHE1FYUpwVmZ/hAfCtU0t74IQE8wq2OCn7n79AY+aF34/3dvBSPG+LZWgth2kMqng
lJ/RPHAIdrh+3lL+9L8e5igz/3sYGkn4S6OvSjHXZ36zAIxFl2Gs1wa2fteB8CsJv3/95x/36zEA
zXqqiKBjbeG3rPUrvhmgyRe633D0dcR9cWvuVW/adna/iXQ7sDFj2uQnBvw4G9+PdzTv6YfklEUJ
4hjok0fNuNHN/pyOJHBH/e7Es60f/P3uQSQg0Yut0xQumr81cG+eDRxbnSHpxdAS5uvG2IDOUG39
Fqt7yuz7U5/qdy/wV8MdV3IGeJ7WzHDSjegsbuRAH3vpbHQl1/nGOPVwH08D8v70jDDnVfKZvwV0
bx4uLoouiKYMO0a8z57p43VVpz8PY0d1Ui9wY2dWvVXk6uqbym+EU3vmx9VNUUKk886k1w+l1tFR
KHF1JPXXYs13Jz00O6z+3MpbDFvxi4sSI17bOLHgPq4EhMIKPYUI1SSKckcDTktIT3gAil9ZcOnA
e4CuiRPz5ZMhqH+hDuaAR68rHm0gFVjJIQpHk3MAo0iHLdI6izaGY/iiK0OP9ZMf/8GkWWtuCAVQ
vVHpOQ4pDANUYtD8HpOwPNy2vuBA1Wk9XKQ2oauf6Jj8JIRhPE4BHBjW0vKxYnycSUfOqrQ+Y6W8
0JjxrNnJlbYtHcFJXuuzwSnCc6HZYEXtFM6pj3isTmG7WQdHnUyFSqXCfLTd1IWqiz02FE5ytk7Y
1in95qD5QG73/akj9uMUfT/W+rnfrBAVJwVRrgKWvzt66HQyF9jmBavfHXfLXeVrJwK0Y73Qnw/H
hkNHObIL8Tha0QUZlFLTY/iA3Yg9e8MOAsLP+iVKLgHBxTvBT/aZI2yk7jLmNuuu++vJN/xxg+Wp
3/yIo6euLDFRwpwfESuDne1kL3OTS8vTaDZ3hSfd2pNZJhHjQ3dyfq+ff6u++39XvL2sXoqbrnl5
6c6fqv8XKrir3uyLCu5T8cd9/EwF9+WP+Y/sqf3Db56Kp19x8dS+K+yuf8yfhV1Bl/4hSSA/2WU4
mijg8p3+rOyu/4pVYCHNNmVVlshn/rO0Kyn/gKLL/8EUQ5Xyu2nxr9KuJP+DU4D/j2s9ilHJ0v6d
0u7RYYZUHiGVJLK9IxBG8akdLdRmnLMhEZoExM3ogCv+3pUlPHsdP8TpAN5m2zX31azuOzjWpVD6
o2WdCH2OJOp//YT1iWiKZKc4jufyzggTq+0T1zwfzlLvNk3tyH1WL4Xz2b1jf/ItV/alxzdf7rM7
3vtd469RkRpSH1dM+kKPzplExcMWz/vEXXcN2VPceM/1zpk3+kb/GbrJn4vmXU/E2zvlGsD9HTT8
NRzXRhqUaU4mony/SVH76TsCogTQJuZAOK10pOZX9KhKVRhA1olz+/1V5+NwR0E5l9dK17o111Rd
1MjyTDhukIT+h6OsD/1m511GnaLcOoqB59qAw4hF5n01Gv/6W73f6j4+zBoivRkmldO8zUI+VQlB
XgSq2JFVMbXYT3EE/0+GMkRZlmjE/3BF1JO2motsgSUUlxupjWgI6+hIkPei+Ovrkdb59WFCMAA7
Ayc0YsL3D4WE2yjydUKo/hoNDNtxE23hPp1aXes58NU4Ry8vmYR0EUVeHgzFyxSbFZqqNumqAMBW
fVTKW0waPRyztyG2RUquu6X5Dd0ajjGn+D2f7zXG2nXG7W3VLb5/5CAfRnRCIlq+c2WzpjW6rXGO
8N4uvmX+qQV3dOP5a9YgZofGIiMIOA5BmsTMkxRvAWyhrpCPe6Wv7tKztqTR3MEfeYcB2YnJcyTg
/jjk+i3eTFStSYZ+rhlydEbP0rz89y1L+Wad1zuSGqkbu4f+xBr8F2/17+c8eqtiRuYkyhiU7PcG
b4zMJQQ6GL7iaT0Dnnqvn87bN6/1aGfphgys5MBwyS7cKltzlxLvyFtt9/XyOIogP77Lo/WRZjJ1
v5lxxL1BAp0jISZTQ8XoLr08tUhOPdPRGonqDhXLOlXEfbiVtqk/bkBvnbzLfT6MsTqaoi4yj682
Aw6MA/3ofy75fJ/6y17diNtTV0bl0yVvIoGjo53QQV1/x5tpSAe0TPcH40SD8kNQX4xO52pM/r4S
r9EH7y0lPUyVsBshq1TZ49DhuV4GP4y2gvAZOKxTx5pmr7MA2SmLXU/GftaftTR35Vp30K4daKu6
QvwHhaH1wd+5yxhuckF1LPhio0jpe74lQD010z89B2jOJvaBlKAf3/PzNir7IMd5Pr7vveGWzPV0
I22jTeVhpUcLb9La8lm6Kc7Tn19Pxt+b8fEmynuk026VWBKqvH+jkjBrPcBmjlP5Ww9fF3NcWkeS
TUKLs8g+mkXRzypL3H5Y/XZsPdWcIEv9KIC2nYkTQF0AwVW+afvG18szc6A8HKzsHWrBQYpL2nNM
1aWcAUal8q6cfga9eRbn1Rme1lfakLJpV88d3GIj7By5k5DS9AcwenAm7wXFvO1BxSdZ5FES28GX
PF99sxC6bRGEIIIc8WzA2sTE+0MfvhlGRF0ssFVA501BA7v2PbTyDWWfnT6zzkqIk6OwCzXzzOhn
SJXIO+eziVccIvU2rd5X0oE3jkE3Zs1mGN9SWMClD5hqIiEzwMdyFE9ET0fds3/uBm8+wO9//2ZK
d0UsDEwKfAYqCmbilRjuhyXbGFXr0CRjTP2lnGQu0rBTA38WJqJzleW1aXe9TL//8ugxBilS1XVL
nz3VyegvsfGT8CRHtruX0AWt8PVcW/eao6nGDrFmeuBLIdM92s5loxy6sWNA6AJ2whpTzcMS4M5i
3cIqdlJMaL4e8Ehc9vvdGvSBkyRYO4NpQX3/iJKF07IxMqLsC5eohYXYxnaRZnv6F4yHdAu89Uzy
cdQcPJOiX0Cz4rb8RWnTCzz9xBH6ydb17rccnaCFGS0tQnwWmtLTCZ7aSnoiM/L5CPADka6Kmnz8
QcUsKOQ404nw5PsZCnQCQuPrF/rZicxD/D2E/P6FZqEkFRRe130+8Nc0XX5OatrV9rT3nJ/Cs3wW
57wb7ejzVchRtGgdTfTRVRJz1C/hXe1CeLXbS+Hx5MH8yS78bryjT4StWNZHgHW5rikbthDRnQ64
ve+ne+sHdqhO6gq79HvenXir63n/YV28ealH62KqwMbXIGDAroc44bLXNfEmgOw76IWfZ6ekYZ9O
E3wTyLFwX2M5Hn1DqWvKGANNt/XOtWeKKTsAYV7gjxflt9wvtniX5XeVF/t0H7jlr2pfnMvXX8+j
o67rvxbmuhNAGqEscJyzR7zddlRAeGSuV0J0aOrH2QwcK09vS/pYAZpecmHZa+VOh+dPbVTrXjNp
3mb4DOsQsU2EHGNPb6x43UUDmhL8dTQMt2raTApap7iJJqFE44biWxgRzqDy6rywISgRMw/XqzQi
CTtf7FKQ4cOuCwP36ydcv9mHb2ogCyWxTDh0fPNPBUTBKVQRlzbmATvKfjyM9XJikM+X45tRjpbj
INEw1ylm4urfmp12CL3Bpj9sU12sW9ipgp/86Tx9M9rRxIkH2rlp42a0GkXbvQZ6b/wNeKMPuh9s
gJW0vG15x36T5FDgrX1FL7WYwpmHK02Xv6d1T0Y4bhM0TCGc2UT/sSQ7MccqjMaQCWcWWX3AtPDE
+vos4Db0Nz/8aF0PXThnZcwPb0iI0Ce2BqjWOcB2PEFP3iKOqGj/Pbf//vRHy1mWg3IRoN66PV3+
vR1fF7+mm3RLj5sH12/XeEhAF1vEf9YFRI4H/Omb8aezz7SoiemgUqgkvl/iskYDQRnwwMGP0Ytb
CpexJzit258te0zqHNzntqduT5+MiWJDU6husK7B2b4fk+Y/BGd9m7qLMdv6QMMfVmF44TlfL6xP
5jyaEIQf8BZEkly/U9hv4iUDU2pcTCNywrtuN9L97VkO/UV7yaMXJ3RPXUI/PtaqDtHXByMl/SFt
orJN0UZEfNxnN2vnipJ959edmKEfI6P3gxxNUBlKtiXoxIBjRB/KzO0ja/DT/CET9aWN5q+Gtl+/
xk8fayV0WAoZWmqM779Wp0ZVH0qMGGE3IigqrcY0XqvDqR3qSBy9rgYiTHpOyBD/LpgcXXbxlpCn
uYX5X6iGrw/mvqB1psIF18iV3TwSCNIHquVQXbWOrrzQDifBbrvsvO5vMzqfEd3YKMzsXtDg7C7f
lqrC6thy0bftDO1bPmXkdDFEE3QXlBFaS/hES4cp9velftWT26W8xYkJXS0CF8EtaYwKDXpA69bR
AhDswS81v+/V0MMcyiuQ77Sq6KoVPqnljdqpdlPipW4SENO61UyQJQG49ZLpzwUda8rLKA7OiOdO
SGdWmlmekL1WNEdahXZQrfTQjZDC58yJpUMdmECJ1m6FyS4yzYlyycX0aGvKGPTKui9aP+D90H/b
Y5p5XZuyM2tPMEGKFofHIPCntnq1yuXWktV9UAjOLP1sVGmfhKt9d3FupcGvIO82c1V6c2zY9Nb5
uEX7gbVsO2Y3rdTVT+zF7Yx+NIytFaP0Eda4YKfcAHT73OaYiur35oAx/WR62iJ4X8+4T6I5ZoK2
lltXqo/0OyZ4s3BDeUQngy2YWz2M3DdaxrdNd3AWB+y+Ix5OpT4+W1SUsdiMYAkrxnHwTxKya9Ck
/Hmx0moMHaWfM77KsaR6FdKLcJp3Jx7x4wnJzofNio6YTQbLdHSZ7hZauujd5hpfWn6uapciSKtY
uE662I0D/MlV3nYXYTRS03es7WnP7YvKn/Hz1YvnrixcmuFOvPd1zPeRyPqbSKKBUaL+bB39prIO
cgt6HHtLf1YBf0mW72mHGWlsm6HIVfp1qu++fg2f5BTeDkkt+v3mEshTkZO9SVxFkVyDDnSl1nbo
grYyh2+7PC/lZSkLXpg36FYwdwWjnTRb5FBlgtuYhvBfSr1Wy/eSAsJoFSuH30F+eQ39pxShXYS8
NkZchG69K4S/FqD/4hi4Ym98r7JrecA8fLWNVsJDFgg+CHXVqLaxdQk6zDFX5PnUYAT3pM7oMkz4
SEbrtQatpaiP0qXBGTY/lA2uabi3Gr25WQxClar7ruKwVDSRHeTNt0jMbgVcpIP+hoQYKFDcGorZ
B8lLzyMHrmY6CqZEkSg6WAJ7ubE2k3vRqG0kwAbkzf1SyzwFBf/X7349Kf711yYV/f7VG/lCU6XK
qx+BdEW87rA4cX/4fAQCW1ROJPg/xBZFGMt1wXyKasD4w1mUnDqbpM9WLleDfw5xlIjFWkGXAD+t
BSzTj3zFHr3FbZJNuhe81l3wjXOSAw0wP4STx/3HKyBTV6HdF23pWic5Wi1TLE8tvrgUZKh3q/FN
F7NitRdVevr6O50Y57gTEoFmbo46F6BqvtDmyFbAh/R9vaF4sv16JKAfn8yJtRS4qnApqx4/U5cn
bEVJATSMbWgK0UnKgo9xITugYjdt9xALHepI2TNr1KftCwwXO4K4nkhYVAcPofagkK6Q0daIqXlo
1YdcADmzzE6eSbSL9/Tdk10uO3xOcr9vAuRdB0l/RpONCVFurwY7aqFtFsqBOXINud6Q3t2H8bce
24gAS4uwXrwC3GOxXuW08qy0ajzZS1cLRbfH5r4qbFWnV1wcMQhpXXmq3EL5pQq4Xmh0cibw7xeO
LxMfgzjc1FPgSVqHLPAmNr4rxnMvPEzGdVbdDBIeSpbqjBMiCxOZotR4EdILC+2/VNUXIXlEEZmA
giF29iig2J2pkeEHZE+dQbOJ5YlijCMzrS2q5qgaZJNs2Bq4/djZQDM9liL4w5DXsl6HFfVcLc+V
Ihz4UT6GwE6UADLSUpv/dLvM3X0p5y7N5luxhuu8PJKj88ZqhEtA7Bx3WxxlER2cxRgPh4C8wyBz
KL6iWhUvxKhyKhUvWpAaSwujYoquKozfMVg6b8yyho+TIA4rvDSK7wDaX2VdcFnVh3h6aEsQ3dp1
l3ReqGOnahSONuu7PsF8ARxsQ8O92CIGC9WNKoX7JsfrPevcsEv24ZhQAt0oautPvKViIs6Ygn4f
Gb+y9nuKoau9zIur5cvD11P4sy3nzQQ+XixCPkoDPimp22oPc/FkWqeWyGcbztsBjnbNHjm0YuFH
6hq9rVnkCB2AIMmV4iLs9rvEUYUNnqLmzeiSpnQF9xQ56bNo/O34R/f4RaXMFUyMbxWXLbZXQ23L
/Yns4CfNCGsY8M9t4EOPsDjGloRNEgJzqiEi1j+T5kYzWphKtvU4tZtuJ3XXKHWRbKR+3tzRUO+o
nNVWsZlk2TWEU+99fa7j00pFaga0jcvcnzvXm5BwHJCC1y0/KdNehPZSj3bAif08D13sPigMoCx8
DVDZskF28Yn3oZ4a/Oil97UuZZqVoYiZ5C1CGbsz6wtEwzhdI6gqctukYjSJrJE82sVN44pdQft/
5PX6vBmlctfEw9Vgqb4YLtjGRh6/G1YqMULfb1dVJaKHXYFRSV4nbjjF+2bUMXOV2H6sTQ6QqlMN
J0eyN00/q60qqPdiTlyDgU6m4g8+VDBszmUsF/79xUSdiTqnRTPih3a9UaqxGMbnFRdLL2eHX6L+
fzbC8XItkzTkAGcEBbVulc38/fPrZ/hsvYDpkdZaI231x2VAdL5jEQUECHq5OAgsgDAgucJw8Oth
Pqkf4C7w9zjaUSCraJFZtibjmOdLaauO+tTjF6Xakebk+2Fbcc9y6113QUFstXc6q867O+xYSb79
+40i/BIell8DzBc+6fu4DpPYFPdDKhkKYtwhxvSm3MYdGVr9RHj3+TO/Gek4+Er0eYIUT51iPzth
6XM2xoh+fDaHbYP5mM0NGF+FbXHfPutnnRfYHAU/8P6eEvvr1//pjkUpA/ohfY40Qh8FYzKW49UE
Op8KVTA7ph8etLPW4ZDaUvw9Dy6Xe82Rt4Vv/Tox8CfnAbEtd0dLojRKJ8v7t91qWS2lEQPrdxbB
y2tLylC4JiKcRxvh++vkIQSygVSJtp7bp1JOsKc/7osA9EzTBOwHm/6YQordH3q0sec8gFanVekW
W3bKUw+6dWXqjS/UtzRjoRy77Myf0gg7rJpsDUMcyWhtrcJak9AI1pADvcyJu2Ifp0h+uVNVmexU
1bkloWZVrXZPrEj/1L0EmCdE64yJyz5r8ZCQKxII7SEIskOyII2hVieQu8jRwKGO9Hqc0CLQbGaw
AV/q6NwAkvZR0bCJGdEojoqddL46B06c1t9lubyaBlS/lb4niYGg+gBFwSkqIP9QaNNF8UXuY1Kr
YSn3w4if1Z44L+iqjdQhkIcjRFnLlqbabbrkguSjXRr15RTsjTzYq2LrTXqCmly4m8rwQtEwDhV6
x1KDV5FkE+LdTSknfhI234JmtpWm1rcSBjCm2ewQndExg5fqEhtPWl1cFWL9q6NwQi2hu9VS+WXB
sb0VrB3wXQjddX8AjOmoKxM7NKrLLFNeozl7serCqyLDNVGlSrxC2bxS4RMiDyAiLJ0geW3U0kFr
S0FHQgI6YZpaOwOqSEvLuY8fiunXEv7U8BcTlgWtJZE1Sw5rVDvqYOMJh06bbAM/Y0S3vOnOI863
8aHdmE1sK8pVKF2OUWqbbbNDa8Z51Z8jX7TDatkZLae5UV1EcnIIzfswRaKDGHsM7hc8YXGSciPt
bq6hA0bP8QBeLtScXlKu0kyEztt5hQK2Kr2yKrogpBe9H3djb9odjmk4XNmw6h2qV9zeI8cU9CuB
Dt1Zxw5S9ZqAqHjAxBBCzHVV9JultL7BZfqVE0I2Kddx6QwMkR3HBFWp4pVYUwIKbvQHGTCwhC9C
172qaHKjMfsRA+SxdSW5yCPVppdjtK5ENTlHb80EMvE+TES8/+iuXKT8TJYWX6+ZltMZLmnOGNcu
wpqfIDr3A/6MyfrSuqLc6vlykffDWSvpWI5ltjypHloSPPM4s1XxAfUd6b5XxNC22u1HQvCuv56l
QwBzTh5uROYydvNwJ0kpmY3bcsobpH0qWd9lXC7CxXCH6Fapr5V82CJI547wOJOeTBJ8V6Oz1Kz8
qqbRiJRk2jxg1uYOU4LHq+XUuKoqWOIWkluMT0uh2Ol0mIrayZQSoXRNnazzERlgPD96YgMWKKZR
GjINflU7bCYcIRVsffmVcFqFxr1qnBu4982ik4wMUvW7IBj3yHW9ycKfO4ZBea/29zN5Z+xMNki9
7UIWcVmAzAOtIDJWQytXa61tVp71sngAs+MFTbsxhNoupbsl3k4jzTRo64bkWVpWPPfqjvKacZEo
Az9AMdzjHBZgjpYYJu1j8PX1awXynZCVTpO+grDwCuCpmN/YVWuAX7Cuu652Q5pLIC55Q/fUybUX
GnupfsmQhw5G4eo9m53yrTeeAioayzNRk3fogi0S1aZ2Vazcw9WDJY1cLXg2Fn80bpvmIgw1EqbY
phn3olFt4MWwDU3kSQO3ECnMcKPFpFakWNgM3Pny5xGby2jAzx0LSSG/lsuaa1jP0v0uFodqHJBx
XIvlYyWfJWp/UDBOABKxk7sHygZO1w5IyO9TKH3Rs9Cf6cPNrFdeOk4Yb+jexG4UQdNkBsoKTItH
ABp8/QdtJuMkMJ0RhObaFn00UJdLSeefqMSpROh4kF2HYeK1GVyP9jJtFNeqqo0uPgpRfqiXGIYL
Zt7NC34rjmVeRfALlwzqDJ0P8vIcCOV9I1a2RauOUcqe3MWHJZTdyYgusTRHkaPYffnaiuEmkJkC
WranNHIXxTdjQlxH2Ehr94Mc9/6qAJ5SPJjVX033Csj3bCjgzhmnKNKfdCAiIQOkpyPZBzZiHcUl
HVXrpoeCRVIo1O14m20AY3zXah+fXk/fND4sHOw1T2WRP0nUcABTbqKGgWuQcRSDpIksJlo8MmGg
fEGhgqWgEtjeRlJ64jb0SVD7dqRjzHO9oEcv1pH0dL9w7BnKrVLdnYhsPskFUVcnHS4ahM0Ym7yP
bMJZkLVonFMaOODnKFvr4nlxytv+iuV5Inr+pOzKB6PqQ8iKYyHmE0dj6cOADD/OXMAlLoYlDqU6
b1XKNOenvtJnAdPbodYMwpuLZBJNON1UDEX6yQaTSrvedSWobpZyhggnQuTPKhlkrkVmo4niCbXM
+9HwWu5iqO7kIzw6tfDc9btt/zx4FD4VAlLwCf/Jq3w7+Y8+W2Ol8UKjeMaIA6Kj3Ev3oT9vJK+8
/Et09P81MP9LE7ni/2sNzG380jRPf/x6+WMVvrz88b9D0IrN0/95q3/5/Uf8qX8BX4i6RDZX9xjO
1d+o0b/Ahuo/YHIjv2NqEImh4/2n+kWR/oFyzMS7TFJMFBorK/O/wYbSP7jeIYnBWBTrRXip/476
BScrJuHfuRVE0nSiI+Gi90RjrWNG936SZsPYs9Zxa5+lHnOws7pRoJqVP8tKXmCrZJsiiK9iRb/r
A3NfKdneWPrzKiH5gD2iUsFTEMVHo5IMuLItbZbTy1pnnfPwTAWfoS900wcbKQYCKf8QcAEmWw6N
pJ+zyoGK0ZCXbLFn1xIyrYYjq/WTrIJe2yY3VnLZpn5TuaNqz9WGuqgOTW2Pvrlpfc3c43l92emk
T4xzGZ+I6IzSK3b1BGeKM4ZeQJuoZI9IS6h2JrbdIjvHcLzYiTAfKo/yUNVfWek3akNxeR0kh7ja
1CXVXlznMY4x7NqX04vG2ljqLrvJbmj3drPLIHyt7xTxuj7XyI/DrxHpzyNkW86yDUv8uxC48Kjy
HyY1npumALpj3wrECviihlR4XiLpuriBmHVbZxelcC/jPqqZZNixFkIDg12rjdr0vE58sTF9+pla
gZgDqWsV08KK0fIOBha5163efysFP+r/i7rzSo4bWff8Vu4GcAPevMKVJatI0b8gaOG9x9usbTY2
P3Sfe0Zd0jT7PE60QlJLIrMykcj8zN/4dW8cRsnOqBu3SWlLoLGKTgYk4/RP87vwIrzM7+i986v4
x6/rz9Fr9/Xnz9Gr/N59ye//89/wlbxqG1rC78OX+q4hmmWPgkwQP18PrR/MvrWp8VU3qBpblPo1
Ir9eAVSRVflLdp20vjhaqCI+A0UmrCUZlZ+yV1Vxhj6z07vRjW4nEeUsL5I3tuSUu2jxJkAmIVZA
tBCwZcXezae8PGS2Xp4a4M3LCRaGIt/wvQwgmKS3MSpnJ7PZGgS5CxAS2hT8RHQdCd40us8Tkt8W
osE2udiyr/lqfk1/TA4Y3d6yrZfBUU828BrHNF9L1cO023ihjLlNqnfZPJFG24iCKSLQI8cwSA98
BcmVM/OMAgcAMtpB6h2JjXo3n6O3QPSt9pzHB6PYUx8sDoHiVtuopzlJTKdnt6GAUfcp14/yLuv9
cMOXl9HDNN1OyotW7M+66CfCE1sV2RxYRIYjhZ0r428gJnzCufQnAcHGCGd0gzbWsEtTdy6dWKUB
2iCXc476rTKAfXNMw60Fr2DCpeYbdldfTRFaKWZqk3ttNBgn6JUfM5oUPqXS7mjevGgLsm+Sq9JA
ODXdHkhhWPJSO7N81wrnduiJlwWM6Fyk65LBHr+iu/j6yvVdM9ubX3RQAEpcj69Xgq0BZrBTyylU
Z1n8OLrBQW6geX8telHrtotnKceG5ONOOA2Rx3eUZ08LvXb2JvSlu2CfgVvPv4L40YzQoQBoLBwx
yuheJyHwWjJR0KwbWavoVmi2RkMEUSgb/TCnidEhWYStFR0yKvBS/BaavTu1e5ze0u5YhCug/Gg1
lR0IcNUX3+q86iy+rnLzCHg+WODmb/P6KzVVlO1oVU0eLa3ydtEpz63ahItdmRwwJ/AUSStuiw/k
v+UI7jkyZWCy7bKzHIkt5XTmx8kPMz4aTzSxp53kEkjnoiMZLyl1qcj4tEbhsUv8TNsifzQrh9zy
UP6jwU6Y+KiaGjPdFKKfFg+F+CBmXjUc5mvzVU5iNJla2xCwPNiPGVprqS2aFJhHu/D77CzOdwnK
tBWaYcf+yngcOQ8lG5jmDagYflBSEP74TXHqr9qrP/6YP/vzb/DQ4vecVct6oPXlv35orUOL7wqt
23bccTAuh+VxRoYvJMkUEYyWXLNzsc061+q1FjjSTHE6whFSmN5aFLcKhFtAtMzyo4C2toqGGu9U
rdudiAmKYsAJeJMKjOMplzWCE4a7EOcXlU9hFDtcdsmbDCpEWA7O+0D2o2rXaPe5F4zeaLrpjNLZ
AiIAk+Wndu2cR5S2blnVQkJ9nY0x2lrI2rwBAWZkFwEXlHaxL6RF11ibsrXpNa56uNVTNup+5hbI
ztO9B9RiverH5K0faVK2jlpfReW1Hj6U3ImrLnuxBa9nGBTD/eW6mm2SJm1xJvmpaFRE2WjIDYIT
TJMXm7w7IheJvHhzKp87w+T/E3Q8XxvJ8oq9xksbgxXQJkAmlmd1mi8bi5eUgZ+N1VeoZU5FFUdW
qfz0pW1h7prK94GUvnGbPycZqd60yvObGPBp9Gp68Zx3jRf06FtQeFiWG8TlEEkdnNBSbLOnRqFK
u7bQwR5VB5xRXG1G1E6AK1U23jh+jeHRpDsnjBtUCVI7FiM/sc4CUvNeJKmQJEIOijm+ibVC9dAq
8iYszBz8tlRKTMNBtk45XJRwsqH5eqmsohJWu4Qc1LurMLfHYfGFdNML04smDddpIh0nLTsZ2fSQ
Z/oH6lvHUD1F/xJW/4+i1P/vONirXdb/O/708rh57cr2v/73/2pe3z7b/7ov4o+y/Tn8BEn3P/Rr
TV951LJEqAhVHxkLgsw/w08N8jUJl4EmO/8AF0mi3n/pasv6f4P4I2jla1CGp7j87/BTlv971YNC
08ACJKAh1f2fhJ8XuR+WbbRlVlUNMN5sK+Ri/xp9xmLWDFgVq3QRFL/y882wtzagvGzrW8jGRTr2
51hgGyjYE49jUXeRHCWhpi7mIqmuetV7f+hPUGCxJ6ewV5WewJlvf3os5z9j6J8JzxcQ1F8HvJgc
FUd8uwIizVVlg8Q25TRacde6j9PZt4Dib+e3Rvo/JbeFlkYCsESV5C9FDvZKhfCpu4PXCqfGbpx/
MOJf+x+/TnD9+59GhHJRhhN9NwDTALf3+TYERByrN+NVubGcVU4k/ZjMQ8Sfqsdm812z66LW86/x
gdyu3Rc6lPrFjGm26iP+BusCo1GG/IRDGOWZSIXVuzB6a2yuq+/30W9n/dOoF7NWZi3rVyidS4x/
RJNuZ27iLU4irunGkjufRn/x5G39pnvu32+oVU3/51ztj7cFH6l/z/ciV9OnMKimiZEBb1KexP6V
+C3cjBTCtyvkSTwNX8FTtZ/u5dkX7lcBkBwYwncQ7gvg1f+sO5wQ5N15cy+tD61e6cM619adhu8m
henoeTjVG/CMG6Q4bWsfHAgBFmmH3VS3+Y5g8NvHjgQ/WqlwtXBTulgGq8+NZWkxl2292Vt2lPq2
003rRluRB27xWArnuyn/dun/PSayjxct3nxE1r6WGDPb5YfqKdr0TH1F6scHFMcrd9UhQot0co2H
6Ur0gdT43xWvpPW8+ClV/+Px//wZLupJg7LklooEt5sdO1/f4Ed9BFrnDnb0qNpoC7sKWi/fYU44
6n8dVMOWbz2lKamuf//TO97D/JyQb9dccTIcU+6x6qp3f7+vf3tQYgL07zEuTma9qwW5oEHCe0x+
jo5LiTKQ+oOenJ9tGv+b0dbv9ssy/jTaxbEcpopBg4cZzXvqjdhZ1U5wzg5rhmrtVxG8zBmevxlz
rWH+3ZgXJ5WMT7UW5sxw3bK6E3t4RD6iGepInritD9J3K/rdeBdnlNb1etl1f6yoiGCW5NY3oZdC
Hx/d/vwfi7f9uTN/WtKLN7KmIN2qJcPFKnhxg0SP4tHfL+E3+1C5eAHLZBibgkPHlfJsl4ZIvUr5
dwXb3+0MQNmwELRVsumXqvcqll6A/HMTPfwx1nJuC9JKUo5Q22jU+YzhdYQjGm0jkI4fdH0dOLd0
bxMBsfTKJGtRE8Wp+vb+7+f+a5hEvEKIhlANjovIvF1MHkvB1JDafn1BBre+lg74XdnGRvWT/be6
Wb+cMhdjXZwyiN6b+RIPmlscwdPuaoQ5gmP51COvRpcJPQVgk6fvOJy/PN2LQdeb76dTppnmXs3T
kVOmibdCb7zEwnL3zSL+8k6sY3BfrLGmhATBxSbVFgVtfmv+cxFlhzoNXWMCMt2m277LXr5TIfjt
nKjPAlozgNOp6+f5aU5Zr08pWhia25gRCee1JbXON1Nan/tfjpV1Shpbgy4N1eBLTR2xQmV5KmSW
bR/s1/ZCvFtvwfj7u+eX0ONipItDM02LsQbsrtFWk55Ak25FKODaHnD9Jvv2zrnUbmOnk2Ag2kZ+
QoKA2sFfl85A+qIoU3N9VKs+neLOX5o/7doHxV22VAtX3bb+WPv5D0Tc/+Ozcx2cV23Fd/M74+I2
GijYT0Ma6q50opSFGsYatSsb9EScxENn/buH+NdeG9HUxXgXSwu4R8FYR9Bgqk1HrCkSOpbA1z0U
AP8B5+93W+bn2V3cRAlWt9lUMLtVoaU5S9tuu+z7Xf7jO1W69Rld7s2fB7q4gmpgU0GRMdCf8j5/
Sor8gwn9Eo5fLN/FXpkg5OlC+8fydcSC4U13jj0qpI5GMjk5GMjJhIWBJ2yX8btHty7WL3NEtVeV
4A0pmnFxVnay2eSZyRyTXbylilbu+QBedzA81R5dnHg9QGmdDUHsu2Dwt6tL0ZMwGJFIqI5/fUPQ
iR7bMkdyIkOEZn3zR9LKf7C6v90u/3ecS9kJvU71MDGYobwi+2y4Fv90pN+dMBySyHzq6yO7vHyF
pWqDYWZGK8m8NlDtnbYxvQjZHUX3H8gH/vbZ/TTexWsXzKmoYyXGCtI6gTgCUiL1Qs9wOq/8AByh
004igepInL9LXH+JM9Ytu4I0YYvSYZcvhtbSIZuqKtVdC48t9ZoOvpXffnM1/H4MUKASxR0i64ut
CZkrMsYx+3Nratv0xkic+ErcdZ7qmwcQdGflHL/9/aC/25QawdPq4EiWejlmVK/weyNex9R8QAPe
qiL0Dzbl77bKz+Osf//TzRroaJaXaaJz7cVbEYiytyojEdqCiofb+11b/btpXVzkyhTojWUyLXVN
9Dd/Tkv8VgH5ggP750Wg6aubvI7eLfTgv05L0UsLd1zGQWjw2rJzbxf5sQN0+C5Zpbm/T2qh9lwc
YOz/tRJmUu5bUdK/HCP4rGMfE/ZuUwhBeG2EMUNlZpNuoMoYGMMU7fTVgAjCcMKMUvKVui9eJjyj
HoPAVM+h1gD1bdh/3SExdZx06MeaxVVc9/Fdl7VL6XbR3FD5xkgYLOpcSFPhmmZa53QdavR7GnVC
TQLdZs0tMRd4Scykk+05oQ2cDGZxa7ThNSdguC0GKXCw5NHAjEoKqL4pzScH+X0dEFsj6gQmgnJr
xMkD9OGDXg/jTl+k5iQqE50nobc+xQFjzyTWu62C85ZHRpZ5cpgMj2owl3d5zjFrJ9PcHY2ZeWEG
ga3Y1C+7KWwxwV0EnLAnjqkvIU7Md0kO252lDtm2TIPrWjWRF19WNsBgKG4Nh5V+o9laXtXL2i4t
pP62MIToNl/0Q40Q5UZpsN1SwobKRajN0BcB1+KDwZcFZrAdFRSGEcasv6JyUWp7Mmsr4XurdLY5
Tz5xgbFe6wgxd1cKBly2YkHQCruKUvplQdhAH1pErZrcLA/ybUE0tU/nDM4EZgGbKaczs0ha/6gN
KF8EGog8I89um2bpaWFqSlz4rWQKGOpWiWZ4bVMEdFQtReAxalGwCzNjOeSSOm+mUMN3NwtD1Ihm
UaW+X8y+PE+ZtBnGxNgAfzGfoNcusjdF5opE7CSvEIXmOsIvxNGD+mjIYFL7LtjlowF6sw71Q1hY
Cd5DCnkkikovvUYjqEiS5Y49x97oM3OLVZR13405xsWa8ihmWnaIW6uB408bBXBsOiw1bGwBUYl4
NugDhsljWa+OOQqAh9apirrKHLNZqn1ituWyS3Sp36qhabm5GWP/O2Xge9MouVYBl9f2ENKGxQMw
gAmGC0ljJnSBZj3aGkEd+lVIJS7PtWovRgOli7gGn1dHyjaVJjzWgFlJNqcWqiNqSHW7o0tYBLSS
JpbdmYNlNJ14lm4yEfUFgYsnX0KknEQ/LtXARhHoTm7mrVpkByw6MDqZnLqkyZh1h3mJaXeXXjfl
Tp5kt1EzHVuh/gKfuqakQNEhjl83MaC0ro3OFuvgREPoGyN9KatzsjZwNXSvJmFwdeiMUqX+KBYR
x9klfg5UHbcDXbkaMgufp+x5nHpf0KtiL4fgfVNs4QZp3AHdssmMna40NE+acNpO6RpLIBKkStst
KFjkVfU2LNMPM43Zd7ReocoeRKUsHXVJ6Mwa9HyHUPM7WQZuphxzS3AjHZbzAJKpNWDR5C5vSojq
WDCxsfIICZfhsw1yuPjKkwq8VY4ofxX9hzylldNP2VXRDUBo8yvcs2l5iwN731DmY9GLVxhafunC
4lA6ht2cyAd5Vj5CLX0u1AlnqvFVmfNjUXeOoRev2BsB+20aDxfIvdEAb1BpKUvjNgJuoU1r3zQ1
T3jCkHotE+bL+q7NrM2MEU4z5K/DhLtbodqyXAAgLW7GoX2fiwjdHoD5jenUwXSI+K5hCD5gkrZT
Pn3pYvFmCOIOJACo2FzHg6ecb9AMfy2yprNjIfOnQoJ4KdNHjMdTOxknLQv3owHCcYy2+M2AI0kF
sqQWNToh3MW66OgztP0u22mDcYee/7HTJHcpBi8LywWbbwsSdFzTc4XcuChibWcRqFjED/zUKo85
LkqZ3XVB72pLgpheolNoxcNq11oF/MpJjK61URLhijb4HAWAglgorGbsWI6lK+zTlRNWP3iNFgMu
j/J8X8uhdewNMHgYnskbrA1Fmvv9lRSruKV0cewjsKZulhoEwYDwxGDSQBTbAHut8WSYvadbzb4U
5dt6pj+at3O1l6zuCTTNFqvj01TP2Edna39TLHubLgydCY5Kp6rxxMzK4Cy3KaVqK32eZWvXp+lX
E2TQyA0j82hJLWdFAhrcCNZ9Erf1NfsLtGChBZs2ng5DrNwq2IE79SJ/lu00uc0Ugz4oqk9dAu3c
p2FFy7MHlB9s+igfvFEECaVxAATKoQfXIJby09AAktVKod2Ps4FBY+YLoeR1dbPLaKS4SktZWRpE
t8rbJyOJY6pNgDAjAWYrh0o25b4gCLUj4nNvT4p4PwXRhkN/BPo+gTcABAsxIKq2zAYS62AhbiTk
WKZNYGnEbGuY0+skTZVdxuLgyfgUYu9m4jyiHrG7xStSGI2jrmcYPY64gx6WVv9hDGmBMSnNecQ6
yl3AZ41LBPEHuHi9RWFOfMW26jmQCarFAuj5Ium3dR7cBHTAvaapfaER9kj67+bZ+EgD7TmXIHlo
taeU7UM+mrsiqf2lQABByKSbMa39KuuugqL10dk7CqZ4lowOH07Z8pLe4g0smukclMWuWKJt1ZNr
CcExCUQYZTCQS7ne9ZW0N2Thc+pAi0jdtDO6pH7MrchyBy25NqoAZcBikux2BU7NQ7PPoV6U8WKP
rex1TJUMHeY1moPEIu6o6B6uenS1hbO4VGhIwXIqQqdpq3uMCm71dGCTFdlaoFw8o1S4oUOAIJC4
N+mYj67Kju4kDFfwsXdi8CXyoJy1HnhJat5h4DagY/ihq0j7hcUDDZi7QA72faaQw+bTJ1ZL7+LS
HLo8uMMUtLgycbe1O3kIUU8Kf0ALOFdIHeZh/RobxsfEc+HMf2inEIXCoduUJc8ZPUsFv9nUaQvN
LhY2U5cVsgOI2drVXVut/9LVzbbw6qCFYBF5s4HmiMyVGJTlEUVuW6ylFhUStTmIdaliqavthxgT
u7SBGNTVdGL0UjvUg3lsMpphJoZpQ/+YD8kTSjAvC3owbpQ0hGvzw6BEm7AxJTdR6DAMEIiieHpt
GsPTi7ZB3V3GfUvqr4OVOq5JWN5VRynEla7Ga8WQ0StVW9WtDRD1Sv4ZVR90E3xFAlIS1W4LwaUP
2mivgMdebzlpMfZNzL1dGxtLkq4F5HjtLi8Q+kSLAVgwlJ/Ixomnc/vR3FR9cCjC7FAY71bOnaER
ksr98hSq+aHPIb2FXfOGZpiX17H+xCGBXHiPRquqXauhMq7HcOiPcWZ6RMHT9WKi8KCyPk4TyTBo
km1cJSA/jB8DHELuN4BffPxtBDvDKmZ3MhuvhuSSD+CKYHIXRfTSw9+Jen0bi9Pq1RZjZqpQHSsX
t5Nxd1zk0hkF7TqVo4dKmh6isnkx5hpfsNncIwIGPGbRDiWd221aaPfVLOyjInVCTT4qcXY0lvJj
WeInjLlu4H+9CAWiopqS1DY+ngZoGsnXIEFMVgQYqdqW+bydYEQkYrPF+8HXpPRWU/qjGBqbsSjv
jGQ+6RoKHlm2bHLFuKuVwLTlENxL3fQwbupdbOjc0EpfudmsVq6cNldzG93KiHwITXDAOpe8Iej8
Kak3BfozagCuUkwhkRRcud2hCZ4WuXmUgsUvReEg9JnfmZ1XD+UDeAdCynYeYRvAharTZNzGirbD
f47vwz+aq9mpJch5MyhNPbYActXtgxrCtFDVgeS1jzlgF+kgVtDlEaT3U7nc9GZI4hBg8QMKbbbG
czxkbM/htWKL+K2qxlvWSN0b5RKBLkxibHElszpyzjpjqj40FWiuQatu6dI4rV5emyOGlknwKVjL
TmyJhsyGPkK7PMdB/TAuIqSFxZ1nIQOOmK50/+ITT7sFXN5ouUZqARxr76W5/tSVGfCZNHFLauDq
rOVoKJPo9Ep3VZbZXdNBFTLxjUZaDZuE6K4Xxl2cNx81WVWKAfS4Om3qRpxDbdGwlwuuNUG6iqXc
W5Job2TmVb+U8GqKVdQA1RXDyp/bth3tOMrRlZbk9zpXUxsoXmc3EeeHZdKczqRt28qweIyjOOri
cRCVH0kiuvmYyw4SeDdLrLzVPY6dnExwuiFXBwVutWMBUqtNnudK3VM930phWdhlWt2gBLER8ums
GvhxJ6aLUu5XEmDgHRUTRphDtS2sGdhxnZC3FPpVbpHAWRO3W64N8FBNrifMDW+yOky2jRg6g4Ch
LEwaYQirz5ZzNoJ7FoVoZRdw8bRZc+aYere5oPGqCl+iFn4lQnGrWNNmWvJtpg8Yq6NMqBtQoFI1
OVbJCN5Y9/JK8ISpx8etXFq7afrTvOQzfHoOm3neRaZ1UqV48ZVqRGuj1LY6qZ4bjeM1HEQ8WSPx
pCTQ/zKh3WLz8RxZNeGgBeR3HokoRDFyBWHedFjSup1RH7FklY9mIt2rNUKHzZCcC0380LCL9ZQJ
0UYj9AszPmSREt2PVbq4fYKRDiZ692Wle0EqbJM2QI6iHbYY7AI8W5BBnTIYYtwQmSemeJ4a0bJF
znAhk1Afy0zYLQ2ukaMOC6kMi63azy/DPBQO9yews7q/wYD6Rk3zglf2jmjldujFTzWWP5Umx9It
V64Sud1HeQSyurFcaFMq4rsKDsNJtqNG79PODP/w1QP6GxqeNPe7EmKzPs/bwapuZbPeCFF9rMYS
Eaus4yLjuS+l4UHXD/0ZEZoSJG6Rqv1GzlPlkyPoNM4QE9Mh2M1qhiIkNQ7A3EHjZjoYzNh8NxON
XCTfTTGgpC5pdlMFd6idIy9OOICiehW8qJy4BPo65cp1VHZ3ctw+yo30o13kJ5oLhT0MYWxj7rAO
e6CI65lVfNuI4nzFZ8dFSI1uE4GTh2pH5pSKsBl0pLzipCVSaWYXTxdhM6XpQzOhqVFl4udcZtox
j6haykGGuXAnfM7VAsMwTj6whiTtkDdDnT1KOoJ+YucmjYbLNcGgNDr9rG1nUiCubuNGbkQHqug+
MDNvbCKMDkvfmO/qurjSjXu1UuxBnL3CfF3mzI5bTkjqOOc4QbD+D9pjje5Ygd/jmobiDVBRPG1b
vIqQNmmE3IkjkP/VfBOqyinL38QG6K5uZbZW/mj1G70/qG2xWQmU+uIbfe5Ms+6yZTxFmF2hJxTJ
7vTquS+fLWWHINi+UBtwtJpjLBiMy4Unm0nuav191y4PfbmRKUKUzXmqKbav3Ns5+hikSsLJ6H6A
YhtM3a6dfiTDBIL6ySzpnOqEVRgqBuP9Mic7gWuoDkagl9I2DKzzwok2zRiyE9lUzwYRcGE9gXay
S2LqNrsld3V79ZwumhumbzmMUKkHY4vay1ygLghTLoL10HCvxR25XVucJXN8kjEUMVWykblRbxpD
gNRs3csF1ryVROBqzkhIid6ghvvKvJ4LgO8ielGDCad9bsD3WmSeJaxWtCC69IaS71Hp0vbaLAKc
2T91jjiWB7VMIKGEs8Mq+AKDC88BJ8aMeLwbo3MpghiZnsPSL/LorpoLe67zXYb8opBft9BoMfR0
ld6wNTaQ2er3Tf1eon66DL44acFD2/WbBoG8eezgUhxH8PCxcCULz/J4BPjpm/LOrGFwVafQfCmE
3QB7TA1OsflCrhqHg13N0XkyelKRJqLqkNvi1I83XQJOdMxa86HAQASZBoRiNKO8axaREiFiGifN
Wml14e0iG9hRtGV4TqLhVMykwglm3klIjCTWJ3NAIWgFxY9AOhT1g97NuZLUnaX3djjWTitTPkEx
W4A70Csb3VhuRYiq8+fMZxtbXCgm2W147GY0bQrYI2bzauav2NXyfExPBv8ioE1E0GUbKAD2ZXLG
s/XcT9f5ZF2RQD+mWeFHIfCOVLoLUuPYUg8ZzX3QceyoFLQISGrDeIgH9oFhNPeWGT3GOhKYouTU
+kutL4Cm8+sliG5DszkmFtLnlviQiPPNuOhfgxycsKvx4gX74kWORrdWpGtD7P1MgVEhgtmX6uix
aGfJ7gHV2IFUf5SlfK0AsIXq0IZcQ9EYg9BerZDbiKJsPeYcuthQ5POmRDFz6dHa7g8t9ARUCd+W
hJOszaK3ifJNt1BFqt9D8Qkvuk1oDXcaNTgt2tcF+pPdgujFqikkutSFUycNXqau/uoUeM9TaQeR
ceTIdRQp7o8WWGQ6Pojc4Uahj47VBvtOQUkZ81OKFUhHpfDll5QjIPSHunpPl3QzlU9Bov4IjPE6
FSnc5PmXTLGpMXJKpHxMlbqeTW3lB+bKSPfinyoI8dmI07tZGn+ArLXnEMOqQrpvLIg4QvdoZuAy
J+QbygDCN34kj+0cn+awGO2axUyz1O6S9kUTCGt0OXwT+vKjW9UcWiSYUkqNepY889Q+tYEQgpuh
UdpzmIbvxbigAjENlG0BahsSGqSlGO66HkZGD0PVFsw3OflAJsAfZuE+LSCQl6itk7PrpJzE6cjr
hFy7zUMxPkn9l5LHEH2QcFK04MlaYe6Rck9WbCuJdC6w+R5DxMmFK6rLX1RYTwN0/+ljgEkRpe29
QonBkF5KeXyoi9W12/iImo95euinKbYbkN1TIz2kKaelHH1FKUVZa5ARGJJTWBF3k3WrF/MzYm8Q
AHrt1EvGs5S/K3N1pw/oRY4dtW9hkhK7QUhZLh/NBnL33Ou33ZKeasv6gF2cmvJnGMB3njQLu2Fq
30b2UBVoLIJXgkwuz7bZNT/QV7hWwPS3er/ROr4lIPOPpKvOvECHEVaQmn1JKfRuvajuk57Mti+z
64yvmFuUPNvihyUEt0I/3xrUpkTCadWsKBUYlAQNK/whs1FSIqN5IjjtAmE/Wo1TprDFBuyP6mrf
JujGpcOnbJKB4YpdQd9oqKVSTzWuKyp3MZobfbVW9Cw7XsqnpTQL3mB0yaYcRFdvnuqsAWE/wSBS
UfvJghtRm97EiKB8WIJTIZzCEGbIsGwiCfSJLiK/u1xPoXCKl+jOsqbPPGpRH5OhHsGWEXTrDuTf
bRU171mQscXH2JPrgJeIxVseCtncCqhoUJgctrWa3yTmql3WxV9Vr+0JKEpb4CRxqCXyjqjyRxJo
t9ig30nauc2/aCa7Xb4VK47CMST7qCINa4bER63tMKvmA5gggyClwPWcsKEE3TnDcu/WfV2Ph9RE
+GHtKKwctQg72QgiVxN2ka0lD0EgOhFJhSo1z3M8udNsfZp947eKfEKAeJP3okdAspk5yoq4c6tI
8tNKeoxkaaPwMbKJwESnQjkUu4zKT5MUToYwdAIxQU6jz1JQ5cEOZorglHslf5Eq6pYyOcWgQH6I
2tdlCN70Vn6hWLjBJTN1snzywZPtu2wMSWS5H8csvMpaCReLePYNrSFajc5dAlEkKGZ5E2uWX8TD
xrAivxVlC5kRAtMy9NHm8w3L3HdzfioXze6W+spMEK5AF6xCxgAVyfNUaTd1Y3lLHom+lNAIEPSt
rKr3opHO3NbpFqvr6MoUhnOvFzslSkhjmruoS54FYjuU7kYB+crIXTK85CtdOmRlsl+U8WaYp32V
Y1pN5PUsqDivazwWsdN/hMVylDTlwLjX5cryn0zhPgvRsJpnwlbafdP0EJZp+kOK5XTfWPm11Ibc
egKCEQXabbl5LST1ngtma3Ymai+pS7f8ply/tu6I/OpIe89LiVpI092kQ9QjZzcqR11LN10n+1Wv
+KIAl0/ErbkAnK0ITryEvt4nJwRz3se8e5olaExdSBegU2DoRJEY7QzinKC2ttoS7oK8cgrRPHXj
fKc3Qb2ZJJwXFMSETJVNHlEIWDaapY02psrbOaXXADVHmhW/WPF4Sre+X8zYQPuCziG1B30uBafQ
K79S4MxoYvxVKvONWWWtOym0ODMz8irkHhxqpT69sI04NmsV6a6syo+hGPbRPNaeanTIxhcT2hUh
h5CkY9NWDW/CuBL3NAPcgjK86E0DIER4qCquwyoaT4sY74Iy/GzN1i/pY8FQbHN/QoaeLZuTuPSd
7GJS1tgapVFY/QbMoDQO4TQSoZCFnQNNGInmErvMlMelTAV7LGl4JVK81wEvjL20k4rpR13XJZyh
dqvGw3FY4tkOBlhunaa9Y5A8wrxTtqK2vIdKVFARiQ95jzlURl44VqeuTdw6KG/Hdj4lbYveirXe
zh0SEBUXePZ/SDuPLsdxLI3+oeE59GYrUV7hfW540tJ7z18/l1HTlQqGRqyuXPUiuvIJIPAAPHM/
skDECUoeNc3wVehUJCc9r7YT2bHsLhkexKRDkoUky8IKzMdKCVxSVYAeAk+gmRhiRiOp8RqpyrvQ
566bZdmt3GrWTqtMcRelSHUSaBJNBGTKpN8IdThs0JK4qgLa9nSPWKmlUG9Zp2thDEvLvrKlLTlf
8sBcxWXdksDrYKWJG8ksN3nc1naaxhIsI+kwSLINr+nWS7Vyl/p5R1NrBfckGX7FdfCmkGJMzehH
XFmlraNn7yrKdSL0wyYtHEp64oL8wUgwgp2X3yRezgvKuaK+SaKJUX0s+U/dAd8BOalSpJe2de5M
sdHJJ9PjDAjlUBo9tH0wccg5E5KMSBylKvc+IvHrQcbBGY3/E7TFKjJMoD5689rVZreouKKXDmdT
DZtJgHvSO8WKuVuZin4thfQpS1CcALAYN9Tq26VnPOtBt3fJv+PoY4hUSgIhU/Tf+pEAw2v1VjGF
+qkNSFyEhrYwY67oCSCNxZD42Y3uN969UBU8+t2YJ4FSjPFrhf7sxh2SazPS0kM7aBvLhYYSQD3l
crpQ0k5BNCU4lD7vTHIEYLzLbiArmGjL1husO4WjPBKao5ATOZNKYSGU5kZixYelxRkCl4ay2jtf
bY3nqmRHawMwQSFIn2KnSDbZyOmM2ibdOEFx1fLIKzziGW22orxhk1bmz15MSft43ypX+BkSqw4r
+kvbnBCOYVv8OMnz1qHuf5dogpNS+iZVj0NSrndSP8KLlA0FwRIom2ZVZZwkieipKzNRdugYPcqS
dehkyqgDHpnKqAqlgUNqEruMROBUDZ2FMnU2bU6GyA3Vp6ZP7vOATJYWtg+GFJGPkSAKZy2pzihs
up914/XfG5X0UWnxeRslSFZkpGzHysEWWcJSF4vHRGAnKiwnsScQoEsPcWxsTbXYWeWIc3Ni3sLN
2nOMF77OrRA4P7QYLaPAH8KdpxkBF3LxKQAWuo784Srxh+y699+bTamdtuKuQ76JjmO1l18HwwPj
5sXOmyMo6ygwlF0oQaEOZYOwuXyvd6C65NjhSkoTlXVtOoL5Uvoi1z5HzhrKCLNSeSwghjYx5bUd
rm5ZN9q1EoPJAefqrPXB+8UeFldW3zkERBN90wplQNbWle8GLUz2BQmEREptqYfamkfho+L4Apjr
dCmLoA49Okk6wTiqVnvwed0tyd69eaUfrnRl8BauAnXWy0ZAjx6NFDgS152SXWlSae3kxLVZxqvB
z1Zylm0VV3GaRSkSaqcS6yUK81dfqpQxicK1XutuMzO87hzlm0cR1Zp+Rx6kGUweYkCJoZBe5zsq
fXfF3Z4gQEH6Ibnvu/TOAFJttzKJo6gaiiuoQuHeIjjcc2vbIENCcjVpd7EAir536m2t8wj1E+M+
cDraVj3dXHWNcWVa/dVQCz+MlGg9X2JQ1AMdGIjnZQ7Y2KK8L/QB4leU3fhZIlKh3oi8OepfjsuV
vR0AdMJ0KBd1Eh3FasRUacGuEHw8dWKsXMqJ+Ta5tho0wSFcU1O30IkvacWU4FpEu5JYkkJC+E6N
iJAEHa/9RmvIhlVZteQJKLHdq2+aQpzNpVLgmyfW30WP7tnaaL83BXgmLdQPphF8jS33SizcA4tz
B9z2Faz4VRC3x9Srg4UWdytz8Dh0PYhlkVYT9NB2pl7+MJ0aIKaqUzwZOC9Oa8jLUiR/1EpHgnPD
dUUQcFlV0XVPBcqhkkkyd1RcLDJSFy8DaLmVFJmHri32dZ68+gaFRzaSDWD8+zQx9witvkh5viYP
mv4IBG5qpqKgCwnkiiMGqTDKSLZB4dSLyOSWTcyeiIDv0JYopDtRLIi6KYN024RetNJLKjaMsOs2
hSPLu0aDLFMVP7pGhFnQuWTsynplJWWzjPsw2xhUiUd8h6h7RYMswe0Ovq1loIZF07vqzOqmEyLw
uK6fpAv80DGVigxgeCVTjqA42yTvQDAVT5nEdUsSyOE3+UbiVtAIxVViqjsJh7tqevWlaMKjEiAC
HxGZYxyrVGT9hZl47dWeeEXb5R1x4UOq8pYQQ5jPLRePRGiix0hy7vRKOwqV8xB07SuOctlZbbB1
gIEsNJKooedt5YYIYZATII4qqowymZyC61lPkSjz+neJqhr6KnPIq5ggkZL6th7ca28o8n3Orc7t
eV3XPCkDAif8K/tUkl+kTtqblUwqPeSy2wQxZ7tUEtoSnTddtZ6LvISOZ6ZPeipSgBK4B9/wD4VJ
ZLT3/W3YyC+DAyBaRd0hSPcFoV1JAIgwOPjPtET8O3TRZzWb4qWthL0ZREANJenY1LQ7JzLAK6Vo
d1JNKC6uxD3FDDdtTkWSq1BeZaoYD3KxBlVtFCxXBtCb6lslKMyiX7cbI/O7oyB5L6SmVmNXdG1Y
Pac2pKtYD4U7T+PEMDpCQAk1XEmS0b8e5nJ1DV7Z38SajnK9K3KprN0QdJhRwazPTE6UwXjNI6Kl
oq/X+7BD4sOKeHU4YLPbsP8q1d0xjpu9G7tfBDIoEdiIkooeifJSUP5NI155LhC1/iBKjz4nX2tm
X5CSexl8k0dKpT0V6XBnWc1VlVeHjEeokN35fk81hvZqiN13TvqtqiVr1XuVBHPdh8W65TPvE6JG
iSUeW91YZ9ykGq1fiRL7uT0qBIpKilrMvt06lIpQvCU817K3Ic8O0Cw6RoSJE8u8GWL5xsp5tCi1
3ANeKa4q8XumIkpW+w9poyZcKrko0UO8FWTIyhmt5cEviw9Pnl9dqWYA/JbOv3rY1FlrC+DoypT0
oudszOw5L1y7FICA85TvecbTxm6Xhbn1S1rmqEMzCVAGRPS3Fi0W8GfMciUq6G6kjfWzM4MHUNIU
k0rBwSjilS8DW5OkCHyvt0jyKCdV3ayHnNSeJfrBNccEIcvXWirkBfTJXR9Hr4rn4QQFd5lCo4nC
H3UAv29vJNfqQCldYPbPxMEoK19YXIB4SS/lrqJyyqABqUE8vbMoMCL8ab366jNBuutBifdRQ2WB
CWXAaJ6T0m9XeVkSpTGfOQ02ahCitdZnu7yE01z2MaGHl75pfuiOtHMVSC5meOjJ64su/5KBEo5Y
imtZIn9i6fsUzEEaAbXRpHuodmQ2460VGT9T7buAQwoyCe/GhbN0lomzoaQUDZ8uAgPSf40E4z53
KlgI7VMdQU8MqIKT3BsTsqISkRpOgnszcIdDrRTRkXsr6eRcGK6EzNKvejHfaLL/nQKCn50mFfbg
k51os1hdhJpwNFvjhxhyRlbM+nagHARxKHojxDY/OK5oriM3qNeNQWS1LMQv0lDepL7DLV4aKJcB
K0EZKqWMhAaXokC9xRA6zU4oFPYJoX+t9L8EsnSkwHJVhsaaMF658hxy0F3b3eVxT/IwftSrDhhO
eS97Mh57yI9qnRdLV1Ls2lQ9VJpSm0gqjjhqr0ujuyH0yB03tI4cqahdq+aLmUSryGzeskTf9jKl
RW7Yws7sKv9WTCP9Ua7c9itFss2D7rXPqUdABakyCg8p09u1YgU+P+UunsUVT4mMrHI9VIvSjFnl
CTu9qMgYNPfoOV1TxtkCZK9v/Yqr0BgSGLTkgfQv8WuppaBGGLVnErdRf5TpXZ0aO0C29KXHHiWG
1WuiVmstyO0uVTdaobYvql6l32OXYEiSe3dhQn+cNVQCbI22M/eFlvhr0W+uPep+yWjoe6XDyzvp
rUzoCRcmsyDZAmKREYK3YIXm+M4mDSNiO54VvEVxW2w9Ky6PipxCLhK9Y+Vmz4HX+wff4vqdxLBd
HYMXGSRHMYjirZrqMgFl2drIhokOj1SQztUK1Ap8YT2AeayldmPGDqkhz3ggytetkzAP136gfdFh
NsLN1/yV4cKZ8lLL4/kKyMPJSR54lHHAVjF6mEURDBOJC+42UbjWLFpVx2kZHXFRM6cwKhHCdS83
2hXxJR4svs6tkBpXcrzAgsRkxU3yEAnVA5V612HFjQwg0FfRKf2ruupuB4cqkcQ3HmQh6288mZK1
IaE0x1cMirioJLVrqV71svvS6tZqlOzBLf4gtjWsI6d5di0Sf27wPZVQgEoirmwtRaaAY/svUWua
S0NOSPALHhprPvn/uDbvKAaEfiRwvVC77pAD3AiGdi37frxWdYMKaSkoqNqMKSEU9BVF2HZh+T8i
ZMdtUQyspeATYC3UmiRflvGsC2razPziURaju8Zqvrqqv8po/zRk5KXlyBFX7eDSYBvjbU2tfmwa
j+E1bmGrsVDYqUrzkeTsNKsv1mmsuWuXjXM0Pf+rLxCS1wTXgBumje9phwLTsgYb2kVPYtJ/K1vj
Orb6b2lmNQR4VJp2azZ2E8si7KYENAoBUVL9lbEpSgPMTxqMT0JOC6q4XkR0egnFF1+8znuqA8xb
Hhm7pLX29H4hjae24V2tIc9iUd2MRpnZUNmnfDUT4loEGZCm0a/NsrqTEyG/ojvGWlYFMUgx17/y
f/5KlfCXoBafyk5Vt4FmHpqseIgI5y5TmSu0ZvYH6oV3VNMflDbdxXV8VBL/qEZlM0ZG8tUgpeFq
aMjEFKV2hTop8lam/5p6brDsQ4qXxSIpKXIlJCJpb12VPXaq+Iuy3or+W8AZWfWja7M0O8RNmaAy
ZNHAY93xjw6ttiSLP9LePCWlUOi6SgWB64EokFsiusIVyxB/Rp0jl97yfyJHisQ60FXKPJTkVlP7
e/L6X8SMciFV0R87BbpxKOR3tNI+c2tDelOmDjsuctIgfWSSE6eRoBZy75jGwkEplRqoKJH/WLGu
ul6C/pONCRl66kzLsv2sui1dwjoZaU+cZ/1NjMDf+G6JB82Cb53lHJhfSjJ8ae+lHVxKsf5Reqi1
imWlrFwSX0vXKNo3wwEbTb48A6vMisW5Xe5z+dSfqNI9KqGJZki03sLknfS2BRWVpG3ny3a1VjcN
pDvAc5t4Y6yyFe1D8prSFlvcWrtZBYhP6IV3yxRXoNlHgk2etkHXZj5kXg+0a0Qv5PfqimeqXWyp
4FtQq7Bi0y6DvXBL3mumfXbazTo1POkn4vVeG8VouNbQ0aYoNTHXM7M6bVn6ywS8DqCZIiD38Sec
tPWUDdUJjcisHsZJ1Zf5xtmtjKtupSxHocpoM6dA8Ak8MLU46bjhiOmiqgBoG+zi+3w/shTqdfrI
ZW2FuuhMt+DZGUQ/GyVl+ns+9ZXSKBxQPkOdI011JKNpZniamcBpS9v7cE4sTPrKqOgW44K6gHce
CyIEG/NW/yE+EA/W0D0MVsBbV94mex2UmQ0xZ3j8+8mXkzIaJdIYw5kQbQVFpqqW0v0ghf5uqCQr
wmB/eajTps/pSCcbMMm0iNwrc2lFd7H7RrHpsoTqSAlYEr/FhEsvm5v7dJNuy9wogqhOGZ9R5Wvq
dW3k8y5bmKimGuJkROakxZ/QtNINzWjiZuQ1eDvEr3nhrcw9uIhukR2UTXmMl3+1qw97eSfti+t4
7doggP97oMP010x2e++KNcUhzG/Kg2TIb8fY5eUBn997vxerKX9cM0IoJwSyMJGU29Q1KXUXbTHW
CaK8xaD5vexapTRNJqDfgQifVR8562xOzE+a+iK3MsqqxXwdEDer+nAztA30Mkjjlwc6Z2ji1dAR
btIh58P6ZuqBoe+vA0ffuqlnX7YzO6HjDzndhJ7VeoirsglfUeTY1hvHbt/MB3VdbSw73V62Jo8r
4LT1ebpCJr6m11K5GzLmL9jxCLBJK64o/aI6bstJSPd18FwcKCyvbQnu36LdybPCjaOF6S+QJXqT
4WjJsq5O1mjZOY5SJxwXvjfsM31Tes/ja7we5Lmlem77n1qaLNVeLYUwDQLZdoicLbI1dFmbPmXb
2FByYzdX84ilc/7t1OJkdbbgzeXIZ2y69Oh1pS0Be/KBj0QuPVzV1gPsf/l7np1MTl6u+nAPDGWy
Snls60NA9tVW9UPgAO5q7hoXKoZwf9nO2asTcAU6oBGPUdWRbPxhlcomGbY646JiD2u61hp5kXCD
OfrbZI3ELOrDwrDTX41fHvd2dJfnqByfumzHhXv6Aya+nNCL5SZRygNypb0OR3WVL9OltdIf6iNa
Ck9YnNmY5xwAl0SasHV0WmRl8i2TinI3z+JbZv1DP7wq2W2nvlye1bNfj7oejhHLVOgo/zipdBFG
5mBiQvC+Et261miyjSzDpqd3hpHzjpr5tOtOTE1GQ7Nq3Q/jaKSyTQhKKE1u62WjUcfr9NS3xjJv
x9K6ddWo+276ZryJhkh86b0gW/elZn5phkrc6EQ6eI5DkKNsIMRrKF4O+DDeD1qwl8iXRzN7+P1i
/Ol3G6gD6QrtwbiLj1PUkXQKdQ+hUcCe9dqkLwevDwToLnKb9qlTEikj6DwYKDS1xlqgBunebcV4
3TZqtc+pk19Wda4eCMlQxm3V+aqEiIkCMeFGNxblJy0dHLoICnp1dSQ4UquHhZoCzWxSiig6qQi2
kkUDnGxQO1SGkfpTCFyisbqRz8lEf8IFvS/xUYcAkW3gjtbkLoGKaKd7rjr6ZuE1gapIumepLOml
WM9das+eOlxoIZ7DNFBUa3LqlEZYGFZQSwAiwmtj3W3HK3R5dBHAm+9Y/8Q4fB8ZxDdlZKBjcDoy
LSccrXTjyLrwaPIw3A5buHs7xXkY9crnPfH/M8DfJifHDDwoJzQHTCKHsWluaHRe4KMQWlxSnjLb
k3/OWaDpBAaDRSrywPu4TNPGL5UhkiRag78L+l7075Xu7r93FqcmJjshd13KgiTS3S1hNrPnnk5/
Inph+6gtny+b+oSsG7/Xqa3J6hBTvR9rJMbVEe0oet4h52zTpP1mLH2eq9oSYZO9N+Ojzn4y5CtM
BsEzUtMnVo2cEjevl8dbtHc7YjCpSr6RliPbzV3PPiLPOd9Ta+PfT+5dFPwWisP2oPiHokz6VDZy
SyY4d/23WpG+ZXG7p0N563nqF8kqbnUyrOSzES00xE1Ecxz1+7T/OzO6hecnQRZRCKB0WBbVySSo
SRFVYuJIEJvalbBIICeZgIyMjbnOrryZ68MnJuP7hz6xNpkEVR6oQf6PNRW8argyg1vT5vb+axTD
jNJ7iMYzJ+tZd8A2+XuMk3dnP/zHag0nqrPpFrI7sCPaJthmGzpSZw6Rs19aViyiUbAvVXEyyFDC
5Q8ud17ys0RYEHm205J0kNeRPVTd8vXy7plyR/6aU0NFHYJ7kjGlYJGbpuART4iz87ewBEYw/3r+
rff/fLv/2IG39XEBu42vCo3Cw2GEE1KYjI6cYo+6OSiR0R5OkcLSev4HPMvxVjI9khVQMX+NzxQn
nlXu0zKk4xhft6b00n1O1s0WLv/KSjeF+E8AmnMGx7+f7NTKEIOmlzA4IqlUKmDWdBEupWV33Xz5
ByfH+PsvjW/iyw0xkYZkDFIEu2pnfRsBjO+yNtiaW5lnj/zTuZw49VqvSbuNEZhxLlE1/2suB7pJ
9v9gxZzdCIo4XjEQ7JGmaDsjCjIKmYib1XsTp57fZ8eBoAU01E32q6+Xwob6ipvycHk/nD0bT6xO
xgizhfo5z+Pp4DpLJ31ArX6LRvJlI1NBlPdAzPsTiB7k8W05+WpB3QKeUwVIvkt5727NDeB6O9+M
okS5Xa2C+2pZ8QXnXgnvJK1Pq2V8ev2f3cnompyyCXI9ElAjyt8P4UYFDyqDTf5v0WHvbuXE0ORg
KD0qbsSaAUYsy3ITbuiD+Sdu5fwi+T2gibfsosbxLdr3bHHTL/W9uecJC2BLWJIfszmNbfPlH0zj
2T1+MrrJkZD3HApKy+jKFcdevITs8v6qFNeDhejS3GSeP2Y1ieitoWs0Wk+cWMQWGQVZJVvyc1Ao
wlFIEDsVpJ0fIL+KEqszmAvFLF7CBOcd+VvdamfOiXFIn1bOyU+YuLU8V/2BSkGOJb18DkrzEQWe
fVgHGyXWr9Usfrm8Qz4fSyDjuVPQ6yESzZ5eLFJpqNUwsgY79u68mkazPrct6ZuU3urmvU8zGstr
ednkmbTHaJP9qMkEsVk1Hz23JreqrxU0QY8AVL4tYqJ2/CRRvWQerbtiUS37Q7kV1qb5qBjH2UfO
Z8+DeQnGJoEmlaDhxLxhNl6nlcJgN2t329ykVz3VT9Fi5Dz3W1BFv4JNcjVr9fNS/mBVm5zLpSlI
WkZNE4OW1uoSPAgim9yo1HW8LtFSnZvk8d/7uI5Ge8R+FAmGlDj1fFJl6HHBWwfH0B2TtQljdlhS
sbieI3ifXUF8Tja/qgM0n3qg0AWcpTEwoza20qjmWITU3chKpVGzLwEMsmge8zKKCss0mUkdnLk0
MswT6xO/JJLzLKvOFXkd0FqMbJNnUxh57JbDqtoYt8L68tqdG+zEIVWFKiaUvlCmsIEFA01X2Qib
eD0b1/rsBcZh4YTYHyoX/smwjCaXetATcALunCs6qVCkuSUOcUVBnnwbPUdfnVeazw/mvXC8PMCz
m+PE8GSANEzkaiZiuAOMjG4ZAihE1aVm7rJ/djuc2JlEDg0KNCsCEWAu7FHcrqSzYDnGC/OdfqDh
YJbLOmdvuumTPlC9UKXL/le/MuAZ+j9RNCkWUCFgQsbfLs/imRvch+83JW1WcFjiSmF4wFWWA2+Z
9ElbiWsFD5PPXKTOPMs/2pocWqFOo4mYYkvd9M8awhtAbm+Lbblu19Ts7JuNt482ymzKZ7w6fXIw
v7/g+1l6cv/uaOBxkBOAW7GLO4KTwrsoorVC9VdLtgU3q+Rp7l51dnUqKml6dPZQCJ9e5yp6KktT
GmyrgbdnPTZmBl5tVoP83NC4f8uWCgeWG9xksfDQD7LcisZrh7T2ljG5ZM8GsGO/f8Fvs9eOGXvT
dKGh+SE1fCj/ershXfD8HCmwowhBoK17m/6Y3dxEnj2DT4ZoThZNl8L4MBSG2C6V796P7MhjceXv
hevqgMD3q3dv7c1tdOc+5DNX8nOe7dTwuFFPlk0i1lHfJihOado3tbkpkjdX3tZ0L1GTtpzZheMt
e7pET21NlkuZ6mHgmwxyFCPNu6/53t0bK+BmwxI4Dt2tKIrMHbxzNic3/77JZA0OA1fIMsuoAGvu
IgEE1eWRjd7x08BIDXBnE3m0WRMvrSWVQM8Pk1i6+ojmAJtq8EykFrkBd7FIg57mYcOdORvOXI8t
opm/zU6cdh54ihyPamHNmtL7w/gGDo+cfxB9k83sK/jcZj+1NtmFllHLFGljLXqV77KdgmYj5EjE
q8XlCGQefSlbv3u7PLXnraoSaH6SL1TlfFyf9CLRLu0S6qc+tbulog6BHz/sbsq2mCtEOBOrYT4h
xBI1IaRHv/FHW4JIUb9ZYYvGDWejLy0wVmZC7yuPnOSXsUlWwNNsEVVAfz13Ip4d54ntybdE6MVS
h9ojfKLAaaIc085lp4ZTNPcGV85b4nooSvREiFMEu5/IRetLoWQLTZXYbeo0696j3wL3W6zqKkm2
iuLnW4Cuwr4qvPYArTMBd2hlV72qZQfJ8cdWZhpQk7D0N5Gb5ctK8GogDjWdZDWCgrQt0qtfwnk1
qMCkLK7XN64x/qOZib6KVjbHohCS42BW5dFXw3YnNHBphiCp1k5tgHmirwywhgM7lUKX28tL6uxt
QNFUBJGp8xJ5P378zrHUtha6f5Id5uNV3xq2JYknq1EoUhY26VgsHg9hu4yqyh4K/2gCOZvxhWc9
xslPmCxrKyioiC353JS/q2uARtVBpljwKW50Z+cBc9or1LduK7HLtjOjP3u6nZieeuGWxpYg/2uV
j3oprqI/j8G6+jslv5T568//IHJw1iiSZ6QMSNVS2fdxyvNMTTzNUVDGw/VzAYNADheHIOi4qxBl
nRnkWa9vWe+q13QpTxPhRpSrvCrBO6qSBzyqWsWSt7o8j++Xm6nTJ0yNwgBhJf5nMo8NjeR+HzGk
8dk8XpndL7S/L+gR2MAIulOoXxhfsNAJr5RHVtTavZk73M56LJJZkqUQBhnd48dppSfKiOuhpzNj
lT/nXvNTXXrL4AY0zqgP5qW/XKrtktko17nVe2p2MnT48kWWGwPo+EjLr6uAfiWqe7u1C/pgpdAs
AWeoHG5NQmHLmVkfR/Rp1sfTgNcIYRl5cgo1aZm7hUON5CixoC4TO38qzZWJHnx5SIoHkwcZ1VsO
5Q3itvwm+jeptinVXdLvZ+9so6kLP+VTuWihWVxX+SnBrtmptS0jrvQXVNySNuMv8NeWrd8V6/yQ
Xc1JR53z4oRMAMLLiq5xq/r45bU8rF1BKkYdVJ1Wy3xphbsa6vPl6T5rxYSkb7HIuHhPt61Ii7Tj
toQZSwNMU0xbNVhE9+mylbPL6cTK5HVdQgDzHHpD7FwLvmluRftahxZ1vY0F6x4u3irPuh+XTZ5z
EIi+/j2wyfTJFYgv2cSkrz+Wzhelm3PwZxcHiSWTkAHM/ukZkyeZOAwWj3UtuyvipyioVoaaL30U
eWnKWhjhAdLlzNNznKdPC/LE5sQbAClq+yDsR/VYmB7yq0xLvSS9qUq/uDx7c4Ym+x8yWtD4GoZK
4cXsY24pt0FOAzNq1JcNnV9/v2dxcnsv9TAUogpDhaKDqgJ+1bSL0PsXd8wxCfifbzVZ5a5b0knj
DrwRCKwUcb7MxZ9hpa8vj2Vu0sa/n760UIywhoyxaMMvBa6WKj1X1dOQ9vZlO+d30+/RTJY2Pepy
nCbjxwGx5FfpoRhoFaURrlfKxaCvY3rqL1uc+0rjLzoZGX3nAqXzrPVOiW09MqDo07uqzC2GuQmc
uH7fNVVazBhYonmgPn0eWm+miHSzP1dyPWNpKgmmOFY41OOyUyDMtcXXDLSZWt1p6sxNdM7O5CJa
tHUpgNvEidMC2IOJ0MpvhbQV6aG5/IXGb37BM0xfUZLT6W7bYihPD+avHOQS2Osk4rlW/9lemt6K
JChpgKKYuojWfrCjFOSPMsn+6vKAzvvvvxf5VDmR7lILEi5mXN4ctW4tIuCFl03MrOqpYojgukNF
8yshGb3cC1p+yJFQ6zLx4bKZuU8zcQt5oKSZGjGS3q2WkBsBtX8Jw3s/uhHrX5dNzS23iWfIXOoz
B5N92kNTbSjrB/+M3Ha+kJrdn1maeASVvvCg1LEkWN/rxlyo6Zexe1akwe+yobMJhxPf/ek+KKY+
j1SmT/R7KJGO+6Z58fe6p7nYNNdGN6xUkHd9bYJ4ar56A9ooFvIGeSTN1ATNLJfpbTCBQUbNJj+k
oosN8XR7EG8c5Ncvj/fsJyTERMKM2xivuI+utsodJxUr7i2tiXib8DOJnIVv3GTN3WU7Z0dzYmfy
AfW4FgxPx05Pn3OOHkeNznjW/Ks9dmJm4tKtUs8dIaLAURjQoUMFPvNVpB3amSNxZtamyb7KjVQ9
SRkN4CS0Zmr8LJgA8rdoT16et7O7+feAphnrUMwGozFGS8IaIPEmRgIg1leW4u8ieX3Z1sw30uSP
a4Ge3KSJB2wNwl71fPobgct78eqylbOe9mREykcrZRtleitjJWZPaUNE72eAGuefGRl/xMkNgm7/
toLiws2VptAK0oeazcVo52Zr/PuJCRorlVDxeMpEyrMGmbECahN8vzyM8zaoiSTOoVDKNpkrkxdh
Koxury1SwB53lZ4tDTScLls5U81iUYv+28xktmIr8UMjw4wupQcVjKAjFmsjFK6CzGdZO2+hU26S
zHhCOsSZMT43xMk0FplpyiiDEzvr6WlFDIC44NLJitXlMZ7fsb+HOP795GtBxlF8McRMPAKPS5g8
iKw5QEHnejPmxjNxqEGlWaEqM5dO+xXo4lJhE1XhXNjivFv4PZyJO0VQp1ELMAu2718piIg0dbWq
8m9t+FRG+YyzmxvRxKdqZQLECFqoHae/BLreFQnsBd1elz/Qebfw94imZfCU3DuWEuMWXD1eKvWP
wH28bGBmGFO9uw6KawXPCQM+QqX6i5RQL9H9umxkZplZExfaV6nrdT1GPOSCOnEtVldV/BClD39m
ZuIXuqzOK7/ATN/Iy6F7hoBkN+ohoLv6zwxNPINg6FIGeY2wsgyDD/WKGlycgwhHByTzsqmZJT0N
DSGSZLbKeC5o5H5rgfLL4dlTe9uvXnj+rS8bm1sME3dQ0nSRFuNR56c/LXUbQ9eYy6bNmZg4gkjk
UkwuhPXWGKhS1LbRZ1Do8pkvNDdtE08QBR5AIZel4AsvGjizUhYQtYZrcl+pfzprE09QB3k5GDJO
NO/QEYQbMEjJoiq//MG3oR5+UkmVOL0SCzlWAEyDyANpiBXfV2fW20WHM5bdfzwRvFxHDWHcQwpE
sHIQrvRYnOltuOgNMDHxBiGKinIxngVVdtNodAPDbHf0mzSdqZKaszNxB1SEF5YrsNQqrbPV8nnU
5OiN76J282dfZuINzMAcgCdixwOfjX7WRs1M1BiSmSV9cecwbePfT87quBgMuFeYicGAQrhZINWE
cMpcQ8LcrE18wKCZQZu342gAmtcCpAvtW4WQG6Sfy9M2Z2jiCSjN7Br1/cZbF8vS/w4AZOFUD1U8
d5GbMzTxBYLoBE1p4q1zzlDJijcSTFEYmbYZzjzn5ixNPIGnp66q56xsAWpm9GRlElqIVy5KYJen
bmYpTOushkyRB8XBF3Sdt3LaBs7WFX3DM65gzsrEFUARShRzvHtUHljlkeOEuJgmNzNXnDkzE3cA
jcqKioBJk/DRNWo6ZaHRUenNmJn5Nu8RjpPto9Qolw2IzkC7AoIWfHUhf7e1uTRb788W9nv37qml
PK7r8P3rtATMYHHG1VIGgOPrxcw6mBvTOLUnlhzXUAZn9Dwiysh5caQIZ0mm0GPXXl5w5wxpEqUh
UD/gPyuThd3pgyzEYsWFJ35Thu9WT7wHEKvQu//iK50YmjZHgiEMk97EUKPddwJsN9MD2IZsnRjN
lPWc6f636I39e0yfeu/R75KrvoQPYfo3YhUvWzHb5BV5icSC+kh6/V6lNWMIhvswr7/pZrcG4/Q1
AyJKrThIMBdMdptvkOs9tiW9Dm32kMUJkVjz6d/MPqqvsmnpFM1MdoiqBEpVZuPRX47VxDC7esNW
8hp1h7kiwPMf+repyZnZO2nJdsRXSlBwSwPEnVwt0wCEUfj4Z4OanJpuFwtmPbp/N7vupHuF2LWa
3ygoHv2ZnckeUQI1pFRi9P69v3I0z+6H66wYWe1z0ZXxX5pG/zXp99yNc3uyG7M8MjSY/Nw5VdQ8
8ZcDEsBm8+vyeM7dbE+tTI5N9AQAk5WMp9O/q91V7dfLLn2WFCLa5lz4f241TE7OVnQrJVMYUYZk
hghxMULplMphz5jxL3NTN/EvSlrA6xqvaonzNWnMlYgqoYSK+B9N3fTYNPP6/6KGfYislEXe+9eg
vfrubftvUsQnH2malhYpg/5f0q5jyW0l2X4RImAKbgtLssn26pa0QcjCe4+vf6eo0TRYjWHpSXdx
F1KEklnIysxKc46hzfhIegW4c+1WE38a5Cg3T9cV4nwfdhh56GWSlBPEZHlhmdEnebqN1OexlDhe
mfN52NjZoX8mFdQrg4zWKmdUopLcDsB3cl0dnhjGJdTtDD5RlYoBVP5cfB3NzBMrjaMM79Dor1hf
00qQW0Wn3wZ8usizLaEJgYLsy83fpBxrK6C/ZCUpnw0xNGnUzABcLBfgWWjw5s2fwSHJOTmOUzgv
BK4kpa2S9QF9G8Qi+OThrlPlW60B7l98Sudv178S7/wYpyCVc6n31AGZ6uOc3dZy4oTGI9ZROLeV
/jtX3OkZhWWlU9kCh6MJ6OkRzcoAgThlD7rihy22M8xdBWCe63pxrI/tRssVuLQB0I/kPQULPT5R
UTyl5d+M+qxs4pyVrLSSRlME6Cuk5OX3CYhUvSy7o17tr+vCOTu2EZ2m2RDpKr5RYgboxDyo6o9A
fkpA+aV0nSW2r9fFcUyC7UY3dRsZEbaeUAM7YVQAyCE/JxBsEKwrXhdE48AVm2D70VOdp01WQJCi
dW6bgIUKtJ0x/u+DsQl5HLgeeRsfPLNg3IU4xnEPwBPkKZhOncHrEBuA/wfxwXXNeGIYXyFmujnV
1MWqwOLVRbqKKIIH7LoQ3ndicocwbJQ8KKBLXhFbn0DrBbDrcryP4pfrgnjaMD5C0apJLhQISvEw
WdTGaUATUiUcKTx1mKwhHcNIy2iUrcAWO5vHTpP8pHytG8O9rg4NPFfMjm06h80QGwNogzEGEdsS
BS1e/k0VhXlrqxPAuUYBEkRQwaX5Cyi6wZZwE8efrmvCOTJFvgxJBvbP87aCnKn9KKj7YWn8Mf0i
4j13XQ7HAFjAKNAzK6qGzVr0zpCZUAjU5JEycF6Xwgl7LOJXLJvoz9NTAxvcEpUANQKIMHBlo/rL
rP1FbWfluM/z/ivHrSVRlRA6yhgE90FzP4gdaiI/Yl505alEP+BKTJiCjRXIHIjkIeoT+a4GNQb4
4qw++qq2vJ3kza8EJHdDNLBXhvnmS2HJbOqNSqFtCuVeSH/kul+C0OP6N9q8O28y2LA6pWOTAkoY
ji1Wn4Ux2NXz+HxdBEcNNqYCCkitswUjRH19PxiNPYNtDIxdHA+9eXVWijBXB5DkrdxPkALQ/6Y8
FRLo5MuHyfgbT7ASo1x+E6B2VcZiQkygzw5JX2rppzhKYLvmtRZ5p0Y/3MrS+mVJU03AJE0dPPUq
WMMzgjcEr1XGk0L/fiUlqTVM7+uQIs2vU4WNaAPgWmCu+jcLYG5ND3qSWElhZBkIjOThk5GKAIM3
/1EKEz6xyK7niQJdSCJbZf9ZniInC5/+TRUmdIK6utW7BKpMwEsMEzC+YCQoNXmtct53Ya4+YAeE
oMghRiu/Lm1kja0PjtR/uzLv4qZSprM+Q0hr3Ib5bgF0eC6BwJc3KM1Rho2eJO8qSWghJy9/JApY
B5AJEp3jZc6v3IssgCA3B6SAgiF9gsUu5siidK6LGJyQDnjNsIkCJl4wxTrfJqDvoDH/wFuueb/h
fCmP9ZzLtIShWkMeRb9qb1tLAQCXlWMNsHeQgn6JncSPPe6+xTsIBUYsk4qkYMvuiw5iKeRPdTdZ
FPIn2mUH7rr/u9DASGI8Kug/9F6MIEn+3DnCN3qkkSN/ovrN4HO1Ou5GzfuZHkYk412Rw6tacP6G
XvxYUai/Q4nd+z9AM6I//oq1sE+VWQqLCatmHXaGYs2SsWWc2vFR9atHkCn63K9Gv8o1cYyfLTFK
PQ+mAMoQcBOdgXONYx1bs9MBdpwr7V2WQo9RknQNJWkDS0LMVYhHVcxqgBk5NyiU001/u4x+5n7t
jA46EJPdnaofQrgLXOe6c9y0mP/KVdgmuFqrk9IUkNsltdfMoLWR4h/XRbzfEb/QDaTRlxGrbND9
7ibIoAhbU2cbP8oHAw2wFNhQpjsDGF8CJh8mzlQsAHNPlhrgu++40pC5ExnoyLNZgXS6eAXCSZDP
2aEL0moX0NKFFT0ELkffTctZSWSuhCjDLY8pJNL7DkqUBAuDo0c8M/wTy3nnqpnTpV94lQ9MGMHv
4xrSVGt0AdPi6MO9lt5Q2xkA/T+re5HswBvIe8Lx5NK/X8k15SmW+h5ydcHLmy9KeZ9k3zgn+S5D
ZHRjspBw6My5BMs7LEfxhsYFLVv7ofYNJ3mR7NBuxrv+iYxe5XO/Ib1v16yGyUyU5bfVUJvFTNII
TNHiQZus+BD6qDvaAZDY68cZ84qH5gGTRHzUz/dr8oz2TOJCsIqlKxG0p5ZLWb/B1WxTsEYwZHZA
G1E5vmA7Hq8Ml3FCehIZoxBDoHwaHNkGSZIzvFZu90JhTfnIie8bhpcKsu2DQWilGpuS1HQ/Sl7x
HTzjAth5Y3IjAbCxdzB/703g1j7O4ecq+258Db2H7xwT47gHtrEwx9guEfPzIQN9BO6hqRzBpSBH
olM8yKLFwznavjeqLAJvWCaaxhwyeIKkRqOEsnkrPpjtLSHdbYTCG0evzWgJIpL/iNGZ6aZ8lIU0
+O32lGNxh8Rq9DRv+cDHqjgf0vvb8iaM8fAyQLjUroFO4oGC1KSff9tp86HfXVdsO2C9iWLcedkX
WB+NwOQ16bGbN69g+eUd3bZJvIlg/HeTy7MOCtrfHrW1MxBZebVj+qWTDrd/m9qsPhbjw5MMu8EJ
qMTOUGKF4ko7ba8Bm2K6DWCNDs8Et53bm4KM655BHyqcOY2JD47EQwwMURDU3/AixHZO8yaG8d5J
VpIUlGAtLrTXolzZmwSY3l/C7AhEY85H45kF469FkEeqMc2fZumAwAREbd6y4PbrYfWRGHccYWn5
18XtD72rAh1pql5hhm4DBOG4APLafKjBVXs/+9ct/txruna7GI9RF53UAor1Vz6hGKUtjV6i7bO7
3NaA/GZY7X1oZrY43naTBQ5BXjDknC0LKyTrbTOIA+QHkfFS1PpjO5gG5/u9RwQ4x4L/GgsLJISx
7HQeAgghfoOk6TCIQLYA8M3BtEev3+s/KjQklvYDxrNczvly7jtLOpLMIFnNaCYzeTMyxOoun/Ao
jG2K0tRMCHw8zJT/4S+BOg/oKU0R2fZOK4GjvZXxlMGEuB3vqqcIIMz5Prqp/IQzG/o/gvqbLMa3
pG0mmWibdgiyAC8FzEL/4xdjDCgxj9FB46yT/Y+s5U0e41x6IZbkZIG8ZE+ldRhFhXIaUqbuMebC
v3KPknEys9pOYA0+i/t9kBQRubFTjwshvvmQB0fF78/GOJkqzXIyK79l4fql9uzNRwA2cBbi/8dt
eJPE+JpZaapwwUANCDGAHPZJ3VFAwm4n7kdPsqMdxWKTeS3v7S8nA51CksAPAIzWy4w+K4fQyOhR
zpEd+MouBwMG6P9ah2IgFifp/vq923QrK3GMYQphBCxIKg70DrfgAbyRuLa4ebNXIhhbTJRR0ucS
IkQ/fQlBJhI41S4+ahY0soU9717Tf+6do16JY2yx0bSeSCm+WlHjDZaLzpxJz1rIGyPlHRxjhoI+
BvlSoDJRlCI4nCV77l6vf5ptp7HShLE/Y9IzuZFwcO1PczfbIDn3wIcCDmEHDMR+46MafF0iTycm
xoFREE6KQCD4JcEfQsCdyZsm4yn1Lo6FAUjeTcgg/vii7irRS13BpeDiRrfr7/4G7JsGtbdjZINa
IMatGlATb1BwJF8o/jaxQF33Jfe44H/0q18xPjaKkQ4sh1MCWR2YGcFS6dCPFnnZ65i46Sm1qQcO
bbMC0D9XtsyRzXgOwRBTorSQTVGSgsN4Ale3RUse7R1qqvZ1U9l2+atTZRxHWINyOqL11PFAmRyW
3fSY7xXKLXLi3WiOWRqMA5krPYvNGKKGrLSAOqtPvLSSJ4HxGeZcZcTM4TO65lSJwc5spv1fnZdh
AnaHIuefE9tVpUasc7UFVxT9OvJhOeaH7oa+bwGt6fNeFpvlYFnTRBkQQvhELBSdrCag3Uv7Fn0j
UAq7QaVPfhksAIbQNYIxujzF0FEr1OUuEfrKIVkZfxB6tdZ5RrL1xiGgiwSwuQHeFBZnCHSuIN8x
Zvok1X6ChgYsh7JfPbeWZEWehNmnBxRzw3vpNKOoavCkb12ItXTGf4pVI4SKCo4uCjiuAaV5aG3l
kd6IxtcCm5eZnDsX7OVfy2Pcp27WymKq0DZCyXEG3p0lfwh+Lmja2MB2cqKvwROgHGdnfJ4+iKZH
IbL/UWW2NZVhs3cWe/wEWjHT7C6yQje3QeWOV3MHJsbdX1g10Si4ExgHKAD3ZbYSB10gaHgZnZs5
4y26ASdaG1NccG/wig6bqdFaGOtyYqLETQtho93E6D2gBvn9DMXv0FYHz+twxTFup0dGZDYLxFHz
yT5RMrLiRkXdr/o8Whnny21lLWvdGA+Ekh+ATwoIIzI43BXFKsbU0pve5Xywrex5LYdJW0ps95ZD
DzmUYqD4T/YsuWBu5zk8nkbM7cvjSiqw2PfLNKrv+SMlPaWfK/0+OjNoeKsPPJnn7tO7GwhAM1BQ
KaoIfqFLc+wjJZwBAIFix0tXWvGj9iDtWxdkVAqyDOkr9mbxniyPnTXZaMWZD7o9YTfHbnyerW45
Psr2pkkgqgBJDGM7w9R0Zdzo9B52e2nX7WhxJ+VDi28FLnDyaqYOJiGAe1IXuIoqRRBP0BfVHeLD
z0jLbZjtzhcDvY4W0+bmgQLJcR/r9BzZc16LZa79NNeZMBtQj+Lfl+1LBSaz1hPh3AIrvaeggcuX
4Tb1eMWszTu5Fsy4gDrKOpIbZ33jnag6wXwAubNN3VuZfPqD5JFqck1T5kP2k6gB4hMCKQMP+F7d
nuAh3Tv59wYcY4Fd8YYL6LW4JpAxYaOTqxlUgiAyEz4MDSy16OxQDH1MkbtJVH7IA4nnxHlGxPiE
RS81MpCzjqM7IGFtUP6vvhhO4y5u5i79HclO3JbgVqq8/pSMf8CnHMUk+M/JhmiLH01kyrobj66c
3gruQL+qF46a9Qe18q3UYC2cCdVdVilk0mHAv+ojJsblUUeg5Cfxx8pXOI/szebrShwLIaP0/UDi
FLo2juJpI5pl6NHHNjAJBkswPsqxlYm2Ck7W73GLFWXrDzBUtxz/+icw3YFQUoy67PETRlu3gkMP
dpnGHY/ZgfsO4UlifBLsVw2Bu0hDTLxrT81u9hY3saIDb5Rk092vdWLckCRW6ojFJarTL2B+dci8
ybDSW0otZxT2UDm5f/b5GNV9lTV/St1AdtXZ71ubIP31OeF1064ArwSEFUC4EHajMJRkValME3Z1
1O8o8Luxb3RL8YF04gsKN2t4T5mKty0wZH/LYxcLa7VfdScxJ+bE6Q1QTH+ZcmLVTxGoH51/U5Jd
MZznJC6FFKUPmhhBqCcX6IgutuQ2fvu68C7PZrBZ6cjY0ygIpB5oX6Z1A59yZso1sbqcxnCHhpos
fySB3R+CU5bw0qWtKYL1+TIWVtRVT6qONrq+iW4BCjsJgFa0B+VVH3hsHdvBbaUoE9zUAUQIAa2+
t27/oh4pQjr1EeZPXB73X02VTVFiUEClBbB+cHkmR3uhdFP9x4U29H3z0z/bDBPWkkABNdgIaaJf
7WWUC5TbX7WQFK01burOMxkmoklKo0mE6ibs8PJ0R7va5yC4Cj+MndN7sodKKrEyPso9z1yYmBZS
nKiIDgtQron+IX7Q7qm1ZC5Ic7hJ2GbYXpkLE8MEOVeCboYwOkgn5bYhnYg77XQb1ICgd8x24x1/
Rmorq19dCDaSYR8mX+YZJ5s1piUBeSAKv0/NB46H4ajGAqEZ5VT3IF2Dal76QqlJA0fN9wSzNJQo
oE/s5MdfPZ3XmjFuBmyI4tzWZwvNwbzSgiu9T8CYS7zELT5wTZQTKVTGs/TDkNbqgq83eIqXu5HX
Gy81GpkFPJqo3MVfOUe6mci+WYvKOBe9EcUE3gVjJb4Ccm36mhXw+tHxNkLRjl8g5BkK/fvVywQs
C3KV0AmLrAztQK12Ia5cPP3VnMD6szGOpdUVVCIr6BWchqO+C/a0zVXvF1e26LgMd6Rj82W3OkfG
tQx9H0SoetAXl+KphlVU1vSkthgK+kZQ21lSa3zuXjAc5BkAJASmDS/F4N0NxsfIjYKug4SDrd0S
7ZTWj2srOEoPGuZ05J3pBI/kkWM7PFtlPI1uFGGXaNCZurVwdlpwZU326CSNHXzlm85mbXn1TTWa
Ya5sZ+6bKlfpxFm2r57V3bCj2cXyIu/+YL6Lcy80Ji9Os0brExoqWpeOP2eOBAbLT+T5F2VH4Y+E
0wve/H7EICamHwjgYJjD7KYhNKtBbR0pmW5KU0QSNSeC8zefDNQFoqih3AMqg8sjJEbVq0UPKeCR
AhlQ6YN7F3hRmGSlDiZKOPI2b8WbODYshKOuhAXawBBHx3Qpc6XgyztuvXHTEldymK/VFJkAohPI
SfbGoUIn59tyqPeNHTtoitn/doYsRGY/IkcCET3NkIDsfU9ruKEfPEl2AnoA6RNH2pbDBAqGRrC0
hAkMjXEsQjumdU0W3GuzkBpb0xXNGQS582YlDnM3z5fMLQ1TvivNurUKRcIMb5eKdpIuuYN8XD3W
aTc9aub0RQQNDW/habNxR1a1Neb3TTUpxrwb6UVRPtJEI7Wng+obFkikPSAoeJzz2HpGruUxfk5s
+lLIG8jrwtld4mE6hNG8V0js60F6xPTZl6UUj+MsKH4b8AY2thJIohm6KmGJDOAwjJ3N81DKgja3
jhkCXEm2AZXq58KzAHJpjpr02Nh6D6g6RYNIeMsRhTlWtZVrrGdDzQBianHeR4rqdB25aySs42Ry
fCcH+kHVzRNYFrxoaJ4UQf6Zk/T7LC8PUyDcL2jEWZWYca40Pd9rP4w5/yCsgwm8Ci2ItMPQncti
8NQl1W+mzkSDMRMBPwiWheBpInH+/FeHQq8BaD2Ndxw7zbzooZhOqIXcFfvAH5C9Y0IO/RLQ/C6Y
QHJLh9Dthh2vpLBt5fKbZOqAVqGn0XNRS2dI7jxyoFUEykNNh2DPA2YOL+vcPuQ3cUwWGMZqBHAV
2Jm0TIkztyBtIlK/l6XkZsIACMnCG0EBMgXnfLfcKFlpSS61lNo51FMNWjbO7ALLo/W7mwml8fbe
eOVX27Y925uSTCpYNi2R5hhKAqrka5+A3WkYTSyPIHjxbtPmvQVNqkkpaYFwzYiSezRx1RQuu3EW
b3KQxtPWG0b/B1s40UCR34FVxeUc51YOgeL7f6UyOWiXgTC9Uwl1jbMrhbdAbsbg/+TK4S22Yv5g
aHuz7rOWyHiNrh0HIQ2hZ5mdFw4iO7vrfez94PFH0PCDVG7s3fyMKy0ZhzBI5SjnyTkcdsdzLcZZ
EOvpNAVyT3QfPvxB/X3TUhWQbWHwBAfMtrKnKCmleEFUTDHU0D3T4Y1v2QumXzAMzwvBZ1D+dy4P
bWqNiJIBxlbmVMU0C7s2lBGCf04g5OlxqjbAFbEJJB4mRzo2+94HJa3d9F/i5+JRxMaTuo9fIm4N
9Yxkce2XMGctBQYptAa/pMPo2fgYPdcYFTjqXulPlijCnvHZsZNUPBioKLvCXj4JlcVzhtQLvP8R
oIZSQZdkimdfufaFUhyPPfXCuppaQQzeGbXgBJlNm0LG81sE44iwT18qE16FDlZ1QONonjqztrpi
+iuHtxpEYPxCAWrFpUWLFa/t7Jm44QGNlQNagXim8d8Um05oJYxxB6Cq09Wug1JF1N+gS3bfjgKW
Zkpi5YPOwU/dHIheZypMwMq7tjSiDJo1HzVfdNuH2AUDd+wHdwjNeAQXn0EkBUw7j+PzNi8mqIkM
HZdTBzHbZQjJ5DKqJvqMUe+mI2aNYJPCZxomEze+U/ccaZse9k0aCxhd92Xez9XZ95QoCBVO/DDc
DIcB62NNirUfbnlmM/vUAaVngpcTzLFMAggIDgULawp9aDR74g67yo3vUTa0uYNU26q9SWI+YG8q
jboMkEQe2hfyhb4yaPlexs7oH3Gabo+prFSjP2h1rdu6V8SRwLeQU+/+Iqcd76k/qf3mBkhO3rjH
RLKbHUe34s4mbfqUlXDmws+NNC25AeF99LPIf9TLwrnqm5dvJYC56XIld5oyQoBR6HbdNbYB7Jwe
oFGJmnGsckuUKmrg0VBB0SWzLzYjTc1EHHH1AIo6tdhp1CqPzJPb5a3Lsf+tV4KKAEjAFIj/WFeM
J2FbdoaJee5aelaMSsJQfp1+kXq1QRTSn0g+eGC3c5vhtPT1QzLnpWDFJrkp0Xu0xYRgZy5TfoCl
8yDLC5dQZ/MkDFXVQfVmKjqhf78yqUyawGqgJr1TDcqDUUiLFSmGZyTJx7bPGuv6YWwJ0858hToa
Xxo7Yyk0MZ5mtYAJUjG2TWW+1cbpGRihbqp1nPC0Za1rUcxVKQRB7XQ56JxAzh77KTgU+swpB206
8LUM5kZgxLYEBAdkDF7gg7/kbkJFuLPSD5Vr+p0fFpaB/EP82y64puiSBBJuQKCqTJahFHGUmDp6
IsB/qfa0J708GnfmaXJV+w+WubeMeC2OCRlSB9pBYYS4uunCT2WpVTc1mGrclqj9jghZ+UxIIPpC
Xccl/lCfsQudZXYftgP2aUqh8srYwLKwPgzesiSYdEkH4ftStWgGXjexrV9qmrphSph+hzNh7LmZ
g65Rx7JzKiBxkSx2oimzieooyX4k3JLyVihdS2PSToRYhXQipGFE3g5+SkcAiCOTx5TUYPOnQzds
Gs5KFfGwxpYpsH8u76qaaIM603Fos+5aa5jlmyIiMefibK1LXUhhdFqm3lQlHVImL2gsACwfe9TC
nwT70Z0w2NECrPg04MHAC9wbCeWFXMakpVBL+oWOJRu13H01wcywn8RMdTGYWz9eN5KNgwSB639v
D1ulrnItacD2i9UJOL4maT9n8f8bCgwlobUIJgvpUoW0pUBFyI3VyF+U+iVNH1SFs+mycWioO4K4
WiYoTCsqEzPFXonyPoaYKTip4IvvHsflx/XD2lym0ehMngExKH0zl39KJ02cE6lzlKfJE3M8r2K3
2ykPc3zEvuCvRn7idJ+ui938Rm9S2XlYSV4CwVhE4HCAUC7Q96387d8EMF8oVMRCNAMIyLXWJVgV
1SJOQrP51l+dHAtuFiUVWFQ1nFz6MjjA97xpTIRWC1ziXuHGTyXYsR1uWZJGNvbtp2kGphdlE+FB
YyJfq5l5qI0DxfmYXcXBNI3xQjvLtP9aAmuxcgkPtmtbUR0gNARAUZhdZ85SE3U9buO2c8IXcgDH
ZeZgU8hNbo0n2UMp9DC+/tVYgkazFqz/Ad2aRfzogdRS6EOHbSu7OiIXRldUv6XbnONe5k4HyVuZ
i64TFcyxOFlTp4FgnSaZxQjvlPUO+r66m0bt3WQoJHSGdgh8tW3KQwi8k49JhgzNIuas+JUhaH5d
zKd2Jr0npNnBgPO2jKh3q6b9KsdkBMOg9kFfgtg3O11wDDkXVbsbDeWQL6gc62oErNlALyu7EEaO
C9waWblwt8ytlhaUZ8Qe7pbuNca7/CFyTLs+al7qmXveU2mrKrKWdn7ZrM4vEBLQxlJpsi95Ct4r
omCBZaMKHA0rUfUesyun0olc0yldGkvbxYl+cK/GRrjGrzAw6Q/OV/SimKsxVUvUTSI2OejgDHD9
7SzC9CCAOveTL3AnZ85rqMxNvBBHXdxa6S4PZxKcj1i0tdwZnlOXroFllpj54pfITh9yVKnVh8UV
Ey9U0AoAcQ+QKXjHv3U/L34JEybmJsaUegHFqU8An4V6Q5+q9OVYfseIyxP/cUzN55rubK5CWl3O
JEj8NUadnnfkGy5+0sa9vFCMSVZQCwdUZEsVUzJHHm7r/DAYklu0MifZ38or6aoEeLdx+98RMI7d
BNsRq97pk9E2op9Rvl8A2YLXXKvy7HTj7BBtRdr7FeFuWOwJORuCCtR4kKXnhwVDC67QAX86h3WY
JVZvpNkHm6cXGTGP7WDLK1yIZhw5acjS5T1ED57WWLpX+4JNrBKs6g4dNfmbJgpdLzKB2wRyd3Za
aMrSlgDHEtO7qEKn4eSOWuJ2/dfOeAljv284H3Fzmnctj3HjVTLP5ZxDHn2xgUP+lKin0XwJvqM5
ZaMb6lQYLsOvAVPbJxG7FTzs/839LjzX0AFWZBMqM/baSlGWSKTvka+hDi01xxQPVWdKFHuJhr2y
lLdFI1gkbyqARi7e9Yxny4ZNRUM5Ho8IbDgwGXaWpJGcAykbC4412u7DuFhGP5NdZPSpnzd57wGM
jDvms2XNIOVFhipJJsI1o3LZKJVAxhqLr7vi4+iKboVhcfWxswTTzrFU/JX2W0J0opXSKxKnUXlZ
2FZChHVslDqhvK6xXr9Poi4Ympq6omq/OIBy8QYL+FnWfCzv+J5v8w6tH4WMkS2aHMmKjEchHT5Y
clt/DfaDPbnkKH35AwS5TfVWL14mqCVJkXelBnHo7nuanR6C+/SIlNkCtqEXejIPoGArMV+rx0S1
MKkMZQH7JHblyAG2+qU9BY7kL3ZgaTvlhV992PDx4logE7wiQxqbNsjxxmkMzGTWJfDWc135rHaF
cUMEPePQZ22+gDUsPqoEq3EwWCZ2kSTt0zxG/5yu4/ZfyEHx9JtlH7sCpnrj0pIOsyMb6OZY3C0Z
6l/ZsKlptG6hoX6h6Yz/VRQChsW2pmuXyE+swgPUmj97mteceItOW3YKn/smi7FTMxurfBghi6rZ
PQ93CXICWrwIE+sPBoB4qjF2KpNeKesF4iKQ2Riq7IFsy87BSFTFuh0JD/AgVqVhx3Y+FTWvW7U1
HXChLGO1/ZTNZlw3dCJItEtQY/7atepcMr/OYCzBygw3OdnqSl4IZSy3V5VsyGaoTIVm5p4YuT30
fiidQuUgZJ+T+tMiWwC8pTNefoKut7jvlE/A43e0dqeWN1p9ijXM5vNGETciwcUPYyx8WtJyqEmF
PlcR3mG6e3SUBQy86ZzuwyLXwPk7V5zgwzU3Jg4UVTqYUY/DoA3opbCUV4ra8h80tsLmPhDp4V67
Sky0iwheU42ML/5R9gN/vE3QnqHrg/H3X3Bs/Jc371SZJ9UYAq0srKBhsg/pipviGQ/YPfBSvztE
L7qP8UtwFz0JDrp61yM71eWKriw0Q6svlZhQQwvij71QfSRFsU+CuyLv7aT43M6jfV0e52xZYIal
SM1xqSFPFgqnBX+3gu2KHqSz18VseH6kSBKWI5Ea0ooG1F49oHJlNouQ4BP2hWw34fIpDIkn6OKN
kn77N0nMp2vrLExGFZLSQfID8lMOJitE4UmReOxyG+nQWid27yfT5CaLqE503pKubgCWcce/4VuT
uBdymEhCslzWkqyFd2+wk0yAdC3k+uBXcvuYtt09kA70uzQEoZZgDlZUENNqSp1DabZ959FlRh3K
BH7C+/JkPJe5Bj+T/pyBidNjG6DZtR/RHfmTLsWmuRgSKm5IsBXUhC7NZQqWOjcWdPUSpHngmjnA
y0RejFn5AO+XwZdfm79sA0vam1i2UmnU0ZITOiT1a7KmPtUj3kzo4GNEQX+OPvAeTZsWtJLHfNmw
C0C9+kvNeCfd/HpaJ/xJls2AvZLD5AdGphbTLJ31Sp5lN3PKWwrFkP+YMejxVceLSXTG792pOaR3
/Sv/B2w5Nd0gKDjrBmYs2UJmkAepFnch5iNExdGl49B96zNM5mtYsVcPZm1wItTWueKJT/A4MxTA
aTCz66NZAkRYKDHRpynoQQ83IamB3R474K65q435Pl6alyznwd5vWa0hmRhWRStPB3jxpdWKjb7I
hZxjIKx8mUtit/JtrCS7qeXOAW990LUkJgObCzWSQ7lonSrobha1V5wkmB6Csns15XKf9bo7qKYj
h0loFXm+S43003Uvu/F0kNY/gEnCZiPEsKQAVYma+AtGkuSZRwy5ZTRrEUzKFYsJqA8JRFQtxlma
e2kkR3PBIidoP8T0ORF5DcdNnWTMWdHqN9wccxvLFPUfEKpiz1A/TZ1smQnhRMEtLyqLBtp+iqoY
CkauLi2kqIYxSGuhwcCO+JMiJxpOCDh+1LolF/MeM0fe1pjJhTzmM8ldkAA4F/KyfXaPAXZ0fez6
FjD2dJEy8kyA934+4wfb8V22+wOQgo0RHoxlGKKEUomoAoXhUmFVCPJe7sFOWknJrTKavogpTUds
wYwa5xgoHrXUlvXwmOvaQQ9L0/9/m6ks0Zil0rYaTv1SvCJMQRYNMR5hIDQ3zVsySBxXs1WIuhBB
ncIqswmlKJbTKUL/7GDkLuAe8gkd6wN9CmAdaWqsqvD7yB1ehtiu7/kNjY1rciGfScZlDe+SDh0b
ZygxHBl0o4Vc69sCzCErj9qPRjCBAz3lnOvWe+hCKpPPRYZcgXkOUjG3cAYLDl20w0BSruYWeDaL
3a/F0sgNnfIGXYgDXQ3R72Z/QMF+5OTMGxf34scwRlYMuTDEOX6MHH8DzJgVofT4N3ZkKLIu6bJo
slnyUMwaBvzwkXt5wZpZbH5swfjMUWMr0YMeb1KY+CFjoWwoK9zW302NZVfsQJzjzLuI8wE3PdFa
FuOJgmkmUSggJCtPGd44dNOyeO1m7K9h9dhpOXzpW4/2C9UYRzS1Qz8nM8TR7TWM9GLMJbXhZu1z
l8oRH69/r+2jJBgoAMg+YBxZBEcQ3Q64k0GD6suv+XMKUUnxX/hcExsvKHiYN1GMavMYYdKjh6g4
KO+jITjA55wyJXy4rtJGTiNLaHVhQwVwCuZZ45WfyZqokuXZbM6vDWmX+r8wtLgT5puXaSWHMcJI
xI74nEJO58TZQTCwYdn7FAdcyd2uvGmPKpbTedWyzTNcCWWsUS6A1zfVECq1AO/XRHdJT40k8nw1
/WeYxzUukSjpBFA9EorIl766rbKQKI3SOBNQ1ombUChRK7PC73SxhN/A3/xkK3GMZaRCVZkSFScD
yZcO6feefuAPE21G+bVaTJQr1SaqlQJyWrcufNVKrfaGbsb2/nLEt7OBzVPe65hnXVzUkZ94H2+r
J3lxrEwInGIUcmcqPwHYSHFHyVZC1wTOYnIb7Sq/4O+Jb39IXQRqPEHz9xyeVpehULS5S5blP57y
JcdsMHpbR8EXrcYPPd5A07Y7Ab7Tb3mMhlUd1bE2Qh7xgwNtsHcAddS87IHfdNi6fzKwRAyA4uMV
ITJGswB8Ar1muXGMeNZ34xAWuygf0/11b7LpkGWQDWG0yUBIExmbIU28iBjUoicIQE4s6ITzAfiY
nUWpMsSdrrvTsPtHmcwpkigZx3GGzDNYAjBL2tIGB53hIHJ7nR+Fe151dMuvyBj0QOpHUcB0Jk0x
pHiq8McIA11m47S9ojv2rcxRjCeFzT+aGRR4EbZAWqBKtq+p+WiUtc05vK1MGo03jOYookEH3i59
lxQKgTR04LvMA4wbN71wp0WKV/fJbTEXnlFGjqBmN02DGVlMQnGEb923tXDGWtQxDMs0wJcbvG4/
nspTObjNT7q7Me8W1dYeJZ590rSVddUIdtj+1CVMeLAb2kJqzjkBWw4kovgKjAQRpLlWeEi8SrDn
4WSiFkSNphlPapxYPBS7zfwI7xUFIKGAJn8XboVU0iKNygfB6D6ypRtjtLsDBaeSLfl14O1uc+Ux
YZfURqFMVB7mx/dRbyWOcEunyxRXkwByxpsj2TLZtXpMJEwFSWvEDOJM6QXN+s5A1ySXeWZDbfL9
R0SbXtc0eDM2C9P0hIyYCcBkV4td8aTKrVG+FSfZj8ObAuv+E6bl9TByNVq8VIo9tm3tUQTz3f+R
dmU7cuPK8osESKLWV0mlWnpf7faL4FXUvm/8+hvsc66tYgvFOR4M4LHRQKdIJpPJZGREpUnQlVtf
gmqQARZA9JYBsn6+e/LeydsWPduQm59/VsR+MhNZFxCPXuJggbrH7R5qzgipwpSixD2qWolyMNj7
w2ru7semfcohojLkXXh5P/KwJZpCTzSGg2d42xHrlKxyezV1e9S3FtNLjCeF6J6TvyZT+kgmEgzz
uLtscGv61gaF0kjXFnXNlAHVX4amByi0z7Mkhm5hUwGGxkUdzQtYJVENZnGhix1PGNNyKq/xWHvL
iyOz70Vh+0r8ApTG0nelrRVbmRTROVmvp6rdwSS/lABC0bg+z9La3ZgD3bebQmVfgBmJHJnsxrq1
/Vzw5/MsFGMVfaXvnCntC9S28mjxos71qzrFQ6GMx3Dr/RvgFPiize96rgiYiJukVduWvw4qee1T
G/LjRQzQWkLu6kL9NeUj6CmN6JCU7Z2iOYEF+khwZgYRHhrGll0nCrA7HUgGCFRLLrvU1uSvP427
3CqFA7Q/t9UIn9aY9bVtA1NL2YvtZCF6fWRABx48xf2ytiUcX2mBenA9wpb+MO3sEMpVyXfOSMc7
LGb7Oq6Cy2PbcmZiuTg63gvBhpjEdWnVsqUE+CrWnmum73Xjzcjnu053fNLZ3uyqfp3bBzdOgohF
Pgh8w4VF3mJovpkR2V1/Y6oBgSDc31BzxNXnfKqBs6hIOWtAZ2qxPy6/qFPv3VrxmsT0aQcKrvYx
I8mV238yJhOwc+rbi3IajHKXp6nHfUQyPRvpBLj5UJnkHb4ungTPP6gw08qNGwMtPTdL/i5gaATp
V23P22mzsLuSvbNsZbtnBvkMrZxNyQllwwCD/GGneXB+Tg30NXuPS98ZuAaeZK2ZG1N+ZpCnNyuD
nevEsdvDYAb+Kqs8Lsq9NQBvMlf+5bncuvydWRJS3IgoRcn40KA4da3+ShhHIUDs0viRHdgh/1Rd
A4uX7PRvaOLxyhdpEN3YW2f2heRXr9U6BfiRY6SiPfXJIY6PPHDrYRWq9Ul22Xw/24S9vLYnBu3O
nofJMAm4/ZNHxQGlAOhua9PYWWXspe5udF7QtO3b1hyw5VeBOBbVqdcByc7ANpyng9dC8pq5g6e6
uq8PVwRNbEP9dSrjxzme/MwiV0k2hoX5s+rUAyHKzk5jWXzY2AA2CIMBHzSRkuC94dw9loZ0iQM5
SBRFWQiAtM8hDcYxB4iiBLj/b1p30aeHOxBENdErLKL6Fx2V+c7KkL/HO1xSSMh7+IdpD8xON3ro
J/DqypddvrZ23ZlV7jqrTRCnbd7oIHcK1C/mU40O3hk2vd4Eda8RqofJM39c3gxbcffMopCDLdNs
IZZinJFxVSy+BVUvaKP58xBmUCJ38M4CqUuQMcvS6Y3bCq5k4J4AW4qLrgkhvgxN2if4DzXApdHD
wW2zXTLWyaEl43hkCVQ9WytdJFv/QxIBKgacL/8vsS72pKAcSJaih5y3Vf+Y1W9186rEPy9P6Idx
CSaE+exBSZCoGVTcCw2PQybxKx0Cj2qHghII3rLny9ZkAzLO/cXSm6pR8FAduPTRyO5pk3ltKhM/
4b/kLH4IQxLOnlkhfYbSIlcNf43MFklfFFwexofYL1gQnIHmkQ7KMVhg7L7Oas8tv08m9fDoJXEA
mSEhilRTY7TpBEMju2/ar0zBXcNGLDGk5+eHIC8MSThkJldNa1BFawEh/S/cGie8tNhFcY8+8hN1
4tdpUE+ZPgaLATyKGn2NUvovJ1U4Zoo0VRS7gCfW1ms//bKUKrDnA40cSeFB4oMidCBTCnNscmyq
HGzQSjvuqgYiYVIJHpkZISXTJuJYUY0JjYZiZ1uvUVqFjeyRXuIfIjF9r1RcTxFGrIF50wgm2/om
Kr6UgwSML4kShhAlxnJapn7EnGnmD/QdnNBg4bnzY9dBUSgb/uUCCUECamBIchUYc4zKoyba4NTS
nyYZ+kC2QEKYMKOldpgLM2xq/JReaZEO7JomyYRlVoRQUdamvvTcDbomC9SqDGwGgkBXhoeRmREC
RTH0ZasNMGM6LxN9shyw50srlDIjQoxwQdWm6Hxh0j4NTOp6DHdGo1H+XdATSRXVGEjnUYWZYY4D
1j/HA2+DfCqc538VxUU2xWwaTINosGOy+4496Mm3hl4548/LViSTJrbN6Mhck77HyiiWedujcLvU
5YOJnvPLZiSRQGRRTFulH9QZg2k79GiQzENnaWjk1wORIO4loUBk1DX1oU/sQkf4TMgpcdHGMDxS
+6Rn2XORgCLv8rBksyfEgqHXtUrhZ3kZfWsM4sPJcV2Vvf7IrPCfr9JY1pl5p+hIS9D5GSW5n9Wj
l8syLdkKCZFgWApw+uUYyui+mNZXB5gxs9S9rJklcyYzJMSC3qzb0q7hCnr3PWGjtyR7q0r9uVQk
hjanjagqsKsoUqKWfz5ti52A4abnueP0GGc5Z0ix7de/cICVDf3cRpIOULgZYGO0Ey9V0ZAZaR5J
JFY2nXplRTjfzNLNxjyBFb1MAFjU/GY6Ripkid3I0+NGkunI5k1w6jROGj1G5TAoqs7DMeTN09cK
99W/mTkC0hHbQgHSEPyNGTmN+xJObdTUG4sGr+6/4uTt3xkRfG1hahdFMYzk1dvMfiwodrJMUtzb
Xpw/AxGOnb7MzDlGS3LQzF8sgJ7iwfGG+VPhPJJRVrPcXpo/toQkdKjR5RhVsxYkjuM1LN/3QDzp
I/2bFAcNQv9dmw9HT9XZlCbYohOyAdOC/i5gZVGtSQ4FyWjEs8coBy1toJoZOJRd6S7d1e54mAr2
eNkJJAsknj0ZWcDBXGOBqvzXWN85KIOl85eoO9Li22VLHwsO/Jqymjhho1pgZYVWJ3dqIPLbI7TQ
0OjVBIXugQjZS4JCdpncDKYrg8Je7eZYm0YLBvFsuyvmZ9X6BtKGYIpld33+iz7cWleG+FquzqA5
pVqa8wNcs8ZHm6VXTk8+X5492ToJEWHMBz3SF5gYjM9Jm3rxXPhLlAVG+UWj5N+FH1OIDL1G6gWi
hMiu1OpUJDgdLHLNIpmLy9ZHCA4OnUFcXGFMlVl5qvHUjephbK5HS5FsWZkhITI0NIUUBHAA4FCM
Dup40Fm6I8ril6kk3Ek2rUh4ow2jMuc8LVXS5Ymo5FZdhl+KAaHuy94gGZBIya4Y2gKxM9gZE9XX
4srT6YuLA0mPZCeRxO9E1HwyFVlCJkxdbXReXNxG8U/mVt6E3oTalb2IyaZPiBC2WVujwWNeUide
heeQtAdaCtXhy7MnMyPEBbuas2S2MaayS33VpR7RmQd6NIkZSVQQ31GoSS2FuHwXFea1orNTa2SH
yyOR+QH/+Srw5JGrgLMTR15BnhkeF5hzm1nUY8r/zCh3HrstISIstlrpKO4jyUJPnT7dkD73ov7Y
VRIoqmxAQkhollFBvQKOnZo/LdqdEIQ8lvzQQfd+eeZkPiCEhLZvtJzxkBCBQ3yGMmDnzsChv1y2
wj/3wsEgPofUaKxxdQorRnxDFurNM+ez8ermKZkcX2n+pT+Ibc0zyGgjk+/WuHlN25Pd/UqNBx2K
G5eHJVklkaWHAd43jRUfVvrkND/LzNopeukBQipZJZkhISCMBuEaMDDEm1ma5aZAgZsNaGPOZEK8
kjhnCzHBiu3U1Rks2fQxn27bkoWT80hncFMvj5dnT+J6Nv/5atM6FjqRkgymkhTNj/2XODe8dn6+
bEQ2c/znKyNJq5uFocBIpc5+rT41PRjEInRHOzJwlCTMiZTQhRbHjlHAUuHWXwfGAoO2EnyQbMaE
qFC6KvrXeZKqmJ1n1jkoWRovVX5enjKZFSEkNKC2KViD2BNDO3foVa/QbvPEluwdiRWxhbgawehs
cUfDyeBT62tHHS/p3i4PRbL64u2+s9hcJw2MREPij3hxNZyvxHgG/6hkg8pGo5+7GYBWttlFmLNm
QXHHTnzTGr0SkL/L45HsThEpk3S0MWKeKYK71p9d2xvc3EvbxSP5/aK9XDbG1/lj0LYcCHJzgcL3
nqLV1hmsqUgM0AYF9qTv8Ex8ylV0CFVk3zpW7GV94aK2MO7GWaYnsT2ZfwwLDqiidT8eeblxaJPQ
0FPqZVl3tyyy/guJHZEkzLCqQndK2OHcnZ11m2iz16QSF/yIyn5PGX6PRhQIGZRsLEr+KlWVv2Y7
9iYctC39QrJfev+5XN5S3fAmdtWmf7XDTGCngagBsYgYkOampA5VQNhKTGALEohwjEZAIWJ82U02
Z3FlRghKC6RZqUlghg7qW95Fx0Lpb6ghKw5vhteVGcEpQDjQEVJOSFZbHVAR7XEYWklZeDNa/DEh
hiRmdNpsuxhJA8YV+tmeFwRZwDEU2bVFMmViWGIj6DAKBkOTAUIO4pntV8OWHHwyG0JESq0usTQ+
X3MGyVpcjfg1qTZlyf1mRFrNmZCZOA2b7WLBUNzEQFu/5qE11TP7n6kDvaF2/ne+5nAnWYUkOjht
Og6wppdZUJifSh1dqUwWZWV+wKd2ZSXOXarMaMIMEu0hKT6REkyBqNmXkSsJ5x+RIDw2rGZPyE6c
3i0AMMMi5ccOpHzzV1p+KUGhafv2Hh/hLyZ4+Tmhs+y14CMgS7AsXGQILbFrHYxRPfVQFiavBExc
pWl5CydcTTmHyG7GX0fcO3DVocM3DS1IYCyTM+jLPFUIIEYTGU3e4VOsxQkikAElVeezWPYMsxmI
LRdIJrQ1mxwuf76sMxBgXBwWJAJgx0G/HQgb9GNxJDv1SqaH8REoj+m1gGS1XVN1bcTfc1vLbLqs
yCuwQIQs5AS2uO3oR7D/AFHUfSo+XQ7BW7ER2FkNTSSqqQGweG5tdBZl0KIenHlF5hnmtzb6G2DD
2oIQTSrL6gebzx2qEH6qsp1VA9ONQfVKuft3gxEiSpTPnTFoGMwcv+SQTexdWfjd2t/rwQhRBO0r
dAT5sxrkjvkWNZ+h4rRvB91neJz7m7E4LvjoUCb/oE4Fb0yqBSlGoA8OuP+1nRFJrgQfmU7haQC9
A6oDTkP06wtrn2bjyHQ3VgPlqrwubosDAyB63tVP8UN9oLfKybqis4c/rprn9GqgXnen9x6VgCu2
pnT9FaJ/ECOrsgVfwTJs3GYow5zRvaNXKCi0+8uTukFqiLEaKiCJ2Mk2zJ67u81IqxRjM4MRLtpX
pwqKmkNY3/4DrruP7UznloSQ4fQl6HEVWNIq13lrB8cJNcaI12l2WXhaXJQHSDuA5S9CM/e8KOxW
r+bm1+XxftjdSOEALXfASaShi1DsqY3VaXYiXcNHzNXnwpyu8JT5v/rpuwnk+cB7mmAdFZZPK/vI
thU2B8AIvhUqu6t72UPrx/Ar2BD2ta3oE57ZMIzMatEImfb5AYQA8/dhZOM16qva22TR7KSUVbFH
lR86gYlSFV4yuKkkXEo/RQgAfafOhT7jUxbOmBho6NjSjxzUir7U4+XF+7AxhFELuYRltMrcMRU1
tcZ4qpvejwgaXlXdV/r/NXsVLPEvWWctbEIRtMIaTmYNql/WfB475bjYDXaJPkqGte2TfxxGSB/0
MdNaA7lf0FTWFzd2H7pUxg0rmzlhl7Mmoh1RMHO5m/X7pKu+miV5c+IMmVhRSWIK/96zu64wecJG
LxYFvgfFGTDEKF5W9l45X4MBPtW1nZrZEmMf0z5uDSxVEAxCuwvkFc6XChoriUJdWAO1r+nh0YdO
nru4Hldf5dTpiWYGnDTuHwjm8p38YaAr08JA3UG3lLmAaXRhf+VY5++GF31P/5F+0EbL9dk4xQ6w
Gmf5wGp9DqIvzr6/724B+Qc/FghhkVnCpLxjkH/+heGJEHK3Aeq+qDE8A83sBPwDZM+1jqWgcck0
iqjmhdpFgid2voKqz8Xmsv0QmuDphMaOb95fjiEbDVLn8yiETiN2ljrj1tDYek2hMvlY2WiGVtAI
PQXzqxrUJxCvRVdyWrcPuTn3VFcHKzQIhwgoMc89FUjZdLbRjRik6IfUczSmQEd2mV8lA+RJirhs
3AQSZYIMViTgwaZG1zBayQGVayJIkPVG/lxOrh0YeEAMtDZWdq1Sl+A0UeqdkhT5y4I4iprNosgu
f5ubE4xOLtd0BQOH+KZYFPNS5MDBY4fgyMUd8FDsOKEuFA30Pe5H6P5BVepRMgN8CT/MAM/fwT9m
4gAWQkLSzFnRsmKB45qhexXvMp+LXaCVd8f3iYxVdyveYaoBq4E6MAqtwmGRKtowuJoyB06V2a+N
FY++2bGvNhTSj0ZD4lOjGOpfnBmOYai6avJqmAhaBgAK9IouFhk92ofMzsOql1jYPNjXJoRkuCrg
XV2UYRueIDHwhTdPMV/z2U29l3LTbB2Ba1vC1iD9mBagjMNwWm/YcfbcHGAon1N1NCOuyv9Ig3zT
KFRK0MMB3kFo+Z7vR1vP3KEs6RJw0QI7xHUvt0By2EMDAqQ4RRilvlKFsnDHne+Dc/6xKhbGrC5T
1GzEyiX6nea+JSgqtZ80FzJanedWfXh5L+iSQYpXGjokDrMaDBICStqdPXiTEUY3ya0zBdGDY17l
70J76D33k+tiaLws8Wrg08FhBzWqLJQ1c23FQNDj//+ciypiY6Y3hcr9FoI3HUAgVXzVUNkFe3vM
BoFahIukwOQ/X2VvHTOrrKRIqJRlsK+jJit3SjXJHpA+Yo8Qz8Ez/duMkI5OBNrgqrMgb9uxkMu1
oPFo7/pdyLPf9kZ2LfxYBxHsCXFGa/RpIfWM9Pdk/DL8bAdavOjNCio0Ib3VsR93kpvMtqv+GSAP
fOt51PJkbBYMcDDRUTeW0H5H+11kqoe+ivE6O+4Vs5RcfmU2hdhtx7yFusQg8XoKPkVnGk8WsMx0
Z5AJDGNqqxNgfxUlTOukl9z/N5jdzldUiAiV3i5zVmHA75QM+zksHjXOy+BP9+oT7xy1uPy1D3o3
7/I21fhv/hgVfk+1CPKZ63IsZ6gYBuo+P/bXze2EDmLP2HWIhGEUkH30Hdj61PWnu/Ymv9FkWRH3
nQ/2LY3T0BAH1TZh5MboGLFbjchNjv3R7PFcpE+BdnAhG4YXxRblHK8zDR9tBX7rp7O8c/DyB9gi
XUNCbAUiGfgArjmS7JjqZe21ufzi9NpLqAYQoXfUxKM7qH7JgtJmbo1Xnf+O3hbbpS1ipabZTDOo
P6ad82vYD/EJLfDvdCND5yclOIZkbbSyAQtHHkOjYBtzm0xvfDL9rPPbwqR+P0o2lMyOkO92OTPz
pYCdnoIRLds3KgAC2VViSa7M2+FpNYli1E0XO1XI+wpOrxAN3PceNuwvLoodS8VHtoPvypoQfFVo
x9SuDWtQaTMf6Ruq3F62B9tH8wrOK3A4yGAj0vHxiV5Fw4m4MdiVYLEN3uVV2MGC9i6OUa8AJ47M
PaQDFILvUFaNbuZYN+uGhe0zWpKC0es90nroeoDOkOwVYztXX82oEHnBgZiqKUXk5dewMXrhstcW
2rrBZl8XYMEBc8Bu6D3pvG5m6yu7Quhxu8JsSx56uAbGzGWWDIRccHHoyMHsOfLzPXm+HG43EwTw
ttg6WBIgYSOkthPLVJPluIl1GisCxxxjqIvnNdSeLtvZzHagcwYJWSB5weN37jItyCJUFWAZ8HG2
T3p635b5o+E8XDayucH/GBGx4zbAA+CNgRHNrZYbWrqexh7Qm1ceRlZLJk4yIBFAHiut3rMYtpw0
CxpF9+zsUzJIDqPN1VkNSIiMY9q3EI+EEbt6c+zeK/JGdtxu3pHBRaHhcog3HpEWsLKHSRutYQ5w
3kED7hAdPxleiar3X7BKIaVYWeKDXUWNqB0GRU9hST3lP6oTDQrwizM/eStPf1mRWlsToqJZtdCh
q2GNw+EVx0uhD87VcuhVNaAJXhoztufRRBM8ZLU4ucH56FJU2CHx9x7z83vOyfc9O+qhcYil/fab
ngdlkf+3JESnSLNiA0h4lL+Gry1wVMoEkRwmLaxvBqOVGWHHzm5ilz0P8pOvhUnsUX8+6HhFRcXC
/sVr2ouMSGA70P8xKaZ+jlqmrEkR6HmNhPPygZchChIFchfgAYPJQvbOxQfxIdlzHPglyqW2JaJo
eloqphZ3/8m1un1/mEJ6UKWFPZkZYR8TOhA7y/9rpgx70Czx+qFUC2dzzVy82BooMeHFRXANcDpp
dctTx/9MYLKjT+4jVw7gl3grlTKpvUtXfJg/10QTlQaqeXBsnHs92lCbIdJwUpammRxUuy2OkzWo
t5rdWcexdtRg6bVndbAGX5ms5DSNgBhCTSE79GjaV6Kpv50a/SVj8SOW3vXIUlnQDitAhVZ3KCEX
dRaYSqri7c8yfLO0tb0zRK9I2zMvY6nlV46p+FavNJ6rJd+TRYGcU0Y0P62an31qFDvaVVawzLp6
orWmexBF0g6miZb9y0fP5qZcTYSwwpNV9lnX4NYCirRlN7Fa2+mRsW/iUaYmsnkmrCwJWayz0Aht
4LjSu1rxoBnVfZ/JOns2K8OOiwdmS4NOM3KD82Utp8pZigE2aB7yp6wO1Db0CVwA3vhrCqywueaZ
Jd3JMiDun6I7ueCQQ7AE46LqCkE774rCHjIeRG37LZvCvEm/LA6uHcaQByqUyM1MdtHdWri1SSGX
rV0n70DTN0MsyOPV/TIs9kW6+74g6erBBq1cy6XAtpZwbVM4K9wuL+qWYZh4dfKV/GcWp+Fld9xM
0aEni/dsFRxryK3OVzBTQT5oLTZWsD0iT3+uuQSXD4YxE5xrXr+XhZ7NlVvZEwLBZI8Zm3oH2k/F
mPmRo9BrRVWq1zxvWuYtejwn3jRr0Q6I81G2hlthbz1YYfPNM2GaM2Kw+TUItq1dtqMhf/Bq6D4F
ufHkSU8q/hs/OCr0HrkWICQQibBB6FhGJLFN/nQCPqFAu4ogO+vcNUfj4AazJAvcSmvdlTEhcSoX
WxnqHsaU1L4Cy4+fxs9t2/rg0JO4DXe8D8NCgo5WAhyKH24DyzhQUuuo3xfAziu0CrPMiH0SpW96
ofkgH/Avu6nMnrBwqPJMAA64EA3QpueWod+XdoWDlk+COkAdh3Yue87erOVjvX4PUVi5Lmt0xTD4
EwWhh8bqTsWelHmYD9+qiPpRTDxt2k1Uv0/66XB5tJvruDItrCNlqVblFvZIrnyJu/skot7SvIEw
/bKZ7b0PjUhOsqgjUgpR1O0jLUb//ByQO/cO2joHnmg36AEMwCQpVSjbDKAra3zUq7R+UuK4tihe
EVW3d24NBB2oQFTtwR1qGZnfpim89ADzBOVR8Defm2qNoczSCJdVo/iUjM8u/pR1j3xEMKK0DCyf
BWpokCfg0fDcRmEtekMyXLk4T7NBTtEN/rfjSA7lBbwEoBgivhMWz/y5DjrkEA37q3rH+hOEGVXI
NCgNxSfQY3m0QFhWh9oVf+EeoZ7ry2P3pl+uhiwcR44JPhTdgb3WfalpEyqKAT4B048pCS675vYC
2u86mIAoOMLkdg66bNsBvuKOeNPqUu0urSqfLrqMKGUzg4FU129LwhxGYwrNQg7z6ANnzwKcCBBs
RA8NKEAPaOFzvzRHbIY9nU9ldCAyIbvN8vnavDCloPUcs5Tjc7qdtS+fsxggjAYqadPbdxtMUWEE
mAJ9mMjhQfaAuJlbrAYuXAGmPm7tgnJwRJ3utca8W1z46OVl3I4wKyPi3dBAPacCrD2Y8dpjXrOD
qfrx9RKCTA/JtW8+S+xte+jv1XSFjR8RdFQoHOTFKSydmzGID1DwqnzwS/YVninxfn7d7s3+TnrQ
b04nGLihfUI08DgLlnu7jso2Q8zmVPEKOoGRXECvmsKoDUWNQQn+QS1hc7gro0IyRS1WjrmOY5FG
N/WxDo9cbl0dPC87lijS4RU43clBLpuH8cqqcBg3LCZ2Hlk4jBs07UIBEhQMNR6f6muFteE4WC+S
VeVz9yHbWBkUjuKxSSYUhTC3tsv6fWQ7+QH3dPNhbkG2h1tfce3OiU29YpxZoAO/6/VFG0kubhuJ
K/qQiG0j4OvAQwohyS0sBffNfgpaO1MC5va7pDgQJfpOrZFCWHr63jbjl8sj35hp20LyiFu6owJx
KmwfJyGVay/lFCRZNiPWOnO/I6MxeI7Szp+MsY6uGpIm+8tWtwCu0I8mlu5yDn08b50fbS3LIGdv
JFNQNjeDwaYb17yaK131p24aPN05jO1Rz9IwMmTicFsBwwYsDW1dnNYeooznpvWGTXPUwbSxp/cg
cjjUn6BLhVoLPU3yB4ON7PzMmhADY7RZgFz53VpxW0JuZzxxXecW2DclkIWIjTPtzJiwmCg0kNId
YKxQhyBfrpkZRJ2Mg3yrNLa2IkbA3FQV8L6+D2l65UMyIBwxBICA41HJPcou4hth78ycEIHwCOoy
bD7sCv1+zhPcUjP7f+anMFSgrC0VFyjeBig2kvWJZWVVEk8Ad+sPbdqAxf1ZKaxDNRqSa8bWaNaW
BH8oXL1mlFtKF5A4zJ/jON9d3ltbTuBAqhNgauDmcS0892/XaSI36ZUxiCLH75buJRvcU6X2kmC1
9TyLzWPAlI2bJ9A653amLE0o6/AgXeUeHvtyrrWW7bgeUol2mgyMVsjxk0Cakm6cSGd2hbMhovmU
qSrsvrPFf6keFYSKHX/3Y62nDvuc7bgcRvldhhGSjlgIWoySIu+pMb2/xdnkWtFazw4bvMehQtOm
wX+eAGWbejNgrSeau9TqVuOWQMZnGUGxq/ZV3Av3dcgz8KkFGqj6J2f+1jm0NiieQ4j8DsSvECFN
j9Ueh11UJ32neeOhL0A76w2hg8oN+5m9ZVIk1kZ9+mx5hWw5TacBfF4wzgFu7NAeuFa7HNy2uQ9X
3iucAmrfFSOzYSabsnsVcLaS1rIdsj0UB9hSC6f6h51YqTR2WKRyT23ZbUKpP0RPo41jHSkjfxZP
IIQxQpfPujKqu7le/rNlpK80WzcQzOmfDxG2zFRHVmHaCzTJe7xb3DvAkenobzaRMVs+Q/xOmhvD
eIzNyYcnQ2RXtnX0zaC0+gJh68wt2KdoyybwKx6I0XnNrn5PY5vH6qvidXjPia/1N64FsDynj/bi
V+5dl15rPndw2YmyeYKt50PYUaxS67hwsDAY7+KleME/dtDnSvwcT0k8akmXYOsuf7YEwp7KSUVL
UsIk6kkK7s1whmJyIGjOi7xN0HKli8fCTj0DiMMJtDvdjjo+UJB435eF0M0IildWBzJatumKRRkn
7gE1TrUp6EmXXSnpvDxkHbNPJbbeflSpTPRlK8fEBRtIHtTxDCKyrANKYA2NhrjJmor9SBLLve1m
1dhlvWvs1SIqvrK6YpKD9h1PLKT0UDn+Y1U4acs2bi3SWjzPW3bOq9YfgJYHjpVrLs8heGAgw3pI
/OKY3Zt+v4MiHHo/yT67V5jftxDXk22CzT2w+iAhOxttrD/NMA1mlFXeUGe36Jk7GkMl61ff9u8/
lkTwgWP09ji5Jg88uKNaXqzfjfSWxxz+2DfVNaC7stFt1RnW8y3mA2VhgNp0wXxX1PBtkx3qa67Y
xKFidg0YP1688KpGi59OcWfdQevoHyiHb0Z11KeRjjiuBkaK86MSLQsKiQdMcdRWL53T3dUGhG0v
51ebpyPgq+Dqx/UFIJJzG7mW1JGZw8YwjHtaDQd3Ub/XwxKmSX1bz2UwR+TnZZNbw8IjDagv0ftq
QYdLMAkhITR0Zag5LPlV1JqnpjZL77KNLe9c2xDO3WRpy2XmNmiu3SQtYD/EPZQp2V02sxV7XBVE
pLphOror3nG7JdJYGsWA5xJnOep2qQe0W7IfpBq1ezZU9K+uK5CAUQ0A8/EOLfplQUb0HWYVGp/2
ya0dMrTMjD7z513M1YykNeh3SiQx7sAF0VCC3mg8sQpxxxmHXCU5JpJYdeb1s+7epHGu72urdz5n
87h4lj0rt9PQxMdMycejos36ld3RH23K4l2cg7ywcWbt5LixtevNoj9UpfOkobQdpoWr7euExt44
OPSu1idj707jD9S8yT2Um75gGVFcn2jjGejzCnU2L37dKQkg/EMRmEaN86TubS2sa3DuG+5i7YcS
P3aogYQgalBocfHPtnSpHw+j5VuMqPtpMTo/bwlIq4eXxkKXr17YTzQt53CasuLYt9GXPE/xWtKU
jT9R4GN7E29gi9KCE7xnb10x6X4UjYOX1R2Y+JUWVwSd9fRn2szf6o72p7IjJPFGAhkAU7HxHhFn
NjSUmx54dJNNZuLrFAQ6rZt9VZpSDy+75cYOw1Lppuma6J9XRTotjr0dShfw+3Ixb3N+o4hfL1vY
SgbXbiFEf6W1qqjAWxaOox59WxzeMRzbvUw3dmMgNt6UILOt2yawbcKtrCWDNqYKorAG+VgoCpGr
CZBsSWa7GStMlItwnANE5/KPWN1IyqjCHUzBJl5y3dPNWwcCC3UuCUhbcRbcAr+NCEGvYiazipqi
3DloO2Alkj0roxBdO3DUyQTVCwhF41lWLt+cv5VVIQzSONIJszE0wm5z+yFfHi67gez3C/cO5F2m
CvknAEhz6zBDqHWWNa7KFkeIP8yKmyjmI2jpC8mf+/p7kv0FqpjzPvxeG8GZwbBJoTMIG+kR8QvN
9riPWkC0OYeGevJy8OVJA47g3N8iq2m61oQ52+o9bdT9vFclp/rmHenPkAwRbd5FLgCbE2w4N8Zp
euT4fra3fpi7fmeF7AWVraANzaMlOQ8306a1XeFulqgpqywHdtXTwnzqdy/1XfNiQK0qcJ460JNd
u6f+IXuK7xBGZQRKm5ni2rqQzGRIw6eigfXSmHzF1L2lfSE62FiWGP8sfa3Pj3k97Oc88qbaOaqW
7mfK2+U9cdlj4VTnywvQJ4stip3eIwWoThmgE7JNIfMgIZgkTHGNkjtsWahe1Sy+HL4qG4UQOQw8
ddvOABP2/Il1TzFgYXMqOUQ279Hr9RLCB25tpal0MNLtslt2nVmeCYIbPzmYqJUY9ybAnvxtFp0Z
jY8DvnlugPukD91VHMq6Y2RTKsYZzU7ngjuu0YYo5fuDISMnvnwC4HHi3C+GyKhKwmc0mZ8rzdzn
dXVoq1c1M66pfjVF1v6yH8r24vurxepco0qldBl3RPLEPnev6f147O+0Aw2iH2QJquNy3Vte7/do
uwHm/yixzvfah8Txd1D9gHhpRosUMcFw8dyPVGrX+TEI6bx4z1+InSu02MgKARKXfa88rsdrUyuj
3KLR6z7l2F3wqNuy67/MihBjcnfJhmmBlU6909PvAA4lmoyn9CNJDCr4q43xXrtdDQWZlaEM3Bsz
SDt66U0b1KOHVjW/8q30/0i7jh3JcWX7RQJkKLeVTVPe92yEtvLe6+vfYfW9Uyo2b3Iwb9GYARKo
EMlgRDDMOc5WY0yDOHIQnVHOu5fCwm+u0dPjCY6Qv1QNk78AMgHDI/199xXGlpuGlC7vmVNQLrjx
AyiLHZrgWTa0pH5Lx5CObIjb+LhJYmDw/C2ZsT7StMR1Yc8z3FesB90R3abwyVV2xEMb8kRJaV5K
Zy+OsUOaMpFYUbFQO11+kqosXeBpvpVzu0KHFuNKj1tfsLfUEf55PT5WyNgbdVnlRSdIYkbXSkBz
N5PTe7SWhhK4L8pmcA7SkhU08qFEiSc32/2pyFNerTYe+aWlY/hMHWsvjpT1aFdADL28MI6V+/T0
YAKAUW6bvtPs2VtBIn43RZhedQG2BMZPtBqoR9Alb8/bKFmxR9pc1KLBM3mQjsY2NE4j588SxWQL
YDwzamOB0vF9BgDaebgtHrvX9Yt23bxML81D7ZFXyVN+iFgCuFu8k8x4/cwo7TWOJOSLttu1uarl
u6G5ury1wtUx97FPuhbgOlhddpTelqc5HMGZPp2L1+Ks3+dP/dNyY7wWofFMhPEk/1g/Npa5kIpS
SG1DI6veH65I5xQ/2lN1myTOcGgzR7qO79ar8QkYIQsIEQpRNyP968xl+XSszP1UK7zczCiaPTNC
jlt7zeLHUVqdegoEO0x98CVBzK0cu7Vu++p9me2L+UZezNf4FD+jG2Z+Q0L7LjkD3OGv+SDf1wfR
7LVIg5j4QJs7yQCFADJx4BNGa4h1U/evl9f3PnVxYX3sHAjwAocpjt/vx+RNV9NxvB+v+2vppnqN
Av1aOS0++n0exscOfcwKcJZkgXnghehIJRkA0kFiAvhnjA6nmWIltYpsfe9bYRSWfuzrsaP7NpyY
+s0WBgWcuA7ybIqIiwE1m20zUuUM6LQLyo0gnPSBpBXGQtIbXufrJxlMlqKa5g3kCai+WbDltHir
No78aIaq14Tiq8jxHJ+kMRZWjSKw/66QRseH6CxP4sXPCmBzyqC4rgUd4Nybt9s+JtpBsTZHRAVh
ddJcr3lzmLvuulv8JIqeLuum6KAYA2qj21apYxxUYaSOlf4s5tq9LIF7wXZrYVRvrJZcUVEV9Ix8
Ndx0Uxs/Adm2MyKNKeDT4AQUn86IMZdGPI+2WWAxpW1jWqc4khpM2IldOsYyH1OtF0Tb3KWh/qUo
CLQxL8QsTWvLIi9jqoFy7g/5X3Y9htX2L0JfdFV9SGFWlZaztEgS7q4ZfW2kM/JkOnm8fEa8yPeT
DMbUS5I1YkweK8EM6MEklada10bS/MqTwbWi8VatfhjzbdU+AijZAVaXu6YnqeidRcf/gi5nTWUM
jlYHq4dZWbvtiwKkP2WcvcvfyUuwfPpOxlNE9SRLYMlFH8/oyquTPow3Ruy2buyTY+tlN/qv/kfz
YKGvUTiMxr2TOojgabc9BlEYc1OvWbkk78ew6EBXTl2lypzR2ByTiFbJ1audKMbWNJ2iGSXtiqFN
mkmDqq5L7Rtte89at/qqettPceMX1xQYqDcoaI5G6YHZ20KZez0pGsyARMADWr4tti84PWq2/vCD
OwmMr+16vbGkEhKaAnTOerBVTuqnYW07a6BgkgYYEKLXFHcrP0SyfWZjtZJo0VG4Scvcl2XUFCBU
wpTp/29pbMpcwjDm1FA5KE8sgR4oT1kg+VblzAEJ0rdU+Ezk2rrdwhgdIWo8VTLA1dBfo9xKZnVL
ZvN2SJcgLtowWVuBheCLMzGqgHFgEzOtONrdo7QdFiCPWZj4RCzjmzYpQQqr/rVOzVtaZLHTrKj6
XN5S7n0D0KaBOgTmPt6zWDuJyCgW82pUSIUBog5ICcUpVsaruGtE4yWctl3gBXwIYuzrpPRNZ4AJ
zjMHc/jV1GMSNDMG4JfKIGeydd2h643JsxABPLQbQu1u7ET9/Tw1BUwroiW0ZeuYFvy8vcXclEq5
ossdbb2DAycZNFr+bALSVKCoPEH7xTKGvrajqElqLNbQnvTmdcyvYvnb5YMTiWDsSEm6fiItDm5s
rBOo6g/Skp1AwyFwvlxzRfFtEV2iDsxifC3LprVxi5UkRXvWcwlcEqIeH/5KTITL8O6qzc7A9+PY
WsaKWcp6/trJgCuIwnX+cXm3+Mv4kMHs1kTQ15vFmJ0smi8EWkeQHbwsgf6FP6wu4rj/roKxuvPU
mJsxDzBNhtUBbSe5KxApHaxmujc6MAf3g3SQ4kyUeOW/OT7ksq+eeANjBsqz76lIv35AT8Mhehqc
+ihfDQBaMgUbKTgsdnR7XWN9iGscllpEWtDK1VVSNXeTtYze5f0ULoy5rH3VwRTakDSnr1p7NML0
kJ+Gw5Qd1PILRTTqQhGOEXdx8Mroc0fPOcKPz/YhM9W4bDI6YdsZR4NUYKBft4e53p4vr43qwh+6
spPDaKMMlo20VrA0M8K/yXBya/WHEXQcJfjvgBGTYuRoikSkQPy33E4uo6N6YfZFny80x7L6xEVw
6eaucgKs7FlU3OaNDQAM+++9ZOFWq8JI6kLGGsEmgG76PKSoHfNxEJbRefnUT5KYkLFU1LbOJ0gi
oXGSnOw7xaucXDQIxBhZFgGSCHSEBVuFh04tO4GOmCBCa76uBKDiIopr0UGxg8JoLOqiZsOSdGfy
lKseM2Do3HaTs3oQ6Tw3AKDQkQCh12wMMX7W+aLqmhJow7jQ2aw4kRrlTpoMpHJiXYodzDYZXy8r
P/9i7yTSHd6FHMCFVnu7hMWST+MLneqYXm1XD7MHipc4vgoxVrhB1U4eE3kUWR7X8wB5uvOGY1Md
kFq45fXi2L5yv9HBTDQYevNBjDLOjcR3khl7oqIvooq7d8mIbH7RBt7oRwo6jfZJRd+7GIGBL9C0
iIaLh3CL/r7b2ooG4qWB+JE+aYAE/O4MCJzBcIPcXrh9uXyUfDv2IY7RHXPUzWJV6frI3IRln5Bg
TbX8S9+MhomhVznZfAsIJrkDrFnjm9lq/6qBErf/4xsYbVJIoeZJhm+gIKTZD7rH8U+6x9Hb4K4H
IX8tXdOftvtDHqNNpjTJvVrg/o8ooCDdiMepiBLif1i0DxmM3tgNaYlEbQw9xvGGXv85aI+dUwax
EIOIG7jsNpBxRgAAJU3TQ5g2Pw46aGXHU0bIsY6/SpJ8KDoRRBCvv/rTiTFeKFJr2YoqCJRPuurh
mXplO3/RQdf4JN2AuTkAhO2t4gKssG+AufSv3qof62XxY7tptlp7xh1BDsIDTfntXC9nwJwJfLxg
W1ncWGUsARdDzzDrnkBj6UgE45jrYRwOdty5af+v4s/dsphwySRrp6zvKHCa5Fd97mqp4QBZx+nV
L02zuHb9L9pQ4d8xU0Sb8AxiMDevNCMtbpcSjxzLcpb2xzge+vzpsoXhe8KdEOa6JQrA6Y0JQuhV
AK4xCu3VuT7SsSEhTw73yDB/jeCP0Oc3c+0aeUoUsuKtQ3uxKfNRv00uhVBW3M4Z/MihEw6TBEap
W7M7rcL5aJ5poegBmEGx8T5liUmNUp22tSuofCUAXkdgZm6iv4Pw03ml+LGZrkXVYW6uby+UiZ5I
lMyY94bQwcOA9Oa0L6tfeUUwJABu/WniOpoYsD2I8RKperCGdC+YUdhomlRjK9F8GyvNVTSZX9bV
vJ0rVVRY5PnEvRzGJxopSU0Qz//WIIr6u50TzGGXV1JYBuNZEsjjmre9PMYpNovWjGUDeZv2nOu9
H1fLbWIMrjQlvlaPb/PwUhexK0e3Cnorsj49t3X3MkZJCJpL9Erex1ERJlLvSuWp294u3yeeiu8/
jrmzupJvANjHxxUamuQMFeQxiWsmitPMjduXLbirBdUCrjPbi2RucNZtWRXF7zc4vYkPtM1De5hp
JvJa3H4o3H3mDhNFn6pi/c9pUwiqQXHb1llBk2O/LOfylAQAGsJ0+JFGYKmReqPQkIjuMT2EXRQ2
WeakNga+wTACNJg7BroFLx8jL/Da7ynjQpdUJ0tRY08BOywf1TZWrkbg7bhmbK5XlmG8apgN8ipE
2Q4hlv3tsnR6Yn/c3F0ajblRSNrnVanqaOCR+lMc4yyj4RU9AieAtYm0h5qfP2TpmqKCjgEZNXYg
aYoHI0t0PE/wZMUEc3Ts/BGIsRFwpEWmkHtsdJjSQJ+0jJzX52MbBrAdlRUyatO09qd+sNEi2yQi
OnWulA8jz4Yf0hY3Q6xCOexhcTBU4GKAMrx8PtwX1k492NhjkQAEvQ2QQR1Z9r0I0tC81n3DkUL1
oEauqL9QKJC15RkmzWsQrMBLA/htep/X6r/Tjp/BJd8A+e0IVkj/4B9qsdtFRgV1fdG0aIRAEmoB
EBdaF70ab5sLgDkUipVZIE90aPT33Y1WlLYyK+ok4+mhwxwi0QvBjeYGOvszYyzznOnTVOe40m3i
NugJi45rhSyGHNRe8ZcwO0P359L+MUa5q4GcbVETlV2VL/GhQhUlnd3hRDuom1D7kn+7fGDc5oz9
8hi73Fij1WDIBu/vxKlf1NXpXzbc4PjFfpvDEmM+GNDefOI1+UG7p41w4sBfqKWMXZb6rszR7ENT
UukByT2IRXAX3abovKs96ZiJnjo8SOh3PKj/RHQWY6dz2UgKs8GhZscYzC1luIBcqfMXX3WQ6gAW
9MM2h0rjdKKmIt4A/F4yW5FrptYoB9RS8cjSgvWFQPbxe/Zih6i4PIttp8jLs5W5quraerKxt5QG
j0orzhXiZjQ0gjBG9y5rk+gkbWoedvcxb02zVXtIo20ioMXxY8NtDoNvn0q0pYyHaBMYAKqef94X
oFoCrAFUmjZzX7RkTtHhQMsgTf1WSdp1OzbnPhrPsj2D8LrRi+BfLdHC6J1NZGDMMPZgMea8GSM4
PvrwoXn9+KQ9/M7rUwgqUSrnfyjMhzxmhWWXZWB1gjxMMz/FhzGsnyXYn/SJBEBACaWjMC/HfwB8
SGRMQlLpSZ6okEjCsXUJRbpy89kxnBl8Y7lXPOOZ7Im6Rf+H6nxIZYyAnU5dslb/SZHVD/RBqQPs
1g67m3+yr3Tb/lScD3GMBcCEnkm0AotEOVJ2krQ41BJ60/P4Xh9MYeKI76f+lsYGF6pW1GlKD5Hm
jcmvd6yNzLExMx3/0PwmBPe2KGoSKc4fwYaaNXFGj3F22xfKcxbfWx5xmheqOGmwnkX1Qu4i0bSN
6T8FDTsa44xbM82lqIJpG6Q+aLV+dGRSiCq43Au/E8JcP8zXDGMxoIli0RvfBowlcBGcVPkOgD2n
bRWBQRMtibl8m5xlqULrxTGwnPxkzopro10twdOUr/uKDnpWAHXqMjs4lcc5EuFaS+84kN5OwHI4
N2fi2GF2oOlhEa+XUB5jpteimYCRAHnUhjV3NB0t332vj++dpqGIZJzvg3bLY4LCrRqsRo5wZmCf
Pc436al0Zcqp7DYnMUyEcHGMGm5GMbRSAr3vkMOcjtSQ0M2sweH8jzaTay5VFWV4wFgCV47RyF4H
24nyTh1w3Z9WF5FU0LqT7BBP/U4Dpvo2Fj6JuFU8ZSeUUcxxK6Up0gHprDuzPx3Tk4khOzoMK6Im
5ce/O0mMN0jzseyVVKbeYLoaERJuYXukYVIsfD3wd1IHdBtCJBkzA5+jh0jKSN2rSM2W2auqP9bR
dVEKWku5F1r9EMGsRrPQCaCkqLSWEwqEZd+kThavAiGidTCuDIPnxpI3WEeRVF6nRI6G5nRQkPiC
UIRe0z98mEqfxEBQtQjLOVZj5q+CKcQ1Pm1BekhPtruF2oniCYqJabipjZ0w5hKvWtI0m/leo6ZR
yHTQwv4oxsDgjedR6K2/F8Vc39huZD2ji9Jv84fmrtGc7kjxPnN3zjzrR/udvpbLIEGK7hS5ayif
p+flWj2DldcT7C//HD8+hf6+i2a3Ye5y8Dr/FxdTBlhk5MVh9YsSuEie7nXPojCIqsYfR6oBCQzA
GyZFl/ksspv7ftk6FaYyMQMkLJ2l0NFFXiduUs3uZmyjM2i1QJG469wJZS6FpSYGkHVwxcu8C8tS
u7a77ZthC2ASRVKYW6EU0yiBoQr1rAlYJltW+LGaIPTKTcGTXbSHTGg3qZ3Z6hTCuCCTP86mk40/
pR5Tz+rkpPCp7bNAT7iP9o/9Y7Fi5GVR5GiGwMl2MM1f3gCyBRy28rFb3XiCuoJkS5Su4idUd0KZ
+kC9pZK+dTi04gqItIf+r+I7ZioeDG/E2DXYX8FAurQAiZYducEbWjhqyQ3Edlk5Rr4eR4j3aOoF
Y4JXqy/7VQCsybvcLZzkRgUEFn3xRb5o2oprwHdi2dAFlHkxwmloUaKnt3WhWV5t9Wnwb44UICuq
ihQnYHCY1RGtaqxWQs4RDMgInvtwe6XBs/pGM3XVs6j2yQ9advKYZaVKL/fAw/79QDDf8HQ+Da8p
oMRqQFMj8SMksOXq7E4ga86jco5zlEDeXyTmm+Eqh98Cpxc67CgWyE0Y7wQydj0326gtFwSB2q0V
ytfxSb41w9glB3EIyL8bO1nUFO0M96gtilWZeIkshas8DogD0V0yholn+/rmlG/WU+dvfnT+3X2B
tYq0lB+f7b6AsePlppj2BDeG2xmFc7gchpMdNiegAgiMHY9g0QLwLOiIFPzXJozmaKmsTdUE2JUp
WCYUVJRwPA1AVKapw/Vu/A5YNEl9apDzHZGFpczTIp/Fu5L7L2BUyZ6SrbNAaOlJmEMAuKjaiPCi
3hlKWLe4F8EoD/h2CnmbIaIlQf5VddMzSJBztMn1XnEDzmV3OmHYypuu7bAGkjReTlMojk+5T2oV
+0wM2TTRmsV4lpxoyTrTeUv5lKdutxmvlBydeDhatf6yvtOxi8XyHOdOKjtSj74I8IJWkKqaCZAj
DTU1DqiTT1+MLR1Fvoxn1vfCGMOXNW1PjCKhT0OMlSmNVypHm7xoeCLaaN7Z5L/A01dGPmXiEJcJ
uVVvNLurUGXAzgHA+fPNNUk9kqFNaXpU0a4y6xBNmq8HfWjBpzX1eR2RQdGeBuU6RgYz9oTpfl7w
gI57U6Gzn5hsYkwHUqVkkJb2d9mdDr9P091KHNCthMspexhc+UABr8Ao3szXoh7G/6FgH9IZs7Gp
ozatBGaj/VV/1ZBBLZBeNClXaQnlAjmY2H7QP/nH1dotmAn+Jij1mKkQmagwg4NHaxzgwEVKs/Mt
Gxil3T87ad7cwX6jmXBQk5tF0ipsNAkhGz2vcaiHNBcmtMXc+0NZc3QLPRwyC/22lmqX1Aq8gXnb
mxMguh7TA1UoJHSimwFvdb120OLoxcI5UG7mA6/Nv0Uz56mp82KWEk2JecWIiph2AAEaSt/hhlzE
P4Ca53l11Ubm0qTY3LrMmGKQ5GUJ8PQAntBPHQADk9p6zEejtxAuLSsGAuXiEJeJDPAPzQ61uo2c
pMkNH5XcLdTltfya5KM+CXwUz0EAeM8ygVuJMQSDUTEddJWJreGrMpjmzLiW69q5HK/xHqcaINDh
/wi4J9kcTKzogDWQekyM9nXjKEv7kGjNU2Gnb2tiHRUp+2V18g+Ap4qg0Hm3R6POAGCGmmawG95q
hWk1zYCZyy4zHb0iQNXqu2On90+9aQrrVtydhGlCqhD9Aea7/dgFNlIS5YqEoocXGdHoDWRpHmYz
xgTZMCr9cDZIRu7mcei8FR1iiU8D28hVTU3LvKJqx+sKmL2Zoxo5aly6GqWCYSKe8QT8N6AjVfz7
A9ex0ZNFxwFgzrq+I/ET0pqhVB6JfbuuAPEohXgWvJsNlnKk3dCGAIYXxluM6dD3qBlgAhWBnbMl
/uZhGPKk2efvsu30x/mWQsSnIvpwrlgClVIwtKQbLOBDEa/qrDTQ5ya96pNHqQiLUtBfwVXonQgm
4NHXxFy1BVgkHclu5lm3HDyeM9+iZ9iA8Z4Y7QOSgKehRGR7+S69N7GzHkFD9wm8L+4TIDw++2Ck
eeTVHqlsdJ5NT4lb39vnwtMit2m87DW9rt3FKQ/oCkX4RbFYulDyaA9sWznF9TC72bN8NkcUw0Q9
8bzgRNPBJYdEuQYLxZx3nGJQd9Iw/zrLxzb5pWBkArn/G3X9bueAULu8D9zMJyWWAmYAev5A8fB5
H4xKQ0p+xTw1ENquEAqE5g1t9m/v1IPQR/EM904W22I4ZsoqSSpktf7k6YihfbTfO9JXPWx6is5y
EjVVcnX4Y3FsoNUttj7VKQSCIcwvrOhemZuftaX4lzeRa7B2YpjXiZVo3QbqJ9xQU3YstfsixZEg
r8Q/JwOjmUgaw8Gwb/VlbJHStaEVKzjGE90KNBIdmrgt/cxSnuw5PsyVfTUMDdrO2vhazYrOu7xK
7mbuvoBZ5SwPU9WWmFgGg6ZfKOMXQ7YeSjIIO1G5aoJZeExHYwoVDVGfVVJdyJiSCe6m2XoQBLR9
tjiV1KaHZEqNO9uq6mBUyulcF/Adjtxa8UmJkEKV1q719RHcfYU5xpngkHnZC1sGmbyOIjxcock4
+Bb400XWphtiOQMI7CfQB4GnLA3J4+ilaNUVzhZx1OqTQCZ4rLRGmwc92zytAoSR3npxJsz+cgLU
TzKY6580a2GYIxYlNUrqdFtSOHUc+VG03IC0LCBTHXSSejfaqdfnhqiJm+tKAVaCqAlAyURjpM9a
vy61DiO8NIXkYZDQ8PrN6pyqBHajnEY6BoPLYx/NwWVVVngRDQF4ia4ayHwjhfFZxWS7irqkRYih
xJPbdz8scgc2VHh0+5CRqyo3kZIObDz18zF213kLNwJsfnIvY0xuSlPBzeJG0LvPYR+/klKn5STh
c4B6bzubV97TCHq1wn8GysVRLItgntawEGIhoGA0WbbKeOzzGBFMTlwyGS/dqjxc3mHuBu9EMLqr
gdC3zlWIMEHeORpfEtMK7frbIokmD7ivSWDFY/gekQRIWJmjjNFyMNQTXYy//qLd43P9EHkUKKID
e05Z3heu6P3Ms4SITPHi0XTMlLOgX2BakitVb2Ggiv61XoKiUe5NEcsr727shdAd3kXBqHqhjTvt
4FQULaza21H6MQFcc8u3ALDH7tTUx8tHJloVoxVqbRfWZiOu7dQfpHiJlKtERIrG1QodD0UM/BNs
HaMVRj+0C9EgYgHGlFw13lB37lbEvtmLWij4V3wni9GLgqjJWC84JFQlXaAWukXjFd+mQ+4mL7r/
e4hjQIHvx+VdFMllgxwr27oVgF6AWfGUQOqBbJ/68xKunY+n+EEGiFdnXiVI6wSiwJEbI5CPJbPh
jhoZ0zBMEC2f6IL7Z8p+jBYEXz2LILXeJ03Z+Hkvi4kGlGq0a22FLMA2ACupR+nOMQsXjgTtsLGP
Jvu/4txBbicoMeZLMX+zDTEeKEOe00fAgAAd6HfWJfY6UcMs3ybg6YLKhm1pQLj+fHeGop4yHAKC
pTELc7KGVZ167UZ8M+qv1agPR5IfLGAWOaUBTo060lyCUGPVynNnjJ1zWSW45haddMj3IXwzWeo0
LR/SWB3pVpVTHarxZntkNdPny1L4TsQAECFMO7jN2QSElLTyUOl4J2oryd1RWlJ/rMkLBlvQQJdp
Py2S+XI+obV1jN6Qy869ciyplxGlC3iWC1kZCpGu4a6z6zXLPJusRgdVnHoqKuJbRe3Exbdq2Rwt
XR2lK4PLS6fHyerih0C06n8+bkTGVmXMwDK3UbdWvxrSDWm3K62bTlMVC3y1SBbzOpu1rR6QgUMu
JNmus6H7CbLBp1E1/DmtImfMEoE8nlXer425Z70hmQiTIC8qAHNfy8tr3aiBmQPn/vIm8gWZsgY2
MCgr+95f7WkZ5M5EVi092qCMRcOyt80CH6Py7gJSYX9Lob/vvFoWqZWaaJACtMHqJ62KxV+N0xhm
q+b9JqxCF3bSoYE3PtZH6ZQn4I78h3xZfD39+Ba6I7tvGVVwLMwl6i3ZlXGf3KWH7rb8y7hrDvKt
dK+fqg05YcmzD/qdCMybKxlshgbG/ACgx1I/VDNoDZF2mb1kQ7YBEzumD6j62q/SDOA0XXnVpVnm
pq3eh5cPmeciQLGM/i0CkB+kihn1nSJ76ZR8XFFIG0DWVcM2a2FyAPCOsNGJc9QYYqXRNSYKCTom
P29vn6SpWtooYS1j4hEVblgUsdC/wNz7vQS2zdycemMxBkiQTxjtwpyyBqw+cbcO57Q+iWH2bMQx
dLlerV5U9tc5AGuJbblZjYWBMmeVqhsjkb9cPifuZdwpCLN38dRnczpDQQzSnBTLepG39hzl3dfL
Yrg+Q1cwcIQRY41mrT+fUWRnTTZQy0lndUgcyL1TBLRogCLqdqZQlZcF8tf1IY9xzLVOxqIHfL6X
pmjRVUbMsY8nc+uOl8VwRx8wt4UEGoWzwivn87rwliqtdVFwwa62YL5RnMRDounFcAC1jMaxyK+E
SMe82HYvkrFskmUXKXDXYE3MKuiRiy6n6mGN21vV7AS3mOuDdqtjDFexpkWcVRAVY0ZX7VZnAyT3
Gm1uE71lSixwDNxypYEkMCVPJhb8+ufN7LW86nqyQBk18sOWk6A2R7dENsizZTA1zXHduOsmvVXj
BsQhkGJGuoKSZhUupg76CnSQFc15NMY7czEfBQfN2wo0UuLlJyNTjWDj87etwHeo+2hCnbwDAOkS
3WyRCoLRYr2Jh/LUy0PmVFvpLo39oOXleZLyc7NqPlG6MNfylw4Mb45NdD9VWkG/M0/V4UnBJ4Ss
n22wuY1tkqTBIvEGqtApMDogsdp3tWQKVIGndTsp7Nhg2llbqVfI3/TFgcxFaG1vA/pOokaQqhes
5g9kRHWILUC1IPnV3MQwf2qBcH+ZBJEyL8eGOBlIcBjqB9k6O3C59mPcgFp9pY95UA6mfrV56KMD
aYA3HuWDpR1FEwTche0kUuO/CwLK0pjlnkqUkHcPYvXRWKoxGIv7y4oqEsPoqWTkQ4z5ntVTzGkL
oxTwHaVRk6CNiSAY5j5+bM22AYoAnlqNze4o5miuxqavqGwAhuVOBqSOb3mLaznNw/qY+f9gto3j
6q29SGYTE2XoVNBOrWgEGuXjcpWfjGN9pWFUMUD6RwN/1j/oCaKRL+P9MQqFTKwKohdZZREgkAmq
pFUbN/TQErCOpifrij4zjQDT7sIOAu4Kd8IYR6nnqTVoKoTZcdUDXEa7qrtB0FHNC84+rYgau50u
zlanqdsGISSMDyBA8CzvHVrye+KLxliovl3aPObEdMz/qmYOUVb0KGdQRrkLjPphKg/6Uvu1Rem/
BAaRG2zQsj2ok4lpymwZWdGkXu7iekNmpLvaPDqQoT28D5kG1c9/1Wy4l8b4Y9RRqjLtIE0+DUEU
Gm5/jQY1DHhphUPQ3iKcCqZh4B9biogajLd4PSHo+Hx6bQ2aLaWBwYqV624tQb9mB/KU+lOCguKS
n9b5DKCbg5zYQSHZglvP9QM74cxq5X5ZOmsqN5AK9k7S5cdmNV0b8DlzlglEcU3ZThT9faelaleB
JGcucIz9dlxXQNcSCSGBaI6ce+N2Ypgbly3j1GEkHts5fC8AQ5xOvy6bZG6mzt5JYK7bZMhRXiyQ
MHhj4eSwVqcmGFQQYnxf3KwPFLf/0cGWEFGFixe07AUzl89o7V6pTQiu8tJd+x99o3qArHMi7QgY
bf/yMkXHxXgeIiML39r0uBbraljn0VHl+Vu25SJ+Cq5JQdcgsFwNG9eLfSaBFQdhTrd5a5k7pv1V
kzGvVsN9p35itk5tro45CztD+cv7kMrkR7SoqoZ0aqnNlAsnbZRQSzwD2O0S8q1bflDSDlS9g1vc
i/rY+JLB0Q6+ZLTlsNlWAEOMahNhvWREIns9bcVVUQkrVdRq/GlVPqQw6yNDoSeZ3m9ImMw+ZUBe
twgsyPLRDit/jFJkKEQhEbev17Y+ZDKWbEP1NV3A9AvTmR6a2whjKeVR8cVbyH2n2SD3lIkKmmEU
pT7bElNNrbnNYKRB5PyCYeqn1C9Brzx68tX0QnvyYuHquJZyJ5JZnNUirVJTL9RKftwDbbvSvUiv
fBkw55dvHm8f98VVdiAWvWvoGk5oxbiO4jCTuvaAEKK6W0yrugOfcfbcFI19JkUvnZdkLCqwaFq2
IHLnxYOfvoK5l2q5WSgmoYwsh8Vx8RR0D2WP+TNtdFX8DTk4oevlmO5PEplTrZKlHSuCdVNUvLoG
D30ZUiSrog9+X8X+m1BnRTKZY53RM15tNlbZ+qMP0ubluJ2N41b7IMx2gDF60ExfROEgkkl/33lC
Y4lA504L9I0SDxhE6dExRHr9IFAj+umMCcB24hGpGwRzGmzfn6VLxthTd/H7UaQcyJfmMKIpCeWL
28JNvwnkcQzbJ3mM57UqCcUTKk8+FXegHz9l3vRN9+MnDc25+W30QEdeLsvkXMpPIhlXPJAIfrpA
7ISnhNsYP2YJIJkLOv6mp8uCeEEocpLAGjV1APiiePv5zMwi2iQlgzv8L3iDWoP/avQwLx7Oipu/
XpbH3UsbLdZ4pyBNITMLq3qjz6bVRtd8PxSA4JuAvAMSLLNUvcuCeLqooDEFY6UWmnFZRjG7AJZq
WXdIUkpdfitZFYaQN6kUnBNXCubXgFOEGi5S18zurXWc2AtSn5OZH6fCtpwElt35F0vZCaEfsbtW
QOQerLiDEB2JpaoEi00kkMDLM4BaGi2VyBCCL5sdZlstTABkEkTIJ9sxMMi2oQd+xewTqt/oGmh+
2lJ4eVE8Dd9LZKwwKFLXKdHb1QOePjglxrjy1UozPFVfASeoZIvI+XCeI5+WyBjhZuqtNV+xxLUB
pE8TJIF+YyigtqPohcI+IvrXWBu1Xx6jGEbUTjb6MGDeYfIlB1Yj94sxII7iav56WIe7y9vJV8SP
A2R0pIjste7TBkmOBtYIXA+k60TktaIjo3d7p4cZAa+k0WJNJKR9JVkwnH/2070CHE1v9cpgPtSr
m+dvwjo+jf//3EzgjRkgQkEmjLFR6F4Dl1uFIo2UYPCd+LKbt2hhMFz9XIfV66SDFkxz59stx4S6
yHtTi3RB+PvY2W7Vs7Wt9SgPWHXZYQJaWUxv6+bNyXR0n2iktLykA3nM5ePkEbBBW/9e8juC005q
HCPJXHdY8la4GXL2qo8o5bZ8ng6UP0u6no/1bfdcYx5fFDnwNelDMnNPzHg25b6BZMt4zLrvVvxF
sDSeC9gvjbkawCGOs9ruV3gcCqcNiDJvpLOBiHTjoxTmFZoiRIfIlQnlQceBSRFSGRfeGqS1QIGI
7SQIEvI7y8wd2RT1pHIvvYUOZQsMUhgVYy5IH1lRly9Qld43AHyMEpzkbzfNL4DnNg9i8HOu71Z2
8phVydBIYibYyejaCvubwsMMsDOdADB9L874cbfwo3z5B8pTA5vcgLDDS9LpuZLUzo/G0nLrCVMF
lzWEq4E7SYyCADbXWBadljGtO1t/i9Bj+P8TwBhLezNSubAgIFZqvx/BXTMKlJxapD+MBkJsTCig
nI3Gm8+mUs/qzipLmEprLq7bOLUcadtO22LeNL3sjETzNFP5VuebaEKclzNFcfZvyawnLwFMksjU
8czLYbS+bKblG8Vjkt2OieGgBxFIAl/muT1bg2iEgOsebPP/SLuS5bh1ZflFjCAJEiS3HHrSPNiS
vGHYPjbneebXv4ROxBUbwm34+i28coSqARYKhaqsTEZCzzpjfJ0d0vZAlxkp2sCkyl2rX27LPHor
dPIrb/6qM4J1fljjakZDEqEMEWXsMhpAqMZUTWcPSsPvbFXy5r2o6QfRFcxGMJijo/MgHkPridaE
OVa303YjiBQ9emKJUuzXoJHvXQvlhyW6/oPqgyhx+bCMkapzX0qbyAxpBG9l8XL5Tg72keVl03O/
lw31Ct/GW1tcVtaTEHhvdAv95DtK0onLVD6YBNfyM71dg/4PXjqi63VrkbtulHWZu7qBRWOilhdr
Ju65obi2suQpb50Sypvhw+XTL6pzbj4l9CHPN7Qtcpus6fuGTkFzS3waHQkkFgLq92j010iyI8+q
UOmU3a3CPHu7Wi7yqP1aRw6F6QXVKwMSx62Die3RmwNMtuK1HLtEEomkJrlLSe/IUJEaJsedsuxA
U7R3gvWUF3gvE7T+lxdZuiaKA9s1crfS5CyFM7Htre1vlfpcFFfraPhlKmP8EF0TWzvcUxLcX2nb
QG0YzLrJF9uOCtcAyaJ32VlEt54OAnJiQKiKRZtzXynMpXdoimdK06TXVVn+jFv7d6Jnsqq0+Bh8
2OF90s5DM9dhp9f7oK2gF2lDib6pleekbLTdEsXB/29hnCcuhQHMZ8neX3b0Wg3lseut+3R0Hi+b
+S8R5WNhnPulc6rMZYp3uPWE6BU4V5Ph5j9mb8J0hTvfZH76q5H1Ddlm8bfv9qNxHjjbyVwnBWya
mjuApz65IofiBmIGuRffagFUGqUIW7FJgNeAcLApuq/nfrKUpZWmA0vFvuFx+QY+08zDJBDgeuyY
jfv4lMsGcMT+/2GS838MzDkmmK0Wv1Krey3Vr/Tekox2io/yhwnukjUdpUQqgVUpKggtlqlzh666
GdLsWxFO/d8cNeCBNQPdC9AJcutR7dZZNGvFSxLTC09drpRBBhKyN72ZZKdauHUbU9y67Ljos2WB
Kcf+YoLutU9l6FFhrRuT7hjXAnIRAA5uNYszj21IYCJjJA6zg86E1ec5xMrJsR5GUCO3bXgANeAj
GeCfjox4SfjpAPgGiMKEHjFfJK2HFLzTCWo4SlEcwF7YujExGlcba+iG01ESTYQbiuEhYmPNBgRp
z92/WKgyWiV8cantN7str8Iq9yWRRFQFwNQyloMSAAb+uB3NUrMtwiXGG+7nv1iY/qpo3PpudZXA
BLQb4ApQLh1p6CVPsvej+BbdGOc8Bkwk1dQoEUs3o0NivkNI6t8MPae6I0sVZO1z4Y5uDHIviBJ8
JLlZI5uuK3AkLPVD2QOadXlLhZcbLjUHI5Rs8onLLPsMzHtmCxttf6rNL5l6b7ZfLpsQuqGtYlQb
I8UansXnjhGGRkqXRQFLVhh/r8Cq7bZtc5oUfDnEAUmFSriejTHush7tGF1cHR9pMXZO/2TmT2Q5
XV6P8LNsTHCOXpmkKTMD64nswgtp61r6X30VwAqpBuERFfiJ8y3DnwdTZwg/T7rFVZTKxainS7Bz
l1cijlAfdvjCFpnHyCysBPGWrsqpb6L8qgMO3s3tUTtYTREFY5qt3lKR3hvMsjTcsFs02WNfeLLw
qIFOAV5WuLLYR91UumzFQtHGcd5pUBM3NzxGbOmgA6F3hwhCK/IsXEQshJ21gOEEIQLYwHmnTIqV
5DZlLCThnvjNTda4wLm/FPsOvTnwoHgtyKshWDfuQQx+1UA9y7f+gC+K+SOfpxDMtKOVyoZyePVh
QO2MNYXapp/NhuE3RcNUP6LFpf0ACjfUWNxs7NSjFddj6RITvzJXqtJynbAor6tCkU0jCL6FpoJk
AsJzDkCa6J2cfwtathPRaaX6XWuB6obel0n8a3KSNyWHLNsaNzez5bwQjITaVXpLqvB7MmiRq4Xa
18vOKfhEQHvjw6MLzohU+DJGMqCiPVkG4kY1+DZKF8ri+Jk5BGapBmFfuXMPkaoqfZ4MMDQWL05W
uTbGBlLQb8yQbAkNMMnHuy43MVkFEmuj9abxegz/yYgjyVs+h4Tzn8p5U7TWpRWznzpYTdDPg7eY
3y/vxue4pumYDjQB6TUhxc0jSawxNMzQbke/SOL2PmpSekxjxwmyaG4ki/kcr89NcSEUKViCGZBm
9CeqHtGA/JKlZRAP9S4ZZsmFLl4VG4UwdNBe8vNZagHUlwbGVF/TYhBdzO64fsuX/eWtE3wcMDoR
YqHF6YCphfPoFgjuKGyxHkVN3Sm5RqIu2THhMjYWuHCNmNi264plNCV1y37y5jJzI0XGAvM5+8GH
wWlglkADw09ol121KJY2jb5q9YNLLABmGyO/H0yAJpr+rWiTILRn2V3EcqrzCHVm9f0O2QRna4nS
WMPd46MZgaHUysfAqpvnL47yVSGytyLbqUvGuINkNeqgrAlawunR3IHl5GACkCGfuRC7xH928r2q
vlmTWid2BmlXnKac7JS5c+3CkLybhCaYRLMDZCcCO5dYVZkFVadhHX3SKw/rNJ1IrB3+wrE3JrjN
6ku105RGhT8UpzJG07aW6XPLFsGFgomukRIlsJDo4G5EhWBuyx+XFyF0L0xoYtgGcj6awZ3OJe9i
CMbCqa2+su9oXdmTZ3ZLch1H6uKG/ZyqGJPNZfORwiO7McsdWRpOTjgb8Ooa0zYzjXGBLSet/n15
cYI6Iw7Phxn+DstJZAG9j9Xpe6YgV985+c28hG70JbmGa3v2Ln8YI9ALezLCa2EUB38Eskc8Pz9N
qJhWg7Qy7ke/g+7vVZy31XEwnKpwAe1fjrjUM8l9LQCuYa14aKoOqNbAPMDlxbHR0bXGDAxaX2Sn
ln5SuOTAZIYz3bVf46soB3Nfvsf4iWSTmZ9/Chobw8yLN6c5rGo6pGEHF3JA1dH9cNZXjJx70/Ic
dTlGqZEl2PsiuWpT2ZLFltFUxL2MOaD3FGZjubLLRK0U5kXRYzFYp1Y9VOSFNoPbRY/VdGtkmj8p
k8tgFZJFs6P3edEfprlFJ11hRWsCz+qCKSDoxGfjm+WNgeqDLYqeChmhz/ub45JBdqI2a+2nuKy6
FDGzflU957UoAjTNdkMLAlkbOw/B4NCdOr//vQbTE6NKlCxYGCgoAgTLTzGRy0U7O0zjyEwRi4Aw
YBU94q+HNvOih8ZnOtbTtcHY/BLAI2uZabaXn5a+Mc2FwXwosnE2EMsZkiN/IztGhz+brrlX/fIE
6Mi9jGVZGJ42FrmzFK3FaHe5NvpZkbhVcQAZSzg1soPD/srndUG1A5MHqKfwk2KRtjp4Z8J9tach
AHMsYJD9oYNqF8oBf8dSiAhB/2OPcnfivBZNucYzMkvLm3fRIc5BruUE9gjnWYOF8Q9L3UayRsq5
TWJUSVZ1WCOwrOCrOaavuc9I5Wm2U0DMm8kpJ4SOyoB0QJ2BRc3gvp29gLRWCSskTDNxMOYwkdvY
KLWXLtLyg9YmWjA0yStygx91UoeeAsaTq1hTh8Cy0ue1WhI3rqJlN3dzdUPBmnGI6sY4Xj5NIv8C
LwLGrEFSCb4b7jfqaaYO4xCPPk2QdGMeKm9/moMhcTBRwrq1wsWoKOoIqaoERf/8l5lCb55AeFr/
nmfOfoFA4SSbphF9a7SeGe0NQSGBV77p07SykUYgXflqvlo4pfFdeYAaooen9HO9lw0M6aIYTAGW
U8FZi398ZSulJm1GgpcFeE1ewy8LmHOJbzxMAeNvjXflFeZQx9QLd6un78ZHJDLUk8FEhdfu9kdw
wcmcoI6lsh9hPTVf1aDzsof0TvHqYEhAJ0J3hZ/cmfeX3UdUJUCl92PlnP8UqVE7PcWV22OgzsBo
QfJgT67tdz7TaHAMOaOqKAZDBxJkY5i3tQFWP79+8IqPJo2WeMVdFV9BLwFcTaa4VRqwRrjuqwct
RbFK4sCC1hXKlgR1EHDzWBbYcs+ttt0UW3OFzR13ZGeGbnbKfmGVkKgHcUt/k6MtfqW9Xd5c0Rto
a5PLiFUrj0FZgtekTsFxFj05IAQaDcxMh66h567a/uggSXjZ5n/5oB8L5fJhRwvXqWILTY/1UcMg
WurPV+xS14LwRV5/E35NA9UllVgOAhC3rzbYSM3cgjk134/O5BaKDOwpjHAm+NEpwSC0xdcUJ5ok
EHGCh9ZNGpByMVE/rYIJ6rcSHxEbQv1CR10MwtjcUYiWPNNVmmMpyIWaqHrQ9TwYrfh/72jCFamm
6SgTAjjN10r0tUydwkQwRXkBNO+xtx7o8V/QifpX4qvn5jgvHMp8aLo8xS2m/xin1DVDx5f4nDB8
blbE+ZyeFRSJO0ww9SsWRIov0b7zmyM43Hcy1LnYwz+s8SRUESCcGBuCNcYE1XkTQFETqD5mhOZ+
P2heAdaR4PIKhSd5Y5LLPepympO8h8k0fUyLG4cJUPc3JnQHzKWDMNBLGWcSkyJvBD0kZs4skCKb
/ARWUqtzvNQDOILnDmKa86BCkmqsPQhxdRLHF2APNR2RGNViaOVRwB3Pg6OmZN0Uze3w/gRh3y8b
ILTQ+UweCNrHMn4t4dI25jiPxHie3ioE5lQS+qUxQi+6cqJg6bLj5c8mAHqxmRKkqqg7g/6Vp8og
NoY51dwYoJ05gQSkT3xnV+6S7D1xXHYrqBHc4YmGrnqQCcGKksetaS5lmqY6j0lFsKegKK8UDylz
5TbOlyV7rupRhtcThWEMqRvIAEEX8an+OoBKM6cjOEcS2/zmoN/qoisuaZcJDx7QiNBuwa6CH5Bz
E6cFF+xYmsxNWNMWLCBe+oMR6lIo26JT+3L564mSzq05zk3mRnOahJkLDRwA5ydJlZ1qU19TQHOy
HKxO0nEUewvwChjvVDH0yDe+04lW+kxhkIHzQPvmztfagamaM+05CjZqQD8C6JHIvFQUXVDPBic4
WjW4Qtl52TzI6241FIxsjCA10HZZFWj90wyOzD1Apt4QujoUP5hQw+KR7KpvAM3vJF9W4D0oL0GD
FXEGpNE820BWmvPIKraQEE6fy7J4XlvZLS4zwapcmzXGSjc0zbwOPo3NE3plsTub6cNlhxHEFWSy
oGXSTNysBg/rrNd4KoEpgI2yO1VNGrlNZ6eQp+8Plw2JAiYsoc3OyIp1dB3PV7OUitnoETvcqJCx
mg0BmADpK1M/KH7Is1dBDXBrj7/yCi0zddPWB+grg5cXFqv9DOLH5TVRQDIAjSE/2/XRKRzksz3C
TUUDm/Hjo3fL30PGQnQgSeEbY1dN99VUmNdKOqvXadFKB21Y2YArYzBecIvxdeMa4jMwpYaaRNoq
Awhv2idtnXeJjneQUwR9WT5oSXUE7+WPUQ+vS9rJJrxFDoreH3uVOKA4MLgrHjcjVRcLW5zmEcYd
gWhrCsk9K9rKrQmWRm3OQBdnajqU8BpzaozHDINRp2VeoPelUBmPv2w1XC5rDmSdjAGrMWtzn3Xj
LVWrp8uHQKDzpyFUfuwY+w2b5SR0xO/OYYNNG5adb1VuVqKv6zbfusfqkSkMWjfqLruPIzeK/Ghw
Ebt2ADsbnvU9DmQFItEZ2f4cLoraRaqvBbgo/Wr6HqP7PrABo/V2Wta9ZOHMFXg33VriYtmqDuBE
r2DJeuq7oPitQbqxOAFyfF+lfvcWXfcBAwoygr3xESWhk/F4+ReIHQmtKHBLIwbxF5Va2g7IuikS
qHrUjhSoUt80YqDXzbmQXE5iR/owxX9krSzIStglXODxOvaujrLW5dUIMiX40YcJ/sOFlrIywgHf
yb5hynmnm+N+bV/Gcb4fByu4bEwwUwGvxeMLjSq08/CePPda1tmAyjDEDTrFRvuzoCfIy0QunpiH
Oqu/wFfr5VYzy2d7mr9FhS7j7hVc9mf2OefBgOSy2g2+HQOfkatsP+3igy5NP4VX1HadXLJmklKf
8w52GEUwxqvd9YUx5lZHZNsvsrMn9JLNpnKpWrG2Sb8M2NRKvxnqwmXkLJLvxoLjp0O3McFdualC
5nle2XcLuq/1bj6s+xnl7RSqFXLA3n/xEry9wGvLjjq3ewreJ0qFCIrdm4Lhllwl+xz3+4IHkYw2
UOwQH6a4vWujYepTClM6uaq13076vJT3tR778bK4YAYPLFCS/c1mAtwJIl2UVTCedX4IkoYmCp4n
/5Yg2CM69bMbpoJWocYoE6oQbyZUP2ybUkOlBhdDFlNR6qkNmTVUdA8dIBWB47U5apqgLvgL+DZO
ONJoMAWjJvUJWxozDtvRhrke6icORgSD8AhbrrMglS7u/tZbNha5T0iUeVIcHRYZp8h0E/o/lZv4
UO+ng4wSRugsG0vcKehWKy+yRMHzBNGj2/fQ8KVAysrUTCRmeDihMtXmqEYbM4yqq5WKQAjvMXSr
WNvVQq+Zy1LSomuysV3x8AG/YxV3rjN+M8DvLPF24X29McP5XxgNVbiUMDPksQvNVV9t+7sEdzUU
z10NbqEYhatrs7vEoxsZyevf2LcJYYzdFu45LrUsqM7INLCb6RFl33pX7aEgFli/2cNOFk3Eh21j
jMXRTVY2AixQODqMtXMJ7dreBa3BKQIhdl28Tub4SKzxBuOLo22m7rJksjAt2mswDmJeAVA8PJE4
B9WzfnGyeEC1Nm2oC1SO6ySPfXo9g7qztx5BXeGiYeXSaAQDYiljjBSuHkMb0D8kIMEAZIJbvTlb
GFxEcyEzs12LMkvU3Ktp4w3FYSw137KenFi7z8KH0W58yWcWXYJg0QPzAiSlDOzAuW2j64sGEk8s
zGmvaYh5u2ZvH0cP5tvvKl5okW9I+G9EqRMFvNPGo4lgjpFLZoZQWbtCswd/tur8OonHKPYWq50y
b+yK3nP6PneHEvpAl5cqWCn4SBnYHB8Y1rmVan0/6Z0VDX5B6BEzzWBAnyS7yUImd91vTfD0x3FH
pmphJhaCN6+jgmH0oa9mNxxQdsJxpYu0kypwXTxxUTfQWUoN1eDz75dnmW7maYdUl+oYZdIX4x50
qvE9KVd6s1jx9KUJ5wKsCBjUvqudaj5F4dqanjbS4aDkQHAotpV/GVOiunqqFhjfNuNi9NpqzA/J
2kY3EajzTGArkhWN8ryd9kZuq/t0MMEJEOUr0BhEW3XX0fJ8b6lFAaSe2nm2s1anzLGqf0heIFoB
oTvdYLSseomy8mdf5+PbQlNQnilLNivuGnb482COVY7gGFlu0UutbrsVrKkxZSw+lOD4G2uUH8eI
tslJw8M/cZu5CzVX1cMB9+Nolo/9aHX/O5LuXd0JhLEoan+icaFWnBFjsXs/xqjMLu8diKMraSU5
E4K7y7DAqINxQgJibr6YTeOw6sEf3Psm/afNH+vxq2o81M6vnARK+TPSZMN37/QNvKtuDXK3v5rk
Td5MMGjs8/vk1tqVT+UxbACMWIJhHwLM4+ytNTAO1h5Uxv0fyNoK7lEDWSCQ9ypKl59aZNlgd6M9
D6CeVMIHdFxL1+56KDPP+u7ywRfFV0wEgQzFBP0kSvjcySeJXU+lNrK1Kj9ZFt67ZG+d7KtEPl8r
WtXGFk//i0qQRtUStroAU9r/tHdQLMK9Gf1TQqD8wF7X+i15/v8tkC8DrTNkwLQeRtNjCyqjXXTq
3eiYPK/f5BUL0Rttu5s8Q1w4mZPStzCWH7NHAwPo6V0GDVVjN35T/L9J+s+scdnWVKVa0U7v1lir
vwEDcQ9QBd2Vpz/QARZF0+3XY3fIJg9p5z5FG+HdWn6vuewqZNig7u4P2HJlnsL+f2OrgHBFnYew
xUAMAOrti4cCORYmpJFjqW7kV9JXm/Tbce/4wgDtnwNNGkx/q1773Hnr1b8g5/BFjpl7r3zyMWa7
m9yDTVHsUKlyWGOv+YiiAkz3S/EUXWkHygbdGy903PZ76y5PKD4hyUw86BtDXlk2yiZqAgG5x3Ab
NkOu870Cy1SIDgJ/9kum32sFQa/Oy5/0I73TvKWAkqSUx4D55ae1byxyOz1iKstEOsAstgk4g3Sv
9FcUTiwvee7+kR9L8WZjjMEGvQwjt+HcKbITfa0cygwiZ3/TdkVQ7Z3H8soJ+lNgPWiPBaoo+cP0
QgP9NN83vSvLo4UevfkJ3JoVC0ThRmThEkuRRtiDG/ePtJDcx2IjeJUQtHwolCzOj43ed44VVjBS
2eNOawCeJ1+0QRJRBSmqAfJLNv9mYBTJ5Dx37M0KeT5SVEvri2u0oOl+7sfkph6VFmNSa+1D2XCW
PUNE6ePWKncnY9oOxJOsygcZJ28NKegZoa0LtcGkcbuafikMzJnaudcsr2HbvsXR61jbfoU3oLMq
h7ZGZpJe51McS37Y5+QEJUdgZdBeNDGuwss/dlWcWinIhlApYO93Vv1T9nJVDwGW7NwOF32jtO71
bNFNP/oa3WroejP6orx1o5sOGDZWMkh/qbL+BnPK84N6bpQ7N9oANddyIaYPttyhdudJA9I1IiFG
aksa7lddn2Vz5qKF4ogC/wiQJhQ138PVJvSHyIrSrK4MP1mC6HvzdQm62/opxPPTW17x+gGWuIPc
qywoffZqTJxDthjafMg0Qe94fnRGsy/Mrs4Nv8fI3JInng6x5iQGe20OMqow2UnSEvb24Lb2zB53
inR0xnonZfZ8AzWmKvJYMZfJrYf9H2jKE+Yfn+0BRQZvRSOODw1ABCoLUkjDb7tkr0/Z4pVG/1Cn
ZuzadjV71twfmiF70TrlOoytG1IasVcOyU90C36ipNN61OreQg2yWFYfXg9VvLqM6FdPwxOt0txb
htx2VyXHHVX1O7vEtBNt89Yzojz3Zjq9Nar6m8T15NZmfRwbcPC72gI8vjmRei/ZXVG0YCVDHRgR
1lPhXn5gA871PB0GXyldoPW87Gt6X+8aD9jwxx53KqrMyo2xg77dTsZv8XmjgSvemOaSMoonvGUU
MA10LbKkSt3NeHbLKmCf3efcChcOisbo45yBibqg+s4Ilsgtk4shQR4oUoTn5zAAY0ziGVPPGt4J
XA0mHtNVKzD26rfOkcRvPYDJNIVwuS/5aqKtwwglhn7x1mO09OdnMKFqwdCXgOw+mS6b/U19DODg
ieCyOvZcIfv537kmNDa1+R+T3D7W0VA6GYXJJtfRQPqmtY3MF0XZztYEF0SrOEvmKNNY8gHOaAD5
5yuzAAHJvyyu5uSax//nPnKxbKL2nE0KFsXeWZCS3BmgIgSIwl92oVv4NPTtx9qQfT3R+wDsD4xK
AGhgoJbOvx4hQBIZPayuyZdwzzKsxDOzJ30H8iTp8IDIVSy0WDA0CophwFTPjYEuzU5R0EY7HAFH
Hd96U9qfEtwIZzc7v4tJFUMAFjd7FzTfl9+Th5pO8t5ZcYAf0iEV+Wzshjv52sQpBVI4po1ofaIZ
Xx17tFNrMf/TEgBOPtAPMgikgGKA3e4fdrjjpsaWqXfryuxkj+QwHoaddaJXf/V0hCXo1kNOw4De
BP/wX9u8IPU8mcBqv+PMdn0dJJiIgmLeXSp1xM/Bn1kDm4WK4X0GFzz3jTke6UgcgFmMfX/M/fSp
CLqO8ebuE2RnyX3xtt6orvpSfpG+yD+f9XPTXDgpiqhRad+Z/vxz8WB8F/vo0L4W13SXBo7/v08S
QowazSMDcw5UQ/P7fKUktQhQiDn11zHyHGs9QA38l2l2h0yVNZA+H7hzU9wdEA5x3SptQlFGJcQF
Z9TrSLuvlwPX5+fLuQ3u1l4SrezqKKM+APWPhmFdJZQ+1cV4+AszIHrGYxCAC+DQz3dNA4GRrjjY
tXJZrqfRemmS+AewL//8/8xwqxlrFHijCmaa3PHSNt/1yzcCXbLLVt6rn1xih0abDorrd5gcT0Bo
OkPahgA5suc7Bks8DP/hICdpUCw789Tv8/0A0WIvXF1auLLigfCLbYxzWxnZzYoatA3lc2fyCv1q
ohA1GiUjLTIj3EbaRtihSYAVRnTZGXV70sjPSSZdIYr2223kgoZWZWk7gOXBj6YkWOnXpLyz+w6l
fA2DHj8k3+zzVQlHR/8Sg1BQ3kE5/twDl2W2c1I6/0b46eZ96A3E/zE0DGXnVlDegS3ApdGpxNwb
7qtzW2AsMWIrjVBUep8H0lxW1sq8nOVUu+lKOn8kXJuj6hjv0KBnyDfNKnRm4ziZcYjf6VvSu7YO
encMGKS4s3eSnfwMMNQZWz3I3QFzRy+Wq3jghWGPujoYfqxn7rrYzxCvznTlCb/g2K+Q45m+thHU
7IgMmiooFyKCYNoDYAuHjVVzlqHyhQZ4aZN3UML8zJ7+bUBfGSF74hPJERB9xa01fj7TojHmmcGM
6TcApxlBt2c+M3sKCgAY3f6rquDZ8ih3shN90sFQ5hB/eeihdTvsK48eyc0MMkw8MY4yvJFgHP/c
HnckGhwJvYpgL71uclc5VgEmu66nffxk+6vptr/nADinK6ldwb12trHcuQeJ0hIls0V85WDv9cAC
q+pjCTQuUwFv9ZPu1/teCmhhqSMXs2HUgdYnxtdQruM2t6JzMWeKgsVipEsNyBXZdRBATzCRry1o
haQBhMBLVzaQKDPL7XHcjrm9NCG+aWL4efGrqg/W+DTprXf5VAr3FDOIKPGic2+pnB0ygaTWIYUB
drtvlvVgFlJaKkGKp1kbC9xXi7quQWQuWfVE9brb/mn5VXn2G+7Z3yv6qeAlCb3lEXdS+CgD7IgL
VBvbbPWbAhVoXBI6JShQgQ3DcS3XZKU4vFG7Cli82r39E/lA2Xq5IJ5HdM4pmFD8UmnBmWThgh9B
lQkSRmMeT3VvpH5SKpLUQnDvnm0yc6fNQiHwkioapHH8FODb0dhrNWiV0am/7CzS/WQ388bMoNYD
5mpgxrzLEg8t5PbY7VHvg3CMAZAXOiHad5ApS0rlotcPVsdQ8BhJ0ZA+n5ulAME31dQZeN5NgXm9
HnS0s0igvshOnTh2byxxxyG2rThc9BZS4SjWMOXiAFxhyQ3Zd4PHBC6KJ2kFQHQtovSF8WK0dbA+
bk+hsrsaVYVrkT2BNIbOC9i8KKj7JbUG4VH/qNaqzHE3Hy8ZSGUoOooJqB26dfmbprIZHqEXbixw
92yXaBhTUGFh/fnvPHMxv+sjT7vxa/1Y47INA9n+SVb17jubVbXAlNROgyNeV7h7UvAT2LG0uC7I
OM8K3ZwDTnWbGguLI100u4ZyVVuPrbW6YdZ5Dfly+ZDJFsS5YNRnuUIo+0yYUiVD4Zay4QFxPoQx
D2g/mYj7BudyXWVF5RThYlExZY9Zq331xX4foWkf5ThD8ZnaWOP8DgLOhPQDrDFI6DT75JoNrzW+
82Akrl668iaiOGBsTHKOGHWWlehlzOI+kKjHcjcCqzldy1sRAj4X5EIflnhqorKak8qcsThmqbzH
MMAaQ+ncCUCV58dX8/d5BbUpw0s0V4MU+i30y411zi+dsYgTB+yjfqqoN42iQKXZvG1psV+U5SFV
B9n0NPt7n5KhjT3ONxUndiatf18tu8vLO9AHQMFP9+mLbIRTeAw2pri0oUqJUrQhTA1LgiGdNnM1
U1lkF5owzWKzm4wPF61BfgMHS22mDBcae5Gz4VsMktSuPhxSkEN+WTFIUuyGQ+88VpbEtPjTfVjm
trLQHWiTNbBc1PE+jm7KdfUYQmzpNDcJ693loCKgYGB++mGO285VT0ArzPK80cGAwKE9mofwCCa/
4hXYteronNbO/QP4gPgrfphl/7+JzpUGcWoozOHNl7hIFyh0UKPAOKIZmuJV+8AemtZxeri8WGEG
tlkrl4EN+oLJEmZ0LEevSX8lMxB/YL6MlTqYzGPZSAku2Mf6fC4+lsmlX23SmXPvwCKr4hM/32V7
+syGc9G3OqAGd3l9/yWifpjj4rejRmplqzDH2hQGoETxLkEFH9yeoA2JdroE1CfbTz6AF2Ue9g3M
mfpXPT6U5XfMrPqRhXftXAaK7PMJs4jN5+OCd2+beVWUMOfMKWaOoVIVf1/qVraJEtfkC93t3Kl5
DPZ+0NzYD+Gp21u3Daqli5tB+yQPJhTxU1Py2pJ9OR7h1k+KoSQGjC6nd36bXYhZ//GUQQS13Tu+
KvlyAsjg2bHnq1fq5FjzosFeeT1fO1dgInZBIORpX/9AREkSS3nGplDNI/BQwFZ8xDBGgKbLTfeF
viHYBMau38ffwsh1pA1PWWTjB1wyp4nTsofZ/NgfyQ/dcBkwEhPjI6PM03fsU1qqLJ7KFsvFmFyJ
TDIw73GeaH/NqF6ib7YPvHF2qI7QfH3Rff0PsAHC1I2NHmrvEm4gAzgPqLpSmlUeAYtA7kqQezLW
OPLt3/cCkHaS+150RLbGuDsqjNQkrRMYy5M0vccwsq576UjSQbabojcQ6IlZ6RN0G9D9Ol+V2owA
sbMii3qydrlfeS3wusBG3shqSKJQtjXErYgABqU7JcoqxtrunNx5VGn4bOiRr/XOE6BUk5sN9Pvl
cC3cxc3iuKvXbLVwWnQszjaqm2ac3oCoe7xsQhQygYXRIJOFli5oS873rzWqZS0bSvw5WgJiTb5m
P0hV2UQZy9YId+tExWwaIYHiVo/hlrTqoLOjuM0QKMldkf1VqQHjf6DeRMvY+ARdm+ig9eaCJWGk
GdN/uVs8skm5aK/cdD/jWxT7AAqWVeCF+7gxyt10qxIOltXCaJ4qxxy0KGg/7R2QGlz+XMIK6nZx
3BU3RSSvyhF2Ittrw5sQmhKQMIK8+D3Qhm3jKYun1N4a6AC9yI6A0B0/1siXp5eUjHSeYLtTodg+
v0WlKrnl2K/ns6HN6vhyTdGoFQCJsFCnhTc5sd9Wiau136r5xhyvDNDEGuXh8o7KFsWd64lAebtR
YJJot+vw3SklZ1gU7m2dSbpCjh3k0dwZbvRFU1HWQzk271w9JG61fglBbzHjTru8EsFEA1pNBCh/
QHxN9Iq5s5yb0GuxAK7Bc9nex//ooCXNkOA5mNqsXsvljqUnrFVogP1Rc7Wjdf9XHrL5BdxBz+Z8
dWIQuiF/fq1azTUsmUiTMC/ZLpI7aIZi9dRmB83sUAxI0db9WiYopqQ4Eslvh+KeMc1dHZpe+Re9
3rP95c7eqDXQd01g2rL3Wgi6KuUtq18uf0ShO37sIE8ZUsZUr+zWRMh3MCNqLW5SyFghhTWOzRby
SC+00sJ2YV/JWtsgprHXqdY9gLf+lMZBBHGDWaVeNdgIJsnx8vKEYXKzPO602ZCEKqG3QPxy6iHw
0A7mDjzq8ZUd27L2gdAUWEHYJ4OwBa9lZC3GkJJcJ35rXmt16qvG5MWqKjl0MiucOyZOlKRLCStd
13enOjMwWTBFyp4aU7+/vHdC19gsiHO/NSzsNV8J9q5vXKeMT30nTU5ZuvQpAOPaRLfatiGhxUWr
fkBbd0xwU1uJ9RqBmwJN0aAj+avST1qQ6PU+MTUUVGb7Ko2GX9aQySr2sl/AdmHz7u+aNifdiFX2
SeQlU+2R5q3sFM9IqJs031pIU6vIGSwH/PQd+X15i8XX62b97HNvrLdJWaXGiOOXHqf8ZD/EkDQ6
AVznz/WJTaZogaMeq4S1noLLpllo/LTzH7mezQXvETNF0MRCrteqsdeTws2tBGITM1A+P02A2y9b
E7rtxhoXqGOweUL3AdaMonPLIT6BeMZXdcndJ35zbMxwpwOg35kYA8z07xM+SVAn4OViCo8oqFJP
eb68KuEJ2ZjjTgjowJdiBAeET5TkVSfaDaRcCkmKItk5fsL1/1i7rh25cW37RQKUw6tS5erc7faL
YLdtZYnK4evvYvnMdBVLp+iZc4EZwICN2iK5ubnjWkGkzFU4QUYVYQzd1Kt9PxUu5rI5qrj8mn8u
xmIugjgIDRwTBBz9lza20fOjfFi27MXgaNYRLpqKE31rka/9wLQEco3ZKinthEdwt5h2OA97mAsB
7qhan1J0lNMTVJ3UK19y4BfUHk0YAWSQ50EsdTpRFqK/AzrmHuRx3JlljP2lFbsIfbOyre0pHxAy
cAAlMjBEuGvuxDd0PP0bU64DPh9zUpThg1HWIVHLEQhnSMWZZGvUoVeEFXpKnm7r6H/Z0U8xjJJO
SdeCLw47ShPH/aYAzmuMoSgVKTh9h9ZrTlPJsr7+LY5NVplBjjGLBuIa2q8PjBdrH3HXxBNCjfqZ
2YyKCN1pCtUSfwZQr+5Iu2CjHQdf9BVHtpOHbFVyLBjdpmt7eYL80tCAxNYkjVJUYjlBK0msKW+B
KjR2H+QHXQh2FtiS7KAA+Ms4HYJEe799gMtG5lMwc35F2s9GOMGFQarxqRasb1XKm2xY3s6/RbCV
SU1Sh1SNsLY6rVapfl9rpWfMDceScRbCgi6oeoUZHIRbbq/JP6UJ9LvCzMsDLebYALRHkdnoMZ1e
iDPNqKw8U/sGu0XBJw1/OGAZWmuDJd2ZAQs+jrbY+7wxn8X9Q8+NQWfJRcRdl+o492IRJTRvYsT7
ojiQ6kNtOAmu5aftTAbjybaCNTdpDJVXNYw3ziHQr2VtAxQlDzMUkwNYnQl9FO293s7pZgwm4csQ
WtiELI8457hsUc4+RblcLkk1UikKlqs9hcdgm24DV950vvhlhp8yrHWPcwEWt5f2odLBdTyjjDxx
BthLOKCbqibzbJdDdEj78qFQKsMVQGxpB6R8J2GQ2tOgHzur3Mxa+2AYMxxX7dimxnvTyc8VgmIb
aUIPOe2d1OiYEzJUGyM1fpQoppuQ8QONeSW6Wuv3WUtB2TK1x67o7rLRfI1HM3GjtgLdxpD+SowI
+LoVuIfrl8nMj5Mx32cl/bJMshVBR1NbqCb2nJu120ak9PtSRfsJQg7eSSxmI892hnmzBbUQSiSC
kE0LLMwvpvsi145Q0Pu+jL5mIPMeS5B0FB143DKebLrrVwYRKo9mTKAK4EcvtQCM1t1sFHBdB0f5
gr12SzwpryOQ0hVnfInv0u8cNViQZ2H4Cri1wMjBCMOlvKSJqt6KEs0t0QaqgNM0rjj4pkt6di6B
sbRlb5ZBJsWam5jpRpZntx9etIHzjiw6HGdSWKIo0CpGstxCCnU40tAeVtVXaWe+44FGa7XqV2jq
l78LA9fVoZ4Me2DnghkrJcYBKG2MSHMtZQZGX/8qB6KdIYVko7jLo2bg7KXJmCvSZHo0JDit4DDu
y210V7dH1JIQ0JBV9Zb8BJK+9cwr/y0ma86XyFiKSktLs6zpCW6y+/aJIkE0YGOenv+gYEz17dZ2
Mnev0knSxRpk0Rme4JcEYJXMOchetTI88ou8BnfZsfoh2gAA39y+CbyDpHt/9sZFlTwmhQLJZfYz
TgYgB4XeHD6QkKeqS1ccXH06Om9EIFKxdTKAgQtGX6aaKz80v7J7FWuj86Rd51QbhfZ9ubcXtvh6
nwtk9pSQIJfmClqT7Wu07P4im9wD5pxTfSjTXe9R/FqezEVFPVsjs5lWHiCwarDGaHwry8cYkMPq
yLsNvI1kggxFa42htXBiKh7pFeUTitzYKaAlyJD+O+YdapY/T44xzsCqbKdmxEbSVtbix/iUuAKu
wuykGLg+8LE1FsAQLgUy1jmc2yEdOwg0MRm7mv3yGB+B+CSu4EnihtAZRS226Uxp5aYC4GAeRJ/y
//AaaRfvxtnCGRsuB1SX4aGAvDX/HqfaDpOSaH+2NqKZfLmtrRzNYRuqSJyEvWBAlC72W5NM6zzT
nutWWd0Ws2hnNIAi4s0DWBr7Xih1oBPZEtD3jJZBO6zAnCmnA24hekSUIneQHvC7gfxzaAkc6JlY
5rVQNNJl4oTXQi0T1LWORvrUq5wHl17nKxN6JoN5JOIaNKdWiqXF0RB5Uky6TVkaKmcD5UWd0DWU
oDH6SKElL+2lWukZvLoAU+ru5BVIdf+i+bYANffK6zwgTToYqMN4E3nVphneCxBsESyghStMbCQf
/83oM6rHiBRAFolufXBGXX6QWatJC2p2dFQNzX2ZJcdiav1wTv0+zThxw4KSQpR6YunD5Axbo2l7
NSsNwJm5YIbYVari9EK/LRAr3FbShZOkSP+0NR/znRIb9RMzyuS2VlRXrnZKeugabhMM1QVGVy4k
MHuWtkXQEQCDwaEIqlfaT6C7jSu3X5CMckOfN3S5oDMX4hjVnBKwcYMGFQ0F8vADyL8rozC9ThFf
iR5wbsFpoPJqaRiER18fhTQXmVcPbf9hPmDICnYSlLLiWvO1DWDXNvMuhyZSir9w1f+qQD7+5U9g
wZZ65WXxTD7zBAqpaMRBY1L52ofhx9tEclrzgTaTR2txp3b3gZMKXH/0v8g1IRtDZOBMZY60Vmv0
0aPFHXJPzb2OkICghSamEuB2FasWSUZe0m0pjobAT6HMwcpWL2SjpdEGOLjfO8lO3N4Wn6oNaKwS
m4cEQN/Z66P9lMY4pHXZVAiUIK1Tn4TZ+F53+XdFT79NSvzLHH7cvoRLKdyLtTGK1AaY24johmYb
64tlAgzRTwQHDU6uENq1J/oSKL69CujEfbiNBk807RjIGdw5+iU//OJDGI0qilTLOtC2oUsGygw1
pkl42U/QuMlNjCze1LMDZaw7UZN5REEdFGR3wap/NkRXsfz5TUc4pfu65ABQvuxsKXZSbt6Hu07G
zcojay7U8bRO8DKfkOxNkLDVjrjmzUQsZV0u9pTxsAR91AWtg6zaHV0hBteq4HV++kztnwDHmJfU
4t4UxpWKG/RANTN0F3i0DmBbnujYeb4BAPqqWPEuCm95rJsTRKVYNiakUegyck8b4ZNXmkuowWrS
7XjyFrj88AZ/qg07r13lFarBAbbTPMSPU2N3oOigI3pkLYxelfnSL8URgY2WnShVYqAhhbZwbzzf
vrK8TWbj5CAlxKyArYlN1vz2DnlKe3SULeyuXTi83DxXGmOO1MaQ0hJG94RAbbz9HhEO7nSfbjKP
127J77rYYsYciSEgSDWCLaZBCIY3gNpTOv2a+AOgGeXSCTa1N7iFF77TZ03ZWOlrXwLqGHRq+Hca
xpnuuPAUC5HYxTcxlqk2onzGDBqdYVJ/0XBkPkHcyJjtKHGNeOEIV60Z62SkA3xzqmYAdPX6wKZM
ssSbf01oulTfYi58I72UNx4clmhvRAZ1iOrT+v5CDqOQ3DzjwBPDGKOKSNaYB1Ak2soKVwxTbpL3
B0Zv0es7u6WMDRLyXhpDuNB4rUc33tGGS8HRnywUAzEP/c65jFQhrzZPw/gs8Jnp9DdzPYwgCtI6
EmETsvxrRqLvbSZ7VmLhRckOTSk+hdW4TYPkMRKrR1DK3ym99Zilw5MS6S7nWxZXrlFULUMC0fRV
7qXPygx/hdEAFLgK8I9VNs29TL7ilQI0lWcQl23DmUDmtja1OiCzCoGUb7A7Nl9p9owe65jicvD8
66XOB1k8E8dcRBKOopZYENeeCr0gkxvtOD2mypO6STd03ELRnHx+jNsdT3kXj1lHfgQxNZBVTjtx
lj9TtXaq42iC8o7lVxR/c7useZNr9POvVOlMBqNKaZOlxAL6tFvqJHB1uehcEgjw5Msi9ziqslAF
AOPk53qYk9O1rBoNYcQlCdt1pkbbUND3cl2HTiW0fmvGyP+b4ZsK6hs76rKvt8Uvhi/INWkgBcN0
EuAnsBVn26lZWlFLk0ixIAAM9WUsbSisH39NT6k7ZQUnJUIHBkUwaL5H6b9gXQQMBeXxUhB9XiPz
KCkqs2Eio0nBR1v9moLVqn6y5WnNUnLyQg6zzZGiDWPYQQ59zrIf5CnyAbrpGAiSMi9/+gPCiKXH
6nxlzB2RpFApKnRNueOX0ZUxp4AcnoKpj5NT9AIUQU7tfqlT72KJzGvVKfEAjxYCi30Ihop2/TE7
7ZH/fCz57OcLY/zm1LTyqFUk3dUUwIoqnd0mxO5EBPJxxrsdSzfxXBbzVIWmAqpbgjXRKFPW7SR8
EQHIgiZVatzi1knDl+4HPwhakItcE/BvFYytWirbD9imTVirSoz2OakY7K6RV4DavIeV5b1aC1qi
4/opNJUEdH82jJaGUQS/d04LcYM3uzSipSwtIipJsa/z5nR40pj4Gfk1pR/7Ev3FYBqk0sAdRFGU
DYy5g7OMn1peuncX62NM6VimlVKYWF8EXIt0h0Ks2/ngRT61ehCn2a1vG7Qlnw0gaUh/4tQAXcwS
BJaN0symCoEtRdGsnW7V7gwg61EkxAgN8B7XK124D6CCoMkzinBzJdEs2jlTEh1YJNvgofXL3eCQ
jer1b2TXfJE/qs0fAagtuBhAKrCAtotUl3RV3gkzDfzpVSe75mSCP6AY8lcpKtQ7I6qQsY+Sfk+m
3vSjVoz3DXjW7VIgslOGYvpaV5P4cHvbF1IlF1/DmNcyMUe17wfZjZPRBuvWJjQ2RHu2Wszvksq5
LWxxw8+WzljWGs4diD172Y0i4tR6bJt5uWvH2pHVkiNq0Q4AARZ0XgCJRgr68nmMzECtBQDfuE2E
noxR3ldT85x1hAdpsLgkMFLgKJHlRqR8KSePUk0TGlWGGaj384eCIt2R0nobx3ADavgW2N+2vOdP
aSwlQWDhPgUze2kGINSTEghONtNr7uWrcK9tZVve/QGA0KLKGmiWw8UEsJbMGPNEiZJRjSS6SDpP
mrkmJlIEr0ZyCfk7/Jk33L3kFmN1nxLZCETRm1aKIZEOzOpOc6ARSL+1VoVXHLgB+oIrB2mGdMLw
UTQ2fKuIhQFWur7epwklc6OsrFXoyGsu29aiJFNF7lUEzh/Ijy/VZTbHwADosozAtHdHgKOkq3IP
RMgddwcXX4wzSVRxz/zDyGjBeRVAEozafvIihzYMUdBEBKYP/ECGHgjjeYOc00DQCI/QNNhsOvzE
iATElBHhh2uak1PAlMDnY5OoqrFy0LYOsC4NJQ/A3F8uSzfEzjD75nevsfpaA7thXKt251a9Tecr
i2Pm0bpEtinfbhsv+su3JDNHpwxVWCOEQdtxj6wNoMq7ZvO/SWCObB7yOk0brC2pra1mNmu0v/+6
LWIp+w84eQXwnZiWkK/YgdB331dpjlWA9enEBh+CBoXGnEDncWgJINnyrtdSgvxcJttMXQ+zKo8F
ZKorEYAQChCqFd3RC/D4kOZZQ+nDQpU8M3bdVH8f0hfdEJygfpC6xxqspDG3yrT0NoCHBeOa6FjE
BCGzzyaYbnqUzmXXippHTSNHko6eWcmcp3XRiJ3LYfztZhDyMtQbXPYnSq2XYZhb3AiH2UsA7Mz1
ZmjAx+qnoYM6U6Qw2ZLKGGm1LvU5MWp6A81t8/DXKHd1n225WfGlu3AuizHPXVmPQZ1A1rQ1VwDu
BxG3hTQJpVaF2YSvxmOlXzIvZwLZqr+kV0NQFhWIHTbBNt7Wa+1ErccD/F4+ss9N1Jio2uiE3hIJ
Fka9elBLItuvAs1x2qtrPonOki07XxTjo+RxG0ddDmH1VHiRqR6TON30mbSKg9GVRm0d9gjSOAZg
6S03YKVptk2hVHSXBtRKtCCdZ+ykdofAzJvX2Zv4NDqUHnta9zwoiqVzQ3kazYMYNFJV1lwPcq0F
zRDLbivm4wrgfKWdx1KymopmXXR65wM2IndNsPlM4sRb68I9B3ilrgNaGvic13CZFumtgAilK2mv
Zf8+qHsRuKmc/Vx4Z0H8hUZfEEYgG8MCnYtVljWhZpWn/ARl68ykx8g3UEDWnDjw5cDl3j6eSOYN
DFSDtOBsKOGuoLPiHXiOL9pj5WK0x5VUO/vJS6cvHOLFEpmXT5wmpERBcYMqearYsmDsS8n6FswS
Gl3Je2kquzA1vCzIZ97mLtgZSEZ8hhgbY/9skkslhjnHE1ZK+8pFb/pqIc0FdOvmS2AL28AEYygv
4bRUorqQSS/QmeMEvpNa1NHQCMe63QBwp3hq3yZURhCHrq0j9djSh3TVuNUGPA9wpMbnCn243JYq
3tKpEpx9xqR0gTJ2RulaemsXUmmP8+Td1t2F2M9CahkhtwR6T43lkTAqQwHIr1a6cme6affRR75G
QlvV0dwYrW/LWrqLgLUG+yJA7CRLYd7CHGgwo1XgmkTNs5rlttY+Gmbh3BaylN7Gij6lMG/gnHZq
pHVYUbfNj8NsSzvLEUa7fzO8cVvtRTd3p3Un2iXhbOXSw3EhmTGrXT0nwRhCMggR16kXpraBllQn
uKMIP13gTrxLydlQtvenkuNIBwlyidm+n73wLKuNHUuPt/dzUYaMNhFFNAGBy4KJWPEcD+aMQ5PI
XRG+6/2q4A0VUV+L8Vowrf0pgrltmB/oAzJhGaRXfop6AVp41Vr3rbFuB7Fx/+l6gBahANaOkuQh
dc/cqbE0stCIQ+Ja2mM3rLv4JRxfb4tYcHapDLQU4WZhdIGl4CqVponFAjLwdJsrWn9Nd/V9hmzd
8N4mznA/Os0e9H8p/KTaCYAimSWcZZ6iyMtNpYkl9GPqKPaACIzxYkQV8bqQwmCrq/wYrpHhFfDu
etmT9dj4Feq/E177xp3QnUq9G9POPBWgp+DfdTXOt0jXRubyW5gDbqS0EyL6WInbfqNv48npXlrk
gHcBEAWRxLxvHyTTE8E09cb15q4fShO4mUDVR0KYMk4yRifU01jWYpCb0GpX+ai/DgfhmDo0BhbG
P2CyWLAClwIZ+0MAotYAaQXikEk0t4iDd9KKvsv6jh9yL6RoL6UxNieLq1BtM0hrvHoTCCZ4VzOb
ckn1QHaOE7s3RsBP3v+rJhUTQNmIvwHHg/ypzmwsxjeHPpUyus4Tf72TCTQ/Ay7NkybxSsTXjjLE
IdOuUBRU5YpHCtiaUyPqAxLDAVEfGnkQPfBfAn+rMFBLmAfzuUtBIpyFscJ5tq5fYUgGxsyJtPSa
r7QciJTnEYhQIonovjbnqR00pW7fNhrXRhBSNEVBMQ8ca0DouXzro7otSwXdxa6uospsAu0VoJ7t
PqyD51RuBt6VvI4UIc4EMhrYVihLICNuKDspMuoEBTX0ickvCY3dAMEVfvmDTgz6W5em6EIWi3Sh
hsUoVEHcnhJeWe6n3R5kXMPsRKt6L3vy6IRbSmajq69i+gKaN37Za/FWnq2XLdVQ3plaaLFemr6c
A3s6/AYYHb1ERJKP50EupGYv18yYPKhwXVdlCnVFLiz5AjRrdMVF6wHFSp4XcEL/vd5fwFPSWhdY
/KgCn7mJUhkERYO5WJyl+JqvuxdVsIcBnX+dC1av8h3j217l5W7sZo6Cdqv0kdIWGe9wxLw/yBQv
WVyQThvonUI69Yqdse/APT3PId1qNJdWDu31CYB4VrrzK2BO/027HN3rT4FMLkcWUrVSLAhUnsyH
cKeAEEFa6R90wIOPG7sQG1xKY+xea0oVRsahzaMv+e0TxSIDQJ9jhbZ+39qZPaKdabKH7+gmhngB
JDHc4I8qz/WBfy6YeWKq3BpGw4qww0i9AJ8A6PbEyxGL1KAO4KnX9e2FWoF5B7PyqPYjyrvULlMr
4TPFKtXkft+giSreCKuMX+S/VptLOcyN6Ts9kc0ZcgbHxJ3R1hT/gJb5Jae7/wOLwJNH//7s1tSW
OijtjCq4uMUEGWL2ux5qM6NWo+5r9Fn+u31E7ANWC2QjWAOvBXLSYGYFAMe+udUQwCorcpTX/xye
DNuIzg8MrEgL/q1QtaHRNHPrErXYiFLwEpnNVuual9vP1fVzbGkSZSFB/wvqmOxQfjIBsn8yezhv
gCxfjXWDWdRIzuDIjqE39oWQ2pVgigcgHJXSP34qsTxK66hK8N8xm3N5cpj9a1PdBFlYbgmCM2V1
YytoaD/MtRC6WhDMb7fXeh0CIfpBUhUdYWCxxJIv5cWZOA9qKHWuGU9ybue5UPpz2aTo+gEnkHNb
2EL8itdYlkB3deqFY5NzAF7T8joZ0Wvsd680mRR6BtA3vNkpn0Mn2xYY7MoO3Ca0hWt+LpaNJaM5
qM0ogti/3DnlRB28CsB6JXjKysxQ9af9zvkuOPKk84QzNkZXrWKwlKF2TVL4+fxlzsXA1mcvJXfD
3IJJRx3skGQcJ2ihf+piq9kCsSAgFxjSraY9jngTV5IFLnhv8pEk8PXSDX/keCL1BK3ISLNldil+
5618ITa6/AbGDIlKpgJ6Bd+QbHQTbR3K2ryPAYKC7i3ZphilMlqEY7cCsCFP0xbu8MWRM35DPuUZ
skt97QJ1eXQjJ6E04E4EdAhIVzvHmdzamWwH+HW82c8FTPTLZdM7d2Z9pdyqQKwJ2YNj3c0QXmzo
2vvvNBw1Vi16sU1b3LerQeQLv67AXgpnDMjUx30+TlC3k67v0229ox1J+V3HCR0WSm2XkhhnobMa
Yyb56TJnzyp6+U+XOVyNGYh+Ejt60L3khXuwVGcu/QMqFTGvDAsNO0Kv29nmBpAqNhE2d8JYU5Tt
iZ/dCQ5l6JvEI6Ze3fw7x2hxJLIuvpBXKbyHrj65+EK6b6BI4xvNgFvRIYQflHNs8kKr0MUaWbck
FvIgiRpIpF7maY3VAcXtv9b4/yCReQa6LAi6KoLEGl2IibqPHBDQ/uzhZRfVEQhmvvXM2VX6izfO
ke2KjmJ9DIS6pWvE4EmKc8TlrNzeyyrQ0sSu8eN/FMhYhLqiJD0YJ0SyBJwI0474/XfMu7pqfaAV
vZKnNvT3rhYIoDsKR3vqt75U1L5oJ0AkNb8XWISQl6+ACQ1VFX1NOlD/Pf5fZTLHmGR5aQj1SeZ/
LgdK395v1enFO7rO+Z2zr0seBJqe/14nY+QjdRqHIjrt60l1hlX4QFfZe5BIx9AzBw8Az74vqo+O
XDhKfKcmqMvdNTAoEHfRycwNgLjaDav+jfaxG9GBvmvyI2eVi0bgTB4TlmRpD1yG5mTTT+pKL0j6
QleZqnt6lrwLsqg+ZwIZO6dLSVthvh92Ll+nXTk7gGc0eLvIWRVLytn36VQp8mlVojMZO7qq8S3G
tf+Phv6v+8hWvBQ1avS0wbJou7No7FRIFB4NTEbjHlLzzWtrWUhYw5h+buQp5j17MMIqQSJZ/o/E
StkipjytEaghCdTUWIUY+AV1WvRCVh3i2pRv6xZcQHSyAbIckGwU5Ysew9knNE1jJBisp4sOHoq9
VbvCnpo9yc1c5DPmHeXHi801egsKmw9GsfSeXMhnTJ8QG3mjJhV9wbKN4s/PYExwpQfKzNIDRZo7
hbHgg1zIYxygjihB02UnebQxRNrVa2TATlwXnGt5nerDPI2kAJJLR0IUvcqXO1sF6CrN8HQhgG83
IQh0gRMsfonWkvbvhlkgzbIANI6pdAMddZfSLAP070Wc0H0UnXidKz4ljqbwM+D4/IOWl4XreSGP
MTpTKSiRBLJPvJHAvxDXKoiqMZDgFRn0NPmD/NaCLceyaPMeuI8BdcbEKqEWSG03ihWmSlJbEz+Q
fQMo2K/bh7Zg2QzNAPKLpBuGDJr2y11sR7FJwz7AJQD2cSrWtmlyhkeWlgFedgDmooMdJM7MfTPy
AS0ws1K7RfIidvFHmSsI2bls6fS4mRceuY5PMcy1QrZMH80WYsyXYXLKYleguxrmzNH3deBhDkH4
2bnoOUOMawv+7U2kbvyVbJ1icVsUII4dbM1IoXTNANNFxBS9o6n1bubzfTXL29iYZOe2sCUbin4a
cDfTsoMGuvvLIwvLoQ4HHJVrgLZqPdE28tlpbJodjJ0ISXZixxs0y+LSVbsJVWh+bnKhGkR7ej6/
gQlsdFKYYVZJcFCtbCeJr5L2a07uqzhwxyb2Uv2ggW5wTo4ZQcokuZutp8rSOaAKi4p19g2MASiH
DtwFwlyDXwCZvFDzZ2ndD7y+haULcr5S5trXRhFVtYzdtpL5qzwJD6rY2LdPdClGvdhNxr3o5y5r
0xEyTgClgLT1i00boIgabmlgHjV2sKvRNDl6aLEFpeHqtvzbS1RE+oKcvYhZXuuhWGEjyxjOWyjn
sTeUCY954vZxgeTzUgp6egjJCixSN4/CLLhW8FYKuXt7KUuZFgMAOqYumhbNpDFOtykLIRqo4EQ1
NZqexWKlmo5IJttMZ695Fb3Crw60DRqF4gdQptIUc+6bIRcVYmlP6SgAzhXNRCZbmR/mSBQCETFc
GPpZhpHghodWekqUsVbnXARzB6O2jPACwtcXZTn1BrCs70sA9u2rXIh8CpfgpLOVu3OTgV9HlvdJ
VoR2GHT3sTq+BeOsOm3URXdd0tybFB9RzorOU7v22AemshHyafLamYLjRGFvYz4jcapq7taVoge+
iszGZI/AfLajtm08xUKf8jSMu1JoG1BvSpj5AoSMPSZ9sJlbpFAB+hP/FMJa95pKtH50kuiaoyVw
Zpeutl1DohYOATikLQ24hYySKYkGqF+NEJcYw6oZ75OJS5dxFexQEYpIKxWo9WOI6FKPrTiuIzOt
CbwcfbJpUcRyug9jNe1pp63KWdB1PRHiMHFloZMEvUYGC+KtReXcRigIu0kTbwgpFbuZ0vuulDxt
Jsc0Hd8J6uGxZnqGVq0Vq52cqis4pvbaaWW+grG181xiTLuSCdiOZ1/zKUicNf9mbzrNhIuPt+/x
9QNzEggPHTV/pKh1etBnNgko/lrRdxCo3ZGNtO9QRTWLvRkhqhTdxDMlbx4c8FHeFntloxipzNPa
g+xL7BtILUn/Cw7F/ahOazD99Zw3fElNMcDz9+qYqytlAfiaDIW4UUXsEhW9iddNxZPAHliFfp0h
hoRCTe2sfurD2r29VzwJzMM4602shxkkSNX8i5SAYbTCj9si/ovyf+4T8zBKBYas4xEyaDEdpJIj
BuQ1gNzIbpc6oc9LZJxmi26ZVGbXYsskUWadMm90zhJWNdyq71JuC4YfyE9JHTldv677yNakl1D2
6QgmLb5KyU4E+CWZV7loq8pdpWxGFMaSI7fx/kpDUXk/N/rMrueZKPcafVfoTA8t2tT1qla+WacO
K9nORtssNiTlC6ZuOrM14KpHolezUC+yRGZrKq0Lml6GHbKeMAKOgclg8zE67TcZACpgYOJckIUg
HU+4RJ1pU0TLHnMRZ1MidV9OBDXMGgPftIbZANOIV8O8tmuqBTkaurUwTQczy6yq1uW4meSZIBlA
KfBSL93mhxyVAWuFhja0qa05Gr20jecCmfNLhplEYgeBFOJHdtAn55cHygKOWVcvS22eb3d9hbBC
DElRTlFceQxsXBrSpm6zQVZPK/yN0AJEczTDWat2BYwJHgomfV9ZLTmXxry/tTTKmPzGubUW6LgL
39wUwPiZ3BJJZB69BXdpzEs8YCAtxuQ33UsKBI7hrDcTIZDoFx7mS7k7eWXwMFcG8APaDYFpsKsh
bEPG9TfrGIFsmwl2GcZ6AOj7KcdUD9ovy5yETkmiMbGHYOi+1wBzepjQufaOEom4T4c5e+qDMf3W
hgEPP/46gKDvFiaMTLwpKoDRGTs5V2PRzxreLXpdwsQhgjMcKP5o61nb+KN6mg8UjYbeVMHndj5e
bcyldHZepgAjx2z8ttKiAwhQCoCj2ih0bX8Lte555uH63kIk/rMkERO+oKWi1+zMPbAK8L+1hYVG
zm1yX8qH/pmGvwbOvmsexOc/iHiv0miMRLoJZxLFoazDcgRFEy3l9bBJFsgjuk2NNCXHRFzdIUYS
Y/vgZzV92UEStUnKPt/qG3DOucm6eOA1+CydHKhpFBRFAPYunhq+zheF9lGrNiBKLj5C7acyPN9e
y+Lvo5BD8xSiBjS4y00r5LIigq4TV5zDjdmoD2gZ4Q1F01t+YXLodqnoD8V4PZqH2DygSExwUEwG
PMXfL6Jdom0SMGbKdlzldybPH78y4Iw4xoCXU1gERIG43u/gIhhrtPe9BL6B9yL2yzveCV2994w4
5mb3gd4qpYYdDNvS64XUi43UNtWX2+d0lcC6lMImsEgw6XosY1GAkLRegrIc1trQbNBJLb81TV/x
nomrVcGUYpwWI96AYAI2AXN9gySu9CEgiI5fJ0fxc2TAhxKdobQJoV1pgp3YmIBb3V7kUm4ADUsS
atUwkuCDYR6nYCJSPLUFzeDOvowsS00Kp7iPwOHlRr76TrwRc1Rq5RWpnTZvkXE/rbnp+Ct1pUs/
+wjm0UrbMR8H6fQRvVs+ogtl1TvphiI2Chuenbw+VxGDFAhXAYgmAvaFUdYiVIjQjxoaNlMjW9d5
Ia2U0AwcK1EasLcQ8f72Fl/fd1ES4RziYJEL1dnBbFKrYajUOlCoxyF1ZkMJj4lFAt4dvFIfxMKY
tIMnilEt+v+lWZGR9a+NzECp6KHDpFa5rU3aSnKct6aNHq3ETt3BHngk6UuLO5fKGLO4hWIVKaQq
Bqi0QL3YtrzWPZ4IuvAze9yp6SQFI0RMMrqymyMYMezbJ3Td9cXsHRN6hllTh70BEZptZCh7gRns
KfZkdMfQ/oJjiK5EP6UYL5PLkXxtOS9PjfG1ab/bFIiQrK5G2TZf88JtwPsE5khP1zw4U3yAngU/
4VImcwGAb10qkQCFFNY0XJoBZHd6G1bVZj7wUZ8X0haX8hhzPWQRRuo7rDHFY9RvSAQe1dYGU4BN
2VNNL+bGrNdXHPUG3DcArVGcaZbTK9TnCTMJPcLwTvoA+YljRRrqKzrxtFDmHCHdLeapvZDFqKdB
cstqm4GgH9Ew7dLIo4PYEdnV2+gjxti03ZRz/wYEj8q7rTu8RTJKC5A1oJ9JHQT3rV1Nyjotv8Ta
z1jixRTXluVyNxkdrbK4L4iGFZJ6whTmvNZa/TCMESefRn/maiM1zKJJQP5DaMY8ApaZJ2ETYT2g
KPfhvPtTXYz2TNRNJE7vkQQDc3sDr+JpDevCvAegERDr4g+XhiUuNNInE6L3EbD9udcDCr1ATzDP
W7lGF2PkMDZSqIy2azrIKfYSKBDA64b6RbVpuV7yNRvBSRJS/YDfQuGPLSfIQ5lloTwSN/hq3Wl+
5oePzZGSMmvHfo/sBAXUhmVpnfqQzHbyGLxNa15z4bW5prv6+Q3MMY5BIYaxiWg3jtFD3n+p4865
fW7LywRtpmLg5FSUgy8PrghKoCjmmFjTM7fzaLlvdq0deULOMPfKg35fgJxcyGxzl20r1Dcx54e9
5vkRi/p69hXMxSfGNJsmwbEGkyG+YAS92mh5E+yJogarUDfNb0otc5Vp8dYDW41WUDDzrjBStaKY
5yjUqGdfvupb2aNYR9Sejk79jS4VCOLczNPimZqGBOp3NJQjx3+54dlYTHJVQWiMc9XwVFUz50yX
NhPD+2BwBr6ReTW0SYLQqKIkwZEWOwBkuiT9lqtHKQeXbKq6t/VnyZ7ByFBQAomWi5n3CAMkhSjV
JeyZmr/Muhw5vQ40GavLM46FuQbLwYWkNLxoXYaqIld4uXFDM8xmXowUm6DeW4DdcvD6BRvKsxA6
5hqNqIpD4XL+aDpxIWZG5gOmDbkZDNBpjKpUSqhNoS6WlIsIkil9uXoCrP0DkEieLOYxmqNOKFIB
spTQ1be5F2yEV6KhMCF59UriOmwLiYeLpTFPkhjoc10kEgVgyI/EDzbGwYLuE4cb2lJzxb5KdILX
OsUKqF1enmA6ga1jopO8jRc+DqtxLd7RKRUqa+CalAVXCUqiGhrqzRSb6tTRfObrmgDc6uQZ0oJW
doy9+SBjgIsWlsTNPIVIrIvoA+O97wt3D4CzKMhaoDOHeEZJc2ST2rRDfVA3ers1rVVtUGAgUBII
+SqqSl6ksqAr5/LY1Nicx/VIdMijBYwchHTr+FB7pm0B3HD9z7tcEcZLgEz7P86+rTlSHsv2r0x8
7/RwFXBieh4E5D3Td5ftF8LlcgHiIkDiIn79WfibOW2TjsqZ0xHd0RW2cydC2tqXtdfCHT9Tpy2F
4Vsg3XMRwxpQMJgGzyNoAtQAsYGOGpxDq6aiHcKnzZ9dzHcvEq1224UavQuO2uWL9E1A/jI9R3AW
9Qe2HUMgMVAds+/8GwKhs2R16WL4xqn5YONy4dRAAgYA+td9CsCU78gOU97ZVJwQXp1aLT2CWf7h
woN9cx6AFwbQxUZZCSu6OA+O6hvUlUxIUj3aOxcPpQUoxHEA6udBiYuVgflm+Xr8kKVb4DPDEJBP
zvamVKYxDQQkHH8PiWRocu7ReirAlTXzOozJ7mI2eL6SX0wut2dnct3EQAwGUOyxieCGyEBjkqtd
0WAc5sINcX6dw9jMBDbfDwYupK+vrSZO62k6uE5SdZeCG6fv3A03H/PWvf1fvzhYgidDXRANK7Bi
fbUkq4Sgk4cNggo8aOijbDdjOpHaxnQG6l3SSfz2wUCNDFApbnPUl76aGwEPQhI2m2N2UNrtSnk+
7Vpv4xv/+wLB/GT/MrXYkmzIy7FncJqlkQA3H980TnahhvPNeYYNjJ9ZIE6ZY75FBJSq0aqUgQtn
9lnQ/txjVCck92B/BYuEtuV3lwpzH6iMs53/yeIiyO06v0xqiYM2vekYXcHs57sf8EO66d8v+Y5v
MpSvT7fYG8KI9cYfYQv5Hejmq5XcaMduq2/+P67Tr5YW28JlWdeDOXN2H3NMIoLmfSauNiLr/TI/
w3nYCmMuQJwIlefga/FYTY9LrLRBbWLWvxIXQt6Qs7hwqs6zf5jwDFBcoJcI6MLi/CaJZ0y8BuvM
CLp6B+UaRFmggRg/hoLBO3Hoj2OCrrx2n6UUfHuXXt23zuqT/YXbrzVwV0PFD48oDlnxVkPfq3r6
8zOeAwDmPoUxU7nq4HIF+8PXo0wG0UIIIAEAJCLH6iAPCE02zc2EO5RcWUfrlD1ISRNszy6MqQxK
lEFWw1bfsyPfZL8vcVF898ifv87ikVnW1maj4bir/Mcoi5WELjBzrEtv9jwqwlODuwwZD0rFtrfY
PCBf7ntzfmoRxevxrlilKYAWGSL3+DCs5giQvbjX1fHiNNd3nvOz4cURUWPrjtlseJ6tMiNjM9Ng
GRv/Ng/8l+waF+26Qidx++e3/N1GRtHYm4mGTPBpLxzcBA3heX+DaSjTG9BdgYWqkNTXd2au085E
E9510guX3zlNzryz/BnNAMPeGTJNKzqQw9i4/cB3dV/uFUqv87hFllMro0qLpvs5aempc5RRNT4Y
RzTMg2b1PwFXfOvhCVCBtmmhKecsd7nmdc2o2nlbtdTc6RGQNXDxYISWUX49rjmO7/FiePPdXv5s
dLGXGyF9fYoRa8ybTPfnHnV2hEImNQK4FIAhQCcM2H57YXOfw6Wx8ACGQ/MDvBWQy1xs7j4jqu06
7DEZVm99OOeHW1SMrpu9Q8naXVk6Bd1atk7GvWdSRdPLyIH50Zb32+evsNjmoFfpiSPwFWbO/Rrj
/9b6NEX2HiQKl2gIvztRoAYEEgAqyigKLxxYWmUW9yaYSvRnQ9ykqU/N5GRVFzp43x2hWY7CxH8I
GnkLM5CybGHoI3kD1+gYM1D8W9tYH9+qFtJnZvHqj10S/fncfgNzmF/lv6wutpCyy7RWM72Tr5ck
jFPyKCqeBIACgyC38E49YSfH6X41SelQv8wJBL3FQHutfVa2idQnc0EDZUEuNHElaLONoQwHphlB
PY2X8vbvX8S/vuvCyeQF0QcvwwrpVhUmqaIqR8aZoTulbf68LN/UCLEsIMpGSUmfsVmLl5HbuVfW
Dd65iOqtb1KDAoK/1h7AOhaHdZRdV3sZQVBi18//i9QlRr7NnEtx43e7HM9rYxwHYYiuL3JrQIJZ
lyeuCptoWs3guSRKjv1u7uhexsV+d2V9MvYR5n2qHoy4Cd2pIQCYQC/8t2xS/eAxAakiz4F3MWW5
bqSFAa4/L/U3LxWsGjMzOYh8sdbzsfhkdRjEaHZENGHhjEdLH8OJjLei0lZgG/z7kvr3t/H/JO/8
+m/3IP7zP/DvN15DjSbBXvz6z/+8qt9B+Ni+v8vja/0f85/+v19d/OYxe4PQIP8tl7/15Y/w+f9l
P3yVr1/+EVUyk+qme2/V7TvmweSHAXzT+Tf/pz/8t/ePT7lX9fs//3rjHcDn+LQk49Vf//Wj7a9/
/vXReP/3z5//Xz88vZb4u+f38v38999fhfznX479D6CbEDF4GH5xEKFhDw7v809s4x8eSh9gCEFd
4KPk8Ne/VbyV6T//mt2I4N3H/zX/YczsgjNwCHzUlvnXf3+NLy/kXy/o36quvMbYgxT4nGXMjRY3
slkQ8AF3MhOHLo64dDO/yXwCFCQmCUFM31/7GUXwtIo3QzhFjgmM3SUA4fIWhU0H52t27gjEz6gt
TWg5GBh9HQMOiFvHHhv7sa5+/nmXn6m6zbhLgBRReIeSJBLahUNJTDmKaaz7QGlZpnthzZ1mPHj6
xCHIaiobHWNPFt7KbLDEqzEtBINghy6qhsZG6T01mJdJg9hMBcBgtdWTjctyD7zGmrQdwBDc1ooA
vBxeqpqVdkMn3jlsm0NOfnp23dHz6NCIog446eJuNZbCb4rAcdPMXPndFE8XnvesJ44unAlZFcv2
4LWANV94Li7LUarK7YOZEah9AsPdPVimAZ+zfUzBEzoTPF1uTi+dCTwJxL1McL3MGsFnefZUJSNg
bARJBJqMlJmTndAcbBU5NdPO3box4xc5bnE+PkciGI/zUBiECAm6D9i7zqJ+4KqeTRaElGhxmANu
ZBSbeMUeCfTj4kC/UP1cnI8zYwtvmWVdXNQcxrwRckObnvXhnzfqktMEFuCKDfTFbFRdfKzjV39c
qL5OB9Z7dL75CLQiErUTaw8aj7h4swfjQxageODD5aBucRBn07A5Yy2RQaDouTj8ap6o9LGrqeHg
cjX5BjMjYdzYqz8/4ndmMNAyQ6HBZHt23gtMhNRGnoAVXG2b9GnwJZ3Gmz/b+G4Zjc9GFi9qmIzK
zzmMpAcHZaUU0OQUi9lqeyhhUeO3SeOf1u8UArMX+7jLeszHOn62vXiFfttMTNmwjYnGgmaJcIIK
5RnEavmRGdVhZMO6ztR9xrVdOYq7C4++7K7gEM73hjlnZtAp+EjbPt3oRaIPOincLphJx2YG9vEj
YIHeOv2zpXkNP+cAsyFsl7mr6OFVnu0Xu2VNNkCyRQclaX/ivhvFzl2jTkyC1grI7z+bW+wb7BcX
F6GO8UgYgxuff/7puWw/T5Bv1jLocVkgx/Jmhap6gFLcepi/5PbP5r5xoZB3wK2EqxdzXeYSSYpR
EKsfOykD66o/jFv/xyzzUIDRo9qPHx3A+qZ+uCQ/eoYAx1MCtero4B9zZlb0hTvzXVU22lDKALWg
tR7NvbhqM/espofLDPpn6Qf4LdDiQAZJINsCKsvZoX9aU2kZosNEWBuwQw/EeRk5s6z8zMmnVj5o
feZGWXLFdj4YNi55uoUvxfv8anvxpFUsrRwT1m0wvc2HE6R1L81ubrNAdJlTeYvejp5c2EPfvFQY
RS8cUlloSujLBnzr+ROYO902qME07a1JIFfTCurhNyScdrIJ5mwijS6BDb4JP76aXayzlRa61BXM
CoUhguQ1O6moPcwIrvJEUDPp98V+HoYd7Eg6H7POVTTXSaznfHUp3rq4BouFJ4zXnPX4MjNyRptn
ciNUjCM7nMBaxVfpzoUw86Uxn3Nn8TFr480NdQQlZ/s654WnCWhVdaAdUFFtG93D0A81p/aoSm3d
86THmPc4tJO5tYSS4vnP5/mb7YaX7jsOxh0s5+zaSbs8Tdquxuslb7b9w7k4sXAe/EDt/pOBxZXj
dpiQ9UwYAH3oqwXVpewmf2gQP2I2pQOHsbypX9SPS+owZzRZOEZfzC5um7rovCJXMGuv6/u8RAuY
Eo1WDiAl/L4FoMSxQ9R03edLjZsLz7tkvYsNzUfkDsNje3QbGUzsybYfnCK55CjOLzQ8IYJZ35nJ
I4CO/eqktDTWGtOGIX0HYPUuX7tHsZ3h1BcnU+e1+nqjzZZQaXKRkxhnhO21KeJWlPNa3rjUWWF2
qqGjS1vEWnfQswSdZhKoio4PYFwQO/t0SRZ+PnkL+4ifkc7BHeMS/8B+fnLH4MoRvnAI7GdiyzlG
qPomcGKyGUZCLbQi/nwkvts7gJeAb2T2hhakxb+ubIMLCLwH8ARKAgg1QUnFwshB9VwlOm2769gi
NBlRs9XYqmeMOv1Dkz7X+kQt7fbCVzk7nh+8D8BVobaJ5GUZTEwsdVzRuVAsv5kVy4aHcVNvZp2I
GWuTvGmhefEuODcJ7g6UzEGIiZ0Ft/D16SWQDHXVCIWrFscV6ALQ+IX2tX9kt38XlYxL9aSlRXPu
ESMiw80D2OLZ5Z4bzPWz0i+Dsvg9OvbKyl5ilx97N4WOaLPO9HTT2VCRYN39aEH/dgDPqXBWMSsv
fZOlO/74JjPyFfEGwhx7cSEx0Go1caOXEIryb5qhDXJlU15Y+K86JIVLx/iBtRNQ7xWdbBFlhh2Z
KSQdEwCBy3atiB4kvFvrnrxw3L9bIxTxPzByMxHfIgtJHZ6UKAyWAZ88dDLgO6dq9efNtjzm88N/
NjF/hU/HjPB6LDULJmrmITOVARfXvhzDMW5oT5JgSnEjt5cqbWf37tLswo+ZVtdNcHJl0BWhbwUk
0N/LEeFWhk5+bge6BQGxmR8KQIJLofq3tiHZhQQPSj4YMVtcTmVf125tT9h5rUU15kecGzdmzFd9
9+TWLdX1OnDbYVePPPL1YWVhHtd0J9qpaZMlXuCkl2YPztB183J8/kqLiyvOdU3EJragf1f+tsGb
Zf28Vyeo0YXiYDy2J35vUp0ml7ndlonEDFGea+4zSSxqXctzj2OZeKndy8ChjRf4M/t/98H6rzfH
OQRCPXl18+vPW+6bF4DEBSgYzBsjt3eWB84RHgpPkw89y6P2ZD6ygTpaUI7HmT1+JtB0iscRTNiP
+kU+9fPdDvTNB+7ho5i4ZLScOs6TGJI8CBAgyLP+W8PwspmzzAU6OJ/tLHksK1lZVdLBzswmpVFw
va3TVbJ219Cgu7oUTp6NQXxYm6Vn4cNRPl02/IqmiQmwCDxIt9lp1sBDK4JCHA63RRtcBiMsk3oM
/AHANDM2Q3sWKeESKiB5zPPRJTWCkHkKeIabDyEUjC5CwZalizNL5lfvlFmVVqW+U+NaMnElWfs0
/G8qJBf6nWqD3vXuMkr4u22CA+HMeREaAUu/azbumHLHmM3G6wqgTIiLAeV+CfJwVmKeF/KznYXz
9Qp/wEVv1oHa+U/JbRqA0HE3UwK6ENIOavRyLmVfZ2GOiXx6DhxnDmpM3y/3ipKWN4kxx/V+IOu5
Sc2eZtT1bHQosWHm2apL0fH5gZ+NQpQCW2WWiVs2aT0yAozhweisYlBGaMvjhgW1AYhsZiRoTIer
uXFl9MdLGP5vnhfhK5w9wcwawObL5y2VoQZTaAl8jftkHKpwpoOPD/ZVB80atrf3w97Y/tm/nU0i
Ymm/2FzsWmdkoi1AIh6IyHnKTtmr/WIezbX1NOvdaqcWRe/bFjwXlR/kT5c5Ac98+qwjjsMJrAcB
AGK52sSYbFIK4tFE0x5y0u0NZb/ZUMv482Oe4bpQBoJ8KoozKG6D1nFZXANLp29WoBai8yTz8CFn
Rq7EVh4vw4k/PutzNvBhC9DveZxm7v8sehYuS6QACZxH+xWJpisU2sZQXs9SRKc5UnUTWm04VIvT
E7sV984OHYgVtKA3l+GA364uZpHhZnGJAdH51SUhSC7sWjoejRtGy+HGtn9P7oWlvWRj4RdKPfM8
rYcNH3RWRk2b4qG8VBudP+NsRT89x/wdPgV+Mq5YUc82MruiA2gdWwydXNgh39kAWA38+gAaYjMu
bHiDrAtIDM4F/KLUAQz5O7ZIhaR5fkgFQOB5eHku9tud+dnuIqLPJrsfBMIAmjRBsjGA7NVnBe2/
M5mLLgYxy9e1/GiFYOzXw1gJppXMJV5Cr31iJ05OaJ+Y0xtHqR9uVNVWdsWq2zq99fx2nypvrey4
35Z9sXEzbQ/9gTs+Wbcu48grfE6Cyi4z6vbFye6Nn7LMd96gysDrZyUzZt40SEbdRFJQVMFH23Lv
O+BCzDsXkXrMrowhXqnOCfpGD7uu3AvW3JQie8FIKERUS98IU88/WSJ+VhYfQrNJNmRKaOYrdASI
unZ1lURxrZdbz0zgG7XqHZwwSWTH7kMD5pzAwMB/gLGdW+gXlNQ2xQ2UI+Njzcldk2lOAboMIdiK
JG5x0kY7lVei7jK1qjtu+pSjxH+fSOiMRZWmYTDGlkBqKOX3q7pwwdE/eebKVFCDwmKMCe4H0xtA
be558YG0RfrT96AYVyaxjIZx9KO+H+tdQSq+A/8Ji4heaZtBETc0UN4NYq7HG0vp/RurhHHS7EZc
AbA5XGl6Ya5JnLCeFnkJUoTUhkSSqZRDKLy6F5FOjwPHVuTKzR+NTu9uc6mMsPdkfZs7AAUQhTHM
ujrUxKKsZSTiUkJuiVkxcM95cYpdOY1B0Q/k4McQlUQUWDoTf2y6+Q8N3lQ/VFvqb41muGAYa1O7
e4pT4UNVMLVzKVCvypIJZ1JyzXPhAljrGDQRBPNwwaSVRvsry7Uh66hRYZQpDaai7BuNSg51KY7d
4WSMrLrC5P2xHEunhkpSk1t3VZfGxUszcRtrK7ifXntV1fbUhzALZMz4xDIUma0+FCIXmHzJSw9l
2UnLcG8XbqryIO6chr8kPhFp1EBTvX5OpqZFQoTpASM0XC0Hmt3AmNw2xiBRi6EERDdOTRNHF/Jx
GpwxDVsnrUuaEjV1923s6CUD90Fs2wVVLBds3A8xGO6a0CODPhy6vnEErUnl8EBPM6d/l10WG9Qs
0lSjQDFXA0rGdTEZ69QBz+GPsaoVOHcat6tOA6skXjN3JqTOAYofsVnvvAZ0C7/NGBs9CTCtX9cQ
tvOyRoRxUpfJqrXMxiy7cGKGUgSrowxohk00dl0+6Yya0xSDPWweV20IrV1DkmtjqIk7hUZVp+mD
NsQladYo4ki/D6s+74rysYCGE0ZSemjRaz+HrOAehm7mJdwwAtKZ35bsPYz5ZaLwUVvrLOwqrffa
99Q32X5UwJdsuSza8tgwfbBC1DBaa4NBJXsWasMpA+SpKQt2beZI6NGrj/v+kVtt+WZ6iQfpJKuz
OTVBLPXk9Bjef3QMadX32Aqov2jd1DQhT/1sXGl5g7Hi2CqdOMwLJiAR4mhgxqoUxk6mAgMoEUSF
FbxO4rm7Dskj5oSFCjOnQvDYeF6opPEqet28lYYG7ipssUM9edWutlqg1rDvgjgdjKBNuh8us7XA
GCYRStbENIU60IYUuQjqGuU3DXPdN2BzBpG6kKdUWehPCg0E53U30MIomwAXdB02AHy9K79EbIk7
G6NvPmQCcjHtRgSk1CUtqmY414GJF3+0p3akdT+YtJS2v6qkVxhBY8bWCsfwXvlFtcfbNq+7XrKD
q7hDh0LXAz4OxSZtmQgEs/0Qrw194VyMQezme6aDfBKdzSy2qZ2POXxvRvzANfMmKrTC/FkaBAGS
Y4BnP01zTh1H1TsJoZkgRdkpEFySgLWJFVToF0DSmFlrbrZxQCZMCqw5GC8D16/sfWLkVQjB9fFo
N71OgdFo6di7u9ggq6SM94bViqAq+x1Pey1Mcvux0bKjJayd5jthN2UJFX2PveDiVJMgUW+u00XK
JkFe978sZq3cHCLDDWQdEr4Fo8y67FjU1P3O5U5Y4CZpsleD1bjQspex4ho1c/OujLs1yIFAVDat
ZZ2EoNGJpjHWqerNfann5JCldRNMnFE+yKBokZkm070rdQaCv/YHBprQKk1GNPnsBihN3gTMYNtS
9RHKFndCGD58n5tRowYGRw0FRhSmCTW4/udUdTT2wPKpVZSN7j1qNIFm65teZVuvt6YQjhOk46N5
L/lr7BqBWVsUy7uXOELCKavArpIH3nq73nt3834Ikq7PqOc2N6RXjDIf8zJabPboxFgl9VJwEqKk
AWYYK3Zfcs195xbpwn4y44OsSh8eJEfWlmUna4Bu0dxbo5IAhJjhNglZX1VhLtyWys7aNphc0QCt
CnhbdAEZCN8QKIbvU57GcAPVa0PKewvMovD+w9qp2iJCIHinOi+SCiSJcsiu82Rg68x2ONx2cVda
fkoxeXqvlVX+pAnuRHAWsDJM1bW0LW2vSOofJyv1AwDdynVbwOn2dQwhHse7ZRZ5QkasgFQBQdpI
1pJMN25Trd2pvrZ6450R7M6M67jJq1qHlA5kaGtSPBS8Q/ceQ0WQHvzpVgpw574CRXffXFfNcMp4
/9YJXY8IETJwy9IPWGY8Ow06iy6/10Cg2rrC2zpcRwIK0JM1PhtOdc+lp1MTI8IRREFuiYSqOYfk
qGPesLQNMKqQrfSJYPy00EyQoKag6DLt+7abEbGszIMMfb1gMhm/xsRNRhO7MEIzlhpVleneOBCi
pvpUnUTrx8FUchF2wihuc44aL5MFiOm1FEzSVtrjhSa/m1ykIbfzAlNbJdjBAEGlvuDWOk+sF9Dr
IAJL6luc0DsoD9Eqa8GXqJHA7XAvE6089vZgBm2a3Bss/WmCHsaw9PU8pEwLrdzZzNt4Xb0ReXl0
y2SnIcgJBhBpB37CrShLyJtjVA+GaPKgrxIjcEYHhaXOIFe58M3VoHSxIYl2aNPxASEE4BUl1peY
Zbu3RtFcW4ztSs+5V1W8NjuBYEnPaJMk11aiv2Syf5NdESlvgvcbt0Vj7jtWr6UvAnxCxG3xOiFA
gzA5YgUrEFUPRGa2HVIbPZJ0piTscUZb/3oSyb7rxwR8ismboakKKHBUkM3sgeX6WyfhAzSQR4yE
XFWFdVPb9TNGkY6yzvegR75qCxyOAkLug6tDEkVZ694c7ibR3ceedmXVxbVL2GPM1I+2hYdj0gOi
PiEvI2lDm9SI9okfr3ApPluFvi44gtuR6BrVUFcoWcWDljclzZvirhu141jr21aOtIE+deznIMKt
0AlXGbQmpnzT8UIceGLDR3SJvm28TKyhkfPcWe4TqVxoUI7TKS3696LLr+NRNVTWw1MClBnomyaH
trjqVrkqr+3YOPCpuQbKel9V/LWB+mKg88E5sMl/kin62l15sqtGUqnVcZhm7kPWqmupw90JV6EN
D8JmP4EDGvV0DEabTBgWdFEOMwcMflamXNWGDo3ozHpmTGGIXkuudU07DhKbtPGrdoWvVa5ROyyu
ynRAkiIExnCZOa48HyMRQwNi4KFrk6gkxb3t1/fwJN5qqIY6LMmAGUUElgNYhczaw7BIpdiGxxVZ
a71MTkVqofmBTR/KtsWkBTifaWNkyCic+gfGDDlVugagdoe5HpdQUf0s0wJoaTVnOpm981X7oAov
dBhEAQ3tMdcqK+hSSwNHtVFQmTg/4wGpBYpLv9JKQhZ2tNRGCg4wmElWw4AGgenkOyDh6+duQPsO
ABaf1oit1u2QBZqnQby24+qh9j1oFtiIG0wOXonKUQLkxs1e51pGnVjxjcaNahMXxptn9Ftdmg9j
x+7AvaIOowB4z9TiH07pPo/jFJm99oOU461sqiNJOohzG+gT5Rn0zYhxMB35nkFsDVHfSJVIXovJ
K3CWhiSq50aSBb4FmunGIVfixZaVHRYgVqbIcnBJ+m0WAlQOYvWkQBLAk60tit+dp6Vgaa5/u6a3
iUmaB40DTpE6tW7j3n4qJHHWkJ2IzIJdubWvqNO6IFPlqI26mtwNfr3iCWvWcSbiIFPGcy2I2Avd
aEKQxL2wKcvWwKddeXljrhKtBR+5XR3dYbqZ+smPvEYeGHN/NaQ6uNJ48Iv+irnx1jTUvi3lu1Wg
RQQOMx3MWvVV3McbYnuRZWXXsrV2lnR/+gO50puyp7VV3CoThLKJiNk2rbvYoVDxkqC2QU5Ls7YH
pB/zbk9Jpl40gEUi3+132lgkVNeMV10Z+lZ0cgO3atFKK9QqMdoOkzbjJmnlfpiSHfbvXWHGt5ZI
105RpZh/ze8cXGbY9fbJ18RJ88c2wjTJdKOlgAf0jvYMLYaYalkxrcVoWLfSb8udJBXK9xkgTz2c
iV1xcNQqgBpKAP1BpL4GR8mGxf52jgqo5eVugOToF2QyVm2JvKjy/CzCDK772mQKLF39YEVTZ2Dc
LM+6aBygAKx5DvanGh+0vgS7YkluC3RHrkSFRrecXFxGNUD/XHttGvt1iJ1QOe5D1+dHU5j1Pu/H
gQJil4WmcgKjnrYIKbfKsfdQBHlgRmuvLV3cF5nnhGND2BZTHavUFCN1wERDDVIRUEfIlSizbZZ5
/mOV6/Dyg2+DjcBt28itgfnqXEcLORv6B2KPTthnmM5G11sf7rJMOKdR19OrxBvNvbArsR87A1GX
1bgCzTO3RlPVVj+6ieWbnGX+Wx1X2l1bNCNwt3UpVrgvtJVZqsBh4s2xR/A4VaYfVE78kDnAC5cJ
SntdsSlTZB2xpoZVqfWE2kR7zVt/Z5SZhUkPFrTVcATtMqZAhMTJi81T2YnfjWyjIqt2Xh9zOkqA
YXUR+BUDdbnW3uhlte0AHh2Tdtr7pbzXp2bHRptmEtu5SNuwd41HFLBuLY7MvXl3TbXChR3o8B1z
vGhY+77oQ1D4RWUGGRSd1LSCogBQEs0BzJZUwaIqV4kaora9AnnaXY3h4djYDdKkg24HtoISYuJS
4W8JiUY3DV3zUVqIT3VkvByPguISDzqSj2iKuu9GJfOQ+4CFJfqep+WzYWCLWQBl8IfW2Exddohz
SHsZHULurqYT0Nm8IxBHVkFWqCBtY+q46sgTkNNN7a7BgE3vAcaBDrzRneqhvR7rCZzzv3qnibgB
CJzuhmZX39jkyal2XaNHqVVEovqd1rua+FtpxYeUNRuIyR6dApgmXQv7MtsLJ3ltW2094oIsnUc5
GreG9IMEQ+lBlZruAQU6q6W18kGzmJvGviLJCP5lhmwo0+PIlIYX6kVhY2TdIY/Kr7UNxkL4VmhW
Ry1Xw58x9eiN7jV6t1e1hyqZU0573M7ZfZkngjo2A0eQbjehMWBLjia51WMMSYwW2GvL/tpzh51I
QGM/9fFjVhUTrfyBlnPFodfUbhRS3OsI5de6of30U3vfpLjnNdt5Msr4NjbBSgslAh0xE0L64qZT
3qyGkXSBxZm7rwolj03nqsDo+HPXdPu0dze2BhqR1pMbDEAAOW2a0C7g1X0CIYqAJI2DkNoEqZGF
cVMh1kjirpvGCmJRsKCC0EEEmQWM4BbySSW6AjaMhRI1aNY5SKtiy0awKRBRVPa0AhcbGLsYPPlo
mPej4YHuXCvGE8onrYziWGcGdUxN+IgHvA6keqibObg2FOSRauPVa8YaSa68BRkFVNxkCHdMvRip
N5BploPxauFGIAryY9wgxlFlV8LfuKkbNCWSwYGcRgtNgcI4pNCEMK2TkTVb5CQ4HlDxKFZx6YY9
S8DEyMYjsdxNqdKC2t6wVsK8JhUcbDcY4eh7dMr6EPWw3VBjmhMU8UWjAtdOWTgUOLvFNO3tOrnl
LT4rrw662exA5kq1wr7O4T99hHmlziLbhNQ6a2el99iFAxpuuJPG4VCv806sWMbfFbdC2T866j3P
XkoLDOCjCPLmthbXosy3wtF/piYAiTnbDIMCJCl96I32hCsRfB8WJe5K0+4Jj0SXbAruQlD29yDW
rv/ekFc0g5CWMIx+qquy2hTMi0bm7yaMUiPCQkk4DfgAaQew9o3QH8MMa4RjiDHdXgPmybq267im
uMp+8QG17HKLo950w74eT2Pxgo0dGsyJZDygk2a+q9E/2YX/IvV1CRZd2oyrYqhXhsS8Bg4PQKX6
WmDyg9ZskyuMSbprwPWKgPFyF9djRx3viFMUmu3tlDqRZpbAzWnI5lYNhmk7Q4S+ZGt8xcl+M82V
JprdmOon1PKAeR7/L2lnuiQ3dmTpV5HpP3qwL2OtNhtEICJyz+RO/oGRySzs+463mWeZF5vvstSq
DAQsUaqWTFJRSdJxN79+3Y+f45Fx4K80XaP6Xkn1j4roTk8/W2V6q8rqLmV7y1XhRSmwcz7IHol+
xsg1k8+G/2y24LvKrNg1CocpKKx97DhunoY7iYgoVkKS5HFyrUpfezBQdvrB5q4N/e5JVaCKtMqb
vqmO0xw9RlJyUuJgn9dokpItSY0PFb8lGX5WWfQhIpEXTQDauLVAdR1zSO53dpjgtG6jwOvQxqB5
nACBuzfBcSrdQ5AaHvnEfWXf9v07peL1ebSqm9EMifWlF8n6LZ8dHn13eXnV2/MumwPPyT4EpUQM
7h/bRjqQwsdZVVzZrc1DJOvz+WqIyDj4nb4rB1Q4xuK9NrUHUk1u2vGizc0duab9kFT3VkLELXiI
amk3+rY3jeldlBGVcZ+UHSwwqvwp7p7rjrs3vG5GiTwTOTGfIqQVeQpfnzaDZzkWa2od6tqhCxxW
QWip5OHRTrh7wP8UzU1ej7tY+k1PEeieryLuAqIqbiz1XUikkjfpEVpuNm1FMwtp8PHHRITWJgBH
HKrJ0EA1puwWPTnvKbqBHm9Hmuo0C5oa/hot6N1IkdxxzgLSiXPlWj5PKVJGvtPepxpEqRkg0eQm
Lc3oPpOc7NGIrPqIVIdN1Nyn+7kdzKsqHfUdEjGDtE86U/6p+9S6T5Y5jY9kTdPgqPk/1SD+wcVn
Km4HJeaPnsjlWNpptcFPfFn5QbNaprAMnAhRtGVXZKt1qIblVNGC5lFuaaoojA2A1rKCLVooZJsG
Z+jhKDDJyy6YoJ2TMR4HUUSrxxvSzK5COzsk9jrwmWs6e7z+sC3XLkpkr8qDS6tL7pgy7aVyiLGq
Vj/94KUsoMQRCdVG3igSrs4gVV2K1XCXwnK+qEOapAYn2JxcufgNfnn65ZUNaOeqBeA4OnMHBGEJ
t55VGN+CsLM5J58lSkoiYb1R6BTl54vZgpkILXEgqxdAvTS1EJGFo8g173owFcOd/vg874Tu8Cab
igAPvGVKjPZV3ba3Si3zM5DNOVmtU+KNnwfB7srb+mr8GBHJfX17bKsb4dXQFjXcvifyMiQoeCvV
4jmdenVjfI7RBZPyYqNTadnM/2vTicYWdjzoV9qizscG1MCpcoeViq/kXQIbok4rhEq/seisl9BA
C/fTsDN/CoVDDTCQtwmlWlTef9/2CDsJjAENF0tCxgC1iCYgSnCFZqR/3exSvKJG02d9IlkKfzQP
kEL1tvoQVrco25MmF82ClWoBKoDb03HIfBDsqL8N+ceiOb69iAtAkxjW6xawJT6d3FCqyKIFzHgQ
ghv2VXA13f4JvNbK9J3ZWSwgsD72i4kd+q1UV0C2kB20PcGs1XrKTvtow9y5yYpw6SJpu4LGi7kD
wE2/3gK9XOeWnMpTariBLUHUR8nyVA3pY13q9ksEcORHpz3WaqH/TFUnvpcbtT42jZ/uJD9z/VKa
TnWZyPuoIG/1b847lG1AuOGbBFgOQffCueUKVhWrM9jQwUk7CYIg/aBuwhovzqgwQ5uizqUHWH7Z
9xm0vRzw7DTQQQNDZiSHfsqOeUNS0PE3uG2XdARIVaq0k9ESCTEELZLLtuggUId2aDLT9b9F33PS
nU+OC9UJoFGSUv5++opsoWc9RY+8uElnHYB3PIUvmwf1wuP+6uoDUiL0T3T6pc9dBdnRsLXK0nSF
0kp0QypFUNpkV+YBkZx/3+kurC32tWZVg5PWWBPyEPO+2RVHy3surop9ftxi3FvA0cUEQ0oHgw3C
OIzMWeyZ0FJYuTzmdVhaH43ClsgPSUc/kD815JRRsLpOJmdjny6aLX7ZJHoBqANrog0N1Plsho7e
5XVIw0M56xNPvXA4RkSgJ61F8Qh8gPMcqrWxcS9f7lpaDrj4IcyRVXbV4tSmsZT4oyahJJnE+xpQ
4NzfS7wwVUvZGN6Fe2VKqe9bkJeiPA4r6/nwQM1TdyltEo3192D+bPRPbx/zJd739/l7ZUAM9dWl
HJoNalyQU7jSyT4mpwBGuu5gCQT7n3B3F052MZrlvPmONeY4AioWH4z5N8nx8lzdiMqWmOKLES1A
8lXU62rTYKSHDkzN9zyzaBYOgdfs2h3tiFK7jU1dOdNny7TY+aTphcwNNttgr1/LiMJR77J2zjE9
bXOFrh0zPBjZV9OhbWzpmv2iGbIMkhlXt4bHMNUftPnQhcZA/QaYNrntTE5f3t4mq9sQNSoNhkRx
zy+2oVTRLgQq3HD9wYG60D6lJCfeNrF6kF+ZWGzENC1onKFT2Q36lDa0OuCdNo/vQRpPO6l1joYT
Hd+2uAQx/75TXplcbEfSrFmT5+SOBKFgEbjF/e+qF61HTj/3YHE+bgp7rc8k7bpwIXHfm4t4aZZK
dL2G33dnt5u87sjrVfLk9x3ceCfSQgksOG2+4bDWjznPFJaO2FBdwvqTQmsjn7ZHl8F6VHZ3wTUN
mte+S9fYaQtGvD6xr6wtnDLMB5GtT1jz76r78T1KNLvS899T/t0JDYzu8xZOWxUH7OxtITzLK4vi
7fHKjXVA94pUVKUFold/4j9e8o07/XG8+mX9ZN37J5KHrrxPrwNUEMbn7qaDMVU91dfRYQtZeeno
wKkT18kQ0ArC28UEqH1H7AbuGFlTswkOcyXHw13mmLF1NdIOYZ42dvLl8DV6zemuBNyiwLm0PJ9m
awyDxC0/Uqi7yrzxZA/XQDqILHpPh6hV241H+RTSaBEfaZ71wLZtfILYuOcrcP4Ji/OL/ljvUDwg
rHmmHdg/Zp5wgnJ+QONCSNnGm4zoK9sMk4ISxjKZNN5Y54tu1+U44XpJ2Ll6uJvmh1rA1JEzo4lk
nK8YdXX/bzPd4DXOrS62Wha2dZDAOOOGiMyqZB9tNHKi0Ht7Pi/9BJhxIguZw2qqtr2wIk1aV3Yl
/CuCSGSnq2QD5cbcMHJ5kwgjeAR4rmUyAItry6GClfdmR8BGyaQ21V3ep25Rf06CL2X2Lrf1jU1y
GTed2VumZtKmTIouoQgmhAZn3226Y+E/lNP3t+dudWO8Gpex2Bjp0ERZH2AnvNWv9V3/kD1JHhX4
p+qDhlv37zebU7ZGtliuunH0UDexaLhqTV3/MKMCcAPdi+dH+2af3jf0q0B6Pbrb6qBbthdXimQN
vdOXrGKn2p0rqQ3czGUAarKsyoOWRP1fWUXIfpE5EtTCy2MnOUowJyrvKNmUD3reX5lITezsNPtZ
ymGxYWzNk0KlLQDqpBBlTZyTV469smXI2CMA6nNmXJX5l6ZCm2f+8PaGUcXyLJ0XKTbICS1IiMxl
MjQLYGbvApyX4XZehFSjNxyLF8pMB+eL7kXIgEVwlUt3Fj1+lbrrWpoLt+6M1WX84xuWzHG6UgD9
N/Hh1PXl27mQ+tqFQiE4AuGB2zjL9Ju3R702tdwXNu98fABtTudTW2ojIngTezaJatqDv5fkt6X+
7n9mRIz61fqllZ6lHbVcV2mKWzl5SVqfcuLz20ZWwhuNXmxI5hHAJEg1FkPpdCvowhArAAVOs/Hr
zh+fxLVXVERxwbzfMCg8yHLD0PhKhzMt56QwFgb9LqyHWsM9W3kkDztLm/3YG3w5AFAzggLbB0Bm
5V006kOP9OSkZTv4XGf4rZK8/6Ep2VYIsLZ7aDsWahqyxTFZfFBm8LRW4sYEMxY/6pH2bLfdnVYZ
oH+DrUSK+LsWg4dWwULgDHO8SRdxMyiEWbXTiQfIsb4ywmMGdknfBTIVUArZNBAAw0RCSwjIgWtt
DgoXTH8MupOMKEu+oyT1nG2Sda9cmGcftXj29ZGj+rUFSEwC5kUaYm8AqXh71S/HDUcHbZWiwk2Q
tozqaj2cY/BQ0FF113aT00f11Yw2yjLLhmrCC4zYQs+NnIZ1UVWYGnZLPRU2JSeowGnUuE0bL7/S
PfpT9lHj2e/TG71zraP6J/hdVkf4h3FnkZvqJ+EowPhTJydY7O47SfpBX8Hh7XmEznC5gWg/M2lj
h+8NXYElj5+ixVM1K3CURUW6awbomPyZFm7E1+AiLSg8qk73ISnbxzIzdk6iuGVNyhN+oRAwAcsa
1cVVr/6IrOzW0j8Cq9LLzq0M5+QYQKagCbai5tCY5sGc4ztK3vepHAQ7sxy+O0N6ZbXNxvPq8u2K
xiddWYLVn0tvuTGALjQhGFcqQbZ14wTNrVxf6eAmMgKcVn3/9uyplzud9mXB7MjrkX7NJb/ILIXG
yP1LHcWcH2Q7e+jhiwXdUdxQF3ig5WZ+Ske1Oiq0TXh6ZxxCWbuBsAS9dWNkvmMHRFeTf0WS42eV
64/haF0FY/BeAX4OsmooADsjZVZNRfQYms7L25+//vUaJDCCPuPiaWSbqd+aNlssLFpPGutD23Qb
F9vKdcAMsSLwpf/SWljEteo4q1Kc5hQNeO0qe6ovh/qmO4h3CFXgDTbBS8+LMS5R1gP6VTKf5zec
XamAajTqjWbwBAvtjaJeTd3RzruntydOWTucrw2JmX11lVp11AQNuYNfKfn8wboRL9tn8yG4ogHs
ANlT5s5f/4c2xTe9sjnKBn0NYnCNpxzgJRJGpXsAwtRFhLRsEB+2m9gvBypuc3yDo1N/UJelrDzq
Yi0DUOEq8ueouM3sZ1n5+G8PjKQnAaWgSEQdZslNbI9yJQhDKT56oh+3fuw+RhB7khxvvdmLzb1V
/AkCgktHgVWS1KoulOpJ4i2ms1NH2q64D2Owom33Seuz46TeKvnLKG9xSq3NIqljg055HpAX5Y62
DeJwpMURpEIBLsdB/vu72W5FrVtWFpuS63Ck3xIrZmfcgOu+l9P4o9EqG5v/8pDBKwthA3uClm16
4s8nLsvihGYvwpumvu21dud08R61wmvL+LKxMcQVtwhuXltaZsqkaDYmvcYSkKlTaISHqCs+UjsP
XXXUT3JlPZiV/T2psh9dFG50T6/krs99iZiGV8dtivW0mX2OWwJoCNDtzlJuTaNyZfWpHqPH2Hzn
5NdKWKOXZLqZBN56GjYCkFX/DGWpaQEOQbt6sUX9JizzcR7pV1cV+qtABW01V/9qKj6fYkb5yoQI
D16NMuIpY/SADt3xAL7I9Mpq39wDBro1DoDJ5e9Dvwc7jM7QXhQdoQPQu5v6uvnQP1nXIaxOAQ2k
d+0TKGr9ZquevX53vPq4hTvvzHg2MpmPE+WDotw5lmB38Sa+RJkg8ts6QJfQAQK+17OxOEHpbDWp
KSa83ScViWgwTlfogKEAUB11WP0cr9un74bIday9thM6QVvZ0yUtyq+Y8/UniEP+akEqa2hLqWXM
+rFCqzI8JEfBZqPfbPKGXLqL88EuNngwRSadugyWQDakImkdjBvYIuHwSO9lEG2Unbbvk5UtbQq6
F41IU4AUFsPrJdTeR4vOBbX/TsoQMOgmK9SWicW41FBSSmRoxAxOXppDOtef0o7cpyCbM9nUlF6V
3ebCrUyn6QghMJ4j1NGXhzWc6HepKk4ICKurIfV08Od7DXZ9NFKupWsZ8vkff4J7aSV+PzO7OMB0
ctPBO4MdE1gThaJyRLEGIA8EkEfr61aW8tL344tEKpS7TNxmi+emPjRdphQqOB7d3/kg+nMqr1UF
gc7objj/dVO8aFXackgjLA5/XcAF3Qa2mE+6ACJeuL+FO5qYvBoZVV6WnnY9e4LwZcsLrOwfxviH
4YUTKJykobuWhdSa8bvVJKBVeWrsN4a3sl3OrCwOQp5KYWvDEM0uDe1TCaN3UMCeKvxb66XBU2bH
rvlLR24T/bU6QDBsVHcFJmj55IMMKTLrjJkFyX0j97pHo/LG6q2OTiPu10WERV7r3IsVad0HDkQs
bmFmB9MCsFmX7lCOh41ZvIwQTIuBoOlJBQdO4sUmiWw67+1AEnF4e2ucRkiksg+irrV5F4m7dnFR
nlla7Ar6eWtNlnxxF+UfykNGDjL5IORlt5FIK5PHyYJYCeZiA5m1xdao22bMlcEmQdV8mSv6s7L3
frDxmtiysXCSvuSA9ZkAWMvVcz7fNVLt2rQuvb08YpUXc3Y2kIW3cNJ2yqaWgTitcpdYOKbqZc6v
5NY4ldl9F/GPhr77n9lc5J7ovBsC3AaTp/+k3Wk/8TprQvghC/pp0J00a1dteu9to0uuGHFrg66l
6kkigL24RIdCezDNDeQ1bhp/q1N5Z6r9rhL0VNV8oi/Jc+jPLnnwK/r7MJU2pnklVCXvSbZVpaRD
v9nSugLvn5xpMc+KHcMTKpTmL4rc6NHYye6f4G4Tx+p8YclV21xz0ChR7XUWx64AphYW6uC48nE+
2KkrRJdpFGxc5wiYeDf9MDce9iupOEvQ0vHeEAyDF+WxoJ2sSZFmh4NOR4hs7qs8P2j75DrbKe/s
50TLvcF6V1jv2u4WIQZUkzbFqS7d5tknLCtmpU1ieWj4hMaTd2r9KSh9V/fmk9CNnFNXkWK6Ee/S
6y3c2OVRhedEkymIwK/I5lq8AiaRgBKAYdeUoT927IcmpWQch/S9bOxi9XJZ4eACpYZiCamzJXLW
7hwUPWGNcvOsMtWPhuXDG9v3meL6qhZ81iIg8eY4o5TUjkHrBdzb8Y1pBU20Hxy1nl2V2v9WhnJJ
qc7ZIpWHdqxJckCmlr8Y/wgZCBIHKWKC6W4+yAhSFLrbfHR+CPp4dBVoM+BBEHvOXn5n34+Pb0/K
Sorv3LyYtFcBeeHM5qBHGbKgV3J+VNAssoWYC9fNQXBCQacK4w19/R8ETguRYOgTvOoK6rDTJlzx
skZ8/imLYweUYQZwxExEnyB5uGpSt/ouf+o/iAiXwmZzMGkLfD/tU287KlpxMsDsuJQc0hdw0y1x
Dbk8T/Rs0hYt2CgFejHe96fe1V35kJ6kK2njar8M/4T8CKANnb0Pcn8RQfSxXE9VDW9Ha3dZ5pZS
NH6rTD05wYEjwdVQaVsxy+VthUXbMKhckUG8kOrRwVWZukSnUGpH9O5BrzDbpx6OHT2HpNIJdxbN
wNFvb2+vtcOtyaKSQQ0XfYLF5o646dO2rx1XCd6ZkuNayocy39IZW/FcKIv8YWSxheVmTmStwshM
Jx1sUNAfb7iOFUAvep84DbE70CdeLtcU20pajPQB2nfqdX8b3Tg3Pc3cgLbnPdpm/O9/g5bl/Xhn
Hyi/ZYctT7k6Tq5BMChgQfHW50c1lYcBZotEpNfAaWRfy/npL6wW6mmwAEGKCFzt3AACFp0EspZu
x1T+EDTyp7Tor3ktbCTNL/c+k/jKzCLWdFotLTQbM51jBPS5xt+iyJwh8cq+ELRt9c5cepVza2KL
vnJwNE6lvt8XALAb7R4auTtUsdJ9XwWwpkO15JK79LrS/vQXplLkX01QUpd4F78luJhTxtjYXGbO
dYueb/ftbRsrYRlDs1GnwolQoVk+D3LSzrbqYwRimccMRG1zIHnze3ywhTtZPwJoxJgAkUFJLB2k
2sxNE0hQxwha4Po9tP30blcvReLq+t7eg+a5QgeW6o+bvI9xmyf/S3oyb5Jkt5VuvkxtQ7JDAwzD
AyBFjXSxovqsJlkYOa6WSV4Sf6mglpmleK8kI2U+Z6MGvZKmQwgaQDQiEKQ/LqJBc7DCAEFoHCcV
f+tziNgJGPe95mWH6bT1ELs84xizKBNwyFUYShdj67iKizzlGpr9FH1werndNPWTjYD+12KdR7hn
V+3SDEMy+tTn1rfe+6M7XMc0VkIDSYT7ReldM4WNWQgoDod53pVu+ym+p9E4n1Eg+8W5m2/ml9bG
/ToKWpSD1S4eStjZfAgyot3QPg/2fHj7tKxZsCEnJIkFgv+CvT+WfUN3fJ9lDKEpV27lbiunc+nX
uGHZH0CXSa9cACOmNpjU8Rc3FRQIQeMcTefecp5Ks9+6y7csiZ+/8mkw82WQwETQFMAEJ8QXOJiu
MtKU0OzfnrXLC9xGFY7rhtcJ534JwIiLqZcnJ2ZdoG7r89/SHPohwzi+beXyRFM+4mIFFoVAFFjz
8/FIWR3QJMwRy6Er8KIZuhFTGyGUHAqqVlFMfqzbKD6sDIznJMk+5FT5hyVFbVSUphw1hEO2hqI3
BANtfJfbSnunG125e3t4S25nEeOjjshLBvEMNOeW4YOS5sYgSxqd54g8pzDXh3tobBLCBmsnHzr7
FJ7SE2nH6LD1rFvBm+G4sCxIV/GXy6BBqh0zd3SoA0UCFbIfWANbwjGUsPYizq2uU+SboKOaxgOP
jeSk9wC1pb0muVs3yOoskOmkGC9kO2g2XaxyMMY6jDriU5SDwM+Ge9PYjdrViIbp++KKN+5pkuli
P0zFX3DiIsv6L9vCO7w6MUqelkOEXItr+p6BAhnPLH9v7ZrpgHYUjE2nrfrD2v4i2Ab0iiMHnr2I
fJ2sjiENxaAy/GZnGuhoyU207xsb6/JJy+q+srIIfZVCs/x5wAqyr1fyS8gLbdyRvv4pihvFRty2
kqWgiVuIQQjybjIyizEVNaPKrBE0LTTFgE+1Q3VNVw3J6+hUHbMdQnnhrmlO8eyiEHHaUrtZgSWc
21+OFiY1rfaF/cwLJSRYKFzRTpcNrjweZpgePUEI/ycSQmvT/Hrgi51bjH3VKdEEpv9ajDS6K7WH
0iuuUnZs2J+yrWrLyl0FogSVVgR2ISlfpkhTfwhkK+59t7JAJZnNLsi3is9rLve1icUVkpVj5BsZ
JrLfpp266392L9nR2g17Kr6P1S3cxki5bZOUr45MVwzGBWLmogm8yktaBFM4OLS5fT/FxfeiUTde
MZcBP7uENCEAVzBkyNWcH3W7ma0YphsU8KTC3ommYUo4EDaUcHf3iQWLvxk/KlX7Fy4URJ9Jklpk
Dy8eT6ldJFVP64trFPF9XseqW0npyxTaP98+82uOBTN0YChAji6ijLq0Z7OBXdPNC+ejrwpW2gh+
0y0E4lrYSyAKDuLXNXlRC5P0WHUa08K13NpoHaFlfV167ac/Kbmwti+YNMHdsNbGUunznDoN3Hmj
+UOBhfJa3YkGUkRTk+tceZIPQuhm60G9NpX0chJx0KUr6CnOd4qcB37p8y/4OIKnKAi+hKbhRWF8
eHvFVv0mEaGDwq1Ic16UFaNgQmPOxH08NfbOBHBRlS82Onqn5ijhNekLyyv7AN0fuD7kZLY92OpI
LaFjAwyO7tXFSNXAGHU47ny3mGErUTIHNq0yvGnqLaGotcNn02FOlpWaJoM+n1KtnvIc2XeYiu3k
KnfeTdUhIW0nVZBeQTZqSZ/entu1fQNk30QhBBQeAeq5va4UtCdqKsI47b7tgtvMCbagMpdVODJ1
MmU+DRQpmdqF968Vv4T0lrxLNvfRniaZQMgy5wcrztN92evfx7ROn1QECX4OkdE8hj30dW8Pc8Vb
E6vyaAE8j77mcgehAjvOckDgRvJOtHdU9SkpW2cP5J1kbRR+tQb59LbJlZmFDARFWDzpSuoujae+
NUNSXlMX/5iS5B0OdMPEymbhhYu2En0QjGyJKZhDJWyRsrDdlIcLFa1C5iDQSf0YZz3s0IUU3ihZ
C3DXDEtd2ZjStfGJsqrOe3sleRJV1FslmYpn5OhQQc7tgzZGW1tHRESLdza5Ga4DFo8GluVxMFHR
KvyBAm4Kt0H9XrQHp+QO0lN9t+XMVlqRQPm9siVm+1WICxO3Mfj9r2KxcYDtvPg2dQ/Ou9Ib9gLa
7EHJkSbeFpxgxbPQPGZDR4JYFVjKxYEPNBQPYlkQUNf9jT02d8YIr5Lsx1tTubZZVOTeQavThc81
ez68UDHiPFKpT1UEn2np9o/W55wZheqJqCX7mvQ7Gw3v9E6/N/ZvH4XVMb4yvYiVnAJG2A7UIL0F
aCc0FhT+pcRDqWzgif4LpkDlQ69CXE/e6XyUTqam8qxTeuyh9UTSQo3y5AbWSYhu+6QytuTD1w4B
DxRYiWhHwrMs7oWkmpIpSkmKGOa4F8xls/Xl7QGJuVmeANwmjVXAXxnWYn8UCBZEPMCZuxxw0mT4
zj5tM3VnJ37rqna78dBbGxCEVfBGAigk8boYUJlF+pyY1IotXRkhBUz88Nmv5WD6972HRQsMYHzA
MdSNFsOa1KDqg9EhfHbaB79wvCxIN3bdWknqzMbiQFemb1Stgw3x3OLFA7XcITIehRwUOd6j3t4b
3dXbq7Vyz5yZXExfhJwpuldERIl0Oyf5fRHV12kNAWoq743o59vG1kqfWKP6JaN8A0nJ4kg3SmVM
bUSI2V23t5mnfLbexSH8NB4kcfvwZJ7ARGoorscftaviYeuFvrIzLaoorJ8CwuYioT04NKQiSss7
Aa2FHDhoE6sfIpjawkn/C7uSlIdwziQ5LzLWqhEZUkZqEi5eHcG0Mn2n58qHt2dzzUlB8CPSAcC6
L94fk1qbY58aZI51YLx9MnhVojSuhSbo24ZW5g2Ewq/nMOHkBSlEazj1nKJvB7daK+3yJoTgpW1s
wPPtvVom//7U0fmm/oIIkBlcYjHqcYQsXcEh6lJ8bRj53kaI8e0BrR00g6QGOTrgHgh2LZxur1hB
qcW8GHOdFFgMXvSpbY9OFOycGILP+M4Kf8yyc+Obnq+je05v54Y7Wbnc4LsQ7X14rkvBLGWMSAaI
hC5Xirxr2wrqIB0Oz3AariNN+1Z2zbXuR4eNga/sGerBrCEkXrzIl91ExZCahQVFIDWd4DREpz50
pWY3/wiOMA/v+2/0y0zSn2hAXalcoe79yrB6fs3ZQyIVKEeQZKSmUn0TNRXR8Gp+3oabrWWNsIUC
GzGmQOwtfFo9VnFShTPUaLfFSXPLK/Kvyg/Jo/f2oHmBvA+1g7SJdF6dWhXwkMj/Ccqg8xHKemGV
YT6ha1lZP6apeoji/Elpsm9vL+HKYSRDxLOSlMBKS5Ac+wRfGoOzjEC/72qpenSkL4hXte9qJw2f
37a25rG57gSs0iBqhnTifFQod4V2nmAO9ZHxY3JvPqUpeAnxWK92EM8ZO+3Oehrh5hSymtt44JXr
nbIYyAmTFNJlhXoojFYOwlpyyyS4m/LkUc2rDSyWGMIiYDkzIT7hVRitB20cTEwkZ8I/aqf+VHvo
9R23Cn1rC6cJCiv2Jc/kZWu7XiOm3FncPr0UPMSlBPUozd9aTW+VvOXfxGlaDgk0ung+oiZ7ERSN
dujHHVRScJfe9qayL5KnxPxe6Ad5+qqgVxZlsatN2qGXj1JcbFlfW7NX1pcsZLSYxpT2sf4FZlYP
KapjsWuRKNxLdwowIqs//YU3CXTI/xrvUmpu7AtfsocIuS87uMmN+N7xm692pm5chGsD0+nKRgJV
ZFKXMWCFVpmZK8il1NFHBEG4c39sHLe1hXttYREBJmpuzHaJBftOexbZIpFjJ5ae9tl+WxNzZTxk
bniGAy6BuWdZspgKVTJKyfDdSUPJvvva68HGjK35jzMTC7/v0x9aqymZMBHSNtqdn/zUhnsDot29
eZVdFY9+d5MXXh2djBQ5kFN/95dyYWffsLjt7ZJ4NPX5hl429mYCcW/wfUCt5O21WwqcipofZkgF
U3wT71YRar/yI2M9+2HsMJuCJ8ik2jXOk5spkhc/z6e2uO53vafuswdl/jINn0belGm3D4ZPmwwC
68v6x4csNhEoFCgcez4E8un8oYLbeYfyTfXu7fGupR/Oxru4GugNaTK5Y1rRU6AppbrLo4P6tYUR
SKQ0J4iNKYBtgXvWAgmCeDqTVVkwBFy40RTSHtiIUKVQdyaa4MXR3vcTN3tLvnjLr6yFEtyzKvV9
QcYH/+n5mhIiVvFok3uPs3GEHLowErfv0vRAmqc4DkniXMWJZt1IGsqDISqJ+37MgwOaRMphaNLn
Ic/Ul7mUhl2WmP1GpLwSccDfI8iZLHqeLwAOnZFYs2nCdTMYX6oWdFosecZmA/rKvYWVX94VGtGL
8kNg50qoZ9TgZOVDb78bFba2XB9y4+vb+2nVDlyltFaLevHSuc4BjxlzQImhShPr5GcFMmyM6BMI
cendXEIb/ra9tXoHj0ABRIZ37pLrDtGlRE9TKhBRiJ6W5O+bLn8/Dvk7LUwVL/Cnh7yTn6E5V3Zw
CgjtPfWjHzju25+xtoh0RdCDRGpS9NSe7zBfz/S5D8ifd1ISfGbHN4gDydTj5FLecMarpsCbwyVA
AHIBQR0QRgg0oxfA495FEGsHkVevT4e3B7TmfZw/rCx5HmjojuW8wkqiBLXsNlYRQZw1mm29MXMr
G4Y7GBC5zqaxL85m7U8J/Jg0eThNmN/qU/3UJTWyeYnsVVW7wTWzZkwBXMctiXO/SNNJgd1oeQKq
YtS6ed+ntXztUPJ7N+tO07mtXqcbi7UyjRDK4uI0OpKdi67k0kokKJE7UTe9l5R6n1vV/u2FWruw
aGaybbrhAeHoy2x8qZeZrpeg/oedQbARmPvpZXxf4VATQYSs0BpMWR8t4r0NHL37vIkPERfvIkw9
+4BFcKDXcjfYDR+gPNjH/LGi/gfg/H12Jd4S043vvT3glTe3zb3Bv23NoSVg4cyNULJDBIq4sGI7
uI2N0t916ACiwqyZt1NcNiedXXqVpOq4YXnN19iCiJiGBzzoBTNFE5IMG3JGKp3mw3gl2lK1o3UU
PanbD+DVvUreyTLQgKEctnApYSaZiqRzabWW7YXmy9Qnu4QsQ03Z8e0ZFSHNxQICbAWJCoaYYsC5
87JQz9UKaSKyKgrrKAfyvaOUd0FRtlD2FBYKYltMy2KNzixStAWd5oCINoDcLRHLkjY7WZaMlosW
uLyPNVdLZ9OLG9n6ktALdeiDTHtAnK9GdnSqtmrkYjyX1qFjhYZ9Ja0XxHOqhk5nIQ0e54dBQl+k
qsv8oFiFc/X21F7WkMVIgapBzgv5h7GkJYjiMUlgXrJc/RtiYFNGMyxB+hHVmp1xXf/mfCxP3V6n
ADL8kLfg76vj/MP2kqgA5Yi0dwpsV5pEbZ6iGXJ2YJp6ddrSIbjYrGKY1ONoVNAEM8AiOI/skZeU
NFjgANRTE8VXqpr+rEoVcqmt/PrFbhWmbEoFHEGNcEn8/FWAHsxDLFcNo0oSZlRW528SQquubYz3
TZs9xUPzc2MNhQO72C8UdcjIiDtqmW5rwyYNHdoSIYuRd9oBGMBuvLFo+Ne8+GkrwbB6NF4ZW3hT
VY/YhR1HI9U+RfBmkX30pjDbaXbhIpcBr4XsxtG88dq/cKpiUl9ZXayfxQNSGiWsDiYcJ7p8VRrt
1dBBgG60P5NS/4jakvf2tK7tTkf02qvQy1FiWvjxKYYi0Kpmy9XM9ib2oy/tJL9Ug75xA6+aERAA
LkiyNsvt0s12oMs4FsBnyX4sow+Q4nuJGv27kQUTiEf5l5nFay3InDKQJkYD38kBpsef6Dz+zEbk
aQv0vd+eubUTwPanYGARUVxcQyYXvpkg9eq2Sg2QPoJJ2k8e0VQ/ILB0WyubfdOXj0SIc/HUv7Aa
sLYvw9sSYvw8cdgeOhe89dDfIpu+bz/DnPdp9vQQAOzmm+3yHJybFB7n1TGPndnQZhOTQerax9r0
6HDrQd4GkQtwsPagct/VL73lQShwXezldpsZ/3Ke4TwloifKoNp1gcE1rYasC3lVV7ppIFrTIGNO
5YPC8U+O404T6IPTFO4pJu7L41aZ69I4ntsBcscRsfSLF0XUBrmBVrHlZqXWPwRyiRTd5FsHoDPB
974z0kODXN9GMHl5WEzwVCKJBPSBYFL8/NWkOwW0NsUg2hi4EG9hTESLUw7TGyTe6t9N/a/n8X8H
L8Xj7/6z+a//5NfPRYmKexC2i1/+1130XBdN8Vv7n+KP/eu3nf+h/3ooX/L3bf3y0t59L5e/8+wP
8vf/0/7+e/v97Bde3kYtAngv9fTupenS9pcRvlT8zj/7w7+9/PpbPkzlyz/+/lx0eSv+NqSs87//
80dXP//xd52cBrv5f7228M8f33/P+JP/hzJb87efL+nfjkX6//7v2h9++d60//i7ZvwHrQ+gMOgw
Fr0gw8s//1+2Bj3H4k0BG6nB0ciLug35A9p/iDYGAVwROF/kDv7+t6bofv1I/Q+awXkoUKji7/rv
jztbqD8W7m95lz0WEQXAf/xd0Za3PTl8qqK4Af6b7bK8EKOykgTtpbwLDRMJSwpryCjKMLy2SMAN
beJWHdD0KK1J7MjTwxiV8b6rrY92YD6pGupfjt99q7Vsz4vrpzQ375LKQovBN350dXbr9Hq2H+NI
ozG/+2BIkn5UcqUHjKNG42me69BFs7J/Lvu+iV11VpWPI8o6R8Oo8ntDKozrXvv/7H3HcuQ6tu2v
3HhznqA3U3qmN0q5CUMqQxIg6P3X3wVVRbSU0lP2Gb6IN+nBqa5CEgQ3tlmmby9TihpBhOfyPW0t
lgOwDve+Ueshxpk0SDkrVYOMUmKNkE7QjHS/NNnkdQu88NBnG6uLSvLmpA2ZAasRKNEBOyaIvzvY
EfplrhS929RGnTqQdLH2Uo5+6ABtly4vaq+vAHORCdqCMlOnbV2M9RNqJOlJFUe4oopSv6JKLJ5L
Cth1PqiQqBrWOYV1ygxtsRqw/l6Htl4XzpK5zen0xGoWAjUaGlkvhfmYmDCVjNWdzlp4uAv605CT
MwYTRzQ5MG+V50MMYKSrVFoBvWvYylVEBylXGSBraEtxUv1olUVziYaGiaRWbSTJBb2vkAO47TL2
NsbEjQ8XhudJhVNgPFfnNpnFcByYsNGgUiwp/blUtJ3aw8oTqEs1Ww4WzR4FeaHc1fgsaXPsLdh6
uGUn2iNAOLAgnyb4XsOKoCyohvc/BK3YgmuJIOYsBjgj+CXUR45arckYVycDhuaOlcXpVlFn1clE
dXGMukXF0CV7oE65tmYCR9Ku/jse+P+B6f9wzgxYxAC7/d9j013PXv9n+zKXzf/M/7P9hbjyPrT9
51/4E6A07R+ANw34jgFeiSktH8H/CVL4EwlZOsCzoC1j0sJlmf8GKVn/R0bHTjUhTonGAeLa3xDF
/wBqFFyKDrBaoEPVfxOmMH7/mLdDfgDXJtaRIAmh8Fv0423WqVoDfGCiucq5aqISbqUHuG+YjZOP
IBuvgEnrIZCQt24LqB3Kon7FSk9X/EytAwqX6MThPgFwG9xwzkseOxD8cxpP9ntff4IIZjughQRm
kO50PhwjwSjOfdOFUx6b7L7oYfpsSxk4FgQWqc7SeW9CQaDsQLgNFB6A3PloCCDGLFSPvSfkEPaC
Hamr4kPxsmOyZrknnDvmNynqf4/tMK5tYL4IDVRoD9rqPTvCvQuEd/m+BeRhDYfNGSkKvvdz7AL7
swdbxi0d68R/GeKSEtJ1/7vbZPAQjkSPPC7+4gJ3mHmxSxr+lL7gzIfMcsHXvxQRdNcgUxUyXbDH
sNua3nicoBl+bEZA9O1ScnLdKQUHlmYArkyBWgJntyJeHsROuhpOnJLAsmCGGXBUOekxex0hlCCA
tgNjeNjCO/2xnaIZvQ3Lb8nOiEkg/upL2L7bsFSEK4QPgRJMnHag/EQy5k6VP8OpeC0/YV8IIB1B
gbGB4cOa0dHW9FdR2fNFXmXrKlKdNoCYaXtaHrAzWA6mZ4mHgLotkCuf622yLVct5BosaOZ2a1N3
zEB2jIcSsBhM6jqvWVsD1PV8oCuCZAV8ndbZzUb0UH/xf0eMEriortNkw5ksb+JvcFQF5bOobaa5
MZ0Dpkn2Qhx4UPaTD43aLoV17mGW3IrBmt2eIrhKIRqHTSic8t/FS7fOfxOcnmxjBLBXL8AKNjew
rXem3O2foLoknVoXRJlN9qztUp85sZ+DOKM5w6sc9T+4/Sn1exgpWC+jPyI3RpcI3e5qnd9XGOqX
Z2E7vVT3ul+99K7uz9pPM94mdEMP8AB+LELh2ClHHSdgdnTuoAa1iEcJzl7ZiwyxA3lVwcW1cclv
UPygtnHun7ILFz1PH9rcyWRb33BgRr1R0PLDQUC2WPaOULpyVCeBKblJvBLuDdiawud2D6X9xGYR
13420BDZaQFUrQAkkd35B66VvQQD0U25zYIGQpsUzUTxEZCTJUhM+IbbEnPbn+Q0/xBecN2JT/0P
hv/L5MxuumvvrG1+4p4dvD/IAPNW7/CJO9J9LayUEyQu2V2zNo5vghiRGhqBGrE0VA8qR/cyG1BH
OIiONXGG+VLnGzSFi2GjWiGciSm0LKCEPvuQy2+gZtlFLPNk2QUKcwnIXj00LOCsWw3mGewVTtv9
uThpI8oD0wd4THPVx2TAqxiO1LWeYAFLCwjxVG6eOa2vrTpHf2jDBkPHaa+HmS9UtrCZ/HKHukN6
Eg1HLmEu17gN4Bq6q/yofpgox9QoHz25eMw9iOIF+eQkVVRQrymwl8vk6foWLJMKAl6OvIV3KrE8
aCWTkKysFfPbh9qAGUe95g5u8rNIHLC+27Vs4+U/qCEcSEWolwNnB+xuLdrWpk3tIoAnjTMx/Iuc
mYjp3ex0iWe2azwVJD44dmTU3X5NcHKd9FCuW2/0urtmo7iyZqeD1zyCd0VnuJTbNVkleN0/sbIE
5+XOFZ7KGOdnVRROEZGn5SyZ9+k2u5dKu/0Naf/Z7auHzDpU80EmIUZL911mp+pJBvrPhGWLcVHn
rSlHglzb4zr3Um+ug+6p7ew+4YPMDHPNMxo5727Ivwnyh4T4qlb7e9FgwAjELIZR6tVFYy5E6aYF
Lunq0QwEW3L7ANoS+FgVqCSWGYrFxcsRGOv0BnnpujDnK4Ogis4NcOrooZhXfRuzhJh7Vw+qi44b
HAkxvw04WF3YQsoQCEzjcKvbjwL08636Ycmrh23zHrNbq1ddLn/ZHIq99KPM7ia/Yg5ImvJWP6VR
z+CSIP92JcGXla0EmAo6B+mBoIW1SQO8ZxyiI/7LFCi4C0FTnl+qjLsr4b3D4/tQObAMh3RO76ir
JSoDEUfwFI9uZwZWCp9gRBkwOi4KKPCjhxtxhJB/gcPl0HU8Q5/CGTaVn6xUj39PXN4ZIBlc0awM
8LPgvJnDYBuRGuKi+DRcjTjZETdP/zL+6k235iYB8wxtddzF99yMG4MVXCkOdNw6V97PTxnHBXAJ
xcGrcxh247rhrFQ9R09X3C8QAMBr2OPQ+eZGM2wLH9axel0eatgDw2kbF5vq4PoAei7/nXRuOYSJ
7Mv8p+AC/knUiEAWYnq72SQ7PdcXCnckPhr+NZ7qYBxtJXZwMR2XO4LEpDtIYeoaHlTT/PS3CIj9
tCGly3rIO5jnZo0AuFpOXBFHhstSmO+yzbLjM5rJqe6L16VyZvaiFhsLriDQRAGkb2uoAYGtMa4Q
x0DnDFCjxG7gGgSYb/HarVggRhO8y4zn+akBf1MKhhq/kMtOmXcqZJ8LaA2Rdbqqw3wluP1m+K26
8E8eoMCweKIPZME9ARh/8boZoBjuMCX4LYxRTjx9MM7sYYYztelag1O+mvlWdsVwCLKzcFQcrhyG
894FYP/aNe4G/PVma8JoR9yMuEAnRwjUH5JHoMgowU8crXUYej+OG+bO6xS+quTC/2bl5EF7xkwM
ZEmOOSg7m2KCBgeCoNh2T1bUHxJgATwSDKLXR9DTH/m1GU6LU7qZG3vo/mDs06+rSwwNflz+8C9q
LrCkjw+culHtkD12CPfE04nDXbQGOELjQAt32V52yRHbAjB47vQrfdWHnZ/sdY+zTZSIE8kgVu9Z
Udw6OnnSlrsJXIkoPi8ec4VIfRTx+EAqsAMH34iuuhbcORjhCvZkRBAI8uUdiYof2l/Bnn9VGf2/
1oyByMq7YM6bPR9aMasX9pL9ePlQ4/C/8ae8EQztHwtkXkUyQEr9U6v8KW8Ew/wHJQrURhWANjgO
Hn/pb30jmf9oYLBy5hDKHPAw/1PhSPo/lqorb3RJgDCA+P43FQ6PtP+ZS5jo06Fbx0evgBygZrrm
daO1UcdaK8Yes0S/QU5Cxv5Gq/ljp+fzElfTiCpPpmwxUc4D/L5amLma2Wka4Cfw7wQr/iyE+wtM
KB1YAGzqx1ptFA0mMIpnGQohHKbB64jlmDG7wYX/eHl9XuaqTa8qY6y00oLnSQ4DFHiAUXeoegPc
ewVMf1sFartQ3uDKcBCLvFplaokBUxUx9YV1ETU/OcS2WOu27POogFax++7IfpF/XEEA/qwHX5s3
qg5ykGsEoK4MEJisrJRfcvdGD7imBOnDWICVuhTw5HZxhnuZK0RQN3dKT7wl2C1/cU6gTAORYYwA
dVDKrvIQQRbqITeb1IfiKS5bKJHiLmheF7vw9XuKAtNyZr+OjBcFV2TpzmENo+AuEFz5Bgz4ixf8
4Yfwb+ZdB5uNSNEmswbppkY8B+PfPBrKdOOruEq73jb8wyr8V7xfZcindlbwuByAD7XHbT2iMcAh
cwB4Hk1Pvwi3eHS3Hoy/gXdLCgOQB1CfS319C+9CZ4T8Dy5xPVJR3nQnfT2e05skwSvAw9/nBG0P
xGBg9D5RaAUjkwqt6lL/jzdwCrQ4YL9vpVoV3NKJuNI8eVvNAo4LXgvQdYHkz9VnI6CpPMUmy/zW
o7zZsUP7IiCH/oi86AQ9qoAeRJd7btJ9f2eiRvp3+g1/fgCPPuifc8T1NRCiNUxpTksp86v6rh9R
Ed8YEn7xDjk3EA0p4NUw27mKpqykcCMkZuZTzPqzEdf6iz7fEhn6chGgOMCf1kCp064WKZpFroTB
ynxtHJ6oAOfQSgaC1ZRv4BY/3z5czgsEBswbOKPuan5rjY3R5bQhvlgL61xGoCm07EZl9cUauEjh
iKHhZcALlfN03x16sIcxc51k4meptYZ6GLE7zbil//TFKQcClusrqngnmJtc7ViZ5xpJ5Bj9tz0v
ov6YwfB8WfGqyy1/18+vhy/GHZSgJ4Sdu7roFj2nFlQjiZ9aPzDTsVt8xsOv7y+Ez9EYt4GEyTD6
rojK1+d4UkptkrWY+PX0nHHWa3c2ld8UjhDfr/Ox7uXfC9YBBhE+JZgCfeKuwWMImk/6SPykwiCm
fa0ndLzIMynPJr37fqkv7lSsZcCzEXQvVfwkmtd2nZkqDdaSesyDVbQ20WQd0a2DD8eJZ+bWTcPS
r04fcjiICVtgzgD88fH0WVnX1gvTCaIf73RAxN6LI64tagW8z1UEN4P8rRWvIqAmzwYkSLDivELL
LbPJE7o1KApVW2Ge6Bar/yLGfxy0/3mJ75/y6jtWFwWWgrlB/FxUiCNo+oNhpEEF/83UnBZgTlSY
1HblGrLcvtEMPpFnGUC0hbhirzkF1XunLIa7PJGCnKqo0o0ToJzot3x/AG5sjXqlNJemfdZYE7YG
WG57yB5M7VYv5asvExqyQGvBVcjA/Pvj64YMh5VaUDJDEx7OE+jLS67wSle8tC437aa+6ywkb7f4
/199qwq+UmgzAsvxyVgy0+e2rid8q/Cmwzw1hf+f5Uz15I1J6n6/hV9csCBJgpEIpB9XpbgOp6ml
A9OXCvwJq41yznadHz8bj6mDLoMfb6bZTgLVRoKWvWkyETQVb12x8lcx4/1v+BRs1TTOMzwvbzry
+hu7jeY7CJtcrhusRafdjBvrXkDvMSQ+/9zwu4wVFEePwkG6JUL7ZVx5/3uuMtekYz1hUGb1u0fz
+Kbs4uXr4S1bLQHruKWW/OUxfvcK+J+/u9H0DtNMPccrSNA5KkuG5spNcgXfwo914cfXfHWQZ63O
s2V+22JzVWB6kkRwFkHTg2f/t5Tqvrw932/gVWIqJ1KtqJjqvkVJrsCMGYvl1K620kO6V2+BGm9t
4FVQllXaMcvMKFj12zK9F5obxdsXpQwQt+BKoKBGSYUL5+MbYhZJpAZCGH4eWY3bemU4ouM9bGDY
58y1zY1eaWaj7ZUDmxNteKdptsUHE6+y+C9U7b+KD+9/ztX2WpVMSou/TMVCjNA6v2rrlVjkq04o
bqSnX5Q1Hx/9am+ZINUmJx363Q9eQkJZlNpmZDjSDK09Yqcr/XTLuuWroPv+8a5uvJ62TQ32EfEN
RhxRGnyQnjBQMG5UbF+UyPzR0MzhKuEAjV492lCXhUpVrENteUUhmNo706bfVX4ODtuCAV+AjiVe
YVRgvurnK8u9FWl4G+nTZ/n+J1w9aicyo2JwgfUhkm7tJxfMZldE05QPl1VYQMf2DhMLG8370ZWh
Q/1fmAV83m1g5pGvgSqHZPfTBVBJmVr1nci/VdDVI93BpDrGvGBxJEf3B7gfFo56+v7W+eJUmW9q
iiLGBsiwr4GeajplUCFVqd+4i8+b8WTP+yF/nI/Kcx7cavKgncaj9nch8GqvJaGG0yVRkAG342Ar
Jlz0dCbTdVFwkYxq3ChEu8DCBb2SdKbOuMAFfJqw772U2uaI5reStqHVTbMDW7V1vWCiPvauJhcw
xckcVS0fLZpI9qCgYV7g/Awahg2F7tAsG+1SnjrbyJdffQf1Nb3YAmflFdrU2JbQR52YDQ5qnQPE
PxtvIM2+UCBQlRnFAPmtcVvPelCU5rOkpbNDAHliMnSbQRJzrYo8iGzajYv1PKXTEZo9ktMyy5uM
IvUTVtbAHTQRGlyh2GqOAD7mIqUKxAGIu8yKXaqYeWv0YFSQXobEijt0GNamjTg7ZWrGjtjVaPAL
7aPWKJemls6kT3A4SPPK1EFwdCW/72DfazH93oRzuCgsj1AdEVzBknNYXzDMd2HTYPXJ79EyKqeW
SzE0DCa7o9Ue9U7u7URjFYxZ+9buOU00lT2tHPdyOkro/+fYtBZoUtqzHR21VZ1XqQ0WNDw8TIAS
8tIBWmuzaFnUGclRzg23BDzOBmluwiRgYS5RTW+Jl2dCCwyIFBblZfqKIgyqqUAwufG0xDCRNVxR
m/D8wwLxqlFAZy5OzkIiXMYq/SUlMobpom4XTe+MgpHbchGvFWYEVTF78yDdz1CKtRUphbSy4Iot
BGGlMt4CZ+8rrIs0kvUBJaUMZJe4Ari0tbtGTwOlSgL4L+9brXulDDqu+VRsFibuc8uES4kxHYFL
hliMCvx1QZGIk3gynUloB3seJaDX5trapNS6tDLGaXI5bBulftK0DIZXhgDpC2jnWFV/nFj3uxBT
2A7HmPgnU1iIuQqtQSv2IW2AGRZFh7CU2Nqai9xvSvWuySzilmrsM9l0UinD5KfclGonu72W7qSU
gOqSKi8pBDy2VJbWcWm8VmTBGE4azmzpNH8G8z6a66HZTIX6SDt6P8ep5LEsrgK0j2hopWPY9urv
wWoal1lW6WXxJDharas2MbK9OA9RIixBRZXVvIhPYln9BvaXOKUI3FmPlwB5uDKSCzEYW/A0m6Ta
CfjvdhuPEC6lbqnMB1WefuikzOFzq1R2zOpANFEqNJlAwzQBaKUjw5220J9Jg+n6JFOnb3UMHatW
d7KZnLpZeEzFHNh+i16IqQLwowXCrF3ADwWyr60jPGEd4JWottyJP9oBE63SlDER10fNprIeLaW4
XLp0+pWXxuSVYqUk4M8JOoZomWjnGVzUlUoHzA3PtWcdejO9BNXiOsP/wC9cDodZg6LALOJn57D6
0zrI22T6VPhLLwmXMjFnuxHLxZ/hX2Trxfgkdb0c5QulYdUZq4Iowp0yNbUzT3IdVK042SQp26DP
DUzqqSAFsa6trInV21QdLeyv8NIlQFp2JAV8BrNOQSpw2XdSGhY5gz0c2TU9PXVy/DRWCA7K0l/m
OgtZM67MRn2am+6JpUugUeQI6jIWtlYAMJhKgISI5q9UyWnUGxoQhFASzBPhPOnzWU6HbgWB/cQx
uikFiIEHBiHbTlqO/Moikw/tn2zVSKnoJ0sNO8OKgJVgxvFmNsvCBkA5LGXlPk6rEocI9SkU/San
jSEmr4zdEjVUY1E2z9BESVvZa6eB2SK6e/ZMq8Wn1liFdd6Fo0jh/ZxvssIKTcB04A8GjKHql/Li
ilX9rGvE04rxhZrG72qsXuq89gSZbLOY920UJRJGM7Wrqf41pGRjzMKDVtKgjdtjJuP9LEahOUyP
UdOQZFMz5VVdJgZibAejHmp6LdET6giIK+AmNEGSTxeRVmupXfbmYu5jddk3JbwlwWq2JShcp3Pt
SZOBqlTLTiW1tkTqQ2vMTqLeH2upcskwQwAqec0X8TDl9IxYFKnlvIUVTiiOsMZr2Vz6VlU+aX2y
Z+a0063FrRZzN4BQY4+p5MAM+pTRsrGLBDN8AdKooEpitK5Q/bGCTLqjLYDlDNLzyOKLWbEnrRlD
PS9CSwDodUlo4kitQmBDTiGRrWm7QoxXcsUwGKWGnUl0t6TjU2s1d7mkHWOzOVgJ3dcpLL/ypDur
FdAs7XRRJ/D7hZyfqbrdwL+ghNk5oKlCC+DIOAnRQslrkbcrmVW22lV7tUfClis1IAhT73bYVBdE
oAjCSis4ip3JrO21Bj2iXrCchgD/Z6QUlOF4KmXcOd1Tqkwn3QKyuGVpe9eqfWOPVFz2iyLATF3t
+pVGFearWpJ6lQ7/8aRtDl1aPsFiS/Vpg0IHmcUq1UzqsH56tWLzMFbQfRtljUC9sx19CbQeJ62M
FjiF4pnIgmtk8jEVp11X6UfsXOvMWYo585RJdqnpwDNYw6WcpftxrHwoqc82JF/nY0pxYCrWuJUC
2kU7eQzqp8YyhmVhQtIF9aydGFOAL8vvy/LBTICN0PNtnebA3w1mOAvyoyiV4WwMHoDnQzB3Y203
3bhSTbKadOVSzenrjBDl1RIKgFEtT7SrTBu+9rlNzOkit5hsQyxGhd8QmhXg0xU2oUmYymyvVMDU
aarLBIAXGyDbjPYwCpPoyjWrvLSeJsDBfLgX9UEaN7Nd9Ajj+VIAzAaf4LAai84ZTfFOI9Z6Nou7
Adr/LumNCIZt2yWL95Iw/8AnP21jow+kBYJjwhxICXTY1SqECl8Qo8S2e6mijiTi7aZN9TOuBREo
NfYz1+rKbjO6rnI1A7hNvoc7ZlDK+uSge30/522k1gngReVia4kIBHeyJK7KWzKFZd6LevzSDO0O
o5jBa0uUgfjXgeJqS19ZEBDT9qXPljPaGxuI4mJaQoZjsyi1LQzyc6ctKImJBPF4q1GCCf7Wq6nE
DaEKzalRuoMqxneG3vVR21WPzNBXTWHcWUbN3FqOH3QGRB96ow+TZKGj2xbIfuZlVdQqLrve7Pf1
oFhuOWKoOTDrWA76nZioP6mQayBwUlwrhRUwvUFzZ9yXC4H9XaXEbpxAbGyWARaBVunoxYhStV5A
Y2mYq8Dqe7Q6M4aPUx6xcUlbuJ1RJiFpdFgNdulB1IejPMreqFuHNEnhL77gNhHJEEj84MUqpOkt
GRc4+oqbQs8edR0gOFlIfrVZeUyUxNwIMyAfVfsTOH6oDabNoWVwEBC0X5pO20CZF2xRCSkaRyP5
TqqApYTsK/PmSQCKEPZymU3bub10dKxckxbMtop5gH6afOn0eItbrlqJenZf8gCV5Hli12KCawo9
/424DGKYCmO2S6ZGsvVJOMud4eRsWTcTeXrbx6rdiNR8iWnl0mkGBqfRZEc08dhUAjKV0CjL0ru2
YMeJJpdU6TOnYCSQtdJTqfgKFN5iJ5Lua3EBkJoCYQcI+p4SY84dArknH4yH0TWX+IAM+6iK+asx
F5YXV+WeFuZiK1l+EGmzg7aYBKfhBQD/CU4EcU1PqZCdY7GABtYiFDjxI6BIefMsZgKkBpv2ZU6g
3jE0OaAuY7ydLXkNLU5ct2J5F9f9vluafW/SC1MW2WkqpCC6kWV2nSET6C0KmLDux21z36jpEYQI
OAcKykUwhskukPBipgCTbSQzjU2EAbJjM/IKoUscpdaRacRrSCWscqIds1kJlw5XSEJkr5+b7aKV
WzKlzpg323JWVsmiblKBvsaG2NrmZKCSaI2DoOSATusAEs8VglKzTZoymoXF1xcV1JE+teEetTjz
YhGQPOguWQy0EsUWnq9ju51aw2FIku2BMOaYgvyipMu+TyGdPMWjrUoU2c7SnltTjaoOWE2YcajO
UE0bpSabrtD3NLN+jgNAmMlsXQqUMDETDBjqlfdVr6iuOOSF3ZWAYHYLBg8aaahdxBPGRyLe05wM
VSRkRThqBFYszWbs+ks8mMAYpTLgPSb9tUgQw5LKNe2LDC5bXedAwlG+LHAei9pZPyO6WE5XK8wR
5uYZP3Fd9VnYKPFl6aq7bkBiGBf9GpNu1VFjRaldqnB3R+jJeJpYIrbNyHlGODbPHXT9DS3fUlUS
+X0KJTzTeNaFqXAMsGG8eLYw+NKNZVPn03NvzkKYK8uBVYVhz6SWfWY0iQNv2ocGBPgHWZCTwKAE
he2AJrXxjJTL8KY46xz4vNMNpO+JDs27hFCIRjVtExXx0Dj1IFM7JdVWBk8/6AfS2cVIQ42RswED
DIRnOd8sYucbYLrN87LWK4DkUhH5NC4uQUQRt8x5BGbRANJdxSJlni/E6t2BZXs9BgI0YyYgpSzx
zax5ygb2kqYLcBBmU+PlyScpKUtHXWoxFOMCeXne/9BnQFHFYunxi9VffZV5fV5tCSsfC9ny6kqQ
wE0pvVYY4TU1LKqjs3kKBj0Tg2QusoehsyC/aiyNIydJ5UjISwUFTQfG8FZIrMoBK/TWs2p0lqqy
hmGhimunL1l+3+viWWjGo9iIEBAA8zIUlTGsrGyvSA14M7QE7E3qTYfwDkA9iwekOMTBGcnQp9Lr
rQl2la1ozVOvd5UrwIER6Z2Q2UkR566lMRlXpxL7i5Ybd2VeqSGcU9alhMsoMSGD44hi0u8GPel2
RUUhbFPjQpFAFv/RkEkJ8dUixyajfo8ba0a9g3KpQQcroCL+KTbQ3k8R4gK5JiBDTBo8BkdNcYu8
O7WgbgEdLVDg4GMFt7zwu1HF/dSAn1CoybZJMjAGinnb1zkYAlP9Mgtdt5GnqXRvdJ54l+dzFwh8
PAx0OFDqarSVqUpCVAEdt8Ef0G4DhP1Sr9ogufAhQwE7Quup9KHd4N9CyX7Z61PQ9vq78rV42sKZ
dW2PlaWzBRjhQfFlj/MsYOTijBvV1iO6GkJtl0XKcww8oBiiQEULWYu+34Ivh3vvfsfVAL1BJyMW
eUeXA1XagFtDcbGBW0Osr6coQDwBKMdZ0Nf4HwX1qBCjdOOzswa0CQjk7zRPArWgvhuj2wt+1UuF
bjyUI+A98FmJI4mJmfa4o33MhMOW4N0y+cbA8Yu+JWAH79a4mlTFZpqigsJgg0QLWL4Q+kKjFkHZ
A2khO/yXhgpfzW7e9cOvm6VtmugouPHCWo9TedAXh6AnDg2gCAGD5cDd9+fjq318t5x0NVVF35Eo
8BMjmCqMtp7tlls60rcWuDqATEDJkvHRhSGfcvFIIKb7/RN8bml/mFm8jafeDdTGHr2JhM9HOoI8
CopiVfrYZT++X+TWU1wNCQfEO2HhU4qiArVTQw2q3Zq9fNWxfv8m+E949xxivzSMKXyJTXaSNm/A
bo5taG0u3vNv5WX+jP3fr3c15looj401BpFa9qzKD0bxaFUGuiS6//3WXWkHfl7oaoBVWFYySRIe
TBF8ba8HXDwAFlq7Zm0Dxu0ZwTK6VsCtcoub09YrnbnPi1+NfQy5RMaV4SmLzez1AQt6H1WJ3QWg
yzjfP+itM3I1ckiWKU8IxGT8kZFNHKPhVzTmLbWsL8fn71/b1ZVWWTIyrQbfkxBae5mGAzoj/jMY
FIqbrGL34WHBIAcuh4G1o5yQYAXQDYkVR3E6wMqVn98/863h5FX4ULup0zK+vWo3+jpBv01K3AUU
DfEGrPPWQldhBD3MaoBJAm7y+lFG7Qoi8aShczreWOdLiMS7/b3GgrVCHcdmidOaqx56Ylyzx4NT
7EqD8xiQIAAhTp4CpOfS2Hr/VySxCG6dpZs/4yrgxEzNTKRz+DrBj0l/JmvMYr1sCyV+X1jFEViM
Kyg1gQaQeolvbMztrcThRlh9S3DehaPcSFSpqbAPg56H6vQ4gIJeSTcghPzr+5ifgbsETRYL+Bfw
l8SrTwats6wxtTT30fy2SR8y657Km7m96285rn3OgxALoPcKhA0QkZh/foyuxMR4KFNbSLPABTX3
h3D00/B2WnJFjuLxBlLxaMiCZY1RM8SQPq5jGkMCGDSsv/NN9UgiE6RVBL6Thq4EALtvuRfmbHX4
/Wf4RfqFZSEeCScmKKJB4+HjshJLJnMQQN98MyoElS4UPFAafTAfveUXp5N8v+Dn0wHpQRVK0hCf
AGD3Or3tZZTpGI4Clzkk3shpTVPlqmlyI6R+tZ2grCPJg1AQPGPlq9e2iDplHY+pk1/fz16zz8CI
5Tl0eyf7f+7FW5/e5zAOXjpYbwDuq8CCXWtbTEmSGAYdmc8QXNWXurj7fus+n0SLbxu0FSEjZ336
91sjVehYj4UvrpIQ/OpACtLwtk71Fzcf+mogBEJABIA2KHV8PBJj3cNpyIixwj1nSNdb48Sjh+7L
D7ey/y8eiSMzcf6wafiUr5Yqdb0y674nvg59BlHCnBoeF4OBRhqUOOU2zHTNpfnj9/v4+UbA8wHN
ACQDXtjnfYTeNgYEAwJ1c4emM+apGM5kzJOFGwt9DlJ8IfiOgNcgyp9MICC0X9YAORK/kbNAgiBP
om9Qk9uGjt66dAPm/+nD4gq1EIyD35gFS7XrsAvebpcmqlD6pQEy30CDuiOnHqqm32/eF8soUGLn
SFqAkT+JHGulAMGUIq19S/kJCVwQm/+Xu/NYjhzLsu2v1A+gDFoMG8K1oFM5yQmMZJDQWqPt/ftb
iKzKDJGVYdn2Bs96koMkg3CHuDj3nL3Xzl1fSn+xSvx0X5gc4Zuj/PD0FkDJK2nSyt83n7UXbrAd
b/76y/z0xJp8iQUWBdhzATb9sObKY5nG0Bqz1SCvayH5gKX4+ddH+Hkd4hAyywL8XJ3wjB9F2wm9
87gmN4xdmblLt4vKDTFW7mietcbNsq9ob/5ykf15A7oclWb2otlUf5ZxR5I45cgjcoQzyyPcOKFp
L1rgwS1u+nW6Ljxl+z/5ot8ccnnqvnnt10WnVnBll9VJ/wxvaFrsrBPOfbz54kbd6yg2f6UI/en5
4lsuliHCs6GMcXK/P6QYMVOL8zlaxbGceTqxwXYWt7VdG2Zn+1J21Ofq+tdf80/uGDi9gPxgthH6
8eNbutbpxXdjWK6q7iB392X29td//+u2+bvChgpgSXSBDragTn6kPkrEyOuIoHn5b/31su1oMD+1
6wD95V8f6U8e5G8P9CPisYyaRiT9B8F4dcrntyY7NO3NXx/i55NF3BpsF9KesCz+5DLE3WG2aaQV
Ky3R3Mo8trCT/voIf3K6sGku7F/aZSIL7Y/V/dxVIIlkxHjE4Wp7c6ueAXY49br6xYX5+XTBm8GQ
iQYQXwSJn9/fa3qZ4f4xWPd8nM/ibUPrTf9tI/+/2yT7GxhI/uay/eSU/a+37h/Hrnn9zir7+7/7
HQfEs7zYOPEBLsUNK/7vOKCvmbig9L76Xpe+1r9xQAvkjPoOnifl+eKz/QMIxI+gDuLNQeDF86Qa
f8cu+0NJZABLWDy5wMsgJRO59KMzqhPEfBiyRMHQ/5ufgx3zajGrT5tfyVp/qMh/PtYPL6VSMysF
WY7ylZIQDjuRvrsHTQ+AzirO9iX8AuOXz9HynPyx7Px80OVR/mb1FuaA/n7AQZduLwotyDQOBvGD
ef11HMMP78R/HwwKOX1uIEs/uo97Wc1aswtggHkLFVV3wAytsrX10hxqtOZ8v5tfvSr+w1n945jc
sd9+QbGrE6mVOCasgJ2/NqDkLAag+rWFC/Dr2Bq2UH96Rv844A+X0chEeZREDjg4YIXW4XFw/KO+
IxRcXo89c1IvvTE20S0CrHqV3s8Mde+zyRbogy9sCUQI7V1xslY+8j6nTVHdxjfBa7QgLa1VfR9R
/EcHa1hHr1Vj65qtYG6C0jBiyAgbT/IVW0bfhRzR4KIeJ3Bza0myNTUCiUEXUj4LDZKpdic1Huq9
GYVKetNNlwYZXGi+RAwCtZ5ZKkqvS/pMH4OytXEyFTMFL/LHfGutxo2/ykH0rcxdsqt6rzwzIC2l
WxFhx218SBFy3faAMuZ76Sna6MleLl+D9MYnW7g3d+E2vEFFvKM+IT4CO8PCHU/P4YBG4tnYg2Pa
WKLdbiPLYy5mCo/TeK/Va/0VsNVWmj7y8aZ5nF1NdPXHYC8+zgWCtfXS+Rb5m+Te5+O+vId/uWkc
f0vVLapIPT3jTfbE2hZsCFTrcpMdjdYunMwxnEB3LMsNhBHJFKMW/UYskL+su1smciJDMxt67zo6
Gtdm2ESbheIRB67BnC+3o31wEh8R6Wjv8UMBtWZ6LERvUJH802+54Xsskvh+UzwlD/l5wX4tX7Zm
rrMgV3TARKSgbpKLjIrT6c/Vun6D5OUYNeAQLCV7Bk9eEezmt8XogmR4itfFtKNLF9pIKuRhN+5U
hrqH8Sr5jiDdxm67KesdBCsfuthGd+M75Fvd++wETrZqT4zPV91GgzMhu0l9VE7NMXqYbyFN0VP1
yp18rQ7D1rgIu3mHy7Qh63ONtjyCtSQxp3/tDrRBT+aVjUZwxHPk1MKNCCHkVZm3IfcPCqyX/E14
LGtbqu3mKc+9unkb3OSLoCFSDw6/YW3oMJxGp5PBZskrJXTmZGtdUtP130vII5nLX1MwFhV2FrqF
v5k3+dVE/roPX2W4ZkyJms7RgWXdVuoC7Di0xpMFFcUTCmb8QDfqS/Ssv5vWWo9up2CtEaJzVPG0
M3y+adyJkNSSxKp2jfgrGC1XSK6dLLkZWmq0HRrNT9iCcGkkm/a2Xzxo/IDinSBer9/EjwhJj9MB
GAm6rLL0YAT7bghzxAGLAkoFZJXYefVbx9UAVHjpUnoq4b6D40HhH75Uz+kLngHM/YojN25Q2uPD
YprSaTCZ9nia14NLHOOqBwGAlA5gjL5VaHZn7vy40FCazMHmNbkjbcUKvhe6fxRgG2Ej3IzHIvKi
J8lLtlDQfFvfyO1OcfS99NobT+2n4bXgseodrvqjZNDxJdYgZaYp1S81yLvBtgZsevZwBr9VRbfx
6LYRcvILHY2GB6LYZoXkigtjR3oXne5VPIIMcKvWzT4QoqPTXwXD8xJclL5WhZMKLv/lGTDMnXkq
weqkNwvProRyk26HI9wcFMN5rNrtKuzc8FaBfJKvkUWUp9hDKO1zzwqIuDP4b8OinoS+fpOhcImH
I5ZHN61ee+6+nujD0UFpGmu29FrcB8M6bhYH2HQYP7VLDXaYbx09gZVTXsJbGQQ3jJoH3bIT7Dnb
MrGDM8qbnXxUA3uhrPTQY0BTsWAbqOrOQr8RN9NdzaoJ5Go+q5NDvhxqv8lrt80lk57Q8W9D8Wba
lYozgLo6syy3zzU3J++4TneGY3vfhh6oimpC24r8yzgoQ4xY17R9CJhGe85Kl1kd1qeUB9oneSHG
5SbskfUPjoLyHYXRSn/I8q0es9aqkKLyJ1W81eQV0j/jQ+vcQttEdxooHSTGGN774Rf7hq/e1R9L
BSiy4BlpN6gQ279/k7aJZmRWL8hu+9QfrPv6ST+1T+NT8CicZa8/NPa5OPr3waE41HvtxbrwkRw2
n+IZABzTyK8AJpkFJHLTtfz3ZmG/lRa6RMsFli2Cla8f/ps6ZpLUDO9DqLjjagEBaJt2/07P/1a2
l7f8/6iq+PZwP/QpQnMyot7iXIQH8FSOsoEyC5ROXqXeAjUTVt/UzTe/neTvcGHft65+/npL3+Sb
r2egiRUHcmjc2tV3xaOyWtq10U6AWGSsrV1/Aohka7/axv1ZKfPNt/zRQJuiKjKq5ajVZ30wnqZd
2KOcsqNT+OyTs+DA/uMDhG7FdrXazZuFD9UdEiB81rrbZvdofByEG86wMnbjWtxTBjjpLrmRwSFZ
22n9q7bOD+2Pf50m2WDHCXOfGcEPp0lsasHw20jhNEGQ+xJ5/Z71AWcmFwaC3QAq6a8vzFdO208P
xR9H/PEUyfNQVWjOKC/vzPXsKnu4mefiIznqTIBUjHDiKoPNSQ7Y2Xy26MQsT4Ia2+a9wcq+cMBn
h5cl/q0lEkRww1121RubUaCVO/Jt9fav8f3f2mz+74RoY74UwckS/wlohYicr/mf/xlb+9+33p13
++i5/+cfVyDZH3X+jzuY49/tVv/0T/62cQW0zc6QOGHyp5Gv0Lb898aVn8AdoCG7dNO/krh/37gC
214EPmxe+VdLb5Buwx+wbWNB81nsXElvXDjcfwO4TZP5+23In52Lb1eMuu2UOs1qyQkyJpIkwGyQ
lIZeEmniZTCVa2lhSrPk7EFLhUus9o9+B4MxkLaNpsY7UQkTu+7ydVprp67nFaVALrOaU1I16Ytp
jr7TC9zG2YR8QpYDed2PRLrKvIySoiyRbUn+uCJ04nMalUUh2td3cyP2KPTZK+R45MQ0ux1Ko7Qz
/GCXrsVSZ/SFuk2k+jSO7QkB+mZCOzkNuTtYVggPzYrQcPZFXd3WcojOYZR6O+qicT0N8P1TQxod
KY9XxWjgq+uOTWaqK6vPrwlOlRs1UiZMYcAfhQ4ldj0qKLGjU0X0rlTqazE0elsTa8SoqLD5F6dC
MU5zET22VnSJBenAIAMyJv1ibQKqljTdQesBA/eagogkLmdHk2MQ34a19n0dpk9ToDUus098wb5T
BzFOiVE+ZN18wK80usoS+pv1NCwHUfxowvS1MYXaDUyBmbsqJI451hqyQB9lnEG9n5Za50nGFBzy
Uhs9qScyuEn2g1RZTlQPd0TjvXVoz5H8FONH3VSfUyfZZu3XDqh9yamCfD8O061ZGu9JhgIc1pg3
+MY5j9JPRLazHfpARGs/xiWUYfGTBn8/4tvR52IVdCm7qDjGP4e+csicJmibLcl2jR3rOIa0SOzW
eZ1kTjGG4HdGc14XjWTcDdIb8m3/fvZTJPZmjvdCMZLWE9NxZn8RBZxBvLxeqWgqm756oEAvNNnV
rUxaB1JeHLOSb2Gk760cGKsgyTDjAJt4rqsx36Ogn3eSmtvGrEGy0jR2UUnbrODSFrFol3K6sYzs
bGr1bWMGq9xgg4bHYRaXiHMdJGm9zoUQbEto3WZxshcbGJjypzAodqyQP10H63aeTyk+rbhvjkgt
V7oSH+uw2Xej7KlsUga5OpVmdh7NdJ136V7PAUHDN0515MIissZKAXWcJNNdRx4aovhp5SNaVovg
N0zZ/5t1ffkrv2cl/P8ReUCF85/X5v9K317z75difv+3hVeW/gmpSGU8qRm/ZRP8e+GVrH8ycaEn
rMAXJ2+Xzsu/GoYqSQbMnaWFn8PK+t26a/2T/6UQKQWuhQk1uoq/s+5+3y6m8CBUkLYltCbU6gsj
5ftCbUq7cdA1n81yGu5J5vkQ8/aQTuZxnrKNnFD3K9mNQKCAxoA/aX2Yv0n04WNZ6iP9rVXZctds
LvUAYX+SOxZ0K8co9IMVPQ6K/pSnKa48bikHeuwvMAZMyJdm2DfVDHYJ0WRwBFAd0QPDxKUM/abM
nJNxtGo/DZ08zJ7VQDmUFl0HOiVqPG2GXDkGg+S7Q9AvkOMsxCkJnlpIA1fwPzBlLN0g9o862e3j
LJyrLrgYOXs6cfjwS2vjT4YTJ3Np46aAPFlopc3lgqbXJJiDfXXH8NnWjABhexu7lWi6eZE/WPHy
+jHRGiu9+B4KerVuKmDmk2ScJlE/MrB5QzBCz0bFn1UmKhzfvooIVmhfQp0IVMGaSrsWEDrPd3UK
mbxSJHdmROFYaXKrj03hWYlm2qWfr4ugxxNQYe4Jp5vO5PVUhaPpNnH8pZLkBR/Ec19qgNsyk06N
Hy8EgmIbiyz2UzlEB90qX8TikE1g18hj4ZVq0BMokxQXRa+fpoBzUyV46Py4OPZzxhu5pHPhG63s
CG/y4kLuu7zhpMJS7vmaYd+ZnhD4d2panNKpLm8LVsVZrW/HSXFLMcRM3GMZNqbYDeQFv0zWjxuH
VeZA9VCYotd3gxqFG0GTDmSkRbsebpWXmPCXSJhYF7l/TBsJi1kO171A4NK0FdelyewaV7WNFj9g
c2/pkLPjsVrp8nPpF6kj4Hh3GqEo0NjTVktWlkYjqQqWIJgchdlk7H3WaDtK6txeflbK9UYVaHHp
QC96gd1C3ez9gGTgXPxItOYSd5rLzblBBv0mJpnO91fXDerCNpJFfCMKUZk5jiq1+9IiaretQGFv
x2sigZU/WcK9WcRwfoYravY5ErbEQeBS9lNlI1uI9qMOn4OvN9Fep3PXGm+5gvck6Al21YqCnpqZ
PQkJXRVFvpQV25xgnna6mmT28CqIxhepZnMf+e+5MrxGlnU7ECuUG9Y1O2qLiH6uhTc1sM5p01yD
Dp9Bv8NfZNrSHF1JWV6NfvhoCD3uD9R4jtCK+4I6q6JjlcYAiLWiP+hNWeBCqiG50u8n2XqNWuAs
Z9KtMkoJF6cgC0Ti7aoReFE9yqU5clj6v8I8nca2P7RR+QKssqd9qX6WU3WMZPj3U63ch/NVx5pl
NyVRAkpIj0CkHBCyV60OD5NKXabp+17CL6+2+OKgHfi6dcCu5FrTY9/4n9jt+ccl4c3Ln8nry2QM
GR0XbyiFl6obXoTSxzpU0L2ZBMqywIycSG8eRzPb92V8KaVT3mKHkSfxTkvRbun1zRCchcV8hsz/
kNXFuxCMSJgNtLI9ZgWaM8ooyk6vDyXd7bbzUoEMXmUQOVn+HpP43iKztfCDa1r4oJgz3Qnl/qJk
KTzoqH2aCiDepa73OAboIUn6AcpFYqtWkNp6T1OvH3BWyd1RmIcHk8g9LAimq+jTpx4Cx+8Uaxua
8mtbl3RcEu6QoXykUlhXedzbOY1IyjBzkvZD1VzEQeYWKHIvgEUY9zlEcRyjczvAAgAhX3XcmXLS
KE45YsfC/K/mMj4lkPNBo2R2YWFS7aZzb/hXYWr3nVGtUy0J7LQFDR3ig8+n1VAEDxPYHCce4kuI
Wd0qWVXaabqpu3rXR9lbI2Q7vw/vMUXjjvFrHujomNfCtcrlZ+S7fDwKvzGJZzc2qPHKUN1lLQqY
cKAOy3xjH+p65U4hi5AexxtN6q+lYlS4qLbNbIKin9TK0+SQWk9/NZPgKaGsJkZXfqhKC0dnKLqh
zIUVso6yLseTbhpON4PqVsSTDz1bK8rNgCVOT4KV3lrvnB3ueGVfEzBoVw0tMIgIYGMk8NhhuJtl
Md2Io5rs2dc3Hk6Z0usV/Qt2HXfWam2dWnjl+jSgNUGWjJvirUubqryNhFtQHupWUDpHFvEZYf3r
bKMzXgTAY33WKN6oSRdFgZXQ5rdtDCGhq0YY/QHRDYWwG2v1vRVuoOdgEkpoGZdwOlJSc4tLMeNn
63w6lhO8Z041UWK9T6huAhtA9mcVB6+8EmXjJtTrz1yvXvOY3F0sYorLO9KOZ/GaBta91fX1Tspy
b0iEeV+10xdjMCkcikzllakehBgrMs/lq1EYeM6iAOsr4IGaTcjKVCGX503KaovR0YlKabYzgS7E
KWJzM5tflIHlJBZh4xgPZZxVG21sGzcbIwIWutgxK2Z9LfsztzGBI3QYARnC8iqp5DtV6++I/1lN
ZliQlkPsSVsvI4fQ2CSJG4owCGY6xYmxKouAaiTvX4L+HKsrTZPpCimlgi0ArkhBNqiT4/ttDGEC
cGK+WUE+e0McSrZs4cKde48txbM68QSEldww+8KaPeeYb8tDVlX3kx/BKsUxV/byJckxOsneSPrK
pp2GD8HS822VdI4y8M9yEZ4qoUyZM1vrVg82lfIaK4NFG7x8EPwt8UufUGVSe+ra57Iw3juZNHqx
eDGa4Etp9ugDpa3ax2+zouJGwdvMma2fB25JEqBWFRFRejgSJG+cVXE6DkZ96pR+FRUJIw48orBa
KF5kOuyqwXAG2ySir6JxiZn5VCbCD4qLlQzKbpjj11CpcgfeQ+ZIo/xEJi22xbHDh9Vox8QvmLXU
RLV1tQbAAHZBkpLt1MaiU1TQIGbVuK2p6TwxVxtPHcxnqa0xAjMprBUr8UoMbKaRaV42ZaSdWOKl
qxSvaIV2NVcRq4rFGII5kgEYArIqNIRE2JQgDPRAfgil4k5Rxm6Vq92q963+MsXNpVO0Yzdbh6zV
bkM/+dIr9ZehCi5+BPolrIiYULNbYVKeItV4kLrYzdvh1uoySOYijawquPZyLvJkw2gql9/XaBQS
de0FnWGx4ZppaPcolMaudfp5rmy4OfeGGn0S6ruqFKToQAcYImUpTWcjYU7ThqEIa76DX61pAat5
cmwH8TiJjSPGrLAZ0Dq37sN92i97Ob2sXP2VuxwxlCU+6IL0meE7c6YSS7xG4MAA51Luii9ZgNkN
fToDvapcd0ZHD66ZvpRVdaolNnP5dFeV1K6T0Zi8V5kEZtHgLFxTpx2ih6byMYEzAeiKdJnNNqUj
PxgNiArNp7BPTQj84fiQFvUrBY6XqEnniSGtg3xgrmPJpTsOKDz18bPuGsHGnL8dglli8oo9Wa2Z
w/kCsJGYUcSMOW4VB0z6Zr+G9Vgl6zaJcIPljNDyRn63lNibi26yOXcTU4XyLpGyp5FyyKlHhmdk
lTmJRsga3Nl9JEFOmWXBxBpf47uvFCfS1H1tGQjWRhMXRuWFraJ5WsVYqUg6A+QJ1zG32rNYT64Q
KaKXm+YqNECnwLK2KykTVkmCiR69/91ogbvRK4RZ7XMsao1X9smVVfhJyMSrNjF6bZPSM+dEtyMc
oY5+o6Vps+dkMVZ8ypr4E2Pel7ELnaDwQdLNM2lCgrkBwNnZIxQcJ+m0U23OpySXVac0WUu0EUer
dSwlL2ziTRRbd0TAvcQ9Za8ov+VyJxJtW31RjUCEVlYQ4qCKmxQaNNMWzobq9ZEfuYk/fPrldCZH
8b7mjewkKEJcyl4XEkfn6QK2tQYbo2Al5AD5q74MOI5wp5dxtRlM6yKO1FRUsa48h5Wn+9ZHohb3
rHRelbPpkDRmPkrCNNE3GwLtkr2UsN+JrVa0exln6Th6Xahc9VxrGfSpzKy6vRKz3eiz6i3t6CV8
3UUmSb+LjAMMgPFYZtFLMIzSQWr6a0AAtZNK2TqLktELi/RDyKsboDGfw2hc/easp+QyRZm0Q569
LO/02KzUcrpSu4ekQkmFO1kMjMQlGetVHuZ5VUrJ6ygyyLPUN1Vut2oSic7UZpLzHF+11Cd6omt3
WpsDgmr7O7mX3qWRaaHKdLFr79hOnOK2uWvVvHLS6b1N9C99SVU5mhGTOl290THKu63JYHFg2ig0
5TZOugdLi9eVUrOuslY2svCZ+s+g/eBxZfLV11CQwPAGg3lRceuIzb5stX2mpBJrCiAB6d70CQ/q
u48kL0kaXP4IZtkV0u0vpe+1Zb9XanKWGclpunrFH916XWm+xWqpbJqkK2wplG9m/aXImTbOC9lG
y7GmVSFzhXS+a5p8Iwl00RoDbzi4C7e2iPrS9GNeZK+WHJGMUaVPQmjshziC/k3mUi50Hsev2Mvm
zwNCBnlQ32Nlnhy5j8g0QgQRaXsxVLcg7ony5tIn3KRqXMSkkUnVzlDL41zND2qqnMI0fAum+Qhf
YrN8GNTNV0RNp5KEnmi8x+cOglDJn4a0DNwpwuk+CdDrzOohT0CQDHpWUyBpXwKD5kTH7pD299mM
6y8WKCSnlozHiEdPiNJjVxivQyjQZ6skj16LI44BOBc0VLu0+AQ5JGzqRi62XU8Gi/qoTiUMST3f
Kcr8JIVEDWWczSwcV0PTHqmBr0I6ZN5YfOQ+nbnYP8Wsllu/QspiZjMvIkNZiw1BiCTp7Me2+9L7
rKxxUtJlrW5ay4RFl17HMn4fhx7NA1tsaF3jqrY0Ip1mfH4CN3UT1kfAw64VaK9dZ96GkiI4gu+x
0jAqVgiilpWks1V/4otp1M5G9RgqF/ocJglcImeIl4rNk+/kFeoeYgEG16jfen5Lg3AQy/rt2Frl
yhe0506aweCadUz3feQGlXwCnrBg2w3spTIiy00N47PUGjRbzVSyg0p8SKL5oqnNwoWzeBvNUOeC
6W7qkM000CcypafitBCrqFn2rBe8V83oIYqSF0u4q5oYvUKa3mmlWG4ovJujllfaqu3i8Qwqu3eE
JvcfeUFca3Zf+0hftpJlHx3GilTcgIcHmCLsbx9py0D7ZD8BJSO/klp5jp9RUkx1emeG5VOhVnu5
aV7rxHwWInZ6BpIeWcx4BaUDrO0guq39p6rNwNxgme8HAi+bJt2FsOTCIMLPrxevaQSkfYYI0YvW
IdB4TGI6xvYsxh961l/Ykt8E4+xWMxvGIIuf8tCQ6ahWdpkq28JnZlH3e1ox2KQt8itaqQejWYh3
EBZIi1HTU99CpGg6+k1CTnhLDUbBIkcqFINrVHMyG19FRBI+BBZxcUJU8OQCz+GhXsdi/lD5oxNV
qIDyIdJo64tnuDng5/TyGI0avxesyhpxdZhfMrXbTKX1KArGpou0IxAw28quZglRyI/2tZId+ir+
Ms/kJ8zp+AGsZNjGQrHpBv1FIeKsE/J6Jw+486bwnBZk6mSSuonAkB2iIY9u4LpBs9WMaaXK6BrM
UNuWdGj4aEJ/DOl1SSoSqjGb0J7I0kurDo+hH1h2lMkfCqsgnaBtWteqCxXGt636S51c+e3HKJme
ynncmNr8YrDG27OcrOZI3RBMRTRfSb5WpKrbuus3qVzNq6ZnC1P4IxKLPCg9cWSjFajoKFoLC1/f
2uK0V7Wu9vKC0rkO1ZPkCx9qyiBAEckBkvmovgACtR070vq0klcraCb2ZQ+V1nPts0m0zUK7Slal
0vtrzlaRPTHlyeM8cglmNTzMBoZpvZutTh9OioIVMbA44NFcJFpwN7ZytZyCUwxBpO7AoMTkyc1x
C0uL8o8MU9Wta+OIC8sGCs4FaNkKa3zZOuWzdf6wnbrJy4wcxljBdEAQ2f4EUG8gOOcl8p5abBG6
NWctSi5N71c2i7Qdpspb4IP5iIRgK+oXKdQbaoQicuuyQMohhteWfpw1cJ/qUgxPid0KiAj9Npno
71YqcUSDT+SZJMCV8KGHhMFTNplU3JJcOF0qbLMWQg3P8NNccJ0oRmq4n0pNMpZaRZFbldEFTM6l
oZ1acVaAwpzrpL0hTRZQVcKCYmSwVOZReUwDdvd1T4kT+MUByNo2mDsv0YfHPmxWQHm3MDbOSTc+
NXPw2sosJal1rxv5SpGHxyoan5IODRxHJPku/hBldVWq8sMgB/vQjD6sHjtnAdKBjiCVYhDY3Zjc
jRVCM7YwHfK5seGcRjNpa0N7HgvttgbSZxvqtYvPUyOFrox0qjVFyZbE4V1v2rVlRBdLcUUZv2pH
j8uzGKJZqhsVqrkpm6xbg8ijkyF1bqXLEixWji0YI6FKVZ05QMpJEst4sRfSjVDymhF0wCcIXNZ9
YTwk6vTSzSsN2KDaife0Ygu7skDjBF1+MnLeSVrllv2iE6vrHeqwViH20uKrUIcZS/9vvgPy5Zb1
dM8M7GSl46Mqdewdy/Y+Hp7F+gqA5n6aww8rloDOjUVAMJabm2N0MC0JsBxjgVwRuI3pbyR6rroy
jRlFJpOScWYezveMuSGyaC1Y91zmefCN0BOIhByMBOCg0e0nJgcOwNTKBcNY48cen9KkXTNbgPAy
cq60zzjXdqpfoYC0BBq6ws2SxuwktfhAjQKNMNPQL2WRO/U6JUGaupHKoxxWaKfKpHuvoZyJsoxG
TYvvo3ykG+Dz87hEZWbRYR/05WkckUoNsK2Krj4I3dtg6nflzPXGJ0DAn1bHtpoQiJ72EEwV+GFW
G4huYPkyjGQazM2QrkSVx6sYBs8CokLDZbyK+pi4w0irbZLjU1qVwcE05lXdqYGXQ0yrBZ2ZXayf
RpGnf7c8ZrL4KPsgcdQaWmbL7U+zxAkF9l9CcKxomYhquzYj49hbzUFOxydTj5RDcI7Y+jb6RY8Z
KEINXTdm17iyGsqrOdhmaiyezFB96IJwoEVffNAQ3/kiV2/puPjrXiKVjBUiK7obZhqaSBeybpTt
smKIVkXEWiKs45hDGyECM0WhoIziS1aDP61KBa3SbICSOvk6T5cZWBeBJgLPbwD2KJ9vG2na8nLe
K1WWO6O6LGZ57mZKoKL7HAl1Vlw9piYV0rcxz+kkAXKSBpZiIy73pdUf/fSh71je9Zre79Sch3C2
q8w81l14YXRjdzWDi4p7OmlEMvQ4XKyd5jy86DNo0XCmSpUVrg553SXdUVkgUc3XcPlaUWEXhnAs
UjSLcv80GTrq0+Lc0t8YwmambWxVK1BDN7MJxZZ0BAOmCcCwj05tDqHYrBgXRzxUbWrXA7fKOIb7
maemsBRypqenOg/2UWnQSgr2abCU7fraIsd3V1rpJpzn57T2Wy8ZEnr8ufYCiHf5w13ErQdRsnsS
85EW9rCpBH5jik95MuCrGaElh8J9LIWXvC5XkhTtB2t41Mu8J4G8F3nFsMWDlVouwdh6vLZy/VgS
JqpVLBYcMMiru6y/z2f1bRhRFqW5W049N6H25ovam5SKL30EA69uzkFOxnn8ZPTPuqDdjH2zUUXj
hZkWRJCYV5W1tIB0I7yEqVszlpfixLZIUnD9rlnBd5v5I8o2YHkb2vTDr1nAc7bwuZk/djwRvFNY
kKRwueRp4AWJtRrk4ck3gg/RGDYNBT+A2PDSlM1aGoNLKgyPigwkcZS3klSvhMHOfCiHvMLQvsbz
S9uI//p0U7EVw9AbTS+gGFuBIpygSzHRskKNsPVVn2iqUzT8SMijZ7qon4KuFwgpuHf1zPy/zJ3H
buRcmqbvZfYskIcemJlFBBk+ZEI+N4SklOi959XPw6xClTJSyOjaTeEHqht/t07w2M+8xnA7ayD3
1kO08TaKj6ptGLHOYQaKTafFkvH0RvNNSpYpL1JFfdA8ypFRtA4K+YfRk+cPevo+xpzWjAU1CVcG
zKHM5CH33EqUt8h78tZGRAHGmJC/68Ga3v+7Z4cbGbUKhLKiXRfl0iyu/GyEhtu3arLMeAq45FAO
1PWbTKEfMVD8tIOP1NaQtAVWKRldu7TmTdmhNQWc1L+zhDgmWFdzlNXQkRoUfHXEgccPGwHhtGXy
EHyihKyMuyycpT4Zp9RPkzE5DbIHC62WjEUXfDT+uMLvh0aOulW98rFhO4JVn+I33q2jalRX88p0
vckfL6+zaDjxPOrqC5DDbYk0mJIHhzTHmctu3aLlDEn9hp6s27F/c4MuTDa+xyMynUr4oRTTvZ3V
j0ihHovWeEOqYC40Gqdm6Cu3z4y3qtGeOwoebNq7KAyOtVddS9NL0+QuEKZTFTVPRoWrMZelpPcb
02O1GgSm2nZ87JXwvem0o95SzzcN/xgaaryVIsodJEo3mRfsZa/tD1nsIx8lslUrlzujYFLNAXNs
med12cGpw5NmEavWfaImB1mZ51x01SIHPj4/n5qImg0Vt9tAr99iY1SorwYfkTI8VrJ+8rXGTdnR
micfY9rRctdvKVN023lqDL8+IHjGqz51jzJrtNCK9Cbq/FMS0FtS9fy+6pDhkuT7LPTmcoR8b+at
22bKD7TtVsBd163fuvnIjxpM5m6+haI4fKEK3y0mDyOMAIpAMBrHROeghiPWi4p1JHX4CFsVPwD9
RDNxGaTRrcFdSX+bn2qrdGCqB5jYp8lUaKAkmEEm/aNNl8snRewEaBUUTAUyhEg1UotPxNbW73Nd
d2zPoDwgtnVU4KMrpyUGLMKx0ua6yvrn+aKIdIK+SB3vM8NHt2+j1MFtyUNYNO1nyF+uvSl120g7
zV+G8uuPadDf6gRoUxOvjLS+5ktIVzhztt5tBpUbav7zOs10Z/QnsOLiMOi02NMJf95ML1fw+yZp
Q2Bw0mkcBPqrRNlfH8JbvY5uSYbvTV3ajRb1H79/pNjljOVb3Qw1PQLtpPr6W1OluaPi0xPI09Hr
ukcxUj4OS912+hyhSULTsmTTFs2a8vsPdRge5xlua2aU9gIP1RI15VM8cOKJt+nKB/7e83LPia1l
POU5ptLpsfMtZHp1JBSrUEd0FAn9kKCzS+3noPTLq2TYIbuHXVho+Y4ctetmFO2qpl+/mGqjxpWW
V0P3TYKvrJZWRFTXgLl/AV3+KxzPfZ7yz//+DbXzC5TybwzP//2fQTjXH/nVa/pRn/+p3/7y/x94
IEh2f0MEHV+rJszOfTfn/59/ooIkQ/4HvH6MCkCMoPWsG2BbenCd/+d/SYbyDwFRFD1CG4SlCsf2
38AgRfuHBVMf2XzBw6xosxDBvwCZ/Ct19si0dYAw6JQB8PwvgEHK79AaGG/IyQELxZlM1wGonyse
WMkQhgSggBl3GhSnaeOvyUFcKKuI7FzEp/+O/vxztDMgjz6Wo0qTJJuZdp/KYbaT9FazqzR40KX1
hAqw82U1vkGo/457+jWgrarw3cEN2fofFig9xVrKMFLq6NyGhv+U5gLm0kV/rTPm9zyLvw1z9l3U
lVTbUxmmAI1uvvev0z0tkBIvZW8TkxfdmrvJbe+CH3SS//6BZ0TCP7/wjP4Qaz46z/68gMtpxR3u
+jt5O4Fv77foAq4umeSo32yY3z71jGJgdp1Pm49P1dbWTrkns14PWy4ddGGiRbTGb/pxNp7r9sVb
ZEE4Kx1z7T37GOkMOxOy4ypfJRggW7zsF5ggyjzL/4GJ/WsqNBWwm8xe/oN8raX9ZNsUJZ3G6Ryv
xrtT2eBevvS35jrGqMIlhlu3m3zz9yX4dlikY2D+QsUGWv07Os1uc1tJRobNIMl0PY2IEeMFeDGa
eWEk5ZvzY8/MYtsETMc/83b/AoRTJq4Rbx4KQZ4d5uDtj/n7+lV6bwSO6lZLeTP1F3bYd0fo65jn
e3uwwdaEnNm4fleLp3bcx/b932fw2yEMHVlLFs/Am/L3z8qAdWlhkWdOZbxjbeJbD3n08vchzki+
/9wc9pcx5n39ZerAoBAVyYyhXhN2YshJfuPax26X7ZWd6sob5eUSPebb1TJhfPBVJlWns6NZohwv
Rdj1OF0oke6Aoci8C4vz7fG3v4xxdhxLBNkRx2GMfzLBEweLcwm+y6wNp+1JvS7Zfp1xz/81kV9G
PIOSqgAcUgoN8x2urMDStMdmM7MXqSWIvX6ByDL/sfMj/eXz5of166pZw5gDTWew0SCoGekBjm+q
rywL0GgD6IgUWfepaN2/b5Z50v4YdRbYMhVFqFwlv4+qThaNfwA4jhjUq9H02foa3RJj2aRiZzYr
Vb0g1vbtZ34Z8GxzVkVXyG1fzee62WaIeqnrGpWNS0SkP4eB+aHBk5tFyvBMmv/9lzNQTMKr1IRh
Zu2w/2iotheuqT+PM8OYiNjIgJq1Wevgt2FiaUhCatmZM+EI6v9U/FVD4eLvS6T8uUYm4RTKU7/A
wURXvw8ihbKkFeXEGvXGVh/tVYYuWQPQVEfsXg30lWpFIDratUpCHw+eozRI6CNwrocAMQyIDAnF
/PpdpNsLv+zP9+D3X3a2mDYti7Gr+GX69Zg6xhrm7ix/Gq7H5+CRfC06DY/zIzhc4MVdGveM4U9O
k/hFPs8I+L2MhNsPcBgxgHDQ5L3wjX8GPPM3aorMRTDTic52EoRbmWLmyDcu9HftNn6dFcCGp1nT
ByI0+stLJtv9H3j0zQf+96P528DnMq+Wp2SJVMtcCGq7zdtoEWfUeJEw99OXmOax1ssvo71p9Qso
9Asf/OtW/HJ00iiw6yJj3L7/MehQ5JtyqUk/eyCOQxxfmt55i/ztK8+2kGnnlpUPLGVIG6sYn+Xu
RwuuvYD861HxxFSohtTTavjxROBKOmt9YX2/O8LQVs359ptjqbMj3PYhtr9o3fOs9G70E06lUx67
t2KPu9O1Rwt2RUfHXF0Y9dvFtRQdoTdTJZ4628Gykeut1jOqrsbXTbCPK2r7klgNzYc++G7ip/Rv
KO4D/bgw8p9PNdvqy8jzv/+yvENPlldiD8OjNqtd5GupQKRyWs92ctUS3I50D67474OKbyfZsqAs
0wKCPHJ2iCYvHXxPIFhWu9OKVnJcL4Rb3UXXlEHKRf6hwBJ9n3MjgITGphow2ua/kx1WZDf/pVgg
Gcw8Af/+LfbZQwvkzZfDid9C5dcp+nYV5YXz9+/99sa2ua7nVJd65NmeMsqmIE3SMmpw5VGb/DVk
pOVcSYSTFHQn6vR/H++7NRWo+GjI+ZFFn2umY8sxyfHEeCDJVAhtvq9e2Dbf3bi/BJhU/iPMc3a3
b9WgiXyL0Ni/lWER6qp2lXjmLleaC3P37bcIpJ7+NdI8t1/2Zz2EUYG+PiSN8sb28kUcXbrS1e8O
H/0d2EZi9lQ8P3yVXNhBYPMxSn4NqAEaWj7D35y8Tu7N2aMJpzkrf/Omdt/G8FxiqMP0+P3wNtTj
rY8RHPpnC8k6yH66y4crpfrwzbdOr7eWdKvOHeQ6vi90a9tT0gtVmsjqhTv625jg6yfMs/hllhQt
YY1TG5rPSlmNn7NOsneTgLRcWQ5yDj3Pkr9sb8Bb2g62TH/fbt9uhi/zN5/2L4NjsEgzpWNwapqr
CIiAB6mnze6HtHb/PtJ394bQ0DqA3yv+1P6SAL0GMwrayYr7vjtIg43rQ3Rhx4n5sj1/g76Ocrbl
5DHC+lplFLEWO0QpNhlyOMCzDaAkSMFWb0QXzaZdoeO7NlbpKqge2CGXpYu+ydzm5Ok/n3t2TRYg
wKUah6pfKY6/z+5nAUFQMG9ASgGhuukKwO+lUPm71QRiiusibRQIeGeD1n4OTLvySOq7J2rQizZP
XdMqdmr+9vfFnEUq/5hpwnFDRU/MBuP5h8ZeV2dRI1Iy7FpBhkLyl7XkO9jmAUrJljmQrRCJjhxQ
kxC8FG26arWWLu0DurUcKrrWEHoNutU3dn0tpmsIgIu4rBc9GqYWPdHUKiCe4NAXjVvcHDaUyNcG
fDjbC+6whXRHZQelap8VIfBWe1lPz6WMsAyMnNGMXyO8aeJIAaDyJk8MC+tuiK1VOd3Kkr4qsMIx
MeuKu/5IWxF5FnUvhju1GBYqrpx8MT+6OQle786nQyXek+K6ZnD4PR4K273+4sHWsYAVt7K9MWa5
FCNaTPpnLB2qgWvGSJy+G32CWTx18H4MQm/nxeN+6gxXjR9acC1eaLkA3leRrly1TY94zmsG83rM
P3xJvpukW6G+6EZ73c2Nliixd2Vhbjx6O+D3FyUUCZC+q1JWr3J89vRCdbj2lun4U6VmCJca/s2z
3iRbIEtgG5bpNKygly+DXKyKyUC9KdkUMiQfq9zXlr624uQHUGYmb1zJBGtaNq5BQbgRTZmSQYf+
XqvvJegRyei5bZfvJVQPO1NDyg8mrozvBLgxFTC6bsdrzFacwTZ/RJa/LmTJxYVsRy9gESKSFQMt
Ik1FBcsALbYpC6BSAI9TsKeV4dMXGpyyYsdEOcaAJgiewsXhbI+b40loEgiVAWA3/Y0BI1u4cVU7
YD8J3THbDc3PWAeFlaGfhE0fjkF46rUODGzibPhi6FEl2G5FQHi1T6OaHANPPjLPxeDnuwlRGvym
2+a9Jm2mBO52WAXZpn8wQnOZV3j7aGJVxuoWbhSNkA4D05+qGkBTgErte5sMJovk8QG4Asp4wwQC
XVfvvmnAHdYYnhiyA8DNLVXrtZLqZdhCTAmoswKBqR+CrPgYpvSQDFheJwg1TW8WgM8wfZcKkBwZ
wbo2o0HGfO9HAVIDndsk9FV7fFkRuMog3zWxsoym+spPhRv14aIr6F9BDGnLrWF6pzYdnVzcKPK4
meAk9LOSJCgXgwF7xIG0buO3wSpTN0mMvlIhnBz8uN9Pi0GoS7iXKzVD8hmEl+zjSWZeD1HjjCK4
U0sAmAW8omGhJTVgjhuvQhYAkGCighZu7yYRLAB13shAreroJlAoZjXetgf7F/kIltEQAxLDw60t
VrBQkwgcuwfpblr02GEV3gC3hVkdweco5lLV2m2mg7mVSEml0rUDnLL0tyEGQz4ETq2+d+Ca6Isv
hpmwBgCnvAm02FFjNJZwLaf/tEpZ4CqNfxgWSCaicqj3C1M0DoUBR7VDxwcujiyGG/sArWCteuXJ
ymivhTgogndK/U9P4vMwdpOGJ03alqBxTLs5Dl0E5gpRmUjsohBcvnaAW4uxLg5yec38Xmv6i5Ai
t7SMG7M9yfS+pPiuMe+aAPcgP8RZLdo0ceokJNxFfG8pzcEYrXXVHwquQwnyp44ofuM1B8vTILxg
PmjDJtQcRUo2kqjcob1NpvQKD6OlVb1J1q4sh4MvG05BNj2ZPw3uYwNpOQkdiSDEmTkAEj54a2l4
0712y3WyzCUAfFzfWQuhM/DdMbXXQOwcmyZdVr7FvrfoSWmUwV53VehMICnDSoPQXC0jHWxQ+GPo
n0u/WfflldY8+PqLrE1LTcWkqYCMGOFxLeknq75LOmgSsbaQAtxT4XQGxnqSPyMPBBCLkdRAhUZ9
4YGXDk3Z6UdQS/JT2ZXMLWrJcFLixFsV9MILa61ayqInWo7bmYw5e9BCER6KJSjbY9R5QO9GhObw
hQB6rMigGUpz3Razlh1wMFh3Cs7ypX/HFe2A9KOFvc+rmR6jbHRTd73+zsimwwxDy1+84tB38jot
Z3hKg+5F7koyQmD5ja9UCy8WjgLYJMKi1CiG1wEvRgm4HbDDtaYoy6RRtxYMzaTg9kESLMUSwwsQ
s5Yx69MXqf6utx9ESmvLCvbaiE4EciAqXB4IYEstpddPDxog4iK2ZBcxc0dLYzB528EMdgNovXy0
aCtvoxKaJVxDDdNMs37WoAWpkgaNEJ78gGzfNEFsGZUrKCM4dGHHHtWrvPKfM810UGB48FKa63YE
bQMiRkeLWTkO0D0Bf10ppu4A/0Zy3nCtWemk2Ej+e2inu5GPUES8iNk9Hc6sAvupIWRXUXy0Iswc
0hM5xrrTQxfDTjNSb6JY/khngnP94c+2hWuhcR02MRqCT6ktX+OeCFZGXmGGRQFlC5D8SqowRLPw
+AZj3orQLRVcK7nQwmbXxsmWkhtXawnp9bP1cqcrkyOds42pSFdW0e18FbxLgvOo7eKPCHFbxfQY
1RCVHk+KiJzvr22sDoUOfsZ4ATnvQtkDvepDWrOAQp3KoXQSGzVm0JlDpDh6/rMXq8a+DvVxaYfT
td++GbayqPDRk4y10gzuAPBasiACexGRg7RT8N/CHQ4RMkR2w2rjSymbP9nXuLGNINDgLVvSCTA6
0yKw3M7WHgxQJYsxt/swfeMlVG4R53DS/q32kn1YV+vUlPaTfcoMC5Bu5rRBuparzrEgutefSs61
54Ubo9iqoYYeYLxOwsfOeJJVbTP0uJdTkBIFMn2pdqUNP72kcW1FW1lTeB3kiMGlyNnlD71pbNSq
2uLSy9uGkCOLkCVwe3TLiYW5McQOxLirtgPOHG8Qppcl8gqSIvY1xEMTCFEKV6LUX2ic7AyhbXxw
MiCEwNlWi3JowYj1x1Qfgb4kuDVY2MQRTMgGJPns2Hcw5vwIerC3sWqYQWPgTOT8ooQ+anyYXrgW
OdJhFZ8n71osmr3prlVsJ7SqddBzGLPpw/Zfc624NZTUzeVsMULRTOBDJtFtOdabcXiY4nEZ1j/L
gLsSliY4ik3LygM0ktGi0gE/Y4qY5K9K4+Io7FEx9HtwKxmUtKFDRALuAe639aguEf7HyD3mdWMD
d+qm9N8Moq5ueLfRmrGlF50/XdWgpFA965MbvQvBPf5I+48+K5ZjB8kYw+oCUQbrXYJlL5AcGmr9
uVVvquy5rLqdMUJswbFsZpioNXj4chlhz5cRUgPjqEq6DFb62rTaHXPFC1Jdj41EOwAnqErZ2uKl
A9fSJLdEkY4OaSPkbqnKmyR5HwOMVdTmbSDSzWtzpw4aPwVDvbFaeWqG8o7qWGF/MseGV9Aztpov
461O5TbtNvGkLhMeFTnykHkhVDMe4e9bVk9kFdH8WOV8WMgDK1etO1nmpoLQZ/cSsT54lZBOUDC9
dilk57x7i8NoV/M45z0goqHg9f1opGHpmyABQw1Er49SgveSgXiV5U916pcixEYzeYXn0Tbe0up0
xzDze8qN7khlaIS73OjNKpLTfdrwVWI46AVKsqnyWhveQ4s0gm8+x3DFbW4lzX9PNBRbpb2ArZeP
7SJPfhrZwayOJTINtrQvKeEKsOMNG2/G3mbQQYDVruSx31qp2Mp6hnNovgnT7N0IkxOwV31Ch6Gp
3Qh5nQT016TiArof1OFaCRSnGkBklsxO3+19mzAHTh0SfEYG1C+6lw2Bv0K4q+V8UXf7PGjWraUv
8mrY5UilprMjb5Ovw0DFE71FxW70byRhHq0+ftaogKT1/CreeVrGJ4vbkBeXzXWqAuM1KKcNknDp
QlQIXSaxq6oFeEi4BArURl6rTEFR00aeyBLTSknWo/WqDOYGDK6TUjIAe/iUVeUu8P09+TdvH06v
lomshz1QWof10xqrIDE/Q2k8ZFCUuEwL3vvKyUnyzDK5L3r7yVdOmBZDbIOYYSh7C81aEQ+vBc+W
p+VOmyKRZ9yOvcIxQjaWpDOKUDTylfs+e82Cp6xVXXws3b4CVAlHKpy5ae/+LPvkXevDQcpPtuK7
0Zive7915ORagsqL0IYjrPfJJCjSzPbK9Ip72QOYavML1cIRXb2e/IjVhIgLEF9uinXlj3tbHh8t
rTyYdn2SZQsegSyNSy/Hzz4hZC3qas8MnqyAECUeTkXfPOV1RoyPjN2sOCthOimRmU6FIEjJ3gwE
3rMELgfVKWGkBYUsdVgIPtaDqQfw9OC1CQ1gq9uLEmKcZMTo3pbkPScKcNDQYSHPSGQlfWn5ERJB
fNLFbL4KKKe61RPxEtgZnDbee298HUrTTeFtBCRisniw+sFRTDSVEbtMlPimNaD1A7OuioLkCt1l
9neM5W+nfmLl45o94WEcr3WtdlAnINR+k1Pq/YTCsATG9qNJeLTC5xLJKA1x1eaTO+4NafjlkHdo
daGApk4gWrWlCVZb7xElydpd6lkr1ZC2sDh4g7xdQ81AbuW3OBe3PYmOCZWuSNZ18qx1r5JoCWCR
BY7AM2fw26CQ1D6IU9u6DkwcjTSJgoO8FXKHPgBsj/S5h/Qnq05oFodI7dyRvCMzXQ8az3DXm1QM
gQmiamZzrifgIfJTrqGIbPuLTDWo5G9k3lB5r/f7fHxNYf6DeW6PqjZBWaXgnYGiYH901bie8tNU
bi0vRqUhd3g3nAB9A7+u3BHBlEK/knRskFq0fgBFe49Kph9Ak+PCqrtS+dPMDjLBsqnekr/m3kPY
3hpJA29NS5Zey/PSWHC+yNJrWJz1qyC49Q4mLqek8kvRPBTJgyavp+qm9JwioNJCAaq9T3LZARjJ
pphVFSxQ/mjvTtToVWNv82j4VenOJRhIGIuxghWrI5tYejcS1GhCpN6NKazCjmPHfOBcuwTvSaj3
1JhoBsegnpmzMnZ048nId31eOfEvlu2q4AcPEK/od60RemujmxqdCcHf9BkjgYuhTt4ar9ilz/1k
VqMrwc/0eD1z+14L+oU+M8dHSkLQ3xTKNmWl79HWi/Rtba1qKzi29v3Ialm7adbe5W5EMmpimiu2
cxb9JOp1AvXZD3UXiybdC1YCELff3elwK4POMeSDUFwBTzvmxZJUssPgWVjXtS+jS8sya9xjRjOs
JJIvhfZZnSzDHPzKFAKJ9n4KDdBrex+M+yx/sPJxIYLrrDzVJbwZWDd+ckzlxxD0dQ1BzmOL5Rrf
hnC37pLOuqb2MgmkrKlPIDlHFHwj+icSzUXOPZp6MScfBLt4QL3E0fpdBisurjdTSV734HsvY4vE
VBkdWx1SQbud1Ftf/ikbJxq6G0nRnI7qTjM1yxpEsK5x4lO3UnM0pboGQmmzbYbczSI8dWC0iHrO
YIKHygRHO1W7kEASpjpUV2tvWuCjwJX7OZ0calw1Ja1S/6EMkCh76QAeeNXI7cbGC00AxLMexvDT
8J6q4adOJina0LWUwmk77xB59nIECD9F3rGrbih11SEMQxikLVtl5NmTPNJmkd1b0rNssKOlWZ1m
KWJElXXlmEbg0/Nh72n1oqE4Fo+600AcErGx12g9+nBOBuIRrzKPoiFhV2+sEoVjVLfxjV6OvJ5t
d1VOAuqPtBOj5lqxRFzHKU9u8J+6Hih8VVO8ir1p29DuiTLAYbyNueA0ls+tbrizrIGVY16g12CK
k6UPv6wS6vXQ0/wT0J5La5XaHNvo1crCnVr3t2arnkwJ8Kx19AIEguCqeISWoVkvEv3JRDXKZxrm
DKhRXgqlPBSkenltbKYxcnU6t330bvinTtsBLV40NsLjWCKHY+PW/rCpIc/n0qtMlagxpD19l0U1
3JVTtGzTfhsma9SBqDTdU+9yTRM/FIooORpfAjKmFeaIPCbs82ojQs55AE0y190sptJogBpGsyqW
topcOLr2ICuPem1tvPRJpn1isKi+JVYKzGgTZQP87vnfiSVDRCUxYbd6iNcFJs60zzLttbLoLTTU
LkDBd1ZKxeo19T405D4GYgvbS8m70qtAejGl1wxr7oZUWMdsOjz540tZI5DVlyRWw8oL/Ac/Fsu+
LK6qUHIUeJqi89ZJd10plGdth1Z7gGLTlO7RiNgEybbFEzkfqMJnxd0UlaQEB43rvU5u+t6HEaks
xt6gdB7uyrZDiwZNxejU4Idjk+6mHK+xeo/Aj9skzHC3BHrow0dS3JR+vo2ta3l6UkN7C6CbdqR8
kJBuaSyoDSrOA+zKPlfIigG6jQixq3Gxx9nK1eRgA4VlS+GBGjEvVebqMH8NWo1In5s9zsVwJkvU
zchI/fIezZ3Czre5jGLLVTqBXaw/U4+i5oA7O9Fk2T2FSEiE/l4PcNMmki+SfJNSmEuaYt9FO7yw
OX/lXTWqbtaU1zlpRJeEy0ZtIeSouyKW5kvpKHAA77rpYFsuSEEn6k5xLTki4E2vfBdFVkouptsn
11aqvUgJnOiQ659HN5z6TQwNMCqnXdSJl3qQHIlbTnCR2RaEF4GXuxrtwyrY1vK0iyVx3xlwafi9
kQcYJsUVhODLDqybps4hfFbbPk4oPyY7o7avvRhLzbhzlKp1wgkR+XFaz55ntT1SI9pWnXTbhfHk
xLJSO0nS7vxaIG/hOX7mX48zVRsNJxRy4mMSHyrq7rP8hA7wMTRA4cBmkRppo9LclSizFzXC4x/C
fswz8imkqyJyUq+OAWbCt24G1O3SO3CAG6+oV1n2MPmf83sWKAaQDiIVLCry7Lah3hjAHrOR9LTm
+ICYr9PXXWAjNDfNNSvU1zeQ2CkDKccY13CJEoiQkQRDuiENP3rVg257r6s/FYIwu+FGcAp72w00
PLQ7PwnwgYdaSWW8tFTYEnPuSeSbXDfIf/jIzpfVZxhz88HoJrkP+bqU7pv8XhR3dvYBZnsZk0eU
Jl4C8BFRhl13hOtNeh9DDOq0j046ieZATrpM0ciQEK8vigevfc3FUUzblChPzFEBAD5yxYhTadgU
pXkkLBRCYCo7isGNOgN8WLlUErtcThbCFkst27VkkcLrb3lISOqcTCpWOh0k0WAoEfxQpU8vhnq4
FwB1A0pYg7xv9H6pNJu+OAhb31baay/DSM1dMwgXEbUGNRTOaF95OeHejUFHKLPpclvqMk2PyBCV
wVHq7nsi9NBGkT8jjxyUZYOEfTa0rt0VwGRgR0rc+T0iUwiI6c+xgdwbrPphBFmRIRXkHxJ5O1Db
gHoY6Xgh1J0Tdis9o1AP4KHNbsriJkfBF3nlrVaJZROhcG/FzmQ9ZLiHJLNY4I3kt8uynpad9jNR
sRIlz7HzEBDYyMFOlxW4by19NgO0NrhzguQlyFcmMZZkrqPBNbRTQBvHHltI0k5VOj7kXXIhNQiX
pr8ryr0B9MYe4vsE1TAYbCu1t1Z2UOAMn2ysnggLE5kVhI7VmHaY1o+LirppQKVLjcXPPq23FUxQ
+GX09BI30QMX8r9rz/RtHi0/+RwQ4EmVeCWzhjX1F0vjEGZY0nhE3tNNPtfM6qcpiW404jfLe5No
KMAcXlDLuc1r/g+LdNUl6r0AJNlQBxWCfUJJSqJmp2SnUnqRTNiDya2kvhigoWt6ahmlXy1qUeZC
3AkxLL2vVyqyTFbnLRVKARNiOnWUrcsRT9ze5PmH1ZMQ7Pi9O0R8X6kuSso7hdosDTpP7LhFkedu
WDWrHImoPjjpFFttXDYa88cY0EYIvCeEgCEOSosiM5k6KvEoItxmyA2ZrXLb49RBZFH6rxqMGG6G
4GbWvvQyPCbI4/peXyA5hmBNBLW+fizkhCIxTgTSEWAYafqnSu0nRQgTWaQRHYsge9Sb+q2L5Ftk
fJycx1y2O8dMrgwhHxBspgHYvf69pftnf974DaU993u/IAFQX+2T3AIiXxkq6iL2Voz7pr7++yDf
43C/YMHPwA6xFDWx6MGCGzhWdJ261P1TT6wLCoNCo0XfZVgJSmQJ+VwWK//U9UWQ1//Ib/6JA/hN
+n+GoJ3DA7CgQqbHwIdMPUeIZbXZe0hpzF15NO1vyrkjv5/hUt5+3FxCUotv2/FCt4lRTRClvzAC
X6ZU6qJeyRvIWFwMz8pKI0VfDJgpzEb2YuttS/Tq59bOcryWVxQCb5NlvunZb5CmFlTe/z73fy6w
KauA1eGToNGLd+fvC2y0ZjmkJY2yrn3O48eRqiESCRcAGN9AuxlFZ39oqjELt58jXG0AP11TzDM8
8cXQqoMNKw21AwvsY4Il3wXU3wzA+mNJTU0GuylbAl3i3z9r1POqRmID+F3LG6jNva1nSchOLd5G
VCz/Pofz9vxzMLTlDQWSE6I9vw+WplMea8M8mFWsY4qABdnY34f4hhBCoQ3LPwVjL2SFf83wl12T
a0rXUy0DxbibXRDK2/THsC8/PMBAgNyuJIoGNyjtXFq47zarhnWxRTUOpeDzeVSiUcPbHCSV8cO4
7T+la142fTW7bsfL9jnjf7waD2Jzafm+YYfMn/ufcecj++VzR79HDiIEgdQHy87xN+kuRuUE3o14
Vl0KcDcoh17YMhfHPDsKbN0aTTrGnBBMPcQbdY/ipEOrg3xnO7PIUA24sHO+O31AnzRQqRC7rPOb
Rx/UcdJm2GRP7XMsTjY6sYb3cmHvfHe/fR3lDP7UalrkFSWLGGyLLdL7brouMDWBVbFB6vTCJ/36
zeenQVN1dgwoQvS552/+snQ6HN0eijcQK/VQ0oe0MtTjzSMYvFVnqYu60Xe1Id6r8mooa9f3jV1S
JMch+jSBZLSopEbE6Bdm4DtAIBRD7jloENz0Z0ubytCnU6T2nEb5MOnuqujVdDypxoSt25gvFaXe
hb1wk1BcmI5vD9AM3GRGaJ2dM6rSvvP6UONtGXraN0+KhnlcFi0V7RK36ZtHlCODhTXkQF4V85dr
3pd5N7VUsjxd4qgeq227HvbxEleyETugS4Cyb2FsX4c6W+LSTvI+tBgq2nbb+qPbxq7vhlB1qE6H
y395f0UXrsAZpna+r4jHDVx3YbKgM/T7vqrp+xukYfOg3m726B52hKLr+kI08B20l8dZMw0CApsX
+vdhmlDxSpwQMBBWCMgbBGgEEIbCleJPBJEpnF4yVvruDvg64LyDvqzbKJmFGrRgAtv0U4s+qu6h
Ty7dAPP+Pp87Q/l/5J3HkuXGsmW/CDRoIKZHi9SyMiewlNBAIKDj63uBfLcfWbea7NuztjehFUvk
EQAiPNz3XhvfqO2SC2/+2zojCtl4VVZvwsul4mBKTZJQv6uP9mrJAfunJPpfCS6XCse2FjExBeRP
16owpNWT6rHUOChXXxk3bMuv4nm+Do8cul7NHTOa7XxmUrmEVQUbcRgPXvIPN8wvHr2/vImf9pCy
T0lGkXzobj5HtPcidWPTT3bGu79fXX4lfueFHH+JWvdDdq2/XkEGSn7ntlR0zXZe53eoTSIMpe0b
t+om3MTHuV4B4tgnu5RAouQgbv3dcJlT80DE+Pu38ouy5/dEHB9kkYeRd/nzP91LFdLlqjabGgFI
Ahf+S9OByDxYGRrxRPNPq+ov7ipejcqOl0PT6v10lV13LAbwmEtVx4j0XNyj8fdIOaTHsR8P/7Sx
/Pqz/fer/XQ5HUT9Jg467ilEQLHRw0ZmnHTTuCWXtP6HL5JMin97Yv7y2X7aMXoa76Ot+Gz2bUR+
DXNffCMebPlVeRFfiC1Q0m0MVAUPMPGLKH62aBf+8UH61WbK8wqO0MdMarv+T28D7Ewnm3HiHiYr
hchO58CUu6KZtAPsRvlc3Xnr4ZHz+dCsguPf30y/2lFYZ8mjxxHsg/v56fqOo+lKGZvcTXsCTPfR
sd/1FzSHiZFt/mHV/dWW8pfX+unqYgRIy9rTNcKznbKpMcstoZ4fhM+c0gfaBH+kzP3TQvULZkDw
l5f96ftlXYwd6JY1vpWR5tOSrL529tmVhQE52f6Thf9XL4eHkO8Sa8Ky5v/0jco4cQoKvnrDUn/r
n/r9cAgv4qN6mjdQq/7p+v1iZ8HTRqNOYHDz/s3Z5lR1CC8AiUOz7bfllbfz6VZD78DjSh9rvOju
WISfaZ78w33zi4WX0wJS88WaaVo/ezMdWwUZB2pJRhyvS4SneEz11tu1+yW5snpSTBBcHpz5Xx7b
/wjt8X/H7biWX9V9p76+uss3+f8BvIMy5W/CfKpPlIdvf04B5+//ge2wfgsoPMlD4zYISOxenvI/
qB0WSWkcVwUGmaUyDpdd/E9pPl4YEFATYF3znT/FfxP0Q3VvLj/I4veJbv+PoB3uX0vzAL6OTcgQ
gUGkf3Na/z3+709bli0qo3NVnq0a4wJiUX1ZRZpWMRvOvk4C8M3tQAcyreq1NglLaVVBfHJ7Iugj
vY20sR+CojtkLWM7zz8hO6uvFrZ9ptB+KskNLwpjO7sulqn4HBqNPJs4wkRMWx2y+4rsq4VeSP4F
iJ90SybBsI49fZlm07gGzkxn1GXenU3DR2mqV2dQ70JfZY33NBgz8dHFsA+Iw9gWAr54mB7USLaB
6eYHUHrR6GW0rJbRrjeZt4YpP5WVvhquva98dzc3YlqP6qOpx4sx25tBdmsSc7irE/d26DsiNRt1
tsLSQGPO6LzL4KRZ/ZUes69IFCvs8sweY9iDkjP5UBj+ZU5Yb2kHBpnBKCeE3QFHt+tuz9dOZG8H
wtvo0TWExLml1XtuhMbeNYbyMIXzXVF9mvWQEZ4EbLAGXCXGCSUaQ8O5nfag7QppmlcxgLldaRFc
HHm9XpufUxRXa+3i8ZjoWidZSWZaDxJo7M7Kcs+W6RxUMCGnBfe4hQKKcrJFEchYsBsZGaWB85SG
D6r1kCTwdUGcL/fk7Kwb9vo7oesb69FKFd1+47kaEcc3WQ9Yf576NU5gxJyKGgqCmhLGuM76iaEG
orhVDpNN1DaBlLq3VgGkNFlKfdJDWP0/ZIL9T2QJLTXw/3k9WqFYSt+Mw5fSX3E9pNVflqbl3/7X
2kQyGP59D7Pmcnal3fO/1yYSHmnFUsXC6WMZcqmp/7U2eb/Z+P7BUHiOjWXRY/v5L6AQa5Pnhz5t
TNYtE4zJfwQUsq3fD3v/fW5azMIeLW66GMCNKHK9n6qSwJ6LCSNjRoVpGLdm+R2lvbzFAvNo0a4+
RFXzI3Zg9zZ+Hx1lUZzmcRzvBqWcSzPydmlMtkXZtuLcw2jFeGWXhxi5TAKicaN78wMrWLbJZkdd
iJl5rRvoQwOEHWgr3e9iSQYTZWxec9r+0iNDihm12TghFEnJkDgRBHOdtNMqlmH9FPj5hxLstj7G
jaG+trrZu4dL/N5IOufpjEclL27SNh/uyU20GJWjBPMr2IRxMjy5C87Zq0nRUCWjGnuUNxMrzBnh
MI4MwigvZGaBEVVYKDJzuPcJONp5WZptaZ9ssHgj6CbK9qRmJXBx90fQBLsK/u55sqz5uhTp15Sn
8z5EQXChrBijO8JiXtFrrzs406RBVNHRZc4gpuSNJe2rzuNnLcfhOSk93BboSdL8G5LcZa6LcgOs
ATCxRvtRxs2pTZs3hK02QVlEm9UZCrqeAr1gncpLVUIMvUmh9OQT4pjSPHpG3B2LusoOBtHoZli7
N/kSVkHgwh65WIrgKiHNHeHvzi7IpFKA0iq78LdZmz4unAicLOKhFC3KgRArim/d+nVNPIwpjtkc
IsW3NMz+aWZcLPKNXeefdUpcvBnkwPecYhWO87gNiiHajeGhTZDlo+5DZGQz7a2CImJUP9/mAZ4e
dkYOroRXbFPBdGpiHSMDKAxBGgtUEWHbnux4RIrqf8EuJuy2/YhGRlhVNZvkVvS02Bu0CpqUno1f
zvmOy6h2vm7dbeFPA3zfjNAe2eSPmXXHnGy8sCSBx86cEtYOWaIZzQdj8pNzHEuxDTRFXeUm03YY
6lNWGOU2rkmjmKR97RJqsum8fj2x1e/C1u/XEjA+TigOTzUhN6BGiuzgTM3CRU/nA8qr9piIaetk
hGLVktjIYQisvWD4uhoEWuwG/ek1BO5i3Xbf1STJ4zFQ1dV1S4hRP1nbNpTVRUYI3EXdIeKqhhrd
X5+HN0Sjbnmw+5PvGyAEzWyD6gubRF29wXOF1JVG8zmJDOr+Xt64TjJe7bpIuEc/YQcTbdtsi743
Tn1TMvtXqJj4jlr6Fe1lIKa9bByE6BCp6rh/S2ZE/WFuv/jBQC48ZkTNibESs4PzvkTcjnSM/8mv
S1xDaFvzo3TIAp2a8aHoRmPXjfZzIkPzqHTCRiljfzUu1D9n8h7DsjExvUzhfkzMkCGmyI+hpZ9F
PL+5wwCMNteoCQb/tUAIHZct8XfBcW7yLycL0eAmhX+Cj4/jocHKo2LySW+qztQ3PcKkyaOV7rUM
j2UfrDIiZlapkd228Zy90Uc46UVR45SNPFIOPvXwNmUr5ZPbB4TCOLjXUPWAWW/jmzmezC3T3S4c
oavbNQHmmA9uw6J6Uc5wrIJIf3qlvqOUKt8Zbn75WXVwhrS5s6a+3TY+k82kqk/A2/D2Re3RLapo
Q38JQGFVvoZO+uEW2Ov0vUxIfZ57eemh5K58BBdk3JEpERvk9gxVuyPlENJ6j1B7WuKdfbjcsw4u
BKaSbRE5AR6xDjE6U81dOnUncnS204SHy4/iGBtee+u35CekyvpqHeep98p5hye8Pvl1d9LeWB+L
H44yQGxG1rSS1kw+XF/Cw/2e+hEqu2lwK4tlTchCZEmZZKzeabJ8Fibuhp+29RMJd1PnT4SsQtXm
Kq/H0Bx2eXdh1vhSSpQcczhcZnIZ+xr0GAhue0ya9FbFgGtFlF2HVX/oO0zh0XwfeOnGjHR1yIvh
AIX7kKvw04WEt4mj7oc9TofQ8u8zYd3JpXZEqhcBzUn8Xl/OPU2xRHF3qPTOj+4aOboE01WYLyrE
lar2wrWXqAfTYSo9TKF1UcTE8HUmSgprHA+JNeGKK1c6bWvcFfba5qjZKwEO2DM3EB2j1MaTNRvE
MzR1wSNbIv4m2HwW+HFttEaa6NuZWy9IuNqW9YYxC/Bjw9IeYe9hzdhXCHbWYelfZW2Rr8veOYgu
vSPhEthpQ9ywOea7Iw+o3BWasHZan3xdQGpdhS7LzjZGzO3bwCJmMbae3b4mx0p1mtACxP2o1VNU
rqjUERc2nbEZnfKjVU3KZofD1yyTeNcLfHymTFAG1ATzaOYTcY81ZiRFeaPGDHkaCRmDxD9VqIAc
vPE9GSeEa5MllySZG/y07tkt3ZuRo8WQhB5pK6k+4l79Sgiww0D16ZDks8kKdASa6nsoyXQsvelZ
Gg7ORH2feYhAi7D8bjrxWU/pu10gOQxFfJQVOZaE07wFurn0QqxNKbyirW9EV26yjJIMshWFVM+G
Gxwn0+tOxUuYup9+V5Bq4l+mNV9RyFqNSrJ9yWow6CCXmNFOv6NB5e1gNvjeMm7wocHONrvqOKme
Fr9vsEFgZiX9L9h3SIKPXY48Lq3bk+F3VEjDKVoMCZml92OZbovwQEJOeSLIGv7V/GF76kcvNObG
oJ+PDUEGppvcRJOD4rTJ71sOqxsbRZBRlEeLp3VjmV17Ab9FZTbiFX9AeW48amxaa+EJdLTzTrVq
iRHps21dZMj+sIfnnHN2g26Rf5hL+kisk41ZozXNHJNagfdUN0xtVfPEN3Hdi8Jc5+TDVD34Z8sp
AKCG8sDZGglKSZCTmGuSkTznaxIo2jmOJuu+mg+TOb5ZZngYoImtVdd9Fw2ac2V59woWb0C44tZy
CKAE0oWlkHiYqLpxTMk5lcMiyfZPAHKydQ2X9b6BOO6qnjymLkIwRqYKfjXA09zTqwg+x1pDZNhM
gxxWU5c/RgnodkMm7T4MSKBq1XcnHXuFCX/YU2OtAahFGqXb7KNOG9AbYWbA/kig4d5AOsh4Q2zc
wuRrDVmUutLzj6Sv7tOh2SnPee6yvjuNvXMeVJ2dnMXLzXD/SFmF1n4c1iJOwPS19atZ2ajmzWzX
QMpIsgSJjYk+bXHvzTMoedDkJ2ZwSN+c+ozGShIEpPENVd1rsfxtofsPMWMlRfXk6vIloiCb7EVm
bqKxVhkwmYlDnFVV67LK2ccVSYRRhdFhkoF5MPLh3XPz9yBJ7KumbF6hnh0cMV0ye/vMB4U6KDdJ
IanwgI7Tg+Kx86Tx3njeXavQomWV/4Afo9j1lqXXiZeS22Z2n9FQf2ZLVmK9yHJU2zy6TalOs16S
AJ2dYpLREc/opeCwgRiG07PnZPfRBUin4dAGLYxn+xtHZrjH62fhsV8JJ7oNsXxrWZgb14yufMUJ
dqCkmQLBp40vEyPcCBVmJ38ojsQypmuEG4j3Bveyn9zz4GU3mUMECDTe0E8uR02kfDKX5P6hGx30
tDWr7LvvNnFLmCxNvlr7zYE8lovCQqBVW4qGSOndKCmuIfgdSaWc91Udv5Fa3O9cQ99WuX9jCGPn
53o7sYqmUT+DqLMXNbn1itQdIRutZoTHTRLfxqLYwuEnIqUDRJxupCM+iqHdFo2mKZ5fN6ZxNFP/
CrUYopbFAotIZBW1zidaFBwVWrzrpFsng3eKVemAMAcAAtDhKW/1rdEQteQFCMhSIyWc5Yyz1kMZ
TUY4+qtrYOB1zd5ScbAacO355DyWeKx2c6YfZWlf5iXxfhR/qLP2Ti1RwY0xuQo1D9SC7A+jt5i3
l4wkrFPbu3qgVYCCn0RPsLHpA8lrwW4UONYE0sxJRre10K9DxLGpqd7IyX2fmvQhcBVSZA8njgcl
3cCotqlL85VV8nauGyTfRhlwXKA2inzvaHbhax+06cmMXqvMmc4FtIzVMCCys5R492Yn27BwU79H
G2+mppkaUSMElJfw/stVlXYbZNOgHFwsIPzl705PF8VYjfs534+ugUNOshJwMLsz2efRzlqnIFj4
BqZ5NAo/3Xh2Rm4EmSjKhDe4VN6TNb8VBBxsqlLfu8MSj2agx5Ttxupt+zCrLNlYxKBKxU8eiy7A
88cGGjtkmdb+TjX941jmVF5VeygtlKJg1f1t9KDm7kqmrXV2fbfGknUdT+yiWRDeoW3el44NBEpe
VaRQsFNs6rG8d9g3Q9Kq4FBwG7BOXI0zamZVV+RZhIgoaQZcRREyATMh2K13WNqcISv2ZCA85Xl7
A5//3UF+SFxO8FCTBneObfGoZlJwuhghEIAMYysNPnjHkdgU5R4LLKrcqUc63q3qrLkyXMJkrTFE
ysdyCDGRNIRwfEZwp+9rAnp0rsTlPF3NbgwUH3M1xkZc5uRl08AEDdA63r7WVDCI+0GMuGG6H0qQ
DqNyonUQ4L8dRIzsUIivyo5d+O5Y0tBss/NcKm1Me6UkVqtoSrakmVK8qoT8YosCVatbUNpE/qJb
1/EIvt/y6BrynHehde4qMpmdaVQre/a+gfEnfXfVEUS7Gx3gMmwzZCcU3Q4O4Yp3RjptdBlWVr7J
6u6ynCIS1bz+OJtpCQEE5tPMaQtxbAoKxyW/ls+NdiOPwWKYk3ER2QjRbXKMCAQ1ULEi8daNuvN6
6tGcvJ88A0oSv0QBQBcrDQ6T7rq15YvPBH85FSTacYOttVqUpR4mI2uizWla06eVJs9Y9iEqZey1
FaoZTtUz0R6JfncUG1BPfbweXffVngWgHto2nKGrGzK3Wiq/xN6GQv4wcKT1Dcetoj9m0sbLEKJu
nij9d2oeuNFLRPmsHx628WXJFzlmODPfdB1iYdeqvqO4Y692w503zJRq5bbMU2xQyUDSsTF/10W5
bvzEJGKUvEkCRdeOhEgQ2tkrBvZln5NvFmo9HDEzSlyJSTAeWHiRA9exd7QauI2y6YEAaCxGpP1e
JiXu4W41Z9yYSR28YrlX69pt64fR72jv2hxK6tKGkF/UKZgaHbFFtZ9xQhKbJhzJRGcCFQFcSpNL
4pHq5VcuiKOwms895xW22H6VTmehi4WR4Y2rIhD3AwuXnXc0bMzwGGl1GbD3EFoSfQMrubVKTs/N
VP/gfHgIGmw4XS16jn1YoIbigS4uR4UJm5+Omh+kyGB5LWkQdR7qau1GV5OW2KyqvR5GkFWVA34m
bS/4FgjTNLB8JexPU8o+GzyQR+oS4B0QPkyyRMvZqubfVM1MdGOafzQlicgciqmQ1XyasvLEZOsZ
/2K3JmbrMrBYZFtRnKQ3PQ0lSZgFtjffLjTpV85zr26HnCwBVjpgINXEHR5yh81k1bJ8/+A9089O
bYT8FcOwrosAaQT1Uc8QMvIhO3Dv72qDyVkkCWHQ0/vUh+OlXOpTXMZnlajDUFlrPzXJhJ5y4Ecg
GMARaPbIPMTlaMfXw/Dh+/QhqoH7LdbDLpgDEAHVUtglr0E0YdhZzJaJ9He22RSIq79hqctdQvGE
hzTZZ6bxEBeBPED/zhHYa6PDxA4SrHNwDgeed+qkBv+wWFbK5havj3nGjU5bC0eNHVcpmTFVu+6j
3D0VEAe0Y73WvOSakOwV2xqX0RotrNOj2klJIE/shyju6s5bKna5uYgngDIgsxmHEOKJlBthDDvq
3tcJ2KPC6VYZ9uJsJjyonqrvUH+Ygz1t86LN72IxbF3vozGacd9lHAJ8ExBPl6dqE2QgF4boIXSY
+yZR+uIkyV0pcr3zpZ8eM0Iv7ckH4EC47qprJBiYYBcpdOE93wOa52xbtcSeRRc0kgStlhRIDI1S
UDOkW5YUj7HdhDT3AEzYuMCRvnMh1dE0OIaGdKUhI0DdqgvxNlvcS3bxZM0MEUKt6cTwLjNLPHME
o/guj11RIEfGpLo2aFXZCVZlM28lSWvFRU4IICAOJtWD8WTZGaJ2y90TIQ0Cab4YRfLZWP5wVfVf
/UjIi/Sze5g3JelN9i7hUd+m45hsiprL0bFcDml8n/nXRZ7jBCGSYU014nnVTowJzsVkfIsFiISO
M4STho99yydWqPZxXBQ/TEg+66qUb62yt5Y33IdD6+0bcfIIOSQELcBsa9Js9CrjsxoU7KbiTovQ
3WqJ/t8QETaiJN0ZAXuprW/CBhX84FcvaRx8phHbicbdTVbYUo7Rshw1yZEDqAwTEC2dX05PY2vi
spTneTbo3na+Q7eGgVLfh+uSC0RyckS3ZPz22UMEhyg/Lg+4mvZzQFPRHYgID8KlZciLxUkHq6Os
dgZ3yCZ0ppb2UrRxKjZeNuBwTYX/ALX8R8jds2nL+bVrnGfuW76QMtBricgPfS7NN/BgVRRbq160
P3qKuoDuEiyNcpNT0U0VN2O92HlM+8Ukg4q1bSIfimrOIdixdDZKx88uJzs7ueMEqrndOWfiVwiq
RYNCXY2npLiOBOf3jFEedhNyl7saJQ4FUDi342aE6r2qqiRjz+zf2mHP8UHSC+k57elm2FrK+1HH
1XMVTewQFJRhlrQrFTsQgig+KKfd9TDML6oxrkSIUctuNngsyY0OrzjikO293Keiy/CFYUwZTMow
2Z7aWnw7BsfxsLOwlpb9cXQhK9Cz3mVGMBNH7wC7G4uLXsbRdrS9DyLE4eWY89abIRB5YbNYj7yP
NH9AcJ2uLUHBMJHjI22OKFFl2Ft8S10cj6ff/5P5mDwGHv8Naaok96VfxdKBaez8M1ItviX32ZD8
4Awtz2qi+xODMMEdBf6gT7lhbNbHSUAUI7K8lM6ItwXCULNkacN9giKWocSpd1hm2ZCb8SzSALMO
a/2mrOwfwezcdxijYza+lV/w/NW9EKskfCaUt9iPPi4M0KxUD8HZq52PvLOntRMhue8jeW7Yz3Fl
dQ9pMN5HMw2f0i2zzUAYgTtwhjOdElZTT5qw+jaz5oZuJJ9hoLatu4Z9i1qC8LmPSZGnGIZiE2fz
MkKp3kHRuRi1vZxUr2uRe82GiEGStltxkwzZfWpUwYbTPom2+Y0DhhP93J65EtCCOm4xT3Ezrp0y
wrlEAtpGdGDKvY4vP6txsGJ6LWy8iuEuZZaBH49c6Bht/KobolO4OL+KBmPyEBomLgvmq+CXOsV8
fVvMAWjnwYTpDksOx9OtXQMU4Abn+bGMJyF4yjWrmQ64WLLCPQYs6WKO1YXUlV7h1MeURdJ8EbRP
miil2JCfhEHjy8dWmbfMrWTouNDoUoBJyb2W1qmN8/ss4HsDfTOsXbkP8JP1db/HDcf0uM75ieXA
ej1f/R7S5iqwasLedi016WwrAt6fjcnEaO12b75fnrVdP1stPh2aPW9j7torg3jcIaRyxXk49XSd
lP0lodPY0gBhzVkHml162+fZtoxFinvQ2sR5x0Q+1bvYzSF5jNVLJvm0QWJ+L60Dl4bpKruNPVqb
LmME+D2cRyNvL5V4M8sMx1aX30UNhjsvf2mpnSqyTrEPlojzqZAZowRb12HJqbrwEz20vJlHLm8c
ZR+RjmFURWxjzfRV1xOdS9m9RQUDPpdvPYpJNy1JjPdbvrR2yskgA9BqNd2DF4EMW9qdhOGuOzoj
OKr61ZAO32W4rAWJzRDR9y78hEmPDNgIPUxlrc+fxXP6MFrJKSe1uyn1Lu8l256DjWnGdbMusZEL
ka2DBpP33GDPgaYqerrHCasqBSVhAI69lkX4Hhb64Pq0KSX7BtwIkrqNlPb2TByeBwolaj2AfjGT
IDPPEf7os2FyoamV7/wiuqEYd9aDKC6w6jtWgZ8vyM/+iH0wTW3uU3IyNwR3nS3p7TztfJpMlOkC
RgbCjOg0QkTbeQaWbJTW4A+CW9NllyNDF1ue9vb+AFkgiUDdIfS6N8zsDYLZNUrjDGUo+6SVtTlU
AKK1LHTZ1WPdc4Hhs32XDr9IJH9qZxzDzeLSW3yjveSizcN4mI3hCxMvD8XIhmpmxmXQZW+df8Ol
XRyZVrE1FKQa7SQHOpnPjMJv/nh+HNy+nD2aIGZm0FSfRUnmIPmMEAED53Ga2KOGCJYh+ZVZwl09
tZRFbX6biW8Vp194251NRFi206Tvs8xP6Dru+7h4QR8Zbqm3/NVU9Udqi35pSBDnGK9aowboJ+H6
ECyy6hK+ZVHRyoiXQ7LxVmfxdc/tsyZDhwXKKK5ERtQlO1dPeWVfAdG+brNgk2d8tXOB/427kAVs
uVhMQleMtV9MafyYUbhvBiKdOaxT2xUxVnME9t1oQqEy1Mkq6jNJUAIJ/nJfhw23RGJckm5zYWrx
ki6QjZlZwypV6WkKnKuxwBRbFCYbMZiusKs3yWCw+QjkeRWbv5DzuclMek/evW4MuGuS4VrBdbcm
83Ws24yS2Jk27nI3WM10ZFiw4eF5aUbGWCoc1hje6/UoF74iny0xMhhKVnkHdWqgB0uxGTxESYft
jSep7rpwmxvmmzmB4jIDsBGQw1hkWK3ozNwDBibfdxGcNGxGFbCS3iTnteB3uIcL7bxzaOYwn4cx
aXoJNZRP54pfpL73YUeC6W7LCm/NfDkVSfbF+DDAvfj9cWVqbWMTrvpN0GIwZoTqJ9Gq9r3bLhkU
opc82Tlte2BAb+y0WRkc0hA1cmjy9AIfaxmBjaPxWRc8L5NbA4pUxjqaeehFW+y1NZEoJgKAL/AU
di0Ipiip86N48VIiMlMneW603tacztZqHKYtKqRb2Yf7ub+pK1b5OIofy4hw+MT/NPPoPu2am9Cu
TU5BjDdq3nzaGhq+Jbqfms/vBhyRcyN+850B9EVKhj3Yn7WOjbeslbvAhLDSDt0xmCPSAV1clXHo
Pvnm1K88P863wpQ4w9s+o68zfPQgJ0zmDrsqnJ8nYCZGejQbZmjskpymMlSdI4qxTpzdYNwhUcTz
TdK7MrKHAHdvasmtXRkfdCoOesiuRw4tXZqrjXYW5sKmnKObVlBj2/6wm6husYdf2wMt+dIlTHMQ
l6kSF8EQXWsZnivFdphPV20CJyK1X2RY0UoBA5tXuIND4m1K96tAwr2SJm5z66UIDfq4ibemRn3p
oWzAq3kKG6o6Te/HbAFLYL6PVwmHxqC6Cwtl7L3cP1gKJCaHPK4xZ+bKlhwYi1TvO0wu5rzqjKTc
iXKY1nPrXNG6elfMpTaul91rYmnJlaQl0evg1Rq2RievLVtpzgvMQ42OxciCE3qyLafZ+0W4c7Pu
ZTCfRs73uL3ltVY8jK723xw5HCqB6bZyi5tptH1yfGl3uMHE00mlltnYOi1jWhFRcmOV72gxKOS4
TXkOqPYDfTLEoNZ9Avgi4JEZu3Y+qJZjjw+by2+op90wu2du/QPCEtQCJCUHH0YVOoILw6gv2rJk
ocQGzBCoRIDGrr+suaY/sPim/oNEuwAXi6MySDYCcQnxU1lD64CzY9u8T4JiBTJKtwlEtC0X1F1X
MosvUpTWkxMxqPTndW0/mqHrbEVtciAPhwQz0a5p53GdeofCYcVrEocEXgX/YtDmtRf3R2NYxpvJ
dJfF8iQ1TbMGmF8Vm69Vn1CNER9IkyMmxZqa04XU0eqelXVE0UdrgRTMGNJYMh1b4T5nGR18x1Ac
6GN+m4BE7pXHtGghS9lFtTM5P7jCAubVAC2Z3UBuxp5aHeAikF+fyMZpGxsDicho4TYBRk+n7q9m
4fA4ViFPgNHs4UYWHPELtS2H73Rcyt2IyVVDjCd7uDhXmap2JX2XVS71YQ5YDJ0Wx9EIuzYLwESm
7CB5rVDwTE/pnFqbxMQFkqA9/F1P9h8Jff8n6u6cv9fd9UX8ptK/qO2Wf/GH2s4Of/NNkr1JcSKf
yjYxWPwhBLbt3xZfHJY9gdHT8SwUdf8S27m/Ld5Epr6evUQPOHhf/yW2s37DuGj6eIpcTKmB7/8n
QmDe1Z8cSlgbUNiZDnYrzk+2G7iolP/sXEGB21f20Hu0CZxXoP53eUpDKQy6iz8JEW/+0O792eyN
ev/fXgqHtw+h3HSZVjq+/5Ndp5m9WSLWGFkTCaqHX9uPn3GKg9YSrlzV8iMtp+9+jlhozAr0IgqM
PBuYYHjFphPNDYzryyT1Jx5s2MNWaT3H6JCTSZXHJj12MIZm1LCQ1iIGv9BFNCOhLFoQQx2MBP/O
bxvBtEpcj7Fmxw2WfHrrR5syqydlni5aVJ0ilqdmgICcBxOYO+U8T/Uts6ySaQhQOprReiILtSRR
3TFv5847S8O6Ktq5O0Jnh+SR958pS0kDS20nC0YmBCA/tL7z4QxwLYRD3VaB8WQO6h9iyz20Np1E
WJwkn0b+YxHYeEt6+n+FD0bPjpnRO+MPup37FBfraoy8c954yPmL6dhJ/0DN/CJNUOccbQFagVnL
u13jRT+qEGUSgeMQGKeYdqxlHKuMdohfm3SA57u6lUiyytNosC9Cm4xKdv3cT69NK39Mg7O0g89R
Xg16fMdo5qwdkyBXYW3QRNNgKQgh/P1fTGq+LEbrqVzelHJIykiRWgPGqDUdF9B05SpR1KSmuia+
/ujHztsYAEryq2NpgCFDlfcqC8AYqKg9m8j7gpBrqy6/hNtSBxnmTTeUYjWlw2rwpx8jqL59nOoX
KInWhlzuDzWUT204b4iFIyRNQQf3/Mbk1O7sL/0yoT9GC2rLxH9jjDnwmxxxXbv0mADtIuuzMrKE
L4Tfz6tE1IxUDCBZNAec0gO+DA2F8zCSreU9VB5Konl+NET3Q0FwXxWk06/KUlDVIJKU2UkqOg5N
xEnM1eO31RlH3Zb+Nvfh+GWs/SqicqemAzXRvSslVnVZN+wG9FkCTqAOzAnbGvltBy1QQQdvW9FT
rkd6PqoI9qLVj02W4fXkjLru9BWZz4yHIxokSQO0oQ9QULbALxshTwhAhlVkLdTK9GT7OdNDlX+2
DC9WN25J+ZTwv3Y7MozxHqVsUs48eEi7oLrgKk5QJgOOrcRPzW2D2qKaEHBNdLem9BgU7Qj+ZPW/
ODqv7kaRNYr+ItYqCijg1QJl2Zac/cJyanLO/PrZzMPcO9Mz3bYlVPWFc/ZJW/UEBfudxdpLy5sj
AdxrQp4yCvl8ynZWpM93bUqx4vTiHxsO+ub2n2W3TxPxt0wFaTmSKmSYQOZSjRDCjSbw8lF0NPlF
aTLrqczyyVQd6hs+2GnhHEXL3yAKQegT7yo5EgFZwN8qmV0No/Xa1a1Fx5Ve675+aGdRkf3c/cqu
vS+G+jTVWXwheA7uNbvcxDJYa+jULJMGRDlk3tNBM9TClfWCBgK1JzTm4oiw2OqGldaCuNDG9jVQ
9M/N+MV+s/K6ppoP2gxFebSrFyMhk5SaM2Oeshf0nqSsRMVGBcEf6ExgOGNFDIHmizl+6rv4Epr9
ZpyIw9DgP1KM0Izmujfq7bcz6CQYxqS6jwRO2sWVM+9aDhAPTXFi25+vpNMlRfBSRsG+UsbDaEE4
Xp4CMX66PfW3wSp/HLPHod8hDrvCiLjM1bjDaU/EhgbadI4hPEnFwBiZyWaprF0YgkOdYj/Iaxwf
SotIA3Z/VIQWF4ZlAR6kftJHANIyyTA1zTylILjYLhUMIBiIZ3oz+fhKmDcXbNnGqTp1lJg72+3R
bI8OE7AIiE8dXATguPL/LRf8S9hDxX4JLn2QAYKGhRR8WkZ/jDOLPOudiqYrMm5EZMa5MoeXIpo9
SVryqM9+5Ya+GHpspsO2Q5dqO6g5YfEg1hkN5UFRfwSa9AVh8pi5WD+k6VUi+LBq4U8kzRRsMYWY
vuuuGLwkt/b6lJxE4u5dx32ro9jrTPAyPCp4rsE29siRHM3vLAGPO3QFe2WatgWpjKu6nWvzzZg1
YUSc/Ry9gPuj/DQ6XHjJYAPSbFKGzRA+7eyoJcZ3gVmE3mMXuSCu+gKVecKGuyke2lKXyBaObe53
IZIIPbxYGXkbQXwO+FCmxvJcNt2uJAJaipKbEx7QXZ2Jn4lmpkt1bRO1yMeM31abEd7U2q+zcBDC
33gAMDrUyT2zmP0M/EewNd9wUN+XghmlVjW/cnCOUeoSMvsl5uxEGyWdcW+k00NfoHGXBahyq/jq
unZvaCETiam6V0Hx29OHsth5bMvqQzXytdamWz0273JY3sKqOnAPYUX6GDqXTIP1Iql2bbRpKvkm
74POQbNsF/NdH7/JmAQYqx1/0eJ6AwZBZcuXxnB8ZH2DDQFwTC5xqt2WrnwoKv1b14HsRy9TYxxj
t39oXOuM/e4auc2xi/hLxugJM1IH6gsMQwJ1opC+SBxpmX4jUJRLXVxSRJjNci/r7L41XSw5yrdn
6zVqlscaxiCax5YBWGzHJ0VxXh0txcp4jN0PzNZPg7xP7Hqbluj+7BLp52KdhgnNVwGyT4WnKIZX
K8AVWdXO7JE42uFXbVtfUM152wWa7wkEcb2fo2TbKodOyn0uZH1Z0rC5s8zxtXeGHYqmr7YPz4iL
P1FMMYZZ9NdieS8L+alNxZ8x6TAf6dfqALYcgoCGAWgSz+xYmcwlAP2dyPTNJH2JWvXc4dJp9JvR
t49aRCoZGG7Hvi+N8Dkc3W8H9dlGT5m+pdnVLgjKqM1DUCwnU8MqLgr9ynW5y1qTca19lkH1YxV0
Uqp0v/XaPf+6Zn6NDFpKExNSQmihtnx2UlyUHP2FEpB7E4JiM38GzvwbBdFZWNqfWjGnS5p4gWNe
JUUQeS1YuFN2cvm8OtLImHHsF/RMgmkGmn8IwIhW9xmSL5Br27J9LiuQcakwPTGh7QkrdSn08N0N
zS9Tq65LM+zmESHDomlephUvYY5OgmkSE63ilOnVlgUyAQ3qFIftxXaihzayvF6otya65uHngEIa
BeZ5mIMnckgAvTuMGNTeEtV7Ndu7KJw+xrQ/x2vgD/Xeu9n1O3stRwx5X8bOXk1Zchcu7U5xxqTu
WvU1/alJ06tjvIT1+NKOjq9QP94ZbH7TOv7kMUfsUYg3PWeXZeeMwXR2WYhEuMM2WeVcTGl/EOi7
lxLbt47iRwxsmJbXcuXFysbwQ9IoIBt6Rd/fpn6+lJbuY7Q4kq7G7iI8mgQU5Ma4S2jomYEVKUti
tt3SuYRB4yVLyK0CNZG7+4byxNfyLxPDjTSnB8toEYAYDJfb4/rxJCySxaekHGfDqg0PNmv9TBd7
t4ZmmamXvELZHAb3QzF92CLcjZX2E0Q6A2BcIOZY7XqmRetfKRWFQ+6Hy04Y+TKwOtQ2YeK1mnWN
2vlSLeml5qRtpve52kleTGktxyJ13/Wp2AzSeER4sxU4baZ49NIZdrI5+iZIeNyYz7qt0Xr0G+Xg
/2nLc5Foh1DYEOvGK9R+5I2L/rPMOBV1f4JAEbMJKcOSRD/4+ZwexkeWc5fZ5dWB2Gqyq3UXAOyf
pkB85873jUE4+FK+9uwzs2A4jobhZWnrx63aCcN6aCZ+d5acM9lt7LC5l2N+iGXuV/JsdeJYqphV
MM2GhWbc9g2RwrYH210SwgDwrXfnI9rnSyDdQy8ubUrah7CQbQVnk5WSgbB+/X+p5odxIocPviVY
KPYLABU5EIdSXPKlB3FmHJDJn53GhrvY+g3Pb291u0IvNiszWmvz4/rrM/B7dqFTnh3zWH90SuuE
reB1fRdW5ayWRjs350atoRiLFWLq7m3zV+bRc1sZW2cgQZvZdykRVyWmFyH9H415H5j2PcjVu2iK
r5NGno4MkElQRVS3BigcHO0duuA2PA5md1G1/Zpp2iOP5LamMgmVxk0A5sBqjq5sPAfAW83Q0UHP
wvG0d0kMcaGHth57l/P6p7RZ+zmP4T8eKVlhqK/7fTs03mDY+4iFuHLyLe7XTRYCokPD9G27M8ZP
EJeNumSUe039lW5DibxxOYgluDlAK6sq8inzfBkOD2M0nkZB1D1o1oYXXfJ0tcXitWa9RcF1L9Mj
ljAepNw3BrUpqDfXr7nYYFzX99iFdjq0iiNyHbui8GknHpfYvbbZsotWzankHRyXXQuBYOaxMSZC
WwbDq6lCzdaHiX2tq26voZqYOhKhivjcNEybyuDQBb9IoQ4snk4FZqeFZoLX0IjBkz92/P7AKLfp
3HtRXfjzNG5ZRCBc5nO4dsGlcx/M2WtkI17qxT6K5jNzAgjx2XZsq0MPBzET0xklpE9veLFD3Uuj
+FWELchopFeT+dBLdZGgQHXT3MJSP+iq8Vf3b48CU2OFBfbYyxymq521a4T0LQ2+bDOfRWBs2npb
1Qg0Opdqs71g7thkmiTwCuIsH/woJvWGJyfXKOIN0kjiV3OBHTe9dy7isu4DkrhgjzJCjA9Aq08x
5Mhib7LhFLb2aJmU2jqPfeaeumg8r8+z3ee+4Dt0scZg1dsbZbxLyCZZmpUET4RPuJ3ZhhuryB2f
kBzmC8kYh1w226FFQKJtw6Hcp8F4SUMCOyr75szqsjoUO5FsmHzvhDVuo95+AJOMep6ks/TQau61
KApuxTjwbNK7eqvx6zi/OnF2GPTyUJTzcc5S9CzWRs8Ax/OBDkIoUr1xUA0ymBntRc/aqyLRgu7H
ZEOwiMiXPFvreabT4o7xiuHWt3qC+Lv5xh1D9kR7xAnjry8E0xoMd90eyKmXuw4xyMxAR5G9VaUO
k/xTDfmxiKJ95KSs+lC62IjvuYPnCPwuL6KRil01koiiwr0yqltmvGaR2K1nYW3GGJK744zUS1rB
JjbjC5OUq1Et746yaYXbU5B2L+wHgHHl9stEmhzY+HvZardOkzvTQEOcEc7WJucOu+NGsmM8RBkc
5Inolnmu9pgpT1ljflaFewsq9VowyGEIX/417hxsrFg/W736NUcm3VX9XJomQRm5JChrXivagFlz
m7iHuRg+//93tj5juNTQV5S4udPpmU+XRNBs9JuBG6Ee03ircq31gtB5s3SUP85ovIbav0piQssc
k/GQzopcIpTZTHmBsLnRbmh1XpE68ipM9Hwt8TBO9m8h8kEvzjE69ju8nCjtF9QxMa3Uhhkufiq+
U2TO7vJalOyN17weNIyIzmhPcKc0SHS0k5EqjWAHpnZ115OTNfPnTAPgZc3xRxORpy2aYq/GYQdC
73NJRbPtW6T0jXhic/8P8TJffCGVgUyNYmNk8o9gYmsNYlru+jWrSOOjCRiVo02EtzDiZGr1f9Wc
/y3M6TYECufeVOIMn23jUGsdgWoeoRCvsc7vjYtMcpEGOEfDAZYbo+2NiQ4HmYN+b9vOrlRy4Cxh
yWQsBDHVfqhzkAXlnD1YeXda31NbRtxlRvYXSd5/a7Rvusr+SsSUd3JhZpSp/J8xaNsm4idZEAsh
D41gD0//6prEvpQ3pMQcAziU3855Qf7E4L70g/ZADcjigJcXSAHhQnX8btdLsKnRsW7Gzng1o4Bv
nv5tND7deXgQNt+Nmf6hZXuoDfQZfU8UmT0XXhglu1J0X53LC6kxX2EwFDyHpkTdzBkfYggViM42
lh7f5+m9wIdymlKJHbf8KoL2hqKE8N4k/OnQG28bkd+K5EFRMCGmEQvbi/yv1bq9EOkP2CeWMwnE
FGEU+wlo6mYe+V6aGc3z1Hc7ZafBJiEfRyZg9OgQqolez+aHY0p4R1zWaqF5RULAnKI0w62+0JFZ
fRX72hhtibIJ7iw2NQPvuq4w9MlqDjfQeBhkNFWGbTAJ/40h62ZIz4hN6uI6aC9zqrmHtktfG80q
jlp9KfkE7UoDpsAygA9Ng4n4JF294wzLGHy59WnpWU9GXzPeGOwO/ARVjrocLepJ6+vd1DXfTrz8
GC3vvtvUu5FgVj/Z6U00b8c0v+A8xVoQwgCmwngu1aMZqvokAs2PCbs7NQq5SdqR8s12d4ux9t+8
VITd2Vctp8Zhs3MwbZfPgrUg8+ihAGOiBMGQ/NYxbTNRkyxVB37kVaNdh4nPaPgbHdOng+Qem+Zm
iQixdtaXlJXvLY4WyZSO0r7jJeuok9jJQBHvUA13zczohNi0IIjh3639L1bsjRKYCfDe1Pats/hn
chsl2Zz8djzuktp93rOzReGt9BkBknTXCJd3JSv7qD9ASUa7No2zt2QFH7hKQ/NmJNypjoXWvaCQ
qpmr5Vp4+P+tbYMx9yxhH1REX1PX1Z9WFX+VHB6qEgk+Co+FZW34ERu9fsBpiTSVXfKprVfX8szG
cGJUGSbjUTbJj0gPdk6dM4WcpeuplEuAV3yY/gzoyqi0zPfUIj4wR0a2nswTCYlag+FEtNkl6xAi
V85xyJrlIcgT+yj76VZayVde6PVumblLQ4fN1TRIgewd+7smYW6oaxSZn5bF0LVx0pPB5zg0Y1ql
DC3D+lX6jhOhnNVn0lT7FBK9NvI9mhRYGwMzzRIXF+VWZyI4KBtqUi2Df0FSTXfgggavLZMny6Vt
rzqk1rE7PGS5Kvb1T6cvINtqgrTJ3YHHH24Si6NvZN1QrFeJi8PZm01U3txDnxUG1zuhcxBJZKJb
U18fjzIijLJj5LgUHCydnTGBRJ6dO8wys67fD0P2EzacUHo67IZhIo1AHDXMShvZN14X5X+9qP4C
c+SV6NHoYxHKCG5asAVuZYSkumPZ38dmsS+7Ztpk61RQBU+MObjIOrqiqcelQg6LwJpzb7eZsbM6
41ouifIcp7sRWcSFwzhmJCdsSV3Ts0teZRvcIAoFDOc9/O6B2sEopr/IsdnxC7HvXdaUqRG225kg
LqtLBi5/hRvPmBiY86WVg1qttv70mpcJCS7qty7ZYZ9+GjKHE4+Pj7mI+ylLCb8cH+zSubFaX6Nq
+dgpxf/kxnTl/UDCFON9xvrxSm9P3VHw3gdzguxuCqt7WRxml1itvpOgg1foPrP9Q9MypRs3+JiM
rcgR7I2p/UcsFLUadnzVTOTApdP3uvZaVsuvSgiPbSxsHe4Uk9lr4qUBPXsHqoDoTe55LDIN4Z+k
2sSJ+eEO43M7R++jgVwW6zbFq4lYo4ye3ZBkhiEa4mNuCwocS2uZZrRfaYAIKGmedZM/3kYM6S1q
ujj18tNJLu9AFX9tRVpnjYF9NnlQsD4zkZjtt4V4w900aMm2silZSsZftkm0NiSZtzJUW3Qvh37k
kF4fE/AHD5ZUJm0bD7I0ePu7DpFhWEX3vZY+qxl9mBKE5bo4gbq5if1hanFTyIeJLeY+T/Lbon1b
ZWr4ujm5hEyY09GyBN5bUGH48816tT2ErOFnZAiwBcb+WdORJZIn/WZ2qblrFv1dM3CGRIGCUUdc
E0u1/j0D2rBRTanuw6b9DuSk7VYQyL7X7GsH8OzMSyTOcWy/maHxNI5MV1M3j3dLjobBNfLcj+eI
XXfIUA99rrNNh8PMcMS3cnQh0UglXGH431pxPV3dMYcWx2KO1DnGopUu70ko7K/6gA5pNYYZBaWm
jHQmIm6mcCzD3Ic4gEmAZYk2p79Z1AP8N9JL2WfvYhmMxyJ/tmHyM3GCol/ErlcYdEulss1jI34s
O+7PBj7pu9GcqeGjFgZ5lHoTRAA2lfm2BndNj9DT87Sdx9Z19JhbErZbJFczjk7d1JooclPyeKwe
5VQ/PruaGvfUY185dgszZklgSXI96zpvN3Rmr1PJ5Rl1zbDHqHuLZtpkpAbMkqeCNjamgy+RSvHs
kAMYjlcyeutNtDhohm3rxzHoO5YF681A7tDAtCkobRRI9YQ/ZCCGIEd/VBO1kWpkxS3KVHsxho/S
Mh9Ubb5PqabfJSS+o3o1ngEgIgSkWGoWQZhzjTkGA1I1B/FpMFmcYac5cgy0CdGdmfwMJckKWa9v
x6VaDgMZEV1FKzZmLyRcGuAYukMOhZ+WfO52RveVLLp+NnCyS6TW2yAe7pcpYVsUuDA5yADQMgIO
lqYwXht3GzGBtLN4P6QVoYotF4a0tJP2GjHu2YQv5WTE3i1cCt3rqTlQrRUaMh9GFcGMjS4s10+C
H8rpgzpoHutPLYsfMWZRyFWIqPQJhVfZvVjuqB+i4cUpQWKgTXszWoKJ6R45hdLl3Z10cnp7cxes
+sJMw2kyMk0laupLR1XOZwPmkml/BRaGjh45HUqlDsgBONyI0dwQwPDFK70qqTFgNMhbzTbIkZtg
9hjwYmKeomMc8SqPTUITF6aln5vLjq5n3WVTlC7MUceGqzPW0iMFZo2El7OIEfima4XuOZxBg8Bd
GE0Y2/E4VgHUfrvAA06sAk+DFNFWaNN7sFS2N2p4o80+uWjs0svSIENXrz9EpIxTzldjLcDTi7o8
2Do0Zv/79ZL2PHTlcmZwiie/o7voSVXT+99UGVAFKhyODo8gD1OzbxX8GV5ZZabpvnRNsF5W/jUk
nbOrm+nC1RPtq/zQGy4VqwLBwfFhHAz0fxOmAW9MWviqsTxUYiEO22E8aZNSzU8cYcMmoELZ03tl
JUyGwXUQzNmxJwhZRlVUAxVjVCTlPtAZNLPuHzF7XLEpuVRd/R0O2QJxZN1zhdrBkOOa3Eq1pIaT
rKjRWgFDXrZXNi/lYcr/6ci12E5De+Z228hCPlW9Hm7ZIa7a1PJ7di/NyMZmcnXDr+vkUU+GHhhh
SnjWET7KuUXzSWkVu2gyYr+ryDsNNOutc0gFJcx4bHogDSYRk2GfpGe1GjH8vEqLS0Nv59ugEXQY
DyV1jxel1AqyiA+uGd2a2kwY1FEl4Hq7TlXyXYDaucNgRVa1MnZlmE6evRjjMSA+L5xUc9cYzNvt
kf8gLAnhlnrhQBUMcGBny1s8PwXIGLy6zJdNQQbeZhxiEurmm1YXk+9C7tlqENliphorh8qf4cJ6
SS3YUQa4V8zwiGsROZSJP5IfPKdj6TYyIrOJsM1TrwYsE4irOOqpglbuSQWVJcF5h8fRvARLcgtt
48G1yRXq267xjdE9WLX9HEUMncd0Ip7N1c7IQ230tHwWnKnxER2ABsnwt6O8OIopWxVoxEaJ8CdJ
sXElihwXt3zlGlW+dHaI3R0GEnW9sZO3udPdQ6yN9mstxjcZ5rpvJLqC24EPl/RRqEgdvnsl84+B
eMT9vHCoO2ntuZyJSPI5LoeyZnQTZhvmYxcXF1sfUnxMDpAhXE2+EumZD6BFhHBw7zjs6VptaL0K
3SF9PG1lJmFVoYA4B2riyzmro8ghb6ZTzjN5o5FnDTarcnzagcpHok4JAsm1mFVEM52ADoHcJgmt
sdkhslA469E2wR95NieQq3rFrL+p1tzPBJ17Ts6zXdy7zDD8ghmrmYgX2SrCEDpaDNHwd3XUvGh4
JnY2w4J6GiePFQuvn4PyFIkq6Yk1VxYwpUs0aSYet9RvoIocp6V1mfSz0WCe1G6zBKV4ZnHBd8JC
fRQKv9GakCBXme+kznh2bq2FlB1udKB5vtPUrJVMuFNlQgyKCjGhdCFsGO4KPufrnCvwkGyS8Yd1
oBoK81Q3cjUEW3cRAzovmB5Zq81+aI9QcuI9EeKHZAJHEgx5g1uHOK+mo+SbUFcj8HzMrPCZaSSC
opag8TyQiKDxX0YjSqFmwS5MCXchRP3qhqj4U1skZymrfQBGhLWkkQLv2uDFQq+TiNWWtYocI5fg
99Jhn9opjTFs9ZlqaP6YYnwHzJKLYsEmp8lfnPHc5YVL/0XFTtPltjQ9oGlTWcKwATfmTYxXY3O8
WG754rbGedTD4d6qUVebpfFkEdOoY6AM1763DNhbiEXYm7m6IPKfboOrPUtC6ZkcsU7FDWr1d25Y
OgRypnsrKc5Ktc8UzcbW+rQbxRG03DvRwrck0rdstXpmsjqbaIjpVBEfFQv2zar/i0ONSOFk+hqQ
Gg2mXm9Di84u12xcPkiADA5F2FqpJ9w49ov51gxDhazR+okM/TFZ3B2VuZW923Y7ba0elKKtF4gw
UTxNdbXSsyBB2DbhTA0xtHw2bgYSKtwaNTmcis8cqi2vniJW+NiHJ4r1XTY5MePf+Um6FDv6gNRs
MNtNoOfFMYsrxLwjv6coi4cq1Fw4GykaKqr2vLRhYdFob+aF8YJJEWQ3J0SiB+gaLinTlFnp4G7b
wRTkaiU/Zt8C157lQ5ynz/3SgMLUxHRnYiPdKCZrdzH5OIhZLSA4yOYH9yQKGEmGluKFQjawMR0S
IZP6YUg0qu3QOtSZ/VvCaNk3BVudaEibHdCan1qOm6GiqrF5NTk+mTCVJM9LA5ZGbrrNrnIZmqzS
/AjYz8HsbARZbcMCKgi+28x9Dxc0W9Ierkns1EfIJH+hU2W+G5Ek2nXzgenJfb+0t9DhmayhztsA
JRd9fhOEKTe6gTmutWCcqfGk0CcbIqdSdLJHU7OxCnL41COj31xFWAgqe6sLpFoIOw4q4yOWY/yT
Jt9upL/A2dsxdwg8LXPhkKnyr3Wj4dA5kTrq88zM3HeNofaHBqfkHBrXLMeraDGOpgQ09gFJHVQ1
FE/L4u6R8yW+aop/o3SPpVP/tFPyPhC2qK/KFk6vAjD51smQAScYqvZoAPeRFo7bpnit4obtZT9C
+TEPi8tubCzniyZ8h9i/vYlUipp5JDysyYLdUGsYkLXcgdHjHOZFsJ1wbcwl03lUM0c9qw16fxhK
Bmf1xpi1W1V3Pk4r9ryOs82mGQXxzG6RxTGjxMj4nPJk8MwqfM0G8os7aZ3BPPxhmQy9DEW+F5fh
i9ERmJA6SUX8nXqS9R/Ky+LI4blvx3pfJeOtrSJOzSgofKaim4goChKJkQzRFBKZTh68jsgMMmi2
xVvdEwHvvlimelxdQHei4UJO3eZQ5N3Aa50Pu6YTL53zTT6rOIa6EL7FNlTZ/zCT0zqDMNhkS3QQ
nYW3MOvnvaEvJ7z3D4Ziq9RgEQocKj44cCajF1Jh+a+vQNJwMzcZpsA6ShihAjmARM1E2TMdriM2
bcO2CT9yLfoA4LHLoso8K1NX62ut4LiSHS2/mA/OfmMLROZZo5/mxH2vRllxB8GIwCv4MZDVbgQI
5KQCr6osAffE/UjpT3cq7mMP3yhhGQj9C248EkQRXcWG9Y+F6aOyWFah9dPuQAAmRnpgCIKtvEJE
H1+0VGcEpPOl8FmCMGlJge86hjxMLtYZBg7egns8dnCmlKhOLBvpAtPyTSoyX/SOtTEJJjNYTtVK
/rohj1RL1DJt1JX5L2wGKYytUdN4aB9BRmigGSd4J9zpWaEBpF190BnFGaHzmoTxg9UGf4oLUZYf
E44jT4TVk6bwV9cLy1CdVOuSSE+3oQil8mACEJZbYS83TqThkMlyZ8XDweAPCaD0QOL1GzFzG9B7
Lfa97VpUiFSc+OE5r2HBB31r7Ic6XVd2JHLDovYLc/UnrN5bM+vjrT5obGmxQszJcRb1vYDOtkU/
NdzhG/OnyP3/q82D/ZM3asKis8orqCPD7sdyEtSQ2AYWyoIukBcT1OCdcIms03SuQcmVaLgVCKoe
MV/I8jK3TLZPhU1PXLuYwfmSPKm+0IAeJoX+Xqh5q9XzbShiLmytAhyx4CNueVvidjJQCSLvYMWw
KxIMwDTV+HMoDe+MpnujJ6rAQT2Do0AUF6bkyld0/VXIeBavbOjCTzMsxm7JgOu65wYP65Z41OaW
dQLpRM1Pi3sL7S76sThI0L6Wzt7UYkQJuust2kr80Ehja3PDH+lzt1UrtqlDaaHHP7lmmR7Yjxsz
ijN9B6NOHQ3YWLxxXO3Rgv2j0IRZKhWmF4eVVedPA2+7iNgBF37dEtzhBMB/nOVshIio3NGkx6sC
cCDZbpqmyOsd6HR4jbDnhyj5RpKgIRI0Ox6tU1fTMRlxTd5ywElmzxmmMGI8If9jpcYeOxZZtREc
CmiX7mYs2BuGHHuSXV8oNJ9S1/6MWgRUdlK/Y7maN2qoj6zQvKWLgDbg10GkOj0ONWWz0RPcyaYi
G0p905soiMIWg5KeBJ5agoOeTy+i034Sli7wilte4z4D64oLDBhK4dW0gt1cXJkOdZ4ApEBW/KEI
fxvF/KXqTM2PwvijtZj6gJLC7RGTNV+tOUeh89iCevHtsp7v3ER7tdBb5hYeZzxhFhuC+aFUxmvV
z5Ri1zlnLJoHuHyakWBvumm/7wyIQO47vnRvFkDMAmJmIW9kTK305o6wV96QxViBYPZ+GB2OzKo/
ywrEHZHCSIuT4tecESSi1Xk22/AkA29sjQwBFIS90XBRoQPdqhWzXqYPQGYQlhsRvGpz1j07nb/U
kL4gMNrIIfWrhnBX+G4eiUDvMkVpN0G+AeD7FUHbuwsW/RD0ilRBw8+VfUmz6ZccX3ySKnc/tQi5
nQlBhy59zth5MiR6Q8cUoUhHP5fwCG26/M0eGDfSN8ESIgl5U7vf41Jv59wAozW46g6+IzuofxUS
U19UGFpHlg6AW1Sf3GRTsg/SddMfnfpE4uI1XDLw/6m4dxCA5Dqh1oZR7gJNP0vhErusnDMtIcmU
tf6WjnBRBvE+CqdGC/VtVdbVsWKAeNQY8/qLFZ0tHqnXEJixz379FNSoziQ289Kp6o2zMBjmY8xt
K1JIaUbz6yj94NbpNUCWGpHcyU6D70Ek0Wkm6HSAwhs3Sbs1Y5bagnE9cEiAhNw4NbqNRh8oSlmp
I/4IsWj3XHr0hHlZvLFteo4EuP3EogXQDKCdHRUlnA2hUYZjSEDAoh6dYQGEwlrQ1uSlN4tDYIY/
BkF0c/irepwJfZQ+5y2+rZndVx4b3/ZcI4cU4eso4AS35nwfT9NbEfIEtBYzntmVB1NilcKCCTzq
Ua0Cm3Tgh4LoQm9fyydFvkQLeitSKt4oI36DrvkOaFbdHbgQv3PZm5sZcN9dUJMhXAwfcoxAtBos
OrQFxmbh5pu8iWH1Wad6HBYWEDZOifY8zxQNUXbUC3gU1jLvM0scAn7MCGYFI32aEhphveo+GoCE
VVl94ToFLgbFUCyHFldj0RoHWY9fRU/92LYrci6m4TwFHZpR9q8oWYbgswvZFgKHLQUbaqZI0omR
oGs/qRNT2yeoqJSqvvWPlVhaNeGtzOQ7qVe4HATd/Fhbh8GenzuhLo6VSY8YZ4aLmW6i8jpHQB7j
rLzBIj6NdCWueDZRGbL7uhB8T1cd7JRe/WhmezMRc0wMyKPxymT2rRxY9qlp2tH46HP9YFrOuXHk
iyrGh6hLvhkQ1bqNJMd+qvXuvtCHXc1oPUzb25IkLT/u4N6NPdMxndSwYiC1eziE9oSyICg4+Bv5
NCPHhuL8gKKEIrJQ76xN79FgXu14PLeudh+PAWQsgEJOaCFgQiqqavU19D3K2pA9q8utpONRtoIL
kDs+M2BG13+ZrH7TZMXw7SmPXhGxhsD7OOkTOFubNsz8uAv3SwYUWzM/m1idh/hfX+j3g46rLU54
pGdr+dDSZNeb/7F3ZruRM9eWfpWGr5sG5yAP+vRFJpmTMjVLpdINIalUnOeZj9a3/WL9sf5GW0ql
lbDPbRs2/BsFVyTJYDBi77W+NTd5+WDSnr4sjQbZeLQNK3aNdU8fsx5eCi1Oidjkkvs+ciZO+20d
blPM2wuRSA9pqG7y7jdYsIPsN6s0k9eNfBiBDy6nNkT+n2NdCAuyb6aVOomXkGMJT9qnah7qEBhC
IsQLAGEWk1GxKkjiu3JQZ0d5+hpUxUotg5QjJKLHobE3WhHo7A8pVPmcZtgy8NdqzwhqkS2zblgq
M3Y+ko0NH0F0CdRDPO6Xrv6mlUUdQI52xJGzKciYREhFnj2KhwBwgxfL8KmvWs0vuQkuvFC5tIZH
kYAE8Qr66WOnb7PWuCUiDRJOCiUQyxFNtyG/7ZK1oq2wQz4bke+KCvZpFkzvWqOjk9Yn2NvpjxHH
b60r9BometSCovIU+EzHhC8lOGlSAWS4AlS/8jkcURpe6YxYixpVZU+pgNMI5w7dt++TcAZQzm2q
4sq2lftRLV5DYGJLWqALufF/e3p0lVr6z4Y+EB5UYE4tFhGMOyxCxiFo/WvNv6vhcnpVCA0hq/hQ
tpKH7ya70rz4aYzAwcY15lxF6tyijekOquVtqpb7xsejTUmRKVtGiCWBm0iCAwOb3WJhmclvz8gW
akq9qDQOahji75gwiHN9Vy3IOaeujXKZtNHvOelXhI99Gf8qEOWmenQH6fSNttyql/FapyaIDB5E
wdckI+nWzmROzBPSc9Rbbq5hYFI3kvIEN3tmPa8Lsq6thrxgu9spU4BkU05hJFLEjkt1LVX5Dzut
Dn/AiYkJGDsPOROKEkmRys41aq4iC2ZDjaduIQbeJE0WiBHhgZqViduNfn1m0XkPf3iBeOCsdKPx
1yY6eMZcBPcZwnyvIR0UerGp70gdvu8C7bHxp40yPfRoopHfHywLv3zFnhII+3vTDY/4WfBPSZio
QFuShHsVWNPBKH3o0ESXz3+LbyyBRVxYxgARUcYQVlMwRiV6JVeNW+bYs4lBbxYTpzgUszAQihql
XmJQaNDZl2VhcoGGVqF+ItnWL5uO7XawC+YOLfKwBmlmAlNqRpoXbaIfhDbjL/06XsGOu4Q1zOlb
71YEsd6HugaDA0+TrRov8Hld0+aJ089jfpt9Qfx2dql3QmAH89haimULaR0XAb/ZyLGBUwRaZqL+
1dYxjdeg3QT18GhV85qDXHMmLTz0Qb7V42Z+U3G5QOXdSzDUNb/cpw2efZtyoFIVfOIiwRzMol+W
nt2HJXwKusMVrMAlhw5uZR2wb5we6/qnHUUXWd7eU4X6UWgFGrE8fwZTw5ZvJNEtNq7xlD0Rbq7J
4Ttlm0it32oxvGSZ2LOJ2teaTlUZdTbZr3ut8y7jMpYWlek9GAM23qpN2K7zfbeFufTYcC6Ab19R
mN4JCg+LvEvu2A6T7OOhuOd0jpN5JtI1T0nrkcdsUFQppOs+D34Kw1MccG/3bcsdGby0Wg6Gl7ut
vdLMAGGI3e9S6kNN1a8HPk5oLG5Kn29XM+cycgzHZlkPD3qj7xMEKCuh1o8BwAT+CJp0hSmu7DmO
/gEmUFXbmlP3a/55Q+E/jO3wrhQaCyDs63DeuLUtWw90RZUWtBRVoQxU5TMqpPxCV/kIVQ32Flnm
/aUwj7p9krZWus0FzWPEA97KVJKlP9vR/dmlBJHpMpXRjumQ/HcyxbltRMuzM7XsAlBb6XqDRT3F
HB58C+27pWEHoGRrreQ2UnDvP5AsjoOiTdF1mFhDgviy03STqNplIFu831WLHmS4UqVBX+akd5vW
rY+jz6GWflt3+WsnKJ+aNdUCMIuohgigm09ptg6wh5d1If2MwwbVq083TQ+qF2Ak1xXl/shsb1DT
Gl40rBBI2K68Q28UbIe643Qf9OAEY+6wVk6Qu+2e+DOpNlxft4ZlgBLLZftQ6kMKTMJ7HToMa1SP
wBeocCYVTPquoIcIMoxqhWDRQZkYLgt2j3LRX0TcXLuzYO0E3t4GjovOw8TsbslAFoBBgpLKVvgd
53oYn4oiukXBdBWrqNlqjFCLVu5JzughrSm6uNHINV1o5kDk+x4RoLxUMu8CViJc8HEYV7RBKRJQ
JsE8gBBGJL+NrKWOqxEmERtPMKpQiEh8V0uhrQKFXJ40S/cmfzSg1mGj0/wONHE1/2dSWP0nm1aD
n8vZ2oK23HGMyGbNSKXuYSnG6PasW74rB84knFAtWnM1akTYdc+JwuZQtwqIOWmwUhp9ZTY9IDB/
3tio2C20eqfZ0zpSafSrEOebEDWxyhpfFua2isZLuj+7vpaf9JlIY3R7FLNyG/8aC7rNbQEQrklh
AsicvDkrOTG99AEW64IIO4rJA8Afk49B3BdvqYdhRfVfLU//5afqjiPVm0nJPCmi+7SLrEUYIJDx
jadiuMilmdCoTPs2Fvso6Faql9zMw6LTfiVxAadoc4XJDHVU3bt9yvPp6XwYMHVqZQ2bOKW/mRGS
Mepv8AcPUpG85iExPKiY9YqtmprIT42vX8y75kr9LU3BgwjLN9unoxbR90UvOv/GSlLfwyKWaJXd
FBSwN030IHT6rFSYNqHR0b4j3AFqIhpBLcYhFzZXYM3u8CW0C93zgEr7VEPkh4gKrF+M90FUv6ll
u44A4BBvTgVGwTVYBhhPy4Yse1XdT4N2XaK4q5X8lVd4GSTJ1u7lA+3TK2BlO6ku7tR03mVV6OXb
YToMVJRyfRkV3Y2XcgwLmA49fhA+r51DJhrWK6u8LPz8d0/iU6uQKY/kPqPpsFAIU5kUcuGbfHzG
YPFKJ9JtWuWR3dFKmvQ7m4JA1VA+AKswpQruqfZp/u9KrS55uzd1Tt1w8lBqQ7rKPchdYiI0b9Tq
p76wwfLRSJ0U6c6n24rkW6zzWofZgxVwKesh08gCAeaNt5lIB9T4FfTKVaL4l/M1VNXBkDnv5tVT
LdAFjUl71YjuUbdYioyQxlERvrHzxGyb6HjlqoStCnxIth0tRVgIT0rxWqbmrZrz8WNrJ3P+9R1Q
FIvGD67k1NpFM3yXz/0c1bQRVoR8TmYlrWwNJg9q0/k+2wBe4Lnixu7rdA/86FYblX1oqfcodh40
LKuSUl22ZXUFao6DhBfdzFfUgWtJ++ACgOxbq05rz3iIsmJP++e1jsw7VP/bPJUOXXejA6IHj/az
Ht9KubpqJP2ptui2G6V+nQfWBrrroqbQvyA3ABmTjQa79X7qdjJvJfCYe2bM74tvTZZMah/dc1Tb
sHH8Q2Kix0Odvxip1YwKopcaMmVpcibyWz4mVg6JXy5WrWauNVj+AldBPu4NeoLWPKcDKfsxVCnJ
B4E7CfNaUXCDR/UWqs+us9tDz3HCYxtlyvUV/ZZt0SQo9+j7iOGSvrqCDy6uqWQGSnXf01NqKN4T
PHTtmyFfz5Av7HxUh+9Tu7rJZnvCVxmwb0qBtCoDupS8o2aOSOEq5T91qQr2+PI+s+iwxpwzSVNR
r4tG2SVT9KOry7UpGfgkQ/k67BEh0dni3J4eDIsNgI0ens92NLNPiidWtO0Q3051T587+tmj3tF5
1B28EWzR+MtuLOSRiIXuVc/NB+Oq6JBsC2so0RX3KB4IaROZ+RiV+UvBhj0JmSO9mrD+azYRbHa6
KGh3rmCz42mJf+O6epUz+s5lVaXO+BoiKln6YQeolHhPDOh2QgnLy9eq18iL3A5kJ1TLHylly9aY
E5kEWvaI+uxKarHG02en3mXwjXkk5UihbElBWqmpMmrEkSGrvs9So7woxp2eZXirsC1kKvvqMAmk
hSXjXte094gDusc67VL8nknE7C9jH49J7OiSbizbwZIXfQHkRQJXG2jYC3pcEZmW3UxdPC8nc8wE
Oc++wpchB+gU+btUQ5KktQm9J7Nax1eWlPq7MGelAaqB0JHOp9BevTigUK9JG7mJtWU0HwICje5v
GOsg+6OH3FY2f5tTwP4/teV+LN7/829veZuhob5998M8+xjGaH5Lbbl9L/73/3pNwreX/wYbPsz4
h8+BafP//S+Ei2Raf9dUXSHM00LvaKtztuZfEBdJqH+XKVbCMxFgXEjJ/kdkmmL/nQKvAcBFqCqB
aXMCW80uKvjPvyni72heTNk2iS+GwG2r/wrFZSbFfMC4EH2lKtBViEDGSqVbNI4/Y1w8qtajHKl4
LYNGXgdTYy5ZrtWUarxMdb9Tm+Ill6fwZ9oq6Gqq0RsubRFlqwSpL5gndnZrNZXSeFUpJv0uKw8n
jTN65m//TMW34T/89/wEB4ZkuS8/VEXVSe1V1gUX/vmHNoopzNaKKalxGEIc7eVvDX60NLN+Kpp6
QID5+v2AR/HFf+7MhwHFnIP5IedSEmysqO0WbhJc6PnvdCBjYEDLe2E0h+9HUubQ2n+k1v31EIg5
1Azd4sIY9PNQZYtqmv1S4VJCyrb+pl5Xr5x9HHUVXWoUF+q/Xut/ei/ne/V1PIvIvfnfYIQ+j9f5
SljLZVG4w2oeDI33KtjEq3PDzH/Nl2FI4yOmD3MZ//B5GJPSO/u8sEDyUkFVT2+FFq2pGJyJIv56
NaqGLpmTlokTVpWPSES0svIQNkzpGgqYrJRkUHbxMdzfLJocoA8wbzvw9OZfRKt/ehNPvDqfxz3K
GhwlTUh+ITOu72qrYlUf/JsxuugWb2KdYc9cBhzaFuFKnInx/npbdboXpq3YNHJl/vHzbc3MWK9D
TSvdqJOaC16Z6UmOm+pHpWnZ+5mZ+fWt01UDIpNQNEtTSAf+PFZZh32ohnzsMPW6EiFKC4oOezQ4
m2ajELs8ufU1qZ07/ypanxl6fmyfZ88cUi50C2SVSeDs0WWiHlNzHjh7nLV40t1h0+zsdbTBMOt4
Zx4lTKzjoUwiK0FpKfNSrR/NIHQFk5n0beNyVHTMYnxOgvAMxurEjfw0xNFkmZGVYdJ0jduVgpNn
LP/AJcFeiyjHLPAeFa8AVKdbv87cxK8ri25CQcHbqBpC0Bz4/PzUCUKuFyat262Ca21fXA0XgVO+
TUsDrzEuwMW5yameeGwmkC5WaRycpvbnzz8sm7UgKIK4q5bHpq10fTFtLCc8EIawhp+0MrcthfPl
tAQ4tQivonyvwxtdfH/V89fx+HkKPpLCAvigCWEePc9I0qJAmgCh9kvyew65q+8gVY0uCZcIw7dU
41zxLJbpnvLKEl2CM2eHt5vs4Lnf/5JzP+ToqVuanjepzA+x49bBqmJFMtTR8sz0PTfKPAk+3PKg
TDMMu4xSVuinBqrEVBgcwhTCMzf2xJLHCynYM1hMJ17Ko3eyyHiBAq0ESU6HxCXxa1zn7+E63sb3
Hg+Uom9/R8X2Qpx5e77uUuaFgCnFcseXZN5ffbzCahyrfOyblj7terJXZfPTxLZTX/7rT4uT8by7
Yiski6P7WMmmjQC5b7Ghmw750Ku+TVZl3pyZFCfvIgmMvJCguNn5Hd1FgPhGQO+dWQEN/Nm/lV2k
DQ+eU3IHk+W0U5b9tooXwFbu/50L/H8DK0dbmqmXidD0hxbdAQFxXbquwk1uGLvvR1HmWX20cgs2
rex7LeqFrAafn1brjXlSjkHH6zc42p6Dy9Ze5ltyWZfJsDi3yzixeDMadW2ZjZQlH3/+fTnzqmGI
O+QCVDJr1A6ofM5c0an593GMo/dY1w0KOeg6uCIU3rtmq+0TJ3Ds5bCkKwduZ0nNchOdea9PfDMo
EYNatEy2hlSBj+5jWbd6Y+eda1NEKfzrEoN2Oau9oCIMPeVi+cxOSj11LwVGIJZtvvdfPvfqABpe
mmdmtJ9W9uKA3wFj6DZasWBGS3tZuOMKFU+zJIx1YW6ay9Qp1rMG4eXMDf8cMj/viHU+V//4IfOt
+bCk2XDWZSmdf8g23CQOMKB1ulUdeSO2Z0aaX7bjySrmacNJypYt6+hbEcSi8utCB5oN9WOBLLW4
Tl1wQtfVhblHr8G8cqwNOj31VbpuN4bz/fin1u6Pwx/NrBy3eazROnbjFLcRftKKnlWE/+P7YU4c
MbihHy7z6J30YyaPnZrzJ5EQUFq91iJwkBRue4dQRygd7+dmr3JyMn0Ycv7zD8/Qh/5oRjlDBnvi
qVzSSJ2UZF0X7cEu2NB49p1zX/6zYx69MvSepaAg6h5N+qJz4G24JBrALHQQzSBCWwzP53eP5x7h
vHh8uE7dx33L3rJ1KV/iQoZ7YHeLbLj5/gmeupuWYZiKohmaboujnZydTQ2RMaJ1oUm6XvBSa965
Ve7cEEcvXdsXUVWFVstmP9uSbLRU3zuo7LcU1bftFZXtlN2T+/1lnZyYH6/r6GOo0lgVUsMs4U2f
v4Q34bPtGuvh0V/Ki4Rm8Oa/NqB19BE0ta7uGjHfSLYwyh5DmLeduMZyK99XrOJI3r4fUZ3f4eMl
5sMlHi8xGgr/pJW4r9E2+lX8ijfj5bygmfvyybrSlsPlLtoQQrTJ1vUP7B7OuXt86jvycfyjNQbp
gzxKEABdY1AWCZt++P2TZV5ZxUFMyjrp9DNXfOqN+Djg0WIDyWcIGpNnCsBlTlrQIdfpsfP9bT03
yNHygv+4CLORQdJpaw3GsoFIHlY/vh/k5F7m46XMv+LDy920ozaVaJFc8h+rQ3evbKBEwZjY10yW
/O7c7Dz5Cpp88TWN2iCn7s/DpXoSxg0AU7xJPCabzCbgAd9f0sn79mGIo/vmtapWBaXNLte8Lb3b
IiSz8/r7IZRzYxzdtaRTWglN+HzslN7w3Ff3lOsdOHBLquWO/buzl9X63DQ/dfQU1ocrO1qIrcTA
9CIxKo4tQieWxVZ1K+KtFrDOnfC9omIhUZkp7+r7/ld1G6/O1SxO7SU+/oCjNTowBrglBU+P/HRX
L7V139mIBIO5o7jKrV8d4vUxts880HNz5mjZTvAr5ObEqKEN2wEJgKmf2SSdG+FojZazsUyDlhsb
RC+yXS6h0/zXrkE9WpTrxBKS5nENODwd32iWtvT4/Zw8OSU51SFD03VKZ0f7PACGBNFYEmsSNiAY
ObFA0HVm3p8b42ihxdlUWrFgDE8+QG4g2AcWZvr0/YWc3OOQQ0VdlRILZ+GjWZarQCUaze/4TPdu
sCQWizKOqy96p1rg2nHt6/zMN3P+G798wD6MeDTDAqMyCuytnWsFdCWJrgrVKxAKmUTmUHZmrp0b
62iuDRZQnjgMEfup+xk8qfuXOTG5IT4dQ1jntsWnDnYf7qV5NO88vBlS6XFlbbxD0cMiFTjiEg1O
Dm3+qnVI0FzSEsHHPET/zkfyHzf1uEhlhsrge8j33CS9Csofc/gE3OQzc2X+Xhw9Oc7gKGTmoolM
I+rz90SSRSiJ1uhc7+CtiT7d6U7lTktv0VD3wpp4ZqIo89/33XhHb8AERnzy0Lu44w47yipfT2tt
x95mAbHpzLP7U2z6bqyjb6UNThLhCGMR6BFv2Ms5mLccaaOs5mqx7swnt8hJ1+iTqD1qN5x0ELwu
okuF6idYpst/ZzZ9utvzOvphs0CepDKhiJijWZbQaBEQuEj7XcjP5BYc8OXMd76+k66Dh++f84lp
zNlVBaAh0+zigPB54JpIG9OvQiJp6wjto7XCzOqwYr8Udnbmtp/asH8a6+gic255WrQBUIqltU5v
bSKiOUgKV73raVc/oe2L5TPT+MS6+mnI+c8/3FeCumOCtxjSw5al2DfCQEWGfOf7m3j2yo72D7nq
IdBtGIZMom1xjabYSQ/qljPydnoYL86Vyk/UAdGZUHHgXzQ6gCp9vqwWyvbk+/0w38kbbw20JHTT
ZbezXXNR76vH+S2F+1Kfe4Lz3/vpxdFoCBhUOTWNZgeV3M/jiqYs1TSpenpUXQ74sc+K13oK+wsl
RQRpQTC7HMDHZzCcouCq0MGlekboaQu1DvDI28TUf3/nv0xffhANcGqiaGjwuBytUmM/WKOa9GCe
0fh7KEYmynhDszK7x+8H+vqIj0Y6uuWDNbWqlLY9mWvQ8AttEyTDSmpwUtcD/7v4SRqvU2rVe9h0
t2bevwDZd2Q5W33/O7585HhJTUtnh492i+C6o49c11hmoOUdJfQJeU0fAOCXYqD+04XZQsDTkjM3
+OuegWIsd1dRTcuGKvSnY/LhDUpTfZRGVO9MNZjGy9itD90P5trSXuer6hBelWdKiV+PAEcjHr1M
LD5yoE5/RkQz6tSL8gEyuOfgeWIRHO+qNQfRc0cA0le/zm2dmqmOVl6x5jbF57ndEoaojE0Cxc7W
LMBoEGgZxqvk17GVpnQFupQAjsJSCf5ocTSFtUp4d+7rd5LWD1dWUuerKaM3t+gN+EtLbApFc1Ng
Xz0gZUsuTF+XVA4XQz3sFFMy/ZUlQmWlRQYxB2gG2p9qXZFDPXZd2DptL8TPAJHqphGSeBK4Uogh
6G2qxVXEXCcMis4YEInHAV/qzo6J9Yq8oEe0FYYbKsL2li5hjbkwHmKokYWmbso6CLc16UBLuxzK
ey+F/F15GlLW3jdlBx+U9hNJR09WXTRibUBFhiuItcb6lY2zszyOIO9mSQqoJ7FDwx0pMQcLgntD
fSGydLyY0rHf2yLo9F1nEIO86tNEThfw9Yivi2OlwnKiZ9ahwRpwmWReuzMsORxcMJ/hiw4eZDeQ
l6cehjlx1abA7Y4EQoK0LsMVxkE02SNuQZ6FrscuNCwiyC2l9iUAQapyGfSFVi1Aujak9IU+Elx/
sl/IhhAbknaxXKekaaqoVFrllQo5ePpB16d429JnO6QBNiWN338XQ+QQ62iGHvudGq0yLg1ypiHQ
vqOBRiYoJiT6lt5HUP3YHSQmlB0puwWNqL5hhPAcUkgBAWcjgnS70F/NxiZ7kBweWTT3oDdI4Squ
I8kYElfTjX4/am3xGou0gcaCELdy+tJXb2HiBmspN6ylKeaLUat6YxmWvSnQ+FwIFZ5embU4JNVm
Mi9l5GEY7ialexzzsTadPjPBLCR9cyA8MXiI7NiEwzWCwJuMUDah1USA+hN+gOdkiAYMx25TA808
RtzNNGXIENGHj7+DsY7W4GbIkYiJdEIjGPgcz5tEbwnCI6OX7DLgHGQe9WRM9qN1kCaZzBoPd9tq
LoH4t0MEmNwxYASl5FDE5i1Z4sZFjSAb95Gu9XspzoJbPxeqA7AaPWrahw9RPcV3mOOmy9BK6QN7
qdxB1cKyxJ3lU1taebsK7L5Hy1Yg30v0UHK9ros3Vm16P00Pv5Bsj/nGQ4WtL+JBQqkbdtUMUYEH
W0CcaUiXLWOZPSYml9uu6mt8fp42lI4xKTLOLcUTF5lqWevGy+OLBKvRHVpYZZPXCruVpJdB8QJH
eK+CYYAjZBTyczAWAiaqkW+krky3SI/GxBEBRZmKJAG3yDD0dVMJnjPypedS1HhgyFzvMRz32OZH
04At2IQlWS4jMQ2zbWjyR0CWou9xY44QmYquN5/VGkta4Gc23HwtGHGZaZDcNEXb5rki3slch9eQ
TBapDJA/KxdzNifY3BOPHd/RPSbVHKt1Nnu86owYQbXVaMkYRb4BWTU+6j3gnEg26lUxZsEBCWty
J1tK+gwGglAQnDsg49NQ2iRjGLtACmjpaqr9FHqWuUMEH15jaSfFIvCTLfqk1HfNAvOkHSfWfZAh
QjRbZJRtOiiXEXHV4KCior3hZhC2TVaRByKQPGpgR50EWtLIze7N5/MbuAUg0QyLXBvck9zHxhFJ
Y3hdDFG7KRAbL1iQgwcprfx11c4J51Fpj7feAEVqsGcX7TBk9iUYaXjqvp9JT2rfY/2yeO+MZRwH
UF/hk6QPXWaQb6fIVUu+bRlW+87XiwiUtmkQGKHUsOlklP6lpHsvhpVFt5MCVVFX0pUn7LsgoiOr
WZBopaJ/B+qoolm3b+nfErOX5dq20GFNqpKV36gw7S+qEVyapsTjymSFQYDbPMAt/pF0mrIw0yjH
xoSDYyEatngTd4j1ggRN+b40uye8GsUzC939fH8WpWo/jiU2ra6u10FpSDNIdL4QnCJtCS+vrgY8
k0p1AQ+0cIMgb67G3IoXporPsAL8GRTljYTvCsZGMC1iEF0XWDdLRP9ettY6bOyGyS4auhU28xkj
7WGsJyCKhTS3IuRLltQ4dAMMiHWivUi65gAXU75PZSvYsmmFpG9jH4MKdlHZ+Ai8qZbXkBJ4rdEQ
4v4EgtDEUH+GKXyk342t028mwQfFVq66qU54HgYhhcW8AyW2sr62AVOtg6CZCNfuq2c9UpKV3TXm
77psbCdIFXqgPSs2T+w97nL/B6Yw46BE7TtB7KxqfVZhaKZ75pmahMofgDsRCwD0OiwXQ9WhoSbk
Goj0MO4VKZHxwYeEMiieo3gh9D69BCmGI61CLxbsRFLCNA+659RM2EDY6S4e5kp2rVyj5dCcxrLL
FzK7AU2oUx1uYAtITpuGd4lhF2tfy6zLWs7tnaTDZgPv0rBwTPI6LUWQLBJJ1m+TUbK2UZd21/KM
hmnxVDsYsd6EbxGzXakNaRGmskwQd7h1p3Iny+FadN1TWQjrCtQVDAMMLjd+3yqbOukj+CA1G9dI
7/GjB4DCymTEzEBg9FZpYDbnHqHN+kzK4RMc4bihpGJbWXOTlLa3N4u4pTkQ59eRr6IeT7PyRsNG
h4WRGg+xcfDSu/a9TlHMA6xulrWF9Z6I2VZaGbZrV3eaHjyRfgaNr5Xli9hoy5UMJWIM6xknWkk/
pSyI1xKBZofGgzZTt7Vyr44pVUulzfWbMML7kgJA2nual6LgM73fRTSalJtylWCBgYQfPP1TNHKf
QrbubRg7qgLa0damgVwpFmAa5PgIHVsuiqWftmxoYuA9WUzGW2QKe9eCF9ga0kQqwmgWFQneyMzI
1YZ620wzZ5Ad5ZbwXijN0lg7HdJ8IuU9sS2mpiCJmWwGW0azXcdWvtHKDgPA5DebzhPdppfNkMQD
D2i0ludbuWXpTqdx3OpKAF86Vs2VMgjiU0MIFdXUYO1uD978e8b8cgqm6bkWUJ89USu7TAS4P0NS
oyUpLvaaIHS2H1RwqxoaUUXlT00BorRsYDZOLXpYS6/aS382YqOb8xblHCSiptS9J9T8Q4tYocDN
0CFRpxJd6pQos2ZTJTCd/aIJOeOA7bECQ1wTiaW6MtxLp7VVybFTYOA6EkqMRsiEZeCI2NTJHFI1
/Hl1bZlI2StjC2so3CkgJzCz1iUG8ySXc9cMw8kNW9sk29TyI20lKU08+7sif4VS3t4PhB8q846N
PQvcP+0hJC9mp4oUUorXacGyaSK25RjnMd2J0bzl58HXmOJBhvgOxF+ihPYg2Pr+xqHDp4rPRXkB
yJjXGtPya8sTeOFTACLPpxq2luOqPxDApjz49Qh4fMp6dV2lvXlX+R3pbeDuzEdZDtDvy9pAuHHe
DutQj8aLPI/btzDhUtVGqZ3JgiGBKxM8BVRWRy5lbpPew4Ewo/S+CLyJyFehps+VXXp3Is7bpxCK
pXAifsG4QPEhPYhJVeByeXBYatPnccaik6/tNA02ZdRPTqjZ4s6o4vLeyhUF0hY25g0ZI8HVUJUt
rkgAIXeKqkwFzEh0lJv/3isRV9BIAGHC/sYKsg10cjctLdr9g/R/Q13/qQT2S18AVSFCDfQpMuLl
L0KmIYhtjW82zti8wzoPpqQ7I8ma5fHHtQp6YSRFyii/ZfVYkyU3ZVEG3ti76k0fExi0JFUtu58o
zQQrAaP7Rbsp4HctUKhu1QvW8enn90f1E9f46QcclbugggLQGqYeJtBdrN4lsFm+H+BELeDTAEcn
1iFO8UIlDFAHYLlK+NdxSSh9SORDrjV0wc3yjJrua1OTcvDHm3p0NgfzxQtmcVNJhSL6kzxidz6Y
J+wMqHefV0icKrt8GvCo4pSXrOiNxIDDaoB9vLBfgyt72bgItoZl9pwtzxWHz17iUcsCyEod5IIR
yYh+g+22YflYBbcaZW9ecudff4Qm5Qb0rpQe+O/PRYcChLBB9HTvYlulCoAzyzESD4gKezM4X6uC
z9GZWXPyxfg45tEFEkHUjGHBmITz0AO/DZYkhJWLcj1rXWq2XcuYbfKSkIMV8Nmfwfr7S1ZPTduP
4x+VsIwcF7s1X7O81tdzhUd9UMmpfIVYZ+DicqEIzb2TQ756+avjkDr0ANbBMzFhxOmdKXCdektx
ycy6TeKQjeOSZtwZJbl3/JpM+L90k91pc64x9aUIPfdQPgxxdMOFPshaYMu9648Sdq5rOIXLbrw/
c1tPX4ilE0wu0xz6c9s/FOoKO6r0sp4vZN+gs093yiZplr5rXcs/B8I0F+1KuzTWrP3YC7Tr8Yex
5cQYHNozN/TEKwtZ12ALjfEZze2f+ffhhyQlGSeBDQuN5LCt+T737sNtdtmilgZH52DQPXPl8/37
XJX+NOBxCxjJtpdLAwMG2+i+37UuRcNldAfSEieMvkLXuRyfiRpZvmGxbH/2K8VNYZa70UFb6Gvr
3IdnrgR/+Tk8AFPhWVCtPZrfk1Uagzomyh+Z0Py9SQ98bxYqbDR/lZ+rlp4aDXm+Qe9m9gAdi1gj
v1KyROvBTrk2gFsqc3MjcundeW/GQ7g697qcWB7pHmOroIlsinmmfV6xksSIg7gGcyWuknsiwVDI
VRfydjauZM/BGX/T1zeHhVFWTRXBOCXL49a7MUXA7bVEcxvigw19X0+NK7pzm5ETFWdh0kOgsI6J
yhDHctkwl0ednZ7Gq+Otp614Td8V0gy3Gm+L4pL6qS+id/X2+2n7teOpCUvR5t2JJtDEH5ucSsNH
fOGxoZ7lZISnOuzoNsbaXHFg3nw/1on7aCHMlVUVEb5lHKvvA/I7w9xrddwEwV1NnFcY9I9jkp6Z
+l9XdloESHBNhbVUGMczXyrSoPSKkCuqy0VT3Yf9gVLcYghuyDX5/oq+rnYMZbMzZeIrVC+OGj96
EkXsU1MSRpt0P8XTA8yec2r0uYX/+UW2abUwAS3L5N2ytc9TPRj7QLKjRnfj5hY2VE0+5gA1Q/nh
TfcxGYy9covT8d+4hxYNHpZQIb723RPgji3mawZtX4o517u3YbfCQGdXN1r/8haVK7QEzV8oSuzF
j15mO1ZRNGaq7hboh4UPhdGUtt8/qK9Tj9qxiahf2LhOv1gjQAsPHc0M3bWKEfIddno5gL31/P0o
J6YDvFUaAppmc0nHq6AUyapVZ4xiKzkh7Ry4kdx/P8S8tT2aDQLTLT4Va+6IHb+uXtzVlifbOtkd
b0lPpz6b6LOoe9lUzox06mJo8AkDkyUJoceeFfoydZIJT3cVH+y+6r+IBI/+91dz4rHgrlQsFlfw
Kcy3z3O7bdJUASJruJVPwbV8SZRhWVjjX3uBf8kFfgjfqpxUt+aPefwtL9BX+kHzP/8Hh8V//K+r
4j27a/4PZeexHLe2Zdtfqag+bsCbRnUSSKSlFSnXQZASBWDDbHj39W8APFF1xLpx9KpzI66OTDKx
sfYyc83RvL11Ny/Vx9+5/nv//Vvb/95CD166l9/+z77scLl56N/Wzey2z9//EbaE19/5//sf/+Nt
+1v+tOfNF8Y+/HvBu/71f/2x25eC9fAgLV+Kl+bHy2+r4fyR991uTf8XRxRBmeOwpa3ZJDTjW9v9
13+6/2Jtm10lzhgWVFwP3PYlZG22ty3nX6w1rOeBAG6zN0I0+mux2zL/ZVnEd0pd3jSH9+3/sti9
3eD/c9DZC3fJg7lubY3PAXb8Q9gzzCxi43tSfZpd85ktps+jyI0jhhiR75WDdqyV5QVjF5gokXYW
Iw5QuvZUxozZ6B8EXW5H+ELLu7brMJQcHb8ci/7qMgIKTSe79CXLSzkWx+HExNpKacTbWL7q+EMx
cDPkfOxrlw5UfSiH18QDF15nLu4X8MWAThX7KP5i2OUStiBD8btjUMCJOwxz+sMoP9OstOeyDXUX
y2vdoy0zMOfImKPScLL1wDTiNMiHJTpnDUyOtOHIgzReAqLKQZ3q6GxpZXPSJ9bUSqx6QLHNYe30
w1sfGWJXVXiVie5r5uJujAWmlxraVRMK/XnIRkVO5wYZJTIQYf4AbTjeZ8t96X3Ws/QpNyL1QCIH
BSitusO8ZHKniOhNH41TasB21HO9OVkTCPYeS3Wni+5VlfGmjVlX2+l/0Buav6eNjsr1wg7herex
x+3qH5cCFEbNzbzoQLwq94IAKDn1cJ460znEuZ34Ljyx207Cd+ntS5GYJPIZs3cvi1f8NJb40unA
wtYXDCfFfsQ7fRfjt31MZ+M7A9CvtcHEh7YoQ4BcR8vURo99xT4cNPEH8PX4DRYTvjeZuNpq+Quw
sQkMWvneJdQpZmTd2wttNBq49o1wXb9qvTCCxiGlc5s6+RfPhqHxt/fz/v14/0fZF/d4C3Ttf/3n
tpT/P6fe4XVcPRM8HMfRvFEOrkH5b1ULdjxrax/DaaeE0JhkeRdYCkOJfFReXXfhYRnDmxuNCB+S
wsIoFWu+OZ0HvHjcoHZphDIi7gKjq2hmLWBjC5FDz5MeltR4Xw+Tvu/yPmBWwky+xKGxwMO+d3V2
WrR+dTi0Mtqm+dUymbW4uLfgWLv9j4kNK3injBeEbZGdCpxrlCw6jD0ENWylAt2ci+vKDMAYGRJI
Ojen0a5VSGdOTS9cTQPXOUA56/Y94xPEQjxUUdwvTuLs01gsIWAXRhH5GJq1eZWemmHfa0TBLOuf
fWY0n5IG/cWYzr4yYjIPbxMmq9ocxmh6aGOnOcVTzrx1QKVm18zP/vnB6Gu4+fhgNHYBbc9lsQyV
z+8PxlRiPl/CjG4BUxWO9MD3Xf2UtOMCnEdJscOi621OeC1UBk45eMgKB6dmx0o8hCLq3ik9L4i9
sT/IPL4ZVeNca0p0b8qJGQDkQgZQHG3wLtjVEYr/cJd/6La8nyskJaxOop5BSflBJ4rDZ6QtY1r7
W8TUYx3VTgsVZyqxmuGOAG4ZLc1pO0q2sky3oxYKiadNxyAOA7viHmAP5nBDdprFCks3gQ7FXXey
1eFPqdrv+fv6WdeCnTSQ1X88Hpw1aPztHRCtQWe9H7DOz0feflXbuT2aC2YSKsZSzufR0ujWti0Q
M6zZKG+Ojl5/iypngigkn6KkxvFLZf8vrZjCLAoziJRIrcR54DKuCQwrQc1TusK31grBSjJSQU3A
zCgCiZxlrvP9tFTf8qgaDikmS9gwm5g2VcZOUeRwcJUDpkIcAnXdIsZEK+sy7zAMr5g/fo9r20YP
UD1qayCFNfBpmHB3FxkYByMfb1Qr6a6K63zGKIeht253R0WWP5U4uVEGtT9oboajd9UWf8i0PtR5
27fK7MewuJdJ6tgQ/v1b7YBjtVEDghePUcVPWvwd0PTdjJ5Xc9UBd6mYkQDCUqqj4fW/fMvovP/7
KaSCcTSdD0IJaHxshnuwaqQnZec32TzdMikr9rgc3UYLvubzgrJqTJawGeMX3c0Z5hmMr+3JwYhw
Ll5dVCF7lli/Wnk7+Pb6XqUIZBTUI4pM/9QR1X7v5mxf17p5T12H8w110IcXxl2spY+jlE3RiecI
nm/wxYIQyMpo0dt9c26Tc5RAswGpDKrJyPDpxMnjey4VEI48WtcgprnOclk8BRLVn/Yut57s7wHJ
MlwVECM3BW2Jrf/1t7ckNW0gpLMDxGX9bGjAJSEehUmkoB3TnB2UINQ6TPjDyJ79JOnRn7M3e/Y8
tGEu2f2ubbwnxy3f8iL9VuXGH2PO76XK9hWi27bWeLkq2T72MwYUTlWe5iMCdMAuM3ZYEKRx8MKF
JuofsrWhYneNzYQfdQjebvALcQ/2qzyKD4byxgx4pr0OOkdn3vSHcP4x8SDGrEvXmmNg0uF55ofH
C6EzagvABD5YhRs+JTjT0m33KpwVDPEtkstxX6sIcaShfk3xDmRGK+Y9UwADop0GamSMoRoU4paS
TznMuWMELX47oS2e46S/DMaCcAfr1D987n8TG102qWlrUihjU7EWVH976nW+yGroV9qefJpYiD1A
pVlCOGtPQPVw1+/1c9ffQkJsrrU0DpVrhSNvvi8mNGm6Pg1+A+UmEHny1ck75vHOGJ3XgyC9Qjuj
A7poZl+TTl/y9arujLbwExN/0OwPscBbS7vfzy+ZPX1itrRpqWFz8ftPsmgOLe6c0+EKYIKll+3i
Ev86s3dux17+IDE+2RG/UHdgO82yO2wRAiNthErrrw9ZBJUvtu4BAeLpaOGJyzjvIHvrp0L0BklM
AaBXIwioiCTPhb4brNDb3GzQDOEG72sDvB0FP+GpQjODMkVNStu3I4dKMiWzl8RvqOZXVWFrxO7u
8LccSWLIpfK4/oH9OXp4KUJnQpUxqAXee/XyFM1t/JBEUPA2qGUjq7feBAuQtm2QZhn0y1J92l4/
O1J2eTtCFGbMCba95vMB5UNTCS9BmbIRHUe14CW4fAb0Axob72jDjJdwXjOQvIrDJWrWibh8kAop
l2N1oZIUIDwVnblvZH0vEe48ptoSfWvxbZdmLW7ilLiZWzxVEQ2gUHurPigdjoE87GZiEYdmT8NZ
b/C9hH1iQDX+w6u31fQfHrzO67fK/F3E4x/dFfjqhdAbHC4N9g18FGLyqtXeRaESvBZvwNIfa6c2
bzHGerVG1Cf6FAGTZZPQMFhCa9tub+EgGA32cirV5cnIvAVV7OwPHd9bqkcPluZ9Fet1Uqg8Rozj
d2RvY1DP6k9tYKhUCu8GgjBR3cJ8sAbyhE0Ya2eTPUd79Aw7NM1LOFROvXOpD6WH/dKA2grGqvkn
Z4b3yc6Hr4NQBCfGg/hKEf7hjQZrZ5rRlKGH7Po5gNaFqff6NDx3bAPbMl8SM75blOiImXt2EWO1
Hz0Hm60KTtgs+rs8Ll/eryeT/f9cKX62+XGr4gyjJwdfbrAMbA5lttK5FYnLnzP/gEmHpmgxpz1e
xHHYms4eX3cn0LJnCTwjlIpq76op/rSd66WoksOoLj9jixJMei0pY7pDqWzeKWkHcholFsLBvd12
QEeRnSje9AJ8pDrMs+3shJrgR6gcYgqGgxAxbr/FHEa5ArYT0meBHrXEtigHc9EyALcg6+AePj6o
xoxdO6FXK8vxpPUJjlHrY4Xwo6ERm5WbODNfnR4kmqLrd+M4addZhkY8+xMQ1CvZenNQRnevmvmp
Y/x5hfNxbOZivK3YDWC2ENRN+Sr0vD+nmR0MLlg0ifQN7IKKtIyQ6Mshss5oqj9lyL3gFufjoUW8
i5v8HGbcu1JDIqbp2WsiuPNB8nJwcpNZbaF8L0phXqAtJb4C2XXfZta8z7xc9ePyl9ZaMH6raQ6w
TH1MgMOGoxAvSp790Mlu1QZlTp2ncwgghOWxAboNRK0vJOHPYwaTYEIUerbSptnPo/Y86HOHhoHR
vumWLH053TGGi3ROlDGsUw06adfEFxsiEfWx+qSaVP0QzIMW1dt7LlDqynAo5wMikui81ZfTkkAS
pdcC2cpQcFhP03iPEBnEYiW5MlEWFoQsBTozlrbm1wHb8IPuEWW39Editbzvuhan2pW8VmrYX860
HbjwwwYsOklz1e1jlgy9vnHC7chv76tSgnlh7ed+WSMi/ccH5HNuiEaNqRkKHr9IRR32IrpoIylP
DcEC1A9SJ4WOh7dG+Xmtn/Bt9zutMQ9bpogajafjkkjCXsAk20Jq+SoTPgGTnTagstx3dvozXiis
NaQ5vqtWR7AJWIub9qOaw7QvpnpfrjVA1sjXPjdbBHGYgRc2AcKb7r2WBKu0QFbi85LuyK/5B/HT
ptGstkHWgOyqy6s3CPVUDxnfQZ+UwfYquYvxTDLEhhfm73fV1P7obee7VmkrvlYop7kZ9php4whK
Vgxn1obN0tc7w+qMZ33SrwJoU9AUfOiUx/kIJU/e1YVxqEf3LrPj4tFSxvpeTD/yOb5SA1J0mpiN
Z9aC06m37glai8WqykM8M03gB8/3ppGBESi9g7vUt9mAPm8CTOY31ojt1QLkokziMEltJ9gy9klr
gRgh6O/0brgoSX1XthNILFFxum3wKzO1z3y3NbYcmMMHL0qFH8Wjdo2aCBR7q73OKZ0GmM/dvnAh
SIh0ole2Pld4MclVES5MhLXt4UTAKk2R2js9a2mHgIHza6kYkNSTJyfVlYOoKnRqZMJTF+O7nbb8
e3O1XtHxHPSTRQFII4X+CWSF7bwUyfqqVOnJilj3yCOUY3HFw1atH7GqwBNfq5K+Et5hib6krefu
+zRGCa7fwyvVrl5ftWDBeP0tOWLRWy4PzrL87GfdxH2V30BHStkb02NVx94hiuKBOKfyABNedNEj
fW6MpT94JoScFC4zGM92fQtHredUG+rRspOf5pzLg0p15TtD+0pmxcmU/E5TuThZFFZaE50Vtzn3
AIvPXlXTtVnbMAMkj53Qx/aucFAvmAWslAq7HwXxsmDTN4zZjrC6djmq6Ot3ykCENtg77KvIr1u3
QBbKYwFLZQWDhHDTM3iYvNQ7MDAl3udqg2Gv8cnotTO/Ec/65tPW+WF4O5CHUOgVqMKqwWtuDZcW
pQrIZe31sI/hKyqmNJVEohfr83dQ5+jby1XknkaPcEAubGE6R4hjkJaT5dw1E7xBNZ4CD9vsEIP4
N7d0HtORj6GN1IIuhtTC7rQw6osv2FF+b3OTsQJfpGzdG1PP+fnX2yNdtFOsa+HMGs5+K+q3EPDe
+TDvyiUB/uXElT8kne5vb3RJHFBQ5Yctu8NBqfUsEavFj60TVDJ1CCaHSAb0VRxYeAa4Bk3nFdZk
d5gWerdcl1uw24JjNdhPWQURccyGu60M1gsrPeS58TVPyhtZa4+yd7kbMh6FhhJF5tHtZOE+sTVo
togBmINDU47NKWWReqvj0JD7OQVLyEoAM2rp/hBr3qdmCSbrlCIdKb7aceC2SAI2hQl2BEdXFgx4
zBpJUw0VYKwrdr8FmwNYOAQFOlHL5nDnBj9j7wyfJ3uAnbS+le8PeH1dt5g56E2oVpqD7JYI2anY
EAHbCxOogNttsAVnfN65f7THqPEALzn4ntdUJafMJgMocKBuhjNQdTyvp6UMZqW9TG6eBMBWca7g
A2wZMnrXbj+JGHW6Nn3vQDquudKW5k8zXtHqmB2KMS/4pyc83pEUugolpioEb11S082teKtExRWq
2KTdVUuUY6IHNpBVKlGeFYLzLjZEHzq5Y5MT9mBdUJe3ubzJPUhfuVtcc1deic3OPUrKI34sfmqZ
x3zkO9u+SloGM0FtLvb26BxHdhX9WMFHsyEfA8IFuBxfyvfm8tDVZgguRQb/XCh+WJhbi28W6ym7
0RJRLjLH+b28ymAJOC7yc1+Jcv2psrWvq394ZvJ4ejsBBl+vDLvYQ1ZaQJBmkP1NEYnwoTbCVYfw
vnfiP1kYbP5sH3NdtgUdlO0OmfBHI5kEz5/eQ7vvD7R+fY3my8mgAgnjlF2ylp40inft8+hmDXOe
dC+4dMN//l70/13447KKoyT1P71246NwxKhiyxKFiXHdQOXLRtBlYrvIzM2HcZ73yBhrf5udbPGA
ODEdl+FzV3FOQW/ByeqUX73rnJZIOcVm/7nzqJnKZXLP9Vycm9EWj87Sf/3nD73O2z7WyjTs6PJ4
CFWxCFlr6b9V/X0mu7mOCaexhIFb2Ag1MM2g6ZRUB0Ub8Zhf0T6q/EmpFJP6UFz1jDkyTOf/MKD4
N32xTZ6CRpCmGC2UD2M5rOjH2ZzH3ldZIdxxyanHPhuAYLoloJnCQsaHpaxvu+V9pETFkTe/uTZq
dS369CZ1+uzGTTt3X7SzD7KkCGG+uhCCpsd//sq2JvGHo4YERMP81eApOx/3KNnyNmGcJjR4nCk9
LA0pSCNrvOfy9r3a1aP2wkH5pMSC9sgKhRuHgYRCidpQbar+MDpwkWfeNIYRhPApofPgTGSLfY2n
MYu4YZtTctuL/R712rqY2TMeH7uagGFW5o/avlQNOXcKfWm/RV9MzDpMaLX3dkQF5d7Q82Q/RVy+
JRQps5/VEPbQWcmkDuLMfcLHH2bk4AK7w4/mYKQWqx0BwEY6ZvHXBecpADyJcR4X42JSIq20Zlrf
Q7FvhbK3s+bzdrPjztwHrNlMO9eVAYhx0osyOQ6WtdtmMpXWQ0HH7kObAF2uldT2y0iOSgroPwxT
/l1wwk18dcPEu1kzvA/DlKgf2Z3zeDjbTE8WXMtbCDdGQf5MbrrE7d3onKbitbP6i9YTpsaaGifL
2u+6SP8whvygvNqCJSFJo9TWsSbG6+z394tZW5HRJWSKNi0sIMpJYY8vOy0UKqEYsKlv9JJZc98d
+9Td2Vbz1sKiu+mwVUokPXRTG4F5uH9yOvo3Qyea9bghMAxhoxIJx++fq3bselr6YmQ82pp7BcBG
HEtzJ3t1CmkflX4jjWCrRVUoSYfYy15caQmGI3lxgJQ0+EZsPMuGPWD+hiF0vzDRpUpqaGSlM9S0
Fvv/Szwsl6IikfjnV5Cezv8KW/QqVQZmmmfSqjTXHvvfwlbdygqYQLvCI4CcqdBo5rWcd7WDW9fr
2pbxdev50fMQ0FfNl3SSNLpy8TiuxWRrm/0J8vn30cgwEoB0WlX5fIOYHorUkMaH3CgOqUUWM42L
/JIZlJf8A9/y2FADhra23y0uDtpiDsdM2l+aVIpb2n+BtiZCrihYgrCaXz2NJ/+9NxE3j0U+f8kF
tdx2IIe0sPmmGhHgX3dkPv5YKPoZ2B2ow5YyvwA4qqw5a920gayfV/LfwZrJUbYsSVfK9GCaXzTL
eK4Z7V5LXa6YMfmUNM7bosVICsXYQ5okwbaUjtdg7SCYaT34c7FcXSOXIY1nNA5ZC2l+kuy+tM2J
XTKc3srlOX/bauYpEsoBrLzvGul9LXXcdOzRhdkzHaWB4fSa1jPlN8JYq76lVRtuCRWQY7mzOur3
TFFgorjV12bOHt12Ku5c6qEgsYyXmmFQyIDrZx2RoNcJCsthccMum74ZZfEncw5j7bv/FrZtJOjI
pxizriqtj/ImO7G7JDHZ4zVEc9aMdAqLDLa9VjrLrgL+yWNbvhhaVALTij/pK71sHWWQcEbHXDAO
lgaso3X+Yk7Jvhian8nAJWitUGHXo8pS49OogOikWbDVNlv1BhdJBGUBS8Yy+cvM5WkomIb+4X1w
/s3MxmFtQTVMVDKISd0PMzi7EuTprl77pVQ/azS1YBsv+CrndlC5bn+lfp/8wfUYMHodsJA2C6xZ
dLefVQzJbp30uxpl6R6xuGRk3h2hT4s79sqDrUoxVHPyGWF6NoXcpHb7beopVPFdXQZQTXN86keb
7mndndKMmdWmfuFdsjqc9LeLDvIO23LUWfKy9fHY8k3tJQ9KcFhBL47VOiN+L3uUhdWqionJ2qUR
Pd1tko1TaxYu0vXsLEomjUarMtKLy9PYaL9kBIGxkCZDH2t420pUg+XBIO6dhMIzvi9jGlVbOl+B
AQ1FPD4O3oKjAVduaeqXxY3Zse6nK6N46rG14E4574Hexo+d/ryNZBtHvU3TCn7j2m/fvhYoWCbd
nlpcoWCeRoF3Rh93+X5EBd9U+q2eymNHE8JLzSIUnfbNk/q3gmV7f3Di+q/bUVBm46zBkWl3JCzq
3nVKmC/0g97Lki2ZXJiST1QWu2Wksd0oGmR1r/nSNtpxTLsbW3RKmDjxjUMteR1BokyK9yASaz9A
8+kqKnh1WfZVVUTB1vsCrsisca1ejOSOakS7qog5iqqOQgYMrV9llFdyLY1GLz2ni36lMi2YDCj0
JmF6wbPbFcY8HlHhtF+2B4UP8GWCX+bLZKlCUI5G4MXAurwUuFU8jel+6xzrtdLssdPE/dyTYEmt
Cilj1X23UAuzlpazlmGynm5PzRLGzdIHbokXPJyO7wPr74Fs7SSQcbpXLW8O+RpHMOJ6OFZ1FoBo
LS8ZzO1gQUBTtbfpQ2yJ5jTJ5Fl1muiSk7jKYjgDKqZ90CLsKLOaimyKH3QKabYiUTDpC5WxO4Ds
2hQ8rjLR7pqNfa1NatghSbAhCoANxY0B6dspdYfy05JU+8o46qOpPupG3H4aswwnbnpfQLGPW5NH
S1jE3QHPzMPGoB+dmnhMpwo0wrxxL5Y5e9fYW46LLiq2UbMrjUZW2jvWQx0uE8ueV0DoutnIJWsN
ClKlEtZppUK9ylAL+Ft1qLBuHvSskxcDN/DktdrJbig70oWhz469aO5pmWP3vqaefYdvF3OgPMjq
GrEDGZqrWJ9mdcet3fhbmKLPgvqlSk5FhfGcOo7ZcTsDW6m7zvZKr8p8ahjH7+oa5E8LQGxreilz
H3Yz3I4UKiPQS0OjJw3EZ/sy4onEOM646t4FRu6Y+pz3vEm/bccTYuDXzBF5YKzNSQde+LCgFKYr
dcxMQWthzZr1sgnzQfXIc+/HXPWCDhuhfdoYh8yQMR/KDFX468RoLGy8Cd+MdZCG5/8cMu44ao03
H8yOTz6aygnS7HjreIHVVu3DIM98be1ujB3PT/t6CRcRPdAO1JB3aQd0Xqnfa8kR9T4fqoKuq6zt
Ct0uonPN2ntSYzfluBE9wYG0WSiWx6TCo7UjOrI/SIxMAcLtR4/uyYGrYPvzUpZEbKveNQiISW1L
33XSy9YTkyhXL2nz2s5Od7VK1zfXasEqCctewwyWPqDJBWScDY8pZFneb+OCrQUpCskKw9QVx4UR
pS6mKRjwNNnEGfTxGH7ZIg+pKUCrpXjKFr+Ak5kslKp0v8s5OgqGNxk0apwaW81v06TYb99/n8FY
Hgv9ybOU9qqkWIwrhpkz4XC/sDFNy7XVynDA7QYKsEoXb4mD7fLYAnG9zkHHhX5PWbbP0hh0etqS
JdS0zHbtWhQn8601m+U5npwnUcc/rMVuAMetbXC9k3SxdsJghsal6CDwggBXMH2tpom60H3KMCLh
gdDY80gHpx36Xe9cZeprXijNLmsT57z0dC2iuCiCLSWsov4xyz2c7ZkSBFD16HXBC1ONbN22xbWG
kipIKvts62nFNAtsoldmmq93d1qBZ4AAVbcvk+ZIodWczJHtaIngcLtjKsyH/NKI7ow1fzMRv7L9
m9xG7h5LU0oPV//WMkx4v/GSqU5Pnk6xazJtyhTJLc42t2UtDMIieV/BOXbu5+xnhznJrpjt6b53
2sc4Gp8z2H3sODNPFPBH/W06nU3ReSi06rauvsW2Ohy3czdE9M3l8LPMp+SY6INxsb22edd2VkRy
fYSz2609SZGCNuY7hEiZp7e9DlYUqmrBQ10H4FuKxE7W59HQ0aWv7+UWujumd743mDTD6WasM6jK
Zo+zUrPTYDLGqyzoz+1qX1Hj+hKIJH2JgJntpjTC/4cMHc6A36qGcXJSSBTzV8HeAA80ln5sL1dD
GGen6oiHc/lzG9yPyvwU19WzKEhPttvZSsTotzb+DWUtMTzx2vhoO9mzrfBLErbrTkWwcGO6yQ24
0dIvB/VsjkV9mr28OtFQdvZGpeeU9FyaxtxevOavF90eyl+zrbsMGElcNaxQ9pjrQG2MjBl5SVCN
uFTFmKk89Pi5lipnIiZDmSfvax3pt+1MqiM8UewMHZbbGJGXN26O7Yu5jlUZWT6Yufc1i+f0rMvn
bVa03eHbj1VNDj0CC/Yopp3lvpD0uwuYpoFQ8jjYMqhhmqpT2VFh13arhFqLaBgDmPsIvcbBcGL7
GM0uJhRDLolJpopFnUfVoTiMWvX8O894uCzOQTPkuHenYQxT2gqLQBEs2FKyKSRuh1z7go1UdM7J
FENBBrHbHlvCysqxi2mG1Nxxa1c2soy9dHH5cxq7IttGzJJ10BXorY5yDuqU9Ho7N47Hk9uiHUWZ
E6S0v3wQjWNEFrilDluZs8W0MbdYyzXiaiewejk0x+0t8+4a5I4HKcDu4ZDxzXGelam1f0zjFGL3
4C9xQhLIeGLromytgW1QVJXQjIeRoNnYUKZj9c3CK2wHXxqziRT63ft0aX6dnZpBlKSRPZs8hKkx
hoPKh92xvdf5lkb9ZxTRSZTcQ4uHLY3NhGMboKsVYyzLQOPZS++iWhq+VVT/GMWgmywl2y8u7hVD
P2R7x6F/aRZM2rYf2i7Re4kSIPQcfUOhk+zNrQbcpg8Wl7yho09olM/JdvBldbQc/SXhxVr78uzh
FKTn8sge/ips5D1EUPsiE+VHWoIPbwta+oCPB+J+qu2HEdaV0bNcN3ehPt1hihO9t0+Uhj9KKQT2
OGsea7Uf36UEcs7q/fLVtOWrLOrNQoQzsTbOE7O9q1PHDuJBUwNql4P+OUZah60Bk75U7dmri1bF
i1skD8yzIe/Kgt77kN/TLpn8AqcGDEmi8zYtTKV3j38d5g3r5LRolYODAsVfUhP8blS+dUxkOulq
R0y6aIiN9tM4a2c9zyyKZPlkK/Kc0poPFp3vLFkb0WrmnGxCSZLKMcR/6TjUkdj1qO3C7Wh4jfzp
pENy+OspMvdSx2exFKmfrZM1pNprKV49ZfIXcFYcWFalzKTNv/pk1k+TxUXuqOPP0lLT1RXIO1Sr
42TZVZ+0SdxmXUrgVVw+yMIP6caMjmyphm12LOuOc7UWPxl40qmcp+O0Duy2Nt97FeMogDrH+lbU
yb5dM5pRs6DY6kBHEeWtqr0tc8pWmeMaSavM7cLtz3tLf+nwjKChylUUO8NrbWsv74OXFgUQOzu7
QQxsLZtTSoDLGrYDkuK4xR6ReT+tov0mdBW9vJNpQaP3b9sraSjVq2OPhV+NGGY1vW34MOBptGSA
tZf4JiqmMy0n5C5EjUOH88KgZWHRVe0XY6U9Wb3+PJP5U6+5P7bRCbLZ1bSnDE1m7gpLzOHWJ9gi
hNG715oO5ZmYPATzIk7b58twDiSJHai4JVzuOiptkCckGnOHmxq7lYfEiZ62FDNdc4ctGa2YVoMH
pvyxvwv6SK6SHeWaZrQpsuoqbs/zDlfh2YesvJvt+YtaSUkjJfs89o57Gprx51YS2k51F+HYtrNY
ozp7WMQFTWujGYlLVt457PTK9jL1Fvrbq2SDI+OuErlmFI95QUkjbLonC6O3Pqq/CrWsfL1OyEJW
lx0bscIm3k4LcPCGvq+0zg22YSIQuXxCYtmOtG/MNgnTpeeMImV/FxY3a3clX5qYUWF3iUcX5U7Z
Tb7o5Klx9LB33fTgRmBck3ZAK6Q3bOX3fSAGvb1Lc/mjdWlZG6MSTGkK7QDUUKzYmW83mhFG9fjJ
ieKWsh/N0GTfzAWCG2DVPDI1+qRr1XCaGu857WkzW2Z14JUbL7L8pUB/RkEzHUBUd5dUhxfNLkZF
p7/mujqafGaMVAmaWipDpIRIBXG42v5iraAiitPJDTQUkhiqoVnbcoA+he+tN2S3bR8/uzNSPnyz
l7DE+ANa6Eizc1ArXxji6/aOLFkKY17RnrdEqVLwMBHGcHKHoz4zRFC6tSYphTjWWfHpvVKxWvhc
SvfgjcSRaM36rbm4LcfhbuypD/Uk5R5wtUezEz7G4y85dM2D4hbaNT54Et3sTiXZ2kkNWDHWWgVi
SztHDq80R073VeJYdMD+hHVcp3Nu1IpXbLZlhE0AR2gvDS4gjSZZMNiTsl+WnOFqT/owK+we5m71
0A6Wi/6iqYIp1wU8Rh50kz2lES3Ltkbzp+CHtYsmNBR4JOx0tyP29EXv1zPyNdFgLbPFW8HOzzW2
hmPWN9MpI/hJNLP329c86Ng+l439Y5b2esaYZbfNQobKj7dfjOFpyxtlVXxCkhIz88I30sDBKsS6
7pyP5pNpptUX6XpAcfNiXy/zEM7DNJwVDGt2dS2tcCtfKn3mcRK2gyYDIe+UebTW5Br/EOoYVn/Q
RjNHOgyxqwS2LE5uXyPolhPaBjdLD1bDqhbOV/U6Jh9XDQ/+yyLQiqTaRfgz4M4ljH1vrkT6ZPF2
Lj2fz1YD1Dsfk0dhNde8UvsbezYRtROZ8iGtD0LW7t3cWi/WIOiZF4p5Yzn890Ik9xAjWpyJuE2z
UW+vOelD7LrY1S0/204cSjjlvsWJCNWs1gLOrr5XHGFfkmo6NwgroyEfzkuhX1nXjo/djH2FdNI3
u3YwElah6NaLnAGRllehUpd3p3nGy1i36QQrWX1fG5JfcbRwjLAkMlx48royeft4mO/cEqO70QCo
nWev46ob10Rnnjzm1PM8P2VazTYQguRzAfHXHm8MrQFW5o7WsYw8KoGC82y2JT21Uo53SjvsWYBa
dmYzygsPeAg6dtJY77OwbVXyS0EXYTI81rxsFZ+iRX6i4h+DQeO+wvHJ8hW3EpSX3cOI61bg/T/m
zqPJbiNN1//l7tEBk3Cbuzje1ynHImuDIFkUEt7bXz9PovrekTg9rZjdRDQldYgUq3iAzO97bV0P
fBo+Bc9J3u0ySspR+w1Hd/LrL2UdIb115NYMZu9gs3dNbmq/QahlyVvqJ+3XufLlarkYzUDfVZOb
73wTY3Gr6eh5CClqLeSIxMhyusftQdOqZOeW+fvioUN9s+0mmUEFkdmuj8BQAl/FXqeAry3k1wC1
w2OmgE8vq19d49FORbg15wGFS9DOz7o5wz0kl4Sx/iqDNnttK0SErq2d00QPD1k3i5c5P4fUx689
YuOOaZvaz9y+chOlY7p2evf7qLXysfc4ClCteGv0eNF9MDaiQT2e6nN4EJLDOEk42GNAHvjGPjjn
vvUzp8aQEM+cbk0dilD2Bej9eAv9zjgnrjLSIEKIY9BBgqn2QNXaS2q0aNQsfvu5Te9TkQdHMy8u
Yd/UexJLU2qUs35fgtyuxtDmvTOn6hAjUFj1c+ytvSSjg162SB7lU2GiAuiT4Rp3ZMl2eto+kRl6
duOjpdMTmRl+vNHJqtQ59S8sUvl2KrSDmbfyIQ1mfaV8NBujF9puaMhjFUk8EgvZZjRpZ3vhDg02
l4Fe7UysfQoMDrA4zqW0yoASI3N6nuyRHvWsc1E3tgfQimbXGqV3sov2m0txwkvWuPq+rOzp4GWm
XIc0yZ97x7mkmmM9TIBGD3MZXNqecZkCKOPKWtJ/GXpJu1Xq3ekElxHA3FQW/qUfYm2dBRERXwBB
+yJhjlMgOUr9pNl10m+RrSbuafmLU1Q7s477Q5qY7qkSJqk3CZxvNMbRWdNnMvXiJt3wZxCcCW3r
maqHdA+Dw2HShBeeIOuwfFj0MqSHlOyyVVI12dHS3OGSl/KJcC57M/A87PIizZ6TFCccCSH9IZsZ
N8PJnI+OhhIEKkpdAOnA5GI+BrMIzsuzQ6Tfe22OaDhD29jVrf7R+BoCcR3NCHy7s8uwiq+00B5u
Hiljt7ST/WbRXzlh1+9GnoFOmNrda7RiPev+fItjiWshCJ4JRdO/lvCXfoIKKw4y4zbX8j6Qk3rs
8WLCZSstEV+6FF2HAau1D140O+rRODZR3NwBj15aAiOhJGPzyRqQd5rfZ5QzD4u8s6tLor5qQty8
wA2+JHiP1nH2HOOReG6EzmZC1Nd+dlrOxplRiTzf7II8Wp5J81uD0hnrSvfM1zEu7G1YjYew9yf8
P/VmLEioK8IqXSdogh9AndfKLXgCFyc0jKGcWOSdF2UlgY1acCWR5dj6Qbqp7Vq793qElK/+CUZs
YZkwSBF0o6tTaM9p4fyScVxcpz53HuHGgBC7q9sH8zXL+wikpyIfqUNRM3u8D5XQzy65fCfgABLp
2PfuYU59ZBOkFxXVe1n+qchZPAmpS/a5oxRAi/hn0JFAe4TkXAmGN65m9tLBWJ1JYM4ufW0hecxH
foJVUTEmZThv2olcBLUPXFipd6gdEBE4pb73gTDOWlWzDKB2OvQ1s3gcyVWYDuOdZNimFeFxKttg
68w/bZjkW5do7RG267XoanEx0MjsJC5nPyTlQZ/jh7Qn7DgYsn4tbcO9Gb6db0RduWu3C4INKSKC
V9AdL/Cyg9c8MQa0T3OZbFxtq89p9zyO6Lu0cDoiNII4rRCHN0XmXvEIyRUe2uQgypIA72godoMW
Km3jGG1rO+j3LBjJA081rjSqjweCNA4ZOPANkUhws3oq6GVSjMdqbjetU6V3Y2xnrKlOchYaSgJi
OIed5Upk4HDBZRL9yAizWg3YGGDvO7a7ANOwcmwTQ5iuooGHUzeu1YiHK5djcmupO+hVxEXdF9ka
oTCbYYhJYJmmhrDsV213xozksxLEZdZuCgP8MzNAQiMijtPRGZHDMBFjwkJlCB2+gTa280uuLAtO
zzi8TKcL+QwR+FINsX0VU3ubfVAzxHgaXgT9xxiX1tuAh1lLtlGlm0/ScdN1rmrNqL7E5dzll8Lu
aDGvkrvLJtN0RvzBzQwmsdVrhFuV0gIviF1ZTt+F13uXtJq9T2qn44Bf1/6DoKjmlOQgD0pXCMOr
+eugLr8JkYtznEUwdCyoxRQcWzPLv0NTSvrcV3WTeScs9eus9RHGDKOyEtOA2zf5wdf0I9cBCV4u
6MGy25LjjfAW7AR3YfUVmgrfTpwd+whJIvnMDXOeXaxLeehG5Jvk1IVHoN/Noj2ZNeelGRUT7+vN
ISmne4Ezfp17d+sxaA3toTN/2d6zVbzGhdc9xO3IUKX7q0kEwUvvuVuzH46dTdizTGHzWOrQStAA
y+skPPSaDhLaXntDXlyRoBoCZNjRE4SKfAg9yCXFupca31tqFz7HBI8t7maD1aA1cP6R2tk6I3Y7
juBjlrwgrdl7mFPJ1s2vrjdu2TvGvakP19HL9waz1mOlE2BZp2mwLXqdEOIiDC+aqLd4JR8svymP
VpM8VGQ77nW9/0WGNm0bUuDQgIeB9VunNNqfR1SKq3qSwVqWfbwGIvyaeUm7izqSWToZjSTx5+c8
7KLL8hdb4x40aKTh4YZmQ/266zS01bUhshulziCCqX4OHYs6ASGYQ0v7F7RWe+qAXzSKtk4jFrOt
26LKDxq7PLWd8cUz0vBu5iVq6RFXRjd21FvmE0mZ2kQtojZod43ROX0lvDTZmn71d7k7hDz9LhTQ
OeZ0gSrO8P+Fji82gdp09L7rBdExhgQXekYJZo/Od7L1YxAUt5qfdW8S6+oWRA7zWDxpkYgAnmf3
GAaxtxLpgE6ql2g3evKcYOyJgnDzF6PGkWrlon4iYxexX5rk62WPDOpe7OaxfF5OEifWv6de/y0f
ua0i0loOhtGgU5cV+b2Q1KusrijfTNI/6sCAXxVde8qNRq76MAAPTAidTA3kb1EfHYK0ax607ivj
CrrYmQnP8YoZxNHS9kmRExchjW91qPUnQINLCteyCksA27KG2coMIz0uoNti+2CIN3vHfEVz3zfG
O5XH4WaRu2AXZV7M7XvR2EcsJLgw3NJ6/JbKKxae4FRaHiUSdsrBI5p9qoLRAd2+SC+Fw8c/NNW1
Ak0l3+3M0IgUrSN5Ihk43CWBWNhDABENq9tHZv+txvSyYrQbtg4GOJzWM2aKkMt/FBvhpOLBzRtI
0Do9of+O+QewnoApcKeV63baot/wz4uSo/HMX1E6fV3+j1/PX61C/FqA7DwOXjrlfVGSTPSbaIq0
MdgsA0ig9D3ozdGOETytZMNhAvTikKmbxgoScIpvduXfk6mWh6Gkdmd0X7mPDXxRZbxKrAmCSdaQ
8+wFDkh+XnbWuuFazZQcOkryb0TJg9krfMHjszwlhbGhhH7cAgSSvQ2QWQVhQWK1fOtj42mYzBE/
i/kzVIn3i5Sid8uvkCk7YJbTcubRoMT1nSMRYj9I7PxlsGjiUfJsMxfawRXNh62N4vDvlSnWf9GX
OhCFFtGDpu/wSv0u6qwkJEVkhfQQuf21LCU9o+EYPRLh+RGYWnfQrfcF514ogAU6Wa6yCEhljSnj
EkXugFfEwT5i/LQQc8du/ccYBD9GOl33ZQEqGtoPplFkq06BpGX5Pc37UzEbNVgw6r+05k6u/T5Y
wcKVfyM3XPLZ/ioqIpXJRVWEFNoiluk3eV8BSWHIhgTippy+JJVTbMx6iDbJOId7UfY9D2cyrlt7
v4AvC8y6aLjcrOblDOvwmCiAKQmTZ2IDBxyt+8X71LpYNhAxE3Avf/77j+S/SiT5SISLBw3HAIZf
9zeJZJNlPuc90j+p2YckmI/dXLzg2xBrzU/rQzkHeDeg5yYLiFGLOn87iKk4p1rHCU2IPL6sv/Mq
/hapiNyAqD3Mk44KZUBa/rumvDLTMa4heNa6Ttlvq9+8Eg7OM8Z7FDb04uItONSBibd0mstDqavV
zApetBDNXzzXf5c5SJzC75cAX5BDmpzDHxTP7vJc/0lgaLht08RA80rdaOKvae1tyhtz0kznhLAr
hNdqozPajHxd2Qa1J66p/1gSMBZ5k0QWhC2293ehDeM+SJT5dd5/WR4DdtFrasAGN+7XgmRmOCco
URv5AXE7chsPhE8YlSCrlE3oWI/aY6JUUFbwI9QZEbuoPCf1CCqTz6gfvFl/0KviaBr5r7gOwYLU
scGP4LTAaG4GT6ZyURZBZFzkyUY5z6e2eiitKngYs2LVWFCuucYsGzDyrQxJG/HUD94GfojQFDy0
TZF8T2ypnweigVaEhmsvk+++QmlgGpuDXqUyN28UuHwrsqE9LfhqZ2b61gAbJC8G9C22y31sPxEv
1L2OVfhh120ODh4XZ+L2kDwb7mn5sxMulR9dbxBT7pTi1Pzyw9RaW9bQfzW75gvYH+d5+lwRzw9A
7lxZSf4YGT5q4bbnwrdyxhBWNN1PqnMN+5il1nwZsz6/VP58xJKm7dwplut+dsM7FcVPRYUIuOhg
XtTkSZjHys5HshLrmqu0CO39VCAAYBr4KZqfteen1zpUcik9jM8ElY6kH1AWMdOedCDnB2hbZ48n
O9uOVEiI4zO3T4isEXI+UNuwtYxe3mpnIsxfI7Cc5stNG4beRkbC31SVGZ0W8oeCEm1rC4mQiJEc
l7HZetMnt6bXFuYQ74jkdS3rbj+ano9hnRHSJDVwq6Tm4IOL995k/x/g0k4OPohMmQj5ndnBZhMK
yKZ1BHnLahFAj8om18V9/+lMwrFxRAqFCjLTXnor+yYb5LALv7xIq4cGJ044FdehFT+owwCvgVkY
mR9BWLSLMHuOwRb+zDcvVrPt+3AFzyqYhCCBcuiiVS8+qXsleVm0L53ek+HAxYY70drQAdK8VVwY
Hcq3ta357dn8kmQVoKiSGUQBfpPlUV/WgUUrC1ji7+tcuyZ1/rM2sNU5/Kh9pBNNSwWHHZmP/Uyl
IUHoZMgTBbOaQrQL6CvWtBrclv+wNvtiU0TDifNoR1eQefHMfp/4drBbiGPsznw3Vreq63m+h/rJ
N7FjwQV9o8TDwdrZETXs4dHv9Z/VgDkzNe94neKbXVb3sOv0kyGxVEWavdMhP9aVZgBazvN1TpiM
8tGxt1NtvVQm1XxAjXerLi51g4KhbBNzh+1S7Lq6Ogx2Na4dTMxH9oND35FlE9KtQN4+jlOY9kW0
GJkiWlchEsSUiP20E99i4RNOA/O/r7QCvUDXfZElu60lgp+Zdeuqad7XfVPt7ARYqvRT+jVqNmS3
no6NAlNMbIdQRhrb1LizY/lkuQUIaDDu4Riic6yFryqjrBbDURSItuqh+xlEWXbu5vwquuhYDFp0
jNMr4+9eVGK8ZwkV89kcPkPyDUf16U+NuDhWZR0NXBB2tl8QU1z/b9Ys5UMBHh+WahgnBgbCQc7P
lcGsaGG0IiNR7MxY4Jh0UaV6InirUXuxwl2cmvAMQkIh8QJMNS6agVVvaPsUi+4lrPJzaobhY29Z
1SnDvijILsikgSnaoPKpMOQXfca6aQRb4EJCtEqIb5EZ4Indj0Xpu3jQeiXmsPBxPyEQBnlVTrnl
8G7L4UffWayOEIefCqiy+jXP5buV5cRU53l4jMvoskyiVWD/1LXGQYRve/tDPiOhA3f9vgxyFcgK
6Iu9mRJRnAYcL1Hmr4xiPk2GTumP8tAFkVIlZEm1WfKvRo93JTK8F2Lx2KxLYHR6SfSMforU0eut
saX/ZNzrFerBru+OImyPUimTMi8dV07VYzTtx5s5wmv34WvX4lfprM7B5VWmaxnP26ScOdzVLfX/
pSTLFeAN7mM8wNT0Au6h423wSbNZpuh/EvBkwmpIshp1KkGUWgPpYg4KquX7WBaPrgW914OlawSV
fYx0dUEQlkERbG1PC0e8lXnD51n90rKxOfTK7ZmpWTw2HdU1lhXH3Creg0ofN4ZT3To/Nk4M4xvb
482KHRPQQDGSXTlelIi4ipP2UMYfXUXBXzDKtRGG12zymlNL1EXb5v1BwtYPTEd7jaKYtSpAC1RO
SugjbSU7bdX69SZuETEuMM8iJiWUdlonYQDXR5xa3NOIpkRUFPhcHTw3NGCxcNBIQZo+458MWVca
ZS9fohJiU2YPPb2Ea93CqpXOhFPEEQ3SuvrjWrBZDdEsWkoAa28+LmejSajQyRGFeyWmcZWnXfRg
IALKlZlA5TJyz6oZgsizT8+92TKNsHwyt+bfMoFENtWQaRJ2B7umkq7iQqyjAux19qKPuRPOtp1L
h6QgT1DXEP+Y9MRfSxMBUTTOT4kXHzTeco58EjtgN3w4iaFtso2ZWWdM5/5ez2l50azonMY1rW8W
+iu9J/YmSI01TrTVHI8BoQtuul/YepEGSNFFfGwHAzN/C43RiZ7GFERF9GVsgJT/UMoaXAQ4qxt7
XYow2AydD5mHeHl5ZuypREgyh79aB8DIfUmCvCT0pfjIEoq/rAqgvsLpgXxDNiAz3StRGfrYu9tu
lsiMUUSoWSfLMEj541Sdc+tnXY3ZXTz6z7OuGZdKWT+hZl6MOCC5QH3Gy8WZVgmFHrFmnKco3peN
XiNBmM+lksAV6Hk3mZe9WZWZ4ZMqT5n3YIPNXW1vfGAoGU6GIUzCs5xsb0x1uMvNGFqhRdyErmtl
lHF6KimJy/GZbErZHNTAsVn83oGXvjWlkW9HJFkITtpDlUfdqsQLUuhW9agPhap1O6ofCkpisbS8
EymtPxJ+VHoy3vUgv1HhvK3nkHBldTYQQ/BNC8p8tyhJYlZ8YkgO2UDExjgcUaH6+3GCYI8hiGjh
y4PTQsbbsf4w5N7MH+Y2cjkjoah/5eV0WewmLT1Ya9larLOiiI9DGL8MI/2/CN5e+oZRaijJIJrE
R5cZ5p7tPltXhqfAtS0Cv/E2lYg8SGA6O6YOzoG/5kgg04Q4py4WR/pieUEQQD1c5+4W6UozaPkq
8xjKQjs69dP8svy6jifvhBrEOhL0dqX2yzzIPDgsY6UMqdtpXfj7OQXnTCVZBMBvpBrpGvr8jHcK
Mlnu6hLrtutiOi1E/Bh4MZNDVW8FCZG7uJTR1Wep3Ae+9j2c6B2qupbUHTv1dokdc7u7KNAWYYuD
phvAD7lAoDkHb2tQZXTPsvnwqexe1IHLGi0yB2EW4gUKXlJ6OexHOcniZoXVNqO4dFd6Lnd5ETOW
tXK/yFxGG7Cm45m1vA2HEFC1osrDEQkquQUFzSjLS5P05bYfDe1Tq+xT84ZTtdpHwQR2zXVu9HSX
LT/TJL/qfWyLw3KXIeLfZ0aD4gUBAxF2/SoWoNZLpsfkwUNYjbbyEmya2bGoGFTbKrQ2do8+c/l0
ciRokRybz1e37ThF4ji6Lm8zRxrsVAHoP3MNQW0pqUtRJxgsGDcH8kW2fcqs6DbOcfZiey1sDXUX
l2Etc3utd0a2Hp13LIHhmoe33WMyuS7/vmnZWuYSbeUscKlAKijbV7hH75xv+ol3h7CzU8dp1pa2
tV8UgpHIHyVBT3eUb63tt2QO5BGVguK9kWZ9wtbLJMAemMaCLh3GzWWWQo5RUfJmJb18BkJatXzp
19AJt1TsyY2YLDtfhe5IqyNu3K7wiAJp3OSCrSVYOSLNyKDKCvaEYofSV36JfcDivmXYlmmwD0Rw
Xd6rBaPr9XpGz8evIUg6pB+sCA+mGrLVWLZcFwseNCJRZ21rDkTYqaiSGv5cO6Zj5x/0wPy0vowT
hoI+88eLW+truyrFzRlCpNQVLEEmqu9kZkQnTcIawZk9JsRxUhnJuRoZH2LO7LtpIykp3ObNSIjA
cH04aeGnH20CqRuI83L7h2KYNnlXPUW9013qWYOqUtrZ5ZWouC72RsE95BasauBm9LveK+FelgAm
I0vDlfCDa1+FT4s0ypvstzq1p5VU6jUUZOSwktFmWacl9WoE3jsRZ/I8oCE/RuV40yC9Ya/l9zhq
D7E+7etm1G+Ji+FQBWDMudOukFSmh9iHolRJqQsmJQBMmia5SZhDPuv4mWy09JwY4w47ZrZ2OusR
suutCUzJfIo+LvSnahsYKStilD8t1orF5hHZEzFCBJsTwcdnZs293Fgqll0nmmFdlrnSQnvVCUQi
J1I151bc9ViBdjVoTWtW4w02+2V0ovDc2Sz0Y9EfDa3sdlpij8clrSERAcFWiXxdRNujMMp90Lru
2hE1HTRUDlPqiQgqGAprBzhLY2ptA4Qs+s5OFofZtx5nuylYBiS9HJVNd10JCNsE07a1JiQDceGS
jqP4kS6aVxlXjyjJYPBJlfkUK0szRCQ3ADrnGqQ/To4fPVmYh7rX9z0r/KVihUmQ1pJBQW6xRR6y
4eYALp2K5JX9Rx+SzqEiLZZzRQ/FNdfFOUxSjW2UF7wRdNKBDZyngLAPAhzetEJ6awpfr0u2yTJj
5h5bd2RHyj0BkeTO91QFNXURJBG5vy+T6FNm/+C8BH1Q3odUvfhC8WBw6qbuOer6kXboqNhkWgmc
F1kfrHyvWc2fUWtwlNuEBG8GUyRX9jt6S4bqqQwaFtXB/DwGnNHHMcnoecsCfBoJTXO7xMtoPy55
0R/V3LeXoTnAjqXFuYuAzx1eblhUjoEY8cDoDg8pcrt1A9hGRlsoDk6g/I1KyW+gKNnN0T3puY+i
hEXdBNuPShwQxC/DOzTjix+b1j5nD+o6u/5U/badle6kesvzjhV8OC2vzoI/53GFUiT6Sd+mpF8x
PuOwKm6sV39jbfxXALJF5IsDG2Pq5Cv8FqeYpnXnj63ObZg3W0z+jCXyp6GojITU0VOxHlWszXL5
L1l10F3q4kfjrlJbrcj/RtMb0mIChfP4i+ZquAC4j9Ej6auANCVcIea3KONu1MPe2UryUYHFU3as
OTFXjRlAGdj1PZ2y5CL0v3UyL5l0vyHIKqeQYCTPMAUecYDIPwGNok0JmbHNkdwt9yvOKwT56XzU
B+8lNrioSOc0d4YOHOvNZDdbejKjCBLXhSKOfYgI0gZOWu7UEFSJOGkec49ba3jc4+Q4imY3It56
bFCS4ockgraW6U6Drm7dk9OjJpta+zhJwgOrKDwuM4TnjI8ZF5T6PUjRybyLXp8j24SlByPaqGUn
ZDEwq+wJ7NE4tll+5tIsttJTKCkbjw5jvOkSeoCRH9xm0SEKwFduKyZW7zPGuXvqBqANE3WamqbH
awRtK2qXu33VCyarsKOoLrcOZD1hiCg43AviuIiK7LMzeSmXfIReBsDjDnK65HFstHWRuKvF2NcT
1HeqGudFm/yDieT84IdVsW6szl8tO7qH4M8O0Gb63bulggITyR+/qCcY2L4JLiMZtdEDPsrMH54G
zIMI9+pN6SOzpgPyYsohobWVacdi7ClNk/pnknFWfY2gCf9wj2Ux6leNN13lEDlI4Ar7hkMOLQk6
k0Pn2T/wpaJ4VvNqGpc4dYmWMpBnrHO3jTeT0RGxGo/cemJvWvTVCubOXU9u6D7mrHTLzN3qPQN3
KAJYg7TZFoP1CQxGKoOxnUhgSMSmKsavyBaSv8npMP8FpeNigIDzEBaPn/f7E5txDEXgpp+BP0DP
GRDbLLej1jHoi0DujJoqVxWjm6ggeqkkx8t3ayAaaRR0SksmjiK3IeCsMy7x2O9TfcIRXOvBqo39
j5RVYUNYT7X999yHZShy46+vGy3vpLCpWHhUBc5vPmnu/5xtn/C0JVpNup2zDaaemdqfbg0GmrTx
qudMMN10GnsgF4iqjeC2L1C8kc/Gs0/uEw+adq5rKujSMfzQZgqyhY2x0sMDjm0LR1aKTYH4eBe/
RfUUxLF7kO5x4Qe8hkjuzoscFNtETFliXMHc8irNp6iE964i8tD0ErPRp1bbSd+pnm2RMoNZt47+
0Kq8MIROauzCx5pSMsiAdpiqqLgI8W5q5d0Ls6/mkFCaXIWvsem9ew1SqyXmtGs5CVKGoQ3P+j4p
fWNdNkTotUQN/eEwqOKUMp4xDF5VtlvlYx7M+aBmqkSVXbrMHUEAUXgPmfBxphFpJCYnBSL/UjgQ
nNPSm+f8goQEwaVfkkIw8DLCqZO3uBpYe46L0WcBRUKyKYsEnaxCoXdt6UsEsY+OPx4WIjRWeV5W
+ZbyJm/tOndx/p5MnylIJeuBluKlU3lVc47rBVnf54owVskJlA9/iaLe4ha1LIXvnwNlZCBYjmva
01uLaURloi4QZKlULyrdsfE5fnIKJpFy5eVqbrUPa7Dcc2FJdxPKX0XofovD4NinaCIYEMfbzNpg
YBT9BNcT6tTdCb2hsOs3mZBCvczVtpLEuBVQVZKAoSoH+YA+cSXK6GlhmWNTxXzQH2oMrrvCmY94
YACfhQJlNVmiB/NXwKnolHoeFHwUbWEvJEoIazq3M6Qv4NTOks5jR/z9YVlgG2tnmgUOvMXmXgb5
DnVsLfvxLrkAdXJQAx3uQtmJkiyGfU8VT2S+e/FQ79E/cN0W8rT86sqtQJzq/kWWp7zlv0Bw7Wpq
defo5+hiUNbPqKr3UFAAKzKgI5qpa9VGkcF+QOK/3V9IbCFV0h2OqCG5eVWKQFljT4G+fbQgVYgO
SZ/CGXhraa/AhE+FtpVh4S7xEjQXw038HS/QdWmsiMF6GD9m4jxrAjc47j8LAGJFoLsGevXP1xDy
PmxRZ82lx3QFb57E6Kj1btxU9G6p8R3vQEspodYH38KZvAd0lqiYdBeHT1DjhKoNeavmjsIH/4V0
hH8G2QcqjG1sbW0tQkx0y/TvCHmeuKJ2Wt6jPAUMQIrwuaguD8ECcerEk2/KtAtXC9elA3AXIlKC
NvUfDEBt7JBmA4WYCZ0W6SFob0HLURo4VEInmn8fwwiXujv0h8bKnqoZNeicB696yGrYpMjsaaS6
hi16GrgcfMd9cc6L5oc2TgjNPBejVTwB6HvYbdc9qNB9luB9VqVrL27ffMh6TM4N2vllFvB1XIQd
aTQ3GTbfIn+KPqf2MnKO+miYT7mdv5L1KQkqqvyNo7RttYXD0G55emVaI23qwTrpRGJ9Qks1Z06x
l3FB92RFqHDWt9cwl8dirO1nYkx2ZazAx1Kgs4Q9/LvcmCUG46/Hv2/pli9s2xI2ZQC/xd7MpTmQ
/c7z2hIegbsP+DaZhHEz9Kza9Fji2Sv8ZpcplqOM53eJzP3FAWgj5204DRVLVahqe21u/RD7zYtB
WqfWEO44Z5nBfhNT72yJn642btnfi1ODkpS3FFlkLg4kR9VHLWF58AUtvDZmgo03oJzW6NI4aE6H
Yiu3XzXtPaS5aAOY4BLWQqFwDsyyL90Q7W926+lgeGhNxpWE1vC2YGtxJ884RAkBGArxSqQQJDBQ
716GndjGGSyMQkaWf0kvO5kHfVKfyi57GgZEilI995b1Wg5a+umYwSV3SjXQz0ZqscqzTPdDXLyJ
mTVtwQhcGsBTLeXLtbS1ETnvS1gEsoJ8EwjypOwn2OZ5u9iDy9QOtjXmXrcIp/1yngwqA2UB8TsK
tXPTf2hYhddxpOpsRliCxl0veqOKWErE/83ampJ6s8Asw+QGLJ60DiJyCuboZtpgmcv5buVNdrYD
n+Lxonv147I/u8HPznitEi6PyO4tsmpWPQ54dD4k7T7kaqgTSlW5aEUKggpLE9ilBamrm/ltDPtq
bdQl5hAt3NFnsgyQS7Yi0eXdeRLycaEfFwZVK/thS939kbS1HyXevHVehchaU8qVRZBe7QlUv4Mt
J5iWo2jqkmZt0muOVaJFJwk/GdqYlwmLyZOs24ei5t3rYGUXiC4c8Cd63XA0OepvgVPOq0IG6b7W
i90s7Tv8L9BjBPALsI+4JBpoFFEuQlRiQLGWdal0a1i5ynPZjP3HSIP9WguNT8vdbI7O2pprpQeV
fDERcESQVB9MOzARAUKaweoKQmB28zBah4AqaiKKckKPSyf5LOH9H5VqvRQZ//u9J+vPNVn/d/+r
UGVUzb/9Sf9tOdf/xsotUqz++8qtY51+zz++/6Vwi1/wWbilOf/QddZj33OFC3ZGLuP/+WflFvTx
P7Aj03NFGbWDTMliJlbcjurcsv9heYLqOhIYSCgzPH7V/+vcMv7BT0UlpJuGoHLVtf8nnVu/tcTY
VEmoaRsLGL8HCY3it6XBz8DP/aYlSt/T8mciTe+jnNP9TDw5SayWjXADoHaOKmILzAqlo1NGNwrG
foVZqmJU7NPgTsE+1DrmYodczMbixQj9bNhH9d+oun4rEFBfrKvUP8Kw+c5pEPhtSfDSTEd/nxDd
MSYPwOxI9WR60hvPxmZDiMjYJaA58XgfZOriQphAzvFfUH9xHwNyFvr2MXAjsWlb8b58X53WmWtX
JwlQM8zDHDr3sGzA3/m73XlcBIlYaYFhneNRCnrl0UDRf9Htg+qg56N9BiDZVlqG13ng7e1YV+Im
P8L2PPgWGDV7ebkLtOiPxgT3jpARwzJBs6/MgdebUr8D2W30g8fZL0edT7UzdIfl3KqcqzlCtBhe
Gp4jGZATaNRvsOGEVVNxdqUF1n/C3eAfZp3agKY13/1kIkVAWo89JppjSEBLVrnFDYtElZBC7FdT
uWqmwbnYI4R8OlfeZsoTJMYu9FvHkGLZpX2uZ9s+O1V2NWusWkE0RZxFXnYcJG688jQH40FLhPul
mfJ3fUxOfevb27jjwquSmiOLCuk/vUz3zxngz/1YpoqX/M/RYPnQPaFTj2rYCEkxKPwViKGiwNX8
hA/dQNm6IliYaCH4CBIKwua8/MUsSYGgNegUVE55hiiHyLJIM4ZoWHt02x8CNVDnSf1Vl6F9bvlW
srmSR/LtH6JxMi/siahZ3eACu/O3o82/+vJprTVRhZsI/H5TIlaelAnpQYT9GFZzLNJ8/g/CzmM5
ciTYsl8EM6gAAtsUSEVmUpNVGxhLEAhorb5+DsBZTPcbe71p6+6qYmVCRHi433vu1RWxuuKg5kgt
6C0oG6o/7KKpf0Tb5h0imZS+qznXdeIR403FrQT8umNfrwriwQr7vyBs/2J8fl9khJk6pFZdONT8
/7zIWIrrycRhsx2r+UGrcjj71OoIoAmgmEx1GvXPWRElw8FQoaQ55UYtLkHppNe2oqXegHxOw/YF
L8A1ZfJ2sQK7Pf7vD8L/XKqIP2GlXF58nX6j+NdndPVYVtQ2BePnyPA5OX+KLgvANunJXesumPql
MTfySpJ5EPng+/ELuQinMZmvl3JKYChJdPQqTttDWD2aFq6a3Kr/o5uximf/8chKYkdtxF3ccTS2
Oqv3/9s7JIkgtDxjxFdou1/VUFqvQXQv4LkZ6cBZudvlE1QJO07fFlvcbsnJKSZ80+FAUkCI7VYZ
jYlPv4BGLZ2/xlx/Caun2UEmVu9srLa72QtSbrkJg7msQ723nKsB0MctyNqGNA2QZ4W6qhzdTSTD
Fx0Gux5YzYG2F37tkq4h50o4rEGK+i3KHtKkm/zcHl4h2zIwTwbxkC3txcI6Gh2SRfklQrd7aiIi
B4Qdi0tkYlJNt6OG0eA/7vQ/m0E8jcv14233SGRY9sx/vfLERTFOWYhN6POqQ0p48kUqCvp1zdYH
ljYQma+QyWmVp9UxY9RVJo48F3aYHXVBQ3EGEL63/abWpv+Iyf3/PYa2seyYpjBtXXf/vWN6GoZb
3MLbvNTbo5Vzau7YqTcstncy79lyxvG3g8dqF5FgV2bnCfL0TErdhjmgferD4WA3INaUVnH+ssD3
9fT6b30M+PF/v45rj/pfzyEXzzN4aVDL8pH/+RzSfp1iawzYupvwz9BwzfLehmdj5nnK+zF+oPjA
7WVSh8Ztr/9awyHGyaZ/E3GRi2rU/LqIGILKHSnvuKlz65zXOgTZOX0POy/9jx3eWD7Rvz4xDjRc
HpQ+tN7tf50DLa3WAmzk+bbIkSiyB6cnrAwobo1bnxut3+u0LOCJ+XJyGfLbrmTMlrT3U4LX+T+u
3rIy//OzSMO2iSnSPdMySMT759XD9IZEJdQZ7neau6myWt1mM5lOdL3e1v9qO928aGN8dMppwk1m
EPsh9DeRwK1Z375MpF/DFAe7OCDHNLVTukM6Ckd9guWAZKC7hBJlnarlrnMM1x8q7WhjI/2Pq8qS
8z/fKAKv2EFN02Nl8v6dwCMQjkuHFguy6SL0W8bs5KKK82TrJzPCcKDQcQKoAK8TtyahB7q4mAIE
nYPpaVxWGKudP9IwhB+Dj3BjDSLZQpspfYR1Ju6LrVMhekun+pJ3HWFSIb0K3SgfhjI7lRyEZemZ
lx657qn0qhIhMHVX2rLPQSnG/pEgbGuWysNS6lVIuqpTbP8Os5geYer+GODJUUzl+8r5bOoAE3gA
Nygaw1/mZCk0YO6JhuOTN8/yZrdIjtMi/izt6DdtM5JxZE6FE3V36wmZkSm5p2Berk3MkgthGYDW
QHtLMGjztWrCEdG694HMaNvxEjiuVv4ovPxH3BfRvpIYLpNGPVcjOWwpUZqbWuwDFEkbrxzEZUKr
fQX1T+iQea8li9+Ipg/vpg/Lu9wNKsPwPmCdrYvkeS1QhylU1zhobi6rIoNz9R4hszx6yngn9UZj
OMMMI1yMdusFUjNdfdkX94lnHIHNAtLXyaui00EKDSSOlQI15Mknc29wj6V2s4EDubROj4TsUAZm
7qO1dJldr/rNd4hO8zyCqBuJPwgYOGdt/pERs8LAlanveoslXlkqXXIoJMtcVOS/1k8yDM49nGc4
wlSHKLf2XQr6sRL5L9vWxodCA9rYIubB3ALww3NccGKzeGG+3l1oM8IExSYUcM8zFdyt682IzG6X
BNWL1Wb6InKFi4g82DxoHgDsYqbTIGEtYj6ujxAmYTqIIiYxlh9PXgRAzaFncrFspHE1PS9YnV3a
Zm/KpDNUKdAO9ijwC9NbmgLXeu5mVBLpcFpBPXzZrqO3n5GEvAeiD8ixhXEOI8U5IrHBLlD7rlTq
Cpqq9JMmA6az5hEJaWwLQCaEZzQk2Y3VyZsCzS+zGFxGLY+dZSnGCiM3gzHaOEL908om/Bi+KrcM
tzpvxmFYDi892L7IjrJdp6FghEBzoQUOh9qhiRdIKOu5nMpDVsf2CRMbzLvA4tpWv92ejscWwq3u
KE4Cwvi9VpEx0ivWNmtXklcMHmKAQu5XWZEvUBI+zCx/GQ1RTetDHgR18ezo0o8qQ1xmAkXWOz8l
zrkMMMnI4X4OSZNlU6Sfhe99wzRHXDDO8YJgBwVfacEiWo6QWgRIIMzEYZDTu1n1OjIt41ano3vK
Au8Pprtp4xRosesodvZJxBltsvLe75yP1s5eixL5iNXIJyOe3BvTnqVXjZMkP6xXv7Sz3Vxm+QaM
c31orDp4llXxmcz9tUCBvSldt4bmTUyMV2Jck7UL8RFaRji71jkuEQ+ij9WhpGiksmUvVmm8GTFN
+/X5QwDx4g26zeTJSjc5mMBtipX3YIUBnS/ko42qzoNcfBFGeRvDfRZ371XifnF2uINslvuos/Yo
3vcEyY1bCaN/J8qQKpScwPP31RmdHrUlEw0IXTBbbfPNJIPtlp7A4mV+Eqnr+pqiSSHdWtTJsAt0
Jg/k3A3bfhDzxftdKX3Tjio+KXO29/AFYcbAXVyK32U4eOl0JACoQHDgTsWzJeW+yjPraWrkFTPh
+JA22RLHiFXaDHiWo7pKUJ0NCOWyX+vlX1eyOXD8fskmcctA500LHjpQDLTCeyYOAUisTRsAfjER
OdwjsBhiMKQsl3EKIH15iBwvIFm5Kf3vlxkddHZtIEwrhweYXrqfEzBWZOQuLttIvZxnQaqvqzOc
LZ+8ZLmPm/jnopa8xWyt7XI2asLs2uk4TlfcVFAk9okGpq0Dcrca8m6WHdcViBtNczoxU8Sn7rB5
c4jsToDBYPBY6OzQWDiBwhpL/sq5qqYOIUsf+GLG9Mnp5uaxCW5TUNz+TDbVN+1UoZA+1gJeT6XM
48rXXl8kYcELs2zCs+3o4NbY+EtXOyM6atJJXNRgqJ1j1Djek3rar3+Mw4e98frCPTQwg/Yy7Mi4
86cwZl0hZeokVfo1xcbeTkg24Sy17r/rjumU6M16YDxy8rKdPY/5WUk6Hi5tRa1lUo8ufge0mDFO
HICJERAipXrGQMm8bl1Tu/Fpbb+OAWLUkMecaEu8nwxPX2RbZ8/Z9DtGzxEUU/ymxPySNJTVYjEC
4MExIdUZSHhK2D5YSbqM6SnGYk6lSnKyWkUAA81pfLwDc54HqEU9+r7ibko67xarNzMcvPt+JCm5
EoH56H7YZpsy8aXDZPSDvjFCZJJlA4lH040dagn29mCRHibYpNxcGzeeW3H/lhjLRtmfYZSi9a6A
wHjxPN4r1AcnHIfIfy3vt9LLwXd4bUyUwU40B3vLQri1rrWhrQAgoRZHplYERwHWp0bADBkXTIVI
e2rk9Vb1CF4xG6Dhq/LgEKeMBQzWRMAu9jHzWNjHwSBYuMRTbDdZeUqXV8jNzOMYjdKvXA++lcE3
ddBejaUWENUwU84kJWVQRwpjGIPn5yYPAJJIVgrvCc5TO00GYLMPqWd+arEunp06/bIy9J6oE5Jc
779DydYT+vpECF7gGpnrHVeIYsZrToRbJGcZkvhUWBxUHGzjbeaKDTvFdOpAZNJNrn+roseThahq
D5msx+YwfaD1MKFdzLeJeLzD+tPXJkABWJpoNUJ7i4DSsByJphqMQyIl7OsuxAegTYR60+/aQ7z4
Ubhuf7SD5GjNI/Hh3dg+gbPXeW6XCaAHHIZwq73N6nwQ8jSoON4aEev1uk8STKsuPcSSdBSnKm/M
O1s0iFji4VQmcfQ8V0R6NuTZ5ZmNCLgOf+pAvggHS967lLUkbaiuEyfHSGnSi4RW9igCI/LB+0Am
SAlUg5wKcwFRGJG/e88mndiUiCADKJ9DG1t+Anth05l5cgMXMoTPTI4txDiIu0zHeVu3bM34ND10
eDR30SBky4Za5cgsg2zbhbPy8Qm733Os9fVNZDgjh52OK+jXiZaQzuWIbzGWF3A0NqXwIpxIJrHh
AM7RrSgMp60BGGSpnh3e8h5ioY9OavY5rVSnApDcDT7dxZlD5EfzrZjZ2KKMrI+iECxFS7ESBYPw
JQOITWB52v33ul3N0Rd2vHJDZnCF+cslWnaakv26EOueHUAZ6a51w2q55vUsa+p6PEQ58mVhjrsv
lihA8pX23y1WD6UDtgA0lB6jTOGoR/jYYMGIZl2KMceQ7x4cP5BHSJJFyqHByu/GApNhD7qEVFJa
EcHwsO7BVtPUKI6sZLtuTmLq9yZZ4Ie5cU9objy/NfeoIOtLoR6CVM/u14/I2P+O4xXzG326LQ3X
pCguZgBFw2uaGYdWU52A6qzvfoP238dmgkLNsPG4J+3LMD2a9EOv0iFYIiGTbVlI1tbM+rgXdSd2
YJL3nFnpJA0RKHd740aUUUQV1Nd8VvfBsmW0XXjLygZA3Ota2AB7Sc6BWfwBxKPTgFQPLv3Gk+hQ
qfcjGc1GNOFEzYg4TAuSIbqmvu/L+U2TaXWCaLmJrP4cBhrTcTv1c56HbWsL9JESInRu5KW/3oAq
njZVz+jP0BNrlxkQzcGxh3sjLo9rubs656epODSBzqwsr2hU03xuATypjeFgQKcPzUuAwp3Rc69O
Q4Mks7IWjAIzpYYgLAhhv8uZBIctlHfw0bSMMOql+Yc9C3ii4cvU1xdwusHrGKh7Y7Jf7DH4qYVu
5Be0pgy4oRG+xL63nzB9Q/JrOpCQGPV3tOgC3SrvsV4jz554k0Ju2UCjfmMPXry3gdTuGQtvXOen
WVGxogAJb0K+VBUGLQ4eBxPa8Katqi+RoKHJmcdsJ4d8O6tvCejjaBY14GIYjW0Nvf5dNJgnZ6c8
cfqBJU74m58z9iB8w/Wtrq/9WiFfRia26bAIDeY+1sdiaxk/utah0V8k3W7FeGl5vRVxaUFOwLMZ
W3m5C1GwJJwckc3xR1L4qiPWsOe0VVvQHuqkB7CcpD6+k1PY7GxpfuCHx3hj2fEeOqdnhpSOPWme
wEAEJ6OJ5gIv2nPeQJYAuEikg/glKsrKKpgcRCFg0M0+3ydORRKTg0p9tKr3KMijc18iZcgCUupK
1zpQ7aVLIsYZLhTTk/jOVH8L65Iitt02Jn9YU061FUc3jaUvOSaGqgo4+CcCE9TiWezFJmsGSNhF
+BMR15c99s1FdSNNV7CAvBMeSuvF0G8s+7Ml2AEDBVAML1DWkZhsuw7WD2TIIPo2Tp2V+5Y8gMgO
7zJTs+6m1KE3yjG9NIJkW4iJoUhVA0KZzXlroLZokycaF19xUSDJn5oevGIWoOFRgAUWk0AoCXQC
CO1lxqeUE6kf2Fik3WuYybwfUTxRzyk1betaHAer5qmrlY+LG13JQMFqDd3FySUAZ9CmHQd1qETt
xo6bH4k+7MYRX6gE27+xPPXD6fU3dxntcLQKKFro+Z/anFx6c0G1F5FFZkbisVFy5m/xjteztLf1
HL0D2DpASJmOc5X6+IZ+KfVg1z0Kbg3zrGvzjPaQwo9WQxwdv5zDujhWhX5xItfYZU1U4TlVCFKL
L067yQUVsV/H+Y0YXYHBRf1dISRD6m27pGw3o07i5ph5uF5T2huwKlNTcDuM6afWeymFLnJmEQ1b
y4mBhQh+74EPvOtbecmN6D7t6e/K8jCGuI9ox3KYD98HvssUMwAobHhmnQIe2nLQsJ9msRUQ1iG1
lWc1fJGJfXDq+hEY4zajcNi0ZmHjlE8u0T0cljvD0PQ7esvPjoe03jtFM6tEl81f7rgs2l0wQp0S
z65H5G2epKdOcmOqpDvFFaooN/rTVjpiFppEJuQWjN6g/O2CpkGte78GYb9W5G1u3V6+l1hJMYTv
RfpDiJJmXu59dmnwFlodXSsZnIKMPOIU6jC10qvTLgE98/iiS/PBY1MKsviRAvNeFeGvybNhXgze
ueoIV9BLKNkGyjkywbBFubo/y6jZdgHKnKKTfKhcvI1GDAew83uXY9OYpLcgKr/Yum9Jhnyc/pHD
LtzkGxOepN1xr7KEdjb62SQqHqM5CpBkerhBR+R0sDJ2TqLjljCbt9YrgKvyHYvUDnZZhqUdtL21
g2q7SdVQbbG/oBkwq08T+/OekcESOKOesxxtYlIP2kJbIRQkpCqLbPlGNN6izCYXSI2YFlH+BpLM
puiuDpIv24OBMsfGcx1HPmvwqcUvdF9M8k/nWECkkIZibsm/wsQExoRlZleIhhBFE3EjT3OAUAEg
odK1Z6ZtJPABhkAjO+HRwUtr1vUVSv1pDlMHAT7VTOmWAgULvhoSIdM5c3etjXhcSz6sykSKU5SU
697AJk6ZkBXT+zTaE1Fo6a6cbedY5uCcR6PcMPrQkq96WcrkkLMNOIju2q64crdpyXJ4pUQxYgQV
AvMS8RvjelQsoXAFEp/fcI7pRGyCVsK4yeZd0ASvTOSRdVbKT7LU2Bct2ryony55EFsUpSU3cC4/
nM7ujpTvX6aJy6SKWSAdc6/Hh8KtfxaDefYUyPE5qU56EzDH4ayM76GY8A+PhzwZeujE9ryps/CW
mO5ZmayznSs/wF7rDFsVPF4yPWrj1FjWA/XGAPMcSxOF5NlzI7LiJuuePjMJHLlOUTINmJYSNKIp
M+6ieoDHyuk9QzAO80xtzZENv27JKgGYwuKdf9l9C5cN4Se9GnLq8m0HUXrPTSQTudOOKSpc1ujh
OXWx0nhyKpCffmSAB06cwYu7vhgJbuYUxaUpWd5aTJFkmeCIFeLQi45lEOBD6AW4uPr+V0x+CVaq
/txjB91k7RN9bITZ7RFGS8ITz5E7cUzfDnu0Qar+MHlXk9Aszm6r8qPuOketfETvNB9JDf9ye2NX
TOXnFJcvdau+0OLD4CfJ72xqS661x0pSmTr5X7rBVpSKcl/bf+lsqsfCFe6W1FAXA9GgMMTEILHO
9PqWQl0jGCh2PjPJijYU5pOucODJ9gt1wc92IDe8N2qiWBxGdjYxyxmZTNsx0NrL0FXTecxfPRXE
lyC66R7WBfrE835soIRr6c+5zcKdQPm6c4Kx2zpjeyBxdoQkZxC3nJgdWvWA5cM02YmnS1IlKNux
SYzGwGFbDI/slSFRv+KtEZDye6enkMrEuUK9STHM6mIzL5/C9q6UOhQxl08tgEtz3X0nnC+JnP4O
84emV/KEQPt5Cs4zOoC9GNBRtvA1eFgU0MYovXQ0BwaEAn6S6nh4Ly5MtbsMgfCGNsa9ZlPWOLkJ
JlmzmayKN0YeKewrvNmqne9sANyVlrdY5OMJ7r+d7AM7J2xKn/euk5ZcMHNraDWhBQNJRAV48A0S
dp/8osfevjk9Vub+VxK1f0PTfpzy3iQIWr53cE52g91/Fs4ld1jfCtURoYRZ9mhOoL1DczfWoe7L
EgW34zlMDnUdZ+kmuRWFVV49bViokPggnYaYMYeaeWs+FUYAUJUpxk7TDDJ4OFDtY5KQduIWsfsz
PwYCTm/Mu49qMJ4iirB9e80+ycFXjJWjn8uo/kPqz+zTKH7IqnK8eJ77iMcAO1UNKW3QnpJSiU1Z
2V9dR8ERJCH2CvTqhTt/UjbdgthMCS+v3u2BJIwsbsk76Yu/tduQ6ljoRCTicMvJI3G7geJFS8Uh
7l2DdsjgnFLYN7uh1j/jLpgPmlvdy3mrmWKHND0lF4X2CCSCz1KeAoOILAxmrN2hTi5ugnD9Mywz
pMKyhTav90BBKTkhlUuUsEV6BP/6e67MZ4CzlDMB9VBIE6AJBYsV67UbNm99Q5sveo7H6mxTgIFx
Lnec/0m2qGDQwWfCYloqVq1igZ9UFuJjg3MC8YIkEgX7KaFkDbKkP3dOdhvTONulvAgYgn5EkTqR
rL2tQGWiSn9gJvNqRGN5LsgI70tE/64512jy0IJbRBLuEjKEmQk49cGQg7Wr+tp9mUshzkWkUEUu
/8mgVLtGsnpcf5HRsvfcxgBSKvIZXD0/uWk0P6y/sy5wfpJr0JDoAocIHoj90Cz/qJOe7JnCro9x
71kPljfbD6gzQ78ymv1I2gU2ntR9yYdo2IHeHpSiVCQinlYw3rbvc6yessR57r3nWv6i8a9l3J1Z
nAdMKmTwOcmiEwmC4NjQL9ySULAfZoIfe+mrOLRP5lR+RG7u+SxVaC8d7MVkgCTsv3AIY3gA66m+
m+QhycrhFnTC3TQ5hmhplTwSY56djOSjbsc91uD8weuxNhvpNPjIJJtbbkn/W1XAhB7QISJOlqRp
RDOaxaO3uP2qQ0LI9y5pKrFnzZHj4rSdkR9NFX7sgrzbb4dxMnvEQfC/vtVO2aeycN5T4iYcYeb+
MFTW4BszFTFoDi/hIhKNhjplAPkw2y3JQsxowMwk9nHO/raEcr2yMa3as+X4n40WpUyQVr5XomDC
r5cfBmP+0cd8a1pznNI+OUaJDSOflO7DwNS+GC9JPwrfmkKsuuEShOCwUzd/wlqZ1E4u2M4xpIKP
ptPcknWXVxR5edCru6OppDg5MGk2MA7+zqbFjtHVzT5sKcSLjuXRToz8LtLybuOSkXtuHD6+nenR
XgEVejBrLdzokdNA/X7CDCsJ9kSFl7btK8WbwmO0B8BhIruJb3k6qTc5vnMgYAKGxZpBVnwPcPMP
1NlwDyrsQ0OO+mi1PNtrW2nJCEvC8C1RTg1+1MSpqsxzOJuv5Ml517KKqoPjxX/JBRt3WhospuuO
IKbxXQbI2tauCe4YeztGaODxfDJvC7yQVKXufu3DTw4xGUYRuae1H7F2fXKFGsUN4vFg2+SYIZLL
iMLRr0VjcbwU6hRGNgPApaNtZA2PsBkYtyYBec/ZAaG9kR1LIxz5FEP5/diGEWeHwSYibNCQXi8J
hmb3EXdeDVXCvXKOdO9nNnGKUUU97XvkRUyZtUu9sDloFcO22SrZEoIvj9b6JWd0GDLnJnEpqsMJ
Q7LkKdD6FLNu2/oRKj5Q8Zz/w2HC5JxE55Io+nR5mBnMjQ+wQD4I4HkJHEkq8jxh+rflF61vf16k
+uugriSk0k/RDFRmHvtUSOyTSwtUYo/jHEt5g07vD6omcGJU5ih1GIkTAMHgIGFHDzz3lCq61GnX
Ea/XjDzF0bPEvrLBG0F8bwesWui0MdZvTd0M4YipIFzEdF+UTrxvvRmDRdnwEqL3K4XsuHp4GZe/
R8QAYloiUJhopOTYWXQztjGhTISJ9UQ5LULFgtbrwY28TWUH8rg+CeUQvmGzEOeaSWmruieKSO/Y
LhN9j+uB5zHclIPBMGvEUG+JxvTpxY67ZqYUIL+BJGQW3G2HN3ynSFmAEZ1QzwNgQj2RcwuAiwQp
7jm9VOQ9Tsx5Lb1edm/m64gLUE6Q9BPFdUxEqvu3NfSHyNV7QMlQzVwnB0neLI94xza0yHFsTw27
EJNKHUx3IplHX+rte5MXJdME3ENtpD/azJpPKY6fLaG6Dy0qxIte21cbv77EbQ1NWotIMICsNfeK
6II+cZ6WtqgZ1TFEHprdnYmYXDXWV92CuHHGbsJVwBeJAuAOdRndIVf9AeZ8ISxP9MM+1Gyat8lE
O950Agfhor+hD1VtirYGOLL0sINQCdIpSoGPwFZwYYyj00+4qDQB1ixMj8FUlH6lsYnGxZA+COX0
V9g5TJJZfb0k9mN7s/b+mOiWm3JmQ58Bf2Lkf8SqPeIHoMfr/sQIOF0KE1NRId27ukJpliCpagfH
ZjnPz2LRV7qNFVM5EFSAu66dhvjSAieQMsPSXvB4eJKUlSXNBxpON5dQ5WCz9lYGNatxns2BZqms
6j+N45Al4Wg3adV/1oemGzHM12H1Su/+PeyzN2/o3d33m1B7UDiAgu3rOsRaj8vJ7txrpGokdHAa
oucm9bCKpcG7XWOsAWlgLEiWcGMhuD2ONAG2lWW/WxJ6ldCmyidbuPRba4mTGVExxfiAgmWW6TUU
pMAFon2Usdk6RGGgcmN6WciMPBfxy2SuffGcENRC1kBRkfs0sT2Obpy5OXyLA+wuQe6Ei5sAxmld
Br+KhFdubWrnCeIHGHnhzSrnx8gxPw1q36trqO6cAxb+vkk0TY0DND0DZwNmtGVaac/xi9H2+b2T
13+sRh2VTH8MBaNv2zOeHTIQTxbgPJ/0DRPHoXR3jW2GD6ot/kiQxYtUYZrhadUIfe5kRE5fPw9H
Is3BCIba39iosGxI8xGdySQt+pNqQDOSaVgcaQ6EdQnEpmWbnFTn3q9fJbQlwBYqmFCHemZLD8h0
VZnbZIphrNEMPoq6/Uh51x4NIfdTlWOA7pAeR0o7SYthfj/Z92PSaBdXk58F4PX1KUC/JS4khH2Y
hXgZqOcrO0FskWS/wh5fb9KeIWAP9D2r31mNJaWPCWVsPIbYI+pJ3dJfWu4QV7PPkfLaSG0wAncB
AgzSRxNIJThgtPBvURACok0by5XJa9sHd7nFhKIiAQiXe3IxvfO6BuGQC5BGzhP0RyhqCeajjanG
v/OQfJVOZG0rNIwU3YydI6QZZBiZ82at4NYNjWjtes906JRm1W0tSopGw2uLiWoDKmTYEGFGRCDE
XmC7eXtcLG+kAUt0TWxItQrudW/6wlgS/tB5lVad51oorcv8ul2UXfVlSNk/DBOjEs8GiCiDx8wm
gdYaeWu0uN81EAMgUuJm8XJ6s4v1zZH0FYCfqZ0IYsr7NBR72WGaSsviA+cb2B7U0cIFC12K6Efn
kLrM9Y1bsrjKftyt9yqD7X6MuvBkl3JgJpw9rsvVvEhZIivf5a1mbBh9dDQ/mOrnIjuFjE4g6FTA
p834fd1HvgX0KKO0n4ZS2llL5h8zAgUKusUTtRQGrpAlPfbBvuWe+cOb6KnpXnccMsBAfa20Y1B7
d/T2w3O8JKVrZCwfgj76ozp9U6sOQqBVX0FgJdfO8f5KRzv1sf2imQNvvG2ii0xKYBVe1cGyDzsy
CKSNSWCJOXTbgDFUzYo72B0zZiozO+inN5Ww4q7K3VW1J3TtKfII5h3pysDImMZbR2xJyFPG3syD
hanL9zg7x7QjAJb9TLXg7zqf7JahfTnUf0bcPsMg6Xto9V1YEr9AONtDb3ANvlVDFBSFUQMkbhbc
n2mAre3raWfl2nAq9PDqhVHjpxp8I073CHoX0Rp7THhwS+9WDO/m1Fhox0z8ADVeOotZJUQXAC4L
sAKZNiPARUfcLoyjrtc52yQTGUbLTegs+k2DZ7+SuLoBrlXvhxKIYOg0sN349WULJIeqDGmAETux
Xe+rQ2ni126g9qg/hp1mpdHVHC5JfIGdsdgmimO/ZL9yYov26yg/7ShzYuXc7BHfXIjqGcMT2USk
E6w/MUQMBbaLB2tJh3QVQ56iggg24zw5Os0U+eR9lwH6ibFIMs5NERxno7SpN9kJaIIxFuWJpN+U
XrFbHoa50s6oOK7ozF+tMPWOYaE92B0Gr1AAm7NRxdlDGh3WG+2ApLhzR0Yz1rLQjVF5NKup2Bqm
RSyqh62vMHvgsMDRGCyfQbnhqGTtXktv7g0gmaH4hGc37Lx2TOnsVigsBQVkhcWEShinaeN9FEX2
3OG5uOYuMrSqGWHTuG2xbUfI4jqvacxysEtFBfBjjGu/FMW1DSxwAlzG1boxV5SekU6LI63ci8Za
DMaAJ5FjWekDTTgTwRxuaxp/u/XuFVbLL2YBQCWrSnerOtmenye6Gw85H7SThOIAQ1G7YKxopouE
2PiljMRh1tAx6adJu4JHOqveOOmKJKK11sjBRSKUQbVYkqeyhCyt4vsBpeceS+1dw5JJ9SkxDOl2
F/jrVTXSFDrq2N9c1KXJEvgDHpfaCzc92CgkFoY9nQU5ZRx5jSNSiseG3fNsluV7DJ9dtdVPQPj3
ht0n31surzepkkhg9gjBsi2RXhWG+HVc9bOqneiw7mYeZ0WtGv+vciZOaeJiBkTnQlcmcYZnL7G1
7yMO2WbmNtYskJDhcFtPwWGXHyqRLLw2744+jneT8aNISDdwQQFs8at6u4be6PpGTmRcDx6sCUsE
9+uOmZ1mLXYO62oexnXH+dxrzlkt1SEYs4uNTRH4DCHWy+l0ZAOjwxigExpksLXS4nPQeNG/hbSE
VllJe1lXrnUfIRRXHPSCKTU1LX/xTKaiXnG0Ik9rn+af9I2tU1eBcWo6euyWAjhlhgSNtN3gr8vB
Ks5l+QI+qcNFE/APevFbhsDGtO5Uxcrdjm3QHjsoA7uyGBY7pWGj0mjApkfDB+FTMHTnXHJohjc3
FicLKxueHAbhUYb2KQ4pQvJCTuTaS0aMKkT7GYbvgkhqktk4GdcOYlyedetA8s81hoe3Psk65A2z
4FPRxnpSsD+/j1qhVkCugHUz1JfvwTYUc0r67n71Q603wWbYSt967xWueUFDFWxI/OLMziuGilDb
mzXETiJfnYNm0Wlzg/JEJvOTW0H/iQgPDRpmkVKNPw0jsvxVBYsU2yTjV+7dVjBQsGAxpal3QQZ7
LVuQVN8XU9e0fVuamOZZXmI3aUlxIJ1sahn9RHHKOw8cN6yLn3rT5Uet0a37LI135SJwESmBl0u2
q61IqBOdKfd5iINZt5gL5dZw700nq6dVvfg90qVidpdT+/qmOskAKdum0+e6DWDhxA0pa9EmVstp
EyzutqordUQfYW5GNb55IdJ7YgnUkWyNBOUI5ciUD3/SokIwKejzAd5A+ehMhzQZsy/68oI4Lf4t
n7wH5pAskh7lb9Dkf0WabAaL2R7DsIkMjV/F8m0ILXyN4na6OojtNgUnHkpHoDRt87m+Ys5SdC/7
CgkMWzVYnyuOqSZ6neZwVf6QaNwu+gM1McLhiljVPMZpAc5K29XuDPJAJhNEKWPrshacaRx/1Nis
Me//RZ/L7HfkpxJTd5chXf4/zJ3HktxItm3/5c7RBi3Mnr1BaJU6k0nmBMYkmdBaOICvv8s9ym4V
Wd3FO3iDN+kukikiAoD78XP2XntjtfCqyG69aIYFPj1qb5LAJ+rL+BZp5Ai0A9MdteMv9BNWk4/R
L5lpiJJ2wWFVK2+m0GvP1gQKVDdGYtFr5wG57XMm4A5GE9j0AhkMcl0EPn2b3y9Z+o0hTH5bNW24
q4p8xXAFImVQv7Q8sTvRVgGjeCLZXetk91pNBLWRHnSOqKvIMr6lbkrDCB00FZ+XbXIwsJyBcSaS
nezcijBAfGVj5czcD4BRMCZFvu3cnN28Cuk5S/m3VGReFw2HzOmim9q1Gxqf7ZyRDe08d2N6jLzA
4RkbQXOc8yKrTzwxlyp0I1hHS8+MkdsfmU8oZXHTStBs3YxtxjIBJV+qhEtJ8lONIX9qd93IGCLO
MnGAk5ZJFH8uNcxRj7ldhLm/Ge1vxRQGd5rZ04zhyNIPxgqOD7P9qfD39G3ddTlwPrseF6v2j0Kj
DpLvDmGN91X6hgRkWo1xBnCk/N7Eg0fdFufrDkr4mZnVJli6/mHuly+apbFZB3SkTCBbjjXETz3h
FFXlg5jhzK2Z3c7KGWMmUkEQuCXTJKN4zONeXw9Wb+8aO38LBI6NhRxN2yR4GB71zTBU2yEreFsD
TAKBCpROer3vC/hPgyEu1jT7p6WZP3dVFd9QkpAzieangS14wk/jkyqUgZKyWnRsIt11SMjPRIiv
q0X0G8uk22qxNzUT56sWoi+pkA9zjP0p9x5mwyHZzR3H/WKKR5MF+bYreBNGQooJF09Lo4kTJcIZ
uo8dMcw9p2akqWbYcJJmrjpnS7+2qBZPKeyBLt0E2AFZhFhYWV0vdQctajiSMBDd4/V0nZuyXppj
gxINxr8G4thCVeCAGzM0JzhddaZK84+cCuHhOOnB0WnC5FQxlNBs5Itg2Og8mtuWLZQTKyMWZlbI
AedALjJUalM2oGHyeiRF5nzS+RgJeDT8U4i65gREbK3hgTw1nl9ezKDCkUOF01vTkx72+h0fZ81k
ziTqDRkHSAeBr2P030gDyo/xxBbL7QcGK/FvhopN25+iE6SMm74LCpgRfbQl3ekY1gAsGcALPAfS
HyWLqLZsu5PDWXzt9qQjpvK0HDtfCbN2bxqa0bDyiUsLBKrsErqZ+p6ArsWxjRAIq7tmIlpjQULZ
FN7btUHWhd+JhNwnCJXOqhzu/fGEPFOD6IWuYhFkursusd1OzLA2rKPvQXiPULA4Kglh6UfiDJol
uTQTQEd9nva1Tk4jQQafcxOHQIpAKDDDd0OvcdHNxmH2nI/UT6yzOm1Oi3nX1pV3X2jNrtUHPBYp
AuooiO76T3ZpNffqLrK6AGWlTj6N0aPf9MIyPeVejYmHZmX5CXPtG1IJ7wnWGSvlWBxpoXSHpKOr
MNU/tOosSFRDA59BE6XNaPvI4j3bRp6JLm3XJr1DsyNwNlz9tpyH04ScudImC41QBaJU3q9twUTY
Sm+IWaODGpnfB2l0JrvrczFazQbBh7khAXq/JGDvqsx8wPzDKQLBk1qLkj7c6F5k76ygbtajaZO+
S/VF2RqiJ1wpMbeqVAecwIc8jV46u7ktHDO7VR90PAwhXpHxS5ABoSkAuV7EEK0VDa6Jk+BcU6Ks
tTB5qhr3DurmJ0K+j4ajIRGSfchkcto9E6MnZe1NcA4FPYdZdPt71brWDUKRs/LoVz39XFeb1qqe
KxOUvyhiaQyqflKAVIFh0j5JIprJY76cI4d5rZHVV8dn3ywp54GZyT1QjJOVMyTQ4YTkOemX2Oew
utspJg5jPspJiUWG3srBxX0MHZRnaolVbzfr9dPEfHA7W5p+CHRni9wrIzDcIZgvGIsb2n6fGi0g
3pAaBPWnQJFAADPMkvS27OqXBXJKHQ4Hm5d7Qin0Gk+ypOcMte3DKL4zre9uMZqnpMq/iXzJ0GUx
pgiNd9RszfWSF16a7loBM51WMrFqRPKkDPs2Gt247TB8NQvk8qq8ywaiswIDmiIaSiJ37SC6caLq
NIughN3O2XTp4gv2Qp/ZR41YZdHvwu7RqfjsTNkTRIj3lhiY4Whjj1VvHUa/LdfqbIJXcV355IbG
UnCVtQykZCs6RBe5zhG2HYAAV+wra0wQX9Ti0sv7ldbvwN9HCKHlkbzKPivkL/+PjeO5ILOORZ2H
pSswKys7vpl4zjHLwHcB4TvV6dWN0aETXOltGcgginKjg0rbBuSCbF0NwK0IL+oDQFCQ3Kr/AtBp
EU/GeWdEde/KwEx08k/B4GUwMeOLFwr77BKGdlZ1ACeC6lyjPVqTJgectxqLE4rdc5ZlCMPV/dCM
1kZVoEgeN4Y5zBz0h4WoZ7e6LHZ1a+L12mt4Ypg784wE3vLUDqAHjPJkeCat45RgVzUzUVtsSNbZ
LVFBOsOU1AE633/nkRyphwoBI2e8VD5SoliilUPEmU1PSRPUaH5qL9mo9kCQs4qAa1vTcmvQ7DHd
c9w2Y6XmOStjyC2qDET6cAkSaGrTol+sPmOi6JiUoCh/nOWtmoKNhwfwCwjDVQJHds34LD2IIATz
Vh7T3oCikCaMTmgDrKeBvC3fmX74UYQ6kvuoDHRrHU6L91BLabvBHpmKJgbqxDYSimU+T7a1r/Ok
I2p5mTZhYLcXJO8bVd4TkxEfLI9ZXeItB9UrGFvHuMP+ds/UP1ipT34MTUanBGcPOvEQo5YmuzFG
SNOMIJkme6jOqBKS24VjG5IRFGVTadnHUFg/VI2lNXq5HyZyOGu97TDD99kuAYSs2ohxIAjFXur5
joebjArPvJ5omn74xBCxOzBqeENQQnSBdGZm+Om3DvM5BNsTeteK5cQcen0Xx8456lt0V2TceiQc
NyPvxx32ytfhVtE3+pzmSwao1WxIsvNIUl5bY8JJS19m+u/ky5pLd2pCF7YAk5dES+9Vg2IctP4e
1M9dPfUmqYMaiNlJAz+v2cPZWyjElfdvDoYS93Wz6prAOaNohIUVEzQrXSIFfbGDSJNxE87MHZKS
FBYzTpA20bcixuPWp4pylt58CaC3E3o9eGxY8qDBEmZt1b94xUdAriNJz+TAVxjQyOPTSOfGvR23
60joPu3gByvtIzTbdMWqqeEvmIeYQXTowozhkDHhA6GBUCaRd04SPX20I+HvOtkn6or2U6CxLg+d
eI8MwmrKntU+QkiOoLoYkc9o+cYWrs7Qixl/2xk0JCm1dtqUP8dd+Z2RpEM203zwSMHrBRemmgTU
eBvFO3QoDOLZeim14FLG73XU7luPp4Z9V3+q2kJ/AmY+FTS09LoLVkMQUXR1+gTJKHh2IBOdsp7i
rNIRKjBVAYoS0C4WFjY5SvT2MpXpV+UcqDuugOSLNGbsbNRfRVizka03+rnVzeg2ppXOMJUlWNal
EgDdY/dGzIaFmGgEyMweBzupSScnQjulTsMZrJvfOrGQlJ7f9G7w5lKsrhBrAYoM888TdHi0VCPQ
RHd4E1HVH6MxFjsn7gCtUnHzQazcAmq3tnDyMyeLhqCmQUjQYSP2NTHFyl8mljpe6y4DRDNq/QsR
ozLfxFpXLq2X0t8zNUk5O83ArXJHnJPe8BANpw9xmQZ3xTsszmqVEdCU2Mw2LOCuw+CG5+S5aOfh
WGsJD0aGLMLOyaklgPBzbNfVDrfMRxi007bKdYRSXCLbP5vpqG/cICo/cL44B/rF/gXT0IZEj6e2
FGLfwDZ3Tc97InStOTJ4v1H7atPV3jnX/XumUtENbQQoDV5Lou0UMDRzzUO36KfOSJxHddOVYi4J
zvJfC2a2l9aLgQAGRr0BxWdsQLEkHOLKDYu4hUEoXJFwzc2e018gy3Kfe/Mtwl7ecaGfrNklu51K
bgt6dNm2TGceCDldXGqFKXtFuPkNAUh3N6LRryOSkjyQtOtl0BLOg5w+Y22LMg1TjlF3q1ofaOIK
CeWR6xrYPBjB6YzGXpbfRoPK1yoXMofp9arjqeMy4psqJn5gNRoqEPwCdlqffFS/TqlbL3ZuvOVz
/ZTintjj7Um2tK2CVZiKah9ZuYFY2MRI2uWfjMkkHrdh6NSY3/TYTg+92U/8lHrXgYC7Zy5tPrSj
yYySxAZbeG+R5p8UPyOt7XPZ0gpZWGFRWKNnJCWhxdRmEbixuKeqQ3oVzSUxQLzZo6YXGJ5m3Vub
KBR4ElDhyycHCxlTm5SJFNiKJbaiu3Qxvhm9QMmYIW5oZ27kyGE9cmlbxUy5VSVStkiOveFQ6Rxw
TD34ljkzQl5bPPlEhNiotVUB2sbdq9947WmwR4R/yDz4vvYhsypBLJSMemT2MJNSseI2BZIysL8Z
vdedOSA9jABE9y75JLTdiGYG9kwDEKPEwVsQlRuYvbeY9LOzI0iKNSaXHIqyaC/pHD4mR1vWXa1X
NCeuKq5yYn3xLAjkyab/4A1fUSBVhBGM1jYlg8P1mVVmPSQPOQ1TIKYyr1/qEPtpyuZKiIbZcUhl
aQpTj25PRiQr75shI+Kx4jkP/Om4DHAWbKQEni+S7Zw608YlsXZrjz2v1BftQYsyFIwAc7eofDE6
1HTq89oe77SxJpnEIbxcyhEsK/3hIfY8Zc74ogYCmuAxHIyuvrBqbqqeB49QIPQTGul3nmseVX5x
BwSGsbI2bA1iMKMQJy8evYrnMHq3vQ5GuwUhUzXtysSgCemMH4KYP41pAgRTsHZzaRn4gHcmRKwT
IN9mXzsLHASLpb9pirvSNr29VZePykVvYBNXB06X7DiX7tljyixfbmetVe+FnA5aCYPTYs6tHV6S
C81ZPEXSss1Kid6BKavBRnKoM4LnqkyUpx7lNgNr1Kt9+jlI8xz6KI7ssv+mvq0w59fQEPqporwl
bD28LS0ITWNkGju3Gccb9If6O9AIwNE98+em5E7BZz/FLsd5ux0+CZwPa4h2T4RVxHjtSxYOQjbs
XM8xBQ5/nLonk/rcDe1m3QfeRq8txLIDtuxs7p5yyyHhYADeKvrFXaMEPVdo+G/CmPazmIyJ0+tm
HzLTv8HeygVpaufcdf4lYxhyQxiWvY6Btm8Kgm73sT7h15S7Mya34cEo9n45nDpw7GcHlPOZseF5
tqr4qdG0S2jRw2kLGnL2MPT3s8Nbb0M4qpHzGHZwS1qzJXg4HZnOuFNHIw2ZZmvNPJKIDd6v+xwK
a0z/jRiZDSCvgPh23Y/KpRv3k/yR7N0D83x4vCljL4H0ZzuFS3C3zMbakoonm6fWyogHcVhUDhrE
lw1EpGWrQBC+/qDIG8BS3COCVbpWc29DoEjTjTuh2CzzKEeMuPIajGi5jkCeiVZ21DPsXXGAJwOO
b3OQIFq3eq2RBpVeqD9y2a6Kj3FKT4at1ydD65/b0cfOwaaFJxnutc+4av7c+v185+vto6qUQ/r2
6zEMMANqUb3PQuHthoqw4XhBtZTFHwDcRmTiVrWtcEzs7HllT9qbbUKSzLE1MeJkevVff9L6/g1g
7N8wZ1Bzmhg64OpxRyp2yl9I7wAtxNSywa9NwkIpx2zq8aa1yIAXFT4XqheyMelum/QqRe8i7pj1
ZO+JxThXV8bV/2vC4n+EJ/6vOIz/HxIWJUTpPxMWt4QAlslPhEX5DVfCoun/iy0NcYTtgA+XvKj/
+gOwaBr/8un1eQEVqR84KNf/5CsG/3LdwEKzbQDoMn15T3TEnEn0ovcvx+CAGzie+mn80//9P3yu
aEP+uJm6X/78E71Oor7+hAiBDvQYA4MhMhwAQizIv6CslnhJActGxkZxj1X4XD2iWtQh0qnsqcnm
hNchSSXF6UfnTi92678q8mvQEXJRjs7dzDQKKk1QbTEM5VdYviIXG8XKLPz+era23exImMd4LJf8
EtrUcRDjkKrJ5Lu/fPr/5okxf31TlsGDQhgsBCzDZsD1CwIrhFmna4KuAEkx4JQb5h9mByK1Bb8X
tAivyINgKopSMnCGx7lHr1jJzF/TlLHGvU2Xul62sRc+zzLcsl7GMzGO7U6FfHiEAnmMp1ZOQPaI
gzi8D8RdbZcvLOPbwiNiGpJ7/xtmm/Ez7cnTLcN2AhdJr2XAsbGdX1hZKPzKwXXQrmuBFZ6yHBNt
bLj39BCWnSMYd2Y2LdnYIKysK6GbTFIFbtj3GIBxGiGE22uz+dJBdv3N+mTJT/OvtxCvDICoSeg5
ucAsUr/cQl4uWViZcDdRWL3Yy/y8zFzSwAcKOTMtgXo03fb9iHOFlkmbLITrpcX7kjFylFdmETRK
gJkgK7PIrY/g6eQfhe0+D/JfORGPawUgrr3uQcSptZ29jLg6COdrGogpsiZ9H5F2verI/b0SZX96
XP76eADH/OXN6Z6lO7ZteIbl+Dx2vwC/hNc3gmROfZNO+iezHmdGWzTw7JjwK5VU6GgdkPIwQPlH
D9WC8KQbXxbHS/dj5GubpvxwKwORoD6uG013V5WRPOUkfe1G9kqJTHG2KuhNQetlwu/sTcsavP7W
n+JqXdSNtouqelql7YKRcTSinWcOwKPjuF9LRlZmo5sq8Set1Y91ZDR30/fLTgXUuEKvD9XIfE9+
ml41ERhc1t42JzFhQrGGndRtAUWF61FCfkxrlJdF6AfdrJ9D4Da7MpJt1TDHDspe7Ha4SjI9ANSH
ImZlNi01DnzFVTJiR+lK7zGoA6Ank/MjMeCJxUj+r78bDtSmRDCw5uPmtc48b8EQ7RHLyS+ol53r
tqjlzPJHNmZfYjmJbiHczORHIwmoMYLLBFi8wX6JjLypi1eT+b7mwMRPa8YxTsTZWXYy1TPZdnXN
oZ1R5oJqAd32x5huvVl7XtpP49dSUDpy6DkzrGt2kdF/8nEnqtBdhljmiA34QuCkBg2GOwwNzLCi
vY+QQJLnY+LPcAHl6M3TWVCyQUcuwvFJX7S3GEE3OBvvh7oMKe1+6nZGqHEIuB2F2tnPgoeWFX8V
xN641/sESbT8hSnemm3IuaOTSVW5rT2WWInC0Y+Qb8qQA3n5Uhn8vZDdotYAN27rc95mB0cYm1mH
EVoG4zcVsuSV/G1nvmLaJ7evK/SzI8nwvpUeo2X5ZnUa+luoJlOlHlJaFvQy4GgLeRiXn2Gvt9xU
U/GCefwPpHuqY1SzDeubun6+mb7DN3+fHR6EYOBAm8VbhX5X4dFmS1O0If2McFTk9I1ZY9EdX9Tq
qMgl5EKvWSYJmcfCRqzdt8SNnhOJ8xchGkyOtmSLsoyo0Ad9QKTOrESFt+ld/MmcfHqOglNcPJbc
1lbfnduqXBFN9uym/Undy7iYRVreBuMMk0vyb+NJdBsw7un18U3SmsRT+WD27oFlZ9irRYXpC5ig
lohlq/G5ZUt+exA568QKL17qf1e3RF+BBUFCd/3+1Fz8PfoBxsroeLqNRHuta4N/HZJ8c015lbHD
1fC1s1Glty78HXWvdh3IPX+4//Nr1N2byjiCKGtp7kY88Orik05YbTVUoCv3yJkYu6RGmlhNl4eg
ams99IO9oQt1nwBTWjErdJCYYudoI3JHXIN3mcTLTOYFJxB56dUbV/+V4wJgSlwPxB8FN2oxCuVn
oMIJ1K9W70x9WUtfZp2NIUyABPKeIINNN43kAf4yInDCKqrGeVwkoJxkiI2rE0WdWvARwfr1W/Xl
6keTyZBKHcrA7w2eF2cvU3g4lM8MUkJtlUfFdy1qnwer4a+TDCXx3B49+SasGqnj5PoJAgr+qLM0
Q9MxwVBNJF15oGploFqMkSNyiKOLomh73ejzwYJz5b+HRvo6Q7neiuol6mfae/KZdg3Z5hF0o1GX
kelK4bCN8vcy13bEmzM0pQWwSloI/GYToGLDfUgU5n52dazmhMQK3J/kHbbaunCtmFMJczxKnJVr
uVsGOhXgY56qSkdyL3LNhxS6z53SvcFQpwj0k0fDcaIpncklwwu8y5D69yoP1ArGrxl8gVzOisNX
N+TKqpyHfMheLLZbtUUWeJVf6WS2RwCtIffOvK8SpyR9zTMwQJJiugnjub7LKlaUtDuXsk5BtcNO
anTGRb08o+2OJIp/JC5jTQt7ydCjTbFj8clNXtIG01s5pQHqhP6amNJIPrNAC0l3npHYlC8kLSF9
ZjkZjQ4Rjyahd76+G9GaSnkMCxf58ttw7JdVujSvqizxKkacXg5rLefxdAoD+6VG/qd681q9rzVJ
a5IXqc5FegBUATtN3Z6UZkOQBlBKKtYhPl8Z4ErUFMy3poL2QooCd5fK6lDRKYqv2NkO9VAz3dfA
ljeyIdrK9XfyPH+PSvq+6DTs2IN7W7bcafVAueKWs/lYiuTGtvHYya2KqIp8ZZraQT0ZauMS4zKt
BgcXMhub/L0TMcErpQ/Fpq6v4PYHobnzZJiIyVO7C13jZlmIzHQjQfcyx8mG5HaUURE1wCqstLit
SkKZWbWX3Vda3e2miyk3peh8MbGNXbORAqJyyO6G64Pr49g2w94dAGXRoDykLdYSz4XmMmtc9j5H
X0nvOKGP2Zn3sXPD89tckxXGwsUd7cbHofZKHhnEX/JBqt0iPUJx9ICtArpKA6vf5tRmqvKq5lE/
mFJSIL/U6wJvlRLuRZVonAT+IL3xXvW6WU7q7sqb+a4iZV5vXmcrFIeZFutW8+nVOca2meaDlUIb
aEdUb63xoZYnDRfBqhQRLpGVZ3DNgdBaK6As2G471L5WTVLJxHhorcIqtaynAVrDlTO5RvIaaM8i
K5stA8fOXmjxRdUCZ4PtFNteQ/frTdXLRuqI45QAzOQ5Y5vQCd4bq+J5kJtgZ5Ps0/hdeu5Y8yvU
1ETKTGeVEzlltbFO/OJRt9PHbHJf1QdRuQ6S6Nl4UXuf5sWwSZAioYWHbcCymvMBhzbCHtGgfVSf
ZBliqCBofEe0jnSs6/26R9uGkWH6XJvjzhiaA2QFTEq8KW71bm9AcsSWsdhcPmPd5FyXpODsb/st
LDR5mJHnlFamQMvvYYnv0SNTOMs/IedE6A/kz4mxrcgqzPW850TGJmUNcJs4lsoJl1u/sBBctIZD
3g7fN9ZoQhAaX7Wp8iFU/xXHRB56gYk5RZZLQvCskpdyqIKFpdZtj1j8KT5SC3dO05bI06xhV5r+
uKlT/d6r2vGM46H0n9UuqIImEs96ibqnxL25nrlkaQhbhcyPBFVQxoixbKl4Q39+IW6Y6VmGYUH9
GrV/CrnWqJyQCiFijrHS8ax1EWGU7PGAdhPxHeoOczI0i5gyOgAgT52Ybxu/fW98TAoh95ejCaJn
RcbZ6lEHcI1exCVkBI0KbApKe9EebQO9QJEkH0mHAnDKIVzyQZnIANZWmtyoYCJ1VwzyMxCD+yGy
YL7GfqqlxClhNFrtY7ewm08Ec3OTT/eN/X2OUZeo99DE1tfeSnady9KmVisSNvorM9zITaKpKPBi
uajX3yI7x+Iuiz1LVSLsxINEoahNQi36rZ6fodSzAtOk3Ki1C0X0sgsrKZjqC3JouH7CW7745I6z
FYJbrisOQE0DYWqwT/PiP6s0M7Kg09Vvju6/nrc4bSFsc20PorHre56k7f+l2TWSS5QCZmEGJ2so
dSM3k/8U+eGwmTQb+Cw2/NnUQxT+IQRRgIIqxzxN4mNQkSSr2/EXCNisVbrzsTTmK7iCDr8aXt4+
Kg+R3t61nt/+5nVb9i/nREtnqIXrmSxGixyNX8Pt4jKwGeAb0bYb7HNdlAWuGKT0LkMqLvxOC5ZT
luGejqyzqufreHjISCxedz3TYWK3l73KWxEGhYYDiqPTtBvTo9YPHVEcOAmBfBoQ4zr+Smhjs1HC
aavP9xmUzXWWGE88uuMmCL6P7Dd7eMJfVFm8ADz8zTX6GdZMK0J3GZ/6huXDa6a5L1sVf7lGAWcV
B0IzcqWZxywuiOTSIs50Slep1YKgi1jjDCtfL2cEji0sLAggwlVka/eq3sl01NVdnZJTLefYhcTn
RG17BO3PFoAFQ115AmuPVI9rkD85iFgQTcVvGyvW3xor8t2A7EDNFbi2q9qvf3k3bknVuyzEKmXl
pk+cj8HuAZ+ZGM8iyE2RiO6Nltw/vZNdogr4mFo4at0/ki9EtNyc3yW6eCk0uhvqKVOPe64F4uAG
DVQ/8wvoho2vFzPlXtTs5Ggq7Xpn5YgKs3AwsbdySOpp3W9QbqkPVTFEG3s/xt/++eJZP8dVqIvn
eKZhmfSSPDDxsnf2l7crfJGlGJ2SLQLUcGV4I9bnO2uW20QxnCumr1sYSdsqDW9hGUyUx9QXpoE2
Vm2HqoCTS5y6FIUvldsQkXCJyIIllYzCdNXM/FEWBqAXjJV94BK3Rz+HNpkG+CHVAkNLcl4z8noy
yQYVvvnxz+/T+Nv7NHiHhmPTPiWLxvd/uUlFry+cgDP3arfA1dxv4pENcmZXxrBLMLI5cqSMx91k
nOYgexJaRIj6XFZbI9c+/fOrsTzZJ/q5ScaTQrvVIWYj4FaT68dfP/ZE94JIpmvS4/uOiCHeJ4vG
SaOWNXRIqB+uHzmLm2byFpuYXEiY7bumjNytE7r39N5yZrnG7RKF9DV6HeWGD406zKZjaJMOFtt8
49jdqGUzzJK3LqUEJmTvwjGV6kluoJw8/RaqliqPxkbqQkC6NPtU5hnWNVaHYVhW6myhqj0NSdDR
C4cHG0Ir+yX7fSq6ve4ALDF1RjFYN3E085PV4+/TXcFuq7cMVlQkXoRCQkbSgdFx/K+ZzTkwCcYd
g5143cgjsKzX0zTDQBR9dOX0yJNzvp51e2tLQfau9nFoKXT5ZGu2xePdTcDLIpetisxbachQz4tq
KzYT59rAIBBPzCRdd4vYh5gVT6pbrS8CVyqZtHJfUU0G0hAfw4p6BKzEKssBa6UNJo1+nJu1wA5Y
k9yXa/p2sqg7VOR9WMvUyJBXAsiUxjKPQSTgC2tts2NwdRLA3Tm3dJ/UQUz1dQg0uF1SThIquoyg
PuoYkfyIMvcCKvGL5SAjzzyIBV0aQUQJTMjcIRJKZ+z3WeUymTXxs/bxS+TusfqJawk8VcY2H+x3
lQRfEIF6aYvkvo3wDMNFQmyePeIPQ8FEauDtMtPqqxa8NrK1BBD5AxfmRoeCJVrnFOd2vDF96gmV
rRjVM1QpQWuxjbVn2YYdjeU5MqkA5dWi4B4P8Hg0ptXsTUrD1AHO3M/aUUtQ7yFzIIhRE7uxw7Vi
cx5Yh3pHCX6vAiMNV+FyKjKFYOfWBI/JPSDvMSBUcU2sGVkZK0Zgn9Re4k5gcNGLfldLbubN9JS0
5lo8GSFbwY+ipQ3XwQKA9cbG2XnYSkO9eYi05NlL6JFbSERXE4mPK8+bH6N59k6GM6wb0lwx0BIZ
KBygqkHC+ksCN09QRh8ZeZvapUTFiW2h56bebN/h+04mGdQZTCfHH/2L/V0VaImGO4MUDVW/ysWx
nlH7dayt8LnOaRk/KnWhOn/mOuJ0Fhq7Ba02zRVFJsr5vFj2Ro/9dPC9o9pA3Li/qynLcRhRvyBz
A8goG6calgxK7JjfVvnmHjwq1BHaMNmUgD0Lx+NQNU9BnNm70KInEbUpRkR5z/e2dpsi1lyrJVzz
IfbXqLbnogxPIm6RM+HkHI3sR9EsGt5+YVzCxYTSjGEFDAyXhmaBVrA1e3Z0AyMRLgzRTCqXz2gz
a6VPTahO3DoVHmGaKV1PFpYI2tVuCDZDTFZqnZxpYUUwK3B7eR26ELzIfKssJMoQDEfVcBT4s4sb
sR1hx3k1mj5eLdDAmK1YTDbQgi0gV+QsgYKJErfe1UbwwtkVxjFthCoNHurKWUAshMjeYSyqk8qQ
s0IUCS3YHiONU6NC6vq0ODI13WsFmkK3nfh0A40f59yb5LxsDWpF1bG0W9FIkchAlzs4wV2n6iH0
HZ9NzMPP6898bL1BDJq9DoLg5MtaBZxqucaPdNEX7w5s973tlB+qzQjyp98ObPGR38I0cqVLcjyq
ty7kKgEVriSuy9kbesSYN5yud5ewWuPcDffd+xje+2n7nsjyCw3J65T1B3XXqspQPTGIaBkUcEBa
ueZk74RmHHzHNS7qIEiG7GfLTpe92TjvwzL+NitFxQj9sudRJDKGc30fbNWvg2urxMdrliAsZk83
LqWNgJEYeTVp6yv3j/mJLbccMw8v2CEjYV5PlCU8eWB08JHsPNYv4ZalrKLNDtWR/Zyb2Z87voBF
GjL0jZtAczL7jBvqtuHgfZErd6tB75rj+qJaR+h1EKFLpkJgUNl1pIa51Yt60KA0QC0K1vIASu8M
WT+HcTV7GryxPUJkWIepj7VYXhVPw31UTPXKaAxudo32jCevs+bne2OawpU65pUWDm0ANCji660B
Ds4E77e2zVc9m4xrzMdE1IPnIrs1jOpmMsQT7rKXIPFf1IHMKukLIVH5o0uszmAT7Z6NgwxA+NDM
NZuYWwSON54ZHzwiLgZLyuNzbW9yoti0ABTwymzkFiU/DVton6PEF9chyv/809mg57pTHe0gb4hT
8wiLkN1hgmYtnMwa6Tb01ZLGpg0lEX7pXpfFMMdbgqIcq3/85zrp30w5Td+T64Mrh51kD/5cJuEL
xxCQRx6IWSZVqrtm5smThwNWnkrVvZP749uoz9+0AaBpOKRn0j3kyYgVMglptrRjfvzNy/p79Wbp
ukUfmcQf3zN+jf3BwzfhmRrh2jJOItdU2wIKfradiQ6kHMyoq045SlILIrCugT8BDW/4zVybAv1v
VaSlm9R6totaAPf3L1VkEPskbUobSmtAESqyGzPF6KOL+HOVtKuC5Wivqg5kuZTinRxQD0xXg4F9
DpPQGGXxWjgGKCfGWDK9VX31MhlHy/TBOrslZoDvmoYefnayt0Jf4lXO/WG8gLLZdmLdmOJL6NG9
1mbB5h2FzMzqR3cwXzi40lK6wXvPXedVaNrA4VuBftv77E4Aw89jYdS32A0Saa+EH3kPLLE8I3IF
oqMfxoEm/qQJ2MdO4pyMcH4ZDJ0Vt0RUlXoa30FnQz2xaiifNhyCBX2OxmC0kMC/3AXiffZ6FxX9
/GkqrBc/+oKkK7pOWsaqln7O9HECAHTAIEdnmhdGa/NTP0jZbWV9mei8XM+pXrnPOzYmIdUJBl6X
crKZUshHY5JowywGWJEn82Mj6MpxBHpG20bYspwmDfMUy80XcLKPgjJg+4Y56mysRt8Zuv6DiuOS
AL+BukJ/uGv2/AU1nkEkghqtEbbTbKnVrvNl17ecvXcxJ/r4am2ok+jZibsveWk/qFPy9RGtx/e5
Mr7K5gyt6h9adA1qVBWgGvsGZHJHE6vsRK9QCzE7a961ba6eqigmT/NS6TxT6rGTB1ypPaZ/TIGv
jmy6XPMEbgy06tuRQgVXId0z+dtS94JiDp5/e+jpTPUCtrt8INUEVL3szhXbtHVQLlYMb7rGvlV7
3eBF785s091gpZJj2s4Pyt80Z8y/NZVQDgSIoExENo7L8/PzqgIwOlrGAhV3JKcajpt+XrI3OI6v
qbxtVCq8urRqq1BjZuKg5DyHM4p6ldES/zAn54L1yf8EhvnnemUMoH+Denn951WHA+LfDrEc1DnC
0juV7QksaT+/cEhB8wDMm64SBGoY7i2DmYqYgSVkgGzMH6agHPcYJOg4E5EE7/vEe3A78DJZdora
sngS04vrVS9+HwTnSuYcIPs76GOFYdLR7bP6nwigEVKNDSU1+URp/N+UndeO5EqWZX9lUO8sUBpJ
YGoeXMvQMl+IzBDUWvPrZ5nFnemuBqrR9XAv6lZkeLrTSbNj5+y99q8ctuStUW+Mqpkvtb3T9eoC
S9056eAvevfGFQBOauF/aBnBONiOHrKBkaNBUJNI5619BakU7dBpJGBjuTZGLg5xCFMwIOdlYI3k
PQfdCjWAsx4GrVnbWrgcWw52izH029BKOQGNtOPpZj+VzpUpKjOvidUJQ/Mmmw3jSU+vvtEh+tCa
5dC5461vy76m3vkXjL9bzE3BpQSwuPa1hNZErX0aznBviyIkHDU+N4RZHLCZuBtQPo05OyvNq5Pj
rKVXaHbhxsjKiXflYCWiANnUPTJzyA1Yu1JtQxPjxGFpn+raqdGyQ4ONcRhfcm/ed/S8Yv8hthtI
U9DE3YDVY7lN2/Ta0f4wNgGiCQmRi8Pi0wphfdn998Ijgwp6k/s0CKOokvydEUb7t6dpT0no3Ub9
1h3RxVigJFgGwsQm9MVl3FRG+ICQv5DOgVqEGPfuviCCgdnztIpwwTBggK2oXYrZum3j7BCDjhGb
pTE5cROMkSSHOZtPufbR5cc6J7wVofkvDzboCtTUBmjgGyPTHcTGV8bdfrSZny3iBwRtDoAI+WOL
UyYxjFWmQ4yHRRZ7ERpdc1tViFVL99qcze/esW70SXCiqu6iCUyDh3i/OfBWV7pxRXVcU4wV4rNO
hiuMTdEv652RM4JK7dV1Tq5+9TbSU0Lubd0EGqBj4indaSevYxa+DF2+GUV5LKjSFg/fhzF8u2PF
lPDiYkQwF5fkNykVNQ82vMVVFOM6tlHjS5QVbF/+Rjzt3L7Fc9rs87NW+lt9DDeUWl5zg573glb0
ZsbsGfWDBLOt/FQ7cIlBw6CGCQC2FrykIdDDd0xBjAwf7RSzsbr+NazzCwitM+MGpp/i3JKrlvLi
ZW3/cSCaaL37O0NYHJSfQ4u9y06PMzyUIfXvFh3YLELlbe2Mj5MNQjytbEbeA+G90QZk9dVt8l0X
TbfC7EA5Oy8B3Xk9zs68rXfybB4cPm0WkF6T3uFQAAbpvMCAfdPIiRoS71COnliBeNvDAjoXEwbT
vMKflZMRlgZkvxsFIWL2YRIcu8zupqYjPXnLKcoxqQndZEJqAvAg28cBcZxj5Q1qeg/BeGKStzUj
emxOSkVQD9GhhHbQN/HGN+sHvLRINy5ONoEl9+9DUz/m3h2q4NtxDIjWeUPbs7ad8iEtrTV8/3fd
1i7kYsHvGTGtkXYHgXkC2KO1d9VSkaVRvDsSZkAAOUZujod5cZpEuQ+K4tYkezMt22uHpT4M7+MA
BTigtcoz9nW9K2P9EnnWbZyl90sZvU4iuPOLHuClNLhoKzl6xfDCQrJBYUg5E+xSfE8aM9LIp9er
wf8PEVabBA7f+038K62MP34M+s7Wu4ex8s+Tf9EiWh+SWlA+lsT+WcnWGF6t6MuIns9FUa7ivt1K
ZFKd2Rv9MfbEfRFubs3hN299CrAUWrQon3v7OSiwPbjfpT1i7DN3WXhYOuLc+pLxsLsy6ZdVF1qy
sEL7lXftMPX55iMGCWyOwfxgNh96dafj5dFMQrZ45LsZZ/K0q4AzFNipgzm7xzZMHo9cP8P1SIdO
BhmjkwxAB/gL4u+ueezpmhR9eku64CrUSasZ911XnAMf9zPunRIwIu5qNE0zSVpZCJUYqqXREUbW
nhoe6Aprk2sQiIXELR3+dGjR8cmdWzvcAXHA3RWcPb4hz7XQy7uHqEKcZd8v1scELGUamgcH53gL
GAET+2q0KyhC2SmUIxEUVZoxXDyt3Bfhd+3P9A8vS+1vjMEALNVtfFKWPPfdhqHghQgzzH7rEwNB
T5ZUn5uWUJvBaaFiDWtgGvusYKqNlr1pi7Ue3EXBlc7BoTbgv5oprpG9jp8XCPtdj4fawvDWOg2d
qj9DZeI4a464ujeWsJE7cg2a9DRNoHisbRlp1Xp0EWr7nPjoSLKL23sMi/jATe/YlDi+mS5qxrJJ
vJaQtI6aryVebaBT4mj4ZPQH03lNaJlDDFqNA1yjEG7Xd1mffbmSYB1asCm73ieuhLV5MkxqdmKR
SDcCXBtjdGCW5IiP3hKgTsozRx68uy9G5FF2twQ53xojfUwUcmLZR/NrF8PTSbdWoMH91Y/u9O3Q
sojMRVoP12A2X2Mf6Z0TbJuyfep5i0ZYhvC4dUbyHIfL9sFmVKoxj59ojKAR3M5G8Rzq82Ojo4nz
4XBz6U7OsJxGbdqi/OIZo9GTrW0ds0mdRKjWKvgs+i3JJjgJ6r3RxGudiD3ba/e5hnlxeO+WwCSj
gEDlohrPcLRudcv8AM1+0a3qAF2QzRmOrs/2YkGH8s8BtKvCcqHS2HdVlH4AkcMYVXaIMAr3JXUD
8jInA4Q5Tbfy09ZlNkwho2j5PL37Ovrls5v2J4xEEKvTxyWWyUyIKA0juTNfcmDQQntYumljBtYN
BjV7U8XNo22Edw1GFjpM9mdpQNuLgFYXDjfz0qaXQXcPVpk89OO1B/gSWc+D+KyG4mxiQ8kQyJpu
islWtvKoa0DfGdWpLV57gKaALPZRYbJz7ghtW89p+dsajB0pLO+NJzYgTPECeyQfpuk9htVhSc4e
YyiTOAeGjHeRbTOXywB9LRvIM3cGv+q9u66zTVnPfJ2EnDM6qGtspXvBpZcu4JA8SI3Gdb2Uz6nX
XUqCAimDnD915/2pg/4kljKGCjechhAyHuaOswkweEvVtNBag7vZhMYDY1My1DL9fUFBj5CPsm0g
ovU+sQ8Ge9Dop8TJGTIZxdRZWxLjT5dNTKtCyAZ20VAHRBZSr03eCP03ei5kNaRBT34WnIiDZgo8
Dy4ZUkVzGeFWsHaMxbkSnIWiKJ+PaWHESDXC+mBqgfbYeNOy0pZ+OmGwCJ+EyPu9lXnVRv1UZORi
YBc5Dfkctmutw27XZQV7Eb8aOD6J1cVE+pX8T9IN9XNlzfnq5w8n85cgzmwzINQg5XJJn4SbsgF7
U3by6xCil2VYGB5xrLcBkNVUnDHTFS+QtzOoIkC+rTHPX/Sx7w5eU03kD2UVSIROW0+Dg+2/ImNF
/ZHGaKHPAm7aqxeY6MCxQCwAZ6Ylf3ETFrSW9LqT+qklB3UEPhgX9VM/QW9LbACieVKLUTkFr35p
btOxZopnB0QGCdDHq3k8JBYVRfA+B/OfVufdF5JSpb9UZXy0cD2J/CEBIMvjoJEljuCqd+cD3X5c
ogU58hT8A17pMfuQSSv1PdGSLfk41V4Qf8aWNezGFvg5ecqF12zswXr03MVa7SabAR6ziLcErRDz
iPh1bD9p+J30qXiMvKBG08BKiqcW/SMZhSOcVmqSFdPova0tXx47rfzHaGrQinSUR2/Y1ToxuFlF
+hyoL4MMRVQ6KGsa3mx2iEZz3GXgTp2CDASvz+Ejg4EWM+y2aQcThSFKFD77VrvrzXZbwPOM3eCh
Bri+mpPlNJRAzKFhaAy4C0g3zMLDfbf0p9nMf0X6LugXsZOaoqglzBN36dor1wEuOhc96tqt0NaR
soJW0bj3YVkSp3N1V4gnCVAyNUQ3InyHEYxWlFAoBIfxhhxVHO7eckOEwTtrzskfi3srJ86DTi0h
lY2P6IY1qqAVvDQoS81tbLPagv25A/lh6uOAlLuld1mJK7MnhFYMKPuRFFmE2MlJj15F47HzM0kg
MGb66HVGbVbqXyYM5QLDv1bflX7HbVEu+063NnaLbq3BETlVbrPP4BvXDAY3lPAgcEgGJfG1mb2v
gvLAr7HqVsc2yh6S3LvCX19rqfOSopGvRwSZJYZxU1wax9rMowNdIVq5evdo1xCWPyteNKzsL2aC
JJkHGOXcAwfe56LId2biBIQJaPsJZiwKzHrr4u81TWvddXQj0pnE0a5cXhyc4Y1ef5mSaN+4CXw0
aruxGcDASBi8zQMdOqg8k4hBAxua3ac3Y8zM2AmwnpZW9VayEQLose60eYM6cRt42Zam4EBeEJVN
MPjAQuBjLe3DMocQPxASTnX07ILlm6v2ZCcwW4okMfbVi5VpNlmOK9CS5U3ck/0UR9s8Nf2rJlgj
atRfV2b8d319b4klIU/UIWpVBtJyyFDTGGGKhT5AtqkrU5wNrSLoSyIAOqOL90YhJEw3OmK3J4MD
bvuBnjgusmmD4vCh7LRyPvqd27EUkStkRvUpLeerUh0usrmsieU1AP9yzsCSr4LQsrdN4Y1A0IPT
bJHhkA1NsHFTU79ByCjW0dIG7zXqMGhSWnjWM2vtUFHF+0z25nLLqa9jT7QlhDv+jUh+XOckRJ8s
me5BuiFnyDl4XJAg70Ojqg+EnJ/nuQ7OhMudDfrenNkYWuJ1sfZdrVtns/fYt3sCbnD2DIfIwLxH
zx3Ap2c7oETc15yEZmIEaNWFenfnWf5XCr+tx5SMEpf6fCAE4aLlbItxat+PBnVQP1jDQclNh2yw
9k0RntU17c0dcPJVlVsgtWzbpBO7zIhabQbl9AZXVbcQ+OtCgPe2U+WX6x+pseo+eW1PZCsebI4N
JUpz7XfRevfFHHwaqNSZJ6FXW0L9awmLR2oTZ6MuZYWkdjvTaSnp3QqEtdZcmqxp47MyEaj2lRo7
k/KFQ5jpe0dxabvMuuSf9lKBXz7QtoHggIhv9GfwSOjtRHNnsrbCJn6Btitg/NR/HwebMmVpj4NE
Ng69024/cqVDTy1js5T58DMP0QHCr0OCA/dQn4JTnOU8hulwHnwi5i3UgHqJeF0HEEPSHTEhaKqV
Er9tkCgyyu0uaNN8OVSxI//QxPVL7mqk8WjtttYaiFa596ykKKqtmEe4Q2fTSzZKXOnTYVpR7ez9
AsWUE8EVkEID9Xlh5n4BNivOk2H/SFLVVBWS0ZeL3R6jBvDTWEYzy79cjdbVkFkpEpRLSX3yMnfX
oKr1n4mEemVz0TXmR8NWva/ELLQnPZyuToc5WppWMs+nWc7xSn0l6ItyGqDYJWjyEwXQ3LM/Mcn4
GZOrPxIZSPIXD22il9E+1qSoBjtAzQI3rV0pMCc1h92QyHAMsKssqYpNJbLXjriXVZ2394PszKr5
bGnphzGKml08Hp2e2M5p+uhkX9egU/yj6ddXs1zCUsMhH4G2vpyEVQaSHVBvq9RObYho7T1+fepn
2QwOzfDdzNu9Gpu7+IsYa8nchXjd+ITneFN6chF6bpi2VqvE1Qkp85SAUWsgVDCdmlimtCQ9prKo
dSlQxvZNzZHb3nhZ2uUMAC//mSyDGyIuAXMM0abtqzInLMuDEMlylYM19RHVCMZsKhjYQt+r9Un1
b8OpfqQTIZRyAcDs55Cw+qsrFlp+sx9jOE5Sdqnm9mqqEKJYt4Y5o5GDrlLNfVWPffabzdy0HGJ8
nSw7dMFq8K8huUZMTnvQRcKw1gyOaZUPGW10XjSN8YvSf6rLrZTgASydMF+OQrMFAT+6QPnmg2+g
1aARG8mGqmOxIsd0H2TmvGoHjbNfn1+mHhq+IYeCqkWtJhc/bgpt+SYquqDhpT0NfvujYS+aROO4
iE2J0B4pUAMAYRIr6/Pc1vZRblGbSmcCG4bMYwNEKwPLCAcxsZqizCU4k5tO8SuovxjDeQVRPNa4
VqIAZfsMepr7RREdB539E9czFYR81c6xnp24YQWUYzE60YxDGBQoaZgknVlWCc/HpAUgJ5NqDjlx
WCJu+Rv9B9Kznlwlg/b0Wt0PEXG93IAIkgeDFo62/5nHCLNaRyGw6Nc2bquNmgCpoYXQSxYCUJIa
/oJ833hheoib3OSG4b4l6dDbq+9h6tFBNPGTWhyEL8u6nj51o3HX6cVhJhip7TgT2zE9PbO9Va6M
ZmAeK8ciYB+hZpTdLqvDczQCWcjwYaxNyz+oryejR4dVAzXmzyZsme2Kzcz/efydipp9ciEghrRP
ffQGYI81zJzhuHLa6r6pWIvMNjQf4GmwyrBM/+gj1CQinXDCRQelivan9rNfcmctZyel7z/pvfPk
xe4O5DmlsFQVpS6ZP1o6YdGYkcxKu0Ewli3yG16T0RazUvR4UjEB6bTnWJ0OO5sFRQ5bfxZNH3mB
xk7sdWVDWE9PbWwAncKVvk4kIlMt8nbT1MTLue1e3fAN+FAYR7fq1YMY458zpJIaIRgLDnSQzWT4
DEv7fQyFRrYhEVVSOJ4khMvYY85lKP8Y1nJT5dW7QdMq8pu3MkLTG5uMdx2DnLLUerQIeT3odh2u
2rDaaHpVHcFOgOJiBlfWecSBtwUZxfOtHjCdCupoUnKqe0gH4EUGJrEqWdLvGmq/PjSvbmExbTDt
X30oALH2OcOBaqzQrkhXUIfFY43ufKVWSSXEVsuEus0Tk5orwOyoe8aN0gtFTMk3vVuRVJGBKiMW
BZhEfQ1yhB0wyCni2IRdMd3a8IuUtW3IhEXeEYccWMQeeRRVtVZLXkqUNHoigRmJWxjV5HKom4jZ
lB3Bt6pSUrdq0uwR6Mnp8R4L83slC/nUw0sYM5GdBuN7dJ/roaHF0DgftkZobTD2v8A57woh4+t4
olc22jy6yphMYGDDh5lFsYZNUG6cSGwNYZGTt3CUQPlIyy2dnL1nkCqhPoh6/NVDqGtYvVITBASi
GG3eM4I8+GFZ/tgS8gHCfxU6OtOLZdNJSVpClveqsbktJ2nMCqzfeb/sQcoQTS+fW1ChBNEQ2CL1
Pvrg03bnceN6/lF6WzW6U8uFWvLU92Kizd9aTX1S3z8BLp+aAQtVFWpKMWMJ1JHmeyFGYh9k1dh1
yJNMPDzoadwb9UHUXFRuhsIxjxUCAebm8ZcQDloWos7hZD73UvtW0/qeIKVc27ZeKblWEpAUFhe0
8EhXU8u/2pD0FApZ6BNtxC4bmQ7TbdwvXG38xZ4RrPyCmU0pR49qsqpAg9o9E5WHuIxfe00PdjZC
PFUipKnD7hUBdSfoVb3dn0XKYtg/zjp0PY2H3S0rbvicoiZE1bpSV0ndnEp7khVAl4l87U59c1Al
pdJajkX4Fjv9t9pm1KqTdP69zrz9Z/dBVgPwI4bgTL8XgZz8nj3ov9C/wAisisUXu2ThnCstDwRn
vRWsompXU9+gGkCLLPpThLQc1d6rTw6LvLihSn/4j824C7zNTNbPPmnotrrNeFCWC0sKgET6C2cZ
Kd7Yoxfi0LahdNhKIZwT25eZIxOnfERpbbGQ7lvaV7lGum2ILRqGLYhJflfeWxrT6FURJqeU9kMg
svcBq9Q+5zmujbk4qGuVVMOMvi44qgd9oIfGuok0E68VYaaRjSeflO6VGtErTVpD5NhqCvvgL3tp
OfTrce6flTxAKccywqjWonFujQjCYyrN0Aoooye4vsKZfPZqdA/YyjeepZ3HxHyY8WOrpc2RBm/l
CVO7S+YANDJvU+mzVYIlr+KLRsH5CZySQGQ3Rx+FezLKSS0EOTxx1Xdqd16ank6xPq1jvLidy1pj
56aPtY/SETFyS/2vHdUThgKv2poffYXoJAziF0tLjsaQ0F3LPHDKll2s1Z2hBI6uNGpF5Fju1cMr
MiaWujveJaRJKm+qVEssA9UOnLqHNo2ebeLul5QWjdQaWWSJUhIAbER6v47ngPRuHvv/Xy542JoW
5MRT62/jIXvmk5LBa4uj40xP7ZJ0lAO8TRG0rzOnbrPns0vlKjnOqA7DvW0SbzA0iFO18sPqrO6e
9AbpK2KVDD3U0IUX3mB33/oGuvbRjDtugs9CPqVK264uiEsyC80a+kzp2zL248EcsFZV8qiBBvMS
22SSGlJ0qZxW6kZT5nylG/BNHFu5Gy4guLPgPVzwEDTLHtAGs62m/1LqvD6SrscAPbKlF9G+tvQ7
4dI9TZyIUUEjLjPArTrgXi11c99W5SWF+gJZQWxaqWuRH9nqKvwVQ/dj5eo6dsKwdp8cQAcw2Lu1
ut62378MrQxcZ02SD4kSm6kqqQif7KVkDTMaDUv6L3VnqNJAXQRVaHfy1KaetLl0HrxAQKyTLyL3
Nrp6dKb/0pOYTvQtCHFRPwlmuvAzAPZoqI0DOxR5ilJsQRaMPPfInUDn2NJMG90Xp9rtHnUj2iek
eindSVPowC2a/lsrKUNnstbDMOj34wgPPQ+SdscggEcYqadURP2sYNJX6/X2ruxB0mq6ean7udgp
jd3QMBYH4mSuci7WT2E/Th6dgy7jbDrfqXMAWQskodSknaknUK3hiZvH27r7KfvauL9qbdAiOsfv
AtfkwgHvIpL8JpDuGHWCtM3kBZAt8ychXdG9Hq+VN3s0xD3Cl7cy7S70AX6URowb3+rA2QeOwxFS
Lzdqdej65o/65sx8fMgm42AZtctzSi2mhHzSNOMvpY1k3fpSdZVadlQdkXTCJwC1I+WOwcPMgFyq
k5SicplbIAgjLmfp1lGWAAcPJ6CT4kcCpLSz3SBtk3p9VudadcOrDawowzsZvhA4+kvsk4i3vKi7
flw42gByIpcks38WhBGRZNAV2+d60sxVI++ftOK4Swd2n1o5ATkWIqEElkfc6q9j4H2rXQMjkQwH
Z47haflWndyVvDjQ87vAL34tBfLtuOv8O8YgIeIveYiPdZhaQbVcY9E9cMtXq0z7bqSDV+fwqL7H
ORXdNsRJRkoylYq2Vof8YHCpqFF7qWsHRxsK1D25CMGp7zVMZgUtLCh76saQS1NlNIB6U0QF0fy2
hDNrCc7AAwE19+TI4fjNQLAmWXpWH3XUvCcrS15E1IJ1rJieqb+rTDL91DuCTBHp9CPuSH43rIkw
4b4bzefoTM9aLf3q/679kMo1cVeiPDhyGdQ0Ldlog/2mJWdt1OuTOmA5U4ZlNd4ni27uApuGY18i
l1DuU5uFUy4V6suS/yORZwHFoyaLPB6ZeTV2+JhPC1mz8q3oJpp3Zh0/Zku12/VzVtKHSL9pSF5R
8xRHXRDuJctwVUrOhA/S3agYfpg2uXqyxOHKhppGTxxpOoJs1t5gsoo10pOLTkjUJTXBXsPZoqvI
lu2gmfBYL4NymkGlPw4cn+jiFsm2cwZtZw/VUzhU9TnwjAdv0fu/rKCcKDm39C1ZT2oQQ6mp1nF1
06v3lzhVSJnIAcVLbXpRUfsWVGQjzzTDCyI0k87+Cpf0vc4C4yEe9+Hkg7GXpyhHlPfTAmPcEwiC
Jc9lRKXEMQ+7WtoQvurq5OQ6FA4C4RRj+YBQrt6MSUDICW8k0wYE7NJlqBrEUjHl7jZ6hCRvChls
eNWDco9zVBjPTkZzVX1ZQkMuA9ePkzq3nNIK9gln0gGWa2q7V7Xf4jfj2K+k9Jh4R7idzWI91Xb8
HLXmd6QTmCE3eHVmducYqXOMtEAtH6SO5Fs3Ws5ZwuqdenwKjJQh00TtrnHo82hpde/YfCFZoTMP
qNgnBZnXEtEz1czY2XltkMPusCoT9hiS6glx2rvVS1QYzjY34n008MphT8snZ66p6jEXnLzn09p3
0HBM1OUHzcqR1Q/tQ9K5j7SpuDScV7OgD247Kfmq0+rgWwPeVAZUORzSY0JrbGEvbosg31hEPzOl
x8RWWIsApE8CvDU29Jqjfm8Mjb9zQfNsBOwcB10BSeB9tmtyKrCRkanlDRUKf5p8pivyLXETdxkM
8h2D49/aZLu71qTTX7gH2P1sMGPyh7jbcYOF9t11GuIdzPw0oIHpa4AuqZYWu745YyM6c+RiufOS
YMOk9JYUqedRi9J9RGpRAkJdb5J6FYVduE8sHi9NOORngu7bAN9cEqLlEs8lrxEjxlz39blGKiaK
9GQ29ICzfmBmjXWl19KQ5i5CWSIFSZBJ4DMAWnjwQuEek6X5GkciqRoH6sTYxucoJGl2buHOkDDm
uN52iSeGWFapHU3uxHVAjHvYAWQwoVGsaUiR7VERny7JQ2l11+Z+te7Nytsm4bYf9e4aWKAZncBB
9+Hc4wzIOfjTXZoKMos6Dhgbg+xuM5rAGk/RwTiS7pJv5kU7CVJOyMewHnkewvab4PSPqOEpGYzJ
PlujfddN9dsCmXs7jMBU1b8qOjBlW7EKm1q5I9Tnjg4TDeve+l6glR7SatlY2lQfA1ff5a2Bzg5M
lujdnmE0X22bY4DkyhQ4PwnxnEOzP07QtPKIdKTMc+6E7T22TuXi+JzD1cJ8vBvG17rNL4VDc8h0
0V63pvZWuSGMJaeaiIGU6X5e/8vz699+SJZJ4xbImzJqvQVdq9mnwASSPju0vtkzIXQCpm60HCx0
J2MZPfszYCIPZQgtZvMuLZKFgLDotrID4kVqaCXA+dfeVOHeluc5xk+/Qze8ZySOGnDGxVC0OSzZ
6BOvIMGyWNYBwp8bL4q3Pki0dUcO58qDJltP/cB5IZlWQXeO8oF+Ye8zbnbCddbtk2tHMvI+4Zy9
tRIibaNG/l4dW3JGsk+SAZC9m8ApNjRU9z6OqmnM3jlsOPulb140+qzLCFqjKd/ILWt26PR2yO5o
dPmPVvjpIqa4kEeAfNCbzu7Y+i+9+duvrU9n8q1dFMZ/Yn0yrzG2KHMJopsXMGcLyHpGQBg+gCjR
2rLcctN5nL1RNSMy4OCSMm5HbUSIBue3xTWJrnGjx54pABgU1OIupPLaMAnwLi1/w2T+pTfA5Xfo
HQuQOke7SgB84EsdG2NYzbUxXA0M/SNOkjQh/iSJkE/7kP7dyn6b6OGci0H2hVpGJAD7oOQGyYef
afHRzjvv5FojUaMgJGOqKAQhHDlIWssrM1ybNW08PWWwHJXfqTtBOs37I72x5DzVAx8jhhpbk41J
00ym4okF6oJXANxCqyVPBWVeoGYMyZccUv1SWh5ROKSq0sUwt63TvxCJ5uxbARAHK/AWBk9w8egR
2ZFbH0e3eqYVt7fg3q6Fg7UoD0yBLTQKyfQb22tCj15rrfkk3LxDE8bkXqfbcWq8AuMDdyGLGxqL
9NzGuszMRZCW+wMqHocLUfkh2Sga4UGlPBm5tf0j5/63IJT7r/Lmd/7V/u9/gkUq8OFHibuOcInu
/zzB6Cjz//aP/EtS5T+9LkTFv97d5nf3+5/+YwvsvJvv+69mfviCWt39P/ii/JP/0x/+ry/1KvS7
v/7xtw94op18tTAuCyiS6kfHz3/8zcXC/K8hlOvoq+7/C4SSX/iBUBre3z2h62jgfXJDdFvgqxm/
2u4ffzPMv3OEQh2P18YikFP6wQu6bJI0afxddwBXulj9hefbklz5F4TS9v7u2KZv+IbDrzmO7f47
EErs9v/V2AI90FMSfdzaFgAFqeD/T/ZoOOi8tcQr1nU0QHtFtWZ0RXEeZf5TVyE+biFqixy5haYn
92X7mtM4WOvxsGwrq4+J7Fvom5Qpc0yPkCNKyBVspxfTyNMjZ4JtFeWPnYb7YCEJBf/0Q6Jju3b0
4i19QH714fSlgZqLZluengHVHt0udDnoMalLPZP8gIJxM7XUQNDGSiBL41huPjXkXBpGCos6W1kE
K1Gl6r/7MEvW5B5qMUyjOIKz1xtQOABjDTQ5C2/VW/Ht0ETOgyyiQpNGSIT4fKMFWbOeJ5BNS7D2
qoqswaUcAWIRS4NUn9lQClkLqTfcQDLNaEO7wPj2ou3x4Acd0WJVe+NW3YQv5ZwTWcCK3jHKzgQM
Ajb62UehpAeMCys/QuqHkHnVTdZbmMqUR/ckPOfbrJGm9FUGN7n8FD6t+KWNvts2f+N0bO7HeRFr
kwyKlLSP0MxvXawPK6jnV8YYuLm9YRt0ZJahBsp0Fxyo46OKtAgkIedkXxvLnyTTXi3G6diUW0xB
06nVZ9J/cJZB33ojWf4Q2Lu0+IqSEV2kQa95DvE8tOhxLR/PGWdM5MsFwdwGMRLJicwklIZF/9yS
0V2X0y/bOc6++M2T4Mi8rd0M1PqcTz7FUgISZm7GbUfcPX3bGdiO9+7Z7AllSmO2C637YOx2Y5P/
Sq2Gwdl9lhqPcZwiZEhNAjKy4g/DrHhF6NZDMsrmEs2Rid7rqvHZSOGatjs/mDaFYMkVKcYmG1U7
bMv2Nk8YLXVDnG/cmA89+ffOQiz2kOGkXqzkEPg3NBqemxY1MUojomJSFLJlcuoMJGlc4eGcc0Ye
EJFsxhwk60gsTuiQwVjHHLuzkrvS1r5KkVCXnFCvvIYmswSGw+gil18iXk46x8l14A/Xqgv/MLq7
LJpXHPtxPiJxntcolQkCmsL3KushAdoLYqCKq50OE8l+NYflSeqBiHMtu73rjEgVCHLwLDDaov1e
rPAmcOwDoRGpHgbYydYgKeMDwYqMZ5LqrVo4KSTZFLBlF+vcstezTpACdGhpydT1Vb4Qqqll4akk
DcGw6DYVBsa6QA4NNVtW/fGh5h986wQ9hWQ8dol/6WtCiXpgDkJH3DMb0nJuvjDrugyhc+lBBOST
5+6ymdRb4OvbcmZlYIYx7QDXciKf62y1pO6r5vbIKztxu1TNORyra+1V67CG6eOmiBQgqmprlDEw
tzBFrPKaxpCFFxPttpttnYhjd4S6ckL4vtWwONMk3S2fmROhBG4lxZ3bqUnTaxgmuKO8hWsyi10V
L8Y1sAl+C7CaIelqXGNHYUz3pCIMoyAYK6bSWGsXMeUY4KZLqFfGNUmAfoMAxUORnoQ15Vt4/cHG
KGU6mPVIfI51iOOnjjUP8pVgKmak7+MSEIDQM+qfHNIde+9x8P1+r7tSPCqrUs0qwLCbRXVKmv4U
j+1wcBy4ZcPio/0uUFUHyZkRtL1eXKq7xslOOinrK7NBzRy48y0B8gS/ZODD9ZwIYhqsMBvQWI2H
YMI4a1u/ixhsT18CtJ+WWxWQ7Qbe0ZpwsriaRWmH+RJTB0QEUFao9hCmYWLsX0gAsteZ80TyLA3r
3PsYdFqvmt89BvpCYTscOgygofxSXI8EXs9GWGjNz1MwPtD4kBDF0rigy1z44N10sm8a/LGBbdxV
jn9jWdOHFSftajBHIkyMRIo3wO0PT83strfGEA6cALud3jnEBwzmzRQ15d62+s88Jz1+QNGFCglt
KkHxDPUxxkvNnGCyyzo1DOOzcLxNgmCJUTY4xNrCpsIymKxtNyfh54lWHGJ9AwUJq85G89z+NinF
TbCIy9Ab/aGJhnszQhVV4H43G/uSJr23dZ3oVp+1N2QHNt1+Vt4ByfaK3vJnD4ruuCw1031j2PkJ
Hns8yihxTXY9BjemXXXHusSOBPsB6u7oznA9KVOrLITzNQrt4C/eV9Kjg6TSXzZmLjiDvnNfFKuC
kvB2wHMcRv+XuzNZjhtZm+yr/NZ7XMMYASx6k4mcmSTFKSVuYBQpYgYCcwBP3weqXlRbWy/+bW/K
6pauJCYJxOCf+3HHPxqdemjp78E0zCVzpICxw7qfCeTOLCczIB+0h5Ur6jhBqzZ6TVkTh9yPDtmU
NaeeFY3eorM2vGKXpNFRTtN72tl7z2DKNXUomomZAK9LFZ7zDF+q5h7c12RlqnTFK7U13o6ULIGM
NIHr5dvspg/MMgV3dwt+aPzUTu6D4Zfu3gv8U9Qn/k418qPkrA4/hJ8iNKmL5Qx3eT3mxyG4BGm8
HIzxkhXefSOL7JAS6Aqc5FS643tmfHM7eSxcUA8abWzX1dazEP2JAj5qh7CsDhT94pjy32qjzjd1
QdsA8bijJZInqSakgJJnnRR+xfCPUke7CCeXii2ai/O7dMF/R/DrWSrvpW5BwBB4WIlAkXtsNet4
R5gpL+f2SG3E1umtZf/XIdRGvXthZcbPRxejz/X0QgfN9BB5vAoZCITMz72PVMqdyAgczcJgapsd
ir6ioKw3zlSbbRs7918YPekdVyCkFIG31FVVhRbQzHt/pP0nXipzV+IwLXVpHyeHr0GDV4UaMtHI
2LxzHWq3Q0oyreJYwiY9FcxM01M9Vd3dQLjcotlxO7gEX6eFxE5VR/eRye4zmkaCA5MFHtdppyfr
tCTVB1BAehMLoinMha9j2lV4n4Zq76SaSo9pvJstQuFVRju5mnBjJ6q9DsBD9yrCxuqN/odyCLxZ
OcTNJRdDOFHFwOsP5mn2m8vCK2DGQXBK6W1eAnM+ddh3kcPYsj0yHrXADMHYcquSNuUUhyElZXsI
vbymp7LrV5cEiq6f0H+hE/OJweq3q+PiXgXOu4+D/IBGme91ixGDTRVMYn8HYMjdB6giQIzzbt8m
s3FlEH7olia7tSvHNoHmTxPQaoZePLyxnA/HSMwPMGgZApTWNZYB7hl3ly85DRQW0pFfaAoJEnm0
kow4T48wmgerl4JOgX/+ihIurKxX86gW09HtLfepXprdQoHzUUQTNnxJE14liUm6+B3K+TVLVznL
PBdl1UJJmoonF7wMAYhkWP30wVYjDR6DCUxW7qTATidUm3IK9mJZnsUcEaNpivyoDN5Wo4wuipbQ
o/Sb+Jw3X6Jugi0mgvjsVfNdTcPdocpoireWkcpgv4NnTZXwMN1xSamuHbjKRyPm1a8Gebc4CPcN
+38WZaBjh56gEhWvR0uBQ8FZ/MHtYrkGk3VtkuqcL251rDFy94Bjdq5jnsxRPZlR7l98A18EJrIL
vPo6DLuoGS5eaiV02xNYioqueTDS+IqggMTEeOoiBIkr/LYrTY/OWNMlVGiatrfPx5jvSYutReFL
aIsPvlAyKS3ThbKrzkjufwor83dBhSThqrm7ZG4iNpYjiDh6qXGIrOGzm1JQTpaRI5H7xwpCLHie
xmJkRCVbr8yzXRMVqs2q3bWN8ZC1fQbVh+Zugg/DJCHL1X9MJohLuSZT0LGr/q7sGL5p0GUb+Gdb
PXPOqjPjTXVA6ul44Rqh6Y1KqEvXOGA2tdNePDGfNOCzCmQeYqj5XqdIltDCxr0zT1tdai8UJUaO
PtYHtw2cbWywDI+C0xI9V7FK78jNpruewEuw1stgzp331nz0AEjtIyveSMRTjg4cH1qxTxfGeWWN
zD4b9ZlYB1HsFgyaJG/RpSViZke/EPeYGq8gs33rz4BPGfbdH86jxb7g81HCh4nfzc+NKHIa4pvj
aPQcDSALQNSerm0fcUco3nBBYG4Jqt+pRYq1aQcuSfbSH2tjiGCxOYQekTS2botfHWTm/IFlzpw3
+G9wqkZ07A6sThtDhbFl4+5Tpg7nmBcvo9+aADz2ClIbvwu3BWzkzT8iJR9UrIftYExvUWs1m7mf
X4NOubuopF/M0CWaqu9nEELEyZ0NgoeaWnnm+mQppBVA5YnDse1ZCFT7jIQ4cy9zjEBsOzVkOzUx
W0mX5YHRZ3MgXMs6PeV3klRiJJPxeSnWaki4CUlLQZXo9ads8Or1tuI+VLnMsHBA+/RUz8zFM4bi
XCIvAzHNGv4GzMlv17ARNDklt1ZNc4vBfB8ScNyNFgouh2qmB+/KBifmu2v6i6BGHkUX2OfPuGjy
e4PWVe6J3+6ryxkxnFQNwZVKuEOixN50qL/JsznUZrezDiXNVxu3yl6HhMk/VHQXYztnzw6awPoV
aIb94JpqIs7QKLYOvmJdMIjq+AHs1sTX0Cxc0rX4WIPe8egbGDvQVqfJ/RP9ysa3STNn7iY+w5Bj
D/Mwe1cZcmsdzc3JXUhPN/JXMGLgtUpSn1P0psz8d+FxblrWq3/yJy3493iims8Zfyw9O7uMQa8n
U/UQu3VAKq47m+ysjkd6KE6drS3KH7NgKU4VL1Yd7du++fAM970t8j1Vw4dU1zunb/Y4IYlWJXTu
zOP82c3Ot0Fnokr4fbMmuGSYREcFLlquqaCKJK9QmZNujQ2+qN/ILFRI942/TQb7zSdisgAS3GJy
+TFmlEfl8fQw1plzCiquoak5RiSMVKgkZem1BL0eBerka3lwRP3Y5HCPiURXhPScT2WpDC2Q8YGA
U5VJuimZ2ri4EUvgFxymtgAtpF8Atq4B7AZR9qBN95CnVI7CcKQ6DUGCiPhLTEhX5R5bS4C+a/xq
Za5ZjfKv0UPJLpv0mvjrLcLu7qKcxgHDPzqeed/1ilpCGRFWZmAEquFAkPrgdfGHdBtYgm7+Uy8B
eUBX/2qimJucP16MRX0wD4gZ4VIAXttMQVv2vbKoX/vE+ooDjvNObOGDT6BMxYbi43n1C/65iMJg
5JnGQB1JpwL8IzdOatka3r+xD3VLrMgosccaa424XcV7r0BDSWty7UPbLXTj2Tfdug9elpg7fHuP
M0Ow0W4/KkpVEfTrgS9jhHQiWk6wiLYWQDxR2EffIXG8WAfTGwQp3KHYOa4XFjVkFdk/aj8YOLYS
zKanadtn2S7hWs1UblyHs1AHRPlW42c7jB5zJSGbb2KMbYcAlZeZSSrsuapshxcTtxIDYsL6EuYj
J+uDRGgy4oBKRG/80hbJk44z69bLk/c8j7NDY1Mx3fnyKIYCvtbejZYJaogzb+uKU8CigE6TvwAZ
VP2yreJBeh3R09jdGeh2DO/4ZTFvSqdyd0E6WYjTwjnX9F9UEe3S/UgNjEsGdTZHMPFxUWMDT/HE
ueskLKqKXT2cfeOHSimcEzZhUcy0Q7PPEr6YpdDPOhe/W3Owdl5G5bNvG1vaL7HSxKHrFJexir+c
FMJolSJzLGuTNZfjwfq2GSnv8R7SOTwF1E53bJbKby9jV7/BxITgK+cLUtLT5CPeVNm8YaY3EWFi
1FEGzFNLZgIHRSKrjVNv9/f/YXc1uWnMu3YMMsM0uYULmr48sjakGXfJ1GIUtsim2ZoXiJa4V39A
YRnZ8zltd+rMof9KiHI+gUF5wv0+vBbDGjav+2ZXkggbatm/ONZusbNl63TNRKpsuKRBy/5rctsc
gHmvEYgH0WftlnH9e+t6VB+0bzLPKTe077uEbD2Z8gIf5VBgVSscNeI2vOdEwQoiRoq20ND6CjQQ
3B/uKu57knv5bqqye99lduNFzOeWmnCnYf+OFt7/Qk4Ur9Y4U6xfXfOeN/VpjLMibDua7Ch/CT0W
6LAqvOVQlvFjNMzy3tMlNbDJQdaWw2mjeYkLNCLRxI8kWg0OBVnJpxw38Pz2Y4HdvugqCKR2f+Bm
3YsyfwOVDrIOcCNt6ykzskTfJe6CtZvBBvTWeCeWMT3MPo42DcZj5L/vVDeHfR5HR2Hddz77mJ+t
QGRbOXt8gDcW2jDPvPiKhf6RDqfkMg1AL3TFGGZe9LdOjcuMGY3OYk05Zuvv7JG1bS35NhBvNs2C
aWbBNR/zXDzqWTI2relT0ym9lJl6FgPj3JRLDtNOEJ2L+Zk3DoZwC++ubPBLRmSwCf8koSvQZ1xO
WnPPWm53tE8sjTg0hSqJ1pxwdhv4LEjxWQnqdbuaGQuwpoYi8d1TqejQgYjJPdUHoHVhb9MuSEfE
bbDwi5OnzUy4MLa+OX6dhDKezG02UOoWuPWlz4k6NpzqhEenX+GJHkgJF6sxe6wzzcLKH8zfzAZB
4nUvkbvcoZ/vRs+/uQvxwyGdlkMO4WUzCGRN9lGRJBS9mfW0FW53y/K2vFY20UYvUwfZ0nusRX7h
tvtDudCV+qV6rxrwkcDu3qax/8McubdqdpkiuUayr+6NILpOmNu8Iqd/eSXGM57fsNt/1ES3Qmvg
IJaVewal5a5outuQj9+dqxHY+/w+Q/XZ90H77tWU8pJCAy9MBw5e+o5uoRrlD5gGh/N8K/opCJc8
qgF48LkjVW3hQDH6RFDYCmo22p6fVjbr7wlX/aOdmyfWrTObBN5V+myjFDNvgK8pMWhcmCzkLVmC
IK8ZKYNb2eO/aMORqvWVm/WIvv1sDZptTGHIyT2DXlHoIRAsNcpZUZ/lXI6v3EaOseMTQbNj6G8y
w5ibbml4eKKRl2OtmX3ziOAU79qFLDUJKYFek3BhYQRCB7GJGdFwTBAmudj2bG9HaLiIP0hkoaqK
lDtmQ7uvTtJtGliPVZTOaFn8L52476ZRQ8lQP/JBkp1NB2Pb5cbXIqrHUrJZxhbKh08/VjyVe22r
qz9yU5G1hxGieiF8TNTXzord7F3qhgbGYoUM1EURVs/0WSGwg6RbN0f6lt9ssQ9yxD+z7A3Cmlh2
chn3lLLAbaI0+eguNjZwJIaNWSdQC+biGo8fsvHzsEr1PrGZnc5MHah0MkjKYowpf+QY6rZGoz/s
gWMbSWuMj4N51E6yNwHwbrSmVCnlvSxjUZzzDMk8Vd5RdFSXrY8HN5ZSPfQBZM6+Kq8mgflrNswW
oIi6xQs7byMjwDOLPli3I6cU2GaIcAw/4yFXB6MGjbzkFoWW/VU5znjAnf6QWtGLxxq1rQweXTf+
dBK8HyiA+WYEPniQRvFC1meF9XFkMHX21EcFy8pUqS0GjQaPoxEcDUEstfR9HCK9e05SEytPF/Pq
Iyj1FRm6JqnxkSSgdfrM3jbeyo1ZTtUICzXrFvvkcLEX1vyuOpoM7TQjL5NPiO3THeeBgew2GuxQ
z9SFWNET3+GWDJAtt0Ymr+wA1q626qepwRfALew9ttNq72cTtnAd9pFhnaUHB2EiLioe2PA4I7bi
Al/Rx3IRWAdWbkzzfnHDbruzJ6fc9Xb6WbgT8Z8cFIy5OA/0hECd9nue0BFR3UJ7LcjVoMV0BQHN
BVY9ugQs1SKvt72jlx924VBH1R/pW5D9CsttICPmwfRui/hGPoIoSXuzArIojMQYpnf8blv9mGNx
AzLM1EphdpklPJCUc6jA8d9xlifsLKlOZnqIpyvYqp6Ee0ffeW1zEGh6Z9nalHTCDQqePFsei4Kx
iWXwmxei0zQ/sdr6vAO55rZCSt3C9JAR0vG5pVXgq0LAr0/Jb9ONUWWWdEQHj9fmkaDdmHgKTHbc
xrpkUyV3I4aizQS8xq9Kgn5Zoo5ML/f1Ur26mAeQz8a9soubBcTqchoLr93kOTtTOVShWFq59+8s
ZZJtQl1aOoaUxG6eesPAhl9FOwHvKlwmCIYjyDEiCDPbXHogx8CPynbeyv6BjC5gQbWJs/k21kWE
tmbiGLHlE7lzGuD43m6ZA4RRmQWPPWo+fbdBzwjLnIrhYsVuuY+a2dlSW/duYlSLcHedU4vRE21c
/OWqxb9ltq++7l+s2RbbpqnRxRQkdjMiUW149oGFBPDE5NwvFOaG3MQTvZsHimeRZ0IAP9yRuGyg
UwHIaG/KwxpRlSefI9pZcULXZGRN3J77iWdxEuVHlrqfjWgqZHdet0SKd19ZHXF9UJ89S+bY8Ki0
ivlULyonnIjmcEfK63A0gmGXMUji4K6eZaLpwImnR/T5O0mYyLI4S3pk/usoQgdNvOTQAgWlyuwd
DMw1r38v9P00Y7UvW3lLyv7exDtzsN38nW7lbz45xR7afo4r7n6RMz7NDDWPYxx8F62+2BGSVSV/
Oswvo6jFAjTcBQ4KXz5MT9Wc3RnWzE47bL0CA1oucKxGicQAOXERDvAqxZ1zM7FquV6rtvW6Xa26
bYWdfFPJBqaQqwG0NyYh7MS+TywKXdPBYtROYdvB6ky5sYhDpQYWuzSnQxfJemdMKam/gBrkyr6I
1iLSboV+idWo8i0aahwgasLQV1cxq1BdgMHejG4dDNjtYjq3lGiCq0xOHkv2UGAu3BhzEt/zB2yU
Vv0FquUjiSGQD+BUHaBH6GjujbAL0T26orZ5AxqY/MNnv3TnaS6isNPDd9EbLQIAh5JA5q+mbOxT
FT1XqUEhlPen9IL6TIHrDa9NCdvawnw+WUTx5rVOlY2PY1rLFmRQW+z0eR42OK9o/HB/jkDEdsLq
0G5ZNMbgC3fYaap4XovZ+2yxBa+VWz/By7hhVq3c9cSXXAwyuB+O+SM2qY+XdEpAU8FUnrVkNRfR
fGR1hHhQvKwbHKI4dTYpYMADi0LYbAbZ/6pcstNyQPLMbLBdyfTstOl8yAl3KCnvkORwOKj0zALz
2VWUxyQt9nbho/+X5EMFmHu7gnFuuBzQremtLQyB4CQeVFL9wHF4cwVHb2U304GW8Gw7dPa5iCNO
Qq5x9ZmjtAQzzB44QktmXOCp85MIgS5C/WoX71lrqwRIgXO4zjk0WQSP7a58qwa0hTywb3lRfMO8
vqhleEvLGrxbQlkK8F8+7XztOGTBzd21CdYC2+SMoYkmIhl8mVVuouCfsnn4rCTad/Pl0YCz9Vpu
mqK1762mvGSGqo/pUn4q2d/1AZ7IWcYmNFN4l+PMLSrFv8VT3tW7oTf3LHvDaTSih8r33xKOVd5g
/GyjYNkVuFS2XkeXdJn+dDzSNQAqECTqo4kzeGOeRONqApMD1i+u1dteq9CR6YOE6rpBUj23BAJr
v4YGnRtnq5v3vSphTvlSQusJNsFUhHqckjCqQbLA7zVLuoy6BqEmbBLD4g8kwmYhLw3pKe4Xa6td
m6qZSn7jsktCZ7H4EZbFo9JuOJWK4EIhefQYYzBlBsGUhVSw8QbCbeHPLU468T/lIM7aYzo3BaD6
cm76O8dkFj8ASbhY2Hhz7lB4y2jXmz3zIqP4NMdY4KimAN40yW2rOV1Qq3DpBVcCYTA1t4zsa5KG
R6CcDHFT9D81z87edvk+u0Gp8MIokH3m8pEreo2qpCoYIXPdE8KQuHA7xonteuL0gei3YNeIFLG6
7scGo2eXc3GnUHI52t6n8jy5ZWXNdyWK1E54sXswhvzWOSYc2jSpYH5B5KpG9h0Wn53NXXrvVkC+
0yoL0yICLUJx1tojdvANCgodRbG503KELX63a80Y5UbomUyDUY9thg6eomoQfw9NeluXlYnP7yxh
LvLnSvvY5iZsywgNbOsVkBfbj36BZpPqNvfIQEHPIUzz3bfmHipY7DwtpgVbjsjgpjKhB8br8hyz
ge8oSQpV5j/nTeWGGj8BQ0LOZCApw0g0HrLoQ9/JYRt1JkgyestIw2Ldy5OASk3WpGzB3GIB92E0
w0MJIHMDPYc27YRQLz7UeOPK6FkwslS1rELkwFtpVEhBGoWhfZpcTP95kqxxuf5bquahEr1E2VoG
JMXlmLUl/liZxQS5DpUdL1tcFfO2tKqTxZz6LAzr3tL2W9pOwAHKaD8b4yc/2YMbGCYz6/X7Foft
OHxEBcoEnAQy8mPuupDe4Px12XtjWffVPNpbinJMLK8aWyHbZTmdayZoPVafXTC4PxntEOPwye0M
1vMUvaC05ds5+LLsE/b3xCBo7hjP/KCPuaHeYIF9LaPc2cNK5+E2aTeM3RuqdDfYv7C6Z7fE49Fz
AcSiZdgcjuBLaO3cdWSGCCkjP9aLD+WFmGXjQI4zh/yx8pwrVQGcP2vJ4ye+zI7BZh1U+O3G6Nrk
uN7X69TQcEdxX0HR4UGXOJx4Cbmn76YpRbwzkyq0cUzB8KKksXZc7GjWl8HaiB2jutVLsatcJgyL
xrVT+sxjPS7ByfI1xn3olSUGOYsvvV3Mu6zpGaE7r31EuUxnANX0uz8NqzCWeMmVM6UWPR6MH6Cy
vrNFHIpc+ucqoshq7F+4SXkd7BkPd4DI1LZnXGN09b00kTbtSTovE7iJXoBljOy7silLdL/uAxs9
xSR+vBWjW14ULlBdimxfjJI+JrVPoBcbfDLCwyaQN9eyQxcg+tb1kFQDzcm2duZ/qiM3SdDF4aIl
vXXZJRkLtZfMrsibB++5FX9ljnybMFVZQX3zsPLE4gsTehmONr452zhnqiD7V6tXLK6fGEX0BbhZ
sAsc99Nw3GfsgkRRwPalSwXm05MnN3U5/KztuTx0LCesMZ795rmQ+noFbi5J7G67MFlzLad8zgP9
hZ5KzNZ1roWH35ad9GuuXWO3IEXj1BnxcY/6nMUl1vt4+K0NVHGk5mu7/oBY/JI1y1Ac/EHb9EEW
xcGuMYWRyefwxCLU+o2/M4nXH+Ht7Cc1Pg10y+IXR8gmUBHWVdlu/VEEZw3r3F5Q8TE/cnzCash4
69CttgzTXpd7cjJJx/tdF4u3seLu5NeGsVHT8uLQhRK30wk4FU5AKUiMZ+O6EiIpWm7/Nf3yOtwb
c0Lw0bAieRh4qjYEDugf5pxxP2uYVDH5GGBEqqRzuWaJKhSRKNb8ie3WMi2OjNlM3BvSMwP4/jWY
Es2JJp82ft5p3JneNiorIyzSLKFNPMctT5yfBN+TnbnmJhGxhalnsOnpkiCOeeIYaD0QWLoUilla
YPNXlVNMuSmXsIjE0ma5Fs34U9uMSyrcYBtMHMBoB0rYxgaoV1uyKirQIbRzfXouRsK8Wh7KYnG5
sE/9Cms1aYn8ZY4YQMylO+AoT/eKBI85VNm258CBaBuEJQTFO2HyDbH5c0Nu1mRHgAB4xAT2lNuk
IjkqoT6Bk3Iz6WEwZgLnVC9ZXoPOvWd0uU9qoOBmjXOkjCAbJCUOJqmba54tr7KtT00m+O50z+OY
3WecBISe0jtcKGEZDOKUxhxfHI8Lk9smXxhzbqW0AU/BAKgjSAWmXYCCx5JRmlgm/SCiF4Q0aRVY
J7IutPtCCwzXdibex7NOb1YCeqKpUANkPAClAm1bj2VYe1PHHUle0rF9jSby3W1yzCViXAk0KWG/
2msqFShOAT9lMPfnySbRVAcQdpvgdzFP11SjEja41JHuX70xWWGeUQrvqv5JMwZjydg7UXe1sysE
Y1emMOUmTUugV5+Y4ghrhS3wA/rRg75onBc13yLo9hgg8A6gs1oap5vXN7R1gAOqkuRuSn9FvlQn
NaNGVLhdjOCJwsuYzDLxCJ67jMPeKa6RTiH8I6/O+PF7Y9mNAx3uaZTusA+Wu8SWFdn9K8byxxWN
gvvfhnu2Hhy0O1yyiOlJo7hPS53vcNHGQBnT6uxbDQU59K05A3ElfBg75a5ek4H0KGhiXLqcsCLc
uyQbcRoy1c1jHMEMgdedsj83xuCjkMUkVivJNRL0B8S6P5Arn7gycKbvuhP0gw0ZsqdiwXyHAWmN
QlXwsqpTP9U/yuAVIW9lmJkMYNg+jMizH1AKOczputni2PvT2slnO+GcxRaxERMKc94PRDYchPUu
+4oNJs7SYzyE32Ez8Z/RO6eB0ZD9PlsTVwb35pr5d1FoWEwrlG0YWvgFWBjywIrP+GGfF4cCXcbq
mUdcgZwUXmdi7Ii4XMhqE4pd6ZZHeKHcE0pCjRP88rqc+FyZAQPDYITZioNIHR43kALmBCFmFh7z
72k5q17IrZVi+2iXAutvCohTVSc7D8Y7cy4oaHqZTDAljhyWJw6/y1MAyilp4WsyM8mwv81/U17+
JkH3iMFe7G1vuurBibYiK/gDjLVnFJDgFrUWWmnH9XIYxlPqq99lG/GWYOWbALjgswbZ0mvs3C2e
ydioAfgM9UEbwL7Tn8HQ3UlL+dzWk9uk8KZ2ZfHLEu2FGeNb4eItqfL5twRX1oN6jZf+2rK9Obhi
ZwixNCmfomjgsDS8F5JJYxSRVcplAJdKczdJRfDaZ/GPsSIcUnaoL0MhvgaO/LBnEubY/nszjTgP
S8VIDwFzTf8pcmVnAtPh4BpPeZrtoY3fubkEimBBSAHwG5fwssp+urJUai5QJyzc+LGZ0bCgdskR
N2MYZGm5ywxug2nmIRAs9W/DK6lJx9DcuP6L9OKnxU0pGdYQBtnlf2qKT+8qI9hTIN6fQDGsG9E6
8mix3Hpf/WTMu4gIUJjkk3lIDPsWNHwsignI4EVcltPu0R5sUoTJPEG/5tZc2Finhu7THqarwG+E
KQ/jQW7Ls5121G6YAHdzjqvcC6rQsZDE4+I6FQWSxCBh0/lch5opvhlAtkk18agn7i/d8dIa0mSD
EiLMwc2c+6X+jjInOkbUr20yZTi7hVnn1hFWcck8OpvGeQhVz5KFT+yAbHTmjf9hNwyNm5J1p2G6
ligDldH3QKlnklXahtvhOoS5nyput24h//huRLTaF/DdOv7RaAoSRZvc+gk8WWQ+DKZDLZvd/3GL
9D1KtYQ64Z4jewSGhk8kES6WWW45yPeoVm53Dk5TmS6XGNtuCKNORPoxSHga8wrFbg7IAJgS+Czp
ToJ1OChRWnOqCAUWXSpQf8TkKokblCVxv9Q/zJKpmrdsRwVnQ5R4BkA+gpGMzKsXYQwbkDMYtRQx
Q/g2OQS5Tm7F34amlVjX/R2mAqP2Uq60hL9zqMbyuZzYoZXKn2Z68igHoL2qjpM9gQQ0qPGcegNm
Ltz6vksa0VWrlrqbNfRR033qu/Y0Ozh9fccmuhCZwBWNsjnORvKOehKWrXEX18E5ywhJWpnF2YJA
ADPY+OSNU70lf5aMV931H3GaPhkksk8lruhlnZ3USavJ7UpyuwknVvRqtIw5P3E2e1Z12R/j9plU
NCVhcDESdzVAM6Gfc+6qsabpwxbcWDSAn1ql98KIEkoCkk/btxh9HaDelSFy064gTkycLds1foLI
WHyY1G1s05GrFIRbqkpEaFXEDRy7s+9tLfYRVI8zPjJKGJhA16Tjy0U+dUN+0HYAchFskeyzJfTH
/DsNOMtXFqtUsFp8bPulWRY65eJDG2974y2ycD5EdgQhsCZnHqVMXQo2pbnhR8K0uj3UBVVWScpc
zbQfSusvkZSaE1sNnDDoJcY7f6KAoeEpbfAijhBal3i3gGcMlZKo57l9zQMEuXR5sx1I3yXShY9d
0BLDruPYDTxV3kkQ6fdF7f7kdMYaxSHwzGlp+pHkmORVpI+MHccN5MbiwJ15h0n6q1OFRaw1v8QL
h/AkfcUxSexTelx8Ia6ZWEi5KFFlzcp4TuAIjDYAekUhQ8jz8m3GLAx+4zxluFG4HX8lE1uPU2GR
AVLK5b9WnzBx2dLgfoRLJO6SxRpohECxntkZoiEdwsVY/WvWiOmTJtne+TIq59RSqTjlRE3svjrU
4J5TG4KIHI1ffcZZeVhOgcGIrltlErJKx86uFhj2BUDujMIvkVghTXXdXa+NnW3jQYL1obe1eRAW
1L3aSukG5Zge997PqUjp0wy+dd15VxuPq9ni5cjBuhwUXYLJ21Am54Z9N9YrdspYfgsJFFckX2qV
18uhQG3fWmNED1bTvZHvQCWt92T535Xvl+e/2bP/Vkbv/7P4nU9rzP87fnfqio/uv/Z/2vrPvzN7
62/6J4JniP/YnkfVrAkny6aExiVO908Gz5D/EYG9RvCctaRGWv8K4Qn7P05gSX7RFpIItkUy7n+H
8IS1/hJ8AS+wHJN/uv+dEJ74P7tmPNezXI/iZb5GIn3y/6re4iKfC+EW1Ck2SDAJi0W3iAATWc+G
CYHEZC2iZbHhmNX/sNPBD3nbWJlJ8dTK7jaoJSI0IM9qpPONV4Lt86t673spj2pxx42HgzXjX3x+
Hxmjkt4muBS7SAcNRgWpld677pBtR9/cL4I4UWQQ7fkzu8znuvybI+OdXBse2qC8Ms5mlZTNI9RS
f+NwFURtfwlazYM+S3LqejyRkH/XdnEuTfc2BDXoN4BolnNofHy2BJhIAAA60TL51a8DhCiu3q28
fod5lv+tTUvnT6drr/96KB7/Kb/7r2ooHzmE9t3//B/2+vP6VxHs32+zsFF52fn52UlvLVf+V9Kx
alOnUKADtgtf4GYIijvHn/J/2sgjXvswiADRyLnfOkxathLht2+qbzfCM4KP9mX9XmDuzsNU8k0P
6upsUnJdBXxnjZS5f0bwYeJA1hg7p/WuPayufRxwm6Lf47Ury7tk/X1DyrijZVi3kHYngdakYes/
tA2ObRha5gZpB0t3RP5v/SqVUXwWy01E8oUrxPfKCRlS+WpxSJioboKrAP+1/2n38WvU+CtxIle7
1GDk6dGr4j0O5gxbKIOQ2Wi1oQKYif1Mhh1lkrKuGKjFwvZSJpxZMQJQyhUZ961i/LQy+Szvva3L
x5JarE3s+x8B+Bd6zFCnej6IW4oB+Fp5CYx+PthoY657TLT/ljMH5Y7qvyCPvFsLmtv6L+5KDpoa
msbYeogeMS/DEnQb/hd157XkOJKl6SdCGbTYS2oZZATJiEzewEIkobXG0+/nyLLuyqqeKpuLHZu9
aavOUATgcD/nP79omoC6iGspxUEeGRhFpMANmh7fVRu6mGhDYEm81Aaf3Ynq751h35EyHTM1OzVd
eja4N34l/RB2cWkDvafPrlXHemRFQAZivoYLMJ+oI4hgbiMaoxbcim/Gm/CJeCk8IYV5WZtZVwEZ
S35wnt4qOvU71cI6lPpPr0qhjIQPuXCvGaD43CyxI0bGRSuZzW07MEH7vYfZ8mwdkz+WOliqSPVB
c6indVaZeEvwozmrOEagsOWFNls4Wh0RXLBVh8CxZ5WtbEY9e5gV9tYMdx8kIm+aRruV4moavLjn
zjAP7BLYnQgCy7PWZo71a+S+AEvdAyombJgZ4MsWbFiF65ay4NtgKEen4tbqXvBAj3ZoDGnRR8FL
K5NJ414qEwfRMJEf4gKkwCFrKeyAUDz50QIfd3qY03UjExwq0j1ymBta3VxigoitAdksw4ZsVZXh
Pg6YkQxGf45wls0NPnEkSQaezd2x8LLLtPYpDtg8CioEYjcoKElCUN6nq8OF7v7377st/+V1h/5s
ySiudVwCidP49XXXJamugiZToc0gKu76BrO59N2xCVEYwWwZRlMQmefIH1aDjEykY/wa9jTfTN3P
WSZClcbw3dKcOSaYmDT41A6ZS9FC4QJ/O3sxXmTIswyZCA+qR95uWfijy4uw1V7yADop1R219o+a
ZBw2Yvssvouol22cwmTyY7jtQfDdcNzPxMFonlx3hMQjKr42OfXlTAMwblRt0aI+TGrl0OTJu0//
j16QWAkb544oeaeSokXrf1iSchtj9YpV+MIIZIDRmmk8uQuAhX0KetMCAXBJlpy+FiN05TEDxOX6
Rj4XRgfEFVrBVvwZFZcoqam+dHG9pYUlg2L2X7Zd0Oow1ZkRH9rM/v5RKbKIBP93XqnYmg1DszRU
7fCuOevE1/+wNXPb1GAMbDhjuXpzuC5xm2pJOeRu5i8t+4Z/3gah+D3Wa7pZ6GYFU4PJRVTO+6v4
bmfkIfValCKA8LcOpCurVO9oxaRZbKnUrWxQivxDsqJ3kw5HkfR3ZDVwrgNdReHN3VJKeWkN1nMV
Fe9apt9Uhy9HbOxBkYItM5YBek3y7F0x6Psiyb/AAn+3cL6dK1aCzbK1pTL8HpusIQdUCUffioDt
LpljXrSEV7yoVI47y+UGUmgA+ugMrbmlqjuoMI7UW+Wjfbbas9IZZ9XmSqevjEH2bKTVedTUQxYm
/hIkQmGbG+BQMOlOHK4ZTho82ZZ9mlWYZsq5Z1+jWSXFqloZmOKxr/FtTWee1WHYmvm4sSNrTfaJ
yTRQJIqHFowqUtlMr4pWfnGrvLidxcSrYJYByDuwEIgr+rA6lnwYqrg5yoTEqo4bbUZfZfNvmmWU
R98h2j/9/fKwMEL4y+rQdRaHgnehTsTZr6tDblAESQWSLM3igE6DQ2HY56Szz+PIPTKb7MOm6Xbl
wZnXHpqGtoBzKF66jDUNoafJ3XJmqsotZgPIMO2YvqgEvIU1anJMvG41XChDtg74xb+L72xS5pP9
kLwjqGDHk1kjKoHBIUBo1MTvea3fgkG9BZ1z1krrnBmIJWW/OocK5DI54mY1Es9afADArVurygcG
W9LMqniB+9TK5pmGfWYHb6XjL9XtLSrQy9U0+zMptXeJ+srPDfMcgfYiQnmXaojN6oDEgMnFC0s6
fwi3XQevBGza6ngb0CWqIueHW0QQSVBKq2kTkDRi681m47OtmWx4A5sfDom3v39Izn96SJahKODY
umZB0//1IQ2QdriSEpzIbG346g3BnsoTKOS5tdL3ysrec5V1VmN9V5sh2VQ66zFQ96BpnhCz81pr
8bvYmcX3KyNoA2OAVVLEBUkwHI9BZ3+4oGmjRMViyGy0KT8A9ffgBdJO9t7QhL44LrCaeC3NBJRl
egaSG33Piv5FPCux4XuwNYhrf0GueA4joj3bCrjJQGXMswr4qczsbpFj3GiEATsUHJBwY5rBSG+H
9VDUONqVG1XW2YLEmdIAr7QdMWP6ze/YMDKxNPi1KRyTtAtvNruZYvCWY9S3AGIAn4/ZsyEM/0gr
Cfwh1rGuJSsqY6chVI2dOGjvkk73K3ntsWbovHShLC4CGS057GpaiL14fiidz2LDtrIRhKUh6cWW
byVnHVa+rDz8QSEitwfslG6lBwjzXLQswL9/6rr116LawIiEHdxxdN02RNf1x52bG+h1jgJpQtaz
Mwqdu1wk9wqGrZ5kZxqXW+mLqEkpo5pLDnkrLU2mEzr5LFp6wMv8zFTjzFQDbf3CkKka+hJOSlHU
N5hbqhM/cjVBvx0YW6WpL9QsmAcn3oD35sAoEV1D/R4W6QHnrTPnPBWYwzBgRtDgA4UIjFfKqKLg
E9hZ+EhLD6loSBWt0qvTr0MP4qKIglKY5oQBULxeniN8WRa13zlsmdCtkWJmzE6gsDbZdQix8Xdt
vBBsvHt+1mVq/hr10HwQZEtW/Fx7esTSgLFEN4TjuxTKyxT7l+kk0V1seuK0izYygu9Gz/NlMTR3
1cgOsGOWU8WqO9yFvINiir4dqgVkgsxgHujXCOV9ynumWwrmetcxEPwSvVzrkXeTau+zkYjSMza+
ZGzQw+HgK6gE8PMYL5kpSi16I0aVGEiraX+AfmPuCHMz4Ft7y47ZKam0Ytgm3TBrKw3MszSTrb4I
rl5kHqaK2m3pJkBvdkXef0opjo0kpC8Hwu70nktBk1vOq5KcTwyqID7XcOopmjnKcso+zCqISKFA
LjJ+t+8u8TW6MqjDrcj2H1pCnTn1FTlB90Zr4arKSTNI/I8WZxepgjs45nRa6kYsG7GSClFl9ipr
jrVn5+nd7KmR7QbDKDipG9eIHgxPgdEi/GDD6tp61o6QlyO8GcFSOAD9UdaG+8yO7p4b3ZUkedS9
6EJiUpoin2Edn7n3qm+JaWybMEUiGXxKNblcOi2RgyfbLBiUA/Hk96DlD4k2ZOq0R4gAaDBp+Uxr
PTwcnI0RMJX2ImEMLdKOquF75I5bYHk0pckDKhcON7ayU4lJpg8D0RStvOxDKahZKci2x41G9gwd
Hx8JRuO1rz7MEN1Ql2LOEgq/elXvrBmlOE8bG/POvDNdu5emddUlfSOqe5fnK3xGh0A6psFXQW9n
ctdI8jvEPoMwbmnYhBmh1Q+Iyw+8G+WZrHzDbP7Nd+3rtB6CEQVWrtA/Q+7BSffc2Mm9E3V9YNHU
iEejdckrowciZvyoodXt9nVtRYtY4kUOjL2HTCbliQeZh1gnMV66JnyrmS/NOvGwa0zKyZn9Jlqa
ab2J1rsPswvStY9SfJvo3QatgARlwM+AJB8F97hCRa/YVxWzih6XZTUlCTZEZWovbYFNYLVF1134
L3g+4SCAgDy1uJvIfPmL+aslw5PoEriUsvnRYlinudXGI1eLqQL9q9hdiLe20YK5Vx/3ihSWhTeI
i4ZQkQfmXqsITEjrlaRFryIPIHOjQ0nLP20Ro4VFcRWnd2xXWU8msSmWScHPodZrzSWwNAo4x3uk
HvOmeAgO+CWK/pBrjYIIYSfeo8J3sg2IiE34Vynk6xpU/2z4zKvqldiGs5TJYEDWW+btg7T6Jv5c
rI9neCTLHpkAeju8etEMQwSHxi7xoqBlfnT8aq9BfASjWl06Vr8hEhHUoSnpG7g+20MY08vSOTS6
k5mL/1PzzzHvMC/Gwx6kK3qsnVJCk8lx9QFdtTnApYvAgDDppoMuNok53KbLd1jlVs9ZJGvwBRmJ
zdAUKQnLrOc0nuNiykMa/YdAhCIZpKUJSBdmJGgOL1HCwo8VMJNkXFQMTJb6kN7zIDs3ZXE2hp1e
JecKli9uAzPLSc9VC+xUGAuxYsWyxB71bAcQIHNeRtC9jRUbc6vK+Uv8DlZxNHpnTGVuAsSpFWzm
/VR+azElWCgSXFFwoLOvxu993kAcTUHhgI0fKLdPsfiozAF5im31RZ6V+HSVQF4QDm38kO0uq9Xl
Fww++ngXWZsd20/myGPP4BESzcHok1lYDAUINi43yS7lz8zSjl2FtiBYaA6h4i2W5A5J3/u6M+Zm
LlADHqkrNmmxODJzCdB3JD72594RKNG9a2BTt7m+cVRubxM4V7Emme5uxIqp0qpbGCNjKmHpEt3V
D6NDLCN2iukhq8pYoSX0Vn9fM6j/qdlzDKpEA9RTpT//tWRINfxIRplxbuu4nOFytICKTSQEVn9Z
P9ecfDUd3cjh7nIX3ROkqkwI07XRjfhliZcSXd6anMPX0kMr5RhEZWI3qwu4x9CQpEks03qMOOSL
9eADNf7DBcjiE/6pXTV1jUrXIuJV1QzhqfaHdnU0VNytS9pVWR2xmYbkV1WIOlX5ptfUuTG9GEOu
VR+V16J/HhV6DGOkF/Q6G/5VxYzXF0CDqEYzU14WRJaKStRNnLMrv4cNI9ERmhrMzJoE0LG/ioIy
NkN5jroYcgCNC5EsWN5g0z/VjaNC1hWL9KxhLeA2T6M8HEOHFlQRs3NYxR4fiEYmpV4U+Exh1M9G
QYeUp9Df7Iw7Sc+tUKVOnbDopwOVy3KFlUFIBpiu8dajRLhFtfLqIiR2OrwlRwZpY0AlDrOaWAhB
mWoZ7g51cZFt/+J11K6INLdGb919VGX4agGp2k9W7W+BoEAB6ZGwWEUvIT+8XLkwUqolr1xpGuTx
NcR6cz3CmqAMKL+hsoAnghn1HOo2LnDi43c1hFHAb122CaLLwZUk/SbggcFtL5L2KlCXCbNRjDCY
K80XbyZXhe7xZ8th2/1qNCwHPjUXgOxTIFP2UyasxG3CNyBJ7pyU+Q1pN/4yK8Jbygiofomjfi9u
kvCFNxLz3JIOapQ+m0DyNXUsNZOwFvvSoB7w1Mc1SG8pS/0eEZzlgPh6KJ1oMyEmvw8kh4oeUqwG
qddugafc8DP3BsJaM1Lb7FNFjTPPkVczZERH6MPsTMzaEWT5Y9z318xWGpLupC8zuhY8SEPN3oM6
WkNIO4kOQdK8bZYJI69sJf4/DutPNlRYtQPTibGMmzqGNnrKjbcsMd5wzwJFQaCNuNo4O1p58VHD
Fy03vApjHHvK5wm3kES34gasmljm2RS5fPM87PDp46l2RWOtOcKY5vfWtG+vLVRo2CXca8gx8NLi
H2Cj5Bik2VmnacumDlG0sQE6w6HV132S7TuWHfEsZ/wJge7EexHiNacX3fzv32vtVyvECYUyZeYD
lg4l0lLsP21MstbhOJ2j2BJg7VRkxoPKQJz4BoEdgwd9lb21Valpp7kMsWyo7swnsrQRWqk/a+Su
S1BatPu8ouZXg/gw7aXZW5Bx1o2NtYtUYxOK2laHMBL00UPnm7QOwWQiz0pxaogNOqn7Q+baOhm8
9aZ39Ls4QP/hem0x8fjzPkYsDRw09CmyIwsI9Q/7GKYK5LP4Jn9ZlH9R+NX6sFNEtWxwmFriuJ/A
/9J3ry0fuxr0Ta6l97AJHqK6FkeraKpGmOozZ9mpl9am6BeFfcHBLG7UoLg73TG2ZVyc6QrOhefd
CuByMQ9xAmeFka9qQchmygxZgyGyqETF/Z8KTWNpFM3RIUFlFifEKoSUfFgzwXvkzziy/Wrk8qdn
xAfRTWpYas5UH8svp3ghCPVMwMcyIhmFTJB1XNJfDLZ7hV6oIXgwhGmskwHPq62O7apxMkktXdBK
OVPTmJEWMws/PII4VEckD4ipWmwae3z97tMXJZtJRk4Gu8fZOsgxNlLeSlwWh4Y/78t4nZlAM4XR
coT3HPrsMU++BwNGlDh6AFezjNJ1w9R44VbsY4b2QkgmPUKJ9wnMM7iTYgVho5IMa3GcTwU52SbE
TsXswFYIJpxtbRnM3h3pY1PHhLRY7qZejXgzA+P4akloI0NvKXhUgHUQd6tlL2KwK5WBejFa6zwm
LU3U1AyRULZpGJxk2JfNiSW5WH1/DHXKukahWJewRzQkfxfU3tYbGJiZwlQGbs9evCyiNhZtgwOT
YciPKhWGB+sjSz7ESS76b0PtzyltUu9QWEyNTOJxrIjPNtb8OjEmChk8zDAtiJ5NAlo5yhtkcGW8
dagjY1ECehHjOEU8avj0ELMSENBU3xej8QjNZ7dGVziNezBrIveW4T5jnGmUZup8WDmsv8OHO4BA
0K7RKA9O+AzwtAEu7ITmmz8gKgxRA8rjGOG5Ne9c/9MVQx2z9RCeSmhipevUpU8NqPOSG/leb7D+
YwHYMZr1ILu5FR8zw4mFRf+EOkC8C5VrbsTq9Vv+jKt2N1RP//49SqITOV7CqbQ3niM6Zp6JNrKe
eG0sy/iBF5NKQLKCP57RH2zFumq8lz87ZL7VopVjlXwD9RjFOGkaYiHDPKdefBa/S3SnPvsNVtNE
CJsnTSsUVONoT0o3d0mGQjHeGdvclHZkoDGQYy3XIDnYUJyyND3Go39nPnXGQe/npEuUnX6YR6up
GrUtik3bzvRV7GjEWzIykrX+qKbWZ1hb9E6QgHwMR5oBuZWRFWvZ4z0cxC2fuiRJblejZn+JdlT8
aYRK+HyIW4V7jA9+C1NDjInlBPC0xw5DYB1ip8hNvrHy27MJLoLEgxOmrEg+ahZTcZywQU1d09RB
SGT+Ggu1AIFsS/baaWlM27HZl6j6xcY8DvjaFpG/TgRuI8CFkBpeL+onN1AWSRN+tNaHA1Zve+VG
NNUpz9kVcMcz0C8/Eaewmr1HRFMq7hG0zw1oxl1U1nVG65axhwaFf1LG+BjTfXhaQNRGQluZfqR5
cslURZ5V8gsWnQEvoxtsptm46Kl0FgRHophGTI2Tkqjf9YZySrRluVLuR3T7YtAo2iHJzt4tfJqm
W9m4CI+Mul1PVzuWNDCeeE+17kIh8EN3S14PrlUeq4uTvhQBG94EqKSYjIxo4lel7R3TGu71YOUr
Z3obpBybWVAHAVlMj9Lw6TXDUN5jVn0WG13GqKEn8y9na/j782uClH85vnTDkmF1MOfDd4Ci+9fj
qynFv2qUs+jCWAGsGdMaXiphdQG+MHaYHBa6cpP9TYDAPS6fvU7baEOzsiWM7MVHniADse2JxwRp
/eSSddFby7Qoj34WPZwk/odD1/hPZ65Ne+mIvoFx4J/O3IRhhuwlEF79hPfcj8/KyP4aKFyBoUgM
CotPC61/qo/zoHyYDhGUCBJ5JSx9YwqA1JwQTPdaSpiZkgq4bIqCVpTTjTNowmjE+Tpt5uJfPJso
KWl4ymWuV5ebvRk324IUBbNIDmJXms6v2kG2qtJfBao9bmLy3+pUOYnXTYqSRWkVp1hlmuvZxlVs
AVNzDnOT+qBAipNo26n7ml4zZCM7KCPPjiP9SBz+6N8/dV081V+eumJYkHZ0S1dNhTbyT9OgQI+7
sal41WtVvxnl0sqhpjQZjYoYCblu/M1JvtukhKCXpyYDEDfFxM3EEjXz28U0+xEcDdQGK1lUk4N6
wZrx0nrjTSoZxiQdPMSQZMqpH5DE2FRMGkzmYlPPJMYLYk5EATrG0ZeYGwQErcyrHheO0G03hQLr
uY5U5AXQ8bE41tExDfNWzPoI0Rr+qW79SzuqG6apwUJSHMNmliqW3B/KuLFrSgxKWkjF7hBvNWON
vwJbrJodmoytkRHGnGPp6kYDbJe2ueRW//wTzxXQmAhbAyE8iCOC3quZ23AoHR3raNvcyOIcHAK2
FptA2REKSREcGG4+cRhNPIHOM4yZr1/Kun0aA2LBcQ2g0YkpUnBRcNHdj2JIrvbMj5ke/cNiUP6C
JYgtgCvm8zgqw/4/bQGBXOJWOTjyHCurD0UqrsxAAXbIBW3QuKUURa3F6MVwzhXOkHHrv0QeJ4rh
o4xANLnykugfnobi/IV4wGeCX0pdjazBAjr89XFgeQKm0pA0FrTJ3Ymyw3TGCETd1vp5W9ElC2RV
EJASjtKpzJtw6t70To730ub1tww/TEvArNlgXrWhOAfCs7rTDwIREWDnqJqnzD6MNptHqgEGFRLy
piB3lz+r5Th4KK2/8MgRCUd/K/cT5cUVD1z8+GDjrG9+TEXYVMVMxKZWUncgsWTnSVdRO9X0HI4A
HMXmI/7BRkPNULqmBavYsKbyzYTLFGec0IHukuUIsKjY1dGRrKekA8rqI3DPJCVId2UM6JSnvggi
9DuTCyAL9mhxSaLemnaoIGi2NXNCHexyglynMqZJxVajVahwRcU4zVNEFVZlK0+Bci5KSFnR7yOi
ZZ+XAHsaUGnJxAIUX/iJOhRL9XnMnO9i2IDCSzBzaLeM8JkSCdElVZPidN9D2CwRFRjTOmWPT9nK
Ic4kVP1vDUFseevOU6ffGFHF8WovtcBdirbMFA9qAi9TSktBZQmH+Oz78tZLC2TYVLtDx4ne9Nrd
xO6cLkpBWDFLsVyZMFUVyl/j6kDJYqLBOFFAvBbhcbDduvihednDMKKDTw+A58WpkUS+E2HOYrjh
i8FDrPmvg1/tBZwfYZ2eVjhey8kjVbsXFTMj8RqrAmfV5XidxgVmqSTFUblMFc6gRRg76j/BasKd
EErh4GDWCTeKfHafbqXjfUfQ996nakkMmahtxXlSuO6RqCd8hxBA4tOAV7JoYJNRvTcyQP4oeiNF
sMWKIYaQuG3932lwFv2ALyYGBWaQsNH+YRyty39p5hlJyrqiqBoafVVR/oTRgZTGug4oPhf7YBga
P5t6/ryo0kVzItoAMXsxIpqabodJ4EbFGM+QtGvspwcy8s4+66RPUzhC6UFMspr6HZu/ZwPgGbEF
9Ee2zEJh/Ef6XSkGR2JoIeBk8a6IwZRoknPZPY0zMQ4VMyZdMWfMILHwlVV9UcvPvkugufhF9ZIw
8R9i5XTMqZrxIoBbU/MfYnAqPoFdqVcYnWI7nd5bJFcu77b4dY+ffbfpfzQlTkW+qfKoBW/RD5kO
uXg/DD6oNeFKuL0E9XsU6swWGA+5+KvPHASreT1uWBOpwXBccBZbgJzpP7zhBP/6+xCUdx0MYJ73
AhlI72IVJzoEPY8mVhmq3dQ6i17FFb79jSVNCz2femAKkghmg+MWL53BxjE9eWybqpmZXxxG1LMi
pid9/QECTPku5gSi3xevuK0Rd8TeOcRQrIYQ42F+qsvCu9icPD9bGfAup01KPLUmBQgNrKVWHMkG
vypmsInH+Lm1BnUpuiWJBTitCIv2kEWNCRQ2d4pylTucY8RsbWotpy0R82vh4IwpghPfMZGmNgov
USV2LPGNkNR37eQMLjNrFeWtHz1F+DpWpf0U8qqKYnrajBMmmngLHhJRQoGc0blEWy8Glr8wrmPS
wmRC9MhqEr7bEi5pvBsOQ61plKiIUaLlxxdevFR4KVhiLiQuXiU5ZFYCh3IproVTyfT9pqyfdI1d
TLTtlu3dYT3zpX2Fp6vksDX+HEYXjPF4MfA0hAzSzMW9CzGiZxY73Sdx7Ey0Y8xHTkHGyPN3TiQX
Po0mRSMZhtIPpTWAeImjJQuAEyu9i6Xcyu5L6VxE2So+3FgzPsPmAfwzxK6KtEPGM+IV0aAkmr2M
F5bymePuMhfkgZohXT4ccNO7TIThqEIxWYKuEnjNJcXiumS+t8v2P1tcFeig8GLpRXzorrZuJBsC
7RjfyWO5Dxyz8IY4IMkPAOjUXwTKIHfI4mTcf9lupzOR5KiF7UqfPzEQw7NmzlF8/NgRS16QpzFK
V2BZrKauC0YYtgK8AINxhWo90axxXT/WOnL1aWLIPEXMWyI7ftbLdhl0RPfgyFNK1FYy9hbQW0db
2hf9PhVgy7SiFIbpI52HGMyKCVYtTr1pclmjIFXkcJsXNDBiDCyaZMGOcBsNhxZ8QAU5eerpTK1+
xrSjtHaiiRYHghgTie+Xc2oCKvqR87YLr6XrhzNBCA1BxdSedAExDJ0OBLGYxXjR5uGl2BNNYFoH
wsWENTfzu0Alpp7dq8O7OGpTgc0PwXoMnyJcCMfAJ2lcoaEVb06VXvSkOeJee6NaIpu0Pik4M0o1
dGF+qejbxC8OS/4oIXPI3HBXTB5icm32uLNVRT9TxF4hbpwrlvDUaU7z0UZTd5rKT02hgtigfTOL
i61/gSK9p1m08lpn/2UYGDlMLUs6apvWcvDVR1mLryk+M2H70ff84lqHGyFs8VPzisCMwosXMGe+
ZJpCeeLCjxCfEvf7RduRqgyKMa8dvFlqJC0LgUWEls+7Y6MLZblMI9q89b9IYMhzfqU42SuKI3Ev
I96+JNKvCp6rU3f0P6b++Oz/z+e/Upz+q6in/4UJTaII/68lIuvgo3yP6/fyjwIR8SO/C0SM3zTN
gsZkUUZgs2hpkNt+F4jwJXorxTERkFiqbMmIN35PadLM34AebE0m4os+HoXIvwQi4kuyLYKfOC5M
R9GV/45ABMX+n5pe09J0jd/IJzSJfzJlQcP6Q4vnjqiqjTx70EH523GbX5MX5Rur1CEPkHn9wlx+
Rbtkh0XrQdk0xSxbd+toY+2d/fDDOLRf9ZZT9Cm9xlvpFH+FX8rC2MRXTNSsz+61Rjf+Xi3lebod
5tjFbdR5vvU2+Mfux22LZotYqFkx93bxongudua7f9YfwSY7Ggei4zCKw+2fSJ7X8lofqp20qpbO
qV4QrLbw5/E2elWf80O3dJ/DrbbKXtS5uozPw7J4ZkvP2HavyRKLQZJ3Vukpe+5uHcwqCA/P48Fe
94fmlciMF+mkfao7fe6vunV9MNfRk7Eq1kTabNCE76wVFIEHjpk7PuWTtrc27mvyImH182kzqkG8
sPBJhN5g9EvdgziYmEZ7V+xI2HSIhzk5K2PD7Ko/FbvcOX80x2BHgMvOe/LPw845Da/cwgPX8FCX
6crdjrNgZ87lpbFPT9bMmpGKc2EL3ZJqMffn1fyKf80yWeYHeacd/AW7+8p/YlS/S1fRktZmUc+S
NfQ/3Kmbpf8NGsdOWTkr+q1Nc3SfyxAVwt69W5toreMovuiffU58vM5WAQkIIGnA3gtEyinf7x8L
HA8/YmVPiCuRpdtmbs7TVb/X+Fz9AcF5Mre/15cBXS61vDkzvo2HZBM85/tiTWpfuC02eMvPQ64L
d1puS7j1t9Yq2eB1vVd36bW6S0/J0T7zF96cleLOiGrZYtFOyt4qWgdrc2G9aJsCqhg+z3PpLdq3
J1x+HgMe8LP2zXlhpvqm7etLebKx3/fXY0sbsnH4oMZM2shPRK4vqQHWGB+umnd7N+zqdL5wzGWy
V07ShfWJM5OfnoJkY62UWXbk5xcYG8y8lbkngEheoXcI1vEi/075Niue23PAYLOeaU/ctCSdm4t+
48NEwqwUicfKZ1SfYEI5J1Bz1UFBmiUfBm52xdrHIHruHc/JfEaI8wuK7Rmeq5v4a1WTcz0zX0lP
9cJjh85id89IH5rZS3eOKeKS8KE5ruHBurgnx3GfruoTjHIPqQu/4itkGcnzftvDIlFOYvocgRDP
e2GetlLMbw30Pqd+SCp0PTzm3L1BrJKBSwB2mcd6dv6sVta8xyp4wySeYRF9wxye7PNwMW4J4drM
8ZM9/0Z+BilAOF9Wn83Cn/W3eAlJYVNSVvRzRpkmSxHQoVikAGI9IR7GrCLh1tnFECaGjfzZE7MQ
sHQRwK9pR4f3Yje+pXh8OztvWSzwT8TT5TO7NmfCF3F9Mhl897tiix2B9R7vgpNxLR4oMTeDdXGf
IJMv69Wwo3la1ytN/mHcCorFRXUCg1qkOAtoq+rUHmHWokg4Gq/6CtBkHgM7o39hFWfKKrWIwimp
+nCMINmNXCJSl0mF8TCwq7ngozle9dxatGvtWu54g2fmTVYZ9WPo+dy2C6uGxQ6PyZqFR0DxLxsn
mGW/QmGr7oqAzKetBQb/HlykrbkmTRGiPL7+D2mB/WOxfMtgw8FpmkXPmCUsky00b6Na1to791f+
VpULVX8zEY7Nkx95+SYtYZRGa+xsZww6xo1uLlX7qGEo9NFJmMltLGceB7i37RkdVt+xY58ly+6l
mAPFKwvT32sKAUBL8EwWRM3tgxWjvA0J1UuGLTRV0Jwc4tj9dIN4pa20SzNuEpyP4Tu2O3UZvZp8
z3d9b6nH9FYkW+RVbwGGNHAe7A0UGdwgurV8LG1zfrdIosdQ7DXyV6b5WkcrR34DQ802EAQxCyPR
vooXcroYvzXYCpCLTgtHwNs793q4aBG/sLt0F+uVNTVPWdxP9QuTwwqGJpaNu/o5WlysrQLrCC/O
eWavhu7Lt2kpnz1p0b1Vb/KzTE7cSninSivCj9aA3hutWaQ36Wy/VJsvZ0HmRCIvsOLLj6g1rKMs
kevwrTg1UAZQNZAyoXgvBNOcGm/eG7P0bjW3Bn1xACYNso2sHW3XJ+OKNSU6ouhtsIjn9SJ4IXpl
aeIgax2xsmMhX/k937ASe0bBjGBjxcuhLBh0lsuGAYlzND8SOFLBIly2DojLlm0DZfA8Nd80YDmE
jWa7VAoizggAnNnHLtEXbG8igIbUxNcYos53WjWsndXkGHwj+lA5lfVd8eCPILQ7VNS9PfSJT6O8
OSeyrppd4hx0eb0olsiRTkazaPv5rV0uu0/MV+ABzXgTZ30x09+88Yuo1Bj9do5ZL/vkMj+2xDas
AeWELp59NeILz80KK1rsktB7BIF85sAC4fnEZ3O001fAnxVqojdp4XfHtFlEFzecw+hz2mW6lrB3
3jXbbpHPiw/7BfYOTv2LGrstwppn6gf/Ux/j3XBwT/AxF8UHw/Utf4qHms/NZXzAeaSiyd3kW5PD
BX/zbfORF7Nu33xoZ3Jx9gYZFTjwmbPonB3IYyy+oX9RNph3LTAkYRZLQMTK6tf8h4/mfFMSTkaD
MUUPb1ir+L0jqbe6jUE6V7Qu8i3Jje64aLJNbbx1BHt84eVfgpfNLWmZJjg5LHAUh0S2Q7idzljN
7VFPZmCbzSZYvNvIGAlNWpn2qjN3bn2Wsx3ORn29+EKqTtjC/5Oa/f+jalzR/7YcP/yos/TXwNTp
J35W46r9m6qrFiJddFi6af6rFlfl3xzTklXHsBjraeofSnHD/k22VU12LBU+C7D7v0txw/iN32GD
jEDrMcFE/luluKaJS/nD/EnMGFQDu1cNhJ+hC6aSv5biqJ7qgYGEuWj1ce2nTb4vJYxOKjXul3De
vb1sRN5ekuFZJ/ludJ4HLV6Qkkqw9RpfsrmLJwvLccjxlnZBH+C44EuySivyU0x4kDYEQeB14kor
rOtw2oGhOzbmUmkwKW/igjLJkcyd7F+TPDnHcay8JqZ60j24o4z/xyrF8q3VvBV2tLypzWGQlr4R
Y3JFXMF+aLS3OMBSjLS/TcUMbCERyj0YzjoG6CQQZTZg47wvQu1oRdJF6c038nqKWVvamJdGiEkH
uTu0Ec40uuPuTaiLjczE2cNuyqRCAGFZkY/wDWchtuhBRSorN8u6tOeVhlFI5nykQfY+Ju9jqH15
uMjoFfKKMp/pWgAZqL2ZZb7VO2yVVJ/YMLzeVxg2Pge69mTipJW78Y9E+d7HWjjPHSrJ2Id8kwH7
Y8rz7vk5EPiHD1+HHIenTo2fhQ2b5o/bmtOsyt8sy1+pgJYS+lXM+FaFrv1fjs6rqXEkjKK/SFVK
rfCKLckZm8y8qGAYlHPq1q/f432hNg0LttX9hXvPjepebj2Qvc6I+nTVzo3dBElGUbVU1mmAewVx
RAT1nWPVJDujiiPfeSXvXOLdoKLFcrOtBifKhYMabv4ekrBkbIA3jxoTenk3jxHBjG9dPb7lJxIQ
/mUuIgpe5D4FA+2r7xFFwpiqwxS3YW2A0au5y9X6YLis7i0E6WywicTb5cvRRaxkZ9yg8NkZp7nv
pebv2TJHIx6xGYDraJv73rWIoSHDJl2tLaybTVOxpOVTR65O7O3ijLoUQwFsWf4jb0Jj6t2HGcZ8
6hS8DncVT8W7TwXBYG1FtZbm19JNWP5WxyQT8P/4RqXDWrmo9z5YQhCcEVSRJLc5NheCy2dFQ+GC
FMrqr9JdQzcVcpsr/8Upe/PY4nyrTJdd8ziT0tMbx9m2XwGNH1awGu2lQrk7DeNf3fe2LiYa1X8V
ur4v5PzTI4lMjuMgWRaxRuu8/KDShhwGXJ6zpQ/koOWPQp9+CeoO7AKaZ4NHxnQaGYyDSatXZlCN
PGRC4m6IpgdIkfxt65Q+Gg3jRyol8Q4skgaUBYGGAYdnTz/NEs4YG259gyCDKBIP/QNH3HG42xGX
aAa3yJpg21QHndQQrDvbmRHQNH9Z4k8db+f4OxuWqKnKnAWIm110UZ0q3bD2ZIZBkp9mdas7v9/r
9YhwfOpKEm9jf2/UtClksetDwdbOuaMyjam/uGX2qtuV/VIlo/08NZfRJW7YJ6xyJEhIJ3YNo8AD
IROt8eQHpSy294DZEra1cRqc5phqxVECDMOe8TJNJD3O6d+5eUr185hDLSN4WRCsWdjOznY3GJ1Q
ga7UofI1GdgqU4YqCkc1/nYuCh+WT04Ou3uioppfBXsjka8Pi8FcT4OwuJj0YMSSGHckO5HLH4vh
B8o8GGS/4+KqXP15niUlLdth8RXrfQhUa2MWf5GEggCCtTjh+zGbILbjLbAUcpk4HO9ANye+zsPZ
aZegb7LIw21XUC7Luy+fqX5HJls9RLPbb2HzBoN5k/WHw4y/L/9Yzc5kR+2uHZuRl3E9kkJEdlIT
5PqFQKPrWt+GG8F0kV6mB+xX9Gyvmpi3pvOQ9BdLGOGMJ4TQuAhiERoh7ZgtPX7OR9IqcT3h3B4+
U2ryNVY33qYNUtwty4iHLLGgvlm71WDI2d5SNMsNg0QwE2lG8bFW6iFNKpq7tH6vO2S9Dh2dK5GR
F2E/Wtu7MLo1NNYX1Jyayrejb7+pHBAihlGZM9n/H7UbxIl6q4wdLtjt6vwO9nxg7v+w0vJ0eYtQ
KCUFVnK5fEBSI4PwPXPO92yWnH9BOK+Wh31L/kpWXuAa4B3JCJ9OiH/Jrtjc9uUQTNYhK/6Czhwx
jq25iCrGmpVCXb7CgFyYgGQ+4qphw70IroAqeLBRQNKvwx8G3VWO5F+RStpA2SQ2z8ueR/Y6COy2
q5l8VtMXCmrG8+becSoaFwOE/Qzh2aZ5+AAlEM3ZHFaVG+gG+5/fjtiXVf0OY/4XBSvhXU60ZLcM
dVwP6mOUBGL65q2fDfB3zcNsAh7lOiNN8oHzZCBnu3Dth4nTxK7IUibmZxWRdod0G/10MYfhnObM
qJi9d0NzyxfYCWzVAcuWbiRG1cC5839zUX7+/8/8la4xViEMz6szGyF5t/ew6VxHj6GrmAo6NmlF
bA8YLhwEkoaQFd/nXVr6Nq/Woff7ncJBvekLj/UZbVhSPIsyRmJTXBbWwtL5ExufsfEo6XPM+nsc
O/hW5IauNIwWKIrpe8je6tFjmp8gAeEkxWzK2fFgTsSdl+SjdCP4NeBf+fNMqe8X4tSbT6T+bqvy
zck/eIICZyDLclzP8GQzCWiYdhsR/mQ030XaRgKfE2zMLeUbKqq3eESRlslgQbIglzpCZEs8zSc4
PwTNvLR3BzlLNi+oYW8DJ3/MCiR2xITFknEW+VjQQAsGBtWhl9ahNRmbMGu528qtIZrGNkTr/qgr
ojSVDDyHRdbPfcCedlxZ4l/NkddkIvQGK5SEFFu9+qjQJ/Ssy2ycmz7PNEBnryUxpSJkNem3jd7t
uN4BrTaRkpDOBidsmoKS7W4TbfeVSUcV87bpffEdW9HczZ9ihPe83iljEmMYJtNGGqeOiL8GTWyC
5K3j9szJAh8r/zex1S6On/OaWHoBdroyn84agLhNazvPQ+x/wdV7IRX9e5n4gKdGR3NDbIxFp1kV
fgTSu9vY9XPp8UGtmgQzSI1Mpar0P9QxFJJxniAwHvASWPN0tdJsDhqyuIrFnmhwgAM2SXJwO4Yq
9c+ay5/St9n2zUxfEvsa+92W0c/i6WpHXoR1p1YeyplBa+2wXTXmpySDTDtEqYLZmSSn0iWHFXDO
B+hlultEQT2JOAlY6YyhBrkEz5NXA3dM1U85kxbhT/dqjpWu77+aefdI9bgj8/3J1dOTXfrPEunW
LJcNxsAQC9hx4nRc50unH0fL/E1QgI71HLgDk7leHfpF++kTTklw00RJcn50HAcTqz8WxZn3YS+4
qe55gbADL6J1IHvhEpjjJhryvwLIIfaNkO3vg+F1707xM81s0DrSePDvmlhylAdueOYbTDKYRMLw
7Ghj39GnYXNHqE4I21NwHOpbuycDpjei6aK4bo8TC7V2luGktVjUKNSGiqucZCqjf5jvpn2vEp+x
/9v4zakt+91SkM6pX4Q+7is1bPOUz4aLG6/uj9r6lqXmEZ0F5zVHVtvuOKR5CtjGobryGSG6MV4w
i1kuvwDRgOy5oi6/e3+eAZ/gcpRvLvVh7DIhrrdKZ/ELYlIu+Tm18Fi+damH2eonA4+cLwsBjssO
TdIh0f8Avw1sv+Vj82J6xY6clH1sqLBhGljyNlYepEkS47yufHE4NxSfuUx8NbX9nDb71eZ0NWJn
ewdi1kQLFas8Vu5z2excFEr3lSCKEN+sNynRj0LZwbyQD5Q1L3gzD/zBsGycG2hH+nm7DxcIFC2g
VVj1285uGQJo2xhXc94c7l7jYSUQYdHvydfvKUtOf6J+iO09nhix76r20dRhWOVm8a9YLBb38qnC
CZgsXCZZ1Q4POlWMUHJr5Vqy0bTZoch0i9uUqTnMHBK+G5RqUFRt++CU2gfqi0/PJcidC/5KcMpz
7sDYjAX8FUPyUSxfvTvWF9zp+ndkq1Ctjwm6h5Y9/OKYoY3PFAUkY2h3m8Vv1kQpSm3dpD8OmSwN
XRxFji8Z/ZGfcn/tODqB/d8E+oWEkUWq/dTF6+jijwRjDXUvXAvG7h6+FwZx3F6msBnUJV94a6k0
bO4k48Gvdmb3VMDRnC3A1vaGOFRGkuos7FM+wQypjz72Jqe7Au/Ya0pRdBFstMLvjZEcubD8R0qX
Yi8XnwnsdObTHjQ1Twr79oFxfZObW5+dQrweTeKWbAugvIxfO8JvVn8hzI1EClpc00g2aGce3YHw
5hmoGBlMrBBGZMR8X07nEkmz7iRHqb+Pzr343eHo+CpY7Q6kQmRKPiXCOIn2N8lbMlYOM9VGw6U2
cljM9S+uM57NjF9wzZnoJzuLhBekLg8AI7d9TYhQG58Tf1totJzmvCuNcYcoDTOLOA4JuBYHgS1F
SrUe3MU6lvDzEYoU7rtBs1TG3xUD3bGYd0YjXnUw5jQ1AB5+czJEs6a8kAQZuPUTQZIDiyoPYGVr
/e2hCJv+V20cVexF1UNWUveHa1hYL54OaaJCa5/v9ayg37xO81tLDSbEqbgD0vsxiMXHnKTB6nBj
4/FbR17VmNwWFIw+6PPKASclmdljYleRniO74agYtGds4gQG0we3Jnm/2NCQEBORhAb9fQX0vWTe
1gCwkchPTcNqMT8q3p/cTUJ8ppEdY8BpnU0zLHRLSdinRCzqpFF550r3v+eV0qVk3luvQVHv8jvv
Rd1ZtWjaXgR0fNs6T/W3U8ADN34s4YQasUvWgBGiZ7ic7VW9hCvELeEn595cIMtjDGsgcUzHEog9
SZOr8DGQEOKyjhEPxsZZv1xKeBP15F3H7VBguXW1SzPybkCgjiNdzzCcHCwrWFhKdfLqJ7KcdwXS
FZKtib249r277UzrYrBEEVp58VP/E+kFeRAFVzICEsoOxXDTkZA+VR8WvIdTM+3XiTS48s20f/ty
PavKZi7YR21qbTO7odjKTvNEPNYyNWMwNjm2oJ7cIpZJfRcDfdW+sRjeSq2NJCaUh4VYjljY6Po0
LQ6yyntWgOLx7kWym9+B0xG2yytYuhwZ+dptlna59UQDEk3gY0UftUc1MR1HDV65r1l9V1N5QIQM
gtWSmBTtjvpQf41LtXWEiAy6F1Bsh9j67QFZU5iGgzvdcn+89hScfu6FKzhUrVc7QnnXzdA8StCV
ZDuu3hi2HH62N0RJRn+3+Fwt2q4jhp2xwU1x+/QL+5uC+lvVN+ZlD+TljvuVuYtFdzWM6CZYWNqc
zo3x1xMMvovyYCmKw5o1Mq8QArNPEAHEdIKyoEfwxdHApruuf63SC1ZRHcgO5O78knw2dF63FpMz
bX1C+EBLPHNvWRddq945Ex56tcfi9a9phmixYV2BYOtyknbIJVjnCXVpdUyTngdlYoBNIISZw1da
D6pML7H6cAjlJQhSbOv6Qx/R/493YC5pZXYeJq4IEku9rJW3B2QRwOrYIncvvSlCe/ywLMzw/6ny
R+l5FKtih5jjBg8Wd3weion8KwzNCd4HvJru0l1dpkFJjXe88c6ZNn25LDRNhlxQZEiieCp19xHF
lEkCCZGe2fK10L32xhO2nu6gjWKHEZGtiF6FOHhhSTczxIEa7O7yWzdusi3HztnW4NI3wpgO8GH1
4xkZJkrAMUg0ff/idK+5+6Mr1hILZSeZOMzgHbQ8DY1raq7ssnxm7ImmsKOgLfW6f5b9z8oN0HsF
HjYeGKIbCYsIMkJwzYm+n5B5qhH36oC7x8fH/235kzXam8hxG2HvKXi8JbdDT5a3Y0TTsm/K4SA7
plldGzoLAtoLFUagE9jj4GnDp31YNWaUzvybJuAuens/mYeGRW0CxFZnGLpU7HLt584qePGeV4B4
hvNDwjKAEvLXnEgj7pTBTODNnw4cHa0gyNq/lUP25PAcSJtLvpXbJIHOqpzmMtU1PweMTEd/icnk
LhNKWuBCfxSRpX580MlBsfH8Qvb9oV1/kGuNdhZrCAj6QUdpt3Wmk9a9t1z7sfbr1MOpij9M4L20
2P/flHqXv2tDHmW4RqVeEsZocQNTQYhvyJ0A5FXoLv8ySRDD4FIlInXOhjWc7F85n4nlQYW4GNvM
MiJq+wswHAaytGju+kE272amzDfMaltjqqYdwkv+ZJbKfjCD+c7wcubr2BbM1AB9+kX3mmgz/sZ7
6IOnIYsr+jcrH776YvnXsZu3ejozyJBMsBHtbUT1x1yDRYsYD25NpBGVTeyKwd4q23U8K/HAKAMC
ZLFWh0WoI6lSSMHtLWNYeH/9e936Z1u1R/74Uc+Lt4WWUTd3xDjsHP+k8vHkKkbU41lWIlKGSUFL
3hKKcLlmNzt+rkR2BKO1Tcf3IiBBgXK6Yx0XV+W5X95sDP7DT9cPl7l/qWBUiHsmhU257K6bQtrw
rWHzQt9O46MJ+JoNe8f6CQOmikW/8dt0ZyZzuvOM4nWAj5dU4pr21dEseMfLKmMX/u0r/6iVUBa6
Bqdy+dMy8dHM5rlGJGKTcDucu/zvRGi7wfSMvPTQaBgjMQGo9ynxQBi+I78aNrwQ28lUR1uQe8Pd
OOAGMUwKWMeil23Zod/s4m3QyblGoW92b02KYKXuXmSz8Gz8rcSfwWwubfnJy0HcU6TqN2G/FoIn
NbcZPHxVDYI/KPgTaHaIf1jFdHyO8zkhhG3x5Z4uGdT+81JwTjQ2IjdCg4u77MUkIG71L17scnL+
wS9ZrWjb+r85Qw8goRzhY+Qa3T9RGVubnR5M6MUUD87gw3j04JJgouctMv2nAelKpi2vBGvCjtjq
ZbIdKU6K+7KZpZ9LZ4V8VuV/kuJtpedIxR8fHi2Mm1uMfH3I/9UsFPISy52oQ1Kw9tjTnn0iErMl
2zvj1O+JYUTyYIh+WzjeRlX3fG03GgBcwM5/S0t5UK15pka/DiYrwTJxF2ICeOyt1jkMNXfvYq5a
WJaE0MUWL5UxlAgKCs88KJONhmGdwSheugRr5MoWgkacp6+yH/uSWk2rz808QOomivs0aQlLRcd/
J2W0uWQ5J0NWf1Ru9jZO68L5gj2wIKEjSxlkqK8FeMja1wcuTXUbJAe8l2fv7mjYRNfklKO+ta9K
1+I2k5FlUjVX4BGCkf8BnMV7OdkxFkJEDchPaziRpzTM1H5Jh0OJfxSSbVSz8eRPBzrijtrhrpHJ
HLG3ihIPFErjsjlPDhUTJ0LptoNr0YC670xbSaplHT0StjTFDwkzPTf/UKa2t0eTjWpdMq7o1/e2
YnOeaunx/y9MU2MYreQdxf4N3APVgnkSfV/sEmtGqJNBCCcR2y1RB61n4hF3xZyGnfV34cZnTZOi
c0Heg4INEYj56DvtC9TBrD+0LrKhpva+nR6zTisRdseodVUCoosnvzi2Vf3RZ9rfYlT4tah9mOCa
jEQTjRVGBe+E4km+Sum9e+nUbMyZElART5S06Et8hk7jsJs82G7BgEFF1nvs5FSkXKwWmazy0E9c
c8BLU4cjqJWbIV4AYJYnRVBAln3UbNx85Khp08EExsY91UHH8BmmxabTiZDkHJoR16PikSXof0GM
J7UrFJNM8UAw4jn3bpbvkYoDKke7Qwb51iL7badkSgx3nUSmmG9Gp/3EGukF4N7Zu6dxfHLjJuj0
0T/FODaOk7s8EqW43hme6FaLM/5B40Xdn2Lp1DvG/WLbinNpe/1LsQyMkgqmwsbM4q3wKYITSFOz
xoxa3kloTsyTUeJrwbcHmB0PjVk5oIQYGEIqImci1TFG4WOJZSAKbFNkr1S5cp7WZIIS4P61DJZj
kg3TpdiPXWwfvBi/hAzBFqmTLLdVR2Jjs8YkPBBn2PXc5h3xi0tvH///ojc87lpH06eXqEYy3T86
a/VqF69J65bPurvvmrXdikTcrNTOI1IVPcc4W8s871Jv/h1NFNCjmPaVUVrbYXLF2etsmGnTshsB
6jx0PhMjR8Ba40PQH9YBYc+YsapQLDYIEjoss8K649WBAavgUDQtdne3GomsttShGNFbeAunvZkm
UR1zCxDRIrEk8RIWfNql276K1O32/tydCtKvTqZl8vS6hOLJTkT8aG/TOJmBnougRT2KZsk4+Ro6
Ij7QPNYYPTBeg3qmAF+c1YOqTHZLrxD2LxniIQVr42GdC9Bk1bQvXVmGvvXrNRKxTDNkiJ0dpo4S
cy/bzbyq2+28Lm7oWcujqEbvEJdatieh6q9/pxxMAy8EAat8Xz72R68lAACq0sm/D6FKCr5xsSmv
cDMyxDxD7OfypNps5mnFMaU1+5Theexhi3UX/a1sLH/bG6a+lS6r6drmcz2n5q5xU94504/8lq2e
u5TIPe5PaQ+ZxJ4ObY7YrCTmiYmz70fjlJ01nNB5va7Hq7XGKdlLa5Tf111Zkn07pO2QV2v9zOYX
b4X/VnjyvpQGx5HU6MmSnzLR/GeRPCxjRfkNjKbG+Tlb5tkV3ABF+wa90Y78NP/MZgOJ3uQMiLX4
gQrC13g5+UG7zLoSnMcmMCcko/DYXE6yzqLinNJ6Vgwx/NwlKBMMpDYeZ5c9F1LhOSLj5m3CmPUQ
69qyGbwUrVSBpitvkHzFBllX6U8zVM9U+kQwJNRgiRtfEz/90gxWkr4EwO1hNZo6PoWdjRDJttJH
Ankor1Pzipll2QiJOEA26etsAYx2JnFm0xJfR9/k3M9R3FoTBUC6snBLkmqlmKyvcTJgWPO7rww7
w5+hRxYoiJuF79fuRlP7AB+vMZGmpHTM4gSW5p0wz9CcZkp3slj23eo8F564likYKHwqoUxMQj/r
BQMKAKZtX6VgAlKnCsSEq1LTfYe9j/qNjTUkS77bl+261RUnSzpZvzYrcirRBXc7Sp12aDk7m5F2
hnHE/18siMm84B0zXPu6GNI+jvdZJ8lPf7Vk+JWExFjP5NzgLEzjQ993lKUYGankrFTSuseHiXub
6QQoKWcecZu5JBwNjXXD+cf1UTK+ld14Jh15mnJAcB6Zb0NVX3PPQ+aYu82JuK+KzLUNxyFt7KQ2
FRzFTd4k2h5cH0I/bLCxU2skTPdBye9TyDw7WpV2aGQX7zSn+TesIGHsru6evImMw7zTDque8FlL
Yy3UnRZ5WTG+WX3cMTMqDr2OI7Yj81Nj11p46Pw00SxbZ2RcS1jnqsAW1AReoyQj1Y7oZAqVqSRY
JNvyW+VRo62vjZgfrQYcmN122JU1zPb9sdSKmuROckUXqQImXtVhnrpd3jefsS4wgXnJN5slao6V
DwM+sETZbohO5IuguTgkV+wapwbSzyllobaSTJyIu/6SRtq0mKETGI+Jmh2VhUgHKVXhh9whYwQi
ivCz1oMhPvFCt14T9MMiYCgKAqWT7EMbQbYVWr/ve+9dMmp6KEwPsDk3WRVP8aOBSsVkDLEtRveO
jHpK7DvTo132xCNtVuB49A8FkozFwcXfWDqbELMPAbrQLcoi3fSs0neuGfI6ZxevGPd6qrpjlg0i
cHrv/uxaxotjxUEfL+beTuYu1Gz3GXrRP20upqfGJXzbVcRSIi4weV1cPyT3sX42s9h4Alrik1zJ
emAxJ2fXNWbk10Ic287f8wpqkYortDP+fEm94VXLvXFX9xXBSaRV7rAPVTvJaYtcpxIHd3W0gIir
EmSJ69/yGVGtYIbOyMF46VFF0QcWjx1w2UAbVvEBlZZMYvlp+gNEIAulztw2f+M5Tj7XvPqjNT/u
3KRntXbqhTygcVNMvINFJt7GuQcPojiz4zlFWHP/21ZBuykVxADNzp6zinwe7nVKo2xod7MhQClL
1nPtkH7wNPVRr1ovzHWnfsm6OKIoZoVmDC3c8YJfvSDPyNC77trKFrAXPJ0wsYzuSoVMQAL3bGPa
2TmVWX4WVayw6KbwRVSN+BhX0MbXUuPw/xf3/ldwXLS9l16EaNyD3tfMiI17tnOcWjiu9O/KbFLr
YanZuQysAJQ3XexV5htcbod7diBsIXMnmTsfkoqToGezFWSdIY55msxHFDokyi1ufV69pDsb9y/V
gFHVyvVsF+fctlOutIszZOPLkiIRt331stjIa4TzZeHleYltm8V2rLlB1lpkj9W92DZGwXjeaYwD
ioScgDsho0X0yL+b7jobOKAFaxM5hjH5WYe2ZyygelpHyBPFzUjNqBvrH83H8VUU+aElSuDZNYnA
cLT8lBFjg2Sm3PXTPF9survI6orPlfEatHBCGYwBuRb4guvayt+qhYuYlCb3dFbXb2vSNNsiWVwe
C2HvE7Jog8oMrXll0ucmdmC2sn+pO/tzsaASj7Ug0Y5r5E04xHA6+WjsHfTzOqiVp57osaM/Mh3y
nPrJK+b6iaUs2YF+vultvd/l0N1ewF0wPZ0EglG3ZvgYLyUwZWfb9iZ5FjlUehRbU1hmvbVzmMKG
TdsOAdYb49BZ5e9q5+kxR3yp2/UjlPR1W80riYZKhVj/uwPl2q1aFjOUA7dPq7f3BKYZU8X9izNb
f1ZpqiBlLTX0REqvbac9GvcvBPEhnjbs15zWYCMpoa5DqsurmTvMntgk2Za/XP//556raF5nQQiG
msBDDAUxXMJl5qUXNrp08Lm0+KI6o1o78l7IG84weRNespBIaL+tA+Gnls4lUrT+eLZrOZ1bw0QT
VVVZlDsDxlpN7UyyKk+qbfyTXkzYCqldEImLwSJgDTbsTKEdkuVtXXxHWcyIYzN0ap29/ahw2Fix
z3ys2tVEm10tpf1zWZhya5Xmo5C+g0wvZ5w3N38UI+hu6ukNc3VKpT+ejK6mH2DqyZINQ6peEHTr
6MN0MTL+xVwm72wYhnAxlfY50s3m63BpbUrZZYFrweSFzT36gC5OpqB1teoghzx5mXqBiEjhaKR6
PYOBIwpxSRiqKZFvNcyJ2FfNvdFSZjtw2BHfWR+jnAbgBcy5wC84VEj1cqoFO43WSqp0iwCSbLS0
Wy+dNe3gOOCrGPLlcWgzk9TYMXu0pnhbQMDcpmu1fqVrA13fjN/XREePU6A55Pn9TtKRMm1pHovY
Wd7clWuEG2iXWyBbOYzdq/JH9+rD1gb5pDHgw2DF/gCTZmJJ8WyWhKFDNIoNez1CvyZcJLd3aKlR
vZHDNmBKcRCIbZxhpvedSoqJxlYM9GRC0+11Hlq0GZJ+7oBEN8fuqual22vxjKYpNVgOMQA6WEvf
fvT3psxn3S0RUq5Aia9uwRSDb7lE0lPWucpkNEBiPIC7MKLe6v+ksUUUMhs6fBc9A24/r+Blu/2N
kvwlybT2OKJbC9sYkbZRgyKTaMiA8zK2VnH8mC2UpCUzE9nVWeBYebVbavlcmPEt8fo8EpPHntcu
7I8sM6O8ZgavRE/iUFsy6jHjnoXo/ON2pfuR+MsZrhXWHhT46cyOI5FZsRslhJukEFlYdjmNY+CY
qwKWhz1CwnlKR+9fX9pPlRjzsFtRyFvEoVRc6Q+NFNfFX9+rltbVSdw2WLD9bi2t6re9ZG8zoqCA
299wSi/qQyet9ZU/CMFRf2yzDPOz4b6bcfNVx/pnNqk3XqBskyexzjjeOikPYUjSsBpryuVS663/
6lTjNvUX+4+ajfuVw6Upa6blSTX5N0d3yVkjLn1qWu3BHlp+f6PdQ8k5UY+k4exlrLbn+dNspvXQ
x8AOexjEqTsP8NIWg1WZc875GbU7PQUbv4hKLWHxaqCLLyikOh0t2bBgIrmjKQm1pwKLyS9caD/a
OwVo7HV0baZeHYUgwri+K79IDKdXmOwlHKymOtmzP0Yt9azNCi1ONPYr5NTTu/ebtrAq4l7aJTJ1
Z6+q5TJ4pMe2hVfsi/jd90dxS5MvpLRvg6viXTt5J6U387OPi1Cl3Jx9oqNugfEtlyPBnsMhL9Do
TFJiPDGfm6SpdvaC8MAd3TMSJJBeJBLtW69CoTtlViAtyOMMES3qcbR4D33PqBzcsRMU48mrOCu8
+N2lPd3obmGFigC548A+Pih1JtzVPFunoqV5nL16oUKDK23GzHxF1x2thgS+lhgsvY73HhKzM6Lh
p7QbDKaZNOsTATtBnrp1kHj2XQoCnzxPWRl46Uvfx81ZIhdgf1ThYdcXFGXpBDchQcPZupgCRMnH
WRnZY6WS/HHyLiOUgshmNEzukYgpyFtYXv5a7zP2laJkXCNsSEur5wVydSEci1DwA2Nv/lIwvy5F
q31NujOEo3Ihsi5uD91VeSHBet+yHPVDNap96UuYfAyAx/rkLmQNJonD5EJPWqD3dbX3if+z5tss
K8WCG/ip0e0b2X6tDipQT/5p7rKZojP+mbkp0B0xw8xzNJBjNmJRlI96UbZHLWaL4JFCCJhubk5u
BxqwzMc80ErZH3zZn/TZf6wa/d+oay0BBCzyRwaWUvmX0kbLB+drZQ42iG1PMBkTbJsMWXJwRxt0
dJV6r7nHORg7yK1AKEfFiKfPG6UVeBmRt42htGdGTxjLCLsUtV2iEWjumoNiODI/G9EBM81dNGPl
s0f5zWTk/8hiQrnIYKmnfDfU1KP07JdhWDu2Pc421n0jXGmjd2BUnbBzhtdeqt9umuTJT2150u5f
fFMLMWTHuy5ZaUUo78M2VwnRkhYkXMPZZSW8WzjtL7PVnCiX4esr+pmlark+p868rIa5nofiw/Yx
rtpxHkq9eGJngMVuVuqxXzDzAAW2o2bwxwAcFgQJhnR5bZ4Toz3GCWxxaZOP0eUYyFpb/dql5t5W
0Xk3rVlEaCwSvY4mL9OQJfvlTnBjx2UHRql7EYOMfVUsxEu3uK4Ybh6sl0Rf9ZMop6Cxp08T3iSK
UOMBmggHeR12Hq6sSpD95rFaz1vrRzivqY8xnd3m+rh6+3z8SJcJaFhBgGE2UJD0mRGUakSWOWcF
8kg/p7qrkSXSHoMDJz21hnSRc4V37XDhOAeoWcu9YodeONQna/zXK5tm32JYBq9xTzsz9I1udgNj
ffrtNk7fLPtdF4gmzJlN2uSE5ojdwGaElznIx6fuUjkoINZC0rP2CKI0xhy9sOmsFi3f5xawbGaQ
zDf6eEDKIULZoDfMyFWPta46LvaAlcg2isCu85j5Jg2OUXYMdocyCzoCO5AK5P9RdybLbSRZun6V
tt5HWbjHbNbdC8zEQBIgRUrYhEkUFfM8x9Pfz6G8XZIqS9m16EVbZiJJAAQifDrHj//DPWsXyh4Z
x92+dvTcSuxFZj/hkOBu27Klb1MXESDcdGyjzI4VRuEcf/rryYzxhArY/hlRcWyRUChtHdZpzo24
YLBs8kgNCSDcJ634sX3rzA31dHlKgbtQtMWIDEKTps3jXWUXCGJgUz9IEJpGhZkC4G9aQwVpEvd8
BklZ+LhTtKmFb4PMPvStiXN71D6YQ38wxuDE2n+Vzfwl0ufoDiN5e0zjY6PYCaKhmJuoM+6k0AQT
ZkmrbuLAjTZmjmBwhI0CdtHLtLfLHZv6Y0FRYd+TsAB75tBNGjPlpBWcgRr4dg8gEUQ0WJz4AFg7
203Ul5pagD7Qk341RRiYujkquRQTvXqFqUPCyRnhXfR4E7Tdtivt/s5Kg0s61AQvkVH/b5po7ZEp
+mx1UCMrOMGPIB/Px3EOx29O/ynvBDtjdCNQgn1HE5nyIn4H2yxEA3aWyWbA6AC8jYY3Cvmn2mRO
dBm4focjhMmzqlXjnsMsjcikww81CuzbumS6qj9jidSbojl6ihmXGv57JDP40APML1uAzIk35WB7
eFUY46r1m68Dkn2LEm2LhWNqOn57kbZtsrso7rZuG4FUEnO9EhHGIXlbiPXgcNYYcu6ErPo8kfRV
p5qcCi9j8A+tufbhMiCkhlxulaPoih4SBpHJqrHp/HGC1zwhBLUZmv5ZVFxg4Ezh1prLa93CeACJ
Yq10b7y4nJmthrJGSd3pCqxZg/cepkNKQWRv6hgV2zjwoilan5r6aXAZ8BS1w03WWQ+6bafrQQcb
ZLMfRDkI/IWL+YoPKpXkC9OhvtgmFSLR2UDYcL/2SmyMzXDEavdWJpjyxhXAC0462HtHnjjqczDA
n4wUqPS1yjr3tgi4eayzA1D7WYrFYbwuXbR79H0xgKmJ5uk5KmaPWiolZcAXwyLDtTlLwMU3Zbus
WIqxSqDYl1XT2hDzq9/b9DFVAvZvn7TQKLdt8N7YQX3UlFuslbpo+er9nYz6L62wS3XKo++mi8Tn
YNXZBUzClnKvm3K6aLEBDzh7coa+2HcD7Mm0KUgJQ/2qy6xdu4joIa13rtrKIhELOgoRdLfX+xrn
el1277vtcQiTZuda1WddNtCKSs1DrHVm5k/Fs6mxVlA2oIH6Rtw7gPVM6w0cwkuEKuWnwohgHyLw
6vjanWc8eXHRPI6N7zxTuPsysFAdA1gD45CeHQ3RmTTI9jLxIalGQ/IUVsNjBwtg5XShvR2b0dlR
FQtg6eRfsAV+7sZoOrcWOVD+wa2T6dn2OXXwOLtd1rF1caIaFaCuW1FOKb6Yeb504scxFsrLm95v
1Am62w5AH9kKLmfUB1ckmSFdQtnOyyBDGDZ65PZoi52s05fEL92DsDVra3pOuJT1DPJS0CT/K5zJ
U/RWF03xrf2PnzRL/us//s/qnCD88c91TpQV7r9tu/c6f2/ep5/ETvi7P8ROJKol+MxieYuXmmfK
H8RO5N84o3IdVEuQktQRHYF7+YfYien9zUHlxHN0xzaFDTnzv8VOeMnAJRepQyEEGdK/JnYif5V0
dEzHUbptOtJtGIlZv6iwU6ksPDzt4BRBEInBpDvyDTvFVeQ9zogA5aIirXxJhmNnPAZAIz3/UVpf
epA7UKgWRnRGSIhaHDSeXZ2TwHDqVusveMq2FNt/aN3H76KjP3rK0hw/UEEt85dLtRVV9AdVlqDR
2jApU9K9nuOWYzNfewu5AsNEt/ooiugvvk5af/qFpush2G5anvzVCS+l1lwCZRsXql3aoYahxQEg
P6fQEGZ5zI96hsT0LmJvb+ZvdXkeW4J+T/57bNLXtjhPAAo5k4iArTQCXvYx4wBQQ+7ArxYvQ/Q6
DBxQyaMfob3Mh+TyRbb1krbXKuhB48sEN2EKX53omA1vCe8Q1ttQv9nBuSLmYQawwuGRY6zjIECx
9hUituSP5YsExEz6lKKDX4N5ThZcaDq+jdk5VoLZypFyFT5V7aaOQMG/wbgDbfUmuxfXUsWDN8zO
hlF54qnPngGjVTnlC3/YtP4bV5fg0eo/ciE1AJyQXSYZhKZRhHtLjZesO4Jwmy2cpOAn9CEc+f5N
kP/qfA7KEgg7kS1rh3LGK7J4sd0XGZ1RTF1nI1ttHJ+CY8dzYFeHowOf5JvVvhSYNeDmGb1R31i4
A/TG8iXsyBGA3kzsa6I3F7UFnnRs8sRorWfHFDFIxiXRADnIFxVxYFfkdIYBkQ7yLDv3Y1sdazDz
yuZDaC9QaDusLgdBQAMb4X4RbbxV78zQwk5nBDwOiIXE09tQHtXcUO3YWweYvXyjA83Vq1/q9FX9
hem/+OFOo2UMvEsXrRRHDn0dMR1wpUHiwn6ZxCPa5n15pMZTOAReF+lY+0ClEVDMjvtVLWZwHSUY
ymGAIOXHWwPDvxH3GiQxFw7/VTq5LMfc7qFu36zwrGagun7d/pJ7ByyfkPx8BAStvhDlRNzXVWVp
IeIzXw8qjw+muUBTm49q+pe8pTjT93UHVhTSD/CpxAStDVOF6+JdQ8BHVvSZD6LkyNVzD4xMBk6L
/o79xiLB5nyRsoHD9Y2nE/+QD2cIkSWrBR+OLxhoe9qFuUCv8YwksjWHHGoMfPK/UIeVvwg53ZYM
VxgSjSdH2lKwLv+4ZBha5KZOww5R2Gy1ULab8Bk9+vKqAegxWy4BGkDIahcfW2DEAjXOHho4ung4
eS5k7e8M/NzoCfY/bJyPvntNUAXv/2qt+VVTWC1tnqXb+AwiN/UP7rmhzDgm71naeszEiubKv2N7
UUtb63DaejVD6y9WN1v82crvcQprmsQmnLp/WU7hskXDwGhauPpeuByvk6jo0FHbYeuXQJMpU3pw
H4VS9YFy69swVc2cYuultS4CUmo23Vqi8Tn9HUB5Yy1tCMSh26vTbCkurorpov6K3yLqDMHOaTMO
dXh3BF0pIAPvL9qQgmRLgWCDKOYQxJiMlfrsCvLrpGEtBZRHebqi8oY5HqojzTUyEDqCvtGkTzMi
H6k8FtBvnPI6sH8lKIxAJbRlOAE79i9texUNJobNlTek/lW5X3BZGmXA1kXHmMorIRbZP845ZYb3
sLmYAmvh9tREYOOMwWd1S6o9AuPSwgI3qI0F8RPf44hLnX62QHH3rrZTFw3BwGJoxCYfSh3F5qVJ
v/alWDLU5iK880P2Zjoxa7zQw6p12dGo/qYpY27LpYH0DmbPcBzaVsU5XsDRaqV3V/WEuizaX3Db
WXW0nAsv1xo3LldCv6AZSt/ROarB3PIK7WWhrkdv9Y26bFKRjV8Hd31NT4ZfXbHukDOadKScJm6M
6xKJAzCfYjQloXK68Gn9fOvq3LzQi3azVa1he8sygMaFXAIARNUoXB6NWnEvvMujAltUlCyz5fcZ
V8BOsxjAaarkw/n0Ho9ezvLiAqqST0GSuwqp+XQgYVWLEgo06Mvcm2p3wxDL2kENYWuwi1PXzsXc
BiiKNqkulgngWvV7BjCh0ZgxXJB6Xv0+ojzept02n64w2J6RJbO0z4hVcrT+5pf7OtzmXweUh+hn
1Ws1ZDnavgql+l+n6fD4GNDcCf2tvkcNwQFE3kr9oN49M1gwrF6rcaqGQJMpAj/nMMORbqU2rX6i
Eem1CEJHQUO7+VLMyUK9IOotsrWqbVT6khBTdGZbnAtY7dmSUUInwEG1U5MozUHgVQ2ODLfHlktK
hLHyqfsnHD4ZKpjv6ns/vhL6+mpbllujoE163mNCBD2NjBH1wbcljk59NZuruuC+UZ3DrlnPoT9f
HJfRh1imidOX4HgATtfI1GQxUlfIxba0MPKTS94kuVaeUZcdeJdcSmTf6B0KxKo7dHepc5u4hqjF
S420lDmsPmXsKGGCTtUCfy1CjrmNSw7MitFl9WjesfCqd5WghNVY7DiGUq2Kq+VKzSg1cuomW3Gx
KdVpGrY2mDU4WAz8Ad0xUWYFckJtJ9gMmb5hWmjuNaAmXrOoqLsCMbAqXGPFXNdZKegXzaQg6z5w
JYk/LcBCG91FXYD6zBJcufo8M7r6iAFH9LwVEQ1df9eRf4Y1zZ9AoAlgldFsOZOvt9Cgj640DjND
3USqJsqwVeEmEf5tFqh76Riq6uUMRSHVlfyNqDnoUjg1cm+17knGHk2uCdbB6VIAs0Wk87Ze+cGX
tKX+J5aqMdXVcvlqIav1kyu/UWS4vaDiGsPIoFjHgJqzJ64qBNzTUQKp66MKd2qFYnA1aLpqJBV0
AONINaUmrx7FFGJQx1vQal6pudPNF+p0K7dXYDOSL6JU7uhIforbmPE9vEmdDINHfaO6hpVIsgQH
5ZO6VdVfzAqPuKC+QUVavAAZQqrPa4+ViXbhuhpEPRxZrXWkkrAWoeGT44DIhepHgzBNoW9hVVtG
ATdXmia8pmbrep9j7TGCToL4M5Jn+lL9YTdssXm8NXQcGSv2Q0joP1saEBOhIgOgxbVqaxXAzACS
jmVB6DJW6iZnAmI1ZWAqL6mLiAmtreKFGmMqfkgyQ15Sq+JsPyKakGuMUjQ47AAF7/kUNB+riiYo
9I0ax2rsqgFIF6i2mPgitQh6LICq5SNsTuvmotZIl3YuiLrgX1e3+ZMYOM23WxU++cJbd9BQaukk
StTm93VYha7vQaMjXVVB2RrpFOLMbX3lORUqx5EYy9xV0Sisr8w7Fa9ZzPhTjrbxrqTRhQqdPjwf
jngoY+osflNzVGsgfitL9dG8EIxXHhmXwG5vk0I9XzIa+diJWY4Ew8INjNVgK3EzanBDsnxh+Fh8
UXFUY4nopb5ZpQlovS7VMFchWt2IWteSDs9g1jEVw/ky1Tt0mKS51cLx++3ln233ALY6UsIQ1E3j
tlX+YX/JSfI8wN0eF7kPAwFitwoJKhHhHnWiY0NJkPmsmlOlaWpMEWzVj7Qfd6zORafgaTaPKnyp
+Xyb21OqgjPz63s49VCfb+gv9edARK5q4qq1o+JY0DpkWrJimrpDuba4WZY1NQrVcl9l9VrFWwuw
nYq0KWtGzbo45FeLRHa8qFZRT1ZML0ZR0DJUaSRcPle/byhDWSp8357fff3Pf79txF3qsVhaOZxE
IpT6c1YtQ7TEdfD/nDwFG3X/BDjGjgq6bRxt+/pTRwnQvlrzkcWXOKiiqFqHKHfexr/6WSfbu61N
NDCrrRdR84TZpEKImpBq0VMpBu3qzHLFoPn9TQilbPUnd+E6tmPjOYiTxy930Y9gPW0OONTAore5
1Eh8yt2t49zyNno97LaqRUk41F1qaslxriAgcT1g9upXFfV5G5lK+VVzLl1AgsIbyQxVvHNqkhDW
b5XQsHfga+RE3V1e1QwBgnJbXOYA+4AQsFCzJcdQb8dKWPXzkNHPtI36T62YKv/ji+SopBlIw5lp
ZBAq0qpXVIRkfKkldeAqVJ7B0mgyVtRTKs7c1mAWzzR5dgQHCF/UJ+REwQKVNpUZqCSwa3SQvaxv
9kXlore75m0qmSSbYdTxE+kNG4R6rQahCjcqNqoYemup75NTpSmSwrVGzZ61TiU4hn0vObZizVIB
Uw1cFSTbLFupjELFERUAVNygJIWdy9cazYrKurIQqW0DQSKizVW+rhya1RxUEH71n+es4wIFT8U1
xOKUTYX6ZNYXFVV8/ahWeFYatWyjSKyuB9vZVZEsMudRzRPjomKgWn9Lwg8vk+zA/FkgR6VWcf68
iYGk6heikrpH/AjUk1r0pCKx6ssBLr+6KxU5+XoWTtX9aq3kT34/bP9s0OoSzKdtSdMA/PnzoE2G
1Oj9jpIUSw5rEf+qCKciBt+qMt/ff92fbaBd3bAt0zXRY2Yn/fP3mVUYuH30/fvUOAuovzDiGWqq
C9jWqByyBYZkpOGqaiCi7oqatZumd4sHEilSGrXVo5XpyYnw/422+/1F/lmbOLqNZDSlG1alX64x
RJXdTHyDk0rzovL0Ntio5EdlEHQ/7XL7un9J9Pt/Vul+LjL+/W0x/J9+0E8V9Oa/bh8SvBerz+3n
n35BdjhqpzNV6Ony3nRpe6u2//HO/+mL//Z++5TnqXz/z39/K7q8VZ8WREX+U1Wbhv/n1fBt/f72
s8qgx/v/EBn0/mabjiqkSny+LSLI/1f8FlSzGVgQkSy4ti417b/XwMXfHIsZ6QpTosVNoeK/a+CG
+TfKJRby4I5hIQFl2f+K4Lf8OZ45UrhclGNLw/QMCkX2L5HANHqRkVrgGFxNIMHteQUisL6YA1aR
HiqteTsm69DH01VMGSXB3iTdn/Ln2hqZ8D6jHzcSiMDQCiphj6tam8JlmiN2EyITqqODN0/O/Q+N
+yfF8Fvp6u9B+PtF05iUjFjFVUP8PDPhjnESPAGzzAyjXLfZ8GBwdo1PekYS+w4w04DDZRkrw4UT
AOANqJdd7Myw2/3FhfxZ67mui/+nRftJ65fpZ+iYtOSWT2U8mSNwsBN6HRbSYnOL4Bv6Hjunsr95
A9a8mhe0a+BtULe8+dvvL0MtfL82h6dLtSwiPOn8mrz5oT80WPcFy7TEcb2uALL52qm2OOY0s8D8
i8KicH6uLJIkSsp0/IM9GiNHt35p/t6HiJTIKlg2wujuy3Yd9r75Wevrh1pD4k/IxFzmc2A/x5iX
EYCnL1KP/ePctNmB4muRgogFY/sagnULC873QSsMJnI2TkruB4jDXct00ndw8CYFXfkKMh3yvBB3
QrPkzs5mtpHzhBFOdOl1hGQAi7SHsfRe9G7U9nlVBbskJnNv4zh60mH+GfDODlEpNpPW3Aepvxl6
6HkwzVEEV6zLPDnVRZ8dijpblk9Zxinx0DprNzdcyFuhD+TFe2m7AU4sXhNWBHoiSz2UPQZcPaIs
WoU2pJ9aoN7Y+P23DojOXjaXmLH3WA3tdghlcPLjWGwlKn7TOObIHotm2UBlamMt57pQORChn+zR
31qSjGOGCmAA30hAFrK9G6xxp2nQMwYnG3ZpaqDjUFOV8qf5PoMLvUDdA2FN3bgHzDHAj4tOg45w
O6pYGgTABlr5mNeAHqw82Li4D+AjETwnffGcmtvBNTnrN6vrXMtsmzjWqy/HlZc26bXsRzblgw1n
HTYUexP8DL0AwlkO43szV27FPqVK7sDbmCfTmVBW8vK9EwTzymniHKhw+ai5oJLbwmz2XtntwJlO
h0rL5ztIQh9GW/MPXu3f+wXUdjGBTLsBbwzgz/e2h3hNosOibV5FOXUvQAYXHOpPG6P0pqfWyTnC
L6CMhV4N6aatn8E06fdjX8pDockD2I14C1UAg4IGnRXR+RG0UAzuLQcVFzMmw5GcTm9Qj3C3WhB8
RMEFHSjL+uZ7Wb/HI0FbOAC/d0MXIvTk4sfhe/W5VQ/moH00RcdZhlvtdUOWS6Fl3kJ3sEfUJgBm
v5/i8ucq+fc5R3gXGES40jJ/reYXuSOzqMRL1AQvZSLv2Mm2P5ioyKCatFUqHwcDssGmdq5RWWjs
ngr/vk/lWaE7uzkbngf8zuLeix4BEEXSxcQRgD4PiCD0hzpKs3X1rDdNx6qpodXlzfoumMuTm0/R
ofvjVJ3DbsLvny3hao34cc2SnEvonPvatm26RKFfKvA6Mmvh0CDw0lc1Aq9Y0520C8k9Ra8KcbG2
6Z2VjKw7DcWZ3O2pf8ycs3m+vy7KZP/7xjX/8WKkEDonwLrl8o+tFrwfdr+AMNJIUC9d6Baq9hRJ
wIC0bgbILCgfpgwikAmy/yjVQ2jCJk84tl63mtUpa/ENCvIljAFboMLr5nV4wtk7XNcG83pwj+wZ
xFtp9Nhd4dMDOY9gMErKCDC+ir7AtC/WDSp1Jl6r3XTqK4yq6qHSji3VzkUNBfxDk4xgvIT+zTFQ
7O2MwX+VQQZ1JweIkZa+jyRC8ymbi/rRdGnC3zePMP5x8NFdjkckMCUyX792FuN5dOcQQmGMwxxE
HXnnO2lz1FrwGAEyIovWR/fNKQv9A06pb9HoJu+wmSk0FgNxgd14Bi7kwa+q6W4mb0izPtqWVZ4+
mHbmr0Ts4jc2Oa8aDpH3datR/HVRJDX8+Qlw+TJPbGtXtsge6c6IX6zPN7qAw7apENOT64NKWbfT
e4ku0IM2DM65TvPh3ggxulC/JX772fIy5RIB0GoKbdYf1ao2pKuFCIyHPIz7o9UJ4O1Gq6/1oEcX
B7tDJMZD+ynloGjVxBO8VQ74c7d2Pxthec5NY34PaoADAwxa6UTnccgeajKWHUjxfFtKZzpGBRID
sY7fcVW7ppK6QcM5mhCB07tqpQ+WvRQgzdFAEjy4wNNYmvWN3pvfCirpOmIaHhR4mW+QMoQhPgz5
AgdQdMawMjv7CdLq3uCVX4SGkHjXPpZpAf2zdGJAcdOdlzc1uqVRfdKIj5qfiTuvNquTZHFE4JUK
smnPzq6i1t9WynfLcSHv+N2mVM0jxtBbz5HZYTUu5Ye2M89ajr6LN8fVCvbJokIkP6k6i0Feiecn
LWbLk2YaZzBJbbNzRQrfc7FrsdqOgm4TX7Q2qp/8YXZ3IKwRUxym+my7xnSfAiSMQii2uizrkzRd
9wxF7VAYgfgQRgfIvs3BMdrmINVP0dA4d78f4q5K1H5ejoCakIXbAqyDLUy1z/pxBbCHZqq0zEeV
DUh9Fe6aKsc/EJO1XRFUCUbcJkYU+FOI0oJ0oQf0lNd4p9mT74Nuol3W5T3C9xZGfzPS0GFJsMwi
MmDbKo1F3yX1vsZnbIaV8Wq4UAG7ST9T5tLOWdRAEhqzjwYEOGxQG+KtP++jqEVOMBk4qwX+taqt
yF5P2Thdbg8ZSq0uCIQHJ60QaCzbg+X27jHtcgh2mRsgq6gOgOavMPMAtEdpfulDC+mgjB1iM31q
OsgJaduH4LgQqh6CYro2Bdz0JCpRetUR1i2V76p076pRGw6ilsMBcacXJya42KnX3AH8zU6JbWYb
c8gYjC7mEcWEPkAKiBnhV3hZQeCbSFd3HdZdQIX1zHjxjdy4o6xGDUU9j5zRLmqE/SFAr2QftuD7
ft+z4tfkWDJcDLW98QzTEeavO+Sk7zKOx0GCS3Q7h6joXkEAn/wRCEE6Z+HaD4f8kgVOvmicQD7W
k54siwG1PzA8Zl2DLsuRw5FTFFAjkfLp95fH/k8NrZ+GHkJWSMk7Dmfgf7K4Gvg7hr7D4jpIhBt7
0z0iBpHu84QjBNIkcrYZO4LBQA1ccQiixgxe2ziPWH7nD5WDSGheGPvbQx2ia5oTKVeVPsFGmv3D
OFXgNlBydP3iYjXIuYy5H35wJCtw5MHomAH5newUz0wyaYpM5MVeWSUfZGKPW8RvybAQCMtQ25HA
mjFFrV4mJzeXEP/w9zbqow+Xelt6KKOaOcKJEjHcD1V8F/htfUCDNgT7oPQYJKyaOGzMu9tvt4fa
ChSjngTOZzVFS9QVu7hMEUzC1XcDKchfFahAQduJQPdUIy6alp0dO99pV53MskvuoLgkx24vzEKu
LOTowaznr1pSXVvkeZE3LMt9J5z+GOoNQiRWb5wlyfMS8pX3CvD6LXKi8WtkQ0VMNQOxR2tEo1lA
OpSj8WrPbU5a2ZBjyeZcW7q29oZqQgVPTz/kzhett3ZODnfbKedLFTPWERzw7+zOt5Grl/EeUfav
liiRQyt8sTMjP1+lYSoXpc8fdE0mtuB3+40NL3odIpm60ivsNiZ3xG6ztR6m0txGtgHpOgzF4faT
XrxCHakP8AqiTeFW5hbYnUZrdO6ugC25yI3GX7R1gESYheKRjaDLk293p4LNU5BHSxaA+C4Lmv7O
c5seNR2EDrQwik7VEHKu6rSCSJJ96zmaEeVYk+37cq+BZcWUwkkO+mTMoKBnuUO/ozo1JTIp4eA4
pzQT4UHk7cGs9PGB4Inr5xh/blRtkWHfvyal+ab53bnQgC95WcEBfF3f+a1vL4fYFYe2TlEmVT+V
ZgrDPtPbV+3e88fggS4Y1hoCL5Nsm9cwHq0j3B3B0WElL6BLgOOP3sNURA/N1OaHGGGlqUiUEWVt
wCfzxvZkZFDctLx+n12nPcFU8dHtKdN1YLozSkbBG9pxyYwKRBRU1+CAuUK/nboRFxtvNO/xHJZb
FKkw8CyRsSIa6+4IlzNhd7c0AwOSkWU9kf/nD2QRKyOfzkYzFV/QVkFTvJnrxzJGkzZ0mnl1e0Fy
YOYUmzG0jbOoUR3R2iJBnLs01wFa67v6DgqStxqLvH7QigACvA/xAeQ4x0UiAvCcR+MKgZ1pU1mp
swtqpQus+eIJBWWq89VsrAXF0nXlzvp2yIpso2mDTwOkLtocdS62aWDFm75GM960Bmtp1lPwoLG5
azFPfJ/xPKr0wX/2e10/zDJFh7HT6rVdwEzxBheNGOOecpK4v/2S9tIEHIJefWgJ5x4eh4WCUHxE
lzV/HEiS75MRMSFZw8doTDNYuTLTd3pfTgddc6Z919oISxX2Lish6oT+2O/7GimfGfuLOw1N/eWg
w+Mvw6YndQ7S+1F6AQqpjEwzdnDvku05DwwK0Yg1smR3O71EBqam0MA+PccvuOCMbkD+9du0Y4cD
ZwqL87sym5DhT7DmQS4aJ/atFWXNtkQg5dOG202OSS4hQGTGARjAHw+QkQfYEYjwoUf/EFH8uRhx
Dj3CyF+oFmefERdH3zRF8shp0NyqY6M6NC5TznO1E6OkeDIFLHaSdBbaqrRwp/OBZd0oXUnhXPXI
kiTO0JHbBAXzyLEe5gQ3pirocygdSDtLI5lPtkQqD+E/2A9ug0RASJTHP1TTnW4/OtUhrIxo5ybO
t1sflBbVCY8+hiWdBefOz3YJ25bRcT/qpTYtg7oK1uMgEX5JJnRLg5XWyJeeuuV+VA9tCnAvSRGV
04fA20X5ZG2rEWFUiGXmPR4UX6fUdlBxT1AgYhVfl/TCnVly+kwHcaSH/mRu5OPL4AFNckRW3Q1t
2XzE3hm1KfcS12T0I3yhVyxOn9IGia7WNF6NmG4Gm6PdJSihByjF9BJdmLxy7m3Xmx4ay4nIuMfH
ttEsuLTBfVBOmCA0ooJ1NO89gP/rotElQkx1cS/Ug5WMSHaXr7rfy1d/rk9se9Yg+edDBj4T3puN
kGpvvnHymn/Wi+7BISI/DLctf2xgAAECSLRef4zSuFprXYHxWB4PmHwjfO6WyZlYUC0MYS8b6Y9b
x8uwOoJUUdiDvk5K0d45kU0tqcHHqRD1kxmIU6wl/tk2UAedqJptHFGWB8JGeRjTxkLuts224RDe
TRbm8pMdnhLhIuBczdjrzZwy9Wzjt3WZvnOYdkzNYl4HIcVPP61aVJCSV6lBqQY3D1EnmCbkesb2
ox0hiRn1xscoQzjS6zA3rkHB5BVISj/A2x3bI38V03bLqYHT1NXoQxsyCHYZWh2ndoJ8ZHSwHSLq
d25WYfzkQR4TuZOeosRFECQb7pzcYYEqUdz03Oizb03tXipqfx4js14j6iT1Plv3I9o0IkUqp7Uq
wlL5UkZWeUVr/jzWLRoX3qTt0ZOBqIa5htFo3cEbIa3MLaqMhYiMs3IISZuJom8dVkuNE+y8raqn
SYVp29IO8fgaBo77OTHaDyj2lewPURKxmS+p5Sijmro5GYKVOikQFIhaaFh1rR+pM6Imh3biPUbA
VLcQMeynEbi3mflrCxnHPEVeoKpS5Ncy/MfaApmhIgy7x7ZwvL1mlIKekNuuNusXo/wcubHx1PRd
vNEKzz7rkYeFnNOtu1ajemRyohnVs3sfWliEjMzLL3WPrmCACoU+zJhPIJ24nvI4/GD74rF1+mBp
pEO84TAd2YSxRHHDnmGJjZV5dP32OYom75iwB0FkySqmlWiSeTVm0R7wPQUJE/leh0O70W4GNEOG
+GA32AkkTXXkoCt47GtTe2jMM2NQfqRYUyIHSD7he9qjhxzAg1leEEzZl7mnb6FcY0CGZBl8/5Wc
gT8VeQi0peruRBvhZzGhwB10cwnfEz0lY8Z/rhkzGDrsuPR5ih+KGICUyTpwCkUwPjnucKpcmz1D
AfSJnUt80GvLV4reKdIzKPnbbuvemxM9pEs33o15OJ4yAG0IOxdtpsEpw2lhqQs06FrRaoQ6J9r3
M6zUVsNoOzZRLraQ9WUnwD7VgrN1T5lhfLU/VbNTvrqUXO7nxF67frcfBGbe6KSgQNiM+rjgaPLd
LkVxnxYew6G+BF4nDn9/cJrI37UsULEbsr4LKmml3n0IQjuH9AYzssgGD4W1/CteJz6pU54eExc/
x35GLSjU+nujRWXUohpcmZzmtUWKiyekicfbg6u5e6huLvuxRD5U47WeNIlUdOw9xF34NkpEkpwh
8ckdxa4NLXNvMK6WZdndayJHm5ppfE50x72L/O4LbPdmZzXaN99Mpkcf3Xdh5iCbNVTziqKud10u
u6VXB9HCm8rsWa9RIcYgGQufkmPldOzsbVZhHO9GgXlCdgo6xejNmLEovVfOi04IpaHsE09LzBQ2
eVHYaIzm8TnTQeXV7y5SbqBspQ+1jbrxIxX+Yqv3trYl/BqHuNdNTp3yK5qJCTIPw62+Ua0ow/i7
YHJB1poJ7ulD8jhpNdcjk+7kzG176WFn3RpzGEJ7bznao2jd4IF4Brh8iLFUtrK3EJxojCz5Go4z
k9etUcyuR+sQ1vYJvuViMkzx0R1Fu4be0O+TvjU2sQxwukBxIsMOlNIGvIP2cUSwnAI4LMz46zxP
0Sb3mmqpd5i9JW1W7PVyDj91hzqI5/uwwswZElRPHYpmcL7JqfIeTG9G3aaYR8Ct7ng0MBcQqFLv
bKO1L4AR7Z3EXdecrXsQQfAqOeKNpQfIyJDEEie0P8dIz3oQyDgk+hQVAonSEtoslEDcbwO7frw9
qMMXX2TtETss1PAs49gokQxgZMVDj36gUjtozKeuKucXa76bUoBoQ0UqU1mB3AvNEPtG/dSg0ICO
LqxYcGI4XKTo8wCa//4QVvEBl5f2oeprl1PAuFvXULU2cw/LLe1R8rHRFGvK7s4Y7c8R6vgfvQEx
mdwIF7ZVbAKbEkKXBuV6NA1/j2hdsqs8vhBCnYeKr59/NcwHI6qCD3XVTyuZV905gvcMoLjqMR2d
PRgHVBr+H0nn1dw2kkbRX4QqNFIDr8ykGJSl0QvKSsgZ3Qi/fg+0Vbscy56xZRJAf+Hec9Pe9zbN
KHJ6E9BSHQwEyC7iKVtmMLPp/BdXmBB6B5Oq7OP4EmBQI60B6nA62uemSfutciAWUIh/GA7N4Kad
CWMkWIFcJpyo+78vyQ9A8uKG7rWHH39XVdFzJFtOhEhUsNcAqSVeiyo2zxHgQgbzivalzjQJsLR4
q6nu211lwDFZWVnZncBxPabW0N0C6eW36TbqzL9Lcinvprj4kanCmm1grsmT3y4O6VOyLL7TgVTr
pfCHSE4oO4DXS8VkgdAwk/rQqZwTd7VFIWPapEg0DYYR+lX6N9j1CaqGgVnIZoZ+8Cws45/pcdR4
qHWVCYcglEW0tQhkQZ5OCeX38beFMvsgi7QjDcApd0QKBU8No6thrtvXJkzHez7YmxRW+1qwd7o0
Iw3h3y8iOgokaRnR6JpvztQ85Y2XvBVpdACpTCZwaPqnLsPwPkxwBD3P1Vd3wlChOrKjiKe6QnVb
0mELJhbYh9rZEDc2aPEJF0G/SQlZeLcFTdCcDO6pryXu1XQmvwFSOH9ke4aBrgns8Xj8t4ENmD7v
bnk8d4fUU4gmGE3fJXBBAamT0tV30ypw4sc+ZdzN8Ds+BHKU3w0i2G1WudMO0PIzGXIkYc5lsiNK
D9v7QnzRtvbv3apMT17Nv29MkP102TY3p6rRzGuJOSgKj5Lr6mI0v2kaQgZNrZ1cKBmhJgGkMlMa
tDizT38vXR9qsi7i41D54cPclHdYze9ilvonPuH3mG0ixk0GAK4202mlwHMMTBVX6aQbVvEN1ZOb
V7eBceHfEosxC0jTNs3OFoibAnT8kREIRoSUuR0ubjIlZKyfoljppxZbeJ6pI/CE9NVqlY14NrLX
wrUIJ1KyeG4MoCJu273VaajOjenjMhJbPbTuT0rkW6aSH6bJUJaj3Hsy5njalVFGR99rDhIiACtC
pKCiPYx1iDXVN27acYvHKWJwWYw7kdX0vgoZgef0DzzyaygFXK8PfTnEm1LxG0/atFcAjIY7c3nx
7YGmRgfe0YtGmG9W2L2XkaAo8D9YKsQ3MqzSfdfMNUiykvwVYpFPAxb5nd9gyDJz8TioBDJMX1B/
t818jsyKosYz833rwqTywta7dbGBIrkv4kNqTC+4sZ29Zi0YbQo74QRRrnMXuLiMSQGZqHKCYBOW
5FzlS40d6/7JsMKLPZX1GVVVfYacUlIK5s6LaOT07nPjMeCYy/uxpKGoGmv6SNL020UYa/NbrAKb
wMU2NtpLnpTnP7ooIYHhqTGrX1O01R54Zjq01c5RfXPp3XnLgE+DrY/FXoZg5Ty9eKOT6btgHLUP
K3OAl5zQlcDTtFIiqZCGqKsnDXVlMDFv3MHJLyOW4XUZ9ePzFFSPhnae22lw7gmmV89oRDdWYcxv
zUB/WMH1m3s7OXOqp+e0N+lBSsUVPV6TTpt3RcyJTD32MRhanl1Dgrjwzf94B8RTQNKfAveT99zI
jhjiW1zLmPDdZN2UZnFpguKg2KTD6m7vWgbJv9kykI99H3aD9TKO30w6P6UxenthzBH2JauormxQ
qysze96rgHaLwdhQLpgK02r3qWzgUOEV3ZuuASCQJ8Cpie3pvU7Q/PdB+BxPVw0I9Zq2ub5E9r9u
aIqvEK/9qgeFcG+KhwxqwhM6IFLSAeA0PmD1UEd7e9lct+hi8ISxbRkA8t26KJC33tLpyac9Xi7o
ltv/vXeLGaJZR5vk5teWFLmT32T/TJF2D03kqV0Rmhn3w0evyAsZI6BPDeQ5QzI74o3dora031CI
PNf5IO9T9D5rw+M9IfSpuUP2AOUeauA2G4d5m5QEY+Rp7h7ryWLOGvlMJEHDzhX73eUrsKNfXdl1
m0XTtJ3c2X+L+VdXnjG21JcOCIqsQobYGeISGHKEYHfMEnSKJglhYRN2uzhh+uS0jA0ySyUb5gpi
z7vrIh4kH6Ytif1RSi3KIrSJMYiKI/wsaBKkHq1nMeJcWxSHbfHlacOALuW4uNfz99hiKxPMHULb
pMF1MIFY4LqQ6mLB8LlU9VSdwDEdEq18itG5J3VkQq/PRhejf2Vvc9uNjsu7Vwelx6iEt7Cf/H+G
MWbPxlD2b6F0HgjeYIr7d6MsLwjROAogQ56oYdbA3qofy++jld1WxYvlw82NnfgLx4A4lNZcHcbB
/yoEKOghVv47yS0eIFYjO8nORh7oJQD7SnGFLIN108GgFGYZT3+gJG9AhaBNcDxcFIicNxsgASfu
to0+QjVM1w49DlmTMExN/kCflKWry4pji8eFPYKK15Hnw+MOkvziQ23K5US9CByp1m9SsAZkmdTf
/f0oHUsysYqt4GnOBWQTqlboDDezYTyATckuzRRfjQXCkBDVRoXoiQ0NfnOBSI5JwQp3RSns175o
n33Qyo/emHgXltAhkp+k2EIblvvCooK1TD59IWLv2Wbtwmp1vjfdyX2WuJOyErpthQTtiQ/wVWjH
fNUhtSHGzQjp6nfZZpBW2ti+znlwmrIgRITiV6/2yEKmj3K1HLAAsBrclpU21yr0vynpjGcXFdIu
8rvyVIH+xTJTMrGw7GJn0StyRUiEHqO6ZZZvPAuSuw3uQXOg2C8Kf9d6NpfY4HZv5vzeBzTIOBQv
9tjDZjCjHpZvge8jMx6CKPq0ijg+efEU3krlvBbOQLWfMg9b1RNSAVh9F7MUEWUCaBc7kOG+n+L4
OUjZ7Eb8deJAD8dpVvzUoN8MS73qBAJ6zHjmOcmybTRq4Fo8gd9bUDjXMEzM5zxHNAw3a7z7+1JA
ldm0bZHtE1k+xFYCNs5Q1q4lKo0s65gwUeayfy+5Ex68xCYhZEI0HE1d4SDBJ8w752o4+LMDxblp
P3ImZnunyqOXKGTyowBR+lmD56RyOzqVZeYcdHKlfCBzXlTp+6HogCVzXW1a0/cPIh0qSK/BoUvd
6XGw4gOqGWfbzwVkSa3ZwU2CTEwnO2WJHkhUygHDNI5/D1jPPeqRgVTqkOXD94HvAyB/N1fF4yAJ
EMugAR/yniEUi51tpOvmrqdGCcFLWnlanTuH8mPIGLywgJ3uO2aiK0tMz1mUWU9UN1uXUnQeHBTN
cEf3MmOrP2GVfmxy6BodD357mI+eTI1rkSjoxa71XnSyP2fDxLBo+Pj7ImiGt3nUh1nb4u7vxXDQ
ateN2ZxYTV0qP8n/c2LnNczKe4V3ujYq9SBGhqBAc+vU91/CIsZIDXqYy62NwYg7lj6kAU4Vjgw2
uIYRnPKpAxtKDVOVXkE0pg2TrAboNFAjXAbPeIc9d0vgenxH8XybRvwGdoyuPXXJg1PiTKfkrIM5
IhfM//Ung8vGGFVyBObOtA5I5t4VjveI3EmwOrLGE1lFhB+pZj42jgxXzdi6T/RCJK/paQCK+xL4
Vf5ozmb7NLeuT/k1N7us85sn2JUmUphKsnYrdyVRUWd7Ka4Ti1YmWl4Sfj6CB7QPFylC5zXRfhjx
n7uLRMGvGKp68jEDaHWbIk1aR8O/X1V2ADIV0/XU19Gh78kQHCfIp7ENgKcqAnPV88ZTyCBZkG3P
UrLqTvHMINqSHDypX73N0Ia2ic2FopJEoIp2zHNrShe2ZYM+AvcA9QRlcHsKYdTcuiLPr3bzoVM4
Ap6SH43jxU/uUjC0nk/Jqqzs5A5ZsClqZoiNH3mnvxe3z/CrNOS///0XRAOewbush3EJgefoz4hY
PHdREWw4eN4bMTX7fsxp8XAHnlS0VNvZGzPFnOBdBD+0iu4qIXX4qippXQz5/zF2TpiO4eX2JbR7
48EyYUENTQqqi11bui7AsNP/1wv3t35IMhsQpJg/icuiD5KOdyttNzlHM76ShkX9iiadkAPlmI/I
6SrGKtDQpfphaj+d0qHWMYzRiSDO8qhUC3LbSS8Cbz/RvtO93Yl5q8DMwff3FdFXF/CCCRWOTWJj
G+QHE6rgKkXCc8/WfwZpZV7IkIwI00My3IVC3cc+BK9lA63B954EpCrZyCe70Oa+LSa20/TFZyMi
M1tYCESdquIJ2AsThxRlUJs4wAyt58IQ8h/GgbsQ0n68gm5Nddb8VyhEVCV3ZcuFceqtvgBmDnkR
PoScT56cAmjboBI6f4iY87fUucZ49hhA7io6j1Ot647dAmTLUdT9XkGQX3fM0m99Rp8HtptgMCXu
UYEmO8PswwOhJC/yb5EcgMsmEck/8R799IR526NwbpFZH5TrvjtpNxysCgkrdwKPTXMCYBeSRcm+
vLp6ob6YaaVWxSSf/o4On96b/Gh3I+ilTjZ2U2ZIE4vbsAwO6RjGUOSs+Uo207OIenX8+ypsrbeU
R/05GhwmcU2Uvf//R5P3LMYW+ruPVnHq+wzrjAzxXTV7HYNUUHYdf6vM4U/rxxNbmXLDxqa855mt
1npi7213ZJouO6q4hL4hC6RqfFYqCfURHvxZsTd/FcKOz0Fmm6T9sXpsgEBvKom80OnZ9AXE+2VZ
1m07/KPbgQk+o6j6s1XTcHJDp7qHjvY33rSB7J/j3mHjXbmvYWC/4v11D52FBqjhfZ3/0IXeVYNk
u5XUx7c6k95d7iYnmXInqr407/I8cSHKmflr7sJjmNMk/M8aEpSSyUQ1POOepP/Zj/w1dwHZU7fS
UeUq1eKxHBzrPof79pLWj9REpCzUMUIMO02ulPSYEoeRcK/lyypC2NSbvrMX0yyeeDz9jiUivUDE
gKB8x9j6KtX/hXxaU5jPn83szWsqr/Jqd/CwnBCf32wJ46gysBqpcsHsczpsEsIhrl3U31ql9XXA
fb2RXn8vJYkuVk/0TVZZ0bYdLTCRUWif/15cbGrnxIxa7N/Nv4wIlsNY2zSudEx7PYr0zY06xMEJ
g8C/L5sxOwSEq6aGfuqTrAAqIt6GwBzWWURapr+U40kz9x8DkWmVbrOjTv3iXsIMZ/kenoqmKi8+
MgVv7qaHfomjcRjE1h6FexB01zFHipHnEoI5kqUND8l+JeWcnYPlJSkKcxu2Ro/WYw4vfX3xUta8
A+kdXiD56u+lbql8W2j2XS+b+4DxDEnqybqK9XANc7l1hBz2YGzVzprcZts3wnqc8tleh5JesYKc
Tr4tWc5mVL00c6Buwgq/vLIYLyl6D/LTzJWVq/rZyeQ5NHsCZZevSDNGTGGkznpwSLyZLUI6ekux
EnegKAMjLXfOPHmnv5c86t/baIhPekgQvFnTvI9kjJ7V7To0OASwr1U/EmLvWcmjU6j0MSQWfLDr
OzkUL8TRMq9lhn7TCZs3Iy/DHXil+DSYtAiVaZL+PbXY4uqJqKjZf5pZjq4ceu4jMgb/ic2efUiA
HnNd1Qf4o/ZZzJZ+smfUBU7p/cy9Jq47MQy2yzlPrkxUrIShFxs5DBnELeqTLdOxwu00lWPONpEa
LJvKmMSXpRpbXqpwji50Ki8aT8SudMkOHGJcayScQdV89A3Cr1Yl6dlwxaMflWVPtqLE8AWO0jBc
tndprSGj1AzevYK7nK/+fj4PiSmrMqhoIMnLx5ge82C0RCFot7xEFiF1g1Gaj8DqWAQot37OZUJA
aOrAOCiJ+wQbNTyGvCugF8Q5iofhUXP7eXN2KZvSOLIJ44TR7LF0/UMIy8ZMjXFDUeefmc8h0jMj
5yHz5vAw+wwC5p7ltxqucbSYV+0Gu3pdRLcqQdrXdbNG8+6fBz7Ci+V5yanrZxKB5sk4l+gud7WX
q3UU1jUcQ5YWhGD63yEsY0KQ/ZhcphymrItfMuiNitFcSr6v7IcV+hJ1dpaXLrLMrT0inwxbZ1fo
iqyqysfxaDDbEpgIiX23q5YnA9xvJnNLMHXYXHMRPqNDqG/2wJPOaZmiDPH43va+Pv1dWeznj0XM
NzzF3GalZ0Ne+fsh7VqL4V8G5S7tbC7vOnkH9DoeyMMKL4U0rH1Z8Rn//S4My9XefWruKidhAiIY
Jq3taiQhePl6DtiIDw6bdnh/PPecenrNegd2u3Ah0xEkSuJ4dnEtxqudRgzdUB0UpbePax+3YgcL
EAPIWkL0JHB+cINDw/I/U9FWo61Z1a5+DDgREQOvjX7PEoIRApDhMn7MxuIWYbjwIzazQDBwRa4K
lGrNJPYgGYiUI0oIN0M1ya1u37qRQQLQX3EPavQTejrTWwI8S+2eRfeesZCZppJ9Vn9EwqED++Rp
simWQLUkITyrmraF1O9oc04Eq+o8vgmNGGthw0jC2dxj7hhrX99B6R28d9Di8IfMX18I3MynWgXX
flaHQeR87v0Pf8VN4jhEpt2RohT375X4sHvrnhUgD5x4K5hfTmVEru5/TkmofcTMBLBQCPFeDqci
GU7EuTKZ+Awvc3vI6nknBE+bvKNNl5ecoXAbvpJ8t2wiJ96JWMDjfKr2khptpv1ogDUhraLzHjC/
QqCf5VPXfHbknWLQYCzgr8pA7Tv95YL9lcdEFHufmDZyySG4o+EbzZUZxBvDCu7974FIumxmSvYy
Jy+m+A/3wqHLTyI4hmYIssLYI5MjjfKBnl3Cs/adr/JfQXBzVV9UUYKBAQAxnfz+I7P7c0BqScfH
zzG9bdPuy4QajBbAe5wstZEOORCq3wRQFqxpE5NQ6iNSJayBx259iYwFzDHv+8GgYsVOS9Uweuok
BXBCQqhGNGKzSSp6z2Y7ZwSsUL2ZdbWdGnmYgVNycJDh4qz7LLtzIRlkAtMpsSBxue7DtxBi6AKX
Gjqa+LuYpPeevzphB+s5To55QNRQ3JEcUrCoY6wZZuk2dRnN1s8J+XJVUUY0KeGRTa4vusvMnBmc
AhbatCLiJWby6aG1G3O4n3gy8JXHxdnGMWFr0NjMxf6Z2seO7NCGhJsAeL+XemuPPmWxbJ9BS/1E
IdHvGPPEuCu5Sw374CkKQlf7L9ZYHac6uy8Ma0tuHD4/7rCBI59ka24WpFBXJm87K7Foy4xV6xLd
ZB/V9DklSBeD6DaX0UU03b+BpNIsiV4mk01LdInmfp/jUMEXHLrZgcgKyMr0lUApj5lCcZ5Eu4h3
tJrS/zzOtHGGH+w8m358lyv7sYVuhr7nX6k5WKrxOQ8i68qnsZ2tzxirK2ql1SgtSEjqilZnk4zO
vd/nkFm7bOuOO7CsK5UZV86HatdxsJdES9WtsYXMu3OQBQx2uoHqBjKb0HXh5g++Dk+xxJ0VMo4L
lpEuJqEpPtWVIKwz2abAj1XfkfBYPY1efUyg5hfoddIwW2UM6LLo0sSgKtG2eXGGmDQ9dWSGaI0j
MaiCE+rCYuSJhUj8hDtib7KAYOI5v0bs0lmv3BUlmHUq8F/AZYAxAvujrA0+j/GSJNE5NeZTFwcH
SV555s4PDmpy6QETVjwiyyDas8k81EV8rDhg4Bqz1TvhM9mJtkSANb2yNMYc2LsHr/Y3qXHif4b3
r86fdTDsy8a6B7UJASsBIjVGITiXJSso/q26ENmVez8WEgkdmIZS8aR2L2gM2xVCxyfmFZGRb9uE
2l6MzJv6bhe58pTbxXM9I/mIkY1ya6EXXuUGLtGGgNCI35V67C2B8aDg4HmY/CfLAMvHxZU7rGAY
cHb4J2czfwpzQVp1tE9YZYEHZ40ChniS37lpbPzxv5GE+Lb8HOb8GBTcltbMs0V7v1E47XQxbIhE
vuMWvLHiXCf1D8MiVGmCPC6yvpO3aTYcIH96p9rqK7M/MpgLFvnxWtW3JPENCq3gDgXqzrEiOC0m
Tm6yqTKXQIYs7nY6bapNr8D9+8zrGp7EXLZJuRMBo28dbKTVbuuy/QwY0h703J4BX+8lbOu8spjy
snzp0OA0k7HwW7ZxXF7sCnWO4W9l2B5IStkOnbWxreJz4AmE9nvfRfFa2/hrHWMXM8XhWZyJ5h2i
4p5bhZCm9GzI9hCwpjbq+Z7wgbNIy5e21PcFUjtufwDx7r1NgGBrVTtjFJu5HJlpyWshzZ/ckfss
fYo0tXMYM66xyHvP1m4Y3GV6Oijbes2ydu+R3j6NN1SIfuP/DmawlyPr087fjx4B0bpo1/hcYQaz
VcpGYhRdAR4mQQhTH+eq/G35jpH7E1sUPUXF8FuPzpanEN5dlX7iVq42GHUYK5bWyY6Cx1kgXI0T
IrbbTWiDT4LjPjvhsWUEaAGlr2wbkV/PNtr4T0kivzzWA4pIpISgYL/Vp+knArXAwdg8pGH+6iUJ
5RTPL5Hshd2fwrqgEmUAUBADUUAbZtK2ig20W7I6NnXy5cT2eW6APcbXIoKnHQ8or/PnwCYUUWXH
MmtIkzPOlRWyloaDEmXhrmp5PtmZd+Lh+yBJIcpo8SIr2zLZ+qEXPE2C0AzDf9Vm+w+tYFaxtwh3
JlG/RIGcaxgTLtHp7uQ99EO6cefxkNvjziSAeIprkhUMphjA64K+WZfTt0uwuRP+TjbGKJ3vkyK4
ZBBzkt7dDbK5eXHwVKfVrkIv2bvM+cNis7DUausQou4lHbZAuUBGb2Gtmka+mBMm7goqOkOPAlsu
Edo5SUEWBpIhRJc7ycfRiJD2jVsVcNMEqtAsBKanYRb/DUD38PY4N0LvYn49ppIIt2QHHvNK0QPV
1niw2PHsRXcXqdrb6oSCtmDTthHRNWZC2Rkz326x9gLCnMiTqDLWG6lcOUQ1jD3S2/qzRw/JJG3r
4jXAYmXBQK/d3oLs3ezcwTy6brg0dWSSsJuPiD21ctLj0ZRk4aaug1NtvSRQE4iKYki+RG3Kt5j6
E9TjueVEqdVraVHaROaxNZJd1MQ7EIa7rmvxMRCdk+gbkZqPIwoaJatDBlQfwTAi6QQlb7dzG5DH
zIUtk+yFrPzo3QD5s5H+tk7IQRscBlK2V9nFBEhZZUy0YoKgNZSl5LGT6i7K0P5EHHh465FYxfgh
dZ9cTBU9OQ66Fs5z1fXEJef+T55ShgimZCtItkwx0Ww4qfm7BEdGM2xO1dbTsUOusplbor81n/LM
/ov9mkRXpnBZPCZ+eZqUxTALVkVMhRT2dQ7lul4ohBuT5QICQpsiNGYljfdixXIxvkhZ3RUz6Pyw
+Sb0g9HCSACOkTzUBCHh5LZfI9QIqmwAqFrIrSbGvqUIyf8D7O+b9MsDP0DZ81051VOBans1sNGL
xiWda6y3dlPTjnQrRlJ8I1NOL7HgxxzZLY7uX6/1r1KZv2ivKuyjAnjBmPP0muBeWHeiR8RQme8q
iF7ClgT20X8iFKQUGuEW18to8IDqseNvxgmZVuXe0lyq1VylJLPK8uwjW1xXdZOgjmdOT4Bc1Gbf
aMmj9WvH+GvRfH0LL5PrMTkFVEKbRODUmTo2j8XE/Le1k7XpFg0qbxrPGCYtd607EZzm+QYLvQ7r
Ti73JUYjtvyAc6fJ2CKRdlZCDHiVAB556E2tyh7wbIEUbFp+tm0/ZYHG3YizjWWTSGISK2jkBJwQ
G3SMvP63Rt3AjIQCyBmj9MQqbrSGXS1AZ5EnSaE7tO9e/iK1gUpqQtVdcB4NMeRzORC8YmjFxtV/
C6LMQDDYTivREiElUnLCQZP3VF9IOMhY8EP2cCb7rJRkYDyc6WrbmNY+KAvK+Ym0xphVx4bU2o2d
Z6/LKtmeTbFhI/zfyBQc6pZ+z/nD6uV7sKL53h3olN0h/UniaLFiaLVPzizUjVVXph8l4xdwesdR
UulOs/vPnNqjbba3v0Vcgsiunl0g+myNRPLR2U65QcpMBzGI16mdLkVLbnHyB6Ukd2wzDptWJ9yS
JOetZ6P/rNDmh863N975ffKShdHt779gY0wAi3FHmOep8op/Khoem2k6g8ihM2RUl5CBzKJmkToI
NDtJ678bYbvr2J6tmCbcGtP9rVUGE8o7qHw8ItygxAoJi8OLyExWk7E0vEN6n5jZimeJ2YdfJifK
IkhMjRIJmZXbq1g4lG4G0blkCYQUSWuiYcTazMRXaUXPy7xu5QnhEI0D8q1vv5vBhUKFAPyYo5hK
XPvOF9ODVT6bI5l1JjkqXeV/mSG9bh7cW4b5RvQrZmNsF+slLlKT6SgV1h3c8sVKsBb10BgMJsi1
pJa3SWN11+qx0TVEgsDN4ccpdqyXVGGFTFpu7Jp5ScOct0+Lo1OFlAbTm1EOcp2P1simNb64YbVU
IvkmFCGjEpR/hVn+kL/W0YSPv5X3WVuiXg2uqzat3X9LZ+cxe6tZf3RZ+pIn7HdZ6nxkiJ1RCiDq
NW0DEVnMKSDtzymXzGX7a1qhSQiMIjrlN+mx1FR5yp2W1tuMmKsKAQgCkQA4M/kvEeIsU2dXEnQe
WD41q8R2PqKUa6DuvLUeWSy6huOu0czrjEI55AFAXuAMkYpazx7Uv7T6MfN6WHECY3DFFbxq8N6x
PsFdP52qwm3uJhYWvg0U3xAkMhhRRfCPwIisXiX7gw0J5lg9HGJp7HzH1IVG3OVYL22yfa3mrQ4o
3uywx7wfVvswn/4VrvvC3hz3kP6iDhnX82fLLpiup2nX+Oo/TfPHjEleRadC0q3hFiuz8Q9DHk98
Y1hvGodWvan+kRH82uNdht2hD/ZEZYHsE8D5bN+Ug1qreJYEleYPiYv9rnF4xIi44MH4XKXxfzpR
r4HzoDtOTK94J3kafYjWWICB6RJWUkD46BAkQT9jPX0vDZeZSNfsizl9a3pxMhLm7MyV8Yyznm8l
8KLGkswR7Vu9/F+TmWONcMFKnPEqZiNslv9cj/49teNuG6Q8k6cF5e4xmIEqcq9Cd/FP3QQj3Cyl
o6md7AHXchwP18GXm6bP7+YRgSsiAMMdP0a8lUOgLn1MqrHZHF2SWw3p3Lt9tBVRfkiM8i0wmwrJ
/nAUI44PgATp8M/q8cJoAiZQOoPlxlziudy2dr+Z4TUtkwVAj5htyQP/SIrkUlosQ1r9wVNy2BYq
eyxDD52jg0gpoIXV4X9xIC0GZJh4ewlhKyCfoo79g9c491kJ8VsZznvLs6+Hxu0b/7lqInP7oS6M
y1jj7ki9p7gwPjM0ZYb7oi0GELb4CjEJDJ7eyZB1fIj6ehyZeDYtm9kWfwM1hD2+JMJ8Tskbs8IZ
Nlh2jjEmrkaTa8RP+ajruT90gb2pTRTFRkqjWtbOYZDkihrc7h2H+kjbPcAZAZbNHKwGQmkyVfcS
GLqi/iSpFaAiClvs+MNqaPNjmTvk3KFYXDfJlwexehXNatjUY//qVd3NDBYwmle9i2p+0/GlL7zH
gioR34Vhc61IEM7L36gpyR4jwujbESX23Zg0vXjw9gCBsCwJ40nkLJABxDAy7d5pe1CV2eBdBxVt
zDA/9lWiUFCFrJXaq1mIl6RT78s/qXBfjUYxU2J65npPXlDtlBKv2LW2oRt/jrb+KMsUWZ2d7aSB
hmQYjI2VlitdDeegyH8Nzv22qHjkhWozlrQYf3+HqMCqWfUPEWJKaOOWM14GzRkVLu8zTdJT1BpH
p9c3fzDJOkuPUzTSeRSf5L6tzNG+Dy20r32/bWMqlUyQqF5U/rxCM7+xG85OhmRVMjwbRfVl88ni
rXfDkIi3DEM5h9aTQ6aPbWeAbJZr2oc+S8OlTr25hLxXBM1ZNDi2efCbh6Qns9AuzB8WEKegLQ8G
0hs/Sh+9pPmi3mCMNP8uN3lH4ZWb73ZLgTRpXNNlQneVfw46ugy++NJpAvC9BwqaKfpEhAJNtx9p
uSichi0UGgbWRX+rud6SpvwUipIrzB/gxOxUzzBLzGeyiJlkVHdV+57MhG1jgEJnk8bPjcNF2Dlf
y/doltZ3kITk8qVHiEJfEqC+N9KMjFYLBb4QWGUA+BW22ojYX6sC7qWuY8Sv1K48iLNvn/BVFyYE
H5cTju+d4534QK+4bo+2BumWKBJt1TDutG1uuMX3KLpP8wzQI1rGck4nVnVpkzQWMW+C4TrGOQ1x
5Hx0Tr+2a+wy2lLghWVwcZdLmiQeKnVo3nl2GX2fNTNhbEVf7ksDE4I9WOWqd116N/c2Zu2vwE2G
q9Z6t0Z2ZzDE9q20d51BNnLi2MT88EuoFxgEloos7vx3dDE9CPzB677VG0zeE/FlwUiUpn+nEc+y
oztb3ni20hA/r+0+2DGzY22SddY3fD65BYBQez3R4fGjxl1TK7RvRgnhpAl552vfJGTUA5syLrCU
2j+HGlxOZjJeqwdsDjAYqwqJjzSDFTG0BoBfUFmtQodo1fQu40QwhKblGIfws3XGYsssIBFeua1K
Z1yPLsF5c8Dmw2lmCNP4XNYOPfZaRC1pp5WMjtmRBif4H2HntSS3sW3bL0JEJkwi8Vret3d8QTQp
Et57fP0d6B33HG3qhPigDrbEUFdXAchl5hxz65XesLOKc+40IDrIQWuSeyesP82g99cpKr5N8A0X
ub3y4ZDWhoOAYED3MFj4NTMBboUSRbvp9yAzHoqOR1HOlBlJW1a2NmPrOzcq+03bAIOv5zVzOQXs
LLplOr4fOshNsVMx6rKfk1SLfRcNeteIeUFr0F5NY//Suba5GgpJRDcr5rO1uCAcQx2LIiNkPBN6
H2TkO8+lsw8rDhNXwh4guH1XMu9be9kRawMNUioY+rMORH7YRnsHIbEQXXFuqm9TsjgTeuoDr+Qn
GYQdj010DsYuprIjL2m2v82F+N57ds9Jwt+R0wFcirmtWoo6O3QftIRsKWYTXnO8uLFHoA3kI7KL
Ql2+xCOZKlpnKvgZs2Bd6QLHdcBcj3iom+OxzLbYcnj83UQ1n/5I41YhtKXEynz3p9TvrPh5ca/w
YYy1EH20NjJ7n1l5g7cSHqxrZ2B5/Vd0uFh4g3kf0aDvJ+IVGSVoVG5ljXovvLM89AddS2dFEPiN
PFpRPjK5MrddM/1syRHFjbL8gJj7myT0vtTDKpWQ4ytj5KXFv9C6nao8P0RJZRHGUcC6I4SBlKzt
NA4o6AGFrMwy+iWIlwyq/MWanBPVNr24XRVbf77FvmnsW2M6NYVAuJVMrwHUldWYnPqOwicPabqM
pnxEV4qsDZdZxYUIYmh4IYeVxrboKVsWwAJ1Nd5GtU/M5BiYNF6GA1RypBXN8eSQGLEOWaUiDl9S
33KS7AtcR33uH8jcQYWfvg0I9vGOyDfF/tiGb+CRzLqxJkAzxBazjbWXQJCRLsXuhpXp0xQ1w8bB
C+CO6piX/oWp0FWi0y5nN1jfE8VHIkeWfLb+dDJFeFZWuMsE+3yreSjwtPmWvlSL9YcfLvtlisDc
zekWuasiP087DJXAJu8UJ6KV8KisxhPJkkZ/F/YNUcRJdl+gQGNNchoHt0YLhq0nTOQmluodW/13
HbW/KA8/vCj+jp9g7WBSJHJ1WkWsx/qJ8JFc/OXyuxFlkp66DrFfPpeY6xm1CROPUYZq0e2g2jiY
PgfkH5AB7itUp+uWRE8EZ5uv/xpJ+YOhWrXCeBm0bMDqgAV7toQANoHaKNhasxhOKohwYyHInJfD
KXcDHkvyBe3od1EsQbSRdVR1/KkDQURL/wHt/0AIMgkh81YY9TOCsr1NndiPzbWygN8m81ucdG92
XW0iuke8rPTmtNvomMenOsXem48xQLj4lDFE5DYYvrlBuPdxDZjghzl6sN0WIeRvtvTrPgNiH+Ez
WtE2eAFmXfWU5STkOe4GT6hYNRXu5IJbRTb1kwmJmsE7cCLt5ExNhvumIV9Azvx1orT75CnJsxfb
RJxoLG/gYKFo5/yFUZDz6I0+05k8zAZNJ07L+GHO04e2NV99ez6QSnY/S9JrO/NSJoIL2GwwRhX4
INjeq4H/pRTt66R+mH3nrerWfW7KEEFOyr7F9gwoFdbZ557zgQv6zFS7plso7XdlMXKsBtO1HTeC
8AvIfSG/WvrYDN2pav0zwyKUC69eElIe4LVxIvfVGb6VMxHOqjgbdvVc5vnFDLBwl93OGAgWkwP0
JtftP22r+wbbh94vZhRTG952IlISXms0s21s7xsxsiinqIXr4S7bNKPSxKJTK+RtiI83Bf5f3c22
2a6DWLzW6Gg90suwuLWQRqiOI58idrzO1L4r45udUugVeEsYka+IWELaz52tSoc6bPQ/Yg2wUD5Y
Q7rApb2cujWbVvojt5nFQ9F36Q+526JpyTO16Kd8p4JGjD6W3R7TucZ/jAse0/lImEM8nirPfcCq
80tW5bXV0w9wNPi83ee4WbC9loM6trMObojO2p7iCJOK+wlhixxzgq7a5dN0pAVXoUpeAbaxU+EB
sNI84RhyD7h43PIZd/a3DtDysYxQ4vhQ+gDLzdvY30JG1VsMnv4KRtChKeOrQwm+k1rviyk8mxYT
pbmlR4J8PVeXlNs/BlG1AoI3bsBRMAPZ6cC/jYZxGtyE2bMr3+sCD7TJajL8ljTNHWVwskJQxsUc
6ZM5sMLj5OZoVHvTyV5UjC5wiO+BymwQRty/5blBwLQs8caVHtoJlz4swKHotf17Iux6a7ZE8sZ1
le2Caf6G4vk5ywl70r35I9OsEEGi8qkTD+sMBUWFVvu+BNY02OG28OtXQDDo2nDtnXMsIah3jSP3
3X7O4QerAGpzz9GFCYz58Eygl6V+YFPd2oy9pJcfSLrbFZZAGjB9VpohrQIe3y8W2tYq7y1ir4hn
RJMQmi8w2ilbkuCdYdUnN+zeGO1qi9eXFGfjWFhudbRl/9apOD6MIamaSlUbVDbnYNA1+0BE+m3P
kkXGBYJpxolY1ldTYuHjzs2P2ddvlX1RIRtp2aVMPSrjSXcpRruY8qE8NdN0TzJFuPI80Hx9+IBh
b5kg+89zvfNm+cspBxwXDp9aNpf72qjPbqffzPwuaLiEhoLpUy24N1C6nIpeX1NXk9qRWyAN0Zlk
FY8Iw+l5xkUsfa30apCrORX5doaURO/aPLgTtmuHY8jdTAjeV8Jy94N+SYMEhqZGVtGW4tNE0BQl
UKLdYPhVde5GLxilQAwv2uyuw9Cs3Z6f4nhBupKuSFamuvBUZexVW/1KaTwutazecZ5Q95v9Q5+p
NXDFYlv6wdvYpY/QoM+Isc5zTNUVEjgmTWLua6hca5drBskoQ8bgOpUmTWTMCCUz0x89YdPsVYgn
MW8qQIsJDMBspyd3Vu7aq251GT4MmoBS1bxWeL3WmKa4rkF3z4gh8Pm232DXfDOmbYX8eYWXSg01
70DNg7F1Bb4/F733a0z+u6e8C1X4JYiTw9yGxRqkOn5SwFKmwaQcf5F/ApnLie1TV3z9b2T6NiXy
GVcCNbsqrnNg/urYWRAtlH1jtgGIabhNtdVR3uOxiYbq1dfWGVWeynHpmiORbDKTj24gEb0y8BiS
M3w4mHEMs6k420vIQHAVLWGh7Dxdh3CwjqqyTzAVpNJAnkfYcRG8hUWjV312GtIBv1P1xkLwbqqN
72je6EpQJXlvPc700PMekVl9Do37o0RPNHv2X8FHZNJMGxNzt0rgPrVMiHnjXvXJu0R7Co6R68A1
wQiPzfeIAx7BeHRW6aC36MT9Nbwm85AZRUwlhWwl2MTxW1JxZUam9xyokpKq3TsN52tpsnqSdvdX
n+vXSlkUPJEpqCXVLu3RgybYM7qm+e6xpjeIdWjs6qHrx58sRK4CQAwgn4MhyeRFCMhyujqQFf0Y
J3XOSUMTYE/uWVQUkB24Ybxs4yMLNYMuDJcYmp0KgUvqJOlaFR851f/oVZytE25wY5+HOFW0angf
4opDxij36UjHHDJHslt9bVKxx2xLVIJnp9tCdtGJ+NLLQEd1EMSWqIowENTmCw8fPtUQcVprYuHN
3lwi2BgPIjDc8Nof87xAKViXj1Za3EieZo0MaCfu3WLlp8aGMWyzkUler/3vnosyKy4BIgMmDSmC
i2uZeMApAmcRtqhbkfBU4SouKcJyPKZTHe7m4uJ45bexHLAUCqr1WRZH5qPsazU0XI/NcNbU5nZK
eKgmbfCX6tBn+7D5Vl5231WKfjNAW4j3nrW0ozHFNZTxafIoDA1wo7IWq7yxGh+5xnhYmHQw3HcR
WVvtt77niC0SDiYT3Dp1j1WwHnK/V659jZRzqyt+zcBQ1d7sxQ+M08tTpk+oJiGQANvNx2jT9kwU
AZtRIEr7JKLo1QH7yFbZ5NdMud4M9Ngr31JrethDJoafPPkhagQPUnqghgiI6mkXgzlNToHBTjtg
4oWLJp5pvoaZmx8AERrgTl7Zyhx4SBAYj0EtYHuNzqakFParuzFvjJ0KXPKIYQ7uRKOaaws7eNUh
pdpJ8g2KSAeEHnXJJhshmAXVbci89zaS4QZNeBM53lY6RQszUM+bGul+imXw2FhrMkCQgcjwOfII
/Itzsckd3nXfEKhwEuJ0Ey09RuWjj/pgbrYFQzQvh71AsWVA8HCZJzL1QvVTP6d0/GcOl13opE8E
s7R7KRbbztwZD43jw66TZBtLrFp2+Wwx0DpHFdlUc26m26RqcMHFajh0LtdC5BY1XZ/9PemHfqst
u6QZTMKtHbKaFn58YfFX6OGBAt7bWoHzV53PRNj2Af6QUD6aoT0d2obbAGMKVOOuQw5vlyjsUqJu
DB1AlKvvclmyHR6YLvgUd6zmTqXOjBuHe7mevAlm2tLb+dOdnbNejlnqnKgHCDppwQubiNDcLHru
bQYYyOCdDSAbuQnawF1lsme1KkGVmcaR0mo1QuFZuU2bvyFV7BitQonqQxvhXxuifZnm7RB+jEjN
T4kE+Eu9vY7dMtj63jyf0V8zxUhSOg7P+gwtEnEce/qIUkIkmDuN21BMWFum4qyMTSuXjLC04xIO
HH8Loi+GixWmLzjk2HBYSbBHEd9dRg2iAmmiH2/bEoYSQA/6iBZjDwva+l5lzrwqiWDdV1icj0YD
8bViWfiiq3nXu+bNmNPsF0+mHVwd+zMea0i5eTVc/Tz5EdUdo6OQv22aBQNtc2TX4wXWf75F7pPh
C4IwCJzqmkkjeUyrezuop/eg0u+e9dGMvyogpJf/EE2T6h2/voHP99mWAq04pzGJYWF2hPvKSDkp
9LZ02+hsM25FchBBw/aL6tV0s4cg7Alj4/+1lmVl3H19QUefHsME+hj22xXycPXC6qjcwsci6Lll
D6Qqh0uhmE85vF7C0Gzn3sSHDGwqeRfx/M1oZnVx4xQ5YSrHNY5fkjeWL3PsxkhliyWS5Glq0rUL
fQWdWTW/NTN94pC7+bPBuEFVuvv07lFm1z+apWB0fDKrDD2TWe8mYLoG/+fgyjsf38RDN3hH0LrT
rfbBXuXNOwUZAv1emS9G7fqHr28Ty6z2oHt5HnazfRSSQ8a0ALRTqbfuLnaa6jCpVDIeda5iSqpj
ocrx2vtpvM7brrzk0wCezfaOqIbQrWJv+WiTswfT0V3aAnbVJCbZQl8KDf7T5ThgZEgVPkgrP8Qw
dVZOZfVntMcOT7f8o6lA1wAk6W5yth/IqzWuQY4JrhjH5CqbYYExBpKdgxZXryA/e7b899CHgpIk
qdiUcV9usogeuQl18Fz641M1N/nnJBDK9xpTklkX801Aoz4xNe3Zf4X6jFsCwWtsUypi7Pi0DPfe
jrPqIS3nZ6kU1IKO0xoPg+Tgqsd460Dm3BUmspvRCJHajbBDCpMxRGel1HuEqyOqKu5iL+73nhFD
PtOMyL0q8+66hV/IygT7aoGyyWtdj7RB5o52S74c9iRMWGO1SWoLnRny9S3OgYKF+JhA+A/sH51R
ZDfL9NPb8D9/CrLGO1J0/OffW1Y6H3PFI9ItxvScZli6LZE2bwMzzYSw1788tsN9u0ZWoM8JSBhS
X6l8tVV3h1khLwGDmz4WiB+2Q9XC5vbnCPhGaJN52O0nVTMsBEszxeF4pPXhbmQwwMmPiG3hjQ7A
dF5kyLE2sibPQvNN+whKI7bXdJ/RuibE5x7TSnnkrheIYZ4rvy3u7aZk4LRwgoP4eQxcl58UATcu
+GVKr3gQNbBR2xnRmhYlf6dBFwGSdmvQRV2zlimtNzJrtS2fffbgn9LFJjVGtzhp+O9FCCy+i9K1
P47TziWB/DaAkAmM+BRz0Jwd77MKRwDdrRM9+0wJbSQobKuGfON3MwLj8c2RBc90Nfo7D9oS8yKZ
30EA34a16HajSN0rHuBoTZA8Prckg+0KA6JiAMQfE6V+hkF6xoE4HVwrG171CJWqnOwJ5PE8vDqO
8QEaFsbd1EdHKGX1RtMPvEzFtBDm2jdvkMa2QtS814mfvSGgVImNnFGM9tpyyKKpYtgsie3hMDG9
Q+lZD85idzHTIt8HPd1H4/XTumYZgSVhgpExBNuYf3XuGxCH8QS/Me6N6eL6bHGkP23YCQUns2K9
PqTtsbWqePf18ZCKnFljeG9G2X1T+M3NTA3iDQIlniweGhujTor7cLgGLpI0EGgVvg94ThNF6YHN
fTBfJrvM94NhIhUfXz2MT095xxolwJt8GG0mKa6RjBsG+JgGB/+uGZN+5+eGh/5Og24Y0mbbBQ66
q87IHsx6OI8onmlHcnaCvnu1OY7G6CWAH/c4oVUCq2x+UhcZLzLi9bmyPsZCGPvRTjUfD+2MP32r
yg2YTMmG/P8bQIXiMnO0Pjfh4s0szSfhImeZm+YA4AnvaKfUfmRIf7Q8lIdox+TkD/h+0Rt5QKQP
UzC/eHjO90KN7pm5Qb+rE+rvEltGqi1v7ZA7MdtNdFV2/u73ifXkTAkWMwOnq++ZJFvrMr+M424u
w63TA+Bt78wX2sImvczKGveB0XunXNseLnRCmvxqGO8dv8RToRSsPlpkRJGb2m94tixtbI0g62HA
vIH8Y8rZUOUbM6gQkCIFCkfONeLBt45g1OCzpUZSMxW3pDKf0Ncn+y/TU5mj1iHe9+HL79u3bnMX
guIqTJNhGmam0JrqfU8wBkZbubhKWWW2s4sS3+YSKFJCHbyg3Dv4mdmqqvuF7LlTsufNbZkBeB4z
KMMKY46e8mSq2bnAVXFprit20YsbSXXJXV7E7mGcmIjPHeWnndZHKHw1ENKaAQZKZHFw1TJNy1AL
9VVPJmycFNthYSyYNGNr5Urv9PUtKqZjDW/ywXHK8eJmVX/NRRFeGECuEXn6gWjfpt6ZrkFZLe8a
SUvYc9JdZRaoH/QQbcwWCYyRs7yxp3DAUcwnjNO336dh159xSWyB+oSvRQFBJgtg5nSRFbyao/GL
C5EXusgkgiAdLmC5xG5itvfgI3kEbzTJ16bojtUk9v6IgrtO3eRpjO4GUYD8Tl3kmUwxq0um+nwP
CZSuoQEDB2IfgidYxEfpp8GV3fVTE3BZmck4XZipDMeUQgexosUcY+FN0fDstGPxJBrAvM62Fey8
Lk3WLUpecM1d9io6Bxn00O6s2mGsJOvxhDXc2LGxvvMXUxejOmvHuvTXF2Opq5pDzSBKOGHypkl1
MMZ5urrFppNGgC9kDHc83C5RqcBOVyOvjy6p6PwXMPPuI7xipwy8p0FwhGVmaT72arorgdFxRDHN
7gqoZNrbCVJHNr3Adlk1XBNxATivbj/N2i3uDKs9zCFvVz9/DwRIQaXx5feTpY5RF+zr5SYPJx0x
YGvcgw0x+D7TR4Cv54k91a2Cm0sratgncGKPaUk9ZAy0lk7PODxN2uE59yzQSdHn3IjmDUElOs8O
AFvm4vQpFEqxaDwX2I4RvKTtvm8ZKdjjjt/Lun6xafAR+xy7KPFz18Z3J6Pw+vWniBhbCDd4O8ro
pbWj/CwYhmyQlBAN1xZvDJQuE5u+drLh8DkVgreeSS2P2iCBbLDSxpycRigeT13euFzpKUNZ9NZt
Dr2Vwc2tSuua42HyYN1Afg5Gu711pTZvow3S2/cWoxo5BU8hD/W5q9lAOOCoWoa0K0WkyKNqJhwr
eQdCqMk6mOISI0TsZ59kWFwy/3Ng0l14LfQSN8hJ8VnUMVGIEnc4x4bDD6DL1csXpL8plIheYQDh
W7AixKnMs71H/QIFNC0+//M8XR6qbVCMx5wn8qqK4L05uCO3navVE+4NKBFW9Jo5hsNywjrYLPE2
arKD0+TFMfBDfeuspCA9u0VsghCFKW0FWGeRsnjFTz/xnL0195qg1waIqiRGJsqq55xpPaR/i9IX
qgHy4CG5fH2Rto95e9IsklXeX0p/YlTG0vNjLtlZ1Z20brJEHoWr5mPqHPExIaNbu2h407qE6xt/
HYixsx8Q9t2noUu2kB6ad/CCr9EUx5+2DveqTvaL4ulRwzMgOQdZONTXp6/v5sUdOUbF89d3MKiB
xjcvZV0Pq7puKlrpPGNPWbJtDPPquYtzHsYufrGQmcyD2yqWhAtiyvCWmilI5TWzw2hHBZWgpss0
2qzy3Nu9+VIzXbaZnF68UM3XIU7EtUqVXqOmaDeMlcgWHMlZdEJx30Xa/knAz4ZGFvPng6eM6TPu
GK8y1tkhusGPW40+e9m65k1YvuRIIs4jwn0sVTXycLM+f/0J3CVFQjQCr+XfEwdSWB8Kqt0vlHuG
bf7CvPODBah/z7Hln/xQ+9dctm8A9MRCivKv4xC2LHYLh+TbOL4DZkDc99A8T8t3GiHAyrObfi8W
1JJI5r8YAxavjjktTolQHWI3St7SEpQRoJPqZrfhC5BLmk8DYvto2O67npIXymrsXMhSIlsYD5MU
LA1iNIuZZ/My2Af4ENYyo/HPOky7x3DovzuLqDmyawctYyLOX1+S5U+GvUiEkE5vLa+FuTyzqnDN
xjk4ubBe6tSINtMsnMMXb9+Iy3iTIXA/pDGxTNNYHX2Im2wOPW6gLHMO+EQkEbY0ELJlv5SUVQH/
f64Vx7SbrtpJxBerd8bHCXyIaHE0NhlYKhG1D0naJodYx/Fe+BLJ4Vh85g4i0Qlix4OOnLeBZeBK
jo79MRL4mrQR1BO/kKfKtPoNmUbOxyhzBGlD9yAn6dx6rgNWGrpfBm7dDjNHcOc1U3CNVb8W7ALv
vr5kmv5fxR4jz974mZBjujVz2T1Aras2rZZ3XIEXCtXpJqqE6R4JMt8Fi26RMqdLEuiPX6Vp3rrA
H4hcMWZYVoYwT+hIsoX+z6Q/mz7crv5DmohDpN9/RTogHnOVkCQ6OA5f3SVv6G9pImrI+7RLampW
X7aHqcz6e2+5DLqxfexF2j4and/tjUgfg9T8Bp/94DZpf4zyPDmzTn8g3FtcoiCULMT42P7320IU
PQ18+VdentzKsz/LofI2jprU2a4T7y7T7D7hFjvHMWe733plghEkSK5ffxKdR/EdOdyiVtWfjDmm
vcjji0fv90iB+aPmUN1HRedtIFwAMZTds4++HvhVru99F6ZYCGVxnRkvCXrKjKe3kTeDv9b2mThb
66VHg7Y12eZJnhDXPC6tTTrG+g8ZvL8netiWbUlX2lSbNtQPsYTy/e3dHerZD2MHmAG0QX1w7O7k
efIXAwED2weOxn9P6DB/D4fix7kkhHOLklWltfgtHKrDOkwDQQxajp/kB/z6laOT9kdRYWGKIN8/
ToMX7kO7/Va2CJAdC+bl1G/rqgze2EoE+n5mrXsqK2kdIzv9USYpGoUg9Y6xQ8KO6VXOQzmPyVJp
/CHYSv2eT2hbrqsdV0GBMS1XqN9StoY4G1xWA/3aa+Vl4M050TmHRLHdUxQD3kk9i+6ez8sydrx3
FlTX8m0qiu46scObYw65bLTrdQa5AEdBbexs5cgtXbmPyOV+SoXz4auq2pQEGm2rNMQFZ/fJ0QbJ
F4RjtHfD6pdo2IU4iITXQ2uY68w3mKA2nD2FsmcGCSSSxVVzNubSI96u8VBkWRfbdP1XRZp5Wqhd
lDH7tRjQbKkid97gDwxc8Vl21VInl1CcSyyv9AjC2WWN8FmbxFdbOjszDMU1MqdyN8RwXusCv6bw
UsISqh5jvsQ6/+9XC8rsf9z7jJDZiGvHtoSQvwdqJhLUkbQwelhK3iy+MHoKPEYlXbQbcenhTKVE
7WDh3ZlA4g6inahPsCZluW5QAuYbJk/Vo0uaFlHDFbvGlNVgX9GTNhUPvnKc+vsWtDlqEASXQTq/
1W48E9xtepsuZ8ECNledKG3bK5M2/RzImAkzalIFcBjzdHHXtW1+dOo62qMs9F6apnwCV9X9SNFP
mgzHklszx/IdFTRR1XOVfjcR0ZmgVXpnmSL4jXGdJsYMOjTPTZ+xq14C8jycZlsJd/geC+Cd2QbW
irELbXXji8dYOvJuRHNR1ptQN7AGC3EGvAzJ1QyMk55L49RbUwAVh3HiMGhWX4b2TsroxDEbogE3
QbYsyMjr2kaNNW8gPtSPeO/qzYxBwvKFBGWetbe0NVHBRBJVA6bWtLg3RXMJdVS+yM6Xj22t1oz7
9LG30AthurhjZxe9WJVRHU0zTJngnZjnjHsyc6h/Qms4QAqxt0PAesIzRMm5jwkw4JnxFFkjUgoR
2mQP8CfkSd0dJ7Fe0UQcDK3zMzi19vzvV5j9e1SVTdavLaXiwSc8x/5KCvzb46+0LNkhOIcgnYln
2MTyq+HbNnC9aDBw7HZDfbAA4WIMJPAwAWm7amnRtnFX+evOCtxbYTjXCGZdNGXvwYwQXM+foDSm
JSsocrPDiH39MrXGBmYOewiCYfJW+HcjySSZsLuLEb1Z0vfucdhbXeXxhonFKg9JK7Qjk8xogBXu
CSrOu+FA8+61x/AFUjzr4yDc/vv74SzPsCKdgiJfEtldk/djCckl4lAAXtfitwRbQV4P9GHUil4F
BDSwvelkDD0eJds11kMwvHsSmYofdgOWVfB2FlrCG1LZs4LdfHF5qw+V7Abm5v1bmAYTGjth35Dw
xhtBgBUYQvNni38AEiVgjHHjhHzMTjOVz706CUu9YugwsMxz8kRCvsQbRplyBwbMAPV6789gleK0
fIgFN7shcatVoZt+YlKEKpUQr1Al7mMQfWCUU0ff8yIsuTK+JXZ4GoWd/4plpzcGK68/hOh+Pft/
f98sy+RZJTyXt+23IoVGNZa+nxRYUNjJ83wiMTwMim9VsyRgLS2AM2T+MZXibPKcv9JonYrPAcB7
gnom1msFtYQ5pM5fuGF/FvFHTBFrhs4rcgpzPfS7vMuhKLRSr5iZ4ol1fW9dutrcaNKCTmrASdOI
aeYNc3zEI9iave7DqRt02AW5TVNPlpnkBVJIf4vUEkWBcSyNaCXqlsccyKPtJHts/D1gKp/JAds5
K9t7kWfufamXJZT6XsRWd5FmurFsNoJCqPyVluPeSGR571sStlp+wTjUPHZ9dCtp3df/fn3K3/O9
qFN4zJvSEyirAJwsxeLf7tcEoaOwh6Bc2yLqL2PvRsc6wS/dJt45ryLsc3aYsbsGLQqI91wE03Dp
WvczLWJY7pFbP8i0jtZ+kbBvxC4BuXtQB9TDf8x5/L9eKQFpS8EKJJbi6r9fKTsC1h1YRXEJhCPw
m5CxVLjOvFg++275ObAbuXRV7G6ZbVhb3LjHmhiaO28WTypX3bYY+pRxTvwN4ynbnC5jU1z51h/K
v38U17yf2jR5/mnLEbZawir/9n76GVY1v22KdTSDVBIOoUAJkdGboCFLM8QJsS4zfFx/+BSXKu+/
7xYmbY6pqTf5R5q/PWXKvLXrCV4GP6va+3MR0pcy/ICE0tmE58CQtXdmn5awWADB5fNkHu3R+YBm
Be61MUxmF5g2//Ci/vnos2FaeZ7DK7KFa/9W3vVxUdfmBFgjVu2xc6vumgDNPwYMh7YTsSKHUHbj
sUzjFvmrfRym7uUPr+AfxbHi8esp6TimpTWRrv/9YbStgJHJfHKdxlgePcjX2Np8iB78KBtJ1b6w
HUafSX9kgMKxGY5v9JuHXhH3QrqY9YebzVk+ht8+Jo/rQmjlup7U7m83m+5QxJhpRJ5K2F1D1Vf7
POlifFqp+5HWgPGRwhxFHmVXxqDPsAvlGxhY6OWx7VwTY3ZPgFzfVNanR3oYySgiCXeKVBnFsvwM
myFkn+dBAHYa2W1bGfn3Y/8qnXBI6LUt60jBB+uORajjP7ZObvzS1bVt7PCV+Lb32RzBVywJNjRg
BkzlOL2MQ/deLiPOry+eC/YlUw4p1/AMH2vdeNt4Du9TJgc3ixitVS7G6H22kDwaTTecv0buX1+M
qP1p68w/DFYTXP7wOf/zplOSkoZzlnaILui3y99JrAhnE0KFIB/yJWtya41W86oRBR0Bus8bHNj9
yqxK71KQdu5PY/ZkLmtlHeYMSd7pIULbrwC5aXnVXfL931+f9c/bU0mlTQ1zy9Iux9p/X4dGXkKy
mmkJKtwFV+0WD7Noum04VvBjx46FRJsHmzrSfzG16nZ6CfYemhqJyBI8NJZOv1UdtYnOev+uCBbT
PeX71xdo1Ch+J1Ecvr5ti9cIZKJlIt8nujt4DPRHnVmcRyP0Odhr3jEqmdRl9hzdXOGeKU70jenh
Hy51+Y82WCnLlJqAVEmbp3+vAxXtkmAOEbHMyk48IOI75VfedYDkHN9P+LIOflCQbN74N2hYR2KU
mrO1/LVRzp8YeN+xtNDTjunDHz6LfxaoVGTCVQq1pI2T/7csVRAMUAtwn687tglXw2g8oOnokC3S
bbg7za0R2uOFW3I+egCtNhUjzzb/EBmsIMJLyks4T/OlG4R1Q02TA8WM7HWttH0FZeRcl7U9kzDX
3+VU+lneAzWax29x189bhQWUMUrkPI6Ni3UVKPEGHAjsGJfgipaN27//rv/H4a4cx6KCshyLzLjf
00Wr2rYbtizR2jXVmgg8BtWtiS7NdI07ZN67sau9x//H2ZntuI1kW/SLCHAO8lUSRWqWcnKmXwiX
XcV5nvn1d1Eu3FvONJzARZ8mMl3uao3BiHP2XjusoH2iczyMoRQClHlNMm3TRWVzJGZNOw9jizci
Q+iCgIV0ViWyLn9+mOrHt0So9ADYjAkeLbu9X78eWYhgiU/lEh+PkYS9A/vxempfZp85VUaeRjAV
6o0Bi3JL44yDf5FsBIvSqk78RzZH9IiKAoq/lRj0tGDc6NO86yDRgjbmYnAgo4mro96wiV/584O/
R5v/uqbzhea0o7Gus9vX3609UiQRBN5MiN/pWoOaRRLedeNTawv9iMHpB4Yj8C4IGtOa6DxO/Mop
jypCumNcnX9+LNrHLx0HAua73O10mXv6+xcy0RNb0VvgTfUpQyq9KlJ7ehkC9A+2YQxAvrE4SkW6
bywlvfSBJQ5wW19k36bHGkfqMaks42Z3ChAREfwAmCPtzLxe8qbD2VGVFJhc1R3veXPyzHeoUM03
GLbHrOdAF4o+ek07mYw7DYpIUhnjMcvMNyCy4tSVNcxZdIJbmRzEbZA2jIj+H0+fOyufeWuxMMjv
9l74zpK0qrN0XavW3/NsiBNRxb7HgVmB7qJL8BDtclsDgLjZhaqTLDr2XxSTqYrfGZFblCET/bpc
ksDRU/ah9SgZEwN54404p/SU0BpZN1IEUmr5dYgKsY8SrXswFeSNs5yJY2YZtVenqCGDRi2FA3vd
4Wgf6so3QebFMMlHHS15gVhX/6QTKD7uj9kaL6fN+3aebc+v36KJhxPChM/Xfgc4ci4vSSWCV2xU
6VHLQOhb3N1c34CUxVs3rtWyeAXD1J7kuUBj0qQkXIXkKbRjHL3afYMeyEhP4dIuSycbDwGobkPC
ppgQBIkVJPJ4suNBb/0ZJmLUPQ8FYrGmJOJMXbPIOqSQAPD3NRV1bEC0VqbYtxwnwsYQpTg3UlDu
Cc8IwEZ18qOe4coF3jpug8Fg0W2t/BzoLT0OUAEy6RtSE2gv+JveiBp/6jWfxBh8aquqaBq0kUp9
i0RZehZqu6FrFvdb86TJidglkM22apcY+wligihC7a3UfNM1k47slinLOIuFDCOZDDpxmDQ7I1sw
uA6R9bPDCxiC+bB7XCyD+WJHVg/9QZkfFanUN3j5TffPH+HfLYWm4OZN51ij6a4vO4n/HB+6KSGA
UZVh7RJRaZS+ecv7+oecY+jLEdy4iXHNZrV0m3hMsIUSYaCP6g2SmvZsMaDr8nqPZdV/GGHnQ2i2
rylBRYfCQq434MC6/0bDcV79+XH/Zocj8IbaFg5ZTRUfdrZgNTHjd1ARNcDHNT4EbazW3dQETiKX
YBl5K7wccOVOKYxdGEJ5aBqmOQ0w2rUsmfZh+VUs72PS+3/71oCUo51I9KpVMs4x+63jqUPQpJLH
0MutcH0NnxijDPZ8fNpbzKwHJbCSKzPgYYmYHbEHqF+1KJ2ZUjTGvtZxrvz5SRsfmqnLNl7WZe6u
Kke+e3/7P28Wo6Mp0yMwn7ZMOPYAu+EQkQi86qegcxqiAneMz+KT5dM6sYbwNvY6Ft1aPDDZkTf3
iJlySTyF1BPBjoenTlxqvLYGUpsjzmyH3EajULTYmtfgniPHlIvkNBtYOFt8isJRkzreDaPylx6q
Df2joCFCaQ0FgLz30GvGjBEIOLw9n+VqV/V9hdJUNO40+eQt1LLKjgSCjh2yozTlkKguq7/Zxrok
FfFV6z1kMvIXiV4S3Tb8W4g6u08+7/e747u7p6XCsrR0Q2V/rL07ERl9A7HGyvO1GUcadxCSFWQl
g5sbNuE1ymkaDrQCgLYP8HekpHtE9BOTA9/nD3M3q6spKCfPlvroNqjYlhTUwZxNEqxzdSxoApG/
sJ3IXd7qxVAcVDVBKtD38bNV1/FWtuz50PdASexKKRT4ZUq4LQKGz/djDEZO2xn8XIUVbFsbxcfg
fW8v15VeeKglv91/G2LVJuDUr9aZWDI3alnxCHjAv7U0jgKoXJ992X6zX7IF/VXdNjWgtOq7RSK2
0TkyE4dgQPAOctznrmhxZqiIE+6/5kXpGVHQXSt7YFWXLMORwOfuzDIzHZNWvJf34NpSOPtfsSnr
tYw3uwD+ke5SMZjnwEiGSzAf6BhDJmACTy+3uA7RFOAlqZ0iBpSGwH/cBTO5LbEskPhonzxJ5ePZ
nc25ajEdMoRu6e/PdL1vmnmZaOg7Sn12wyQddmZkvk5G8caH4+f3Q+jTQ1T040YHFnQITH/c+wIC
DX7u+ZO99MdBmwkD2sbMwE4VW+D7huQoFVXE+sQZQEpddlPFoxKH0UWfscc3IUKrWKs9fZzkQ5hV
b6WhnXpWhVepG4/+3L123XSszVHnrmzrG6OviGxVdQQPNA4ZW07k5xJ43gx/QxSyvn6yUC0fiF+/
ZZZisjHghTRMjj3v9qgmQXZ4Jic89h3MbpRZ1hYw/MNUDYBxwzQ8TyQnn3MSm39ejKAewJ6W1XoE
C4UzgWjTEKSCuKiaVn/hmfb7ClEYTCN+jTQDs+FsA4o8tIEOfJ+Y7q0Z5+JpBg9bAsd7lFNSbkZf
qs6mpLzVfms8tATKrCq7Ti/2zUCK/IWdfLE1VVXBwTK3m6bl646ombTWIMPLYj+RQTCcoyKf3FT6
UqV9sQugvK8TrTHZW5XdusytFqSoZN4SUnWDqCWcnnH7J4uW+XGbzRBNLK8mnweBG/TXm/RomHU5
IhtDFwxyGATHgjaV9vQ/pKsOxsKRQ6Gv41wHyl7jkGJZaw73rJIGUqjrT3hyO6HjBJWr0JtiUO9L
M0Ka2+iqzddUAictKX3EWmT+m4sZpWZ2zIz+QCZW8zMqE9kwWy2JpMGCvfTh/y6Tlg/EgN46RgEr
LcuGtzZmUlcJPCntEFnPbcxZFAvPm4igNJEx941RC/0HrU8fqgHMNPkbGNsRDcUg+Q4wxat1igzJ
lTQbIFYf2PSBrdOIbj9OROvIdac5iWphuS7DfMsxUj1B+mZVYPfWREwVp+pxBj9L5C0wh09WCu03
KwWDZNVEPKXR6Xs/YrGk3EfLwXJoLabKSYtxqHVqf9aisXd6Mak3tEeQCJzOxDUHCqbshuoglYQ8
SLxdoJqU2fMn3CZzAhy5HYhOE4qj6iMoTvJl8Rzb8pH/32wT1mWzLSY1vAkoIUY9x5dGZSlE2Rw8
DrYJRRJVdFMImBEzVFQwqZ/1uj72EJceksF/LIMF8v0OMWkJQ8zwNaA4ttObaTV/xZkl3qpFPxIm
tthnZbS4PZMdHzPIlki997XVNXuhrcamQ2OtdSHpOJ1w/rzKmB9vS9zFbR4cdyWoqca7Awh9ezhG
5E6tqyF2wx6nV9NK44NBhPJB6mHsQf57uP9RIEqoopFJvlHasLOIgpNUmgrZ3ql2kQP1MoJDIGYl
uiqW/k+JtAr2cWpuEwZ4K4XZ9qrm5rWvSgGJNvZPVdIqK22W7EsvK8VpxKi/Duds/kZTdU9iXfqi
DpLstQT6rXwr+0ZY73jTlotIzK/QPkMiNoaXRA6/o0nNLwZpAEQeMhpK/Q0JXqQilQ1aytx6rklx
2JN/UDuhqRRePvQ1mlKL4IGo9VdpI7tpWSzn5677yiQ0OkMZ25WxiYQtuEhK8MmRnzbDh7XdVkxh
6LwSiHrM959+voQD92jAPc1U9x4OKM5jdThJpxqeVBCpJyux82OGEcAihMTRZ2naibEAq65Hg7GS
Ocyq+rXrB4DOVaV547zBJAaVLu/NrUKU3w+tUr6xYI/s4jGHzGWARtOqVRhJXfk4JBt7BjM0yp32
nJs4nsLOln9oA9ndQP7XdifTMDAROSlMANbmYiTIQKq5VqtnTqriDij7SnGbKsN6Po7lQ8PLRz8Q
d1MAR4T8DU+ZfcbFyUxEY65DiGqhyx8Zuy+5McOtQeaK/0Hg3JD9ZqN19vfKZjcXl7V+G3xmwpV2
lAMwfquuX74REUShJASKMkfyxGkU2ZPfF/6pIGsI4exfZpaYIK8N48HGosjkeIb1PXmF0cl0Xokg
ZowLr6ZDX3JKFz8H4ECxItub1m4X227BnBbRp7GYZtR1ZMU6NloZnhdsKVyGdeQ0kxlfGQMN24yY
qX0CQzdDLQexlIsZyqB/ZebRStMyo8Li/mJ1+evU+soJw27E8LLp3IxVfG3SR7yQ94pGs1D5l9Xq
3oClz+LVxsDK43SxKSFvAdQDx3FONlGq5PtuTqBlNnK17cvJcEcsEK6eKdFZzSuPD5t91JZLtES0
jzofBS3Np31UG/1TLnmmjK9gBJH5xITkL9HR89I7r+vY8Qz/e2lk5fXPy8tvNmC2yn+M5a4ro+p/
t+uVk1qNm97kWJlpJ9LHYYW0qSCGZSQ5tSEMy4i78QWx3RNZskCTJzQ8UlX9U7DPuukEzWzmBsqW
YeTPUaDtEWWUfwFwIYoXC63hv7Qq/Pbl1KWX+ic7hvv87dcNGPMQhoE053TOx+LdY4/9cbEJlM06
Ywa7tSQ+NGW9iGTYKWy6mKVbYSuxBBX3D3E/TmzamxBbW26jhzJxknAD6sg/3OQEsjDzFymGR2T3
0fKTFAwSK4+SemqppqcqH2GZ9wKZ0zgxws4e/vxGKL/ZmtuCljJbc46/H8dqqG4NhW4s70QYTSdL
m5SdHzIExlsQrkfbynd1rtc3mi0yNBA4hJhjdz2KlXM2KfvOTsRN66v4PDI3XBMTMjNrSkKLvQrB
qwsrqLa/dUn7EIb9fEYTPj+ZKccryyQOmn/zRY5D7UD2inZIYECtWkR+WHj41fTLv8Ga5Aczq0wn
lKLOncPiH4EF+1rL51qGuFiVOeaoMTj6k5pd47lmhUcUhRQWU4ClqH9xYN7OkmS+GePL0OWjZ1SN
tdUkM4YM0bu5HDdepCYk+Q2N0+qAcJhqZhfiIDVMbwKaKG48OFQDLVboTZUH5KZzVKtBCY5wcdeE
Kh5EtAcFclASoqL+ms+WBts+kNg5KtlGq2zlUWzkrp8eleXnqs9bFCDFsczmlLskMhACOpM90Sf5
41gBByDuCj2ZlC0BFrpDPEn/JV8MTQwgDgk6cseuoQAVks5ZtvgRMog+E7I1HVM8++ssyhdAuV07
M7F8G1qL6oHG33XGg+4iIxoxQiikImnz+A1a/KofDMQBUyiRgTEw0ZDCDkygiJ/1Bqjnnz9tH9Wq
Am0CZ0Ahqxx5Lev9VyeqirRSoUPpat3vhhw+xah9qWCib9IkDyoXe+LgTnaVeopIJsY3ffqqLKir
VsU8WYx0gBMQCavCABA95EP2LUH7KKNe+h7UxiFFePiPZEHuiUvQV7ilWBQPTRlMhACPyGJZZzeA
BTqvKaJnAwP7G+KuccVozjiT563ejKS8iuwMX2Tey4yOUYIsP4ZVO+/11Dfhusi0qIyY5K6GprxN
/9UFBVW6eWYSvG1WIytvKl+aqpkJ6fHtr5qxODNnA8Q9WSAzH/q9NfjavsDGla9k0po+2bzZH3pZ
vMw0FZjaITJZBqm/nmlC8GdxJ7hhF13xTL8420qibxyDrhdNlnxAmE0CYlH0r51c90yqx/l4v4RF
iCUrvPXqdVSvTb1cu/raB1dZuVA2QVXKZThX+r4JLkI528o5wHR5bUyYESxiIUQCA45ateAD9rZr
ht+kUILfBATHMdq6/geD4cHPbGw8YWLSXpf0K3/7W191SKfzctjEFVOspUzlQQsf9XYp9V7CeEyy
J6qfnqLsKZD+rbl+9v2nRn8e6+dKf87TF6rQn7PphYrTl1rC2wCJ7EsuvVAQNVZSnfUDEUkwDG1I
Dzc7LFyirOyvWYa6EWPbq6mn4RZrTvvUfdr2UeUP507BIQPBLGpZVUVX8a5ZphgqTYgEbbtiIpDc
kwqOlw6i5JAdRnuv8SLpB64taOro6GMuI2eqOTbSkXQu40DcYF2emnmp0T6Z+ZkeO6VbZz8/9zlS
w4tlYSS6UDNGUftS2pequNZsq+freK95vlr+UmV1833eBnh8t5aflVvAXMJJeU2eTDguUN2yp6bN
9J2aBEcJbxXkZbPaBaUIL0GRoIE3FLdQdxINub28wO72Ur8XpM77sBL5zC8VEk5i7/30QFnpIUHJ
TUiEfjArwsWPgX8s5aU0winyk5KfQGFNkKwwVKZnCpiump4789y4g3awk0tlnqf+IpJLaV6G/pIT
OGlekvRKRek1Hq6FWCocrpm4JuLaZjfKHG91dtPHpci3a1VHHW+pfZPHm1k8xPatVXr1YBPXkXQa
PdZFgspqQzieBXY/keKeWCSDBUnIgQvRJbmpEoqMoKsHF4cFeaUPRv6g3UvJHyhfQC57sMSNTxlK
P8ykurjpyS0dlpKTfys3rj8rNa52RMrMVdyvYXvRoqvUXHSNRLALjscsuiTtOYkuUXumgpbT8bnT
T2134lp2pyZZCkMOAipzOOr3SmGS2Qfag1RSH6L6EEYHhsT5sB/yfTrsbaKB4k9k4R9VMuihUA0o
NP84Strv/QlZADusDnVknWpYPIZFYjl9Kw/OiInjcZq6+uw3Nk8nNR6ZoBNDtmj+6qHrCJ7QCYan
p6KguDjc/+h+IQBIO+naIZoMmxR4gVwc6gUJdv18C22rOUtdt60URNrhBBsxhRwDQKSYvoZNvTaV
xPoS1www+GZG27sRaflzkYGin1rL9Dj0Rj//vszGOjSbfYDycpsALl7pouwv90uOTe8S9Xrgtmpj
rqbidWanea61Kr1iAMMDk3w39Sr90o1NvWuyT4QPH/fPy5AdjZipoWbWmNO8W+EbMn8RexdrYzae
4iS2EQzNW33BoUUDR1d5Agsz1xX+p/wc5n3DGZ6ck4kUrjEbH1XTeLYMI7lhd4sMDrha0jl62Rmw
juF6jQCKL+jySC0uPrk3Kcu69svumUeOGFxBRcLA48MR16ITXHTZCOWnCzu3nWvukrX6nGJfcXQd
G0eSleaVjBbgyXbwYqBGB8NBb1P0WUujpyfwd4nVFio+rjap99WSJPDnfYr68QbKCIi2DIAHXAbW
+2FQLOaJEwWwo3YCIVyYGFyMwAq8ToabA5dGnKeOLhx7ZGeQ8xh0STGtk4UtDZtEIqnw1aiy2h2U
Toc205O3MGTH2Eadrk7+G+CaS1vMn81fPsp0eGlpnKEbZJKADvqdYoDZUjA3tZatY7n28aKBD7QM
chEaLSV+D97mmsHrsDPaQ95AczOryTUqHR1oJqZjbklejYgfy01HzPLAffHPL+pHAQsPj42JjoQa
BfWHIcCMHZqASbhtYeeXz8C/idYa6piWgT84eqMhR+bod/JNIg0xiZ3Vnsli3KiMF63pqxx1wB59
enqFbjLeBZXh2YZFt3NUPznhfWxC8kjtRXXBbfsuwnz37cpIvRpr+J7htCyxFQpku0GZJxKjxpmm
1+nKEnO2rZVWRY5GgBSeKjz8PSzSWV3Wb2QKy/BJ2bRlj+8tJJK1tidxUnR1GcNYIES6HoVCmCmy
kyHLOQcZgduJbEzQd6QVhyzrhRYOI2rFVx5NPdY2/cSYS5UimygMI9+KkCPKJ2/Rbz73GpJ/5IYM
rHVOhb8+cTkr6Zyio1vTx+4PXRFbRF22NF7lVRZp32PEwltsyfh7esfwebZWCj7rzw/C/M0KobGo
sQNCRfRR6JQi47JSJVuAGuFWVgmtgVDvtUa9pKaUwR62Jy1pjpj0Dcn2wxK6RUkTP5MF8T0kbvgH
pIl9Q/zIsZHhTg6ccOkIQz1VW/2vgsyVG6K+6rI0TlZ8keTDGCBXmupseASrjcK73bB+lk6p0/YK
m+mIm7k820FHkGKGt31a2iVt2ZEpASU5SXE+hBW+DXjNO8tq5auWavaTVJXxSkP4jks69p+EYPDS
aHaxu/9TXW5jp/NXcZsj2hI+6YkYwz3WxtgLyBPZ+KMmLnMoHQO5rF4EdhklC+UlYYYeXaQ8oI05
DTKkxUnOKg8hif1gVuaEPJfEuj+/IRg+Pq7ZBrMamBB0PoT+vk0NjbbraDiVoM8Qo8yBfbJ09H/3
n0q9u5ka29al0h554I6MQWpsl+rS3dzuetsbbY/PTrtViRRvlxo01/bdSVuKvRPMVPIaOLZgpylJ
21NQccBdUG4TDWey3t7G8vCz5OCgaXvjXgkhd/0eVSIV+TtNWcpQdoTyTC02N29R1yoe5bde0HmW
T3OYUHh31NxZI4TJNRtXb1xCGwvhkqA4I4XhIB95+F2N0Yu+5z3AR1KUdlQb7nxjN4+7OtpbBgjS
vVnt9Wrfz3uOh5m1VEJ1hzA9RKQrdYchOKbagUIo+7Oq+aiVSxXzMZuPAjoLuaBQSbITBZ4khob3
yVt43w+8u+taKDS587KwLfPDX7/YeROX5QSFFsVmM15s4C/nStmHqM6whuGoihml3OiUY14rrH+a
XtsmHbjz0I+SI77TYh+bKTldQRs9xv4PPayyE/3U7HT/SUrT6RCoghu5n+zNInqT8O48muSAbULR
yg/zZGibikwWr2JHcSuPuBfzFfLFL3jlqmtRiOo6NXblhREdYZEO1TUI9Js8gfLW7SUx1OpMgtua
73Fczpc2kuQrAohwJexSf8PIlm7KPEUtlHGemqN5tDb0PvRVy5MFtQWhMNE9kbfPKtjaEz5scYpF
K0DE6OY2q204DggQ4e0Z32ITk6mKxWCjkUa+uis3FGy9K47s7Y1I8n8I1LavcVajWFya1QWWO6yn
uYHIHFh006u5p99SmbxrrJe55BKV26zNNhEwCe0GRAO8hSZStS0mSLhlPd7dROuLq5JJL+1sZt8j
q/yO2hd6mOrzkny2dZQ/DBnwmDL25lZjWNga7iLI/yhdAGhJepYpRO+QwSe7QUx8naewiFQegosm
2rUkCAEBinbWtJQ/7Uqxw8RuxXus1mOzn5t97u8bZQ+QvcoP/XBock6teCE3aXychwNOX6ok4Sw+
9urRapaqgtOsHqmyOnXBUjWC9Xv1FYvZUtO9tAUyfxL+Sb1fbZ/IpFNWnoFuSfZKAX9SnmPpRDXl
OVLQI56H8lxKJ6q+VyudqJ6jm0mwkNPwd+41KCdqIs4vPCHe1MOTGZ60ermm+tG/X5lxULYCV6Yu
zZsgmfttErG8ruymuGUEfxE+PcWPRHyqK0B86nU2yi+lBsfrkNPLLI9dcLTLo+CH+WggMraPfOkl
62jfS81O8r3GYfnG98NS7cB5banGPI3Jme/XEg5knjLz1CbneABbSZrwKU/OkXkKTLAqS92QLlrG
ybyXFJ+XvMthrfQn1TjN/Wm812ScNMEt+9Sl/9YojlSVnshhaMURibSKSrpYKiyOk3+gBv+QKkv5
9cGqDyIikBYawl7j0MhZ8V5ZsZ+B/ku7BL+xtjO6HYFH0Rd0KtR9C+rNrLm4/DqvhBDK3Vpzdc1F
tvTZLWo58Py6wGmywm1O4Hpgz/5eoj7Kc2/EasdJzhTSBtv2jsamfIyJpbpXCNeAoDaMWosHbykS
ZoJsqdF3Z59YALfQ3HBYCpO1hM86chNIavJSZrut8+1UbTWSbzemttW1LSSun9WkIIfIfIZP5pLC
Lky3ijwD2U7pEUWcA3c00G95UYgoc6mw/LeQ0FHoyFtjZ4Z7fHi5HtvbYZaAyKoVbIpc2VGlsoN4
nbS7qN0FthcS0cvTQZUL9qX1SsWbuKOm3uC71OS7KXc2zQ14IsVSfuiChKMaeWu0WzJOoOBFBENv
KYMnwtPSttjmflbXuNTMvZBnNCvMJKzBfoJBHVqfnlnY0P3mjWOvaeictgQqyXf6i0oxe10igI4Y
GDrQ6wlWCVnaYEGDDYQHSqs2AZpOZRMNDDM3xA4ELKUB/Eyny5wBsHTjTJlDf5NSdGdsHE1fyriX
YGOmO4nkZPcqiOYFZHYvUq861gbJERC1JfhMDsl4VG04rcE23OmNpUZ+bckfoHHhDIw3EE8Dhua0
mjshMj6wcyTdkmisbSj26dTY/Ft9tKGguNn6WrXXlcwMBwj0WoEdda8AonuwFPMgqdxYyaaVl6rv
VUqkAm78xMnJoE2wuC01V85AA4VjOgkUg0OeDU0sarIcoLQlfwhV2HKaeynMPyIEJM6if7Acig4M
Fd0rsBw89pR2L9LCUQ+2EKcc+KUkI1Jq7PSIYGJnih2bpFl7UyB5mjaZvoHCok1IezZpsYnI7Ys3
sc+WgRzedQZpZ0l1WQOqTyfswWts1r5nESJBkCHva7CZ041ebcCEo9iNYb0rGwBGQGZVuHBiowcO
ySzUfC+mM1Pj5C8JuvOGPoFDjC1zN21yODClvIMTL5ETGGTpLIXHfbG585bxdhtLVffKZ6cxwJY7
neE07VLtTGaoA4VVudfEtA1nb+S01iaKHLA8gbaUQrrguBkaRlabNt/0OaaKDaIQKLOWjjJxXcvL
ddF/Tcs1F+ggSDTe2GzXE6JFN3G/VCNvKkLVjKUKiX/Ex3IjEoeaeEOH5TpQqlMPTne/jryPKo8E
wiOPaqn6XrSvIt50mliWA2SJivmboLQIW4+2puLoimMLR+kdAeatd2SFHRQuVmcol+ruNceOZW9A
SiKBzvVNqm/0aUOyedtuagKg2b/xvvLu+rjM1sqO7gdm4k5e2/0n3YG7BPDdAq7bSH9MA281HS31
1x1qOZVpBj4XlZqv4uLV5fARb3j46Nea0w9D5pFxECI4s2QH4wnbk0bRXiVxC5Bh+D67r1SbbwwH
C9eS092AdM5N+oBtKiQxpOnh5f8uKX6ItRCvtnhNutes41/zOgevVfeqBK/avcgAA396J6B+kdIv
pv7SzV+0+sXSl/L1F8HP/jMVTs/2Pg1v8fTcpM/p9AzEVuhPVNMwOHgKg6c4eLLmR0yARv4o7mWJ
h3BYKh4eNP3WJA+Gfis00nEAHZdFRuZyZFqPySQRlVH4f8dmlD+Te+jV6PeuSFSQRnVtvE7xMT/8
+Vb6m44twivG6DbmV53e17suktw3gDX9peOVi4teYuW6X6aUvJkiRepTDAicx0l9kUuTRM3WUA5V
Fb/VNgs0IS/aZmCHJCugJRtSm0iWSeLXCfDLxiKhbJdG6FSgmdeqpmwNH8Z5XCzpgUUm37p0Zitm
J4fMGOXb/Y8afl0JmJOkuoY2wwSLXBMJRZewIutxGkdj1XIKTv34hYR140Bo2H8vkbLJlzD3uVJW
vTqwDyXhFqNEsK9byXqyOnJT075mDYGatgEr6xlNmT3XqLs/+YCLj20NZia4eRnBoxpgLPfrB3w0
VT+R65kPeGVxn1tEmoVoph2Bn9Ro7zJlN9vsT5Zi3/KzAqi/Nl6npdi6UOxb/HS5sm+hdGvTndm8
SP2/OxdUgJHYsnOhdHJx7jsXNi9xsuxf2LeE47/7lt7fsm9p7/Vz38LWpeAAHHnd6GnlsmmhUsOL
qXIX3LcufvDvpmXxv0FgjfJpC2sQWpMIj/dLISGA9Z2qQ15nTdKlAwR2+vOnVHxsSWj0EheRIAYp
G5vMr69mQrR2CxqyJBMLBElKS/XYIN09Tta1RxEI6q6cXqN6RrgrejcgjAVyszUf7peuThmDxMmw
ruCzebUVDfiE0Jk1qap/a1VlXQL93Ohz0bmCEQ9DT8yMfB9+hOmCxfrfP7r/eV3X/roAnOzc/wFB
hf+M6kSYSBxtGzuHud+R72ERWH3IedvwJk8o9V9tgMzrLB5f7CD+XjRG7Mzx5D92g0qCRjQzbTAG
ax9AeWEEbV57FQlMEsv5s5pL+qHrlzzeOs+fZaSgJ+u72dAfKyo7+Upm8Te/m7LvY+sfe/rwzzXK
gjtxo8zRdEn2LDw7UpH5tuqz0qjVzW7y+h9DruRVoqMQSAxY5QjsGqdss/Lpz28d9KSPWz4kJ2hu
Zd5BjqDv3juZJqNEmH25HhS1pB2t0ygTanHBFNEVzswIwN5UJns/h618TbL9vbKRLFUHkzJVM5Y/
RRXuwe08bEekV9pS/bC17a2VYAhyhb0l0UtPUOi6Wu1a01Kp6cb3GkKvu5dksEP2KAZNxGsPg2cU
nnavZvAQBWKonAuvGLyx8Hryt4flGg1eW3jB4OmBVyIcLDBdemnBV8UFLDPcKzRcdXSVcoJhCc0J
Tjo69ya9GDy82tUAmtauPblq7Wama0xuYrrRvfrQa+9Vh55VLFWGXj94uEDagX4Anjy18DAUl4M3
FUvRWEnxFxdLxfwVnkTgSb2nBZ7de0rggf0aEb8FXh8sPwSGS/n6UjNSwMqFQmMAjd8UuNhjN41d
cPdUYhHovNREkFG+HbrtEG67kLPEJ2Ohj4gQ2oom937ZtIWi2u9JW2kq0ryvVEDNLTJsOUsIEYiz
9lFhfpVDpfVIB7AeTRFLCG/m6JEZA0kSQ5R5BtLSfVwhv0lUomtq+rdfIQQeGhOQSdiSejaJWbmE
wZtNphBYyOlcTn17pL0TnMKZ21FZ2OGrPAy8QSGhlFWrtGtfAXPXyxAfoF6aFwvp9b5qWvpidp88
B1b6fflvTydtzRRJXBAbE/eUc2LuZBtUbK/vVaMkOpfGUpnJzUE2vykL8DptLWIyAhaCOZyIjZkC
7S0wpB+YDdq/mJReh0z6HsbG/FAk/G/1rkyugFelz3y6H1v9cBRsbkfMZ5Hk3Gcg/+kCCeJRUquT
eTkTs/c6Ywr3LTorUIDRowF9Vg6nbVXb85ciiEq6PIAdiFLukYZHCflFSIsqzdQ8VELTSxE2MHgN
CFm94bOT/x/Kzms5ciTLtr/SVu/ogXbg2nQ/hEJIiiSZ6gWWgunQDq2+/i5EZfVUkmXFGbNjYRSZ
ZEQQwv2cvdeO+ouTaqTLtVb4RvvqtUUXdK5l49Rivw/l/qpn+9PzjvhjljhEEKjZArTeJO31mDPt
1KyqOoIJhO0yJockdvt3SLn8wFBP9APte1IgtTe4Nq8Nfsi2fcTbJmYibusvAVxGOs52OqQajEP8
GFlUqotbxt/QA3g7J7MKQrKh1MZ+W+2TjCRTAOB5EE/4MTIA1MtMOrGWLO8uJXBFzCuIrSZMtMY9
JK4Ts/Wa/U9tZt97tV++YYFhOffqKgxhjquwbgPHNV+1hFtZZE0xWnI9zKFerSV8TYSj2rTx9MrA
p9kB31SLFGKwTVo+PHQW+87IJW75+g3loNyLc3ASRAvujF64x7m3KnBayt8kRV5AbpU0GBY7m7U8
IChrbrt4/k6OibOrGtGerIFm+fWjzhg+qqFpA7cl80m5yQckstOhUwSOlyXCVNiNp0r14am1ewAg
YTLsXHKnafVnPmhX+nWr64eFnjdHXeyQTOfeg1L+qAJZavqWGYZDBlLpnAksLhiNpvRCGhDP169N
U1JusAtFm3nBEI/KxWXBLGzrRbVxk3ghYNbJJe0osqK7CuT2WtY9SRyoq++uX+tM5d9iz9WaP76Q
0DNAgiAIxPBacmTZ64YeV1qD17npaNdDhuXBLdMVS1pSXeZxmySivNdzEpl1nQDFRDXc2brmpsbR
fYoso7qDW0703UiQeeZru7Y1ur0dqvbRsEgD7JWHu8Z5jgt6KdkM8r2O03E/+LpY4eC0NsXU08Jy
jB7+Jwx9y1oQvG0grVaR/QA/XmQknHIRO46IdRw52w95aLEfTxhzZS4i/lQj6m+hRpJ2R1JeZ5qw
NX3WJm6TfHSHQWxGkyZyx1QfbCi3yVToj41Xy7vC0sz3tv/Fdtz8KYdHLePQ2qd2Ex0HkFfH60d0
4n9+VOaVz9W3r373xIgcqEPVlt6hLOdhWzRYBFuz7U/wF7pTB/jllAMlJxtm9gOiRFZw/5LPGV6S
Xe+302FOWV1BgPuA2+6SRwme2rC3mCQ2IZghe0qPpITo0JahHxPGXH/VfQafzeTdTHGCSCcv2huP
Bcn1s2rK541XgZVyM61lSGfYeE+c1kDRaPerqEbIrcElaeX0KHSUFPjL7lofJ6vrzgQCuY1iqs32
SbH97C01HMH0DUd2vD8/MrtxOBY+BzF7V264vNr7vi3ne68zvml2Yx+RVk/3v389azDHK/98/ez6
9Yl+kxe3xJjYMzos9rutn013MXaYo2FyH59cjBDc2e59IUCeGwzdpVWFx1T2RDXO+kyCQQahdxUv
X42vX40I6skMFFtXR7cgFSGY0L0yhYG08vtD08+7QpMgzJTTIMxiCIddDVWtpYWgimgY61zamIuO
REGXvRgDKHm3VZ83F19nG6QGfe+3A6/H/DCHNm+ca7YLJlwcq+pw/aTTfwCvcA761NnGXtrL8n8w
iB7Ppk/VFOVPWiF33Mi9jzW2uKqMh0OuMbNmR5nIyj9hikr61fVLM+CA8/Whiz9XgwehubL7aHOl
iA8LXL5hBlgsSV4DQTV+V/588JZPPZ+Emyq1h6Ab5+rUVup7txBXOTKLbUMo5dZd3DlD7RFHk1e3
tQ31m7mOGfRxZSMtIWtbalCrXeTXq9YtDbQ4QNW9yJKHFoHBijlUeacTGR1ndX/DSvpZAA98V1nE
iwO5bM4pmWBHCAcPDCkawF4CM2wBsitpNIC8FhvjPHKLwOcX7meT3DWbNLeLXyQxjTljOc51a1oh
zZIMrgy6lJbE8lh18yklaOw4k/4HjGRCf5gwyVg+uj4gsWZVO1kznTLxwdPiYk+QqHPxtNq52IVp
HQvVP3lGO580R2C0ZRO3xmc0n8Q1gNKbFRnirvm+zPMPlYv4PGrNlPZpyBastJGTjtHJUk191Nte
rW0ANxsYcoSQtiE9r9YjOYV0CNYuSgcFFesFDhSrQppVVduuzUhR77B0lY7E1AFsrgWIj94bhhHd
CrFR43S0csLaQmJ4bvqyVzeancobwcDZWBNy3s1auY3oOu1Cv0FqOvTlIRHMQ3HPiH0ETHLV24ZP
6Gr986Ej52uFXAPAvTOvR0/Wy50iavcqz7/Zy7mQEES/alVZ7EkEbm6lk5MrzcqCCUqEvkMmX8Vo
P+PjsD/1ttuR0jBF76v4EJb8NSZPTAzVsvn3By0Pa23t5N5acA4cpCwTYmXLJf05hYc3q/oEqTKc
newGXXjnbGyr4KBYO6skHb/4cRQRUdlEd5IGuh9rzrF0hvAdgoyz0YDVNbTe2UFaGm/GBUQ/TfO4
8Toyl71ZP4SigrPujcNaS+1iB2aq2kxCTfRwQ+uSJvnByLuJ5mb/7GtsxuwyAZ+7KCwQj7wzLMnc
MbHDo5KYkYDubMcEf0/aEYRm2DJ+gPnOMGlxOxRREz4gu/mqp4n46sgCaLAkurj3yfVbUk1sr/fO
JuTPTTUStzZG+uey9dX3prZJbxfRxyzsu23o4pTMHGttovDgD0zwRZ5rmIL+81CSQXdKSkenUZ+4
W0da32bXLh/s0bYOhkUKlyJUJMDR6p26WBMc1Oa70UAOq2KBwhZnz571plylTTLt39gtv57WEkCq
CzAMJvvlV9oLUqhcr+1IZYqQat1EtbnnLdU3OuxJL1YMRrqTBblvzf8lOdXHPgCUpyDOFZCBMV2q
JPlMKGq3rnr/QTXmZx0/+Bvr4Kt64Nferc9CGE6ea1n0ZF7K5WbAKaFAfrZmlUyDX8tuXKfgYAsR
ZrN3exrtJDoNsLj2Lkd9fzJNYiAR0fjO2NwCwdtOtAvWVs9efsaAu43o5W7SjOS8mPQgQI5RvimN
d3IMiEzRYdGz6M9zRfxRPNqcKcl3GGiwFaxhBUwy3uqt/d3zQzCt/dLHrxLGGKaJ0HuA+5G55yg1
MOT4eLcrEdGoL6c1yu95P+OAoMkQqwCuTRJ4Lh6vqTEDjAbT1igDM2YAJqLiY+RnzI4djkCg23Cz
tm5TPRnh+C0rJ32PVMA62iFM82EqoNgOQA4wqj38/ZFhvl7A8wxdLriWi6iONfyvLTBlzK3HXSNn
XwYFLhTZZ6i2Mc5AuSkYEThWjYrfqj50fVFyYZibG845P4isgilRlsmP+egbq922dhP00XBrD5Eb
iUAHBnmX+9OTYWOSdaRBVj3+suimy6ropswq8YY4xX01u/VoBGG+xs3u0iK1X4wAjSKD756KYl2O
hv1I+uZs/Yh9J39ILGKrRBGnlzLW7jr1jWVner4+mAbbaOLEjb07eP1d1f5IxwIXUuNcxtEgPwlP
aEirvp6c7OAP5kYseUlgfrC+4VcQKtY3mdUSlTSDbAbpenUQSdP4RIya/kifme0EVuOvU3cXeVxG
jIxMpBm6/EOSk+hC5w9lRNb+wAky7Jq+NLblFJk3eUP8jqX/zpawKo8F9cDdPRdx/AjpNFBqemjy
9NxqvTpGZjy+J/h7i+tFPOVD+klztLu4kf3j1ZPXhz/Iumze6LUYhvNy6+fpmA6EsIFaonN+NWvx
pC01ohDXRr2Fey2spfxrxbC4mQvXS+X1brJ3vbbT7d2o7aY8mLWdRRBpSybiUoKNQ7rPIfWjaNjO
XpCme5hJebrHy0uZSDTrPd1GArujBkvP3hJ7b0Z7vXeTgxB7yWpP7MPkoIk9FXn7OD0k3p4b+rjJ
PFYV+8Lbl8Q563Rp952+Z33IGUaJBsLq3m/2eIW0Zi/8oMv2vh9o1zLNIAqDvl8K31N3rT4KKH/e
me4OtTTVtDsgVpPctQxyAb9t+2oiL3TUfUio7VMk0/w8N+VG9UF1rUIFFLzsip/l7prrowstdd6V
aTeuotghWtazm+/TXhAZ98Yp77y6G6DMhFjhckug823YL6hYypKTJicf6GR1sfWLBeZQX0pUF8Qx
fnUJ9UUWAzJMGheUMem1yn7VNLscWFlN7vmlrC8VIpjsiKgturT1pa8vE3qY6DLWizBGg4keXSL7
3HXnBLEnnt/uPPFxtlQGSJLFCBFQ0wnm2FT+LL0E2nNCCkgl/SIFpKb8+LsakGWKy3zjKggcmM9l
B4SABinpiyCwyZfq8j2CQC1c1IDtAMErKAWht0EhuPDu9XifVXtv3LvjfnaWGqLDWDKSPJjjQb+W
Xx2FcxA8VkenOpYe7liUoMcUNd61ku5EMbjI0BectfbUy3Mrz265VC3PEAHL+Vxcy/PO8IbcZZmx
1JhfTO/co8vJL21+qfNLhSgnv6jhUuSXdNjGJMEMl3i4ZDnpEpcILR/Bkv3F6y9advFZHQML5mSI
7XPDcuSssuHRs85GhGPjXHdnaS+PLSn0fJwtZQie9tkSp2E6ObzT0wl3FqLR/g8lJDJICj0kYkhk
kIQXo4eU4QEl5O9iyIHtF9lpf4gh5z+UkH8WQ/5HCdkMgZX9FEOihMzhUV2VkCmd1eo/SsjfxZAo
IQ2i8MqfYkj3r8SQ9XzEs4wSktJIJLEWPSRKSNRRyVUPiTSqkr+IIWdUU97ZuVY8g3i7GN6Z6njb
p0D/2vCu85ZDWMqv5nEzws359+fYlVL0y2KGU0zQWfTpMyJ4fQmeA3OetzDhynWVRylRQsJ8KHI/
WkVjKU5EuCQ3qK+rbZNGJdeekYRFE9Nyt4S8A7+yb5GCWwRElgQZWfTyyE8bYT2N2W3hIySAdCJ3
dEgdjjiV7RrH9W+niDysVskauwtXZOmTb43r2T4JbURQQcblxafjXqYhQrhZ9jtdAwqk90pt3FyL
3s/Ch0iIF/SNdR0TtVc3ClIFFn4ZoeAYeLzl+39qtiJQrKukbQg66Te/18Rcxt0UcjuzRfko2T/U
23DcavW2wUo/oWleSqQ7/1o0kQdY5hP7gF1o7xgVCm1H24oKYQIQDVjQqwniIii6ALYYNRlBzQTA
CMxrJX4wdkGGldAICj/wuNlcq/YDpwskm2k/AGWVmkFuBux1F/381ivwuwQADiipgigKWNMlUYD9
OouCyt3NXPshIsy7uF0KLb9xrUru2AFIfZthOWYeoG8V3t5rhcyHPWiIS+XEEzZLsWegyNx2NLpg
7JyWR0DbFLGulPK3sKlhT/XJrqVoWpI+W+7KZPcIMoD0OYtNkrkz/N2UAu0KhjTo0mCsg/5abU2H
JKjrYJiW6qaguT7i3TCcIKmD2QnyKRidIJ2WD+I/Sk6YOwhuC6xqKaMKpiSYqwCcBwWouPd2VOsR
trabjN3ANL7bKbWzup0VLQU/qxJbKjG2EVVuw26rqaWSDyTEtj5CuKVqsojbDYHaEBuaamP0G8bu
1OwuBXGcCuttAviP2N9pS2Qa1Yfb8VptDUFyB3pjrHe+vSMNRLN3kbMUXhopmd4GURHEMkg4WK5V
dUFRBIATumvVRYD/cGBtbgRTF/hGMBaBZgQzh4EZ2F1Abqh3rclkaLoSRUD519LI6OZXcIRcq3CR
3+1KlyS8HbLzm0TuBlYI+S5pd/SVSmiX7jZ2tylHSbdUfC2MQMLb8KgxjkcCxnZ4Inp4qbHf2PpS
GfHi7qaGOHkt8r3iehtbW23YkjSR+dsu2VFNwvB6qWrYaSaZlzvf3Jn+Tpg73d+NHCT+ruc44ZCo
g45jg6OFjDUuDwGQfNKHuFKqOrCdoJ5+VjkFFKilwQkyDh8OnGmp6Foa26oq8MfAJFO8CnSmgUkw
VUHPMZJgMQ86jwCOHVdaD2Odt3M7jGa7QkFiJPVkKT3awcektG6L3EKWW599N4dJshQxK8i/Ka1Z
ilbBG1fsVxJCBO0Y4WzBRcpiC/FCWZFM+ajVEy4+kLBHAWTkXEaSnHV9JCzB3bhtlZ6vX44Zj//+
EVLSsVnhd3k3m6pbew0remeQ76umCi+9SX5kRqrsR3sxobduzCjB0ex1pAnEJV5RH0b+1JMlIIxm
07uktk/zKKOba6qVE3WS7samgMV0bGREc7lpvZXjap+81OzuOj8pHqxsobnPb43WXwNkPEMs8GwG
e0x2WCX+esH261BmiSbI8TajGIC8wS3WCofAddynePns+iUT1iWUKSq1j1F06vujso9evhTxtbF5
6Jdo4INoD262lPD3RbeX5p5BTAqjz1lKkDwcHQQT/PJQuoedxUosJm1+KW8+uvNx9o60n4fsRHXZ
qe9OurWUL89VdRbyrKqlOv+cV+fGXyorLvF4SYpLA0m53MnxEg4XzV0qzW7ia0naWv1NmN54aR0R
bi402GOjCRKW5s4G1p1WnkJ5ktFSmX3s+uPQH0V+9HO2XIcOTzJ80nhjZQevPbA/dH3iMpZSsE+q
pejjeM5SLi8vOmjjUso9GPExdw85E4prjdmJ0O2eF+gdh+5ksLjpaL0tVeIdrmjtnu35rFfHBFjP
OS8A+ZypaLxQcXHRlpzaN3YJfyGw8OCYQU7ijs3E6hUW25iKISwz0ufpcaFC7LWURUpu30bhoG16
VVoPY6MpzK3QFVgCvXfRTc9ePN+FIDnfKSJELEmweWaWTUDnsAVBCZdzgLS/HXGW3nbSPBaOaB7p
X7aPjcaly2raG3cuuGLFCIqxku6VmNUHr8p2SWc/t3X8Xrm+fITNWJM9svSKwpa2Sfys8r7/WqBX
nFzIHSMWqQXOQG9XVsbXNGsOjs1FrR3M6q4Ewree+1rDx1Plq1gbi03q2PUjp6nLunt4r0T7RIAE
4zWTHjGtT3yOUeUCZ7Pam9kpynVczM4XL1Q3kfUedIa/JHp2xyqT96Y3iECY7Am7wnLuplwbNrUR
f0iLWlzwUCK9rnH4lhp6C6FOE/QGzA2D/r6OzCPob5d8wBwo06Qw9pWR+9nUcAvJybqd9N44dZE+
3l0fkoqgwpJO19azQwItUtCDXV2comnSH5rK+MD7MxynPmfgGTto6RvjjHriYXQnHWpEAzbW9eyV
waULOV29SGm7/GgNgCxkF9cP9Y9+Av7rgQG6uz5okwyP1joZqnndhfZ8okFmfyjdEytg+6Nqw/I4
OaOHsFPGnxnpfNDLPLtpo/EWJGfJJXXQtyYtEVLgoUjofX3v0XK8lyEdtDCtAJJEYRetuUuaZD6Z
gypu8tBVODiwMpa2cj/Sv3o2NKv4NqrpSGiPBNPsXHwPV8Xf3wz+YodM62VhuOrg40zsg79eAVvR
a27uNMQmyMm8j1t0MuGMsdwD4Pmx0I1v8wzXq9QSB6ORpj8kLB4zMMhbwi00/BF+EHuRBFh2Txk5
qkxC0HsaKaf/eWiXTzFJM7XH+R5YYfyQKUN8NlJMwUojxbodOv+eccjzUHoX6Tz52ftwei+y94n8
EF2raj9YLsDqpZqB6OwgVx9T9VFPPk3JJ8v42I+f2mvV4yfuZhkXyaFRN6JX9UPj+Hd//74BOX+1
1meZj+QTzzNARKjbv75xQ0VcrjNhu+x17bZ2o3436bMb9I4xfPJgt5KJDV857Q0Yo2MGoEHQAzX6
Y5fc1aUHj6cmQtyw1RaSMlSy1oAXNAFxj+Loq+U18q5MpLmWiMxum06Q4ljAeK51GIqOI86uaY2f
nMFyoe6Yq7Li/YgEWnHCI9t3UmiffdAxrDjYuSZm3hKu6jyHuGTXswvbVCM8KTWaG9ttuU1ZJetK
VVt7J8yNd3UePsxtYn3ozGmfa4X+zfC+eroAU+zNExnXPLSqms555gqy1c38kBjkdU1p/ISeOHry
5X0b5xk7LHK8zTRZu2Nd3PodYuiCgNV173ZgKhx3uOjxmJ+Zsq9tM38m2nN8bPK4CpyUWyPzIrW3
PU3eGZyHKyiL6MJsLNrgZU9WV87flK0+9y3ESdr6Lau8iE5b1zRBvXiLN1FfrjsNveo6yQri3eDB
d+X02Y0HhXmBRtqIqhsh7XUNcn1wDTNZpQMaybcOlZdHChgHzGN4bZhLkD65tBf/tCvkh3fl4Nfd
2nbHaj+F2nu7H35EMxBMQu27C4oIRcRekPrusC47hBl//wRe0w8YibDW4ylwsHKve7EtleRMNgaY
h7UVh3gTpHNsRYVxsG1CQBxYDgqHZn5SsiytuHJ5YtjEHXtkiEjVZjDlpidMG42Jt/W6T3mLzzFD
bWKzzB7kN7iYOVzMqXzXzfn+75/5q/YdT5pLkmB5huJKvFS5RSgyewPn/5pFKlI1F4hQnIerztMd
ttjWd9QK00XrMFZff+9/fRv/n3xWd7+3L5p//zeff1PlVMcyal98+u9HhRkx/+/l//zn3/z6P/59
ib/VqlE/2r/9V8GzuvmSPzcv/9EvP5nf/vPZbb60X375ZFu0cTvdd88QIp+bLmuvz4LXsfzL/+03
//F8/SmPU/n8r9++gcBul58mAcb+9vNbS2Qb5v0//YGWn//zm8sL+Ndv61p9+RZ/efU/nr80Lf/Z
/6dtur7jA6qwHYe262//GJ6v37H+aSOe4k9JIhIxnUswVKHqNvrXb7b7T8fyIJ2w6iIlzlm81I3q
rt8y/wlPk06Kzt3OWy6zv/3xyn/5C/7PX/QfhJvfKYBdDc/m5fiH5q8DVJhfZhP8+kpP3ksxzggo
Qnh5+Vb10AoST5U7NceKfOyBIM6yzA8QTtz16CSkSXlDeZzDnoDdNv7olzqmFZMeFoDZexX5xlts
08VS/Oc+GjdhR6d9xluBntN/OdWht8YtYfTClS+ZlnVcuU7au8FF3utFNr0Ra00T0W1PKXOA3qwy
tuqZJMgtZkzeeG9cMl5hR5Znwz2PUA/fIZyU9/6Xa5ZQA5Bf8j1WdvWVKeV3KxLWfWdlt2gks400
3SYIlzAeLfPUqo+h++ka8fNzl22y8gmidnQEhztvurK3N95bI7DXf0wuB0S+2lfDhYuo8Nen16sO
4Y0O4SKcsJ9NU8DUYWLVKr+lodutm6QIt6kBAjgkXGjbZdHXzMRBbVWH3vWHjZ2be5XE97371rX+
5RWL9413gNEz1yye3EtfJYtl8HYaCPYB9dxatfbGHKOLoSczgENxUF0m2B0a85rD8es8d+3WA4zK
uDEmWQTKtCfwSYH9+ZyhMm7arFyHsv+/all5kpwEFiRvnxMB0Piv754DAD4erFxbtXkHKNV387U0
+4j3Z0i20Ya8psvCpbv1cl876Eti+lQ+mXY9f8yl+YhGrT4UdfuscPqyPzC6Tx4wvhXxf/2+cvyH
ZCinw5+uMz/P5l/O3msb+cXpQbwL/gWihcFgOuavzzk0QenqhSvXti1pNSnEHHMUJkTNaRCQMEgV
B1JOnppOPkUOq1KNaJMtUvnbWhP2u27U5KHy7YhzJf0+Dmy1ZBreuIn+MZF5unFat+YwpSEn2AdC
H3TQxMS5xh2zIO0xNlD9kFPO4tyo98oL042pJWy8uol5eOPo9+PmmZaGucviZt7kSRdvR/TSBwLF
kBoI0TB06gMjU2IzW1Z2N4yFsUpJZcgrMV46od1xIXQPlki9PauFchXiZPIdmm3FJLDzE6y8mybE
AJYXn0JnNE4cfXvZk1zOgMvCqwP2h3QQlPFSC3fdWJq3U4JMMpthwY7RxpJxtWIz2W7TptuHXV5A
QFo6OaU65sJBgtdr9U3JPz12llonYFmQ8tvpoZHMa42qm5BO5utMs8yz27cbsQScQALId7ENylxL
y3rfs8/3U/29kelqw7wUnyZB9rxqk+PFnZq1HPwjfH260uxkjqZXfgVnytLYnp69TODDZQm4k3bc
bSY2SUgTiveRo84pQTYn0WVvZVi80kZzHnDHgvrnLL2fV+dBPXZJlLu6hLADw6CvzxnmiqCzxZE1
w0wzOEHdPmQmPYCRVmU4flcDFJ60H94EvP7FdYPAEwOj04JKRSL96+FdM/JvSZ7QVnled4e4a7iW
zua4qTtcQTnaro1tV2BZdBd1pvzS0rLJKyRsNj1+XaovYYKgUrOaHuSvuL3erdwcFmqByYq/rW2t
tDzemYsYVTRaveF0f0pdMkt6r7i0dlUzT4vfajQuT/rlOQsBBTIOdMUlteHXF+WRfkHIdoQTmkGm
ztqBV+djk6ZvPhhI/6Fyh0iqd90wM1OIwvco4+zN4KtoY7hcUUx/NrEKDza+2XK8mdQnDyviMc+W
WUQnfmisTaG9tjTJS94LlTxWM0bcYWCXIHCw6lNF/3SI+o2TkAnsIiXUhvoNZTgXmtcv0xG+Y6Fo
py8IAufXl1moqPNSrdRW1vDBZR8VWJ3lrVxvvogxg7HL9A4Mx6dF3bgXgou8QQrPhrlZtB04uz8l
hvOtC3OIddq4miZNP7ZdFu/nqYhuOQbXTdPV+yHPcAqrQb3nOP6GXK9hXpuALAgnqIws5FP6HFHT
s/GM6bNqp8oe1afvmCO5APXyNGeOfD+O3r3Dt6GiZh89Ed3HppZhC1H1SkbZj8lLJ4ySFl2pcrq4
CA/qGeNHlBkbrwYLUterprVRK9Aa3SJwW4XVuJZ0Z45Vgvk2mctPqgXbTLuIKVSKZ5p8Chw/Y//V
GGNUxvMDvyo9qqnKtuAgFjec4xAOlnQgi8voaIMlwNDsNcgt3XPZS/OiT/V0SECcJX3/LTEKeWTt
g0WZSzIB5QMLOAdNk27F+6Eym5PXVY+irOvH0O9pFaImYvKsF5HYEziEPmoeh1Us+2PCFiaUrXHM
m6gH8lkj4RR3drtAvueq2y7ytveDGYuNm9l3pTaAPsxN8yll+bcRaOJSF4NS2eGhr20km7Y16atQ
jeUuj/Gih1nnrdOKPIBqCD9lA+Me5lNAVnCS+WqL7R+aK82hVpSMnMfh0GoPGlGHt209f81413eZ
7t/GVWEAAozpyJTfvG7QnjD0nMwZyRYJUh8gb7crFxkFmG7oCYt4lqvVU1sYt57e0kEL7UtaMg5D
thvv/JZXJXsXlQA3TLLYG/QmZRGkHp2xLQkeIT79HqFsRWQPdyvQ5skXu0R6Wo9lvhm63FjFTiW4
D9B1GKLvLBuap1FZ7xS3a0LOPXkadXbURl6Nd7Xsw6M/3jfLm+ZVzgdaHx+k06S7np9o1uI5C/UG
ImZLLn3dtBdDNXejMai1l84qMMuZt5SeJeZCfc1Ll1tvGJmiphrvq4Stg8MQ16w+PFtwf6NU00Hx
xfrKnBHa2yLkxh0dOS9PLSEvFivlVR9JAGpi+CHJ/skJjQzMXOQrcO/PSLbNVShm7mOjV4Ft1uRR
Dt5KEV6CyYQE1cM0sENI5KiOdu/hRW9jRpq4V0FnCDLgs5ycO42YGVFpiJnmVl/Psq4fIl4wb63x
rq8rPyhk5NJkYfPqAQKgwSaCqq5+pE10oEWED1j17wwfwI0mvENKespdX4T2yk9gckDNTFahG/fP
jn3jhNFtweWdrdp/vdgz/bLK+osLtuOxCXHYIOksOF7chUJCZIrJbLWVdFH/wZkj6sYvV76K70ym
8U8ur6sW7mOatOEmnjwfS0I7r72ofOve8Yp+t6xR2VgQ3AJ253XUQ1/7huIypK2GRicHakxYUkej
s6qN6FMNN3pTlw6KgdBnGtgXam0KAhXotcIVRo5Xzsmm8oagNvBhYabR17r1OUwIQv37d+wV+XB5
mq6+3LbBOsGXfLGUzl30y7GN/UTp3rApx3Akt9S8JFCPtv4gmt2osw4VJj48xyW6J/NQA1TGc0n8
pZZx+9L42atiaERApkyH8K36InuStauQ+CsU/dEZdfPXv3/Wf7XwYdmDDhLOKO2glw0h14nqZqzw
MtnlIEj+JBXJn9qLXZ0rU0ybaLI5y7CkbRqJksOIrANHXLGqPJm90Ue9QhZfrBHYLOlA7ekcAIB/
sZMbs0KbUOPLtdllekCMjLfSPGRoIOv7uYI2MbE96lo8dYM3Gmu9GMq7uI4YNgkmJyJyNoWftQ96
433jct0+xv74Yc5w2hRmnTxETvWuQTdTGpBeVMwB4ZjtloCA5tBiRE3icN56ghDE1NdB31UpcEdC
ciWkGNUh8K89O9sDpFyV/tB+GSM09HEl7ZtCS83D4M0/slTi9kTY7RIFvurIhcKxWd+4mdgWfnvX
xHrPkEErYQF04bFjuK3Krj5KUggPg93Tpx5zcxe1GXizjNi3TJ1kXn4bKq4lTaqc+2YkmFLv1sov
0ych/UNmjY81zZfz6AMhN6zpS2mWb+3/rZeSR45ruGd03XCZcoC8lCjnQ6kss5m1FeJKZiFZsepG
oznlfdquROUi71XaWZZ2u60Fk+S4GH5g/0a+ASkzM+dtLjVrM3eOOg2WuW24sXC9g9rh5FvT5doe
2p9EN97SY2ZHAjN521pKAQ1rOfIJGdy2BWrmCsrFDkvdXI5rA3/Jpk/L4tKlYcmJr721Wv2LBozn
0ydFCruE475s04Y1Gt9YR5YmeqZFMrEh60n9TpfNfc0aF8CrrtbtglHrsYdtRxt7j4rc9JKyolJc
g1ZpmBRQZozwCEBGxf1nmSb9A4nt+wzr+KpQ1o2WE0mucDqw0MPdk4yK1UePYqQf1bxmw29vB+f/
E3Yey3EjWRT9ooyAN1sAVWSx6ElRIjcISpQSQCLh/dfPgWbTkjpam5mY6Q6pDCrzmXvPrbJTvwsr
iaf/LKYKje380kur/dvi88/j3tmHqjicHOYB5u/4yiAjWYyYe/CZG9Sd3OQSlU2QR9LFUOEw4hH4
GHFoWSRa25OMBQvkgzX3T/bKt/OXM2mfKP16EPBiLK5zmjFcBb8j9/TaGVbXzgI4sMwf2iA7stmI
y6Yn80NICv7dX25Zt4PLSKxJsyTjJr0oxXcNavIvw7if7/z3F+MFBnnVCKwZxv1W0od+I1RR82Jw
m2A6VnZ/2enukdAUUONNft/p71XQTKdigsIYbJWHSYNftCPW8kVaBW3b9tqaWXifseI8E5PrJbOy
JrboNjHDWf4s4LEeQTCnV3OPcxLvyXK/TpQb/opGS43GfEFeuslQEpqRm7WHWqfG/cqteGOhBLLm
jfTs3LaiGVRebDWdeTc4EkwqCupAj5+wLqQsfY6ECz9JG3dTjZtp7tI5qZiEHQbYwCk6tmispYw3
IziJrrwOjRKzJzxkNtPQsvCgcttPxl8bpn/7pvlo2bkTS/8Hz2AU24TnKONC34uitS8KDmtpYJfk
HKhwsQDMCyOi2YjbsxYvhhuN921PgfCq7ckw9xJegNVwxHilF+afbpb1R6MwdWQsuO+a1uDn5fXv
VY9USQCDOQgcXIWiK/nvh9b6HVICO22fTdPfIoEM6d9/bf1CIxVjPeIKDwGeh9XlMIxw5/HZRgzJ
7102TK9uGhuDAY8Hix3JZj6aYOYatcfdkB6buhguJ8EYMISqEUnbFVdtlqVJUKxA5XvrZeIYEkNl
HYVZ0eeI7sdSBvYrqIK/vJU/5uO8FSbkZmCHRIT/3AT8c0tF4pepppW3UnajTlYjnMEZFGRE2OqV
u1/lobzrZPsSNrNFvNGQyHGcnmcPtnTOHNB1KnF20uyl6rrwqjHFShJTQTak51wVuoCUMUj3SEkX
HssKpFNYzXfKJ6tmSImB+e/3Yv7h9fjJtCNx3g8Y9qNx+m3y4LGv1vPIfBjDC1Ctsq4xfKQvJIJD
/Cv0PSEhgKBqxJVYkmI61RVNX4GFIVsCWDxVfq+WD79INnNs3ywLhVghTe6oHiAXKqiIuu8wqMdK
PVc779cgm5Qygcim1RzvvyO+IqMk7b+UTYaAbnY0p6nUpwle8aPl8cSGhS1vl6Gbonpxh8t1hUbD
LIyTxvI+uTuzGIBKyYb1KRUcvNuej8g5hYB1bILrqt1eJ0WkQTo0NxsmpWBfcvuZ+bTK+tBhoHjy
U3KVqHA6w6kQmizT9dL5buJvNFeLs8LBteh7mFUGW39dZXRDY7ZBWyuNV4EDI5qm/NryO+PYui7d
vzjh01akthj6ApXkU1Y092EIH9UThhHPdePHjgF4qGCaIBHOITwDOT7QF3rVaB03XyEgFWueoH5g
gsvQz22HGjIviwOn3YLbvMdvhFQfyNlCiWxto34Tu3O6coJTOtTFacg/GJXDDh3q+Y5a/MicOEqt
1nnzfM3YQun5SFyORV5JZxyEE7T3FQShQyU7N5myBqc81ykSF+O1V0sdtWX7aTQG95wzjdc+BJde
t1Demc8s7lL/ZYD9B69rfyIdf89wsX1Q6b+zD3wdeHO/cuj55rJFQQ8PTXSje/adwk5G5UdFSKcf
mcHD0OP+IMzoudlEcJW6UNJVC2agDYxnByN7UqZ2fjSkcXJ8pgC+nj5mTPfQXAEqW3bXMbEZxiQs
4mEO17cctGFmGtajVAb9dr0iszWcC1lOGi6nDs8509gY6/R20ZbgYJpl+SGroXgwWxND/YgVX4M6
97P05Cw8GQbwJPbXQVxOFcv4BdGWb135gyNuSrrYO+mQZeIBQFHSqL56dsccFW0DiI/mfsD1GluZ
P13nA2tkMQlxmS4DFghsV3XY3bheIw+mX02HJpfP2+bYjy1uYa7Y4crJevG6tEsYuzlSzm7miAGy
DDgkr0KSzXz1Zc1eQVkiGEUB4JkpmdckqUbZ0BVJSs77eXG3BzLwzGubsfJ/nzn/euRAh6VoIL6B
WO79fP3Hlp9rq6h6CyKLTa5YZNtMCaTMQw4YtgWEr/Fg9/5rmxXMJrNzPpXibu0bO05rTJ26dNtL
s3TBMKyIlCbab6v23Xsapy0qbHc+zqRixSQGNonNZXZ0i7Oav1sL3CgxGn9D4//LSNPxcFBys8EV
d4KfJI9/vJlOi2XSrFbwwZT5oRiKm9wbPldF/WVw0pDjn/w1vgWohW2XM2Tix7bhF476Mn1bbZE9
uLuG0xegT5Tuz1bo13cA4pH4WCcE/+vbBDbhINzyXZoTUu5hU+SKNLhYxiwR+UJT2lWv02B/JZaN
6sBERLnle1a9/0UQUnyq0PNFC/PSdFbVoz0RPaBdDFVpX9NjbC4cue7YAhKKq2GxLxnqYlbZiDMJ
xy6hMjl1q4/avC/nv7nF/uycXH7fTBOxi3k+8T2/Pgd5xtivL9gAuozt43nub4refZWCADo1qWc2
Elf/N7WLHUmbPwyHvJ+fnXF5UzhmD9oM/+qJ/bO05iWxi6SdQ+GI7PfXl5RNeLPtaZCoBTMcftNL
1jCg7maCv1Qu8HJCjJazInQknLFqi4wpXDhBlCwbXtjs/aXU/wkb+7W6djG97st95jvUgL/dzlMq
XJmrkqGJyZyRF9wTUlDNL5KRnfoCc2sPGkKJwrsZ463IEr074PuCF60qwEXken8jc+uwDAFwKLHW
kci3x4VB20NHPNCmQnpQ7r9Ww9eVqaan7AJKQmEzr9yivMLMOFW9efQWSngrtQ9ZIBJsKg+D1T2U
YKRv5nV++u8Dwt7f1R/vmrWrtxtlXJyEv34Lg2f46xTQX7psdfN23pEqwSn08vE4hBWMyIYAlRUD
N5sfRyUC4NBdlW2P41izWWiaU63U84A/87aUDowDtjenVhEEGTpgvKeNAmN038zMSSbyJV8YF6eE
hrrgsk3gvM7oxEQqTMRO8vbs5ctE+fSXS+5fhnZ8sR4r2oBR2946/foWGaNXOYllBJCn/pvhM81d
vflu2TpqxH1Eu27wDiDRRG7Ldd9tzXciVev//76h4JgRwImClzmOh8nbTqI4uGOd/2VH/4ccirEG
5nCSpCzUFjYah19fZd+1ECQmRk6lO31iAnGRGYialbUBaSgjJUlxNfKcJRq/xIrg9mhcl2d04i/m
vmWlYboQNVpGVcxLPCtnSKq5WA6j/1DUvn9RBtYISV984UL7SzrQT1jTr4+Qz7myL9T2kxm5yK+v
3JD+hm6WH/JKlsDJ36l3BZhHPC55GXvdXN3pHSuxaYdMRBwJs+0cPNtDAVFfQbf4a075nz0Dr4eo
8n05TRb0T4bjP64JnZcuulIK1DGE7665wY9qdooEYUmyqcW8Fhkr91n4zyW0d+oR6y2H4H7xs037
uQnGRd4s8IR/zoD++wf3L1NO1Hakp+yKGof14m/iflM4s66QDEfhnJrXmbFEYemTVC+D19T2GDKu
oOEm3XbUggRN4ONp5afVcJ//+3X8lCb89q0F6CxQQPG++a/fnjdUyIU711ym9ti+pltYblFPOtc6
dxv5odhqrN5k8usGOskn0pdILyE3u6ULm2Erkexq2mB4h8fZ3FcNNG8XTYrFZGsgKOLiZkbhhogH
UfRJ1i0XhglttaDUhzHPlRqh1QIY2LpdglBBH8Z2/iyEYLgMUB+xpH3dBLI+G70P+EP323HTYXiq
tPM0Weph3St3cw9IVwFdqR00sUhHZrRV8xykrkEHSwh2kfZDFKaul7QCG7/ubXE1pZt1/O9P0tw/
qT8+yZCTxd/VZMHvwhVkGWmeaZYCXlVVp+Al9a3lCoRa1zMuZcxaJ05nx7ldXRmzQQr5XN//1Fu3
fZYSEKf+pqz8meTx2wtidkZ4IA0zj/pPc+Q/fwA12NnZABe0FBO7LpWwqV9Q1OBpcjoW6j7616iU
ivw8Yz+z1QoVsex0gsCeLtKCo8Oc7bHJvQ/ZVvOJ3k0+2Jt56CCsnIsOA5RPX8YyuUzPS6WxN05L
d6mEd99xlqpRXZnDal16NeELvj30aDIeK0CYDyu0vJg4+Gs74H5bhZ99ykVTxXZZvzuhoROnb/qH
XRgf29YkL9zM04lRZn9zG/00x//6EfFdWSEMVxtE7R9zvSJfzLXoGuTuWCBOP7Fkg2nmZ8M1+zXS
DWcGtcbehuinbfVY4MwO1/QCHL8dOiItF3Qxrhf1fvMoq56I4S4vD+3WLbFd9XFovQdT6eB1nL2E
4JsfTDHNk1EGX+0qsK7YDhsPZKa2WM1Jau7U+Do2S0FagF/g/zbJl+33fjxfWDWXvoVhFBqVMxDw
3p8RBenLTE36nOZanydj9ZhRLyCeO209Th5/Y8E49I6UzBdCx+sLX/bwyYP1o3e2ixHzUt+ThSY7
M7GdFfYqwNLEMwcPfs/wqoYdK+Hjl7JAtrGQPJvW8NLgC2yUF9FniKiIRbhc2a3XPJCWk1iBfNks
l7xARkCsZZHH5GSphp4CWZ4RUl1SRNgFGC0HxrMYzwyg0AoG7WXjF92Vpb7I7WvR7ZPququP4Z6s
+///CO3kv3+q/9IO7ZpwTMF0jwbFzm+TsRqOTdigD4ZN/0juThAF1YddC0LgSNJwqzCay1mctzqL
u26gCsur67xecULRNwQFGOd8XM9Ii2I4UYexX57ypSBe20ofdL1d4OvHjL+PDwOdj1Fg9T1yTvWX
SuEP2D6RxRQLlsmVSz2DDvXX+xZhhqVaGFMxgs8aVyQT367sL/yFMDUs9vi1/DR4HGHgp0Ox3LIx
BfppUau6NzJ3lmteZpgoxunxstWvaNY0OR/Bt//+qP/lnmM/47EnpbgM0Y7+ds9lhIlW/cjjUgF1
SzyxfJIrKpR2DFxMpBL2dY6ED1eHjkqG5gACmselSUU8VKwA//vF/HlCw7OxCOkMUGW6CDR//cS8
1inBLWhJZyH2ABCMmdVf2gfzz+UUR4mxX6n78gIHxm/PVhuUaod9ZnGwGYTx0FiS54BI9rrNCbln
bgHVqoK7ZteuRMnu8cNkSGJM2N7ych0TMy1/hFObXiuIStedorbWVnmFwqpsoqxqrMvBNi9Cirgh
svmpXsuLiTLn2luXjyZnJzXIEUwxguF9EWUxSZzXbzyfOZakhnH93LZR37RzVJVzeDbkyPHvNdMF
NiK6PaLYcA5t48u69glllX1lTU99qsbrdRnyo1/1czTP9tvs0KGYA9VUlW94Nct3z2a+Fna8gNwZ
sjhVx7nkYXPIvz55a0EOgvcCX3qLGt1cWRvKxbZNyQuQI1S5+avdGuZlVeLVQRbluESzL+VALgTi
EA609OBSptuLzq4ok8iMyp6zrUe8glgnKUPrpfd5urJU+0nuDtgChfHolkwqdSdvhoqercgGjHN7
snQZbg9tR7bmVsjrqltv1gqFwDio8li3vPDSTdEZISeaVHAzVbjsgtVRh06xXawnxfmd19mj9K7Y
QYKsyM9TE+a3k2YtJab0SSyGjp2luJvQ2pzqPXLUV3QPrYFt2lGOec6BwhyYIwAnk/AKoYsO4TU/
Cg8uJkmpcIjO/g6Ynqsu8qyyvcpEY5ytNrAixyY+g4GaCyuida86DmAZOOJisVzJ9zjrv/18/zxl
9pvRhs/Kd80e/Hcn0TIt1Tz6Mos9z3n/ySQCqvCl8337RIvVROY3LLXr1VQo+yJlQxmXfiWuy7Wv
k1ZtfF3FLjL9iSAsxLpryugJLZ8gQ6lKYq37axbExeWM0AJzKVTImeDO2Amqb32DGI0OMRgmQbHg
BdHcdD5owOE2U02PbbQ4exvo7UmhUYa+bbyZg8bEWvr60hms29zPjUtr6W7nNOweROhuF3B6KjC6
gMaGG3Isxh1eZri1vMr0d1YfiljNpUFAZBTsvRvXhCR+8oMsvXJ2tmlGqveRaxmcdyWsu6Jo7bsl
LDC4D7dFZ6xRDv3h1vS7+nazmq+ycm8XpoSIb5b2pNz2ARTWu9Ev64UEk10UJT9tF5RsaUJG4VaO
2pm0h2al+UtDlHXyVLgUztXioopDeAPvPOl5h+nEhNnq97Fdq1RUooxJVLhNl7kpSwbekNssxo8d
FZ/bjHEoMfOtAyNwRD3GYeucmUV/4yL6cCfCliC5BTXKXXupjprKhyHhnLhNSFHXeelpZpWctaZ7
bmgez6BIJXI/0rk9jQREljQDsvpLr24H5h8DCR8mzi6hB2y8zy1/O6t3tuAKIT3HNLZH63UnE/Rd
V5ufyZCcjmPvx962fst6tDSB0Sz7DkMd8pxexdH+C5rgLbb7nFIlHE/2jEVRAJK3t+yrhR81bnLz
m29PfHZCvtepYrvV8IzXGXklvdgOqmYl3mUiCa3aiIuhBZWaPlGGflTp8pCl8lNTobjexnsuMjBF
5UM/T8uBgGGTycF2KOzss4exJ05fGVgpqC0tglGXoU7Io8+WcIhSkobEyrcgF/h/q1Mfm9Ic4J+L
D1LE4U1uHBqkkFOKlGjJKnbPhSGOTt9fgpDeyd1TFzWe+0B9G6U5HudeP81+NSb4iSwQlBs7TFKO
9fxcp+F3C/YZTLuUmMQU1RTgzm/+mkXr4BXgJ3OqfwfmjQ0QTG/2V7tJRp7KaDL4eJAMtC2KCZaY
bpT3eE6a+mnR00GUEOhNPwUvseT7Z2m8NwOZJmNvyUhkwzl4zlH6E6GKtomIRhIyiFZtNpuY8iaj
kkxxsnQB3hXGeJntvPa6SXqzXU4un+NgktKy1H3B8NV4W0vgGLLdIqOFWdG6Tx0PB1kscIsApMU4
7A4olNGjsbmp0AIcCrc20L65YDb829YvrvJKWnj8FTHthXxDSweuR9yIAHip0/DhoJ0hAQONC3vM
q3FmITqtzBpLWcQ2Avy5YiexceUnZiO+cAK9rhobGvmh4D8JGMAR3Udq9SkKibwpPO+ONfdt4dTQ
Ewo0rAKSXpGXDFpzu8NYmt1llnhnaXkGKZ+MGX8MvVwfuQ2R9KJO49BHzj312ZYIHa3VeNI9pXej
R1KXZfkqJ/9paxSRhflXkVn35Z7LB8H4uwp/OL164CF5DQPebWqCT6b0L7QySbq2P6X9nMda4w4V
sv2YSdiMeo47L8tItcFcZHshotLys2FnlwVoT9rDqTxUdWPFo0eWdfFuFgJiEm8VI55Fiz9994rp
Ui10Mp7k/zHLG7sI65gNmooqm5FnLtWPuav5gJ3qU2HGvS9vrIJ/Oq4tgay2VyRZJu+kWbyHW/2U
p1BZ/InlCkznC7vnceCTn2LXf1hyh7+FkgUyJ78XtaRX6UK9SLmMrnmzP6zGPQZLdx4Hi6Se3Npi
f8Y8adbFOethtRrdW7ZV19uAgsMv03tlu4+A8Wh+grMy2prtlcnQtnfVUTCejTbnUhYQnU2LEWir
t2zHP0BkLLdLf3a/bghHqF9HVns+u7oQwmRzt3Em7kuxklwhhoZV+rq1mEKMrUaoVg0oBTUKizp/
W0zGymv+/PPnyjeYwWiBBJoVuIM8lxA7fknkyPBTzqcfYTpGo9/xiQ8BUlYfj6aXPlrt8MyP55aH
UB78vkHLA9IDF6kkeYcvQ5TdnWyH9wadYtIt33fXfjSaVGtYVL5t0AV4rPPmvh6CD9euNGNROBcS
Zp5n6zGpiangNAHm74K0axe+Fv3oYbxhbh2+E7kgQ96PS6UWZ9gnIvXgrqMR1RWBspnxQzXExjR5
+aoz/tol346ZGtBvKsJcZJhfTKo4pJV6sA1ArPjxAXUHkB+3DbfhRnLYJaIRjfagPi3K4c2kyzu+
dH7DVv3Z9/R50d37woouyu3Ppujfxz7AshtaFIzTh2w4sXprva04rcoa5WKq+KJxaF0Ek/PdbWDt
iCmuSs2BKdWT0ZhXfpU9haV8agPbicueUz4gF6AoQnJtRPOBx/lR+/1LRQrTFABeaDdqWvS015aR
X7d7SI7h86kXG31iGvLXm+KlbWwX9STj/SYQD1bjX64zxy2oe53cNLXgwTWCjT8q9ix47XkKAtZj
eBqN6NscBI98pR73kAKhuDFdKxHHmGz0BUuvGK0pEQdDUut6xDzGCX/0w4X1cy1ZyhHNwe1QX8DE
ffDUvahnvIWiYnm9lU9NL8g7JHykadM2Ee6dGF2VEA3g4DCsvmbFWkXMDMNk7fxDHSzfGtVdoorG
CTBlKt5GHjazaO9F0P3oAh5Zw9bEtk0ofyTxd7pIxMqTWvjzU6qG544DP5rSBilGw4p2YMzObOhb
HvpnDEnHxQP8urmixLX/uRnDEFM/2r5sFCC5BjYSq/1UVdYX/FJ2kiLzj6t2PjeO4nKpjytYrcjL
eGY6r45lgIu8auw5mSaUQsESHuzp2FiyjdyZt5f5kqR3tCxq4suSrST22fksOkIXO0t96GVBwJ1z
mKZbPBsTLhurD5BQwvX++R/8XVZf2odto0TZFalWiBiaDOpdyvNMJf3NC1oVE9JOkW+ugHGzMqJK
/zY1EvffDHEPMvQuy15RQmxQNvZJgR4htZiktwuDiJs6/MEY7Go20mfS+nALIlRxBWdBafClVkNw
C533et66ZIFJXOnszk+N184AbuP6PXrxyX1lCMfkVDFxJYGHy6r5zP7hi7niRMGkkKLZCRp+SzCk
xve6yop4gSEWhWtPjpvDwz3UVDmMnZThsfsMGejWYXnnWi3PsymrOAjgkzIwGYZt5ygXjw4B9Gn+
udQMGdOXQBtv3Z7rZMps5g+xXlN+3QF8n0QFzbvDPEnUHUYfzAJT2H+pU2RiRMVelc7SRO2m415z
qjYDToyxtT8Pen2DT5Hj6Jdf5k4+ryuXv1MB6Rj5YRup1XPPLXxdjJBm0wBK4GWk5BSSyRxM3c0X
+kAvwTBMX6bVioOqi6tx++GpDuu2Baa7oWn04AkVXgER3MOZtlnteVEz5FRowlGfj3ei2TEkC9JD
yiFUqPy6i62kQqNEWO3wo2vaVyNchmOa3vcBPpRyy2ieXXlXjDXVHHnlh6F81FOXkjwoPkqDzTti
/Qk8Nrdcq8/+1BM/UxhParQxcXTv28w9WZb1F+F0PBu9AeQoDz41A34ifn5YZOb3YIatO7nkidvs
mWekGUqVSe6R0yCf+oFlW73qKJvnLJEO61zWvUdroIYjoeEJUPsa6/F7Y3rT7RRmHxYUhZ7fX2o6
FwbxFRGPwGcvbTnbXOwGgkdYsfE3M6NLUmBdmocUjU4ZRKtG/sZzmpvhZxmS9O5O8PRWvkPa2RdG
rjdVGb6PIVoMrY0g2UCRRGFD/EOI+6O1yvc5RBZn8o4nXVBVIehiH+Ly4HBJWEUZRgA0elr0Ji0Y
URIkCCyJBGHjiFqbMfTWIlZZPDPOtck1lRenceu2o18Uj2Zfvvo2dyhhVs8ViJesrbokp6qMXOlL
1rLrfCGbDwnJC5mgejQnazmE2zenbX/YkGaPtu5jEDW4W+Ai81OW0C1GO64M1hlb1VfxvCyc7dHm
rQ1RkaubzENG/dKQxbDMdnesGOAc/ZwTjQM9YpDCsLh23jTyuoxl0ZUVQCdP8y6PB6OKdSXH2FyJ
NrfMB9U2gJBZlRxI3bjqmakf5FzapN5AR3W0cXLZqMCHt5moW0YG0dW2IrJOyLZYfphGW9LneMcO
u0pC0zgc9PxGHkeJJIaOUqzTUU8IjvBfFKhCvrUyy+7apt0DCecNuSW61kVVSeuRlTBgt2iz7pKd
93SuLQtmUkAG7vKVVbE8Ao5nHdSFR4CExaVY/CSEKn1ylbyZ6FIja3UZJLXYRjyn+5JuZRlhUqjj
flsvzc3O/q9ITa0H9uKfQ49ujjw3UoSkvDUL44Wp2pVnEgc0yo1Bjj/ERpB9WQt9ZXQMIyweurwk
+dXK1TdNvgMmBloDPuloNL7NqU92ol05R6t2n6sl/xjAu9O3hdcO9Ck376+bxaNirwxYRWAI5635
oBO6a5TVc850qMwXUl5EN3zhX6wirZQTjeVzWkoj6jFSxV7LE1FjqFrT9suiU1JlBvfBk5mM7E4U
keM3N4PsUY/xVfu6i5QfPokxnKPF5IBovXOWYRAf5556ZEUFZjFJHPUIAgRpUigHVnIrJxY9NEU8
p+hm9B+Y+lLaxTo/VEwMOc0yxaZ6YIXNj/0Z+HYXy9p/WwpMBDmBHXo4MEPOblJWOnU7OlD/NHfE
5J0CjaRvc+XEr6Q5iZYo6cbJI5wJ71NI5IOq9FtnKCqivYXLiEHJB23EMtSxds0fRcY0s1R5y5SL
43ZaTwy1jqnJvrCe2h/9kOXcBYoU1O7S4HkzS/O4gWLjNCAFaJ6h1AviXAKPWy5dezqz09DiNE7B
spMS/qXsMosWsETSGFT3EnzDkR+IPk6O8zbokHAjWN0UtebX0WdE5a+pzakxEAKHfYv1efZ5M5cP
Y8FCXZJz1IHwjKZ2t6lxGKEQhPi0yu/EfcCdm4JLvQHgH3Xx2qri0nMVkTnj09p2jwtYbm7HNB7d
tWXZ42PthFN3XUhyqhRbENnhYMyy7hPNJHAXfDgmC3lv0ZcGnFsJECrK6+HGr0yV5ERkd/OYwFiJ
QgW4ioYsmeyG7JNFFUc5Dhg7InN1f3T+1kVZUwD0nu2zclcUJWbgXkzNcrFOc3eZI0t3t+5BmbyO
iRSKUvCUqp3G3nYNQXnY0i+Km3KD2DSZYXWlLem8NGH4feTRijy/m7hAbd6XJqeM7y5nCzwziNqc
Oeps96JB8476AGuBwXXQkizAXrNEpR/cisYMbxxiU6pOG0yOP+Ok5Nu2C//WNQmK336OK+r6FsCy
u4zEF67cpZkRamDm8SAKRYyWKQ4jU+zEtmZFqyw+SauFOGGFzwALljh116+F6u9lv71YU1FeDGhf
oy1D959mnWZ16d/6lF+MuFnSTevGD85Nb0ZNaq8OYJt2fsiJoJ9CIlwpy2Nv/4fbEpUVnE7bexQz
1W1e3LEwrOM67wnFXIdbcpNtOiNrRtTOIPxydtr+2LbjJwmKNJWwffN1i6dy8OO6Y8yZ8aNtG/zC
GRa+S0BHJFko+A65xsizPWm04mTkru8KeHdvSNQbGdE7Zau/FqXIkwwXj9hJtGKyrwJnqShc8se2
4U8mZbmIFhiR9kjGdYh+1i5+jE42Jl7blUjbhiScaw3RqrmZWxpxZ4WUSYEkd1ePuQbIb6X8tmXh
SjnsarLR5Xq2/ffJ7/MrJdK3nu7zlLK2cQSn7FK3TF+78YEL8y3dRxLKrXOaDZcm0QFe2dLBVsHX
pnrfeorlKtze5iZ9oLIfonkP6EQYcBzzZ/acFx5IpMjeJsQDgFnlTKkVMCdO3yu7PTuumqPSqVXc
jcTqDOOFU+VMJH2I3sK+oan6VBnrzP1SY63L+MwofawcqTLNZTbcZX5ISLJFR2pb5JyL/ChddjF+
Yd70g/nA4OzFk6g0eUzwAmX+FQckzmXJNNDPuSHsD8eGWIAMNskqvEBb7t02hjg5jb4DUP9V46kd
BvkR1qw+nOHBIdwbmsABSOWDN7Tx7PVtRCc0ZfNbDZIl5n+vzAq6fc91CJATmsq5twXZPwYETl3L
d8yc64VVpaeqEneL9u8bswMyb8LDEmZ9Pdd5xxgmhluxl9nJVvFVEy4VSJ90j7T4OueNl/SFvOl8
Hdusl7in74fFOet5cm7YzN1sdBfoyNWpCZW6ghaPRUXeVIsfko6SuF3aXdhGeluFYkvgaKGkSB+M
rLYi6iEyGoKLYtxPnf6uM6rpkluSNa4fLEgui1PgrPkF+QM8X6V9XDaTLr6FtdASolCZy27tbwsq
wJIQh/YDojpPr8mZH2YLwpoKu2bfF1EQ+I+cYV/bco6m5TmtmB5oZTD4nTqq9mr8KMr5xtf+JUFS
b0yqrFvHUV8hmH1lfg06vmI543XWhiZbUWBXVWwu9P5uR/nY7JFoVOtVHPLRb/oV4R4tiDgSgf6N
xnM+EvP0ZnXAahGqNeea5KZzSbmJFtC6Uo27HSd751gYP7r93zaG8Xs7etBdW5uvtENYYjQkne9u
8SF/I1rBv3GJzIoau4P3jfiBvcRyrSfxNu+AF9vHry6GocW91HtxURcvLoIyXxND5dn8dgVFW4VU
+QI/LHvyLkBd91kokqzdlKz3ckiWBZ7t2LTvltGVybABHW49m4l3ejDDFvKNsPlRNtxtJM/HVn5t
tszBFm/8RDYPAzFQMDhXfAMr9C2dVoYVoZvpMEOZeC4h5JBFVJyO5XIo82mOmsV6IMtLnIu6LOJ6
4TqzU9e+1EDhoqWAI9oxMS6ykACyjN0qan8SqeVCG0VEkbWWXKsZta6wlqPTChze/sb813hiDt6K
3WLU9fmjRWib4/mfIMCRWBhnZEEcPFRUrEQtYqsbHwkhMDXJFEygnbp2h/46R3u9aQ4DFCWYnouJ
hoXMwIe1QhpsSIHghlVTp9/CdCF7PhPcqUGblL549YGm/I+w81iOHMnS9RO5GbTYRgRCM6jlBkam
gHQoh3Dg6e+H3HXPtZlNW3VZFpMMAu7n/BIVdP7DlG2c3anTkp3e6NdsTJq6XPPmO+2tNKr+kBso
FCj0szcLlse8BKdgMfQ3rXLu+KGD85wI/2xZ7W/t5eW+F3JtSu84ZuYGKCWtATqawdt7rvXjlouz
VRtYc0mQp/HEVUH6PuQjyvU28B4HJ3vMUtw0ARKlCrEEON8OhU8F0gG32jfLuTPDQ56F81PoNCff
5CS29Syj1gQpm3GuR8TdsdzF4uYXwNV5ck+9VrkXhtvu064Eh6zq/Mup3Hzb+OVrsYqB+kJ9iG0s
pNzYwkT+bjMCuuE+C1yyTfHYav/X4FHMEkq5tZb8B1/Gk+6dIVrhKS6R7mrj4GJ6fjJJQO90crG4
ObLeqf/0I9FxbVSU4xeJADLqZhg7qEb7ygkZBW6ntwO+V/Fl0SMk/EXBnyC1B712VlV5dwyK/KJs
FqJhoig+7SNltYSHZi7JToS/SaDOOnXgSnqEc770yKtN78umPS9MIzAgctoFQXe2+3H9kEHI3Frf
Stf8Y8/DZ5gxqbWl422FMR+B3t8yHp6b1WXvTel9cUF4OwjEe2lzVXSKV8wjjpRkuXxLbOuwRfgI
8qVCfB2YhdJWmCggvbesHO+QmBDBMDpV1LV3GQUTMQZNsy44C2iorgbx0FbJa+n/ih1jE+IHgA9H
6eZLByeOywSBgxe8OCMsJw6vxnQfUMPDYVqJQ54bRychH6HqEHV1vnhsRlVvR8XfEMzpr3rubqPd
ikNgQGBUCt8K0q0cq3kFFzbIv8LG8mSI/DsxQLgrInJ4DR5Kr5Jovp0p6ifjvXDIfPdk8KNI4WKW
YdNfMv4WTULQlgHrD4zti2cJiiWrkJupUJHyHfwua3sb7UVLwS3bco+PYdESdtJbDDqAt7UPXlte
4i58dvvx2gfnxhkZgfm7LSE1g3zNSOhgnzYl+e84/Qb/dUkSngmHrtLitfX657pYhSOxSyaUSRjN
NGUBJycyOhg8qNDQ+UqQVkX15FNP6Zw7dxBvSIzJXcCnjAGsa3uiW0yYAZx4m6Snj2RGvWoMQ3ty
GxKnmpF9OStxWrlVhgmYkXNTO4Rgx7jhlGNVu9QW5a6xxOvM0J6ElUscWl1GU2XCeTfca8XSRI4G
LuH0JglzJCJyli1ILrfaOHkUTcTLweSQIZEDJpSOloAwEW0kO9ODC3PX6Cq7z89z5yXI8rC96UFd
QkIjY0Ug/TCNPfxrtu3SKT6Bi987qXln2NZHVg3NJRWJ3jSu/yS69qFUzojFzS9hZXJjn09UaTS+
3E9GIyLO4NNo3uUJp7KZzGRWcGOi272jX/pdduSnM8+4Isyv2ewejDlM9q0Dm5NPxk8HLHg0dZAD
TmK2GdLhzBH3nZDsiAvUpfli2umVq4ip/9xWWn8FzvgwtPN3XFH7bBKDv6AA23jSiW/YJ0Cj1Kar
Cdgfh/BdG1wAtv01KEG1YUjXNyz90ZOJe6zxLvvtciQVLzzPffCrz8oXK6APkmIR1tWMPkOAXjYp
mqmzkaDY2j8hh24jxBaXvkfZVvQHE86JSAkwZlAjMqq7NCLIl75Zi0T4EJsPhTdMnpUOLp5Hs4qY
lpdwaq+99MVhsjOXW7oCQc7+0BhZY6zwftrc8xlZl1sRJ5+664hJN0mD83llcQwnzAXB3zaVEMEO
3x3kHbiZxXUSoJM9ooE0Dl3qPcZeui+1oJCo62AYPMNGOJSzgM/3rAcEfwBd79Qsir2aJi5qEvRN
wu5wHdOKEzc5DjZ3eAvx+Tz5pbiGej6pznBvwKLHwQSjcd3l3QoIL0+Et+lt7mc1Mz2j0TqTxox0
rylfm7rwD0VpvvZLa9Kwgt+zVuzdS/3bKWiMrRvCRFYfYaG/FsP+CeXA2EikBYlAnymNGkcH2GlT
kWngDbkL59V8FzNpAgxaFN84J0nwCRTa0WrYJp3Eg8eoppciEFeRd1Gog5cqhDQOegG0BfZADBnP
dMgYhKAfn0ibXnm/OHJySHwdWMVeh/Yr7jy8S94XGglAiLF41imrSsnDwgeDfYehyaz/BJZ8I/Wm
59Kq7VNfDA9cnpDKKWx6Gwc3b2gIDiDjSDBDiZxM5cHlWAiGUy2J/KRyqt9aBfSpl1IaoSmLqP8G
aDwOaecmrLHDLy8v2mtck3BFfh6W/XyldNg5l1dd9M4xTyLSdIkTLzGC2rbA40KLgwPCgGnyaUBk
s3V6+35o+i/ciA9oYHC3GguY26yhwliTuzT4bdTfPYHFpQ/iizluT1HJb+gx2FzSG8zO/giNhoIP
P/lL4sQ1xJZxZAYCeSQSfOtagcIZdfK17UbNmp+oIYY9wq22I3WcWzpmdyN0Kxdxuycp5BWnXrjn
ArlLE7nmgVvce4X3wMB10RZvbh9Y+EU5QGAo4AH7mfyyasVtfZPtBUMUw2awNFDzlJhXC4FMqZO/
kFmAj7m/RzoJCvQvacx7rKqVkoapjBK5zFHZTq85A0PmkIq0ZNVH4yDlNutBbxsL5KsLjwZD9GYZ
Mdc5GjAK02RUmo1zKsmt8aH9CZK2d+hX9gEBrVkuLJ42OhZJFc7g/LChthQurlddSkuiyAhd1zNu
AVs8ZSo8msE54+onvKTYFCmcI5vfkSzqT/Iq/hLCk8KPK1pN9G/E3osLF2QHX2RHYA0jk3xjl3fA
WZ/816TddeKvWup8k6XVMdTLtuZtn2kB8cdkgD/PQDJisv4oywQ9kJGtGaspmwbWK/nXlffKW3cY
DE0fo0NfyqiLvW1/qFS9GANAdI5elGZnaCNZ+p9xq3LiIP5Wdas/u9k54bx/6dvZOceJ9d2r5NwX
kDRlrb9bm9RBvzjp9m4BrlkFQzmpUIBCMFV5Un2VuSYVyaztbaqckz0/SaHeEaj9XovDt6U8KNip
o5eTzeLYJlQUrjlONhDB2ZtBR5LxqJvms0QIcLKzhvJQRrj1azhZWFAPIg6eNV59U2DUdH5MGllz
YD/VuT0SEqoY4p4/n+bF79bBeTjEKXereu7Ci8k/9R3xCzWODmPqt6G6KNM45Ev24OrU2AkDpDz1
Z5rNfbvElGQPG9ssHzty9QdQzi2xoxVpvmwtaWAjKRrVby6xH5RjDrLfFcODbXC/kAFtZC6inlzB
yLUETa9dv5+mdzLdSfoy2cyGpTx0/Y898V6bjaKfGTYTr3USgdk/Q+EjiA92RjeqK8lVdUaAOb7X
dAslfsrC5WWWxq+4Wh0YZrDNiGx/CqW4cFQx72X5G9knH3mgfmGOpDmFovIkex+D8LEYgIuIUPY2
hWVvFzX729Tmk3DWF052jQ00UcCwA3VBRHS09aRqZ9i/4J9MUJd4ZUVYk9ucYDevlKAr8JyksOS0
glontlhWnm51McdeuJ1mfElpWkXpQjt0PTlrg8apMEqwcJhNT9HSjXpx4420mRj2trVAQpwwgbtf
7I88Jbm+hBSsRQGB6QWP/sQcjY8BzHKCPQxtydIE2Dy0acTXgeO2+RU3jh7wGbRHR6YDHXbzL+Qe
vVugd4sLOiZIO8gDWrSVxNswo+8tAgCpRGMMHWZ2Xc6XsCTRxJ8tjmugx2zFCOG4zxjgqFxxqTQJ
urml7ax4Kc3RhZKo4OVi7zHR5s4dBgC0wFaMNPZhCbwr1mkUs1OztSfNLzBdfnmy3qN2BhJAAbSz
zd7dteHCn7InWCJQzsnBgJ4pSugWbdARE6IG68tPYvMCni/iHnuCE+3K5ZUhSnfIFdepgaa2VyWx
QAEZSD46N1ZopmhL8+QUrxNUODiW+cV+JPqM+8rjBZyG8hwiLYp0B2+UVcabzOKWyqpiM2vO6raD
iiGqS25iWdwbsf3G+XvoTZLEimr+auywQI+1+DsUgFT58nNuJhctrGUA9pZV8ETb9XyIUYywmaoZ
0NdDWDDUOUQiIB1iePdpoIYytBYeLYLlGc16+IIy3KtQ32mPUnAEYHdyCl+xcRECkrW7pce5b9Pe
MqJ8ymq+1ZKdaPXdXlRDN0c7fUjcQVueK95k0JFNY9ApEi9GlPhGGmlhrn8Z4Lj6tEtXRA0tf3Xp
Nmga5I4AuApJEoLC0cw4DoJ5q6YF9F7BXHsdf7h5h1xNqGmC2Zhhx8v2jbj3es8ghwFvqcANO+RU
nVcc0aPy0FvoKSuPu6QXAFAOSriunatDW4+3UBOVypJl7jTROkiyKXO16MtItA1SnHLZx7hYJThh
7CH58Vy2pJiaU3IhiXobqj+2SN4nO/gjY1Yis1/LUfL6RSGWoc2z+fTgF7QBoJIFYu/l9odT1vQZ
zV00ERQBA2/E2zpAPybJn4oyeHDuLDvBJ19vShJQCEvn80ucmlCk1FrVeP24d6sRVaJXsSbrKV7D
R1G+IL8VbXbMLN7BOOCYGeeCqaa+L9NBbuHDXLCE5qm0avAe3tqUGBX0GdCq3Rjf+qr98BMUG0lh
QRo0KNhYA3MEHzyaJ5i3edMikN1bsJIb026diGw/vmvXz6Jmso/dBJJowfvGEMK7f0dlkE2892FO
gx6Z2Wnq/plydRztAmadwgy7Xt6BWsztUH37JYDaNFbrLZvxW26KJpKFT02VGVVwnaRg0nOoOR7p
ZASzGBSRWJnt7ohFgS6a7i3Wr43h28ANbPwc3Uz+rt+ebPQZLGnDNosHgMvVBJ5y8154zBn0AOc3
HkIr1LyUtrp9/SAzykJTd750gmZymaBxsNFkVbXYFZJrlQqcbNW7iGO/tpTGbo0axVoOAG5IzzK6
/yqTzq6xQIndH1DMp9uwQxvH5rGH/M+vaKNlWFwQM8RHHP/P3hBaJIwgkKHDYlONKWiJyii0tw1z
k0uCXBGokFhTskq7ZQWvjTO9sod4byVAUN5U7HC6sYzb7btAu8rnD3pRW+p3alpfpBWM5AnPxi5B
W+d23qkaOAT0xssgh0lQzbZeUt+lOjc3skWo0FsKhQligsgcrPs5pumetMQspQCB8giBoqEjWQlN
B0oFdcQ5oXaVTr5LRFhSYBc1B3ZY4KoPy55p2aqY0soVSKFN/ZAHHaR/2+0SX9Qb7QC09qYF64FU
LcJ6z8VZkwSJTHoXKN2dXWE8dqro7pyQ0M80YQm04PyRpn9YZDvWQdlFZqDUCcMz77L7tfgTsK0B
Mu01+qXNWDqIzuNj9PWDM+php5E6Ef/Zs4bY9KOaT5aFnCHjIj14qhi5ExjDyWMiUUgPxXr0vMuA
xXA2++dwSnZ9F/6sgdVDERmU0vBi29MeBSue46XZjXG5NzKQirTqwIPq8SxEODIjDz0RzCHTlQnK
qke+HrkV7BRMCy+TpoWJ898axMsC9+gOE4wEoRsFmUNBPR6NENcYyb0l6wc7CTpcDxZ7UxQo0FC6
vxaqeO+JV6CyxDJ2RZUgCQqqmyBrL3FDGA1waAbd9CD8uISEP5nJ8NudG2RWK+Drlqv0yKx/e3Kh
YkaTFlW00VRjTl6cJdxqvAv/xps4JOCFBNB+m1ftC4/jQm4NUE5NhjXXlYeoovvx1fwZxPe9x97V
SdxLFZ0LXRKCBMLr1iWhrE1C53v6gr/DPJQtNEDJZkE1EIBKJnrCpPhYyS5mseT/lfg4yrmnTY0y
ZUrbDJDuTKf7wh+YYWKIaBm3ApmbvAjRfCZUrCUeaytgORMgFynUVMnPAFxTTa9CZUeHCTRaNHKH
uHT6c+Ol8aaDxhb0HG2y0K522Qk9pbOd7eR5ViBBYnn1vTLfKWS1LY45bnRr7/aNSyArqfG1afdR
qblXvIIgPURAj8pHziGFSw6NzJh05aEcW2rTsZge7a7m3bHlH4TW5KYU2S9wuJcAgT7NSM2dL5r7
VvsfrHl/yblFyQPxt7WGBZOhbowoK4YIABR7gGhfZWq+9CnCz8EhnbWULkVBOTRrru5Qi2VbM/Fa
lh0gX0sDPrmAtZatDiEy8TXFdtjyAVLa6A1PGbTQkXDk7zJ0f/ueRQ2me2mL6acqc7WzoKhZELDn
mODQiKO/+ea7s0aHvmG1RxFhuQSsmX+7ZkivZSa/vBj40UfZhm5MLw9GSAffBewjuG/K7CEdQc6C
jKhTIyg+4hkl8SgpHzXEtx2T99+H3GV5udK1RfWQ5q774qXVDZPE38wCnXGxhH6PAVegS7Rhhfg5
msR0XkQTHhIXJRL9V7c2k1RbG+1pYLidPPE7Vabc4tfvI0JzQASy5mtqbfsCGg38agT3xH24l4os
HZFr7+g4J9JMRzSPUJWjNY6XRFUHY0mJUATurXObABoiwbAFP2VugYqppr8PdQwnCPkmVE5698Qd
YLZfPdAjoa739tDfTwiQaLCE5sHUAOOPwspYw43RSkScWnRWdh5FtXwByx1uYPPhjnAcumg7vg3I
wb0f29MJK3ETLT0NCSmuMzoNG1SnsXdbQwjqUq0dJ0G2s1zYWZkJ5E09KG81jNiZ+Mp1y22rtHMr
CmU9hrF1GiUtmBYk5F5bc7FfvPfCd8jTNEVGmixtZJqvuglA2WJUWh7prXTvsMeuGJCvDrNb+xFq
jd2oKtCUhrKLhB2pCgx1kjYnqewqj8YHYCLffqcpyo2wJKGhY2eDRewitP60MabLsmsyGoldUjYb
Qc26z5dijOZu1yQ0bWOjcHZdxtxsmVl6BG8GESueXWk4UUla2nYebeQMfX0l5fza21q81N8CUXCE
Cig+/4uXLNpbkdJ0PafTcwqKcrAW3997HckaWWZYJ1Sid7kRG4xhC5kDbZ9jTUdIQ3KoD7vLLRS2
HZO80ggZK83kRbB7YuBkK3zMSTkasSYzTtYaW79kNsqrnkMurlK0/zoMiXVtd1kJ54d/YbNKxzYu
3p5TbGoj8oeeO5FEHmSQhJc2FsN/uuTZIY5LsBKH1tS27kg3ysdrbVD/qCzAvEZ5MAkUpbmTxwlR
T0vkWHn1koZiG5oPXT/xbqvwKytM8ofz5C2sOhtHsPk5zqOxD9rmbSDY/IZLGfQn8B8K4HnkindT
NutnzN6Ap+SdJYwYb44fPP/LRW/d4C/xDdXWguVNQOSvg2VhaiQVZNQBZ0LCr9VMMNT0HYBSnvwu
2H9vS81YYA08Lj3ZblE8Ic2fzZjbnHH2gyDyU2l2t1kTGYzAlBF6Yeco1p4rRDr5V0bbcyXWiXxp
g0uQIBcJ7eZY2qb3Pql0C2QX/3EK/SFyNknPfnRsZCUGNurN3JnWfWhVf+SaEA1qivxfy+HWYU/I
Vhs2iD8ti9J96jNqN1oQfJPJ4Oyv0kfuMPMePZOLaiMNo6ZfrmR9yze+M+MG1newLOIllyD46KBo
mdQ38H3wWshwLnXNEDgW9ls1+M5WF5Rwa4tfIsNOf/MV3gXrgUoI9SCxpe7o3FI0uAZ95Mk+3oAY
1pcqSfaIVBuQwcmCz3devMkZt+TuKmRiw1XYEyaJSeyrIAX1G4I8susnHArjGxMkaXo+Ja98vtfJ
gphuEYQ7DaDQ8ErAiXNvjJKyCrbFRDsf7QBz2pAzuWmkH+5Yv+Xbotyt78b1U4YETqWNcWitrDy0
+SjeUmntQjL1lxwNQWzAOeKHgeUDwBFHPPXBM9VL823o1xnID/sIdYxzMREpzGyCv8RqHfAprA0d
Zdz6UGb3aY3eZKy5HKapTo6S2LWHcnCou4WWiZJFPJmJGO8E/r1DorNyF1bUbCICj7ljrwW5VwhG
2YSn2B2jOqlQuAtL7iy7ffIX631Rxc2s6EkcdUuY2PqWhtifqQlDBzf9LQGxk3AwL4n5JyDe9KJQ
8y0Dukd/ss1d6eLA4+jqThl5BECTnxQo2mc6IqJy7IMPiSq7MWE0jUq2dC47f5pKtw9+P+L68x0R
6anqga1c/TTkTNLjZQrBTZvSyB8AYXCKFxuzi/MzaJQ+urRoxIaXPyEEuZq0FG5YSAzCu8aX2XYu
BZvMQXcwpmTDba1EmG84vYZjScCB403GAZH00fiXo0KpjQOtgqZDLlE8z98tAvY7/PE1xdaZG6U5
RP7YGZ+Zg+V/RRNddywei9q3NlZqyKvfLyWrBeXNQZEUJ4v8K+aguDqwgI3UzmbjXcgq1ohQHKCA
WE4diCtljJcxQFnas/mYljhOvAtHC5F8p7xd0Li03XbCiuxVyc6rt8fcgJAuCZrrvzTPzs2HfeBp
iiySEkG6GdvMVE16JQLq1CzNZzW+TeOcPSRyvA0miUZoYdCpMj4TnTC+8zIUHbkZEmZmytYowPXh
yjOF8KqOzedCpHtib8553zYX3r6j1w3dSTlwA24cigcNA0hR0pzQP8cJUjn60y7Ge+J4z+xFRO33
ZJiL3g14ieifx/hXA0leAOC/8iLnKcikgzRhtZ4VX10sbOhunid8K+C/Yf3jG+YrYXS8rrL8oFPX
PRMRDwTn3XlmO92hGtFR7K/oW48inKPFfhBF9WlY3OQz3RzXhTv76M5rWXM/3kD/imsVzPU+C63z
7LT+taoRgPtgi0OadRcxEXKKfLPekgVC7Y2XPRd5OZ/ayURtqqvq3vjxFgpUwPDma6JhiICkoNkE
Do7GGtPnroNhtrPp0XFEcfbJYTpLF5bLVuCNTlUKhAEYp/K4BUgcRyaM4TouyBhSPSV3A6kOh3DA
8crwvSHIZiBCv8qncJ/GwPah8dUWEkajLfRDHgenCpv9W1Vgo8QBsF57uGrGJn+Vdj9H9kCglyrh
e2xrTXLzIPqSeezvgBzSrUybawoXsPEAPDYVVs5CTQwItVcdF3tpLrkMfmmGpl3SYA5ZwjzcTSFd
HwTcNjuk9oTxe6xxZPn+IrUZcwdrkTKG4nvK33JGLGxXmbklwPdH2eTNDmnsRDMgLLqTlOnczh8p
BMKmyG7Hq0QASaL6N1znm0H74Ha58+CGSt+GNeatSWuUeAzrPnvtsMw55G+gUaCAvgYzED29UONZ
vg5lLf7UIjtnXf43DK2BgUQgMpX99ClmHrO4PBcBWSmDeldtqWnQgfIgO+aPga0ClsRn7JhlshP4
9ngrGIXnGWl6/ewL4T5mngYjsfiE4EjxIo284sGX1RO8bRbpsncC1OBhBzKX5S+uo8d7h5/Aa8d7
fnsvSQdQZPYDskebKFDTvXWc6htCZH5Qwu1mDJlfDhe2SrwfWG7zVczqJ+WuxRv2nmJfeNe6eBnb
Jjy7CNBwFwzw6H7wAVm/myWaInLul49p/ae5MVk94ng4J2VMcr+3GFj9+I+QtHKcCoY2AyPHb8F+
My64d6spKG6JGn+ycmEwntcSXeDOi1OTpU2myU74mfWFCOdUivqsy2n+IPQtAsBdgILygsyG59QK
Uea7hTrVIfRt3RyTuJFXwwKVN31iybKEON5mdO9qgMvHBfrtahAt4wHU0OjdJxWM4Qo0ety4A7FX
nbOqzV3mwEX/KkXhItqEOxXNChe64bkRWXqir1dusjMBudySili9heFuk5qUA1j98MEynqKKtQl5
m9vmRLjkR1yVBd3ShLK2StV7FG9Xtnx+ainNvUUf18b3G/B3SBpRvWVuk1AFxSEDP4ATLO3f82Qx
ryZp4xmTTV3Wkk3SYd1v2iJa6DkygCYGEZzydgovNnHmmEqoc0mTp1q53suArAmx1tpOXM0ECIQL
jZv2txSef86RTEsvE3yE9Z2Mx+c+jkmJjXlj+2GiDsOpvhazCiL8sV08k4aB4HbupDgLGpZQm/o+
n4JqbhSrOwwsj9Lk1+E75FjmBMhXwDLHrAJgTXLjTi+QDvwq/Z1ddGjbTPeHwkwkKjNoHFUbG8Os
sZNnAaZdv3gRLZg5uyf6wOYjpJnukHJZGxkJtoIA1r3kuOlw6KIXTM9VYf/iuYDPBfbPLWfe9aqK
3CL1t2p4DxzcpQQ3gTLwnWxIpaaBZEj/BgwSRhe7N2/8bREysc3NQh5J+SceKKPOK1RIkO0A2Yuu
XwbSCA/Sm19Z18TexbS1m2BQKP6t8fkSeL+fp1XwomgF5Sa5DknaRBN6d/JcUIc7N3tW83GprS/y
lrG/WOED1wswTNANh6TncdOm9pHHF+3FV58+jrtbYM0As3I+Z8gR1yk437auQNLAnEQa4N4wjAx1
CZmJfjp/iil7DuZVbdFrODKAVOkg65CJF9meLM89l53RLYR7TaSO/7vSSx9CdDCIQ+nj42L8W5kY
C1EKvAX/KpX9Kuchg3AxPJCy1ORxnYBHDrNUP1NAvAT45jkw6xc7pgXMGEm0BY8HSTeSdy9gnSLP
Tb4ETCggeWu+i5qt+JhJW12GRllPRo16Y+hxOKfoHVipOaNqWJRsVs51dnOgUgwCmm1hp3NycAgH
+Pdr6wYD5kTUz23Na8KrW7AZE8zu5YJXGvnUpc6nvU3Q/tNs8NkZmhjoDGEU3retnQ/VtuMXv6Wq
a3kW2YyfMN0DQ42IBm/amJ1r3qCPQJqa3tDdQVUY9OpNSyqi1AzuaR5aZXR+99q6lGwX8WvadTfO
odBBvK0ylvyULWbbeAJBqxt7gMUUquHxQHaN5T1kbQqpSS8ppUC+mmvUU3ZODXPvil2MkOvgLsq7
qrI4jbTDiHa0Hzu6pLbNfJ693P81ogZzuy/Ywfm3xF29JlUQx8Soy+zU07gRx+cyTeXVLMS4b7v3
rJX9XUwZIM1KdI9zmQLn2aiw6qLznuo1fnm2emKlMJLNmBif/AJDqMXzcyXDIjQ/xr6vHowmLY6l
NrtVjvkwUBLxPPkkEi4azVILSnnXZZfAXiJyftF+r3OM5Z3pJTF/ggnySfAXovUTj/16fOSG2d7a
fFLvPuIoIjtn92FMeVBET3yupZ7Wqlt0bRZ+8VQmDyKRZ5GXH9VUVj9ZbJ27kjAcQyePZgVo0rgh
acNUWa6Lyv8ehPQvi+4/cs+Qs5u+QSWMxc5s2v8VUoS2NPN9DJxbmDzAH/j+pAoZltKIALP6zCpa
HOh24CBA4NBg34hrTAndPB170zum1I1FY/g+LwZTJLrLxgoO3UDOZJLNJtybc/OJht5Ma9sE99eu
Z/K+Nogwol4pbtpWTv/HTxT8j54zHyGRZwcWOTRhaPj/VdWCHic08xpYcja6Z2359yLESQLR6RD4
sS20D3jK9X0SdJeVotpzVGcHfrQ2dHNCsoz2FtICEleRpXPnzszRhMYZIEM2gOErReZ2tdivaFjs
M2I7UkaEFodEWu59Mo5rE2H9Tu63wkTB/wgH+t2WnAJz7lRXegTPwal37fpRyaQ5S5vngAIZeYGH
+woQV57ZTGBgWuJUxj4EuCWFPpm9+07iH7aRnO2k7yR3qdDEwRrEwbTS+BmdUqNXRSJaEuF4zPgu
z9ZsXf79Uc/+UmWgTqrFsws5+tgVs74hdYa1rkPvYcFv4iLiv8oE9ZVJ5DQ9KFHPNnKRbm3e+Wqh
UbmnsYHyD+PehZ/aB05FF1pgndqZVMF5QEn8vz+X9v/I7OS3SBafY5FYaK+VuP+Z0NWA+eRAlNmW
0LOH3u6CY7K27GEhuYoEV0RMJ+jVCqoDEVr9vk959SvTXlMV8Y87Bik/3Bn1iPa+pC2AbMhAc44W
xwHf/y2mBCPJ6KUFOKMFbUlJJpw+p8p5wcM17rOhS3faGZ5bzozOJq/Us3uU/4qcP4U6z1lkf29Y
04EcwuD/ajv5/z2+gU/jkeEapLq5//X4emp2cnJM1182HnlGm/qwNO1A08tsc4NzzC4p2KpfOgyg
Uwjy7bIe/x+ffrgWQv3nseASXkZHsmN6Fp1H/xUTjm3SmLxkQvHWFRw+iSB0FvURIb7G66pnQvl6
7crh6uvOeO/H5Q3HBQo1rf/gGn/DGR5+Sj/9pa3GO6wuO9KvWwzWE0GAJ9SG7aZfLOxpoNsIw+WW
uChSogQD+CKGt8yqv70Fb63v0AM5kSju0EOFtxP7aYPmDUs5uPg6+Knwwr2HaCKmXzCfiBuoxr8T
O3zEyEvWLNhN5WD8QwnIADaoGwqhjfJy3CFTRmyZjtp5nk52jGFlQKW1YMfcuS29TG6IFdBswRws
EDoWMW+LG/21zD7nBC2tg+VzW+Q4c/rQeQ9SapIK/nVsrB56iLR+AYhya/G9/hJrupg2A/P5Bn1Z
AwSJFX7GUr5gEyw4BajeeUoYH4lMIZN3Me4B8CCMU/hoTOB4Xd1jp8jJHExWI+jiuDbYBALHBrl9
NdBSzfwAkcwoax1kijAoJjCt8sJoHIXaEQezlrt+I33OI9WBzqTh9DG4lDyRwA9e34SRkXkvuL2R
DJH0kq1lzUrJbaHmZN+v03ySNFeErVdMYU/SJOZcJRSlEg/34QY4gNaThWm7J6kK1WDPNBhw3g8B
Qk4kQR0BeGe/wG/vaXD4PCCqwpI/jWU8rAt1YQ0B8T3oi2LH1zwKI6Z24Z0Xq3rIu2CG9pmO7uJ9
Gx2JPsnY3E8+Rbdd9eYY7WcmcNzpiRRhG5V/MkzZ1nL5ey1cPMh2m3uLdI6FTVjhYiC9ptqSM/us
tIl2zkKgq81bK6VG2ZnKPZuoHnw+Wm8+0AbS7PEmIWMkyVU7JAKMbguBPIDTTlQP4dcgqaeWaXeA
YEVNTcsDd0wf3Nf5q9s18iAHKqKAHiPZo1QeWr63IKyXJ1ax5Slw8OPOZZ6fiWZGG5m+VOSiH5sG
lVYjjPjSWvw+NejTHt1FTcd3rMlxtEgVyorDkoz/j7Ezy7FbybLsVBLvn1EkjTQaCxX5cfve+04/
hEvuYt/T2M2pRlETy8WXkVXxMoFEAfHxApJcrutsju2z99r+mZypcbNtktnOUB4r6efXMJjza588
JJXtnbjozXNXCgAQlmBOlSmXZzeiaRQx4ksWpWxdXNs+upYd3vyIyz51qvfEAvMwlEih2l0vj1Gf
lxRQUMlPleN3VmK5qpzF+wWodYnaMeYNhOQS/67iOHkX9d5T2eIBCCaJ7XpxU5ipZOWWtXe+g1Eg
xhSzLYRTnOPQeRbWEN3ZUf67n3J1VBmDWdgVdx2tfiiQ0dqd7Fuqo2qfGBI4ixsVe8vCFBEDRTgS
o13S2Vi8feCwMqCTosBxwb7tOmUmnGdWkztWk3KrRP9FjB/bTYGYRBWITWHjd5/3mF20A27faaXa
KUwGVkHXCc3xsl/Z49SfCwAGEAiIG2hOEFaMpELnwGOrkCrGSF5sewlb4cRay9z+MWhXXIGOvBhD
pk5FnGH1CkFr5ZHTHPFedtV4tNlvcikwVHT91B2UYhTCOBPSM1v8GGVDORCOPRgJCD75HMT3RcP2
LYiFdSGNrlwt2T06QOXz/HerRXyMM6Naq6C7TwTnMRwZHNDk/EwUvjkXuIAJV479R1LuPHxHWdBP
91UgsXMnLkHBrEvO8dBNq1TX44Opwm2HceIJSIZukuzK2+EFwmJ739bz4wyTiCdidzTKmbMwIZMl
dc4nqIL8GvfVB3MFGNHYzTaeGT41XfJjLks4juKHWNZj6LWkGqJqUySSH9iQAEmIGxqJeitDJEIG
/hMKWaXjtaqYWVKa1kY2nluvVUAA6/Ktq632AUbbeWq4fAsZJZtkRLmlIadY67FIj3HJ7hbnIiBt
w0WNKnmtmBBJ9vNEf2EvSaThwI/eCFxvPRckuTkK/9BWaOd9BfCpkMlbIXOxNWqPKxqWRJzg1wD0
GW0LG73bGHBFFrXKn+uljnyRWv/79+9/6WvyePsKh+OQj9mNrva/Dj9DpyaKhfsEEzcYk5bmSQDW
2UAmpLEOxJYeZMwI9Off+T9+jf8z/C7v//3l3v5Zs/mrrCb2jFH3n/7vvz6XOf/7X8uf+b+/569/
4l/33+XtM/9u/9vfdI1/NWVb/u7+8+/6y1fmb//Hd7f57D7/8n+2RRd304P+bqZH8E5Z9x/1oMvv
/P/9xX/5/vOrPE/V99//+FXqolu+WhiXxR//+KXj19//oI/on344y9f/xy8u/8y//3HQNO/8n//9
+V/+yPdn2/39D9v+myJr4JkA5CXM9OW0MXwvv2LJv1EMSnkYFR8OcGGHXynKpov+/oej/ubChaVI
0vaYsegw/eNf2lL/+Uvu3zyHSlGT84upTNNTf/zHP/0vP8L/9yP956ZUQQTmr4MclBAf7DTnIP7L
doWzDHr/hP4OE3rLnAKefNanwJoqUWG2dd8daV/zqr4rBodVKLQfrSaOtKRTt9xu9MPrs1Gm4y6u
sEQnAXC5JYCEVID9SIOrrZW6N8uAB+wSWDJvVADvk5EgUsFMM7ka01cNtXOmzJosR9CT9qq32IzI
3/85jsiOauVu8cPyG3B4v1pOmm9azys21F5i0asoVegwHvoZd2myRK/qJYTV5RMecjg8x5Ai+3Xp
WoeRnsIV8xT0eFT5jQsQS6XBcewBQxD0qkh8FSS/0DjrbUQWLF5CYQFK3apfgmL5EhkDCk94bImR
xUb/FI8vAekyc4mZ9cJ/MUPMSNTRQX6kSbdmnBxxzERehHfbj09OhhMMpdjYpylJMrMA2xmH8Y94
8C6EHIYzr+E1GjQUauskA0wdnTEcRlZbp7LOo8Oohw/FsQxm7GVQYls6PuoS0BYeUznqBZuYbB4O
Kkq/s254FgPO5XLSmBlh2kQSrAz2dcJy38qjnHLi42A//cmkCbTS9X/j0L9xGbJ4Kaej7/i0W9nm
Htg4VK0wxNVMv/ymcs2PWf7KRBJsgzzaE+ot8DEAhKMEZTMVZzNAvWwsnpY5oNN1Fp1ws2+rGvOm
P3mYqyUeXLPVDxhvdsKnGchyaVEq64ZRvfOOo/KOMeg67CvN4r8Fb6whPc8527xQIKeNkfcgdJau
hql/E7IISGH5lNS5xIoUu162dUjLvHXIi5YQI11G7wnjUCN+8xhVa6uJXrrMfreCD71Af4zsVyI6
TOAm64dKqe0U2HTzrZRp5Ce/29tuNe6kJmTd+8ziVp6tko6AEqu4V98YXmLDv++q9DmpgTJMIwuT
XENoHsWPjMpjMsmetSpMiiYlTh5M9iSsu8be6iy5+BobYx5FaAP2BDoVPGs3vsWFohCo928Ey75x
3Kab+a7HhrrDyUqvs+CAituEMIUUG8A+L6Q5skuzrITIl6f3tv6ZjA3uIqxii6ll45AjpIeXIjiO
0XuQ9NfU+bBNHPgWqfvKLBneRmNLKSqJRHcYtmnXsjORzW4OrTe6Z5nBRkpRJ9V5hINABkxdfYix
a1Xj8FOp7N5WoOOtpGDY8N11bhe4RGre2saXH7CvSFq6QOeGRZ2mcK9wx3yXW5whRm82dnaEY7Ue
zU3Zx4yKi/vZsqfigPq7tnKqEtsO2D6+tRwMqPrOUuNQd0G2mfwaMKmf4tR354F4tlXtptDH2efL
n4j0T0FSqZ00zQRXH3FKNVHv1apq3bNVg7IW9SfTZwsvXp2CWaCD1caT2N6yaMPtnZsP3chiM0q2
xYxu5zMREp+buDBaRbeNil4d6Vh4v4vPzMg+hlCxUvQ0XtzR+0wpGNcMDtVEzLzUFDs3nnMXMMVg
1c13fmrUjMFgH92Y/WcV8Skvlzeet2WbXO9AYtXQCDBjkGsXE+ZePL8zPOudley9CEZkv/SzFgMC
bVHTFq375WkGWrmmXryg7ZKrk6BCz5HViZsfAiDXWtA+iz2VRjubIjo2SwjAA1tPPFesWgz5Yoju
nGobgA3htTiwiJThiV+kRGXG71MBemaOkRXcXO0DO5z5abIbDnBnS09V524p5TMzGsb71AOhct95
wXRJ+5c0lnpXs5UmBfFzTlH5SEaRXimBO2g2ZIV375ogtiLj6FuE31TtHKN+QqJpMz4n8EF7lB+Y
bdjQD04cvWgHb0cOHQpEMUToB82ubu2OHLcEBrF12SOVgYQINc8AzeRIepK8wmQ/1JlxGxMfoGwM
Abcx4hfY4fuwYNZVMZHyuTDerKzYF9ykIcsfZb/39kVYmuikZwA1IXatPCxxHXX33sHoJPqEi+nU
y2G9JaX6JrSBhul+aaO9xqxpV9SQ3GZ9MmzChMJ16zVpF7KP/a3qcIzmAeZLg34DWB+sVy119lF8
8JuNzmaW8QN03Ri04Zrb5V1JzSEx5K6esNKWNs8F4YYoLa79Tk6eIDEOWMCfaEGDhzOyVA9jVyK8
9XKrRVFucuhe2SifAAww9qrwZNXjmffku0NF1arVX2OQm5tBfWQ0mm4VxIDKxrqKbadZ02p5agTX
DUggSAdjRCwXVvY6zd6DyHpSCfmdfoAv3xaEvTUVpTxOsg3soEebbA6nZcRNbuHMhAGZ8onxOOCK
HfNXJbuv0MWs7ntQJSPv12Q1CSFtqok0ncEhce2VbsOdMdB5oUg9DXrkYc07PRtDxgXMEavKcA91
NRxMB54KTgFM5Lq9Wj5fcKJn0TIJyVQkNQioLzFAUDFJxsPRDSiQQOzPw1NcpQ82P0qwlj0eheKl
j9m/U3wKTBJnadMF4mBkngsatdzZFsyRWvWstnW0DUsZYFq3kVTiQ5HzluXMDxfCwnhd+kPObD5j
VRyCnYq6ixLxkzGLb99LOFohTwXNNWyad2cRD0x7SR/53SO1M4+2icLkNncDcwJ3QYbGEAPUMkgI
+gVVOl2wzpyrdB3CySatcpD1LAC3PxqJjyHE4AtDJvpJjOzOCxmZ2NcIXJI9rZ0TGXKKAZIcp7ED
GmSosG6PRfPB42A99MgQ0jy2uuZ8FnTNym66xzasJ7QsfI5hRfSnP1Izwk0jvFccAg4gNrkvI8xc
gkqsTdQQEJBVs9btYz+EPUlwKwBPMx5LO5vWnB5rdvx4BVzjHqgJz//GOrGQqla275xwrCdberbY
LaAhTT5dAe21LhgxfBF4xKW22QLm8HBTFSUPZE/CYO+y4KmeNV9XLLFxTVkCAec0MI6FKm3MQ82d
y5bFXzyccwNiVQ0PE1lKiP4b5mFzU3XNBc37cVrC311kUwLr/ipBenKeX4qwIWwF6lqruFz5+Q87
S+7AAo6Aa1xk5hKtpfCJZfTjrnRbHoiusUd9ZIcs2Q2ycMOtUcIwfaT0sSYv2Fd0bnV0iWCYM5ZT
qJEbVLXYRxwa226e3kEDsnCcbAO8CZ8EKL3RGYOLBxJslYdLO8iUQaiwvfWQYNFqjiW2fKYl6oIk
0AZirGQprWdglIoEaXkQuEvvZuOHw5NqrcLwVen8CJJyZuCgmInQ9BqI8mVxjwpNqqKfvsAyc/22
jz7QVFSXDTysb4qjUTx5hviAFl1jN/bBB61TzXaqjBM+kGoNCy5i7PVw4VnVUzDEmyr5LPJyWrUA
nDbLWAMm81ZEpB3ZRicYT/AxZaDXOkiDLv6DaOh+s93dyoWRaaT43avx7HbyJyMYU2vUnsLBCrd2
afFp4kcabP8yBs844hd6Vfo5i2Q3mvah9aY3E1I/+2vrxkMSAblpCLBlHmtTt8CI62fie4oQiv3Y
Y83NSjrOczoXXexC8smrWA0RHQ02RakOMX4TmqhZHXtTckikcelQrg40zb4LXOWtKFKcQNz3YZn8
8pFVpiz6QeeAWDNILVjaYnFgksXW7TP77I8MXzFtONmO8w4sb+FtXdDc+1kMixv73ezx0fZYosyq
HxATvF9psbwzK3JeMHr71vqETPcUdUhxgZq/kg/afmI0tGBvejwba8L83F8xrIdc478x26sYg3OL
7go+MqfNKvSIVwIDCbp40wbu94i4SblSI47twGsRM4aUzPyZCw0p49FglL9UaH656Ae48yqiegH1
fkjZcgoIHsUuIKg4u4EPj3flUBxKE9PNkOM2suRPqSqTj5ElvWPofeqgF0Jl4i1UpsO2Z5a1p6gG
SpRRqJFp3pH4qias4RsCPSyrYZ5hbZJGHrPejC6l7w0HgFZEbEc+Jr0kQnSbn6PxDBBV7O12OIcw
7vhYKRFykuo02M9J6VIfYwUgedu+3GeFB9xPzZ/uVDJd18yL8PnXLGQ39aDeBJMvPQv3g+Fu84qV
vy0frNH9nefNk0E4LrPhR1B0xHmAe9QlarRCArtr+SmsWJB6qyGjQSTth12lhq/AcCrss8EVv3iy
GVo+PF17xwAi6qZEb6UymDRfTDd9QSiuHgOumu4yqQDNyyVVr4jNpHYM9JPDZRSj2pbZU5/xLBAl
TD9E5Sdob/dRnb+kg8+6Yh6Oaul2qszLOPsO5mf8EH1KD0BOV61fXew8PCeOe00q47n1irtyjn/Y
/D2rYF0FYM2sKDd2eRUc8pQob6u5N9wY204v5cr9ymNQyJ7Mv9oFVqS8+UkJQQ2CR7ifp6AcfnHw
5Tmdls+zglyKRvWzGbyfoxrlyk49sqcRII2SJhqZbQbJqXv00QN0ELJctyOqfJKzW7eXwcWe6Svu
+9gpkqNHRBj3WNnCa9V6M4XdQpCyDzP9K8UMGcTn3we+RPa7xA5h1NkwkvCjbtlxKvI/Lm89cVGV
9nbwLc1tO8bUCvT3XdjcmqZy10ks3S2JGZ4zOXFl3GmBoXA7uaa9Qb15sJZaFr8FrjHk+6LnxWNE
VYb1ceayKqw7nFDdmm7tH9omvImxceEcwalvqYElLPxhF/7P8E2IQTC3RzH+uPrd0Uw4rRwerIbY
pNf4Gz+f+uPItpkJn4yTAyJ7TewXCzD6COZF4OqpC+qz4Iookv7Bnh16UaJHcsnsZZAmeFfPNvi7
BIket3kcvjpiPCgwxCRuD1l/FgIfSZpdm5KmTW6P6NEOMvZPHMkL0pKYfsbG2fO5r3n+PYrpzldI
5ZSHcMRox60JYVhm/qEZ3cP16KQoroQiqcMMjq0Focjot7PuHwZrE7TyyR7nax2pa+jq31JvqQx9
JOOF04UCjpW04uM84HotT8pE0JFldazI/m+kbK8EtZ5zTCz+GG0wNVI0UUbv5lj+DGyYYmVqgnBH
JDCWBjDE5rUy/J+1VmJvBfSgjndDwXGYZImZbU27Bru0FK11Z3+0f3R1jvHWR1oU4zkLPcwy8rfP
bMvOdluP+jyq/KGgj86oslM/9MeU1yENBZvZ7+4brPRT8Fh5Bv50YBtZ+80UeHO94gxi714GaE9N
mr9SqHGNh6sv+qMtMGj2hN5M4wFvLya1m+d7F55x+B0rl3efOd+5Hm6prg5+OfRIjjODXdWc0yQ8
1rz4N9nY7tgPOgDe+jx/rM367IY12FRWEXnpvVlO9AA25rlh/p2T4VA5nDAdVturSRl07nFGzgFE
zQDQi/CcMSSkzTmy9p7NGico1Z5kDLXbDuORbSiIprz/GluSeDZMwmthTjDXBOflgMElmiG3rsVD
vSWzp/kvRurkbFHTfijH9DG/8shvYABMF2d4FOxxc48DuFd2J196L7TPL3yTkoMBry2cWnGwIqwW
UnJg/DRj42uweZ9KMOfrjkfeLL90Ky5hOV4ivLnQLftNo/PLQA1GbYYCEFL4waaJ7kT7x8iHXxYe
510b0lg27aLM29l19+316jhnxZmNyC7hb62j4Gfv579nEwHHY19mGnzLrO6otxcr9xHEKrwum36m
sjtXtJTwsVivMj2bE6ULo6WusjX4rJigNoEM9nT/bXsjfshS7xeoXVz9xpGD2y6QxE/60vkgX310
NSgpSh8kYTBIaHmWstExxFbAjJui+d5SFpTQmPUGVTJJ+xYuSN3IHA5Q1zn79JCRHXFNje85e1fR
Yyrktre9N7YDkKGKfmPM5Z+bZTjYccwjyFRPdoUyiX0q8omegFTYQjt4HWV4meR93rOvjRj5SZak
J6pPxhnEbacIWQRsikRJoVTDoTApcqwuah1ZZNwFpyyT1L+CZwLC6sFOjVcs1y50gqm6Vzm2qbYU
9qFDUIod8zdedZ7FtfvWZL63zdlQlYjwnFEQgpoAFUaN75rTMNlZTuWw+FYmJvgtm+OcFTTHKLeo
DtqiWTGcmT85J+7ShL045qjX1sK0o5ivSYbsgZA9SorKe1Ij9ATM7nEeraPNcIBL2GO7vLwKRL0Q
Z/mAOc+ts/hN1u5hZCTYlO3wSFfKrrSQi9py6n+kwWcpAXzR9/3QithcqZo8cM/5BH8pIF6+2Y5M
GHqkL0qIE/C9kv4TLgoLfkyMPECxmWSaerMeeaDxUbxD/k1itF/a3L8VmsNn4P5GQsHWA32ia7tf
DfHJJqTHJXSYJquSpIRPLGjLe8zb6EaPG7IGII+mImKfDdQn0CEe+RZZHWvE7PLjp1OPb60si3VR
VF9W2vxIkG4PvDm2upl4gvGIv8+MljI56FCJaO8lZZl+Kp4rvJU0B6Fx5z6Zkjrx3oAbD1eTN13t
chqKQ/euLZvizFnPod0FOQdYYXyTBHR4oWP90dVwdVUJqiTlW8HuROVkg7GUH8ctH9Obm9FqYmQV
yjJdCgDUJ/q7FkO9S48ENuvpzqpdtmzm+BWjyYUzQbym5U3cuAsdBQ0VYypSUlvRma3FPiaCkcz1
qWXYvq9YDWNZNH+A4vtZ5n2AFQkR2E78r7x2dxRlEHKDVdTwzDAkhzqFTjRkQXMzWLQyKhODsJlr
26T9mkzruW15cgVSnspCpRsWvRiniJ2urJgGH/pH0SU5YGQJ7xC3HYNVJvlQ3UZLIJg8wAqqFlmr
16SghQ+QL7C2SbGF23BlQvud9MsROp0lAGmEvCDAs5VQ8AFtjb5bQVMSZmPFz4hjbYpAsa+xTqyq
dGAEihugNYgmQ7rgK8wJ8dEWGRnlGTKmYsgV/UuZRs6DwQVezVByp/BG4Lpa/u0jfk3TWCOsshZF
GDJQZeCS8Y6oafUzOiMjss12VkFGinDv7bJQfoYuzSt+MO2yqvq0CY4Jk79rnjANxLHzrSXY6WoO
Zx7mEYsPAv9k9+etW8XP5Vxkh1KTTe76PlvZ8J/KCamhxXstWq5InVFgkYa/6iSiJV12OxKNYk3R
3byJMf60avwp6SVAfCBtXGgytrEj1n4PUb1WSB/0Luht7YR3tGfuTVIZO24vLs4JjcxtWrVOjQlj
dNu6HEamL78IPaY3eaQ73OIgzqkwxc+ItHyLWAAgeCy01TQiY0n9EqSCTRHpL0vKa1pHd0PNoDno
4ih5+17ISJ/aCuiBkXVAQrG909nS3CDncUch8W21VJdaRBeSpXdpwOCHUeqWuwtfFoMYjoP10HJT
I/3s+YBsa3ZW9iEv02AnORAS5uEDGI0w2HV1di/q4VZWhFmblAUFT3hOsgbtNJF5QVWhqqfC5qpP
NrvuyYQsz6ztHyrrIbgzY6Xv2ZrpVcYPcGGiP0NpFJusctmWzM6ldNNfISndw+DvMSNgAvEfYogq
K2HGH0bK9BLrFSVLGO1q/Fmzh+cznk9BV9fruJd604G+OdXSTA8poMg7a5bgWS0cxIzaEHmkdWy9
+AEX1ECuFVmfrjvYhz/ioLiVxjBdSutMg4y6hdQM0T6l4ICxS0FYoLdoUhvX71GA7PJmSBf/dkm/
lL2MqgoydRzENPCx1Vx7HTOE1dR7rQt/7cUcj5vQBncBHHzVQ+XssieSumzCpulEiemqQlWlS/cK
qaheC8fd4hpPr/idD+Dm5Xni3sOO0wGUR/X2EP8hB+g712jMRTu7b6P0AgZm4I/tVLiZrQBwUbHE
cZuJRgKslLhR5mhd99ynOjIeXMG9irNEMOAau95v0rXbs0yNUvdT06tFcrGnGCr4DAUqPGrReMjN
htZbIswBhRhQePiWRE6J4bQyxORs+vmNdhBa28LGRrH1IAoIFgVcxKt6zO7yCoQm3sh6M9qgtnW3
HA2+006OUGayBePrfZqSgpDJ10Rce2wfQ6nXc41CSl7hC8vaSxUvT3KGQBLF/jrh/Ts2wHFGvzk0
CaM48IEPnij0WNNET5La71cWRnevrdjzprVFwQ3kFcfT1x6WqwXqZSTZEI4nPC5YoVLnPYUGvJ9n
Cmdmj7xcPplAgps7IDohLtXoKxWxse84gTV58o3hiQYvsj01hLN5om5dLN69eaKIBQfiLaHCc81y
tdoPKnoJvQoBsBeUIMErmCbncZJdz+s49zmG2zsSihzOEuBadql+pFbL4Q5S8RqOhAnMLKVpPYBV
NHDarpsrzULAsRxgOBCtSBYU0TmGBURkixUEBsMkDOD3W6y/w57kgW3xUQ5qW6F14Uh7tyRvg6hF
9xUcInVntqek6X4VHaoJmCEf4aZ9iQN66lorXIrERoq3eihSEYMWG2P2lL3EBRyyoaBqZTsVnUVe
W7srEXEU4JqFbeZwLVScbkKEebd5ECQHHFV/+EPWvTaGflZRyJE+yPGvMjyReDI2oli21dy9h0AH
J6463FI5Efk4SKki42mgK1YSJmXBvWTyAi1Gc6s0LNyQyJPE0AD2Z7S4/xnJM4yTLC15NSviptDq
1jXecuy14Yla5CcVthIAp/rRZyizyu0LShDDLRh6jJLYWRCVvA8sVutBlc99Fty5FqeiQb2AEgRR
PL34jr6bivTRiyh1aXa5TTMRH8HW7CF2SY8HvwEhbEVp642KKr+Sj6H3c1IumGJ6U8FCxY8EsjV4
GYwA2Kcba7gnBx83THqRkbvbycM2WwJcU57+Vba0fMflS6rUK+VZC+Mkp0OnP9NOeLay7rHPCQ6V
yc73o0PdFlfbBj4Y578q2f/G3fY1WfUH8vSKvrYnG9V+FRpoWo6c602N5AogM7uGAmmwcp1NV1Hj
lwxkgmrb4uDGKYOZAOR1zdPcYoUWwVxbG01s7kVG7i8oHlIzfB3n6hCp9Dw0+JjJFZLusx6Tmjqp
Nl8ofZP/Ta3XyZ44g+Jsi5yAsxnx5X1f35BVn7Q9mSSbmcHBhNu8ncEVAmWYt30HqyxjM72u84qD
IwSr2CPgTVHdce2nmHS9dAAzlUjvGAkMBTbgJPzmcNHaOIqf2xrQIGuXk8h7fys8luc5ytSdVbDs
LY0KVN04decWM6o06UQN2qVQlYYmnIM9epcHlhp/0jvpVXnByvxsQoQ95Lz6yLFUxq6bYv8WmpKS
Bs4++GVuklBl3nXDCbCY2nd6egYt6954QOypDIRqEoIPcP0gIJO6bOCUHrdg1NtjAgtO0N+CUMso
7ol8uiRxM9MkT+FHOAAM88wX6k1ya9rLaXzzJuak1oMPgp77yJZo3pkz/Phgdg6SXQZDabvzc4aL
GefnqPtzFgO5KT3zMY04xw/e8Ogt9soCnD5XJRSYhMY2iG1yp/W+DVgEIt+zpxqQWyYfbi9SYaU5
O5CDXcVakKJojM/Ek2xpRfRhMxx52m9Q2rl7wClxnlxCzQtMpqGEsh+ZUEVeYEXgzgSDRNhgxOiy
tZ32jTAwuSYHeS9OQwwlTZbuQqXf/ZQhcNlNWV1c3JPkRUEqnrBAH2vw2mvLDLL9uKDGccBCjhxx
BHNTsAbnTQJwxfX3kqI5dqd9kxFUt8PnMOzefHyk+2Rw0k2g+ocynkPEovGZpQwyDAsEVaQ7YH04
dbLSPcgsvgy1WRxUISdajUeFql3t+zbMX8vw25DjfNJQunQ913sLrt2WL42NoBp6jtCQTxRVnz36
wLoeHEpazWzmcWNCFVS6PiighGMDYpw39hGCA0AT7W0AE68j1bm7xqiOsADrQ+AzsjZaPFZZtcta
r7sMjrME9SJsCxi4kNNxFQG9DLZhymavGeu7IIHVWLfTfBO6xGZIq8e5m3mbJtrKj6G09oLkE+e4
8KLC4SsZ2KcZs0nGa6/Bni0WISpYLQPVpUGcLfNhPI9l9WwS3iWzPrqnLEjWvgxxUE10A1dAUWgi
wYYcRckum4+pEMaxKl7dYHyh0/hFQOZZ8CG8J4X/GFYk5FybFNgAr2kKOr12pWNcNbMDnB0OJtgf
NyFT8iGV8Q0Zu9+PUUFTwszZOQnZJVVNVO3cOQBjxTCR28nZtvLwmpuee3DYsl6S3psvYY9DyxGm
weYxnU89/Pk/C+UXm+dWBhpZqmVj7sE6XJlDjn3fBNmn0R+TpJuxpN0DuOYB2JKsEGJ6GRoWEEHd
PdniWzYUGic6KgHyhcmhpYNgVUAezRzjNSXJgTkVXXEEo5pCGN5yX2nSzOEr1UqgGObYvAD8DaBN
rQb02oPP1Xaw3gxPvRIMTg6ovQa3Pwq1tuMjNaoKIxQe1BLVZ2L3bJBu2TXc/gz+cl9RaLnKapgV
1uDeu2Gxw+hs0HYBJwYhOAggS062pu4pv+MBkfDb+MaNwPXWZo08XbsMsH1Ah1cMeYXD19kDk4Oa
mt1MGazqvvO2symPnV4iueQ/cCxNCMoGZj2zvPdq8xIMxedotVsxSZCs3nFyjMOkPFAA6iKYCDFf
tZ8z1CpkE/EZWryZ697YYlw+jfCtqfcdV4mRvHnuG/g2VCr3AjtlPInKWYUgLXZJyATqL7YT26UN
h7KUn/RG7YciC/dmrl8IshkVOrgow3tFsHtrDdyvmHFNAsxgrqeYQiG3zdoNZZ6OBex3Gux6l7l9
cgp5OdNYT2sCajgks/KlTbCiz3YMF09oVD+qJTO2+GZp+Hu2U4dej8fMe094MtRxyGuEj5CrZlPO
JjU6SZQffU5Qs4H3z45xMSc9tRVSTWyQo3c/5+VlA2ZZud2oNinsoA2rxj3VEPsAi9s6ig0ackpa
yBt0LqAQ0F0XIo71wdRfwfQQv02olvvQS++iEYGnmGY6uA38/y66C1JcYSWUXst0Izt7j2Nn2gUF
V6gZI+vRNYCcBI1spIGR/ggkvBmwlk4m1qdpQpg8vQzT5FKFOd2WKB1HL4aY5A7jDaWVhKyEiQXH
Eu4phdhw6jtK5zFgsyZiWKxcSmOTbm+krNIhr22m0fiZscDA+sM3oKfLBO2RuU3VG8cqfnfCfewL
sGeJgxEO48SmncJLlPndTnfQmMwa/G6Ge8Xh8RDJNwtE1CvZk7VKS24Kc3QYJ+yTbEASOwmDaEGJ
R6RubZPF14xN76Y35ytBTwCiLWHbmsI+mrBilR6Fk4H40j65khJGeuN4b3AOEGGFdZUFmD83itxD
2kWnNGZhLAu4eV1FcoLHz70ZlgTWmf1mYpPMOt05l7Z98htwliUyKuNpW2N4auKdJpaaE+dYq744
51V54k+lJadzS4CmhIz+EDFRrGU/npTvv+bL3ErjOyfJtP/0faYmnbKbw8W3svPoTXUs8s3GZ90H
yg07RA9KaVzIY3cUO/THAeeg4Kl3rtFLGDwqKqwSDh3rYEyzEx1dnyoDY093K7NpSXuWC6kXGmN8
8DqSEkwxGzN3zF2k5C0gJI4hDrnFdhre6DJ8Zi4GNy1alsQUSA11N9NpHpEHib7MyovxEJb72H7N
qAmzIoCILLZA/Db1I5Slu4wn6o7d9EkgS61T32i3nnkKtFySvn4P904xVbF223BpfXUgqqBkWkvz
+XsD6HLLsAj2QDEqxa1nbRzBoGf49jaZsZD5bGH9xi63s79EmnGZ77NAAGvlXI1f41ahFGJoQMut
fNZrOQpBYYYPMveSfdFgZY+7+MWqg/AtVsWjSaMx/6i17oeRKh1R7n2pieWwvZ45iW/dkUeTiorg
PEu2nq34E/I4fKQNKIKIWh6Ch4BYReQOm4mJcN2X3GVlalDD6Pfb3KfGHPDshcwM+zNccJwpz4wq
3YrQh96QFSe8XPXnNgCghCWtmqYrqYp+57OxcKlPYSpH4P436s5sOW4k27K/0j+AbAwOB/Aa88zg
LPEFJlES5nnG1/dyZlalROWVbtm1NuuuKoviIDIYCMBx/Jy914Zutx0Hb91MOnIbxgRJ165A0tAX
MxhTF35or0WBWSRNfC7jmTvFUNqXzOnSVW4BjdetlFHGmF0opMtV2kKtSeMPhhIaN0impN3tAJWf
NbTaC0awN15WjoB0KRpL5Z1N4tFeQab6BJBqWkKyWePAKtZZ7TJqYvmDOXcnnL5HOmPdJzOKMUGW
NA3FXu60rICGDcgzY6X1S3kEGvKRJMJyNfrDC4gKAAsJIlN4xfTmsU7p1a0ILnrAaCMfvdteUtqm
EGO3EWY0UQOMbRwvhvLUbkv/KQ+z6uREdEisPr1JukJfRgbDNTomUSKuZet+LhKFOTMQBpi2u5I1
GtwpQQ4VZ9qW0XyyJQIAdVll0n+w1qNZPNT02FEx5bRIOZcWaacScKfgoZt8NsYQIpDCgHqTRg0Y
0bgKPB+Ig6foKLIuvgtkeVtaqIcDXFKpFkOIarXyUuityXSBtkQEudx2KCQihR/yoJpP0M2N4Ny3
8X4qpw+20X1qaPYvRsLIaKF9ahQeHTf0A/+/zxQ4PQ+/eQqknkJUtwrQ6lbjcqp6DRiVvHuYUT0a
SB4Ujr3V4RBMENpnSO0txHbilchla0ttGSicOwwTgBkxZx/vUI/gDrubvcXWghVpXoYw4WsFh2dH
8M20wMVnFDwmphyFkSfZj7uf+zJhyCTkALzm+KWFOz8qAL2ARE/5SsxuioCOfjc2E47rzDzMPYSN
t5tg2acKaq883ZC+QRf3A7MoyPehQuCDQlEhywgFARqjv/ii9dlGQM2Hk8uVpbb1CqhfQ9a3FGIf
eGO1oKeSsSfwdgUcfl0B+Yk80A5EwHwIFaxfQ+Jjh92jloKjAuSQoo0A7Z9mtbxNmURqo5pzgP+f
nbUTEgfADB6ECgkBZMoSFaBCA6SKD8hUkECjIgWyFo4doVKIMlXgwGBKZM5kEPhkEUQdTelAxRP4
5BTgFCV1jeQCSYJBJzUWQjIN5gEdKN0PE1lLvixU8IFUEQgcIqNGJmOpcIROxSS4KjAhIDmhIEHB
VVEKWDw+aBpsO0FBPRbNF/KeNolD/EJjODifPmklnEudOixTQQ0DiQ3WEND5DetrJnuC4eybVoU7
OKQ8NCruISP3IVYKESz1yzoFUkF7sy1Sseuyx5bECIPkCE9FSHgqTMJWsRLN1L0GKmiCBIp5W4mv
6QjQhCQKdA2UI0reDNCAgVM1UGECMiJXwQGsGy/V8mSTbRFJ/+LLctqZ80h9QP6FUEEYLsZGKPLl
k+r4NEO6yqBRJGRnDCG6V580DfjzJbM368XnNw7kbQxvwRsqgsPLm2mRG9wlkxyZgQrqwN/JISO6
I2EfwUulyHHJ9fDJ9wB4eQ7Y1Q8FinxDRYBMuCFTdkC62HPmlkjjCAspZf1pKpj5zGO7t1SgCOPG
fgfA4AXoFCfuaDLossiDG196NAJxQSyJnVjHuKq/+AWBJR2HjvGPcYzJMkFs4OD9Tx/x0xdrm7wT
NADRplERKJovGV0SiiJIR4EfEGx68lLqmuAUlwQVSZIKirvoDjvek6dCVhIVtwLmrAQB1W3rAaUi
aItkk6h4lkQFtXQktrTM5ixNWqgYaVEnKtbF42qvQnlrqsAXR0W/1CY2c1/FweBIbjeliogpuKAL
FRqDxlTfBRMjPQ9nnd7EHx3TuMABZfBA5oxoCZ/RyuircDE7qlgakrNJfyKphlHUQ2S44RmNKL3G
Upx7ZzcY2kNWMKom6wY8Y7i2OthoMQVMGWCqadi2jjTZGBEe64bwrqKgJ0SGTkCWTosKdCLVajmV
SLfbaednl7HIH8bWfS0Bzx8kJ0vB120V08O4UW238aSqCB/TehnwM626znvW9Dne4AfiZsbcyY60
C+8AknQSVKjOK4Yk0ydH9FfS2F88FR4E5I5v2yS62fIUwCPfhpnzCYDsQajoIX0khKhScUTRoH8u
oZuykSaqKCSzSKjwotZ/MUPi/KANP0cq3igg56hQgUf45jChn2c6YYPPhetaIbs9MpLIWdU3uYpN
ShgDbfy6uhYkKv1fceH9/2SwMyEc/O9/mdh+8tftm/RT878WX+us+/Kp+d5lp37u65vJTpPiDykc
S3oWDjuJ0dL+l8tOfYtISAZq0vUE+wb1rb9sdpb5h+UZunRsXbgucBPYJn/Z7PiWKaAHuMJFw+II
0/xPbHbyR7+mbeO70w1HSuIepIGb5B1EpepgTpVjW29GI9nTKtiWqIsH34dUxw2a0Cv7zuRMR6J9
CdxkZ2SNuqbY/8KiI6aLlJVtwU6xmp76mR4OWmKKLyKVIXu2zc5vXCJowL0GQCiJJSUCiGHKWHVY
woLnMqkfmYrRNpGgU2PuWVhFhqWD2Rfz+KqFJKH5tDrYMSKAfg4EgRWS9LYC3X2M5psGG6sR5j3r
lOxjjLC1Uia79Ie9aKLGgDuyMPP4wdLtD77X381huB0ibY2e/SjtrdpgtVmyUo06Ni6r786FvwyN
3xsYf3Qv/nxg3xlhXUbz6CubmgWgOJQTlbWk4OOeyB3g18+keCJ/emKVCfTnZ3rPG6lKKAwlb6Fn
XjXzY28cf/P7f34pRIfoEk+oIyQn5LsnqBwtb8x4qJknnimm6WyDLN2AmlxKzDr6Q4AP3SspICv2
UeGR5vMmAfsUxzctgoC6zdYWc+Ma4x3qpJXsnzuiR3TjaeTECQukOWoEwc/HdNfU72LJPHnUBAhd
6HrfaozeVBxHTNi8PwFkKos1cgiaBgGIEwL6tGSXIzlXguc8Olpsin59AIyfjzAHwDA9rhEP9o2p
DtB3TlTdkOgUhr7eqAiFsIi242uMMdLrnjvw84mRL3HzqAqhpg2ec1AY49NiCda//jv+8X347s9Q
1/J3fwbjTktOAe9D7PkMw8Hlo+EwHNLebfM35xRLz7tz6sdX/M57W5Si98JgZFmwYJwZjB3ZzhEf
/5tXpBbGf3geKQxPstjhffvxJXlhXaYt9MpNYz6Epb0HK82mLWbUhx8hfK69kyRntyX5UO/uZu1S
4Kdv5meIWJQXHOtSZxe79v3PPharXx9tnMy//NOMH/80gQaib+Ku3lDwIWPHaBSiyqBgzxHSBg3Y
DknmYB/8eRv9wcv+63VDHfm/j8i7BdnTxskvCUDfVAiRbQTqBeNsHP6bFBXQr1/hP5/Wfz/VuyUq
Rz9dgh0hsJF9qDIZBtnL/+wZ3q0cYVfriVfzDMP0UjsPTfebpemfrwg4AwwBDFhL7y5M4gRd6Css
sp1x006vncPZEQCB919//Tr+8XKwLBtghCW55767HDBjoHij1b+pGCl4/bbsnmDU/fo5hPjHMw7P
vWPjvjcs49313diBrtOuZoBcJ6xwKPUn7nSRuzdnnWxbpK0uIQMzU/ps2ETy2OAOm4M4YpF8GgOM
HqXzDYLMTTQA2K8pazttfOxbtIZAFxokYvxTEmeW8BmwjtmnbHyMExJYoQSFBlP1EKodPXBA98CK
bGRLX4KWpGh6wx2T69Z51asvGmKZxCkRIesHI7z0uDddsuFsmCdkD8FV16wvjXikjp9raGHM/Bmp
VbO376GB5Q5Xd8VVo3kk0ueIJ/3NkGGHnMu9P+JMhh/oR+2qnp9IoD1YaEtJFd21w7ZEKFE06QU4
uX6IjOJzVDvfbNE/SRupvz/etc62NS9DNN52qfMt7rxVqA3L3qjXfqzfhyqdIQ7xFpJEGTrHuQCa
QgMKuQEbD33tls5KDlfYdQyrXpSUCU0rjA8CLMoZrgdbx+BiVsyLbe8KEueSNOYpqb7Qe13MO+e2
rV6Teetzb1QvYcjtjU+G+KTddfS+5Gswv3TiGRzVoSo+2VF29Rl6yKmj3eWtEkR2MzLfYiCYjan/
NMrN0MQEnrvHbjS3Q/g4VNWmSoqD9LYmiE29Q+06x+eYeCoTkr86XbToC3EOm8RNtq6p3fL2rFzu
mR13CmUADAr7RCvnC7PljXD9+2GEMRXpTrMIjORkmea5UKNDLRguVj/clxV2FrB9Y3Xvh+gqpmNG
C7SkP95BUDR1ecxoNMI3ptra6Tj9B3V7iHi3UYc42LctE4+kD5VZp1PefsbktiIEpRUaVoAvI/8o
YuZdYyN0P7eehrOKQYNn7KtW7B148FxlDHH2MftNmuvGoG845rBosHOfhf5nRZCSOq51OydAiMke
22R7mZWwpIps1fao9Pubhu4qdYg3ASKh7Gs7pkLrmt2hZ16KbjPoV+Lq8Opr+PnCO8SZtMbFasQq
rVn9hzgQ3P1wEo5cZdgVi04pt3LyI3sUrh7rsQnQu19VKVknRXqpHfEp0QHwCwJdZHEp5uGuGdxT
Rimri1fMlweH+YdDEdp2r52Aj5PXTyp813ce+wp5Q1gug+JzO30dgLPriOrEGO9qCAWynVBYNPfM
VgBDAajw6lV47SIG6/EXwxfE63I/hO0LKnh02iWF01ZggFfDAEM56rzoMmra0kCeaE5LOZOCSO5m
Gs4ADRO27AwoKpLCzPI80mMs+W2daQK9uCkgktfOgvzKhRu0N0XScByGNRwslFXg5ogin+InSIt7
rD67Tss4Ie0NGGMf3bWPSiCUYlMME3Tyctm28dl17we68D4tcE0HaYMAYMLj3mh0kykmcR/KgDTD
zN4PA6LKycLmMKKEyTep1Ja27j9hpySZERkBZ7/K3MJ+SUdtLarxBM6BWFmfEg1+OjQeZaZc9Fmz
94CoalMG6RUPCmJ39QoTt72XzbjtzRcsochg7/E8JLw55XBpivwaZdE+zLMXt9ZuIyicY+OfzAnl
WDBswZ9CdKLzCDt1folNjM+8CzbLdUtsWW/jaPTvUc5s0CgsjbLciAzfO+FHNWEGlt/tyTPhEu43
okOhj4I8Kby1q18pNFcW2AQISItII/chi3eBtpqDASMcFBIhtn7iALsMnj0WKA1PVmZ+0zGJNPo1
9LrjBHVKkxWq7hNmsVvH7C9W9WKbwR067X3fn0sXEvnkEXcK+MPMN3XK4C3f5yZgjjTZWix3Qzxe
tDh+qhn6xkZ4rGV/YzjZeU5gEGL+8u1obWrpPmru66Df/fouaKhb6Q+7GTa1Dv+Tuu0aOryyH8uu
hvU/g0tNyTCXBzxT3LtYDMwSJq+HHTndZDlbQpMAtUkstI4ppu6thRsekx6cMbVS7fZXqCx1LH/z
p/10e373l727PTtoQVMKsnqDTHVFTjxZg8hjYzivzVPKe+k1GT78dPXrA/JT6fHuWd+VHnS0YAM1
JfEUY7L0xFPbxVthpr8rdlWt99NhN4RkYTZdaC7qxX+3twidxnB1M+HFOSWDbbmzNartrr12gEJg
ka+KEZjiMNyoAiAOm/VkioU3Y/yp3A8Bb0WqkH54t6YEkQ1i/BJaHSYI9tY6F7aKfBedeBQVdmBB
vgPbiiJw8Mp8gbXCVSP3wEtagkUeWsUtVwOwxlgoROvOYkvYu8PSr5ckby3QW60N8aH0kd5RnRBO
3zFsM03eADxkjWQubbVXgWLOtb4iHbqGGvNnrjlp9E/gCT5oDRrsObimjUdeVnb2+3zjBcNTKI21
6w23TWm+5AHeWuNOBozlxnrcZNN832g6rvdul0/+0zTID2kb3M1sTXSz3mrwcFN2Y6UTfxuB/XSA
AQP0uy15Jcr5HHEjsWIuaJIzf31+GL955962WN+9cyyBfj3pqTotLzprYljfCw2FETXg7J6waFTz
U3fommLL2ut7r79++p/6R4ZJf0s1o6BjCh5+PG+ayh1tZMf1pii2TdRtyn14iTL71KLrfnum/4jy
9V82D3/Afv03WGD/5S/6fxHzZfy2DZl/iX7EfKkf+asDaVh/CI+mBbMDj80L//13B9IUf+AyN01Y
SogHYHpxbv3VgZTyD1vofAvPn8Wq4LL9/asDKfmFumHp4L8cHWCxIf+TDuT7FoAQdCClboBftW0M
lta7MygWaehFNjKqsCzd21C4Z28SycmtUWUxS117dndXlsmXVHLn86c2v9SzSUHI2HIgvgLLHZ7W
lnnmydYzUrCS6r5ya4rDjKJ6hhi2+fUZ/74bJATpNJIjAEfVdk3HfLep9WQiJfPdBCqRNRzsssd6
KaNjKPQnA7zIwjWXSd8HK8fzuxV2ablxPHlJAojwfmyLnUPp9es/Sb1P36/e/Emm0Fm1oVFYwNud
d7cmxLZeMhArRD8Crk7IqsT8Z1+5xo095zfQyfuPWu/s0RtQeAf9oyZr44KH4alr3O0Yu9eZrADL
7D4iYzjib5jW/VDOG1IXj00myXqaNHy+tcVJ+O9++fXP28v3vY637vJ3dx3+bpBxFhtqyX/Mn+46
iLaTbi4bbeWw0Zllnd90E/U5cW/VRzFkkCDTB6H1LSItNjOBGNJbQ6AdMgpidciJgzSA3KNPuweh
kPad+a2XtIxQT+WDNiM+bj5M0TD9pusg3J8PuEkpxpnL1eFKjv37k7arvDJL2Vy0nL60/WwLpvC/
HoJctHsgN/u/vzQ5kTjp6kGaZHLAm+dD5Mz+KkTdR036r5/VxkYQx2x7DJkqzDBeOx4z5eYqy4Bd
mPro7Wtvn7ZlPK2An2JD/vc3kG7g1pxvKs2KrmVR12BBDhrotqunHt6+bCFmXAd98Xns9Y+tr8+3
pGbAlxrIZ3BEdks1nnA761t757EVseq6OdqZxJ3AyX6LyBo2zlxEL7kB0sXttm5YGR+QmbUrz4RK
KyidD9HoEyPv9R+MaGav7KI1gz1JlyHvqVGjf3+uG3Fzi+zjW9Vmxs52tO7SRHg68tmXqyYo8eSM
LSp6PXEOI9LXE1TAeiFaiE6BW1TEEPC1gHqhjCp5mIywP/lS709vH7HYEQMHReiglLCentMuzl3h
HcYWICt9uHHFBd4cxzgbcEO0YMmUUCtRD2aBVnFdBylW0bev9nUOnzt1n/EgQXDKyAYwMsWti8c4
Or49UDQJ9G4a4tcmNI/4SIzvHnqbrLNgummqurlJWlIrATc8Wxh51poe1y+6+RCFhvaB0MJhZ7V9
sXn7slHEq9btq+dJt/RdbH2NVS+om9v8aYaPv4GsQ2qWLvMnrUJnQpTQtEWRmT/BLPEZyfSEE9tE
A/i1dSLBLFnVpldtk0hr7gPW93PZxFgG6vb+7UsZiieV5NMd3z5lMBLvB2pCowFkwCB7vPPNfLwb
sOwiWmTU+OfXsgyI/CBWb5+F6p/FIS9gmP1p9fYDSO4kPD20iFgLHykZSD3SMSuM1SzO2Tj8+Vmb
Wu3Bmvzn2tUx7SXBXByJrymOJfPPVR0ifUQDvrA7KlM988SZ8esqmZHT+0KDStWBP3r7NNBb1lz1
DU3jl4d1tdI8pe+LaXw441RhsZ9LbGfqw2DQtqS+BLsYDypy8cicD4k50NQvRrh/+F5GplLorTz1
4PsaB6cm17dz2BtDy9MOfSz8Q21X4SGNXlok40em6cqpbAQ35Kk0WzHBCGfibwdLHyshzp6S+PDI
ODUtYkgyr5LjPHiLXHPFKgo6+y6zFUIwaG4NlIXGUBDB5Wn4rCOolpM3wNkVaF/KOLfPo/E0GJHD
4FnIS1D3+t7NitfWbeNtH+fBegji4NHO4bnZIUTBVLbuUdvlsS/A5BPVHknNpirv8uMUmyiL3j40
JpKiHbBaiO4biJt9ekcgGuaIsrhkBda+JkswgBqhv8kdUs7xpWkLMTgT4YaEjdrGo2Y30Dea6aMK
IO9lCh+LpN2Tb0MoqkulmDW5BBIrjlGSigQFhOVfcgRBizZwnWPp9zdZLpwTRigwKaK5togBdrol
mRL5nn2Pj8a8qXIHqofIL1ipwUC0UUSAnDuciYRelo6PQClAHz9Qy49muC0aOHcQTKM9MfP9OSzF
KbG9O5LBiicMlzlrQH8JyLS4wtBWaZSHZL42pu2vBhIK4yFJ8GWBJJkdj/gLz1ykBhEkxL2tTMWx
acsWEo25C6MyQlMT9uyS+pOrQeyOhiylRVOO29TIXi38qQVa9IMVlSdLw81hEq9YE7mxzgAyKdpP
Sd/O7K6F76/0Vlh7UIvhmtSEcg1wPtl75CF5WWVcq6H86BWy2ZloJWiitP0+7KJhB/cca1BPCMjR
JlklD+MIvW1Eq6LQZH7rRMgfRCYedPXARbDkVE3xlbMQGl7nP/uhWJGEaj/UrEhViiBmDHX4FfH0
pE/Jc0UaFIJuDwhjqE4PTMOHpMd91UDJKOm5nN2k4XwmWHpNksTnCg3DoiTjeeez51p4cf9ZaEN3
kdK6cmlED28PeWDufKD6uHpPGraHMjqbJZoxBw/KuZoHa1g0pniupnF+iF15cJVayGiG+3QczwSP
xOtwnOwlJWN19Gd7JKw8MncajVhtrrdGLqZbOWwBqBgnP/f0E+yfXcj9ncxkVJyrJuyDc9FB8ky6
sxdXxsU3cZ4XYnTPWSzBPJNHhrqmt3eF32hnGpM7DbE5SHNS6Jq0OBe5T/JXPbz6uPtrS09ORu5/
rKUlNgxWDSKMtmWTzVdaYvVt742Lqu39Qyh7hxzLmcbpPE3RFuEg88R0ONOKWVVws+fZt49m4IHE
twto+o0eXhr1MBH+srTKaN5oYrqZCkeyUo4XPAQaiI4B6ozF1LzwUBslTorIRTb4bWl9P0xRsvAD
1VbonFvPm8NpZYy+tvZVEKHLKSnqdKWp19Tjw2Tgz5xNL+vpBNX2lYiLjyFZNhS+OW3/RiMy0e8F
FilJJ9a6Wlh5VqVgoFckCAfpXYZKbPSZUIWZSsaajtMWf190om6tj4V7r5epPIPr+TQ08MzMuMJa
YipcE9OLXZZ3OP2ydNiGTncl4AoGmZXEa63gWSxrdLdG1J0M9rn+2AXc20tnO5MDtUYVaNz5FBOo
xb8koRGdiUReRYLgBARnyXB0DKAikjygzmhvbaPNcZBpdL36Cfvx7H6LkHTRrD/R3SZaYPoQOk4P
0Q5vWKomg8EG0zjgBscC/6YZ03RMBjTF8xgWm4wMnEPGEjzLfFpkVTSvIXw6K2ATdO+r9tWLgozN
+rMIZxW4460MS8oN262TLF91M2KWQHoX6cVtcDSK+hQC1IYsXpPu5QFA1XEfEcLhrzJrMOFjFOLU
ckGQWqiiKqOtVxWQEkVonlphP01uqh21Kn+sRONAAcA+WQFtDQghzA16HRp5u2vflgsC8OCFTNqi
DWmTFAjM6CY33oYQebh/YX0Y0j7YOGP6kFiTS3YfzRmlbN2CVWrO3uh/Cyov244NTaAuNJ5zGTkb
eyI/m9bIohTGhc1JDhgLzieoeX8T2szUU4dkePx9mMC6HMKoltvYRRxTg6dKE7kyqmbtV58HMqS1
vnyBWWEfyWbyADIKNAQK5uab+Hvd2MkfPB8SVjgiHzQac2k68zfSUJNjrYnkWBYOyIik91bUmBZ3
cRTuliP3QegMW6Mp76q3azZ0N8ZYdPu2p9velhhdDXUR9EDNkQxebVq6Rw3awqaZqldZzzm36sgH
kAkSBxtFpWsmbj+KSDx2OCycQxaDiy/78Ki2tYB46BQp96JTnN2+bQ/z0NPcY1FcJaNPPInm7JMR
Z+NbWdGq2iISGzdNbcw0FYqZcfCjQ2hGt1Th7mVkW70oK829Cea14+fJJ8xWn6HnkAt0Uw4o+hwP
MEo5xfmhDLuGXnkAjUUnYaw3pmZnRd3DVFfwUTP/lHp9vSugKx4baSXLSstgyai10pCQ0aqCtdId
ZlxATN0W5EjQM9MQqP79QILRiAI71pbjpO9tPMYb3fBhWdBYR3wOFBc/i7WQPRdQ4lnzDhYkJF0M
S5TDwyfSQuQJb8WD5ZnRztKbYj8603XUcu22btae4wx35AJgREOnsR0GMCDx3D/4CtA9BOGLWzBI
JM63uIwZClrMqZAKHcu6orvD2u/uKqd0t6Vaf4dubJYWiuEIV+R0JsCvPkXJ2S7ZjOmEuW+ipE2X
eQRaK7VuNApFQWbQA+PBVWUIEFZa9NrAZtkSvpZD0wIc0ovmQ+lp+P2AEFLNdWhAS14Km1NJG5DM
3mHV4zy6LwKf8DQDPpLojq7JiR8RK7XttPpjWbfRljXDSDuQPfh/92UcP7/djjLwzOexyojZHivr
wMT6Rifs+zxUOALmJpbbuuGmEjFuI3r+kbxSSSLYszCt9vGva0xI59YnT2UVMGTYVH0fXWiEZqgq
8jOO0Wad5vlhblEiZtlHc7CDbWiJTxYSSi/q2kMQJwRjeQE6y7Si9JmD5kZzwItNCnQBYuYYcqfg
rbegeIYDvfpp5JRprW7Y2eSarYxQBBudzKi7yig/TGbgAui+A1oxUn2SM9UnVbwmy7sDNTAUN/Z0
coavUjBmsWNPDQQAXNg62vAk2rQNALmq1cRF5nh4bCHCa0SWOPPUrHluZPuKJ6t4ddxkPAYQOU6N
T9hqYRNFaIIKYLGPSUnhnlGcTVyRoHRmb6TP3Kf7txrBaatnUkbE1gpq9+RDnC3kCHhLB+3pRNM2
wStOt6JsIImDDV1HaiOojTheyD34RjZGCdHBx8UKBpwLZqjhhdvVzpkbbx+ZED98BgmN3MjQ1Z60
qANgELDgVqV/cjkgV5zoGEuLXgNlKgOA0X3OWyK3rSPdvSjae/a8iJHi9AHMCJ72OmNBxoPSsXdf
AxxPT66fguYCld0lcDfRMTjnBvf/ihRIiD1NFSLlhwg526zJgcJ01XkIB6RW/F88/E+aLUDKOPIa
EE8PL62Cp+N37DlRF2OGy411ava0hqzAPAKu/BQghnoI7PoSjEAhySgfT43ujiuRats5EdY19bh6
TIyFKpho0/ey3udtWhw7M0MTUIkcKiHpq71jp7uoPbAsGXeN7VFTp+5mAFuyMLm13w6QYxCmkx1T
9FV4CiGGRs1QcwYyTS8K6axF1lTog2qm2y9/nvqBmUmG95YgwCVMVklThze1FRmHCvbXfuw8e2ck
j01mG+uuSL91tSCZRl2LbZojJxA29Im6OXgxwmm1AhYJhrSoQDMgzRlgujFXG0DqGfZwjPkBNOFZ
c5pj6wY7S7Oc8wxFYVElaj2szWmdTu5LYfaHGMve2W9062xp4aHXcvJs8qHFmNEdStNrz02n+wgz
llWFtCXVQnntW9QXVfklH3P31meCN8juW42W6s4MGD7UI7SJiokrjNARnaNWAGCZukXtQ/EikXPc
T2g+N9ZAFwgjWrKuVD2ooeme+sRlhsiDERK2mfgAkyx4kHdEDccro4qI+BTMxaNWIkMYk/aYWmD2
4gTD61sjp+bg+iI/mEn6kDJEwfwrZ7yVU4bgoh7Tsx6TT48B7cxpcU+OWbOTKBDuB191EjKUQnXR
+xxavVgRUt8sM5KI16M1cD6asXNOep48MKNj7uTaOWhGHAH2lIYrSVQumQEa9hkiep766l4zABy3
OEOPszABSxUlIU+47LfTENzDAk5xIc/n1AyC26yBEWjUGLOzCiSJ0b6amq1/NuZ2m9tJfpsl1m0x
Ov4Olke8Nma/vK8wJJRtIJeOVmQ7l7zTB5iNCkeSHd8KAh+gDXcBVpUUiD1W1DPu6JQldoJcEoew
DDPDOyQM1d9uVoK22KHypqvZS/PRt0Bf41WcvLH8aFXZgUE4obIpzeW4b491O6WnopTPU9l8GorU
4Xc79oo4d38Xkq+9LR1vWGOOFpvS7+4gf2Zob3TItG4yHeu5eqgbWe01hRFtLTByIVEYh+vb1TLH
5IwR2FTs9aQnWoYJrB5GznrwXTC6aql0nOJrU9iXMs3YsCTioQCL82ATItR61R4GQfXXlQkqsELg
fvYfEggrMs/Gc2K3cLiEbLepGM3bIfS2hsZKTDkdHUq3sG7JXFpim2dyluo3RCYdzMCka5YUS27C
kt9stEsPW1QwOtQPImcRyeCJk5BAIT7lnzpaXdz/RbELSk3cky40kEnZbEj2uOrRSavM+CzJnkYZ
3OdbL3RMvKQQm6yEFrTXF/pxemwrIlx72EnzhJIlnI5Al8juDumVdAkIr7bQ2Jk4zU3gyXzt+gkj
6hwF/8Lz8L+4fmR8SOyMcB9Ca8hRvfR6nRJmFHSnMjJAXnvOuSirbZSTo9HObUiIMwZ+I67PUahn
R93MVrQsRqQGhXl16qe3e3+bNIT+4Vw2dW+TV57P7F77SqHMRtK/1gO9lLmhbNZ0ZvizJDVB11Cs
0eACN5a1+oW9KfvZ5P6tuINpALXLDgAu9KxdnoPcemwReRF+hZ6oWwZOox0HcsJX7kDImJbm0waQ
FS8yJcURdYIvb4fSMImI8qOLPeu7xExek7rzrnLyjvD0RuhmKu4P+TbwaG1RzKr1ltTuds5whzuO
ct4QJKlryVJo/rhDZ/qaWeXHAof6yavr9hBjlHYRo1IC+sGmHMbpwckZR9h5yhA61rdx1RzccrCP
SaPRuJqz/sEDbIQZsT8Nls65yd0tslNrNacQjqpc1Lch5Klzgv2jczO2AEW4oYPXX2plL/UVNTjt
cxKYyOvA7WN3J1D9hPOFRbVlxzrdvD3AMZ5uLO+Z46UvvK6AG2eE08lUG+S3XTKkf3qvnUsSUh70
XHQ9J9rgz3uyhAOg+VI/Wlpm7iVasaohkjl3AwQdYXIviHAHEwMjiQBdE+zfDOoUgEZGYsFUrqRA
eZyF5rQIJlfcJLEBhSydTYyyxHL7un+N1V2+y4IYgZVNkQIUjTLPumR1b1wC0Q/454YDirpiz9ru
7gOD+iByAnIH3oo7Vz46JqGDohsSaJNNcEUntomGejhrdD7D1KjuPHioQPeiu2LMnpqidwF0s25N
4XQpzbneVZztKpo8OFph+oR/O9rSlQtOHXU+EG9YhSvpia3WWM9/F006ZB7MhPZrSxlBETsNz0Qj
31v9Jc0787YTkbcZfcdZBobR7QOVlDva5LQZBvlyifBy5HU1ncxu/bZhsYJBacT7K751Byv+a24b
V/bV4kpsbL0JmTktx9bkwuC8xCIehFn85f/wdF7LcSNds30iRBSAKpjbdmjvSIqibhByA+89nv5f
aH3nXEwHNaEZUU10mdyZK520/dRK/+HoY3Oepypmncb/27VSnOnOBcjSLPbkRQK27CHb4dbFCGfU
1jmTqqHjAOyCstFLZCOeqVX/N9Ote9TmKkdE2APQEl380XEgRfkKEEhp47GcMHqDb0143x20TWMp
hbXS3zJqKI6tsP21yKUDE79JT7Gor6ByABwVLXOKqPc9y4QwWJIr9YIhg+CjUbc4MYI5hhgRPLtX
OTs95syOZJAsYFoZVNj6yA364DxEWwsylkFLM2zrdaJ9M+2S20fwX+43T41bzI7/iz6u2zALUUn0
HXzP2aOyyDwFu0hsYjsmDWB1xlakiCBR2tQXm1rrriw/S3CmfJ/O3rLqsyOcfjc7iX6NRAV4xJI3
zILiWz0rdVIDGqObA/kdMtw8Vhx7gJcHTCWAZFNfHWFt/Jj9HN69NuPKep8FLGZ3oMUz8uW50zDE
uEACNo2GRpaM4pHBnbzOWsbBcvT3hl07TJQmdmI95CGKgNml+f111uimmhAY/Xt3u5sJXS2UftJs
G0M48XPob0MoKc/VZP73SZFPxk1TczAeLXMw6ggjJ/o5dWHv5Zb2zZ5N61Bij2IZX1KcuVzVmtV5
Ixcrz0qdXzXez1KLdoFZiUPece3qALKQ/tYrDtcWOVhma+j/GPRax2pOg1nAleWKSLRc0j5TJu1+
ZrYdQW1Yx0zVvUiWUMOBb3g9FsG5P04wjkWJtJYCm4XINN/MeYTRpVEFbhUtGkmPbRMcVHhtu+IG
r20X6LV86EtlqtXEq0KY26ZxsLGaygsrh8fMwEZnVHnkmUNV7EkfkKyeIFc0MS059NyIbTSN7L4s
SPvOKYYVh/IDzCSasof2m9v187OyR8qAU4fE58/O6N5HkpervJ6wwtHDtTPSqN6H+GzHmmRltORD
wjL6LlyCvyCwU3glTIJMOXZb2krps9ImZ1X6Cbe/ID0NifJm26YH3OC2xeFKeX/rAiBNwzmdFhB/
3oVwcAn753BvlyMhQMt5W8JzWQcWs8OBG/opkPVTysk56MIQvM3JT8tymm3R2wkF48iSWm7pUITT
dFNnNtpn7D4T6NBrOfhg+xQp6DQGRDukrjyP7YRbaFH1LUMooJAwgGNAlhtnHuObm6CG5ypId+Oc
+17MBDfuY+fhxPqJSMOYtfWHmkOc3S4cE/qwilOk58O2dogbEwtvrm3FDDEApr22YozDSTojulVw
u5M5g3tQCe6S0K/vY/HvRDkWV32OnaXsqz7VbnQQNLAThdb1R1nVB/Ag9BpOKcnNCGN4VzP4jc4N
t945g85J6hz4/xR8alFAM0VA90dso55GyQGAGTQcw90TePoadC5oSe4/Wo7Fb/JFn3Ccd2P8Blmr
PGcgC9fN2P8x8hRQn98Um87tGiJB3Xh0y4+OOMW25oHYWdYQeQn+jlvcyDctVn9BESiaRLsDXZ8m
n7QA/k1JwEsGOiedocVInbsjlDTOQSmgaC/leghROR8OkdXoB5Akf8pgSGjohCBpZ/ExDqu/9Cf+
7YvwYZRRuiBVny2XRK8O2vlcBNRRdWq4Bm5tnpq29vpiKk8UbGkejrN7NntC769umX6rkLC4qUQD
6c18xiddD8dRJBR1X2Xb/AlFrh/7nppKPOnBM8fcqVSVkCbS4UBSAr2PHN+z0XJfqoPeMYOTlsYq
rYZTEdXiUBv2qukl6Kohh5UajKmHlwOzS13TQ1PLg6EtnKyqAiNfmzbSv9gbDMEmEvN46Pws/VGP
Q7czFY1xZosN2E6HcltBm3vUnWmsAnwGK+Sw9onfcGWSxNrOpj6ewRgw8CBaQFLxpwbrJUqK+oGJ
lM8W0v3WaFPgZ8zRj3oqSKqKCKqvAyciW5o6tRnDPw79fl/moY0kHerrus4MwPe9ae6kLH4UNpCM
oNcevh0gk0+hf+VWQvGoBNODGJJcWhgYNEU1p5i0/NqCabXoVBszkK03+yNm4BaSfi5Q+Pr+ljNJ
PALvtPGyp2tNugHTv44rlwHRgDkoljw3sR+RcxxkZ9/wEwFHBH5Gn0eDD51WckuU8L4k1TVk2L/6
PM4uVYRHQ2Rs96xCZzFM0c0w8pttlsZzSNz/SiW7dTVFzIaTNGBNZ9SWlEZ/op864gRXUEwuAHAF
gd1fCqv9Pjahe5a19umOsoLQxTIImLTea35zzItyvMY1PCqizgcCwH9bKqYYBwIJd9JGHl5nkdDh
zvHv5hGPFkJ8I47xhyCljeimf1n1oK07wx95Z9xzncfDmXcfMAEqlFcJVS3a/6dKdQ6ecwnWkYLg
45xBh6WYhoNIrUPFRAjMpiwBp0BmWhuGN/4QOjG6SdvajSGOMyPVlaUV07Fpkp1pc+3PQk72AWiT
lzZTBzH4kKQMvTIHMcaimZyLFBYLVWyZkywdMWDWpQ6y2R81So5jaL2BAzmxJubGFvCmO7L8Cq2i
9mY0rQ2+c9NLIQBuEfKaZwRGpmZCHKTlWxTFMN2MMn5CBLKPkVNp+5lii6WoOHwkjHJlo8+P3CcJ
vdyZ6ngq1kUwsDsbhBWGoVfXaBLfaIbJP2aKo+W0NNagK9PS2T9qOzP3tQI6kHDDvL9OLemodsNI
ECcBVrh2jUTQck72Zpag4VMzuSDaNQ+cFS4oWPuQKdN/S7LOm5IH4YJPmGbDNWmXHrGlXzic41vZ
ZtrW6I3wGhYslbGFJT0MXevQ+3Z59kezZqQDM8UAXtL1hbELIvlI6dXb4rMA2qSDRQy4tHlmF5j8
IMLzgG/3FuowkmbOwx7TU3mLkq8+ULSO1yQiYmDCs9E2x4zy768k2mh591Sirx9JC1C4pOM7jWbS
NJaB/SH1uSLZ3xWS3H2tylqdgEVlW5uZHKOaor271bbLyvd2+XOcUJlQsF32XH/W8GrF3UVKbQIy
Q/t4CIP5Br/DYM9hnD51VG27Y0zkx66RMnyWGSTy2o7ecqNHHBjJkBqcL+dVvwA6uiK7pREE/6bk
ZISPLd6WRamoG6/0W+AgyPllTYS7n34gTJ614tOikJyGk+Aup34m0b/ziRActDj8MUCv+tG0bBem
/scoIm0XaKFxITOtXxx6VXoswscqnLTLgLa/csOuQLFw1De36nUAFfQSMqX1MmTFj17jslkF3ejx
xsAOWiw5HT+mLfhBsStagcCQNHSOtfhhWqsdb9mYbRklhKyKOb4RCyKVAkfjgjzYscvTSlj64Qb0
f3yaa1RzbruZoGWwrMtpQxXMua6M7ioGm+5FX15GgpuA5eP9LLX4qb0iuHg4CWWI+Bw2lGM20fBf
L5Lh2ZGZjsI0PySdAY7Cdn8TdijfgnDONkE40kRPSVqeuO/azMghUDZl6BKAjYnP+Lf3EuQgIkUb
JHgDzQUjlWYVcK+XJNBrvNQIu8ddI1AddYqvdB2GfmlNB9mj4iQVhAlg2GRG0ABX9ix89jES5LJz
apbvqjgwox0OWd5TAmYXOd9PAnF5meu3/cOJ3ktgpEdhd38mf9LfcvraVk3SPxn0ufjULcaaMUyX
IbO0U2IG49nO+qsF5AEnQAamHqD+yUkN3Cl0vahtOhOH0pf4xygEeoBZPQp+2n5dazeb/Y8TtUmD
PRH0r1znyY9ScSipfruzjd6rJeySDylFbsuhj8WFxHeXYU5iQnSd0gYQ7zIdGB7dWLtH0+qo9bEL
fSX6En1J51JPf6XhpQ5ykzK1cpW6PCCabuceLlyy1whPu7qj4QtupXV9jXSaNtcgiDHEbWV7zPy0
Aj7jYpvqZprVDOdPaONnodpwk9kZGyvV0N4/LRzD3n/jovPOywtGxmQfD8Xl9XDN/5xLZEJdzTDP
Fdz+tR4yipbLLlwV0bJjaeVXNUfmwTKy4moO/cc4utpOzpN1bNARKY1jVDCa7aWPCLatGZwXh7Zu
YQ1KZo+W2YVvQZ9kV7dDobBnrJwjlKWjY5fT2k5hrfdaV59tKdNT0SD+2k3PkIMiggrUfoR7Zc3A
ULtQV+N6zhABpxqH/i1pGswwnFKWRnc16cizBhjll2ypcv5VbWb7VK9h1S/yhzYABeQZCTipp+o6
LfV8VhGi6LBDXtMXnAt3YcVI8RyVEuEJYs6WYhLuAlxkCQQAcjc6cOXpYF24hRzaOBKnRuq/TFrs
zDHlpugX+SELG1weQ+NS3C6PrpbEu9Cf0/3oOnBENVJ4shkPMo/MXTnjURwFLUNVHlqftR28zYqK
Tlh3k5dGgrPqZO8KV1FZpFG5Crpo57bGnwBhY1gF2O5fejK8K0ALiRC7wbG1tW0uBLDBnK6we6hD
jAKqiePq7jSjPCBkNPuWxXSddoN7bLLmDBVovlSqeC+Z/KZBJU8IMss4PeNm0xG8S/xHOes9AJP4
lLKYnIbeTU6OqOy1n6v50kwEjLosedAOe6LBB0NETOQuNh/66HwOODc+Qz0Mjhb2Dcb9lMlUTkjX
RmzUOxmPGXoYxC7qefNd1uZPIxeUJBQhkOesS++MLlrPTUfpSZ7+E1YFvotOHqTdcG5piMgMRQUV
J3EpK3Krlvcq+N5ZXJTsVsXbMSt2pkU2Tqpjjpp5USPmEob9xUG3ybJUFjaW8lMb85gzQVhc4+pN
9JTIDPa4nxFKCSFJScdxGuwMliNPZ6DOT4E+vcHdt9Ca927FgFe1EDRez6LbJQSHFSUw3XLAtvyh
3JhJZBwh6nmDppNhW4ZZTMjo+nF5n3X+8F04YjjLtbryDIv5+yyvvanfu8JKzrRR1tusyhM8SRaF
gfxNwpE9oQIKvOwZAcDwzTj3QGft9CQXVx0Rmc7T4JXtppCfIQlX92ol9Tdc3nSBLNdPsyPeLiQf
oBrnx79vyUXkB449MCuD11nQddb0XhzYeKx7tjAG5s023yPSRGvEYcr1nKA4iRiHw+tvpBS6EYVv
6DNzsy50nb5tNFiT4qgNYx0L+8psHeblaYtTjBBx+Wjredxa319XwAZO5dnqk+Gs+1YCXJtRoh2U
n6M/3qEkhvepWQzgDCw5wam3NufsESB/GnGKJ29AVB416Ma2b14jfQukQp3gXZ0U6G+CZTQAVDZF
KKbW6Y+OK2TMhI8ymqTY5LKY2GHzau0s5oeaY4JnRmw/Ey2XegLGqxTVfzWPE8CijtF5GRi7tEj2
PNrTWZoKw0mc3Euk7FsfQoEsOAuC8vrDmSK4vl6YazhbpfEGrSuaJbwpd7QLdqnqXHfr3IRt36bq
jYPXTjWTex8K3TP0qt8mAGwBYWKToC80OjV5oN2LQExrhTvPE1qOi3kZqcY8z6dABONmKvFAQV2N
n5aNLyNOez4bMFlgY3MEScLHSKel5SPE6WmKgY199geyMja+aZ3ZpX+vCuOPajirt46prSuk1pXT
+NWVKizeINn/VGmPMCHAfmIl9E8gaoHOMnvytOg8J3l+z5X/qYWmceHkS22tU/328eruwH2QIBUd
ugjL/1qJEr9SVfWI0jrzDGXiLU8W7Zhrg+LtP6aZDaJ4RiSbg/rEb8892uJ+z4K527i8VEbKUa7o
8FlC0atVh7lGuAelZxFExzJcURnv77tQjHejwNvsJEOyGh8wsv0TQhP9ZZqhUc9hyz1TQXHtIj6N
L83JSFCdNT13d3Fl/jdqxONRGrcOlott2OnWmZ4gcOV+VS6O15YyiuKtMWx94YGNfyhjC8Hb+Whn
U8vcIQMNtIqEBLFjMOCal5do8XppVfnUuWJiwJ8FilYUfGboBPBBr/jz4G9G5Admp5t2LbLrwUmH
+WHHcC3zmG1EOp+TnEIGW0Wz+w4UWl1K/49OdvoiaxYHY3npTFnM2N/D9zjonX0b+MKrjAS4NfDf
2+tFS2yM2ELcgAqEt5DSH05k+bB/GRcjpNGVlIN7wDlS78xeIH8s62hUQ+tIKgYpae/gd1YLHOv1
DjrEBo2oxoCdT/gDZfEwHRSyMnwLFUdz4tnYbOVVWV24bztqoyLEBl0Lxm8W6sXabc3wJOuOrgg4
EJ451e2emlI4iuWAdWKUx262My8QDNtpgkDbcYoPpmejN+mKrlEiJGVaGT+Ajayi2vH3o1Vme2qu
aDXqK/uzmz4x2v2CxqVw5Bjy4ZqMX0Xd2VtB8/MlbXEuT2PJ9xVzSWab/2hMHBo5I5ktE2jL66Xh
GRi7sPQp+cgGBAiZj57KtIyIsaRlasyn41yhfetlRnDErRjNVwO6GqvjPVEcPgGH2etxAC05op/v
6a5ZFiI3J003I5e4M617yhouva4eXZC+pXOgH1oNvClLceHFGOYwtoTTqmgH/SYGcHE+05zZVjdL
ZSYzqnY8aJDYVnVdYwjrAUXP0qRs+IclzeIQo+MBaHjnlKl7eHkSr4syE78WXoZuru2FMDbzmYVt
YBvCv3YVGe2wDqOTmuQXdbDaB5JuuJsS2HtEvE8hWNkzWNF0O04Qz2HNDr9L5djnntV9vcxltqXd
/x2i7sdQKXfDmIs2KZWMF04SAIRaRI5ObV/37srVKAubpvGYNuonjFBIqmCMv+Z8DtEuK1xWyr8b
bu7VKv1p0zm+0q1COwyRcWPaOT3TGWJOkRf7pmMf9mU0vLWB+m/WbPNNYkTCSSD/y5IPwGrtmRpQ
f1sY1lvLlCjuF3Updoybe0lTi4ZlrnC7dFme09DyyfT8daiHiYTY8gC5QNa55M7wAddFYo34fSw4
1LUwDxM695a1ctVGmvXuzFpF14oh8ZK36ZEkDYHwKKQbTqtBNvTTL4YHNGgzyF+NI44N3R2dvRFj
cVy8ybJK9z0nByOp6KAJHbKvGtJ7PeaH2HEg6I5j5HU+08N6ZJ7BHj7umHgujdL+dGiC+T4Cmr5Z
2JfobUaf4+4zbssq0Z8aRjYazfuQ64aBeferqxb3pktnPLgG8vBF925myqAdGz5fGOS2V6Qe/SQQ
DFQ+fYSqqnlU5/k4hyUCq+M/yHV9JHOib4jzUkSkpdZzyFBYuDO9j5wmTqFhQmGe/K0b+uJKaZqx
fllwUnxUV2ii8oNJoTrlESfRuJ2u/MOdxxk+/AEycZ9p/eFlXJ/a+qRmTt7Z1EZblxs7INWX19Fq
hrP13ssiO4dc2s99y/AwGGMACRFJDHPsK3oy+mKpjBRX3WZpZpR97kIsOZR2XSPHnT2gqc4GcRPL
gZMCl+A9hHO7PKjNTHaE6ewRhDwdsAGSuxioJ8wCsg4F8+7Tv7uXw5KRRLNaMcH0N3Gi8TMddXlz
B2wI/Bnxggi09nTn3fx6AUjoSeNpU21RzUWvjxQBt3OVTPfXTTiCvImm8sFPqDhlrbGv5QCgsoX4
B2OYCuCZhMScLOJs0rk3y9T2GRCpY52TkkhjBPcUguSqTrgruY5+eb1g2bN3Vgm62PYLnVLpdoxO
mM6w2YzDseJyNEt3P/RhdcNfEFLK6/6oZKQ98yR4Bzg+HLW+aWgIZC0YWrxooTA+8JG3a8Oqfgp0
km1sONo7R0FxcKmeJdBFM0IqnWybtSMlMqo45GbzS41T8pS0qgHbAiBjzxB+Sp65Y7285AGg8B5o
+SErqzWH8ODt3/ab3V4G5NThWfgnkuoMrrSg69+g2SGDpoAD9I6DdUA94appMAQPigay18RGzMHV
rIV/zB1gm7jJD1ELyVpoQb3F/aSOLeX2x6lLur0RbOnB8eTiSWtxiL2ulUOReFGEJT0wnWz/+iqH
JLrPB2rfu9LAKDNW6Cl5V376nObBbLYV+inn2rk/uLVbn10r+jYJzfHAQZVYLrR2XSq0lLrq2ku7
vJg8ZKdFdiuD9u9EJ97OnDpMBf//JbBMcUqo5dnZUYmJZ9EZ6mQuq39fvn6NVWIAVRk9JkpFNxLT
wj3Sg/qWEGYpnXy6Wm254Ran9tnQ/LDErz7Ro5+DVcuTUQLZsCt0DdOquPn7w2cZVNiEupJJOvPk
AuD0vxtb0lcL25y/VjmymrL6YKupcUUbvW0drby1j31rMpt1oI32dUeE1VVZwmKNSUNT3PVZteyN
PZRUxqZhfwnc2YcdDluevYKBH9Dka9SlH6ne5Pc01gHWM5L4X+aFY4L/Obnv+FGsyvL3qp+80Ojh
qi4vJHEaIoGD2uZZHe/zRZ91OZ4cpsWMGknH3GHG+6NriBMUP24Nn6Q/1/mvMkY2DxltrkxCFCIv
z1HMeeblqljkMWF15qmn+tiF9PvB4WKTcRz5TvoJgHT9blNUTY9TSIMJsPGbKTGzDRus4iD0Ml/c
h6bU732sb6B5z2vwwJRFgoO5moETX19faVS/razBdA5OdwELXz1CoPwXSe9nMgV8dFFqbH7W+GQ1
dexMm1GEU7Djai7zGTKWZ1CmOllPXlQwsP8IA2cDy0wpVXIcbR0cm4E3zNerlcaF6cqVXOMDrBCf
UtdjBh2sTTOsL/nQfARc+KZ4JGraI4NrGEIAbSe/Wju4MN3b9UHR3DsSzKfIBH7j8rmKjJLhvK/f
+hlyXtTr7o7nL7x2aRVejdE+p2Xw7DstOqRoFm9DGqCeabQjjDHdkJWB571ZMrFNirGvFFYAy5lV
1AQaGNQuWEcHR2C4nF7lbGXHTHOupU/9bZKh7/7zrgmwgQcqJYI120T5y2Z44WRlsC9JzK2jRccz
3fBXbU6zF2W49ZM+f2ax6LDNN09CP+GB5rZqVSgTL8HoNUmhHhFTsoMTMwYoU83d47sd94SIXZrM
FoA4hpvNVBeHSvf56cUqP2PzpqDNMN4iJ35Q8uHQ6Uzk+qWxtsCrjmOaTas0B00zarW/tUMKlV/h
ptkJhzvuYj4SKxXUNTNOrXm2oM2PQyZKQHVdswPWDhV7uZ7ovcNhQeI3QGRUl7TU6FIweSg4bVzs
IGB/GTkicOrav8w8CsGE8ooswPdqYcWx+vkyZMHfiXgMV24nuzN/hiL0ym4olwFPk1IvmaCtvgUl
zdPzQloyO3MlHD7RWMwi3VZ3gsHbcUl8pTQVvzW0iXUT2QlwQua5NfHx9uRtW/MjIYni6UnmnKXT
A7Jgbetr7cQMRD+LihWezNfetrmV9/FZn4yBJKYmdxrjXfImE5WfVnJLmIbuuTD9KlOK+nQXEpE9
LpGuSCeECdWC2L4a3sFJMvU/cWGguxks6fYV7yodZ+8HlFDaCHab2B8KbyTcyH/G/bdCAmY8tHhq
+jdiVTipo/Ey10srJsDlmKnsKcaUcOplGbD2uxBRBYD4dWKBW+q49xGn1I8BYUSG8lXzLUhpQG8a
nZgJTgJZtRNMfR8zBt7RgXaTsr045dxe/OWlLnE3q2Rgdj7EPaUWrcL23JTJlgaNjVSFfXy9GMtX
Cd2ebCRMmVaqiD5suhGPZSdd8rTpZlJBuw/D6W+BkAmDIWKq6kZ8Ewt7gQzjBIQo/A7Sw77bMrVo
4sKzmeohEmgRvMvGKI5ce7miYHijgnt5VBet2QFcns9GQ705vehtuBz8AvDhqSNnOrh1scMIrV3a
mHpzcza8SkUliHz7Q1VDRihWvCFK0yVg4+ThyaH0fOI4oR2arB6ZGGYhZjwUXDew9QdduQ6MsmHe
t5Gjr+SkQ4qPzG1RlQ3z8EbDxMmNb/GNuH7+0cbUUqlgFg/0xHNgtPtX+pJsKFBrhuxUSTIk4Qng
t3eF9iOlah22+kwUgFWNLsiKFNE9LXZz2Jf3dg73c5NOp3A5lFr1WnAwXmeFjA+ayj+EatoD0mS1
J60+ncYKpyn5zacK66dGrxCwU7ymed1aB8wPw7M2KVY255NOSAUfIr1JuAR3/9ai8HchVXsnnvC7
mQGtIsoFayF71/NDIudp1Hz5pfYwmI9+S4T9k43HvnLjvDWYi9ewMg99ZIsn+gBM7JnES7cg+zA1
sUi01KhygLtEM7lm9o/5kFHzzeEGURFF/fdYGztAOoewajQPB5CkXxIecCH9p826phO3MqaaZCu0
tN7rBd1uadQSz1vsZC/drY1NEDQKmLuc1fe8jTPsCB3rBSH3LcIIAVM8rPtgKNjRFXHE1+n/9VMD
Q15vEreRXhtP03OipqMPqY8xLC1FuOjf07Eg4tkld6zIROOKkc5bIzf3Pkvemk/d/EU16hnAj/aN
t6LYvZ4detfF7PhIvlQhOQwBxjr/D89uuWtNG39phZg3W/15jrS9U/TzCWXvd0T/175U1F5mSeNf
p4Ug3g3YTUTaRAcOkx5vur3CkdjugiZzHh0e76XWc0CC5rJNx+JoFuFbF1qkpfHOJG7BKKmv62cx
FH9iH493O2K1yoyNpef9uzUlA442RDilWx32Ce6MsrNgJtGkc5+WFfifKwij+e80NzFpFgZTdGGj
cYf2f3pHKWNrjvW6p01qFxLkJeRSfjFYyA+6nxVbaSThLqdFy5sI/K7NTk5HMSS/NC3NCNeFtLxp
7nDviK/CASquEjf7qk2kdjYpVAEU3bHqDku7rQ8Lo+kKbGN1pgN8xhtlJehfWUoItXLY3CtAjB0F
1RUV1VlN3YFBswHN4ml7tic+2dpI4ChhkOUF/aDtm8UcCMlS4xCRh0dRMpRaWteQcN4TFRhXpiLf
E3y4NMhGHudczIMLc+FFX5gDNgg8iNdg1rs7d+fVawOvabJdCw3qo4hK8p8WqVhiEhdTT0Z4em23
GUFn0AO9r9NjTu37k+Cz2kZ2Ex6rZcXtnOEUZ85IZAQ3vDtG8WW6O37NCEKL4pNrxdF+jIaTU/aE
Z5Oq3gJNJifdcHtMsVKsDcdlpbCxK/hhUi+yGKfSlkZtEefUGi4D3teLIeBImDaQRyv4Ww2lfLqT
az4puP+A8MR53mKU3/ZPIxxuAvQ2Yy8Qbf9CTapJ+Cxp8l0p4VDiiQIGKbcdNwqpXNaG9p75UfM+
MZeeiwEKp4wYndvxzuTYdk50LN+lmAIvmuCRNKn4JpxGeYPdEz1DFae52UVbK7Q3p4ya40s9FYaW
Q04ci3Wk/wWqvWUoNnzXMPtCxwPJXy8jExaJbUC+EXGmFYaX6OIqbMJ6esOJhJvjheo4he2of/Sp
RnAIx4fwfF/8zPvHQOAItCJFZUMGEHbVM9hku9jGHc7bLhvkUVUFNNGCkRv9pmDGqDXILq+XwoL0
9fpKV3xYifSf07YV5Ov5GTapjquEX+mqpUk2w3wTy649oUmhDceif4MZFl27uvgiIsK29sdogU03
kv8i5shkhgYpOGsyzhiBd3R9yjfH4djepQoXS2MTnhyc5llqDY1x9G9WTXDJ2Z0ucYk9nQvKymj8
9qkYd21GCYWEjzAZymWBMUkzTnD9X7qrmIVxWxqTpxqVoE3oXil6q/jM2FPngnSQEwDXwDyHEzfD
zn9+vbyaAV9foZIRJOKDJBed93U2jpihr43ExjPNhfyAP+RDlcV49Kf0z2tSo4z2T2ZmsDCX+Wy/
vESGhW0oZn6GMPgIgfEczKEm9rpcJea0gbHoJ/QFVgBA64krqmOnv0qr+p5oRnuUC7sjAhOnF3wK
90t8/2ZoLAoyxIwzuJfX3/vlBHu9OLWts0vxvc2tfnUx/y0V7tt0EatUSyBXlQgUwg93Yhxo6Yrr
vS9Ri82iladBEYBo6xWGctbE0e6vxTSYuwJwCaDAxUxp8+2ADAmaWzMwYgyA1bQT77nb2vemS3+H
DGi2qa4wEtFqWbgl0BCE4Cv4T7qeycly7lsmr5l8vjyZ+BH/34rc09DwsoYrwyj3hLYYRGXWuQts
e1+K8ufsppumGv2HMJyzy317F7ciPmQ28CO3EZ5KsISRI2PDRF6gphrGW18wsumip+28z6OufxFx
Z4QNn4C2bZo7ZPDbb+KQLizaboLGqN5qznXbgMEugIcYF5umNRykmUX9++s3svMwHeGoaNvfGaOB
kpOs6c/DG1QlTAi6az9I81OM5MAg/J95YBnmi/5A8OrjFV105MJkdKZuZ7W5JJrO2XKy3GpXBgVH
3346vPK2wCj20+D6hEhZfGnAOVmp9piW8ZAWlR0uR9y7Vsq8pwvCfgfaI2FAQDvoYoFiAfEB/xdx
shzhaXONcgw4hji9xt2vKe0yXVcJlzObKfXy0k8bvJflMSIVgMXFfxC27M+mm15w7pHFwr+5quSQ
7OaSuKo5ZDa7H7XZemq9z0Waezw25FaWMDTBJX2f4RFbrswjB6w6XhzUQ3gpq1+v30GzSnXCV7rC
PFIc6nqkpdZhOedbOpgMlo69W+AManq0cGnfJge+4pJCLqA1raZEmft41hkvj+ns5e0PpZnJMWlp
Ja36UQJS6TUQEc5w883xfy88LPl2aCesgsAfbFGBNUkhokqOJ1s4Le75lSZPEmp8MBHxazZAwMuS
O2NZ+p8E+776rKq+CQNzGYqEp3BWkoSS1rVbgDLD8tJBDTTq7B+yosWisNw1Q7z/9lYnA3V6uUJM
8Q1g2DotsHEiSnxopfrGN+TsaSVFjuV/cHp9Zdv4XowioSd5Gau+XuxXujzFrS6c/Oi06eLdWhAd
A42mVRwZHnKddXy9iNDEYGJOT8B1CN7LEBRO3c+ha1A9NA7OK12HCpnHBOiWyKTepOtsEiClMdVh
XWAC3k/+e4uv8Ty5VXy0CaX/H3dn1hs5dmXrv9LwOws8nAlc9wOHmBUhhYZU6oXQlJznmb++P0bZ
1y6j3biF+9YFQ64sZSojguQ5++y91rd+/xVdzU1SgeWdQXo860OP6b9E3Wq2hbIpMLy5QSurd/Ko
m3vNEAdFol0wGvaXYQP/pLla7BJNfWOgrP4IJFCYaQsQC3Hj920kWhfdubbaed+RRuqbRVYg0GZU
mhoPmNgwMNECMnqmAgBsZ09XrYtud0SXLzOyn1HrNki6CdEQNsHURfIzqoDl4Uhj/ByERENp2Xni
6p36YK812NNiu7Y8qWZWobNmbEmTItSSwFzPTALBgAEIbhsboUem9mPSIy9VouzDXFXXgVwyb2WF
a7Vgk66UVWYxT7HMwOa2GpR1x+0td73Tp9LKOdOIr0JZfb19l58nzrdxaT9bENC0sgUuMSxY5RDv
sqR4JvM8f6gs+nsMf+/GSOQbXWBMCfVlfBjU8klH8FMlWnWXqnXkW22MKKE1FejDp9H6wNuNxdPU
X/GhXeRphfYO9vzW73gisXuoKBsUFdZtygNjRYSby9MlQwd8Z6SAwypZzqDuNMbhpqBC+EG9vbbq
gUiYdHAoH4wswqGlEzuor1uVJW81HcvJZPZ8n+jd2J6xyM3BrjEIBQq1iXmbPMhwUjL5zhJMNlss
BQW5mnNvEhUQGK8ZjRkyvnBVY19cJe5GAsNBZBcddcghbK1rZ9DSCGwyhDQV5PlNotpO85vZt/bB
GqcWAraq7KRWbLU2n/fpmAv8XY2+SXSaw71uvdVMg8dOb1/mnMNDwAx6VwUVCvAlIkdqCPemUiHw
X61LSNDiTQUs3MnHAJOqmeer1bM/EVHK52FNkddP6QB3hLFtNqAZsMNy5PlBPsXMDf6aKj5lXWuO
NJX6TSYxAJXK6puerO2ZMg9dQqzuFujTG/0j1TFbdk0EJ6O/oKsEDuGOyczxusQQ1S4U9wFIoHpa
vMnUXlr7Bx27DjFzu2vG0kQSOZnHef1y+6WaUvdNGl1iCx/X3oagAWcoEQ9gEsRD02i9byKnSyRd
ptMQ2o82LRaqOP3Uj/rFjGL7IVU6+6HkpGcHHJNsm9iOaJHUh9yq0COTcbWJF0vxw5IDdsspH72V
QgDxehfpIR6ZeSZ8K0P6jxEoJ6Rupnk5L/CatmahZtt+oOiXFxUexGp6mwuuUJEvxW4SwcwzRfRw
vLq+Ueb9mGYGWjWaA0eep6PZ20Q7Nv1mXteGJl8svCZoLxVOv46cB1hzKik7BaeEUDYkhWYdEhFO
6+0mlyM+y8lhlR9uevnK1BAwIvyJNSNmZjzzofXy6SYfn0KKzMiwkfpH2eZ2lERUnLj0kOh5ddoV
x27mpTHALaZayUmemhNGGM+oiBmUy+RJlnX1iLvGlSsEyEgckVZA1Ats5hqCSNFiNRtK7Zxv7Iqx
d69W2zkxhd8FdvMQkB6okynWxd2V6auLy9S+Qgry4xrzUnR/s9dXrTxv0D/+DNHgYxHgC13bdVFe
y8Z8hCDexJew1+SrpOAzgAsOb0smlpL7mk5DwNhQ0GmtUHqxh4/KsaAB5d6U2yGBSK45C+X8e0VD
r+w16okQp3TB+ZBsu9C0XhUp9aeUdRv8zl0WfDNiYAoULNgW5eiJYHbHJAL3qCDnoA0DobifoG2Z
Ne4hVoBjn6rjBR1LSmO1DJgImdmJVJXpIpXJvtEZed6kony+13CJwm2VjudOWIpT5zivb8W3TYzY
ziwIneTMnd1F0kyGWSMO2hCaHA0L5UFjHl6Nag3jZFQY10s4ghihbHRT1XZBzIrIOif5/d2Q6cm+
Im0Su2RkPE3pxVhKfH1K3j7LktztJwahaFCX9tlCJXzQUSsSMqM3z6Iq3kyZXU+t9OYmf3dVS4AV
m9my0zY6EVXqEH9VIQNvGy+0ETtoGM29yaZxqetj7eP6FYSltsUO3BoYVMRFdF4YF9qQ8Ui9OHVW
4aot3qt89XlplYwkMyXRuxbxvd2E0TbLbMZdU6ejOCUq084hXlWRyvzV6Dcc05gxtvlusCv9mFOf
IYNQDLQfUUVsQ42LNkuT+1kt9k2oqKsGWdpSI9Blxf4J+gjOeZZDm9Rg63c8jnIHRb5WSlw+5Jf3
3Aj3Ew/Dw2SAIYUfSf71ynfEwIiWUKmxA5TxLmmZt7Tmuh6mQeSatFtnJhFIjI13pkyYTXL0zfWu
NMURy0axt0VKX8KKiQVtZOFN61px+8LrC08UrDTC17RgepWnmfmoutoECkYxHPT8dl2VcytpceFZ
FR3HZeQ277TAL3oJux7D2jDHhtBVhmNgBD5GemwfRvtHyaD4fPsStfJPCAqYRHmQj+oYk3MMIjSd
deNuWGkLSsL5t445tSrQzWgi0H2Ucza2rChXWYGYm3v68ecyb+pzu/Z+rQiwrGWT+4FfuIbCheCP
pv9wDt4W3SofNFnv92z2DoCYNyWwxMZSUDeoRjqdEs5vJ2En4O+iEqCTmoiLWj1MuUYpDbH2hQaR
V2btK2Qw2up4gENH6Qu0KPXKPwriZ8QhJBkvPUmkofodzlVPCZSXWF/4AggxTSi0btXe7YsqydOu
Ie3eMJAqrXiC+jYUJ12ALKs2p29Z5A/TmF0WvSlPgn97uP2n2Aw+FWWVHyjhC0mwHRlkaLtr4GXH
UKLUHfJw/4/RBbfEobJRYGVz8gNUBPA5WvfnuIXkvkqq5RWkMdkIOFVwPcTB+TqSIjLXEBHh0J+u
tup2nIs+BjPbBVElfqaq+hV01a8iLc59RQJsOyHEQ8Q6v2bgQHAWUrNI4x2Sv8zLepMqcEYlI9Uk
b5D6XLo6nKrXvE0Zy3akJFL8e1QNyUVMpCOqjXrNiB2+YoKyPYmClFbOmpNq0wts6XPJhbFiiJjh
FGunVK+XZq/UcrrtFtIeZTnqd2OMhYEbxH7Ewj0+qPrsVr//KrcfUw0PtZrjypab9ZdppSIN5qm9
/YGlsK3zOFd3t29GgslPLtfvSVYHIAFRz9p5hGq8K8meIdJ2JRtBaY/KTLksafc+VWIY1sQO6/S3
fw0sKGc2Hcnbf0yCOd8qcfUzSAPrkJRYCMyosA8wITqntlN5K3AQbes1l2ZGLTSaHJstGTvayFTN
MdQlBmAQqTt6/do4pmcJjeq5a81G4bRJNSGZDbShRJZp8P7924EsXvU+FjttsWrGCVGWnYuYs1Qp
I6C7/YTbfwtjY14D0AHb5RZJz2xqtSsJoBk4tyaUsHUJUgpd5un269uXJKsuaqT1u1SuPuYbkC5W
Gtq8zQ51mnbtKedoRcH2u93143oy7tcvjWW9QqwIkc112Q5l/d3tRKJXNseSYPnbl99PKZnofudo
/yme+/a7PL/n3+3/+QN2/Za4+FmSwY2erPvP/204dwV69/+lZP+3qZL/cfhu2u/5nyMlxfqn/kZ0
V36TBcQy20bNqbKbmtCnx++2++tfJOU3VJKg3C3TAN6uqhY5Dn8jumv2b4ohLAHrTRG0mGU48G3Z
d9Ff/8K3hIHLzRIwKElJ0O0/Q3S/5VT9M9Xb1BAKmUgSbCEUU9b+BZBuGg3pTTh/eHw6J1tewp1U
XRKKhABfyGB8r6IRzioYe1vSiYryAEdqY8hXVQ63Jjbtf/r4/hvIuH7LrvjD69GpRpU1o0ARpmzy
7v6QbaHArpqlhK5HaCyPjYwDmAq+IKWSNkZFnlFQfOotrZmAB75lByLrB2d5IBMIBWM5J6w+XT6I
Y2GkD3dLFAyEZ/UQJ5gH0vih1o0zAnKnsY1L1hgfaHFOi92AylOO9WQ/ROCxUNmnw7wTw1Pb/wKG
59RLjftWccsCqbcJVYIuqfyt4gszOWiUw4eqEgncg8KFqyQY7aE5bF96Mr2C7jKrTIZV3RGIShIC
MiUS1EORIxHm47b2So8oM4RSM25bEr/0EhgUoWEjfCe8pdQIgAR4DxF/EuW1h1IuYSnDf+pkZeP3
U+4GQG1j5MDoGDkNfRlIBiqdRBqIoDmpVTMT3UR0XkTjGn2SY9HxVHhT4JecavrCL96Uhasg1qXR
yaB7gJGtR5ceLzxpKStcMm7ZTOKL1SMwozJsibyZxQsyCo608BkjlMx658JvcRByoJih8HAbGf80
J6fU/mJIiYqIilI4ev3CtNZZP7+wvHTdW2yx8q3xo/xVKhabDmFIT/5zD/gxiVVig4Sv84lb6Uu8
QJeRN0pCy8B6qyyEQAOfePnCew7S+5GBypC7HbMKJfzWmPfML1lY0mHqPGmMHRrsro0RWsduURE/
WM2dE4cgH/j0FoW3Ak0QKV62tqCY+yvETYdbMX4pA9ocIJb40a3MKy10CDNR31yK9SVoawJP3EMR
Up0KuqHMdDUfeq/oB0+gaY0zot/hOtHfVduQSCBppyAcWd/uwv2yoFFK4UXEhI3kcecgXnZG6SvD
z96+jfHJHq5p/YAasDFbN0iZRlJExzHwz/qCj8ExEIMWxdewdA6aCs8k7XghjNkeL6p0Vso3nau3
UtTnIPWW9kVaMAqQ/g66IxG1L8JvwWU3OrdLHtuR24Tr0kY5hi8uJ71UKSadD6dqVnduQibK+r2x
yd31963XIe50Z6hjR+2vbXGReCKN4MotEcDmW7PMVrVlgqNdCulxr/Hti9ist4kpeFA4EJt66C80
XYqY4DcrPZbTdiHH2a6YsKU6E2aUQ7jIkJQ6sn1d36FIviOucqvxMUe4W2Gpyy2HMTnbocbfKrrb
ZcjbSsuteGYZnDktYbY6PKgW0//cAZ5PeBSS74abmHRc8ACk3pCzMHyLcquTdsaFlekjsNt7AbcN
HyVUAmaiobvO9wvoEKvAt13QG5vVuUtTX2ZwkmjZqdatF1Y036iW50qaPkXTOyWwza6ZntVS8/JU
u+tCjRE4P1pRtkTLeYnsCht6CfJxPYTHL3GOUT1ZVH7Fg9+YP8dKdyJuz0rHZKd8p+DZ0uwNqJrb
VMABVArP+kUgn6sAdGblV1nRrOUT7Q4WCWMaT8g0PZjao+Bylbipo5AXNX4rXeeaY75a+90YC2zM
VYpo5IFNSkgLC+dmS8PRYWaBkYMaLsxdXl9vpA9RaO3lGmgXS8hAhZVzew0Gbg0+IWbLPCvci2aM
bBnCU/0Ned0xNSj0b0n6jjTXrUjZzgrro2gYAA7GeelZhljwggrmS4vkfzNFr1CL0d2xAvLD1weV
50BWyeCSmW7zktbdSZSsdkrOfboq5VnAMEU23MNSghQTjajgqdYdGsNeVn+ZTKKD6aWeXtBUOjFr
qZJ/zzyAprlPeLEayvhWVhDI0SKJcm8aWMHwTNXTPkIAlUmhX0J3YmCHy5sVcD3GMLDsAf8pM2Fl
DVOd+lL34cbGsDVOK9MqYuZImMrGKtQNaeqbJps+UbeMiPHxHhkZSANcpzACXm1D8vowdE2k/pPJ
RYFjGs/5Til0Ghisv/k3Du/tGHAHc1FUPpjcvJYcenvliq5gvUlROzgcBbGUoY4L/XUNwvYE9wyZ
TWjslTHbFYjmcZ8TEi1gMuUILtENceVS1jDj0JesiTo3PLiJ0g63XdzsJ23ayZLqT+hVGGL+rHRI
Lx0EHxgnjpaut3a4/Z/3/38JFCMr24YtRMQ2CkfyUUzKnn9OtsJl1On2mKCML77puMYwtkkQaNkV
IZE76/385/8+gXeOQmoNNzH+pfoBWigShnrgh5MTk+JRvizDy6x8TflxYIp4+8v+VBH9b7OM/jeH
IimCz/XfV9GP78V/3L03cVH+cxF9+0O/F9FC+U2nGF5vC1lRDULY/15D8x1NxhDJP6ah2LhG/lFC
q79RdNuCSHZV0RT+/x8ltPqbZfOjLAUYqUlzTfszJfTtpvxHyWryQglkglRoaLpmcuP+S6BPhzBU
MUaNzbIsjplgVJrgLjaNj0WniUNYm59brJSJvACxHU7J/C2xephr/QJ+VsYzCxdmgGmGuU0USLuT
rto8NaF6GeJ8V04JoaHfJtyI3q5+1Lb9CZ+p2aWLW2rFTs3Zv0w9STBA2d5UlJ95iOi7/oxwtXpN
+ji31pq4xpSjxUbRpUbgBAYoTkt440QxWOtdhN4MZCMkWk/JFR+xi0k5tqsMQe9HNn8hC2OLtPOd
qOJjWVu8bDrjbGDgd+Eos4u80cvc2U9GmBNK2f0yaqgiGVPxmtHF3J6Bfx1XtQVzGj/PYYPAqngw
AkoWqGR//iH7/zmE/uE5/HdH3j+cgNv/vJ2Iw+9yPR/+4RdstLAFH/pvqKvfCBC622n5b7/z//Wb
//F9+ymQS77/+pfPsi/IELx+h3FZ/PPjwir2Pz1jPvD/4b3u/yV6bP1Dvz9jCs+YoRs2CUmqobMJ
cRf/fk4Vxm8W51btdo5VbWs9Iv7jmGrIqtBsBjiyofDw/f2Qav5mKkRCmpquqLaim9afecJU7V+O
qaaMQlyVDWFruo4dSlGUP24MFQipZWiIWVVSGuwNh9M9PHxwyolxroT8lJSJve1TBcNL1bgmcU+Y
59eYINON0s4+45OUNpk1EL1apvnOyLQnDk3GaeyH12Yma6Y0lonAlMXa9RL7ex223blVUdRPc3cs
JMoTuYgVDmBGeVH4+c6CCN5fcl0+WIu6lbsufhLpMpEeYCt+RtKUW02xtSchFOsB6rL9xqwXcr7o
m2ZMqo11GqFzGmSywrS2qEHn4rYERDFJ/HmDWqqDVLPL0/HRlM9LXsvw46g1q4GqiMLPQrWZz/Z3
l0+AxOo6dTtxzdqRsq2Ba4jg8zgv1S6Tw5c0KB60LHkJmc5uYyjrroIVuqlDulc5Lk3IHF6jCITi
/G6M+Lim8cd4UAsVB/9ldhfjcw5DvfbGEANRPhMEO0niUWeSg33wZ5j0X5k8/wrV8rNXMcWn1V1g
R7uiTBCrwesmOqhnupFF07G2S0TNOVA6y3oJk/K5ak0iX/tPteNoOEdik2Wd7tM+plhMN4M83ysz
eIQYexVUjtcgjq8NLgKuENEkYf05ddaVHJQ1raCB/eTEU8yEp8P/jG3dD4Syajg2BryCqUivltZf
FA0HFgLPsXrpiBqBwB1cBqt8agwLprf5M5mNlD4pVR2CM5+GeOH3Gegbo5DeaLUZuyGvoHnHh1hl
oSwBYbpLpX3rpTBAHkoHMUSPaZTZBA5MVFQTDU/LkOie5xARemPWmMt0Wxx5HAqCjINykLoBOJlt
Q4MUQGlwGGsDJhihG7D/NMmLejt1mj7IN2YUerXUP+nL3L1oTfdzkVXP1JuHOBSPWVi1YKw1RLSw
Wwe09ZnC+GG2RuEELdwaTMcL7ddjWgAZDEOSErphElA+6DSTKFM6sa0DBaja56ym5ZLoXYwZhHyU
2G4PYY19JosQmYY2ARp99VqmpjePlq9YHc1VWhKUlZAS4ijno+KN1IQYzU2zZtAeZ8uO0fphw8lb
quta3MUSAyeRZvWGLsZJy+AaYMADQVVwkMa490Y+BOY9aWa8LWPsKTp7Y5RIl1G0XYNG+KIJrE0I
FNQp0/QZn1yF8QOY9mSFl6Lref2hDhE7JGlbzyvmL/IevDVGsSD7jkzjIVGZoURt9GWVZbgbk+ZS
oD4BY8EoaBE2xCXmoOhrXttqwlQzcl3rmDmZ03BDRFo2IEzCgaH1AhQj+jaZTAvGNjgajND2E8Rb
GOUgryTk3GZzvctiUblq2G/akBRCKZOJ2GIYbEbT87ikX4zDyHyy297VLUhJXLV7fiPXJA3eLZPY
9jRAFTsrxvfccmwflfciwlHHo6Cw0mQXWWka4AhqtCkVc5eFjbJlKQdxk/9oGDWhJSUAN3+dpr7G
xcHhiBw7llOpBaQ+T7vQJO/NaD96kyNwD937QOn0LsZ2wsQCWzaOo+2imKrXmbyfPomu82qujSUE
CwPCuK2oAO6k6sBaptCSp1tSAf0nGMfHUEBqeXEvFvANgzSskEvLJXTA2hpmRh8mavC3d8axTbWd
Zgcp1GoDjnjNYaa5q7HVckGg7M3zQYkj+DgzMpjQ78ykZxVQ+PjjMkRoxy2L0aPeGriKxpZbKdZy
fEdACQiqTz1k4ZnfFDYS5qk+27jrOFySLUKmHTAu8sNgeeAZYAlJrMI6F4Jlf5xPUVCc0/FNHluS
JOiCVJ09urKZPuREj+1B59EqjTROvKp1Tec4utQtWvvKssF70mr0ApUE+E6WIRaCRBj4y+qwid0R
70iYYf+Q45+AkQfokQ/LwigtzHZjm9ro1tNPddGIJOeZjJVI89BaPkVte6O8M1gAtXQfPMDMUxIg
CQvUVUeNEkBFw0Gymh8t4JxEE+hAMji1fYHwDMsT7arRXbL5rJe476wi2BDEhOZjAdiFwSrYqDtV
LJpjC/QBCLu5VN46QHZZP0k0IXmqSc+4a1TSt5ULGvQTyNbTtMhE6WlD7hnl0pxX2WXCropQX6Te
INWHmn/QA5EAYNIASBleRbJ1hxTzS4q9HGK3F6QR0Wn8dCfEysMiE12sMt8vS8/BFBHp1gzMvS5j
XtYn8VXOqObkEdGGQLgHLdZIPRmzFcd3TuArUwanxiVOgt5HqlnDUeVcG2kqRa7cuyJcTSUp0JvG
mj4i3n8TmOhZwlFl0SApPS9kf9Tjzw6hm9I2JKIb2NYZ17iCmJKJgCsHP+js4Fun81TFT62y+MLG
BFTEaHJERpuhM1CcRLH2DU0Rk0SnoaGgQVWZzfuyZGsGFNDM0HgPO3hfaHq4sQqY1h1KuKrClcHA
0wky5nS5UZReQ0bzQLgEehNatgFpWy48yLPRWjVCG5SrrfawWM8staTVMGJFCGQj6tZ4VjVDj3wh
h51LuhGZHty+RspqDFks3UYFywGHcqhI6Dyiqkk8WM7mDWiG3iylP0Bp5qVgppypW34pc3YntTjn
MyLnU9N2YMRj/idwjRjQFLF6b/ip0YZe14jAuQVfDnVQem0sQemxNcRNnHIsAdIFwQ4t6s46kGVd
rxSlpyZpv2Km126Y96OD6d8dsqA5m8P0FBgJ/WPORESLh6VrEN5T6xuR2F89bm+vyCG9iyb+6DL5
rRzwzDRp1d7HS32IAhWuV0+J1laffYwIDwk7sUrd+EHuaOISFQPgiSe/kacvGbDBDnLyfCFsj1u3
G5BPhZxxlijwsHsgL8vwAWVTygO0kN/Xkn+UKYTVp3TrMVxYXt9X4x1MzpjWmeoAfDlLleaqFZgg
lI1wuI9RSNKPTi9+4TaRIGffVYn5AzFos19k/G4Z9AQHWccTGgiSqvr7qEjeU4kP9QXqFfmS3JCL
YvhDrCS7SnRvpt18DQg23MBEPYVeuHLiuPT0BQFaHicfSoxCfbS7aKOgbvICwUO92Lh00Y30fqcE
9NTVngUwXEJ4SogYIjyxGQMM9oDjFMBdIK2NNMPzYmjPhIXkrpSHEZOBhZCMumVLm/EMpmtQJXuU
ar8roEI9zuslYbAPddYBFWO/sXUnKWiZttgXCfNAX49gWTOo9Kz2o+Xxe2MFwg4WvQT2dWa4JNQ3
AFQZmiDNulDmJnSPlQjx3FOn3UXzZ5Xf6fqlzO4/Eu0jyd6t6HVs7pdcRhqMqgFpkHARXZMKRUGX
YAGs3zG3gl1YnET5rNADgAYWhj+in0ePB4bD8og2UfONUFImQWvsFQ0zwAfLaerHo5xx4yQkTTax
I5MnMTXm/QLMQVLrTYm6XE2vTZA4nbzsy0oFP9GcW7xw5qjvo3RAL/8qVQOl1jkxfLKAnHQsebcd
TzZN7TrlypfsY6GLtxAw0DAD6h6sja7UG2zkqEHfu7kGqmJ7KD78GMudHNaOId7UYTsBpQ0/kp6F
S7yR9+fY7YOtQw2KqbvKD0u+q22ESuJSX0cVbXw33ZN2QP/+Iq9JMuCsNeRuAPXQFz4XQ+hq6O0z
jid2vlnkHwNc7QavnCFFV67UphsTrwjTuz6Dv5N27maxd41yHpvWSeCjpuzM6/ZAhyN/NnsLHZPm
W+ZrMY7OGE08r5u6+iXT+I0n5RrbEEmNxreLaGey0VPeAJH3+GFHSBG7Uk/AiCj7olv28UJRQZEX
GYtnAcguUNwjEoBseh+jGFXnx/oKK7m7135BzakHj1jn5BP/N6o8nyEb8u0QS3DvZhHBRd4SegVG
Atxp5qYyQcXguvSWfg/E0RlGViYAI76gaYr4Dicrogfb4Stb14ms3eANzFV8ZchDqYIzuE0PNGir
1p8gUdNRIZvvoXglPgaS9SjhZ0RhhrJ1N8cUcsW2XHzs14P0LhrECGf4dPC7Ew3A1IYYV0ilOiiK
ZI+dTrS+lVsbksaw8jrlC0hnXCkD1SfVSkdaT6Ux/0tdebqW0WWc79RldGLzqUwO+Xiq+ZyIeRlq
JBteWPDhu7p0R0HALIzEYpiow/Qjf+dmgVw4YCl5Ymltsg1iwyDHILtTG6xZHjgd9veHID1kzF4o
FcOOk+xGVZHPnjAvM64plo21XBDtLuE2ab1Q2TZs04Dza5B3rql9M5wEYJxAS56dCgmGdAlMzhJu
mO7jK/UjcZL54qLHJhxtifzGuC4KfWkfpRU7x6k51e/KwQI4+ZjdD5eMQe5PFlY6YJBG6XdDkaSz
xSKBci6wjsQw6fDQSHIysRqzmCEWc4meSEtMJDDOsJYQ6ezD9Fb4tDztgVAnVLFOP7va5E/2nVnv
cFjgWzaSnVEc22VXUOPqmznZl7M/pwc9OCQDGaPkOIttIA4y4bsa5xfGWHn9uXoEf1YX5GYFymYC
Pu8RaOPZYdJQPK3GVqnZDa2vrzk86I1YdMjPOiKykdeJFWFrKOtSBSrroW4/UrEdR28uvyp2bNYO
6yHOHtWgA0T0C+dMg4I52S/tK3QYJ1cO3HVpd9JkIrKWXZo9KrimSMaAZnOPGysrnP6NcWhaczba
cP/xiEbdK/cZ1qA82U8bAuMY+Wj5MSjuc2LVQM8TZpsW6Ej3qPnXDCcUiIjxpsf8jDEcq8ucPuIG
aIN74AiYtXugKQK8gZ/zv2KrNh5Mx884xlTtWIcwBzjFqNDRGUp5sNYp4XGPmMIzoOirV2v9ygL/
MyTKEg2d7kjs/e8Bol7hQR4pCc5FkPqZwqfJf6YN3mWGfzQ1PPU+m87hSwij9dO2D5iHGH6FICki
p2ZsBwAl8HEXs0FnFsS5w2y5NsGJ/TvPOZNPa2IUdlCLi2A62exMDFzxHsSgMRFFRYbaXYwE27oM
6SbGkESkymeXk5d5aBLIKRf87vNAdMl9E3rM4jh+19Q9r7RO4l+sHeULujuCPAHACcFBxg+TfT16
vED0BVKLI48pm4cHEH9q2J6M4kxs1fw+g6taG6qeDctrHa9N7YNub0m9w70e27Kz5BuKDFv3+9hF
MAjHumU6DEvCFwqhpMykqEtORg9iGArX0ZgI3OW2l57hc9FUo3AdmgMEHtn2Z7AI5iZKNwRSdOp9
ztsOvbyAeESNtsnfuXBpdawI0txglPXTK8w6niNp3hTDdml3AeXRsjEkn6c/lB4rXvGM9xaW1yDd
IW6TiUDJPbPdQaeySIYnskA9LPZ2JjrH2vO4G91JAeU77NJtmSI796I1KxKcxBXItRvFV+6fGtVf
L4EPoSqd0Iy/KMoTKQhTPOOCtvbtC8ZoSYHaeNKULX33LtriEM9iL82doD+xQ/CQ0odI0b0x3LYP
GknbP2XjnL7V6iabX9A3l9R/qTsCb8fRgGnNk+THvN4EmOXYVmYfRjPnh30NYJtJ4g/Aq5DO8dOF
9PA4rEGU3KktYUhO9mhGF7JljGJDZ61lj4lRjIkN0r51/jweiEfF1RytOYnuqsLRdjwaM4oU3SO8
nDWjNzAQuqxr45vyy6B4QuVAJNxwl3eX6GJDP6epRcnrConEanLLAB56nBN0TrbmJre/utnLkscm
ce3SH9YsPSdFw6I63Y+UHGINaUVBCbgT0JWIHUBQSrjFSV78OF/fuyRdps6nKgLNz849A6owvnTd
T4Zt2274eBESCsvZsOtGD0l038gbfCm5uh170HPlloV3zvbdfQoBj7xHePlnZpU2YbikT/mEbRY2
A0enlH7Ui18FFzTZ5nRcpEMUHhPt19Due/WAdH/WN7bwWvFQRH4pHqjQKXZJOPiMGasDg5hS6KQY
6GHoe23wyN7Tsi93Po1gzuD0biLPjjxYeTI5KuVxZZ+w/ZlHO7gbaZ6jdMr2ZChJyan9kUA/X/j+
hkR227qkPwL5AZw6D6HfL3v0wCALyvN6rIQBrRs7m5Ss0hmmI29bku5ksZf6QzOzfG7V5Hlm8WZC
yynpk0exGhhwoqvIN0YCDGyjVv70w7COGlykJz6LCRb2Qoj5s5g3kAEVgn5zT3R+OHyUOZMZNLC0
0bD07FitVdsJ1SfYKAH9LWJuAU8GPjs2u/c4PAuJCLY7Lafc3AzShreEUIAQXgqakr8Cz6fGE0AK
7YZEA1y3qMxpoFSQUrfIt/XKQ2E9kVCUei2NHO1ZtO4HLT914dzvZp/subLtdgF1vcvSk7E60f/K
3emUPdGFYXXiuWGj5QlZ8SbiUzVstyCmYb6rlCtVrJMbj6BNdP6NXkSfbQuC/fDb9D+McP/RWBw2
3QFM/uTXtP46utxResnK/QAlzzpV2q5+k8NHgp4xehj1s1ZtRPsY8Zenl0V9VvRzSLuBxYvOqY8O
zDKOtGMo1z5FfYfD0bDPlFfUJjiL2KCNEa8nUBPY7q71HbIS198KK6rY93fVRnujPCH/CmIF8ZRc
XlLkw2Ojn5LlqHa7UL0rODwqe00655zKaWpWx1I7RFipOVVWtLTCEwIuwaecEZL+KFUejU3Qt9wj
+vwDYYtKiKLk5wbJSXSlOY9xagPNhsTYNe3dxDEyYKlfS6hmtnHqQhSPHOFpdOB2+eJH+VvU+QW/
jf1kcFLkvWhb3tGVgXeUBGKoF92+w2U1qC738bAZgb50bPyHvtjm6U5DzvWiyXcUJNSx+HbN9pXK
lt/Fi8mv7NAg6wUpMqrDIZ5Ghw1flChPFGcCETuxM854Vl40erAn0nFHj9ut+aTonMT8qyYykwpS
+yh4ZkZxoHQktgRaFqOUVr7IatN70DOgAska2hs3Gjd69lTcKhL82CT3AKLquHbXYN9ftQJWrze+
RK/8sMXVO5/bw3g3K49KUE5R2zjzs/xC4/lglUd6dOyJSXCp/4u981iOHFmz9LvMelDmgEM4FrMJ
rUgGNZkbGEUSWjk0nr4/1O3qO7dtrlmLzSx6U2VWWZlJBiPgv5//nO/cel9zzPcSALxG/XTwx23g
qjznrFt41N4yMnLJKPdVlSwHyFgd3PJsUEgE9o6b4IPJM2Q2sSin/o5mlaPXh7h8BnhRNfYuoMBM
CmT1jwQvvXbbtTGzlraOo6G2vGKRs246/16id5Et0zgYs5siq3jcXy2oNmG+RO97zFOLLtzM1BO5
W8Own5m/6H02jw1XYIIeN9QbV29yeKSijDUwPzzf3j6MMAe/s7cCmG++tW7gEYAlM09zumN4KtTe
Yqql/wYiPP8HsedsxzUcA2P/RklmQknrhosg1TF8cUOxvDMN4EPdilck2pDg3zlRdpTd0jyyrXFM
lNaR5h+VbuDSRzTv0she70Z919c3/uOsli9J4Z0BIl5dh9BeJ/BlTKr8kv7R619L9EZntg6e9dOl
/t6y4/PojJu6ezb7ZPci5ZePY88UPPRu42I+gF0+LFS9yDxD5BvsOzU94O2OjOB+bt416wlxk/CO
ijYj/ZsIKT2iXwTv4kfl6FCoV3DvT7AN1wV3tsRLQVWyy4DjcyRzSDxSJ6vG6C+10rdUx4IczGDs
Q2wp1zUcuPEdXhjDXLkEkT47/3YYvKd67s94dleBYIy801jAGDTc7cSgiqHqXvTRPbi19SDizWN8
G1TdulXpib7EpzEwN54ZgD5cinq3KNPHbkouYY2pX6tV73QXZ9SUY5BITo4OD+sxJzYWkDGhTw7p
kov/rrwNwxVIjHB8EG3qHUd/Q+Fye2yn49AUknXXnGxrJkqnQNbRGPeBbk0mJsXuJ6BGbpeND60v
2h1e/QfCR/heUMIcx3jzo/c2CwqGHN+4QDCEsBTeaJf9wkJaWCWB4MNUgDZoF7beCA7HIoZxGxr5
TTXT2lPbTDSDBaLPTaxqP8TJj1VJb+dXxof7TX8iiVGLdAIEajInycqLR+yVWG50dy3pkIff/NxO
8B4nahbXxfQL4nqxTQtxTiR8RB48ZRfyxKnxi7Ga4VnIFGtVxxr9Epl/GX/cHDshTFr5nMSVdZhJ
DPK+7+cda6ctAp9znl2kSjml5Oimih1P/LsnmbRKneQ5dTNnS9iOs8SKN9jMHl0rvIbGj07qZy9Z
k2U6F1V303ZvjsyvXQeCoJwlNS3IOX1NtMv3rmbZgP20xJ45EcR3tND/U3yc9pxIrjxsW1uCDNBl
ERcDk/UyGAAYVVw/Y4/HfF0yRKUFZlyCmZS+XoOehLHX4zZNgiZZ5z6zMAXItRqLg5V+DTkhIgiY
y5Ks+4nK70iDx23owtrIwmWhq5BHgJHQ0rapANDCMoIMYzrpYa6932lEk+c0heu2oxNnpJUug6ex
6k0DNGk7Z+syAyIFqPM5qVBQid6EWKaYrj0mWNPX9l5A6gjtxYTy4MEaZolAnt/Njz0mL6au6NWP
IG6OLI+4J04TNy2dM433p85KXk0PL9xkiBzbHxlv32VtYOUSrpstloQx43fn2GyX9O2MD006X3Rk
gpYCobPe6jS5kBr18eExLfsVEigVOvS0yF+U1fymIhvpCtmdpU31a45JQNd+SLQ+AFNdW92hpjFG
2hGxi8BGzGXpajhyGy3zmrQ+F+JWntgJogDzXWoS0MI+sTIT9OwiwshbdElw6tGqVZPvsih9MWX5
HLtqOygbuPfkjaDa6GQLcYhvlgLCuiSd05TNi0pzTYiTEwOxtGpzkDWgyXjT8nYe1MuguC34mo8Z
WIL3QUXHQIpPQTvJ4uuFa2Uc05bWRAO398yCZ1dkBt0vKsHy7prP4RXgkrkqRvCdJgiGwEKxjRJw
QyIRZ+UY+aqP52oXtOOTQwZuZ+XTd6azhMM0PSWKCszUJGoUevl3mpkFbI46h30S7fp+qqj+JbuU
d2gEkNCdNUt72K7w8loz4CZjvnnKgcnMAmZnetupHekpa61NQz3zbhjGi7N879iYfs05lDydcBaX
DZcPjrm0z1+8znkcoRmHPod9iUvRGpJ407X1xqIE9jZQ008HsGD004yTma2yO1A16nvApkJerACn
AuFKXIvd1Y3wNzlz/qsxnoEZHHjI/bi4G80IJKMo63xNky/+/J4bWJhJtg3JvpnCp1EzJuvkzs4t
wgiYKE1W51u7KXmPjTiSUaV32dBfVTbdAaMlbOkh9HJwx5mnDlQnxNkLXQl3hCGjfTAh0dB7EnDP
HrfST45uWObn1pw+pyTeD3Dl+c7ErdOHSClTeus144/tcXK0drhtuuaBNqMzHNVmM5lxvSuM/I0a
Bth2GP8n96W1tnaMSyIdGfWrlCcJ2T7m7wGpiU/hyu2JTEYUTmN5VTvZXYPMrkF1LDqQF1OFwISU
T9NrYBtXUnhvAXTIjabUjgOQydqnuwM4rpMRGe1H3kKutmJU8/hSqBR9B4hnm9YdYdYGH1nFYBHp
VbChNo2d584FqLqKnOjN8Zantgn8SFT6eZ7KfSv+rKZ+NCQFT1GMsCu7lE+7o3iqgj0A3o6E7Q53
c+Aixw7Fy9w61SmkNbopS2RBZJrOLgkhcrjZpAeGCeGIksNb5bLQkCY+brtEeadIQtQ48slatZs4
sh4N3/jVMrxa3LoDRoIulidg6CQEUvul1O3dIM33qO0+HC8/JaI5OMDd1rm97aWzJkCbXBbX+SBf
tYMCrCO5NWrwBnCkk31evEtPcwqNxa8uRZTEsnEakuaqqcLVaY3/vqqeo9T5/lCi+GXqiS0VeJgo
Bm6Z+hyzVfpKzjDFl0enRA/5DTTNKguRp0TKZdvFqC2m3jnAwp8k9aA1iCFcULEosssQt28cIfPW
kOVn3vvPoVUbp07fRG2Q8fO0EK5zh4+MYNtsO6Fa4PJHU7lw+XLI0X5fXEpJi/QCarA82gckIi5V
Y4duyNuNo/K7bjY2sjTT4+j6n1TCOweWt/THl9ty0F9TAOYGcAl36OSRPeT9MIVfXhoaG/YnNOlY
CLsDtcRz67mrQs5feQQTkHrbTR5lJE7t8EWbKS2AfYAaBK4G7vJ4WyWzJlxxR9Q22aQRJylUQHR0
5Vx8p/oCSnekjlIzFaBj5WF/6+VNty/4+Nh2pI+ezYYv1vXVLNrrbFkbGjbUypGWsQ9LbjtdF3i8
f1dhM+GNL81DzD0p16pfqdnBEUGZSB9E2P/zSK2GALcLn6/JvtZWQA45d38FhQEQQ+5bXb2G4fwb
S4XFgoWFBb4qfN6rqU7rdS31uJ4Xc7yJ84d2NLJH2SPuGSSSFENT73sf+Uh7jREOyHrTTjuge1XL
dYOl+yUT3vfgBLgQ+E7qdQ/Cho6BOQU/5wyrFuouUpdMDjkUl42rxic/ZC3VVtYn6I4IflLxUWMu
2jakF1YQWbZqbrgyAZhdN3nACp2n2xjE7rYqJnA7ffGSeUIeLEc/2XUf7kaDota45Jysv0RBkJtj
fljjGXy1QWhGicuqxCSC2Zptd85z/1JzpB2cQhsLU2/A9SC8P++uhYhp8Jg9Al0RR6IR0LN7LkP1
E4TZw1xT/6QVphMvWmp/q40RNWfTs8EFzN2y6G3ndQ8E3UZpzli8SCf8lRXfuUvv+Jgfw/o5asro
aNT1uLWyCmcgfa8pmqWwlsrHlmNbO8SUcNOofZpzfiXNPumQ/sLxUPrgXmizpF11GPCVFCznponM
f/Zpd9Bsh7g4hHFsrMG4bSwhPxT3Xssw4+1IlAwiz+KTCtXACmXYgQKoiOK++WYNnGgMvysJ98EN
JZiUEPhFgdgHies8XQj8hYRemZZk618D1V09PwT3Vb/ZU2ZuWYxys7SDV1W5t3Ur0CsSuNT+syqQ
W3Xbfjr3fkeamgaHlzlyaJGd7pQ3oZFaUBJGi525SHbJfJAOdXL92L5TyM5XEXgHmbD+a2qzP3hO
vZ0q9Capn/uxuZANeydLfze40QVr0ndN0eUQIPYX57ZAja1tlJLQ6V+op413uA8Ic9dvUjFNznA7
1pn7Vjk9fh6WpjXyLf6zChku8LZOz9FtJOFuiiGohhTF4ISq4ZrzcjV89BJNPqW15Q2pO3ADAqnA
6RM+74Z1rKL3YX4zk77aNgFmryp9iYpzaeX34SRY8HkO+/9WNAy98lg7yxFfimxnpOk6x0+5pgpH
QFg0WJ3Qpm2F4DqMeX6a9QiEyW83JkgD8mf2r9F1t04MjQfSypk8Hst1aQr8ZtNedPKxm/p9PruA
BABm88LXj9PYPFe5d4osrmytzbIot8CabikYDNFYS7G1jepVEduzsFbxhiDMYYbTfRAK91ipbuMI
liu6VmcIkQGLlmlrlIhB1cgNehi4TPjxAdaq3Euz2PRJQl9943NWRRQM0SDPA206/YkXUUMGNcMz
gs0Mnz43Mci0nAybRo9fbe0Fe2zABXsnny1NXjVnJ+y5lrU+yGlv/u3mTXEKPIcApWUcDJ19zH0F
GhA8RGoER+H2zk5QzMbjUGu8ebzWtQ6MPZAjfZ5Go9nNOqD1EOa86xINaukQQ4aIujM8ibDkfjaS
TB/rI+hT75xSGkXJydExmmprTzXgs6E4uGCuuYff0ASJwhr2HxgPqSxoYDRHHcWxcoDU0tDpu+Na
uyvAcV9CEmoGDoOr3SXFDaWhF+Xnt2ksmpNfxBiy3AFNBeZliwvXqKm0qjtWbcr9woIdnjJq0w/J
pM6myS0kcvzkANGbkWCeH/18oIs6ZOCOeKSvKwmOIx+bQy9rn14CKt3KDqHNstPsIYJrR7NxLE5Y
0kCdh1UH9WskqkNjfXZwVb/tyyQ6AD3gwCT17doTJNliBvHTy03hFcaNDCd/p3xkiWyhnjsNDxQl
nIOQ+DpLC9tUMqcZdmJrW/rgKiQbfhbhey8dprtqeX/XPJZ0GTdrntc1CApGRREkXLYsuf/zryhG
X++cmHUkl0e5ozzUkPaM/JqAPU/NdNc0lKJkjflrqCxQ50390wbjAwZNh+cax1Li5P2OnmtvCTq6
m2lmj2XWtGY0y8PKck3wsfxONjq4yYTe9gKk1pTT/z7R8lN4+sizsj67nb8Ju8lZFwrvYeVVjDqZ
lx7cXn3QkkxMaUyCXVzhBRxCeqmSJRZkei0n89BfPKs/hC7VYx44q80w1Dc4s+mpFJCvZJ9+qBz5
FkZmuBUdDlMjWhtimI5lCWvUmVlFpjrZWSXlcn2GFSriqefl0ZEQUnYsl/tYv1hwp5Y6z6D+RaVC
gul1wS3Ta7POYaKDt1mQj5HYpo0oN3FDs7FTFcWW2msMvFlQbYqRNZob296Tg3yQe/7JIUD20XTx
vh5ohe8M98OVyBGFZX9I7Ai5xjPWuPFwp6okP1ehbnmJin1vpva5zxoca7Jjf428BMmDLbLPUOoh
8fb8CYesycvNMCv+WyyfplH0j3EB2dxymFozLC98jn/osV0BEf2xcKSTnjyInOo/sAqfruG/+jk6
IW2L1GrZ8qmv5deAjTYdin1lC+/sjOGJZ6SNrTo+8SLiL6hLtarV8KQLtwXbxoyISUCERLm8dnjT
NQQpyyNLmNteu6YUiSqnao3XiEIHDQYwSKcVKKKCXdT846qClqZ2hMXXMTiVXfkTBVwRJx56u7A5
2rHxajd2wiydJ9twVNu55eutPZtEioX/v/e7Q6uH8BhXJ8nsv5ZuefKhQSAWIIjFI0pDYZ8qKIX7
bAjrQ8zoHrke5QV8wcE8D3eJjT/J8/RXE/FrvS/ROZKRAT8qoqUMZ7nIiGLTFPbOS9lpCyQQGI70
BaI0h4Ph743AO3NB1rB/zp4dTzs/z8dD67MhSSh/5UEYsdtpanvtzWx5rZh24wmrcJti32Br7fpl
f6dCiKWCxSpwtk3sk7osqJhBisxemyA7EAIGcZ9ssnwoNxnYcPp6s+ts4DyLtfPqolVgkXEPaqJC
I+LkdtmLBW0THGL3wxHLi1ZWRELD4CLy7rcbi+zYbAegRnz5E5eVoKHqJJjusn2eU4km8r3toZtO
GSVQLuIhxhXaDkrmNMR+tZBd0u6S1fWu7uQDrC4mxSGoD7UBi021zs42wDYOWM9ScpFF40bHFmnP
Yz1I0K8+OLVAqRXZvHVBahCQVsTuuZ5ssZrtQBniQRlsFIyhqLctuXzWhlDS3HGmXuR314Q5vFFQ
p/WoyFe505lu9eLgcE+1Mprxsoh9pFdwK01c3rMeBDtzfCpoJ7sHTHbPH41L2ITiCHfzlXM/fOpQ
yQOPSwaZbj8M9uQFirXIWFbCZMHWH40EwHkfnIUIsn3V8JBoIVPpqS8ex3JHDKG4ehUZ5hSDp+F1
b77OUpbrJKJ7my1eHRj9yrSb1yFCL08xOXKNq+zNnLR02w3oBYG2cfhXWOAIDjAbWph8DFoY7RA5
HQtJL6P32Ftop9r4iDreppSFBKtM2s88DiiTI+FtAqavLYZJBRptjxPEyRsXuwinRED2Onc0bww6
UDa9NzwkFGyvCtDjVc1FvY3Hs1E1e2zjmFsz0HYxX0pGXOjQUGDfltPMwzN/0F5gIz9iXnWm8dXL
zWnP6kA8G72gzCziBYtjPe9dCQ1lZgswA6lnJ7WkgfO5OWaKrULkE3rB/x38F+Al/51I2P+XaS/i
Wf88UXnpxt/5Z6fDf0hUmja/6ffHwh5x/3BgbLgCdrKnPMkN/q+0l/MHecg/sSTUPXjCFX9PVDri
Dyq8SeX6rudY5HP54/7Ke/l/2PiIPeV7ZC7/DFv+FXX7V+oHKTmidUTf/l8UEIc/qfq/IpXCtPka
HOlKS3mCHJng178+HuIibP7P/zL/91Q5UUgtNm7Ppm2pRsUTZLV8tvKQ+2ld00eSloekHLZ96qJc
mSXGHv91rIb8kPDM2uYVN1o76rcw3IEiBHaxS6X/ZQSaJlPQeX2KltcE2KggrteI6cEt6iVrV7FU
M7CSNGaYDL6VkYdo7oe03cyGJuZjYsFyIHo0wfiuWW3Apv8OK8Q/DbqcoJge2l1Us+pQTvxTCM1s
Mx9U2pZb6GZkliSLUVt9mvAwYsAvxwBWcJXxyYmGekOxi97KuHluFpW8x9FsGMW4dgKG4g4PehZc
vS6/Dfos2XQlRWn29O57MUw0/8jNfp9Iqn+K/mYs3JNBxeBdG7hbUlvQ/ose0kAQvndAM4FHLRiV
7VhI9J8ZY1xONHcbF5glIPP7neOSZMXCZeDQKEKOyj4HS8xEw5mFNXys8BfTqvBtjkAeVMhC2Jup
noBE+BnywGbKFP4hNcrPbqhJdshU0gU6oNc45UOY4qaVP1nc7Uqhn/xJfEbSHva6HY6pld7L0eB+
32HDgzTa+S6rbQ/mmhGVEpGbrXPbhN9Zh8Gyi4aSg2AEYI1saOfTM2rAJUtuafRAkijstwyvQQz4
t19oDwoU5MaOfjxPfBJ9WkWYWnpAYWlcP3kOV+jCpFpkdF9EHqLczQF+LJa725DmzcTiGx0ad94N
XQtvff7WQXHHWH7QjCcxl2ugI1uXWp91SSCQDYH6IKAUfFNJMaybKgKk6j1xa/vmMifWnRjqnSnU
a2zrD1ZsvDxede1Cnvuq6jTmTN7zuTUPN4XG5sEsYD8oQWRYd629gza2oP66S9CyUc1a+ojjiiTc
4D0XgrY6xZHP+YedBpFyp5nZyAyAJ7FEQkxNL+YHSltm8I5uY2JgS++FwaLkzcp1sZvb+YUmdeNA
wZu5CdgKaPsYDj6rXOJu0zRsGqd66EaTVeiIvaPlKkdRNYWD/d7y4apIMexnqIc0NWKW0fZzPeIW
dyr9IifL401NlULyVVTTvWcNB8C3zzKZmHuwbWYNlj3ROS9uVz6JHh9ZLoNTPfgXNaYP9Oa8WPjJ
1WCTPtNPQ3VRUUyDwBcmdnPd9zaNDTQ/m5iZ4NswyVuA8YrmVfXEW/L6xbfaTRax/4yNiZYZdqd2
kKOTm/2rY/BjEgZ4fat+bMyaxUHT37TLrjNinCnGmlqW5rOgtwAJbd5VzC7O8mUnKsO8SwxHdLgy
/Pqd1NF+lKhe0W2G4yao0RiTjCAPMsG2qxPObNX+Cs3kxMuzmZ34I7WQIWheoTRizQlM4jNU+alr
8W/AfwSW6pufuo9RD3KksNSGplI8wzUldRQs+dZ6P3XJRwnRmFSC81VQELzKfYo9MoujffLcRSf1
7+xUv2kLAHuTpjdO2Vtn9IdjO8cAyzEGu+30Fg44gEM6IOkJYU607fU4Zh+ghlgvJdFr1Iwjoc2k
2fq6e09LAVqeMQjDQpL319BmPjPqHjszK+ke8EVnGDxHJmiItnWKZhrGpR+HBMYI5dmDfcMEE92Z
hqbM3MPzUPP+W43lufUxQDI3YugcHT7HGTIp4Rs9Hun3MPmP+RvFJ3wckNqBLbHV3/TR8NMC6AV9
YZsr360f23mc8LMHOFUYxqrwFAYGXjkP7/g4HvM+uY66M9akf8IViVnrVuct5rcSk2pzKnR539E2
bBv8POj5YKdV/bDBoiaaKko1c2kPjIW+qX41wnlPw/CTcwcmd3xfjii+7TA/NRg9eDEnjpomqNxV
LO1dOsPalIzZqzaoDoZIcc5rAnozV55V2XjMWVjWHWrP1klaJJe1oXf8Xa7u1THq2opkhngsfBf3
f1zBAyrFK71IzKrhbYuaK3M26QYwJbPxmqOinKL3xdVNEuI2FN6vIhE8tBEPZHP+oPzrCSSjxXhn
yjXJhqWUM3uLHdhLMAtxBzLW8QQKdiro925a/ylDCS5n0HUdNTM2IjUYUBPXinpJgHqhweweX+y0
w3hp6mNAEq2aavyEM6ti8Oj2Pv0zHwmyvQYNi9SkVpbHysoai1Okh+FW5p46SZmzNBXqgN8dG5kq
NeoMnpQGXyShxIxKBBOHPtPJhpTO2TEBd/agW4RMbrQAnD+p+tRJ7N0WNPpNCLmmvw9UfI39ITlF
UfUufPc1iZYO8wJ0UB1mR6vyfzgKbll14RUun4Icv0RcYGoZIemtTbu31pb/ERbNnRtjP5OYRV7K
LDh3Rnd1guB7TtR9m1pbf+4gxyJSmV3yFtZDxLGAQTvu5mePIBPT+HHAWJ4xtBAs4ST1gGc5lfyK
G9vcxGmxDY2WGKzTPczCzVnNzme2q3hFxzt/9PY1T62tboqfMsNDpTJtrHyiuSy+Y2cPVvcLMhMh
xZTSeG/6KDvIrWY7hock+nHC8I2U6Cbp3ZeQ3g+O5Z6MNkYhn/7UiVJJmJH4Kvzm3Q86km2ClonE
HR6yzrr8D6HhP0RoUEyx/3xmv/3odPcPRIfl///buG667h++A4pVKoShv7FM/oIz8CuCXxGIf64L
heHf4AyG+MMRlgth0LV8YQmu48D0/nVgX37RsUGqwNsRUggHCuB/BtHgLRP53yd2pSwfooqQpgec
UHr8+x8ndptZHg2sCK7tmw0ojUM3Ma0dv2FfZurUwZ6CyhWP+tGcl4aPYT9GL3SPnbFvm4uKqI1t
Pxo4IRLMqNOmzAcSF/KmYu/CjLKOE4YTHA8CTpcia6IsTGrhCUb3kU/iLlYW/Gj5kD6btBz1ZOtK
O7pD093V2PI5iBA/FnLXboqeBwRmGve2M2V3c5OuZrt61aazVWF/ycr8VyCKBzM0r7kEWteqG0kH
iajIUXJKKbs9qglP7Vc9zQ8B+IHOwOca5PkV+KqJMtbZbyMBlf/5yPyHPjIOnI9//pHBJ/v90f87
pMnyW/72qZHcVxm6AZc4QKVMVtR/XXIt9w/XVNxWXSgljgl25t8+Nbb6w/aFyQRtOabt2grayV+X
XOcP21WWS6Uo8E2up/+pT4zJ17LALP/+ofEEVCP+QD6kir9ISPXvYJfzMEKPpouXxcoQntNEUgne
clUjpZnj3QXxVsikxnavSQn5XYZl3yXlUJHOwL7VLJtCyIFdhJtQ1wNen15i4yE2ZkFdPLmTuWuC
hGHOXxKNaDu+EIDeBpaHJNNv3AU86almU4/O0kHQkhawvKtm/GdUYsVFWjipfAoM3zAWurgulp1y
SRDWzj2WaCtLqYKkD4u0ph+PRtDUJ+EsjdhBuNchQY/SU6/GI+Y7ogiphxxtC+gg6OzrkcW1tKi6
ZV6N1vycjn5rjPT+1XRuYOXu5w6XT/vbdvDNGWQkArP4LjNzMVNVh8LPbtiUpnzlw3tF2CrEZ+rO
7ZNLVYBrti9xz9FnRvOhXBo0aD+v5umN17Nftwa17V4dPyeojxjOH+mgnFZUsVAjYSt29tWuH6MU
ZxhFTpkmB5ia07QSBrdYdtzXrAvvLAWBVAJ9oGGQFS7+Epqs3pqofFdJVWOu7deRx37Oomtw24n+
ra90y4aK9HyYzSfpuztqs+etM9bkgHrq+TrrVHi/bbUFLh/RW4yRrRsPptIvOU4sEIC4JXzuwYU1
6A2a2lNXUSheYWPN2fNseJAK/J762wyCx9EofqQkIlKW02et2o+pmb4nnBVcmY8ecOOdDkawIII7
om76dBMhnOPsBlAwTDilkFgwUuByiilbSGs2KSMJupb+AXoyiw1mZ6EIo8sxI7eKYWYec8L3+Tmq
HR6UmjUivcPliobMeU+MaUafBp0KUBuxh9jCkrIAirxPrfHYJbM8RlNLVNK0KRZEzj+UYcjXFTSE
NwgLrwYP3g/sIesATYEKuoS+Z6/Ce+GrQ9vmHAML81Ap7+rWA2HIOX3vJV3mmLCI2Jd679CfgqNv
Zgk5F9g/1es0zZ9LZwcuhYLrWTFKgoh8kGyrmmBxOtXWibA1aYdZtXUAmieePuSZaJ/1JcSoXNEq
htEbcHWXtK/DPH4lYjDu8nwmeWePwWacLbabc6Yf7KD7ZSNJzCMJbvZ/JTtY3h8+VrdiopHdKrxd
PEJ+8Tv9lrf52+ItrwVDOe5EtNQxf9V58Dpr2F5iqvWmENEpv6/DXpxsPENY3fX8UE0lt0ZDQGGZ
Cq43gurh3rovxbClwOUB0erFYv+c9PRszhZbrqylSSMNRMJ9igSNW8qLWfUXXZc/1tA9Yo0AGBov
Lb1uygfAHS5eRIxzcBnQMaLt4tg5UbBZHNmCgzH1jsZgx7cKbBmXtqco0bRwBfuIW+m6m8nmuUPT
ErTlEUW7WH+qMr/72z/aFoqCNynUIxvjc0fKwSrKZ2pxX7oSCAH2a3OSP11ePZth/DsL0nyf9E6N
NZPVVOIr9ACHWkrhACfWQA0A6vxqy/A0aIQGq3G8LSgNANqSLQ3u3nrYB7znV3oENGGPKAKuvJsr
99FXQ7yeOtKxSZFT5ONwCykMdxPh7GlGJBRl3sFF/DBgIDZivMxmyYuXiY+u7tcwd6pt/Z008JIG
xpFNCIvXoZ4cbDzYtcp5CTr96bnTSwe8hr8mPXmqDU/Qs4424dyAp4dszU9iaRLGOOCniKKIKLur
JqDHUGzWJdLrxjSCQ87RtFYK8iZ5X5OWowjrJWaSKgvYTNONvoLkcfFUf+QthxuDfgG0Qvvk+90d
BBNO02DN3dqhaRJXfMQmD9GmdfKnyIp/SWwbbdn+DHLGjeelRxAiFBxi0oqh1EY0nUKbubHCkOip
IkqCzbBbtgHYAoEb4IuXREtl8jUnPlmOAgB9WIB8gB3GlpH1s932Fxbk9srYjJnAhxgbZzSOYJ93
/rtii7/2Ump3ktxrthPbfYCP4dWa02ndyLTeYhpnoRxykQqpvjgVNvqvdpO3xuXVmNFyaL7j5lKm
KMawO+AdPBnls++P5TEINb9VJXfZwMIlmUmK9gR/YjkvQFfMulab/4yx9RRIMkFj+KBs8rwy+LQF
IQfdW5c85JnZ5hkhLR9PeFWzAIHwP+XdvWGFyZPRZZd8yIF32A0eIS+YaWFrX8s+MnCuW86uqbyX
qs+pgGjJWbAvvaepBGSuZwC2NMgRluW1+x1Sq7rJswEbRsf86fQeJvoYJ81kte8GZcPs9VOSB84X
a3IaBQEFA+PD1pkQf4nxd1T1+FRV4AhyYjt55lX7SMq3yXTuuwbjXDxU922nn10MgwzpOwtEdT3m
JyOm50fZ9aI7szysInFEgpI7e+AjqGhGbCP/NTMPSJPXgW+Yz2Z/sSfxVaf64PLN03ySxhvDKVFt
9WfYRec0OqNjY3iXH26INSXNxSvbzveqFVzK/Qc3b/tt7vvtliZV6gzj3vlUOMllggSsIqBoiY30
zeFr6+jqtFZ8l/uPPPqpk8bSwx56VQyYhv/ko9QV2atKkhApso4YkqKAzYrw4wBLiyLvPrLmO0cG
r37ReIexepo0HgFM3MEakXmxpMNCoWodstqIdoYphaW9ktSzgNOqtZ1fZMnyWubDExti54THcBfX
VygT0dGN4aOEst9GM5ZxY74afXULwfwxnm8dHdOHSG0TE800IjaSZsZSuZODvUZKsNY0NSXbCiKb
WzblsZm6g4r0fdsuJ2wY0f8B0sQHhmyy2g0DaEWtNo42R08e+YchpIC4z6J45VrzPcD0fpuaoHwT
yxlXlcwXVJWFxVPfmhPcXPAK66FhqQe578nQJoXQPcyX1uNbrXZjKz7N2PjWc31JVX+13PJb6vgU
4hLb1EQD/FjfGXP1gACER6Wdu/Us9mldOBsqENpjmFbXgh9HEvwLSeex3Dp2RdEvQhVymBIAwZxJ
SW+CUkTOGV/vhXaVB7a7+7VEAveesPfajNLgzsppWNly38kbzRD2cY+AiY+22eT+CEvZdCsVI2wY
gONRJJ3ytgaQPiCgZlePhcnMHBm40Gw8EUIyNzbDP6su5vWMuwH3afBR+r2TifEvQDNqQpMUlWro
bsGEhKCICgAprKPxCUmqgzalupiRACLBHPyNGkewOpT1ZDZM4/BmDZa21v2Kp1WjEhSG+HHWGsxH
BNQfAIox+Q/OXHo1V1qEmiGYVA96HFprOUYYH3arSJxQQdQga9oWh1ItLK2rgXSvqCZ+qo88svjp
yuKpSIR4cQ1QW7E7EvqidKZY+ClyZG2N8SSEbR3XxPNk1ZfVvgKZCZgSJ6QlkfXqZKrTVXmIBad4
olITVvVg/Om5eJunMFyPBqyNdtk7AVmew6Rgw8NTUioYwfNz9+yikqFk8dEgLE4peLSxvA95dPYr
+aPgJbHjdPidmcTprbFKO7HEFB39aMYYbsiEJZw15gWp4gQ8Uzy9lzgxtnHxPY5quq8lojFFnl8b
9dshzfAclBQxOBJ2AynaMpQgN1EYpFlBuFZ79iONmEtsw68kDZYwsGGSjxJ7alIOOxlfUBkh/UMY
9EgFBf9xPvQeZllzuZP0gpgu+gMS/MgsHgcmzHnnxYHOzG9YyT2WI2XqPsU4tqvyIaoAx1BSoiUb
8bn5GrgidfLtwUR2h09gb0ITGRNoUSQtII0WIyQlBrpbqHJoNIfIrTr/G71Utp+YefBvRaM8AKhW
o/g+daoTVxwKE0v3dS0v2sSk4HZHACkwV1jrGHj9Rj8wrGdpKYrfqIWHOi/sscE/EDTDW0yXxnmr
gkwaqm2m1wiHyURPhORMMMRWi1ndhfr4EtqnpAEJDOL+WANJW7Um7RPiv7WARmqLGerWjpQtrDYo
L6OIhAGQfaQPlE4mE4OtLkBLXVyzVEuQdvJ5Dz7fWZURGJdbxlZsQE0Pw/QIFUKz4EIdBsVKsNHp
5B70+UUrQ0iJ3bibNcbiZW6uDaMaqZx1ghVLhvJIUBctBLqBnlKpi8a13id/nXVRrelr4nkv5hQt
BWjxxmCYH6TFSyRQyDaEWHBwt7QuhbBdNzGagbR8xCWEAIw8WATNGilv19iUWdjW1TPI89xu8xEc
pXLPGy4H4mDxusUlxH9ExkF3FAJCYme2G0GdyBiHQna/YPSidITbQ7XTz9ZnL76TTco2sWb2PmUR
MAcmPCL7ZVvQ6PRkJK09pqtBZxZqpsvjkFGzDwMOPOQ8Wtxu5qwhl0Gi/i0O//0dUj38iiAYysHT
1Oo2m9PLZ/wsWvL7tPwxs1KiHWGnqinK7Bist7EXY9fuCPpZY8j0SaxD1GtEtiUm0AOm387i67RK
/LWMBoiXKoiAxIlCyl2yxzDReRk8mUAmQZK7VXF0njYnT5OzJeSlY+qo2Ymd1nCWcQoqcJIG1nYk
7XJQ5NZ3b0q3qoa5MvCFrgZwECG+yRJoIk0Fgr2S0GiwKqhmCpTYaYsHtS3656QhGlLN+tjCmrKn
HMpHqJNMH04YAQkMNjFTzvW6SSbVkanYVlY4w0jpca7CurQV6MTihDrYQiqSFYWEnR0XcZlQBPkq
lORRfXZMzycWuEw7QAC0LGAXQiAXf3XQ4z/Ybb+mhtS2RUA7ZsAhkvDR6saVdRGJtd3WQMRJSODP
KD8M2MNJnX/mSOcTBA2cuTheEk2j7TN3k7EEWZrwE42EEzoW4nM2rsQKqwWZT2+pyoYIYNiaXDOs
4USubqs2/mUgweFSvHyGOwAM6Hbwq8dsgiAsftCMoqIf0luB8jBRhRrnrCfPNa9d2KvrJs08lo7P
0ZR+p5DVdTjEBUTaFvBG8Z0YstNBvvAz0DzEADpmX7/DUsthRmQPQRQyJzUsz59xeLE9epTt/ETh
BSus/FhEDVkk+psyEYet2eteYWIVxZTjJHVquCEVgyngU+7aSxXnA3aU7ifLImJFKJNDngDkcSto
cjxwKl/GQOzrohiwa420sxwypxNwRhGGzYIr4awbw8xE2Knyt/rpbvQfFQc5prskROjF3ijxvwnE
qexpJlgVAGRP0sM6fqBTy9ZcjoLLqeTocf3eMnZlUC1zn0pXBKgfhYFNaS7xBhElVwDXXjwXIvJq
rIzxAsI0NNJJR/+ltK2ywhwbOVjTLhkyJXvoy9hNw72QoUrDg5Nh4iaURHZjQwwPgaLgNKJlkkvw
T8qehp2t2hT/+XN4j4vejZIBBLYIHq5MMPzEWACk/IaVh7513na8n4LfnUGSHumOV3NAyN+bP7CB
RGCcY63PcPHy4h4ZhR2sAbWg3yB/1cT2EfbAP+foSIwNtkqrOquLPytG2B917L5N81wLKeJlMWfS
Q/ouIHBc3KYU7TDkzbJBtG21RCIHk9cLDdxT9IRjs2ehpcNd4ZWm5v/tWMjmEnVGIQXk2i1oLFOh
/n+06LydAcEPf5vyTAZwJxOq9SHLnLq5M6kBpZfyOQ4+CeYDg6wVWz2ZyJHpO4CeMKmnTpM4+er0
kmTqe2whvZiGWnVjPkz4wz9hg30KYy/74/iuzwmR0SE6BSkQ16VGLz1N0J5IbVsDch/dQkSwoKP/
b+b81cYKVD11YnZCE48VD0CPkXVOVVpuD6sYkmiPl5twamQS2oVCH8RKb0Bwg3KQ9LqMglA/wgT9
G/upcjF4HfHY/GFtQ3CMkSSZiGwgQ/Uvl77hz36yxvgs9flbKmOYsG3yGNRyE8xAMAwRc2KBBDnp
4B5aU3AokZXiYlVco2C1XqHdFaLpOaHy1ZNuN8ripc1wJ1EgBiWiiiEj7HRY7ONJU3qNr39HPtXp
RAfdzYjli2KQQbL7Dm8QHvTg1g0qiuDsPTbF2JM4GyKfNDJ/j0D/RQTg4FYVolyEHJ7vs/zWTHrf
TDOui/MG7yyPZVtf1cWzgmlpIubWbSf0TrUszQTrBn+ZLED7pEdJ4qmxITzObpAEVzZJ1lYvBE+o
rV2bSD9KxD44ZWYapMN7NFZnrVCUVZ9IL52bfqV3PoPGpP9LQOolmf4cxO6O0DdcT0w210zx3hk8
5RiK5n5rZACIl6mClVnIn2XjnBfKgxWzy9yE/epYgaQaeRTp3/mV0vw9UuHRMJBOyB8hNa6jBBZr
BSSkJfMIteh0JMqsjvM3GxHF1xOWmgQcLX59ad1D1DCKIrGLuqLyrVliqlJ7mCdF9hqFiWAmF5/q
qOPOUWlZGmtQuHIYGyb6yN2KrlpbcmQVwuN0X7x1JeaqlpcV/US3jfhY2bBKa22piMeaIzmVultl
cPtjYEja+GiyPNglmnyF44cKh809frkC8HFTgFnK4G8owQUj27gVZaZnDNKx4HGRY4SptvGsnfuA
sUpcoSfOaDdNOjFAkHBI0wE+QOKfEYd/EPwXrqaiiLxUmm/DAjsbO/Fa88u7UyaCTDSC98oXTZdY
5dndKuyjCubipDf6UMQUGGbNWNAToSWdwdQztlHyvTRymPooCrzZUNItwzfyBwj+Zb4beVbDy5AI
w4euZ8SPhvph4TEf1Hqa7bKCr5aqmO36MWIqMqqe0HAnZFWID3VJke5Epsc5YZ2OX3LIaKR00zmV
tRdg6oNJnixGzCMAjW4vhGdch8byzZgElkiHWgBkBgLgwmp62KGuoneahCPO+G2cqfnWRNfEWDGX
Haw0TUtzkFXVqbDyEyGDjF4sLhbJEs6dFD7KKe2dBk9KmKU3ARGzwK0lYVMlPxSYaUL6Qq3xeaQl
3uYmS2DyWikGnAaVgjAN20ht3agMK08agdIN3XI9SNk1UjTJm6yB8rd4J9egEuOHleNO7juyeHIY
4NyfwxLQig+Ef3NScUFMA1aHnOBqtWu+OXtt3wot7GlMmoe6vEVSces1eS/28zvHEfSFXHwdzCqR
uUy1aKNKFFNhmLHmEc18LS+jB1j2gl3M3I6i+t2rYr7tavUPA/q00btqP0tx6o4CMoFm0VImxjiR
Tdrtez+/92FMj2fCYyoyK8T0t1DOFGsnZSGcLa1xEY3YFFGVyn6oEOB7qgqHfoi1PxBltwygvyR4
4OWa5zzHXdAUQDaCnlJTEPrPLjRZHAQf1cQIpwSKwBAndhtdJS5eMbwOir5OzOY+wzA9lATMWAre
4FRVMpu830td+AckjSoVDLhaXKP7Ub4SQD/ao4JNjiuTWSHj8CRqo10ibEsZYNQSWNa1oryuZutX
iUjI7UhXBe5noFxnbit0obyu2wyJZ7TJBJbEmE6WIkRFb0hQOGllq0Yzp9OgdBRtBNzmJYOfxiCX
alQvZcchrVjTTonabk3X6GJZpykhgZJzmDpUzBQDr986rXGWI7QXMHnVICpHrj4FEHRXXeLZS4zJ
cBqFk17DoWIKeuaJxII7kQoxcVbpD1sVCpNoIJKRulHZiIGJ8L5SaJtg5mDXzeWzNMlIOviW4KzS
FJDEjX4zP/L8L6ls3a8oYTNPsbCtqQ1QhITGqmOdFa1RgfPCSsA9ZLlUwApnxyRbULWW7qoW3Hs5
g8cTpHA/mTh3gYkoa/m+B7LH6XSb16QzJOsi8SIWQBFxUq7ZpFIpLtWjRQ9eRu+KVqXOqJe/7ax8
jzzfflKxIvE/M1l9lo1xm2K4/Fgri4xLncEzEM1Z382S9l61MponRmgGzSSU4Hfiml9NjpMF0ybq
9yKEEzGX9xB7O6SPGdZc9jmG30V9R2uktWdT/JrNQ4xNODmrKoCHkjmM+WHJ94C8J9G/BPJDT3ZK
4JHEMuANY1Jq7DtIYEDlqxM0jH436PecKAU6VgBt2l2RbkZ4MFgN6MF1kD3+Wd6Cnq2SpN1M8z6B
9LO6t7B4SnzMGLulhYwwqzYRATabEjpZ8A4ju6+KSemXVd0K/TgTx1xcc3Lu2C4wEPkwQ0SkqEmT
lzjoR99vbKZKruI/Z3+LdxeVHpMGnxzSW8MQdLhP+Smt/vWU49n0natQumaIQI9cvZvToVOf/vzn
qy/NeI9q4GDhxpr/6QPLPJ0Q730y77veTkaorQe93fvwhOqo9UJSWLHE+XvIOn62t+r3Wr2JaQBZ
i5SI0lonmTsB6I2brdjSi72hWl5bym+ZPGMwfyDjWuY95UXU9zL+4OJlSL8Lbx0iC36O09T8de2z
EK+zegvKv1h95ZrOARKCtD21+b8w+GrhgooUEECZQS3mYKa49wj8HXikgw8t+xL9hyx/+YyAfPUp
SzfFL9Yyw8q4cvile2C3CVstKYH9p9kRh1SUgb8kFC/UYDjljOGJ+JrYElgCjo5xhReMER1O7PKf
1Fjo4Z4Z2GMj4S2jHB/1n1x4FulWK7akdK7wfmJhJD8E8p3a3qr2MGHVBeCVHE35GfG4qUQXr03B
znfJgF1w1ytv7XDUObWTfKAX3prx2og2Y7RRgm2unvgnE21nGOfZPPdMiBgE9DauZgv0ZFRVG1yZ
TomEV2CwMgz/8Jiy1x6gnVlYKOgvKpbZwj+N011k+G+BAgy4oFXG1/R+yM/0fWuC9jB9R2KANKdc
BcycDHoPOd6k+HWpgFet/olagoqUR7r6GAGaRjIRa5RSoZG6LVmIy7CdrFz4LdScuM8QREOeIemZ
o29qvWrh6JpePF9CSCkM/5fl2XqW3lv5PaTYOItA25JLWv8LxNAbjUNVbFswUhFIXsS/iht35zje
99GpAl4kPdLglmm8pGCGhG+rR4kMrbE4hONVGx98z1rFUvu+0WqAMfK7WBdOwVQijBHcyeSNr6q6
wbrEX9j5yTm/Bji4BiAKc/bFKyLF+6y6SyUBE/dR/MvSP0n+SVjnGfG/emLKxrAhVf5ENpPw3ibl
Og2fY1VyxfKZcKGjDASRyvYgenJxShBGpy8T/kvINichGDBFXqHr/6bhgtAf4W4GO5eDT57+Rmpp
MQ0dlX5FvnG/4Uf8ztlho5widn52LOT+kRJ6KFfof8gfAXqeSE84b+Yjkj9h07p8jOyJHT4KMosL
Y0eEGfLcF/hu6o5w1U488sMvehIXqJLZQ+Yb/R2IetuHnohjb3nKS76k5b0kFh09PR8X4VAhZBsZ
F9hIaYaiSe1//PRo1E+j+tPMd1N8K5pjWr1KzKXSI85Pwfim+p81n0XIhHq03spBXizYTofisXGi
gFKqQAqfX3ncGdbZnfQlfDQwpHINy7E1r8qnwc7JiJcRKKHlorGR6ddzEF4zzJsanexAX6v38Wrs
eYo/h/aTHbzLbGtFSaDeJgMbwhIpGKrseuCS5d9mxqqg9kQB1XNtmY9KId6bd39+M8mlzHnqSUZB
W7ui2ALiumwMP6P2j1i8VQoeQa6++nrTMgXWkNYvZ4+J+1QkU3QaLS9EsVpNtxZYJ92L3wy2ws+a
c7hP8cBukzI3VnHZmY4GO4COG6fwb4UehPVyobg9Tm1eN6SXRSmCNWW5wdUctNmGPFuXVK1FiL0S
oAGlmMri3AdN0vDgV0h0SiqZEoQXK+cpo+ADDwXaJ+Xjq/DDUgvp+WYKESlMLfwzOHARRQHhmB1w
hyTOthGUuNYgdosojcGuwIJaZAKI4nOSp4WqwqOPBJl9vwo8rMch2QG3aZW3pIAOqPKeM21gWeTq
am3r3Ko+2bOhzyjeZKILOo/5hJMUH+hKnirhKGaPEYIgIaFyY/5AsDUMNrggBKO8Zi0k2wyKlVUN
ZL3A9NUSLwoHlE4fAUDP0JjcFjNowRAiTV5QLbr5JjT/EhPTAqJ9HU9coCF9uQ/UXTr5iMsPJzc8
veNhCui/2QFm3Y8V7Q3jIMbnQfun8B4X/Q8hIjadGt652J2pmCa1XU/zx6TuQWisK2VLlsmGaZ7D
wx8k0qotOyS9iyj2A8sUJkl+YS5akQO0RH8PB59ZyRc4FR0rrcigNcP0YQXInCRU1ii+lxohJdTd
Shv+Ht2JSliZwIxKzPCDiSuVCU2/GFiwmurGqeETGS0wi5Ntpu8KIg7elOXjbafAxZG7aTsDvQ+j
WQrjAoaoBf1RkI/BeFFrgtkR6FBKWT9192HilDFxwxasxuXeYB+KPijh0UKxbfFIaawDe+WnLLFy
Gg9f/BLVzyY74FGicAt4JPy/DHmTwtHsM0buuB0Yz1GGgvvjAY/oYtLFfZnLxBXzOmMOrjDTmCBx
E0ldF353FROcB9F8FbgqWJEw1ElhQlQuXK6lnD0gqLoPwXhKCHY0s3d5QOXNjUMzwpD4pUU7sRGO
Gncq2Rp2ip98MRPpKcNIMGNqYO2CuAShPhw7Xbt0VsxvkoEnKxLuoOWdk9etgdG/ZAAmo37TdAff
JBCKblcggBADaKIZKSalboMe2BR9dBQMwDddeKpLcSdm/sbv2a5K7438NWO2bJm6yWrpWWO092Ht
JFGxKwaeomn00BLwuw4uLD6sStWulInyKW/BgKEFPK5BYnZUemNWbENt9no18SYmtMHijpXVo5lZ
V3PJX6mHn6Gb9gJBQAM3NsFg6xk9ndiaON/udOonc3GEo/EqTAPcuHoIxtkz+uSW9OVRDoVDEUQX
INcqnvgBjdBWbfybbkmeoTUn7EInVy6l48CcLsMb1DbTuuvxkrH+02bDjnxEVmLuqviC1Hw6SLG5
HsdlpEaqDNcMGb6g+opn6Q+3Vkyp2nMyRTLpGYrdeyUbbEuzY940cAyDvVFhdlBbzwyZ95rKWyWJ
H2JinepGvaOLPKm5hjL4X5RmXxqZv0ZzqsptY0FWC4W9FBd7OWTwTmGaiqR7Bdn8klXrkubi35iw
FaEJOKqCdBFYi6ZSs0l3bV39q4X4jxzeUz4Ej1R39LK+Vbrx24CPzgIMZnF8DPxpK0lIRCq9+kwt
psgcH3iuH6jUdCSLy9k+mB9VRqas9Ckx8s2QV0oK3/O2wnRYVF/i4gDvVWi3pxGeW9H/1vHeb/b+
THjEOkNjZTGwNHdEObbhdbK2TUjuwD3q2I54RKHF8oOQbQm6SnKP1O+IFDVc2Ku8OfTae83rkgFH
CgNGB1AKgdQx9jHLf+oqY10ACvHURC/QjmAC8X3DgRgYqAlQlUOmKiPFAv+jxhxoHqXdSvIk+YP5
jJOBjvLDW5//EuloxyzcM3+w5claPalWxovY73LxHCtXdqu2HuL2Pkdr9g26vYwlwr9yvJYDtxRI
bVcEqtj8463mID5iXnNw+8jHmEtbahlyKycruugukykvaE68St5M1aQOLMoRlKL5BCiOoglgdU+p
YKJbUtBiKMGzkTeq8Ug5gDMJIJfylOudxIA0gULiDR22bpv/RMpB17BNjP/I/duKa9qR4k9J3shU
agW3MDfIDuZ4G1Yv7srVgh7Tz2Z1rFcQPWq7tKEgVrthBVRJO3K6mGDUHcXG2FKjrJO+U0YniGF7
r4Ln2W6V3I3dwhmHbRygVHMiED1fXF4QiU4tAzwM+Wl5VJB2Sv29tHYYnBHfYjID6BMadmwzrjHc
vnWEH5mZt+XkDSj56UvprxAcCfL9l3BcRNdlZNDxVOB8GZc8sL3uby3pDCmLG+NCxW/qj3rcZeHH
KN/V/lXN9IGPTPiI9Bf9UT27rbiZrGdJOZ9Lxxr078qkndmw2cdWdeMnX4faJUsI43O7eDeuye/W
92ZxatXbktdkYOBqprNotw7ufBqRaTxXpdeL+6F/8Y8lynbSzrl5MUVHa9badO5IgnYQg/IiUKcD
SXPBcpBt7PHg5NsoPIxsKclAUvLvbP4VtHs1rFP7OSHC+g39VyPdwuiPYn2wPCW8Ji147xsGuPgZ
qD8D4GvrSR2OW/FDl0667gnjg8NYNK+GI/Dc/5QOwQDGKd62a6DfRnUM+Flshm7pnT/Tbi24Xr+A
foiK/tAZjI/r1mFRHJGfwT6n4Mruyu9BfZ/a31rwDKg/6kkbd0K8n+Hr2aBflSfx3V23F/1rbj8z
3HFKN7ht86/UqK62ZbRru++eQs1obxE+pBwtnNnfY/UoV5vE+uTzJ88AJfR1lLbLV+El6wHhcvwI
Jy8lfYozw3RTT8jXJM8T7B2tfBBFavHWrzXHzC8zBStJrNTBfA6GA6cFlou/qvVfUPvIbQKKxc56
kzpIYP21ocuVCRyckSQJ9JCeLsIrqg6axUJ5wx5nZRB46LsZdSLAu2VIATYVFGyE+S6isUU60L/5
jZcxlUC5vDKuSc0cXDxLKYHsC8PU0zNCBfmvo0wyN9O/uX75zXEM3/Lmc3nS8hGkWIRdj4G9Dho5
tvl/KUrK6p9c7yNly2xspa1+UJUvYY65epmXbwxUz3kxv+XTlTDrJriEcrcyBNeV/c+gPtIS0TcV
/GWnqbZlcwrbU4fCcjgU4n6ybm05LvzBVY2ocSzgsWwn4c9Ai1ELTNujn0H4JWvLS42PiQqzUy5t
8b38gh8XUX7VFTpbJJZjcyvzS1VtDbbtnqR5psXScl/Xj6a61JRN76ixe1jH1bYRXqHDgevI/ZF+
kd/41HPqJt21cWA3SB+Ff5TrdyQ36P1WIFVXVC4cRacQYkfnDeR0rRhvKa+gOcZMD/i8bPDCdPo3
MqCYs61T2uLK34bCiU8hnD7/20+z05PxgH2a8kFhGx+n90D5I7Snv3W1hyI0fS+YtTKzaveRtRaB
ovtutDZaCuno4mu7aFnK0FNTJS/UUruYwGA/pP4acr7g6qHSnvhQ2XXSC+yiyp3J2kNzHat75tMQ
wQwUpYW+bbsvGaRWt7OCazfvp9WnWLlIG2hOdmazz1i8Tdl7n3i+y9GK3HzdsKByioxEEurD5q9x
S6cOYVGj2BA01q4NS0/5NCPbnQ6CdtK1rZ7R8uwqushB/aFXEsMbUAs+y5sZeCWxqCrLw72R7iX/
UGgvJWHAtRlzuPYnDa+qtBPRfPTugGloHxcemn+pP+PkZg70ltTL+nqXj0eLD74Q9mKzF+ib4/g7
mL9zvHCC+rYox2lQ7MCR6cXfOJ0xp/sbUEWLHJVfYHRUj/LO1g6YrhE0rzXkqLNJlkvDDY4bFTuB
vXyaypMCPQCXWZ4Vtrv9+JzgmVjep85MnKrNs7alB/Nn4jzXvZ8n310ZbPHwWeXNKnCDu8bwlDnN
gwFJtdeXFyichrQLAu904beGtm7H7RrAGWF0RsnuG7AN792iYvCi2jNdwlVQLAubPtg0WKnmV6Vt
rfqUMVK2VtQ5q/DKgK+i7V1pxT8WNGyLsaw7Uv4Yih0vbssqSNt1yXGMPAgk/TdCqhUWiPVsrsbV
l+moLF3PlNFNGq404zx2cLEYo28F65VYJLpeYq4cQtyJkDjg+1yJa1QdPusgh2EdvVW8FBPdRTIO
FgcxCiw+iQKaesqw9jwaTEGKCiroW5teuv6kUPAYb7pChYQZtl2r1UfbUs4ya/cQnPx/GtJQJZr9
q9MYwtJRzQW+26WVFXL6NC/Cxmm6HIvpw6Ci2hBUgJujoXvelJqtsixFRLWuUZxdJE6DZK+39xRI
gsOOMUHOfUrHq1E+gdewz+C5zL4giyNT3hTypwQLwmQK12k7MXoAKueAHyZH5CVXtrX5QsE4cmLk
hza68Gairs+UgZ79Jd+0cO+LeIy523g9sspeSo3O+BDmPWxN4hCNgxafSn60KeZ03kOacuBW8kgm
pPTy+prsbRF82gnE/0g7z+PDCHdCug3Tt/ZFHePWlssjDQ/+kANIZDMsrtX2zmKaKSDxiBP1DNML
EUGdjumd+fmOUK6E0wmTQnYSeGE0XhAW8QqlryDuQ/meUe/IOSzUDT4Sil4YMzyMSbZGb9IXe3M8
DdYOri9DAHIOmJDbEZ+sAXK2JzswGH+McWcBb8uJffIdyKCkfCBE9/mf+qLTwyRUUSohRIa/sapU
2tn0WLwhQbf0Q0PoHCtRZaPwh/gbvfTEERe86Mjsd0R/j7fQRC5BeFpnVy05DWeodDjK6axpsSrX
xwX+q/jfo/zWQsg3I3OHFpB11C0bz+0avnFW47tCWSVne+QjNb9D+pHBrQIpVbHkckMs+T9c5brm
NcM6r9YqALTI0XNC7/pPc3gTKVeVZVDG5kRVb7wy9hB4JpD6iO1KsjHE4/g3cpqHn814F+ajEb9N
DizA7L4UcfO/oLmaISuYNUGmq9idqp2cHWVpWoXDWc/fOS41dbe88Lr/IXaMP/R/ywvVtfgPyL2D
U9CYOPVZ5Ou8LD7Drv7NCg8pdsrppmr/+mSpISvxNImXXN5pwVE3z5inlGkD6BHUpi36R9qEVVOy
zCfFMHkL7J5rb5UFHhNPk9ssn88xsLpQPiI2pExPXcj/tUc16KSMuTlGlG2svBW0jBpLnC46L72V
wfidJiEOWirft2E6muV95Mse+6M5HszuosT7Tt0woerQn2TrljcLBN/UQiaSULbxu1k00P7fBL6J
JyzyN3K11a61cEnEU5lulg9Q9dcYLQKyQ/r+w+qv2pa3Uc53Rs9r3gG86n6X0akA1WD+7uBspOMH
CyZb7060Par8LIUbcgU8SjyVDjxifjd5s1wOinIbofdp+0R/V+WHTJ3W5x9t/V4N/2JhO3ccmET1
xudmOHHgUuMqtCjknrGZn+xuuvgBsMC7hZtusvNVT0d06enipQPNYOPvRtSJRvgmsjB1mOAyaM/P
8840vR7TdrNlBm0XCm4Kwrjgw3IATdF5SP+rkOUOEPwuSFH78wl0fzH13oZdqswuW6OqeEnBtk33
ou7OwomIqlUnPIJ16HK86NSknfBOw0uvPNlsWdFTCDvTOqX4+qprqfyo7AAg+64miREfwmfZuqvF
SQYoHA97v/wq1UsyU1G/IXHOB1dKXS1nrLeNzK9a5NF9jfGu+tZXcE7qrWjQ4O0bjVIJV4Ko/DJK
HMSRcq9bxUgUrOI3036L4GTNcANsmjWcQFzlVvBrhD+6uhnxnfW7tGSQf43qa5UcnsuW9Bi0m1q5
ajhqkpQwQkbE0yHqT1b4gxJA/FK5IWZpbYEOXFaQXBJqQyfhdObHrGhUkgdWiU2KzOKsQ8CiJJ3T
NzXYy8JX03B1cWQWN8qHyiqZoyBwKA5yfVfEd66oXKccHTdq46ULboCnS7gttwyagSbbwso3WR48
exUXDppwkVG2MJ4E8TBUX4v3LmYyCPKTSf1NHZWtmv5W1iUZvuvsppuUCVj3AXF5DJc5yj+VDBW1
S6YVjY9DoDyFqbwC2QmsTeGHTHZ+4xA6ZeNn4tCQieMJjxi83GJhZ9zHYCtrnqBf4PWxP2Gjw4Mk
MkXF28VG4kkuIumIeozmbc+0qu2OWfkGnA6nD4egiCjAZo6mEp0gf8wOYhKF1CztGrloO62Hn34l
1bNr/5ntutPXcbBXlL8h/0Or1LNcpI7VlJ+lYcvSHcxacrMgTh6HbKf6p3q6J82XVr033WuQnnwh
SkCeiRfWB0nZRZCEDJAxNPfsDlQRxMNWqV55h2lpekbtlRYoKBibDKKrZa+s3M7lYTB2vvwJHQ9T
D6rRA3kR6HG/O5fnOH5CWOG24MxQrjKBAJUkrFgaE4BDEE/zK/cHvJ4s/P8GsirEfadTnQLWA27k
VsNPVJuu0pERMPzQXdkznM5k9SPor3GNyl1+jUxBgo3uWdZWjq4qqpMiuGM0tQPaEzJWRP4BMjxA
koTqueeN5T5hLZZ8jkxilx+Dr0MK3RQCnWZ8zcVHIFwG6apJh2rizKLMx4676pkZS7OX4ZDxF9FN
egmVtUROm/Klm0S2OkT+ZF+JzvvwNgOEaAlDDIsb4Pj/cXReu60jWxp+IgLM4VaicpYsyfIN4bDF
nDOfvr9qYAYzaJzjtiWyaq0/rsSypqmcrEE7pzF8lc7eCuVknCser9ix7R42T0dO3I/XP2wPtUd2
J4pOT/YsBcjguJYvo3lizWdIFlUHC/EklbCBZfiR6gdnHRUHC3CRMRjBhYnIFFKGSsigPDDB5N4u
Hv54L7PhQwKgY782rPOoudLbnpbxKw1XY7GujQ3xlsSJukQgleqxsd3pnZIXkhOJeeBNUNRtRTeg
d+IM4FQYMWgobKxsXyS/zrTyV+13ln1rg6tdHHpzXRWrhCvR0j8roFaK+sQqJ6XsssanDZPV5ydv
2PHDiL/2zfXILlcygvrvFlyaEBhiEJGVWQcAm3I5WbuRpb840mKSKJvCvyB4RiZLJk76opDY1HAC
zay5T0nORbJcNNzSCLYP5bWoqv3/PxzD10CM4Uc0HoL0t6Qsi4/W8EM01ZR6onQb8rvRr2Io4CC7
OlwwBonbYsqHJW8Z1q1VP64bZpuKQ2YG6kGoO/Hj88DjnOVjkrZ6ugrtI9k/SUdO5pcaImd56uqi
7Fa1c/+m0K08caIEC2qw7AtbJCVr6z7+nCDlMs5KK/np16ZxgsXMaShKQQU38YeZLMVnDmER2lfM
LPNApp4Ms+a4zvyb2f1r+F25N+YqajZAgMDkEi3wvj9pV51RfoNP9C7HmxZahtCfr5a0nQbJzKcq
/zCyd/osb9fcoUW8gZnDs70RT7Ok7qpt95C+OM2NZN0oJ61myNRWqKc5kldNjg5wL2BNS0W8uLTr
zZTcAuXFrKCMa5WKqHyftWd0S1C3927Oqlj9tMavTYlaClciCAzUi4O0aLSL+BfL8AfR9OKbkfKb
5ezhi0coUO0yyCc05nwiQC7ilG2WKJaRXX1ZCHqa5otrcLDo99z405Kejvk36TfYN9AZMKq6HXSd
G4301IkEnKuun6LiDqCcWyhLhzNmw1A6jSN43GpM98UKOZVH8+JFQEhl/AlYZ2qHgqoG5aVkL++Q
gxxUlySwlgrKyHr6iuBjlerDjp+Sc7IaCqEOVbeTcXIwIfdofMJhnhq+eFWS4BAVf6NO3lX+0IBK
kvqnxMrpgNY61d6cdXOTG+uLWwql4pOv3aSqjx0vOZLqtRzLp9icB/A2ZoMArBEtGWZClXBRm2N1
W3HppcNXTVI9UIJEzFT27ZEPVmDMadmDrS21m7xx6264cF3zw8TNWS3NRWfdWXbw/9KK2LH5UErm
yydxPBrNOsgvhU2rrr+0nHtMEy1xJAoVqmsTm3VH1PiyQCIZ/xtjQu3avUBdjICwLcgA75CGr7qd
QZrJzDrSd8U/jsuXnX4hToaO3OXlKQ1+TBRWQ3TIAGgs/4OkcsQWv5K8ySWSrkHR4FGYVOT6IKvX
0P0eoCzx183r8lkTGDS3XALL6Q4Vd4I5bVKwoaml25QDXfvnGZ+h9zTbu2NuSnXdJD+Nz3S0HYqf
qf2SJMS/XOTB/1g2HcyB/GV4twDDuUAHYuUpVnlNv/nltvJvQM3zLNqxHy5sIVP9RgJGDmnNQMlc
IXPxcNumPa2Iww1cnjYSMgbHcuVRkG0QmFfw3IQc/Udy2zf4UInGpQ+sIloIZ3XHpOuBe5CUzMjw
FpxCOzAOOnd5fJoyqX/RvkJswzFX/vQBGUjFfeO056bYqgFqm+RD4nVFtDvH/thKq6ZCnfkvtgWj
q84MuokjUiU8jwYQn8eTHy/5h94AV1qqyZKWgRCj86NDg0819l1h5RDP26h/qcUtrY959ud4+Zz0
VmTLN1l+Gfj5POPCgzYg+lF9fuHs2sTn+BZNF5rdHKBmWrzGHPeOS5Y8dQiu0Lj5oPn86wsVNgSY
BNk6597wi5oZWhV4E+FiEa105U7DrOgCQMrwRNnFWHCygmso4yTc4IFYJNklcH8SD4MIYbAAHh1H
fLKo5KOF4omctYWu+bh5nbmhU/xNFKw9x8EwBGeAIbZc09kl7NsVZVFVj6GQYI7xoGicNfxdw87P
X+JNzCmRdoDw2DVrINN4fBI+PK/9o+5txMotlgSuCR5E7nyAHLILUUJiNiKL+OWUm0laRh6J5fwB
KqioCd3cC1H4eI+cdTfekCrPtOI0jRwaSHypH9qn6YrEHip+CnufipEAbULRnkyuqlz90eJfYHuL
JtPskFISgtFRVjtX3A0dLTJDsBmV6wDeYC9EfOUzU5aJuZe/SHecq/UV6e7CYagtcOSkvOhMaJa5
NsdNYd67Cv6Ijz9OL1rz0ExMksukONrqW3wSlvah9ffM/6y+Q5OUxJ4rWjqwEnJSScoG3kd9xtIO
cPLxHkJsXpfRy2dST72hxeLh//nausLzGiefU7bnc6P0a96qMACzHoElNc2fpb4MxiWTBSmTkrlS
+iPVcfgeUfFZpNgyFMPHjfGxwuTbUJyxHel2RM1APLWNGT3GKKSHF75eBQ1fzfoAFz8hvszkT9+5
eNUNksE1US6TqUdqwcE+OPWibveN9ZeGn8NHWZ4x4tMub8wwKPLfVkA0LvpuuFMMJn5KxwzFnsKk
5KhMZLSJVF9pcxvGD48RLhrQHDC8ZuzOq3Ldc7CL7x1xocD2cosC2vbHsrBmNhfLeMj2Tg/f+fwn
61l8R+CFAZfyoZTpCMWvdwhY5CtKZBUW6YR1x/JPnrmyd92Y8/w8qulb0l6t+UaV73Vb1fvRClwh
M9A/46lOV7N7CD7H8z6BhzUT5g1JyiK/kdkfDW5T/hV4jJC4c4NWOiIB+9BQXBByVOmCzKM8pHK5
mynIK8NlywDv7bzoguJOcD5WTLnpdlyYK/RuMpEq+seQ3svwrUENo/13eEJEjtwECxJXvOYs3xWB
1k1mXJGYzStl32LbVi4kPhbhIllSZph85IRWiJYdE9hMnuiTyr6y4iUOV7P5Jhlv1l9UilE9UlNl
zMNtTfs4R4aTURYNEi3PmgjdLInHIRLoWOJYmEuu5f01S+6I+G1hYZ0ax7Upj2sI8B5OgfpXWjO1
hfY5OB3EwfcUME1xdI3EvXcZL6r3UshPMAicdkivcwAstRGn9933LowMkw2PgWMKO25D/dVlzLuZ
VLyr4MPpD/zeUHwAy+CJt2FZuUMcboXjpcMkmvJytCS1+Nu4oZYeltymv5XrFed8Tzm39asi78lN
jq7iWFu0Y3kr0tslKEnNbRB4YrmG+aRvDh+jpT1bmIhQ6FVA3RFd8D+QYhYViyqwqawhNpmu5GN4
sFmdIbIfE9I+MgKDtopy0Vk7de9LKn+qiWty37v9Mmr35Oa53N/hkgvF+H+XAf8ih58N4xh3ZyHQ
9hr6k4pNaT46ZQK3pR9yeCbec+zY4d+O9ClRn1nS+IHsYk3ZdTytGJnXGF9rxEvjxli1Swn5OWIM
7Bu8As9vDl3jHypAOHNR0gSwJWxUI+6vjqsCSZJePXVi0lHvGeOn2AtxJjrVSeydZfVTv2NOEANI
a0IrVOUnjQRggnogJPKrUu6S6p/hHcGiclKBspMurm5x19o9l1vtltYV+k0przYi3oVoJL8JoMqy
EzDJX5XMTcUnW20okaWL1iLsfIiWGg3JX/fryd+2sws0BZPbT2Ye+WTYYULOWhzArpD/gPpFEwmB
9wFFWsBtIBIN1C0hJ7S1u+ozDZe6dirag+fzE5GmevkzxEOfdTkxAIzjMrcYwWsqQYRRjnV23Ovm
VlN3dgWkvkIUp6OXxekOkqhRshjetZ7VzvyFoSI24t8dPar16XTfofHXl8j+jL+WGYs0mPnocX/B
3BtziR15NZJw707SSk+gWxcglAxXxAZ1SNgNeXZ4NG3pFmBsFpyO1xF4X96wMzUWZe1LaHoFqx76
s3Y6msGV79SeoOQYjSKHhP/mkIzarHxlnFhDRFlR1y3L8Z+JIiYBZS3bc8XW3yK9U2yI2OS7Sk9e
egbM7BjyAtIoGqRQ/YB+jVDOajoLLiz6aKS3Vn5P/ibiQiS2lOMehCZm3BhpBwZljRRuaSqjMx4+
v+RVNYa5rwCS7mr5mH8wB8WISuRb3UGsFOteeikBDDL7Q0aCh7ioopyD8UW3T1tgHMjog+nGRcRJ
nZRMIHS7UglKck3gr8HVyeIKFMogcRigUNMuXVBztlMzyvY4CS2sjaYSwjlq9vygVeitMtvtk6+E
g2Tm4U3TiPGaj8a6/hhYafUlALdj7BqG7/Bs4debjIPDwFfiFafLTaIkaUatMUXJLMj8Lrhi5uhP
Gex0kWXChuGNRyU/i+c9IacjLT9Kvnw6mWbclYQF8Cyt+PL9m7iXhd4E7kodN+LLb71nTQpaSMV1
GlAFia4+A9lxdqrMyh7wNVqAOkw7XNWm85KnvVZcS+kjJ26GWufsxaFAlZcaPgjIJeyb0YOaOAcI
swiowrT4v4y4Xo6d9kU2AsseAlDATOF6wUGrFWfseK6R7MTUFbTGnPhVEAZoLN7OiUwxIcLuK2FN
4g/PCbqh55kgaBe3n5FRxOybCwqygMeldaFPqyyuV3qdQsgKUg9BKxxQRpaPhrGepsyGPmiuArFl
mS392nuMSQBjhWTuPDBUh5lpWDgy/Zkb4G9YEDgzaEhJQRl9VZfWSvV3hfFBPVQ2/y6rlcew04CA
4seaZYD1BJhTK0Y6nHhsQBQla/Nl4wZS8z9TuZTTgcgmnc6lqEtcIUpNVL4jVNCl3c6TFbAdlYpI
w3SCa0pI4w3/ChzRVXqu9O0EpuvI3H7mL6sDaiWLF7ezb0389rkWoA6Ms5+cGx3MFY0qXqbA+iqx
6GsYUpzxR8ii+paulQ378zKXtjRkz3kmC/80petwvA3ObUSWGHRQaewD55gjALsqwrz3NHc4EXaj
8qgqItyr3/yllXejQBoCkmYODPnIA6ns2dBE6mbAYrJNJkTMWx5l7nCuAtghb9eBmXUgxJllIUxp
wcrOifdlADv2VHNSr6ha28RAlCrqgByMxdk/L5GxT60V7yYOU/GLut9yXUHoyHNZoabEcYAMUUah
rkrhuDlLebP1nFSjbxVEXspPP5igaRacq/OM9Ca3ntvReYwfunIaYZmFnSSw3w3ZCFJw5sKZgmHt
04gq4WytvmpvqYmoq1uNwiMkAEfub6HwE0D322gkQLbmBpJ4AYBVYTVr5uqyoJwd0GE0DvRZLir1
yUu8Lp1ja35WiDNGgpojH/U4r8hIbUcVjbxx4QKtAYqEt2Qyw/8E2TcERK2vmR4kD0qJwyWRN/Ww
q/klyNtkJv4uBWRn7TSfpaua96wSPfMC8JNuXsr+lzdZTlxs1ao0T/6n1u6tdTEoUZeJZiGKeV7p
DKNTAgzcu7gJCfHB2AVXZ6XwDofaIs4FtQoaXYICXJo4ugUarcoF6GxWvfOsIpYEqrYdbruaSjQ+
yfiLITKc6BE+58bBTyGjeDo0Jhoyf12rqH99BNk232AcFUQU/nkLfxlmG+/bEFrKXQO2zMcZIfND
9iJbEnjJS0JfbPn8hZ67xp4wb6WUDjBGPvwoWg6zTdFAAkPQL1iD0nwGSIk08ZMzkHqCB1EsKoD5
mWy6yR2WtMfrvORQ+pObCcxtF4/s96zICsHvEdMhfWRwXAe7fTT8qQQMcxolisIK7SxolF0oAIB1
KYkGGTcq9tmE1uSXrkb05FJ1pEVuJnFzUhptYHYo8mr2+6+qzxCz/KxXggOkyx+jc4hxpsW3AOGV
jXrDbLfitFajJdfRTFfmEqYSHOrOWyNqiKhLhnV/zJaO95fLd4EOKdXIZFUtnVxdtDo3Ab+dHMxp
e5tFWJTyvdUBAl56uuuiejmqINGEQ/7LrFfaLeqlv9KyszgKguBAniOlTSxjy27cEiLLsaCGrhwc
BcSGx0LoY1BGrhXqlFx7EaYrcMeAfzS63bgrrc8aCNiMCK5Jtg4abTt7OBmKBL58JE3elaYUNIVM
mAfVvpg5SbRXtcrmrXKNLQviGv0JovleozuOqjIWoeCkrwj1Jhyp2fMnsaksWvWQcgTWzJNq8taS
b49Yjb+SK018Dwzhc8xsFFQrCh9mSvCKqzCi5ydxbjT5zSn34oMt4pX14nkTV0DSXlL50qjHoupd
y542QZFvrIl6qskhOqTi3cuX1AUB71M3uPAyQgBKnaEJRaAQnep/42KgURUOYTdN/ypUZJaxqf1P
X/uoEDzHDUXm6UvWvhCd/f/RgSuheHVkMkvHDXubln+XmFNIsJBApkPCxyOwpcF6js0lxGSUpx+W
Oc9WvHrFve3+SQiERo1xqVnmxaNftIsY8A0vCdlZ0KWnopBng3nVwTUKyu4AMspn5L+zlnMfHQln
dDo8Ml72hCxMenvnw4TUXVlX2aK073m9VaJL0L01XPG535ApQXKP0rjNOmLVoPOJVs5wBUI7U0eT
9EVi7uEhtWZP98AymfB0ZLBl+Spr9x0R7+wR3I+STYqeC10DJF4vCP9QZu27rJemvCbRzGaZa+dB
dC+zPzP48JPPEafCBH7U9R/RQKzPeGF8cP4p8pc8Hit0CsWdfCDUgmubcNe37q/Cz9a+/GHp0W6+
dSGpB7PHsR6veXwhmFJvB7eFDQ3Rl3e1vCxNMIXZn8F0Z+JIyR5cAIq0Be7jsFhCxmHL3dluSdAY
LzHrZjxtCdTI5S/HPnn0tNYnDeId2zJmF7YzGSHWzfNwxqsrI9qo1UaD8kclj1A11jcWf3qLDdYZ
Pg0VRwIUmHi8aGPd6mSbmbbPfxbFhdh4qbFGKY4U0kAzQRfzKCOmJs/qBAbXex8VLHTx0qWDwKwc
auSQX0T5GRfbrJhOlLkgxRRyIUld+gGZMKSGXsQJZnlfsumiap/Fwu6BSIM1w2K4MvGkVxyBSfRX
UZDL1U39Gmn6HdBDjAv4BRfr/Cvm98kkG2dRMDFNKBmODtIHc+fDr5X6XzmdreyRYX4sKYOseek7
TsCMqQeLNwApM/ncJkSVFK2DipvJRnfB10L+OjIZthM1BUraoZys1K2FOwpmof2z6xekv4PxfcaU
B/xfF9382+bMORBUNWvK/fgDZmvpDL/Vs8KaoGuUWA/oVeAHy9QdIdPEEmnW74C/eKrhgCT6B6cN
GVRY4NDGcLm2wxlbaHLVWhwdqDvRBpJ2y8BJHoMFIWy8KuhbcQh2JeYyxNjmlnvGjzaO+phcGp1K
CkiRSsPsj+VvWfyq6TrQbja/SQF8i7/Rqw6ddsAayO3Gu4IUFOGPSskXS326burfCRtlB3lLFqD2
6+BGNquvnv6XcG3ka9ul1FpnC5pliHaX8SYbEBaNAD3/n2YDqMiQ1wsJs164hYqLB9SWLcOQ8lHa
FK+c/YU6AI0s5epbIeAlqf8nUo18a7rSvIUpWOhuQRJRBU7Nj12QQwZ+EKPeIjEPsw4Npg7SG4Yc
3MngqgMzycZAVpXmWxlLcHyo63OsbPt+TxgweUl3knEOXngZOFZLCttZWGwGdAcXIaN8riB3bTGE
QaIr4N37qV4O/R0b/yyBzQ8avLjQEMsQcT51b/TEL1P+vf9ouVsG/kssQmxBUbbWVsZCl5ZetK+l
pUZIrs02TVzJMgDAAzKCEJVbmEeOLdiy3F7kweuhAj+zn7DtNeGjLJ5p8glumNHIwLKrLLj4TPy+
oDJKxZ9SwjWZzC4k7XUQokK/3DNcJNXvnZ4KlTI27aNnD/vu+u9UeztEuo0L9TT6BHWtpfZfDYkX
GV/8JQvCpdw9tPjN9q+AL25gfar2mvoDMkkX8hMUw5DWVfAm62beq3TN3QK+jzJcyQE5yu+o+5MR
04MBpdqtNM8tgzefCKUdm+FK0zaHGqDRcpDXOfWE1YXYONI1P0bADzErOuqBfN55XN8QjXA3mviu
yM2V74Z2BvyjxHJEk0suL+HJcoCCKPj+poAWf4v5y/YKMhUMiwS4LDz67waKdpIGvhSMZGgakvEz
bZed8wiiRxC8G/Mm9dfM248yo+GJ7otlaewKdd+m2C8Zv8hAqoDeTTbOFk5Hgt/RF4WyD7Gmcq/R
7jmuivhs6idVvvY1qUHnInhrzh5wKy+3Iuj4pyxXxHZhrFszxrpwtGq0sVNO7oIi2Gsz1bjKjbmX
HMfuSrqIbT8La6+R8gfhCa2ExXJ6FOaHQz8qQk7jwwDkMoqd0X+PAPeleqbJXPzhzGN9dhFSPhJ8
C/1YaYAKV4XjeQj+VKhUSmsSZ0FvZU7BjjbHGW6jcm0fdvYhNd/dgso4INO4G1FSYhJj09Z5TkMC
W+OJWDj9MFFZS3bucmx4tv1Z26+c+ABH7eJFRIc0kK7tiokxZjEDbukLQIrTkKzRSPGUG+FZoPET
4QAMf1pwVNsR21W1CLHJ6ztVPTkhjoCtRkQMCGdzJT4WkPcWgU5M6gefgyvBRzPh/5uaUxL+qcQ8
ddLb6dYIpYUmOgOwsfs/LwVhNr5oZSayytUH0ma4KDzjy+leysHQZw6qGYd4wYNMWiuSFukrzsRb
Mp94q5k2XWA5pAxukC8Edd/i6UJCFUnvhOkAbHZuOX85ZdvVvNVJZz4UsiRmFxSlKgeGiMWjkOA7
h2ZF2U6ZDyl88V2zP4FIQuUZvsZx2UtLP79HpKFHvz3xP462xp24wCRHAuk/VBr1sljnSMWMT7Ar
dGG1w2waHDK4McYdcs3q6oAQlRdmIHyDos//0ynkI/8fmRp9yUS2iZyXV3xH0180/eP9c5165wN9
qu0aqHeucCcvC2xgjAD4SEVoe7IWmCevUPIlGwfaO+dsxfB1MSG9q1JL5gHTtS/EpIo3J38FSeJG
TT7KiiMzR/ecnMJ2kxv7kgAWutcm7cKvpxwsJPJoDkLnIsOoKz3VTzC/BQQNSIRZ7lSYCS402ltA
8B46TJURfTv2T98xNmOeyRdk4qY2mQSzqTsgxeyMV9ZwVcsP0qJopFhrYSDuLkVd9dWBEAGkirts
hXxe35TraAXN3hwsrTrXyp3HBWY/0rZCxG84x7NSnAv5JCdfkEiIzyWObCve9cD3lfQeZaYfCWsk
F4uCzri0PyxpQ7YnjmjMxrtes1FGdwiMf3Vj28eXIae+1NU1hM8YrYb8OzkkzM3evCHWIbmKI2CM
np13qE1aIzeGgxnS1ZUFATZg4vxtWXUuP2z9D4Aj5uhpeYpQt6AonRvJllVBONBWUNzOi//4KiQl
sEPHmyeHUtXIwNnE+A1yHiMAAXK6pQSsciKt10hX1oZFP18iOk7fen5W3x5HrbNDKjnScQTFpSns
Sc4lDv/VyU4LF36+gmHx80eKwH8aONBLpmMQX6Sp9Av4INrWrwfdkFXYmnH26saJJJ9gFa0mPPQN
0jfE6YhMXCiGSIXkVrulT/emL18zhj5tQGnWLwmEVMDg+ER9dvur1D0QVnATfqCNdDXty6HeU1G5
Jme18dOHfMEpaLG0FBPGGO8hnNz2T0YaKGCM8dfia2o97Nqwl4yzMR852L6LJz1eMgOtGv1fAwwg
ME+uDxzoNYQ4YaKwmCjQA3Vte/eq+3ayvxhc3gAfXSQjzfKgJxAstLXP/GIz9u9WJx8dFQAZL/GF
eK6AiYLBokPNMKEOxtWjE4ovN2CRfrXq1U1IvKV9idUfxT6bKb5i4vTtCgTYo4EkBL1Wjr78dKp3
a8/a9bjuhz3hOrG86qdD53awF1dZfLXMdB2BBlSg0s/NcWOgH55cgP2AClAKwN/hH6SaoG507zQx
LCa3EVuGD6xgLympTpqn8Ln4KQp/H3zgQGt2BzI0SQjhjr0LZVRvOmuXlLsyukb+Z9fDEVBjTMQY
n7Xn75secUpAMfIcm8uCwZ/pIyKGkZOq31Xm/7YQj4MJAgz4/pbBNiOb4hrgM0c7cnA2/RqhXhIt
JD497xzzrNNz3T9ZAu18IZkEcIAKgrnkI5tGsrFManZZm9egFppCLDlXodQ+QNbnZrluFiWWxh08
X4cxOWYdImqYHtmZX3GC5YobXBDGt80ugR2l2osbIZB3w3gWEseIOy5oJCrd39DwQbMl957EC3DV
PNuoCJxbElzYdUMHiw2RmBlSdNQ0lbWTrXU9LGk3FvpkQtWaaVPbK9Onhyudh9KBKyVJn2p4BYBH
Fs92iVsxZd6ZheXNbhAQkrFca3z3axbsZPhMw1MhXdvg1SXHiHejnvYgHPW6X9f0bHHv5ImL0qsr
D+ocTXu2yrR/NqtM3nw3PXxktUvII2KKr9dmpy7M+mC1/HHl0pN2nN1Q5DybycqRl5+EHs8kQHme
SXD2WeBvAkL3lUXfP3rgrr5DruGfRJaFZh4dk1i4bUxeHkGao5e6lvpK4BANTsCB7IGci7qYPZvx
S60/9aWzQiglRCtk8wN0orECIo+U3Whsuwr9opkuDP712GnhlcFGLxVb9lT6mC/Xfr8F/rCkI15j
QC4eOZIqopooceRUzb564MEi6LBqUBPT/XmsWyKxOLhW04O7SAw/Juh0jkhRrgJIgX8MXriU82e0
4b9VucFfkRl0b8K4IiDDUuMg/Wnc1BAmxz9hYiLyPz2M3Tlsn0n3S2Yg5gEfCJH3DF1lLXszqfmK
mvswaXziB6/ZMsdXF/Kyey47+jArxoYC8j+evQMNNR7H4kpd+aC3AzuYnz59zhsGNyTupFTcIxfu
AWlkd85MfKvSOqQaGwSMnSi6MTSScxrhX7QfDXs6RdxswH131qwzhkBR8hKsdONfk2wTsBWFjULs
1SkWKMg0oka8EQIXWUvmPQKFE2LaBpxxeIuarxIbrrYaMMhz9/JnBMCT6XrsFoPKH8fClRNRfw5o
VBoWvmC5Z7yBC9oCQ8F+6DfqPYTGo0t+y5KhPDjymPcK02w3zIZ6mDs0IqKPkQmQ/ZONNbvTWLGp
9W7rrBkThvqOc5LjmRcAERn5dW4ozYMCnpyvERtl0ZarxN7zE9EOKQRSAmTZ33ZzcKiKLizPHbUz
G44Mg4jnillDgIJ+sHd4CMRoSKqjW1VcEsSPhMC4XX4lR5AEkmPa3oavJlnx5+vRlaFBrTe8z2X+
klguu+qnpFCdC5e2V16SYcZgkAY7ni+xW6vtMTYtwCI+Lu9f+EO3iZBgSSPXR3EZ9IiWk4B67G3d
nu3+jUVBQqQRjasgXt19ayX8lFP9pZIjRBBpy3xvo/dmaKrNd6dls8Qi8oBdSLgAGHbp+auyq2pz
ABEhXIcvIeD6NsN0Tq526pyCeGunr4Gpuy4itA14AZOnQB0yyGI+CSPCjOq7WkkkXk/ddfgr8zhw
cZU3wGOc/En4pF5n1jsx9xhWBe6aELeV8qq4veqMNcS/6AZhTiRV+ZjLxcgpKDAkkHqxjbAFqx2w
yjUq76p6l8q9Yu8mNJea6jJWpclXxsQ98fSnxrWABMqzF3yzaa5lh8FZdhNuJwZRRAbFFwy/sWnX
SrvOnR2wWIZECiy1+9NKoAODIiG4sUkBSRFjdlAcw4IVQNExA1dYY1nL24fptlST2jwzJT3alIDM
JvOV2t/F8JVBnM3gImrw49G1MgtNCCyxxnfC6ZkeTBMvUn8QpzxHnjAL51xD40jx55YZhpgken3U
ZUSntbblzKn1f5g2hWdmUHW3uoTDvxaZJK8rkUdhceOMnmu1hZfNYa66YtPA+JdOb/GWoCKN7X+G
3XP9c1nxcNuk/qCXrpjYe1zm87jfBdWOOWFskCl1gHfgWSLsdRS5egvPlZjdAMYT5SK29FjnvCPc
KgSN9xERFGO88EUsMmoO/B9z/rFASMSX2j34FZkYvR9uZXiasdl+13gPVwOiE2AVrwVAWUfmTuaB
GLnSkFRouJw0B/KvuvAmh2cDEbiyYV7uMQ6ijiJe3tznIZzPVcw5EYjOhxB66s+B7Lw6W9v6Vmd/
RcWPqJOAvchFzmKsAI9KRJ4MK4O/avMzYfKNspzC39DB2cdBUx7RochYjxBqZ/lqsnfQmn1H6aMY
dYXwLZDWYilj9gJBwIzIaryjaDMeT0D/sFzZCqqglV2ldV/1Z04giYacXJ0HzqdUYZwglkFG5WgM
iCGHgOeCugCZx/8cWR8tCXPhX6D8eDbp6ctoWRNUD9vvCkRDDY/t8Cn5oLTMIMiae3jxF0epkCXz
pGKNFEecZC0eJh0DDf9IhNaFj4iKCBPULTBupnnSnzLuAEXbpYRIRaQBFcU14NmMDji5Swkby6ap
dk5pEibVLtJxZetuGZ3NcAeeSHbyrF9ac+Alfi/Y19uQ3SL+ajWQ5zRy9Vbq6pEILt2E/tEEMJt/
MzwayDesZWt9RIToABOYIJDkOzB+kIrTLFXzKqXvyWDzThekvBBKMdM4uod8BeUp4gvC/73JE97V
fT9unElD9ETMyKWFcWO5AMVedO02EvULJmf02ZbOsvnpQfw7J0gBClOcYdtznI3yHIq+SY+mDCc/
7TjffAOxmyzMjBGb9/9chEXV8rdDr5bfg3MTQ1OsvPqoc7OytIlUQ1cpjlIETKGki1QnqAgoDwsz
yhAejXvlSOukpyho2keIuEMuOKLdghl7sh9cmxprNE0GqrrX8xOrFrF2XKQqGt6TjDoo2xBMIB4x
HW4fqrLoOGCNdl5ZiwichjplKcJHCAmw1Vd0c0cb43c0vGVBOkcEFhIRr5ZATKRXWQC9nL99dZOB
+AKElVdivnyJGSb+43GXi5PvnGLvXgc/eVdTzLY86h1eAQAq45yBssQFZQj8Lu3E/w6/NWY3dWeg
Rq3pAKjZWUsU4Gz32PtKbW/wpeGmLVZ4icYVsu12+BEHa0OtQ1CeMgnXB50VGSNijnSNdpc9nluT
VIGi/Iu1R4n9+GH2z9JCt03ohja9PCgzI/vTLLhpdXKPaqPMrPFLLKqFZSwr9eLIW/ANaxVv4Dua
ub4sHHvOXGoMm2F4idi2JGZHRFJuL9kBED3xwj367OHhsUxNVjeFf62WLAOSEiRmXXUd9IuMMG/T
n5fMblnzpVoWwWL8iR6H77KXXVyBA1MQu/1gpshKCPZuthmLCZUf/FDu7juPG/ySiPPS+pehfBLO
w1tHnzB7n5CitVeQ6xlLHgeEQYoXf0rNhNGAr1q8CjYhNcPX/4hoeoskyrh+UiLAx4NpbbXxhcq0
tDc4/Q3r5qfpbPSB/cROmH774a8mkF3/ESCBbGsHTz70d3pK20tbzGr6BHISLMSPxueC5UCvP+IR
9Riz4NgQ1hKiXvl09JvF4mRaH0Ln66QnXX715B/RIFuSXErMsLLUugM1dJKygjcKzd+EM20Mdfjl
O0G6aFnSjdYxepdP8w9DvU5afx3SEMRu3ft0yaOPpsBsLrAkEBSJcU2RP3kPxUwGgIHug/uJYDBq
xwpMqJTTzmn1IKnuq1DfpIt41b6uaa711lP2nUI4GVrHf+c/xs5jOXYkS9OvknbXg2poMdZVC4bW
ghFBsYEFgyS01nj6+ZyV3ZNZ1ZYzZlWLNPIyEIDD/Zz//AIYA+gQSjthNWcwMorFRuhIVy25gRnZ
O+8qVIPAeJjhu1uchgEWL+VVQ50sL1oHOIVMNvQ3LwH9YtHhNPzE4LOZYh3K9GZkS9D9fWHy6POX
IbvnpL6F8BDVOj8o7a0T85Gl2B0V5jt+Bx3W+gZGIZURNkjwVH1E6Ppd7GLduJ4NKsEEqJFadtZN
28Hnp9bav1huPNUgevBbnCiQYU9KvinlSQ4WY3lL6dMtqGDIJXOnwDH9IitXqURku/dIQ4eaGJIU
hP5mWU0dgNGdGIM5+CTU+THTv5SeRDUyxfR24dOjuyNTx+IS2Qv1qLenWj9kqfT0yDCjalZCx6Ti
7e28ANo9VdmBt9xST2bZYpkHhvJs5utegvc1rat10twL7NqSJOM5YR4Ob5JQuUyIyWeyoMRujOaK
4ENomNcvzNaFhl9H09w/QQFklOzp70wmsNt1hPhqzdBV5/nn/aOAEexKDyVdCgAY8N+Pnoe5tvCo
sC7EeInxdeh/Bd0xdjbtogvRd5oFAhs6oafWmoEPVdGyZ5cNTUr9RaCcVOeop3taHg16CwRmLBZg
fegs38B2ObRBuqA6QphnFIRHtY1HIJuuOwo7MCru4KBi7EV6ZgTPA10UNJrovX3CfuQDSM8tpsUw
R8+DJ9BRM2lcy69Ue81q8F25mQ9SMAtQ+EFowyKC4oyCg+feoDwrhXV4/izRdcjyRlMVFPvkUDs3
ucbdfyN9gMJjIhNUZy97kE7JR3ELJxaqNDw/QdXqPVMi/uYtTz4hwEExIHVJwkvq4MFkYDFR+1bP
tOBiAO3WRzE/9QBO+mDrxI98vPyO9/nIrkX+drjArFCKPkxt5ZEflXMoKG+UyuFqWFjDHsTUYfgz
LnxzUcXHVHcmmrHFW64ZwbgorRY+3alS1XOn7aZmjJeFekTeBuidAIgJbpCYHLUJ9/wI1z6TXOpG
+FfB2hbQLydz01U8vYtkb6V4j9sFU08hdkZ7rW8K5VmFfDoCFZZ5PQshBKmsEG8W4h7E2qUFa3gH
fiaE3VzER9nTHOMqCTJqjjqzLkSDNKGJpgZibBAK6rn0wCwXQjwdENPgBJqeZVPtR/v4hAF/jEdI
xKCzexY8PvAcNcK1hJaD/VgIsCpmWFTAsCk0DsDwlDydKCE00m+CBy4xHOFtZEHnhJ2OExT3V9SV
YC3Erk2lYkq5OsuyjcClSakEXordD7Xghf/qxxfccZkK4aQRcyFF8qoUV4W+riJAYBSSMA7uGKst
Jq4p6sGtyh+29zWO1Vr2niHOzLdMdPvsy6gQci6YmlTuOHeT90hGy0jTx5TO4o3WRuGdSViYibQY
M6i2x/AQNqmCGVadcfKaNKzQV1QOnh8CJmim/0ITzl7OLoEjV2/JE1WnFiNpJ2Km4zn3PHsEFJHV
pjZ3yQIDr3RFPN68tTDiW4hZHFAMmeeMlJk70xQMmPekrFCogspcKHMMaZFoq7HeoXpHJ8x8Ld9h
n4UGxMxmqbB6xhJhK5lQbeZNgYnBOkbvIRtnHwUQbqcQSp1J2zs0uucC1wwGpkBplbXChwpR/qwa
Ns0zulGbNiy2jti2P7nNBnTJQIRks9csQ2hb0lfVVUs/jybkjIHrwChHo4HUITuzsTTqJTBf09he
qTzAkEE5ixO4cNHkW10GJjAWOivAgv2k2rcAqYrD4PnM3h0FyZNmsZ8sr+Okb8++jxXzh42bdlqp
UyK9ZoXKbkfcgWyywbwO1RLcKbBJklcR16MUzx6yfZC7haRA855G9mtJMdw0rDFti/vcvAC7ozyc
p4S1zngv505zC/NnIilwwqsnOY6eY8gcBq+bZZ7uOkeCPwrKiTlXwdaInfPKka/jD4tLnCi6c2BU
NLjQiNhUxWQcYqklnFPVjYcidhyAgbNTgEWqXaLGRTqNEkTeleFSky0W2GdECyjhOlMezP61SnGW
e2WuLYUQsvXvVCPaBgASeCrwXrt8r979fIndBvbtHAP0IhnWePNK8gHCtgh5ntx28wZN4CMYj4wM
BwbnFVujEzCtq05DfrCja2d/hu2jk8cl4QAUa3kMzcs6Gx77gIIt015uFnTZiUthTnyIjiIAyso/
D5iW5+dyOkpTFgQOA2GlCVfNaR0qM9f2URadmjnVnnuECR5rQNbU9Awe1PYrwd7FTz+y4E3CBK68
A5HiHGcQX5yDJpysp8/B3uOo5ivfBhmuznMoj9OgfzfwPq93kvNtNDvVXKtoAtyboz1r0jcLdUzP
YQTpZ2Wjuj2o6gwhoYY+XJ1anbfSYooAWIiE6U4xHAnSg2a9eQpvOCwieVhLs3BehAsaSXGgiq6O
K4cPNpPc5xHiRtWiyYKvb4hxe/0qS3MhklClNbN9FaRGiTDvPUgnxL650jNCf03UrWxB9MFSY5P3
HdsvYyEISiRNMOVdQacLJtmbykiy8YkGfbKZmJQYMrzLwVbvFhrWkEnwqWgI0ZWzWTYMzFBBDZee
KdG46JfFAnJGvmQhmquOuX4QXgVwNlCMBow9LdpreYRGq+NSVs9zqMFY+dYxYEdAcWnWIO9XPJ4n
gbLvZEAoQEanx+Hg2eIkIOt9EqOd45SETENZTrkF1uOshiV7tOiBtHSOMloYa1YgJVSv+ZozoQ2W
gPTR+FJVmEnuUu0UJ88NXgLBFvWNVMwNljvjnJmzoCsXrRFm9lQSVf6c0DET7oNw7q6nEVy9ZU67
rbAomQFNMaGArt7jv0lTV4VXzF367LsHFbHoM4RSpVZB+5KpTX6OwvtnwPXTVtUmGZYleWzY/tQ2
ezdzE7f+SKpHa579ibfsx0/fJ0MF9UE0c4x7Aou2vPz43G3gBzbiAKLstBduTO2xgcRA8ANA5JdP
r2aTddnsK5oqW19G+avfn5Ux481bFyy+sN0q3uvo7+xX3VnJo7811XLmDERivVR43IoBNZNkNlph
lyhXsCnNveRArBVObtzkThg/CQInMy0SpCgjceb07gnpZWVCfdOYVOc8HSL0QgYU/pxprUGcJlh2
RGmB1R6uAqj/0cK0w7GFxZ8xEcvLJYiRoc515jtJU5KZnRGsCPJZLa/4gjYzHlleHA0EWrilW9sG
/rnKHU1o4uX2ImOLEMDwG+odfNdJSzvqHkX3gjuyoDfb7UJMW0pCIUuDdcj5Xyo5MFH3FEHCr2Dq
OsxkI4kXE7sn4MBxzq3Ci0CvVjoRhdlnqWObIUG84vgaWRKaxXvp66SkS8sHCDcw8wwLyH/a5OjW
h+DR1QRwwCcBh47q54hiyTO0J7p8LFYnlYZA2ENEhC9I00PAoA0hLKFu3zQYQ/1JwzDcI9ij628l
9v05iuCVdsswHgufDRUcbjiq+UmhB88pFaL3EctAOL7UnXC4y9tIzg51Dji1xp7uhEu9nPX1UReD
CFEg2m9HPkzDUXHTMsRV3xxeMhRzylIMDiIOMOwfbeNGICTz5g3zPPqqXWETNz8t8AsVyIWr09XS
1GnDJdY3DB9kki0uXv72s/nIA2zPrcdKcoTDA+0zTwp7wVifqyEgKAaL3co9lyjy56m8gXXbyKe0
WQ3W3K3xllwWLn9uih8AKJMWr10rWhj5PqcX6TUZ9vMc+HXELyvdttxPHy0g8hCabmUqP2JcBfHw
wuF7JygbijCo9w24fO7FifdWv1vL3RzjXWH3AjkThoafkxP54lHBuKdyIGZ1mUBFKZbjFXyG/KR+
CvrOfkQjF/qHhlevij6s7hGE0xbhVgXscCn9nWyeq/wtLeBLLYTJYTenWmuYPRVVhxUflmTFIrPn
+FUVOaTzuevuAEO66F0TWuuASTPiW01mk/s2+vPYYbchMdT70Bh+KAhDV5G1EjPtORaocT+t1JKS
AfDa3w3VxUasgZc6iacuywRjhhgXibXHQtR3FcfgDJ9O/w44FDMIIIIDyRA0fTY9nXGusLjJ14hk
gvpSKftBv1m4VaDtgx0auQuPF7YFyltl+Xrs12lw04d4aervmXpldaoK8iqYnKKDHaEKFZztFqoU
XGr6cYntLXYlB2ZPnKai5RrRwnQTUkOeBvWjVNB1zZv85JDaHKjPvXJX4ZpUvNtBMx3NYOLYbwOF
YERo0tJ117W/0/Q3xTth/yq761zfxeY6jHdmcHOsCwS2Bo+Kt1FZQUb2/ecIHF+xjh5vgLZmWefO
sw+s4gGKGg9mRUO5k+qtQemMn4TsrhAzFyMZWoMyTz2oR/oAJArrUnq1iU7tUSfOAbp0PI9Kwm6n
Og1RDF1G1269dBzHlaS/qpBhYpArWQKljd/67JbTbWUbTNOiRtQXre/NGD9PymsPXVjuPrmhUkOK
xCaFjiRjXl+SBWEHOIFlF1/+Jq8bC8fKXLf+0i1mmT7BqXqNLWQMuy+DwWnKRxeT23oliF+ueQi6
/QjRxFik2X1QZoN9yXQq8SmHLBMuu17bylZ+xghTrd604KJm1xErLgYs0iLQZzHew/BlZ3wAxW7j
YVL+Bg41xgT4Ne4i41knIMkD9Hyn/XB93oTZGBPQ8WZjS2BO5WTemYgSuM6iRduHlQMIV9id/fLY
o52CqdnCpKGNxGzYHLY9odUlliMAq1KDkB7BVXjE3sBrerS0M8d6VWJKrp0fodhCI5HhoWEjXfTu
uvodcq0dAjzZ+gBqISJnLt753MLD7xjDUAJsnNnaKpGvBEUO9RHj58rYAWON5pEMRRBYtFR43f8Q
t/3vuONlHjGDvWfDZ0zDZyZEZchn6LNwaZpd6taTaSW9YpSESiTNzjI+J8mtsT5HVoFEBZ8ICmN3
hZ8QBFQ6ypqg5Ei9CUqdjbXqlY8khxOPZYZyzAQY0mPCkrczLNanbncQY4tESyah+iVyQkLlNvgX
uNSaBz0XF4BdqxzKGFhkp9drqabSFlhd9pkgbqHQN60lm4MYaTUBhp1XB09UbrUyvib1k1N1BAUx
oGH/9n0OAwdo19669YYcGp6W3ixEU69e9n6CRwBu//zFSNvy5mCJ4uLVeBA+V1hi1WLSEBdPFQBZ
XBmTmmMlNPYgPD2mR0r3loTGUyyMMbxvjj98fvqQbJLkhvWnNwZkNOzN+BTLr/qIyVd/CdcSX65b
ZyTYMsQuCWnfUl75xXEAy6ppcjPz06G46rz9z8IB+qs3igeQzytP3OUlhoreu18pX6vDwl4MuGvp
xuC+gDNtF1Bb6MjBWVv1qVdagAbMK56TednvipQ0qTldHNtVQ2n1A/M10wbcI8EMDyNczHY2EdMN
ZvVuvmLoQTbqmB/LDj4/JyHc6yh+R/uVxJCxF2TuuLp4WIW31fGACNB+i/3OY5TE3VPNg6IsVTo2
dNKITko8Ddg4dqr8JYBgjOHK8FWz9+xtFSaiePw67ypSyip79SXgd0za+0esIzTE+M1flsDVzkZv
X22uTHkVo0lL7J3GwbcmBn21uUmo1pA/V+tOZb8Tiss9y2SMVkyX2NgwEaGiIS0XMGfASpM8G0iK
eAzfELRh9qng6GSz5Tig1elakTfc8Ky/kZ8GFcjnrr+GcOGp7nd6dx/7jVIS1zijALRlgDjiHhj1
lR1/u/suOtxMF4A8bgF7kQHZOqJg6DcGptrbsYenQPkMtAlQ4kAyXForn1eufc7iL0N57tsZvifO
F8irlX0V2SEKzr25GZpFXW9h2ndwBis4YNKu1y8OMCgBcdVF57VAkxt+KzIAYAbsVN3G9Nl9GN3U
Dpi0b23/CGLSpsuYmqYBNAlICsoexNgypo7po5gD6TqURHylGWy0+FjBbMR2IFmFhA7G/lxN4GSu
Q9JLlFM9ABfNx3SB6KCRoODgHAhlSrumkMOr5zY6BuHbAHWkigAcxvapNPa1BCnokkJ7wNAvY0D5
LLJegHmk+lwMG2HWTtHTE1C0ZupnWVO7ZCp+CLyzK9/q4qPSzoH6KQV4pUO0zzcR3decj/TDo4Re
r2xnY7v09GVh8dpGuMXv3BTblmtcwJhEpglm3a54IfEMYwKOZTH2tUP12lPQl5iyNAvUGcjjvUkt
LsRs/XWJjYUtn1tsctiMBtCZvZvjiLwyyerm+fRPNZqJuUj2rd1+mRLsCETECBIQBvGuunVJeZB3
QQB3lJgSa2mpl1B6cdj+sZoVdMOVAqpX9bw03WIgTKP61sN8XjIvMYclc44E1WGHOdBSdS99Nmtk
MncWUSdh1rOzgq8RPlybz/uBZTDJ8wn1H1qiPF6x+5rOh8tkMrza8ZygFrNYE1s/rzmLA1wE8GGE
bgsZjOiNILgXuN0g3O+KXdAsdJNucYsY1UzOfZWg0hJUvXnqz3O6c4s6ebjWyaNTOYgtg65JWEMx
66faCokgB33Ndlb7bKJgr8oPSZvZveBpQnYp8bww26OpwqQJ94XO0rLReyKM2iqYA0Q4LqN9RFqN
9RQvnQsXvoVSr6/w0aR90Ml1aCFIIgXB1kVMHZODJIVkMG57JiQNWuGgvdZc/mig45ziW9Vew4gg
VKDACou+0Vq0OGgXi7ZfY8blhfPIOjcOlQ/1hYKyBBVgi4eYDxkTUYuxw743sRYazg9tu5W0S958
JAaGodeuWktDTHf+ysAwRB3D+RTvIcLW2s6AX2OdiSFgQNKxd+I8ngQsNWqSDUEu+vAo860Nwlxy
sxZdv9HGXd4fBukhiVTvj9ieg9+TQT/KSz28w9WxZIxNkHHj4XpwhkXG/pgiMtAQcDu3onoeNkH6
2gFagFHLoO8sKLP+xhPSxFiznHGAwt8AMYpxkh9e+FCQD4xwA5nWsfu2s1fkpA0ImP/hOiz0dYxB
hg7Ta56b/CV8NCgswz35mRbTjrA7WP2pL65Zd0t5Y6ocZ6PhQ7JwYUR/HwePJJ/hWGvxzPy1Wy8l
FWjGetjm2QBWhEdOywB9hnjZnEZ2qvrnsbkbGLcoyoXEg9raZOPG0dZ6Wk3gycrVdAJ5iCgZGfK9
gHwxmDfsA8Y1rIYUygVBLzUkiX2OUa8HXJfT4Jn6rZOfx/RB3J6ocjptKXE4CVvBEFkO8+uSsShf
ifF76l2G6GpaH+KVBYsNX4SOmvjHSUG/wrAIrN0oz6WxUdQTwV+j2CPQyFjZPAjeGqhWCSd8Q/cf
++CiwZuoQlEd0PziceY1MC6+XdpsXC6Ufeu9JMNXbIbTLgBk6W1C9w4GL3E26zHUihNMwI+5gUWx
XT4Pw5lk14QAj+iDJ4CfNkEOHXOansYKVRysEDxDYW6aixijbf4VLzZ0fca1+DTkNmG6q45YYwrS
yPtwoOJRjUJ3Z7nSEPFQShV/GMsF9nzmphPqRvXMlCPhOzUGc2dDRErcK/eEM29SsdutIuda4LSF
i4z6Waa3nDGFBZ1WvtA35phAMlnPVizwXH/h6uNgQwo672nRH/CRrhEeem8JEWAuLspMsS+Oh/Id
lcBJQ22O+a2YooSPqvviNjbd0bI3QXKVnQWgKNWmHZwT9citsqUdAKnvYeyxSx1crXfIMaV5VpwK
sF632zTSAVRvAH2yy1naunOpOmPx29BbZXu2YoKxwYEhC5eVGLcgdhYLx0MWyB6gfbIN0mF7xKQG
08rANLV4atR80yb3EUgSSZK3HDvsFbaBcVOAUxoGDB3mPGjiLE4wXNP2foSlwKtkrhMvAwyhgcHU
V2PSwGBoxjfCo1Wqr127GRdjuOaj4/4qqi++IB4UwuuEkV6B0f5K1Y8lYcntlzJsXemWW4fB2Vb5
1mxPDBEwRY2GY6B+GVHNG3gqq3NYnVX5lqfHuJtG4FQplMYp74jXkxHxrbg3M7l0HHf+QhqXmMyX
+UsWtbRdjLU8zHsRkdTMALWrnZ0H+5iD+IfJSQWDhMerf/h4P41oqIHl8dl/b8dVNEJaWtL9oNvJ
5Oew2ItMXoOkuRFcjaoKNjMuywrs5Ra/0WVjXQ14vNxlttM4Wcv9UVX2BPx44VV3x4WT53M1CgnT
PXRQ1zUQtJBKgc/gd3wcxboC9FHlKArWmXGPE2vidvZerXo6w7WCOba2Mop3DQt7R5dWVgMyb50K
Zt85YjlOPzovuC5E9bKTMOXtvlvpjHGX7h8GaCbIfGdF+Zx38VSqbQbfzQqY1Ww/Me+DfBW18wZs
vMb8axFhuCSVNRSmzz7/zDV8Iea1tolR0A0DUqxvHSJA6n3BypdcpPfvbf7W1ODAfHUg2QOFu8FU
C6ZctHD8Vxl/PhV0mGJyNqbzMtzWOG7ZvNrYjFomjfXJoysdJgwoenyS9ZWs0FxEoLHuCU9NLdoj
A6jKbWx96AZRKfAY4+2YrzpzXwBFy+prhH0I3ns4dmqz2PhIK6ZYoIuQoRw8binno7c+vikWLupo
3XSq/IHsO8YmSggkC41eOfvdW6cunZ5e6BrdMxuSVs2u42MWVT2MhqJFuo+IjnU4JZYwBOo25BJD
ZrJLyDvzgEs2Ss75EuLPo8J3NUQ8tGUDynNYf3Au2WSqce8VpwyTJMmgJZLek+gdphmNSg5iAWUP
FMYheYDZHAI7WAlFOJOZH8lFzNa17kj16pa1Nh+add7dC4Hd1HDxmjMmh5rTAjJvOftcgOuY+q3R
7i4w2AhuM6k7BvC0UX50G9BkuBs7WZbNknQVDkUOVc4vP4WgocHwUFmGyosxUChG5wbHGc4tRsue
vBcixRSqCLNaXjIViJ1I9Lkw6ObcFPurB2df8OwTY+WTTEEBoa3pkc+deROqCHmJVxg+N8xD+WZe
fzL7dV68ZBQmUgvJp/8Q1JqwmhOmCPrP0eDCa+8A8U0I4q0vhL4vkrDJkB6h+20BZ2Xwj3ZZ+zoi
kpJAUxu2I7d/1tWbZT1nMmgG904BkWEDJHm0gCjHSEnfk1UsbAJcPtZyasg5kJCFSxKhAPFrJZEL
twqTl2R8YVi9H5OlZ+S0om+1fqKmgjVdcfaO41xnt/dxrwD+8R2CQu9jeQjMNYtJkM0VDxW3ybFL
6pktkTkO/bQkX5xFq9XCSKMAcvvuvPcyALqFoJ+AKztzhwAAMp2ucNbC4bXv1zRutn6QulM3fJbF
3Qm+XHqQwiS7wFqnOfKO54yfkx/SOhg8yzw5iKviFDMJqFjUwcar97JyBwYTmBjR00/KKhM/d7Wp
o3vEnEWQ3F6kUoH2Q6/pY9IhARYxE2FiFb7++u0//vGf//Ho/7f3lR2zePCytPrHf/LfjywfuHi/
/pf//McFI4Es+fk3//07f/4X/9gFjzKrsu/6L39r8ZXt78lX9a+/JK7mv/8yn/771U3v9f1P/zFL
66AeTs1XOZy/qiauf66C7yF+8//3h799/fyVy5B//f3XI2vSWvw1L8jSX7//aPX591+Kqf3cqH/e
J/H3f/+h+AJ//7W7x/X9337/617V/FP9b4Zl2pqj65asIlLTf/3Wff3+E8XWdMNRbcVRFc22fv2W
ZmXt//2XZv5NtlVNdixVdWRZc5Rfv1VZ8/Mj42+2bKqGoxiGamlMd3791/f+0/P7v8/zt7QhmB4z
gIo/rBm/fsv/+ZzFF+Pvyw7xFaYOoGAZMgNEfv64n4PU49eV/yV3XkLDSsHgZxSSRUtWNYQQoG6z
mxljsdchC/f2I7TVVR5B7PFfYv+hCgN4pM+5M5PR4skNpI0AaxgEOR3FZyEXk1K+xVm0GW1/leFz
qq97l1kjbsPQEk6jigdyc8+7DbSBtLlbybdcr91jKh2NAZr2Or548NZdwgi4MubumEwkxJjI5zA5
jO5hyAD/BIAwDzUVWS308Q2CEHMgyJcW3zYZIV57dDhwmgRFD/Wg089NmD9DK1E9aKRDoj7AT8EM
UAPDMlKBEoGftBCWNvHXcM8zzkLtmNPM97A+7ALSbRhNux7VJrfHl6hhIDMPtLBDizIqqtZpQuim
xFcQSh5vWRoa5pjJPJBgxiWvdvQxKWTIvNxnE0ZVhu4U/x76TEkMqiblgM46x8/ip5NlshFOXVUh
vCqc2oTZBejO5e7ZjsOpwXX3boe7MH4+mb9KYkjgnPRtEC0UzMUSfHW9wp9pdF6VC70N8ZdOm+OO
qxRzyhbRQw7Ru/EhgWKbFnnQHFuioYNHU2w9NsWmXjA+NqH+KbiodMgENdzRJZoKrPgGaJ+QDDWH
i/CII2LyIK5TMm7Y8kLuPXXhixFN8gJTCvpMDHzsazPcVBjtey94z2RobHcLXouOsVuAVY5mqQya
b2XeT1XpqauxyVNvBu5imXLjmlINZUmmMTm+iasMDKKcpAILMmH1/pB0IqvoiNysnxcKTgT8uxEO
A1aTML6VRdLDDQ7fWVUl6BN2QdMAejKlGfIlfHOcYwkQrPeYQdQYPvCgCvrhljEwmyjm1IYpY7jg
oY94tEUFhEtbDiW2kD4SWIIMC/GymEgh5Xag8/ToSkb8MEFQuKyYx1I1CIwiFIImjjlkWfYO9BcH
KDUEiLa6aZ4s9QxKQvmeVbeqfigYggnrspKCp2R5dZ6GmJPkHj5GlvspWoCnVMadKoPT4p/xx5Iy
eSq1b33NfDuU5nllP6nyG+RDRRwJI4uHlQuTFZUTaHfFqvVAU2Ej1pyonnnLQ3UiO0RG8SQapEkp
0apy/sDmsWDKLXzDIhvt4C3CSsoiZrBkDcSJ9GQRSoZ1HE3BotX6aUH5a+fahAnCtG75khz5A9Qz
lbIgCmDCGMivlH6aFf1U3LOOtSL+O2DSl2qPnIs1xwG3X3lb0A73pJLFGNqrjH4HRFRFz887hj9i
rVhHk464kegD0NaSxOMFVCE7P3z8YRP/fbP84+ZosTX/+95oyKqqapasy5bYO/+wN2qWrTp+jTYU
E6EqK6fjwclpq2MNdQhLziVlzrglIlAIqw3Chjd1rPKqSXgW0l+jERr7+cATb2Vl1Q2LkDhvNpN8
3mKR29Bq5jU5YEDnRsVAFX6cjfsZldZAimoplj+Zi1CpnJRU4uEhXrK+/3kHquwkM38C/HIYkw+U
wTpz48R/xLxAtnzTwepUnAN58gXqObW5uUOFPyHSbPmhh2/J3OXTEPsXeJx25aMsTlVP6Ro+XJQg
Gfc6GLDio8pHH1H55wS6itEv/vruKv/jyfOHu2v++e421pBEoLsiAOQaMQOMEIBosHB5R60Qt1Oq
xbr41nSEBftB4ujRoUuUW4MMtb++Eo7Mf3/OuqaatmHpqs6B++crSVtJsrsq4jkjZMJkQtlqrPYB
J1PUOUKmPi8KQNU13EGStFxG8tWxwowMSC00ICfCEVyYsEybRSVvpHQaM+rMT1EGzeOpLB65sSmk
FVixFDBOW0SA5rK5zGXA5ubw119FnNb/cpo7siqzXsW3sVXxTf+4YkPNlmUb8UWiz0vno6njaSPD
oLCIvyknf/1Zzv/4WZppaSp3TXH+5fmVSuz4vnBq6nS846hIpzGtaLMwQOA+Ku/p//Fpmvh7f/pu
CoWQbFIryaZuKKp4W//w3Tpb7iXVhZUp9psxVFeWy2uFri/KGT1jXZMpWEf3D1UqXiGqO5wZneTA
bL11HQRvz5tl0DZpGvdKi2IyElIuf6MqzU7s8pAKgWSjGwHIk17KPzx0QcnSCfxrqIWLlJe8C+pP
A59r17+QxLgaobkrlYoHKTHFCYNariKOw2Nld1AFi6WePqzemGrDvLTZLMg8gsAq34vRmxUNhFqI
6/TLHK6ijJAsoKEQ9J3grWrD/zhed4wsZt0A3QKmMfP4nopAp4exyHIV/UbZeHNwP609u5jaVNJb
oiuEj0lkrVPnFI9wJNIqXrKFIvBipbr9NLGw4qSQgXksTt6AyxbHg2pxlrV8FVdYpkpP4tt63UWN
UKbeZPDLDK1GpNMOcZ6w5YmqQebfSOLlKCGFG8DebPSlW67xtw6nEfyj0DcxfHtpoR6ZoCt1xxjQ
X6gcfjooec2kWZc+Se59qYpjjTKX0UEYYiNgtbOcQ8Kj7sHCrkS4MUDjbrDRaiNhH/ilR0cpB0IB
QldrShiYxkr0Lr6XOFCS7GVEom8VJOs8FTYVJIZcDVZKvfJmmwRPcM0FZ97AnEwUbG2BAcShGfDw
8q2ZDnW5tteRRwGc8cdCWPqGNLGeJELVxTHZQO4vCBDQguTFKEpc7rpdBoUR8FfWgpVf2VA5JFQi
KObwp009BpzvWgshLRNEN4WixJ9lHsUihCZiQUnW1JHx9mTzVmQmZ12MSUSL2B/is4XUvVmMeExb
HlRtEG0OTV3lrzOLtM1gkaHuSAhXnQbm7udcntnCjS66Vz6oBwWsa94USLF59tXwLVyqTRN1YJUt
xXGtdfCKKY/yKEKCVOJ1K03FiWQkDzAleYxvIyNFBX/AAW9gF0gkPxWEVTYUQipUTT30LlGqUSpu
Wjuchh7ZVzkR0YpKIDwLQroNYNtpdW6VfptH/rQ12l3tURsgk22rR2d/qFTXCkOuytha9naw8bWj
rLU/tK4hcJfxHIY4fALqNYOFn3Fxfbt2knlWYXVmMQ6mmmVskHkk43gcZRb/uFqLfaDtEH1jRSTp
6qIJ66VJgI6GsIVShOrGgcMj3sqgwpUTp9+cIw80kRXwlGdLSeNoRk6MPozjMEfn1PgqDYG68p0j
zpUTsV9YBfHxCOLJORCnVWMoWNNCe3aWZVcsk6ScaLX3U9+WLJdBVNX9Jak/RBNhFdpPj1EW3cxS
HxE0D3EVaQiy0WIhLc2i0JtpyampHqKI6vQVo0ybj9Gpwn3Hn+JQ++Rb/syX4NeP7xEyaVEUmyZO
ChhC1AlDpIvZ4w9OUo6fP9LqJY/ypdqhnYX8B98ldNDZ1crKxAimCqkG+D4trHlE15UzaxXEkmi0
fSWaVriel5W7LIxnG8pT0NySYj8PgQXFT0VnUfkw9WNkvJAmYC3FJt5FPK8e/OynsWA1iNbB4RR1
WGi6SQFrU8xVElM0TEapLE3pKQs+8eKYKa8O47MaU8Me20o2aetD3HMtL2iyHmXKvk+diRU4enyK
7Khcio6qUeKDZdHPITORcfrRC4MpPbK0aNGAXhce092GjkVpmAZVh6j0iMIUi+Ddbd6zAF8lAVXx
1pfvmDNM2jJDP5Mseaw4ZtyakDiM7yBlSg/cZJgxqUDDNOcaZMjrsTs1QOhqlq9fjqjAlzklPVmf
yiSESy7+3zOFkvAV6rUdw70489fx2Ey0PpgUAOM5MzF0HjNX7Sh7jIkKc0OpUbki0PHkZaWcCuLG
fDC4i9NsYv9DHzEUW7juO6KtAIWOd6mpiMWz7tJgYT7HjOwa/fu/LjZDUOjUZ4X8PkDkAkFzYElz
OxNsA84SdVHEZGp3ODP0w0IvYM2imADJLzX8RmC2FQbOXOLQlaEifcvR1lMw5ETwVRS7NobZh0td
OfOYZqnWC4nlpRKCtoKIVeYu9T9abm1wtZsLO6sHX6dRoznAxAJj6+DLNzAnjzayd+l0TFmqjcS+
6eYMeuEma5c+vEtsz5wALq8PzWq9jRTMIP4Pe2eWHDeSZuut3A2gzB2DO/yVZMwMkqKY1PACoybM
k2PGnnoVd2P3g7LaSpnVXdn12Gb3RSaZJDIYATj+4ZzvkOptgxVW+31VvLQgEnriMQgwOUYYk+UZ
ymxfPzIx46fYiqDtI1uHV1aUNSNDXdz52E/HlKDMEAX57SJ4K8gWmt5MUADogvro7gMoBjnQwDxG
hcAYOXPkGd+M0fYkwcm7jIWduCUNFP7Z6oIGoeqTAqvWsO9bdZsiITKsceyQ7LZ5R+vgaQj4CVpw
VmS45YzOpRmRinFFpQ4WBW4kjj8JNNKAMJHF54bCv8db1SXnKTnWTK0zcOYDQhoeCBqSj9xohnwi
zV0uP8QRQ3TyGu12ATksNqGjanyIHJJVeZmdjgOGtSaivxh3AyTPaP0QuC+Vi+6Xn5/7wB8/afe3
BZtagfkPZ71C3JLir/dHKJ7ZbT4SUQHAQ+FGMS7B2CR3A8ljcEz+ZAD+dnEpD6C+5t1uNf47r0J8
OjOX4ZAsWR6UHywglhmNmKviXeTwdCAxuUXeM8Fz02COEupGHy+wZiauKCc1dFKkaNs3trSibRLc
JmV3KkmL9JBewzIc5h8DMxDB7Bd1SELxwqYmjTkPu/zHJsKqj5734qBEGQa82M7LZNEyuz88RL0V
w1tvoyUsEO9c3E3Bj+1CcTmbZPRjnl7YYt+WyB4WfIe6OwjSfGv1Y/XIlOMtaTjn7Mzqg98r9BtH
UitQTf1QAlB5R+Wdfq5w9vnGh0oy3coFM5L8XC3g5mKuCQsSjOKoRMScMWrwJf+MJEtoR3eC5aBN
GXezp5rXlIj08SaAU1RFmEmBcVr2Xa7b7CBY/vz3BeMah/coQ3GKnl9pYKksgOOlvOtZi+UNl13C
1r8YuAGId8mwkuYkgI680BwwMQD+lNPO4XRIpoC26/PCTgmpGQlwfGV0FQWBeBvsCKqQ3Y53opl9
WsKZ5XtJ7779M4MqLQ0R2bOtE9W4xzVJaAS3maAI81lU2/jZ7wgaUtXnZeWgR+1oCYNtfyzBhGCW
0RjDg6yEcO27HAHbztG9h7JdFIiE6Pa9cN5To8zAaJwu3xXM1VbPOVbdtJtQnzrk/JY5oDqUxBLH
Z5K9jvGyT7P9muNksjHRsOJzOpE3HUy7bMmQnzHyDNA7UY915KVgWg15nI0xEyfme6n/2pUZxC4q
UcaGHZIGQZ3X1+9ido6RLw9Tg11SJ/ut8Mw7HsXzTC4zT7c83Zc8zT1kCIWzQiumzkBcO8k3G3DL
D5TjoiG6x9se2TdTCNR3egEoyeXAOjiY4MVtM8i5PyNDYZHBBIQqLYV6URGWSrZ5C0E5z6Cbyrup
vXhc08v0NduepycyCADLf+twSmgosWaCIsvcp1OCHe3ruuIwKROErJhx8/Xm26q/djHGU6aEW5FF
KsCxJw7SdAV7C/sweUS79e3mWnz1wMIOCRaLKn3+2d39/8XCXy0WaNBZwPw3e4WbN/vl7Vvd/WG1
wP/4fbPgBOZvvivk1u4bN9ChdP9ztbD9lSIIROpQS2G8bXL199WC9P7GEkAqo9k5UDgZNht/Xy3w
V4ItBZ28UfzGuO6/s1qQfKFf+vXQC5UxyvNMYLztK6ptfvBrv16Wxcq/gip0D2Iwfh5PBQzYHdO8
6D1QghHBnD798vY8/T4M+HVi53ksRv75m+pAGilCj1HH9qJ++aa9irBMrjQ7bsoEUqr6aMifRSbM
unCecg5inM9a7wpQzCH+WBfozUwrOBXnEPLGigJOFjhYen1LXI7bfe2gfof5oWqHczCE+IquPhGa
bXQQLqSlZoSAxYbEVlcCCqYxf1vQ90ctxS9Pr1mHu85Ez2U8AWs+x9W3elq/GB8wVwOjOOauHJBm
euNTMvu7jEwRg9pbdaCsowrK3dru2oAVICXhCqm9FuHd2nWH1N2ogs5ppM9loXWsV3lo2bGEVtwX
MBv8EKEUHz8kH3vDXvbWo/CuovaE1BpXJKwWEHezMQcPliulyVk7JSaWmUGO2LvJQ4ZBME8EuKQH
aBiQII4Lsctk861i3fnLW8w6oESv1LBUHjwAp5w+wcievPiQjRi51FOu00uakNTiYcJWunjsqn3Y
frQof8oyBHAqdj4uf9KjEWrPL2OTEBBBJBimFpukL2lLQGPElJxJqB/pc5gHMGTJe42mnR+ilDcN
vbA6G0quOQ/ufBpp2xybki+zVJ8zHxJU5b84E5xWl46pd51vTKogs6Mul8tbP7LWrZzp6pZtwiiV
z3fp7Mlt1Q+bS4O5faX7gpWGdrVJYsoujdabYYksiElMSq5h6FxjcZqInZbBt5lcynDYdNnFvqs1
W2v0m1hdjGh4MqFPXT818mVexxNTLVh+sNp4USCxFZfS/KVfv1UzjWYyAilSb/FKG1uDGkFfArMT
aOsEhmUgFxKXYLR8zkiEkwkGY/IZvPht7X40a3JWlMhGtM81u99xAXWK0XLjcq4+UGEa2g7HudsR
ke0RqejC0W+wnJtdyjdLInSu8X0CpKa1n8o8uiyTpB3ziDH9EiNHzfvgZcVR7wjKszmf38mgvMdY
Lnd9J5GHCZKi8XkIe0366V2HJ2FQ5N+Zun3uevPZYTZa45EJUSGiNtl57ud6Tg9erUDw+o/pPD0a
watj550BFQqg90oTXjQ7kMLEMBigtMQanQeJ2QyjuiC463N1ItNlF8blm4Pslq1PZJP3kafeRlcd
ImxCbT8ccg/hyVo+zbxeL6hPXe1+TWpxalx5bqNw35FSWgf+g5/i1rXdj6VfX11kuD5+WOWrJ8Kd
9kWeIwdGcCfOBVRcCXBk8S6ZAKS7woPsPbAuDNB28eiC8NpHY0TKmnx2ZfgaIddcOzT5Yqwgfa0k
JuPIIjJdT9B+Y1rtXgd3xWDu55WZbRO+Jbbcz2NxaAagvQE1E2eDS185tua+aIuToVPtTYLijMmJ
79ffZTVDZ26Q14iHNeC2cp8aonRM072zuSC7JCRwgj1kzg7zX5+1fxz//n68G62DQGkW0v6fj/dh
WVxn8ATK8XN6LM+MYU/+vr9mf7EmcLfh+z/GvnwfLYQIVBD6PM1Co/60hOmtGYaWtvHOPxCwhiLo
HWaOWxYmd1/TE8Fmd9mOPuLGOVfrGfrX7b/+Kf+4Avr9u7Ns9wS1e+Aq/08DdRsP/ZgkLmhUr+bK
/DJSKv/8Dv9W6fM/E0w8Nt+r9739/r2/vjX/G1QTmhH+f1/dPL393//ovnf/5+Yt+1OJs/2/32sc
/TfX1Vv9IAIt3ZDx/3+WOJQxqCACsW07uDBM8I8SJ/D+Fmx/w3/0Ay28rS76e4kTiL/pgGrJILdA
fBEY/98pcYI/rVuEQNWhQm1CFzwW9cafShwZrsjlc/jLAzuJvRTs92Qhnp0hz3atKa6VhLZYLX7I
ZoH2VdUZoA8FOnISSObi8vtYDpgvxi6878JcQ3FnMqjECKWlM4e4GJJ9HTcwXjWR4K3dZzQZj0UT
HQhuQUtrW4Sbfh8wtSqeZOuepITPOQ71pUpmZuYBNJuMPAB2u87ByZzvyunSJ1/I+RoXNdJYptR5
lC7EQYbQPb0Wpb8Vl7WI6oOOGZWuvWtfFMoDRxmozUFBbG5GCzgRE3+s2WCaRuCYQvq2FnR0v1wN
/0UxJ/+Ld5eAswBNSkgdiVLlj7Wc8Jew9UJLIETcPBXoNXdVzQBlrlv53OCC8Y0Hy7Xd9aEDfqHP
sAEOw93SERApitoeu8x7M7K4umjcZl3Nf/H6fp48/ziZOJaMHxBc7yqUOB6b6T8tpBa/rUs7LZCj
zLYLQEIOtDWy0r8Mc3zuY1A7ZDUhz802/Spjt5s8b/zDquL3Q9jcG3aOd108RmcGyPUl+OjgcG/8
2L0vwmLmCS3uc9N+XNIY84DePu90MIemyT+rhl4zwjry8woox/V+bdFnDv08Hla3+SQSgReTIKSF
Jf95Hcg0Tfdxs4FapmTdO/jlsSFLBIlINbvSHR/czGN0gd0gHlXxPlCJZCGNPjUgXGb1V3EjmvSH
P/bOQx1Yor4y7xpp7T6Wk8B5yc4gxqwvI1IjyGrmA9P5ug8mVqY/L5CqXMe/OJc19/Avj4Wfb75C
OcWmM/A99o9/eixUsRajzluEMQzUGyKbG4KOTyqWJAGW82WUuOi9TpmjFAz2ogTie7u8lJl+9QKW
o6ZhIttlFHmjytJD4BMxBKden7ys+mD0qtj/QCNZCPqp1/lhCg2gJC8k+JHFjbfzOqzs1oH4N+YM
gR3pkY3Yf4u1XA/1sGJ0CCmhnJRsihUjdUkfnhCX8CSC8KRYrvMgB/bck2h7iiJ0FstAK74UNcW9
X7LMmAZi7GxbX21MtJexwAagvV5r10+v+Rp/8oeWnL66/xqbqjs00Rrjk+QXFXcIa5AWH4qKzZSN
JSQS4hDN4LpH28l435Wl3BWF/i1Rq0EghYQ1CrYBi4zBu1Qi/YsPig/knz4pRStIx8mWkVM82Pa6
v7Rkk+ePhewrDPd1AnIoIaujq7N9gOV0YBtxY41HjTd+MDFa+EWisJxQHekshBFoNOnUyQq0zXZ7
MYHu9/svriHToVbNQzTP8Hjc0e7qlUmog39oFztef+Fj3taGWCTXoiP/i9PpFgihPY0ApPa5rPFh
G+F8LER7mbLZw+DBNFsHeA3DNJsOxKgOlyh3IMF3Fb/pzmqyxW3boq12TMHKQdI7Dive6rUid1wQ
9J4Db0ES9pIK90gpQ7BrtOsaDPkr0yY2jaxdFk5mSGqsuKtDWecPtc4RQM/DXSgGAsfIWu/98AcJ
ZnAxYilPMkWYhO+IoNdKfl2Exailxy91gDTCRivLgpBugzTxroQ+2zT+Vy8AVyEsMLwg61hQLTGJ
SC4kR7FcSlRkU4EOZzBhx0goYGRfA1U24yB3cotLTaaFjiBGcgdAYj7SMgCHcjrntnO3ndDAVFoX
/fy05lcu8nnP7vcYOqP/vPbec117X+LEeckT/iZWzgftK2CSW7TTspTFMe+gZ/nCb3cmq7LTKFqA
yHP+KSWh6BJAcTadn+9yJ0U7WEvm5zHfs3Jtdw4i91PuRhFilvl7aztzh4ybGzfaqSBjTLm9TNNi
FMnLT6sbTYelD7+LBg/BYDWgoYg9eLv6N3pkDz3Kj1KzhLQuArUyuZu8gCzRYBI48CwkwYFe2wGA
MU/vVec8Jl56HMaweh8rWoGDqarhkyVcGOvLpvDKwOGUxWVqgOd3tYFmkgFr6JtqM2+a28Tv40sr
yMDsA3LFJ1Xsi1ERJ5eOgsARnd/GkThNWJZbGSw7f7MKZwVhafRF+MzT6FsxFPdjn4hD2NYktHn3
qgfR1ST5RyMkbEoSd1MaVlF3wEZOFD3u+yFoCeY2Gv1dCL168Z7CAkVKh8+NvhOmq3KHS4X9wye0
rxlfaCt7VnjRx1WNX/3ITbEMkOQ+qsM8B+QHMLfppdpBVBpbjX3ZC+EMTCQdhmt+iUydwCzonwZD
OEZMlMLgLDRYTVtd0h9lLZvTaAyKpGDvFyE2l6r4OvjmQ76gnzHgmgPvXC1vWYoJNTLhi9PZh8Jb
kr9oVuQfuxUtJI9pVK4MvpRWvvh5SP1yCFXhCEGkZg8fJRwnhh/GQ4GPyYsbOelj9heWI3fI3Plo
kDwm/ohhGE5FzLXKWuY+m4cvvRu8rWn94DqsHlI/IFm6dK9/UfT8cYD1+wv1Ay9khGWUZA73x9Ny
9pyaRyhsGEFcuW53uVs5L9Ll+CxqrF4DO5x7f8P3OdVGipsgcox/8Wb9fHb+WtjwZnlaeWiVfaTJ
vvpT4dWoOJ2ptGLwv1imAkuwvPHWc4OnAlCiMaeqNy/D2paXPq/FjV2w8OfaXJ1K56ehURQhLeal
KJVn3xfviqrpLgmjH5OM9wu7Th5VB4rJ8ZIPA6CzqHFpevPwUnjx58B080NGoYqIzpNXL8NN48Zo
bVTsY9li04HxID6ltnSfdbkzvWaq6AsMKswGduNWEvdzezQ84sjqvJ+HHu3DNOz/9ce0dRd/KD+Y
qjJb1bx8yWHuutvH+Mv1JKSKaX9ZQCe2PfVzPl6ayD/UZgE3JIPkQdfvojz/rRptdbj8Xj20HDB3
AYLixyrE/FenTrBTURBcHNcnjjyDYT9aHznV9jMsqloRl8SPVYQ8Ny6xqOV5bQ51BV0QUB/t7vbL
z9/xIXZEheRXUQbivGy/oLoR52ZeaSlGkd6JcYuhy+bHMV2ds5uwdPM12XRUlDCR8WxA7cp9JEcK
O1fBNQa3I905BiG1mAnrmeLxUSHKCbwheb/2ze1AKstfNPoyFP/0pkqqfcp9FaBKN2JrA399U+2k
wwq1NG/Gqr6UPfPVlXnIOjFh0XX17FVA/ka6kZ5ctn4Y2YQoIAwt4K12yJiDJDhr2/KqJwJwWVa1
JeWDM+f3Mm9CxJXJuzkCU5uNrxoR4K1ukrd2ZsG4hi8ozbVMzW9+EmyJpgtb/yKEhqif19BA7Fum
EV5QgST+LinyiaCARp9sPj3mK1ocNQRvyroUXSO74j51vzZaktOnaYzqMTsvk0lvvCK2ex7NqH4Q
FfTKnGsHz6U6kFzo3cSIhBnhEZ474Z5Gl3JkcQeAGA93N4wsobLklQDjx7lMzwjCPnoNVHK2oK5T
71t8uU1e+RcCIwBSpczC1ExUpmO/EtCLzj3HSeNYSfo3423lzrRycCjQFeud0jw+asO57XUu5hsP
i2hwjmF04AziMRn6gve88cZz6RysFnDaDDENioVkNrDRUl13X5o2YCpHmhqL/xyMK/jhPiBYp/O7
BQXwmBwGkXycJ0MLQbBnM0MiD8kodQXaJW40TPjAOWo0F53r4Zw3HfBQEsV3tqpuExZVZdmUDzVI
zIT5/jEPVrsb8o/9Gn4rZPfVD7C5z632zzVAlxlDYeYwmvcZyMXRk0tIVEkG5cEWZjwMxHeVdf2J
FwmsATHVo/naBdVRVYF40pRbSR4HvAI+viidU/QkPP+1zs8wGjtYvSw5gx1rFQRM+p2jUAskKYQz
MwDkKTJz9hLn5OaMwOHLLN7nAf7S0fHna+LBLg46JIJ9/8DB+MzH8IWDFqq1Mbs18rMnbdeFjLeq
3M2VYkW8ycLGVrJt90kEKFFf+ZCJalGBtp55H9cymthTm7dIVwcOx0OszA3VUXeqVj6Q2i+bqwHR
VTgCXFmJtcAuAgOrXI9jSZDzEJx0V3S0z3XBAFK9F2HzUhe+/TDY9UMeQR9n+IebOowJw+gIYq0G
4lzR4AvHMp52V0Kpy/DqDIaYE9tt3slbWJHwFIbnMisU3vWiBzSOcd4jlGqOrmXx0Dq7yQTfR6MR
0ZH2t/PH8HPP/IFpaouFDBelV255LJquqOjJOWpeNwsN3LrsQ9/P3i4IuDMrbo/b1Tr6josXteRK
EvrSQaMk+6+l2okGaJXZBGC6mkZ756qnZhXhsx8RPORqdzdVTvgchy4pWSBa3PSb10bFpeqqlrQN
ZHYUiBZZv7vQ+yaL2qzdxcGLWVCEYzvvRUpIQIWxWjrkSUv5BEfXTlgf2R2hLhX7YdIQgVP9OE34
VQs/e6kaj+DvCtsCg91t7YEYz2cx1si7LpMgKzMUQCWgq6lsfmB7QdyNrIRLsW/eKUa6RR40p7Zr
wVS640tDiYTR9OO8TLAYhLl0oYspwqUvbd3zCnZ4HzgoTPwwPa8TfNuMSrhoLs60NnvPTF+qJoRH
5XNM2vXLuIYgEKlfbwYYJ0n5OVlmqBFIO+2KWSaL9Y07F+quqfwaEgiPkrh7a4siPjT02qy3Pkpn
ae9D2+TnZKjv5lbeiJzVUD7R4Pk8ggit6NsdUBL8BJ2HKrJugb20zXxxyxTLaeXCnNcBC/4cxF1s
64fF7SDjzPDfJhrExB1ePeHuSkBi61JE16EPrtES99TebMeZ9MW3eZnDhlEpFG2fDFqtGU1Y8h/x
DO55cLW3Pjtzlxw1x22z42Lh9KmBW76DslB2YFAtGGLTh4+OZohP0c1bHS5I28YYAxHXPXPKdxxJ
SOLm9c03AWRByX+ryRGdLGwmPnP4vJLVR1DadCdivE9FvJ5Howhroa2qHAO2rc5hQVs6B0VcXN6Z
Syiaa2CGz3M48dN25r1aMcwnsXmVS4KxN7b3L3RlywNPKt0ljyPPIMQ3brBLa+ww6Ry/W3uiJ4OZ
hkbjBjezc1VrE+xzV9wHTIVi3r8dMR2MNTKo72PonOcueCnTjIxtxI9hsHhwHpxdqPFSZj38phBj
e9/FuH0LpJVlI5JzuuY/1KTXa+ugP47HujxMZ7TO8XMo/eXotQ6dAZIVWmoX3Sqku7Iv5YFEEFgH
tj6FY3nAPnmJO/GRhz2+h8y/deT8Xrbq/SilRvjS0D858SEI0IJ0SCk3kigdQUL219q8z93Rp2/g
uZqpuDyCGnsVKG2B6K8uzteV1ViBKtclQawfz6B0jGXwA6KIhEAsMwy9HkRMOmnGxtOlQUwn5qCo
g1Ej9Ug8vEZ8dSooKuWgXqQnmIm5YQjHYO9FFaGTRYBZm5gQZHbIoda0/SRLDl8zue+82fw27RTK
SoITl1OSLPfYZUg2sAhxphiU3WRr1nIbeqs7aOjmUbWkt9Yn8Godi7NOnEfl6I7qdu3Oo1Uhgkti
AkK9QO0BQaSd5p1O5m8SGxFq1uiUzOOMntIH5gvKd+ig+lZJ87lkWXOrvO5pcorsMITuJ8soJc4L
cDGg1dTCfC6P8QgnK8poz4bXMdxSvGrEryjOP5qv8xh+5wAANzou33X4w10JIB0Mg97eIBYPcwPG
Ws1wnivGWisO7qj8qosNdJfu5yRz76Zlsod5tJYgGsCgvVVfohGxIxdAeNerEGvf6lVHIL5bB5y/
lenwdYza/hpufqvVPhlVE3baglFuygoPBo2vpmTAxHVgOPC9jkaxc1SPZCnpxzsTgJbM0piLYPEJ
0QL8VuIRb2Q4nccINKO09jGpg4uG+rdQLtFkS+ddaMmWYfE+OmjfaS9WgK/ZK/6ZeSi8q7CcdZ6F
Sa8g6iKml5eaifRFZdBsk/keAfneVn1/9LqZbW3dEXOy4tCbN+9MsqTrvqlTpvIc0FXPyDSMu32t
BUB0puhCBqCn/SrlHqiK2zGEe7toMf3mkPlzbBdAnGpc2CQu71tU9VvDelopzveDYtoaMjq4Tdz5
KrvymjEEeJd47YfBydjWEwsxdNCtyi94yY4uegFgv/i8R1nCZamfBq8N4d00QB43KB2x0kZB67Ct
eE2WPZWpiQW+NbhFqNeT264Eupm4LMWrQOGVt5j0YnYLoe4pWAvCnkN3uauxkDOZi189xkM3ulIr
3oD6R+Zm9ux7B851ct71+mGtQeOrFfhVAzJFJ7SNNdaEcgZUmEAe3BchGASPYN2WO0ciNaq7jrB2
Gz8l09QQ7KOOWbEEd24LUcwJzWtgk6NM1+ie4ya/zC3I5u1PQofR/ezAAMhnUlfXuR4vnT+nd5XT
uLd7EVlSfueS9xQ1XhzM0zOPki9SIWWr45XUtKJJj3WzYZYa+3mGM3SpB9ASU9ctZ4/VCMV7c591
He+JE4tzAJFsaSUZA6yeXozXOUdkaESFhuQRxHCHVRYzidI+zJhdo7VD+Kv5SHBvcM3bPetpg4Wg
2PeEAYxuMr6oOH7Hnj3W3nvZOScGTqw2HfghSdsFTz5Zih7lRg4V5XZ0yvng9iECPN//pHLC4n2v
gQXTId6X/ovIq2+QZ1cOv+LNU0l/jLeVCt19mvFIqfGeD9qbn/Gwpfsxr4N31QLiO6Uim6aoOrBs
oLGZW+dWBEF/mnb8B/e9pPFKE9r9uXpom5BkJnYkJ5M3pDMhwx4rk90OAcO+FGzyKdqIsZk7dY/1
zJST5+h3P3uwoaOusaCC6ou5u5aI9dY++CBM5p5TEb5rYlU9hXqIbt0CtPD2EoIleO2rRJ18xlTs
ZKDBNztfTsljvmG7Zy+tL/3iH3vDHHzwIezJ4TUGoLGAab9MZGTMUv5wTE0gRwCyeYseV30W3+Mh
JVUDXemXUif5fd6VFvaDr/YB1pdZ2u7KcxlYSuDhdOhn9egkDJGXdNvsdM9+o9yHaoqelT+WRzeB
/fX7FzQr2UJzpwdWQswIKmjebLPNkTGbvahRIL32WgRGYLzADbzk64jXM271Ja44NzU/8uHn3mAZ
rgQNkEuIMLpLkvEUF0uDbNvxTmhRPkQFGksMZV9TkbwFxfe2Wz5XEel8xqCwsVFMgIkR0Ds4eGOe
7YuMHzsuNJKXc4WzAW5cVTrq8vOX3AUzuMBU2C+sEa9B7/xWNAqI76a0ThaQzroCeEN3fSNxL+7b
sFoekmIbRXbMUue5iWF/yeo5GZoP0VJWFzmz2+THdsDYLF+CeqrOXZDJJ5E4O55HcB8acByuUcNT
1KNj6aMIEn7l24dBjP5hStCMVRlnjabUOjCvZDsGZP7YFbhK/Lk/Uca1Ly4uRUrxR9/QcouCT9dW
HrzPZl87iD1RS/S7NKF1k04pLwnY/gJl1U1YsjFz1XOVJy95ICD+pjykbMC8f2EBNhCWPCHXKVan
O3BS/hDrct/jGrsb3H5+nDQV6BYf4vKU77A9OSsAwS6v75GoDC82HiGqdunFaZvhsiGf49qmdzJN
0mOU+fZiY7RaXt94uyp28kOLh4uQRbrP1avnc57ht8nTbnhwCwvnfCqeiq7tXmG8rqNXfth+iMp1
5qdRirt+tPplHdf0tDTzc7vtB4qgQTwcrDyWdQCmQ4Fyt0l/344MTzL6HJTrqMrLLBl2XcyhFYvy
u/Bep0TjE7rlI4BqubaGDAdm7C5iHirOCZWsks3dlPDHleDYee0fMh9JVJ4mjPF7rG2eoyN49xX9
SzHAryayw5P4ZfW4anzA0bHJfZIvfNgcAwFdOmwI+R1ImwMKaafhmfsM21idgGuJFygDeU/zP1Xy
2jE0vcvXlhvfu1oUwed65YJphLq39YQ+f6yutLNN6nOsGpfo5B4w/NIl360S5t4vOuRQZcgN5G0q
vMpMpwGvmA6wglc+BDsTgqzNqFB6sxCKGuJFMXGIpF+3wzUxLv30gPoaHRNV4uQAuzTZKYsKlnMM
lpceQIHnE8VM5jmONWKo6IP8c1kzGBr9EYl/vXR7aAYJyrh4SB/iDI5IgsVG9UN4h7j7R+Im6jhG
7oMsDEd4HJEop3tC4aqWJs2O891Y+g15aBPq/CVD1dx4v3kAGb2lbQFr8vXrwoiPaEY5ryTpPGNa
P5st1Vd7LmM0V5IpkEBk9wkub2wZv18yDr8NbYssFHkcPK2kjLmqlSgfvIRZUN4n1StzVdipGTkK
rKpOTdIO6LSUORRZK4gG8O1RrNm+6df5Q2FRivXgIe8cCAkA4Yv8yYwdLdIIIiKul89dE17TfJlf
vJFeJBj8Xdtm4amJ3O6+Q9vOo+jsW9d5Ea1H27aIT8D4vF1q87Oo2MCNjaDzjiegU+0rGyyQC7y9
HOb6i5NO51bVYPEb5nqlpvhobJ8ezNh/ircQxcbjDm9EyVfRLc9CM3X7kUN+Cw9ll71Uv2k/60/o
khg8xmzjhGvB6HTmnrjl+rKK35pho4tP2CBr+aGMxXPOD2AS6TEUjMkNCfQpzWoHXjERG1oXNc5N
f+/UqDrL2aJGKOvdmrM5tIzUEcCZXU0pvT2PrZkP1ZwoJNztWfTD+ecV35uICFlFgETlBttSYCRr
oBrv85YYbXQejEydsLyRmg2rLXUGZZU5V7oMN9GCfTwcp2AHQfbQByAHJ/Qg0M7qZt/Xjc9eoR0f
+qJ9nNoQNJLffg2JgktyA7+Yp6DQ1h5/3oTzomBXW3cDdfGyZiA67E1x0uqP0/ZzKFGJ0wrT2j53
ij9ztI1PUtdfhsX8FjcsPacEKhBf4T6RBa5KNgXZ3E5HnJMYLFlU0TGugqy/ZML9KHwGSJ4g47b+
OuqNZl+lyUWCFconvI/b3CbMEH+WDu7ClUo/kOKWk6a4CYb+nVtPHN8Lb5sTVCG3TI//l/WZGlf2
5YB6QoR9OwSUw0Pc4/j6uW6cQ9a0MYYopl/1xduwYUkF8SMqQXBvpL+y6Zqj3zGVZURdHBCz8o4B
eHM95ATRaPmnUdjeMfPx92j0jpJBEYNHgBqL+lHViY9qUZKa5Cb23td8Ok31sRmEfOxM8m4kcmG/
qO7k1HYlXMgJMY8yK2lndLBlcHVko6/Sk5+YxEU82hF0YB8T+W2NkeE6TWAwWETiAoRHmW1X36o/
Vsqzj72O251XwUNNiXaqI4IIuYN6KOoVQ6fLdPQk1qopoFNatv3pNH1GMF1frFM9pGVl96un5ttW
m6fYc+e72eNhkAZmfqa2zPcVRo77Mr7yRKa/XV2WHJU7w39e4eFBkM2GYjyKdgSirlCbWP+d4+X3
bPvtMSRkDH8eprwgXNaDL1haDkw+rHnOBC8g9RD4qVqe8xbr7GoxSY5ump3DIb32E9ZOnXjfGDHo
U9T358XSB68psNocZD5r35BBEMMFz7kyeKq5V4OaotX53G477dmvXtME5JVscUw1c5Tvh6bYpKUB
JPyu+n/kncdy60ibbV/oxx/wZkoStKIT5ScIWXifmTBP34vVN25H9+BG9PgOqqIG55QkCsj8zN5r
V+v6vhMVerCXQxfweOHhiQI6pKScfmSNEKvEZpfb8BVp4DHzRxweZJihB2qCb1vImTCAo/AbyDlK
+xaVi4pAPE917D66evSMRKk9BZmuLUZdpIspgxmCpHpemy2sNJqs5VTApUydrLqKFmlZRrZS33Hg
Qnpaq4TgvcpLnvsUv1avkEbIyXizCQYJ/DbfRbnlHxoc7/hF22fKDTeeGAozigmd8d1C+XpUfJ0e
T7XM9XqDuPxSNtRYw4Dp0pnwwVhanh//+Ves6yXX/wB3SmU8OBmIY/dO26pht+0YuR2yKD8bwSzX
nYluaJiiN2PIJaAbAtztzPmeGV8saghkQpoUEWw1oRMXzjbQNFBa9wAotA4UM/4dyGZ+2HLYT7Kf
j1pi3dLIhbWacg6D9+7BYlX0q4QNWFYfBloN3oDvePB4VngxkN6YNR7Q0TtyQ95yzgmeGenvjMGa
To7eftp9NmEGNHxmFcahjAhmQaC4jXTaUacxBeEsSXmIlDduHGGevNjlK8zwXYqE5K9q1gF79OBt
o25+i3Lz2kXesanK7qALV1y8qPu1uz5573QEFpbVBVuUQd9ObE13t/WXqdcEnAsrTGYRnHJkEoUF
dbNr33OteKEn9UH+4BiT3jIwymrf+MEhzd1uFQxwlUcXoUibBf16KBNyarhn3yyLs922tNfSmZ8m
fF0LwxmnB0MxEKn4aqjojKfb0CCgj8Z+Z3UxRrERTEU13wviVO07pqfHElCLlMW2rJW/7BRomTH6
i7qsfJ7N+aeoU5tpN2MK32cNHfvruR/IMTLtrZHjreAoEUhoUGta4TQkal9VrdorSS5z5QckvgY/
U+Aj9KASWokGxGtsmw2J1S3wf+DVvu3y7DjDKz55b13a466YMyzjadmvNAJ4CGQyj5bBUL0eO+dm
OxrcO1SJq7bluMrd25ykbyK2MMr7JCunfO6rAx9ZtaIfkWvwTnPk7/IpAduZcwd20KE6Sx/3Y9I/
d1VE9F/tz0Ckbp1LveD6IAnbqSHrtq6XnHC8ayZL2/u6LGxToFMN4slLK/yJXnN8lY55LtT0gqUj
NHxK30S8SDM9idlhPOiNwNzyxzQFKt7ZGKVnxnELf5t5d1J6kExLNXxWDaVCa3CPuAOyTFE9Nkyy
VmqAUCfSgCi+kfQfZm4fIjXYsvU0bbbFOMYb76lm7TeDPwi1zjlqqGY87zBFzlfFw7G8fzMZxV1Q
2Ny+Vsl3iUEZ586ttKJbJ1w8493CGnFy+tICzy6r17LwzuNsjxvkpSP+9wDzuJxLbDXRRB4AbH87
7W6mJU8SzSHxT7nVH2Utm2XuNiTYpx5MLC2PQ5vTEWkVwqlMtn9Fq4p1mYzauovkTo7JAz1cdIo7
oYHoAgs0xPke6/N3Uw48OYIBY5/EZAox7kl0g4yC/qMeGBQ293hk71OkzluV7Noh9zfJiJhAtGo6
tq5+yjvJ4sL05l0/fccu24asrJ9tRUPVVuoaACDaFb4ii5XtEDXHOq0sZEQEH824JYV5b0/US8dn
Ih1KvgFRTjd6t7KL3tze9Pm2AvbqQ/qtifjmMRzCoedXa5HOlNnzpdZtlrOSmCurxn1RMDYae3AK
js69zASZnK6+RlEu0QbHA+diHVVQVYEQd7510VruAqpJOD6Mzvt7+lQT1/6SHS01CE3vZDKJ4QeM
8AZIzX+C+tTevb51fEhQvf2L/6gHuhisq2X1jkjwYvewZGOXFWaNb5EsWMWrG/SnvkyP/ePGtwa0
TtOlqsZ9EidEbOzHh0KDqGzSUs9q+jSxGKe1/WITk9z4EjevSaLRn530m1zLnqw5f2pjfVj+S7eZ
kLalS2sNfrYYmRk3jXsLrHo/FNlTxqLQLJyTjDDA/KPK+F9J6Z/+f8QT3vmA/w+hfV3UVfr531yE
97/xnxJ70/63gUwejTXYCvSnDtKp/wIUMq+8ey5sxzbQtPxfF6Fj/9u3UHTCDvR91zN8fBH/R2Jv
B/++i/INL/Bs37lbDf83Env0odb/kNogQzJxMgInxLiGROF/iOw9Q0P44HM4ppE4a6M45B2oGF8/
dMZNNVDMbM1amqAKKvgftI/7AvKpkScgEhgWcdnJ7kdkcmVZ+S43iSCDODCxw0QksXWlvVbFe8Yc
crwW6e4+9cx6Y2khltOhoOb0rrm1muYPj0wy7RS5CoO+AUZQrNFNgbVgOi0heorPBjJRJpmJTeYn
QZSCYQB8i5w3c7C/W+w3WRmFCus410Qyo+nJ+4dc7Xq+gkWbDCxEyRb788co8DCDDfKbx6YFp5A9
fpQxC1+IXCPM61taMbo/WMANPOYDqeEtG/9a9aeS7hethAkTjvAjg6gil11TQNpOc3XqrRfEK9bl
GHpIjv2oimMAaDDGb0VVs6o8BEneW8P/1JRn5T5iUlxYYPk/mcIv7GwdyS1d0qp2+v0dGATkIUJC
4+scj5SA2oaoKlZJePl3vf6ee4eMQ8roHht4NAM7fYZVcMf3yvjz+q0gm7Jpxl/VBdSY1qPMnb2d
HBPWRShkIcaQN+YskGDnDilIcxWil4L8KjeIJTHeLx2aK5o9dJauwPDMQLZFYm29Vh0hiua7GfdL
5LdYt6aBcGmfM7k/mN5R4fjP7de0/MbuQ8VMTFaxSgOc2fW8LbXhDKQrnVvqSpRj8HH0gEiFMdjN
kcdpz9Ab/36M96qCSVtAvptZR0cd9gLzSr3CLwESDP5FloaZrRNiHfDpknuYtKsaPI4inus2INxz
ycJkIgtSpTjakwuWZN6T9LfUI7Zft4lM56Kc/2HlBFJbuGCqBmaLUfQYSBfMiYQRRYeUEym74tJs
M2YwKa3BUxDQmD3jiLmoRF5n6xxYDSJ+1uqI+XV5HrsHP1OXOWY71QhoVmU4t+fGgl9r5w/lPC/a
DgiLP++arv5Rydrz1hPZ0/ZLFl25/dJ43XU7Dda8/8EGrURYoNjPddUEhMVasX/jwgwe4QWFo04m
kOlv+mwm/+HZRz/dIprKxjHU7xpGkqijgRSvQDvo0JuqqlqkrNCSDDi6dc9MjUGlbbsmuVidXBrs
LqQ7rnR2LDrZ6nn8CfzElaxRpwiiELMn/yVrSWRoSob+Y7J1QEHVL7Prhe1D1bgL892Po1MyjpQv
yD8q3tda4oAlzA9EZGF+dvOfZT63Bf/H6TJAu44Iv2pb8JHKOfhduXFYqRoavCBMxYnFAK9rl5hE
q2Cb0mb1sGnEMDwN4sfqUcFW41alrz6DAHtk5gmirPa6V81m0sp8X+lkDRgI085phYqgetDbJ0ke
Q0Z/4/A0MnhW/fCR5XvRfCfzl6cTzgfYmzS+Kg2+CnKhpuJR0fPQpNGRJouGz9utn3E9EvMzLdlp
HgZgUrnuQbK6OT76eZr4xihCxt/bomI3wtawX2rnyTj6GYnNVdURDptu0vJPcRJ5BDtZHSB0ZFkl
YbmNs8ubrx5DZkL95t+rapv8JCMg7eyZuRuSQrHSzWumY0IludpN1uNshLPEL+wUZCfIRdwBipyx
jfQe6zdMynnHiIwkce0AfJXQoxQc1ZjSh6FHyUrG6x7BiW4NEn/ArSyST2WFbla2YaYI2xRFbIbC
Q5tXGS6vi8gp8mc6JM81MLve4U0DhAb6ZWywAcl/TG72s+GhsxjKk+24TwObgY2BYxSYzHTpunuM
C8B75EiKdu/HvodvIRsbNxDRumO91/CUQ7Yz3/Q2/VYp2gJH89dxMHp700lfEBUFmyzWvgPyf9Bg
UD8R+9q70XPp5N2m8rpq5XZ0vBUbCF2Vu0m7TXmWYhoGAuMz5qnMbG0qUjeKxteAI7F8dFMO8jFr
17ovf41+poEv0T82Tj4SfeAjTwvSG7AyhqDwx0poJVGv3Lea7X6A4osCOnn3WgPxIR5nfs70L84g
VHG048KWOYuaymkvNlDwRM1LPDzIJ6JR7lpiWCADScxpqi1hXze0D2qWaq01LP7tqwl8I0TOiixt
z4QMpNUdEdmVxop0hz9wljKwmzDQ0ceNBYZbcBW/PUs4PsH2vlmdJPOSCeRKO6E3EWLTO68ieh8N
OisfcpBk02HTP6Biyxl1jd3PFHqdBjWFgJ35rk0opqDcCTXskkxnud6232YqwGwTCGDH9jVwuMG7
XLuH36TpcvBGuZeN/jsa3HrY4ZMmIj9HR+suevYPSUwE1hp/W3Ni9fzH4dYuXKPzsYPMnG/JQHZE
SzoLKVqBwWGfIpUyCyHPRuSpDa1PoRcTxnycP0jiVFhP0dpOZxSMyELysWr3hYdzWw1fJu6ksJl9
frGKIRWoVF+UTz32EjbsJvcXiQe80aJ86SPzGf4nXLHWf0y6NzFmvAFBzyGGdmLUOZOFlxD7yEni
DDYvh528tiUJHWZN5zzPUHwz5T9ritlRHPN+BN2w8wC7J4kuD1laMEXwzZfY85IjAvxoG6mMA1B8
twz/9yar0Z4Ph6AE9MCSiWyMz9/IuxfgS8UxaY3XAXvcSkOQbEqj3BUYlrZAYSdG/wBuCBE32TIN
rm2jvS1O/yhQ7Dg5RzO5ZZlx6gRzZubXTD/GkphEMqPgi/3gXtBDZnscWjyj6OERfbB5rZL6AZpA
jOhgqkKR06/opX2b4txBvMkILLW4XtJsRrswpbugcG92EuWbrNN9wD32aaC1MvU7tzVrWJb1II8G
P3H2KJ+YtgiRL+1m2I5RH9OXch/zxxjvd6l6iLL4xfVyZlco3FDPdJULKYJlQ+Nn4tTxh7lRfbXO
hIVcac6oAdt6z0+XrTPvJ5jR1Q705nZWCqgBRB9iUVr3wfAQgPo7qrrd6SYRnOn0lGfBZyf9k2mr
jdaRQYL+0RJZvTYAxmAr6vd+pFDXELfHNgf25cI0a2qhg1MgpnmoUG2Z8WbM/KV5TynTQIylIK5W
bdQDwET3lSAlhwEgPmfIBMbBlee75thCu1ZyYjposshkOdsF0qmPxPh2GYIbv1ZwDhIAC0Cj+AmS
/uaXNy311nQU547808w7l/EuruBzYzNFIpadctGcSsVqg3oJxh4K/5V02VLuBUrzpkl2BcHFpLMo
/xaBwByqaqtD8RWG/TmR5TjG415ZDgklRIYw656QDZbBoRAQlQSOf0SFDpGHPiPbAPoZkdkGQ6uI
RWxjvHbkKRf5mom2zqKumw89ZDzkKktFd5y3j5TQ3tC91tSuIsAN6X7AmwwjIikMMEALs7v0Tf7k
CobrPP16ubdaN5TqvVfdY5IxFcF8EW3dAqc+35afsdpEqCL4tStKKmXblMQXKfW1ayNhG5IHb7DC
GiDz/FhXkEZQn9qafrD1g2vUT9CuMMEEwQWAYZiA882Nk4MNq2/f8SiudIMpBgPpwNnMWrDXO5R0
ajplKO1S44Gc+y0zV5Pap940oJJ1503JfDlSTpTAM6FKImU+qGq/o9Ye/a3diAvejqXBO1QF86qL
QDY0y3I+R0zjlEMMJ4kxyVcyejyvTKtKsOgDO/0Wr9nSRMrh61c9Z2tLLFWEwLpzvxPEKETqjvyu
ipG1cnn0Awas4w8WMzKgaLhmotzkr9TROM00SV0RjtxiLvxrFzhVEGbdIY4/Vbceo4veOIuUsrOA
LIec2Ca9yweZ+wrhgwVdO17n5PHuu5DyWUM9WxkOp9xLhGg+puIPGGliM8I0d39hUFsDgvBNyGTp
uQVSVit16rscROcqLT08K/62Zy/O8US4pRefmewjdrc3ke3hDcrmF6kQPt07DBtIJavgOkLJ2fih
V++wc1zSwUYKy3dhOpSpeKQYYVO6pMZOucnSt06xczHqS4OrAy68jk7SvqjBpdXSYUnu28F4CAho
GsulnmIOsDYBalvdzfbDSBQvZOg+R4ow/LgpUVDusuyufkkDQEhvFn3kSb4y+Twbb1inbU/VS2Q2
NmAL5fOkRctYbx5VPt0wSip73FvIZE22vlXfhJlV7XQ/CbV+XDXAtoR/n929+hqqMBLAtIOXkIVO
fNQo3ri9FnJCZAjWhUi0SZwS6NaQ07TM3Re6tdfNIy9j5qLZR2ndliy3y2yblm9TdTKMmSnbrvau
d7ZXixc9iD/cmIJgcHDMfMoswID7qNyz1YGBNHVIJ95zG2O9UO06pftqzQRkCk+tT3RH8eZ06tm2
uRs8a11PZ9MYyJ9BuGkmZ0LI0IgiA7b2HeA5qR9jJEHdQJ07b6QLUdDfpko9md7TXaLCXhvMO/M5
d2vJbKvhjJvrgBWavZPskprqCfjXqoD3UDBGm+Fs9F4ajl1zQ0bzdFeopPPX2Donkw5+XAd4aCfy
WKrx4PGtWsZLxClhgw9HIMRDBJLNcLc5I4mxgWGGalqXq1g9TgJtnvbNND1EO8db3UerhA72jhAe
O7mqGEFE6bYxmk2WeevORZzjFMk5JrG08kGb2Ny2YOmT+lyV74Pvb9y42d2lYm1892dnX3XK0W7E
OGlJ8m7vKMCdxeFlZOfYvLX+vPWI//EIeJvhWCb4hVlvj9NOA5g2Oc6DuevcbhPY8x7Z2mF2IYqV
2rKghy9xaMxtfeNYWGttf6tYveqkDJY9pp2peNGTeGe7eNq5mC2/JV60Auv7MjFRGOvDZNSrNmaP
8uh4T04vsLOwfkyZ1E8T7sYsBnTZnSWoSPKZe7fZRLlkxc6tW5tXT38wcFvqU3TXW6eL1LM/Sp+P
3j53iUYaoUHwuk3AjXdntk1HFBCrmOC4zA42bZCFGIVSx3keCd8sS0E1yUwoRq3rEjYzsqP2JL/i
/gXVDdb29pBE2s/ka+D7scVU/jX15qtPC1myxtf890y/xkEXOvXP6D7181uXWfvMJ0xef3ajv+Ie
R2rbnPYB50a/bDK1ttq0WtayvqrUPhjTX6scdhQMLegSkCN+N5kd+lO9awSKRJl0axf5Puem6Y+Y
czvok6QoJwRfKKMDXdqve2d8nfwRuxbyiv5cpNCRO8SaHjGlE5kZDiJlHr27TwKgp6rOphOHOOh3
kLtWlv2Yllt90JfIFFE6nRjcrwQ1h7KKMLL3RaWvXlB4X1nbrY3qPQuAelEqO2lD7fs7Bq9ToR9i
wi2U/SeYHFXNubaGdRkRmjXuyAqK8U8J29wXOVnfQbLurAfGKatWR8O/yX3K1cLHW/KFuSUsuuRB
s513IwlOEeSs3CN5+n6TjUhZrUe9ZSjd29Butg4ubwd/sUO2q1fQmMZ4Bck0d6qj/tdRYqeo3gfK
jBj/MTOztiZ/UhJdDQdMXxsOkZ7kQus5QRx1tWTHjbWi3XsoRFj+PdQeOcTEsDIk1/yrywFoL4mR
wVj/VqdbA7PPP4a8pHnQa5t85DRsogNmZn765BpNFyvpOGA5XK1z45SHujJvKJRM52LN9a3RDiLb
12y3eCt45R4RG7IH5vrpvoJEPtm4OdCdsSqzKBX/ZLKFA7Kok+lLgVqUSQSPKgfyhPqfiBHNNG9p
+8w92mWvEdx37ysRJy94KiH+zgR0lZWxL+UuKMsN4zW3XRkEKrfJa8rUBh8Ed828stpxG1s1zIMC
uUS/riysdXsQ1tuMjL/g5rtriB8+OY58/ijqg+jBvrhIOud7oymWVcx4tGT9ykJxurGHBAU24BIe
3M3Ez2iwEWqAowEB2JbOyaC58+SwBbxAx0NHqrJjSv6aW5t7C7Yk/ZWxZDIhcg4PAu+aJH1RDKvS
6FJKc3Gd6w6k0j3q7EkU/jFr2lU3E6EU33Tz4CcS5+5bQLT2OJu7Xg7rBo6hl8ojb8PCmn5iOOQC
gmPDyzl3/MM5aPo6itBdnfFLIatNj6P1IO+VF7vO62jaDJSpCV180Pk1j8a1SalS6cE3KhVk3Mmy
hr45OTkq8FcjIqV2mL5b8q1zLTStPW1lKLpDdmemYTgpYLSQtjeilAaA1qe/ui6XvG5gblnF6e7K
CWrsXziCTGBd5mUEYlezwdErNBY9rgn3HUXfiiUUZoBqNTFhFEVDO33O42474WI08M41zCSIz7g+
zkWyS6uekPWaMRk9EPaFyoHrrCQZysw583NmgWZNncWdMpbxutVJfZ1ER8YIf4WWtCzZ08EY/RZi
JpRL90g66NfBgM+Iegg7i8dxlPvtsv6F8kc21aKfnFC3IMoJatZ+p/jjktA9RRZkAI+EXjlgAiAL
hqVOt++LDaja0FEojqlx4FtF1dlBMjKTcpPu4jI53k1CvjyjLtj3+ckO+MMBEYZrFTDNaxmr2CIE
vwJBlqGOfZxywVJObTN+4H5gGwytGtGJ8isECqcGGF2CVLH2f3y2ahN+RFUNTKDbjV1Om+5eRTV/
xfiKsWKLQBIbkLmWTHizu9YjSLe+REOG04y3VGpm2AlJufg+8yx30zdQoBDl9FaZn7EBeTeemUyV
W6/dmu7K464m2AMzDCoo0b5qzsaSJLeyJGj4GMbmOMz4U3G2wARG0bjMUnEcs3M6fXopOaAgXO9D
38DguPA5bzjVVQRefszp2vc4Qsgn3RrOccBRGU/7OzdNIxzae3PGHOPMQBjoNijOwt1p7DKgRC+r
scUShwH+JRumZap4+sVDSYnR1ofGPZoFLOOaK9g/61PLybn3qaQbgY7Tfqn6c4So24SML6qnxvlo
VABemBDA9MQGkZ8dULRAjlviSTrrygljVJ20TrL4ttOXeUCxbg3b6c5IIQ1c9fLdCq4xxjsrzkJa
GYqZTeEC0kYeZnoPWbrL9VNbNyELnVknmhisg2SkSLpXOAXarjze1e2WN68mbEX4xRnPxoAuWoK0
tQ+jq8n1WBvNXrhU4tk3WQqY7+IfS/wWwVNPGyVLdu/TpiB3rb3N3dcQyM2QUwgZVmgzVgMmsNXH
NzcgRUek2zY9tMlej/EC9PUuJ8PEQKiSadoD8PawJ9LTZGHsNKues0d4TGr8mxjaBRcdTgiV8tyV
q3gGJMwn4KByINm9dg/F/GsQS2Bh2pmMT6jTFnL0GGcrQpjBaVetqTYpqVoCdnLlNaEyxEdNLXof
92o2GgoUU/PN4dySfsGG5xthM1B6H/sbYwB92sx5dXTz4v7LRzKS31LP2WdGu8Ova7jsGKi7WBhv
IgFrY1gHySe0AeB3DHAIY87XJhpgOsalT5gEOyB/DGWMX4eUPgJo4T3/ONkUBn51ENqxaZ9GKhlr
kqsR/4CRfkDrXRbyYPnNGmvSRImqpktvDZtI7zZIY+4jFe6M9lURJqXqnjDR8dCr5jjB3i0Dtjfl
efKnZ0+066glfngmrSjOtgwYZYCpttk7ebMI8DUmxjs5JdRptyQ/+mREzWX6gliaxBIiS6prY1yq
5skev1QLIZBVu5WS8IIrwWA708WHu+dRE39NE04tkheGPA/sPvEKXCP29jgMQzceFhq0EmN6m9Xr
hLHN2xpvkfz2ykWg4OwjAlHxc13bt+KNnMGeM2vUgf7b6hm0NY+zfrkDQQ1YncY47wf7FR1r2BEW
PUtsqvPnQOKSqP1D3fUPigkmWiHM1iJkjDspnU8cC3lTPs0JWYcgKnAIde+jPr8UCdMxlzudAKyh
6rctw6AYMpI5vc81Yl5kGRNXbUOohI9EtB6/cBmd7OxlgsloribDRWpQ7lujDlG2QfB/tTK2UG7x
PjCY85JgqVvqwUcZI1R/KxwDWI7cIzhiQuUCEyXMyyxIY832sU60cZ7uhPOgiUPgxy+Kmt/hXLSj
146WQI4dYdiCewt2I6ie/o7r9yrm3NqTQ+udET2aqbAagxVdJUhzwlnZxNVNRjMIARAZlzDRhlWX
LH/yieXsA0Z1KHvjCGgndrAxiih2/KcEjH+g2xgryoPB2NvAIyHcN3tMKCCT7eD5x8HIHxz3OkMk
H2vGlzR/ehchytOIcHpyA4jd/nuB5Spzn6du/Jbo24NTBcHbku2id4llM0MGrCul9o04EBvJmLoi
bfTZSxvE7M/BQTTJWSYEy7YXUx+Xk3tQLQQenfV2dKvNc2okJAtYz6gkDIx4CW8lBR3DYPWXe/25
z6tNMiebDHBSxFd3evc6AEvw2IOR2ILDw1qpZF417U/fZyFhF4eO3mfusgN6n8RPH7wqOyQ26+T7
8X/OuE9alD7M+MFuPwgV7RwHB1CWLE2bWXbL26UIe0Prru1n8jWsjmZE7W2m+bHxzkW4Vd+cBG7/
GMsHfd6k6jwGT6l9S9YGF66hfriJNXw66YvX2QQvrOf2NSuufnYBD7QUl7I2Dy25so8NDqVkh7y+
fzbsXa6OZrTNtU2GEIaMzLZEOcX8w8V/PH/npbGGbL/zEnsNO4DUBKLpFAj6BOn5JJmFV+VGayBt
Tr+lYe/dtN0adb+eZPaateOipnZic8dI17sO/kUw4CjRkpUSo3S5idv1wPku5gxEODqCZnpMERC0
ffYJmnzhtPUagdfCLs2VhwBdkQzXkDlqumS/EiMwo+8eKhjD3H+q2eUUG+wN9zoLh5Yb1sS6W44F
v5tbxYMRw9G3432K8ud+wVfduClaCBAI1fqx2FnRuzb/ueAqChRGFo0zbpI3TG/h3GOCb1mKkvxN
bZVH7kOKMDVhJjfUrBxHyVDvMvraZ+zdtKB6tM2rLR7sAW8aK+6+ZvLpEi/ivvo9k4OC2OJ57Vrg
VeQ9TWTaON6XaWwl03qcASsSBfXpjWo+hLL1atVEBRkfOkaUXn6agzpyFtgsk5uZzi0/iexc0QiY
nFEeD94MzdZDo+n1DT07bWwzfDT5p4u4MCkk6YWc9URsxYXYeF/CBHSK9NmK3xUU2wrBW14S69Je
U/+5NtBgIQ8I1UwCIFBjfeLdNQ/phxfV55RsD/QJWSHARgDMeq9wrYgy+dVaLssyugSxIhnhy9H2
gYTpYb7ADjmKOtoInm3N/B2CE/7YV6pv5CX9stfSH08WIeb/bcaSVssYaY5sv0k+6W386wnlhLbR
udDZp96zj14q7zku/yo7WXbRuWQcllvTOTOMxcQtaUONGwoXKXFPb/5YuwRt6CSh9btuJCsILF1H
4jdBJvB7v/2mP/lDsHFJngLLs/ftYAfze6vLB189T1nM6IBZCrUdIEK3/HMqPoO9nwJ/ZAYMkziq
UMtyu0K8EjYQKx68zkLdQa2NWoUgQe0JJQYnAEckvxbauaFZOK6E8kVT6xkrWbjboTh5TY2m3s22
CRowU444DYd9jLpbasmtr5dkDlxgBH6bGIOQo+3hRTPNFBvRFHtYuQugOkvFolWUoMf80BbeWsNU
prrs14NLONDYl1O5dubfAj1m+56RG5H56qz3wOOaX1hgZAwSvM3KSNjjGV4ipdSL47PlxkdcAMZB
dFERSmIF0etkXjXPRk1cH/iLBI0WrGT4KV7l/HRvGFjJvwugXmY+bT0zkDxfiqEXKuUEzM4fZdQW
Z9hzGVjrjPSRRykZ5UV2s3OCH4MAjQDpeifuXqF9P1rboemf72p4D/FBJl+LXN/ktfbraeiP/eCG
0WIp9WyJUf6cRvq5HsjzqHd2lEGU67HAkvwlEMvrU/nA4P1gONpjZk67Htt8jDsoNikdmQnUjbFB
mqr3A/Q4ucP4aP3UDH0HvfiEW7PiY3HB6HVU4KZxw91wQBHw0Mrub6zWRYzwYnY3jW/vkh6DsjNs
YkS5NVBhlsRx0hwTBZABbooWY5/2GPyzl3QGd2fJCDnLoZ5QF3cm6FB/H4wGLg1OGieA5S7BXvds
Y8tZW9b31I5O3PxRfluRWB3QL+8GsAhN9oiIH6JAxSSvvXpca5PFSH74iuye3aZxQP/5wm7hMchJ
IJmqaAGxJkD4IUv5iF4k7MxyA/l1bVmCqBF3aTKk1kwDFsywz7i0DG1+ggC7qHEMwav+ZCGwKiNv
RfW5a9AOsZ1cFtF1gGYu0+YijO7B89Bl6cZOqp6O4t0f4E6UJJ/4HWQtzRxJ2Ki3DUggZp+YX2m4
izp0cveqpFx75njRUG5El5ZglYmCGYmSuuVJ8N75MXUvPI7h2Shs5m7os+QAX+8HREbY8/DXhh6m
tI6tDZwPEYZmPxim+BhLDQHKc0exmWZkvy1w5DRyqzlsmWHesZ2bp99x/pGatqNiWoHDWM8VYh/T
7ha5qn5trPzdILCs9LuekoyYO8qSoetfkKmHMcFsUy93s/fnI1+q6nHTkTlSozyqCApyuxk2VRkW
OMBnZb4g8ltZkb8aq4LXM/AuhoKGQpx8vhloTaJafEAB2yaZsXIFq1aigPthm+G0H6p3X3A3dQyj
41jbqkpbyhpbXhqWVAIsSgYeDiJ1hIaVtr8KkRxxhK0wWS1sm70vzTVuUIXUIsJ/msZl2KB3jYyW
BG+WcLH2wqG5qvOLa9z3zsM6706OPR8cVGcoLw58ICcj4uEm/oTs4iKV5zja9oZaR4N3MNM4dMx4
awTou3pScRjR34NV4hTFm2jWNkad0oQ5ULv7xqzOEa6f7svngZQoA++rIibtyILqt6p+0QYE4OJ+
uTNW+A+uzqypbaXdwr9IVS21xlvPxhjbQIBwoyIQNEutsSX9+vOI/Z2z63w3LsLOToiH7ndY61mJ
vinQThr9FhSxx5LePMyYNNMZlij5q1tNlnjvDsiiZ2JLDJ539ZT207qtSgYIv237dzJTiHq0ImLj
ad5ShMCU1oklwwuI0U0zeMzmzplHMEs/PONxRMMfflo2n+JqVIfEHh6NTP62WkolWbr7lhlMIcS2
mbo72eEz7Y2HcaIqWoha2XwQCTQmaqWVjvBgQnCwTZ54iy6c+UVt7TxF4FhT64cED4oc5dGAZtD7
8S6jiyRIvlsCjTNmCOFXEva7gqYsz6JfRo6k3ZtRv6jNtQ7KvYrl2u/mu3T+Ali1Gdth3VXyLYQH
yX5rsl9t469ikDKiYAzKN9+c9lHKprv+muRe4s0w40vH/Ume6UahF2+sZ2M0DxOJYImT4Bi3D0u0
sLfuEpcc6fBYY2NMWXtb6Oi64mwO8JXj9GhnZD6jjbOjJ+m8zyVupWGH7v1YFAPKvD8qeLJS46Ac
snrKmM3+wyweI/VojR+6ZChEWkNA32GTDMMzq00EX7K99bP/FybdksHVUMp2Ix+S8qOKJV2+8xQX
+hRjOKZ8PAN/22qp9hNpBljT8Oim99PQ/kmE/m0W5srEamMbeDcc92CwKDGpBD2MP8Z5rDTtAEIR
DjM1d7exp3ZxOfU98Hi6M+91MqxQtxPa6Ad/tYcRhdF65WDwTGRPTGB46yeClerxfQ45Fto/VQHk
pS2zMwvqTDYPHKiO8ySMAookWX7z2C0GwvAtt4EC89EsHhCH8m6ISEDKp2s/1081PiBnlOt2stAH
iNMiZ/TVSncdk+XPgXlto2Cy5R+Acwg6CG3yltQy7264aXARCkTpxf2QWcXWmB0bTkRzdZ0+ORFD
AdVjoHnFlfGiA/sryvCxx/FvUpmrVz8aQb96L2WAf1wZTn0Qccz0tmvYXrvTPmwmZqPEDS5CqugR
k68HCovClw8xNcKqagz1JDSbUcix0tMkS2QsPTrnvddgwxy7GM4mL3Yxtw2wuR7qFbtipgr579LP
d16V4mrtk93UJKzpOeZmgrVX5cz0bmQttUeokeecBmHWEVskofE53ZffGyFFox88hgnSpCBAxJqS
l4T3+0+VgdlJ+z7c+L0JayrxvrmG3YNDrAcTUDof2zx58LzaqYR9S5hPtM9y9Rrz+c1a5oAO6X8W
UoQgJXaLcpIc5q0w57sufDHuzZjxn/0VWA+Ym1lYv0X5bazGE5UPsCLiNDN1dMNpm2NvqtmdFkuF
joaHPxAlpL0W6cXnvgyig+XBf4vE2rDTbWVZaM/SYxu+duQfubE6CupZ5R5LwTuGyR+bfLbx8mRG
01M46HAhRuXPNtaw3tLiBVbLcCleJpvLpknTh3rs1MZO2Vd13ufQcYS5o61fc7cttyy2CGnH96Mx
MNVhfNWWojfsj8O4nAhVd5fgYcqCTu6HIS1ZaI49ZucUiANKRBxoLLmqrNkMaQvhLWO9M0r4ZNFE
Fzy2jB/RoErKS3bqbt7sIvlUI0musfsL1AbmiPLRQpVkXmMB28Ssxz8pA6mDrhrmaQuQB8EavE5o
IBUxdVizseyYmaDZKyGXkaZsol1Qcfk8onyZooeE1a2M4k03fM7M3IpUsO9H7VwyCeL+C5ivhfO0
9Wv0yON5KawYFq5tEu4mklWw2jUDW0GdbEIKIY9zQcJhgIe59RxusoipEAoGSUrJ8J3ThzZY5wb7
l4y6g+64mW1UfY8ts64g+kMm6Mbn1UqdD6PIGfKkWIPRR4iNT7YxAZYENHqSVa9LbRg56yXdc+Ed
LmL2KsM4ZoyHNsHL/V6U3a6q+mPofMIk4DhBlxP8MlMU9u5qdDzWd0AHIy5+xZz9YHHCp1iBcRya
OSA/2NXzzpQ034na5OTGzuz5DAbmvv1WOh8pGK+ge+CCbdRzoV7hV6KpbY+LjnWBz4U267tbFY+r
wGDX4+cIjSliUbskA41kuC7qgwQoV4n2PvHuObcVS7sCsEcm3rWYmDS+VgxtZQb6DcyiET67omFj
8zaQSG5yObYuU4OZdmnkQsdTBaoSk064ScqTpb5pIQyKg2TidNeIDkDJuReP60KCS2liNvozJAYX
nfudQoYDR2jtaL1esOu3iR64uxcLdHXjhCS1ILvLpl3chfsREAadvue8D+aj8kgYSp0VyB6X1XY1
b2MA7nU40H4eA0ByFPGgDOARwzUzuB1tRs/xF2PRdQEogNS9llwxZrNZ8hWnFUM6YpWxAmTvhUIF
UF3C+mFZIBksOJAf1/VHVWA8YHuBTVAJ0vf6dm0aA3sv5AigQsYlrL2/X7Kx3X5teG/gj6mw3xRP
zejwe3hVKsTPVb3rh2TjI7JdlJgerlX/dWYo7ZgPqoWyg8PQHRJk20wQ1VvaHusiW7K3U4weDKGU
eYqGv1Z4VdeQve3AZaet8yioI1khTePawFLhnDROgY4eXc2PxG5y5ecbozl54bOFWMTjvC8zdHL5
c5EOdxkteqyeJrKFmk9gF3zCr3X8VSd3LSIndEaZPk/B33BgthopkrUxoWqSZ7qV1ORazWLnoLKd
Di7iSfJ+i79B2yw74GPOh7ihMzecbucG3y65bOnMkJPIQMf9i92U0fm2wx030MLX5V1qtyvT/iXG
fch11sftXZhu4/CUpL9KsEoObSixlIn6RgmKq5K26VDZCGtyBkY701WYj8c1Ub1sbStGbjE2RAeF
sm0cR46SXtyMeuuBgEnMi6Rlaf39hDCteTMj96Tzz4hqtse9HFYvoz4Jd+dPe5G02+WtM7NlT2mB
BKQHV30AUqqanRyXcdwdOO91FEFBvQ4ENhfWW5NB2OHcc4gT4LSEyUN7wrshbSH+UdqZa1UcZfY8
u3/b4RDl7+TWUOFVBE5UwRr9qVvYGyP8JRVCEqduxMEbIIJ6czntGBe0yaiufvXoTaI9mC1dSVMP
nxMG101lme7RnJz86PmJuanY1dZeSbNFJ7RzwhxyQZsam2ZRzxnk+GUs+hiy/JUCctJsIGHGZsxa
gjiBwLlomiTPJAXQSEiS1czawRqPa11PX6SW+i/tQCcVRuRa9awpkwrkr+4Foxq25pXPBNkrQGj7
D6y2nV99907srrctc6vY6JHRlG/ciFSMHu38MwgHgrpHjioD3/iG5BOPynH4LtT06i7xh8jDeAVv
GL14Ot2nFn7VPu7dHbz/3yaL1T8EWcFTpFOwWWfRWCpmbj0HvoFrchtbJEgVYt1rVDOXyKwvU/9L
8LG3+UGkl7AJuZkJHwbkEwF/D+sKBrcWG2kfS5T4M2biUJYQcu5B2yH3ZMHkf/vp3hPXqcqeJ0xE
4IrvGus7JHuDLdF+1t+dRxLyc20AWvgi8fuW8PSiifYo5l8yjdTVxfjUb3s4KAlSGu0OG6/vVq79
2CIkibApxXmN3vhcji/BYD8EBEnh2zEwG7NYXC5HmWvmyDZZZfoeWNvGjokhGpGfoOPWODCHErBn
se0S8TtvIH0W7M+7hp55DgFcObVCGltxzLfo31p37bqAOg3f/GLcureBIdwPIO/CeL7WSUuyKCUP
ZA3uR5f4xKhynFMOR23Pzf/aGZs2r/XF6WW68mdenKiFVJYZwZ5KGeaIuE/K7CEZOO/QEXH5mcBL
ZmzLeUfp5dXOpjIERD2lxmMA8xX9N/0KIAD0CzrFXCO8a26k9yFrTqAW9QOfBXNlMWvc1RJqrG4J
npyiF18N1dnqm3gLTxtixpzf+7JndMFq/DG0H1hgPSZ55+GLA58hF8UWjA+8X5pgMqNzL03BrLyo
dbVOEhdd4R1kznGjNQHYi+yYuBt1zmfk58ijD3Gd/QksBAoUxOaemu4YeO3MKwXe03iGXBn72aWJ
imrt0JVtU4P0m7F4N6chosn8Mzn4r4M+2xitM8NMqllnZ/lfRjiLHgdZJh9bFipLTFaBFsWHjJQ4
mvfQlX9cQrXnkxDdJViJud+bBvGM2yPgS4zqrmDtuap5Omm6wR7IFJ5U7LGaKRlIJPEBGEm3SuoY
umXj4cdujWAdpRFDjgHi7ZKRtzi/jE4t3QmVYiTGFjQpwAGPfINVEudPGDEO6CWoIxB+zjXSBNJg
FNnH1e+yS484A+8im5sviofrNLoADJfYaE0OdJQGh74s0NFnOLuZbJTekkMesZnm7jMT5A4jfmU1
hAmMMH5t17BQbDN7msaM7eDykOVGS7e+fPnzzZ+H3PHI8rF0x1py+fLnm11tsEqRwyWog+CO5kM7
658vJ+Q2WIJNLIwEEzUkwgJA6yp2mi0gl7t+eRi9cP7n4ed7//7y57/+1/d+/mu3kMf//X2qJJvO
b+4qyVtw7fL0301DiJjFbNMUZz9zDU9214D0kf2QUPCt1CgrcFki/c+XovDQdgei6Y5+Ha77OVIn
lIfV6Z//YHK8CtwKfj7dGUrjjXNEP9398zCQkJrqAW2whU2nmVzv7ucr9X9f/fPLxCHQAUWeQX7h
Kc7+90FKjPaWHxn0lnZ2cpBcMZh1TmzU5j3SaAie3ckyDOyFy4OTsuuTy8N/fS+sjfxoFAOz9NTj
qu28089X9PGMobKJmQTzDJu+BoBUKa0dJUK1b9L+tw6lCTY2hu7UkwqE9jGES2Kp9MAA9Br3jn3y
xywBtCoTh92rtk9GKv/fr+Mxmk/x67+/4ef/+vmt/ZL9HJpuuZ3FaNwzw/3PQz+r5vS391g0hSI9
/TxA4aUT+vfXkueA/WjP4MDGvwAtQnx0VmOdHKfEVuOTXZDDN3yaB/9VdR16BvoSC/gLZLsH8ni2
2kibB2IZtrOZtjdbdskda9t3C18QKjEU6ghb/L3uaECcZszPkca02lvB3dyZKJTx6Gz1iCLLNtP4
3k2tDwQ6zq4F4rXCYMGglQnm6ecBg2fLFIgMLaNX9WkE8MaXJApbfRl0W2Mdeo08RXP7J8sigl1A
BPtoJdqwMrYqin5FoV2zhAPg57HgYmBFHV/6+hw2jbGNmTCu0gSPn1DDiRSJ4aE2xOM8uOJQgB8o
So2soB2ro+tRowUITZU74UTOGMfB6CTbRe4dd0YwJupmO0awnlMmlWloV8eEVODYN14i9N7lQFdh
zaQCWhYdG1rz8OgFCULf1NgP7Je3cg52JsHFlURhDVyU3kzSW3WGdYky3H1CALSaYyO+s+h6ySRb
mLxTt+tqsewykscyYGzWzl1+XxFTCNazvVbn2esMinYdbxOHKX1iomn0c8ZkddNe4nz181c7bYj5
IRTOqVR4EXQyP5cTtsEpZDPldBAtDewsSFN+fuNUM0Y3aTaPpYXaRVadu3dyZq1DwERnwpTk089s
B9heLPmqbjfaEDqSBqikYtZ0A5i2VPMFkJUUrnFf1DuAZeYqlYZ7KNxSXEu4/2uvnos9/p/5GhAu
jst2YETfzb9FMOsbTJncQ9OWWe10sNCmxXP6Da4ZWbVpZtdKifMwK/nKa2Ftq0JBXJ1ZTdqmivaU
tP3GcjskY3n2nFVji5Rz0ZqG0XcpJudkIRUOiyPDIeb/WdWeU7JWEWCPL5Chs10LK+Q9wR/jqbK5
Rl32OPmF/wjwYaUSw2OX0HuPnSUHwJ6bUfFkQ/txb3ZQuzcP5S29oSx2/34Pchplm+WgpOrH/tK3
AiGk6K4DDJU1vvdqnzIauf48QHQFIMZfackFRut48QUi631oLa5RYqs2EGhpZ81I7AsVNPdjIrOd
2TWMtZc0m8I0ohMj8mIPWWdkGc/ExuMi7OJ7KJHRPRW2kOchc20W02QL0KUyUrMmkM6Bp84oZ9S5
Bid2rhRcvz5vmKpQaO/abrRWHpkrD0BVShxQTrN3l5Fa29TVOQxr1Lwe8W6zg30lYli+UX0/3lPw
J2R25edueTcSjcU+dUD8YfY+WsVOEpbj9tEfmTE3i6D0n7BNYkQdLfazUCyHzmzvDYzho03cWt/Z
PFi9YE3YM5rxzy5Xyik3E+8am2xNQ8R+hxaJeoCh8JblsVirxsSXu/xZdWH5G8e2rzBIGBmBr7xZ
RuddSwd3kiE2urfFsZu88c2jd2KT6vFx+eW0PqLUNsTCQwHopr13JR+jfcy88BWSh8dminUPf4fw
SU5xjNg4JXWKVQiyM5NUMr/SnpwVy2HNW6cPYx+L09A+tg1BAuik/IcI5ytoIq89ZeM0r7DUkico
xPDww30bzejmRvi5eantTTHF4YPMan9rURFufHMwN+BtvYMPuRKLonuLZPCiuing7qOtswbX+tVq
PWxt/ygGzma06PrIjuRR9hhNyXM8V0FnHUatGwC5aY6+aHoekOLf53D2YIMtIKRi/lBkD2gLE3iY
ivpkJEX6HDQYbBiZ8LJnv6iVim1IFXG0RDZsTIkSpTaKs2KBeiX9s/WiZz9ILKxZY4MltXD2fY16
7ueQCkGOYnBLkTLE1qNbtwBifU0LjOyvx0uI19AjxOZUF7za/ejpk2Mn2TEnHyM0UQ45DUZCe6pi
k9gH3lx+nM2Mg9mBDVFnAye7JWZKTvPy/vJw8RiWJi06HlFg6jE+d8Z960QV/0uCDnAMa/Vbz6m4
SAfZZjk8iZAdsOhY+ru1d/kXsRpkjMNElZK7kkTJgfL8qIcgI8LBb7e18ty3BC39IpxSh5aD69Is
OY+lX6Ec1mZ+yeI4urhPUWUal4jDagc6nJQ7VfPL5Xvk6yDbtLA+BCHjYtPl+hyk9B665SF24N3F
ySz++URPg332K2s+dj0i+pHwuuUDN2vWmGnBH+sPHUYQo71XBoVdNAQxEoKAUY8dW+3F1IV5aHhz
ArdK8AOJ4SVMM+tCA2NdABRQDZQFI4va3bu5DTcp7BL0pUn6z1ctGZdODNpOMvbfRmPIttThYRMY
2aucWhOlmCU3vuNaxwxUQBQ31nrsgNMWAyb1cRzexj6qzjpBzOYzRcvAxqW4Z2ClOm72MHZDTdCE
v5epBVqJM+baTf53G3vp3vXz8ATKYhBpuJvU9BfMI3GwrQT1JzxI60mxSeacwY+X2VthJLsaLfKB
FdhVsuZERShwt4cFKuooZAGqsdiPFWYpP/BPtcNwRbr9Wwrw0ivjb0EsGQbwRP4aCp8LhYnuhA/O
6cL0gF87vcsdxMpQ2zBrcfWTmaaOIfLcvWcPu6nQl9GyN2QCHhHvUuhMDrkX0WPdzwcSvtbaJP7O
EnR9qgse5yR6zmE6jHuNVPouCd9tQNRPjukiRWpySEFktZH0CY2kQdNYxOGdG/breMKDVtqJ4FSZ
L3PTgOqUGcMySMnEM91IKjnMfknnh3ZL24cScCkl7FTtClZYhVx8ASO0srE703/2Z7GISWofow4B
fitXh5eSZ9ojbXU9kBc1+uQqp8Shpb5/sRU9ufCT7k4PEwa6yyQzbrhagNXMOIcbkFxY36cOHzpw
ARed31p5+aUfgILJ7BP8THRSM7neWV+yKitegF4whMu3is7Y9UuYWqKFN9pEH1aay3VZoyNwy/AU
DCQoGv5y7ZCXEaXQQZlICmOu73upX80I9Zky57NZ63ffo9vqWqKqQxv9ut+juxVKkatg18dasBq0
kdxmI+a31HEey8QNWDFpA1apdxZ8arZm4lp3U2V7y0aJYQO8xMB/MsghBrv510oYvTNrQOwV99E6
NapkZ+SvkwupBLFCsxaitU8RMdUC80HLGXmTlX5o7ba9J6LtISqD5kUTVoSLln/6pG6BP3srzjvn
EhFEtZ5L4NY5yrG7HKEptzVJKOzCyJoDDuAm1q6FCsCcMT7GdtOTBsC01gvdeNM7we/YAttCKu59
4MQ1oQPQ5qDZbsnCZeASGogsm1uT5sZvAVjc8runPLYuqmnqTV60dwamP5zYQBVF4PDj6vRCudYc
cJcbx16A+DUF5JMCrIR25ucx1+WTh5fxnqrtpZfx7af8+yn6QrPL7gzf+uNLhfxEuxSwVblnATGi
EpL7fjEaCA8s8WROCWoBNOlO0qNIrbj2/JQFVlGdR2SDrKm6dSqmreUO/Y51K5j5/I/o6hc3BjwQ
kqxY0qBux+EWpu1whXi3TSxVHfp8nHh9Akw1dKGDACWIdOJDxCF8FTH+QSKA798NCPlQYQNSuV6G
1bjTFIAhzc+NrrangsdiA8xLHmCZmVPTgTQqHnnCe+b6bKvsQPvblhe2sVN04dgI93br/fEq2zmJ
8Wv2HSRY010nLbXHuP3bFBF5M5VyzqJ3sKNPpFLq311pRBtRpwjMJms/jRXPt2VjjNXNXwMWw2ZK
DSIcWkSP8W120HMlKFHxi9TDJmdoBYZneBpJft0bPaPltL9iFLZWuVm8xZP1bdoeGXapkpvCYrhV
CIT3KZLwsESZP7Ob61EX+5y4m6Az0ZHz9jtBAZGsmDuZvrY0ESBs65oknm71FYAqa/PPysoPvYef
qzR5UY3CSdeFYxLLmrLogs9prJGQ74TViA0QNQlldnyJ4RG5Y12uPTd7tzyw+3b6O2Cputd9iySg
r88BGanLgBgNQk/z3xrPKtMs6dL8rXf6lxiGYTwxrbUd66mdTfbL7ZZpqajy7k001l+z0Pl9h9k7
sLgGCQDghcLhtnJUvndq2Z8mwAm9CRrEDrdxljekKzo7BzjdVqJO6bzyNvfl79hhiT44CAp1xOLa
ZyaPj5IDEPrGOsmSO3DTjxZlaVN9R54R7su0tlfCBDMQRH9lVrwlEyAKP8YcxRT/EPd2tFUBVB4y
nb5tbY3rAfYnSgMiNSD28lKPH6Zn/Cp1iRi8ZF8zUcm4gOJlA8Qp0PYDlAXKgqr6sts329Uj0vL6
T02MLJoMbnDDbN6nkFLHbN2t21eowtAVKUlFPAwCdQZDsDBv1y6hpB0r4mqKyy0Sb7zIc7gbTYB8
ZCHM9ap6Nlw69F6wfynbNxoerDoT96cnH0FshJubU6YfTV7j9I1yJvwc8KGr32DXsdzqvb9RNUoi
tJk0pbjPBF0kPBDz0Uw+s8h97jx3T3DGy5SxVKrbQjJZYElokpRW20cCFrJN50KmztL4l5F5rC27
lAqm+nD6GGV+hext9J3LYi1a4JCOPQqCWJtbajmM6tJ6T/4Ch4vPlDVY0BFtObFBMcWuURjpdb/8
XIl99BR2Gz9HfTDG8sUGO7tynXGTuZ9NVnh3wbL2ncl2ZSM9+sAMctFs7bZ+SalGt9AwyAOMTsTg
kkoTbnTCyZBIlIQAZxKp6O5YADtKkjpqJ+yZXca53oQNz8Kjb2bYG1tdk+dRPaUjkQMIBwefUCSK
L2ZvQ0BqLAJNLsBdZky/VI1Jvolz7hvNX+i7M7wHuPpeQN+Sh82nvag5rY/OHApMjd57JhH1eCW4
2dpjTsswQ/GjFWHyNg7d88TVCfjFPfixIHOr9/YVx5Zb0BfhyAdek6zssrhmrncmQpZkm5sWBAb7
EH/8itc6LenaChV95Q0fkt5TWDcEcS56DZ4jv0tK1Jp16B1C8xEujSAjiBuNLJHSZmCgyifdoNgw
ynVveuJgxl9RPH4SV4p4GXYo1KJmXZZIzjnm0LCa9QeZdNRyKr/NxXRXCrFPyzJ5TtCMapownsl6
nZQ6J0Km4HbhVlritF86MHnHmOkSH2OWs6JAwwFbLN5OZIqRz+qfmH3JdVanmzHLf9llAxk/fxfi
UXfqSZUlmATZ2Gu4nGt05csTgzKxmaa7oeL8CUP7IOp42PUhMEmdNjc7jX/7WSBWDpfUqiW9OG90
sS2Sj6nMXHi0wFmcabyJBMeCFQ6omwGtUY82ZBLlB6oq5sDc300r6l038iTVnr0XY7cVAs4SyRl/
SS1+KhMb21LR7UU/ZHSuQX4sAhsroPuoFjiun7Z/F1Jov7gJsYyhUVTMCpc4A0eaLjK5m+YjEJYN
3oys/szTyd01dg8dInxiy4I3bDxnzMU3fc8mpdb1mZHTLcXycGiW528gCmJjjjSicUDaQ4Cd1XSf
Y9+5zzoDncPYf9ewOjeuOcBMKT+zxfUnbQLvRwzEKyHtV8si57Yk4wKig/XVd/kV6VzHYHGBpgMd
zSSDvWpOL1KB/I0jZ2dE7is/5MyGMH3LpwVxHqC5mez5DNiPeZlvMjXkA7CfSXXzSFzMcP2evIA9
KGwuTSZYEqUxilCHLDWISWqp8ID41ChYYE8l5mSue7ARkwvZS9rUDlBmScKpBLMRJAnKyFHGaLSe
Gd5TKCKvQ0DiCqsD3shN7R251I+5ks3JyNhdwT2YS8IQeDv50tWHbOzvAw4pC0GcXXpvZtifOJpP
fRR8Ty4LOZCIqNygR02W/cSkDdBhLLm5s/d57pt9VHQPeeO9ZkTA7YZyn1Z/IkOd+ay+1z+IHmaT
JS4bDE0FbzMlTn5knfO0v58ifS1Dq97G1HtsNh3KRcw8/MvxHnssURwUVLhlepA/NTSwlliS2dOg
gRS3KwCFd2xwjEcGs7wY0v3UrfoYJp/wDjXtZImAurIvXhrpu6I4Vo6PCaZ5nViv8gK6H6nHS27N
5GmOvVhPBvX1mqClkpoglw9LRN2szX3GaIImsI3W/MsZiLgjTid7eJ5b9QuNT7EpW8r/2KxJhJj9
DgJ+v6Ywe0d7BrQjspekUhxtfjfOK56AhckaFGlwLWS8qTQuNu0rmIaW94hgGCEJSgsS4qfXAKuz
w0GfdxdtyReif1y2I/juDBZzcw9wMOMTTp8yoWI2kFshwWCd9ji1EtfEws8WSnx596RicgKT3rpJ
l7iVHI7OZs7t+kSR9NqMLOPhwWwrT/0q6RVVGqtDltcBkQzNzssTBrkS01nWnmbD+jNjGOvsqGXX
ClZ+iCn+ZxuKfLRUvY+F0XAWeJCMidJDjF265hqSPyEWfppvAbFAqC0zuiNgiJMNOwxs2GHWwaMZ
4yhwDW9e69aJ+cuY6FZdC8OsRinaIoxrmFpnzE7Xlsv/3A7BoZYhwBaDlo54ZlAg/mth3rQXUiOC
IFmJIEO727z6C8XHGsKXtu3f+xqJAYkaGgnTLpPdwczlUyvH+dbn2Q/QeWQSXCCOB3E8tku6Bplg
rvXQJGRah0SVhVDAN+xhLiSxh+tRC8QkTf4JRZzT1I+22s9fuTN4I0eBiTBz5M3YuCdGlPXWDtyL
RVyIbF+cTJqQ9cgoSzW6eL/YRUPyjtWLst+sHkMGDqTReed+UftWydjsoJ0+dRWYpCCXSD1DpuJT
K+5bAIohIph9EFlo0wrzPZ1ZyUvPOhak+q56ZR75EHKspBZJuO6XiityCGGtUIVwWBPlt4/Ipt8q
Jla5j3k5dBscZqHBM+wMOBycBsqw5K725/yRvR02oABrlJFXz30V0hFI5pGzgnYlo8+CsSA1JaQT
9h/P9WhdKsm4WmBUtufM3M3M0Znyqb1vMSMWaTfhaBoIhVPdLjCCYGegQBQ9Jn7DZj8NhD07t2Vx
bgM2ny559pd0pLYiMbVY+YlyDikTqjziZo8bkP0N0Chiv4zVJOOdzEpxCGvG8j0b1dnuP9IqA1Z1
q3HHraldMFlLHIyRlZ6KZNzR+2UbHX2Ugsxkk4yHymL8Ws1g7CoN2iEIrU3usZAsM6YzZsH6Ayx7
vAlnsjWilxy1QrZs18OyvxVc0lG+UcRwkN4QsmCHKB9k23ZAg2rG+XPp07UhSEWmhK0bUKM3D6fY
xIASenAYhVteu8z4EuSz4hvxxnXkq9tskB+kzfeeMdq6CpNplQbm9edXkAKrTUlGPENwmLceq5RV
S4zhIeLIDKXoCFpDuNVOmB2jPOJId3miQ72zXMg8KmclLkX63bUaBC1cuxZFfZ3E36AnkbpZ/ryQ
Hw/obYZfvaXuKO4Ixw0Q/KQO9jZLoWmKE7vfCRflrCivfYKcKRLo1aY03c3YMclXhQo4mP4xWq6r
RPDK9dGS8UmmQDV0DybIeTSRx8HIxmsyjd81nSl1gVx7lsed2eIdCEnGYHIznqYMy5jT6WAjodMi
ikQSlHAxLW8P2C0KrM3C2ako9wife0/6jgxR6ACNPRI8mA3fyVy+DqFdbKWx7egQ+JjqedNjh1MW
db22AVXaOWKPFDFPEJ5ZFbF+8JNFo40DgmNx6P4KEb0UEJ/u27l8z1U2UTd1N390s5PblPdkfiC1
gziYZE1xZkv2WotKr504hiBkrELJKJX6BYVOI4m5cHk20sJ4pdSc7ks/Y6kx04X6MRG9KR+5Sk6n
XLvplaJyzJkOT2NoUo2V416RL0YZfTI6iA/GLMR6drt4wx8mEffhDnUOnRkfKsZBLYwYPvsgmeZk
3KcJf7Aj500qPXy3ZQ9bH5mlKuxsLQPeZnFXRFtmLLxFirtBeIxmYmfj9nA6nIl/iwsgoemBDoa4
sQpP22j5wJgDXiWBZhafis9lLIyYY5d/hyibp7CrueFKUjFMBH6xmuOrIJW9AaYOsw2+QpslnKpY
BwpNHl+ZjbvZiPRxSuAMzeP3xMZzNfatv3PZP5yEaVzz1InO6GyB5KSvOkjkLksIjxE2/vE6ghaE
v6NuyTJpbGrsGlogyzWUYxD/e+weLc6YTWKjQQf0Pt4TEAnGd0geY43yCBZHBuuWH10jmywpqySi
j+Z/2Duz5caRdTu/imNfGycwZQLp8PYFZ4oaSM3SDUJDCfM8JfD0/lA+Pqe7t6PPC/iG0SVVl0iR
SGSuf61vVcuCgVsnrXL+/4SwYR2eORLGB1fWj7K0HGZi0d7VLM395N1meXjOMwwtLuM+MB4cVWsw
W32YZCgk5bGp36vk3aw7Skc46qlZ+dgL7M+pFJ9uwOtoC4guY7QQE0W6dVzrXYv0vi0E+c6if2ok
ifK5gBJbAbHAP8TKjSKSZtjnlPrw/QCXoX0r0/QL//3z766QMnmfOFuste3fjUEJUUSTDJ2KgkvO
xL3Q1tRt2LATrQFDVtE/Zn1FKQaNvSlm9d3Uzv2TdltwzuV0JDNzg2UfQ39Po1pa0BnSFdh7UZ5X
qRVwJwE3uLMD2CV87ikPlhTTkgby0NjjkFh9WyYgBzlcDYQWttkc4ljvh33GaBDCfZJzBG4Wc9Ly
N3wylml4bw0mt1acoN4i2frNiXGVXhEcZFVPsU3aHbSnzvqpmhifaxa853F0PddkDABwfhFXwFgK
v9Xs35hBQPcn41SbPZ1RqfycMv2AoYdsJO1ZLZZWe3rImONvPOOijKvWQSLNAsTeIivwXJdVuZZ0
lGyaDFZeOwzHPAjEKWSfXgSxexWxoODM6kgNYMWec87LVlOspxDug2hhQzKZUXHxlpuIpsPUGSxB
w9U8+mz2DTFu7X08VtE6oE7gUGPIN5Mi2SszeUcvriBBwLHtxPBNuSyAb0J95tjmeyjgwWqAoKFz
OGx5gdm+JlKEnZyXhJKP/72Oyx8vCxQM72De00fxXGNCHvOGG3UBOAk/zjYeIqzVQIVGXyH0due0
JDI4CyaDSyErIEW5khXJRps33lDWYbR8GG5Y4njDbJO3JJUpMdaUAwbuw4+YuAhn0HMWeWhOjXtn
FvbL0GDmrGubX4WnmhVW6xAFed42rSXJSxUlFldCBxPOSvZdVskOMqWeCUyiDARbvYog4SDQhwLS
wlGEa8wOMckY/hKLj6zvLCufalhiFOMlp94GLUDSh3chb3GI6JPEzbhyXf2WFSk5GDd9lW7dHN02
/DBjkpUGJ2Eq60oTFk7TVcPBFuZtMHmHsmkeLRtJmtEhAIXwpue4S8io+K6aUAPE8t+cXH2UNOpQ
enZn+sljH+GCTo2aqts4W7OH3LcO6K0RWgdjJabygtsq1z+XBtVoFuFKBp7jbpAN6SGfYierSjAw
oAaZ2GGq1CC4C7DX90AigkI+uh355WE02PVxxFZMiQmqDax3jQM3Qd/NshQL//tipCSxqGPHX+w+
Nx0VsLPwaBTLPo3gV0aN8r7xLAIEqJRAAkn/NiY9fXogsRLhyaLq+dRNzk8sh69uwHAYVbqnjZGa
UQLuVqj2LcRNabjvTAA/QnMI+NhBOgdmnHvYYkPiMUXAVrStaWfrrwynVEf8PHcybKoT3Zy8W85w
MQZifJ2BTBv+wgRySjSUORXGn0SYnmc7NsghGdjZvTfcZJw0p/qYs3KgrbpYc5myNKRC1oOmHTse
ntXbMLq/pLS5L1F4zY4BtLKWHwFb+DXFMut0BsVLusLBvxjsU0pS11XBaGjENk3sS+/clgu3agY0
Ko9CwEj/Xree8nwhsB8zLoJgIGg+O+ENnp4db4TYYz4gcmdOLGAkHn6gZsAtpPzzVufOQxIwSMqR
9j0fYd0SPllS6mUz8vKjMK2NBZlF8hJaqyT7mABzUy6YM/FTqMnZdIG1Fm1/yjg+Uq4YPPa+b526
/qDhHV61dOaBgoqOotNfYSMThmrKQ3gp1sqLhgdc9bjExvQ6Y2WeVNLs69G6S3tFBK/CndngzV3L
dLwyQJd13UPfdC3LSbhxXaEYk6yhgK8SDEQ4Wc5oSUdKIQDp1ZC/e7Nd8qEw6+JsfFIN2cHOGJ8z
1B94bOrOleYldeHuNIH/yaqMFuzMGGMmbl6t0WNYouyMEtBN1/KxocTbghFbtWwdCdDdAUidPhy4
+pukr1kJWrj2hUErLHP77sC2A13AdqONo4rPouIfiLLnmnkpA00sWnHc0JDSgcwJ6gP0xBR0eXoV
D4Q8U7QwJ64xTgz1rw6ReBytX+NSbV6wivISmFu33E/aCceN3fAZp/JO4y4t5cyhTMRyWzdI8g1R
yZEp+iLuWTUwPo1iVVIb52dgMlu65E3Y6lumdNeVzwrbyxuD17hyGkVkLqRmKi/L7Zhreo3ZacUD
xvki7sDvjeZ7LjWwfhAYLqaxAmWHDhXqJ6Pa3yTa3zczOJ2SA8ZS5fY8Tixas4SDQfwG8gOam4/V
ouxAfI1z/jLP+yQtf3Wjd2WH/LRMOPsJlBU/CPk1dBn8WYyyjJlJWRccqas/WTHhrwxztgpNeTTD
6VJoeCMWpp2VB7i0NIsX9h7mVvskkHB05Fjtu2GOmM37jBQF0/f2qYvrhwY7EfAKQE7dhELWOw+c
r/a9YwGBr2mNb/vixHEDUYVCK4PTD7IGSSiN6QrGynUwz4+sNO0qpVx8nbCit7E0GfIsB+OUJIIt
s91ksAqIRhwHNuFrN/Dh18LBWbl2ecnGkzeB1ZbxnZkQ5hjm1zJ604Z9dAdccrbJKbkoeq4+17mJ
UU3ZYIHwL4izCKoXDIcRjI6ZvjOn3ylmPVw3qb9dPhwVWRkmWTlOCq1vovLN5A65dpk4cd+vX23U
nUqSEyyT6TmmDXCte1aW0S3h9K/jCJR+or95FtdZ7N0tIeBRt1Tq9U91F8J2arZprIbDXBgkQdG0
Mxdg8xyOb16jphWWt6mg8tFArK0CrwRra54bdTdECmhQ3D5HPlxR9VBE42cKXX9Xvc4Ju5WqA8jr
VZJu2eiVTWe1Lu3G2vbuKyuohSdyPM+dcTZAh2J2QXaub7kIT54WByzsPUZASchGMZkfi+S7skg7
47MIFxnBqPUusjhqzw6WI0uhI9k29FQPkJ9lOh+MzDZGFDMRjYuDs7BZ00+N5rpvi5J9Fi1QSE4o
poVaJKbxEPe1A1xrz6EJSpYt/X0tBDjfDkTxbBfzRi6Txs54trJKkZ5BCQrbMjoa1VOWUfNNHaC2
2TKxiYIy4jCUYYqzNxsYz8nMSmJ6Lhqg1Z0s5ovTQHbKGUP6f2tNT2F2H+biJ59PFZkUxYc8Rplc
N5GiXtCHrC5HFNoIeYcdNtm+WraHLFfXrdX1J6Kly0Ed4CIq/sn33RfqgwGjUI62TeSX4YLyU6K+
HS2LhEbYP0YOekE1FM8Y4Ik2BawxM2rrqsmDjSnRTDzkSAYAIzMojynNCJsaPtqHS6UU4aj50w/Z
NglfP2ZIR5topK+vmlDkhYWqzzYr3fQeXFve7KY+M5TASOC737m0rn2t/B0aDxmLhsQzZa19NLub
uRYfMiSbSATXJsDKYYkh1JQiSjhEoWIao8jspSD/farpo5mvGyzZq/FgGNOvyGlekkhQxRrda5pD
KjsgG+ueubIHvFUopJEPvC0SyODEB/2g3zDQGTCucuVZ9iEUXEhLUWYB1DyMc7mi+9LYU1fiwz51
Njofzk5q12ejJ+foRs0xZ8Yp87bfZ+Fwa9VdvK1LDsJ0mR99UX1pRgTGxMgqiTxMwT2hx2y4Kwlm
cXjX4AMKY8P+hVdqpdbRdNF7INMc2T1ubIXi7LX2F246yS+J9YAKg207M00HpkhZfZF80W12Kcrs
IXGHlznANoAm/FUqu9x2bMyqThzwXXwljUqPWNm3lO7e2U7TbQgTtQcl5dbWQLyq6INWIA/eTHEt
wKiSoQt8rJAk1y1ijlDzp1XekV5pa0DTCis/g6yb0JyNq941njDlfEbQKrfhOLxOsWYGED2ZgG9p
1ySdYT3ME0KBwOQxpzkI6A5JYERum7WHxJdlwP6wz6ZV+hKkbNEbzLW0L1lvdjOhCBXv3N8977vQ
zZPTsFU3aFklUHuujP6qSzmAlLp4T3x4i7n15usk5ZJkwJ82kbOtRXw/OC+lmR3mOk6vMeWv+2Br
EYFepwS6uhZ0vjF+DI71VjTdnZu6z63FRnKInSus1pBCy40mgsq5/YPI9IPV4PZpBwolmZRvnRLP
rMUswZM9B0nLvGVMMGxsNBe6Dium9G6JsaK4a7jlGrp4njpRXXkj/4E2dGXJ8S6u8X/3IVz8WQTn
RBAfDwEqEeWDkEmV+UNv+sxSkTZ19xQopFPp4T1WWfpal3RXJFXNRmynyP1F5L+rXd/AxiHeQrJs
WpgSkIGHLL6WMQ52MkAskI2GCgGHZCfu/GJg0r6EMuzaBjbplq/KRfiYppdQgOK0y+gEEKZY2vzq
rd2fpUfDUc8QQRCz3iQBoBjfsjjJTyGx3H65gyJ+jRHJ9tbeqkk+05oCNzdGNMpfsTzWu8HkJ6GK
4F7HOcr140q+LVv9U0zprcpVvbLz6XbAAraJmwQR1/rE0JifbLqv+wbZnY8nrA6H3tKU2HtQyDsz
zp49iqXJuoA1hYCcYF6kOsovx7tKd+c5k9XOZ0vucL9jezkT/TfE0ckZ69bJ3dgsm5spfBycdN8N
g3Mr4DRJmxC233OPNyN8ciJujlad/FglXfDtc5ZW717U0eDX9Ocy4Cnl48ZV3lvlsNzUWDU3VHgu
wnHFG+yoQ2BbP8HICMium401JmhbORSkEK84xrqd7MUDAPrnqofDBCZ6U0gOV7Rwb4e4f5dpjqAy
6uuuy4pd0Xf2Zu4wJHtbKwGB4fvC3yjLea0sY9OzVdtgMnxKTFRam/qnjVFhdu2HCQLciHsL+yex
G68gXZ1/J0zpN7Hv2TsXB1O6WPEo6P2mCoWNR6cf+3jmd4eIsMLCecpsMS9AVxLLCxrMAyk2mZW1
gjYvrafYxweHtG1uHA/12Z4YWIJNWLqDjGMHBx0bwpZg3WdIlVQceG/ChaY4+GgJg/9sItXvK8no
sYSedUXuuShltcbRQFl22T5XpcpxtIKMoMt84y10hwyHM6lY3MmTgtBq1E+ihlpClLN3YaD0SXCV
R9y3zcTgriSFt/LZjAQOrtUgZvLbtf0hcezPcJxQthy4gzWhW0AcHthzdAN9iePxMCYdAthC8Zqo
eichXr3XlccbUtSUYqTiVzjK99mnK6eUMeM9js+RlXOLEOn1TclAfp113ARKR3xN6i0Be2ETptmA
1VoCZPYjuN5krXEIbRw8/BttmLhjvCWwZUOOy2k86pgIavBoGwodCP1FxLH8KHrpXU9uuF0euetN
Gyc0jnOj7g0HjZcAhmrcPZwJYxUm6XW19Jox2yBKn/lPaPp4HLuZj6ZloIKPNQUl7BXaPgOECNCU
gR3bydr7pUHC09dDV49FtI6ROHOqJ50VbGGoc+ZEAfsOqoS4dM63KPsfwRuxG3Lpb6z0q/IR9Gkt
Wmc4KeIAryMHw35NN7rirnN2B5mxKBXEz0pzxz0kYF+Lp9K3NIclV/qk3BgotAXVTyFuCXzYzq7D
B7Y2wsLYTQ7DS8c292bZWlAmvPM81PbeCqErlLOz7npNaWl+FuGrN7Y3oFFOEqBeUj8ZwQ/C4tmx
8wcOsDHMCbRlmS0V9slTL5jxNVX8i0zJq01tErzEnroFyxIgVQAgqGHeTRHzoDiu7INpOE9Uk5Uy
P3klOZYqqlhf7YrOBj7OabfwTuv3omfVnvBnDRL3nGcBt8KRPocfdYiFsp1kwcAteir69tAvC4qf
n4ym/w7tCf41v/QygUeDd2clvv3K+LAqx9sNcfIjErvaD7aJccxNwWPMnLm5ddzkTS9vETmPglzg
FcZRQsiByf7fRXyuJYFWJJIbBmcs0grLeBYAz47eqLp91ZwgdnIon7F7PrTK7EiI3SurpZnb7n9s
TRa0TmnlcAusKBUftmwBc+AHwf4jj77n0RaqWJ7S5Yfre43zJ7foE4DXyOAqdPQRDeYba9O2CD9Z
vsCILxicJT35MS9df6O33Jjvl7RLlEwvs0X3efDWuSNDUUhZZnWMISe5udxHIaauSp0wRmBeDKsr
9vk8nfKqJ2xJrgUMKVBid02HwNynZ8VC0uNjzGFKO8sCT+xzDg5Nnx4Glb/V7ApiHZ6mOX2zZpYk
Q+9K/62xOZaPARQMJ/pMDe5DX3UhT1V8qd9EFZ4t6yV03rnirkbughkMIPiMTAbVFZaaWzZGm6Rq
PiUwiZZmx/GFwCwFfv3wpAZ9w5iegtPFUMFThJvcj8VrXfNb6DkOiLY5gXJI3Wyd4zrgJsPu1Nzr
DvewRce62qk7ZiNbIUBKZNaFjcd7M7hbPzgHSJkqdC8CUknhsGFYXAlSM4Log1OQgTOO8wcS3Nrr
f0KHMeig6IweafAZlXWUSXLo7ehFVGAc2Kj2/GY4kb6VuK7Zxq+c3t5Hnn4M2/SqSPFx1ufeHr5t
68mi7ojVZFXE6TZJuTyhjrryfjJDzijTKjL82764nSaOQP+/jhXbWDc9gvn/5z++4El3zXT/K4zL
4s/lqlSY/l0da9P14Uf2L//Lr4+2++c/DPlvls8Rlr0+4w/fdOV/FLIajvVvTEAd2EDCsV3P9P6j
kNW1lxZXuXxH2sr37f8sZHXMfzMxy9t8R7i2knS1/q//+aX/R/irPJeEwsui/cuf/1vR5+cSi1z7
z39Y/Ay2IstfO37/8x9COhZPz/RtWylHsYE2+f7Xx31chMvf/u8j5rvZNUEFhAoSd199My9ejeXs
3rV2J7eZqx65GRpbRHS2jmV1CcpeHJnd7MnOPBY4pthlE4b0iaxXko3OH36X//58//j8XPHX5+ci
PJqmksL0eJbWUif7x+dXhXER4TFbG0xnd2GfNLvW1MGqRillQlXgw91xdj8MDU4GRsnJpQktLlgD
fFjV2VfezAgzj5cZgl7jmKHEvuZeAyHyMfVJeZt+Xt+J4jiHOjrNbX5X+8V0K1XzUZcOI+QEeG0O
PX47hEQrzRKWhVnU/VVYxx/mZOnbwsnC5zpLyFItXr4ohd/iWB+hxHiqwFifh9FxbiHSbodgvHfi
Mf+vfkV/btTlLXTBTDoWHzHLE6619Pr+8VdUy6n0hF3iTOfN3k2k6U+/HzLZEUkZIfeIES1TtouD
zQ2yFxMBAFbeWO8lUhwQytg/pUmyZwugT9HEDtdKs/CkGZopWs4vlTZeW5FNp7S3g4tn9HczjX6P
pSR7QJR63+oQDkRV0T5VFByAfGq2GxVN11bc0dcU7b288V9GngU3B4c22Wz0XmbsyNihcD07Plss
xzHJpjnV/bSMYf7+Q+S7f/0QwbdVXHwO4jYHqL9+iMhNphIRY2SDP366iqogXUT6JnCplgPncBOx
dxwsDdRtBNc3FRxRrfhiyOArin0ogEYQXX5/aR48IICydxgs8bXfD7lcmq9oI9sEk7nPDCemK4iG
jyFJ3Y0fpMmz0ZYSh0y8Td3eZbwh9P3vB2+YjpVBwhixeLrvy0Fe1TZ77t/fjJpsune8CAGVq2xP
V4akLfCcQ6g5yyag70KNcvP7j78fvIY+odLzQ8jTE9XGcC/XgXTkB73P53Tyoyfc/8O+cCi1xRq1
NZQfv/kTN+JgrC+m1Zdny6kgQdQwZqQBqr9R1NXZwLnysCLQUpRPWZkl2zZ07COxDUYGWbawKOb8
NDvszRtWhJ3p9feSIPodDsDwOST30nO2vPRJHT7jYdqirYr70a2+//4t9pYP+Z/WMde3lakc6Spb
2I5Y1rk/rBP1NLV5GDlssLkHanItaYbkhSVmvCf4E9wOHXv2XiQnnMMcGnEvMLEwYRgbPeRstx+T
k3K6m24QtxUjhZ3VQ4IPUh3eZPCeMFCmN7Jrs5sot9+zROOfWr7UxTjL2WVEIPm0ebF7lW4y16h2
gIfMi14eOOvgmkdkO8wKD7dwh/Si2HPaTNJ/pqw9i2KoLs1sXo8LC+E3L+H3g7Cqf/+jDKotbabu
KYhT97aZhXML7iU+jF1zSKOqhBzplwwhOojKoaN2HWTKxC/TdwE3YufmKTAnR1iUTFb6eoqj4+CD
QBmWP/3+UhyFuCf6OLmKPFhQYwove2EhdFVdnDAgiCChtCAN3dvKC5rroMSS8fdvn720fv/p7YOB
w2eJa9MmOOzJv6xhRqogrthar2ufbK2Nx/E2irwzv5ZppQis7UOzhHDGFPZpdDqK6Pwa3FPLPDwy
220gdLhDdREP2Qgntev8+3oGruPG0y0FP8l15VTpbZuiXvu32TDUz9XSQZiWsqSFBMnSCYmW1wsE
oHLHZP/3L078P5YfFmlp89pYezy5fP8Pn02O9jI2A4ZMgy8YzzXeJcSn81hOtD7O7WtYeOItnPGw
Rglm4tKjSW55YGyH4QfnMmngK+0yWh2KZN4ZVBaiG0cX4Q/+9e8HO839aydzy0PO6RRPZVhvhsx+
J1TX7VXiudf50BRXk9ed4obeJRS1+ihbx3qN5ruqV/Z1L0lyUNZOwsilByT0+ucwQ/8nF/OZl8L9
Tstj1ziHriqLG9w6zL3qahslLe3HxtHAEwHDRCEgT+YcXCH3/t8Hr5b/xWeFU9+/fFg8GyUBJdtc
6uqXtvo//j61AWusKfFnjXobSbe/IrKK0gnWZgAVE8iMif3QHSPKgJNCiPtsefCtR5Dy5iUZvPC2
9+tDz798+s+Heuw2lQ6w5naUokk2NU+0XO/LRFovokZi83OqTQqgLrFJz+iEC3TPlXU1oKLh8NqG
Anykr8r5Hv+QtzGcALyxnr0by62uf6MyKICgAgYxf53hV1cWy7ehCIzgAyXq4HxDMZEHtlB0Xixp
83Z5EPYwrvsWL1jNeLlesvSWNYVHf24uWGXrU99TMmlagQnxHZJTZVRYQnT+bEf6ZJDaOQNe7MCJ
9ldxzfH69wPVcNCOjOhd6EUPClrjpk8d46adHfRYcpFdFoDxd+MLJGHSdJ15IxB8/XayDsqo7bO3
PGCDwlDeOczCy7nb6aEQd3kE9DpRVX8hkm5uVGXQztwAcQuYmiAXNBmBkuxOLNOgSixgisEdT7NH
aKzNivJ9jPVrX+nmXodVcRMps17PgVu8Y4x6xJA3XrfRlFx+P5QzsK+4tq/yZkYdCDxxGieHjHZi
fPlmWXz9/UXs/MtF7Fmep1icbMe3PcaHf/7QeRRIFxPhtHXUbLQYqnv8QNWhqUDTJbzhN6K3SWeo
RNNbAdwwyvuBTWV6HBjXnBydtWSIi59G5ESLIlL0hzT2XoJCse430TcTQWMfGe6lmC5lGip6Uuks
b1Eb791pHDmuYySKJ3X9+wE82LgLYhtoXySHpwqvZQOj4+XvXzKf/r+eDjw23uy8WL2EsBUbzT+/
6Fp1Y++7U4qLjhvBVD7+fsgALMLEt+9HEMU3ofbf2kwgPHSRXDfSz49WzH5TDJRDCDyy10agcEEO
On72CceS9UWM+/1dGcjhmLmeWLejEz3rAMgdJgNB58luouD8yU8ibCzttscPfD+YWYf0ZlI31JU0
yi5/JLlKJVsUKTZwpvjRruPC1GUvNnX+uaF5G/9dy3m9mDCYdHpd4MG0Bj1SLUnsamge6yQMkZDr
74QgP/uF+r1Mb49tFH/7KcYZI53Qz9R7IEh91fOK3OLb5KjXlh3tuv/VGf5PQah7rrCha4PGpyid
3rXDZgsFdJ2RN6E+Z1yiW9NHPcakZ5xy70kA99ohNzdLd6/K0F4zRqbGnnAPNwD/zofbOr+rDsb4
VEBHQ6PucppQmuEtacQh9dIPn8SrqjFbWgwKiHbjkGbqxRru0KExjP5t45PnEYGB4lNf4nEm81ZE
8Y2Ro3ckzLoiAxBwVaYPlmCmMShusSJ4TuLktTEepawfhslzj4kLr6spgIIvvUqDHF+MgrOD0Wfr
pO5IvWnjLvGx1PcmaHk310+Ju6hCS3nSuLeH+QEM/CoxniIFSjcqFA2B1SX1umqrQwzmFp4+dqpI
rIzUSuxHqxov4y5vasyzVrBv7OIFS6qDHS2m2TiziTCIemJmPmcHU7UpBCnHXztMGZwm3teWs7Ow
soHFwQNj1OJA8yQDGMKoO6cKv0wQeobnf9fSPMZTT0N7TNWI1eXBMbwPlNvu3MxgbDjgxstEb26t
8o4zD6tTvvG9BFkXgHyuTMbqZFP9vhDHDAK+xgW1t5oFYCd8ATnTNA42HT4DRlUxGNcuEYqrQhC7
7ks4ysBmOU+vrYwOFgAvKxLHmKIrHV4bVXrilXlbih0Q0G1c3zW4ZRxtxj6bzDsGAT+RQRJnsMN4
F0VpQxtqcd/05iPUIGBFzcr3q4O0cbhA26/1AGGjEleRQthMtDz71YTK2zrLZJvQQsI4UEy2dWun
8/PcDMW2BZWHtYyvc0P0dpJV7yBsJlWaKIjLYfcwaKG3OPGNuHhWnf+Rl4rKqAM0jxvpMBjpOrPb
axiVj7TK/WRNcBqFG91pZIOpYYMxurydmBVvmHsBtLUj42zND7UoPpG690mE9XtmCWkxqgWhcg/T
nOyIYWD6sG4qrdDBsIm26GMdAI9+JqbCSPLZMM0Pwx25F4UvGSGAKTIPgxxW6WMcWTjFOqIx5Ffv
EKPvtOUTn35hysZlWKm3uZFU9U7G4nTcVMuNynlPKDuIyFYbLQXA41StQzicg/6F6658y3nio8ZY
aZSDd8mvQvxMd/lE1mUkhLCyay7mSZT3dqo+ZDqTNB0BkaJjYHoMMZSFhh9uMp/cjhcb1s1gMpor
dbnCnT89iTg5QMNmQqm4EUJmxVA1mvaV2dCjaznpd5VGLkWODUievMYJFEhvO071RZX0M0oYnLGb
fLYE8pCEqf/F1U1kjm7XaeAIEGbzilnBO61YdJ9U2fNcyXN+FVyNPldgM+pDXnOlkXOwtxaKxWqA
M0fRFGDa9BedqczXmDDOXbENitzcC5RHP2h2ncCUQQpyOlA9QAsqEM/RRp6l/OiSp0xBQncGS54H
70xsoekFTJVHamrY/D2z9TBu1GgZN9qj32qABsJ9P1bghlqTvlLs+K+B1/jXSDC3vOE/ScbzakEr
rWrboBaOHo3O6C+jxiAjRU0us9nD4h1uPDmxptsVb4LqDxDIQQvTvFqL5kpme/CN9apP+WdyL3jF
D9Udk6neEeRiFhWZ1aYwSxOsYPfUBqTpUrsC/0ffn+lUv/r4Rln38SR/GAyFuziGBx02wAasGuOl
FeQ3TTXPOzeYXrpqqeCxR1xwwZjSZDDCbW24ci2DvsQh7qgEBbRvOfkv34+z1xzyBQIe86B4zs+F
cxZt8UQu7L6xZb0PyUK0/SXudvXoPBalzZSzih+8zr0eMZpVSTIfB3tu9wL2Ytc28S7XetwYUod3
gaeXukr3VwD8fOEx0jDtP/T+OB1o1fbJ32ZAw/ChZNhx9r2tT/gtvJVKsOhmE/7BAj4bzeN2hiUQ
p9e94bPdK5l2a7KNZm35d7X7aLm0MCWDkW9mlV2SiS4OartdI01viDowNU+tYusVB2gM3hYByNzb
BoPo+Ju0Sn2MMhbEcY7zo1vX12VPQ3euS3OrMIfvuBQq4LCq5D+yIfP2lTY/aZZr7rog3CZ8yh+5
2T7XA6h+NXjOTRMbNwLz/aoyg8tge+MtHLV82yfpryoihqdwWoxZ0649l/FeEnMAMyf95HPk2uVO
+eX0IVntpHhyRvrhFscnjdSSSalwaiYyvrepRDvf9Lax5a0m/G/gL+sZxY01/IcajIwjiNgIl8Bv
pMCmeyVWE7bFtNhXr+MIHKNo1adZ94cmgQcXpAX3h7L9Yoh3PXAMBoRJRUOOdZeuEtSNKsaV5kfB
rip4U2ZiVJtxSOGnk107lET0bDrr8+mmR9lZ25k7HmQXYhJyR5yk2gJHEtzPunhMzYkxHpFd2WB7
HDHsUDR6V2qgelOcfCazPDeJ4R0UbSR0aEFGFoV7Um0943j9yJYipTChq63U9qlL/fn/PFhTz62J
m1+Ve9m1pA/jHDHwV0mfX2NgR4UsTmE65Kcic2lr60yxTEx+PAwLK+VQHw/g2KMyCXOuZxITwSlU
GJIuadSdTUUIsXExost+H3wQDSSTOnCiLwaQ+70zvCbZ9OplTrPzYfcc4kBD6R3fAzdZFLX8OJTL
Ebc1cI4Yolg3SUolOY3QTAhWGRmXVkFawKfw2laLHYfacS+TmDOwhw/UYDBycUQ3HwYGjSvlkl0c
+sq8asqZ/rn6InELbQf6ETnfc+OT3Ou9mAaSztjmPGVw3PjKAE1+IgVJTLismc3kESZJ6ZbNC1pB
05QCQ/JbxA0CMEivBO+8g9ta2cb2zH0t3ZGoJc4OIGYQnqrxXCWgP4fmqmrxxvTCBDyOAzKc2lum
hyjRM9bzKgfIQ3daE75HmL4ScDyJR3mXzX5o5C9MI/uYSXhYNaG/eARP2v47DuXBaF3U4fJxnNNH
RqxUTyvnSTHAJtsXkpj2t6M0fuxuhp0B9cKzbXColkewuRrwN9aLAn9dzB3ZZmrGqDa+wl0yHyzd
fQXav47Yd60JQ75q02+OE40GPeJByIkma3E2R9N8FNnwNFN5pyBtJIDfKtfpdlndk+IfcLkNPCVG
JNt5xgFVGVsjSNBWCVztLSJWiYvJo46xEcE/dHdpxVHfs7kku7nYyh+fXDErFMEBXOmwvvCCA/yC
JD/2wjtO/5u3M1mOW1m766s4PMc1eiQGnlSh+oasYq8JgpKoRN8j0Ty9F2g7fM79HSd+TzxhBCWR
IquAROa3914bJCLY43JLqATEVQU2lO1TlcA3ZgIOxAtEQfRsjg0Z7EJpm3nErdZYGiW8hbn1Daoo
1BzGAERcCiEy8BcYjnCg8aVtSLv6JBxqlgm7z5CIhgn3zMg1qKQ94ogn9JsmxiaZ67c4VOch80kb
0JKcx3QQ9mQEndaPd5pPmhTS2kOqmW9zvSnbvtnTK/hQFrxvYmh3Ah4nvaCMCvpEHV2eUptWd3fc
Gg6YbxoQbK3+MQiX9nYKZ7i2MYXVtt2j7B8SDaqTkXK1ayE64qRHv3Ar3LOywlXduVhxq/KTsykL
TlyPgZmzoSW1AQggLTCJau12TjgmZFPz24rKNDD46VYpVYVqOMMmu85QGgixxGFgAte6zIvHrKBa
wOXRwCkIU67Sa45vQcEPyTa+BM7OfbyyDapIoEUaQTqPN7xc89Ga24dREDMj4UH0lgpLLGjsCx1a
XKf5MzcGKq5kf6kdb9P67YIDjrqN22Jx8DCv4XCcj64OKwwO0cdEoWkOKcPPlzooBOowES76yMLS
6/G3+o6C3Gpnh0m1L1WUbbQpnreknbHqNtTg2XEftNQOGNqQHbUmtwi71j/awoyZX+INzk0Mz5AV
HsLpA/fJQ1IT96b8yFtrnAtcY/7MiCZuGtMkcTufY3OMiQfwKDIr7rcuujYSlLw7z1hYBOYNCZF0
k8sLiNjf8US6Lnf9rW7Rgl6NHvo8uEhEl/g11/fs6x9Sx5LgKccXm0WlGot80xR8lfCYooW3EdM+
fSX3HC5hMll3FVfEhd3I3uVuOq2mhhOwl/rD3Sm0g/KZw6bt2TDMT1Oqg+HkLk8/ovhdkex1uwg8
1pd9QziUsyx14n0dA3ioAXd4GjeQc2u06IMdONq8/SNE9Fk7lvOSmvY+Va0TaLX9oMY36r2prKF7
FScRt4WGxEjqBeWfecJE1CEyz1RBGbsydF/6vHrEXzr/zqiiKFyg8JBSH6OOH6OI5KUi+XHEFbif
9Itu9hEvqgZgcyUcfrkRKJs5xw20TNc7kLwCXULTAsasDY+517ayP7nD4qD3Oc1CbZnWjo6FFLPO
ZyZLtubDerYwPJEvbavU22Z9eHSykK0m/ixQVtTWShLEffSeVtm+GvgGWs/5u9Pwt5UD9wFpVyjp
8+9EVu/YSyg9GvozhA14QyEHIdegqnG2n3LMJY2mDwcRZs8pmlmURCc7BSUizDYNIgdoZSjnt6m0
nsdnZlZlYPJAPmou5EXEECwQQ72F08wbpAaervqHUTtX1N1wLUKWq7nPvyRb0ibbOjLMd92gfpX2
SI9625Dx0bdxWnRX81H02M2ZILdbRDfgI33PIolketA0FDJSRTutjEwYISUzD8XBUjqP9axvBI5m
fuCRpBVrXpNg1umpi6wVR6xSwj1NLcz3Zk4DlGrcfae8M5uap7BkQD+ZatMSPNz0jHpwEycx03yn
Tre4gZ/C+RpNGEv1Ka5P1UC4PYVBhiKaPKTN8FsNQIOhyNJzJ6J1qnimkGw5sbcmWt7/acXwUo81
xF8Rk3do/kTkInYFCS0V6h9tGZ+0HGAnic+O6ZNOSYEBlUKSG1hVDtDh0d2A1D1xvTIR0DAPm/El
CdnzZ7H1aU3Fp1YViGAwYn2P+4ykiJrRohHiADqNNquS/eiOtKTZS3kIpKU1v8K2I5oS5GI28YnK
OwnHJFBN9gJim/Auoa1NSjaTzYty2T3kw0Lwojwrhmg+czlqestT65F9MAKH7TkU7CB6dGaxtU2K
hPmH/HcqvTdauul6YzuYEHjto+flpLBDZw5CmkdigdsfjK+3cd2Xb15pPzGh1ktIzzF9O25PBxz8
9ac8JHro9tCCYr7PXDL+dgeDHSn712agFoBz7XKdwKSGUX3gHiLEiPfgTFucr1U2B+wUvJik2xE1
Zl0rzI8Fm4HNgMrsaXhR4/FRFvERrMxID5UeOCkjAigO07qJ8z8je2nlvmtudkphAQGmxLxcP1AY
8z7Q5Mh+RD52oZNsncb4ykz/EY84V9vUP+ltVLOnJmoU5tmPFk+SnwNSshjV8V6nP6LooRsqRXUL
3naytTt/sgNuhdfUlgutReE5y6zz2NkYdWI2o3Q2AyowfI544PCdOfyJetNQhRxF5zoK8ZE6T5hQ
48d7pfTiWPXVvYrbi2YW6WmU3SX7CcUmC0efm43sCwzAdeTCH3SbhPA09KNCPpeN8QxsLu7N7WK2
yplp8EnxGfv1AffqvrKxwsdDytOvpJmmBkmv8vxhTm0C0IbNuYTT7Pdn6Yi82HrapejdnWm1co95
3QMu6VfQ+SDr4pQOFunIzFNmdDJ+rRpLcnJLnqVHHSaxa5PDyVLkEAHNo0DNKmtG3lSvusr8GrtY
OwJVonI9pBIurHeag8VECXxMbJKtEbN9k+5LQVFVSrEiPCVz5XajtRobvqj8jAfGQvxc9Tob6Vkg
jMGJtCZp6X5aEfJgRafAygRkldfSvMmB/oeG2QaamMLYiHKdsLMZB/PFdps3clwMgH34xQBklyQI
O7lC/2pzkjejTX21OZvgrRQVnLNeB4y/Xwpq37Gnuw+p5ex8VW4hqc57Kbdde2t0fTo1ae1vuggk
qJYwulDuxy5uy/dUlz9d/N8rS8seQUF4XO7RtM5D86ZHHf1N9IfS9voeYtVMsvzR6Iht+0OKO3tQ
4T6X7rlv29+p8af2ZM4OmkXEAqXtkekSWQQWXbFEJDgv0mLa2DpHoaqON03f5bcujnYUMxIzWyW9
POrjJA5Oi3VFwaRORxPr3dz8gGYYBWddt5nhL7kfM2+w+Be88i09Q5H9UuS4Vsfeo2HBcMXVHomh
+YbLSWjSw1V6rFEXRfloI4SA6t6ZjvZETIgtZJxdqoGzF8bDTdmDyvZnJjrCBSJQnoE9lutQ+K88
SFmlovTVGxKI+lbFIFBnjx0y4vfG+kGbWMWKkWkSwwOH6S/OO52Cs5x4wUonKM56zBbHGOa1W7Wf
yaDrp2E5DCads3PpM5VMXFYe8oLXR5dx7rLtbNMw0oStsy0acJHjYCEhM52wLI7yAwYVusKvWhKW
MEOhPPjoDnsvrn+VWcuIuIXWx55YGk/WEjBxG+OAmxt8ZuYHXZY1bGfTvcHDa1WaoLcIHXzpAqsh
poU9gwC6wge7OSSG465yrVL8buMnebFDwqB8DaoNr498yCCT9gTJz7GdvmWQmnuVySfdHg8DhuxD
bGMPjPT6Y9DC8dA9kUSqL1EwMi9bu7amdmLAsEqzyzUyDJoYyMtyJX7VgevzZqQ62Teeut7i2PpC
xMBdnQPJhvqg6ZniPhLtzvd57ueE3/Xmk7WM/xjTyOyBMM3Fw2TExySMn2J2JKPgAnJCVs6h4wbM
GqxDjdEjt/gl+TY1rnKcvoaK6ewV1qEenQ8qqCwM7LO3d2ZtJ9rmJ48DjRi6RqOUoa3bVpybsvd3
iIV/Om3+qpgBQrnoPw2DPXIeJ9TUtY8TZopji3M689krFQsygdMr1Adb4M2JxSUDJ7oFp/DudfNK
lskF+g2WyvkwJxy8EnnBd/fK6JoRRwngPWFGNzTeJ4mZOIgJKQdGVgIdRv44+owvO1zKODhlu5MU
pJgiKrdQy5NNHRnJNgWDWkIPfjA7YkUGNRy0PVcIFk+h30Ps5UwTjvkd/yhIq+zRiw+Nx1YI+AHp
w0YWuKjAF7Vfaevw2mWMsnghd0q0NxJxCz8J5DZCy0uufROxyRpbff0HBUKuQqqwpDOaj4OY6f60
vT95SnBaGA9OKvC4NhWRVZftMtImppA6AvzNSGth+fAsC9/Y8Id48sk0hE528ar4l0gne9enIfOb
5bCitdOW34JWzAYPXmcZz4OojWcjKXcmO2ZAqSPykuCMDgOkxFelT48ejR2EK+Sdx0d3QK3nGrAj
nxbcUVvjRgyvDhuXq9BnIk3FPKwTKNy5nHxKG/TuSj0tZzNZnsEgNFdN0ByYDpywtFeKrP/Q6xK/
GqXTnVm46X1uQprZ2LmR/fe/nCg5AR9uzgnYvgaE8XU0sMEDOyyYU1Zs2xmqb6SlfmpDeSrcqTiY
EU0hQ2o0oCoNZ21QbvErIU9W1lDHrELfYe92tgQjjUvjMBOIceYHjdCHy0BG/Q7hIKjZFd6rcgck
ur0jFJJFpRC6ygsXWTopl+h2y2vx4FLKcOikqx7A8wwPonObfSfYs/bJZ593zmOSNMk9tmbnNDvR
u6Cm/P79IVHUU0Y2h3bYLofIjbNryIb5zvkA2wNlCvADQxTp2GmZARXkV+KI2jGjmm7Yn63HPuMo
YXwoXA1HOFLxLYVCedPYyK7GLuz3y18OWW4fNa1FjVF0x6ma/LeoyCox6xo2Tp/CFVzS4drQtlvP
T9u7v3xoWpt7MBqueuo0d7+cwhO//HveUXsqU906xnD0n0Lvl6w4MyOSYyPncXamEdsOGsuuzxit
NXfo0R7C4mJ640WfTfWUZy+TqOo7Z+rhKdItgETVHMPF5lN9hkFm2nG+nXzvd9lz4691qgVFQUzS
bp7ttPyT+oV+FnXbPIvC9PAx5v72+y9lV7Nqy/l5spI7tEX/bTCNjoF0ne/9WVnPDthHJAx9Gwq2
oOCORjAPLjja2C6eTMlbyFmEVVm2oIrNXluToLevuc3lklIg/F6OovxjxtTvYGzML5EDKIgknxu4
iRyvfgS4Jmqjx1kmLQK692mpxVSOwrWuG7FvUlvcChuRY1Tu75AT9fLQsblpPscs+iETXb00Vmzg
DfBuidCgDAB2wdtHrIVkWrFb5qfnCALd0V6MXHltnqskrzDIki1oaNj1NFe/C1z2VC5qithxRUm7
hUp8ti0m5bY2HOdEPEfSgv+qOXiHem7rsbl6CbJyh+i65ieedkO3YQLUvDSdrJ8WloVhXPp4Um+l
EZbY7K7wpzMeB/lwnCTlvkZtylPHvskt8KrHuBqDzHkWiUW/YMkBGVbMHpbcHQh8eXW0EFt9REtJ
qqXmRcvUQWa89LwoJNqHvHvNHWNde7PDtSXjjXKRpWwKXoywCt8ctltH3SnFOnb+VIkNAzAptXua
NM/ToJlHiw5rhm5AgTqris6MV27Excwg1EfKUOLRvGC3NQIqe2zWPIP2vjorsWAVu8aBUVc6Tb0b
as25TW5WPDCA3o51RyS7X1rVKu+kiCY4MMq3giHSyl9MHmYvIYvn9SafunszfQspJrKHKOuzNefO
se5Z9qH04y4E4aLb4pT76B5wUdXWirUIC59d4FSef7D+hnsv9QA6xxSYubStSM3P7wapj32zaJil
+04q2j04FRbpqhtt7gQA/Ib9nrBduJYN9Ey/yMVu5sy/a9v6Me0wqMgm+jO0hrh+fyjgHnh1ru0n
7KubUHxRpM7DlNDpXHs/iSCwEYaC7hQCKRZa0BnqDpSAvrlSyrGZTF8eJzd2No3v7n0eeOABh34n
XC7USvM8ou/00Es50EO7wv7iPqbgnA8864i2cEqsIlwwk9TyPS106jyDywk0O64gPFXTydM86GFu
zFmgXnyeIWwnyme6Q5x7O1nV1q+8sIKK0HVutPpbZkzTGX0QE0RC5NMp3cCwEnCty4cyxietybdG
5cXNy6V9L0ypUdn7LjGygJvO7GMMeGZvlu0PvfTgpuXJb5vsHdG7yb0J3L6r0l8GOzOD2tbrzgWt
gOPcYsOFI+qmpk6LGqOYugKJSByreHR1fF2eA+tLzxD4OWw1n6bf/fYfjHmo7ilPZXvIFmg8PCzb
IFIzTV6Gh6URsKpzWhpkj4UPLFeefxWy2E/pPD2YqVu9hIP2W6vxqmvJdKV6bDiKND1UMdjnDGyl
NJ3komv0cSrLIS9bOOdatOIKXpRbdKoucxS/WB0K35BK45Z2hN9gIKUrzRIQIUZp7ArQDxeCrWTo
0p5ZdG8xAMHXiTMC2F2VzjeJUfWuxHhqSoAM5nJASY04uhSeLS8ezkSR9RvXVM4mtWRIdM4smOFR
FOVE+hCkrFA70jLTbR7tQzRX3lWOLbS5NuvOCZQdqhWHbbL8+WgVDT6Ild2m9mNWIiT6rTUzm4dF
UsVUwBtkwjftRLzU4FD5Iqtltp7Yw3kqbO80NiYlIJVCoGhtbS9gXb9mNh0ZkRl/rjvHGC5GOFE1
K2tzbegeDKtM46bsp/QwlFlBxQ4fsjBh2FCYSKoD5my/x/kvkp8ifOmNnD663EMuZz2HjgX9koIA
CgsHOu+2hp9uVS7959Zt/eey/jBR2R7sWdxngyW+mPtsq8bKxhCLl3ES4DcSS145zXM2rOv41u5n
9HyZWQYITaVdDH3Y9r1hHbUytJD0m9cZlXsXCd5zyxMLObhn6lQX+VnoxA6x96ynOX+mbak4FYzI
oHn3mBBtm87YtK+oQEwqKibzvdk+R/nYnNo0xNuty7ehcwCWRfKmCIP8ERxE61YGRdFCIZ8dJ/g/
+xxoqQdU9O9nAiW25g+9748FknrghjkhsSU/VwmJ+V3vd3w3QE2uxikOEvSLN+hqM8OngGOY21BB
6AdFWxhXNjiRR55DHetbMT77I5uUxqN3w9XcI/VQziP3FdRvEqbbWO/DXZ5506a0p3bLF8gTTc3e
Ouk679lV4Q5TA/1v3BmvcoaF2LpHq3S/Mn/a5WNUwjkF38JJrgqG0YMJ3ELuyHq6hRvPzRHZMnUJ
x42rxJOP2Eim1nmyfOZRjYw/4Q0wBZRFc66BN156ndYLQ+6nRn/KDRqWBjZI6+a98WJnW3m98QxL
hgUx1JjBzrF/RPRcd6QmYCCRJ7Z1ZtnrNPQ3UjI6wlVBg3eWM6sLk2Q9kz6hzwDpKTdwxPl1gi4i
QiCg2VyZD/5IZebcRdbezqXahxXJyRps4yO2N7T+prt+f2aGtQGHWRfwO4rkWMbhp+2oHvvZ6DKb
iPr9EM3lDnOgtWa+Wt1rv6rutvqNN7R48Nk3XKhS2tAd6ZylWfEBmWk907SFo0SqRxOj0aNIRXcS
lvMo7f6ue41x9cNseB6SZzPSzZfvTwrrqfJpO8uk+eywP75UztJLnMz+B5iWA4cYaHl5nO1apw5v
LeUrt392QKLxYHD8qy/dcyzPNi1mBMIxiWotvvW/WLdrWL0QfzAQweS0cM+0+g2ysr/yKHXc2AmA
aX9xysdGAYW6l1CFJ/KAYTQdXD8XAf16/ZZHSrlKaxj8LC8DYzQ8K5H1micyYyhheOupobKopcCB
yUsZMl5srBMD6cWwsSUT4lGGePfS7sL5pHysRmrb81pdvj9oI2JYMWKn+f5UT35WMUJ9bnrqFEoR
tKpt96US7glTTnRo4ig++Z5tHSbKBY55+8NRPK560MoDPz8kHDvp3nOyXN99Omop1YnoYAKeaIxE
NwX7YC6ybGtZTDYt6hrwLBcvmeqcE3xJ3DKlwtgauq9j3wA4LGf4CHO6n9lyQDLCv8qhmXqugv08
38f+sDx/r3nVIsHpJyx8xqoUidgB1+zeihFgJFXkxbUaZgqmVUkfNPzQe8+EOKC1yNt+X3lWDEKt
o7FLju9mOCavSDKY+8dM0pHxNmKsuX9/EDabMWIX5rY8lVGWXcuwq8/UKgWdp5VPVUdw/Z+vn/9g
GvZcXNe257mmMB3XdI1/u3yK2KMcaZmP0KG5Dhtq6evYKjc/VTprH70LNVJhwwG5xb9Jkg7gtc/i
ZppMqSoyGLxhydZLRxgx6ICXSAAZZFGJHycP4pAVkdKFxBUC0bZ/lkDWOZpgnIhCDHCV8e639NoV
Hc+vNm+XtG+1JbXKaLpGITcM6zEiN3D451/ZXn6lv90xJBJ9kBR4NQzfsf/9V9ZrAeu+7iAB9qVi
iuqWQeoTnVclaGSDOoVixOTYmhyvqVrQz17hBHobxg+ki5OHWMf4VoLyOcb44Srfbd/GuNSOZa2n
gWR/8dHLRfJQ17yH1lRPBIpFydfJyL1GzafSwx9zUUGlNRt0yLrFRlqODxYbx7fI7vUj5Mc3kepH
I6d6jXwUZVA5Dk5Uq+TETOCNE1H+9M8vyb9nWzyhg0MSvu3xqhDTW/J7f1lDZGWaUaK4ljWo8isG
SV9urv2hY4wKdG0Z0Bu4A5QjmcdbMHT++T//zrb97f3gf7cEbwT2bsuw9H+7BO3Cb4c4hncQTvZn
psU/Rtc+KEjmgGSBTKSGdqQqY6a0BBF2IMs9ftqZoMGmIyn/zz/L/+2FYEBh6q7hC+4K8+8vBMug
lpQSxTk0i99j27CzBy6v4AkBgDu5EVgPz577fVmb/5+zy/+NgO2vspoarqOOfO3yOYHb4LP7/Nsn
m+9A8a3/aggSg3Lo/ncUd/mX/9m//C9f/5lYMmmiv7z6y/f/X193/cyJM29aAihfRfz511zy99f8
z1yy4f7LhV3BzcrFQb7Ww/o/fC2JZcP6F1Qq6FPf75Rjc7kWZdNF//2/2u6/gAv4RPsMWzcsd3kD
WUK+/8r5F/5bl3yzo9uWT3nR/1Mq2fH+fq3g+LJM3TRsuCo6mYv/cNP4o0OVRuHQ7OUZaRAaCBmk
XLbJJBs82gWsywlYiMqwKCQYhqbWNlCTu+YBNZM0yNJpmOMTolYHJblon5ImDBlUpae0u3pDlJzt
ztgKIKXr2KQTrfH6nRcVn41ZQT00qL7mQoBL6M+7kQbqoFcQ0npN22dNFKNBsXMCbqYFdhIUckQJ
1xR1WTBCTuTyz25XPuYhVj72c8laWT1Ke4StjeG1fcLcSHwi5M/cnCIh3GbkSTxUuyLCTsTQVhSi
XVNly45CG4nu0HEQA1OIDYTGckpJE4bIIguclt0LZn4OOGGNca5akBEewjdyO4pIBoW7Kz7JnuNM
0Y23qGVngi9qI1W3jyPna6jafDM6LvwLv99Ouh2tNRaGwMow3g4IcDhM99iOQG7N8IVNq7Y3lguo
v0mdeltEmA5oxo7MFm/K8sQ1CITRh8Ch2KP3oqjf2Tld5wqQHGwWwAtt6Kyqnjomv7njdwH9hvsE
28VDU5UwqK0OGq3Fe0GB8N738KOGDAe6jnDBkDaLzI3TLtVmtTUrt1yXbj+juiHkj0uduY6ANYOF
gjZMWUVeAGMqZYJdyYXpMFigbvS53VgZowx3dN7RjXa+QUtCPeJ0Us1Hx7ieEWP9DMGBpvUUGNcw
aF8mcwGtK76KAY2YBAmVoA4dO4AFsWnC6nLS9rkp/e2QiHntAetZG91Sh11HG0F6JxAjvThVqa6Y
WoqdFUNt0ihD88rMCkgeD0FWaB46d77nV8yCtEYd6To8LlWH0lhZr8xJkZdBBeuT5Eeemjd33FSK
uBupnUVTm5CsYgQnK2kO6K9AhDDf2Dhr1nVR7uzMWXT49gOnDbIzxRqjG1FI7BJt6MTFM3j9kB7i
VYgGBEDmvasGcZRLgRAxhJZbqkGmt3WOwNlbkYMQjeuA5z+wI0d70dPwkhkKFq05XzJ6Pbgqxm7t
V+IaIqRC/fN2BQbJOwfmYZv3kKJLCtKTlrnMDDBK450pp92YuPecQAP3gQ1Mi11kxbWYBZ0xe0Ft
LZnaYvrRG2N5jKYKf5/1Ctbzgfo4mGAA4tCTSN4oZhQ9JcjbiTrYTuKuGWmR2jBBOoaWjIk/5Mk6
ZkLoWD/gCnFpifwlhjcsZt7brnTgJGG3qAgX7U2DkqKOdCMsvGxnFqwkGJvg4hKOqDUueFMUH0LJ
niDxyIarVTvF9HRNn4K1Dge2ysBUYBTPOJnM0QwSONNs86utZxq/mslgmgdye93q49qaxTnLnJ0u
ENkgRQGaVCZ9Bv4N7sJiI1DcKDkmTNOsj2PaT4FKmEu3tFnF8dxs6rh3VwY632ZkhyVJDa9CamJV
HEKTM8xgNLkeCY8SuPMStSdDMIVsBB0wergtdpiTfg0s8rtFjMDXC+IV2Mm6n8BamsjJU8JdyyyT
X7uBWTvRcCMGfLmTK26VlgLaykhSEwc/6ZH7bkcpEdAC7bNl9joM6Y4qI7oR/YnIDJc3RiqaGRBS
Bf2EFB4HqZcXGzVlhyh0fUx0sxnAzvKgpjA2sqHeFgjcDlRQ7Jfwer0JZAMMA/oFSrLnIv896viw
bG9qiO/yVuaViwxZWczeAdZIC2LfBPB1nXB1t56gioZy6hXx+RtT47euvDhAIHapaH91s/Zexskr
5yFWnlw7Uc2p32Vh0C1ezPuZhrvEn59L6R++l8oqThx+b343uz2rmNg0ul8q1NOcI+DFRhSyfe1O
Serj1xA/e0XigHHFdnCneC/DNxfQ3TaLon0VqWYT5vgJmPG0zg+wd15Cq1jI7pqHW/zTUu1vKawR
D6ROe46GvZwda3isKfijb/tGAgqlzwNzJ72JO1knnWKPkU6PafzYGDoq6ynVeSW4U589MViBk61r
n3759qkLoSTbzoCamf72F4ZWN5OeaxqnY+DAE8gedm7xq5iX3lxTnTVq6azYT3fAoN+Wdq+mJBuE
ba84AID4AG6l9iNEKS9VagWnNloNvWsDReUGbHCy7atuZ1sD3l9KbpbvYU532TIvM0oUPr0zt0On
VddcSxB043RXW8SYIre6OaDG7pGk2NHpR+DZvvHoGbC9OYeC+oRAZOJP3PQg5vIeUxaUPH4VA5Bx
S38HYMfyOc2tTVcwx5tx6WHHSndpru1qSc0dD7WO2RKIt1RHA6xS+1J34idlOfZjFCS4eI5ZX1Im
qrIHgSMqKKO8Zp7zyiZh13l+siWhA5qPSXY+YPac465eJbN24y5d2myuvdHeZiKa0E+598PuXBnY
LOHq/nDBwwf1mHxolXuidTwG2N1sZVGe6lS5ezz7FMjOyqEN13qyWQ2gJWp3QeEBDSzimgOe2PQB
dfVaOK1Nu/wETrA4vRzmZC5A3TCvSD3G8kES1l4VlbxOGaEAAwvOmE5PUZag1UFQjyIeEGN+NSxq
Uj3XYsxPcUxAff3V0+ntrnocJ8zNFSfy0tlgsTG5HmluA6nSYY0CKK7nwTT4G7rG3V2csTRPwEFD
hsa9DZodQsOlqDI8NaSrs4rxxAB9T5l9kCCqYdvzTvQSdHRXKijH4XTuse1kXs+UxU53IEPIXwoU
XHBP4DZacHsxOGJudka7BBQ+OisaA92l7HYgV7dCTt7YLrDHkeV4NVSM7RI3pyIY0/hq6YLkubRJ
KoHm1Pd7vOkwBWLrV6Qk27ESYJk0xE6Z3W1eWqe89tnIKXNwPLaZFVVFiIR8F+rVGzptNpAbcIXC
4fJhNJPBwelpVSLwqgzt16150vgFGGl8BMIm5UGDu3bvEkxksYaHBYv3RwgK2MRLb9G3ENP+QGp+
mke1JttgkdsHjDe3w1ozFu/x2ERAANoahYFxgDODlgnPKowpufRa4uQzXRqYS0HQOax+wv9BFIiM
oomDwbDGYWvbDVXypbOd1TInaOhaGGm0XsyN5B+iluXQszYjRW4bE/Hr4LukZSyBFJfjS6P2K0hd
yw+EBqJu4SvhwLLknuHK0TchZnmhfbMKWhx8E8EaH5qztqVNBfG+s0W/14F/sHvHcNd566Lz7lPo
3x36vgG+jdfGidVKI08TAEDrmPLqnI+jgzUhNhizxmXklGus/nhKxd5rU22fTM60Q1nyof845tqp
sCmTJNrzlQvCjGYUqr9evKyfDw0JIVbGI6aGedM2EVvzmAhg19UMlpijQU9NCAERANRl8QscsQhU
xPCrJqTHEk/ZTIcPCZMPeQtGs4DKO+0PZ/GKtfoXpacGehUyk54jHXrDTWvYi6P8JmubuhaaUcQu
GQpkQFMC6vA9sGUwVc0eaHLOv7Q68OK1isoDZ+QzFKM28AYmVu4AgiVi6AJmumg2laQbcMbUUrVV
H8wTZF1DmWKtG/3ZdBUxwzD8mQGA0PCF7To8FijET7FPrjrCyMB2HNymx3IOedcPGqhIoNTrDUY0
J2Ef6MzRO9I6U0iVvrJsX3N9unTVfEdMqS9OvQnpaFjV4K5Whg6MqZkeJL6hTBviexvU8kUavQWc
kWsB/1TpddEeuzZ7kirhJSAQvfJT5qdlLw5C2hGXha9fG24Dx79as91SwQGIoVb+nzSfoeaL5q12
522iV83at55bDd5QF1MR20NisJIS698ylk672nmEBcgWDzMpJX4q/WENGDDyoerWwLU/MxJVUozk
m2bauFhTbrjhbz2wYoY/BJlI1JUYOlaQ7vRNZY7ULsOw7OfkmbHRa9/HIhgG+y4TQRM2qlSGecdw
li7LvgS4SG0GY5PiWPL9Zs5lu1m2P3pCTcVADwbLKx2ivbNfAAng3E/aqFENE07TwRh1hMC3bIw3
A77206TllE9hnWrziCB0iPWvTjE/Kp3+4cpmKyMx5ZXlpEj1+FS5jtq4LHI58QN/R1zrFFpsEk00
pNbdAcyHWWjZBMni/JKxBX90vWjT1x73k8Xpt6743lHDRmH0X/p+vvi1fgE6kcG7A+2nsGsHskDg
GEKS53pXX0WL5lHWPBOmwtA2o0U8Bipiso5qNjClNf4OMaVfIm4ja4Kg1Cdib/IOL+rjvlr0EpaR
PbVQ4I4daR7p9di6vqxP2GiI8TT9tGmVvi79BZSghA/yvZzOXcLsrE8G+lXGpNiTbuKaRRqj7QhE
OvH8c6oNBw0ea2FFWmAlzg3Deh8W5rNlfDR1DNXf8qkX9tX/YO48luNGtnX9RNgBbyZ3wPKeZNFq
gpBICd57PP35kMVmUdrdfeNMbtyBEEhbxRJM5lq/uW0jiB9OU6jrXuFBFLXpvd+mylYhv3yTSe84
6TgIiQCKGnplHeBkOiH9J/MZ20FBo31FQijB0QMTZawDSfvhMbSIkZmtzKgkVZxBU+oKPF8yoC2y
vA9jB6f0eCi4coO1UhDuy2Rck3oEkRBXDu8d3KWJ66JHDQp52zrgHPJ878fOGRNE7Btl9bvfkcTt
6xRNYHV6/6Xk+hSozxaeKS7UReAu5N1QNNXUGmVShLwMIC1k/mICGChGa4F+9kLXhhyHtLhWIXcO
0RYYjTNOTjUyJC8W1E1Zbzw1am6jdgCOKPv+Erdj0JirwWi6gzFYrNsLlIhyh2Ra07dwpSCkQNCE
2s4TuGp/uqOCgV5MgtULViVyeDdgGLH7ga6o2OxjlebeaKRq3Q3towS7bJN2cJAGw9kZ/ZqfwEJi
UlbnjuVFKxCQc68KaziOmb2WBqB+RK7Y2CWysWir4X1skAKNMOIcNRZ2eg7ENend726CwKokw1Eu
pe9FFU5P0ns2QgDRM2vHyw2xRndjyiWLFPTj2lixmIW73cfYAZ8+OKe4NcI+st86+Q1+QgkA2b9T
2sqZG9q9jET5JkCftVOdFbx9E/EBtoIuvnoL9AFgnMBVQFn5pnHAJytk9aDzRBjXRFiQlkNj7tDc
WiQRiz9CS2EF2iENvcew5g1DKDlbYYTq7GrCtjMlDNk+Qc3GtcCBwaT1zcFzy3uDNOANjBS2XnbA
CyaF9ow/UDQrS4BEQ8jW3WCNUcr9TvU8Hop8GzDQ7K7sFmx23P3qU4yQyj4ydpLPHqsC1zZFfdxl
BAVZR5Q8i9JjURbbfPDBaqKr7g8LLBR+xlbiLv1QhgqICM5GJUMMG8bNcCxA7tpNtnzneTGwPpFU
xO5Q1n1LnP6udH+6dftmA1/vy5AAFzS5BTqdBeLibAhemrJ87BDyHSCd37odxl5k7+0o4+EyMaIV
8ijztECAxgXw7ylvUcMuOKyldIEqrzPXy+DRwFWhS+P3kh0gr/ZwWo9ki0Krt13XVsgoN0dVIh4D
7N3jfSMh4gsDHXglQtETjsHBjkRrZKhkkba2FHVZ1QjfJXW0sDZcQM7EUelQAd81bMGJG35PfRX3
dQSA+taKVspkLI3yK3Ek17jz8txY5U7wPQH+3cvquNT8uJvFXuCtO1Zke1tLVr7LCi3Jg4WOFR9r
eGjUREr8G6dzWJvrPYq0Dq6I8HUWjZEbi7iUOl4f6LdCxwGUx3LGrOc9ciLsoW89E5kLqUDWoofN
HCkyXjHZoJ+eI9t9HtFOBOXZFkswlv0KQ4LJiM/DH8Zt10meLB3+o/dlDc49Q5XP6IJjFCn3bFdx
yi1+qHYDQVxyN2HvbXo130ZK/1xmcwRMYVDzolCb76yjnBn4Gbb6eGEETndggXOr9wWL2gbvX1Xe
SYH8lJvauklZBZpZrZPbdkFXstMM0m+WIvNsQgAigqV949sveYEOSKEPPA9Kl/Qrl6DfgqfDX/Pk
S7J5A14inBuEmcbcw26qD7dgqp/kPjxYGTim0pdBdD7p1nhbSLxA3LBWgQ/DHq9Y+Mi8ieD3Q4rH
AA+NG7W/RzcEjTD7ztO702Al68F+9FWoJuCGCRlt+DVm0MTWsHL3SSjh2Vd6ULq4q6Kt1RDpUOxp
NkBYN3gYosgCv7hswLUEPAIlwqmpgvqzzspf6+7NUnuxh/AIXvwX6UOeLNIiReevMoKjXnhn1eae
jfy7MvaQ2bOjF8Qi5JnXJvk8i4NbuQ3g2+8g2S+Au423ZhOxigI9MOuH7BueYT5eA/ovNv0GQOiO
hY2KaoVjltsib77LOgLfUc1Vyw3Hu55nJL/zD8Uyd3gssTw13hvL++6ToF4HZnPvcAuhBtw2M1sO
lWntsFKMCMat2rsbC16G7KFOwL3JHteqD7KeEKNJrbtGG5tF7ruILEBJ69L60c9BgPkRSOc+l4HD
oXDfgiGcZRlAqLzLfpW99WJL+anl6X5wvHRTDsFDFgVvXYDUS9TmP0e1KrnQBmkdtQVuI3KyUsYk
eIglg5W3kS/bwr4zIP1OXIdxnioAlFKu7xu95qb0oVfmoH5vyjr8bprs0dzxEasZ4uxWcCZbq88G
FFO0dO62WIDAPLlBjgVFfMtrtn2BlZaO/BavnHAdOo9EVb05ScwYxk6x9Hu8viQDW07JG/D8zV+H
JgEgVGBa6nbdPLQaImBB7y+JC3X8Jh6rl6EeVnkR3mOAi3TOOKoLLYGX0lGCseQBfbEhdJLwLRS4
jnkWPigtP5jewJ3CxACHBwfC00kz2JXlwBFmdn6b2vJrFjc/mpqImIbKClwYNsOyMi7aunpgB1Qj
rKDjuDOFuZwAvUrW6VAQCUk6Tg6j2MM2KFPu2qrEgw3TesxbQA2a/Bq91r1H8dbyyWACLAGeHTdL
zwoxfZOSW1NNsqMN4DMiEzjH1aeehVX0DIPkseK/FQ/c2ANb1oEl0WCUy/FsdNi1WyAHMBTHEivV
VqBZ8cbDZLSRHiJ4tm3v7DVwvg8OupTSWupaHgu1RbyGMCd7vPoG49v2jkD7FqTNpNWGwlGIYCx2
tPncKrBlkboOR2eEdnicQ39+9T3vzah8lGhaIKSGhLWw8pz0hJOsEbU33JYa1jMELnwz5vJSua99
CQ50bqxzNtZ46pUzrWVpGFg9fzP3RCCjrcNy4AGaHdEBE/OIPDO+DSOO63ZVbVKbJKsC0KjJ5Rdd
jQGie8CFsgaDzqIpAc1oxHy5P0syV1zHJekO3gAJ2jyLhnw2Iv8o7ZC74trIcNxBzwR0BaSkCC34
iMg7mMZBW4Sl/oIvRrtEilSHcUJ4pMcd12jJ/mTV2hwGeGkBMYQCzf7p4Uq0UOIpbmZHuVFPnayi
8amiJM8i1oMpwF+Ggueh10f+cwI0JrlsGwL4nlGaG2kiKA8ovdkJLp6KynOneockFe2J51oEYItn
1I2z/8fp3K/Z3P+z+plNKdNKJHU/k7yXtO5n8f+PnO8EHfhnJepVmf1M4+/p++9J32nQhxa1ovxH
V1QdRWnZMSzgACRwL0lfyVL/Y2myrGAiYVgq8ooocH6kfW3tP4alIU9tADA0TV2m6SPtazj/scB6
EHxAq1rXLON/k/V1fs/5gq+yTIewDBORXiab/IfEXmaStZWNsDvY42tcsSMcci3fjSq8pUbKk5sU
3XaYMlOlOED15YUgTv20yXfXMaKu++x4HZKb5lKt6m6fQnJYZ3LPVow0JIy22pZ3l9MqGeVdOK2P
YPazGRXFSXTLkgx6ivKX08ug2ITX3sGFmgfFpO4fQ56xCWqCs+RASoV4uDhNiqaZeFY4x0RIKuNf
LmdbAtXWXgrsBqmTspuLjkWtDdk2RTEVjoq5/nMexOHIRAa9+WqOybBiE5QRfkIeoAWCvQ9IznY2
8EFREge1blv0j0RrnvPIHCCj7aX4oyNxuXKflzYNoo9RBMumbthHor5yHFVzD/XgICOABAA8zCdd
lRO2Uf5D74EusyyyBnWlZN/Mpv9mZWF4X9uTQbjkdjMh+SKRIt3GKJagYHMRgYkIXW6/XPC3F1jL
V7lwLubf4UdcQ5ZuALRR2f6aiFT9cQ1ZBlGsCYlzAHXdo+Hj1ttoOiAYpsXknNR6C/6z2YoWURRn
QTIOc0f2cMEzbByEpoMa44obRx6hZlH+cirKTpYjJ9Gj8pJ4vQynaYmqenwSh6ZD5hKJUv4TcnvT
kVrY2nUDiTEM9knnWSvHkPZx6o3IJvL41JNmY/ey8Q2M5Q3QX/kFTzBccIhwL5FASh9N9g9h13wf
6khf+SHWT16CFTHkvQ8JWFc27P21KGRh05TVjp6rz6J0bbz2lQyVJ7kbeHPcJTaplQxLQ4a9pQI5
hEDhctNdy0rTAVUV5UuT6IVP0LBt8/qvrto0/jpInH3pUztJvKkDfSZLJhrzVUtUiiwNd71+qtOI
nWhjRvUK3tu0GLT7TdiyJ4h71T8NY/cTymV5V09hsAGFFepNc3c9JFZofSlaVk4WcgCRLLp0BAlI
SWP8bOpAlBFrqSfXEJxO49bdEo93t+10UCW9xC+PDbsZ2jnMICu68weUr3uvGe7QcrLndhBJl3fa
BSj0N5euzrP3K3BORTBAV00ezjocRcP4U9W27WXL7Q0tPigq963ZwTU0Irw7gI2bVqRjNxZ+87p8
OEf5iMLS5GgHdt65UU2JyKT2Hd0UeDNtioBQNZ2O+EiuR7d5v9Q5+coKSuWsKHdk0coz3DZjPsgy
sETgWiDAOtRzxzritC80ZSKeEFcsjfuijOuDhjz+kx95L1WcHHF+b5e9EtawqCdAf5Bo0QYmwEGU
uED//aY2/lAhFb+MpWCiCoKNV9Sf7wVtIFcN5D8+tAOYMUfCC7pBbwchihvkZzmCEcr3rNXz/aUs
Tj18yaIoQtcS8ecFetkQLiS4k4i+N8cibH6gUgQxfJDfe5AcD71U7ToJ02Fv1BziX9DNnUEiV5BL
29IEzTNRdqVtP2GFCQ9xWrmyA9Vz6nU5/dJBS+F3qAglIAFMcsGuy2M2hOWxVbsJmKCGBvtIY9dA
7lo66FydYI2amGE53mPqtc7ad35GRQ/SsQ/1dO/jFfxxCpY93Su5XOFFABKJ7E22+fef25ksHy6P
VmEJoeoyou5sODWB5tLkP0Rf2SOHqm53zlYm4D1LcOnaXg85ahyXIjKrBJGvZdGnFZV/dL/0FJWa
gTJor5Dx+KdpRcPQZNrlUyq+7NdPyUtCW3KtaXjtSvW+qqPyBiWvcKE3Ldlx9JuifafkPFeVBF+n
ClEKQ6qQRhEt4WDTYiCz99Gpl9J0Y5nB+lInRk8HvcjrjzHXFpTUgjV52hOq2ExjiWmm3lIoOQuy
HFB1nGzkba5WyQ3b9nEryuZUKYrckuqSxzsCR/VYP6qwylyj3pko9pNOzZA/gX9sbGxlTOeN4qnP
4kzUNfn4ZKuTmGkwnLBRQAw6dKBKdzoptfAkStL0EhBnFWIbs//LdfHnq5XrwublqjgqWNLJguR3
+GYPg9jtQs3aIl8D0J3o563XdtA84ypaWx5KhaJOGZVuwoePMxn9r5vG03wk+cktA8grcqS3WQ/5
EourqcT+NgInPp1meubvQfLP09bLjx1yiyugCL+SpsEFsUA1Rpzhg+mQoUfBdPtHS6u33KQhMB7L
h+etJB5qsmaWoJGjWoQ/7A65krKs7C0KUdbWJC+xHaSeTm327JCH2pJxcnaSmTu7qkJkQVVDPCmm
4vUgUgDXojhj7eDsymAzNhsiSsPeyLt8W7Ansyy738eZBlhMnEIil/QletunfswaHuEasrDG1CmV
q2iVK/q3snfDlV4VGAM57i5yR3dHCsgkzftZRsHio+VaF/pocVsGEfjYHuf4kuAkZpOndnI3Ic/V
+Od2kjbPgXPclLq6yVuVB09RgD3494sEIKj9x4tMlx3F4kWGE4nCfoEV/e/XiauWBAicJFz5uNjD
NPZ30qj88MqAoKg4KJ0Cq5oYbahrmH/ZCADMI511FDb1mOPpHbvxzNOT9aVdLqynqivV3XWKcpJa
hbx/ElV6SM4X81ZtreTZKawUfasBS0RmnENVlNUJj+9T0lf6NkMp4FL1WR+kaIxmRtyDAPirr6gb
tHbdtAHylYB5TqqBCW8jp9ZM1wttIYrXhkGKINwh9VtqqgMPLzM2EJ7P6G0oO3FoNU/dVVjrenNx
qrP0IpIyNLfAycaVqAOW3ubhrYS04evgoykfuam8FsVskqPSqviJv7qAXkj8a0xN/9VR0TMZWrXa
A9wOntqJbF5W/qva58M6BwQExZfZ+mLYW+a7PPj1WVKxA2exMW9VtUefkZJtSrBZgAkvRA/VS+pb
3wDOOTWKKoAakGhJQKOqT50V9/kuKgfy29OUl0Pi39VdYqFjQw+DPOZKcypwl1MP19SL8zgv3RbY
Wxol8dxQA9JT02SobmoHhAjvRE9i9gszRw7JNiSg/KrB01U2znIaAlLitpx3yASf0UoqT7HSb8ss
j/EJLAN0rv+7rxiqqeWP0SbFk2ZtsgSBoT7pPqSjsQnfbR1dGAxXnzwj6JYGb/BtaUUhBp2TuN3U
g7+xRUTuDXSLFpnxzEkSG7vLflxXkj6uRRFKByvGdIh/mKo3rzq7/ukq4Q8QH9ETkJlxkSomm6vp
wBcZF6JBC/wfIIbYHQSePC+joN6kCs7evsTSf1aYRYvKXYtkCUyHe7cNovvSCZ5TNyPDO5UUoLC3
Da8/bHtAyCYLaLfjndwYybnwvY1U69qzZ+Ph2qcjAnNTUY6Gfm4qYbHBK+XIPqnY6a0EadVuJRlq
YYX7Zs+XVCYGPhqxGfCR2FyLYh1VSDMFk+CAUbpgF9P82HsINAxN0Z59yxiWuZXqc1FUoTshw0us
S9xS4ka0fYKXVg8qox/aFnzsH2Wfd+OqiRTCbp/3bSRl2qI0bIx0EmNXuyT5ldZUH6eSyTod8xRZ
e/Rc5dKmlqkm2tBV+mirB+1/MU7MKU+z/Nu46dPFJ3x+nvhmnevlJ9lsvgN4tZs0/8EiMp6PZWYc
ArZtrOIShJS6QP9WW92MN6zy5mELCrrXtm/rQQq2YHjapSub2pMRlbeiR9Vn75ZWlA99AfJhKIxh
7St+cCbthmjjNEfmtFurbeMXdNiMhZaXj2OAtVOotz0Oh2jmyTzIiIaDQ8yHQn/Rx/pJ7TPc6l5c
O6vIvIDkNSHWv/h6gbgK7jl3IdlGHItwyRbTmI3tXqYpdF+5TsP7hGkO12lQpWpnnVw6uyQm0ZcN
9r/M5ZTJx1y2lD1N9xBzAfBw50kY+yg0a9ohdsyzH3H/izsZf5ITSgol0gKpcVZDhKoJ3YIGzeqI
HIsDHKIIQu0RfjtCUZ38URStolhZvY00tdxuoMV46I5q4EcMEYNO2gAX8KRd50LNYzroKM53CYZR
rC5RJ+SZ5tdbc5gEZZCrOZfsjs4yMrRyASmtcxDFAWTxGiK//J3kNED+JJJvnRKRwrKKwBFODVEX
rFtJlSDmBsk6M/toRVbNeZkA26KDLgXg9zp3bxppeAjUrjppinEjWeAyPFFy4+r0Wa/z/uXh2fH2
0qaGgvyDQW59VkvAJFiT8iSXgN6Y7EO+S7L0Czfy7F5ysPRGIJZFFRfLOarCG9IR0SPKgtFj2OFC
YGvp2XRDSkZxsB3VPYkOTdqCW/En/ZypMYNYDcTQRk97KkpAwubI7GCGYIWVesv7SyKIJptvUoyA
u48vGv7i8PhpZCFSmFj45kb5LaxRATMj883wUpmkSKvd+WpZblwMc1e5jfOUGqavoofp9/daUh8y
25zkYYFMZU2gfus/zzwDTNZU9XkievlG96Xq0nZCQso8jQneWD24ZtXy8uc0z7tDnYIn16eiMXja
CqvTbjFFGJ9rRGRnRgEGOEJGasSIqUnrcoERA/Y9SKbAXATAn0ZtcIDTXmBCFebmUc5RuXnS0dda
5WNdwuMMPw7IUigbX6l31/pY4wcXPa51lTnuYUi28Lbw2UPS4K/xuMlJqzySf/FYwbJlOvQaqJNO
bkoSBPVHneQ20jq1EGEVXUSDw1v+IMf+5lolzvLoR5fkyilN2QaLnqnpPhVx4e381Hpuu9DZOq76
Yhu+iRYfLw9QXe5tEII7SGUpWPU21ABEKitQoqGXzUWz6BirFnGCAhqLmus6GUG0bw6BG61tCECX
aaSiY9kX1/oEYpcdWMcpkVquMfuoTqX4t5KK8Y9ocwwwKzKMobthOrTD0R5ZZEYSPNh7M7KdU6G1
6W2UNga5Y7NfhWgS3IpDZTjmzjWcvTzKM5DjMHIs5cELzere6NMZSrHKAwgOhQdwsrbArN+Kkgel
j/BIwTtxakwR9p7HThyvRFG14gwEYuaTeyxeXbK988LAM9GLqv4hV6VfiDiX71lUrnu1hZzhYTXI
7kPaO1VigGTyeAZ6afSqkv0UXUsn/QlyD70UHOiWcRDhAwun/taR4EL1CEC8p6vYLlEyUzR1qTpR
t8XafuWT6DG2olio2kq43gVZ2R/Emd8P0QAC6KNzocmVATHSbtEB0i+dFejzegE2t1RV9wiT0UXS
Ash+JpNWTKLqo06cYYtoEzcPsEX6rV4UDd1/6iO537TQgGD7TF2uMw2ZLx1F3aVB1r7MNDQgVAsf
rAaEou9J1rs/B3SCSf0ZbyM/HU//JDyPvWIt09y3cR2wWtJV4OjbvhifPgfV4NlqLs43bMGnVwaD
EL6wlmjQxwueSO+4OKhPIag/zSuHlyAOUXYl3TzPdH14cXJWwEFcGfu/6aZO3ZLfu3U9JO8MBWpR
b/Vmuk0a79lQ4Mb6IB2fRg34QZm43VsRuovMJ98OcQj2OH7N7z1ewgQ2euhH3FRzKM8GSmJ2uLJk
Y9zhOBrverQFkelEvWSOMBv8/CK+xZGg+iVDKcMf3fwxqpA30I4Kzz1it0uCIe1OlxOAojmShfgJ
lw8ylBJMa/zq3QcM7KBU9cv0qmfZz9RnxC2aeZsE/gnFDAndnn4dopa7BEQ/fLONNzmW7RejVrI1
LJF+CQls+Bbm76La9ZGA+60agc6JqTPW6AU41aT5VK3xrUpfylg+upJX3mPSnNx5ffCYq0YCezlk
m6i2AKqnIpvqydtZ6o9t0haPJpbNYnSLaCxvHyWYV0WavjiJPKKKHqI2gZLsfRVgJ64rvb7tw1x7
zqAzjFYln4nzopIodfcGGP9nfGf8TZA3Gvn59BEZAGPbeWOILruGRKpltMCXJyHZANrWOtXVn6JU
lS3JfBxI2wNIyksP0SAORu5FJ8k3iC4NzU5UWVOVqG8RSCDNQgr2BhMKyM4IJ71gBezxoH7Sqn7Y
F3ENW2mqbjwfFBUWW1vYjsNLNLz9Y6/RtT7mCoY3TfFRTFN9BKpKRD3VWMJ3zrL9lcl+cWbEDR+Q
ezFK0L5Ro+UzlZUkTW7QOgm2uMxZd4ULgiMYyqWjosLqTFWt1iinroYGNbWlI64W1jjuJWuEmMX2
eRL5rpESweaIF+hwW/tNMi+4S58gf5NCLzLnzexA2WXAKQDDxYsc3b03/ALYZ1VrbQiSxzJEIhcm
eHbMEk/etFaVY55YebfmCIbJSLr4JVbkJ1PP9F/Ik2Cu68DNQxiwgzS5EzJAUib/19nw2fqP/aRW
fyFiW52DonluzLG4hxCpHtBM8wHQD9JrGhK+rZNYPxYI3dxp4OEiojqvg4oSohTLw85tgPINigNI
iv6mrZsLrbJN7hw9e0WB0rM871tuFf4aMdtuGbcyFhxZd9RUEzLmED0NYyBt9WASox5H6zWT0aOL
g/JOVyKDVyKC0prq268dRtYzq7PjA0qxyZm18F0x9eeNlyz46HFTq3H6ohZvOr5ir4iDZ8gl93HN
f4fr6fMGyUtyBFPddHABiO481FlFlWg0DWSBxFkFjg2FHAO5h6nOVrVGm+xJaiTv0KUVE1zHiSEq
lkwAQWY4t6lrPR+q3fXAM6f+56JSW9VunA5iBBgqYzN2KeJCiBN2nXzgH85gELemCF20G6Zimerm
zEJlci1avR7v9wCJ/aVoNYjuLctSTxeiqOpAkm0JURLfTONHfvlwl6SRxupomnn6jDrz3i6lomtu
/STaia6DoXdnD0qkaItTP3mMYNZNKidL1wMIpqN7AQOsVdD3tiBFTMWiyvxDY2RPogR7oDzHRunf
4Eol70Sd41fxJtVj1jIj6gkzQ6uWJZ4NYOforBaolXsFMBjyN6CqnEhGJ8G8193AeUlAdM08Lv5b
mHQQDKQm2DZeox6qAY+ttMrQ0IlAE6VRNr5r7BnFXaNo9pfhLMbAx8nNx3DJ4ZKXarTPDQVfK63k
9pIgDO8tcl83YPT6J7Utuw0iT6i2T8VkaPSlFyneUrRqpdGjz+uNa9Ha6lBcy1hRd6I1r+qXLPXL
k4oA21Mv8wTRq+7sQvR8YFF60+Gqi08DEr5oR6CNWfKlx7xrn5VCV1aJi/6SyVrwOSwsjH+sAgjc
1Dr6+dojrX6OkrK8VwkJiOoAndItOhfKTAzyvDRFTwhVMdGaESUGs9cuMLuM0Yfz020nSQq0u7+2
nOP4DJW5vxc1fZL2syS2u7XYgHr58NE/MPykBKj63KPZjwSkf4aTXOA271v+xnE8eRFAvUL4NDD0
Y0dKc58OJrz0zzqJ19AxkFXIs1NvnR/0qE4H0VDquryvNIg0U5XSFjJcKW/bFX760NfGsWlq+1hq
dfrg5UkAA2RwVqKxkFGMjZFamInWIUKevDVt9LImw9sAQ1ZQQtl5bDDGFVVXN1xRdy26jg1g/9rn
74Z0mSqvuxKeVFs+qEEH7j6q87WtZNES3Ubl1VPaXRua+YOPTug+j8Gg4UmnoOkhyzfFIA/HInfd
O3S8nsVwRIywYorMij1UmcyzHEJ4XocofI/qFM0yF12uxg99WWu3CKBhncXL3BoC5FKhWBE+o5cY
BGch2onW/x4keqHVCUmRtEHtG/q2SToOCNpsr0VxhkCffqlTfS+CRqesRF/YtFyl187/PvaPqcQM
f9RZvFUWeQLYzmk9oPFpi3WdOIXCAi+mQExpTHIVb/MOxVosVai8NH0ZkMCbmqVFW+NRzCziMHb6
CO1VTNiAQ4egbd/nuTSXw8GDNIfG6YQGJ0NwMzidfEx8ewTOh1d4GveEvZKPKlFf6dmwxtLs7Vp/
Geo33POdxXNMq5PRnOdN3h27LU57FMRQC2eQZTuQZ2ldhw8rP2cmM/C9USJ9LSa9zKepgAIGT71H
V5Mnec31EiEUeSQPMco3U9JocLXDpSQaxKGsiw3KTIiQTn2v9cghRMek1d9h8YRrXcxx7WLy4yLT
U9hEVD8/QpxW4KfneIxPEsF/TXgZzZ6mWkYaMmGXsviENi7iI44SgKgRe8aSBBf5ybQyafr6Pqqc
U+haJLWnKg3B24Oue3eiTVT5ypCD+mZQjYRYPCsb60QAOvljQD0NFwPMTs8XgCIrHIf4AFH3+Skm
hjL3WDYOA/Yu6GAtQ9jJhyJ2X4LeDdaXUpY2B00NoM6KcmBx+WQRs1ZTi6gThwRcDkJQcgK9XlaT
mZZCS7g2i97FNITsur0KQunbZVZRJ/qJLoFvFzsYqHNR/6WLaK0mZGLQwXqoB2UG+KzZ+dN3xpUA
mrJLdORgTwdjGH7lA5eHQ872oAEva7FEo2EcU3tWZ3YxFy2izrQSdRJGoyeIAGM5NEF2c6kU7R+T
B7KyHdn6io6dFz2BmTN30I/zc5C5+5EUx9G14/xcpxC7FGkACZ4mMayD/GEcS+L1orG3ogXQAG/p
GEZ2ro20Q+FcmYtGMZnbwR3zzA5YwzTAjjAqCZLoSTSKQeBawZKWL7WPLIHIajmpRbDPtNXXocI+
9Y+MVlsZl3rR9xp9/+z/ZY76r77XbuLss/4aiBf1iW1d5haly/dQc2wwk1NQJOGeRVh5J6IwnVnd
/U3ViMEd6ZwW4fypa201d6JKlETkhu3r3w0Uc4mZPwdiv/u3c4lpPntdpxcfi3jHZfrf5+qn7/V7
lRgo5vr8g9pRQ3t1WlNOMabPatFTlD7/gr+Z759+jb+Z63/xAwEaSnaO6X+HBr4yaks/STXYHhdx
1yW6it5CLCCl1nDuovSnaBM1Robcuul31koUW8hPh2wYHkRpJE91xhkIxQjPby4r1IKw3yLBaHfG
2xghMwJ3OcF0VJEhk7QIomj7KuJqFC1DU1aHS0NdI/HCspWXmegew8n/GAnYblySNipuRGU6tdg9
Zvaj0u6VzJSRFjFh09XOneUHHBpW9xJ6xjfXuj5mTZ9Dpl+ILqKhNHEwaP0K9VoxbDoAw4Cylg8H
UeXbRAuLFKp9rdp3YpBas5OIZeXHtarPyIEAETJnok6MbKrEmiHzbC+vdaN+73oujnveJM9LOkof
hwdREqmqz5Jok6ru0iZSR1OpQPv09HvPS4qrje8h5vfQGqq4Hb4FthbMC2lEtDZTpj0GdIfW+Vof
hRBcnDE6YGAdHqtkov9IdbeASRwexUGO/OhyhshJvfBqSDh/Nkyd8zJg9W3o378MmOpFMXdgQSLe
B9z7b+ad6hz806qWW0p8kUs3SMI7iZRmRsICVb/RkbdjlfCUTe3BXHjsmD5ORW0YJpIKq5ReASYA
5kKcXmpFB08rXaSacfXkL7RX/TRVIOoszyaoUsGub03L3olDBUNiN6hy06Cn+FdlmkjEW7Jm6bY1
hkpByoP7pkFOEjfiEVJpakDQIHBP7aVNzHI5jV1gQ36NLze7hWOZm+wzE3USMAytOfSfZtX4Fh6Z
dWWZKzRO3nO26+tLM15v9cRxPKCIZ5ur3suSGSxbZ3FprnEEPIzlLgcBg4CTmL9w9IWu9RY3ZBft
M7ULlq7VosEzgY9EXTIkH2eSrg4QiOXoJQo7Y12Wk3CxjH6T5yWJTiys808IazsHs379UuXnlk/y
qH9o0sHYiF59YjGglQcXSEZlzRGo9nOzRuzJQm89LJujV/EehEbdXA7octk3FR7HJOp/axCdbQxe
I6Trtyp0PwVhdSZw1Ew/YMMl5hA119kqw/Q3sq0/dVaBTJwvP0qVrB3EwZvkLhC0GX6oAYokX+rE
aQmnaRf1EVQvRjifw0RRyuwEAm0moUjFAtoiJp1j63nAecU7RLqDVdhUvB5EN1RHL92u9VadGAue
ss3MrO3yPmchIIA3CdjfhcxybWFOyBvR2PUfjfwCw43lVd9jiLOX/IUKlPM0FS+pDlE0UGP+UrRx
M/xS/GOsS6sCaBtqix9tye2NZ5LF6qxAM2WNHdx4VtVE2SHmjYva1CrquhhZGCDzJ1HlYUW+kGGg
LuAkjmff15pT2xWba3+Y9OlNE8rZ7jJcx8PeDdki1e2rQQBfuRHMn6SwsqPpOmiH6AgUtF5PcaIE
XRqmM9GKUkwzRxIDVSHR3Hoh3GZROfX5c9zvE0bko2a+2o9InwQo5aKL4SAENtQtJnNNtLiUPaMY
TmO+DnCnu71UNRa8edFFJH+M1PYWGhT2mWL57DDRdnrzO9teog9W7cNBw0liOghHtpBN2QIWoE+s
Drotwh7685im1jJS7W5ZWOBN3RFBOr3yhgMqYvLGtkN8xG2iQWic6KRvY+OYEXyAEFUGPzw12WfZ
/zB2Xstx41zbvSJWMYfTzrklWck+YTnMMOfMq/8W0Bq3x+P3r/8ERWwAlN1qkcAO6ykJfVPct4sC
pdkOupk8e/733k2mo2yQFPy4+p+2+5RO4D3cIviq2sqiI0vJajj8/L5DhLiG58G45UjJrZxsiE7/
YieqgIAvaa+HvPDOyLSVX8GpqQLqkbxo+sQuFiIG351q3OqQrY5p2kDCbvVp2za6cdXQOVplPqHV
vqd8sauN7CvR6EsY68+qFimP8GGnTZa31kZ65m0hNBl2vX/WnHF4cx5up3WV5+RgIyIjT+lyTcuf
3SYSR/v7mqJUhjcEilDgg+ZW+hcEleaTFVHe0WZ9/wyKtPmk4vEXnVtjVJ+UKGhENIFxpKOWk17r
OxU3+AF5CNBUwMzBLrWPPTRxQuTFTv5DY1zdB80KraX8J5ljQ5FbD5dFdi2vvi2KprT9RAHKTpqp
GflYpHHmRowjKRdKqlvH0BjfwtYNnqaoCJ8qq583FXUbK2mTDTRCOCWzkezuttJJDwCm3bNcFbtO
QHReRXrrnxv5oaHs9CDUF/dFiNbAJSl50dxtbar+PVMgetCDkvRo2KfrKmuCE347cD/GpAUn2cfx
bq+VmADa1OVRs5BGx8yaGTTLP5MMxIlJuEQN9pdJahgU/HGIm8qZYcarGHEgy1tl45fGKDsE4ZHO
W3sRVFjRJd+e843ZvVBIAF4oq/IH2VDZmj9kRgZYzwbLLuxzbbWHYBweSyuqrLOdA7UJyXNzjYSK
uIbKVSr4YG7UIH9FzMpxX4rGSD+XeZrscFJ+mPP4pQM0pBKY6yNHxTOaaU+kwALXnVU4AaLbd4p7
UaZkJ2e0/bUFVHFodar7l3AQ+Lf/1sBa2FkJ8nV5sO1Qp3Ea4y97eG159uPjnPOrn9f5F1RykOvR
dEQOx3w9an+po1GfZQNRsrldhUKPyIJTu8IJ3B4H4PegcP/1wK09/OUUj2ziuo9POWqOk9N7Z3c4
sVFNESGZzG6b51SPg5UK1nKwNI1KRbFO6w7AaPbSplBDzqsvAkjt+k52cjqIB5QGfelcavP93uNf
qtfBE9GYHwWKP19Gjz0kNGUKbrKchIHISSkZYUGsAoRAAQRdts4kWwuxGSpfvHM6lMTzf3anJiCE
nzbxbTSWo7JrlQr14/+aHBGaROEtDo5aAJ4VsT1SWgcqqt1Ke+58MzxOcT5D/zS0Z7dxigdPdfZy
MOgwBQ28vrG1n6QpS6IflZEnZ9lzISdaLEGaWqUymicpwTE7gO3XpcXJgdKcruRl32xnCGvH22gQ
95SiUPm5zhNe2ZAN7JOVJjkZNtVXuT/XSfZb9sJe9179kBrFS5obA5+Dj5pALtuwxcsTo+O+lEO5
o1kD29f5lKJBgySn3SEbFNUPgw+B0e4z7xsh/4WmdfYPr6EywDRsED+k827vc/MKWXNeba6cWxmd
+VKqOCnzBnkKEUMnkWmPA6X/QvCAVC1/6h/UMhl2Ue76Ozv27WsDPok0qrx/9O2GICdZWQuZX2XY
en/WERlaIM1hvMiuHG0zXb91fSUHcNIY1TnqyZSodMCMSmQre8Cn2iOV3aQkxRGUJb85WIZvvP1p
RhZCBSrmHiEa4R9Phzc+AGIToiMb6Q+39AzBWzTDlr8NSAf6qL3KRWySQtTmxFI9FAq5YoEVEe9s
bepgJxkernn7Wpb/0ISz9wmK6iYV7xkz8P1DqpJRH4sulAZn5UdAGP69yDAy71PTqr8sGknaV9L6
Wg5T/Wg1ZfMITIuiXI9q2dCK+UOogvq/fQXdy5VcM/i8UHCSGmtp60RX2u736WdyinHiGYhTBynZ
X415KRFNO4RVPl4hnSRQKYKOVLZiOMO9G6+3AaU0Lul4ui3yB3e4DoYTnsZ0hg5b26Afx0bbN174
uW1QJ1gbmjJu6wTakJx8W2dTW7020I9ayjuTpcZPc4m0gautQ7QXp/Eqp8sm6LTXMYPNlSI+IT8O
+Z9U1QiqJHEeUuL5nOR/0uihQGomCIb7ZyfnSZv8COSA9nPe7fOUfUOsu39W93X3e+XfGh7pO/jA
J1Ov7VPYafYpmCYctfe+vNILqtPhrKIvJCaOyIR/zIkAc47thW1dvyf3g211RezItK3+YosmVSAR
ZTmhBShdjEijbBqSbqj38IxtnSfDpe76/nJbbTifS69pllTYqdte1aP3unto1MYjQbJWz3PL5y/N
M0HodVNWUOrELLz4L12SKoQBZ+VJDdKjNEOOzfezDoamRk5jFfZps4QLaDzYYWY+wLPRTu7E0VuY
TGGS9hoBwKFJO5S5scumVNxw6Y1juyUCDB8i6mb0lhzERJo6ocxz5KsdOUSpf9qSMWseM9FIW9NM
yVZOkU2SJv3SRchiiSJwZV9ECeVzRXn5KtUa9VwMo36E6GetvbgYXqfUfK0Kw/5Rps2BxIPs8/+c
Wg72q0Ix1Q+OoPhw24+pAbzpX+6aBU7/KqYW4q71f+9atoNHzW2xtMh6eNBjU185NTLGVVmwNxW2
YopaUADKRDDmHxtKe815orzTEDPkNNkAGVkpVNlfKtt3HowsDI5jkTyNs4GST0JRcwrb85xZhXZu
qmqeqIjh0gOnuDTUvF3Vnf+PMdNUPGNi+hST/YgvYNzK2dL2y+ouJeYZe9qxmYiskYgt7pvqnX3o
QdsQ1dGONi6lj9xRxzoVzqzux6A/qK6dPyVtnD8ZQwUQyNAg/IquHNB0dV50RlnupY09To604ZHj
YfMI9jN/KkpnOMRamizkmJyVBp4G6g5dRDlFDmSq8qSpHo8gcW+vyH1wlsPm/tOpY5+22pgMt58u
F/lCxKEI2ml3/+lqIxSU6vigeuFzOOjzWTa1Sb7MogIwUY0j3nsxoPMh8KtwRAkN4lG37jQG6m1J
3CiIVc3hJwrD1XNjU2HrQezzOoM6rd46zCGMQtnYnTdeooI4ASXFuMP+ZberYA081KH8El+kdOfl
sdkfJ43sUOn5i/wOAmbGu9sI4vQEDc4+6eLx0hWm9UvXR1xs5UTU+8opf5p3t9WEG/TZI+Nf3E42
vbhyO3RE2tm+aCnUcQsn1aE27fBTOETFCWjPl5ufQjgrZjEjYKNwkLafM5CcCz95gYfAVojQdEG9
0YOZG+Dywmz+UrWkAQOfTy9AoJVd1YPGhJeCZ3xBhiaF0GgPnR3vL9lpxjS9yisX+Mp1VgkDjn5x
upvk1VzEf/cVWjW/2V1kFyFAGo864E9ZhUNcEjw2utnwskXxDalhu6kA2mF7dbWsLZuESSuxHuxg
sB68WPE3ZuZVyw4PgLJwzaQ6+ZUn6HTWg2xIJIzPuTps9TSgGMcw9tSicYaVBbbRFBYXI46ovOiN
fZeiYwG1uYadwWRpk9NgzPirLqncpXSl9S2sjMhvnn/3uEXVl1nlWx47k/FEsgYYuGbWXym+h1oO
iuHRQ/ZkExdmDlCvK/ZI1wZbVa2p+Zk5oGem9WPieSq2HO3p3mRp0J3I9PP0TdxcXd9Qj3KQ/SkK
7vr0rW1c7dCLBjkNfo3y0p7mD2OWoT0mu/yjGZ70EHZ1mr06A4rPBu7/Y1NX8D9rAucfl179maiv
Te24Z4FicINtVA1oavN5aX2TvLodXFg3MjzKglzvxdXSK+Kn/Tev5JiaNcn4UFH5fvTdhG88Qiff
grUcD7zaXjkzCjMFAQeiTcG06agGOvWq1Z+K9jO46f4IMQvNKGnq7eZj8D7NV8Z2FYYQkuSU+0Bs
nstZ7Q4oY8RHF8Fi2GxqfLx3pc0WA/JKNpk/kwxBCjHu0choV4Xs/zZpmOtHP6vzI66U4MlPo7/U
yfPxZ9ObxWmfSgot7+dHaRn6Xj1Gsfcuh26TgN4ieAAW/r4mMkCwDnWAU0vcRzax1uzNuowusoew
g31B5mVzvxFBCYBhvf6WOQ24Yt2+1qKRV5bY0BHPgqopbJB3UcGZk3dy33QcdbV9RTfIuYKWa/cU
K33/bTm6Czn0o4maejH3ttw1kJYxKSD+uJtDoWoUkwNiwLHFmQu8clUgmrzxhTIiKs/q6XblZtov
XQJKz2N4zRA0OtvAQgE5qT9MZCBOGcGk84yPc14VbqGtLF5ka5mS4zWWf8nn6aNoTJSJuL5LcpCf
nhOO4CC4Q1HnMeGL7go2iU3xTfZkk6KtPS/kJVQ0ssPQzJtyVznfp8irWA/BbSrzsNY1KrmruXk3
ldb6lEJwnGrXeLRFrw9TZNQptNnJwbpVLMrJB5TzRlTTy6zaZGwhYiGFTZKwPXj72rLoN5lCIrPd
XyKzdR7HIHKuFc/X22SPQ9gRQb/viRxMIlRASyPdWkX1CQbwa+IAMxS6fGQXQGjzwjQ5TKIX5rF3
dZtcO+V8C6inyDPCLt6w5qscwGEXy+ScLFT/uMycwG3nPidfS99Xvu5x0G1Jm/dr9H3lpW4qZOnn
YEJ/sclLOd3ReBx7uafDH2ehbPyARPhbv8xV/DEdCMv7sEOpDJkTxC/4hhwip0vOLuUmO2ciBU70
DJTBz/IqEN2JCAbvL4rmV6jVNQDRMd4n9rhXf+nGPZl8XRA7JGX+a55ckYcUB8Mzhb/q+FASC+p+
dBR61pQoUVhkbhQAfSdoLuNJ10K+cT+7eZgrqAJ7KGuQHtnfJnpiWM6x0jzrSBf+Z43lm5D9phH/
vQqaZCFvmZIcDED02s6zd2119dm25v5ga4V3lc3UxOXJ0ZM9GYn85qStNzPk7jveC78YG09/DvEK
HXpxpz+tJfd2pRgDMJcLigflaqY24wUxlBcjM6urb9XKCzW1576z5oeyzNm3TFC3qgn5R/Jxf9hD
hnBHlzaPVW/W+2ocim3nxNpzXeo/5AxKD4+E0bL3MPP6taIVxtHOwgZPA+JZu9r3GsCyKqyagSJs
3UAdiAp/+rdLaa2JKeYLh8zx26w/zredBnd76PH++PfEGXHCdeXBlG+I42zj1vqmoJ9zlo1b9h9X
d1vfdFQrwM+4m36bizL8vIXm8U0uj/CxEwsX97zfTtcHUj7RKJf23B8uzdgBmWhK7aGlMHjVFH6y
ll1K0LQHIIQlRZjV17tJXtXjBKKF3XHo+6IsvZj5vEle2ZaZrz7IKUEmHgGc7payKwfUjFeCq0D7
Fzc3pmybAVMgzS9X9lEcP0iujye2sZWbk3knGh5syQpugrZSq7bUgeQyLCcaUwlasXAPoRN8mcKk
2qayON1xq53qTXiqKFWfRGl6JWvLs8zvqUwSqXtjaI2nrgzfG6JKZ4vs2Gcf4cgVIPdsV8Vz/xyN
k70tkMoEtMho3hkoQaf+VzlY8Xg8aUr0VavhHOiKHV9N0Qwcynj82+XqPiCvxnrKwYLzty27yLcn
V3kVIgB7mnmfypsAECF9X96qm8MtIsQoAVe6de7idyh6wdFNneBoi0Ze/cn2pylj2lFZGM+r//fS
sRM4SF1fpx2Ag1YADvBNKwgN/NOVV4DcoBrIYdmXc2STidn3JTebWkNJnTVtcR+Qa2N1AqLlQqkO
RwP1bCo3in3YF2SzZbazHNUZSmFjxcqum6vsaGtudpRXsxjpVQ77DjncnmYjUqJ2/apyOouK6jzV
L1SaCa9aVifOCZmAteGX+dOkTc8KAcTPiaMZ6yERdasDXZzxiy71Kgrt+uBoZlGyGpvRe8pna9sm
7nysRRNn+VTuZd8a1J5Iuj5sIqQV4LCKrpykoXRZbuSk2yXy16+GncDU1irCgWnpE4cfEEwq2GOj
PyiEd6smO1mF5R9H0ZOm+zzZtTpYjooNJrdEHa8pre6VhMV+pyBHv8kbs/8MQIxzQ6x+HcgCXbdq
jRRL4xuItmrfvVSbv2YtnHM9HNMHYk0LNW+Q+3Z8St1VlIOWQ4CcDui/0y1q2ooIqQx3xgXbf4hG
J9mT9oAj2oKapWLZGI62NOwg3QWJP30q1GY+Uq8LqVD13uNoTK6kdFjgw1VKfoK6fcW5EBG+RZNS
dpPZQ1GUKhBy4FNzabmTsUllFZaKdEWRZ+0OMrR/kTZ5lWXaWwByEMVHkood8eqxRFOZnnu1/PE1
zYb8cLcrhjOcFN/dygmlDy8VMD1c9FrxHlFoRuDQTGochcEglHK1gyyqbaMw2QWm8pmC8qsZK6az
msvIPmkawPcm8OcNL4xwpYuy77JAtkINKWCy5lZ/QU7zo3sf7Xu3PcmuHJVdtaXapivsJP6bGoqK
qonc31lCh0kWdbpuhg6Tmcd7WfJZRMa3MXLrq5Z3yRtyJsNcvNmaqaxVtsm8Wr/PDvlDkjxBcir1
SOa8uaMpWoIBB30gr3yYAugWkLLLLZFTwmtea90IGGkw6OiGxcAaJQEjrGE91uEwI8ENJcNKef4F
ofkwxl5IOS7V4oFVRi/kaw3LWdiCIBiX91F5JW2Fr1AB4VD6mOiFz8esA9Ic53Hj9iVKKvgFuz3s
9AhGqULf/dGbRXYKTWRkiXzq+7bTNr5vAoqTtozaJQiUpVff5kijZoGk65n4m31Af5ecZf7owWyl
SrU1BEagbOZHNKe6deZn6k7NnBCF6SRZB+BygKSm0dluFKLm0AoRUU4iHIx53W/yTE0/zUjpLlTi
E988JVr7bTj+7TnGuR29mHQCMLryJ1QuRefEJttdTBDxHOtFuuzbMF/B3UGiF1k0azsR2THZKB+m
NCKDzBZMO5dvBFne/qU13OkyuBkq2pGRzAO04njglGUqVxSClevohO9RHicH2ZP2ME/sQ8zJde2M
BULjnhU/kcyQPM0xEB9tJIdmhu0EUNp9NlJHeajz/hKolrYLK806JlbN4Vle/tKExVvucW6+m4Cc
WUcSyxxR2nBMh3a+NiHPFjdWhq2lRl28Dt3psYEFcYjFqJzC2QoHnwrhk23tJWtdZ58E+KkNfVIJ
joUqpRszsga4ZoN2w8NSeTQDxX/0ChAPia59kT1pz6rI3EwF4qVhM/u3aVaPhoFa5f1WzgOY6197
apt5mLufTCvI9nGYaRtz8sv3eOo2BRH2b6HiE7qKzPmioP92pnpYWcrjfdJD6eXb+LkpHGdtBHN2
6NApOFJ78h4o6Ndn5mh8LWJ138jQaTrDjB60+AcqEESn/Cp41WIT6Q3Seq5JZ3W7uS/N/WRE+kEZ
jZfGRGUC5z6xFjeM40NLpsfiFitATe2//V6MK6aIzSQJfjC5ntxke426ewZWiLhzpKUXV+Cscy3h
xWJ3vr6ta8JLnQN9zXXH4HALN4Fw+mRTibxvqw7hM1TfcQ1XNnqF1UDqngYfvcss5dyxIcPL2BYk
bOrGuxkb+0FBZL43cHK1QZY814InHJCQuc9idGJKIdvnIFrCQ3Sc2YlnlnqQfXmVE0/9MMq+bPwq
jNfk81wrCs6nwnTrW+KUWarFShHUdtTd9Wk1uVeVg/BetXto2dOYzIdBNPJKNp4h5NvjEDEg+JHW
okIN9tShK2EKBMFA7dZVXrXQfzluBms0C4AeSUrBT9t92n2uuAepAi6pgt3mDnlS1VBB80lseGRz
64c2QmxK0n635sk+VHAh8oXeO/ZB9jW2IwedD/DDyEdvo/7a89lNiJOR7TKtUgeJPnMKh2tfN8NV
XsW4+ZdkPylraQsqwNaLXKB9W+r1tveJcrYXFt/zJsn3v9nxNJ0rsze3gTc/FHb5pdHylsNxYLw4
Zf6lGJNo4Wqdv6krrzkGcTBu0ynVr0THkIwLI+OZfAKyILJ42A69pm6CDrFWl/jCF3mVU0h+u7rb
yrvNaBxCCMia+F2pPXrJeIEh1bx5PrH+3kEtS3aBsRRINsbxrs6s5o0kCrDlpGJeZNfwSYpK3Fev
zWBxN8kPuaY2bJ5htWuv5CRLRaMt8HncyW6jdZ8yEu5DvVQuLZi7B+DAGWkSzbvsySZvcp9MQMPc
BUrvQTg1vUMqGo+YIi+WfkuRAgF83FwbLy5F4ommPZtT6+xdA+UXOZqHqnXJA/VR9m4LLqnb9M+h
lxVrNyeTzUTM66EjJWeTUe08+eGVJCMSk2NvW5PZfy1FoyPHudMozlyMENStBT7Q8mqo8YgSjfqe
5TBdpKnKPW+fasYXu0ohrZqIk1lZVZHepw6XVNNODQH8T9LU+xPyPK4bHrw2jUgnOVE3kuhrV62a
g2wsy7S3nKXBpKCw7tbl21Cr/YYsIYQRMmV8gCwwPYBZe8lLzaMeCZNseHF1iPwhUnW3lXVmnEok
KeSiWayUgyXLh8z/z3LCJfUKXyTH5DiekDk0qqNsQMzW5aIKYdtl/MLX0kjWWyOETAOGbhOk2cG7
2evkT8p6gs5KeLNAvOAQ+g9z67eBPqBW2jWU/ZA1kULpFCeMuUFN5SQPH/KcMRuVy5MIkbGpxa9W
IvsXWfn0UDk1RX+5jsPbpnB4kdtpeLbKfNdCbG/Whd+/1TM7olsosZgpGragX7/ZbF5Cs7RecsrA
r5Ou/CXN6owjkHQJYz2b47TW8jBeqcKHn0P72lEs+rl2J9JrQuHrvw/YafdZ9qS9FIxNeSVXuQzK
HsrcH4vug2BQlsHU7jqjGA6URg+HNgg+rrRu/LXr9QMe+jh6cuvZ8XYKX5xjZNfvYT1V+9Tvp4ey
fyaG1V8duaOzI9LD5grFEXNyeZvZzXNT5pG6x/FY7+MqIBRZGMOmIymHN5MZHyhT3ZN/EBwHLSoX
7eAPD0Xnv7sUWr6TKQm1fij4w2u96D10dOCaSRZSmpi0rxUpHcRNo3e38KbjGKKQK1d5cApWvUsi
7RSFz4afIASnj/1xHgtiXuJKFc3ddu+mNVx+obzwMcx69Ev1xcxmv8nba6KA0m+HKvveIP+om9P4
BWcWkkaWS7KNmrCx408+7eDq+T4JB3ET9EjZkFnXZcgA3kabonnKEKKRg9KkCXWL1MouPklM6EJY
cV1tKXLP60dYnS1k+qBauwMhUtk45BUu1dHhZ07V3zGZqt/JVHtu1HZ4KQrSbsbYabeObtQHX3C2
yvjH7NrJa+x4Aa+9WeTJVMYbUgjDNjNyb91qcbT2ANit+tkJHtDRaGpvutqNlxAysydtk6A6u+ym
LHxwuhyj2sdv1agUuPFYIBstNZWDbfeP4heZr/OYd1ld5wdvST6dEj6h/F5sh6z9GpBkdNRqc9u4
4mstQ1iy+Tkwy29/6f8T5YrZYB1nVsjQ1pyq9a53rR+3t33ZlN/5Ocl+0MhRo7Dj390qx5thNmhw
5lQ1O0ptnS3RyKvEDS3i2kAZwc+g3jfM6Yy+Dcb7xN7N0Hciy1Laf5niqbazJXfyhxrr1lmO/jKl
16p2UdsANu8jyHhs4nHmEdumc7fA+ayerLHcjYU972XP6Ce3WN0GDJM5albsGjK69jzw49Okbtu6
Ks7ZTD51ppHQ7FMlPC6kEfIUl5CextMYnW49ORCZ0xuQDFK3wHexzU+6v4rk6NhV/SN0apxOsTM+
OYM2bH0/svaT6RZXn4fXqq3S8IvhNHu5Jo2rx6Ss+Hsb0Jfyk78quPsEyv3+KTHcHzm+lKM0WXhX
L67t7mVviqvhybfBADW9hXjz2MSPuv2NPFz1Ua97tHSIz65k12ZXiSw9+N6o0/3H6MwG3XpMxPU4
5MpRa82tMvrrzKijtyGenYPVICSKjxPJs0CzDsSMm41ljiFMO3Seg646ql5SHXutJv6auFcfpMTB
K/oc7Ha9sSzN3PtZhASd5pd7DfzfEq2zGa9gFJ/VhIJQb9fY0Ss6s/U6E0FN8mfb0+y7zqp2YZ2Q
WeObMNY5RMlmFieke/duC5rrVCbhbUwTs/7n1N+WVx4xzTIU/pTw6CkIYHqKyxMcB1iCHi483ngO
i5O8yguDGL7sk19WnDhbz2SwHuSg33pkDd4Hb2stg1OEpXwdqKDvg+S7BhGY5P4puQaVGx2RrOH5
kNn5G8mWV3kKALP37vBVe4ninARXZLz2gAjaU+3kyUpDCP1tCni6Q5qrzv6k9G+5hehmP9gvPai+
a9dPn+Usw2y8XexAoZNdFJCilUs5z152+4TkIUcrHyenpYpx8m6zCLfWG7sNH/IAYFmM13Fvt2Z8
yasgWitzYb2wKSPnsxzzv8bqmVem9bcbTy9V7dbvdQT3DHR/elutjqqxx30TX9hmfqyu9QiFMyco
xOosBekRoZc3l29JnsXPFCuHeyuLrU1t8ULKZqii1C5/KzuK/52qty4azMlzorkhCXUMNPxFqnlQ
fJkRqofSWdYHx6293Yie5cJPUcCqJrO/pl2vbIvAGXEAJOXJhsK/8UgQecw831halu6/OUn9nSys
6q+QtPcbnWdUiW11RnQw0J4hDF6wR7YhtR/70RmOCicoAsHzXvYssrIqim7KuFrc59z6tzGo2eNR
DjWaBnomBBAgu7dJ8i7I5BInGLyU3FsrhJhEw19TeLHHq+JG+Vl27uaQ1IRLOEOXaDJX3/42ICeP
BvrSo1c5S1fczbGqDPU2LQr3dRL3LQGGNjKWvE3Oaexar0ERN6cooGJnwg/5mhpVtbON3lnJUQ+k
17qMZ28rR6O2dhcBz4mjHG0c90HvXP0BgXnC02GR7BKHL01ZWYek0cNzH25aCygPqUGhs/Zaqknz
JO9PQVmfPQBXwbIzSv3qe6SCVNFjp2kRzg6aBEpGDN3ycpuVWyXiL4ZzjPKG4u0ZYWqiMUa8l5Pl
Wg5B0xJZbnNzv4tBEGs99Lq9QuWKH8YHm28RgC6XRADbM7FW8o+EE2seUncdzzZCzYAMUOUb24cp
6NeE7+H2TRYRsHRw9b2crHDUOxjAs9G79OyTX1JADS/jR+tU4f5ebyF3ysJu2nz20n7fPP+0Z0NX
H73Y3ZmJqR1lMzchYZw/dAMz1jn0uNniNs9qAd7/fvnLwvs4nHsdMTYLXVNxc7WA3lKpqre6RyM4
VtlLNLizpQwtyGaW5/J7XOLPfTlVRituwQzZVzOpoenuiygg7Otakt1tnK2u8ertNDrtQhtIVtGI
5Z79RKPcS16C8TbOyWIMcp3M4jo92hz0qPb+AOoFrzr5Rf/h51UF2DzdtlpKr5Jmcwfo3VdKGwX7
86ZA4x5dd25Zq8gxjF6h7Qt2u9cucl5k9ladNLweLPPWk2M/e3JMzJRpX1BTbzNl9efPmXWU2Wsy
LLy1rMkNQctNTTReZf0t6nzVxjNCbyUHUS3OnoBiybFbwx/X0tDBpcpSXdvv+7NvR5/koFyToAa+
yD0zP0J5/8LD9VOXGAqJ/c1Hw9YOJ3lzluZc8W0Vf7SmLmK/bQShWjnrhQFqSI5DGx42LYkEbJ1u
FO5fHDKSwv1L/xcHjRyS/Vy4bm6A7l/G5SXlHv5iCjKbfUQLYgxXVAWvsqnY7C1ji+NMpNnAZfrs
6BQO3hR56QkVkU6dRGou4W+ntVtoK0TcUQOv9alcSIqQKbhDEiV070rbnUCkaCRTpUnoLOUUOZls
Np+cQWQ1ZVm3kRnhg2F+vxXgyZ5afr9Xacv4TlD8uLEJrY/ZsgT9X+t/s3CPW/2fvCNhhU5zwWCo
vbuJnNYhtcFwSFbgqksiF+0D+4C8SHa424fKQq1u0Dt462oyLu6T7zfQxF3EWvwnGRkU/9w499Dz
M1W8nBl6jpdhtssl0SyKvEU3b0eSMcVV5k3qrkYBmkq3kZodYUvzdkmucHjI/SBCOK/00QkOOlN9
SnO01TnE64eyQjywFgOhWp1q0ZMzXBMxP6SHAWGJBbIhpLEoO2LZ/Zi6yzrtx5sTxG70lyQAOF+U
YUnGQab3a7VC8NhVVYIX5OrASvTqPUEKXLwFei+9X5GYJdk0t0s+m/hGtpHomt8pNtL4G+lGMm9s
ipmWRUehWrsMSuqx4EK2PFgKQzAS/+nN7mwPK9D3iBUScbw9V9LGXHO0tA7yEfInnKcXo9HWkpC5
kg+d355B0jYTYtr5hfMse0wtd51NesG0ckI9WfzCAZWr5+kBrd3+JGf/6aaQbrVFMvXe7VnZyAei
nJgImChVAQcIR+eiVqnJc5LLPcFemAphuvnQRTdEWvqiZgAl/ShuKY9P2tPUNj9u8T0tn3edpltX
Gd4zeZesoBJyFkeOhkpqspBmkY+UTeSp5dqLtNzNttl5m5jaAehITJVN1k5fZ1VxtzIBPxG/ezWg
xlZ2ZeK+vJLNLT0f/Wu8/1q9+sVWV2DCFFNjP4i+AOQwNgIiKiC7YZFubk7/n91bjMChHHYbqCMw
xpbf2mQq8ZNsrNBsoIto+jYljehmsynUMb06ucgZoWFGF2qPUWwHdukh9MvfCgXlbIEleJPXvno0
DEqy5JfqZ9dJO3/VA4NaNooWXmVjTEF0TQJcwoWjW5vfBvIUqejQIO7128AA/QQXBlGMn3dSqF5C
KNMEDvrTvWU37YGA+3yQ7q1M+gGkH8tlICYAsy+G76nuV2fZ4FlBre5nN1C774VCOsxvdtnNTLU6
mz57pUGImf9pfY2u73JK8OiQNhQsxTbku+MjajOm0+fMSoe1psN8oig7fdCc/P97huv7K7uwhocy
cM/KbJKfkpWEFnv0vw6+ri7KvKXWKx6RL3VrGKOm4CbIxqot41i31kqluuFmknZgsT3rqCyvNdRm
bt37Mru03n0UL3e/LdMEdwFufELCpwXd6+fPuc8rzKBcD0QzlnJUDjSa+4C6L4fzn8jWYrCJUmfx
4UZ2FV2r8qPD7Ukkqa6BmMyx9TaQyQIzaZOjvmeC/S2X3pAjK5ZVB8UP9XNtt9q5zlAcW8wVdDEY
uEvVNbCJAR326rSQfa3Xwm02otlZ9TiPV3Jc3sJUVWNZu0hmyImyGdEpnQTu5j2ci5rXCDeTA7c7
3vpIQrOBWRvV6O21dgyebNd/dssh/VyYloeg8liQQRWln6ciX2kEW/BDRjG6GhMxWoQCNplaptuq
CJrl/1F2XcuR29r2i1hFEATDKzsHSRNlz7yw7LEPcw4g+fV3YVMSetoal+8LCjsApEI3wR3WqvrJ
uIBdxvltAQC6As8EMq4BuGL+PNjlx8lFYaqVpOAWyJvl5JVNEpCOhjA2+w82oGl7QAqseuaEP3yJ
JCE5sLnfesITaEBBGMmjWFIVo1EL5yWg/7/qaIbAP2JJhipoJVkox9ATL45k0IWvd4vJmXa1ECw8
McDeUbiu1AG6ufhDjlOKZmlEm8lIITwSX21rtE975OyPqUFpO7lrNS2EjfbTtn/uJ03QoqM068Bs
7yUwStFREjPTBYsYTcPe3YddGJ8m1JQ2ex1GfW+dtgrTu10mpgxvL2TuW44WN5qGdjLtPOQ/wHyk
qOrQadpeiciOSOsSTWxnZ4groA6z2pMPmbUjievgGM/zGPP9hJgpgtoYrKhK1hlwxP+h+69+IBi9
ACnDOdB2Ue/9tbjC26OipXgYOhwcAprSYKOQsGKg8asdvwDBN1z0QLqlDXH+LqIj6e/Xk0ufOIDv
R/oSCbnXDfR+ki6J41SQp7Z5EXjnQCoMOHfevGwbnuNVAaWBgDDBDIUrfgVSc0xpQFYBGCsAD67e
VNp470zb+Cq9Qz5611/qLFAEgf8ZtXDamdbSioqz4izGHziEmsYGkDfLJe7RW5qC3gnEiCgBG1TJ
WF6zpT7RlHwsPOW3okEFTitBroAW3Ny8rOYhKwM00FY71ZR9dmXIz43FbofqZ5Gsdzq9jHYhlztd
Dio7pBYKoBOpa5ghOsnBBPTPa+qtDa+tdsAukIGrUDCEwY9RAcT1pvfKR1R5KCgFVS/WLNZquNUp
n6ETx66bPICAKjelop1opowsnkD10QbOmCEEJEcfgenM6ROFRJtdmtTqXqZ5BJaigNcq18hj9JB2
KdAUTMCLm8YM+P64MhTtcwkIu2Ka5oPD8z+BMg0Lb3FSFmp48exiA01Fcbtb15DdtUsgOyvEPLo/
I1kctPX0DmBm/nnjZAX4ogNgUPxENNizwhyxUViBen5YVln/xHrHe0tupEWQoh54D8Tq/tJ2LuBo
ZTass7Q2LLDEKXmdkn1xUnDHaX+w7/7VizTfk5X0qwvJrQQZxWadqt3Rr9BfJi89zfOUnAffjbaR
B67QSUUzQG6MJkKDYhwts868RCKPLEM7AtRQRUBIBFrjfPJyHMWVvkrQTQLkzF3DpLjoQYQC1epj
9huKYaLDnf6XIkrcxYWWkouP9TEK2Nb1Wm/4LvAjLHTJyiUDLHZij/gfcEV7aNsR5bRW3KZP6Hv3
twl+g9sbJUPq4QheeDRtKR+QR6UgtsBgIbf4EE0NXj9f9Y4BMtYoKw/r97nXCOSLkHFauU3paxtw
XN1Vf4vfEJf66I3cziBn39w9HJYKL3OsGhvQHtbTleMCwANoQBuPrPAZuFCKrGuZkPOBVeC8WG5J
RlWBF1RDloJEEGbS3ZjJfTKj+pCn03eylh2qV2qgiRI2U6lAm2iGus6pQ3GRQmhaFA8zsBZxEeZW
GU5NaPUJyI0GQnRCL1m58Wwr3uYGQyUoOkJA2cGM6EKzxbKiC/JbCrxUWW6mlVemKPOlVbTAiOwu
6Ey0a6cumh1s1Tih4GbWGemWIgnPE1rP7/SxWqBX1RMv0ESWAzf+ZwO56LUzciPIC4z1Tl9Mijo9
ogn5O9X8dKZKwznyd6oPQqOLBAeX0pnV8jt5LFQz9Ob3Sx1tEKsqI8R0b/akBXMOdI+ZpeC4Ahwa
jn3Ll96cJUALzf9RlzQYUsL9mMllb8Z18nsIBIegZoguI/BQongg3nagJv3diCL7HA+dg1hAanxV
tHG5YiLAy4MaYxyPQjWgD+Fvs8v5jqTVx0VeUWxIoQeHFpKMRP/Lam0m3bq59jGy0Fsvo3Up8BgO
Bpr5SSXanoW79bL+BMqyYJ2TMTeG8TiDBdmoXRCQRf7ALlzFkmlGA9h+voOBZ9mTXjrVq9/Nkn9M
3xat/rRU/LyvvsyND12x98V3pKpQRqtu52bvd5esq6chitCi+NlyUXxlGNOXsrWihxg5uo1XWPU3
4OYgge4wcbWn0vmCJusj6cvQQL+6N3lbEPagFui7BK0JuoZRWO3ihV0hq9TfwtT70HgAxgWcQ/do
NgyUP0rvdIO7CWspL6L7nLs82xplap5p8KIOaHXFJIvgXiaT9tTmDCAfL2u0z7qHlsnd5QkYFPUe
d+ZIX/fGvckibxOjg2ETWZMLthZQHkYhL7eR0wmglkNHQ60IEaXXDOWqJJksRJVIs5iB0+p+jd7C
7gfAdGj511uSD5hZUE1kIlyi1+mr6m1urkq3cuezmhfHH09IvAVFNFjnXDGL2njV4hua9qYFBlG5
EpMqB/IqlRfZtUizxlQEp29+6zryDtm0tYeOH2kZqToAbuBV+G0JKd1OtKiyA6+hiSJM0NUi5KQG
mlElJs0q0bCzFlfvmgo39ZqQ9lht9756P9pKi3q5u/BDM7YR6q5RH6rdIstBFt8FqfCMchqwVCNa
ilSc7JJLmBo1gL5HllwcNZCSJVNTBUC9Bco+KSxEk/elPX6/WanXoE6Hvziu+9/sXKNL8YLSFI4S
l+n3PkJqq3ObD/g4Vw/oKUapRYvHZKDlEh9SxA0TY691Nz60A9h61h3IxacSDZrSsIQolsW3SggG
FFwg74a/i2FuDl7f5Q/I6qFRSDUBkjiyZem3SDrmD7zF034qTiQwpZldD8db8kO7d4FeRG4AAbme
cUyG2URZFdA2LS/oQer+MCUIVUsxiY2+cZqtd0/3osIXXs6v+mZvbj4sUUqZJj1I0/VPNHdNM2zL
4jDL2bpaIPnpykk29R7hhHCL7Od8KdqhAk+9mtKAguj5UmklyWQJ6pRPN053a0hcFwIT+2U3UnIe
1U1ws/xGe7fJuj5iA0Iy5vi7BejGA1dNPNmCGg0abFU0KAADtBpqIuNsAWB0oyTHXunuDFpHLnr/
OGe7fkFXQe16JYolMDjt8jKgFznqkW6HjFD/gqYlcwjCpqhWn7kYUbqh3QFUOW17h2Ubi85p757W
0M8X4dt8RsONOufRMW4YfoLo1CKa4cQJwXvHPsoSFBctUjjXGVU++F9wsJqmkexxNBxrwJyWbb76
IIaZgWb01Ztm6xIb8N5doLy7PH3xvt8xKZp63jtouSQfLysadPypLQE0PaEJr//qOwMaw0qGktik
BZBwNLoL6EVrP35cBtD6Wjk6TGPwvAMfraiW6zhHQuwRaekRqLXRXBE5HKh+YJy7FkMML7PtkaqU
4/O6CVn6Ugznkk8KJRIb0zXIUBffbKDtADBM7ZIolr45b06pMwHgQA2jzzNUxqFyuwPJQh+Q8mbK
uoFBG6JzhpmIzqs1VVW9rM7wJgZgwFGATkAp+fSI4x67kBsZX9arZfqiNqjVjuB/vtCidT15320/
9sCIBrvBHoWCyKYXS22dQYGLJ8rPA5IJ1rkV0YuhKbxX739fQlZUQNl46tCadU7bke1WO2X2xXFH
duDqi7zKe3yxd+o7nmSa6UHrXHoCkGVdo01CbTT7tYcaoCLQ+ve2Id1/cLm53HvbeDlQVuWQ/Y+M
N87vT9/b4n6lSU8z0rYyDwNfDjn+mV5/Mb/+Rd1cUrbolC292g3KHIgr6HwezgKEGjmQCwEn4bwN
6EOBUsvkOY8ImwQ0peVkTizA+6/bkUxmmulL6H1u9r27Ivnc6e4uxYba3YsWCA/qPvUt/PKS5LLe
IC25ubq+3Prz312qQ6YeGANmZ0dJwA27OYKk2Lk4Kt6wmNN4coQEeAQkPfCEoT2KZHLu31aYYwLL
z+tWb3NBGH6/2lcNebl8XHePrLJqA7wkoAYEbGG79V85Yjj90JSGSh1OGjVY9D9C8kJHJG1HnV28
s3IJUm76OOg9qj7p4j1pW1YJZ6MX0WzdiTa92X9EAYwDFqwNb1zUEqbITtHQOOxl9u861sQA3iQf
PoX/acl/3frO7078f93l3do7UW9lgsNvkySmuXXSaI9AN5qczRHgWIXA0wLg1BVg2sDzbgkgaPsp
euNpSj4ZsKmOi/S/LBlAr4JxzpHSVotpcATIhLsOsE9at+6KXPQIpirL29JeRuRaIDCiK3Tl/xCq
KrdlArIHdXqkoVPnu7USGMewFnU41t+kG5ShSXHm2QrxJ47N4pLyBA25iGnqRl9HxXbbZQyRRQJG
hDKSh0kB3g4YJlcHBnIjA80IQJlW/bzl2kb8ZpBDuRy4LH4AHwUBXTWwzOz2Xef8Dth/8OAYJQK7
ZKhLOSZ7ajJYtdyI83UN2cPmEjYgORoaHn9GvNU4TcY4K2hhoEfFwj1kQLU4ADCpuA4IWF0jo0FM
Mi8CFNvhf5l0ZEVX3YsL6VazdP1sF0rHCsjHnw3QrurNaI0WaeGy1H92We7tSZ+ZCEINHEXeMnVR
ocj9fHgUSJcN9VJfTICuP3qoJHskfdTJ8WoArftOT0ZTeCBkS0A/pRe07iiYgmq1th0aTraro9rU
FeJsRjEQgX/OGel00V0eiUTPBsotar4AzIv8kvbV6aa77URRPoGLsD/EY90AHSBqLsbwOpucCGhR
IEP64jRFuCcr+WmXG12PY7AHGmE+MRv9rJ2xt6wxXEWzj8QTGZyqK4AkXs57ErWBN/ZJ5lZ01SrT
TZerB0pHpEWDrGLemQJgNKOBAlW+ilbRTBvu/CLbWwDwqRzJ526J3kbvigNKjARgXKPJgNrJuWfU
e+JjloDOeqgdBgAjCWJ4KwQgBcrunobGyhFxKOXeGHz7nDUo0LEqtF8FNKUBHB2oS30byBHVSC86
va5qQSzTtlO8IV1pICsWaLPeC73VrxbaB/UH1blOTi0eARcaQlWW4Hj5i0g6i1vtvpLz/9jMRQsY
NbiQQfu9p3tb9u++6xUR9sYDVl0X1HXD1u8Sb0+w7lFR99e6jH6QROjv6Ep5coDnB4RKQMkXeHvE
m7gZr0DxGZoQPqDbfV1N/hFD9ahpiOlMC5omTU5N2gObJHOWz/kCXjs3rw+gsMs+huinfUpCC/Fw
dCh9A14t33RRh9sCn85XrwU0gCzZtyzz5v1oA6WK3PBmEFTV1P5md/2AOqstEyPott/6dSjRXCUz
ApeklDF/zSXfpJVRLxxtzcJsNuR0Y/nHFO85p7BzopMA0cqVBv42s1iX9AEKpsHhGqHsQhmYtPoc
uFRvU7foQThQe+amB5ZJH0QtXjVv7DSN0Q9xBqn7JrZE3Aeka6IFp1NyNxs8/Ei5oEM9sAZWA3gA
+6w+5pAvJyHbBnXuYCZ88BsflSiJhf9VhXdVjk6yR5WPswJckW4FvMpEHl7RNkAqGu5Ar9AlkoJv
F+2vNwhZ/59NPSSQzW3P4j9Gv0D5li3l17LPq0sT+jHICdWUhtbBp/pGzsahuiBn1m/AeYyq9DdH
MpBYh4BoytGvsPaLOLn00SeoukZQcJSi/a35wxCN8E+1AsXrm4mjv2sJwRZap8nqWCrLLCwX7dho
7LrSaho8dJ42qM4/LIS3R460TwqsyT0DXWmwUpEsioGEhpXhZMk7BP+I16R20T0GtPES7UBwIq6S
1Uzyyn1C7i9LlZdmSCF/QGq80qb8i7/jAucvF8DmYe10psEWo4/2ki7GQ5k3WYFflbI5nfnioF1J
B4IEeGqfVVYkk0wC2WvdDvV5L6t9YXF7tzr9cs+7S2hxvSEAGE5nAGKaYEqRp5JemdXrMc1okPQy
reXszdypV+iW3oS1mWa52odmQCXCy/Wc/wGILb7uT8vIqLe6W0WidkkXUCsY1QCmUb9HcE2VHJhW
vVyo2IBmbpIgquXYzD845vBw55LNzvhSvsALSxqbdaNe1TMsw2wHXQpktJTHAh9qNg7A0FCmW1+6
ivzmTSpVTbdBLrSFvo15LhzA4qjFpJxTQIgmdoLibtqclHc3x0Vh7doGyAetKGO+q5MUoPA2iDKe
is7pz6GfJvIv0qJNCLXlXKBL0nbyaQsK8d6KnsiGuqzhzOzRP81GF48FyqiAenMO64Y/JCiBeOhr
QOXUaIxeCVwMVEcChAsDQMuAPWtZK1lLQvQuq88Q8xi0qvjakpEAB3WSnoGPHAiEkOuAu1Z3AUdD
d2FqpsV7M/kkLJ/A6MQTlNGayOzdf8+k6fhbFrkguFZfM/ob5uabqaDvI0tEdaDtPq+/Aqi+OAAr
PboCSTu60uxOTHI8c9N+WHZ5EoJeQfvQLJTIMW71Gh8FrvY8A/UDm64rBpx5sE6vljjKXer52PfS
PCPTZwKkoTcOnW8fSCL9+GbUOpq9JyJOC2A3bX7P505H++s70Gv/XbfeFhvA6cBNFJiiDAVMkxTN
pUAuhXlRgQREEPORNDRQrDgtL+iUXVa1DgBjEw+kMI9j1aJegLVnektw8wStkKDZDgx6w9DvIvrl
4u5do0cmMMhLHCpvXmRu3lz0i03rxfzimXvS0GBlOfDKALnmJngRuwuGx2nRnsomQ7fuLwLvtIAi
9Ph2UcirgA+iHzwX1ddwAngb/bx2I5Esb+J21enfD1nffEmvf6dveq0CcWh7sAYQRAFM37xYOeh6
N+u0MaPmRFPZ59cYcDbHyW0n9BQpz8lthLEBxj5KNZrwVRvWagqoDGfD50quO8UOAGgnVYBFK8FR
nDQnRCYVw/0SHvG2n34CX7EBbOR8OE6qxpp0A+93WdXmTyRlnUgeciN8JAnU2/VDPKJ33p/dB3RP
uw80sw0+n0HPjF199wFsxy96Lx/RLMHyCgzK5sb96HMTqR1FQVwMqG6VxtxfmRLxjfvJttz8gwU2
pGcmzCBvneELs6bwcxSb4FSAU97n4Lgxpq+0JJdudGXZwvFCBSPqe4C3Kqd2S1Y7XI7egH7/CsiO
Y8A6z70CScG9OineSJMU7QwQSC0cp7/1IMuAKjAgy4TjTi8lg15HM0sY1bHIxCeSHLWpdrvzZZkL
Uh/LO95taSfsnNkg6WroyOiWxsOSAAlGNOjMigGOWioVDZKB9J6jOGBPvoAyRb8QTQE1jPRU3wF5
ZdpznvZPXuICLsKPm49gsY3DId70Bnizhdn8kUULA7XExwLsYeLgxV6/L3IgHKKzYH6kIQeSEpjQ
MsS8B6tjB2Me5ous2Bm46+LZqdpTZIbVJ2DN4MMwgIo9cZ69PBZPw8KeycdAGeDFmGMQpo9MPE+e
Xx9620LplNoB/Kco7O2N8GgK82mKluxUqoQIDcCryoAnxq4mnqNHUknKz9y5oIb/ZQUZYrFca9cd
wPn2preSEZjODgKQwhxb9DFWpXjwHHzEWgBQjLndbVcAAOru763+6ISWvBIIQKeQAPKm9I4zepeA
y6gwAUhZeAA5tz10xmtkAF4u7kPFOHimKvOAckAQlicVarrR/5BdaKjVLMzbxgKFCyhYncKINv2E
Qqjmx+wKILwiB+R5i4UDpW9d0DU1RFuapkqmGZk7N/ZA4UhOFV4ls5wZwY2SnPQa0YwgxruXSzv6
0vGyOuh97641tKl/agq+mfusmvd2KufdnPk4hOQTuqDxvYh80JoIlQY7cfCBFaglQi4f74mYLkPF
z/fyaiLtzYKbKZloqWBzuwMGQhzc7HezvgMg/MsFeb4ToApA0Xi43AydejxPrjUWKC6H5UV+z+dV
9+8uNlh61v3/3c8PBWpS1msCfmDrW+DIee8WaMOKAXmW5+Fn3rn5Pk8KfnQQ79p5iRAbEy/CKMzz
HutEvEAKx6pNZ8xLhmYmYGH1Y3zMc7uAFzr2qE2PZiCXRg8QTbOMo5UtPQgFOJ94/ccG7SEPJLFm
TE54IqFuTBnfPHhl/z3Zctmiizu+aCROmpHOQjUPIHzezGMzfE5rG++NYz9fvAp8aktvi80QHqMO
kSs0J/VDQFPWJw8gDRZHQDJHyRmsND16u8tq2yrWqjnpBiDR+gFJerAV79UvRTLgfxAQmfmICsNE
9UQBhwIghxOYWjuOLnrpXpyymB6ssY/O6HgG4ZuMnsy6iJ7yZrIOtjTxEvCmo5khkhKk19c7dWl5
8Y7lAEeinsq107LqpbMpJnTsrjK1Y4LpDBWECmOUPKeo28c+zugAph5OoUBNOHLSDxYKE4Fnq6ar
jMs+iO836kxRMSdqIIccB3u3sMRJq8iDjKSzaqMGYWXFUHn2ui0Z+qaPr20ePTvpH4h3oTPMi/wn
vrBwa4R48/aH2QWOrTQ3mcz7nZv3A0dfve8+mjW6vKbav5JEfsmYpEeAaPlbwNL5h34al3Nj57jA
sTB6JAu6pTHx5MPZKWfC2zHF85ArSg0ySNaHG2GHYGyJY4b634ZdaOagtQTfsnay0zoyJHmFv1JG
IykKdzr0tX227ckB/1THPwBbNvKdD9ECboTAq/LnMPaiC+nAqOCg0AwdrAhgbV3HZLuRQFVcBwEK
K3QY2qYk6NAc5IuAC+gKfIjQ44hP4gzohYfWOyDZDI7uZZl/A5fbLxNFNzki8rmRswls15u7lcDs
zLZ5xSOw3AHWAiXI5dWwsmqPNuUMlRuvOjK0wILoUZAPHxpE0lZXziJU2kz5UcowbAIeAgR6pilT
U7vmQF+fAGqoSq26bsErOk31kKkSLURQUaelfEjkM8ACBh8FQt4o7UB6cY7vhCjd4MzIN1Ue4c/9
NnBAVyFP/ibTjPvVcgY2AA6JnfVqrsG4k9RcHGPGu7NhYshQ0w5gCmPozjN+vDPNViXZyZOUsZeg
63Wd3i0np4R20v60HT7l2F5fLor3ZoUgfdhm8kzJMZrRn4Vm8VteUBt+qSOXyhvjl7zg3RItvuuo
L/+uOeo8f9PYjYfiXp8dDRcVKhF4PDf0Z7LtpnJ3NG2o8k7/QW+86I9JlpZK6N6VkfzDfwWZCirX
U/8GiOY0fKNlJ0ZxCc5Np9WbDKvP3cIy23dh6l6kU3Rg+wDvQsSjI2qUJ/7bm2hkUdJ/Mpj93Qpb
NOsIM0XQ0UNFmMt9xBcwjCa6JVY5KuNwVc6JBWjaKUMIJ+zwGNTuJfAt2lU22hROtGj1t8bU3nuy
+aNsw00/D6C7Rof7GHCFj79Omx7kCQ4wiXLgGZ5IMpCsus5exkawb2NKynSss43ry3A7hUazB0xj
PiCHKUNjQ02d1M5JsxJ/vr2YwIWnDboVVFs1wBnoWerj6Lo18IdBnzpNQ7OLTW/6UDA/RBwfLYFl
aAFtzJl/I+Rg2YUCjXQKTpgB1IehheXaVvWrDt/M6G0d0A9CYMM8tn94fYs+HgWKNil4tFENNCPd
nahdDAt7oyMG6yyFo6Z30Lqoy69juzyDCHm4Am0GdJKKcaSTU/JnUvRf5tGevjhA99sPY+pugNhe
Ae/G+CbxrL0AmBEFAWmF6sdUMYSQrAfymd8cbdDsAlolnTZNU8UfDyYeLx9p6ppL/BEdByd0viNB
rKy+UiVt9xee/EXfVgcc4rn/qXc8UL8hjtZV3EKxU9q6e6DZZ7smRtQajxpAba7v22kYbeOuQDsx
vV7TmzkOSSBUf3k/V6/qq82/oAG/PesTAD389THA7swDt/LmeKdfcR20393pgWAd7paQbkgOZc8B
R+fy0trwqpnPwB2pcYqMlhkwEmWDaLTSkuwo5WonpR6KBOg0q+dqJ1eX1ruzPR2zVmxJRxvN6EwB
BanajmTa6OYeyGKK1t7MJuiLEbzvuwXVBip76aji6L7tXmZaF9rFsPWYYSI1jPd5QH/BB0iehr2h
NTdaklcTeTE7xYKwwKETxwtjxz323fH89GA1XntF7cHGMtAYjMQ3anCa6FSi7ICk1nUNIDY0QD2l
aW+Ue4NF08UDjU2GgoEr3nq8Rzry0JByptjdJnNLYlgmIw/S1vYvSYayenVaWg9OSFWhRrWa3U2G
2pvCQYkrMibNBxpyz0/2Uwl4cK0rK1TnlhPKiE3ridRW/dsY+8N16gAg4iyRt0vA74GyWNk9IAra
PZCBZqQDi/uEOnMPnyp43LlZ/TRNIHYYD9LIH8Gg6Bwi1caRUC+HgpOdu+ITDn4ttnhfXxIGLVe+
QLTHBwj/6STRQBupPUgP3rpxU3SDve2MMLoCg54taLD1kXsQ8yfSoRDM6B5oGlYOOM+z8twNYDyy
C8SZaSCxLQGVgkPYn2umoHRRy6fyEo3Toya8Xyv6lIJSDDcyKKOt8yqvvrSMdpHljOco8BqX7WiE
P3Lb+b0YMvYMBPf60ph2solrbj6P5uQdFrdJd5k3fLeBY30tByD+Tewrl2gaJ6EGuBvy9eFXkjoA
aX3K0nrZu71EmFm5ky6aDANQMWl3jMzqi4OqF1DPzyCdzFgRhCAIPJFIbIpA5yqCMmEvOgKJADfV
i05jRsyV+FRl7ghkA4bilyJqL4NCGR0VPpxDUKJaJjNZ3tP51dDU6xaZIRn67q1x4xNQqV6zbvlr
mSw1uJ5dKzrZlgQLQWdkQCs2o93YpN12lRvXTUBwzR1QBiu7Z6CrTWZPlvAQdU3DpxhNIGgliDN+
TmkqVDMnyTSsYqsQmG5k5U7izXJmWM4RLahb7QciW3TltOGn0LDNHRuQS1pz9T9XB7ynsymdX6aG
ueuKDvQIqr7g3tGplu3SAgbEFzbYJ5F5L3HaBB/Khqa+wuhD+wwYSkhOPF6ePcPjy+7GdfakvfWB
FrPpUwbulsyU26Yu7WcHYajdjNe3fQtgrA8Rwn4fQXERBbmPomjedulHGgq5GEETOvZB64wmrrcc
NFO7co7dLepLfRB7iPBJJEaDFvd41zuZ8UQqGoAR1e8AEQC8NRl54HdQzrPNPlQeIPvIWfjleLQd
3w2msTEDgNeM11pF+7rcuLLCGT6y2q2eF0RfVUiwXyTwdmPzo0OSW+Znvwy/FpGzs7mYr32lDkw3
0ygKW9Q/D2HQel54BiPhcmW8gQ6nvOXqq4HcSWyl8W1yBwBuv+lvdlz3SgdA8ICCGCXRtPfdPqu/
C/yJXSoThPz0ba3+pKDrLoaBP02O1j7to+/l5sLWI7DJkBOnH07fWu5kxSEDzibijfKhnd15O5iT
hYaRDHA3pNQWsPxYG0FxDImDr+wtvgfSZP8B0Yj+1DksDoCRznzUwEHpSHkuC95fE7/qP+Dlu//Q
FXgioaa82pKOBl4ky2Mdu+uimuGgGUwSYPARqr8P2q+fTZAYRzIOEgCmftAGfZ03vVuUP11HGYwS
NU0tgDHQcC0R1S/Dv0swGn9ODTYfnTibDguPx69zb38BBk/xoxjcdx1S4DYLD6iWZrnJp9H5K0qQ
rgdqZfTFsefkEC8RgI8byZ7cELRv3cTNIM4BCSESFcv2EJ0a2rjfJ0X3J0laTyINcVij54KmCK5X
29oJAZSkcL3C2ZXbNi6MjWG2CNJrnC8f9PZnzxZojIef1tOMdIs1P1lWNZ/sqqw2OGOkewokU3AZ
3Tko0REgXVqAOkuqKk6as5U6z6TSwWl0I5cb5nGkwlSsmqxRFZpPndys4erJBeKBisP9DNlJYrO0
31QrN9Kzr8ieBMOpRZrdLdU6tb7NARSmVVPihofYQGpWkSYX1iIUz+52Bf2ZilA8SjnciyvoTwjO
X3KmR5+dLv2FJfwTZSNaRepbZzhA3WcokpR/ljmXp8RGO9CawOjzHAlaA4eaGfggDhBg1ghgWcbZ
Lp+8CmUA+IxlQITalmM+g1cBNT6WGkIOLBUc4QF7rERd/EMilQGJLj2MTpNeUQFoPsUCwIVdA5hV
Emd3YU80K0dQ2AiENt2oZk++Gsq681GD1M6dv0niBGDEqH6tUYOAvmReXboO5ZBolf5iliz6YpRT
9hiz5hO+duNVJdvqlFVgpkOAq90kY+XsQDQvr5PiXiR2xTjLQaGVoxZTcTWSnoYMVQhgP8N5Fijp
Z17IIeCJLS/TWD3/e8KYEsuzamRr6j7emFXVbW9wVjScyuyCENQrimVLIC2ErkJDBuThA06nv0dV
U6IhAmHqpYiRYv5ZvNEZgCeOjJJvSUdDJmW29z0JUHR1cJZprk7PrdwJ9PiiqQTHZTIgE+c/+eZm
dGIA+ftdBhgpMFHpoU/anR87QLt80wsDxFYNV+TQEyis7wxtp7irBpRzkMHN4/5QGq4M/FY2Tzbg
oHeOi1Kp0MoaANknbvOU1jnbJ2NprD7k6Llds0M38oxH32x+Wsq83zRDu+xa9RBr68i8sqRF346W
aTZMqEnuRtBvLmR2TAvub2usOv4hZ17u6XXRq2wGCoUiGdDUixwbjgxik6m4s23ZyCTQa+LcDv4x
NuetQLT0HMVyOvO3GYlkIJ1MehQvaZnMeoneQeto1mfgITLNv+/U2v/uiqaM5/VWaIVeplcAEfn1
Vu58SHzvHklneYNzMtsnnvn4QdVgjkMbgInZCfESOpkbxsx+A3ZLJIzBbfA5Lit89U6sDerYXD6T
rrUtAFUZGfodO/OzXAC93LlzvSejGZV50I4eMLUNM/+cse4769P5Dw8HrqAD6NETsPlMlOFc7cIy
UdBZ/7nYg3HkTMZAY3gdZGgN6DpDJ5vW0Szmo3O07PCH1ke1Gz/Ztec/InoAcrGjIloIZvRLfTBE
H37o5WgAJcRkyAhbHNPWrXd4xrJtHfW2gZaQQh6dqgAChnKnhaASna9tmVxLciGdYpwr8FGTqfe1
TIv8SKFmHYlO3mLSwsNX8GgBf0hFpElPbmmdAauZ5KJSsM0i8gSOd8CKnfo8RK8gyokjMy4/0NAD
2PfM8+7Zn61iVZHeVi8kNmL1xxAPOYAoArYATDPlc8668kPupNNZlvgNo8MHDYbu1J7xjYpyeXSb
X/LZ/zOd66La2COKQLW1mkFJNrjezg0bHFtB3gxcJ6IO1oNvhwlSmojFaV2sfvtSfSVUpZFu7wxd
iadRZ4fPpJcTj/d2k6EA4u3UoU8XoJHJgGnc5c42b1D3Tj615U7r8WR22LJfwuTbMMfFZW5AlwVW
jTYNptiadxGRypFpInqHXrHIjWrAx+kKiEpUvafqCxvQ8I+uKjwoXTsCbnMSP4ANbogOytCIEAlu
lvbRQZu9HHy2Xf5UW4CdAAz77Gy5U0+XJa4PImp98MYNOEn5tmi2DlKiQFV0rOWxWupjOeN9cx74
5GxNpAuOrkQRIIllFZuPTAJ6FMSy5b6XywgSYrWOBvs0uGJ8vFGnCG6i3FtuOKvyE/4K8xM+u/EW
0JyACzDFw8yq8O9Idrj/yfkeetW0SUeBBwfYxYIbOHCaElZ43gN4ORRgGnjXTEoCDx9HBPnCKNvz
sti683fPrpfnrAk9pNKK+iQqw/wkrBoQFAvw4OY4rzZul6h+1mEeUFYFMPDeNq8TesKufZIwhD0s
YO/7Of7eY+P1ARhwxmvv2FEwARNj7w/FeG08DzWxyrD6uEpJlsHpq7Pnc4SaoNJ6WvGeDlxxgJNr
gEXwH5zpkvg62M5T3JzvbkVfgmbGgFpXz2r/Zt0I4sHYMb4k5hRwIBZe0qkqvnBgue38rjR3Fupn
vyx+lPwfY1+2HDcOLPtFjAB38rXZ+96SbEt+YdieMUiC+058/UkUNaaOZm6c+4IACgXIbqlJoCor
8zzmOk45RumAvnFaOYivPTs3i63i2DX2msbFa1JpABRDoMlB/mgLid0PdqgRDwBJ+TmQ41ZafpNZ
C9HaJgKNIIQ2dgi413vckb/OQ91r81MjoZqeyOwXVGZWXEnIWIBlqdi3f3LjHoxHpSmhmQZ+yO3Y
uN2pG0V/Amijn3uLrfZZESIfAaYFw4D68DIj3cndJ2ZTJb/TEezvTIOEltna4bOdOHdomk3fB0Ov
1mS3lR3hztkOxdx3e2imGhRsjH1YV7taa7qLo7LwXavFh8YAKR6pxpMtCccHeZDJUGl73H20FU1S
w/3+YeE98nmPCfrLlgOd0EmFDwuXD2DQc9Nm5URhv2VJC4bOqkvyjfRRbY1gVXPxVWPOgULV7WNQ
vHROeIrMEKudoW52fVr9zkzAlKgRqpfHcblFqVS/Qt0W+J+Xaer5Mo8uhf/ZnCo+1KZTzM+QGStW
PvP0LRlLu68uH7ZK1f6p2p/2Ix/qzat5N0aX1v68/yiiCLAKaOzMBQqfSPHsUaBUIRmjHRgHONix
VRHD53qG2elTvQMNoUu0q0rIKNGSPBOA7kbewavA1wVCrjMuaPqFa5Fx6YjtsZFdfUC065bWkQWK
bTX93g05R4QMPBGxcv+whpxiBe+CNjDf0RAFalDGyADf/gOdnQgl65Sy2egtGNcWvOziQz1qCFj7
yeWT37zh4vNfW9M2n9bRkPfld8gNl1s/EzoET0crPc3dJOoyRLNKH3fpkrlBr6bmbqPedR+sTmWG
CJArB2vo01NZyH6Xs+K6mP61PU01tPPcVXuOUMEGWkVtNP84CKwmUtchU/DP3lns2gHnTR1Modae
UpTulasoKbuT7rlpviUrkgk8DPy+PJYoUtwX42iXK5qh5sN49iRrojZJaD+IU8oAh3kZzONl/vP6
D1u5Hei/LA0EICVLNLB3QrxAhE1z1YCVuRp44eurMBLdyjZ4tFtmYuVDQzGYt1ra7oFW1KX5vpYm
dfZWdqiipLlltS8154T4/mYxzT9KazJ9j/vo92WCflJoo9gqQp4/NoCiVoRGp9R6zUqApqTnIgyh
mvFPr4IeXrWa3QA9rlY0T2PqxSPIBKIxvi1Llm0+uKkfNqY9orDL9PIvMNtarIVXZgHNzo40TWPa
Z/6XLGs6e0gDQLDwgpOoEvZ1IMhJrXkWZoaCp4GwW7R2wro5k20Wb2Yoqdi3WfIzMe1yF4pKv1iD
xbeTG7oHp/byZ5Obv8BtlP/U6kFh+h3gbk1bP/ZhAsIsBMh+mAkY4OAA1WecC4Wun4oyB6O9D0x+
xn5Je7JfUiASnwY7XjeNZr+QqTSaNYvA5UojIRlCiWZ6oZErxzEwvV4caq128E6utY2mNf6mU8tx
cMoPvNKCFkf/I73EhcjTDYs6MPdWUf7SJ7GD6ksHeBz1TrfBrPlk2680IP84G34ZVu6c6Z0/1lG6
kTrU1cgDEWUIBPbGuKLN8D6Flq3rr5ABL7+ZXo6IkAa9OyQe7X2MOs1DXxbh1SpMBBPY4HxtbPZX
MY3Db/9eiMH63fXODwdMx/NayLWUt0Tjzoe1ujfKtev681r8UYYrIEIQsVSo5xjJ580QZnyzoJ4t
B6gHXK4zlIEbkBCtmo3lZ9ODFrQj6s6T2v6h94kEeq74DqKy6CeUcUCG6o/xAxdyA8+XyASDByZq
/po0tfYCakUz0CWrn0H54Z94af2dDUpFY0ya13wqrLMH1PwzM6GdHSHw+e6rbEbrrbJuqB5p41XP
GpeIHoAHa0MLdJwe7omoN3bYiqBgYbixS9mdXdUMqpiqUAdJ6pEtdHI9mFTpFU0kng9VBouPTrua
++SFvPdhysbysOxDvWVvFtnTIUbeEP/i8hyXSI72ePrEIUJlaYyrF3X7tBct1NPH8kxjWzmbRs5X
SdcAnKyGZPvXGppCNSlOWTZCLB9WqzXd2EOlrTX2xLtHPHyoXuEn6pFtYenTra6EtJ/7+slOvv+1
9JPNSt/UKfXUgsh7QDDdQtgI6PfVICrcoCyfQ6vBj6E2Aobsebz4kE2PUlz5gbf6v5jViH6t6/yv
yJeGW2jKx4AOMhC+WwxIzWwSR564EOdT91lqtEL7Dnxkdk5NjwOu6YgjGELfPVwt3TGnqMQPBr2c
VQHcKIQTywSnq9rZL7cRIzUR+KXxn1m6pkC7GhIQkenh7x/fdMi1bg0kQe/0zeVai+DpqBdgXMdk
MpjWjos0BfAPDwkjHPQrUDS3HijsJvizlHxz/L0Hom2Lw/wMwPd4p4kqXRe6A9FDrT0WsZHZF5wZ
Nkndu7vCkzvf9fw7NcysQdzVhm9sGt9NJhBvt9TqV+QAWTAENrS+3fmWBi5utZJ8R0jDQJPZLw4F
ZAzn3aZQpKDRNjwkv0BNkHlxt6FiJipZooom37YrnATZejFRj9xcKoSiMcNjdK6GYgkeYb3DwT3D
GyjQhckGMeQEt2/wJ5GNqmvkn4m5nIRqaxzLSja1A+XqaMiDyqnymy94fgODRX4bBsgctBw89Kab
+NaqUNNmCY7yPE9+kh8itJjQsto4aS0/LGupl6n6HOHtFvO8EbSJ15kt7TPtuPxUTcueY4jfQRwU
/4bFPsm8WZm6DXzon4moD8VOy6BqqJtMO2Wi9DdctBnKSmoNTPuw0QQNl4ZsNEs2GnZaOQUW7/yA
bCjB0up5GxrX0El6Hy8LK5Rs123VbP9ra7ArdZsy052DLQAit0qnfTU8FgehTKeXNvY7xPp5/DBx
ANw6te9dIJWdQ+tdgosERSz7UK9vhR66q9Ls83uk29kdfCz53Wmck4mr+5nsNh62G6ghQZCL1Ox8
RUvOTYaCYyh+bmajaO1mUzMAxggc0aFQ5ir+QZ7ibe9dUTA1gVwVmGI1Kt0N8J3urLEC9dZNPMgf
pKOyaKZ8GH7SX6GZRiIeg/819FhQYV4AOSO9dRznE+iiBCKRfTk2gWkj2dwbNbuSjRpLzeKf07uO
mM3kkIMJ+QpqABCRgiFktdjm3dQeVYRAoYBqJvkCtBgHLrIeiASBDY0aWfmi3DbHZKKrtpWU277A
DcBzyhR0wp11RXUTolI8/KEnoE7WYmFdF7sMgX4UZvyLTDRJ/tRrJf9pqkWLidyK0ty6rgNZBRX6
ylQQrI56PvfIhl/OrhCgAKZJahZfGvql8c0o+r/wIsoPsssKSPOZ64Il4hlUW0fQBzhnjjzXGZHa
ft/o+p1Mi5162jjhHE9+MoOyZ+KAE4hmBp5VACGqbZY1Ljf7vcvM/2uvphKoIgXD7VrT8tOMp5Q2
ipecKXmtLaS4+BgibNonXnYfwfdshGBpmUSe3ztQXN6F6xZb8islQ0KZ/IrOnv1Ai2CvQ21Ssbh/
mDAWdgw88cCJ8YkFoxrKahOGIYQYFY3Gso7oMUDr+yRC1G595QLgSW40N4OPlbmOWGFDTlTvDg4e
KQcPwhMoZ9KtGzVScWbUJtKuFVKB608Tmun9MBifDmR39cq6FRlqaTt8eyfzxyA0bVdZOMHqg9c8
AQ3YPjFL1ECe2+GObNRw7cskuHiAX1CACG1HHwV9UhHvQfbqRgcy0edG9moIY8Bw5b98wS84+w4o
aAOuXviQwXCzTd3xZu/UsfnN1dkrVNaLe224+gtUURGV6c1veZ1rOxTTQ/pkuncDRC9sIvZGdPsy
s3mDoCG9ADLAd7KFTMpsnIm/yZWaLAqR8R6h/jbPa3LojnXenAzbjM6ZgCJkhHrA1yL07XXEhTgU
RRy/VlKBxkv3iRlD/Gh78YW8gAQKd4kOSWUamlUhQVXXDZdejHgnaWl4cPXcArClFLv5nK0O24AO
XSIcZC901vYs07tmbbUVRthBVbpsi33F82vuD1ewR4P63KlAa7GcJeu6kmxLB0EBYdetzvx8tZwg
W6HF5dPKnhhkIMkVULtVzh378P9keCHCF2KCWVwmaCZoQ8VmcpnF/l++ZOuhTReWoDsH83qpWye3
RYjXHEExbjdAASLQ415703SvNoRoVpAp7XZTEXtXmqCmaoXYI9SUzM7LilYtA/cmijAcJamLnaih
9SH3r7g+ycYIGCCXaIx4g5oBFDCWAhJqFikgukofMa5GHXLiZO5GaCWSdR5DDnLrdlN8IFuVle+z
8xryJiODou4GYTnE6VV0z3fi5FDX2Q1sdJIdydbnycE1ZHT8EKWbu4ai4RyQzVmTo1vEiLoy79nA
JW4tXK0+gO3H/OZ3/m0sev3R97p4dpNyNlcua46DNYJJQ3mlU/lxUTa6N7/OjEfYlvMirhXxCgIE
WervwKMU6Airv6FwrVs5jeWB7HAon5IkemkkK98grGVvHMSb91K52VO3gnwue3AkGSecbkezvQpX
bgegNr+HYCDeDK6tQ4q8Hb7m+vRud0FehSJetm4i2zp2qukzqDvMPS+yPw7VRP/J9mn4x+XTVv8f
25MLsrUNfuTOTgbrRg3THOvWtjidCVyr9p8muPlX2VX9dTFDKKk6jrX7QqYO0dCbU+0/SXiIVJS7
OrdfFz74mTN+8atrJRSSAxu0M5PwlTjjS7JRlxqj7ft2RV1yHHR3dmzVt6rR+m4ntTZ64NO3r5bU
gxhv78eoTNSLwa3OEfS4LSbPjB94T0GS8o+rYBZyMsJDZEHZqJliyw9wlSm2NKSfUk2Dtyk6M0NS
oU95gOrWet85KLe1mmPTO6c+6YqdN3j8sjRulUWIlHe4IsrY+otnerEjW+E4uBySY12Ib5S+pFQl
5TWTBqBSVosI6ARkPmli1IDkcNsUdbUwdUzDa7gpcVZNqjqCpqjKejoTQMggTDngy4DpUMJz2Qu5
qfrScmOti8w7+6pKwfJ67xzFZQcR4OGpK4p97jjZDWHU/Ea9aUzT21+LkadDNs8w6e9kAyzzYiI3
oEB+uXYI3LTaiRryGFuknEEnBCIHNbGsink0rqFrMa0XG/0DRDoN27rtebBslaq1zDHCfdjYv4bM
RgqdnAEsck4QG9l/2mT+D1hdh0q2cTo0qnJPqmo+z3C1a18JlLsXfrU3Re/tS6t56SMgQ6nhsS9x
yCZMaU/4UUshSxeHyTiMTlSkDIEhHbUAViEeA9Tn9lBrwK0zYeJBNsdIlepM9erraXsUwvpVKFeU
oIwXEYq93fjJo4mm5NFzt7u39R6iqx0H7hD2zA2BCk9EkDU9YmZArPXWBEr1qLguxSBUNCLM97nQ
fGRx/dWpPOdR2rF7r+TdSrs2AZQBf/vAs3yZh0NYObvazPOAfOswdx91zc11WPbmhoY0gcrZEelS
Lz2YIFsG+Dot1kXX6TfTAT1w2zUtpBgw1Apbv0UlGm/o5LrRU3Nt5xDV0RsQe9SqdiILuYk0puMB
yaLGOENl+8gcnoDd9Q6xJytINIk0M1ZVzJsTsE3jXh/rvZaWzQn8JkD4GOrCQmNqyK/1xrGcl/zX
9GLL2KPMUIqQQgqkCxHXD5Exu3CFLs9b/b3H43TERBdoGShmUJCKWeDy0CWfGsJ8uG27B6MBxBAa
WW8oDY2ey1h849J3j746ctlSoDoAdXJyNOuL7ZrduKKursZDpfPAM0WzQVESZsiInCSyXKoBq5O2
hQaYQGnkP7bGUr8FGkcMWbI8CmgAoCWQ8X/caJhYEZLo8ZTiVojAQQnh+5XUo/6cFXV/pt7SLDbQ
6uXbWGQoiAQkMDfS38Af4GDCG/s0qIZ6mtMpJd8SmMDcjG1UDQprYyPAg3MVS0HnqYxzQ+N5eRth
iro01eKzAb9DV26oPpBryS7PFd1fNaC4hGy6HaJwhKoCfVUaSD2LddMxwffUyFB3vyBePBHLLUQP
AaBT6AuaULj5DSS3k7VeyTRIytjY44QfPeNyF16ARb5SLXOjQ18TmRNwd4XTHrxbCWCnsXPyc/Cf
lqPdbqRjQglX2axMAy49v9B73zdQwt37vX43XAMX4QgUCmBMn77ThJv3PdSW4l3beKC5E4qyJ0Jw
HSWzqlvEdu8+18BFr6TZcVzmIw3sswgYHJdmijsP9JiqlIqMuDbGq1zXeyRcyuJUevxj01oxeLoW
4yefTC2RvesB3w6cC6rR5DG13ekYVa0ERw2Giw3aHfhEaFyI4tZGKBX5L7/FJurKPBTejzJ3u0tb
5N2FjROuUzSuEwTYnRrUx/mI7LNq8GbOL6CfBaY+mVCizoHQqSM00XjJSSAvBVLmEpquvRud4tHE
/dbzJ0g8xFrz3OO0AMHJZDiQDShx7YgsdYECt3KTQuj0IloNAklmDN1svwMI3xc2izehwOl7hFpj
nY31FQgsgP+6Pl21ppvumR4irDg9LeEOClOgcq4+OtK8fIqA0LBSAKBxZPvJQyynAh0KssvZUNxQ
azOsmypi62Fy8Qv2x8Te4L0/BHXhoM5Ps/JDmmn2k517fB0WcYoIQ+082Qk3HrJ/oQE5JAB2bwSg
F5u6r/CC98H6p+C6SWZn+E6pbqQQuh7OCDvLbO+LKbNrUPOm0OE94C62Jf5QaiIBXtx53JTeS+5z
cUyMLAGAADVPUBBvFG3I+2tJ5B6AC179Qi8psut5NO1jH5pNjA+4xFQhdIQQ9RYTHk3Ua1Pjh202
1gGgA39j+uBrNXpNPCBpivdikRmBwYfviNuWgKGI8aE71vBw7dwE+WN6bXXf3KMucAhy5mRbr2EZ
0Ah80HdgeQ8PvhYes3pigWP5L76b9QrE/tOzXPaaV6BI6A1N30HcM30KY3GCnrC+zsGHs1aiLLdI
NVPU9DcIO6ASTq91wFRgSzSzPAkN9QN9oh8yLcxeJwmIkRs54sLiLH003BWryMCZGYQmqFrJrXNR
MfND00LLA/KC4CG23Pq0TJKvzvWwW2WDW0H3gW/omep78jdLQySP1ROWHo70bJ3oibk8Zj9PK+9a
OFerF2toleo7g3vJVRaZuFKPGtx0UUoier5hatYcaqBYHTvfIRk1XoohG3DOBTqrpS+hUF84kqWs
a5TCmXoX3so8U+ldGZ6o8UYAhw7UhUYz+ObZbI+VR7hMogo5PFUc59NuTF5bVr5QWWmD4zbE7gS0
V6ci3Imu109UkkoN2avQ9AMPNaEbsuXKlyZQm2oeLKd+IfvYmIO/HrBJpjYhj2WnZZPK69cV89sn
u9BR5DlAgBD6sNqXCAjrc5wX0ypTQ1Qh+8dcA31oYycSaQ1Q7ACaMaqGehaQ2yAKS7LNYotZnp4L
VGGAKfOPIxmz0UnPlTU9cMZxdzS52KlnMTwutRqlzIjLdQEq5/s1SDjss0hQ8MpAkJiXfg2+GzRU
HU09fPd/e56mbz/Z8dc8tCucBNDSVJZ0b54w8t2ydlkSO+Zm1FHZTBUjfOpxg8mLPZBs44VMHxpQ
Jl3Io/Sy/WwHpmqNjH29Xl61+MNCwphPJYSZ8frVtDSzVsxC4U/HjNMAhWoLiYHh/cWsuclmUCDr
xTRk43d7jOuDPULnKdSHbr9UClKRIeR+3ycoQE6zNEEr0HtfMVcektEPi39tQxOem6WAAvQ+VJgU
2465sC/T03EkYh6vQowRGH2QeDgunr2mwF1B75oDdNDNUyR980Q93LWcelsisgo2rnpPNgd8EvXW
xp/s7NPnMT40BDYCKsQEpJxtEP5wV3Ot5afqzDIvoQsuwE8SlnF4HSt/g3igfYRqEP5MqFqT6jaz
2JKrtAGEFKemJ24Y5d7sJ2T0AOOHGmrUAG8Yu+a2RmXtgdIOIamf0iypodKYZv6334dMBc2ue3Ww
qdzxgPoZhm9Plh3zbz1qb7edlxfZpgVopUSG/qIrIWlSk048Mz1AvwxQR3IJTd4HTADaST6pC5G1
1WQh+IzX5n+uq2pfrIcabJZUL5K6VntJW/0wV4TQEI+iw1w+QkMc0A+zZjTAqv9yVmtpJ2BvV+DF
XUkV4nbSKb8zJNcq6RZXMlGTFZW3Ya3tBjQEOC+7U28o0w++ZE8KE8JWYGpyVXKHPrL581YfNX3I
SY1seKn9ol/N8rHTcHZVvxqnAUOPayPP5Yc/I+gqXqap0F+mCvB8rrlyT0MXGlXQqJHxhoZ6WIcA
G42I5gIN8mJrTNyHoYV6OEbkIascWpHhTbdrxM/r+GealkGBN9Sb7Mthy9M0PeCXK19CPX0hBxCg
4A5mVP7Nyq92D47cJclCyRRqODCaVorT1pJRGfMMSCQRahvPGqNz0hQRSmEsgAmXcRSCkrzp/qJJ
Tavwbqfu53FB65IizYOR2SvgOMHTbMvhjmrEMoiSNP0ljTcdj7K/XDzQVkVYgXDS1jgg1X70LHUL
SAEcUDZ0QUtSrp99XysEnq0pykIUkLqnOi8cqaJUs3c0ooZTYdcythQ8m4YRG8B5j1qhgBI/eo/T
eetbuET8O29EtsVtwIN3yRuNsc93INBGsU2vNeculM/THylzVB704HzKwHI/tIMIUD5oIGBWQ3pF
+ZC+OeIRECIUD50V6XlQKXZPplXAGpEdOjU0jcLd6dxPwJOOfHxc2PY1ypobjQz9zY4Nb5cIMd1M
bkXr0tTLt7H1Lq7Gtb9zr95LL3e/F3U8BgiSalsf6tTYD3yXJeiN9yNK9fAIjeNx7yE8uqomG/WD
ZHQlio8YjhNTFsIHCk7OOtZTb213XXsHirS7VwbuCDlK2zK92TQasgUqdfqh6cRuZKF2Lo0e0Szv
W6kn3yA4mbwmbdwj8VInW7xd4tdYIg8sAaG52lmbfY2Q1AQOPX5V3PCnDHCugNzSdOrWuofiaZpN
/HHfc+1kp5611mX8wL1cP4MFUT8DAIwohENwbTLwNK72ygfcFnikzvPkH4IYOsVlCYo3PlS4pDj7
IoUEajoY8RWkSZr1l2Xqt8Yy+N0pAHL2WJtfoJtpfilLxPZpaOfs45BmF2emnJdhFJpih5OjXJdj
3T6VbBxQsyDZgZla8+QPKOoNre80B27A5kkMPARpHK+cq5MhDhVHxQYMpf2LHZrdifcAvdIw6jT/
MWROQKO4tvuXuAJVgURlGhJd/ctoxmnQ4aGzf88627qDP7Y/mVvq6RWo9GKQSWxQszSdoOiE8kgU
biKcAMyXBuE7b9rkftiuIii6Xqgpnaq6IBTQBxHoGtdkY/gHXybVLEM7191DbmoHspMHTX4aojTn
DQq6IXSbsS95LHuQbwsuta1s8MF9mqBhmJUg8YQ42wgcaVsmAc/t/MrjzlhreiK/ZVGEvKQd/u06
EPLDbe2nH3NE6/Kiu00i/j5Y1cukXoLEwsZUrxBlDknyqdiQbZkAs/UBT6n8PNsZ24h00A/g1dBP
0m6BOqbuPG4i42QyBxBomSpqDrgoE6+UaOTnJZ9XDxVKssMqPdIaS+fpRpV4B0UD6gmAHL43wORs
BZAZexpyJPH78I03RrXXmFZsU6OLvwuHb5MhKr6C6mI6gvgX9yplL2z5wietusZy2tV2ot+rEODD
ykVykWmdftdSR7/b4A04TLktcPv9x0Y93JQ7CFjdaSVzLNwNC4ZiDlGu25pD4jhp9aMiXPmBcxMC
Z+CAezZBe7fVAVc8g7iRn0pIw+5MIcpHxl0W5HrerxnKAAP6YHA8vIs6Q4bXheJYZXQ4r0weXnlq
BLmZdO0rmTFJCmMZ77MNOOFQk0OCZORF8y1+TagHjrK1l1jtustMfu1SVp/qMORbZFD416qzoEhp
OH85lcSJ2jPfxtp/d03juoawW4rjmnK1Q/2tFmWz9qq22bSKBC5VxXg6i8AxkjUmVFZU01l9+HEs
aZ5cDcPOdgAg38hxWUKTs589Qm09S6Ivvub/nWp9/jTKWD+NHS5Gni+aH2PTbkffLb+BEqTYc39U
squW9Sbr7zTfm6ijxF7gwYr79oXX4cPtZPNDQj8gELXcJbndovBG/nLAcXlMx6x5EJlmLIxfU+gg
BlfXbGfZg4fgeQxdicTPvSONo5K9GkbSr0HpeRBNHd2k23fh2p/2sgECeR5NLaCZU561+NPE4wNv
p/pSTPKrwUT41I55fi6gxx1ohqlfG0/+omgINbbI8GdqIJK1BEzi1GzXJRKo+OAB+FdCwCGp/1K3
Vdpw1MOTvjhN5TMNyrJPD4NtfmkL3foypRo45nsj/j18a+24+Z107HcFJYuvSNhGeL5N3qXv7PTY
tlLuaijpPaIOn5YuYuP70AOQpxahAmQvIUfxA59HEVQ9dx5mGKFuLzeQvi01iNVaXoOSJQ9V6LId
6zs1Xh+bpxyK24Ufdv6KbCg0ihE1rapDM3jvfqB+r8GdBoqExUbOSZhB7le658WelwMD17gO5oUq
q+80MRTsp6xLwMLAH3Cwe+CWExCuPvsNChdsO1NEfayt1siSfulq21iVAPTi5hFlt6QSqphManvA
NKJbVgtkd5gbfu1b65dpFey3DHKv0L5GnQ52drBCIyLUNA/ZpgCDT9lJs3nzILvh5B9MqDkrkWgB
NzWlGZpJX/t9CtHHRBi3UDUi0qazjgCfbxeWsyI30BwisOcgm0h+ZJubFEnjKLUdfJ+xdnZO7Qj/
06HfFQMq6XxL4E4shmvV9QgYO6hAAwuDfijy+AmRlHfTMlkzaFK7oBIJpFlpIOP946P3CJEzhAl3
nZ2BYDkUf9Nb2u7ws6oMlab0BqdGQPsT6DAnPtKwB23knRnmika0qoKgxw51HB9XlRloXDUEEMC1
HHs7lIG7u1IX+WFEQmnlOnbzRI1EZiYoKmArOpa2s22o94mbGg9yQFY9OxgST0AHJYZpkE12GrRG
+r4gnZK/kxKi84YVKTI4RQH3oVsqesB57NQMta/mG/h75VPWWrjvuiz9FQ1xgEIB1Oax9jXCOQKv
pvRuRFAuAh9caSBQ3kJ6XA1jpOECvM6tYP5SktJjpr60lZdt0hwEbBCnB4aCvrg6TZcJ6EHH3AzK
MQxRypX/xTqcNfHL1q+Tk+pX/LnrV0QQum3oSNxBlW32zWP2xfWqu9fo0DjEgwIlmEiglYV7L6Ny
QvbVAEXyH5stynRX+/xheLLdDQgqf7NakEJ2bvTTRH1fYEXMuoBB2rzysgEppNlEP0tPO1Wg0g2i
tvWPWsVwnWBNfAsNDd8xeUj6NN7ggWOJAGooUD9yRrBg4cb9lBWInYblo1YDskA+qwZjtkClbsXK
AIoC7Mn8LQ1r+jsxQR4gImd4AXN2vPXx5QpCa8qGq+7mYAcuzG7bakN2aLRpwN3AepExAzi9NHRE
JfoB9Rvx6xxNiW0whnAb5bUzEyYioNFKD6d/j/EfeQptAGWcxLXOjgqQyqZEOVbejtbZADta5ofm
sVQjF9feck0+5J14OBa68oeNry7CM0ZZHSejzw9tijoxV8M1tKqLDTNGsEWpYdWhyod61LB0xPmq
aPvAFFVx1UMTXN+yRgGu4017RJTyte5z8wsUJj8O2wi0IstshPLvTdJNP7q+7leDa5p3PU6seyZG
fhvBPLCYTGWvKvsZga5x36aec9EdM/pSZduKecaXeBDxlyLbNmoA+VT5NPZfmiY/OZrw7rZsjS9S
K+aR0TvGl9xOP4z+zGnCFC8TqiAKoKdqU/taTqV7cwbEX5jg3/o+6o6e3iPQqyaHIilA9hJbW1QV
/zQ6z1kDZqk9UNP9i7l8+m5bmopCDfxCdqcSv0Tvf7RLH1V/w+gPeJAheaY+tJzn2hPA5msjYsaX
ibshjVC8iZuLmvvjSXNqZOD8+oUhBHaWk7frR1cPWg8HIA4c2ivb13Xbvsoun04l2IAxNU6vVit0
0B7YDXD1GCLhIUT/Ko14PIlcyICnYno1NFxZPJ3zndlouOBBdQP1VUAInWgs8fdxKiFCDSUKNf9h
3BrRS4q3H5R76jczFsVlaRjwHh+GKIh4a3mEh+j/tuNGFeNlAa1CemEhANejmliaiM/98xJbbMtb
TI4gNnbzMbDAB/JW+0pzwqh/DOBv3HRxVx8hUa89R3bxQkeuqBqKgDlOegWBdQ2AN3dWNGFE2k8o
yrInB5/riYWo2A/VGQ566ZskNO+tBKawRajyMnT2e6Oj5P6S1LjRohxk2qZ1qUGfj1pyKk7FxNm8
gJbWJo5AWtPPj1R67PaGTM4n6i4HpA/P3Q/dSvhwTafs/Ri1+Nvgg3GZBY0W7r1l8dBfigSJriyy
EhQmMb6v1NAfG45qF8QsaNaJvQ7p1ug7TSZ6kl+sieFwFOQygZaYC/UrlSKgpieOS1kj6ptL3D4H
ZG5XNBO2kHqy4iTa0LDoWxcYQw0VVRYbg8Hqkz03+vS58PLoauXsijK69NlHVvA5FK27ivG6PJDN
llF7llx8RzJgbTeR9zT4gC/mPQQLtMo3vzlZWG9d/C92NEQpPgpW+QS8hpW8grM4hoqJV51j5u8d
vfBvzHeYi8dKX22AY4TAsTIuDSpav3DNsNZxAnZ+UzPdS+y2LgAJsTf30lwyEN8Idz1UNvQUaJoc
0yF5zcBxHCSZTM8NiPZOHTesLSrrmycbNKBBatvJj/8h7MuW48a1LX/lxnluRoMgiKGjbz8w50mZ
SsmS5RdG2S5znmd+fS8gbadKp26dF0RiA6TlZJIE9l6Dy52dYAX74Wf9uqZV8XXSVrJ5NRJQoJ0e
qssGcGKaxCH2rnf7y1299I5G6eLC3Q5W/4MHRR4n3kjglt03suYPAIPEoGki3QbKcv/ozxrEM5eV
u5/5/NjZWBIVgUq31TxDH0CzWXw8yBI7ZWdDZLGUajbTBFHWO9XFLmB7hr/+HGoyjJmRO5m/uMk5
/D7+djZGm82HURFzEPhQJFvcYbyWjaJYkTn12kB4bwOz25+CsVzdob3mUwWJmdtc07XCrt0Ce9Ev
4A8G+gxWi140ROSJI41/Gex+J7v4MLCifOnE3Gz9IA03g/TZZ6nEohq5+wcP2m6JdUdwnCEh+xiI
uvYgQRSsOTJ0y0Znp0xGyjQyi3dhFfa7e+qq1aICZtDE7l09N0VKY3cPmWnmlENt/6gzbP9Qyta8
jjKC9Ry8XITnC1AcXBDBXC9UQbVp3IRg/aP7KqnrM6xc2QY+nO2tK/V0M1BYWb5t4WHkmZgwh0ST
TbGx48H7U8iEZDs8zr6aieYfNGdoG053SLu+3k9q4rnD8r07B0+3c5pYP8XQshjOSIpkX8ISyQuA
hr53DOuI3vXdJ7ftxg3WAelu7KfiEfUf5dlVVH8n7d7u3OobMnUdaHe5e3agV7q3oKADLhnpP4ms
/hLok2Fjdxyyufrsn6210S4xqiWzlNW2RY78rnryTnrbTMHzNwfyBuk5LwSq2hsciFTe+mYIUL5q
Mc3K3Vbp9NTi/3AVbeifihHrZWHN5A2KSunCykV2cuU0PoWTeDDxiQIeEjYZ20IBzH7DEqCwcyxB
a36uGyTNzfO902+C21Pf9CFM8yUKcafdXxG3t0GRKPvQ2/J22C3GC74uXeIfy1qvCSyrXxjNOKPq
ZhcCukpLd+KsQjZJtYvQKvC9GWm5ea7dPTAnn4ygnJnv52l0tEKwNjW+6N7c7QBM7EP3HhvrOARe
NP0k/Q1EEBeZ2zbkwssifcBSEn5wAgItuE5Y/P3+NEzBgoOjd/wQr1JaPBQp1BH0oJmfln5ge+aj
KyDOpNz+NlCz0VpljNsLYNmTh8h3j72T0nyRVC0Fdq6im9Gt1LUWNnYxKVneRkvIyi0LN2/wjMJo
Ct3c6yRAXUTnFilHtipkHa6sP4y0y6CLEaa5dUeI5d7E5T4MmznCcRvQH1Sx6i3YceP9fwi1qCwU
RsSDZUmgxG2oQ1kCGEMTy7Q+rfkUBWkHGySFX6Q+wkw2A6abF9ZCQFzmmFQO4DJmoLPifBnLyAGF
BGdmXXqeWi6PZZURoIrKbywb7GvQMXJNCFRGZSzExnSDsOaPIThGesw0DtDZazjIpEsAdewrUdDy
7kPo7IZsro9tCI1UFEozXfo2EdP4PsMGPhTTpwAlNhs6mAS6Vn5c9gfLxzrPfIK3o14MUphIKigS
L0xQ6jk3LbV7n9v0q01LwM5M2YbC9wf8uGI7wLJ6B580QFmAB4arDoo698bEfk8LY+Ab2GhXKyjx
zQvSocihGvLTPu1upGZiNQypSAyUgYkb5zXjwWa6shV8O/fy6R4nZQs8OSA4FskCaGXO08MAm8qX
EZAFmwz+s4TEznVEvnDS4YyC8Yk1EjTGdLcErXsjR9mvrBLQqMi3hl2t+cXwnDmCIcqeJtrINUsd
sqzG2n0a8sE681BsTA+sL/fpr/NDAYdfM98MBjX3sUpRt/nmID0/0ec3vft8MSfROusLWN3ojHyu
unL0ABj8hrlkY2IZI5Dx0KOMgWPgdRRgKogH2V5PKPpm6N7wAUSqn8vAwt23ec5QAIqnn+k8s059
179lBcBnhmipnmrGb0vWGZCfBIV56KG20JUBqKbYcQZx+MCN+xA7qr/22yEsd3hK115rc4zf5/t9
hAW2Y/Gto7MDjR1Ep4BBCEj3xhTXydPJmlSBI2fSCRX3xSWNwfGfM4hympiZrNpsXJJxbFcmNkr7
VACmd2lbvN4K+QlfUP44AmWBxZ710pEKWNURP0TTJRNkvlM++eCWYjRMRw5ZtyHcTxkDgHZqy58K
8zXEELHsP9715jPz+OsD4OMUROQ+oIvNGk8PullFjr1P0w2Qq8jMjzHE2IcGsuz6k2l8wKJvsTEn
4yYawtN98H+c+3dTpCrGddglGQAyCmv3rgTZJSLNtoxsZLkgAHkcSF6vk7IMrx0DVitTef05rGFb
Mrb0T6bZQFUGR2QgkHdzI+0NCxu6V4OEiAyZ3qpewoUbSs5QTnSa56iuPpEgib7GLTzGnFxVl8Lv
q2MaW/XSDPhYORQkm94cGD2sG4cXYLfE7f1IyWwCi0VkzeqGVHvL1fbNJMi+5GV7bkXQBDAO+QSm
LNxz8vx7Q0n72igeL0O/aC41a+3NOFpkj/0AlORCax9kCgXFOKfQEQ7JIR7AhmQNDMCDqB12ZQCr
qVKz1aKEoHGdCm8pcNlMzDRp89zmeI6A74MyXNc+QlQ6WNXRVEMNK8ICPIc4zQpJ3l/9+/jsciDC
eDKeyAC0jLDxVKnoMMINk+cbhpLW55iW16kY/ccSGsn4Qcs3E77PaiH9+Jmy+mrNqf/Io+khjCvy
rYZW3pk7RF3cxZPv18ELhJKqE1XY65rdv43cwBLFGXdHBmdYpmSYD+1A/gzB/3xi/oSUS6PGTWyR
9hO3FPi6SfbtbyZknGmjVIIcOvJ8xymVYN8OSGXkvQ/VA901A84wkWOaqVeLxDDF88dpRbCCB1uZ
uE9Zn4kT9OWvzSzY0yxy94lX/cUh+D2WRimKwKhrC1PcEM43Mmk8aMmFwI+hYXYcHmntSwjijmz5
YcB0zRQzuXc7QCVMH/oexT5wABitONSSQaoZRRKu1ZDnzy3q6IeAIo+XJCJ7rnjGnmJ7YcZMJIsp
VL5VnB5NzCLhtKJZHaLEh/n3w29nm7jzNMPuwumyZzvu+qcoXmHdmBz7sFlDWmzaZXpDjx9bcjRx
0wUkAY/cbARDGPyb3qt0Vm9saL/Ec7JbwJ6HHW0LuPPbiNApwVu/kc4jQGLV1sTMcZNJEwqdMTT9
VBXR3gWq25zGhMJRC+HBtmFZzjnAYJXlQ8KvBEKd+gUqAmH6OLVAb3bYJn53csjX9cM3Qbp2kU8A
sgQMoKU58u11ENr1p9lJ/rCAkfpeNs0B6c/+Mx+rbAXJrPqIemMLqYH44nNsOGdmA4xaJe0btN5S
aLC8uUTF26lE5cx0oyZcx8jqvfRNywBMBX8t1tOgjvl5iEQK8OHknqTbBgszHzRTqv3W5gcLdLJH
IP2/m3hdwm00pjlZ23aMzX4+AibTzP0OXhc/P7k6BnnEfgdVwP806up55izEZae0ohBp0fmsJocn
RhyPUM77nQUDSz6ETNu9P3xtwcE8mkgXA+iT8zI4Zm3heKpM20shWnbAroYv44R3X9+E8JuvLcnk
EjsdiqVoAVRuCjK5GWaNAji1tj5B5FJuUtoCpj23SFTG8pBP7XlCjvxiGjfM2EUm1dIWbYl8/a84
7jIHy9Uh3N5jSCFX0H3t2aKv6alMpzdD60vT4DUuuPtIUVM8K8uGiq6m9amhK0Ei7+k+62f3NaVv
JsyyRmxTyoeV6eqjM5HyR+zC6nMF5v67owX+/r2qhvqY0PnNLe3mUyr6NdDa1dtYxrBMSHq6tlJV
vg15e4A4QgCZaga8ex1Af0LH48ZuF8JB5docDmozUrU4vIpl9+5w4OgPEF4Inme7waoYiYPCEtAs
IckmmZzgTdbqwFKXPDUZLR/yqAIjWcf7zimWjeOPe0sM7HPz1UQzMWV7hQTA0nQjX4ACoCrnYcbv
Gkoq0BQzGU04aspTXE6Q5MVXvcCaRZ6yad7cc5lmRi3Ixp0nMB5s5lWFLKETSS8cSkEHYHteRcU0
GSLuy4Nk9WuTs/oxd5v60YR8hCodmkXpe2D8AMbUgZwghqk4KDcEi8F8TGcfD227eXsXMxPf9W8f
TdTNklou5CSKg9vMXsFAqFAzp9/CbkmGKfoWO5VcRKi4PwSQRzr6GQgBpMnct8aGoH5X02+FLyZP
oej3yLO2BVCoCTcgX1nPLV/A5qsGWNiNH4GWC7ADBJwoTVv3jwwiilMUuJ8TgnxOjEIeABrhplN2
9omS6ApFvPKrklC890M1XfKi4oeEQ4bSDODXEgJ4+4cY0xpsM80fwhr1MW7xLZgJaULfBBPyCX9I
vYtwU67jprc+t3Z3O0PmN3zh99l0ggM0BGT9qgYntn4QePJuAMMHcd6FxdlmKlFU5FmZwldG990A
5cJbf0IVdePo/m0VCH8zANJHMPO6SoK/5c/zeSBZegZ3ysYKEmWE+wCgEuk59jvbq9P+5wBLyvmc
6oEPR5iBwBcYKGsbAnSoPJhTyai1lzU0J3YptT9NlsXfbGDol1C9QUIKRZtXBpSNE3XirRvKehMP
RbSJMine+gk5QVi3vdQQSN7XrSJLE2fV+Lls/eDaVHn6APIB9+pyAi/NsoYtcZi1BeFtWgyysp8t
oeiJ+cmb6fmtOz4RwKH0kGlKRx3x9ZOz1Tr2cw7Rfa+IFVzB8JLcdVRO+uk4nuxeqAOXgLjr3k1v
EpQBGFKB13Dr/nUec63hBIvT12aa24dxiNg20jwVAjLPZxs/YS+r++FIdRdlML9VkJmAVyvI/T4Q
1joMiEWzQqqq2pruOMjHkIt6DZe2fpMZJo3B9ENxdYGt+3DoM3soNlEB+iGH5ijQZ9hq+OUhJ8AD
EaTnrgO4V5D/F8UJW3N7h60023aV3zzgGVyugN5Mn10OP1juzP6XJrZOQgGa7NXTJi3L5pJOSIGC
AghiZO/Xl0zJ8jiUSbOcnSn66nOB9U00v1nS/rn2DprYuehvYQrAlypCG+gQfC/3Joir6Vi6wN8V
I77fcQShnqf49eqP3JH46Q1pjaJz3no27azHlo5s5yswSBWABa+UA4Uua+drDJXfDGgaqKaz5w7q
/CsKj4VjbQXZsaOzWsVhJp5VWuTeqMVjf4yQUf5T1WHhUYtjZx8CgDWW1ksa+NYLuH/9vkjxIzJd
ONdAy3CInbXpJk4H7feoq9bIm6QLStJhZSkZvcWW/COrYv8S92q+iDj/7lAWv8VtW60EcmxbvDXQ
RZVI9Fn8SvFDhq/9zBbmaDWU0oNK2HDqRN49j+Ln/LZ22s1YJmRtDrdJeq7w0nnKh5pCNAVFM36d
kHC8hn3Prj2MZay+4UfTq4ICNJkZItGma3WYMUom8cLqw505ahwE9MyZxGPh1zmwXldLq4XE+dQI
djv5CLeGOqvWNAwhFcfmz/E8TF9IlLsLzov+CAVBck1/xScdl7/jer4v/enLCLT7Ymynn/M73Mkp
vJH2WKzXy7Fv4UvGJDS3ncF6ifEWWYQuCw+5viZw57ui7D9furqaXkqsuHS0gEjSefLl7bqNU/9g
57iHXajHvHaSJCCgUWAAiD295DE0WKnzSu3aP8ZdBEKS7kalD+wXNHPg/I1urUAH+B8O6hxf6znj
1OYgt+MF3iLl3x2Ekgd/8m2xzeVkbXo3hP5VnFnnvgqcxYAX4JdS0HU0xt2fUD79VHZj9trFEUQX
kiQ9ZUU0H+KUxesmodEnNVaR56DQ/2fipF5XWtbKzUOUSCzhQr0ajdv2/AhwF0hpoJgsJpryowrq
qlqaYaL7FhGA8gNwFzHK1wr5retcD+CTAuD5lU3jigB2AkXb5KEGEvGttmBN1WXDeCndPN06jjsC
Y9/YD0MxUE/58aNM8/qcCSfYQdHe3hbIpJ6hjB0uw5LTz4kNKykyNT8GGwVekRXfphgH+pR2Tyhx
4QmBJLJnd9AimppAhguRjosZzyaYUOluIqCBV3Uwtxj6R5fWxSN0/4jbPUZJ2j86MGG95H6ArZfu
6XhMYKfjVC0WaXzLiKyfwdSrnxvWbiEeU11uoRn4bguQrp0ZDCX8+QCyEkszykSOjSQJfphBDt7L
83czALPWGifIDn7r76Ai2r6Edj5sGysWWtsFJkdDAzZEO/+Rw9cWCiG2v8fGgl0ZdsQmruYM7gZj
kAKvyJIdQBZQ7mnH51u+iRBGDhmZf3bLtr91b9mqUKJSpye7Euo24zAsHdf39ymZ7GNMW7VK6Gg9
tRwrEVbZ4OlndMkdCCaWCjcaq+svSsI5wg6LP2E/XXiNxM45ZA4kLmz71eot56qpLkcTL7py+jJ1
/FXlzF2LZsiWU6qw+Yn5lw7eDbAr8xPs+Xu1HuBicsDyt4bwO24ih8jpSbUB85hF6HWMCezecwUF
b9r2BxtaXyCV6I+tllueMtDL29TqvL7w30zN6l7CeofRNiMJIe0ShNVuYbr32R8qZKab6ckOjd9P
fldho00F3cm4WRi2myG0lT1UlXUFHUlxq7GWI3iPN/6bGQ6KoYMnu6a+5XqO1HMGO4PhMB+TBbIy
zuyFIVcn01QtvIGtRIwr7K39U0xqDJuPnS2aHQSzL+9it48tG67Iyie7jyfDgpaB5pAHC3PutJyG
Ux+vLK3f70BoB86q1Z9GtN80cwsn91qGIDI46ibwb+KVjFZFFOcP96lDCCufMo/5zpzMHJA5yOaK
1C3XJkYbhiRqBil58Ps5uI/6K8BN5WMdhJ2mcCr1kzRoRlhqzdHyPv7uICgxu4tCNgzcwM7B+rrx
DyUJswtTzPVALem/crs8OVC9eLE4Ci8TZLK2rO6cT26ZXMyEFrROT+LBffHzDMI10reWTf8jsBu6
ok4i12NNUeaLCQye+bwnAKntTdcNmVzYKv5RVlPilVHsfBpJnpxM18ct82yPj0j7gCoLa62lHeXh
2xz4jQdFKP4gnAEKjJH94IMz9jbUJV+3lGQb0036AVUSrHyID3vS25cLL5QgKZrbV22+VpaDLIXs
mL+L5tjVehmSLWalTYhMH3+7a0Orb5xs8JbzIIVthS8WPLGB6dcx09iiSs9BnEzrcFS+dx8wR2Bp
m+yxA72auN/mrtfV+bTuseN54K67B3HE3o+6Z0Lm05zBqSgrlqYTZWP7ECFx+mC6QxZbuxL1IBO/
zfg9iG+GruGjCCn33zHzyUzGsy5ZqhzC8veY+ZQ2sHO18IcsYQ2QexzirBuDpCQ+pI09pOUAwxS5
p7iKTgZ8eRsAY5XuUH581KRKd2lGcJpk5bIYkFoFzZN//df//n//99v4f4I/i0uBynqR/1feZZcC
DuPNf/9L0H/9F+qJOrz7/t//cqnLbYhSQQrSUY6NTQPB+Lc/rlEeYLb9v1KsaIcRJPUdtGDSYoKJ
HyxUp7BWmwKPRE9Sp0NCXVpHrMyCRVPMD6Caq5cZVedDM+G1arqxaLtNK/m0uo3mFbTsQ1IBudkD
+aFAtixqWV/nKtyDmQ/sr+5hmZYfbVW+mB48Upvr5JbBCq4vdGVipmkKwFyKYnq47crBNq/rTF0y
CBSEi7/vmQ272aJjHEsFdUEOdtmjSP2SBTd4Y9TkYEa2Q36QQWI/2hJW7wbeCEne7+nQAi5G8+cQ
hiF8aMtTFicbNbvjxTQ+S6aLzOY34Zft/h7nOSQbxICLz8G1WP3ztXIo/3ixBJFwxpJcCsd2FGV/
vVitY801JXCXhFcUDE8UzQD1hvWOZz5aMO4AEa0N8qNbRP6qLIDcCXXXxD5OlzHl4DzJMgclP8pR
VYKI/MdJ5khzjp5V4PVajbuYB1Yf2Uyc7Qy+kG1kjkzMNNkQgcRrPvIwalABbZxtVGbH+xQTd+7H
mf7tCH1WiHbcJudz3RytDIAOvwTxzG+ahyyn2MCntYLJFvwIb10zwrlKTlP6w3QqLf/d6MZ0kbZi
u8QdkO8O21voPph0Arq0IyRv7rH78chX2SBxxOHSjJoBc07TnSgSQK6AjYYZKHokulkQY1PVU2eJ
JIbczuXQv06RfCv6Up3r1hYoAP8wUUG7+iSiEupKelKEQgkg0R0cSXQXpRQU8YEbXE49k/tsoOJC
xwF1uLoiwCMGKMkloherCHDTJRar4mLmlA3LPayb95wV4iRTMBs8mkBz0Bro+dY1I62axKnWzdzi
GQWg8oL7Xbe6W1sZpysB3apiiXR94g2Z5OvYrhe5nwyHjPoohpKiPs1Ab/TLIYPqUz/H5cqMmAaZ
d22SoGficc03biG+3GKTI+qtTVuYOQK1+0gngUxZSJ9nTRftwb2RdQqpb90DDyr28H/uAMREN7Uq
+AJUYbA1XR8Pro0NIMXSdGn35ldDeoaB6YNrO8MBdwrYd2XN3A2bkeMJtf5Ub/Snypbd5oDBB/lT
PfBuXhchu63qCzbZPhysOtDUQok9M+mgtIGM+cp0VQ88SE+YuzVd28FXmbmMnUw3qKYlWAXDTg1Y
w6daZMA0lVmINdj/HKzwubNnLDpAC786Ux3NLxFkXafUTTtoUUMXwxngLLOMOrCth17C4ygiX+MQ
+Ks+F/W5G4afjR14gJsl5w9h6Glhr0Qfxr/OHstXWgFDYo5Ph0Fj1uFIT2NxohqkF9vY/uKWStnQ
4gekQ2YwyLtpWaOiC3FFwPhuw0WY4leGQxicv27zfob0nCm2HsMaTykXhThTkrvX5ZhbDxuB+5ZG
zhbkuwBLBxv/cwca3ocYr6RwmdoiWtJyvtRdM3lNYpOraciILGlZD/POdH0Q186Qe1vDro5kC9+3
21VXTc2qcGHRthjhhFrVdNwx0SP5lTxHLcNev2v/dMHzfbGtoV7BWCk6+bGdH+JaTmvqFjMQlfxz
l+QLQ9g3DbCXzRlI6Q57C1g8mZjh9AfaTPg+YGJm1Ayg9v3+iAI2kfsbm5eqBvwZwMoA9kxDdw0l
EdAdRBSj0EBsLSnzR0SkOJoatil4Y92wbMgIQZ/CKZ2lqXXr2FwV/FBEdo3krMYR6RhsNmFyoHvv
EI/JoLx/fjtB0/OvbycoPUEbmTkKSTeXQDLow9vJcmOAfQEAWY9pOHmOJOVrEUCQJGyLa9dALciP
5lWc8eI1gbbTUdS+4zVjXr7mLQ82EENN1mEfwpILJoBwCYH1Mhgbr+Amsh3kNycY3v2Kqbpgu1B/
2yYE/moDqbb0NVKptcY++jZmwr+PMecZ9KUzod9xoc91n/o7rjeWO9NznGbaphakuywAEFDTa1OP
kKy4yqTPrwq6/8spG5O16ZoBV4yXHi/woyN5fi0p1pvwK9ianpkFf9JE885cuHv+OtEc6nxyFmQ7
M8XPk2diS74hKqkOpjGWw20A/6kOkiiLbHCzpRlA+rE6yMYP4ZijZ2chn/G4B51A40qZjECFb6Dv
aICkDIthgJSmlxvKdJwgVmaHI1QJ9GRokFtrCpEa+DS32AJGgN43buU/ul2ilqU9TysTizvqP4q4
08zNyt2ZrhmAcdgSgIf6bI7KoM/6UDC2FVjUr4c+K5e9ts7s6q46Aj52vuUFfnfNYKtnpNK5zbjl
BuJfXaj11o9mmgnJmZ5ZUzaPI1ZqALAlezIAnQcEgwJ9olByAeYXBJqMOMhtqAE+5jZkgjXy/8XG
BJthfu7J/CWNJ17CCR27QCRcgpkDrgVnrmbzz7eMIz/eMUy6ArwnzoRNbWbrxfm7xXfpOtHUFbRf
d5ApX7v4v2C396sJZ+vUqSjcZ4GjIJE6oL4tgnMDSt4iS1N+hfx/vg7gKAvFdAcgjXb80+mT6AUb
Bg9OYQPE3doMyfcOShVLqnXcVZmAySIddlSQx19amVwPPmRvARW0XyG1+j0ZxRmmDtFW8n58NE0Q
/AFMWXlBybrzcvxat//8Jah/e2wwpQQhLqU2xZKXfXhsuPgLBBIs9doBtdRa1nLOF9MQ9vuQsw78
sSgEeoxn0C5h854PmbMNC4JHNelOfQkXzZqPG5FCDYaGDt+PQp5qkTk3KQSF1IEHvHK/6bJw57qz
XFk9hy3J6A9wwmgHmA9A0xcAFX/Bi+RTMqppN9Pgz4D7A5LRhTpi7/c2xF26CkLRX2PZlF4x0aUv
Gnm17WU09iGqfaVzBEeLbZsQWyIKGGpQO2c44VxZbtGzSy25g8HOZ+yNnTPNbaQ6m3GPpHNxsWGi
Dr2c9AjnzXbZjCU9l2GR7UCn/FL143wSg5hPrm78qmyRDm4Tj2I75OWNb71CCg4XFyvHfQUMymfW
jJu+w7PWwR4Oah9ACOnwUDN741DogZiDagd3CGnoiNKolb9CIy/jg4XELOzfsPHY9qUbPLXV7Fld
4aWORd/SVMBJm4GN9M9X/+OWBo88aFza8OekjsOwA1V/vQWETJui8ad2PcUkWw/aOmf63fC8kYs5
Vt0ipUHqxbSJF0WEFzU33tCjyKEB5VXcEihU/2poKHDpRvWtrFgJ3/Ey8XLHf2kT2OHCrjJ8mH0r
eJCOHTzULE7/w2uQ65/ruw01/kO4oyUMqqjAq9Bx9R7u3T3dpg5S0YCPrOt5hDJrRuOTacIogAgX
iIQefmh8bWJj0gUHRfgK6gH5U8XDelmFnb+uqzF7Am+hA5k22pJGZdpabThOORxuJPTmFoCoKWjd
K3H6sJbnWfwD615IfluQs0eulkWntP8+RxMU+ImUD+ZTB+NI1FMlwHt6wDQQGIM32qQEVDr1oWEM
R3ao8uM5Mbjhw/CtYbGFnA6fLljkyQMuSfA4qK5YQ24z8ao+q55AJMMGFD+a3u6h4eEU2KD6E0+W
5qNpesXgPgwnoncxvaKA80IOhbl//nkJ8W9XQxI4sjM8wLiLKvOHq+EDVA9jqLQBdoqoM5AsscYB
ZZrjYxpkjutVMbN8UQLZ9ti3UsFmZtxn+j9HJjBGxUyKFbcYhA+xAXW2TE6Q6uXLPAQfmA5MHmQb
NfBI5rih/WhYhaV/IHE5b0kWKQ+CDYvecaFzFy8t0NSXckyzTeyO4jmOg2kTttg/oLhub4NGWV6p
n/VFKcQ2tNuvbWA5zi1mBtxaLnvVdQAyYZqFAt8yAXQKSRAocQZgja6KhNJTapX9ShC4PEd41UEV
APIzswX6GtK0Hqp40aK2IcKaZ8DbZ8lwHeE/6WHR6Sw7eL0dh6rvrm0JzwcRwsaUJNl2zlq6qjX2
tLV90PMmjldMhNell4Y08BTy+AB1dHJexvo3mU7W2z9fyL+5raSNZQelymWEu0pf6He3lQ130AGl
0HodyGoDOpA62AGnNRaQUkFJEP02q+sNnjPPVR+X2yGJob461CmQk5Crg+ffr48hjeu9CZYSOnfQ
yJ+WVgxfyIKBsWk+maaxlFhDivwUhBw8jNtAG7obVW6LiZWbkJd0G9R41U56HwAmxXiuQUEC/mta
dUCYHU0z2iI7DgWM5iEjBGIZ2UWUfx2nFmzRQuuZWpz0x1CgMV1er1oYku6VLbPDvZl9BwyuABRK
POkKz3f6dqcAmROD7+wramtSqg8aFi74QKEFAZPmeQtFLfc/vK/Fx/c1sk9Y3OOFLfGck6794Uow
MHSsag4qVPVotO+CGfkK14c+SAetSNeSwaPvyB6bQRdORoo3MF2DELQLqw0GEYIHq/FxtwRhtYIk
JcHbWQehrZI+FFkNLNbQuwvkTOeF61r9lmCrAGewpkExx5afsB1y4YKblxGQC/hGbZnzda9FkWFk
FJxFZpcPOusIGdMT6qfFKZuh4pJTlH6R4V3CE3l4ppDCfnZEtEeSFNnqjucro13xTqvipjxhRChM
tErxY3J4dDAyJ2yqN7JBBa2M3J8qKSpMkVS3x1dtdCA8M21si2DZpw6eCHmszvfJv48XWDF4sAeb
NhAeKi5ZTE7/fNf829oK18olkri4XsCaOM6HBWaoWBdTxXWZA0R2rpDpsic2PHfFHOzAuB4Ws+7G
QXCCc9bWZIPwqKArawpgJVwXnpFqH7WQO3UAtQUIN9uPCoAeqUC1bldQjraeODRNt33M/L1poDBj
7UcnA/udI+0BsRB1dVxobcPC7mtIol0DP4Md9IjB/CqxkUWODfxYeJgwVb+4uCxY0LTL1LLmLe8d
sZeh1UAprOv3SqTvmzxpFTBSv4Nmjt/CWQN89k2k14+jXknOujHdewzGkiKFqOuvOffhtE1+hE3Z
7cIxlkC94J0GCCmgkgo+6E0GWjFlsBHtWrsv1ipa2tqUXURJviywrVpJVGZ2bdqGntmlYHvpr5Fc
nhYVx0rPJihECZL7DxCu/IwkD1g4Uyt2pJT2lSeV5xf5l3/+Fdj8b25ZbDCYEpxJwan68DPo6imd
RCu7dRbn/kJEnbNtBTj+q8qRh8wlILekZQEPLs4WsT2HQGrDDzDuq29mjVzIqNYYkOeG28PeLsIR
jz3UV7NmuoLkCgX5qdrDbSjch5CD1E9R00S06NaiSt6QKBof2hJfYQKVMxAoZqQl5wzPLn3lBhLt
/z9nZ7obOXZ12Vcx6j/dJC9H4PMHdJAxDwqllOMfQilncp6nS75RP0e/WC8yy65KlVHV3YbBilBI
SgWDwz3n7L02afG90eEC1WW4GSw5X6Dj/LpZn+ZiZEI+w9pux/YyWXl74aZ6j5Q43luygLk8Ztk7
qZESBaIz3kyK0E6Z5qaoNPWvSKrklr5lvdiA4Sv5qE/cY8iq9MBmOyOf5IOwDg5XsKzOrJO11BMI
FsJTOCMkkOjyynQYTiJXhytkoL3eV/MpRM7hh4GWIw1x+60cYoIYCzzQUVSiRgGu2Qg1vfz4OhOT
vWYEoRfkSeP38bI4W+pcLVYujtrkxy7tZO7XS8/b7UG+FFBR91ZZC69T9Yb5lijOXdcqJYRMlFpF
qF8GkOp1SdbFFADR53g85qEbnIoQFNJAPxObeV6c+AMLPpkgP2nuhE2HFUnMXe9spCF2isbumnO6
PB/sSRybjgGqabfPUa18UYKyWswb7XMz640PInLehwwA8fLhtFH4lM9j49AYbinBvaRtgIir3VXV
rOZpbkHYAqN2PHJZyAR0xicV72Ujw/optMhm6aJ2PrrwHneIg31ISPVJLJuYOuW0PnXH/JEZ5XCd
RPbC0BPwRWp3z130oRjCaceBijusSeaLIczpwrLeRgNGhndkEW8b5jpLBDZlAsvvz88oYf5xWemY
ps3/2LCuXAr7361GaOsqTeWYaMvbqX2tjPkdog+K1WXTdEV/Wp+G8gEakAAMFF5aWW9V0ur3czhg
gALctCeMctyU5D5fo6VqlfbgXten2gx4VIF7OYCgOxdS93Wrnnal3bCQ64pmWydmsjXUZH6ObeyU
/ewe4tmMLylLbWYJlPuVGqie4/3F29b+09t2TB1xJ4sAyxU/v+3OKUMm2HA3oEAMO2s2RrQ/c3xJ
7OabQVKdWdRebtm0tozJ8lwFIdy6sZdHs2JwmdNB4DlI45YCLsrUr0gzwSMT9XIqgkE7dlJ33s/A
hpDlc9ByWzx1y0pKSzM8qKH1Arog2euIRcFmsQkrVhN//i6NN1M2KjjHsZm0qTYheAaz2J/fpV3o
XUDgC7hpqSl7kRnxzVw29TTY+7Hmvhek/WVKI7ovAyfq+lQLCbQsHXGrykb1BDaQFRTh9cX4OAJ3
vSWhUA65jc3AZHZ2dGfoPGXbOaCv2IQiOptI9c7rs6qfSBuCF7iJszr/OEIpitGF3kTvoixqzH4T
Qa96P1KK3Gb1oY13LLtfOmZjH6LWSbbMfLitxDhRtIp/mhyZ8hbVG9NB1PHnO0v8h0OCOaTGASFI
c3Kd5dbzuzOhFFloKM7YERmjQ0oqQkIClw0JXLSkaL3sCkhdpwq27wZuhLXny1Ad7W2Fbf2sSnT5
zsIexN8d+FIMzt3ooYvwIqqZ9oLnLdjHQqvvsxk294QG/kY2fCqGWXqV2n9ykk/r2d+nbbkVBH/g
gv6L92gst8efS3qGDSqFBz0KlSP/TYdKq2U1Ok7V7QI6WXsm4pVJ678evbZHf9r1GfL2ZQNLD01d
z3v+7WsEamqeama6F455dhbS1bYcftxs6SdeFy5NUdOQGuIAhtJtyhKTebmFu02dkQYAceMEwEQS
xLK60CF3N6MuNRKRiLXRw6n2g7DAIbf4WhqrLHxp9902teDSuHXXH/QFyxKF2aFM61toBNtECcz/
j/PFtdjJhkn/RmUHvTkE0rQv5ORiE0bDegGGol+MkkCRttYGb7S1h1mpmcO5svQy2wpvJs62Qxfk
H1PbjnCp5b30TZHXIM7nB8NkeknTJi8QTQ3mKXZSBM+O8ZhX+H5M+Vomlf0ku/fwlybWIvV0molj
BXagvW9TELVYYrqDoynHIGq39ZQFPnGDCPKjQbsXo/yc1CYd7C57NbQCZZdjfBvS8lbryL4quzwp
3WfUa469yYy/aHWJ/9CLcG2Tq6ZuGBayizenCnBY3lU0tjtEvyExbfz9hmHIk7q8ifXR+jXmFwsI
aSS8OD1ZwE+feqyxrO1d/2EOl8VZOs+HAm/12bGybUABcVojWTFHY91STkKtdcQ6XXcYM+NUYVE6
V1OU7Y2yeMbzYJ00k7ajPcbM0ZFKzkp10B13fmhKh0PcItO3I3b9L8pG/Y/vHkOiq9LldZlVsQz9
+SiZq0KtGpNOzBACVIWvYiO6m5Bv6+lDCRf6CXX/Y5SmLIEMvTw2eRmdFEEwco1PodfIAF49VEbr
kCFTyn1QDtEtirPohv/ppob991FPzEvR9sMh4hOEsVRS3mSA4SyZKzcHfMvuzy9+653g5wsDTm1B
q4/7hM7M680ygEll3Ohz1e7AvRleZzhbvDr5qclMcWnL0jmVQH8kvbZLB4ySRrz568bNyP0SZnRU
bROfSa7IO1P96d60sX5V4gsXQ7KcJ/fy28bpzS1j4t7TwcWrLunHKYnrUSgvmD6zfrM+hCwjcZSy
IdUbK0csGR9RBC0IBVzT4WUZGeVjkp2Gqq+9OOyvJt2pw+pAb7PW9nu9ROncGCUzVijtDQIPKAlb
l07XpiwE+saWyW/QjctbJc9FVfSTEtg5aTmQTaNcRLdU0cipqBn4RtoY3vV+Tn5smj561RD6/cX1
WSzLjrcfg05nRzccx+E/bz6GnuAtCHk4/VJ2l/TTnHAG0lmB/2cg94dXfR4+RXajYEDXlZtrUKcq
vXOhfwVxoJfoDGfnOHOzP0Ku/jrTqrmsG/nvRz3NpU2t1vbW1EVyAp+DtLJPLuOySZrpGflbcsVW
24O0aaJNV9BuRwy9ccr68S8Ouv/wbjXL0VQWny5Dk7XY+90d18gju3cnDuZRzJrXhNi7etce0T07
6S48T0VAdpObf5/C6HEq9mbOHC2pkftNHAkKhvFjAmAoaghQaOzjqJT5bbasAbFfXx5b0mSCoSy8
MLf6PSNfmmuj/GgnGTNkIvM8BjWNNw+Du3dFnvgxEaoUimpKbc+GUVdHohCBnBO079O4bNDiuzu7
xJUQU02smxLF8dWpIOTO0xKsW5GaPXZQnKcJo32TvguJ3LRHZ7iTr2QdCkYefrnUDJY7dr5VzB80
vVA28VxWlJr6cLQihRAiq4yX3qm1LWoa1SmwhL840ow/rnZouIllpzOnQtSxrBR+t++riBrUIHaK
IbN+WG3i6myOh8iydlPpZp7bagyjLIivmqxeO9sZHmIBx89ydhB9848FfGu/LjX6lpX9UolSLMtb
xmqDelVmRO+A1ZnJYQhyzbrd2MG0DRV1Og4I2OLAIPzYPYpJA5sz9eS592p/EjgQ6qEUB1ORwqsh
0AnTRS+HtktkObtGMfy6sYrDIKPX//dDcZn022gaNHbK274CeUVDVVV5s4Mtwh9A6HuT9y+pUYNt
0En2zlTnEgZh8qAFmeaBAXT2juskT1Y79JeG3NxQLQ5rxlhX1dHBzlftrWVdWpd6ep6LyhvxsdeV
Vb43ZyCqxMyHvgTTGRbT145BzGFdBjD+zk44+qZ4EidblI9uhvWZOjlpNqVLhotIM0TCvUYlCZgJ
s1G7r1uCpdoMakagMylbVpfjJL4EsMp2a79rWJpetUzzPfiUa1xJcUK2omzh7aUbt1bAKevatC9H
OuU5uOltb0/OO7ASzrs52bb02ygY9POAmfdKOk71F8su84+DJoYahqYh2lyue2+XXW6VTDTWlMWq
AqbBlPk7O2z+mUsgfHFfcbWOcF4YuIauuJXUowjUc5MZ/aG1TWNDfye+m83wjI/ngvAMu32c7zI0
hwd1tMYD4Q2M2pz6k9mZqc/9bGbS+TnRDfFUcJIOhfE1L834mobqHcFi7E8ORBbuQR8bxs2nIbMT
NENVnxOOgOW7Mginm0Pahw6D1rDm3p9/NWQqcU/S77BTrb04U+ie52J4irA3X1yaJHZiEAgU5Clu
djY62EFaRgJJsU575s+P5XV3vbmJ2AxxBBN51t9cqH4+tRm59jVTeE7tzqKcZuS17QGW9X09I3Kn
Cotr5Zt06s/lqCXUHwl7eLC7Hb1hTLN8xvroPuOZ4ZJc1jptoA9hljB2ngfEvEhbNH4e239THQxj
27Le9YOmCT7llFWbcq5ZhkGZFJqMuFtzpMedtB7qtL12ApZLE2p8qlBq4iY5//kbN5e7409vnOG7
qwlTMCUjYOjtwoyzqazkwHFkzeZOK6b+LEeyXeo+u3Z1HO86TA4eeqHBQ+9LenPF+Yk8SmVIH6d+
LcFyAgUUT+n0POO52sPxzA9dKO5dOqqbEWsmQZEZKSz6SLSgm6Y7wkV20iaZscZmcJsUuUsYDyCc
jM3d1NeIWLiedsw6akw75M+47vTKP6h/lLPuN1L3kODI17axHwk1UuAGT0hL0njYRspYPOXmRl9S
1grHzE8G5oUxcXdEu8NuraNtIEtKTtkIgsgSwl4dd6D3VD43OLBOiCyMU1ejTPzzfez8oV9EbWzZ
6+lqmVx63lSQi3stwb+Z7UKXbodRu9cqUN2r1bO0CpDae+tTViYa3dREca84DY2rDpOC71JhLSJ0
Wx6um8BsM0hVxbj98TUiAbYVq0cvNpPisdDhawSK2e9ENhSP69fw8uOYombcss4Prr2GGsJXDEKm
kxKbsNUX8z11AUKx7lRfjfAE6ZxWXT0YdzcTg485OAJ5Riif2qnuaRgb97Q+6uX8kDpWsv/t6zrm
MTjBy/dNVvtdH4zxYeIWsiFlJX/CjWPuulxxTxhbu2tkRtm2MOfhQxH2X8uuTY/NmGB5ooTg/hXj
yKy0qd8qIrE/TMNAAAIa7kOTB/YH8m+gRwx6ex0iWV4gFHxwGlUwaioSL1NseSowTyNjysqrY5in
ynU0mipDeYUMl6Z7PqVqlywof4shLN5Upkd/cVHR/ljz2czILM02VVyzunDeLE1hYVeKsPJ4N01G
BFAHG1VXZx/hVDTET+CHn7ivf7bq9wI78Ytr5TODjiY4VlgMn5U4uLdCNC9GO0OFdXT1qufzrZIM
9YIkIpWsbEFx1XbhaXk/fqZyfJ6aMEVpWvNJL5ZWJ52JBtbML2is4Xeoevgcdhi1bcWtzprZ+TTq
qqcIwqaRxzVB9DzDTlDuXa0DKj+WaEtdrvc9EEX4Uka8TcNC9aoFXavRLj9wVIfbhIBALa7CZ9pe
4v3yjHIpvWotyudaiZ8HLf3qSGhbP56NWk8RG7BTlhcVObhnVZDstT4dHTpmdT54bjGJuyvCIGBV
9GL20fAQ5oJn2HGbjWjcGLO3AhGCLvwPKoqJjHXrRgnU6pWF4tIg2gzzxpl7HXVe7jwSulXThDCH
L0qsnDuO6++9EvhWqjhfBR0CyC10F5K2VbbIwqdLF9CXMwKYRDZM6Tc/zujcWH88Snr3q9Ei33Py
IDvkraXgBIzxTqVFeG/iGOUpIpeL5RbhUUdMehpnV565ptt7Yjz6W40kdWsSsvHIuZ75ou2r95lJ
4kHeT+VnZCyvERq2V3xwRw6HItr0/PEKHhPeKFNNYve+BVb9Dpx4c0GX+jVvoywHgxTLU6w1koEd
j9J/P5IhJKc/v8Jp1h/qe0dD/clykE6Z5rpvjSSFFc2DbajBFqP16JuRiQM5BuC98kp/kEzbGE+P
xSqJg4VGmJ+hPkJA/G79ltGaomNdO89tTdP7t029PHVd0Z5QCW1++/qaX2VG/wqoWp/qAEjrH9+z
Pv/tu8cqwSuitZ3/5gW1cu0NUNHJ7xZ43fDvzW+BOW++limhfqr652Gl2+WErfqMul+yQE8ODSGq
uyGZWCVU3d3R9eCdYmfNzTJalVA+vm7S7fREDslIjKG8VRM3ubDQyEMqm+mf4yBOUit0PFkcU6+R
CMv9WoSvm7G3AIWvD9GbEk3Z6i1hkdToUqrVKW5ZWy199S4tOo/oIdQhut2Yp5SgFaBK5KjMqzZy
MigeJiq8dlcACt8E4fSh1N3iMiw49aArFdLsuzN9uQ6fNV/qNMKjpw5Ca1Jp+n6YDBcEkThMBL9/
CWLwx6laa3cqwPbQ0l44iqbWHoYkDX1F5UJTJ/0LkIj2UMfqB3WwLSpDtSo2AMZQ7Fncn7OOjJ4o
jBGpLBikvHl2+tJ4wVGu+sHYhYchSjC3i5JuJstTm17kyOnVJVtmc4TriK49rxt10TmWoS3BJ9t6
e9aWzfqKXXRLsbk8H7LoNBIkc1hf0JoZ5k5e4Ldip3tVJBRPSEtUt8iJofn4A8MHd9cJbruW5dQ0
0fPMVjaqrY3NplqEZz8eatFYoITFyZAnvGKl9PPXl3/3PevDLI2DyBeSYYA0wnq7ftGUWLz+/Kz8
4+3H0QTCUjpuwrYsFrY/L2q5V8Z6G6ruFsX2vNXgij1o89AaG0uGvlroDkM7uq9v88EQteuBvstq
0R+IvUAFu2xSZQLdoigsGOKKTukcsDReHxIzEmUbdM40qwlaO61fXB9JFS3YbNp+ZmR7qjJmm8sG
quSFPRw+qckSSBmY+gcVU5ePL07eNdje+3VH/I+ffG7t6nt7LStMEmHUvXn6389lzv//a/mZf3/P
zz/x3/tv5e0l/9b+6Tdd49embMvv3dvv+uk386//+tf5L93LT0+2Rccp8dh/a6Z339o+6/7l11u+
8//2xb99W3/L81R9+8cvr2VfdMtvC+Oy+OXXlxZ/n67TZP63H3D5/b++uLzNf/zyP5vXKK7i//2/
spew/NvT8JJ9fWn++Ydf8O2l7f7xi1D/bgobnyBecUaAYrkDjN+WVzT177Snsf05KLM0xzRZ/tIH
6qJ//OIsL6nO0vWm7UDW7S9/a8t+ecU2/s5TYVlETq0v/Gsv3H8UJz8+vv/sYnR+7svwyw3+Uf4y
4RjuUhC/aa2rgYkWjvXtbvGqzCgaTutGA0i4JLzmxXZyoMzH2kEDZ5cY/oTk+bbm3KY5aRiWWyPV
Q6e+z0Tf3vow+6jn6aEidPPaB86nKKrKA4sP9Uo5r04b5AHmsZ/Ux7kV0hsKuYkFkXAaubZEa0di
R/97cZuOz6lhA9MaXKrtUXFRI4zk6zJMWkyhjXJkyG6j1oLmQLK50ogdAif3MUBuTGcx2mqEAZFm
YxXPRQonsrwXttMdSpIBw76owMcM2ikKU+GRAl77ggSRBemGAMnlio/23j0GBje+FOxpOmv6McLY
fi5zG8CObs7emgVvLanw66YMNV8p+gjXvpuc9UBNzr0OzY0RO+1oUdmwWLtwVy+KgWRRDNhcGUkp
EgTe6E747neH4q8f8u+tqWI5Vn9XmaLapB536KxTEwhNs9bXf9dtcxrq8QEk0DZ2ZIDSTyuPjo30
u3e098SagyorA8v5NFu4a01IWp501XJPhXcOZphtKLPft9U8khOgt5t3SZmrj6Up1UczVWJuZ0OB
Vkc7B7URPiFU41pWUH0PQrO8KQoIpjXlOydpleNcSD6u1m39jgTIWHXkHeh6LsTwNQDl0aiIscvU
ODlVNBoevZJNkvfOETQYbcymH+1dp4oPqZwWp2Zrsbq3xVYpuMsAuLtoOFCIgRjMbaowtB+LXjwG
7UPS98Y9HRfqXR/cBwk/0WW9tB3botoMIi7upta/B2dgPLiSEKUlt3QGJn0opiwkF0s3vtRt9tAX
4IFlz5o4HIT+1KdbTQuqPek1/VYlTWOvtybjGIQqF5RhvE0rRNaANKo/12oud9b4vqPhfMIVUBwI
2FsmjAZX885+1GqaWi5pvE91GH+lYqEMzEv6fFPZ7TnuxamfcehjpAnOi1JT6eJbtyDPaa40npuP
rPhHiXe9iGqvZRbvaxXNnXVHr2a8trZpchoE0nSawyfK4t+6DlJG96Zk9Bf2l94BEsGd+pPIwTzh
Nfks0AH6cdAn2H6nyEvMMbpdwV4lpHnBqsMCZvWb0W3HH7RlmUy2F9Iux6xZfyatWB7dNsz9zmyd
UxTFqblpUNf7soVmRq4aQqr2ZvcJ3OUQkzIq3swOxI1uYHeZ9Mlb7TdQjeADm8NLs2TuSIMYNJhN
Fa2L4RojpD9zz8uJpDyTDPh9zhVnj0eL+FsJopoAy3RjunGwS5dPR+2cb3OaCYjQ1kEDEioxAXxe
Ai422KjLR5VobS5+tDIXHvTYDeQZkS+xTZ1peojIuYcsODxnTXCN06jfityFjEq0ZZfkfqro4buw
7iVNVJrUcR9Pn+zSmDZxEjwSg2D/8JVhOG69ARXhPtW6/qjGk85Ma3gkKRcs0kiNSozDJ5IDPlgp
v2uN27B1tI8BWCurds4G8dBXqcEFqYdgO8hSfVg3Vj/mAL8B+8g5KLegqJIvcN08t0tvNlO1Z4CI
+S6ASn8gwRtYbZNp+6Fy4xtdeGUXBXazcXCrIzAYP7fkI8SVe/4RSZTLZG9hR7pFFpy3UAQXfRy/
WYGwNqPd9NBsQJqbxRhyVtQxC+Q5wxdjmR+FoD2c7BmtRI+Nomhc4AN1bw8Gbr8YwbYnlCg7O5WF
vqLsYTZEW6a6QMENeXGXTVomqacFqgkXwFUv1mCHLKSDTaUcBwMz0ZqA1AzsTd3UvXxGH7l2KNbG
hKS1482SeOHfrH7KMr/LQ3/Exf/Q1Eb+zlXGd3M2IHEGMcNb0ggaNxU/NqhESmS/u9VzWFSAOVwb
ySKJDabSmLQ9IvNqL49qkiMBOsixAFAsR+tJJ13+BztR7cjfUL4rmChM9CnEWhqS3c6+ngmi0QN/
HecN5ayfHBALHb2Uc7NsgkaddkabvUT1kuXe49nN+jTcoctIN33dwjlcdoikMCV3bjx3Yhz+Yh5r
4LV4e8tAriNY77IWMU33D11c8kadcAKBjX8Q7NtiWh0gbDJEiSvPtFHZjVKhQUFQvGjd5DGxgo/c
KvOFJdz6GbXt1a2r6RrBcim5/GazucXsnPmxSL/XReIcKmq6m2kmoz/MTuLLJYc86Azftoj9Tkom
FlPhKNcmorRFHz5vMFqp29Hq+l3Vpu2pN81PY0IWKVEKwwlfkNw3DJG3ZsTkKDAQeTB+ugZVxlE5
RJZX0bD20Ip8cqjZu7Q0HxmyZs0hW9hBdDGjJ86ndK8kc7xRjeakpIFzSkvNOcnMPuoB7iNQfCrT
QfjODbHaIMdTa5/QevXFq1KlJPQWgYuUgLEvOZc7wwmhyoRz4kP/jL0Qz9mzFVrtuxgcRGa+9hVp
JbUi4ju3nfdkrRBJnAgQ/278idU+hBA3MRlLCnWj1kZGQAnNb90esmd9emjTKCHnrI037UQ4VjRb
yT1UAi8wx+/QKiNaRrLzIVaoR9tti01fEGaAtDv1OHaTq5mPH5SuTs7ko+s7lfY4SJWMkUZgvded
trsZtdEezYzfmFjhV/4GZPkpWGcl7G+pHiXnQinkpTTouDY0/pQy1s+UdPc1sjTu6RUp5WhvBsRd
u2xZtKG6ZCyiE7cM+HfyTbf/oCfVkb6teQnimKQpHaKUphntQQZltlNY0xX9mJzinNObdLzsypQF
n2vhOL6KSHivnsD2iOfQGbV9ZPSjn6dWgJJz/OcQoGgg4RABFRav0aiMO8RXh0i6RDnH+QTvJRTX
Gb62H7Zl8R5g62NNFped1lDphDhK9JWWLk0UtiHmNBsGBKaMyXNUe2unhXIMJXnzUZI+CyVNr26X
eNE0defErQmTGacjQcYh6bEwSBASsjxwNJiWs3bGKLjneKsP89rWDRFhaV3BuzW1+CHUICQQyNn6
DkLufe0m+UYYc3pF55Ze5/qYdLO7DxNV3XdmJJ4hhRi4tTb9TIuWSRU6aXOkj8HS/WGqqvTEtSZD
FPbUlIF8aqt83ASGIv0cdgJNsgHZimKHXpUr5m2SwvZS05J33aHinqNJotglv0aZtI9RmblHe064
GOTgdg2ML37aZeaTOlfvKIXbEwjbmyuc+bkpkVYmpBPvrQBQF/ES4QPuHaY7NtRooyqP2dw4z27i
5X0jIVMm5xzz3s1KFuTB8NGa9PFL75JRRKIbXChWXvd6AHtTg5Zqkrs0SeBYZmKYM2wc8dbS458o
BmgfjNTT6lDtgiGg0a1RsBRFSoh2mYk9dbJzm7TFtog517eWrkbhJLdYL7i9x4V7CAIZeaPBxMnU
ah38StZC5ZElPqy+/pznJiTtIW+vaQusqSlKy68WTfIqTM65gqgQoHBbONvWYlxOFz6+4FGLiW+B
zVwZ0toy6o4uqqnhvYdkNm1RNuXnWZ3zM7F8gU/fzuGoo4bRg8FTNKWCr2W9lwGhequLKhvqI5QJ
xS9BNnqqlrSPw0JksZXT3OWgmURjf00t56NS2uJspgBZh6bi7yzn+VpmcptKEjn1BFDOFMybFu4F
xDNWuJbLlakjH6NmZoTKOGoflLz50DEu8mhYdN6kNqBpC4dRj74o62u1fY8H/dYO1XeiE0r8Dq7q
5XJqQMwVqRe4+MD6IP3e55n6Q6+HTumxhFf5iLlmb2oVSvn52DSAkIFSYJw2s9jdpzlj5GkRi7gc
B4w0p9ekI7eyqL5YhgUQdSLjInUS8g+VyfWA0ZW+w7TtYM3zzSEXlh3BuGQsPuh49y96xCmsTw7U
7260wG7FXLcynBOxau+k+FfK85AMG6RreNHxKvi1E9IKD6Nxlybtl1CvHuXUQ1ZcxLZJJznQnLjf
1q0N03fZtFQF3EjuQTCgtKNA32ujWWxhcHQwrvMPWghiHoePuAZhigWwDNSvXEM29LwjDDlfS7tf
lj8qqqxF5j0s+hhTurv1wOp2VcTEReNTIMoxA7S57ixCyw+BCNWzy/oKMJp1TQK0OHnfD+d6MB9k
1duX0h2ekM+457aVcJl4j242nTCk6qdm2Qz4oPinRLk1pqK6WFDkMdYXl6B3DUg86sKvroE+9IbD
xNIt+w06cRzReUbLjUSaPEAqxTlHf8O9FPDRdulA8V83g/7Q59p2sJpvIiKrNZETLtlwwYzWk+Vs
CprW2yaKR7h6kesPao+71HJ8i7nSdW7RcveTZfrc0rZpOSPLWjYN+aA9IdK3ojYM7Be27rvJ+CUe
uTFUFBbXIXc/ueT8uep+jJTo3HewoCm8KBR6uMZpBv5wobS1qnZvkPh42RhpmHXsd0oWzdss79p7
qagG1orFHAwh1uISrk/xxQHPv9NdI9M3ythOx4gYqvO6YVZPnReND4WMz8NYp9eEQNsK5UOxgZFS
76W1CHBAXx0ZrXaxRyD7gclEwZFiAQCynF56VeLol3UzFi7JGlZ9Vxqd7J2lR60RfgKP2aq8TE5I
pNW4wYdg77OGcbAv4+xW2YO2J2hWQd7KaI++E54Sc6MO2XBVBy1/QGawDwaMky3K9o0bVYrPzKfZ
F0wVr3r/werG9lpxL5ta0gsjcizJIULpobiLYCTutkNRwvyOoHuCzw6GFhP1AsRRHOVj1dL77fEj
y81cq52HghCObgpGthxpnxtT62vEnf5gaKzADTCG+6IsCUmZSyIyFJE/FVULdxU4arfwrOykPXQ0
5N+FkltshDo7L8eHpknJymzGyl8rDvrlNK25U8/D5JzrqbrNvRMdnOEVk2V/i/ZOGVuf6+hzFpCA
oTMg2AIYD99b0w025c2u7OKRqLz6Ksryc6aotM25naEKz5+wHIaaFnpKjvR7XsZwUdovSWLTS6o7
6LZA9xTJFHHIphwGurUtNcP5QB/1Trwk9Nr9upTVSk1edeJ8IxLUTxY0ootq1AV2CsnlUtPiRzom
KVSB4ygQsMMpKp5KRasPKv01rzTCnRqG09Fe+/GABg6GnYK3kxlTbHJucUB8TcHR7YGhokeHCcvM
vlLPDLWMbd249NFKUzGYX0611yURsZ9689FJu2C3XuAaZCrHgcuniz0RyhVxJWbEzSqUmd+yCtwg
C7dPnd1Gm4T4yk1DWbjR0LvdsqTOEeNjmFmzOmXMdK2XAM/W37tuyiLzMhFxn6MuZ2qIQWUDDRfn
2ITu2cuYaXizaoobve48jMIHRbcutIYMvCysdtHbp9cOxMKVZfk/RduPSOq6gbUnQ0UkCe4JVWp/
cOuv7eJMXD2KBSs6/8evb62cGjy3tLuKiJb2FAqRCjf5IUuJ/yhVhK20lTBFBardnrM8xp4XDUcl
4cwNZkJ+ajSAZnIwB5aF68aouGWFGFhlWdJa78kZYaXHOENJu0tejabfFLCTsJi/G7D/n40uaVH5
pOaPSxqCr9HrurTZBhZvUXAR2EWTGt1aYlN6zVCfMkX2fjdhPcoT7QVWQctV9V+RwkpQUD1weYUZ
QqkBmJw03lRXb8oQlz5A/pSxmful05IlYXrRuExtCTaNTIumFFxals36aHABQcYlExfDDIxd1tMh
SX6EG4X6tm95wXSs9EFRCdNlehzR7omvwuEcdQYZP2A2SGXLyVom9q1OJ3krrPhB/ZQRr/6pm1X1
HA7uSIvjOazZ/cwt1EfqJnWjdJPrT7H1cVWNBZUeP6SDSeY1VIJKrYcj6p7q2jaxtRFueUtYlT2o
bVM8sCw9t8xdG0OM15UbLwaGol1Ept5kq3c0cNq+nfKvfVQM33Qq1JNj1a9xnaPEzty90kbPBM5q
91AL7kzd/w9b57XcOLJl0S9CBLx5JeiNJIollXlBlMrAA5nwia+fBajv7ZmIecmgFN0qiQSQec7Z
e22B1ExDa7NIQGxylVwq2HNR8cObovMPTWG+lTHnLbmocSs5mafY+VBDRAVVOzy/rYK7tKwlTa7B
+gqJ2N447Eq4DqY+dJbjhiEK9zYDLtiLolKUBQ20gQy7Sz1DW2mMHLaYPItiMu69lqojV6KxJfJe
e54s+It5d2NgQIdrAa4Uwajv/ZqfL/lVzFDP3TpEHaOHLhKreoP4IrnIRA2bmPd0i8KK7VnoKdPs
eUDOpqv4ENvDXwzp3tUaXaicRkb6peptONAsrlcT78fOhGYj2KXaEjNiCgoyU6iLqMVmyjL3aV2K
KBuOhA39lbUmw0rSLvpEirO1uzV3TKJa+7qe3eaif0rL0jjOBFho5wII10pOLcyvvSLGvlM4jyDI
vBcRrP910fCph0Oa4g5vcHYtXLx1iaL8Be98wwfZ14x7QZcxQmxPcq6JMsWwfeOeOILEftLGTifs
r61uyWwvLUxz3o+aN5OBWONzN2KPdAJL22NfAMajD5rauhAVtvAdc7F1dC2c0u7b1AVwOhcc4HLg
Bzaso7mL0uylnoFq5EwxNt6gwfhLWjziylISN+SYPeuj/3eMDP3ct2azKyzgPqge/FekVadGzCDV
52w6E3V56YX32k0qvtM0G+j8FA5HwiT97ls/l08b2b7/Huj9D5d7auvFUbP12xw9RYnFshIR5YRh
3SrL+WMujhRVNdbNnF982U5OaDTpQl+A3rnQ+Qrpz2g/pL/HSWWQC9ByBM1UQ34oPPj1k0pc89ty
+Dsa/lTvE7HwyYRZ3KKBNrcZ0LqIiIoMHW02T5OmvijdrKm1oRs5jXX1umg+9SNilxS1I6e85IQQ
4bs39fmPvjvHDtmRetEjZKtkfqnF1wgP1k3atzpqtZs9BQEAyemrWCz31bJkUKGJEje/aLMdXTTl
Q1nJumEpkaszBdEtTbThSaeDfDOsV9xL4koxJa8p4vBrZTb5hRjkTVdn7mXOUcB61jDs3MhxLkgL
NwmCnpsl8J9FhDRqTv4S5Q23hOaWDAz4sms7kvKCrxRjwzWC4XstOsMOK7quIIerg+j6/A2fRHyf
9s6c3ZKuGX9r6bSc66buoHGi3WDXkQQQ+eOr2XQovayLV9jaaXUfkIxA1zYB1hXrnQtEhEXjICCD
OcGnKVE+8xau7iaUPPwxUwPtkwnxnoZusjPrbMCiENwDCCaXcY7Hi68hNCdX59nMAgxCeLOryS3Y
SlniOCcHbkIK3YwJ9urljxpHDWCK7P/kQfDTIE36YBqJujqRKPkThNw3fW3dTXtEmT5PMN/JyVEB
/Bu/lIiH2mp+c+Lx2YuLR0eD98Uy83aPxW/cxqgKjrD4ftkdKmWJSv00Z/rbWMYx6th4PtRuZ244
d7fMv3gs0Xbpb3XFJ0mOTX+bjauMKueC3x23U9M+50nC9KEZvQP1BzEqOtfSkHTWuwY+sHXis8zd
6bdVpD9ztwRnL4xdEtsl1aBrvVsd8RWmfuLMMr06qaDJZ3Ats2M966nMXj2O/pCLyJPXV5kV4Ygn
5GE/59I33/QBZ7eR21zaynQwrAcfXlrKW7vgb0a6DBsNivERUHkeTuIZKUxw8FURbE3H/uPJqbrq
QbJ3KspcT8TJN2aXj1xjdOga4uA7GKkz2YDRApF6ypxu39TgN2f47Tvpc6G1Tma8yGUhTeBclP3X
uvPSExdx/ZhtA+OZaoaQTF0L1oF8kRSbl3WpekorFyLGZ3hiKmyLim8qdzJw5WZ2GVOtdLN1sPK5
jIehxMy8bnbrtle5JnWhTo6e6C+rPGaqBmaAvX4cI+1Da2trP5YQ08xy0rfMjdLrZOcjj/fJg53l
ls8TxsHnUWbx1SaSKzaqNzZz7+fJZZR29Wm2HICAbO26177ZHhrhDEr93nepr0XtvBv59MRcL78r
0pbQKhV/B90ZrmitRUFIpMUlDmIqKC50dU08IYOeHurGAy3o9/h4RH+F/q9tbZOKVRu19ilNm23g
pnyMfY4Co2LUQ4ZJ/K0k0oYEqDp5tQG0k7nqNnuny+JnB7nk1jHBZw10UzBTivmGBf64Sk3XpRig
MaRecintrLkNiC9fbV2J0AqScdsInhNa7IxPaH70LSmvHM5EDlVJC7gmfP8OGYqxeDccuGv8e1Ai
PUu63vpMn1zjJr0I9mpdmyQP4kBZ39CkGMtnmp39hYHNWWYcNpva5XTvFUAyJob5YUu/iEx2m2Ab
n8tn07boVEBMIk6k9L20PCMvXmVheOS6K8XQwcnEcHoyMwSCriPssPG7r44q9X0Q82jxliWquxgH
+LQbe/bMxr6scBXesX8wK8HykCRMetqOAOz/l6bV72eaiE4y7gatb8AMTIzTlGT8tXxpus3P2K/q
w1r16tA0SEwcaNNEkuli02WIogzKErvo/nmVpK48STe/pNlWMZxZzumFHcQ33rofHXB7OOtk+vbQ
DUOCOg5zLrUj892mov1LGxX6Qns1s2oM/bTFJp5af/SWVihc+OAB/uc51ob8h0WmSIS+eDNNrv7c
T02Bu7JPzwIm/a3SukujrNdEgx+pNRNQ+hqZGDipc6PoTZG6J0OgKg/SIooTOqcvWeG4VFScPNjA
3V1ewWF1mQy2wqHFl19EXnSPxk5d2o69e4iZFz/0EUZ0Aqpzrp2PEbFlq+jz2+SimvmE/oFba7eO
dCsXuEhdYN4x4wV+WgfeqUjGTbHMpuYqgAHv03KlJ5veHOKTVa9f+IP0y/oqcS1eGfXf1iQ71Zgj
5zIvS7qMnJoBcRMy/kO6WDWmzLXOUYKvfHrF16hhanSzfAu3JsCYoJj6IpySWDs8nWKmsV+yhPb+
HNBSgXeb09DmaDElhJP0NmfCYCQLm1IzuHNGVkcZoNCjC+Dd6sH5A7nNOaxfefRc2yTzSBhDV50W
eXUMEH+/YFm6Bp7MTrlvlwziWAJPJEc7Tb6xW7e3alm6lkSYQNDLVJ7Y6Y5yvnQ50tXMxtvM7pzd
cFDqV9rdD/SVPDWINLSmLv9uAkrJKWZIQGZGUxbvK26nsDj5J3pzjWzgO+u3OJB/QUfhuOgDcFRG
NcnIpVdp1ypI957bNuckjaKrbYvsqMf2q0XriuG1AKKzLk7fpDSWjWDPg6IljzxLX1zgZUdxjDMc
ynaWy+v6aokeE8mcHpn/JVe/8JLr+qqYcaIq1/yYNLc59bZBDmw2Pa0PH/rQeAaTKdqvGAStAdIx
Z/b1E4pALyL0OsjAxfK4h4kBEzBp2D3q2K62DbNpsFumLUBU8dLOEx/gEk8ztbTP/kXvuivbHwwJ
NsB3HD/JfjS0IdmNzcjObbyZ7RxfjKYMHuY0NAedumFbegLeSzrUG+zVJUjAwF5otqV7IkBwV7gd
GXDL4szORB8g+yACZRlepfbFimzrspgn6LNZJ0A2/IIe0qmw6ABl/gvmBlHtbCPBYGMdk65LpGYd
psOHaujcrc+NdRHEwJ3yvnkkQc9Zr1L3aWqLd4Neihok6Imu2QckPI2LyumJqxw7Yl4f1rcAtrjY
WUy3Q6CWvksuAlpsUIEanXuIPzoiwsMKQ3WE8K55HE/GPtVjfecPuHP+bSHSzfBa3E1s8ILewiRJ
KPE5JERTtvUMIS7rwmmPZ7gAjpUM+d+6jSV8g/8s7bDw8dzhVepMwVYQ2bpYvvalR8+IVHM07o62
Q246kJGCX7ljjBwGYyA+qmg6pjI1tm0hrL3DPfkF72ZY0Ad8BXkX+lq5sRN3rLa9lw27SOuID6o6
D8RI7p29QLP25SS+6fyLT749ZZ9LM5WH3tB+6E3yw9ai5mcH8JAB6PRWoS3fmWbG7N8kL2YyfRf9
xDzsOhS8d+lR8LjJoN0HtrPYRcwx947+3SnRSnjArq6FZu0g/ygD51rKr2bBUqI0LSr4K+VOQBQ4
qUWTsC4owwg5ZkTWWs6JJ6TO1BrRBLr95UCDaJQ/t9ylOnKRto/EFxXZ7dlO7XvaeXuG3pBvZmGe
11frMkoc5RrFSRQAs+FJExtt9tSYzAaDAfZiqzHznhV+6mQcXyFjROB+mOIKD2BJjfw2DKSX3gvD
Tg9T3VhoTzD5r9sg2TRGmJR+id5Br05KFNhJ/rO5SBR2x4Lc0/RtPSjFQHZeZF6/4LYTF4I4p+M6
IrLLP5Uv3YOGmvUQA/9kyNTFZ34OlJqkP9ELiZ4GwuTVYKCQwubxlC5MrbzRslOUQaCrBDkN+Aer
wzpgqp26PHoZo1x9kNozoXebdKn/ytRmHJpUDMWqJjpKrYEMmBUkA5C4mfYfnVNE56Bg4F/RjwtL
NFMXq+YOrmWOAQzFmBpU+rKOhgVB23H1E4MCniN4uwmtWHCWesO/SXfX7P3fjpz9J+zIPZjFVN3N
AAlZTy5bDznvnDnxoirj1DRZtwHx7gU2DuePRmGwyDiWbz+nfG72IKu5BXOApEePQEPUOhQARTDX
GR9TRrtz0/oKf4YfLRUENyrwaHq2a2L8mimf5y4T9E4IkH7/yQO3Anr4nJbogM/+1k9M8JiNQdS6
raJHWup5ivA6wXKbJPquVrF3GszuY8h8skyGZWwdaCkaYI5ACw2OPVSeyrYt7nhzPlzQwTdjZBZV
9wG7P/WkkEvTiUn2z2yQdLkq97nv+L/NpQ8BBtO9+cbXf68c3ngFGAFt3cYZs/IbXQdOpNMl0WdO
doUavvYwT7eJy4VRMM87oJx59WikkWEdlWyErrmrwNkyObSjFC5elPFmx215qUoM03lStyciqhF6
mWo4NW5ihnbXtjdP0jVG3A10hC7Pjkp7/KIL6Nyza3Ov81ZMxuQ8WlV/4NzRjj4jt0OSA2Va938M
odHRYOiyLfX6ezNOw87RBKPlxANYVZQtMMd6eiaY8Al9X3437P7XlObwgtIsvwe9pD1VGQbmE5Ls
Us0HzdhVb4FArGQi7MmVPmNRgXQXmJ72RP5jcZnQs7VLNhIHUhGiE+w2dqn/NUDibwV5OjbDeDM+
VcHwZ+zNr1bqx5d+aeQ7hUSa5DIBXwiCOh14YqV5hXQHI3OsBWFgnqJFs7MuMeegS5Yi0ouD4t7C
K9vgFnK+0urAqZuPF3vBDDean4Wx042XuvcGkFLUb/aQjZtUM8UN9JS8GcsC+m6f+FV1kguzw4jM
8YJ29j0YRtcNB5715Fmy066L2zTV1gZ6mO9QAEeH2m+aFxzT3S61hQxj034F5a7OZVLha181exL5
7zmi2Ujo4Yjlanaf8MUkj7bHPKNDrD50jS7uQkNfaRQ1xoR84KarokWclBbpdsSkuvDqKWdyTQ8B
LBRvTZEMF1hWajMD+R0QMZzWI/R61QoQZj54rXlX5VwXc4+YN4yBl9S0GM6xkWPRjaJTMVLVdKBj
PtWgnOPbbZszb0G8BQ9MzBd3qR6ayAyugeQeSVVwUF0JBqooHJSoCBUXkYZr6Ewn6kaOG1SNpN5r
Ac8XDemXgV0XW9Uxxq/wXr0Dq99UqaHurTEx1RJE2a/ysDlqwTQpvAy9SR2Wdp2/K6JBvSB5ImBY
opQji+xoCdVzmkzoi3nWtGsGRkmJZ/jwAZiF642JpSLI0N7VuTaGAq/OtTMHLVSRoKLLczINBYXS
zo/q+dwt9sr1QstmJsfgi8lfN3nEmsshSY5gyuHzvvaeA/HD8foHWkjx2s8vWg21RC1CniymcUtu
mn+zeEw/W0skPRZQFUzk0tbE1EhjPve4bB8VVrntVERlWAD5fyWj7hTgD9p0DUY8N7f1Q6ME50uk
Kk+Kq3BrZL+C3g5ebGLjDgNHhJO++MY6cNCMG9CxdH3mHIre718bh1S9rnGPulZ3PMfS7nX0yw0S
GwLkIoItXb3qHmIgVrmwzGLXzo2BtIl2r0kEZ1U72R6dUb+oKgd0KcvwvJRMKpxIe/Sx4z8Te8Bj
zmT3XIWAXkf+InuT9akLDPovoxqNb5FN+8Lk6ehjEsbzGXxlVtfBkdQI60Jp+xiLqAZgGBZDE/+O
2BPDxtX1l7m0F++oeTIT3XyLm/iIL9i4r9xX5pEHJ22gG+rjl2T2D0BWjWM/dD7drMglg6Est87E
OUxU9ryblyIlZ2xgUwx//iWU4PLJWe42VJF3Jxm6WwDMDCxEVu36ziS9o+mrP47Z/aY9slnHI23q
+S8t4osls3tN6Qb69c8rzHjZZmK2cxgL67fVk2w0mBH2omXJXX4ySUB9KPXk95oAkgrLfRUG+KjG
Ljfd3DoP17Q73gfhvwGkbLZ6Y0Bpk+YRgXn71ZATu9fcvnU1DyFvdp40S1w0SbKV1HrvtejoTMsJ
rojsyYZe3jLCnzK4T+0P5erlEaSAeNON4HWMivljDLSXWvd/TyXhnevv2Fg9P8Sor3pkIowmkjiM
+WBeaYwerYC+I0pQc0eJARJ1zKrbkDefGQU91uybjAl+0pjJzOUICK6prDekSxVjB9UgrjDfhsok
FV23+yfP6Y6TQg1I6qP6Fhn9A5movcVnRL1Hj4EKtio4Tx8twFy7dgm7Jdjv4CV2ii6a/V80ZXwv
YKOcAiRV7oTYR5XdV4tkxJMRJMNWWtArJ62ueUByMgdPFWxJgXN3ssDjo42jdzf1HJxVJve6j1pP
+tWtGEk26ZihnX2NGDnwcTO3zQusiPheDzsKLDi7wu/OU5ehTSWGCJ3KJO/CFL8HmtON7SYPy9OK
EPIG0w3TgotbdRxakKSdJJ1YwqvK7wbK3tAhrGWPRMq/k+ZSXopO+ylS2z1HxBIxzCV5XivLvyY+
UJ5TdnKuOPGEroZbIh1cG7x8S7ZVLN8LO4+eAbuQQJmzEFj81YuIf1dGVT8iSpAw85DuprqL/UMl
yZfJkOld86Ot6ol2rALjOEECJ+orauyDGMlTyD093nlmz+aapky/a99EDrXWBFyVCNp7IJ1hYozf
yA2rTwiu+xdHtsyE5CyOqu8eutVph/VZ6bhoM3wtOdk5agDdMDmhJE7xw4pSSVRkpkEk8tigEUu/
qmS+0yoRj1YD3Pff0XPAKXpTFRAyHISHn7dhbTrkTSgkdojoxrD0na8K6doAbz7xr5XK6RKa6e8q
VeW2ilwkS3kBfLLMT2k/ttv1Vq6F9pxNjndKFqFbkvRfl5vn6Kgo5bCv/ladHj3Lhc7DWKoIh76w
9uv3BANChBvmzRS++yxw6WeoCxgnFMEXAKKKQ21dvjEAmsPRLTxAXu++vKv+hU1p/plYPZFjqRCk
SuSvhtJ+EN/gorUqzXe0yNu0m4vzyqiJM+3Z96v8CBsciuCyDElbHlVqPfjHlL5Rud9DEaL2i7O5
PNBa44m+PNDc3PMOPXtvOE2eA/ii3oxJbp3XBUwmIGZH2Qe7aa4VXZXbujDpxOWa5O8B23w9KXHI
lndmwry8SI/ijYdR+7K4tS96MJ1hHU9niz77Pgbqu6FLpD/ViZV/KeO6xNNP1DenQADXM/kOtm44
L1g0vzM40s94gJyXdcmUfasKvT+6zT8BXXAOENYX6dfeKmP+wj69uL0wD31qJpfAU9U2m/H3VzwG
OB4v5p6+nA5tnjantamTVV7ZQUsmaL5oXAxTkzwlfne1FyVpxwheRqo9/QujphFUHW1+RFEEJhmv
LOsrbSS0si3opmXlwWn0pmd2rqvrurBrxuFUIJdZy1YGJv9UsdZEfzz2Oyrx1qehO3BouU1DNd9o
5+lzjI4qsu+Yu63D2qeaBybBtIEfKujMU4uT4tqr9NR5pvucGOQ/SI5dnKhvixR8M/rWryLopsu6
5Jn1z6tyeVVJj76oNWCZR+EXova1exRTpJrve0EMXceN9tIZkLGoox4BARtmx/RoQMlx97D8HpqZ
HjPika0mY4ckbB7467SJZpfN+Ur/bruKQU6tnYf/B3yr17/aUbUXwKp+tykWXrhlq7s+UZ7TNv/t
NopE7MkbL0afTEdvEEdZxDPXAgWUas223KxfC+OBxKA9C5+U7M0UL6FqmB6SuoKtjdgkvbpTVS4D
D7YQjwjXdKoBgMUBnvii87DMsqBy8i6ZRQlazmOzF5aENmfOz0GWm88Ris/nmObx1nURJBIhYB6K
QFKdLJMx3cqtJ8s9dpavGLO3JgKNZ1coBcNtMxHV9z5nXcBQ2eyOjjO8YzR0jq7pOXfNpstDlrTj
pnB7u/xb6enRoWzrn0VjZKHtxSQIQULfdMK3r5WNRyUdY6TNjqoPNnEpm3UOsc55Wru5U39aB7eX
jBySEdMxk6Bzi+amQ34Q9UwuQQ+mkrHmMs7Xl2Xt/qeErR/UlGLOqzIUI/9ZmiFCRKeKFKMEwa/r
qAFoUY4agZMyUHfzgSZEu6hVGOdW9be8gmlZrcHmnRmLnS3iIgSheJbYc6DK6zrRJyw1osBzb1YH
lNJMFbtqV8QjQxhbv67LZPf6tUOEfjUnmjlWc5OdXz3ZhpGEppv5SDP5shA21P4RYWhgdbYJZcXB
88XlGgzSP/lZ/rQ2Bte26PoKy4gin9sGI/p/b90e1WbIjBYV9TLDWFVH65Kp/G8MrgWxdZG/ApkB
PG9xg82ETBmF3/8cC5QCNJUf6K/eY41GcVqVGwG34FVrobyLYfl8Zado/+pUSWZgbdcD4L/nQdIo
jlTtxmndigoLu2OUinnXNPZHlDjp0yosIOP8g0CI2zAG+bmvvHnbBJUJ+oRDkd8z1VrPpQNV2MZq
FmwS7JVtapTlriud5DDpWXKOx8A6EktKskwF2waimb2PR2LNdD+iUJocfWtD/TvRErnTU+qetN7N
9ogQQDv3ynsihyLeaD5OvAPKrv53Qe9YYKp41bLaxfsJ6KLkDXxppz64qugvPBpkiJqXvJmxM3GP
0OFnB143nFRgRkLvEW8Tz3qb9d78WF/kKaDqKqo4ZGW8acxax+00EA5gkjBPlYfVfxrHydkU05WW
szvd2sQONmuclc1IUreCfKPloDtkpWK8OyBvJledmRbnu045eFd9ntOFr/JPRYgfN8lWtVFxmCGU
vXalt6MNWx+Vp8i6zEV8+CzdIYR2m7XRX0Vzda5RfaEw6sdrtsgG1gUvJN3sSe0tpilG5Q6nMhr5
kDqOt/hWF11OQPFbsENpgnsoR0OHjYqacvlnioks1sLPNAjY2vjFSpq9ysLV9bVaq+wOo6SgFdzh
Ow59R2MY2ZaWd7ln2Zyf1htnvWcqkvZ2bpNCWatFfHGWZX01yhh2LxjwfTujgQ/GJg710kuPswx0
/FuZuBmZhxvPAuBZ179WAePEwzkzeMeGQP3IaRSERIKpTWDDoEwTN0ADwjLFVry1BUFa9VS1+9of
QKKWBLCMRuR/8af87XaSgZO9rgsud7TGHgjzqBm2Zs3MmZ72DCZ7to/NIuJel7jGwpF7wZOIqDTC
nPjHy6jrw5P671JAjxrjfqt1yS/0FSVlI7/PM3kmc0hqhcYjqHGITCy1czDQvcjppBKzXuonzDnH
pMuLMEOJgdaILtW6wByLwt5AnVwspHtdB3nXJ/r00ksjuMk6/03/2j2uGWBrLBje6uNdSoE6Ez/M
bVyIlHlsl6cSDdpp7Uen18gIopspAy5Ln/wOOuUOEBGbyJy59WnUSoxvEUwwa5ymRUZP/3ttXpgj
0gvpq2Osy2rvYBRhtpVUwbm1iC8q8PguypyUGKLFica7D8Jk52EA/mw/YDSgiuHvthfB+rro9Cin
3xzU9EczS7FDBmk/KaIqjnVUwbPyvSvf129QmfFWVW+Sa/wUkWnGMCG5gnr9Z4mWL1MqIeyF6YCE
GJzdWGvjcQQFuONctzwGnF9W7LwIG6JNQELRF6EBpLVG8ep5GcBf5AvIdy2AoYlr7Bq6cpqrvHNN
NbTJ1q6fZidsy4l1FLr1c5Sac/cRnt/yAELl8lXOb3bRjfhvZRCx0ReDhfuws95kXvKlF1gHz8Iu
w/yhXPrDq7iyy+dNAwRbIcvkTVTTxwSri39CNEst6D8Y98BT6nlWxHWyt1VNBzod2c705jAxHPpS
6aDoM9t7Xr+Ssl28Mg3mOZeIoeWz7FCmvXTzQLcbkJ5V4VKY0hq+aJPFZALYGRKqYcAYO7fqxCMU
aCXdsKipP+a8VWS84Xfd+wLVMNHVytgot+DRjH4oWr6nlOnv1xPGeuao04ZRIXrzOHOmi88+cyy8
gKeN4jE8N6CYNHtwNyDMPAhBAW310YFm7qfeDl8P8xM6GZu+sKM7VQDGVtU9T8ZohUZt+di7hvS3
H9+maLkPyiElT8DN+YnCCrUY/wk1Q7pZXqk+QY9vxM5Dc+pXr4+i7xbqC97qbmPgynxZF9qyAVak
+K330yNRlLy1WvAq4SDfPGE3T9nS9JB/QbqWx1Vd1mk/SpPMYhQlyaYlheYByu9b5SGhmgaMAXaD
5RqP/EhMzcxkECoV+HEQNlvdl/GZ9llCjGvV75L6z5z17qXurPh1rIeYgJyh+dnW3n0o8nd4XfYx
V/P0WlHOUiQt2+QiBSLaDSKp4JRbcM061P13amnnaGjktzhVdSSAINg6wlLfdLfc1tZf/BPu9wHv
494tBuOYWdDaWmO+Y2sGQdZVJyqZ+aL1ev6iLy68snRVWCNeflm/5/n5ZeLQcayrgLFH4ljFeYKy
I7VYJ4BQ1VvIONGjqKPmWqfeH33umIfSJuwZejNVKgY6alTkZiPdm8m85dZNoGn9zpz2nmzFldpb
XOdZoZoMBgClCdOC2o9jKvymvZX+I5dd+9IvauHUopclYE9ykVY7J0r18F/znDTJo6hrttYd1688
zVLdoiU/OqkAZVkDlyWS1/wsQYmhpp61o5kbzP7+O3T3E9/eEu4whoHR4nsnO3N91JJmk1+x510R
nffbtO2a3fr9vA+x1ei3PrcWI2qphZHifMDxOArLVGn4NwpS6Y25wNZuSuTWfH5Gif/QcZimLUPJ
KjfYGXr1Bz3v7VMQUbTLFKECXkD3tdtqLo2MvKblXzNUyF3k3HihjF1Lc3uzTpnyT4k2zxPdBkhA
SgtatkUvuRaJpT6+MsM29toYvDB+rA/uUAfweUAphp8IA181Yr+OBtJloEBcBBQKDW40GOX8kHAF
4xFru8NEe/EIvAOlK4XQfk4rGFwuG+9nsLqll1sid6bPNPV+aORh7JuGfLNO4a1LFc7QghEujIyK
GCjkAy654nrA72FKJkuJJLCrTBpsff7gXyl/3CsUZg+OkL4sq9eh7pjyzGZ2j0v+Q/rANNusFOlL
gekcc2/3xdAkQRYgo/del2VbaCDkaadaXgB46t7Lns5LoKH5aWYcBsOoOxxYeTxVo5PXvCHk4GqZ
aZ9w1pzKJap70wZvcQsTN+0s0rs8t3jLkcwz/KlRrdLl2iF0yLYrvGplWXlJN4aWBa9ELdqYZFHJ
FFFqn5u2+A6dVt+vNV4UFYisyFqkLD6M6BwmgFQP2JPVA824FpplwVmtM82HykED+pme7tpe/iHM
3YYWlelHqNMZdXJmvyqdGZdp/UgNMz2RVHiurS49xEH/G3OUmx4MthYpcD1JvQNSrII/hsEl4Swq
knUp3XsBT+Xs6ybqZWxBxnb0tAEhAGe0NZ/JLKtnZ+2gg62LD1lR7adG6e9NFrygbClO9ZIX6tnB
nwYd815fCC0+N9mpisDJxhrTpiV26rPNblDTo5PTVNo+meuWglAAQdbIFiUKXAszXvBQ067NYJhb
C3PBXmpF8V62EUIVmD8lz7yXeMk1Ktr33mdqa40+gtNlsQt7ILWqfxMmp+rIMDFCoah9SQOaoa4p
f/Lgys7kM75pNi5itUgSqVxZPPPUDYW6jJF6Q7M8HIJMoG+MtP7CcbsKqwxXx+rVGRYxYRllv9yk
f9RUHxfCoK8Ox+vQhGcllrMlwiYe3EKz9yhsf5UqZUjWyeZi4JrG7WZ/Y+CNrnGYtlaF32xsjQj0
M3ue17b1wZiRP9YJhDswBe3JhKdxa/DodLJ3CbfDAmqaQ0AYHYcZqwTKA8Cjry79WFu7qVN/o1pF
zs5Oyyhkw6f8nlMShCTxlK7tmeD+E4feSoYmzW5BlbtIfRodV4NYlgoSMJMSbvw0ai30cYvpARtx
wWCKgoZwNvvsyJpRL6HbCI4DZ4/txznT6naId9OtXSnyZGOsRZOXOaAs/T/IeU0CiJR5Xl8ZFMgn
tVJvJvd1aK1mz7BT33ZNPmyZ+ep0W1Dcz4F7pxf/x2iwsEotUqfajeYw6eDgCFQBTmu9mCBCNhFM
GoIj0OavC7NRGTqZnuxotYVZoeZrm4rBRPCnQbeF5bHFBmjeuj3xrh0hRx+rjZoTa34b8OadTc1+
odJBx4rSj+u5jZ8il0RIZJbFkUrvmNmdd49G5ZzoIjecMvaDkNa+Fe5b0OMQs2QqXZRTenmRqCsb
J2xb58M0YnEY41IOcM3Um172zLUXHSaGMkHu2fIq2neWtK76MsBVyxIEGRYzJKEh5A/h7qxiOgiw
hsfFRcgxGQUPpGTMCCn6DFQjNY8TbfDf6RMcjY6RE1gU405zL9+5rvOXKaskNIvhXWD/D2HntRxH
si3ZL0qz1OK1tK6CJviSRtFMrXV8/awI9D20e8Zs5iWsgCabQInMiO3uy6fs3vjO0a+jR6NNw62Q
N3M9JoFntzqf0CLYosJx+Rv8bu+1TM6/RulW3c5HBqQFmKN57+WV/Qbgj3KronbSC32m3zzPm54D
uXQp/RICrgtNJI3pJfdxEjbZF3TIguPV5e8SuwNp2HbEouVR4vd3yXFMrZoIO44WiOKqlpHQ/iVO
mvkOF+s1mrSIZGBqPdk+bwmNHF4Hro8oDrPIkWH4CQ/UY44xiAemrj3jHGQKEqLVkUK59mraI2c8
nVy0Lv+tYWo/4j8qn1t3RIf23HkbkcI6W2zNUdzt5TjgEVc/fC2balQ/TSoWsdML459YBISTEGrP
1Rw7q1BG4gziG5cGMwNDCxL5z/2YYczvipJ3PVG1gFDVdmq6Fqna656G3rpkYKFXM7VXh6+ttz6z
F+kbfS3R9GdFBYlj5KgF0h6yF3dveQt3SpI/lenyYUl67VgVlgvXXZddknxJ4rg/CWPwuHB0zqEy
E3FXVADDHp8J4GhT2l1Ty353F0q5/i491YCnIpVSIoWwGvZ/PA/G9AauDDTpOEIcZBpcNfo3rLgT
hnc/vyRgAW6t0Y1oo/U/SEH+GRdVi5bnhztgyNXnwmGR7gTvRN4y3/D2Yz4Ltg97n9u8GXDCiTCr
xR0W/0ikez3HiSixX2JRwJZP0abN9G0cm/emKS8xzrtdnlSo7PaQbF1M7S8TZ1Q2KenyjRnkyhRw
h/IeJ7zTBZm/0tI6uU11vGYSuo8B7Z8zaDsMUnMMM/IR2uEKOTP0uJxSVJTJMC3Vn9rJKGYf+2EE
fdtI0WWUa5AubLS0bCnjq+1uisTvcAqyDxji+NnCYbirIwJLNI4/HCuY2HBWBBB5e3dsnsSyCVB/
CeNQBOvLRT0yqteuo+vHD4Ir108ODYvTPyp+jgObRdg6JbyKwRwxrTFjVV+VmUnBBTJ8U9ER6Kqc
slxI4+NiYmO/brLw90Qi7FXGwl4hHrkRziEtjq2TpfXl6whtcqEM4z1P2kdT0zVblFTbu0lE9MsB
U64btA/t1dA5Sob2VpWPRu5wmUQdUUCyg2s1TLXKiehjhaaprJaegvVkjCdsZJkWLWiVoCo/Ee5O
Nox8ILe5GDwzWS3KOejmy/SxWuaseclGqDZmpU9br7EHvJUTHjlehIXknbAADwTWR9DhpPUToV3/
Fcpo+425UtnDiul3+0RzNIgcq5iJfgZvlUYDh24X9a1JqCnUiHtSr8IsC5z+Yex4H7YRHn+nK5tT
LyEyoWkzEimd5UDH3w+Xtrcfdntcpjrby16UFQe+hBuSFxxa1ybLzMge8xWv9KG1lxuFrc5hGKxb
lXXeamCYsSNjwSXbLZr8QAlRwRHX84MVSuXPcSEtzd4BS5lsh09lEzyGG1LPDo6vCDMYdgMs7Ivm
9cfcYK8rtbPGAM+3uFBRmxqatzzSosSMR2GYD2WIHu2kBE80FNcexjd80owbvOYIUqNRefflUum6
de2K36LHfwpPGq9eTfQd5FLx1HpGdQZFICWFQtJnYe+KPefQRRa5z7e57SK2JeSKMS9wH4LDFW8a
jyS7381MH5bso5wjOLBZEi9rtmD2pi6EhesjOQt54ku5ymiZPx+nrPl3+u1Ehn1egt8KKqpwowoo
OgeNZIDU0bbXaAegmpDJyv+4G6bPGnIm9xwqm9SMW/kbvgalnYvvuq+WbiYIFDY0wVAOQU/kK9Qv
PgO9Y1MLx/1HLYhVPSMPzreyz4gxMaP5CzDA4pJo4q0YxmFv1XAsKgfB5m72zigNSt3LIMzkzGW6
5H5jaGdnrl8BG/1r51SeTkC+4gJYECuXbUTJq0iYTqbjDygFMyUwvMA5GIVbIV2ZvWAzO6Yudt1C
sLXqY+Pn0Jff/whXXAoJVFJLWlBm4wXniLq369+l7UyxcTkbZVjXlDUknjhI+THZjAIb7aW1S3AP
EM5fGAzguuEdXbgQjWYXjwxxEWNuT8lYPg9ShVML79P80rXpjW2K+3CkQKrFbvaY7Z2Vg/l2Q+pI
VH9WCWjbYFjtcZfLm6MSh2dbe7fYJ8IUM+4Du/XbiJHdVy5nLy0ZWkfV76/8AAFz4xhxerclEqzV
7OzsUpBYwSrI392I3UcsQ6mVptkXN3Wxs3pQ7UuQUA3e6o2O/Ezgu5o+pjLVv865vD5UsQvrkZiD
vQqWaiboPr81IFh29jTmdLHQIYZPBQx3SHexRcgTvmrub6PZ9Q+A4v7NzUxMFI6AqGQJXIbTHRBP
1CYTAVS2/YTEGBPnbfTCafq4+Da+OmsmaD6Oy7VotN9RlpYnw4VqIdvj3KjEgxBb9Qkw4GiPZI1B
SQVxcau0Ee0QNzp7I9n0k+17z4AGlzN7xoKGcXImrjoGHaxG6G8DCuqL48w9tMPoaifNlqBces20
YrrzA0x3QUB712vkP9T3ZnwwX3Y+BkF4/f/Dr1BedBw0kJNlzpJ3f7tSZ7aMifaNo0F3a8U1Z757
0qycjWhWjZ9GBxKfjeJ0bsi+nydcAPOIgciAPaRqpMI2q/d0djfXQbj3yg6yV+76zDRFgqSRss0X
QV3cBqsN1+xEop2WQm1YJUPRb9kD9Ou2MZuXsRC/bX3IV0yTsNpJcdKfkxvJRf1p4HS2LQsj3wqP
1LvpTNWKWjTtYtQERJWt0arBHLf+tPVri9csGTNKLPOdmeDJpIoSfQH/NvuSAvLPFHxM5iy2A8fS
1d/jH9giojspAbUxsJoztcyEDfCSceoAOhTI8gEIKbumatyN0PvxRmLd2nCN8tcimSEuqrNQMxJa
K/w02mYScGgX+a6NSbdZzAXXg1k028gW7UUteR3AHdfDX7CnrH3TJ+nNkYWJYZNgDY0AWzpAigKC
/09qoeTumI7DfN4o8jeXqvHq+dEKhzMmaFTHM2dJqhDZmm1Tk+xlOmP9a6YO/598pBZfUqiENYmN
Ic30llwC3ieHLMs8jGllTlVpzT3XwYR+/PrmaM1fmyG1DUqifD6PclwlVfXFiInPQmL6eoTgE281
Xn7XkzBuKXj+TWAIOmVWfurl4t0vkbLVr6F3w3oZafhSiDgSWND3cR4c1J0r9/NmZU4hwdBsTnlR
rHNfhtNNLXY96kccBM9JULbrxYhs5LcpuqhFnxl+jxlvHKnU4ReJzq7Uqmy5tH47nDJayKVeHIB1
P/keyKKVh3Vkw/yI/NsYifPcOx6adrtsLFRWfhAqSHWBV9Ot/RQsQ8uFjSsf6SPATARoGMQd08bb
BMscnz25gCYjud9pnQd3MXm1euiV5tAJnl75ECePIQVlc+3ib1vn8lyOBduEWIbwXLX+S+Lq5gZk
Fh6G//xH9cjr3YJGELmNjWfzwN/qz1FKkHMmtHEOuuye9W2/Z+LBmGua7fzMRNNb0cJUbCwSAidH
LnDNYXM1jKTtGrdET0Mub0hxHOGW3DIqP1dFS1+nGUlktUXroNYQhHWZn70hO3hrF0vRi9ZG5oYe
NjpgPPqHvmT/ItSAiK+VESC27B/YkdqdSbSZ35/FGBLifWNEq0kZ/0onYw4JIWOHTsHcESBoKLOW
5ikXSvKljwvMVGLOPqYx4ZQsM8QlG2J6O7pjr7LFaRSfv27qcxI/FhkWV0tOoOYSy8R4A+9sXy3J
k9hj7yMyptWDoOU2F5TLR0+eVid71dDhSbKUeqTL/ZI2udmB0NIBocg9Udfz72ITWSYyFeIF4Fe1
LP3fBW8CMF1hvMqQ4df9Td3k1O1OE+2aaL17MjwQ6XPadqeKT6v6KpFIBRGZ8FrZAGZysqKcPKUg
lOLiLHLqZjoodzZVKfLTpbl/ZoAbh1EzqaAxmUkv7M8foABGpuQUg0XBHaNYszah12xtI40vozMw
o3HgZZ0geqz+yxDRLBZvEYStzV+dtKmAhgax+30EengMnOUjVlOJlrnjjrSxvTfhIW8bFzz05FnW
w0pS+wEJmLKasWKi6UGPRgE89mzbmLkbYlfzktsy7VTNtDGqZZSRJ7wA9Zk3LFdQ9rIb+MbLV0dx
21LdOPftjetWykyr5xZYeeeiStBMmM5s1JdTM2hbnZP3yrfJQVIgbHCTqOgMwe3d5KDXcYJJ8GdN
WUzdn3GH8kkBtHQyU5BaEcAl7OWscG1/sp/XLAcnzDRlDDVZDBl6qoxYTiu76LlLOglJm66Rn9DH
hCt6JxYMjk3QZLsUKfh1tFuXfVJcnEaHgT8memu1yE9nzjGlZpDOp5Vr9bChaMNe/Z3xq0d6i6FM
LGSKPovcRQqzsvnMzW0+T9K15DqlcSQcTfyCxqxM6+4psANsFgUxf8KITx0Bkb0DTQUlrZHsKPBC
LRxB0jLEz3i+DuqryLOe5qi2kG0pMxmkxhzXVneGULhRMbTKXv5NpaVleedq2+ORtr5H0XOU1ICZ
A+aBh6yJce7BLdvANKXooBtJH/snvPfuc5MyD8zz6he3bErc6vR7VvHEb6oGDczyubiykRuemwpT
xvICM2C85ok1v1Rjqq9LRkYHfWB2qhnY24jyNw/D8HqUFtFBrwqLK8XJGyV0KMlDyKFJkBKUIPVC
rUUFbhLfzOK9lwMCiC2MTdivsbBOq6kwpmoPrtA+An86VnKmL+TRXh5iTkR39HUwcAUtQtDjkmyd
ZyA8Qy9aSHAkzU55eHobooLfbiOPE5cwm24XdWZ/63p4ULAHtV05LAalD2V8WD6Gfu63HofeeyAX
g0kdoW06qTsvfHC/TD/KtpkPlQ9Vp07iXRw44j6FXQs+EfENcnB8Z0LDUoMiq81Ch6zZ3St5Jmrh
YXNzAxHhcYu6BQi7G1F0b7WjGfy/BydciXxeV1BAc5eylgqC8bamXeyS2L1zNsyPKUMLNuTbQLkM
lN9g7oY/cZI0R013DRy7AjBgD88ZJqR7zSaMOZ6xG4ndooT0r93ilc9BnAD6jHWyGV1/6lIDfjx7
QYB9foKapTlf2spXO0il4Z10yQ2jAsA9lFc6RatT26qCU/9XI32sgO1y6S26FagT2yGEwAOpEa/C
0maDzleN0XnHUguIwhghBy0O2Mbd0VA09fStGlv7Ey+9t5o4Ld7wtfaHfsRrkuT5iM5oub+H5BM4
+qswZA4dH/SDAr8asQ67zyLj0rzdNEI2mJ4VqzddzF94P3U64KIKPp3Q7wEFoJAQu47iLyZN2P6S
r5lT7kT1KvEcfxfNFIzGdn4SIkhwxLhcnGzyrGCfJSJOmbk83Slx6olXXYYS1RNSS09nCVDotCzH
TlAHuLYzaG2VaRB6V9w5cKXNecjqXeb196+NGwCLdAcXhem0F2FRQpPDGivRpGqxh4UDd0RjeB42
zcHBxrxDeqAejOM6KQRgfFFeH7ETfo/Rze8McilIKjv9YNBYs24zwT4RwomxnlHe10rni6oGp03j
741e+5MkuNfHMGifnCX2NmOhU1kMVTdyjeEjZDuiSHa5nMCpR4UcwzUeiMsaTZTT6nhQkAozDrTV
FE5AkuTuiA/Hrkmm/KwOLuoIg/TpHFsze8onj0lkrBlscn3NWtFttgoynSMn06ZyBTzAWNc9MsqS
9BiD5tGesDx6uOINBtJd9FTAVnh4Lht/5qweO0rqDGMh6DQE7yOtaTDNBF2f1EQycHWWV65tZx8E
yprzsv+yxHb6pHXTBoiB/xIxPiD76HlrR+anFRhJLYn3mUQJyl42fsAB9g9QrqmK5Yo53tziWFVy
kJ/Zn41PqkAJ9xEnfOoYunwVuSng2zbeDppItglguvfadT8pCRbb1DP4PcpsukF8HqVy5V+kmmS1
WMU6X2BmY3p8mNmvu/ao3dVi112wCtom3ZHepPjNsnmL29D84C5irZ9MqBhoblf1qMoamH+Ts9Y1
g7uJ8MSR6BP0t0EvJ4bpHZloeHz7wYFG2yFz6X1R3+nSe/RpRchTt/Sv+2ZLlTmBOSF2ru2bW90j
ghUwWXu8T1OIR6ea6tOswJO11X5KyeMmJsO4jf0YbOpp5UAnW3tyAEkOu+O6inlV4ZnU4s/DdOD8
FK+0If5d69RTft3vY7f4/9SVuf+7CpDCBZ5Lx7SJfzimwZHhv2rqUgu/77QY1IeW9ConZZTfSem/
FqGgg5kzBgFxWVagxFJaNfCf4C/h0OKf2E47lAQ3vwtYOKdAz3vudvGziRnkNhswMyfb5T3s4pgP
uIRfu868LYPv4AYr69MwEMCjuj0LJsrSW5KIi1xQRxCNPIjQGDGrs1o0IOwbr2rjtSq/EB2lbeqR
cZvKcLyqkg7UoY49HA0XikXQsW1BjFo0WhlBF1iV/q2TcqIAG3TyYE/uZ4Hrnzbsh24fe1fTT1Cd
SVrOiYb8D1vCnJofJqdeJmq0Hzbkb0+8VP0anteGF50OO30sjuoDYRgv/+8eDOf/Yprj7fIsTve2
4dger8//LvGh587WTCDRW6vGrJ574xbHf4/WzlI2k7OLQhTRv21NBmRQPjpTeFJ/JOji4S7/Vp4D
qiuyKFn3nea85n0Hz3Sc890ov+y5zBzSUaOBSX5peZN/iYo8Wuky4mUvmn6Fbf+cWOivG+UsjsIU
pw1+Jejo8puqyER9E8v8f75JNG1lOqAZrbDlA8dZG1N23T0pXf7v99TFtZdXWPU9qx1bkudI9+oP
//1z6nvqD6vvxbr7/yv5NflA/hdF3gmcwLAMppOBodPS9V+1SbaZDOwPrWivAezdZw5II7X4DZvq
2NGirbqRp/OMYQZgVuyTCbaI6qh4lh5+JN00Pctv0OAFX8E36fqgZhb8VYLhLumyDW4h8TCwDMEU
BmI56Ji0vby5uguB4rKIfwn5CWhxKRwnf/53MsM+9R8h2DT85YdNzClWrcuAsONYObcAllxHFMfS
zn9Zfbc8m3rSrX3Shhde7xiawfgcRGEPpNLWnmPSIdAk1Zk50gD+N2Z1UnuEUgqbVlIAb4l1yEVt
hqEalpSJfE/zWK3sKta3ipqxbtUNwD8Hx0SUlow0GBfBRl8YKE1hP9+K6sQIBlgNlWMbjDI+nQ7L
R0Jl1L0dPIih4Da37BIE09CqAbmF0JkB11asP526wS1V6ohx8tPKlrY8Jq65Vlsx4Dbe1p9kcWpi
ipMhl4gUPHQ0hysE9SHlwZ+qYd8G8CAoV3RPqQsrJcrcYUMstYbpth0FhZl2QvrO0Fz7bvhGdhvZ
zMxxN94ZOlAz6OfmgX90vAvihkdfN/4IEpp7Mm8aluVkuZvcW1X+IYEgA7VKn/dFw3yKceK0pxMO
AQa3Ojg8vGa1w4cjKODcNhIk5pWJtoNnla0sSSQeRA4tb9CDI/jjPVa86Nz38SaVQ01Lus2TzNj7
IFz2cxPOO/py26sRtFvTMJZb4zXFvox/llpDiUjldHfwI+kqZJRw7+IrLTtrK+2Gf6AY/rLKOgHw
zJ7TcpLhDpoIyRe/Z2cbkGgto3mEbkheyfpYaj3d+3JuCESLEWRtNMF6zMwfVVX1UF1QyusGsm2d
UVMxtEiPll0RX6h75zmqhNKJQ6iK2jXm9cIT3lR30GR3Byr00bU67TLg6LqkwZRzwGe7G88Y2dNi
ovJjisF7T5jCl75jCovBHh0k5Igy6aXYT0YLnCxjBt9FCfKWMxz7qJ9ehlg6EkLvHf1/Rz1mdGEQ
IwC88wEIOECoigYtsJcNeyRjo0smeduFw36oq9+iYIbo/w+mJ/vzdesGaQhOOl4ojijnFiNbgiSF
HOITnDijgc+HZe5OreRVqUXZJkihfwbCdnfunKeXhgbeU2u6q1BG4CxKse30MXFZp9jovW3CP8il
D7d1BXpDzTTC5WmI5+TVDUjbaqVP720fWXufX33Fdb+AkJ1/ZtLfUmAI2gsjaH4x2pnWCqbUuxR4
JGQst5gSKzpIoEFjb05X6G/2zeXgvqNDSsOrh1Tc0RGv7pxq8dxxPlboGaCwwtPfpQEvElfVclCT
r9zLxj015zdT+g6oKCEyljJw1txPSbIbOLb3udncAS7Mmyhpl73BwHQdYrlf48iPd6Mc8oY0i248
2mxhtncUzZhFAofeJulyiqffU1aZz/b4Wo0YjgGLmVcjNl5sSntWeJYa3j0oi6AgZVUp7SeYJW5e
FY7PowG9BivelbsYS0U+bSqsnqKG1KYAQ/vTt/T7/F2a2HirdIt2ytEgGPefBdu3Bf7PL4kzhbW1
Fb7/meoEuw+BrQUb3wT4Qb6KipaspQ9RR2UViJyY0Gc/x7kMv/U9jbthZ+ImO6lFONwMppRzwFyT
M06ksybxvZgTJpW7CoPZclnhDAvbTH45CsqvbOKWG1L5ZUXMaCaBWi0Y6hL/vjTWgaxEc6m6Klh1
nLEPg6ogB3i/pEUA7yI9c1Vi3iw9H4jOFkV+8bqEZnvs4H9wCLHG0yAfNT7GIfLrBx2zBJdgmNjk
1W9xGn8UdjDsRwk0smVWf0CF5Dxmfk5D8G4XoJZoTaxWOBGLS8rYcQ+mQ38dkvrJSpets2g/IQdT
dby8RkE07CMqrBDQk7PjLNbR5PrdSoeWJhHubryaeJ+fA4OagTSubaYRItwYpNXABc19wo0ur1Y0
RSTMQ0Wya2XBjOHJLka8JC7xvBzcct0uF49rBIzQ7voXEpbrNp4Uo9yLeF+H02ub2KRUOm7ro661
R781jQsdIRgJM/I85WR8y43w14KShTWeviGttFLs6UyCtNy/0im7rMN+grbQUphZVfD4dC7g21Lr
/FUPN1OICeA8F16KwFpQpaV379u0f7jDgBLuHnJaKPHA6UBgUWseEJHxxuO42oAypMvWyn1ig4nz
NNhkSF3bONsNaPreIOYblZ+YwpZsTa3Iu1KKW3tKd0o4dobmo47xwdDs2F56nqwNw8Z/JRizT7gI
IxzW1d2eBuMzqozvTQkNn4H8pS8YsAWZ2JP23UDsj4/q5DjXPRzsiA+sHgWPUDAHhCAF1a0lTdIb
BTGciYsIdVNrdb1Ry5j176EV1OGmql5Vnk7zXG9XVcYvnFje0S26PZHfhSLwwrokuc3+1Mhgw01E
C/yEhP4SzhD/JrovGuBra4Kz88Zj3L5GEHNP7KmSjUOv9n7qzAUkh5OfbQjuAZ1+9ymxwbWjnO0i
STuaKG9e2TpBg74DM5aaVvpFL6xlhVSU5kdHGhUFmv56krdoxVdm3jUjg/ofSYl1W+Wncs8cVgSo
bPZYvb8XXE7WY9S00JSr/Bgi3jhRVzyWhfCZbgIpm0T+s+nJ4yn2VMCkuJlx4FlL7Dz8yfvd9UhQ
jbl8D3TrlhJMBlsznujj4IMwZg+42uGhHCNQqrnYMaKpDxUT8HUKOfupKmJxyvryXsxiPgrTjM6z
XGLOnaYuyovKGuuN/+wGrrE3KEQ8knfb/OVmdmPzCyI08VyP+ECbxVdsmWSmBsoz2PuHK08z+YzK
RsAKYsGumvzvrpvNl1DOVRqzRG03Nh5x0qA3rsyw2pvANb+pcvzyysxcAKI7MM+X4Pa9HQACqYcs
BW6IR3ko2Vda6aQRAoWboY6Efg7xKkurldI0LD353TIF3UU9qvnQkBZsnZSWP8d5Gmma3DhApne4
W+O1phHL80UVXXx92Rfg+D80y8NDnVTZWxeXv2FUUgpEyUdbeiFhma7ckj9j5i/NMbVLYhK71EfB
fHTlD9FJc5bpaCLxEyAg8c623du4s6U/LaGhbRgj75MulpQu+qxWPsGEwuuLJy0HElREM06iKjso
ThUmBNiIprkijJhgLZ/0m61/EjxACDArB4fcLQWpIM27HV4Wog4zpFeBvKKNFjh2xFIa4g00PMbg
h4w5xs6B+0nJXjIylkL/6ByqhWA8SCgCWnJeR780bDvrlp05OyS8M5kLQdxudCIy1H7kqe+8J0b4
HBfhsZOSa1IK0aK0WldaqrNDEJXf8NRau5RCyH1tiReIIHDv09hZz8g3ecNcupPwntK1dkvAYUVh
+vTK1yWmR0A+KDLILrxvbHDJ5OWdXS3n9oh2QNxL7YcF3waz43LQ3cy5FG77cArHPOhynjjhrT55
hO5s0xjn1ax9s/jE7oLW+akaDfUeJ2EC81KTfSKZ7BDA0Uqn7dKlK90Yc4hW7ZNgunTp0yLF70eT
2dzMDuXF+j5wZv+aVhYIWOYOW/zaqrWug2MymRkoNMqNNjn1MsNY/gF/lsGGfYq9MfnWNcMJwSzZ
apk9HoZOm9dlIWCNzK7OLa1MALybm8obDI7M+AmdbtiGtWHsi6E4cwXzrnbV/IPAwJEFw8G6aEl+
FKP9Jy0tqobHjGO6Ob6QU2YQxbR520y19ebjx1o4HV7sItBpQR5+JbMWUfruF9yt4GSaFVNDcmK7
rtKra+RwwzQ1cCtJFBwqyS6q9Aij+wycNADGhAEuWRdIVedymdKNlQ/lxYIbjxlSz5ByWAjgbYbY
sPkQIHDmGeVBEhcKm4eYzzh0K4J4AvRNdbdcTEahQxkhmtq+R694hgW/G6122DWYVraa3zXboeYf
CoSxrAs4PWjTxXipJf82tXBq62F0pD4pAWXxRmIXVBcTY/4xWOQCFpeRjuLQ6qV+YigqTvRl5eMP
CyvhYXJBkTXVnL5g5Rr/QbujlIJeogPxDfqKZCzfCea3EZvrSzHh4ye3RtPzt9h+JRdIQ3e7Uf4G
av6I7FgpvgtUuLGsfzg4IHAjJ+KqMQrd2KMPajwcxdn0BnzekfWagFq50j20AMvJxkNfuAMicJhv
GWBiMiGgULjji7Mwi6qAqAF5Hn62IF3Wfgusgf7p/CVtSEbpSzmu16hq6XWQS9ZRlpdSQo8bXo9W
3Ly0Qx6MYIjmxvmZCpufiyH9ZezMYa/Gyt4IctvVwIHaMjrRy8aOOLWSXegLnJx6JbaZsJ3bKLn4
3uxSq0HX1Y7zw6at3e7SOVxx5dtE6VI0raVnnAF3y/tsRjPm/QQ/1JFBIgIYBCYi0oS9XCIyZ3tL
d34iaTOfn4neijHr1tGSZN5qoYAQB4mJYJBFGXcphvcZUvfGx0sPtbNAdEmd8qR3tFU5RdO82F7y
y6T77lCMo3VxhvEt02gP4mfs+UtBgArt/pyqwHxKonLX5rh5dZCzTyHJAzprH44TpLvJQqzVHcok
uEJXr5aI/E1Sm8+axFalPQ1oXW9fCaEY5z5OPdnbth9iKB6FlG7Yu7/zBAe7TgqzCAvpRvRiXn9F
Yj2Zi41x0s15028G/sKFOUd7oWzKJuG3qYyGy6N50Fw2wppfdJcRQ6FMg6qF6pFl18QRViLpKFRL
ZFGvFVlr3sLa2KMgCXN6RD0BY7X34G4VIf3h8hJNAUeZpWb0z92Tbgo/OEF5x6CdVPW18TFwjF4S
bBkr0ZuTZGZ4LGRDgDxnkIVnW+za7Y/Z7SXxUDOo0AWAcNLl0UQ9yoMHv2D90MqCoDNRgkjLpnXJ
xgDBlvBdwYZ+RS7F2g0mGj1FcYwj/QSPW5k/6VDyDxzuYA+0dLqBHfjdyCGr2mlokr/bCHG27bg5
DYV+dqAM3PMhAMwfmK/CI5Ql5WAlDBs2rV9pbcFhkK7xMSFjrln+q+5jJm2w0mxGl84fL0v1I4Bs
nKZkkwVt9tQiZZ+ZV3+Pqzm7VFabfNh+cvoHA3Z/q/2Gw0IL7tq32WhZWkJPewh1wek+1D2l1KAL
s7Pyn22EQeF3Z2iW2QmeQv2MpcnDsUqhY3ke26y/+t478RLnGLeiLfg4zg8apulpyEk5cYMLT4Y5
luvJIOT1F3lqVlmPv899xLbD4dAR05eZIUvxlGmyG0xtOqFJIqup47ydUk0vxewwtecjVMe7OqD1
Vf2ZiRhYZDsPe0qTrj0bi0L6sHR5+vRp/13ATiqYnDPAklw6sgKZMY5sWKM3xWJuM8yAI9xn6rlo
eZk6TgiMpcptS1Pvzhgy/1FVNDi69HhusCjkG5xNjMoCgv0JN4RQVk06hjsAdOaIsYc+2W2FnCdC
Lwv49br5GPhvVF+ix+SM99VmADwjbpK2vg4YfEgP+BVk5lbfmEGEKxcbP8G1rnSSbY0VmFZA3v6J
5UrrB5i70bLba6gxTuvriSe7nx8+yMZtzA/Gq/U9meafjdEvHAqJx5Om+dF3NOzwFk5p1ePvdq6p
32afgF/kZ9o27juydZCQa23+5ibFsY5n75j8YWhD6T28TuiYcDKhaP1KA0p0fJ/B1jDp/ELASrBY
iKsXjL8aazjG0vVSGu6KaH99SjMr30X2H6gH7WWuylLbNoUWP/V69rOduIhO3JFWwjOim0OwpwEe
lflucrZFyrXNGkH/L/fSQgcm62MA7CkXPmst6A3diZ+6UmbwEIJ3WZ4d3VCjNwRkbFPT2dsXY7Xp
XZ62hl7GthTtnpP/uBFaehoWhwLKZP7Jj2LuOJtuA3umA2WKu6veVj6FzcWeBtEKXFdPyFnv6aVI
ensVH135ebX1oNvTY8EWSw1jmQ6eMmBfWI86uh/PacOUIskWuNM6wIy0u/vg0NgdDfllZs9z0VvG
EklYJByF+btTDDlwslEVOW2P57KyOdIdVIzD5jh8ZPMs1o0DwY5oxbj1v7yIyFRX2MpvThctV8uc
voVBzJSmEebWl+221TC8aGafH0wxJMcmCs/qEEQr8++gmrSj0er6Bs2D1nKKu/Ml0z5jLGAg5Xmm
bJyROv87EWMoSzrmZV1POqv0a4E1tfP3NHM9mnAM902GXxQ22VtnMhshzfln8bXuw6mGDyaqDEMc
R+yEHC2GlrhXmEaOZsZewJLwXoJW4hRUBnnlGO0eSTTYJ3gHbmopeQUFdA9aI4p1nDbWfe50E1wO
SKpcR1GejOUfGDfpScsb68a5fE0yqLqCsTG21cxHrcA8sIrqaWT0zZZCb/TdIsm1k0YmJkAVXrex
9Ja7cBgdaU/KzOjqa/p8ANBdXfLYtrbTYuNPlSioFhfA3teD98zqp6smykNisrOiAIYy+nYs4CsY
2XNR2BwUo5jKGp2Mc06CZsek1eUk/ex1wMo0a6EDYm6dlwMNf89RSFiSp586poIJ9wI+mcwL9Zcu
afcoSfEK8ag0z7M3TDfVO4zSfST7b2CWG/U9BwW0B5MXOhuLVyJ/KPnEJNO0dNdeXMtEMg6IxqiP
VpK9QnmLtu2OcVqMdU+69spbGBT4z8qifuRudfXpo5GWIupHTQ++k25YmzAzOeFV6fQU+cWbTyB+
938YO7PluJEty/5K2X1u3MbgmMrq1kPMAxmcJ73AKFGJeZ7x9b3cqU4pVdVZbZkGCyCCITICcLif
s/faxcIXO0lpZ9P170p5hg5qH+g0ZmToDtB0koQ0eMWUPLqTiXJy7SdQEaSwf+uZ/qM+RGIfQ6nA
JIJoH9ktjqQA81wJ7pwgcYSbJwUR7lSJlHisvT6zArHR88xgVpGglWvXF0KsQ81FLeoAmECNzB1r
RD2jNihimkMK8uRnOUY90p2GCKYAjXvjEps40sQ6ZM1C0mFyn/m6/Tpz5iQsLzfD+EOPBlCbmOuc
Rh6SUnFKPI/GA2E/OmEZJ5rKxx6XxXosmcb6HUwutakT4kirAfGx0jWYfkbeTOjSM9UT5uiNluID
asZdNp1UJcNejOmAUb1b4Y+ewPkMLHKdApcBXRrFFUUMTQREm+znghYUA+v1FOftDVVJey+EcYsT
ED6w510qa/IvrhdrfKNvugfe2KaEhBxfiGtbM79qKUaVIs8DcFOaeCBebF0AeN4gu8BrUEtApVzY
pnKJO0zBozXos70WmVftZn0MLz4xA7uigDDdhw+IjZlY2dpdaiOtycPlWZIE91aY8odIoWCSPGE5
gFbha+lVy/x/589BceUFIzAGMdylCZjKIefSWPwUTEfK7D/Lyy+V9LeA1AxO6tE0nHUlT5AtEuhf
E2M7tiHYk8eWGckN4akZmMylPpNgMzxQlOdTLmjTIQUayXklsXoKYrTmPd6+NoMFYHXmeDVy7Z2q
xN3aCGAH4ev73jWDhtzLwKUzp782c5Sfuz83Cx5PruGswoWV4o36tIxaBRIIbdZ8CnbWMylT1i3h
q859k2SrFm3jYpXNxWuD+qIedYa96kvc0T78xRoRlohWiCHsXeCICnLHlLrbxqcALsBasZIP2j1R
MwEXFQ2UPy2NC/ZxIlzzWx8M8MEkwGwyBXQW6On9sbTInvQMByHRTG0ujsZ0P8Xj44j976Q27dj4
p1RMzwWgkl0o3QVqEznUbessQ58ij/kSfJ8wNY2ShLq2HDjU6GFI9a9v5xevoKaMpsJG/yTCZCcC
iPu41FkIMMFbK2m0EknP8JlY0WLKxS9uo/gYPNQ/4kGDKsgnrPeUEPs83aQsx4m3CZL4oHyatSzc
I0kj59dKyw3M3h+G3K7LvD1T1AsTTsG/HtX5dZR17002tpiOahvEbuFfZh89XG+Pp063bE5orESo
VaI1J8K4VpjJUJTGzhnhhKjdnjOwaZfhVFQeAaxq6TOscdnbp9S4EkOan+IqsAT6GHqtXYyyw5TT
vp8bY0phEs0Z+Bh6VJP8zAfljjRwG4626e414c49XzqVd+Ezi7Szw+h30b3AEkITb/FY3nXvgoyF
/dSS+Alw0N3QXoHAJ43xlKjyS9O/8VVvDaKfb5Kiq+9pnv9RtKnYN9xHTjQMtmXYYUOa+GszEmw2
iZ8V4F06j7AUFjkbnBrzyW9B5fX1CNE/1mgiqJCexohxlmf4ttJo2kxUNLfcvYaTEbXZXtlIIhzt
TLbT48SMiCoDHeMy1ol4GPzTpBpnWaJxCRotEU5efFXKjdNXWweS49GWwt1Qopt6g5hbpvf4dag1
64lA12VBJIqkhTII0eWVxB9WaFtaaP/XVKmxOvfj+dMhllsGFfCU+6qM8WCRz7/d9sdJRzHcF56P
pVA0JMJNy607xtY5NvWb1ou9DfhSYuR0IMqN1GgtMDE2iGW9tWIlKUQIOdt0UjI0SZGZ2x6BO251
BkCpHSdzHPKDbOOoFWkvhwcWt9y3I96Get94Upskd8aTs4z3NZinX5pgTBz9NZYwVDxyfqFJxV9i
UZkzyuh1zJuObAvTXqMCWbDyauIy+Pm0C5B7bysbkBmsQ7opnHm7sMKM1EpcNlILmshyk5nusBHY
Qrjsq70r54RLAWHesajVrSprfMZ0G+wgaJ4cIwtvPbmBUwd8I1z0Q7FQwsvwv25I0fFuktRp1/S2
cWdOlnvTQ/O1XMoF4NOjbdyhfFB2Zw/ELF1PZX8O3XGfOvO9YxbiKskXe8dvFK3cCfNmrpn3ISuy
s5+ObNzJpSf8oqI+lBPVBkhN0mftb22ErAfWDqvIDZMrwqesfRZZDzN8+WE1yy94lJtgQlwDiyHf
ksxAxZiOmXLlGLLK0ozmSLsI3DsigVO6JNoxyMAcSybuQOPhpq0Dn466W+wKi2uR7kdxj9gvOhT5
WKyDyHkZzOYOmn1DRsGVSb/srJzlJLjDz+hJtfTK4DXWPGO31Agh3RBXOlbFwAPwCSrPlr1UtTEE
v2tRerRXFvSj5p8AldhCQvJ5S2lMMkSqGtcfI6jXbeewJjx4iPG6jUtg7ANjvFW8tZ8x0sKbPzLZ
XaFg1gN8A6tth1wGaoNghvFrGnHm9twptrQWcM5kRKGnLppzPBUkIWuWhXHB8s8j3cyzRcoUPeyt
Sl3+KXYMvYQSW7DE60AJ75ljOZugpI4bcYFwA3cWMAciewUiREfGRjLEGkjqLDvo2QGyqjRovgTc
G3aV9J8BEhopypSHqbWIfGPUoDrm4XgkKETrM2drmsgo3brqrkNsN6RzkJDrDIJoCo+hBjINVUDX
I5qRqvITiZHuLq+gbqxFjxC/g1dUkKyYRd8yZCygN2LnMpax+Slni2o0bWmLabkerfBgSKODpu1j
K77P3GW4GYVNQWo0n0yWlFeDw4lRBmZ4w2n71AX1axMK496xzQJiju6AHsYr36GNWHthbO3tpfiY
Z87WIUHStjJqtMRzLb1cTbg3NMYGZZzOep0UPp2rVE1E4iicrsLIwzg9mmKz+D3WblrT26XCjbSA
K0Oi61YYxIcJEpJeUB4SZbMcAjfeVQJxv9o4coyym+LZ6FE45G0k/8icly1xu6UL51+1AGyOQRwd
1R5f0l0iwI0pKn5sSpIclZJuwfLQZVz04LCrW0PrgxuPyCdUikiqKZdXRC+umUBNlHWxpJgJdQFZ
vAWHmh9I0rxTpJnOnMnU1sutC7riUvcIZcMqAS4OZbwZANxDU4yAsdC5WOR8QqCaOLu1dQ6p/x8U
AseSFd3JmM5/ryoU9n/RuFmmIywLUoQOT9Nw/qoqRALGr9vU2b7CDDjSCzi4RBCte7IW+rlqbzOh
fxRh88g8eyDnOeTvWAAlbSIvI7G6rs+on+ZTW8Ku7wcqyvUA8CzTUy5s3BRRKtbjRL2dFUywY4XJ
RypYlgURdhVOdceYjtbIvMvlEl05aJgxo4MiR5C00TwYzNRu8KeHQ3ZKk0Mp7SKpr9N3jRySvcnX
PU0uawDpswFj0W59ej6gGhmW/4ePyf/tY3IgHlDBtn0AZp7h/y6+TDodVLXN0kwngWgFC3QzSJme
2uT28OOR2mWaOZPLd2JYJYtQdivUxinNjiFpuEs6Wa9uo+rGHoQ4UNhhdNdjvE70BLhBVLLbV2Tw
uEXF6YjohL49+QwJopo6h3LegvkJC4RjuTY2kKW4WdPI7K9nHZGaTyLHVq0QW2kAuUoMLXnrmDMN
2qltkzO9KvsRzjPuW8rcnL4+BTwmKJ0qfWtusP77T87Uf1dROrpl6Lb88EyH0fx3NbFgfWnaST7s
BXpUJIbzxZGbisXiZXEYMrAV6Dv1ROm6b37LdNHR3PakNp2Rdp+P1K7484nMW6hvUKPeGFi9P3PF
UZViqSCdRR0Sf+aN/9xVjxCb2ZupzNu12lWbRb5Jmxx0WuMnm7wUZx2HU3xWm0zQPwHyyi1VeuIn
CWj+ufl5zLhpTeyj6ikjyTAGGEhPLL2956rQbiBZuBtDUl/UbgyD0kUMnZ1yC0SjOqY2fpd7x8mo
vkDfWTkJ9fKs1Tjr6dIZV32LGoa6Fc4H0grqrebHIW2Fq6AFimA3mIcsnI8qYlgdUjnDatM0kMDd
1Hj57XhE3MtnHLFpEHIIyRM9x5/H1I+qn1iShnkkFeStQhJHKMdPws8Q4fVo6ycpwVbH1LM/d7Fj
YdtW+58Pf3te7apNvkA6Vo8+36cey2OmZ2vWgcm1RwaorG40y0bHD7CmwUijTG5mkwLURj0MTakO
yuidD/Jnfr7GlHzyn7u4Mo+DTVk1bGRajeQj9LS4rgB70dMNdAChctdluGuZ+maoDwOstFm5TFfU
YqYrAxn8Gp4dKSvy2M8nfu4m8onINgeYkWZ2SjQvuphZczHLgptuE90UiIK4t2dMbo2OdaktBtkl
0OvPbNJQTve0eDkQnxkfF8nm/swslY/ULouHAnChR+qe88EgX9/OFMzQMbJ6LHyoAYiHW9SmcwL+
RG7mLmMpEnTRDlDlGaS8OIQAMM6qyWX7TNoloVBEm+DgXGrUhNsgTKxNRv7hbS5zGkiJhDAjZdzq
GLWw4ebvxwvn9xuSY/hkstuubbhM4W3X/OsNyYDfZNg5izcja25zwE1/aDcLYMEHJrjhp0YAa3PA
ip+LXioG1AY2J+DIHLs52UdmsCFU7scz1VBjiCIjMdnRC6emlTrFgQUtyoRZN27HtjJuQfIvN7r5
oHZM/PnXYxltDVncVptWdrBCWar+f+6OOIdXscUFXqePk+dk3yMLUSDOfCnAo8sadb5zIaDrx6aK
UPp2sADVIZjnP45byNqo+tLTySvnxon7+aysZZSHTMwfFN1C1hT2OYPKkpc2mo9Frov9OuNhkBEa
8Pffh/XffB9CIFDyXGF5TBF++z5m0SV0Z2x7HzPZvOSeZ96FI8bBFI5KhubmTh2KgAOdC7t5+Xko
KQPjEE8oJ1P5Q63uAp5g5s/dnTblIBUKqmsZcMYdp6U9mUWeTmRV80Sdi6nfJHCvV61guvjLU9yh
2x1RDNPezsdkW4NroncPnHIVFWTB+Y2//ftPQEhjRYlHmgSZj3/9Qwqi+N81TcPyHcv3jN8+AT/l
xqV7jdgXwDqb7EMf4EipTS2yVEYmzj/21UE3jQiLQJu18lhd7OgBRIji9OwJkaO7R5cOP07txqV2
BIdOLBjzaT2g2S6TCcswppWZq62nDjjTiFk73MkVIaLqhuRC9cQvr1EHf3k+yP0A+F3hbTuriPc1
irW9yLvxLctTjC+R9ZQJ0z67t//DRyU/it8+KnhlhjDQ7+mmUM6ib+/3WITaf/3D+F+BPaeGPzj2
njtkcmTllz2AkiAhWs8+wqgxShDafDC9jYU1KRokEgXtSfgqzPkBAHCLczUmvC6cV/w078wDmdQV
tGj9zML461TEKE/hZprK5Yprw754cmPNic2kIrmYE+vNdkLI39mlFEHJZ427KPaWX14p38EnUdtm
yn5TZMlTFCXOMcrHjABlDqmNgWxh9fefjifn0r9+Oq5p6NQbTNfXSZUlXvWvQ1vVoVMewgAdeFck
2583ZnWzndlfRxoFd763cCGvnPu5ek0URTndhuFNT2xk5y6G33D+QngcapdkGR4JpYUsGyftldq1
EYZtRFTle7VbGY0HDAMVr9o1qnm5yDfCpDg8qkNd+K7eDL/If/9mWTL++mYg5H68GbFgy4Wu6p16
n4mMYNmuDbqjSQ839uL2MQaWvx99VhNTPbSPut4jDqyNl7R2RsQS86W0neZBvbRvvXSVNjWp3PKl
YYKReDZDJLHyjXIsW4j6pF5aPisGIOP1aO4/36gw/YNj+sWteq1Xoc6Nssk4qt1lmsmN1/tgo3YN
bWiuIvxPn+9kaa75QAdcPafTc97//bfu/z58MHK4rmEJ3bWw0unWb9+6/OfcaQpr4pgKuMgeghO1
SaR4utXit46lATUqNMeINVPEvaTD31fIYC9li22Ckwm+ktOVT0MUsLRuklePcLET5ldnXWjLwYcL
7JiA3REvkzeuRAzq0eC0dHVJqDAT1HhpkD2glxhu1Abmz3hDO1OsCyODgC+fYNo53DRy07XVt9it
NzGu1GMt468aTqvLWIuTT/kPBDWHKrOMmXyLZO/KY8QkFdex5kM0ccerVKejLKRA9OdujWxw0ydV
ta6l/ffTr6dhCVa7hnykt2/dUu/5xBLWoHX1PA828mijrTZdtTwQ2FJeDWUtLuiOWE10QfPCgrBB
PEVNMJuI/KrF8IKoeC9R7G8Ue7xdT3to3zakmQ0FskVXph37cuMVEUUqrwZyHI/kJMZoeFaxSer8
4hcdBQOwOifSfX5sihiBuzo5/ve36d/D7+Xt58Xf/ud/sP+trGZQ/UgJ/rr7n9fxtwZV/h/df8gf
+/Nlv73qscz5//eX/OUneOMf//DmvXv/y862oD8/3/Xfm/n+e9tnnXp3fkX5yv/fJ//tu3qXx7n6
/q9/fCv7opPvFsZl8Y8fT8n7JffJXy4Q+f4/nry85/zcQ//9W/z+X37g+3vb8bPin/hNIdgxONKZ
dn08kON3+Yxh/FP3XGzYumfhyPM9vHis5rpI3qD/qTsm05a2ROf7r3/Y9j8tyxaGR1gden/Ptf/x
f//av3whP7+gf4MJfFvGRcdNCsPrX0Zt3sS1hO+alvDkf4Zl/XXU9hfEobNJ8IQd+NVp1jKasMx/
lKlSj6L23BThB3OIcs9Ao+2QX6EGISkQ17ZJX1pPmoOvE0Gb+6V741eZsSnGOH/KCImU+JrmHefS
XheADq3oQW0sO5pXjelox6RJ4odZY3kH6P7t5yv0MmCmZDThaawgxBfmcJUOvnnlusAG20BUXyYE
+ivHrO4hMBsXX+BByFP9ApkMbDLhjsjHvqMaqd/obItDQ+Qk+La5fjPc/LkhvhRKlVXcmK1fryZ5
3KM2vFkWB9+4Bs44MeyNeU9GZnYpYr2+EGC08wZj2OF5My+ZNlGLDnDnVOZwzuSGDhsyH7ffxQgA
z5aTbkKbJUg5FI8irb3dOJkVOWJxhpBUQB1p8/AdShT9Zkhk3rR8SMvok+1X1Q5/F+acRC8uRucR
40eR6Q3dwpFCV/CRj/0LNunxOYxrC7mjS90bb2uQ2eZt5RavPfwKVq1NfAmRQETIMS69F9/gPtjm
Iiy/T671pQcv2wmgpjFGg2uV6Bp59S0kzWU1ILohU8DJv9v+oy3s8qC3+nJwXYrJTNKm3VBm9ygL
9atS0C3Up5fBOXfYgt8DMK1b6r0tqXqk9w1RxR8Bn7H3gphy7QMxF9l5iBDdisj/sVHHHJ9QANeB
OVEV1n3ShsMjqtrkEcoa/zKDt+lk8TPJdmA7hBNfD36Qn110ZDvKsPPDEGXzyu7D7mOyHpkXgSWf
ww+iM95d3PTP/aQ7mwr5BCqINjrZcWLQN6v7u8UsG3rRxISZRWRu+9jcQIZzIhZYeIT8xUbMna9b
K5i/kjBRrKusR/UuwvZAq905+EZcnuOSgl2vgQ2xM/swCX14XEwkcxgvv06UukAmw/ae41o/Tb02
bbuCU6FFvwb2L+Z0Tm0DRQSy+gXLY4oe+ziVloEPfogvsxugcmkd+96CJ752MGFvfafWVkkW2mLX
4ybbU0t6QDpurnOLtpa8x5l2ZR6q9vsokuiMsio6g4eJqPSDPVipffS/PFTPp6YRnbHw//HLiPdj
jPl1TKFtqf8+qDiscclesB3DlAtd+fwvE2XmSGDwItNYu4MgrSVKHevKpBO91+sg26jpVLY49TXU
nnl4Wpp6vvU+wZ9FjP2JOMFt173qNeaQsE//8IG0lnO9NZG6X2P2KW6rrHr4DO/Sx87aKE+66mXA
gLLOuCqW2BYXLU7FxbADRNgBIBPpuzZGPb+GvXOaU9s6lCIGVNhpjBeieGpwX8YE0skU0qajWfjy
+aukNSrivNfWMjbjAU8Acq4htdcN4sXdMiVkoqDB2ZnF4LwuY7YdF3P4GsXDbe13H0XQEahoE/FK
csUXD0EfSHHwRMnI0BAgEgnTPgX0BJB9gSuCQNB6MvnKN7VhXlrHEtuwGefXdqloAPpktvo5gNSg
I7wbzf5GeQPzhIIdc7Bd4vvdsUSVdmC+rzMUJrp3YipcHrsY9QFTW5g+mu/TfSq7+7zOnR0XQ7IR
GeKJOI/vU282mVbm/VbPetbnQ3+lPu9Ad8F/LFgwKM19zK4fXVtdzr9ArXVd5RCqEeYsX+wB776P
MpZ+Ril2OnSnbYn38S4cgLnmRuWsW/I4VqUddjfCNUmqT5JnM5zyG08LvimQIHdmSsaFd1fNRJ0d
ESPe1S2cndodrJckL15Ivcg3IzCcU1K11EKg9F8aSzjAR5rm6LgAx309PtSmSB5mb/oWOTYBNM7y
YdWGBzyIKLhR+RYzDXTW51lkhNaryk4fspas3xYVObcrfFmwfeRpozz7nWkFVDXkn10QLYjtCv44
Pcr0JTK7+pDLVJmwNfw1GVioEhcn5e4gmXrTSPm/Dj1Ey52Memma+UvW0AwvRhQNmJ3mtVrdV7Ht
3yQOrTnisS9FMaDgdLIl2QL7QxhpRe8lRXob/Ttm4DnGkZfy5jKqu1nC5QC6m/uSNL7actOgCdt+
+nrnClVwZsYndaGoDRp+d/f5bFkP5bFIpFwuNuMdWVvtNjDJmiviPjqE+vCiJd4EQLArXjFaIqgb
QOYnQ1MfagIBtl4bh7jROn2PreTGmD1rG5pd9OZAlSfRLP+WA5VvIC2oScXnxpyBmpcVs9deMlat
er1UExVEU5AqUoGvE5TGQkIiumSsnvFZriwXgR6xWXvXJQTWGb2zOokn8O5X3RECPGrEsjfvqUm6
T8jXjS1TrU3URd1RRyd723YT4TDiu250xXtdf7SLi03dcAc8V18z22u/hBEUpyDvsq1LVl+0YcQi
NwuO8zpxhvarhahaG0V8wCaVf4o0kVYGWwhynP4jgfQRI+ou4irhriGuCUGfL16QkcTUtZwoU2yt
A1DDb57fSCeYgqWM3DBNm+utyefpkJKhvAffMe9Ss3jGxDIQKVo9fuqlXafcamhwS5zbEIGhkxrU
wwvbszaQk2OWoJ17UE4ayM5Pydx8DDnmJ/LQFggsGcVBUpjamzzqCGaKC0gmBOO42mTd9zqBj3Nr
E7Lg+eXBrk1tq2ZP2eDeLS7g2Xw4RG45P4NMB48Wx181rf+GMhieZQ+oyPHGrzS8GjxB7dcGedam
Kr5M5B8e09qntx3FzU1h29ox7zqUHYXh8QGIViM2rRir+a40GsA7VXdneKLCWC0vMTtp51sbu3oE
Zue9qFPCNNtXde9YWtc/NC0s6M9bycjHnpDInKz4heAx6P2DGkfztBg2uYsLGzY3RERs1MbwvOjT
dJySwLtr44Se7xhZNC05A6e0dU4jV/l2iWBfyAG0193wirjGaK85MC5AA671Ka7fZju6hn6kP+A5
jg9JJSAHD6Rtma54DoPiyU/dPQgB8zLK0aPH2z2X78LM3Y950lcC7f8OYQiC4jBIVz2nzA3mdGAa
nn0LPtJ/JS3D3kV6nO0RG3uvc2heOyOe3BynZVV68dGayBM2bLe+GUqL34K7RhDa+nmOXHEd+Ut7
w8Im3yeNSB4nGGNcy5l5xapRe9Z01B8Af/dMd4dN2JTrcHGaNx/Z8A68ugOjC9mkMNHqIvjaqAyt
vB5IaF+YJDWNfc/HioXW/N5jrb6dBTCOYPqWduG41TphvRCckaDxL8ESVRrUyb5wcODJj3N0SWbv
0NXcI3i8McTyiML2oUVL/sIqQKJxMgTtEfjw3ujpGXe5Vu+9xSVSNrfKY9XawTZnAPCCb17WwrbL
TYsTOlsOVNG2ocfdshGD9kUvrxzQqXdtX4GQcxPnOVgghGGXYoIP69mXxmVPOKshRGi2ThssH6UA
UBRbWrKZrLg4+42TP1tauqVlrb9NS2nCFh2c4JwbhDXEifVkhdbNXPavBI+QWxPjt90ylUURYtJe
F37gHwD3fm8a90tr1PHaA+p6Gy5cdz8fjUgXmdW530sHlqcpQmPXgAs/AwT+Q+HhNZyY96FtrHSR
aI9mZ/WwATRGeXmSmF6HVN4anJNpxMZr+uSGrf1Qtunt0hJRhjWBaLIMRaE9z+UKbU59tnv8qrUV
8tlqSFdXCgaCqX3ZenPrrWmYglxjfCu2cPq/MdPyIPPmzjrXcTAUfQ/bTvKwS7lReGwjJ8UE9k60
+7wbhs8lbUTCVVelF6Uv6tGy9MTVlPbBGyrmLvGCCtRKwzMO4GL7eUeTg2ZdzWl8V2WadRxl0SJc
ROGTewjtaso8Z+ulUfPk2dEHk+SeeBNGiipw77ouqaJNQ/9kW42asxF2S9fQJtOLDLFtKwmoKXCh
SwIVep3kdb12AuCEfvxssQB6xDaGOwfb1YHcLHHRA+27J7TuAG/+iiwLUgsooti181KaoVghFcpO
ejyf+8XW1n1sbHJiuDEiI2VGhHchnKV90LlQQYduKt2+yiyp0BrBqgNjZlPGd409oEsJI+PKdiNr
+znatQXpExhKUhpwS3qVzhVk0Wm692j2OcCyVrmrFQxTOmCqPnVOAFvv83DQrlMLo3Nc+f17GYbr
sUuD+3w2yBMH4LcazFh79pIiQdQziFsnMdI96nFCr63EvQw1rfqJus5J1E1zT9LWLaGE7Uwxn4UH
8Qd1dxBp3jEd9sJjRHDrY6d14aEa8q/owNN1zSrjNC61+wplzAQeeDUvHO4a0Zwd3aPZirb5uWpx
vkPeTPFZnWvH3k2lnd8tGdJ3NWkcTL1Yx3o1HzoxvHlwZK47Owk2beZ2CD+9csOdwj1UNhakJhfa
KR3Sm5apJbHI2MGHcT5PfVheq03lXQDorapu7DYh8cRcPDBRDJoqjW3XBzXHcwOzuzhCQ7tZITEP
+5xvolxWWllUx8aPU1wnghvUDAZw68hufmI7X5tp5DeUwb70cPPLorf1PrSb+LoEFr/JgilB2IrY
VZ/nb8uIXW5pknKbJXSyPmd9uYuu1RnrYdvh0WRj+8yQWSvXVQAQcrxm0vvkBHR56qq0n+vqaeQ0
fvKKKrvvffTnEY4fNNuX0AmxWyCcEgv+F4S1+1raDZYhCs/9gLhTCb5pqNXXn5d6lRr9fZA5xWOD
xVrZdlvXeBzj6lbvtJNXNtptnFbljomKeRYaLl/Ct5gbe81IXopOaxZt0CZobPcm1v1uw8yK1VXm
heu2jkxn77nI6SO/E9czwWDqnuc59hPpigN5TtwBxeRPV2lYIqmtenigiF/2TUONM+HdryvHeG3k
nxAS2PRgy78KvctNGLsABGgmrX7J9rB5E4KIlyOpy8+CuLWHVAZFYAVp79sRrkbXUjh2olrbqbMr
ag+9Rz/GpKilW9HyUIWwKoppGY+a3y0PI5mYSAZzEzQiuyTpIUZZ6CEbBqqpXZKhANWuAPaFsPJ2
I7FF54SZncxE5yEWdB5ODlG2Iw4IqCSgGGUQBr7XApVsR7AY1ln1NQvmVns/a7YG4TC7KXQpg1UZ
Qj+CLwqHKjPaZ1ypzPlpM+G2q9z3znXzYxDlx7GcfTLVIPbIi4FpU9PbxZblY3gynZAUtqBlJRDU
1dvQEh1jd6j9rc5+gdSsn0EO7XxU1au4g3uo16xQUtm9N+DZHdpkkuJBvsMo8O+90stXgZaWlwBP
D8aNfNrQFJzvoyVF4M4ZehCDPd3r7kS7PIZ6xOolX6dV3q9F1NGviGrq+km8xSzfP3WuhWtgtOIP
pKzroh0JjiRl6aquRX5b18MXz09B/cdgw0crsh+YIK3p1hMErD4H0shydMwGiXxMhxxW8y/lFDzp
LWX7avQfsE8jUUi7TR23BGoxcO4nN21g1Zjlheye74Ki3+3nJMCqxXSb5rDhW+e9zYb5i1lSCDNa
qhSGINgPLgHJ5np1HY+F8dbRY9z2qTkduEWm5N3k1rUXptmqsTlhoSqyvoq0r6EPcyrUqsfZKDAI
hdPNJ9Y6ywn46VXGHrbVGQ2m/8BEkxhmiRp2Br+gxkTwfTLSO/e8lE6vT2qZgC6watCd8Sy7NU43
wwFC3Wm4IlY2BB0G/gKJfEZJwJ0YGhusBqclrot1awagD8LBxOrE+dUxpXGtUfwxa+0976jfpInl
rpMoZ24VUI5BPrutpmDeeAuIdovyiqtiXQLuNojjJsGSrdzmahGqXiJ30wyfnFnEJM9K86ASUFvM
UI9RWBw7Uq6PMZLr3dho5TuussHrlndirB593XwPXW/lVRmJdPIRk/Ti2U0L3C4zf/7igmFF1WBd
/0Qbx0CK9wYu9doY7TPGE/usHvWzn23RMNfrSrLz1AeM9COgb955CIoBLAUSNKk2pesdglj60Oro
ZIzUwdbOWE6sBPeFExUbBbNrPC0/zBDqN3ahW0+OaZQ/FhSFmLCpuaupgZgAYZ2gdQPOkmVZ8RZr
OrWamZNsjTKBEaO71a2ivZ2CdlqbOGGOIvGQYgf9dPHjpbzP2/ZpcuvkTU1e5sWdXsmLhYdsRc9p
U41XeTuX69bXtVfWYFvHqdHHuzhaC685FEXGtDooUMeYWCAmrXR3XtFE124X/dikCF6DrAxv4nT4
gn80+M4td9W2wXKrQ2B34InARRyx5IwEen6bsKuirrWa56ll7dbY8iLz5472/FKeqXBxCqmH5tjd
E7lm4bCwoiD56rrIfZls4tWfhk3nEzm+6EF2ntqkp5WLGLhacFJ3hkc5PgzDdB9Od6U3o3fgQWJS
cmJKd5cgQznptm+t+W5A5LpU8CThuz7Pn9NAbJQmXLO1toTZrWkm2bm1m3HbJb13WvjiqK+mIFla
G4CmHD7sZg/DISXFy6aWrSrb4XPxEiz2dNsv2rby2uU6skklxQ7+8bkkCQ3rWUnSAy9nRmb2yDZH
vz11MyU4otIeTZMbRGkYz24xLjs1crjmu1+G2isxAMVBHUb27EALH8ZgZ8221Ffj45mS/rswIGIY
LtIEPEibximnI75vd13jnNG5010s0YtzO7PSx4C2HPMQjEY6xvU9oE5nZet1+GFo97Hn4VXGVf6z
gDNFdD3z2khBvrruNRFvnC30YzZq15jLKzqy3cpX4eBDFhFBoyFko+a7CuMMSiNq1VRWp8rKefis
KgJu1EAQJuQ/4/CP5Dpm5oSZRmZvhRl4m3zwmh3AqeCazAhXTlQLBNEE5IKNi+Xk1QtdGmzGwupC
01eqQKPPISbZvnuwx6BfGy6usv9D13ktOQotWfSLiMCbV0nIu/JV/UJUd1fj/QEOfP0sqL7TNyZi
XggJqawwJzP3XltAU77ZZHXd8j5J14T70CQ2SF/Byl0rBE1Y5mrpP7Qu7aCGYndoH8Kmj3x3lpgu
j7AjYJ0YRHXO0z3rfvMlz3Lj0Y2jnS4L+SqaQr2KwP5FZpt5pQeo7ZfA1mVjT4iAbYRYGyX2jF2B
ZX21tAeMuujPhqW9e/qoPCIBUpv80usUlyMTjbcqr1/I5ei+Ej6PeLAFXAXuuZXQdH+5a471ucKR
8GT37gcrKJaosukeUaKvw0rXnkssSP/9SEoEHdiFN8Esh/hWRqS5ETIoIU5x3qd4x1jORWXRDXeD
CIIDTc4bA9fspvdXpXE7RlkK2eKxLNOtNTqnSXDzw7m6QhNXg/4JitbP4KpsJiOo9k6IWnEpPhjm
zhQw9Zfjtej25/tSXaDAmXBT4DAkpMZ0IPRjvxSHJrRAe81OvFy1kfF2GWsod1D4gbm5Nlis4UA2
WxbPhfIwhKgxwsiudsY0BA9FJOD1L92ZSk/PMO8L2A1WuFnCy5aN6ozkVI82K9dm7u2hdNDQ47+Y
+XC1Iy245YRjvySxjn08UG9Lb2d+NnbpdP4+dF3zyba7U5pE9BqiCpsVP2a5mEtJyWvZ8cOyyzE0
jFgpsWBLX9vLzMdgbLKjIy7oeZB5S2kXXNnhx8gxiA+5peBINHYCNvF9abWmXjBtQjP1INJ61pM3
MpxgknuKzQDxexN4f697y9pjJE6GfkKjnfVWkhUKXmiL8R0aMhhF2dhfJnK6NuJKyidxczPDgtSp
0W2aJxetbkfbRBYAdLrkS1PC/mrbWLtJ8HJRPIfaR1mVHyiNjRMdl/c2LIJz4XXY7rHBfApTO/dp
IV/CzCD3yYpiqFbwoe18N8VNdQDol76x6NvoepqvES+oeydHKroLPLlt9Gb/PQJOo/ICQPumU0/6
/cCMyrUnywfG256tvAWBswwk4pZogGmJHEXGkv29e35fEQsPvuyYkZ3YGGqKFArUK7UnrZV5lONE
ZuEztsRANuFrXWGg+b5ZJYrJgVuxa2rcW24r7ZM70B/lnM/3fUBTYXSnZJ2kVgS6Cq5r4AzWq2Xb
EaRZDZAY4Qp/vQexd0VR+I4IRoERKcVjqfZzRLHsG9+YCaKAuIIHrBXybsvwMxbS3Vlzu5A2dXSj
oYN/Rq6NGcEY0nPpLYXua8IyfCSQ7gbolSzGOQSpxTyr5+X0RB5QdvyuIr8Pfd0di/1y4LJyJ+pu
EMfCzEG4zNb5fIQ2Ys3j1ThSD0kXj+9q2DJpRETuR5I7Kx418hS6Nj7Qe4u2pefJu2LGYluUXXah
3lN3qD+tM1S9VWrVkFPmXGoQKv3BiccJk2hq8zcIltjKKHd6RRytNoovxSrs34ok+M+Uz9hIBLE7
3o3UO/OAH6a85iaq8DQFWNvlyixJSr7UsHIOTdfY26mJvMOA3HXd0xs+W6oEwOdxk+SS8+FahOmm
tiB4Z77Q9/MlPyfLFbeld2Zw/hkMOtewgkOy0eoBupUbPEBi3JoTUJnCDL/mB7IV2lsYlk/B7Pxf
Nk7V/30kP7T6GCdJfESB0j6MbvoY2W2Rbl215bjAzHOwu/6QN7Z1yLV+vxx9eZ18YR+ftsszD4bv
d42chAPePUQ6LO6Py6FPPOlALUT+Gd00a4vhsNg4A+lQQV/9Msvi3WLQbHhieAoGSjBPLZn6gcCA
wgqQbu5Gj1GkH5baNTBaIpVDu9rGKvVvqBDhTcJp7S+fU9fH3ZZmRLBJsQpfTCI2dv8emUlLizI1
GEtXr0v1vmziXJyLZKD/qZm2n7pR5UctOUcWqKonY+DMFEH/YpWTjZC1MR+TSWAbDaZnDB3oLB1W
ygKV2XJN88Ru9LyMOX0M0X9uxxLdcaGZpN0IdruEIrLXptSmfG0q7ptVMXKxoTYdlIFd3yMH1dVf
UCIRfG1r4cZq1NeyiHCG4St4GjM9mUmFmA6jgj4imUHfXa+pz7kCauq2nMmAXMycxo4+Qh13H+kf
fxLd7bjp5cyRc7d56pKQwIMpvPTMnte6ZsUbu1TwOZfNMVng3NrY57twogG0RCLNYL5tEgzKptPI
dVVrJpFVZDbbOBPtxRlbh5VDlx8j08BCHYfdpun03bI6WY7XCFf1RtQO0XFOgBiMyPtL5T3YZE4/
1upgr8vWeSpcpdu780G50CncbDJ3pjZoW6lrGUlA6DTaIQifUGq/WPMZSH+7vpVSOw6q59uk0FwC
Jin3XGuL+8yFWiWBHuxHqyl3ZGOhoilyeakUrfFrt7W47U4aeYYpbcXaa78wl89DVcySTd7Lx6KF
eULi6gg3LqQeXJoF5SC+sMVlJywfFam0PJq0en4k4r2MjHfgpilTvdhp1yOZ8WXWMrYNSGEY1AY7
sY7JpxlAzVYtuXx9nW+7Du6GWX+Uo/kles4NHYk+ZvJMUTBB6wa3+GXS+d0WawdaPkEuz1Pd6L4E
9fGQ6SxuvboixNQrHGaafTUSwJWPKvCX0NlTgBY00d1uU7l1svOkR+tZSxrQ9+RkDZ31VU0C0k1d
EiNZTxGF4twQzgJoHoRbx3wsFfCmocCgNzeg6DMB9J4v8EPkkY0yY+XNiRRUZRgVMMrW+9Ly7DJu
a6YtCV1ixbD0otVUHy+k4DFkHbwr2HFWqZWdMQmeOwrIeuEkU/SvraI1tm7ATNtL3PowajK7Kk44
YJ1Mx3eySyLWkD3MgY74N5XgODOlWThf/rXIwjHHEJXsPeY4JURgbLrPC62PJ14f58+6JZZXTIbz
+wFwDbkSdAERpWqEq1QciSVhoQNTiuUmQ24vzML5KdbsAbvH9BfbnvJnA7oOi8H67YoA/q0sz5ab
g+sMEQYOYnqZJg1MqZyydTYa4QeWsWFtGth1uX0a24b8shOgk2JLunBzEKR+bkB3hNBXaER+n9ZI
WN2jqWLnxjyoD4eyL/3vcGxGK+3xWxSyrI9gcrwnwZ8lsh0eVPrYTBCgRBH1q6AjuSaMif9Ug0q5
QPzxANLlWzP00hdr4JByTNPxk0hkmGdDCwMwk30ETsbdnK2eZjMUtxAy0lmv9Iwquc0uyyNI7P95
5IFkirKo3yL3lwxyoo1rJupn16kTGdjS8Yn0QlqeNv0moZmMwlL7yMEZHZdiERGPXzhjDeBh7jaM
0OocuF18irL6gNmHyA2M8Mqc8wVFQ1drmZiUPf6LGsNzooR/ItwmX6V8gJAofydTLVfKNGpPyDjk
NpWoVIwRw8t8jCD2WLv11PjR6CS3pVuqW+NaK+f2W+3IY4QgAE+0Mf4oWhgjdtS9ZTZJ330f7CNw
RUet9sY12RMoTpKMBbqhP5UdvHorwfFMG9pSiz9/1+m9Gz3QDP9J4VyxnGU8uDLU5qHycmPH1/lp
PuXwmSbzCWXGajlQ+4R1QJkzUk6N1zHI0KIZKl7mSs7EgTo/VxCJsQ4qyaPsWPtpKHv85WmFnQQU
otdcqMy7zVgE3cGE/7xLNZIkS4YkKwbdLR2PyQWDwFkOx3OZlIiaJWVWFI9WFWWraCrsIwsReSkU
CjaQGHQ8EdVvIC4/wleCEJ0q4h4zW703U9Fu9USO6++ndK0r1UleOitmkCGal0xXgMLNyywZj8pu
MQ8P87EVxUQ1BRV0o1HQbYJEp5E3aFhPiMwPlT4ORyVPLzMTfB6uYwMvOWwGx32v8GzhZJTjPY47
hWsGukg7G4t7EbdkMKCc/E+bm096ucOxOs7XpGzyo5jjrNJRjX0kwdMJc5HjY9HyVkTwMN9EprnS
8PJz0eFQcSOBx4oAp3Wp1jH4u77+ERJwREEIPGx5tOz7fnVgnVlWJtSIOeG4E4wPwlSbwcSx8tBa
dfBgu+5GJn6hr2oJ9mmwYDYrZVJeCcui1TfV2o0hHcSgTtNuRYsb03aU6uN7gquTpiDmeMK8whCB
5kRulLBTHqROLOys9YsZhz0rU3YeZ1bLPPjP9N+d5WGFWO4gQ5I0K8Qp9hVaz1MEIeiZi3e3yuyR
hdTk5NqmRFK5T82Xcr68f3d7myrgnIN9CtiqyfZ2o00nzU7+pDK+x7LzbogTimMLf3UV5h7MOzt2
q0uYPi3rBrvVR5+MWwIvYvIPGEcXQJc3UBr3MRmQWw/1j1+iwnkGTWvsQoU40wKh12PV8fvjPHCA
KtAEqYefmmHLTdx5XKNK41Dxh6K77sVWs703MYz6urVt9Nk6HyjE2pXKgbPSmx4lSKCRTq6NjJMl
8xW0LSrKcsLAHipGVxtF2NMuK/djkqNACUzm2Xn5ZALX4WwranrK9RMgUvT1Xhuubcg1K0OLNkgA
8V7k2rRS7fhnlBobMbQrxQGB1hqJcrGYYtHSD3wlTvathzASO8Oj0nr6kb8nKuppVTaUEtz8o23Y
8FlrGPdpNEcjGRG5u5axOFgVcD5Vr2jxSHvvGvVMTFpVrceAvy2VFfLoX3qGdL2PrE0lgPToM/ML
ofuEaAo+Ku+pvJ4lRugZ5GpiIyvMi5EA6EtJONOI51pR+VqvrrXIb8ZtpFB9ZvORJMnx3IZULqIP
8RU58VqzHc2HcXG2FLM9aYi0tozqaQKDALC7+IObJBbJOQwpqvFno53xh9j6dKfq04xoRIUO8Thp
9hsq6nVCDexLfUPTl0xpj7xANQl3psV/pFGdw2gogZ+AAryo4VdrgVLFqLcdlWFYh8UbNW6+dfIS
SgPu/lVn9vE+H+mDxEDacj1VoXwZoKMruc1N1IamoX4ZU/PaB8SJjq4N80T/YsqU3+n+49acN4pg
fGRIZcbAeYdJGtFZqunNAJGEuXH6ybwwvrqjdWvGbdtTuGGCmTaOniNh63qAweVw7EyFxSOut61p
RGBMm09NyGsNtQUPYfvVB/R+hCH+DIVDXrzbD2tp0slTNU/6fTo8ysn009GjYiaDfQ18AF2txfUg
7q0fsoTfkKa2Dw6L46x9kyGBfAhqPo2Gm0qokvDr2bkPyLTetMpbJ7V9X7SxH5kVpaCm3iOhwk4G
u88FvH0ebWSXarkh3M3donjVTjJV17gjgCjSQ71W0cdQIE6TgZY9QtvYJChQmMj1LGZU97WpB2Vd
i84lmmQyKYjd32E+OYQ3Ac1o293QhuZpm1bKc4TEu8lCbwNw7Zc3bIMxT33VKXaeQ7csyDTNH4f0
2UPRsDs4tNQPqEefEDA4DxiYfTDAXVXoWwnkf8P1qlpD2Wz8LomtdSkEjrlU3dIoE76uzHGU6V2I
6ZUjZNzHiJvWugH4osBNd+s8hXd2cHEtlVM+7TVxCEr4GdzROr9WnaeQwp8aOTaQgiufAX1ULtSJ
9MkFaDdQmAaGtC3oQOFau8qBA98mI+NKXS8Pg811Z+g2cd9XHIsAXQq4H4cWbGLU6RtyMUu/D9Ld
mKufNAJ/DWa5o8eY0TdsnkOVIa6sjR+qlj4MUsCQDYgk0Ws4D+VUe7u2iB7HAgxhmTbGplK8dWzV
7aEM5Q/dISCnbrI/+aC0IKXlsc/LdD2QoMO9Bn4a58Mfjcw1XzjdTnp6tHIFf5NWsd5gEJH7RZUy
WhwNdePQfeaUj3+7HccCwAZtkwEgSbDvEjqgORsoawmDC5Zu0ML9NqzfVJKIwBXXvqFArOmCiOSb
EAqqFzmXLOBON5hMFS3OHuj2fN5xblQXp/8VSlM/MRrnT7U0Dd4HLQa9AElpHul+BFcdDjui/fQa
1sEu69EqujbBmjkR3Q1K4ySjViOnfpXb+nQtI2YZQPC6dY+wZxHGYkyvCBZqkZ9BSSPxKDB2GqoB
DdngHur1FX2gRtgbp5htzOggu8zW6Dt0UII5Sjz9BObFvpMDRvDtydSfuRcEG8si1k4LUmNdxaTh
Mavi7rnXegfhUBD80ESn7Vmq6tteR3YxmN3XqBC94ES4rV2dy0AyvmVJl/hVnCDk6ZId8sGtS74G
5NfiFAwfJcN1Wi9yhmnXSNfPcf5TJSTpYHRtDg6gTbfxqEM1mcI7kyLTj0twk02pk/6ckaiqkzda
AqpuEWCQeEKgc+fF+yolYQUFmNx2gayO+KMBGj12eu9uMNhEqzx6L7tGXls8WkBGy3tWFW9KBufO
rKIXjL1fZR38DilnNhJgnjsnBXMmbcqqyW9lpIJwHD2xdxX5oVr4KW3WAyshIFZGhY9ATRzyAdqH
qXBzrEYLK0S3MsFt7lDZpwSNZwim2vFgJWGMJYaNGbcvkxr/ENbYf2Rji3ww3DVWqz6manZGJ5Yf
uplCXzbMcK02AZKNEnmltxi7Zj2NMVcmVptS+Mf6e+SEn24U5xduTtY6LcRblnruJWYhTZDosxOQ
9QjscFVo6vBQv1QC0qlVex9j2f4qmuBBjymmY2GtuWSEJMOgKQgnMkwlXZ9kqBHJtA2xjbOdTdje
JdO65lRqA/+sNi82IILvIXL9vTYRrkg+KU4LN7i3usAJ5DJvTptCuTe0nHyDNfEqQCLkDlmwBxWo
bEWersMW0qcDvW1No7DahSmQSzPg1t2F1ibMvGEX1tZ0npSB/zpKxqOb9lfJpPiaprW1cWySPGPD
Y7TFFB7ve37KZEZcubkrzVYl2pNFfpsNkHXH9GdhF+rdKRyo9ncxsSiTOrWPyhV1I5r6pbRS9K4R
i1m9wMbXxohSnQgzRg5YeqGC18dGzNB3QmC9oKMVNmRn23Drfe/09brrqERY4UFUijlsTKDfZGDX
8x3hqgzFkbVzulVjxJx26B6MsUNvllkkttB32DaVzs0KUxDLO9ncwRuZvogcko7sEo9vwkpd09zI
7x2iRpjawIFWW+dm0z5cTUocbFMAvhn0UWpq/Y59jMWQSxEvfBJjisz0tXosN+Qch6g5h4o+OEgt
JuUvTUZ6o5PABiiGHm9QRoA9iNl9Z+BZzsL8mCq7PladdDWgPgstOe6KwbgYEnwAiGB7MzjeVjPm
fnXSBj4gmu3Er4eiE+C2MZEQEiiutUnDOQjdeHQGQdIrff5VZ7CotfT0l2cqE8jE1MTvjxA6VIn2
IUbkJwXHIdQ76yWCZg1C0IKMnT+WDek+cHrFDis4nNvWcnfoZ44uTHOq/pTBDWDj3lLdldVoysYc
+uxUhBhtGOuQrmYL98SyZZ0aBDUUVdCCvcBo39G8WSeuxz+KFSaqtjeDGcsGG1frt3Hzx6HUC0hU
sBNIzJr1mmPvKBA+9Wbuk9CFuhbuUVXNHMi2pYMLH9dT82zdJ+1WdjijcqE5B4CSxM2RexJVTwrV
7LGB8VeNyMbdcV+GzhxVlp5ouuug25iQpKQUrTwwnN+Wpzr9Tb5WhLQq0B7dWZ2NJmkz6Ua40caJ
K5A+fjq9l+1jmmbRYKv7oX9z67Y6q2lhbWIS1tYNdQIBZYhks7QnoYU4W4d0jrAWX0OQ3dAemeuS
wD8zmko/sIYPodvx0QuQzDDbDkne0ptdS8OLGqwOT4o55GudTK111lApVzZ5yJ0yW+P0hgYeWNQm
UVgtadm+BjBF9d6jF8jcI/Osvd1m6cWTXHkgVNAMbWHHFqnLZxndJkH8tgPfYxXYCF8KG1iHPnP6
SIDFP5FvGW3/iKT42c33twIe1m5Uvobk3sY1jrUskaTlpOIcgsQvXcQNXDOGYnytsiJZo2csdshg
OMMnEiWCqqC5iBxr3bQ2GRtqTnGM+cYHkn5wODxXcQ9cN+Qj9yvo1BtG3CPR1dMGBJ2gthO5r3ok
d3RpvHITMkrQIekoFsrkYlrWiyhzcaOb35XWOqxJGGgjKfGNdaR8yaY6LhvNEICoq/qQZjnDQ4Fq
Kego1RwN2Y2pGN4KBXW5zfvuyUpDzuq8f2PYk60Dnfuna7nVMVYqzqnloZGpsLe7jBNjfmV5ujwi
9rIkxnXe+V/Py2UvlXflg2P9+n5KeyM9CqIXnmmyK88pwk/w6MFDND/L6+KdczG5Lq8lGeWNooKt
dusqfEk7mgV2G3q75VXInPR/x176GejIR6KJkVPpMI5aRmtVDfZKioBT0F23U1huO0FWQAIrRkPq
chEaSYhGSp4NzPgj7DtY+O61MJ4xCKhv0BFIt4DO/tqR96aH7fOcaXgtNYTLfZTXa/D6D2aZOZce
Bpvf4HAg/RqLZc7ABJ5e45cuuTN5TnFciQ0hafHBpcPuBzl8BLQweKNorr439gm1eg5MTg47yxU2
Z6mWcfMob97Ya3dQR+DjouhH1YlfTdZeLCdBEBFX3SzSeK1ZLpxrV+0ecR4S1GOx3u7qs+EWV2I9
oodl042grbPgC4nO6DOopHNn5fGuVwvGRIHGX25ohMHQhrjWXd9fhwp2Y5xZWBDM2CN1xVPedMX+
6QX30Az1F+Zm2jNtFTIYXrtwpOJM4OEWU0Wx33krGmLljhJYfQgislfwDUSrQpV4O2mcHqaiQvg7
MDYyZZ7sC5329YQ4mdMyv76JSh+OVa5cI3osu6EKzYvWZWRFmJBUJcZ6HEuFjux1vIx0IQ6aMVnj
ygEtclleIGJQPRkDLtf5bf82Tix1QPK8TZHMu1BfDqtl37+3LI+WfUGP1yobO83/9+rygjoq5rjS
EX0I+pzH//MNlqdao3G9NrXd97ebf+J/fakA4O3LDFX5v6/998sv+8hIwMOjTc12+Q4sneReH+uH
LlSrYtW4oX2MqpiHoVnZx+V5laeCKLv5pcBgpxl1NDOCESH2vG954/KCVMFMV8JL1syuy8ikfctU
gF4OmS/rUMW0wXDC/aOlQ35apJZ4ICJabdOpkPgUPS9/EmNIapVhb7jcuGdVn3uw1Uxp+36Ym6aO
VBO6sO0J0HeJMvq9NfwIWNYxQv3Ppq+G4pIPXrC3zPbidjDABs8p1lpUjYgC6rDxpbDMdYA0OqDF
abmHMsBe0HTaVRfHCgQtASFZ/ROOHoJpJAzcPqIXxeq+Klij1zJpfpGJZW3I9UgemtHTkX209W3Q
iVJSZa9d0qhwdw1Ah7PVp+mhLh31OLg2Unq9qw6piL1TiMBtbyoc34lmwDoYEogOtA4OYu5MVoJL
oET66c3NSrvQDNxz3Rq8b34cG/IP/5f4MPVE9DglZfmyb+FBLIwIBtzJykzLN67szSZCEsApxSag
2rwuTyOpPNqu1DYJLfiVjjvuKs2ivZLP+PfREP0axFAcTBq/fVaTKZ21Gd2cVo2udtO9ZxkrgMgw
6zXaOFzAQ7kbYy94nltgiU4/RzJNUqqQ3EmgoUS9ds6d0/aaTRXCnkrD2iWxIbVu8BSn5ZGawKPJ
y8byKLpHXRu2//a1rflniHr9mOjCQyGT/CDlszjV3g2Wo/cIFNx7VMBpq5YTkEbOuOw7m64ioG5S
HIYWKG52dgkMTcsDCwmwVt6WTT2P66wOGocjnuKgaj9MHemjFaLvUkSdP7P+PS770TZPW3p/xJO5
mfgwJ+I11DR4yYCGnzAbGqtgxCY7lt4vxQFjY9Em75N8WyZi243QAziDd6GDdK4e22aX40yJXBR7
sdcWK3f0ghcYjXTt6J6ttLzGEhc4+VYJUkap1XPlkI02OGa1tujhgT1Knlx09FOkVnsjYbGYDb3n
RwHY38KE07MlpV7gGSYsdBUBLMkwrWzHQBGnZUMYot9SGb8AN8jWTkISTx4ZYm8PnbEvPGHf1Xiq
1zEg97Sm/B+L8Jcwor2CMvy9gxqyVZDuHLsgcx/ixsZ8KvXwl4MSWTLUfUXzE+4knNlDNJTlE+K6
6Pt7uPn0oiZx9iLp9jMLGdI9OFT9WTjV+/JDgDn9Vs3aJT+S5MB4cKZT1boKC9T5YUrizjb38kNW
yW7dOrmx1uJY28JaLx5aJSsf4hYIiNuUN9Mkcs+xrfaxjrr2UQvUrYoX8rbsolVYndRu+L08U7p2
Ym7Sz4y/kUYek23Ix4B1UqyfvpY4GYbiqef+nQGZJ2Bwzd2spPhxrB+V/pH3hHtUfWHdiBh5DKJQ
ewoa+TkpTOyLNLTutmco5z4sKd1is/zMu+4aSop52H72BuswilOdqOTI1NJPbyDtuM7yjwqP+Tz1
n3YKYSbvsTZTw5IPJnn9S+ZC6Bp0L37UW7vepxTJ+1gRINU1h7WiixYrCKz4V9mqp3h0fndjqhB0
FOyEpqig4TRrTzzPqbOc7omyHsA9JR8YUPeRlkz9FKtldyxJr18tT6tar58CO9tausl6PzOueZoF
T2ZAYohnIPKhd+89BRD4TsxdmXpp2k9zsup1gxRqn7jjJ6NT46pYxm+B72RD4ht8Zv6116aaGK+R
GNoZnvcyf8pGR5h26tTvnex/ZzGBjkHYv2CJYYycW8MBirI/lg3uAkSM99pt1hlN9Q2fztMAP/Fe
z/UJ9Ax4VfPTZZ9D2PE9ssuXmjPwiFqkvC+77NwJ93zs3Obnd/z7ApmIsy1BYC1fvuxHi88BHXJ3
6wTTsdXySlhFWweUHym1fD1DUjIwSzIJewFFdNmocJSP47z593R5VIGLYi3//73sVXO8nw6ZYv5W
wEp48/Jtlq9Ydi4bM3c+p14UJ4gbkNni6Bx7ZEfxEchk0yeB5StNq92XjTdm7aFllb6yAVu2vg2H
shfZfdIY29KfMo+hKscjCVq4opGpPTicYoMujVukuUxq0kD7aBrbWVuqonN6hsXaTBN3O4JiIcvC
7l4Mj+wgS4psXVu1Q5GbozELdTU9MuCfB87ZZdnIUPv7aHmqtQQklMi7MMfGJ3TzfzdNz791tTyX
mR2dHNKrDyhCf4gygcwr8/I5N7CJMzBenjjByB4TN0YXW915eK/lJPdTWxqP+LCMW+A0iBVc/XHZ
uKCKcB4X0p9scoJqxxy3JN6SmhNAhrbdtrk7xpiRhYLDeSQR+3OqMoxpYffS1Up9kAJQnDrv147W
1Baf6VQuwWbpIR0688UprRNKIu81MYu97QEutZtUvQWkM6DLNBAqNZr+Frbkt4jW/uWl/Gg3N5Qn
l+DLnerGGKeR2z96JoL15S3zN+riwXtvXCbmDRdphp90gse0by4K4LrZN9G+j1lxZTUSfjnheFOa
IX6HaU7YuWUkl9hWlJMD8Mzvjal/bVzjbXkr1O69GLzwB5D9YoMuSF47h9stt49xS/CkTq0jXOpT
1gEFiV1RyMnq5y7mniR2UtzdTn23kVfdpatHp5K+yejRtsPWywu5TjtCIIFY3rG8N+yGvVlXDmvI
H3UaGWfc9zZpdVWDY21+2CVO5Y+SERC9g5MqPHAXhaECeEWaTboo5KxlZ1TafbFZHvL/F2fiVub3
WnilNoUL6Y9GKKStoJpTappr62W/G4rMnxGjFIp5/beVVwc3I7V6FeHQr6LYxMFXkC6p0l8vhs8u
aqdo1QPiBkSQvfYiP9FrVM7lDO1fNtP8dNlH2bYbNFo65Pt4mAQ657/f9/1luvUS4sTaEyXUU+e7
tOHSPkSaIxDlLpvQhg7L5Ts8T6TB7UvDYrrAqK9Mp/dwipOdnGmiikrn8mF5YRhcbWPmvYLBjfcV
VvVScKXf4dehmdUAd0aj6IzXAtc9OcAlF/+ginaVX+q9cbOdl4Fr+Z1sHuVexTXY0FruEkuRl3/7
83JmYPBPUsdJ7JoxIUasbx90Ncof3Cc0KtPWtFRGZnpjXKYa/aPhlNpPdDUUJI344Vg283V3sI4I
r+oHdxCkaM7vcLKK8yx2X3ISd3ZJJO/FaFqbAWftS29riKRb8TMh8o4iryRdLyqJIbU51pcXxi1a
CO9NJyueNGbs573m7lSj89ZFHTcESKO5G5BqvnKHYmKUa7MZqu42Hq7yB7PBNlsr9tarYu0ZtUu+
DWpAxEsEqDSr9EiokoJljVeNGNeo3v6gtn8qRFW+F/1o7YYMwSF6neId9xpur8jrrsJu9JtWdfqq
rGX8EFHHbGnpMT2o1AE2Bocb5Tdr6jZttoLR4I7SJGLCqHUbifb0qUPjQ3KUbF5zG5slBkSLolOM
53wEm6gXyh9XWEy3kxo8Y16t1Fq057RxEdGXcerHXTLcHRYpW2ocFMJKrtAQzsUllia3O4WBFRNq
g3UM906OvGPqYtNo+dyuE2G7tDdc8azInuZmEKaf0TRe4sjwwhXacOQ+MYFmSASGKp7QpbU5zkta
JZHatFg0vNuUVPmzQpryKQiI90S6qP7QU438i1571obY5n/K2GzZ3yXyhPGxWItAnaOpsp3b2sYd
IoZ4Rh7oroI6I2IS6OCzM4lqi7dD+CaVA03CXm64UXm+wkJ51/Xm9ObSsVvFVdxfLT3I3qp4rXiZ
+qa3FbFiYd+iYAimHaYSgjc9awcT3/mB1Xiim6q2d09n0pjVQAQ0I1UubU4/BUXPulCT8qeqVKd8
CKbXtBfmbhKClauZd6+sH87LG8j0idcdwuYb+aHxhcFWxK+nFj9TBlto5PIzjc6BG6fTbLUpE4cs
Tso9ugNWP3r3EZQ0q7UwLU/OzKMNpweRayPpQg5EX9WDDv2fXbh/OA7sEuwfb1j2JyHxMIhoqAvZ
tWycVmorF8XMWsj/oe681uNmsiz7RKgBAkAgcJtIb+ideIOPlCh47/H0vZCsnt90T1X35dzwE0lR
YiaAiBPn7L0285qQy4rMCpryGUnf7TCl4X23fIC9Yd/mxvsfX4kLGdyTqbN2kNrcXL8unSg8NSIj
viwyu20wl/2rgaKVjFDZnxGg9691s3SHWuuJQbRzlzY8IsuXW1zYB1PV5fr6Q7GbDcgCyvxw/SGG
pi9ZNzd3Qy3LZ7OxVpEkXRYNzoTzgAwgUqU5rQCKwRdq+sRlxSVWiOVUg1zxCwixtaoxsm7ZVsf3
qburRml/ILvnFk5o12KcmR4yO/h9/foAXn2lZj28j5IsOlfInNbN8gNVDQx2MMw3rF/Rzo+Neq+5
ffXCTXS0VW1/EHuOr64xicsLKWo4CtrPIJIynFhRcGlD13qGUxyvBIjDiw307pnOwm+jzozvb5Y9
DMOp2NTASd+cbglWy5Jo1y6fouN6kkZEgl9mR/C27HyN93LcuE27DwroJxL6d2tN+yVgEiN2/T44
WeSVRouwtQg5uBvpzxTGx+I/d+JsM0LZCbP4MxtMgjQ7RlwtLWOBhXRZdtetMX2CuW9WtTnr66AE
aGqTJsb0/zJnYU5a2zbgcHbqAg7+2Eno6dWItZLQ8TqrvUxNK/aCeZhnkSC81nER+9yj+9mx+0Pf
0923KhcTlXYiPikkXozPerMi2pmY8LWPfv0mWPLcdTYCz3SneFP7WXzs51w9LBgekVBTiKhbp5ZB
MHtpgJfJ8h9sspyn0ZRDO3sq89Dl0YyLs8rGN6K3kCSg0G99i4lSMj4GbbtxuumTUtgWExMm4d9g
+4Ra5sdEw5Ab7domZBwt29pF9a5AtW97mj1epDnnmiXy1UiC+yDU4m040SVf2Bbvtuwxj2AaM5Sf
H3NClHoZyLUjYu0ZcsUpGlLxITossXIgSM/2gwvwtpRhUPbgROgS4XPvzDTKd2kjnpx8fBhT0jjb
8FnG48XSshOyg3M0NU9aqAFz9z9nqf/G1YmPX59P/qx/Ysy4OE1SXlzkX6nkrVdG0uyXabaNkOdU
Cx02S1QcNB0WzeRb+6Erkeb1CDQynUveFsi1VBwzzh7oTPBywW9k+4p8dEgOjJZ0u3RWjTJJHh/r
9YT4FDupn3qFhoKy0EhdRRA24e5g8Afs2MkCskoWz3aCLKTB9i3cCWoGNlpyosOTsuH66hqtmLwY
wfpqJAaZY0Lvm0oQ9pC502u8JkhCZjbroF1NSKWOhbTXWAIl49eSdIrMXodGQfpc15JQAmZgnUzD
V+0O04XD8k8SAA+itfvdAEenZPvzotDSN5E9PMVzmT8TmvOUP/jMAY6+xpbh6MAXxrYgBLFR/Y72
3itTPHEJHJoGMS8mlw6oyJGNohZ0O9P1FGC8cWITJFpiPhVoHlcxDyRhGLO9Egpq8WhCTa5AcKzC
j66QpMdOFD1CB3RnVz+HvNNWgRkRJjblqFsyQliURPHGU9EKotKs4oackRINpVCe2Q9nDk3K04tw
4l8eD24KjIL+KVCGhzA3EVEFIHYxqsMKGebiKIb4wXRxHuj+dBjzoF2XAXMksFxr9pquD5kn6PpZ
D0nwRPEKIwPxH2qYI0HbT0qQ7mCHYt7RAH9MQHHvArNjx0p64cGH/U2xlZPk2H9ly0tGqb42wwQo
X+2FI6NCGbpvTRX/tmxtr4fxC67ThHqTSVsZaVumnRLZXaU2afroGD5jND1/UnoV7sMK25kgn7Z0
SvQWZbZVVfxqVsknfR2kxn1Me2yTRAGgSo/T6s+grE4NMrDcSMTG0kdCiufh3A/rdLI3liloy+h0
0WQKsiBysxf2unbVODInmnc46KV/0NmxQuiCbRt96fOAYqQfnvVh1lZ0GQkIc0d9C1G0Pvb+eMo4
/Xtz4njMnKOtKkkYz5P2hsnNetTCR9cIfAaA5sXViAocWv0HGzsrmLibpkFB+UKOUUqUglnJqDHu
glU8+zcWbXOrJ64Qii6NXhYkHWefTgib9dlyVPHSrH2OotgLRpDqPlktXkOTjYX+NHclaV4BTEQx
BT+1pLxfXuSURh/Sv0RTeA5JQzXmoabYFvm+6KZ3Q1jTDh/iuQTey6IdJxgHcwyCgoBmy46I8NDO
cZOhdqtX8yBp80co/5o8I6ErbT1fk9zgse+vwo7V6qir4bUe5l9+N1PTltm6w5InB/e3MnR/VRhQ
MwLhk+dl8ZA63N3JbHywsKIEFFZ40IIx3/WVcSKYgfyTFuZAhMH/4lg3g02a6d4s+D2m0H1qi+Es
MYSjPcwf25vUAiRYMGUXKq2XzgWJvTSDEgkVrmcN5tC3lAsHQFB7E7UtBqlNCnMraLIP5SAmHlsL
3lSeYhsJs48SAdVTZLY3tiK5q5juG6e8kDbHDKgiFWskYo5dI/BQ9PNQWcm+NArG/334Yg2sLPT2
45UWOQ9Sr36NmnseQh0BVPoqXbHv20Zf5RWODrTUoY83ocwTgC+ajxnYX5XmDxOoIMBB4GHZ1CCD
sBC6mJL0yEp+aXNF3mbE+AinsJcM/qlq03GN4eyHhkhCtMkhTCaQW91ZYoMee/6pclBrjCsHmobn
dM5uZ8bFLfNdq+3uJrqCHigXj+7KOpJJuCoDDRNbdZAhxu00OI9OcQmT8V5abf/AMwdZ0dUPRZj9
gnQZ77iByJsNvSyaHmOEGohr9YjDOTRRaoVgbUnz6Mwz6zYxZJXmEyyaw3kDgr1tqoH7EShB4/pY
FhsdBVv9CxUG/VAX3eXUlLto6G6GzH5xOs7ZKIJ5SIkKMRfZQ+t/UG6flNwhhuTCPEDQ8sJ6Ovpi
NmBV4Pod+wstdeaI5K/Skps8kcdPXWchNyo4q1ha9TmIBt+pDJ/Cuj/5MfQXl8A/skRLYDtBclct
Y6Fy+HIy7VJr1YcxPwSVdWtjhLCjYZ9FYqfZwV1df8yiuYAc+7LL7Fbvw48UFW/au+G2SQRS6y9E
8C5ujWpJkfRfNFpkiJkP/GoD0l7CQ4LiVBusvcAhgh3S/KhY6xMAHc1EjtxMnLW5DmhEepwtkxY6
QO9QcrgBQmeirbLVbKJfT4f6mnrO22eg/a1dJEj2mGMUp9MR6eOMW6bbzCSD03cgDKVhF1zV2LZ0
nfD4ZP4CWwGaRerkJruxBaqgYnuuf/QJpb2rlb9LK107ROx6utJrzyW7sKoQXtBX2pQZHRB6aoeO
cMOSmmzfOEyTUlZ5S2mfzdyjZnPzc5IFaKVp+6Rxv87pBZ8gvlHI99nkWZCWbqWe12s379xX38oI
G62b38lQQbotuvdvY2nnENjAmRhPcepNI+HqXMI974W2xP9mh1khttEyqGYkAlI7ZVm5llh8cbxy
zOyhGQVKMT9a3Cr5wKE8slCkaZZynoPlT7nQ9OPVy5Jp5ntkiJ2Ulvl7ztu9QAD1QY21CpuCYaPu
o6+dtJMWj/LHINAL0YGduJrpl1h8S2aFlTPPuPe0QX3mkVnD86NlTpweG+JwmUqhH5oGboVIgNwv
H4ag94Tx8E+ERGl3t630pyNEfm1dj06zN1CsvAQKYFOv5o+i7yFSPrtNQHbXZDuf4+84iLOfvkZS
RAqW7720/LfJUOY6NiVWsoWm1QfZw7f5U0QlSsNEVLuEYHFeFby0q5vgO7oMdkN+drX8JZ6H6T22
7UvTWwCi6n6qz7aR9ztrpFlsyXm8gJcstk1dKG4bLbvTSHS9ZAvrM9PHDQqX6U2xRq9SHAlgSIfY
Xecg/naydkjrbOgeG0Ynf5UWhzy3f1GVQzEDEuqPD3V/PxNHxQ7uFKdcwo3rpx8h06Zlto+Rrhx1
LuWUEDp8tUgopJyalp86TTA7vNIgyhasz0TLuvXtbdQ104+c4lMRevkRtMBbeyaT67Kbg3uCHxHI
aJ12AfT24S6H2TEuzVdsT2weAMqwhUa3WVknZw5SYtuU7s+rsdbKfo14F7WG8x7g0enMSFg+jd0s
WcJNfV8Mjf2EIKnZkhBrsysirI+dyFqpyKnvbYHyytaz9aTA0nvg5eSdaYOksfKu2VLXAUlqCudS
t+MTePDsubbntyEgwWSsZlwiZING5ES94ISAkqlozA7RfNT9ujyZ9qCtUjwrbSCBWi4QhFR3L3a+
RMcq8KttyuQDVdqhi/OHhBdzvv6lGj3pCl/UuliYM1amiBfT+63ulDf1QhOinNARxstmN00xElTu
08p2nLsmjPX7zsohXPQmssMESdcrIQ98arlMIwANzChjtiP0h71eJxNuETyDRAmzdesI9gzXfW9y
jL3ftjnQQytFzOzq+nv00WiTOBNC1Rvq4QK2+KXRC/2Y2019HyqM11fOrD+Idyy23Z3hljV0WLAT
8gKKUz+D32T6FHf8tzanTDICHuA02xgYat0byFL6nBtj5zDYtP2HK1esCSPzEWMfxTwPPo0lJgH0
40zRrIO4j3D88htymMlZVMLl1vtdzPR3an5lq9DmX4H+MMXWS961wyfj/Bett97w5tUP4BakB7Ug
Zdy6PF15Uo6QjpS+b6tyuBe0r+Km7zZJkSG1ut4DSWAhr9SQ3OTp2N76DP+vZjTX/8rNMn369lP2
X/QvSH7g7F4tlLGuYnUL8vCQtlK7BHJRJ2adgtxaeoau4ofrB8bA4aEznK80n476oA2PUyMFYOWy
pS0WFTcFkjmqk/bYT075Yw5didYyrTCiakBXr8bbLHG1ixXYH4jl/BXQEGMt29+imBQSCrtERKEn
m27Qzk7l2OfO8ckFDLKKq7In9UQ8fb8RwUCQFhhW+zFLqSaYeUY7LZu9qcU3KhZQBkr8H07ajneW
RUP+G55VI6+GV5gxHJkcgIvxwHuKDTU4lvCMGGxMj7PBcNTkdHyKFXwPpzdf3YaTbju7G30YJ4A6
kC/8itGHkB9ZaTGHM8FJVfVMu62YIYiSIpn7cXk/tUPIVe/ecinHB+QQ4YrSZXoxQyxO5QLnlPm0
xVCQPQEJMo9Y926gT6mnsYwGCLwqOUhUUBs/Clwaqzq8o4WKcSXf9gWWGHInQQ1FmHo62Wv7cCqM
8/fuMGFI9IvcWjWJ2ZJ+OcLbbuhurhxBMK1+/eMonYEuOtGC14cVgiVdrnej0vqdcB0vD8Zgnwcd
oZXaHsCLe1fWzuzhtSGaJv1JRoLikBnLcRd03AMzkEw40fKjJKvYc+1aEH2FXmeAuLmpyMp60Tr7
oS9gtYbcYR3pFQ+KZRO37I3bu4u5Dh3A9a2EnNfhvWcL1o0oZUhc1I/DIm1T6My10FLHrmiM/URV
6nWYzG+qyn/9RgcHWZY84LGNUaTCsJzSxFrzwnXPqbLw0s6R3Asjh7Q1zCUQ1QFSkl6028zc6ziR
Cq9XU7IpYOp+2+4UPDBzrMJ7rZkkmAhFy71zMJhmkCN0iI60w5ilwTUTuuW8zQbKvSb8HOhHekr1
WKzS6cBQPXjp9RHJd+qVs6+9glyzcKNisqarBDUWCstTaVAMhlmPwjpM2PTZXgIaL7CALfrr14df
MvvaLf79G9QVSPzfcFI8x8rYKfiYR3uU47ZkrrG3GvZNf+q6J7iLxkaL45JcgIWFE/vgpYMIAVJt
FNwXadR4lmUWmy4Y8XerJtOJBLZfesFmAv0BO8B1k1WB9WQeFPfR/kr0/uMDOBt7R4DbRxijbM9N
M/Q4tkRb8AHQOhUdun8TqWT9NXDKQbcqbUshDbeVMiXZM3/l6BtjVViSMeGmRTl9viI43DHtzuQI
XNC7d2GY/8xKW3jYKdsbvmK4kbvuKjN8DNIgfyC1bF6cEkylxW5mKT2ruPZXk8FLpmHV3PbN5B80
Mh3yhasQNva8pdNPNzXQjH3QcumYE/geZMxhjXwfJ5t5EE5f7si+cRlvcA6J22ghuuH9npj5cznK
l4K84CSGuB9k9j4Mq/7xXycMWH8PLdFtRbfVUbolkY445vK+/SlfIBxjlM6p3a1lvRXl/KsXBk9F
L9EKQZjZZkWsvdotg7PMRSwf1jJ+7eKDJqrwJUWitiSaWSadEo4ihJ01SxOHOrVd++er/6DrKvHt
ROgXO4JZtGzmQb4oGjWFW7ZBQ4S0lIG971/Csm1fg/nG0JzyJdGluPVNPFGTkC9BiCkyMC/6bN5O
5JI9diL9EY7N55zxZpaSDC6XLuxz4tjBpav+TTTT9V34I5CLu0dKzI0mwhxDdx2pL9l3f3qXmiZh
NmVozZqODkLOSCf40sgBkzaNeWlrl8UQ9sLWDDUQd3HoHCB0kRsfK/slcMqKgSFCqEiq7G4mkonj
bkoxyAku2Nulg0kjYprfEp9c1+l9kJC5jViLBn4LcFigHAOk1DziGMu3RkLOSo6N48j2pB27upnX
fTa6/yaM9ZpV89cXjK5GWIYwbYuXbJGi8+cXPAYidhKXLIxawT03lp2RbOL+0Ep2oSuDU7p4Zr9r
/tCiMwMWi28SmszTi90W0d5Qms+d61i0Bp06x+UzWLdERRj4EwSN277D/wF/mvTpK90udGvCbJz0
VI6oBOwuDfa+bg073frFYmZcdIIj9vOUWjgv2/GCVkFb/+uHQfyXh0ES37MsD7Ztu1zzv4VtxBjX
SxPf9doeh2Qd26l5dkxSZicVE3Ue+9VhCMrnKJzUO2fRQ9Irhb6HGtxNSMIeknypSWHJhG17bnoE
PWRJ0Sa8fn79EOmSQWIu1WvlGl85XqCHKGrEUUOWsBEoX//Ndbz+xn+9jkRmG7YlpOkIZfw9kyiv
1ThaNsmHANDx8LYu0Z6ROMRF6ezY7ZfI+jD2sjz1WdGzaT8SPdT3xVpbmJR/fCh79Y7/UzsREWDt
wJV0K1vDL9fA4MEWb5+MeAovPI89gMxoTcYYPYzZCKghaVuEjTVdijaaqaqjG8qBmjCa7sEiC3JH
j4f/yM/znezLt2RhLV25cmA9v2+Loh3Mm7KcVpWM1bvr4PBVtDL3Q1EczSngSGiTieBCDT1gpSxe
Go6EeUuF06HuoV9jR2dkoDR26bUxoBWXWTObX7ReXw1/3P+7G+iv8c/LQqEcrEOm6XCYcIwlferP
z41GJ9nJQzjSldZNHoJ6LA/j0JZL57f3mkjRGGY08RCN6lQtVSLjFu1Q4dFcd53pPnVL0d4WabFL
RJuev3l+IyKOQ5B1r9Pc6+crk6Wkujy0M6SDKxZIaeLJsofnpXFyotzlQL2U58CUNlYdbOLeZcTt
hsOKuedAfnsSaPTgofUaTbuyaoDRV24FMq4cQ7DBqR6NyKpf8jCMMB4OjT4GHu3Rb5wYCriYfn0Y
bdzliFnQ3JWxdA+RnToH3W0WMzYxSANDVAkd5pS0qf2YD824aQrQHE1yCFxLHJUWm4fRTn/2Vwjx
AlA0bJl5KAkR4MSad8Vd/cG84iauy+3EwfW9MAi/KboFPzMEn5qduY/V4KJq0fENqKQElkl3fIUF
DeYZhrc3s8kuV9T84GNSlzFhWBqajE0TyRmIYl/taHBhS17oHZlJ9yJwjWTTtobvlYwU8ROO9W+t
aR6/UZdXViGClpBYAPsZ2VB7GFyY56z4v5o2BFeq1dmNW/Vb7AJvCHwhC1AYeRo4oeN3kVguwdx0
E2mW+81WZY/gFspXYbkF3R74BV3XT7f6BAJrNdvyR+KDjS9HFs64oLuVhUOzMy2TJKe2lHcOiFOV
8OBdcYIdpIJjmsz3aUeXtKCrs0YlzbBAlm+MxbL3ZU7FJLZvTrhArKe6hCa+fJ1JVEn3chq26I6X
vIg6SbxINxjp0QA5KnMoXywrwFCt27WNeQGzxaDG6Q3b9ChL4DaN7PaaWTUPSSjWJg1ZBgUQKyr5
nyy/wiDuxYZ+5DOKeJ8jAgki0wwe6gK91UyF2Vfzqx2G9wb8Ue8bD8TBZh3nJboUIF344+IC8NSQ
9Hei6q1nYN3zapnpPkVhA/vBXeTDZnmIXBWQTUzjVtj+8EENBFiMjJUMKtwR3WS/mxMr2FxPfddP
xXyH+GRcG8tNkP/fv9DRcLi19elpdhxtEzQpKPXlycVXd6gJ1VLTlL9bQI5Y/JmTyx4NLZ3nMDkl
eQi6LlaPcZ3QASegYcdmcQvPjYREi7jTFeP/9A0dGC3PyIxvW0vbFXThN7S6WLb0pkVFE64ny0lO
pUMSwFCYiz6M0OMrB94gtau+BjOYed4QTySyO7ij+vq78h/1+Gch2wCZixlc5JanE7Oks0+XR210
g8pjMCa21xVkDCEfLdQPFSpcma66pe2KtMYYahD8QN+LrFbr698Iy1SMnkq6+gs7gY+Qt0m/gTzX
RAPWPP+miyAqy6gF8FAbh3+9ysr/sk3bDkWr1OkxurpuyL9VY7SpXFCU1bhucvYLkqi1co+kHmdu
0E03Vqi0l3li5jumFl0QkfOuc9QunabaanjjspqpfdzI+6nOam/sKxuoLhCOomAyQgb5+B4nGJXH
RhdUeUp4ajkF+gPMYC4a94dV1DuGa+3O9jn5oCCfzpbTMnNuwD2ZS5t2Dsd/fhrbGcd651VfXOQM
Xy9i+ZAYerUJu4QuiaEBNuaWfijcqnqydVuc2IQrcqnE/FRXPs0nnu7rZ37f609a5mxEklb3Lgy1
p74pCIBua+MEVk1/CiffXIczjWp3RP1+7ZANouYQMZvz5fpp85papBFcL8k/UyL/kob48/8VT/n0
3wZP/iWp8n+WYLn7KpYIyOb/iwxLQh7/z3+mRv43GZbR/LcIS/7+d4Slof/DcuEJuhScAu/1cjL7
jrC0/0GauWW7rqACtYVYvvPPCEvL+YeCkbqES/NDVOgc15rimmZp2f9QwpYEXtrC5rmQ4n+VZkmV
T6ny59LRkKbUYUbzqxmKf+9vxTDDyKAyIoEBqseiz0IFN4J0FnvmTylugln7bFsIDFBnDNbTnphx
C7jh7LNH9fpNZD1Bm5xvADtwAMhr2PBQV1auHC6OeKA3TEWdw3u1DWdTLdahRFe/VDy+zORir6zo
cSIihnr0Z0hk1SbvCSoxW/HW9HNxqMtuN8QFU9ERyF6DTWWX6hgR9XTIV51Cpitq6e6WfgCulm5v
W9186QKcNLZK1nZqOTsW+R17NPjUYrIpgDV7g6lu4VaKiunPQD9iEab69n42mKWratpXrGenpsp2
XRphxjOSba8l2hpyTucVFaSoAXnUyqCHnvdNf6yaWK1yShvUigBbANWswzCoVychktaL4rbbkgzz
KaR7OwQ+/TA5En48Ww+jL75K0v1YIDobsNdTJzNBzAsC8RIEiBhly8gi/uqtnjww8KeR9UNLzoZs
AVI3jr4SLeRAKaPHgQbqpuwHuv3B7DlU0qtQZLQtteSzq0oDY/bwhmOm3NUoOVQALchtanR+wMdn
bMmeXafbqmteAA3+CANzWkne9Kai84lpmHRyxrJtGR31kJC2AtHTmMT1hkNb7vXtTG2XNIB7VsjX
HXJBPiKUvyeijx6DSvjrMXEvukOrAD6W7skmXg9Gmm+lhjc6rEvSfNTw3NWKzMvSp+JY8CYzbkI5
JDhrLOkJm45cYc+3icCIL4sTbbyJybBUmyn8tOps2iSGBa8sRWkfEjcUi62bmZsIomRmYPShr2Nu
w9JMV+B6nn2ihfZpNnDBI+OmbdunuonEBsPBFmPWtAneKo6Nq85sDmAE1VbVrKtVXjyqZnxXGQdx
N+ypPwQSXqr6VTDpAfoVdJ4agzBmISddoINljGXv+tEad5UTMDHNXA68MANSf7ox9XBPBPsyYydp
KxlFDCNKoeIacmvTD69l5xhMCmy6WBiE6GwuxLxGPBpmSaJNCdQklFsjtuwNpR6/AedmHHlMNNKE
fjMs9DVKXh9aTP8aTWbqRY5Lq84Kbhr7jXP642zZJlhK9znJ0vHeDpyfGVqVtgtprFrCC00QYVUr
0GiYeU2qEIBYs7NmJHzmva6F75V2L3CwbtAkvIg+88+RPjySS8kwCypUOLcDhZFcDObt3m57PFMN
VDz5pqd5QyXvIn11KFaJ1po81bdqPxzGeYjoHhunhYjqgRUJaaYW+UU41t4go56WlrUh2hcXfhjg
iy+n+yzHkYqvaeXbAtJW/aBx5xgLh5pGieFJ28fTXMlVrjHsL5AU+0gFwcZVP/qZTTpp+r3VlvdO
3HyNWZtvgmo0zyUOuC0SSBRUFBjEl3Ep64ngDyu/405rec3BCUdGcUnVykwIqaOQWHdEini5zTFb
gkP1jZ1pqmBb5661NsxfJRRvLmdYnJpGMrzSEMNUKWtIG+BhGZmfwBevEWIPhGcpJnGj43/CpF27
PSRxd2njouSCq02ajjHf2H5MLxJZCm5JRJigoCA507QdK338KAGQC1UFniOoLwmD4/KBLEUVscKH
salrADFqGWfMkVluLaN7zeLyM+RHDqHfoPG/DbGW8dhDp5I2qg+d9mhotO9FIKn0WgO/CmDe0O1Z
YBUZoZT54VQ/2A0j1BxgThWNOUKOeK934qVKjlRnAP4Udi7UMf7GncZmK8dJrTqh0/CK7Y2RTRC5
lrVh4LIZrYj3Tmf+ciAILnT7dabmjeMP4ZE7DG1WviGGxKZYTgEZjcWr1fn00hzs7kyrjGokRjzY
Jg4vpnbdehcpA3xglm+RMQ0rwgjQCCCvI1EA9QXc8ND9KgFw7UYD2ZRw5g9Xd/pNCo1CZWG/0eCW
r+p+fM1hQqLZXBM9tByzYBQ5TnTbS+3OgaXsQaFFW9Z2RzlEEW9+FG2dNPE3lkHfXmv7nc326Kfl
yeYLLjfDZmostFs1qDJHMkfgy4W9CC20CiVp5LKMx/4x1UhP18FJYbTHlhbjwtB7AWmToK4Qjxw9
whS/mtOuXZl6pl3XG9T5jqdlNY33hol15nSbMCg5tTj4DWJOaD9k9XPSpuMU9JfMzbUHPx/ea82x
vdLskLjVZvuYFAtg3VVne3ZXLt9DI9scrdnPd/60U8JB5ekjCByXJkLctG/KHg8si3ROgaht0SU9
9Mbwa3neBZsL8qXe803O0fRA11pEFPVoWE+ZatIteQkXh9SNtTW5FoEkaJcC4lexygAGbAxn5Rfm
SwEJA3sILJHAGGIYwHDFG1PR4FoTO3Hps+VoUuEi6lATIkedDLAYPM3FpHsiUWsRo8IlC7l/M3GO
OzW+GOdV1DMD6Bi9c13WXlWb6mYyMGWPywtrdNezpi4/aDNUmjS3P+Z62OZWPu/CQf8CS4GAT6IN
VgO0rhRQowFdSymx06NgDXqmX0VieIHWIo6TGJOVEvUXzjXmlLhd/Mj+Hdftve1M+35xv5RYo5Zv
FHY7c/JglNaOZgbygNOIyyaFK6oraQHHn3FMPHcxa7RyTKZyKjjp5JyujEULjRDufoT5u8Y96hKi
xRFWy7unySKERZ+1autM6Ksd7tduPLZl5l8EFZkywLYkQyB3nZvh4hjAUxB8gdEPCnjBwA8pwOMU
jD963i7S4TbmZKGflcWZ/5kkl0Fw8XxGyuMAv1SE1ERJS1KP8zGw9qxNqgMUBE6qHTM11JtZ6c9N
73ReO0SAT0THDKpI2fek6cl4CHdZatzNDNQ1YlwNqyKD0eg9VYqLyhSJhKENP/VkNkpBn3NplDiF
zxIFo4Cx8r6bOdjKZYPMWncTsTLFGW0PN/owtJkghjAO0Vbv7Uz/TJU/4iNlH07rggrB+bBzBtRD
mWTL/k8ciT4ewdCfpRjHPWEsCFGn6mAOGU9z5PWOuRWCFocxEFmQBaPhzZnmxfk4XqRWnCttP/cE
g/mlJCRhHvmXe9Z7x2KnVxmjFlLgiXehP7Maz/zPdzyLLLElkjVKKwvmy7hrshY6ZQMMD4v+KsUp
hTbEIbK3jR7qlHNhr312vjXQI8RtMmX0d+0c8ZXVN3f4X10WPMmbX/2OO0c9OCUzStA4Yp0j+bcI
Ar+nxqOJiPIDTDGPUgiBJjlzGg4PUVFQipvDrzCa71LHIMMYCOQ0qleM2flOzwGwl8Mjpgt00gUB
y0H6apVz/hpp/aOV78yQJCKeUvK6jno/kXgpyUg12p+GTbSvkx1BGP+oFDSvPjbXNONuQP3BPFEa
G7g0+02Sm6sAIif5fhVuPRMVtUDhJZlS7hx5LMBCAr0HbJwX60HyU6gd4V/l5r5MI6R8bJWW/y4t
wHWGgLTG0Wcz6UCaaRFHqyoUMTDIzvQG3PZeD/sqkVNyUphvqNvsgx4E6MBKrigqj5Jk9x3FaLYr
cmZ1ga8+moJWimHoBF8aoJcKw7K2pe0W6JOD8GxFRGUF2SD3ckaD6UDIsV2IVTMr60NV2g8N8egk
K/AOyZ5YGtq4wcUc5hPSNHWvkcWVHcoK/JE1Lc3PAqSfPdyHBn2N1HFOY9myyWY6qRLztCen6ifx
I9yR+ZuS2peL0JxkjpKlqPgw+gpSV5PfNnrKEM+fzlWYfzqVRByiu3c1Ytb9PFYfCpXA1rBsROzd
9NTaWkLnlaScWd+0XTcfq0jbY5w6zhlN/6oibYmq5N5w6e4lUOBoJ7AvDRU7YXwDmvexp9tlOaGN
ydrg5DXY03GmBMdr0RxcptGrsguCPTta5Fi/luNiR2+wstbEPgz3NGB0DkkdJxrDRwBu/Ad757Ek
OZZm51dp6/Wg7EIDi964w7V7hIcWG1hkCGhxAVyop+eHrB5ONWdoJI3b2URVVlYod+DiF+d8B6B4
3YGHM80vWWr5jaMv+1jYXt3sntI8cYMhwXaTDACYYgNw4UKAIjlHbLyeRFXERyup+5zC7JYwfpIh
554j0QZuBC5qAivL5xODgEtrpYbs2lQIrnzCjGPIc+tQH5Em5vNTw2UU9QJ1sBDPuDzzIAQTmww8
nBRNM8oQMtBmZL6+2x/Bqa7B4RP5nIfvDZIHVDosiez+14QceqvhQXCGsqf9I2kI+AAVQc7X6UMu
e1zPiJpAGfZzHDDdt/G4reF+/MQd3yQ9mT0J6K6sqGO8btX1ZY9hwIakCvYzjmjrEpdso2lqd00z
HBWV3HF6Rd6HCjlhlZ+744sSAxLbOyPn2GusQIy+D1xKq+mbg0SP3JVZ6UuKOywLNJCH0OxOtiv4
KXjVbaXCrTISgq9KpzkD2Ca7gE8bQGf2PGfW9aK8TG2uC2MO36RFwEOnHAYGHBRKNorxAad4Vy/c
1fgwIqojge3eE/FLAi0HRLq7rRugo9XYoQ4nfIFmErQArKFx8bCkR8cb3FWveZ+jBlmtG/J5NZdc
CXX+RepLjwNRQlZtusPUcKE3uUdYlH7iyf0UYcZe9TxR+4at9NhCzRkGTJIZLw7EMqQZCOgx/WPo
rsgQRH0c8fBsss+2iVOAG4fJJlmGtAyjuyVpK9PKFaOQcWcvMHRT03ApRDPO1Dw9qca6rSREXC8R
r02hHpsEBIweu9RUyvnRPI4SH7vGBgf6K8oKjBqV2Dr2eBzy6EpOvBpxKzulH6NQQDjYY1rC8ebn
U7qvB2FySZ9yM29PfuW+Z8V9639ji4ibdjg4reLES+g0oByCoq7mr5RAkENO4i8eiw6Gp2UDFFX9
QYknvze/Ws/8QS21M2APoo/PfqxsMnepyeM5xuzVUhpxGozruhnOXi22APLmrY+8UWgjsFcm/0Pn
P/JyzyjpsRbonmyD3sWMbyTjpgpTAPyjCf54Tm89d0QUEN0PeIF9u7sYAALKXvuaLP3N1LxHZc9o
vBt9Cb1DNIfk4tgkEfqV7nMSxYdv4GnhVko7nTu7fif54lrpabLzokDaxrWqtaCOta3RNqdJMXd1
NLIMEv+HTjqBVxk56zJMSGeEimqp+oH78geffLwSSd8HmkdIDJE0SDTYUoUJI0zhfALwRKOYveQN
73A/mTd4lLZlZDBrbpbalIe1yXIfujcGvXD6bIv0XQKK9SrnEW1hSAdKtrcTH6gT620/LEvwlGpJ
M+E+smDZzDdtze+aEROyATx4G0/5Pk84glE+LYjsGLv6EBM/sO5zLJi4GJ58LyGODtHByixwj8d+
vBmH/suJZlTsEIepg97N1sTJYki8P9Cgp8jeNq1CeasLbZNqZ6kc58w8rGLkyN/qT70m3xvLu0Zd
iQUlrdepCfbD6FzgtuAB23KRcuBE3GbWZ05kBOoodbaEc+0rUV2mkjMh8pdQmlXW59atNL5IJHoc
NSPbEoy0cboJsVlN8lHVMmhBuuZwJJSFTqBtrB7bjSjmY5PTFZmRtoH3iziU+YtFGts6atLDQLjp
2vCwlXjycc6LlqydvtzCSrzmjvvOY/cb9B5Ir9Zq14Md3dbM11cVgXIgElRILnG+Kg4xnqmRfPS1
1LQzZRfUT2B0KjLzrdu3hzGCqSvWmhPq61Tkz4rV6UpT8wcLplVfmPqZedROQ81t1q6/q2xoBrnf
45QN62PGxnxTR+nJtWV37AZLw5VRYPzu3mOrmdCezlgVTN5/14RgPRoY8uLwqqadNdfqoUHkhZfN
KpgnVGA+M8CzGasz2IlUSqE+rFmmrTTDqmgJop+Rx39SkMaFMiFuFfRHdNC5R3tgNfMh5pkfxNki
EgaViQytuZdjeA11FW5cCD0raVc/yD71XfpL5sZ8ZOxXdWYgMkWyjj6VK0NW/jnimCo10ojm/uzn
6s2dLPC0msuZS94kIbmp7IiL5LB3YYVm6cnpcMrGWbjYks1XQlCb1QD5as3D1F1Pw/DTae474QP3
scCwZqiHknlrwFxHT+aXgrzLrIYdaBGbglIj50fy7v1Q7izTH67LbIi1twlU0Rt3Ovz7C9j/PBhE
6wZIY7GPkZw6GeyGJ2632vYwneUTqvFRbjjomlXta7Dy8+gx1/CYM4KPyAERD7HnMbWkQg+9JPzN
4KLZZP2ppYa+72CWJMNLbNZB1dX5lhF4v36j64dICyXr93Wltxk22AxytDCddZSzJXQnuH2kUKI/
Yy9J+BBPF0U2u0maFHqok8KRextlNNtWZ9mY/EGkFbOoAAOVNT2dS75miEAxdzWsGoaCpCEMY9Mv
A0LDGjbNECVbQGrsketNW4f5thZ2uPVHcnQrUO522N7PdUwySnIyZFcyoyHTWyeBFs53EkCYvepm
33JwDvSZKSzLIaPUiepnL5SfRey8sBncjtNgr9qYHn2qij2rhIsLV2NlJBY3e29dIAEmjffK+IeV
gbxXYbnSS5jckoByZn/xm8NADSXQfJ/oDZ3jUux4t9QqCQWdtY0H/R0pK0VBaYAjWTxeM1aRCPA6
biCTqOw7OtxLOZvZI25ghsGUO0Nv8rh0f8bRryEdeq9ktKI3ds2FUpqsZlGsKojnTYPDBIF/oCmP
ilNsZ3bmpX6JUCbf4vk4Y4Xm3euL6FS09k3IULTu9Grfpe5PBgqXPAim8OCN6Mm0lzlqt6GNUoo2
FfVD81rM3rsFn6WeejAeEumC1r9J5W8Nv4D8PHg8jnXZ0R26x7F0vrGsqFXdoN/vsU1uk+TJrWfq
MwVQPa0YdcRHJp6AD+wBhOy8EMLn9jjrst3MPI9Xlh1DXRRMtoehhtBeDUxsOXlAU7CqLUlHtkqC
SnxjreUwSMa8P0WQl7LKbYJBUar8pm6okZ/NwqUNeuZBj0gqqONXvXPPS0DPykdwA/4MPQEraO+k
Teb0KpwOj0P6JQGmPghXUytVDliAmB5lke8EvLeMv1JEgZjMfjFAUxgwXZ4ZYZ7Kc29hJw8Begdm
mWY7d3CfE/hVOJZ49nkcaeX8DpMCi/w03EayNtaZrp4dvEI8aceEBwe3vBnhQgHO066Fpoh8StgI
oJyUeT3sBiN+btOCyxuLzT1A0Ke2bHC0iNiFJYzCTCRPtW9iqXEbrg0d5uNUeNV24kDUlwSQxic4
0EbbyMOrO/lKvTRwUNBrFWpjzCnyjkF7mZKRPKgOrQ24rW2pxZiOsSReapS7lWn3AYDYYu+OEOnQ
RzJ/0RihW5HCSm47rLqSj6rU9oOVf88tdHquDuSkoRbgVXwvKj1g9EXoS6tvE9jyNbb9ndTD7pLf
IPyCGSzb/i4E977Jo1C75FGHHY2XJEUyss7MAfo+Yyz00zME5tx8bvphO9ny0s7hIS6q7wxBPY0Z
1xUEQ4JJG13QubTmBqRNcnDTm9CF1qfJwTmWTcekB95HHktg6AotHt5NrNQfrhit23pIGAF9jFU4
bHEk/bJTk6Or1yBg4z5sJbqITGb6umlGLCpOu3dISsjosCymNbW+7JD06YfZjbYa7OoIFwXvacpc
WAiSv92cGXOiK2frGNqe4Ym8qL57AM516V0KBxML9Jp5+TPr+c+sLi0UYJWJbI8Bi/RgxsuMOiUb
65s65Mwdnew5zKcHE4Ya4HFGjM7AGQRqwWVrc1db/a1bE/PO7bjyw4oWsyohxF6r5NYSCPBrQ6cE
Q7SZ5fum78NgKmYdZYvL28UzuIxN3HR1+NZrTOK1PizXVV9I/LBriyRk2q0nP9FbMkutL3we08pM
8dgrExCSl86BIo6Ww/0Qq7DYydR8NIrJWRfj/GKiJ13LHxQu97Etb8qiqDgabaR2mftrqL/SZfBH
DAXmEqi4orx3e4d5f3kj0GxJ42wgUcZN99077bbsKvY/KnzTKws0v8vq00ww0DsD5BuzflR+PmCZ
Vd2aLTYsN6YnftQ/t469wch4cd5oQAyxb0LvW+lMFWiUp/IeQcWndCqK9XAr/PHgO9PBdaCMxiGQ
r8b6NAto5Dh9u42JKQ73bvGRKOuVS3qaKl5YIpJM+6YTutokffURen4XNJV3o9eoe7SA+/1GdfMv
PO9BLdKbqtQVtpPhJ58xbU3OdZzLa+sQs1UDnV2ZBGN7WqTfDC7tMtsZRMrxNu/rZJ/ZjXYNl1+y
89TOBBYHd9S3OY3q+dkNj2NfL1jE3maEzdZ7rMV0jLLura9lMKd9euwgjU6MKi+KH3QnivTAAvEw
FW58sbz2DXZ1foxpMdph8rca1vWgYzdEZ59UW9CShJ9in7aqqN330EMNnFyMRniVBPOyU9N4JYrq
yGLkH2InXGCoJg6OwG1bYnY0tz0iu6vWv/WdrZQa06+HOCIuHD3tVpryMXXjDVEX1o09CTJJrGQB
I9WUxkbWoqt1uPBDBTjLulCuOgjQTW03I+qjIIptgbLTA3g7kcSem3eWoDaGuKoO0lfXwenfZliS
nZMiJGyBgi1ADJz707a19z1RfMQO6rRU4BHISsWs7REMb9gDi/roxhpngHravIlNnU2fbUK6ELSe
DWkzJX6ac5Wi5okiVx3JXAdU2VJtMT/Y15Vw1iLmMd8695WO07nTO30TRSy9/bQ7pmb3JOLwSDEF
eVEj77UdPS2AjLgveldDxkAoUDPGGeJqdUL4MHEYcT9NPBpOFIPVakTWFeTCXKcDVzhKQg3nT4hQ
OTWeFAFvdQXimwI2CnyDBlKOZBJ5BlGsBki/DvVYLli6StLf1pWXbQr6aroY5NDY/tM1PMboxlec
+qOhbStUf4nAYU46BUuWRo82uuOF+MfEr9Euq41ZsiNlbe/uuSj2Zq7xyNPCS6gZ0VHjIKHK3ltT
oUNRhDMxk5aCcTxctUo+k1P8ECfd4wyIlNiK+FfyIguMIb3p9QxrRyxmgp47z35ZqM43bo2hzo+N
N9xu6KvlJhSIMBbDEaHJJBLq2k9WCYzfTTJxk38Ztv/CvoBQJG1+V60XbVzTUaupxkSL3xRSxRaG
Bkby3r6zxm5nKvAeRoeosxrGTZJE8t1JKQdVbuqsM4evqfipZPbt5OOTzkN9tnrSrsKPmvpizlg1
OhJaQK/SLeVmQyBIe0/4BZeBnqYHdkDPhVN/2HNRHM22+Hac/lgpUMqGMkhT0kwifAS/DeE3TyHC
cw5bprCJfGEsQ5drRs/4/p8z233UMBBA/9OdVTiOB7fBmGJEaYzd3nJXSFWig0g1Huho4Tqw/7el
0fGe8fgKdfOX8twjCT3fvrXk+HRWoMWttydkgNEPNhnSgQJrGfdPvG7lmG+An1grupbAz+yURsgS
+9kWLFtnPDeI2rAcQ2rwQFvI3uASnJ1HOwO0Ys5uutHxoE1k1SxOx40Vj+xFkBGz1MZkmKa7amJd
jm2SzEvyTMB1YVCqwgNls7fnRX/vTW5RLdXZzvqsRS2W8ANRr3Ix7ZrG18BK/5gW+L7H6Ufz5a+K
ie2qWUIg+kjol2HAmpyo76Iy3mVIbVkuM1ffgtzBZMwk2YD5yy9VhncMii7wZIsdvBtmdSz+65Ch
mgElblbrVM+TvSsiFnR+iHkta+Fi8j+HTvoFtWwMCjf5jFyylEe9RMhspatYlPn59wfqrhydfQM9
ecHAVWHBaBdLxCnt4m8jZn8zN3VKo2SBCk7Uu2FHB91IiWT00SUm+rcPymgrQrD2tuJ/tPoFcQRL
DzoiW1kxMEdnT9ZtBsg4pFwbh/A9oVg+y6JkZR5+UM2sJq8PT1FlfwhlrlwZPsREk/OYG6lMopua
HCsgaMFgZ88pceJk96k36bjbuWe+1E/Pyi1Qi3rDQ2lY6R1OqoDu5wqYbb4f6uomLMiHsXKpbXPT
u7f6imeOAbQdQCQ0Izf65Tk25J2hiZi/yjiYJcYFSSBXgEFYMBl2b+y+j07+wCdljACqzEmuRsR0
ul94HL5VzZvEQ/LQyOxkaNkLqqL0OEps/VDyWc67NGP+nGWrFBVqMDU+DKbGTAL67n1v53dkvDLs
dMyvQTlMTItIbbshxTN2ZMA+XkBHrNjtc9BJcgMSLGZNwavWK9ohZ4J7hAQinDHCOOAUElgzUkc4
j2/2BYMjDxNLPBC9wQaeGusgyduBvLNN7ZKQMvZJ68JwihWBrgbjk2j/QWoBiY7FizbeVcyL+5DQ
1biYvkLBHAlK2qpCTbpRsvhMJ+0GouZFNLHa9HqcE6QzX/syIVXehUcys3NVE+MdXdnrGIQvN3n+
3mTEKnhVuCXd+06aJVlsptgUjdaTzMkshmuUO1oM+PRU9JEmcL4s414WJhGtRNowmCYbYcZAT+5V
s4fn0b/Yyyo/g6Dsi0inCh6z04QZJJrklfb0ByR+svNJRF8x52ZEVWgw/ub4xWs7YzuU86kYlYea
DEqdgVjLJcuk5Ezj/XvuJak1CpEdru/xV2HSNA5u/o4GztyHc/UEmxt6W3OXSZXslCWQsnrlB1wL
WAX69DF7GBDScCLrCJhDQiA1noZjYqQtS3AGxmttaeuJXdi7/fDOSiXbqq5kZufPpIPKtTDGeeXW
rExjTCboWYt9WkMiSzrxrCbve2w66whT2tgMAckq/G7QJYMCEMzaKqyD3aTxpa3mNwt60EoB+j/2
A0Lfqky0oO8frWWCnJRnQrhRWTTTwljiBMlkyapUEplTcdA1bMtCxgwu8+klLUiPk3eaNAa89jsx
QyHKDAd+PuYSkaPnidPb1qf37Hr7xzb0i5Z3qIya/IxlmB7NFqeesNmUDDI4mF7gyzyQenfX+j3v
bz7tVdih3VrW6P9W2QX+eZ/1UieR5WiW/wW9kefg8MB6F52T8xJnHrmDPdO7QauAKW2laz6mEC3m
aGZ63nOxj8sCNWveNInc4t8UyOx0dpgHRQ4qjhEyek8/y2UOCJDyLx2YpWsielOMcOyBpZKjJb9a
kT4AD78anjutfI/3EvP80c3JNIaWtVZs1fFTu3Q9MbmqxghfM++OWfkmMjAn/60TLvEcT49T/f2P
v39Wquya6f47SqoSoe/vvzp8/ePvuq0bqHj/90rhQ5t//O3r+2+Xj//q8/5UDGvWHyZjTw9RrovG
1zEXV96fkmH+yjOFr/uuheoRWbCHJv6fmmHb+gMBLyY+zzdJX/AMPuufmmH+SlgmX5RPEjbMEf3/
RTP8r7J828L9hDnSNGntIUrwVREU/8Uk2ZhK88wOZxG6Sh54L8AfAyTAy7P1/2BrW167v2iTf38r
XZAJgz0RiCv+1X/9VsrQODJbvtWg5QRkEPmRd7SsvnWNpmpnJMWJpIRdgzbWH6PnVFoPOaPQYtQ2
c45ZzZX7IWq+fIleBwoQiKOX2dJwM84HHC8wn9NrrcGebKtb2MX3f3lj/ymV/1upCiYBZdf+4++W
QPP9n3563TcNl19B2J6j/+tPP2O3HpMcgpUn+27jafqtGlFbWNhHcLnucnBOqsBTcEtK3KeF0z6p
PLCpydWck/vBOMk6fxE1+OKhuUmzeMuoUaHhwvBPShxPaq1jDSm8eh+78wElEevkaY/KxmJmkLu4
snTRb1JDS4mS6mg+mgoJVQlHUEynKIrfhxIutiYKK4CUdhp0JGuTzzI9vcoJdFnpvE/h4oogkxD1
KnPEU5zhWEDeTR+Bq0VHKb3KtP5SE0zA0rYhfBmYUq7lK0aopLTh1Opy8zsuyUpvBZDtWHvwG/27
tdzTVA2XZoLsVxIaY0jC5rMKV7luVHhs3Q8G580qpAjmQrtzFie6q4+XqJq2oB6PmdB2GknbzgzP
M+ZH6Rx5qjNCIOZoycLepnTOfjRs4Cwzi3ayoIjbI9ObO47goAxR3o2zfiDsYmWF9Uq5xhle0jWO
0zudEZ3POiEz4huGZZvl4oBtvNfpbFeRPQW8zxXDvHjnN9mpR9E7tVSIJCXg6t4UKn4Miexm9owk
pH1nyuvyCopv7OQM5IO4S9Ht5DuSQLdJNG6G2NoVERvwwngo/JkItJxHufZoGGjIiu46G/JGFyPi
gww3OurhljiIOdoMoBS8Mb6ro+qexCBb0w+lCYjTSK51xm/UDUAPwyq6D325jZzhNoFBwpWDhEMa
7+HonzP4DAMteAQrb2VUbLKHebrI4W0w7UsBTnKpbZnoMTZ3QE0CkOoIq8b6Wis4J72lv0wLJQzx
vkk+3fwLL9dD5Dj3mTXAIywapv9MISk1kidvam5CYDSIBbhgOV6iLZXpyvIFOb0ds1xEJpRj0DnX
c7u4bZS+VRPzANAE4S6hQISE0CPwQ/i5tZlDkhfNV+bsPDhptUVCqYHI6d6mNvqs7K8onX+amsd8
hDpJSyz2ai9yohnposFYUy2xjvD2ut8y80rFTiXZuHUc6gJF6ka53KF+YtLyw8kimgHZkYYu2MjL
l64kTabT34teirUf1TcFXunVuC58eQN1B9ABF8TYoxbotLvcq27cyXkPWXHODtqQTI1UD4YHMpXA
RVVh9RrCV0Cr4OaH+tWx5F4Y/mPFO90V1DyCfXtlcJuXnvfAcvq5CVNyH+vPeNppc/tWkS2YusWt
mtKTlQwsGPvNpI/BWNQ3dsZ63T5EAjt2Zn+AWnqG/rxEoDzjZwh6Jfd2jJTFa199E44T0th1QfRE
1YX7Qmh3AE9/yPP+waSHfiY/Umg8T7N3b7vZ1U3tD8eCkqF353ApqMaVl3kfncUUz3dPs2l9aEby
OZX5sdW972aQ+7G2P1yL1bhD8WGc0yK7iq7+mtCB1K7BUBuadiQOAlNr7tGQ2PmLrO9y29nnffas
eSygvS67tbR3ldcPHjiQpQ6MZms7lepiIMB2QzJYuf9weLKPM6GVAouyw+xEAMbBb/NbAhL3Ttiy
Zr3tBjxcGit2tqjxVnYRBPRo27XJk8VaLJrj3TSkdFIoe4fulYOdWplma17rIwtGflZPZ4WUZdd2
BpM0Z1erje8dpzlojnYulm080OybokhPhEvtygI5lDm/65a2mcJmD3iYFKLoqa+ioweWf5CcWDUM
ET99aX/l5PDRiyuQbMvkX1dHiNWAM21qEC0oF2nG7DNPJTFQTsWwlr6zI5J47c/og2Gk3DXKG1d2
AmJJ1jcIhE91H22VA9JzrN0PEkXP/13p/d9UejAT/lIO/CdH2NMnQLbkXz1hy2f8WeFZ4g+DsavB
Ghh/11JG/XuBZxh/sNRl+udR3S2eBus/6jvjD1S7Jsfj75rQXeyS/+4Jo2LEDma4fEWoBvr/T33n
YkUTpiV8gl8A15um/r8UXbJvQhIlJpzDYbVjBvkpq+aamtOmMY3Pv7wo/0WNRJtnLlXQX/xnlJAe
cTy2res+8A0h+I3/Wk6CNZB5bid94JRJe0e3vzE6w7tz42Q5sBiZl0x8Vx6Ob4WYdHZ3ENme/YVb
AFJNbUcMJOwhreauMb9s4Ayo4f1y78VtTCQUH3IT74FjqsNQhz1uja4hD1G7NZJB3Ja1B66o7o29
KvXiWQD86bt0KwYfwUJloFT5nx98dHYGDeYe1JLxTJYXm0uRwtx35yAFUXoMC0pSIC5+0NrhByPQ
tyZ20qvedD/uDJV4HriTUUZFeyS3+tpEiobKsdoPDFHXuhL1BU06yTt2FhNVmAL2d/KTLUHbx43p
nEKfR1o8DfNeuhx4vaZ3+3GyUa7CP7jP2lDcwx/uIQNg9EDDIpa1Zpbn8IcrImNR56yaLB3wHVXZ
nbCsq54lWFB5e4I2Al9QzoPBNoXkWp+M6MBgXXicvXw66ssHYtmBvQVZrtV3JiHFCwmH9Vh+MAbH
Z3W0xAA2tToyJyPN9OzOgkmNoT0QHmsB1lX+vrHLp1GxaQRzU6xzqzoUzUQhNBiPJYnkD0XDjpPy
UDe0p7Zq9AfF6LOrTnrx1NNpr7xxAE4a4l9L7dbdT6BIhsnZ/mYXlDNbJjciPEIT4lFvAHiIDVv4
6MyRLc4gQs01XsoYxX7EPrdI9n0Vz1c2UMilLYPg0lFvH8F+47HvH7QwPNUKpHs6NHLlSKGe27Z8
S32zP2XKUyekUyC/fWc/9MNwj2Kivh/S3tlrFnJ2lodKhiApudEOwhWvFbPcc5uIcjeRiYR9yz5K
Mdf7aXSonJbop1rGzlW3sp1RnqAbFLdERbq3XTq5tzWg9JWDsnA7IPc+RY4pEPuhiM0adrK5hRxm
+aBaeVQJ/uT/+E9Jz8Td7nmcDFkOBNUopycAtfAg2AG88h0A6ZrVPsyzz7FKzqZBNpsX8XDrCHG2
Mz3Q0sVCEFN7JNWnlcHx84l02PzmNNj40ng2s5fF0twFqHLdG2XbCoym92672sWu6+k1lNp3KgGS
pJCUof7n8IZlUZ37JX6VWyxZN5Vln3tiT7FZ+3tcYs6pU48Rm4DzsOSQWIpxCXFDT8SRPGh5NDwn
YP1CjM24RUSHwBHETmBMk7nl/iCTtbL1w2BQoJueP90l7YRNLJ6pjegd5dgZl0YG8nfikVrCj9By
ZxstQs4Qez2J6n14hQM+HhHXzaT2NFsPiQgr0vRgj/lDucgf7dx5m5YclxBtGqBfdIozM9rY1tbj
lPV7YWU/Taf2Vk5OFJK77hr5LEzjQtwXrQSMjz10BL7adtgalyoqqbp1Cws5KJRxauL2l9SKZAMe
4AFLPJMcIyJymEVflU1PlZOMb2Sjcdf3TFdH0qCvUBgeCxeIuEEXvTgQ8PdJbY9qMH3F+WKZrFJn
GOjHRDfbv3z4/d/SBq1rFHfRLtMscShFN22EKKr70R/vNBOoa5YowuvdMD1XKvnm973Le0Gdy1g5
SCUCAIlgSGbko/Q+scm0gs0diosTcIXkMGb6Q4pO4rGLWW9bFSwLbHcBSwfz2ljibDjlrq3ZA8Uc
jtCrq+7swio5D0bYnq25ck+1QJLEP8tCc/78gHRq3c5ARjAjpX9iHQoOvVFZL30fp/vRt1+jCo10
xqfQAHruR+kRIogKuyE9HIml5tXyUA/y3rPG9MZVRMxT+EbbuMmnexvA/qqWyLLDnqbXHeSDbjEv
VGGCFdqNNnlD/NOEuiltxw96eXtX9gy3K+mLjSuhYJM105zhbT8rD4sCUFVyq0zZn8j2sgN2ApiC
W7tcxSnZj1XfHcy49d+yqObBR0UL2aXaV2354tm6QixiFkeCdptzWPdrwkGGc9WP80UT2V2oI2/z
u3K+RIn9OMUKn53tGlfftVm8wBXeVcuZHgNDurKopTs07S3kYRTa9mcu7AW+BIKvJ19zrbvz8AzW
odobE36JPEeq6We5foiF9pEbRv6YRA0pNdw0OzMS6smwq0cgnsknoXvkykPpeajsZtjMpU9wXzie
pYH9JrTS4rGZPODFiWV9jh0h7izcftg8L2qHVZqJ8bMZiNgYZvsxn515R7KevkcOmjyIqEbDhQrJ
Jwjw2Ust+pM61x6mac5QL/raTTqTOjPBETrWrMpPJTMGZsqE5rkJC45qTIl4aOVNj7bqRUJqyO25
QZZhq1PoxTi7ujzddmyDP9DpZqrQ3/vOnAI9lOeYHg1NbKWeirHUyAdM5Ob3H0XlYDtKcWWlk7dR
Wp7d/f4wgAjeDMJ11q4HvD4z6pGOT8kLMUnygnZrXqO2aAJiVfQdNNm7ybgY9rg2apAdo9VUAfmR
9cXheGM0nr3rxA5xLKBUdvTp07VTl+SXPakT1oVAU/vy+9+SfswvRnIQHDCZyX7KWGLUpVkzTK6M
+jA4yAbQyOrHQnLtzb6jGGS32tW3UbYteEyzQNk96pilLRE/zIPSL2mKqqJyb0Y8U/dOLrKD7Tcv
bhFnX1gfj6GeOc8Feq6s1V4HdL2bEF35BUxZR1xXJvbRCByM5yTL9hbuj9XlmzDrk20+lvaWoVJ/
rN3WgAQHNGYsWOBWC8VRN/Oda9fg28e2vmWqDkfZ9IOoBTI+8WrjwMLBicFDy5i9F+2BrZYkYCBt
D6yM4701xjMSa2wAWt/qDxiO2i1SKnEyG9mdjcEiDkGbm13okTcmNeZVU5vZ39XBJJhLNKx4FQIO
+IB8cNPsuTcN7lMdl4mYI//SK8O7dGPTXrLxRGi9HjR63RxZQMuXnPlTaRXmG5qQd/JEXrEgZVyH
drblgqygXiXpFYpHek1U2WwsbPM8sjJnq1JF9LMr8zuzq9QxdpzP338qrOxuTkfQejPbPHQS7jsS
eri48RpvjP0MqaYJqqmQN6mf+UdbsoHv2+ZIWqF6YERoray+NH7loiS3udZ/lDWcQ/You7hTNuRt
VFEFzNRHbVm1Vn5c3sZe5u+k53pH30MkqDonCaohwh5msCDlJTJ/tfVwk6apR9kmmdNolnMzR+WH
2RAiKfqeVnSuLMJyhXlx875CJ6DfoIVY+HBm/Nz5yXR0bBbIzZQN9/pveKkgo8x2zVvLLBnniYI8
68wRZybO1VYDhXrjxMWrap3LREV7X8JAuP8fRJ1Hk5xKGkV/ERH4hG1VQXnTvqUN0S2psYk3Cb9+
Dm8zmw6N5o3eqCgyP3PvuSTIlkGFunXX1qzh+I6+up0lTkvNGCpzk+qla7/TMi7uRWNWe1XwLQNi
WtzXD/auGsIwPKvOKQ4HdQEWqi5LO//mLa73i/CqI1ILYoeWbpdiuA2m9Z6aMp0kgdkjASNR1/9+
zNa63bew7SZNfpCMn7XEn+6G5i5PbQxPasZgVtrsgu2ZL+kop1NcGUPoL67G680W3J+d9lpzXwUg
0car7ifJ2We+FSA9WDd3PkbFNrvnjXPzfDkj1PTtu2MRdVsO9YmHmR6xqeF5oKD3WjeYY6s92kb/
PXrWfFdx+UjBWL6Y/XNZUpa3TFz3innl4NTzD/9I6Cdt+m3g3UcZbornYkx0EA7pfE4cCB+QzXDy
umXL6wHiAgUbfPxYsg0c/DmQMZmGnYMWLSka+VGbnRXGMmpDEpPSq5X0P/ZolHcaIuQSXE9eHpf3
2m3Ke7n+kI66m8qbT///rQSuNWcuEymsSCe8GfZpaVt5LDUaJRgflKf8qE09DjSLAUra2tOZxA9G
koQNfJZuh0Q6I7JskERbGo+81NJPyCrOtk94OkMMGNa0rm0WK1q0fA11wNqE2jhEAYuoCZVp0LeJ
8ywxdcxQ2HelbRsvdcNWu56b6d8nwFiAzH3xBHs8OUkra+CPpe1nXVU1e9clvkjU5Hu3hkbPMpvf
01GixjyyEFI6iR4RgBCbfft7iwB7qKziVzUvuP+BnRxK2L1rmjBwFXXnriECVPoZ6DuGTuCHSRZb
X4D/sHtt/UpB6220lgkyHCz9lg81W0UbFezQ1csuNl/ddPUB6JPLYD5hI6u3BCzkTYNvehws6l9K
AV3lr7OH5ambpbtNzZoBsg0MepwjQBX58D2K+ZVEcZcxNP5nJl6uYer/ZIGr0y6mb9IIdWTT9RLk
fDuIl0rSnccgFvZ6YbBCNpenqXDqgPnrgMA9QvMyeHoajpGZ3oWJHrGamZQSa7YcMCwPt2xGVo2l
AE17hy2/iFRA2fbEO2XfoZNu7AzHnhVly8FK7c96Qi2TzrzJzmik5y5bEwn95OTjkTsPpnFuxfxS
dBOJjQuqVhdG5UmY632h2w8UMNUzYwF7z2obzY9nb80lTpiqkrIgxpkpe1/e0mHIn6rW4YoQKD1S
6YgH2Z+noccnkLkkUdZ69AtapPxaXLnjcPvLZcWf6Q2nJSaQErU+c+7FoK4qMZ1WKaIpj01IaTRW
oMfp0UgtSp06JYpXtcWtjRFyi9ht3mzPPdDdZk/TQJ5dXRdzMCSsZPw+md8a8oi2EFSIkReyCOw+
JYLBbqZDpSDeLV+T26LU1Z33TtgvZesqMI0cO6BIz9lirFkSrbeNqgoLEdxCTC/a5+iQGlcQpCFm
z6TxQw3Vg3zdVD/Kaj+8xo3AANJJVih7swHzflnFf5mgPtHC2EhxOQyqm+ZcZNd5J/va5yQepV1S
bYlHh7wjsVNMU6MR+TKEJJNe0xqpFAEARlCb9gee05PFCGiPShztiGsOO8FJjasVLX6kmAnbd9PV
cXEV7+YqRNSgIW+bCBtNzC/cXry5KEo2Zd21e703nrDkk0cEsEzCN9mQcb2vCHuMOKvQhbwuhsux
MZFC4APAzrAo5sn8a7hZ0fRaNcVVCieQYO39fP5nEjgVkkxJzLWBIFXvveNMftmubWAstPZXas/5
ttHtZKt6G2FloZ9gHEcBAcQ3QHmEdK0ywhmF1sweoZY6FKMC5RMus6RFdSV5VNmkYpLSsc2h3OCi
z3dWqi2Huf3uHIDy/oJ0F/XFbnZlRhOjf9ZL8ZIuoIK6ONk2FnZOT9TmrutufYH4AS3c3VWVwjkw
XKwYZ2uboAUFAYt9oCS/pJgQ5BVUd4TJ8ABrZh4IUXkW2GPrriY4MjfxGmlkXp3++2H7aX2qptZH
rBGIhUUOYWqM0GsyBzpRX1Tnv816wRE8Yvmv8XH65i+NjLJtjQJX2iyblhhhht6eZA1hBwj7A7Uh
6Bj/aORafpS4YPNIH04R/S1yRHiKNbCCtAQuN9ermBA/Qf+37dMvfUYNCIX9LUunu6fEq58PL5Ph
6KyTmhfMoMgsdrQ9Xy6rOrfEAkN9z4G/OEelNBhDWdZtZWMds1jPDlYP72FSh3kVsrYOSgyRe5+C
cQoynJ++8Upqa4cJxAvxsyEjsmOtpuepaSAaendESE/JXL/4FHcXVC6XKc44HjRAmMQSev2FAIF8
W0faizOMe9VhtK2nv+Zivq+JsGOb/FN9/G+lYm/I1byZiHS2vpkgL2HBR4OCYlaix7Lw80doWISB
3BBG/avLKpJ4dyffmpGenfWqUyF74rdkdJeTP2FcNXQeoFvAVDJteA0ajv+iGIjzVNk5tsw7YW5i
g1OcfXDLfksiFvHcYcTBWb3k87coDcSqxUDyespVP85Jg6+Mj1Zay8vkTGBA64gkN8TuUdcuOzAf
rPOa78zTo23Xip9KS66oZk7C81+ZUaCK1YZV0cdOeqpbZDhNZu+Wkh7K+vKNQiJQTf4s8zCe8IT8
TAoNaCnXiEmkfRkaXFTPxpY4odPYFr+KBN09F9uHpxfQe0ZjM+gEEkSqN0g4fMIG+ZVH/hB2HZwP
S1sdhPmPvuSYNJY6wzjifS6L+7KkwxWOcwYLwf49DWhrEWoPNeubPDO+6pK8AnBMr0TeIaZXwtwW
bAa1RiA07RxSGrDrwJvAS225yOnt9pEzuuermVqBndsvwoxSPOVLjk2KmDJmLB1ytz4NzML+Ndrm
JymkJepy9OauSEMozyzTXG01+HaHojaHKydCtfhFaLXrmn0UG/Rbh6JEGjXorMNbPARxOzxHRndt
SnytI1TyreO+OdPSbsi6+4d34F9rPYqcFxCb1MGKz85s/q0FC9W+17yNmJ3DMMuLJVFVEDI7PIGM
AYAyQ0qwxcyhgfUyV6A6snHBzE50hJGmw1aDKq8zDdyUhdbvpdVNoabEsZTQDjvkfAdXxk+FInu+
SIZylxXljilydW8QPc8KMLapN+aZNWoXmI1PwPdM0BWDUCLlzNPCemJTERK+z7M9lS4dEFnR/nit
OrG8pOWA1Goiektr6t8ocHc4xxzksEPClc4HJXTcFhW0DCa7k3eEK2AlAgacRgho3WMyQw7PIEG1
vwfrykSKJs5h21s1KM4ju4fM0ZgolVHUwkFJdhODNlzoIJpkpMdkIRW0Tf1qbk2WjZrNdJfL9zFu
/BCt8JOWQA4bh9kOF8Ct4WwU+kFzIODF4x+9WMwLJC/n0aYfFnucIy/RIfWBtXWWv5z9FFJZB8pE
OXB9iEmKTpU9/YosnRadvzUBHoQ6EJXsbXvaAmvAxaCSbry3+tjvkGgaQcHEbK8BRjVipwwgFEsw
+PlNn72w9gTQF726j20os+KUsv127TEcRgxBhtX+9Ob4mvfaLRbcLFT5/5Ji+ufl+OS5XNwtO4uX
IQHa0RJgpgvc13HHEIBiODQKJH+GM4XC5a1ulcz3ZHnM2BW/WM1Hl2Z6Jn7xn9/bP65nP9Uojc20
JvvCRYPdWP2lJXz9QswO86JljnaZwjHgqdaF9myeXcwCFGTDE6v8I4y3AS2QiG6SwRdYU2Vwm9hf
qkjKUFCsTqZETbeskB5QRmXJQFm5mhGy7UFmoOGRa+t634GY3lnkGQA6RhKwqpbxtVyYsxNty+ID
g2QsSOeMdqhBrY2bwhhckCyPOZaWxUSKN0h0JRVUIRSiZWBn9hchYGhQq+Qroh7eIFghaGHwT70v
8WQxHE6ygaoKHP6+z/CYxuP0NAqCIKbWBI6xOAe3Z5Q90O5huc5NTnOQ/WGZuLgCDfHKV9E1ePRV
LMVuRfkACnSQgbdkj0RDdDASaARR3vNSD1X2gOBLC2Jn2PT/+81YxubNBDcDyZYNMuWHWRboSomg
6RapCAG0ur1J9tO9sXFDl3lyppVnn0OUcRCL7tIjXoi8Vp7weCEhnMg6dc3pA8aF8Wis8Zfu5Xsd
1MFHLcnymU3GlrExtB8ajcx9WYBnQSTg5Z8MKFL9fPVn/aiGuLpSw8ZnMwFlkYEkLBA4IPbtvtnU
RFDs+hA9G1C0KPkmJu7JVRm8Hz19B8Z6nuPp5Cm9/TVJ609VSHH014fO+GuDv84Py/wlgRZ0nPGG
MDFix+5G5PXoxruTNeJiUxUFzvRj6B8krQUtg9mdC2rDG2FLj4r0lnzeLyT+HPseSGOV6MOuXSl5
jXlD8LsQDzc+p07t7xajwy/eOTH7FiacTKH0vb7+u7rZ9zEHXHIr6k9V2/cnXJGek7o7GjdGYIVJ
fiXSIW4AeYypWs6yleekwSUQVZEIqsFEYo6el77V3AymiUUmNe+WJHjCNNN/TQ7eIZ5XLFyRH1D6
o7F2Uv1cYGLfthayzmmZutduwlE3lQ8h++ma4tE7O6U6ODPQfa3UC+KCwV+7g5gCSuJrHyFZckSC
PjVjqKLZLSWZrd6zhKatiOrqbMsOS5DujSHlJeg5yaJoygmvJQF2szJ08asq1mx+EwzVeidaZeAK
EfLPDTv4J+LeMeW+25LmMlc8kq6Njsp4G+plZAY+cY5GkDnHxGKtYwjwDOSVCYMxdTYThAMG7L0l
XTSMpP9ljrCUJ/LKN0nfGPvWEn/tDgzDSIYQJjxHvxum2JuO7F6EP3cv1syqEEOBcfzvP1aYv5EZ
Tb8EVRNYPMDUTUz9prwnejj0cNpXyjLzqdPtz5xhkIIYhcm9uKLRzmvXvHkuq6EV+DdaV68Y3JOh
k//JGKnd0f5hrsJJBj4Na1Nh7TqPWxRuc3F04DrVFdAHSOwvlTkvVyTbaO7WJ5a1NxnheKoaMB6t
D5ksqYl6rCzz8mdJxHBrUhO7CJNX3SG+xyZ16b0c7b05etqlSOWVjDd5cnmOG3SixtVhUJsU8I3Y
/6KrhyH5ZJXu1nJZ0FQt2YUjpmK6PsBjdjnvSZ7AUmRh8zItIzt5ts7h17OZxMYhcpoIWRLcm6Yo
pO2R/npsbA5AgvOYuXpnHQjhqttiSsdyfe/40yc2qOF5aUGD6atWOSagWlOuc67NFAdvPtU3jyqc
pd5TCSz9nA0T3aOfantPrzI83vAE5aSxQqAmfiilkocRo1saKwDJNbnJrMMCw1LjL5HMj5TGmGO4
FSdDwwTNiwBC4JEQxsKf+94PtbfVNPMOMuH3f/wcp4mwTjRkcUgdPNTE9ZH1t15jIb1K99w/GeDD
YADX8ZqQKLgZSBkEDJEt90nkbL/1965yLZrJJAaROna4HxlrqpOjoCTOeHem7o7+iKHogoeQiC0t
BD5/XqbGR4OEctZKuKzq2nnxYxRZ0m3w/1TRQc8LFjUeXpadRgDBibQkzrAKV5zOrIu0TbwVRruE
qYpeG3uuz4NhTkfeZE5VxFyNnZonYDv3NnXGoDXQM6g4P/ZO3+1KT6vDqHrLrZY1ZMquBoCr8az7
zrFs2k3iyuqa6msknirnQPXjPfYHENmLg9zJzbNbF8HJsEsQAw18PH+pbos/h7khvsdYs9ixETs3
ayFITzSr0/ATN6VEyjFGhwqqJfImX94sb+bZWna6L6jY8JuwIS6YMyBC7M98W3dYs1ku0sFvVZUw
pv0PYdp1v6uZm43Jm9jqWTXfqrldmauBw9wSLWttb911BZdm+VOjtfGNdA7mQejsHe+AAZqmEvxS
JE7uPP7WMAShdvNutvCrO86IwHJnQTAahsZZm0LS4JoNMkq/9O51DW5OWLTLMv/ya76iRKIZwdCZ
t5IZELwhmiFYcgtwkplMkcw/yxLeiBGRgtsJzEXJZmLdeYvbCkEgNrMtywOLtN4CToXwMEin7gc3
X4bWn0vJgxSCkJThca79dTKIFvnoOzs3RbY8u2+irmH8jea95BB3PT/eJ7PdbxtTHZoJnQLgenUf
V7hEz6ibTdQ2XeIx7E1wXJ09bPQq/1iKO2LDGnYai4U8006dXuoIZf3jyHXzA8UllBO7xdFGlqvP
4WiCzlS29bCzGeZEoC/8mRunlkhJUEvokka3giEmiPfdTg0lVouTDkvHlIdGKcWGOhLvaB4/Jsl3
J1J18ToXRvdkLex1RMTshFUSYFKy3oC36tusbuUu0Rkja0hF/lYMmpaCo2pmcXdB1FDtPGf2rtlg
FRe0lDIYy8wIsoR1/lKbe8k48sih+Ceq48/E1OkZuLQQ9gIyrY3ZZuPGks5tnC/Dw903mfYWKShl
rDN3kPnL1aQiKMbG8uT7DQ+d/pBgxr/eZKPciZIj4og3pkrLMWdlPCsgRLbA7W6b5dqfujAa1h+V
NJGsl+TE4uXSNnORQRUbRjNkw3dF7meEokn+ubw6DH6S8iDQ9yldelSi6lcxzGfTq4kYYT4aaL4x
P7JqCh3agWhSw3UawKFOXMLZwFfP69YpWbo0IRrabzHmPWZkhWmka13KTsRGcVKN2wbOwIbQgH1a
+/0TpAlMvBS7h56H6HPwblzkVQ9Nar+b2OpPVo38wS3VqfuTKFOcY4q7IAHRR4BsSrgTTpYSZSN7
QBK6SbowILDyo4yjMsQW9rsRPusqGlzgE+1wytaxA7MM/MWUGHbR0x2hP5r9Xjy4Qv4rd/NjCmdG
o70AdmoP7Hxa1YPSKLRpzyZFu0eCNtsbYJayF0WygtxmwOWsakBQVvkDKOCV9Fbnk2w/2CXtk9u7
9MRVpDMTNJpAmcUQ6FlMrEXt5hcaK2owdyExks/AqqaRXYr6Vfd1YHWkMVna8IBeq6ETAjDo6sDR
F2YjUwcfL87lxXGUG/7ZM835SYlwaMjBOUMfDgcGtq9+nzc8f7s5t3wrX4zfKXDNQ1XpbwDF53er
NPbcStOzufS/9VYUF78h430Qbogg3gdEBmspseJi0yz1b7gj28V1rYex/mBp024dAxTvbGZExVJy
Be1M0mDeMQuTpMtoA1QAuZCc3EgG0vrvlgHSjmBZPMpZwQH7HzctX/3Qo9jCGnqX9voUtTE5JZXU
n7BI9zsrXt5ingAR1i44xqoF5CjwgFKAxdus0YwdVYJ3qdglbCsDv3HnjRJhm/HijKxRR9703aTE
dGYxqs7//WpgfxpKX/u2Re2ehuGALQ/GSYRp1xs5WCPCK7ZdT+7zQKWMr2lrztq3Y7XhnPTJOmXb
9VIUIb1P+u7NEXkmPjY1r4/h05eO8+z3ksjgFmqwt/yzhIuLTkT7XJrxRW/YGtta+ja0TRLqmQG0
wgs8lylpZDrWHwLktgNJEhafNEJC/57wTu2z/sNXhK+n2UyLEtNPYt4cLgPaAVq3DAEBwXYNSM+7
xgWQSoyHvb5iYc7gG63P2UmPBUBMaJI1XD8jcV9LcOMIefyzS8sBSwz1QiYwhZRKs0O7LZFbEMAj
RgZvzOE5+IG/V2OIubbfDA5yiMkgSLla7emFal+BywMvbPyDLviW6D3oJ+RYF2EO6mzrFeVDBhSH
XMZ+ww6creUQFoOSW73TqtAbqqMLC9aRVUyPU85HY0x+zZUrD21e61c/Nsj9c2RYi+yF3HvcfmL9
TqKU2ur4Am62+SEN03xpCceSEQTANPmqrJxfNLI7qIlUUFlblG3AE6GQ5mLCi1BN77PbF6cx5V89
yao5trKwtr3ojtm9IDv4yRlJdM0lKOgkLQliP4ui4x6za7jAdSR3LDW1I37TfDO51R8XjQ/faWox
Pkxn5+g9oY3K0o9itK/jH5/GmmUUeNqlDKyawUzv8dcd5nnY+QzCkIiV7G3w2+IC9us93iwOgKw+
uez8HDw0Y3UqvTg/LG60q0H80DK4SLhOTj6ofQFwoW/KG4PZDefhPUsH3AE1rD5TZbt0Lp/KYYq2
On76wMsSUiETxajB8ivGvyN5pVU53NImx9tUxKEgxRGRIY/OrKF51jCrRRzF6wAjZDf9xXV1kiVL
8MQnwNsd+N/PY7ZXMvlxau4mh4I/6fT2Ztnin5iW/K6/uRzzm7nhkiWlrNz27NcxuyOHzKrDnO3j
cfWIeEyLlNtNl8Vj2JGqHv76IUpT72K3zbW09Y2YkK5bvMhwaeO8bc+w1nZqQZ+46Eq7cELTjZQ5
hgzb0F/5iPYlQSnkh8XLZQS5ZJfIvlxDfhFa450ZfwNy1YyzqXNGt/oUs1SbflQXjUeyxLA+aRg5
x1ZddbKzGbzZDAWwiKAdoMIv2KsHuHFzJpCWdiigDqB480NQV1hGimBAM42DFdQKNMpduaI2jTh5
rpfKQbvvPsrezi4Nez+z4sBpDbvmwhh5Kka+9Q2ArU2EtS2S0Ri67O2LcbQuQ/I2sEwdyQ3fZ4r9
jJuoAouOePaiir7Pm96LjjkTy5nuua5WLgt8vo3ne1e8tr/SBRO76XlBPcMTJOrUu3RDFlQgH3Xz
I8e5f0y1loof8Zz0p2fZozbMKgGn1AKKqhIBLT/H41CRK05yMnPovrt7RtUGxajVAQrE8UMZ6guC
L7h8dMeBxwOCHk5+ErGOPdq5loR2dktqLxubAS3ecpJsvEOc6Y8Ixs/Jyghut4GlgdbsXoYsg8Yk
edssSOY17infAZGXRexgRn98j6Px06GQ3dH8rpjtHKFznmtbstjDcb4ZqFCpCgl8H7Xlzt6OEZ34
mboey7gB7at0ge1FjStv3ui+V1n+oU2TeFqXaDXXwy6q/cAhhxRVbreR6eKdEXN9ZNZb3MT+Icsb
ulqFcCtz94Uk5SCXYp3JkfsbNzilbHZizkTfarcoHH30iYVmgXod0mBq7PY49xTXsTbD9pwrFp8x
RjqmWAxS0Vn994MX1blC8v5nqV6GhTO1p5bsxw18yfzWYzWrMMXcKIkMdD72u+hITy0L52YOOUy7
uLkjGLNOqEn6IxkWG531P6S9/g36AeaQvj0NWX2rExilwN0Dt0yuRYYshp6wLh0Ote6XX7pB3TXJ
fjHR+fhzH7h53e/9zK+21LCcHFxC+Pyxt51SzflJG+kdO0v5N7Pq/g5e+3Aac2SgxhY3znKOu5Uo
05k6Bv8CuqddKrrzJ2dW83Zu5hxKNSVC0eR31WWhG7Fjzg2QmD7u9O1kMktOsoUKNpbXTI4fY8Qa
SaUJw7QkPaMvxKpO2dFVT66vHXPRdhxM5u/Ft8dAzNO1waOH86XhLPHS8Qo3RqSDsRkXn51oQ9Gm
cTKEYxy/OPHQ4MJaMNjLad8qhZt5NKMTWH9yZT6NwrTvnkWqUgZEgc1xnA1/lWVAROiRnBckt7YV
hY0OZHHNtEWV+nvmkt1QMvxzuvYAm8W6022Etp/LIPOxldNx7EWZPnSrA7ZRlOyfxSoDyTSOsIHS
d+7wvoIFpsXvDoJAEPxe/kGDhr3NS76rgjsd8hGJ80YybQxpWufkRevUh0qzMCo1bXcsIpkceBtS
0mgoOzLpzY9uFqehm8gLELIL2CiVG3dONfrcBp5VTwDUsKZPGbJ6UU5sUriwZq/1J+bC6b7r3XpD
D4FeZoGE3iSH0mL8j9V02mGDgBebm6A56MfYxMFC1XCFdqJIdmOJM3EBO6ILJz4BN4DE3jMuiDlX
WuJnLkALI1ypHrHNxkTm9ewyw0RN7cdYKsCtrJOb6sQG7hmw+5M52FwKi2IV1ycc5wgKgqFAPsGc
8g3Nyt3J0PljqwU+ZslfJgXldjRswhogipqwsAoCIaCq73TJNNNJXFwX2iyZEnTnXB/1gAvkrOLY
P5qZTlEQac82SvET7XkXTA7YwMFK74nNYgZUcBe0SVTszRoZjL6uF+Mq+zAMMnxswTKgX//f9fLo
+fxXhQ2WXUlCTU2LsFUt/vIXQKmtobODjcYIlU/1F5BCs+2AzJ0F3H+9oQFJc23aRqVPUjB6ru1i
DAYfP66/idCYbSt850YmAWv+jnPbyyDqM0EqlXHvTNZYvtuwewUCwHJwNMKiwrDB1CUR2u8OYRZ7
M8yNZZJ8iih/4Mh+GaFg7Mzot+66OdPR0dhNTWK91uWypTKawmXt8WWaanBp/T+gFow9ZtA1n60m
zuXCR1c/Uqpy9GmZcc1T+mfUJvC72lNcVNaLWEr9YPE95KQddguYOeTaHQP0efl0rYlqiQlV1nEM
ltRPHXOXLZLWHSWu2HFL7wl2+QD+5W3Zd83bpX6Y6jwimGdO2SvcyOYvF2TfZg1ODLRyAjftVMx6
p+KrdwmJaP3yj0aVTEIGGPYUQE9umiv+oMEAnEw7LCyPNEH75ufdp5opcuI+bt9cn4++h/jEPWOg
wQeck6iaHs8guAfEsIbusN+ZTQ6ZaxHxQ6TkEBiO3HedHRi82lspZB0oxozK8OptZGZPaQTlQpXl
75xlHsnNHqNu0uIPsVm+tWLqrovPogAzwQnRPILI/rhoNQGQevbset91Zxo7O2UjCk5knhFWE2h0
YDHBbcHggK6da6cX6phNwLN1nADAH6N906A9GJBTHTSfkBS/AmaiUvNnMat4O0YMVUzq27BqXGNT
NsgQjbgOdUTgIWT+zxLIlJkWe3cGUUkqe5AVbgdvEVyyym/00Q9jC+n3Bc+BFXZDAju0QbilrQld
mf25uIpHhMB8o+xXRXT81p2di8lJgkGDDf9SHs0mQ+Ct9OHQ4OwAUYnhm9shPQAdxo5KOGGqU/i0
qNU7or8axOL7YZTvAMXfKEfjg4/KByy6/RPDYmSeQliEvuwWa47J2sMmq2fm18IiHFDnwlanzvfE
FFxns3Su1lI7Ifa3Ejhr+8aEWtsMIwwQ5eXWQXjZiwKwtEsxiIeURgQGFkt2S5L2bOnWk+OAwB+0
6bEs1e+KiAfSkhjHSFjbfYxxtKiAV0YC7SMD1H1/NjrnJcG5dMLsQ6RPhUkBNSY4sKR3mO+zwquc
LA8MkjXmOYsvSQnV2cW8w5yoOjH/ezIok3EZIzceWJUXHOjc0Wg5lwz1MLXX6b/oYMRKx8Ea4Ecl
k3bGFphtHcfqwGRHzpkRiXsuzOnTtjVn5zt5kC2Lc3Iq53vpIeaK0ntb0K681h6XU7zE1OTD2fUF
SWqL/REpfKSL7dwWsVBjGv59wEg60PzMxKABXz5LMUPlHq37Stp2XzJY/Mz12mnftMarwRg1XFlJ
U8nK02utJ6V5aouGCMNpqsntZJUAm43yye6VcalLuIjjlO26dkaw46bVw0nCUhcM9hNrZ6Nv2dYZ
hg6jOlH2UeAsy05ath+mg46fRhbmre1lIExmTU3hWJfm0zEQCqQFiQfYr/5MuW6G7gBgByV1Etqa
9k3KwwI0kBlBbkZL0Lt40n3mHgB+sPfW9l53JuRe87vhTZzGjEgA/rYHnGXDU419iHYI8GccMZaO
uDy00eH+JmKCT2iRm9ZzLx2d/FZPemxuZfpqjcmwKYidmFv4Z40X/5X9scv+mMT9km1QfpX4iucB
OL05U/XYkfeZJ84vspuxSnmJDhPwXWk5072ZFiW3i63vJ96ml5WPF5ptxkROMAC3fZ/w+klkH5d+
TfYl0mmXNByXQyMU2mw2I27y8E1mHomRfZs2/2AkR4rgRLtFw/StZlVwu4hA7+M/buqIvYHgFRAO
LMeK2KXNchNKeMCrtauMqQ/RWYNkZ17hR85p9YJzuHiunvI8moqIFv/BbmnaUIOPW5MwgGwG/Oe0
zako/f7gCfPLz1QgLNw71EZSs16neaI3YQgGzmihUFKvlk4YBvAgn6+3dx7s8hkV4QcecvCurm7g
Dlf97mtWGMNT3X9F7I/Ou+22JR1O8OibWp1Z9EKtRhKl1Vazrwg3apqL08goGJN+Cov2MbL5XMWA
D9STd13hNjSH/geMTiD4FksYG52kIUF2MP1E47tpmjrkr3PVDL81eKebwU5Pk8In5GAwBewsfows
Oox19QEE9uCsyQWk81DcZHppb2csKezL3X85WXDDwuVlsJvP5hMLrzrAb0SWFhFsWsyaly3iHhB0
QKFzqfnOh1jf3sU8h2tGVtkwxuPDRd1iQRpVeB4mtDZd5Z9iywjU4kebQtXBgnAhyFI+1Zi/s7uW
zeU3zoRH7WRvbtb+7RKwlQoEew+nVSHYBKJgq3TPvs08tCCdZpt1Qv2Ui/GvCXo4kOyizPg30th7
M88ouBqAV6PsGxS4yG+IknpPOAUsP2OfY3QfYmTCUbB0cXGcbxA+sLbBpojXBkK+SZ5CjCSEF8sj
9pFyJFiUeHG6ClI2m5cdiUL9fiWXUSidNPndW23P26Z9090yKCeUkNRj5AcQcgdn3aCsJEPhP+ds
bndd1D+Ep72sT2RJiP5YrPGl/xlk24c06owvZjS5br2lrTbPRUb56HSpsc9JUlEs1iBbUnSVE88p
Kp/EmgaDNyQ+5AuLt0ih4c893gPnmZWkCuCLjEjbm+rcx8SN1+MfBuzMHGanOsh5HyckzOI5uE1e
bbI2TM8RmQ29k5tBi/eHqwxThz+OaHxBgBpz8T+OzmPJUSwKol9EBObhtpJAgGx5syHKdOG95+vn
MMuxXSVh3s2beXKnrcwvbKP+NKPz+2FNKJuqzwjaOFFMVifsDi/2WnKT6xcar1+rlQO/jYgxT2+F
vlpuHgnHFDEU6hE/g8LOoJnZhmviarHJifT+2HeSD6M/8bQ0np2mA4hQZ/Efgx+KCB6anaX1Jvu2
9Esui6ehV8QL+5R6F/pAEvVncpP3jM2Em9tNy9smucZaX3/AmIC4ilGvnenaKxE46Xk3b1aDtYyu
66Omt+HOtvVfzWw5m80ZPrt1EvwtintNzNxU8MBhp8f3qaJ6nhT4zAuBa5QR87vWUKQGW6LPQn0i
MOoWG+dt4FEtakvQprkStkuFwoUaL15rYAHWBhANohrpsBnjCx7A0sPEDKZ57s+JSfApeirD1fIM
FrNuLNUoM1zAVI0e0BnAjMljtS+W+Zfxb/LsFA02Kyd/NThyNRqDB01LPMO06VWTVGjErUItqMQt
b3FHJvQE3Koi+SgHC/SkHOc+14nCcEhZYlVsFJviolEMxlILekok98x1ABUbQduyrM1Pvc6Pi+v2
kxysb1YcAEaoFyzFqOOSIdEmEY9htUDsSw0MJDONK1j1oPXjHGoIdiZHtqd0N4YfmibZQcVMLxeY
4SJME2pn0nChdvStcL01CM6EEmMIP5r62oUhsr8k8HGWw9+oG0nQ9nBLV6IqHmchKzlVsqQfu3L6
Tehzxb5g+3HRY+6Re8fMBJdq+7zwUB6FPmAGxlmfZTAW9ULnbGNaPnqv2Gu2iIJweZhZyZ3LJPqw
VvCm61QndyKVzFeVnxLRuU/US2CbAdgkG6B6ssi1h8zy8WF+Isbt7VygPmTaSctVeUftGB+RhBuq
gRRCjIzfW4p5QYXJUyvzBijJ9+HGfkTkwdmW9SvYG+mFc+gujhFHpRnQqCpLH4aOR9qywlM6J5c4
bFJIycazauBiMJBouTu6kyFHhPMKbbP/7FfcJ5d8XX+14qCbypY8Ko1LnlMfN39JIHM/48gykS1M
VsGlohyMAcybBJ9yRyiQ6Gx3mRRkLcOExcv0v+VqOrdZTHfKyJGHqBBOy854N6fZy2JJA64a82qz
IruOcgRSCfu7VIunqpNfY7tXj9JUNIE88Og1t5wWkxEB1fnDyj8bPon3JtQZfsyWBDe0EBD84kWG
fxIZQPpzpn4Ol8lOISV2o0MwmRp1b86hfZxosN8qWptd3g/dnqB/4pSm4ut9aR40hdMLBUfHQlfO
5YrDQdpYlaQDJ0eaG+lgDUiFIomqY5JyqOK0FKgh3xhVej6Uvf4ROwPZHSvhah4sJ9VRGQx92CU9
1iQtItw3ogg0oLmpQ128aGQmUGwChmr3rdXiKmcr+kDNxBGvbcRrigaXycjd1EpfcXBsH97WNSqr
0bGR+nCfUVZwxoX6WBAMO4HZ9MSKR1MDgtNvUT4ON+aO2U/2C6F8i3qs3I3Yv5dHQ30RiXKpWPlJ
mM0p6qE0hFJSovrHvs70S5Kpz9OA+JZk070rlOZKZdN+zcxjwlnjJ2RXsINgVTt8hKBsyWPv1DnS
vTzHnKfGEWSL5pfXEHHU3GQtGycNFS+bQ0uHzTwV2NetujzUJcuDWSyeZvGBqsQjWhu4NCFu0zEV
/r4dSlzWuO3nfJ1Orf6+WAZCU8ZtH8p2CsFBtY5hiF637dMILLwpmvFPWEbEcaPGZUbKHNKg5nR4
YFEsOWqs16jWVeZhNjtq2XnKSm1GPVAD1a/Nnxa1nxpNZOg161cip8tW96XubRMpXR2jD0QWKTCA
4FAfj2fVItl+EBbycmvx7JJMeDQt+p9elc5Qm+IyfBa26AL0ZjLQUd1wUY7mkUhZvO8E83DShpU/
E55yDFbiZWQyhPMfHBE4HvKyshx9FoFZ2W820U8qPrFRxs0JKDdcZmtiU7TcbBYrqP9SdrH7yEZJ
YxAurI8xscKzsI40ay7uJuS0wMQ8+xGXWHiIWH5urkMKYbEeXhNSEGnGH23BnxRZRiKBuPehTmMv
zm12qZFhu8Vs7nuaOXdRI4/BbOqkcG1o5eANHPpnaElNu26PBZqRSe8dOmgpGGyqq60QqAWjgVdM
h0FLRRona66JoeBwMUunDcAq2W1IO6M+HeCjEujEiBnPWrkbJ/Y+cmSIO4V+Xth8gnEUD6a0POZY
oA940EdSO7S/6E95GH/KPaJvZ9S+iCZOaLUSWLL4aZT114YJv862tdO/cQZYqIjaeoS3BJGrq4Eu
L0+LsLbnu78sBduPRjvlBd60GQVtSkfM4YgAHmWDZLrsQXNWnSLMGeWQJNRBnTP2bat5H+rGQK+u
KE7N//53fopZLS8o6r9cAeZea/Ke/x1AOKvFk2gPw5dJ1zPwQ3QP3MtQO6mIDUVFgI6rTjDjEtNn
Wk7DC11Cx9LGp8i5Y77QqnPE/grNqTccWLMY7OX5V7InVlCSklDMIr/MLffSqHAHVVkKvZCtcBag
xc24kmGwWHXrF+pqOkYuvdMuJQJOugSoG95EsqYn+1qdqKBVG4kklvQbWqVE5oeqLCZVQIj2mmD7
oIVMwcgkMgXB0wDPimiSjWD0gVp5mhh+4d4YzpyYrysWF32Mqa+WtEeMuWiqbOwOOU7kBsrKi6ro
XhfR3FuxFHK6EdW+Jep/IJsy76acs72IcYMiNjH6PZPvk3nSpQaUcGl6M8z4Zv9v/Y1Zp+uMWoSN
UlfLstcuS58x5mHPqWCXWuzT9wVwrh3E0WhP3Rr4lsg6hZX1w2kaQ+1aM+AVHTdSS1qhtfJ7KiXp
yUq+YZ7yJsKVeWiiUr3g4GdDC7FbbX5SfDM3xI8BwZOh3cQyMCjZvDNVKPBcxJy1kgH/yoj8ljQt
9WiwQgDQgVMJ2zeaTl09mfT9oighPhM8cmoDfDcXXeXK2DZMALzs/+T9KkriKCs1EtA7Q1rwcLnN
lvzFFss8NJufqBjkxasjcWkrAh5179Q5tuPYysejCbu8t4rMN8oX9Adxjmo6Y6BOUmVR1Dei6LHL
4vSFwLp2NKQmcvS1eebxInYDA+ihND8slZVqzLDgKeKGXyq8Yu1ZK+C4tcqJC+yvI1ar3Kv2DHKD
S4mWp42YkvhDf9A5MzH4Yc/V4KYlbe7XVjU7eSmtlP2SpII9csxEHGLe0U4KscIdkabGnSpxglTt
sBANvQ5QyLDYDoe+fIesuhyw02DW1sLXki2yB+l+n4xYuxOZ6iYshJB8s5ouK+YAgvgpMegjuXdk
Dzb1CEhQAbKcyi5JIiwUcuCyiVpufTRRS+IgohhtnlJCuovtLSB6L6uef9JxURztuJ4ClQXSItfz
OVfCn6FfMT7e63AxKYM3MWOqlifCyDz0OpGvZJXuwJmpkq/qD1ZGC/Lu3xzjRi70HAsIufGZ6WQ/
dtVxSZLWp3V4haJxkocHpQGAQxm8gPqftHsT3PyhiglJJ2OH0RnH4JoV7mqgAVcRynbT+F24Iror
Ca26FFI4HOMphBYzaKBBT08MCUjiNRP6qwGY8ITTtZDVGAGNtTY7JtC/Je7/JousoK208dZM6pFL
e/AXie835yh0H9rJX8JZPy3gQqimeM0sxThxoDjEeWl4Rb+ogJW6xUkGTJhpHM3nEjAKG7uKV/z4
ADVCCspOkwK4NiyYq7A6UM6c4SFKKRehwnIHC3mv4t/114rnhCrptjuPMHFiJNETSuh9IcXizUtM
r5K6dl5XW0gWsT173YKCto1nALEhuNOhUGDLo4k+rIY/juAUvbcs80mZfGdKmrntipVolxPi21sI
UQe5bWFZGzUbbJpPICIbn0ZfmyeMnT9JuOgMZjqNtf1qHTWDXhsm1xIvDzU6ckrGUBGhfusSM/gi
zJ75I6HqPmfq1pS6OY4KOQsZNdipiwF6nSrmGyFM8rNxGP1Qn8xGhX2blT/PRaE9JqL1gF5GbwtV
fOesIjP1/1+GrWIdbbuu2DjwT3VGTU5UWe7TY0cdfS5Vl7ge9R2JlfFESUkQ44wLhti6SFKM46Fi
LiiqMAqqUDuMhIovayl9SbH2B/8icXvd15Rwdeuwep8xjsFp774SSdCo9bLw8h2NZblRmHjtEVAC
tWVsUdehdylPafpefjHZdO6LVQvCjgcpRjly/XSviOqUR3p36BUcWcuyjPuaAxTBN6p6cjOxnUJg
QKNUBJbtYBxGEP0P5Ui4Xh6onpwV6TQ3+XNWsQLpBQmoweRZPQ+Ma5l0IeRFS8ByWse8f7VMlvms
2gxWINWE8aiww+LS2KO6jUv/I9HVoGPGXmZA/yYJVqve8mZ6GV1pkcMo8Nk3bXeTKynEWWi8ZM1b
Yn0sceQW1nOELrGijZglJ4SKAB6DojAeoragtNS6dG3iCWizdfUx0ycmU/MVycWJ88gxwpLbWM9T
CNQ/Tcjb2cu+IUnVcR40+TaTDJzMnc3ZsZhBVhbQrTBHTJ29Ixj1UmMCWGfrYMB6L9Wg59krK/az
woqvG6AGzI0/U0KVaUR55pb0NzuC+U3plt3Q9XvLil5DSk5HLFMRtd8mTu0kUKhf6qdDz8LVbIhF
Fmws5l47dSOJAqwCCFDnkgxbtUaHgt9ITQ2Ar282ClgDgGPr5mswcc+AOaebluJ3qq9T8m31wmno
N2qoeQtZf0ogrZTlQ7KQmSL6Nzh9z/pCnK+i/YrpXF4RCtuPWOdOXCgAqYrnwlBZELOXGBihMM/J
cFQGeBdl251r2z4xehDL+JIa45Hv/qD3pjOKN3leA2oiaO0eyE8tdxb2QOz6F0XC9Swifueb9Bql
6tMQveh6eYSL5cDeD6XvGuqeR/SgTN5UymTB+5gR1WkNY4TEvNCw62em0miabFgTVrUT9n8FUU1c
zmAQ9ks74aqaD1lW4w6uMGt+m9ZT3gBrIJgTHih4gCkvvZhwT6PsAuggT4nip58Wuw2R0czV421Y
rT3jfYSnCu+x3Qw7qardFTkktxgv4NbPMIfHmpF7PqVtewBJs2cD8QY4cDdi35bk9thrOAnKO9sc
EttX7LVuRjaeE9Asf5Bz22rfaX2REa+eauITdXFSkNLgS7BPQnqn+I7taGlMTqOdCX1RVkrMlhKU
goVsT7/ArRDFZaYvZXJxIe4lHZM75eAyH+NK729R+6mpBzNamAmqVyeYigB2wWB5XAEyrFjQV0oU
0u4nRGqxeQ2P5VMu+HqwBRa4/UR4NLP2EweHQ6rMjefwpVbH4wjKq6fsg14hVRgu0LJV+RKsnmv0
0Gz9l1TGiSIMIMYXNvrSQuElaz91JFzaxtz3/CzL9DSwAbKoEhH1JtntMwtUMixjrQzPMSy0VIP6
gYacGbRdx0GdnEiZeYbG+Wt+x3XuRZz+gWdw1tF8uhmOo/EdNU+Z8tXrK2DbRxmRN7Of1f5fpye/
Gtdsmf7oBJnkOgD2pjOiGf1XLZ+kKcdP1HoDH5XxxPB7AIWxzy8zjpIKwAzErp1CcIQNI7sFv+WC
k8Nr2YBFOCdcS5lhsrxPjxPBtih1JDKmqv0wdMNHXjIZIRKwzvaofva15LXPf3B870j4yiyEk/om
F5e6H3nyEYhQ2eon140gXo3c6PpnVz4XeFYkvYfUdcvb142bi+vjKuuBjEU1LO8WJeVKvrBquTRS
wA2yz+hVRygYVYDBz6Jmt760zphUVEQo+87wrZw6YY/OsIOYMxz779saPMrOEhtK3JuyfqFElk0y
ltcgm7PAxAkPMhpRFxlso5sTlm6IWCb0/qRf2FCTpL/Qjc5Y7I6stEd6QhQKX7v8WJbdTh0wz6L1
NW9qTqXyscDmUJKrVPg+PAvbZ8pjUSJoPKjE1jsvbW2nWX62dWBPp0c/vPYkkOxpOSjoouZwIPfo
SXiEMW8eCHS6JC8Ofbx6evpGFrmhKlJDM5+H5jipozMPTFIlWI/2X8I2wkaUjezrQIWhVQEhpN1E
1k9UX+1qmHpz1hNBu0wtpdRMzh07C5QHJGPCoIaTT4Q5MT5nV+AlgTnc2pCbLo8vZuNL2bknTasu
N7g8ZBWGncIJckydFhqS3gZ9jpgId7rq1X1lJ+5QsBGOGMc7dwCiSaqSB7zbjQLZAuxF5pT/OAHt
oUXv5Hgr0jBZ8fB9d24umyfOOJC3NocN1K0QogTAESyLzdQ/lnH1kID94029nxKcBBr2qwwgPE+S
sAs45u5tEjGR1iJVMpSwWF3y2H+Yl/SBNPNRZrjBgoBRv4V4Rqstvi+Lzhv8SpGNUkcQOjQ+llmj
RJOzPdv6DaBdxQ9Fyzw7hjSqkbDEmq1yviIwwb6hp6flnzI/b+iJFF82yzU2IG4JTI/e5J49FVfa
zJKpxlKaKz9yyJ9TvjVK6paUsoqO1AjlR23DDpTcehrOjBMPQH12hgbRlOdWGT/AMGAoOaxR6OZd
uMcEcpDLzQODfrGg2Vc7uCi7TihwUySwWL9bNoFg+KXSOp9+bLfPFJ9WbmdS3mRSMqt6GqMnCSK0
RBM2jWQX23oqEvowuM8ft3C4sdxbam9sTXqBJMFWipeItcMSNvGqpQRHk4O4oCpdxJd222ptNqth
8ma8Plj2JqB7WyMop0sPCMkOiZ5+gZK3lih2LEyifAiYkWn/vhTEDhiJ+Ypv2l2vLvK2uk/BNLhs
MhjB9YeRx/jMTb10AUvboejIROUHSa1wqYycWxnQVPxmKQ1PTfwmS++YtUyi0EN5bBY/L9mPAY5l
/48C9hz116H5CbsfbXpLWvS7F3OWnzCruXHE7oWxneI9uhAJw8fLt1hs/tpr7T99xEzObVqNLVGq
6bk1vicZi2OF9iE/5vyOgjsVPH4lndS1elL0ezkFU4firBenTrvhmdtoVE4R3qlZeoB0Dt3+lFiJ
A/HrUMb1OQvNI0f7oEy8WpffE+M3McS+34fWg9VdDQxJtMHiXpthfdKAqzZBSqtsyIolWxp+XA77
Q+NpPQJ1RpUlhLjqRe1PuCq9yMox1SOZwdi0fkR5UcrBN6GvGHnuKgPlaByA7CbdgTJoBRXaRFCT
9KlcewfS+S4zw7vK4z4uzCvEsI9Yhc6R2cRXvoccHXqjmi6Ybi4FgjNRdMmK3SxbHjqhBhICjj4H
7eyHKMO1hrcqvHYiw6j9J63ant3SKW/f1e6fAO0ToW+OMdVz+nuulu6sTQ/3gjwVUFhTzRDCt7wv
CeHqqqfYywmJLrzGu0cK+Q7KaPqaTreahSCCBYCnujWBIaf8Rc0Yf94bUPwZ9gMEtv7WCXSNGcPc
/EZzsDvgB9u2k9BDLgybDk2wLNy7wmlSwoitW/Wtwnus8qtUOFxPP3YLjiHSfOYfV17+GMVPdDA8
qE3CDGLTfT5toRKbO0ScMm5OPfyz5JcE5alJtaBd3yfjORe/U4hJEVS8BfcO3FsFQ9VcH8rSepjs
ckcdn0NN6a+ImlOxsluVXvCoP09IISxWfulj22V6gfaDCXhCUAOc8GIQbLSJAwu2EUSwmHN4Ry6X
QjJ7hE6KOxPl3MTSBSJUbs2n2BSfK9MYJyb4RDzXDflcVSpJQ5o82T3ICUd8zl2E/rK4vVkp1X9L
9o6bitMpxE7BmV+Yz+JxwbK4LJx3QPthH5HSV+4K2qWbc4UfSjPahzWOED9zbN0oCSFNdibzd9M9
0WiFLFQ9gcLFFqrhLsCsp0p7iaJ2S6xBY7RHEpm6fm712K/mxSf209MSRckh9/6ZQeW4VIonQSyk
0CrO3dxroKsutX6GY+pEBQfC0Iq+KSq4QYLn4Vb6wEePrXjv7asddztIZjuTab/iiGHXEu9AVjij
pbt5Xx0H/k26AOweE5/deD0LyqazD3G0bac7AHfSz7oZpVI044HF3EmpwwNdy0d98Va9c2oVVXg7
WEgd+/bq1bCqfVqhASluiA+Di0UrvHzUIHF+S6Sga6E+52X5BOrUkRn+CjqMCi53GaqRMYIuU4NZ
+HJl4/fkZ0kzSuEWz6JjzpQGxwZxpZnP6Tg+h0CBtnlThv7a7SvZQC6HciIwraEmbyDQwRdqfEPI
5xA4HabyNpqaq4t112Os7vP3dPtR+zs4M9bKMfS+Btgbvb/68KJRQGG2JlOucVuHx80Rooxfhqmd
9G23GH0uFHikA60b5oO+ktVeyKrhc36H5c+znCZLFLzEwATCuNRdaqK2YWoEWsKBdPXX/pqDecyM
+7hAqmW1b0tvNawM4jUuj5+1OtkS5TVW+9axiKKuMOyANRE1KOvCR3Knw1D3VOjBKc/hRbqs0vg0
zeVjkoXMGaDQV6riwOXGTedV5uQOEZkpVOwk/GyJkVA0t1MpVVBNvmvgG78tFGAIOYcJrHfXJMHc
gY6ajmvSugrxHyv5AFh5jtD3utUf6BE2xb3rHtv2YcO/QBiWxN3UrisDEq6FHAo7/dpybDjpDDku
IgnEor+RpZtRwVi3nDJkAgbIlG3AVpVFFC5sOV1fbYH/ZsCSlYM1lnHpyqICSYSBLjUtjye0M3Oa
4BhXcpKuw36/bKQ4dnkJv5tKW8ui7GLugZpnA2KQu3WkTOlrpehbQQKrtZdQ51CuQBh5YFLft8fU
eBuVoxWVF7MHykpq3zpnHFXs+oEI6zR88R5Nt2wBiUeynRE+1IanHJ9nj1snGv61tc5BibVgbBDw
/JUlWkALEKDM6jRtqMPsRJlbtj8FfueR8jMlq52ufsB+61vatkPF1TaBRKCIEo0IagLGrCkNmBgd
G0GW5pukr4G14YBfDvpMXy69wVHb3hXZY10JlT4g1nJqeJN1SeFyxAFKR3W19s6BH7+youE1cyGU
+kZ4TrbcqzxdsRgAjbACTl6JHkKnIJJdF4dOfBiIw7J0VUgszFHFkdC+s9llJaxUWLNOmkTxmaly
yOOcuj5GSqBBnJLZ5CQIK8iEbh/fWbyJXds5HVhjNZaodOOWo5u4aUqaWLwJGnAEuHLpHxkT1MYA
7OUvqrFL5GXf1tmzGt2BRGQt25ZrBSYiND7JbmAThHSR12/DjAPkcaiik8EGilXPvmxOnUX0kFR9
nrlNQhbiLdR6hnVzL/TOLbaDjADkG7kt9teiL75AxH7O4mQw0eUlfbskf8xG0AUF2Rvps67Mr5VR
byxLz2YPa1ZQxNBZqqAiOVWjpcHe6Y27DVWN6y22Y4I13ChLybv7asp/tRR5UgEo1McDU9LL2tkc
k3jmWsZj1D1lBUnsGnHZdNlBpvSUSsBQfrL4s7L9qa1uwFQOWwdRuyJQTag8w21UeOg7tfUVKbIP
XGhXAPXMO7IWhyo6ZBJlTu22brP2iFMgl/ysPfe9ZyZnGpPcEaxgVc04XoHBsc+EshIbXsySgNWU
q4/tYe0UEPPjsRksMK72V54sz6vauwOZOxqDhktWjmchcQYz9PZcAfHcT2IEojTIT1r7q49j6kIG
CEIVbpQ20Rxsy8rojjXkDXvSuyuoBRoRIW9km8yiBwlQCQoT7JdMFwP4WdbF0PQQZ8Is8vV68sae
L9hYNMEgE4NV7MhLDFoqH+otkkW1cnaGZ4W6fx3tDp9iTL/RHImnrG4SvyESnWDAcJZ0a33PLOF1
sfo0t910w3dJ+aKBYXJFcNRSEfFExcOJkWfCx7Gzy0p2uqL4hasw8iynlbqpUIY0JBaNDVrK9jbE
rkATfXq1tPQajbM4KgMKXTHSmgRgBmjcoYYB6g0YVv2VdZMoNOtg28tbzi94QbZ77TY/QdEeikxK
goxFDEv8bRYkUd3Yzc9QYeNJSF2LaIkvELBey4nwYm81w0lKEY1hu/qC8m5zZewz88R6SVEpj4NI
QQFV3cEwmBnsXnOIld/mxJg9cDJk1sex9BKuHL2jcrG339g3PI4lUB9ZkV+Q818pnMAKRRsEZK2B
mi40qmeF4lO8D6iYFmGGGe9bafbfdTOhvoU1nHzzhSlhcIBUuzUSKNW+o7Kvu3CmkPMSC3k8qlSv
3rY0A52ZpDAgq8NFMB55kD9mM6XJNLVZ/iDzTCwm8adgSr8CjdeMEDY+z/4QWERvrsuVRb6SrqBj
p/kf/u8hwL8Y0zurDcd5JqCl0A//gMT9HcbtQ2+Y9U8OwhnClq8PSuGPOWebMY3ZJ+mxs/AOr34r
gLreZDPYFkt6t4B5TYqm7rrwo9UBFh2Xhp+qnVC5q21dY4SRZ4CM33WHJYn/KabEYmolTqvGa+1A
pKAb6J8Sknoo+U1B5WIHUIvARn6tICSKW6pDTV6lkuk1heDTDjQLD2q5N5IoPXzFGoeXSTCemyOA
VxpOVqO6Fxme2xWsxU+VdbanjNI/rN7Mp2xrdmYYvtdTyjsJ7gzAdYNaooUXJEEuHg0Phh7x0NES
5BjMZJMqT/t6ZbvRZd2/OLa3g8/Ia2VenFpWpQMrHvY/CyXTlsR3qI1cQhIoyfXJwsu2XRfNaAtv
FQDqCsVujvRWv0wSLC56tQMrNk5JJIGqRpZQ9IR+ptkMBJneIWG5vDbJj6m+KzNH/n3JS0hqL8pi
zEdtpZN7wUY14ucESw0Us818USFBh9uJeAbMpenGs7Cn4roo5iWvu0C1M55+5HGrWkE3hEK+GxNc
OaAQMer22eCmND2Rx+e9OceGguSQjTujJPiHE2Hq4y9w4Dyw5qk6q/37CEE81KbvXGs8K+HN16gR
b3bphPd0p2VUYiMq2p3pDqt2kZrmqAET0fQ8WIYVjzCENQMLrHbT4gbR9KHIugPRu6BKXvrUChR1
cDJMr9GYu61JtXj93RoapEkFUxNNzti2YAeYqsQf+08HONuqdWCVxEoZ3dJrCV9mH1cgCnlBe8SO
HM7rrkDwTaMnpBtS0otb815r8gX/Pa/t6oXgiIuBHBQuBTOsxSW5fNSTxyqxv5mPCzAlhlyRx/qe
xQ/tD6ion+WmXnBh2SnFud0xw6e91sQXvkzrprRYV+2AhgeWEsUuKoc3I86OkKTI9TQHc3yL1sVT
tx748Ac17TkLK69JzFOrUBziLG2zJ0jkJl3IR8tmCyZolpG/MrRTEstHu8vckZIAw74bfX9U1Zdm
/cvUrxm/5wSWqmaIDNGPQwRrpVn2BJ6vykdRc3q4SrblaMqrIDQzg3vfPqYSnaW2XjuZQ9lwaY86
IUjtKA/0NSO34g9RBfvWjFqGbNzDBrmviAxazGQBcjBtnZiH30r4X9b+QENgR+ftNGPlYr5IGPyS
Ft9x1gWKeM5iQDjYqSY+bmJ3JPzsxxHZJsvYDmISH8p5B20z0NKdan2axbFMfQqI6ZRLwgetfZ2t
M13QQ7xht39La/VrSGJ02TCspOcctUpicEsKJ+LUQMkXTsz5nivndbiBZNlHdbmvJ9rrNSD1w4Mq
9PukvVg2jfTP/6u+pgcrAy2GFXPLYXPzU1iDsbfDx5Gcip5pODowky7zJSvWQxKFe9N4op9OLRpM
EWsgeqg3WXkpwd0vCvwXrqhZexq8EokxixvgUBjvNIzTpeo3mDsYzfJwIobGDo7bQE4vDNqMPIDh
uS8RUfCQ0TcUJ4gc5r6OJX+1cd9gAxOaydWO/VzygXnclmr1iMeweSoOmWA04YhPabN4o1qEWRDM
WQ//xDUmG4uEw8006HTbZ58pPqVceyMtf9QYMTpMyrtWkln9aFDWgYyiL479sWJ7sS7kOnVkVo4B
BcONcp6Hasch24nEeVhQNCzlcc0s156GfzVDfImZKScZEAwwe0f0JCic+5ldc4ZBcj51xQeMhXXC
kWQFWC4I1W0OPWzw1ELjaCz3VYWhDvqnPSB+uyIn0Vl/AavZpKPhURluFW7PqQdOQr3LhMMrrSn2
I6CcX3A9WTr5gph7JDqIylvDe5zQ9pByIVOI2dEGDmW8QavceFDXynpIDDoiSGFRKbDj00qiI2do
c74oEqrL+nRlP/BYNW9m/ahiswRCuZe0jxa8V6sRf8JgZoWYqH0p7c6A73cgSVI2dYCqHFbVEIN/
Ux6gcwdBOuGOwuwqf0mc8PKB2uHwU8Lv1Oe8OLFvziPJfJYZNk72SrkayleTf1LVeJDDIzajvapW
VJ8o+wbIBw0s0sTPfhnyj0bRXZvzy1yBFEEUSlVcXQ3QmZwTl/UjR2Rd0CTkLHZY3+6o1IZGzO2k
E4SBFtGmW4mF8pRZMl/O1gfZnpq4u62LYBywL31qXnvmpVWOzqJ4gvvn8p5BdwZhlJCXq+liV15G
dfxVmuYOLDjusiAx5+c2V44pbCemi13bh+90iVKnOF+NOv4d1fjNTLe2GfQdPsTJ5kgVa/iJFnP4
m8ERJwWNRWBJwpM5A+INzYa3mKbsjLk70B30EBKwlaki7zRnKMUnZPMHegApddWc+GpGlmsqDovz
R2sgQRfa+7KjDp68EI9WA31+bObzYqecdaby/1XRSAk5wGJO01R4a+QI8v5lwNwI6OUtw5ijqF+j
Un2PcJEpyb2WBRMi71SK3DfGPPulJIi1T1V5M+robnwp/UNL+CzsfikuD7X4W3Ry0KkJkWPrY5Jm
V123R2X2kc6U/fDJ8AD/6AbEJs60JlfzFvNlHTIClafgEfNbdi9JcbO/RfRvGWjG2CImVAVRkhyG
CMOOjZhe1zaXsOFHtjgOwD5tufablo2M2BYlH7KS4zBe3qY8ex666lGaTE/mriu1rw4aha4OTCzW
aZ2/lAFUjwY1qpr8BO52CZ7AsFZOLDt5V/1O586A07vPHXXcD2GB8ZYOeHMrO038NQZlXT+2Kc0h
LQ7+Ib4Vdsx/0ft1DCqqOUlbdo7srZrOz3jyArse9s35eRLMjgw58ijdDWUlL7e1qjt8BJJJbdjt
P47OYzlyYwuiX4QIeLNtg0Z7Tza5QdAM4T0K7ut1oMXo6SlGGpINVF2TeTJjYchOC8PFnnzOhz+y
Ixq/KQwV+uNVC3LIZqgOX44VuD5RmrNhtesTufNEJUUUrO2CZwjuXDiTGUuUQ/zSOc9N9PAKt72M
uyXQ/6EiyLHSo8BTpnPoLDV/HVRHLd7JzUfq2FeZrPnxhgScejZS9lNtwtNVvBgYf3EI0RKEHLNT
8XPhfXPH8Enu0Aol8V6Y1kbK/tpc8eaXoovew/Ju4NjJgVoFmcZxf0aoCt/CGNeAjQwoiscsO9eV
ywIEGZuleFYC+XmFedys8DrBiRTcnSTptTJWmxVsXqxEFheJ5nI0gkRlnYWbldwCDQDNNX7j8Max
LgFZxwpjMLtEAckttrTkDZVrjlqYrII7i2HzwCNQGwvpTSUC2gVusCYIQhZLlTovuTuIQBfRAcEJ
G2l1ixyi/os19ZmqBqAthv4q3BEHI7wNlkQo7JXLS2zmnsltZ9WA8uqMJWVjXdtMX/6kbAJDW96q
Cp8Mpts1vnW52tphuSQ9YJsWmKlEzxCUu16k2yxBTgnp1VCClcKoxGHxw43CoKAvPeL90jZaETFs
e/w8lCOtAprQ4Zmgnl+hJk3rpe8vsov2l3+N6PHPpMfXAEakXbQdt81jeGI4nZIV8cYQ16oPpgIO
cuZu+RG8igev26w4vjjb6gJ6d4GlZcSkeENOjCdbTx8BuoWem5zP8ZzCGegyJETdeAbxwewEzxLb
RGrJkcXZoHxHfsHo3Or+pG6lffYsb6vVtHR2CAXEQz8o3EJEHysEnS2dfzQcDoR2JKZMPliOACH5
zS5I6jDP0fjl0jvsc1a7yrjWq6N5LzDC2Bs+tjbZDSU366Jel1hEcZajDpiOA3LgEWj7Iv8bX1AJ
0Cnju6AMnbDD52tH+8hm54rH3BftcLDAjUucLuI3nl2KoAW1As89X1o3EczDF8iXgudcTG7FijDd
kVHXpnxNqA4x3rl+uZKKO54a5AF4OPvgkMprR/FoSdd9t9ODvWTvs3DP7VeOW4rioGVu7EnlHpUQ
OhgB32hXQKvjA4QMz7X5Ktz2iElC9ReN9YvJ1/pHHhyK2QLKWO+xOWGMwn4PEl41nRTW6cGxsr5r
m8npsDcFPKJVBQ9ni9pVMU6j9mSrHKQPublrpWtUz5q7i2Y0uJefhe4Z9kEY56TYBsm5qfgSBjTr
MHPE2W+4PY5PI+BNeJdjNzO8FlUAYAyqNp9v1LwL/q5Qb9JwzKDVm8iAlR8/daW/snVVGRjfugkW
4Y2TCIE0YzYMfBSD0RLFOio2ti3Jj4JSEQiQvX6iLGj0J80A2bq9daTwQ3HSGBxYGwOq8obtgZ0d
dfT4eJChNU1L/DfkgXN+cy37CYGIdKhukrq4tyv1YLDljJ6Kv44TD02n3m6q1FWbLVSbvnpwUPB4
+xgieM5ICmJxwcQs+AaT7YcoeHjsSVNxc+1hEzkeby1lM977bDlO+/5dZSQfokw5GdK610ls6hBi
r5zPhLMWrwEeNO3BI5KXez7dpuVfPvrdpi7gWLLs4qT1zPI48boE/tFAQb3J6i0PMSo0xuHX9D1E
nRBv63r+ljQSEN8nou7spbGpDE7V8MuQj+awt4p903iytLOJRE13nOqKvYxX1D7jrG2c5xI5aSzj
nW9IDmnjThO5WRmQfX1TBT+TtVQKLovyOlkru8SdtTJHTC8blXigZJsXf6m209QdmB0fiul0rtq1
DrLkjx8FnyH3ZLW2k+VgrDTzBLeFj6fdDie0vyWKpHCjO1Rm4GDDDTPEXD336mU4LWWwBiS7M2bj
Ock3yrQu618m2RYEuXZbB4Ah1zEoDE6hmFXAusPojVLuSMnJQtbH1p8vNT4vNgfNO4EfMWUoCBTE
egXbyGXZ3RvKGeeXclBvWLux0l4By3WqhUw1lOCMWlRnjIfBOYWP3R2xb7Hw5gnwf7rPifyPBArW
ksQsQbA5Kj0VUhqLCwS6uOKWM+NIh+XJXGXXIVQnTE1xQb3VtEOIGYycCC9s2Ofkjq9Kbfb8ez5i
Swr6RW0yT1mhvjHfpb+IG2XagoqggF+3HUCWTcqNWNx5a/jWyaXpNsz1c7ihKZ/gW6m58eeM8Xtp
kOScHXI9mSqlXaK3y/gb6JfxgjhYPmbAg/x0ybmp8cKysUKp8Gh7c9sywuOwI+XLqFA33YeBvlCm
7WYqBEBfvc6Ckk66WQRCoB/CxwJbYGN1nlofK0RHmI9kFMzPXN2wcovEzuYM5gVJ4RQQu0ly5apW
jiOjtEg+tRwy+njXWWYa64GRvI7pxouLTd1wfKwAHySXfvWh0RUukmAf8MN6ZYPLQaz62yxYpUgM
hwuYM7YplQwO4DqxlWFrVe+YJzrVkvkA8aWOujFN+NpQDkLe7gNBs7yHIzJcAsCndZXhEGMwsegP
s2drWisAd4lzKmTorJzYLt65NLyGtBAAcZDYrFQUU90m+hic5egc+4gKz0PK6ZPSqa9QqrTyUitx
f64CywPJU4IfIcAicVWxCB7M16ofhei6J+8YBRw/WRCKlc1JutLqgxaeGx4cBtvZzfnKx6Uokcjg
ljuTKZXM58HSrBnxk27noVaTYi9EFu+cWpDLGALLJUixKvgiytEk6EzdlbLHt1aE60RfF7AI2OX/
65UVX98IA45VzWeATPIu1Sf9YmAfA4fCopKYSYO7fVV/JRGriS0tFGJWXDz6i+gZ6iXuTHBBrf7K
ix+5WnX1jaiZjt9Sr/vfhswb6pM1rxOvBR9bs+XhIYok/QpPE/IzNhFk/TXzaQvXRO73CR/1dIEW
MeoMoUghXIiDlNxNvk2xZLHCOq6ot4m/Y5Fh0kPw6Pv2WXd2QOWZ27brzPI4qA2CC6R3BvZDhvLW
jdngl4sWv+yCXd1w4jQYGLoIbN034IIsQbF2HVQkA+3OgCwl+e+j5SHE00e30f5NpBVEWLrP3R++
POgBP0W9stvN6HzZ1rYBza5DeKi9piIYqb9r+T5sD4yxYpnJJQglpGVegqCgtu5M3rQnx0V/5mbO
8H1EXnHW3grjJ7O+x9rrcQQ3JSNu/qMC9BfyDyAuEFHtbYGiy0J779awcWrC6HeVvelYcFOro9SY
jtgxWXr2XAtZutSRj2PfWKiMM9a8Q1yx2MsaaAzYmdCFTwt6gYJ3BQWMMVeJ6rTHj8WRhj61Ar7C
EYn1lfpYXSYvSmpxLk/WdcZAbs2XtmuJVYr7ZTohjITRcJMsHvg1JDA6KOoSC4DXJbCpP9D/rVL5
TIEqOuY/WMIXzIrz8h9FSWT9YK3g1uHNl7IVWWeJs03K89SAvqVhcC2TzCmwKuueHaL/hfV2Kcjk
OBN1wfac6yth0E7GuMu9TUWPuLF17kn8hAEVLtUXJDizZyq4B+9Rc98pR+wKAQOTblWnKyPf1YgX
8v6gk6WBkIM4tb49luFZGW5SjO635FwnRgTXqEWNpB5iNCmPCRn8BLM3sFweM+qqghYSCHMx7LH2
EGPLe8Fxx0tXnnj8rJ7O0gMdBqAGnRjcq01QH0OZjMqZJ8FDZz15snbFkLMKgCY1l688VmG+oaCl
AoguJtP/l+4sul1yIDmSg4O/Mm6hlOElVzVWac++35GlwUJma2IWxLltrbV5fch8eanh4QmgMJG3
y+lzgCkK1EdJ1gULgejHESvwAqQiBb/DiduhukzZfexhzsoXqSQuAVkNHFqaW1bMsrSIyGSq/WEb
OvI2KKOdmIQXQKcdSkKVaU7RBiKxRTdSrU3WqmYr3+Y0j9H4x6Xdxz1SBUJhxIuUcKoyi7jwR2Sj
werPUo8ML93qjF2YkmiKt5wn2mA6aSWjI7SVGZTGYEtiJEoGHuMw5IQDubs8c4VcLSZdQlb9aEri
MQwcwU6+ki1CuyU02nQIorvA+FxVl7E6j4OgzzjmxTeBNBzv6OzCa83JXuSfWj2t8/Erxb6N1jP/
bDh5R/KnYlIeJMVG/YJARvk0mhacdenaBT/nTlnLyAv6rcFQrASVkIiYjz6lzoC9hv0osThWeFmq
08Tpr3ev1mohE+nbhvgoo2KX1SvHIR2xsyDcMK4BsYDxxKRJw/VYGxc7hRrEg2ANzJxTa9ELAgyn
Q8rEhxVv3THJlgCiB67QUcCt9OocCXZZv/yQ24SzfHpG6k9ekzoREG5dfekQXJoyWWZdz+wLGh91
HJ9dw+wzuDTyu6Zixfp+5ulFN4AVsGD8afQjE3u/++xKY9E6jPYuA7CptHrJ2ifZWOjdb1P4hujD
JRDxlqI6hjhpekP3nuoV487AAAYyx4TrtDshFapoCR8byVIwisnYiooEKcMmQkHvb0IZzA0Lt1rB
8WPrDvU+XvouFG6g0xioMaezYude4LBxkYYmY/fV5+SbDdSBNmdiK5CyDLjZZWclJQPHDLY+RFck
1bNrWVcVm7uaAS27x78mZzfUdqpnZZxK5gTmitoDlVsisZ2C86FVkAIqVpTVMlBqyjjfZiyG+p1A
7kmKua58iWZ8ZDlKgPYyMTahmSY7CSIqq//yMJg8esEhssVbBNUlcAwfFYhx9Uf8CoZ/J+EiQAgs
sZ034axVqLtNx0ZfpVrvzf8MntuIJEn65+vasTATz7f5DAK5x+RICxE17wVSikJkrGRtBZaWctHz
FqOhtvYHxlut2a2zqHwanErEJ+Fj3opC/8D11tENda6hOdt0rE+l0H9qKbiSBLt2TH+jtAwMoonu
ZzZYTaMWrgGhYPV4K1rc6H7R7mU7eGRKEi/1G4W2XkHBnSRyeBuLwdgoOxfhZH9mY313ZJrGueZ2
Y7rHjL1VqvZf6xuYyWkjSlZfeW4t+zHEnqDSaqq7Jo0/SjnQWL3MoYLFwe80VDalTZDvcFAVSAL1
78CZaZTFhFIogTqpOr9VJn3HJYP7ghQv9Bv4e5y2ANcVoHaxTcL+inbnk13LfmGOabsN1ngwcOyu
0mM+JDfZ72MW4PEezAaez4aioSVhQC0Z+IFM193OklwhAQ9TDN1k3srAhiBotPFzLTRwOqeaqIFI
4Q+vwlnjvamTep9ATsupXfHas4bEr7tC4iijPx+JM9NJueq6AUgQP0dFfch6eE0L6z0ZoAgKfAQg
H/Yiy26aLPazOpgiubIVEtTjAIt7vXdk1hGV4g1B+IsmHVY5gEBGhBDWaiJvcNYc2ACeyCbBbM3h
AlaUdGRb67ZhfzQYslXEUBk+P/3CMnn6s72UmyfVEf/Mmvffkl6Df6vGuc5tL2oMVjxg1A/nfDLi
HSn1u9RGuj0Ivr90bTAGzWPzb6iNfQvnV7L6awPFeWEPnCp5t1dI3EiQEyd8eILVbc5od5rOJcuh
WNE2TW19AxTEwkJgDaQuFE5Fgp2GsX7ip9/C8t8TTt1FiICLL9GF4voAnH9UJon3xsy3EAHYHxY7
rQlcQ4m2pUNKSwiSlsFgcDMEMlbxx8jz6OvDUYz2HR+p1rZXwOlkXUgg3nx6S5Uen8fIW2s0dJQe
ns12UwZ+qzFm1tIV7cfknKHZ3m2F8XWtb+qWK3aejkXkG5TMGdubKHdVwVbTyo51aGySbl+PnZdk
zVnTcFIazjNS/GMVv7QZBTmv/TXUxpi/sjbyIu1Ra9iwWyYUGe1ax6AsPiTIJm1ocSPFmEkg+Rxy
G6M/EyQ+khVVUM5cuyxj5piiEHoN8XfSf05xB2/8kGs/cDfhRE2LhpUvlCevbwlKmphrsSHEp4Ui
NWedng3GuqQAiRpEo1TiHXYptRwIJ7Lxl/jLGENaNcsSuFL06qtEO9bwc1EiaVUOIZ4ltjspa0ZA
aMRkotOKmY9PjbkUcrz0pXwpjzuFNLfo1wo+6gbbE50yh5krITWDOshWpgFkgrxaKZaCYzZIivXQ
v2r7U7M/QZ8RNb62w3uZfBB6wKinp89Ckdllh6aJEBrqq0YEhzrigGnTbQpeO2jP6hxrqQMn8ptN
nBluDoKsEMwqZZLMahNiLGQAkh2UzmEVTEobwa2EorkqFGsdaA8vQFvCQRl/YHItjGcj2lOhBW5k
fOY5auTGYfT7BwaTzJ1wA9dwTdQJGk5trfolrxpCdtBYA4CgZjyUw0u2naOSslxOlziHD/Hk7xJt
2qlDRyyKIO0tp6tjJ6fu9N7/UoBLs4I4FO3E7jQnLmxEtyGDmJMG9pSAzEOfOGXlwDplExMjG+Al
7AWL+L5njATWUGjGS6cWw0hAIos+1HeZE5jd8KoPRhwUYAdya00TyaAFBMoycJqlSr1b4A9cxinT
VUNeVfzbRH6V2XjqfB1MjnVRWbS3LdbsnjFI39BrCGTovthyal4QIXlBEm7KPGcjQScLauqiM9yM
bP7rzJbHfLhE1ckAMLdwInkTCOwfvnyqCdPmjL6oEzmUhrSvWH8Ymf2vQhIkTfaNAsTHuC+rFpAv
sGtHHNEE9RUeguO09P8ks38njGivTOrdDKcdFtSDhdKSuBOo7qS0SADgLeWSwyBVC8jC9uAF8ncT
Hv0qcHtfOuUbp+MWLjyIpVd1yE5Opm2SqT5PJiNtdjaO4tzGqIZ/Cu+7Mw8hZv9hANIDyfOZY1wJ
kOZEyJQ1km4Aq20taNo5Te/gYPYvDtqUgH7JT6Kv0SDfnQmqRNt/Y/VjiqHws8XagKMwacOt1tvM
lX8FU12zd9kPn9Sw3Uq5vjL84k9ukQ1HwWNsU5eq9EyP19KJtBI6feZ0piU/NVMB76J7/JkMpOQ/
ubFPYzQu20oDoiZ7BoASA9Ra3KjvdV++hGhORl/tycMkJPg1JGiYVfUA7ZJA9Z4rUjxMwyLOCmRW
iLIa+Vc9dS8WRZTmG9O6NaHmRYNE+kRynNhAQ/YBQ2fdM5aTVeffauayRoZqycJ97JSvsvtou/E4
JdU976aXrEZHQRoT/ntYm8mPGC4tCafB8CbRxsUVUyS8/OCYs6M68QTF95gf7hBQpWfRygrLGzwz
1jhBx/6oOcC9AqJLnnybrFMgZI1y5X11UUMdBW6HlNfQCLUfe/AZOZbwYqJvuW0WVdS4QRBdW9Uh
l5akR8PszyniddbINEM9tjfyhJ8qUQwoBU+DlN7byXnL5eBuMAZXGNRB+9lmivUnCzykVkJVlQMR
ZoQEnbvEoixDDHLumdAeKmglWMJQNNpTU7Doj8lCZC9fpCaQ/OjYISvOfPFjEb+qwHFdseKx6Cf4
U+ehEKABY7gNs5B5ukNbvvW19ebU0XttV24ZaL91gzInLopXiGSAcHJ3qOsjhEvyiU3nZDj1ZTTU
ZcQOXi7RVlnTvpqXCBZ3uF9/IIKQZcszDOUjbO0zTRgnun2oi+Jg6bPOog4w4bVnW3dbLMlZajoL
Q+CvQUyyDVlfEOaV4C5oi+YNuuwbl9cmxbChD08YUO8lsXSFSJ/SYejrk10lz6ZUvKzoeUpRk9XK
T5kuw3DwkkJHDNI299K/+b74pUBC0dit9fnjJkUd8/SAtq24o2z6HvUjosRLX1Q7Q0leKj8kMK0I
CTfV3LFBp/L8yd8nIw/bKP+Cj/WkIELff+pJHakAOyUdO7Q42qtzSoSBUrbsFNqC8F6lyqkQyjLp
xaavh1PYtP9GkZ/1VHJzs/pfSol0jPlo0DJ7TgeNNKWV6dP+19YXBJeLNs8WHMKojeFDsZpzruRH
fUS8CcdvHFGuFx9EzZ1VkA7ulOCdsrMDdUWgau/mVBJ7ZTOzlLqNXcxVh78vAnGAjwQHIl22zoF0
RbdgstlLHEAQGYJU8WqULzX71DJKZhsRb95sb0o+sxgukPpXYPeDwgMP61d0biPte6qIpnwHNw80
8i1JmdTgiguQYjQIBnhllfSb8AXCuiFAbFpuwZm1nIEhpwFc9GXj1thrZMapGSqGJmJDZb9VTKYk
7HSj1mG1gWECs8RMV8GMb2mhNDZ/BMNSKnzZAzNYirDR78CDwTxoUUIYoC1LCJrYHZlLSEBcknEg
XwwZmRx6PYilkPC+AYM53hqvhBmpKugRCiS671GCZIEvzg4+oAqSLztusrgkySjwRPdb1uOqZ1pe
AiJr0Wd1DrHzFdtAtk2aYy+nMYWgTzKkfknOfkzV2Nd7sB7bvgnoyXzYbhUWE9bNVo6+TV9PiGMq
FHQKggeLPLiksLZScRVYsZLuORRnCSpPHQO0lT4tpno1+lijMVBG4SWdQ0IGLNtju4m5Xkacv62O
GJy1MhIzXwNDDEMA22Q3yMhTCYWfc0shXNkRXjMaRDl/0xtrKbEcq9R2RVYF28ABJae9NoPgHMed
J1WM0Pp2R9m79k8CrWfCsTK/AT4s5AZOqoyRkmtkNZnZrxY8mVMhzVtTnQ8j+2/munF5tbp7WQ47
8kHctvY44+ir+CF0TBlniSLBAjUW/5hc27JhPKy2a7NCVAY3ImKvYcHyVP6NuHMnQq44EnXjilxC
c0z2JcamZIeDgaymzOV/evGmVdtINQ+B3u3QdasfONtcvfid/5h+HpdiK6kR8GfnASaQCgbRZ4BL
APciZA6VI8uBd1j/cCUu+uaAvnGRYWuuv0cET3LA8Nj4ETmFXpeyAbn6GQ/Ie+LcUWtM5RH0AYTH
YTujXdVk15k/jXRpxYbfqcVPyP9O967nntr9wy5SKd/4Y5PoQ2CDS+IzeblqA+jrBpyJM9EtSnLq
uOGyJjoSVnYMMVVg56y3TsAqshKnxB6eAJyQsZRHhsdMFwNL2ZOXjGoHicJNlhoPrDk17FdT/DaI
k7KdxVzMEO+2OE/29H/ZnaZfvOO6yF4jElpFv1VRB3DdQfJl4UpYW2JpTmeTV9JB52kiP2ACSTHd
I6DIo3ElI9mvx/eG/RO1AsuiZzHTvNM/0OkshZ4lkCiEtaTKMhunV0WyDEEBkinFjcIs1Kg8gCmM
XxVE2doJ/l0CJ02dFVHCWQmkZLg7EVV6XYpStnxzMNhFxktCtY/tmfU7xBqukhpNUjIdQhwmE05+
AcGtwXLdhApoDB4aPAFwXfitxioIbXc+UIhZXWvoPCq539iIS5ivCkgDmnwOfYfpKFs/DrSwxlPe
Wx5tOFlENf3owUek2PX+rgPNLphgF1j8JmgKAriPgSJUCkfKLZTm6oHOR5fNbVMxQGDc3QDCs4dh
KTNpEmjwpoKtTwDVssJ9hcxzVL0UJoyJOkfnz8sJ0CrYd/RVsrNhodkC4AV22IDJKKisZRFixsGU
7EtvFbLQgSX11YT5Go00kLhoOR8ZgwFqS9xJZimKKFdBQOFwV4eMCZHbIud0wxCYQsRYEFME0V4F
PIMRTFaHK8WM0eUmgOVK1gPBU0/w//pQ0JuISZvjRQ1Tg8RrGiKjeiJOIhQEvfIx2umRG2NN07jJ
MZb4eu6qewZorMloRtySZcwUTCtA78QIl/Bx9ZNEbi3MCg3fzThC6wNU04fJNk20Tcm3kBjsxhAv
cWldSQE9ktJVsYXwQ+hkab+aNaVRGe+hNbmGM/+zmeAJR6vUNj22KafX97Njl/TrXatgRgyIsigy
ckN6KCgy2VnIY5EUw8QkppZdGzxJTC3rCeS04uVoXIXSrcg5X+loG9BHeISn4LWuFvwmY5TXbVjB
GJVWtJMb8KE3yCBu2KIv4qYP+2gLK3te9cbWWyP+pQk7g+5qzVJgzlDd/GyYMfPmF+mjwdJVZzP+
ecn8D1H/uNIz/O/RnwCT2VfCleR/VUL3ZT1GxkaAAd38p4aRw0vWkmZg5B9ddQVl+L/zCHWMCehS
1unDqUWJIUeej00GvjP+FylnF/uKGdahk26bT4keK5wegXSVJ8S+3MAIlvYjhqEgueb2W9JeDOk3
8IGYIoExLPLJ3kTG7wM+IrErb9ntTbhN1WvWvEXRtQ9fav2PyPC0/rDaV6m9TQxsNdautUSUUvQO
CtKWPwp68g5N1cBKJUP+3YuLIY5KtBmop5zoe0SjDbxRt/BwbOThHPgXsOMYyBcRemgTtaG6APTe
3xFWaelFFvdJfaXxP1OHGp7BzoNRehV0fsMjDEmXdUkqHpWnQphsD5vEQnpaQn5Q2Nh29j+aNj3z
gqzACtcunZgnCGFs1P1rgx2nnKeTiEccG7fwK1ayX4NqP8MB3LI0suF9WN0j6qDIjJWrjSoCAAB4
abbxyeUY2TeMCAuyiSsPa1gICsZKMI9o5dG5DOS6GBJAHweiNI9SUJiIiBNKsH75lP16iYXQlR1W
tgmbRCYddNKCj8FhxKgmV336nhXCAMPBOPBeqcaijt668dU1AO1gsmR0cxYWzrxj0p0+MptG9jwx
C1OeGOZsae8Urlmtq/4vMj8ZKHcNi9q5vrOY3tgIexHNgMxGiom6HNHhJEp0p2KZFVQfnYH01VjN
Zus4OU2gi3p1DSDSntxEZt5OcZIRQsSV4ROp2h+BavLFHPLgMZTfXLmS+U6CG4/6ZxoAgbgp0e+k
3WUU8Xr3z9Agw+t3Pk5temTNtSv+yhGi+Nm2t6m9ahi/+M+hC9zEwEzM1dt4fCPpeBX1IZjjU0MH
zAygfmYV0qtghdbIjzh8K9ZBfLfbrwxxDICiHvNm2ycgoagudpal80EdS9MrlTeDxX1bXHNqkpQS
1BHvBfVAqC0LaUS78m2zxDaRYhNgtDCNK69j31yI+kRHARInvifASCb5rSgotVEw4f4JetTczqXo
P3uFPXa2d+qzUVwnFG12AP+DWXiTUXKqbHFxKIANCYpZyshbcklMVtUVQhvzw0AcXjgdubTIJI1v
IumXwCJa3t00ZR4ZPuzmiy8IY7jpv3Jp42RfFSq0WnsfnN8IFEXBSiSMfphIrdr4oreneu4ei4MQ
F2FdA33raKcwvvDXJHSDYpfoZ7T5g4QARwIUjqxQp0vHcM3Dgybemm1Reslij6oxRuoZD1uMQMz4
pnUjj1td+Gdb0Iq2vRejNbV6XJOFdJpNflOzHazsOf9fSST7KazYcaOepBOlV/f6sObUHY9AGICk
kz0R3vqSl3TC8gppSYnHgxrZOzVGm6GbuyE5BAOxc+OnqSqbCiQEwViu6Gm1FI2YUYXkROUA4hn4
n0w4gQIGDEwLQHVDAaGY6BvbF2yK6XYKG3lmfIGafwIU/hOgAfVDJt1We4si5cqu50tP680wW7Lw
w4rWdLlhy1RsI2abMgMnWwB7c4p9dGpqHfJSdLZ6UjjCBsXo8KHWyg2pPi6I4V0OVDJLRhf+r9cl
z0hTWVNCFCpiBpz5RuvjG1Gdu7GXdtocLhoM+4SyKre7dTID2uviMKZzs8ZxM+fFDPZHwaVmRpju
xHiwREWuEnaNPn41evAg3fTakV/dYzNrTHRiqr8h49PLGF+l6o+EkK0njRcuwjxfUybDs/wet5W5
ywFm+XG2mRJj61PimDAnAWSgR7d2gO+l0N7GdbvVmFpaaugFPikuYAdDSj6VqJGCoTaIHK3FYSnp
rJ76yYtt/26YOPG07Kmqg7RQjc7C+rwNWhaked8/p4rNZMDWnxSxa6fxR6q5+jRnHmxYMrjzeQIQ
HrHvZIc7i7k4HId1vxx7gVSkRmZLZBN1mfJbksRpqHOPUr2aHkqWei20ttvPua6Zz1QlDaq7JukH
U7QbJarYwkmQUbQTX+Q2RilTsDJcdjIM9qk46ln51cidN4FNnx2X2bwwmvlavUE7PDrfAqLeSJTU
ImiIKtbMS0Kta5HxwCUwnWuNwsKH10gLDlR/BTL9gL3x2is9bKq/LulOicaacQjlvw5KHSVvCTZT
lrLPKech1e0vidJN+jXBeUzkR1WAPgaVJOLZSoTBsR++7WqfvGW29DAQ5/mo1+q6PONl+sqwjRQZ
6d3kX7EKZC2AU8JolJ/BgdRldnzRVcRigVmEP5xqRTnpfO1wfU691V8aU76E7Am7GLpIeVfF9F2J
8ILh46t8WdFILcq6P59VEiA9Tb99QN0/DJxjWgZdlM6afc9et8dbA2XfMp69HXl++y+BFlba0nsj
2xe9Sm8GfSBKgbVppnvDwWJpboyJOX3RXSdTO8OVPJhafBhZ/jVwYBtBVqi8q5jy59F08OtpU3TZ
DSqPSRhuRsC5LAUMa5ThHsXhy7dZmwqByV5lZpyDa89o5axcXeNGWZdDvdaIvXCsjQZjOkVEk8b2
sUXLG0nBZiBNl8hhIOM+0RMQqfuCtSguAw52EBsXuSUKlFx6wcVDphaw8HZRyn9K4jrMN3FoT9pP
7gN+yplMCRYGhdJ6cUAhbD0EuJE6+Y66cTuh0ol1sJyRudaK1p17wxDoiz09TaasBttc/iBjVA5y
WF60XHm3k2k5xU+zk3Yx23UbstUYIMbXFqtEvmrWVwwkDAw4uQERLif2oWA6QVB4ZuacETFZ99LR
cTYzACfwG+PRyoigiuhMFwAMmdmx1+Z93ELAfLAbHvD+0zfHHbBddJDKOmyFNzWoCHWF6eGXPp0H
9KPtwUeeHcI4bZz+avjRFU7oCayKR8SljBipm3w0rAig24g4yBBLRiZcW6KMopAYulecOkhDyPyL
Uww0QD01Kq0YNDuC5zxjyAQPxYS0WHvc2qqXQwYNeelLW73E/NJM8+Ib9iVtUe+D3lITCQE7C+SX
aQXXgBIX9uQOaN1nTM5dW0bbjA2DELqnSuVhhCagzuhXKd+mGu2ZNU5bP7IORfXbIuVtSgO7Rrpr
HAcvAlZy2Tzag3YwXuHFDMqTyi+QbFfSEqC3a1c7xClRql8VquYC3N+QGm/TqLxHsvQZDOklaKY1
CDnrVYzJyWiSTSpQQJLKZZgM6DCWZ0qwy436nUZSD2EWbSPkXjT9HUQw66EWa7oh/il/A0gFQBlZ
M7iEECzll8naTvaXz4GUBxu9vZEAXKhHvCffBQmD1aHpPaXeRRHANB7Hg94/ppxD2wNhGiVzVeRz
pIAm8G9B9R7HPyEgNYNfbTZP4yPkYyhcxkO4K2gRHP2iZtsaqSvta7YumhuoqIlYP/1HYH8sH4r2
N5bRIqovcfxVD3dGr8NLyc9T9sEKZKC412+t5TF7o+cru5flbDJlK/7j6DyW40a2IPpFFQEUTBW2
bN90TU9qg6CF9wX79XMwi8c30mgkqmHqmsyT9knoszCnClRPE2xUeGvN/0b8m6xXVfnRMW7Q5tWR
b30L5pACD5+IET9gmnid/WC4Qvb6kxF5MK7f7kzkjvubN9+mRnz2IQE9VfJHu482ty0K9NVatke2
3iDXKB6WFJjVc9t/UGW7yTNp3bjLKK5wFyrrFwkC69Khy3fLOrJAOZjhRRxzysr6lb/8kNxAouM0
Q5N0dsW1Kh99hf/y1pCYV16yBmstppuWbqkKQmxOf3gldkt7giF/R6DcxoESnnU8ufwPNTZlLxQ8
8+5BixTlvRQ3MDa65avvrtvhQ43niMKv4xXB4E+wwh6v8/A8zXegMxqEXGwis1uDFRZPqvybej6q
5Unmb6CmF6SEyY0yt5W5s4MIa2xy5ejfROtzjpuJ+jcEwRO6HpvVleW6IcOQ9TzpPcjSG5ioU/wI
6WW9vNzelTzFEXpS0JEZWqy6gH5/Q31nYVx1vz3NvvvNbk98Z2Nw3bfXNeBpBZrkNSp/jP5cIBMP
45vFLM+URI69u+Km7dkNXJBEp7/0FrA0zXSrxmMR7AU59GRm96fYeYz0HQV9joXbU8AevlX1z6bt
A2fhdl8ZhGH7EjZ37rLDtlnHJJvwBn+uakbe5tfTf07/XBePZDrF1QsDezv8yeWToYpmvcgzoJm8
qvAxFyyV5Gfh3Ua0zW0Izm/+qtzbydwzG849mC0bGKSthynzhYdmSXFvPNv9bSeh3GPqXdl3j+OM
xP0cLv9i76bQ1wivSsNUldyce5+xrX6je4nszxRLc8sTNzFgL3MEOvcB6CvmXIx57t3+c2Y3X0zZ
TmMqMCCJWJtc2VO2cYvftd9e3xN880A2GVLMl6C6nXnXQ3VPBvD4X0X3lUCKWQ+3O8HrL3wNUBGT
HIRaJtkNxW0+7WP/Z5reAvmbyj9fPfXcXhMjd6nJr8GeXZO5mdAifw0j4K5667eIvOo3Gd4IaDP+
NkGHjeNdrIporIzxRbugW44mvB/MqW/v8uVadQ/GvtP+nd++FPlFdW8pgqzAc64U1hM7eO6yC8B3
4d2H2YF/yHkx2jgzyr8wAjug3zXUkQT6sM0oHYYT4J/b2P9t8jMZ7RYSUuuSicssn4E80yKwrZ5w
xr1w6S0MJ/APbC6JrF8b+exGty02azvfY9qaO3RBt/6I8Og1jv4C54kBio9xsCfHqPySTJtcDJUu
MzeLHSVTJbi5v113mSLsB9VrwaCUQ0AHT3NwV6f/uuXWgVtjv+XNv/UBw2Nqrd43G3iq/cdEccRg
MfvPGcPuqLzq86fIObvytmn2y3DHpm3CZC6fEkwDOnwMqnORXYIZYc+27d+IAgEPjjDu2mbR6cpr
RdFun+zwnsVHyLy2x2Uw3Q0ruAATpekRf09LDQ4FWk8eVv42E5FPjLP3SqL9e6RRKSNkuMwLtro5
fI9pCCKZoLkk2mjNXaZNJXS6U4+F8F/KMv4SWfM959mup9ix5+5XUWlug+E9w/13VUtmGJrlYkfu
70KAHEt66zL5lMdT370OxYjuPrIgjkRgxrXSW0JEyNEuCL0KfLK061TtCkI6G1Pc2rIGRWUDarcj
RLAAtbkijchYINTpFvK9i1p3Ra+J8TdrakRE8LqVE3u7yu0QpIfYKNiy/EH5YBsW5yvqgNx4HEg+
2vzJOdqKkU/vVoxxXTwYqZvSyqWe2PLwFQffVCcK/fA6Z4KMXv0g+ubiO/02HZ3t/wtP4jZQAbYN
q894vxQIcJWJYyYcPjfaAh8PNytk8aXft4N1zolRYbTrXyxds46qgc4sM71VPR2Mp+c7OK6uBbHf
SxkYmxl1fi7Qr6Md58PwtmEfyz0RzdupSsze9LwQZUIDVS/Bb2Ebuc+gmlWSJW4qTnq2E3As3bZP
CigQlo9l0o1nnuHHaXCuCysmoDHvmFcLceNSRLEsLagG6dLJy+RgYJOh6MPIV2vuwzg46FKTU9KR
ZKkZ6g5Ns5J9oo8ei7eZ589K4GdpVzauV5YT1UZ1rTO0klXEK2S93lD6T5pwboRLnBdjQ9J48KMY
llslADkPtFwDAJfPPTmNKdAl0fHdjuyvN4qWbTKQl9U0cz5AryDRRFzNNiYYtvbXSePOR9O6f63W
JZFPP26Rr5SOWmz6wYpPC9Hn+3ysUX23jNhJbANcm7Ryz6SztF5dG2zngg6h9+R1bFePzdjWjzY3
OGtlcLG4u0av/vZg2xDl012zJenOQ8UR79J0DlUG20CA7kXJuokNrojGz59LVEFd+75gCIodzz6Q
jchb03a2MfrSzdxVzYFYo91cKkK9xnTPMlIjOFmnfuu5TkY0c3hVWvvOt/9qyYShVw1+RMYC/Mm6
wxc8Y1SWg3jyRHAPhqXEsEjuWhmUd7poGhIyh0NYv5kFUaXSIEeTwi1PPXlc86DFbQJTILTkeE4T
Sp8YBzBk/5vOwSuWqxQhecxRm/fXdjvfZqv2wRpC9KZ1e3AFHXxQk/JeMPLG+8JuBiI9UVBNLHdh
l8LDmTBlTwlPrMt0p2rQTDgtkDt+Y+qD2L+ZC53e9/3yobu83C86OVjCdbYGQCG+eCc/BWXgH+Ke
YKpCR6S7oOW8mit+id9N1ESLA2oZGJw7U7PLorgcE6Ijd3Vo4YtW0ftU4IMCZqRQ1aTWw9AtSOmX
x4mp3SGvWSZ7vfhws/Cewiu8nqoRCIvBPVIkgjWGsZnwgTkb1f2sABAsFWgtGShFXaXOikwsapDo
AocNYX5XXXNXWxuRZND5s9Vb7bsP5MvgDcjy26Hw2WWk2Aji4dEu023usmLy/FTukxYTeoaUXLqY
VurQxTBrEetS0T6Z8KqeRrMdbXgY6HG3bcC4a3SXfuNMPmJjWX22zphflRWhEq5occ+g8oecH21I
bEFsNJDFUTIK00TkIjdlwGuxcy5ycUwb2iRvCKC4sDXKUhT1ft+CVWvCvWRch1Say+DmJesENsp9
7bMji4dp0xHGQQxismsHDxdFcD/1SOQ7PYPJR1oFSHs4DXOJjjZd3pOYjC4BJn3PZOUpLfwX7rQD
Jdsfk2eAq4vLeHQYX4HvO1gQqnuAV+9e2rE+1j2VgP0TQpjxKnwZZPCc0FY9ZCHXOE3njgcoPuVS
jEyJor9GYuDqZraSExIE0FP9xqXztXrzkBdYiNNihB4XPAQFTDcRYsFibsHLHYFiTqb0rm/Ua2ri
m9AR18zdhOItHVT1+zC6zyCFHntMdF0WbkdpS8D5DbmifLh+Dz6vs4LvHLbvwe3Tc+Ww+BLMJlAL
RfddwSliy0sih/PM6hOwxUvKO3vjYwKKfGdXGTYCeo5u5BgzTJrRthAiz0fWYm9klZab7BmKP2kk
/vKtHeuTlIrPwv4eGSOls090PWQHUobbnWynv/U5HYe54QcNFGZ92/mJc0ociAI9IS41WXQbrbyL
ijjVVT4QHp3Dh/eB27aQIHF8sI7gdXLluIiDu9SxDu1Svq7QeQjLaL0ta9plgmiOaJDbIFnXU+jN
lpjJuLewKUWi8eRBmw4mj3LXkz8J3GcEPlDSV3ZeWrjv+dLmF4MUc3LvxiU/B9n8HVe9JK6F+d4Q
rtvUPCB3oYi8PdRUXr2YhbJZkUR0pnqnkuNW5F0Vcki/OESd1e6aScUTv2+DBn8dvWLd/BYDc9oo
rv392F2zwUXF3Wk28kgf/SZ8mKUqjgjZFSck2ZbFbu6U4WXI2nvIG/h95cVvLLaQJJcGCUyp1O/u
E1S9sLlujesBnrfMc2hgI8XQvpDb9jcBKxjjYAVZOZygn8OR7WP3PmA9YdHOrPMWAdO9oeNSaqHP
5flyOGRGysKgPYYDnTtJdM62LMCbLshd5/SPhoyz8zpc2H6GDp+mkM5Toqz4xh53Bl+7VLiSlCFT
rHbxprGUhCTZ4ZdrLu7E5yiNca68KXwVi70ZHF6mfUwQYO8jsq4qPH/ezDk146FWPMeh435oa3mo
hCvpjc3NLKv3hvyPdBrQjMS4ccWDDvpoD2yej4yt7sweXPfqO7KDfQV+9lSnVo4e9HkI87NnsDKN
caF5eDgTUO1ydcIWbhh6F1H4lKWYt6IUfyrEG9b+GuMA0XTop3i6SvFUlMAL3K79aboVsjO0l2L2
x61N2ZgKH5kRVLOKrK+s8A65bkeGN9BnJwz7uXpPlAR1hB0GuexzsKS4dRkzhMxZt12QPieFJmcr
qd87dOPb7n+0SIub2N5aVfE9Y+OKxhR0eswWZtT2by+CZyvIDrKi5pSK4sD1DynvXYAu8WfXp4+u
xW0ZBOi7e29rZJ9innoKxag3jXoJUuCg5Lz8zqqJTrMBI8d6fOUzh/iiMkajHlsQPiSR3vtZsKbg
AZqfFOEA7EFSz8ODMeQEswYyIIfFuSmH7nMw/V2evjDb/Y2j4ZiI4UT629FDVaOtJ7vBMDOZkeWx
1+A77n+99C/IHAZfPSulCo92tk4NAlJBe5W/F77/goSCO4NrkTo4HfOq4lFN8YtnwGdlQX7WAGxr
wMMDlsE694JlbWY5sL3nPaYEAM2sioZ4PkeUv11PQ95Iroaj29vJQ62SRubFIw6eCAJGNxjrjoYi
D6LMaOM7YR3ADvI0rCnEOTSVuYZSqITDNDn4Vut/Vo40AUtGaz+622r2PVw0WGI1CrNtkWf3Xsjk
Mi0sh39pxKbw5O3iDmh2LEL+3AyVUc1BnqY0+ax7Sb0hV9edf8FOYZGInIRwGzpOZCSh27SkuET2
gWofvJLjkDwfsBt1IGw1HU4OixxF6WKp1/Or6zaPeX3g2N9Z7fircrja0Z1ZALEMPjpMM/RHWXrX
3kJSeJOZ7f+/olp/m6VKL2E6v6qxomsyDYe3g3e+QHIwheD2QYyztbHexyX4jCTnbMNU/Io57RKU
HBUNxtx57E7IX7hhveE2B1xsk16ja3QOaYiNWgj51JXYaJy5pP669ALtXdT13ca26pe4prRLakli
aV4/Nx2YIBt3Tt0TPuiLlHQeiQNKZNAzFLGfRYGprDLps0/big7nq5hpt+O/wFPjvnUAHsZ0kx3Z
TqsBC1ZN6Z991UxQokq9Jwf81Il+Ort1jHV9QNXd+swyA2QYyXgDoRuLQT0+Wwu3wmJ8cLDLiDTd
BULi496r5gHorrXsaT4XmorxO2Q8H8WolhpeBbFA7gdzuMT51UePoT9oJqjpvtNFipY9YzOdDIhg
AWoo/8Vk1msw4bgpyWjqVHE/rsE2Yd6/dbyj+GujeeklF9Kd3xBNU+GwFwUAcBkt69uNVgV7599k
VvySxswGp6hBOF1h5of0w453FHuH7vNqHhDjhNGTm4k3EeIQTyIXQZzNlrhx1bcXUU0hwkCKZABr
TiHsE4YUmy6P0oPGgCmMdx1Bf2QAgbqy1UFwNWerI0eWR6tbYKfVz6Qsbyxn+aw6mlEya5jp+Gdd
9gc9jUALs97e9lCiUaijNNUob9A3lpAAMoEtDvr3s10Rw8kuwnAWvdsrIo14MQTKkuSEUD1YIuVS
ZgH2+Cjep5CAUXupYDdU83Xd9eW5qBtewrwrpu4GRCV8BZngx57j4hofCgGw7cnlJp5TJhBtBp6V
dKoeE4UXH4cl/5kcKuLIx34wl+ckH39LYis3QSNJk87uszp/smXrbDPnFa3Vh0nqZ/NS3FOVrLQa
2PtzjKxJkTjFsHI/KqTVTkCAIB3eI2Ksv2yKI/z97YtpGNzm7lZ2Cth0mq0MaE4BZsrw7b5Kr7yS
rdrPqfdSo99aUvGjWuTTXl8dSonSYrE48WsiB4qEN3Q9ftgV01bC38FGtGI8dsYnpqRHkGXNVBYu
yetakHlRUE0P8GkZdQvWa07Q7CJ555fQYEfbvXG7yWzOaRs/066DP42S+Dpy3L2qUwk3GBtB5LAV
SfYYBSFmkR7GJKNqLoNr46QZPb2Dvzbz8ZAO4xSvQc+0XEOWEA1Blr2OELsMWwis75Zf9ftwDUps
cRguOTWH07/0TnzDIW9FSBUGxbLRbV2DkBY0UT6vQjWP0UxfamId4ApPVndMBmRuAeT6tgjl0c5j
OFaGxKcQzPAqjsNLirHHnDofgauAYmLoWsYqwanjmcdFdPc1sj7hEHpA5cZwq/hJ9cDMt7kZ+uh3
NNZXQdaSbXwsAfBP0nx5trX9DDyWlqGMsRTZaL689q4ZQJ35Ccb4HEdVN8EWFN5CdKxcHvqcqpqI
UpZRcXB0uE8olcVJEJRtTbCEM+q5skm++ih+o5vj75AYOgzOUWNVp8ZFHSNsApLjjLNvXGku1T6y
STmZI/6sEUUbCwhuekZ+Qk9PuWnuUrFcViFeF018DzQDaZ/Fp0TcNzWZeWXpndOof24DnvdG98UN
SdmbSjtssZVCMDNN1lVZI7vNs4RKIwAS6ZWIGhp74q9JxlSTqSMn41tA1p0R7sOyxrtqGT/hMMQ6
wLHeOK3PK6HEwyZJRVDSdFT2PFiUtSST5Qg+nmQRJ2j640uyag2wGmWzPW7U+icFeNvSgTS/UIvT
L2llMJEKM+zG4LExvCNM4xLiYL2piCPIcz5JJcL13Fy7UXpdTP0XrxgcaxmmDGYHR9yQRwR132E4
3FSRijaqGy5ci7gXbwFB4B7GYZakkBixTwK6KdbBISV8lE50SVGOMqO7j2q5n9dYjaJ+mYfywXQY
TBLLwbpqv4exReul+WZMVu+bZnpWhBkx1+btMnOz1FX3D8NnsyUD8xvl5XNrYPfOJRaHRBJttkiq
nFQz2c5HtRNDHW3Nb11VF0fok6cE4p2K2BdofQ8arc3qDug2VuiiniMTY8wV3ebYvrmJXM5GYhMu
R5AMYF2hQlgJY+jxwaj86NUNxsKGirwvVk/shCWbUAcPxfVWOOFX4DIgCqboUTjHOZHPKCn+CL7Q
u3mEV686cgJddNgx2SZXHoMTEdHihsEEnal+6fHsPy/Tt9IROzuL0XC2BodMbGYHE7+nboKxqS4W
BsyMuo09kd9MnBjQk4ypzBBdOKvAXhQKOoeFfKup5bwp++Ajng2VWALzNrf0Pto5JAUjHqSUqIlR
cWZgqCMoLCbCpG6k0AXc9HtwfPdKGvtrHNIWOdlqFGT03vjeqx1FD0y1bgkNvi4Sl/OadwxD5q0B
ozQ5HEte3/y1g9wwff7XeQUBEbzhbTbeeQura+0hUWuj9PikCWHY7Z7HkrA+DDjJla+H01wjE+o6
1iO2zzuYCnWdIW4APECa1GAnQxQ/G0uEkAdJgiK4DW8B3Uyep/excMdzm6/sm2GzePOXSMt3jzmR
dr2T1sgFF7yvA2p0hqb2q0z6r8xSr34Sb+AHTmieeAB1A9QnQVNNvsOwfsQScAb86E+L2Fy8xdMN
cqMtM9XPHJlDh+DJYHGUbkbsbBNQSlO5LH1UbkPNa9iq/adRLPceIQI00CCp/fWscw4UcgNMk8Td
l2hyOo84hJbYAVD459Ck/ySNP1JWm4Cpke1U4Eu904SFDQUS1yLMClLOkt9JZi+q8/90yDNI196V
GPrL6qXvNVZzqm85AJ7pDVyIJg/I0li/kGYCv6Jcd6J4/9juQxq1fQwcnjzYdV7sgtp5xg+LJwFd
WLnAPMC7lUqCnJLROadc6f3kg5OMsSjqdGUVkqw4J5jfjAdPc9XIkOb2Ny04zRA/BAtsditE1lYH
VrUn13QdPGu5k9bfVPSvflg8liTLy0E+gCJO75yR2BOh4LtWM0jUrF0enThk3hOt03f4s/F5mTmi
AMsG26YI39ypeAtThKRzyAhwBe0VUQYlM27fGwKdcgX8A7czr18RdPgqqDDTFMnHMqWfAN+dsP+3
LHmLzp99DMmwK4UMVI1D2PP9wENJxshbul63QIdkukBGdM5FV5oXh/2MV0EFH0yFiLUm+adhjrRz
22zeBjX7k9Kl5qk9mO5tX7XrN/g1z/5bR6gHrq+IzQ9OC2Ku20OmQGo7y8KGOPvwGoaCSqvLUNVo
LEQkt7F9HHrInUVQRXdNp7srqnB5rBz0WlmKm75Elox+EuE1uWTJcSBgjEvJ/Rk6jXPqSkaUMwpr
2JvsJ/1ZA7p0sdAjf4WDRCLxTKkqyisrg1GVT7ODtPU8IPhlaIl2OcWqyOCUj7bdDhpUeDXI4Cqs
TcvGLONET/ZNxXY5GAIIdpKdsFPwnzsulArSSCYLpkdDRC7aeMveY5Cc4ryHHjX/1Ag+y2r+kms2
1yhA+y3+E8/KzzD7FkreXG5z1qQF4YHHtJ6fK4n7sp9QqAU5zLnSVUxAaiaQx0bzO7hVGe/QCC3t
76itswdw1Y5YntgKqHcKtEaUej4rSEpKZmYfFuY99It8l7ssEEpBgPzCDdrG1QeMgveqGsBU9cwJ
+FRqEVPA9tHqpbtoIgqYsGGNKlpQLq3E/bywb9gUhPpGnj4GgwOQUgMs7L1Hp8v9vatYjgqg7zln
6MbO8ddZd2Pr2PtaE8HjU2H6bfuKiJ8gGvMsMpwMzXJkhPyRKx9cGH4zNdXw4GxWonb5E4bj2fFK
QVHJRnxY+ruOFmHMaB2NmMj1UyCgcpgqkDIwgyRbQuaaTSp6DJRGrpvlgWTuB7f335qIGZgtANuF
s08GsN2c22E69T4oYPiu5Xb6K6JEbRD1hxR0NqYtVoziRdSLue3IxMYqOh06RxwZzF3EbLpNywwR
2z35gESWbVwBtNvBdM6TaO+kGh9V4EDpCtEDq9neO8lizk6BdLJitbXXq2ij7HGLLC5zCy9t2elp
ksxBDiuEXysA08k7eE2YoLqBpNE2qMi39BuLCfckti3r42vbMNqpUCU0zbmbSczMp2Ftb3k6C3Qf
STpSP3gFYdUjJIyAqKmiqZhCQM1ybJYok7rLLQeTvEsGeBRbz0XJY1pTROZKD1hks4e2Ct0H30xX
XkT+qJ+hlGYWSliOQvFLcBeJpHQz7PdKeEm+8nd1kZVbpw2z3ZjjWRgBuQhHDhcPx/mcXMbZk0dP
krLoMWRkluRbR5uYYmrdANWm8cRDatdHDQVtxKp+jufy1TbFcMr96sYPAc84wiOpx3aIqpisHQEa
hI3MrLWiRnwyyfvrCqiF2q+/RByAkWrCFw10hokAH3bWkoVruBWSaYZZKhWk9uSnd8G7xJb/PSiL
8Gt0nfWIkQaJwaxCgPV9Mu+8dDmONMKENclxU2JASAILBTW8UWc1+uRgbhF9Y/ngVb1F0iwIyMtd
+U5H/q9OlwlMJ/r0pWHLU4xEy352E+eEfHcRwRG3xYyNBlFPy3vmAa2Lvc8pvZlmjkknHu/h+LIe
iO77zoXhGlg4yIYIsNXAXnN59+ZGEQvVvBLA7G9Q5T1Wbv4wCrJkrNj+1/n1A7lVTCn4wDiymcey
ow2ZOEAeAhYcZOuSO1w/nqX+Srz5Me6Qrhu3fJwn98mbl4HxFyya0bdfei8/UcCztx5wVDYoi/lj
0/CWzhzCProRAlJwdS0PTR88tcObINPS95cbkknkFaM7mBYAznrNdNeoZTgWLFtjjwjP1sd+UkOM
lPZ8ZtIUsaUnN5jpIt0oWTy9T5JIxFRsNdRNEgjFMiEZrg/DAk9PXhm2bU44cGISuU1Wbj/NhwpA
Wop8m9xnLghAmBaDRD6eOh7KBSSjXXzELI/C/DcK2lPZp3cNr+LuLws4v1XPrGNgN9WKsxx6w+At
hyvVVtuMZfmBqq2jTEKxUYmdlXkPSVL8C4vojS0g3I+B3W6A1incRzT0g17YlzElQx4W8Uf4tyER
elVwCYTk/YmlzpE7H51mS506lTdL9TLVeCEtmNNt9dKNvotKGY5qQDSJQ3R0qIktYU1unOpfjnen
ogbyzIhecbpNYe4XyJVslEcRc5gMQGsp+X8Njjhtrrzis00ueT8woMPMigGmp2Ynp3WbYPkhU4+5
7bdtnCOR9TEPODKgpYcIncT2Rq4vpkYzu0QBxO+/VPOWYcuVBYp/nQU6kM87mrqR1rSls44Sd4OJ
1dkljIqLIAA1wEK4To4lsbYweRmV+z1tJWMrdlDsvmGioiR0R0iR1IXuFwkxm4FVoEUDjdlp21T2
xkXrUmQbr2FLVC/xt/EYA5fBYVqW/mrOGeWR0zBsqGkuY4rtKyOxnAoQ1mRMiCxihVw0HvlNHgAy
sXruD20QcGj7x0a815hku0Fh8Uj2NaFkOWC7rKdBr7O7NZE9QCg7WTRPOj/3+OR4t93QsBiucXQb
IT8Yyk9LPXtMR/M1M1UXBBMlnHPopC0cI/ZvVFrwjnXzpk3vUL5Uwd53Kuyi8DzDwaa/DlHJBFG2
W3NV13A/H9evBbhlFoh04QGnDDCBBhR09vkw45opb5g946xubrT3DwFa4WmfVFi0kRGvtpQgEqfD
Dx9kRFPj5l1f2fgcgD4gk5y7d7s2HzLktZh56l4a571KA6j5Np0RcJNaSmsTO4xW8zph1y3yl951
9r4ot6Y0T8aih3FmsIBuuCrnD54ENYmNsCEfN9jWaeW9SMLQZNvFH26FSdTvQSKwzBWPXYFsZ8qH
5WbxUAoPvt+jWnLNuSBDFNwLPB7SvmkhA47hwRGfUdoPz84AaKYb6XGmNw4bq59f/CWNHv7/gjJ8
vh6o5EIlXvJ8iu8sNWKjQdp/H2lwlkMx3bAlaa4XGxqTKsPyphrZdc16yC5sj4OrTkXWQYvWI3YA
CseicC/r9NWt2/FRGO1sB2dWp2gYSPKcvLvEqzVqpLom4IGrwDAmP9c12h8elDPun/lfoKTm0jrj
WUV99bL+PGEVo4MY1w9Xv3Cc/YTzYt2w7R9OiphPJ9XVu9vFj6Jz3IfKFFjc+NX///SS+T5JJ43e
JUPP9svUDY1nGh8LD0F5x/jgZUWldGVBPqTTq3Nk8YQ4/pK9+25F3lKj7txWzHv23dVbvJSPjq30
hW1X8zLC8/z/p5nYMOevcf2UnWo2joz1x/9z/XQKy+NYYdCdFAV6NyGQxxQewFdd67G59Hb01fCs
BiH3Neqmp6qCL945ynDn7+Ipdn/kVDOs1UY/JgEik3Jiwma6JLpXBqD62DvtlRWM7Y1ZkPu0hMW9
JGPmbTROjCdlUBz4nf1v7Nz0jnEbIQXu7P9KZnTmYgWe9aCzNrhPu/biSRBp/MlvbQLs2gq1uTH4
tdp8pFGL2vk9qZfv2oubC9O/4bEp5vuAE9dVrKeX6NDBBYHcNTs3i9Cwxuz+MSf/aquF9143CH6L
EmvcUrfZQTvodRzUCzRCoruGLnOVgKA4zojKnwRZiQoeWWzX1amTZuLegXtUZaY+pH70tC44jsqN
g9s57j+UY7rrBmsrPKbpDKQt9iL+jZHirudNnjFcvJ2z3BBvOZ3nLpeoohIcQoX4ly8jP/I5M2CD
oZ6J8vs2gC/X9kSx9MAT7rMCUHlH/UuyAsDv/78UConQkhX6QO9761vc8lYox2s/HZZ9tGjQ+NxB
l8mV3xGwts8JyR+QQPfOSQkuZIrKkk6Fzl2Cx2riaWUe1Q07P6xz7hPp3lR1jQzEt/baIqgwb5uP
KSQzQE5Q0RcYoDNnVVwB5m2TiTAAS8IvGZc9IAx4xvb45dsHt6Q6vFoStV9Yce8s1zeHceByTioA
n5Ye4nnEDJWYTzfpefx1Nl/HPgxk+CjpZoHqZl35ddudHDhval22x4ywlqi6C2x06pTawHAElICW
XfnedtfEbkmpyszoWAcxIqF+SBRKNnSuo2UjkFlku6MufzRjGd1OPlhsnVMCF+185tTwzyoDwBYr
M3+g8sMvVyeQvzsZgBhbPi0j2+eyxoTUGYC/vs4ZOVpyMzKrvplnzvFqNM21AzdSF+FCWWjRqkiB
QKwCW8F5dmomScM129cKzhreqPuAfx60RGDnZ/CWSG4yldJnIBLlG8MxqoDMfPRg6BHoMo8G6ina
+HHuYT91vap2MXtLVsKW2aSWDbkcmW89FfaTdBAORtwP35Ys73Mv3YoZubTrifE2hbbCGhaxdjeL
iXFWg4iGJmfPb5ueG3fv1L5/Q3uPCVdItWu4HKfcTU5Gj927dGBvWJgsPN4QMIS8/FavgBp/tbbD
LigV/XQ0GOoTL2mODFWQmThWevDnVB+byWVbO1htfTfH4JNsIGfgPlo2u/9/wU0BEWopUd79Y1+D
sJ/d9D0WKI7UfIYwZnIkW+uXzrBRFwvKcpQv+uzMAK0J8butciSdST9cszOjj6zTlmDHwbp1reSh
r0f3mKo+u4X1aa7ipq32///QFVl2e7W4EKEcHpKrBeDkqtNkYGGYDpZKElsoumcshM1Fe9j+bJ3j
H+NuvSjXvhDVjX9JmfbarF+sJocEZclj0hTeWWs7PCFBSX8gBWDlavP5UaI5OIyd82Ms7ztri+Y6
CHyDkSSwSNkpM2qS7hRTyW6BEZlnQt7Hg6yNYckHpdut/OjWR6lw1fnCvg+kA28qJwylD9L5rpgk
mAu97yZP/5YhotFMzmLXBlBQIxOSXLU4y16+omZKGIJ/S9rIUXT+tS+L6m7s6WeDyaHWHnFxAdzw
bgxszKSl2eltdHLZVDKfCjpCiH3rJRhXaaAPRbqi0T63ftLvkrjCvCOQI5YCMaAAzte3wX/Undlu
7EiWZX8lcJ+b0RyNtEZlPkg+T5K7a34hJF2Js3Eev74Xb0ZmVmShC10vhW4goZTCJb/udCNp55y9
197nTmA/FeQ5dYoVqPwROkyMT2Py6W6FJvCqtscZm1fImoJaP7f+rBkh7FbXVrnI6DA5sYE2jnSo
0Ej2DU6ofVLKVav8fr6s3SjdFUys7WQfaF2y17uU580oe0zkPk+DQ8zOlBn5huX00cCCOQ0m3VVR
ZyD2E258np0TPi/bbZJ77VUWRnHvC49CMGQfnwQ7ioBwL1IGTfk6KGr9VFCWXbNC8aeEV6FaHG+8
3jX3jekPe08jSa6B6PXrCyMEUlXo1nq04w8BvdgCSMYOGieAa1K+jBdzaPxz0xp7x4676ww9akOr
ReFl+Zsm3rdcZI8FvRLmg526eiVpJirq77ng7ifMk0fDLk3cdnRyyOVKpRD7ydfASc1feD/oVEI1
LoiXtrgJxZRyXGTMRWQxfMtL3Tpk85cmih9HfEnrVg/9Fr40/+3Xo3GfAeyK/TNVnpodrg803ID2
QwM4/fry67//+q4xp7exZff9L//914+WPocQmS0B27LyGfyWZUzSI1v7LBm9Uw2BFndrvMlNYzl0
fQdrmCtArihoSN41saCYKCh8Th/PK+4nEWDpn/zwNCgNOfqUGOnSS+cEhVoPTwbcwdOv7zgAcm/U
NfgfLh4xW7B9ZUl9x1zYoZ8eoeqrmEetOluDYhd2J02nZebU89nzC+40f2GsPK28AI9E1Kn2mNKP
LQO2PVVbQVBVsbybklbeKQfFdCxdrpFm+WDjYtsE3XMljH6nVUm/o2+ug3xKnddO99gFttKH6RG7
Rzf1X4TBce4LvQE3EZ5RjbEVnj/BX98184+/vqtMWjlMa0AV8j6L2Q6Zt8FWN4sJVDVf0iTBNzzh
14vQXwROUvI8jX736wvIUDy2tb0fdX1rBX6xwTjqAPkPmh2kwSJ1rEM1f4nLqlrrJqMtx1HfMraH
be0UMcgc89uOi2b/zy8FLteNFxukOFdep8+MU6R20AcIPuGyRhnDGLmt5afUa3IsuKFgE/0eosB8
cmmQcROY54uStFqJ2TUs8G+EtdciyZF4hIxSe4wmbJdRCOg466vrrLBpKWQHzW/33ag7x19fGK9E
S3sqoapMQfYBr1gQltAyxTYhHCqCdLkvLVCVjJjJRrodyCTySTTfKTVXVWMIEp6vVi6qiR0qGO/A
8HbnZdS/ZpXfFVV3ijETcE5zNU0GfE9jP9Kkce5QGcNj01BX2GnoX0dUnLdmQ3fAStmP65qTzqeP
95BIxSiIFETIHe8l/dVLIEARZXYNkqjllgZsQ8sJCZlwtZ7olxDqpTsQTzXrZepGb1+lqUQBT6WG
wxL8mS9IXXOD4jnWrYLzhn1OBcEwQ4KwYmy/azz49gOWcI0ia2EoaL8uCK8FEUGUipZnbPWTLnPy
eu1Ef+gTFB4djSZ/fCtRw9zi64hOAkTGPqr0C3/4HHfeuDVHSPo+gxwUKcvUzSA/1bSlKkitSx9m
5lLVB2ajhHaHND0KmJVZJAApujqOi9C40ClZGIX7M5YlNU0nrfshIbfJT+qU0I3AIYzPotsSWvIc
50Q9ZENFWaVbR3qfZADNiwKyj2ICGmAi7fjIfMP8tGMaSj0z3Lgb/I01lOZRpd41jq7Rlz/Z2lKq
ZliBaYqedF7GUk066dzkpS2LJpZcORx0TP4ud37q0ptT82bTmwofgsR86RzFdDs1H3IP+lRINOpu
mGODhZnvmhZzUWbqd25E1WYrckTY1YXrOKFkyCYMuCMjNRMJy7KrS4AeHhmRsbSroycRZNeRp0PO
aimGs+5BN3HR6xV5iQAkFRYw2iGhLYyTn6XmqTQR5U2+v4rnS5JJ006iCEfUijEIDxHsJVO9paEV
4hST3qIT7XBEi5KzJ0VPOoUb3AH6sg+1YjuAANIiaw5MaMaXVNNXmlYa18DvZjpUTqGCI/mEsPAM
EjPb5EYLGaYNooe+c1FilNGm9z3a3V3arHrDjR4t41UXnXlVVR4/ggHel1CHb4qGlGsEneNDONpI
0YP+e7Kg9qNaM3dM4pDYSPD9fPLs8lq/Xcs2HBdWCttMypzeRRRaDxPVNMAmxkJFr5sPWYhKVJW0
qp2c+br23RdHOzTruybV8M6l88WE3dk6ivT44vU5jctQT7GJQIlB4T7swqgd1siwYroBMngyfdgP
QJ6DVd27dwPjjQu0i1ff0LpPU5+LWup1Z24XTL75LOuWdij7wGWjpc6qQ4MDNp6YVFloOa79jnSX
bvgiQLT727311y200LDT9T3e29QT+V2tkpqEBF9b/voxG9PiLns2QAIuA6Lx2PkZdC21e7IlFCgH
J3hRpA15k48XtBXr2s7qbeFh48Z7RUABOxAKDBiGZuDFJ33+giZkXBkVpR4WRqC7NnSOiunjJc40
55K7Zw+ZG73vAUeGXTIpMUtzIzMSCiFEIkJBDYmgrM7PejU9pb3WP3Dd+tIHMCCdEwYbpVvB1dVu
JsKmOfNt9SWLR9fC19XbjbVLBo2N37zpHGYOpbyZNPhdEKW1ez8PUEkOuCfd0HjOcp+Jrmru3RJ2
VK50baPlKFMqS0cPnKHhNJrCWHf+eI7H1j143ksYIF02R7J/3Doh41QMRKhQENMXJMfHGj/KuH9H
h+hepy5bSVivK8O1/VVah8kzl/Q9WYbOx1ARJuI6gClGpiXoWEqEX0gDn3PhZrioCSgOejVeAq3e
Ih1Xi4gScl2RM/gQVii5gr6vVziauTpPNVarfqA+i27ePR34ow2D+USLl1lr5BLCGUY4koxO3zTC
wVgXEf0KFRQdAvY8D/KpVvfYi0E23LqtPr6AKYpGqzqoOKxBzCG4LOMYDUsE0xYorgnAxJSfet3Y
W68a6qWbeuVSC8CRzMD6o8zw/2TRG1lja2kDQ8AGRI0OWzyy4yPCWXKpB3NYOPlTjmQPbggRDmVd
QxDyrH7pap3cBIKqYxrxaw0iqTjPoS3ZfEMzzn75Wfdl9okAtKBNFNHql/m9zhrYSm+2FVbiohfI
FdBn1ptQC83jkEHdF0Fo36EZMReOYyNUaeJHSl8NWJxdHrWcs92sHAKP6jw89DL+VBkD/aEAh0vn
F4xQTUHqeumVA5yfXLsulz9++59//bf/+Tn8r+Arv6dIxIVQ//Xf+PmTY19FQdj8y49/fcgz/vfr
b/7xO3/+i78eo88qr/Pv5j/9rfVXfnrPvup//aX51fzjmfnX/3h1i/fm/U8/LBXNj/HcflXj5atu
0+bXq+B9zL/5f/vgb1+/nuVhLL7+8uOThIJmfrYgytWPPx7a/vzLD9Oxfh2ovx2n+fn/eHB+A3/5
cRu1P99//vbzK/3t6b2JPhl+/4e//nqvm7/8MMzf8fTZUkrds23XFOLHb/3X3x+xHdeUpuMwUzTd
H7+pnHiUv/ywjd8lmnQPn5MQBroV78dvdd7+4yHd9Ph9z3Atj4f+fhD+9GH+88P9TbXZPW7ApuaJ
9R+/FX/7zOc36ZoGmgHTdTzLEJYrKAd5/PP9QlON3zb+R1NodKkGRh8SF0bVMrM4+82775c3brOA
LTLqa3e4wlKK5eZulRUXGd2ZjMz9kAUL5kbLyNOg562BcvLoBpVPVvHkjI9h/6hPJ1qSLXhWPD4k
fMXDGt3b6J1F/um5p2A4YPx2jOt/73r9f3EpunxqnLP/h6V4zFXzpb6C6s8rcP6jv61AU/+dTasu
dUPYBioq1tkfC9BjaZoCpZqrG1K3WfF/X4DW746tC1dKFgbfmM6/X4Ce7SKpdQ3LsGwW6H9lAZJA
z7/y5yXoWZYtDbY0vBLOD/nnJeg3XZ9GsyYD89dVq3Mg7rQqFEJa/bmjd2a6ggmGSzqTeFI2GTNh
cZZM0DV43ibOmk4Ux9LiviHYbhas95ljzSAO6Euiq0e9KNeOQL0ZxPkm8EINoMQjflmHuQMN/lSL
nr2wW7Y20ryAXVrTQvDsG3YRqL9Ok1aKm3Kyr5AM0c3gvLg1pc5sWOv3OTrJMrW2TBwIAXPZm2fx
S5MVhLB0Ovuw5F6oAUNk9iUlduHeB/DU6/KQTKSGZVG+jkT+ngbkgpKocUOvc+cObXjrSG4LkZe/
qvp1iJILmtyZUlHCoIt8Mt9AHVKGvWJyererek/ow4ug/1EjvImy1yCcxTeywQ/WlbAqYlA3Wdy9
gu/FfV+OAIFpdMYClRv4xHAPcfM5aJSP4Bse8KDa4c7AsL4CXFUfG98tNn6hrqMBFauoH8IoedMq
9VhSvzZJ9RpI/O2tpqNI7DmYwtbWExX+GGl0O6lI5NQR8BkbZwjMj1jzEK6jJbnp6jq+A8y30KW1
9VuuHZPhox9A2HrjUJWxr4UKbnbeKyOZYkU/4GIgBCPI4ckSH64gj9BFcbAoMYgNOVIpWZIbPFEe
0+q8aPyWgaYgGhzw/Am0h2hCmJta+Tw0WRlIeG+zkWvP5L5HRF3qTn0MPdpLgU1Qg0fzQWbEckeY
wpHZiEXjp5/h9CyijNz3EvQ8cQpebyBpTIafVk8bBCorfRhnXVNKrMwosnmHZLZb+V1cCX2R2l/s
9FAcIoMb6uaowmFVZ4TmmiHmJmt6kULtAhvt1pg+Z5gaeNJ8mwdJsA3tb8dIJP5WSrsJTWTYmEtU
QLQRXAluIjuOMFlV4D8NdYIHXjQ/C8O6kw2ld4/mzQbX0omZjFngA9KT5rFERTBEeYcBDw1uaamX
qQa/Eg4POV5WF2Z5MpTPFdd+T882cLaOcvDfrdQ6jSXMJBvoYozuyIpp3cW2vontdt8qLcEWamK3
svaFXVHYob9iqHuLBfSzm9hTG+pVEy5uqGKitmRjF9TBscJyUZTpCwpq5ybLs3dbgJwguSGrEcYD
/UL6oU0384vp0ulahPHO5gPCr0Q3n2wbkOTiTQ/N+yrhaEZ2YdEx9j561v+yac3nuEHSB0qmkP0e
cFQ/+oTbyFVkD7CiZ7WsyocvjyaKGwJJ8w5+WSJgDV3Q2+3eRoRcTWezxQ7AuYPy49lKGpjw/mtl
at/B/CQR+2M0cuuu7h9jNu+57i8c9EqLKCkNusDino5bs5xMFjYDj5+4MGsblnfU1Fct607e2F0B
bcOhnt6NjkM1DlebcTT04WZnp4yOomcOXpOBLC2Ja8/TbmsM7ofUMSAq9Z4pMa20ynyvwwAwRNEZ
t31VIaJ3HwroTUbPqk4kazzMjB0OV95dfdcNLvKOPS2OY4ad0mAqb2o7R2dMAw2ycdWO/KSlm8OT
JaaBqdDak8HJRjgwlutiVvmn9rIMgpU9zbireD2yIdAsAqa7esHHd4Nr/6bGgNUAWEjkIjBHGnj3
phgXdRwwBKWhFnUMW7IbW4Pgqw1MA9S2g/NpPtFnWWUDI7G82ISWvhsmyN38pdHbS/wRiIUYh1Uh
pU4MNizaC+McEwtqY35rtDsjeRTWKwaeTaKqtdvWC/59W2EPKF4Gnaox1O/LSFsjODWRet44fXSC
crAIoYIpUj1xVm463bzTu63NABG/GMrnuT0qkLSpjQ1VZ1Kg+MlsnI9JW5A6GQrE/3RghobICbLV
KPAqo1rPT4d4bhkQtjMLEHaTFXGVsFE/wTfXnEOKfQEh6g25MkfZfft410UMQvG+oA9jj8GF03wR
O/2mNfPtmMOkslzGTuNNzsXM7XbojVgD+qaKe9IQuYEUAR5hrKocLd8btllJJi//32nhewvxn/qw
mW2yMOvnpOcgeNQxRWREYmkKaKzwr0NRExRCRlj83CvYdWW/mo9rXPMwyZXzcR5lvxxwXRqoYjzi
XWlZ3+phtTTDu3wA+4/kpMiJymikCwbA3JeIvLyxwHuMDBQm8n3sBqdQGRj55bqKy6Wh/ZyGdS8I
7HGovUctPSIL1tNpE5KjUHIlMrlBeg7pinnePuZW+mKBNLTS5m3+uUryl1SM95pu3fnCei5y7cqn
cuug6K3AmjRDdo8m6D7RgwtTm/sqZbIEAtqUhxw6DjHyDxP5pbXE41WMj66CKmNauzncaCzS+xkl
kgkyA0OC2YbucfSCh4SLaAp6kLgu9rX+qxnxe1P3qLnmPe2kQ+BiwxX5cQqg3SdxBggCpqzxrBNK
ZA4flWCJNSgzovqtGdMP6TeLue7E8HIGO2/GL0ppZ6BPrttdWvJFNPCpozVcLJ5D6/yrhcGkTrST
8xmN8JZbcgcHlLOGvouxL+D+Q/Jis585K1ktY3LykNvd2sm4leSVllPPfl0eRArMN9vZHmCTur2A
Kyzhh+Dthnhvp4wSdLKTozOO4d0Ud5cpsLmIBk8S7YNo+qUkAdo39KWd5PuMwGjYAwTJrXI+en1S
X/orrsgLdo+TKlwYl+O7bfcXqv+oaN61JHw2bUFCUVLc9BBrMv0lLBZN0uxLDe0sWQGBs8iPQTHS
T9QumTs8E2p7ns8ZYdTEUthfPssOg+Q+1I37ktCnqZr2yS02/GsDPx2Qx9FzzQ80VN9ICBZ+PB2K
Ynqiy/ucyHSX2e1b+mtKiT5JO/SWOkYzCc2aaYBRfZAQMAwWN1LPtTsPQoqAIT8Vd1ef4kl/yft9
JN9NACHT0WfmkQQ4wZnsZ+02L/tlyUFpRu0ygl2tdNwgaK9S8sHY2qDvzPJ96aojPmCy1RCLDHb7
5CbkCabd8I1NmCbzByFiq4qZpbEfILPMrovRbq+1Fp8DfXopiNLqTcZXbGCQ4KNPCDfMUG/byvqw
h2CNsO+hgT1KQwWLbSfZGcd4k7k5TnZ7iUKEr6WHMzLQplsskrd2xW7AytDsaW7yURaPPYQ+I1c7
QSwLl/FJtDBF2XZAiY/85CXAWBTUxZ30rGVd1Ifav9jZu9XX6I3N9tGookvUJvdjJZgtozMPOXoQ
afTa2E+JtU9kdaIVfxqxF6PAQcmK/Zx+fzQ8hqVHkiEfN6GTNWzk1H9Ma+0xF92jPXBSqIary3cd
aldGseikNaI33AOO70cuINc0YLftDluBM1eY/jWevGsox2fTo4dtpjScgA6abNni7H7ouXZM5DqO
wSntIRSoWhFjX0B/sHQAtOZ7H7GFdJpC3E44MvB2ro36wfSZdWXZrKfBsl4FIRnsE49558pGrK/o
xWVxcqzbc99ukjz8GY6lWuajK1AuFd4iTmzc+9yG69JZNXT0hngYCXTzt0btHtG7cKSmrZOirCS5
QgXOGU8GEsuctN7Sh/LkFZfBQa0+INJiCASLGznjGM84uAgvRlvh2ZOobipVmrsRPWCkDRHGYOI/
UfylY9my10HCiS05WmiVpxHkh6gXyd3QEbgnBbQfrufuCrzHTeeUBzbW/UH1SI/9YpgWVmHh22cp
VYpwpgKqv+8cjJzwg7zvbPw8d0VQvrZOgChuhIgQ08w3q8cBccMNJSjDt8BauiRM3jp6urGd/rEW
CvArp0ijspPKvZD7jPBWTsjIM8YESuoxnac5McGn64wLMbSi0zDRd/DsNFvZRrVXBnEWFF7LzuWG
3GjUNohdID0a3bsPtZGR7r7Wmb7r2L55GTm9byaiRSLgFOpEfNSfteOsrc5m9B6rU5NwsoZd+8qs
jDweEwyq5GOOdQ99TA4nbtLLd+b8bCtkehxaDzSZcxtmuBgGbuop5teNjvx8QNlMI4no34mzLcU8
Ec05C1grurbgZLztzPIp9q1vowu/dF+HaSHA9+K54sLXUw457v3kzgQJbSKrXZrZIWkCdYirylj2
HlepeJoIcxoKkqmab6C86W0VltNdL2GA8U4wT3ausS6Ij1u54Ej4fPul7WJjR/o+bKoBlzBFCWML
HDorJMtEsxW4LT2fOjcrbbGq6TFaFtfQCt7mnT2mm6Iiotf1M/YzTLYI9kT3mgNhx0kY7UvLfEg7
+usW73VR5eVSL7v+EBkXgaXyMZ9d74kYoEVPNZnZsVGtnGxMGECB+nIB5pJKM2c1qRGQfzzNauUP
AnP9G8sSX37d7lOvrndQU+E2ZZbHUofEI9BVwVlHou2wHbiBqcQaCsZzzvh4EVhhDJU4GhZ6jyKp
T+CCmj5WgrpfRpw2hpukhyLye+iwyc+gl8nCYcLoGVODDNArN23ibUsTF7xjgLXRaRB7YBsDKamX
DAq9JHicOroJFkCXrM+YcUpJ8WjCe/cQl8ADa+AVBA2RsMz04jBEhEp2UOMw38T+npgTVRUXIOCx
RFNmXHA7NBGMiSD3rxl71LdtFsNe79V72+U7dwL/6HI75bNHaFJ2xZF95Te5LoaP0rXzIibrLX65
wvrqujh8txG8er4kx45MCQYP9V3sU6CWmARX7pA7hz6JRjKjoi+uqeMdn4ai9JGrktjjFiFRNQp3
V1X1H98VntduDQNNUe1FfPwIzRpfddcR+xEAPMxUce4fOqbO4GG1EVGlurcsLDmQ34Bvzn0VCIPd
k6OqlQwLcnbzwFiFddJd4/ReZB5GbBv0xWDlH/jcnKtLiJaOM1eiiBci+dRyL38KsB0EZnUXsjZ3
3YCEKmDgfYnyijZkFuh3CXE+kE2hPxfSYeBF7tbGGyEPzxMEEDgxeY36ZzBlYIQwnje5mRGLRWhI
FsZyP05hA4nDhqoXWkdhJP2Fims34sLeamY5raSCQSAJPIiD8lGL2uLsmV+TO2lnnhrHEdcMchN6
tAw+lY2wED0n6hKGz71ZCLxu4aeSqXx1HOPJaobhqzTBKnXTk7Di7Qg4Vwh0q52Ei++QmKJIC9Et
cx+FElaHjT4Ms63g5pBHGrv0damnb2GRfbHXwRmWvdVZ+lTY0Y7Te5XXMJxNjD6JNM6YSNdNReBZ
nR6TjjyskEgaqwJPrrSlWyCntncewiKAC7MJimjGMgtWmVuwP3C8EStSXd6YubPJK54ADZvT7AIq
Bvxio1pD1/5ErkzsFG3iuP4yJjIn9RlXBsJ1UWTY9YeAXjHRQfENDCL4U9ZE4EvNlrNlhjIeQA8z
POOSgsbdQ8YiN+Kt7L1VmkffmszfvMHClXeMpkWZdj8lkMyqqF64cSxt5WwD292WVXpNh003+m+j
j3fWoJlkZPQdwGPxrGbw4E/DnYZaOpxSYg5Q7cOletBoL9wOs6Vm1lh2xnjMhuwDqsnaJGUryoE8
U+cK/E9HmlFLX/k73dGfy3qdavF35Vkn1La3FlBUTRGexkBJj8lM1QDoGH5w4Wqy0eL0Dbs13tga
w1FAT0RW4Xc/Y7G5qYId9h/m/7fIHmmb4JKmZzuPPgS6MjLtmiNWJOy25ayr5xwnxkycfDc91E7N
bmk9OXAkxlVG7YnVGbH7R4EEBqd59YJI3TOqx15Xh6Z1H2jEXKUGvMGYs1Xl0XPuEI9AGo4d4uWq
4Nv3qJpBrOI4XqdCEbQyTXT0MT6oiNWTp29p3mxMcnSMELFYgudwGVThhzk526imEA78BAhzv0AV
cDLgzSGid3FUA2qvwmybIatdSP0RVMV0M8E6qKfZi5+lxW2lugdNR6iLXgdOaTRPVRlHBsOYLC0U
s7dRWSIqBJjH8I+FlV6nFumbHl3DyMWxHi7KCr0ItHm7j8hDidMPKyXnnnfqStDAUXWtsuqlT6uN
FsifxiheMz7820SBFHRtKnYanab3MGCV6ThUbcnZ4eWQXHNae3n3YYTavstQTBod+P/VZLLmYGUL
srtET0eqzrIDLYJPmfOWxiL86HsHfNz47fIbXc+xUdAwgXVtc7wf8/ce7h/4fLfQ70j4KcedqsRZ
J4EOnOfM7sF0EznOxs4UlZz3vvDq/jjhloogwTcFO0VoSLjFlo5MlrVoj6q1zr4jTo0Cxt16iwqC
Y6RjlUTYt1VmADfBxeKZnBMPImcjlgxuLc5nj1E9bM5bjxeqbDKaLP7lXikQYrxqf3aeFQXJZmnw
EKOvzXsmtMy588zZxhEDz9IIN6FC9OXSD5YZ0U2KlZpylbR6tD7Jc9NkV99OaXcPd1NVvgQ6q0xp
GbJ660z4IJvZZu71A3ZtAw4OOgOI0zhQCHLrbobUnZvvYjNCnfCY+Q4Dr68YxDYR1GB5scPh8AGQ
AO+3xkS94G+iwkhvO/szEPiKJw470JFy9FZMZA+W0TPMx4KCf/3UEDYEUbBB1ZpuxhAVuYMdoiqa
l7FOvoXWBUvLUk+4Ze7op62RVXrmrjeSb9NtF73WHUsOfB2m31ajLKxDQC/8eNtUvGSSCw+h5mxK
vSIAV35hq2YEUKp71ws/6o8s15lsaBSMcgdx4CMYvFNkpUu7mZ7gseL9BYVjvuqxu8q5OTRS2wWa
3JWtekMldrY8DRKRjx6ZdTqK5KOuubpaYXfc5w0XgT6ydilsgMLQljHsgJseUxzthlvNTg9dJ06t
r66VaZ+5H15l4G1B+a/QDC+Av39Xev6Otv6mYk0PE2OWuClffDJo13BWP75h5VkN0gLf1nZjgq2D
xZzqOJNhd+LXqs2zZwtAw0VLhAtuADTSz4aS2yyn5EA5mUOMJSUHOc3PFN1JB05n8Jxt6gf7aixe
4ql/siv3NJDLU/uwAgbPpUyx8nuLSlJE/ZNLQ6HETTUfjIZGKHGdvNaQeUBM0ihrellB4p5qdbVb
IlNzl5sIp7gCI5Frn13D6h2H9GCV6Fawm5ZudGzibBd1KMCdKILL8ZpZ1CuoN5668FO0VbJyay7G
Vi8e/Kzf+0a9xQuDEmC2R2klahiL+5pjdAftYRztU97n1y4UCJEQtERi/R5UMTHU9qakFUHIALk2
KUlqgiRAAwFo8DFOBmNWbpeD04GA72/xrZwKS2yLwHuI4IXMt2/QL0c7cja9Ms9c49kPeFwxtW6b
gYVwgvzeyGjc6jxVFKj7MbTWo9cAXCbnyq64zg/B+Mx2mHNSAHpo65ehtH4CdmCcVrJ6S1gDyr1E
5nTfaWNKc9IjlRBLgGqQagcLf2AFqNLZOBovlIh3LtR2FC3xXWC+o79DJ4sCy1jOoZ1agKm86xLC
k8WDwLtJ2K7vsnki+gIYKU5O+Gf2UGebmlBWJ/fre4JkoqAm+LIoekzecGvaBC6xpKvTcW4CqCFe
EyITPkMj+frvHR3/exHDX/9/kjq4xn82X75+VR/R+5/UDfMf/DFbtn6fp8dSGo7xd6XCP4bLHqig
+RHXJUvFtv85XRa/G9Iwbcm22zZMRtP/nC6bv5sWg1rpCWnx8H9tumxhCvgP02VDRyRhoP3RSYx2
/kXg0LJsp4K5DpI6MpQh0dgtTCEsCPvKy0HqMgJtXXDWJsaLRYG5vSLB08nUGqP+tDABKK+0iSlK
ZqoFphM8qEX1MxiJzdAjiDFE4DGBhgkw5WyNw0g8e5C0yA8JFLpZ4y7psc3QEEPSYy7lwQO1C6gP
JROAgCag2JdWwrYlTW+0CqACKR0wMdONynwS1JtJu60xx2ODxSaRvOEAIvJxYiMrvOEWadPXLBdy
9K5dklK+ydyqZ68HtJdcFKIEces6k77W0+HkD9AfKmP82bfsU8uioyGhVxc0UajOGrw5pm8CuBo8
riQJNBh9WorABinVFwW3A8VV1Te3Hvc+IQC70443mEa7e1tYDKU2WoVLBs0Ac3EXHmGifCSIvhVy
uQB7huRzqYXDhvWzTCa5jmpNLp3MgFqjvoCI3qGRdSESAPyZRBUtsYa9EUibLSNYdASmkR/YFuQn
q95is2YHhxoaCYy1vmWip0VLfyq/YHloa0O2IKW6dM2kR9Q9kSLxsyTaOjJONdgkOZJZwS+CWUne
fQ0nKdreN7o12Q3px/PNKN1NtKAZJJrfWeez9c3ID2ga0g5s/wT20iCqjMBcURUAjay3nj6k47Xs
nAChQdqzQbRAbi5kwRY+wZLegTmmji1HaGbVIYRzeYusEDyWrA2ePL6p3Mq+FY0fLKIuX5qZ/052
fNmoa9NSIACD5YBHNZhC/9j2CHPTOdRrPBaMiwx9k3bhU9vZbNCceGtBT7XJoyKojq05DZ1lreHR
4hnGEOJN4SfbyKdON/tTkWUZIS5s1dOY0mF6jeOOlESDUqRTxqmPvutIHNCuvWmEfmDw3ACRXLKU
8SFyV8O8SzRHyph9S3QcECQ0ZUCjuLmUNftNyzn6Gjk/HYWqv8CPwOFrAWa5pXjX8ulptKVzO9Tc
tWIA9WxqTmTrHoQKzsrxTq7hvThsaSnvs7sos3HI2tewqkgEtZAouThLS9V9KwM4Cc4fDyI7FRFv
2c7aS6XDPTW6dWU0J/RO18pwt435DTzsQyTjnUqdx2DwD0VX3+HCFWJcA0MAguKEzyLsz+Owc1ry
tp364hrFZxX464CWMyano11EK0LA7b5ccvD2oyovoDq2bXfIfCS82QSq2FeVuaDPeGTa8xAINqd+
W96GBM6Tama+lFVw4aO+NV9dsA7m3LNNvVkQ2Giflhe9ADqEu4ELpd63ARRSvfPfoLX2Nxrozlvm
QIoua1PT72tzIAFl/47BaNuMLTHtxtaqsplvcNOI6l1jkuzY3SsNL7AA1Eu4W2CfivuCFBGkn+Q3
B0RxNDsBPe3G0ttDmGnnqifc3k3cvaknT1BMbqs5FjlM8dKaIWyW3Bxes1Igw2Xfl5qtjaEv+djQ
AWTTWTcvUZw+w96hNsWVIsAw5519jVJ8nHVLSyvCX3HTnytMBjeWSbE2yP/N0XltNa5sUfSLNIZy
eHW2sY0x2AZeNAiNclZJKn39mXUe7+3uAxipaoe15jL3rYOjv+AxJCRhejBDPw86plOhR3eiIBHy
JtY3KxBUqqw7+jh7A/je44hKf+cY5m76I4p6r9k26s7s7A0IZXTHvyRwh1Do8hfj+CpmgmwBIO4A
RGRA+owns/fg/5WPZEShMk3jM8S5btUbqP9rl9LL8YiJnJEsex0bvNJn2WFsU3L5aASjU0IeMIKJ
p1Hnh8odSLJhbxEKmb0ELtBNIX6tFsJoNDAQyyQxYFXBU1ADV9EayeRF156iIDXXSFTumOa+Ezdu
2W6TDaIzr6BteJl86G78n3lgvncBVbdpPSS6ERyG0UnHwY4gwDl6Wr0V6nvwCalj0nAee5J8ZG+8
DH7z5EQ4DjhRLVQw+bXx9KVLzC78i08jzSTHMTmnRrh0cwJtJyapoA5aKtUfoikKJr/gDOlXMarM
j6FGZEMTA5stA3DSpc1DzgRYTh2bFDq+KDFvja19tjMOwRNW9d8wck92Zq01BkPgkPdeI1DolO5X
UlA/hx08fnAflU/7lJMCx7wTsUayTKoEXZb8Gm1prOzYfkk4mM1J0xasTDl0MBoTwhU84ozZ/0Qc
+8pCbNFFT7XnvzmSeX+Vlr9ZHEM8qmg72AUcR3LRFjbRQFnjqUkCTVBoMZQRJReuT2L4rI/mYkiJ
TJ6D96G3/gq2VR1rqWUZ6kBjixwK60sjJHEbrnUfHPnchx3lsMM4xvXKlzDV7oPby4UbCG89Rj6B
PRj1+8TczjMgit7x8jWgyY+mx23RuX6/qqJfmH8ImlgymDD0hCxfeHsJr3BLzI7cbRZIv9zBnJUJ
qm6DA8IsppvH3s8E7BPj2OX41lxsM6yScn+EWSr2KY/8RjOmS6oacb0HE9/iAPaG5oCFUS79tHlP
uhrcSOB9mkbzagz5DQzqbg6mkghH00fBycyQSYxI2WjqFkc90jxakXxbwOBe2EnjrkWTotuI/Cfd
GElvtGY01gm824RlDfh5nZGbGa8EO+QaHFioEBp2xGQ6mI9olSGfdFg4bGIXJ2MjB0gM9YhYJ/aX
hemeh0JrFtlk/nndxAqlfkx0k2bExibM3SPm22upoYY2kx8o1ASXdPpmSmdjE/WFtQ608FvX2IXw
nw5WDpWBxz5phxY75QKFqZExmvXbxlgXvQ7svL126NuXsxTgodLhSa9w/sWB8VVNAfoWuYtrEqX7
KMN4laobM2ROGJKK3fYPbcqR0zF/XVbpRBdq5UTFlMC0Y9MCqpVBMsdigSmuWs5VwT5C6Nc0wk+i
W+/UQwqGERvrcsgPhjFQ87WQxf2ZJRLrwtjnyOXGY/NSEfVk0s/NAfd4oGrNybJPGkZojxl+kDOw
rqL+p1TMGrLqmJpMrEXDH7sL/3Ht7yffWAssG2QA5KRjsr9uZohfgORjN9rZk55saJq5c5qAnJsQ
0qzRttpT2uZrs9EtTDcEiesFMVU9h5jPxd0OKCTiAdCz/I6ZjWo5fR9fjWn3vg7rLQXBsGd/dMW9
sfEtr8Legic8mqMVNeRTCwt11TBWX2R5+wqvAI5f3n6wJfTy+C+LEqZDaNmi4ieKHXzOKsVrAkPC
w6XlOWkETvzp4S8ePGujTUolUbWQ0umRS6CZcnJ+0ySA919fuiJm6WowOKsDWL3chCXmo4Whpzm4
HgwOGfK4UoOG5oQM5vwCtraFA3so3Z8gNu5xkm+hw9148skhcmDuuHX90vj5W104iOsSMmQboz31
efGlly2SLYboRJaSUIdVc1lKzqw4Gd4aFD00UDx+DUTsjEHI5P60ThxQwLfrgdv0gHl03RXpfIqT
8avW+Z7bsT8HXWPtkEJVKxOu+tTM11kyFIgJukN3piKJneIvDesT3Mt8YzrKmWWwvB3aXUphaAjJ
1DvrP8EjUrpkHTooifOjNTkB2DmwQOPaBf8/wt81cZlKtlmhPnLm2oYFCdfbDCUaMnLlTbbxkHEA
PBCInaLtGlOHmEU/YAQMUyWbVX4UWG7yQn7SmZxrYezd9leGmb/SJQVAT3KkK5nHtbVXEMCC/akb
WCr0NSLOqELmVrIDX+qjjZMSauVKBmh82bdyh2AjNtMWJXr0kdaMc2FUoPDQODi6cY52Hb67nkKb
tNHwLaSO3xRGp5F0kzw5WVegKvLJAS9rasKKrJOJaD7pwDw1EnXMUjLH9kpOCU9TxMTBNcp/k+Fx
JlmnCSrRQov1H2dCsWegh+Vw9q70oCD6i6NezdpGFAxP6moXjMZGuLh00qA4+h4JMS4ecyIqY3pI
R/wZiUNpo5kIeQlAcpvMfrgj3AQAgq0LgyEwmZtQKnVLy7OyvUZS6bB2JP9bq9QPyEgK5jspU6x8
LT44okjCpbWdsV4uh6L+1zvdIZODtrVy+REmpr3MLQLgJEHXZT3raysat7L1nJ1RknuT2hVq3rUz
EnjC8HA3or5d1ik08iDUl4FGd2ik+rnyHNxrI8yQsnxFtfMJOYZDL8cCjHvyVXbG28yaA7+4RPIM
kcTy3vXRSrjIWrlmjbAdTCM+mB0k5TYD0TlX5yhGIpdeM4j/rwwpX1w76w6eTlh3VNTLcUQP3JYy
QDMAfxXrGFIDjoap/+0Ce02EAvzOvgUpjdR74o5d1dg7CM1j40/MC+riPKTvQU0UVr5/9DyG8jzS
LlLK6QOGNwQLSR56Ab6G9TjdhxFqmMA52ym+MUTlYtfEUbubY4DAbmU84QtDLIbg7jD69jN0yNdw
Qh3qVcB8TPlKlkq+7VOLl5sZK9if6gnjabWwmwS98dR8CSWn6wftyhgiRdpE/zo35ZPhpMcmDmj1
wr/A9LxDJcd77OfQr0gPWegeD+Y4EDxoBCQ32mMLbc3mv4sigA2Vz5msdd6eRJi1iUIKgnJ1IK7U
XNb4DLm3VyjTIeg5BIeMCUx9BGWI4xk95xmWY91xIDZ2tzj4REqPEp2ApTXb7p4VqHDkutFHNtm8
asuhZ9E2YU1qFJykslE+2AgoJcAQEHYbanx71Rg46BJ/axQWrigt1yAtoICPxXgCQ8HAzqePd638
0BK6QwreROKhpjO7t05+KUj75HTJnO6tLIxgqbdujeqp+pMC9S3synRJ/NTGTlAyCAcNk25Yu4pr
eWkEg7tuYu0egedJnBZLMHWLTLCP93hWF6J5Gn2EfSInEhXJcMSEF9mMQfNDTyvYQXMkhZ78LWfI
wjVoLgvJ1iofkm7hk96zhE4wLju/HjaEs70XHp2lb5hyXXkGg4Thlmv9tGqKnMqziNZenKIl4vvy
DHomx0TlREu9dFzDXG4qIptWtLEasED3vSWwCc/tCjIRV3rcWgTPqcgQPhl9BnyQjynoHuaqrBa8
XcLIAP83Omiy6bSeotOeypcpM/6NAqkCgc1suJNNFjJORauOnyGyyN0iALILLVL5dkPrvRdT/ac3
vB4FCM91bfYrGylqxzRpQwKmgfTA/UBNjCjegeh0dwmYc4ewwFhN0qbvVOe0nvJdNeAzzmuzWtYa
Gvk8/qIsq8pwAqehkLp1+JOyMK3z8QbEgRo7N7sVAsuLzRrn/6FED2svb5Jy3bDfptXRdqWoXydh
wXUp1wUyLqwK8TqfXdTgOeTwkXyqBbQaJs38ItzaPMx9+oLv/J83Hz292nHU2jjxyVlwBvY0pB09
DaJtFwy5ghpNbD76jAc89pV9d7cSaS6tXGQrl6iwIPsXx6NG26HR6urerupihhTxbCwsuMG6fxzC
dFrWjz4Ad1FFwQ2YzI80CFKZef8BHaDRi7vPDu471GA2L+wfNYYwegULWAOpyFhGA92DTMgdkWVN
L9y9vPJG+BCkQOit8aOj//SxGYNi039hA2EG0HgoKOI508ZtY/BOtyKD7lrt3Jjji30GOio0abbG
v/Ich6sg5awSVfkhAmc7FE62KsrWX+KF/gzAZI6uefVZ2lrwxK3spZ/tB0U6Dpeo/R3T9mbksmP7
kNw6HKsWC12GnP8SeKseNeEis1JamOY1Fu5zoad/val/j2BsHfWVk7j8MWW8K8t8YyHEWJhmhFow
G5+s3iG4waRS0t9I1LqKJGKJTimfluEO6++yrqDGpg58fa+xSYDqXn0rfeitj/NF/T1ZlN+tbbzr
nO8gdn2QNRYnmmDJkIpoN40UMeRnKW+mDWOBhqvCd7zIc6QAVlqjdLP3jDtJx+oDNmIwKTH79Ms2
5XGY5Lzu7FUdC/MIAlCE1mpOOObDiIuVcI0yBdLcj4Hg6lwNVXNvkn5bzX2znnFErRIeeGpD8LjR
/JFIn25hcFDLP5qwUxaS/2VAL5mZhUtPF5tmbhC2RN96737WjvU8wk2sO0EqWDV2kAPrJdKnHB1g
XbEBMdWAFdFM96OXQBarITLJ6Mx+EloLGfmvIGheQQt7y2Gg39X8ZBXqTOUmAePdJBpS12f/yU/X
fmj+YLL5bDLuUfyxCOJCOvhcJAeDrIhFKWPKOCc6mAhNkMJ8dy6jw8ms+7Xd1AwHwF0wYYnAJeBj
Zvs78OkS1gc6Pjp3FRwNcAwj6MkALK76c0fTv8Ow3ZhSvNU90n293PoNxA8xKbeUcAgSTzuG8POK
Kiih5rb/Rn4PDnd9MPZ81iYE77q4xZ19K/rWwYYB67NOuneNwb7Cy7OLHKuP1k8/PPk19+O7cNYC
7+NKZ4u/SJKY4TUT6DF23yo91QEgG4dJc5kImj3zsoir0yZdOYNsblUtb3kc/OV4TppuOESMK8IZ
0ugQ88uQiNHMyfpuQBMtTYMjeDB3ozFbK6qqSSVyrIJI7MKxoTntWdQ6bfmSl9O7jVI31zkKhI8V
zQj6vWf18IFLeXDY8c4WiFknGAnrC0nXsKON8psvrdQiToJaWWoIVSK9fu7b/mQUwiKJEMWfk6xL
rvcl+QDLISONWcOHggLk6HNnbVwR/8oguWMrYN8NGAlZKm4cWvh4D/aaWKcaWanRPWlisLZh7jNG
JmSWfL52q2m8cP1kXwhtwvlBwaGpwUU9sC1oeqTaufuCWKk/GKG1HhWX0s8N1tpoXNKJoVHtmrig
2kzxZPVPKEw3rxLwHdpuzSvCEW9m9NnovpjKJc9521PhZSed+CvMdz7CzmwC7E3aCuykt4J4Btq5
8EUf+PXPoTjLCVxeNbM/6R4uAv4pY85iooFZ8pnzBrA2bUBuVijYKJdKMqupoegWtjoOkY2drmyp
aTu/00DhlgAUSZ4IE6IHeaBW7LTnZW5IbF0GFNxSYPbKtGaVCLK3HO7gzsOXDRoF0UAJpCKNHzm+
rzy0v/IAS7vNgYXHLv3ojewrshAmTLN26x32IbXV98vQ9yy+dyjmRpyuxVR+VIX+MnXAr10XMbXo
UBeXAIM4Oe+MKxrfFpDvHRXTRUZLFiPi8fQBRHCfbkWVUJ06yWtZ298yt4Olg/APUYAYme9oHEoz
WAm3dfIVfBDlp/8HxIbcpw6utFnQK/qxtzRNWe7SCd1NPVA6d83EFCSuVhLd2qY0BndROVOxGaLm
rrekqmcdnz1W4PnJ1X6TJoJPS27b2DMFMFPoyP7oroCCXPqg/1YZDw1LrThnfijjEgFxAUq9Fm6x
HnT5kJnbbvK+W8TOiAQ1B2YTweDKkR0tHaM+mEVhrrLmI0nEKRuRHoVh4VOVk7rObGfFnFVfDm71
G2pfbXYBY66Ceiob7aaRWrfcIy0QuhsLJRtBjZuASvBnsjKJGWMEFszhL8l1ZyRHwx7cQd80OSXQ
xKQ7oLWyWgvlZnwsmdLTXsLRN7UIiw0Jf7imjYUjmonzw/gsWAuy1+b4BOi1FHX2lmrBheCx2zi6
BFXoasdGhAuzmSV5TES7kMaGwHWbJWBnOFcm2UODJUXAFD2ikpqKsEl/Qide6OEHDMR3vY1vlhMw
DGutvynsvw14pjxL1cqqgOjGESe+7nPPxHhpl3oTHG2XbJtJDg+bUpfSwX4ZG34oTT3eyGHRCuIv
abBpL134Vdi/GJWkvbevmxZRPzNCO3CnZZMnGwPVum+xyQol0pVGYWnNulsX8aGcKMQ7gwaC5DAX
ie6hTIxoFbWA4dAQH0xN28QCLO7Q/gS1/PAnsKFa7aEHT5nGkkqwxSCfrCpn3A8V2UemV5w5mv/M
OtNQy3zKkgId7RiXisD8j2iu7p0VlxRxP1H3NdcDvUUh3rIm/pfN8Bmz8iPwCqKriAtf1zbTlQkz
Ak6q8JiJFynGj7op4p1spYeDTGkKIpINYsM4uLgmC1iEsT08paN3JP/2MyPEiraFuLDG7bWtQ6wO
VLLkkHi8hYYH8tnQClK7KS4qe8hWaGENqz+KwnuNCRnh0EYtU5KZhkiOqrwhAggnU0bISi1J6Z3k
R+vh25LwTVhuBty3pvlkh+NbNsd4gxMU/Amah7rmpWtdljhO4X+nNnuPbtQf3IjjOnNVYkWJWaZG
vTbP9m7W0i/FBdqEogAfw2TbnA0GOp2PH02P8NBaDUY32Z49Gf+Ijla4GvgqgxO8eG41LeyMSG0N
b55oIm1Ll4web3yuw+BYl0pIRSfMtMKUjMfNa5CxzpggH6LHgJvW/bik9LUiuKD2ZshTZQRMALPI
ou0QnTRdlkRWu+06zofTNLv3qNEMcm65N7tAX88RVGrPIXk5tHiyHApbQBvhWmQEXJgume8I71eG
6X+GZvZogFYqsNw9jfWdi3Bg6SfYV6g0PhSHGF3xmewpSMA995vHCDtHX7SSXL90ZM3BmeNn4RXu
gbtxW8Z0YaJAPcfMajB1Jux6QYhhqcadwGusllSwLH3y846oSB9/HCl+QOX9mRehyX8L3/8U+B9K
RodmxBJ7to6om7H2ZOD603z4RPLeDUzperv6h/B00UwRg2V8r9YLsIeRJ2loj/Spi15IsU7D6Uoq
0jd5pizi52ATePZPXFr72HdOdrAhixLQlmZQnYJOXHBRZt172tq8S15+s0omWeBd08+ozSn5dafZ
TMLON3oaPbvoZkw71M5TlqwnysR1rWZe5iSLtYtjA/tevU+SQF4bI9jGqAnJtaw3rqGXT7pnr4qe
19efzU1jgmm2s5cqLL0X5MlQWzeV7hydWV496Gxb+tUcM4PjmN8OB/4mjZlxRbLmw5N00p1G3TK6
ab4Rff+bBCVvjzP6B4nLBSKmB48Nm4TspqOdENg2gEk8xEPUg7epgPXN50gXAf3gQDhL6DCfnMDZ
H+wu+vZLZKaFp32MfrOKYarAUOmaVealny4bwMa1lsmkxWvwzOxpVKhjApyMepELHXPBwe27Y1SW
/lGR/QZn7Le0DnukEMQ58cta5SOkLjRgEYai0nRvBkrxAJDvtdZcsirB11evyK4QJNWsFtsJUzMG
uYWIIjjJ/WmISGnj5jXqdZRjdB0czHhpa9WrMRW7PJJgykLH2pWTjk2kYhorhKc9VZP5kiUQpwKR
T+zwMDfwY+G5I9J0FU8U9KOBmqs0Twnkp8swCoezEzDZ6Iobbf7MGXC0UIYyuOI0n2tnq+OPByHA
oIOPpJt9c2Oy2VoJq/zKNbvbFLCIQzvBTOjG68i6w1/CadqKJ08bwbBiP0hGrjOf4OcVGHxwkOkd
Fru7jMB7YChpYcLn3khwM3BI1x+PXPCLvFcCESFJQgL4dsr65NM1HYcVN6keQ+tizW0+ywKBYqZT
6DhOtkXvv29BOS9mf0wPUYo73DHR5OTuI9HbTeRZ0NFjbz/kPYuPAjOLb8tgNQuDGYQjt1aEdNzL
reVEO7MNMLYv1EAsigDPNcMWRBntlA0Zn43ZDDtrKxIq1N4obkZAmpGE97cKetLtzKLNUWnwSzAm
xD9mM2FBacU7RORVGevwm/0KIH+a3YMGkaSp11Baywvn3jsyKW5In4WgO9YM05pDYzivdcevwpqb
P880iyVBdrtRH7/6Uu7KGUa4DBCDRJX85/DfXIW02itDU4teT6+R/ud3xPN4QDDTmw0jd7fRn+22
uWfUv3DBvJ0mZoCBk380Ex5HUt49pHb8RB3jt03ht7u2xZXaFAK6F4nFDFG5zgbvXvqcuFqIxU5H
BDmoXMYR1nnWHaeszZFwB/k+7A9dP1lUIGH6WnjGUXeJWcuDf74s5H4IsCsQEPee5IREutrSSQik
xWk6FLQtob7NY4at3TQeQrfHHdEdapO2acJCsu9Hd1t4mI50n2RYCX512TTNPq0IgZk0bk5gxuZS
1uXLABYRBjbhaWjxVSZAh6SUBNJY0f0k50if1yfKrl/Cr8KxhyLqEczZPnqyNhYOd70KVTxLl8Mg
sB2qKa86YU37Ml2fg2LUgDWNYlVOyXfdB7+ZX/wlDu7ItplfK83a5M70EMXECpy3SgVFL1qOm9Wo
4xhi/6UlM+akZN7jWnAIEBvYANqXipTSp8waL+PE+lP0DqPWfP6O6VP9ikHLHHWXZky5hzKjXWk9
K2vpt+qlBTWLC2tpwihlGVqSm0XdtdDtOTkOVvETNj1eVGOIVm4L/ZARRFgaXwV616UlCJrQHyi5
5KLehlED067lI1LbShGB54YJyjIzPoQtS/TdPGabubHYDSc5I6cRz64Sy3bAWLgxz4XOxWOWZJMF
4CsbPEceNhPmoMYXpRHL91kylthNpmT5Ktnte1780XICNvSirG3TgbWtV64wt+rY21Z9G7wb1f9u
m2U5pAw0SbvGBr/ysmHX6fQkWaQljAx84zhbE0kXcfvWVI6/BI5fLs0ptRfoQgl4C68CUV3UTqtJ
6IRRuGI+mVW1mmBMw044D5GNhMd99Sp9N7bjezWWXHhm8Ju32Y5rejfDVN65gC+nUL6K0vjTqRL9
MH0eLJa/UZO85CRWNAnaXqulq08ycRoHo99xMOHtOHJLDgx2J3DuOFzosZO7E9cUrtm0ZpfPjl/B
5n5lin5OBvyNOginVYGCeZnDNVswnmlYnRBuMS1gfStts9kctLuOCX7vVT1BxFnForaQm54GMW2N
fx6ktrU0mxe39jSqo9Clj5vW6UTOwKhGuVpvLYvQ8vA7ExJOw3O0FPdGBiWfH90xZnWUwUxiN3mk
tUBRimzt2bQVSpUUSwFGB5ZBZoGgYFGZRj+umX7WuoSgn5c46UIMaxGDqAHd+AHAxV2fREciWNJc
HZCuepn/Iw20+LaL+eqVQv91KrH38vKj445+ATJIz+mP5RGPzxQRetN30YU9QrVL6Dp4dD0a0K4m
JCqx9rbu34kKrfdSc6eNDvCvjWT61Wj5y1TSsLu18GhXu2rTTLi2mdix058vfX4pAz16IkroG6na
ysx9kiDBU65cGf8DCLNPDK89K3lZaH2GGZkw1Uw7NYnhi7CeBwGj2Z5X2l9knKbwXDIdn799i1xJ
s1Ez2elm3t+k9kGZj+bDGWpynVLxZmQQngcO733IGziFXfasMDBk3UerVrYMXmbYoIxEcPWDMwwy
k9khxI4qEl8GGR0Nu15AyFsdtnlZxB0hylrPO0fGYSGEdgg7yG7uiBu8Zk+7X1atBT1kKC+561Yr
xk3yaU6Y2Glm9tV5A5eXHf4mWEuF2ZBJzuSz2knlPDWUB3WM8m8kAMqZOiqPKgPtTaZcq+MsF5Hy
sSJFGJWvNcHg6iunq8Ty6inva6IrFyzNglS+2EY5ZCOssp3yzErlnjWx0bbYaRlJ/JTYaytstp3y
27LCWDBGjbCXhujiMOUGmHMlJl3ESmqnyxZPKAdvh5W3UJ5epDp8ELh8R+X3JTb63GEAnpUTuFGe
4ApzMFt9zol0lyjXMPYCJEoYiXPlKG7d8mQ5442wxR06RB5yzMdwsshK/9+P3N5s5U9ulVO5x7Jc
YV2WzjP0P5ugEtR21JtHgcm5oQabMT3jSzKgrOCDLpQjulbeaKFM0jhUZ+Wa9pV/elRO6gRLtY+1
OlQea42rbeXGjGEz5cBOGeA6WLJj5c2eMGk3yq3tY9vulX97Uk5uBsI8pPBalMc7bxw6iJYYs1Jr
r02G4EUw3oGaDK0x9l5E1O9yzTvZo75Hu7XWO+/UYSrndpFPnQJHYjcvle88wYBuujjRS+VJR8eM
PgKb+iB2rXjJsa4XjBw1HS3QhKk949fcYHLH07kUDbuNMLTpo6O3KdtK5YoPcgiokYb13fXtL4Sg
xr63f+Agt8hFMbWm2OuhZzH2EzcT232A/V59k6FbbFwvu5As+rBs4MBwNSQqUi7cfR0DOY/it7gP
boPtH10ZwdXhbgA7m9t/gRQA2+OrncjbZMR3LF63AljARAQa6IAIhEAOSiAHKRD2r4wb9pPKMQc4
kAIekAAIZkAEykaiRWwlPPqJ1t3FAAt0daWYfKMjJAOLeKHw2oI38JksaG2Nm4E8VfAHmmuuDSZ4
EiyCLBYOkAS6/wMOQi6nW+hl36ZiKaAChIRjkY6gOAtJQ8sag14A5HCtrB2QIMiais3wPxmlA9dA
mf1mgW/owTg04ByGeIfDj5+VelfRHhgA7en831swEJMtXmeuJXUgsJCEWuSBjKjz7xSABHfKn6uI
EiNoCRfEBAIRlg5AJzRQ3zYT7EzRKIhewTk6HyYwFQQfXGuwFQROrhu5d4BZKLqLQCE3BbAItm77
PTpPWmS9a7U42xDyhzpeazaBUM68naZ+GfuI/IBnmBzHsaJp4CE7+QqvUSwy27jkQDewyx9cIBwV
DpgAKMeAsTwD0uF55nfrGqcOm4cDxIPSGqBHDdgj0vmXgD4UZ8YB/OEopSYgkMlPmUxPjxFAiFbh
mztpNpEwPbvJ8tSBEonqVa6/D+BFGsUZMQCOhIBHYgAkWX+2cA8hmPkq6PcyMCUeuJL5A+fpvxKE
iYgJGWcqANjE4kPhFVwT2rJxAJ/4AFAqQCgSIIoEjJLUwaEAlAK/eDsDTiEjqlTG6j4kuqfurhWE
0CTcN704zbV3dCGqO6RsROa4DydiMCOUc16zDrsXjyKqnzxKzBadyQx8mhlD0W4TtZb+0iuyj13e
bJikKoC5NuMv7Gk8Poa71h3ss63xUCSaKuyZpM+vDumKWW7sIO6+poZ56eCFE+Bwnth88OcPsgwf
Pk2Yxq9RkW0CeQlkA+LJehi8kOoFRKv2LMxu7ZqEQIXD1fTkA6r/RaGC1J8HiKXCg+gxiJnNh/Ms
7OglKMtLKdPrkI73DlbyAIPXDMQr3cgSAyQsVO/YGt0rerwr0KVbDuJfKniYfdakSqCM7qUublqm
P0Bc2Tjr9Ei/6CUCeQJRo8w95lNylTHfvBzO6LjOCZssS3SboYX8Y8XXuA3Oeu5/qGMEiizLDOKl
+O4nsST4CfpUfFUnSeBjVIJ94q18932sL1Gb3UenOEQg4/wlOeG37m8OEJnIZcSrQR2cj2dZXToD
w1+x9ruLU95oYk4jOWEtUyewBjOSHUYO7QaO9FEHS9dn6WXCotlo8vC/qC9N7tjdL7Ehzo3wP1pm
Zn7d7Q2bd4oVZHzRnvN5A3lx5Qt5Vcec+qvstt7YAN2sYbg1SEPy0TnhHrk2AI1Y3FxdPbm6KMai
Ibrjhx6TEdA/J2OfPNggX8RAQGKe3MFrn+wGv504K57R4MlLaWn//2BdF18tzb4ZFftf7ay+n0B9
ngNzSqqycgQvWB6ISLmLMYfa8pqH8dFKv2LZHnoZnOMuuVtpdC46zmi+lMNPkLrgNerzPKcnRWZy
JnGGSvOqfgHqv19Y3Ukbtq4VXVESPaFDu43W9GiSBBSJRFSdvlsyuhPRyHJQaz8T18UvP76qJ8oY
/NPk/ShCE03ztS9s0BTYrFHYB0VBFThcaf5pPlAd8fAlON5T5tReOGGaFFfd52sJ96z+LLfDXdN+
taJEu5zcZTI/8mp+UT/UbCcX2jcg0FtLzi+sHN9SIV5R6H78f+no3odpjpSwLIbju0IzJZ73QcDc
1WnXjiUuUlTfZTsdPGA07WhuY39Yw8ELmP4pjpauNZ/xLNAmg6QZNgTzUbnHb+pbKLJ8Ry4QQPkP
9UbxWZ0NYTyGYXzLxTYd0rNpSNB5L501vI6tjfcVs58xvLIbgGuY7ogKAapRXf5/bPThpp7eyJnw
ACNfYILr29pTUPevaHre53m4ppr+QFLzUTlUr15xaXL7A7nGdkqdDU8mFwTsMhnezKqA1yRu6p4c
7QL68UiLykQsHQHHDm+iT65O9G/gSLat6G5rxL3o2Iv4Zyw+/79eyyx6E3pPpmpxMioIZEm0nZrs
27ayz/bhz+1LuCGL8dYWfzIcnil0XxX8Jw67czLy1R1xY3l4VuI+FltdLZFng43yh1fdTN+BiF40
2z228lkEQLna6Uq7S1zGPp7+L0PUt/X/rzFADdphSbJQlqGs5evzB0F4///7dM2DNrxFs/4bN9GV
AQJ13qf6Kdy+fOcEfrHdQ+CTIzJylkW4ou3s3Yz1R8FDQbYjam9x60WIYYQoFSQzBJB03c32zOeW
c6tRC8aMsIXJ15+KeIPAfee3/AsgLQvLRTVSbnT+2KtudhTf1OVlmqrLWhO/+93XBBsWEeb46OLS
UbE8iu4qr0hwgkYWeXRTuenQmhF/yadFfdtti2o+eQEAA00/NdAWnCDaEQyxTalJPTr21BHHzNPe
EFbsCw94epAcHQPQBTbsBNt+M2Yv6mZvg2IH2+EnFvWyIktqdKO7oSGa0gz7OXTaZVQXJ8tTTpa+
uozl+5gavwIEPaIojsX6bbLLb6ed7oXl/evG4bnInyctIEAuhpICJd4e3lKT05agidryt3b1H3Nn
shy3smXZf6k50tA7MI0O0TIYDAYpagITRQp93ziAr8/lyrTK955ZlVlO0nIg6V5SFIMBwP34OWvv
jTUxQwsjeiHffuWWFgGNYi8wjRxU7nQzHWZPHhPIygIvPoBz9GeGT/SqvhETLa8B3w/gIjiWIOzt
81jwBaBOguSXxjHXmxm8Mgln1gby1f3hvOTls4WXIu5wZ5Eal6jqz3N6aMUQwGdfdQZ5E8krz2wS
yRMN1H0eDoSNu2R4jdueRnWvnxJM78KY5Hn5VadKKDi+5M47T31ybRJcExE1waZ4bnS2o+bURyMg
NB5+ehPo5nyIgWV02pIYe0JkvWGJfpZVsaZT96TwPzIzmc2Hr0bIANkkIxijVHq5bfPNDJXy0tnI
iBIG1lPXq2OTYKEIb0GE3brKpp16n1VFCZao+9EZrv1YKXvZ0Wc5mI/OmD1F1Bye85n63Ys7JC9D
Ot8QG4C81oHvsKYxCB/ra06GkQeEiD6MYc4C1RnzSiJGCXASa9sFJBp/R9xFZsqKNIyPqh/vlgYW
mWJS53cKaCa8xsLSLGe54dtlP4pZK7gY6Li0JKin+TLGmJ7aEGJX8ZFEAnq6PjW0tibX/7Y7kmro
TbiOERDlBchjr33/S5xV4RqlEQNoLzBZzkb9O+28s6IrexGk/sV0QHPc+NBPGSHPiH+Yl1Z8zOdJ
NLtqq6lXycebocDVtcBmHtMTknzH8TYQ2NmLac8keG1gLqpeTIROJDMfBFZDDXmAmkxfOeuLgs5Y
RIYC9L+7y0Zzp7TeyYyX4kI8l1buY2O5jDRvw847IJKa5jUWqltT4C85IwnK6MyEcbfBAHHTXet0
3HrJvGnDeWMzoglD9eCSNTuR2uiELSHlCHTGQ1XoVwRix0UWB6uJg25uNoYz4xGXH3qjwlhyh4PJ
CsJ0mzUmc0Www458mHTXmuhyLJRK5VrqXx5ncIcHaORHCnt27i8LxBVSgPsU1BVjS2/GVuei3gH+
S9XL6ioUkU3zv93087JhpPeCbP9NI3hH+PrFxzml2k66f0wWZ0dXIaEhmryM2NdpVhlw6v8oY3VU
i29FZn+k4UsKyjRW9lHg5TpdQzE9Q/Z/hDTMOWXVow5nsxP6yeHRJ8L10nbTKyzZGY/k5xG6oMYx
Navf8yY/pGkXqLsAj4IL602KROi3dGnVOCZcjj3fAOQZUnPkUZNRV0lHZtw2xMGn5Mwqn2RMlmcY
zGgOt9EkDm1Gw15qOxm2QctdGLcvHuF0K065F6wc32yJi2iXPAkvw25v+k0EAYPl+UjeAV2utW0J
RswFJ3Rn0yJtMTiu+mO2R+GB5vbahPLOwOTZyDSWQP3i1BJI1V7D4K7IQ9xYKHZUadpENDiWHWrj
i3Scnfo0OzoWtN5BDGxryF8KwWqKi8+MAmOWNgpCDgr8f1JgD4rdo1fK3djbW5eMQFu7cCJZpWcZ
bos5ostBjpS7BHDU27aediHxEuxAW7yutuiklEoI9fA2J6JGK+aN+jBmeQdNhAGP5hOz9JHFQCHn
7vypmIoZkBFdcKA2Qrytb/NYkNxq4/bq7CY/Pmn0++IbHYHjbF+jEViwAuHvvKfCFtiu1FeiLK6m
RwRT6AdpfK+Z4FrRzol2KOi2PQ0rrXuR4XWZOQ06dTBrS+AuzUdtRbeabS/BcCt2zgCedNDwB8f0
otSioOVTXY07Z7l2yXXWXJbWBM3l2G5QTm1GwFArbTfEwgfhNG6twj27DMZlgYdZJremlh08HYJ1
is8pb4Ev0UwTFS+dDbK9tzrlwlHgJSDy6jTHiQXjOHFnpP+eLNlxwOvY/FQ3ldfg7gEQjVmLN2Ht
HBMvAY6SEgya5gepM5ybTPzq6r0xWbu/p0O7v0ccZbLc+tHU+qlP4kAzMAePD7Yst7VDH888z9wq
JYdED4WzM/4qHA2LQiZAbX7B4mffHPTMenZMFMi2s7c0Vphh3PGFxV72iNZYdjB8UzTTQRR+UDTe
Qb1N/Z/0Kde2GmFBDNp8tIZ/33K+V2eTo8xQjt7iZkipFMyNepGYu7L8+wEdhxX3ys+Bj1kZWXJI
KmlQ78LWRBJFEcCfaRJuTYklcfVBAPHOrbzDpEU307aunU7qSzzeEm04N2gO6ZCRme0yQbCxdrbZ
4x7aAolBZs4UV3somRU5eut+0Gkl1Du1MI/DuI8THMFYVLPm9Het1rnovh4UdPdKDNBpzW+HGIYW
fzvejTnFmrwqd9KNz07NHTwmgUa6Xh9J3HMglJJhZ4/6Ke/FU1bmx8wcHzVjuGzBB8okQY+jMiJ9
tmvzFIc2xLAfhAawjYHpVkMEU+k85YzGYRXPXTLiiLZ89QSA+7KgI5O8qzs5w4gXjc11qfOLrLWb
61Nr2YC0kCtdG59Jw9q7WGMwu95DjK2MqD6ZJFRKRlVjF5RGvSniT8G5DueBHKvq1DuVdbmDnw7o
JG3UhW4E6EZS7GenPOY3jA6DLH+NasysHfuqk4UGAHUUrRfgsfOEY84Rr4F9O+tBSPp2FHobvAFO
TdNeQbuvYX4hW/M5SUpsgopjEU33OuPQg5nvlPiH1s4P8LLngjTa1OI7Adks6Dpz0Aqdy4Cl+cZc
vP1cMjKl5PaWcz/jhbwg/O5yqC27sb9yM7UCCKMqrRtQFbyknOc2JT4gH8OHZWpw+7XV7U7h5MXY
SNUMiAtOAiFM/f+sfcj/wuQJA8ky0SP/n+yJX7+/v6oy+fU3CeWJ9BI8V77/5quofJH//Pr/sgoh
h8LyLdsyXUMYuH78h1UIARW2a7uCSAla1gJ99X9ZhZj/ZjESx0XEty3IN+sfklD0f/Nc3fBJSbFd
ggKE898KojA9/qn6n7JQPN82XN3ViaMgK9r4V6sQSMIRYgaVmj9tRzeitJPEtgoPnFBVgi3ZTYxs
ZPqs297JqdvHrJGqDvG6GlLoKAobp4Ky1nolm6iG66DFPx3ziUCDh4PieRScOKWmHUUUPtHq2wkM
IOZp2uDtg+rVcH94S3MmBKCnoqSmlwrTprgJ4SLCbpfFPPVY4rFyhKsqI51txNJed5ftIGjA5z42
H3rVH5TfN8Tsq0zNbKuHRoU2ENOLyKwlYXrFWz/RdXL0nrFEijKzwM46hIqz5lTNKDJMLJgB15Yj
VrR64Ucm/5WEXgaE6BWa+qI75p/aFzfM+KcjIeRJhUyOVjmDxx6vOE4qvtPAx9J9WsUzA2JtwIaY
JYDDqI3ST3zIupjBE4j9Q1AFCn7H4YNm+BR+JJiaoqqVStOyoPNYyZrusYx9eK3fIHzw+e50SUh+
d/GCaKa8RzIE/qo1bFQmowDRr422u2YaByKUIiVmKKuo9Z4tUvFooHsngQdo1i8XvBSeU9wotklS
o/JL2OXUUTMtaRVZ1vDTFeMvXVLYhZJE3QqnkQwI08AxKrQb2kAc28bsmms/jd5/c0imi3N+S5J3
DAk/myQ667HExLV8KTSyypl63h1zMzvLBWFdxMQhuo7dwKBFO5s4ghZp/seunZO0SLM0RMSOQo8G
+6lXpzF9DJh/O+H4lgj6vY6yDdEm1NdI/8l0AXdVwB1XU7e754KOb2zbb1pZ3mSf33qJPbUzM7SB
NiFVEisHqAmDAhn3QUDWvq06bNqKB8j33RUsxxz6Vz39gkk+YzeJi2ytnwdi9Fb429/pOq+1TB0n
BzQ7PWRVXODnKL07ess9cEY2cKYj83PV9ag9JeRYIaf0VJCLBiQz3ssqCYrE+FlambuuuyO7A5nu
ZN4yJL8bC40SUnCZiBcAn1ENFTHKd0sa7zBoGyaDF2m5QdgB1AKDDomBZUJ5Rki8F+NHF6GDydzo
lxZbh0VxIanpfZal8SgE8QQY3q44iL9ijMBIXJfUQfiEREBebc+tFIEpRQvtz7K8djGBJG5j/9YI
Xlj1Y0lDHpcWaTlr9PPPFfwz2SWPv591eg1PB8pHs/NzDCB9pIeWFQxTcdQk8PVQ6l+0ZVaxF55i
ImnQSstjDe9Vm/mnFN2H7o1/gJg+Ex5/RrNAUXhiSSnaAymKpcs40M6K5wgxB3TIdHWUaO2YihDF
BVHibb8TyqEPBwL8vQYYTyvjacMRaDc7+fvsz1uMbM4yXbamI2+26C6OFe8MPT7FUj/W+HY7SvL2
Vi2Ce9jMztNs41wfcfT2DnaOtKSTyqoN1xbsO62pXhcqv6IcEYGSNgdYHiUatIO9BmrdhNJ6H7Ma
nR7f3LOpwdD7FIt6uute34aI+3MbuVyLa+Z6irqrOSk7At9H1UZODV75ALuBTxMI0hh4ciC9r/Gd
brXQHSbhvoVrBmQItel5GduXVMSkGuoARHl/rPKYCfygv1HU41TIT0fUjAYE9tQNVLZLmmN9nQkO
cPXDgzoNk/yPOSFDwgFkXnXdtC1cc51Vyvo5wwoN1GsvFvuYuukfu8EVLjMahsG02/oCJhvlK0IQ
Q1u3GNP13fxNdUzVarUvePGbzVMxoj5cFmfGFD+9lmZPKsdIbOdcTlu3K/GXqvUgWzJvTQf8vazr
nwsQCX5QePgv0gkyrFF5i0JO+B8Aq7zM5gNbpW/oB3/V3vEfKHnRjM47tBA2WZcr0tNBhJ5KD8qA
xeo0RsoRYEq/IY+gWusaRzj+rmbxgBmJ/pam+LEvJr0wIPO1TP3b3FAqwwuZ28ndQ3ab+KZ4YHGV
/jnbP4kSAj3U53Tdaylg36iBWAGlEWbATpIPK8j/nsT0lSvxKim16QnxLit/qX+HdvbA6+AulvFr
9pKDOSsyTzK5Z8dDbMXPYgjWFs/s3orFNXYOrToIjEfOb6ozUq21REdPnbz4dYcsSJ8C0g34JY+2
i5vc6HO/h9V2Dot2PQ4Ierlkr55DJDfLwofR3HR2gHXtJ4g6xY+0QGpSFf2qCTEswlMDdMmq7xCx
HPQIUugc48rmR2fDZ0ruW5/dQIq6OzEtwnsK79JMW9lj+IQx79nyuGM619nCcp3bkEZTr//Soub3
EB85vH2L5grB82PJxPOwZFvpgZPbdvPTcHquilO8i0G+OmZ26tyP3lne2rr4MHzlKpaTj4hP0rrB
fyHT6tc6zL9MkARGxiArglzAVTEl2JC2Z+Xp0hjFWWuRWEY9G6gc6wNa4odg1MhazzuSdBMI9bAf
O0bDlei+3KlBFVDpG8ciL4uUHiwOTEQDnH4jXfUn3PJpBGJcLQYbtvAZo+YaJtu194vTySO1Ufya
Vf/q2sTjGkA5k20/1VGX4fuAa+CY25dhLrJVA7dCgCEQcGOc8gUfZ6vo3QOHhS+EFngnrqokPznQ
CYVjSlBwy8RqAqBeJ3ASP1uG6W1Fn9po+y2r3RVbHqA55J+8fdPP3tVP0IPII1/RkHG1tJjBv3UZ
tWu0+LcIRHJlgPSvhnF68wvzu2zxA/G94gUb6gvLXTAxZeoIMuqcN6syXl3XPkqENVqEVYuzrkX8
SvchAfkzAl/rbvg9PdL3ygt75v2IaaTbuiCuGUd1cfQmrLF6D8Qk85AU6Wl/xQqdWxh9joCMxMDC
7Alb8tfcqRecDt9t2nCByFDfmjhYEE5+kt1w7EL70BTtwTeWwDOU2vzH36KsWDdjF6OwX4DnS31X
1cUuT8W5ytuvwmLKqdcOhujxLiyn3x25kI1eY/GYfXkM5TihQYD+6TunWY9TzAC0bq/9MuMBlSSE
lDgXq+h8BIeYrbr5nzTlikceEkUM6NZTk9J7D8cQkNBwwI+bs2Am0QwZNSRUO12gkVUWZIsq70cr
ySgfNJj+EmCZDNCWtYG9LLonQ/QsdeeS1/AjPXlj62jcDEqTXnr2h2anV6OP/rDzrVJ6bOvFrD9D
33iVc31VZSKhyQfpuK/kA5Ge4DAb6FG5uvAVKxbpz7RiI+essMoKxgX8fNs5nx56HKEehCYliGWx
Vz1+G0vsfvVJ8T7asOQ9G3MVL9/MYFi+0mhbxt5P09rJnH5P9aK1lLi1MjgLBTqLanBeltE+MDov
114OfxhiNCfY2I3ymCr/OQaL+0450mlY003Koy52cauDRoV3xMCukjjZ1UuJGJ/aF/8/M1mbCLZQ
H4UfWgo5m7S0dMcYWbLdVVfT+jKEbEniwTkvx0JPMLdKzXE/5W6/HajmBKZc9KcsQcsHzTQ2bkxD
Olz5apxCFx0vQeeU5YWxamwGJDqq2Fk5+rX4/wn4iE0jZ9z+ckbYkcxeAddJkcEScFTegHXEyu5P
9YsivkDlEFczv/jSJlSCBuaCmMAHpXIbJD3p4v/1HxQ4ESZYErpUIgTGpI8oDr8FpoUEg9Vrq0Y+
5RsfxcKdlsmGfsvARkqFgkt5up/qyF8vhX136wSLcOWQWCmvxLTet8o7ERPIIDwL5ahomTc9rsY1
3ZHryDxy7w1UFiRqvo8RazkRMzxrcJZI87EvAknG7af6cgWprgOJ2q01qDKGnjie4wu4Vx6gBB/2
RnY0E63aFBbrsDNjB22lDSoXopNUeTq06Lis5QI7SgFEN8FWbQVNNRgC3SIB11ZtBwqvR6caEZXz
nGKpgWKjAQMOptYzia4yvroBv2BElYg16WpUxXwGKbplPNgzbuTCWxhhObEMhs75cKyFFanlme1R
7NV2g35uiHVkDObDXNgJtEEei+JlBvTPekVSkj6ytgf7B2GDN/o0twT4bZXQWbNBaeO8/dmjKNlw
W1F0dHds/e5EL6wWTMfxKOS6QMzT1GVBZbOk32qBuftVts60YdguLWMRQ2fMFbm8Xg/1C1Swj5Vu
VjvrhiB3HMPmaZtYuFi3KXSaT7jdSDQYrSxwJs09WwN6vIFcsyrRIW9ZNTPDvsi8fAuHnOSM4eTg
WsFj0+KgjWYoyZtDJlm5Rw1zrtrSHlaCG2fWciltzLe4qeMcFMYC0PIGjK1HHY0Q/Y1gRsTGzO17
aUb8nZ1kQZwTUluOMqHvmXFCQasUikssU8B/Z6oPZOZsfWUq0ehiOeh9a+9wayPOb/SvAKWnsk/T
Ux/7gV1UcZBkRr9NbHebcKMxQiQgi6ivVdW3OACUyaN0f9QI3DbLXFzj0o62dmJF15ZDU0m0xQkK
y3ZHEtvdPihKTim1soPMitHYQJneppTDb6cwu2YmPAt34W4ztdnDkBV2wh2WeUjv0sArOapERpc+
/f1tSU28DIwUhIy8wCxUMsd+jtmTsXguC/nDYqKKxEMn+6J8b6IUt5XU4BykyTXCFra2wk+r3WCQ
FJYX5sXOccosqsto8kTV4olIxAMTFpIHx7Np9flbZ8lPLm2LBGOqd4wocC6dm4vXN3+10ulOD91d
NOJbTCQlJy1/YRwzz7doiFokWpfSAopunbT5CpsbPmg1FF7zlCazfxa98426cEGrlkDUPbIofU10
NujWCq31WBsMtbXvpule01YVPhkUmDE0cjMkPHTS4jil66hUGPYN/YAGnpJuMEs05dF750bEKGFP
AHk4vExzgg+n80hz44flVi+9zmDJx2lobKJb1xRfVpmAL4qXAoqpx+dySrvbEPrjjUSpnUlMyo6I
8rsTmY+KpZdW2D7TOdNaBE9iCUNAgqkFkYfYtgfuNenURt58a3vaxwI145YnatNZWLlTvOGYP0Il
xS5RWnO31Qpt2uJd81I2ScstkurrNHf3pUeZ1A7opXWSLdOwsjBMcS4JegkmFnjf6ZP5Y4pZvyOr
Kanx0l9eJq1jeTNnZNmebv3RHAz5SxxpOMaKmDp8S+xMyIk4zxXHVyKKG3cj0LSlzxdhOteEg2Bj
WkfuPGbTLIRO9WGLml0+n9ud9KLPrD/kTYsawfR/44P60xSgP7P9e9aaD2PEeMUuhz+RdgCSeyCQ
4Dxj/cKKA30xLe6FvSYrJBmGVB+1Wg1Jxzx0s/yWRt7tOZzALVyrkZXfw2+t0JgXpNUrffqztZRf
I0ccAlhUMt1ERaonH9ECdeN3mzGNDY6r5bItaQxQDeD6xqy2HKsK0QoSPQS5uGKmLqfMcKcNV6dE
zldFFKMyEzs16MWrHXmOE8di37UZyHmY0uSJaSApdZLR36dcv+Pmla4aOKl164kTFpLLRjRYZhpo
R8LeLxGIzN2mSotmH4bi4WBtuTMlfgveFzm0NiMVC6st2jAzEfFouSiThB0jkYwTc1cguqoSWpNu
JewDVv+/QoJHj4Vun6FTmOLx/q/rfv4aM205oXTDh2kETov812TR3ydA0K50LZQI+bgiuPZX5LZ/
FlM8o2ffGeHCYCJjze7sBNPHIVQ27Qw+yJUYNr2YwUQ4SZEbx1k6h1DbaE6/5UN9LH5X5JrhzbUK
aWQiMaHllMj6pVVyNcdgcA5UTk7MqzuIn0aHk0CF3Tf6z4HyT7cPWXvPuqZ+ySDosS9ZNktPskvm
s/7MTusEOEghV3O/xOLXyIrat9FmJGkRi5R5Lg5JFdJIJDsrBOy33JudnRjN3+GMvR9iqNcknn6O
SAd3Rk9mdTeF7XYS04+c/I//4bj0/4VDAHrvtuvRrP9/jwFORL+P/xQ//X+/6D97/8a/ke+MNRqN
fzy/adf/Q+9ftw1amZbj8l1s559CqE3X04XwHFryBuOB//MPKejq3+NzPOS2blr2f6v3L2zyrP+l
90+gumX4jsc/yb3+L73/fqw9u7BtEooK79tiVHHGxOJpmPX6MZi3MV2ar6WQnKR93Pfr9mh5PpsX
XdqALh8LGhO3Lvd2U6+z1WHchPq0u7Rera0xyqh3SZl0QdcunwXl95uwzyk5PRvGCQcs/qXaVMvq
4vzdZNltR7Xtml1T7fCBHVY7ly6vEdlszyPhz4b+zkwgP6fSjw5imX/wBnG2wHUTQwD+ukm+qpa3
+PJwzgMHMNOnv79hBUPRZmQBsPm8myyN+qFfigebS6+N59l/1v3ZpbnDmdzwWV4XHbFDk2K0C2TM
t42HwCaWDFBgQbR10ozwbhtxfDWw18Kor7r2ee9v0urDHLNH5TIW8SfWksXX+SICyRohttQI/ZYU
W4a+bRgUqpDKqKhMVVqZ1FiLKrZqVXZ5qgCDkIe1pyTDOjvi1VKm5XK7ULX1qnyLVCHH5H9Zz6q4
s6jyyDBltafs81QBSJiNu12oCbuqxS9sZJiwzkxOUqLHftyIkjepyslcFZYpFWbxt9RURadL9TlT
hTK9wGejfusG9wI3TMErsBNISGfEH+lpMb0zu5o4pBNJEDm3j4Nh9Gz4+MCAW2IJpwBbKhjOicm0
1osKg5qSfFJdFc+zKqNTVVB7VNaLKrETVWyHquwOMTG2R4zf0ZdxbKE2r6nRre5uqpK9zkaKd6P/
adM/A9vZkhyFiwV1/ky9b1H3l+oAkKqjwMSZIC9eQk4IYTdyVBA2XGKJMkcdIwj/2ITqYEGcD2pq
T3xYUS0Dq3Z0HFGaZU3fbRbyBtiJjYQ6pu79KmcUsmwYB1BwM69lbpsxvy2Z4zrMczvmujPz3YQ5
b8O8t2TumzH/TZkDd8yDyXitmA63TIl9psUxU2ON3kTHFFkF8HJQOjZMlz2mzAvTZoOpc8X0mU1x
k+evFHNBcePoeByZUzdetdWjZWNDLeQLoFFf7cb8HOvaJjRVjORrOH62QFDkawcmkMjg/oj15qRQ
GQs8ZobYtwgHwzHhbMXk3PVYjhjVRbbxC/iZqmCJNCX7qeIk4WfvzlRuVcWUp+aXQmcwlDnThjgm
KQ+ynHchqXwmIxqP+X7EnD9j3h8x90+Z/4+5BD+pDzmzeXIdHwomdAD7o8w8TegJdRLHa4xvl9Y7
VFYagLrDGaTnnp/JNdkydb4fPMIY/5w4tVRQCiWXwYVamKEXPMAG3CeUPR1jrb2EcVAfKmAeBtgH
OKu1QYPX6Oq9ybvVDtbabd9mHOc919nxTfe0PNcJM6jGkGdspW/q4wUlH4TnDdt2DF61nWd+DOa8
syA/zAEglIGh+rPo6l1eV2TQJoFJAnEbJ78MTGU5zQQJlVjFx2ifmqJej6OPSQ8udaa+IQCZqVkb
MBtheEOTcdyCV2pXWuENLmihg0xHYsOezAeLVrW60hVJSRKuY6fejjRc8BoWe9+qt1nmPLvHOq/3
flIST8bFmGOOKr86g3sPPFN9Myy0cx3/tKnCgic9pNlPp064ssYpW5wf6lW6kMQqVZc52s6bGwQ4
1pZG7rbsD1rjfzsAOQtgjg+gYzmHZrEQVpLfA75jfY6gPMy/jgK0JwPxSUF9VEpvs2DRXAED+uCG
JqM8rHNavAgtAVaIMUKRnunybYe+oA8wbScqOQFgZAMaaQBHPeCRDYAkloZJKk6seJEaWAX9tR7m
bTLrCln/BdibjPmEpc9HxLgwo4jJS3DPiKpyPtVbyc1N+g91K6v3HPUqzgXPwubg468cifNeuUvL
XaNsMeK7AWJlgVqlIFcZ6FUJgtWCYtUgWTFo1gJ0D6i1AGxFRI3GpxmIi1hHMBSgLuAuB8hLA/Za
gL6iWBnqfFagYBIkbNACZF1PkRcGOsAYEMg2Arij2FUtpy0jt3XvsvxBHCK2wLRqb6UEFyM76qc5
GEztwi9ouO2IZxK7WuhfOEcjZQZWgqSviYfxFpAUGMBowTzd2qiFWP3/QMqEw25NT2/LjXCoFOvL
8xgt9q6s8gsb6m42zz7BXELFjVPv/0VpsAJxgfBw1LpgxxtgbvDcAulx2r1iWB+C7pkgfB0oH8j8
xgftc+hC1rB3AH8u4J8GAIjW6Tej3bUBGOgACMaAghbAIK11aE4Qwi6iA8zTAFjYARiqmyoGOBwA
D1W0bg6IGAIk+oCJHu+XA6g4AiyqAGJDNMFosU5n3tFecmIWnU88BMjKcn0GxHRcXNZN3uy8fldR
8hJA0geUDAEmmX696gCULuddiPTRw18JjUD2qYFa1iCXGujl8uSBYUpwzAwsMwtfSiBNDVizAtrs
gTcjuwwkMGcJ1NktCaHFnb1jrTtituf6Wy1byC6DcZ7GN73yXmJ93kgiWEqQ0QV0VGVI40bSApQi
VOG/VHp6B2zqAZ3awKcYncFAS4BUl/akD6A66V85nhoNKgLixCM7g5pnkK/ITWqgIcbTDTkmaKFZ
b6uRS5Lre9zFNikUroqcj7T6CCZxbRd5kCTGZVjUGSkLtaetC7x5o6o+WRxGsnhh55Hb/opJ0Ubj
oa5TJkgOeff0o3cZfskZ510TyT5U0+zR7jIuomEhyiEZnTRoB+/QGdYu2SOtW89gwWpljjSwPI6g
Az9SBT6cmw/eFIxEwD96QE8g4wHYeAQ6luPNAkFuQZFp465chLgTQ9cU+xQTIDOGd7Z9nyY9Hvl8
PHZplPXRoQixmZ4vTKQ95fjMXWB03wN0fgccXdGeV3eOdw79rxp8Wl0FAU7No7l2wKtnMGv1YnCc
PaFZ3Xgf88CM8S7BsuF+Lx2YdgquXSpum8H1j/YzBubGNJJRInR3A+btAAOLWqxk1d/7on+YsXaz
y/gsxt8OkLjJYhADjSfA47ok+gqYPPpW93cBYA4GcF0AzkPnGQerQIKhj+DoAiw9A09PwdTjNnCB
1kPgdQuIvQZmT4DaDeB2xF8qIVuAvNeg7w0IPIwLIwAGfHlzLCqxj/zm6lqYGoE3as53kRYbhqaG
xR7PCAfPuQcqPYiyHGet/qkCja6M9FzObwtwvgGknwDrYwt76ChKSJqgFz/S/2EPBu7vgfwdYP82
2aXXFDLceTeQAjRIAnr5pSEQSCkCB/1UU4sY4JkYnpxj9AYDiVgNfbV1rvhKRRN2pnW15j6Yeclz
e9YaQu9y59xiDYr7Jo7//ZmncT1307Gxpw2dNLoWLBALUgeJ5EFjnorWOfDp57RKEsEDtOAPhFBC
Yx5AY4SFGRfwFcYrRx1RxYi4wmtyxK6ILRBduExTJCKMkF4JnEyDNAPHwnOGVENDsoFPGtEsMbyt
/1Lm1x5hR4nAw0XoMSP4mBF+uCZ1GTqQCUHIhIYGeYitdCI4Slw0JRwx7auplCTgSW810hJSVckA
JpoZyYmF9KSQ6a1ZsgPnurU/zju9YtBXElZbyoO++K9awptAha+xllpAvaQnBbPJyLBQ7UXUMeN0
0XyqVCQx3JA9ApkeoUyMYGZEOGMjoCGr800oRY1EWgMkvRmQ2thIblyUNwy7TIQ4DoIcr3oYACtu
uUPogEkjqh0f+U6HjKeMdzNLaM6n2782gsh91EZYIP8Jcdjk/UMSNCANapEIdRNSIQa/FtKhDAnR
jJSolt09RFrkuMcWoZFAcGQhPBqdnwkyJHz4XmJkSZF8jREpuYiqMiVaQrxkKhETYqae4VCi1E2k
R9zVJybU15w+akRQWYzCccK+eX6U/jWVyjEmf9bT4ocVz/emqC89girJgQF5VYrMinfrkSK7MpRE
ET1i6U33WUwQDX/mSnvMgUCw1bxbiLewNv0cQGNrPP2mFnUWIq8KsZfaudTrVD+FjxjMQRSmXpZE
JOaiFeNkoSEda5CQKXGng6QMIjhQX6a0oOrLMqRnPRiNgxRtRpI2IE1rkajlfvYccROFSNdII4AV
6l+omH/UhAuQVnUqMfppsX+sGvS2zfDUdv0DN/FHgv5xsBcqViDgBpJWIhXPUM9axqc+93c/fDbj
iWDx+CkuA1ENrxOqPNNrnqY6f16Ql3YZirCU1Cr5XoTh3aSMaMOeSvp3zwkwG6ufMxVn3IuV4/zI
XRKw4O3LybsLZ8RYLv/0wbX8fIv32q1pnQ+Ozvey0x7QMSbSQXVT2CjbU8/7UJdRA3hapunWIkZE
czjbCby24MVNN/USHKE9RjO/1O2vDEEjQVj3EYEjT/MDFxnUVdMtQQAZQ7epz/kII7E0Y64wvmDq
9CwQTloIKOPavOJ+8ULw6XPf/a5N9yL7EihM3mOXtFRkmItyETQRZiK0+iERatYINjFNedds+ZgQ
cnJlX0SFf2Nz+SvZGzQKQe9Ozu2TORjvmogvkXbRTEeZ3m/UCx8K7Z424cVIojf1Q+Vxc2wNKOHo
LL2XYk6f2wJpXl8cZTLcmWLVhnGqC//+999H7kt2FwzpA4nzTV1kHL1pvcpnDAufp6V7kuK3lloX
9a3CxYFQMJ6XJHqvJ+1BI/rJIFIG4axAQCsQ0mYIaluEtYwcXwrpXFoEt235H7dN44X33u2elB6R
OLAXjZ9g6nZg8E8REVTq9eiiOZR4XHCs+lB/NYqXZ83RHrpGHFE/HclyeqmL+Fk3Ae86eSb83EU0
nCv1cIeMeEJObCIrdsuH3z1zdPCIb5z9q/rByOZYR8+qNLXmq/47q9sHm4TMd/9O3ZntRo5lWfZX
AvXcDHC6lyRQlQ82yswkk2keXgiXS+I8z/z6WvSIqpTMLaWubqCBRmVlZqTLxfkO5+y9tpfH286n
mOFeRvUjanufr8ztFlR66LcrV73vIVpBylBfI4ClNy7WBLFe2RrniDmYhJArK3ZudGzUvs95Yau2
GLdIXnqI+CKVUJ5D8tuO2LBH7NiGxM0eLt1o8js2dx2mbZcRtDSBOtIhxNJNlf2uY2VQYPW2aZbw
bm5qLODTyze9UWrh7UtR34eYgacvqjHdg3OhpdmTa0SsBrc57gps5o7KBxPHBx0d4HT2wxCuXLWk
pKNdTn/uj/aNl2gPvZntBTCUnOcEr0+txMKuu4cUo7ujE5bixfvId+7Q9hyGukboA2pDpdMxsW6M
8nYyjZYKnnKjXjo9Up7JVI735nlQafeClLNAMJpFQnCGczPqw8OgYpl1vXmSqDvFrK/r9zJ2rqA2
PRKGrLmH2gSj5dcws6IXoAjPXa2up9nB6F80zb1I+RU6pRdgMykAylnFftWLYW6g/hht9aAU9d10
Tj5+YgIS1lNlxraKO4mReLrG6c1GpM+id9hO36qAy1pH+jatMB/43V01MGWGqHwy5Sa15T7VnXO7
gvJZ7Kq/PeNGHx2qHuddnVyYpbGoKUppwfQOaA/T3fWtDsdu8phnk++pfDY7OCpd9OufKdqMM1bC
MO+Kh6AsL7R4PPOjx5HCDpNexhTuXiDR0pXXKiywQrO+S9lgW97ejrADZEgUnYGANZY/saYjynUA
JQJeoHB6lvfWmUFR0S+XLtCHaYHa19iWWnI6GFFTFAu/vgB8I6ZJyTOCwzT456p+n0W81qwHp5dm
9Px1wp4XJd88Es6tabOu1oedcB9KqhB1s7dq5RmqGkgjPB/852RGSWOUVgkRyJhQWpoxvjWcIVhc
pum2A7cUIRMh0mYDO3lZ69kmEB0sTtxYDJ0AERCZHnIZLhz4ke07IrSLPB0xgOA7hFhRV+UuMC9J
BIvQX6TA/Jm3Jh9dEmD60ThtomNqlsBZX+8lmk4FcSpPhZoIyO3IJ/2CNnRO1necngWtXAE83jkh
y16bilG7aVT9cvJiTL+Oz29Re+aCHGx84xmp9mKdB8q691W0N8Cb8kcjpQIhF21fLmxie0zKTjJ/
8s3bHrQc93W6z0Vxhf14l5TBWitJQcY9RhlvLig3TnerVnks8bilp4XLrDx3NWfFLIW6bDIful23
yYCgT1rjuKrPCxrRtuXcTn+Tccor+jOOn1fcUnBMYQG/eEqEwfkYsp0aDIUovWDd6dBUAWpEMVYr
oztLB8z4RL1xTzrprNUOMD6tO0kMcmWl22jK2m27VRS5gHVybMTnasxgqmx7oby7aQEvIH6LAyhd
EeRKhYjSuVq1D0rba+dZEjzHk8DcBwsbtUh5XIpSjVpBDC1e9BCdX2g2u7iZMrWhnWRU4oO+XzZ6
fhE4qCB5FynkR7sEkuske0Bu5FgJWEGN/V2UE+Gd3QrXedNGv1gaFUpsKn7zWIgrkYfFWRg6N03u
3VT43x2IE24lDGKsqrXwombpgjcLCUpZFCIizcIQt27VXVZR894EbrCgT2v34ZzOKVmPJtvcISPU
rQGbPObda6Y3/BdVfwGDj2YveB4ceeNV4RlJvYrvXIA82MRajexOmvPW0JBu0uTvwnSex0ozSxX7
LBrZSyupG/Fb/blvGq+E8r17bBG8HqVwXO3EwQ/JUrBGCnloihCaoJp1E/XBGpvHoo1gOIpqKeon
WxbJBS4GFhfiJoygHeVaoqzK0Jp5loIJEuC/GxgwzEqKhqlTX0Lj58Y2cP1zUluMhDHapKXf00sv
HEBRQy13mQb4EbAZlm7FXvgad6M2VHsXinBhhPGc3CXohi4/FGXRoxjTm6BC+avoBbQJg4qG3/80
YUDDC0QophcgjtwSIrzX0VHFB7wiLqFgH1jMjZIKfKIM6E7RjM8Tm0zKpiI0RfbvXeedlY6O04qC
wjhFlYAGQDETJctS1oTbNXeR3a1NF6GdZBs60+5klyGxw+rLxAubxwC65Ajr1sk7a67oDqE1pYO+
McNxzqOeZ8ONLgH0ZEWx16rhtbaaFMkO8UsiYGkGZJK+dvzKWyln8eCuCuYv4Lz1XMbjO6EIdwqi
0hlqYg1SsY90eEaQ+LZpm3qRJAjDesp/cIcv8IJfBAIwl+0W8v+xV+r/26hllcbiv+6jbqr4R/XH
zY8grf84BICu3/4Y/rgIiuYtztKPxip9+j1/tVYVIf9UbdM0bISkf1mh/qu3Ov2RqUpcUobQhNRp
eqZYtPz/+DfT+lMz+SNHYnPiIxAfEpjln5YA8GvRepWSn9H/J61VXX7urApD1x3Em5NRS9U0MsF0
Oq8/f1wHqVdhEPtfpgKUJ8AvsA6zNF/qWbenf/XAcXkxk3MrqOlRGtBLy0nmn/ER5H5zkQxBOIdS
T0egVIkN6YsLNa9GttvxTmrD7ahMLce8bilb80PNpO9JbXqfQQIHT9+PKKFwD8TPSazit/baC1T+
yEVJG+vJFG9VBxhDH742ob7pHPMeDQciWBNVGNslHBzBzCyzS8cHU6XlDoXm4UYbFqFHukoVEjKP
XeGlzgEi+CpRxuNrrPL5S9NGl2xYLxz9LYkcatpjvCdEJgXbjE1G6ApE+AAAtdMsNVO74tZAokqf
o54WnP5a+hYyfwsyqYsCjK8ZupNRUqi1f/b0/eJ0zAhkZljs1QjeHOFeoCyji7KnM8zKEOmFVR8C
PQcW+5rZYqU2IzmcJVmkongkvODZoRAUk2Ctudu6Iey3o9Q5tNZKA0S3TOroxZfxq2t5V8L13iBJ
essOICc1rjnGGNiuPYBgYF3GphVvNp6BuAW3m4XenaNc9rlxGEc7WrZ29twNkl0XYYqe8l7VwSsd
vtvCgDmB+mNr1/FiVLnkVOIv6uDiDDiVmxh4emyaCv2QguEMuoViAh/pOxu0N1GhuQb1iw6S28M2
Z1nNnpBuJDAGzgyDXhsnG0a5F1r/YJ+2LHN9oJ2yB9Hmv3SUAUcbI3KBYkyN8nhB6AOxxAQdu3KP
5Gg5mR6IbXBJEIgPijM+QLRwUAPyWlgISQm9EE1z1VbhYizUZUR3H7YdV+92dP+Tqtu3EHiZnZI3
fFK8MJS3NlkrFjXYjpWSAgtkL74ovYuCZIdlR6ed84h82mQoPTusPFpMc9nIgpfa9ckB8tl32Eqc
s9O5ymkgL3sfU2JZYZ5l3J9V4FuntxLD3ZsA3liqNkBPGqVb3sQ7o05f6xifU2gr5d6V7cYMjZpe
IcJ6uCK6bLexO1zUMBsXSGFZ1fmgxYYxKWcpGL04CfFiyfUwVvx8yqk2QXkQBn+kMxNhytEWSdGw
XGYH5A7c47QwquW5FynBvBzia3zJV5U0k5m6S+kQxV70ousx3nVz7YflPkMh2Dq4VMI4v/EbC2O8
c+X43qFUc7joeCHjTsHlMCrbvGdU8PL0UL8ZobPReA9MLX0mEACLvQBno+OqTkm8oDwZh+XBUuG/
FlF33w/Wiin8+cNofPjLC/oHkTGHjBGY4WlSgfzTIcpYxvpHVU0dmYquARY5UonIVM1Mr7E8grh5
KaxMrIdQnokgMnhZ4/OvD6Zpp45m0GM1dY6KaOHzyNk2mqYovuutgU3XM9U5CNO5NbitZiH3TfBz
7NqLSo0uQyu7CqLq8ZvDTwPzbxfrWKoU1AEw/h8N3ASyGbjzdG+dRREYK8uee/W5C/F2DeuBIeHX
s0gQ2qFFsVO8J6O1+voU0Pf8dgZoHgWeYJtNm65+vgGmgdmxEJq3jtr2wtSTc+SQm4Jt+GDGS1Ij
v7nh9vT7jq6YOhGzn6arluCaPx8vNdSqbBn/1niv0LBZybqMLmuqNbOyq7FQ0pUU/rjBseHM2ZLf
W5V2lZIVVOj+trGfaXetRZ3usvumIDXXFuwvd0XY3tuZvWr06MzIi72imECzyKor4nphDflSGxnq
0sa4IjGUonxnbQozfKm0YOvlz9novaDG7FHf4FwiGGSJE+m5jxV7Bor0nEjRch4MmL5ITmoczKk2
Hjnf734UhnObeOwiqzLAlssjXAaNjYGR9meiuwcyNqyifAwrBCY0uKt13mhX5L8tSpgQpgZylJAb
ikQ58UnDeK8X9q1n6/fRYN8y0ji1uB2KgNSl0t7rgtYVmUibyiV/mCksJpcrY2hXTSOe/3ojJtWb
95Yd/noY1T/+/eP67ugf/3ER/MSVmr3X//5JLPf5L/3jNkv415c/8i9/0affy+H/Pr3Fj/rHp3+g
5R/UwxWJJMP1Gze+/nUOXMj0k/+7f/i3Xf52yN/+499+Zk1aT7/NC44WfLyL/3rdOGPL+vPt0wKR
n/97fWhbf5qOyjjiSMYv1nOs0P7y3Su286eu0+3GJ4wU3rb+uUDUbP4Sf83RbUnjEIXdf2vvNPEn
JTuNrbGmWrAvGQX/67o/PcB/PtCPQ+rR8pAhy3GwQ+k6ijkgQJP1/+PysNFhxrJCrda14k81g6XM
m61XjN8MJaxnP37afx2G2iYCP1MwoHE5Hw8zjAXaxHGA+K8ou4bKlY1HCpD0tsBhg9VGR2eamJsP
D+Hva/14bfrJowqVIwobjJxzdNSIS9NcfVIlCaDXMUHnftU8OlW/E8MwV4iYkRLkqUfBu7EXXm6s
HVuAcfQPPAFCOothDlz6TsfLpif6j4CEN6RlzwChL91BvW7zn+j5Hpzau82MYqMgYrOsihKzcv/1
hSCnPHH7bJOJgPW8oVlHI6PWYQbqUVWvOzt8m1ZjghRc4r36Ve2vW3TQMyOm4SRt/i1jFHEZz7SI
wcOHAGayP82rejU28tazyuuCRpOOys9aZaG5G9Gsm0o3a4Ndkw/LshdXenhtUNTmNuikbczqMaRU
la2BcWPHdsTim4ubnsKHYf/XuwFfAvAE2xRpi2ka+rBD8QkEoGRRVGsZU/TIuks322lNuTJkeEtA
8RVRD0QCWHuDe5yhik/C7qIFJYZjgxj2fJPYclUSnR0oCKviZmVHEkF9ck5zAehrviHrRJNkm0vK
nrEongLWQXbU77Bc7YO+u/Sd8AnC+f7ry/q1GPntstgR8hHj1lTltLz4cFmKsAwLRG61xmgwub2A
PlTkhcN0Rj2pNXtFsB0T+hRq4JG+bVzoiXGojW3o+uxKVI3qSYTwgAiUr0/s1LvEMoodHkJgi1LF
5/NSGzuXEWzcdcwMk0p3Y/vK09eH+Ezy4GtjuaTq01dH814D53F0iCHEqmSEFWXnZUIJqBkwDuS3
VWHPY3LQI1X7q57xaVr6+KUbx8PYryMaOpJkvnSb/fjnI0oyRIYw9anVsZdJ9NtxVJ8sEd2USXjd
+eNKG9QnDxk8mxxfluRiXRmxszNGY6Nk8Z0Mghu3rIkghWnuJdd2i5iWGr+IATtnCbbL8NohG8XJ
ziMMq6JoyCP2Vo7n7DRlIHkM94bJ3rQVzSNBQT+/vpuaPa00P75K09VpjDhMCYRW8H+fr04kGMji
CBEawhjcSImd4/8cnwfDfEi1wdp0jXseuCXAMDZ3yw6lYGx39sqXtrIAMQECGsP6DqeXcQClibwY
eInOPocw82IzqFgXyTV8dtEMnYcxiaNZSPjIMHjhWUoIClmSQMS0hhzxksZ9qpWvtQd/QON7TG0P
x2baXKNoeJJtRZI7HuxlWaa0ATW6ViXvs3NL1jIYA6Oj7e97+96qd5kkoiIERzFq9nM72G+xC5qs
18m7JEXJN2x4Aw46g+A6S0cLI9eUlFz9CEdDIGa2xjlgMDgSDcscW5L9QJlaQ0Qgk/NO4u8J3lkE
saGP540bosVJ5HOkSEwo9HgXNJWI7m5/RHDC50Z93VkJglKr7SddRTTzegVhZ5k8qwqgiwhZH33S
jJqd0vQHu6sg3AfWTwFbS3XRFeqZi/fGJu5wXGq8OWCfsJSG/IlfAROwreA1bMLHOjhX2w7/E2Az
EwXvrNDu+1B5xmRyUUlYE45pzsppTIv7/A4xoC67V0RDMndvZGms8KFQdY7vGkHuZmgll9GBmmS+
ROQ7zkKrRDM4lb3VSEBQmVd1mKw15YatCtpctedliDpggSHqmtYz5uTU7JKmnkyZLZiYMJwZlX9F
ivG9pHjrZglchJ6tX32po19B3Uspuu+KeDaqpDSF+a52kTt1Vrbp86KYiqb2qs3vUuXBCUvijXjB
ZNnQZkYAE9KfGFok9YkavXheXy3Is+ZFw6QjCEWwSA3IfvSt8zNKnItMrTeOS30G6HWv0weTI9lw
1tIIHgzZX+OmJOQjQFo9vV5D2VLBQBiiKdrF1x+dc7T7+zWGCZMFi4mZlz3g0RiWJY0dt0lVruPC
9ZcEmLxFndwaAYmUWcwnEpsHL7/Oe5VmKuZpawhQ3vgE15H+wTKA6CHfO8tIaSKxDQ3SkD1qFgTB
cYpXUghFDtOLJGaAh6cBTVBMGRI3Y98QZ0hDsjFROFQmBu0mhG4K7CVLkd0Z8VMfNiQaeholnDZb
eC3PRQ0QWtT6XdfgtatM/4fuA7evKqYVtXXhCcfhrDOyMysIn1LKIVIpfpJpFkwp9heWF701Icr3
htTwWtGfSpI8ZxhgbzTyEIIoeHfArg5df4YdrDSvGynP8hTSjHup9Wec65niOPtIthdl5z6JhML4
4BOKCs6kL/Hd5aVH0T6Of44BsfMBH17gXTeC/OAhR9kysxTABWaMI5dpeiQba55LbmdSNndfP1Dt
aDf71wO1hEHhlfFUN452s4On9mIEW7YuzPwh6Qa8Tsq8sHdalVLhpAtCLZN08sbekkWPdfWiizJQ
7VigrU4QhkU5sLDFWdHEb1+f2a8jHw/vwgGuper8P+jJz8N7h4GjzJq6XDd2fVtSb8tKJNIb0RAh
ZznYMExaUmISIQI+6UcyzS3E/aXPq4kiICnTATd0uE3N+KJH/NIaySUuskfC6+DpZNFCS+18Pk6e
ULV9bEwwoNRDwfHY0VYlD432INbTr69JOzUh4+gxIYrRkmVK/nxNqkHEL8rVcq2P6HF9AqmyEP95
00VTHlmMM3+YEpyp9VpACa0M8mMWPSvOY0Hxdd6wLR789vLrkzrxBpi6qhqObbIq+e2c3LEip0ql
2zqm1kFMtJ48Nm88Nj/4kw+Bm79+fTztqKAxvXJSp/hvUdCw8exMN+nDElBzcGzUzliuPTX7mZmU
tSvD2lKrvmp0uY2N6M7NNWrExIwAYP364CculmNbqmppVG54sT4fW8mqEDVXx0ulDCTStncKz8CR
4bkJanCmE2P/f/DIpa7zxC1VaDrLvs9HFB37XewmPHIrf6v8fqZW/qEMCc8cawzhguCV3tqzYIiB
WY37MV5XBkZDQ7zVGn8hib5ZN528A4Y57aMt3dKPPytZ2NhmHV7Bttqq6V7BjMlCam5Wzj4k2/Pr
261N5bijj1jqpmmrbPJNXvyjqycskBgnNy3XuVCfIjoMYZedG4wko628jiK5trT4oeuSB5uCeN0H
ZzkAlvnXJ2FMD/W3k7AEq3qqhpYUxy+chu23LxVQjgBAWMjoxIA07Wvkn5lZrs0NSdJ3FOubQpo3
IeEmWDDurTD9kSrEqto6auY2DFEC07u1BnWT03xZFK12E9nxg6nRCBBOuDXJ1/S8jJYRivWxbGdj
XB+MAHJU78Ur0qMYKGNaz4bCtGLz2L++yFNDi9QdnGASNdrvu3rZKLmdeghNvNy8sXwmMqBMNwUy
4qo975ooxnUeUJrP/Z848w6sDW7lwCvv4l7wx32m4cT++pSmtcBvt92Rhqn/qpXSsvv0nVu0r0XZ
oW1FcXpdO91aoB0DJIu9JXvq6LD1xKr1eD++Oe70Th0f17Bsm00PQyxilc/HJU+PfBYhijVMkq1e
ZA9UO785xImtnDQYufiGpEPR/WgZ5Mmwid2xwzYQKXs7I3bYhMiGGdqCeYoxvAn4nOPE2Hx9R81T
Q+eH41pH84fnIK1kYivWXkq+t4m+2bOzB7t1a/Jqz+tJMVypQAgDqQElbn6WUuyrADCOJZB306oF
Wds1S1R5RMrRSsrMlnm1iEmGsCMcKgaIBZR5JTWpWegWiyohNIoZdKMk3nNlhT+JLOYdMnH6SPey
Ecm9ThD8LJ/b2XAVQfCba311USTMa242rEw/fvr6DpyYQCXGXJaeUpuqc0flg6HSUjLuGj5lhW80
7mHvFXsR+ldfH+bUq/vxMEevLtpWlKVNW6wpzVwnKf6GLLjpx/umjZdIVpdywELaNWAMvz7uqffq
43GPXl14SU7AcpdPpm0PKYWnHtsRagkrDzewk1a+XX5zQ0+OG7/mf3oL+KN/zdYfZuPOUnXfjKti
nRF0potqm9U+XCN2uPZa26Vew24X+mDZXngye+w7Yx1F+Vlr012ySCf7+vr1E/sLDNdYsQlaFsYv
3/XHtUHXB0Gn5rzgCZa8pgV2xRhlKd1FSZ1v1tjYrBJ3p0B/oh9Ly7G0EAyrNqvpwYDaN41sdcT2
tyY0KQ/LVaQnU7ODSl919/WpnhplPp7p0cyW1UGv+x4Gi8Fu55SLl4P3Xa/tt0rttFKyTYcbwfQp
tMmf/vFupLLR+zG38nVrirM0Jzm1VqkYRMU+rtMrqcjrunTPLCTlRme8+YJtzYCNGMjTLLcvCpBR
edEvMl8S0iw7aEnmwjCLG1GON0PFh1z65n4szIeE7FNmqp/Th1So4a40D1/frN/Kfr+uxGLYVTVD
Z7dxVKsh8Y0qRp/wXHONNOr4QSj5KtcxOnjaeTIWZ1Bpf6ZkAYsRfI4YkIIhayI2xMOgreISo4FU
6d+01v6qEB9NFdQg8exLyalJeTSe4qEzZZSnKA1zblaXyEvfo17ddxUip8q6JITv3LYmULiDYBoY
H8ptWuBYtGe23b2HuHaWJQHZgkxe3SzzeVq0LaHPBnHHBfEKyDysluRU36QcoGVUinsrv/cqjFBq
CAKuLYkYdrNnpalu0rDMFl3J/+qZ6ibAhqq21E36muaxY+Azj8wfVh78sDWy7HRw97p71umUNWrU
ttqzEPh704wfzq2knaUMUKEpUJnEy7ghvTNKAHCBBS0GZYXtvJ5jVEUKITayJdIhCfO9DCl5ReWK
PNgLcqDBeijo1CBktkwDiykIcSVcoDBaukuDREcv6WRrh+wwpUmeXBhSeZPe+iFMq0h0YgZXLMQE
F3ZnSaEexh5Ir6Q618abvu3O9La4yU1S56Gz1IHpL+IJa5rHKyHqWeDq5wYU49LilmbFFD+ASCDO
q3dPCNyO2cwvi1f4BFFK5lAT7cNUvlhavlL9lmdFjLWCJ6Tz2UEwSBNl+gi/sZ1pPhcYSH5dMxhA
3HA+c7OaDePQ3Ou44Dik5EO2RIPrCyDQ6GpoiZ2NDPgzo2kpoF+TafrujsYlk8JESHuxhEKCQQFr
MM7FnQ2FJq3utdEBzmwVT2BdeZwyuW/daK+o1g4pLahv03eWHSDL0bB2RgXs0SQfMKG7ULnKi9fK
l76LVVJnEOx7vBSZTag8Fx+V6btXeXs9mZiv0d5A2Eltcx7qj2RZE5JFgXyZRO1TIVpnHhDBWcHO
sfxXzQyLue2He02BnPnNp31iIITIw+dDVw6GnXo0V/aOS859YeTrAMNYnunLIVRY7sHy7cdrFE8H
NWkvjOaeuvCNLcLDD+A7dGr4hL45kelARx8zsbaaDZRTU1n+HY3IpHwaTqIO+Zp4u2CeWNaObeAu
K6/yUuxcwJda+5SRckEAFhIOmKP94zdncGJ5xtdnTnpU1vyMHZ/Ha8u2eiX0ET3qnbjy7fA5wzGV
1+at1hZLP3VXUWBfG0H+itvgm52WeWJfZ+u2Do7cYPkv5NGxzdKPh4iS6TobC/wfEdtnikwELLfq
AZ7fk2fk7xkooVKv3oNAn0z3u1hSBKt+DGA/0APPzSe9qqM1zkV4fr5ASGp2JJqbZKG18j1U0aH3
orzOBLBQShkrt9LuYoiL2qA7CxE377aS36hjbOyIVrt28bRuzYrM+zSUk9bzvCworWqK2PAirQOV
IBndXQI5GdZFaF4YypCsxERfnaqi3zyZU3fH0Jl8mERpa/3ap35Y5Qx2QrCV4yFHzZPzIQ9fS1VB
UiwoElfZs0R0kIjiRgfh6A3j4+jJreIhpvGTpZPvgt4I5kHsv8TctG92EqdOTKgsZS3qA/Qzpj//
cGJmV0Aob7AmJVMCe8yuiCRLDCgIXi87zxi+uREn1s8IL6cJGIcJFdyjCc+o8rzpsj5bK4SMjFq8
LAu5wtL8XZtvWqgef4tMqez9bVOT+vHeDwxd0YRlm63VifLVBOigo7soDG+iSNkmlXdHvNtFA5cE
J4J5AVLUKgn1i76d4U99kXJaP6lCoEX9bQUVhbFj9Gq2zkuNlKrAXpV9eQjMrcBxMuC3G7Jh2Zbw
19Ow/aZYfqrQhU6K3u20JZfSOnq2EagQGgNaBlROxc7q9TtdZsSsJctW0y4zE+SsE7+nSnJjut03
Bz+xg7HRLhh0M1FY/FY9bQY6R73t5OtYyIMSgnM0m2TqSOxygtQU07oxCgkJQv1GjHbyolFMSBuo
ksUq/ugNE0SRZIqp5WsLRaRmqvdB7C5DiJYyMEgNQrqYFxqRlKiAMAo/fP2d/2r5H713dAOF7di2
TptCPSr1RCxVKpH6aGA7cU8RTJKKPVxS/jy0Jf0CsxIvyDruZHXjeI+eDhA1J/t0NOB50cnrlTag
n3U1YPeZ19bPSqoRkqgK5KgR42Mr4iUBYQdHdvDhz3Lf0VeQ8aiTayA3cl1f2W31ZJksyEzCeVJh
vfhU3MnOY2kjQnc+QjIOcu0hQXzrEMNWjve965zltbciJeuHVpU3ViRenKh+ylWBU8Ae3iHrKAxO
l0bUCOBllZjlSZgtFqPDSiIbGMD1SfCqAFhoSUCEvwavL+8xGksWey0ifrrDgu4eJ5T2zsJomgdo
Fq9CNZYBMskFSek3Xz8F48TLN1X70M1QfdEtc5qpPwxqIjZlTnICg5pFWHQU1/dAXxXSY9CBtbZH
ESrOFxBlV2PkrrOu1Bd5LDZkS7dzTameagp2mA3snZoDKLdLZSPqnM6qKl7KMV0TKZ9d6HRyvZr5
RG0a9gadcwmZ6Yz05kv2Sz/6fFrK5jrWV1o8gfniDRkebGwmUxpdPNjzNuWV0GoLlkFpfTOmn9rt
ODa6Jtug4mmg7fl8/bVHTlNU5tnaCJKXJtC3kUlKRFHe0XmKFohr9n0R7FVzeM6nSIVeyutcdc/9
kt6usddLSVhRkijfnNaJjoqGlgTBjCOlREN5VDyJ417AyhWMR4nFircy9nB+LZhO+A8rCqGeZr4U
HTgBTaAu1Hkb0w6MrU2DaJkM7vsYGRciye7bjo72cOvz41D0J7TgCrl/Qtgdt1KN7LVedU+jasbb
tq2fNEmpoL8vBpzzZtw4i69fthMFjGm1Z4A/QzsCFe5owEHD4xVWA+UjKmGVCpi9QYYAMRktOKxB
uIq68EHG2LFa7rkWs4v2SYmexCYPdWzcB2YyzikqfHOzT4yDmmayCiUJRqLjOZ55skYWtUPExrqh
zhbr7loLJsm2YGDxyQYJ1Y2XIRQgLU2035WRfi+7G6oKo86kq2NCt9OnOtOHDxAtly+IUMjWNlBE
qEVATeF4bjtSPjSffUctN1UhzhNh3NVTYcDuvmkq/VbIOjqBo8pFQdHRJ5AgQ6vabJGAT/4JEIcM
/ok7k77YYAj/ny5tPh/yuJNp4+b1rSJiAey0FyFqpihlws2qbxbaUyDQ56XNdBzN1C1mGYY3ebTN
8NRENkbIva3dYmMTCoGni9uqNlsxGRZMiXWxf7A7cRvWw30ShD9wiZ6ZtrUIi7WjAIqLszsRB/MU
xIOZPH3zOZy88zqJRWisdDYER/sAfQQuZ2shK69Y2dowjSuIv0hUAOzhFHaVpQpvqHWcwzhp80M8
kshrjam57e38KFuZ1XmSViunevnmxH5bek73bfIDWSRFs6Q8GhTzuK1RW3jZusiV7SQtzmtrhaR5
4ffFZqL2AzAkb2zCEN0WdbFxqvApq656Gd2VVES/OZvfdq1HZ3N0m0JFCXz46xkQL6QDIA9KLJYU
0Je+u80GuTCkcUel4IBsEdt3ufKD7KwI8nWx+/pETr5NYCSRhNGaotf9+Uv1Uqsfu8ghecN+8Qd9
1lTGWa0tM28fazlmC7raCB6+PuZ0bZ8WSdO1fzim8fmYtZYmVtda6brAxtfa+ky2zaIDMVPhqvy/
O9TRx+KqbkHtyiZHE9Ri1rEXgOKstdf6tw2wSft74qqEBmgdnCdV5M9XZZhNXkhEMOuxZ/bqbZhn
pFwTuLT0ix9GoF2apA27zEGEP4T+uZIUP4Ni2EXYXBow0EmcPKmt99pbYmWMTyyuwWx5t0o77Kq6
+G5Dqk9r/9+ewaQJZBjRHcs+mouTkoUeosOUKBhxBgmK/FVia6NqlVeELzOIdIWYt6RI+Mraaq1N
7ruEBrB9TnTYV5O1WSxi3wWy0z54zRwLNkgnlGQjX33c+SFQknCluO7SaCi0Nc03s+7JUebD6R+9
tlYXtY2e8ApJQe+QcnM1l5G2a9v0LFWjpVeP33wnJw44CQeQe1HcMYzjtYsfBmpaZTzdlhwK5FyE
O64i4jcmp94A7UJo36knf19YTAtjhCeMpdMm1jqaw8xMdpAqOWTnNSsHp56LJ6Jt4Cp7xdoHeZyP
+N315GD76K3a7jrIbAIAMES1L6MxLL/+kk4OFEw5+EvYUv6mIwgH+pBx6KbrDPL/JMjObXNfutU2
NwwwfWKR0CAhgO276e63jsw0WPxy23AvTPv4s6oQqyFq40kHAxtWKZMl2DHNI5Marx0pawu8jItc
PFLhxwnsb76+6lMrmY8P4VgxkyUltPqa6YxV+y4v2HUVVOGjFIJivml0iyDuqcqgWovWAQ7Hxi+v
zr4+h9Ov3n+/B8efaqX0SknmLO9BV1wa7qUfPtkje9u+XBVgbPW+3n59wBPj8zQw2OjwhY0y56hu
0I8i6vOUuUlJh2UMedDlO/ZKMF9288067eShNA1FNaUxm53z50HT0zNNjiHXBtoH4aagSmCc+VW0
jBTru27LiQWAoKsnf4l2ddjKn49lUnJTa5chb2gCrPrkQZXkL9AuWqDEIhaaFRVYxUYZyebFAW8m
54VPZp8XD7harJv4P5k7r+W4kTQLv8q+ADrgzc1GbAEoy6I3om4QEkXCe4+n3w/snpEI1bCie282
YqJHPquARCLz/8/5TledqVKd+0CLl1OrFmovDrx7y1CnvqezSavXaIRvP7+dp+cwxi12P3jGfnOM
JahN9XDgEepiDMBWiAUxx/4fivFlaGg7eur5yqSHYsr5lym9lMvMJaX6zPqxNO5R/+I5Ro6BswV2
taYu3jjoLPXUGzmUkmB8UYWIzqGP5OZzRQIDhL59jNdgRH3vqwAtrOjc8NT+fn/l0cs0OYJyKpYo
Dn68/x1FlUwgDWAz1ClfWEbqnOVXw0x2bjQyHWsEVMi4pY2SqnO6E5QDQ97WbMaKUtv6ankvKHde
B7iuH7snqdBMp6ppcxWScsDOos5WlckRJNBxUgk5Ub5qSvNKnjwHZzIqnYkwhzKhsT2HSDPPd50R
PAiJD25EO6pWmZOLQFq1ZUEaQBDZjHdZbLighLN1rsh7SQMMPFUPQTCwtzadRIkui5aUpEY9hIp3
g/WLOjsv3kLaE8sQun6bHE0vxkcXq6CjsPfEFfuMKrxXUzTJQREQIC1+S2X5kUTgYCNLKtUnX9np
g/i9iA4DHa3NCCelVgA1ikV9mbcyTCPk+e1o3o2Igd1CzC4A/BIdayjKxh+OSZSNx7gOjlPfADGG
9tG2SbDniv8g2gxxfnCXKjmxFSBftgR4iMdkGl71jSRHXxVBC2668ibR4gp29auhN9aaNT23xxmG
KyQvphbOZ1hS/VQk9VXW10gV8Qp1Kvj79JtB7HQjUEgzhpzo9kq5LgLVdJSE9MlBkp0yUEq7Lc29
VjU7rZaEK4Ion0Jv4JGXKfzXCGn0AVtzUTlDDgJ4jJ/KXv2OceNOkfxkWyrRM555G2GWZIPEIxJq
rN+IMWjqzCZyM5rhvl0CmdzjN4mF0S1y+dwmgssxtNZr02pvRGoYgum28VyiGzDr6y2272kA25rj
Gi7zEIO0N2zbCcilqn9vpEev5HM38Zy7xFm9Na3L0EMTEk7daBc9xucEESNz4HvW22gf34gCHI61
In63Uv0h4vyVjeq+FfLXIiZjtYu+JV75XdhKY3ddNVjZc/2rEYbPQX8f0A5caRnD+SHvM8OA+0o8
oOFJu9aImSsMq4IvAj5Asoiu3Yc5PxFxcgtZcxcK3qUWppBNi+5ZmgGOeKRHZ2xRVI+xtmcBRlaO
HEIpaH8V3CPLQ/aoKBUrrBqjrRhpOcZoDNLJo12M/RbvJx1IMO9ziM9d7F2QbIb03Jd6p7Gk3dCL
pF/ljboXqcIh0CWOurmOq/iFE3K0TiXmS5ki/RI7iSU2fPY06YIEekS6Ve1YcYL2GrgiVnKCgyaK
E6iORTN4KWYPQZdotlCqV3qKBoUc06wne7NUlZVG13lFWemu9YLY7ipXsZCSIZ5BfyRkT7oQkUYS
948EeV2P0uiKY3yfhaLuGhNUloHp31s14TOk2e7K0LvIG/OuV4bbTJHuRlV/ti7BMgJYY0LNZFQY
EYS+GtpVX2QvmUEFiSz57xacqMaMX7Is3+slhvuR8gpsyxrKvLJptJc2SV2FLpdUknM3tP3xXXmo
eDThoQOSulTPDo74JaiylioQil+p6b8g/0UQXJJBpFc3nQ/aatYswiXSfHNP3f0hrG/VJsZEgvc5
yMAP+glTYEjjO8HqNnqDupGCyyVnGnQDCZkYVRxc5ZK5Nww4Vp2YHZUwO0jsJxx5JKQ889rrtrqs
9BSijJxFVERFh1V8W6Qj0xJJmZkq5npKei41wFC+5XgsBYp6luhRz0ZwIprGupZUqLbVtRypjd3d
K1u9hXKVtvXBN2vXAEyYJt+SofedwUzhxU6bqfJJCTdSaW0k6Y2vrQY03w5FNWmVy7vAjEkk4yGW
rA4UpAwINxcue40pRHpZJx15+jIo8rwA8FF2fy4esh9/y1lAPX90xKl44v+fBJZPeDpVh/JT+U6L
cAuoDBhn9dwBe5C+03u/0sEO62ph7WRCRZVmiAEBAXkW73OzTtYFBQrD0l8qC/AfhS1OOyBxPAAR
oGzWRohPJtYtju/wsVGNOXJNdk6BIHRFFuZ1EdbWOh5DEsTkyW0MSEhhM69WBMAH8XNskBRZaBVx
NjXw+hYq1GhaF10cIlyYV5lhUEFJ5dnAtOcQqNFkB/TdGCZowRECmwSzTybbgWK4b2NjEghHsP2c
P1cW+WEy2nFb9MMlbAlbVkbiUpWY1GJfI/ywcpGy9Js+haShWWrrCK0q44pIK5AoJaySmvNyDrmT
oowl7oVQ7VdYHUnxSdm+1WMTH4lSBAabGES3EXF61VqlB0ubB9xDJUHsSiDPbrpyrdPwsZMoHNxS
6WWaK9FR4q2yN2FfROX4NklVv6lBG/J21kDByug2GsX4UQkJrx+DJ4taOw2c7jHy1K+5kDzlMWJt
RRszsrJoL8u12zD9fK5f4Gcvqd8+FDp/ImEtklMePqV4NSzHHGYLlDhc5b0OqW6AhiYBhvKrh8Ij
PNXIwsQxiQlY1+r8uDntQMJCVF/X0niM8uhCjhECS9mNpY0gwC2Wq0o22M+RQiTppqsLgWtiLV3J
uuH4eEFwSUBlamssV/W33CIfJqP5RuvrVojVx4LGwDZSAjfuilfR4o3USSzIUusWUtvajSzvEl5O
nSffhC2T3OddydY5fDMEZDaBUrDC5B4vOiAZeRN/w5xDsjKkvLWkREe9UzkemXGyxRax6gsh2vaW
9HVQBvMQNjVz+gWVfoDbCCpMXScI7Kx63KCh+d4ZQwfDseqcYvKUXR9OMPrU8UIfTV6OItV9k3wg
mddeV1U3UdCslQjDMpHghA/GxkXPX+J4/jCOpExIlfkapOFOAShLq2aF63V+w7qQpuFlPOamcK2D
mDNNmFfNyMCxrPNE0TKpFPE5zTww9UinHUOPr/SSR6JNihuxBoI+KpBbgaI8VU312JC0F/rZReel
j0LIKlLn6UHq63u/ZnMVD6U7jp6T9No2TUOepqkL15UHHcQyonujzd8AspCBoYEy7uiYblKREO5w
grE/sbAiZLrwhOQC/roI3v0gZcG4r0x1l9HvtLXMetVJVja5EZiZIOc0CHOqsbsP/NRCzrnBx8qL
Gnb+WkwgJ7AVnkWzqq1mBaJwRYDsHuRvVjrcJXOsRjoSCzjwPleLdMtRGyA1RzU7bod1PRWg8rHB
upVRgKWcXyPAscGKV68pB3S7VxrTAYlTNMBD01l+5sXxVg157owy2ePXmgLudRvuhJGXmAFWBbVb
a+tT8lwVL0kdz1T6XFnJ8nCQEsI152ZK3iXXqokjnDX3i9wDiiiKmIKTXx80s6xdK2BrHcgduwwd
on+qkDKR/LDKrqC+FrxpBFetwUo3vNuA543XWlTzdBoJ6dK435FeEPGnD+3e06K3oVZ72xPftEIP
LkkCP8LFtFNEayI2593UhrQ2KfyAagGe1ujw4U2LKK33rqfqoPHA+d2RojUC15WdVieSfUIqupqy
RHIG68HgmUM61e3zaCguwxTF11RXDJkU123uNVuTDW8zxRaLV3YI0b+tgFQf9cCjLWa8KZZ3V5DD
QerMD/jgBK36FNf9YBjR3e2tKt73abeXNULEfF8gk/YYYTtDzkn5CMjCdbUV1euiexOMG48c8tiZ
JgekmcJC3q6G/Los7jPvifiDUfmh8FjOSXlK/ghwNQXur3+fiFw3SL+Nihd5gJkhaxg6Y7q+PslY
/cqP6Dn3X73wAjelroDEmfCNT4Yr+enRbLPdSGpEaAQ7Xzc2ibiL6vqIOdRRaM9mtXngLX85AJPD
HLHPLdLCZJnAh+xqkB/iqbhK5Gave8IuCONNorc7zPHweVnqGtQyqFiGmyHuac4Ga/K2aIrIR0kJ
oHFK2zrKLwRJ2ChMNsQg9ArlnSRctx0cyTbcGJy6qCxyMDb2CfjyTFpNEXngknWooTLnM4YpfuN1
yrFVWKsgMwXeqCBV2RUOBBjG6yIDRqVNbpXj7/T8Q6oAQ1bJnVT1u7DD3J3NODnfpqS09UA+eoq6
brt52VvLkraNQXZ6fn0PT9Voyzeh8zCGKVe+5t813XSUctiOiWcrRncwp2SvlsFdbEQAetP52EPO
c2+PNJgh2ZIUMN7SDLloZFYvgeS4SZAfFKU7tJX8w2qa58zq7tjaHHEJF119VAJvlwYJIrrYtsL2
VtXLAzqGdaDKl6GWE3e6a3jIoCzedFq9NRVOxLp5S8DNMZK1LwQt7gyz2Puq9zxV6ZeEh1VK/QfB
VJ5ELM/yQ1ofY/K4Q5xH+TjsvUDYJrwzPVl8xIO1F8X+HhmSwcKjula0SybjzfLEXaUpmzKebrxc
2DZ1y6pJki/J1zP4jzBhW6Ev4oXySyGac/wA2EnzcrQmZwz949gGcM+CG+rWvMqgWBlXQ85xuxdt
XRDWABNX0WRu4kCxPbVwuxSbkEI4D2vhoCOqToxDCfe0a5qVaRhIiTLiWMkVAbgqkmtfaayZZWKL
6qsm73PigxHh7JAz0PuNtgmgdama4+5qV23UtaWCO25t1Szes2pDTjGtyWJtKm4vEUkul4e44N1r
JdldYKrXHaxJEFwl8qQ2EHZ9XyBsNNYJaFHAJc4wjveqRcNq2HiEv6WtCA8MtR1mU49IOlP/7pfZ
RhxA3/PR01Z2ayHegal2G9Rzca4iRsKgaAhORmGI1rajCXxIqI5qB+VHbomI6zZJ7u8rw1h7Zr1r
eCFUNCLUAFZb4JAms5Yq41KSor0Oy0JWsl2Uy4cq3mGa3FuBtK6FakvHb0M+8K2iGPcTJ+uK7Jq+
FrbmyIjsxhqfSAIBrb0auT12aSVLtlk4XukFW0letuhMNHC4IvV2zCasYh7vyLLQKQk0O2JWtzqB
XYWUbbVaWY/YqouRyocUOG23b61t24LvxO7l0f41hW/i9Aq1lGRZqADUiytSMBAOkxebr2CSIlCX
HbSkTk9JyqzkrR6VazGOXPHCDOZjrODMtFe6iJsUZdOMPdpXFQcbtdjTFML4LDg4Z1dd9xKwOYgZ
lwsNdR75C/KTRuBcWzzXPbVi03enxnfJXXVpzAEeMtey0m4G0oX1KAJol15E6nPNw+5x00NRZovt
bw1DIQ2eOo43uTmfKA2J3TgGSW9zYl/J/vNoAiEjm6DWN1XRrwu2zx6RHGZDcoeU2Ll8m7QJJZma
lPqQ3DE5fSS7ekPkmt01qCm6cZ8mI5qWhhvCukFjQY01AjwEWwDjl0T4ptmgTqWyjsmWjnwdoYhP
rSB0oB8E0b2W+2siLqNp32HkFHTRLYG04hVqsk0UW440ceVD8hkKmUMs0dGp7AoelaNR/oaUzQVX
6FZpyTUzNsj3ntO0uhbX0UhLR7xkoaHm0zhVOiEj0kjRlnf8w2BJYiLZyEoeIa7kEPwQW7QBFXI/
Bbu/U8gqFUwUdh4qctLbcCA6rZWBI05ci7EKXnpCqdPGie0qb9gagrHLpW1Y5Gtoc0CqHG+CFlrm
q2qSbRXt6ZxS9zIqoKwJBZhzYks85t54K2XfzIEQYtANPgZhTwDqcOgUi49qOeI7COMWR3nCUZWk
Nif+kbbBOhy1bUUSeptTdSHWWQzTdTAUMJfB8oFxlfhqaGtXGanHFtDnEuhBAkmWWbARi2w2+rkG
kvaJmCVfCSG8ibY5qPsC7G8uErc7VLdJnbFV7lS8GaITEKEyIL+Ny/Ai9qebsJQ3MhSdVu02Whze
SykZTLK0a4jzaIvheTL1K9hzu7Ah8LuP5mmwFhDt1ypb2xCtr7gpJXEtigWdbIzLLS882p5eE24q
iZCTkVQVEj4Jh0DHhv4ony6SKdnqCpEZgCqMkqjh1JYQ+SdqzMYKWIPl2fMCyi7zQuoEW5VYLS1C
RnMPdwJifWTkkM4moo+ykdg+QwG5s+7Gfi96r4PZ3jI72VmY69GTHHUoXLaKsGd5NNvQ6QzN9VnX
3cIMXaHTbzThGTPaXkqjbSEbOxIJL+o4PKS03vyW9V6d+RDw/jq8aIS5ZWs9opIxlWs5KBG/x/uu
yu/6gVNXHItYXhLytM23xKBgHA2XFJEPZS7CKOKkKAxbRQ0R7H8tAvMybnsnoNLue94OivE2yWbE
L/rkXiXf+QYKokkFGhCPa/XJsRSDQ0FwGmec66iWdqaZbrvmLUV6VHTplRBrxO4Gu5BydNeFbkEM
itVmW6+GR10AT65pWJaHJB53RSRe6i9R2V+KXDafd2FPihMe1bVnBFccskVrYLNEiPIVQBZyJNzI
P1Lb/16X/f3UDBC5WzerCeEGOafUYEbJlSJ5Ah11B/wRfBvJO6ZyK4wEW3GibwkO65TQlYlsa5pi
HWETVWCeRiPn9qhvb+uqqNZ1XxX7n/+pYrHYm2J810l5ucZ0WO9DK6DfOP/o50+DICXp4OfPF7/9
/huLX3v/Z8Zs+usfHGWxR0/275+///bPv3fmt9//IFknM3hS31Eg6w6WH/eH9x/9/M/i1wovxDP2
/ttVQ9FBiiqS1v/999Spp0r38+f/8d9Z/BFVJiISE9128eu/DLf4p/4c6f0X3/9OmJTibkSg+POX
3n/055+jDt7kfoOEJuFtpwcXpao9Sr3WbrREaC7ktrqpFbzmJdFCq8JrXkehu5d7KvSft7ROdc5m
7A5gQsTd6Js/tnJUMSiBC9GV7TV9Z0qdDQv8OAnaGZXBqc4ZRMKZswimFpHf3Jr9RccmQsyQi6Qh
uKNKCVtHRCx2YKuSp0jr10Y2PYYtPcupQs8XGJgbapOHXDfOmfhP9N4ZHWOFqSpArs2F2iFjH5Rl
8Fg2ohwS3N1w4itL6xvp1hdRm921JDERyPUlEQld/vxC/26IpGuHYwFhkIy3RbQWIgRi4rtwqOiN
JkPithppkUCGecFJsW3qks+C4cQ5NjMl0bZ1PCu8e5GQCJMeynxC7sbibpoadlUc51M1um4zFZdV
hoo2JcrNa4IzOo25Z7rQtfzyeeFkfrxjhZCh3zC4VCQW7WbJuWeqZ7RbJ3rWswyCWUEwIdajxaTw
J71M4KbkG21sDpnOWehSEVRi55QzA53Q6GC7xBYooWZWjXex+S+zL9WtKvB63kJmXFGHhyEVqzc5
vaOy9g/s8c5oHU4OBwxQRzsMjWOpM5jY4VWximYSuJY9JMcxzxxrhKC5nRm1n8+rE9fQAswtQyFR
VcT6iwe4ItlslAP6/vnEq3vyOOOBmIcpqak3n490YkJYMmpJ9IggvFDUfJwQA4BoseDB2AzhHOVH
6V9uzPv/2xiLzrIvDxC5LAQTEc64hIowFjP38yHmj7mY13wNBBkazhlESIslAMMXr+hOyDaNJYJO
DX90hboNxFE888CfvDG0yWeXkg7IYXG5Opojg6gzTmZMj10afUdUdDnz/QCJ/KOv9HOoxVUzVL8r
tQL5Q5GYwmqKO6c3IWKn/t9fErhkP8eZ5/0vj5HQj8pglHwlEQq2aCg3QhqckzSenGUaDDgFho2l
yYvL1o56pVveLJkxCKb05C3ezH9yZ3D1WWgYDBafhXylMEeTNj1foyS+i82G42Vks40v7OrPCI5O
vG4QbeMXAmyp8ZUWa6jYWVnCAoHUa0regrFzJgzcanCA0pka+l0JoX6yzpk2Tk48Azmzgk5F+k3W
LFUeaayllsEgKu7KiYbfbM5SEjKCuzPepFNDYclS4JVwPY0l0XhMZCA8sc7Em6xLS+C06EsoHKE7
Rbl+RuNzQrxlzQo+oIsG4B9j+dz2TaJZuUgGaAKBXjqsTP/WmPzr2D8jbzq1QKjozEC5z17Y34Rq
UpXrvtbN+rz0AmD5y4yCTo3wjL/q1DC4m4Df4nLlXi3mBvXy1PQpzm8UA7piPthl5ds6QP7Pl7tT
KndoEFi4RI3NF6bajw9tmQ0sdhnj1PVswaHGxFhkW+VJf4kzBERYcvDFkNwrhq9LaiL6K2e3TlU2
cpsSX4dhXTIOvdYRxK2ceRTf/QvL1dhSDeSgqCGB/i6WlKluJtNLmKwt5UXCNXW/IOcIom2hrQXq
NwgWQTxqaEx0it5g1OrnmEaxEGl0aJGSJOSBmSu1TFeTTABuXjgIDfdtpK4Gxd9nHPgEI95WNI7n
spepFuszl3e+TZ99gcUepg5qzaxnvJXfYVVhY0v3St6o8o9BwSikUG5SK1eVqzOv/fm6/Dashv9T
nKnxyDo/3lVBTluCiXjylIBk7om6C3gNgbbjkL8ZqLM//5an5ir7p3+PtnjBpCNwpyJiNLWVebSx
07bkLet3n49y+jspFPjYJGOAXszULIib2hy4lIM2rmZ61CAGpO5ewHWwc904M/VOrV0AOf492mI9
6dCFREXOaJr2NtLwM5RxowmPgXzmW52+djh45Nk6Cmbm453yOirbaUFpwRRGV8huRCuHzVD+o2/z
c5TFc5R0k1gbupyhPXvGAblSSQ/CJeZK6v/x6yzme4HdvxvJSqcMkaMneUnkZ62Uz8y3kzMBg5vC
EVvE27k4K/HSNjvW+HlDU2+E/k0hWzoX6BIRRk5I+pkF/+RM+DnaksWEeSRs657RfLV2B99C+gN7
1ZSZ5eaZ23T6i7EfwNWDhHQ5GfRSLBRRH1nulOc2gLHxFDzOz1JqnrMunpx2887jr5EWEwI6pil2
9PrI9JWdsN+beesg2jvzfU5eOgCi7Kd5KQNg+Ti560wJvaxlNjT5zfx+gYXiKuVjUKf/aCAVi4XE
f35zQfvqaGS6wds/8Yk+zMnn9mnRkeympmeOIL/fItjOEjWC2fZJs3qxstYRBzroDtnGE4z1zOSu
YYs3WCU9pzKyv71BZDDoY6RPKO+AzI/Xr5OLQGplFtZ5MFQTj11SbAJiYQXyB1PlQq4PGcDiz9fZ
36cGg1L00cm+kEFZLFakeLISDFH4b/N4ckXjCVrvJRkzZ57hEyUfhtF4O+kie2COWh+/myWhAzRS
bplBMlLjpjkyGwDU4Vfxgq6/Z+0Gthgk7wIHr8/o7k9+Q8oEgCLIU/kNElHCFCMlm8esEWY8KN55
3HppP7j/4ELqDII508TIsVgLezUXfJ82/Mb30NjQ/JjoBwjQlT8f5uSV1ECRWAqFIwiqiysZx7Jn
eV3Cy15u0HPQ8BGwuE+3eUXy9EbsAmeibma8iU95+fe/ooRzhqUKyw7u3MXQkZwncRCNKZth0OK5
cMGdBmycnVmC5d+3UejIaY6qgGLxFC6PfeKkCnUYm+mm9FMRuYxK+lNB+27IrwSRbjTmp6M6TeSJ
VzCRYo2KmBrWpNQVSITlSEb1iY+8CaeXUMGjH5tXitU8JTXXpVbPWZh+X/X4sOw8LYSWUBqXFiY/
65KwsciQJt/rVr1RtcKhdHste+GZM898dT/u8mayhyLT01Vny85ieaXHlyiJoaQgqRFymxpfOBS0
M2/03w+pkiYhM8A1AmqB7eTH57QxIwT9zZRuZGvkKX0aS40O/tdURLs4lq5MQz8jZP3zOT3/o4tv
9mHQxTej3IKwDLkFZ3CA+bAPFK1HK0j7nmOIVYZOldfPnw95YmHHU8izynyG378kpqDuEuVO7xiy
qGziQjaeNm2CjDZbSAOW9ODPhzth03jPNYJIBp+FqsliOztaddBXYppu+ild1ZKxRmmwEsF9a1Pp
Ylq1DfIZxnHbjgag6XPnvlPfllSlf48uf7yrrV7EE3VHKOlKbxchiuxucEOa9z7C+jjV/1wn/oqm
uf7z1i2ichY//e/Na375LX2t/1kqzq+ZPP8hXmf+NC85Jt3QD5r/H8E53NT/nJvzP1X7/duvsTn8
6b9Sc3TrDw5tRHyxXmqwR2cPzV+pOYb4h6ijKOI4rL4H5/Bs/JWrKMl/6CwGHFo4ivHUzoayGnQ2
kYv8FlYcHKi8imBWzUDkvxGbgzTiwwNK4KMoqcTGUJSfs7Ewan6cP95kAMUNUsMpvCMiYJP66KRO
tHwzW0Ok0PfJjQDFf7TyhzYqNtVE7ce/i6t+3cfeWjFvvZD43l5A/DuYl2JYrUzWFbP2nZmSgJzV
bEQ7xW9fT9Oxega+hmhPHSJXMkB+8ZQ0rbBt+3aXdluyjBHYrEsgknE9XSpxeVPo7YMqNHbG0ZdA
CE7a/qUa+DeS39lTSb5wSKbDIO1SwknCkMhulPvUc+zSv00GGO7CV9pUxMgedPFNlL+q4nDfKJoN
L39lRfSB8nUSqJwJ8R7rP6RqWo/yxjSRELRPPt2xOv7RgKaXfAGJhxvlx5mJUzRPJSqBoBvINKT9
Lu6lEhQrekGS+IYGtiOdvSbD5MCOH10E5qTcVkpSpH2iGEmVL4RnMmpAr32JgCnqqBP0NEdmLa/m
TF5DQ5bbPpYh0h3UcF0oISn51mbrITv2XUnS9GOdPBYlAdj3dXgXWm+FhZG0N1cSOes0r0cd4Hv4
kiEslYsHY7wq/K9D/tgPDw0MHyG/jtODEtNHTp509V7NazcubjpUMnNKeaNeYAydcT+OH2zTqFpp
3nOdik5SNiuZ+0gNetNI/dGbX83EmflB4XRQslWgiH7w4E3dpSEAixFIWwZiYVbUXKdVUwrrKb+c
gH8G4/dpfIUoPHRfeN1tY+TcYQU2Muu2mngdkkPoqQpc/WOiXA/SN5xHXSh/ETzCIzMSdfOZdYiU
1JxWCZRB4ifrvaKlh7ycFZBWbLettdIoI66avHHVdnRDkUBAtQ0vZKJ1DIWsYqQ6klJtBDjiRQo5
F0tEUfrrxPtihg84zfArNQHi7fBmzJDaTcaRGrY7dDQrfFz++1KYSCXwadJjykhhp2nW9CPyMW8Z
yn2WTW7n5TfcSO7ZlkAXPni3seQbJfEcI/PcAqnZCogiEM+B8Bp4aonvxeg6+hstlm4VvIae9pqB
vItTJJXKXjOFrW9ZZEcYTs/bs/J3sVbbjfak6pxh2/Crb117VrUa69wuiaSOEXzlBEWpSbUNTG+V
Y08JFO9hkuLLWMbeEGkrhH9R/5BiLCzG5Mrv+2PDnGui7YTkJcowy8i6PXhbuQJGVaBzyCzU6b5g
y0SM0yJyIqP9MtbtsyLFX8fYWmOJWYXGlSpHAJx2E1FBfdJxKM2xVdyafrxDl4NuxVJt8t+w1BFn
rCJINJVvavqAcMFR64GJNGRrVYgRy2srgZolqVCeKZPBXd0nYB+05qs49XZl9CDJjKfS674ZFK1A
OcPi6a8M63GCYyNjAjBZmCyQyFZ/ySFppY3JhZRsNeYr5eWDl1mlLZeIciVAJCugReuRTYMfa4cw
Nm5xIGag7zKbBHseAcuWOB16tzKXu8EAhbxPNiUURaE7TYHdq8Vl02Af6Xm6k3UCN6WUtyiApEFm
s07ktyF2q3wonSQfdkF7Zsvz8Rz01yLO0ctg76gStrvYZQW6n1WSkjE36rUhgePsDlV4/csr7a8X
/6/ZRIvG9r8G4WyCmZ2i3ZKRFBpZFPhhbji1K63Vh/QmMlfKd4/cwg16o3t11TuomrloD+lVSiAI
2a72OUjPx43y759hcaQ1aOJj4SgMRxKRQwZh5QKPas+dw+Z33s9N6++jzHuuX/pfadJOfl8wirAd
XrwNUiDHR8C4alzJJUjFFm8/v7SLTI/fB1xszRO43Mi2ubS93bsSoeR2sfZdA+z8hbbpnfwa6+ZR
ei2OhvP5yIvz2J8j41iX6RrQVAbC8fGrjoXeiebQcEFJHtqpru8iSyT05oIc+uRJatfF99DGOOKM
W0FZgb6SItT6Zw6fJ6cW9CMYPRp7WWnZQxXNaZCaqqUF4PR8+dLW0es+tQ/BGlyufiE8GJv5E4iF
i5N2S9p5cOTNc+ZSnLrrv36IxaVo00ifQpEPoa1o4Dl4ih/Gh9k9+xQ4JMbfNVtUzi40CckVt+UT
ksriFdXSOaXOogrwr1vy82IsZl/hScYQZvjDurW/JQ6Jc6dNeDvDVhsvXRnFmS9+dsDF7LOUvkqH
kAFJEl3xxVeljTfANTaKC4ToTG9ZOrVWsa9FXYAikhPTYsNZwCgODV+e57q6r9+CH5kTOdptsAaA
62/0dbymu5GeG3U+Bi0eaTqXxHpozHMSyBaHNK+m1gjsdR4Vh9R1tmYTw/2U7OFSPkSbz6fSiVWK
wWboB1QITV0iQgdxyvs8wIumiZOLVc4Sz9Vjz42wuGU5WDYss4xgDU/x1K3hx5xZBE+OQH0GFCfX
7bfV3lO7PCI3jkV2GABHgwA06t3nl0man6jfbsovYyyeOK3ymjhICeOWpBX5h260Dh+abbBON9NG
uRkdDgevnCP+yYSnrPPzuy2esB67Q+UFjFu6iG3dwA733SG0x7XCMntuMiy4cu/P84fRFvcq7Yqm
tELFcNRNs0Pq7BL1zjwXt+aZZfTc5VzsAqRRqYGeMBAehbS23DEoLiI/OKa0187cuZOP088rqC2a
2mk4mqR3MdS8VlIwtKcDfIWVsdHs80vGfIE+mSbLAotWoaQZR6aibLl0O64aWbsuVPlgmcp1pPe3
UiicWS5OTH59TnkFhDv/b8mBTZM8qSGlGg7RUmFZPyZW/3DmCp4bYjErwNwKqVRrzMEs+xHq1m3s
wff1km8pRwMgofXKqi8x1uJl1GBEVHaHbGXli0LqJBigznyaE+8+vvDcb0O5iBxwsSgPuVUINaZw
h9wzcT/f0Pir/9CsJtv/ITrxut1+PuD8hC1u6Yfx5qvzyw5rzMa0j1DtOL20F4MtZrQrIz2k1n6a
zDPAnFObqw9jzS+kX8bqUmMqAUZB89ulBxp/jmpzVCH6x5YOnmPhz7kCJO/Kxf5vElzeH30aZuSe
EBGC1WRZQDZTIZv6/l3xmbuBNB30InM8fcCAFVNwbe8EtbJ99RZn6oEDjX/mKs8P/G9X+Zfh56f4
l28e9GPR+z3KCnEfbsN9tTU20vxKPzOMdHIu/zLOYvYAk2hzpjA1pBd9I9v1KltPW/k63IGzuMjc
cP3XtvVvVSH/Y+z2r8XD/74qXrO7pnp9bY7fimXB8v9hnZFb9EmdEU+n3377r/G/Vt+q7+2PDzVH
/ua/ao7SH7pmQChEwDnLbWby/F81R13+g/YVlEkVrhN6krnF9K+ao/GHIZPDzRJANRKZLs/Jv2qO
+h9QgWXkJ7T4DICQf6fkOD9uv0xKVhd2+LRB4f3JtLqWfdeB4348RQoEgP5rIdIQMO+s6szqupAb
oSdgENopPHcGFHGkBR9nfu/RL5oMBhGM7xiaKaF0V2GCwUiKgRnh/oEtDm6ZbLcS9o984U+PcRzZ
PSYXMSS/QVI26MRXYX4lSa0TEyTxv+ydx3IcWbZl/6XnXuZaTF2GQgQQAAgCEzcQAF1r7V//VjCr
XiEjaYnq6mmXWdYg08gbrq44Z++1jQX7vhVt+uJHiVQ/T0jTAS2kPLT17Hx6qLd/3IvPJ+2ryfH6
x18vroKshL1c8ePNMqJhUdsXyLwVCk4ZtV5qtl/s9H73QD7dq+vlNZ3qZqgndXIhIwdDSWGzUbyu
179aYy4r2vWDV36pJA0UMn/ZFTc4t9biEqB7qSK9xaPT7KSnIYh98Z1oCcuZd8VWciBpQS3JvC8n
qd8OzxTMTHwpeV8LqKVhrMpo0XklNoNHmsIh90m9OOUuEnxOV8kDebuzMwaR+xVS83oF+vVAaRzL
vOwkB9BN/PPbWBNYrFs1Vw7x4sDS6hVnC9gHZZPWk34q38ab5nYMpo30xQb7D7vF9T1X2cbQS0bM
DQX3zyMvlUBYTMRFy2LrG0Ti5cbZSoFpTY91nDt1/RKVKWSv2bGKU415MiFsvaGxmhBDpKdtMFP2
kOQT5Auj4q0vqawq+J2lH5JyTKkGq0ruTKLmlWUJNQpnulaRWz1vK8qHBJUfirF6EmuZz0fa6kOx
xRfoNXnmxH2JDW72LvVTRIppf29EuNnkWyW7M9LJzS3Tq4Vxi7P6UNWVp4yys/bHqlyCnmgUvPCb
SaONKRlOV0vnolh3w6gfkzLy0hhTXkTBdyp3tSX4Zjd80wn4248qdnlMoz+0NbxNlITNa5rNu1mb
9x2+46rFgsFraUnvXQsRJ6k34noQwXmZePayS4OhI9a8jN1lTSiCRCTQSnYBCs7o+605Zb6uEfwl
cI411Y0xE4M8RLGtAFnQeAItyLwyBSsPGiCqeru2mqNE4VFPqAIDF65HIuHgwsvmqylAU+8eRhkG
w6ue3wt8jC141DA8z1ZtE+BDOcfNsmKb5p2vyx+S9GOhbFRjCZ6V1h0lxbfwiw44K2dJCqT4prIe
ilj0w1IIBGHZpcNKUTX2Gx3YmdVSSE6dGHhCAohhrUfbEPYXHdZk3czsk1Iq2KJ2lycYWpoJek/p
5RnPXm+cUX7Fi0fZWcNAPtwMQuPQ7wp68XkuOvBUDbfzI21kX++omkp6YGFFl+XGS1vB6aMfdfI4
JoZt9ZoNYDEgEpJqfXuvZqUDbD03V4LX9yraVD5fO7dm11QLp5VGr6yfYT4f02L2alKe1161cUI7
6EGox98ZYF4WkDFCt2ffYpMmS6YW8/hL0YfY73tn4XGJ8n0lE/pcC7C4vunx/TLDXoreS/67lOLZ
ll4KU3QaseAyYTromGSrt7G8wzbkVuH7CK9JIHFoVEQAiKTRjverrtipKrpDWdjNxbY8fxjJQH+h
+r4s9Enak9HqrqQDSlkrx1qNh8KIXTM/RvJkWzWMg7ALYrVyJdN0Yx6MSSyk2S5OhWUrmxoH9JS7
gC8i3sqtjdkjIUen6aJ90AMmY/uZDBeidXN7rrtbsZPI4Iqpt+OqHX7Kpe6qwpaQH/I7WVRQ4cKI
ZyowfYkwqbl+AhLk4MpHpVYHAg4DKsqBKd3wnmlj6Eiy4A4QSVIAFlWSOQqu39kwwTOwzeMntTq/
wEpwzUJEqwk6AB8+bMY23PWiuM9F1dGyiZ7BCAMv37WjebZg/peRvImjW1Ha40mHNEAa0YSQrTnU
9DfCWvZqS9spOeUBPduDZIG7Fe/VND5KwO4Nwa6Gxo+KW83ApjoLvgGtiVRSWx2fuiQNluS+L17W
5EA6oLOu4XNlQrCJb0tq15M+2JY1IjkGPozLpStVQPSKHQNvGAFEpHlO+TELxjD0296wFYPARVy6
BjkvyZ4dgkz+e2OY3iRXLtSTNWoOCQFVba04mnAyV7qSKx+h9qaH3/P8KW8eiXnZgeVyQplemsmy
oxwEq/aLWXfwyT0WsuRavMAVtrCxjOiH0vi8MPUWf+zvIlqbkgxfOJTeciHz1FA/FgARrPbiHVub
Uxe99wQsCxLBYFA458Acp61sqSexo2nBRyuijmpL0ynM750E/4V5WIkPKmkmBSItpvfqlK2ZXQun
Fo/tKpZOF2YOXiMT0grxMACkIJNH61EdjiE8FhMDn1UjchxJTVfnoMAPDmbmlFp4qrNll2QdIDzV
bXkJc/q2zcsa3qniXTNv+xWI+fO0pm48rkE/5buYdDNCW9H2bLKspPnYYhIngSnPxN2Sq67a0LIl
OPoSJQivyUlkwsKqaqOuT2mOtbqCZBjPdtc0rijIQWWut2LbeSn3t4YqJSflZtWfZ4jLEw8xpV0L
tKWTgFlFTwZ/EIa6m2ixq621WwIrbKJka1TTnbUmtM/M6EdaFRfMgD9dGqH1XkxNjOZkKDSUiFWM
leu4OhWB6QJZRfQp6UpvBBNkZgTpUI10pksQEvpAWV8mpSxJHXVefW0WXYAtcbdsl3VxdIughiK+
afO9HuteqG0GvrAFC2BS0j4zQfLV+OdmZd/3yblXaqew9iBR0CT7Zv6ikQgpWj/wV9jafLZ6ogRR
yEemCswg3mT64kXWR5IgTymtG7E45+Lil0rtK6NwmJRvWbM4wjxtdKvYUKHF/gMoUos2M9yfUB12
qZ67vZKzskquMZ2xpJ+bLibebXYJWPWNCut8eUP7z0cMz1T8LDOTdl3QQZ0ayhsAKjOZ8bEXw1wy
O8T+VbGtYUktDZOdIgdxTXjfuNjrvHjEzZ4gMXR2Bs+LyATSL9JgAvQzm2kgR7zIdLlVdRv9NIen
VnyBqQenLvRriCLzTLlEh3AxqO5kxPd4Gk5h172KfeeUl+jgWUTcAOdQIbQ6hz+T0jlM+Lh2ZflD
bFM3kxQkaUwuZo5R9iEq9/FFJlw+SwbhfFA5K0M4Z1q+b1TUYBpLJhgIU/IV+BwlbnBdrkiXlLzc
OISD4IGDAZOaecSspbQBRfluWB6q+Q2EAAgGcSOmOS3ukUeubMTsoVtOWvkjNRZ+x+gsLfTZFZTP
KV3Zi5WWk5bHWpJJoH8WNJYakBKrttMw1GPbCOO3pl5uRbL9ZvFGk4qHQqJnrwKOAMyAOZGfuMmG
dK9X+Y9G6U51/aaNw/vQKk62wtQjdKLq2JEwR2K46OP8rDK1tnicwZkc63z5EVk923VkgrT5PQmf
oNLiabcWR5qA0q+hP4vLbaE8y+YdBvtxgpog2mJRHtRZPEqj5aWa4Eh01+a43LAcIHozbK1Jz2rR
0wIowRPpOzWTXJ29pyzftojB6+FF0MazSNpPAxBhAUMsL5q3GKz2BcKLVmUJAv4IXCIG81az41xJ
/so61e/5pcM8ur36NoTsHerGbdmvTcp6mFl/dGU5p2gdQwhIItNyUiS2bDSnPJbAsRHJWBzJWQi7
4gQ7zc3kZtcLvWvp5raNIzZ1IYJMK/Z5ZqOsBmt9Ael8rKBwpUjctPUEg7xzcv0QDT0ZIqOfNjRM
RQAOfPjwhO1uAO+6wwxn5+EpFafzWj4tyupJS2G3RopJfn0sNagrYnEHO822ivRQIUcpptHt2hDc
XbgVwfWE2UfGSjnIL6T7vbZU1BNVAhY0Mvtxiqy/D2B1dDhTOh9XCcBHsG6kAbn9KLoh86cVvivF
rVERPfVO6M227v2RImQbHrS299v4cZ2boCzf1oG40pqp2OxcczpIxo8l+2502Q1xHl+dGK+qkr/O
TRpVR3oz9LStX0j+T/UromGSgcCh6X+rzM0HiRg2JEe73iV+/IXL7VeV8/q09Hm8yxHy03iDaLVl
lf4aLzmqDouQF77XnkUjLHMjv3j6+3P+VXnu1+Vh1DIo0YAM51T65+GUPCc62MpmCpP9Vtmb28lX
fXVvfHEKvBIo/lEMwZ+M0IzevfGXiC1J6daWcvMEpWe8SdQ9abKA2Y+shmGd3Sbz7A8lLE+glywj
Xwh+f3v2/Tz4VY9nEsK0rwTuKaSRxY7fBeYwWozV42j3thXMscOkoTr6/utz9+9O/J+Hvjp2IwpZ
8jrhuhfoejJz/nKpxOaHsC/cRtftUPtCjn7d0PrjiX6601cv0IqzaqkNLlaxyeymk41B0rWOSNXo
NBIPawOTdMwvykW/q998vsyrWpeRyZWhFVxm39yt60HlzFaf//5NvW4R/3FheMJ5WWV4yMZVhXcy
lYgKRjrTIkb0RlcaUlO7n1EGlB5tieaLL+O3l6Tq4CjZnrIvuv4yhHbQpT6a3UGDbgQhp5j6rRg+
fHFVv/0APw1DCfXz924qMVymMp7ZYOW3sl7fWou4y+YBHMNrP17C1M/6VO77jEl9RYeFJOyyGoN3
9eo2cVKO+dCUnEhUSJ/5f7wFV3fc6rFb9HFCtyK6EZvXIitt46uP86vbfNWFoe87TWrC9Uv62Rq/
DdF+Fv67N4fKFwZp4hyvpUlC1FloR5nkxF1xJIdiE95ySPDjTftSfikP+v0F/e9gv1qxnybwxiq6
ZO0ZbM7J5pwLyEmG39dfzGm/1p3rdeJX6fqPa/o14X4aJp+TqtdVvgYKHT5M4tv0XXeoHsUu7d1N
jp4Bqt22uRPOsFc9kSO23x4LcF8bUIkn+YtbLH911Vevca3NSyx2XLV+Ex2LoxpIKNVsay+FnEXt
8n05FvS3i+/Ld/OSwwzx0LG+pbv6TJFC3Hy1iv4yg//d3bl6c7XZEE1KfKgGEDO1W4pE6S036WE9
EGnmtvT5CaF2eo+akGVj8IL+l7jN6eu34bfr+efndPV+p0Nlhan0a9aavPKZGKHC0V14vGfttXZQ
Frx/MaFcLu0vl05jg1Q7nBwEwf95QmnjvmjCNv/npd8OQeIBNrOlnbWjyPD1CqdeHu3fDHjdKhgm
6qOVwRUm0AND6i4yut1mAftZpfseSmfOzjg0RLti80oeDHzeD61jc6r0W0PkBF+hVG6Ho6LlXgV4
roBXV9HaKNQIr3/oljB4+067VZBfh8aMIaeB+FZAJqNPPB1y/pbhYzAjmiFFy5ndgKm63pWTGmg4
chArBpWYevkYBV/c6cva/ZcLNxQsiaKpwQq4utOGUadVXBczJfXcCobV6+zlUQIkbys3EPhDu0eI
oHwzZrcNvtJZfDG2dSV+0GtKBFLIU+71fg8C1UPFYs9ZG6TJLiXj84tL/e3njcET9zzXiW3qzy9V
MxdaXAEOcKV7A1sHmvet7FEJJADMMYkDa+1L+zo5Kc9fDPzbl+vTwFefz9xScsv68nKPi2PB0WM/
bxIHAC0cert2vuzQXP6+vzxTE2sYiiMR4dTlvn+aVsdRBtWjM3EMu1h2+y19kqDzJz/chCdjJ9v5
7ittzm83AJ9GvNqvzda/Fic1aLdd8McOXN58Nczvt0+fxrl6W6NsgYY98saMPqGvqGNtwXkbXMkZ
7wDbfznclRDoj93av4e7dkApJUnCc8qDG336TbXdOZGXeeOGUKxAcaRH8fL8gq/2ob8/Z3wa9mrX
JsuQ2eWF5ycSYIlRLojjiEJ75WdEUwhs8ntMD4UeAfCFx8IM8t+8r5/Gv1oHhZYUzWZk/M4TndXN
vDi236RACAo/uVe2fz/a7zcBn0a7+iyttcz6NLtc7R0UzgN5SG4XSHvJvqhn2kO0KZHwgmStSYlw
+FKfiNFkuRMpTPwnK8Hffzv61bfaESyKypdfUxT7lR5eNH77++u91m3+eqlYuUX+kRUNhtyfv05x
Lswqu5T6LvLvbKPss5t8b3e8xExA+2n/U/pCcH4tnPvLiFdHx2FVSabLGLFV35pWPIhUU8xMCKqw
dQecsbr4oxVEcpq/uNRfiZvXE9HnS72aiIwFWxrdDKqaaw1wfrmLLrB2rBx9ccg0Yxeq7a7Jx804
ZDh2YHgCKleUy6GaSouUQl3R95SDPZQOTk0HiSwUUIVgzlXL6ZStOBnHKOkJCci/2Jn+/pZhQuSo
Rl9LvC4pDGMem7XJLbsoftCuBZedNlnT7lfSJvl3UyeZoJdQYv1yRrt6HYxoqNSkGS5bHeN0CUt3
yncov3TUwy18brc7AOoNslvz0PmD+2s9dkKv2VQ+fvT7yE2/WCZ/8byuHxq+VjBPFsY5HLt/fj/b
MtTKpFsvR9SJ3UB/eyngNB+hu9w2N/1GPKGgdiKHTJTIlW7xTZ3E8xefyC+1/NVvQCKDOQ8XN377
63a7vvRyW9X94tIePcbrABFXuu3nIrXXVfuJDwQeYb2XVYzLDXp6y1aa9DGL9Ns1i2+W1XJIy/ao
0BjQ8ZKOLZes2eXwZKB4b5bpTu1MCo36g6GGXmaorq7WT0I9Ug8kSTCfopM1TG95aexEub2nHeHT
mdwZhUbrCiaOpd80xuLREPbbQvW70ISvkym7PlJgnBcAmYtA0HpHNcJHKqQ02ZRtm2JZy3imstDb
l9AQGp3FMUmFh3yYMBQNvigO7jxe6pUi7jxZ3ZfjMNmDXlbeOqzPQmgc5ETcjqCMFSP6WVnyfd0q
XhVy6u4fouRl6CHTVoQL66nsXvprAliTThAODd4zK35oZDkY8woFwUmqTz2eLDsc1F3WKm9tE3bH
yJr35jKKdqQoe+1CwFgZeu4dOVE2vdoHSOmdvNJt45IFkL1lAqjYvqZ7KvNRtsFEJkpNlt6qkaJE
BRgfi6q85KWK1SxR0Qx24Z2VVY8VXlow+LO9hDC9lazepQntgbGSn3sZFh8hwXdmgeOq1x6Xle6p
Lg2k1FvZQIRycxb7C/JZT0q3bJVvJBbslJD4eV6Feegca8mcUC8MR9PFyo1lGiTE2u2HtHu5KHMy
QpHr4VHSn8aIdA622zKwg7Vst4KqnoaUnkqtyIe2wC4VN7dpqrpGt3xQy741WvWjUjTcgMLPsO5o
pCfWQ54rpD9Er1+8/9cbOKBxULtASBJNCBPiukpkwsGrkrieXeteDxav2jU3sdu4RlC8XzaMpfPV
R/+XLQcj4roG46Fi1Me+crWxiiPTkkO5o89F7uDCwXbRrRPIXV4fHTULJSSilRBshJLX5c0XU861
7hEaI6Mj7rRklDUKnME/TzlZMWjTKGMD1e6715Iypj33HDHf0txutssDLbDBXb9aFa9PH1eDGlen
D0oShdCV0+zm7Dk6HH+OMDjFmd61J3iXV58Ym4f1m7wZnggy+OIJXzY1nye468Gvtnj9MLSxeRm8
d4efzbF0103/NDp4LYWgdeT9l2eQ37xSn2/xNQ1u0I12HFduMZbgo5E7ZMr4kl19EMsIlt2Y3MZP
TjQb//46fz8qJSvOIThVlKu1pJYy5FQZo6ZQWzvjVe6f/psBLlnk6MHYml29OWLca8XaLTzEdW9Q
rJmH3P37Ef5SeP/1qKA8iPxPhqV3eZSfTlPDoC/WEjMEyXwuYWuJF96GB15IluXZq9zaITzrBknH
f/WOYH5B5YnJh6/jzwNbU7sW6yizM9gRl7mRNpnzpp9mT3FaNiJfnTp++6j+Pdp1BWQZc9FaG0ZL
lY9RI5Nc/YLN8ZeiPjeSpZyy94XNgULj6kYKbDnEtm+IMxhJEVEil/6mk8EKl9LvHUeMcZH9OI1O
BoqrrDlECDU7cT3T2b+3yFybhH8ihv+/+vn/XA4dfyd/jshKYFH6QAfdL9t3aAj8gX+pnuV/WBdh
MwpP/o/nxXP6l+pZ+Ycq0z5ExGwwacOD/rfq2fwHJBqybVlEjAuvmUPjv1TP5j/YSYPDYyVjfwtD
+v8CtMDf9Jep8zKfAL3hg5eQn17VGiRBLLpB5xRwyZ6IwR7QIpLMH2bk1833dN6XIH2JHECnZnfk
pxT9YRpDjnP3okdcAuU7YhAh8fpFsevRZZTmzxmnSGXdQlGucv6cI+ROLB0L5a41tzBvVdVfakdR
PfAJGdlwhbYb50DrKnuaZuQzmJcdnVhsV83Zkm0RUxb2iEdAuZhAyKAItD3R7IWdfi+yTTa/tpQz
C0/UdgnBKhvTSX4SsjS65o7TPnvMgX+z6e7Sm9QZLRuqN77y/kDFH6FrsZH5D+1b8tq6i7N4lj/s
8iB1QoNiVnMWvhsS69jiLcFkp85l/5fb7bvFnyJqb3rNqKlHnuAk9ArJKnLU7+F2eV6d4iGnB7V6
y0PjZg/VofX02+ENS/ZcHavIayVUJEGqBd0M/pWSC/S/kt7cnTjtzfe1tyfZT6xDM55y0W0eF3bp
e+GHGRAt7JmuSdwxIkK3eRbk0+iI3+HHmnakEc7hr+p2ysha8EfxILUEPbpL9Gw6RMV0GzybQaai
M3Xz1Nf0nWAFhTdvCK9Mtgj58sUJ+wDZ6vSm/ByP40/20V27GRGC3kM8OyaK29au6U7+7HUPEGzQ
I5T30aP5rblLfbXkAOMjfIXH4FluPZKUGsijDR487/bCx+r0r5dM6CQQshur3JEWOXRvgAIyh6I7
LYHsZ0Y7AH0pG2LYS27sEjRKpvMZbPUdYs0zwUdYXLstSRDSoZKA0v9cueVJe6PGQS/fyW4dpNGu
lzZxfqxFEiRVz0wPpESadvWA/qgI9AROVZDJqOrs7NC0G718xCOfDBAJbCQ6yuKOiOmFW+WFCljp
xfKDijahdRFXaUjeo8JXrYCEOlzPDfvgA2lnKiIKB1ZCWp8JDUixs7jE/7azo3wkPra9oPIJjsIp
naR29j05WcGyLU4Eqzj1nfSNWtM0Ou1d+aEehG11UvcNYWduci9bW3ZpdwRIkRwx+0vuay9Sayt3
3aE6jOl9q/rkkGQHijjFA2mbDl+rq9wSZCV5JCF/M+91v38kKUk07MpNj6YbHQjR1G+rCRXlNnyT
vJhwJlvlo1Bt66OZOP6uylEqDmP9WCa3HUVVsn2+2L9cltg/b9N+QeY0sG8gV/GB/HkJbqZ8sSRJ
UFAWXF7HfnNRFlCfDj5Nv7d//IWfjQrXvu3LXGopErsLiIAXy8jVdnDpGtSkMqcNAn7vYezrTnFX
3ZT7LNCOIDbZBic22vPLrT6lj7j1JucrXPBvNuH8BspbtFvAIFM9/vO1RlrKLn8CQlMewBLwpSX0
liTnWbZF2/0PjhyX5f4v9/YCfQehpWNVv9oORCbIiNFiPLY3MrIrKh/QOlzSrziHvinOf1E+/nWb
Pw152QN92spp41isw2XIdLvqZwNzleqaRNN5UoKo9T8ZkaLJby6TGgYB6KymuvXrtn8eU5X6Rksb
dJcBG5hidcLqmDGtrjdRtbt0INryWQ+I4EA1edYze/YVn5yX0lv4gtfpvgi92PBq9Xb15iD2IlcO
LuvXUXhPP1Ive0A66Je7/mYMxL1ANWjaYSQl1BIqrHt5iohj7yc+dxsBtCLeyp3P8X01Nom+t5IX
JSIH/Jwv34vpvVBeY6g+M5pZ6zyOT3HuVsiGo02ael11S7LaQjUY8fkTieNEubNA4s4maOpjqN7n
9rskfhPJuDTHb2sa0CHtWydstxLWR6fKT7BSEJAlbkhLyx1dDfVg70c62qt3LdrDBiKq0dbVYjeQ
UDlVHWHPTFTVs5S+REjViZnppoOm8hPKsxDtWELA/cTFJkMJZiOab3159ghLWjAfeXIEg8khKDoT
SxsmDZ4jS9jp+p74HHeFzVAGVnogVkxvf5TElJpG7SQq7byxgZB3K1r3s0o48wxAYRxAm0ZOCLh9
JR9IkDr00YNLISgz78xmR5YEPiiSi6viRmB28yMFkQr1+tKG84nunGqZ8FOLnSpEI+aM33pn/ihi
u30hxioPht3KDPeTeLE4Pqfr0XrWPUKiGqJDN3m3EUVnIv45mPvdVB6VwYvb7/20I03PkHxy22xq
U8LrqBwGKViyTSKrZBnYrEPIkMi1dyABi+rLezgf6uocCXtSc2isjf580gPmmWmBB/pLi1J4OrpK
V82eQpgQ/a7r2UCQU2PWT4Mz1N8Wrztb9Q2BS71b0vd+y6SNNOBRAL/Dv1p9/bGlJz0Ewll+Rq3j
k0i6sahk7eOb0c+OwqbZtwqySz//MJ10m5yLn9WrpVCjQVu/m7z5QCQRL8gGNDW5dYJHw3V40tzZ
X0m83ql06pLK6fhWNJ8O03P9gDZ7vWfoyl4fpPv4jog+Nk+1TdmtGH6I82OODdba1MrBGALRm24w
iaDm8+pt/914Ez1jrww73CiaGUx7dKbOeAhf2IKMLu60N8mn4dMuvny+nPu0bhs+kloXBTLGJ9vo
XJnt5QVmISN7Pa/0hAlXZicAtQkWY0nIeOzJhZvG52Y6yCxqlJo2obNQ0jSI6uYQN5ZvOFY4RVpO
05NnTYO12+RbcqcShadYQG9q7eK83FAbrnFaiTcIuZF2dxsSparnzC8dROTfO+Uxp5josCXlSCWf
12cYhJV/OSBK8Vm/yR9DXqF/gjhUqESvFLgawZtRcrlD4Y19YImuxttE2DaHWB0j0HLKhS1Kap6N
3tna+4COX3LDbLOMjyoK0O/iS0OhTrIvj4BppX2QmlMkEoF4sxCaSWsbmsfoL16IC03EEbxX6pMp
POnp02wECQGk0fM4bNTBH42DUGLlQSfrzyl71xZGSLPlkzadKcSz8tx+o94HVYptS+rIxBb6TKN8
vAkcgMVufjYhucK7RdzqbNzh9v9A789DDNksEme/PmSvzc/kPD/Qu5eYC8j6wBvwhpA6fSiO9fsa
E5nhpPFzU7GrcnUui7A13M3sor5pxGra2b6mHEYeIhb99KCXLvYFhVmWG2L40N2y+9CTBjuTAl10
lHtCGMe34efi1XibEIhrNsanqLc5QujCIb1MAWpizwkKCvEGUZRa3paV4uTha5bqYKo8ebUXDCbl
e/t9Lp6n8ZXwcryK0eKNlEFJNh9ObJOxxdA+on+N3+JOZek0NpPu8jaLTnfMPIEIw2cSxJAooM+2
cID8nAnSFY+ispPJIG/4ZoYjE7zT7q1HVeZH+Yphl+ORwFiEwEYUpA/NNy6qP3R8M+gBDHWDwUhA
8Eo77kJQpTVpyy8Xt6dzkQm7xn7MHHHXbXDImQHhKrfIYeMomDLsYzeD5pNg9w2TRN2RaneaOn44
D37xdCwCTpteFgP9NU884HG95qXJOSfZHo0jN67gDh5D7UZfD5EK76HN/C45FVTtBIGAxyNmk8Vf
l1sp86Nsl7HV16cXMumg6GXSiZMeDT2zxK1qq8T5Tq5rJlseiwYmjxBgFycE31ZSuymJgu5gEC/o
TRi52I8sgt2q7Kl9qsdWecIPpnIb3am5WLuSdbemJyR85XOenruBsLvv+uwZQiC+aApnzZcU1M3L
JQqRb1/Rvd41A8OnoIxbHcNPvouYnojwPfQKiIR9x7qY+7iwEHeKXhZvUSd0+6KCova9aVh8tdSX
tJ9p661EsKCRam3yyxU/d/06c4rWKRGGq94Qn6is8B6P7wuBeJjW0KOHhJ864t5wLUrWbHv2sZcG
KtXliezsjf4NK0XMYdhWDhZ+AC9+RmKKqn6L2JTbk3T2uF0h4xFc/E426/t0pKOQ8K6t2+4OZ52z
PFs1Jy47A5q5C5/xf5Ck7kPHyyeXw17b+WbKBv/cZw9CtbkczDdNwBuLljV0K/1WsR7S7GR092Z9
aPKgNM9txLnoqAq3a3NjVrdzu5EL/MK28M6qQzOHpcF6gxS34EUgRTezp+SmtbYsIxqqtSI8ytID
/YjJM7rNtJw6bc/uAUYPUwjuRGMhmO5p8JriHuW3VPgzaZXWvTVgttt1IA1MhK28Ii3NjSBlGhxN
Vp7lZSxAtr2PiJFco950QHciPjuX8gAzkd5i63GT3qaQQOJcxMWlgRDvoSJ220J+joCjoCAo26AY
t0sagNNjUTO5j5nXyw5bLzXbyL/UrhfSK7OCS4F2YuPXO+kU6BbbCq8pvWLdJtNrOhAc7KcEPQA+
xMVhWEAUz9pG8SlTXsoFij9vUxK1gxpRkh0iAam26zmjhokd01bZ+LIF4KQVf9PdcDv4upt/w3WR
nszn9aLCazfzPifk1ONQx/OcfMlBDnScfNkXXooH2pGxN7iqj8En0EwHlJut7jlEOnnQImjNXGJL
t5mfA8N7xf3Banc2t/l+ems3Ki38+Vv7ymfrJTSQWlsM7fTMMe+sXIbj57ExaJ3pXWTjuNF9auIO
Aa3niQViN30nv9UzPOGGOg3vudd6QtC5ot/5xfbyHya4hy7COL+R7e6BN8IxdpXbB+F9t61/coT3
yp/ydjEfKbUEPNFbjAa8koSc2vrg1E8JlocNVowEkfNulR+M8OliLc3tFIZgdauKty3sOryxymMG
Yjp2C46nlB4Up0oPFqutYcd0ohJ+pezTxuB2Dzl5sD4Vo+Ux2glKoMyZ3SLgmHJmtxpxSeyJVeqW
CC3Em1jXmCEyDK4OPfEK35q0y7DD3XXyTzykrWtadvc2/1jvSDKuSc9m6zkSB2kdDSXz5ftGOWZs
QmfzLq13s+VPS6BOWPIdEjsV/B75jg08L0/V++LHRVpnoCxkt9ts53Vb5Q71J1fAursV8JR6MlYp
O2Pie5o+qB+BnhRJ0d7OXkjFqnDK0FFtHdE0CyH1mM4r+Rn0rR0sTkVUOD0Qi+fO1XbzZnQom0m6
PbBk65tp2ivosEiJjsjj2MzVh1ndTPXDOj122Et75HR7ii+15JiHKO9tob2nn5qvb7H8o/9RfeCp
A6EZJMYPmfqUTKksORvDq8WmP+obkoqReYlELQ+PCurN8jSAUS/59MUgTp8MTgjC4vasIdouZEOg
CAdz4kVfASkE6kFsbgQxqNRyq2cvl4AXqi2knON+mwp4qLwuhCQP4W5Od+1y6lm8xQXWK9SgmxVv
p9s7uj/ctjf/Q915Zbetbem6K9UBnIEcxqgnIjGLEpWsFwxJtpCISOTe3Lbcjt0P3vvUkWmVWee+
1dvetiwQINZac/7zD+U69ZDVbdsbjghE8kA3bJfDm7U37w1+vz3kh3A4BtwE7zbCxvpRHX+uNARl
6pbORKdK7O7M42SfO3vmp4uLOERsDyX2wJLmG33JuoVWOOcdoiBwkY1lF8/IY9cpp8PLZOf7eHX+
iSAsWkJyVQpqGuzELSHSLLGfXIO+PQBMeZ2fOid/wC+KVdnRkiz0g7gqtsbePPTYN26kJVuUo9xB
Sgxdaa8RNuEMmkd0W3daayjYHTlya3LX3XJnZc7Efkg3RHD2gpVRLkzpo3VOdxKI22hrosticPpj
vKJqRzDduZXKp5IDB+HteFCrpQruk6wD29jmL8WTkjhjsaymtylcjemtLGzqYY3/ZumXMYJxTjHC
7vmNGd3xKnuK0kWb3CGqRnMCroifYv3BprAYl/GE+SdiIopmV45eI6Kc/aGDMLA0jVuMPcPiVlHv
UySwodXbCt00QlI4ovSJb6l4CLSEpi43HatIFnUOPnp7Ur6NGO2prvjePbIj1WBfBYHXbkgNobiG
tkkxD030TVn6Ru1NAGDmqjX8Dmnzh2ms8vNdJW0ZsjeWM9LMpEcENDx/DqthWiBkXrQUeQVb3Nmk
kNhoHHrkg4PDsleyCL3+KbFQX9ugAxy90gYYe0I6Ycv5j7P0ENZPTfQRnV8joeOn6G7vAx3h3Q+t
eatBxzVyNWoP91t+o977FIMZCqFq8GKcHOh2aHtBFGwOrVmCEX9TFbKKbRIySmUlnNy88gE5rcbD
Wv7Zipdyf+z1ZRW+SnXDqbSJm3UL1Hd6RZ1+EpepTwu0HgmJwJm021QOL/ZKYPdaB++9sVT1N+mu
fOq9Eyc4TqCLqltWxBbXZPXs89oTHkGYrdZTyFVPNgDrUUfnELqZsBIqDxbChIy4XRKHZvZ+zXze
Dizy8RaJ4JqNX8s3Q3k04tuSHGPVaRsntn6ci/vRRCb5vcS/gN2uTzkHSPllMRP2Li8mv3VEJ+M9
Mvet4rTmcoZvqycO+KLGjvgtE0FvJ3Fdh/ImZRmrpAxZzJBLl8N7Fq8Yd/qNZCcLQg8sdktU07BN
3Oh1gtLGcnY0X1uTf91sqLCGJyZfZLesOZvtGI09VwamhXxMnHSFTXNMf4z3K0npE/pE1rexGL34
u1KzVaC/jDzL7lxjDcNjdlwkMx5zrIWmLdI1mzE/qnvTnL0EMo4DLtDvRz2+cPRl9vRwVrZp6xf3
dn3eyqqbS2udiTQxqi1y9sGmsMKk1S98vgJ2TtFaM4Lh7CFk+XTDOsEKI4O0JDoNdSFb6gyI9Bse
v8m70ZFQ5OpL0BLXfEsCPhgGXFToTvJwphW5V3BVwhYUCKZdvDJf6KCYY+9xkJfQvu4tx3zjRLOF
HzP9b37+BCschHY75I/ErC9E+i3IL7mNbtkrHFAi1iBkGb+3HmbWxMl0z6jewBbNFUSWV0R9T6Xb
0YlrD/gQSC8nIJTJU9JlWN7E4UYAa+bmQgrAcg+EJdHS2+EBVFu+79bj8+Q2d5ErHM6hr3Cg0VWC
nQP3TDab3q0owdJSYvbf2SPhXT1dg4xnOPYSPv2MK17AtYISIiZqCqx5HUiaW3ndbec5RMH3Qwe6
PHnhLc51VAnUZN601j02HoD681N2jTyi/T46hqYFVY6ZHEm1CAV+hVUnRW+nLgfiBL4cbVo6Fgn4
QkTUt6t57Q5ZNu8/OehnPppU+V1+4FWfyZz5C9IKe1zOPWT/CEK6gdRqzxT/G7ANANHWNfGVDMHc
Jb/dtl6yVzj2OLX53ayaa7eiz0D7b0/1X7dyOQVHxzSVasut5JSoa/m2XHXRhsnTbDdImbiaNpM3
8+EiT3WCm3kWEHiRlyKmxEljQ0D7an5laWd/AhbDQVuFq87VqAiID+fPQk++Aarg5hu7eeAdZy3o
b/3S2NZ8PS0d2FVuz5cA9KdbupgtlMQjQ4H6CUDPyHK3VPz/yQzjy/kBJEaJsbCiY4N/8UKWEkS7
IannGQaVJrfoVDa9jdPwaNgH2puR5vPK3OSrN+/zNS+YrXMac0eEkvqTptkShNEcIQ8Va1rZ7hDR
zzQucqyCunBBw2DHnjnjrOucNl/n81wjc84hBL+9PoasYXTIyAgiIEPwzwMGsyvRcCAPcdRd9QEe
iBhc8TJXoYN6oo7nrY/SZfSYsz1NjvJETjCicjwYUFt7mJSooKMfdB3hffIq7KrVPALJn5vsxjoi
FVc4OlZnnGVJSfeN92SrLgVHByhZIJtgcvai3RNiL+DwTcfwxCzt2upgkP/V/akaBABs2rFDuljp
QZFiyGpOMwPXa6kw6D3eh2/du8xep7g5VQqhejfzgCFyg0cFW0BE4hvmGMhyhwWoVrLo3mZ23iYd
HetNxARAugsSandXIJoKxGYr3+OMY9yBC/TPMi4lW12ssbV3GLwT7ETRnW/yVxo1YgT0Q+YbS3yO
ltUuo0vlpNfuAsbAD9Jb7w/LaTls07XlqkdNXk77bJfd5qkt0EyYJ3AKLFucll74kOyprzTiGYDV
7H5Fsc2hkMyjFidx6WlW4rKAhcugeJW9iVTLe+wUaM5XlFw99XPtd0Qn4jTtsQG2o106crgY/YGJ
gaus+fvZhys4Cj4I8F7wgxtOzh77goItAbolYki8VmyemC3u8Yl9iPHutRws7L9lxqLcCbtoOX8O
aAZ5diNCACjfYxG1Q3gki3X69uc1pXy1BTL9++d3fMmLC+JT2pELNA+s+kfR1l31VlkxE14ITrqI
P2ZFwBlsrXcF9nO+Nflb9DjAZwgBExDmeZzV29PD1Xfvy6UOXZ4kD7z4fhNfj1UXnptMxs/aO+Fr
A3hkzi/Xo+rM9c2wi9yru8tPatflaWB8uubF9mIEEsYqraRikL5IH3W3BdqMVvW2XxuHYhmatnXs
iW9zxo9mVb/PbUaIbQleUdSjNUHWdj8ugrvC1VS3h9VgODM+NAN286jzdGCU74LEBvf9YTxgBVI+
FkxBeTVvx113n7ynLyBtdIzmsXmkzTfcrIW6gbvBCQetBciTRx2tLXCu2qoHFk+2S2/VQ7gelBVZ
g8NGPmCRlRzO+9LDnekHTRzIu89oxm698B6BmyL5+R0GYwoLqPd7d3Kq22EDMyNxlO2sjCIDgipc
243fzl5w1Lf6t2llbGYMU3qqN+3rTMg4e5gPnjYlpF/P9MKDNSyq0O/WdP0gTTqGI2vlrePAw67r
tnmiXp/2RBix8FYaaM9cDYLY7DgVnW7Jjk1V6TV3GCdtgXd1FzuiHbmG0CTTxxTfCDbyeppnKS6t
zqHdqPHPN478EV86BIEreOUehzHWhRjYwhro0tHZeffBInNyqDK1hQjaKTSSd33Kag/gt902ru7h
+cDHfR63YOhvDXj3YSZEWOua34CTdnoT0h7DuXezR+XGWvYAWwB+u+IxfAx2p/vWxcPnAGCwsVZ4
AfnqOvzQ2L+Ir2Y3LtjJ4xvDgXa0z7esXnwT5xIWKPu6UfJXk3UTf25YdtCIcXD89RSa0lGsqojU
BsYYmLTGbggTh8o5ZJYfO/Te/RWqIvYHXxwMny95sVIgZ2ZV03PJrn7ONTs9rYGhjGB9wiO2Y58Y
luZ3YJex9EYF67JjkP+o0wd53OWj5Eie5KD4k+1+cgPxnufLmRm/BgPsqfLeqBx9Tc/10GyUyIHI
H4hIJ+2+cORmwXB8NeEqgaOQtFAYRn4TyLdxm/vhu/yoPI+0JPEObKcYwaERvtEg47fmo7OwvOho
2afH0029ZAjEOmwBfCccfTbw1xnobeim55fDjWMblBmSFQizO77GbwpmmzqDArjRLw1YMvkm+PD5
6ou5m583YzGH365sxcfijhkgLlrDM1IfRn/Y3JHHASq1ydasVqYeS2WcEb46XjUjrQNH2Dh6kF5E
ZSFK+ECT/BfCnpL3I7kCELEXDetMgPrjtppbHOp9xI4AgFcvyrf8OD70Bc+6QSmrmktrukFbxBaS
PNGXdLrD721YPTQ/k4+9Xm8AeexF9UnQfNo7bcn3tcr2Aj5v9xDavkFtirFi2s8bPXQQP95iqdKT
PLKI4d6RayC5cu2eSlCwJb5ep8lR2xV8rRxq1pZtpX3X0PF8xIbbvlfv1P8FqCL7VC5sDJvWBA5f
JNJNGRlmKh5/QFpNVq/YCXF5q2ExcNxj5wIBNsbrB+SmSRenF+hTcArAdbUPeZHdRC+YIe11y6/S
LR3xzJQRv593wj57ZvbC5BwPRPhggCcxwn/79JTDGYxs+R3Xq8zRXhma6MwW0zd8tdYRXfg8O41+
NClIli8Rj8PsnylRdM90r+MTMehfzdUB1uBb2Wvs022/DJ+GR7wSk72INwUH+43o8R9L805i1lYN
26LnYefLIXGKJYStQ7UP6dFCpwTsMr2EXf7B+j4XFMoNUMY5uenCpVquJ9PNLG9IXVANE6+uhXkD
WOeGN9fSQJSZM3l50Jk6NBzC+XSyrS56hAJpgNGfEMtgyLASaGA25sf0rJBOAtvZGVbZ2lxhf7jE
cx3PgVpcUI0N0Mbp9T2s6ChPLD6Y8Voc6d5hNlBlOU3i/CQRXClPft9p4A+bUEzRSKAZ+Hlmf+LT
NHVpZcQnUQe8m36wtrxgPbdjpQtVz518gKLKv2Oi+9E7LQBH8T5jA2hfZyHzLnMIzQNPs5hO107k
GwhzruyF0rUPOBcynz5gFyRDklRwxjSEFAsFZmewPvtzGOqCAcH82BS8o6u3qxXS3Fz8+iXqGAvL
RAzwYFRcUn+98KmiOipDnoxxDO8Ii1qaTrdWn/+ii197ZX6Tbc6WDZ+uplzIJzIzFkcso9jxPSxF
1vodNmS0KAgLztMi5Bn/1FFYrxZL3RteBw56DXYtZzB11NznXvtEM/n4i/ufScG8GSIf7tf7J2xo
TEMDdtd0tI7au1A5yYHRZf/B3BkGLeEOUDfeO2/yoBE0qzkZZljVnu4z6genkDzlSJFxh4qgvK/u
Zi5L+FIuYco+th51h7VmnAC9dNqTpSLAWBRusWUdnwQXSiz8ohIC7YzTEVw08zNBe2eq4z3ZRtQJ
01E78uKtQZNmqxc4A/Y1Nb32e+EOeRAbJKxlsLH5jcCXRnikKyVncAxhGT6wKrrCkln6Kvc07FKf
ClwUjL221LYYpvJyVE7zOKylD8vt/fwm8tgYFV9zzRvEIBTVFvr/ac3gbkV3NNJsmnsN+qe9Gw7J
qnjql9XVhPHfMa2Z/jjvQ6R9YP9w8QbnxjCllY7R4QwhkCnxPf5o4AQph+E9uItW5WpaNSix6e22
M8u5uRk2lU8H/XNW9UTWjttgahXbxTZ76MHoN9qdxMqDdEwl95TuUDJ7VLu3jOnSEmSS0kxZ5Ftk
zY56N3u6p07+AwD4LjxeC07B3ue315M0WGIGqYWolEgl/PX11NVWr0K9YiC9bt1p2+P9ujX9tvBn
8U8NbkgdAUxCEd7eleaSQLUVNFBcJL0ASb0B8ATFwju/1PeYgXoZXer9+UGDMTRXnYE/7tvXOcdv
BeLmqi+hB+Fobe46R3TP4JoL5VmgZYgO8lraYt03t3HWpjc2J7DRe6g7O+UZJCEE6g/8yo/98lg7
DL2Izsnc9G5ezdldiB8Tq+d27v10qqVk1Yo3MxvRTWenAVjopj+nDk1Q3uaonRWEcYhCfINOWbkm
jiU1xV5+6A6BuCodvtsMPiFsrgTSlhN9Uz/MHfONyZktlRnhP6Z31AVzrgikdTA5wKtpOX+fc29C
At3t5E4PlD7hodwzXg3XoW/MLO7yKTji8Ch6gm8Ab78YfhN6QWvDrfBz8FuvXg+3iMxcE6WJT5Hx
PneQFfsAdq5UYYTNHDGRDF1ooXa7VXZl7jab2u0d6TFm5K3Ylh/aJ+bs87l4tpPnyp8FelAKFuXd
7EcwWLZy9gjxeMmJEYdpIUFofDMeRg/7qtpXXkdII7axmh0nBAcq0+bsgI3DNkJhrC7xJ/aHteXD
zVpV9+qmaMAVR8f04Awy3IyWMxF0fDNdeGH4X26jcBE/DOs56EnZB0eqhBOF1sJ8ZlcyI3cel5ve
6SVnq2OGAN/V1Vqn2VCiOfEhM31GCLEt7YzSY2nU+w45E4LKDKJRYjcERuFgzIocn35RH/5bOpz/
bfkCKlTw/15hszqfXs//Yb/G2f/9P/lnnc38z/7W2RgWOQHzfkBcKCIbcNP/0tmYEjobUUZG86+w
03+mC/CvEEjORndoNQ1w93/pbKx/yHMGO/ECiKzYQY1/R2jz0yXkUzmhIhfEMZCtGA28CCf8oibU
xwQb0agWvV4cNxZz7VwBVgXkjcjHjG6MPr+Pix7no+SEtWTzYo7JOov63C6KXISXJoyeFWQp5Coz
PErTdBNOKtgcLF5BiBUMMqP6RggBbcXytGvqmY1hhdhzA/F3AJqyNUC8UHJQwbM9Qok4U0vDJjft
vJUJNyzbgj8mpHCMQhe/k9xudFi2ci+ptmLFHViZaCya80n3dLnt19q5edB6lQzMFDFZEkTITZpD
OjSr6Xzge7qXjcxpCWoUjNHPuQxZMatP78Dhr2f3meZ/cbzNTxRlFSo4zNjMWSf16wkgWHFZS4Ip
ehpJ3eVJcYa6tsXm5P35Mvr8ey6+OYtDRoRZDxj9m9AuNDrck0JB9LoWRmRu0rD1+vSaZO38BdkE
qexM4pSbxshso0+eVQU2oRbveql1w9ZYFSMaXEHsvELSfjQmcEvd56uoGrfipFj7suzhqpvqraAL
zqBClBtz4UVPx0c1qh0SI24NOYciSUstIEBb4PDud/DYlKl7DpT6LjiBw0RYmZjIwvGvPX2XVSgn
07n90YV55okNW3UT032ZHU6hHTSYURZuxDbyIjHBkiNQmEFnIiNJLKtRigF462vCyu4bGTZKI3Xl
oitSaADvQ0o9UwYrPYZz0kPswpKPiToMl+qaawrf5G+PHVH53DzNYhHsLy+qF1kT9B6Ro+JJCjT4
Ip38sY1tvL9f41Z77qOeRx9m8W0QY4Q8pNPtaVLWAgqfoJPhGIvdXWBqrzL0SknOvimBKi86IZbJ
AU4fFJJbF2qkv8pivxRE4zj2mOx1tllNkC9O/hmxQJTuEcc7dZsRJywdBRIzp9mjyigDP+r0bzhK
eUpViPB+tMZTJtlalIr8ms2mqEN7c0ql+/xUc1E9ObQBSvwiN48h/gPDZH3jc+6MOvURFj7HhAI0
A5hJmW/IUMJRfNgbqpi7KHT9qTh5+glPw5jxrVjslP7cuYXEx88qidp40hhMMOQmLdE7aeJizAZp
3jJi/wTF8iQUftumNzht4l+Obik4L/UUunQVu+dBjRihVOVisAKk/qEB5f3MJNCgTO1H0kYIbF0g
1WWDMgw3zBAXQcXQ5GPUSTtySAlXKCBYNI/E9JbltCzpYrVzuu/y8rFNjFue3GZKeVFKuAjhyW7D
AXNwqg102moI0b8zoFOOy0oXXqbwvD1ZDyL8QLH6Bh8/hP1ECq5+UnwxsBZ5toqU3u3LaLYVWDR6
sm8JRT0fJyHaZ933dIqXmbqTp36ltRXcie3sMNblb6GwDQwcd9VdOQgOiblu3+qeMQApVMXaLG6l
5DZsMlAwXxd+WEZim8kMI2s4An2cxNAXNZys4WEpaQuMqS8tPT0SpLwputLHcuHuDG1faXJfVsnH
qhXsbR90oBt0MU4U7lqYoxryoiCkJiuQz+EdXGoZzqaZd8qExaCrjnDCsxjUrdPCdVtqKzWky4p+
iISnm3ifnTL4eGQmT0LBGxG4PanNJQx1TrxVLWQQFisof/IyV0dfK9AbBN7sxqxPJiVbu4lVKr7m
9QzTwagNuxUrMpAFnNJMbImJ0tTFFbwb3Ciob0SosY0MRALBuettaTi2/SwkhrepZ+tar49thGU5
Y7H2hNsGLaDijvDuTA19HTQGcMAy/bBOy0KGrstTPelOFPGLUzCu1IvZGGct9FB5E7y1gHG+pngT
hL0UgrshrRIo0AZbXNusxgaeNHMl01oK/GwCmKxka5E/bWHJxQGrBGEG8E4YrIJYWhSVxYgsLDEl
2WIGPe6L8U0YNx0faVqRYL4Iq01hAIbzcfGZnUhtVpgoTg2b1wR/HCJ7s0wB2yX+s2uWWg0JgQLS
xC2dn9X5VLW1zPiAETJU0raV+aL8sl7xY47Skj/lB1Iu0TNwn+RDnwuLsX/SzG4jDcFOkeiEAh0n
vGdlhE5s8KWb9boPyh+T9FROcHdjDm5M7jjFnVB+PUWNG/UP6vkMC24tBye24oUoPpwhq5cNjOZ4
V4w0FEplnyU4XhiDRAULQbCt8tAJGY7fq6S5nahdz4RoG1T0TQE0qPKtxUulInUoFG0zkPaWBGHQ
6vESqYnj1r4r2l4WsDaPxGeLhRDljxXMknHYtOMt3tgCbhLnliyK/n4a3Wr6HhAtXj3WgLQDZTWO
LKV52+i6W8vJQVQOkgQijOBDs5ZnPVlVFNFxqUF3ejZCa0M2oBsn7rw5KGa+sUICJ84WYT83FsRE
qPaa+VQW4EyVvkh4edRUWaYCg+dyBL1t82UJiNAh01BvamDAqr0fDG3Jgb3oM91vKt3vO0Y68HYN
Nu9o/JaG00uELif4LsJ+PqeraHzXhPcyeMB6XO/fowhWG6LQyRJtY6DLPxkMN3LEGcKiPK9LyH0V
LyVbYXQGNK+BhfKXOKnXUpD5cvBy6qxlVfkTiSidXGGz80gEspMMd4HyUQwGTuE4uRtIqrHYhl0Y
CTESPd010sHHaQ5LBNU5ketMJEFtwP7uZHI4jud63Ega9USfLSPkoqd9Or7J4bOcvRlSjxgX4hJi
ixIlVI4gOgkgeKWEtPNSVwGLZIhQw3KA5G7QvhBI70Tmpo/g+hWIgOAUylGyKEtrUeuM+IlW0eVH
5siZAJZN5zKb2FvNCa+bs21qqyKEeQYXgXrFlAyyJjYWjRTVr5ea+WM4rqryhzyrDTqJvpbWj8bI
2vZERADJBqTkNk8afWNlVJ5UH4TKfOgNdIoMIgzqibxkj7FMpBQm+uOpCOxBtYMxggYVFXauMnub
nrvigHU0bzzBC/1om6JrEdVei5sOD3IxgJ02q4TnQg3wPtsWhEREkhPy2kjtbQc7OWFBy2e06gXj
Rb5YVEqzPUrPPaNNSft1P9VHsfoQKKVSbduYT6G4joZxYaVPcXofa0By4s4M4T0qBdb3w0KBqiXj
sy5qGEuWu565+zCgmvbwDcyAbjOOgFLHy5K5vlh6eXCTKt+yMYFMdns6bcbhNq9ab+zvBlZpp6Oo
qZ9Lw1z21CJyLLxmNTwdofmmFafv7fSSV3cZwx3OFi0BCs1vpmA3MmfLs+9Du2mgJZXmj5K8GSNF
ai8JAAYNwkdilRSJABKd0VG4ic+CncGty9LXiNsPWZpKcpAUBpHUGzLi9VRdNoqOlfutVKFMUwXk
kncR4moBzfAphFqJGEKpXWLP3IbdPBTVZ5P5tZXQysAmk4N7MRIoFcAtiGmYZisggwiRjigMVESd
5qYTnY11H/PODy0SLwN4bFL4OmidzwKCRj+Dy13AWlYKYyk1b00zQZOGL07YS0k1FOc0ICcwl27X
m3DF1aXVQUasD+dq4Pg+Cvq0lAx6Je2QGfKhVOBTSPKSFGBPMu9xJFynoro+p83Wmthj6jlK4yNn
7ck1ghvjXupfJXWrJkyHAce67LGgHCNmRAyf9IrNThnsdHgUSIeKGmJp70q+k1xGXNauCZKQy/Oi
5KuvYWYrXY+aYbL1Zn8e0SnyMXWYtKKODXm5NtWcmZSy0NRy10UPBhVSnyGIMijPNQ1t5R40cqL+
11YKyReVoi6mET4i624SngveGBlSd9sfI2WXjrcaQ6P4WTNehOFmnHhNiE9ThHvBBIHUjuceGskQ
Ho0p2ccp7ULV2jIW02L6XSjhNmLRVLTCfdNXrmq6uuzHWoCzJxwL45CzeCmgWiN2Y90rwpu+fDhp
pjNWhzM/FemPStN6mLjTsICoWPsiOk4nwdOz42hUr/xzDJC/WfpxOImLHLuxwSDKBBdI6K15PK2m
WH0+Gy+5FX0TzMyRk2LXkkKJm8Ncok+MSaaU6i4en1sV4KVVAGmbc3WD/fGzDkFUOjOPbgQkrhUx
W3WwVPTuXRJr+B9GRGvW2upc36KO3Uhd8phEA/ySgtMhPzdvfdwFi9gybvQ++tZn3XZgGqrFmJTl
iHeoGuHpTIxEp+ey3osZUUbh86Qz/2YgKSo3qbBLzg85wuTewFsdBjVjVLJfJIF8hTM4pFp9yGmH
GDzKbhJ0ZRQDTq0/182LMfVeO1Zr8yytIhVFFLlo5injIumjWmGioJ94/IqqooS1MOIKu9swuR/b
fmuha2y2KYJMrRfdnBqiEYuNUWABmQmoHhQStEe4r2ZxEMvDSewflBYOoXlyh0Rda2GPTVvVotrR
UH0xQjQyV13nhbySCsQ6J2b0Rn/kS7oSZ3sx2qGBp8PDsQh4Basq/Ix+beArU7BUpYtUT69Db6yg
+uFsIUHhD2narjTxXzWTny51MUXKxyIpEolLTVF+myCyLCtKdeFVPl8LqJ7b0l/RAm4Kl1hNh1tD
2PYFzqPkYlyVdaICkLa2MH0fhe+RAkiKxMnQ5vwbzjDKpj/fnnQxrPnrUX666txMf5qSDeVJF+Kc
q4pr9GYoIZEBwgrzK6daYQnxc15XHJr/SYrg7zDMfMMKORiMSfgiL/p0JcsCQcaZirISLUYfbIMJ
sc0puYlTcsjO0UHR4Hyg/Jzkbq7iNpKUrBIDWn1GHdRfm1t99VJJDDIBhCRdhTX465MwpXRsQtK7
vaEACyM5cnZWhAqf3P/5kV8QqH4+8U/XuXRbtgIDl1X1pHrSTOJuX/Px258v8NVz/XyByxeJ6GOy
cbgRQbnrq20k3Q+nKx5SV56VdfHWgCIJbdJwD4byOMQxMTHMR4rCl6e7P9/LV4vi871crHSKgcHC
AJ9BmpA76YQto5VSQJkdPXOGEqDVWCCiS3fz5+teWq3/9i1drPtwEifGRDxEhhEff7Hc0ODiwzHT
CBkk2H++3rXvbP77T8tQGlghYBO4WKKG6oN2o6CdjvvmymW+/t50CWsTS8Ty9gL5LLOxMM8qc0kk
tHJO73e+o053zvnqz7cjz9/L5WYmKczYRADy2cH01/tJRsvspZLHx3hxWaCwb+7OGeSdBKXsuWTa
RpDZaT0yl7Kkdai/WpnmxMO4lQb6xRYKqrW15shBeKQY0KDXlm/F7spL/Ds8yyarKnhowaFV1UtT
mazHNTKu+Iwth26EZhrhmSC9aJg6R9OVJJUvv99P17owy5rYd8YzcYTeqbovs9sSEowsX3lnv1wr
n64x//2ndygPmrbQaVG8Vi+x7y0cK9sFxe6EIlVRnqv8/nxtdUpfX1I32MB5jqZ+8dqKWUbG7lhg
KrTVjvCrOEIkB431Co7+sVsX2wLxKKyU0AGderpm13NpQfbXItUMkShYpiw/ZzCf7ziJQ5ZL3fKW
+acDFgrLd5T7B3V51cn9Ymb814Xm09kwuUtFuVg3YjclmRI2HFW25JG8/HPA2a7qh2tX+hK8lnic
KinPTCjEiy8xCgH9dZMrha+I0L10DcMZ+RjVcO6idF5WD8EK8bKHMNB4LAGg9iIUzD+v3i93iX99
hp+P/dOL1AlTriQDn6GgATf06SkcGIsL0Tzsefzzpb5cF58udXFWMUIoyiBB5wZmo/fPQYw1RCg5
f77Ilyfup4tcnFatmhQYps73A3FN0G4z7fXPF/h6u/t0hYvtroBfFp50rgAKPY/NbYjwO5rfVbqF
ILWBMbwdHk8uqaH2ea3fWstYXFyLvf45tvptz/30IS6OLJqXRqAbm1/S4Pa8JMtlpSyhJELFwFZt
o2Ac3+FcdI2eLV37Di82gbNkSWFpcPMqOJQDHjRz1QwXm7rV8GE+F7hlzV4zf37k197R+e8/vaPn
0xSaUsjNyhg4abB7pcBv4FPgXHzz5ytdhh38vfj/a0lejgsLM4pOTfHzuQL2bLCEQ7EAgwxl2abe
na/0Npf6nd8ud3FUDIIalfhfq16q3Co97BCx2efwobt9gCtS3tLdKyphviJapi58lAKQizD2qvb7
n+/7qyeswzBmOC6ZyIkulmbR9OqYY9LlNcYK8LAvULOUsG+T2z9f58tSyyBEGesx/CT1y801ihRl
YNRBjbeO78LNzCl5x29wVmXMVP6rfq7zcr9cJ5+vd/GAremU5qY1cGOzDsDwZvuL88xthY2EU8L/
T2n3+XIXO3o/ncaoL0Zq5SiGjX2fFdmyGe///BC/2uI+XUS9YAFGfVIapcA9TapgR1ppR9aVQ+Gr
RvHzFS5ehxR1YaRLXCFV7rvgo6kj76QYC73/VhAsLmnV4s939NWu8vl6F5t2OiVjHQ5cT0eAG8Hu
zc++3h/+fJEv29/PV7nYuOtm0KRU4PzRbmbK+PlWemuW0m3o40uzmj0pYxiC2BSgMf7zla/d3sVm
3RNPXE8Nb4XeQeuRR0zptWVKwtWfL/NlPfH5Bi825z6KLF0JeIxQ0Fq4Q9yj3W3Ah9YC0qvIsSgh
bMmWnfD5vK0OEO98bfXnz/D1raoYK9IPqKJ48eZMZXSqo/lWDXOVKA9nnD/U489L/FvMpV38Xhfn
4qP5z/mfvRflWMdh1Pz0uP3X//1v4zfN0sb/nt9kt2+vn2lN80//k9ak/kOCgKpZsxOwiOU3X8vf
9sGm+g+L/RYPYIr2vxlPf9OaZOUfsqEjHVYNTbQMff6F/7QPtv5hygAjmHwboq6pyr/FarrYg1W0
qRbscViyOjRp9eKd6IehrzCdxDytRNg/qYtMLF2zvbLILo+wy6tc7CGMpSUrSpPUG4T1PBnwJ4zd
w6td0OXm+/MyFk7M2Hajgr3U+QRtLZ6HpMLvBcGFb3knZPE4DNxP9vB4viFPOkGzdw2u+uKiXAuL
UkkjCUfRLnausFekVIvPKVG2xiHKsa+tK/fTu3T460j8zJO63PK5r18ucbFHya0UJ3GMx5eC+UOJ
s1VCSnuI/UZZ924mHlX99s8XvHZPF5uV3Md5rgfzBSN1cYJAOrVXirlLh1f18p7mV+ZT3WjIemSc
NS7BmDG90+3+IcA6gbIu94R9uA2OfeOGnZ1tSdten9x+qe7RUf35Nn+rmC8/xEU7OYq1oOY93x2z
NTpX5LKbHMrpeia6YjnjEmvP2PXKt/lbf/DzqsgS5qWtmDDSfr31grCDKqy46jxlwpHaqfEgQVJU
+IGwChUbocYq4Y7771ST//5KNNj8sSVQSbL5jZPVBYEqdlnHHYvZtoy7B/H/kXZmy20jy9Z+IkRg
Hm45gJREzZZk+QZh2TLmecbT/x90/thNgjjEce+OcPRFRztZVYmsrMyVa2Xgn1KAKZm8kECPyzhO
776WycCdCFU/IL/pdRMrRlI6ZR3aHk2/+ia1fgbp0+UDnIkrIMv+MTGJK+yh58lJRVyBsEKvFHq/
f4IwPpjW+2VDs1/gkaHJR241IE96hSOLa/1HUQCMzMFEwFNWCCMHiZLvFTfbXLY5+xEe2Zx89Z3n
Wo41Li6EJzZpHyJN/i8tTBxRC0raXyGr6suKObEfkb//75Yw+cgdp+itRGcJDRQu7V0OJeVlA/Pf
EgMShiUhYShN3yx+yvCLq+LPna1f13foNfawOMbMPFi3Bvy5PA6rOw3sI23Df+PfR6ZHnzmKYFpS
tQMQTgJ/XgF1Q6s3KZoffSApC7njfJjSdW4YKlIEjck5xYkuCmrRMwQvNJswFNbp8A2kyTq2wl07
/JKj34qC8n30YLFMFcCXS0dDyENofYfdwoaPCcHZV330WyZHasZx10dOF9pSvlEZQ4X+bE2haBzi
QaliwUFnQ8iRsUl8NoIm4x2FMbUs1pZZwMukg01aqmEsmZmcZGN0lpCV7G9lwUknmmtkrDZh1i2c
49wHjYaRaqjU/BGTmBxjH6RlJvXQ7Pdt+RA08AOo8UJAnItTxyYmpyPLmW5oGSa8ci+rAR066KSo
3zeOvJUNgDhpuPCJz+3dscXJEVWN7+ldxRFZxkdNN1wtHn1xYVXj3zH1OUkxgd2PfYKzSaE212Rg
8pyP2DDb6jEbHHlqtyo0WIez4JvlURK97OZzF8uxxUnsjSrLdYsUi+GoA+jceAHm/DvUvC/bmXWJ
o5VNXMJNK4d6NnYiM79K9WBfAt26bGL2gI5MTFxiSMehhpADcoJq7YZA4cr3Cv/+76xM3MD16tqM
HRwvAKcnAU3s8/cBTsbLVqSZ6DMqxWs6JXkVYa7JfskObUdYxCM7Moo9KepezGHYi9MHLXv2Id4e
EqgQTGEdhOpj6vi3l82fbyVZjDTmbBaKANoX79NRxG9COdejPILSPGRcwC16bpq8bR4rUQeW8m9s
kRxaTMTQ7JhUq4gUmVY4GbY8QnsKOk39loX+gnOc+x8rYnLG0JiSRFZ6cmxJkfmm0OUM/EEX0Evg
yQe6f/9mKWS7ZJyydD7o16ah7sdRCV66pAquf+bRR26Gu8v7dR75VFSMGfWVmfE47wyV6SB6FIjR
Ro1RKbXM6M0ACWmZ8LTK5q3V6D9M1fi8bHPOH5BlJCYZyFXS8TvNAJzKpNyn+YmdSTWZIYRo/aNv
htvLVs5jEToJPPWlkcDCOOMYymlEIVMRMuyXau9KK77UcvyiBdJzVogLndg5dzgyNaW6EYred3wt
YhO19DVKEZ+13L9swOIG6tgl1NCyhBZr+iqwGtD7yIcVdlFFH72RbWXN3IrmqM70n/LLzJN5Jmca
7Yz/oM+kUuQ4PZu6ULkjNCe3w1ft+9cAZbCJX0wKzGqJSOQKgozNIKzit8t2xw/m9KpCZRo8FCUI
2u6KMfmghnb8ZtU2seXae0oB0Buw5mudc+iyV0dfWOSM/50Ym+QtjhuWRe42iR04g3CbkPlBBcT0
QO+hFXt5XfOmYPBi2E4iCE5cva468IF1Bx+X8aH3O2+4kpu/9wxW84+J0TmPoqsY+lk6BJgAp71l
WIP2oHJTVaJ9eSVnzerx5ji2My71yE5eV0Wk5gOaIiJjom5c/kBKfidkPpBt0O0A+J8qWXgVfcm2
2vr7gvXzG+zU+uQ6JjervVDrE9uR3U1LW75nkiftf6b+nRilzHq960B+yyJYd+7nZdszX/fJwie+
2WZtxG2Fb2rDb6bImBapF/Z2JlRpX299ymCjbM64+KOtLTutK0xFxPv1ZiUP/iaTPuqhs+Ug31xe
y+x3NlYV/r8l+dRSnfhuOjBiZaeRc2sIGVwG/aer+bDy6reJXi+89WZuF43b0bJojiGaM/2sa1lK
nbiFjs7xGiQhxNZ2h/DKsdLb0orRvHK1jaw6ycLFOXdg1GRhbrAAWJ7NLRaMz0m+h9WkbX7RjDwM
Wra/vI9zJ8ZoHg0Bk0LNGdGJ2fuyB8FAYquxtK8aCG56hrVLUGTGQqp71k8dvzsG/RVFl0lHSTZO
j4zH+xBkioBSASxM6O+kwxrKiesQIibI8PMHOvHL1E9zW8j476ijaqLHN00YOwnVYknjw0LJBLri
65G6JdjoKG+F3zSUXnbL/JJnfdSvhY6sh0RKBP6mqZsV+5qbOWkKCMH4JTGm+ELJNtw1kL1Wycb6
hOVqITrPnSKdBfwTk+d0NUanB5bC7I8tyOilpQEDnqUjrwWx/1aV4UIWPGOMLIQ3ny5D6Hi2PNX1
DLFGctqm68E4lhfcMNLx7qnD1kqbYME/Z+4dRkZUYE08/KhaTu4dyQ8LvTEg/o5baAmgnRO4tGsx
XAgnc2ZIRkwaNGPZcgqTS7qkNg0BxXUJOYs4SNdRFG4U3134oOeyEoOnw/j8B+kG1u30G2DKVzZM
QUEHoh+1XSCAGPbIB66Ga/WqROZN2aIitxC75tY2tp0UXWH/zCnWsLFktx+6LLNLWUTLo131MGeH
3pKE74wZxvZpcY18SQi0Tk5K8DoGSowCM026U7wbyh0rEKULBzXzPfMdU1EmjIiiNs1DeqGo9M4j
Q5WRmEH+r/CXXitzn++JifEnHF1ifa+1ZR6ToY4UDwJYbOYId/HtKPoQw97G2AL8FJej8FxsPLE5
bu6RzdyPAzlr/QIRwHorrsXt6BjmFeyecG9IW9gw/vq7QqyU28wE6MFmTkElstfj5Qr0c0LoX8ug
QU2hvYkZu7q8sHOngDeTihkvZi4ZbWom8qNI0KwgsTtz2I+awVAZMCJT7S6bOQ9Jp2Ym2UAqi41R
5ByZVK1T7TFj1KSqDzqMH5ftnEGQSGksVWTU3YSJAranyTkFpZDJrtuhfnNbQ5FU7jyb3s2PL0Jy
eynnPvdErPFk/pJ1HaE/k0/KHfgSFFfj5Wdbv5CHWceIHFAA/SmDfV4mjDo7LJOvlzc0bxces0T2
Uyd0jTCB7NlP7cQIVk6/C0Uym2ohGp2HwNEKHW9eEsjjnj0A/cyS40ZDCgfNjsfkwb9pP1N0LZ09
XPl2/TDSWC/Wkc/gJerE6MRBhoY8qvC0lNyDeXamkl0NkqSR/bzZOisILt8MGKv+wIi8cZ4WAYGz
G3u05Mk5dk6bNU6Kddj9N+UdorAFo8+UzqMPj5l8qK9FeatAcfd02V2X7E4iWaGXpdKHemrn6esA
B52SMv221IM7j13srcRHoZngFPj35FnR6bUrkYGk48enPMvXI/mRjybpT5ERZwgBZViZFz+N0RdP
3tkmdR6L5F80Rt6X6W0zHqblwJgCVm1kMxNDRrlXaMp+9AwFr5HBWUO/vEuogD9AW7nU+jm7hQBg
gAvm88Q8lYzJktO6UHywrLUtqPHPviyRv62i9V8fnkmCIHNxy4Z8lvkkkar7ZmIVdl1I+07qIO4U
tiEQ739hBvZgkQITKJRpRlLHSgunr1zYMVPPOpmJAIGsquWHy2bO3mtfGf9/zEx55M0+xUOyoLI1
q4QGxVWQRi4RVy5TWOREd5O7/ttlizPOTygDLQrzy5ivTlItNWpkZYizzs6heCnT6MZgBse1GDm+
bOfs7mFljIqJlkkZ0FCmoJM21PPYSdsOJaN7odVWHePHGWP0oeL+iz08tjT+kqMkQcqThFnzEFWR
PIJiNLiOcte2YFAAuoauyUKaP3P7nC5s4uS5XrVeF2Iu/xP9llbRs/OtRA3bWSHwsu6Rsby8j3Pn
pcEEZIxU+eisT2oHFiQqiZ+pyJlATl4Mv1PVgV9kac7uDIfHTUCmRTFVlClCwg94uol6kNZ1maJf
B2+rXb8Wm5HmVN4mzzpqZqNstbnpro0eKB7SWvfZj2VNhdmFHv2CyV1k1WWdM6Bb2Bo0AvCDMPLJ
u0NcumdHpOkkQp4sdHLplM1QJmbCQoMrGGmuR6lm2XbXwXW+kErOOwqxeHxnw+g3fe86vhh5nGth
i7vOZnrVBpZ9JUPQJuxoX9jSXxcSvo7wP/amg3tKXAqmn7Oy5GBeWzfp2tmMAu5furr2SES7dNvM
fuI4JlxV/Dmb1rLiRjUSi1Cstd2tkOu24LpQPGRPWrAE+hij0vTUeNhQKZEM3tjTBDMT20EnncZU
ll57fnEw3ehKNJv7UINII/LHMpOtKfXCA2TOJ4/NTkKL6JuZ2kascJBf9fBOR8SyzxYC8syVjZ73
P0ubxJNOjd3ayrEB58cuz1/coVhZyLHnCAyKaxkO48sB5bzQi58cG5zks0EQ6FE93qA0AjUvgkr7
3mrQdPOuGu1HBGOKZraHPm22l+0u7eXk4ik6N496CbMR9KAGfBK99UujL/nXViyydWhBme47nwpI
BLIyPRVKu8nCnWqEa6uGa3IRezLj+piBQk9WRO7S6bedKVCYBb0Lq7f3IhcPwSDZJaRPTb0Eo5zZ
tWND04868IJMMoOoQ5Hk1tQESMGp98D0/fe7RsdTBP1sitQ7J2eTt36r1Gna2WFb3oA+TFc5dDou
/YAFQ2cTedwzvBRp2H2NVp8Bk6AdNp0RFm1HVwj5rAXfzp7Dm/wFYiwNJUGYH5hg1T8K7a7rVkm4
Wnrgz72z+AHgoohZJKni9JMW3LDWZDKuguejDu0rpMvxLZJYwZ+6h9zfgti73WtL7ZWZ1PjE7OQr
F7WhGrrCx6ybXplJe5U3xkKmcA76GvcW99a4v6GLnFbj9U6QTddIK+7w7ICewh46gC/x+gcUDG/9
h+5nipRAhJjAZe+ZiygYNjWKdAw7Gl9PoaMMjP6Ulfp6VCG5PAC26n72ehPulFSGDQJg9ypxfeag
zah/bAbLR7N6KQU8B0B8Lf2fXzB+Rke/oFEdXweKSAECpVr7I9qEKLqNQipLM52z53i01In7mBkl
bK9D8c4JoJbqJbg/6oV8di5xYL5yZB6gOn9eDe08qw3UgO3U2/I693pkQeHGWZsGcsqlByuG7n4Y
PpSNNeQxq8EZOe9NuOrDJL8yTGfJdedCECmhOqLseFhO795Croq6jhTuXhG1Dcd4Sv3yjR6vfdmL
xi9gcsVj4x8zk53tOrnwa5EXV+Kk905W3atSct1JcGK3rg3V6dNlc+cHqTBmzsuO1GUUYpp8kGER
5PSfg5apDyXd6Y7UrJTQihc+jfO9Y8tkptmZWKDJMw2sjVK4YtIbFFiit5Rw1hoCgss/Ly9l1ogG
JBaWe7pw03qY6lEk1TOpsrOgXAOy25eh/6f01QW/nDMD7IYSFXVsZjAmT4Q25RkrjZSQZeVA4d77
zPumsrYmbzGvLq9o5nDGQTse3pqlmGe9FLGDecOrQ5hzPIptuYt2VFH+/Qt1bJNSSmCGEIbc6YSC
TzbS5GpT21Is11AgWQmoBMNf51r/lFmff7sicDjgcUHp0QjAKU4DFDXTojS1vLFrdBhbuilC9HHZ
wkwR9tTEuKlHMTAyolB10T8iBiq2sU+eQUj5qB3LNqVLGJsXPqCZmHtqb/SXI3tOLZR+5vo59oKH
dtfsa7t5/VJQ/D8oip0Fh1Nbk+DQe6Je1DJrQzLnGjFtpdwi4OLv4ad/cDwIN5C9WLdoqryAuHxY
euice/7/ZAyQCPD5nLmjmQZlBr9tY8sdPNm9t8/8au9IzsIJnnv9iZlprle0VgNkEzNBZb3oJjS6
/RLn79xKKNDRzGNoVqZEd3pmltUIWlpUjZ038ksQNQe5bn8Peby77ItzK6Ewb4mWBAESBdBTM6Ib
hVpXYkbu0cXJIKIXpG9/b4LCKt0TBr5APk6iURUKaZUbZYOqFFyKoRnBEJeIC3FoZrvGlEpGJAOq
A3HaI6xGZHKYk33nwoNb9ZtQYSDXX2yfzGzXiZnJi6zwm7ZjMJwk/7ZCdCEZpSKDzSiI2G/STfES
rbUl8Pz5bUsB8GhlE0eIXL81izarbLn90BrkXWHT7NVh44qfDrRGl89qLjSNk3xMa/NiGktMp/6Q
N1GkDgPZb90MdxnsdUFlihsNMGzUI1aU1Rulb/ddNnxIdWxtB9XaO2n3fPlXnD+0x4YerVgT6OhY
Rjj9ERbcSYlkjbVWOO406MMyugyi+BZlP0WUHk2jXlr2GNRPUxosAlMdh4oU6Yz/Ixk6KzBMSoUj
LYe6rnfah0lNJkAmNkbpAGm+yyuccVcFOAyVXYb8yDomK2yGSgibkkyN9zyQKaTVaTQXSbO/bGYm
QWVBY7eZ9yLrm2YCectAf6zmPGY26qN07+wyuyjX8pV6n9x1t/7zUh94Zl3czyCcR6jsOYi1dvre
iKISQnR41Bx4xivif6EuyZMZX0jlyYHRl6VeR0Ah+ZgWW0tH08oA9ljb0UsXWV4UQZT+U7C6Py3z
5JrQQzlmVdYuCYuXTlb2XWSh5dpaH23t/PQ78SrpOweEdR2vlUL8ZjaIN1VG56yYd931yvASliP1
qRffaCKajVIONyXMPmCMDfEz6Yp7y8wOWS0+JIHurlUlshsfcXfFuW4t74/QdfraEuT3Lm0PRuNH
2zygHRkLj0PXffP79r7ss++hVH2XnJ6N8jtk7DJvpDCmiYYYtRUV0LUM0ms+BK9FZL63aoHug3Pt
yMM9PM8S9IUm8/KquHbT1lnVCtmR68EPm7j6TeLo957clFeDLNJxbcLh3qzhazSMQFrrViFvNM/b
9VULUqppD+AJEbeSg2broRZuhnS7czmANzlGjy31she+GWp3kgisr/auB195UNP41pT9G4sOL/Sj
CrVnbTDWeSZ1q1au/2SKWdoWhYoNbZvopsjRgx/KoEFUB1FhqWVGUDJ/53J9L/sMTfpOvib5u0tk
FNoqo0dm1TmYQXIXe6q/1mNjC67SHkQUx9H8jjX5TyG5d46HjreuXTtqc9D1ZiONj9eqjP/4g/kh
is3vivsSHTgUwzMNMtICWmff/a0gE++VBvy1SYrQTyg+66Cfi6q4rnTk3AJxV0jGtd7DF6o2tB69
4ok8204YW1Kifpeh8qlp2ZXTPHtmCr/UnyGpblvls22MX1ZmPfZt5a7rVl25IhXkXHuv1fJakAeA
/eGD6RlbMY1goh7KD7lEPRQ68jBDU6UP+31titiwrqQseB2kYdcE0cg1upOlT1eODo0H8W+yG1lv
ZV3cgqRapQ3anLmbbHygTI7o7/rI4xMXf5FMr2NEKBnJ4JK/VjplK7KXzGbBZgnfpYeeSCLYgt+9
RE56UCL3uhgCO8tYYVSsZFRH0GMotB/0TtdR8exBtuUp0id1i+s61cDZRVm2gvQcWgVUT1ptLZTG
mvr6One0W602ty63R9flBwZs4Prgy+klWLOjD/S+ful5d83b5HGQfvV6b3tmXHLjHGpNeG9M81sq
ovvgoujUKG/cjWsJ0vHUCteSjDSMehcWyo3l6dsweBmgxox6cwd/FL4g7TQr+hlYA4ouyq6hq1TF
dbKKkH9q+G/tZ29VV+Te6zSB8tKT3vU6/excGNLLQX2Mu2ovZPqb6OLTMrdclfKsNbd9Gd1m3Hyp
fscdsfVk46nMLctO47JcSS0ja1LooakUwnOJxoIZp7eDgT5d3ulssIqkjFMxmu7fEbCu5cFaB8pw
a3bGd0bjKQ20ynUkWTUORWEt8zJ1H2bmAb7DZA2jK8q1GuoYfWw+hWnar8NK/tb60hb2ugyWLMhG
XFDi69j1fqoVorSy+ix7JUrwlnMfyR2KhJ7+oDYqMkCdWO6AJz/kZrlTMsqHqtfwuoHdOzCjxwjo
yHpQh5tGr57aSAEYat0Vpfda92l/nUkwShjhcPBL8yYwgIwyMlVsCtUPd+B00Dz1of73jGwc6tNX
iWg+GYUg7qpAfkrl6qcU0Uz3jAG8MilzK7gICbc8tk1BQHykQFXBl78HBczpYtnA610f8orAmnQu
xRtJ/SP0IjCHLLtCT4CJcZS3Em+ImD0WvkeN+lT7yRsgsU2R+t8lKUXcqu/uGz3/rBTrILlyjdS7
8a7KMZymlQkFudH1WypcyFOS8OyKQTPXSl7BuyvJr+SOz20qhTSsIbvVRPFJMOpbNS4fRbNcA8T4
KcQa5MiRLK7IzdRtAoE0rOrGS2xm3wtY/VcSGP2mUu+CyIBvBwX6UFQyyHHlg99CHu9Z8Jsqnf9J
Moz0Jf93Yzl3gTZ8M6E0N6zg4MrZrWNBdutxWEaKUE8wfJbgvnd+D6unZiRvgtJCqJ9nB8hzu9WQ
6n8Yf4FzXHY+Mw9ts6D/xZGSBpf1i1+XV23tf6IX+MuTijHisbwESnuHofTBlbZZ5T50ghWs0jKQ
N3E3XAkDZORJeJWFmr6WDBhtJP+gK/19M3A5+Q3SVWUO874QrUUjeBIHBsFJEvlC6+AmzbsPw3G9
bcYbZyVV/rPZiebGVOhaZLUWbCCefdR7ndaGTtIcBWiWtR4qtWFb7XS1d21DToOXMJFAR0RDQ1y2
xA1yEPHK8lNo7fX0exMH+mslejdxpED8bXG9+Ep2B1bltYqSX31kQPhbRMlK0utvimaUey93H3PF
v43JD4iWBNiso4wtGISUCEyNP9iS29xmpvLYK/ptCcM+VKmwdnu5ttf76NETlHAVGPC9F4V6nfqW
DW4MOvHAvOl60FoNErXci68CK7ea/tXKmlvdz38LPZMNBLWsSaDur7tV0ECt3Yt2aSXf26xcQ24B
RXIA636frOLSec7d0lkV8Tjq1q7hQ35soKHWDf+pDnVna1TVpnH4GZFb6mwaumdBN/ITp/mLpdUF
tzwwU8lAmTQzdDS7Yv23b8n3uid3a9Fy103S2BHi1oDrtp4oPEuleiOHAbKyjsUwbBi9doNhCwi+
6oXz4OvVtZTfyhHJQu3vB1V67v324OefmvZB4Fv3xhBvUxcCaBLDJ1i411F/5xZ8g4qSrSmo70S3
V1a9qAcrtW/tmPAjpu3zUAQPhZztUkNe66G1GQpv19YRbSczU9adhY/VnBLc7YoPCXU8ksk3+qNi
idcmjNmCioKqr1JU6FPJXDuSu1URRrBQp/e1fOdWvu2o33pfvOpVbVNAVY0qDlXtausPUGd7LlRN
CngtvXmLXO3WgqKbdgS8rd1V66HfFefbzlSsJ6FtHxw59tZt4aPZ3fv7RrWu/MBAMTOoDgK3x8p3
jTUR+Eokzq4Hv/+GouO9hsCE73ff65psosz0clWkWbjpZcbttK7ZDZ2EzGl44MYmiVQOUgX7ciMk
B2Z/NrqVbVNPvRW0otoiJbAlsG9S4a3oq20/MHSBCLlZDSuiEfMK5iajG1SWJiIX1b7Ry4Onlrfw
Wz8G5atfv6ryhxO/W255rdYWOir6oan0XU2cEYXySnbUu4GLeqjqK938SB35B6/5ZAywGw2xjq4k
NVOK7OBZ/bvRqTe52Nw3hrUXw+LOGW50x7sR+vI6qfK9F3hXfZjSbstexZxvWLRdV9wHNQx2sYTS
jNkdLM3rkb/BX0LeeHpcfPR58REmjcW1+dBoiKylhRFt1VL65EO96zPtRkIZtwzy30wwjiT61h/N
8l6LAEnMMN17aWNnZnutZM5N3/Q3FbzyDoKzXp58Bj5SndD4U6DU+3RFaaWiUC+iiqqlGQoZKIlA
l0w3VYDiPLxt2/JWGcS9lncvblY9Ck7y2nAVbBuzvO/zBDfNEIWOzU8Gr2lHdf69l7brykBuA0zQ
2+U33BdCfPLUAQdEgwG8JnXbadEYrIWKHkI62Grk8kRgRLC/CtyG6XWx/g2Tm/je5L3GhnQI3/iJ
tM4lv282gjdU3iZtqDPSpbbqG7cVlD1pJ1pyxJMVDJ/6nRCaA3TNElyUQQkpbREHdykXxtoPtOCH
2fU1kc7PxH2U1e2nTMDLkXSxqvui9qqDLGbJBiUmjlQK4BmRVGFzefHn9RaeFche0WTReVZOyzpS
IDkaKW5N7s+rXDwEQbi6bGGsR57u7qmFSUWn8wpT7rOuR4C5G95i2XzxtPh+KEafNpco+eaXA5yL
GrY18kOfFjZgnQpMh6yD5UQQ4PToPruJGiwgZ84rRuOS/rEin1pJm8rL09Jt7ETM124sk5En6yzz
uZ3EVdP8feObhgklRHAlcEScTajog9P1jW8O1DGilYR0fNCSNSHJdvmgZmCap3YmlWVjyNVEriq6
Gl8i6NEGYTn4aZ1nysradQJaUuzRbljopZwfGVbxPPoOFGPP5osSPyRV1oTBdluiLRIgUrhwXDM1
kxMLk+MqfLNPqkihKWQpN0KavwqVu3VFaal4ee4WpysZa2BHXYC8jiUvHOX/YsugHlFusgpsa/Xd
ofmsWclChWumhneyqnFfj6z5CZIGZJLVyKrvbz2/Q1azbVdJk9xLSe6vGx/Iq5oHC9iqJbOT+mXY
WGlZx5loyxHKnYyCKQMCXfXaCIgfzk99WJrjWzq9iVc6Zm+JgsA6E/8lzH7W5n1PHnbZ9WevABqu
Cgwx9EFRiTzdzJKZPsfN4wZJdQu664PqWld5gmhx/ob23j5u4+dGqa9lpUXvglKSeu9EJcMe2iYO
jJtW7nlcorTj7dv+Pgxf2haBPmRbi89AlO1YrLZKqgPh5u1OicUpKq5ZiGcknTTMYqLo76M6nmjB
gAyOEX2+6UwbJyQLgqhWtktQ6tvbsVh/ecdmv9ojC5NTGco4YZ6DDmjg1dc1JR01MRYcfMnE5Ey6
KAXbIbAIVYt2npOt6fFvL69iBvV/ulGTy6lVAqEvUFD6wt2jSlOunFdPYh6P2RpEc0lg3ofb/Dkz
1vBWLKxv1rGPtnDSd2g7rUzU0pOoyzibuDRXPpMNTfN+eYkLVqadtNChkqhlfK+S1QvrfJCqK7m0
lK3Zwin235maXL5ZK3aKFvPu0Yd7rXhWsodBeLpsYs4n9BEJAmkTMhRTUH9UZ2mXtQLnlWXchQqi
dEFo7S8bmdsyrlrGB1QdFPC0pl8iO+cYtVHZpvKulEgxOz+adgGhdJ4VMbR7ZEM+DTiFYfaqG7OQ
WlZ2odGswkC2Le0lC7olHx//qksJ2OSiqIJGK2vLoLkfjWa6A0qfu6DUAWIcNN/f1ql/pXjy46Be
Gy5T7d1SC3QGjXWaAo4bfnRV5Xkw7ihJphybz37ZoJDDO0JsroZQ2o1SNvQ01kOvv8QIqqV6uk2H
+yyk6l+rOwe5TqeWNuSnf8smQFJ1nPpOQpinV2ZWJvyqtghXod5v047KLs/Iy9507rIa8qYwIiga
eJQzPr1KQJXUF7m/hqSHgabe6+jRXTYxRorpCYPgY1KPZ8zYVjzd3zRTYYKp9MqOKdZ6vnQdKVA0
B/4bQw2bOq7u80zZBMHS2OhM9ByX9o/dyQ5aEY3MuCWxUm8LZMqpVnob3jMjwNu8Uh6rdgOaJDb2
0V2ASnd7I/718CAwN0jPmEWjHzZOWJwuvC0sta3gOrbJSNJVkYTXvYDIZSy2Cw3TuaViCazkFyvJ
2QyHprc9AicZvctHGgTRb0q6G2ub/NHuUmTnGM997O1gH1wjX6fA+v378gGfR4txnf9Yn2y0bLm1
j/AX+HwXXvM4AfuGDHJLuSSSFtx1pqN5amty7eZCjSYmzX6iX0tnUV65gnejBy+tSpdOv2ud10FG
7NhvVzVMlGaVIWf97fJyv55pE4c+We/kWhb0PMz7KJe+rmVKDGsfor7M9h+9jXLHpj+SVLEHKxUR
0y0NgTXyukvTQXN7PmpIICsOXSzPvVPf0vK41wc9luyQtlbQlHQ/irWUdBu9k39cXu/5hQNeFPYG
9Ws6/6wAIehBmES50NgOIoeO86vS30NvSbRqbj2miOfyvQJ3maa4ZuLlENZTGsyCQ50/hYrxnMa5
XVH+vryamYBHw/0fQ9PDcwzKu/RAbc34NFLjqtLFBWrYuf1ipE/WQLwgDT7VMpF7LRfMqpLtTKa0
pdMbcZOVmy4htGd37MjM5KvTrDSzarGDyaP+6OsfnSutSuM3hKKbyxsmnw/iAFGAkBjwPSEcaqBT
V8uk3ONObmTbq8SEW6+E/FuBvJdeP8qBoflgwcK8S1T5DXRMh3CnsQl89bEvsm1S6EgDqWuI8Siv
B/19lDbNKhIUY515rUFrN1yAcszuCrgRJrH4OM6eSlbLaJIL2MPWs/pNlEq6eNp2CIN7QbAWNmbW
k45MTTxJLfUoygINYKoa/VJorjm8Opbi3awRhih5+IF/PXsrCYJfov1MvKt+xa+jIEh5678Eb+qq
t4VdassfS7j7eYMWtcbxgz+beC+aSuk9ga+9oYku/CmHP5fdaQzQ0+DJO/Y/f/+YDx5lW/rQF62h
drJdtFH1S6TKu3UTOb9DWNSkbVemNI6R07xsdDZkH1udFD+Q1aSnpMgyUg2oUTcHkUr8A7w0z+41
AINV+c1/0O/Lg7kPn/nzji7XQtiZDQpHyx63/WjZHeXFgpcizkI/3eoPiXAAWbKwzKWzm2RaNIiz
wJWT1m718k4twruiFl4v7+TcOkALMrePWJJ6RiAwoFFPBHBbW+zdKzHNNkWgPfT9QtVtZviDTEaC
Fs5i3ur8JSV6mVCaJaBvOjL34mv/w/sFQfK792b9kCIGOBGsDTfDkpvMLu7I6uSQhiSQAdzgJSUl
zIyBrqJ4FbKfl3dwNoVhxASisBETCbPJqSukoRfGbsQXoO6yK2QUdo72RYuADMyqeYk+hYXNnAuJ
pN3SOAxBtjBFNPuCqUdGnHFknWPn2h2qTJtOeBD+jYuT4EOJAHrwnJrbG0Ql7gqvtU2n3Wbm7yLV
birv9+XdG4PqNHwcGZkWDLwkCHo/jlu7N0Ooso0/WVtuctn7CN3kNnWkp0iOlnoEs27xz8KsSeWg
GhxJ5OrDJmiEDJkg4zZLXi6va+7TPV7XJCxqRgFqqTNle/CtreUADLFMYYkaZuoJVLAZy6RmwIgI
xYMpGRFSjqk69JZsC1FqQvrVPsUAVvyMdq7S2ZcXdPYmmRqbfEw1ONJazEUe8lvjO8NExhuteG+j
Zqv2vVmPeFlx7730FDJXAiIHT5fNLy11PNPjeBuIXYAUKBPDKErmyq0mRitF/66UC8nxWfXgf5YJ
Vxw8ZyQcUyRiFTWaH5eyblffg2/xHfq1V5EN1n2vXzXX7rf0m3eT3pcfS5TCU5+cmp34ixwkeS6U
7C4y9WrzrQ6eWmnBJZdMTO5MOoVBwZivblvdcxC0TN1c9c2fy8f0v3jJP9s38RKvRkUp8TEyao11
5DeRHW+DjX8bbeC+2I7PVuctvkdIYKHtIs17yD+WJx5S9ppUpf0wWq7SVfTQPf8/0q5kOW5jW34R
IjAPW8zobs4UKWqDoCQL8zzj618WfZ8FVsOoe+2FFw5F8HQVTmWdOkMmaEMdBVO1N/FL8Sxh0hw8
WpjR8RlLJvu2hTD605EftnFNfZTjJVqx5B7RiPgSW4I/+lGgeZAb/8bZLJkq1jqp6yaquCGD2+Iz
ir8yIbK65UZGX8hQlYzQm4Zmel1UPFzLOQZnRrjkKDty9mPqkODnIcLVFRbpcoao9fFGsvyTfpfU
fTJUZGH5Co3y/lsNMpWVlXBg7B5930hNpYgDhjRQehF62yjRC7FKWuOJFSS/ozKq3ONF0fcAtYn0
XbN2fdpHSyq5ggItw6K4FZLq5dgEY98MCjrWTArxHFtFV+qRJYl9tXjrqq/HNljLoLADPcx539b4
NnyXmG39RzUyCn1XPBj0RlHAkU21PKNcq7rqN94S7M5C708Q3qsBUdRbnUvk1K/qpQoqezmHvLV4
zLLc1bAE/RMoBImHrlvrEAhCaJGis+BX3mz2Znor2vx31uyuyDheBvHUDWxEEwZaE+7jPg092Wm8
0UZB0Fqgs52CsaL7Mp+NRw1klJimNVtv9qST4GB6wUKtkDdZqML6wBSqzGI5j+O0INNV/JjQgc+U
bbuaVaZ3l4KTqtLbopzwgUs0nZoQajiVfvyYvdUea2qBtRYKSMRlHfMQrZFISgfC+iNjqUddRfyf
l4Js3edPN41LP84SDITfdG+9EOaszBpP4lfJAoGnx5qCu8rY0PaogDVUc0ihlohJhlMInrfVLX9m
juYKviyZEeatJ5vzunsDKp6ZbQTc8/HZP8YXDBF9Xm3b86g+L+jtXNHaVayVqQ3v6JFnoD/j9EGJ
6LOZWGqUVOuxqdMJzXMWKPrAREm0SeXzP+BEpbeUght+neOiIZeb9DQ4zW12wolzEw/yy6vTQtSe
Fb9eZSxogxS4CBiZ0MoY31AxeatTTdGpITDZn/Gfn1kr+H00K7zjcM7bG+7eCOaUscHE6/8+TLni
XyhBA1qjpR4QvkgXLh2sti6dcQofERdalQxFwzDzq4i3j73nalqVXjiFLJkw13m8kO9qAdgv+V3v
F4Hqimc2Lw4j+kTL32cfUkdBVPsPH8LcV2+HHkLAb6qNeYjH2iFyhqm/+EqQXgTW7pJVHO0uhTlL
VyQj32CVKxpdhwJ9fSA4TdbLbNyVMivUZZzID6jdXB0VplH6JIMvhV9GtFy+lHeVhbNyE93k5mSv
742bPlSvjO94HOaiQ+zz3irV0CRpD6MoHHjJefAiR3ssfdzIbv8He/T3GMRR+ftsbu2nThwjmJMy
MIMrlzliwBoLxT/+fbOLK4ivokLGJwtv4nuMfzwmDpZkYXwDycQTW5jvOPTEi/3zihKwssnagPAC
kyo32fIeN6o55ZzP5YyAkPGGVT6ycZuV1b1UhglEQFzR0x/qAD365V3s9qbkYV7MRWHcjc/5KXI5
l+Ej5KMcnIKPN9rGMIioRYyFwXAbJlb2kok3HFSLps6Tl4Cb76bWEfU3RTmLJeuxcsVvQ8EMXXBK
yiIXauIvrZ0/9/Zs4340yb3cOrFL6Li6QDcVC3RcAevpyTqOFOpwWcMZU4IPKyzLg6pcohLiL5HC
aoISWQ5EYYzcF8laZ9hdYzBnGwydd6DjaqwMRUJr9QursZWH4fJBBGASeu/1V/+SP0rvUEBic8Ey
zudHzLL51LpQQ/uawHp4s0A8loSws28gXE0TSzRTJ3SYU70MjL1qty1KSBVi5gDIPjmo9Ln6qcCR
bX0UxK3oBpMQbg59RBYRIOvq/ni6bJbKK2W9divsakrpJLP4KhaqrUato3OCg9S2PSTDfZwkwdhO
506vwYewemsR3g+J5vaRBIKYNcWIzRpWQDIeQiY98o4NP5hoagsYR5C1SVQYVXcYA1RScg7cwUHb
uCk7kh85BhQk43fdDE3MrrlawCLdY5mlwE1S56ivSHSfxt8LA1DDnYrhrtIz0+hy73iNrINAd6Bo
8QQtGGiaIRUpBEJkG3fiA0DcU0z9QYSOcWqHNmlc/r56i2BLN0XA/wD3n80Fgx8zfgwLeD5+7MY7
ymJCxzmHlUtPPYh7ndLG1BHer+tZfFsfQDjbmbUvnRB3+VqQfD/ein3r4H0VVBRvrkUMmjadsriA
bwo/9FNzEuwGq9duCbd/fDuapKnwA/TeIHjJCkN2I4LftmkO1bjpoEciISc7nHq7Dzov85Rb+Wmw
wdPh5Rart/CqiPQB8Rt7VAQyGtyA2U2ku8Mb3ZNAljyYqYth9Mzq3CIwcrMRLUy1okBvHe/yLvBu
DFOxSK4u/0k+N+10q/QtxnXkb8PcvlQV9/PY1P4zaGOLOr+cOHThCrYhlz+hmgRM7c3JrQIRLU25
xVrYftJ0Y406tqBdh+wR2GoR1I324sBr/cyL7wgf3HCBgqILLSQmlRdzjdRbSEs6bilGWJ2s2V5t
AZ9RD2S7CUa8niUGIu7D92aN5OtuDig35zNKXEBE4ym/Fy5IDhe3kze/El5QTFB77TumKpP71B+g
cj75usPq8GQ6LgHPzS+QMa8UCyQeI3QUIBvxUPa3qhvD6h3lV2S1FvspxHJZOibJVcxMqjA5og0z
UZ/LRQjmUjXlnNXpsxv9bLaXikqWWuVaDiyh7ly/retjLb9NKqN3cvdy+W1CpfItZc6jSWwgyan5
e1EYfo8eqTz5OXRvKl7SxweQsXE0WYmMKcBQTpFNjcWLkjUuKpRmX0nm1PQMVPkbx0RbEQQPVEwP
UW4xGVISdzJ5EODKUFxMeweCV/jJKfEaO30kgZwREGJgwloSMYXC91f62zzlIimPHq0ik8FSZSyn
pg1vDSM/l2BiUyL1y/Gm7gaL+m9TlI9IsYoRQPIu7+KHtTp1yvvx32cshQ5GF4njwixWVFcGo/w6
BKC6bhcOierHYzv7vv7XOj6+6OYgq4Y6rGBYQg5TEqxsugjJqyqweoQYm0WHm1ImDtxUILrJ1sLs
tQGaByzXY5mgLpkB4oF8vDaSO8yFmXaPQ+geb9T+4/r3Fxepi8VAx1EXc7WEWB1ZH1e4FKfRl020
0ZN0dmKj9frYImtJ1J1SVwYGFzt8mgp/mkN1OGLmeFhfn3jh5usb3VAWkYhdS8LXIXoFc8NQMRr1
WSYoSCgHo1MKDndVkssgiInNSgK9AEZbjzfravjuz1DqtyNTZz8sxQpCkTiQxS/Vq26HB8xog8IB
dfuvkH947L8gqP75L21SIBBy2RDOAvAmekGT/S8SpstB+iLboyNeCE02q1Hmb+7dv1YpUfdGl4nV
grlNFZqL5fN6Mc5EYqP1ufcCfcaW6if20DM7FcjWXeVAIDCD7gH0VV3NT+rDMFVKKyMiX+ebteDR
JN47fNG6Ut1fCkV2eIn5BiHn9cgm5Zn4lloaklfAYkW3+X0HLZH2tbEx9PXSIiRWGCHVvpf+XiLl
pYtSagXGjfElc1+cT0kpWUKb28f+Qtzhak0GetNACIXuFprpWdOiRJRzfDy9Bu9UB+oi/o5Tvwji
9wmMQrHAm9BaZ5yL3Xvkt82r6jAGpPp6jiSItoZmLt03fW4n7YQpkY6xhSxL1FumhkBoiEE+kBNk
hRUqT1OP/n6MhM0Rq41rN3jarEn8jFpzLExaOAJSdPkcS/fJKlgtZjWNGlqgOatjcT+031ijbha5
lENyMFDGfcBsxhgkJ8Ma3E40pf8qhtm/Zzb2qHsGvWNTFQ9YXfMreuwDCTUjzVEewjvJIo8JVmlx
v5qxsUddM3yk8UXTwitlTz/xN6mbkeUFwxM7hGeujTrV6PxaQX5JvtyN6tXPBDCVW5AsWRLBLvdf
r4061mqt4M0w4duVl9BrUVPI8Awszeqezea8D82bfaQuoA6Y0aGySB6ei0X6oDGfj7q3gae8iiTV
hA4h6e0YUHYjhI1JAjib61vPpyKLSfqQU0dn1mtwmf1xbOH4UGt0XTgBt9XSzYjcQHliRcls6uvq
ol/HCiuB8XjYv8H/Wg3Ecj6vRmyyfCkwj4scGGkZQPvAWb5v7MGWkWgygspRGB0ae4tDzzpYlSWQ
VV1Rcko1J4G5twD5B54q0VOuh3atvK1q7Bxv4u4R2xqiXCPkOqjwgD3aBU9H1L1DntYRsq+JATUB
iBSWpyV/zmOQ1zBCr/31KejiRXc+whDqZJcDPtg4F5Jr9LGjjtM9CDfAxjUXkAWd5n9U7sbsBSj5
CRss5gE+f79ykkUwakkkJzDafyYtYzt0NY8wH7ACBImAPH2Zbq1RMNlknFYTQbCPcBwzpjYIZNCa
F76RFGFpk4aT0SrQ7kIoUDWrgtLfbMlu4ZaNWb22VvZkTERnkHEL7h3J7c+i9rzXs2WtIvysqvmR
Li8zpumOnWn3o0IaT1NFDF9ioz/v8tREAxGlwRM7X6xYLswF9KN9eFZnzT+2tIvWGOgQMMiL7ynQ
bdm6HIXFsvYChKs4MzGqnyAm/5ZMhOVqaay5UTIbhGj3tZaiHjB2lVU1BerwQm8ZLXMGdndjNz+G
+t4LuHvGJhvAp/lN6RUz8nExOq3TZ77e3LSFvdiQlnNZ6cRdq7oAGQSIJkFNj8IkCTToiqhMvJuK
v/K6x+OV0frOMkDFMpOS53qUzrxbgpBLkE6GwZqO2oveMamgq/AY9EhcoYC88PmC1neEtoYFkgYr
7OxVbZwuF05K+rPRdPvYb/YMQjOCR20U14NMT5dlqRHOoM1D+YBbrUEF7aEymOIAfSvp3DXPc8nY
QnKkaCTY2iMnZnMLiiFfYeS9R0OiGqjiKVx5U9NKxqJ2b6etFSqUqNqiUPsaqyIZ3u6x8QqPzOVg
Wy1IYSDfycry7nnG1iB1aYAziwdmwyDPjU/LkH5rZ42RhWSZoLAka/RmksNIc4sYc89rUPesfv5d
DNmsQqMerLnWyKlcomqYBrMtW9I58+YT76KRmAhBWv+ruBPJAmzNUecVIjHQLM9SYq4PBGT+J1d2
W29gQCPD5TTq1CbVlBpLgY2rlRmkic271qGLlMtZBWKWHepKxdkqSlWDHUMEE070VAwK4gVGmMAy
Qrxkc35ApZcN8wwjIl+aY/lggFrFYHEIsc6PRn7FxkoG/vMZxLZA0qAOVru+k1HoJnc1Ct1v3d3k
s6B7Nxm99QUKFxqen5Z4jkES6IMM10ID03MNoTbQnlqc07nApgsePYHk/XdXx+6DYGufQoy1ETWw
yZKCud28GKYMu8gPQf8ObIQumppf2U2A5MAeQKFGYQY/N2ky5/iUshjZ5Y+huCRF/lzEmh8p+g8e
tI3W3LLIf1hGKRQZukKXugZnbnQjH0q6vuSROOsfTSVs9lOnoKSFnaaAtLiL0vjDx/0PnvDk0oHM
FCW90Foej++xfewSFAgPYEwX4gMUmAyxpGVRXIDiEXxeQ2cSLWLygJzs6n4ASyZTBW/3JG4MUrBS
cY2ojCp2Mi57TCJVDQrCoP5TDEadm2WHgpVyBUG3GOUauMl7L5QfywaMj/rD8faxjFCwYgxLvfSY
XXcLVbTHRBotSRDfek79X3mOPjB/s2sUsuidlOX6mAGMK443BcLmrOQz43W6l3OSNkYoMAFTx5Cr
CoyEUXGeReM8RfFTOQ/OoGlOvSb2v9s8CjtA3TAbnABPSOYERA0/iyjy5kY2j61c0XbRW0fhRawa
y5B1WBVE1EQTHI3RY+OoXhyonuCKzvQyXzRIdmZfRjye8Gq8lb/Krmg2F83C4Cv6i0fNJv1Z6L9h
bMDeM2e73xSolHFfcRjzJqFJVnq4a+NAi0D9vQyt6Mx1IrnHW8GwRzegKnwqz+0iY8PDp7FefU6/
nZPYhEIyY2HE7a8g+rcj0U2nBqb9NDXEl236GdTHQnpSi/HL8WJYNigcKbK1HEFESU5EfpcU8fdK
k5xjE4zz8IGdm+ucJHtHIy6xDCh6mSVeiebEF2Byjexk5UWr0v9RLLTZOLLojcWQn+uq57EoDQ9e
ZfkJ8iGIAwTHy9pN1UBfA289WVC0K5WthddnZRVwaZeXNgAdvDOiF081l8t/kTEkn+HaFf6yRcfG
kxCOIBRVcFt7kQ+2zYcYBOUv5EXBm/kXnmdA2G4vOYar8ZLHaJZwJURdVFUVDZOGcbSgDch11p9B
WeWTS62Hwl1ll+imjaz+C4tVdDeHjt51SQKpqKpBw+zzt5OUKk302UAO/QaSwLfJKXTJjAdCcyt2
WNBB/hi9rRtj9FGO8pDvIl1HIpbvz7wSXrgk/iWk7e1agCU89/LlXVNBvnvsOXtnbmuVChaafqrE
Rgdh9mIMz0NUdJGlFFrJqnPv3aogO4EIHLpHIMtCXQyzllZQ+QAuiulJTCA2jwpnNt4er4XA/tUO
boxQ1wJ47/MyFAckDsMTXwzox53cVP9WcPJNKp/nVGPs3ccnuTIIZlZ0jKiaDD32z/4BsRTwyBFQ
nF31VCOEBKmYDTp99Bcer2x3+zaGKBABgyQ39SVgfgQxkwChr7g4iXrJuFd3PZDo52mEkuaKRVeE
K2RzBXAkB1v6r1+h+8dqY4fC+TiUhKIGYRERoLYFO3f7V+m2d/JH0Qet09vx1u05OLjCyIKQTQLh
8+dvVGqTGnY1FsVB4MkcNNBjI7PE8ASRfGnaEzZW6A7MuR/R3SZU2n+SyKLTXhSMhYFx4EykwzO0
Y4OYxWyt8jY+16fWM+zFO17ono9sfwJ1kqN6zDP0ZgnuJKPzFWqZsXE2OIaR3WHJrRXq2w3Tyo9a
jIW2X/Og/zHavLMGpM03gdj28gfqH1aM4hh5H4NmH4uu3OrCeblTR5ZhszBz7zrf/hrqANaiMWpj
Gwlumrxr/Bet93r5bo0fxOXH8ebu+uzWEnUCwTPfarX2n0dV9VjaMd7g8p2BlUWxyZpJ3X3Dbc2R
j72JGtCtMIshqvtomIjvIQzgQ23PXU8rpkZ6D2KgDHzZffRv7dHvBFUC7dny4b/iKXlMzo1VWKQt
srt0AbThnYg5Ps+0Sd0JemT0oCjAGtE87hqI1zEe0pjqPbnWV0f0k7uON1XGHcG0Sl0SfabGhbF+
WJ2c8T57GLzYRob5abJTv7sjKVFmb/hexLTdXQqDoimX0zrDw/XPeeYJFsEdf8N5YPPzmVEL+WsH
WEQ3aaZ1HfeiTFwV3bTv2o/udrnlb1ZftZUaymtIctjGSfabAHjk/ZMmh81S6a7Nci2kQevgSP16
jo3WHLsbRZTMXnzgEtaoHwPaVRqL+CLqxgVMunmF2LOIrEh0/t2xVymAMZYp1kQBJuRv+QUy6mgD
r/22NWdHQTsPC852A4rt7lEo06MbZQL7mQZJx8IWktJUoCRUlmDcVnqrhsyGNvzItMJOx4m1UtZm
UoijjbM+xwu8Jg3EX9NtilsrwWu5ucxOb/U37K4KBnarFOREo1gODTn+aS9ZcoJrWfpjiL9VwmXG
5NLxd2QtjoKaLEk4uWpgqxK+pdW9Or8c/32yOUdHjgKVqWsziSegIur6K/JvF80wIjOtKgZOs442
BSTqoBThEBoou7ULCEeFdy0fIlMHI5kpt4kthd0lgyhdZrSrd7zCvUTDxjPpR5+01pg5XeEeYg6W
1xHa6tXTomheJeYsTyRn6mAzNSqQCRfUx/MZpqBi0r1EPnhcXg2o9iH13Tw3bvLEGhtkeAddFkmV
WEzBrorLttTf4kR2IDn4/Xj7WCYoHIkKcK6JOVlTJce2yE2j1ekt4xvtziBtPxL5FZuoodMUvVJy
gC+4UT3e6S/dY+Tzq1k8FGhk104QFusuqd8+QH9w6s1/G0XQxZJV1iN5HRCOid6KmUDVyg2XwMjo
oL/VLu5Uv7gzno93lnH0NApG5nLUJx4JdtAeLpYRVybfjFY+sd5GuxmW7d5SENJ0CdQqCD7ONfcK
0nsI3TU6b4ry7TgNJkpevqyclr6zi4jBhMVaIQUubYlHTSrpvFu1qdmE8ZPeB30sM7qKWB5KQcsM
UdFp7HD1gNUONUEDYtIVdLCOPxbDCF0LWfi0WacW+KWp75V00dcfx3+fsVU0Z9jSLm0LGTPcn4IC
lTm/FDkvYXIlkw0/ACidijtWQ9PyesVWCXEeqPViTsmtsTxl4d1g9I5csTJgDOzVKfDIi0QepgL2
xOGRjyMzQE7K5FgDb6xvQ/59Ax51Xo5oLYMVmXudDAhwCqzwhnF70fIURl3pKyfi66QBOt0xpDi4
9W3PDEH3nUDGqRBUsNXSuaY+G0uIj8FMk4gnMDcj8yqhiyOuGCeGnPhrNwBVNPjdDQVaNp83TFmU
ZJbHBkFFl5kt/wNNeKF+kfr3hDmhtP9tfpuiIEBHbjCXEpgyBgxuTOvgR1HBiGFYNigAyOaQq8UK
NmoteZWN+VmbMtbk/N+8vv5aCN3XnYDrr2rqGq7sGYZp/CBJEs7qTc1rBit/F0D5knrFP6gbopXm
/z8UTf2lz3Ohr1IouK10GZaTor/mE89Ato/JpgNvoMm/ellFjiBuyWs2fRbfSaMNOpIfcqRGZHv5
ikGSn3gyWNNr8Z1ddvqbh8PvJVIQ0RV8qFYDrPMn1ADuWn9xp6BGlolFT8X8ghRMyEIaCSVSIXjL
Tg5J/tSYjQFpj4GuosUe7qfMKi1WPmQfAX8vjxz5DTaFk6ItBjIwroAZgAjay4YINUcIvyKVfHyD
/E2i57cpKp5Q8sQopAQxDBkRJclJ41YMBrTjiH7zyuLp2EfE38YoCIlrVLhmCWeOPyV+45HPRpoC
/u32UfBR6KkS9QrMJAjem+hJFlGiL8/LkjB2j/WdKAwxWrmqug7OwbVg7FZLqGdOsc2t4tcqghb0
8afav4b/f/NUusm7gnKIkHLA+V5f7pe8fllWzo7k0VSG8napONUuc1aj1n4YiDsF6sygeYXc3GdP
LKSCi6X146CNQfcQu9BWCYZg/lKyZ8J3EXljizpq+hJWmhDhs0l3gruAx8X5M5PMPcwvsV/YCYbC
j7d0dwxd3ZikDtrcNpUo6zBJ2gXb5/ln+7N0V1+77ezoHrS5S9BG6MZkDvYz95U6dk2dLOH658UQ
erUbguOVjFfwaFdhPVN244PNGqlDl1YI4+cUTprWI3qoihw8QPXDmuTvx5u5e7g3dqhTB03tspkn
2DHAc+mCwPMV3dGnIcZk/aT4eoG2O3Ftgh7cxMeG9zF6Y5k6hmE/lVoTwjLuovvll/iiXCBPmz2g
f8zm3RhpQbBheKxOJ8a+0nnHLM2aCS27YPTkT5Hwranem3hlAMxuzPV7ZXR6UYiyekh44p+jaotj
dbtmddD3colu3cVPQo7VQMNalEid96kulSKGwaatXSURX6UBgrwt93b8yRhHnc4zYqheW3SZQ36g
iH7ORr6YI7c8/TsbFJzwSaJIcg7Fg6VM7lq+c0QlYrj8ft1i830o/IglPdFVGdsle/0IARfopfuE
84kfzQ86JIsZj5D2uau4a2ORAg6MbyzSCLEDVyieMz5xZWMBlfgfunhfZLe8/KvvS1sI/eOt/HhD
HFmlMATRd7hIPE5YD8YASXb6ALMbdu/XTvY8ubw7n7qgR3L/H6XXN6ulMAWjRhqv8QhlV/QTCfwL
cMxW5Mzu+8prFNZsEwPBVApHlERrw7HH10wD/SS99n51ic/pidUyzjhjdG4xgkhmkhYdgLLzK601
8+IpzVjIwTJCZRWFSBMqXYGf1Ot5gFaTrp3ynnGKGehEJxJro42WOIeA+zjpl2UVVbOIatWe4uIH
lO7vtSb9cuyHrEVR0UjEqfMcfzxBV82wuGF8qozwMg+hbh0bYuCTRmGHzq9Vp3XwBB4T2yl4+aaE
xRvAcDY6eViAHwUdYB/OhsSNm4FOFfLZzBPEijTohOGkC51UEYgiNJiiBZGph8TTPMHJ7linlbVr
FEosRj3MQooIVW/iG37EFGzKqvoTeLsCIiJhY0B6ybgaBpyysjOGBGdHE9FB0aAy1b/zHEgXYoZv
7z+MoJRKFJDRIkLPyYW11IrFjK4N5W5Fk+Xq8/eEyBOUKC67OLTr2BtjlL+1csPHGNJBnkA46flt
FZ7m5eHYpXdH8dSNDfIbNo9KVaq4GBqzgtvh2hhAjzjO7UnsZbtUeltba2eCkp2g/VQQ8kadbPPq
bdvXNyUHEVwd/RtidseVGKxGMSSsxZOevA58eUrU2Ro0KDkJ7aUsEsiwqmaipVZao+MJWkZJVXpr
pFqCMf+T2AjymBBAAWuIblDeps7dEkPXEKHKKHfQpC5uk7wrrWga3HatHL6NGaCwf9tvLFK3kdhD
FNeYRRJnEupB5QyejD9nI0JT9evGZI1P7t+7G4vUjQS9JmkEZwqxKJ+Ep9EubjvScuIqzvhds4qL
DsUBaA0JwbGzfIybXZ2zvwzjEHx2lg7FL07qBJyzu+ZddpZTi94lwtMVfdMeR39GaRaqUVzQ+YYd
g66rwSw6Ih5miXgXUja/g7rG+FRtB2maECiGGcB+8XIJjazHi909fBsbVMyLKDcdI8jruConP6Dd
FPODZeKoTc54p7DsULdXlmK+b1ixlm4dGitRsX9Nh+lXvWYkAPcfRJsVUXCiF0KzRhEuZt7jnnRP
cdvGKb6oGNLO7lV/CdTv2v2/3UUKXkSuzNs8weGY4gew6p4lzEYs5T+qy25WRoW/WYsBai7HHmZj
9RN1grswDr91Ya2aUaE6x36xe0NvbFEAk9RoguT0BeFNCuq26Kss3mbzaK5dBbnWpyk+oyDMgBiJ
5SMUxCRJrddZuKK898HmmINPtvzaf23AMeinlzIwXNJ8pl5Uu3akU3ZZ0KGbOJyF/3vsbMNLzyRL
ktj/DY8wsX2ECRQYDSgErWhYxn5oaOQZkPKtOHOJ7vP6ceS/YbiDUXBggRDdIqxydS2UNdAP+tvP
wmX5kpxmv/sj82qneIwxpqUG6y1hMNfP5R+SObrcCcPOUKR6PnYEBgh9hFibm7PNIl0YOHyURYxO
0hRdCkFmAC7jbjE+wpGNDV5YhQI0m+SFNTncaArn6AY0zXZ67m9Gjx1x7E76qb+9++MHbQyKUSNK
ejGTuLC+KE/C13WEOELqFpZ+aRD0znYFutbjjWQapYCpUsEnwXVwoRbsXLyDHrinpjE5a4TYhPQl
v1HeWBoGuwHjZpkULEU5GAK1DGFcL9z2kWG3vAdn5fTSO14ayw4FTJA4n1RIu8BHktgbltQW+OLc
CxPq4yziQ5Y7UrjEZ1koRRm+HPhuQltXo9yKlpXxqWgjEIyHXB6qfCIKn9KV2HLYyPyYIiJ015kb
TEVvvzZlyBhspsGOtkHt2aj0xZho1eQ2KXQX0jdJn+xRZaDI1WVIW6G2q5qFKdSKfHZXjnCNqiYY
5E/8BIGVFXpCFvpTeow35Bbr+tjZQYkHPS50aFUEqB9TXZsDNjT6VNU6drCLUDKVTUUYGbfFzv59
skCdpnWdokSNMgk1DtxLipR8q3l1MueZ1dFJkH2L/NhCGDIMURYlPEPoEcuuWcBw3q8T4Zcxmzg1
K/ToDUCJsr4rl+ayFLkNjgTG8q6qfB9mJUmF/I5IXJEKmGoIvfalgSGyZdVfuUF5lTkJPNLS+N5l
4P0OJR+qSq9zAXFWQ305Ps97bgOyGVmEiC+0d3m6tyKLxlTuZ3w+7WmCUMd00zWm/hbdJIGI6Tqw
mzUYpTJZ1HG7TrOxSsWiudhHahHHIEiE16jwmDEWnOOVsUxQuxppclMPyzi56L605j5z5qFiRNTk
SF35y2YVlGP2vNw2sd5N0EYOGiStJbuKCydRDSv6cbyYqwrOh49sTFH4jqnIKuM1fCb9W/483C5f
xu/hz/hVuxmgTVOf5DP6574zNU0+uDCPVkhBl8hx5ZKRwx0HiWqCazK1JFP1ENs3pqGZ7Vl+IvXh
+WZy0cgOlcLcyVyWNMbul0STFnhPkBGBIuPnR5qxDoaQNtXs5nJ86eUhWJuFAdG7JkDWAB1kTDOh
v+SziVIbhq5apsnNisSu4/AB5FmsKiodV5JPKPCINjTwAoPliXJIbZKGpm2hCz2v+U957V0+zCw+
NaAxapzapYzMRin+19asP41ilgljRkBpGtLkeCozPuLxeZbGD/XqFwcROMYxIE5AOwloeXikqmQD
/1GP14SLZW2uiI2oiS10rKZm3g3v6px8afJJZFjbO3RbaxR0aBjZ0LlBQD1qqLyumVwhRJYi1iCd
xNlqzXCMXWsSGQPDwlRI7H52jKks5wZFgckd19hcx3u5KMx4rS00yJoFi01p1xjhKjZEQ5QQtX42
poqhmpVNPblGmok/h1CMb8ZU6QOlXwc301EQ6NJMZxDW7Lk+rm84iIBxTJ12/XqGSOe4on6EJ0/X
uhiY1MxUjuLZO4awvVt8a4d68vX5KqCmIyBOULg/2ji7E0HrIUcRq63uKhNMXB6ZTPBR4Va7Zv7K
MjUvhBqozEnt3VRwTqLrViZITtImX6Y1D8CGGXDiGCx99SSNQ2sdL3QXNPGGIXxDggHXoTx0Emel
HXjgVeeEnurllbk4c8BhnFC0Er9wQHpk96aqBfodn5iSs/j6Iysq29vt7W+g/LZIOEnMIxl+234t
alT2oRnRtoypmx1/1dB8LEgisFm4ClxUuczDMMFkZqvx09ciz0RrMpbSqrRSt0ZZqmxoKrCoj3f8
9ZNR8u+beFNM2izUehD4j3OVWVxWezKo8xggs7N9mqZCeU4GYusqPSKchU0hYPYPLE51forDCCuU
PFHuGeiyF33BDnyF5zUVKtBkhzeL4fownpQFn4m0XRGaxsYCfygvo7uayDzMN+iTmD0W1eDuFuoK
cMaQFf3qQuXqKuTyNJzcfniV+p9lzeKnYhmgzrqxznLezM3sykN4qWuo0Zaye3zKdr8QInVMf5KZ
dbpjJ5RztayUeHYVMfopqbW51rKv9izdI5YZytuEdk6WJY5mNx17q6xfi/rrIrMQY+cC1TQD0Y0G
XjRM0FIXaCxW1ZAXkuR2OSRGp6ifrSIW2ptEExMHWogZw+12Pw+U1FEmQSILIPnZ6/pwgdfhMnCr
5X3WnrOSpQK785DCXD14HjEXDmIw+k5JxGYw5EJAxFYZt1mo3DQoOpt62f4AKb/fDZoXK53VrTpr
duwqvwTwxwUlo3FXVBWsj3zPzYFSVn1ZDTEDpVEQestt7iZf0DLuKl7si+f8j5Xx6t7bya05Kj5e
hJILF6iEu3r00Lcgmohi+9jP97bSkDVB4EGkjfY0CsilMUbLW6dKbqnHX/gmm9DBjSGyrPF5NfIy
yTB7Q7mT1urx2O6e4xsKXoaAJcAg/S6cp1UPW7CVurOmeXojnzJZsjN9YhzjvQ1Eux1qjyq+1tUc
94yxY2nlkLXoVwyIColJGuKPV3JV4iQ+YSAYQB0VocFVc18etzKflgnQyJte2rfklH9PMG+PGmfs
lJUlM27FvdO8NUeWvHFBsMEM/0falS3HjSvZL2IEd5Cv4Fql0r7ZfmFYssR93/n1c6ieuapCcQrd
tx1hR8h6SAJIZCZyOUdRS+xUPo4HsVfQRB7TKgyf+/CNs7LNQzpaGaPtqlhnctjBcIxW+TI6bUtX
rlTNWfZAhbLrJ3CfcPvwt56ieEqYODBJRzTIhvuT2aqNhmEu0BKBK9UOG7oGNPphwvNPcQgYRcEE
ZWt/Lq9VW0txzCsDJkUmoiypAI5kXbJmdgmRpwItd/KIKl1lAkSfJJKL7BoGoSqxoampopcSloWa
k9Kjf6cUHBBES1cycDc8ISiIHZdpvNMaGR2swOfHv2IY28ZYKDk1FzH9kxfBstgCmX52+jTaeh4o
ttiR2g6gP5iukqvmKS9zoA/rMxCIQJZExSgBdquSFIlXLjIQJauqeS6lXLwBTNJsZZ2WX81kCB+q
HBR6lhR3EbKzsbrrp1G3MwFMwBWAwneiEXYPYVnolpmR1p+rojroohbdiGJvfoJ5IeK5nQ3TYoAc
Bc5Thw9A7H+qqBoZmyqYRNVNpTZzy0p+KvTC7pXqp5Rp95UcKzQIM2DqCz84Z7l5lKZGUM82ZMQg
p4ILI2gTs1cm1ywHCj9O88FrCI/nY+shAI35FsMY5xqTqHlSYlIkftH3hR3fpx6O0JZe/kb7yaZ2
Iv9pEiSU10aK0yUZYjNHeZ/NrrzEzjRPVMI4cVn/mA2JlnJIydRahdG4YLK7vJdbHs9APsFUkL3W
9TNE1bmWCBoPxgk2YLDHm1FD4czEbF72MD9VFvCFJZ7EDZsN0BwcnIJrLiJ7eLrWqgepQNNgX9e5
9wVUbOmE2kZH4wDI4mtrL7h0Pi6vcsOmnohkjrIlITCkFnkCMQzGpJXsYyDgk2qHm7nTa877bf38
M0NztDzmKItImRdgDI9uWGP+ts2pLgK3mTxeXtEZ5Aa80smSmNtXimiGkQNcgrUSthy6OxRBr4jf
pUCPVr0AObb6Wr0T30d7uon85CHBlOXyEdqtP77Kr7yeps3PUSTA+GjoM4GfZFaNqBSMEESdvnAT
NYNKLXhLwqvpMY2tMKeSX4e0/yW96U9IBvqV1ZVW3VNJ9sbYGcH6QZtfpWDl3Gars1rauk/HH8bs
0yKZQVOV8wzvPRwiq7kVI3/FJQHph533tKvQp8Qr8m9axqPNWH9/5MInua2DVMVmAAwFwK2dj/k/
N9vzWqs5YtjW6jafhRrkVWtgstL7df74NZDyb8Uwz4smDwRtEb/EJHeav+IZ5XcdF4Z2+6RWVGck
UmEC2VayoZLDRcoC1GlmMGOCYCd3klsDwOdAX4tle2Wo4Bd4tywD0j3/EcpEW9PSjpNuLirQodSb
1oxBytnEB2nJYksp5KfLl3bVNdY0KKqmG8paq0EUdKoXTaiNebvE0AUdrRjarOxQmnIkQctsrYhS
SsbOLcOBh3Ow3r0zsUeOmrmbpWTWHemEya3kD1lq7hUZllZxcqHBsHLHyQeeAbN9XTgDMb8CnFHU
9ZhFhp2o53Jazm4MSkzHaMBs2Y6UoByWdH6o3CY9oOsxhRto92S8XUi8m4Nfo/qmATe8bEMaTx9D
1N1e3vmtLUCSRMcjWYebY5+sczmIpTLhXTcH6rtRVE/DFDhBZ+6DZHzQ8nnkJIC2Hg2oK4NiCDgm
8HKsPZS6bOwSFQ59TeIBUX6fllbspbvFUX2wGvHGdLecjioCawz4XMijf/WIHFmcxYiyspXy2RXH
Z0nNrKl/mwReK+FmrKAqGqJ3UYQYtvN7Fiu9j6dpdisdc0aNtAvjayPWr6uytOUkuEmqWzlJaVjW
V2ZovpYitvqf5x6Mo09gu8IDedLzsoGRGOf4A5CsVyAWcy/rCm+ZLNREQpZkyXNosH6PlnpbBJux
5Mi7yRphhEhpoZ1A4inMVlCkIp+iIQRUkQpl7ugoFyjwtiaojWLM2XcP8ZJyVJIngXGEQrm0QpAJ
ipuEqLc1wParBF6NassjHa+CcXyhpoSE1LhmnQRyPBBo7FppaCjA5X4LinAjxTnoxZcD6JorTtS1
aXaORKtrhH10AwrwNaeJPM4u5go9sxJpnc17NcRkKOgv3aICZnUl7qUuoWN3k+PhMMiv2lAAN+8u
CwNPK8SdlOiExr3xfFmfNjdeRVFBN2VZQyXo9MsQeZdxpBuTK5gpzaYXI+HROm05MfVIwvoFR2uv
kiye6xK3P4tboCzvtEiitfksq7//3UpWK3QkJyrgKis5UfFoNiwUQi1x4mnQpqHGBViflF/5RUZE
3yo5qjJYyqD5svA4mibwO+4J0gSGwbnoPFnyqSxFCJNCibFtqpFYbQxWHnBxmHVOtfAlynm5xe1D
+l4ZowZzbI5jALftKmVynUfZMzL69jAPCUWw4Fw+qM0kCwpv/9lGRiPQQDvUM4GwcT8AFxLtsz6o
0mra4DlCl5kKDe13jVdclyLlRb/bV/FIOKMmfWY2+mBAuPY4W51MIV5ET3R1q72VVvgcHkAvkIRu
f1ekdPR5VOfb1+176es5HCmpmZhLaMw41QQkeBTTv69tE+wu7y9PcxhrbQ5dYAAxbsbAFfiti8e8
Gy29/qjrgrZlyXF5m0b1aDsZww1qYLwodRjVukRTNwJn0B7V4D/SR8cM0OCjhQkVZjmnFfqXL69z
cy9BFGOCMBHJMzZpFlaKEEtjCs4qPB+BtV8rKcdub+7ktwS2eTWek6wXCWLTKMutEiXxSSw8TSqd
oBi8vOfkVlfNYyNh9UgaE5v2CngJkWjBVtYvU5ta6HqjsczztDwpjF0BKltTNammAsNMo4rql5lI
E4XTvc4TwpiTZuxadZoKqOB8V6tXuRRSXXm+fPw8GYwVIQNqTaSAMe7IbQZ82Xb6SDXeCB5Hx75q
nEf3NSB4DDRr6IpZJTTl3UY9jzyDtwzGIgDnNaiyBFqs5/MLgCruR/Wlr18v79Xm81VFLlQBxoyK
gJ+xCfnQ1+aCUWeUjvS9HlvET1z9Dpnh2Mp33Q2ZLECw89Lam7bhSChjG8SsRXdVhahHLKpdIbYU
KIt+WiEFVF+PIaGATUOjFQ8AcfvIvpfKhHkTstdEXB2nTn6MUWKRgdePvPVSPtpMFhJKTGSSLems
ulORXoH2kAb1m2b6cvCwjEAua5T7y6fHWRH7aMWLI+rMECtKp+62k6YdSgW80GbbKX8fFosQlZjm
YoQTNKRGfgPsInb5orh4G95rIaYnqWRVD9NEQ5tXUdqysSuJuaZiJBAjeoxmlsGUBX2DZxtSOVaM
mFdcfjQoeQfi49Lo/uWdPIObW9//GrJ9JnLnqn6W3g3LXJCiEa+nv9K7ha39MG/b3+0DeUvs8CM9
NC8kowGs/aNwFziXpW+d47Fw5qpjYPh/hUdhRrXhvVhajsPiSWA2M42A7x3JMCZmo1FSvqoix0dt
pg7Wfhi0/wChGv0VpwGMWilmvSTIEo2W3FAMdPs5BlcQM/29DNjmgelrE7thYgqfsPn4JIlTFVC0
sxto+gGT1ley8DtuoCVBTttotItIdYgmWHqZUzTPgB/hIWk7qsS3XbwvlU851ShY/LxAqzhh1qZN
Pf405jj7VCznDGwWyKKAuA8cS0aFptEBBIggjUadIH7jVeS3WmqMY5HM+YLsT4/GGNHW4ILVFTir
7kLTD+LojzB3bv6OyRlb5D3gtpTqWChjxk1V6upmhtC2TShJKhomvC74Myiq9V4S1F1MFOQJ0PYZ
o03UXpTTAtaHfM265Y72Gt4XAVDIVRrcmvvEN17D29rv3NAtPB7+8JYPPpLOxnmgHhKnWUknV8lb
Sxl1V8u8Wa05oTJPCnN1FLmVClnFPobaTxOsCEP8Q5p5FoAnhAnv2kqeBKS5AMqkHkgAyGTgmSxx
4/5zS3a8YUx8hyg1V0clwTxGrllKLr5WGSihL8vYfKkRNEWjQQPG+qw9NTGQ5xo1LEUIfkvRXSES
e8RM4rCbxBsFtb9ouq1UTIDEEl3EzO6a0hqXDzG9icvBSuvUMgFZevmb1ivNhuhk7V4VDQyDoF37
1PpNYtoKROxR1CjuwrzB3Gdt6X3n5Dx8ia3QicA9oS9Vk5DPZC56SSozkr50pUqBbOkX+q9YPgR4
zCU3aWXgGr5fXtlGTGMidSqhAoBkEHp0T1eWx1UUaxNSfFr5NNeTNS2LI2gVLcbrwVQdveS1Uckb
ZuVYosLkxJATDuagWXseUGkFiS0YYMyH5a2/Jv701P4Cmju6mxarwSx6QkXMqYDbVrkbK2fhwThs
OZmTT2GOdQj7BAwx3ez2hXm7aDodFs0rE9R9MSiYkhtSh44UpTtJ+xFG4b2k/iojzdLJ7z5TUd//
EeszYjLzcZq4mcPNXcLsCqoDQDHQWYrPRokiNdBxLt2P9hNcMl7ohF6A4VBntmWaR5TseBHZlmMD
NINsoP9FhdNlK0ELEHHabmhnNPWa74ut2PGv1Cv83h5e0GhsmyiWeJe1b1Vn5l6dSGSs1pSY7RBL
teqGoLd7mdREQnNLCDos+DorKUcRdKPzyLnMW7HMiVTGiqF9po3IgnWqXqRaVYUGI7QX/O7Bh1LX
gCrjgYnyVrme9dFjEtWJtjZDOLnKIJ0ldY1m1Uqivk1VmN0urdp7xiCqnFVuKtDRYa4O40hoqhZL
IchA8+pkebbVKfQxDRhyhGx4nZOdZEIhoU/zwshxgSZ18VIMltVlcmOI9mUt2bRRGOVCXwbSr2AY
PV2KVgLJsVodAjhaE6sMyqdcK/YkCG1Sa05TGTd1jgnYy0K3QhOs7VsqE/6kQ4D6ZBCtEe8Kn5D6
YWLFwY/WW6HJRjsKn0AY6sM6pbR/JL/5LEuby1bRJqArGK1Fue502QFpjcU0vp7RV+GoAeIg/SEC
dKBfEGUuoKcOS+fymrcN4pFI5jzLOECnVAdNXdcMSs99fw/Cv8VHKXLxAOXuIFtgXMH6dNYa6fIu
yqbOojlTxqgi2ifZosQSKvFCwKXsSiLGXlIRkfXC0aUNT27iBbO2g6g6KKqYTe2CLm+q9U0diyg6
la2r5hWK3aLVto+XN3PrbhxLYvYS8J+12ufIU6XitSotVDX3RsHjF+QJYa5GFyL9ilFS5HeSQx37
ff4z5+XbNncMfaZon8Gs1dlLrENDdCl2merW4Eu+M8W6swFHg4fsIuQIt6LXy9u2pQMYGf2POGbb
MCuUhnhgza6BlFX5LOm8AGQrvsSM/rcEZs/aZZDNPEDmQfXW6QR5vzLH9l6JJsXEUu3BkRzjrQBL
W420By+HtHlgR8IZq4JpuESRMIDoapFKQ/2m0gbaZJw07EYUebJCJqgr0jAYSxVCphaTedJT0twG
1TOGQvCEw8A5ZjrHvue1WHD0hH1MFY0pjGK/9jTdrx10im3+AMWSF9yJt/kOrV5IOqONjmcytp7G
K30s6v4ypiYwbnJqJQ2t7vM60Cc3b2iL1l0c5TNmTcTEMTFuUj9J14kTEFry8rdbegr8IjSvIx+i
SGzbwaBHbT400eLmwKuMSGvlIxfgdw1E2PAIzy0M7eAhpJ7BJBElCnWxhQdQbkfg9inIuYTXw748
qMDETK55yEFbuUDzWB6jnEiqAwFhTdxK7/mNimRx/EtFDQmDXco+/jPuhuuZkp9By3G1mwHZsVxG
XzGWmoRt0COlbw84wMharkxHpYOjOJVncFJZ2paifks7w0fqG4KyQR0gf0OG6DOV++xBKfXiyuyi
zq06AyC5JtBO6SQRTQX1nyrYjdnE3pSK0lO8BJOT1qUaXuW9bl6XXZ9ckXicrAo9iId8mTS/J5Us
UTKLwYyu7SZ1RBKQ2hqJUReWINXDTTLX8kuAzpXfgTamaJ2WiEHVKTCoaM6LU4x5BJh+VbYxfIgZ
k8FAs2Rfl1bbqPpDkpHpY9HHaq83BgC9ShWxazuvZrkMaNgK0weAGXrzYIBH7iCMQeQtuoDYDE00
iz30+YDBrLxL74CZCMYcuYgfm0iYYRPQtj3H77pSNe+XjfpG9wrGdFU0G8BbELQ7MW7XbPVkiNV0
QWAhWukDsNRpujd2koe9/0C3Oicu/TI2pzfnVB7jRXoiNXlZQB6QAKlamBZSsHRGO7aOHlBR+hQy
nETzbAq8hZ4r16lgxhz1xVSSaV1o+YnO5QUV5vxX0dHQwwBsRgudyu8owQF1K+QZJO6amdvbTXM/
JaKiuUHWLJY5Z+9tpyU0LtUE2HSFkykCUHzjh0kNDlpac8v762PtbM91BQE6msww3rNas6MXB0kC
Me7zCnQq180ud9oPqXLIDUZWvcZrqz0PAPrck2Knj8StBvpIXJIv4hIH5eImwmC32fukXeU5d/D2
PAg/lcIorjiJy2SkwoJsBYDyrNbqtRt1vM4nuvLUTA5aQCtXx+TrYlcfhezyXsgb/u30AxhNHtpA
X8oZH9D96ECVo6Jrbxz9CDZ5dBVHFKzxNnK492c9q0tnyajx0idxL6vBX/d1bYfv8Tpeu16pZMkR
RTWcm4zh7TSjvljoqAwy1Gd6NyJLGK8aKC/gOx7qX4MfHpLFl2VUAvwl9VW3RMKblw3evLpHCsV4
oSwuRqVeCPTXfI2MB+QWLTV97jReAHoenZ2cKFtGjNCdKqAssbhSAns/P5vorR2Fe3FJLDO4SYWf
U8Qbwt9I7UAmXpEI4vHoOeuZELoRDQhSDWqHkADLe9TVikrIan5k8ZQd6qmXbU3IgeykyalFtC68
Teax8kWz1axRFEWviOKSSlnXcgzmeRiFQWSMk6NxU9dRCmRScGbbx2GuIfWejTDMMrkKzfyB43w2
DlZCZ7MhAw8eYT+bvTUFA6ZvnsBHaZu3yDseTJHmqT1XVKURJgGsxtJFmlZ2YAW/L8v++n7mIiE+
RHwKHA50wbI9vsMwj5iiguzJDbymouP15CsgFfbb68hdq0aml1bU8Mvb7Fq+QT054bY+bWzx8Sew
RCaknFstG3rdXfr9HFf7sOg4743zDdaO4kakVE9NcV1pUVjKA2pRuZdoOZ2qaGcsgdP/N1PFJ5JW
H3Rk9Cspk4YilRc3y4W7mSix3aJZDIRQITLWCkc3t+NhDAQqQNKSV19zKq2NO8WUWjxpyGOKIfaY
DgAL/SgegzuCmcCmAyyVg2E5PBN5zvzcuWFHjyQzzq3WVADxwMG5ZW5aNbIuy/LT6Hl9TtwFMt4t
SJtkbntxbQgHr2lMEYWajdfo183rAB5gySr/ZNFuqn5nXMoI3goZvyYAFkaNB7w1oqWlOgLtQIBv
E2Tr8gXcFIO4U9VwfhhEZxxZnSi9qMw4wta8McJPpXkPs/vLIra0HzN5GlrqDWOlYD/VEiOMyloK
TLzJtOBnInbPBi3C+3a2L4vZsOEaKqTfchidiJO6GRWpgO7vitxSUbB0y4mu/KyaB1Qr8BsjK8cN
QNYNOjVgp1IZFVlGDOwblYSWrhSZQFy4KEqcSMOURinf690nZ5Hb4kwU2jCsTzT2WV2IhVoVUyph
EDd6wuNmn98Amt9uOhq48vtirVj103P2zLtw27sLvB+0pGDYHn9OTxEQR6CCBfoIAj3RmgOAYCN2
F0JqOshoSPW1aKduVFONd6pbCrqO3iCzLevQUkZ7ZlmeZrk0kHJNAbEV1jRDHqFsRatEaAsQa1uY
SESTZUzstHprzBuSESoAFxw/dnvS8AarzsMwnPcKebeCH8FpMrZcnIu6nItJcxNp/pSysKJIMt6Q
fvArJRhoKCAUAzrK5WNfVfdUyRCerKTxGP6FhrNVSNmM0bja4OnSNz1aOQo/0CX/X4lgy45gG0eD
kIR8TUZGS1FSmk8RZxXbsfp3lMWmwFo5HAxSNIjV7fSme0qdxFY1SxKRVRxt0U4cDNmYBRIBvATK
Zkh5JJg5NEM1cmBN18uXHdct8pr7cUuLu9wJdopngJwmphjwciprxkW64aH9bdR0T8LLrwTPkVse
ge8Eztov+YEHtDgn+FmImG2gtPOXKzHFqGX2JjgrbOPi4PWre2Nrla+TAIYszl6c36fTT2HuUwfS
o0DrAf0kps3nMpaPhT7+ygaVY/S3MxpHW85Y48AEYaPcY8kgIUbGisSuAJCC6DcssVdi4OGD+yZb
D/HskhxJZCxxa6bgLBm/tAvFmT/a1eCn4Kufo7+TVj23w6fbuDq9oxPNhTIbB2kVZlJNtob3+nN2
wJLqTm/yHwxxZaO9fIq2fsVP6W4ag6N1MpZ4xpgekC0Q+0RZZYVGYc29wIkKNqw9lofEKoGTMRWJ
RdqZanFuFJRIkY/661mfRn4X0cCubUR7n2lP0VUi87IJW9d0bXZcAWTEjYF6tarAWNrBBmWD2z7P
yZ2hOdl40BvBDq7yVOI4l62dxHQPaiSoIKKNgNlJDEZncq3gECvheUpfSfiPO5t0+Et0FYNjTDkf
mp/xHiRGP+huW4XuJKh+llY3Vcar/666xio+nAKw474KUCw4h9Kki9E0Iw5rwtB2Dhc5/QxClE+M
n5d9xJbSHwtiXheS1sqqnuAxOqPIlWWanQ66pXTPwvhbabktHluW6lgaY6mqpdTEppghTaOqRsMH
AaAjoTNJTli6rR3cYq4PiJSjFfNs5KZeHG3o+vujyz2HLYAhAxmP7ra4igeSAbKx5wnZXB6wOAi6
ijBvyl4xFTKULOqR5shuQUtvF/pNFsn/jYYfCWFW0oeglBlM3Kio22v50xhzu9HWMz9TviMJjNVV
owLP5wYS0CzypwJHFHJ9NHqQ7b8z+L15MKDEWKek1iLhakCODiYdsqzX1ws1Dqo9KeI1MOh+Xdbx
zSBFATIbKEmQdjnr+Ar7qovFBmqn3GII+IcAJL8PTEDpFlqHQTLwpwbZnBsE1n9RqdNFFMtEFJEl
jDyz1qhP5yY1eqRCGtvwUr8FCDyY51MrA6WqhhxM9RzccMe+to7vWCiTVcxB8pYHC670+sLF1NXH
CupR7gwgZ6W3vNh5S+WPhTHHp8okIWMo4l5VspPNwJ+RgFye8Mq7m97rWw7i9FM1AUYgiaccRxjt
5H32J3WWK+2BXKNRzUKSywtveWi12wuDp1wRrXCKjKlapjFLFlHT3ZBcZfl1lJb2MoXeZc3cMvOK
9C2Euct130pKpWJVlZlTNfhsmoNh3JQdl9l365ZhMhUAMzow1c4gSZVsCkUtRAPAIlG9oaE/3IKH
4WG+Ex+zFxiRx/lN4eHLrDvEmhG87lZ4GWQ5zzDcOrNKM7J8BRzGPR4EluSnz4bdOZG/PMfcNoOt
vTwWx4RvpA+D2ChkxDLtLll2dRjSKL+R5h///MiAHAG8TEz54w3LBBiAYeq1rEGopifLvqvNz5BM
Ea205n7oco56bOngsSzmJrejWgXKIi+YhnkexNQuAay2LJwFbRbRjqUwVzg05UhUYozJCfmiUcyn
TDRNMrcQtKtCWTBD1YJEXYiqfb4or00n/POR+xWvHHMPGNhSAKPJvOTEkejmLOgI2bLEksvroXm5
fGQbOb9TCUyQo5ctAMc6lB9ALy0fml3h5t7iDZ/1SJG61ZwJfA6lqw5u71+WvBVdAbMZjd1A59TR
gXNqtbRxLMswQRjXhFVix+1410zjdTx2PwB++kcSeU3bW7l3ETinBrjVZcTcbEoHJV9j7km35v0n
tBVk9gqD9iBgtCDcI2Es5XQAekJAG0u4mxJHESje57ybv66KvfjHH8Go7azVeI+KqKQNrrFvvcFX
ANv4XyHYYaVHi2V3t4rwy7Ucujq6EulwzdFf1sbWjhqPOio7uZUA//9vtDRtRhRHotmCFkHVN9Fj
aFSmWI1MZau/0V4FizgB6u14VN1KTvso2DyntGXGj8UyV0UjfaKREMcbDQCNr9Ax1vF4m88uC1hb
0An9f0RlwGU91dlp1vO0FMEjpHrVTjpkLvizQC4ZuOS+fpLx8DZ3icfN57A3hZXKnKUgLzWpJRCS
xACoqfOrrLOW6W1of5kRxxqwe/glSYNmIN+KS8k69qBDyY0MOqgm23sB6ALE4HlbVv9ZCYxX13pB
yYDbAno8IAwKRe9l6HJZpNZWZI/EThj9bsnTZUOzfWpHq2Ji9kg1qzkBETtKyf2n8ljtKre0hNXl
egLQLn6nd3+naM46KHalrM8dxijrEwLmriC0qrBG5nahUcDb0DOzxsphnG7VdJ1uZNCO8T5/Mfb9
wxpJx54qYQqNwKaBwsDJnxQncmQfDYzXC/r2E5uzxbzFMhdjSA0AOSC/4oqRZWgAA0ev3zPmihdi
VZ+iSSdn8MydPtu8iupZ4o1dPnM5SBXNMuBUwArkLgDCwWTEPvQGSwdOn+7HLm8ih3NDWAgXOcxC
Rc6x0GW5K0MAAopvnK1c9eLYQzALYtMbwShXwhRBQusYnvSY7KI/2Ewrv1Z/atfJi/EjuBJfeU+V
sy5YVioTBgh1jP5d5I3c/JO8y07zGO8Du7gSbvQn5G0VD+N+lvqmgw1youa/vKAq856Y9VkCuwIY
s4Z38xAdDAADghttZ7Zg9sFM6TriAphH6x+/BtlFr4d99L4ehYjEqQBjNO6LJ3T0700LiZZ3GSEA
v9X3DH6QlcaYISVJ0xKQayAL9sV97Y8W2necye+R9d7nVuGXJf2I9+ZNCxbmzI9vE6tz5Sv9QaHZ
gdzxOo95VlFl7FM7NQImYnHiX3OreHk7uVe8Cs/aXkVnf2qTO/IY7XnPfp52M9YKKHcEKB7YchME
n1HaOLr4ngqvfZN6l+/RptPUTGQ7kVnF4BQTDsjCEBIwL8DRtMaVlt0DnsQpiWAb/WPBRcb6Khed
X9pvacz1UccqJUsNaSCQfyl/N7a8lz+121Cn9U3qBHb1tJLcGbvY0k1a3AS382HFW+xluuwxToV0
Bx828CwQ+0vhvj+KuVaGEakD8HlBZLZPb4TcTa/Gj/K68RtnApsIrVtbf60+eC1qX419l/aCuVWJ
HM8pSOFXYsfncgA8tD+G+wq0NmQHhtki9PTCESSHYKITRMkGTVcICCcAtnJx0MmznmKjjM95eluQ
6ZzSgfYwBylwwGkf2WXtmOJnJ7n6a098M/MNaSVvashuIX4zX835VSg4I/6/dxrTVTTfEH7lw04C
Ctv0qIyHUQX5k1RTPXmvJKcGQJQgV1Zb3AbpYUg/tPRKKREwz5ag35VgZWy8VKbahzC8Bqlf1L/q
/lld3kweRcm2A/0+K8Y4hGFCpLqCAoVAkYryQ9Vm+ExOr7PMuxTMnY9mI2tqDUcTZzR5ytGP7IOi
w+n39YtACxd0tLbmqHcqCnPCR23nSI5lGO2YqWivGsozBmtUcElTGGMAuOswCFamPa2+j8JDl9Q0
bcBtqhk7RBS2PL5ftgm8TWaiFGAqRoI2Yvn1OD8l+eSiCP9W9wLHhf8/Idn3YTIxCZA552rOcZjx
ihIqW8ludip3OfQYFout6Eax5Kdpv3jZy3ww3kaf17kvs+kl5uazlWekVoMxSEBzCTora7FTxwAO
uEHlCMiokidZGu4aHXdoXcdfzcJIxIP+gO4s7kwt54S/8KuPPKwSNGMbg9Xrq1ZTCTCHumwXbe33
ym08vrb8BP12gPafvWdrz2jKWUp5tcQalff1V7cInrqv5n1A0SNhh67EyeXxBDJWloRZUE4h3Lom
pl6IAgFFtu3xsuJuv5q+F8WYVCVvFlL2UNxkB0x6ZA16twbDPJfUk60ps3rDWKHYbKUu77GWFnrb
38R7CaSssoualG9yBoR428aYoiJO0lwLcE6FKcLEtNWrHgn08rb9P4+D731jDIwy60ZQA2QOAd7y
w9grQFUW76Z781p1c3f08RT6lwIZCxMYZMnwul4PSnM1v/TWIR1UGGIKcg5fBbGWx5HI20fG1ihm
hsr8uo8D3j/BJ6bmfc0h14sFgbS7RueuxZHIudNfk7JHd1qso0wkC6x2dtC9yRbQzUEAu7avPdOq
Zivcaft1UCcOkOKROR7sbDaI0dAv03sk3NSrth8baGiyM/aFGyCimqwAsDNfj1vOUs8aWVhpTFgX
pMCn+goiZwspWLt3NLf1EKtXDmAy55+Dj7mkhEqYhS3tyjPvchF9p5aGqdgHXmfYpgnQAfUvY2Zm
nW87fatkQtLLy2pm0EuLxKGx611Q6nGpLzYP91sMi10rJJnZNiv3d9Ndq4mMkrdmgVGCRtK+ygZH
NYLry+p0Nlj9tcdHEplAfe60vukK5EnQlR6+AJ6VWIGszYgP09AKsxRpomZBbbCuq0NOQOBsIQGX
gO/SLGXb7LIe/+i6FVapsEsTVAGSeEpfhmRC6NlVkR1KpeLUZaZz4Jq/wDfOopejD2csGBpV2wDN
x0gFAKLdJj8kzEXknrxLImvYr51NjZd55RV/HGPbvR9JZsxaHptNShSYNRCmA6bKA6e46MmzFR3w
42KvBCmpFUt2/yN8Mr1412gAXc/h+/4pjiV7doy5A3x0kJIK/MVBCdyEslPsYI6fLyvIZtB2tFhG
8XVlEeNAxmLLXHLK6E+jzPtSHjl2dNOMfkthk9ZKOYZTKo/QexUkoBn6E9Amd3khPE0/66UUi6IV
BGP1rsldj5H6ARQ9tuTHnvKGTs/U0jxkkQsq7FM72o9XvJYx3hoZawbZddsiTeca5YxuvF99x7nL
Z+UyRh8M5dRIheoUx+2aqRb3K5SL5Ku7FZGq8rj5qlXFL1w+Y13rkR8YwGm4pALOS3tcXPGlctEs
IzwETypqtpK114Dc1r4qfy6fIE8oEx7lkTwH4IlC8gJVaBnQhRoMcfweii/oKeA0U/EOi7EuzVwG
2SThajUmHmuplv3M68a/vB6OTzEYO9I0ZBAq5N5Qzgh9BRwQKzlDsudlBHhLYaxE3zajOgFB1c01
FLn76VpIEs5ubUd6R/eXsRLgZayWZoZuqx54xOzs1vgT73RaYNA8cgILgMmXt47jJ9kpGgE8xa0E
Xho3Ngs7TMGcOs3moUUluMoDG9BoNGqSz8syt5O034s0GVepSkKqqKtzzkQ3iZFVl9/a1LzGo/YA
HG2z35umYGdGTI3gVxpXn538VKUNFZvOAt+TH7YYfC8kjlnjXArCWJWl6kHjXUNRzUD7uSzSIQFJ
TlP09mg2r+iBub+8CRxl+so+HV381iyWaFhdTjFrNjg7rcp0LkvgLWj9giMJSrGAmnaKEFELv4BK
9j+kXUlz3Dyy/EWM4L5cuTZ7UUtqSZZ8YUiyzBUgCe789S+pibHbND9hZt7JB4ddDRCoKlRlZbog
aLgnmoFOVbEfNZ6EE+cgGSufwtok1Vnb4+D2gD/hUeTnxnTTS+bFsCoEcXmvtyJnhZw9tFafjDRW
MkOMGilXnXU+Kxvdxjjex9fbuPzwLzy0tYoFWquxJClxWJXxW2oaLrWOUALlXMO/BLBWEcdafSxD
riBRay2p0Ik9dEF+Yl75ULqQc+eCaDhfylp9qUzpzWzu0EbMGYpiiUa9jORBL+thrDGHigNIwEbt
7etd5H2qVRgAd5+VxRnW18u3ktrbGU92ihMD1piduuy7VIjRBsijOJBU416ulomTHLzv9ey0I3Oa
unicici5x5t2DSDIRJD7/T0eLkR6YqVtszjsFqCTPFCgqifvuInCskF/HUNrUSQHF7AFmvo/b3Mq
Vrk6Li/yRYNKOlLXfKl8sKedGtfEs7G8ZHeUWwPfPPtXRlcXLO67mGR4yfkS+tniQRf2cbn7+mBs
Pz+ubKzul9k3vSyM6BPiwVk41XFRjqodVE738/1CC9cHoxc7/Gi+6R6v7K5uXF92qaL1SzTHlCzJ
c1sv9vOIl+Kg2xnlVIl4xlZ3Djp0RSup8FSRIjZeF5evmEMPatq9aMUcyGIxeJxt5X261YUbpn4i
w4jlLW2xORS93Ms/pluMzdiSR/c5tU2PV6/dzpuv9nTZhquQk5oSyEQkuBZD+tm2IcsUN0u+swa0
0iDPYV6lv1Qzj63tL3qvT995ZXVxeFdWMaZIq5hhc+VA8uODtpt3w2neRbd0J/qiW57pRwvBS/i2
gNdG3+5NXdle5WvoxtWqPsB2/978TH4sQ30LWMFR9tpPDSc3s6EEz5lL3i4e/Ta6TtoaCM+r9QBf
x57pcSHQaXfWY+cKwBtXAa+5sZ2tXVlbeR4rlRtxWirRKXRLRa/wdcwvFm7pTJnduBrIbOcTJlp8
/pDmX4jg1ZddB/hajcG9lC676zemA5h9/9l7oAcx9tT3yVWeZC6EYDNSXS135Y8IKGTibimH5Fp+
L2lF7gA9qXGuJ+d2rsN9Z9V5K4ECFuould3Jl5H9yDCV+bUP4ISMdaCvFFbMoJrDSvoCxfzJLurW
zgyk9ALlrIe3aStvI0toPtbS4sSVO1P6afScKMvbr5VjqRJTjwoFJ95ItdhNxKhx1FoqAqVUMv/r
Xdty1Qbk1BbhXOi9K8tPufImlTIVJTYME7PKD6rctlljZ/q5Fu7kgkeZsfWBrk2tdi1paiqafWr6
9dwGaRG74JB1Rrx0dI1yVrWVphhQvMLQFMYU5DWMYERnpyVzZvr0GKF/oIaDPx1ZoIVfb568ZATr
NOXazipjaEwJYkJSYvpLXWiZIEw9PZTAe0UPJGC7xp2B5Qe5wG7YTbE9n6nDq+vL27tqLnOv0Gn6
a9Y6aQqq1DGWOjg0HN3GrgNcLeVAdnWghu2eeZ3myGd4aKc8T2/NTjkroRCm32JqG5y4v1l5NzQI
t4NSDYRu60H9YU7SnkjU9MWg86I9BQoqPQwnaYfI6AoO0HR3ottc9HdwFIN0IfcFSAXxChebOdb1
r1hFyCKpMzGr8CsarwqTChiZxCXYjMGXnCEEMNpdcEnNTue4BW6kWhnuTTNPswZ+TtiVN9ph3KXO
hHp/BhxU7HJxUEskWh8+kAf/O0e2VsG4Sgc1SResDD0uR692SocdSPhZuPv/xWDMIf7pJsqGFdXU
wtYECO0cxnvVrY8SwMj/CeaKs4+YIv3TmjErWaIuYLrSmxxAdt36ZNy3dusBBf7IQ7Rv1+V/7SNw
TH9aq5ueNGTp0Yj7dLcww04LR9SjlDnF27xLfMP5bMsddPAVPUC5ALhQpwi4n3OJtP/8OQ1xFYll
udeHfsGS/Kv7L9mZ2++MT0ikAvbsmvdJvw4yhrh6ERCpV7UqQvYqBpMDZI6T+WZYB2mg281xodPJ
z1xyat4aV9Gmt0qlpAtSOX4y3tGVA7oKSP6HrgRUZRl54tXOOSm6Ia5ijoi5SBBFo/Y77SUfAOIg
2pUhHI/La8JvueHfl9EQVyHbyP6N5wVRrNw/SBl6m1oNkqaPr0POVmS7trNyMXI60K5coBnLA7zA
F8O8mJdxedk4aTCYFv+8FJNhqElu4HQMjnWWHUzCQQRaA2VZb5dHWPQKPPwLEIpzOTw45/Lzk15l
JKB6pEPbIvmBSMm+e5pOmQ+Vkp181m1Q2fiE/gfTD5yvtwa8jHrEZDAnGn6nY6oEtUTbEDNnlsaL
JaecpIGT5huf3u9qgbrQSyWhAt6p59bVtHvRQ0ccutEDC1sBj/8KmC2ed+Ecm89C/JXNKaYSHUGs
Ax+n+cohDRALPfnAC73baNnfvvRz7dd2GKuqZLlvQmJbnZ3jm332V8EFA5WqhyGIQhTePe3G+g4e
W9Q59PvhIIULXW/mTd9il3z7+r5stxiuftHK5ahtZLF+iZIY3QnGEC+5IA+KQ4P3Y4HBBVvg5EC8
47vyOKkpgyJzyd016QiOQSrd9TzUIfcErZwNRbMBHmixccE8oIv5K4848/0I9ZrhAW9iLux4+8Fj
QAMYjXxTVFfeYEC7JGkj+O22fYZ3E4UHzlfiGNBW+cUIyYJqBu8d0Cnxfb7zwR2LpLUMX/DGd4YD
95W//H9/B9tfC9JWGUZVDkaVEoaRmagrPUWaxhACs5CqSPQaSIUOXq/WpAPgyJWd6NA+BecPz9Nt
n5Rfv2Fd44TisZw0E05mUSP+xR86SNBi9l9LK/+rqvDbzCq9gYqxksXiZ17Ru9px3ukOrgB0n5YB
6kq1eXu73TC3fhtcJTJWo0pqUuNb9s/LbIdxWDI4THg8difiAEp9HtzxSTpV+/yMyeAd5yRtPcnA
UPvvo/pXi1ntDTnOcVQbT3RQo4a3Me5V18JtX3TQXY657ST8t7mVe9HMJGkXNipU46JgYRbo91aw
DD7wRxF452XlWQR11BjIjOHDG9Mv58HVzMgnk2xzlsS5i+v+8tCorJ+hOoF6mzzZGap8OaZK8t5b
Zu4jSIS+J3uZV73ZfkrjGEJMSgIh8uej7ipygE5dy7oYp8badZ5uOsCKuaOdBo2fQ50reTMCZFR2
FUSOegD7AGIkF5S3lQXgafPrJ6xyqxEKfbOUYOEdhjyK2xplvwQ9aciKOEYgeeyUv6c+L0XdLMBc
GV25VrmPBbNqYhkNvcHuFrg8RJzHagQ1/52S5j7n424lAldrXMMAY5EUMa2B20KD1G4mO//ZHhV3
3lUHYONmYPLYrn7u/DLsg4SbVXI2eA0DjKALMvQLBrGPaagrYziNDXB5Y/oC4atnzko5x1hb+b3a
Iq3MlhbZwg60wKvmHXkEMt5eXIF4MG55OdY/hOVfvmBNllJRo5DqBdTZeNr75H3Ojtz2+94DobdD
96AHcr5eI2+Jy99f3Rmmj+mUEiyRsA9TTW2LN0nPM7DyblWrduAGgMtp2AcbHol19/UC/iE7+71l
K59mKpMqmQJufQ1vzR4qjLG3NjkuLpQFqc+tlm0/QH/bW2VOViQmQ4cpc3yi3lWfgNHByMhz8yq5
7LxM+phH7W68S4Gvj0obMtJ38ltx4l15jiPXVn4GOjhxGy2DBhQjYiDpNKidUl4xauuuXcVBbeVX
KqkrahQMYUTs741IguKgsOvFUXaAUy3dr78jL+brq/xtFqcSxIL4juPzIsTR+pjjeaBu5oP41GWv
Cf5ciqFoT/nZd96rY8unXS11TbeQq1LZNdDNBadmG+b7BRAFGPWB25TectXXdlYeJWOa1BYK4oP8
PX6CtNWP6WaRPVMf9HDe09fJzXb9IzRvOOhpziXUV/mUiYGq2CxgVoNg0jTL/tT0P77+fryVLT/h
ypHMPaYUWsrgSPriVCpdAFdtt9qwT4i2J0318v8zt3Ir/Ti26bhUE6UeeJkUAIxT3V8oGcAGNoVf
2/qH8t6vK6+vXAwT8qyaljqXGky109wPp+ycteDIIIlbZ/YIOnQNlKvSKbkzXP00do61a/Au/B/f
4L9/yMr3UEEUq7pCZjrtY9QZ09PnG3zHuw2b5e/rY7pyL0Y05mRY7mJ2tM7xPehOHBQTfeOe7tDr
vxmO5Se4k9cM+Yda2+/1rTwOncG7bmXwrYs8RItS4nIRUWXgr5BzI9Zw91nQyoIsjVLxLn8doVJD
L8mltfMj9DIVDyVpn4fj/4fO96/FGasHY6mkrEb2DVzUWd0vg/KZqwsA/1Yee0IdA6ScGIPjvS54
bnWN0oOQVlrFy0M/O+Y3fVj8kD2wy+3129B8YN4NFB49KB5TT7TTC3n7+uLwYvMaszfXUHwtVdzS
HqznidOcgHRTw8atQ+ILeBbvedGZl0AZKzekd+OYsQI3xLjo+3xXoGlkhu95auOt4xCXBiVnjbyD
tHJE0wC5dXExqFpeUb6XKQ/pxgn1xsr5FCY1xjFCAkWS0W6aziYREtCJcBLBf+iY/D6eK99SynIl
KcWS7O71fb2fdwtDmnASgjag3PyFt2srB1NGTV5PVgTyuUrJ0SzpmU7tbFRZYnOOICeJMVYuRVZT
BpZffB/2DH5FBqKjBdlDTpAYN8BHm4DcnNnqIeNXMTgRcT1Z0ElSUXZai7dgTp77JjlXRnTqzXl0
mrz5XqgFJ0xt7en1u2yVW8RTasYpuM/9OmH20J3q5uHrveQZWGURsxrFkTTBgc3VQ6s8dj3vvbX1
ra5XsPyA6xxihmhDBaUjKMeYwfKZErybwfOZoqPWofMaOxBk+0g5N3g5a+tC3rXV1Q0eUzkTpWyx
Gj8rqbwba3DDpLu6BTWUcJO1vCfXcuK+sre60ENWyWK7NAst+ZhMH4IKhuT8IOU6EM2Tw+hLDDWn
r7/cplu8XuPqcidlJ1J5WKYm7L60GRiLlvQBE0LWHYa8MbH0Hwx5bx8XPL7AYomakrna10EbDSos
b9lxuBX7A5G5aiZbJVh0HX9ZWO2kpbSGVi+Fcmu6TGXsqr1pC+zeyrujVbxDl8tPjItGJc7MAW9h
q83MaJ0Q0cJmmmnkDcZrA/7Ar78Xz8LKPTKMEWSlgOykGGvmZJLlDa3CU9rZhlosDKCiCr6Pv8iP
Y7ECXhW8HH76E5OL+ZP0Ht1F+2V4NT6ZR6Cbg+7ZuKMH6S65n45L8EyC6Ib3ytyKb2g1/PoVq0vP
lCwTDRMfsaDUziH/3L0LPOmXzcH8ayOrs4jBgS4qF0he9KhD7ZG6zWNpVy7QHcd0Jx3YAYTsmq1D
kUvCXJ3NTzi3L/3vVa6O6tRnNcDW+AHLxE2D/hEDCwjfzCa083qhq7NpFjEbRJlIvpEpZWBG4nSv
p1aBAYNRKKzbUtBrYz8OtXxRZ8ncZwNkdkySCagEn+aqn3/k1mD2tlBkpAtVoaTETlnJfACbW6dv
m3mvWEo87P6H834F+lkFaWJqZTyruQmxAeUgzsZzaki3X5vYPu3aQh0t6roJxu8/gwta6VKmKUA5
LRPaIOA7NDcYC7/tgg5csMppcGOH+EWQeTII8o3BLn0McN7w1Mo2Q5wua5YuIu+F7/rzV0R50zV9
Upp+nzeOxeKd0ZkOngU/IqV7/3rFmyMSOHG/bK0SArGrq0ZpyLLihY1/3M2Btv/PGgvbAebK1mp3
CyuqSg3THgjd0d1wsxBYMzBOgPcBaCIk+y63lLL8+r/C6JXFld/oo1EsumUnR390AS7wW8y/EwAL
WGCEPKD2ppO6MrbyH2jiTbUiAHhY9Bh1VVGQAiczF9vCs7JyEkPZKUZEcERbl4Yq+JAx059iONRT
S7zQcrcInnjVU94urvyFJpZNm5DC9HNorMWH5nFRlFsG6+VjFfDKUJtsSdcnchXXhkJvhUzDPV8K
6n2oHIYA7a6wccadjoH+eEf2i5ze0ssv9rHPgA1LdiDYDqE770dOeubSCmxG2qsPu/I8XZEwvZAE
VFSAfQQHduIob/LL+zK82n+0d3zqm8131tUerPvU2qCy2SxwUxqPhaZqK285CtZGILtGDjAMr1K8
CcMxdF1UgGEFnnUNw2nNBAXHFF9YDcob87UyIRW0iAay19KddhPcXrGnkHUaAGf82gFtR93fptc4
HC2HBEK9oCjj1/YI4lV/walkPvs2BOnd8sE7F6nnnYwRdfktiR0eomqznnS19jUoZzJrppQ1zhvS
XrcNJZyypZ5U7HlL3b65vzZ5DchJSAfV46lAfm3cT6SwJe1F4HVSNsuQ16tZ+djB6uaJaPB40Uk4
k914yB3pTgdfXg8ysfhRCZaPCViVYzpCKOCOSWH+9vUn3Q5flqrjyyEnM1buYoAUpDlllelLFPRc
Y+Gm2aORXtRUs7829A/X5LellatIy1ib6wjHtttT5GjUT4P42EFpk7iJx6uSbVtbqPYxKSYvMOg/
w7KWi3OUaTEOChSWZW/eGWBImvHgzF0+Kfe2tauUd7W2QUuUdFqgKuXPwUP6vTcV1AGZ1xaoPYq7
hlsVW07GX7HyyuDKy0G9MZmiZXQLDJ1OFIDk4LzgKApUxaaQPym2STF4lYWuezmg5Rz0YoC9f+Fh
8wBCvwD+mW6/F33oGqPaSE9Q/eGcGc4y110cJv77KdH7it/ct5cMTGb6w4waT3tHcifyvja4eet/
b6u+BNerekWWWySNMekMdvVnNXoSpnMrPX9tYrMUf72Vq0sPRCFNuqV+VXt6IDqCbRwioMG/iaH1
vT4qnvpGHetoXXh1ze2MTlJBeqyKOm776sxUA5FmHaBmDJzbEJECNWhil8HQuvJlmZ+UHkcVHQ6I
wX294O1phN9217NaadwNfb2gOJKw+2nuVYgadEHiDoHVgKVOub/VvA4iWn0wHSCPEkLMKqB31Wkn
/Pj6h2xmBtCzAU+/pupIEVYfl8WGpJaI08pUI+37IY/c0Lx4y7+u5ZWJVb7X6PmgKuK44LUlvw/b
c/OIkZml07kcWSV1yDk9t48xt4+0/TSADKqItMBUrfWMdp5DZk1cuIPzQv9ejJConirJHsvJQzrY
27U8PIxd14EqEshAkoYZnb59vb3ba//9C9bpu0ZVtWojlJvl+XWKVVcWc0csQaKm5WEv8qrom60I
6PbJig7meUVZ+4bRssZB1JBbNwDn604TAC97orvOXYS6zBvp5evlbdtTMMElyyC5R2j58/ikYi2m
ZqHKfvWc1gDHzy65S1zDEwBGTHF/2v+NGgVCVlCXBZvq3zJPQ580SWbh5kRw6qBDepjdLLPJ3WgL
DmWArUyg0ewAgiIIarzDvHldoGehqjJkLdS1svvUMxqhGIdqH4BdWT472shxhZu5x5WF1W1RK6iD
mtNSyU81R33KzVfyEBe8qthmm864MrNKcYCKq6zYQDm4fdZKmzT2GKaYVZn3KlIqd35CHcwBn9t8
+frAbMaSK7OrnMAUDOjFLwgEK2o9Jt0XCepRqhp+bYX3ldanUkrEYYJAmA/P5oOW2DZHXu1y+S/+
cmpX44CrgEU1czCUFhftX5UuwVMWVVLuiNbmfl2ZWfmPkUYqNJ9wv8qxtZNqduWsA/Ct8r7esL/u
sWqCEAMqTIoKOSZo2q+OQ6HGkG4ooeWDOUAkTvk+9tIgD5sQj9NgOPzXqRrsQWJYxx8QU8FI5cre
1NZTDfYfhu2DuCpSUWT58pmC2yiywWDM7cT9lYwuBiG3o0MbF9rbf0mC90Pcs5ak0ydPQpHihbZo
W6l2fqtCiJerI7v+bp/mNERUTVIhxb0GFc095D2BJZqgv5l2jtY+tXGKEqXMbfytj/qnIR2SDYuO
1t8OOAPNSUcSyEGMPh0L7zt0XD/5My30oQ3iThDuAhSTc1zWUW0xuqh2iaKqm9AxXX29loAniopR
56OA76pT7PWQOMnJjdjQ28bkHc7PHOT6rn2asyzowwBQD6Ho1V3TJCZbnaFB1XgC/Raqtmp5H2fE
8LphVG5UvbeCHkK6btWWw4951LLvVZRBXpZV021HWkiRsjb2BnGWdlQFST+BgnegIXbZWT30r5Vk
5EESL0zMhJH7IdMzj6VU9SWmsY8W5E7B17dta/s0pCSSjBgNLYpVdTSJogQj7AnmLBrFU3IQEXeV
U6q9a9DbWuX1j9YBZdk9KNLhK5moCMvrDFftmmGwDEjB5rGc+3VWNvtMikANkqjEZ3PD04XdXJ1s
yDriI2rQ2upw1IZQzJ1VQAJGBWNnCTxbk3itIdhlXNiC9fRf7yUq6pC3UpDwaIDp/ZmAKIkZpYk+
gEqe0UtTI5zMjXXuOohSQJ12r9Oc0xZbO35sJ7QEwdos4g0NcavVx5MnKxOhzNT6g2CNGJ+vfAyA
v+viFKZV85CrTVjiNtKx54DbNjzKwo2JDiNKEiD9Wf7+6hU2xcTSc0ZEv03z2B5oc9fmAjQGxf8y
/1jWB421hbMGy/xLI6XSNCGKY6n1tSJ6yql1rnXcbdo+M02+//rbbS3p2tQquDGFVl2TxKLfg7G2
eiv1d1XkDBltuMc/VrPatZLEjQWlUcAsNeutyKIfZcpDPG2vAoqPaHSA+3Y9g0tIDgzEJEDoKUtA
gEu6WytVd1KWcg7AlhvE3DqE3VVFgdrZGjUNEZDKynXS+ynJoRuhBjT/zsawAqc8Ao3WXmgn2UWX
H1iuOZBDcyeKUXrtVbLyMMUUokTBeRT7BuuctgUopGoDQTc8UohBryo3rRhzvu9fowqfZ0lDbxVq
qWBMWN8VQxrUmEgtzhIKkxAvsfN9ASa5N8uw6+FOAUoKFeEZk3xt0D6ChIKCBzULytaWeXx2mx/p
6pesahimNUa5GVMR5wDo0/ilQMZrxJzkdiuLggeCBi0SmkUibuUbeoOIAkFi42csOnR672QZtUtz
fpZG6nc0D0le+2KnOKoy2aMGgGH1Lg//g0e8/hGrpYLdByNFCRMhKAyuTYM5NUYHhw8CRpFa8v6H
G3y14FVkNuacRJUKW3pMgqIovHLUboAacL42sxFS/tjXlaNAH1enUWG1vlroH7MGcYfOAJcOMW+E
tHugisUh+tzy8ddbuPIaJKHSZI5YVsSEGxZZnsZKX5iVky4WF0WjYa9B2ERK3K+XiXRma6UaJIYt
PKfhgNcKVdVMWzZKVuM3M1FAPD2Pok/GMoaMQ55YiT/FQ/xB05aWnj4ovTfFOSltKR+ab3WfqrNj
MFLs0RaudgSXctfqhbJf+s5+2miAf2p5t7OoBEFLxYIcZDMoTqUM8MCgiXBbTR89HOwM6hISc9LE
ILeaXBUPrC0gIhFB6VCzxUoUw45O0S7u2qLy1LTSoEOk6ikFa3Q1fERgWIMICKRPM8ca2xGa6KA5
3qlqWUF1NQVNg48MAbRTkh454PiCeoBp1AfWpCKg9730alYU6E1jSHdG34Dff8RPE/WZgg7RjOw+
bpIgTmh0bPIEJAMJIkztzJQVEJbIQOU89KmVOblk1B7ItOXeByVsH2SjnF2EnHTwP3JlN0UKJEA5
Av0Xi+9yq74PpuEYcbdLsmQ3WFlkT0RXHCVD32HsajtBv8PrzbQJm3EEMjGWnnq9vKmy5rmrpGe9
0BunynpHIGNABfpQReJloXm28MqxxSZ7ZGp6S4fCy3spAI260wiQp+sJeyybAlMj6n2fZkGSQEQu
L/rnuE3dehpuZFp+SPF80zLpOAn57dwJ3yjJLyjjB3o8vw6kDbVMqO2hGvOboZTO8aAek0q/kFy8
0fvyFGv1uZ9p4lhWjbdVIwdaTcAgONZyOPZpjiixcNqARylPm285ycOiVX9KiyppXUbguckPhUpu
5Nb4qeaTU0piiO2BWlE6BiyKv9NxOs+WEOpCfaun8XlOOwyelwKomzNxP+ugr2EE+sGGgMML/y4k
GHhOdP0oi3HpzUJ76CsrpGoCyCKoNm1gqWZbUqFOmLILEalxHoXYcPOUyA6z0C6OxEj1IqEzwwyQ
H1ulemG3rVS5VFKh+BENIEuptcFmenmMhvlxIPPLZOqTQ7Jkcgt8k0xvM1snDNShU3vDLCN2LQrI
OzP1F1JJ9U4epijM1fhR7ge2a3P6I4sQldJCSD1IfVae2SYZJguhY92NTLGZWLf4161ggyyixtmH
9EpHY7+04leEgddRaN5iaepthTTA+VF6qfKK7OvY7GxxzhO7ZUJnq2z8OemqJ0XYooEAdCXixqgV
yjCGCRWdAhvbag0YdKQOQJ5aPZgJRE0oBrYsuEM1lzp7aqsXqYsOdIKsS1qBYnMq1IehkjIQ1ld+
kmS39cBczWD70lKha29+t2ireRBsFdw6rowwmbsslOqxcGS5OFWsEzyV9N91s33qNRPSNeRJ7vQH
TdD3I4vurbm+NSohnAVgqLIyJGV9TkdsLcDYlW3WFnWoXOqeJOaHZhwae5p70VkQlseiMpSwTKza
7srWr6PGrUi5n1USxrJ2o7TDbijSH9rIepSIKlxDwe1L6ITN1ge26GfCRmpHtD8hJ3J0oXsaBowH
D7PyU++H/UTG+5hWPi4I9In7d+D07stcOMl02s2DdilN+TltU2DnOv0Gjm5Rpcm/Sb2SOLMMXqAy
yV5T0C8prfk4jRjyaMqosuUuzW1QYn5TLao7eWUAZSgOexCznLpJ+JhJc8lasi8TChU6Pb9LRKlx
ZCIyV4oAAOinl7ymL+2ofMht0mGs0Cr2VtOldhXJELDrSBmIXQPvWUcXRpJH0cghaNnJjTuZZWVb
hdnto66KAqNGz1A3yf1cKI2rms0OqcWbPg44UFab4sNWxLWUGRLJA2b3RSEmjihVlxh+o4n1t6qn
F1VDMiYOSR+UauY3hRTEs37X9eRpQqdOlPr7eSpuRbm/QyXnvoak5pSnAdhXoArXQppetp6UsfqW
J5iPVIk7WskOU32ZPSTiaU6sS9XFh0megEBT1ecm612xmYM0Hp1OpbuJkNPc0WBKElesZD/qpkDp
FaghJw+jVZ2JEXudBOhYgupCPULtku4qETTvE1o0ebpXBOkQ6+hbJhhGL/IoSNV0L5T1zdyZ95ZV
3eDDx55Me/R04uRW78SXoqiPoiQfIN60i0vpNRrSCpq6oLfviHHL5DTDMUorR0owu1vmAGXE2mtt
FrdMAbIsrqIdyAQuI5asiJJPZRZq8/yC6oSL/pgj9sBZIblkgnwwtey+ExGcLDgCJWO9nxPZ02bM
dOnafcXMYybX3sjmIzpAh2SkLhWqm0jCWJ1hfUuNEcjcaBcpKnDbTfSjToZwKvpQgHQTKplurVqO
pgvuSMBg2hoIu/oBD0KXlOPznLFs8TA3rQHxmRTkJDY0DkoQ4KqyXcoAgAMGd54S8zgn+YUI3f1c
dmehNT7oVLmgpPKVbLw1WgkqyjQYy9lNjfit1SKvVMzKbgXMHpG2iZxIwGtHGBmmSQTlHDPhvTeh
TjDJcWjE6rMMfm+7xmt4gBZRlNHvtVU+1nV6X0w9ZghjAQxfQje7UZxjOEOOUkeNR3T8xP42Gtqn
XBIsv+n1QLdqKDxOxf2sFk4mmx8aU3ao80E6IQGnfIZBr0R4Eln/rRz1kyTrJ8sEbZXBDnKBu0rU
7qzLzQeeTjcshffOpktByV4x0zOyZFehzWGele+KMQXGVO0ivXWAB2icjlqZHSGh90Fd6TOJ1mD4
bR5ao8SnrwUw9eeVqzdKYceN8BGbZWhljXlHm5xd5KTNXTU2vyWWuZdRKrOHMkkchk1yNFIItmVZ
e7kej7UmPk+sOmUd28+FJTtRkQmHMdJ6J1EHxZOQVdlz30BekpS507IYR4rM/piD6lqoWo+Y5mHC
dZtqEqaQssgabZf1GlhgzVGHgxVihH0NI9IFOxGrfDNK/ZuIrMfGfPFLqtDzIOgBG4oXMzL1+5SM
UEFUrQtmhgpnJj3YHCzpDcNYkjMDzgNEP8XodSkVTir238ZSlA6yMqU3iw30Xaj2ThKclJmlySll
FrlYII53ik7NnUEwbuIqnvdyW5KHFtCg+67JhTQcZLOt8WztagxfjuoDBstT3Z5i1AQEOdYOTO9m
M4xyUXzRs8QMrA4zeGjdNWgo1tBnwOB9TnvJGSGkcOlNIltOK4tIKqNe9Roi5Y8xYAh7wJHKfa8m
CN5t3KjBnPbiudYE8TzVsmUjdtTBqKXtzsyF6s2A3/CIlT91rJMC2kTnPJJuUGlFqW64SSh5sDpF
RTo9e60Qv3XG+E4G1c8T4zgIjV0KMjxIx7BPMf0mZsMzqcSfhZ75ck33UQ+1Uil9LTsKn6i2J70Q
el/Ew76OLGA/WgT8bHkZsvKszMONWcCrDOke4zdIK8QE5M8CfVE78l3IWGfHNdNcljAhSAwZMcVC
7KGZcqg6HW6WlhCgTk6G1BxGtQvFOr4pUuZZNU08sU9dNYl8XY6/p5BOp6UIzaBhCDVVCWpLe2xl
c3QsOT5qdftYqcYPZG/AqY1qFohGKnul3pauJLWPWjnlNpurxja1ZC/SvASnq9j+H0dXtuQqrgS/
SBGAWKRXFoN3u/fuF+L0hsQuFgn4+smetxsxdzxuLFRVmVmZB4E4vK7DSzBh2iiK5W4bpDBuW7qt
Bh4iTMkI7ccx0PC08kiKJHKKhg4Xp191qVbDxdnkA0BhmeTVAq4PUeRpmbtTJJd6QEGDMzAdvA9p
hnOnZBe7XBWhH9TQtAwjsnpEcR8s/1xW0zOiZ57bjUS4G787iNsfPN0eisE76ZpeEZT2xgIzJ+Uo
VQyfCjgON8FTkJd2yEibR3wkdeiUoxOWvJpw6/o0BVC8J+DqIpyyNvTlsg9msT36SC75nJi2Ykuw
2NcCluf1BLuWCjGBpE5RSB+XYNJwStmwlNeYn6Lsn8tguTsSV2rR9VfXt2WsF72EpT278VTgLp0L
+Wnl5snWthV5XhHRvNtLR1/J3PthYK9I7zHjN6DuOMf0FuZun5QugCibXqxtPmpSnMo8eJaKHYSZ
urCD9FlL+TyMRWYF9ec8u2/Dar0IMNVdiVXrzUD4v8zj1RuWLWEc3QL6RbREDB8Pn2TkmM76yW8Z
Q0JAkDiNO4RSd9gTDXDl2VNwVuhc0A0PcmeYrffWmFuIrxGwqlHI5CNkV5SY2rB3fXTMgmbd2c11
sMR1u0IVOlZliDd5bzY/rTBVzVj2scmU9XPw2zuwK50X+0Ghr3E769SVQ9aWUDAMUDj7wRNdxXPZ
iXen5Tt7RWwMboO/0XC+jNxBqVDHbkRaXInCvjKsCDKk2tim2C2TSUThHCqF3kWqRzqUfbiQ9QsT
Uhtv5Yopqb8p1f0dXB7N3LyvmkWSjE+U4y5qyhFPZb62Rv5zreKgxLpzmx5OZ/w9t8UFJjPvk7Ee
llGavbJBUxspnpHR52elO8ILqhroP4e1vwPfgrDXxYu9dD7ctjQPa23m21BPxQnNk4lthvZlbJZX
NTXPZK3jeu2+No4FkYmSM7bO/jXaHJ2u37UUa2d+UL4tPhxfqVc+Y5hKtkIn6CD2BR3SpoSdjsub
xK/65wJ8XbzV3U2KPHW59z0Y880a/95V23kLggdPuXd/bVO5sV+nITqU+Ei98qdp9B+WRp+FxRHO
JdHtF856JHkeVV2FYiDpDpP/EG9ifZ4D5zThn2rb3mNuTetKXRaEHUeiKbALb1tWFLDlNqjgqfZa
K1tWXAttAHJ/rPNnMZmPdaweiJiTrqFpPtgvAd5Tz0YzTWusqgBHfW7a4QYTgaRaNrQ3CMVe/V1t
+EeFVOVoxm3ultXLNJQn1k7nqa6f/drZu0uRLPhSvbCq0CXmx7YRZrjJiy0RNiT7p9VY/1B/vvNe
o0VYtzMx7YGVcgp924u7jj/buJ1gS1JnbYBFCxsGV9XWHyvXg+akRFfq+9mIQkRVcOcarfvU78ZA
gY4yy7HW8lKPEh1+lwra7hocmZAKcWhsHtUFtlXIdphVcHK2YG/V4qPpdRCrhe16VrEX3g/0oa8o
9rQn8BP2BF9t40yPyp3vvKFV7Ki8CIOpTAfbjXylBryR7IfBzq2nOcwkApiNjHSIjN9O8YZ9rT5c
afE9L9U3y6uvzSY/dus/Wnn1CtRiNzb1MxnZWU9F3JYbgzNL8YQtBOyp915YufiBKcpCP01oarU8
teP6yjrXSWykgGKyj9vAnCrDljjwhyCsWnrGu3GbhgHWo6OV6ZmvyWbh+3RzFXrEy0PD2iyvvES6
oPI853UCAhB30/jVVON1syCqQcNShl6hbhs3Ch4x7Gp1A268vrQid3Kf+sm5EMPPgSfTuqFbiMzQ
p3zKL3mOdKSOXIjqXu21uuNZX+0a+T66+URzcvYKK56DNmqcrg7rdnsQgEPAliSmpY/dsnwHzpAK
SUOIZE9LrZzYFIAigooeXTTublkfA6FmFItg3/fy1e3sr86pnqjEDW+BTBV8OBB/esfmaxEyOl97
zHRh7+dfne8ng6PmqO8d6MRHc7QAYAtngqSS9DttodthfDdz+8UB5xEOUr80OZ6ZotOzW09TZOXB
E+a/IzaHX2RbphqDOCv6+yBNNjfLGkGRdp28LlJIr+SlFwvK13B1+zuZcE82upkisa64dPCEMCmn
grj7DW7YnQ8icSUnqr1L3zhnV26JnHQdCVVAzm7Y0a9zTHZVulIUhd5J8cLvCcqtYd37IvPHviHJ
0va/wK7R1EHt0q76udTiuG7q0NZAlwzA5WbWW+jCmQTNdXBp/74UW4pDMDb/7CV/n2w4jzt524UK
IY9R3RGgbH1PflbRL5EFQ8i0du2jFhU0kqsPnMYFUeI35ntssRBpyBIcmj5Am+HNN2vNcXKofRhM
cPFcVWFDM7jlM/+cOX0eqPU0584VKSD/iNjuY6Oe64Jcxg6qGavCkVhw9esPe7A/wMT8K9FkhlRX
B4O7cLJ6HDZYOFhFxrT9Sob2C7jCpXPnNe7EfPCr5mwRrIKa9aUX/T5328if24h66tROcHtENdwm
maw9wYw/YorzI8PdnV7rs2pJMvXeEa16Vjg/mO9y9+Y3AsNDdUSb9lj1/Ex5HpIZ4Tn65LHi2Ndu
aFuwNSLBH4D2YHx9YDM7FBrcDLZsx2BMcMGECGxKRwEXiEZFXMy7dXijy62ZTmwcky0wKWurcLJu
EFrcS2/6nVbB99TaFqQGCphTaTHsJlubXUVUluveiZhwZGzPCjxWfmqd4mAZcmGs/CUurtPG0KeZ
uKh83HnwNcsTUvdFZNtDteM9yOw8r3OoYoJka8drCZg0aP8CDPSYoktOmpbelw6dkAJyArvupTQf
YGfCWa2RS4qs7LF1UvNsAeCIMnzCKP2s/AqkWLFjAPhx3jH3AGIsuX8xW5e1dNotdvXSFdW1dcSN
eDp1hIn9FitVEoY82504f+z68tCPQK+sHljIzfUxkC8IkeicaPb8aFr7h2EQUYcZi7kjUp8FkEUd
AnRMfCwHFit/sAFvICbwrTMjlme7dCL1xfe+Zw+Iv0+LSBHx2PEt067cbV55ajf3Qjd3j7Yl3Jwm
nVcdtY2u8HfbGTDMm1qKNx8dm4dRjAcfE/c+qxY5CDi4qXD+LVIg5s8Op96+iKUXSV0GmI1VzKXc
28Mr67sPPqvb7LH3RX/3QxsxZpK+aD+5n78Apv/1zZLhgt/VAAIXTaM5gBmpwKu+uVfTLnv9p7xc
cZj+ptOKZDTH/o32nzRw9WVpVxyc6dH28ZXH5ak3LEMyzL3zhrO3tTRSToN3R2SLLHctQdrv8tip
3xLd3+TcLJiBUXT/s8HN6/Q5BvSnslagu1g45UM84J3pS/v0h0XPC4B1z8+GcYBI8b11qlhbZeLV
ELLY5jDhubPWXIZuSaEqiLHYHks23b3SRINrn7XAJoK9xlCpaHTDgP9Uk262PtKyP475fq5UtG4y
tKbtu0OvE3ZWFcMc6uShL64DK2V0iHnPIq7XCFt8GGmGw7iV+8Wf3+1eJwSKXx+9rfvRT9VNuEkL
+BPbS2Gx3SW0KxbmQIq/GuTTum7JWDshq84MNJ8fiLAdPrS0Isne7dWGqg9/48CiSY0QA8HaBFYA
zjyn0qdHVY6YkYJkDcBKNhT3CHz4DCZ25QLKWhLuPSzrLytENNddakv3jzoIpYRzu0FzP2tAr8Vl
lkHsdnW0AFXviPuLGyJ2BvzSuSn3mL134/I1ePQKJC+yzNnXR60n4H8uEM5qLzqyd+ol1Mb+R/I3
QPzJrEi84dHIbgHlMkb+BPZksFGStrBasLyzAYZvTi06KV0DGCrdNB+naPG7QxPU8dDL+zzLeIJM
qFs+/+hXYcElz3Sxpude6SwvJ/zYN6956JY/29WhAHJAXrEgep0rOJMUTh9jVLoOHL4+Lj1X7ac/
L0/jOkRD/mH51mlBqUZ/FTaCA2VeQ4qP0OsYOxqYdZO0nKYBMobw/hGAqfMr97KV49cCSVNizxQq
gYNa7biYIbzksTUE+5K057Yb33vLJBVp921pgcr6Ljm83wC0uiNkpq6TeeZWwO7O+Fj/RpbwijhK
17gHf/iuG5Lm1n3orQwJkkKqCy3Q2AJPawsGhx73WAd6XzkszFFaoMPJAFJ2y0NTFq+bU+4WMkWq
u7NlArNpMCFYKIIzNOeInnep9YrYLoRBuThXXcS3joeF7T2OmCdwEbP6PJavpEH3O/UJtPSIk/ja
6J13JOxNHY6WeqJTNvZmZwSu8uoLmylxsGE1X4z/8sCLJ2iEhsW/OP6EM1mSk49w9N5C3mfRZGLd
jp3jZp4YU3u7zP5hgs0JD9KlIbet+MEKb6jta9nj+xTpUMGUyF4iY31vUx1b87oDVQu30MI+jZs1
R1VVvfHCgF3S9XjkgLbQ6ArI8vzCwq/FRLa6Gttqk2Lx2jePmGjcUBTyiXZiXwdgkcAWSYBQwYdY
a4oavl1JjVyijifdxItodMom4rX7GdjbEzi4fd4XmIuCDC/9gY5TrFi794YhcrGwv251PMsckapF
5HCF4N38G7FUIZxK0cjIiDgcUO2TU5kQZoDR0o3PVaF2rYc1PlnvbGAPqDnj37QNsNfpv5QnE8sT
KG/klNf/BKqhAzgHrczcWelS5TGdgHTDHV60qCRbSgKgVcAyAlMmtANOLWWoGbZaMS0XevnKpy1q
iBPWLvZPAXZK5NEKJz85dEgMCkXo1vZ9MFPCKgyQrf87t+JoT+U+ACq0DeLG/s4QaWFdVdrPLO8O
tC8SNogdInEja3YPgqkUet1/APkfuuLBrm+MLmcXhZI17k7kdC8GgCH5BvEKzrJvMG4ylcwQ0YVW
jVpSLg9cLkdjVVkFaqtYWi+EbdaNqAlqE/05mTqj8K5lzpADQUbBbHhU0QdW66yzqyeFWVg4dO86
MFl2cbVyYN52f68YZgeaA4Fdc/G2UXFyLcRDUDex8jJi0ze3VbSszmvb+Zd8q3ZF7sZePe97u0gI
Se0FAX6+eXJ8kgReG3l0fQha+iBm00QLCz7WVe4Vls5rINrlJo6VU0Eh011U18VNjUmNeCGzpmfD
cKsM4C9x/QNxhu4cm+mAsSIz6rjGforjbnjHm4hWX4GDKmzcs+PIC4Xf2qr3jeljRh4xVDh1NjR4
fChL7iwTog7lJMJgOPcdbjJkYSA6XLj3TXYpmYBRwmfClgyNPyxC2jwWwTuOTgy9XVw5PRyO6z3g
46TWbrwIf4cpExPenHXkOAln3w2PzBZ70ULjS1OwnMnWlHBTEQfM0ftxneJ1JjuiMdmZKapy3O21
9Wxqs5/Z+rOCtgOXuvOVTC1rO+Sl2k/m3qHf60c7ctTXCCRxAOTdlOYBEDgGcZPZfrvvZ8D/WLTg
dZcISQ7+ghNeAgGCTfF1HcTFbaCuwPRt+IqPRYjYNLGo43ODdxcCIVp0uCbdcggZTFg4/D3r9W2b
4EnZmtSj8rkFcloHFRrPAeEdPY9ID+cWd3oD6MEiKoqzZ9djUtfiHdMVUjVoz7udsvLL4vdNE442
Zp36R1na+rEDUWXwAnvJvaKPnNJ8qt5KBl6kdek85KN+HmDLBnoNkPfIl9Qi/DiV/E/FWYFMBt9i
awuvk/5tiIUK64ZTWwN76KmE7KCSnvOwVGq+dtSWaYvPzep5BEtOzQz4th4Rv2g61058jf7Gl0gg
K8OtO1IXT6TuwqK2sMbx7kMvwofpyOW1Hd4X/DcONchk3rpRx74IxjCy6dBdFuhk0Ms23p/hS+Po
0x/lXaqvxQGbQEGOQ76RQ78+dJdSfW7BGWhK3Arrojxv3wLobAyPyQS6vAslaoXuHJiPuBH150NB
2SuEMWHL7ka2qa8gSgE8OkJPhUu1xzYNJ1Y8OCugoDlrwZYobGjMSxOV80vLoS5DA1GNuxoEL65n
Gi1itqDwJSy2PAf8dpCPO9arKSkt5sKNfAAjRTqIFsbx1yq2/jHnsGBljY1dGumDaK4HtZsIutil
aw8WnpY78R+hc34uAo/HZRBs+3wTy7kjzQzNWU5CIRToxVb3h7qUdUxsGxKjEXyvaKQb5+gjQ3yt
KaZLzW6dbrabPwzWqZ4X4YYFYPcI1PWcGe2a1GENO0FOQEMlofFrqo9C9j9KWh90br1oRnxw5G5Y
dZKF70RYD767djseltHCJOThQgajsmZ6Q8ajXDZsmGFB4A7plgKwjGaHjY45Dci8Ssq1+ZWABO4j
Lre0b6uvbr4DcwpXgxBUjXO3rguP2nmKGmbeg0qkdFCvyGI+IdozZZM8AXPCHPCnTlzybAiKPK4H
6xVbCHnotTTRjnP0sYLn98MewqiEUoBJZUXtWNv9pSwB/Hm+87tJh2RDDXPqnH9xa6fWn8A40SrL
cNUkYbNOdc2vxN6Qqd5QKwZudQbaGQ1r1YQN9Q8SDxxJ6v4jFPt7M6gUy8wQPGAzKt+iPvfjzR12
Xvc5kwmXPpYg8vbmzoDEcQM7nYvqJ0JEp4ZD7wBeWmI1mT23WFyPxY6w7q6C6Sw2tIiuThViTSGY
Ah0B0LiExoP0iO6wgyNfxwyteySDK/QbGLno3itw4+L/+oe7cWkB+HmS3RcYLsDWAMFHmvn+1Zth
O2Grg7ccWaXCbvuBd9MvteZTK7rEkTAvtPGujYi57HQGFPNEPbh71uhbXDjcCA7HAyaSCgMJDtpJ
NX1q8KIpHAWozMK1hF4FL/q4lLB+wPXokn9wjEoREBaP/rpvyjVDnN4RooHENN5O4e71qDh4aNAI
lxmf26ual50LUHs24tSPzlUP8MYADGgJ4M6jBcNT9QbYOoe+J3/ACdv/OWjWnKpw0O5jNy8XYvsf
s85xt31bAlhnMb4KBF+1Ns8GtP7MewWwsMNldxgYdh5myPoJaO6uH2JftCij+X7bPoPtqJz52IOW
VyNHRzQ+Odo9uqp+4zWGPXUVmsdqK2Lp+ntfmA+7U8eyHO6lXb3P9fwcWE5aIBE3nJn3hrof92OT
dOxEJvmCQeOA2p/4LnQO8FRTbOdQCNM60FZdEzltifmc4+K0doHRPyDJznnwNfgmnAoMVtsdie8d
cJb1KESRtQV0mf/r6v5crYFxYSvFBecAD/Nwo3ASL+wC+dg/mpxavLAKTyXY3Lg25iSb8ZVqLL8h
9jztDABzi7wtHUDpAeeqchOvbFEcqqythkR6mBx7cELM3SkCbwB54MuY1mzbGdM/1NBYGAfqAFa9
etucVWr7diSD2R9SMAWgFv3qr1bmN8DmxuZkoYOzcagHRkLWi9OEjnWhgDtp+BcebiwATqwHu9hE
lYAcpX+z8N5a/b9Z33mAZfMSyfCBjbr5z7SJjeIui2Qd2gNiBs4Les0SQABSrW3jZLK/jADwBBYK
e8gVCRrN8j6NHw71AEM5sbNs/9gKKdLiR203AGklRw5EVH7RDQzNjPZzjb0/5YN2YgZSoiycfanl
vpXkDre6o+sBJm0RtLwGJeJgdTxjfZEDtrHpbSMcSB1Z09q24wYkG2YlKErMhW/kVhT90QtAB7p2
TAN7N3b/WLuktQPup0VSgbjU6/iL2/xQYBeh2fpYDZCxwIC6aQ9lJw8FL5/Rf0YQP81hF7jXHmMn
+4NU1+LWyRNerOufoxiQ+8hCauZsLou3qzGFqhnGoTaNqsVJaA7Sqsds6yLteMZ5p8Ak6uKARI/M
3/ywb9cX1n6yFSYYowQ8mJH1WFo30Y4pUKJwyKvUHweMgX28Dt2tonhyBqNkfnG6K7D5cJz25UhR
bpvYLDpq6E/992s4U4oKHNEWYYhAp+zPTbwtbAIkRWPdd2g7wWcufdR7b7Q0UAxZoeOVv0OPAuA+
QSAYO4HYjZMX+xI3ysRhFbrdB6G/uoruB2rSwcN2rqKPFCg09SloLFTQXkJtpQBrrHsOoUrXDDvq
7Ie62VsB3+Xwgoda1IvHifjxUvKsa9GxUgolCzQ9bD3mk4gCUe5JzmM9lgnEKBB8gXpagJBJ+mua
Mya9S6Vs1OQFBxnqk0aE6NEz8ecmFSATJV9eisnEs2uibfxBuFwoc+jTCN8XC1hfG+WRbWFtWcBK
foPgLYeJbtNPkdmKUA8ydAI30uhcOJrcvuWZRT0QzMH3NlhfRQM5f/5o8w4QBBr4eokoxzUt1KUa
+GGB6mzSUNSOLOz7OQ0ouiwAiqvyGF4aCYiBR43IY78AwDnajwxcyircIco791BsXVwyO/N8daqA
JMOVz4FYcXmnxXj2sdmazwr69OpCSBnbwGxTrNWBH+ieoUg5BrOPPmeOV/xvLA2EzeZHoB4AJdEk
91ER+reyXI4NCJ7VfnOFcwi4HRMVxOVCkc7+b/XBca7yOIHdrXHxrwztSAtrVr88IJ45sdYm2zhH
qJaNyQYqjWgc8NLVaxsu2B8SNgqpmlNuIa8CMFUwdZDKIAegeIN4BWAPWKbq6AI+dFyI7rYhrqd5
p8ZqJzaUELT929jFRQcv/zF/8hrnUTsbvI3LPhMzihv6iHyGMAebkL4S0eJWO5DElyaAkRl4bmAI
MWj5tAEy7uJXxI0SYjEvruWHIMDOVzgZQfs4FFamFo0Wg7/b7Sd1W2B+/Iq9DghbbpZRUYmluYm/
9jjRq36p6gfbMqcS+EFlll1vMrdH20+aYW8CNzZV+T75kE4qSCR6/BvEgVawi/ISRFn1XeBjRaEy
ZgOk87fER4vrQbyu60e2nOAUm1R/0Nik4z+uFhjVTk7rE1nuqqNRzv2YOO4u8FlSIENTAs6Xw4Jh
jzV7ZjnPyrVuxCqfLFefm7qFoxeo92WiP4hEo3tl2NXzXL1zZkKTlbWpBQjXWYJYu3NMCxpKTnZT
C1+MwnNwZL2YBK65eYJAKYNK1AIkHx3fCRdN/g2etQ+q6hsF97aVVodeWckdFOeHMp8/md1edNlc
1glTazG0feg2LdCQArbpQH8JnjKgr6StrZuvrlDfHJwZo1oxZTaDgLM026ffID6paLADA/OBGsfG
UkfkX95QzjPFTeIA0XACswOTus95Hbl8AlADb87NgxbKQz+gquLSusOjmMTNKkUyB+pclPD1Gcdw
Qq0R/NVd3QcbzHZfNNdStTunHzKL4+fr29QtJSizHhR9Bc2Zc/OnC4LXH0nPj0HDEuK/tX5+ENwK
A91E9noT3Vn506EbMV/UQJYwbENzcsTKUTxaTTag6rcQwo3gmadyBSTd/GkYUjL63/aC8tcDj8PI
Nf0NRO1rXpl0LfOdBzu2wvb3ixLH2mBTSOBkssNckMfWnUOtsWGB/UQQOJFuZVzwN77MDywY3zvg
YD3kjQt+Awkh01zoSA5QOTIZVeMWgx+J6uHDYLKRf8TPSBJi4GtBcnSV+shJHQFuDvmAsM+NJ75U
L7zQECOaUNpNJII6m6mJOtir18SNFNqCXgHG9ZflAOE7HGTmJetkGRsXvWoLcAlMWNS2doy4kihv
y9saqH0VmGzxiR2qwkUSm+zhJoKRLegTqZyIKBLh4WSQAcWFC7t99FVugMy2cjhBYxmb8mLP4gIf
WBO2nXjGBbivGzfM/btu5MFp1hScPrSE06ml/S6H2qkVNwhE0q7EMECryB8kD72pfGobBmeJ4Rrk
QH2bry4g2URkPCrzC3ACNtz1a6741ZlPkyr9pF/krQJZ5/MOW8MQxqB8lgdvhtCVW6WP6ZecuMZc
yZdo6K+cOQdBZFZxSK2tBQJj9UOrFoQDGJONxlCOQaMlUgbKZu0TRFLvO68+WjiIAniiZt7J5zIC
6/OyzNgQUyyyAngD5e5n0043seprA55/suas0eXj7I6XgeoYPiqPfJT/mr685vV4b1cMcpYFxazZ
ELJV6Eyiiysh3ZqC4DzhMvBLkDUSvU1eO03WVcVHgZsA/eYvlhBP2gGJbdMBqLdYttDqZpVNWAiA
3tCxIrFMULYCSSZ2fl5ccfem/kF4f2wjC9IcwbL7KQDv4Uj8JcXVoVWqkcFD8/6AXRhEfThRH9To
VrwcIDyyVQ3CX70X3QIC73F1mmF4rkX71mKqpMZDgRyefGle8qr9Z6zmiZEtbIryzheZIQ0raawU
Swm0lGB4QaZZa8hWkWFLElM87N5y8eJRGwPoGRhSOmJRJ8duAtf0odN/LBikkGaI6nx9zW2en9ui
/ApIfyu7DTNY2wJMZ3dgWzg+FNzGVD+ZadyvwXZxqqV592e8C0W9mZAZk87MmaJtdi72WnwhvGon
NXsvAgAyhhVODIEtGoGx2OsB5/IPB7IWVgKiytWh4l1ghZ0rkPIIkXZEWtuPls2aXv2x8C4T7rjU
bVa564mbP0puwS9ytKzTum3XgjTHwMl32N/8qel0qpk1x0DtnNB31MHFcyYlFFyD4BnuqjGqAaEB
XOtOfOvBuiNzNqIE936X44CLtj/AR+GA84phx3fhmrTA1kO1mqGeKB/DTNntwFlsEN7Lah/gg8IR
I0sUjPnn7CwnABd4WTpsZfnsp2V0twW6Q+NHGXgpYNbO9gd2M3eNVsxfY+6Y0JnmhLv9bkCSc+5y
bCvkENkqBdVbqbEWXfQzWsVcfq8NtiRAxh42e25wLChcAyRFz/mncCIgtCPDVvjMqSouVtzDdKPn
0i4y7gwv2ikeAzJjy6TCgOn7b3qBkKFWV9oEj+vcd6HO17tUKKqclL8zuNgokBtGe4kh0LMZjnwO
+TyBvdzO2OJKK1ocbCw8QeI2nrat2LntHIA5oFADyx6z3HBsKwGFq73KePXEG2F/Egj5DqeqE3bJ
rhSLLRgH1AF9JVqhrvjlwE5PlQ7Ii1wIjetihMJlpP3fj2/SIJ+tFCL2vz9kMregY3MC3Z6K5mEZ
TqZFWQ7bhpZzgiVbCx9tW+p7tGR5Dkp3xjsJGHuqIFYsOfaTIKCUwFdge/QfR+e13LgOBNEvYhXB
zFflYAXL2S8sp2VOYADIr79H933Xu5ZIYGb6dM/Rn/nTwxy1G+Rs+ehVDvMw5p8kLvUDv7hu4yTd
xGUejZQ5xUHnjjUva9dBDyzGKt7nMW02VjX7FeCIXsRSLYaAKGqwC+GkL0JT/FYudaSR+cNj10bB
D9Wu2NZ5YH6H1HDHLnHdbVYDOfMMdyeX9OCF6SdoG17MzW8oWt3SLu2rWU3GNjeUezfd3MnMJNXT
0Ww1cKXq/EOlhYHRwZihNDCZ5isvb4tz7ZbO45jn7lNrKn8XN0Kcjcr2Y0TaQpZLdW/5TODxXQBP
Q5U7hU8z0ZHRmmplXkxWZizDrA9Z7kUTvBki22AfeBht8omV7eYs6xW7HaLNgNNl0/kBp7xpB7dZ
OfjL+M+t0kj0666PXCxAcl5PXdusJyM1uJMxwUnE14UNuo4InR4i1drXMWjkoXTjaN2XdwDTDdpr
Npjx3tZ5vat7CCO7pbHpg8nfBX3Mg6YpF5eDmUfMABU8Q6rU+KQ7fs8VlWG889o6vtijDp58yix0
Q6Q3xQnsqPckD/uL9r3qySp9LZdjZMx/SeVMp8hFWPHbNIFQktk1C9zuoTE8tY7Ccoq3LRTvxlGz
f6YktfYNi4qu9tDGWytiC1upgmHlcZAtYsw3u0x4d82R4TXWjj97sq/plM+PIOOIMomMbwR6G1uJ
TvI8jiORwG7QM//PrfDOIBqAv77MPtJGQ8dADQqB7Iz1sc8MYy262Xn0QKKfkkb8ZhPDvLSS862s
+3bNsnVG0ziJ9h2OjK1hGFSXftVS9U/V0hryLzAntmxP0ZFvh1ysAsBE+ePP1Hb48Vq8nYhF5yqu
rVUYdl+YO/n4w0ivBQ/FtizlfPHMal7FFbc2xjvzwyJyd1eWDgabRtWH3pIdBRG0iLSERmUvc483
uNHveVcztolMI/lwjKT+toOqXHLKDlthu9cm8CcsPpLpKXVM/aySgTuiJCqoin3Ecz2n61yORAeH
87Rjmhdto9SIDq3vITHqEpWLF2RZhF6XLvwhbzatavybzQlGtFqFByvMQ/NWeFax7rPBYcRvxW/K
UsYOR1J9S405QEnITDplA7Dlri4MSJB+6yfvas6zE5QIya1GbgONR+YhBvTdIkDPO6fqsn2gBADM
MJBa08LJrLOwbmlzcNwtHF9HFzNqp03k6+YCJNzrJR1IS2JU3juvszNQlzIOKL+5Kmq+YhXJtWka
rwoTu1m5Ns+lfiA/xFy5eC5Wlo10VoEonViHZz/M7dh95W7lp8uyB0OwMmgP00dg7GTirQ3H0iuC
g8xFb3ds0DCdrPvpm+ZWOmFwQytyTrVygpMN6b/ola+SRZmGLcD8qOZFOKbxV9uZ1pc7SOgc5P1d
QaT4iq0948fUet25aj33o/MY4TmNrh6MWgXXqvFHOsuZ1Xyew55AZLDHZKx6XBp58OgkBQbjcAq3
TWGIrVUEv21hGSuG4dxqd2nCl429mkj0WJRNqS443xnb9kF9tNzeXHRVGx+CKCo/bJVbXOuuw1Ub
NztlefW605OwVqyW07c5FtmLOyS9B56LXa7VEwdlwj+AqY0rW03q3gVlq2ZQ/VZ1iPhGGY7bzqO5
iEdmUEmr5q2eA3UQfWe9WK0KN9Jw3ZXfaWedtwb+3d4TZy9CHZnq8CxCum+mwanMxTIvStaFu2H9
lSvsiuGcTxgLKglFE1sXIGGKQynAkFNdHVrMrddB4gRZ8Xfdm42f4lHIqvunHH+4YXlN9MKjN30t
HNU/y8gRuDqmtlhkQW++YHpkHSLc41OF7fAos0ktWeCHKkFymwk8GrhrPTJ24XHtd1blUWoZfn6R
rrB3cek4pxLPFlhMRRkQjA7N+yzw4ESinH+zxv7CQWZlS1d397wzwwifhy619sSD9ADGSH3Loh3D
DX4lZNE2sk9DpOyTmBLEKgBQt9+CdcUIu42aXxvz/6iUcOTUGNxlYnvp0p7D7OxEA4n8tcr0Dwh6
do0VlsNeE2xxJJ+s3kuk/k2Rm+6xml0jXURxBtzWYCHyMkuuy7Ei0bTCFEhhzyghltH4zuIjoF3L
RBup52y+s7ZqM9mpEus5qZ1PsgTieuUbnWhXdkqrWd3/aDIE83MhVPHu93MHse/g81pon1H2ItGj
iyXT9LzvwQmwG8z1XJ1LigJcs1qxLW9ui7UnwxwjasMw0DdbayeHggHtkPbfbl/wFIPSs4tJo8Yu
BhNyjGwbsWiSKMeuhnUMh0dmbNKJwQu3n+mw5rtlyujex0NpEFOkTuOUPYdSFYc0dCICU4YEySRS
3rG0R2PrJqlYeW6ZHf2acbg7ezYHQe7se1Prx2yuQUYzBA+QLTtC+a/S8svyBmZjMgdzKptZgrn3
oCEpRMA27iKm2READcoAOHIx9jXInnC+YsMWn1PBSVuhBC8ZgA0vtEjJgxsFCKoBBbSMo+5gujRU
WtftVxCI8jGux/plMrFxs6MGy4an62VsJs7KlnZ8KcARDzle7L1tjL8laQAvSWfmX5227Oo0ESt7
scJsZ1NR3N2v4eT+Wo86l+416SivpDAT1Ot0k5TZze7H+jiUVbCkXuqXmTS741TQiw26bw5uzX/c
kGzE7m9WFp7ZanEN7eYY1/XJzMb6PmJ48h0NnG9d04yhR+YnD8IkX7lRNPlIa6Mt/+RM19/J/Oxi
YFxMfKVYFPJLH5n7Ok32JbXAYvLYaUhkLE+X++sU07lzh391bb96vbsv7o+lcp+Ddtin4YDc4dWr
RDtnT7nvIQafpUjr3yJrj4y6D35NBRa7G6+c9v7skponnTuS0/SLcXafe+obmpWOKNHx4mvCBLrW
mBjjcCN1StJHOVGKgIfbOJkcmOzIeuySIj+Q+ICemJb3y9n8yie2Ic2KZc/S3XOHAYaZDFFTPWwB
Rx5c0d0nMONt8hEM2qYm69orjjnN9H5W/zcqTctzqYe93SMlpm65K/18XkSEZa36stqpBrqvMRhf
uEGzHdrqTKjmejLzg4+eO/TiqdTJphzKF1VHj/gocLnIvU0HooLwqa2DY8Mh5ozhW5AAu5FwwT4q
yz8S67oNdPZcdzEokMXJ5vssjleevbPB0abG2PHb/psJsC4Gf+8k/INjbixSu91TVu+nvNi6pfrH
OGafDcPjpJlATppj2fMfrbz+CXxk3ahB4cZtvDTc/x3g54ycikJkOHPT+dVJwyf29vVrZrAPU+Ex
uLO4pPxyLQZ18UfJTjKFX9SJCmROh9lH4//1AEzL3BMbF641KuJbFkZXgsaZIZbO3ZZMiRcHuI7c
ZqSbNYMvOmTASDrr925y5DEoss2ccN+ScLFgHBisaj9gz2kcHmerjI9aiUNeFFhQMO1gfF92A+Ed
fXDM6K6dnqB6QTBsEb9Xc/6NTHrA8HcpZ3uHSHtOIYFhJT3SczD7LLxQ/lm4le8GwJuhs2LDTh9J
mET0olpz1VqA+0KXt0LKG2OkatHMMbbg0f9OM/VTt97eTIp442Uhj0sW0oH150DFzmLyvZMvwucy
g9NrmNPNUXC00+S9GBDpuln/ZkZ8Yuf53pxyCJCWCSNjFdbWPM1u8SnIVFu0XANtaeyiiKIo7p5h
L16ixtwTzrbEFPHgmjBAtkVxYBqYr0XP99MCJpR8e4lYTtxmjjcfi1BA8HZGszcoLHBXj+s0AuNM
B54IoMuN2Xc7u22vMNTG1sH2tpBDwIU0Z3o1UPSuC9f8jeOQ1sqE107jl1g1F8JD4lU7pluVWp++
aJ7dvKCWQL8Y418H4oLYBXNPIMtNpvTqRZIuWRWO6DEQITdG2O2FPxE5ouNbW4wPFv1unJv8CqbJ
Lq7EfHaC6jyF89Jr6Kuj8CC099jjqSu5ERaRpd/q0Xxr2mg3xLBNXXZlx/tHXehNZs/rIoBWnuVR
oMfYNaveElY/1BrpK7l59bBXtvs8diHLRJh29Z17mEaA91aOl8lJyI00lhqdiRzCH07602TKt9rA
apx2aIqgz3u2FzmbqVbX2fUvEHnoMaOHpscSuzvT4aH1R+jVUQklX/8OHY0JGESUHcvg24I2aEgn
SNK/Vr734XiS3qfO9hYGLCcO16X0uNhxqOiISuqf15jHdnys+ZThvyLvLQ+elEe1BjNLAf4w1HT3
0GlmZTxCaS5ksQczWA3RP6uls41w5U/rwePLgVNqsy+02dUM9hxHRwbG3AViLcqd16fbOvaXSTUs
S/kUm816LBW3P52IV+5YcblSsBhVgeAb3i/KFMGXLqP/yrn6E1bQlYh+HlkJgGDkGUwMdkckzMGY
rm3B2iwLvC0MHieFQu9/WnWwDaS1Dpzg083do4d+loz/iuhB5DlJtNgnr8PIJNd9LVtx8K1nY/xX
mVDQIb4ue12VwDdM0ysSO2oA0/ta68D97qXa4ICFMvtpiFvBs56QNupazxXOFVcCwZBmYjNm1iEs
NB12jazcJSjfkHuWYK6CXcU2n+MOsCz6blJaemHjBKb4VHX94ENChgo5S85M2t8TozmOVr2k63iJ
ERtyI1qwaK1aeQMJFgh0dwUitap/A5p4UC4mgYRYi8Vk9suQ5Q4ova0H3gVuzlDLJbElI9knTKm9
cr20GMhZ2ZcPXJwaw4VoULgNTP5/dVEcZfPm9gPGXHPllOKU2ZcKdCJJNlb40LvvYoTYst8njBaA
uneKjEkXrVEeQCfc/cmgjEFocO7tU5yAUwK0EWbrTlxxUy9NxwMRdA5Zo7azuuTFYyvifauNxRy8
1pO7yniYmxgH+n0cgy8/TYYnh7otGe1n30atjAlT0Nllju+jyIgf+BZZ4Zq38ItFwScCmNZ5GR86
O7ikHQlVfB6NhTlsvBmYkDwLILIg0jue1yK+KGZPHndoA1stys3guMgFNVQZqzEozlU+bdO2u1YO
KFsy79IkufTB4zC8N9YXo5QH3AbYMtSGo5j4gjdbfs7JKTF+Pf3WiHlte93SwUNc3HmeLrqqvMUo
VC9dH19/BzquBYULc98py+gE1CqAlY0ivQqHYzs85qm9nJqPpDyPg3sakESnGHUmOgWmuyr1eSye
SW9acmEy8nkNzAg8X6yD+hZS9c3KPscDqGiWWJeMPLmRMIw+Yg/HEDGDzJfBfJQuVtnyLbZfxvmS
i1vAKFf6uIatzzyDHjWTn1B/RPSVRbGDY94qK1/WfrHx6C1LddOW2rnNU2GWiyZ6axP4Wxe412Nf
smRoi2CHuouPTlIeZMinFlXepSw9iqs3gLulXfKEKrTOaqmFBnvCQaCrhSNfAv8ypL+Ml5Ydz4LU
v6U+9gI3HcUweplZXMYpWo9OuIw4XKKcTBNxu6M2cWETGR8sZwORz8qvbjAsxSjBwa6O6zKEChZk
xP6YhkMp7yw6SaXXVmsKnkVPQJZgdFmR9dIVqwr0uhVIBtFPZf+ULWFZ1bmwh9ehuTXjTZNIIHnL
bCPkSt7XIVVZvXNNoDqCR5g9TuXj5P8E1s9815a47yb5IDoPOdB4KO8XFQ2A3/7NogeGKLbhTOGZ
zmh8GSEO1kbH4ixsZ6EYEswcK1UidvUU7NyALVuMalKweFm/4rkGhV6U07PXnCr0gIwzlxlNmwaP
uuze5UCIRzthY3+PyBXTfDdGDMNhvhsudj2Lbe8UKx2CQc3c/H7YtxLrwPQoJiLxyDKq8ifDRenC
2i9JZLGta9Kfx9bYmz01Pa62KXwv3B/IhTXMwNKciGZRHyMWNWk+W2KPLW+d1YpElXSlLQwWVpUs
BMS2o7rmMIWls6LKhkIy5wcZdrce4XpXy+y76QlgGKsdEtSq8/NHJZ1nw7O+ZhmkOHvrX9eMvqAz
oWEi9W2aLLfU+VoWgls437uVtyvcDxkR1cx3OhcvTfFKTuiBrhrIhIcEc8OY0gh5f3Z2KKr3tPqI
wGZNiymtf0M+AS881fh6kApWYnwpzZGEA58QnvMgzwoPU5myMqg52fOLnt61xp3lwtpZMwaS4kFl
3UPnZHh7SdnReb+LjGDTQkySF3ogtoE1ODlPAQMuRi6M+SbJgT+3emHAiDYII2ke7gbu6TZuifEr
36bCuFpJeEaD+1dHCMFt9DDZHk/HbJFwpMDq3NPsRZuEIVdlxte0qq++HZ3HJHjPGwerSOvsCjPd
C99c4c7Y2DL41vgWwzq4IC/wOA8/pYyf0FYY445bqbuzUdbHKq5WjpmezCJeDjpY+7N6sWzg/2ow
u6UvSiY9KVcS45t0paL5StAkF0s3UHC665hSl3efvUaqPAoys/lEnHMsOBGUPb4lDAUWvaVgPw3G
nETPkUaVsJXESLaiKq7gv2vXUbRE1C7NaB/6gSet07tB1jAAvv3TxEmyhZBZOn54VRa9R+v6QJUT
SWmW/ZIn9I84ZIMO6+TUJS9l773GoXgiaeqX+Sglq9rmZrZJDWuTONnBLieGXYEaV4RUPkzDuM+m
7lRm0FeZ8Zj19TWZ7XM21c9ONu/bigbSHkmtjnXKVIR9TkVKzRYz4OBJ3aYq34s6eWxHfHdpciEs
DPcETVc5ujen9h9l3D3WTvxDpNnXHGdPLS+/g8c5jvNzXpf/wJABNX1xrtL2EvbwkLg70yGP1qZR
/SM6+EeNOiUMANnbdadvvxHZcgy7Yk1jdp1tC/WlxQjqkkgyqzlbMtDqyO5LVrSzuHTsPR/xjlU0
kEMlvnxL/JRF+QL3gIpT9d1CCcIH68h5bnv9i6+boaXTQqBb4rO807dEJOx8mZLEhM059intZePx
9qSeB0NH42gP0Pt5MqYwmN1FGMlZ2QMr2tP7IBggaiGK4VunxjPpLiDVRYx8GIiIuMDQ+pI1tePK
GHAZIZS+p0WMZJOgWX0i8VqnhlTgy9Dj801BCXZMNZNjZAvgsiZjZAcuuJ5bTHWcGLm4JNlQbzNG
dNDx6cXvubjI3niKO/01lyl2hPow2Plf7NeP/CRQSvo+NVfvpuouSdAfgZBHvBE2P6g+ZVmBS7Iy
nk2ayA32AetBxmzTkoH+7kz7wbIsubAtguPY9BVAkY5/nsukOOjz4CGIhbUec3eflZo72S/fEJs0
nxIQpZnlai18RyxrGQwbV4HjtAElUmopVmbUj4LMLym7nxF8pAu6m1FY8SmxOn5L33KWorYJfhn7
I6j5R6rLs7bJLKhsADiRkqQoGPSwNWHfz/pdOxBciTO8uClBED0jrWXQcg+zLZC5QAxBI/JmWlXO
DFFbOK9Fb7zwWnykGHKzyHXxeyL9thLjoetrEgZUZpxclacPdUzSAI64oVgJQ1gXgvFgCYI43kVd
4K8SQ316pm+s1ajgxqSQP4nbmt0uNoSrL1VDnN+pmyqKS5pHTDS1s02U3R+YXFXfljcPREfI/CDt
Mjy1sk6fOS2MVdJgDe+Texrv3MG9dMS9NEMLieV0zSY2sWgYnG/nwU4pDPsYACuxpmenz+KKX9D8
rZx2uA87U/efXfT6BatBBtUhknvtHzHV3mC95oDo58Btr4bjKhwHhNnDADbFfQWy6KZN6Haq2ecB
VBggYzNwBaPWr+q2bmeCqeZswKmEI1vVLRi45NT7LUydwD5p0mgJ0ZtpP6rq6OR9dQItLm+oQSgG
sqt3KRr+kslyswOPJOYHDu7N75P5OtVe89l2lb1hHIxtFl4G80eMITWKu+9y6n/CMtMnI4EFtHuS
L6O7mMshsTPzChfJ0NBTR3/trE8qSEkuypl9GeFbkvq7bmRUljk7q1Qv5jjvBpeOL0JIWDVN2a97
Dvx9F8G2M0CUizglMsRN/QMzbtAc3mRrviTSf2AxKCBgx8nPy0HB5ZxYErfJ5/J5MrKNkJBPvL+d
UHs/Mba2ZZ0sv8iXduPiB/ACdU7N9MvPwf2jeX5Doty6Y3mL7vd4ZbNBxg9hnJDiHmBTDsmIMDtG
HY6fTBdvAXflIUIPnhaiDAOMoc6zRf48DVH/Wo0hpbBVrYwCmGi0HgaXYiYakk84bszAzsE3cqKJ
0nVTpA8yeA9aGrIh+FViwnkzeTTnVrLCerYygIhXHP94h+uGI9TVL5F2f1qGvkk1P7F44NV2GeyY
IAGAusFQvjWkDiBTHStDXzg7gcp9a5PG7bS2Z8/YhcKPce5i/rHxp+1mQlcW0mENGnz5UzaMt86L
3uscbiPSJ9uIrkWh8kUgewjIBNZ6luEXd9JTbOcfQAhOXW6yytqWvd7BQivCU+WGTejpUhjmyU0V
QyP+flvpawBR4rgW49Sm3Hu6EJfOGFiKximLFQLbXzIUAnZYofXhOdA9NvEpfQiprSSxtWFe/Eqd
LwkhI9Bfnp0GS5/XkbdsTOupSj4GYf+RZsTMIz1GM4ZLr1tl6bMvyYcY0q1OXkvwWH8sOFzMrRqD
d09Xl84NiXE2iYx2BgPrcP9lEDplddEKV/mRfYRbQ0cIdNa0QQpaGXLe3ccEdmPcCmdc6gbHbGtx
bbQACGVp0GT/WgBxbtump57r3BrtF88B7rxPbnozP6VtTmCGAS/NXfjSJs1Lq2h9u6K59h6aJjDG
xU3He0RCQbZRkD3MZrmxYHs5Q7MH1cizYCC6qAprhWAbAEZFn7kxni3Bh0iMFlHg5cNwDxbz7RMJ
SEchw01c1btmQhhw3PkhN4NjOFNbpiFLLMpNXXovfVp/2tBbC6YJ14EvMMN2JKb5fY7GRWOja4bT
MSeN0GjGA7r0VpD6WtYeqqmNSWTed6Z3Z/KMUzz5W598K5u5dmviaOBNaN2j6RG5K9HMQyRIjNtl
Pq8am6Udrdx7bIAA38YbkeYi3vROdhNx8VSNybRQdWfDVXSXrsQAHDoMHGxaJStaV223tfOBOWIT
o1GNk7FAWgZEsK7S9/ZWBVs9eKtcDQ84is9SqDXplouREDXXHY99kz3Hkb/WXWDv/Xa+3yrbdszZ
KyfIqJ0t7m6JY1raf+1knB3IawPiGOib/iWeoD27zn/J3Par8sOvUc6PtVCPZp2QtFOW37ryPiil
nWUDOrsosayufTIfeA0lSH7WTQuEK7WEJ2F4k84Pc9ieDcZzJBNOJ78rRmppaQGzKwZnWNOWUBgn
dyKXhx0M8zIx67UTBa9DnG+dQe37sjt4RY46bdYvFY1uFd9dx3HO6Kd5akS3k65HMEbb8Cv5zaMw
iqc+SogZK+pVkdjHaIguhA/SVJjKJRkb7cHzsZYr8p1wryCAGlN+CeP+JvxhZ8Sp+sLr6zGYqGHS
2vDDmVubJKMUSgrnGaqI9RmFE2l8GdsdVfMxtvlzHlVQRa54TvzJWJbz4C9cS916tMGrkxv+NlMR
PghyS0NNfotVGacqKBk6RV61Jd9BvGmrI3WaUIlkMaXuXWsrZzg0JuqZXjax4Vy6qGwPOmi5NPFU
Xq05dhvGjaUwDqpNbdoK36y+k/EuublEu+pXs555wKPMYdQ+qm5nkIRckigW3ke2+M4sEkgFUFjM
Eor43Xa1rc9azAJ2LRL8JUle20dZFCGWx7j3ViaL24lsI97wd56NcVcg1n9kUZaQKRz75bdpZ9hx
ONLNDIk8i95lUpn/OrcNm0POvgGY5H42UQEi2EvXL17MWOPZMLAAFaHKsE5R8M1VdX+1yZ8d+4x4
4kmbQ3RCmm/LXU5Sx76TLTY9LxELUsGpoX3MtbMmvIhMpWpXUS0QvIS/HQtrsSrzCSajQ87eJmlx
Q3oMtoSoBMe4scw1jQpBlHd6msFpsdVkQbzFGLI+LeKPN2HPeFtiAjjpmT2/2Uh0gJ+WhFLYVraH
QHG/y1k790LcXNb9+Bcn/TKwI1pWYYfhg2uh/EnfbP7cbMLmEDflzsma/khJQxplsc1n9T5SS5EF
7OnniEkBrXX+k/f5S9eHZ9/HmtRaKREBtU0QyRifmqx8znT0k8W9s44tRULh1MR0qu0/6tAXGN7g
ZCY9wm1dqSUGXerjvmRwG6fmqozLYd3Z092DAbmB8RtpNa68r8LkIm/5tFcOD/IOc0qB74JYBELf
SasuqvrstSR3KIPtYURaULClNb1TYjdLEAwN2CK/m7K9yJZLPtW8GLGFP4Ve/ZekYHOPCefRwne+
b3vrlekusdgmqlDNeMchurUve+Aygl5hzJtuyz4dXjMdphjl23wdhncpJQhPk03k1mgIEpJ5eTfF
hN3MlSlO0bAjssgIlu5UvYIv2yQ5spOmaDKc/2n6miqyNzp7PDqJSvDGtCmu2yomD4YU2IbbfUpJ
T0yb8jPVybeqkLuHOSx3gb4nBDh4UZscx2Zn1sRoyOTNLpg6j/2Ik8IGH1x0eJfXhMdXOyzQ9ovk
NYHiqt1hOcAlUhjf6cFwKt6TrNDTunCy6ZB0OF0a4dc7L60hff1C3pBfJz7vObhOnnFyaNF3UzO/
Eape7XIxjldKu/Cns0IkZ6v1mYEoqyUzhQgw1B09/cRMSLwNvA+sQUphQqIpHlXd3em0KjeLct0K
Jctjiv3+s1ATDhXfaamBRGHlB0Y7PFC9CsgRDZidWiWLHfNJ0ABmrCxgFRTRNP2B0CkMzQSwAtyQ
i+7dqQxquS1VLook1DhRG8R+Ow1OClGmHvWQ900waYbyp3/a6h4/1Sk+tDsH6nMocOgxoLIqYtJ6
Wx6Gsud7hbdaDEOWcgmCTwWKTju3k+YcSyLhw6iojmMXz0uFpOuUXrtBXUdVTAjwjr3m3bEy5jyd
sedLYrLS1XKBVavFRUr+eQVqcc/kQjgxSLFoyvzZJYAAk9D9AuZwWo6xQ9VSQ9x2o8NR7Hu/JL0Q
Ny/0S97zE3vXfxJd5pENXxMqFeju4re5SXow8AAX9nuiSrmMHfkb+i6v1QxDU3hGgxFofqdSyuk6
PPznnfNPGwW2Mj2fGVS9ZTbuZddyrl1t0VGzn2pil8AmF038raLchhlmNByJXHJdB/FKJP5zaric
/W33DzXWJgrZqf/CiteFRPL4REh8tp0bDKhjZuplWdX+mlfW5ec66UMSxO/khBHFb1p/0RQGdGJE
6IiJNEb6IHK/SHFa2aWH6ylzSDYnmqxeMzeZqbNhTU1NtEM1ahYACNl9qiaQxNaBgN4BWMnabHPm
qu45NXReTrgY9eBtopbZa+JivffupHXmmQmGYQhqImKUda3VOB1yEzok7nw0o7hhQEgiC0HTYR6c
ckSPT8DO4Zi5jUlYlQ945/j9rh6b4iSIP3t1hdCMag3vOdZR9uGyCIJp2JCBL/TFbg5YTSfrJniL
J7vajQncjsjQkp2pMs62WTJ75RX4G2U8PwQz30cTdfLU5SHmM68Lb44mmyhNChxLcRRSycr2WXm1
f6DrbA81vt6blIFtLZXjRaAgBgliRBDec5e0f5NF0R9YRjafwkFiCzYrRutTLVEKi2ko7zGyA8si
jND2Nmliw4/VJOfgf6psW28t5JDPKKo1s/NW2dtReBL3Qti/phZM87Lp4CAZOULvR0bGsJvxj2IC
5S2NO9BI8DhqR9lbd5HMCZuzExsdNwQh3Y7F45t4FDYkkTPHjIdNkzv4SAugVuGTqRGJe1qIU/e1
T3AQbBOGpsbfyT55H0vD+MwF4/exgG1i9Caze1KYF//2CXNIs4/atTP5/qr2ZPQobJhH8v+bZZfY
3RaIO1g6TOteejVbazXQnke6TJdWMw3bvnVDfLJz+u5OEZEo/5H2ZktuI8m29gsdmGEebgkSJHNW
SqnpBqYR8zzj6c8H7f9vMSOxiVPVXd1tZVZWckbAw8PDfflaioPAdR+ZPcNVPoEQbgL/q1JO86++
HRIogsJoIHmHK2LwjfwkcSyfo7xS38f6MJ1Ma0p/67HRMIqm4XnuUEfmrRNqyU03K9EJmI16JyXV
AB1R7rwrLFTS92GjMysMVRcVabj6hpw2OsnjqCb06Sdm6uCHBYvXjJPbd3YMwH4itweh9dJbiv4O
Kj7j2zj4XOJyEZT07Uqr0B7GtGw+p3oDWwq0fyo3lTQ/Ga2tntq8hB4FsFXQUmROlacBasKDqrb6
e0XtySEngxYCvlGWNKAC/5Me57mPekqxnHXbfNfbJilNBCWBVKnhQztn9d6GFPIgN3r/WZMXrmer
l9t3kaFY92xgsA+kwkwOihxoN3UXyD7MmBVAzWQi2FAoy42bIUyZ21Yrrmhe9f2AbSWqYFFIVXJI
IN3KTUavzYsKhSc3WceTT7CmjZRVNYPXlWS40NSVv7KM/OlQFnk+eYE5asUuDRXALKrWagsARDs0
MXrtjG9MX6UEWJ6lJO1uzhZ8dJDrD0z51WfdGBegI7Qvc+eX90Mwwx7HXEIA2G2OvD7rckCmo/IU
WVBJ+VGUnhreCWD8JrP+6Eh6oe3/DwUsJUVyqPZs1ctrzZV8OBhjXvvQeiJy50oQT/BMgMF/X4z6
WV8mVi0GdBnvXMK3D9uqr5FN8cqLoucY8jVF/WA3UDCpxJBxS2tH0O9cpKnIJW1d5/8NWxYkQke/
lkd+GYR+tfJTnQlqUJiFNO/qTPtxXdZnRYPMVByTBMh2KPqIcn8K2Wk4DwxkVgn8t3byNEhAYq7b
WFEsMg1TQdNUUQ3ZFEX+7K7Wxh4GFK/MvkSgo+25dOv+pYsfQ/8pamBE6h//hUV0J1UZ0WxTlgWt
qxKi1TL2GwUFT/uGsdAThFB37bbc7yIhJYg/msaFHUHOqqP9AgPgjKA6ZHakp/DMH0K3OjpuUXyY
POWwLd659sEuTQqqVnPuqxrUOLIHMQBZBtBN2CPSDU2rRelWXJeFLLWD/5mQhAgOyBRHHnWwp3iS
mXoW475uB06O+a79qHjEj4+oZGyoda0oQZqWYyuWoymO/UZ3Euw4JOVyt8gZdAMl5/777PukvKgP
+Km84fUrSlYmNnSbDoCiKbagoVWPMKzBfqOAuWkl+nUU6G2aG0nzcxgbzet1dcPg2lezFZ7Ymsr0
JVKQrwUSA95EKZA4tMgYLgZYica4waTZda9Xlp8tfrZLK8uvuJBhjEd0UVNt8Y0jhzlG4WbXHcl3
YRhws7N0k/2AZY8Jku60YXg5T9cMC/vZUj7ouKMVgDHGy6RPsJAVGnO+HagiegTdDFbY5xnEgOBt
rRvwWPhbP0He2uLFwS4Wr7YFU5r2pDAKGH+1kAzeKXE8JPQ14BBvO6rA+7GT488BzRSeXfpwQJGV
J4w5UgTW20Ogw9qvgYvYV5qGMrnNEykt9Y7Mc/zRl80+NezHDs7osDaGw0Qxra71bqkYhIfIplbL
5ajzb9B4grizPpjQigFH9D9L8vw0Vh1CF1X6biGB0G39tKCzAc7+4MHPsIKhHRNzei5KsL+WHjXA
8JPfJSPoXcNPDDPAHlr4PqpNn3Q3gEnEGk+GAj4GmjaoPhvlRVbsb4WlLRQYEZT65TfIFD8VBRj8
AhgvfR3w22nW/VZ0MimDdq2RMVOJ6BVtZB7I+lwzbAqnLsNwLdDsZvjO/N9ZSuz+kIE6oidl87Ka
wSP6dDlbJb2rnPoZBrE7meq+qxjBZx6ZPGkW3qUonTwAMB8dg7KmLpUVZLgQi/mpTf1zuKkNiCsq
G0b3ASZUQkv5ZdbKn0AEqe4OHaMX1vhl4QoO+0mDEIcZcEUFCX/daVcPi0H4lm3LkDVRnBWujUmX
DMQtRr8DlVVO3+QEzLY9axuah8paaLPRm100bg1LFe/YcoCKSA56KFgOvKY6138XnJQT6m67+vdd
9MG5qR/k05YMsiqvnckLq8Ld5MRBOQFiUDzIYe+A/RntAegXXSVtX3BBqY8zPT3Q/i4gBLNz1R2c
5u5WSFrZZNiICHkWWYb65iIOhnpEq4n5XLputxm8+FIYnyhaOBsfU1nLMS5DnyC160yzhNoUq1WP
8GpQiKbm/777JT3Xt8HZOUIhiob3nUwdhxLPLvC6rR+wslKyp78RfrlSL8IP8xOS3zAb4sHs4dFh
5iSn/W3qJUegc3v2OBzumvfbO7zqXBd2hasachR14KnMtRy+KBpjRIyB8AQHVpxuLXHVo/6aMpd/
frFEJTOB5qUgz2QaFcACaFzCFgbNaf/N7+xDE35FXnlvWf9cJpedRVwKeVnVJil5bbbzKXwqPmYZ
Kmt3qOoM78kR7O//Ihz8teIIiwORSAWtxYEqWIhM1fJm2nqRpW5t4mrqQUNXUxTNXOLB69W0PLz1
ZnFU7X1+BzrkDJ/zY3RTuNbBsFzqXPvkS3+f3sOs/y8WaGiKoTNeTMovbGPQOXZomBBBjTTdeGXR
5ZDUD12S2huGVj3yryFL2Ek/czKI4h1oV/oXp2V8R97b9LjsyNgwtHrkLgwJWT5QqqKNoar15PlD
1AJKpXMXb9hYy4TtCxuq8Llgz9OVlMxmdtQTAjA0YvibBL6+Ssvo0sG4QRH+v/pSlpAsovUXplZT
MDGQIRR2dBT9AbTRhmLzSrr0KjILCwMeEo9wgvaewggPfSgYdTcsKGsmYMNxFNlSDLJtweN0E5hJ
oROaeg8YBjwkHoSN8156CZ+hAPFQdTEQSNjYvFWjjqrqpgwTqK4I5yvJShv6Gy7bGcTVlEOYt/G2
VFaSXUu/sCBEer01aBdNweDN0QDBKNxpUkTlvFcoh6EASGOTdp0NZUM2UdU1lJ+6kt3+Yw+xaGBR
w9ZsmatVWCTiZ1kQABvzRkd7bn20HZL8Q2BoG1LDKweMQXobK5qsqpYqHLAo6p1RW1KkRGmeQqrK
zEKC9Wk2cveVM2bZwNU1R9FkSzWXn3Fxr5h1VuhlqcBsBBhvR6MWHdNgr3cOWODRnfUB6L3u/fMd
tC0LxhhFhq9ZE85YrtVGMGiT6k1J9S2U+l927n9IFtbA63bW3PHSzvLPL9YmlVraFwocVCaTEDra
w+P8+V9YsDVHt+CCVTUxrgMRHplB72BhsMAihGgBmZW9VVBZiekWNaL/34gY09Mmz0aY91XADkZ8
yKroUS8cr2Z2aBeV6vf/akWW4Ha05RhaSDGm9tDvfDNB2103sObXl6sRYl89tb4fTBgom3vFuIl6
ZDE2TujqhvG0UGz0EomAgk/b0mR3UbUQ08Q0l2Rtmj7MYdtBzRrqyV5uVHoT1xe1Gm7tC5PLT7pw
tUgvwx4xn8GjOOkFpJ4hI7y70QUCAFjSpYf0pf9y3ebqRjoWJSI8wyDavjap2XrtR1T9PAU2ZGm2
7gDVxTudSs6/+GIOb2PHtv8YE7Yzr8scjVv2zKjfDdGPBFxSgdLj9dWsfbNLI8IG2oAfMwijB0gf
nycAKAX4G9NQmXUfDtctre3bpSUhfqdB5MA+AK6t1H81Dv89Aa+/bmJ1MYqiL5cgJDuKEODgLM/0
quF+H9W7sutdO36y/Gk/pB+u21l+qlD6gSXxrx0hwPmdXhcTuCEvGNufSWndyfQ/kG4aPzvI52jo
hv939gRPGGuop5Ilu2yoWCh1yWDdfWbZh1l/NxU3122tBW+yK9viHJvWm+J4OtbwKHZ0WCrlrKDE
lSnFv3E5xdZkap/oc4gpEo8oW4N6ZPCWXiGKMAZTAS1ww2QrV167Y52/hgwhKR+brC6LDo8LFedj
rgKTMKr+a2H4t6Fqnxp5/MWc9tfr26cucfStb/xndYYQHvw873gIAOGH4axjSGOvuvk+fSw97S71
4OwkVOxIPL+AAWzOQJMZ4jki3r4RO1Y9VAUirkIior/NCJ0E4HhgcEHaUCgQfo+MH3p2CYEeZKcP
Vqpsbfaq31xYXD7GRSSeQbEDhVdV4IXInkdB8G5KGdS9vrurRpylbUN9BRyncBDi0kDzR2ferskb
5kM9Q3p/3cBaTQUSTUWz6aAAKRUf3vpCJiaHZJnZb+1H8jzeBbfJoT1F5+Acf6oYb3bJzg79EVlK
I95pP6+bX1kfzS/FMTSeq4YsvoKGUJ8nKUtY34jSsiXf5k20UVlYCcM0HFSD9pcBclcszEEdnfeB
2Q6kTuDMDwmlcs3eenf/yZJfnwIeWjL4bEejBMZl+dobcD9GKUKdHqjszLtqmvaIaHgabAD+gjJE
PGNGJL6Q0FYbx3tYSDw0Bc4js4Bwj7i5U+/jtnT2U1XcG7YDESSjtLCPIFW3dWf8uRTEn6pxRGSd
Joxmi8UJiVJvryKGQqVS84A9fCoheTmg4e6pp+pT/sveCH/L0q/ZEw5KpMD3IQ1AkysVPVuQmndZ
1tw1SEw7kJ3OBvg6K994lr69GC1ehn/XKHyOLgEH0LUo0gFG+iaXLdMunVPSsVbAbZrGRna+0pPB
nEHv01RxUsMR7+G4lPw2ThRvuoFky7V/gU6h+Dp5wz4+FR5c3mfJu35yVjLB1zaXo3URfwxZrRUm
QXRPvtFNxgI85dR+b3ftASfdz90zFcK9/7xV6133noulChFppvUwD2SJXnqORvOr4eWeFLsMssOV
F31DAPwQ/9oy+jZKvF6qkLNpY8gXbNjerPle6XAhP1/fy60/X8zU5lI3Srj5vE7udlqORu5GjvE2
Br1egHAEZniPtBBsrxdWsweVM8DQ3GN6aOO22PRDwe3z0Q7B1+ETSDRSu2JidPGKT9BYu30xf8q1
d4tXdJ/8jSO+YZir5LUzFolv1lqBYRhDO+eds0g9et0RCGF0nDwdOn9/dl7kfXywnra8Yy2+IMut
8SqSl/6DkIDUeTUhQFIjSu98Q2MTLowEBt3iaA+Id97lSc90if7husesfVBjwVLAw0TdRLw1nTKY
stZRZy81IL0BgPQlDRlmbBNz45OuLu6vIbFiHdVRI1m5bkCs6qDt9ykCbJgMz6laI4H0QwvBh42b
PYCN1TnCjqoJbK82YgZ8zRrCm918ggn6AeaFvb+r3fLef0A3qdxYqaK+vScUQ0MFHe4skzRWiCxl
28BiWCOQPLjDQXeTQ/ECl/GuOFee82WrgriyRGAq1LzgslRBQQgnRY7UuUYzb/LC6HlqvjEDeju3
9j+vIpJ4/LWiCccCCZ82hA1s8rrgc+FIB6OEqqVj7NN8aQpIEBAJpt5z40M736PUdt1HV+7A5TZS
DVI78DjipdSaINCkoNI8BerIaDLcBGnyJohBUuX766bWdvPS1BJgL+4iZWxRW0uZJlYt437smdH/
Osqbu7niIK8WJDhImpthytSaSuIyQYLsdkf7DF3AXu9p3+8ibyuwrFwLr+wJ184Y5q0OKSQZPnIn
9KYP8dY7d/0TWVREoainayx4oRbPPe1GWWNCA+gpJaud2cCUNsHkX9rl6fpHWjNGgi8TKxWKVWId
p5pKi2ESSkea0b5HP+ChNJG71OKvYWl4102t7dylqeVLXvhDk5V9ZmWO6vWaTyHxS5doGx63uhie
uiZNAEa23jyMVFmHQIPFWBL198b5FmkSFIvBow8D2PXFrJriobe8wQDriUUWi8H4rC9GwNizB/rt
ye9v89Q4tOG/2jUdsJLOS0x/U4mfzHKYyhYuSn0qf0X0FNrM2Hitv30mA03Az5hhMTWVVPX1h9HC
pea6vPaSAXE6aCX86XOJYFjh50wSbfXV1tzA5j0OvYJm0SAS0uIhNx2mVCCk0Dt7HyFB6jCKev3j
rEUeyoVAvICx0SMRUre6sEcNFkrNA6z6aQql2yiu3/VB8M8TOPXSjJDApZ1iINNhDJ5a/wAhfmQa
njGuZGMxq/t1sRghHIQMR2hTj6c5SLPv6GugwyW/XN+wVRsOH4T1yMqb57DG0K5fK+BAnU4/wgm6
g2JnKxtcvqvw4qMhyIfH1TRKa8I6HLsZ8ryx6Vx5BOpD6EG8gno4g6gHSEAYwtoHn66vas0NLiyK
aVJSp7oedwGI4y4Fb98q75kIPslKsoVBWds+h2DNfzSDv0R/azszohg+eh2DonnzBMvH9ZWspUHk
QH8tCK42lqPut1AIesZj9oD+hJvdQyPh1Q+FF+y3quErsCWiwYU14VPlzBoCIMJac6CF+1g/5Y/A
4tzOg4L6STvot9I+PxpP19e4/KFv/OOvUV1Ii6oxb4KirkdPhZMlCOrf9HOf6q5i5ByiznaybueE
MRtlqx2+6iUXdsW8Fh7zpKib0askyIUThNnUQn6a06rZX1/g2nvoclt14QIEkojwsm5q5LLlmXW6
Sz4behQFzoMXnuzv0n4rW1l7mb+yKURbGGvbVDf5lPldjQrtLZB5D2YIys0H3aMIcfQP11e5dplc
+I6+nJWLW14N51mbpxzFPa2wf/sWSuAWtODHErVrhsiYn4gh4t+4jVcKlq88Vrz5W/jgqT+wteUP
9Ub+mJ5H1qqdUEt+NPf9jXHovOzcnM0Tbex/82qAXkVTlmefzLvh9YqDVIentocWsVAT5hqeUgZJ
B2Pe2Nf1L3lhRthYO0rTwghIBMbyHCvljyRgYCfNu2PYLcROT9Bk7kvLOCbQZkJvlVbdLnWsrdiw
kvdoZImargFCYK1CqDP9WAJWq41oFSELGg0IkMky8oGjcciCrd7zytHEmM4IqmUw0SUmJlIy2Yyo
JZNXxuhG3wZBBGVH98/T0ldGlhVfOGyATAIjlwElMwgNmJJrGVyFVPL6qVCWAC1EN1o91LTxFLpy
ooPOMqS0NXqpYF8S9ZM9B1BvWQzsmqavMZY62r/VyZdhRpAbr5wqxvQlxM1uW2OYvMYJzV+WDr2b
LEFpA8V8w8uwYnqrlucXeZSL5+u/du0jKybQ2KVVrjnioxvliLzqIB32ovFrnb3Y6k9oMxL5nwd8
zsxfK8LGI6Pum1XocD2fUV2/j47GEQrbmy2Mydpt9sqO4LI+4XxiYlGjJqq6yGEhmfeY3QfHwTPu
kWXc2TvtIN9K+UaLYeU+e2VWuLK1CnrzQueZX6fGfZDENw4CorX5GOk/exkaUD+GjFPauGNWsL/W
K6vC1R3VkB5NSBr9f3X8/BG1MkTIIElFmeYAq9GudfN30hlmP+bPGm7yrStn7dBefFYx65rtSqbv
xbqVBES4qY3yYXAUyAp7Q9uIiatbDMkvrwg6tW/eRtWUdkavIEs4MiyZDcjk9JH2WKT9A7nyvTko
Z4mSnz6b+sZxXmKteJqVC8PCTd6UtId9E0UMtLuee6X6BEPBxqNsNWJc2hCuFR1FkE5Dt8ILz/Zx
+shcN1yBTNDtgpcf4Nv2AePeu+679SF/2brRVs//xfKEq6YwlB7xJz7hNJl0m4yvZagtZJdeOTob
n3DVWyhDEWQsywIV+zr6TlMqS32a6nAKBzsZNGzcuIP8/V/EswsjQqQx1NkaWpX1RGl5O0rGbd3m
bmv4d0VqbqxndesuTAnBxtLoeyc1psi64FBODvn0s6lPplxvPD5XXfDCkBBeCmOKIhUNIG+M4bhl
80zKXde3bSWVoy3E4IsM/ItrS8iMQ62AK8IxyIxbUscmP3SDcyfnLyhYLIPMn69bW1uQqtKQNRlG
BMMpRK5Zg0cgtuCrL9PejfNsH5obF85aCsWC/mNCEZ4YY2XLNcOKSwIOKWt0Ssm9lXkXf4eb8CCf
ZjSANsBgq5fPpUlhD51kZsQflSSgWcGzTra/zF+k351s1570XX+ovOgR7D4ymtd3c+3F+GqtQogK
5NgIEFABfntjH/UDAmG7al+ckfLkvbjV6lnLbi5XKcYqE60AB7yHp2ddCJFth9D02GvmOUVnAqLg
Pr4vWkm76Zj+3zgHay3PVwsVghWqbD7ELH92uIeNcZd72REOr3onHZfJFljX7rfi41rQUoG9AY0F
/wSQ4HXQciYNsUgn0r1QVu6GCmpZ6x4w+KeNT7h2vV2aEY44rQ+FGdOY2DhRQ9+V+8527RvTjT0Y
+zt3fp60HVPTcKe5MR08OOi3nGhrocKZVIwG7hmJhS7FdWV/Rt9S+mNSw6IbPXKIvm8sejUMgLJ2
ZBkECgjn13ur9nma2/NIl9wd9/rHITwZEI2A8kJP3ZU9w62se226KTY2e9WsbaiOxaSmyRT2a7Mw
BcW6Dl7DY+Afnb2woGGoftlY23IMxLQBFZ3/GBHuITPQdEvv+KBhDQmiKx+W5z/cRZ0nB8flZG5/
wlUfujApuKrUj4BPzYyeJNLU8tBBIggHvp2fOwRxcxRKnOFRtYKNW3DLquC55jIQWDfO6M19iuZY
g0RCybB3Y3iFSbrSIkmoK7UKK2C/9Zxbc1laGYzXmKZKW0P4kNDANWMU85zreMG4aQt17qjezlCl
bqxx7abXGHKwwHgAUhIHe5vEjMLa5nEKo18SFG4GMVmJFIPlbnjNEqlFr8ExaGeAVLLeFE59I7VM
AykYGq/tuamW5v0JxRCvtf4MtG2eem11Cy0mhUDkM0MvnoU6LVOz15AjK82fxsw4Wz61cC8rUAST
AvbwwTLx3rUVZGGoz8rfuxqehCV9Q8Bcy/qdnSKG3n9RUJue+2OPyEjY3SS5Ckkmem8obI6hjyLx
e2umg5w/1Pnntn2hk5igSlG7Svg8ZAMCnFv9yNWbgrKFbMLJS8dDxARATyTVvaGP9OeROTPlkNEr
5LgZqr+LBygO5VZ9nyF9pUzqp9iJGfUt5vOMyiD8ahoRtpvOG592STjET6sDFHCW5gtNPeHelPW2
LXODnXaKzLXy+lulTW4q+3d5V59HMIuS80OfzumgnTYsr3kvxG+aLDtMwLIfr+MdY0y6VU7JAgqR
Ieo7QM5qqfvcW+q8BiQN+UHNd3nFFP7u3z0R4dRirsB0dFkRY3xtpyEoSdKFIKXxqGg7FfZj2/E2
1rgW0ymnwnHBmMfbEVQz1dtcGwi3EKmZf8ggyoOE5rl86Bm2g2B4l6NXlW9t7cp5RZRT18maDeMt
fFFODDNEf4d5UG/25INza0Op8t64MdwFJpH984sLaxaFGpxoQbe9/pDczyoaRwv0qrbP8tSezWJj
QWs1hVcmlgVfVMiMIWOK2ccETNII4c1ng3TVqXoXYYfd9FHZRYf2O8Rb7oC0UlI3QM37d8qhPoIN
3aouLH4pnJhXv0U4MfD5BAW8/4qXjPAztnCwRB20PIhMIGwYt5sxY+Wc8Bah0sm0OLAQ8VUSF35p
wFvEkO3Jfud81g/pfv5ef5LP5i5+0D4iv3VIX6QP1z13xXEvjYrvlDmYMysYQYbV8y9rfiyzjSRr
688XfCZKoj5OudI8manGmLjrKFvVi419+/M8ufAZa8xHLc7ZN/Vd9s1AQuIm3S8j2TND2rv+o+Yi
3bAPwp22lWOtOYipA7BhKoVRPVW4/zN7KrQsDwipaEx5KAH573z47eCNs/PnIoQMunHqE1x/0b4c
+u/KkN0xJvajC5vZnbtpuOlyQ9obbSIdbaTgHiHJ3Kp5rG6/yXAQnUImhERYsFUFNQT88+QhwToe
B/qGiVLJG9Fv1YhFnR5xVI3sRAjwMMbaeVf2k1cg1dpP544s/rqXqksWJ55FsPXLhCcVdNsRTIyh
mQUlhGEkJmXU2HtjCHuvjaT3y7Ec/P0cyae8yL+VPlpwrulWv5wDAnZgyJDbkTwfpcwUmIb63p/Q
J1PzDOnpGtmmZnqv7sKDjWjLRi61timMVcCyxI9mUFRwjtIwymZQJsNDEQmpzCR5qvhI++v7sm5k
mRNVgKGABHwdLjOoTmw4aA0vZsA69m878/d1AytzqKSB2l8Lyy+4OFx1GcCDpvmApw+QGe9Tr/zk
3xlHWhinaIssY2U1MDfhpFyklJbFSdDQrKYQ1WkTPr1mb8jJj7KuPl9fz7oJLmnWhKSsiD1XpGYO
Q+pldH4rCRp4iM/6Mdjw1rV66kJB9R8rizdfbFrASnQzAUlo3zcf5fuMwXv/bHIp38rn4B4YgltQ
BSqPKD8OW35nvj0pr2wv76UL283UpEOZgp0ccQlEDZHrkXfm+BuSlw0PX7MEVJJnLA9oqhOC8/VI
bhmSHc4eTZwzrPWWyqsSFbtSDjbQ9CunH9gTvUDDtnSOv3iJyPrQF6ZseI2UPEVB+xJ0/UMWI3mC
pnqFSlf8Dsn0cuszLn+sEHRemRWSkWSKzS40VIO6VvWQ/alroa/xYcFBbH21tXrhK1vCZg6tAYlc
rhkkyQCJ7/J99WI9TE/p78mDfxa8z/H6QVh5eL2yJ57rtC15HhE5Iqc5MZ3U75IeHqOmLTcMrbzP
MbSgvoCv0TcRIndkSIGahens1VQF0srcIcl1sKEqUWNqoGG3lwv1ZKfdhtk/icubj0dgpB5INvWm
oYuiRzXFnWJ6CAjZJbx7u958zNunINjX+U0z3+v+Vj6wko0zSvTX5HJgLo5eP5cdGFHZpAAru0go
ucDP0cjZGTfmKXjUNw7F6vG7sCZsbBHZKZgwgkwl3yf0ZzKYc+X8HSJGu+uusnr6LgwJ0SxCuMXX
WsNgLDtwlWzYF2jzqV+H8QdVX+hvN0rnaw4DqZ4BKpVrUxXTYAZ9QyY9l/EgR+9P+ax0n3MFKZJu
tL4XfhCiBhL+KlOrO4xopGxs6hu34fMwRgWtwzJULUMo+PobQukc+bPqm15XK6cwtFBzLZ+ahGET
VEl2Sm//7n3rt9LV+7mQNzJZ8XJabDO7tTAkwhvHLfja9hCNaVeYsLZkjvkQBv05UvIN9MqWCeHY
l1o/+4rVWLRy7NqVC//FVqZhI3CKnmnr9EgByfAqZUFkra/XMUdmVZh6YHs9SlKOCfsrAgS7XLE3
zviboTfRkHAE9LbK/Jp7zrPeU8AF4eSfuWshfnfjffTi3+m78RBAtwY22/80fLeeio2ei7id4g8Q
joZhZlaLDrTtZXVH/nWw82rjkn1zMYgmhPs8N1uo7s3CRlgjancKRYXJMb7OiXbj19Upn/RPEODD
+q29N1P/IFnoRrYq4BJL3XCdP5H6MqIKv0Sc7nVgXEvVIUeCk7f5vFd22idFcbOjc5BejONSpg/f
Nd+jx34r0RDvKtGwcCZNyFHbICxtZnc/BtoAR/LzFG2tbuNTGsJl72dpAz1kxj7vlxFiqHyP8d7f
W+7CsFm+++eVKXFVwmlH2XQEoo5BY/w0I9LswOpS6d+ux+43QEDRinDgdSTVi7EIbQ9Z1cNA3QRU
ClS7++xY7UHD9m7DI+h9sN9q06nrQQDOExrHpGZidoiM7pAYmckM9NfyrOyrw3CCmC8FiBi6yEyX
P8Mv/jHfB4foaB0d+ayZVK76w3yAR8Lb6qL9L6fo768RtmHwVamvR0JSfFee/RuEDg72vtpXd+Hp
/8XeEnjeHhXHWko5sEmICauhwWijR6NFgxniaQv9J57N9zqCxggHBI+Ro3+6/p3XvfevQcF7Mya/
89DEoNwN7yoG+5wy/3HdhLplQ3BYObdsXQoNi2iLTtKsuZb/KKdgjXbNsT0Zx/hZ7RHNdi0YI3+2
B2PaUaOzkpPqBZQjt13sTd/5j29Dfa4ogMcWBP7re6byo15uEh3uz7K4l1AgxvT8bpDQ70zj4nOn
F8G+0XrFbRTEC6eZjKJ8mkq/2EiQ3lT7hR8iRsbGyCLe+ogT53f93XymQeM6bn8zu/5O3am33e1W
t/RNnVS0KIREFd3HrgKV6bXMwVYHprp4HB3NwoP/Z7+MWy6WSzfa67fTe2m/eZ5WQ/LfrRejJYwb
MJ/PMBxAuhDBxw8ElmmoL52G1MLOfC8d0R2BYXPH+/q6F27uteCFmmZLdVRCDA4t+y7/oOwVoLcL
1yT6QG7zRDtlK8tYjWQXaxViR62lyHFKzmJx9qzP2amD+Na4iwmjHgJUULc7z6C5z/KddWye4nfG
2fwUvLdP8NEm3hbj5noku/g1Ql1JHelEDim+NkB10X3T9mht78NPCwPP+IDo5UaGsxrJLswJudwQ
NGEgJWQ4RvqiBN/0QHVVh3sqQMy3OFz/tltOtfyWi/eTDpHbWJW+5WXVdDt3yc/ZN+7tSd1Is7eW
JCRt+WhINYSEFnyxKO5OVvM8yVy/fXewQ8S3UZK9vix1y6AQp4YwiTun45P1nn2DGsoD0JHsJj0H
p/GMdvZJOwFkcXkJ35Xfpjsy1fN4zD6gBX7abtKLjzkhcIj0mo5jTl0sJRZSZ+W8nwdkSzJDnnd1
3iKCLr9LuvHXFFgbX/ZPKfzNhfjXjcRnlWPrmq32bIF+NG/6J82b75QPVOwP8ZfssIBowofsA8Vj
1ziWD+Vztq8ktz9Km2nJehILRS5PFMPieSf4WOJPRieF+NicMuW7ZLHzd4S3UFziPAFZlfcl7XXq
O+pX5ct1P1i9Py9MC34XS5Vmlip74CAvm7Txwc/bjX1+U679n8/7d3mCq4Ef8OVokU1Yeq2gzt6j
1X3n74ANHc3n68tZ/qi3n/Q/pv5cURenlSA0FmbBckqFGZ34fYZYEpRcs47Qdve19B9mf8PiG4Sb
sDqxQDzFUlflE8Fo9Pxj+7nfh19SMkjzSf+Jvta78tk8lS/Oz+vr/F/SjL8LVV+HpR5WZ3tuuWtD
q3uSfcfjf98BUNwmDY+tQbsNmw7dbMebjOF+SsLT0NZbr5PFxrXNFm69GvS6WZRs9jKbDre7W/yS
aC07x8KbPhnn6yve+rLChTeGVYtiGguW4tJt88+BeRcYd3qFx3ZPGion1j+leBM/7HIzXPiSlJmJ
bkhYrHtpb/rWvjT7HYqZ++sLW7/J/35J4TIDyzMpusXhR4UdSUeU5pPuttcf5K3Xz1aY+XMlXCwo
Tbo8M0pyhukmfsq+VR/bYhecmqN0mB/qGmqdXfRTuS+Pw+1WJXlrjUKUSecCbeJFlKhsPpimvJ9z
OqJSAlx9C7P7hnlL/GpCsJmreMihn+BRFdsLl8BenQdIlD6PCTr1/Xc/v4vU5wAVvRT0Tai2+whd
FsN4cvKvuSIjgJAdrQhnlm9rJYIhPdxZ+RYJwUbQFRkQ9FJxhgUL56lThtjj4E76Rjrxv2Sk//Eq
TczFB5KiWudbx2dpF7qS4iJAVnCnIazpDh909LpZ2SZdxXLk34QEOi+IqtB4fTM5UyfSLDcxob45
dB9jEBL74KY8RB+y3kWFzJU2wVqrWwmlswF8Hl5BMfo2thHCMMXnVgtzp0Mf0W8NA60mgBcWhEg7
NIURh8gBAOuNeTpEh6yxT5W5Ncuxmo9dmBGC6ZBHIeItBNMAUrOhR8xu/lg6txRH3dn5dT3krMbS
C1tCLI26SC3iCVvTDRODiMQEZ+nYHq2NkL3+LLiwI0RQpACbePifHHNJaxp3vnUO+t465qDN0+NW
lFm/FC/sCaG0b5SsQDt+uZCmBT3rJjc2o6XDvt6lN1urW08fL6wJWVtXZLYSZbje/1CzNG5w8Hn4
JfcFGoEP8SfpsLx5abwco314P9xGn7pT+BX9Ve/619zcZiG6NhIKqUWIh/ZefQZT4IUegpqnkZs4
PfjoV7vXDa4/9C9WLsRYxG37KajZ5+ZQ81iYb/vv7WkZaQ9emJLeT/ts73xJHtXbwLPO00bCtXqX
/DUuBk91CnzTGSkeBpV6kwSdy3jJgJgsMosb61yvU16YEoKoWci5081//Cl5gMgYPjHtj3pFUfBl
m3PrRl51ur65W19TE+KNj2ayHmYYjc/w4+1Lb3lLI53opafw4Jw3D816yP5PBBXhGnKVOiiUYa+l
xlw9hG66Dz0dfJe9Uz7Kp60Mfct5NCH45Dw3gmhJ0aXT7EWn8kMDfi45Nl5/K7mg6G4cV7mJT/It
+BftvGV+OQtvL6i/qxVCktHXcWZpHFqkZSDSRSp48N25/N1Kvwyr2tWdvfsvv6cQlKCoQugvxqJ9
v5ATx/twr38YqYUtgPfocasKtnU8hKhkV0qK1CbBoCzKXQX1fOzsuuibVr78l+sSoo4haQV6xXzH
BnApCsGn8bZkmrTbK4f8Zrrd6iyvZzQXh1EIOoOZRZlMUkeUk110x8Ho7oJ7y2XMbPd/SbuOJblx
JfhFjKA3V9pm+/EjXRgjM/Te8+tforVP0wu1CO3uQQfFHKpBAIUyWZmTd5E2YZE0su4izckgdBo0
gSGl7Q5Q8V384rGCb9Us/ZTWB80DdsZjldIYYQANZ5XlQKjmDj0BkJ7YE/xMX91P0GyVU3Szkspe
30Ry2lduA83IoHApuqEkqQpAAIr2N5iWOotonq+bYQRpMhXbcFmm1EWMrRPRoia0nmNQMB7B23H/
x/GgeRdAka13bQobkMPYyxZ5jePDgPFfYOw3uj9tWrfdJxvhkN0ZfulAsPpxfZEsx0ZPXhTcnDdC
ho8ZPqOc9DA6OKKnabPcT1Z6blD2LvezjcaOHRz/oJnE2krKzYCNqZlkkq1Ciq88ppv4rtpx95qF
PtZ7Z0XbyCsOzPtBHsC180M5m5EbdPhTOJuQO3LaW7V8C6aXWk2cRb/rIa7VaFYpQFuVYzEAsk4U
5XyMKp+MJUMQAGlbaxYgZpZ+Wt9O1uNPN3LGhUOrEDrdOFCgMI2t1oseys4eXdnNXWg7b3KwQ3Um
y38zHADdtsmWUOyjEmYxg2xHgd8ooI5uJDMAixO0WRmLJMHEygbSPNV8onIC6BR1N9YgyJMjgFXt
/HVoTDBXI9jgGFVnxuurULHNbBS5kQw4Lz3v19F3ESUHTA8tcmb30Fab5mC7vj7yJqwtj3I8eizV
ytzCm04ochM1TEjzeeKGlQqw3iaFHNerygpEDdWwJpWwweVO056rnejEWfJJ2BqLldvpgwblZ4bH
Y62NimS6OIFEdYlvKXukiNNtCIdO6jLpIxjxoUI5Foyxzh0ayprbbwcbPDpuac2JTeQVoInhtQJT
Oe2Ss6/tGuVVlkzG/CMJu3v0I3in3CoPgDqhw0UIhAeL6MZhkOUwItLI7XnHuoFkQWvmKd8CHmxA
x0njlKt0s9YMO58wL63u5lyw1o8nyxIV0mRVZ0ziwkEIWOneeyMMTU0PWnOK630pKw/rxhgPBN1k
0QouM2QOy4Kg9ZxB1RcCXP9Uv+RSfPt4hOmOSpIN6TABBOgG+TlETxJiFeuLuF3DvLJAeZBKKP8q
AwunGXyo7QGYmEP9xDmpFb3VvmLJAPsUB2ZWxvBcNAyuF4BfijiU7GQvvTfc/G56hMbeUbZ7u/WT
HUpb5/IBYtPMrjbLMOVaukTPxFaEC4tnGRXo3mzD2J6Sbdk/8PqnBBSZjC9MvuDK8adnBLhcqgoo
fCOQcgu/cqeN6CMTtEQT2tRsiDHrVFLeBUJERZXFFy+G0S1vdqQ9Uuwj16Jhz7ud1Vf2uBHv19fI
Kt2olIcxQk1JuxBrbJ3Aw4Dn4mM6B+Wa3Ad2zFrQvM/IJOABtaN9ZyV34y5E/DYl9n/NalTK2Swh
X2H8GL8kOEz72KxORLG2jIERPL6lNmcvrLCGdZ4onzPhLIlNjMiJLL2wl82wgTw6OAPIANtyqcuB
RdkuLJZlVnxMKykpkwoV2hpLJQTKgpm41XnoEKZz1oi2p51/k94uPMqW6min5sB6pJn2qWoOlwuh
kHQ4aqTQ0R9FL/AIk6B+NiARLArIXPPHwgGxnz29ou7BAvEyQlaN8lxivkhcS+os8dtkRxZBe0nH
zgHYC7mBa7HebZY5KvQxGnUQDFKji8LoeyhzmwKY4fVrxDhKGuWalCGeQKWJrk6L6Rg+Popha0k8
xmbnbdEVTiyMjHDulrPQgYIWAeRVNXAD/z3Mipqg6GcSrSYJoK16xsMjlvk2Llkq2SxD9K3kyyLo
ZqBK+zwwFdDAphjvLlNmu+TWF7xeEHUZ5S5NuXkh8bCVZ+aQW/PTsOcP5WRWXwg7SqRfNDFjt31g
V4oYi6QDAo4H+kyvAVRW6jvOuAvCtyV9Xj8htwKcq/XR8QDG2bnSMGBiACg3Fn0oI8vtSTW+rpu5
ddavzVBXC4LVJd9U+IyjBrAfeotyztCUYn0r6jaFmEup9RpBsFKeDHUbdRkmw9//2yqo6zSQGWMO
1SYXesogkjHMeojNdRPkPNFv+/WHIsu8ylOEJS9mDKHooIKLNwKaMaOLqbMNy/fcjOCv7VCvOlj6
YqWPASNGvuwMJExr7wj1zyhZsy2Ae450Rngb0io88iLZM2xWaYJ18ihX0YC0pYJoL0pOxU6PQ6eB
BEKMeWz4FUZOy/qmlK+QejVb6hhnvIaYdlf0pig+KqC6C+f7KnC5uLbKhjWU+MswHwm0rz8w5TiG
pomVklR7hleddCV2Wm62iEqNY2yVexKt1aiJ2PI9OChe/s0ZggOWNIgj6ZfY6uoMzUoVDGGLM5Q2
kOsSTz14t7r5GcrlZqe8yN1oKjHjobnZ2IPc50+b1HlqtUopeLKbiV+hSjFtSB/buPAbsdFoTGvU
2RE4hNx8jdObwifbg18f9EeMiNnVkcCyWYSxTHPUATK0PkzKBuYI0Z2EiAwwXcxikn45Rvqt9d27
mUBdf0rq5PSSXNRga9VdJFD3uodOvTdtql2aojFLltigSd+eqidmpEtc5K++5+ce0n27thnJjA8C
z+EVUb496GZ5aDakW4jyDLD3XsTw2TcDvqul0hiILp6lJUUsgdmQ0TGAgshQY6rsDAyn4MAsTH60
FEd0SzsUHVAf96JVRqbBmcYj45vfdkYfS6feJ64UyqGUkOd39vxez0i9TdlqPmGU45Ps1zan7tpH
UiUS/uO9oXt7gdr3USogjiH8VSoK4SS7UE+k2Q915c1/XCb1gAEsNRR6S4ZHHrr9dJl+yjCtIj5i
WgUS9AT93Tyx3pqbPZrrXabftL7QuYI8/vpB3U4PtZdb/VdwmsIH5g+ZxyIA/s3b9rGZlC8awRYo
FQXstU58r3rhjkySkHXWB/EcuBPwmu25OWRbsKqi2M9a7+3n5sM85ZzQ+26VkLTB9LTyW7H4MsWD
PcfiJp9nSxcGb6oTX1TTL4zNZV1fyktx8qyGqohlA9r/JtgQorEgNGITzlrh+7+co7jeVspPVVKR
aiJJjHmUHUUndjS0g5EvXQTZwN9tM9ZH7uCKe6JbfUsNahlOg722PsdlbkrDZuGPQZOb8M9miyG+
eZNlD31cmpzEkk282b26Wi3d9pvSMeLiCNbj5/RtcNFttOb3eauC8apwu13gzq5y14LjYFFAQZ85
yR3LW96OcH+eK7oVmAVhBTgLfoEsP4Zc4cwqRjElBiyN5ZLpTqAYhMA6y3h9RG+wCf9b9ah643Pk
F366AS0xgHe2gbG91K5CBKasGsBlF9d2mXJRgwrgkxrCvoxxCcyzH7pduBXPXxEgduY8mvNphK8a
98YxtcavnTPbHQGt7coX0RvfwUeNIerGzT4HTmNjvkXeRFvlXDuSv34aGZecbiVWCgeVZlIqWQQU
QxIBc9R3fLyLmtKaEGEOxblZ7tZNkpWvfRnKrelJzAt1g/stt08zeI2k/nHdwE0Y+PUZpzxXIZXT
EoewEByGPQZz/G7b74n0WmizuugXjaC11VDeCi3JWpULvLjSqX/+LPm73eBWwAwsm9hD6cmex0uH
OPqS+9lm3oGijez05BAiSZc1rMN6ouhWoqokcgPMCx7Gk7qtt9MuxwA+RgvRsMndgomDY1xluoUY
NhDTy0MkkvWU+E2OYuIQ2x0LF8kIaujWYc61bQVaODjo7N2QP3dTCC4qwFlHxsFkrYYOnoYyCMQA
dqQZGvIVpjGntzZgwS8Zx59mM5SFEOSQIWKXJo9OI1hrykj01i8AK3Kgu4T6XA9BRxpLtVNutFPg
VRgqMuMnQEprs9v1ruHNPoq+fn0CA9MnNliW5X4VKlZC2BBh3hRpY7EPkGoAQRM9oE+JSpOGHH3Y
iX7n9H5uj60F2a3Awcu3/g1YyQ7dTTS6QqiGHk6AJDuC3R+6Tf0K5C566vCyjDmxX4gTLmkyVJ0w
QaTh/abV3qCA2C4g2vxR79C+RGhbGncZsGUKK9K+eX6uLJG/X2XFGS/xYSggu0E3tjXL0pnfIqt/
Ckh4H1l8v00cOG/u2/rnvHk3rqxS+wlgcsZPOp4zTQDKuvgCLi2TD3LGprHWRj0NXarpo0DwpXr9
teu+89Pz+iqY20S9DHkM3ZuIg39M/HBDjgR5hCWL37SsA3HzYb36YNS7oArcUC9gJ8RAPSH0jR0R
TJud2bxM3wzeJNmRdjdj2MMcQksEr3huTp3NWC1r06jIdkmav/rLhOF3IakDuk+RjeoYkMqhlX3O
vJnhem6CWYi82Y+LAC7Ivx/PPtVmxHekXuRKrridndaqvZRoKNkS5qCLI7sIyLRJ9VuCCMy7kBYi
sR44IXxoT1hkqHD8JKOdGFrTARRnrOrGzUfpap3UYxHkwygpBGAS+fmbnJnqd+WllU0OSs6TAxTS
uBf3xWc2ZuC2X7syTNKnq/vfFakMmTwslszjEqh7YqeHxcMs1B9IRd0c3rzeTsrbyIuMCiMJpYha
NbcfLZQe8xfN763Cx8iHHRUm+FQtaWccO0KvzFkdfLyxNZ6DL+OO9dVvZy9Xi6fcUFtUQtvpeDw7
u9rrKC2kL8YDn6HiUp1yjz9rR/lheG4cw0uOnAdmeyd9YVwqsrG/BHxXP4HyUTymJsrMwNt6oc0G
2V4J1PSw5UFUVXj/Kjy/Mkb5q1qotKgnJQfir6RdB1gRungey1ut+12Rp5zVrMygNuwRxKZD/jnn
lY2Y/VMqxr8/kL/wGgW1Os5pgQdkQnNriO604n59Y9adnXhx/Vf3wuiEuhxTHI1kDk9Lmj3LPHev
TyojSGR8qkvucWVm1oDZAV8wqpo86L2Fxgyn7+sLuZ2+fGz6xQNcmRjyQi5niZiI75PmgWu2cXRn
SGBLz88aiMUBWjHb6dwhh123TE7TytG+ZBdXhlWxGbsA1EjQ1yqdPApsWXqG3Lg1BUfjv24X5ViC
gJOXOiABhfHWSE+z+G6Ub+vLuR2EXn1IyluUUaLqDZnQI2VZQmrDY/woB/f15f01nrjPs505kWph
cNZSpU3yxBpgYbwSl5Heqy9adkkgTjV+Qb6cxMKps3PVg3ybZ7xGrI2j3IQStQISF1RfQ0kHFYIA
/vKl8jmw65sYdPdAu8swyLoFtMMAwmFMJhhEncVqkwmsh6/rm/eL0BzlMC5/v/p0/AwyvaxCRN2U
oD7OnaUzQWRXj6YBxQuUPkMrd5On+Uu94xIzw8A6z8BRMPbucrqufgBkJ5JcIR6rLgwLXEXmVH5r
hWPDNYxrdztr/zinl3TuylJalprBkSeldSA94YQbYRPY1SbFrNyf0PMwomBQ9/49hJiDbtJ7ASsT
gY/pPUB/HVIfQQ/IY2wiOQcrHkWkghW9hABXTEBXcWa22+41uJMJHuWu+4JZ+WoX+wsiwvIM2Ume
ia5kRUoXRp+rzxoXZdC3ZJnA5IIWd3ogqM7W5bz60x/A4slS1pZKOZskkHM9bUjXyU3v8zfRWTaa
08zo5oEbzElPzG/LuIMXCqqr5VVNLyczKVcoZubrBxCRntNt7BXvGKh6VSy0uVi7yXhi6bHuqdeC
OKuxm9Fe3kZW85BvYlTnoasB7P82MTu0Spl9xPVESrxwI18tU0KLNBoN0lkaNFNOUC9sCk+OW7MK
tV3bNlD4me/jhrHW25cf8osKZHTFX4gQsyUNB3XEUptENkXhtIzfG/TsgjFieNJLN/LXc/NhibqM
sjTHiGmxPhLPy8fRIm323kMK71ROEpmNPx/jrYG8AhQ3DjSja/SaUEJ8u9BKuSxZLfJUrP0c6sbK
QxtoRoAXC73EwVTF8Lhw2TbRMk9PZWBqVFY9gyRnawapQECFjkiotBeYIBhRvuOO3msOiaaHkglV
u32WPr41dUejJlGkRcGuXgQ+Lkh20uVhdc5u19+EDztUjqBiZjUWG3gewlIUoSyKcUcD2AkE117o
9S4hqMK78nDkwN4P4ASr+HDbNXzYJ5t8dWcmI6uCVr6sszxWaA1amZseZPiiIbayTXuaNyws+29S
sw+bVEgQp3KXzxUOjn6YSlM7pffV3kBrlqjD5lZsxQBMYTr6ODxzd5BnRDW+YAL6f+PyP34EVfEo
Ri1TQgJz+xHxgSjkYFhfyRh47LL6WIzD9AvKVFyyVpyxyYnf+UQqJvUJLzjrMLHM0MUNiIRHXEXy
fbH29FDxRyM4SpzkzP3wSewXdyjHx1zNNutPN8MP0CBSdRHirCdHaI59XX7se8CplB0ffIHmKsMF
MnwtLeub9ZArNyJ4wEaNTH3UzUFWrEJJ7KF4Wl8UyxLla5oo+4uwtAB4KG2/9cHTFD/yIyN2ZVw/
jXIzg6bVoyQinZ40OIBJQoTcs6747XDj50nXKBcTVV3fZzHCYw6U475kTzvlqO/j2BS2xKUEDmsa
/vbj/2GQ8ilLLtUDxBrQVFNjV1XeFY23wrxx1nfoJskRoLz/f3g1yo30iaZwfAAz+tMAGev7dNf4
pMal260bJYgXocR+ir6zVncZdl95hjTKc7Rh2GYCuc3l+3JuncKXnRKdwxbRcbcNMKguPojfCpdz
iA5c7SfmlsCpK6vfSOfgWAGvb9isgIvxyXWqlpr1xZR3In5Tnqlmm6FvvEAPMvu6/slZVigHU2dt
2hjksaq0L1kxO0M1m5zG1HdhHFidinPCINB/TP8TqXsJ4ug4uwM4HCSMrYGcuDK1x/V13QagfRwl
nfyiq1cwj/kizwhJh6h2Hif0m7yHp4wBBZCA34l0qLxKdiAPVjGmT2rCvcQ9GsXcYNWpD+0tUQOh
xTSxgAmMeEenfBAv4OJIAfx5AJ5Ov3znwQmLkUTOURzSNYLidOBqn6VttAMJA3CV4p3ACLkYLwot
Op2HXdHqZHYq++vh+iEHzUxQWAeLclGdiLObkA5c/T7ZmhuDIsU4xJACQ/5O5pPVFoQhXcLIphnO
V6f8lB5oDacTepuFFwClj6rM7MPCZ5wtclpX3IVOuamijScOHgO7ONancdpMOfrf53b8NAdQXeMe
p+xhQPws9oXXKm8M46yrRPmqrpIWTSbt3WjPW0hsv8XOANXR3o4WczhkHpNvlXFmaaVpNRV4ri5g
UDqlx2gfPQ5++TlGIMu7za58FbayrZ900CM01rgbNVNgfW7yOVc+t0H5qHKMorAnI4UzBjXBIglg
heyk28jGDNVddiSdJZC9blBWtte/NSMMMiivhY5nJcgh2nhjUhaWEgDG3jR2n/HPaoXprZxntUB/
08zSIABA6PAhNfZ3r6WVcaxyBerYJeqV2+yRA101WjyW9DnYp/t2Pxznzb9sX/80SkNmpxoqFSgX
6q56NwExYxxHtzgWW8inWOvf8zfv+4claidlQVBKgexkDWjqVnEJaz26Nw9GaOq2/lD6835KgYNi
5bW33cKHXWojl2UegiQifGHQcl3CQw1h4PWl3Q4uPyxQzw0orsVQIFU8eTn09R4jnGa2fMrTx3Uz
zC9IVnr1rMnAymshgcO0jngofMJ8nG4K9HWbDUiAt6Uf5cA4sy7CzclzCPD+/1xKxNtfmS0qo+xL
MtFBioYQ94CqT8+Z2mU4mt9we8NnzfH9Jpv7MEk9IEopB1CoxUp5r/L7Y/XQvSAM7K1ok2zrLyyt
tt+UYT/MUS+HkE7oUqXkrkPIWdgTNiQ4VTc+/5lgLHMjqTcE9LuyUhACnfw5PcqW+p04NH6E7K9E
NJUzCN8o+N8T62EmHuRXZ/qxTsrDTHzec0UED/Njnj/1RjBNQIXGYRzU277zpx0a6GrMOV90CSId
3iO0v6TmIgIOANLobCefRru4r93uMG5YYfPtmZWPo0pjXEO57CJ5BNElmTztztpLZCv3Sm5+nRC5
IxS0pcKCaqL1B9151popNyP0RqWpYobUDwxpGWCfse7kn5OTSraVhD2d1VY2x5mCbP8bxqmrG0pD
XqehrvpJxLLTfO6tQezdIawtIw7B/A5RZ4EvDuBIYTzNt4O8j02mvBHExuVWI7N9gvxdjgBqVN4D
1iAQ62bSKFV9NLh8IUonRo+tTJ864Mmy8lMxf2k1UGUfMzV1x+lNiVwpFaF1zBi8urQpVm4MLekC
zUo5EckQFGFoac7ZVxS3vhFgi3xevHzf73kQ0RVe7U5HwhUBJK+vsEY4GbdWprxTJ+tRH2uoksi8
sQmM906817mvuvTEGxHoR89JPDMeNJb/lSkHpXOCOAYZycVBKAZ5gRftvsXsdn1uvHHDCjIvQzJr
H5lySzyEW+ahQdWE3FoCaSMD29lDtQFq21r2GUocsh3etaieKsgZC5D/Klb3rLqJA4r/b5wvYSDs
v51uGuDa8UtUYo4J/as8hLZyYwpBYIHDleEpSSK/snQa4VrUJcRXSDYxtJhbTDUrDr1pehwlIIjr
c6A0VlB+r6vX/2iWclbV2EOOkEPpHZMWRwncVZLX+uXpX9dlf3oJGvSqVInWg/MbDerjsC9A9YBr
45MxndT+A3ZORiRGw1/rRkwilUykA/u/HxckC5Hdf5rQPiGoV9CsgHZg3DBDW4YrpDGvQiCgwJBh
F8m7mmLybHwiQkzdtnwcvOoJBJU71pgByzPSKNc67rN6IjUO3iOhYL4FReZGcWJf2RZb7vxP9XJ/
NOU/9pFyQi1m/XM+RBRdj5/n9Fsopoz84KbMytUjplA+Z+60OEBuTSjcR9CuVIhupdbiD2INiF2I
RBNCAXZ3Kej3tuxGO0x5v7SQFmBEL6zNpLyRlIV6D14ulC3CV0xhWUUHYFssMpbLyEroyXgharI4
IchFHkW3OPksSC7jjpOsY8W10IPxvTbUEXRwSeZcow+l7QhPHZkJKO4bKwK52Lo91oIolxJxQR0l
pDQxTejQyncKq4T/G3TUzyNI8+NwEddMmEjWXJWfLG6crCI78NpOBwSz6C0heZ+ar0OH0d2CRazB
OBIqFeqA5EIJBqKR1acPMfgF46mw8jBjvLqMd55mxYmFspEEBV+wWKCfGD3JKVDDYBqQ+FfYHbvN
FGuMU/ibSunHN6USrVYRQTtA4DykNkvAyvJWdhIUV0Iv3gPO+V44lQXqFCZInxEuq5Q/Caq66zHc
QQyTrqH4nn2TrdgJzmRWoNzrJwHkmza/Y6UIrK2kvIzaimkZExmZWn8Vu9kOutoKE5ZsAeNZp+Wn
jTQNoFoAKwlqVmQYCGTJDsFv9oxbx8p46F5kEld8rijYwMwffBVaxQTtFgINQjQAebu1yZjqJU6y
1+/7b1rdP4+ORtVzMn4YoNOIGJEQMPDOBGSw6tULNBoSMPzF3xtncsZTenqb3eq+uGM+gIwTRPcp
u2ri2orgCImgTOEK4IfuHPJPBqdTjMee94A6t1j8gowDRPcs47EM0oZAYabsNIqbsS5MaWaRLzDi
GJr2pkBPVAShDiJiWd/WXf3Aj/G54hQXWuGsd4JxVn/pWQbSPA0dRrkyffwmtdpRSDGkr8gbftCs
saxjM0jawNTmxq2SgTFAf6FiXnml6G5mVSsLYb/H50TaTCQICVs8eDAx/ds/5V7v1V63Kz0VjO4K
znF8SpzeVS+j15BDtlESuuswyplZrDCAFWBplIfSuSqMOdLEIOc73ozfIzsGEzDu0xuhKWNVYhnv
J93+hJpvUzcctqEbJxdCBN9Q6mdkG7+BxX5cWSq0aVtNStMBYb9kGqfqq3zfOlppJo9QXz4Ayg7R
OhP0KRFChCOhhmDzXjAuD93X5IZRlZMBD6mYtaY4ntpsMAuNAd+8PZn5UQWiVQj1ohoHlcx1y97o
NI+Kn/l41qxyC90NsF7MTwRlaVhkXgN5iNshJiJTMQOmRQYvfGAWUEnos3LG6QZoFOtFLkN56xLZ
/n9wQ8YQcu1iCI+xyaxsmm5+lmraKxgVAb+PF8bWRt/Fdm82trjl7zAxgZ4jpnuhG+dMVnL0slPq
AXsRCGbtyxswyjyqLtn4RWIEN+RdXfsGVAiVqlyXFkQIS0236TyQPrOpgI2yTp4HUMSVrK4z43Wg
W51iKUtKJ5KTFqYW1z/3Wmty012Vu+wknhFp61QQFSGYj/MMX7zB6LYIQZJ6MgNSQQbxSPcZzKyM
p5e1NsozdWkzKBNB6EhDDX7g3iyqcyJXpqB/UgdmpMZaHRUxASQp91mPL6ne6bhFRGGj2ekPBIed
2slnVh7BePp0ykdNmthpKpk7EqZ3sbvPkpMGZmQ9uVsPX1jZBN3Z7HQUC9QFlT1QIGwvYA/sF+dB
McxihioMB0A3McMJPEcJqeBl++RM6HdUu3fTxz8bTGc8JHTjMg2nqS4F8IgBmGzF/GLPGuvbMY4E
PfM6gSU/5gjBj+xVj/UdEKtQoVTN9BsJvDBqz8hSWCuifMckZqCmJ/RXfPagzndQFWQ4J1YUbZB3
66rFJQdAD2YG1AE7e3GjT/CQCm+mTxkK9kdCWonw57uEgS/djMHIvWOdeVaLzaA8iFwu8yKTflfr
TLb61kOc0EotlDu3EkZUAJj8zmoFMc8/5UQCpcJwPfmoRMgGg5NQte42wpbfk5be+l1jJLYG5UG4
VNS7gvCekPKYtPnRdsqh27JuhlW1NijXMfMNXEWEJbVOm0EYVgDp1OKN0Jf8k2GK1VUJPD3vOjXz
PMYhKjjApqGymXrTVttCrYERzayfTdih8qywmcdII8wOwytaaRB7j+zCzk4h6IgzQnEHKjYckpc/
aGmtXnNYJm7t6lYIsd7UGtit3CBWtrHBBWaVKJ9qbalMXpl0c+EGdwj6xBxUbhu2ymvX1rUdJhJw
IF30lbG7ZJ2/jSDwa8ivvfo1yYJaFqQPyB0dbJC4mAu2t/RFe/6PfUTYojyO1ITNDxwnkXzXXkUn
vStEKzirNqklS0+Epo3wMYPjmnUxb/PH/D96hW3KF4lGFsS1ermYg62/o4LgqQdotL7nDhCKLu8U
p8iKzjLijARTtzUyJRJsqIjggKx6mTcQ98ocaTGXd+h6gQKxOypPlcfklGOdDspnBaOicD2H3zkj
7+98HeVFT7eJanznYayHPWizGvbgw1AeK4y4vwbMQ/Aeosk72oqRnXq18flJfJv4gfHMrTf/YJDy
WxiG+Kt3wQOu0nuRW9+T4sbwUpw7qH7ofrWJ/cGZ98Pn7qBv+BdptFhY89+MbP2Vs+FHUE4t1PpK
VxJ8ZqOG8tyIWRHxqzHYoQJpGi4yx+kBA3PmWMjPjPu2mqthppXUDa7uWyBMuTrN8NqooxDR58ot
D2CPPaEgMKHRCaCJn5+YL+FqngCrlLfLNWMoeYJxUQ+EO7l5mDqzw9hmgSIaZ4kn/pUwT+YPiWp1
pVV+WV/0avAJ65THq+uR5zhS04q0zsoTzVmAw0imlyTrrXVL6xgQmKLcmZYtOj8TU0T0qz4WBOpV
m0CAeqIdY0KCRNecz0odblc1MCPNa4qhAGNGXSIhV5JcFhGKkgEVPJE26f6RdyQ/55AAZs2X3x7m
vLJH3aHYkDIeyRGxlzwG27yGrlIESuz6u/6Jf1ggWzMd1JfkXnWhxuUwvvHN0taVceru6IlUgVUZ
TydZLNhoN5Bxg39KtiynffOu/DQk0bFAlnCjKI7IkaIZ6D2AT7m3smck9rcjtisj1NXIonKaJwmf
suf2pdCDNM5Xy1ewliL/A6lIi67ODBH69KnUmQHyzYtxZZu6GGMXzUtIkkDZy3fJY3bON2jL4wFW
T+1r7ieIUasnibVi1mel7oiRlBmXoOvo5hqkqRCADwsGgLPIMFUJNec4FsyhCqxCGM+60h/HFo+d
Fu/UenamMeyctBHN9SPF+kVUYNDnoD4cKpIMc/vQaJAmbEqZ0T1g2SB/v3K8cx9DO4AMQgR1aw7S
xpAKc2EVXm/7n6sdpZ7vScZ+ajlWQng7A+AHQRaPOUv+a7tHCQiiY5OLefUDi6j0Zi53ZZbyPwt0
1uOITDYM2tdQ/tbL/n/bIMrfQDdyLBcVH6/u9kIh2QWAUMnyum7kdmRwtQrKsQzCPMo6AQyiPYdh
lcmWrcgJLPVABI5QZXSg8oA2mm6LQLGAG8bjH1Nmo/p2x/zjV/zyQg8tx0Vk5o0076Zv6ZZXTcMV
3MiKt+C//pS46MM8RgZQM9VkQh9I3yl4VQybSY3CcA/0qw1Sx3TuSYEj+LxAgLDeloAjGMfQI5VV
1dU3Q2qChM77b9tAP9dNJmVJ9cMrqVvuNfsU3NVHKAVe2JtrycreR4KMn44pkoTA0h7UXYhWwfqv
YDyp0CT++30dpiw0igKHgWjPV4+CTfCjwhFEmk5iJp9Zq76d5l5tO+WDJgBHk4CUt0njS/4euSnU
AkU3tKAC67KghbdLE1fWKG9UBtCgLYhOQecOF/2uCHFYjYYmpqPdEgVsFtLktvsDlREmsA1Npdvg
fFABe6YQHMjwBPl3c8408D/MDmPXWGYo/wfv12UBB//XuPFxsZfH2NF9QozduvyruEdmp9+zmLFv
z5qJH2ujvB8EOpJFIHCv0dLMwCOg2HhbuYE/HnjERNvEzS2UEaBVii/8iBZ4BtJI0YyccVfaqSvn
5ryTwDC/Yx2q2xf444dRbrOSpmApF+wyZrLvOmF4DoTgWVe1w1Ckm/UvT78Asq4pIoQeNUESZRUn
6+/XZdHlOpHVRXWFvvXGGVIo/3gK+ocJA0dI1ETRoFGjcVxMQxnDRLJX7xY458wmUo2Bi5Eg3k6c
5IkVV99e1IdF6jRNUa12vTaqbtEpHj/Iu9gYXta/2y/xH70q6vDIU1jmQMVjVZjeKoDVICR2sjsc
2LA9+jhcTAmirhnYIuEXlyYlnTzz+qxCt+MwxhBy17hNv4hm12UMH05+9HVVh7ZEObOglmJjFPDh
qvBZW17j4Y03EmfOnvKCJexF33jaFPn7VVzVZIqaSo2wuPp4MsSNIRyM+Ctjj1gfjjoH81iOnSiR
D3cK71MkAnftk/6p2mXPiyVk5vg4POm52Zsh63CQR2btO1KHI8NoWB6kOBzhs3Hin6E29dB84WBV
fm3us8kU/3FfiP6clMsQm6ZXUgU7x23a59mZD8sXIO2VY7rXX5enCAx8rAG/mxsoSoKOCSlNlS9g
pqsNHGehqKZ2Ut1xwbuOKqOEcQKJNf/+y3t+WdiVGWphU8JXatZ2KnKdTrTTAuXW0tOehG16ltGu
Dk22JO8vs1+0TSqgFJfEyHgNS+ts6RValRehzDOw+1VupntwJ3iTbIYuq7Ny8/Z9LJVmOsqXKOn0
GXs4zC8YK/fENHUV9UHVOVM1mB/2ppO8skYlsEbWgrlGxCK5DVpuFibABqg5dw4hO4ocVjvg5mlB
Kq4YmCwDcI4Ky5pW7KWalxW3AAF4kphF/TWJ3v/hfVd5VRANCS+hLoN/lUYDoRQ+j9KCazerqErn
xwVTHk9caIZeCdooS7D4wVxSrK74zqxu0AsktrE+TTI0OGqdrgwatTRonSRczqlfnJLTVKIOPFlQ
ykLET/IRHfgde33FDKP06w1urAZ1Dl10xbLb9IFxL3PIKGrj27oZ+qhc1ibKmiGovKxLdPt+6Di+
gXYU6Kt1v48iU+1ZDpNULK4dJm2B8tTFgrG2KijUS/KEtjbqi7mV7QwAjDmbVcUVb362q/VQ7nlu
hoWPUaZ2DVUHodmdGPVv0iS9FzFAjmXryKVsp2Pi80PlhAp4I9rBLIPWl2TjjusVqN8MmD6QrFhO
rRyiIsBTWFksb0T+pS5US2zl2gxrzlrfhVu/WsdmGggBoAglUb8akWpq1HMtuVkMUcjoWxh8ESfG
Tt+yYQiGKCi8pmOzKc/XVoWg9cYguEH1jUOuqs3bdmA8y7dO05UNepijHARVMOREcmdQuNUpb2Zd
Zq9/KvrhJ8fJEEX1f6R915LcOBLtFzGCDjSvdGXaVPtu6YUhaSSSoPfm6+9Bz70SC8Vb2NVuTOw8
dMRkAUwkEpknzyGKTJDg83eTnCtpXaudEtQozE9151QmNA4p9WtpEnyVi9INb4u7oEiWd3ae9jIu
qEb14gEcde7wzF6dulceBuUgq16D/tR/IO0jWib3taKySaZZhunxyIoeY7IfyF4HRxUARUzKwAp3
ab3XjZ14DlVgmr+rMAQWp1qVaJhpyz8UGRIOS72fmthPtOH79Y+56S+2bskGlFZkhX8/FCC/aoty
VgKwUrtp9WjaH9cNXLzhPz+hDegMYoJhEb5mEPVKPujgyAuUrgNKg4adU6QK5ECSB0UL3ZoW3yNd
eYri9imfEnzMmIBQrsjHneCHsCPMh0F79UPYVqxyKp0ac67RgaHF2Eh2fFpQSUEZcHTzn+HtHNA9
faSpDxhJMxy0f65b3zz7K+Ps7yvjwCzZ+VKPSpDqj231qk43Cqpp/7UNcFETUF9ir3E0OY+VVT3p
6jLTgkkJ0V/J1aBvU7eYya/rdrY+6doQH2RoumjK2EaYG6HQQ4ij8miruT8s8V7ujLvMjn4NqfF1
nPvCjbOmdRTSf53zTOC6G1uqyppqyCoiqnpBRx+FWZg1FpAsevWz7k/gOVJSQVl+43TAhAGRTMWy
ZWKwm3X11dI4Lmk4YqFDVyvHWVcTV49aS8RzxP4znGeemeHyNzSwyNyHBKEG/WWGmgQK+NCBcLDw
weotQFlsb9ufNXHHwKxtkF5VoRH0Kobr0yaQW+lEBvkvjtvZojiPjyUaGmZkyAGJGXfj0UQbpdub
X/sKQyxu99105aDwMQ4kOVLvCzx0I4Ki3GLBKQzNNlQeWmdmBknTRTYC9EesHUb4QeKYu+oDyQBx
Ym3Vapcd8cgQ2d1yGEVDGm7qso6Ejsv7u26eC6r1ClIt41hgOA7DATcMscAwhOWpxzzt/vpSNy0S
1WLJuY3EgvOdPF9AaRwhqVDjxwxYoDESDeVeYKkRwdkJ+22C8xi0FemgqxrLvrOH7p9P2vnX2Puh
PYYfbOoCY+a7xAI/beUlgaiQuOWua+OcG7VWoY0xM16qL8nSeBhQdQ2hKAMLjfwJXFth/rQ66MZs
y7QLWxlMcOHtqJf/9LK2L7tq19fqYYyWyEuq5cForU4Qs7cynLPN5RLPvoXhVsf6/lWQnvbdO+gR
phv5YEIMLD5akdOBHmUneg9f1Ng+v6qBRxNyOTTledD/UBY4OglB/cZRj92naEJ0R3ZQMP3vJzg/
bdkohlroxOOJwy0SyI5Y7/scnFiKM6Mt3pwM6hGAdyATiIPRuFHQ6N71g3HRueKNcrnjkFBadomB
B+tRCRLbW8heqrz5vv2a+FATiHAq1Y/oiwXPnUBV4ABkkQPglTr9s7iVsenGqx3g7uZ4qYpp0lIl
6GXJSSfZNRAWl0bEbi4ww89aJrQdcCOGalCReHQySwXagXEKDEqZ/82tBXDt//uo/NSlTu0i7kx4
bvqG0Yr5td5JrnyI79VgmRzp8HcOu7LHXcZhHpI6nEwjQPl+cshiPkKN6aHWZW9pBz+qIXtrT3eg
jQk6TfWRdsaCs7oZalc/gAu1jSZPuTxhwaHydWiBP+gEV/NmFFoZ4AJtpiPpb6VYYa8dsPKlmKRD
wWgv6oBclP24k8H3nYqiKjSFIhlVgWaD9uCrTH1GU9dgWL15LcHB99/yBvEWufiaxdPc9jVuKQ0M
1ThzdN6TYgxmWr9eP/WiA8BFGrOd8Lxv8Y0Sibp5XO+NDISwmLu4bmYzbKt4xmsGlIMtm3f+DNOr
Q2ThEcxw4TOkiv8BdIt6EVqFDxV64mBteNQrL09d4dfbWuLaNHcOsrCv9GSoIcSK4RWooygOFM7z
XUt9tN9BVQSIHLINzyxEj3G2d/wluTbMftjqkrRLe46GbEIwfbNiNy991muy3eWIgZOhcdoEWQ5x
w++VO8qOcKzmoj3LfGhtnvOhKm+UITGQWwGYkx4Wz15uGe6g8UMNsOCs2nURhiBF+ccnxfi1VXMe
BRGgSI4THYXjQPoBbvfUAXLe07z0sdwVJ2jh7KSn1E0O6UNzrF6BRyJHCtZM+wF1XoHXbcWH9Q7w
N1pemYvKAlCnSa6lR14DWJAmye6YApwR3snF7WzovsDVWZfyYgMsTVctTSb4h9uAQrJ6a45HOcj7
73UzHNUcXYLwsEz3c4jM2my9hILPttUF4XYz74TR34a55S4NOlgVtbHz4NSvDsme7AHPfMjBpjY4
xAfFMiCE5ltxr9+CK0twvW2espVx7sKWu0EqZwPO3mbvRtI5SvvD6kU3yuZLerVE/r6GnvBIYx2R
eACYBdhrtAmym8lVA32f3YmEdrYeRWtj3ONklBTQvVdY0jK/x9PbWGa7XKK3Io4QkRkuPkX9qJQG
wZoUY/BT8N+BZ7TooQlJBBO1W59I01g3wrIM46L3PUy52eKahyzlonn6GAUmSW4i6+d1/9+Kemsr
XNhRrDqvWh0VslgNv7Rj7lbyo6zYgbzU7mQL5ke2Uoy1Me6sRbJStmVSYBoaxKzFRH3NEBXoL6Ys
WBzVdMXSbBSh0S7i0pi2z3sFRQ149ozMX4t9+Zt9w/j1mOzygJxcDspbNZDkUwfg8/XN3PKNtW0u
w1EbSAA3NdY3L9axH9+bFromUe0045frhjZ9Y7VI9vfVXTVGlOT1AI4y0OH/irJir2Wq6tiz7F+3
s/nKWK+Icw+K7qk0tnBCPI7hG6HTHXQ89SOn8Np7tqOJC5FNyOI8kBp1h9hvnqrjcDc6omN3gT/m
vyvnOxqxizkysbfkGbVy1Sf77JkNcmM2c3DGw4BxDqYn8x+oS7PAwd8QGiqOJkHAREbEBRZZ6waq
xfCoOverQxVEfrU3aswclx4esIId38xe19a4+BLLoa3LVahgir95om1teRQUT246mJa7ZPphjCGJ
q4UApMXzjTJBkaBIDglGHJwulEW87p9dwGtr504TXQwLPWRJDia1+JWQbqdUGdTLswYs1gs5Wbaa
Om0DuGlPkl+yhT73dQdkl+CFfcu2dfTHUPblc/mpsehEJexGHBrHxKTv+YLGnqL7WqbdNmPzNZGt
t+smN28tNMkUFUBkfHB+bmcixEpnimmpIgVRnEReeilvAPqo36iqep1iTU40k9My4ZG0yKG3VM2z
UiyCWLn5M2BKY+UpFeVuzuGHNi70nuLo0UP1AjKcfeWHIFPBwAbGukWS5lsBZW2MS0bSCVNhqoXT
pfZR0AMP3SbyjnSjwLu3LgBDBUG2BnZjTfmkIlnHLZIVpFWQ3CehmoEaJ7wHADcW5JGbqfTaCneE
SJzKtUFgZXSTe20JOrArhx6ryJr9LZtsBcmE6PWwlUaubXIHZbRtOdMS2JTaMsBsW6LeyR2aBLGn
adSdygPpnjrgCa776sWMGYuKa7PcjVPQXCPJWJlB7zbIl534H/0bGyxMQdAt7cYXBCk3AnIOWFoX
Du0hStxMuVs7uq84i/P5Bn8cmZTJ8pqfIiASneouA3+C8F0n2iDmgatPP1T6MoEjxAyUKndHdbgf
5CdplJw6DOzmGGVPrfyoS/nL9Q3aupGRDxDLNhWi6HylXKpJ2ckW9scqOy8lGAlH5MwS+bY2f/2F
JU0Gys5ARV79BA6s1tfoLTQPKgVffjkZ5F7pQqduTmEtGlzYvCAMzdQQnRR02fm3eVpQPY1CGGo8
C7rM+dFixKSNv2DSqHiMwEMfXF/ZVgxeG+SOkx4OSkFixMMpQpE4KjPMN2FMUEoWx4iJ5dRdeSvZ
reg5eEFpBd/GdYvWF2utMgjxuceALlRrOmvBiMZXau9MPIMBiM+PyTF3Mf7zMRg35Fd8ozIpU8Gx
uiAe4U1z4VC3Wj3X+xS1tknJfaVu60NY9A2GRAsoDzjVUikvsTWRj3CIR+oCMTq5XawCLGDZN9as
u3XyK1dC+yaW59KHJnKLhiXojFLbr7uFATx8zWrp17xJ6LEpZ+qN2awGwyhbbrVo0hdp1lon0qbe
xQ6JFH43Pig21sb24kpVdY2LVXpRSEm02KDErFFbSfKicjIQ5Dh5G+6SPnmU8uELOpuCTd143uua
qRIM/ALjZPHNo2mKZMiC4HP+UW76FELdX/fWrYoG7NgwhTQKlN2c2+AL1alKQshSkiT26hkiP3uI
jikg1TZqTA0kYKHfywspwLZIyPRKpBpt3rZL25deKfWbsrKj3rFRFfkxlTZ9SlRD+jFOWv3aSRX0
j8hQYIgynCr0f2Upmr/Sseq8JJ9Dxx5SPXQwb4mhG+jCvwM20H0IlncZR03kQajNqQCK2RcdsSmV
yiVfABaLwYVjJ060b93ILwA9r/z6kO4qv/cWf8RAKeig9b3oibPxvjq3z904NSoH4EmBfeNO30k/
1DdyE/lAyd3GwKy13uj1Lxn40SRPVLK49J9zw9wFkqpUW6xIVgNavejRaQKeM9F2odzfSObo21nm
KmkkSCUur49zm+zvq6Be0JpqMlXUoFOTx3j+MQy1v4C0sCCC2vhGzmIqFvyVJbpIjPjTYVBS4R2G
1gbb1O6F1R7nLxOo4BW39MBz/S6cB7lM+c4tcmFdmwkFvRIQj9BWxFTl7Oc+PWEu+GGANGfoFMf+
XRjSWWQ5T+fPbXKRx2hpOaG/DOAvLLJw3r9GdwaGVrN9eRILD7KjfmnOVkxbRwUFV8j557MTKaMh
cA/IMMaXpW8eIpCxOZrW3sWStK+ghSSIcRv+gq/42yBP4gdqNUOleqMFtQFqMfqxGF+m+k1aRGXb
jccB28g/hrg3qaqGljIsKNsWt9VLeQwPfTCjVryAByvx4tfrMWfrzCsWUQ2F6HgYIbSe76OmDVFU
smZqAcVuVACO8ZfuQXHyVwsPcDnoDyOU4b7mQRKInv2fd9HFJySo5EAFSDc0fnSf9H25qGoiB+2U
O8n8gs/sDVByHQGj6qP8eQizRyhRBTMGG2TQQM7KbSUHQ5UerQJsjUkStFGFmYRsF1PVURdrD7Zz
X5/02zaU7sfQcqy5AC+0bjsdZGlTkrldZe3CEVdApNyEOSYo5dIVbOjmOVitinNMSQ/rSULrGjnc
hHI7IvjkpO7gJg8yDnuxI/9cN7jpl3/s8WDfsuxNac6RYYT1P5X51cxLVzbxaIfu+nVDGwUDOObK
EueYVNWzEH1ZTIEfk311YoQWjEliuBMNpF8mMeeGuPBlFmNlDSm6BVKW3aaR5ofVtFfCySsmEJLF
g0+S5fn64j6fp1ecka8tdqD5pbqK8NX6Wu8CZrfP72PMJE3fJbf4le9SNy0dG3P/uTe3bFQzc0VV
7s2oTQBpNFEW1g0eEDNYiaxrFHjqpPi1hKqrktjVMZByfaUb8Am2u3/McLe8BJ6K2vo3ywBXDXTU
VAA29CAHo4HoUmD/qctN/WOKu9eHWrbrxULMpAQsciH0A+1FsByRCe4aH4Bqs3PUl4Iyj3d2JiVO
Dh0UgZGN/ESxDNVmZSMVD0HO84eI2ENUlmyqyzoWASgvA1QbhDXmzbUYBuqd7AEIpYDzWGyPUmhU
Jo6yVldOn3+Z6+P1b7/pYX8M8LFi1G1aty0OVtt0kOuV27euRgt4nqjos2xGpZUlbsfSPFdDSUOs
0PsxvEmWKH+w9PsmAxg+mQ/XV7WxbWdpM3eFkRHcY1WM7NFiKDLoLZBYsG8btfLzZJFFrFWyWLfG
oCQEowHmmPlg7d7HFh4awE/bj01/N4z3nT05tPkyxSXKuZnTqC0o3UZnHnLXsvXdMIMKSc1PspyA
CCLGnHf8oiqo6eTfru/FxhfGXiBQWejwm8C4n/9QVbMbu4esfSDlaIX0ylttKu7cijZk4/OemeEi
NOSXSRG3GrZc/lKH1F3q1K0rzS0TTXCfbt4FK0fiLKl2LkmNDjxk2IDZ1XyvE4Lhi+9xFPnjODvd
KCJ93z7rvw8hfxFYalij/IGLIFUiL7fkX2rcTu4odT/HBPqxPe1dvbU+IlMToaAvBszw9EOY+WOa
OfrKy4xp0FJbwriLvMsO6f349n+lNb3opS4BVkwD2xNVgDbz6JVNLkSn6qyH2Yz9LZTCXezS14f7
sDKAKbuvM0Hbczu1XRnjgjVgVyo6CuxjRndT9lGCCoVmt+Exa99Ja7pt4mvavZ59jcYf14/FRkce
W4tBdQNVClScPt9oq62N7dDsJgLL2ikEqhZ1rjv1mO4V2fkX5Tr5hQ+OlhbV0tjP3FbU7Ng6MIqJ
/IGx+qCOyJ3Ltk97NaYyipUmHdxcB6+tMRwRt0qnkEQV/60Xp7q2xh2ahs5j3tsoVYevyzPTn43A
VOT+CDOQJH6CFoU68BtudGaRZcWr/QVfEa1NjMAFo/KYLt+y8k0DnDdDN7HNRCq0WzFuvTrumKhh
CslllE+CkBqOKXeMySfKRZPIm7eKLqPkaxuASvHtqYE0SdmVCTzGzu9UafrRTLIgWG85BV5dv01w
xwGIL6mee3sJbGWCiuyDYe76qN7lROR9W5EFA09/LHFXZLtk0xgPeOXR2wEjQZDrYHygfQAScWeC
VA/rO4keslufCdP9mHJAVxMVO84l8nAZ63pQkcWnlatLqlPL93lmC1KzjZo5ruaVGc4b5n4cMa+H
qyi7NY72zeJILpTEkgfCwLme6NEqWhQXLhNpbooQA/FBKbUuAWZKNyiKq91/f+udLYrzjFA1a8Oo
kTjLVutOFXXrLHSm9FT2ZG+No9OYIncXLYzzkDGcEI0VQFDjbjyYg/nU59GOxpV3PRD/fzzxj1dw
mdS4SH1NVOS4iHx26QwnAv236n060m+KC4bKD4j/vKtPAqtb4WntJFxmjeEiM08lfLbWTwzoVo87
aL/9zN4jpGP3ZVDs0tO4N738JOqNbWQT6w/Jq+xVWtFBtRn3DqNVLYJhr+2kXfM3LweYgTSxZWMS
7mJ6ozZt0E7QFuurSrdmnYZENNi//eWIqek4TchU+N653I5jaLA9TDNH+yF9VAGua9szXrrZye7H
g3yTvdovs6gPunmZoXr62y53FiQjHxXaIo4QJ/mm/6qfMuh9m775WIKh/IiSyp3o2bp5FlYWubNQ
VaZUDx2eSeC2JuQwpc90fhF45KZjrGxw56AfZLudF+xm73ZQrHWqF4KCexGUbgVKiPqDfqvurX18
tL8UjyICx83TsLLNnYaIUtvM8kIJ6GgOTj4stx24mzE8XL7IaXhDFWg/C5a7edWZQNoYcByV8NOa
mP/pwjTLGAQ2PKJ4h1Oe7GULvXsG87GPJeZUQKfj1dVRhEzbKnigzWhimsowbRlz0ue5iRXahQSp
cUAETp+5EGSqQLgBcTOxgO6m51iYo0K+gHIBjyeS5kzSJQ1DzAQUM0MYfUvx+oUih0CmfCuRVnUL
Q/cg52E0G9wXJBjHnuK5kINQJz/7RL4xI1N2O7vyOlIf4yFWnUKvIigPJphUydDDSVvJQQbT765/
2E1XwvS5KRsy/uFHqq12UOSpw6hKEb+OUN+TdIijmtouAwNpMx6uG9sOBStr3KEZrbAvLMomm8Hi
NYM3BdAZlKddRAKMxnkqZBREWcy2TRsvBngt1slTVNj9kvSl9dnXCMknYTUwFqOjO/kBupJBv/+7
+ENkNIp0HVNHF8gGzUBlBjMb6ANO0Uluol2npQ+5UQXXt3PrTOJAyniQgUYIc9Tn54LkIDHOu1wO
OvvbEh70vt4ppekQaRLkaBckeLguVJwHrAmzeOj8cycQ+IlKU9kQBa7fexVauiFGDDUnzxxrVzI1
osiH1MZjpAPngBcZRInmzoeQjKcLenFb7goKBkJ0RdbQrubOjWb1eZ1gbwHlAc6sHh7NUrnvcvC2
1Elz2+qRYIs3Yw8xwD3C2LTAlMut3BqHqddDDMTnknFrxBkmKqPqYE3tczamN4pOcweN6McqRoEo
i03VIXg9Xf/MWw8ZNB8xLodWGcaN2Z6snmZmqg8ajYHOibLsQRukzNFH6/W6jY3OPL6wrZuYkMOk
HM7KuZFOVUf0xXS0Z4IZ2oo0sIpvg+zMD1hx9FUbgozs4pNs4jvPAYroeHGYLx31MnDiyR7kP9Tu
Piv+YuVoL8noaimM8oH72gCoqwUt8eqpxuJh1qM7NY4FJrYCvqGpxAI1BkZn+Zr91JUDg+viPRD2
ftU9J3LtJvEgOEDsh3J1dHVthXvjUEsthxTPnKCaypM8kc6JW8nPKTjtrfJ7YfU3s0b2o2q0AsOb
SZ/BQjtoiJFh8s4DxQMTVBJIvvSvE4D+EhimwYH8mrq6k31bfONGPCuyeWbWNrko39m4UiK5BHUG
BYNuT+L7KOuOUj+qjmmFt2WVHPGyPBnm+JyV9iFG9dq/7s7Cn8B5jhFZVqFMoAgDUym5a6uh9ZtM
7gE8p/RWNzMFFL428pakR/SP7NYhOa2C1NYHUQBhAYL79Jr9mddbqgLQKhdA2jFqw1CVGLXjEui/
xh0NYrzRHGUX/mge530ikjXbCBdnBjlfk8nUhvliIYWJn7Qw8qZcyI0iMsEFC9uM6xCAZvYaG33D
pUH4j7JbXLi3i86vk7wLvubGRXe2JPb3VQS09XyQy/nTXnUYj6jgVqCALXcU23ifNBB5AkfmQSwq
tbFOVvlg6a6GeX7+gq2sMCN2MkKh2WjuGjsJeh1cmYLFbYCGdMzxAVyCfxHCP8uAdJCtul30YJpR
wJU03zJqdxkgMNgdIf3nlOkSzNHXWhMwIG+dkU86HdCvoEKG2ub5rmJeS0/jmhXK3/q34XkCW8Dk
DvUnilmIaNnYSgYXRGcUZdzLrSwoaQECQW+UCb3Niw/6XPDn6o7BFGfxiDc8O/Wz2hE9BUV2Odcx
F6uETBXslujqqPG9VD0Jvp/IAnc9j+2cNXWC3mLyVh3qpxRYHYzSg3ENpLiMJUwS1rC2MB/qKsDy
LD0mrvI2U/Dl4oN9Mo69mx3CYw9hiARyY4pL7ibXPKqemB5os1i3tsz5zDjLKKqyLru9Lw6qXwUZ
CL2Ir38wifZEKEokXKl67qPL2FuValcs0kinefKaB2U/3GCCfnDVH8svNKy87GjsmztCnelB8GU3
c4M/d+dnU3EVdqSwTfKeoDI5umhMLl66739GX8GP4qvB/FKf8pMkfK5shLqzT8u8bWVTUctULg2U
FTQJSgzt7Pb0NOgvYZ8I4o5ocVwMH/pJGnrgJ4MKQkh9cgRHqGPpr9e3ULQa7vSNst0VBXt7hRm9
LaNTgikowMGdwRbdeqJER+WOYVJouCHAaRn0x/hFuWViDzFmdJNDcaM1jurp75En4s7fOPpnH4tL
dObE6ixo22rBEg5eKNeOFH9c30DRV+LymMJUx3lCgzxo+iZ8iDD26pe6Tp7b3lT+yhSGGRUVjYYL
Kkdp1s2xMfC0qsJT0T5P0sMs4qXXtjfsjw3Ou8tepVmdRyA7acg3q5RjB2zJIIq7sfRfYHR15Ri0
J/RutttjS9L3YWr2GNsAvNRTh+gnIZXupMqPKesSJ22bQ2SWd/Vc+YX1pQu/jfnbMnVuFBLXjmMc
Hur28gRWwxlYsgUtffupHQBmHBbRWWK+xeV48IM/y+LOUl1U/ZKzeDwmz0WdOppqu3p3l6uoklWT
91+7BEoHhBU0gLyzeIQAGWmthTlmDMyu35uV5SNGuoslGHHa+FJISABEN8HNJhv8cEaYlos10wrC
Q43txkPuhOnsXl/Ixq5Bkg/bgtRKt0FOeB7qkpZUQ9OGmMpoZ+kQ2jifVjJ7tDSSXWRF4PXH0IZ/
3aa+YfQsD+GOLJmXYdBy3NaMPSH0UXjzRhc1r3Rxk6fpNgHxLLR47+wPC8I42e342H1APlX5QR+Y
oAob3olepmP/Jb9tMoc+RWBpj1SvhsogunKaK/8YPdNXGkcPqG97olLoxlc5+/VcOBhTVau0IUfA
MZ6GmTpLKxqv2Lrh1yZ4mGzdtF1SpdggiCAF5VOFlkcHEPDwjaLgmrlCexvp75k9zgvKLIu0EPMQ
n4Tb2g3TyQHv8D4NqAC8oLJPy53SM0tcLlEqeRHrFXC54Z11XIJwF7vVqbyH8Eeyh9wXPi3eZPh/
sqvQUqoghdztoC26oxG44O0vf9GJNIBlIBi6Bn0WiNrP3d/uqIzQjidqZqAcUMWHdhx8PVME4WKD
LwRJN0rMKN4gblyc5CTuM8WMNbR96oEGnTTpQaVjJiYZFeIohc4KsTmEqNEzCRZU1xwyZqovY5Ii
qJeoOuKGa+5LqhVfo0q2v0h6Ngvrixuncv0beZ3QUQ6NfkRvOdDjMg2KZqmBdEjrFAiESppudLlQ
/EzPQ7cMO2VXgcnZHavSfA5nAzKSc1pVnmLE04elqNSP5khyiTRU+2JQu306dMNBzieQPKNHZQej
ncjerCdFMJlN8VDjLes2ObXvqwwT6RgmEZEFbBR/8IkR6QDYwIgyPys1gcWsgE6UFkRAU3Q0vSmL
xDX75IYmd/P0T2TPYPH+IYhzl75+ZpMLcxiOqZUWr9pgwRhKbahObz5et/BZEbw4Tiv/ZbFqlamO
M5Wz+F/ArXTS7ztI1zKuDKYDMH2Pdstx8ecA7ChO9q5jsF8B/B3InN3/eoy4u3fEkTc7gru3m2a3
lfZ2eZ8tQmTXhoOeHVYuke17Q8L/YEWFTlt9gybYTrktvHpnPuFupG/K0Uqc7JjtBlHbVmSZ/X21
zaUaRzPt8IA1ldtUemsZKt60Dnk1OEnXiGoCG/nm2To5vwGAgNqg2MXgyUf8oGJ0iQbNngl2MI2Z
pHLooy2k19q81ExLwRg16s4XeQDN5E6PJgsKNmBj7K3yaNahoG2wBX031JUNLvbP1VRXUvF57Ud7
vJQPkCgDdQ/wgPvrx2L7/lxZ4sK6VodZb7FyQINCh+Kh1+01N0zSMt7nQbYTZQRbyNazlXHHUGvA
iGpbQLYWKoCzTeuFRPeafvFUyHgpDQR5IJeWKvDTBHhVORsOFhS84hFs3Cb9aBRAMPvutlditxiB
nkP9Z567Q29WftKC2txWBew2wk/BHdi675I5R8qJDKw7VJhqGhzzEfyte9HrTPgpuEMbFxFQZcwS
Di2I//5VUDYfGSEmUAeuEKTCnOgiIq4+PXdUa+iWgQ8O9oYfw+fkSHFKX7Vd+aLc/QdFoM2jurLG
HdUsqWZrsQHEGV1QMFRg/VDMo+QbLxCFcCXLLXxDP2QudGSve/jGdYYhaoWgU6QAqMy/DCRwWjRx
8kmGFe4YIqYPpF23Ex2kzahgoeOI94EMym9uMxWqKGpKATjQlp9jXjpiUN1mZF1Z4DbQJuEs0TZG
a8/8UKCjMcuDG9LXon5Sq8W7vmkiW1ziHpppFA8F7o86HMvjbFqyJ03a7MWNDUJxy+iCzDamt+tG
N0alTXyq33vIczwV1ZgrI+NJ7Lzi0BxAQaI49PSvOrrpJz9jHIXdAIIYiou5xBUdvqv7pnY0F1kU
hkmaXf9X4XH1k7h0H7h6cCbMYK9rFC/8OmZOeExZvfQYGzeTD6J1X8TaIth6nknZCMu4tkE8FJC6
OEiR8pz13R1FIWWmydsIoSTBs1bguAZ3ASxZNaDojKZlSguQKb2phghcuAVpOPuuXMwHaWsE6UUs
KfyK4dA3xUlAhic/D8fFpXt1HwUicfGtR8SZRS5oZ/Uig98LnrT8CHfDIXzL/foVnE2YMMxsl94w
5g7bK/3rDixcKBfBk8VepDCDWX0HUq9bEOA/aU/6ifHTVjvtQToogprvZlBduScXdchkR0bd4pwu
mabeQBYc/MntJDu1NIfB9cVtTayd7SkXf5qCzEmpMTWDX+RHgfoC9eKT2bjANgLbm7gdBCvAakiP
5Jj5+QmUaSJsjLp5Y62Wy4UlOasaSzeR7o3u6KvfhluNpbT31At3kGL2WNqiuNOueGKi13imikHG
G0wSZzGKrzdoYcaQSfjE2W15LwP9+w4A9a7/wiblh69gJNjjO5ygayg4ptvX2O/YaHKBaMG72DAZ
KpEiMrJrTNm1BzHjqcChTC7xtLuyHooR11ibqyh03lcqlCuq1+uuxI7BReLx5zPyIIZGx7C4xm4X
s8fkUJ/N+aGYvSQKY3eOllZwKkVL4qJPESpaFAJAF9TmCOJAuUGuMZgo0865iJNIELtN9lNWjx+l
hnrzJ6m5DpwjmFtKO/a1fPHb9mlehKABFpn5bQQylmmxYZ75Aik2dEuULBJYCrPD/NZVTo10wOlQ
/sI71gcmUDxfubWVmmHq+HaYS7wAipVS0+LpyhoI8eyD5/t+bpNdaSWC0teWf6zM8OWVAYWJvG0A
P1lI871LRyc2K7fL853dd3/zglzb4s5VaYxyMhpAK3UYn8Yjw81fGTysA3B69Dq3jB3cE+/X/X/r
LK9tcoesx64VZgOPhMePQQw0VzCoc+MFSmJUzlhq6b5W7HKfDYoosdvsoq9t89c9KdsY8tCM0IpN
ZqDr9BzuAUgAIb3oQSPwFps7ePk0alM2YHFymnp5NgcR+VlZ1Lu+mZtWLAtzTtCdABUNdwVKXdTG
TKgIqlDxW4KBNq+VoIk50f7wvxni7j9oOVYjZRIX9VjuQnU3ExCgJ6NgOZs5BOaxf6+Hu+My1Yia
ppBYDpG9sHl+ALzu6g8ZtSlGyBDex7v/ZV2mzCreq6BV1pDs6yR8JjNJ96Y83iaUeEkvgnaxr30R
rX6vC+XFczNNG+VJroW4OBV6J+X625TJH//bSrhzhR6MFtYUX4iigti1qqMtJ6uNBTfxZnRaLYQ7
QaSJEXmNGBHD+ieW7qcBhcIWtQz75/XVbF0mfxzBlLnjo2RJMpQ67Gh4Ffl9Vd7Jer/LSP7cDcYT
cFqCFppoXeygrfxgQCOy7gEbDQbauiA+deUQrLTgHesE1a3NTHK9MvZLVpaiuENRr8F3YjWn6Ft3
qwJfEwGbD26AL60nQ7x4cqMHzc294q7vHCHDnmhruZjRkLGBPjzQo6MLfu4C/CORn7ranfYE3ITL
1GAhloVBD1H1a+sMgNIN2nyo7INPlrMr9eoStbKBhRf5z8rQ921B3q57zbYJGze0SaDhxOdWeojn
KviLwbA2FMepeMisXnA7b91e0DKA+hvEei/ncgpNMpaZYPRyPlpHZd/dpAdUD4VC3ptm0KPGMJ+s
XE5wDGZNpmiGIsO/HF/JDiVQyKeIBqa29stcmfk/pH3ZsuM2EuUXIQLcyVeSEqW7r7XcF0bZruJO
kODOr5+D2+MuCeIIbY/7we6oiEoBTCQSmSfPkXyxW4exrnPopbvLo1O1IAi3/OtfZPPKPTUhffXM
1ovB0z5XkhzYDSb2QYKuAXoOzVDF0doCIEH2EWP3uuC5A57//GiBd3ZKqcGF/DtHSmOAp3EcffFW
66mf3bVHtmffBb0tBaXX9XVuxA+Y9nTbRHMQgqxS/NA51RN3HV1kMYBfO8ihmh1vnuq5UQTgjU92
Zkj6ZHMCHi0QzYHMj/1hgXXOtjXFUsRVLt1VLv2cMUGFH64uhfi0QP8LCjaQro8ZIOzdo9bjGuFk
7jBUOpYBbRKsK1ME4K0pmzOzYuEncZF3i5cUNhzF8sdwPN4bt0VkRMPxoOZeEx/jYoXgFzHhKa55
QTE5GAObBx0fC5iKo24XPbj7jN7H+IaqF7XxtcAuZ2EeCnVR9EukvTTwkERDIIOlFoN8uZkdirRS
uP22DaEXic4xveCxHPLVdecRwNc2Tm6agR1Mg71e9+6thz+SMiHmCLIsD5CY849TZOi8Umtw956x
00BZDJQFDpcQCO0rv/zVDkFqg+ss96mvhtltwcUw5kUx6YXOOPZL2sVRZ1puWvheAo+aHwUYoA28
F/oqBBZL4EK8o6risOUipyYlb8ytNNdoTxy8wv7Mh+dkrQPHVtSvNoI8liVQNZYLemJ5PkbPsoJA
Ih0kCD3d0akLNdreWrSCZnScI2qZ4JO09bUKaohIKj7oBpIDTTyKMVbQtuFHSGG5m1puES8399NY
fbNt4psp9FPzJXDj9Eji6riY5sNaNw+dqsO+leODcAl6DRgt0DEoKPlSypIJyqAMGqq0CEhfhW3t
7WvSLQcti2tfWzBPl04fbk5Qt3TdL209fuXJ/MMq81/rqCviztbpEbO8AE5ZFP8hBW4wpVVmWsOz
F069xidzDwRi18aNYsfFhkoxxwMJtWWhOyI4h6QNr7UhW804RSGmWXyjQgHNzHx0NPzYBLSFGf/i
3j2zJz3YxlLjzCkzMci7BASX4Howj6I20kQqbbmtLuGZLemLNu5az0kDWy3RbiDitatiUFFY70i/
AAGcfbNFBUPDp82Vy9w4Q6em5ZFvvWo7iGZyD1d+/rQE6OiLpn/5hKPTfcxfm1tyP1SBRnZIn8AH
pwI0bKU3n1plItuA0q0M8FtNvc05eLr3emPddBP7UtRJCnJkiKL3fD7OBkpTjdvd8rE/0Ck/MKtR
ZKQbkersF0jvPq3t7aEZsng/pFCEo5Rl/sLqJ6tvVI9YlSUpDHPbq6oxwVoz8kRSSDKPJDQTFdJw
40CerUeKvKSizOIrrCyNHa46Q2tb9YjdPItCo/z/fjTpzMcOBn3Gnlp7DpXZCbNkMSS7uUv9arpx
4pfroXZr1zDEr+E9At5sXNDnV6eV2AaZaB7vMdw1h5BAgKwV+zbGs4o37dIQuIBBmIagbltAT0uf
p7NcaJ83NtnThe9B0vjE1+JnXRGVwNPlB0Ke5oqtg57i5bVFpzghmF4HQzvJviKkHWOQjV3fs41k
8MyGzJ2WEDuD4I1L9mxOwr4so5zo5mPbuj+7eAa1+tBzzKqV73zGQRsKsvo5G1+G3DJ213/JZV5/
/kOkwk1VtegFuxAI6cVU44xJDRo/9MC1EQNs79dtXSbe57akk4zSit5kFRdiJF1Qk8Hv1z9cECGm
qx643RNb/rhu7/IYwB4mnqmhYZD0Ylw2BS3yiniBGosV+wuGpeZ6PXTxezo1QarUARTud34BnluT
zrXeTg4p0kbUXskj8uBdgzdZNN/Muz5AGzvZKy2K/bpmUTrms6fV8+BiP7vdHGphtjMn30FxxRQP
9p8qQslNTznZTelhNhXQrx46WANmJuyLAqJJ97WD23f4ef2zbZ3z088mZRIVJovHohPnb9HCxvtT
n6zDOB2uG7m8V8XXEm9pNFhsU+ZWiJulNLQZq6Hru8e+QrTZH/J3e8H0F/zeMOguLxTuuBlXTkxK
7q9Xts0sp8foNKsiRwdkjqm4ujaYyRCEMZuNVwS8+yL3nKk5QwoETpgf2UN8z+9SM2AvogIGgDYd
fDDY/ui/gIG8e6wDL4x/hNe3dePIndqXG6gFSaZqHmB/aW4r99WIMZ5ufPFoBeJaFRhxw0/ObEmh
a2n0dOILPiFSEr+rb/hsBgM6BNdXtOH2Z1akr9Y6RkPiRByy4rU1knCAnGE+60FJSHTd0gau4ezj
yc/AAocfLUZsXr/nRxeDUPfzwXrofSMCYhX47+qp3MUvszLH3IgjGobN8WKBGhaAE9KBczhmzJkH
x/Sqj6p3w6S909iX1jRBeRyRqY/AYr6ukz/ZoFjBtPL1ZW9gd7HsE/NSJu/VjpflGszz8JOofsL4
kh0QvLRf6NF9zB8whuE3n5qGlj/c9u1+vNe/inxXLbO8Ub0+/zFSNpMZ6Bh65iBiKuhl3ocoe+6C
+JgwP3nrb9wek8WxL7CTDbqxdeB+dDf/vLN29hPklL8n1cqmFftRaqhYWprfzbcLFOyvb/vm6fm9
63JiD2bIqW+zEVZiDBOarT+Wt6xQFuM3j8+JGfn48HYiKXSf9u69HiAWfcwgrahf0AltDqXvPVuQ
4qrsjxkcLC//fwuU0kVoyJZZ3mJiayyyY8zWO6Ns76yU76+b2QB24nOhOwlRTshCXghIG2VtLysD
vxk03ch9mhD2zUWD96jNUDrr+kR/qbMmz/xs1iGXlFsYGB+mtTmOzjDdDwmzbzoSr6q3zObPsjQk
PaDQECr34vuflBu1dGhyd4QXIeX/poXWrShmgcuugdwzTpOr2O3NmweVFgyPU1R7Ljgp0fPuOocB
edF7Pv2lhW0wHrz3noUWFPzQbwe/Dqg6QOJxa6N/+11PfPbPwbywe/ITJF/LG6JbrMBPyI/guw6K
mwwF1v9FOmTjVXxuSfKtzuhriL6g1RNX6Ki28UdXNgd3sP2ZkV2q9fvGoT/qHtJV85ofUi87Xne6
rVN1ulIp1xxp17Giwama0v55quOHSbcOecIgPwIavOu2tgLFqS3JkSiL7bbtxa7GZmBrrc9aqJqo
CAA2oOPnWyqWfOKvvUcMzxPIHbcJ8jdBCJeH420Wdfvh23jT3JpPJrp3ogRbhfSWGD55S6BHcX2t
m6fmdLHSVWj0dHSHCb9CYNBsAEZSdnTDficaOhCZheQZ+xf5xalF6fbLSn3gQwmLc1b7tdP7uvs4
E47kUPUhNwqTYotRkQT8ACmvDKYoh6YxCEafUGYew4I80A5YTSEHU0OS0Tv2gdv7daDCTivNSiu0
hnrWu8TDTQNOzdEIy73Aaq7B/KP/KMCsiVtckUn9P4LR75VKtzikZ+zGFV3M5hughLvh3ROLTZwg
fvKCLjRuYh7Wu/RZ+9G+gijggU//6tD8/QM8GXaRJSB9GRnGSR2yPvZzcjfTDHUL1Stm+2z+NiOl
wJ4x1RX0HvGKcfKwbp6Y9+Gkf14/EyKWSK9MDZxe6E1AjclAi+T8YGJq0O0KiEDsC3sPgi+0CVQV
MeEA1yxIR39IeDf0feLuQYqPbDeto6YugyxJManf7fSpCvWu+3F9VZs7d7Iq6aDPvMdVXsApe7cD
uG4AXfNCf+ZpriB73+jt4NBZoF+D1htSbDmpn6lhthVL3T2xD/bNemyBhQCHO+BFM7IDEEXXkdH4
yauqwbP52U7sSleEiWKLuZQraFd7/ZU0dmQRleiryoTkGbyCbj3IwNw9RClBRo+mVecosqvNz3Sy
Csk1jBpVqLRFf7HOyjuMnvn5mN/No6LELP6WCwc8sSI5QwlhxJQksKJ18wEyorfZ2NwWXrkra/Pr
db/b3jMXkhyOg/aQXC11OqjErrmRREnntnekJxDTpgtxVAXGrTMF6jRkf1gXACPSkjCaXVqLgW6z
qA3pOyAEtKDNn0C1dcSs+PgAQdogv8sD/cEtnlVdg4v9BB+e54AaD6yS+E+5A2Z3RK/MxcLlrbHI
XpNvqV4CTUpvCjP5otjPiw39tCVGWpGGAxEjLbRhcdq5U5xFPHfqYLbz21mzMVvGy+e0LF6bdR32
ZQtdTTbYOzaauR+nRh32rXnbcwGpbau/uBhdd2azCwyIFtM8v3Wc9kdWOoZva2TxM86bkNS180zr
agrdqa/uqmlMw2FcgYRA99HXxkGLeneEsFnaJoHmaa9ppwvepGL03WF+ruz0jwHQJD9N+2+5DhK/
kc9PZV4CYzY/1qb7SFEVVlxDqs2Rrt4u5Z3hJKAwWOxbDlLzwlAV5TcsmNRC+18Qil3KkWk8TSp9
bMlexxOHLbf/XMEaTSegoMFIBTUDsDJJV/macDZovCR76C6Ha9ru5+Gny02VG8kR4NMK/IdqoJe8
6F5Cua+J63rKIFu8gLWj0ND4dxMVWGhjs6DG59iujgQM70VpLXpST6ywaRklhM8/XLue/aUpUmWi
d9H8xjPsxI7cXShcC8QmrUP2bokJq04/unUcWlCqyihYXNMXug43ndvsJlfFDa9Y4efD6SSLN2qX
tDyD5aT3gmpqfQB4FT59cSVgccDEo6aACxXyhtKtY+aYWjczvYxM87lKe38EwtDKwuth5TJplayI
EHeykKUAx0DO0aAZwe65S/o7MZfhJBDf0p33Jaz+qsKiCVUoq8sSoDDrOWDm0zCcj7h9bpYu3ZJ4
GEOJBEjIDNJA+1o9TxF4vCIz1L8JCq8KveDD9dVubSlodsDLCB4X9PCl5+xkMRBUr2MZFa0WeWT6
w0imG73pFHffthkTrHLgWbnkeBu62U3LGPzBXlV4x3IdwVFUOXWo67vr69nyQhQzbWB5kOVbtpQW
t6TOQZRXoyRDUnNXr5h2cYrl+3Ujlz08fKtTK/r5t+rnkrEGaI+I/WdqR7BPU5CSMB9EHXjVqG7V
y8epRtF/MQCZ9MDmewETMvtkqhmUYKMpAEApO7TQEYNexV13Z2CGWF0MvcghwHNK4YmWDU1k/Ety
i1Yr7M5iUxrVxDz2Kaa5DTwaC/dPrfa+jDNe5w7GvBW7eukkwigavDoOgAaG2fNd5a61mrws86hx
rPW2dRhKrybPq19zp1VRmzIaVLx0dzUfDR9ZtxfwBrCiNGu6p6a10t3oPbi24XvDWByv/7bNnwbh
TSRvwGpdXEW5WVbNMCZ5xIxsBMcOaBG5nv+kqYoA99J/sQe/DV10UWyLu42b5pELLM2SVkGjmozZ
soCbDpcEaGaBJpVuompxRhpDkzhqeqv23bx9pVOvqMcpbMiraJo+AwksbGSud++u7EfbWu/Xv4jK
hOQsvWlDCoc3eeSlxSEmVQiGZJVDimN89jjAKQDG0XZtdAxNQ3bIvuoxw5M6JVSUUFvTf5ShOOjJ
mwc0+bsaDHiZO5+bk6IKX8BADCKsMhpI9r2i7ndjpEno5M3tShqlfN+mNTwRoBKM83bByKu1wBST
paii5pvO/QR9tCB7Hv3puz2AYwNgqgDqwCBCVzFhXlZQUZp2gGzC4LwHuJjcfpiNjqcT1XCLR+Od
mHjkuymMUZquA+WY98YXFNhUXDkQS8JtID0R1nha86RFFvwfhliwYNToPmAE7A4kKcGsqv1sxGnt
zJ6Udcdu2TbzkMAe91e08uq99zLeQBoKVI3z/QKWr+unYOMmOjconeamYk3FKQwu0by39l3E/9Ce
bdB+VdD40hVPy40zd7q6z9rbSWbklDZzRoOk0bQ+cs88TMOqSEcuaybwipMPJh85JzFzK26wHt0C
B2sfNthC0AMA5zaiFmv9YmETADIzqaq/GwH+zK509uyFLFaTw24fYsIbvONj/5CA06kNwXn4QqHp
wg3fYvtYV+XNyiVLd+2QkozXBUzX3xZBAaeF9Z7sVvMeI3UeRC2GI48M74vKdYRnSMHtbMXiY598
TNIUoIxNYFakMIOYdd47N72SaUHlM2LjT8xMy+jkTgczjQOxwySoexWp+VZAOVuJlLBrRhm3LoeJ
6cbzTcEtEZqCWGeX36g2bSNonpmS4klSt4lJGpyA3tQPaewEBSCuk+2Fc1b+8zv0zJQUSrhR1Brr
sSoK/cfCPaxcyXknPOuaC0jBQ1/agkLdI8MdCiRt9SJUYyCwCn1E3/XJL/VQzkZaebomQxpJxBWt
9WOSwSCagNZs+yASDPjTarDA5d9zJeXZ5qkGXzbeVRRDEXIaC7/jVoX5xGjqXiyQ7aX84NHyeD0G
by7KRZ6Mf7A6+clhDVZHl2FGuXU2Ur83jcdRM329BJVCHTkt3o8qmftNLzyxKAWroiR2TNDjjqBX
EAOrWobTOjzYqFo266LIs7bD04kxKTyBOddrNAwtRv3gg1YNJCmj4yfmV0yWMN+JjN1ysOLDmNyo
ytgbL2LcBegpi7cAwKXyZEY/xXpXm/h6SxPQxV/vWoj/Bgy1LIz0tdaOfGC0C0rKTZSz/fVvun2v
YkRNdzAUAtPSQUcy0dRzgVWbkb34Qt0Yz/9X48YKxne1GtxmLD6xJp31JKXgUOphDfWBGZWhbF0e
SjAL/nJXIw6qOP6L0sE4NOk8PcZzreopK1crBQJguucEaFqRJvFjo2OqbPT1N0Fnz6FP86gqOmyU
WMSX/Xt3AbSVLgVrGQyzZtlnrUNHr/UTwJg7/gSJ+noHCbXGd1Xp/FYwgCnUVjAaAlyE7Mi8Yyb4
q6toBY1Tm96Q8X1uFSMX2zYgTAPpEqjuyMPQc2FkDdNgo15nkGkeUYZ2jOfrvrl1o0I7+r82pNO/
FpaZDWaK008eafVCAVy8bmDTHQx0biwNQ3/mBa676A0GIRTBy/DavKUBC+zvGFe748jR0xtHET43
c2YDtScX2o4uTpp01Bri9tZYlBVqG9Ou/qvapXvd8Bs03usXtk/2iVJEbOveQ2vC1jDViH2UR9cs
e1wW8CVkUfblkxsiykRM6b5Zz0K+tY4oDa7v6OYnOzEo5VptMQAYn6N8o+v3i+YGVq9iKNn+Zicm
hGee5FmZabUNZoxg4hmTTjd2MMYhAZOsF/EbzgJVn33T0U/MSTkXb1FGSOwmi2znoaWPek58kvy8
vmvbnnFiRPKMsuc2ZL+xbfS5D/kbQBk/05DlPjsOb+BMQE9a5fkqz5ACsTEnbVHlCEx9SAO6g7wv
mL6Bq9YCCp32MjLeFEsUh1VOwQzHoBZAGa6GR+r5Z/NcNnFwsYnC3rQTNCXFT7zB91Ah3RElP8nm
RxMqbxRnTRTIzo1xiGLQTMN+guzFL+r0vljn+25e/0Xmavw2I2d5jJsF1/iYRajD+qUxBNTgigO1
lQEhqUPdGnkXQrnkGcXcenoORbUIM4BB2ZIf5WoFy8x3Y89Vfa7N2wqVV4R06PeiTyQdrZjrMYZH
Yezvb5QUD04womjxqAVsPx2acMwUT+3N82yKmrxtiVKzHBXX1nFByINN5OEC/s5s15TPHri4VuiZ
FeyYqYKisZWDnBqUXF/jZCB63mZRmqym5TerlQT2vI67WYcu0liAe6WyJhDMNtMMgetMCyuvB9TP
7uwga8Y5qIVYjBM7JiaCuRXmet0+gVNxfooXqLE6jrFDBfuN2jFkpOsUDJGTTXd13eWvne5okclK
2yf6nPigEaWBwegHx/vHX5t28EuQdwV1N7S7kjj2nlnDuLO6FsMjot0cDMYyv9uxa79eP55bB+Z0
T6QDg06QB+rCHh/BKI5mp393Wf+LmY5ChvGS/wxVjxM7rpQPYQooSzJrEB7GfMPz48r/Qvb7ea8H
AN+BLfugv1bTLXi59/RQUB/Nu1+qdFscGTkSodWKYW70F3ATS17O2rwDi784tWtkN69szAIOpT3T
utP0RHF8t+5DIQKGQjfya02u8rRrDx31GicKLEJ+XXS+Nqmu3K1X2akJKUvSWs1gw0BRVZnSUK/c
qGlvnBrsmsX7ytJdjWTzuq9sPpROLYq75eQGtkfXGodxEXkMDZonsNY/TNF4C+RZH/VfSryTEozH
Pimsbm0lrkj0TUR34uKJW2daipHUWTxUPCOwhgBEkmJ83Q2BRxBgiJADBXJQ3f8qs+LPTxaL7IpP
nYl7S0va0ES72Ut2ipVtXY2QA4X8A8jQDCj3npvwtKzWc93F7d85LjjTGSh6B/s988Cc3GSAEQ/3
ptEAXDU+VFQ7LKz7SIHfuP4rti6a0x8hRUVTz4ZVq/UsIqhWpHX73mTJjbg5QZR/3dJWrHHAZwXM
A+hdAN4+X27dL13pzh7OhMZCmua+ZYGKYFEJ1GzGGgd+ihvNAQmGfJuV+phNWYOS+H+Iwjp/2RG/
3lc/+Z1gZKEtiq3NLaSZOVTyAuNLERIAZ5bw+mo/j7gcbk5/hpRAeuvkuVWGnwH97jGE6E/6JwFc
HAkQSp723RwsobYrQjA93ubPBiY+oKzEVXNEW158+iOkPYfjVSg340cMqx6OGpq4riK0a1vX6qkJ
yYGKtlnMsRQmLB+z4vwOHHCR/YSMCOOPmb4nAd+1R2y2EWCnJ38mvlp9UYSea5st3WN1BVRbD2xU
tECUSN9Bu8q3dlak72P/fxIGE1nrFXsyCgXow8TORdtFMFqsoXFwjwLCTe/0Q6wKE1v31skGf1aH
TyJRnSalERuwRaP4vvsyv1XPCPhHdjfe0H2NqCskwYgar7F9Xv97jj4TuBO7UFodGKgecF6hFAEN
svXQ3PLmJv+6Ctd9757SnTf5SpjIpstiHB+AK/wPWcN5mJhTZgx9i3hPDkvAu0P9JpjkioiMoT4E
yXcW1pGK11BlU7pLvcG2k7lAJGaZc7Qr790ipuqcbG4nKIYsUe67lCFhBkii7c4RJShtbwdtNHe3
ovuxgLCrqn3rOAEf/NQowtCm85xYFSs/+Yi662JavobVrLiZlzG0Bi1YWeGn7gRIm6YI8dvB4MSc
2IQTc7lJElrOMMe/2dxvH7oX59t/LmvrQ/swntdgOEKDGsMyh/R9UWUom3cZyNLR8oUILKbcz61r
o2lMpG/TKG3eVntnaq9jeq+XCkTtprP8tmJJuew6aUybUZ6OEh0SzEPhmyo+8c0HGTC0fy/Eks5A
7+Vd2XowIXylz3YMuqmHZAdgxh1YxMegSP4HzcFNB3VAkIo5SYE4le6KqXWH2K2rPDKt/t1MQeAy
NK99whTbt/nwc07sSBeG24FExnXE/tFhp1WQ28iy6oa5/QtNMMPu1gEtqrt4dEKtTweQA1SFr3mj
+XL9gt52FkGJhKKAd8H6BZ3nLMP7Lo1sw77LtQdXK6IpKUN7/hclU8f5bUhKBAaA4kAQjzNBMaZv
Zn865GtslIoHx/auuhYaIoA1XIp7jCYf3NGqc7zkhjsPnZqgTZLnfmT7mn01+pL6sbeGIDzZdRme
I2my091C1XDbdCGUEDAygfN3IVngcN0dACjJIY9ugn6R/bB5UqFutkTXv91nKVu+f4FUEjMHGJ0C
hOX8pHuc5bmZD2nk1frRW7PnxcZZx/8F0Rnq7gGdtEOOUfC1qb6VM4h6piasxxVA29Ef42Kf1RAp
ogm6WRowV8Uvk7bR6jqBp6d3DeNfR75A1867h4u+al4BURY6UX+elgMyjRdrdnZUB4zWSRQBdCu2
uLaDZw4IrC6ZkTPSElRRcyDE0mFHhyWYNFPlKZcPRxfXq2BxxCULNVrpnFsDTcAcoKURRUvcvjXi
+9k9CDWhdO8EDmoNmd+x73q5J0DJBA3Adyo3uVzl+S+QIgBfuq4Fq34aLV4eFAv4wDTFq2ajZX5u
QnIQyjoQJGd2jgSNfhEYHNMfgHRwb9WoJsVqZNDIPNdANwwGsGB2ZfujA3KCfPp63eEvg9XZcuR6
wkS6IVlcXQBTyOgnlPLA6d0b9NQyXxu4ClsPSB4O0PkBOzcoZUTgGB1MQwM+Erxb/Z3V23WULG2+
WyDBG4zz6qB+bAzJL5qY3bBbu74El1wd1x+5rmEEj0AErIp5eWx1nh4Wt66RymlvYz2AtdRFeWJe
9RkywX0ZMCEyOUOoZm/UDIXb9heb2ld34V+rqnsbzPEJh5biyjNcH6JFj53HKUi4in010dvBMfa0
SrOwpanxZiVLvYOiymHpPPxmjOWmYNDRV8wwzCMZAqMCHh3g9Td9HPIwt0bL94oGNEITeYhZdkCR
bTdDubJLJy1M0uW2Kq27SjxVvYZqwWIPSPEh/XNYMdcfDqx6X1Yg5zowOg4ec/xhbtMdoXynxwiz
XvPigSCungEDtlIIurXOA0+SR3ssv3rW1D1qdWWG6cCnHYYQvrN55cd4cP+KCf4q8GfUd3x615J5
R/txZ9R/zl1ya3ZGDsgoF1omBb+zIPeKsU3vm76UIUvWdu80WnWv9QyynGNxp8fgZ+nXb9edcdvh
LRS2QNVq4bY5D77xmI3VimmUSEe5iVdrlFg8vG5CxKBL9/ttQrozaUm47ul9HlFoewwj2Gaa7/AC
v0faOtfEv27t8tqCsxsGKJFckNxactuAVXFPphagl8YtwH7/avM2XApPYWVz235bkbsGXjEsxFjW
PEqa+Wka8g+taxSk8FvbBvFvzcDULQK7vJDJ1NbESAiuD09v9syZ3J3lVcdY06OmAtHECIaC61u3
gWEAxNJC88BD6x61HckZWAtaqypBLC9Q5Vh1f1n9AupIWdAxn+/EVDMPRiucDqpy7tZ2nhqWXYTT
KnEXhERzxQGb0gFYX2bXivVtucapFemyLMt0dZMZcrkzdBk5rLkmpEsHonqnfcomyx4PbI0HsjG0
bJ2LdkjZDIthrmnU/nIjwK0azKIHxRfN8M0P48/xTkD2vJ31of/Ff1md79yDfLGIlschJFEpAAWK
E7jRmxTYWcfCMJ/tGBfjGqDzmdyEG3lkgU9jRbGusgMOGax7GnuCpyzXdkuasjBuQO45ZHV6A+l5
HnV4Ae8nN55+6C4bFan0pn+f/Cbpm3c1oFUWGfCbePIwTMMPfRreCC8cX5/p+9rVf1337s2vD7o0
DZ048FLL1+4al41ZpTiyrdnunERjAYQcDhpENBVutnW/C162vw3p5yEVNzuG8UiM63b+yJx9Vf4x
9Jpfz6pDo7IjlfBzSmjdFBQw/6Y5ZsYtOHmCdIIGaK6IRCpD4vSeFAJcK1tr4sJQy5qfdbmgHlfF
zNdI/8WtG9X4yFYsQA0dbKyY5QbhlXRKs6oGk+5YFZEXP6b8a1n9+c/9wICkK5heP4Fi0rbROdOg
bIi/v4OsBpCsIP/8EivJVbdyrlMr0p5Z2UDTJXXwALfBkJRMYJIzjfkY2xwDe2ZEgbsJMYZtoapK
XUS8QlGi2vJ2gFQwWOQJshe5Vb9UTjukCRAWZav5KbkbG8yEWZni/bF1hk+tSK5OeR2bWpsVUduA
szXW219JEWuCazT3ndIkAYqdP/7F5ztZmPT5DG73DmCSRcS7gkF+kf5Y5+5h6ohq5mDTDz2Eb7iJ
ePFLfriaTJt6syzQYqwwaqmPYILI9Lfrq/ksLstXBdz8v1ak51OZmJNhDNhBvct2hRY/FBp5mwdw
Dyd8/dM1ISg8tmZod9CXt+Kf161vHexT49LDCkCPfJl0AEgG9rOoHnozC/RZ82OmEl+7vpfIMM4j
CCaw82Jt8dEoSz4aD2/2TkWNveXwSPk+MQgAW8h3bmpm1Iv1DNdJAjCRWSFTMabRX0ZQ+17fta3F
oDJjWKhnQ+FA1nJ0TNs2u3yGY6TPufvmViqmsa2lnBiQlYeSZonNbG2LyAE1cT3MPp4e4TAr4uDm
MjBSJdqViLYyrqytKlsnI1oCMW0PqDHtlO2kLfcSQ1t/WxC/4OTeMPAubKoF7UhTm6BxwYvbWEue
TLt/dUZTBXzZ3LQTY+LPT4yl3WoUORmKqDHBIoVcJhvqHW+5ouKpMiPWfGKmqbltAzWN7sKIPt/o
/UK+/J1Wq+LK3arrnG6dFHw0cx7TkmiAdvWQCxyK+wo8kyNGuVpvCDxMl+e6c/Mv3PpkA6VI5Kx/
r2yyjONcxgE05r9cN6HaPCneWAbLQCSMzUNQ2pfLT3tkN/VYKS6l61Ywwn7+ido6L/uW4viU65Od
sZ2eUT/J+OH6WjYfS78/ERBq52YstlBu9RPEEQhBgWS0/hi7DFGnQImygIwuCEdfKPMOJiWPvZPf
GHrx5PCl9LNC+7p25HYxtYfRIorftXUln/4s6Ur2HC/Xc4o9JozdLTYwSFoHZr69zdFA7WsF8mvL
GlgCUD7CKLh9AdIjJR5BY2wjARDAmLXWXhtXh3SZS7pgNsjtXKrAdFtf98Si/PImyKym2kN933BB
pUndt7JmX+qaK4q3W7ELGSIeS6iK4NkrpRmpXkyj6ZhF1GfvLLshebMj3U/mNYri5lYUxqg0Cv0W
Suy27EWg3V9yl1hIZ7x29vN2GPwxNZUPQOGMcppxakbyirW3uqJ0RZ/GsvZjA1ayjoUTaV1fy/QH
x50MYB+tP/uuS3bcyX+Oo6qKu71QJKJ4fG2oDXhdxVevcJDWI2sMrZEV33OtdBRxc9M7wOWCT4N7
5wJqOZMSZZ/Uw9XpmF/aPO2ALPa0wAHtt+L4b3g+ZN6AB8OUNZ7Wcr4hCOwW0rV5VDjm+khzC7NV
tZElLz0fl9fSLpLbJiFQj2qrJWBQsHjKDbqCkT+GuDSaBtoNHyyOZ+GAQn3M4nD1jA68fIOqm7Th
yWc/VIrraZzbLb5rHoHQfecZi5/nll9b3yozVpyZjU8MS+h34NVmgwpFfJyTu5F4TcEsOueRbY+1
z2f3OLcotV7f+O3l/DYi/vzESEq9dsl6HdXEuP+Dpr90BN+xhm6iZkf/whLeT0BUYSj3AqzGyMSd
xJnyaChNfb8u7iHW0U8ZGvOWYM75n6/LAWEC2t1i2PgCQLaQ1WbcLUoU6VsQnXLUpGP2Ubbuq+eo
eCfEJ5eiwZktySVqm7at1hZ51LvVPUlJ63dujNGdyX7kAxppdlG8eqmp2M+NswnaGqBjTcvCu/ST
X/fky/GhY0s8g0M+nfNvKecv1WDawZzUihtw044g74BOjqNdiI81hA4t6u9l5GUAI5P0mcDbi3ZQ
IRQ23B2DJR5mg4AMxcCedEXUfewtXbICZ0/b7DCaHvBK9qKSc97w9zMr4lec7NpcJv080gF+UYLK
l5WQ8ehb99dAve+97b1cd/mNoOZgjAa9RFCswOnlBG1us2xuUarPDDdc3C4oQWzH1h/WYt+xrFfE
C/G3yW6IlAF9bkw9YrRF/JqTpXEXj8/MQwj16nr0ywVUPB2l351Mf/8/pF1Xj+Q2s/1FAhRIiXqV
1K2enrxpdudFsDdQkcrx19+jBfyths3bgscGDANeYKspFlPVCYWRPI9TduqGofGrXtstdauSBGJN
JjpIEFK6aDpbFE9+w2mqMMm9BtDFoDq2nzWIWLuvgETd0Z/FMdmV7VTOJUxycdpbBPx+acCD4USF
W6PZwvN28NtxYd7SWIGjV+f1PHnHOoB2BgLB4geOTdJk2ovmZlGHAmsd5UE3/cyZcZsae+RD5YcE
zASLAOq9KDW9ncRhghrqkFh5iPeDH4snDTwXrdwr3V9aymEhQwUEYAiMB5or68/Y5EoFTeKF5AO2
/YQUX2lhVH6U56C90I4/otg13Vs9/Aa5FVEf0vJaUKFZ4q2Nedz9Z/u+Af/t1uq64pbhfhX2vU3O
KOJqZ71xd1F+621KTuztj5XOKLNN9cHGxS5E7645D6x4IOiq+FQ0uj/RaLjLGa38tk1sKHpqy820
JORDFXN2mobF2EkDVdKtBlMrUM28bEY0tWhRzIjScJjLc9VZH0yhH5xZPzQ23dk+VJ16NKrAwsPX
xGVWvs1OZt6UtBiLMKkKGO8Iy/Abys+cp19HoR/bBn4aYAHOpL3DHXGE05tpB9e3MFU+bn+CdNMt
O+IsJszdQittHhbNCJfYum+18eP1MLtDlXb/JBmXebZRFBfkRy3OOkSHy348jEkUWICXC0jwNvGN
ldhBp1k7Y1Rt0zh1INcKeBdwv9LKZmMxJp1gWAyGHUDE41B2jzr7u+XTudrDlKtOORA4HeQO1Mxg
zvV24cWsmdMywsJjrDpTrXqK2vjz9W+pylAU41HoRiD3Qno0cSyWCQfLZQDRxmFFUOC/hQ7MId3p
OamSYxtJOkyTVoud2sHlMRWWn05gAnD9NNXTzl1uvT/J6x86VJDjQQN6dbh4+82i3ik6kqLdBkTS
eMADeQT+p5l8+LskQZZBxVenc/E0GGiIX/+UqsxYXS8BNwQbFn6HbyPTfrQWk1Mgx2h6Xw7UF9WX
kk4H28E+aO3sLMqviRb1Kim/GthIqeGycQRAFF+Ta5HP+ceBT15f7MnUKBNwE0XeTKNqqusUCy1K
SeEnjWk9uhpnX69/OOWUmXQ1BHZgKfu7g7o5XwDAIbA2wlgSDT0ZAEH74VlYuJlUYcVrDyUH73pA
9cf7E1BKxcx0FoLbDl4XeD3OwJ/hCV5PP/5bEGmGtLEgZmlgVKNe3IkCMFpinVdn7f8WRpqipmNW
NS8IM8wvlTHfZG3l4Uq3k27qRPjzxaTctnjtDHA0xn1mskAUQl4E/dzvLCDltFhYPHipGAzb0dsF
lIPGU3QzghgjUINFewBYy492KaHKMJCexeZtwuzwAhif1Am8ynAT7IcUWIeef0oTp/THqv78jqnZ
BJKOQwEDzbkpsRVFxhxEhAS44h9rMuxkgPJ+hrbL/wYkHYcE0IOlrHEkDcfqpu2OgGwDdHgo7tzm
yEAXIae+9Y3P9bf8kBz3WPnrpFzst5vga+ZsFq9t9jPpFzRbhU0+OL3u140RGil71SjgwCkkaeBW
4y2Ju9MMUO62m7jy8uKTjdMRcQGl+Mvh5qfccsJymZdgRDkPKTrvBFTtUtu73Prnm4GW/ZC0GSq8
YW5Vh7iLz3MOCmpulL03p4sP5IHPa/P5egqpepS43P+5QUprwtZsfXEA7wyXrA0wMQeS0leUlx+W
uhGek7JbcAUOlV1CWIjvBFctlE1smWwapxXUaGfcXgGF5rclH0y4ALDp2erYsrMjq/aXbSipoF/N
dT1RjhQuYBw25+VhrufD9U+pStRtCGk11m3eFPG6SqLZ8fEQ9LX2U158SAkkmufmzgEypdV/XI+p
HhbKSgYlgJLJp3Sejgk457gSiHb6C+IOh9zSdlpH6kn6E0La/13IseS416EWimfN4JKgKUN3z5ZM
tdhghA2TPDxlLjFMtdNlmuAa3hYd+Qi1/wLFEHE/cPKUdPOhmvf6YQriBmAGgHCBsQ97xQvAUNKV
lcDNY+1tkIAWDFJCxgMvoY5XmE+Q+ok9Kupjlr7WunnHre6rLtjPIomPRbt8uD6HynW/+SlS3kRJ
20d1FQMjZi4/jIrCmSbvzqvEaZyOlQeSVekJc0+cfZ02eVslsOUG35sRelGwmxw6T0aDD5CCx45X
Tdp4XW8FqTWfumLco1mrv/cmnJRFwKugKWHCsK8Jii/G0SoAY4cHAWhVjfhtG7uvHKtcGzYcD1D1
UqjsWGlFSFJjZ7Oh6LLQ6ZVXe7ogyrWxCbH+hM2WXfVxr0calrxRg8YB+xSoBGTunpOqMkGAd4UB
BiR3L6R8jLK2UR7BNomjPX0aIF3jt/FsHwW3QNykAlK4BQuGsqa/rmemenh/AkuZCcM0rXdTaAi5
41Oc/yJtMPG9Yp1qlsD0x9gAxLkkGztj2y+EA69pDZC+pyNkkmnu3vz7gYDc7+ISg8fMBVWxcBZU
NgxU+0cbGobEfRkK8wwq7Du2ym0Y6XvBvc5ExQxhsgjQSsMARHnCEfrl+mBU54wLzSX8gxrnBXlu
nCETT8cJj3boyXmpZdeh0RT5WqWIwaHWNBJqBhzyeihg3Br2NByvx1cwmBijBEcOCESo18ladnZh
ugkZQMIkglajZwoX2LPZbspvBQYOeTR7aV+4kbi258wj2Bz5wI85z/HwskiUQFtLz/l7Pj1O31Ul
TUESM9AGqFIduMyFJiAB4LOPfzHYWlwfumpBuMCXogsGmYwL2pQRMQ29BpTQuwYGa3oHWfbqR9Vo
OzNsK/bmTRgZI+QuJmpAC4q7GYq75nTT6WAORzd1/fKfhuNKl6LG0tLeigBlXgwj6LrI6+0Pw3v2
yO1gpEURAQsKYgcB/NtN4F9VlsshzpPBWyx9T6hBdYvYhpLeKSib9c1cr+sPjmRDhNmBi+rc4wjN
fRHPO8mgnCXsWEAQYCVeYAhH+OV1DRxFQ7tvHzSbhcBQoMfBfoio2FOMU+6Sm1jS2yB2RWZx0wUH
0ma3o0ZA6I7+PdrDWQ2t/xmO9BCowHqZ68qJQyOmYcu7v03AlILerZ/bxXw1zG4PC6yQKWGICNFn
y8TF76LHNoBZBOgC1iy4RqAkBBqkF1b9PRI4LUhgBSbvkGdB3Xl7KG7lOt5Els5t7kZC4y3BVT15
oQIyrUD0DMmeep0yHTdR1l+xuR0Mds/aXkOCjJHur2wEMnbHtD8abQI68h4GQ/050ZwHbR1a6hdo
k5h1BHZfFNQzOMgcdCdoZ2/VfY6P4qRXzxnxqQ8298+9j6kcJrCSEOnD1njRV3RnK3HSYq1CDGbQ
Nt9Jyfyux7xldzp5zzsOFId/gsl67j3Q6rPWoGJtm/UMmlnzZUr3alHKhb2JIW2LE63TFHVR0Kbq
EpQY2P2VI8p3+jehlcH1HVh1tdsOR9ocqRlNQ2OtZa+Ih237nfWPCcshMlX4k8G8yrJ2qtfKWs42
orRHllBsAChprYFlx/zGOFZP1l17j9prmKYQHtS/wrj7ufw4n4T/nkqi6xou2EcurKfkboNhmQs8
1XCP5dlwq0M4pxycr8WwJ/qmup/AC4iiZYmH3QrzervuOivt4BCMhQAy1U11LCCY2gZumHpZIPw9
ooYqGgOrCgpwrgvZOrkqP5QlgHg0g5TdHPvZUDxCjOMVflEhKH+H0eQPhVvA+qgsPHMoPicC8ksm
eQcND+1ZrPnVrmJtfL8dct8tTmRxrMGmGjwbqMuEuJ473bTJJxe0z+tJq1jwDDazsLqC7gGiSScF
mAaamQNMEGoVygJsXn5q2ZCD+ZhUwWjWCcqQ7Y/rIRVLchtSBgbaZmYJsrKEp7n9VXSgrNlW9tqn
5V0Bz9fj9WCKwxbBIEmk44OiAbeOf7Nv26nR6Ea0dv/Gn+Cie3ROd5a98gvauEOaAMusAqpvI4xi
BU8neHznAw6f8ZU3GnoSurcs+BeCDtfHo4yGNYfeLdYe0B9vo1WGUw9Wjo838vtOT7wRcKAlHb10
4TBGL8Lr0RRnK2QF0GtAX1EH+F/6esUyR5RWeOmXqW0DEFtS87Ey2ujJ6WP3r3fEYmj0r2h988KM
RmNuvFQczUV44T71vHs0QBeBBdueOpOKY8dgtINmJcBA8C2V1xdvwdYgDcRteJC7noD6dBmOaQDZ
dTfk0EsS/t71SJnyvztWqxEN0GNvZw1PR1uDumQSQonLa9CkmKLKI/TRafcw1erRubBLRjXMhXud
NGVVreUaNzC6JmCxbx2toGIQnvFAYwyNQxkd48Oeya3i4AMu509I6UJbFMzOigaqrT2gxV3+uRgj
qGZCyTH73MTcs/M9looyLfE4IKuNKPjK659vFnXcOE1Rr9UgJ9U9JJNP2vwgcmdnrSn3jk2YdVY3
YepqzBajElmINjHkGYr666Al2s4hrg7CCFIeVUxQ6d4GaZemqinFfKFV7M/tt6r7cn1drbklFQcx
O38CrD9gMwpHCLfXVpQ9eBe+ZgDtYf1tgDwEg0Ffg65BAhtDvsdEVM0QlPFdMKKJDgafNKrCSiZg
ZWHYaDftbalPH/P5ZCTzvy8UYA0jzUFcQarL3Lmq0ixHMzG0LH+p0y+Rdl/1Ozhl1cpFAGzv69v2
AjdvVqiU22aLr9fSU0dQVeWVCEnefKgBaNp5hapyARQf7E3rre7iFaqRvu3iAuNhUMUnLAXo7PV6
MqjmZRtBWqqx3reaAwpAWCWgWyWAYPpwHf9i1OYeN0q1KWwjSVue4bodHoUYi6ULWDFMuQ+rNj+q
xgPkAA4r7iLQeP+OxfQn6AV9rWUx9NNGBK0XmKzEiVfXe0qHKjoJRHD+mSQqQ6c6eNSSJQN/qT1A
hS5+sILWPvZhFq5adNS4BxWshkHo3b7HkSoX17IYcv53uU7a9pwIV2GnwehmKgIdmEQrAmFmcIPS
eAenEoP8E0ra+uYhQTXMLQHPt+yD5s6PhpH9+xrFmxDSQbXkUwShuwpUwziH9QNLZ0+3sxdrBFpA
NzNsU529s6Grs//PqKTs7yINJrIl9tqCDCeg7HwThqrZO+CcbwYmZX6/CsTm7ZyFRuR4YvyetPfD
7j1QORT0CFdag75aab/d1VMjduKC6/h6+cPIvpTxXeR8e8degWTDCevgkJXvSaLhmYYXOrQ09eaH
M2vjS8TN/m6ukzy4HkmZ2GvTAJAepLZ8PUoTqzBJQSB6ONEgMUAGrYg3AkBdEON4PZTyiUdACYVa
lrnSeaS0q7JmYPoC2hWQKSbcP5KzHZR3U+6hoOLBuv0dOxJFDWd9UkIWVR5aRAcBCWSeh63TfQZA
6pcJaZDrQ1KdGnjBQdMbb1b4G0ojWqsoPS59mCf6wyGvafOOi/n275dWzdBXgGk6MfRN7OQZtxjo
NZo/oizdmRnlMDAhgOmjfnghcNOxxh51gWHE69HkOuXnOGp3Ek11KIG/hWIC0hr+e9KqcXmquY0B
tb15gNw42tEdBJNiJ9DG5FC57XIwe2761dDvxP09B/IlbBNY7gLQpKWMp3i2rdqC7qmD+vp0w92D
dohf2CPzTK/WgiHc9/hUj5ihK+cAQY+2/Nt9AjibOYM9OHSyNOMc1d9Z3AOmnwRxjhJmN3pV8eF6
NqrWMjhF0PcDlN0mMv67RUuFpwQMcjIOX/loFNA3vneN+0TX3xUJ3RsUnnXYmEp3zIbCRjHLUug1
ghczZNzvph81/0vLk3ccGyvx4Z9Aa+ZubtBWHzfQo0JVyK1czWM27MZK/quth6frn061p696FwBN
4Ml9QVSFDkNkTLCqC9tFn3ynsriXGtU3MWl8Z62teS6nIzj4eCLiwY2bpvQEJiP2YLzZMtTM89No
GYeGCjxMF4FHd3/AzouHIj9p8/TpHSNkLlnZZw7Y7NL646jUV/UMHQN7hm5CUQXd8AG2lDurbd3w
Lkf3vyi/YVKb+eqqCMwzyECHkw57JfhJ6S2E6AhsnopnJ9rr6KvgEOtW8s+gfgPQN+HS0XEi08G1
TD+PuTfdEb8483MCOETSBqanw4Fyr56gfOVvY0q15pEUECceEHM1Fhw/COFpH0BPDMWhum+Fx497
xNQ1x699U3mxmdrUEhhlQ7jTgKJMBhuHuoxfrqeHMggYfFhpyMpLBJTWle4Yr4WELvNM+yZNPl4P
oFxhmwDr5rWZKs66DszHdXOit5rtfmyzxWuj/vv1KMrZcfHqReEaSPyLTRcDpKJPMDtFaUf+ZMPs
2Fig3ZF8m3X7ZI3FK6iDx36uD9yMnl09s7zJNMIa+XL9l6g+KJQ6ndX7F1QcubrL8wImeAQ/pCyz
gPLYb+2d97Hii8I7Gs8RuM0YAMJKKzozyxoosBFDbY/xQvyM3WOR77yLFQt6G0RuFFmdMbnDqk5t
QCOOW/cDxHmMPjnO9g1sIHeCqQgjiOZCmQ4VcahwSfcpPJFblAIGJIndHBNqBsC1fMX/OrhJfQNX
qU9GNwfMbb7rOBX8Id6DPyhOUBf0DRPYZhPcPjl+mYp5GUaOHhxeEeeobcaAUrvw9AFKqPZMlp0q
iiJJ3sST7ndZOjgkFWC2x8UCubqV1yH4O2Si0c7QV98ZinYOFGveLj1KeAkXalzv2grU+ZR2hZfN
c0Dt5Y411R65SDkmEKkQB8jAiwPO1HAnSDRoiGUjLz+3bl4fbdaJm+vLS3GMrrJ/6J3gMolKl5T8
KU1NXgoQZQ0D+NpSR39Bn8b2tih7v86WwnONHH4Ic297NgxDdhJVOUYwuNav6VzSnoVZLVlVRBBQ
Nsqwt9qwq/qdAV6mIkCVYF0aYEHC3k5OxbRdwG1maQ7PpR+pA4mFKqTib3h0+Nc/5OVQEAeLCqQi
VOUvuEt5qdsGEJwo6NbMj5u/o3ln498LIG38TmyMZdXgGYbX32GwqB87078WiMAYgL8EMg3b7QXJ
Jhaxq1ktuNrzkPs1+7wAJHD9KylnA2JGq8f1+oSVbm2Uj6zLyxY912GID3YyjDdG5zq+BcL2AZis
PW2by20XI1qV89ceL+oMUnob7np9Z1MeQkLzpoTxkge0/A0h3X2WQJVPd6Kdg/PyMFkDwr4bXxA2
BLI3C6xf2ETGMQ8La4ZzOPiX3BG/ptQiO19SFQj7Aohf2GYpiq1vN6ME8qw9Gxtgv8buHhflJ6ed
zqI0d1gAqqwDHhcPIfQpIJ0qfUCysIrmDjq5FRNxKDSj9qI4NXcGo0oLcOjpWm5HWVLehaJuAOAX
0pAhcvzVtaOAacbrrLO7Of33UlRQn0XX0UZ7HGhFudRQLKZdVAlQMGaUfKtimoF1w/49FguoPwBI
UXoCXPWiCg4F9bzmFpBfTBu9xEr8KhMHp43QT/p2fUEp0gBEybWcChFagnX1Ng1ghdYwZwKIYUps
7jVVKW6mlP8aG13snLGKSGgeAFm20ohgkiNlgl31DBoEaKRmLUoOOQtg/+ONrNzZR9e/5u0tHR0X
1OtWCgG1Ia/7dkB9hlvpUOWQjW7TR3Nq06BsrFutaZnHc3q78OSjnfKbRLR7ar6KJMRlBXsfQP94
i8s4Uq1i5kQbS4SmoQ9BC632xHVuJnjceaNFduZNHQwK9AD8o7Mvb0yx4fDcIR1eP1VyzjPoGFr3
0KQ/m86ebqJiBa93sH8iyXUbnTJ7SddI+UxPdmre885+T2psQkhJWLESsCGOfkJfPrDqL63LQTrd
afsomEFIjE0Q821i2Ek3jdzAODRoj5r1XayZPo3tw8he0zH1++EjBbk2FX9dX2CKEwT1yFUhFAfj
pXSdKJCttrlOlLMcYTYc8Hb2bQDJutj2iLXspL9ytjbh1j/fPO/meKocMDAymF2lXiv+qpO9Z7Ay
8zYRpIMjguJiPxeRCJeB+Zq4iSruN8UTipXXP9zeSNbfsRlJVbY4NxpXhG6d39GSnyaUu3bODXVS
bAYjPXTSxSWriD5az7yNT1kfELP1KmY8mU4Hx3H6yG3xaLn9z6FM9lAYex9SfnRYMETAUQZXXEsH
/85+rA0QEUlyyqP8cP1b7oWS9l6adbQzG0eEk9PE2OXrz+0CKWnBuwdWt3ulXuVO/7+PeiFqZ800
cqx1OdPpyQKWfui/Z2O0M3XX0+OiUlhmeq9nE9bV3CZ+PX3OMu0/fTRcxqQEzJ26tnVEaArtVKzV
4rzNPhht74toT+Vo75NJp1ZqFBWbC+RC3yXHeKhOYkruu7HdOTVUHw2NBRRX4VR06T2jze1UjAuG
REnml27mJfPP65mmjABilI2qAVpz8gU9mzXKssTKUHjk3/kwferd4tf1EKoT3oReAOr5uOtdsBa0
aqRR5DARitKiB+Km+des6j0tgc2bsK2wS6k4zkU9hvrsujstW9VEbYLLp2EhVsmrhZdh7HxfnLNO
vw/Vzomh/ITQtoc4KwWGSe5XzPbUW4aGvmbfwqgv6YMOzeHrn1A5ik0IaW/VRdKnUW+gt53pYa4/
V0B0s6TaibI3EGlzFdRMkkFgII4jPhWW8VBmexvb3kCkPdQw43I02YLqnj2Hy/hLxOK45CS4/rkU
WHRIZ22+l7R/6rWoNVSqUA97HoKiuq3LA5mC9lX70Fdefdc8OGiljV/NE725HnlnfDJQdELTEeSS
uAzN6XHuvvewqJ3cHaERhXHlm9FZ0vXLykgOvWbM0+jjriraG+t7GgdF/iKexjDP/Oy+P+r5ESSX
ovCLIRzbm2Tw+WrRE+zhj1XXpc2XtqRNF1jYaunQtIDvQX1ra1+cxoKHbe872kM+lv8tQeX2mV3q
JZ3X7IFV06Giuj/ke3xAhTPd24+7LpLNNQZmAU1iCKSOdsrzo/uYfSiX37wQ7TAeXebnD81B+9n9
IsfiKPw9g0HVwQ93Bx1+3tDVAlDsbfQYiD0zWhO3GNPSW6blL02D7qtgx0wne6we9dz9CSYN1eTR
qDeaicWoDadeA9xyaD1RZx6NY9/Ip8N71safcOva2XxZiy5EbyOEcxztKLoHI49wqX6+HkS9h/0J
Iu2UnZaPEJ5GkB6i8XFz21g7BRL1Cv8TQNokaZY2Ud3iwNRKs3iYEkiEWcaSHFECmD9cH8tlIxz1
l7WrigsACKKuND+W1s4ulMaKsKNlAsnf+TVfGGwtxwKuYhW8qbODnrRjcD2qKiu2UaVpiiJa5UaO
qMxKfoxG/RhlyV1ez98IEWHtODu72f+zV//5oNKRsCwL66IaKR+95vFBp8f6AaShAEpvmac7Jy06
2McqRCu02Kl+Kh8TuPismkYUxGYZaK8PJoB3iYO3F3B34TgJ6yESFAIbSZ1/moCivO84/xtu7uVt
lpcsnMbBPl7/2ApsD7YbaBSiaoQpxld4uyianBW0tJcae/kI++HYLz/D3N6jZ3HQAnsnoVS5SzBQ
tDVQr4KE7dtgQ5yKzLbSMkw4ORUzHHBL0gP+nL+jvgd9TAo8BYrj+sWVr9RHDDYzUISvE8+eqG+n
uh9pADgmO8081RrZRJLvd7QXLXNHCGVmqfvkONUCYicaG4K0T9wwPxIze7ataQ/48/taLFettmGl
aYtbYguQIvOQev2h+cT4cSI+eibG1+yDc4J+Qf25uU3umi91d2JDuLiHHnj2gO6sVdVut/0Z0ulr
RZ2VGynNQ9Et+bHObe3Gdnm8E0XRXoQq4p/plE8liMVR+DeA6K2f1xQ1/i584jnhFMbn+B3b6zbU
OuLNITGZjWYvkKsNkzE7jE55XNj4EOXlOxoTb4Yk7XKdKDgK6fpaty+9ljw7rgA/8rat90DFqtfP
dkDSgRTNiZYOLgLNix17hZH9gshABT3cFOUL8YyugevzBlYxs7HsKVvupYd0VhlQbXBBvMHiSCbP
6G4rl+3cyJS793Z40u6dGk6fjRYWgv3c/lUeliMMEk7pY3NqDmN+NANQN7i3h1BU7WMOps8CeQm+
cnJp2uk5GPx2iSQh+Ydx6I4OKe/rqdnZW1Qn4YoRgAet4aJzIH0+y4LIN8/RK21M6O4n+lx7boN0
0ZvpK4Hvrjdl5s6ZpNrOtiGlz8lrfeCWIZCWeXWMUj0wUxKMDrizLUx+4EOYF3tlcFWSrBJMDHcN
aETLHYUsTqeyZDGkk/kQ+2ROcrg9OdHO0bMXRdqptDK3UMrHw6jW289t2gcO27MlUqCaIHG9coDR
s0e3UW6RlYNLe2ZhvkRT6mhrZ+SWQvrVz3Sz9KNxKr28NycfEEog++f0V6bBCkdM04cIPso+RN+6
gAvjPS+k7a+SNoBWmHzBBbEMJ/S9O2odqIAZ40SwB8DfaqAxP12/UyhXx+YzSGlLeNOYWmXVIdU/
5mXju/mtCzH+dwRx0BYCmxaNG/lIiKy4hnIPpKOzzDD8fM6/DHP2V2PnzeF6IGXibAKtf745EBYw
P0pmIBCaKid3MuFK7uzU4NcZkA9ztAj/NxbpLKjR3dWnckaNiGloLDQzktQAajJ3bu3a2TngVOfB
NpiUDkMapaCzDGUI+yo4ofYfAaNK/REkT6/rzLvI1sIiq17teA/5of6QBBU428G7QmYe5XXepflE
StBK2yAryS1P6cv1uVJmHrqgKFbS3+3jt3Mlyj6Dg1sEaEfK+yDPROenfJkOYtpVb1DuzX9CyYWW
kgzAZRK9DJnbnsH0g0ZddbKG+Dap4yNv2l//fmTQNlhBaRjaBUXRjqt5isCiDs1+mT1uL78Ar/ni
jvnOa0iVits40v5PK0aLQgw4TvMkACLIt5tna8ngNLtztqmmahtIqpAlicb6vo/xsCJWHaRiqPyJ
ldYhhaNN+I5vh1YatN/ZqrUqvTrmxeopEGJVOEFS0xs0eiaT84gi2V53SPnxAPuHyNLq/SgXYhtI
rEZtglcH6VhgzF/K6QxWC4Sxdr6dagkD8fy/ONISprVhlWy9VvU9yb2hhCxDXvf3Ikt/9PMQdktd
eAwAQ0/M5B3ljW1oaW8vG1IOBtjuIZ+SINIW3xr3zCJU+8Q2hJSCUWxZaWFidIaYbp3FgCvsnlSy
ssgGLLdDVsiMCRru242CLLY+DyaE3fHU1j6vNjlo5MXzk4WLyrEBEy5oGkqCFu2+k540rgdGI+RF
KYdlcmu9pE7ivCTAFT7DfBQHq1nnfp7FCSz72uwO4Ddycz2FFfBYgBrhxgK+/OoyI7dJAP5BUZ/i
xmlYXeNB7elkTvynQ/jZXNhftlOFozvcQHnngRUpGkLJzaJpd73j7hxVynoBSLcEkETUhS6e8FNX
DuVU9UWoC+vYkz71RArx5w7UZR3WOylWgJd15sFsJoA/q3urSY7QQ3jHFQPc8NXJwGawQ5Z2D2HO
RadPBGmYVYbPl+jctfUrLjh7hQRlMv4JJMNo9bHlM26juIJDMlfAzmZJ98zd9kJIuSiiCaDMYQ3R
fQWogO3xipW70mYI0s3XqLUmGQa80Uv3IZnuDWM8VxoNy/zr9RxVjwM8XAtHPFRHpK3BzBY6jBnL
Q6hieJMBtwlzr0GkPDQYaN/A1gFjJwNiXeE2dVxCkI8v2VMzGQfColuWDj/eMRKQ822kF3jMsoBK
4eTRAjkAHILZ9NzR5JTZ404CK9+tDFj31b8UzC2ZThKNCR8MFzGG4xCYfuwvhp/CzTSwg+KmvRkf
yRJED3sP1/8nLLZXBxOEaZIWjq3FDJ1wpw5nSE5BKi72m49Q3Fy49127rz9B+KY67LNwVfO24sMR
E7CWC+V21wI9JhNmjlbrh2I4Uf2xmd5xyIMEh+ejDQy6Lb8iNVePydLZOBNtEWDaQNT1qmhP2FyV
46hdQmMGr/5LMJ8+wxYnmjWc8Nqdm38S3ffrmafa58Hl+xNAOvziobCbbt0Movv4Sfs63ACs9dIf
3VC/S77CtOVwPd7eeKR0SC2jcqwZX81a6M2omTdZEf/6TyFMybGwyOiw4LKM+pM+hwRcdkHesy2s
TTOsJ9y6INX79jQfZnMWXcvRpyi1AzTwPLGUhxo+Ke8YySaMdO3S8iLW9aYuQhOcm6AEiv1kZcX4
jhv4djDSNtpaeh87awYUi+N3cedleuRTNMfAz9o5zJWzvxmQlGw5pWkb15j9SWNBZz/MpvWOVzpg
r793UWymMuoQj8i5gJUcHs/s7zl9IiB/zCiIXJ8XBVMU78k/UeQa/FAbXdxDNwjF8K8sFN8gPcHK
O5AC4bkUmMcutFFc1asgCW73xN9Uh+s2tHR4T7ysIydD6iXmc2tPPhd3rCg9LZp3BrnOhVwj+C3b
4RJwsAHhlHJ8yJxxwsU4jJvB8haaP1o22sN9fkyX6hav9rt51nbeGcoG1bYVZ70N2kF4uprHqghJ
Vn7vDecWbmCmNzXdbTNa6O7rya8lwlOHMLgjpC/Xp9X6bWYqjfnNpVe+udC0ANIA2cPHyLY92ooX
lpjzp4RW5re4pX1QEbcKZi3NfB3yv7D/oxF7dIHUPKYwlUV5tmGeEzttYGdj+Qx51h+LRqfAiswR
KhAzxLuc1wEYkG9mvkDzmrl5f4DIy71ecy2A0uw32hdfan0+i8x4siMtAL/pzjHmuyXC7bcszXOf
NPcVhAsSgopNxZvH2LVboPLG217Tvg0Fh9eWPsIxcEiAhZjBEeJl6XgFr85cxI/gbQdL2bVeCTtH
iAu20L6jx7Ip0eVYALRrsv6UNInmLXPyCumHO92YPpkG4CSZONllepPodupZND+jitR4E9Qk2yU9
pmN2QmHvxbGKO4OCPh1TiGhTN4zt9FivdkW0HU8Tr04uGK3OjLZVZaZHXYizPfefOs5u6sU6ZoSe
IY10guIOoFJ1KNzkqViGI26bZw3u4XCzv1kf1qPdPsRZ7QSLjtdJzUuAXLoOuET3hbQuxB8r+3M6
9A8U1L64Gn8C+Y9uR2c9pkkO3npTfHPiGu8Fqn/vbOvcLkDcWkt+xuxPR0HLn6mx2L5rzZHHAalL
5r4O4kXYL05LolMLUGmGfnQbx8wvSTpA4J65sCkgH5eluBdRdDOW0w1OOoDWWRROzERzs2anntL7
ycJTirXP6K06TyiVOsgk3h2GZJ59GBDY3hBlaJvQ5llrNORKavgG65rPqDYeh96MPa5lgAcX+uC5
Jd6IpEw/DJM2ea3jLB6gX11QLj1SI+++x9gnA9YagJjnXeHjGtDABlujtxFst715RpW4z7Q0qCa3
DVHH4EApGM1jXpiLP7K0X7s3+orwco80rZKg4BxDxA4UxElWx7CoLX92edJ5ePvd2np2noy+9cZq
OKax/SJofoBbz21RxN9yI7tprPYLZbURcOzcT7UYfDyGPWbE98jXO7ubQpdoH3DqcAhNkghedbXr
6l9oCuR1kP8fad/VJLeONPuLGEFvXmm7e5w0TiO9MEaOngQtSPz6m9T9doeN5jb2aB9PzAlVAywU
ClVZmRhcfMBgkKGGBkmZ6taxrr7SpIZIhDVB8a5oGJyaLqBVn9pj21g3tWKObmdNPp63fi4noWR3
kq9SDEMAK/sMsbDJnfr+rkTp2Ctol0LIaGjdQhmp38Zd6zX28q0vKsNXp/G5r6DXgEogiMhkGDEc
591OZ81bK+HfGrn64bDxOVuoVrp9kRC3okhzC5ppLqiJIkIyx5OlUgEvqWO4JGM3jrHUd3I1QdEL
Wh/ubNtHmutHY3aOtJhq6IskrYKLGMWAlBT2QwxRJ9dqh3dtmWUIEY9L2NYDcWfQPvjMLumdrTaF
i+QEbP5Dttx3lVX5RHaenEJNApPE1hEMcQUSFcwjDZQaAe1zcq+nOtj4WfXWWHHhjZCsfEZKiOgO
jUdqG9YxmSSCB/fQnFCI+TyUWpjYyiOtl3uliunnprC6Y6IxTBN0GNpKwLnkATxw0qwkAqnBT7Vs
9FvaLa8GS57GvhBh33ZyfcwiIdFfLyqozHApJZkmSAvEE1gnZ+ZqBWZ2k1eqiBKLNQviroatlT83
16YqD8/rMEPUIPQAzQvh9cKuPbO3fGU+ttDOuX4T7fWf1/mqdTgSvAkXjThTA3J0miH9Vi2ZEsaj
nAe1U433IyaWw1Ejjt8lVR40Y5r4LVMWl7TAFc4Z2Juu/5L9zf34IVzGlgwGYMs66lZacpNaz04N
tmDB3MPezoLrDxyGeKcBpsElGnOZqgZrMXaTHkfrzSb0Liu+kQ4gv/yfq/eupEwrEATQXDyDufSi
dFK56ipcQKMqnTAWCvDJYr+0QxwQbQiv79zqdrzDoH6G+XIo912q9ykxG2lhsjrqxpweY8v5FXcI
eakq5e7kkC9giXy02u7JslNRF3xvR0EmhxfnypmOrvF5FmW2LVA2HUDUZa03D06pzw9OXmPuNW4t
d1Ky1u+dnAiIMfZyNwyvoHqBmjd6ZHyBYdRYXC8DMpN8otWd3nT0OINt17cxC25LUqA5UvciSQXx
Ces6H/mSSM1453lxlr5x67ZzxOkyWXPjrINOA1iRbSGd75pfc59VB10A9DN1DJ5fjKMtTlnHKAZU
EUmXO6jPvCSp/b2edGAjq+qRpsBy9eMNCGwGr9LUCVWW4f26Y+3Vks9+ApelUqISfAbg1eYwxnSV
20fW/XTSj5DoxE3srUQ18ZfMp98Hya0jUUTYca4z69wmx5na1GaCFJ0YOebxANGn6c/1SZA688NQ
iMYzRebWb76Nu4m51LKFxeKF485S7TJ5dNUR19BN3P9F8fVsbVwoMtUGROVAymCgQr1fhvxT04i4
bneeVTABbcZ1CBS9Se62kmKWaWoGE71lu1P13WaHpehC2XmoJdntR8E0wM6R2JozuGJIMuRTapgw
19ZLCcGZPHfNahRUEHYuiTMj3JvUgujLUtdwiaS+aSvVL9TWVQxyEPj96ln80QPHNLYNwRtPU27r
WpLllrWkPZCDMsALrvmahyBwi5pn47U7kUg0R7aHeTMQP3EHr/fwJX+bjdecpCGe9AGmD046nhUh
ReOGHqcsLLz4wDzZB8t16OR+1RyHws+ggeCLFHB3viF+hgNpNAO1pgtlZ3mQ5gkxff2GQ7QQiELF
naBsslNVODPBXfNEmk2ZmkMFkoT2a4p8VaqVX3TUj81CRW/8NTxxn/HMFvcZuxqixvYK8pXSSfHU
wcz8Pu3DPGY3TM+CGA2Wo4y5HNqooTUk75UNjshJ7z4L3GlvW1e4JrBOpo7y9Bp5NpFlkEAKU1gA
8i+n8rlyvCpI8VFNd6Z+9Qy2pah8EQ0y7AQzZAKYmkG+g0SErxkPJjhX4wWzOXl3qBXHTXBHAU7q
5dnb1Cz+9QXufNMzY9w1YSvoQ5MF4KBkZPK9WdZajkcJ1Lf0uAYV6zSJ9Nh2DSp/ZkihHHkxXly2
tCDdAFxzJ03Js9WwDhQOAADf2SDcCFuwZgmmcve2UzVRu0TuiBc8P+mOlomm03LACnsjAKbLX6Yb
oNPRCXT7dBSEnx13wYQCSv0YzwbrPI//mY1hNrUYLB6LLd0U2RI2mUgCds8EXjKGvUqogzmK80i7
VTO8lYFWprEUxZoBPTb57bpT7G3Z1gR30ItxGnI6wilsE5M0fZu8Uch/4F5IXdVACRMXoHfd4s7l
gHT7Y1HccR9lavSagUXNIEGVNOLR/nMp0uLYNaJAN92wIGxyIZWtDmNXUFQjIoOhYa42oQL8Zyoc
iBWZ4Y6UJQ1VnxtAthUd2tDK98IANaloDnzfiAWBaADN5ItWs9pPiYXpZYCzZGJ40BdBIX4CqFw4
ob9nCDyLQLMBjwAGaO7ajns225XZAxFjy28WeJqo1j32Vi9AeO6Fha0ZbtMgyYJnqrImjKwOUks/
QE7H61ojtETw1T2sAAi0EBEwlQhMJB8QABMpms5K66iaCXHXaZ9AKuLpSJFEHue5NH5kRkNCDSzX
T9M0ZyE+ghFO8sheJzMRDQCvZ4m76JA74AuC8QM9Nr5LZC/2qA+KhS4RC6eWHTJHjgB8Bieb4XYz
iEyHWBCj9gChZybXb7G503SMy3QdgcnStt4MPftWdPFBNjVfzwsfKJ2fk9bIXs+sqDX7b/FkHFiN
qbk6jWsUUIVFk10P2+wAF9BUtZelpFvlODT7yWHSe1zGN3TpBRWEXQ9DXgQKCAPQbB5vpdujUUAN
DV2DFEm1ng2/1oqlQ+2TnQ8CNONejF7xcP+ytf59s8NxjTqhYWFJegqOvU5j35tRREQisrFu68bG
1KUlOOlQ5gbj1+s0J+C9Tczf18Py7p6hoSwbqyIUgAfnNnorjTNoAqCFBYnDLBuhm1xiBikj91U+
fv3ntjBuDcEUHAZA2Ln16EaiAN2N4f7UbPVHZ7Dzk9Vn6uS2RGalm0vQMblucc/x4AwqsnbbATaa
s9jKctKVaEFEWZF8YU1VeDojg4cpbE1gab2++ENug3gLhDsWVCP4qgebVLRNG4BMO4V+T5VpZcnW
niomN35nzo47gF8I5V5U60eJfL++yr3LHLUswNiBSgIJFPcUHwrbnPCLmighafIpToz20LVK5QFN
VaBCn0FMaRQqo+1sLTAV1sqphhir8PQ1gwYlzA5TeJFaZocUjSBAb+zTBE3T64vbtaODoBEYDsj/
8Z+QQDClIRYwyqZThQobVnzZc6MKqlY7MRqE1ioaxag8gjGeuwPzvEfpXkd2UqVT41e0ynxTKW9H
o73vGX0FrLz1lk4SxOmdDwer+HLQi0DRmkeTqRrrFcoKWLVjJXNtXVo+ddMyh+0YD5/HObY+mVIj
wrDtrRUWgTPC2+OS9RcMwzRNY3Q3tfg9K8DMSCd3kDG93DIvQS9zyBVBgr5XE4SsD/JZAICwXH57
u37Vo6x6gJZj1XDZmFKvL+wi6HTjnUEOyK96cgCvU4gi80s998E/96GteS71YJaCirgJ82lhqi5s
HNOpfZgtKqIg2rt412lG4KpA/Qb6Ny7LleraZroBS8nyLck80+uj2C88DAPKUtiPET3ivg9FkxZ7
Cc/WLF/eWbKedHo54sWAYcq8vCVhE1meYrjNkXZBIWSYFa3T4M7LQmpaUAsGB3/2VdOtfe17FmmW
B0im17msQPWjEpFB7LVDzpbJfccJqDm5qmFVPs23Ld7LoRRUtxBOs7w0EJVb9o4JoAEykLpQSjT5
JNJsM4RrA8byxfBHybrBhf9FnbssaEj81hfqt9Z0ouuOuruvSPiRjQO6j/ES7jquFWNKwPOMXNGn
QZuhGJGcQEJ2O/qxK/v0KRN+yp0EwMKJNBHGkTJe6FEr6DITjIJhPslSTsbUnfBgv7GN+tmSTMET
cC/cbU2tP2WTz2hTbpdZAlOxlerBMHed67QEGYcEBhRpekia7PH6fu4uTpNR3cHtbwOsc26xa7Jh
simQ0qxV28AZhztdQlWAOeVJrXuRRuL+1/swx89mQC0e/L0jKpMSgpmrvo7Mq3pXu2WH+Jb8zuvA
TqMuEmHpdlIPgP4xKw9yPBlobc5ngLcfKiAuMVgzQ7qzs7XfvawdikR/K8Hb5MagNGZ98qVUO8GL
bvc8bi2vR2jzQUvdGMaSTR1adt1Rst0sgIRM1B9HBUFOlAjsoa2wzlXgR0OedaEkpdh1NRCMRUX0
NGTu7Nc/x9q3W6/25wMmOd6Hyrddafb1GqXYXHQyd6rOeFKgXI+xedAp8q/kqrD7ue2w1pJ9IkdI
CwWz2+Jdvtzn97FbB/Rg/XNudKglQe1PwfPTVi/o+RXqQK0UPGkRRrReCzYGlaYV7gzuuTnNQ1Ue
BNf0znsDBXW88jFcqmNKgTsttG9iSWtxPgFl0G6B6+lfbWv654JgeGmg1orOGWYgwL107jSKwpK6
jkc8zi30rHryKVZe7UUXnPw9QCuK5GB6BwMrkNR8na4fEgZwnrpeiSW7H4ujGmQBVEuAP1Y/p4cZ
daFA5KIXuSoo8nBVyBAGgH9eCMYDiWVORpHUYCt6H4DO0emnxhLpJl0qif6xAkySioACyDH3mVBH
yeIEMmdRXdJHVs+ntqgeSLzCb2TrLffyMjsqAFbWoM/PpOJeTbXQKCWvTOBBDHpOjtl4RE5ekArn
x+sB9zLTW38ciBYUTCKhS8H3nLt4mEeSl31kKieK12Q2v9tZ6UktkFnAvqVrx7cpQlLZgnfCxeWy
GkYVWQFfGHh9+SgoZ9ALqtcHeZHeqa3kxr0VZua7GmP+YPjHPswZ4wKfXCzJgAQWvQt6Y7cEwptf
kH+JQs6azpy9KTkr3Ie25ZGqcgUr8w8a6F4JeLk7HGioBNYvsfrIpVjWuTmb6xE2mVyx7E9JI6or
T/XUl9yXPPWh/KK7wIHH6CdnfunZvSvwGcE6+dCq1daYDelaS4m0UAfv7nH51PtzoLxXIQWcUGDv
Iing1rn+nM2tNRlqMi8qtjW3DguSAAI8lawUHh6WAp8UWeIe5nltpU5Rw5JZ38hG67IViKYeAbQS
ZFaXmQe3pjW0b9akVyMBBghbSL3mlQYAcYLjHKccExZe7CqO13nSURclPBcXBmeVC+VJa8WdM2F9
tfHbaXKMhz0KXOPi1uUscCnjbNUG3sKwoOi/Z+0T5OVNWoU2UcIuKwNJfa6TzutoErbJHNpljprH
0/WfIFojl12hMEA7u+2Q07Wap41NQOJZ4JDCk8eFk27tEZZVvH49eXEBfw1y36y98T47zZUL8Ag4
zCYHKUYp4kDYvbE+oiaPk69shyhyj/2V1N+TccyBRW77L9d3UOScPEye5ErtlAmWZ7+sI0ckVL6k
fuYVt+iVe8OdJORm+w8WwXy9SsY6aAqeHwclzow+B8sBgPnszYIeKCj+3caTPGXxFBAIuhUw+QAp
Xl/o/nH/sModQtBkF6k8wmpl3lCMwjbxN2P4xkREvfvf7MMMd+qUbqkkzBAD0jO9SPSXBkC8kv1d
lrGSh//fFnInD3WrUqo7fLTBd0pv9lNPRcLrAQShuT9A6DJjI9POG6LEr4E7/Xp9Ky/Tt/XgAz0G
mioollw0peapBYOLjb007xavUSMrzB/ADwWm6mMMPXExn9+uz2ioL9p4DEMjgs9+yzxNsxmDI1iw
DkCg6Ragc5HA99NMLnj9gPAInE+iruhedNkY/ZNObeJ2Y2hTOdEMHMXwUn103GISXXeihf15xW1s
mID8g2scC6PesrhKmBj4jikklNPKN06qa38HU42wJLUmJ3zysl0Zd8uaQ15pUD4E+Wm3eJmmAZQ/
flZZd9/p2gk9ZhIOef1LNdKb1FBfe0U7tBOq444EgKlJv2ptUboLGN9crZxOidMFpBCVBXedbPsb
uTABtTxp0RPsfnnbZThEru4pblK4YJK8rY6d4/0X70jRF+eChGq1IEGPYbN+MyM5GL/lqA+CN3UG
YC92tV+OP//NWdoukwsYeFyCfGOAyfR28arMMw7tr5VnLjs6EViPi38+3YfDuzXIxw5CSDqlMIh6
j8eMz9QSgXb2YuDWAncrZ6vKi6bmUPddvN5y82NyGCe/BH3eD4wqDQGDxLT/X3y91SOueTV3U1fS
wgDag12TeHGk+VrvJYmH8bUJn08D05tPb4SXtPAEcw8BVZUnq6GwShGIxxlEU/NhZSJjng5SJhW3
meRn369HYMEO8+OTpQUJBEhp1xGJ0a69sdUfLTUFic/+WUD6gZlWGbgd7iuWXeKUHbj5oql8SdRb
XaQ6uL+Gj3+f+1pOUznMrtU2yuRvM83cwnzVY1ERbN8lPoxwH6daCx2qjY0aMUsdyoGeeFkgxR4l
7ujDJQDvLALr+Ddf599G+bfaFOdJnKwrq6Snsanckr3bwvLeuv2Xzg51HFQyUF/kKzV5AcqNua5w
yCzPjtb6SQEIt9vPLq5FDJx4iz/+nHs3D0YkVcH1Fe4lUyvG81/GuRhSIfYbWVqjljIs93qVvzZK
d1vUnd9aRBQg9/3kwxbnh20/T0M1wZZuuLKH+ffGKzBBcyhxwjBHB9kAb0GpyhNekvsH4MMw56B2
nxKrp9jhOZzLUPYKxy/9FBeCmvjgVPRM44CHvmBnL2fx/4TnD6ucx3atWlLDgFULyvKhCSFsL/0B
xKUv/1w9Nl9AmDxiKtC//kUvAevndvkulU1qGcQdsBtj2M17Yz5RkIk0nhUkGPPrXegI+6q/1O7a
zfG6WpCe71/3wJwCQ4tWJDrX568CVtX2QNUCn5nAnw3dQ/AOCi9Pgfa00X315C8iLxba5K57QhQt
sxusuRw9JayC/39hpPKfVx1e5mXgHIUXxu7B3Sx09fdNxjfpVHEWuUFIItNNNWNzATHSC/kB81Ce
3Qwih9oNgRt73FnNtcbRIEr3f7diFfTNeitikZlH0bj6s8hKeHhEVrlTqzaKzAr0A6Hv8WS5S1DC
hytvJG7Ojgt0Lz39IAq7+zfxZqXcgQW7yNIYCiKFWfrrW9boozx0Hgd3CioM3Fbh4GHShwruSaFZ
7sTSqewMMsPs5LiTz3xQ3Xz7NaDCswYozzyIS9mX3Zb1sH6slL//zWJkzkIhT5S9oqWC4uNoemvL
FSVBTF6YyFX7LMD4ZYQp3796FW1sc93lztTlZFkDFLqTYPb5CtI2wY7uRvyNBfX8hHSahWdnjRPS
jIO7JF8K45HYws+266Eg5TKhWgZdTx6YY2t5jRYvrKSaB4rFw3Jf+pD8ekYZcA60dxKJQvvuslY9
VgOTJWAl4TZOtZNuaWO0yOS+wLG7i63vsvN8PYzv3lkbG9zWYZbYmLQZNmwLInPK7UBl77qFfd/b
mFj3dRO/IHaUyD3UGiNSYt+00ZseSh/lo9rtf0HaADz7PkhrMJXqJr5aCVxDtD4uYvdznZiGgfVN
yWvcnZZS5BYiA1x0xgsXULGM1FFfnqwUPMqmECixxoOLzG2zgVxALvK0pMmEDVQwJGV7HQo4oepJ
bjl4rRfj6deUIVg+Rmyj6koQPxZ3a/d9/8MVueicQTkU9AjYRqsLFi+GbnvjVqfuy+Ba+QHUWVkw
RMLwvPretXVz4VmXdCNVMJiGSR3tLTkoKXiNspfexy1UefnpH0Oa1xi52WYuLA9mynq2dqTTqvQl
Q3Lx/x9GSBTW63Tn9UMhONo8tgB4m6wyK1wB4zxCPf01dirkqYIOsMgIFz8kGo8dROlQnDASV0JD
ezJmL9NFR+wSOHC+cbx4hi0nFRgqujpa6Ddi/ZYyiCzfsvSh1L+a7UtifFe7Z4CR/etbuJ+Afnwv
fu4X86aTrgzYQwCvQUFFkDQ0uN3Qwn8yf8qOS+rA8JD8Lof4frgTSaTs3uIY9wONytrMBxXWeVjr
OqgaQGUDXJqf1yvVuClekuQg/zSR9xpeF2lAxenR9TXvBRuA/GxDhvQelHq4YEOIbKQWlDkjW0Vn
mDE3s/+mC7Q1wQUbY3Ima0anJiJO6smp4WVTInD+XYfZ2uC2bkh0xW5G2FCGqNRfbASvuqfuTL6o
/UHP8V9g+Lak41g5AqcRbSAXUko9HbSWmXiitZ/HxPQXpRBYWPeHD1rbtXFRpM/buh5rrG3sfjb5
txGP0Baj/OP8439yBf75VRamhLlo2MF4UaAoD43WCS7uvWsHWQcYQiwIcl8MLplgtbFMcFCDBhfw
CvszZZAgq+pAHu8k+QkiUh5Ytp+vr2r98vzubW1y38cB8hlPd72P5LYDL8e3ZbgDdrbQMpflP6+b
2vtQW1Pch5qnuqJajuWt1PnA/1loC0z972ER8YpdXxOIA84DRVXLJO+7tokmwJmW5Pcw5a6tzeBA
Z+40CKYmds/Wx7KA5T63NsYguzEsWIvvikcSzgeCSSM0+2VkV6JH294Fs7W1XuCbzG7QplhOCbZQ
a6wsdXu1sUFhgoEgZ5prkTityBiXRs6msZT6aqySPmF4/NBPT7GSCIaerzsFwOPnK1rA7duUBYzU
sw7+Uyj7YLRpUIsAiuaCQLH+U//Z1S/mJ8rJaVksr25hfW/i2xSFi+sOvuN3JpR8wSEM4gYAp7go
m7Ox1OgAJGE+t8fCUX2yOIe0NE4jxpZWReTr5na2DuYsVQH6XQchPXc3YawaKWqnIlwQoIKs0mtA
jAHeVrdrBB9pxxPOLK2/ZON2Wk2ora3XR9EVrmrdVtZ3R2Rjf/M+VsNtHk1Yk00K0HNKInuDhSd6
8SOfAcOSZnBPiXpXor3jwl48NDmmUWCNlFY4I7eeKD4XKqSmHV7/Spfj7+Dx2H4mLuxJw2LmI+oe
kULzZ8gZfJWVyauG8pg6lqtNv1g1+hAoc/NS/dE5ToB5u8dES92xkj0zg07b4NzNPWoVlVod4klx
p7zx2p4KnFewIzzKwJltMqkldqRW2rscb1/tmenzkQ4i6oadY7jdD4eLl04iW4D54ZSU0uKmKYYY
xd33PYfVZIBdQZKmQUCSOxpg9SkU4M7xeX9UaLqbbnZThrHfh2CC+j32weKvPR9R3WWvWokh3Q+z
3DnJpqIdTRNTTBI+XxD/1gNA7D35CYmd5lV+8iS0KFood2rAc5wCiwWL1JMeHNf0CARHPsf+jyU0
fi9PmV9709frDr134Z2tkjs7UGC3JoMh7thD/jOuraDs+tAcb5ll+qnJ7mcLGZiZvJcL6gyFKoji
e9WNM/PcebJAlFWA+BvXUp9+alqwlekapqEn1C0TVwG0OTVTPNwzNwEmQKuh1JE+a5MMJjeQdkAd
ITZ/dqOIjWG9C7m7Zfuj+OclimEoSyT4UVOYxsAAucUp9kkggYzOt147VDUbUeNs7xxtnI1Xc2SQ
WVOqFialHvgOZ4zG8ncFsrAkA0NJeW/nt7X8poKLjBU0yppv1MJQ3SjC6O29ys5WzqUkpdzK2gQd
nUiNlNB+LU7TofCWH4ufoDMeB8sXkc+v7nVtq7m0hMRxlbAJBqtpxIKmGyVVA6KWHv7wbqa3ZiJS
wNgLjdudXr/E5voDEoqu43rY6eZrvJym+EnO7gcgLa8frEt9TtwUWztc1DL0khbGqrShR0rnW6gO
+zPzrS9J4HiG5anjOhwELc7Sqzo3UTzJRvUavbUbEVp/Z8GWvIKQAf3GKA3/0IekowOQFBoStWw+
legu16n0FTM+p9JOJ8G9s9dOOzPG7S762kU3otQb5WWIuMlQaUNHyURjCycIRFvFwQwXCT0tEerz
Tw2e8yTwAyBz0hCUwarN7fdUG3JapxC8UR7MSFN9FuqYhmhfhsHtDs43Kyo+GV4eZA8ZFF9Br3K4
/r33dnlrnrstQMxpVY0Bt6JdyPQXJ4uBlbrv5VLgVzuBwkKGqKNopKw0BdwyGYTcF31kJJL14k6r
9eNCZtGTa+ceOrPBrQXFtU5Ke9hgJeaRwWlZDJI/xs/Xd2wnRzyzwt12naoYkB6RSeTk6I6lbfuC
1JeBetX5NNrVc9qpor1bLxPeRbZ7x911aWzmqVHCRfRoOCqHFT5uhhgIPF5f2K4rmhhHADMK6Psu
xLTmzqwxutcPUaE1wSwrfm28UyAsY0rvyyV9zHQ16Hstyp37yaxw+DGbCBr4qb0fUPYqlNkdQSFr
FSqSHZSnK5Ga0u4p3f5ALswbKZuSuR7wA6Ft5jLd8TQM1NsDu81S9qlt5a912YctAYF79qUbvjLz
t919h0DWQyLrIp4l4a/h7gCQ1Sw2hidIhIcBC5dA8xugKr63kRNgjOMETE+6+GIqq10v33wlLlSB
BGBc4h5mZfZgO7/1+G5VArvuCiIb3GmVYnOI604hkbIgYWEKwRCcGaN2pgrpMfcC0PabcodWKgdw
iKgwpUfV4zRhps+vzUiqXMfLjusFPhRub4OB+028lbtByVi1S8E2CgZALosbe5LanYqtdNoehLi1
O8o/r2/k/ur+bYGv1010HuemhoUiyX+NVnFEQ8VnenlPgeC8bmp3MSvpJrQtIE7Dw8AdUBpJ+gxT
rKyfiVk9YNBO8ATfy7Ms88MG/z4jHa1MSmEjvXUeVA8DZl6Kb/MVerefp8fuV/kiuh/3njNnJrmX
WhkDhZ3HMEmSaKhbVwa8vZkeWjBm96g+2dXXQfmkN49VLx1S1rhm3fjXN3b3G24WzUUdUs1WMoCo
NWqH0h1rFB+SHxJ90UkryEIEX5AfdyMFSUYTtErRCDZjO3mfHJEExX6I36xl/QmbLFLqKFu0RSdR
58dR+VV+Kf35pgiWb1kwHfqQebcmJO0x4JqFqFde38fdixP6K+BCwjT2hepeOrS2ndjjEFUVuMTR
oNKkJEwkKQR0zZNSEl43tzfGhlL1OuiJyVm007mLWtXniiyQ+ouYMkel8phbb81yMlnqg33QTbRP
GendyhTd1kK73HVtllYcm6qKdcbTKesTV4P+s0oeZ2u4zdvsALZ5cAYtgS0a0tjLE7YL5sKZYtFS
akx0V5g5BXWGuSFpRJFmPLTzJwtvUCOdXVNUu99zWsvGxJ6sgrcE7DPnHtXbJE6qVh8wUzBrt2kr
OQ8Z1URcrXtncGtl/fvGb5dh6uIEXZZoHt5KQM/S4sQKfMTx93Wn2bv4tnY4n8GEvVFlWtFGg/4r
B4H7wlqPGKLViKxwHuKMhbEQDauRu8bL5sqTZB2Ed6KpAdGmcf4QN7WR11kJM+SXsSTuVCu+NTTQ
aywFrwiBE/BKVyRx4oUlsGTj2VKxT5WIsU+wFIu7BczBIHk7rWeq6ZXEpUZrngZQUHu2uoCIeTGs
8Loj7GZ3G0+wuKgPttfarO0MYkefx8B4w0M4XYFTuVd5AyaSwP3uQpkhK4Sg2fXj89n+1jCXVsbm
gtcTKPmjDCcZ/FrLCPZsVI2mp6WoXU1U8hZ9Ou5GMCDFNkA2t41y8tWaExcqu4K4L7LARYilSLuE
pauFHPkwKwIm/br+sQTnyVq9ZxMd0B+KpzbBeSKKHqTzL00CCJWIsKf7PmiAGkYFYOSCcXypUtPs
MlgxCutz05QHKMUnbtVWX0dNEbjf/p7h9YDrcocEUWYatBhm7JkKhd3cIMdCE41n7S/nwwTn4AqF
UJljwkRHW39S3pv4wUHT33SU4PrXERniHFpJ0PRSbDh0Qds3EKNEpp2hbrbcdjT98b+Z4py503M8
ChWY6p0FcCEpkiegJmLmjtPP65b2UmHMl+ngj4OmHPjC+FUtkHFkjjVEpF1QBEMmYVSeAUTU8K6Y
7w6mtKCjaCjfiuF+NH7bM7iGtZfrv2EnUpz9BG61RZGVGQPLVDSlmB5Q8EYzZLeyAKkwjDAnJYrP
icAvd07amcn175uT1uTm0MVzhzeu1HiVdb8smmcC6HB9YXtWIFSp6A4Yp8wLtd/K7lWqyAM0Y+oY
pWQaZg6IidRSQBi2ZwbcFRr0PcBzcMEOxHoHVWnw2EXtBP4/uaalm43lz6lr3q+vZ+c021tD3H2f
9yqrOzCORiCeLVUXDCnsqaWdCPm1b8a2HAOUGeDv5z+OWdeQ6cF6tDTSk5/QNvmL76KBL/9fBtaT
vvn6NE7MLCcwgKiEWT4wLGuOl5upf327LqmwVJRDDTA2KdAJBaszd7ZMQHUWJPTwMjzwIsXvo+LO
JK4VKYH5BSW9v1nWxhx3jmJFSSoJjHtROt/kA4uWRfE0SRGwTe6EwbNFcV/Hdgp7Ab4Yz5G5zo9g
HmF+bcUVKJyh05YsmSGwt+vdm1VxHyspKhD6j6taoza56YSxs1ryMJMbXf9YIjNcxizbkyXFOpYF
ua9HJ6nubFYG6LwJSg+7vr1ZDXeERofktsNgRtIGkED9SrR/zGzFOR2fLedpBjgFLGhgq8jQVGxL
qIP5Ri77tv14fdP+g4cbK5PmSoHPg7wVCvqwocbHIT+Gxm3u6zDTXf0p+7mEgJn/FagWmBA0YVep
FN0wufw5zQtVaaEZEjXBGCyBiVQ2Demn6qgFYM79m7i6Maaeh4lsaDCeLTl4DRTpc7rUp8UojpTp
ApfY9byNGS5K4IqIiTpjTYPzAkGpefkGcaq/+U4bG1xoyEbiqAODDfZDRqProBwkr0tcTF2PR4DU
7pX/ceu4IKFTUwbTMOyh1uQxlYF1kAbx8l2wLNHWcbFhzAqnLdl680E/611Fw7S4K2/Mp/qAwsFj
fQJDVmQ9C4yu34N72MAHAbtA9ryWXLkDNueq41RO0gHYnTwqt+AXO1Xe/BlrPOq39d3fbeW/zfHd
cL2JGU1aqY0o+JJNyPhBsNJVe1FTYjcwfayK74CPhNmZTvHF9Pk9JSfZFOQOew3Z7bbxOGsgf9Eh
Zdi2we9u41fri3Kz0lHaUf6VHZxgHXujt4Mn3xh+e1SQh6auqDO0V4Q9+w3cUTPi0iiWGb8BRfp7
+b1fB/4e46f6sQ3lG8RI/7qriPZ0/fs2zzBGR58SfLql6gAFKkJqd/+jCe6gFeMyayAy7KJ4/tzp
lQeBDO/6ItaL74q7a9wZs5XaIkYDC+Xy1FelK9PP0vjSlT+VQoTe3nsIbE4WD0pPUB0DEyL2i6AL
hhGorExwdTEXWTNtIEYjgnKLvg93GRsxgQqdjqXVbY6n41e5/bu4+3F4uVjBSkMb8aQHK2HjWk/k
SEAd0h1K25sCQOSE8jCCBekcWHdgCQGZHjYwK37JceoqSRJc94bLTwRSOQAZTAuFUkfXuROkNLnd
LIM9RommhTTPPNv+tNTvThMHg217ENsWuN9liIdBPE0dZx2Wxeza+RkCBWltk3LqI9a9We3JqTN3
ccLrixLZ4PzAJEvXJlSGJKJ0YhYL6KCBKkJULd1Jls6XwjkDtdoBrFtKj+iTHBrTz0Pbn4BpQuWv
r/8LgPPO2/7MoMm7g11CvN3GuuST/JqA1wPEMbDZ+wMGVd/Nm8kGUy37f6Rd15LjuLL8IkbQgeaV
VlJLau/mhdHj6L3n19+EZs+2BtIQd3djHjtiSgALiUKZTM7Vf4VBCnkltEaAj5tAiZyVDIG2DRFC
ET1UquZMXrdVf9BZWNPOfmooptu72VE3vPaPa26JVKaO/nQUZCBN/ruXBGrSmKB0732SPBD1NhFA
XxIrziTpttlDpFdOOW+tK417MogpIWqGSRbK7Mh8TGmSynIahsGX0+69EJvemgXhFQOPblCG3xJt
fpzjGEz2aM8HXf4ui5t/UVL87SewVcwuVeWpk+oeXb4o3KsgzEYo0hOQcYwOZHCH/wfpCAX73y8D
Gcz12GgJ4zuXU6SDVixKUEyDbyjhNp22GYRmJbnHHB2nI+8SyVCGUaCdoMCDLjXJYkgZ1GpdDf4U
RhsSg/IhljnR45VTf26CrWmLSbsEoN0Z/Ln4ofc3sv4cBPfrwHJtuxTImOhU+8PELMrvbtl2utQF
GZykbaBh3oBASIDWUTUgfuM2IFze09ixM1t0R8+CjWBRFqHSRuyYJ3nDE04A5TOovkI/1SHyDp02
6HVDx3P/lddEeHUjzyzTv59ZboQ+E+W5Gfy4Q9tVLYt+qmo3rRi/rO8mzw7d7TM7kh6GKbQ4B79S
KlQjp+pAjGmbtzUHwa763tl62CtHN0MoFfeDr4dk00CDC0Rf6yvhWWAuHCEE3X6U4xiVlbTJqmK7
NPPzugneZjH4lIBHW9dFuN4yVS40f5ELqNqnuudt1pWY+je/Yy+ZUK3luajxVcitARaizCltyEuE
6Kdyk03lG8eOV4C/vjSw2kLGxQC/LbO0KDWDsEmwewEa30tFvZFH1R1K9d+4AVGhQwTCbkrw9Lu7
BUuxRFIKM4WhWfWY2KHAKylcubZQbP40wXi01qat2FA47YzbBRI8Rfq0iKYzj7UttQh0xojjePJV
lACJHYGaFzyA7c0w8qSqm2IBgGfo8qqH1pUFEQyB5p1KBXdEc9nIzfIg6VO/DbLudW7xJWM8LuQB
fUVSr2xA04cuwaSrLUzTgeoSYgmo/viz6KVEssTwKMgaJgbl+qhAHNBayHCIJ5E3l3/VB/BpwLAL
0INY1O8fpx7rIhVMeB3ErZ1CvM+L2TZ5gEMdib3tEO1Czc0UdUgoMI5GoO1YtDKF76EqrVFp7zQq
bA15jtdckj1BRjo3BD3toHnrh/fkWyuW2Ud/hTFPZahgmVgyCABbL19QPnMFxa6P+lvtDk6zVTaC
G2xQtJi/i29L68nKz74E8VfuYNDdWf9Bl6EkQQUDVNuyiGFK6jm/7/ekg39LT6XBD6fYjpuvebA3
0zcy3RnBa4Nyq4LhEP1WF1p7agVLM/xBfeX8BJpu+21P8BNOaUYEBJJJ2FxjFYnxHAomism7wRHd
1o684LvqmD5u8FeFc1CuLvjcGv01Z5dN30P8PSNNT1NLi4fumvaeTgdY5hc83TCS6GhfTSfmrPHC
q5klMvGCbjSjpHcwqk+J22iL1QaTM4Gren0rr5gBoJkq+DR1ndIi/L62ZujUIZMAO2H4Jquvcfqc
8ET9rpqAjhNebBAnvOBv11M1z+BOPfqkwekgx+ZbNjWSnRoGxzMpRDJeoUEtDhOIskSLzMyWmYgL
ZzNtAaEj9ktpZdOBDJvqdUb60pjoeV/fugv8pK1BhPZYglWcELY2ZQyN0UgEsU6E7HqHK68RrRKE
4iYozwmXaOGye4Mxx1wQ+pw0bSwixJ9CJLxBm5Hb4DhzDGfSnMUuwMvlpk5V2ryhhYuL6WQXGwWV
AQlas8yuCmNv5tJYYFeDQ2dC6U/DPJRw206JVaYGasScwV+Z/ocXnxFPCxnqX9DIYg93GFVmMS+I
ucI6y91siBc7zRrFEeJOA/3WvCe53KAoTHlXirJ5zKYIBKXJXk+TZi83o+IkPRmcAAKc1lwNoiMN
rbiV6lxAZ0ONGYS4SffFOC2Y6Eyb1onKgaeufs3lwXUDESrkKbAS5raYJVEQYoP0vgH66RxC1x05
RAZ3ZIs+2i926tMMezUQPVsSU8ANXpLgIWn9ofEq8TFPBHdIfkbggmyHXcLrTLkGh1AS+ntxF+lh
xEK1kYoD4NAd3cXJviHXbteKhb513DnqYP+LbBZ1QrzoRWjWEwgoMjA1Sa0QR6eVopl6BHWrMrrr
p/mqm59ZYI5XHcuNkNdYFcmKuyzBJEcuodERqgDbMO9zx2zlY02KfzzgBtFkQBWKwhLk5y6ECaq0
WepahQRTsu22c2gXt4GjHIcGRFaYUhDRDGwp39dXepl8gk2qV6JBi1K/JN+Y6jJNpgKAPIIZkmbq
oOYjPfzFnPwvhGAYc0y8kIyVliV5N0BZY9jkmDsShQqD9bLdolojzjIGDAWotL9zVsneBuh/oJeB
TPvGRTTMMmdQAU9ooc/q5I12eBRzJ7sDmDjhjtI1Z4uV56chL37pnb0WaN8FtPYwcKYZGkQrGLsV
ItWxTWLJS0uECP2TGg7urDeWnLVOUs3++jKvrBJ6d5izQhcEOKLZISTMgEBZZ5o0b8Jos5x0VkJG
T5RTR81Se93UxfMOK9MxuYb2FR3PrQtBPwS9sQnZysXTH5u9QOnLI1w/vROqGKCj5Ne8tJZ8dXWE
TleBcxvfkgntR9WQl3AxMYqiOYoEeijKjtPc9tAseM1uMZTiSvb4RE2D+83NbNmana6yMbTYvSD6
9Xg9m9e34OwHMaFgQeKmyNVWg1NR7YvUnVC48imTE7GHH0LB5+Kk7nKO8adNR7CLKjcm6i6VMKtS
G2StxqZLII0fX4p3sulDGyPYroxr71DDthZb9V21a37MG5MDFuo181Qej6DlHGE/8wXiqckmBblq
LxyfRUV0Cdpk1t2KvStPCzyzwGypGOKUSmWneXnUWC2UnqvgDhLdnGDt+joMKPxATli5OJW6NmKi
OhoQvnfzRpdGT6k4acqr68D7EKVgU5RBwIWdPHsldGTC9ZD2WEcfvQlBvZnT8aFteHwCV+AFww6f
Zph8UVy3ploFMBOgOS+WVQcve1dTv2fNXk15wxXXjSG+NbEePHyZ2C8diTkNaBr32u4BmIaYOrNM
MbM1MXXmfzxQefIE89Ma/YZnOygQKWxqRRI9IdyX8TFI/uljhzVAP+GZAaXWy1LLxsWbdM0ryOh3
8eAYGieAvQ4SZ+tgQgkhF6ApGUqaVznJVv9GWywChxy6n4vbgcSL+yBnA2Z2WYznNaMZh/IC324q
wy5CqGdOVpK/zepHUh/LTndM0DDvawfBzTC9rZ/eq/B0tlbGHcsojeQ8wJbKC4QAo+9B68TBBzEE
Cz0lhmHNhs65hq6e5DOLzP3ahXGYII9GvDIF8CPtA2EpDiRdREjMjrI81nUWZXk4qsSbd4oHrW5M
UNsdeLMxPiFvQBTMWdJFnYy1x6CsKEWD1kWi5oFjYHK6pyHxwGxj917UWsPP4oiOVJCpmsk/jwVZ
ywz6Nh2I/xPaXAuqZ0cDRbjRQQMFswBe48sBn2yZgygGgyhdU6dLmwHtW1fy8JqcHtWXObMqDwpZ
NsJe9VtxzMHFAn4/rh4px3MMBl9MYZhaZDM1r5c2jXpQp+/rZ4HrNgy+GMI0mkaIz/grOgAztzPc
qE65LdCSpj2sW7saG32eA4NBGVS/tVisZs2rlfdEwjRFj+ynWVspV/DvYvyLdRIGYKI6GyUiYuMy
8qCkxNKmY6ZETqTkVmp+rXD+5uQxgV7vf1shgy1CZNSKPgJHh1qykgIcBs2HEjz3yDGuG7qo4LIL
ZDAFmoKo8evT4vWYhwznZJuj5UTQv4jBvRxlFo7ndjKg+SXtyrDgxA1XvQZqrhiBUaBcDdHz32+l
JElHVW8RYlGvid57H0oRwJr8ewPOR1425+L1Tpd6bo058DXmaYOOwG06DxHDBx6eoE7udvWbZC9u
fRs+5l/XN/faqTs3yJx4UZubtsdzwpu70eukHopHGGfgfMHrRpBflKA+iJoG8wHLpB2UIoORaRi/
zyrZdhGvXffaecPQ5f9MnA7JWfAATvxlykuTeIoRgK4y289JZat1ZwM+efcBZzknfz2zNYhdZizk
5BLVPv+giluhq9vCF+ON4FkjcDkz/uCEn6tj3GKSBa2TJbhF4/QuvQkyB7nFJ92XnfyR64TXYuXz
vWR8YjEDoisLjStxCxgvpoeha6/aEF/wiZ0+Dgf+Q4q3pfTvZ1saQMl80kRsKQkDX9bNnahWx3VP
v0jR/jpbn5vI4L8akwHdoNjE8EU3LWOXeU/GVnWmHQbKvfwJpDI+bytlNgfI2mSugU4pJGiYYCvH
HfiMfdUdD5Xs5j+qm16xFn9BU1GG2yd4UL9G92YH3kbO0bt2o59/S+ZyyIykKBSVXg7SndAfdW0T
GvsxOLTyP53VYJfK3Afo/5IjacIJ7LLK1utXsRuthvBIB64GY2hOU6F3jamTC/kXCIijVceEpxhf
Fk94G31QnH1XJhd5FUd5FhG/F/vG+8cE36fVUfiCVivYSthMjimmgqIkcB5D+lKYhaXmkbPun1cR
7MwC4yrDEmianODpk2JipzMhMiF/r6EbLvNmZ68e7zNDjEtEQyfHA00aNPGHZr70yr6cv6+v5eoj
C2Wev7eLcQZjTgdMNmG7Bg9kxYf+ObzPXmkyJLSXH8KdqXDcnGuQuWL0Tscl1sLPg0N0JzkYBdhW
G+0xOuKd5+dfG299gZyPxbYkxa2gNR28xGtV0UpjOtY/W1U3W0HKmaq5eoA/d5Iw8YfeNpk6gWvD
C5ujnOxzAYzT4EdUF1Saaw6TN88Wc82kZRzmBY2Qh8W0ciPaSHhPyfdt9h5FIcfWBaMdc6LYypU0
N1Ne01cVeVy88thtC9xpgq0caKq72MxQrE12xv9DZI6ugs3ZnfkmYe6aBtwB6FWD4c4ZXclJ3cjT
j5IveyhY3/CGAq5f3Wffj7l1FtCYdstMT8Lb6HbbeGe6vSfciw7EVf8xUy67pwyGIHI0pSKn100H
Sss2tcVYfdCaYLvu/XSH1naQQZB4MIZ5JDCziIGL+NHqex6VANc9GATRlMko2hL71qKMNexVtzKs
5Db3dbvclthA2UnRPhHVFo+fn3cIGCRJ5KIxgwGGRxEJkvHGHI66ivZp8CyGWrdZ38lTjnxlK9mm
rLwMwFAow5rqj+60V/bkpjyUX5ZNeB8hyqOSp70j+MaNilfHiNiSKzbEuQ7YBp1AapMZc7yaJ/vm
7bBPN+Mhu0WN0iZ+D3KW4Ca55yXq6RauLZrBmTxTuwrcjZonqouyrXrRn6YWHcENRElrLbKH2Syt
qJy3rfhP59yZE6IxsW0YqI1BJnr4RShMziaEyXiuy9tQBl+6UArVeMbpABWolVVuk+3aQuJceJwL
iC25ZrIwYjwGksZp29uL3tuNljqCnPiywEvpXX+UfkKYxqBKMyhDGqV46Uu3+m0dg6gw8dBMtUXt
9T3fCj6oWDjH4nqsfmaSQZhSlFDxBfsk4gdMLzzMz31pdzf07As75Xk4iDfFgSt5yYE1jYEctHdm
ktTDN0Z7cMoHgrGnAfpiBcpW/RYUlB5vmdzTz2BNjCeP0pi4y4My/zJP9cGojckplPQGXAmO0rxW
6rCt8uAl6wGBjrY8519Rfr9tq3Ivt+1tN2k/Fkl/JWbQWErz1mhz6KwjFC+yYqlWlGQQE5GGcqof
+KOv3Bjv2naCRpdil4/Fc/S8bo9zeljiFX0JZ7QGwVxTPnWlBL2e2u5m0123wkEglmxlajBzX1Y4
o1KO+C39NjeuVH0Y472Wly4KSOhkSb11k9R7VkCPrdb0qOtPYYJTFPcgLjdUv4bqWGwmkCqKrb6V
PbMW79dNchxaZ5DIFEiJBxki/Vo+tPlHov6bks1ZKKXTj3n2bFcQBkhBqSIQmI9RszOM20rjPdsp
Iq/tG4M+rSCUc16dTmWxBdWl6i6b2J7sPLBCpOD+H6LOPIsM+BhdWJhjiW2DsrotgxwV9NJU+lb3
DW/4MXJlj3kuz+BOHLRxMZ0SuAuYk5fKMmrQsUEjc90beGYYsJkStYzECSerlQ5Jf6zbTdo+rpu4
fithig4dM6C3PWHJmT/E6aLl5qiIXhcLTlOFblKETgkZdTPROav5Q2D9aYtxbrFK60gKRopL0V24
wQzRBp/oUG6Xg7Dl1oCun95Pa4ynV1lljpoMnygyO32hjVXkZnk13tW7Fv19+Z1+326hfrHpb3hk
EdcP8adl1v8nPZNyzE57YrjYQoGnZsnjAbyeVKGE/X99N8bji6ZR8gAfz2tMq/iGFuryGNlT5aBn
MrcrKscYxBadZt6Mm8xe9xne+hjvB4v2kOlorweN6o82Siwh7/6rqzCej9bJKI9GLI9GE5Gd3ws6
5LpVq98XbtY73JLv9ZP293aesoJnxwCtIkXe06xfFlsCUISOk0Kg1S9HhBNUfHE68MXTeEaZRAE6
a2PStjgPZX2sjQb7uAvH7+vf6g/BwOfK5N8B3xzwz6QNTfRVJjmxG92q7ynQGN6/wWP9X6L/p0GK
1WdbWRSoJgcDPp12yJ7mI0SSXfFxcAUfg+Ab/iA4d4EMqpjoQugaBfZqLJCKvWKJTox2HrKrPShJ
cUZX/hBbf66PwZV2WlK1lLGhp5gTp67woO3uqw6YMtAw1f3gpaQ5EH1q6jrbUIx85mpTokCfqN8H
ET1wc2IVwuwovE5Uzrk+DbicGdLneijlBLVrRcpfM3WxhEb7pwNGv15zn7vHYEerhLOUBLjSAui5
a+EMp78ZdS7BJm/PGPxo2kBrxOzk9RLwo7ot0Nw8bow7EBLhcUDsRbUyXHKDW7/+twPHNhEHfWai
PR+maSIVGYHH+DnwUuobTnNQ7nQOxckfHl5/7yjbPqxmdSeKNF0FQTG0Ed5Sbvjk0VpyKHejfziz
hgd5E/n/cZUMrOhthx5iGdhFYQUmPW206NNLssEOfys4yvu6QfrBLmPKz1UyqKKlRFymha4SA94K
SC0UMD3xyz9XK9cnIZxf96rCoAmonhsQn8BOtqf8/lA0A1N3vo824ob3buLd4QqDJEsAQjaZJuWy
fXQXiy7g3w2eliNIVj5mp/Tyx+oLelQkzlaeLrO1vWTikzIzzRLt+pqXbIunDLl31Cyg+uuDpP12
ualu8m20ydE+aGWiWx30LU8ShMYma/bZ2KVXwr6YAWht9X0MXmphH2nPIuSURgjorrsND60VBm80
udIrI6I9D54BanxlM22MbYvzWBxLL3SiZ81dt8hbHIM8YLGcasxzEU+rJ7sSb0FuBOXhvdkQy4Rs
xLoxDsyxpBSo14BDSYO3lkjHp7dph3l84UmPXtbN8HaRbamIpETpJ+0UuStQku+f/xdECD7ksAsr
+/FfIzKVAZhWSNV2UbE05TY/gmNAupkFhIDmR74vHoaH1Inuo+cw4vgLJyRjOThAWKKUQoQjGYUf
JUQDOrO1l1nltajwvhuDMma7GINIi+fJPvzQdvFmfI4e44NyNA+DmyFqd0Rok5Lv65+Rg6FsRbQT
IkIKmlygGFp4qd+47ZaPobw9ZOAl1CeMjzYU1pJ3U39P6j2Ref0pvLekymAIRgiNVjVgpHXbF9Wd
NqbduMoOd6wd8jPu9HZZQSyVQZFWS8AtRxPEBLrsurekdrjTEUlItuRikEu1eHlGTijGDluIxvy/
RuHa/KgK1VbFinMNcEywBdFBSKe2F+jrQ2sds7kb64mDTjzYYCuhUdlj3H85hebpB6WUG1NHDyHb
QAuGYUJFG+JbLnLQZ9PKxyIMckQtFA4MAwsTd7Mb2fHOQEmGNt6IN7zP9Iea199hCVsSjaUM0hQC
xQu8wG/Kn5pvWmRfHgwHZBSPZJeCmwiW5w2vCMQ5y2xJNMlVE2QhgMdkG/i9P2xoOVTd8Gi9eE7C
hChdqghyQPeSLPlLP4oF2iFTDizxzjJhAIOkSQbmE+QLB4+KpOQ4zQW0wxccLX7fEm/jGODImwAq
hzTAw8btlE3qK36PlzDv0cYBQcIgRp9U4qQGMvHUpb3T88IRx/RpmMDrv47pvA9El3v2ZpOHecol
2n64DLtJfTNT7lOKY4Gtd0aSEdZjcYoWtV1xhwPlot2w2Ui7ye23mVv94MX6Et2clRPMFjgFJdUU
DFH/SucuTgu6leEVQ0qY1qZ5ZDrKJ6YQes/ArK5y6Yc4YK8x+KHMZhFB7pVeLVruhpvWF9wFbmLe
dy9Uv5vnKpyIkS1wqlWndypt+GqU0Grrh7jvvFHfKCB2KAkvCcv7mvTvZ/5SCJpRFjG+JmXeKM1n
OX9ad8gL9XXmhc/WObsUYUY1LIsnPSKZRr6FuaX9iHfdTeUutujIm8BqsKEuLQUUNjftS7/Omu8w
YKLHydJpdMRmtHtXdHUPMpP7ch9YGBy+5T7heNYYNAH7/xy2OvCxcUSb3nC1DdpjvKDQFHbLvW14
1hhQaWOCimeIjzfv0mPllYcATTezI1uVPW54WWzeIWSQJTFG3ZhbPGQi/VuPgpfc515U6L7Y3rdG
7lcgxOB4Dmd5bN0SU3nxKM4npIkwXEpDLMUvkaRPHX5Mx7kH2KplPI6mnFPgpGkaeg+gVcMH8eiG
syjORcDWLdOGlMmUwk6yHV3ikc30Gh4kP98iAoJo33zTbxZeipITAbGFS7iJ3JV0I2kH/OJEiFaN
ve4rsFZz1sdLJlxULOUF9wMeh4i2iNcfTIwwuGVoCW80rSC4xYbm28K36UV/6X4oCV/MlrdYJkSp
TEmq8JpCn+cB1UYXnd1+8kH1JvnNWrzsEKsiIUgtqQ2aa6Z1xnhDSU5Dn/gI/3a8AI/nNwyyKCA4
C8YAk7HETK00APNTfliSr+veyTPCAAppAlGJBOxdHLxF0/c+2CF14azb4CXodQZI5MhIWoW2uHXO
5NAZ30aGklQPJSmM5+8aw+WdOc6q2GmzIO/bocR4t5eaBsS+BCtTemtECzBnYZxXvMHUb6RmHhoi
AfypN0DTXPuZvWeO4BJ3srW35WU4Ll9Sj+cYvOjIoDB6doWXolgmoQhEad4I1jVb5jdahIgw6fuq
fOmx3Myi/WeyCNIra7S4Vyxv3TSAOvsBA0H9bzbwA1An248f7ZFsMidw5KcUgjeOudNuMFv3nr9y
tpv3WZnQZS4xPN3SOEnYTF76kG/0DcYc8LZrHcXAQzz1CpuXqvxDv8/fDzyWlKYfC3Cw61hr9qZC
5ac+5lgrKSGNRof7BBtaknsqvqq/LC+5E9/yGu/oolbCGXYqrRDypY+pL0fGbElkZ0QfnG3l3LoG
CzQEg9YJDbaNQ7WlrRomNjQ5hlQInNvu+oeUABXtkDBVdCkg2mulMaEJylu+CbfDdj4EW1C6tG8L
KA86W73pX1OO31x3m0+LzHFZpMzMFdKA0SEAd1oYgemmtcbl2/o2nopjlx/q0wxzKLogaoeO3vM0
RURLB8omeFc6a/Spk+puGFo9HhLFZkGhFw14so6ulMKdXnIPvfU55hMe1n/RH57Vn7+IOS9RC82h
kk7PaPcNPiyaLXadi55pSBQjnLLXrV0Ppz6N0a9whgmSNuhGJwILzeoeSb98CewpUZzQ+KJUrRWD
qjWXCm/d5tU5Sln6NMrE+nmUdTFUMmi3VGmpaWaTAoLTkU9yzSZdb5ntaIWlYdULr0GBt1zm0ARS
pqh6jUCAttjR9Evv1cgi/Lv0y+cCmft5Cs0ohSAMHhPLs0BZmQQeWwR3D5nbOY7kbkIHH13JBL8F
xdI23tLeAN5a/lCo/HsxJp28OnMRVelbfe5gqXWjp/yheyz92B925V7CdLRoiTfxI++uvI6enyaZ
G1rpkX40aSdOM8S7GlRXgSny6q8cVzAZfDGEcclMevC1L/1PyYs3ZJM45nGWrBBNCNIOkfHNr8sp
8mfeGad+toI6LOekZApFEIOLzgOttrpL7lRXBWOZk9uqo+xUT4Fkl/Xr/ZRwDjxvaxl0mZJSLzqC
A5+MkiXIH+HA0+r+Q+D4+fUYTDEE+a+BAvIo72geJgCOCgfdDyyM4HEh7HpY82mOQZOyliZlps4S
aV+RtbPzerTmOHL6f1k8/7TEoEcfN4oQ07x4sld3yFBgwqRy6YsQw5q4dHlaCX8oNH/aY2CkbgSM
4NEWgWhf7UV72s8HSbLjZ/W7IVnFy+zkTvMjHDze1cs98gy4yGkdyj09G6dO5Id8N2zMA7KHkq96
0iE3rMwfd9ztvf4i/N9ykSf7HWhQaq2raUbmYtYDb2oH2dJ0od8FqQZqS0l3wDxry1Dps4ZWHbdj
kLyUARcW1s8HKIF//xG6VCtd19I934o/2yNmlhx1ax6olEloqxuT3/BII4w/Y4EiMkAkD0YKRl9c
Fq2bHqkiVuLpD+GWygXVnnDHjcd59ujfz/B8MYkwNAm8eNypu2VPj2fxqh96hxYVx1eTA7TrcRzo
wH43h0NTSr0pLV5EfmYB6irmvhue1iOKdSwHR/rvNjC7KiUJndqWfWNXeMON4rdb/rAEbykM0mBi
oNPbCEF919VOCn57WRicfPqxvhh6qtf8gUGZvNPnERwMCzIIGMVooPqtkk0xQukwNsGzWrhiWm/X
TXIgWxEZpIlJp4NzCBsYK+AVBKdZhYYk5ZiGh7pXLQPdLIbxPnc7TdnMwhe14ZUceaeOAZySmEui
Z2hnTkQvTM1DXuS85NrVjwfdOQ3yg6p+oQgv1FKZYRabHjO0liXW+KDcCEfhQQNzm2JPX0TZ5ae1
OUbZYu1cdb3cqyXCi2wXNl+yMrNDPXA4X48ixIXHfC6NrdfmcbW03amVzK+2tAwX7g0QJ9L8ssm9
buWr3+rMGoNXpAARsEozsNCdc6R9cZsUFlitxcqS7sO77ph69I6nuRWUgNwaDREZSM8DO+C9gK8e
lLMfwgCZ1ORyC2JD2odV4n1v9GBan9HK9iq+h9vRiTbDfepMz8rsJweZNyzB+7J0l85QtC6aqE4U
GJ8yW3hUPEpX0qrWcDPYmBjCSC2ZrMjlJeWuxo1nS6a/6syqNIlQvqKt+OjVcNs2jZ1Wlj1Sol2w
y8rbLJu9dd+6nic+s8hgnjgSUo8RbovGmV3BIhuQak2iVR/6H+ar4NaOhOLQcK/dyK+yZGeqZT79
x1/A4GFW92kV0LwZbX+ZD/E9WhHELXmgdSnq5JFLmajkQ/Y8bwKXFy/znIxBxhyiqyIUK+HtwV01
+pD2sxLjSdAeu/oVKq3u+mJ5Z4vBwbnQunGu4VW9kDlihT7vgXS87rPr4d3nN2VLw3NXdoX5K+KY
XflFGeykt0CDYMeoNgSW/hIINlKQvPwuZ3FseTgbE1Xs6SUTiogf5cSqO14fGM8Eg02NOctmT3PW
wwB25uibwIueOMeeLfqiqv4XP0yyDE+mBv2SfFpeSnnkNVzTc7WC6Rpd6dlJBwdhnY6nAfPqGPUQ
jsi/gx3SEmLRWXc53ooYSBn6fsFQY0C82uy3SZN4RQRCQLXkhRi8BTFAItR9piT0GA+99auikN+n
zyaGrie39SjlTeKGnuCtr47nEAx4xKP81xTyYsaOlj0bYERft3D9lXZ2mhiEiGJVIloAnxvBOyN/
kH17iA+jp54yzKIVe+orlKptjlXOnc/S64YDDpA8IbKoXcp3Q/uA0+fYprKf+W3Coca4Hh9+rpEt
8eqSIiwl5QgYbd06ZUm/5nZnGbcN6vPRjteMT2FuxfnZIq8qGI0AMjBMaqaqa+bhzaBpt0YmbBVy
H6DvOA+Wg5RonJfKdV8Bv7aOeehLQQeopoOOQMOHVIe9KEyWEMWcs3a9EEkpvP8ywfhKWyx/dQJ0
DvQq7pDxOYS+7mM46t7gRChXz5uiQQUA/6A0zzxkE0VthIxSjOTGG+AJpIJekB8mCJKseyLPDgO5
XRwHRhqDDZko0FdO54e8aF8kPX3m0rxf/T5nK2LiPWQEQ9GgAzWtK9p0YqgHYYNLpb0UG7QY4EJ6
5yUir3fFnNmkv+kMhiuF1HNi0MeyLc5uhykzxR5MfwjA+gwSFRclF3BhoolQtqR0M7yAUVve/Kti
0tmPYCA6wedrwH9MvCD6GSWSJTcZByavXgJnFuhHPlvmoBOwutEHtD4f5ehHML8GPLYP3tdjkHgY
ES0nJfwxmKFMLAt3glG9rbvi1ej4bBXM6TKVpOinDEMDo/62JL647OQwtabmLm0e1y3xFsPEaUmf
tHVOnx75UjlTiuJUxk2jcmywA0nSGFRacqpM1Q7EY7bkBsNQyoP42DvRg+Qar80zr6XtepnvcwfZ
oSTMtSwCKPfwvvim7VR7fA53nRVv5Tc0gFmpJ2x5Oc6rn0wVFRXsbApU7ZiNHFqwyJEFvLmkupdV
qyt28bRZsk1MOAoDVz2c6EQWDaghKqwURT1Ngw7iLzQXoCNwgiZbCYlJI3XX/eL6c+nTDPvRxqoz
zDnCQareyO2vgiKaIDd1bQVO4Pk9BnyrB9lSoXX/nTedcNVhzmwziI+IfhHaXxVhgjYesqcik/pz
vk3vEitxoy+81+j1Nuoziwz2h1GcVMavyfDAn7byMwbQ29IOTlw6gMjHbJc+5h1aenimr35OTVVQ
ioYsnch2K+pBGXURPRxd/iVG44QqPtbLw/rHvB7ZQcddNgxJhTHmwgkHQVVQ+0Ja8b7Yottsn7u4
sX3ho3WE++mFkli33HzpRf0XSu6GpEuQAyeqCEk3uvQzLDaMIs5VWZVPbdUn1qxHwZ6/0dku/tgT
u4+sMQb4NWhSIHUKY1PR2llzo4JDv1I5aHkRPrJWGOzXiypp5UpG7P82Y+ow3mkY6Jzs7KhCgrGw
JU6u7/qiCNQuCL7bhQBSJgiDpAyC7GUNZIj640IMqx14hI9/WNWnGXoezz7UEOpzvyA3gNaBEakR
sCmV28CpwVJA7BZXQu3y8PkUtJ0Hxr828tMk4xuKWWagc6M3nI3S2mwhINHfFGfZ0O2Ut9MT7WM1
bf2LCZYazUJUxBf2uIiJ2B/B+EwfmmZR00nx2q22E2bz6IB65pU/QMSPgQ3JjdzsmeySm9TjFaPZ
hwFrmnEkUkdC2OkLzkZJtnOhv6elrU7FzzgkoE1A59TSfq1rjvvSsGFt05mwIoTs6tiX8F4xmq2w
PoBxwBXRRjtPuhOZN3nLY33j+S9zKWpQCosGARu8oAk7628E8C2LLxxwo9i8sqrTTXbmvVOZGb2x
YFUEYm7NVkOzaXhQMfZSuOkjL/XDOyvsa4RIWYlUOE2jnZheWguMa16Mp49iJ1blky1ndZwtlJmb
qU5kdRiDAInY2/ABEjto4gGnnT09dG5gjdvuUBx4VxJ1+7UNZW6LZiaNmlTUN+fGMstiK3SZHUAZ
UjRia3157E3PHINTiv7s28X1ojdxYcqetjypEkTNBS5RCc8EgzRmaXRtmeKDJftuP34xX0tb1y39
ecksbbNAYg2aZxOXXJSWeNf2kIGWJRfbaKaPBCoDRXVTO5AhU3pKHpJe5EDZLWSQZE7yBrX804Cx
5P0fade1GzmSbL+IAL15pS2rUslLL4RMN733/Pp7Ur0zolKcyr2zQD800EBHZTIyfJwzpGZ6jRHv
N/WgeIAZ+CUeAHrIUpAf0TUtkzIkBc9pZFT+j/XObgCks29N46ibxu7PsAcrumY+O8qSpDGvRFmD
Ry57xZVsFTsMtZ3Ebf4AiFMTAeHHZb38h9jlb/9Eh7+THCvhVH36p9HmPnPkfq84hgcgSZuF/M9w
BnSyAm6YmisEXKeMrm/jJV6HolvrsXwO4yVIlCnhpYAfgkBCiARqAVOQg+xBEeL2jnF1a+YDxFWy
LBFiKbAH4mks3rSqz3qVIJwGIP3o8hbi9010Dm0DuxQgzrJbqz6mRxYk0I8InqjkQipd2EM0MYo6
nwJu6z28Hg/ztroavMIjTdHZwZIKWMk2yMZc5ltYcz9LwVSy0st+F2NEHoIREgL8ZaffgbTrqjZr
RNUyoxa2+vKW0qhvCAg6jqskSKuc+YmswmMH50M58i4YKcABLjI3TOm8lr5Xyhn0cYYCbQKBzYi9
Cv8gRjdqngK+tTLjVLcv687aQ1iejmjwQnV8cCYHAdjYkAxlPXA2G9Xs/Tw4DGoRWqC+a0pTUZvm
sctF0ek4BS39yz9gzdsufwDlLOLJN4ZZhhb54DDpQ8GsmmPhs47JeCE/tjjCQjRE7Ai7w1w5cgkU
iOaNx9kihdFZ/jEUTH89yjmIPrqsUZ/rbtkhqDfJkphopXcELyW0y/10LDwCmlK+Gig/jmAzCm96
4DQqllIh4A5Z1XfW9VJ+w8DS09hAbVzjtnlIrwklQW9iNHmreKNDUqjkxPSPa554+Ukpc5TootSE
IJf/7Loqe1TDrWRLNm5Zodq68oLYzVBkSeXpJDsq5KTwRdz1X+gGxIqzF3t/DMz++aZfcqhHEgPy
vVDUTHcTrcQGpWQFxruqbXzRmwsnKE9Sup378+V38aPeTwulHkaRC7nSz5GOnQ/Sowl26VtrYjXO
nh6ZFpVYTDp20sWvA1KxE9Z1Zr7Kdc1thuGMeZpbLplv5BoTg3OHdsnUJKbIx09yl9S2kYiOH/qP
l49LrvDSL6CeTa+UcmrM0FNJeZfyyowAy3tZwo8lGvpCqaegRFOexCG+4oC5WfXMnaRDfgv6xQPy
sfg3pvFdzYs/fUjJYiNZf4Vf90u9iKARqnLQ8S0L8SjNN/78qMqMl/6Zlly4QRoYBoTzdZaKMHFA
BkQB1ik8fweIWpegRI9W8ByesLpiJ9fj73CjAgJxOgesEXmRuKZLv4HyzH7fyTE/4DcAmCrtzdFV
nqJXMi0f/WpN/Ayn3/EusBhTs3D1E8bn0Xlh7/v/Q2Ty93XTQDJhlXXBMJKfcRaxogjuuA9+G2wF
7Fo/GUhSh80smfV77rEmPn4wzVM6RoPJNGLQgpEZksmkmAIeGLIg3COczZzMMx4Bigqmy2rbWokL
xvudtkNhDqsZrN+xqm+SLuhgqFVQxKJe09yOfJxiS9mN9OFQgUoeuaRT8PLm8pNaqykZhiSLKmiX
CGc4pdczdDqsys+L7m3j0HzS3mClCDvRtWAZV3pvGUcCASu/BW59L8Um03StBIPLn0CnDZIya8iM
8BOmnborXTLARghbyGwPe+WF3Bul39+EUfoNCvhaLnwIm4dqb4T1lZHKz+Ac2Q9Vc19nk2FdvuC1
JOybQCr4nH0xSnTeh2Emk4eWtPevSdzwuTp17N6Ye34rHtUwUPvUBF7mFZX2qKVY9sPkw0a2T21n
laBp0b1oM/0ikGi90+5RH8SgXofb3ch71qjAig/4Jpxys0Om99KsFzpwtG6Amy2UHMMFrESBEKDz
gL0VsCRED2jPXDAqYc5pLjoPZhFHdp6XmynkPTVm0ZevWYJvsqgv1xRzqM0aZJGFbM7UNoCyegUT
outjY7myfCCS8S4BqBGQowUWAK6fgV5us5Df1rzet99BZROpkadgT8cX/WtEvNxyT8jVsKFW2RMS
U7P3NOxvBjYLTWAtczIMlNFl0UCiiNYgXtMit6jbtO/0qkbY9Du983fdaIW5qdsD5h5NUMofeQQV
zEmxdamqoCm8wYOhm96ET42umkMVkUR6KEWzviNYneJ10AG7Kb0inRBj2zNji1UrpOqqCDYdTQb1
0fejYvLOD5IYkah029t/9lbE7bwDVhqIlVk2b1WNwUCn6KCQFxWNsu6diGcSjvikc34HIk/goQCj
R65tbry7bH5W3IiBnYq/BVERkwBA5QhIq/CjtVtFSGWUX5zBIshdt3ELKdTd8UFQZVWC48TbFDUE
oK9twlNikTGo8YU9B7tWvlue6seueIMO7zwiPamfwrtyG6K0herdnfZCluAUqz1qz8zFTMYno/fG
9cgXdIUnpk0ujkIX7vLG3+mzcKhkEew5smhryjjCJs2mMMevsqhsdPCfC1VwbaTAdOY0dRs0BqPt
y/pVlI0qtLnUW3lAcohKsFX6gS1KPsY3DFcImRg7q77z6zPTtKV5hxK3PkCZml3nGE+kwpchrXiu
MMRHcFJHWMHaC1yWGRKJlv5w2gvBlFvhFa6b+oL4NFAJ5R+kEetv80f/uT71dyB7+yUAIpwD0vTo
KACo4Z7rY3crJWZ+brAfdWLOBa1fhCITTwQjRTdp2zFVFamHgepd8D+3dzLqOrcRkPm0HRaFszvl
ofWGve6kB43xntdyBKg+phjQHP6cZfhupkqjmOOi6clTq1EqJHllao8oJDuK9yu3A0e3sbKB+f/5
OGA9EzEUqziwblK+fgH1Maa87BRZqBCuqeVN58uPkTgEllZIkn3Zdq37gcVZyS9ZeJ9JirNpiloo
d8idkEc/JXN7UlJgnOL5A7p/4twonjZDwJ07HvW1QZ32Eufv5bDfhTILdmP1qREnqGKORFNpAzAp
aTOIPbR/jEK3SzKnbA9ZCkLpUPQuH3ytAmUYC1HUqx4lJRkGviMef3AkO9kR1OrJwboFPvDkzNvg
hThhwyPvDcv31zqIkQcXW09H1tde6/d++y1U9JFxQVIaGhQOuFAi4FMqhFrmJ4uYqyL6IDV3A7is
EpAchs2/yIK+Cad0TTeaPu1CaEAb5yA5wPJBB3ZYrTYvX/hqzLy4b0rRErmfkmCWkWwp/SYVQbsz
JlYRfogJwOvl91j04uz9ssh1n7mQSdRtodxgH5T1jDzk2gYVO+B+CPAO+E0d/wSoqE31eFne6qtd
iCMmbSEOSabuyz3EyRM214JbVQKTsPb/H7349rmoaGOIMOrRlhCSd4JZl+A2SHfV9L/eHBVtiBVA
FAsiJT343rwtEAe/g6fk7k8pgplQrdRCl4eiN+D9FgR6mYzHSNKA9jrYiVuCypQwCWHXtRBFbF3j
Mb3yWRNZfiJN8KO+Qb4RTbI99c1VNA5uEYfbZsAICyblbioRkBN5zIRkWFeOL8nUd/OxZgLiasQ2
k2Lm2/JZegSNgtU66Z6DUxeO+XnYsCCX10qyuNcvodRnDCpZ1kseTl32spvus4GXAvScncWs1zi+
JNHDDkmEDdG2gSThFCIEnjCwwzuJ42+1I6Z4ETYEd2T7vt/FN9MtAUdmjfCulbOWZ6UHIOJR7Moq
QHIxWLMrw2Njp/lMdm4GVwWZcY0SWksCJ+vyo1/ryH6TSzmStmww20aCVunUOdEm2kVehuKKBIns
pGY1KlpcM+UpUMc3VGMMYdGmyWqHwPSrxpHl2uT7cMuKCde98d/aQw9BNGNVi3mIOk43n/psdqug
N9vgtUsYAdePMUDUA79dIeUbAC7Aj+AA093oIYu3wQ2pjIXu9Kze6rczyEiBWgZGOGb978csKS2X
8g9GEvm1oENlst/jKd6SadLG0h67X3xsyicg0uxECfhJpaeBIj2wWYEm63l+xigLawQWnhLNb6Ky
aB0o0r7UYnMS91n1UfO/opGzU6W0CrVmqCzx6D9C/YUSUaZo0lCDazCFDLGg4ZlqT1crxqbHevq4
kEFZHjnUYr+U8Cp6jD4JBzAbA6JCuQFfqCfvDbva8HtWws84Fl3j7Ot2EAYOtl1PZADeFFaSsbpN
637q7xdBD0T0BbiFhh4voghC2QW1ZmHPUp7YtSq/yhmfmF08NBY3aKFZS4PgVXzImkxaL1V93Sw9
LaFzyjgrHG5W62QXyEpWk6tOBkCHTDGstuecsI6taqo8Xiw2Uc1hiagCHl8RunzRAO+lM/U6fm3S
9JDnwv1lY8j6BJR5AtSRURekgRz695187TeMCIv1/5N/Xz6YVlSiskVeVMq//fbZ598v//71dGhx
uZQlmvqRF/UabqxBDhBa9SnGCJGMWQ3ZbU6lFR9ZeS4jLJAoEzT1LTekEjEB8t08HIJ2U9S3lw/1
D6nOl9ZScWmndZov9DhUHAGCq0DtCLW+XeEAIU+0JLu65yx+2xzy3xpGs1r0u0nJlYwN/zeRAusT
UsYnybU6jVM0+fgJSz1t7tR+trl8YJbxkSjjE4yiL0TK51cc7fGknpObAdvjw7PyohKMsXPi+s5l
mZ/W5YJRpRuLoPbjirSD6vsvpAcx3Nc8IM5itxus7D54qTeBA1wZEgrZqtkAdlcExHuBhs/87Btg
NeCBiAbnY1/+Wf+QAv397WWqF8P70ZzMOV4MCeRHTPxlFplkLl9JJB8wQUcZ8QndU0xnP64FGTcf
Cc8ZqFoytKh3ETKVlGkIWaIoW4Oy4KyqE+xgAhLK3ldttUPfpZjB9F05dd8wPBojc5Ap01N2RqmF
AZxmGaIGlqSeNsw3bRgc83jIzKKK90Fp8BiRLhiaxTonZZL8aSyLIoVileFNUf4SlWuTS1pbnSZG
hs7UFcoWhXMszdMAXUE/a8c9grwLcbvigTvdIZSxFaOuyoqcaaoKmZtDJc1h+9QzAVgc9xh+BTMT
2r62sWUZWkYwSzNV8IEecuIEzcxHhLFGIoAXo2xDWwlmTNQHXXXzP748ygj1ihFF8l8F1R4F9BhD
BoETeLwrOSIosFlWjxGc0FAoHVckxdyQp74l05ocyNkFqzb/1bzmMlyn0VD4Pk4Mn4StoH/FHsZG
THnr8uUxvKJC5VRxPk/STDrmmpqaQfyga6mVsvizWUIoAxJ2KXA3OHgirRM9rUCwFL9KgMG8fBRW
SEETUnAD182dDsUrUMY+9HfxM2Hii+5bUznLken75sRmIVvVBUNUMdmARptGo7NG5aTooo9CKgYS
N6qfnUaVuw4NrOhrRfeYismxHnRn0LkjJ7P5TFd9/EI6ZUgSldNioYWt5HfJJnLU53LTvZPNvNw5
k6SGoS3rqb+BPSRelXWgD1FfMupDCeBGOG37ND8B4usAANz7rDLlbfq7fDB2WWnKGLE1PjiGCVtV
oYVgyimEWZB3kY8nV7S1lfSnHOt5csfCblovrizEUC6Az4VSVkWImXYhWsTavrrPbe0xPwVngFKC
YTG+QkfOkgVrum2PoJ1ijRCuu4bFL6C+qCI2mYziPCmuqIBAUtzhqF8jYrGbO3DUMpvi6wr09UGp
iBVwsSPomPH+UVG6VlUQGIkpw5+zPh0Vh8bjpMwCjztVkntOzEze2CisdsYPJKfPAsPi2igfoE5G
xnWkgqKcwGrOO7ktvYFnDUxJgMa6SR/Fu/xxAFFB6hiyXb9o2xLNhfIXC4t+PWf8+h00Hk0bNv6o
pzhs8Ips/K78aM6FBSxMUzXDm3jTo8NoZujqJi6zt8H4lDQmDabCGymu8TbDbXg32rIj7P+EoE2P
iSeC6sgqW62XVRanpbyHUWWixhHvQThyh8T0t/y22BZuPJqssH89hlnIokwPgH27WZ9ws72rvZNx
whL8L7r5J2JitWqY0ih708nCJCUAXMHIHiGwz45kd5wnbh43yZrpZ7wQegM4zMVKKEmxQ4wy+Kk4
69CoEQ4z3iLLR64G14tbpMxL0aulhNWdP+YlPWRXmBFrvGiXHEvw4xZ2nWBLoopAmEDSFtb492c+
+CN3W4inzI3czmnQgw4RywviDpBrtrYP9tNVdyx2yj67FwALyr3Vqoe/7lHF8rJrLJjz5ujFu+hU
uVNmcV7y3h4HkGH6FufCEb1EJ+WaEUmwbokyWZESFGk945ak284Jr7ur5IogxRA0y3TfO/VVtq0w
Qd56uceCDmWJpgzZqOpJ2BsQnW7/lLiVT9owVpC+Xgn++hL0tgxo2A2fJ+O5A8YfZvRiY1t99g89
0gLeJr1YJNUb5FuMmyWv9IIC0HA4YK1HG5K8qxBFYN/L3WCXWL4bbUmnwtiyMh+GTdQoA9UnaVVG
FU5ZcKU5tT02VjRWTLSa7yxukjJMsRIbQyXhi7W2f+beQwkLodkxAhrUjAGO+Kq8Gl/YqAHr0e5C
LGWhKr4W8opMLjRODaTE5Nxu5I/a0TE3zm+Mu8AtHi9/O4ZmalRsJAIrsZRz3GW4DTZ/AMe1HXu7
YX0oZHEwykTpxSCoKUnDa8zHCLf5AUQLjg/C8NnrA1PPzRlmHwxOFg9i+dBrHP1KZSxZsT4pZaYC
NVaaBDvFriE2Zi5hKaYXrdyXzTz8uHyprHhPo0wNFyUG+JSI9riCi0aaB86hK/mkg2AsPXebgpG7
MlwNzYRiDHJQyiXRGpB71o9pedVnb5ePRH7xhSdOz7OFHFZTZo7oyTjdVnW4zzQsiRi93aq8h/ku
t/NLhsFmPHN6mgXQx0kaGxDpK+kxELiTMATe5VOxDOYPzhNRFPkuxM2hvqZ/DioJPXot74oHSgy3
cMU9nt1W2jLEMgwmPabWRdPE858fzAEk26/onFnqQUZtNXW459KrGI98vYT99fp0yqyUkjD3Roxj
il54DZ5RGJVxV2EK69ofrMjjfhHiTMzJIAwiGLPGptqrN2GHPpPspUfWQ2SoK51dF9zQxxKPDwu+
FzR67ovi5E8NwymxFJYyOPlUKw1HnASUdjuWgjmUpYmpBiAwIIvHuHnLUFdWGq1T9qXtsMAgNvCC
MZw8vIXXHLNjb/rADpQ/9zgR31xxWxbSHsu06pSxmcpYNnIVHzfD9q9oBjflB9lM1+1xl2+SY7RV
rsJX3ayv5DdANWwq3WQnDeRsP80DNuRUFcQZyo/pgRAZfETKg8o8mqla7ctqN/Oxp8uDldcjyzsT
D39JHBUBiBGq5HOE4nVtC24Cuh6ycDifmwOYPT2e4Tc+25KXpFGxwGw0UqOSQisIJq4LbJ143QYw
cg+607vyLtiTMEu38014Ne5UO9pxVviIuze52pxRrqzBKpAfWQZ5feoNo+9/XTn1pnOjNpAgY2tD
PRYP0wMCWTQnys14Frd6afLXyjG4JsxsIvACrlmUz//g4b6k03ED1yZ+RwbgebCsF7E1DYrl9u+j
6BTDLk8fQ/F2VkR7zE619nTZev70C1iuQKkKw8yqoWI0Hcqx6GI2UdmISYh3Vs1Yt1L1XVfPm8si
fkZF30VQT6qRho4Hoh2MR4DdqrC5TSoFaNLdHJn1ADS9pkDQwnfcxq/Vj8uiV6YqvsumcgV9lGsx
LPCcxycDhFSjnWy0PdaiVRDgofhxGBHMC0eMa0+RyR/kDQsKhXG9dLEjzNME4TwMp6LcTOlrlDE+
30p78dsB6ZKGlnZVM5FsNZvQT01uQivZpafxsXSMc9mYeNTolrAyMIl1LMpkTEkmS2kCrUl+x1uS
pI4ASgavCXcakScJ+/xQ3KhWfFucg32JbQ4fQ8qqmUfWHGCvMd639wW6HZUlmunZv2GVJli/jjIx
UzEo9RDh16U976h86U35yDBjP03092snP2HxbFDljrWItKd6UbKlMHSEqDHV6KPjQAAWqfZlNV6p
tUAcwbHjFUETsV/2XZzQixh+nnEigiRKwDCLo4orJZuRgcsqQaz43u/SqMP5hTQXIekSjCB61mVT
dKbXxms3qWmcBcBf2WQM2bA5eCTnfzwobQmVom+NAAeVTvVh3M6b3sw36SuhXMkt1uNcCVjJQVVN
BEEAdi7pxwO0t4CPMnzFro6Ke3EKa1MPBDACKUW4V/JBNn1+0LbcCCvFAWTBnJpGAedvKu3qLsHa
UFFjoqVMMdUHlpKd2s+h+68u5OsnUi9NTtWWayVciOhlVzlikdANDuFNhxIi6CxZocDqy1lcCKVn
etzr+UT0bHSrB8JJWlkJ+GsHtEuANAyof+ZMwM/m0PdPQOlaPAwYfa/Q+MpQnHUAxCDfAbzx16Rr
sy2CQdHi4hJEvUo9m1lZqhtO63hG42TVP4nQAxGwf9g/o3xEpdR/9t4+e5UkaydbYOmOhSyzUo7A
Ub/k0D3RYhqyWpIxx9yAgUq2sl2wi6xoa3giaontf2GmV43UQiA1b9HLqNE1PgRy8qtebav+LM/v
imA2CcsL/awGfD8apaVZOUmhmGJuH/BiTzmgM8iyonKjWZxV/262lQtuim30dvlt/Mx8vgullLXO
ylwcG5QgWoRMkiiZQXIjJSwubpYUSkGHNFHbHnO1Llcd6+k9DU687F0+yEpL5PtJKKsHuu8hS7B5
SfaLzgRfT06c/lRZ44bfjliNll6rU+5J99O/mFP8LplK7OZAGKskgeSk/pVph7BlNUBY10fFl+OY
iH6aQQel4FrNDwJ3K+gPl6+PJYKKL5VYmye+xhcCIQBmkO/HHKsOKUPISiPn+01RVqLHYP7cDjgI
v/N3hIp63oWbf7dv9U0QHTLWfdkaZYu3hH1oa1AlC21dS2ai3pAn+T0P+y6GMg6aqPuTMuDLE6I/
sv8anlSkXsk9mkZkPgyWaXbwIx67fewYWD5DX/Lyd2NdqUpZDUGYQZJLcnwCBqNsQqSdZMKHXTBl
GEKax2EcyyqpiXmq59oJSxQSSkyD5VJtd4lwBEXwYF8+2qpKKrJCKl4S4I4po6GXYZ4UJS5Xi8c9
F1U2KraPihYyxKyea+GuKbvBx3nbBN2EKWPwaUrca8+pdq3wVlCdsrZlBAerNn4hjDIVNYiWpFnB
Ei4fSVdtlDylxbwXO25rzMC5unx/LNWgYSqSoO1yg2jntGu30p7EnrMVQzVYESf5EheeAT2orcxD
jw6BhDJeVx31vnoHHAoL52VVG778MD2pLXD1zFUB1C/cltv5Vn/xrdpO71DU2WiGnRyNBmRKSA6v
JdD5Yrbt0dhkNpmIZO6HsE5LvTg9lMJqmmHEWiyh9QcC5BrawREtrRPB/IhfmGvUrLNTTnoq5zpV
FHxIYGvZnxGlR0aOamAhdvZkj970yMxfyCkufVPq9YVc0s8JWRgjBS3JzYGYm1l/8N/ye2YESwzl
JWnUIwzLqKs6H+6nAUAu2fXxsStigDwYRNdvl58F6/NRTzCcuyIsSNOlqD+SAaXljDXgyZJAueue
S3tljiAB2IV72c8fW4FjYXqsF2UW74Fy2KoO5IW6wPdRj52DhWpUCuzQLuF1lMwkiFlgaUePrvbU
m9YqPVaxb9WQLcRTnpzPG8FoEohvQPnRRoM5pM+3RVw7lz/WetL+JYeewsZKMbidFMjJD+OhvE28
3hLdzg03NSDS+RuGNIYa0sPVfQCMU8xAkvik3Q5HstA3gJhsPLJ57laqpd9iB3qyep40Ue5IiKKc
2m31Avi/HWi7RQccPzgkIPKA+Ovo72pvklUpJnYHK2GjbIrBB/JYDBCP2tNB2OhbAjyR7lhDrAzT
RU9ZC4OmRVVLzAi6xvFdP5861sweU0co41H5Bieg5gE/d5a9egteuWNiYcJldAp4ApatYrxumbIf
4JiY874WNZeLO1voS8yyMJR+ZTzwu2pQBqTuxEHuyIH6p3LbbwUThfTjdEpbs9y0TrwhvbFpC24f
IIcod5zN6gYyHjc9Wq3Jc9XwGXQDKCncndZk+1rzDWecsCOVanVpM57d+pVKIK6QJV0HfA28w6IQ
OAndJCQZrH9PeGrAgWhmwHHVbR9bVw+BpdxjYY8hc139v0TS5jPx+2biRhI2E41JPFB2QP1Z1TGW
GMpMNnEbAuUErmAMIq/gRkcapOvAyK+EyTgnWns9itGhngr38o2uxrTiX6cTaF7gYQw7LhfRLfC5
3sqU634czJCfzbSurS5lFC7Wn/iXMCoJKjWj07ge0Z/f+vbQ3PPc7GkcwzRfvkhQn3xXEWkIW+yu
QiVJmkOQi5MtRvKYtdP1s2hgV5EFFDTpETkMOtcxz5M0eDTMML3LAE1SAsP+8udZ1XdJAls5ge+E
d/t+mHlspNyvcZg8jM/60Dx0dfB8WcS6UQQGlSCLAMT7QfBbNxIIdnjI+It/THgk4PGfA3ceq3++
XgReSKOMolppWZyTFyx6PeJF1TJmm8dazT6yqkOF4pJV3fpgcGECDax67IVgynRUMSrdQ4sHJnsj
ivrAPLRbs3VQVdgzJ19XlWMhi7IZg5E0ohIDNwijUIfmCqh7e+kz4W7sbGvs5AO/B9Tf5e/IkkkZ
ENiOZlY6VNeb6sHnwZQ6gYPef78sZKV3CofzdbLPTHJhgEOhTNSezFw1TiraBDqSs1JT8vin5Jq3
a495leS5/oj3FwKpFzDoZSLpZJhNQcNNxsxjCiwvC4g8mA2NX1hEWoxL/Hwri+NV/igGOsnYsuyx
5d85vzTDgfXgVh/14khUQNX7UhorEY5E8JbAB/2n/Q2CCCyb8na5w7Ay6xpZIsm/L84lBJIqAS8A
1qoYzCa+T3qVoX7rUeriVORqFyKmQE7GsoHOk6bZ8DqfMDR70zdw0ZgwkNHf79z4JonNpDNV0WZX
nVZDkYV8yrCAZrtIiwCaWTfFZBYj1ofyMrkTy2GraszUftVvLqRR1sQHtHLLd7Amwm30IKTu9KDA
oKDjarUPXGkNnTliMjgDxzxrNpt50ZRxiTMxw1AUvuWIbHsC2uXD8EKIaVKzOpCShvgkOKkjv0WI
Bl9YYcq6t1AEnkD5GSAjoN4jiE2kPiG1NoK1gRlEu0LXgcckuuQQTC6GuVm95oU0Yh0WShWLXBz3
BIAtPPjn2e5uWt0s7jEeBETwdJOf89f6Kga3ePTIELz6YBaCqTcaBWqEQ+KNEk6VaEP2egFkcG0Q
SBF3INQ/LAfFkkg9UWxqGWU0Ic7kZGDZ15tBZjKAsERQT3TOgl4QsEeF6lD2AN70ffASgNjhT2Wo
9kKH1eFcrz0srpF6lFyXVGqCHThXLwor9kHgqKm2oWf26N8pSuDKTejKme/2cXrdBW/+8CEPGZgF
u+2o1LtMRcVAjmwZy2tBKzu50XiXvzPrRqhnDPyz/4z/KwX4Juc0MaNIYeFfrU+NLG6BerFCNunB
RGL72DDn98H5M6WB6ksRYxwHeHLNtkB/n4n9u2oSv+riNOgmpvYFsSCFeF3vN7UWHNMkvC9a8bkd
MG93+SbXu2pfwujIIB4RdzcGhMVb36sBpF8co1+ymYH2mhAcgoAY7WwViCosk7T+Db+q/5RFMrKB
m2Mdhl8HHUSmcFY7M7RkBasWUc/ibJQZanKt59UaHzAHM5Xnn1tX95pPBhZAhlvNVWihCQYSH1JL
iJ7Ls+Bhfk5ACz+wOcbyGuu0lGHimjHHFAUKT1kZoeY0II6UUxZlKUsIZSgqBEGR3+Fb+pg0MvLe
qSSWMSIv60dct7hSyjKIcqO2tYLEUxpUc8oey2I3Ke9dcRzQVbmsmiK5k0uyqFeupr0W9RyOI3uS
KyRWdQTIXoLtsA/s5TqzM3wSy834XsMjdyd9VG/ZrcHEVCKXdulXUFZAMhQNfQkoUQlWqVIczdqv
vCE5Xz7seoK1uFgqD1ClIpaC6jP3CK5kEI0qj3MC5jqy0U92PwQMuWL9gzUFxpL76QoWrjoKRGwK
kcyAB6K8rjtjsQmVbQbYTgztWvXL/MInltpYFao2LN/JuFp6hFftwI/ctVAmtT0U/JMhnQNW7VBk
GNPPUebF+SY5zeuQANU1TnsIP4ZX8IBipPK6eZmu0jv9N6hoUEyUPGEyAVKLYmx0rcCRf5Tn4QSy
PoZOk694QZk+VX7xazCA36upqGlul0ZYrs7SEE3r7jbQuuu+il1ZGp6jCXzselEzZvFYhp7GBhu1
SNUmUi8QUozOgr5lxtI1WtnHP5PbrdMm2+wOiQzq7qz5hhXSj2+W+NNSL86do/Uql0YuuTGQjThg
A4Qt0JA5yYn5s4Bd/lDdCp3ulaVsa0wgv9XpKQVkKuAQ1fCHsiOZpgMYnsfTirdk+07Y1xvCCc92
acQU/Py6X4IoU5E1dQKMdkxt53o0nfoeRj4d49nqWwkQWrkheZWGeV5AdowMvVqvKC/OSJkPA+DZ
aGwgA5Y9P97qL2OB5eXEqbElPJvTS+VJmVnZEfD8KkvGSmZk+Z2VB+AZZKn4+mDk10+h93b0WBpq
efhPomO4+Sk8Rb/GPTFkQEQGWxiWAZRt98YUvO7+/r5+entHT/ymF3J8Z4JJqbn1HRoFXvMErEan
9/4dECvR6i+BVHyRFLIuiSps55Bg01GWd7VW3ahGNTOCtHWn+yWHCh6GJA6CsIad1BtMl2qh1QgP
QX7P6bfCsGH4IZYscsmLlwq4zTSPOnw96VS8zu+SmzmhG7+lsZWA4kOwCKixNWwqx2BESP8Qbn+d
kopekrbj4oRMoRN3X52jPaFwxX7JrsW0sIX3euwCkxWXMaVSAU2tSgaXKQjM9KPvYW/ObLweRc3O
bQ61WQDmKUD0e/mO113S10EpexRpiZQIgCh3Q/XdKO6bQLdj/elfoNx/107KGsVyJBazD8/XhSOo
uaqBtxIhRQHQkEPr8onW64uLl0CZn1pvIr2RYH5Iez//CN8JhGjtdAcAI54jl5WgsuT9gJ/FMs6f
xUos8T8BiGjTmo0t7QTMyhOAApa8fwhF//5kBpWsKGNiCHkB06KchgdpA3BzJ22tYB85KEfvEq/F
MimWXjCAHfJWe5Pupjf1irUVtB4uff0IytxUUahHKakgiZmD5o/Fo6dbMT8lQzvpKXpdxA5k2SBO
qJ+00+RgZ93AaAg4hgg9S/ERlpb2mxDfs2qd/1B0+DoeZXmaoOAiSYWVG3YE+znYxEitN2OIQiSB
o52tZhtdhxt9g9u9Zbd91yePv3TYoOxPkfuJGJKNeYKB0wFiLwFz8+xYsYmp427PjIlWY0EV+/Gy
gCKDQOPlc34RqBUZ+kwJsavLXXUJaspgDzgiKyUnJgPlpQbh1RuYMJgDQKvuciGfsnxzkk+5TIo8
ssc9BVcSamVkd7+yFS+90X79F692NRBbSKQMH/hc6h4kgiQQQ48P0hKPjDKy2w+rTmwhiDJ9oG+K
BY4MxrXygyq95HXj+sZGi5+E2Lcvm771IsNCFmX60kqsfZU0qPIDOopYLMqOcCG3zWgaYClD/Yx8
yvJhsgEQ/9IHAHuoQE+oX1V71ljSulX8+in07Lws+8LYkrECUv0kTRdhT7Q4QyeVMEozfScxOD/i
3YU8yir2shG244SjN04P8GaCyS9eq4jy0k1yYtWLVu3SQhhl/TSj8VFjQKE15tPC1ILBiTJh3yQy
MARLZr+T/PRLR6NCrqoChxTQV5EtRbnZxp2ZhdFGbPqNJjWOqAICSB6dbJ6suNfMkLXNz3iaNAKZ
EUcYiY0RlExp8puv5q2STiziEtZ9UuZO6NoI5Ig8zI8PhFYs1Y9CY8lGbNy1Uh+akRbyjNiSYfAU
yuDUCie1IsGCTZLyoEfJjmuqX60EdItC3JZchdmJsDOnpM7cy2903bQvdIcyPK36f6R9WXPcONLt
L2IECRIk+EoWyarSUlpsSfYLw7Zs7uC+/vp7qJnbKkGcwoy/h46OaHc4K8HMRCKXcypqRzEcw7z5
N3HeznLTHw5oSXZAGZe+RGTWI8SfuFOrsVrbTPNxxSaZ9r86j/grEo7s1pT6vBB+wAXS9Dxafb5y
9dzNHppT+K0fHQYK9OxIjyUIKKQkJBL7FKfvwROlz2EJ+4zDHw25LalsjFomQIgssUYwIbUGVVIk
7oCxQCAmX7YJifmLY/VKVNSWtdaGk547NRwAtfaBzD7TFokkmS5CKMnbYSqiNSqDr4VV3xnaUJdV
WT31Qqwy1x9w9mTjwxSpeoPIaFetC456FxvzTjL9BXIWHhTvXiTOzjB0ipeC48hW4hUArzt42vuI
vmCjLx9l4X57uP1MmhAtapObFTjY1vQExConzLbcm7g4R6eUbLbJooMpRId4iNXaXHuj3W7S3QTb
wYnHDvxqfEnu+oNx9V/MhspsQggQqUmKqJvejrJLnPRbfQ9MZy/0AXQavhjX2OP8qr1etpLtly7a
hEAxIQajb5HkzExIqS7NqEOmSh37xI7Fcfhp3BUv9s1Kpk5dfp9/zZ4vC902zXeZgmlaINnM7RKP
CTJ+XbKTPv6YMtnnW/3ns/m/y1h/w5leShVrqBxABtbq/GivOagbBOHjinyz7sPK6hQylQS7jCeO
ktDbrpaJZfLxtq9fsubb5WP7D1H9XSfBJHtL5dmyXlirq9UgAhn2vW8CrQgn6SQon12Wt10+PLMN
wR4nkjUGXzPzbrfrrjt/uSufwZJ5sPzsvryh2BwMllvUYu5Ne0XKu1mkiKCyYxXuMdayCuzw+IpP
nc+xLU+8fMfuBrf16fGNC+RG1vrY9sF/zljsfLTjNPYmgUSrKB3DPOhMYpkyAcIlNjchZ2mFuBw1
lqPxzp1NyXeT+bTY3ejUOJwmjjQVZR3qYbu+utMcTJV4nQccgaIDcJiKoQfZ0Uk+ltjGAEBGR6y1
SNjkftVhHcd81bpCVlTafl68fyAheNhh+e8H6nxsDivBKIC7vBWG/b+hFt7uj7y7gNiiCHv93wRK
qKBj+ybd0WtQ259I6qzcxmszjN8Dn4gf5VA2Mnd/a2KdhTBiVXpCK5hi2o+dY3TJ71ZrHlOGisBI
DFef532kWddWWlyFUwq6kf42TtKnODIlZ776+YVY+obqdPZDeqWLl3id5mdjSB0j1Z8tI3RpXXOH
FGRXqaGv6tb+cvRZg9kloULwUbC3noHCDL3xcGodQ9f3ypCeMMLrkTj9oupcxuf9H278d8sSgk3b
VIalrmBptbf4ykuDOBcdO8x+sd4Fd62T+DKPIRuQlWv29I9McYdOTbNWGztEA+AU7Bm2VuMh91rN
chKzcJPmjmVOtVxlvxf2OKqYyYxxffEjsNXU+LEysfKTnbrEi8onZb6t67u0fyzt+7R4tqMbFdU5
Dha80c9GLJWUP/Pxm15Ybp08Z22448pRGZx4+dmB4X6O/KxsHdu+J+1jpN22yQPLTnlzm097M31A
E7Lt8XTIrxcb7JzXjKdOPDkJCezMVbSddjcTV7UcpX2Jx0dNyRyL4xEc3mgpcUm6T8jJ6l5m+0kB
fvOPXnPj6ZDMTjTv2/hIQtUtStCGKy4grIcSvOX6bql/jfl1jaXuemePuUOLm8lyQ/QZGrcwYW+d
4gzGIWxeo+5np79WqIUx45jNIB+2f04sUEbijEAcj3fxslOWaywKKiDcRM177nZxdK0TgFE4YeeG
4e8xuzMVLBIiB2f93mABTU49+8PU1k+j0QEiu4vuR6CPqLehR5p+ZVYLDlpwK6qdi7vCbbtDVO9r
bF8lixuhV97f5OaDOnlNtC+zI5t3RXcVses2epix2FG5PWkAOPZokMGxUuYM80sdP5X2V6M8Juw2
e82jFc78D1mC1OydRpl3UeJw81ua6Q6fDmZseAk9kjJ2uvK+ne/zbq+hUUyDRT+q3RX+rzp0Jv7U
oaNn++DRMeKnmF/144mb3xWFuEt3m2pBGS2OqqWOoh6jzmvbb02CImP3c8TEMdLOJkg6T2FeOhdO
Y8IP9B9ZuasXzEPOtdvS4zi+jmXi5NbXLvuuhFjZ3XUPdbQfgDoWnrT+qwYGvTKxnKh0mljzlfgL
BbtOnV5XkT+VPxWeIAf8M8I+Y/VPmXHvcgyR3YTi+mg3JmHYKchu+csE/MMVWRKjPYlrf9dRmUfS
5MumF7YL1mceLVSkzFGNAYCHqM0yet8VC8rVUwzgg/yaxYOXJORuauwdp9b1EGq7NulvgVh7a0Qt
38V2j5WbmTt5mF01ffwdo+e3fDBvgPksCembdzXw5C1jhdUAId7H9LhnUULmFHGnNVp3Bujg2N7H
bSYpsWzG8DMpQlY8FGY65gzgXDbvxq9hrxUumeflNGKKBziHYKy8Y2PSHf/mqzOiqjaKx6ou4sjz
cWoysqKF5If5CRib6gRw3ZUuRfXVL+Zze7KeMl823rqZ150JFfIShccR0daVRdq+WDxztVw2ZSWT
IHyzoqyTtgshYR64E+p/qqGU1Ay2/eVMCeGD9WbYLsCAeutoeaWG/KoMEhSq9+ZjdJd0BxObpf2+
4hJr3E51zuQKL5uqL7QZjFzry2b0lt3KWrw+fC2ANCFYXsmcVHaSQm5Rchv4DSZiLG97+nNRq8Ud
FSodrpGJERIKaoVK3i3z2tkwj7FrP8d+g5PMb9dOGf8aerLy1XYK836OYgmOTmmXp2vHNT5geOoB
69tOcWNWzjrLrrvhM3nWv0mcbVXiU552JlJ4z9T1bFRsgJJrk3eF9MyxWWoCxSb5ugTZNe7LXeHX
d+Up8mWLu5vh5Uy0EGrLIR2afoK2xHpZZuJM7aOt3djLAybqJdnoahGXtNQ/xksCuKp/7eIv+XhC
HXfPG34YSBQ5eTr5lUUewOocXD7azRh9pp4QUcqetmm/rqwzo/ZCPnzns/bd4OH9ZTHbz/wzOUJc
MYss6vU1vUeK5qZ3tt/f1EAMNb8t+/43kEWANT1fG9dThnWW2GuvZJ9x+8o8+wFC1CHJNBvhuKx1
htFr7oqH5ZB407N5x/fdn3Uizpv3jY/9i13yrBykdXnZtxWCjx4tA0L3m5vOweDnMCR/9IiXntDx
iGPHxIZClQGR3QQIr+za2HYfahjUNi1mvX2cs7eV3ag1ckt85BRsHCtaB0XhtAlkCFrboehdjOAq
YB6ZyayvOuatG7Unrf592YpkeggOUrfgg9PXZatMxXukrr1EM7wovh6mZzoe8qXaqeqPyyI30ITx
eGLvSgkOkltj2nUdlKKO6raJyw9q4wBX2AbpdhsUrn6bP6W+ebfiZdi1S4+GP6KPTXz2E8Cpe9k8
yGqmn2PE+88R/AipXdooaziyiebm4B6dmxda/GSpRO/ttZ0zvQV/UdO2sDMDeqMk51M/87qr6R7L
WQeyDz3ZrOx2kH3XSvCOhbO6Yy2EzTT02yrQ1F9hxfZZjHFrbGpf/qT/IQF5lybczEQHk5NVwx2S
J6zTOWHmJZGTgnGruB6w3jkFo7KTTydu68gY0zB2YalsNe4zJ2yJXhtTDwhbO+b3s6I7JSD0Cvqc
sNcR75XLOm6byT/CxCkl0+K9qZhosWpKWX1PGzV0yrBJb4mOJUzLGKK/S67eBQo3dELanBnRmut7
646udZWfsFcBophy13KMXeYSgTIFhVjD+kVXah3ZVWtWlQOip1uDjae+6VqnbDNJsr95SYIXUbNs
jWJSXjCYJcY2v7IgY40blKUH/bFZEn9IQMR7+attj8RjrJ8Cq8DWmVgJVHK0g2IT3g3Qr8Kddvxb
9zjtVyKGece97C77Mjz8F9Mx62F9CipnYgVft8D8Cl5qPCfDm+6auGMAIG139lfqkmwng+3Yjixn
0gRnt2ifptqI0zSC2QPlDn9UvDV66igggN9M+SI51O2v936owteLShKDJQRDj9OvtHCLhxXJDGu6
U+oaXzARfDceQmwHY5f9VSJ4tflLxyp6/KQOvG4xVrb2EXXA5/wC4gtY9hoQN10WtXnzvh+pWOEj
Kl+wSouqYlrbjt52zqANEofbvHvPRAgO3ve1biQRvlqGMlqSHDn3KKYPjb3xbVK/G42sHrw9zH0m
UPDwgSpt3C4wynWPGzRCNAEQUXVa9vM3IL2WB+7F9yxy6Fd5vrS9NHAmW0g0eD4WhK57cIO/UndM
ewNrP+0BO0A72aeT6ikkGDxdsgTTx+uztHzqMKoFmHUdSH/Yfx6dykNfFiW+N6Ae2RygzGqEXKJT
yym2DFgNbStPC3uPpzJqmQ1WM6RPZycphJauG/k8Kohoo6v54211aA7ZVXWX3Sc3ZdB/XSEVTOwz
kt3w1N4x1eGRS9D2lhXBt3egz36HEHRIWrUTA7EZUuDpmt2wYMVAnX42++FoeZP7lv9frcvQyk42
7ig7ZiH+sE4HFtIbvsiSvqa27RG1/nrZ/zdzizPthEgTJyFIHwZMxYCkLvYTHSO6XTt1bqqbeTBX
Su7WQ1L9VdCxNWYzUwcRguAkiRpllW3h0yq6ekMouCOT5XRZr+1RDPtdhuAcw0JCu+3hHOukanVi
BxpUt5iMl5ZUN10e2C+A2AeaoEpNIb6lWaFpEYPLW6cw0PfDFXZGwBLCj/+FMW4lL+CfxEQLw168
/Qk9kWcZVSluJBJ62S3FosM6zW251vf4h/HS3DaYDEPvayc5zK1rHuvaumlbOkHNUvhg8TjZaZki
y14LYIbLAfyeBRHo7jg28WWzLVsmeS5M+HJ6UpjTUCDJ7jLmTMtDDoSDnt3Y9o0hez1sOZiOIrOJ
BSvARIt6jeYE5gQdT/uMYWOwS/UvVkUkliiTIagz9Gk95hpkFGqzY9ZPKh3n3cyLztUQwnE8FgWW
uFIdwLKFq2kYgddOcOqA6K+s+J4vP/OqdMFX4Kp64kbkl8Q61q8vZivn4oVInRlJps5rgWR0m2vq
twHYcuitjpessedAWpfSAGzlZTpguSwwWwC3VBdCctNG06JpCMkmcrcroL/HeJnE/Reu27p/Wbmt
r2fA5jH1Q95y649vr2kcwfIQKXjxdeEvdSxPSzl8vyxi81V5JkN8cnVzWaJCGcJCnMKZvVy7ta/W
Wxzgsocl3+cUc9Cvr5eFSvQSl0M0G8DecwqTMfOs3i9z0x2MPGwlC5xb4epcMyETM80ltVMKzTo9
cnqrdMCgu0MxzZ1Yurus0FaWaQDvS6NgUSCf6E7mogi1kea6X1azU1vgR+MmWrXqW19USTo3J9ED
OjISsZsfj6pMtVTgy1ufWlUlobNSpKbu64/Vdb149i/qm4YTc3DLKDdzdeLegOUzR9Yk2DpaCgwt
i5mWpn8qCigRJ2wZYe8WeR2Tx8HAjsu0txLJF9zWzyCGrhooQJjiACWAiBstb2rUphD61XxP4yDz
/vXsso9Z6GSVMzaefOt4zW2EoAJ+JGbZKsD3QI4hxLQkM/E5m8n2i3Z+0lsLJL1lkGPNxwWSaexE
Mb+lVSujBN96R38QK8SySrXAfUlqGw9a66V4sP3kO4LL7XQf38675Juxr36bt9rhsu1uzfF8kCoE
tKrqptBkqY1XA0DiF2y1JF68U1T31woSTxyy7w2sia1rzpHqXBa+edAAl1s/sGV+utsj1WyLVoPG
OYktl5eq4lTK2PqcZtaVNpTLbVf3Jpafp8T93yXroGUwsUtkUzA0fIytoc3TsKk16k92gXdKFN8R
3j80SpPt1AhMoxkm60lsSkoyW7clRSjXddMwTPbp9iB9XhRNl5j+YIA9kvtFYFSODWDayTMGRw7f
t/VOo4xRZE9MNQCwJ5gyL1lY5DxV3u5Hu3Syq/RU/Ga6M1dgZ9fc4Tb6FXv5b00OLrQRJSjSRIK6
ISUrGdTHI8aKdTuRGrMPel07cf97aX+qdebG6c/Ln3LjRqagYjexEmZDR7FPQO3OHDpuhH5q7bXs
SwijUfZ/IQKQ65YOPE4N86ofVdGoVWWaCVWavjH9sjYwKxQXg6OQqfYui9o0EftMlvDwSvJUJQVF
RfmNhnPXBhNQretdC9TAyNdkjHibh3cmTfCD2RzZxIdI8bvWK24xD3lKFfBmR0F5jTtM+zHdJKil
FZJJz400m9rIoZiGW9PUxGdLTxjPBx5Cx5p47dqzT6BjDcDf4c6aXi6f6Ea6ASEwfovgpQRP+Pjx
JmXRCzuvFX+wLEfNHkbt618IsDABRzEorsFIPgoIlUYdu7BR/HKZd2O0ZDsd7UmJXay/UryTEK/+
EbJqeVaI7zpdx/pPpaCj+1i0D7V+FZM/WnvTAIuHhbkvGzDeMAyTgnHKRpqLq1D0qrw3mBI1penX
+fBbr9SvtQEkJ1Mtnv/nwzMpQhQihGV+ft51izWVZo3D05svVg+kkUl2yWzdqx9ECEfXEFaFStzh
+/xhgb5ruFMh8PU+lpDxVs69MHXbL+kxdP9m7+eD5PWQzz6aVS3MMip4l4UefMR+jdPr5dPbiLEf
BAgpA20UBSydsO1woF6ZvY7hFJQlSAYNKXnCRl34gyghBiZ8bmk34UOtkMSzB0bFE9+XB4x/XsnG
6zds/YMoIQRGNVvYwCGqaQFfBMbl1B+T6NbW7dd0VI5azmZ3ouShV0YZvOhW7eaDbCFaZN1AeFHm
uDBrI3zJbGIcoknr9mE2tN/6ssBKQYmBz6GkqHWY/RSEhJvBX3xVAA9SpLwqah7CzZnXdVor42qw
tPWsftnVNirJIXWn+S9SeZOeiRJeSbM9Jguo0XDU+eDo0c/EMtwmfgkxhHZZp814ciZICJJFl40p
MVbzKTAtAdC/nh0ICSVSNi4WqIOnOUpihmqJsb5O+txs12hStAaAiZS89bN56O5KxTR3VQZelqGZ
IgkVx7Zq/wgVKd1rVCmHpIYTFuFzpAZarTutdGlt09PfNbMEm0i7lGpDPcImemCaAB3WCl8mUMu1
lWwAUiZJMIl+qSrd5pDEbZS3Fb26WdrIb8IKYA1m2UoS8U1fP9NLsIuu5EVXE9xreWH9Kg2U1zPt
F5mLJ7Uv97i7g4Rau5BqEheTGIol3AnYLuEaraBkhVWJKHJNLHkt4N3rTQyEYcj3svGvAUu4vM/N
UqRwn7vGtLJVmlbdh/G+YMDSUu4IsI3sQnfRz5DI27RIPKje0Pwo3hkf752Baga4A3tkdewwTK8d
lqHbRFaZlQkRjpAyc67tEEIyFXu6fevU8XXTyPKeLWs0kSkaKHO8Mel9VCUtwsRsmxlHZ6R7tVxi
x2LzlcJLvzAmSTVs/cXiZzqXJdw7+qTUQwHyIV/Do99r+wkMo4hRkkfg1rnhNUSws2BALbGqoURh
1GeQ5U/8ZFSFk9VfTP3HZYPbPLUzGeufnyUeVOvjLFIhg2SLp5Lmqsm6/dCqjjkt/v9N1OppZ6L0
pNKXbMBlVdUFhlEKJdkvw9LehUVc3FJ9HO4vy9v8SGeqCR+JkryMAQ+p+Gxo3AWrDy2VxHOZBCEF
mMdYnZmyHl5SBlHNr6y+fPgbJRjmMuz1/SPe8CyasroxLMVXq7u+/p7zn5f//k0bQ+HK1pC/Q4Sg
goH/huonVAjn4pj1w5Hy2G30UVKh2zypdzHizVcZFeeG3iJ5Tx4G7QfF0OdlPTYFoOFk2wzVVVUM
ZJYyKiUvF8Wfy+5bFTZuEwHS67KMTV/B1Ape8TrgVUUYNKtLQlQVKD43D+w2R6qZuCMQUFL8+7Kk
TW3OJBHBVew2DkfdwFfv02tlGvdlOzxcFrF1nZpnIoTInwAuptMnKKN2v2iZBbERkNDng+JMoHZK
rBclmf/iKjXXwR8LgrEyIQSAMrGzhYw2ls0B9dGS6JAATTVKb8Iu35nZXyWSsGkTVTuszmniw7Qb
DA4yY5h23qhe3N9l9uJXfSX5VJtGcSZF+FQcg7dxnMNBQ632sqh2lNx2InQSUkP3Ln+yrYrPWklH
zooBu7Ve9tEsSjKMejinUdBlvXU9R6nyynV1uClY3l+rec+OHOuFnqrM7R1JDBJoLG8ezLlQd0lr
qJLPuRE6MG0L3mIAmeJRLqIpl12VmlHVY8MvUW7DNHLGejxkEd9JtF61Ei5byGFEN0yC1q4I54SN
l75thjgKmtRY/sQEkzKqkaEFxfRor9cZ1rDa0t6PcRvdpJYFFo1aH+5pxG1ZkNnIzlDn0Gys4xC0
U0QDrkiGcg1R8AZKsva5SrN8Z3MOLiMjGfas7NSvhq1zJwlVGcXt5lnbFEUjYw1w4q5RRCw1ixYe
BYBgb++B7artZhLqdwCylgIVrp4vnreNNgo2m2wEO9FvsFcUd20a/2sySY3uUVZXdyFY0QYvJTd0
cmNPOj++oR9T18IbNZCLfioBD4gaRQY04ABctwHNImzX4Tx9trTVzuQRRpK76LackgOPNQBwKgam
pRbFRBauBY2un1Jdbx2q54XE+DYC8YffJXh3aqoTYuQcBaNtvJZd6qNoJylxbhgVKu4mXU3bQqFf
iIp1wxMjoylmQIbJN4aTwf7YDQAQlOsFwy3Z/56yMJWq6KCg/o3VtfVDnCVhZhLNpdGrUZBgLPLV
LCPjcaqMXpLqbRVHGDwVdUHV0ig62h/FaMMwql0fRkGc9KrX43tmYe5MVndPW9XTYuu6iKrv0UR2
Y2VIZhneDFQw4A/C1496pqPWAc19KoAWSwIMgkDsAZDP3KGqQ59XYroZfG1d5gxB8m0+LF+xAbri
pl6OWhvXAn4DiqLoWFHdEnN3indBW4xxHExDON/OmOC4Agje7MZRD+SJeGn2l+VtOdC5vPX3nOuM
bIcaPI2Djv5upj9Gd1QWWX10UyeUYHVkhVBLJBvLmmjdRbSiIEpSuseCnuEbxJxdrsWAlKBz4V3W
acv59DN5QgKvgcfWTCwYkRV+bdtTO8niuUyAkPyqzKJ1RSAA3V0sPxzLRRbYNj/LPyrA7z5+lqTl
xVLiHRfMFlrfg+kQch3asq3Grd0/9n5SVHwl6Km6aHENMWG+65/W2b+cOQUFryr2xK8Ww7F3snL8
Vs/9g0whNPK5YpnZQGaCMtOvZbcuHMWP/Cc215Mvi2fuixMrHBnB3nZkOTtRIbJMSFvLqgThMFN7
6pq1BrCGMHFCUGPUWro3gB5ale3NVE835Wj970kzdLYR1WzTZJ9e5F2Rp1kUQmejwFoTZldjbHZO
9uJwu3JS2jtLSb1skUjdyvs+iBWcOzS0dFYogkmza667N1ZDcvf/6TVls6TbTvGuo3AfzQDLHzIT
wsYCo1LzU5Usu8t+vdVr/qCP4NjDbKKxNyVxkCdO8UQBn32rok8Q+/QWmAfN7Bqw28bJ75kl5QCR
qSf4/DLxMYs1qGcqj0nxbQIT92Xt1vP5dPu824j41C1BaZ+MGZQrLCUou9eaPfej4fU5dYdZ9vrY
2lZlyMAt1cSatkXE4cCchWOTr/zbgG6c3fEJ3Zad/bDcqgBWBDol2RuF8xdATR9krkd8dteYbKDJ
UpRxEDenQYsDo49dRmWUUpsfyjTBwmcDwvVz5YMTOsDfYsA3vPL0qM2S8tDGAxhavP/9QvyqIgCB
tDFus7RXkp2uqVddXz1UDDAexvCazilAtZZn8FVLHoybV8KZXCGA5V1otAPFFws7c5csLzNpfVDE
S6xw864+kyJ8I51meqOsYXIBGErXgvNUQ4/qkWYyyBfZZ1rVPTMGo0qaPmogqGH9tTbZd01lSnKb
7Zh/powQ/zIG0M5BpVFAndEDpO9jErxBr95LtxU23pqYVgOQG8qtBN4kBr8pLqqZ5XGwknbku+XZ
uKP3hg92tt+y0YbNg8NrHlV3DICCu/XjwRUtMFi6GaIsG2P5I3GnSgb8LhHxdq5n36bjVmzHaYFv
sy4fuTnwTICHHO7InR561rjjD+tCAH29HABlUoUqRVsUIwo7q2ItuyFx6Fb5sPu/iRB8t6VlvhA7
i4OBdoODff09oPA0iQvJ9BAcVbdrDHmXOD3UyL00BkicDHd8vec+XRXvJvAW3M++j27VvAkbnJQJ
LJcSFRS0sQGYdp21kauDSXJ+uXxs2450JlBw1qKrps4GN0qQmAysLBNox56V6LYg4LrFwGsxvpoG
+uhUts64feOfCRY8WCEVsCAXCO5WfpSd5mRz0DyCvC5T9uQuOxi+CvSdq8jY91hW+3JZbdmHFJw6
ifIsUwluErOPfKVcnoBwL9u6lX3K9c/PPqXa1tEYa1BwXPDWrZbdqKGXBuycxYlMC0RKReWaw/Lt
smYyqUIM0ZKkaiYdUg1y1LqXFJg8zArQDL1uc8NTbf8vxNmgxsQgMSpgn4oHY2PyueRxYCvdYxIr
mG7QtMCwK680hqM6Zcc6oZLOwXbyeyZUMJ0JezhJP0Fo1k9ZgDnC7jXiWrhTaKXeAXtYDYqxpvu0
TVLX5lhfCNHR8itzpKclienz5SPYtKWzXyPY0pCgIpQYOPEq5F+mCTMfYSox160EAfUgVHrR9WFE
bGWMfIloW/f4qGWyz83prm9UJxtkExCbYhjBQ0ZFMVN7e1OeWazNGcMa4IiHVJU4EdqLpLkfNFke
snVeKIPgUkVxz2Ti+GyqxjQfzRpSlETzmc6iXRl2ncQwt3RB0wctBWZoDD2Gj95XsK6vhwE5t9IM
YMXM9fgHI3wMpjpVgv/dAM5EiXsQE59Tfe6Q71R9+BQ2076cZPDvm9po6440qs3UENek+yk38iU0
QUWZtAfNKoLMyoJyXiSabIvBrhS1sFSE3ZGPh9bGQxFhGSGGmMh2laLqMSqSAGVs+Ys+KSaLDSx9
YZMO/wiS9Hiax1pXUDgy5+dSX77zWgrRv2Vo5zLWPz8z54o1c6usuc4AFlgWucXkrEB2wKtafsyl
E++NvX3QZNawFYDPpa5nfCa150US6+APCerSjD2U7xlooKccMT9eXMym832/LOSeK616uGyHbwik
YvJwLlqMi2CbiZIYChtB8kAfrVP82oLFm9tAelB+ozZh+M0x22F6BHnFD6xlu6hy/sVU8IcvK4TD
oqBt26iwoc7v/+g+31XEazS32k/u5HE0+TzSoboqW+3dLD6hHY7mHti3P7PN13lk07gekKcHs1sd
EpBeJMfoZsDnLr8UKzixlK5wPU/xvM9FCudd9AZvBo6w3JnovsRd9qplmsfmJpjmKttf/rpb1mwS
FYMfiAGAthQ8ZkafKTUyPLG7/NpIfqn5KElut5z/XIDgLhGAZsYwQfRv2AwutdaZwx9d/nRZizXs
fjqyMy0E71CK0hzQJkQGHQ36bWRyHNlkTd4SL/RHY2sYB1imnxXQ1X80EYseLkvf2nnFK84ChS46
phrG7j4659yVU0Ms6KgecZGemr03eLqnXoF39bIk/dPnwo2AzTtMQGMZHC06wQ3Kqrbq0CJxQCN1
uc6WrtlVkT09mktfA+S5V++wotS6IIJQgPU82qG605FJHSuN65gqjowDaN1BkK1300FrjOhXnVfj
dcGNKmDtVPROPTSz32Ycza8ytMwgyvPmm95o/LrFdJOjpoPtqLSnf7A2MueA9dT0Pz3Vs8YNaw2b
XZHWuHmhTiBUSxJ/zHtLYk+rhh8+9XoCWFBdqzUE+aFgsOk4EZ6wDve8Vf+pLGBFmsmvvLO+8gqQ
NyP9efnEPznjKs42sDSC1QDDFpOXDPPmOQpEcRAt5XiKst4MDBTb9w3vQYSdW43/v8vTkfOuma+u
fhpdYKmh6LmJDxxGNx1lN4r2jfe/RjOU+P3nbBeKnQtaL5yzC2UCT5JC+hCWhFKHAkrdEKgMIGur
Dxz4yDLwkK1jPJcmeEiR2l2U5JAWVcjnUywyZ0cQl3qcxhLFPsUb6LXSMaGtjNT2U7Ix5Aag+cMq
CUg+Vk7BwXqPncurbl5kRY9PXEhvkpA8W0zfWBkZGijca7BEqsfN/YIE+mtVcPjaMmcnNYz4fkin
cE+jOvTQswLxcxlLrOVzVRa/gcIsEbqNtWkvBL7FzjG4Vynr3QxolKsEmHA+20HSgZ3ivVrt8t+y
sv3WAWM+2yZYFMA8szib0LPGNCLaJ0GkoHjQ3efJqcxzSaBbrU/0cgw/EdRNUR77tOtRgitRndUm
CeJ6frFQ9s3z7jqsu+tGTW5DXlSOopVfLrvepmKWaeL5gCXpTzukbTi0LWVlEiDIX9Hq2dRSF/Ok
kmfmVgS3AFqAbe21LS6O1mR9SwAN2iZ4YIKsJzNCx25NWZDcUuVcCPno3MVScSsvcXzcQHJmVbte
+Qr2WMlH2nJqSzM0TcNW3efC4hTPUddhSgbA0kriVpx1Dir235TYbhw0zyR56LY0WDtOTscGn3D1
5SXJk9SGYwNsbWcndQa0KoBNs1C3HHDOzZJ7RiZOiI9tPoeomE1JMFP1rouxitAS18qRAsaSQLJ1
o1kElmBTDde6eMV0eNxXhYljLDoCwIJsnSlczFNEispjg4bxH9kls2keuvbW78CMnPhWLmB1qqVA
Ys/ZUS/w6CfmnUFkMFybR4jtRHwuTNro4iyRHQ52vkQdvlgZ7paGuetcTW6qTpzJlmS2RDEVnVLC
GODFxDiYYUTKSpQ5CRplYYesVLD1jgeR01L71khb4y+MYx1Fw3zcOqIlxsB0aqK8Isk6i4et3FCf
72mWXTMt/mpH/V/pRhnmurFNiuC0fs2zmzqO0qgd0xFuFs8vJhvx5uirH6NBbo3Q+JvIwc6ErQd9
JixtZ+CNoFATpLrGd8pkUICnA4+dl7NsmGArEuL2XKWZ6LuJT48w1+1yLAd4GLhSnDbX953JJdF2
0y6wNWgb/4+0K1uWU0e2X0QE8/AKVFHD3t6j7e39QnhkRggQAr7+Ltxxr6sEt3R8uvucfmhHOEsi
lUplrlwL/gfEl9AioFRremjhIhDqPznIypQRyS97VmtJ1rG5FmDHgBwEFgl5h7BtM5pTRYoTpRg/
EtS2NOAzb99OmxaA3tHgd7pniFFiHnrbphbGpnUFAMjhZaay+crVIwq5BGDNNvIIB5OPIup4QDHL
SxOswawX0NLIv4+Dg6Yl21c2ZlTr+hE5wXdDb2UZxeZHujAs3FZznIGJM6NZBHRa7pM6jyyNI83u
TbCdz59u7+NWZuEhtfZUoLdtPHuvv1SGP6DthKBk9FZUtE7Is4L7HrO5X3nxvVGav7ymf71tdDNP
81Q4oo2BXIR6wT+qWPGKPrczvBAX2a1R3yW7n9Z9+rwwkmUvUFmQaX1txfhLi8L9lau1maUlQx6s
eYeeQRughhpyKruVt9zy0oywnaWqZGB9dbNo7PPHpG7PU5xI7keJCVHlJ8cs8FilBaZTkulFndlb
F8vqB9sm4ILQvUMhXLyp3NEzct2A6+OVUoeFUUJog3yR+MDWe8HD4XUQhlBsEWvHA0/nYm4Qx3P0
b/YG9CTCQS2IDzTAcUh1Dfoe3R2QFztO1I/AG4W37W+lGR6An6j3axjzEcNtnUyNl5RaFmn1A3ey
89S/t/FnzZvOhP+6bWrT90Cx8BtNgUxN8PbOVVJz0gjm9ers1I/V/QC1ND9Jhu9/bcdVQfeCIoNm
rGk+XV3x1LjCqdK8+HGYND/G8P6kqX87HrUw2lyYWeLXxZ2Ypn2ZsrzMo8Yltj/n94mSPdtcxu29
8YGuzAi7RuIyS9Uxz6N28BQfMLtv82h8cDNCfGUovjotIMq3928j4oPeGFfv8j8LZdv1wiaUsito
yuUoNqjqriJduk/0LN8VHSDpflol7MTruAObKGfaEzoemuTa3HAUjCsbmgbth2V8QogeSdppjc2w
s8xtfN1WdwXAS9b8dnuZa0IZS8WbDXAL+L7nrfwxHpNYY+aYR/q73QTzfg7rMHvnmPrtoO3L9/NO
96sX5+tsg/BEBvXYiC3LHIWG/9pIhsXUdCpbLU9yLY/c1vxeUuPjRBIJEPn35S88l0HQgVcYbhfV
Qvvj+kPWAxQqMa2YR4vYnAINYwf1nDALCGiDh5/Zg6wOuSYwwI5eGhSOBN6EBKUqb7mpfacM3DSw
UJOPQ60+mGBgTx7TzgfMoAjBQ/tD8jWXCt+txQrnJKGTViQlFru0+E3cpv3SiaChvk+hsRTwc6IF
t00uq7llUbhLIXOkd/aQFREqWEd7jmbV2RnNL7WSOepGCLjaVuE8TJ2dGrFrLd8RzEchBadL5iu7
dregFN1v1td8V98nkAjFy1Cyxq2jaAA/vxRbkCuLdVW3rfhceGkRjaV2r3d0p2v1UTft/e2t3DoN
l2aWP7+IpUPuTING7DxKphJ6DP0PVsnYVTZX4hi2i4iiOyA3ujZhGMBC1AjYEc81spsQAf1YIb3P
3fSvRW6XY+Bg5AvlMAxWiBMsDoaQElcvi4hPyntWNb/w2JABPn5XhFbehxKjB0YqwNxFqp+ynHlH
7Bj+Dv0MJeji1HnuWqbc00IjB4aQA5mtTlNa3wYX4Jcsn8uQ5lUXpEUM+pymy/fqrLTvOpmsLHAn
O/5IYzJjtqg1j7RLqz3huHUsqlrdoadKH1jZMD5WQ2GeOCUdBRder5wmPuGcKWPxXHPtjvExfieA
nO8tk7bvNf6ag6649i5xSH4qoPz7DoCKHo6a14bEazQIpoNZJUiwGuqrMZEVG7aOjg33Rd8XhZRV
jAft9jSZBvwXu/SGGSbw4SoWD/NqOlgFpLSoK+OPWHPh4utfmhTCAiaCY247y5H5XoL+/n4EJ9mX
EujiRcEFRONojzTRcnZBt/de/pwlPdGt2/vSvBAs+naEF+UUUJXY2+Eij3icfh0m/ahw60WJ+aOb
t7lvtd7z7SO8eb5ARAdg+sJWK7bzC6VEecpzcySScTCClyS1cMzAy/PfmREiBcpfdFIUhHmNjlHf
ay+aUT0knnn4ezMoUOFVvTAyoZZzHS00j8UGU5Q86igJjPjV9cyAZzJ0yuIK4hm+tCI8cRtNUZ0K
GreRU3YRxL6j2Om+xZ12r1b0kBneXm0qycK2Iu2lSSEMpnnCMBtUFZE6g45+0ly8rM04/O92T/hI
nppOhkGSIvKqL0r8sai+FNXH2ybWU1bLMTPRg186foAQCfd9lpl41mS4fRf6sTr2aefz0ScfEXUB
ywqdCOXm8tAGXjhzvzs5x+apDmTX42bGc/krhMNuxBrUfJbDbkbuqcz94QUyrSfrw7TXdubn/t1e
ZH330kRrcYyV41wsXjjkeWZ5xrBcyxwqaWc66tC74G3io3H/7gwogqcmPuzoQMKJ013FoKSYesqr
og7R7c+wGV///BBRrQqCIkPdZ20RgejCN6tvXXqv4Y6dzK+J2Uq86rf67I1Vi2xsKFX0zZzjk/+H
YXmGJJcJLQztTNqg2Wtnb1fcFdAgeONhEuD/KsKW+lUTypSktkLdxUcXJeZ7rvTMG5siKqC8Z5gP
NKn2sSFb7lZ6iTYXaEuRrSwTmtchyBn51OQEW6vN+a5H7NFSzZ+0zxXt/kVMRV5kgDvG0UBNKAQ7
SIHS1K6W9VS/KuWTnb039OttP9mMdBcmhEjH56lqaxORzgMge5q6O9LWvyxaftKJcqdnTe0DHCzx
zc2b8MKmEOqyHnTcZImuiy5TF/UHvsfs/172ktv0hgszQrCjTG2aJMXu6fN7y8xonF9pLZtZWv6S
letfGBGcQU1IRyghMGKmH8qSPhlz8/H2J9r0tz+pkrsUqi5y8NlCL80ElCiC3MW9rk+BxtxwMN/n
QTbIubmYC0uCv405G3KWLZYm+jBx8pZC9vT2YrbiErgBFuwSChgrxmHgMVOtHbsiot13UH+HrCqD
Ap6gQW5iNiUj1DJjy85e7NzIkwn0KXkRWZxlQQntjsGdZn8ugGzVNVIGXdMnkgVu7eHlApffdGHT
Ygr0zgYs0GrrZ89F4swpk6xryyPARYl/MH60brePehtj7gA2NPIwET2Y8tKPtcdEk81rbx0h4I0x
Fg6iTZREhJOq6pyqRdkXUe7YPpYWdOZPzVV3t31iKwaBxsHx8ABcZqIFt8OUQaN7lIGUv8vUp95V
UP3uYggAaU1+QIZsnSHj/C1Ou/rltuEt/3ANNPcXzs314LJRanrGiYsXQUdDTFIGLav8Tq+Drqe+
l8nePFufDUPSGhAv4O5dTYnWs9F6SB6LyMimr2rFdpzrHJwgbhamg6zSv57pQB52aU10fjRZoWu+
iNVYDADu+NyVhEL+pzryhL3nBCLTqgtS/zl+5gXSzdtbK1ureAxGZMx2CnwycN6ga4gwGY5Hh3JI
hp+3DW1keijS6aYOaQDs7YoCw0rw5IcKF3z0blpGmRgNiq/qrovML/SNlHv6mh7sc/4um+Rfn41r
u8L+Om1vFoMa42uO6b4oRvDeFnsFTBi317eOJ9dmhI2sMncuoZ6Cs47hETDx9HER/BsLwBVARsLx
VgUYvInnliSwULXDOSni0PXa59sm1t6wLOKPiWWRF0FRrSyvgFg0bsmOBdw2AtVkb4NavrqVLUlo
ZKaWz3ZhKm9H0C4NWRmlet5/r8wqeYCYu36gHrfDtEn08PbSNoq5WBviMC40lNlXRaVk0guXMfiB
fm8D1dU/cBZm92Y47Ohr8gbtClles45ai0ETdRPwjNr6qjGF+fo4NbFCQ7d9L/5mg8C3tw5saqIp
kUHWNr3cwmsOsdl0gUG53k61HJypA3N9FFvN82xq58xud3r2990urMmywOYMHhsgXAQv586U616G
NYF34WOrap9zR/+lWOxD7KolwAZqJ4lP2+v6Y1B4H2pTlXcqL8sozytMARjQYx+aF17LuvTruw0L
Q5/yd8xHuUu4QaexcT3iYGFe6eIhPKOKipnOx3aq94na/SJa9rk0Uxn6YHN1uLdR47QNXMjCVxtz
vR2pVpVRYecn26ZAchc705GNLG/FJkDvgChDxw05gnDWyjmrwR6MTbQy8Etk3ROl7On28ZKZEKJs
P3Zdh2y0xGRiXu+NGMXTLqfmX/eswWd5sRDB/TI1n73Y4/DyyfFrBgHH8vX2On63va8fCjChY4/g
3CDwF8siCjfzuKj7MlKTjH71lKIOhraid0XWDR+Imo53yBzNcCp5HsTM0u6LUY8jlFrKV9zbxhsH
i1YeJD2QKnnNndfGI0o4IJ32cffMILYk6QMAILEEkfPbQVe/GzkLam4Q0oWG0nUAsMqsKLIBoTvz
Eq/yc51At2K05vklySYWLpWqO8Vs+6d5wAWlmiBU1jBNHprIsi2UuI3hyFy89b2kVSAEsZCJFnl8
TCe0nDIQx0fWWHt+3mbQQa4TNWCTBaFeOlu+Rad+Z5NSewS2rwqzyhzCSln44OKxBggkUyxv16BS
d3DA2UuAn9drifdtXCZotHp4gwOQpK+iX9r2dgs4UhbxcZd43lut9mE8OGFm2LKAtOHomElYmKMh
srBODt3SIbqCPgDG/1H1188JpBlvu+BGULiyIBwlpSiRbo5VFZXNvWUdFIX62PTbNtYDvbgrLpch
uIsxqPbguDlQSVF7pCcapGHd7AotdB8WLZBFcZ6kQeH4cSJVldncQg+NWxNxFtg7IdYaRtpDOA22
e+0ZdLl+pspIDTaAQRoKTGjuINdE+VmMeLROTJt5AMHxYJlX7vyq8BmqeughMKixE81Xcl8mHbpx
h0DqY4EhYQ4SQ5PCns4t671ExRE0+rLxWy8Fz3YS5N25BkNnYPLkzDwicZbNlV4aFS5IXPG61w91
Ca3LZ+PNDDR/PmQf63MCtQA3yp+t4N9UbDS8i0BsC7wNRqrEy7JF6cFxFKRSdWeFqIcFuYeEI/Mk
d/+WnyySvQDDA4ay0nOw2NigYpOWEXPsgzPM0E4bJSbWM0YLQzLI19F2WahERF9krGq6ZgJTW+yY
/N4bmmmfxUXrm4jgPkNwDCu9dn1tYN4ucZU6sBXmvcxNSiS/ZOPUm3jgAvANJkYNopTX8duo61Fx
M3zHbNR+tWZ8dAcb1Y+hiCQnX2Lo93v0IvGGuAkvh15FMgAsdGTts1N78J7jO+2p3xn2b+XS6QAa
UYnZ5VCL9xP6DYsAHqC9q2w4n+tyylx7URXQ9mMW8vGwzFT0u+QR5Am68w+EDLdWCkV5vGjA+QSU
oHAeuRqn/TQsLHzx+NCmmCn1lG/gLf0XLxkPhJ6ASBu6h07K9ZdzjcGaGgxRRq1pB9Q2D8ZUR+kM
eAikVm7v4mZ2AorcpfiyLEpE9tS10ade5uC0h8UMMEOb7kCn2QV5CBzzPU1DKJP7JGw+fEErBYou
Mkzp5pb+sS+SI3mZVsyxm1WRAuZZpSoCl79UjrQ3v+UrF1a06x0t2srFxDGmJwt3vgdE92RCP1ji
kBvBBTR4/7eTjn5to2kKHQTgBoJLNz0rLjmzXjYHvpGVYDAf6QiQiehvim2Bho32bIxLttpXb2ZN
H3gFygU7Ts56D4H1266xsR4Yw9sMlVJALcX44cyUu1pTJVENwqChKTBO+OO2hc3lAMiC69TGm1aE
+BK8xOaJwM8nA1xVyhTGSBcdYgZNLNNGWncegCLGtJAD7TlMwIi4XqUlrWX2JIm0Iaf7ukJPCjgM
Tf86qHSXqUgiuxIMblCDkuziVpXqyrJwnY7DmFMMLS8HrPuUzH7RPXYetEhRnoOIjI2FY96e7WYv
UA+ygsFWiQKNKlQ4QYMPMlERYpNQfaiVpqz+N2vBHJg/HIbfKQt94Z9T2V2wOLkQlIFOx8DZ0qGH
1qWQicVJrha5GpcwqO0XYNTwGfOROyVqI8ydS54oG7HjytjiwRcXTzVaAzjWMU08OweeZAEu9tiQ
EPtvpUNXRoRgPDoF7VHMryL3PXmGiGyYv/QH434MtGCMzPN0+BetZIxFoqgJuCeYOFY8HF1soqhU
wGP+g0HXIYG2L4JFUo9+QQJ/vH0ItxP3hYIb4EcwZYhHY87jCU/8IotQiul9gO7PkzX3vubNWWDM
5jsFd6pvm+m3dtL1AKWZzyyuXpp8egT1xQdqZiG4Qr7buQKGWpk+ykaEAELFRKaGiIffJ7hTVs4T
tzrkMJYJat8y203QKR45EtFWkvZuRDuwhaCIDDZtxCJxF0DYDGnREoWTlLr3zoimeaxL7tolOxDO
BkxAEAugPdDAiodxmvUxScuxBOkFiSpz2o0eRpOJfjat8aj0479YEU4hLC7/rgYodKM1s0nDuzLX
+GfFzX/MTvd823c2oiqC9/+ZsIQGZZqgg+xoOICl05ynxoRQahrOatR3DMUu9MdjDFLUMgrmDaeA
VZAN4V0E/UXxU7UT/oMJF5But8dyUp+1yQxnlOA9KmNu3FofUnjkzwvqGvU8IcA0XZdOulcCS8Ee
R/t7ga6NZj5Z5tkoMTrJNN9KTAlabO2I4MMHWnGBsm+MOMS9VjlkQUUmvI/iGJVsgBpll9I6TOOh
hS4sXihQ8APS+nphXpbXtWKj39vvlQdnPx8Gv9vTOyMAPUgoE4rauAJhzdCRzaKbuG4mTvbMZ2uB
pNj6NO29UmVJwCdj9OnYlDtiWNOh5Ep2jru2DKYST12G1PiQsUwJ9arNdpmVJr4+t3VUcH061pZX
/fVhuf6JwlXigi9+TG30O4uaBakJ8AP9fPusbNzF1yYEZ+o9vFjiASamk+MckkNxQoXkjLkSCral
L20wfHQl9+Pafa8tLgfp4n6s89pITQ0WKa926lTsdLTIqFf4I0bTcshatc2PWpFxgq2PJ0Zz0KRY
9McwcCzG7AaDd1AcbJHwjF16zEvan1M1qUH1BPV3o8xlqd06rF7bEz4dMhySmzbqq+DvjP3aGR+A
zQYN6dT5GJvd6zbEd29/yuVLXQdyWMTrD0RZGIkE7f/1vgLWNY55bVEM4LGHeuCBM9r34DeXmNnc
yAszyyG++HzdSCFt4HAS6QNNAxALPRVFUwajMr0Ucf33ownXizKurRUYxZsrbUDWYeXHicQQg7ag
MpWYSAwqNJqazjjktvdatcqxT6YfWt28Atx2tN1Y0vjcGAO5/inCFx1czuwZcGWUEo29DtKLDNXD
j0AQPhv3OjjtArJXjnmk3Hl1ICMS2vy2C7MAWP5RVBAvl8nMZ4ea+LaqR6OaHibgQAvZJPnml8W1
gjxZtded6zopctaB7z7KS/2Fqe7ZsbRHZaQPViqDKclMLX9+4UQTKRQ25zDlWGiRa5Nn+qbDaDRU
UEyoRjy4bp+NjZiDW+vP0oSbxcgIbSxekkgdVHCIEXtnkfYlrcjH3u2WPhj90I7lvaMV2f625c04
cGFZeGjloLRpqg7FGc8Eb0nSHswuB/FiGtj1veXKeufbfvJnncs+XOxrXac8hRORiCa9G2gjpCfq
xhoPKaRio9sLW9x9FW6ANHM1vMPXbd8qHXK9ii0CdmUbpHxe9Q0VcFm1UGJEZLHTWT7YBocRiKg8
9EN2nvNeso7ND/RnHZ4YNjlvCnWpEw7qsAND33nWP4PRCpX0xjd6WRBZcs8bu+YJ0TNphtErITEW
zUU9BnmMkwVlLh2MqtT2VW4zf8qcFO/GttvlRpuErZ7IxPu2N9Vb0AEgEF7VC3O9rBoH5BfoYda6
bxsK+9BCx1sSureOOKooNoR38A+IOK9dUZ3NvIJSLIlcPNz2NnPA9Y2Fsgr9OuRdP297o8yaEFAI
KBsSfdAJcmL0K8enoSjCzn23DckHXPc+UEu7WNXiTRcHzBvStm10HGct7o42dd47x9mhi36I8+rk
WOpTPbutJC+WrU0IIUvDnqidQ6KYjUngVqYSzTmB0joY/Q5x3SaSG37rRBhAkJgo0uMni6kSWgIQ
GE6hXGnYQAu6rg9oEV7Yg68ZexPwh3/x5S6sLd56saNN6pV5zCe8ZsA5NqCPymt9R0DGpUi5Fzc3
Eg1BcBQsbFJihpSAzslGMr+UgRw/YXfpD/ZMT8UuDge/9M03qjx0P/6BatASQsRDv2Df0SvDu2bV
fOmd3lRIaVMAjMe79mH0q8D0gbt/LE+y2trWRXdpSthNoyKY33IXX/HyT5SoR8X2PjToVHODfdWd
4clUh2a5f2REfVsPCZRElqevA2AVsDnX3zHRbbB91Cg0Z26g1pEZkAQFexJkUVPtWNiUR/lw7EYZ
zPNAuYAGKNSCTFMXlstYPYP5Y15ysmbwrT27X4RzxpP5CqKOqNz9A2aEDSe6MinEtbnuYjZUE0DJ
7ks5vBXUPjBVCTtPpnm6wbF2vTghpqGJavemhcXRX0OYHUC0HcSH9KsaVmGyl9VIt5aFGjTmfxdY
HDiZrj+fa7WgqTQYxsBs+zi71veSx3cVV+4YK8LbJ375q4TjAAwkOkjQiYSSlJjMphBzGq12RrWp
bhrMm/B7qyu+eqSUFEk3l3RhR4ibqdFTW+MMIK46d060VPsgqaAwTI202xW9M0ni5uJsq3WBrcJD
GQj6YGIfLkuTjpBGJZFNm31qJncVrY+3t25rSXjEghRBBTBjNYGhuE018Qrwt3qkH3oFvYG2Lfcm
qTSfOH+vsIYey6U1IVkBj4tVulCPi8x77W3asQgQZFAxPc1B7Duo//6LKeJrg8JrT49nD7IMZRMR
XAK+4+UPqtqzgHKog9zeyM3DhSkWFHHRDl/P3sZtnmcYlq4iGxARnyWGtZ8pG45DgRmpWC8hy8sr
MwDanEIMNB98hehfUJ0w/Swz8t3tX7Nx42LoFB8UJTZ1PaM7Q+1FNWa7isCx8XOI6dH2lO8QhX21
+xzRu9r/vbllhgf3OwyuJEu6fuoZN+YmKmb3rLXsZOrja+8ad2yg96UiW93WeUexUgfyD/Rrq2au
gojJJ1w7kZsY981kP9HRBoiyKBJJYNnaxgtDYtdWaaaqzruxiUpVpees7q2T2ZjevW33amDPThWA
/V42PbR1JNGlBvEf2MMWgurrwOlpWqMBFwIY09Tu1Cb3PS8L1RgTdUz5F6d/gRYAZovJ2VX+4ha0
tZ1GbSLN6vZEQRlSeRot0x+STOKQm5/swpJw8k2Tgfo6hoeMPL/PYjewzf5s6+N/aUY4721O1Fjl
WFAKpeWctgdDyR6geC8xs5EU/Z7OheIuqK9WHV3kZWnuZS38InPAmGS2HBoZzeRjcO47r4fvo5G+
Iuyc8UCReOT2PgLB8B/LYiui6bu0dTA3AkRqHCQqz/whrx8UlCFvn2iZHSH5MpwUrLZgxYesQ+76
sWXRO6+NlV3W5P3XvzSF8ZtFdgZE+cgTVlx5XWGxJMVYf5TEn1MQN/H3wZZUiFerEUwsR+7iSTAR
DziITCNRWz3081lxurPb1xJantVtDSMY2TZxxyEmofd1bcTqmqRPR9zWs969txi88kej+us6128j
IPq3PMtY2qfXRgqtqpWhBE6mzuP4MU9ANOzZDZywMyH2WyoEAIbbn2eN9EI8X6gFQffgIhMXe91q
6tRxVkwkcvoG/VIt3UP9+zOtjW/Yi33hYRaWN2erzF9A1HbGWZC8kFdBeLHvoFSKgSI8ecTXI9O4
Q+oR9UmmE98h1tF0BxCIfp2QMhPNkzj+xle8srb8+YWrlGk+xN1QdKjeoGfRdgYqv70ERLrhjss4
BbZ0URSBcsO1DdNE4cniqC1YDtEijJ1V/gziglNFR9mA2+oyWTbvwpQQdwF5ooY5LIcLCcicPE6q
DgjIXfXXSgeCHSHwViUtQOydd5FOwIGagNWITJLQt8ZwLTZQYTJQYQK9sNjNq7nqMaXI8aIANtX9
VUGgd+G/z/ceeKJZ2No+QKM7L2yiPvoH1PvLVl1l47gjgZOGFPNCAQzE2vVXU22ly1oXOZWWfWyO
zR6FynB29rzbOafhnau+bMZ/7figF1gg6SrgPGjVL39+4YoN9TrTQIEhAt3m1376NlvAU7rpjs3m
sQAl1+1zvvYUWAN6BktE2qiLaDzSeQxS9eg9Aonr69aHtH00pmM//vVpBrkXtg98xlD+XWG7eF7U
c+URBqxvBVh8xcMWgiA+nvoP5WQeeGlLHlHrwwaDOGZgp18YokR8F4j60hqNYBZNVQds14vbPJXu
59t7t8oH0DVHm34pAWFifkWZy0B2o9SQ64a4cHUyyJunQXV3/jHUk2/UJgDiv6hxuG1yXR4RbAqB
ig5KZ9ugyI8gXDWEY+h+ypIAjOm/yBE82P/kMbXhj1erXHb6wh+V2W5QvU/aSO3a0GwO0/TexT9t
Xu5U2bN086OBmBLYUCBeV4npUtJ2q65mUZy1UcpqiDzl37xGRh2zDvb4bsAOo8UJMMzK59W2aGPw
SzWR2jd7PjsnreCSWL+WK1m+04UNIfcom1IFwQpS0jrzjS99qO3nBzBZ7bJT9bPYLTgSsPMYAdg6
Qv1O3athG8m4NzeXiYkcXQVoG88lIZDQjulpUllojjXZZ7yX3hRq7W6746qMjVWCgAewQ9ddNLKE
4Ih8mKvZpGAnSc3HkGS6FYJPN45i16xDc0qqHmiHWT+xvpuj27bXT+/FuAO4O+Iz4MTi+uZ5Gkx7
cJGO3zVHc0ciVO7ujVMCwfYklNW11nPHgjWhClTYRlt7gI5F8ZAFNf04q9Q3mBWB/fFDT/uAUCcC
v07Y559ur3Nzj3HzgV4fHKarRKw1zMowKrMHqApkWcmHzkyCejKDZGIHQit0IWWw6bXczLLW3w05
PEbXfMVWbKi1O2p9ZLdZQJ0PkE3wK4fuxul7wgsUM1g4oz+SkP3ckO8K8BZFD4BL9rVXGomHbYUE
DE9giB6XB3oIghNbrZ1Q6qYUqjMsIl79VFP9pEzp99ubvBXkLs0IX9epjKlKzJxGLdcyH+paY1C1
za5h7rFP+R5Z9o/bBrcOp4fEGpzQGJtbYVddrhul7pYUfIyKl/lON5q+nRW6jB5sa/9QDEMOtTzD
0Tm4jt4t6xyPGE4fDZoNwONdyx2MKUlu9y0XvTAitletgaQDyBv6yCP3qP8GjTvsvLg/tMzYZx2G
1pUvt3dv63MttXqQaW5NHWrFZDV23dOoawyfxxCC4mB61LMgVh8HR9aT2LjngQIE5Hfhx1/PCuoZ
maphAKzAcHH+GdKO45DkdPQXSd3z1NV2qEKE7VTEhQEaW9SlJcnM1oHEPWUiz9DwLVdzxB50PzGu
jIux2yHK1iAOZdR3Kj8LrPcs9g2wD7EiSEmgSdx0jW7DE/DSsnAwBl6UdpU2yDeiGbdWmGJ2wgS8
Cy0EG3anV9U3XGTf2vH2F95KdK4MC47bQUwn7yHSBoEzbd+5Z8uLqt18qM/TXmUnRfsHbaANr7ow
uVKvn8bWamMCk7UKlKza3JeQLsEzbTcYzQnaDn/b2b7a2pWKfckSQiZIp0RtgsJVfpjVndH+TOti
L9nKjViDdSHWaIjqyPSXGHGRwelNi0nb5Rtmk9/q/kJWCv4WEphfssDuduTRPteRjBdwI/BgLhgN
IBTHQYco1g8y3aR5zVoWqQY92KX7BI3HsKyTt9uLk5lZ1n6xtiI2vKxRYAb0VcFSluP0CzFkzeWN
AHe1GGEH+3jE28bFDsaVMTylmZGcYjBIhg73Pjdp8lHvmwfFcuvd7cUZG6+zK7tCFllNDVfpiHNf
T4qD6W397DAInmsfOVRvOvpc2aDGT+I3I6dhMXCUZQDaNbW7trWDBgOGI38Yc8tPNfYQA7HsgVQn
juugraZnKHAd2WBHZT6foL+47zGb2Dn2Mek+8Nw5t1yJXDAxdcwGr+4QdpkVlFonC2wrHMtyBi68
RLjeYxpX3TjiXdgN8w9udoekzU71CDFBs/rozt6d581fHZ09NGopOX4bFa5r20JoA44L7ZoaH1Uf
UW43+9ynrfXautahNatw5G2Y8PplcCFC5uRoIXEqKR1ux7iL1QsxLjNGVUUnkUUYj2S77NDss50S
YDAhDRYy6Gwvqy1ITospQNoVNEhdFXDvCDgr8N4CsgoEK0Rl+lZC5fT/LA1VUSwPM6+i5IVRVKWh
c3xY0v5QGv0wd6+4Rv3R/aJNFJwNqT9qGJVmjw1uT4X85PO322dnc6lQwfhdcUDqLOwt4E6d1kEo
NeKQltacxqeEhn0r6Q1vr/OPGXE8NM3mKZkXMy2Bgpm+Wz5h3+xiTFuBchU6EqnfEElA34znFzaF
QqI7ssatzYFFRdMfqtG2g7QF59jt/ZMZEUqIGuBcEHGGkVkvHvrS+mxzQzIMsIZdLKf/YiHGdfA2
qiIrDMpYVDLU9sYwT8Js5z3TcJz8ufS9T22QU+k8/dbD8cqscGeMbTx13YxvNvV3nMxAC9WQPxjC
hhu+zV+a9IUCnmQOhs+ABhlxqdze2s2ojqnA37UpTOsJQc+yZsVATMNtog+nvq+emmHpUTQnnY6H
26a2v+IfU0KMg/oWdbumw1cEHYyGwpQ2SCxsLWaZcsRq1IUCRFgMGI8rNSM6Qor2pGrvqnOXOECo
ZrKHzGa4NpbWNhhZlgFl4Q4mGCLXm2ZmkcbdHVHrvWa0OwAuP3LoIPlMhQyqAZiQO85+qSUnJSWy
mLaEjOtSMJDTAF5BERyaaVjztbtaA/QjbJszqBLhLeWwj5U6nJ2JgwfVmCMbD52h6n8ltI/mzD57
ZDxQwo5G6X6pkUxqmOIum+RYVPyDZatvcTFImzZb1+nlLxQ8uzHyBox0eCnXUAdPdDL6Q0weIdx6
p7DiaTCAMbSKcODZHoPJkpLXVoXkanuED6T2RTM29sgiOwdpHwXLd1U6J6OkoerEj7UxhppLd6VN
TiwbJVfpVrS/XLiQKDWFUnR5g4Urxvc6uSPms1bubh+lzWh1aUPw9L4Ey59aYX08qI9xRCExukzk
465GIa8KoYuhSJV/ZS4nnF934hhw7WAzJ40/qj8z9swsyzfdr5Q2Qc5ZEBtZKFno5pG+8HPh6qQQ
DytIoiF1rz8M7PMwf4DcYUHPzZjvm9Hzp+ZOIwsK/TV2P1mEBN2Mbzw+1sqz5JcsJ+rGiRM5Qr0x
VkqjxZkvie9iujkAnfw+6aHtoAHAik3nB6m061bIvPjMIgCxy5g3qx4uvtHRIyA+DkxJPt1e1/ZX
daDxCHws+oHCBZ6rWQ2kM2ImxFZ8Yr9MzjeQCELqBFlR9ZSmb0zn0W2T26v6Y1K4zrlX91AhhsmE
IlganT/Us+Ra+x/SrmM7ciRJ/sq+vmMWKiD27cwBMhUzqUVd8CgDKiAD8uvXwO6eSqKwxPTMrapY
Sc9QHh7u5maLJkBViMIjMs6/UHJkla53QyLCQdPODUEKTYO1S2DFxDzayssROlkMJgLEVbV0L2hr
Icni3v85iHmlvTNbpctLzNPEuwFYYX7d+MzHbUYAPg0s5gwPo2qtH/Q1u7P10dJeHUsZZ07IBKcT
601EAkvOBnvsy5vvt8LkM345VGdDnF1jVApKpY8wiU1S77sxeoJowWVvIm+ulRB+RIKJrdFmLvvO
M5vTwp490xGv6gMJYTPeJvp+6sk0HCV1uDURlyeOhuSVu9pqvrZbZheSAnnYMkE/Jhx2mD8NrnY/
sTIPpaNZAv9k+lHAarRyChbP9tlIp4U+H2mtJ0WnwmVlUd0DAcj9oW5ciAg4VZN5iPRsyUxd5Pvf
vl/VxZfIxBT6x/Gbw2EJSK2VqfvUT0E/DUR/tEPsasvxwbAgus2xZyFn973NtZ00u52UGgg8WkwT
nIAOX9W5lRAwrbSiq/Y/kKRHXCR535tcHebsckrgAkyx/BzmpGFXYOd4NNjJT40zONq+2wz1mk+Y
zt43B+YToXC2pGFW69GYwSRlTjlC7Ge8TXa6K1Jn8BDV5Df69j8b5FwOIoqHMMmntaxdxYPdyood
ZoP7i1RIuiZOqqLLdWXjLoZQP/fPZ0XzbJSslJOSQWgFwhDUF+LyLo2JYOWIp1cCqQVEB+JoZNIB
tIcSFpRrvh4RojdJSXL4uvYxfWt2o6d70kb7EKypMGrarerpPrVFy9zqkCVcla9fHuhP87Nd21bi
qLUSYioWuGxA5ny4BE+3vbKEi86HoI6N/igk7uf0L7E81rpaK0A8lE7jInut2akj2MR0oBDX2+Gm
RuulZ6zM7aJVgEbQnDzRms6dADoRqcxMXF9Zt+861QJT98o2WbyozizMZq/MdBUZAVgoGdzbeKG1
zE7k1EV+ecXS8lE/MzU76rxGi3CBh7Iviv4IvhWjcWIHJbPayUNX9ZiXyd4aKd3K8OZnPQcjRx+3
sJmgqIO+bmm4ZxU4HJO/zGWK3MdE2fPHSs2POMn7JMoVGDKyfU8U1JIPPXv5fhOu7Ib5kQaVupxk
Gg5aGRwKdCwE8eP3BhYvu7NBzEIJDo5JPTJgwMxPAms2LVo44/jGTAabKpXFWHMpUXPtaMlL/vjM
6jTsM09V9Y0Iul5MXcM+9PhJkXH3qDcJQ/tjw20pvQkYaPy01tWb1wAJpO/H/AmJ+uU60ND/NZFV
Afs++Zcz8+MgDg0aH6fMYt9aFREu6rbapEIFaC4VP/SKRceSZ+gGKFDUTUCwidJk0Fq5QBOQQkR4
ukCeypYC5ajlTYN/bw9y3WpuKIGFUFMFyRG6sd2Pfd4hVU/S+yCTpVfG8rXC5oInBPUVeB+BNENG
Y54jVVnVZ0qZtiAJNrysMm4KUdioabz5fsaWMgPnduZhu6A3CP2kpPVBZFl4ZpZs06Q07ZjLdm8W
rhaJd2lW+SolO6kIVlK0k0OaLxcGB8l26N6Kv/S61KQfRlBQIske6nu5fVEUDqrZvRA0bpZJaHp5
WBnttOm/Mzht37P9obIUyNgABiundfht5gCZslGtzqlvK3tYpcGSl1zW+QBnhxCdCVqYE9jjUCYK
Yyt+y3eFutVt8bVzSGplbmVTiNIg1LZB6udldmBjYx302+hm7f75vGC+G/zsbHZtEHHAc6fIpXPL
o3hR4E17QOX2AWo5W2FXvde35D28WgM7LSZ1z2dhdiqLsh1lsYfh1hPt4EPaJBeJzQ7DIfeKi3ot
Fbi4xsBi66BdQ6vNLy94hDZ5WI7AC3sGaBwmRkE0Y24bz/QzN/PJSgi6uMRn5mZbqivlqJYiDC5R
9Y+8ll2AH/w8rp7MZE1DfPGpNsHM/xzabDtREY3+4KCZVjB/7lu7uxtfAHGyasTXqDqS3BZWQ7Jf
STFwG6JGja43dDhM3ujrmRGydtCFcbp2B2uwM9lhR7rPvMCJX+AhZcF7UD1tkziZTTNLWiM3XPCD
X6xP0392YhuTdyGRYD3XEy8v8islDF6Y/NdB5l8HOYt70zpHu9905atVTqyIByCdVIcVLM7SVjmf
yVl8JkSgUqk+x2JEpzDP3JgYN7mUe2QM7r73dEvhBWIY0LhNaq+/EABMQlxKaUyLphj7roKabUFX
WjgWd6OGzTih0dCX+wvIL0waUI8jjCaAu9I9+ubqzo0MF2TSNwaQ3+3oC+1mfPt+ZItmdSBDJ9gU
9EbmPZiZisbItpdqPKbphhV26ZufvdbFdXYk4DJsXlZ5pKbVn3vOc5OzhWupGMdmpk/ZCtHO3pId
2VA3gdV8OzhIMHsZAO7CKkXp6lBnUXbWSqGYTffj7ypnyLDeAFzEIBlJdsYe4VN4tZaZWdqjZ0Od
q7hpuVph52CoYxc6cVsDLv1W0qM4rhZEFi1NxKWgvQP4ZV6G7knASogx/57O0z30kkdufIN2o92U
tM9cQ7SSU2av8b4uXoP6md2Zw64qjlYGExEPWMF7T7bN1opbO7TbDFl89O1P2pysQSHEjbzm4d/b
S2fmZz68iFQt4krYfkqRxY3kdF3tUo4agnxHATEgvuq1WVnbulFaebWDdOrqHCw51fMpmEUCYdR3
ulqw1jfiDuIGBVjsYkgGr6kiL74SUXdE960EmnnQI3x13rKsdGMtxC0IJZNNIdi86i0920zM5ZpX
+C3d1Fq0qlayCIw7MztvEhWDLDXEFmYnGic13EbDU3oiHI3N3NJ92ZE3ZuLGGUd789rxWXp16ZOQ
OKqhKBPM65BAVRe6MMl3VmkMKPCjEX+gpG21aBc36B0bUDLPV+prC64eYrZghyeQg5mYm79OMlFK
AXJWGG2ovwvDNozWOIyX4rcvFmbbJTBqAy3N05ZtjS0JY7uSjxl2rq6W12oO7muenxJD8iFE7IBU
0xpk4/avO/0vX2EWhAR6ykS5z/FMcfJnSHxqtq5uDQcsMC76p3InMcCK6KzFkotTC1l0SJEhHwag
6depHXJIlxYxXIUU1YAdjdUPaQA/2fdjWzYCNSnwJEzyOrNDEoIGNe+moWUxs0KMTTDuv7ewdI/o
SFv/aWJ+IMzaNIwSREs+2F4ad3C7i9ImutV46FZFKQONDvS05mcXhwX6dzSLoEULZaevc4fHPRjx
UjxghwHwm+Kk0/fvR7Vw1HR0qIJKEuDJX6UqAykplJ7DiSXCQemOQn2pxrJFAV2i4bbCH4Nx9SWz
8Lb48lqebYgib9NcmCYyVGwwjhq78moSYiDAoRKrd3Oo2a95lIVr8ovJ2XUl6VzJtQbzGFcbZgYe
Gy8LJXeJevP9dC7amdSxRRMEigCkfl2vtCi1QJoSDgK5zq+BarZEgN8T0fvezNKdMHFy/tPObDwN
V4nRtrDDPVCemFBrDS7lm9EuLJADlTd0PYpaQF58sThzkEmkN5WaYqNURvRgJMSpiLRNuxsaoHsg
p06QBV7BgdCU5beVwS4kOEBtjDYcEa556uv/Oqkh6UgcEjiQ6F7zB2DQal+7RJTMwYZtDanNbrld
oFxu4ekEYY3x6d+xP9EL4zvIqj73LWlAsa41ho5XnN9G3fOYq9wquvQ91SJUSUD/LZHXUKkPvRwd
C1k3LegEQaxBqF2IfG0gFfSIjIk/xNmjVOvu919vcgGzsBoNzP/8dnO3VMaimikdZge1qqlVH4+u
seZoroxWnipLruLc0GwZWEflYtLx8UujsNMCAVX4IuneoF8HNbgVUASsS2nFra8NbrbPC4HxEdsO
0x5XV4UZ7kmv3pakjlfsLMWzmEUQ0kxJa0Wao7wyU8v1QYOhSGveaT3eMh7F1qAWHhKxG0Lz20jS
jrWoj1bG+bsWFpoTjaNH0/5KHQK3UomLXLRTr5IyLLqUs282fzYNdafRyXXpYmUVowTEcuO2ob4d
ktu/vpPQlIhuT9xxiLumxTjLErRVqhoCxR5XIMsxisFGH2s3MOkajmppUc/tTCM+s6M1kagPLewU
uQUcIr8FlhvPho1u6z7SeRWeS674L4CDF2/wc8Oz/ESej6Q2UhgOITmpRBaQIuJd7EUXqQXMkdha
TWiZnbV2+Sx663O7syVM0b87GAnssnt0DjYOQ3QHtJNtAi/sTzmfSWJrZUcvbZtzm7OAqBMzKcgr
XLJ15VUtRF3AgR9jartoBWa+YkiZLo6z1exrpWwn4h8/KY9afOz4BfCkZb7G2LkUCZ2NR5l5n1Qq
xbo34IQhXGdX4AWVuxX/ttSEZKCqiD5x8N6Bm3e2PRKoXRIhQgyJNy0JrWyLxi7UpdEVVN4Ubt4i
GyNaMUUPlv39wVuYwi+GZ/ujEwlcKkTV8JIMrCK4Yx0oGuR6h1e/872lhaP3xdJsV4BN2chytZz8
KbOq4iEwt4JKVrbe0n5HmhPN/Sgi6SIaAL9uCYPzsdOxLXyBOrI93deCW+JasrVXyY3RvKpefz+s
hQjhi8GZR9FZxGoNJSY/ZdTmivYwpup9w+JLGo8bMgTPnb4G3Vu4DWESgEjk7MD3/jkHZ9u+7UMw
k4JSwy85AdvXKDErHwO/HoJLpaWXXafgOZVsQsbc78e65MW+WJ5OypllPrA8Mjhmt3bVytK90k/u
TFsBksquUAsRN4Fd05UlXdw3Z6OdrSjPITPUDdMEKx+90Fg8uSi1NVnKxWNwZmS2ikpStBEVOO6F
AE/gAY8DE8JCXfmQyKuyfUsX/pdZnB32jHRGYBYYUbyNNpVsj6KFxxx6iPgHdIc3xXF60AXIZ9km
aq0P36/h2nTODrwkDFltyBgpL8CvIUlWqSuWtBawLVtBVAOac4Stc6BnRRvIEPEKnnm8ixX0jiZP
IFb4t3bGTyPy192ojZAiSGIYYUJha0OLGWuA2736fsIWvD9W66eV2esj7QOWSgo8ZCQ8SNnET7gq
qjD9ilkc/cXE7FipmhnHfVi0fkfwvBceyaa0FWZlH0hk3la7wtdWnNb/c5B/Dmp2qMJI68ZhcpPd
rrwfHYLXywkUq3brFiaIExLvX2B7WdsTszMG3BW6lDIsVza186AV7i5rvQQ1a7ff9W577BMnKd3m
Ya1b8v+5E34Odnbe2qESEgAzEcbehJeKU9xQ2dMO6it9M/ahG9+Ja1fdUsINWoGggENJHH3Nnx7g
zE+2Y0jAdA+LQ2gjR+pPLE+jxQGsyT0gzOxmLVmzhPv6YnF2rDup4KRUsUshhGFc0KNsJxu0KIB4
huswnARWa+tYXlyCu4hPCSPHvP3+oCyu79mgZxf8yLQaIg0DvgL5CKLX1HyUlJv/yMQcQZRKIjOU
z2jFpLuyNiEr3UDZMlopQS9esD9HMk+lFErV80GAgx77h6b3pGZXgvCbiveF6Kfti0io9/24Fn2M
gdLi1DsFzd/ZcQxUncU67XCvAgPJ6+s4ePzewOL9dmZgfvZqDlKWrEXwxYmlCyoCsEdoQ1hFmK4E
lMuu5czU7LRJgN0EyALgmOvKY9JV10TOBztBJWQoleuBJwfkwr2x631uppsKjwM84McbvDUri6tK
sHJJLK2ljOyNirwYGrTn2XWT1mljNPA6hAW+JtaljaaPC1rRTSiI2zHSL4yxdzlohn43/N+v/f/Q
9/zyd/9d/+N/8ffXvBhADxLy2V//cSresxtevb/zi+fif6eP/vO/fv3gPy6i1yqv8w8+/19fPoTf
/4d955k/f/mLi5IwH66a92q4fq+blH8awDed/ue/+sP/ev/8LbdD8f73317zJuPTb6NRnv32x4+2
b3//zcTu+e/zX//Hz47PDB/zm+e357Qp3ucfeX+u+d9/EzTpbxM7ITK+YPQDhnNynt37nz9CM6kO
Wh0wuaH2PRWGsrzi4d9/k7S/gWkHnyLIsCMRp+FTdd58/oj8DflIUTaR40fUDyL73/78cl9W6eeq
/VfWsMsc5KI1fvH0mju7jEEYgm2CMwiUJwQ2UNn8GlWUqQQ9CAWNMAZia19xqKvkDt9Flyj3/2Ar
0djcb0/W0MQPkjCw/MigXp1Zi9CvkkLdtnZknx+GnbYzbO7QDRBVzlRlG91qnxzyw+hqe4h+rJ3V
WWb1d+s6aIpB9qNgxDOX3SZiSRoe1M5Un+aXAPb4yRZQqlWQDViLfp1WUFGiljBxV4N8cObiBG5W
XaCZtZOpiZ0p1NJpbhVMe4gg06RDKyaXEk9oZBCABruWRD4jgOEk6qaQe0cJt2N1Il25Dals60X/
HobFDfJICppLA2WiIX5E+ttWxO42TeVtHbSbskL7aS61N1GrgJ0vclPlXYXkDldqS873EG10CvVA
EWeVw4cSaF5ZPHTlhwnV6biyUFRyjWRfh7JFoPnYx7nV59d1fR/mpd2Mt3F7z03ZkqVDqqZW1HJL
g6aMhuwgq0trNG/VLrfpyNwqg6C1dJKbDWQ/bLPcK6xDvgf9r2i56kvkkdv3MjhRcjTUSVupsAzh
Iw4fIfLiUGTUQbsNjk9Hr3P4UGMjhpEVdiNUpg5m96NBApijBpSLpV3Ft5WARKj8nqKykYqGo0V3
FKnpOrgToxJtEjkAk+JJpa8mOnz4eAvaclHqrQIsBtCNV6FrGsiaDagiV3dF9VAEg9Px0BN02Y7z
H218NcR3Ah6bNAZ1wLAvNKBFgKocoS8Pfg9rSPZFoW5kgW5MetMhjcGbyKtKzaok1ZEof5IVYdvm
F2ADsprgqukfaXts2FNaQC0oJXY7bLXI8GlbHUIK1ermIJaZVbGPSH0j/AjycTA021COd4oGZAa1
Q6W3ZMxParmrKfOkrrc5IHECSAW4qKOoo1tm8B7kqhcDI5Cz1tKLFHPQuUb31ue6VbRPguSb7EDY
jqw9geY5nT8O188dPzvaah/ESQkCHaf1FG/iV5Gn5rr0uYQGEcE/qke6SkLwyaY/815gRlOQkyeA
9MjaLFcVhals9gTeS2+mIPta2hcPABH5bepY0m5wJj7H0AVuz27QnoPMo52gF2BNn3Xxa8iQBsaB
xyEU52mYaIySoJicKH3mW2kzesTL3WxbH1PktEy784bLSTRO2ydbya3QkZAgIF0FTM4i0s8VmGiF
wOoKwAaqwF9dOdS2B501IpwrYBIjdhijIBYSApRqsG1rIGQhxD7yyAuhYCz1sSUqkjNw3cmiNzP+
MyL4EhCcXy2fceN8cc6/D+6w8/RJCiYqnZn4PnEV+HFcu1yVrb6hL/q4z4jmiglAzNVdiPbXZlB3
pnwrTexgQ3Yd1SSG6kYAUvl2q47K/gmx9h0RsmjtSpiFopgzaAUR3AWoIAKA+enHz54ufdkrHL66
+bwS4qfMKS+yh/QZGRG8Cpt9cbHGmzFPh/xuEbfCBPYEcsmcbo4ziwJ6QXMD3dxO77Ejv1VLuz5G
6FYp9uNxJFb2nFx2p/hHzS10g59FJn9c/l9W5NdbyUS8oIEEd+oW0OZ5V5b0cR0PsD31HfeOapf2
uNe2ilP6wZO6VS3xcWqGCI7GRbdHF/wF3ov+999hFqBOw8c06yKQfqaCEHW2KbKuGSlVxsYRd9NT
kW86L9ys63DMWRN/twOFSGDRoT7yC5lAq2UKCwmGWjmaPw21cdmxOZbQ/xDs1qaXxtackFO3ANle
yHvq/RvRBkZ69g1mb1SAJFHDAlGpo/rAhtu1b2w/Ycv+2pTK80cIRonmJ+SoEWOCVQzMXl/3VC6G
tSZmee1wtfCrCGGC2Tp68BGndzwANK1naAao0FdOPRK9oofeVnPwfQQqHscHib2UYWcXvehy3MAj
SLjU5t1oEBbIYoVkSXUvaR9j+DoO5TYO76owdca+20pjcjLk4iEXi+ucGq6Yuw2igLiJES4ou2pU
3U4ZnDFOQW6k2VrS4AomW0n/kYb9g0HMwh7Eet8M0iYtcUMksp8rw4YTwGPQCVQqI7pMuB8H6X08
am9RJD8NiUcCed+2OyHoQLQz5lNF9KSlOrCcKQalHfgoeYAFIMrRd0P9rnaGE4OHj6SA0FeJZWQC
wiew5Om6LUkJ+mLrnayh90KIkWpVLXBoWKEg20wsT3Ii7dvkOYg0XPaqo1WpW9LBonro5MroSCVQ
gPKeTJrc4yMLQCXBT5p2jKL4ZJLUkdojIoJ9k9zT8m2I92XxFiubJkCwi+u+S+9rptjgDXKbonPC
WPWEYbBU+aBV78kAJh0ckIzhyXqUhTeWvpTKmy5GllA/QydL1DKb9behuG1IN4m4uS0GEcSXOV65
aAWx1JDZRVOhUG/YNevs1Bwtk5M9bVQPl6nLBNPR+xrxGuIWEd2W6vsI8wYkmGwxqD2jENwcAvc5
FaEzYSAqog5LhI0GBn6ZfFQ8P9a96Uki5FL4a65U17TJErusuRv2w6kNENCw2GfUkBxFUODIzVMa
Gt12jIVqz0nhYENXrtY0VyntbkDQvYl49CMslG1cZ1aSXEOU5baHjmw6zcNlYVyKufTc0b3ex/ag
Uo8qiU0S4GlZ8SQ2/KiG7WudBRsSKX6LX5GV6Za3mJTxXscEqxLuPOghILe+HVtpl6eS871n+/X6
BXwIHv331hDQmHw9hFxsIM3escaJgA2lgbAZJSgqpeP192bmTUOTZ/tiZ5ZxyHlX06GGHdWHB7UR
AgIfdS3JVuaMYNNDxRPb3S8VVIHIx9Qsgqy6U0v22Nns5S9Ki//xZfBGBQcuMLHibNBJLlXmUOLL
ZMUpMu9DwHzbFRj6vOfndxt4LiqKKRNc0TPvFvU9FUQNNnLjaKAkSNInI9FtELZYITxan3KLGHeC
vvJYXQgNEEjhpQo9Y/T8zFuaaAlCOiHVgeArsJ7RYeyfvl/Jhbc3tDh+Wpg3M4mQ+aO0krgzIdLR
gmxHV9lG9BTcSGuks4uDQeMB0K1Tj8n8PcoDEucyLRoHNTubFlchf/t+MAv3OvwG0htQFQDOfZ54
IjJU6FQp4o6gB1bPbyLsy0LL0S6PTaHgsaM5TL773uYcOfu5M9A4Z05S4RC0ILOdkcp1LJIp7m49
4VUDtD66q73EF+7QTQ0iS+Ep9If1x/10wL7GtSDoBhUZ9ju0CsG4+vWgQzEXxbPpYp/4JEUI0r2D
QR5ZfWA7ndiNnNyJPN3JT2v3/NIUgzUe3QsIaaC2MhutKneqQOSAI17PgRPOj5Ax9BtNPpQQjsLD
DDWuwDOrcGVll7YOQYZqYgudFJ5mAWs14ngDJMwdvJzRaAe/Ev+HFqZvcBYScx0ghjBX0HbfXiO7
nWYv3++T3yVA5kt2PobZklVibI5CgZPW6tsQjdMSw44RMg/sx15olnguQe4FHKxbgUh2m8ueFGYO
oaaL3Nlb0LADD8JdlfZ3XfKRqbyyTDneSKhhdkO5UUnjShHAH6CFa+u7jH3E/ZVWVTdyqB6acdjG
za2EaEgPVYdmb0oKyvoKWaEeaJxkcHE7ARSj2IUygZy4ZWrkoKvvVYQO5UxCrsJ0siYCT0lwMKVr
rVImgTJ76Nv3UFX2ZfpRWhV/LMvElSTZD1HA7YwHOuiglsarG+g4IaQXrBuBmP/oQD+CaCQKuquB
iI7aFE4k4X+a4CPpIHtLrknN7UEGcCDT/FbOXA05m34kTq9/yBU/iFy7YFnlxJl0kXaKLREB7UCj
bzZQxapz4iZi9aj0vR/G4b4ajYvBMC5rBdQVYmT36WCHSnSMA8UVFNUHEReEu+LgJQTnLoPEbqdU
2/zaUFhpdwxRLDN3aZndRV3qFOChZDI+h6ANlOj3SqdfmLT3QUZjNwC0QukP04R0t1Bt4qra5aYE
+6DHkDS3woxD+41ZzOjBMZsi1syhlHeE1opFEdkZ2Sk1r0SCXvrYRK5GdAVZt1QVmSsAl2iVuFGU
2qW2D2MIQTLNMimzM36kRPTF6BGMul4J6SiCjgQtNB76AorLTXIzBgL+PpyyV9SclUe0AdkkA3Xm
KFuCbNrlADynKTgtjzASvHWz8brta0dU3KKH9OoguXp0K+fte5Y2F1UEDdZUuox4ctlyzUOIs5UE
yKXotdPk2mbsuN0PYJntWvEAkRNfkTi6b17A4+zzWNvIpniZho1tGKmvI6yiKXZc+lJAA1jQblgE
tBsyAFlw11aS3QjIy7XgVTElm5eikzbVvqqeKdhQB+2+M9l1w1MvGeNTzSQ/a/GqiiNHa2/CIdg2
YlJbVIAedWjs6tr02gE7S1QP0IDZ9uJgZdkJ+oSgVaNoLBVwn+vmblQ/jO52pLrHdc0iiuBoMTLC
gYGwGZsKOTcWY4NT7vUVd+Edr6UAknZmfQVpaCtFvNezdtt06Dky2y1PUeivH7P4PefMDtOTxHQv
A+ItHm4yIXVJi7A1720xNy1NQRQMuURJvmvi6668Rt3KaRFbgPt1S5r6himJ35fI4YExoyQUt1pm
IeV7gTjXUpBsBSW2V2e1LciFNZTIQtWgSR1eizGzxvFOTp9DcNIQDeUe7V5kxOUx0o2FV6Tc5jBl
qg9t9diJ16FqusEgSpZYCZcg7XiSJaRYE9HqBOFF4e8lToESlcdueFal8Ngqmdsl6iXc0ZaX1C6L
H7mK+qsEehjOfqijZhXgbkFtYGs2itvFP0Bw73AUTJWMwofj2TCchlTchiP/KMwf0J9yTMgnsZjZ
aZTZETRy++Yy04kdFuVHMXbIMX/o9eiIkmAxkCoqOd4nLNIPPMotuY0OWnedSYccbtYIJJeV3FUK
6apMjK0oXesS8u4qdUfdcME5uSlFiKXX8QVXhFPG6hOj3JaHlyIXrxn47QxWWBLHI6WovcwMb3sx
OjElHp3e0NDfQCyT4KHXS09iIW71gSGBXmInX8mV6TUj2BzS8EI0H/PQBNBU24p4m5kpuCCh2jTm
r7RNNh03rDIdt3kbu3jPbTjy4lLmsOIw8mdd3ObFA6/Cyw5sFGJ9nfXgGAV7rdB5JsrLmfwClJyn
mY+y1FllA7c9XHdEsMOeIC9/wfH24vWxxrFI+WVIBUtR7tqS3CT5y2Beq/weSFcn0F8I8tThEIEa
jDjC0FiZcpJ0NBmJoaeblVOFudO2vTMiy5uN2aOZMwfvVk8yGsj+XYzpxZjgm3O/q6QdsLV+rIlI
X0Mqwohji8qxI2S4G940rdjQdNxVLc4fDS4bFa8B7XJkt2Gg7fLoThfwFGcvDbpmBRA49aVgm1Lv
ps1lUmOPFbtWPqVl81TT/CIrXmkkO2MFv9/Ldoc2jV5sXIiV7Vh+VY6lLUTpUa/4ri2yA9iObRQi
nTAT7KrRbbnOd5ViWDAf1cYmFspT3cuQIQMJiCpvQBO8L0bZph0qUtUkYq+U+0aOr5UmswQa73jJ
XDsKQHswlhspil9lJnY26Yb7GtJOzVuvtLZQluDeN9JpKjylkO+YIB3Tkd7WqmAjk2zTqr0vCgGP
eZRmGupCGQCtg4nD4FXErnaSzEBDwYcqogk+D3CQm3fwx21L7ZWRba3KuyK+MJs7lXywqj0JNYKy
4F5Wr8lwSOvnvEBfnti7rMhcIQDDiEax/sRKcChRS7Zkiu7nQLvtqblJo8puJRDx9aFtRNmWE3rR
NQ9dlLpUvCGq8DGo9Q8oct/KMvrtpdEdk2EjtgLcv75junTAp69GHFMtRU9nUUMKCukes7HqwXwi
zSsNAgfSXFbWg6uxz6267a4bo/IB9YEGLkoBRXhI6vyGcFQfEOYZUYw8R78bhs7iKLEEYmA1lXnf
kW6jJp0zJuD6FmO3M66YmvhmiYxK3PljECOsyRFlbGUJDM9DeqiGDoD91svhDRQJisYC2D0uG7iQ
0ow9OSpsKT5V7EFrMjeM3gRNteLwnaEqA6VCrwq1E1QjrjqtcuMwcgdZPfQaSj40tSgx7WqYaPNj
K9BwIUd3KpIjoIzcJDIa5TALGVZaK8EIxBPs+HobIkmkAget9ddBSixe4GksDj7lH1y4l+UE2105
mnnpIttA4jcR3zCFm5LQbWEWw35shGPAkeGAj+VSeGtC6EXlwgse+tdSIducNrYepfsI1BqC2W/q
THhh1WvTCPZAu20MR63JRzkcLS3bGSbyjSE7URP86WpwQq8uECyARGCKzPexG3SM6oIg7aEjADQK
ryrqJ3B+DPZQ8WOW5ZcEmBcU/Mz6UdM7vxPQs4eTLSv1VlHR8kVpCfhLYuyp2IN7rrGLHDMgGNus
BqQwGv2x/KFyxR3oIWmxU0S+K6V8Lbm+kG4GKnXi75MlQP3lWaZiarZGHRi5XpBSc8lBSopv2Y7d
SUdC9soH4pzVx9nSY+XM5PwZmjE1SopGbpwkeSPBQyfxlRz6HF71+eY8szBV5s8fK52iNLylJp4S
j9oORPhX6BO1jJPsMae6WMeRfbI7zZ8uaMoxJ8UWJJfmFQotQMIsllPuBDi/U8DOyI9JgQPq8qdW
Ud00zY74Z8RCo1sk4SZBHA89aFsta6+BMHsI0GPRH1Pz/5g7r+TKsSTbjght0OIX4kpqRpAR8QML
Ca015tSjeBN7C8zqShK8j6iu+nkfWWmWZRF+D47ys3373uhe5rPTyB2XoH4fldCJysmdkuFY6Iuw
O0T9buIkwAvCIM1t0ttOio7ZZOzFUDhpJi23oIo2xetzn7ZfVSE7lJayKOU/jaVEy47uDsbodsi7
N+lArbg8akZSewmEyGhU9x+/6dakM+bBtKj4KZCe6SPBxfXtPKRjKKaD0YB5o40iuZI9P7M7XWtf
7MKTvsVYf7+U30Rby4eymwspUom2kFjBv5+VB6GjlW6hmIkH3PC26kTvH/sEpJGTpUaLCPJOb4c3
5tNkiOrcvKB8+a4/KDRa1/stkapLRTpLh4OP4xIk8nd1kqwSFLPK5catUFkxdvXR6Jz2rnuS0M8O
Po/n3qkoT9vZsXxAZLh92O5BvgSniOCHiynRomqxOiViKVcLVQs6FyDnjHa/kh2bsrKlcNq35u+P
V82l4+F1rHVNpouhzy2xtLRxautZDzbkVRYgYb1boV/h8S0qooKlzNtpizIrKJowBw+VQkeidaun
MV9Nt5SjLkKHr0+FFWRCajhkvQZk0rUtDAX9oPe3iXiu5VvN06fHkr4GrQ7dKVLcj7/g+3VpIXH0
93G0GqDUTblZNA0lxJN5Ug7tGaGak7wpRXShpMWCwChxYQphy/VO9M6sdaWQxKVUKcIssUMnOWX7
1iaLkpC8Q8Pieqv9cMGq13P3KqS26q/Ja8WisZmQJQkt9eYM5etIvBGUrcPk0iJ5HWi1t9V5TPQc
ZTg3egJR8UIn34Vu4ky30klyFI+8YJMccGnhvw65urXCWE8DaSSkjLxmXZpeMG5JTW6FWOGE+dBn
qhywJOfWdGQhfSyy6vPHi2/jw63VPmily8A9R+QY/Bu//FyT5MvhRpfVxa316lOtT95WXAyhBoJY
cuvkzTcV0Ztmtk2fGZKeQvlLlvR2DrwdQoH6eHwXkwtaXMC0cXZFlmG1u+KxKKCTto07/sRH5Q5P
L7dx/VsNK7pFv/LfqVGDlfwdb1W+8atU1mMMktzgZiHt9Af4Qfv8tJ3GXLiu0U15FWl1yuP7KIuI
6bfuYrGnHfoD/AYkrqBZQIXZGtelQwpiJWZvEtxKSJJvT2F/yhJgKz5jz4WmQPMbdsJ+m2RwYTnK
QPHkuGhOwUBafb04EPRm1soWPRLfrovfUyce0Eza6uJ8n3sA+Ru4gypg/tgVrD5dHRtGLyyrnhI2
Le50SxRO93URLlc8Gb+lra9nqu+JkkTEKZlL2WBk6yxaUItJbkQIXHBvbho8EXqK+EkFdDTEjqD/
ViJex0NxgGB8akwc33/4hfC7px2x4QEZCTFIz+hosfwoUrLPK/LLFkpWrna2gROQOqFBMAP3mN+U
4nNR3ojdNxERJl5ucnqsovJcG5bbC/MD4je2VCjOED1iIO0IM71t/m1FtVe9b2HwiUnm+ekpbXpI
iIPTVbo7o18ih5+S9FnHtgjf533GyyYbpft0FJ/aZLoOkuxODCTIEsg8ytqhaUk3rFZ8GHtwTwvi
XDKVnwC995loGJAg/Aerhr0FcCcKdwuuYvCT9MG6w5hmF2nTycBj15e/Nb0GKEEdahq/ZYF1UurA
GbRvo0hiGmrnWmid0KQ65qcwLBNbqAS3TXjHp/FNm/HQ7iI3B5qtcvrclJkXqVp64aQ7jRbd6vwF
QqmeTZVWKeGPb3wJcS7TKTWP1ic/VPamyTfAxn0EJgT/a9L0romBUuWY3luh+2XQhmv6SmZTTcOu
aT6l/IRYBpgQRjvKfzfTz4IZnrTm66wn5wB5FiMd93Oj4ygE5ILmpNNa/h6rwX2p/1RnmkMLVXUQ
VuVNkKA82p3T8pwZnxi5PC2gLV9Cg8hgfjMRtMyiX7RLuHlu7hIjQXyttWtF50Xrdye6GK8Gw/9k
qoKX1Vdz9wfZCFVO3Bj8PeLF7XeK26vKkx4KZ3/8qoxAsJlxHQcGaFh2rsXfgabt4wFt3KrzCj9H
rsAXgG5Nup5r/yhFM1jteDWGsVu0XybeRHhqROBthYxPVQYRLam+aIXw0xirk9x+m6QARadsN4rS
sRVOZqntzEkF7p6PZqXtdDCtQR+pwmDal+41P7dZ5EcpR60hDhFJfRBnxL38Q1nqXqM+1B0YRfxs
kpb5ZeMKynVYpJ5uaW7b1redorPKHhXra6e8DKTyWSm+fJJm4AL988I6iYp6X3W5G+gGC1e5ESrT
FWrdDkM8urrkZIbwfPv0KLbjfmgMeH3yjWjNd1UnPSn9Z8mQ7und/O1jUBMil55KE/g9tbzo1kxr
R6ERN0VmYixHN8t6DJ1M9bmrHoriVgrr27jhDrJoqRlVHFE6O/Vpmx1+JeFot/Qji/nojC2kV9zH
0/nWt0JPnG66ZH6s09wRevWTHDy3+vLwrBGrSyla4uyohvuoNsD0ptnLxOIcqM+hcZuEE0SYAAcD
mEyJ4Apjndu6rzh+dNcLEflugrtl7YIuf2oU5dM0Kp7UpbuY+oeYyadBzna1eR8Z7Ibxd1l/0cRH
sSrOpdk6OktYpwULoTa8eKpzqAL4SV+rRnTSWPWkPt7FKI8XMgLZ+oOgdzvq8wc/vwqgssgTZaAM
0mQOF7j/aY1PSaKDV33Downge6rLqyAfnGI04XpT0NdHT8kLF7KMAu4sqTWoNYTC8Nts3qvSr1G/
zZjdAtQsHdSrhgpHGnxXBHZ+HXiZyVHaRnZs1J6f/2gmxBCSavGpoQJ7qrBI1wvR7RQ+p/ajl9Rj
65v7rh8BKH+UHJJd8KmO78v8WcGoR0cwQpb+9Gp/VMrHCaJUqoG0QaCyxMpJTeMQx89D8UBlxc6S
jhLdN2X61SMR01vPUfMtaOnSSf5E8LAoJM6TlzYPc1k5Y3A3G6WNU2WOXXWspNcCGplsHJ+6gDLg
pp4iU8av8QPJESSoOaJ2rDq8s0J1V0L/inPjRueMzPVgV1YK5l3aqY441TkwSym2tWByhJFaVWXd
iHFyzx3Jsvk51X8k9F4HPTwUMutW+ez36d00aedmMbTVk8+ytojBQX4u6p3IOBZeuJL9mmcGAjSu
ts+cwa5RIQs50XZa1M6ctKc6s/aCX9tJyemBwK5Pib8KYu4Q3x3HqyET7uRJOcX1Y98rNxShb4M6
3InKoxVQ3EtR4/8aGqptDvVh0OofQzSBkz5H/mHmLxyin2j7nhQ+z5Rmtj/B+NSg7RuUKC1xJ+dD
a+eaCtj/vWsraPufLdSce+FUGmiRQeTW1cZOKzK1sLvmODsJY/crUNSHIShMW8YgoJgFCHRgtHl6
m8hm6HDVPsqxvFe0am90mkNm4eDP53Tqd9P8HBvHFu2tBK4cffqObnyLq84JquTKaufTFKm7pq25
fgY3CL4KZeOZ9D2r3bWfU/AQOwoaA5Czan5SynshQ7zbsBVdRuy63i+XGCJIR2FBZa9i80ktzoPf
2bH1IJuHnIJKUvc/E2Pw0krZxf0n8l6bC9MLQoyX5y/BYLgGC1HjTIu41rHvhEcieU14Zvpcs7wN
euM6hVAvZ3vR4D6efshwTYIcvrWiAa02ti9y5JspB8l4nRjmIaD6GnRf40LZhXNnB1ZBxwuyj0nP
M/2sdJQhLUTs+icrgCren63xlzqbh6FI9svnUYveiTOYkWXqqn66y/zkPDfTgcvUKTIZRbycwvEu
jI5qHn0VolNXPReU4kf1bGR3VX0au9QWi8M0jLuCglg4THDrQm9UH0LtRmw+daLiqNJkG+GzwQ+x
0sBtS5rOpQOSmUv/wDz/GMYQ5sLPOkNQbH4qXiD+Zx/aXgf+K9MGQQMR8PKnQPhaSL+b+bHkkuXj
2R0Fo5KiFVA9CqU2rXCwRP/0Dad5sTesh8lsdn3yWxxC6J/c2NkdCY+NOJxtod2kUp2ZsW/WiuCz
CUw4z4EXZ7ozhIh/KTfB/G0prRqz7E7qkzk/VOPJVK6KBJdbabpufWq5ZY12knqTt9Y+SP0FuncT
SbcbFbaaZTqiiYK979tmdYUzENsW4lyBQ9FwNI17XPFgjOpHYaJ+m+rHsvwD/GHDb+YIqEG2E5fi
ldsUJTInvt1YAC8tTQ/WQRq/FelnQwUNzoI9pDmKwvWzEnAUZzPSn1TD00cpehIGw+5HrCKVjMpb
6cP6iA5yXR6ExDr4E2mIkR8N5VnVKFEJcAb8by2AvRzUV34HidpU7H645yaJ+hu1/OpHFPGLzEG2
CArAnQHcNNYQkGvV08brMicJEr/18mMUfNEipFCkzMs6UFexXxrz7J6lNMUymdjPpECAz7qWg8or
usHDKMzVh+Qw49ltDLShdNcCLa9W3JAM10dfS3bzy5ZudkWoerpxDqYHlo5KubSF6VIn3xsObIt5
DWmsKadni4MykqJzU0AVVcrrNo5IV6pdy2qV+98xzNEoWQRbAjedRLICnC0XQhcmr1ZCvbG+qxN5
p1hYZ2T46cZfi0QiG/wZ+eKVoEffRQt6t/KQUYepqDzTEOaOXcbLIPNK88/G4/nSqwWZVQ1SHW0Y
5hpINOpY12Zdb18w2vwWMwHHutdBgzft2xaYcIUULYKu/4y0ghENTGg6GXtft4FUjljtKXgqFw0T
J70NXfEX//3IyUO9MthtCXJeeNrKqBqLi0C1TGfh6mnb5SJk7RxW4vK0zU49/PnmuI2/XQBl34RZ
4Yu+n/piT0+aq1MzUOJ7A3IIN5lCPu538r9RU3lDlV8G/YoAVrTVzCub63aR+jZPujMfKA4jUgQT
4/e/AEZceLi/jvfy/n0VL25BB+Adta64z26iM6mMjci5J1wPbkvHUO5s9ea8vJhXK+ZNxBXk18L0
FEyDFQPBBu9rqJ6edgM7w52vyOlP2k3vmDac8efounIH5EapO5+iW4MvUl8Vud0c9XP7eVta9ULr
ErYpsBl18BKFEtPqhwFTiwMCfSDiiyryoXTlk3XX7qCiHYZ9sW/PtUcNyU32pSfvYJwApGyvtku4
15tfsYInOcNlsVP5Ff715EEhcdhGt3DDbJL6w/aoLxFHiWdiYEx9BWmZ1QaeaQlQS5HpCK/mXXSg
1X23yK43g92foPlMLo5831KHB9LGGXVp5b0OvFrpUqZl5ExL4OFRl47xfBRF+OzK1zT5ZGmFHSkp
IMNtNl1lA+k6/RpyBHVgt/EzFmRqvRxf/Yw187gsJEH2FX7GRBcOFI75h/8r/JPfyG65F67Eq8zF
svzz9LAR9sK5+fqzv0Cvr/Zd35UxVwFh02PzXduNuwGX2xARZfriHN4ziFO3N1Bod81hI/LFAcPj
pl9apUlvjWjF9DGU49L5FCNI1l/BBnukiVVwqJG641Ntq+doh+PIlmbLhWOUGhDUZDwjaMxbc8i1
rgjlGCkYd7F+ToUR205eXCokhgSOTbplLn5xdf0dbj2tHbV2emzJN+LpqZ1bl0w/0KKNCtAFnJ9W
Rxk/ZoSnqM4sP+LVJFZ5nvVqF4Lzw69RLTIC5fvHs3VxGGilIksMu9qQVhGaIYeoqRJBTE9dGLkl
D+VBnDfA9ktRINvgwcoM6Xh6vB1HHyW93Fsw1mXhLuV1MhpfLCCxj4dyob5KC9irKMvCfPW1fL9I
4kEG985EQJIwQE3tc1SeIBKi4XNbSt9DTb3BHuuhhVmWJdiPIR3hC5lrIAmbDRhPZP69nkIBiazD
5KfXVfHl45/40h22Pgxox0eOUEcXmWvg7U+UU63WNZjH2El95TMdAGO8pCi8gF7I/oYzqFBxChvv
5mi0h8zwwl53dUXwSvqdi56jgvzA17P9FGwapb4ojn7021Z5yCC2mGxlceuG484criL8Zudo8Ghy
Lkf5iL6OreXGQmRt8jtDuG3b0ulpWyrL76nwMwgXucjHxKCOIzzUPa+nHDooEohyyMt3Evel9HPs
2YmBRbO8AYcSXa8EkrfuJJiCxuNvc1COZvPUZ6In01Zl5vh0GC0v+vxOthZpQ/FgmPdJ/A1GK113
lNALsKXwdqhHx59V19DQSw1lYBDMoG8TKGtOMIZXGjnUAAgjgzym0SfN+Dbl+a4Jn9paApv7PAnV
2QzDs9EDK0g4jgulW2fg78oAiex3NVbuND9NOTSy5mkYniYaoWK6fXUBpeQJMLLA7g062yRB+JYB
Ly1DpC9ookErv6H9zpaT4ljQjTelli0g+gKcS8MWFXcluImamuS/OU48Bz9eavLFPWfyKF4OQxpF
Vkut66vEqmWkr9XFczWqbL2evb7Pz2rjH/XGeh6r/JzN36bsp9xfG/p1K5JHm18MI/3u9xCyR944
otjtpuTHOEe8OvD6MSc79kVbn6RnHxTg45/8UnJ7vwL//smrFdi3EF66MGEFHvOjYlc/ahe0QnIX
IpN/8H9RZPI6TPR+BNfkyJYzOsap3XfP2bm7WjqvLFe2S6fEpqY49Ltq42K78BzgCP77160OsaiY
p8gwOMSysfDMYmnoLMB8DzHY5ALwl9Q/xKHa0HDfiro+1Dqpp+ueUm885p4x/JzBbUrYa9Wi4ABb
NdJ+qkm1MROXrvDXQ12VwXTNCoYIQzo3FFnkzaOmZY4oXilbckiX7rdXcV4auF+d2CVAwiToC7XC
Z2/IR3rc3I/X1FaEJU16FaHLakVrZiII9f1YY+vASfJxhMurlnqrLi7N7fA13oYIpF6s5SXBW5yc
gCjuw7vl1VHt+1sZ84jIg/sputXv/mA5ui05hcuqfQhPoovbwFe0OL7QWnGTevln8byVjC3De7ej
/v5txopnIVp6i4Y8uVgnnqwGaBp2RwEnVOJMNG5xe9t//DEuX3CvAq7eOGYbiZPQEnBMHeNW24Vf
liZwDfrkzj82u/KMlDV+VmC34bdK3EwCX1bMasCUFBQJXWtmgsL+28kwrDQSrIj4cK6/BwfFbbDO
iD5HjrIfvdqmOeMcntLrrTrupZo7LkAABRKWFvhDr+J2ddR2ocDl2XgLRW7xxJSpDeyqo3rQvirH
jc+8/HXvhvkq3Oqk1GYlmJu8+ouyM33XDj6KAoB8R32nnv+FR9yF5FqVqVBjsY1qv6atDgRfkekv
T6SXNf7nW/pLxRbTvKOXGcE9FwEzh6eUHX/eQmAuPVbfxF1tX0uoe6uvQRXN6/IYOiHAtis8pGfl
lHv9iEGatvVl5Qtf9vVIV7t5LhcmZEPEBR8xdqDcoR1cI/SxCOyF9pbI6wtStp7JV/HWPJu4E0Mz
nYgXXwmPoyuhZ5JADhnvg70VACN7zfVCTKE04CBQhBLqFaIR3nDvO4f499YVd+Hcf/251whFAydG
6pbTkuYdSqlJ3tHwVdtD//Tx+l0+4keDXk1r1wgtMHHQAx9qu79II/8K43Jr+ayPZi1LAnOkHALi
Ip9kZxHfMAG7RkfYm+fpsLktL8CiKgxZvFYWjQh5LfpB5wBakSiowSQ1ISwne3w0mDg6LQ4ff8AL
yd2bQKsPmE6F1Uc5FzQ9Le7AEu16LGrbDbXCC5fnmyirvWAANPf1FPXIWT3FKqpG9E98PI6LM8Sr
EIkwOP/Ir61CtHEQdE0k/tVhn3ng8cKD4al2+WSdsttQtaW7jYiXNviriGvqYZermeEXE3DrdedF
h2ov0AuCfNJC8RkoRfyHI9RWN2IaSk0XQQXnRurd5AED4+vlqK6OmqOCt23CXpeO6tfjW8b/KuPx
6auMI594lTc52UN1Sk6xS87oibuJ/Dm7o1nbLQ5bsOvWTGqrRDUXVb1Gc64neR88DW/odlHZOS37
OnVKd5MmvjWPqytJyaxxEAriiUJ21Q++Fyo+SmzHZPqdUTsxq8Sp529iHzpTR5kKus7LQvpfqTD+
P7UV3+gxfqjV+P+hCiPst1d7alF5fCPDePgetf/nv19rML78gX+IMBrSf+k4LZiigqDi4o/EvP1D
hNHQ/kuE+s5WV0wL6FXlvPmHCKMs/hd2QAg1ITuuo+21nNT/I8Jo8qcWwjp/cIFMDPN/JcK4WjZI
QKjAXLR4YE0IC399xVWRqPdDHovedKpjO7xTvWJP95WV2OKucMXnLSWBdUZKQE1GgAkHDo2GfpQK
3+7Hok7qZGroMO5B+s2T7KW74loJSWRMWCXOcj8gJGNC/Pu8dUuslZmW2ArileqLMajKv9/GluD2
RbU1yN7SSjGNFBjhNC5CadO47/FqUDJ3QjvCSfeVJw2cRZMT5ctv2cqPVzfJ8kPIjA1JEWE+mPQ+
vP0hVm0aQplXslfKT2L0sxM3iJtr7O+vABTquHvR+XqX988JucvctrInona5aE+FrnpXfWkP0x0u
B1fiUk85o6nzoO47B8LR7tUOuPsrdXkt97XO//+Kr6sKcjFQo6k/vR1gpcNgyHq+NOq3rsgcI73e
HrS95EU//wX7x9X9/1c4Q0UYQ8fnUjVW33NG2zOOkw4XAs+Avjy6/W2K7+oi7GllrKiS1HgLYF+L
w7wEpRsBKQ4DqS/dXI2xU3UEojJJ9sYv8R1sg+eetxwNK+1+i99+aXivIlmrZ2tLB1AzjkRqdHSb
xi/hUDqK/2djzlbZ2no81upmnmFOFvTy0j1/oNnY7vb06u6Su3+h5ra6k18iGRw2Sz+MSeV99eVU
s2pDmsiW6SLFd3PXhyrtfzVdNMAoxmDkuNdc8bx5J1/6jq/irp//kzJA0+XxxnshuUEXzVHOWJPx
nEhkgAgZ8RTfsTZS00tbHeG5F8k5XowvecKr/EMP26APoQx4ynQ2BQ3kYctr7eJmfx1i+QmvQizO
ImowEsI6IAcCmd6ku3gv2Bg6P/qMbuHV59eLXzY74TRtZt+XzlUM5v4e4/LdX/2AEZxcbGt+wKJu
K3+POxzi7faxbZ3mc3hbnqV9cVS8xTccPrTxu7qd1MP2hlxWzatX1F+r6tWvWGVccZQPk7J8BnW/
SGEu1Ht1t/3WWP6aj8KsLrChjUWzABb1uih4Fiu0PdqUdnO4OoIlbGXny8H1UbDVw6YytKISlzHV
rrmPUC0MTsleBNwQ9tmuEzdtjC4MjuIaen7QPCiAvaDor2YSBmNmznKuemF9bYZ/BJDV3uAf6/fG
YXNhK77cS4hC0SbBA/HtkpnqQe76uFKZrAUVhFJUXAvOfJNdGftFQCm4FX4pWxbZ69auZYm8jro+
SGs8jGivKWhdPU5P1ovj+SLJaOJIGB8amp82EZsLR92biKtDlZYh2RDGUvUWNHRegLDQbpAU+Y2y
x0uyA2v22vrq093qfvyJLxw8vLppbJRMOlHe6bFPKbHVrFU9UclOU4wAkDQcPw7xUg5dLU9icIAr
3PLWO0dOoU90zLN72GWPKSmVdBCc9BxcQx91lh0/HaDgbh2o71cONU2uegBmjBj0dfG00LS+mOoc
PR7jlxUormxcT7658fHWNA1Wio7eFVKQLBlS4zVwWtWGPuo61Oxl3ooH9XtxCl0BqMS6R6CG9Mn8
IWyulve7T0dQmJZ1/ocmGHW1WJKxUIm68MGVP6R2ezQr7DhGX9rYKodd+IhvIq1fxXMq0YdKpAi/
XY2qW5hbTlR821gf718XDAg4Q1r05ymTrPOySRSGaAnT4KUKgSv7FrqgpMCyc+AIx620WlqOw7fr
kXgGFAEJ1TxclFdnc1k2fTBryTJr/n3wgPiql3iFQ3MvhVp7YVxA83DKvX9TPG8M9dLcaejLL3ER
o1vf8yPKU0hIKmhqnqaTfIKk7CrPo23+qlCT8sJDej/8CK/VjYbOC/MIvm+y+/i6rNXVgCe/nKNs
7FRP6JGkUFNH0HYBuksfD+79UYIRwKsoq1uIjZBYZUwUtbyz1MwWWTD/RgRJ03nSioaOSP7b6yBN
6AUP+gHd1j5/VBcTiULa6K68MEHYiv4dYjWINBaqfEbIzvP184g7hdlPjqhf58Onj4dyaRFiRoPG
smWoF/x8WZ5ZMGVQbhdTbXKw3XzM4oO+Fx2JOli2V/DTHM4qasdCv2mCe2mqJG65ZfVf8PrtfZH2
G5XgCUpqWlk4vrFRgb08Pp6Ui0oAXJw1C8fIihJt/kn1Jpi7Dz3C2lf1r/y2p3XOVvbIdt0Ekj19
svaim+y28INLCx7pBZIGvCs4UlYLRZHlqNKW+1QA4dXCbmkim/YmrUwfz+K6jLlcAKpsArUsdCO0
Z1eBmkEzojrkQ6ZzJ95x0bXXGZQ+W81jKLd6mBse0jWI0DZqlh66qp89uPDycGiTSFBcYM55XzVC
oHpzJtPyJ0MjUg4xcrMwuSMzoSTox8p1SuG6cMRa0xs6l0fDjQZhxBQwVe6KLA6pldbSkNutX2vX
yaDCXpfKbKBPYAgSVPRCn07xOWzorRLLQD6nZjk5soV7m6XUgvPxN3m3thaVBnAqXiu83d71tuqY
gLUxnSKoDQs3VZ2NMFbQ7Ps4yAXoAL1HlFuwJUGEglBvjwJNkbRZmHONO0Pa5W6MAIX6aXkY6jvx
YM4bB8+l9fQ62nJqvEp4Ww0Hi2RKNS9su0Pql67kD+6wVTmQlpt7dTExqEWTm2NBfAezNVFQqwVa
06Beyk47RJ6EJJC9cMTLfbOZdG5FW93uCAtqwpATbVEw6I+LvWV5gHUDxXKrRPZuTbBNXg9sdcNb
RqcHOBBonlQfNZQeFXOrM30rwvL/v5qhppElRWiIYKK4FOFXYuX1ls7v+6fj21Gs1pwpJLMBFVzz
Kk8/vYBFp/yoerHbHjpox8sHpD8KwZV6vwlKLF9otTQ4RBeOJt9ReufIO5XdmOdqTLMm690MnOig
HCzYzvFD9tX8MZ233gXrysRysr0JuFryYSD6ZWQQcOFdh1+T88I/jniM0P/W7rer5Rcm8E281UmK
pR8GgibxxGj4gvza51bD0OXjU2Mrxupyp4euKpWOGO1Mu0t6a1l/Pg5wIXtYEixDB0ImQVkr4KLH
VTeNUehe2I2/aGrJJ3y+NZVeuH7LD/vCK/UlmfufWGu33aKj+7Rrad9dhHEQzUixRkp/gFFVnwIn
xFpVvt7qK1nX3ZdFQdoqc7iKOso/63tVLzM8HsdqidmktnlKfy4KEPmuuiF5/2x5P4NP0afgKv0+
euqVeojc5mxcxZ/b6+mwpT906e1loE6NJRRJp4pP1dsdH1dC5Kej8NfxVR9Vh94y36V/x5nc2K4d
yUO//7wFo72/CaxF7AgPzeU5iyfW26hy0hUjLaOapyEXYRup5Qma8JTW5UbK/n4lvY2zOpw7gDLU
qZc4QhscC78Yj1lliTa6fwpNecP89PHKXXOQmNolIL8aG5aFb7yCWgQgDzGZEs3DVHn8QndmcZN5
8W12jRCReaXemrf6F+s0HavHZW1tvVCU92+yJbzJC0LH6QtpkbffVR3zweg7xnvW7PqqA/EVbP00
fkpd5vQUH2l/jOzxmLu0XuzKg0opeD4ld/puBOKKfmkgCelBtuP7YbMMs4R+e/S+/WmrU6PodWVU
Kn7aEGcQcp86XXUjxP31STsI9e+P52Er2GoajCSUOn4deY1gWadmjOgINqsG+T4fiQLdz+8o5igb
2dS7c3GVsq0uT6kY4kQadBVrtdsZlYPwx8eDeo8ArQKsbk66DLqglQiwXCb9EaWM6AV+vl6ad7Ld
dIiBvH9s3WHv9uoq6rLHXucEU+VnGsevhxRbYA9+flsa4X0RUML8eHzvvt/L3vnn4l23a4lCkEFs
Rjo31GoPFxIvR/rw4xDvxrKEoKEOcxxJkzl6346l5XbUm6TQPL/vnKG8EqrEDrrn/yzI6oMZc9OV
UkgQVUl2sDb3KU4sfplvAYLvk5m3g1lt9n4o+3FAAxq8erH0S05GTC9kaqMEva+ROjnq3scDuzhB
r77eaguPTVKpVc4EJTl9J9DrqTz8ZxFW+7bvzUieOiLoxZ8IY09l3KpLb6yAde+M2JZmpNZ8NKv6
pE30lNdPU/348Si2YqxuNzNK09HKiTHE1nPcVs8QNO+N0P93Lre/p+PlcfdqY9Z0dma+Rpiww+fu
0xAc2D32xqF28UZ5FWRZhK+CGGE9BeNIEPycrtspujah8s+1dU6T8EERWpTWZ3mjor7M8rur4lXM
1UHaV+zdsuZViq3s514U7guruekMHBQlELeg2XeBXmGr2mzEvZgtvIq7Oh2UWimzQCcub/8d3rWO
GExeLVh2mv6HB9FLWvbqs8612QnqzEJXaOmw0HPF04b3XLixYy+uRDJNc1HPhBiz3k8QI5rUYETj
PNpa1Tom7I8RCe2PF/wFmIqj6O846101+nqXlcjikNHmuBp47VVa2t198y1F8g5t5yvdv5U88zBe
x6etR92FU2mhIWDDScqFL9Zqt1WmKMTqwJt1SlWkZtKfsbZZQbuQT7yJIb/dBXE6tKpYEINeYmem
iD4iB0uF4rk9RBiZtt9pPbrPK5uWr02AYWt8qx1o9mNaDwmx0RofXYwL9nHiICLQ2w1dQ38CCnjo
kqfjBvS4FXa1CeuiL3RpCVtAdja4WnyE3j9eNlshVvtNyuVKRWGGZLnI7yjq3iuom38c4sIGgPUj
k8xRvVLBMN9OHAIthZrNPLVGHfSyQZe7wAIh2gAwL0XBFcfANwWHA8oDb6MYam5ITTrrHv6mRzGX
drISns0y2DjwL/C5LGgNC7/XBByU19SbIsjFySCF8bRbJJAw91tq78gtw+lE0+azbiOx5OabsMlL
AW51IL+Ju1oLQlkuOnHEXTCu4gZroZPiLkBNTZW8+i146iPOOE6wN/a+nR6GK9htnunhqHoVO+E3
00mvUkfcRlfeYW8UtLHDWxyNmWCMet5+96zP6nmoTN2bLVvZQaJxqwFYHCcLb9pk071bratgqzMA
nbygyXsMLQvKysiez9EWAWH5G958Zhx/NB3TRMABC6XeVUIXNSPeMkVsehmwxGOs0x/q6bM4hk9+
WIN5D0ZaFnsd4T0UzgLzUTR9kxnJpLpF7T7pzJtCE5JsIwN4z71aPQBWP0vIa0nPKh4AaoRrTj/Y
ajFfJcFTOPS2NH31x8bxgz1aPxu76j14tgSm+5jigMySXxc/zGjE8BePTYht1Xd6uVHdkI/YSfTe
0nGXPG7VOzYDrjL3OKj1NokJuKxzLblS3PmcCLZQ7xbG0lC66O5tTPq7/Go1xtXHxeOG5hbEAlB9
2fvZ89R9TXO6+7512p8ayuTHp+HFF6RM2RQ1S6re76iCmNrWo1hRXKQfi6aE7sW51nDCGwm4R7ZF
O99v3V/vCUuMkLYdKGgL/1ZbNyaofS3nWUktML6STzj1DX9Gt7GlL8ubBY+eH4oI4LToTyfhHpkd
pL3uh8NmtfrdUbH8CtrZ5QXpwtdrdYuGyJlYVj4vb2dEam6Sk35Ml/6h87Ze6LuDYhVqdVpOoxBI
aU2oTroOKaIE2M98PI/vEuSXCMBLKhebpZurc4+KYAHOI1IcMsB4+uc4fTbGfYdvCV5HmE2ivDBu
kvsvrVSs6P8ZdHX+TROwbNURtP5pPJaRnX1X/wCYdjfNHlMtL2hxvnLQHVu6C8r9FgrxHqhdjXk1
gf+XvS9ZjhzHsv2Vtt4zmzMAs7a34OiTXHJNodAGFooIcZ5JgOTXv0NVZqdEucmrqre9ybRMRQgE
CVxc3HuGDqr1YqwxfOPXByNYkIyAMW9tYO5An3jUN/GlRsXyGz+E49WIq++o1m2K0IoR6dXwmM0o
DaeQgke9zHStxXbuop7tpywTA6LVC1kjcN0sFGM/HmdJF/WZnetAESU9D0je6zcwEU6CyAKeMR2q
ym16rQ++XktnXywAOIs1MtqMn1rMil2VvAeQG1BUO7QCMN+/kWOM5ivagEsTBmUz8uvrMc/tEJRh
TKoiNwNsajVRqcGrvQeQ0q8S9a5TIeVlWNXr12N8uswtL3MR5bBRi8W9YBVYZQQ3ywhdBl+FIhWV
fYBE2hmhF6mQC9fGz13U1VCrukgKs/qkhs0ukG5t4aJQBn9OZGQA+uzRRYNJ4Ncz+9zgRCwFoh68
elAWQFtYpZtSb2KORg+2gp5kWxBqlX3a6JI6FsshIJBGrHDAcNDgiUOsPMSiMm+qOSPfrDkCh/zr
pzmzaDH9BUWlAsr4KbCaBVdbwuOlpAbfsBw6obaqfJeWfS30xTVxji4ww86d0hjxTWiF6GghrKPf
CPyPzlBJFoGA43Pp9RrqXgtMsw/j5/TqEvj8U3aP1w0KAdwnYKiNvGw13sTHwrKXorrsEVz53Hq9
PexFIswLYf1zM+ZtJFBX1EVLBm/zYwCwppywylhGckdPPiqxN29BmQjYMdnynxQaDweYneytC5/w
7ASZDq0zAgV+7MiPw5qs7ClEeyxfKSdfQnE0ZuiXwyPn65Vybp8AaIC8AzckE+ig1TjUqOtEThG6
y1fwwYPxlw5nRDeGeOFJaR2tcyYdJR/361HPTQ4YFgQBTA0eG6s40KkxroUUrQAt4lAOLa8yKIVW
sBf8N4ahlgq+DUgm0Nn6+A4NZHGAsAx4h9NdMu469WiOl+LMmRwGlxyonQPZjhHWOUxW6oQbEb7T
tONhHcB9KBgOEDKFtPqlNX9uV2MNAswKxDCMQ5YI/q4+1YM1qKCZhPrUCPcMOOBpmi9LBvnJ0s2b
S0fQmVhtL9TuxbT2jcX+cbTSsurSYjPW/c7ckfq+vofe93a8Vax9/QNqmQuQMAlQ7dj+6x+NISME
iBE0KVysP45rjlM+MANlKwLV1c68M4q91T18PcaZtAk8GVTHsPRs9AVXCyNWi6mwIRPtj6wAPQCK
lBBfeUjhdgYQRGjYSgf9Uv0S5vRMpg9BJRjXUrRmwDezVh+wUeJZ0k4S37gjd/YDXmsAdI8zlYF1
JX8u+BS5qS/ttTMB7OOoy2Z8t2zUsq0UUxUELQmchQfyRCJk+U2YAfgd6Z4CSYrv4LJD8O7rl3x+
ukhgEKdxe/7ED0Kwaou2nIhPn/kE+7QwUXyxLQPFn34l3SZqr+JNi37+pYHfEFIfk0TMWAdOC8ew
YeFfH2ecRyXEdwhmHG/Vnb1bNDeYQ3G/ShK3O2b+vKG43Iw+eyUhKFJPaqB60c+F/PL1GwA2AiN9
fBJgWkBAo8vDIJlbBbpcSycCvREcxLSFLGjccNOlRFcgWW/008a2UuyuoYJebiqbRhz6Oc0OpOvV
gFmJeeroCGvhiiPhQyzd2hOfdoVCbWiaUf1o2XD/jMyKhhkxx8TJmUyPjSngMadokHNuOnrobKpv
FW7RQz0RvhkSBroho90hLWbDGwUH76iR4oWZ6rRT5sIImdrzF9i0mXvWF3xrNVECeCExruXct7u+
jn4byoBLI4E0c0ISaLVnFpyganafYKm546y0nhzy8trqGGSzElxsx96GnYvM4w2cN7uwJmMHGR9p
zL+KIp92iUQ1Kezy2D4ZncxoIOdOQhq8aG9kUtfMU0uJgJNocXJFMoNA9mqwFtstm1XbdJTsXiFN
/ghf1Po20qbpIWdQIQY2Ud81Q0z2czmlcOAaExOFUx4ZcJ7TRHLURdlcq5GlHSkEfDfIYGy31XP2
HSrgFPKxcMqtK2mDbEJE0cGZdzCvNK2hJ5aOTHM1yGKPR1Ip5SOcUaDXZMJR+N6GvFUIT8LxwTBr
24KyitqF8GmHd3o6DW3vkbkdDiSKlnt1yU0YfOXlM+OjCicAOy3uI4BvrrRGpV7TxXAELGYwwajW
v/AC3ohp3lpbY8z5S9mOdI/3MoaagcJ3NtLOdo3atB8VWnSl2xXSvkNDUMKXGG6E227qtAdbxgxa
yGYRq76AnPgPaxqbl1wk3OuHGsJXet6Nbo2ZwvJS7/vcHZIUKtU6HBNvS66O8L8Y0+i+M6ICJphF
Fu+03DYeYqjlnxJopnp9NzaaUzQFP0RZA6s9mue1W+VlBrXpgdkgfkd0QjENQmesgwS3A11gWbhQ
Wo52c4TZ0RnfYUj7HvU8AttEqHq5SSErGJrqwuEF6AB6NS6msZbiMVXALy2LsdXTUndBM2Z7peqB
zqmJgE2YGHwLRn5bWsP8FsYbyiFOxihMmzp5aeakPUBGvA4o79ONSXrppnKoD3ZiGV5FYpT1UbLZ
taRPfKON1WcM6ciOfEeB6LpCUcqdZpV7UxQl29YSJpz9JN1my4PoRlXBjTdvA11XUM/QU5RPmqrf
6HEKb4sGOuVI0eHzOSiLtPxUw4CUk62w4upu6CHZrMgB9htNRHdp2kcQUcb1AZUieach84Xl4QRd
Z0iOwf5Z5yXfZuBQ79p4LKGs3cMwgsMtAK6ytVtmEihk+DAYTktHiwX5AG2ycZ6iU2zxPIZGdSxb
t0knKGZTo4HlpQp9sHLogG5KW8XRwRY6GVMBgA6Zc7hBtfk8X0VVnIUGELbfwaMAppvET0YCYHxG
MXkpKeFQlBdwYhe2fV3GxFF6v5LdzoAmGi+YC1rXhkgY1PdGD0tms5tcLaGQZuVAoEw4kIO0YXqQ
9mI4CarVmtOP07Q12Dx5bKjKXdyO6WaCypwzmfsJJytcTLIJ4sm60zewx6sE1wL8WOxnMY1wr2ri
6aQ3XNmr6gSXkQhy0xNC6Y3IWbojVbWIW9PuGA0FdRLI8QdppkKZeYrnbm+1A/Y7GN3baOJgcUC/
0Lgr2jx+7aMk2osK3hJmWs23RQuWRdXEVUDHmR17A3FD0a3oNpuUxcMhmyFERpQ4tOu+CASZh6dW
GOmRkpnui5bx2yGGtrYWWWNoywSeLF013VBeUteKSuOx4/XwYEwS+DMQ/V6muoX1d1LH2Z6rZXqK
CYd/Z1UOT5aiVy7KGaWnd/icTMbwsZvY9GwaoC4kqSp9XiXjflZG5mtZPscOrJfACzF71YU6nu6U
MfTpAtOqhmzR9VZvO9CA59uZ5JBuH0c923dtRrbpJOh3WxWT7qAELl9yjcaYfNWeJoSWp5aV0bdi
MmeYbcTiSiSz6H0qgZ93xgaz2bFU1ccDlaX1CJYYvAxmxeivbW3Qg1FP0l+Ah9PrAosYdi5ZJl8G
ok2hUIq0gyI+XJo9GLCZrYcLeQqXy6FJcbQCYv6MPhbbiZlDUjFKoMedWtBJAyycwBil61THUDO5
yW193g213UPIW0YM4jaqBqVIW5phXphQw61sBl3DAhJzsypxNaq6m1y2vXadGrJHb3iKFeEnpBLf
FKVjd2yw9FCFKUICeX84B8DbBpYBsCvhSXMjGFMeJHYsdN5V4zTjuA+7DrYVtO+STRSRxh/Hmr/i
bKTHNIsglJ+n1i03Yh5mAw6UCD7IDwjSswfjcZTbZ10ESgP03CxEiiNFDBvNEGUoe6ABBq2F4bsZ
IbXhBFY2uDl4dQq9JOD9hy0tteoGAEN+W6ZmC//3+WdTgjRrWb3lIqrDrmac5HOMclegZzHUh9uZ
3Yxsbrc0IoYvkri/orVyS6XC3ZQNgIW2OmD6ccZyNLUtOPIWMPsjTm4L+8ChsAAZgdlUcaOEjyw6
fiwmWwgSasgIEronXDSjazZN0TqMVvhUSqlKDSCKBGwBC97EiUNEG5/oYIPEy3EKOLWpQMuDKrn9
opilSN2awOqmNCw4rkyQw3LAvs4o3DN0AQsDxervkS3WVxI2Ajbirmg8LoHac0DRNkNEutEhGmTD
Nfi1ealsuxua6dlh0RTzVVilh2U2jz/LAgdhNZbwb9WnvLo3oYxfOnAqUAlk3lUYLU0GH6dgtofq
zp6HCo5vUnav2NrtAzS9lSdwC8Qz53YDx18QLIIZAktXUZ7BdgH8Yoc0RSw2aiH55NGRaxu4ZiMX
SbgjYMENN6BUO8FAGciBFthUq2lhYtvsLc5xc097c/L6iEYxjEpFCStao0yZ06gVVY5j2YybMm4W
x4oeKo6SN90m0wzzNcZRB4u/Lq62MOtIT1kZo/eQ9eNzhkPNJeUwhVM7Cj9t29FRo9r2eiJeBElr
WJMSVA1iHSdzmqIXniZqu9GssoGCX5S8GOZkB1ENwctyHoDszrH1XS1DjgsvuewJiWRauMNMIMWZ
yAgap5m08jslilI4QZf54A+5Adh0oaSPFvpvbkRp8r0u2ezWBaQ2ydQ18LeX8CqxKtbAuIBOwWDB
c7dARWND9CZDpTFT7vqqZIEclkMm2y6+I7ryWlr2RtORoihE/w4S5/3EwjwyJUItkmbNHRTdvuKd
nLXATohZu6ba8ACpuom1aPD2G+Mq4JtSq4+FxPeF1YrMj8OcNNcwhzS92G61Ox1RLsRZlAfCniYv
jmbbdPosn9zO7EYfdS0zFInOalRB296va5kHSd4LpHKABvuQAkPyo5NuK4VJ9gnCOJysRQmpTVUY
gw8gW78Fhad4KGjdMFezMsv2Wo3hJUqDhbFlQKwxzfrnfkwsd27qKgrxEegGebV2jSJwfy1LMd5M
dj/AGqSo7RAZcHpAqBE7ghlFTqdN0e+CCfaaND2O6DyOuwtl4TPF06VrspRP4EGKia3u/HDiKWc2
o1DDr0BZdBetILiRhJrfX12SktA/qTwA540KLUF1QcWg64ZuiZp71eIC4ethfRgeF+4Wzx3EJKRN
IeBFuCmCLdIFBMZ/sF14INvs29fXwuWav7oUouiA6z+uxlBBX4NjlDoeBGxzgH/Qk2f4qDC4p0RG
+PUgZy7BMHQFTp+AxY4u/PoSnEYAuitqgdb4q/5awH9jZ0HORfkJkEBAASXvDpPXBAIC6O58a101
B9VLfaI4uRu9fP0oZy7B759kDecvxiKrIoiv+7hhOdH0g/UwnrvUTLw0yKog3Gqin2GbYMMo6nUQ
8FLWnNS+8OHOlFI+vFNj1W5b7CFxlGEQPdR+2q+4a31DaeHYBfIpumGv4lnfQ1XmQiXu7HL5+0O+
AUHe1W9gm0uhn1zafqn2LrPvo/wSS/lzqe/jtFZ1KahHVoj0mBZ9mNz0nr+WHqK1cszc3u8fJf7h
4kb17VI980yX6+O4q8pUScZcTtWyMAIeahA9gmJlCIXnXfvY3Ysr6Dhfpph/hsXZy6CA4i9M5aW0
/rE4VMRz27QqiCzaNQDbQKMXiymEI39HQG81qYP9gGQfMrdIErzL/cSL468aU2aTlnU043NyKJK0
HsTpa4F+Seq1+6W7l96aXu/bQYnM4eoSLO/8Jvl77qvCGGT3+hxpC6hW/E4r7hfgYTJeCOZnxwAu
BPU+6N+igfHx/RpJgwxOxfxs9TvTb9KBeu0lVM7ZBftujOXn77ZEM2p9Vk0YAzAGX5WnOIpBotiP
7SVI6Pkl+m6k1WrRODqUWoORxE/9NdlkJ6gEHEjuwTbMmzbc1cNLRPrlN346Hd6NuFofEcT3ITi6
vL8MaU68N8fULasbUrx0pLvQIDkf0N4NtloQU6GLuRjepmcEwPSUTvUcX9veAE3i9jGCNnHmlb+R
nnx9IpxpF2IT/j3u+kjIiamYmYVxl6ZaBBTgpgih7bgT/uynfny6hDC/OODqeJjt2lLT5a3mh+ZH
udV96OOg/l2g+BAuggiXdtrnDsPHCa5OCqXV1KnjCG1spG4lXzNkb8XPqrqHT5bP20vt1wsbYn1G
MEjKydReviNzuv2ilQOpWqCK9wyTRAUG5y40wP4JF+NlHp9WK1w90ENZkDzrbo1SQek6SUHVWxRO
ceTCrca8rtEcwrpxL5H0zm4N5E1AYagqJPRWH9FAfbmwMgw2ttjyeK+FcLPsuwrDtGK82K353NnD
J3w32uoTQiGkUHUVo5WHAiTAKjQ9+nPp7JXupUbBuSPexmEEXRdTJcBIfIxnmdGaqtRH2087Q79S
lHQKZNRdOm8/L5IPbZH1pisgG1dRbSSQ/T5xfV/hUt3HWzacLmzus+OAJgrcLfJOcHo/zma0Mz2n
nYpxwjnQgvqm/1XsFH8x54Li6LMd2PvporL5mUY2Zvdu1NXnIrA/ZrUxE6jRQYMLPZ7M5UEB3FPu
X84iPh9yHwdbfbBZ5+jGWhis1EdHRBEgmLmLRsTXb/LzKMhV3i2LVV5GOddoVU64AbPCbaODPVhO
Nz1+PcjZtQeNJIuCnQji8eprCVPt8QzAEZMs35pDFHKp3f0bQ+DatWibmOYnhlecaWSiSP79Ns6e
CjvZ4ob/4+shzqZVeFv/M8ayKN+lBLXIzHjqMQZ8YAsPcI3EdgYAjAoPEOQtQyZbwhwBEb9yDOrW
2uYyxvDzuscDvHuEVa6gTHDPKRM8gpY+N/SptK/sQYO17LcLUz37xYA4APBFI4tO8sepFopVNzHc
9nz9mZ80j3yLF9M2z7wmkwOYnxvvLoFwz/UxcTuHfMwiOYLkeZUnNCaf9RQRGW+XhsCL5r9gh54c
F9DoIh+ahNpefazQXZ1htBMqiaM5VeaIfbSVBysK1AI8Glf8GAFNvIYJIVydN/H+3xFWXD7A38+5
FnM2FJWmoASABh9A4DBxc+5Ut2UQB5nbPal38gku1Zt0DpXtpabzmfjzcejVPsprTc1Ehlc01rAT
7dGvNHtXjJHDahjEttfdZHlGkjtlft+STVVdkok4vwPezX0VAAurg5mmiQcQQfdIw8m3i535e/GP
g8/qDinAW+Eq2CUeP146Ws5Gqndjr5bkVMRMoJWAS00Rn6zE9usRrmaRvbmw9C+Ns4qIcQvum5oT
HJRbmcMJBu+UvqKkD0385fK09C1sr7q7VDS6NOzy83fBBQqArRKhe4lONrQAwY7Pmus0vZTELZto
nUu9X7yrEIb0wOpFg8n9ZRxS3wsP4C+o16I/6yCCPcLzvnTbq8velpdmuIpdBuxgYfCKjTOY9/bI
0e3GDTge3K+/37ms+P0MV3cbq8/mgs94j2AvzI5q5bs+TbfDSHbgF+5r2Rxas7xwvp2bGSCnKIQt
bBTcfT9+u7qORwLqLwGKDUAQBfbW5v0cX5J1Pxf734+y2nx1XrRcmgkSgp9tnKP3+jhn2yy/JI1x
aTKrfVbXo5zZiGFoA+cl8WiVEVolhfOvfyY4wIGRAKUp0BJWo8wZOnHT8spUdKbBBNCz7rY2LYgo
R9QuUF+e+tmp9TS60WSs197Xo+vLr1/vg/fDrza5ZrR9B3QFgZyrHibHyUc3Puzc4Zbsl51QbmLp
TRCvj3DJQIsNR4nPvOTl66c4d8guouUoFusEHh+rE6/Ks5TObQWsVma5qa06Ip4uvOZzH5MC/Ygy
+yJQua5EtTaaC6Jt8TFBtgl6LH93JrTxhXrJ1e/MPR/pAmxGYUn0xs1afdEeMAxDSWqC81uFCaJr
78R14xYuNEV23SGDyMSCf7pUkz1zJCFNxk1tWUjAY61RweifqjmzMUMbTeRdvo326APabr9t3NRj
MwQJk639pEOyH5W+fx1Bi8Hfoe1Wcy71DvrUHCgwbTxGKVQ/2G3N6IVveB7k9u7asVqsEF7Tm7nH
ZSfeLrrbi6y6U4VJCFdvv74dw+auDOPw67X5eeF8vH0sP393HCVUZEXT4fbBJ9Mbp1+W4J5RX8qo
L42yOo4YiF7wkcYo0oUOmeGZMGpq3cIf94tNLhsfmmC8Su4uTe5zJP04udVJ1A5CGMWEYW2We0ly
hx6fg2a2k2T3/7u3uDqMRDzO3JhwHY7Huyr7nUPbLp1O/7sxVlHEaqe0ZTVWR8+fjf6kpXAONy9E
qrMvzIQgHcIIRAHXRNdq0rgiZ4wh7SocYOE1KECz9QpQLer26+mcGwoSXRgIuQjKPatvU5G2zVKO
b8M0NJ7lCb6NnHYAVv3LpFpophKLLjJEOLY/DVQAITWKNmEoIaToBAbZDirlQRYuzKL6cWHAwJBx
+09U5/VPZw+k7KH+tNy7gRBez7DXe2tmpGbwSoHNzY22ifzMXTqR/5Q48qXRVksQIIgUeMGGAZo7
eu2v4arfAIAZjj+g/+xdqiZ8ZiqDcoOiDKp0C1sZzNmPYSM1eDUwidE6n4cEhcLH6gh5Ti+D+JlR
u/NJoO9gboDvuVQNPdOMXGyyFr+OxQvu80HQiRmpg8b9vqmuTXE7qMbW4M0V0eH5pJU3KmCHAEvc
KMo9nchuGvmjihapQ83bdp65Iw3N4zVwLGoFHURFeZK83le15vXFbtTUkA76c9uwf4D7/8/S5T/R
eX638z9ZulxVZd/9btsf/Qdbl+Uv/WnrYut/aNBnpoQh5JgLgeR/bF3wo8X3kDK4jNgaEhtk3H/a
umj2H1QHFx/t9yUXf0vG/7J1sf/A8kT50wB7ErBKlLD/33/DNif6Xd38IznsVv/90X9jdZlaWFiw
1IVYpro84SeGqyrUuhyMdPQgOhSY0RDowCDLpLhSMvIrjk3gR7OwY+m2aWFGTcst1+mdYXDcEWxx
18suTA2gjPrcci1iOBywStdOjW9RDNpxJHeDBuRnohcHuwG5fjR8OubPVV5fYb2Gsx2HlJYPKEoF
ss42c6u5KUGuDrHII1Nyy6sttm9G6WWUbpmwTwVDw2WixwjSsbOcAUiCRxE4qokC8xCNwMvrWqga
zHMj9M5rL1FK2NChxAKa27HXubOwJMbtqJqO4N/7cs9Eb+DYBIDRRoMlhrrhZGxGWThi6ByS/J4q
HgqZgLw4XDEtD4U5bXo7upUKbF8G3c1VAoEJ3debxiUdh+cb0DOQ8HIg5+6WTdHDLxIgHQLkMbB8
pKZBnN3NQ+52iQirGLgRLVOPgI3+LqP8ZFOA1rSKujYwh2Jo4QmshgIuX2qTgr0FsdYy2UcJ0NxW
E7tFBCZXlP6qjel3bQHHVEXNifXttpDp7KBWfrKr+UGZCpfANneeAdPMJQdkaZllMjhq1Y9ur9UO
JP3w4ZSXiFm/aotu3m2JP9fc+zX2Vhl9d095W2KQKofsA9LMz246ko9VogmBpO+H8JLIIUED8BCc
rupvFMDaGIKt8c4GxMJHRA2ygHy/WHRaDtzPjwBBWkgRQ2F8zS+I4gwwpRGPMAZQdE4Kx9rPG/kd
S9q4kh7IHbglAjrrJF78u/vzmvh/4fE/dRUn9X/9FW8+hceb4XfbV/9xm/ys3sfHt7/1V3y0/tCh
y4paKaj9+JeFVOpP2yub/AFpe7AK30TP4E2Ksf6Kj/QP/FGoqEPOXLVAFEJC8Fd8JH+ARAIpfoQy
WIVDOehfio+rxvaitQrjGRMq1m9G8mRdFikTEYk87eCV0kBjH5eWgtjeVCm7ktpB2zRbLaNbq6rv
IAvpkxYCLfF0jWk6CoSvuy4KIBSzNXLoFRJ72yUgWERm+tse+KEZbotp2uuwWZRAu80xkOt1t+WU
BEJAHL6yPU0F9q0ofZuAggSvS62pQ7OFRIgMhq4+xCoAuEAxNsSfsuoGqu9BbJhhBZ5AA1ju3JNt
bpWbOuWwkmh3bC43Ee2CKM93ugX7dru6sRfsplR8ro17PsGYyAJM04Isdw/P0pgeyWCGEm31WGc3
puQ3WSKv+/nK7ulhHIqDjNN7JcpvBLW3Zcb9suNO0XeBJv3CBKuDpkc9zw9pPO85NcNhGENoGQ/W
sSvGvY7A2GduNtvQtLxpwZ/IFATF/JXN9UaK6m6c0h+KTgJjGryS5IdihHKG3u/w8Q9lMfjUkAFT
5LV5K+PxODSFX0pjU0biKq3EbkjqC/fJt87f32HEsha0Bhp1C1kYRzckrj9mhrI2tYRrSeFPydbC
p9RH6E2jXJYNRrD0bXgNLXW1h0hP4TM0XgHedLv6Vlc7VLgzL4emnqo1To4/nrNyQ+Masme/dHri
Wu+ME3D9Lf4CZBd0E4UjhXhlA6Tq3HnvduGZiLw85sdpULAi0XDULW1xyFiuL+/uxbOMlR64UAB5
GgsETGp5QF4edVI+j5F9kCJ2ZrQmna8H/XgnWt7dx0FXd6KBwQyd8jzym76+HcynkcyAEaE8R4uL
GfxH7OI/xsIM0SJeYgGOnI8T7AcjKeMenKtShUhiFRXAMG+ZnnlDnjmQhQdeUUlfm/rJ1pWXr6e5
qsq9jY32PvyqVISfxXfv49h2XCP3rgvFo1zZzcUhztVdVvm9GgfJHC2bbz+DcFJH5p4nVphxY2cB
kira4aHtNH9g6XULpEelNPeF/lI1A6g4p0RpDwW9pN+yKsr8+aywLoG8GjyKgShdPWslNPg1JOAH
ZdVhpKUDR7wwTfXTbNF73PvRtWrvEJRSJwf4vGNP2kR/Nv2+b9m9OmYXXt35x4EzhgawOHr8a7pz
AoBdN5ccSkiKGhhA74MjkryArePCyOWpVpGzKEPAc3LNF5mQvHjtasXvo+JgDemrsJu7r7+lppKP
6fHbG2KobUJgHixhsKNXhQmjHCF1Z/LET3p8u+axtppjXoADZETWt15/gLfbKxDX95UVzKadebiE
JW5mW6coNjonITVSYqwzEOM9aX6b66sqzR5NI31Fi+tQ633qRAXESNWZ3nfUPMWF6kO9DNBqhjhs
5r9lariUm7tey19AibrXInKCWbhDa+ulMtBBLQ5NYp1g8RCw6IUq9rEdnkuhPKqdeTTK2u3FfBq9
QuARp9xwqrh5AdjZGw3tSu/hmhyXx8G2Dy3JX0olfi3Sesu0BtQtlHETjY1O3SqlY9wBwPDLWk4H
XZGg3LVP1lwdJg6ChpEZTjknd0AVOFliHzNuv82laq3TUJESFgTmySTRw2CfxjE/RKlI0Z7n3jAA
glNaxzi3j5UKWPUAXLiZvS6PDtpI6Swz67RoPyJ/Zwj/Bq4Wg71VC/1XJ5lXj9rJmuytVuKci/F5
quZlHkfHrsiRdFaYT8WLqCoD4oEl/pHz73IGaoR1upt0hnBjbm17PBssT8NGQ+m1mCrdFZRsadt8
oxQy0uoggMYv3Tmz7u2Unfo4flGm/onHZPbxJhY0P3OhyUm9pMOqqEVxmNrCM4wqSDtsqAkuDSCe
gxGZRb8qDSemlgEgnrvgw4dmQ6kjKb2XM9mOmXmCeuher5vrbEoYLltmmOHe4unzphf9c82yOz5H
B9LXLvRmXTpMuJfMEGNX5dD7kxI9q3Uzu4kZ5X41uaMUmVvOhcvntMbF6AcIf7B+s+xjYyBDmC37
u8pLCBhkKlpLqPi+PSvVR19UTdj3FbicfcdcQIwOBfkemdZOKeIU2lLCcIZBx/eRzXUEIDouWzqv
UrhuFy92To6jgJrXVByMhlx3+WtRYxlNOtBHuNB6lVKdFBJvp4ZdFyl+kndYOAlkwJRq2BKsYB1b
I4PcslOPrHOyuDCcqGGGM2sQZJtqBwoGumMqtuLrxCmTUnjQNTiCTWE4shgPjMjtqJDRmYlxqrPi
bVdI+XNs21/4jWA/YL+Q7qlm0AaoDXYv5IDsZLpN6uULViNzx8h6lhlzYqJslj3FSXlIe0IdYkLy
Eo0QWHMoyevA4JybEjiZ5JOXCcxFMeKXYbxlvHsSIN74ZoxZm92MX7ksRLWHaoRiw0LUREylpJKe
wXa2yH70RvO9SiLwYjrl9zzeRYqW+aRDCFxi7YRMTkb5y2RGrwWzgA6gw61GlJtljzVl/koTckQu
vc1l8QJaGqZhxBB5NLEIyC9eYcM1k02xPPOtooIOxcvD8oxTiV1mCHQ1tPLZLPMALavfVmqccFzc
ixiIbToh1iCXQ+hQG/xeBW8C3JqwVPgWCZvRpjcs7p+Q92El55BYZuP3irYdbqz4032VPJgR96Mq
xWMhxMX5q27YVwqht1Zp1Ugz7fgfj9by/MUQxvWs9Xse8dFhoAE7dCCHOR+elpjCC/zfqREe6aGA
0eXH2TROTZO/QiTnsOS8OrhSby9c5EriKq3cwoJmpyI6KCjIl4PE48tTNc4/ULHAsVF6cqoDKNXd
W4MVCotsYVF1pEr5osAMdGqmB3XG51tSal7b25HjmxkFuWnsIOPFLouk/hbqQXB+ZfZ4NbQ23JyE
Bhw4rSZnTm8jAtqOirdB06nZEGxyrblJdflTZQNUN3s4TE74Hq5EKg2wM0gGOr1fPkxlkMOYHiGu
hk+pM+xYijdCklNdtbtxLpAHQ9etwwMtC1i1YO6iaThMqtrPJpq4lYYPNtjNUwJmVR0v9uBW8goK
6h1r+6tKWm6szo/LqWrgtEnz8tgo5qmPFH+kNk4eBWRkUuAMSpgOZi3b0CS67lgCy9v/z92ZJMeO
JVl2KyExhwv6RqRiAsD6hsbeyAmE5CfR9z32lKNaQm6sDujh6ST/T2d5zqpEYhD+SRoMwHtPVa9e
vdeSLssQmnsEL9xTjyHmrY4QlYpdFuk+a9LnUPVuJsN/m4hpRbXNjGgntuXZK/idOTJGYrJQpGyR
a9Fq7KBWx/TQ2+rGkpMbZLrOScRN+1W94Iz17TGN37SOfZBMfHSlH4NeOohP8/8rReumaLuXIjtE
0tGqY59knLOpC9KXsjy2jXo5P7uBA3a+U7MTbtJWu5xfNEbfLIa2OUTtzgzOWGvsGk3cMRq2lLr5
qc7HhqkfIYKffY+NrcS+ZTeZdWRm7vL9G8q6/2z5PKLR4A/EMH32JhSsPSKjnO9VoTgLQg8w1LGb
5L0ZeE4XKY0j9iWTv43yo0xRQtF9QKGMKDAi9mSk2nVXt3d5XTeUfWzNcWrdltnKyip3iZTYgRAu
8zkeN1F1Fv3gOVMYc0snuwNNduYbrZigtJKGznoq3LQYdkwDlQU/UPz8bYiUR/E2KvD6NKVrQzVu
mBc/T+2TMYS7OXTP6ZbfN+iKo5HWJOZmDvRRKl+yYo7z75eNdtRM/7JAgjzr6dvp0o7KjLxCvyak
v0qVt4iy+txn6mV8WVYxEZI/L5n+J+9mgSbWcCqjYxoaNuoBoVOIKt3c+jjXquO89GLV55SPyIny
UrryyYQRVudgR8nLb0kEJ76IoohOvRQFRF1NNWHAvo6rBdOomSs26HgWQ8OIgkqRY0uF/Kj6vB9K
fFfthWutpgro/H5l+uG2VoNnTaB50hM6hABpUlk69wlbrSuS5zk7jyLhFcuXnWyxRPnt96Pfcsgs
RF6O/iDhhWHPaX3asaAYpGCsJoA6UavxQuj3iVZZTjoFm5CHMATqpVUQJk3DUevWmQEBeDrPDKid
8164jPzLJG8jngBZiIEpPOGHyGgGfDklVY9T3LnZQTHAISSyzvd4JBSc04J5M4SzrIT4Zpn9Ksmy
/RgSbcpOWAiDfOkVy1zyz6SpDEZKLJo56gYFr0XgjUC+3vSR/1gix4ANHZtkGOM3PEeOGA4kjGVO
dl9J3FzHWo/H+Tar+GXKjNe67kMGd8lz85Qvmg7V2giS3sbq1HLMyrSpeTTbiwh6aFNednL1JvZe
vEBokSFydWNMiMIBl4pxgxRCGL4llveKffEy6807n+Ss0JSVmURvRUUyoGScSaOVOZio547GOkL1
A3UA+TKJyRAqUU8WMqhF2a/ySmE0pPWfkz58TlBWHgZrxZ578ixSMlFmK3vaGC/q4nLyg3yVpQnq
X7VlMO8xMs+SyHanahdSKJ1Cg8BW+J2/8Ixk8b5kJfQznERQbSURmJ4N0nKpRZdyT/oYDYuyQH4i
6BAx6+DVKSW/qwbalW+ah74y4kVmtj+MShVcI8saR5NCqBth9KYVTe1WIxIDhcDoYSU8pbXHGg/3
akxFoZizmEGmnWWpXfkGGWziCRiGhTwIxGHS6hyE0XMj3up1dZQHBUBHZAIyyRXgAxlfmLxd+Cko
p+rVxVLxtEutSjhkcpIcBlGY4J6UDWJT7BOrWoYRy90ac4MqteHRWv6q0qWtXlvmUkeJSh5khRHW
QnQFdmwoSdpOFyQHtBlth0IMbAl4pOFUyzq2eCgBG0XVVup5Fvm85MIuZUC2Nu0yV7eKNpkuRn+V
EzXRTk2Vy3zUBrucw6EHD3BsdVKuwcuxLPQXTRexVuRp7kvgP1N5In7BZX00k1R0zS67EvKEjS1D
m6IVfK1V2hOyxDGoOgJGkpfcdL4BPtMV1hLSwzbRs941xa5e5EnHvw+4XDKK6jP7q8ZOVSJSIgkm
2iHV0heRj4po2bhqqz2IgzQybDqi/6FS0wBsHZLeeh5rq7G73ntCs4O+AiMqTl6np67S1xhgHWUl
cd5/gnzNm5T7YBN4UCY1t/r+z+ChgSNXq1GeFlnZXEQS+yqp2XNhl9ySad7EunSplCzgJNNCtBac
MKyuqg6o37NCp2o5u8wBNwU0hdzWaGu36NSnASa97esgeU0KVcAc0XWYY2znXc7DQZlPwSB7PKC9
J/Xm0peas6ybr1ruMyHMLLzX6YPdR8nzXL6VJI+2XhCRywlnuc4kz1MoaJuqJB/3LoquOr9Xb8BB
lyzkI//g9gMniDd4DxQoh1rkcErS7o0h5vejbMT9VWqtcxxn+/kSqakdrSZ6xnFlE1dkIo2/V6fm
XJP3Y7Ow9aT6XGt8jTkazCumVML7RlwbWvQ8p7aCLK+SJN+ac6FZ9xdzcTHDFWPqr6ue03xibU7z
MdBmAUIC8VuHtMZ78dr7Qo5lOnTU3vccrdFJJLPo2RjiO0UtF8nQ6S6SBZdpHrh1Wf7QA3OlBJdh
nr6EguD0kbgcI7z+qmLVgNB2xQRwLCygXOMjKd+Gk/ciNuZNJqPTMGRb35pUuwaEy0SOxP6xLeST
pAfMN3DXXrRGZmsthoZbVcomM+Id+hiAc6hRsFTRXWFtrSaRqe66s5yoEzlo6XiBwNqoR5Jdxzwj
3KdHu56zOwEpgZpBfoHJubK/TwNAR10sr7q2d9FguQUT5nAc79GDdEsR4SBIH0QQ3rSXXqeZv2+z
7qmV9LUmLWs/vSewbuS4u+5U6R5c4WYIvK2i7HuOX8QRUBYaIsH2WvFH0IG4VaXmyD2JKt6EiJzQ
zyqKl6xg6RsxSVZMR7sjlDCOzPXYmm2fnyovQHWHPYAOycmoGDUu8DXsKb8QaLoZi+AZvzwiZhW+
RTpdncQb1kbZXhetuH5fg6LHtTKpOo96/IwoybLsqvmoJ8eQC+/S66RNZb2Go3/3DXI0I4yfIVbm
fEhEEE9g08LS+4ysKSmdiWyYgkXRRwuxFXtXN4SbGQAog27jNfRSNXXl43IeVus+rGRnQiTKiQZq
HKaRv8FeabN9/T4oicLYgGSGkQK9jC841jBmdQuUQtgxuosol3ByQ2lkG3bVUkD/ch354oUwCReW
WW5jBAvylMwT4CFly0ngDNPW1J8r/Mx6HVuxmAVrcr6hR68X5UKgKFNJ9SM1WGm1eNXXwqqeOOjT
2riP+/hqrtTk1t+bWnTRpAgcQHQfy33WlkuxWunRhaT3thab7lT7qyaJHCKNm3mTI4Rst0czEVxi
k8SJOGfFmDDZgZe5XiO+COF4LDFBEelQt77mNvgLGIK/YY0zZlL7Facb46O5uGtHlAa1MLfLQdsG
ApBFgX6PjFiChYqOnHBA5xSD+l6MvSVCDU4btw6MoYU1fx8cfZQkfG59FBuM0O173dV06gQt2NJa
3AX1nOSCHCAh0QPcGbsoPccqK5dQSsDL9WM31FtjME8TJV4soU5F+qdkYD/0EqR4WvYhUJkSeosC
5ESL1GPCaVgG4XMnaddlMi5DL4tsIWoBQrwetQjrUDfxRcUWFWfVoUbNkJXKCQDc0NZXtGsfBaVR
RwwcMRu7tKyVNaqvllisS7XYFNV46ATbj8ojOlmOJE82New6B+2y9UHdj5K/jyPBFT3lQO/0G2uD
nzoQcA4kWWa0EXVbnQb55+2RFwZYS2gKri4D43RJWpAK6RsjePC16D4qSNPmY/mbTTnzMD7vSi6L
GKrBpVEr+ckFWW6VrCk9VlM2pxi5Nyo2nT0kzgIqs3fAOcEi3Nba2WohcUa+QjNUVKhvIUVNCzI4
Y5NjySpKSSs7zzwKFMejh5LVHFO0vjnPBXkbdfclnyLNaPA7RNEDJMy7gEHSg6Q/j0r8HAu06UA4
q8G6SY3q3GXmZgw7Nw7qs0XsjGdqQmqke/CzTVlQqlvY2wU00HulPLeTejkjNYM5hzGAKL+glpzh
GWWuZuYaFJcWUnOvO3dUwrBLj6pWL+LJupghLWHSj3OFN9+jQBduIqmegdrWKs9q9qMGHQNjIXSk
WurUXXfOSNANbyCwiu4sWTSWxgYDpxX76ybP8jPw+3le26liXqbJoozDZyx4z40gXnZ8ZpKrrD/j
pqc5p05bXS7ONdivjJ4QAc28mf/8/czwq3LlhdRuxtxIG+QMzpX/9l5yE4XR/xBxiprzIj+F1eAH
Beabiyoi0fQ98mJG7ZyaMtCpNPVy9IlsgnhD6KMDl1gXliRj4KaIG18kdRMaUlirpkYLYzIcJlEZ
a9eFe0Fv9p3lX3pZvpUbXmEYVXfJSI3cJbUL4P1c0ckbO1I3X3idERGmuc8zdOnnxdnoqHV1ADv0
A5liSTNHDUfgVm7UMrvAzZ8jq74PSEh+P+X/Fs/gJk/53/+a/+YlL8Yq9IPmvT//538dwpcqr/O3
5i9/a/WaH5/S1/rrL336ZKhG//52c+//038ssiZsxksYAOPVa90mv38LWErzb/7f/vAfr++fQiR/
/dc/X/I2a+ZPg+CSfeYT0GP771kI10/ZP8h76uY///fzU/KP8R/H8LV7rX/6hD8YCfJvGnR23RKZ
g2BOTiGU/sFIkH+DYg5TSlSwev6dlvUHI8H4DS7XLJSizSx0BJA/MhJmZjcKSBKfyuCg9fcYCZ9b
UqaC2KwiaugBi6qC3N/XqQO/lg0tNPvJlfVm2ZsawjzW0QzhHhnRY43cXd2V62mMV1ab7ZRZSW4s
y3VSyBuzw1ytkleKl67NpNshiDMraS4lpJEGvXHY2vaQjk6cS6fMejQLJoVa6dRkIqVMgUJbsOir
3EGJ6VSX9aJIEWuMVHJIegxCvQ1Q4oFs9uzrHVKRykPRIQ3bxwpj60O2EkphmU3jMTIoFbtkuIaH
77bDjcTgN2C36wnJ9WiKh0kLXcUfkIm6Yu5gDSLoErvsoajWaNWtQK5s2uxX2YREqpoHcCb8U9hb
mltp2k6oukWpvExB9MIMhpslFaO7UEatHsEnaSOO5UZQ0gvNGJ3cN7Zm9Nz1N2mu2YoezkppFj2f
ImyhToyTU1Wo5vkytaVFjlwvBFFaC70PsaDcWcjb+YZ1P+X1tqtAJ2UEQkM2N+1CCith0YoZolsg
5EhGW9hwFRUtzRwKv+9ftEO+tkDAhlGlDO4Wg1E6OihNVGl2UyNTmg/uhxX/i47/V2/P3xeNJeqM
qcztzK9qE3WiTF3UiOjLueNoe6vAmUdEXrxN6dZ7geF3btdGm861wMq+ufjnqPv7gpXeZWaRyzeQ
E/4c7IuhRcYm8Saq/A3V3Rgec/8bJ5KvugXv9/fxGnP++4HSQLHs6ZVlTa5xHZy0JWCWk60pEDfS
grv6VrFWtuZxqD8T/H/flIZEv8Gehqj7pc0fNQWNRM8XXSVKrmuzJzIz2azoK08J6VQOjuVTJ+rm
YsjRD9KnRYdiYJhV6xJJ/zhuHM+KlxWSJuH4rBdvRiSscxhEOCXYcDPWWeNOuuWaYBwC/Z7CaJw6
Q4LB093SKxdNjeaEN1w1SXgX51dVexbMB7GkNhRvRSl1xDbf9fQJa1SFReM2D3+kmnbb+yCA+gxX
5yTFklS5sooTklouqzB9imU0IUXm0KFJSqO6ydFVHCF/9mK7Cy3UMb32ukrzaxCs2ygPnKJsoV6W
rOCH1ldRy4/Kx6DGz4i4LSegU1a4YPxigaQbBjs9wmutciXo1V6rmm2bwcOPKUQD2hdycNLbcF/N
EqpebTKqFZqQU9T2thm6H+IYXyVZk7iGh+gU0Oo+0e/ydEDwK1mJglzbg05QjLxlPQgLA+KKkA3X
E9AjUgFu04WPZREtch3nozJ4g6h4Ucn+k+lPr0nXNnY8pKjx1pjIhIXL0bWPxmglN8VFXplIciLc
eV1HVK1xf5Is+QbSmeu1zARF3H1D1s9fTOTLPOkZT6bEVZek93YrZE4Gk9Uoe0c3VbLAfuPLmPLU
k2jniX8CXVzVMVKAY7/vBhRsFe049oyhGnRtI2S2BnnR6oIjmzSm04Ky/cIbgJZ7n/MEq1vYoVUb
rOYjLYi72Ytv19CLnjVqwU0Z5e9BWPWmsA2vvw1LeT0G9FxGTsQur5ZWli2NiP5nkXdgmIyHitlj
KZd7r7zomyc5SqmjkIVH31IdQXo87eir1mr0xZvSSFdC5rl+X26tGcNSDXOVGjgMxQzrElNBTFJb
BfVFQ3BZKsKV4AtrcGtItL1jxYYzZsUT+j6SbXIWiSw3r4/tKENxV06dHhVoy9NRf1M2XtxedFlv
twjvlVp4jcoEbbXbwjgqwTFA8lCMMCK2kKUM2q2GNj6iF7bY4c+j0WjtTL4F3NtjE45LctlVNPZu
VfhLhQLbEpd4wzpI/7kdU/AaLbEivEu6fTq2tz3IdDjKboMPhleQdFZQYyrV9UXrOlbA5DXgFgsu
UT8ltDBOQnjyDXpVQY+YqOfbQRJgCoRenTvSTp8kZdFoikNZAmJHV5lCNxfvmk58bUGQWzXdWYq/
kqyWvpi0HuXmulfjVVLUttgaKyGKT6Jh4MnBvCsXN9KUwBVcx1GzyyJ6Xp5ij7DL3iPG30omL4rX
7LqpXl+bw1Px/0IiOA/W/WUi2Dz9Y9++/Od/MOP1e2q5+fGvfyLqwH8+1c2//ino4m8EKAnTSehH
ChUiweyP7E/6DX4QszYGKqnI4ukw3P7I/tTfYAfhsYG3x2xEA+n0v/ioym8Glr1klEx28Ll/j4/K
ZM2XuMO3g9b2DuYw8qN+DabxAAfViOrE1WryJjG4U/V2AYweP0amtAlSyW2rdAmyeqFl4IjF5IKm
LpJKZBBJg64oxPqpGOJNQ76XVnJhW6V4KwnGhZ9Iy6nELqhNN4r0JsPMQ4d/DcOOVScsasoXLJTW
YtWs9RJmWxC4qnyWKYTUsbELankFKCiycruLtQ1Gb8tGts46HcA0EY9KVK4CVWCPvZTTqzKfGjqH
hA5U2omkbgUoneWUXmA3HU4DHkxt5CclA5Hc3HdLlnkxqIgyB1uvkN3EMFYi7RUTQKtnbmGsjkav
OqmJVUwx945peSKS2UYrTecI6+6m6a5MYe9n3VWT8niSmg7PE8LbNIF1u1QfpkFzYxWSAwKlCscY
Wu/IPCIYETAHGl+V0o3S3CT9o6nfIyJ/raX+tVqRWYfoMFUCA39HtGdXU0TIpOM+ppyZwHmj5TmJ
LgCY3ZclQrVe7lZGaqfC5BiwivTiymzRhGA+gRCzEhBCYJL2wLcE2c1XAyY4tabt4xgVU/oY6ksK
kSSaED5We1sOw1PNN1b6clMxZpbFxWKaBS8980ArfNG01XZCukaJQAP8eJk1gwspZ5Eo7SEtTp7a
7vLYhwR8iAQGxjiuh6i3B2/VSHd59qz1gm1IHt3IU6fEtpZ1NIPuppx4YrzUZglcxzwUst6SkiwF
2LyjvCt9tFRTdPRHf20A4XQZlzcv0ajlveNmEFTwj4e7kuN3ZAUoxVqEIBEO9BUnxLF76H1BYQty
u2jiG1DVJ69+yLlVz0y3XU8TRKTSr8fzgJxrrz/EZfPiKYTawD8Vgnoyx/RBCQtUYNQLy+8vhC5a
Ng2YSmwLOZNiUehOcA+axlp6lXDb9oEzc4QDMP4wOrdj5HT6C1nPYprlSDz6nhJDJQoOXfkGlAC9
821saBuDxzF15jpJwpUOHJ+mL4AmFwHoeRYlB2O6S02RcQ96GtqrDze7qHEAmCB+M53ZmHSEkPDL
fWXhD9quEYKNX0HaMjA/ogzD8ZbeZL43CxNuy201WfMAiYuGzqFMhlMjY5dsYP8NzSGhgUbz0e0r
fVUq2To3DQTLy3mKhYB1YEXZQqo4vSy6GsGpjXYJAbztVh09//EiZwhlDMF3ovYmLU/a3AyIXllN
EBLgf3dA66/gtLaQHGrlR5SUblz37hQ8Cdx/WL6Yza6iJEvGhWxdReNIvHusYu/kUQ2m6gC/61VM
4E362ilh9KX1c3Dwq7omZoXbQH3Sw+eyU+0yqdyw1K5iQ1gZ8rXEGZF2NPz0cScBtOohcy7JqfCr
dYtdaPk4+rSbmhxDd1QIh+0oFcsqZhaIN7FMzBiZJurgTFjoAZ3FSwA/exqTpeGPCNUOC2nMtpnQ
3ZbZvWw2di7nixaiY1q8FCIKOKpwmtqXML8x/HOSHMyaPdBxRqQni6aOgAZwOqxThoemkb/HQnRK
3UCbtmPTgb/ekuUDDWxHIeZEVtB9fy40mQ45Lf/uVhuUS0VZ++NtCA/IDByVo6qqNww3Os0EJQan
gCB8EowHDa8a1Gx4yFd9tp/KhwBhdn2gsyR1thmL7EnBHqRhYRnHFD3oMCbhLmEawc4UssyhJeNF
UPaTYpMLsW2h3BhF11lwM7vUVOPglMOpCxl34kRNWZdxHDiRWfEj3GqA9Ecxt6OptFsPFdsmPWRh
BEn8XOOlOwRPPUBDxAuIJUTFwpL11ZHCQGNJb43k0Dd0o7RVrqI6b/wAjSalSa/aLMO5w2tuogRO
u4c+iCw5ViOiYq5yxLYOqiHI5iuOrtzkNaWFjhHyZvJFx2gnt4jPNSJfknVrlPG+aQOalT88oMlu
BGun79fDYpzGfgvR24lxFfUGZZuQNsZI+AskqSCxQ7MuPMNRGAczw6NVXOBy6+TqfVDN+atFmV5w
zjXrgAZngJtCKz22lbyOi2FdeRpcl8mGD+L4guyU4rUBph8ZxabqIVXic2ox8XEvA2JLAz+hVzUg
+xNl0U6ZPMdTrtKS/lf3EjMajkyVE0JIh6DqWoZY8vSZSivRaCARjwZecEBbnRipRoABZbdpDG/X
TPEKLwbXQKfHoo5pjWtTuxXEbWklvP6bpvLXeV/ZaiGuEw7upvedxnowpdc6uUOE66SXSJ1bxg66
Op4CMeyEMnLpOjgW8QaD1pOYJxcUjdiFIvdnYKqhj4/Q0d0IiqVZwbScJfqoF1I5dzNVtAV0vHA7
cBSKRjWvFoWhX+ldeIpysuQ6wuRC3fh6xHhGZVfkvQHU9rgdngB2Xbq28/q6iPCfaCoT5mSwrKP6
KZPFUz1QJ9KqKOp4yyie0yeo8mtIY9LvGfFuKQTFtZI7BeBHVB/LNnbynoaUb21N7VxVtVO306pk
9KaYLpCCzDyJfiNcHBgmc1WC64o9FsMxC3sn6MZVhBBTMtwkmNUKdfEiEfkZtbNFloAIoQATAJem
k5reGXgfVVGMfHtsjxV4mKQtlAjOcVuuSo6cTH3Ar8POcuvkj+IBupwzGaA/2VWQ3mvMf5hZjaIK
IiH6QZpm3iB9BIPmOGrdMqUq1gG2moiroTHsUtiZGfYiluYQ2wVDOhfJ7Zg8YgcWs8l1JDyvp+k8
KMmxy5cFzGlB4SDYoNK/EnMRewqnCUpHTTrIYpCpPOu1aR+Hrqexg26xDJN+5huAdct3fnfh+xD4
aEjmzUNbP8JBOfQSVJeWVa+K0KHPU5W5tX+EC3ypCPU6pL07yN6efgU9sHEXmtMFGt/OUFkrsYcc
5U8rX/VOWKJc+gl1mWawU/MDd6sqkyMq0KvQx8ZCAbODfqEFQAipuankTWPdBzrBDnADYUMOx8SB
ZWdrqrUZ1WbnW29wG+1BeJvButK8SsV+K3i4slbaPhnH9aRA/4GOgpp+dY2RxKFqjVtV9V98L1oa
KZOOSSkt8WS5CHOgeU5C9K2J7toBntmF1qtbj2GrLsazoSGJq9GBbKyzJ0jYEjGYOYo4/xh4QU0r
pbROhkGWPI57KB/HuAgZj5Lx8cB0xxKR74M5oo7RQTa5gaaK7+qcBMCTFmPv93TxtGWiFWsDVg/m
Ns9RGu4CitSiIJtumME1pRWTnSuTiVe/T6+iiqnIgDVq1a4aI9bGwc3TCOcu6SgutV6+D0h+02FA
VWuXdOIqkOtnbAguFb126bQ5Y5LSZGqdqMX/Xbe2AY4Fid+fLCIPjOyNElabcSgOxeg5zcj65C31
w4/BFE6ev6/4FxPrNNXbSxGgDZaljMeGw7RsYzpGiZsSjaRS3NbMok89xJ0ARgmxR4VI4QfBXegr
bhqM0FbM6mGkTdMCRkyGsRNgaujaahDrl6b8UeIXlIi+O1bCOqVVEkrMUKWpawrSuoZZhgrMtjHQ
ZhEbt1aLlw/V4C9A0ndjuI+Y3lz5yfoM7Ys0JZH1ofb6ACJKeESpignSVC9mefUMHzDlRJd+re3o
iiY776bZYXIhOIAMSwgd913ukEVkq38P1H8a0/44Mvtl6tDEcI0aVBIxATUoRJEb/PxNEuYN2jjp
52+SPuFEtgy3MBpt8SW8KY7JIll95yb3VZbt6xX1L6NAoRWJklS+XxFFNKTlu3W2xmti2ays7yUW
Zsj365OmecFwFl0UJDK+PGmR5WmWkpS4+qFxZ/fzwNWuppW2kpfp0l9Kfxcefn+eH673pd8sRXKO
bwnX651+MWHd3OTrWXbuzULVds4nHKb3/no1zQDwT7eomMzW44vLvP6XVyjqWmr4c6GeSuM6ghtE
keBoCu0SJVpEBPG/vtwvcAFmlP7rctKX94djqm4aNZcTfTCrdrRb5U0MhG+u8utlMre4JPgJs57B
54UJV2Ssc3a5K26zU7uKV9VC2SqOaBcOJlbOX9/TT6j+/NpmG8C55YX2kznf9IcNKU6t7sWWgtP2
MrxCfRwRjmz2S01sa5UzSe96/4OX9vGC8xDjhwsCAbfiIHBBTYodgTH+Pkwcj+ze1C/q1tt8c3/z
svu6RlRDFmUT0AhY50tnRMYlQxyQd3NHDM0FG7z8lZKDQf4NOgFwzL5pxPzy7am03hRdVVQmMr80
LTpoLgnkz/lYKe/kRbmq7rP7wcme9CVH/7eL5WuP5P31fbjczAL58DQtUxgLGqZ4T28GN3Bqdvks
EhOtcZL65tZ+tfw/3tmXddlqNZpvIYLjYa5Cz0bPILrK5dv/yfv684a+HpKI7Xi4wXFDs0XErIZP
YbQ1FsZKWQRb7bvVMX/nn1YHLwnhEE7KnxTixVwwWrbhfDUU+G8kNMeL3IbPswRWvwVTIMVz9LNn
J8oyW+Xrv77ZXz3R2epWYUb4vaP9+eXRyDSDvGOWTZZuvAEMAFDN/+7U+upo8h52aJmwt5Ewkn46
JVPcFkNGueaDGQP4fW0jkHoaEY1X778TZ/0yXvp7UEXRh7iDWrWJGe3nOwqh+2RmTDWc4Kp1FnmB
xi5/jZ3oDQlcbD2ax++l3eSftzhuLTCsNIUhUvmnAxOfw1jyKqR2wzvvUMEbeur26iK7xjtlF+7J
3YctbWNq+32yCJctg8m24H5n8PuLfOLTt/gaHdoqqiPUQdL3+Bc90Hf+fSuGJxMlo/Aal/FvTtJf
nDVc0tTeYXQN+ZsvIb4S1LbEPoqnvZ8ftbLDfQ8aobrML/xv3ee/CvfNy+fT1ebX8OGo6aVIxLmM
q3mPc+pm7EgtHpil58mqy8oZ18kW9vZ38emXLxcOG5GXtjrqIp+vWsdiNWVdm9JVFzm/gVHcbjef
B9kiuCx/35D/f3dkZqLBf9+RYRwpC388/YCUc5M/P/mfZULmv/2zLYNwvmFhT412xvyDP5oy8m8i
24tmjKKRKiOn9GdTRvpNQVUEew0dPRAIOH/2ZMTfRJUa6oO80h8aJqffD+C/1FD6KZml96NjIU8h
SwL20xaXBpYASTyTsltfn9VtVrP4ZouwoegOR8gH32ytOQn5FBc+X+/rZmbO01KCmuuZ1PAVMxmR
dBvk1lryXj+8jH/f6ccyRP7llWQZ7WxDgjP8dSDf0ITADHWanRkH1y7bDHvxKfkxHuiKu7ljLTqH
BoP6wrCsW1yBtFy0rrKIlzUent9qo/GOf77rD9/ly+ltUAer3ch3abKbtkxcK/wRe8N3O/pXV4Ef
beBFrJGYfdUaLWXGWuTJsBz9UXnRtzKlULJE4GUxviC/cjesqL6/eZ3vJ+HX9/nxml/uLIZ9OsUj
12yBJBftAjLpQlnmd9bLtDeW9QoEjJrcidCVxfhnMxxofH8XHN97nl+frwQ71sKdHU0QVfxyXg9d
EQ1VEnnY2g/MAHd7RfaBmk15G1fJIRjrS5TMntpiNHFIleqtPCnHUJHf/KaJ97GELZoc0pyw9Akn
5oFmQqVfJvj7uYEpn7uxvquCcdG24XU0VotWLkGNDQOpMat77KbMh24tSDY9fdCR0aD9r8mubCUl
r7u+Tfy8dKWaD/OTNISobEH6TK1bjC0ggMGWEgXdQMRiPAi1eVBkYS1a0tIatQe1hnmdm5uWOr0M
mmckDXA1RI8HcBhWRyoGA0wcM7K7qZ1JC+Zt3XIrNNF2FlTRbJ6MVWrdlVMYwkmp7nQ9Vmd6S8G8
hXrlifFBzdt7f/JX3azgA33rAg7PmypGbyT2u0K3HppYuAy86kepV7JdAknavpi/GHq5rCVx2bbW
ZlCVN1P0XgQ1WTPjfR9E9crQ26UCVx53sms8RpmIMvuLssxn3S6I24YcHQZ8f9Ox3kkxS0OKDnHe
MHmZQsfRVsglHrsSPn5q3pGIr2oIKXBIskvZosElRPdVMsP8JQOWOi4UyJAJe80cLTeQ+jO2vzur
HVfgybJtaUmKi+I88KKqiO4wPQCcO/p22KIRVI8rE9fD/0PdmS3XjVzb9lfOD+AE+uYV2Ngte1Kk
xBcERUno+x5ffwZYvi4S3CZsv92ww/WgsnKjyUTmWnOOacuK4W8pl18JsYpuI3rOtPEgySVZJ6Z/
jDrlqqSdqeT9bkiFBqNMfTQNNLjdoF+nWfU7qtKDZwy/ZIMFpiLhLo6vQNdVNknMT+Di7axI7iQ/
OvmZfNt7iGL4+HqOKae4YY3kWUlilC1mcRPpWMop6W9T3PWehk0lSIlXTg9qo95ZGo4U5ZTo6axi
dDh3+o7SBMpG7KHvtuXo5j7OgYaNbhkPh7QW3bbChJar9A3VZEsg684v6rtUG303SWD18k+5xngz
GgR+GzjVO9o6oqa2tp5SiyVwG/mjEL+kOpmddVL/HML2QfLGbSRIv0KxfZSk0JWz5hA0ke9qNWaD
PE5/jYkKV1MJtU2oK3f4kp9qLaETr6JMsTrxwVdijlNKyGRMg1VY76eDG2BBUZdlOCy6gmVksRZU
flbSJSuILD14RxJx9/7BtBWn2vX7NSL+m/JwsfpJKvlisoRrxeJY+nEPJZalQSg3jW35Eh/C9xHF
5g/11r9SHRp9P7tT5UZ3ldvYtJcceqnxUdwGe/EUXa4deGaJ4PKHAIdFpSuLs8B2cRifyqrrDAkP
B3qp3nslstj++nO6xDwrJrfVAikGRYcK46dAQ+61Mo0Abpxmo++qQ3VTHfLMNbZzKoV8HR/MV+uo
PCIaq3arwU6ftqqLsRcbZHFKM5NET8+pXXGm74VHmBRH0yLwiO3xae08Ls/1psXdVOFaUuZCUw9M
dbE19rOCikeFzLDbjjAfSVqSLozWLg403S9BIbkB67XdbsLD4KraBea9lYrA5+IRL5RGFZfyoiay
MVv8giSKYIrTMXP0y+qgO3Pn70dBaF73mG/SbXuiHbDyfM/c4/cjftqYgcupQ50RIS16uzknk/Dj
cjM5ipNfZ5fCX9jVf10lPjvefHBGdTTvchdXyPewkIG9eM58eP6rPNbt621+6HborbcrV3dmm0vN
6J+jaYsKIy30FupH7DkgKanZ0uP+RjC7k15QQ931T6vjndl86jqAU7TzKDY+bUg8Kx0rw8/nqwuv
sBN6x3hPneBbujOc9AC2orvV9+F29b05sw58GHcxU1rJHAw9ZFxmiiO6xTa51g/NXORxqBUfoQOt
bTrP3FlGNDnEsCpwxYuyHIZyENsty+3cd6DHr+29AzZiF8fWnzlSUlkrh595cT4MuNhx+qjai/av
ASW+kzvVHfbs2Oi4bYcreb3y8qkWLmF9UEyTIxf+m09rfBBnAAiSGjEU6mbiw+P9/P4EW80tnobb
4EXhM0+O41XG4WF1Z3v2eTIvNUR9BlWfxceMuiv+YdygjnwrNOhlbb+9G+h0v2qv3rG6V39YjnVZ
lE4MMwCNKFtPY6O3LE2Tm26tjXL4z+eRbiAFVKmN4ENbHqo0vroRgEfPgTwF6PkCgK2d7vD4TyyF
+QaL5tpKeO5xvx9x8bgFQn6nJuyYSYET3MzS/3TnXxSJPY/3b8ygczP3/XiLdakl/Bt0I+Mhg5OR
EX5XXUrbjgz5wwbXs5Uep2/Cod3/520zSUJsqcnkN9A4+/SoS6vKLATY80fH2+VAfAO75mNT7OPD
uKnuwu8R7tpfK8/zzJGRaAoOPyjSsN4si/hGmnVN7ylkqlPoUp0QAIqt/1AP9bZxZwI7W07tx1po
wydDB3sJQ+Iq5/WR/7x9/d4VvGo6SuwkDM/xH1GTIPnqXcY5Sad0Nwc2Yt0xr43nuQRRkRmxVvk6
d83wyWeoI0akT18ewMV4B2WPtlnyXDUnVUQTJNx9fWPPjmGopsW+Cdns8r6GlRVnVssYfvvTyg56
+eAJK1FCZ5YGQ3o3xPzn726iGRuTqUQCQ2AKqP/0q9DLtQEWm1vNHCYi47iGQIu2fl3vWvnl67t0
Zq4ZEvYTfWbxQyRdzDW1M0KvKXyUtaO1FSyZ2HNrEwktRFjL/nqosxdDhuUcEEQhbrlBlsUaVQ5a
/pnocSFY/rOu9vdfD/G5H0CdCWk1+H2q5Qy0WKxJ4h444/JEogOiIfLa5kQnYydvivUt8ZnP7oex
5mXz3dOXkzBoo3msmlVY2sxbUvOXgRMKdcXWuBEeVq7tzDL8Ybz597wbD7i6bzHcvP3nM7/hi/Mb
YcZW2FU7f5M+fT3amffiw2CLV3scAOMNbxdX4LEY7nz5e0K5JdUfvx7n3Db7w0CLV1yXqOdkFXex
2iitUya2v5f24aUR27rqwqbZlU9r6/yZF/HDkPO1v7uR3iCIeR8ypMzhOmxrR/N/f31V50aY30Ga
RQqJQJ8apZx9o7ENBHyN/q1VcRRv/sP8lvkwaL4fYvFRjkQD7azEEC3Jz1qrI2b3UHcVbjuuLKTn
L4aduwbLmi3Y4lVocggsQ5owb1uUjVLoZNJKMvq50x4X8/cQi5fAmnQMuGLEKpTLB923Tn5lunmW
7AcYM0JV/plk7Webeadg7DYeukB16H5UFiWFxnqsMoB1dXGZaIhGe/lQ5Okec/Hu60e6APPS/ptv
OD4MPtXUGTRxsctuoBlIZp8LTL/+j7+HBuEgmawO7S691GAQ2JPbnN7Opc7g1Ifymqauu7YbPbvA
4SuBu4yggVyIxSJQqF0h5WIhMF0Merl0xS8rtif6Vtyvnfnl+RVanMFNZSaoi3ylRTJzP86TNDFq
Ncu5Yj2pL40SbGwzlLdWYL2w8ELuUx8iediKfYARrYDFkKSnKG4LymikarfgqI0p+K4OmDIKPQXE
1shU96Cei7D5ZqPxYLTJthQxtKm++s0zwutR8faJMd6Kvr5CjPjcT5wf37uLWbxilTameV2WgpNc
WK+yGx7NC+2232iEm62XL86VasyZ+k78iwjYbrn5ULPSiCyfWzdn83p/pE3sUp27i56kW4nIe8zQ
m3xTON5d+vPr13SZPvP2mtJvp0SIvsbiZf340CZR6qQSya3TfSdCFD+eE56yTbCV7sqNtisP8qa7
VGAMrx6U1ka2Fgf83PITvR0YeRBwtYUCxfPxAM/6ShbCXdhLt0SgI+U06/sKhzwEJ+1UxxHYQulV
FsXXAM15XGSHQEYVv3JTzlST0Bz986a8uXHfrfg0vFoD1wc3haBkwW53HQFA/UWzvik495GeXf80
GbFlkgD08fabcRFMrd+CckIpJthQB28hB6L3y9z+tCbxODtDqZABGQBvMnedPo5Wp3JKrZzRBqFE
4qsibMr0CQ+kegN1UnIGz/wRmsUeMuI+TvNLr1R3QeQde4PEZt28aOA0gdXoHzPB/CME2a7JsAx4
mX83GP0teodDP6bUiKfmkerjS5V3v7EHY06OBWflEZ1bbDjX0qIlCVGj5PfxUkJ1rGD/dlzKd+sC
761rfZfd9BjNZbeG0zQH6+oK0eTPcLtWQKGJxF/+YaVTaQtzEOGJ8T+fhGI0AVJF76iEFXWCWpfw
+KcyRnIeDrJmZ17VR45RaWQ2+wrcaXCF2240+5dWaV9V7PsonpFEKG1jQG8eaOWbAgYqC3d214nD
aQqlDL+ThHMr11VHEiQUDYrS/ejL7NnIDXxMXUrLwg86NwnD8VjkVrbz4ukbgQ2EBXgVntzcVDdJ
bKS2N0rlvanTu+Rfm0F+w77t6h5LVGS5Kk5WJzD1wSUg5nVoZT6NsqLtaIXEeznCLtpoNdJZGScA
VoddY5XJbSdGHPMqsdykPU70oMUnZZZqckjyChRmoD1XuodFIjNmY9TwLY073HFgk2w+l9D+8gHf
l3ZI6LB1tgFJcSN2ooTOv9b3TaVeK37wQ5d9H5Yg3eYmxhxdCT0qePDAlhOLKo+7KbNN26HsF5vm
sRhlZLLI/bEZuJOXiw4QPuxKxiSLh1IqVG2rm4nxqHggh60631h5dIPl50didqMd5PygOsxfoq69
rlLvIoScYw+dktwIUjAbD0SlVzdhllikvWaNvrVaystNRpaEhPZ6yMF76bhabH2ymqOH5QKOlUhh
X2namxpzOQVw0GIPVhoTB5AMhoNNkCaPr47skUB+d3FHjlYXl/s6F393Xfg7jfBOxrUB9tNotnlk
nlR18g9pPFzkqvoLnf2rrw93gzKOO2Eqf2mzdYpkQPanpo7tq2wDwAs0PUPBJ+MoyL6p8Ea7JqRs
YAUHPmyOopSHWqH/gCvyieaka7bKlVYm95Zc+ltDEIWDPxT3Rid+j4fsSo+yK01AT5qqIpT2koB1
4FMED5aBRQjFUNqW2t/Ufve9TAHTKBilBe8+SLqfiRXws9SaN5Z+X47TLM2jK6x9QDckgkIHL8LD
riqnXu4fgSrfmGb4QhcwhIoYPYRNIjlhP7vS4+5Kk1uyjiTmRzFE1Bwq+T6y1Kc0HV6wYN7Iao07
tfIvB7F9YQvq2fBEKfvTW6MMiqte8p3UEx/0IjwYFZOgAw4EF8N4DHL9OtI4G41YvP1Gf8KoTks2
J1g7LojtMWAWmSP0YGy5IlJ0S3IHFdibb3DA6jIlu8myX5xhx9uEN3LTKtNzFTFiIOCWmjQuM8Gt
6VpKSlWywucdp/110Cl7VWN6ReNdlmOlCuT+EvYkOHrrblBJw0qNZt9p1Zb1HNtOphFXrf6I8ZZn
CQF8k6Y8WGNHl17prvBe7dUEMAJpgL9yMT8Eo6fZE1NeBbSmqN6Rv+RK8qJNEngvMW8fhjbqN6F4
EfuSq2fZjnJmbGdStCvi8CbXcW7p8aEaul1dSZfBFP0R1Pgy1BtegrRvNkkqvMjg7W3ZSB/NCCFw
VNNlNhqTxkvS31dj4Tt65m/gNJmQyWrrKHv4eoVUfRWKnla6oF7EQUajEmCD08SVZBvWdJVQabsU
Mzih5GrsvX68GEbrSRrku1Tx7jt/QozhXfeF6kZJC9wMqJqaFj5O/OoYD+XO6qeXKmh/VdpwKxrl
jwj6+abqm3uQVTgPxtMkhP0WEQ0AhtYDSduzGk+V/phO0PrMJt6JfrJt0wqcwxi5tWnda2F/lXrR
FamRGLbkvT4FF3IX09FmN3eZC+aVPEl7PdEvYt17EjJqVIr5lPZGgH0nzI9TNsIjEYYrZp3m0Pwf
t3rR0bmVWf6VusezK8cKYOuK9TTj1e9G0OVS41NfaZ+ERqVxlsv6tgzNbUg4XzZD5ALpj1Hi/eya
8qXyMVTWcoMVxBOig5mMydHz1Yz2sa64Run3mLPLFw2z1L5qxFsvFK9Tw9opVo0LpXJHn5AAo5vk
Q60rmN/yGM+OUpdO1/aIF6rq2yDycbEl4oUvyc2Z4fr5Tz5G9lTKT55hXFSFvku1SQZGae7juhxs
Y6h/BP0449zdpDW2STP+wl50rfBdUI1ksg1luikr3R0nPI40pyGaVCS+jSCCKjW1/QaNwdRDEQ7D
6ThJxk2X+uzGapmZHI03aiRd5nX43Io6WaT5cFdVI0XJ0PwxJNbB10omXWA89mZzjL08QbnRimgh
kluQkTkpDbkFWgO1cAQWUUP6EQGxdLBpvPi83afSCjLZqQvtjSTS2ZLC5KxGv7tMlBK++9RL9yPu
xE1tWIB7OvWYDZxP6p6VWPFAWeiRcV+SmWprXrMzmil8kuvM20ZlPu3Nagh3qVztZ3q6rGa/ISz9
Kir/KEjZY5LER6UdAAy2F7Fab1sruzbriRtjpCBc+xINgt/W+d4Y0R5gD8scCPA77MrPepcqEMZZ
axWxZz0JfRmP3TDchyQZXJZDRNC9iCfOylCbSHr9TW2qG1UMxqfc9Cw8btRRyG8ZMInBIP56yzZv
Lj9smug1Ed6gMXt5wvQiFjs2GK/kjKMjU3fmsUbLP6sz11vPn8oP8zDEv5GbRLX4E3rIwMZSTZQT
HW67XUySq8hrG8DPp+rFGIuK0AimKozmMWpX2s5Kc+8QXgi7hD37Wt3mjJb24/Us6ghhIsUD9QU0
WRti56/ogzp81h3SUDaQHjfh/ZpAbPXqFqWiwpcGFkgeVHQI98Yp2Aio6MuD70THcqUifv7q0GLI
RJ+K1CgWJxK/E5HUsM3m6qQt4iBtD/HKf3Pm4PR8Ghs0Qxz37a9fxbfW+Kd3EbMHOlqRw6KyOHYV
gFRYanR0dwUlbCFyOAIfNExmLWSASYJwL9VXPeZkob5eGfrT2WF+d94NvaiShIacimzM2cgisy9u
kg35Q8fpTSDNtNtGp+w47rW1FuzaqItyRl5PoR/jxHubfNNBMe1kO2uyqf9thF1/qO+70u73a32j
s3OeNgGJT4RjfWqqNx0W14b0WYb19/HRcht3nvOrZa6zk/7dOIu1RTFjpc1IRaV+kj+ObrYpd2Zh
o4rdeHZzC2bs8A959L9UQ3wWq749x78vbfEKAT4buwJ4i2Nemt+arVkR+ePgjNii0LpBs/dd2hW0
E1qkqaQjp2RA2JU9XcIJOAg3qyvSp+Pw4tcs3qporNsyUPg1zaa6aA7JNr6skS5AHJ0icoT7jeSK
e0DNpK3Sr1zrz81r0KfpRMY1qmiMDuiqlkt7xENuBMsZqTU6fQrVyyz3XSC+9H4I7MS8/XoSnX3c
f4+31IZk5NRNqeGxQmUPAdkRk/n49QDzdPjigrRFdUEuhLAuFQbwgfOPJQiQmz5fKTF+GoMiAl0n
oG4mkb2f0DojsTJalA70Z+LnVL+R+1Pa3H99GWd8Ch+/uYvrIGst13t2j46XGXuBJAUbhzxiw7IH
FRbmf9Kyd0cL4mqJttuP/H03CS+TGZ76Sgg5WwPNGcTphvP1Wv3m7IL07hEuZiz049LrAnoQc3dK
AV/wY3gIXarlCFGA4VRX/SHfUrtZ2YScvyPvxl1MW0We5E4YeVU127oOTwn0vnY3ywVwStrxQ7An
XXhdo/C5GzDPz3fDLuZnSFpk30ZcrrprkDrb2a+526hv2k332HDZsQsRlj7Fprzwf9SFXd7H17Vo
r7Wy3j5sX73Yi+9A3VaeWmi82BDgdrpbo/wuj8aFf+XtqhvtQHOrtWlYUIqEypJ+064a3oCjVtnC
ztxWt/KvwYGM7bbX/8Y9OruGIfgioRp50ifGYZMJPnV/7lGFg0/K6ZVYvAgHACDhVXfRAVzaK3uc
rK8qLdrmMYRN9kd6hFXXvUh/6gNg9k29sj/5NEffHtvfP2mxFYqlMJaU+S0dzJ+Gcal0BpWM/deT
9F+8GxaWLf5Ld33xTGClB30aM8i8m8wnO7/SEeYbZJddBY7vmhv1XmwR9VXI33Rc/fZ4UdyK+7WP
6LlFFZUH3iIZvTKuzY+L+MT3I5sqgoN6ZCuw8+zMXFMQrg2xmAWJJwPIl7hS8xLQhr/X0QaB3GIW
9IE7K0PDzeqX8dwjfH9Zi7urGk1Jb5UJP9/dcWKHGW29DTXH795331H38X10ubY5OLuFRl88C9Bg
sH0SXaVxBCOkxN0APAA3GsCgvXwwdvRwdqtjfWpW8I6+H2vxjiaW4qmVzlizKyzcR9eG27k4bHfG
4esX9XNP7G0kjlQaCltVW2qni74IvHyWZEaH4GbWm3LMPJK7jhv733C7nX1ZMNn+v9HmL8i7JoyZ
iHwdzTcBKOizcKI5EnEUeW1QlV3h68NDvKpUPLeRkeiNEFNv6lBYF3MACkLUDAOyZeve3Imu6ip7
cGPu/G0o7OZxeqyw7+enNcPkZ1X6fGffjbuYGNFEwV2cxx2P6ZUPr8wdtr3rn2bVonKlUAvZ1Ztx
qzwGLgaPXbI7xjeJK6xrQ8/ddMSvrAHGzJZ++6Hvbno01SMhVBQpa9fbFcCZHmc9PgW9WZA/PMeb
CHjcygJ4xik7v8CsfGyC5kbYYpeSNEWZhApXH13ox/qu30WsCdOu3eQHceOd4o21WZ015y/07zEX
+w+Ci+omlGeBeuB0s81Z2pDRw2EsdFRzN27w+7tra9G505Cq4XQQoWmLnw67g1ClERWaeRPg7+cK
SD+7Rf+709AMS4D2olAGWa7kfiC1QT8L/+e+GHu6Q3wML1W756RHfBG95OByZWWY58VyWwEzYTYa
yGxnlz62rIV+Klk5Aj0OtV2H2jUk8d5wodAMrk8hyv3HRu4/sqf+e2j5/++wonMR5F+bWA918lL/
z0NbvfKP8X+cF+Lu6w980fn//w8jqwFE1GQdY1ZZCHL4xz+trIb8vyyus9ZRxHP/1x/9gy8qS/+L
vViVLVHlSCdSyPqnl5U/4mvG0qgiQpVnH8B/QpdfInDIxJgV2iBweHeMM6J7DiKCEjaGK4Btb6cH
GOc2lGTHQ82b+PVurAHqVQ9Tue/LZJ+FDwP5O1X/OhGMogPWU5SHtqb4Nvl7D/SnZxWbevpddo9K
sLY9WirPPv3WxYohAEcwpbyGcH0UE3y3/jFGuRNdWUdoahvgTc67x3rz1+x5b4ddHXDxMeJ2aXlS
MiBQ69cenaAbbd9ODPWWNtYmc9aU2/K80L6bxn9dIiYWHgYfnE/nePQJUpfWveE2G9pL4p/me/BQ
HeqdlbNhItDM6Q/99XSMrrxXymYbbvh/dc1//4LlyR4CFQ4tqzPcNA3dCTwnIaHANx+G+kH19k2j
b7ryogkqW6p+G2G0S8X8v/oJvN0qdiKu+O0mvfsEDnUeVz56LlerjnA+bBWENJzXOWAKqG1TP/p5
8zRVgBNU6y7WL8ex0Eh6rVdKEIutyNuzoKcAZwDtPvKcxb5VrHQF6f7E1EhgR5tsRjIV4ifHdJKn
4n4V2b823mK7BdlcUAmC49lvp63oUoilJ/Mc7objbPARZk4/ttVLf7P2zBcb9L8uVLXAGlCI/Uzd
GStUEkGiGa5a/hrnPOE/lXr/9VRafHg/DbG4NiGUUbP4uuFa9XcrF3dpBjAXSl4P3DGqYR/OmTPJ
9utB3/Asy9kkQWMik8uYfQKL+TtJiRhPuI7dqmv3CT3IusTkp4zNc6LO/X84jnX1XE6tO2SmGwfi
IUsIsH5SiKSRQ9Wpip6wtnBbe1Bw8wevfxgG9VGYsCqTYxLasAcN1Att69QNxymtTl9RxRwEkOi9
qn7rmtdJ8rYT0GV6qQ70TZOjtChVhEinB3F8osvd9wNBiWUFKM08VR3dolBS7vqxuhGnWLDlqbue
BOFZNHCBC8WLEAS3vWruESO4cWnaXR/v29i/7/3gT6hBLW9Uc6VefnZNYhNDzKbFufST4jzsmynP
S9lwS3O66svYjc1n8pT4xY0bxMKhnzy7D1T83cF1EY4uOOZ916fXeI0PUaWqYGQejLC5jZG7lPJd
LNNSKNKVZ/3Wp1g+a5m3943hrWCz+XhYof7pI5pnrS7lwikbIm0BCddyvddBwqo0itv4xvJFsJ75
VQE3spH/SBPeIOU1Jb8nlZ5VqIfipIE1vM+5CqkZj3UzbQe5whY8nJKw/dYBy+tKb+uryBQ6++u3
9dz0lw3cUvhvsbToi+UmsNRYqKXWwAl9L/W/pOZSN/lBeOchR3891LLp8zYd34+1mI5Jp6a11jJW
9yoeqwNFnQ2lY5Csl51LZAmmX//nypDzX7l8PgjF5vYj9l/wOIvn04fohmTeIprbyrbfEdIKtwUK
9O+5phJrb9WH4nJt06DNm4LP49L9II8Hn9BSXilJw9AEOLOgL1fbNrouEf7KIYv4FO7bkSIa6UlD
Tqwl1avimxTd4W+9qFT9aNbP3pC6mhi5YQUeTwWUXI8X/aSQeOHNMtpvSkAmHhhjQLDhWGzCwNpN
vYlggqNyQ9fcKOCngosVvymTeJIBnNPdIki5htOWhUZk9yIRdIF8aRYFLNjkzwSfOWQlCQjMDFsC
oLG6zp+ak54WJbDn9mdDJs3Kk1kcxOaXAQM07m/SYthzLGdORyD61Pa652qxRfVrP/nFMbOKdv6J
1/BAnKaUT2140qRD4Ycn1f8p1uqjz5r19Q9RFnWUf/wQmPp4FSHdL8tw4Th0UlRJntsWMXyB2yJT
/khxe8v3eQIJH7MhotEPQ2E3mN6xbC7N9kGv8qeybp4k2T91g3IXN8Od1Mk3nT9uVPUe3OpdPFrP
U2FxM/0CGnz2o06Jnhjn2MHRV+EdyMY2hpS+cjlLee2ny1lMsrrVg4EcVM+VL4372R7su6WwRy/p
AEl2pT/zpjXZkT07rfUaz95Idk4Ytsgo+CQpRmvSBko7ea7eIBwmo6awyLcIsRyK2n0kPURFcGsZ
7UnQupUC47l3idY/rEBCs2SMFB9nOZj1HMqvKrip/hCJz+OaKvzMVoXAlr///sU9FcTENyJw2G5g
Hrr0oZqu9Xjle7cssr09N7TnaEshYMJim/cy77afpp8HXllqnou6kfA301XU3+TEAIuv3V4ZHWtA
OBPRqRaflPSnZP3+ehqc+Q4wFanHGArCVmQUH4dXwkLNJYSMSO6NTUDuOIm8mxL4a/jSdCtz/9zt
fD/WvHi+u1RJjX0trXrPJQFsVxUFGTzeNiVh/etLWtaX3m6pjCwUPwa2tU/Hmr4AGu6bnefCy7XD
JyD+32uN2AdCzdQKNG7+WyRip2ohAl+I0rCNxu5UtK8A/lZ+yfkL/ucPWZ5ucoskwUbg5jZEKbfe
LzFo7brcrVzu/C1bfHOg9+mkTrKYAZhZvEG6Jkij1vLmNOqwzaSfU4ljgohy+CxOlBxJuN7qomcP
AMaH+rrxrupG2qz8hvnRffEbjHmNePdoi9IwyCLMLRcZHUFnuhsmv0xlhse/1oaAInXbm8dw6JlG
COv67dfDn13LZYNE3Jm799n0nOWJBNGF4QcvIUHOSMtLaeifYOeQyH2TzKJIA/FY2z5HynAopOS5
EKXvVoZ8XO7nfGKDjAppdFQ5cNDXPshVebDMkGhOKBKaXux9bfxW5vW9lDYPRRQ9qi1J2J16FSgd
ocJRsHI/z81KZd6goN43IVwsZqVZEx83dVyP19+VDWeHOie1+NEgYKMv1nqkZ/ZK8vvBFtMyjz3U
Oi0hLGxS88GNi+cquM2ElclP0fPMO8IXgnM2YF6OSPOfv3tH4lKt5LCWeEih+C0Sisuxi39PnQdg
PNe+WaSN9tPUbKuhfuLMY9n1JJrX9Ftye/KDU6Zg8K9KxKghvEE76s2N5GU7c4L+Kev3BllovfWc
Z/E3RO5XSV+TF6U6kTyarhqTeme0fkx7n0AVk4Znmf3yE9K/pRNx4R0pvvo9sYN+bx4804PW1G+C
LnT1MSaVuvldS8O92dC7NXogRPFWHGaudL/JtfBxyArkJ7l0ROTvitHP3DvULdQj71ZuzL2eDbOA
uUWU7E0aKO3mKoymizSM3brU002X9IWrpj3qb8TBucGvBsSNwHjjC9ammhmxijHBc7/IuudBkTeR
J6e2nkabyIDqUmc75FubSA238lSS4ctNMKZjIveHiVy3IJoop1WnKm0dMegRURN5ILf3ozK5Qu7P
/Oze9mN1K9TVZUj4QA82X/vZg6L1a+UUkrgzFqptTi8RDKahVGw5piuJxLoXK9vEDNAkt0WIbKIm
9Y8sF7nsazvLrmRg5npXK0S3VMKuVI0bMPn3gh+SMeMh0RHJl2vJ3A5ZGizUWEn32OfZbVhUT9j3
Wie3rofWfGqmgNZkT1EmMbKrUG4fxzSdto3Qio7fj9+1GQzvx/Iv+IzPuUnQTTXNqRgE4SQt2e0i
+t5Rh+wticCzdEk7VZ4h2a2kf++kdJvK9TPCZW9fG57bl9212EcPZZ5s9TpJ7EAkN76ptE2Jv2Mj
J0Ph5IYn231eZ87QapctqW5FEhEarYJPrw/orLc+EUDqMH5vjOF2IkVMVcuNMaT0V81LhIoXXmtd
YZHZZaG/L+JsqxJWV+vhZacrF/QLik2ZWadIgbJiDexE29sqrx4DXfoh9clNKPRbJPyAiwyZ+Ilx
IGFaaY9THPwwjSTalo2/sjs5t8F6P2XNj1NWj5pOVP3aQi9MKaGpHYHeyddrtySe+0rOJFgOouDh
QBV/HKSVE+y2Y2W5pCATR3g5iVei3t3jF7tHt3IL5tORPUwO2hPx6tsBqXvFe62oALn0ZNun/U7j
LksYCoMo2ZhTCIFVuixkazsn7aTh90QjJiUun4y+P3VaRgRT40XInbMnMka34DIMR+z6nVeT1Fk2
ze3YKiXxm+arjhNHhrdg6E+KVF6HdLKxiJDcM9eUyGDrscbb0FVI2JNIYdE0R/QlQnlFYlemJwVl
sAT2WCIHquhywghlJ1LSDVHKp8pKDrr+Ko7fxz7fagoRgmEl3BsGAEAtcANfxldRbBqvQk+WZRuB
/JqxpQUo+QgGNHjtSkIYn3QVB5pTFq2bZujM4u5U4swQR+G6GIIrYmSRR/sXUyHthFrdIyzeVjm5
4uQsEsut/g6woFAbhvu1D9XfgvdqSlQyNKKFSApR8CMUzBayEQ+qzOHBWDs5nCnTzfsW6jyAwGZo
yccH72VFzeZTYe/pcVwiVHkqYzvof/mELkfTrif/tPvx9dt29l1Di6zQZqYXsux3BhR7a9EIPDcz
XkPjaUjuA+oxX4+xdHe+7T8BwuigxaEBzz2TDx+6XPHpVRRs+0IxYsoIGrHjWPKb0ZZA6ynkCeki
UG6VL4PlERgxPsQjNlNMI6n+p5GORvYzLEQeQPSfSdD+8cMsib0xYmlu/ccfhnWkFqy0Y5cGBiiu
n2vhJ5rqlcvXz+1HkT7N0HF2Y5/ccp1ZNlJXi2xeDCJtKL3ipLqrfXTTiPJVuVbsoCxfYffdJCl/
kNEDKst4k3HsJqnmFEt7hRzsKnohx4KKhnSZNcXW8l/NjFBZtMF+I7Ggh5DvtX2okYNpWW7WpYmt
9K0r+MC5AfyFZXFbj/jfUMpLonfR9kScdr5dhsk3zSr+THDxwva65V/twusUb59pHT29P2Zko+S1
sgnVzFWL+5AZTqnWFqtboSiOlRG6DYlRQ09dJpUOSqru8+ah1miEkiu9civPnmTmPhn9eU2EY714
k2QlbSBYthYtIeTSp3Tf5s70hNUejITijAcFQT+Kz5Vhz81LwyCEFlXE/L+LUVuM5Xrhj5bbq4Ut
W9k+zIVvk/gwKbUz6urdMOkHRRDuv542S63a29vJkY2lQJsr6EtvbNZGIYYiPjYdKV0Y+1v2G0n8
3Kl7L8JZVj9FxT5M5/S8mLdAnVGd5STUdhP219WBWDvypCoiaAY4BHpuUvQo/xBqw8cjOKR+e2r1
yBUqw9baOykbt13WouLtebTBc8vBtzcosYeK8/VVnVtwTHa8BDWw8cWF+3HKCcpYKvUw/B9p57Uc
N3Om4StCFXI4xQCYzGEmxROURErIOePq94Fc9k8OWZxd74l9QFs93ejwhTf4bjrGR3VoNgaHIjW6
CwnDl8Oo4tJOQXGG6PjjMGGsWCUUENYuvFUhdQ/DlaRcfT+Vcyzlvz4QbP9lJlBDlLMAfuhKjOj1
xnf97kEQsocx0K8QO7XRy7A1zNak6krt8cItixcNnpI/6URfgLyihNOcb2iLXJj1VxuVfvZ/ftBZ
eFL7dan6IjWv4GqBm9f7wZNcdX8JsPJFgqRQBkLhQCXH/ISUq1vTN+tmtFyxltxwqO1KqV0DpGQ5
XhrqixlhzbJk8otE8CdVwSAfU1rOlEiEOseS+SHoO/Z73v/Ix/wh1/ydhn+MjKHbhSP/RaDHuJrB
0LpBUfZsJbUiw2gxV01Xhuo114eme/p+83w9sX8GONugCZo/bZwxwIKFUTb/xsJ0l7LMLw7C+4mY
Z4WIrBzHKQsDSi6g43jlgFZS3Z1XVF4WNNmCimlviy1SHKvycXblTQO9861dibYWX5RGu7Cq58W1
xsyiuRoN083gh3XaLeHc/++7mfLHc++PYwkoSOR6iW/z/FlLL70FXx36Dwt6Fp3rcSWAVhVMt/dg
O5B4x15/kisbWT+ndzPf7rD2e8gg7d5d6hRfHHtZ33cVg7a2slEtQgtC44bKzOQukC2Sns1A+gNl
8xW/ZneBx8m33+/WS7to+fu7gVWpLZUxzNlFUJ5Hdd1YyAsIf74f5FxkbblPPyztcu+8G4URTER8
+XiyTu4yZY6k5O5odWt5qlep3MIOVDdq2O9SWEuVfyeKcKRNwS5Q/hWGwlVqVLH92YVVekiKS2Wh
vz2ys5reh593dt23mZJJQ87q4126U6301phzgBAY0FpRf2NNf7LE+GGO7b3fFVd1WGyNMt6kYbT1
x5/AOTZKSWxGsNu1VDPwERtba2+K4tpP801KlgY8cDNjzxs02jZCuGfiZrWwKdPTk5RM2znN1l2K
1Z6EUo5avE0qTIYgRRulh+isKMHKLEBPm2Z5DGtl47cYabX9LovTtUauHqUG3PzaSevbvHschJPe
rEc8+i58w+WAfV6kRRZCVgnSzlsQk2BqIzpRBLvHdmvtk5vQS1DdguFOWesiRujvP/dpOBWjD8wI
NFTGz05jVCppB2nYd6WCNn9ZYkiZ382a5DSmuKmD62iGgESA6io5maPU0s8FL6DhAR7NyXVGHUrr
/VOEd9qkk1ZTyQiz9kYUOttvi+dsjm8QODzp0W0SYE8p51upTjf4253MId1L41NlmSvRTK7VMXmN
ZwP+bBeL1JnutC64rg3Ec1DEsCzLjuQU5lGPboThGLiI/jfLjjIhKsc6hd/zrkmoDhMlS17+fwOu
qeRikroYNznJ6RLe8ct7XF/iUiJx5J3Oblmc6/AJDulZ+lF5U5m/h/4iOegrRAFx9QKMowO4vP9n
l4E6mXMzKPSBCrtpCGunzLifZemglCZtZOTPciS5I+1FCIBcpvuom92yQwtFqG7ANpMwS1fNqB/T
SX0g2d8HiubFsrnNW+Uk5eMusJCOwPhaB2mCTPQp0qM7fZaPkpKcqhaNiuQhTzSnHYRtSsV+gpSO
1oGtKeKe3t4q7/t7ZD4PQnrfRPPdELVXSmo5wFtRa9de5z5/6a3rKVFvYHmvghbptNzKcEMtHRMD
4rCnWFVHqrLKynsLK0RDRyghT9o3vKRpW1ZOZCFr3GdiY+uox0wKPPJcT8jlGop20ga32LWQTjd9
i+dFnT6HrY4F4OT5KvoXWQlk2tCkXz7aCQj8wdaGU9Kpd8n0KsIs6bTxWOvNRi4LZ9KI9stVN1W7
pvCHVV4WV5LcumLb4+4IP0AGGRzedeWrgM8vW3+tifVhxldVA0sw9JqjZvGNFGx9eTcy+8GqXUlM
1rmINXiS3cyWcDWH2h28Oew3q7usaZcWc+qM8XU6oAAioObQ1scEf8ZxXuFavTJCCzNn/mTi9Vv7
J7Gdbnx4sG1m2K2AWHzvw/8vLEhcecJVp/rhBn0VheS4QG61QuYVdQfUfqhSHqLoEEP2FtrsOm2K
O6uYbMv8oUzqNs6sP3Urcx/jEJdpd6Gp2SjwO5U4XTeF9NDGE47gMyaP84Mpd0RGqkdj6cY0gl+A
BPe5aa6TPPRaH5eAquTXoBFxgh0PoVSii1d0xq4R0IppJfOuHbJ4VxQI0pSt+EuLc2DBPRvvl5gF
z1I0lrbS54cw3g5+cMySt1T+PXUDzg2jPQnbaHGkTHU3nzVbj66F6XcVgcMr3GquVrpfrqgSJQO7
A0/ZONyXvbArqniD0AhiZFNsN3l1N3eI6Wsh6J94HTeTm8p8IVkpl6KiM0uxMzTm1RgFALP860Ez
f5rlfYmKfiAlOyOWVwGmwRpydsH0VguVV4GOr/vwRSjXbOx9pjzhaHFIqmTlJz8rqFKCugapYQsR
aAtt75eiW8itkxVQF+KfSE0coqzV3LzSno2w/YFQzhXux66gUzQMYUBXmFKpui3p3VYo74qcJVZf
h6TepUm5p9T+1FfCb4qbD0I4rHgyDmX9WKKMIMg6+hj5dYXXeN7kWEnMDxomCXkQ3NMrcHWtfU24
MoQkvpZYTqRCKY4jmKTpRyQEoHvplWum2rpRGnum7t0mnjAou8bEbxhfjLEYT0p+L6bAvZDQeAgH
0Sukxi5jNC98r6Ra2PkJFqaBp2j38Kwr8ocGFqUVrqdRvxu1+a4OpttpguyXF2hQV1hFBIa8H311
m+iRA1rEy1jHKnkeGukFE5ajNvWrUaMels/X82LBqsD9RCJHia1rcIW4FidP1Ry74DBcWYv3w+Tf
iHJwIPXl+5UYqyahww48dG37I4irWxQa1noINl6qdDuNk+dKSNeIaOxiv3eTGNkrbvdMmEkGKA4q
YX6tRfVNVmk7oaUoiYjQqTXVh1F4HZpkjzZW5ihBtasm6Smtgye9jq9itBylTlmb2eD0sXaNUPBJ
GftVWIduJll3Sf1rQh3CEId7PRV+95FyHauqKyUvBVXoVKfNFek+3S2NXp9xbIP4sdCGdaAUV1o4
X1PN9Gq992JFsntB3ydW8aZjuV6HzcYyHsa0A7raA2VpBWMrdIv1yQt0z1czBX6S0LciMCiVPZag
TqCgfzLM23nprFQEjlM17Kug2+itv9EHbt9OPM5a+AZ/awuWDp2Xxk4L8IpDbteItI2FbofjtKdA
WQsjpXjZ7hOwblXkqFbtKVPqBkhzSPHLWNIosswWyGC2Tcx7OTA5oSQNY03ZGhooaINS5mTV5Z0o
5RvVeo4rfy+bC7BPvRGC+DlqXnOjvmlzGQUoaas1v/qsugtzYauE0QrlJJtQxxFiJKGK4Eef8vLE
ue4YOUbXPaGj0rmBSEyWxlTQQw4jvYFRQdnpTaJBTj3DnilpVJnKMlBeG6ofvpIcpDF5WBpetV94
TfuTBsQu9B/0FKX2uXImcfLC3iQzR38aeJcPo7XU7/KY66OFwmPBITJ8J5CVp05KnK6cnCZBAiwq
t1zoTjRUxyh/SMrnBouNUE7sGaWrdm7ctOJYHPsAKaBJcSSxZCvNu1wx7wp8czipc6ZsIkvx/Ey5
jXGivxTPLvWo8wATrhcqZ6qylK7PUi5BNjurlWkGB3mxqgLcUzQsATX6hLqC6M24qebipFbTVWcc
0em7wL/8KtB6P/pZ3jXg2ZtNPqPH5i+hu2u6S+W4r2rzyvsRznIuTsEgFxkj9Agg9JWxD0RkuTCI
dxO4B6lCsCAJqAchx6izg3XFLgnuS9SI8QTPOlANmXxXD/qjKgiXotq/UeuHxf/rRWCYCzZuwTKc
FUnyBtliIwoCD6yT3ZaCa7YvArpjEleQGPdHNVLWFn5wYd8dqLJR6VbAJxRpe/KzdN4kLY7pTbtu
BYocFnJZKY1oK2zdqvW3RTB6ia/blfUmBldRMN/CB8PBZtrFqnAEtuhpPJQl0XyFP5Io/iz7lyH8
2Zl/mjZDcBUJq3mgnJ88JknpyjgvG1JAdmXuA9yrR3asagQvIFEucI3+com+WRTrrKJDzKiOKh0V
LoTiNe7ie00cUtcnhnVaoRA2aa/Q0VKa+2jQVi0BUWmMD37PbLN8VUj+RkuBEvrlEXS9LU0iKfNO
BP0txf1ea8yVrKc8ZiZgaxgW80uI5k4nopfWnloLs0+Tf7Q8zJVmR9lgZ2Q48w89uWqreQV5+Rjh
rh7Md3GyrIdmG5zsHqMZFTMSUxPsXovwUGt+WpW8OJIsXup/FJTWhBGbciNEqwEOOiJMw27pS4Zt
4JXK4OTUV9r6cSDkmIduo5LCVTIKdm9yGtpCuzX6VTBy64y9y9vhzk2xLgbD6YHbVaInG3g9qFG1
jWdsX5vSscZkTdn9JFpjaw8DvoUBrjCC6skNClVhBSZeQU9wBE7a22FqYEM/4nJKICKJ7veJ26cD
/nGHnyttWgUSnoLaCvR6f5vSCQ3b/yYzpOmGbR8gfOhwZ2eozTMsb+mikxlWJpzjhXen3w0FfMYW
KtylGtVXlaJ3w50Dn7penHUMxiw3SQnmBWFT87rJUud9v25f31tAT5EOxYlSPq9r5mYlW0NHKbH6
E96T0iDSuR6OgbsIGbRufJX9GA7+aXKQntp+P/SnT0aVCsWe/4x81sGoJKHXCrDoLrGTtwiLFZcw
kMud++GE/x0BGVxrSbHBBH9MfTOpxjdJBwLpSy9pjdmVVe+EEledaL60jEvN6ruhzrJss6snrgnL
dLWTv14MNaOj5GRXGpD0BHHGlbQKVnTQK0QUL23ML3cKOMt/z/KsdKOlYm/UE+sobALkEG3Ckk0O
Nd33plN2MP7ITn3x210a8+w177UgtEKD6Up1QxkmsZXqSU2mC1P7K+X13aouP+NdITMflBoFTD5g
QHz7l0ltPPVbBKENxA1w59hleEbkmVPc56NTP8o2YfbF2tg5Cf9vOZWH8T8LfPa0G1T80FUHNDft
Fvzz4jkzrrTdX52IC22Gr48jPVmMIyAy0XE7m3Gm62Xm8zEpWmgn0GWetLdIiO+mjgJ1ssJTgERb
cxf9aN81C/f7M/nliaEUpaAisbibnQ1vCPnYduSt7lzkV3O97lTBs/ofo5Rd+LRfHv534eDZphWr
SZVSAgQ6GHemdo+27P91AKqmi3+XIUNCMT6BV3HMm5JOIB7TNOyelHKlhb+/X6tPU2AECEUGhTtY
RZ/aymOrYPgH4gwlvnalVQe1e/t+AOkTAB7wElVIsKfgKD/zvJtUKVNl8gMv6qy1LA6OCaehH8uj
PiP/omlrQ40OrfCaUq//fujlMftw8BASohCMrhlwE5REzkr0hVZM+qBFoRdvsRLkpVPW/yuG+fKZ
vxvnrD04TAjFWh0oXuX014n4uVovvbR5JfzJd0jdX5jWF5/sw7TO3nAj1TrZ6hnODIZVJ18l1q/v
1+1vnfybCf3l8r27sRDrN8eyZQR1re/UVX+Xn9rNIlbWrqsflz2SPj07H7/TOQpALgIAegnDWRMG
VWKouFoxeLg8PkGWcaysvvTOXfhg59Vkw+gSfUiT0MPY1g3CEw6pK6u2vGQBPRQ/Zl9xx+yQBZor
+i0F1slL1dj5fpGXS+jTGgO1EhUCMUjlZ5tTrDtQjwGThmVqa2YOMPQp7LULF8hXpw8TPhrXhkrW
aoln1z6ynhT1TIZpe+2Qq/i3ls2qKJp9E0SuqN+FdQVZsCVbGIILy/yZ8rl813djn02xk4duTBTO
nzpZr3FVefMw4vBVoQdX+wdVPnbddZ+halQC8pOAAoey6olm7iRqVzpGA7t60sRXylmhE9RdulaK
4KiU4p4se6WodxBGNomVeVq9EcRgQbZA2ASIc3Wr2mUXr/FvstPSuO+Ao6r+uLbkcTuQlq/kTMsR
bxXuJwGTKvRmqy7/CZnFLuY3U2jtxNhl8IqHFIXUhObVrONAMBqik0rxGyYe0WbMrGQlihRT07b2
4EHTr6PQnD59v0k+N0FZQtjVED1ZR/qN50vY13IwqCES1Hr/ECbiurJar4ywVjfoB1B0zNvHXpsx
xe2xhshuxSrfpt1J0gYSPW2lTcK6JUcz4l9qfckk8KsdrGEPuGjSgA4+B0L1SKaU4SjxOFEyn3tc
sNRka1XlhS38WRZhWQMZUUwqZfgsnXtJBiCFE7MfA26jBD2SRaAERZh7/XfqCFcVbfaFJamtJTIY
cZPfIs+F39juv0hmPv6Ov0ft3a1YhWoYNTVPpdSCuUptP/ZS/8/3H/zLNUWHQtQUKNKfzPqssIhi
SY6YKxjIGQZynJaO31549JET/eL20d6Nc3YtdNo0dKlOYAErl6aLfITS/9jV4Qtm2G5S5wdDKDgV
txyBQ2AI5moc49uGpkrVt56igseNUcmv7pq52Ag6nNUpeA3N9thNt0byewCaKE7Fyuz0oz/6HmZP
vSeI8l2EjkGWRz/yeoYEEOG94CvpXgeZW0/ZrZGFdjvk3qiJTo+Iva5Eu1Qq7VlAlcYkk2tphLVX
ZZa5OaRiq9HXnRB7IbrLTdGscvwZZsu/mvrMI9ZZiQ0FRxmdcR0XpoD/USWMG6Mx8lWJhXWCoUpk
Sse0VsA/g7Rdma2IIY00Fy6siwTFDbNaIyl/lzYIWKcG14KOIHWVUtgOyrdmjCAsxE4PisWxFCN1
6oCC6OyZ0cRFxT9aFMGqGQuL+kkY3htCey9J7U3W0ZeeLfjQOB6sLKN8TOMQRPRN2errsCp/8oNy
e5r7FiNs41diGoKTzXhJFMbJatOrouqvR2GC2CrV8AkLoN36RhQxR8c2HKbRpg9+AyV3s1D+rRnB
KhXqK8kSdkrKKhmZE82/SgATgBsdFaJD0SUUivIVcM0nKdd+xGnjBqkFGJdqiBoXrQ2ywFXgDGh6
eojFwC0i3ZXosVVlsQky8bdKv73pgLv49Crbn2UU/SoG3Rth8Aux7oRh+mzVvxa6wBzRj5J/xIa0
VlPtRS0Dx5JLqlaZ3cSKrampUwJM7Mbq2GW3GV+74dbO2g60g4n39QS1ZNjSW7PNrjoavua2SX80
BODtYJkGuVmX1WtmaTcZP6XF2IgEbzc2gatQfkdv6nosyrskV7xQlWxt1ICQ4ekQj0NkT5K1JqSy
jRaPm7h2x7T6lfkjpM07FTiZnj0Lo2H7/dvkd1TVhbWfAZ0U6EhB0NFVcwuQ6VqqCrdYZDFG4UTU
vZfD6SjVVmVPJYJuAMT1uUF2NFgnIQUxTUy8IFFufTBDlMDvGnBYYhWtfGN6zfuZ1lM33lug2knL
PRFu7UqvcGFuxVXjB39kCTBMLDyqwvxKieWHSTG8hn+BJJEzp4qjCb9ka9oZlYgRZEPfJPNKXdgP
hbyRzdgDzuZRRFilEuqk2g5B5SSKNz7KC1Nd3CmKcJgG/aRZ1WoMQk/USmeyTLviSamyyEH3zC7l
aVvqsldK8aptZlg58i7D0L1N8k3ZCHYqVbZYzE7WHqsBHEIyXmHH52SZtBZVvNDYNen0p4NdUIYT
BygkCAo2WajvVdpWjXJfKvW90RfPjZId5Ex/ALb23FjZnVB127ACqx/hoKllm5RAJkkpA5ezPSVU
qQEhZwmV6aZYcZs8J82zNEb0RRGD7YNtWg30R3GwINZokVOXGmFlVFwOsCEg/XuzwoHtBuwW/pTq
W1Smj3KqHJDf2YlUOVEosfU+Wc18vI6cbG5p8HQjGP0BYfaC3le8Nk39NTb5VPSXMxhVc3OLOiuo
BExEAhETgvGXqmGsILBCLZrlfg7Pp8XPSEBKctDcOPxtKOkuUSg3VqmnDg+hJGMMYbpiGTmTUNz0
Y+32mXm0Sgq8bXylgVIoq5uOsmobKOBbLWNt5SaM9zkUVwWt5Vivt0Pbr3sBDrtQ7Kq49/p+8uS4
uQkT65Q24jEdT0YBlzatNHeuQS7ooxM2JgA27iGwxLcjwC8bzNmhE2e4Pe2FePGrvAYHGwiKIFcW
q27erHfv61DrGINMU+A18Y57HZ8L60LMvfwL5zH3+xHOoilMqU0hnefA63VjLd0r6jP8OD2/aOH+
RcqL6tc/MzlLCMNeSDvL7+lU0EAYZNOpKba3voqoqUyblje1qelRTtGOtvKFguRnqjthyvvBz9LD
SUgTLeqlwJvj+SYuu11v/laj8UrNU5rIiGkIG7GcHvvpdRCQC42DAE864xBLkC+Mwh018FmGciFn
/cxBRd9XXJRLALD//e+PH1dQwBNYIx+3tHq36/8g6bIuhH4TKfg8tXNnh7TJ55COen5lpTjFGuBu
oJ8YOzlMHAOqcqDfgJFeaeajlUe2thIGxBZRcBjkAIsBoOOmed0pCRAaeqoQilDWvLBBv1za91HT
2f7JJ6mUZpEOFBfBzghd0eU374MHg2w/vuof4Ug8xTfDprhUUJO/2LjvBz7bUFKY5qUyMXDjmuv6
zcCrA5ncweP9rpzidKmo/Zl2/zfU/ScMPdtDWWvpQZ/HgBYUbdMOJjoo0zHqUyRxQZjkvzWSMVFA
H0fn6vVvYr34fy71OTkcTxq8I8Y08DDi8fDR+xNHJD9J9mxM5rGakROv6w0Fs8LOsz9Z/9zKPKvZ
wLMv78scxa4EOuiQ3H8fnp97LYJxJxdBx8EAC76Iw5wV43trik0xNsh5bPonEpgYLAzhjBWqbSEf
nx0ClFyRI5MPRbDGF2otOOmFfOjLlF6jGKgiJ4FXzLk4TVw1vmHFHKUp7u7zIHfIjXZBgKN08RgP
rykRij8BvJGHC81G5av78/3Iy9/f3dCEv9M0qssNnXOHDtkvNQ+vC+VH0PqJo4v9lR9ATBOrTVL7
niksl4twLQAviwOFbPl3lNbCRpUANCSPuhJfd2L9poKBbVRAe1V6o5mNM2bK4yBqV6OuwnY7DuT3
fgsYzp9XWtvtWyQ3Z7wsikK+6Q3tgmTGZzGe5fu+W9uzE64NeheWHTkeAL+M4nzgqj90R7npHGUl
2/ImOEmX7utPmAKGNLERQ06OKu8n07ukUZNRG3ksGndyUZh6KjdQ2rf6ZsB89794AJeKvIhXtoX2
z5J+vvuAY5m05PNUekb4zzM86ji5yX14+5euyuWCOH9p3w90tlMao2/KQmKnJMk2w0Wi0Q9p+jrA
sBbl361+JYjhhTtyuQI/j7iw6jiaC7vu49SQ8q4Jqpa9aWmo/YiuogrPpvRmFJULAe0Y19aF4/BV
vGKCRpBECEzaJ22SSMt4R0cWs6ivcQNf+YADv79uvlrF90/52ZyKWKbJLlL5UMT0VeglR2iOjRmt
2+jJ7KKnXipXmFZ9P+ZXs3o/5vL3d1sElzZZqQxmZQTXDbJdZlxd2ISfwbzs+PdDnO1CQYvwfWsI
w4ym3SoBHf0s3+Ox8krT+pmynwHPGSmM+QbCD1iowiHyz01tl0D0l7Rw5+/6QfoJXGPVkj7k/nRf
VPkS2q7GLDtNVfQTspLl4H13NcbIFYq1M2FU9/06LT/ybL99CGiWJ/vdOo0CWOWk5tsUPuRkThNQ
0kK+UIk/96hc3psPo5ztAG1IQNUHLJUflg9DJbzVOvZUvmSXtfSz17PdDBR1zA2QlPiSCgi72DMW
dG3ZXtVgXeYg3igVOXw0POozAIu6bdw+vvalyZtkdIi04hptXE/Bp1Kpd6CxdpH0+v1Cfe48ns3h
bEcVQS/WwfK5K1CmzrwtHsif1oAgrUdkuS9sroujnW2uFiq6BYJ2idF6J9hXR9P5l4k5LboLx3P5
4d9tgbNLrldjow2WK2eaR5STH6eLjZgvEokPn//sOeqaqQ7ylskMO04KWu3tZvCEXbq7JO3/1cP3
YaSzCHNKRjmvQkbyH4iuUbvGEMdyhQfBpRjiyofEu0TmW1bn8+pZnESsftHHOosxizZbmp+MqCiP
Ivxki5RFyiu3pFjz/Q6Ul1PyzVDnMBQtjtJijLnTxJ3wPFwVL7kXvSjxSvtlGXaCmDiY/FVz5+/r
1fQkmp78K78RLvbtvr4x/jNh4yx2FCFN1XjSkRXSglCF27x887VLVMWvokOd65XiuyjDbTuHi4R9
GeOuRmV3jhCi93WSKoWSFkhx+AKZ1jqVGnuLtp0ORur7dVaX7Xi2zh/GPrsT60AOc6PiO4pAqn2j
OJKSBTrGHcppLp/rjLB5FDdYAThBGDq6JO0nKjJVZR6KHkPT6k9JWULUT2okeZ0xuKWSP0QBqJMa
SreIO5P4QAnNBiZF5fFGKW+M2KCxpOnU4gGOGr4OqKIIZXQltUc/xZVx7LpsV/iti9reodLhSPUS
ajGo5qhCdS1C3DNL0/blyU6kefX9cnzxvT+sxtnd3SF+GcBep/EdHgX1hHJg1F9/P8RXx/bDGGd3
K06MVaosafWkN7uxSLfaBN0w/qMnk5eF1rM25UhbVbnd+D9CGTmFpLgR1XQjEklc+CmXprv8/d2D
GKqWLygFH19dT/JuEu5yJ/ZKwwZUeYhxH268BWtyuR3+9RrQLJERtCSmPe8PxeDZxLTkfYGe4Gdr
fEjDlbQBHnooDSfCCmVTr4b9JWjbZ/UBFb76P8Oet4Ow+lRGZRk2evTX4738W8/d1MvW/Uo0ELi1
hcoOXyxHeft+nb+Icz8Me3aLmLmhGXWxvKbz4ipbHlJ8ZMMJsHjFKzRN9Ro82iUi3xcvHYMC50F6
QPksTlXEMQgPSw6Adfub3LgqFMn9flpfjqAbIrVyYNX43XzcPdNooGyENohnVGj74pSqRheOI4Wm
r66nd2OcXU8x2r4TyGKSEl0r3Uo3nCox7FyoMeXUVqqVuCbq/K34swApFBrj776mIzXP49FCcoPK
JHmFVxm0r+O7phduBQ2z3/IhCF+MxDoi33UYkRZOKwHv4z8p0P+0v5WEt6gxHRhtVMx/N350Ckzx
upxKBE/jxRh2ZZa6pyrDIaU7s4LR/ptf9+anzyDi4AlGJzO2TkYm7OeiX6l1sJlzvPIQR5rzZhPo
P6VadhkanPJ4zDIzdIwyyk4DCk/OHGWpk4ch//eTMliuOfuehlaQmiv3VYxYvAmYVXnrgxRKWMoi
CHZUlFscMFeTEe6HEG0fuUSPU7BrGWRE9EssD1MFYUOsr7T2SaxVO6l/xpph04S5VYN4S0606uve
BRFzpfkYEaUmvAocBJH4RK5t3Cg6fKBYwZ5ViZ97wbxB0Gzr48KcWokMXleLXd/XnsakgMiluskU
6A6WiKuAuz9qkD3L2p9TMVPKVJIXqT7Ig2TLvXw1NmHhppb+3EWx4tGdl3+M8/hHVErdDWVcgSHB
YPUlmFsQD49KE5y0qN3nlnA7aLK84grFLPrVQEm4NHrbQkG2Ne/kfqCtxKB1d23U0rWB0XiDpF0C
4caIh401jttKQz8Jz3KkgcL9or8xmVXmhiiBiZm4wVGUen7108+yX3CMDqOubOVUvhnNa2QKXrSp
XDWmvFaN/t6EbjJRWO8kc6P5lIonMMp9vqbXtfE1/QoKk1PUjSsk6aEq7+LGf0kTCEn9r8AcHTFA
yhTT0kzE16d4DBqEmDBbW2kGrONy6bBNpwb5saQ5WMnJCmMv5yNMXeMaUb/uxsgd5HmfUnaf8/BI
F9qpVTzDyRFMlNaDMT+Mg3gzmXBClGqvFw9Klq3mMN2oc4tveYDsQ0hLttiXU7TNS8sxSTG0OVgN
abTFa80LZ//KH54yTlg53waiv5/FY6jOq0i67gxcUOPTBOVFR2NtaPGsRQxgRLO3GMsS5Pci1Nuv
WvRLGjTCtNnct8HBard1wizy4lgrkVPokAFjUT+2Ks0z7adSPMWSvxaT+masIq+NcSQ0/H0zVXYD
VAKwz14uqtMgJo3dF6JkKzrmy3n4HMmxtir1cQMoxWlgvbQwZPr8Hj0Ut8TXUAfOrwnadd3Bj4sQ
3vPNhfSvXQsYc6v1jCE0ailS+Qoag44Rht+6BtYS8p4RXhnCL9oz9LMrulTaUymIdj7sYhq5pdi8
TBYEQUO8As+2kmkNQ/4Zh8xTJf9gBI9NIDhTft1q6rYOXlv4lVrTrJI5InjSYBaLT0t/Smwru8YX
wA/sNhx2hbopu59BPNgpD2SEFbuOZa6I3hb1taewoOfdc3bkpvFAczrVsJbDe4Qoq/FWjKLtONC2
IM7A/PMgNrTZwtaWLe1XEhhrUex3MS5pslluQUOgHIcGYYd2s7ATQg2z+oCrijXS2wlPeMVRYsD8
YWkP1kbN9JdEKZEjvKq6cSXR4tcSxZvhpn//sHxVy4YG/c/LchaG4YquQynk7fKPyc9oU62jdYhj
BdXZ2E3XlxxqL71jy9/fRUE4VMijOfPGoP6imU/J4F8Isr8MswyUu0F9Az0/BzXmcaHit6sGHkS2
BuB+k734yYVY7stJ8NAvWpSQBP72Qd5PYo7lJi6AbC7Cbal0P0r9ha/yVUrGv/vPEGf5Zt8LQj6U
DJFu2225lZzuGHr6feCGks1/iHbnoSDpUMeGyJN5wV2Hz1b3dKlccGmmZ0no/7B3Xstxc1mWfpWK
upq5wD/wJqJ7LjKRPumSRiJvEKQMvD8wB+/UTzEvNh8kVRWZUpDdHTF3EyETosjEAXDM3muvvRbE
AFVvTIbhqOhrdcXeKCv//Qn4x6jDg0YOS5/49Fy4qZ6MLopj5t8gk42YxLYanGVSyaVrP/240v93
Afo7wPirh+4/i+e/fcPVQcjL5/zbv//9pwvQw//5jyb8Vnxr//Y/Vqu/3d//zzc+QPMn/PIBss2/
rFmO21FNFLVmw9F/+gDZFhZBFuVnvLeAkUHk//63Xz5AmvsXTGYPojThqQWvkbnSlp2I/v3vmvMX
ukC66llUrlGlhVD6v//tjXlue/bv11Y3b+ckynsWqk3oG1kzY5PRnIE+iquD0Bd6QEdUv9ZhE0k3
+CDafpuo/36Js9WHOD/zdOASY2ReuCUrj7ZLOup6FlscDR9Aym9Tln9czfZgn5JA6OdKhkLp01Cg
5OI36AQUxVVp5seylIi5+mGZ3Cllt3v19q9/Ig6vn+BZA8LPK9LcpJloUDoIYZwta88qm1qdZOC7
PW1si1LNDiUU21RT/TqQm5quwdjoD6UMN2YE5pnLSyHNrQwNPOiDleyLZUOzsKrYt++P7E+PAusL
FS0La3a4OzuMtISGgXIaA7+MlBNyJduIXspU6w7h/K4b9z7Mxo+Eyea05l+ozK+H8eqa83x7tZtD
p5FsTEPA8+5Xk8UZnT07obUopF8V06ZCl34sCLDoilYSeEnjRz6rf5rQr296PtJeDUC4ZDRNzU2j
B7tM1Ggfmen2/ed6Rln/eZP2XA+llwFFufM5lhC5ly51SN8NyutJLZ4K14QVHO1TPKl6ubNzExnZ
7oAXxNIT5TWo0uQUmw9G8fZw/jkKzmasjAHfVON86TYm1PyU4ifKH08CQfV0lP4kcl+22TYtPPh5
0U4JFzIkX7M8JkDnd/Khzt37qBUfqNMabwuLvwaDeKjrOQCpjjPPi1eP3QukGxoY7PnGcCgCmjXH
nF54QBg0ihS7XzU1msdOiFqke19Uk18SqamoTOjS3HsO9jX1CAV1vHTJLt0o8zsEZYq6WyKBukxY
s2qSHbtK0GsPX7Gf1ia6hHDzQFtXfSf9Dx7tnyYRSxlRUrQzWdlnAEHdVIVtRmXgC3Py2b0hnSWQ
GynQ6jDy6n5TRYjbwP+agm7lmdaFzuqS3iP6Kx/ELvPmcb6e3JnIQrXWwBNuBu1fPdc8cFjAQxHQ
Muaro1zHg9x4TX5dIZVtJEgf6PH6o+qm+adFPKu3I15MgRwM5u1FjdDVgkYkLGL1LkEa23JZy0O8
rwvwtWlY51ihpNFnrU6WakJbV2/CUgWITWHysaMlJV6ZUjnq0jt2MSzQDiYOi39C80KBwDo64Y2d
DqvAuyqnSxKbpTTsW9ivG1WO5GaEm2W29ar6qgon356kPzCtyXkWvZf5Fq5NjEtaH0XTP+VQf3vY
DsGuScOqjo3F2/ueItdNFeGgpROkW83M/crbo321dY0nfewPWS52PcTKNvCzADs4dGIEijLoK6wK
2a3jsdv1Zb+WWn4U6XMHF9RDeSUxZjmE+HEcSYrg7VeWWA7jVc3EHhVzWcl+bQYWgrve0dH6dZAM
K6fJAb76Nexc9mx7O03JSTbptm9QpkiVlZN2y6zCtRchCd3JtqPer0Y0W8MWQZvcgtzYr+YHrsbJ
sk26pRSov+I3MswwoYONqJrsKX2i/2FtG2EtzHJduso28gZ6kJVLG5BjQbLah8Ol6o5b+zG8a6Lq
IHVlTe6zU6FIeBG6Com9GKUBoZPNJ9EvbKM7pH2yTMP86Dn9KmA1lDG3YUiMW8LVPDQKActuCDeD
x3qW4bIr0KnS9wnWsuzZws4eaykORjNtSAt2g6Gs23bc1LGNPE+yn0Z9rwQ027t0T8trTM2285MX
cliUBjq+4bDWzXg/NuEqs6SvG/0amfq9wkexKWH40vh9emFpGO+EctPb0cYFUBDQk8s22wx5eAcj
9ZkDbDVSMlQVMuuqGS/pLTmkpvuQazGMc3HltOEpuAxL866u2nVuOzP3cd9WPTS46KYpsusQrM/B
39Qz4U6F0aoLxZXrKjub/coe023tXLuIgXA8b0oopVmF9ImKchpK855+Dyloi6TxQzKfkBbjRgDW
Jn6ijtIlK2sDwyBtXKoL9DOyX5b294i3Ox9C8xuvsTIr4ZAgmlsj4RLcZVGzrTzwtiKZp8EmSmEq
hybwGINrurWWsR+jJ5Egejz5VswKVu/UmKXIRkw9BdM7ggYFye4sVtZNoRzny5X9tAmn9srj02YZ
ZxTefdMTtOnfpiFdik5xPV/MseRmyvpVZot1zJPooUm3HAZpEC9dsDa6YXaxN0/jI/o4u1GZdlEP
kxlLkLBbKiXSIQkCkd64KXTviJzIthrFsnfGzbwnKxC10gAxeaDNLNro3FGdWNsQyrPZRaesHRZN
kVOBCDfTYPnddzwW14OCNlyymtn6AbJ+MlfWiduv035TKLfzV6ye980rGdtuZ6AL7cIlhkJ632bR
ahTo7/eKc8ApYO0iaB8RyiZ5yR2Ui3lIVYdUMvWkXGt3GAssVU7Dgsk5TtTMBRO0n7ZAG7bFUPP9
LCI+/5QB4Kq10ld5FxMvMetROZASgNWDXILiFdCjZXD/s3fRuApgNVdd5s9P1GWOlab00Xrxwxp3
yoFYK+xREuK4RAEs53eFXI1py01RojadDstGR69NTZYaUGupgrcoDI7fXctxzOdF3FhsSz/h6M6s
aaP0YjeYAzq+6ZZ62zJMlDU0oo2JlEUfIW7eeuEsAbSJ8GhSnX0Tficb2qcoQwxIugxjtJkns7Bj
ZFOt5ZDn142qrxHFqBlJFnHK6uGtHUUrE9EY1WT+63euhv2AluwtjcY53u4cQ4DyLLUmfqSzYoFZ
A6A1QtbBIWBT6PMcNUouksqNziej9r1srMf3Q4M/BV3g5yh2z8Ig3nnQNTW1jf2dTqnFba4cVyDD
MW46S/8gxDyjsP6MpzyUX+iVhfGj/ca7C8ysql0P++XcQkgx2kTcYWMjuZ2V1/PeViI4pdLCF8t8
2+vS1xo6oGHG1cyKUvguoWfA8pvaaeONKAaovDgr+GT06VOo3QkEMoKquQrYWFzxyRmzY6BaCDt9
GEr9KYDB0dsjUnZJyX5ITb8KYISRREUeuJ4fxsljMFxZQPrgh0tt9O6IIy5SGjEGy9wmurEf+VtJ
gbOKR83uXiZDvzAtFn5ibl1NHMjfPoiuzsp5vx4zHc8/gmjN/hEJvRqdbmVDZmS2h+IluwV6Hm0p
lmYxvYxi2og89yevWwGMLR2Xnp+hfo4dsaQqsy1oxP5vzKxXQznL1sY+V/IWMzvfMsZLpw4TDCar
56R17t6/zhka9uOecRtE8ZQam8YMO4vu+qymB0sYcJaG7LFSzQsbimnZoO2tFf7gpjxrEjQ8mxxH
+h17Uz51y1TvD7K5Mj1lPR8bXoDbpUoboOcdw/KKPqF13rFFRN0H6fxZ5fPXaGnIsx3sCQjJzh6L
Hcomoxzi+R0uKYrsUUSZ/FbhgLnnzdEwFGHCoGNKyxzPct/pmCtTejNvijnxxvvP7g9QxqxkgqOA
hTEsrd5vA0QlcdBoGVUPwfsnikCrUu0OcxYTE/FmxUfIwh/yd8xwjdme3pzl+8+vVplOmWa15+vJ
Lu+MlZ3MpjMuKl00fVWENeInpvcGHHoNZRjqHyJ/LulhCQu+RHH37GlndjPmIuaSlUlEwqHYsVTd
hrpzuqImi4mVeTEERKC1spq/ZQY1sIBedzpsZHp7gtmWlCnTptky35uItkljWEmT6THpW0tmxDXZ
cfAiyKAetgpilxYEhwjvTvG4rjDz6PJ+VQ/9akA7csL4nh/PEdch5EIkLrxw7fzY29gtvoQ1x1yu
3I4pTrJ1e6XJhEKHd4xT48KNrL1o+mUcQuRr6XyADWI2yU1OYcLpra1eqnRbp7sGLzxIG+yW0Yn9
R83qY5NhedP5KUp8TC8xEs8n0UpUxlZwNrr4khhutxq46IxfzAf6vCbmCLzja0XbHeYdjoYVZPDD
C8VARBP1vk5cmbNuCzmAnMy9pk4bl0xuXnmdxzHcNlcKMZVSRUubZl8vM7dzzMu5R2PRHDOrU3YM
TcVXYAAWItmHUfq9Z60awDg4YJ2UF5DFq5owiSbnlRVPc4ve2q5IGmAlaFq/muNnjX6kQKU9G5+l
PtsGBPGRqpzcFNVDLdzQlr1X6JUSjr43dXGwUWxCXHA+bmRj7gP9Ka6DU2bSYLYgUzq0Hl4kKo+7
9I4Y4R6D3j0aCW1P48XYZn429RTCyoXWhZuA4CIDEqpAxNSWnLC9k1QLgdOWklNsjhSDCV8IYuio
f1bSW5sm45AcpSZdckqatHCIk5TDsybaD4ZAcZh0UNRXiFiePDniJ7WuKrIFPgDl3XWRH2acyfCQ
wwUiGI2LoX0yrGxrkXjmTrjxclKJNNqMvI6of0mGap27d03PyYo7m+mRVajxMibu0VOJ40q7z+0v
dvHEr4RAi2rjpiswycbXqBESeeTM12ZXGAolxFSmOGi13KClvIIa/aXB7dgOjItWGX0vdO4DsuPA
I5Eo5OU8TIwflmZKEJQwjXh/oUdZeCIAbeCN2eOllV+19p3RlZBbSPHaJwgUy3rIr2cc1Q0IfJEn
1CpjP+T9rpLR3pAWjsCTH8XpzSRRziyBZYBcSgsONjDMjPZaYk9ieVH00apRra3S8Br4qK6mBzFW
gniBUdQjcT9Wdq0i/RksnOetPcpNyB7cD/16XnNzAJJ77U466VESbZhqvq3tAVhE7GxOEBGwfGio
1cnpYtrDk4HuVaVb2Tn4bOgcqPPBo+IxK7yumBdEeqQh1DgOdzK6nFTxEY1p3sPeZPno38wsQGP2
NfZIWN9u4niyJB3Ph0wrVG7nrCU3R183u8NEIjBPtTneiPFWdhxGbMpNi8h1Y3in98+St6UaDjaG
AeY/eyYgg4cG7dthlGqtNqoxen6bMbvJdQKUY+HokY+I5fuXMvTfDq4ZqcSUT1epDLns7m8vpsE9
KAolpA3XSvbYIMpFJAUF2jY6IYSZAZV3ev08I2p0CNwo+B7VHDKRIS8j5etA4tlZ4qquo5Ms3bu0
Z+cy9L3q3Y0dG0w0rOsMaGccXmYmDXLQu8im/Ku5w2FEJTbhcnl3b5TJk+xpqFds5Zik8X6Q7c6i
g76UCH64Kof5/AIADqqKxRVbW02SENLH6+oobNm0Y4EWT7ZL+60rN46k/QNlz0WZp9sg6A4eCUfp
GBdlCiQBFNE68Ykc5dSyPPG6vER0bqMXIO0lFu6RoOuyVZ+81KFz51aJlG2Z0d4SRzZVTnzeuij8
lLhTBJVxuiw0eTkINug4x5/SPo5peqla3q0+Ab4U7O1TfjQb+yId0GS2YDvEN0paXgta8RYu0bcl
tC+2QZ0/Yb0o0FvzvYCOrhfAGnpwGnUEmcjgxupJTW1K9BgAYvvklsoe3tWMbmRkpvGs5duXT3oe
sWNHezuZtjYbulQhRpjiRWmib8i8GovUnXvkb4Xi7V00bHs2EAWIjoL+yRLtc04oVw35FvH229Im
Ejcoo4e1cszT8JMw+lXsASSk2yRqo8VQB1+Duse4b9oPD/h5roc42QfuTAwI8oXFCT/DCXoBtxvs
y2AcM3DXhuGpFuqaM8hICROEe1R0hFcZBpj1jRaI9Xyi1So5YlOv6fRZuKBFmeIhq8kuDqXUKMzt
qJEBM9MkoBdknq0b6/4YPnYWB0sV7asEMdUmPM0niFM592jk01SNdFiGnrE3twdrS7NSMNPmUl4C
j7PZxYW5z4AcYVMz+mw7nyVelPspvlAo5y4wnEN1kAR9DgKkcjNjIKglPQQDSTnirUObHZ0B/1B1
l+KSs0g4L5XplA/IZLJ4s6J/6ULlYeHVA0/PtO9KJTsWJYaH7veAEnrhDRsvMLdtxdxCPnrvOIMv
43uBin6Ac5zhSn9OkRvrLnPN20Q9anjJxU2HyHd28wM78vJ91PozrJRwPM0Jn9U0V5UqXkyAi2jo
7k0bqYoi/mzHxD04bS1yL3/Gh3th69WmktmNEM4DpKalMsbbVndPphU+DihrxEPwKBGS4TE6d0jr
XpuYnBT2sO7dyxlfmrGBgUkctO7X0QEzmOEjjnNEKJcKwiUU2Vd21i270gLmGyC8sr2W4KMV5yJ9
sHiM7b3uyY7xcyC7kuVVowgstpIbMw32Rk6XH6H0/F1UDPdzVg/ueWxbHb0Wu7kIv8xhSlw3z67W
XDWd8uCaI6GLto/ya8NNgAVoP9f1jSJhEcz4eFgUz5PerJPcQCbCIno1o/2cvCXT8EEC94c91lUd
EiqsJAifz+uAiFshKoylme96KPNJOv4Jj2ZMtDWL4wwnvb+pn5Gv5wMEtzZKXexrkNdJsd/u6WqM
zbQhCpq9E9avntIVH0JyClHamQMrZT2vW7vcStwkP7j072fXbGwEcZLMnjLJuYiSdPmabaJzWbkS
wdwaiUogREDzGcWB5rABJYVrlT4Z6jMq10eyymMc5duYFtoZKQqZuz+G9P+AjnBX5vz6t/mTv5SV
bIDIxI+C+b/+dYH1e9mW38X5d735Icrsv4Y3cwTe/IMQHL7ATfetkadvbZf9vED4rZy/8z/7n79Y
B3eygnXwpeyQoufTQrzLXnMNNI/3/r/+UfGfP/8PbIWL56aNnrPstx/8SVJAu+gvDXMzz2OpOJrr
WP/gKGDp8BdaOABd2txKPZMN/klR0P6yqXpjkmAalkkE80+GgvUXFu4EV7OGpAs48l8iKJwTaWkq
oPqFADJGtXgT6j+6ll5BNJodySYfw/zUJ+o9rYafYeJ5wYYGo3xr4za6yEuUlnBGjKp9ZQTZBkXo
jMA3+5LbWAOHijb5Wk14YDZfaqdcR01ArQZEvQ1bfEhMih+JYtUkpFl/oz/uWvSxLkDbYvSja4kw
BugnvpedWtwMXNIduktpdHSd3okxSOke66jK5ZrfxO1j0pQe6U0bg1vGHSpbKViv+TSojlg0odvA
mMwQGlHSldmPEqEE01zadr0Xk3kzhPSioDOCJ18a2z7O0ALNWlT7kVfiLWBHK4YOhzQP4ZeKgowN
8a5V/c780MD+rJhLKIoJuabCxqKqzB/nmIvA5zZqE5me2Hnu84cJqgLWl4cpDIpdbdaaP7XN1950
rvKwnAfvrUNDpNspCpWlMVwHI1r/XTIeura5AbQ45kFbXuA/szbmg7XXmtvBTtydTXC4MGEfInVV
fcIEFAuUWb5byLsQZnCcfxT5v922uC9wW1QBZ9o3kg/GORaJSDAih7GDbZ47oag9vQhVe8HBblfq
1tGyyxvysq3s3C+eeYXmyeUkjGMPRCAUgZgM1aog0j4oNf/wDfxXNvJrTLw/yCqcGuY5yOO4sdOb
TWydhurari2EkFZ2NzRLI7LujF59CMPkWJvV0svlZ7M27oa+WhrwKsOywKmgoU852dHNtHe0Ti4L
U7609DeKwvpsGDGaHoj4yNEFCot2r7aRP9BerLfA7s+Bz4ip7aB3r5FKvT1+6L0pzcZt7BOn9yJP
8s/UvIgbIrp90hK/bg1vgXJA7ccZCS2x31xkU/5C300i5kUYPQ928RWZ92iZrsqQRDJsO51st3mo
AuWqpH9pKYOcdjr9JSk+c7SOS6fDWrquKcaihBKmLUlCuZdFtVVmboMq9iqdnsshGK+rTjynTkNv
Oj3ycVEQF2rI4Addf614Lr5ts2NvMwwKUj2lvawG7doc8scwzrAli7J60XmxHwpl3UttEwr9s5cb
C3s2nlRvy0B9UAD+3n+exlu0j+dJ1oZVJ9MA5VQ0oM/ywabX+8BN7Og2iz2Lhsn+c+gRsQW2iA+5
1S8U8DJ6sfwWtGOVZ+WjbQNQqXE1rrSk+NKH1JmnXn6rvAGRHljaTYxkG9aBcM2zfZ+B2oWivNJT
a1f1Jj2kdozRblauw9xqr5GUkor50AAQ4NPrIMsxu0VZhMTNc1BO16ndPY6dWi8osLx/4+eStfON
I/4AWZHEVHdhtr2dSCiHT22O5NdtpNFzWCQxt+FdNuVwch3cuKtWk0g2lVTYMMFW2mVlYTg6UTzK
yiPN7ugz0chftY/MwR7ZcAAnauYXCimGnfePU6Tdvz/g37dHBkznD2rns0wGSPDbAZc47ESDNOJb
T2eOD5V+lVo3U7WzyvAWWbON5tQ7AkQf9+lg4YxYDOfqBZnxgkL5ZTUM9SLJ7SsgGXTa2QH7ZrqI
g0QstMIkyLY3SlOfWrXeaYaxddObQFWvWze7hBGOvAp86zbF3OT9e/ptNdM44HoofdIO6CAOcN7X
NEZBYglExG6RPvzaj5HEa81+aVVxUhJ6fDORXU12hJwWx46ShdSdkKgKhUGTlTdESweDSc8rotU0
+0OHvX5IqDoD0JFjVM632EaYahQCPdZAP8Zl3+2t0DuqcYOZSD+okLWrzzh14Dzi6ZyP9VpxtUOi
YyjEHEiXyXZsbHs1mpI2AgU0oFFhVVldvS6K2YRdJnI12DAb6D9u4CA026YurV1ipOvU8gK+vA4z
Q9tocXEbYrdCVd/GEc0YbnRnIwHAHDxfjNj0g6C6ef/J/iCNvN7gLTof2B5VBIoh8djnh6kM0Bpq
c0095Zb11Dvi2itAfAeMPohcKpP6KBA335DjjWg4uChNfhGjS1eFqNEMi7BRnl10kFZa6nwKhfsQ
e060hDphLnNsD5ppqD6wJj7XgYQsOJ+QQIgejFAMZs9oME1Eb4dTTdopy+QtxA0guzTBjDrepOjZ
Ycb32RzrGtoZ+OcIjTkOuptSEUfhKDgbqb454a8cItfSDihPxXTpWZ36kRzyH0eJ2ZvjwICDcnae
/ridJynI6dqpnN3qWhS1iWqaRRZUL7WBcFeQAJZSzRNxd6SCfMEIfcOTFxKN0kUHa2Sk8gl5I4Lj
ASyhGtkzOeF/eXebHyacOAdhTULh3wrGoAnU4/VKP00gXmkdlUstybPNOGpHXaP1IzMpVefDk6TT
agrDQ2bOqZMYL5BA72oPbwQ7Qjkt18EH+3DRoFOzUHOhL7umo3vDfMKkYvhgNzDms+btnJ0HTYLJ
gQS58Jw5KmScxEHuaKfG8iCxGPYXncwtDitmXwVJH5Ge2pW0//c2Y7sLk+Q6hrmwlKjTY4KxdiE/
LGqjg7wB2whyjihPhY7uGf4zvq5K1HJadYncqeqr9NdStriwe+dklwlFn8hY6CYKMyKCkF9XDXhh
hI9U8FEb+o/Q6uwuPR0FDwMZDxoPzk9cr8CqWgls84Q1WrVIayTSEu2kGRX8CJeCF7Lit0pci7WM
RlrdvBsLzbm1GVliEYeMzW76jRbUGKJhjdiJTddRQkI1NtCLfdRVhzZqDqGsvoadPoumoikTcCNp
ldJYZNDCFXYaz1Yz/SkRm5ZmWng2PRp26bTUQ2tcTLV9JNwbPsjezwrAMxmYXM9EV0uFyfR7Sb6V
XW+rTWScuqHe5tyfN3YPAxNw5eQI7BnafdKYNBZZmGF1oqTPDvduTKgx6AjGi07h3ZR9nG20695w
Nd/SjedSVEgTOqQ8fRYd+PTvUf8BJeKsVv9r2OShs38zaaU9B1CvEkFT1JFG0GKcIoBcVZ8uI79T
QFtw3hlCKFh4GgcmlkRO9bVMrXtbmpdtIK/MQPsojyAdPlsejknYazhYTWrs73Oe8WoksTtqoxsg
p5jg4hdZzaZ1jzlM0kUf6lu0CEGsw8BdDipNjYMWX7edAi3H4gHH5hXc/nU4S3Z+cM68LWv8eDwW
XcmeNevWstOcDSro7MIMaEU89SRUAe1aaoLAWt5/mopY81uoWX6UPKqo72SKSuMWdpmLIrGwIaOE
2Azik5yYatrUQk9s6geUe+IFx4NKry/Gx0DU5arqbzLzgwToXENjno0WLBf8IwlANPX8tCEN69vO
nnithnuCQmrRBZl9H8P2q+tUBsWBbCa+2BsRsVM3rdMtHeMjfew/DYJUxmE3sCAXuedzawiq0UGU
Qj9FVIYjv5iktpCRi8ywgvhu19lUe4cbK7TUhdvg+OJ+/+DtnUf/PAWIp/Pr0wwWzI808dWUypuJ
uhqFopPmjSgWlOGNZ8sdOkJcsHOHleF8p7CbHugx9JR7oVOEwF71E+ULjRM2vQ6M2i/MXi4bj9he
T9RtUkg6WQVEZdWJ8Cyia9iL2LQmT19PTvsw5Ym9NjB5pW/vo5jnDwsEAi20BZvpqFLhfLtAck9t
SPc59LB4spaedx+mMlu84Bv3UmdCLA1IlZrV7ww6lWZ+oShWJfFd0aAZOw0tZ0javOhq/tWLaZ/r
kwa4Jblua/NhxI5Q15pNFOoXQWd+RPA4T2rxPIEXo7mmp5oUBw397cBVrcujtCFYC5HN0PLmAbvC
o9WNR7OO75H4feBYXESF9kHI9dvb/3FZQnB0NBDeVs8yirjE8SoPbPUUecFt7qRUA8xT1RirvKNV
tIq7k/CKD9KYP1zTRJlYY66xb+B0+vZWgzDVa8Pr1VPjOJ+j67qxboCxDvocZWSttxM4EL0/yc+7
Iym72m8uebaDK44Val4g1JOCxVuSJ6txBGWDSEB5/TI3Db8OL/OwX7QV1pO5ve6QZHp/CL9HNmCS
ULvN2buHtqrz1v/MyoPSdOPppA8prO1gJyIbLdZpHxC/w8Scxo1mb4ZWsSkzmNexSb+y4X024whO
lNldJkm2k+qubkjtjELfpLb+rRs+WS4Nt1mDBogWMGHVio5ae4oXraXtmigKaJfVKHGN4mJynb2G
wdWmSMtvPdClasB+fP8uf0upedC801mZbD7mAerfvts6rlknWT2dRFbukU+0VQJbq84hozQe5PSa
v5PvQ84RYDsY4Nh3mXARRa7aS6McjtrkjAvqe4dRqVblXGbs0K4ZPSCIZBMrk756f7zaOTD3Y7w2
m5/FiUKYfjb/iyQK2yRvMUJTLepH4V2W1zhrQgUNYPGjmhA+OK15nBycwLRg6baYKeO6V9aCh21R
RQ2n+pQ12eb9cZ2Lh80T1jKYL+wGdAXAjHr7HAMDohC7AbMlk9Dn08C3Dq2yTrEDVbpj41UPLVoy
kRo+u3a7CSzzKZQoDgYavfzhrvMI7Wso4otKq7dI8q5Zatfu2IN6plhTySUFxvtanajDWeNXTzFX
lhncRYb2kS3QGYsO4iUMMjrA6M7xHBOc8ewBm5XkHEYbAVH0FJ3dXVNpvtqaN407YHB6FGWxp6R8
ULVsPRTqJzspkZIsVNhJk9i+/1B/e9nzWIC4LPrzDJOuyDOgyxjZB9RByNsO7YJQjQ/uqB5t2W5H
zNLcqgkJozR6IWL4RfR5F9jforSiqvoONtyqER9pQ/2YXa/zgHlAjjnnOTZoNzzVt285LnRgvTBT
b3snf5bhtBryDnu4SB710dhlpnYs0NT2yDKLsL+MhbEyBDXVybG26gjBTDHVhZVhIzdkiAmX2DxQ
Uvka07veCuvCLuMN0OhN0aLG4BIb5mSo+uQ9znuDpU5oceAerFwFlfapczggEUdXKVFAPn8eC+Bb
dHMj7IetcPpAgPJH89DbG7dMFChJBOal9/uyoxXfo0pbcOREl6U2hzsl2eWUWBu4w5YfDo9hOtJC
Sa+KriPN4I6kbWYGzGZhek5lrV8g/NsCuOUbryzEQsFedem17WI0eXd67lCkIAcH9WjaFjPWGkg1
L9xllYuHJiC2GfMLBdNaRJRauIYNPrfITOBgHxCgFmIJg3U/5WyWjXUZVCSTXlrdRmN6mYQVZfj6
oNkvQSC/2m6W+FPU791+YLo0T2qcNr4WFCuJ4RDGx6G2GBDaXzApzYWpjbRujYjvD6bcmVVzNyb5
7fvTfC7DvUkSwE9mdNyayyjsHuf8HvBYpYi6qbudPudG91wa1jcJLuKWw21bVf2iriITNkCxLkZv
7p2KDzD2CrYEWkqiGrXMHGZ0Gd82s5bySCqKgsM3mgtS3yrCjdqguJAKjBLzingp9JioMVzY1KL2
AuUkXWTD577SHlUraZegIXc64V4WpCVcEjegxqJ+csV4FQ5XI0SkRZbpn/QONs04TBBru3XYZU91
mhxEpmGCkMFHM7X1iOtp220chdachmvUBX90ufsiTGg6YW9c98I+Wq0pAZ1vEPig/cIM22XOOYoL
OMLLJU7QRnRfhAC3vMNPtrsfMsyWp1Tlj5CtUS0ulJjn03JhapKfJj38FDTFTRXANyBOwkFGc16q
sLDXKgbPrh3Iba07F4Y+IueSdRpda9MEaTQtcQGEIiq+GqXAUjarL3AAJ5XJbrskux3zdjep3Q5f
rWOk6x80wprnR9osOED/3OwhAsXMc8923FQvcjNyRA7emN15CUsmrcQyKVhFdnsSFPUAHz5pgarT
BoME2VBB9jDshTGlV7kBMEQXyMmtoVPIao95BdimUVGzdABc7F059A+xs7MCAbu2jrGh9uwXk728
ct0tmy7UUe8+yrt8KRywi6xldhUm2JMRNUsh6NuCp2KW9cYeDnyJ5FksA627j/qaiGyC1gk9lVOK
Jf3+svhx32/3HMeg6/yH7C0Y03lvoZeW2djEdnFrZe4utpJdnenLOqo/c2bEG3t2q8+7q8zVM1+0
ypHs/kEXYeMLrUN4JJHbKTQOCAy5C7dGbkd2cbZMKc91A7c34IidaOoLzXCFTwxWekVAISow14lV
rb3GfhalgxslvqOZA1hol+md1WJP4E1FjQpTB56ZfoEP+GmcBBYg8cLtiQ7xz24dkijdqpOFG1R+
XWIOYyUUkkw2r6V96XT6p8RT3K2U4XdLv83/L3Vnsh25cnXnd/EcMoBAO/A/ALJhJrskk/0EK9mh
bwP90/tDXcuqIuVLa+TlgbR0JRUrmQhEnDhn72873b1jjjkfK09W5DWcmXmPls7dmMsrI2VJMFDM
hFcka8RBLH1jfGd+kZMyuiaNlLxtmz0qlfMmjTAQJYSTKGRPVD34NSrn00g1MQtxchINKV940Nzk
RunUHwqgrzG41A3L0yK2CSMoco+vLTJhR0NpVWNxHCvng6umkhX8nsaDXegnNx/emxZr2TTvmyi/
TMf0NuvmPawjhFzxrsGyk7r6U6zAqVLUk+GM7z06QGyUVwT/blRdlqs+B9pkonh0xgjFTNrc45Vq
iQXYOiI65y5yMGy6+T3UFs29sFx5PjkqwymTW6DzWBvjfe0qV4GBM/WmkzYmt4wvfGhg/AzV+4z/
OUS5hXyz+0Er/+tG/mUh03pGnW8wATK+ja2CzNbbQOmrY2yntEXlNlaDPTFUFNoRmGmrivjFCBpj
Eyodzxj7CxkvguEOU09RXfVOuB+i8LkCreXVIVBXy5ru49q6jvo+X6mRfOlm96BKLry5qAGVlD9d
hr610Hm6WCrQWGMEcJZi7M/CZ6YvrYSTWR31KdmPQXBTlcNjGoo7vrfzxI4vC7rqONDwFvYxmeV1
cMPQNiWEvMMsWVwRd7dXgU3hxYUH6Bty+KFW1L/vostAEMQPfita/L9qyd/aImo96ty+E8ItlJTq
Sb4KDWGG1qMBz9ANa611kyC6XFeGnPEsnDGbBSoB+bl0lncoGBiFC0+qwc0Uk9xikxFZxZCesiWH
xR2pa9hxmFOl4+3MXMaP0IWYKYLLv9/1vvUuSQTkS8alTxnO3ve1Y0i6fKwoqVYcaZuTi8KMsq6n
zjdm+z7uu/chwI+Vg7zX5/56TFg0o4OXbzb9ggx22Bz2Tz3gf/fFIhMwbOpdyl79SxGeKTp2I6cp
jr0Jt7YRd6SHbGhDXJfT/FKcp4F+rOr0OXTtNzVlW5rEUa0SAqfVA7eu6w5bIjUJLuN2mxc0xzMF
SL4rKd1c1Nvyoakdd2OpEOvD4oc379cR8eebhzFUoGg2BTM1/avyIATlk9rlWB+rrDqqYXVVKfFN
RX70NCZLaqV2l6F/tDO/ql7onz9ahf7ZLek5wfPQDxtY2hYJEGzjVT48x1rzEsZpRdaM5OgT0DqH
Zilf9Ps2KVhDqvHE3BwTRIopukgPditdTteCfbcZPoiwVT3NnsH1GVGzDRrtVi+IzWFBXPeyCc9p
KTyExKFCz8JnEstk5VQYKdOO+45FZNLQwgPNFIuIOmPTqdXRkenOrOKLuamOfVRcNg5seBncFLq6
LcLsxRroHUfddYveGtQfl98EZpaCcw/rho/SToIvjWhBp3QqC3qmBQ5U9iSCA4Yh1zZzP0T0hwFj
xPKmscQA5I8U4yoXa2nkAoYfJuT8XTEiUu9da2eV8MRiuG0uYLhVnds33BpubEdFk4GctaoW2ytZ
xzMnke6Gr9qwyi3tY8iyn+hav96SPx/8koVAguGiBeNk0v/cr9zESUjTmuSxFhZ+WnFjZlhmDavK
vMGK1maI2GNIJ7Gu2p7qoXXWKalQnhW110j++y3JHQcMVBYECcuiDu6ey6CXFBIalwfsiWbA7I3o
9mZVO/V963Taps3Oiqy+S6FVevRhzVUP4n0clbWC0QSR7JPSVIqvCqv0U/cYjBTupTH3K/RNe23q
mf8z+prn6iXNwe/2XT1tyvgx6+pzWrPMgdzg0pbsSq4a7zrShbbgGD6sviUYzVKCDRgnb8jty8Aq
fxoD/fq2vn6bLlmNjPu5onzb/St8mbgFbHnErHVvhZsG/7XfBXwznWhaf1SpgJKeK1cYfiSOPBLK
RwErnMC/VSW7qjsqpKvnyUEpCRairENVpx5CzAOIVticEXRF/pypK3tMc+IraJzCp/LLZOIybUcr
U9KOHpPYQfAusOkkn3+/6X6bc2EYRJ9I+Y0mFw/t1+USumU7MKeRx1bKwAsCmIyNAmKyC3TAHvZZ
2cGxMGApOClCIAWErj+zcIoyAVfjrICsb6vKucnD6VDTFMUkNq3cknK8rqotUTY7bW7tVQgS9ofj
4pfk5cujYWaMwdimfcde96U3m6X9PBpK2hwLs7/NLer1tPaduYKvm5WfoQw+WodlzadO+VrrkXsb
H2nEt5I003k38NSmWPiy5War14HnGNGndLqfivlvDV1LR6HI6UxvjAEqh9ufL2RACzk3nIg9b+mP
zWV8n+jdJaHh1KjqY5Gy+wRKfTU+NFUNFfBuNN0fvqrvNQwfAVQgvSRUAIBhl4PutwqBvrzpEFGn
3Y7UnR7Syht0lpU/lPRhHTU2V8VutpJxU0fNRur1po/NAlBldFm0UlvHziutxhi1nXZIHZPsKgBF
YZf8IO4yl0rqjwfKp2SkjrAScSVm6C+VlpW3nRYtKoAEg7wbYQO06XBozbgBhAoos2/8aNbKVWNp
2R6n1dKtUHI6KfHnlKavvP17N6NQzLWOYm18q7Ul2M8pkOlQ6hI+vG9La1MgPJ01uQ/L7pL0SChA
9YOM9fPGNNAvjtEZ5+bl5ExEsWU1jZ4yr3wDOm2gJodCpQSVIxiQq55Mkl1VbufSoT5CSK4B8OAN
eENhfx8JDhIRBZQAFheUMfhBV/hLD/Ptq0Jo7CAwR1nwde0PdsRrnTDH1CoT0Ul6HzvBE3iKQ5Po
JJKiJ7SDzRJBOvTKKmqaTdczvyjjzd/vHt8v8PRuHHy+2MRM5F5fR4IWDNEhsiL1dprKddLi8idp
ctXZkvfKpahfu4rY2NjDJo6GcOwPQ0cgQhkjV5r0R2VcrorJ8C57eumOOOC4aL1azTRfNviUyB4j
GS5WVmFOz6N1O3pU8MEJnHGUaxm8Os54MZBBiSIhuRdYQu0cdrgLt9jLBGsUJOjsBdKa/JoIOqtV
nmaHh6wG+Us6jp9GuTIC3yx+1LN8PzV0wEhMqdCrUjuqv7aE3943W6SESppGdXQHqihKvyC2SUOd
iMxxJwjsgXMlYrKiARX1ftaSEuiyBftBRQ1rxJhAZaVupWvDkDCRb7XxNV2S7UhaZmzlu0mC+R0V
JeAbfXe0fufkRbhTG0xoyRLg5cbPWpM9J3XGndgWmL9+UoV8b08vvyCA78XLsUxiv1TGpAdkf/2C
tkGeHdDGTwnfooapAFbnToOx6fS09MNSfcYE9Mn10tcVZ9MbRenbKokJor0YwunHXIGvM1X2Nupd
3eZMQJ71bUJc5Ry1eUXOn6EHJ7cFqD8KzMH9/OBm2XNZd46fONYpmuDzxm20FWGxs8f2CjcjNC6B
3ERCUA7dTWHRDE3dfDuU8ICADgIRmsoKRkiyNWpEdHaZFSstdk8/vFHLqfXnm00oNLBDmj7otiB9
/blVa60x2U1Wxccx4JSld5er69wJlkBCGCHF8NCj/kaMnzl+Op5l43wWh9k9ORHXzaQ8UVis6t4k
2VOtXmXj3GalfuuY1dap6F8i/ToqmHdxo27HqbkIQvuihZkCbzfm0EzuJoSVBJtdd+pdIeTrXNUX
oROwzfkNsYQWg0hhdZ9TNgd+jGuEBx6/FOm0jyda9rEVPhRtvZ3q4Adwmv59+oCYlGoZFfWiZPv2
QuGe1w2S+uJjK/TBs7KV06hE0xYVzSFoP4WhI7Na9QN9l/ZyrJKrNjYSL45LmMuZjgEBcQVBiU7u
ufH0lNemQpOc8YTDD+DOf6qhbSVLpKP11tYARNSWfM0sSRgBQjgOHMq1kdFGnnLNj6bgoObRXRor
V6Modn1iYOIfryuuEmNXPxhjcjLS8K4c0ssBe1/ZBCTCw9s3Wi8swn2kDmeT2vsI/re15V7NrnuT
RdzYiyncjxE40oCsKxx+73WBsyFNbIao/euYoSucE/5NscxXLXMB1qGysBZ1ZDCmfBlMws3sdeba
gVDctgHqOW23wmR+mkVOzCWYGH+eZigC8mmWZADkyyMcIFdpH8Fob4u4PQR2t5GT9lQ2GxbhIwDo
qxift1dN1rOj3RuJmfv4QFXfTeR7gD2+FmLyDQSCSKLA+4dkq7ZptVa0TTAKDtSKNDQ9x7VsdJ+x
yl8YlvmlaQxwhslHzWavK85m85X0Hi+vgls9d6/VUX0yKNuqvj7vE55GPCi3c+28BeNFY2fXTT36
g6YNTJoApIcq3OTCoWbOtStHxieZN6/BGJ2CWeLDnC64KESUOlnoz0sro8MnEERI8CzFuQq15tFp
iDoNgvayKhTgzvyrn2u5amyZ+XEUEd5pldomKQZizbk8BiWZq4ESrLU51tZF1tlepxf3SVo0GzFh
aAlbK/W7cEIRVwmf28y+IAKS/oob7IGYrWIb73tvtSh2u4HcasY/UxikNOoPqtG0N6BWQFOX1b7t
tR0r7y0VobU1BDHxQT5Cger7z3joXrsSIlcGoZlwB5cxjX2qcIwTAu7RIgdAkHyIwjygqLxCMvIc
Ju250oa3xmIRNqaPqSrIUs+MzFfoHfkulKT0GBuNH0ul8ifpkNQejY7XJCB/mSBPkjZ3ROqqHySW
D5/pzsHxnJXFa4wEHFy3dRfFXY35V32LS45csFJrBLJ8hw7rZyponAXuFd1MOkuTkz1CqrqN4rZc
JQWy3s6sdioptmjTQ2L8nMKPm0WApYUPmhnvtUy+59Pr3++1X6CkDHyXqtzg+rDASmAYfrlBmB0v
SduP/a2qK1tbdA95xItOizoDqh08dhOtgpAyWdqrzNSA1Vs4TxJ1U+jJZ88cm8ux1zTGE/SB1Gs6
Cta//4DO9+NsucIvDqNFjsGB++dhMDPY75RGjresOYJS3PjJKPXLVHNGXmJCb+3zWndmLl3iXdNZ
YyrMNz/JsTQ4WX+pRPW5W3HNqXodgVNv3NQFUU9h0PpFNQginwlQtgadl6MsVnZMkCX2aBQcyXUe
5c4mdtG0xazaYjZDxMPTO4cGtBNx3sWR9K2BHyQn8WrWC3Ivsp8ckwLAtYlwbs3wNCKK2AAZZbqi
iD0S9VcI01dBNJUrt01avwJbZnNwIU4Q73A6SVGrFmlT1L5DzNoaqSXWC0GCEBlUoVZkQCpX2DI0
mqwFg9fCrKadal6qNnG9ka4I340vzYAKsEtqFHutbq1VR+5CKvRVA3fWy6b86BDVHLjiQQuGB2XA
8xLNlsXvUnJ172E2pER0OeU2HtFUGWb28PdP9LvGAJiCjr8KWyoWQjJu/nyi/VQ4qjK1PNFpunUL
FWim9ZS3xtOkI1eOI90vTfcjI+2gCPXnMlOBhMgz0VFRaVlDxAT/rx8+0rKI/qw4XBshzDKHE474
JtRMiK9QXHvobwe5UVqcJbGp75a85maanzm8eMhhto8GVqCuM9JRpI7oMX+qph8GKd9cALyPyBzR
VHNdZqLy1QXQWlajwrHpbzXDRkLjrlxMRm3tXLEdXSv2Hf4m4h+qql11hnhV8rs8ArOhVFu6XInU
DmWVQVZAdsySO3Q5+5gWpzRolB/ey18Io29fGRdUOkNUI9867qXjSNArfFCZhMQAeO6AsreIN1rI
3WSKq/1gsai0nlab20AzjtTzWetoTIRO5qukc6Qm3BRi7CNyzs23v3+gjv5vHihFi21CKGJ6+PUe
zehJr2mNDLcRSSTT0v9MdxkNHc+c3ASztYuFUodlkg+gHzi8jWjkbRnlOoiVD3bzQzSP8VbMIbM/
ZjAXsZzzlVJTAlOcDV7X3/ITUQkY6UkXUnhwdR8yvvQmgtZo2eOZrkh3XXAthBryaLZ8CwYIDNeA
ouGMmD/LBtS0zKALlhfagtvUnivShy3JHQma56Rnp4JD2wPIAFmlc1aTaPeKxAUXccuBxze+hWOa
bOKuemZf3+XXBQvcG2X6qYR1jSI33eehrFEOxOdtlRxjs6KKwPEdjKUCl6/91MySnz/iGHDn6hd2
ed3ajIxhc0ldksZQxZ+6m7WroJguipqgCimoLvB4aWtNFD9oQY1vG73QUYIuOFkDfSuNmj+3BW5a
o1XZWnZE3pQg92ALfzYiZP1CKpf5PFHeKXeGMnRrRUcsN072hlMDXoJQX/ReyIuIgHRDf4YBBrzI
VkilizSfsBpMH+54LEX/Zt6bXWMBEAUuUrMiktEB1lodLBltyqw8b4W4rEzWqB2hKMuYFge93Xiz
gr9omDtlJZ3qubeMD1cvs9U8qUSbBzRIphnKhuBGAO75hw3hV/vg63uGDVXQ5bDQh3xtc6hu1Gdd
N7Hg4iL2+2y5hYlp4wbihYD5z9ksTkUcvVUO/X0q6AUA9TkoEJWTYKeP81uGLwrfiHrQipwRTbvX
Z2cV6RFVdT4C6hJcEVqxChZM1pgQlIPhmHB1Fed7fjsk8swKjCtV44eUbfFYolTAOgMzw6zti7hV
Dv3saTi2PGnFn5kLh0g3Lmi944LULNq+bfQxZlja6Jg7uPHMXQto3TedgWgRzSSoebiOpLzUQcC0
GvWFGbB4p0m/mOF+DfU4+0JgXzIVcSaH/NLK6dCimjzKoNo1Gm2LnLH9JrUHa5WiBv37beTbRZQl
iccSZzHmdAgGX674uTIJsKRVfmzjYB/m1odqt6ehbu6dpE28Og1/uOR9r8aWd4C2CfN0BEbfekmh
lSUO0aHZUS/nt2GhpCLaaLzW0dAxGuw3Qq5oS4DIXuQPQbZJwWVBYf4whvaqG8a1TRVDNxXxSo61
NlUQ//z9V/K9j8pHtJAG0l4wXf2bXMkeZ62XdpsdidI7yMS4Qvj+mt5MXflIs/+qr5oTxtJIFtfq
dNUQBhoUBTMK9aoqJUNs7oPqKnUG0GrhT4FgjCO+bvsQLtBT6cyqeVswi/65hyDYZ6+KEO3Iojs5
0c7UA5RFUeB4+pC8WWMF0mxouefnvp7QrWEAi8+IsQ6Omuku26WTTSqfOsPQPtEDbddj0hAqM7zI
BnEA++2VMVqXkgtqhlKOFZyFqwiZ2qwn0erSTZr7RGak2bdPqYDhYk9R5BU21/WmHM/ysL3p6uoR
G5DJuEe70s1kq5QFKwrjKquPBj0exbJ6zFEt+WK2sR5LYqUnBHDNe7KiW+P4WU5KIdr/xoOGCW/K
1K7a2jjnVs3w1Vo7cnhOW/5kLgTM2ZhfsqHDKAR2u4QoI1pDpzplBSX6dK4O+DcVtz4lVv1oRfyB
LgzIetJeJ9SmnJDICZoke5iMPAVNrG+s3syxOoy611fCWGlVQogfekPH7i6M7LoYitVkzMdcYfHh
ZVX3ujVKBqohKG5lPkrmvFlUPs4oYrgxNgSqzPa6iRSuVbZzM2fZIQ7FDZFrvqk+m4ziQFTThiCf
6Wps6XYEmgWFpyjfw2F6MfSy2ESBfk9thr0mra7cwH1DNqv57OXWaGLsrYuDPqjWyiqGe0rfXaHN
R5vhqx9BSCYgDPeLyH/qTH9XIyzLUMfQgCOOuJqve3YztqV04AYe08B9NUSzKYbmOVIRkacK+24/
vpVNsVZMfu8gGS+Jj97GLTlRTFxJlAnn2wrWumcnygXJx9QSPb2mehCbPuSWkcfh6Bk9k8Ui/NSV
/DnNIned1tZVHNKUQFOOIoqcqyHMZ8J3LZIkS4XWlO68FOBN17odHcFhxGe5FFsewgxUu11zX0Ze
gg4AxiGAti46M4rhkFYmWjA9Zmbs7jQ3mjxV9Imn5Crzfx2RSrRtg/gRsRSyhNnCv4tBIB1XbSZP
aiRmL4lQjYddBfRJnJW6sdYdgF9pVNd+7/aL+/Itaj5Lt3pOUs6F0chugzlk+/AU6sdVMvComng4
Rmy+la5+MDqaaBwooMwL8HDt9ZzZ5XYsqNCVqdxpGf9hSgSxY7x+eoYPhOK3n5cFlnUlrLwi9Kmz
blS2IOTiBYJGtzmhLdqkgXEqVF4iRwmxqJnVScY7vesLfE0TDfOspwBqSS9d/q4m4MVGtPsRMTzn
nRp941xtC5suRjltHGsOeGkJrogSEiwQZ5ibOiZXxOjepMQxx3XjrJ85QhprbFc/bNDmt8uMANCy
KHV+NU+tr0apBFwBJi8Dj7nWXfNkMPaX/VWeoB4zjdbelZ0K4ruAOFjgKMh1eRtJi4G1nO6McoEx
gJby2xzAhjuVN3bkBFtbWrCsuV2bjXZ0ZWjsBeoFz0zsrdYUF3Wsp/s6n7XztVnGyj5BJO0ZmNrq
co7Ou7rvcev054bR254R06dClrdDLuZ4E2qHdSuG2q97YEimicXCurORSnm22kBcsYbuLBZpsQot
zcvvR67uhM+Jh6ZxP7DDID+n9RgUstnnL20Px4ttIljLlG5RAVZy0I2nsUNhPXKbRepQ5azC6TGx
oSLjJihWbvSSd+Fes6S6Dsz4jDsZILpYtps5LTdsGzd59Nn3J40vbOMS28aVEOulzRenAvhOVanh
59CUVSwc8G1j5xOObK6DXn8VgbrSw4uoZcad9fZ6mDBs0oEUZMKqW7PrULVN5L/VvYK5KWhXVWK+
xUN0zVxDWeV98KCW42uAlR88BRKKbnYumwm+geuWOUgvLLLu0lwKQba7egoSC3KIp6d3rp0GfjO6
635GqpRl7UeQYaolkAOZZOF3SBfJX4kAaMKYKbrruAjclYrsfZv1nX7WNCtVAAkJcJKjlRhcDkct
WSvu/MIBtMB18TA0LMB93R/U127Ooo2AAuOn5ESWI7jPYuz2RmNF5zGdNqOc7JUyOSak8/muc9CE
KZrG8SVs1MTj+MP6/2UL+KNg/jXgtRj10i36foPmwJFp7dgs/wxwS8z4azIZxxfsXW6PSWoyaqYA
7ArBsA15+9EQskcFNeQe90ZJToE0KP4jEvskwe9Ft814g7RCdF5vX6pO8eqI6sCOOnuSDam6tnvl
gmMRw5r1ZCWcmMr8mGrxWddVu1bQX+2si4BGn6LZdxWtIldPcm/5cdYEprNIP6zcZFoK4HGyhtfR
hCkditCz0/PCcKhZhOAqP78WRo5NKAapk34sgkKygpe7ZIvCDmEBj3uZAObIc0h4MCB/K5SNTL/W
nTK+l+4IZ8Hdhy1PSUW/sArG9jQmATrWNHgL6sXJbLE12i1XznZuIphg0T3q6ut5SGrfJlPSD+mT
6tPcYKv0GiP9Qaz170o3Hhl0KapLOpLiy/VvDuIx4UmER1MJ9A0BjajWxeOsqUA8jPpEyCPFzsw/
dUNxVtUZcbrB8GEa4UcYVocq0K+z4snSJbdEYz+p6S7HGLAyxxTNbsjETasX6+374KjnaYa4utcY
6RjcphRXvRGVXpzZVk7r1Xn9YT9eplV/rseFlwUsmd/OUL9ZRrFs9AOD4+jYOUHj4ey4DvDV4kRS
HuqIPkSgyWplD3KHuoRoqGY9KM6dPjcJ3PpiJ4zyEbQW0vwm/aSR8plE2n8sOuCNES49F7w9eH6+
Hhh0nAJHV/jqnaI/T4xi7dicaq09nPWQNuxEnPKx3ppJ85KozjNVrKT1kdQpc9qQiPKUi0micjzm
Kvqduhb0UNWYxkZN6REbF4PC0MWkSF31rfMmI0TW0TrKyw3Xq1U2GFeZgGVVBiUy2AaIdVvedIKZ
Efk5fhJMrxNN8NhU77k48KrkXmL7Zasj9mUGrkGMxj7QrSMlWut1K72ubLiyTskZKbm/nuR//wN7
/Vcm2v9GvH35x//6v4DCbT/KJQBOfmXC/cGR+/+JHIfd+bcl/40ch5jxFDcfvyPjfv2Jf+baOf/Q
CE/GTcmqQWS16KOHD9n+j/+mWITXUSTTd13ykwQ5df+Cxun/EBr/wwKa00Cau7xV/8y10/+h6sid
3MUzQwfZNf+TXDtux3++n/DtsT/aDPCZr+LW/9WR/U2oUBmG0igmYDYGrExbUCAxTyW+KQlrJNrD
+UQTm5sZuuV41M6lM7pkkaBtcRxxrJdGUcsNfQzo0jbNWutPJYJiPYy9KIwooxlDtJVnD87KMt4W
BKfWzJs4jp9S1JgGI/dYciMYzH2jzxumcL4uR8TTyr2tJbdtmayAVZPSQaRNxWwi19m5z2enxk8A
nITM3rk+IW3axehcEMavGlehgY9yiOknACcdNIOfR9V92eSth8YO9Fczfy6T4E5kn01pZV4wjf1e
GoFcdVWyz8Z+pSpH0fLJunhjNToqgXKbWKNH6O2214fNIvbWw/u2oJ+YpueDxvREbTYTv5Mmtioy
kwitnhEWjB1rOOWTcdO7clMmoEq6u34OnuMpoBLRDgHbOTBM8o1OkBJWS8hIVQy4fwRXVtus/La4
QTV8UYuHShCpMHq51N7MQb0aihpzmKbT/6oedAUnAbTbGglJxwyaR0WP/1Bo2iYaiPWFzFbSRaJh
Q73HftNC+JkNZDTwajAuUh+HlJvZneEWN3Go+9OsX5QxSXQdscEoLTZijJ9s+EGNpIyapuc4aR8D
K95mZah6NV0rIT476PEOw1WHQWU5PYELWQm2olbR92Pq7sHFIuhdfB4TYjKUoE3u2Q12PXr7RFdj
l4vgv5d554mRI9xRtuiKbhNo4+E8bjpl9guSpZQaQQnqvkFv1oTnXrshMNqcwK002xqUbG093Uao
bxMHCNg8I44hm0qIzWQ5QG70VTXGF2kfHGR67xBnGinck6tsT9MJrGH62TkQ/UOeu6cEZECT36Ip
B9su111Wv1WRemhyt2YCq60SLJ/G0GwHJb5wZCv8qFb3U3Ok+H5iQEb4dNZdWZVChQyRKiYh3Bhw
MY7R+RRON0FYbc1Rv3Dz8a7UmBu442x5pWpsVQWlZcRvW2U0fLl4fhKkoK2z2XRwTRa3CGb8OLgi
vBTqieMHXLTCIVnTgTxpbvdUZhZOQzk9umH1ZunNhdLtqio4V+QL00BPE+iklKeE6fXMwIyZ9Z1w
k4+giK7TWZLrXOvvTmjv0zHadZN8mRrAssMon6LYyM6SsMH4ONiYvNkZ3JJyL7MONu4pL3TcR27y
wI+WmZkia8GyQJZW5EzblPlOVfL1b3vs4a/64fcIhi/d8r92LQT5iHyWhtfXuW04aKK0xwaog/4c
xO02ixF+Zk9//5f8u61RV5E2YU6j1/d19lpqfbN04LVVhACwXKLehx+GgV+1t79+D6ylnA7IbxFm
Lr/nb7vvnIXMkXoBHcbWbxJLuQTwdgUt+iKZnTPmgOusTo8ycncNyQKe0bi3zVg+uC0iFLdIT3ZB
sW5j4YefRic7M6HYuu9mhfxHsct9kVWfAgnef14I/B8P8D+O+evqozi2zcdHe3mqvhYES+Hxe6Hx
vwqR5YD9fwWJZfz52wr5dtTDijrNp/LPo54/8a+jnskZngsXn7TAPIjV9Z9HvfsPOmIYpx3mq7/q
gD+OelcnnJKFhjIY4v6/jnrtH0xChY7YSQOKxnz2Pznqv5prlrXGJJCL7F8xmF9nq1UNYQ0Qsk6H
nNTzuTq2GWdzWfRPcTkcNLvaZHq8MsDrhwER06m1GvIm8oxZfJo9bu3fvrp/8wb/Rb787Wbw6/MI
wBpE69g26Y9ftBeOWydxOFv6qo/FjVUamUfnBXFQ+ebm7n3iGDRN2wstbJ+sOVG8JD6v6JvmxE3m
Tb3X1PGIxgoTPG54kPkadzTcLqvYFASiVGu7RlsVOISm4CgrFBwKZI7W9DsL+nfRSjHO5Yz/KYiZ
RboWYWdJTD+CwJwMJJ+ndOVRNw5OSXFjStCxXbpph/jQD/jXxQD1ymnnEsFO/wJA9IWgs1u1Tjdl
TYjaOOyUTgGy614gy/RK41Jp7n+Jb4ACut20TpLPsCOJTX1LUzia1U0cXCQ0yFJV8RGlQtdkuP4S
jMy8oLy26bolvasxPivjxLnMF7EX9pXWI7CtuUo7z70q1qN7iEqMuxlFQw0shAEUTmGLa/DonoeD
sQ7Sye8bsckpuEyVu5/5KLNdBlFeT5tNpdprxqgdFHciOtD/h5sifKiDx6y4m/Me6RtObCvxm2mf
11dLQ5UP600Yl83pMYj3AZedwpx9VUnPpYjXfQBOnDY2wrvM0r2G0BCxGeOAQVuxHkPYp4pcWUqI
kT18yq3A12gHeBYTuYaaTMa0pCCXy3g6K8KryppgGixtX+iPZvmucI9NlK0y0wEYFPOiKSLPlTfN
0o6rH/T5xh2XLy13CWBxKeh6cg5NJdlFTuVB8vEtBUkuOIE5fihj1gDytZaTNDD1m0grgetKfzLv
TMbRNbqfCEu+5zbVbWVkjw2+dN9VcN1OMzgvEV6qtQUZz5CHyhhvMNs9A/5wfNdMqnUDW57yOL1w
B5uYpRktmGE8ljW2bzkTI5JIFlOK94KCZizpmEAHF0nKjoqO0C7hwTXqy4z7aq2HwWZusjtKP/47
n++y0NEOZ5R7JhxEDGWzMiMtc67bqlkX5mfdPbforY3yzua9irp61aXiKplvA9RsafaaSIZoA80T
Ld/R8fEU59QBqhuGVzG9RVB2OeJttJIhZFG1nTYjNrBBmohKSZRsx/OePIopE9sgYMEwHDUT5qDz
JusCv0I75TqnVl7WszwwhlhVLZ45nld6Ae/uIc+HGz1/MwJj19Goy6nnxPwgRn07kuoV8+WPxXyN
cw3tXodxREbWRelq/5O7M0luHMvW9FZqA0gD0WOKHuxFUqKkCU0tGhINiR47qnXUxuqDe6WFQhEv
ZPlqVDVKTw+5QAK4957zn79ZQdRvMXqnug675OUMjFU2eznD6094RRs/ECT5Gt2Qlc3m1WluGPFG
lwpLUQ6pbPo3/jhrYjvKzlD0jEM2sCgOJ3Pfz/TgrL3l1WEwV3p9p5NTIAGYxKetIs9hk/vj9E+1
z4S3/Ho9jOJRr8xFI8XvnbQUTv5kjD3jBTzNnhNB3qaN9Czmy67EF6keV80guagTnGIwVjJJDedy
VcchcnRLgeogaACBGp//EkEcJeCmlSeulLFvmS6l2gnRo4Crb2+XyO1yZlhTIXsydrKSOvJwLyLx
1qLTvFZkj17qvi0q4poSSOR7rakON6kFsYQ3wMoZU9mrs/4JMtgqTq+uNDRMLNYG+TeDAQxxeziT
Oou3Lk/35F/OBY961q4N4VoyAqtf1XEA1B1dfA6Rdr3WrQyjYFZD3Y/vEeS+x8MnadmhFp8dcnj9
aXPKjBe1ZaKtv5vaPeaoBHz2+DccI8WLIV1os9KBoQioxV6iMiycvWfGEEp1slYg2IH5LE4jXNEL
DuQ1SFb1UiivGfdrJrL4lPcTlPlbIq8YuprVLWwVlKoF1gGKkXil1iyMsltI/cSJKJNnKemY1hkJ
sOJ4qGbKUtIbWJSzzXAzF2WSLPIaM63o9iLgci2SFYB+CFfovkTRx7yiEslT2XZQ/C7amuPVHvL8
oQHJhfo5l1AvikQtYJ3iGt3UCAsYo3diEOnlq9GZoUh8UoN7ip2ZQzCM7Yometcr8SJNklcD76Y+
Ee8uGA6NQ/2hDcl6RjJjcS6tslrmvEoZ7S40MdwZONxwvX2vdHFZiuzniaiEUZdpWOgyfCEiMLil
5zsEaFwqaPtNrpROHEsIdzttXTMAQhOCiUoVnpTOgbwHvF3uzOZ0b/Cel5mIuyO/sa9R0RvlQkL/
aY7vOLnbl8acJ9jJVeK8vB0UJluYjLiX7HCiXZ1AZHZqzkzVKsmL7Zu3i1JxmJJHetoVTeJUg+JX
NXlHF9EXFC3U6x3d7FJNc09kFIbtiIeM3b+Nd9H1VWxgbSmTOfyt9gpd+jxrYaWfPy4q7KNcxFVI
RTkCR1fJzT3QqNmCrJVI5DjnCLvDS2i4nok1h3RRoKfD7qAnjwSJvh1jfDwziZGlzMik0us0r4dp
S4lvK3jpZrfqrlZ3sfxSpg3Aw9W5wOXFDs8Rbxe4vvf4ArsmzR4bpzPioqHqF9p0FKiFKw6GC9+y
OB9vnRr2SuVdi5l1JfKBMshBgsOQqHZbcJPEZFPqdyf2JKxL8+Ia5rGMip+/SiK7FgawPHSxw3ty
48TCZ6Zn9UXyo2kK9kWafbTVTmIIUqi6U0/xaGyfbVtaKWtmmqaoQC4qC7OHjt32TxpxQWXTkCYD
KBDvsTQypBfC68AcpPsheUrG02ZGCMkV4HVWPzF5t9WRsEsZhmZKcym81sXFN4f7qszgG22SPvNT
RsciAyxlWOcRWz6v5o0FKhNnV39ejZ3JvEkl5rjsaAWPmRF7M25Ukpl2QTKbNHu+mFDuwVAHdC7a
bWYhKcfbwK+zh3NKFEZqzSqDVLSLwxTe7mAttUf5DPp/hcsGDZW8l/UpWdaAxyUhvNd2k2s3IlRO
bjxStzISEmR8D1T1UPS3+4Id6tJpNhRTu+zZQgUhPLPvKCCmlXhbAuXgunuxb/r5se8DQVo2eOUK
24x2doyEwVbLe+G6LVoEVl50Cvv0foieMLw6Yr6ac4d6Bp1imOjvI2zWRpKZs2iBmmwHTXwncwhq
A0szUvlgwmeqvEsRPkUlFi2asCP1jVNm6uVGRM1dAgRk2hp52WMzj2Y16UIb84ZbEE6EHKqlfFvf
otHrO56IfmyT3mp6KpiRgjTyo8T0OF5DPHb9Bgmj2LUB5gtByXgtkq6uIsVBcqn8nAOW2t7TKG1u
bXvBVOHMdHwrqCBq7XlNEggVIS/QtAAlxnPn3NPlxBH0FT7ClDPSyuwEZ7r71Xh/HTaGIFi3lrcx
xgcNar4hYgmpkxAFS2JgiAoJbwZxvRcaS9dezUrwW6qAGjWUcuk3ptyjbgImxDC3LfCxlK5z5dxb
WpLg8hVZ/fBwuswNdJ05KM11BH1MpCVhESLb0nmKwQ5MYSMQHJQ1r9V1f8IjCPHbRbx4+ThCYqXk
L2WoKh38ZBwUMUlv0Z3nFKXXFt+SixT0ieydGnGlZCJDP6KNZugEtIh53l7PXzUZ9n3uqV2JM0/t
NQnfGRML6UGTEvICqrleJg4O2lamvstjuujT+SQ2FUWk7gVf/dIThp76DAbxnDQDk39lMsyAXzcx
DmIQtLwREeqRVDfWeagqzSqLYY4MwKgl0W9pOvVEkYu2PTDhappD4mhYkQ7V4JpStrsK2ftJeFZr
4dOAGHZWUXDQ99vQGySq3eu+VpFX/3Pv9s2z6XfnxnwdpjCxJvDD/oxanDETIPFPImYzjAI5IHTK
F/yb3wT/fJm/AXl0LP7Bz2UkdFje/fkyUqWdUe2cZQeDBI7xFQBozXP8v7sIYP9XBKbN6lOnDVxE
LkvMm7BrOVlX9Sdm2zcq3a879vWrTKSFLzjPrMZursgvsoNt66fxeb1Lnk37FDDaMTk0LdkdAt1p
5vGH/oN52d9gWH+6h9N//3LhfiagD6L2x/qf2I6D+R+Lm39/NQjQ0PUg/WDm9OcrNEZtViO8Jady
ewcNnZOgn7PZFf3M647y9p8f13cC3l8uN80bv3yhXC1EdCOC5OBb5ml24p6gH1e24WBM5Oh24zBf
m+Oo47AdYPHw0+X/9p388m2npfHl8kmjCUqvc3kh0DcEfTvFXYHhm3MO2/nMBnrAZNExfiNuAGBk
Hf0NVvJdM/D9S/8Sx325qtiJMu4D3ONu3rhJkHrFWFqa0zgz9+ZrFW6k1pUZqXOyf7jb09v/HaNR
/vi6yrclWGTK2HQ1F6Y5cAgIslLnFOouSjF3WKg/McemVfD9akj7TMj9wGRMt/58c/VEHNvxksrE
ElmDi7ebc6tslFReEV7c+qNZND8s/u/uRL9u7Ncrflv9XdRfTi1KB17e9EB6eKg+6l73QGiAK79G
90rY2ohat7LbhFko+5dd7hJ44hU/zKC/q2n/8jm+7Q9STRSJWfHNK/eC44lzmsek9FqFr7rE00gb
A67rEzvscXz/bzzhr3fg2wZx6lE/CQ1XFhZEeHuNf3Jm68YjkNSe9qR/vtrEYvinBzytri/vMWGD
Cbs9F+u7hUGZexkrKICvqtb6/3yhvwU7v36tb3yKsmbYKJc82DQkB+uIXpCS9rTsbcm7uOezPU19
XPWHr/fjVb/thVpdXfpqOrEMhCebMpSdiJ4QXTuMGgsut20qFhqR9IfXePZ3y/Trt/22KbaiQqqk
wXVrZ9qTJgN1toffe7CKevWnbeHvCgBoxpzLdLu69j3DT1HPSo1ZO/sR2cuiq9nFSl9kd9Gd7hZh
ujB9koud1M/2XRD/9GS/bxKYRJJzRuFhQsDGCffbDpwXkQzH7yY7t0cwFkdexHvTNVfXULbF4LT7
aYv47nmufLver3zBL+/s6dyA68y4HhHXD5lLn2L19nlLtr2d/nRfv58uv64F3xU5oiJC4/62AUr4
HYrmtZ2e48wjC8KLnfKYH996+2QhH/ZNBzHmDytlIoV/XZO/ronYnKMbCgz2gX9ek0Z2SeqzCBcl
XWrzzj+vKi/dwQh3qh/Kub+sjulKiqFqeJ4z1IDn9OcrkU/RNzhtsfo9qEC3A7iT6dWvp2Dk62mK
Ld8LYa/+cE+nV//710NMT9AemQgGNKQ/XzQdldtQnTrFYaMDlyrB0ejaoReJ4ocpBlqe/v6a/xFP
5v/X8RhP7L/OUNy/5P/Dbar65Uqe2J+HZPy7fw/JpH/RMZj4DcEM1zCO4Lz595BM/hdDMEgvigkh
zGTm+seQTP8XmUCizCSTqD30/2zn/+bD6P/C6IHHixUKi4af+U+GZFi6/fl9gVdDxgB0Na6mMFj+
5XX9ZbnrTV2S6TCbOQhIu/QoDkHbBJcE+Mw66fbpGe2UkjFS4EWqArCG2cya3dybaZV6AFCPLR6p
bY4a4s+r+fwW5ke1rwreFLYYP6R3VVA7yvzqRuurCFTmTj8MgyIiOGWVXkgCZuAWiNqCEGr0rGWb
BXELW3be3R404o9naIAc2ClDZRWnZflU7ES9BUmxC8rBdXnIp18GvPMOKli+D/qivSyx+rJMbWMy
vs9dyAnEVpeVM6KNxXZYCTrORjWo9xmpyg8NnqY3ZIA2Spq4wbjGFgm77izxCuTl1sfs2ejtNvVu
jJo799o4rCx5cLCQABQ8HfpXOZCX3Byxty+b9vWGoBzAxtJ36gJmL41BshSeFWIgcbt9Np5G3cs/
QRkgC9w6Jz5CA9bIcz8514uPre+K8N9WsElOLvA4mcQWATZAsKtvaYDfLuD5Aaw+3eR7JZlH6H9e
ZZjXKRC1I4guKiwo+0O2kd61MFvNRKzJnbhm5vRIPpokPrYqIJw3FDhyYQYEBWVljjsodiIs4Q4n
B48JPMkk+35cabfQFFd4XJSxnTH1Klw84oxTUEXzEo2HuSu7d7P5EBKmNpy9rZsqG61YJme/iOe3
IsgkT4+fktLLVKc27ioNMkEgdk/DvR7cVFccn4GKADUNX3H1ym5Pocpjv61uOAobQTSpUSzhEUtp
MXfI8XQVu/LPfnJx+4MI/9CLPhgjKS/xYXBzJ9+gOrV1/7zEIBSLCMHtA/P1so3WsIyoDk4OgjUn
Xl/bkAfGic3w7kj+l3lEAFC3VrYbw+Quo/Tm/mlnTyA4GEnCJ/TFSXvlYB1qvkB0jzr8/h7NJMCH
rcZyluEPnnjDtmld3fDEaPqwcQvu4dfNnE9sAbMxX7QUwsPt1BHsN/II8X6bw7l0ZIZRVv2aY16A
zv6+WMtB5MKqPlvthllBa5IpbV1oP7Q9AlA0mKJ18dTAeNAZHN6ZFvFPDoqh48nDjn2lBnni3pYZ
plGf2UsGkly41ehOP4SfbjiuJUjDrjpvMLm82iqvX1D4586tsRoqvRJWuwyObDH6y5D8ROHpKT+O
d2psC8CSvFcn3Gw8jDa4hO7Gql/cM+osng0Bha+FNkBDG0n+T+1e37TN7eX8Xl9xVA5mmjd+ZG83
NNS9g+f1g4wVVbZvZwFwcQbr62aJwCquUQSzWRCdd7P+fmY4N5s8dgRAANj47hoEZGF76UTj+xny
Wfo0nJhWWqcMWMsDxJhhe42HhCV/nLfyiv4lLJV5VrsNbw+rv3OE3r3enIqtJrMxKMfGBiaaACvs
gos4jpAWWWTXMgDUQrooG4sUthZ5N+PLjYwz17ArKufUl27HsVxWhOVoq6zd1ihLFYvhGoH2235g
e4Tj7opL5WxTutiY2YVabUmnUFGDtA9UJlmgkvy53Wj9A46RhrBg+nrrn+o4uKhrBiVxusXsRD19
tO3KJMPoHD91I2hl4qFMtk19mUoePnMnYkiVULWNV0p8PBej/YlcRPtWehDjTkf9Q35J2cw9xZMs
5od4WwRFkDgYYb62kS05o8uY3PCGV3Ikh4X0OtHpitAc5/o4lwDB39o+0JgJ11Zzdc9lSKhipATS
7PWabjr9blYs885lHlJdXTxa7VsXyojUjyjX8VAjeN6Wga/ugPIlv3wzRLsqXZWw9zN/CIbWU+p1
Ir+0s0VJoo1+yKsNFhkSdmWNZzaEht1p1VqRQp3IyVK1o6Op+6m0b0r3y2G9/V0SfaVUfS/Pfp98
KOFgm2iI2r8Xuo1OFg0c7pmTfU77y9lNz3Yd9Ha61ryb3S0yT//d8P9HpdL/axyhX/fln4sg6+XG
VKTI/tf//FoF/fqHf1RBEwvol0ZJh182lTr/roIokPhRJEyE4KkT9vm1CiKWgldIJQBqCpmmrPqj
CppyNyirELlAMyKa+t9Z1//n0f+mcv893vQdFpleBX4bEdfibIYVw3dqTqOPBLl0HRmTbr08v6ib
kx/bV79d5vRbkINoSHqXM/ZZecM93OuCbN/7gvNjP/St1/v9OUxFVGkXuEnfA/ZEpaL5amrJMfcT
2Hd9RsjxqliiN3NJK0Dy/UNzKf1N9YcL/R8XpDr9ClBUcIovHb4hTu2VoWaf75gUSdsYD9x9fZQO
uBuYL7Ur+CzQ46g4NSuWYVdsnV9/WIzfcc6/fHWe9ddPglaRh3Thk1TuzGNA7UVzLLsW6vo8Z6LC
zEZ0LzRSo9Pcgck5hX9dEdC7iRbyAlZX4tZBYrXh2Y3mgq24I3+drUzv7KoeYjIXufgq9m6v5otg
q69ksk7+jw6lyLIP5YURqm7jRGHnEHTwMXNJLHQy5+ysMcS/2ZhmVR6M7XWx6RaFO74Q2rY67ZAF
wgPZnp0hqBatH7tEdAskX6r2GTBAWxf77lj6ZmjOsXH1xUc20bf2fvYEq4gpNacDAzcGN7YQGDaO
Tz/dz7+W9X96sN/wILEknO8sczsVP9oNbuOf72GE29k7QNAPLxGrZHpNvjSdvx4e8mtz8nKQdf17
E4EtjnoRLqwfQgM3pWP4jBceT7ZsKT712TahjIEDxFGxaXq0IHYzWCR528Xz2Pj5BwYhvuFrDxS/
/Xve2v2+ui+YGGJ+qdhxTIVYrfRAmxur+Bnv3tiCJOPyndzRYUlQHsqL/j2KLAYa8mN/C/NbaAw5
fI9QP5BEe0q8ix8dRQ9rKh4Tpr5CvJ5xQDrq9Ajbj9xGDv0aUY3MHgVHT12o1TIV8lv8rLwanu7D
d9YcUwjEma078kY2LcbwkgNLlqnX1N6cYAxaI/MnR8eezaTecaGwDethcIvBuRRQVObaUfe5QZot
AzbQLFHF9v7VnfAriSU+23SX91HBa8Y1PtD9yt51fp0nu+m1j+7Os9UIoxkvYQSUJfB3Xc2zT/Xm
Ys6Rc/gWjkrHj4uWZpPiQd66/pK/DE6O2MCLznaAPHXcjJ7EOXfVrGQP79xSH08qbDl4YBbOA5QW
8of+SVH8gA/oNBa3s8gpnwkFsijGpnoAo6hnlIO+sJGY2Vm358t9NS+AwRxxx9CXiWb+IZt2tjef
zh7yWbjzyCZsYSGEmts61csFI67H80umctNOfrO7CPAMAwL0eBvq7exN3CVA+sZq9Lr1xSOA+2yP
PuboD62HTME1F8on/pik5NqS6omuHJg77YN3y6G8XA/r5oVxzMkLR0tYYxV54z3MU6s+8F5VPQl3
MAKWKoSQ0bpOv0NEIugz76bkc+J97pVssfB3TPgFVv0uvF4Zv+1PD8QVZIkN3+qqO8RP6XpA/iVS
hPyM5zaG/HbHCCgNYdzwB0VDJV37yQhHc1teVyYThCVWMhwVNwcqIK8JlTp21NlewqYmhDm3x3dk
oAW0xm1nK9zsgzFsZvAaTWu4yx87JPvY1A6bc8bkwzLfzZknZ6+qaisn53Z2rk/6JwlEz92rOs+2
WulEjrRO4E7YEB9hqG3lJ2aiClJlNit47rk7saeZeU9cQvcUM5W2+gN95hHSQB8vo9Y5gYXpNsS6
c7ZG5EK/nXGTEzt+40dIpYrT6RZFVwh5TElUT/CmURiRr9gQwMY6ucNnPD+56RKJL+W+uO7fhTfj
pRygoE43EharIXHA6kdoLOYaAa5TBm3I9n7ETK997wXAK6txJVtAeQI3BEsBuOBWajM73z5rtMFU
a+rgyV7Fzn9bkKhGt9U6kejPAqTa8qvBMTbaxOZ67bFZ53TWeBaReDPtgZ0DDfNDvcsQp2D5bUHE
ZO130KuKRYWWV/5MBRdOY535UoRi2C5gNXKfQmFN8Cy25i+RjVtVusifo0cdPg1OYYfb7nzg5zB0
l3VG82GP2hXiweiMl7uGJPuedAK/TnewYWoazdEFnYjpq2SHPrRDpV7iN06vgmgbDd7x+jGxJGCY
fIzH+qjvFCtdv/QvqM3bDEE0VhM2so3iADWIqQksE81n2n+bhSPEL7vZXka3ooHOfIgKREes04du
qx3qFMsaR0zXPR8KJMVwZcxnaQnuU4L9thfJKV4kG3FIs4hozIhryrwE6o4DyUhHp7O8LnA593qH
zRZ9dRaFiHphgNSQCHpvuq8mkBDtKd0pwpFohy/a1edrKIff84DPrrXyB7gtmGhATpYzB1rqDGhH
IYs5uOwSLOw/dSmsOjuCbvvUKxt6VOhHkuooHxwcymdr+DxutmDZiwZyQjDjcEojTKF5Q9+ScOiZ
dlfWlIRPh1PZswX0ZhEql2CR3aJsr5QPNOscNE/wOKd88sS6vBW0fh/ZLv2FNFwcAVriAleQxxnG
NxiWWQSNwASFUKfdHMnSji0cJUsiiOqAE7sRW1rkkj2C/zsN58jlPwnmwfRcsxuiR7ATgM/wVHx0
O15KxVYXF87I3G7t9lOhLQcbwBlxZpEd0LzEtrwoW1sa2WMsySXwhBU2AeO4Zz01fuQmzJrR2Cxg
Y/hJOGt5Xqfw5DWODtVjwEHD5mPCGZ1ONz9Z4QkM0ETQMErfIOHlz9diOIttHJIHPApWYHnIbzQv
wnnH6zoyprDX2eD4Y1REn9sJcEbuIkTrKHAg9VARiUHW+gMHB/+nFmEZOzN+AzGwkceCKg3HGNeX
M9HskFuWybiOKKrJWGdCNPK+b3oRO81jiTGnNgFFCa31RuTYgmvzbu7Tbfcp7CU/P8AAmtAb1PTU
fxiSDPSW6LnZ6xCxBdoh4wPA5ml8IqjxGBge1dxtttKbQtriXcPXNKdT3OI1mz0wKhHXFffwesBT
pS/WM5YFjJiJAAh4ZsvCB+2pSqwnXDVihJjXOROZOWWPxkr1g11d67j/JbNJFz1c9mEAqXAX8R4J
8nn+kj6ozzOAJ4jiXT9XYIYq5P3xTzCE4dkywOacN70TfhymG90eskVnk5KWoF9+e8wpHDzTg7Yy
4hrqAXau9JPTLt54OW1GpKvGH+uQ4X5wO5Sb65qhzEcxj1yB0uJV3YEwhFekjG8zTpO7U2Dsz0Aq
D8RqyZmFMgBMjvurggAWtjTR0PoDzp5Vj+23U7IFtTZ+DGyv9aPgxXeXVfkIKKu/YQhBDwTJoP61
RJxsNazaoJ5XvnF33TXPo2hhx5W+lVtjnhGOi+tKZxGBHZqLZJ7OWBrxQ4kJsX9SdtFpBYiUV3Zu
HmjZ3uKrS4obR0lJTDYs06frHOWFuRZf5M7TFKt8l0b8zOyOCItXNAPcRqi1oHBrXofETRncYJ4a
DmGGg+2c9SffLKmxkphx4/1p2SClOOSLqaDXYqdgmj+C9Vix9mjym0ilkK64/IeduMiLuZoHoKAp
BuKvp9SfVTbnflfY1w/oV/ZtRqrv9OxRPx8aR3usqZ4Y6Dz3H4mD6kikzGyJ4iU53mvzxRVRA0cr
NcCx4SQzvUKC8WmJypHJD5m9VCImEWagspxk6pIHQhLR8Gtzgiop3OxWWZ2iOSabGIiS79ZSZIpu
rbp97M/IO9bnV4293jYxiCLVDI+ii0ftGUy7g/LWBqBLHr8lPWpXp4uc/JNtmfeghS5BbPzgsQsP
TGgtyP9HVi82Ls1lKovXYC3dxYMld/MvfmPDcu90Z0LrJa+C8Z6H5cU+sTg4kWbwS319Htk96jo/
+xQOdRcIha32zvkxhcgPDJpYTeLKzfIaLbD06g270YNxfSX9snURCSK+ICuFy404GNygiFqty25l
kzniT7OxFHYd6BGeW4+iFy+kR2bK6Z5yJ8OrzSo/p4o8ArL0oW+aTuHmfjqPNvWDZJVwIa1+o9xR
L1KAM0CorfPxPDoCTsL3yYZq2OF+eNWnFNsljEdsYWCVAHBHwQ3n4AiFjE9TINVW7nYBoUZmYedr
TimMdVAvDAIAW44gfTrB+BA2JravRF9ou+KzXd98gUfCg0yt7HXc1Lo746imLMazdw+Dxcx3iWFl
gk01TXR9KFnRwQQeJpoN/OyMbyOeC/GvAvfiJ0/Kwnwan9Q5eL1zPU4fHhaQa/qyKy2qQCSb1jqt
s40e3laA7I5EX6kEzGo+UMQUAfDsA52lr61Z4xZmwV75bKz1fbcXgyYwLNHBiHYuvhIAnq+KxXRn
+OgxRgrUSFWIYZFTLYQAFJB3wk04YFBwWILTwZTINl2QHOG8O7l9+gV14o5l5zZFk9NhwGOJC/VJ
WZ1fRie2E1B4mXJumEtrITh7J/f8eQ0w6fdlysfSEbaxLz3TEt7C4iHnbfRMRz5kHN/75EFzI4/m
wcvD1L4Cw2a4sJ5QpAQin94X+Sw0J/n9dVtSlfBOxUGxH93aH446BYQneaqNh0RwWTKfZ8Zrclqv
a7oJwYKVMOzUEJyP9bC+rNSQd+TMp0npyPG8Pvt56cX4LqMcTT2DYI19B2g/szkxer6jq1L3z3UX
HvKy9nkFbenudkEF65x2lw/hgDxbT7eJeaiuLFhte13Kbk86ZSjddbVgZ6EIzH3ex9cH9harlObj
DqQhzEPRBRp/HmAZNPFcBu69i202/4VA9ar6V9JH9LlYL6Pg7I7tVqfNJuvDLmxT3sRyKAzBbAwU
RMzWaT9wTzJPnosOXH6d25XfCUw0tONMWuBv2PNM8QUqvCzdxJ079YjJEWOqKy+cqdpCeS/lVn1e
gJawq7FT2dI85ihxyuV5fd1ldA7JVpKDqxxwo0b46glbk98dlMeZW85LClEcNzAHE4H4SUFgHOKV
/rDpeC5SwMoNStbvzbsGV8HuDjxJnO+EOYJ2iBbXI5T2+KMrwsawzo8zhhNIdfOQDWjcUoyZB9On
bqbktAsnnqtbrqMfRkZtjAZseU8TbJbe9XB6m76OHlYUqWwe9xicgKYFJ7vfFkeMUJaIFPh2wD0d
J9o9GW2Yza8mNl8TLEjlYC07uV+4Bu+UsSh96PF+xnttLPM5NVGHVbnNWIJpxWVKQl2cbg7jncou
19wJR5hnXgnCgdHSxBGRt0IYfd6ekw3OW4BI05ZCzWrnvoS07ZGG6vwK4QpugpJZuGOzQs0Q13Ds
gILaM9ZoacjLYXvFSuwH4gCRI3+L4qBNnGKUFMwR+O9fRsFdKQhN2YLiKL7+2B545tFnqbtJZUeb
8xESgw/73BU8hM5htotGG6WF5mK/ND89m4H6WCz4J90xeZ3QGQlyVXU3LlQQDsluAHHoBFxUyyv6
tAAi41x12+AN7U8YvyVuv0h2siMqFiRhO/lIN3ji4Nri0hEUvmBTi/pX/vdiUfawXIbHCywYOq1l
tdQpiA2LUydgM4hWhRG00CI1j2JOe6y22khnb9d3XWzF7k8EL3mCJf+CfOHyMrFJJv+3b7ClXBjo
NFpmWJU7eq2nzfEHlT1ho3O38MMNsjnx5c9AkFO9zgLGWMePwgLyTufp89q008V4z36tztlj2dF+
gAF/+njfHmkOIb8WKlokc395ryjmzB0IhE/KNPcWMiXkzdlPlNFvpLffYOCXW/KNnKUpraIaFbcE
fRf7NpyA58u+XlBfr1oXqvmqXeX++fjDN52+yT89CCYMX19eWRuzc4yVAztHGVbuLSREeo7tXNDO
WxcbTa9g+bF4fsLsv7v//f66JNL8Ym3LJIP/+cIEv3Rax5DJGebovpbtI9Gro53oHi301a955JnF
4OARjxBm4i+YjvSu7DLyczvm0oSTBj9RuP6Lj4TUeMbE5a9C/h7JQINj7ETazdbM7++ineReti33
JPMvC1wuNs2yhhNIjIY1UFMY1AfABeFP9OFfg5O/PBXzj0/ybb5wivFQi/D6dbIHIuYOUBxsaPoT
a9r06C08xRHhmBWQMM/zYiWpNrnphpOwprs39RMs4+4aDm9FaHiUXVdLfleZnQshDmrO1SOr7v6y
RN/qVizsfEkWbpgQUG6srnvW0k/749/NSmZfvsu3B22McZfOYmV6w+JDHU7c4PLVXJmcc+f9f2/l
frnaNwA/K+obLibcuYkaN5VRaC6nCkD3h2VqlT457JQcPyyiaZF8f1zTi6zoSPpV+fv8KTeiKEpz
lu7l8fwgvN2eGipcliyanDXAti/cixPpfLRj6riLsv+J7a58I+f9WkxfP8C39+XcCPEpRtPvSM9T
QZs+SYRhv8NhQV3TA4TMAvOxWUOS7q3ornxNP+MHnPI/jY34NjiF198bb61m0X8AagX0Z9e9MLUA
TKxmYXn/0+7/60T8p/v17ZXISxWV5XX6uH7rdEAtgf4oohR+KLeV3dzXm2w3rKoP0/sFKYH1wRdd
UOnxODXJKzdT1wy757w0HtM1baOyvQXsVY8aNgCWfMdXctSVfEc4iKcEVyXQJ1ciVO4WrZR+N7ri
ob5PCzyxQ4YKyJfPpJxWC2OnLJCC0+j88+uBuuFv3g/YjNKMbFj8xb/PebRbmWeM06kQ8AuEse1B
15HAfkunXmp3/VK8B6wFHLyFCdl0o3uTIALboObyCcPIqX3sqFU/sSkWvOIFHC9Zj8t4O9UEZs3c
j6FIHMrbyyr2VaRYGMbas7cC0x1XmiureFWvqOR+rYieoxbXMtVL5hgsBROen25howUJtQUpePKS
08dpw3oJMmyn+yyAgOUj9rTbCTezcws91oGTcHnaJMt4rfP39ZzeylcXxf1tAUa2HCdsgiilheZg
f8OBiZqORpucSHqJzBkWkOPhGsEyoTEr7suAmJf1bTNNHAtgO2qVQ7fsNpCrgnjdLM059cndJNmY
NlvATl+etzbYXSD75t3UoCFcdY3HqdwUVDAusiOpEmZUxqe3hLY2iFYwV9B3onaLAuMd5k3lmFRV
GKdNvQOKYMPL9vQ1zsXNtrqvOFkYhfmL1PoAFcUTmOqkF2G+c9ekdvqMlg/C8hIZH18M2+Y9W2zr
U7bXPx6TZHj83bujk2ckkjuCcubbWrnpSZ1UAyKqmJFTOaFfyrpCmG1F1YTV06yC9H1GYIoUxATg
zQ6Ul4xK+n4xcbwMP1q3zuUpPgDgeSCkw0O8rUPGOIFAP2e+UX4hYWYwcPLPi1vLsMdtkmnaVb4X
qM0ZOgaA1w4APN4HBWcyTDOqoD3zArCn89Ua18K6Te3LQ7cs2Vfq6fhxkxBuHjwrNl7QsM4l3hMe
SwQVQKWrGlFRL/N1ukavjgjSRyxunQFjVV+jYAWe5Kj/39ydR5Lj2prft6LQSBqgA44wA03gDb1L
M2EwHQiQAEGAAEjuSavQxvQ7+brVdbOrb8XTTIr3oq6pukkD4Jzz/a17dYUCl4cCCKQLjtwTRcR/
EWsRluCoT9vgBvpx5V7q4J/vcTF9hKxhWSglctrzA9QI0AY0E0GgCozTOQ3FpsxGBD4x0+bhYans
0S4RM9Xmvu7pMBTlu7a/Lg6+MYWok0J6tHdkfzK9dw66sK3OKRscR/dQ3jRX7++XCfN3i7hJLThJ
afxClP1fT0QUDWSjgYZej3wJ5mzi/Ja1py7P4NATeyUUf7TRTe7bUcOB49wHj4/+WaYJV3BSGPwS
+P1582QwWrzAoRRvxspwCjq93ONn8STpYUO17hsHK5Cu+4sIqSV+ytGfsFK/VdNmiYl9Zb1VWwXg
N38mKVPnj0KK2YmyEOgSGVlu+Yfjp/a72emXz6yJ7+SX2elS5Y92uPCZr9wtVEyOOOQc09OMNcfR
+AdfLD9i0L/57Yc6v7/W825/n56848ZY2UtzM8om2cvujRXcICosD0Gm/v6y6N9OgZ+7lYW2hLD0
EcJjkdfz63vsRjfbGFUQ10JioS6Rnoan+eCjdlnc/WFphKo7Q/AyrsaQz4vrvJ6VDGx9lC17VlFy
NCblPk+PdBPBqxyCOrKnyhOai23+Biu7piYuNBLcySgrWkdLFaxF5ksBJKQFpxofYB5YLnLh0+th
s9vTD6x8tE8wUtVMsL5tcg2OU3V7CqTpKe6iMq3G9kz1wX3zpeIpkRWfpzKUAArFpJ6LamKg/8rP
ZL8KNPJ5J9e0GmHKd4SYqwrEr6O0Z23Fhw86QnPEQnz/o2VjOu3zjplUc08r6OeNoOApUvdt/30I
6u0jvKEjgX+rwdouCkIUnnjW2dPMnF68UcLvwEgAZo+IVIO5lKb0PgayV2+hf/YQkAG7M/gEUROe
5ldb3sOTMJMxRvt5aMyqJ04v+SerN5jvXXe6xWGFbOA40cmeeDJ9w0E/nOQT2j7CPpEm3ft9Bq9Y
YzUReIeGFKlhr4KAwsMQiNmYVd7lFMGevyCSztmN+4NL7N9r33BU0wMLdNPRV03hSq9qAL/jYQlH
GsjKVDMA9sDYqTG7sVol6F6CHuKG1gW2ymF8GUuAf1mw+2xeW5hFHPt8gsua9OFARAxuxZvVfHPR
TJVJHVLJV/jldvQuxSU4X/mkn/wLI0fcrE/gicDakTpuQssfEoENgmq9o8MgdmXP6QAFMoZwR93D
IBs8MqDh71fyLEwHNasPADg+rO0xgBLQCKWGMbhL4YNWZ2gc4JwjZBaPVTY9Tuneeju9qg8PkAv1
897myGA4w7MAwKz0ATmEOMA57TU/exFHxece3/IXCFBQkPDNis5X9gYig+xHQGfXUFkcqXDJPaxp
j221J4kjf9fTIqkvoInnCP2Fc0isJSDUx5nNexRTye3znU61Vf9sgagDCP/p7Kn9buClPoUWY9Gs
NPr+/V9WnOOjNq59ydOsTsiHrsfKWJ+cYjsSAGPPI1fEd19KjTCPzKciMEkyrNwsMbwqgjRaZJPb
yGlPAbcf7kOXnD81Zfe/EFDzB6/f93L/H5Yd5HuyMUJh95059uuyQymscVZFubK0IlSHSQ1ZUNLH
teq2N4Ty2jR73a0vE4mwbG4k9ub5jWOe1ayubs6FlRfZ7PwHa85v5wzrl/f0Y84wrPzWtj3sO/Wd
hGNCE6LJx74mTnvqCioa5diBnV6fVeltLVgwOs693ZoaQXfkGs/wBLN8jUmSy62D+2cr+XX0cvq/
mMcsUsz4zlixFdP44VV6nBRq7mre5sBh9gFyw5klKDxB99ALJYbBgQQZp98UYF+H5E/3mPqbM9tf
Xl+MxL/cY33X2oe65fVVamnnQkov+Xi5/T4ltUKdXVh3Tkm/OEQFBIEA//84Bv8GTPrLOxATyS/v
oJBtySCgWlyow1qITHAysP/rHrJrd5gpPooBAoz/+Hgpv3m8/vLCP+4QKhzKYyU+uliWMpRHql+t
zkkRGLH2OnBePiXHZ6icP33i3z3Xf3nhH+dkguB7zbzwwvVzMzaD8sjOdJ5cPC05hrfISr6FSrKP
psTV55rCfC5kS+KE2nzBdtrsEZyJoGYQARnLY5tyMpxkS6gs1s3vI8U/pWf+/9P6pRFawh3x97rn
Cbrn//U/q19Fz//63/277Nm2LQ1lpGUTbEx58L/LnrV/wfdoUWdtUsSIOJpHrzo318P/+K+K9S84
Pmm55hd+X1V5I/8me+a3ZOxgNqGK/JX/8p+RPSvi8f2xMuNLw3pO5KJB2cePh2tnFuWxl1vhwi6n
ApS4cEi1xvaiiOSnP3q+fwMe/OXVfjxRpno71neqorwMZtbNIiFqMX3G3LEwX+fBn1av0W8/Houm
IRSppKb+WD1VqT4+rhltVxe2x57udFccendhFcNZcMjGsCzANQRvYeURY+yR9RZokQ4e2UQ1iuIW
FUkZQyfxO6ctTNlUzGiyB40OM4FnX9jGpxSIAkq0Cc6HP8l4zd8sf9w5lCZqpANg6vxxhY6je08B
SSeuENEZDj0QaO0I6PXv7PE38N18mpYzugTCzIPhW9lrzZkoz1e2MuiWqZOnj0hYjZTF5yEQH7FF
QVTwxWstNACHTgZVQUeIT6vD+4IzPZPRw5SCOAmwvknwsAj14jWQXtIPDmnJyQVIt9xfHp75P+65
v5gx/jF9/LwZAasJBtewCmjyj3VPHvR7/rjjBW6YcdUQKQwnx2qXGPeJVftEUVFNVwld7DDtaTfa
n9C57uWEjGsdPWmMzgvmVCj9BoZBMB+gpYIeMkdN8qgNG8VV43593huviBtEZYe6LgnZk3zaTxAn
Szi0cKg1JNZk4zsmxI9bTkCPQ7rd2Rsgf5HSONqMf8OAR4Akmp0bHOEXONeIKk9O0IeQPsGmjdCd
ZRbBIIfnXIjKWlL+wwNhP0QLvw4P0sZChB0Igwc5vmuJzuyA2FZhDCJgUMg+ZHcUaBY8mNEGmTIZ
jitzSGle1QXkBA1IHFwPv32faWgqAKOnnFS80fSaHGO8gkwm9RzJCUPKg+Q+pjfKgjbHpJ49xv18
lwgOSPWP010ybC78MZ/i4il/vtx0n8Yc0RnazMHVGF8oopqes0Dhh9so3+LdojO9/rJQOrdeg6wM
4e5F8fpnwrYSGTSmq6dZ9QWbvYQZxpKGvvSrgeLtvi7QIaINzm0kKla8EUzqF7pgAyHw05VJJxVF
jMfE2vlNtue60yh04/aDMGpdIoVuZ68tPKvzs8zvdXIhg5Jz7JG2sbCuY3sIjmVkdOOeOl1m1FLI
bEF7mt0bTANwZP+BmxBM8o69ylFLb+DrlRL7FGT19gBCcvJMxTMZ0GvUPgFVvL2nIDTcH3nAEOqi
WydSCSnhsCwX9DtilbMepFWi2S2v42sbZVV4hX+Q52h0pBmr6MW7IDuQHZvgUXQE3FdnV7bdSvM6
qP1hbg2TrJxiWjheudDRqZ20Zor20lRo1eQuG1zznW/dZOCtpxRKZ/i1onwvpgo5yaLzQnUZ7+DT
cMnXTjbuI3WFpbT/EqUxHrFV25s/BMVK/AGGHEh4FIA2Wt9Vg1jBnjD/CpvTOUZ7mLsl0lIqEFeX
xXnSTe6fsDGENcWUpWCb7DaHFYkzlILD2EhTBG0IKqNhUm7q2S1ipBbnwYm8KQKEthEluuHlFqo9
OI8QtuvuA5V2FZAAbzgZvuIPnZvGyJNm1O2vF0C5BmDnqr5WIysYHZN7QD+V/1DXvTyhi41GLDxv
WE8ZO3FnFDnhdjM1iy4eYZSNrhHGON2ZvnYBBm7T+uHRWnHjXxKLBpFMHDtBoS8Iike3cf55uI8t
ygtR1TG4P6Kb06R1SoigRdwrSs2icdTVYXs/kY4KqVxtoZufW+/q37m7XDCBBFjwvXu3CU/LHJYx
B4Hn/YMfwFSNfRYo6rpLm3Ni+3o+RfZad0GBGM5VQmkySmCtkE8vkVwhNRhAgpm3jnMkA9gQ1GDf
T7ArGJEVJWoghQiN/MMSJwnLQUNwa8SM2mzPB7+YyqAeaBFK1+rC/BDusjcVL+tdP65G6j0EoaRj
bJu3GpJxlhOcf/rjGDbIyVFj29PSCrshPdbrzJ4Z1p7bBYOozPQ9r7pNiaGwWwkhyxnyoEm6NU2T
kTqnK0yJCcS/I5zUL/79+tRrKR0FuneaXKLyqXpHt1RETVhskHMgI1uRxaiPu1WxADZYqtOMamVn
eBtMfilusfwknAHF+hSKJ+04HdKujeh14qZD5iNdJudrasIRA4li/BTyoua5TkaM7iRjEhisj8Ja
TkZk9qLN+mzLtRTjtU3LsYY6ybIX5fXp9qpGw5gEnb1ecBMi00HcuhyChoiyPlbn9OfYl/DxeMcV
k4LAhXW084Y7QDqF51Us2aDfwgimeRBfhnfHQeFwRAjO1jjDjyE6woIm2kWnx6vYXavdnIfDvc8e
1msOwtMiWjMCZbGErPJL7Bzr8/jAA2J5xSr7PM2OGyBO/qn1yJVliINNY3/xsptTBQ/Kxj0kvTxJ
yOFTyrLm909piraSa4WCMRj52dp6tmZHMuF8EhPbscT6gwytCK/ecU+X8eVOkgXOFJjdp5G3e73N
LldHiHpQoCDu3hzCe9RMaAbqAXaQUffjq8U6AL68s52hE2p3i2bZmjKWuRaaYCf7CvoDgSkSGXNw
TnRqLwQTwuMB94qWkIH4CXnxIR3GQhBXTBSfGh4hGj9+UXmMQnJbXkIZ1Q0mEuZXmhhIFJllAY+O
RzmZZ4OujeBEwIBdYuAl7z4EVjW54MY4bo8rJELeKe5VNlkBHkirnbrQBwrKkSdiVwYs+s6DdCSD
exW8XyI/IDop4FXSx62YkuF8WR1JXm0d00wJ/jjjBB8CXXcVVPmY+vHyXxwDjSCZ0A/iC1zy6c+4
Eqy4R2aX0lEz1Re7ME8JC1DW5ynicn2ST/s+ZBfZcQ1Gwe5OybFzOXnaEKKiwwd7aUKTjMw8sRQE
2UEmecbF31nBWZ9ZzdOK3kXgN2xgoNovSBOCA5AsajiJLoao3mhzAAmIkGxvczcq8ypurDeFfpCi
C5smMpqlXkbHKpILaCM71viDyqrlexy58hMuZAf2z+Wcra0NlqsXk33i4R3ZjO/jO6/l6LjLWX22
JzTTqsMc/WnuUePjbhg8IrQvqItIQQ2v8HG4SF6lym9kv/Rk1j28cAjLs8C6EaUL0rbzhZ4OANbn
rIZNAk0p69C76iI3SJDoazjMLa/Gnc9m+GEZAW6wHm1WHqidd2GvsCYj0MeayoioW1hbRd92aqJZ
McXASAWdAUU8rAVqo9BkF6kCJZCcI+fagzSps9BKht30jDiwHbeoBY6rkg4uAiO062SQnlVjcdKe
zMO7fE7gaMfXW3ieQxs47QjFLKggzwHSRnbdugGEbrwjjudsDNDXb/tweBOEYL9ttgd93SgkdMHr
xWLbK8N3HTp+hE8AUX21hRgPELxzyPSKBY1ZVXhJG4Lehf25QOg24yC3rhOhs7BIF2+dgsBRaMQZ
xgrffDrztIHqsLNVL9hWWMlOye2zCg1/EGu4o6tLtId87dVDd+zjpxxIZipHJhsrH+OxVCSemlR+
frA4PTUIMQ8TEVF6hIx6+FWnzA+wIRnbKA9b4WrkDLRj1KMtvO2E6/fy94f539lpmbfI9qfMhwST
n5KYuqP0q5RUdNcQa8IjVK1BdY9syQ7nqPCR1i/ouEshq9c4dVVhhjb27hw4RlaO/jY8gfla7T/A
iv88VO43FI2tWAa0FNM2jYk/xkESlneWWRjfs5TuIw9GmoqY7AAaan8R2UDe0L8avv/T1xQD/n+Y
sH99TTGi/gJfZb1t3Ri/NY/Akwsy6AerblDdV3jQ5I5UldmFmwkvlfX1qIk25QZi5nLt3VYnyZ8H
jhh28Xwd2ffI5P/DN/Lb66STa0kRh2hW0n+MXLw1quRLk4Mpz+2Uaq0ykL+AZd1uAgtErHRicoJ8
XMflGk/JOdhNc+8WCgkksps/zrrab9BGqiRog+MiMeoqPyQvbd7SS4bywMNnAnGveKfgsKI6CHLD
RytA+AaS7GtwmDNcvVtb6+ZCw4wZ/SIwuWhYKikZKCAYHLxkWL8v9AHSSnbztHw94zFKTgVncndE
LjFJjXDsbczHBgAnGXmrk7bAk1eCny272+thSIsxqkaNM9ub2aejW3AGikaRauQLqXdL9LSl+VKe
vQ4bgvb6wARV+NWZRoQwLzjFD5wys0itYrrpOAx6Rh9QGaB8gs3huMGjw64pO1fyQDjvny1ixTTn
NO4S1CPmqo5Z9ITitA9qRPthM28K8nL9Gwi9kSAyqWLsVXPb107A5s1MkdITVgwwa07z1AHNeHHI
laHes2PBrofiLE4P4yXKcGQujET37wS+2kfX2u8SdjBCmN/xPMiby4SlGiUqdkVCroldjoX0/ZnY
XAuhQZlKcnKc5AlJIQfFMaOu8h4cckZhJdTXKG5cGQKchnm2zNV9XQ7Cv0m8Rkg6C+r2p05DsZC1
M50bfYhHl2CEXcRtSaJ3yVa5B6hlUfsii9E5lenEf5Nid3QoITyPs8I76sgXj5gN3ONYIo06KI5R
C6BzSOXzNWwnuxhqrV6wiZFsQ1mon+kDqpjtoYtsyEqKhSNhHbcV9zCamUt4u7v3j7S6AWEEEclX
OluRehzIbPewF9FIVZD4un4QLAOtzhS0lmeP9MSRTczJ6hqboO21QdOO1Rpy8eZWcjwaBV2JqhMv
gKd8YGJS3rE6h1qghzc8mZGxoHieoa4MzXnhY8eKev8yZ1/1tJhOPWwfCzio4vNB74IS3PVod0k0
PVH2w5gBGpDm5kP5REiEcU2f3ANGYnKenduEQyDOCQ7iGenSTJGY4/A30AXtYHQt6tkpVgVXJh8n
fTU+bOQU99OB50JuPGO0zE9B/SbQrTYu7g6tu7vIpDt43IB90TSte6rmkBVUu1R1XZFR+/hcOmaU
qFodL8H1I4uIzy5im9bVCfdtLL1pdjCi8sk1YJW09MJbJBKQPXOYX1Npibx3RwowsT2QoFLh5uEu
YBtlC/XbVZ3gjwzrERTzYVYHI26M96J2dluwGcPFNjZmrldQDzFfPefRBV1P+TnaeahiDt2cujVa
HqHci0DuXirFvzo+cp+7x5j8bG9y0+8UDynM9UCK0P3D9nmSmNPuwahMT8VTeUur3ao4PWNUubwa
4Si4rojKYd8mFyZ5ZEKd7WZNwLyDjV9Y0a/SRBj19GzRVYHVQ3Uf4JlRrmkXBvypzAeAN8wP7q2m
WdQ94kf/XhCM9DwrPk/JQKrSmFx8+Q1rA2qnB6fHt2xVb2rXXDDW+KcJez0mYqAg7xA37rfKJ6zG
SsC30lBnQ2Kwn5+TMybsfForabnj/26LlrKEouKAHWPOziRhmukxI5wpUeT+5WMcOOgZE/LXk9Ha
sD3lpZTfckpDO0ZCUDKvx513So2o/cjX9Jq3PANxG5TwwmYycg8LlE0hxeIwQXCiV0JTpPU91TET
4gaBQCVcy+UWxOcwFvfWw8cGsAJKK+DyPyCwQnEsR4N0fLMZLjYas6/Y/4aUW/caclLSSa/kySic
r57nick0Fn9w9HWbjHiJLuKAcQ2U9+qdqfz8tFvSVepxksve6O9pUd08q2H+RnTMocNwGR+Ps0TK
4uxCLHU42rYr+an4PPuHdfc2+jI4cJPNX3nN4h7hpOPMGVUF3pHOaX0DvvpAbSyE+qoeczCvx3LY
pefovjBnd/CWfFYX76chJmxATesJodUotjjQEIQ0JSOr5gwXkZQNNQ2puIOzoozAUd5vL5m7exPc
2T/PzPy/ljSjiTLSX06a/6GPSgTu/Svn8l/+W9Dsq/d8/9//wr784yf8wr6YsklOjG5p8Ck6B8J/
C52BfRkhnqWG6fvcI44i/86+KCrRifS3Ej1DG9VfyBeKLS0Rqkh3Kj/5nyJfxOHqJ95Neo2IGDJk
WApBQP5yNDSbI3WqFeOoyBQFn6yhHg7gCKhsOY+C9UY7X4l/+b5+A7P/jlwUkTn/50V/aPOl29A8
upIXxWCSKDMDQxaY5XMf92PMTkGG4MSYMQbPT2/2UkgdCavkENgFzcWlYv0B3YrvcQ4SuQSR5K/n
t79/h6M/fS0/REqPQ3Mzzj3v0LxNMYNZNNFtrS9zVqbCVULeR3BNSwnhjRbRhsdIhqVE5A5yjjY5
JtzneXh7onylcJWl8IXAjjOhZWszsSJswCTpmIm2AT/iOMt5m5lWeJMCAjLxgi3+/sOYvyGR+bqx
O5BJTgqk9eOArbc3a1dXJICexlWsuiq2BLJjN6UvEdJL5TGL1nSY7k4OR9Mbx5aWIGQ9xwN82Zsz
SmKUZ/udQ3nzYj61CzLtqJv0Hg0eW1wvTaAgA0ShQoQZJnUzPJArWk/bMQlzctDF1rO0KD+sZ9Uj
7xBwBSFPdJuoHKIz5sOEzDU8WMKF13yqpiNdPWuaB0Nq/yGQXZF/y/v98iX8ONYPhtIWUsUMNJDB
Eat0odsz+/m2bl8PqyG8YooilOUZ3F+6eBU4kvXgGOHfrkxLjgSSASHXhteVwBioxwSwQ4zB1bY+
OFkyQZIL95nFD7S76ruZQGGdnQsWgxOY1l1y6lQXu8TszkYZ3dIjXiS6GZ5otnrbBZxyHCuq9nBL
U2mhMuLMzf1jA+5UJzp4Se2U835rqomIqDO9boQhSsMF+YkxdCqnA1Ukm8Ezvy4BLRoo5NjwXmg8
8U6bPynz1d8OryYaEAv1rOCT/7panOrL+THc+RIPB2pa9jJJID1RdY5Q9NCA5VTTu03vxLxgX09P
UbGQEjUdhD2S9Lc/ZRJ/D4Y/1y6yt1g+UYPD1f2gJeVe6uv7eSRG6XbLOMFwcUzKyTAZAWqudpiB
n25EJ+zc3ccR2fTcuLpm76kzJTmuSVYEaR4bKqlIwLVrI7iGzWRA5L1zKcCQO3x3oCbGFF2Yfgna
J5NHc/33Dybj/m+Z1V8+gvjCf11+ldsoExnBKKU6FPvNW3aey2iOR6laRFo1OzCn28TdnULgRVqx
IXxKHUfhsOVMb0tIdC0yXEYWtUpvNOYeGbJIiuhCMXTOoKC0ZxAGBSSWHtIz1O1prQSy28S7cEYu
UfSADpwAs4XkKNAoe1yiaL6Nz1M4wMOOP9wg6Bhfx+aMyBY3vzqE4+0oPsmnln85U/iFzZBSU07j
LqWyu0/eXt0oFJlw6z6XX+ev2zPHw2eoKyO8QRkbr0X8eN5NoLfonb0+7zZ9R+AMRX/mmh9wTi/p
4Nwj3LWEzhOMNc/u48OnfhtLPAM29S8e6V9AiIQjoXa7hOeHpxPDfyHaCvyqmF6gY5TDx8VXskjW
ZxInc1YUHeoGbQ6JV4NDdNduUhWbnca7wRaVlJA+OeQPLY3OoWgp1bntbcghENSu+7hvyQ8875V3
I7Fn/XuH9Vf8eoH8xgKabs++9mLHZ590nNiCH7MWo5f8y8DRJthq4gUm+lSIpgy48jYRcPRjXiQc
oZ8wLUCWC4TfJPoyasHJ2RQ6sGZ3hDvJJS4dJLD2DMqTDwgVeR/m84DT8eQLj+bm8tYKc+fok8yk
peZf8bd/YWdlFhC+49PradJsDE7kJUpr5ne8GlgmOdWX6Uhx+GEjVJAz5pdTXOON4y6bk217IzbE
owLXVB0VVtYScQfHlJ4YO8hfmxew1bi8wdZjlCS/FlhDxMPVq2zRTiCASASfXjZmzS7I35bI6x0E
Da/fm2WbQu8dQy19IDsl1eQRKal0jjFmjs+L0dt9c5rxiqwk/aqbHIjiokURgheGMehj+/mecIZ9
kI6TkO7zrccEBkG3rwT4rZZCKlG/HD6IRN835EDkWFCW3ZLGxG+i8kxFZYpMidnviTyVV4VYNxIS
XilzZ+mMzM2dQCiStfzHtBU+ZE8VGzukCaMuqTrG6rpt/NuXTEQjLDSfi7TRs/iQgSb2BcM1cey+
9av7HhY8F5mzV6xBDB/YqzfQoroH+9pHsDi8k+MGmoU0iEkb8o3YS5hlm/P7Md0BJl9dGTb1RnLc
7hQ97KhjfYVeaAm2n/e4fHNxhchoIrvkWU9MWP6v0Smwd0RVnQ6+1sTYGSAjhIrw/fExyqfy1P6Q
4jqsXpUNVff3dRv3eED61/vFZ74XUUwm8ZruIfeQenEHEH1KHgir92Uq56RHpYfTuO+d3dd13JAc
rj2rX1m/pI/s6tdSAnLnyDV5Q/BK9nIE3/g1WGED8J5wDLBcgigGTjszUm+UfJYdCXlhqidl5RxI
3VwRdOlSN8etvZV7oH0kYjpOgeQGCZLf3dNo1nWgL8Qvk5ZKKmY/lYdJMyPBAgZce4xPkpeX7zXb
sv161UhvdR9jiIoTegkeFHw3XklKSbFiMWWsnQhYTqS17SbDNo9uq5tX4dURe7G8F67gPj6/0i2F
ZuE0IwuJ6HlQJMZ3M1W3GrlMgs3H1CVYd75hXALVx93mJuW+SIoZT4n2xq2RbZQ3Ujfw7AgWTqG5
jXPgLj5/atFuDkjin1nCFlg0OAWeqOQ+TaH4SbstI3liPfz7/rg0cfGOu+loREgWOJXTXJ9vjXfn
qHVN8Kw8iASa2iQRkJsWEIdhfmTeEN82RnSb6gHYYUyMYsjiAUJaca4SUuAco/kL62rWoj5SPm5A
8NvbMzqSy5ZcDx2g470lHnjL4knp9/g7Kt5CwnP3xWMTj6J6xe2qEtVCQuMAhYG5ZQV4FKm+4Bfx
JZnLB1gN7VeBUPDs1kKSrc+FS4+CFnINkWryQgNajyLQB5eQk0EX8F2egBi8klq7t7ZXhO8sE4R6
1F73qrZEvvFwi119mOZ+DREre9LT6b3HKVU/K6Tn1tEVEvC1j5s4U8OLSHKKH2P9WwIhrJGQI9Hp
Jd+i6adcRBljyEd0Us+wMQqtolDoiLjjLpAW4ojeBrxdn+0CkGipr+7PpAohRdt9qPEtUbSIi5md
qbliuwX5Qxszy/nkemjfxjvuG5TuhyqV329Unl5L37ImNtwepDwp3E3UR6gohZxXwXLVrjnvzxR8
hT5P7vbugc4cG08jn8gglJz6Suf+id7Ee6xF1dMjzSbt5IgRIg/LmHizuMKMgNJ/Rm4YXlpq91bk
/wCJfZ3Hx/Gdl8s25djGznMIhISMUsMVl0D3YMDC+zz7VGM+5ICUAmPMupoqpfNOkewLjhfvQJ4Q
CKUwSit+OavY60kzZs+NsHBdr1uwrP1hSgjEs7XSAwxj5ChCC+/wHJCXGCMuECQthrOUWEAWUE4n
Xq+GJzKjeIm1nl4AjDLVvW1uRE682kcioMn9qMDNMFRmY+0eyvzAzZkYOdnL2/Dw2sEsuaeJmEap
EaG0EQbYP760swuPpECtCGaQXuBh53ramTHTVwI/uQImRCUH1J4QNGWT9g66EiuE1ZTnUPAuqDNY
vMFozS6pvHa623LbQakRv7PZxZbH5UM+pSyNF4UFb47C9cH3Y4bmtlsf53zQHfcdcnwXLP0ORmZP
z1gMSeF6rdLedA4z3BpLUtcKdAMr1i1cKz2nAg7M+QdtslTtEAW94Scui63pmn6JBE7BHMRJGs3F
9HHBQPE9X51S67zBmfFQeNePt2PShfX8yLKDRgg8U6CP7DTcFOJubr9pfbKZp+Lnt2Sl3J6gbnib
RcQk8nID8ncAv6cPsMPAxDyINmZSvravNPYuM342qhtyhmoeW8INQomzXcAeVjfcZVzs8oIf2sbL
sKpsF3GIPFZO4SVH6OJmLwKRuxM2WIX95uTbBOhwonu8EPmM5WP+SPI5o4tvv1QLQV68D2guOcKk
p+V1q7FuvPMWHzMRHlfgDKDx7uKcz5GRSskBFXI2P+becW6gD8A5stDfR0kHEpmzRbjmxyHWE3uc
re5ptehf8aJp+7yn0y29cSweETs+OtzgHKFsWQ2h/kanVVdsTtJTrnoE6VwIbNWDgUMssfuttjTL
aSbFje2V+vzapNhucjy/YthH67a6Rg3xO6tRcAmN+S0y+a65j1+zjbiqJF8CEXB6ekSDOa4Jiv1O
jzovCNW8+vJXR9xg/3Sz6f32u/fT3oRIQVT/BRFekOgzVVfawngRGWvkYRJyVIMyVo65PSLKIMxu
diO/E3ietb8JLH2Z3XkGI3ZZWcJ/x4h5jOupuDMIkRaOGs4VEUiqPTZgWyMpOnEEJauHQ2omOyPk
GWm9RP3jcanS8okk7PnNBSUFOC3nJ79bc4Gilhs+i+8BfzdW+Z+oZKp4mgFzjeixMffKXqELeVZj
JIS82K3gbaovFZb+4REINUPmVXwVT+QPEDJTbFuRQ6AyZXt09Wr7jjPuGS2omvnXL6hYGTz7S+o2
2ZoC8YQS02H92OfP7UdNnyWZ6to4t0ND8fAgnuOWWF1WbzZUkWvBkQEbo+3m8fWtd4lKhql5Z8W1
p9STiwAuKRmPCxxLrOwz+ANxA3euzVOYi6WrBq/B1ngfY7WCrvsG12HpRCpVOnCUukQYQ6fo+0BL
T5t6c14J11P12U8pn1yXM0YVKWFV+oaodv7Jnt7E0iBqiBjMgw5GD61euTq5LCzMPrx6euPE376e
XDyVWF+zuP+8jrx8ZnHHDchl8E8WUF0LgWRLH+cViogwf758KJ8qaYBv1QSBRA5UTY+CrymzHT2E
V+jEHkxf9QBhDn6PNoTPgvyrOhCQ6Wk9UQdNfE0IuKITxkUT5Ty+sg/Em+DlNGdsyWzN3tujW7G/
Ef0iPzHeQLRI0bVMjsYS1N3X3F0qjwmaKcy0PI65frUz2vb1lEzI3YGSTs2t8MS3CM2GmQwrR4XG
eZqNz6Sl3HVfMM7GSjsm9iuLHWFb8kziGhw8VpgcKWafsu2oxwCw6VT6351gwoCmJHS3Lq6UEiRw
H2nuPSa8FWgqSDUgfYQEINpKoNvebTSX1qN19gCPJyB192mFHPcYW6aPlEEbv4bfnekyOgVIJHF2
0GuUcWySIgHys+5U3/nL1af1NthBPfjFpHP1EOGp2gTymd1+LE7BwS1ViGjXaYWIhMqL50+wuhzV
OYgRPuuers9CESzaLyHeWr8+cOKE/oBsG1aCEi1NNNR5ZLd+lvbwowNqGXgghBY8oBZj6j0VM50W
5m2MxfTyzaWMwpZDHUIOCYae2+1KGmO95P5AyiSsvdkcixs83eBd1iypi96figt954woRzp9BG6R
mPPNYTt4XFYO/t+EUh987Qqogx51Vubmz+KeLefc7CwWzfRg8bPPs+YyzWjD7sfmNZDtWJJj2Yqk
BzlRKZcFHOrqnhlt2ZNtH8K+xKyEForOjIY4OwPhCpIDKiUOHqGMm51Xp9aHxl7J4FdOWDlWw4ZA
VnH0aSd5xF6UcCDcaavmiYBPnldhF1tV5AK/SJyDIGfScl75BpvLVWRkfie38XEU30jRyZ58RmuS
AiLoLlr7UG85sPeTI6AzeF8RthGwhkyk0JWYhlRKyy8SpvJZ+cTkPCzE9D74sG32xaOhFX3LFnUg
PQZUR4ePua265kuXQF4RpF0CETHQw2d15DMLeikpJsJlKL3IEQ3dxO0RVUzLQkktOxnQNcom6Q8u
N+V34gVsFIqsGnT2kIP9VzzpUVRZlmeoSwqAXuGkYGfytUTDmHj5g3tNEaqRn/Dbr68lfv8X7GrI
j6Vt57zW1XsEI5AADK4TIzbJjBOZKH+Plam/fTVFt+A+kM7gHf7xatJBux0LQOwWUAsNC96DbIl4
DvIXNSL+ZsYMiLuBresSo0ab//Hz/g5BVn95Bz8Q5OJ/c3cmW4pjWZd+lRhWDVQFklAz/NU3CITo
DJuwAMMkWjU0Ah6iXqperL5rGVnpbuEZvnJYtVY0Ho05IKR7zz1n728f9nJVaS/xDjrCOPK1zzNQ
9Ex8lvDhBn//ib+SH/5yfX94vW+jGfMkSedXwSe+e6fBzT9BbNKjK12j3ylwfvtK3+YxhWzuCkXl
k537Tw7Jr+AcI6Yga/J3kZoK1qBf3DTcmdyemujdfuvZoli5XB/kSSHddRuG7qc80QsmDGXAs+hy
br8zOk1vF0929VhrvF6RtfuQIQS9qivHzeQyq/GZbpRFq3svmntsfTA2lym+/lIogsqOn4O2VTNd
P1g3+LO1o0vedQOpfC0/RfNoAUxNd1og4ES742UgOcZwK+fy+SEtXtiH67XUp2BkZdZjqPED2UV8
7sDPrbDq7GIIbnQxN02flhktK+cWHWaty+n55l9j7bM7REx4i2hs3jkQfFz7YPP8NhPwgaq1jXeD
AGGarZ7gDWG+3tMVwtQovOJL3J1IvwmMX26amDaY1yJI8+TIiKQ1MhOPSHLeEJkE7Iandy1deiea
lBYI1BNjhu48LAWcwRzw7WVP7WuJRdLv0a9YjuTBC34P8AoOWmjGbdo+QH4P0SMgz2fpl4MGD1Jv
cpodJ53Vk4YmfR+Gy8WkdKl6XRVfPHvfuI27ITx1BZFP7lZz8aPyTJoXnsmqXq0M2X4uCRCi4+HV
03yk0fF42AO+Bf/O2dzSp/h9OTAtUQ4r0ZV6zHhGhXffR+3mNRFl9ZPZPp5WneKVQ0C4m9DBrxMB
Leh87f52w2Th8Xm5BCdulAJIiKNRgebuM12GOYIhzvlYpT7otCB3cE3wDtZpR6Y49aEAXJTj60HM
I8COjjSvme6njL3jFoYliUicXp9xdQzYRuiWcQfzN0H45ThP9/3+RGXMTteLEW9Ip7jovTX74NjC
LdkfA+gaMDfuVitKPxS1DzFmp0g/lm7v5RrdtJ2Ui/Im1M9MlyiXKyZuNprmPUP5p/cPMtg+2Wc9
rgqGGqcasFkFur1LXj7dsa+CkniuaJn9bqyj/GplU2RVN3UNHR4qvJ/X1v1lV+Za+6VJ7HqMCb1m
UqAehZwOJGNgMuwqt4eEZTbqhDW+dOwrOH2fAQQM9zEtgjtzHrZZKfwdDVD71ar/4zv7vsfkeXF5
1WgDRcRmO8gJe9MZJPD4ZLuYhmYk3iLN5IzRKqdVhasF653BDmcCTmCA7RjUdjkTqMwfN/nU6D8Y
VbVe7dz6IiKDklFIq2nrv5W09VkWRmrWvIEIJSfq4LXr39kBjV+a6VQTXSGheaaGK/Dni33Z63uz
3puK40hvV05AfnMeNg/veAE2QO9BR7lzPXv1eX7WX8CHor0CtkzYnluSRHomGRWHgBAGg5AyV8F+
wpFVFxMY1N65gx7yusmv/cvzPW9XPdm6TelJIs+9aSxV1LwO8s52ewq8KwcwAe1OH1dOtXWmsCL1
NvlQTZrRjnkX/h+rQDzEKdDT0xuNeMM+zURKAlrGi/X+euu9Kf0e1CvCkQ/c+ua8W48u+7DD4JgD
wapxdnxfqn8NX5gqOSXQySbDBH02yqCsYYmVUsNWk+7mFqE8ZH7OQl8BoW4cCYsISsijIFEXjbAk
7fvd0CS9aZ1XTkkDnaV9P6wQDp1AClwQQHaOHI9g7QTPrA6etHX2gGJ5qmE8OYYo/rB7XNbXRQ1T
HsGanATSHn/Abb0nUafxkfqCXyDFHhSIGZTrhhAELHCp2a/X+/c6OCai/YVsCucb52TA83cmYuro
5nIc6NhoeypHnywHbYDS/TYH30rVvifnoxyqwOHdzjKRoXMgZew/kK77L5/W2z9WJLARmdbzMV2R
tZ4e5tCnGPGi0pNBdwD/oQaXI8xjbBxt67QnsUmyKM94ISGtay2onvCCbXm9RItHAboWb/sCZOga
IhIKmftd3DrYJx0Oi4MnwFOA4GExhd9ZBsoYXTexHNLiMOfaxXzT9J/sMpAPCdkcUEzufH3LRO+z
pPGDDw8ulntNHj7haEkbL11xxFn6lws3MtJBxGAt3zg5am8a9YMcHP3HEEpWh4dL89XPino4n93f
Gvx/vsGTpnBryREt2bDzdRd0PTHzoX3twlSKnp8vB3EnrH/tyewN+SuF0DEUZ2/RmzYBO4Iv5On1
aFTbl6SGosL4imnXGt07EBmGa8MlgziIsSxOSLIoGW8+UHFjZOIgTGs93gVEm0QmZ/6XwYLxpEUc
XQ1kKOdmfF8XQ9GvbZ2BOO0WmWH4p55LzxW3ijE+Pt1qiQV3umNiA/TMGKrd+YO9RT5mHYBavagm
po6sMiVs0CpO4dTQgGNownmndgxlgHYWSyChs9svEnV428m2cVi/2PaFnFCmf5i7xDeA8OYfadgS
gqHOFSU4lVkFmtnoE2lIbuOhCCQ1hOj9EhGYOLJsbSZr2BUE06p9cS/cPqmh7iyjy+3TRsZ85Qs4
REwBP8p15aCiueEbsZSNudHfjinVPArnzW7UTovlooeIFxT5w7oDzwWYjnwS46WzW9xXAEnC+6e8
oQGt9bEe8Cm3hB/Gqgtrp8vZowHBf3IJpqufHsOfYsbuT0aj84qWQ2UgepJCUVrFoi9O9z/GAuzS
z8bmInA5GDgXWooLE6NaKAR9nJ0BpDCVe0UYRaqVunm+6S7Ca59G9Lj8yFWeFhqSGgpWzaKx6R1X
u1T4gZaZGd0ap+3TMtKjM++Ur4nvPOtGbXgW2C0ccnM5hNqek98nv3UBtPX1UfmmJ+qwDM+fz7d9
Lwa0Q/FzdYhbZEyC8U4X7HXyJCq3EZYbzoIUpTrejYWxmwGgZyS9XDy7cdGMu7VfFAuGPqeHzxTw
MFUGqDuR06Q4Sw+IMUNQ3YySSbdJEb4Obsx1WBf7qIsrFwsgUlP7uq4CPell18+LV4eH8BqT2kPp
iEWMs76OeJF+mHeYChWSqETw/fJZhUnyix+Efeuz9YS7pvXkcWehCIujUNEWqxMyJ+Q5SmQgNfSU
rJhtXoEYklw5AFM9oWYCMZnqPTpuuW3EyBVwBokGAYBnXAJ9KRNvgvZEaKBcKSDTsHkck916ubR7
k1uAliI6+grycGo0COKzMpWbiVq4UrtqVhqOxxRaUf5RP1DL+KyVStTVYoq33aFf97LzZwPwgnEi
LYBuKsmRSerDcV4NnuHjgQiUQztoMcpH5nfTG2YzErQESf2Zae8Fo7AbcRvIXvmCAPc05IL0LAQe
4HsuNMMxwJCK6vLvTXjMUgzFWWJChk8nBmh40S2FNSWAQfyijSVPzQUfjZWy5NutaO1OZcEFbQ4+
nSLJcFu6MF4tbkJ2W1y4rB/nz/sZUybWPxsaZHoLHlt21256Wnc6ILslssD+/vgopDjfT4/E+QK5
U3QFN8O3g5YuN72mBAsBRrkJGaHRP5L8xr/9rgvwC8wa0cH/ep1vChbj+VRe3R3ljNjpSUGj52T6
Am2t/EY1aPxKK/PjK33rANyLe1vddD6ROA+fgl30ZsDc7znGe35BB2C+KW9N2PSPHzcKB8d8qxix
3Ga14EBS+gR6XIWSUCQgFKq8E/6BfNtJGX/hqh0cP02vGxtMZZkuvR8/BepN1LlQsAHz+QjCIxUE
AxivEIrssLGQu3XdEoEbPic6cGSwBPW4A+sJm5oQrlzo3V1nt5C2/D+u+H+EO/l/TVSL6hWyB0hV
pGO4nhC0cjv+e6zJ//5fx+0fH9s/jqs/Bqv76nLZ/vE///zV6o/wclydP/74bwz+qtt1+/HHqtmu
/piO/0sK/iuchP/9RynuL1/3T2Gu3oNigiSLDGuCNzumQqviT2Gu+E+yqdE+Q2MLgFYIgv8lzFW7
FO7QXzv/DIr8FxaFqOwO1AhsXZyi+Kn/JA1SCIN/fIK/Lpms9SCGoA7Wvi7Zj/217uX+yvEoLV1T
Hz4AODKzbylqKtPfI3IQ+qUq3WEQJcAAsfkt0gY7oQqr6FsA7UTCG3RRbpk7V7QpCZIurYPu1DRz
SUKAdrCRR68xMigTxCNID+KEkTZ2kDouuwAoqJBw8d6vnEIS/RJ2l+H90Vo3JepJ04c0UdSpVkQd
RnH4rjW2qHKlL0cHt1sG+XImMfm67Gc7M5PvXedGM7zzwAplfr52RDDFTNmexaa5QRVi/nh+EmQc
1PX7ATSljS6PQJmq/WjP09M+bjmk+Wyz172tUxXhJukwcbRrdPdgWXEEEFR7dI2L/9JHV/AVHXFK
z1nONVQpMDmP4b4IX4gVHhSN+kdj9CHrVzXc03yjMelPxK8JGcLvIpAq5xEgSBm91Ds1ucf5j0l/
9pLjGloppmPCHty252OmGDCFRrhPcu3OK4fS4t6bG1k1rYcNekdM7ywLTJtDCY8D6q/d4tnze21S
ZSe6FfiSOGuicKCRL9PyduqYSfe1Febfy/gszUoCbo8jQj4kyepN85t1JAvGnJxYW4N23SRMO6qk
nMs7j+hcE7OEdZdBlF2nUvpYUPwiWZQ+qq3B65QObo/TpAcgC59ArCUkzS0Fp7b9OFVR2fjK3kHA
h4ZS0vqqMuQc0fJRUW6NzMWRQJKPPwE8/18vX7ScwVXyEGom/VjYMAaH9n+/fIkV6o9B2XyWx8OP
q9Evf5t/rEbQgf4HkCbBwxQxwKi1/7kYff0X4iyxIsqqDMyUbe/PtUiSDX5IxSVAr1+W2YZpj/y5
GEmyCdpJ62mmaOqI5aj7H61GP7eI/nzneGn58JpmqMa3Rszz8ZDzanneze/O8ysLEp5BLDAu4ixA
/dguWGGYcXIwTHJBc+WIRj38w2X8hXHg23jjL9fP/FYCXCu9MpfSaTc/DEj7RuqLvsOj7U8mBWf0
vfubl/u5hvrry33r+OfFrV6aJ17uTCu0graA3vajTKSVNMgjnGIuFhtINSK2hamv9/ev/m3i8ddX
/9Yo2suHnfSQi918H77hvJcBpZqbHL8BDAgfvSt5lW4x6zi3Ye+T7Oz559n+zTv4eQf66zsQzfwf
JjyVdLrdzZIvnbS9PsFKwDbwc9HBAYHsSIPTduns152Q6CI0K8fgBu9+ad8Xf/8uuuJz/quS/eu7
EN/SD+9CM4uDpDZ8C9c+fYIPzmfRNW4gIb1fiLzp0JvJ17uhCCP6zQv/8p7/vw+91vlG01WLXHoa
2n43382KRWe7TLndpG3ebxHZoDxGZcow8U+a3b81awtrz18+rgmVjbiCHu4f+dvXfnxW2sOQ2t28
R+RosTjMIAoPtFHHPmUnvAqIU5ehOchoHQzOQS/pjm4ekchYDg4pUiwwIls9lSa/m9yY3+Ic/vE1
mDA+dRPDUqenfLsaZXeX8+zxvgBku8qmLGNpU5PrcIEMyA59ghSrxyracvTqjbd87wrb/cUTcxsc
ziIpDgVhN+4F5CEHGnPsF1X6ISiQzFn7AmN0CyP3kkFWiF/4pxMzw2NAN4giHjhwnrE58kpLFhyg
IREfmUkHQBOc/Ci3/AKV56uvcwK4jSg5Vuf0mqKnpduzwkxOicRRD4Diw6GqYbN1rpvecA+ZELQ7
Ut4azgmKAu7qy4BZDq0mATLppiiR6CztMvlo3QaK13WMz4bfciZeicG9e0ugmQkFFVRiod9aphrC
OYMcz21HdAaxoJaD4wT2MEgLNOC0NhHdMbxssCYrqTbPBaGEvhQNLHTf1gWM1mt+S9BCoxB4O2Wt
uxyBWouJtwJ2IWdNdGd2vR+hsD944KQ9Zll072JBBdtlJ1cZSjHIsnkv2hNqFnWCZnukLGhwgorw
tB4TrOeMZt2BtOkyuw2OKRdq+Aj18DHsgJGg4Egv3NUAYE5WUEON8kqCk1ApwtYkfRXVnbzejU2S
wLpMvNV5B06fFOmL44hZHlZi6aMdmePWPm+UoRrtIKGtigm+xQxvGYhY1DcmrsXTSnSAaSfz1ulD
wqlWhujSOwMj0x01uW8KbO/tDLH5JXmuCKKayqkyuJKighYNTo4HAy+SBsxYEu6gBeBc7xTcaDkb
tp6ajhDKMCalzlkOwDp4ElBaYZHFOF/PuJ8GlUee77ScPuZaykaCDXXn3iiLWWHHh1UZU0DuE0Qx
72oG32eMeH/2THjqUXAIb0TLc6lhgMquHwrdlYlBdwFoYfYKQU/pQOwOU+QduSsvbhs53LNgd9wO
KCra2bTx6WxyNuRPwpdom2Lpt480OweP4WH2gD6NQwMUND15n8whlxnh7WYx/sIuRebUiX5RucEA
Lw9pB2IEZ4p2Yep0cw7ZOUWdO0SkiEZ/eim9c4yJ2rRV+Bx2J1UXnWQ5OiN1Gl9mj9Do3+0r7VFU
gscho8eUEvsYK6N8giZIe0PgNbi6SgKtSB6aIwPJOxO+44CYRrjFJZOWBbJOSF/aB2548AUiaAkj
ycsBp+5xW/HsipCkM6Ru6+6SfE7EASPCWswJX3TEu597b790QBvEWp9mXB8FPmvaiLbdcmy+8zpd
ADYRgsJEm7wgcaTLtN4CDRwaqZ6dpnmEVrs73w9rHzAS8ZbYqfpFCHkbi8AL8Zur+si0e3Sf+V55
QlsmsswCYYNZh2hyYGEZlp8tzVCvCI0Rd+u7kVSYi9FILdosR8Epg8Yhu5ab09dHEm3uMY7sATDG
tEx7sxVi31hKjkNOP7j08ev3sm62mwC+Jzzv0xjvUhP/ZF/nL0jbRnmfSXSGImPC2jE6hu1MWZej
A0GwUtZJ0WV1UmOST6F24Z1Q0zsyvh3aY5Wrd3dJQEMJm4reKBqlCSvMblRud9PuQNsYgRxcVasc
Ii0BiUe5/5rBg4xEwMJzgnAy6PTBVO0zehfDvI8PKiyn52GblQmr5hpx0qSaXBgCHYWiO+tlCsMk
3pI87o2Q2MH7ch4JsKWYwO51TrN52B09P1Tuioqp89PdECK7FHO1t3r8oPhj5TiMV82MO9RZLpTs
gVAOTRR/0YaHCb1Z8i6x/tVjvl0OPdjPd85l3k3Jqs1AjOipmiGwoaE8JrpAtHzviyV4HB5p+n1c
SMZ8T7pqXSRiqPXA12TtW4PI5eVidN8C1x6LGaXQ3yG3CvC85GT0MMTa9lD2HmLSGMfV6DplNFRs
8zGNPVzpF25+wf46JybBeTlS9y/F03l2nD0SVJP37Aj+YVhMEeEPJa+X0lCO6eVV0WmopG2kjsoV
cK70EFwneZZ3QpYH1g1bBsxNk8+g0ydcSNk1UftqXL1X0zOjZyldzkt+nhcPmgSjRvIMLzRXr5TR
RaBtWue1Enx0zuw2vcMH3p7uwymyB3JRax+rsRwjTpNtNWB41Wxb4th0Fi6p33jKTfDKY/PjFuR0
k0iXfRFtC4fSOoJiQpfEZ0JTCO0LCXpLfgqWFYdfH4ns/k0Z9cuCRsZb3JN7Mqeob/XbTm73Rnu6
7ObLLZhMUqnaA5YGS3lZlw0gEtIjVPby3wUNKD9Lof5Zr/zzZWnY/Fw2dg4X+oWMtufIhfxTpizZ
XVG3zPYn+wg+i+hia/cOQpD+RX8HIOINrSu9wmg/uovcvYn0KQeH8c7Tsr+/Hrr2q7La7BmisdTV
OdOJC/ZDQVtpx1OnVilo38Khbu2st3Gynnm7QY3dJJCFaIvR9jpM1roV4wCyutQ8WJ7dcVpZTytl
hHWyh7hW8DacrPgc4p4okQdNrC72ggwBeNCX7CH6Zn6/cG7pnNLu1vBk0XgYn6zhkozzjh1zSqPm
UayEiG/rYiVxorpx6b+PDtbwZSGJtDydYD2VO2X0QFjz8BKkLVRHsOFQZwSpYm+2XrrINmwTLFk9
jwgcy1nztpgsl1ZM4yMa8pu+k1RA0dNaSHWsZJbwqpNZza83mFrsIa+vhRQbpTU5Wl78tqRYe/OW
IX2feH2y3oTHrHCGqDP5bV/WdvhOsWmNSmcWRE/rI3l/8REchKBu6FmrfmsBawwd7yOaUXNZCR/n
c/UMouBDkN5g+tiVFUwraG+zN/58fwTMQe20R0p97gSzF/8wJPwPTxs16BoeK/IgNlR0xrZkhT1r
lIxpwiXh1Zr4J5vEwffY/ng4Cv/q/cHn6VBzXp13kTRXYNEYvkPqdLjEtneyfeSm3j2+WhlSf5u1
GycHO5VDyIHH7w8hBMHyV76Wm7o910XPZj+ixd4au9GAKCM/3HgPaxFMl/ZYsf3aCS9WSqMLSK4/
H4wxTw6slHHa1eoHkcmeV7l21I/crG9Ykem81VYMRwIAZ9hz+/xPdi9ktwWw+7ky4C5jtWcUZ/kI
EKyLY403lNuBYU3PdnKzBmfLDRiZ8M0SWmEPxrIVuNMPlH9cTiXaFI5/dZ+oegRK0hpMn2Kdst4p
7z2N6+ZufZh41jjna9tbM5OqFZMD4Jil5W91240q/5W4Udfmfbnb0va4RUWokZQM+oPIYiZd2Qnf
kPvpBra/TQlQ8dwPZtSoD0xrOli6lD0ZOwDwzRdoktpNbtHoaZPpdHFhqXqtje4pSA5WjAAnmiUY
Nji6JNyyd4fi+0lJPp0l/OotQFHAvzT8qzfgpKBbsyQeVRYxmwQuuSBFrMKKb+5wdnAohz8Va/w2
SnaWW9jcmZzE3WA6s92Um/NoD/zFNHdO1mccvDGpfyEp3g9W/QZzVAR0Y/EkdScitAIEEGolYonJ
uSBiOmZ552rxXbATkTCM5hwuZwFPDxal+P3A6jH25o623Kk75d1dXZDI49HburVmmMu5Jsg3ODvh
HguHMQoFLLgUx86Ikm+M9DSoBnuWgOh3h+avudL30/qPi5tY/H5Y3FTJ0HZqzeKGftZ+k5O3l7NO
EBBxFSuHpzUrbPLUeYvYVtYT7plTuOnfmGXODYuJJduS2Ma5v62/X3a7v2rm0EZHQEqr31TkbyKn
zvP5OqvdZTE3g33/GREIdJkh4gCldy0daul9VwTZR8icIzWT+s/Ob/ZBRTSn/nJlfngD35b9c1F3
O9eC1HlxABRRbbeEi8ANyOD9ScXfZjTfuzGqORYXMS5nk2fY5F232EYRD+8phgA0THcIQMWp8e+v
j/bzeO3P/fKHtye6IT98cUVd3Xd6sxNfHEBNhHkWR4oyU1fXirVa6LG3D2LTpsZiF1G3J9rC+MCY
tiaDXk06Xa+Ju/hWiBOm8HrOKQNd+n8UWfSdXWPaGShh58sjjtYEvDRts6dz6LoBk+jJ7WOfoU6H
rfa0VmIGnK5AZv3mA/Z+ue3+8AG/3ZnPpulKjyUfcJYP1KhY7KAlFQzdH9ndmpCpgArEQDUGZCxu
2ERZqy097lpkzSPFJKlkdF7Po01nLGKoj8Rjc3rFCj4vcPCSpC4+51yf6OS5ox+HJ/u7+1fcHn+5
fWgDf6mfNcgvP38/VbfQn4+ODBZsdqcW7AjpqOD/Nqvi/bSGwPmb9pcqunt/eUFDBvRgKLShRM/7
xxviWrZ37Vp3iznSpk2BUr4IDzukQ8f+C3VKIdvIvzxMu0x9kNCIpiTB19y5zL7ljdFlrnrzhPj8
jGYD39Ds6WlvVcYYxsG02gYGpQVNWwjCVn2w9fDvb+fuL2/nH979t96lKp2aXq6+irnmg2Kn/6J4
Dedjwa5vUFheZ9dVZQLK/C1p5Jd1J113oD8dkYrzrWncKfa7m9aIy4aDow8hO6k32vjSP0YEmf+m
R9z9xZpCZavINPh1XWGe+fN3tCuM81HfX4s59KkvxEP5ztlqjvT5lZV7y0S2hrj5cmWQ8/fXVyZK
96/3x0+v/W09e+bN/tTRzWIew/PbrZrcPyiTF/xQWJuvFPXeEdvJxuyOrwt5Hx0ntTKSbpRnuJx2
uGIdWiQvAuJz+8YZFwAqhs4Y2anhPynwOoLX0CV/O0YPebI0Yh4RqRCfh/0Q5QkyR3JPW6s7fiJI
5A8xUrSPX0GPh2wPU+6IcQNnNq5NgtopoQF/2M+IrHfOexy4yGydonOJ90G3tV4fNdIkAJhcO/5H
MAtSvJ/izKXvxYgPaFbFhk2Dy3uyNh4n+zfo9nYRMn3DagBTl3VL+LlEJDXkCfuQdWgUSUhKq4SN
BZcOKVJ+9U66PTli/MAt7iA8tVgQDU697wo6by5MZbUcQGgewr4tLdAzPeveWo2HaXrSRjDuRSMO
USLvPoGa5oAdoFwTKTCcEvmjWqFtEoa4BxF8FporLb202HJPlH8y4qkOSga4FACzAeQx3CPb6sVs
tkiWTFc5sdrQ2iSP9CZ6m2J7Bpawd5QBHahqfXTQkxnRxUUfOQGmhmfpZj3SToam5s5CyHut2SRw
APdBJCAYyonCRIwYQiPvnqC8UQG3act1/KCjLSolXXNpe+2Wsf7xEL3WHlmUwIAyvRgUCA0X6uDR
s7sURaXX3ccggh7EW3VktzM/J/vEnORrM1CGiJRJDOO7fYTXIZPs+SnuZCh4Pm5xjYdh2pnTGuF8
KVTfvhHXKXgPv4qXyIV30Ymeyw1yDwePzoK3DWPgyz9EwwKgccGZgk0MSz/n+LR2jjNMp4c3E/EO
6xa46ewB1AmhUeWqLMOgfj7L80CXARfYKFJlEa5gG42HM0FBKH93cHgVe6Fk3HGOv9saWZ+0Aek2
X9wWO+UL6LzA8T7ASx/HJaJ7gtzOZJAyZHvDNtqFzkGx8HJ1Gue7DIqrRrOUaAEHzCDtBuvqoAvW
EiWUnCfnMTi+YFiENdAG+IZ1TS1g+u9DlL+qf+KiCRajPrzSjapZi4UqtEc02l7CjOeeAPSGN2u/
p4lSom1TrBcjromuWBgOEALE0MsB7MOWftt1LD0EC9Pkov0aYueAJToTzyUy2x4PRe+DMAoGh3TJ
3jhOkuJRIxulWesKRDCQbAy8jNCIYdVQghapOEShXDWpcs80pENcIIJW8ox6HGI7vhnwpC3o7iCw
fXh1AdGAp2mfPHmczZAn7EbbB6PiyAx5p+fNM3qE+K7nOT+cmHMUjObgzh4GB8JWgasia23hrJvD
C9FVnIa8ChMh6lzkEPS/bWnYTEWL3vg6g4gZ2AlLuWYDs+cZVOPbsKKXa4rPLg6p9D4l8C0C6EO8
ZfZKtaSNjBHqC76ylQgwzEnKENz/nd3MADoySGOcFz/An14d1jYZrwYU6NHLIfuVgwvwnQk/zdmX
NiY6waSJ2wVmeE/EIdKTThieQPBgjAJ3n7+3KwFxruIj6NTNxdE2nRRR/FTC0OlCVygqB64aC8n4
1oZHc7QbPSScljZajJrOU2GZsTo95YIB0x4DKkA0hz23hUmIcDPaT7jT5IjYxKsKPdMhWq52dvvx
/eGpyXlqMNS40q3LvR1xMIpiAd7HCS5siepAOEly2JFC7J176kBCnQtHcXidnqNjIKKC0US42ide
GGGtgtSf3JG9l0xiipAtRgmvCSqJwlWDoBWybjgACDpxUxJ3wQGOFaCP9pIRJfFxlKHnABA2xsgd
Nxr2Htcc7v3XmKJ0xBfffqKsFBPqigUf8KzdgKJgfIUfWbB6/AuritcbaqBVVNYWzS+Z9tMt0aY3
InaMr9ybPAaZB7tOHDCF/ng3ynNbyvJEtZ6ba9RZMKUgC9ik8AAVFnP7e9c+z5/HcpGv4QDgNGdv
MjHm0O3HathQVxq5NUY+6FdhjfOoTSTuG9il9mN0nb+4Z7pI0L7Enin5C5M2uYbry5bcyJi+SZ8y
rLDWqGF4tqHzDsRkTMFbWkDpQVjDGiE8FFcyyi+cCZ/x0c5Js+QD0mwu/ZqkmOmrL2JG2BX4gV1w
iHPxc12LZJA7UQQIZok659rPy7E6Ig7Zbrdl9OJ/ML3TqIzIzeFbMIljfmHME/iJpwcWnxZKNWz9
3rq0BeqHz8TARcEvW7A5CjMoV7/LiA0CBGao56cunB0RBcCiRrSOfHkGCOQIAsWCNtN5ot+0TtBB
Pm7vSnAG4kOEEBTSIZReYhEusogrq99zRksuU0YCb7bc/cx5LntXDmX36cozlkKiM9dtompCbD0C
m+kAe3hX5iSKRPUUe78wUAJ6SzuuSpYP8BD2RBy3XmlS+UrAc5kYhkSa0WnOqr7h7wZnVtaRmkD7
pE89PAzEnVwz2dQnd8wIdPbufq9ny7qtGeMGxK2evJAiX+wzjtljIOGBg+ujBwZipCHVW7FmBmLQ
yzvH1NXygo2Y4Y/NdoqRI5FbhyYz/Nke4x8BrtklB8kqNycgxWR54xywS05uTOSRAOXQUqXRPhNA
BxITrNtGZW7TAb8x5haFbQDwKPsakHqP9OHxUCHyADOPl16kfD6AuJTD2qMZzeRVSD4AsLakvmzV
sTY8xqT7JPsxwlzyi9dd8bdaFWHGZPnQjaMjKE4CYtUj5UfAldg0cboM5JRNl49jhE18jUGpPGIo
tzbfaL0ldde5AqogzlpL86RLRKsIstEoeB5+7zIo1iaeL8ZTzfoev2DMhvXmwiLLnfvJ2KvBScjo
inkO0T30SxZ33VI/sqZyL+I60n9WP3idy8bE/4D1dzdT8eU5Bxgw7Bngg/oFuSPjDjWX7vPPF9KS
GC0J3cF5ThW7OVJekeLZQdfmmChDua4L/QyZV5zL7l3XqCz968NpD//O56j9yxPYt0h5wq+mYn2W
dwOdOCmrpBQh+gjDeRXl6liFSEsfgBWay8ATWVtPNGpIqoHSgw/kVn9YV8k5HV1ue16FOJznlpZ6
l6MXhzHyEFrXXCsEJ7H1w/TCXbnzGsrQN33HjXJgyNYHIxNoEQiz2TUUZ3sdYsLl5d4yooJhFy3q
DZe6U3oQY87xZbMcXk72brohl9KiX57zcDPQhCnN3b9kV+DR9WtfaQKZVTc19uISYO4mMIbORr9e
kFdD0R9oqZxyW3O09nFxTDB6gM9qMWwQ6wi4CrIXjjPW8T4cY+5zvBIB3+8SNjkMSluDLjiAtGIB
mK5JVpgd3SUjkFMKYwlnnqeGxdqv5mbG6rjgUXbr6ZFZPHR0woKwK56s4uPOzFMMu8CEMUIJNzg7
PMPqKBCO5eE5gM1IL5r9lM2v+lh+4hNBWWluzkMuNQggyoIFE9haEmA0Vlp4PP6eB4esqjvRE/Ry
uXk03issKNv0VWeNSnCKRIKUKXhpZBNh8ZzjPyAsu56gHyZKq1zwHFud8Ly+EsLAx0hxcYbFmLR6
6ntW5bN1JQu8dR5Ry28+Fpd/vYw6OOVThM6ikcb9ACTFqujNhtXs0ieBxjp8aNamN6D2DY0P0ESM
Bd/vQY/A785CH+AfZc3ny6T7ZvovMn1v/bN188DM9K+BTkOEkXGBzppZI48oM8kDA1cTGfzF5sPi
22V9XFNUwH8v7VCZH6bqojfgcdNa9iqgNraxePEC0Lt2AKw5Vl2mLPEBN15krs8OW5HHfDfGJIo0
YaClmy77ELcGzy8InEwkwV3jyrBOAEe5scPnRN9i4IeXqgIXZOt6oLpunUO46+8/ZdPayENYUExM
m/huzelPDcypnuSADhJEBP5+yDXQBw0RchxmWElcxd+wRhBD+1msgTFLlpJdI6LLNAakuDJeI2Vw
cTqL7X29HxuRyQnqYYunyKmnjAzwipEADOTJPlPIsxriZ6CKyA6h+c6YFTgNXy4HWvjBGofdKcNO
Xsl4e0W08fvnWHnv+t3s4m17cChdGEWCDHZDyOuSHo2VqBM2QSdUre1xXS1tPQP0rrLt50kV9wAl
bnk+APqPu6BEW1+ZlyVfZ3l1bsR50cDqQWNiymXdzjYz7NoBLJ7lU1Y6I8x9hsrhHVzXxgi7hvea
L9OTT0jb/GLjrLTb7EwjUpuVbK/4sIhimHGOAXMxAU7PBt4KpQyDqi28J6ebdf3qRtac03xUC3na
m5f+EhMMB0DOF6yUqq/z2qT9ft4Ry4CWldzjik4Qp8FBizhCSl4s1Z9dv+fKlbU5zwHq5tZGC1l1
PPoZHCO3zNQTViR6BHQxaCcumArLO9g+BKxtr2yvhMgw+DyJMS5tRVoDB/Yci0NzcAs+l8RCWbqg
nGiBaJwi6PemdYiFcIAQdwRCo9GsBxijmcL2DLleYeDzXMABBIH5sOhFm1E1I/cdfASbjNfhq2Xu
r0cCglXTL2b1mak8cDUbMeYa/pYvdhtyToHbM2Hu30KFlD8UEwd8iPdkHxwIaRj0jtYFVW5BY18N
ZKzEjBbA8Fz9u6+xqN2G5whO9+Z+DHL2EVi8pE71l2CPwq57n2H08U+4mlT6/1iSLcxK1FlgHhpL
Gb0G26ewP89N+EQ81At2quOnkGiqIi1S5ci5guDapvenTZdOAbNEs+GzGvwf6s5jOXZkSdOvUtZ7
lEELs+kxm1RISSa12MCoDrTWePr+wK57Lw+ayexbu7FaVBXPIVREeIS7/4J6xAOfkYY5dQlXnJHg
KzekV8nj+CJsMORrOd51M+ndYfLxorItH+odicBMgyce0GNY1tuRRthwoNzqq3zVXFDSXylLZDjW
NVB15EwOKHHtTRox0Vxw11mKuwBVRKSDjv5wCKtrgEwX+GnQrGPLfS0fmqsCNfRrIjKfH2ksuJQz
Z6d9mLsX60Pn2gp+TYzweNTXVxaU0nRWXMiLbMvy3lZX/tvnkIEtH90uuAx1kHTlv0eQ4jbDMwAn
RIpBDYyyu9sAyy7RW3QwN3DfgXvEpDU5JcejrK77TmPmmjINqbBy2yPbRfpAKz3Fx2w2vChUjt80
W2UHYC4dA2IAKjrIsFxx+MNdVFpyr9vsojmA8ga3AeB8hZ69NTMfkU3C2oKRBFSS8A9wLAhsZDEk
UTPKXMHGPOCrzZ+IzOJ4AbzBn90Fy5oZo7ODpXsMe8Zz9i/9QsLAIcMFo71Mn7qXbJa+64/lJoc+
x6FkxMUjz4S5xbX8BsaGgwFHOg3/RQST9uZNTab7Usye0o0zu1N3xkZ5txA1SfCkUdTZKEn8YV6M
uT4GjwyHjGcau9RdwbYcrzr7hWbVp18nrw5ezL9pSe5RTyFdeyogFqfkyurafICqu62BL62L537W
slutmqt6Q+Vrk6G/95JdJ9ecfz6CJWbu8PpyYfEysHSA4c/CowyL9jbUlvEtswHmGOzafX1Ulupe
XzUvyKUBtyGsdEv/Vtvy3yap2GP/WKzR0SQO+I+EZ2Mr/KJmBkfxHtupDqFBivbyK1aEi+wOxMgl
6o40XTiKeetRyq64c3ANmwH5WVohxFZc1w/FIZlXiA/xu1QEgFfI4UjtH6Wx8psXcz3ccx/c86DU
cdhFgOhG2RY8NVrOJBbHfMP8XAL7uA0fijfxGVG7G5PqFnS6HVVCc9bgYJZvqvsBpqL3oDyHc2fF
MRRprnm5J/Qg0DXOFf1CvC6pp/TbYkXZp13nO0iglGmy+Ut3YESQRvslciig60dUWnNivMT1b5Gv
xFn0LIJ+2zgXJjJdc+1X+q68uI/dRw87ejQbrZW1sswvM2gC3CvCZJzqjmz3V5B37+Qrap4IONnJ
1vhoDjLbE3Lx8WWA0NtbddHuob9u0iMVBSThqLa/qG/lXiw24mO46e6963KDKs+lvL4rbCLzDsu2
WYZUBH5azGeRoda24+KgjwDtlH+XmwcJDj/rcG8dmu2o9uJvol8J87D6MJwlmlIsWKFbBtEsuy/Y
dTvUtOpFzzGZqcrbhva4TdzW8+atBUJEHjlSgZNyURzTaxLXFeJn6wTlEwxGaKYHV8z3g3mdAq90
aXGw4y8xcty7u7EaRPGI79FdKhtvj3MIcbKmLgDJ2R4dUeQH9J02uLLde4g5LF/Le1JSFkMB2qyg
/mVQ16X4jaQQnEPl6H1E7ihhFRAjXaol5oXx1F1mb5xX3lJGNH+FFXxMXxXf1maeTcGaKkWzQquu
vZLerXeK2P1D8VHZEnWSHpVS4m//KlDufgLhxsaL3SAKYtaTRu2OqjM8dgj+e+k4VrwsWGrUmXFk
/aynorWLsdw9FZcRn+HtexrhyrFc07IhVUU3CtY5i5zd6KXc3PUPqK6ATqWSti7Y++HZjHGq+vBX
8Q1ApoPMpgrm5zZB0RgvMY7hz5SabtQ10ise1RydnWakkUr5jLhIceeFvsCheha2gk2ycISYTcpC
Of0+f+xX0i/rV8AW/6Z8pDc60k3ksqCH3pUbwJ3U/xH6ahOabxWMwGpVrIRjNm/fxT0qeMA45sZB
eh62Her7eLYv/DfQV88SbL4X5QM4VHLH42k005n8zwCFPcitQK9SjngrDvy29lSuozsAzUSl6s44
eku8cl5bwvhKHs71+75pV/7WXpn0YwvFGqxIb72H4lF6s1D5fOKAN6aUJKO3yBzdha/lK+vy576O
9E2b8bfbTrqkg9lGeHE19M2K0a9WfeEYQRrImuLG49ZKpES+6lx7Xv6mbQbqXVQUGmeAz6XJ6zpa
YdZd1HsPENlsyA4kq+UVsml3pQ07flmvqiXHHKpyL+VR3hX4fwXdmQ7xt+/+9Rkm7951Rem5AZ+8
3brXHPrxwnCfnZVxn9/qlJbPfOlvAAm/vfGEzKJLhYh6BW8c7cO1vy5u4/UAEm1WPuNmdJC2Mgkl
kH7H5BgTbN3Ln2//HRzht9tP+pRZWfZionTeg7BG6JJexiwHF752tv0w0zsUoMk4oPttqfhshOt0
D9TxXea0uUJccp0fml29YecLtAUWBFDLjI11DM8843dNXCz8REtToEHK5iem4wsmIY8qRau13Hsw
nwdrVhzVRX4BoRefVPa7Iwfb+BaRlJ49CTLBmQ6n9F1/88vN5UnDXY7q3pEtbt5f6c/tlXidEfhu
jbf0FwlO/QhkxLsXntV38b17IQZ9Ds+/RZP7f3VZFS/4KCR/zGpIrvUf6a8/bqqXyi8r/638P+PF
3tKsL3zXqz6ppv/6vwc/9LOPd/9l+rd++6Xy/37+sfuRLl6ql9/+Z5lUftVf1R9Ff/1R1tF/3+Cv
v/m//cM/Pj6vcttnH//5H29pnVTj1Vw/Tb7y4gym3mk2nV2/9C/Jyx+fVjsf5cv0N/+i82rSn7qE
EQRuELTCDUVl8f5F59XUP3VRljV+rlqi/PlHf1HotD8NQzc0rCz4Feh3BmHpLwad/CcyehZUX8PS
NEWWZePfIdDhZvhbu9xUdJWJbEjySOzhWawJIMHXPcMq24b0vpOVjzAdPZ7SFNyJYYqHrm/yj6h3
6E7rRq8GFLFzb6dHIucFR4JTWvrONpU8GtR11SxyNRFXnTVAEKis+ldS+6CY8k6jBlfSlCm77NAo
gvdW6V6+8eIar2+rwbmv7w2ME6oQWmjZeC/N0JNGDqq4q0xLW3WSYx1Vc+xnJlW0ixyVnGrIUwR/
ojTcGKqu7FxZLPalNiAVUUdjObTQ33IBvTZLG5SVp1SSHXYRiksu4oqZ13J2UoxwFetuu4g8Szjm
rqhskq4LbxUlTba+JRivqhPio1AJyr5UkuGiTQoP57xKmzce8qb1gPVKGYobQcv6OVfzroZWEp4V
E52TJO44cw6Bui59y9r5TV1tqjqKt10lgUj1S1lfulkloMmoydFF0mj6IXG9/sJMrNguBTPfuGkA
bSlUaDpaKgLVmjGsc72VVrmbuLtBC1TqK5p2m1t+HK1830DnJISTdtV4hWkbrkAz0JTqam+KHTVs
UwilrWb5oKMapV2pRdDfW0JJzcFREMG0WmPr6WUKNzhrtpUoqOuqUsWF5+Y0DJOg1t5qQwzlZd1J
+rYtm7KbR3GYX5otA4VYMnqbnqF1i7iUu20eFCTZsZvs62bQ900sVogBeXhkuLHH+ctqg73sZbjW
J7l5U6lFhk56Jl3peVXZTlOnt3LdI4muIR0LloQEL5A7XHBjwGAULXINSdJAQ3hUzof+wojibiXr
Q/UoxwYgYj/CY5pDCuJuNUKtsSKo817KmlVbGmPHW3cQQGpa8zXEVuMYZJ219VIPt8rBHeZ+ETfM
81pV7sO6gX0s5vIvNRQCE2J3GS7NzhlWChFyKfSaZ65aR03WQuUZwjaQS13FHDc2/FulliTML+oK
2EmSugaHxza27hNPkO5MI9YurFaO75ywQEQ+xfyjd1pMaUrAqa2rrosar5srxRC8YN7HCkiU3ms6
QChBjQl4WHpxPKuKcCBFiVSoHoPUX1WNHG1V2czfY9GzMO/Vk4HSbpggpZQEXoKFQ5kkR6dIkns/
7ChSKUF/Z6ZpmcycUEsv5MJJ74ZCio15L2cU8tqhoBztmDopWpcXoFGrMrzTxCEFNF23jmY7loZk
qZJLnGtZgtaMk5QZLopSJQVSrHJuqfSDGH0RZX0Dv+M6ksG5qhni433u3A+aYxyqTgNvG5S2Efv8
jTYpn42mkx69ElnZUKeHkASpvi0S/xdk5CtLd4s3wbT8RcGX2YZlqy2bNsUIpsz0ZRoWVjhLzRz+
p4Njg2TFyqU5+g2WfoaSTdMts7gF2JGFql2rTbrQmaW61YsXQl0hepMM5E7iWGcqkuOgJAchUi4Z
ZDsykuwjqxsFz4CUJCQptE1i0TgwXV2jpMJn9tr8UithxlcBDRnHywEZ1AYFpkbOjlII1kJwW/gn
GtykFPueTjK0gxkMNUl6kQmgKisNolEYZ2hOYto293Pk1TvvUszTj6Efm3RaeFX44U3umw+O5fnb
skbhLqpca2vENHlKQsVSECoqLTjCx1ZHj9EHZZbCWRrMcD240osiatpBtMwCV0QHw5co8ldqNeBb
GJkGBUbSCzdDnVFIvHIlOGTnlQVYQx5yGGSOeAnd2bXLxpd2rAIdTTC99unBeb5/YPbRzvQMlMnd
9kHynXqjSrDCClXskaDuQ0CKDirheoDWshC8+MxR1GrK6tFLyP8KM0WCvOxYhV5hHEQ93IhKe5F4
XbeJjEqYB31VzzvdUezWNcigeu3e6B0YxwVUCSmLUAaPcm0R6VK40JKaKnRd0SfNc9lGVcPhAFl+
pKlnPJNrVEfVaTK7U0Ow7rU2bAasIkMjC1e6iktC1Mjur0YPGNa4S/WLwR+uo1q6jbL0zfXEqyQV
EDMqQnep6MNlUJTxyqpZNHnfvomhcNekoXaTDQ2FD13315IadoBZul7D76LBjcZSmn5X+KZ4ZQiN
v1bxjScuDVvXr0FhQGpdmnXQ2a1pRBdMHSaRqmr4ChXuu4McjT2UId3jyApd1ltgOcCQ8iy7jlKx
olOYF7VvJ5nqZZgb+MoxZsxDO7fYeWxdagx93jQKJfO6a67jgZakT8BrVkS8tsJ3VlBYCaEBcTDp
k19oHTKguYlYfpP08VVT6ugdehX1Rrdwu9dUrR1h6eY6rgqlUVYvcVrQc+AOT0Wsm1ep56eQk3LZ
pIzfqf1znrftsG3FSEe6cbCKlMyq991ljmrQbWP2xT0Htgp2EpL4zdprsgxcveAnOOqEMdCT0NW3
nZEqAKOCRnhL4lgA5aVkwN6KuiQ79CXSsyCOSZg9fC3F0Clgi3EYAxzWqGg7hYHrooMnCu5Fphke
7QFL2VdCoyNRlrYCVBGgrjhTVRE6eZ2QY4NiDOlTk+feypEaLVlwmIJeGQ4WLlFpgT1PW0buY6Fk
PY2lWqnRjWWOHlio4ruoNfHRhHbzLDSW+qtwU9+urdC5q1wJVqpC8QgAMO3crFPznRdHQbKUIq9+
NuWuv1dzU1v1mRnSmRIjiSdJsn2t+4Yd9EmyLVozMueCI/rWykks9sQ2iq7zVkVoyCnVh6FPUA9N
XaoHXlkXsCENwz0IuRNtB6FKcLera3+nW2122Ut6sa/a3oK7KQhbX4uQS8sTA+nYuNYRspXCx94K
qk2TgzbgkvWHjCPhMkki0ZbdljyowQdI1jn3cU4qF56RIAijYuITKtArFXPo3ts+0/dmnfh7Vcr7
41BbQrIIHeRRBT1GFb9rKKOaVbuvc8tcJZWIMpIw0BSs8TkKRTNbB6VpgR91gw0jI702qgFvO4gE
+UpMjGAj+dWwiz0Xx9a+w25NMArwESawwoQ9d64ZZnmlt5V/DOKcUkLfAB82BSyF20GTD10IzbtT
xeBKivPhyhW6ftsHpbOuvE65NQUpfnYjhWjqOP0ur9BHMzr8duREVJf6gASbpqnGRZzQj+wkVHIy
TRGo+mJQt8uEDgRIqyUmYIK41dOZmrTitaTk1kFpEP6L29wFoBxq6La6on4bd55/yER9eNWDJjx0
rYxqohNn5LxNoQOtSHzhypUUGo564e57P6oQie27y1QLiiWi0dFLIwXVU+L0Cse5DnSB1KMUz+lZ
XTkcWvBXqd1rq1S7i2pogUQG8YCQbimBFuwTZR+mnkRbQk4H/D5SCNtmnbKrFOCD8i65HLwAdTax
GGyvSPuLQGj1m38/3zz4b0Vapr+qac74W575/5v2lEHd5XR2OWq1lPi5Ro2fvJS/5Zb83j9yS+NP
HeEVU5REU1eJN+Ru//Bwlf5UNVPSdPh8EEsUjd/6hzyLJiLPgoUrv4oIi6bLVHj+Si4FTf4TISzE
omTKXZY+Cr78G2JRv5eSBCaYgSQL6jG/w7+NQq1aT/MMW3W8C0Vurn0luowyKjqK8ViF5pOiJHct
W9GXT3T8bw7AH0lNdclPqvI//2Osg/2LGfCv200qIpYjC47mSbqt0H6KacmK2fbnK/+OZ//nleXx
Bb8UevQhljqrqUxbk++5fmFUt6nh3v188Uk56V9Xn6TenWYURODOAkmI90YLFx+bhSWCwSvh4Dpj
nwFkNTYTZ+qJJz4ThYPfXibQmyzSkk63tXpXR8JMdszFmTdRvh8BeVK005PSF9M8g79AUwH8G7p+
qAhu0RikWZjZ5Rk/gfFJvxnoceJ+HY6wCQ0n82pkeMmF1Ai0TUY/RbpVxGcdw4+fX+bUZxp//mXM
rVjXqRQ4Box8rMffo8A/8/0/H/O7xx+/3pcrR55rVL01UMzksN2VUPY8QOthsIgC9qpO/dWj8aU4
gMEj5C8rKv6xks39UMA9k7yyj5wLJ8RvsIjdvRomF4KivbDKnvxOpg3eKDdCKS4GL1prfXj4+WOM
A/jdI4/Voy+P7KZsm0mr0JDSXjuF9qkGurijjXO+yv17pf1fq2ASLKTaVFOxkA27jzPKHz2o8Ui8
cVX9ogjzX5HUgo/WPPgOVmHnabBT4jMmvKcW9yRsSFnAEX6QEa4urwWE0GqQQf3jz99NOjFVpyXi
IClNs/E7QHomxZmquSlr/FsK4ZFsbKVFyaNC76RwEZNvvEUMgMGt6D6bvzrXxdqdRS+ozxqW9Wce
58QC/SwqfxnHpNWTwspizUa8+H40s4Y5gLs88HwbtNc6HOU+z9zq1JtPwkwZVLHq961hCyomr3WJ
44mqvrSoIji6/Kgl4EI9L1NpJZcPQ+z0i8rr7dKJH9MM68uimStRs9Xc6jESUZ8481AnFvVnCP7y
/rLWZU4bOLodbJQVyeSlh5itdhjmWFd8wvzhfv18q1N3msSotnXyBEky7EbETa97y8JVFz9feVKy
/edKkSaRSW3bzKcTZDKIIwgY5KUAbqxH8Et/iOxzzL4Ty2La8fIUhxOsxa5UOw9q16war1qkoXEm
oJw4Gny+25eBYL31bhT0HA1sFNr/0n+twHH8/I1Off1JMMn91je9RGKeq7clxqP+mYPAqetOYkUQ
+4pLJVDDkftFTS6dwv75eU/EV3FywJCDaCioYli2mZCeJYeI2kdkHjPl4efrn1iM4uSIkVP+GOLQ
AOzhqBtdslP0QOp60UGc6eQzse7EhBEnC76jYtk0PtNSUO5SmOLQJOjq//z8p85I4uRkAW87dqpI
ArVq40yI/oKlXxUIdAEXD28RwlkaxrIHka/M/HMuDyfGWpysYMMxAo9kz2JD+kgaSsfWubc5deXx
518mf+I6NA7xELJT+rYqOykB8ufvdGoMJkeLkiXrkmeaduDgi5EPG0WPDkNQnllW43T55hggyr8/
eFj1RqU2vW5HUjkTBxXAUiYsfSECJiF/KGnwosSpsvj5XU59pckargeRc3HIobvsrwQMjP72558s
4kH0h8xza3wy+51P9BQd4czn/wyO/+MDSdZUTMZQsk6KBxmJ6Rvm52Y0w3Ft6K6jUyIGd7Zw5swi
jc/63Y0mC1oKMnXQXSbnEOwr9b3M6zldTnOo5qG5L8pfAwBIb7j6eSS+nVW81WRlS74/xGWpIBSu
AVoxzK1DxQ1q5s9XP/nRJmvbK0ncBupHAHlg/UB2QonPhIRB32SZobyhHH++0bezl9eYLGixT5pM
olVmFwVoMKPN92apYFFsrOjtrYcGHKh/7pB/6pNNlrhTEV4NLUXax3/o011AoD0fDMfl9t3gT1a5
6hg5/QwZk71ROwRZwNjO1qOweQWB9i9F3JOKjyeHZbLY6f6qMp0fxxYRKik24Rb63oN8M7ruAo+c
VU8/j8q3Wx+jMlnmquaWspVlpu2y9ek0RZHWz2EZ1au/d/3Jao8UxxNpyOKtKQOfb1DMMTo6rwYG
SmdFKr4fD3Oye9P0ry23Y9VrNWBlJSReaeVWybC8DtwzK/7EhDInC76Q2spwHE+zjdaDNRTPneig
xP2ZWPt9niJZUzWFNEtFt89DGsZiKtlNXkFLUKyNSg04DzDGqZPntJAfPEGnKeoWq7ozgaCVz16E
RdagJfedmijQ2qFouHF27qnGCf3NRP/U3P+yUZYpHc6+JykLMZzaYNSxbgIcJzoUhdRVftmv1euf
J8m3ew2vPwkNdW/1jZPTL1cbxOBafdkY3pn5d2rgJpGgBu9RymnL0Ys2oIjYX47Mufzy83Ofuvgk
EsSq4WvgWRwb7eOFbjn3jgxFUZDOnNIn8Le/Ug2+yyQGeEXsJMlgjLBRc9scsZCHliUus5uGeKNs
vev4KO87MO4Qj8OZjszxz+91ajwmQQH/yEA1IraEBmB+gel6kM1+vvKpLzYJB0KW1KpRFZYtw0HO
6NEET1l5Bhh2IpSNpd2v5zpVjTuVTNawXWe4kGBzCTWQUHfYxr105gT2ffKHAcAkDoh106VGRIlt
dMSTXyAhrxuoA/FTgWvyOeu1Ccjsn+NuTHZ8sDReQclFtw03uLLEbNc5ykFQtWOeBw9ZY6Eob6QL
t03LRTdgQ65FmTt3K+3GDWize/6ALivdKK/UMD73u00bZsnybw3giM76+pEFL6piPyKem0jBD1Z+
OzgejCf37828Uc/8t8srfii3yIzbmYRnYo5jbn7z9x58EghkzxWHbjB1W0DhQtvU1mUT2j9f+sRy
MSZhQCj6RItBFNmagitxIIQXVtq7i7938UkMUPXArT0AZHzwZds9FtDofr7wiaU4gtu+fmrQKVIP
tE2zXSNeFYKylFv9zUmFM7Hx1AHGmCx1UWyjtgTAiXaEc2VISI2N5/G8nYfSoloCs9lF6Zkgf2IA
9MnKj9NecKOWirSLbJugU9GT5z9/pBMx5VPm5ssW2Kd1YFQ6yUolXvSsNCnp9k3zpGjNmVPxqRtM
lrqjZLEa0wqydeVJRHlFabpFp+KeXquPP7/CqY8zWbGW6lNHGo+rMsKjGr73EAp/vvJnyeubA4I+
Wa0ArQpsI6myjR6gKJCvHWiIIS6Qo1F4uLI25yKiMo7kd3caX+7LOIjNIOiC0Vs2B/vb0kSxtBAA
/YaeQou+PiiqBfxWw41M6t5xTVkVoo+MQVBRMRfvlSJbDH10MBx5IRlQt6Ise3Jj89Ub5EMUwApI
pBQvUET9onatucDNUvE96aU7jWbuXO/dS6BN6NioySJ2zYVa4T/rqJeYKe8y2bkTVBQuxBZjDnE4
02P5vuIigbj4/YWDSCwBdNHtQv4FqSIfNZiZ+oTwJVTnT8ZzuhA2ImrWZ4yFT82SSZgJa70R2kbg
AzvZXPG9o1+qf/PSk0BDY9Azc0Vgy0AePnit5DOr/lSE0ScRRnP8IlOi0kToZXQGVHaMeXxnYuY5
5mJBuwzOBPhTozH2cb9OPy1O2kDpdbycXenBtWC5DP1RltWdKA86xuJoqrclMgZFAhHbMeaOJW2T
rHz3EC+XAmGpZSFwroZSxM8r78RofRopf1kOnmMBvM1UZCWkW0Nbd3pz5sIn33QSj3yzCIGEiaad
OSowPKjUaXhXFLC7YwfyogF0TAnWXs4RIyUFcnITjQF0vDsNAE4FMg9tIK8yzrltnNiktEnwqmsv
Nijm67ak3rvevaot03OH91PTR5tELy0Su3JAkdJuYXTdo2qFQ7l8jOAIWdBSk6WwAW/383iNX++b
8KVNwpdM1OiUseaVyLiDgr/zNHnuoyzvOs9e4Z9JUk/NiknMEMndJWK9Zuf5LvJhx2nnurHyRCjz
n0dSbRIf3FYLgt5JcHT28kshqI+16tMZTVG7GBpx1xXWbR4OiCNYaY7eRYw2WFs+6k3zKwVsPlcU
8mY9KJ51MXgQLH2fyvJS0K2bpncPUVPs1TzYNR7yCalFtEszXLuHo6fTfS2FDkXAZrixKoP2q9mA
ipHaraxIhzgx5mqC/+VQbeUmvhejbBUlzTr3kOOoajQmqgKnvQ4pBN0U1kOtXOoeKLssvNXjxPZb
eeNn4HGG0nqNa3Flxd16iOSH1AgvTNF8UWpzqQghXPOwXAytPLPMjmpig9jwgNxDKQ8AZY3nBGMN
IKwgjhdtKD+3QbZLiqqci2V8Y0FdmZmKsy07BeKEoyyNDKanldxYThXOwUSif5JcG3Jy1eMp6vTZ
+1AheCGAWFu2rtnPsgbTAdXbVZ4LBrcKEbARrVe3GZZhCgFZr9FrKmuIL0bbvBrktn7Ahqwp9y7Y
VmcIkEXIurkemrMAN68yLu8LBM21oj34WgFJTYqvNaleV7VVQ50H0iy5CAvl8V0kAoMinzr0NFCz
DHKCaiFC6iflUU9aAzZdvU3VFv65gbB+IrToC2Q4YBlettTcZKG23UPZFN0skvSL1MJTudePfqoH
CyeH6V4MuwQHL7lp36sUdWCxXSkKtqwNxdQsEJ4LP70qjO6pz5o3jH0AGRbAh9Ue7QKnfg3lFHpd
Wh9CVXWWKe6Ofhm7l5leviJb96ricBCk3X3VhUsRn2Sl71E/y5Gqz7znsnU2dKcurRjB9hKAr0lp
Z+HrEqLDVoGSRrDoNBMSfhxtjKpDvzDzbvxK8RYkZgsLW/jEtJ47Rd95oHPncR9dqQW6DF7CBAa9
t688ZMjwmgf5JlIHBhdndnAfgwHnBx/xFxO3sKy4MpV4E2TAPgfcGGdmJaIMoiU4C6o4tUltsxY9
cacAE2Ul45mqpzsx1fa8xW1VKHsph1Ulp3dS013Fmoq9q9nvgSFejplIJ/e/ih7ZjJ/j16kClTbZ
wx0naLI8NUziMIbNQfcAWrafhY1ue0F7G4M8F4zmuur9Sz1CDibKDTbBFGC0ACTWjJoS3ER+w1pY
uZl8Jlc8dfzUJvs/cqd+oo0YkQo96FEmC0PcZ45nMwmvqfyGI6GxOPP+Ywj9JoCrkwNA6ma+A8yY
iki+aOo5NZiVe4UmDb4u3hzrBUj1+vXP9xpLCd/davz5l73dhOXQkqxSu269iwDFQMNCB9V2jFfF
vO/q5c93ObFXqJN9vhS0thGrkiI2mNyRIxDX3ZlLnyqSqJNNO+i8nhj2WSBvlzpyd/iorOtRl2Dt
zIczidOJk4E62b3jwakSMJnkfI27kUTPTrArFKA4/Px9Tl1+smPXlCGcOsGZL8k3g3OZIC1FtP/5
2qe+/WSfdkWtjHwHGEhT2031q/Le/951J3u0h21lLMZ0PRqUhob0TW3OfIxTy1+dLH/TM43Bg7xm
U21aJA0C7Vq5UwsFDahf3lBdgGJ8zgoclbJ0HytoVaIvCM5lF+oGVsvODJiv54Vn5tepzzdZ9q2g
uwB7fYKcBHqGiuJGjpIzCIMTB7XP/PPL4ku1zPLDgBeNMqpmqE6Y8bLy152AhoN8rhM2roNvVvjo
Lfp1hbuNolWBTKESk21RuYnzeDVI69Sv7Z/nwYkIokzWtpwmHBXijmBNH3oGKuBgouXiO5I/l9vu
EIdQ6pvUP5OqnhgOZbLamyiUZUnxHDurhjtBrK+H1C3PTLwTq/CTpvxlOAopVXTFD2joarBbX0Lt
PT5XeDlRUVDG1/ly6a7qhNZwCLMq1sTRpW/3K7xwdt6ZMTg1xpM1Xua9GyZegpiXpC8rZzUU7lLv
drlw5qufuv5krUPezrw0oOmld8lMA4VOa0ZJ3tOzWIZTN5gueUHUQqEm89JLcyEh21Y0lR1LxyL4
e2UBZbKMBV+2DN/lBFELQ0j7HGJQ1Ymrn5fAiaefQoaVxtccGJGgFzz0AHCaU0QwbU7ffOSJeibd
OjGD5MkytsTec5xhGEEx7lpBz1LB2rqwzxUdTsz9KVDYyh1RaDvHsnMUiZ0NtSvt3JI99XXGn3+Z
+6ohA65VRcK59KEoe2DbKCpsoYj+/PFPPfn48y+X77tg0CmQUMTPOMFfyy7NKvnMvD8FvZAn67b1
ulQtxIHo3w04ZWjmS9o51/AeMZ0Ua6Q2upngdQujyZ6DtHr4+Y1OlUXkyXKWIAD7pqoZdo2sf4/Y
x0pam+j1qZci8qob91aZIwxjA7P8+YYngqo8Wd59o3uibuU6g3/MI9z6vHNaHqeuPFnXRmo4BTBt
umTiZWZe9OcC0qnrTpZzJ2Vikg+FY0cKgPnyyVPORNJTx8kpiFfr4MeREpufPTd03BdIFS5LjpPR
MrL7M3c5sSSm0FxBHOi0VtQSdTze2vhVDGO63Zxe3LPo3xNf6PNw9WVZFEWZ+6DYSM63KvIh9V3z
0D+hbmf3C8Q0X6mm3f48eU69y2R5S50Q+JXDOZC+36qUn3yIRVKACnd6Zls+VTqTJis8UfPC1wbV
Qm5bu3QQ7Ezn+qIEm4DpZGO367MomHFWfnNUmoJtE3q6gCcrw24HJHiEHI83iNqvURPfVb2CtaOI
2qI+UHixogfFEBHicc9NiRNh7PPlv4wXVV2ooCIzWpLzOWWWZRXarXj38xiduvhkgdMby9oGwrfd
oeUYHZVyX2TXf+/SkxWu1Wkqmyr1doohVEyqaCT9e+u8Uc+slZMrcrLW3bI2+zKnzKTaoY7m1Sg9
jfIY6uWjTxwK2z+/yKmoO8XlFrXQSYXOIafdDuhg51uUZbCimw//xdmV7cbKM9snQmK04RZooLsz
DzvJvkF7ZDLzZHj6fxHpSNn+4uYoylX6woDtKperVq0Fdq/6CUQL/gjO3Ju9LK1kTUSYLtV5S7QW
IU9dshtlhfYodG1fCtW5u/w9EgcgQnRh/Y2Cm5ITomD5UOvWCuZeU3UvDy4DDfwHowtmjUzRAFEy
HjfAWB/GPmsOEDAAe1+JJlq0GMwROZRQgQDz2d5xIkvCiDjdxBnGiZU1EkE4GsGd7Osn/QDhW1+v
QNCAamAaDddgLrn8lbIp3H7/YJO80ujKFSS40MluVvABO/c+ictUhfO9Y6Zilc52JdevsjRyRsS7
zoGVPy6/tmx4wdpL9ArV64Iqbw5wZW6h93N8toxAZ9qeqWwjfeIoVcHoHZKoozG851xMLEAeKB5J
XWyGgxrZ3t7JInP8qmD5tbHmmj7jMVBwmcAd34bDGc3LKCnXoDKdI5Q3QIR0edIk5v8fbUjAaR1t
bQC2maGcgDxSwJpTCro/zYOkrK/6+YEhn2iFzt0usHdb7/9Ooy3y8PR0qUrFQmQ8eyB3hkwDrAit
gBuxouHVm87Wjg/9fCPbIqjXGlk/IkkONKxee7Aeax/Q+/n133aE439YymJNkBsLIbR9nUR92EIV
woAuyAtEGlznnl7PvnEAeq90Oy24vFbvuYvPJm7zqR8Ms1g01nQmWiiWzLojMeRWUiTO50G/Burm
MDHzsWMkqtHgAxoS6o3Mepgz8w4NsisyRdurqAqYLMg3MMqc25iCrDaFBkemvRhqcZNybSv98Ade
muCVgAKJ1r7qQ/oM2oLTYBbHJe39Mu7PLFGgL2IoZzVhkBQvo1lPoR3SrtcG4zs4M4nLs9Gd+8+3
2k1SV/1mBBDNro6gQwjNY/cT/OvOtYYjcPiT+PT35XmVbRPBLzkUVAYotqJ2rr3VK2rcu+AN2ciC
S1pYaRN9ArgTPYUpA6LcePzaKwueSK9QtHX6Mg7n5bYFM6DSfClkAlHDv9M+Egeloc3FJcZ9MdzW
Ngh/dpb086s8ZGj/HbobUN0AhsgOnba7aodncCF5dKqCAqIQIyhxS9ZFaW9El2eIYtRPbEUEE9td
Pdg02WCjHWoo81ucfmfGaQQZ/xD/vfwIiaO2RUQx7/S8KHoeh86GvDIiaKF79q11GP31UEIqcw/c
IfsWwdnohW3raYznpBb7OSscwlPLeOAkf1yzHB1au1nfbcDPJk1wMGbGk2ywpjis5yGsi59ODw+m
/VztZOe4kRiEvf3+wYONDQqJI8MDqhWwyXpVIuy3nf2lbZv/s7cX7LhE+b/VZiRzjOSwAeG6n/ye
gKBQOe0njGQfIFi0qo4lG1QsRVz8HRDgQTjv8mb6PC5GrvjfmYmzZrXbdYR+e23cl4lzU5rg4i/3
yiGy4QW7VtWmMSjEN5FApr4xkkBNqxstIzvW9p4Z+mTuRVywsVatYxY6FraekB+CuHra35qN8reA
FlO8gq/ZbB/i0b5K1SrQDQvS6CbOqVUB8b3ZXC28hqBcO4B4uAb59giZbHRjg9AH6hYZ1V5RIngZ
q+lJ2YNiSeZDxBhrzEaBIFkU9K5at+0AGbEu+9vNe7cciSGJ4GKSjQtP1iaJiNFAHCbe2MVQKzB7
dkoXdQ/oLdmMIk4Y1IkoGvU0iYY4iezcBFCZ7IRO2nsh47MVFXyBsaaTFudFGplNfGU17FbXiueF
sRs0zUCgrz3lFciEu8o8p/b0i6ngnLbGh2UhD7pVQ04BH29Dn92Yu8OItR9BetQo4/1M0V4BVs/b
OF+grQMaqKEtIqvg53TMA3DwhSUONze1KJQGpulcDDj3uxpkdvrc+I09QMwjrqLcLB6nhAFNMWmv
6L5O3HLuQHDo8JtsBMcUJdAWpAvAKc0MDvHCAPu7A80QG6QE/mQUIIGk1YQyswKRrPjcWWgqUHnb
e4NjgZltgDx5ZoKYQq1fVcX+oWj2H9DN3IwKxK9yjDgW9fc0Y2B1VNCuYfJT4TRnUOk9jG38Yi0J
GNJKiP+UZvsrMdCoNupdpDTzuVxAKJ5nYObn+uPYgeyHOm3uxfAjalPdNj1/TvrhVPACh2Pt3BpL
e9IpTngKDbg1Na5Zi/xLDShDmrXgB1a730Auz2FsF49awm9AWXitFVkE+qvrturvweH1jP6M2q1a
9c5gxR/VASJqMrYpHlHBJAUEGlvzmIwNxOOU8s6szat6JIc+SxeXDvmtqSv3pAaLu2nk9/oyB3G6
BHozPijL+m3CJT7hKXpU7brx87yHzJdm3VgdPfTW/MJZ97j2OfTllSYs1gboUON42V9KzkQinIn1
ujWvdmjC1eP1isG+OpJBc6YHwmmiALBl/uXnSCxZhN+CxA6MkLQH+zhd3MSuXwpgppgORdai4l87
FYlwKg5DUzaaypSwTf5kUHMsHy6/u+SSIuJbl4rPupIVEMRM86u2jm9HXXEHC2V8fQC7f7kcGafB
5WdJfBERDka9sclQ25WCWtlzq4EWdN3NUMmGFo7GwkTKRc0aBRDUOERq6r69ju+GCCo10J3oQc58
TZ8uf4TkVBDBrk26msy2UgVZvd8EDCNOkXoOeP8ujy7ZSiLAtWnjWQesGodCj7QBHawj3OtLhmLf
uqR7Z4LsIdte+BBhTWAT0VTQ2oU8vp4q02XJRl2n+qgy7sRZkkmyNov88ATSaXbHBywHmmSeWgtX
+FTprwEM3wNCSrJsoHX69wlNmdWGacG2gXi6be7qE3DZ69mcvf9bdDCnqhAGgJbAGO05FMkuE5Gq
XWzWFPyOSphW1XkgEBWx250qrGRN6PbIDzM2dp2tWMOQRHn80yAgUoWsDukhhMH64PLWkry82B0D
jWjLAlAPkUBmQVLWOgyauhMJyIYWDDvvZ6dsRzMG+vKNoZOfGtrX7EFsjinBA2fkxQqRAdAt8+4a
B4zL1OvY3pkU2bQLMW/m9Gm6Nr0SqsbrXJzB04K+KkgK7NzBJcOLDTEg9yQlMZ0Yze/grzmi+SHK
+XHcrQBIJl5si7GKxlloHWPiyzxQG+gSzdnrl7YLEUyYOqjEKQmcRAyy6mxUV1dRlz0gk+TUEXHY
rTqCndOG9aqDcp4b0GMaIDke0HdjleUV5fmznuvfL3+IJKdgiVc+6oDPe8QSm6x+K9f2pejGP3GS
n0pmF9CjUl7TcTr3yh4sSlIZB5vuv6ZcIRJygAgBiqXJfKXiEVWrQ6/Zv8e1uBroq6OZp2x1vIoo
/uVPlGwDERVaF5mj9imCgzy5GZPTXD59bVzBOtq0B4N0AcatHOqGsfmLzHuXfNkkiUBOoMSVKhkH
JVyNFiDo6rWcwXtpDNfM7sKJ5Y99OkNTcITELlDSlz9HlowxhYNvgZfK6r7FVgjXJdhSsoAbezE0
707Fb9TMgr2ssuT8E1GdpIFsBB1x/lX0xwq9WhA8981OVCsbe/M1H06KmWadU/aJgi5HSKCDJtWE
4HTPdsxe4rFEOKezgAbRAINsqNdo6SKOR7l5k6fza8mqL8FS7E0D4OMHsKopsknDrrKRgJ7Qj1Aq
xx5w68uLLJsewdzXFcR+44TRN4pXpXxtIYY0G89fG1ww7T5H0hyk8zils9lPoHRrqzc6u//a4GIM
q5YzsOR9GtnJ7ZxEi1p4k/7Fg9QUTDmdWDwt3RyHSAkGdguO19YIrWJ5oHMfXX5/yXVLxGzSns3a
NCPhvDaOvxYPGwQozYnXYo6GP197hmDBaTnz2eAgaOD677p8KYAKSaq3Ggxme1x1kv3znuv4YF5L
z0ma6mjAy3segMkZ938gHowSfQiXP0H2AMF+WaE06dBuJFdg52exETjTEjnOuFNBfWeZ/CQpI2I1
izLTM+xSYDVZYrh139ynhX3krVP5qx4fFGZGtoOIXy+U49Crv+MkeSqH/I9RctW3BuU2jpG9GQiU
8pq04F4KpJ7XDjb4qJPpoFb5YZghOGfx0bcN+4owctB4XX5xdgTnkDlc7W0tQZIwUZ9tI4feI1hq
QPa2s0llsy+4B60DlWBRDnE49Kemu03Xo6PtXHq2PfjZxIvOwVTQu2SxOLSq7455a9MsBPrDHeOn
BNjQtnP2oHeyBwmOAr0lRlotQP00vyaIlW+EINUZKRvdgCLqCsHJ6VQfa7T9oi4GNrDL21YCNrFF
nGg9gaort4Av7g9agA6zFSKtZ9OFH/TWPwzief7lB0lWSISMOpNBUm0FA+am0EF/dUbnKRCW/trg
gv+wqmou4hxrlAMWYQNJrlSN4lpxnn3t+BHRorO6aEkF2u9w4UtoOqYbr+Tc5V8MLERqWUiX0IQC
EIxqoXHLqvi+Scxw6feOZsnpL1LKQhRiNqwW1jFXN/l4JAi9WihR7BY7Zdd2ETWqJxVLRgMlt/7A
niaI65GHDpr1ykv+qMXe+Ia2XeynfPKhVHK4vOSb5/jELEXIaBzryQbEg1kW323t79LuXHrfQXaf
DSzYuz5npQIVEwf1/eEVQnTo22tQhU4DxxvQCge91k29LviqXQhW3+tKjdxcgUoi9GsUxQhyzfRj
aCdcniaJUxGFtGwdjK/ExLlntzqHfED73cI/nb6egGA8Dri9lsPXWJz+oxhWTxmZGDq5oACh+5XR
oXeogOZ52+4cIpJvEUGk2ZhPua31cZhxcm2Xuqd0YEnsm9a1y/G5Z+aBW3uscDIUgggnbcYuNSZ1
+xhP9djvCn15QXKagMGsQPg6QZzJrW/3Yqx34PEnm+4do/MhPJmMBvQpYCUNKYm00YXxHyAL6oOx
KqhD57CBWJ1DjR6HRy0FIU7ibVq1e2lWyVVahJv2rCB6P6JCGDv8AeILd2tWHRIDajS01lxFM7/r
KiS/s3bHdGXIo/c5//C1LW/bhSVrHCrFclU4/Uu7AjFTQx+aLlB5RPMMyhtqiC4eI9AIHVzEuXem
suh4mfKX0kN2xnE8y7R/XzYSiS95v1h+eJ88nmcFtQ10X/cP6wSi8qLaOZhkIwvOBJJYppLF+NJp
iMzxGDtPl99Yuj0FtzH0yqiMtgq3oXubewIV43OHpuHHAeRhkPaCejHggjsP2972s90p3jIUaAgV
FLkW69F6TSItKj3ogafe4uMQ9/e2oWSuRDgqJKysqa+wDdOtc9tMf0LgZI+wWHICithTQyVpXSaY
rrx6I9l1mWSAHL+WKAteniLZuwtpNd1Is3FWt+Wo0b7/SKedrIDsNBJhp6peAxqtNThZIQD0ThJn
PjFEzv4Cnj8swBCyUDN8vldEkCVTRMCp4ti5rQM7Dej/xkZb4uCrXujhneMzcO6+1sBlq9tEfjC5
uZ1WK+UqUoXL9zgfcBPrXRuCQXuQUEm4KSJOF2NIGsXBZgIFvatZs99SyJzXO8st206boXx4+24k
s6osWO6puh2dDirxa1Cy25nvUSZL112wb9tsTIhgciXsoIDllRZoC0fjVSfkCqJlt0tbQbwcGsdo
zDUL0DKSoRr8ntS36IvrIXvUXIGqYI/DVJIBEFGpvDUoKMngxPIKXA2svJ6RynVVhsR6PgdDYyQ7
3vLzaaUiwSy62dF5EOOjUYgJx2w5Gsr4bZ6z5w5Ax8uG+vm+oCICdaFpVxgVwDYmdJfJ3bSCZij4
2tCCD0jgrgpqtHHYJQ9s+VXSqCq+VEaiIuY0WUvTHCHGg8t/YK0PBfSateVUgbHha6++zdaH/dxA
mHcsYgetJmiEWrrYU523sub+5dFlyyrYehcnmlkqGL1YDkXzAHzQYUTKOXH2RIQ/977UMf59/TW2
ispxsG/66k8yPtE95jnZiwtmrqxVBuAFpt3muE6aZTF7fZU/kXR97ThxdqZH9vaCqSuU6ZMN/tNw
zvIrUpp6mCtLu7MpZYMLR3cSMwutmkoMgMH1gHaYZidbIbEjEdI5L+MUNyvS1fHSHgpnvNaBF7Kc
vdeWHENUBHFyC01p+YwbMRSrDlvHQ+1lYR8QFx4RKu17NAeSFRZxnOY6aVB3BE7CKiB3qOc2gCSk
fStskH+QdmeBZXO1PfyDdQF5Wq/jamP/sxPNgfIgd3rzeNm2JOsrcruWNnQaIXOqhFr7lte/6fr6
tXG35314Z/D1901TYFy7RPPq05K+XR5XNheCqerNmi0JQf1xZtZdVWc3akaDnmg7ry0bXrDYbKOC
GiZsS618m+LAQGeMOf25/OqyqRbsdGK2raKIkkRrUwHsqPlJk0aXh5ZtQ8FK7c7ucwq5onCdXqrs
EKMNSwcLcr7ulfIl8yKCNME4VgMuhwdY8QDkF/fU5Cbb4/78PD6gIqLSBsiPFClADpQtXobegrnY
ZF+empweNOvu8hRJEpWQmf53R4JObERbA0jhodS69UTG/kTd98a4Q+13f/ZScZLLKSSq/33OPKSs
zw30tufH4mFm7nDcmMsA/IO8MNiGcPdmJ8cvbr+WAKIiJ+sE4LJioS0mhPIjxCWGBKq29tcauqDB
/e/HOEOR1ZqCwQF3vO0bdiys+LCzILJlF0yZASJaQu0yjXpwpyqOeU1Zdee01hGFOi/L0Luq9wdr
AE3JMr+UU/KY5eBUrPWAGepRh467NdGAsa9Gj1Sw/ZlnCgjW8K0QWHYLo239pVh1d4QMd7sWdXj5
syWmKkJXDAR501KBkbecfphm6/bV6KoUt4C9JZM9QPAF0ErPSN8DREGndkXQAThrxdDvt2rXDB26
weXPkCQQqIhhgdrIyKlqJNF2wC56OIfTy3TSvm/k45C+YByibF9Lz1MRz9LiJjblgISDsUt3dcjt
cMX0jbT5e/lbJDMmYlrqVkFT7ob2ia3HBQKvOXTEEnCmUYfvLLrEfYqQU5KZpC4qQBz1zIyMkV+Z
g+PW9rpT3JOcLCLStKZOVTs5AAwaEDkuXyE13vCdyZFYqYgwtdcJ8ooM4LZ4+gHotl4l/lQN6HQC
3Xy6myH6PIVIRbyprQ3JCmFoROCoIk136rfKR97gZ3Ft+sq1CuoX7RqportEdZ0v7yrB3sHe1iSV
iUWxFJxp2a+q+wYZ08tbSvY9wllPUzQz9ANNo6IHB1k/u6heuiM0ed1Nf7njB2VNoOFFdu53sscJ
Nq9jW8WozG4IluEI+fXjHGCvRXvp5c8T51DE/PcUMA1okXXthtC1XzpyAM/gY8P9LENKCczRszq4
l2dNso9F3tTVrBkrtn08DpAn700AjfdUKGT+SsSeovlRUZsO3zAF7Y9NFiQ52G9AU3aH2R+8ETyp
N+XX7jYiCDUuHM4tBhefGt8s/Yc2PCzO29dmaHMwH8JqIyf6WhdwVcYYdkPipiDRvDyyxEWJ2Dta
2ITnyrbG6vWS696IZoutmP+10YWzvlP03iyRUQNvbX9MVIiNWGsSliqQ8V97gGDMvTZlQD8BbN9g
809PK0EdbOeok82MYMs269BAbwCTBtJP1x6ZH5tonF9M7/KbywJTkSdRtwwbpdQOcLrMxV3VKw5r
lP3ZSujajy4cd64Ikq8QkXUF6iWArWwrML6qbEXT7W2h7RmubPDNcXzYluDIBQ0wMJOhWd+ZaCGZ
v490B6f5Xmn8b/GAiqA5UPJm6mJj+kfPN+8XsG13KGCdtr+tjEDDH5YXvy5HlIYf9vp6JYeeSJHY
6U2vQXUOrRvgvm20PMgdUDZ0fdiP7u/Lyy7xdSKiTl+NsUn5dmajPqWajp+M+Y7/kQ29/f5hNTif
GIsRNIFgronShdxOWbpz0MiGFuyYNFma1rUFGBp56dDX3T1eng1JCGYK5pu1IKaeChNRMUiEW36s
HL+rY7eqHi6PL3tvwYa7ts4sk+hJNHEemhY5L052uDy0JNVORQyd0cSVA5rYLdW08SBkhxm9qd7G
gFCizm8/qJHxpu3dYiUfIqLpGqblUz0hr7KF3evTeK2BWBVHmV8e67tidJfoi/dKkQZxYF1WDCqS
l1Zyx5YHgn6K+M/lKZOYlwimI5NjOraN1Y4RQSap4k3JFRpwD2xRPVrtuG3JlhKJDxc0Pm8tvQBl
FtmpofNpme3v9WqhBsxfLn+HbDE2d/jB0DpiNvkyIzZWs/sZ1MwNZ/7lkSUOVaQ/BFN4YSRV5oQZ
2CHnJ0bPyfrr8tCyeRFMGDOQNTGgflELhLOKt4acEDhngiqxdixCNi2CMdvq7ADzhhzdys9opHeX
bHUvv7tsWgQzrltS26yCqYGhmqSnJL/iewhA2UsLIbTFV63UugpNq/qbUt2ZewAayV4XcWs0L4t2
ZHUaVUMObunRZbgEzG0DTMItGjkvz4vk5UWuQ7WPNbRWofuMLeMpnUFWgkzGXo+hBJRPRfCaHYNQ
rIphrobZ0kNSrk9NY3LQsFm/2TAo4HtfbmfSkWDSlJPZ9H8vf5T0udsO/mBeEzeNddVxRILt5ZhF
2cl40E5gzDnvXZskff9UBLZByyhWcg7l1/y4iQW3UJbfIgrdT097ODOJuYnQNsJKq2p1rH/Z1h4t
7+MBZE9x7ymZ8TWjEJFs+kDKdQUle0irHFIpD3GM9luy4+Jkr/8fWzYMJx2AzFsTCI/kQZaC3s++
05BhvrzKEpN+F1f7sMirNqVD3sOHamz2O9B11qT16LzXXCo7nUUAG5STUInYmju02+IblAboK6Dn
aAdkfxPdba9aIGKrsN2JvGRlJ5EM0UwYpCQGuL7+sBx4dqA/89R1DsNhPaTEt4DQ+2r6QkSz2QZL
604FcxxxAOhYhumm6lMorJh79x4JKpOKEDY9GfWaaoi8nYjeVk8DYEJ9yCOgbqvz6Bse/WZGerSc
WbiX6JOZvIhja1bCe1ZjL7OZ/IbGYg9h0Ie+vbfMOmxq8wy9wFMyzlGf7NLUb2fHJ/eL943zYQMm
hQVmg3bDzt5yP/XAF3pQ75YAPBfnPR8gOQPecxIfH2En01SriwO62yqw1CuwsqGR3nSn8saJHy7b
kcRQ33fkh2eYc94PbY5nMHS7djhmphGB9DnZRZTIHiB4gp7zujK4jQTB9fTaXVmB/qd+JnfL2+jX
x/i1WsH3l/jNvOPVJEfau8v+8D2VWdSKMSMfwQmLFq75xErvL0+VxOW8b74PQxtKzdQKkL2waybA
uN5aXnmqwXYcmuw+L+LQSFE4Uz2iG4i/akEToOHchUTEK7jQvcTfE6CXrIYISFNWy2niEru2n+lT
NUDpxFYCprHIKLOdxoX3I+oTyxAJEeN+ylueI6vosHny1gKExANqV5b+Otjm09plD45eXcUjpGJJ
bBRuM+KLsx5Fh9G+5/lyKA0l9yECgIOjN05VPtfeuGqpaw4ltImKc5q3q++obWjYe6Kckm0j4t2M
1ODzwGAGVAMPXYpbWLzn2yXbRkS2damlEI4aFDKI5c2mRzT+AHAuyrzi2GVe7k7XlbfrCDer+mzu
t+/7sEf7vk+GLOFFZOZRd6RBAcrG5gUAcn4o37Kg3TneJZ5JhLklTqZuBGZJNDrqq0EJOl9XNVAr
61ix/ipT9R1rls2d4Dz0pAM3SY+5a8vYbdm3sQEjM4TSLhu0bNGFawGpFK3QOxgDXWbEWcRbcRBe
HlpqzcK9AHWg1lFn9D6YofkXCPEI/S1/21d00kDhrduL4T7PsBMRuYaV7llCEGIvfLJciLQ8t9Z0
k7bQNFwW9D9zCh0kotg7aWRJnEJEGJtS2EvWNoDCz2M/eTp8u+80dmgss1suatRXpeonZv09L5Xv
Wls+tGwKGFhh3IXu9dhLCuWgEvx3i+e54ShVBexM9Vp82zDItVd6zg/rWgtHnwRdGHv1Yc+g3kP6
/xoUESFwad7HOIV5EtWdC1ZAz4ri0Lhid1niLt9o5prfSOfqnuEDL+/NQfUDzDdam7kkqIMm3IOt
Sid+M5APdl1lBbVj1chQNlW9oIjWKPZ/vUcbUb/jqD63NSLyHxa4ek8OejmjmNknPhgPw8wenMLZ
QUBKImoiouXaydFmvrAk6vxGd5e/VtCHtl9A0+QEcaRHzKKfHvayUJ9XtogjOI40d4ZhLvEw9WQF
RpSFGz5dj/bQGrK5EjwHlM4d4ozIC1JjOBCDnvSheezXvaBJNrzgPFYElwSAWhCxrlXUlrNX2fGN
OpX+Zef0eRBARBBdW+ckbVsNCffpRedozoRqXYbS0I6X+NytEhFDZ6ALNU7Q3B8p3HFnGwJh2V6M
9Pm5gwryv2ZAZpomYHbKIvtaBRsyDdZjd7ueh6j1ya3+qpzWP+mJHvcqcrKJ2n7/YHXImarI+uV5
1JDkVlvTUB9+O2Z5Mp29+qJkpUUcHU/GTgFVXhalpubp5LmO/y6lsbPOssG3Bfrw+gZZucq7JYtK
wvyy/tPxOGDOzlrIVtn4d/AFImhTZ4D5rELElOh/aLNTK5C9tWC6E2TFKoUgDgZ/7JUKSbauZxH5
Yl88EWkP156bWrpkULtcwP8+PxlN4dLu+bJlyd5dMNwtfDe4ydKI5dWNQrvIIiOIl4wdeIAkqiAi
nq4ZNT3u4AxC1h2hrohb53t/4HrkB8vLgj2MleQzRGRdrJVgTG62fZ8tVzyBbqFj3xfLnpSYbHjB
iuvRWOHUQMjd6L87J3bz+bvl7J3Ykoo9EYF0nIObsFAQ1YEWEs4fEXBg3HSRFqaRfqZvubcX40mc
kYigU1k8d0DOJBFiSHfoN270Icjz2CXqowK+vMtbSrrmghWnRQp6rRK1s6asX0syQ3alctwKoN4q
U67KBhqKFGJZi35j5z3UXeE+AObbKf9KAkyR5qlSchO0egCkWAt3OWtcQ/tRoyeotaBvOD9l6c6l
UeJNRBAd1AzsZhiqPGrtxZ/jyW/U1535+zxRQ0TkXLssY09jZOjt2dHv15yfwPOcuGxeGdSz6DXX
h1/tUv1oKDb4slZnVCr3Yh7ZFhH8QWXG0JbMDWQjNLf/NuGwArX6i/UwnbbG+vykfFfC0gcj5G4f
1eYlP4lXRXwdnR2WxJB8fkdEIWUZksobTtOBBCDWTdziZWdWJTYsYusSskCpw0iBYL/VO5dnbvOk
H8YQsgSHPkh+r39BxLNPgisJ50SoHeQ8i8rMkFLIkdDXInJcgk2UaQ+oJPsY4ZyHEOhCqxQf46zn
mmveqP5E1mrHgCV7QETZxchWaLFWZRHraOuV+nBlUWj/VLn9tnLn1VrTp8trIrFVEXIH4cc1mztA
K0FKEaZl0rtOud7bpAUxKegz3aEyo7HsdjyDxGJF6J011/nCY3AL1gC8K73yW3fUHUof2W1HpHZs
u9KpV7PDeiiQ4WWnuv1L25exmDwtru+58q1IkBDVb5D1dRHmuxM7XJ5C7b3M+5n9CJH9YiTI8mUq
0PYkfoyRHVcWwzlpec3cxdLPFcSI3YHYKvrQOtOFrPHrXOqLz5euubGsJqyU7m5QQJ+RI4px+2R5
MKCyrZdp46vtWkaUlOUhXixQIVCOzozZjoxsrcM2m9HbVk/3HEHaMKWVt8yx16/gbcyy6cyc5lCM
1W+Hqo8pdZBVgwAxN2vI8t1UVX3faNmZ0vapJmvt4t5zxa/aznqweYs3IV3qKUXbeINt3I1G+VyW
aemTPPF0JT3Fqf5aNZbLOf+50PJUprhYr8D4xLU1eZxkUChbDzxJAyuxTk3VRrEC+po5GTqX5ZZv
kOFBhy4UWZLfk9n87Nf00Dusd7sC8wVGXTCWNbELINEVbaZotEbglVrTcLsGzLFxcp+y8caZ6cuQ
5E9tbJ30ZDmqvWJ7oGc+sLE9J60TcqUETdLwd0QUDkjeLRvnl1ldUYIGhXNBYn9OtxHtY6mOz7id
BW3C/ih1Gi5jeULqkdIyKFfuI3o68mps3Zped9xRw0Rvr+iELIlTbQrAfXEYY+hDs9AZWFgzKMAl
ICjpfxEcDtDKA1MGrq8taEB5c9J086DN5Ml0tABI2hu9Vp/z4muU+0SET6paas7JnOCapraemX/n
X2tGJCJecslnpd7ESxB//QWhPJghFR+lxp2LgSxgsTZH+OHaYVUUojWqigP3efC3lokSShXNIX9Q
/eaLOnpEBEsCatVAYLDOorG3X9Z+DZrEuWdafbzsCCS+VOTmpLM+dXqfAIs52Me0p7ek11+6tT51
auU7evOHOPPj5UfJHKkQIzi2Qsp+WPIoLoY3RrWDUnY7sc87S9Mn3uw/6Mx1ZjTJASlVmrLw2WQ/
Fb11ijXe3dcjlN4Nq7HvwUtdIZgD54G6EUgnfPZ1J7tCW8UhAVPSElNQRbPRWxm9zjrcZ0zeeKNi
oGdNQS5HA5a3nVV+6kiy+GlhpY8rXwLbKE6zMt5lswUK0q6MlqF/1Yb6GsnwW1IrR1A97ew4yQyK
nIyM9iDfzqsiyiwgLbPc2wXgSwqLRGRfdJSBLCPCxQjsMjfYyegFbI8k+mo5lohki3pj5R1CUbAH
Nr/U+V5zXuY9BjjZTUhEiPKpKqDXiIAgvkb589x6tQcCEWjF2Mi1/X8oFCTxkwgSTSlUOZcENWWw
q9MIJDY3pW46QZXuibbJkoci16KKM0zJlCmP7O8m9dInHXUUKM77Gtl4UTZ9lg5Vst1a3GZ7n9iN
CB4tbXAB095ADaVUz21fX7OFnGk79C7V0GrQQ2IAyRW3M+zbMld3YmpJkCuiR5UcKgkq2k8jwCX9
poao9twGIFyz8tnTzT6wSQbR9fsdryO5FolA0lqx1amAOkrUzYhD+uU67vqTPWi12+fEnxs7qEv1
J6h0nma7/ltYNg96bT1XhnW3aPZ3upAwsdOzFSdvTtXeKjqunmymrlYmJxD3H6mBFRqUxR0740Yx
s9d6aCPaQFmuaXnAtd6toE+QjhX0xfjByZf7Rilvlqz/OzY8slkb1U7m20kaNu1eP/s7tuWzdd08
yIejqVqytFAnWFvTGvcGp4mvWJpHyPxQkVVx81Z17ambgwy6OQPIABZEn0GZkxu+9jXUBIYGorlT
HEFB4u+cqdfqZEdzV5RQQtV/TnX8HfXMKkD/8Nfg9eR/nH3Zcq24tuwXESFEJ16B2bfuvfyicLMM
CCQQAtF8/U3X07k+2+UT+6EqVkVFzDWZSKPJkSPT/4ay+aRYpiGS6L97vZtiu6H6VPym8vHTtf2G
tPHCGrSniJsVhJNovh/YXyp/4V//FDm/m4vPpapab64qlLcMxl6q/uTw4YSX464aK5q4VQ0jKead
IMp6sHL4JW//GCi+ZVNhp4BJB4ihv4GjArAEqEZm/dZk6Op23T7CFs3+dxWtnzqV77xaZ9EgjFYB
WGbuhm3oaszT6Q2rOzdSpssrP/wuAvtTNP9OrC01pDDUElbb/HXQKV2BdZba1BxhBs4TUIaz32Yn
PxB4ML74/29JYSsInI1Ebs1qysgjuAh9pu7ATV6zxF+HB5JVwCxInqiH3xDHH1L4d9at7wYRyJ/4
KyezIezS0Nd/D3M/IPjf5StdMXjcC74+N6x2IgggBKnPdPDXkzW/9Yw/JIvvpNtp4Es/5a7ccnoP
3ozrr/puH3qZgZVMNW4jy7Oif/j35/nhynrf4kEpeq+GlV215VPz1i7iAoHD48J/04T46ef6FhEk
rK9NDOWfrQnNfuwklDrNqojLjyb3Pv+7J/jWYMu5nD1u0WA7Ubhv0VW2xJwr1/0lAPyQRL/rSvZj
NDQ+8N9N3Q77cFn1IUraQaZTcIjr8wB2K6l+E4b74dD+L47uSApGGdgJIdrpouTHMOK/IIc/vIjv
zFwOA6yuDUBjcr0PC1MZVYTJUuya8v7f38JPn//tilM9db78MgBZqH0zEfuYAZBOrXr3nV9dJX+A
Ir+rS9at7lXtYEjqbwKAEuBAlKm7r28pGF//B8rLD9fvOxl3jHmB6gx/DT91YANMsOnoH2FWnUT/
3ZH6TsVluGoz/VpmF1AjZiwAYpzzrPfcXcviXaEwGmnabURJ8Es/81MH/Z2a23b48CIG+RTisi8O
EIfoy4WIFDm0cQOYyxX+jc/rj7KB2ho048JI7aBs99+FzP9lUu5YZskIvJJUe0OeXf2GiQLFOvi/
n7yvE/YfSrDvxF03qMWMxfJy22AEjb6yvZ1Cl6Wi7jYtG07L8Nsu7Q+h8juD1zd97iPUQPvXRBkJ
19OE5VDym8LeT5n/O2U3xwydkhI7BXZNPofzV3MFU6Lsy7MHdsnlr3zdHwLad75uCR1v3k2Ys2oj
aQL1rZXtqvc80O+2b3egz+FN9X33Cwnkh7fznbsrR7+e2w7MA79xXsIivgLve4sgBJc0tNOJX9fr
fz8GP53x75Rdu3SDLGpImXiXZf1VzfB7hLh0WXVpu/mtlPkhQv9TJf6Per9qIuZ3Dmgg7miSGnwc
evfL1/9KuP/hGH/n5opK4K3k/2xvYVh1lTdfr39cT6s8DZ9+52v+9ADf8j1ZHCkJRjrboZiyfLrj
8rexxE/15D8v5n/8Nh0vRRyP+Ojg8uUs3a4lVst52q4sZsnqZflb3v3mcvTP8flPv9a3pD8p6HS0
0z/0JVrt5fltrdNiTT/k85RGe/0R/x8ME398sG8tQD+bEFo8mB50WQ2Q/FjtnZWYk/Do35F1k81b
98+vGpVBHH89w394tu+8XSOYl9uuENuqzBGpRfBYyAoeCq6Fh3KzxSD9GgzsZRn9W5cPXcIFgHen
Hmli/e4pcsKLityjaAdMO4oodYgxiajG17CMz52kzkH55KVtFwKL5PjOcaoiyamfDdPwV7XtqvP1
S1g3h6j174yhxyUv+sSNxZSGXf2cC/fJyQVFE238RNRYq1I4Rl+08r3jDlvdYBjpPjVNNSdd6Rzy
ERBgrcP7Qvc76jcnz2hMIvIwjeMWHkI9SyQrb3RntrC4Owx+/94oGmQRnaADOu3E4LbQ8m66VHg5
GgRC3e1cBPd9ZDc1W86a0jSqxBtZ5jiZNaxZsW63dotzVYVzEgTjpRpg3ZGHos0aAu+coL5pPX2V
kv1pKr6reHEa8vkgHf9KGr336byRC70wHmOau4BVPrXBehAtDGZif8KS2rT1iFIpwJP9zIYDLcmY
ska/dGTc93z+ozvxYHPythB5HQLrHWJwN1NC7Sss8V5hZlVtJp/c83k5qrmyyTAHOiE5yxNnxFKR
j+maB3fchAiYZ5e02tqSuqlQYZwsdDgQT61GLzJJObJT7XUQdiaVuqkEjbKo81/ciS6bKhQvLcNi
u/Rkipr4qKvxk08kjYm3cdt5FTOVQonvI5ijO124l9yxNNWBRFIgj/kQ7dv6a6TNcljSNA9eZ/OE
Oeq9Ug7JyIJpjWyds1tXd7IpoCFfWJFSYc85Y6kanIe2pXtrxyeul40MmueZeX/pAuUcHd3w2HkL
ZRCvicvKVWnyXez1d5WK7rn23wJdHGLMlxJ3MRm36s5qC962ck8DjM1ga1itpYsk5UDDTizOAfIA
T5MDRdoQqtw+lBc3NKbYx5bhapF6YyEAOsFVseQkMzMgsE46WyVw8njdPsA/8zBR9Ynu4QRa8Mtk
C4vZz3i11l9S3YU7cNsxbHMj3PzBhR+BvV3KEEwx2r6rnmNFeO7+eP5wGywy42V1HeEZt0TjdRow
+4FfVqKcFh/pqU3dhAXck202jOWNjKa32nMPTiPOvIJBijOi+7VMPoLFDiJEH+/9QOyXSX2WbvQk
AtCUda5ezFwAsmuWKsH/fuPhdGnH4FgMMkjlkMPBOqgOuYpuvMGuFic8WF6RBCfuxGl0v8QN9IRk
sLdDt5YAVdcTNO96J78MDHBG2Y0JIVZndTO9j96wbdsv64rq3Z25zhahm3UvpJ/2U/jeGDTvYGul
s5S3sVmeS+N/qK6E1XXwLsbwNQ77SwtTtbRswjGd2AxLVNmmcy0eS5k/TEPxSmqIUrVhu7F0ePH7
5ZHGeue7nkoaB/xNtfwpQRZJ2zCGlap09hRIhZbzupTuqh3GjXG+Bpya6wSKiTppobYQdxYeA363
KXOY6k0zxm5uu9Nuez+RCmEIZ8234xH8/z3FII4TMSXjpLwsEOYh0PyTFgNmiv1xGGHm6tPyhnfO
CiKhdVoYfwtSx2Wk5Wa0ULcJkexWtYt3CbPDmbYYXthJHIIcU+ShgpZgX54Gt3uFujPHoNPd5or5
WRsqIBL5cY5rSIvJtkhs672VmAsnjLtL6nrDqSLOS+sWLLNBvxJtASdS2j3nYf1M3LHaxn0gVlLp
v7OBs+zEnnyXpL1Yzp7rnXVQbqa+2rIKY9uwzv8UdXcSYyFBdq9vS7/79CDasfTukZDwusj2Wo3F
gxzw65DOu1HRuLJOLrOghhs7Ew/hYrd93G6o397kdFoR4z0vvEWYd5wVL+tj25cSPkhF2lbQFONS
H/AVkBMm6GINHWKZM0X4U16e5m54hSfN3ajFI+EkFWHNkzmEBeUkuke+6CZpYyhmc+1G8IUgJ1HB
IMSl1TN6vrXx4KjrLN1WqmKTF/VJxdWuL5dnxXKon7rnpfI2U87fBx2dsPu290svG1Uf4O8pDqIr
H9zCnvmo9rXXbLqCAAXHCB7jjNtWhiZFXVcnqhtXEJiRqat1n5o+WOXKPBeNjpBky60wxZxKLUDp
6NOYUQ11pv5UOcF+0uIcKnO2GB/0Iv7gPoOYO4X+cxliRNZ+HVKbw/hxCG9t6MaJtN5bXJTXzgRl
IhxPJwXjYJ3P0S3B642a/jj1mPPDpHBVkPxuCP2bvKDbRcL3tYHo0apT7QrPd1d1zNv5PhYlJth4
zNGoV14knKQjsoQfLMgM7mxJFjnIishzfR3e2zB6bmWUlYKfuzjoE+X7WxjUHmPkppgNQUKHAu3u
aHeuotCe6Pd+RE7V16/P+VbZCNJo8Xtll8+2L856hqgcjRXcXOo8G+24Dhe+57mDWX/4xiOKk2hQ
CUjepVCaeHILcAFiiWE48c7SzgYSO4GTeP5YpZBce+hI+BgaXG7hV0NWF+8YzKbS2DMRB+Y7FGsC
/MUJvcMSzp9Rru/8lj1KaNZC2AjoLAfzbwkxVJiKJomC8YkwM22gRHbq/C5DQk0jeF5BvLFKlsk/
CYdjHzL+iOU0JUMz7B0KdkNApiOVWNIfvpLNbGGU0sb5avb0ls4ic6WW2wX3jYTqpgvYgFqnR1wp
9qWP5T0ziKyL6W0ftSTrOYkPEbJiUmLbIStr/B5dZd+bXuIPnV1wyMQNRJPw94zFWhr/FPJpSFyf
n+txvOacw621OLZ0Ojpj8Fc07Q13y13PwpQwF1EZHJJE6vgmtOWJiOAlN+JccXZSst2RuUMQ0zod
Qz9tugUHkYtxx6BooerFWysFTX6CT6PDyS64EX1NmiwYAmxyeRLexZ6b0A61x1DXTzG1D5YWfbog
K6Vz6R9NDNKb6SedjC1/dSD3lmo1+UnLm201BG9SI1Cr6hoH8aFpQ9RBDTkqnj8WVQzKEu1vfKvu
x5C+i4g9xoE5xJzJpC9DbKkOYq/C4b0vhUyR328QiF5JE5w7A46ibMNdtESrtlzgFrUwnfXdvDfj
uGuC7pAPahXAUldT/twGcN/u/MfBYO3WJdGWet1TGBiUlM2yd3pEO9H9wRKKQJ6JjxPhW0wbB1x5
f07zpVx5hq/LZnls1XCGivOpaFWQyTH/DP36xWvyt7IzJ98ZVRJJ66aaz7cWBQEcN4ifxDF9L3II
YlTVSnHbrljZgU8pjsYWDKku11nAaJgUMXsQXbW3DkpvWFcnPWgiU8CzbnRZMjvaSahpNq4Jt5Ge
UUkMco2xOHxQiicISh0WS55Zn7+7/fjc8/pa2OCyDLKHF8f0pyeY1zIP5tHcQMHBOxgbgtjZXOAb
dWiJdwN/2nvaNl4SzTA2n9v+hVTlTsZj91aNs0hgFJ/xVsYqGQRAlpnIlE0NHJhre7GNgQuzMx0Y
xggWhstrQCUCfB6+F9jT61h7LUrVpHD47NddXZ0md1qPiATJknc0rQvvr4roxhH6Qch67xN5R4fx
bK25ixlqfkvztQFNGVoCS5VWJYWUdv/c5TkGqPACmUYX4r3YaKZt2hhzaoz6A2v0CxycT2D9XLDE
dCzy6Ji39MQdcrvk3sW1zV6EViW9bDclj70EHImjytUK0g5eKiu6zqfhJhjdlyhG1JL8NehoBn3m
Y0Hz9xk8oISDPYUlx0z35ZhUk/2T1/W86sBiz5ym5FgrE9dcsks/uolfkazA7jC2YVm1M6a7FaG3
DwP+WMwV2cSGwmsrqF8oxXVbYBeMr4DVMXyxtY4dFHe8vQpPLjs/FLBNElsytCaxs3yyEb+fZYDm
CdEOVevOmRQUKcNmmy/1A5zmDgLXO9EFJB5l1NdZ6ftPY1PcL/Pspb5CJ7NU5t1Vc58SMUACCE1j
4kZRngRzyFIpPFx3Nz6r0Ygk0t1957k3ti1fYTBxZiXbBctwtuF0E6F49YYDyG4fNKrWUa8us9di
JZGlRR0cYYTRoGfpwkwv4yqkAqq2MUqDyJoTBsQQARfnKFTnujDFqnPNVRm4dlnjPmHCsqyELPdK
dodBTVHiLf6bw8YyReh9jbERIsagRpPQrEbDP/N6WruMnBTcNpJex8eqZn0aqAI9VUu3qILj1cz9
swubqkSGHSIpB5/NAamhQXk91VquOkccKukvkICtu2yQZBNpCxviXp7bFiuW4Zwu1DnJKbxE8b7p
Ko63EdzkrvvJdGeTySDkOqQ6BDTY4jSeB+3+ta7YNs28U1bGCc29U9SbrV/kMNIb+Mlr58zpFy/1
BnxTZ2huyw5+Ccxr16Kbdk7pQ06BxPuwEh8Vt3906T07Q0/XC8Uq2UL6CyvA2ffrPcUIugjpevKj
TduxjazjLK6jh1ZMF4EvVypvxWzhp/QrBS3O9O7I/NmLxQNqy8Pg1o/uXD3EBtIaUXzqDd3BrkQm
zGB9olgeKwedhhblbUiWjeOjey1L55ZY/9mW/L6a5LpucFaciP/xl+niVsGKT91jJ+RlXvCP6c9N
010hGLsuULQNg7kspt2jI0+FkddlilSCdZ8Wv0F1b/0mvAa1Y5N56MHzmxyT0LZaO7mnVxaAYoYf
8UVE9DpVwWeHsC+Zfu3mQEFK0X8PhnEVKAPZ7bp6oBN5n3X+KkL+ASV6gdyR07T/0q9buPPa9mOf
OTxmSeUOn+MMAltYDhJbxE3GO7BEfMa23KAAC0XVJWRxj0zX52Jw4OI4R18ADUtDzXjK2+5+gkEc
KsibznRHarr8QOZ6TEYQ8FDuxIhqbrlHs3DKe/T6yuP3LnOOMwORly8SNWE3H+GpvorLYud5IXTq
hmkDgsOq7MjffiQ6XVr3qSyGG/BLH8CdwtobtWcWOOhF+1U8oKOTXtoXACYiCHFQfz4w1vcpV8Jk
XgDYZOoXmyoanqKvir0divscVydxR4GfiwIPaMf56AX9VlZTFruhm42x+tM3aNuwWU4TrOyGmU+j
P6jw4O6r4VzEPvqA7nRhV/3kHSaI5CTGM3Hi9mQTTI0F4tSsuqBdt0V8oBgzJlAJWC9Ew/hDHNrA
Dmk/WwiTSLQyAL5kHN75ajqbyhWJHFFM1exEPS9fqwaZoUMzO/bkHpYSuH8Of2gDUFpwflKPVnla
sHDv+U6X4Mv8lXF9gDE6quCI7yaJMrCY2yPa2ndNkL9ULG8H6n5WoXwfoul+CsmZmOG+6fIbGkRL
gj7uSGKDWO3ei7pdFyDWNRWWyEfev6IxdtPY44dOd7ugdzAitMFbHLKVqOMDd5DOscP5MnKFGFJ7
d0xM7z6hT1WoNsvgp1GYBFEkcB/Ke+6AhDzIKfMIu+doaj3c2NRird5M/bqtnY+xjzQOEQM/tWzv
WsIT1vNLMUVeRvxuykIV3layyWozgMsbH5UNzgPqzLix+ToI0E9zKW/agCNji42nLAS7QLh3dXN1
4Wed1m39UQX9hnbRk4fcWFbLB6/ee81vywiIIvyDr1TyCt6BZZ+K1t42X41bWXjbGRv3Grc8QZ8s
0r4KnvypPjK3uxPudBtrhuEMyDjjsvZmKNuitLgUfDwMZfMYjPG6c4cNgUAJb/3VoIpDHwU3/UCe
DKd/tO9udL3s3W5GK+/hty3a5USwSYsK5YUt80Wwbs0ats3LeevlqH15vdJt3qVG02PkVG9ANE4e
5fcATE6R6j00rvm7F5LX0uv2zLUz5ILZI3UQ4SfrPeiQrJRVTzyA7INb9ffhQB5oJT7bForGqmJr
x1murFeHHCVy4qFFlKV7zvXYppLQF6i4I+bUa6gsX1zOy4QytIWBJx9Nafa5Ro8Vl3odTAKPIp6s
VDfRUrNELfUaXmfQ8Qr9p6mrX5ua7sKCr93J7BtvWfHaFAlh4uITjVY7X0OzrsYcWp16pnZKR3+b
SD4XM7j0brG1TgFQLL8EEe61qA407vbyK8l+dWh5fuOMfG8oOyJtgC6dX2rQtLy4Occs3MTDsCt5
86ArsOJYUKWhG+6jjr6YgaLfArpC4mLXA6duFlolZdumXb8MSdC0772UG1p1j81Er0WOaAsR+2Cs
V8WwZFBounh+eC0nkijoRwAFRRjM4+7ksviKWnY/KXgBsdF9I0CfJAA0gi4W1PL7fG5WLnbradSc
ZgbSislv28Zmi1ZvoIY9ahlvG8nJ2qPLKzZTHyob7oGx/pkrnUV+czABuhgQ7orRvwRi+ACz+Fm5
/raI5j0sCHa1YwALlwAriw0XwD+42Bqv/qrJ1NOAnINwDeKjYWm9GMTuUaxHY59EDB5AhclEEqBk
DByxy1mNMpF/bcxTZ2tiurao+jAIuFnK4T7OmzN4syjDczxEEFxwrU+5Pz40tU1A+yIZCK1/4aAx
pxONNypwgFF696WoWWqCNtPcwWSrdx40Jrsp4PydLMSjq9B0ceBbfK7TQddHUzzqnG+bCjvsstxa
SDE6MElJWT6BE0gOrarXcQ1QAXkLangZbO4OAKofUDInTcUy4QbbRRergUSZnIf1yL37BaiTstUn
6tasqpt9CKxlwX+k4wAbV2TOE3X7NdDVy5ezRjC3mVf7PRT2gpux4VsryboTC2ovd7M4I7SIg/zc
BHzdFRXOk3/tuURSmVJVoZCZ2PvI4n3vyz9uBVFDlq8iHawYgCsUyN2OVeTks+glGvxb4TlPuoE+
CGlWOhwPwlcZofW2q6Hgwzyw/hEPEq56vMOR7iLLXmjepy11dk0tN14Pz5LavMGh9mRJWCcN5qBo
Su2qHfuz30Sv7bgciNG7GRL+idXy3HB17YPoGMe6yKwH9l7cbBc1fUppNo1Dd2BdvLdRv3X66FiX
ZsM5m5NZ+M+VxrfAYhWsZFC/+c2wc2HnE4nyXsX9RTRAJFEi8plchjLMqIshk+QPEQ5J3KgDhWKh
dSrE2CW4tuBK5tQeecehaWLOQN80kFeyz8d45XnEQ8WstnnQ7Ad3eDZqfpkUShA6E1RJvZPE2t2S
KDjCfRagI4A4asYNXCGu0HJ7Z9UD0I61cJqHWiKh9c2cWgcBPF/2Q4dhROnAhMzRGEaAGmNc9aAC
tMNtR6ABVe4LV6WgU2d6iOkXXoZBtiRt2kKUKqjsVspxBU3MjZ4Wu2Oo9cDnecM+XZHoBuVYTxfs
vPhRguOPqOIrAKJAF0j8wFh51/Qf0kEj2/IMpc3RDHgolpfnKeiwWQ35IeBkoG8n0wAhIuCNqdOy
MlMsunWNfirC5s1V+rOkdFMrQ4BX0qfYE3veT+mgYohN8MyLqk+CAFlrfZ0jDs5Pfa50dav89iia
YTNES4dyqHgb8MJXgxPtIrivoA1mOLpj+ea3ASx8u03R6vdyqHeDMfhXhbY39IeV70/nonB2Vens
Q0k3BeoBVgyXKhjeQ6YyFeWHhpvVorB3Jz5NWJcrUmuRxIE8dxV7xtL0hsSIoTDlrqrpUdfhXTMA
pZekAozYsTvh96nlYZBaNAzI0RolQfTB2wKKN8J7Cv2Ipa07ZuA4eXiQ3qbWhyw1mrU+zA9USixF
RTvoXKkEgOUfbcdyRZ1pt7j1g3TcvQi69UgR6en8VE/OxSWATqIYQ8WK6SHFrsBNNBfY7Ikr+RXU
D0vTXSJt3ubcfwnm+JiHoAjXJVRKJ/h++9NYJl48S0gUsNvSmi3vhy3FhDNoos+gKG76NqiTOLLR
0brFAbYQSccRASA5VHCRY5ciAjYRAFuxRPmJiUAGgx2kHD04uer2hKoVe2wNveMTVtiqnn+Yvsag
rdCY2JhxpWpMSQMHcD6jJ0Z9mUqnf7FYzErccjHJGKjbuXTeQTg+L7N/Dgv476GrQxDVt30z7Ywc
NyIO0A+UJZCA8Lz4y2oEMDYWiJ5xvbOxcyxU72dFi60sw8N1ncNhJMijbTuSCx36He7JzQI1Q+PN
O2rm46C7Zu2ZiSWl16rVguA5x+rRictXg0JVz6jNxbgCYnXvj8O74cNXUVysBcv7xMQ+tikVBbIf
3dZudRFRn9BiCtO5sJ+MdqhJ8QLlBH2XAEPHFZvswfgGSJbJb8quuidevy7qOgtjcucBll+1DX5f
WtCboGRZ49I3Nb41tFG7jocHx8vRyXnTGtF4W0vx3vIJ5z2Abl+IN4Lh28btNIVvb4zVJ8fDhgi2
S50x8yaMBYYRomTzUuELKRHudNnvvLm8eB6I3aaYDs4IOjVpMIoFc+o1r+INnCXelnCBzJMjPhwN
cacuKNZcj7uAF0PqE3Ujw2WNVmhOSDPtc3y93kz2Uo/NgcTLuoDiaDU6t3M1rztlj/XSZoqWJ4S7
W6ZzqMIihrSL3OexBf2YLZ/jpFd6HNdDaK4eMBFvmf4uKFyTkOhVUPgSxRiGT32/YWX+QmN+WiQe
nUh/PRIVAtbHnqGJ8XPRR1YQe4rgJZ5UA3B7HfFzISAlrbVJ61mxkwlgCqxGVDTuGLhrVTfH3FUr
vx8eFxakTRkeCoMSqozrcG9JkUIV5WOkfEqxNFUn0HeuV2GJJOi3p4FPl7hF+wCdzL+dH2ZT4W7m
+qs+bR7gfHzb+I1Ip6oPEyEnLHfQ/nbAylwSRgw7Y7O4nV0RpsbDuYro4q98WdzUiwtKrxdcGhvu
nGY5tv68dvBhugW7xDjzhY4CUTsGABYO6qHCLL7zvUNA0DUUw3REMXCNOr2Jpc2gNyVSF5OvqUbh
RBlaU2xHbKnGbRUKDjmYJ35pdnmMZE5Od3bIr6bTT1TMD4VvMWOF5D0gaW/rxxA643YjATXxqixX
iOcvdKpgiSX9JLSyTquIHIveLxKngxXal4BDGYFTMAZ6syj2N5rMo4N12xQrb2E69LDZtJSf/pFD
Ghyu0maubvulPbR5vW0UFn2hFLcg+AM4WkJnTQoQdvmyWwrQYcYAq6X2QzTzspoFP3AGFpmqDrht
R9sVWQC4CTcOfj1OuMXAMLNd+TLVzi6awnVeQesd4RXE3zBfLV5+D2T8io1pfBborqiTsQ7qogkB
aHY/l3RIJkYAoxp4K7LYS53ceZeVzPoh2vVVuNViWIV5C42WbmsmJBnjY3+q+VNintv0wCggDXVT
DvoSR1gZcYsHoKWfEvhcaqceLpc8Iiut4CURBPYqMAQAYaO7Bo3/3AJZmOWybcYoo234yorKwRn1
bquePlDX9mmOyUzijfAXdJ0q84V5nEu+B3b5almoEg8zp0TEcgu1wuPQjE4akuFdNrnJKl1Q8BDs
prMmQs64G53iOrhqLRbMWKU+hU6QYY56EE3sfwhvPtj/x9GZ7DaOLFH0iwgkh2SSW5EaLVuy5XlD
2FXVnMfk/PXv6G0aDXShy5bIzIgb597QDHOc5nPsh/8cvnW7Z56fr2xL9I2n1Uq3jhwvjdOeM69+
EkbzPHOYLVIvh3iSl2JZD6M/MkdboFDcvnkUZLtPXiDGeuuknMm1mamzNa7Psh8fXGsp94W/ZNui
Mk9MOQ7KxNjp+YkdDHb7YS/ZX3IOWH9aaQKVxa7044dRep+AKQeRlD2zpZ6grXpODqnNbgKjqnel
Fy2Bm/DUdhkAR5+Qksx9TdFh1/kmk9mb2ca7dcnj3aLTa6n6/gBANIX+UOXBDNET6LJh45Myj5Y3
H6cVEd3zmoRUhCTZi6HNt45pTafSg26eIbbpSIBEhXoYbPEcL2WMk1fd9DJu7dj51/qutVnb6MFO
kq1sh9MEr5xI5r5Ia5vEIBMpsf+6bf5oV90pyQcSZsVWgK9TAQRd0/Y32icGVj11whSXW5M6M7f6
n9zp4B3H+uA7yZf0kvdJk0LRUbTMY8Z3U0uWq4pnu4l3zlLtRsv7XpLpZAzVuWOV4kZH1cET5nWu
lsCEBqTXixHTrJofwCqQ4+3fmnvSiaq9H7WAr5Qd9vKzcGbp4mvlzt9EDikbnZed4Dy/C00FSYpg
GOuBWR8xqlD+7X1kr0ZUpmI0cOq4F3K3mWUzgC7oP3ohdbgmznc+r2zlZTSOdn12CncO0kWAK3jy
0srpec0JOWMyxJmDFJwZ1ueo6xcrGhUubh3if8MdOdpq05oDtPlKxWMDtG4SS20JScNU5KY/Zuzv
12ndd8N0wv1C5bzgrI7Oq6nNEP03jCzx5PjZxkmdl9ooTVhSTnzfiXb50N+9yd4X6QGfNVcnguCX
t8LkNPnZJYcjUfNfa3WvnsdENe6GsBPOddJpHTZO/txX5kXWMgBX5GBGixoV16F68L35Iq3xe1wn
3PTDd9xMr9O0Xue2YHBjkfhRGrMLNBkxhay3FF6P0q5EEDE8C7ox2c6micab4JoqxjxwrO5FzPkp
to1dDXcbG+W5rbIXZXhXxVh/09M6BWXJv+lFXq1k/esikZUrfWfH0VLo6OhO0xzWitl6eh/EJMDC
gd8VzLjqDpUmLWI+WSYJaeWdVudOs2H59h3BXuhJ36Kx/Y4adUITPcRZzdyOlsFUD3LM0rA3W3Ek
fZLVgvraTO4p9Z1LxoZEZrzD29TaD3a+ZmE8qlvsziwSmPnLhowxFRuWQzWYj8Y6/FmN/Ih/qQiX
+6TF7dX3xHDK44bd1E5zilPMP0t5cLym2Ix2/UyHfcWKcFNZu1dqugwtxZWidp97NzQXcc276Nmj
CDSmcpfYQm/MpDlYyWQehci3RlrvU888VOT2/pOL+WR3/Fp8WNynL3XNtD/37+B0fo48KsbJaHZz
+R6z1VOBPJPS8euqFTRVZkzBV9XBQ1Qt4bgW/J4DeVjXv4NHLMEg9HrjcI3D/P6VjrE8uLnBzT5T
XNkglWHWcN1qXuftbGUNshiRAY5tAy6CXpT8Y1Btgc2iDhE4nqEd/9MMABYPXKf0bTeQk/MV5ePT
VC2HzCu+I8G6Lyfzjpx+9HOiDhju2ZBuRR1US/zP0am5HZWIgkUWP1luqINYgQKWlO4SUlEqufUj
xNFlyP2dbOmAxoIM3tS6JZl7NnEcWyhjrkNcPTPFh6wqgtqQ+5j5I+Dljz80iOMCqH8Wob16G9XI
fDPVuQyzambc6IEWCeCNcTsJfZA6/U+WCQVPxIy0RIy0y+wRi/6jk1ZBmiVbwzCebUs+IqydfdOn
InRu8H5PiN27SozlIfUidtVNFbiKd83qjPlc5X11foxw1tAzR6kdh06yXryYn4vGYMIGKjSNjNF0
QR7HrytO0HYgQ7kUREut5MLlBpGE8i3S6BtpvyBVDBI5ysifClAtQg/+UmEM29htLq6C4tZ1xu80
dUcWZuSbJIuazeI0xJL00dNQkV6w5tkmVZGm8nN+rbV9NdeBWsll42G+MgeO9dZ2UkYE3rLFB8rc
WMcP9ugSulg79nadNF5y2T23jrj5WRO0wkeIczw08/XCTrAASPAA4hamdh+2i4E1MIm2bpOfeALn
sLUu2f0cjhSlIRRNaI6zfRJDxdx4/CJGg3yHOhSM/Cw7/VuaJC92giGIloy2+CCb1tgCrJza3ASV
7biuWms3+N6uTJxfFgeum0Kthy5HJMtc1AdBLAqXWlNSvJfpuR0U1Q2H+AINeMXh+Z/LwDNUbfMn
XdEWfcu/V3Dq1CU8/jwbfGv9cOp6/xcv8H/c0AeNRS8cKsBHJRlPVt6wJUTuFvvTWer20dBhS1cZ
iNWB8ppTyoZKUNGO7cp5EGXqp3LVxRkXROpyk2flTafG/YCxiBxu/DDJOoNreTwuOjlnhfU49dp4
VKV8K+k1N54vA7PPWBUgdNBI+9Ll3cH1UEU9P6hk8gctfaQoBy0s+/roiibkZoclrZzPzEm2oGEz
SgKZaF1j4fQ346P0TXOnxubbN7pXd2bDtAfiW9SHYtE7q/D9YHHgQNL406xnEovbSjGvbfe1L/e9
Oz8aah03vlWHa5oyX4qasyHru+w4vnMpW9s5k5C53VW3xIB4ZR+YfvMe2yRwmCiTsc7vEMUQFM78
VrjGUxbNmBLkfrDl3m8zNiOb747G12HX/jHroLx44M9MZ9W5bJn/2ytLTcWCnjQu54qklWbwzgRG
nGrN1ZLZZmhF5B+4INuMxoernaj2BsVYbcQM1mOYq8HWI3sO1iXiZEra+OhWKguGwh730WQ132PU
L/sk854SFb86Yrqo9C6253wYtqx2uQv066yrPvU9499JNScphhW5yb9pOY9hGXennpGLMWeXdO64
4dLxGjXVuC2c7gx5sxlk+T5I8y8jAuvIzAy9pyWKwSG0xbOuKSOXwHBg6iLrb+p4/7lV88fU9tdo
i9toUlXRKckwbxym9e5/eYwdrpWtyVjcQTlfn1KPb3lUfzmSXATw5DTIbCejiQ9tSbH+VBSKekB/
Hl089iJjGYHHaCGDtUk1xEvUha02v2WFamvaYG21gSBIRM15GI1TudQLeFW9W7EtLs54bFmGdSiw
HVsmt6auhl0m111eVyff9l/cOGbYJL/iKfkTjd5XEWuyi6V6wAcTjqx/ptPtP8i9NTbs1MHY1zu7
scDQiRA+D2OYOe7W5APeNOAMmxr1ggvwYKI5Va79OJZjsNjl38SfmFq2lN7rVjnFQ66WW+r5B0JQ
F57R6G00BaGeLiUuM6w5Xaadl7u4xTvn1TeNV+ZX/wRAsXffI1pE0OYOkt2wDkGXuBOq5lhSJ+ZN
QMo+P0qCEpW60SuQH7RHHcWhpZM/y2oEDKseKmzmAVDhEOQJTWlUuOdoUQ9pKUYwBfSHUqmHomuq
UJViCpuZgzK3lBHEjKxuyu6cMBaTC/SqBUVukYYzaTQ707eyjddFX6b0r9Jaz2MqbuVYUTjpa5bq
a7f4BzOfbSAyw9iIKmFsdqfJKvsWM91sS+9fl7ThECc1aYnVP3dNn3un+bD4nmPLerDp35juFy+e
6zNFzk61LP/o2nojDSTnEXO3syefmYA9+Y39Uq7mgXcBO8GS7azJ2oEAH/Vo/lKRXCKvODGW+ltD
GYhpiR/SbCauzCu8nVaLEU7d4IRLt4R1ZL6Y/rSLTCpDEiFSzm1IwCIvkc7L9kIMyLFs/D5Ipdwa
M4pdnReKNKb71CbS/yarBeZwMx0gb3C70EMhVpozY2czX57mJjoYuXhLZrqJikeRTUY3Y2wu3bpc
4w4j+Ur8dDlb57Ra3kSap0FjGwicfcdmJYLPgyhdj0rMu7h0X0XbAKHbd3QYgdUU0c3tvOel55XO
bI2YThFbt1tjRPZIk2JjeOk591FFOS6m/epSIWX3ljRH191OuYucXVPguW21MWvzRzEA2JqmvLme
/aRm/grQyXeNHjHxDcOLPSdz/JMrbj3XcEEJWX+z2G6+71m8KllrHIo+p9KpAGASpreG3go2Um0H
J3uaVv+jZ71GJHuQshhbCUzDnIltp9pjxUZdD4BrY7CBOSgsRz60c1qE/qIPhSvSvTswdUhKJuZt
tGniiGrpDh7rMd0CstT3WT5UnRz0cZ3y6XWl4AxTZIXPmpFIV+vf2m/hTPtWHHz3n2/JdcOkTG4t
bd8So3zMEufNMtYnNzbejBy6vSJAaud1NllRVX5nSt492Ze0JaUblB6ddSMsuVF6ZrNmwok3lBNz
d6PaeLPJ7VRX36U1RbzFKSJah42HknHTAso8VBFVIK/Ep7uMNzkuz24Ls1v6ydUCBt3gF3iqQEWC
ttCv9py2YZc6Wdga8dlJan/X3+N02rIcatw39lYhFw6eu0nrrgCzJoWUX7iaGlQdNljF5mo+J4bx
Z43Nc+8s+mqlkb0z5tWDCO7+qxNt7vyRddd9pV6Qdu5nlf4dS/vc4nQJ+hoox4zdMYxg3nYlpW8j
GdGT34gt6BIzF2o9tROam9+vfqiv3lRpD3zQxlcj2ctZzDBY9PCf5jodEbhQANBSQDTqadOOwyWO
EoXSh5yxRPbVR7yCVd0wp7+oBqaqSyOezMlkMjH0B3NxT3m33njtrrYv/0rEhsWyg8kfTxlukqs9
Z3t3BRDmu/OJb0oGeaua9jBU6ymGyS8yhFiyFbIlORXdfGq1c+JiP7ZZ/rJQAdvGsG2qdQ2k1Rxz
lrC6Q/luOPxEVTyG40wwYWVFuxgrdWgpFbqD3ka2BUeQ5Achomueqef8DqM0bnvWeC4gKRGp1BR6
GA82eVv+WCPOFW9wb55ElTEW5pGN7KdNbCPjDjjKG1YbibLbWB5mXIktpJw9kFWDiqs55WN1XMGX
2y4iId1O30Whv9LUPDU+CKmCaJyc/GGcnCOHIhpQZh1Kq7yaqXqr7iFz3N7k9xfGeY7AR/OM3nV9
XlYgmCHdp1V8rYkGQdJIN8Kw/lhoGkjl/m+/5Ns4r29KZHvh+Pm2hrA69nP/tJjJjrNUbxx5P6KH
+SfhiyhlBpelzi6xDxuhZdi1rFLvE9apZsaCiyd9lDrZzzp/qkk8sd3s3rrVl8lzdh3GlIQJXLsu
n3biGQy8xt865+OjSkWMUOVbgb3IHfMvIImDn/rPdhUhkXV0Nz4Rehr4bC6WfVeZwdSvR4iCZ8/P
f62ZE8NS00fcpP3GSSwoKZw0Lpv4IhlxvbZVzSuqA89MX0Yd/4cfKlyj/oE/ilOtrA4VH0dkI3qr
/NYN2Yh+ML0qZ66DYkynbWv63431LUeDHyAxA7S46yzjAGryNDTJaW69Y6SSZ/T2jziNd67ZHyY+
htp0P2MjB1EpP8d4KZiVzTu76vcOu+84OcznyYhucynejUmd8rLqGLBFr1YeBTw/hEebkAG40djs
FfT3yJzIgvF0pk8IgYOZrMOOcM2zo7unEhWf7wP4Z9BnEyPEUNc34ZF933jA/YhSnDH7VEADWbXx
YnAnQ8cdQdVvoIY/6K8magTVLeOTh8VLXlI32dG1haIQ8OKQShEsftyj1ecePPUM/FxW8JkqxWHH
DEwI9AzDcu1N0nYKLnZ6GAkOY8oPScH+aAbhuX+Y0LgBY/dVhb8SwXaxxBhkmQroz9JtZeg8XHpA
xomEM26FHLSg6U/t0vzw39/nOXtqazpJmK6wNGeiApuBQCC+9Kkh/YdMZYBx9YgGdxgZ01hpx3sF
F4PUnfji6AyzRQXjPXtJv4MAPGXgrFGiG56Z5cQNz5zf/cfL44YetASbKhTiVe9sRZLiaqI10BkG
oakqn2nX7Q3aczhw4Npa3pJRhb7hHSq3f0gcwU1dXmzP2ZLHvy07+Yc1BJA92fLEkPPYu+I7u+cZ
rpp0x4jlTdZESkps78t22LtzmR0FkHiNVXTkVrgpCybOn3rGHhnvADbFMhz75DOaF0QPZzr05vRi
59kJSVttiOY4IfF9sn6h3q6RZxzLeeCMKjOqUuNlWMq32EgfOuHf6PW2IjNu0DG32qTNEQUbi30W
IR10Z5EvZ9+wkv102EcGezzUGQMjxcr6iYzFui4cWh39ZNTtUSqH0qsqcWmU64PSDl0WRFHgN8NF
5vrqZjNzbudrXkYU0Rjomq5TzOx9QDdiQuq+rdI/l+gKgtCksiqObRwzz+QCrwtipCJrYxccRoMB
MNo4UxeaAAdmtBA+mZtPbushIrPueiPHiH6NZTI4belFkFu7yf4BZNy6bfS19NW/VS2B0emHyIrf
MhJkmrF4jCCiRravNgN9Atf+h116PLGW/dEZLd8vIjh+qA3WnLAvOfAwAGBgmWdja9R6l07NsrHH
5Lj4PU9Nle3EqndzPYFTTGuQ+/ImFtSSZWUtrhX1djh4It7mVXpZumZniJWRS/kvYfNZqvMzEuep
iP2P1bIf3bbe+ro/Tt4wbrq43IEc8DOpaTPL5Mc1tLk3BvRfiELNQLYvs9ex4wUSEciYHJ5ZSB0M
luCJix5dlR5dzWSWLmwo5n3TuN9z7R5qeGfb1ITE9O9aJ6wSuFcabMs0Wjx7tkO/W2f2Z2qbVx96
rEm865LxNLem3sduPW9rrA6pwcxopK01yuQDAOu3mRqiO1RmMxxdN76tSiZ6IB0plGmvuf1qCTab
TxL+M7k7env8NehGa6Q4Q2T8b23Fo23nD0ZBhKax4JZCu8U/RVtU5EfSuJ4ofU9NZu1ayVJScPsN
Q45j0rovS80huMo4LC39JAWNWjvgeu1652wV4CYOtmUNVD40w2uKqQUrULbhNznmzQQZlr0tGcCh
UlT6dPyB6Y6BPzVPaQZt0pNmSk/VPplTfUHbOoo+A5Se17txErMT4alehhPI6aitWnnKCyd0qRN6
D7nc9t+LaiQlfQIuGVLR7mzhnjACPfZR9VpMpr+rGyD1u/9pGV6qydmbprttyLS3tPEmZwswl/Es
HI/LCtuOjjL1TpXo8VVZ58wvqNIApP3O2dWeZ+/0HWFNmmdcd+9eZXwJ4XzjOAGs6b/qafkRMfpd
UlUn05B3WNnZF26FJ0dZE4VjPECdC3/TCVKrGvnVIBSjJP8YfN5O1P6OA+xEbKBvjTYSwNQlD13R
wOo3xkM0tQ99Ux0SP6N1i/8OUba1RHk0k+TfEiPKLtnTYsg1mHR/a+CQs9L7oC3d1lX2n8f8WZor
LpEysArzJU/db3so6PYXCfhRPECrMtVQJwpMm67C+LB5hzQ/52aOiw9jwD3iesu5jTSkSbMbW2fr
anFdZXK0JsRiTaLkYLT/tYT2LUr9rUow5Jq5Gf4mwNuYSnfurYstFLRF/DmZGIzGDCIlVax4dZun
ielbmjngRK31z3OQ7xqrobagdWAaABaYkmWb68Bx/KNntXTJy3MzRVujQ/CJ0/J3MJLA8mEKRkkT
XlBdehHs25juEiy6gTAzaoG6LzayNC6xTTY9diq6Pxlqg2sRyC3FvSEtCtgBZhGrYh2VZ93SLHBl
InZYmO6yFCN2jKeKyYt1jBxWaXra+1OklD0cXD/GgHmq6PHH5y+Iq+hLw4tonJM1D0/KMp6qAvA4
Ma9ubm8baZ2QCU8TXWxA3uwQaCe5aDWc+3L6dpj6WMhYgLTOtrOI+ja4O6P6msxMMAZdvUQi/cBF
ys7CRmJIYd434FnTtrVzhP3dldAaJmHIzX22aJjk6QrwPQ+HU9e5gSo8HXAtXjTG6U5OT5IsE63N
dyttHq1JvlhyDqu+TBk5INKqun4bk4i0cVcXFJB4XjrpPC1Ts10mJqa10TCdpCOvXWzHcb7VGMeq
GH4rUx9DYuxiazq7Fd/qmNRNkOdFiwmlOcyeBmMcAJO6kQPDiajD672w2ocIuQ0b57gpu2Rf2pYg
Q7v5kp21UyLeeSXoy+TxldWk200dDuV0PaghwumJ156/BQeXm7lbX6BjF0wOzXg8ACsEhmzDSua4
mU0n7HPlbHB2nEmq/9f46pOWooRH6H+NhdpgzLF3wytlS3f3LOs1wFwVop0E4JW4pgtwPrNXO1fn
P4iwQeNEnMKN9aI6quXRl9fcIbNVmuPBM4pTIvwJsXDeGYnPZ+h8U2cdsqn4WQvBJsjGoKMFG7hX
XnOcPzgmE7RWH9j1wbvi4lfqKawU2PkmN8xgxcJ7v+kUSsD8meWjCGyvxhJh8TAXyXEVhLH66J9J
be8rp7taxrR3+2pPU/3exf1D7UHD5Zn9JloHxL8uw9ntN6tS7yOXEmGYJ1EXWwqbA9m0NzSfY9vU
F+ZI+6iNXzGt4qVtGGYCzix1juV48a7VmB1bC4YtyfNHp4zkxtfUjVEMYbVKbDTSfKxjl3J1PPmg
HgbANTMmFnSN3fuk2v0SmVuhrZdaLR/t0P5mxXIWWnTbchwffaxjc2ZbW7N3Pjuv2uIeJTIgXahv
k+ho+eYrAN18/6X+lqJ8z3p1KG1qaULP9ovv5js7KfAj93rYgZMnWHHha90RU4PO+ce42qDkBiEZ
CJWQjn7/AXORYion1wIcw03N58hw8cznUEfr3Zgg6FsrHrXe/tu3aEvS4sFb7++ETJavli1/suJ+
Flb0ZxkjDAc212brltCWKhtPnRlfDJndlwC1z+XdHjfgq7QYBXAP4W1pZL13OnFyE4gMzzRfRUVK
wX2PMg3RONU/HUPRTb1MDyKt8Zk45QMe/g9Luoyz+2JP0sy0aTy0pynatYWTh9SXf21OG/CIOEfU
ndYtfjj7mNVzfqx6ExN/NIwfKRnjxCfcX0qbtRr5Yh8WJnn+SHXhNs0hXZYuWH3GV57JtnTL2Q1e
cslcFa7af1OL/TJ67YQZ0vlTukt3V2Af2p5hoe4+29V7T7pRbJbO3yTu8JHbOKP6HjCQ1I5CRlti
Da6MtoOqbUBOejIWdfw9GQt2DLv5YPU8qmMR838ujslCj9JSyqLr+G9tlvyTBsBvx4Xt0sblrf1K
3XElUfTDMtqXmWVt24ooD2GTtlLNOqhWCiCrX75cIfZ5zJFSYsokNbN/JTFV4gl3P5ou2huTM98y
o3zlz78ofGK1TLZjiomAo81v1pgKefosBvc0rAziINuPym4e/2/2N83xITfm32wwTksM+FpXv4av
jFAP9ksdz7ywRUj8Vh8A54a4kRwoZ+eoJ5dOJoWl6OVPm2F+0PPyr25r+Aub+7Xz01d7iJC3kvgN
9vcSDfI/e5W/LIt7I23kKwdLKihOzQEYjq68yTjo0+mn6RisiJ7eo+iynXvP8sfSSgZKcdWMhRor
u5n5+hs11rnMcfRaJQtWrC9as1/PMM6W5QWWyj7Yh7MbveKnRMm+O8rftSBtZa3UW0YPsuLp99aV
+mvCgDm3L9LRJ+XPVwOOuh3J9VYLjDd7m9Wys2ZjQgIkHEWU5Bx0jXozDYug/HS3FPKxtN0/xTh8
2HJyw8W2vw24FgOVlmu5eYpxsuhp/dRyCPWM4WsxwFek6LGgTIhA6FlJ3m/j+/E485dPqjzExZ0D
zEqgG93dHJs+o6qtU5sWDKQK6zdVCuNrYjvhWOBfyDXkOYIBEx+I/BjjVUUvmzowlVDvmzZv0c6N
Z2w+WwvcBYT9NLRtFfZqwrjZy4tY3A1E6efUafy99FR93X8ilH/6c/KwWBXBqC43gu0OIfmAeGf1
xU2f2Ld1laxOcXDBZCtwIqi4McvH2lgPEr8iptSHXkywG4SWZKAaSPX9/CX75XXMkme3SbaZbx2H
dvzjV+Olq9iRu2IgbtxDYVNHuKoVuzljDNRkR2XUX81qvhSN809b5itqzY8PyTVLlDfYgd/OiDp6
mMgCgsFnR5f2r0+9c4mgynirvaq4eUhIK/DFfDSsNN94FVNE10Dkj7WBnQujbsd9OXh8bAmY5WBy
TUoNXpuTEqW9CDx+gnQkr2NfoyAQkFFsIOFyTvDojUezCyyPjT8FJi6iiM5UdjvNDdFr99Kq+lyS
LLFlADNg8miJmWl9uua+v6yFcxKy/VgSABhwBqDw/JivCbEx9pfV0ISaPedjlX5kBb1HkvVfyNxf
1rJSqldvwjYvVaQuozR/G5B1Exlwq5ty36uZIVnybPt0bzF495x4p7Fa34CE/huXOtSQIX3s/Ypa
nYd4ONYVQuYkjsOKT6UXRLUbPBeqYp9F5XKpNySJbFSZM8yrvCeVDK92VDzOIn0R8fDOiHxnp+Kn
GqpdQcDNto/WP7nID+5A9yMzAjKkmV78rNqKvr+pxtj59UTAgf5nKszoia/Ine/K/0wu00QidZit
g6dQHdZBvhUEichJBZZpHKLROWEl2fEuhyKrf1xkrdJEB2T+8dW3xGQtZjUS7SffFEFYPXuMsemy
XmeofhOrJq0kq79bu8c6lLYcA12JHN6sf+tZvBo4wnp+xgNjiztSJC/lkCyhhXtYZKp4WjPvtR/y
9zTx8J7E7YsxoHhllBFx3750BZSi3/x1bfuSEwuSAzTwZK37dawfQJIJGlLM5KBenCSPyerJjrJI
xqBt8zwUQ3L0s2TmpW3j06xrZhvD8DY48sMtUbEySvxB+NiwVZwz58n/Upvv3ZZLz2qnVz/VbCPX
4pMq1+YRKwL+WIBRhr58hqnoYh7wIYFYjjTSisJ/vHGrlMItO3WR2ia1A2ieGMD98nlIyt+iA51B
R3wxohhLow12Fbcx2kHbo7HOWcCqiPZkw3KeiP4hkimjgjZoU7d5N+4H9JXabKE0E5DdlXn31A6v
IKgPygAg68voXSQ4ilHR5eyB0KDc5lFehFTySNElzJi7NgqkBTuWngH653m3IOaTqmUfAVhuE4ay
dCLWI1urs2tbb2ICNBo8/XfscPfMzcWU06dZ9W8Ozi/VqYBh6KWW4ksNyyFxxb6ITcwg5qfBykOr
qC+uOT9mlYMXqvgzrXlyLqc85mE33gdrwOU74cFbb8poDkUxWHxiALB4VP71jmIm0b/OTNiajLxs
RTPpll+RD+TZJuV3DpS/aZT3qUvrVHHY0QPwFTvlh5NC/3kxx65n2m/AhefMYXGJM7WMOos43XdE
79nY47yxKc+zr7qtB+JKKEO4iOSxYcdL4Cn6RDNtz3jZ9lkNqjn56k1483Uy/A81ud/e1Ka7KR2P
LiMsJ2/2jcw+mQtyUZQNq2Lqq+3lf1XMt7t2GEz96jxYPpID9oA+a4h4qajgE5MwoKKZQF7KvVsW
r2pe8RI79mYplmO/mL/9FD/ZKaM9XTs9LyCvg4XKPHbRC9DEgRiMwwhUMk3VA7to4CjdVQS5g4ZQ
kCOq1ubPaIuj5y9hOZnva9c/ui4VvFOWK5CB/9fzSYKvsecJt2Epb3bzZXG15jta5FOLWua/ajQP
5lpNd/rrIvrihZR0SOl0TwwvhqDlFfcUf5quii7j0y+W7+U+RLTLN3ZLp4Ey2n3KFL00MYwvvBoA
jlQ4g4CLdyBwrf9xdh7LjSNdt30iRMAk3JQEQVAiJcqbCUJSVcF7j6e/C3Un+vgXxYiedERXdZME
kEhzzt5rL99bN7z1Ibokxq7UWVecnTfcLjefA8AkEkao0FrEHmZ5O2K5Wvn0AtYJFZQk1I5gi57Y
zD0PmvwpS8uprReE1cTxc5KhfugnpuT4AZf4bQ/16NB0AB/GlBM85aORqrBxECL/benZRyUAK6jQ
ZsfZuGdTbm2sqbitBgRSkjE5to6XvG+VTxyZt1HLBrwvK9g+o83fxzTu6+FmJMaVCgNK21RHPFpZ
n2Plo0SJdQ7u8UjRznr3Rb4rOLeXUnSrj/ZNMFpuWsqfdhvdyYu6eLCccl4616aChKxSHzIz3czC
up5ReEvMGnMuH6iAeaoYP1AlefIU7/vQfjcSC+lLf1ekMYqiqmidLh5uhYBG0CyNXdoHeEoiT8I5
Q4v5dlIDVGF6c59QSsY6HOyrNnjK5ka9yZJFkznK9SGaqxspzmvXpu9nYRG8nRTjjl026yEzbZ7Q
YEtllYOWj9Fh8t8wLBa7Xq36lcJe4akqzdsxyGgyl91NhuuPWWN+bsPIdBSBbjYpzT+pQPsojb/s
cHKzzHzMi4gJrx/2FnN/E4eD0yjUUi2SU2k2rv0ClIJClZc9UTWgeEd/v63L0vHbaGNlkDtIl6Jh
wi47VqFfLeuNrzoByAlbl3atgp2eKsg+TcTe1N/w9AM7KTTcB/G2UXMI/c27HsxHLU29YIpupsw8
UAp0w+yXXOZ0R8cjb8NDHfauUsR3Nm3oTAuuFCPY9QNev5mjEicJbY9l6WakDeFIwAddupyPYkgf
NapbViR9JKpNX80QxzmY7o0Wy3KXWvGhieiXdgm2YPR2la/dt+kMUa2XyjX58R+x1XZ3WcKT6zUK
6Loy3FkFBTdh1uVDnYrYnQbgNml9PYhsW+AQZ7qYriXSlVZ9wybA79e1gVcJiqqFKE6oCNks9aqd
hL+ZZcRT3TivAw0XCG7R+1BO73vfvi90c51CWcvr4rdM12FVE8cx9BEsRbCClVne1bigeziKTIHh
MeV4uyJY90mWmDk5+CxyTi8U4aEn2ZoOlLqfan7NjEuTfEe3GatD0OOlHi3Abel4Y+u8O1Q9Vwhh
t509HArSeUONTKmZeU5VpV9GraAxhTg7iwNN8TtAQtd5izuYs1iRYdiky9Egkauk2FMDZj3dErus
NddWGECnMWfmRKQhUrKN2+pZN0jQljQLL6p+O1qBvEITde9nHQkZw5Er2U4l6sG50sBrEldChSdi
rlToyGBnoafhR6ZLuN16QDcc2zIBM0a1VRV+rNE0LlshqgGcy4bqlpXwToTyVpqjAoVkcj/Ys+o0
7FjQaZAmpq7tCMahL/DUQaisKHlWdo8sCleCYj1KhARgVYdLwJqPscq6q9PmGIVmAQpxeGNEPk1h
64mhuV7W+3HuXsq4e8yYWuqmfe59epXdNAUblAkYa3TlRQLQtaZ+Q4xa3NieUfGjhYFwD1ljRH3Z
tlN6CuW4o/c5MrTwP7HB3GqpTalT/bI08wm46FGWEJapk0cuxLuWN1dMSVuOu1trzB9bRmin9B9N
1G/MxHiGhPOWL1VANY72Q7OUZJMBGAOcOVoRq1Irb1B+/YI5yXdNCDibanqPVX8X1fFrYBe/U2l+
r3QMijrj3jHk+DNdNjVthq5fqq16HQXIsS3bomSULS3KJNtEgXkdp/2e2/os0WbyFRMfj6UA+1gm
lQjnXXWjBfqzWuguLqOrQFRursqbyZj3NA0xm8Wujcp3BvWVCEp4oRK5WTS7Sm1NgD5DitQWTDp1
M6fD8xhjsm66LSFpx0HXr4t2RCZm1Q0FDhiIFBMG9sKYydWDhI5uXefzBunC3WTqO0rT70OJiiQI
totigyMgLfThM5PSQzkbD7Uu0xUyAdB16dEXymPaG4epNKisy8/mWP+ZjYGsuukdRbk76Oq+7AYv
pDDm6/Rhy7i+svPxVcMdq/gsa2jYKRHV91IbHNBBJc6ITtdXkNBm5lGhgDml0I+obd9OUbCR8AbO
nXxY6kexWd+jR9/ZQ0Zvk/Aeu+NlwFUK5suKDgSdI9GpDmNsHqgSFmvYkr+TILot2V+xF3jjwMbr
cpsYwEODaGMn8Z6CPwUfOLnjMP5RJnFU7BrmgyYesL/dm0rGHi73GrW6iuPhYcZ0su4SMaJGS+6S
st5VJiJVEDMHK1DQwRpooWMa9vycL33OH/Kiv0GiyiFjqnc9Umoge+ZKDyLcYLakrJIk+QUSAhye
Xf2qLek49eaD3YIFDhW6fzVWmNlKQG4AEkrqx04ztxoECVBirqUu04upKJvIpEbQBgATgCxo0E9w
GyBG7vqUXYUl1vFgAzjFa5YCg4ZJsNZiUIN+FNxaum+7Upq/UiLbY+e8DWgRjgRaohhEDRiwW0vN
CB0zWsZNHqv5PcjXqxA9muZj1WkCcKK5ZcNGzwQq4nFp7b2gVJoceoefU23dNo11P6ucYUWLQ0cL
XSOFMlQQZIhDt5xRovZ+jcpd0eB+1OmRVNqH2Y/YmYYh0ks8GgOsPxp+6lEY1ZtCRwIMHJuDFgtL
iSgziqvnWrM5ZiglSuDgGMg+nd85fs314j3rfNyR9D3CfleaPZefBx88lI9cnz7sLKRzqN5G+cCp
FgcF3HocEe1XMnMaNptjOSOBK2iuF5b5osy2QJxEz36Sv1QTyqKQI9uBEWo58Cjdom6xtswco/w0
1KnL5g8DfVOnT7I/vUmW4bQcyRg8NjZ88Tz2keJ2scAPbxe/pgp9bpOEjjkEaN6tK0W1r+D8IiWx
D3QHb3UNMtZMC0Ftyn0UZGsTI8nOFP216Qc9vSsKKbZuiA1QU0zp2mM+o0cypaMyR7RW7ft6sF6a
PKT0QoGoBDZSUk62JbKFbd/0TG04kBHC/JfjN7eRhjRmeN9XsuEFsgwuCoNNTu7OVO50sILXQ9X/
ERaCTKYZSI/D4gkox8cI9bTdhu+CE4cDIGC6LpLIX8mUgiG7Iu1lCkokfzPKsKeTkK3DlIFkrKoU
zU/QOaVmzKux1qSbyUw/A9l8jTKrc/TZ/sxQFOI3vzGacqOZOGwoo9sSA9uCPOjXVKnDjQjJjs8L
lg35vY+0rQWDSw31epNaAMti376mDrRpCvkVMNROBzxc5GQMZpjv+t4iiqPbDQ08Rh1b9zSxB5B8
ddeSpqmNqdNNgEdDoW/AWlGPMhEGtO/tWOCYlVL+sISpwuEvkLtp3Y3hlSLYq8sqeba9/lsJMHIj
Mg8p1bZDvfwGL5MVXDXFnaFIhyRjnTUhOBndkbDRdRcWcKhidKCpcV/AgmrhNS3A7qqlSZKXLZjP
etdQOw9r4COq5Sixv2es7qKW4KqIAshKyBKLCUVCY5LfZUyYa0udwpUUNJEj++H1DGEbDg5btjHe
izLO1z6FH62guN7VFlhd4zmb8m1l2i+wFX93k+SOUXtXZP2j0mpXeKGeAZ59xAqnuATFVpLozCMV
rjybtQeZx43f+Q0quRqBuHZrAvBNC9GtK2t6qpEsNP6i+epvfW1kkxAszmpQGGmb7Ya+9Eps/ehC
6I4FzVtoZQ8pGJEs1a4NDGerEouDJE/XcBgeyq401lEi7sww3frWvIsS9RHB04KcMj8J3HgPA/bI
Y47ut2lZyXJ1qw3jpgww69TkfamlxrE1+ihT8OWN1R+HTIF4kQovrpJjq9ClVyr1fYyrO0LRflNe
bdYcx7y41igB0/yN7OilrtN71CM7EkQ3FnXTfC5ZlSQNkEIx3hdq/GgJZdM1RkvZur2RWv3e1jBJ
W5gt1bonPjYIn/QivGG7StW3tl4KKscO9lgUlOOjEiEhpzZpa2WFfI/a7MRWWhnSdbCIq6yiPWRd
9aKT1coOAwE3k3hm/lZHG72/sG8tyXJbo/qcU43zEnLs3nRFM+8GennpNLlhYVwNWuWEqr3mbLqx
y6lYG3PCaUidPpSGNRwJwCZezEE2icRMmOU7Ecvktw7lAW5tyBkX6/PYS+w07F+F1H/lo/HaIgRb
N3rjwpj9I8z8qrGSjRqUBdPo+KsMB2z0GLXpWe5Rel2npriWk/A3eqV9mcdHswEPWLb6Coumh7en
QLVKIgt+xqupy5wgV/CQ+ouv0+Fs9ixrHKDCHK9bbH4GVf82BOEmb5Coh9mGLp0H8bfu4C+Tgpmn
5oKuJku+i3YInZn5Z28q7ftp4Wih7USgzck9nZHq1+P4Hvh0+dpZHP2JV4V9/RfHezjMOGizKHLL
3EJiPeUrYsqO0nIoluxFL1OkDvaAl6RIbhXME6ug5bgYqDVbASv4Y4IYRLKoEjEH32NO73x2x5pl
PegDKUG6/AvX2qrVyn1GHTJnRlJRhejUgMIyXqNoYrsuDRKujBJsNDZ2u9va/XSIwmgLAMJcyZFx
DCROUMZcsZwx+qVZ95Db3w1x9ppNAR55/PPrxtDdcvKvokSOHf6FKmxXfoSL5N7PF6mFDkks6vIt
S2PCfD6qLP5kZxaSNzGfl1DvAr++0v1uM0jxhpjV3ezjiNaoSo+F8dH5wXUyd71L7OG1kJDbKHC9
OPw/jzVougQIREoSM3q47Fqp/I+4sqNVg3It6MVxbEeWNYGWM5SfurF7ywPVRZWMPNNESKQgz8Dy
+8GusXUlP+S5lJ7RiMhVkvpdGhJn0KDe48B0aCQjJKUT2xj9ppnK1ynq4HcbymPRsp/utD9xrv2G
3fJACxyYpaVUVDJw/ScmfVNII15mqCCQh0c1jq9UX38poxrHQsZ0DhPkyp5H5BxWmLpxjMyWVqq6
1hPIVb4NPEM7zGb56PsywhjVwLVL82xF1W2Xh8Fjatk7VTPvp4y3MC2SY9oGD2M3EgaDJdXMpMfA
hOOfJexQaTnEwYPaY0KNwpnO3vgFpkri1JhXa3raaAfC0k0a9X0xVHe2sXR2h43wyy80wIQVwLGt
GvulgTMyyt0CTh68FKsH5Et6WOyCKbegPynk29mu35oU3ZUvy+9ZxkGhHSkUp8qxLG2v9FsqJYby
u7YN2pYTtyJmN4cv7LMW4gVWOxjhxtfXhlW/0pWm/qvjZWuy5JnihMEEMz6kFXZBYnfwwVTZQ4KM
hC4VElyO4zJdiE1U0GQzrQgvalz2jgJq0bUZ68bAD8c3SJ8XtTR9Csdi3V43XahdTW30iNbiORTN
npII52tjOlLRuWEjEOCWrW4a5M+Ie/SPJIb4WPfQwH153zT2l6C452UVbBNZHakyU/dH/D/y5tUw
G9PBCXsW18IQH3FQUTOL8MRLEzLkOQRMY9tIeam0RgrYusY+aKaZwiEzXuy+BWJiyK/M+o6dN19Z
MxkbuaQKHdNJAGZyD7KRGHKFwxYK2AU2Gf4C9Iv8R0L2UEvDvh2F9dXrxlto0Os3RpwzdS2B3FPY
as7sUqvXXA5u2C/S3x/EXZKyQR78+CFr7L8yk1dLJcTXDCZvQdHE/vA2GYg06T4QAALBt69cIM7P
Q1c95ZV+PcDSV+Xxo5Fn9Bfs3RALfrU6v6aUxD7LMgxmzX3bR5+9QLcDdbMFIMRhKlU7tOWU+8Mw
uUqVjE1TG17V/aJ8wn7AAs2hXaawFR+nKfmqcYH/nOBzJgFNXpKfv8XfWBVWyQG5qWfwbuh/MP6v
GhZ1f37++fPPJPfIJwlrcRvLnba80X2PZ3/onyus8T9/9LnsJHm5pm+/HWd+mlChkbZYE7Zik7rB
AenTFX1VD435hSioczdoydX69iVVFlmDr5MerM4cMq1cudZMAToTWCinqp+v5ExGl7zcvG/f0ZUz
SN45wmYU/SL9FR9MHacXgsbORHjLJ9FJYdr0c8tA26Jg2Orst+MYXYDqpiSPgGlBfX/hi5QzWVDy
EoD37So4rWmTTOjr1ngKbmanWTW/7ZvmTXqaXOJXPKV1/tvdOklRCsNJgNCB31GxkJuCxA8WDv9C
yp1y7nmfxiYh+6pAK0lb6x3ZJ94K4hndpR6rpA67KUQV+tZwyy1AU/PSnfv3MyJU6X/vXFJrLV0p
Ql9aF8fDFqn6Mp4pTK858WWv8xV2JHvLlLbGWPH4811U/v1m6vbJm9+GdlcHgxV6+evCD9llfCHH
2SdRb8a1si4cCfTChVnm3HedzALaULKyB6NPLebWCD8gY/18Eedu3MkM0LF2+nXGjfNLgFz+UbaO
Omj/WnppwEGodz9/y7lffzIFWH2QyM1IRrSuG1cK8NkZQP3PH33uApav/PbOdKAIAS8U6PoM61jU
xVtOPTjQj2PQvtXWK5q0C0/gzGSp2yfzAE78SEdk7m+T52Hz/2NzI/aRe9llZ79FQfbzBf1NGP2/
OWAIYv73irC4sr4HHVDZuUCgGYafejh++vlUulalq+t+zj7aqBxQ4FARKjJ2fVoT62jNRoeCPhow
IwbL2hv0T1tw0ODrNomIE/zJtPDTdHgVoD1oJsubPlU+FiDvHZzUZcMOYFkbkJcixoNoTaHMUC48
pnN3zzwZwLE65b66oHLFtt1176Gb4KJawdv/G7hOgfznu/fvhUA3T8ZzXeTCUHz8qU1h3GclPZnC
fFQmy/35488N5JOZU8ijwDnL3KZUCiFa7T6MigtJrefukH0yb2YGlZmmJR4UhaFxhd30qjggyFjj
Fhhuw82lKMMzq4xuncyVMAdSZa6YtvynbmNdNVtUkvD3IMmsrRVdQky/25/v1rlLsk5myDGJa8LB
sRZyPra2RE9uLSfZ18+yg0/9YrLl2Ss6GVt1BsBpnPia6BlIRroK19EG8M+6tf7GQEqOf+HdPPP4
rZPR5acjraR4iQIlLmE1jrz/9n9+RayTWRL5gJnQQAs8WBIktLhY7Ajm2KCh22QOVm3zwgp97ipO
pkxdSaS0p5LsmbrnV16Tvf78uFX13CefTJETHZkFKUPSVK7dLShEc7ToCYcVlYmgP8AK8AoSXkaN
rBtIdNGcbqvK93wTXH+DfxqgzA2695wKHNzMoaLmHtEK67ZZkbiJ2m37ZHL8pEYrRqRPFG412R/3
UyZQguXxR4fql/SirZRy4pTn6AjKOl/VXfrV2z5t0Ix0HciGyM6tgzLgv4jEtAnm+ibW6u1gTk5V
w/Of6S+tNAlF9UCsiGJVL3PTfZiQrFVlvO5yzGgR2ntarfM6TpKtJJl73ervkyTCfZNeyyK/o5/i
SsFSzV30xjU1+7p5lVASlpYAzm2+Kho8WzvmRBgOPXy6ZLyzJNq0VdDelVn3NlYaTYfAB1Bpcl+m
mqpJqwq4+ckxKTih9bEGmLHFVAG+Dnkcad5rfJpwxk1si5S/H2qrOwpUvKqsPUpjeSAaaIMLfBOW
HXQO2X4XNppZUQCpndKvvwUldEmBGqwlFNCxXDxyBnXlxawgpj2NMdhkNT9Yi/HP1Kr8FfWQ31Rb
x2MTzLmjqwm1PvHVZw0KmhZufR1GziRmZG5CIaQR2Q12ktu+VWG4j7hTW+0Wr941SsDrgYS4qjJv
BzDxPdRaLck3ZVZju4uu09Z+043+TWr9F2XqPppegmcQU2ZOk5ateCTfNnZ/lzfze52YhyioPK3u
r1nS9s2cPfnI4ts25v2xmmRTW7Rcu6x41VvzphMY7OCR4j/Kj6Az0VYmv82y+tOTiD7hE1SJ1UAl
+J4YC41E97+CGnNZq+Bbn+AjtTW07DAMXpM4TnBD0DkpsrF05rHbNPOwsAO7N123YicsZFdk85Od
Rr+A99Fgp+oUxXcp/lHskvdZZT0NUrWj/uODWWxx4ZAkMsgm1ba5s0Duxyj/I4kyAgqndQwpdy+F
0m0mUcoYQKpfYXh/jS3Sn4hZiVF/zGh7AyG5qp7dK0rwGmsjDnGdf64mgtRcfURnx+Fvse8Vb0XV
emFYXJkpIccoM4j4CXvbU5PiP+5grZNtjRpS9EPZGXoy6Q48NOkQoiH4b8u+dbIut2Exs58hBNg3
lFtDtIcCZEpsRZcWsmUC+8eezDpZmxPDbpOZ2BAPHse9/Lykg0dreihHbQPY/j+vzebJ2qxlNulj
VRV6tdiwyrj+Lti35krZDg6OnDvJ0d5+nqvPzNTmycqsdPJoDREXpC4BoP0eRcnm509Wz23BTpax
oqXyGst97OUZhfcibveIe2Igi81Gwf6+EqP2WBTBUdgmvQB6N2pf4XuFG1wWD2rVbntf8aiIOXJB
S8sv7qc5fp5AUAY550nRoPaHafRbDGiy4bvvf/7Z527IyaIoV5FaG6BrPLm7r4uXYvz13z73ZElU
kFOmRdWHnqLCMM1tRE7BhaLHuZ988kaBFk0Rnrd8dL8e098pRfOff/O5J3jyNgWGSmluKDDajMot
oYN3Wazvi2K+8Dad+/iTl6lkUxBVdheiVosPZa3sSqn3VKu8cNg8U4DQjZOXqDQiQxMtVuUUEe1O
bKI7aZ3Su0CjB9vvud0OnrZT32FZXthQnf3Gk7dpVuMqrK0sJoPcwHaz0m/9rbGOXWmde8pdq7tE
l25Ftiq8//SAjJMNb9Cx3jV6GHhLD15L6dP1WysMnZ8//dy23TjZ5uYmQP2RIo7HG+tG18nG2DWv
xgpGxzZw5gsz0PJh/5hSjZNpIkVUjfERwGbf2o6U47gd8MAZtwIIyc/XcWacGSevdCMrY2nOpKGU
ebAekflX4VOafP784ctg+tfPP3mvJctPbSH8yCP57oCp181DDVyNKX4FE2KpILXfATJiVRjuf/5C
ZXn7/vWNKn/+rdJhq/QNGoW6AKdzCcFsuFfH+LlJgicUe8/zCEVMghrs1tB6RtTD2EIuffUyrv71
1ScTQqpJgk1XG6Bnh+WZZupuypRrEHFvXS5x0iprEF0IBFNhvM5drWwGEXsc+flvQYA4osJYXeJf
9Ydj2ygXpj9lebv+9atO5pE8yRUpD5uAYRrcw8V9XSLa20+8tG507K86h6P0LuXN0y6952dGlL4M
hm+PIG1LSL/ZLFECMl/nvcvu3bHX5kFZN3v2dJxpL53S9TO3XD+ZUvQqzoZchtCi6OlbUyRvxZiu
y6bEZt++Iq190ArNsSZt10XaQx0BLVMalz7xU6LRHobO+RroOXFWlYXtRLmbRMmeOYHB1FuWq0Nf
wGcCb4IMrN9zbW8pPBCzo0Xxqmk0C8UMioAsN3ad1n7pnfzYhenjkkKaRSG7WguEq9Jg4UP1DXZm
rvFSD5n8rqmxx9wBASOxBQ4F8VFKI6ieaB+K7HNpHnW+uG6VcC+RaUKa2cYsmzdNyCYObGmvWP0B
kfKFSfLcNCZOZhhA7Uaak2HjgVTZZXfZOlnnz0SqrzDnO+qld+PMa/n3AX4bEwIm6cCRN/SQlBe/
YfIx6uQ6Xvd6TUOa/tp6qmAFZo3b0CoXAMeMevqvA/JkpjZB7kwjDUbKXBQktKo7VsA3tcQ4+pAv
gti6M3Us38VAT/d3qPcbewy202yTh5v+stXwQovnzE5EP7nTfo4eUNPZTWbNcFM10YvZ2Jufp71z
r9zJJB6ndDxTWI4evZGtPLHrbiKQWGL188f/XQz+MYnoJ/N4hocZOMmYeE1dTyS7VVeRZXkRxQj4
q7ckg7xUAda6TgMjq0rXtFK/wi5YghkaOOKpRNqCr94v8bspIdijLO51v4EUbOQHAk7aDYlTNyrF
CVd0xm0t0MbQWI5gHsxPER4Qavp3kZ/98jXY4lHP2qfZNFpnAAZ6GLuz5LvE4+UIZogRgidvK2kJ
TFqbUX2FgesLzFVhHL43QwMCa6KwYHd38hJcS0u5mfUnXap3eWA9Ro21j9BWFaX/1rfti6nPmjOK
5qVIpYOi2UQsYj1JNYhfkRx9jYN94QU5s86LkwdYEJhALSUNPLvERP+SIJIKVY6X9vPPT/BcG0ac
PMGyMLTJKJvYs556l3qOF64hI2wIrMbL7wBwdC+V/86MRaH+7/SfQIOvEQlzstHbawmUfmUSr8Z5
+8KVnFnQxMky65djl0+6tSxoiqs5sZtsqQAOA25ItO+kRlANhqfj5gfRIV27Si81BM+8v+JkJc0C
Q5Kszgy8gbyDKX/TUDVcuKblI/7xfmknS6ZBllevJbTHxZYIIjfbdu640dfttrkwzZ/57drJQomJ
uCl6naN/qBO41gCmvNT4Vc78dv3keecRNO1akwOi4PrNWFkaxnKUwSZZDcSCNhjM/WbexhAE1dC6
cMPOjDH9ZAxUvmmgCMP3oYXXsgScD+/bJEkX9kznPv3kQQ8a/mM4D7HnB+R7IrQR2C/tvLswgpeH
+o+HLU4edt7DXFJrnWacEmm7CB8afMBwQL4n4NVI4cE32Sog/ozROKXOz0PszAAQJwNAzsdQnWUm
mFjW38C1743sUs1KO3O/xMlBK7XElJp2xtPIyFYndGi25kfDGm9ASRKLN2H4mF7mFgnTKIDZhkzp
TgGS1KjSO2uUb3mZP+asfIvT9DAk5nU+1ltZjdweH4VEQmai1p7QfaiJQBNwFlEyBDJ6nSsWpUjW
CoxA5DOTl5cEIGs1MF6qKm+DCUjIzzfv3JRzsoGAoeCPDaIYLzKmL7aT4ALaR7umwouv1plRvWm5
tP35u5Qze1rt5G6SPgpBK6AWMt2hZ+odse4O6M9v/N10HK+QQNrbpf9k3PRvF77xzOZMO7k8f4ri
XMmH0BvW8lrepI6/a6+w7biBe+ksrpwZI3/HzrcNYE5BKmq6fhHRjM7spA5BOYtZ5J67yVVuFtWB
dIzbCx37M8NdW/7829elpEnIA4wM3jFK0uqfNvlvmzjtZB2VapLPUMkHnjEmmwk9V2H+/vkxnPvJ
J/NokErEP5VskUWF/UpqXEWJnZ8/+sz41U6mS1hSxKf6feTVVX5thcM6DvFPwKVrtX1Z/sa2+PP3
nDtM/O3Wf7vtuc0mYzSXrvyztUXz79lrbSvd/W1fu/GFyf/M1ain8ycRJkj5+BIp19Zm/bho9Nt6
a+DELH2fUL0Lxc5zBSv1ZM4Mkjr3Cy1ios7ZZZp28FClSkmOTmS5YR/WxEvC6zasZkPEzVbI8Xss
+r1QAM02JJyKCS37UBE5ZsoPF27wmcVWPZkcjKzWgrFkGsdDu8/l+boKcpeYtqPB2ppr5WNkVvsR
zRXgigst9zPzkXoyO4AHL4aysQED+yQnljqZXOYarDURDOyC1F8/X9mZ0f+3Tv5t5ATmMGVRwRAN
x2rXh9i5QhNAy88ffm5c/m3Ffvv0qpGFSS6gtO1fjSviGT3tXjoMjupQ5ry+NC7/zgH/WNjVk7mh
tS2KWgb45wHkC0p0m/x1US2r4G2jZrcG2ZQbgGf3vggfMS+kztCrTt4Ue5gEshNVzbEiMYsWIdHf
UtwGeLh7f3FKxnsM6G8CHDRS65muagAOsm/znd1CfYTDQnY4yPh11xpeDJL4qtNyKLCWdiiGXMJW
Bmrlwp08NwBPZqmJXmkLoYvRQOjnBqUSnw6ENm5nf10VaMFzyXqAcB9gwS87ShyV9/M3nxsgJ3OY
blqtMg0i8ibSYJrsLbvYtjr3ySfbvUIfDbtcoGeaBWjNbjTSV7oeZaz6gQTwxYQLSGg5h4zZi02s
PmxL0BkD+UgWCx7G8u3PV3jujKacTGxkpfS1VrCr7QnwWpVv2jVUQgLG1vpVfyM89Vo6XqqcLS/v
P4bq32rhtxcCEbfozdrgbupUfPIHCyZFaL4G9X+9lpOJKrOnDozEMlE5+V5ez3tlVayjrfQ+r7V1
4pCW41y4a2d2Fn9n72+XohFvjeCLsithZ/26K0HM6vqVYSDLjqJjS7BtmZLbLpkVAhsk64ORPZsS
eTxaiBM1ADui6PcXfsvyFvzrti6/8dtv0aU2j4Wuh14JfnJaE2a3KbbaDaDa/INT9vaSOOXc41uG
8rfvQQ+AeUZwdwsLVzNWMQJFVkH2VjUvF65kmbP+dSUnc5neFSMZdnxDulfc2alvQzdbf3VO8Eat
wLl0HeeW2L8T9rcLsXOyPaH5Rl4w2rveJxGTSkGGPQ/0gza/I0jY9ZLhqlO5NjvChg3mGj8N8tUU
4sectRqba77HCFFemODOTAZ/+wrffhCcQ6FmhFR40aztcQXeE2d0YaSeG6gn84weAzKKQo5Jphpu
/L53mxIXnmRd2Hyd+eXyyezRhXIJhonyYqQ8guGcUvnCLTnXUzkV7yP7qI0yZQcwrBUXS9+GM75w
OkeggCe44+cRd2ZIyycTBiYzEuZURoKv4jL3R+3GL0HjKj7xemN6/G9fcrKXmRVzVKNiGdVgCnzd
4pQNW5qIor58+vkblp/7j/dGPpkBlF7uJJy0safLyieYjqukkhYxfHSUbAtLpz7MF4bTuRu2jINv
I9VqJSUR+jKcSpww8qfeHMN8cJXKvrD/PXcpJ1NAPQCN0aom8aAukMCFNqF00oFnE1vbNp8vja5z
X7PMpd+uI8G/Kuy8ZNyW2atVYrUB5bfT63hnwfvENr/WK3mrKx9WH7q9bW/64UlCpCb1ZPyRl1Ab
VEzk6Obn53furp5sM6ASNIKcKZrGWAah6ru2BbM0fJUvtcfOzALyySygZVJQmDUbXZqftD92ifKM
VvnCzfz3h4tThb89kJ/lm2gSMAiv/A7IaqRCKf7z87359wwjTqX8TSkye9YUitRq+AGuhySL8cIP
V/6ezP/vi4Os5X+HAYIwITp8Nl6r55WDapgmXEBfKNAos1Ra7Bi9djXP0U0fTw3nKu06rcyHop/J
Tqi32K93QgvsdVlX0xIGyP8tjM9Smt3MJGtxSpDAQf9LBdi60FKgkfm/RKLoq4mlOh4JQo0V6yMd
VHsVWJhT7Th1LaG9y7Y/4WarvAijaxNrz7Yf3uV5ya4ist1eNz/aojqWA5ECcYzZNgSl0nX5L+Tp
D4Zh71VSfxG33EpFKIgnMAki6eLPVrLuBgv+pa3DZYVTVa9kOb+f1cxLfeJJimmLm3lf2NAHJuv/
cXZmy5HqXJR+IiIASYBuGXJOz/MNYZfLzCDEzNP3wt0XPvwm6aibE3EcFZBo1t5rrw+gRKK9NimF
qRjwRmFb/a0zhmpVtfjTAErn0/FcZWBgaRRV+3mDa7cSQjgJh24bjGjqKGr9FIXxsxV0f3CFRVmf
6F8UMNVczTJ7B7XFdz28LmBkAhIh6kUncy1UT5swRZURfH4Lk0KB5FuwrOKPQWC9lbUPu31YXTXj
S19JACCMZyQ5r4MKNeB12np6rX5okb8vWhXEYwzIqjXvLJp6ZgDPMzMYP3P4HjVq7QahuolT8Na7
ZrivOHmIouyxaPFWeI0Kh8XKxjRRh5vwq1zPig0vCWzfjfAEw5GjktXvaRUf8koCcxE3iJ/CQxI5
qmplV1oa8rM10OyamFe8wzmZAw6SGVCQoIhy5eHW70sfnRcx4DYDjo9CMea5dm+BYbtVZHctDKDA
lbjcihCWAYjZunoRf1RAmcIQDRoNv37WAxguRoALwXn5jw6cL0thNaCqKO+UTehSK28cwC2OndH5
jg+AjwkQMCHaH79J4che6gDPDYDiIamMonUOJpnVdu4QomlDrrlFEZ4S1QQJ3hgmr7etAQJdF/dH
vY4Z2H7Jl+FnDDJINUEMpPOC1gL7uivdwVSeTH+AtQGPbmJDAnCAS8C2V/zOjUcYChf9kUq425Ds
bqiCT6VOb2RsOkXzngNRV/X9C9BpMFGIg3Olp9dtq7lDQD6IYcKqpRs3hpLA0EgZQV2RH4xFn3kC
K6tIkx/hpNmMEwbfDjzQSoOzn9Fo26fsOuf8TxDJv7GEH7o6IL2fNcqdVekri9d3rvyXtWuuSTe0
XHQm3FR2fca2g2U++iiphfmQtbHyONxDA+2ZGbwC4ISY6aiLq2D5Wo0qfNcwt1NGnpQJy4M47P1o
wo+CsscmiV87cHnhEBI6KHd77ZLBE0V8VFAN26CgrgKrHf58HJitLvOykZ3AO3+XMjyXA9wMYW+j
cIridx9GdwMdbHDq4McNJ4uYhfCr4xkciaLrViZ3uqCP6lDdX94jFob0PEmWhjKASoLiZkIeBqBM
KIx6WwZrBDiD4C57+SUL8Rw6z5cVIwAhIGhNN2U47Lnhxn8A6tkDYh5FRka18pqFyT9PmnHNgLtj
l0LhlTyPqEe3zLVDz8I+PY/xV1GEHGnJIQVIdhS+u7A5BY7AWAvo/36IofOA/hBzQlQ2ICXn9i5c
KODpcvBd04PL1kZzmJN66W2EAnFvpTum1fCX8T8P7g+moLpv4X3pSezlJ0ALLlhmoWPYylZuYcZF
Vs7vS+02O/MyGFhHFYHep4YfI+/FiWDF07uVpMF3oOWX7+BTe/44ihYd9aEfQ9agRG2DtVXZRvWm
jwFiVdiVK57Mr/ELCXMwIm8QoNmG28sNuDDQ+PS5P95rqWpTJ0qDzyqxYlX5IRzrzcqjF8YCnzWZ
Bg5KgixZtOtV6JGo4idQ+JmwqS7lE7BPqtOHxf3QVzdZAmoECW8bFPPrlVIDjKp+1KVxZyT5qzrW
xwHI1wbkVMZRFOBnCUxF+t6tSH6OMnplwSisyCLQg0YhUYafBpCCVCjSMlXNLutmq6ftA8oDO7uA
ohGkMvYoK+OcmXyr6GBBN3DGhpsrpOMFTLhID0teXAvuFJo/wtjfjUxsJqNlrgykpVaZHfN1ULYo
HL+CXYL39Lz928C9ILRyF9Dq28stv/SK2UHfrOCnmtQGtGn5rWE8Nv5XQN8ZT1YOD9O1/pexOi9Q
y3zwfTiFDCKCxw2I8tFjqXz51hlw8lDcJ83avVyfmuS3F82yIKplSO6jNmIXliV0g2U4GdzBsXVI
izNsKbwKUFpUTu6h/N8a+QjcvFDvRIWzI83Cz07KIzcxIoB6TbyOWMrBYEgkpAirwGv4pgfc83J7
a0s/dHaDgAeW1ZEWW48CIbbWY5uDET50eJLf6UO2ifMQfr/ah1oZ79D57CVZKxNY2PPmBW8Z1I6t
BePPHZzQ3gKBM+3YPRaWdhV0+SO869YU599Znt+6YjaXGS0CKgSKBqohO8SV/GwI1+1SNPhPG59q
VR/hHw1GHADlhaO01kuaR8W2Hwdjaw7FPhfkNOj1vuXjbaFqe551wNOnk7cXzHGCztwXlfyjsvY5
MTpYdvdY+NphU8fUvdxHC+u3NW0gPxY62K63iZYhwg2XJb14Axsvb/aXH72whs4rZ3JlHDSa99N0
C2Apr3pBtVY3s/To2WIBK5c2ByU+2DW4fY3Ga8RWchqLQ3a2RqDoCTz0vsAu6cJa3YMk+Rj8v1Jp
ZWUDWFgn5sUylKqwqUqEAq/m3IajWiTeQrjjJvwahNGu+cx4vnJcmhaEX0bnvFqGwgPTL2JA2cfO
DPZBDBAwvLMbG4XGV74RoEozl/dJFq6dOham3bxYOvVZPgxdHu/UAwlRO7grrqhTOeMxdMMPhP15
vuVfKAhCvHotxbewps8Lp6MSdZAtg3jVAjmWC5di4xqDvQ9y0z+NYnN2EvBhmBhXLaQYGgovQ/8I
j/GV3lmYeuZs7RiMCCZmJIT0uBnAzNHgOVFe65q2MrMXIvnUnE1t8I1jZHwQjqxhNu8mpQOB3hYM
cQfYXA8+2f0Tc8Q2/rcTk6n/dyExJ30WhwvITuLyCsQvfNPW5MJLDTWb7WULBoPatPAkC4aXNopd
EoU3iAKt/PKlITSb8r0xUAMOu9i3Zf/IglNHTxHCxTqMHi8PoYU0Ip1X9sCIEvlkjkga3Uq4XhU2
nDkP8LU9m7fjV7Vvt+LxH7vBmJ0NLPhtINiC2G3HLVR+3rXZ08pHLFwp5sU7tMKNvxVopn7TngzD
ru8Dr7XJlh0CZ5jkqqv5w4VlZF7H03NfbbjA7t1Zxinp1Q0roLvyCx2GoX15TQZQTHVWO2lan3sL
PgOIa4DaE6gPJNQ3ygD8C2qtG9qcSKs9Xv78hR1nXvbT1TSOtADH0wCotv6OGiuDb+lbZ4tArXNf
j3mS7PqyuzaGfBfD79sK1R01yxtiaiu9t/Tz52tBAnQmo2jSHC6Bdf6kt87ldlmYPMZs2o9hkoLE
hUuzGigwabY020xAAUMdJOz9+pWXLP362QLA+tY38ym4oDCxbSfXNl7isnP5C5YePpv+FJQWgIPR
NETqWzOGMfuomB//9Gw2HQF+nK76qAF8HmS6nRp/htZx1f5mYUWcV9lMnDBA2pJo1wwwUgfpiDoU
ZseXf/SCfpjOS0PGuhUKkwgRB1fZVeYB9LExXqSdrCaZl37+NJh+NAvtGWrSgZfcDTB/hHIM6WKc
GYD/vfwBS4+f/v7j8V1VjnGJc89OR5lhDSpDJECiitZOBEuPnwbSj8fzMksjeOKDXa+eFALHAa8Y
7i7/8gVRJp2XdZi1z2AGVCDDB1Avbt974gaeeVdrDipw7Q52TaMdH/y7tePT4gtn87eowGKkAh+T
nwAT3tYPoTPZT6XH+KlxCUxu5OrWtLBUzCXiXGGBaoTTLojabZBhYcV6LaqbGhaLl1tvYSaz2UyW
g5oi9VOiBIVnZ6WwHmS2dpdZ8Gqhc4l4lPBGyaRE2SfgEvYkpBS7FuG0HjpZcViv1ViKeM1l4YhV
K3BmB6lHu59ihRSnNiRRGg/uq4h7oVQAzidufjWeo40BFshK0y2+dtqffgxqQJcGcEfQdk1EP6TS
PMBm4SHQQHFVy1fdtM4+qwrAvODr4hNkloC4EIChBDqdnOmv01gD9njaXDo9HBFtUoIvAM5WUsBL
0WU6WzAYsg0xEI64yFzjLr+DwQA03rZ+X3vGJjyA9nt5AC0d1OaldxTkjLEc8R5ArtH0YLrsxAds
UOg9FGdbvgcYpV2zllpYRuYFRj2wj1aXJYhli+QJp9pTnoeHupIrh86lx892fGAumBIJfEob9jvm
p3ZDUan4j9G6eUkRHGh7hgKGcBdoumNGuSNH8F7Cx6F8vtwVC5fkeU0RiUXYQzGLrAUdjoambUoo
M7sBprlDscm0AtjY7kiGaCVUtXAMm4vIQ2wXwIlhelek9NLR3KdQwxtlg/zZOVP/zeWLktliGyHS
Uza6Ge8MPTz3teaOrX9nZtWK3mhhgZ2LyiNucrDGkcPIh3sK1DhMZEfzJm3/MfU615InLOmoVsXJ
zvKvUDzqtOq/1cLQuYA8AkMw1jU8Wc3rEy9bV4GB8+WBtLTDzTXjCWSqZJyGKhLo7AXr6s53kdsD
ytVWDvkVQzACaKKblbct9MF3oPDHOtpq8MnnFoLATIZwGPYtZOMtlCMj5Ki09RcionQHDY8HP2mQ
WTNw5LXiLQkkzKTSlzbvb4cR3F+FrxyFlla0uVbc6DugP1PYFXTwaN7C9N7WIPuEiV3gjYf4iW70
XbtW1LB0cJxLxpE8j3sOK9ydkl2THsassbqx+ls4nhzr+o9qAk0ATmyyFuFYWOLmGvKkb0QzTqMm
gNcUPOgtsBcNc2UyLRwm5tJxDfcCcEeUKXYdIAfPiBdJ9fHyKFmIy+mzdYAU6lAURhHumIDbfvKQ
a9CKwjynD9wIhWbwBdtcftFSC80uTnWIXLxhYhPwJQpjRoU/NaLUPVqYK7vMUivNjlzwLtI7UeJL
/OwL1RV22q4Ej5e2/Ln0OspCuGCgYGhnvE2nIEAZPdjBdxtg6q4Dd+3cs/D756prPY77ftBQhRlr
OgzWyk6CbZH+49LzXVD2YzHQ2rjs6haFmJMl+iaTTurCoNLtBxwcAT9z+7+pB+nuylxf+pbZIanr
hVI2NfpCDXUbNnUyoSsfok/d+Usg+Xtt/fEhUI1nhMWov6zdztPcdKN/aW7lFFv9cXLIrdzm5L9k
r/JWOMpeWdmTl75n+vuPl7bMACE5h/NWY+nnOMTNH3LHy/NiwYODfh/zfzwbAs1siMiI3IQeHxMJ
t20rdPOiePWx9MKqe5sh9x/5I5wHxuJMQ9+HsT+Ih0KRkLRUN0asOqhEHz3JYdefIKR3+YctTNi5
+roAjQgGplMfWqqtR5HjVwJ1Jau2AQv9OFsP5EBCpHmnhcfoHI6sfZUVugtnTd3WOIgnlz9i6bL0
vT/8aF0Z5WEKfd//PUaP7uRr6btgn9lo502+DVcWn4XGmuurkzAYgEDFACFl6Rb8VMvIS9eCtgsO
C3SusRZKalWhDhuOIfYB6lT53s980PMsAoRiqKBSEi50sB3JUNej9dEmKbqNUiOhX4ImkcfxFwFK
0tMpsNwmNH9gBABhmRebTkXFqtXjH0vtaBrxbWTWwJ2P15muhm6n5UiUjeKvWevMoT0c5JOgeKSd
+Tik6ZHEBXInxPfaEJqu1BfHyIR+QMvg85dqPegfkX8qciCpZBpjpYExkRTyXcSQ4Iw13/rmcNvm
0BNqWnEHUs6zkqW1R6BTw6bQfbbCABLZ8h/SOn2rDVTVtE1q7oMBFQAY6ZALxRWMKjVIwk5Zq6Fg
VBTJyqhZODnN5eaRmoV6gFm5o2ru5vpd2qQ2cMe2yVauFAvrydw1vtC1Om97FTeimFxLbXgABuP1
8ohfSsnPReYAnvtRmaFEuMmvoL7s2keSOh2MOZ50JMDKLcR69dYyQEXc47++uWfb0dPt9aD5wpFi
7iSvjRhBZECayqjjrR90Z0Nhbp2aR0vR9+WQVqiyUclKVy3clubW8iwIQtpZIwpj5Xs83gjFAUfW
q3lgV2TliLQ0t/X/Lv6g8xRSUQa8wi9uCqq8KlWwabK1o+NSnledrYTakOq6NNFendN5o2s42s5A
pxib+tzsLg+KpWVwLiwXvYTSWdWw2t63brSDnMVFIdthhLtv4kar7r6/NxWZS8xxEa6HEmvHTvWH
Z4Ey19qnNyxZC74vPX6WURJSjZsspyEUXkdsjEl06snK8fT3cUTmCvPYsNQAbD8UZ9G7rJcogoaN
h5JuwHWk5srU/H1ZIXMFGVG6fDQZrn9g98Gp+thDSxWAAxuQ7eVuXmqf6e8/NjstG0B/gc5q53Ng
KFrFFgMKcdANlx//+6pF5moxBOMhJZ0MyBlW47j5osnK8Wrpd88CRDpBlTazEPLwlfg2VJIWFVy4
nsWyWPnlC0d4CF/+2zKWHqthq6FlpDt431VK+/EutUdHBxViNWi31MGzmZzDsoMnQEHsSmwYflA6
flp6AGd7ilKuHBeXmmp2y1GiYaBWioSIkRwove+Ha1/9+Kfu/R/RWA5gZm2geyd3OhQwHJWIeZcf
vfCr5y7mCQjZJALReTc2L6gS2g7ha5Cu1TotDMtvAf2PUc+NoKdySKNdoYJ8CmVZsyYl5r+eUclc
u1V1UWpUJazwE+1V5uchSB2AdlAjZlcwKcxzj8WflxtoaYDOVeIirqhRT677UEi4wMYi9dHvgm2x
L9zofu1attQNUwv+aCkUZGfA32CeKcro+OHfXJo2T9dCigujf67fioTF9AzuzChh7M4Qjx+0mNiM
mMeUs5XRv9TVs2nsMylpUDXpThp/Q/I6dmv74/SA/71VwiL6vy2jBW1i+Qlsd4w3xgEiIcdsO25h
A8kOcCVcVaYs7MPEmk3fqrZSLdSxDlXe4AEadwQTFD5bjYuNB5eRteq8BcENmQu74CRYVyN8QCHz
mCg4Geg0b3pny50M7GGjn8JdhlBjTV2fr13MF3bQucKrh4dYHfEUgdMtqD43WGQPHTjN9wnQnB9s
B7YU8vAOKnEe6AZEQRSHOPxAHrONP7rghEX3ysPKXJq2jV86c679yoksRtTSJrvBGWBZU9l14uDS
Z2f73Kt7O3DXtO1LnzzNhB/zCfUYsdDMMIEYAFUyAAHAbyMllWukQHn5a6vQdyzut++ZpvOP1zQ8
7xS9Qx4O7OFqdBqY3G8QFgDaArDt2sNxaFuf2yctdHy7eQBmFoEBbz0wpX+nfH/7AbN1Q2RmWUca
7BW0uoOBNgd+Hq56qVDhEG/eczVU7bZEglsExXNugHJMjd04jPDIr6sN7ZQCiu7iJg6ZAMIaVS2w
pD5gP7ajvH6hhmI5Ve7wM4+Ja3ThVU1BPifRBkZbT2qLSoEclhE2sgnkFFQcsA3DY/6rBm4A0bCU
RR5YSfYwthP7WHGUgD7EFYpLFBVPpaMAGoCAcj42GSjg/vA6wLOryc23HABrDTfIcjDc0WgjwI6j
1FUNhpu7qr4OJcpIM6GpiOM2n+DLge/U7RXomMehc0yRAcIUmQeeFddRpxV76Y+HXjWOYyJfk1SE
dg78dNQgOWqob51hnNio36qBGA9CTcAmrYPOrjjktmWxs2T9poGWIAvDERkO/gMH9VvVrnMtPWRj
+jhowzNjLfGybniIrMLzLWRijVboIPvW8IgNWgMFWzVCAtE75+WbgBRmb2qHIFPaE6iLMM4mfuMU
A32E/36LOkmmf8LYAkcTFHadOsAPNihuPWa6jDe5IV77wdp1VbYhbQbqtNV5ViOum9jyckU85Vp2
Hais3LWGjlIHIXwnaBSQy+lJy1AzmCbZNsxQEDCoB4O2H32bIdEhw6n0iX2RPGv/EF9DypZ15bEL
MkxPo/c3dZWjOFCFjlYfAt+FQlw6ZhW4xmDCxwvRBCPEt5q1uAc0b8910OuqtnkuZf3INNP0EDza
hVZUuf4YnPoRhElDmA9lJzZNx66JooAQavJ7zYL/FyzEvLZGHYLfI6JLUWNZpOUxHpOvUPgocusV
N+XtVh/okUKWsOmQcvIK098VoXwM/cqy6QACT1F9ALO7jVLrNkK9m2zTfcdlb/sRqF0t/UiRAiOg
iQZ9W9t+EhY2MgPXqNF6BNOaoJYue7BEF8GeMIR0LbFc0pAD5eOb0pS3etUcY1qeuOVfT+cbTVRv
zPA9xOhPotYfSSafBB09qoyo2GoUctAlf2la/aoEmNfvoj2OvJsQsNKwhboFBe4IKUeZRy0kKVjC
Ojj2aHtdhcemmYDLKPxk06ggCYsxOKhKfFP7OrDqCsrrZImORhnhbRRFqDGDga70u9u+BQXWyhJs
MiUt7WjQTkL3/9Rl213VXQ7OuviUfWmi4k+5q+DhSkrjgXEfsc4maf7JdIvMtaWDqrNOdshk9pVy
nTcTi3dY2dMWjhtzIakS+DoVWp3uMG5dhSEIlv1TvBDiuf8u6QiZcclbA/fxgTphZHgtewFE4v7y
DrhwEjNnp4yh8gtB8iaBUDhH23d3uGlKVrlR12wuv2HpIDPXkbaDXsZ9gpNYTBxjOmM4cEe2XMz9
3PPtzF1nEy0cWucy0rLKqrGPYRnaw8cxMFHm36V3tVg9Kk1N/svmZkyb+4/dlctYGSsFdEjV5O/J
GIDw0v8ho/YCVVjitGbWniCIbO1SZW4Ee2dwF/O12M/CBWMuL83hPM2jEpJL1DVxuwjYx8hV+NvG
1hVnluakNUDsfa5r9sRNsi/33dJLZ8cJmRswPO5GQKD3OIeeo222Jx4QNitBiIVJ8x3E/tGeOSEc
eCQyOUMMD3wQAOVqK/NxaShMB74fjx57TZo9AxHaAPy66VJsavCExhi/3DDfmfHfhsLsepFUMG1q
cmgkgfNzSy3cpk21bXFk32gyee0kKmVNceWPXHNGtX8TfHxOWiBvARJ4j7A625Y23lCK0t3Y2CF/
ckw4DNhylLYBeZzSGERkJntXJyDFgbGASlsw74CwXTMP/c5u//YBs2XFDJnMEmuSnVnGMVADuJPz
1nSLZvgCOu4droc7mgLMLbTmHWeKeyhZ3ksNoUxTBQsoAjXa9tv8GdGSx0LR8in1tKFBsw3ibpuN
GfD0hXmlSLk3muY9Ksmasc7S9deYrVhtCUCx5XP8vHMD/+FqWx+1q+ykebGnuMXKTrEw8OcSWAVm
QaYKkDTsV7q9qgeHUFheleYHNvxR+xrwJ/+QjNW/+W2QuTJ24CVr/Bqv6+gBWh47B8Y6XpNsLS3A
c2Uss1A8F1g82em3wR2KUrdTRFc5Z3skiLD6rhk2L2wlbHbFQTCxssbBT3Zd/0b1M6SHNmnBTXq6
POWWOn7uew7zbQn/dyxG+Un5Q/9O1DlMHzf7bG7+P6BAC9d7NrvA5LoFz5NRwvYcSWPUF4LPhLto
78BN8Mxf11zofk98kLlittJDv+WApu2aqoQuvIj3SRCekxy1LXl4A8OGKYm2ssou9ctsqcorYoqo
nEKNII6hEV3RNTb8NV2t+1jpmqXPmS0mfkppalIY26oHzAu4hYBujCN3cNB20bZ5CW405A4UxQaU
bH23X9g95sJZMxF9BcOIaBfx8RR2+lGFacPlD1p49Fw3K3UBxa8JaJ/GH2NwsQlyppefvLAvzYWy
MmXw3Bhh22NypCnrewIaJM3XYlMLUYb/cVDGZtf33QCRN0zvETbq9/l1dOu7DJlXJ77SHB16+O6Z
7/uby5+zFD2aa1yzaFBNQ4N4imi4FtkDdBbiOtlOI0zY+QfZTmsMKinZK3lYeeXCDJ3LXXXatwII
BCxnEr7PKScwjIx0D4krt0q7P5VRHkcee7UODxih/rGo/hWjnHdlaCytpnMF7KjWQ6fBXBlnohES
H/NZQ6Egd4YNLuOBkztrIveFOTV32leQjDeRH0W0L1A9o8SVT7FTME+k5RqKI+O1ubs01qdm/nFS
kp1sEPnAeyaHvom1FgvPHG1c8npYLBZusMmE1+eby723NP5nKwVLEyqLEkd0XTyZ7Ubn12X3j4+e
HQyGghJRgYexM7O3sfNtlZ4kjJ8u/+6FVpo7hQzgtyWxsLAtlA8Dv8uSNa+IhQaZm4MMpdGJsCJo
kNtxw6VrbSfasenpgYfwnG+X4EAhZrLS2wsLxNwwBKqKXAdgCLwg5j8PRnKX+fKASM4uAeEoKMe1
vXrhpjR3DtEIGB0mRZBF2VEAycNrdc8O0+KzvvwvNdz09x/jFrUsZiHEgNCt3js1Igc0vdba28vd
vSC1InPj79ySrGlUXE3aTb5nLmJPTmDYk3ysLO1wo+/pPYJG9btuh95aNHrpi2Z3FtrySIDXmewS
pXLq7qn03yu2xldYOAXMVdxd6/MElEvcjXMwzfdaVdm5dl11f1YabOnHzyY279seAU7c8lVgd5z0
VdtMGpLYlbvwqlW8qShnXTS4dBaci7plEVjVkCQphBCqg0kJw7RNDdQ98cRbtOoQvvBNc4G3b/HC
TAq0WVXeRPqzzN0ofbncXgvryVzfDRO0gaGMMt2VPby5CgEy7f7ykxdUPWQu5k7iocCZj2c7IdlJ
DSNq+zoyVUU+PHaxttU4QLGMD8xtC3dMusglQNy6baT8HSCRsWlH7dYYPpPEMO0BJIZSF/fMHBOX
19pbNsIJ6vIPXbhjzUXeYSZTXiARvkur/DhauL4xOMsQIxwcpVH2fap0LpAO26Dhlfdvr5w6+sea
0TT9SCwdgValgI9An5kbv8pOY8iOYWnC8Qq+02YJcqEuVjpjYROfi72hBCtFP+WXchk9RIl8g1uX
E3D/PonUwqYaO7VIKK7sUQvyIDJXf4cE0vK8AVazZ9lfFunvWp/9BWrzyCcYvWVkt00DS5PIfGoU
ACC6ka+li5e+c3aIaP0QHm4t3iwUIMGNqH2WZeWSIT+oDRtdEufIGbQrvbiwlH0P/B+9CLJzUJrA
muwC62VMS1tloOjmECip4T/uyt+S4h+vEL0GeqhApA+GwfSQ4VTUxB4FSOkLmwB8r4ZdsfMxX1am
wsIXzWXjFqF+3hST3zPEdtW9Abs6GT+hZnjl+QurzVwwjpxFUsgKzng6wvm9+KPylX1yYYWca8XH
DkFJruPBaY/qjLi3R32vE2Olo5d+9tRcP3pBVfTRgFVluqN54BkRLLbbYOVSvPTo2UoQNwLoFwU3
pXxMHCKko62NzqULwndRy49f3Zdj2SaZAk8JRBDa2qPeCH5x7xj4fxAS12MVC4e57x/w40U8qrSM
dBYW+qo/oxZ8m1tdDPvKcW8UzRnW3mvGhN/d+Uuw8Hsb/vEm2vcBMWE3sStKrdhgb3lrVW0TVvpn
ExonGBXvaWrdwcHBSapmVxdkU0b5bdmAwhqGxTZE6eyIRB+L14zvvhvzt180O24QTvICJo35d5im
BMGLnYJD4ujX5hbWligzXYtqLY3w2a2CRUA0kh4vgl7eKyxlX+fUSbJ/zO7M1eAILQa+IRBsVYK7
AohA0QzbMbBWTmULI2SuBpekASTKwFU5ljC+LRS4h3UxvAjqJ18mCGQi1Hh5Y11YwOYyaCZkr9ci
y3dW/AxQUxTcT6WItJYrz1+YrnMVNPUto2YcvTDSv4K9aGuHpaXfPVsGsCNzPWZNttMD7SbsQU0l
w12c8m2jrNm1Lxxz5hpntSRV7ye44IWpjG1VGucCpA2bpaWbkGorLbgDVjK3MUHkykFgqdvJf9dN
SWkOibuW71QYz3cZs9wA9jZqPh4lF07FjJVD7FLr6f99zxADg6vA7Q6mxkdxFOlBa8+flwcUNb5T
p79M8bnYOQ2RWWcMwbG2tE4GUiRqofXHQpVXatGftAHm92S8NVKy52MOW396iPzUpbAuTf3kxTez
AdIJiRILLmxSCfix+PuS8q3Wal4aVDd6h7CYQa/DEV6wrA/tdJA3xphAvtEXH6EQ12MBAJ1qxb5d
1MoGyevANiNAVaSKOEwIm6iYHfvQ2lYE8F0OTTkLIMZWwb6GqejDQMiVJpr7AQ5PjqiH+x5qN2g9
YNjfhedatteBLm46Pb/SDTHYCqQQtjQgdeJ64JKqumr65sBjucv8+Fgn5h/WQ55P9OA2GvvrMvBv
NJigIRXfbDhYkxopVTsJ88jOI+1MLXbDBGJwcT8oTpcOO62IoH0J6jsVbr1HScctb8YNOKrPUVDs
dC7eqtY4Gzl1A6Oo3LLH5BW6dJUUkVydxs+pGWpumeiJ3erGHk4YbmKWm6yrM9Dm0s8sjJiTxJYJ
N3KG4re6/ptV1ptU2Gs3QNTaleU5asO3oirv68RCniw+KJ1otkPe2WUNN2SGGv04IF4VQVwQGaB7
9YI5gVbd8cg4JFYe2IoV6rDeHV9UPxk23I/Pid/xSawivVZAys8Cxa18iSIMQg+dbuhONNQfGT7L
sWo2tXL1XtTdiyjUY29Z11HGKkcvAAkVHc+cIaYD0mwogmW6YTgDVzZ1qr4B7QIFVUoQi0Mwg2qw
9axB1aJ6f1ux5LMt6TXsNo91kb0GmS6A6+kGu4+MwA3T8NjD5wfC/Y0oeeaK2AQwi0T3XRKGtt6X
N3VYPRIDJJ6Cshsp4rfUwD4AJ+zeGFWnKuubdtrXO9ojJJdlDzSw8G+N5CGCn8yZ5EP7GOrpHzkk
L3oLnVzRUjsmZeGxYnzoU0hKFJz9PE2v7iSgY5M55r0eafeRNLaBpX+VtfnQFPwYBeZjIyFXwd4A
PVbXvBUtVCgRr0ARDM0j8MPQa7JdghFoAQtV6OlWFCjaiUsd1XS03iZ9/kjjBJiWPIVROLyRW3UE
Vi97TxTlCym115D7H4UcmZ0FdG8wRh5h83wlM2C32uyxQsmenZlwXesSw8n95k5BKN6Bdu6AEpir
sa5RMeuXkVuEhjOCledS5Ead0KIoN5PyI8FI3kDTcWrg8OMhzu7UWuD5qbKp8vp1VKCgZ5X/KkrI
cRG2xpLLNkLhnZ3m6lVZj4HTSoFUX4dv8pWvGAdZQvU93GIN5GlxSQTIBPPBPwIdiFNPdOMbIId0
BkPpVJXc416nuAmMhFKjoU4XVQUwMqlwjD7vzoHme5HGFDvj5UMtgo1Wq1sy4UbV6OD7RHVqZXjA
5DibirKNlX4CuBHT0ZLwpuLWZ96Sq8HqdyQP3rXEN5AkDs5dJh5Lrh8HmQG0XJlvKBnYygCeNBqz
bkTAMWJ6BEfqILymInuuRsPz2eiFpf5/OLqS5UhxIPpFigABAq6stZfLu30hvLTZV0lI4uvn1Ry7
I3rGBpHKfPmWx7bwH5uGXuH2A+5UVyTTzDDrN0Pkr+YTDoi5mornSc5P0z2L0Z1HZNG0hkddCS5q
JRB8M8EXbHGKD714CYiHe8nqVAVQvyql0ruWg8jg3NS6hbHnoGKIjeKQ67duEymcZO+8d/lWdfaR
dIiZUtMCkYOqvB/t1VZGm/4a+uzbqNpLNqGOslsv9ep9kG7BHgM+Z3Acd3kZgzHzV/tqL32JyIcK
dh/YCUCa5qnIL9w/vU3XVcyJLST86sHLKxZ1YWLoT0hLLzCzWIkK2wsr4YdiYDFLBM7Fgh8Zkg5U
kY4hwWHFXKaeWUhTmI1/knb+HimFNIleTLc9LzSIt6k4+hIWK2X1NIVjXFZ0Z+wWRaBZv0cEfasA
Maz49BFJoxJrBvJCnCLeGhR0DCA0ZEkVVq+o8mndNb9y9tIZ5wQcAytb8M3C9TQHfyCxkUzLkUC0
2E1m2l8Esse6YUVSzSqx+yamFTmtw3ALVvfH3MMKkCOChAgnloS94OqdI1LqE9y6siWof+a5S0vh
PjZ++G0NryMkfS31Lt0qY0+ue98UGXJGYnUn+RPEjKGoTTaBj383hJHlt6k9b4jx2JxomZDlQUy8
9F7cK/dp4Y68IoAyh5A7dZp/MDyco2JSU1xI9TMx86AarEoG61Tre0nqTLwReQOTMhmx3eC8RgX0
xqjthgxBeHHLdB01m4W9JRbXnX8vvX46VQgSqqcIbqOQwRa5ZRGZWL7IYE/8OBOWh608GFL/FI5K
ClFYkWb2YSx0ttnVQ+DIfA3xkknrPINHk/GCxp0MnmCEfdjmu/kIWVJVjgeb4ELZYEgQUd/akNLn
snQRSI4eKmyIhV/HKsAHjXvfwbI1Lx0P27at7CHuwFHYEIEJnb+jyQPUqskImqoJumSZ9E84h0lQ
a6jpL1vAI1f/8z15K/gZms1MEO+NI3Zy8XDT2OWncHlGGHlAR3mBGcUDJeoTNMjnfkYsFOyIvEkl
PGjByRxyUpmdJC604TRdCK0T3osXItZ487fdUHa5M8DrjPvVeWPLq4Cr/+Y0LtqH+ZM31a0zBAlK
7pxtNTkZn+KfT281ihbq+ZwSR97Wgu77YcJvBEWnsMI7G/bE7LCOaAfOqR8g1GP4lXb7b5T8VFEC
4ugU1Zt7Cmj1vlTlrQj1eYNoGL+82o9uky8dz4OJZmpcf2yLnH0LbGDph8ikMFcBFjH4VSZG35OL
ydvVjjhug/XtLBWep8OeJsf7qlcfOklaxa1LTeLL/pUWBC7bo/ixK3F15+nRBzGzXWsee5oDz+E1
UixJk44yvFgzyeam/iSaHYKG/40dU6Aw2B9ehRcOtBbp5EVk+13eGguJBCW0rHfWpF6gX0RzNfbm
YfDaLOzc92qx05Wb58YDHdgXJFo7cqvpmghagzsKyYbFd94wDEkhqxO3YM9f2XABDQfQMYn8Ie1y
tCqdYaxPzQbG17TKI4Ieip2q1uADxNHWi/SIxBcwiW0QvfsHAiwmQhxGrsPhonEdTn77VI8Gfkuz
2nHlnDwWhhGooA/QkuUYQua0p3zHwgGp5R5IxqsDXxym5yLvfNuFb6+2ITO3q+dxWHvQf9tjg2wP
YG1sOSmPfRaFAEsbVLRydQ8LUTSZQsu795zlsBuQgVcty9uoVC4c/eeK8tts7pCSzh53lnEU4vAU
TzSVD7xxcx/UtWrxT5Vkz80Ib0bWmldRgBPTgSKhSJGomq3J1Ldnl43+y7oRcjT9JP/w18DPUQFb
2dcJRc8/+4gL5+rSLOqZwFu6M/rMDY1bwXfbJnddOyVga6aBGY5r75eHQdlVxoTwUohcYlqYJ7mW
n5Da9KDi1m9uUdAMPwZKzXjPObEliqIeEh1W/xBTECRhAdU7sZiMardlO9H1OsaB3JFAgc2Kdpy2
GS7c19YxIxzt0c12/qlAZuqwWUh7sLOp7jGlbDRdTXNwnHsYZ/jDmuCw9Gzf0gC+8cy5DcS6sMZD
Jss99Qfw+Ym19P5UYZopBwQ+N+916SY41OeKlz+zY6cIuM+WQpwHx34TfXeujMwqH8x6UKWbOHCX
JyTQZij9u2KVTcSEDwcUdz6sJPwKeSPSfnLsb77gldNKLqkz2MjJ4OfSdM+jLH6NX8GCFB1kJ8o0
ADrkjfSRV17aGifnHT0MY/+vcOiGn5mD6LxuyRbq3PK3yyC2xwAjG6/Z5+jyyxIODkYOVyOtEJGs
ehuOcCdP4RUfay139oJbxx7WXVlscNKaum+1hnvw+q41ManSCMaxzTalBZ8vbY8MH0bnPuZyeKYu
nAZ795tMePqQtR+sQusds9ScOZ1S9+cxIkIHCdHF+LJWtZU6mk4ZKjaMTiRihAAWPhvLWrNWjfHW
N8/Eqm/1HZ8tAuSGbB3HwrwvZaYWuNwhyjHGe01dqwThbyuuW6nel7K+OkitSaVWz8XqDznqx2lD
+s2HaN0H5Gp0x6GWJgEKsUSlmO4JHOO2o2LDfFNX0LAG0yH0WGLgvizBBY3AZ477EVMXPB3sTA22
E6+buQlXn1vfX2HD4DRtjmqPixJ2pK1GLx6oqOA2HCA4moOxZEjUGBAxAop5qixQfx31UA5B8FBP
y8vw/ywXfHYLqV+tZhvS2ScHqNyykvDcm0mJqr/9omV7VtxvswXBqG3ZPylkalYDlBYA0fdat39t
O1/NihYHrv0yCM9lBeI+m/DkJvgJLfAnBVKUm7I9tW6R4KkfB0fsQcHJIYJAlo39MNrqUFo9GF9F
n+IDeJpMdUQlptdFo/xjAaDmZb+NIZ6KD3c7BgvyujlUWFaFpI57G0GiIqhICqLSGBVV8YrgX9g9
t9OBSwoCZB3qrBjV97rVqRN2sVWVP4DNyS7cMFUGEuYh0LJM03gCEppRUj9VyF4iG817/I+L0cat
6J4Ghpu1cHdVCddXzC9vxSS/UNTqPbcq74YRtjpTKJ8OtlLskTd9YnWgytiBEQg9gEee65+63rDI
WmWAvDoEO0HBIRaId7Ry02YsrjAk3Bk3PE3M+7PBI6rw/U0Sth+tzkgT/LTGvtVIsUJyxx+ixcMU
IWRZ3fW3TY23WpPyrISHEJxxvGw15jzVh8EWGy6vRVCCtTO3ASZXN0zwWn9t1bsJdc2uhuggcTt6
DLs+yOXKnFzWrb/TuoKliKOftsacJ0RZQ8HwSGp+97wVzm4RMD8Jqnrf21YKlzj/eQqxXmxCLdNA
YWwKNrEXhn2528Zj4kKoIpsu7YPqWpvg2DYS7jNi41HdDXkLs7a5GPdbKXJkcF212/2AvPK6KbU3
bv3bKR2ZFlN/6cBDYkJvMrmXu/+fWYa0XJxfp6/3Hi+PrnST1jQEYI5oolaZI/H0t+VbNxz0d+EX
T03rw7Ptjn609pi2oOI5sz+mal33E4Q0LeQyiHRFDeWwqxgm5IVOU19gBkUqGLFxUzX0DN3JUiE+
LHwI2g3Kl+Gp5wPH9mX66KAP8KSOhtZ8ML+6uCPf2d4K0UA4d4jVgG9hGSR1j/IReqaItU+QTibg
P8m37w2pb1EPSRS0ShmxlwyzzEPrF9E2DftK1xfcZzvCnNfSKZ8KTTEGst+ZtT5Iq+LdF1j/+/3Z
9+1scE3SotzEno21E9zqJK4CoDDdbXHIpe+GLcEicW8tVYbB+h9SylMXEDX0HXExlXnBy9sQuiSR
wfi5IkkAhNmc2PbR87tjPTdvIZmfdRmtxHondfHoOVYyo5OBrDEe3XqDsxOo2Xb9DjMxWGeIB2Oa
VLnI8xpav49m7eVNaXKsxVILYVLByv5q4eA7Rt2wZuss/eCd93OT3V2wB8bRsLhiN5MNi1W2wPjK
xyi4YSGyVBNmvG6Cu4gNP3HZ8bibA0wEHPsIHSBZO3TaN8vB47b1AuGZxHuzPRvxspx8BtJOJJsu
DTHY1gb+PUcyWHaUIU0EeuL2ohG5ctBus0ahEgFiBeUXorA64B5uOo8kssQkUAxYMraQV7RqiBGy
3KeIdMrmnuyXdcnQhOcTrS4bwww5Vd0r0bM59tw7hmv5tW7iHMAmNGomoHtziJVn5eH5KaKOSCk4
GQSFt2SbAAnYOrU2C/6xM/WjqgscqHhcYMubB6YacCWMSPaXA4ldLhaTBYiW2kFrd7SdIS6w2/Dn
4YDpBgFzzQFz2Qt4AH0sG/uxRBAv2jmkqFbDZ2CREDAGyYY2TDD7X6UuLjaivOJNzENMV7YhPKt9
bwMsmYVxd9wiAvTP4Ax7l7zh1nZzt/AB6rJhz4jtR7yGZGidnaNEoTpNzfan2rHHTQihIB4zJjQb
mqhurU5z130V4/guVHj1lZP4PijA6Fha0z+xkn7oqnmRIR6xuw3wrhuLOQ0Z3gU8GFFzRS47QKKL
Hl/wZg+jO3SpHHCLitFvMkeOiOhpC7Pn2p4h1QvRjrdtHbNVjJGl1i0eJn4LR35eq/KAH+5NuUbe
sd4qliX5CDvkYwcFrhrPXn4FVIRQlYV+pjr7UGt+bGX7qU2/K/syme/DmkBOLWZwjCuYfwsbtwS3
4BEJMyegPam25I+0grM9lXupwtPmNifSoF9a+3mKLKO/mN3upUDk91Yc+hlYdSCQbrM04wYF4gbE
b7rUCCuc2+W1cVDv8APeR2kJiGk5CYmbk5jAjYivzgPQcjoa0JnG7rJx8bNqqFJtII0TDZH/NaRh
8NQNgH/8aktFCRWpv555/Ru2djoszZE6Q15znIewTBop4k1iGh5ftR0CSrUuFlr3ASdkmee4c+Se
h++0fnAsJJBViHeqwdksoX1byv3q/dDSB/85cau3LnyunD6uSZdils5DvmcwcNGtEwe6OxGKWDkU
MfDYNMN/G2abNODZAGi27IO49pBPB8y3FmHmAC+hQ+LNYTYWQAsRobMEQL3LBFGIads0SevBrc1C
1mMtWSKNn1N2YUgEUGNKyu4sCeDXlv8iuzLG+NfB09j9rZoZ5QWEB+J+aR+Iur/+9GERIx5mG1/Q
yH1VdEsUihAD34pOloWcQvd7dQroPfQrNhFR111Hr/4CH3tHEIpqnDlZOpQITz9pT19cw/aAqD/K
yozQmdg5cfGT0QleSA6NxqWOag/aeVMje1sHz15tdkbqr7qFIqMmO7tk4CyJWLV21KzL+xjSGBgv
BLMA55j+qsCTbIrPsK73jpBn26VfuglfXH5iw6NyzgDKMq6Dt8oacFT97iTxnOd5pPG8jE8gRcZU
0Fdclw+yh7artb5n0784K/DOzvs3oPFDFVKfPpSq44Ss+VKeG1IDfhkTzIZXWns3Zq04eZDGYFsB
h5OpTnqxJSWguAZVcujtdKLvhYNAKFsgUKqPOxYcVkoe5UgSxodHPnX5oL9IP2U9d/Dkdrb5lhwf
L44hCkTaw2KjHprvlQHbBAtd4FJz8Vk4r4iWRH4Fz3DH4KYH6I9K3U8L2ofe3Xd+jWndPINLmnUs
3Al83SP3k7tZDQFtW5B3G282VAj+bBpYdpd4QvI8EpL0GPBrOe9tBwGcWOkAKcX7+ubwVhrm12p0
0q7u/wq4GwLDj+8G/Q5kwOhbjiEmlJXtlVoz8JYtYj2Kcri5Je6JJnPxDbdTcOysITYm3A9ItQLs
G9wTN28TlhDTYmLHIfvaCh4gKo4WoSJSTFY86e4Xn/mxrfhhtv/gEJbKLthVDdK1NH0dkVjVaD/p
kPGSiG0co17BaNSur8uK4C4pPuEkomOgvu/CtW8lNMGRQ9vbJLAsC8Ydw5YZySlmSPkMpTcCdyNa
2Nk4218a0ZC17sA0LB+HBYW58nLuk7PZTB3PDmBk1PY9FT9Ds/zOPnZFNKknhVUVVbGpCzSxsB3s
gFZBq28wPqDNx+kJun8NURlQP7DLv6mNPFR6laWGa8HJ1J9D8K/W734RANGW0exexsaNpapuY/9S
2h1emMGnhke+2VEAloKNZ9Q6bGc2CXO0NuXhhwMXr3rg5xD3PHiT+IX0QQ3epah+fApva986Ym+M
Wxy4JK4Rt7pO6s2habsVz5b2M8FyxiYUebhkWm4fK/5YqpNjiuem735MUSL8ZUL7LU6ED0E8EPld
WFOEEIKka2ERzV82F5+X+4PuMHaBGgfF8kCkj5/RygP1HmBnzOU3tVhcIo6ea/gzFmPMF/fQDYC3
BL+ogURoUwEAlQro7bvcXHRwDv5rDQwdaNKt0MmHjwV7KBrIje8U/sZLheqvGCrIdHOha1MuMtXs
LQ4XjC8mdu3zwDEqVUNKkTE5SmiKBRghh0DAzC1g/zR80Gbkh+lWRBvaFe7SDJcxUiy9vOhN3C3Y
NswXH2ljmG77oEuh4s4EDNlkXVwGxxwcGLZZ3oe3zW8dLnF/kvi2YELi7TQtMLrfnNI+TuW8axnZ
tx7yFMuLEhY+96+teaYwzO1Ym9hY4Cu/PVY2SWjVxx7w5rKFE165xLhyn1Bgsjlw84LRbAXKGozm
FJYh5iw0pgJbjrk6jlA0rNDAAX/Z+5vIe3GP4Ma7M5hTdApoIGGBOPf9u48XAUFHYyA8l9jrg/fS
PWyl9zA0eIc+j9n2tpZtRPq/Act/M1VIi7OStb0pICNY9EV6uUfbfYDyj4v/UXd/tD9s9ktQDZmw
3XiW8MYY9/3sXSRMH6cRi7LwD/kSEQtvJZqaYUI8ovfkoWD793FhC3Hsw1yR8rhJC03cO6RTSTeK
DO6eKZiWMB38BrKfq0Wc8dfpKv2YKODREz2b+p5H5KBVMtha6QE5yQBl2LsLXTwWGthKYFGwJbZT
nmaKNskpnrUf5AZwpAMBMTLLI4puevCvpnq13b8Wf2BOgPW2/e7bcBJYh70AxBwC2mFrmLYDSxqo
D7HPwpvAlgfaQpb3hKdLv2YzfOAm6SczikwzfdIZ2abDq436OvvrYQlKpEm8drj8Q42i4MCavI8k
uBZNC3RhDv8JXexWun4AkocNhofb+m5uOB2pDj5drp4dTh5hJ4VxDppM7JyaqJ5RP7bxMzQYEIca
RpAObl/cbhUw467EyrEcULwQySrbr57rOWrrFl/QaEetO92hr0OJhQVCj7Mt0Ef4tqHyrhlDTwQk
KwqxEHKaddcZpAJhAaGDcA81bwZnAxLPVv8BOiVIRqZw0nEFBl4G33OAaaR835YR5JoqG0vJk8DS
u7q1XmQDyU2HZFyf7RCwK70uqTho98ZP3Yo8IBT0A9aNEbDZrFy2Y9fznI78Qn3z1vc8W8AJnGUY
YdOMY9Rhs+o1ebkFX4z2ie/NqRfickIkeEIlA0C+XMcBNgDl+gTvjG8Mv1ZezXBpxljXht3Fa/mM
r0bUKcxIfunYPbcwPV/cIJUN4CyY/bDSOgMQzBYBU0YVphJjdTXKvYu0p4DXz/AGeagD97I0w7c/
I/svDJ+YIz+ass/vXVozjyiANBcwDdyGIN1WN5Ewm4g6MT9iDHkIAv/WcHDAcJp4Xa5ZsCA6tgYK
ys14xaXyRNEoDFMbWQiu3KiTBfizLxga3Vvoji8Slh3NADKyDby1xo28ujmz1yNr3WS0PVxZ7tMw
+6+rq7JpQvadN+3A4kqMdhLZjW2sqbPv7scQyeaw0o3hgBF7MKAoCYw1+/tZGz2DyMx3i/951e8A
/kdgeRhgVQxnkZkFaQ9MQEnMwR0He2CwYtZDT+t9LdZ0mcggMjhNepEK74CReheW/FIh1lbj8uH6
BOkbAaYe5lXzQfcFtsCOh7vJPcOjAxbaNRqnFbXOk0tG4bYVCYaYBgu/CGgw67UjC6xjqP3aWnDx
kKFz3xZiBEaN4vzJ9gswHPAtHdjgfYJwIq9WhwNtDQBlcT3NoKnArgOxwnwkR8+Fl4rxBrjRwqTK
M2PKW9AnEJAKQcX9gFcy/A1timVG7zGcXZAiKs68bC6qb3AQDhKDMELHEGFQ6kxrazmtMFkJqZ0V
QV/HrmcUZO8j3HtsB2vvZnlYZtiFsPrJIRMOPfyN0OEC2Z7KWiYrym1ehA5QLQhIINIH3QaRs0lL
e371aOi+r6vZ4Wm+rAKdH8VOTEMAmPZuF8NoDsSeAv0JFvpzvFV0b6aR7SxPvrSb60VcT6BzdeBv
2HaMx+FErmMQPO8eJ+4gFmPZAAriUsd+mZ034/85gIpQahIPxFnF5Ye2t0xbTe62cOxxsdUb7GPg
4llwP9OjeyStf7Jba19uJYsXSn9mW78bA6B/IVmw0tyCNRUap3lPIJWNOLZuM2KTHI7+YKmRbD9S
g3dtEAECbkRQ+FirzBiq6qRcASD5tv09TcG1W9vn1l/QhCqouMuMNRQbLy+1tY+rEQh46BePYjXI
AhwEch/pfmTQdkhAbc2EzUK3AaXh6whtRuHN+UTaEUQMy7koCgySOqAgcT/AcGnR3AfOgrGv/+Me
Lu6mcDjcEwo/q3uGED5sH4tpfmFlkPfU+NiVlw+r7zcp7+nFVtiUzOuuElWDa7fdTd0W61ndqhlO
LwJ7SaxeE1wkcR1YB+RIvdDSvcHv83MthP/iMaSjm9bPJ7j6aMa8BFiURluMygRjl4s/swrxE3UB
KjYiA8Q0Q/G+AANGL7eKksfGRdi81T/CrS7dtMIDgERkcT0A2MBHaAFLmtWjJVj+CxxqGg/n0PU+
gnLLGsKw+JGXXtcigddjzITMocffsOst5qTv6M2M6MKYZz7wEutoHTv/dybBkRoBLgLw/RLG8QNP
ix73A3enf5gjEiGhVYfpiwnHfTlse+TeXxgcfioTVGe2smwgwZMene+N0ksz6xy/fdLN9msw9ucy
qCRKoLEemlUhNCmQWH3ZlQv3aH70OvdQetV7Y1fXmRWfLZopoa0X2sO0iKPRL53fWmxnfILomGoD
fh0MvfpVvfS9iAKjPtwC21KrMY9sCk5OuVwY6CsMnaQECL6I+7UFzvKwrA8wzLl6Fkenr9Nei0j7
/Dh77MCWPkLOJUBuLyG0P9v+kmyz3LVVd5TLdA5quhPDcrAXN9kqLFJIIJ7abXzmnACsLj4ttcF3
RGOSCE3zNii5p5q8T7330CichcENdz5+zwIRdK523rawyItteGvtMpu3P6zqs2Zy8smZ8gAEBJSs
ve3BedKoE21MrELkYhYrRkNm8sVan7aa7eH0fAT19oNa6gygJoexaoVxYYDHWoXeaNwQoQqutLEe
19K6dcibHUrxDO6eG1GirwKjhI/NV1uSf34FsyJZCgiFzKVYmn3XQktn3Cba/OJtsMxz72M+CoVz
Cmb7aWywc26R6uoTeFZazD0rnzzVjRvGM1Fo/6GTDCeB5Eb1DKbfpbTboyWLvW1bez4vNyXFoQJN
CbG36p9sW4A6fSAx47XPpvIFlJVABitUP1EEd9xEflg9Af27Gf/gAQBD9Y0cDAcnvHH+VANTLuxm
X8FWyH2n/ZwKFsRsHk627aRFJc42bBlTZ+W/VLnPIWoQbr2txS62fR4niaUgAnn3IRwy1MAyuGc7
MfX6gzIwqN6I+kATHtuUoZAIZAz13VEs3tn0M8gZI7gspFGvNfJn2zU4Ftv8WAMps+TJZgbLHGyi
5Jzz4TVcP7Cvt50lQm4Qq9C+lMVx9WE+t7QxrKTx9RZ7VaMvm/y9T4I0bMyhapB95y+g2CDOe6oJ
/gJeZapMaU9jhQbDTFs8A8Mg9uV+/bY9JgF+tjb32EFIeOd/aLCQqNxeBJXQK48nGgSPlssOSxWC
TrPEQQOYv8HZdHHAhIcX6GMuKAIsnPt+eJw0y8HPwj56SaGrPeqSvJuuykiHJmtiRysUZzg/PduW
urGerUifF7+zqt81K54wTiCCcOPw7hZtwgcJUhVDzR1BBliQvENKkFwVuqjtvswtwFShFbScI0y+
aSVwN1rtC+BPDAtwPEkoLa+mxT1hOa/uwH+C3jvBDidbsfeMeaXKxJscsNyha2WYtacK966jTxpr
JaCuQVRLbDaAs16lWJORYk2PNjVmfpGW3pQh7P5MiqrMa+C4E1UvtWV2PhdjbDvTe78ut6JsMhas
h9BZvjrGfiBy8nJ5b2sCrEumDQub2tUo9p7zUBYDjdzyfh+uoBiu3Xa1YH8bUSABx20SLyEjF+4D
vKPLWRdYaHXO/D7YDJ1bzQ9esO6YRy/Bxn6K+xpt8qwmrnz9UMptjWcFimNBaAYpyL0NcwOA545J
bA4rEbfwv8PSfXY09Jcb3gOPbC4xhJLcEQAOFh8LpKHOG3TEFuaPdSvvS2f1BVS+xvIzRPq6fbbr
FZD8bOn6ULaaAfrt6nxC77/zPfuKPe+Xs02AAyorcevuUAvs1qtegB8NqlZbtZlVv0ATFBezzpbG
3EJ+Z8wsxntEdmyuy+3FsUaQG6sNh16/Yht0nCacXBOeVsOAxmMgba3yaQ34gfgDVssWpmUbQFcd
lN/9PdxkWO/ey0W6ORrvn+n3CkZgZY0OwekwrWpRJy2QXhiB4ht0IHGnuLxqC2aA21hEbR/8M9o6
zGBgoj8OQffD/9GRp7m20UMvow94S7wBsE+dygZ7mHcAGWAhT8TbFHQ8KkL4xpFhfrA7F8NTEeaW
K/w48IfUsvqMWdMUNxVKiaMT4zQYFVvySsq7d9fIkQ+BROMGXu79D5+ra7sBbvVL9jjaYV4x/7nk
U46OB9xFeSaLyJE9XyemmzC347B1dN0tpr9wol5saV8RmXQLV/uqWI1bQ794s9k5VfhgML5hI3jp
CiCIgT8lljOki1deOntJLAwPHH4qs7dANwAzNlBWbQ6SHZwBiS1zZNXGgCveu3ZJvK2931YpsrkO
mliZEs4Duwf6lCwrmn4/SXHyIDPxkDWHgRKUXnzk311RHVxXPnKkAHAVLFAdB1cAeke6glUetDY2
2RzfujuvWV8osJiXCxzphsSf/F8IOM/LhFt4aucWW3zzb2Pdvq8akgG3fFEzwvK8ir07GmUXuLNf
NEVs3cHFMJAPbuVYqfS5h6kSFKVxsN67+xWPenarJn5pF6cBy1mC5oIoA6CNWFC066ixF8Sw0A/b
2zg1ew+rF2uEv4QZxlwZDx+wJAeXi4vrjjCWw3qLTjkp+5/aIe/1gn9/p9mzGsB7i3pMir0JfbSS
2uBErzqt5/A6IojWwZcUz5TbYF9ZJ+XY/+RYw+7OpQMAAf5bY3XU1vzcNf1342M7ZY3B5T/OzmvH
UaZbw1eERA6nBoxT5zh9giY1OaeCq98PczTb/7gtfaetVmFCrVrhDdKIseza1xi06NlQk4c8TiwQ
j3ruj2YYFEYN+i2/tXkfOimCRxj2SmO4y3AvL4V1Gqr6zc55Nal+6iJ9m87mT72QfguG7wOhk64z
8362zkQQ6GHtx3n6McnxTUHgB1HzrFOI+1zvZzYuJ8q0HSWYpzj9o4rFrJENwWToHOTd1uLnLzNi
fIDnnRmAiG7tB6KD0YEN6GPQU0ME0ki8rno7WlLvTTu91zqcIeR5O6VMiQf85eKQIWwH4JMkNxnu
jGXZW+nyoJZzoDTmVmjLLbp+aLtG28iUPdCuNN97ep1RXGwW296n9uDnGUoHVg7oc2gOEQqESlXv
ltB8kM35qJjmD3AmtHCTNPPCYgroM+2csDgRRWkmpwp9XCMnVZ2X27yPT5qZH1S5e5psssal6dzS
ouk+LzbUlyR0B3rZBwCSawdnBGbTiJMUpk1gaxIo6RUb0qK2XsRAt+3FmjcxFAF5UrdxUkA50D5G
SdsXNsOIHt5yDwaZvM3PakDH/biVEu11ShC5i6UbYzLRYAWO0hURh1pTQKy2Gc5JswoMskBDVJSJ
cDtRfbTZtDWd8ZQnKM3oZUbjh/92gNdmesf4RcbechafK5qhlhj4GM1HGmWHXjdc0SU32WwdRmxs
O6V/D5f2cZiTQCqVwEoBDZbT1uiKjz60iIDjcIphOgpwRLjBbMZZeJJYnos5CvjSTbAxxBgQtMAz
aNVOh3wwGf63R8UGzWC8LAKwTDr1ntOUd1qWODRdlINcDofIzG9HBXEhmjOTIUHtEJsE0xZXcZZt
Z/XqZgojUiD1e0c3rFbnAFikPzHj8hYd9EwH2m8oZC8u80dut2AWx0MzZft7wQAjc6Q7POh2GRur
bF+VtrhjZjh6pry8Uolv6xCmGZ3driyfzELs4zk8CoNuaij2o73OjY0b2By3de+cuqbaiLXmVQy/
FenbMqs7R2mObWID/gAZZzZ+xPxvTLLbvPvVGTS1BnTAOGqaggDd+nkTnmAHe6UUBTQrvMgSW2V1
S0nXKKaw02MzBhU5lEASLVShCypgS/KrfPVdAaItNFRVbOk2b0YqEXAeGlDRWR4PNBo490EexJNr
57FnNy35cEON13iNNvFKnnPGT42du4bMn0ebo2vew1L2HBg/41oTwa1JnOgtaUNqjTaoso8iS344
hXMnKnvYREPotoyzTM14Hmzru9FEv/UuZVgbYaxT+0tTI3Ci7CFAIS9a7I0cFKv0DLbqx5DLp9yY
tlqinvqCkZaSv1gTfbKBlKU0q6McTS9NwhlSqdlR6msfppNbElPC5bdsFw9zYrt9OT/GhQVpAB+T
molM2D4vyuyD82FajArpRJKUI/Fcj8m+GDlxG5hWjrOLJrhrot2PkfocFt8S2rCNNv8WGfp1akhl
CZN3mPNt76BJGmYNd1A2m9ySgtzI72wgmQ0N5LywgjkZt2kv/FxS7tqWbYAKMT10e6vmy2ePLrkr
OX3pMyUHSQG0jyRB2Ot7RMkxd9CkLgEDdYAY+2GnZe2NxHhiohZax9e1Oj43peWPjYUo3s8wrw9F
PO2SPH/vKnCxyEa6Uv89q1dMgcxpir9OTixRnSDtNVomndvS+I2j1G1nOGCgjAn3m0KNvdmhyzLm
3xbDurEGyaN154tpBrG4zjiTn5FK71RoUB0Y/jdDe4+dVmAbGNo3xj7jkaN8TP0ImpapZsxYthns
U7sijgdkj6vaeNbWiX2D1MIoGcfWNO9rTT4kcRZYjX0jSb+Bm28sMoywt39EPcrgUnfUChvhp5QY
QxlRQh8aJ8Zx+UbT64dUEQ8A6DdqSWjvfxrMg9KqXzZKhgNqjjGsIl60+WmK7GRjTQj1hNJ8tKrW
N8PoY5nnW2HnlGzkcXyc1jhtlJaG/0zRUZubtKWVPLUkA7ULVHKb5oon9AWyX7WV1Pjk1IIACFAp
Cx0/GST6xfm+7BAkQ4Wgmab7AgujuAoPQzEHMXcy2Sb9YpORbq0eQ82IvJmDoDUKi9SrYr1lK88r
U4G+7AZmEXAV5y5L0WS00mY7xTBHS+M40HLoqoF+elcCse+2AOE/lhKrGYS/dhzp1maQEJ0AlO0a
UUpPM+UFoRa8pN9SR/4A5WnScMudcG+a3J6RfSvtz25QdnT73iHy7ntVeQNA7SUOY2BlvHUqsLRU
+ABRXuOm2+djc8wT7b5x6hHWVuktVvLQpaKFq4BsAbCSXmtfEk45+jRQqkR/z7TOj1vpEM2w+fTY
74c3RczMrmOvk7qJhoP+2SmzZ5Tke0t+yIGPIitymHL1TczW65KFG5wwEcrLfJsdQspKw4iZs149
5J19sB2EpGBVko6DxwAewJs/xnJ6n7e9X2YcooLGP0X67VQUW100+9iK9urq22Q16Ql0mVvk0+PS
9vQ8ikOlQj8amz32vrt0UNxSSW6qmgxUH8KDqUh+2qmDW0cD87mIkRg8o6lseJaK+aONlGenZ5pm
Os+RFn+f44KRTrJtSSwsTQEGam2tRewlWISqJe1L+Ggqk6N+USgFaLAyZzwarTpueqt8QOd5Y1YI
Zumtq08aLEzsqjJau/bwvctsZMnoJOaC3ZUR1agBGyNx5YewBrghBi5U7ZseX9h8uqN8ZGaAe9VC
XSD0Y2ejxBJW+qkxuwfFGo7UbyfDCoMFqRZdB9eYMVoqiyClGZpIlmtJ450lGB8nIxdArtwG8KRa
h7hDCD5mB+KuVyT8r6Ezb4HFNuU3C4Osxl6A6wBxLbVp29SyXzs1IJW6vGVvH5qiKXw1i99mTYV2
k+zksgNzrz3OYO5AAonHVqczGNWSP9jl0Yhn5prm6M5jdWf3cXEHfmmfoTcTN2YgNfU9yL5b6Ayf
Utp9b1K9ZPvMzD6L5pTK2a0u2UZQtMVNaGZPpdZ8qh38JqM4Dqp+AzSKpCme79tZPUAFtvg6K8/R
kkcpbPdzowDyMKYjGYNXm9bvXlIrEHIlHWbyjwJgzKZauhcpsw/FPLyDEIw3XWSDtpmT21ye3VFi
iEHD8TmRFSyU++6dlts2nuV9u5g3xTz6tPU5do0Q/DJVgFpF3ytESHQjRWxPBmkMd0inGdsBU6kh
yymD9DmCw7EUkXvZYvweGulU5OmPYdRe1C5+UWFebKSmg4gDKiXpMyTQa6vclgMc2zSu7rMmugP5
IHaFrnxq2fy7luRndVS2CQTlAkaENM0fXZ7cL4q9Xej88SbpepeVlwHY3WSGBRQSVp00gXHDkupm
nKBAm9T+SraNpuaxzCnGq2p+jabuFhCLTO8rfsV/84WkF+V5AqMxxHA76fnHA1ieShywpQ96oTLJ
XEvR3jpYayqsqK/D0nn0L55LOiEqmW+dQZKU1Nc51JfjuBJraxkEaTQ9Nn0PiUp7Jj5Fmxge85oj
a/KyMzKAArJKJz+XAVYRTKTQPGmL7dJ29ZwB7fV51lytm2mJx24EwEtmuFAo7cLwD1DS+IE27HjC
FtyTynw7QF3E/C0NjEG+iUPitxMOd2OsHpdi5SHE1AG1CcTYlMFIDo+SEH4I1kavyScXewGoP1fU
3NV9uRY5M2KmfB2zOzgyMxNnelrC7jlOFbej2ePXFhhMrPM8awZp1E4Fm0IJDMkovBSW0qaZxU5I
KTpr+Z081gF48/SnElU/Gdgh+a4WD5CrKX8i0CTzzuzMHZ551n6U9R8A1TsmToy5xrreggR5tNTy
Vz8DQZRpXAgEjnU2Ubeo2zQyHK+V5AwPupRoXLEnK446RCyZP+mJ9DAs342JoWeRc/QOUvbUVsVT
PEngsvuXpR18iZHgGAHPMkaCFlCPJZJ8BbwGRWf27oQMO8whvXfSkQnn3L7ptvZ9NJTdYMw7qKUP
Smq61aT5qTlxK84jJIefYhpucocCX66mvTFaLwAWfpR8kyBzgNsv9buqacd2rHalTFzIHejfenhT
dTosNsjzVtu+Zrl5GnJQXXamIYaYST8sGmgd+Q9bHnxvpsaPk8pRYxfYEccLwsrj61yPR4wPvDkz
YYNp3xdt8MsEWXwZ4wBUTdRtF9Fls3MiXG/cNiXtG8lh2FNb42nJacNE7UMFUDHqgIXURCNiyK0Y
6YisECtkGktP7joyw6L+7Kdk3GRm+JpEyXd9zmC/jkHJ/HLTtXSYcqGdSCMg/dbOsZEcUGPO+N5I
vb2ZTAmR6iw5wDrG07VsfLDtL+ak3ak59Qsgia4ug1AO96gQyhvbiQ2GGWS9iu6bjEAMBppuFg3H
Praf5tr8XsrFL0vXmcXqJZba9koO09EpSCoNu2bxGebiSbOl/F5SJvjL0gp9YPw8RSqQ9k7zpYyB
nGXNFnVum7vL0mYczgU+j0MFMh9Psqp9nnGEjIlpm6xv6WBiXSEZ20otTbergXZhlHCoaw5RvaX5
2s3IFiw5vSJNu0tNeEm9+h1rkCCZdbpOoJiHCvBFoTN4c8qGLs8A1RsUGmyhDhsCDbfWFQ1EMkH+
pYjnzpAPvUlD2m5/Izn4xMASeGDaB0q39uxJUiAuAi9MCfG61dxrdnNbp9HPKq1fkGvAhgIMgAet
SGznCJ00RwNnuuTVE988nHdaq7XcMNVZtI9W6Ohi0yRYUgZIYVaRptbPcgI0MpcAtsSxdoKJGzMg
XrE91vxLjC0WGH36o+jhPtsd7AS9bj/GcjQJ0dMPTiADazRZw7wsC2yRAVSdWq+PrYmGm/NRgILd
GKp6hKf8MtarLTfP2Zhp5Q/cHSYb75kJDra2IL6FzkcnuhU2fKtYKlyVVFDA1XcExkMqnJOGBJ9j
Gn4aT/e0qxxIQOIzCavXPAl/iq77CddBeNEwPQ7DmO00DTEhAfi3GZqjFveuwPI9Rf/KqGCTm4n1
aoTmsYOoVxavTTF/W9T5HrJI5+m1Qgi3ImpEaIl1IjOgmJjTjbe5o58gB0J2KLOtBGcyKVV6Lll3
LML8Z0ZJViR27S0CBCQzvwcMwHc8/cHrs2EC3oYDqwbtvSNyorWRnjq7f88mFIXjqjgaKGcWtnTK
amNrZdrJ6WkSqgpUGcHeVges022jb/aA/G8zcixGErsybGCtFTtL6iFICeIPVjCTU9tuWkEonIbq
AKqb+sX6TVl000sS5DnaCFNynGgsdgl4pcw5jlW5c8oeOO28lVOdlpAqmFxEjI2lY7ome5mefkTs
OEd2auT12lPN8YQQM5FiYfw05eKzwtAU5Grjxrq2uEUJvb/E59xKJdcsgaWvROI+quBrpjU5Z6Tx
VKzCX6boIaZk6zPzaFk2IEjHIMiMk6tbcdB1oF5y1Xls69ETgkqzWMUOeP1PVlog7d7b24l5LLin
pNhMUca4yzwwykJUO4mfxqIsXRHZr5NAkl4V+zSdvLbqX6Mx3ubQ9HZ5nti3ulJ68CMD2opuvpDn
GZpqBqWMJ0G1tCejlY42VgxObUIpGIyNHgPWFEA8N1HHsTvI9Ntnzg1zuJt66WAP00eY8KMWCyyU
Iz8hQXgSc3JvNdaPhdOeBUwSBeN72jYH2whfJqHc6hqSGSo5j01ZLvJum4aA2wdG8Hoj+2pdPvYU
TMtkPTE4ABQePjPjeUilku50cjOEDSjL4iFN6mNhMF2SyzvDye+HrHgS63gLb9otieqtqOdwowIC
gmZ71G2GguN6JHfhnp4ZrIt5ukk7ei2tDBtUc7ZKXt9H8UDOFe+cFKCcoir3kI+f5VyGE0WgB+8d
OBpdLuQLSgh5qD/J81FvnJOsZ9iIrmyBEkmOnNluFJJ6TDYA0blLuo1JtmM6PH2RtZ9hUZwGvQ1E
FQlfVQDjOb1dbComfm67tPuIM95Par3dKgkRpE59zIcGRqvmJHbyIuVMVHn3xC7CLJQt1Ffs1Jn3
TAlhkzNDnB2OuMVC7CWT155EDJlCCqn+xae9RLcD+vWuboutZnRPfVhhfxdZHsKWu6WXYPrXIJlI
y4GCSu+SUH+3aYpsDOoA7jQW92qSZ4+Mn2lOlnowxIAe7ZbeDhWcvklMWvGpzgfblQr07iqIRHqw
6+K+ZfYj2+ZuPcR1LHj6nrZQiSNAXPkWfZrUArGi685aSKNFgM4xVsNh+9NcOAzBUDEXBIIqI+ya
x/pDqMtveUS9ZszWOzieg2oOW72UXxy7OFB0UH00KJyZK1Z9EPIR99jUzeQRaTqp+p2Dy6m6LOVr
QGuFVhatxGE72yMexRMHrCZoFEv5w8Qs1i70mtHdgvtJA/0vSsr3UW3loBjSb6GIvpdQv7zWTA65
iE/yZDxBTbrXdYDIOUD9RKSfhmFuLAgNrp5Fd4jgmm6aJQ8F0Vhf0gcrQhajag9qmj/XCyl+0dBW
XmCalaPhG3ApYf+c2oWxrNq1HykIeG1AIScyQRxrUkSeJ/d8eKSHiTl9qKUtPJsiGnWdiDJKMtFk
Wbt5Ihnd1MoeOKe/VVL3Hi/A0aPWlwqYaH3ze6TfpVgkKmkPdpRl6McqJ0WUq0UKze5OgBnuEDhp
4xwAa0erRPbJOJ70dgYcGfuaQoNRc9oGcPb8MxcgvSvaAiLXbkaKv1Fpb2YTF5Rah7sQIRdQ1rCH
21Dw0BuAv0Df+KXRm6hqwaGymHs7RN+zMZmhlHN8149gxuZSvZP79VwrIB21TvRKUHwIgb6YTMtc
W4JQWWIWKXcxI6hwGF0LsVuIQzFgWPD6vo44lUfKjlyFLpNXji/A7B/tQb/FKuPQT3XqMqoD1ru8
StbyBjkccVNoZGUGMR54uuaA5puK5x5sjl83C/0f+XumQnbu08Pcdvh6ZacxR0x5MX4JKMq1bgIo
QntjhOOWwN2yGDdmdgddhsyA9ABUcKe91FF6Vyjldunmj1Abn7G1+iH04mfKcRA7/S8K3sAZ6Uug
l2TsLMCrcmdAA82eh2Q5tG3uV50E9h2PXqvn04PzGcU7OjYri5IROLgAY6azNKbhTdqq+HTSCYKV
H21yIx6CYWoBeVUTdneGNyfDW5tBss9wdfO1RFvTWxCypK6+AkhsyaBi1LARN3EmUpBf1vsiRuZ6
TvQ+NdmJ4iAojRABy+oBIcug6pyfMtXCRrXSgLQNBO7S79o0f5JrBDRjk9mNzkuzi+XOqRuxUQbU
Q8wi/aDPfQAVfdfqfCBMcA8Jqt7zJA4Og+uNqXa3LcrObeS4ZHo7G3rRgHj+EvftTkN1dGOJat0H
b6OK709qBIkOk1IxhasYAkWT8gNE0aFr4Tou4+Mgm/YTIiP31SS+V0Z+M0s/S/RSYPd/pk30ynzw
ddV46ZfxferaX2YtY/XIeEEmkwOkl4NDtxGBImpsmhGDNrWonkag+00jPEFhaxnFLqsUeYPc4xEl
grsUwMnCTF+H3A6DDdxjOx+HccgY66kw0LtnU1c3UW3fdkYNrVULTDS1qI6KD8vSONzSb1bS5tuv
Zdz+KET+S8TtTD5R7ZsQmrxaItQM2/dzfok9yc324jX8AaToit6dsq72v1dRz82knQVbSyPB4mLc
VrfQgIJo3+zLw3Ux/n+rQKrOqnv7lwCmUJuYwQ+KemOsb2IyeGTocK3/feUprcJ8//r9q5DfX8sb
Jq455dSnu0QOcqyWErC1YKl8Npe6jdzMKwPgjF9f7N9SiigL/f9rSQyxlEJ0xS5Z0t+0t5gAzO0V
3dxLj+lMTrHIGMHGM5J9efecN8GQM8hgOPv1D7+0+HpDfz0k26r0tjR4B9pIRmKh0oFekLiy+MVP
6EwzEe3KWZJ6ZBqjVcSmnjtv6rPnzklQ4BrQXqACTuqXrKyOceVc0U9UL93SmYCio4+lLPrVmSea
gqyr/NKx8CCFCjKvh/uIhTxT8+RBaBOebxzHZeocO0sN5p7JiklJO5rMnefhWIjBXTvlMFJhKemb
SDXIWTj9jOpZKsOXEX6Q9/V7uPiozrRXQ3RDq0XF605so0fdjw7ddnxFeM29prmq/FtYUnXOo4Za
RPloISwpP8yH9rR4xcHYAnS66ZGKAgay0Xx5h8TDFbcn5cKeOPezNhHLwJjFKHfincl89dnuuwBk
5fyLjubiImmFA6727evHd+GdnxtcS0yDqJa5lqXcq/KxMB/1+u3rpS/dxlkYqWzFsRSZpRcMJzmr
jw3zpa+XVi6EKPssbLSRbGeySk1u1y7sVwhS2+JFQEsYNuEmcvOH8kXTrmzGS49o/ftfO72GToi2
jVnCFuk3GrCbjgJpImG8ci/r9vpHuLXPIgkw+rIWEc/JkdF6iFAsLvrbqu9OI7JxMOaVp2axArAn
nJGQtnJHus9A2F67/KVHeRZqYgX30WRh18f74lbzlh34BayWFfdPpL9qIHPh7FXt9fb/eowq4AZo
NEm1g5Gzi9MkqEZc28w43uFjeAOcw+sQGlJq42YZBLBKtptT//j6Gf9bglY9d8meCqUPRc210d3I
9LeBFAOTuBHsg1Wcvr7EhSDxPwbZWUZHh8Rmt1hU6M3gK9290qzAHSf4+gr/lu5Vz62xVWjRtZw6
PJeRxrjT3xoG6hRJp+1BRO8UuxGuOi+PhpWO17bZhU//3BobaaxalWQVgxYLDHxbGScJpVahJyA8
F/MYz+keadAHa1xuTFl/6SzkS5ccxc/SDN04g1upL1e03S94oKjWWThRRGrDy8yq3Wt8qulgJ+7q
iaZ5yNEBoEbaxKVxBq0d6tKmdIcr2+PCa7XOAg1kNrs1ZSPdKQD5pMwt47upfMBwyf36pV74Mq2z
4DLXkSS6bMFlpUO3a2iQ3RrNh2gKX6BIHG2himvn5LrP/hFmrLMwoy9DRvZjpmSl/R7jmN8ziC1X
3q5eKNOP5tppeSHqW2fhZJltx7BMHtgEMThdgrab/K8f1R//gX/dwVkEsTNdLE3CHagBEnFedGCg
NGyXTeypkMy5FQQjPeaXZuWP23lnXDsALr2jswxDDHo3m3NPgLaXIDboFJi3ZXmfdCEl6MeVm7v0
es6SDGkwpD5MKU20u0bey6/ZwfEbxRs/k1/6qXhynr++zoXv+dz+FpMaa5RleALyXN2Udrijgg8U
wCLTlNx/fYlLkf7c+Da0wrBO1Watf6IdVP4ngznbvvcVvw3S3yCP/uN1ziJCWmV4jiMqtjM/qFPb
feHT+Xyz4H08az4S1Ffu58LrN89CABj+NJGQF945fTDHT8gcHwdIAyWpR5LaV+KAcukqZ4FgUmUH
Bb6h3Jkv02H00nskh+/E22onWn7Gt7OHKpHYoL505a4u7FPzLBwgLM7wOQaDPeuyp9Tap07j9Mqb
ubT2WQyY5F6FC4QBu5w/laSw6vLz61d+6es9iwC62ctSqa31e6LCAnlVusIH06PG1yyGLxx45tlW
TwZyu1lQ1TWgzhD2qF+Fuv36t196KGcbfAG7x3xAxptwRgFEgdqmMgz4eu1LJcO5Qyx9xtq28j7b
GZvRm18hGfoQuo/2HYIqeILlv69Z6yjrk/hHED43h81twZQrp7lB7zMO2H+gVJGUFfTBxwY9qGJ4
Jy9hwJ4/xIv4hpLtta/q4k2e7fdsVMtyKfV8178zeXiN3cZFJ9rPX+Xt6usI6dP7+nFe+AqMsx2v
aPSU45EdP+btr1otKbJrBbBCc6XCu7T++ve/UuEobxad0xj37NI6lZrztOj1oU8oL77+/Rc+NWP9
+1/rN0k8FBWA4p0p+RFgDgMtja9XvrABjbOdbcdhIeaeDVgWsGSyn1PfIJ2416qXr9e/dHYYZzu8
NlW9tXs+ZD3Qtp07vURwX5JTs7ePcAfSK7dx6QGdbXM4j2ZTN5xQUfRZGDswPl///D9ebP/aHWeb
vIwhjw4tP19s0/vpsdyjvBIjWoX1XHyn7q1HaHJ7fVv7TrDaNqXHYlsHyjf7BxqYQfPD2f/HNOzc
M9aRs9q2tZJPOH6U40OpX+kXXDimzh1jw3hyQD9T5szWkdZ1Y7/V2fOS3jTKeGXzXXg3+tkuR4yU
uWPFFQbnCckfqTh8/W4urXu2qaupC8Oy5NWMKMwb8s4BTfT1yhcKs3ML2MhAoa3VWTlPT0X8rEjP
y3Sqls9SOnVWIKlvX1/m0g2sf/9rVyutoobpegOFChL6F3rc/23dsz0tL11roxXIz1+2c/kSxVc+
FW3ds//YDPrZXhYpNo/wsPNd19dvTVU/YHkBImZEBygKGfRE9bBtpOp2WpxHkclB3cKpSOLpMFsZ
KKYwfGUGlfoIfiAOqjK6opOOSimoJ5ALYUvN2cU3AprVoQCUZI02+h7Ng+TYN44SvtgSOgZhWfyA
yPLCcet//bSUC8FbP4sdhrBnhu+Y/4imfhr0+rVX8p/2Cj+vFaDHanVjhdYvq5tOjTZ+cwr9WXU0
x+tAaecriR9lsNcrP+XSAz6LNmQqiCHohDH7RackGgLJZ7qX7NVtsZU859fXl1HX5f7xHs/dZkPI
YIW1fiBQxBEfMVAGacs3JQcUnI/tCyOhwG4AwGrDO2YvOeY3kFxb1WIaqxwZs93hX/qQRXKQ6bDL
pAKq1oDNGYLfX//AC4fSuWmtiNsIZEGX71qkRHLEMBr0y2f1BXaf+/UVLmy9c6PasrIYDqccqFK+
rVnViIYrK19Kas69aUsRV91SKwUnxuwXfgWOYRO/dVsH5zCAZyDPoZpeCVSXbmP9pP+KIOOs60pY
yIxuK8TT5dC35/a/Rddzh9pwNlnLoBaTmXCi8YUq9X979GfRKTT13HBSXPdgxzx2UuyTVd5/vfSF
nfwnbv31OIAe2pOj8VZl41jPvxYayShZeV8vfilR1s7ihKnFTIcHpOdXF/rcq4IkMAJ9i6blobmS
blx6n2f7X8mR2jZDNmYGBzJmvmzWdfD1z7+w9LnZ7NjYkaqvp3A+FLfRNLuFmtx8vfSlUvfcbTZB
wrBnopLu7I8MpMUektOmfAr3KGHqz8UJuZBviAEerP1y5UVfyirPTWgLzCfyrGSToVESoAgXmHAP
6H7Fu2xrWxv12lBwzVH+ESnVsxxDWHFSDh2jAmXBU0X8WgCBFPqjXX9DeeDKh/WnFv3XRc52MbIK
yagO7OIRRN5+Me3QL8zqpZ8Jx8p4QxX2UJvzC9qSid9LyLs5zd04U9xHSFWhy5wRYDptAkZmoxQd
Imkf9t/Rc0A4VQdBbE/4u5deqaAl1hgjkw64QrIIWtyvBmmAJ2DuimiCeuD4NQ3Xwkl2SyROkTwF
djvsqkF6j1SYwHaKsiZqhQiASgwwxyL7DZXotUa61DVp34Z8VfD/PSWWoUWa4Nw1/cbICji4U4k6
S/0RZ+yeEp+PytzXGjP7SoP6mX/M7TUr0kuDpHNLXMQuAV6qzPamB7iBQbmNt/Vxvhdus/9zhl6Z
DlwINedeuJHTpNOkSeUu1B+M4ZdSBfU4XonqlyKNepZnwXBCwxM63g41Xhpu2+wGAyzNhW1IF0za
Xtm1Fwp/9SyeSXCmdVONqx20S1XFfWa2NCBjCLCbdJJnffANE4xcg8tTPw5PMiZCV6584Xz/k5f8
FadBrpnwPFcAbjCjEw8Fwss9+15BETiwAaRv2+/mtnX/q5m7em6Aq0bJlHZwZpHvfs2MHy3s2/Da
uO9PJfuP7XvufjuqiMTNy5Tt+qW5HUKB87GZ4/UmjbHfdkCDEwtmP4JkfQQVxxlc5E9cSCtlUNnV
oXfKb2llHCoDKFNWyIiE59mwaVt0gvDdQ/pj+ZZUE6YZxb2hGz+aHn5iVGs/NF3sswVUdbW6s+oO
hOYKpW9kcBMJWXtR/cyc+hhCh7Tm5CRX2S9pbj0RDvN2sZCF07VAb4SPAMlLjd40Q6Eb+Mi+iSDQ
MGsvRoeYc9FAPw6V/4qx+DPy/+vF51UsAzzusp2k43Sj/zLgH0Ny/PqzurAl5bWa+2vxARM404qs
DNHCXTzcyzBRrP84NTp3OoU8ledqzQhzGnMLj54BZq32O1GX/Rq3v/79l7b9n+P1rxtgam9Fss7g
dj3UgFxuR2szbRcXFbsDondfX+VCHvAHE/HXRYaIZ/TnIhblm1P5eXetQ3Hh+f+pr/5aOY/NCKwJ
Uau2nUMLQIQEG1875UrU+NOs+9c+W+/or/VV4LVdJVh/bLsgQfcvUkyYiBRseDjgBzSB4GshUGSe
LcVPsP5RNIFevEgezhEljA4cLoBTVijVsHdKFwKZD5w48kGQvSnqhJmKOj7mLVq4heNoCGnBb5vi
JNpMFRUS9Exb5dBF4MbFd+cVwR3odRK07xSpNbQrjFFxzUQNUqS7Bh0ObbhgzDnnHtTYg4yGlJib
YwN7DnP0NwvGlJPpR1jQ6H0pwYjWV4wcjSSF0OqhQ1dA8r5+45eSpT9H5V8PLtGhrYYCx+j1u4pd
jEc3odcfaPJ6q6iY//VltDWB/9f7OTu1RowhRBMxudbjDKOz5gZpqWc5M+6zpHqzV8UEGLmbNBKf
irTomGoV8PeUhzq2diZaL7OGwVuzopCcVPJt0FGTvHhzDRhTLmy8YabU62UInGM+bVOUqzq73fc5
sPaxRiLPybuTXqFzlaQvTaG+VypJyNd35qx38K87Ozsp88IxcAbQyp2EkLuuqo/lKq1fVeoN7CGv
G/Qbu06f/4+z81iOHM2y9Ku05R7V0GKsqxYOuKY7nZqMDYwRZEBrjaefD+ya6Qgknd4WucpQAKF+
ce855wM1R7q3WNiZooIN6KRlGJvLwA8mRzIlkx9apTwLSrW3oCWgZz64ONFjScX00yh7N0SIC6tK
9Mhp6qv1qCQWWbXREzGza98liEYSfYwSYrrzpGFlqMrN6GE+9+uBpvxAgFTIVqo3XRTJ3VptIReY
VQayVXOvozZd6V7yUvTGYSTWMMLjAnng2ITdWyXhHnNV9Zmc2fcky34W2rCNasHxEx1XP829Mifp
wxxuO0AB0pT5RlxegSVbNhdDBco06ORFAGxhMfgWSSNYWQIsq7JocojknZC1Eyvo/SiJmCLao96p
t5WbrNNJ7Npo5n0d9+/4Zfa+FWFOAzRJJCe5xvpxctX4laA6FtlOuTQ2i2zCz379TM8MVuK04P/l
m1BEvKAk1CIljFaylz+MjX8M2al/ffRzQ7k42zdgh9MqM8qyjWHmqEcsxVtYFiZBr70POyGzdRJM
nVQXENOqsbiWc9fOivHCVu/s2aeL/uXiwoJMtULJM1Sx5MjfpyhWm1V0yneXV1TnBpU5dxo8+liX
ZZltrE4vFwKZi4sOq4PTtuxEiAtw9KSLbDVjUddPdIlC3bhifdMpbEm+vslnVpHirJAg9RLUEENM
Segs5EXa93s9Ex8NOb7XY/nSrTxTKhOnIeGXW2nVIpN9XU+3Em3KStmY224lrFXkgX92FbOxBVmY
pRYVJT+C9VdpXLNhYhdtme+uJLx9fQr1zJwvzsoKuGNcXyTWflPrJMBaN6J66DXBziuLNX/BhrLA
EgqGR0huR51oNHzQInn8YeTvanbz40NP+o4nsEonEYKMQQPPbm3Eq0y6jrIHtX2IlYzUOG2TtD2W
WrLl1F2j4JIKzFUwPvot5mT04iPsuS5BSq8EdpVt+y4n24AEhDhf4zt0Csu8tFT4dLyW5npt3HH4
/YKUzVnnH0m/XQlNck0g+oWZ7vOxQ5qrtWty59vSm+QQrrizMMeosMnLRLq98Lg+mm9/n29QVf7+
0pWuItZxmuJVJja49N2VDKuwVOWbqqPozDRCNAjmArG3YxjdN4QDkzdW6+0a3Je4HUkPXLi66Dl5
OAkcQahfRWJ1TA18rXrWfkuUxmKzUp78ribMLLPlUTsJtXGNAAZjopqWtqR776asPDYlEGdNew4s
7XY0ittCD78LfUcEYQOzoPG8h4ZWyVI2xwexT3+aLJ7oj1WrBmMILmN1a/kw4igKPERCi6Q4tF7B
2WzrXMAdR33DqOFnqB0ZKtadh2IVNqoKCVu7LcI2c7TYgrgSmA5mxmtLkuSF0JLJ2TTGEQzW1pWL
J5WAg6VuJeaqjeItBiNsLcTMr4nvwSfbquQQm/2TmbnkeiumugDsnTlNHfmgJHpEU0Py3MJBcT1/
ZzEBGqF/J8jYTDxSZ/XupR/rQyD04GfGt7QrHvyCNCiZ6ESIxq/+ED/0CZU6Ic7EdVUE295j4Kva
ilj2hj0cyXxaCCggTKTGMZNJbdZkN4KS3Q8VHcNeeWsMaZOY0lKsPbQV4nUrdJDGaWYS7p6CQpB3
iQlHUe6SPdy9eyOBGoG77qXvJIlA9q4ETmfeNi5hlt4QT3ccy30esM9Lsn0X0MYTS7IZDIWqDcSe
lGiuamSd0RLlOhrwtUA41WqGt90kBWkIwBLVJ9/qDno83vR6fQo1/Qko0GtPCgEmQY8cAeC6Wnkb
1s13TVdu1LT+KRRuuaik5huaUJYornSqBHcpD7K8VoC9r/IiWEFLITJAbA8gBA61VAqLqhM/KkO2
WE5JG433UKsYSkojfdXKYEWUwKlJ9RsVqG2kD4rjexAGU1DaIZDGXCL8O2yI7SlqYqEFYAcYcAS5
v6YNj6aWsgb4wU2aEcqL2uu2CSCWMyMRmSPdWq6h2eCr1nmYkmaa/cgxOaGNhKuYUPrwizx0cAIo
CIPDvaYVb1pgvsIsZe1cVu8a2gFIjXnj5I2PI511WmgSe8gNEOzMIDChDL0dk8ZOCUnayKF9FkHx
LLVklfTmT+KWjkIR0Qrv/NtSSo9GJxkLA5sPzL0TOK3bmO/fFolAw/CV7VpTX3ewcPH5EV40hQwL
+G0cX61jsrhJu7WmpCzieEkQ3SsizbYYPX4HOc4ivccpvfSZ2K/EVprgOa38yBkrI3VKkge6Mt0Z
gr4lM/PKMoN1I/UgNXUsvlFnl9J4yNzqLmjVyQKAp3es1yHx/ak1ovtX67e4Su8Kr4JJCqFx7IvN
aEEUHNXoHpIKQIYxfhLK7EVz+8emifBUlATo0Nshrs68ZTByck+27D5hvg6kDR/Ms1aWm9EfX+j8
TW9kRHh6evIj472XKYQUkrFWJNxd04giebHdN+SCx8L4DlZy3IyitQ9z7w2L6nGAZ2CnXX+MOoEU
U2tKfh+xy3Z3+ljvA43VOwnYgV2W8q3aYpztzJw6p0VMStljimrI1s+lsloK5njV+4rDkLdXvWab
5enDMFSrTv4g/BLv5efXrZu+tDllAcV/U1SSayQl/JnW/I+rdTvLwGQrkxTuZY6sdye9ql9qgqCV
jtiRXq6PjUi8LlxsN4wp90UVzvWaECcDX6lLsL5TS9KjV4yHsLaWFmGUENzInsFHvczJ/F8MTfpG
Y+JnbYEtBZMkOrIFu4WEAygy4RR8VY6P+FOlBfGtsLCi4clqXPLmCxLkZV+pF8H0EAvXm6IIH+WK
gF9yGzC8QemAit7uS3mAeNwT09HE6yCcWn0Gd6kS0qt8JB5YGyDZWSQI+8tWBNdstg6VX8pc6pVW
RSejS941uXplpul5d9UrV9evEkKrrCzYiZX0TlLpVswHalSk2ZZgpU2hvfd6snDLwNrGzfDq68Qc
MQGuBms8FMAil0AewGWxOUwk0v2kEvQVQ813LWfjUrq4b0GCeBHACQYOdNwIV4lvFvMfklze4fHf
NJ6yCyK/gy7YMFmQ0ZaqK0J0yU1IclpSWDUlYi5IA0udije/BInQttGiBebi9Gn6IiriPp9gK6Te
enanpc/REKEMcctDTVLwhZrWmXK2NFehk7gXqVaDfo1Erf4H1I1V6JjbEhWILdwwb2z+rPUkzcXo
YMmkUp7kqiVk8jS/i5oLq6UzOwW84b+vZhotJOe0Yjei39RX6nLcqFv5WrjR7GgFdffCMvqjfvXJ
mmmuJu8ryRWsocjQEjM+FaPtbZhabUzlvt2+jj/dRbmIHIJOL+w+ztiUpLmQ3BoToR5qigJJM9Sr
JOgfogbMRJ+/CAZjYZiCiSxOg1mXiwxb74XTKp9vSKR5X5bONTqKkD6KvzVvUqA0z+mbBxenXqo/
S28dn1SbVLYnVkiv0dXk+pjIdfFGI/aBGJtj0S7GJfmD3An/0h7p88KP9FEQ+mWPFLqSCj9Om1rF
eF4rgsfAqCvq2q8a0aljw3gzm6HY5EVZkr+bY9qW2+LQVjmZl6FO5r8FcujrtfO5pfls3x2QDNiE
Ctu1XH0Mkxsfaqp6sQhsnrlQazrrLxcaJ0luIdqJNnRnXiLC6uwqZamZ6Fe9JlM+VMmHRksCuA7V
RpTVN6POJROh40QiD2jiZBsqGArdeIkUEgsEr9hrg3cnUCSVxfIulYrXnBxkIB3qIipUBvcsOg4E
mnhoV1XSfxZmS3izRzJFnz+bEMqGUd+lZUEAgOYfpDS4SpLyVoRRTzQ8U6WqLcXM3QZlSIK7yo+J
UqdMr+KK1IlKMTdAIVa5ZpAbaMRs2UQs05V4ZQ0StFTrqQrEK2iSmxFISqzDFnCV/GDE2a4kEDt2
e8hXNSAzPBqW8lhmzS5PtZVikj9Xl9kqkrMJrdbtCe0xloPWHXpZuk8F+dSaUxSq8jqoxTctz25E
oD+5/pbEyoXX4MywSWvq9ydF2UgnY2vINuxQX4lb3ghLNj/KN3IlHXFP1pZ5/PqF+3xrLf7tlei6
sWosy1oH8mFitBr9JTX8uSNPv//Ly8b0J5oePPeNV0ekapDhM7RPX//QU0fkk7HSmh3aGLI6FFp8
tAToPgxahqdDfvW95tkTytRpMyp3nvba+smFKWDat352vlmlpqvIyx1dDHGq21csqv1TLsUrVRfp
8an1Y1+TL/b1lZ2RNhH5+PtdIzGv1JORaYy6/fS+VkwAZfKdbRAOI3+49suoJai1c4QIh6GV3Mgx
zTG8E4BAaELnVnhneNJN5za7chz2IFCJt4japziOL5WTz02I1qzkI5eKCN6K5PWEDcU2XwU3QIZg
8+EGfSQZ4qhceoXOzVFzo6ugZiyKJOQLbPS+lTLh9pl7UGXNXxM4QhSWie+q1JUTaRAvhJmsvn4I
Zx733O7asMt3i0Gm+NmRyK2EEz/T18gULR3T7I6QcS68V9Ln34g0N7tCHzJyS+VM0J6O2Wt/JW0I
Mvsx7oy16ITL9HBJ4P3Rg/vkFTana/3la9R74utVgX5/2JB8WSnfir659qzoZ56I+9bzyMYKv3tB
CPqR6kfmH+FK3Fdx8qAX4mNdiqe69MjzAHz8Z/d4NsAl7Fgzkmmn8qu6qsW3OnuEVU0vamd191+f
4sMB8Nk1z6e7ptfGAdP9Ri35IlrVHnt/03WUlCxj22WwxDU6EmDHHXlwd315newDC4WKtpMyNVua
RHW5UMvE3lVJvizI7YgVEjumxCQhWOuMO1kaZo4hSCzuxW+jKLy1ED87CMLjRLkZAOmR9+8f4EBd
V4q8jlWPtjH5wWkk4BJOc5K8xauKvCvipTRGdt1cG712KIoO2m2/aruKLC8DcGKtGwtdTcAHR7dE
kV1ZMPU6dqUT4KBZkGK0rYlvb7uicPyYjffXd3B6GJ/dwNk4S0esbEmLyogxYsvYidkCQtYdHfyl
kLIv/fok0zL6s5PMBleVaLlcFelkNOwKZe9GYd8Eq8NiM0I1aSl5l1bY0xD62YlmQ2tiJnVCNnD6
4dZQVpOypjYWXMs6WQ3fL5rlzyyyzNnoKBA3nOYi2wV6PXWw+O9lfGBjzKdw/eEKuWTROjN6zK2a
deICz6XgAqdZeUI0cU+wk/31Qzkzw869mWauBKZG9WITbr1NtY7WU9MAs9z6zw4/e+Zs8INMtXix
ilDbhdlLDHYzZ8ONEpeYRoSgK4UK19fnOpMiQb7f70NfOrhdJ1gkZ3o/vWN5RRudt8oh9hWFq7hM
HRx0S5aq+eP4GFxheH8N7jE/2MHq0ib4zGdkzN6ItBhdX9CkSSffHqzUWLuAeC1XtKVAuHBDpyHt
k3fbmHVIeklM46HlhvpC5MRle2Pm6q0k1hdmxDOHn5s0M2l0Cwg6WOUD8N4VYTskK2nJJU3HmRs0
92f25Hf0nhGgvBj3HvlIpEYRK7KOjfTC7Tkzxuiz2a/0IoFQSE4A2u4gd+YqbKEaK27LKKpLmy6P
iaCt/khaRwzC7++bhcfAEKExbxT1Snc3UveQmo9fv8vnbtRsRjMDuTDpIGSbIAsOsqd9Yy/N4Fwe
FIPEu6/Pca4SMTdiSqKuqwqlqU296pbytBt3KuxC3qFbwVxZTvZswbkkuvnQ2H7y5uqzoQCtvmZq
5JFu0tqkO+kPL2ReL1WSAV0BbFIMxXQRRN03zHa3QCOPE4uzjTQ7rL0rL66xP0vrEMIPC8Jx0TFu
OboVAJOEoEh0BRABMrOQaG560AnEIzoClFywLgbiUmt54Y6dGYj12QgDJicuCLuNyCwBs7wIXt11
vnK34huqNk8moyheEhR2wat39vnMhhP2IlkijqjE25XxDICQJDFbDRzptrc7R16Utntr6Mvue3Lh
hB8Wrc8e0Wxwoajm9r6OM1eJ8s0QD0+uEj0aUUnRNWseXTOrUN8lgCBjq78We4tigExiZpETRZ2R
EASjD4a8zHasL2nNVgSJOkmPjyAtAY/qinVSUpWYRgTYYFWJCqRsmbVL0oDfWrfaRBI9odHfp2oh
o1KN9K0sygd3QuHRgRFKC+CkZZKBhwGn7ZJDXGgvYawOe/IISUk2swMN9hw4Ii00M6MwXra7ro++
i428UvTuQrbTmU9zbng1cyokoseLpvnmVhebe5FYbgI6SS028wub9XOr+LnXlSDDrGoGibf5B0yA
ajfY1atvwzN2KIvd0BT0X/tlzdR16fM882Zrs4FT1BOFGGbGgiY/leKLWv/plcwGyaiRyLVuagjx
h2ZprBDAb71lsG7Bdi562yTByAfKtggP4qUzTgPKJ2+xNhs7BwO4YxuxpDG/dUtKYIf8SQXsSjwP
Tci9aw+3X48GHxr+z040WzWHbakmqkX+k7oGyUAMUII1mQelENMEi2ZpLEdboue66B+oV6Fho5Y5
ntKDvMgP5IJeWPacGybmzlgZMZusaAZpR7FdXonLjg7vIjroW/9ROEj2cEXB99pz5AuXfcaGJs2N
skobJJX6Ya5DZ0JjrFr7K0hvC2nncpHGe3oTrC5e3Ln3cjYG1p5qBmpOYWBijNvSSrfpwAFEYx99
Ly3jZUHvbfuH6zdtNv51bk4iVdSjl6ikJ60lGLVp3f2QKqt+6Jyv35ozFzS3x7aiRiC7RJYOdNAr
RVbWARXvrw99ZmSaO2Rb8h0h86DvBqbUia1txZJdaxpts0vlyjPLw7lDtmY1VXSqizxdoo01/uhd
+C3Bz69//Gmo+eRzUmcjhV6oZtZNUrSu/OEPV0OhgPmlOdaR72kIF27/ua9lbpk1RT/FGcklSD+s
5+Y4DanW0sNS7uTEd0WO6CDLpSF64Zmcu2PTa/BLOUaOcqWJK5JjasQTkasuSRU1Ou2Coenc0ach
8JejF6IZKJLG0UE0WRtJIsRQl5D+WmmfXdhNn3tfZ0ueUEXpCI463ow60ilEr6Zx//Xz/vCjffbA
Z982TUxFiBWTVAXoDrhU7Zjg9I78YkMCCTvQSTUSG1AKefMrvPkLVTZtwv8dD40JZPHS34Mbd9A6
LyRImIG8V7vkpq3khUbMReZpy6DO70LBWLrGuIvH+NQq8rIhgghj/NeXcO7mzAaMVizcUU3xqiGw
cNIIBbx+4b058zHMna+ZTwx12+IRACPRQ64VnNoQgMoFhOFmf/bTz92rKX56UHwxwWHlTrXedCav
r2/LuR9+tpig/kiDhnCpjaqHdlKKtlJ+pxET6t+1Yf31Kc7c+bl5lVQ1uSgm57tv0ssyM4+yGUTS
rw9+5rNSpt//5bMCvlx69EWR5ZFI3Gbhyhxrm4z71deHPzNOz92fcQbrG4FttOFdt4doS4j2ZvAg
/KTlhY/2zDZ47gDtuwwhUsf2MfcQPHZ+ehDG/NCqCngUC3jHCCdCKy9sG85dzuwjkLO6zWGP0l8e
3VVaIkrIxe9Gnu9aQkK/vmMfj/WToWJuCu1bYqW9VIg3MqCAAhVtKPd3UZJee6BXeBM23M6FWF5l
KZw0ypaDibLIWke6tcjcegRwKUD8NWFWH3TTAAE57nS5PIb+uPJ6KFaE+kh9sjfAQmoT2VT21ui/
ARsmOz9uN61A5n6HCSyv1njsnchSna+v7Mx7PHekukLRaYPJpDfGwtIQXkQj3Hx95DMf4dx5WhkJ
mGR8lxuwsYfe6+0sBDCoYZgb0YF1F960cz//bNLWDIKaRYNaq1Q95/WrEl544ud2QB9Fvl++QUJ5
ZehDHsU8hdT+OMTu2cfxwvOSq6oHbibSmyu5Gmv6XaC734eAPLaQ+ntS3LQKsh9Ix83aU5H6VwQV
f31Tz13u9Pu//FRWIMR40Si/qZQt26ahb3ChT3LmK5r7NEsNgDttZj5ZTHFCi32neSxY6SaFd+GW
njvDfCYfzdpiD0+3S7CAqATrUuje/AAFilygKPz6Bp07yWxOb0noV02JGqwwRtcFMeyLSZyZBOJG
ccXkwknOjM9zW2aVKaFX+z0SGvdkSQ9tfWtVF3b3Zw49N2BKptvDWUGXgZJyEYY5SkJpLWf9hZLh
RwLJJwPZ3IOpe2Yfk5Y+0Z2qdauWx1zSnKj0d6bY0mXq9oLoO2pqLSogNyy2wRT1dgs3hOFqWIQp
ql6Qmc8meLWjLxV252ortwHgrVGn1aCa1KH7qBQh9Sm5uIXpoJDjCjLaGMPHatK000Yiuip0f7iK
DimvW7c+Jh1vBEIUHwyI22jbrkMPt1BYt2RpIJgVyVj/+u048/l8fOy/fD5tqw9ZQXuJqHZ8QKgb
JirN14c+11D/WPD/cuyxLbSU1BYyX5bTNhF2+570P2+nUKBad+tgOWms0nhBa2bFB2ycxnD59anP
vTPT7/9yZo+esVHXuBYqpQI6rizNsgOnLV9428+0aD56yr8cvmJ934xaPpUZEIjs6422xrG1u9Si
OfdMlN9/ej3w88LPqWJTSV26gMGGbrz9+sZ8rGg+e9tnQ47UC27QJXyorqmAju27h6ZhvBGFbFXn
JUJR4zXRm9ex8a4y1bATLX0AOng0lBqxGnYveDNrYzDfI5FWZzuypJALNMrhaeyrk9rh6ZLwm4rV
uNcbRPsIfhqru+2wmzVAcYz8+1iLYFas96+v59ytmg1uggDKvjdUXh4FskSwL5sLN+rcGzRbQjUM
CokiT/KATHQ0dR/Ha890L3x052Qcc79xgdfaV4Mk/rAGYfdcCrfGsseln5BVLr380b2ZG4/zcUya
SmJ2CZVlSSoi5Ik/e//nDrjBqJq2kMdsYw5Y1rXKuBn9/EHr8DRI0RN0ZXSv2U4t44evr+ScWGPu
iUuAu6E6hzMyIQjEfMUwIowL9Dm2uirXSrbyowWl9wuP58yzF6ff/+Xz7pJWDbvKIwGigLZb5VaN
rj+aRNqwJb++onOnmN7nX05hGYIYKB4jSGVZ6OZoHaTf9T66cAEfiRWffOVzf5thqJosepS0UhXA
Gr4P8cSYslaT0Qb+sxrK3lbjwTES+A316BhFsBzU11Bf9cnWCPcSUSVeRIG4wiiDBTC6AUquVokj
1pd0ZOeqPnN3nNpFaA9cnSE6IKY3qqsD3KWDXmIyYJRAbPQeJ8Ixp0WYys2dJErLHm9SkMcgTWrQ
7arTVuP7nz2N2SjS1qIlJqGL76N9ldJtLlBqXH596DNr/rl/zqf9rBOqxmUitffvsHohcL0tyGro
m0uhH5+v8AC0zF6mXutSOZ0Ui2DGtW/B6G8072dctRc239JHttXf3ydxbluT+zZNtKRj1mhTHA8a
nuHCCLKFiPJ7MYjlHkbZc8Wykgc6LsYMREgGgip2O2hSdfyjTcBhyKW1bV39Zky1BqhldePn8mrU
iJVRvAGqo5s4bhK90C9eYm5AfWyQC0dI/PfaFNgTeo8ozwVaSIUIT5ySeh0hyZZC367jsnDiTvip
deYrNHlM0aK4lVMZUZM3HJUOYnmZwDQctTKja0k2QlL690Kv3Hqa+QTY4g7Y5UGNhn1SVFdy5b14
WX5nWuFe0dgExpJ2AsODLpb0b9Ks/KM6mE9CCkFSGtdafVJ9ZzwqI+CLVh2+h0q1VNNxTS1qCeyt
XASNuopz9kxGs9Z9hZiOLNyPWrYK4vbkx7QjUL3teNXXbY7TSPHxH32w57x1F7c2mR7cSePBYvMe
xcG71Fk/MsTBZqFeS4bSLqyeC+h9gnNK4RYWsg1pzEGfd5XpNF0FQnQAJ8dismuy5r0zSu6a8q6S
8SwOwz7v9bVL9EBDCinzdvIDFPydWUuHsM+vMwjgYhNt1UEhh8QrnusavFKtP4ZSzgRfH4UIBZZu
sLcPXPxKGvHBhrfXfXcn+SHp217ndEQJtn2zHM2+xvh+yfx6Zg4V505HCfho1QoUILq6hp3mHuqw
rp2xMdd+PG6KxNrBbL6qQgUt03UkCc+lEd99/VGf++BmC7RK0izAdCyaW/3Wb4+NpOHZlxed9PD1
8adZ4LPPbbZIg+bcDlrMB10CTgTufWVqxYV1zZmpVJwrSAW5Fd1B/FiUh/eA35Zyd286lTM4E1d0
IWYgY+1LK9kzozzD6O9Dk696YytMK+V2RTiwHa964uZ7tloLVG2OB/53ka1QrJsXhlvt8zs314+6
kly1fc9wa6rtYsKAJd6rARv16+dyRs8kzkWjld8yYPTsK5hJD4y5h0oq7zRNPin0SYAd+5MIvj/o
uZU4XRo9Vs1EA5WX6Vgss0xYVvpwIqtiM+WuQ/gVPduqgP7pQAljz53K4jlg+DJ7Cz31qVT88MKC
4PNZSJxLUFMx0BuzRhiX1RabrxqOeiTtxLy69iJ3XWWXJO2SNk2Zn7y6cxhLraak3ZQsyIOmTZaR
6u/jSUSAKPxRMqN9V8b3Ucupq+hBD/CDx7reLqBhEvI1KNtBYhRJlSxeNJW1NBvhOnQJV4H1oNi6
KP6gGQW+Mva9ReMKEJ6lTGSfXSwFaIkCOQHITNkHGL56RwN2n0uEuUmtu6Td9jL21rHDmUkAcr00
ZBXubbhri/4YE1gR6P1Js4oHUySjQhPVbyWUyaBT/GURGAywArEbUKE59ACQwfW8RWASNOKzclHD
ais22kqw6FRZpmqjqHpKgUaqGjw+3v1hMaT+KR7cn2IlPntVcY0G7bqvsBtbwvCQ9gl/3XzodNnh
dt1JQmDrlnXAUL3oag2ndBnepa6xKflbNmyjt9LEUDhk3zoNDysKnq3Q1zeR4nd22PdHRcZ75yvt
u6C3u7otSYbq0HMOaXKApljZeajd9A1GizplTq7M2rDxjNI17hskruEKE2ptjzoaDTVYB/lwbbru
PRPvY+4SKtgVWXvVw5FbCLHw4PbluJVwitZytZNrYasPlJfGFi26JW/MBHCF0juWJ9lpra/M3Ida
DSepK9cYu+7lQiWbY4BSXt4R//PTHZojeodl1RS7TjeCZWiU49I303e3DmWnVprS9gVQf5GbLkIJ
lmVi1UAGhUddRLpSyU7T104bUanr8shaqGnHOqPPj6E0ihdKuGdG/rkhLTdYCiUB9vo+NW0N025B
baYKkpWluxeKgucMKOY0tv2yN8higLTNyAhdOlPZJCCf5uDeK2vJlhfqk+btgqevh7Nzg+VsE6K2
eqj5Oj2JdiwXUgr/TjcXGcG1Xx/+3Az94YX65UKEUfDFLCyAJWya5aRlJTdiM+4UoFWX00TOPJE5
Sogk5FagSJttkopVqV42xSIL29GmMLAKa3Dff3gxsz2CmpQQMqanMpFmVDtami/emg98jbX54ZLA
7KMd9NnwOZsv1cz3InMSV+jiDTotWwuN/Wi4y0qOjqC5byzFWLS0RmDzZlJjR91dGN671bPXXQ9C
bYsBmEGz2ShjsY5KLLNjuAIvPIkmNr5843s/S2IaMiF3WjeBEKSzbkHrHWirr+/SmYXL3AlaWo0e
aSHzTFm5P4sYHK3ImT+O/Z8/+v/jvWen/74L1b/+i1//yPKhxGxTz375r+v8Pb2ry/f3+vCa/9f0
T///X/39H/7rEPwoswoL8/xv/faPOP6/z++81q+//WKZ1kE93DTv5XD7XjVx/XECftLpb/5v//A/
3j+Ocj/k7//860fWpFBsb9+9IEv/+vcfbd/++Reb2F9u83T8f//h8TXh361xK6evf/sH769V/c+/
BE3/h6qblmoScyFrhjl9hd37xx/p0j9U0UDMaUiaKYvK9EdpVtb+P/8y/6EpoqWKoqaZqiFN8t8q
a6Y/kf4hQWSb/lNMCU6sofz1/678t2f0P8/sP9ImOWU4zKuPS5le3f95pTVd1A1iNiRZky0EEH/b
Q4ZgYQvDaoCIikV9AAYX2qqWyjsrg03dJm20qus8vip1sheqKFNzuyyqet/EQZIswMYVewoCw7Id
JfWhHGArZ9BXrlJ2aZCB2ymFoXMTFuF93d6p5lDtQkIKnMYX1GWUF8ZN6TXpsfLN4ESwXPwgR0rC
tAjn/C1HA+toeW2dPLkDFzUMxIsEqivfdbEXgiedYksYVfroumyqqlx4SuvdBlVfkJGhRY80D2ri
xzCWFNz8ozUOqoOANroREi06ppi7d7KhAj7uWyFkbiqYx6h+nCzPa0+WTrhTqRrddT6m5Diacd5p
hCQMKmECkVSldjV64h0BG+6mS6LqSPC791yJbL7IBwvIFwCXRpW4998qUwuv89IqVmpkJsdC1tvv
RmX4z8C6E+644UJJ91LpQcqa8iTrMibOscWC2YvGa6k2HtJ1tjFFLTMoJFnvbU09ywjb0LwTCtBw
U6HAWmX+4F3LWYTwpBAkOLaFop2kUEquXECh6yEEATIUqfYN5/bgCGYRUkwyRXePEN96qSyvPFoZ
1XPgVvK4V/XK2nm9Ua3M0G+vJIIGvglpauzDaNBvCduolhysR/NKbl6cuihQKVzf5tCrQJSTpPs6
lk32MKZSs8XtGD8Vhsne3yVTwmxT9GmU2jZ6J3kvhCo0h87wJ1y5OmrOqOTxbd1OixNsmD/iRjCX
7LsqdWHohb7CdArFPo2bje531U6rxmGt6018mzaGeB20mXUchKyAjA0DCEWl4RRDJRmLyqhDgokK
C5T0EAvt1jJD4UTdI/iBa9lyvDKJkd8qce8umkAwfnjuUC7KYvCWXtUR1ZqPICiSLAcXlxHd1ia0
vlJlbE+Di7jF6TzowQsElaJtKZlMhSNSj3Ui6ktV63EqStYQHqykGFiISgkIxCqy/K3bRMbJNBtl
zUvh3/uJgQh/FHECd2o7fCvrkTqFivnRWBNgQeeqAZBuvdai6m+J5ZAjqlbu+OSh6a6Q8sZB5QQD
C+El4c2klCm1JF83fqD/VNXcJzrBrSsHsgaJE6mcGVRo/IwV5xDrRF5HpPgYjYrbVRwEf5v5bvrU
a2UEjNvT1HzZG4bIwi2IsyfalTWtr9zYyEUcbM3U8g9GX8owtJPo2pc7kSyY1g+2g8CvJbe1Tr4v
SKQQIAFO7STU6mtF8nuHKEfv9f9yd2bLdRtbk34iuFGoAqpwu0duzpNIkTcIDTTmecbT/x907NMS
5ZbCfdXRF3Y4QiFjAyhUrZWZK9OVeAbPC3tBPiztJajR6jey8COpmf1xN2jsTDbLGEWfbNH5l+zf
Ify5Y1+Jvg6v844HvLG9nn+3c07SSRjk+Cz13Y0algSfR63Ns55WrtBG7nVdLmn5PEU5d1ZXLk/P
nvhRlhOzL83ai04ZyqFnpzGEOc11zf+WZ5k/CytrnrE8bh+aao7HLQb5GFHKxp5vcCieyq29ZOAC
Cx3Wh8i3m+qqQGHL56ZrsWE6OycchfOg/YDJQEJerzYerOToZA0Ddn7S4bDU4zcZtmH3dWwcz73K
HUcxEjPiObPtGiHknv9hvLzSHK639e0VO4qx2H3FrlfiPdKvXiLWnN6MYoTtzyMppgcCY9twZ/mO
9WDrOH3xg1RWe+bem5fQrcXFOBX2bRFG7o0z2+JcBFU4r3p1Fycpa9mrEIh5k/QNwpF4qqdHAz99
KjzsqDYVLkfPCgXTYxqK/ryuAhwgo87Zu4Vv4dke+met6OZrJ+/tB8etq+cktJJlO3pBcefa/vKo
XD+9TPHlHDdh1zafp6xUe5EMcLt1zFp0rXT6Gnuqo8iOEwxYtJ6WZGNVU/M0mYhs9pbv4yLDYBFH
+0kxcJ5XCS3RtCzFTtiL3imdJ2+tcutxV7SFulkaUi53AG39eBmaJmbyqU7dJ+Mk1edMR4bvxGHS
CzMat8ETpsZP8UJmlnyrGR0utlNU5fgYJXOxbCkpVH+wg37pv1TE3HeHYhSMONjFgGHIAuzYn5a8
/tSiMdr2ej21vLqpM/y59CBp1haNC13ctpTIzhjXlxo7MLOu46ytbnH2ynBAamM2EVNU2A17RNZf
IIAR1pZBARZwiUQ2Bqitksu4tFEzN2kt7lurXMItcfFOvBswkByvEj357k0onPIRdxUi0fLKDNn5
0BoGi+J8zPRuUp0vzvWSZ+ZPQ4SxvccSpsEdJutPtcgT/75UkZDoBbXMD5GeLP2gsqlSWB+OeEX2
9eTOh2bI3OlWD1Mh4q1hsCCUB0tK8xz2Jnj0adtPlc/+vW/n3v5AYc0n48azhSaqsJhZYXgo24bO
hOmx1RaTfeo1tbXlV7F9O4YypKNsAsEe3srlOe8VIFKee751Xlugq0p3HOWN0IpcESebXjkKpmsi
5adwF0wJjjmO7Yltnqnl1rTuRBHhqv4Nf/b2NfIlyECr7NLZtkGR3IkZ/LrHkf2QJjK9ypbQA9CU
0sYRomGzX6imWX787BzVgL88Yf2F3U2ZldnnPmrXYfS6uZWTWJ7EBAjSm9V/xysT6xDlmX3WDXZb
bzhdhr2p6+I2bC3rQtY9MEtS2MnJH3PvzHErf2/BVKQbkSAxWEJM12sRDXjXmPRqcXNx3dlpfZrn
oT6lWIm8FENTX0+Wk5wXXinPEtEML27YBB+KJMNdKGj8bj+mefCxcud6h03u9DVy/fKD9iTOpZMT
2cdcd/NtVXTFRwhF8ifbwHqSQwfJkJrZOwUcvadBmPYDj8C0m9JVTELoKjkEatKPmZuhoBJNHN9E
xaQ+lKBJV5aarcOYqgGv0sRcuZOPWbznYycY5owG4fDj6+LarexzSd32HIo8x7Qn5JVlzui9VCrG
t3AO9DELfDCYRej8o52PBFlbS3wMx6qB9iycG8/T0WlYLOeiYzjk3oma9gKvfSJHhqpazgRnGVIb
JsUqgEgXyXSH81W/JY7GeonnSRebSmUxbqdJ315HPR4bm57jtsL9Km47FtvAbPJQ10KeRjFbu8bO
ozfhJ9i49f666GO/H89HacyrlU0Y44jR2w8qxFq4GuPwlSCU5k83LMPX1qn0s+MKYF6vsbqNmNvm
Ty+2x6ty9N0//SKvr8WUDee56jkdMKHb9yaO7pDeLNezL81tEeB73tv5dEo6EV8ObbbspXa6Uxo6
1cHk/nIoPAjGLgsI+uxnn91MMBhAmuk+jV1vV2Q49bW1aHYZtfR+NPg4wl/MEEo0oW0h+WzCcbjp
tG2d4yXOkEY4qL2ldfXiVoHBXzJWh1rM+T4Z4y9Q290WLm0GFWPrZJiz3SGMmQhi7DhIOCu3ThSZ
7eCykiIxO7s6G7Ndp3J7U1aNPh86Y/iThVIceydkakIRah4Mywu2ZMOzI8fosASpwH6rHAl7rfOP
Y5TLC92Co4l2qM98kUXbcgiqnesIjJU6L79LtZu8zVGXb32D+tK4abCrFUUfXinNU5TI+EBJEt+U
TWkD35XJHRKDAm92tbxMeVpdii53r6dk8bdm6EDGMLK7Zu7I3pdgxOPBX+LuGDKsfR2NRcJovDYS
R8kthoUdB1auF89h77ZJit125Ls8MIRfH6qiMMcsDheGyNz8Qph+OS5UAn/C0c1/unVYHJo2b3Ck
cRx5NmCI9cHkVXHKRie4BoSmSwqm+YAZXXnVeu5Xq7DLpzrMUtyKmRuz0XBvUk9Nr8nYeTey8lqx
mQJ/+YyTtXNCTY4xr5fBlnRBy/Mn78P/0kiKidwR1qkITHOpVUAVgaXzUO/yrB7FLm9LcWWWsmw3
YyATnEXm8W2NvbptQ9978IbYuqkjgyWFQOOAK3cSAobWhOUemwE7+02g0+mQKzQPMly/0Uq52yWK
sbUfXCBlyjoQSD8aHgeOs/JIZ4FncGva8UFUHGibKAIdB8MNj0wYNpT+0XQxzJXFljmDWyfO2J/6
1uKwsP3mkHAUHCLhpic7Qx2JPZiBS2cDnsto2HfSa56tmomAjaswfm+SmvK7Ebl+GKacoicqsul8
TjsMLN0JxjvA/99K43rfL0t3R3R0cguvke9rx7euUztMjqHdCAIWxPIsSlyKxDymF5DjybXoZbQt
ZJMdoyTriMD1yx2Fuc+gnjV/MiVuMJpchhuG+fBbdJiwWdlHb4+NgnftpZU4BW2srnXdSDYhd7a3
7DbFgTpCPo5BXRxTzuXDFICiO0uHHC5bKv/odF3Deauygw+/sTORq5adymM323h+U30Fz5zkAcB8
mTeit/v9xCZxbegHduWYRbs2rrxDyvuGUo2DQ2XVaPCWBB1w6D3H1FznOa7RV4aUGwag2+lczJE5
76Y+2+VjO2ymfGbayp/VxwTbZLJGqobB8jE7AXnoA/9457Sj6YNyAnEaBhusmI7sxARjcMky0lv0
HuIi0pZDNeMX+9Ar+h1aY4mFTunvvYZujs2TXHKRFWgoyvLJzUMOjo6ML4vR19skzPWZ6yOxB7uY
PwMkUPpGpj2L3L4/i5N4xjDRSffLFNi7MrWzN6caiQDr88C+LivcTugWcINLJvu57KbxoUo183HG
w20+Mc2bl5rojuDhaqtXo8+lUu1pAh7EGgNB6hdcLu1tFDXTZz8HQ1fKER/timHU2Y4U/l1pszfo
//MN/U53rK2ufaRlH89LjqCjjIRlAQOkwxPYTX5bka2s8IF1+xvRM6A9ELJ2H7V5fMiAc3c6mdR9
kfYx3qb0ndNQijMZetU+DkKWU6qWeoUP1ikS+HblR/2FFFofiyJxt2GDAFJ4zXBgRl7sAz/G+mPS
9A2VoDszFpQg6s6GnJgkf1SRk+uN3/EpdH2IH1owOfNFE7vWvmukwo6zbc9Cv0o/KT0ND51J6Xsb
0V7Ikk4JI0LVHMY8t9a3J+fPUdqmd4jV2aGqdPW71WG4bTMzv4a9392UnNDXUxwVJchpFp76WEKv
M72K49m0APkqWT0TWV+ecpRPVCNteD55EDm8cfw1477CjHPRl06tMa7JHE9ubSoupmHDcQ3JGftb
HIXaG8r4ZD8Vrbyk/h7PsJuCn+LDOZSxjB/reKhhbYwqjjkmibcjR8MDMvpwgYJv0CEFZe5uiwzY
pS+ydldhLxpsPE9wL/hmFftAze2NNEgf4gUfLa+t8BKVtGFwa83i39NQ4MZahm1wMxAMib1nof60
vThWm3rooJCGvjgvCyd6xmpkfMNFNsOkBsecc7v2geWidkSEQ3O8T0srvkhVHt2B8wCNNFZy24jM
nGIxY9cXzPO9kwXhtRCJ/RjBBZ9NGOHsvSobvnaJsI+dDueLoSVLYJljRKGVVdxZtT2+jUNvXcAY
+dfSn6LntCqrve6d5iN5QNW+Hxy+74DdhcYlJohumbAY0ya2cKybGQ3cSuYsCEfBHbZVgDAEtzcf
l4IfDgoWX3y7L1rKBEJynpdNKrv6oUC++KzzuX4YiwAHTWJOhluP7KO9U0zenwZ/qI07RlRNrKcH
v9L+fxT7fyHLP6Cm/4Wr3yPb/0e8+geM+5f49/+LyLb5JbL90GNJ/Cn/Adpe/8bf0Lb8w9fKoUb3
PF9JuQ54/wVtu+YPkG0DfGqUkDbGKP+Ftr0/bGFL3zfCKMdWYlWY/RfbNoDgGm81zPo1le+/gba9
b5PY3yPbAOW+Y/wVdQeMkJpf/j1hFzpO4yUcNAjrV7CzqsiyHFvPawEV/KTemCIMTmUig7t0qZq7
udTVURXS5nSz6m5rRIbSxhp7oOfBhNWG8Q3sqBwsGNq09pCeRs4J9Ly/cUnWAdbLht04EeFTSwz2
Ulr7zyoR4VPNefmigs4HCfDDa9NRn5dBAO/sp/gCZDM4Jcb3h9bU0aHuFWqPpoz9q1xgAFPH1XLF
6Mu4K41j7sBF4HgJr0DLTs2bbAeDQYju++pcx17y6kDbUMEPJbhI2pv2WIf+eJNEIE2VUbYF7tpP
9xG+q/swzh3q4UhvFLARGWKZandyCjymYdvsUi466jdFPejnyIz93vAZXsxTJKqdnWPWwoBri3Br
dhvCPYIIt3622Ztyqs1jNLXqQlVBfZ3UtuXvEo6NY9FzPG7CuIm3oAjRh2StUnaYOA3DdrFyrbcZ
dlyfzTBAFgOCROLQe9Q9p7DVhDgM9pzV245w6fROBTGDOV1IUingVBfkm9GR9d6tF+YmeluXD5gz
TceqzYcvIktAzh0whSLWxX5MgmEn81Jui0WMZ0mjmmPfdfZN49nz1h4Kjh0t5S6bq25LxDHu9rYM
7/okYgikt8NnWODmxJUAGUK5PGW9qz7H7Il0533FqZ6244VNTXsV5areR/TxPONQPkuVFzT0HCBJ
k7lbuB+GFGZHmDNdTvg/k/J+XhcChEqG+Vk21iFQxUCyFEiif+UWo30PdIq0bwhn9vrS4vDZlGax
zjudInBLLXJUEry6t8SYmWsic/Jj6YSA1RNdXw1+T69XLhcRmSfnbZ4Wr00d1H+OE+bskTXNpBGJ
5c5PQjSlo2y3pZPIK3tQIyBWGmOi7SGuYKI5vu1qXDC1gwcp3z7OGprOPS8o1jZtPhV7hzRZnkCS
ngpZyzspuhQ/jKXi6C6t7Gh1tnzNyEPclz1neNnZ8XmfMzCYmW68jGTuPYQlocUpKgRkjL7FEKsW
863fY4SpOHYvlSG0j+ymZTuhMt/n3TLdtCny0C5clhNiDH1WJQiTN97UWlukE91J9Un2MZPYnMwj
yjfPlxkgd1eGF+04U0VC31wyEVLdFJGvLxrLad0NHhr5OX1ueOWqunmOtJ0FAOPFfLH0nnquvaL+
yvmT3VuF356abFoeWlQYn5M0LQ9+YmhtJeNU27QPsCsuB2vvdNo7Cl1Ul56dibOlMilK/9q4qGaD
+amXOfE5RH/OT7Gw54fAmpKbCIfsaIMpXa9IG7HFq3CH/LaJDfZwY6ivgigep31l9Yz5T20WfrSK
Mih38Ft8FSsfuaN3c4sdLmhYD+COdQNWnuBy7Cvsw5FNlpvYy8C1emvwQjYOlV7MsDDH2LZwJU1C
WhrhKDfajz2ECVKqpDy1bWu/hKHd3cROn96wMdFJWuGiD4kfcd6DLrPXSbrzjU5r7RxMGnrnQOiC
3qulq1BwkpetSOOXru8QU5bueGYHdmgOEZajZqMDq3mah0I9WkrUzY5UaCaHKZ11eD770cyMssRG
vgGJtR5AwSvrMHiZf1fryr/DddW82G0PrBtOs2XtCTJh5DikymDW3yk/9LGfv/ZJEiN76FJgCger
oGXnkCZVfZk6lfClLDZTpiXBac1DTm93CIbmzoZw2oR5nb84Ku8paPy6emA+3vOwBXaJ1kF1Gj2C
8VifyskLj3ZKDtdiMtbxjOFq5WMwWKm99p1PqrfuxyCtN0MbBc9DIWTI6wOUtwvPOfFLmrfSXjvH
iBo9moJPBXFJmMDzI5fb2UuPFGnUSNlAMoMlr8PEu4rADpeOnPc5AQLA7jm2gKysDu8wP7+3Ois4
lEn3yak9f19QiNL6WE+YF76IPqt3/pIkyM9bcShYQQf82sY7q0ibs2ny9H3ugLDj43ePpSwzCwL1
usjLcONWqXdIZEX+y1JQNm6L2rGuwWTnI8snuq5Kw4aXA/IyElA29TFYfCw8xTKPt2hRXz2g3K2H
5Hyf+SI+OFVbnVkzfWpTE3VnS7mpcqWOXtiMx4YZ7OsFMewZPBOkiIqYCI6X8RCUVb/BJpCvNxyi
S1/o7AyxxpLSIMhTB9pQLs1ZNk27dsqfFhVcEfxJ5mKcXnosjGlyNkuWZpfuIj7IObsCWLoKOQnu
gX856zyDqj1Ju8tEgor17VVWDtMp8qMzi+l6PbuXfR+dDbO+mq3iNq4xGFem9w6x6S7CtLzWjRdd
CKiljc0xvXO4+b0V4xnml+mubKzjlJjwYjTBbeQ0f+bReFuq5GRUAMgopnmb4WwOQHoJgHtU7Biv
eQfomILPb1RuVaAoPOpNbBeN86TKDP09Dc60jhDFA4VFJ/LnIe7sgqq/Tudj5tQ4W7ZE3uGMOtn2
Mc6iDOCvX4iNcItFThvVk95AAW8crPpil3TcuI7DS4iFudrk/2FGpkHTU62EiWmq4bEY+tlDWdmS
qD0tI58esof2unatWJP1VJiPcY5vcVUkZte3nPybyiMEepfYaQpvKUf3OOKYsO88VJxEigzJ7Sha
4CCFJycsLBA242h1gfZwSaybCcaPXRHt5FUhZ0Wimz/dg6Nk8B/jIq/9ZIJYItQFpj+Dbep7v3x2
HU3SgXZt/C1zjwt69KBhDFfVrKwVk4zRpUSccyuaMHz2Kh08+QlJVxVyN0y4ySE+R8NHqmMnSyRZ
VdfeTpmEJ6365cUr8ScZ5yV5q7LCn/Ycx8nLstTWQ2rnTHPUTVV4Vy6uzpzdscOvcR0YWzhxiDzW
Mqjb7OfZfeqj5oeW9afys5AzRK6o3fZSp1C4gW3AEsrEp7qQsWUem9HCa7P9xh2WSdAq9n07zUge
WeLwLKi81H+M0rHM+WRXDjJf6ciFdi8h7awca3iblbZ0VgYz/EZmItlCrohcuL4MOjV+SVfec/pG
gcInCmszyza9mU0cM4Cy0qUj21qx9WRuP4PDwkdRn5XP7aTLa8ZDSoYzV+5VfqNhl56ZY2flZk0X
lITiroStBSFJiMJK5o62a70uK8EL4Bt98sZQpNsYNhSL/qDwr+pvlHDF7T6qUYVHR/fI6TvPu1Yr
gSyjPvrkrKRy30D9alvrYht+Y53tlYCeViq6WUnppQWb2mpSdE6yy5y9Vl511I3LebZS2rFw+Osr
zc2QJIx3/I39JiBlpdsgYp6XlR5XjQfXOnllegNYAH/OwQaXnkYDY/1N7j9x2LbkGULNbbqVgXc6
uPiFvJUvTqZBKuC/3W38jbK30nUxVCuTX+jVfNUaV5Y/SICh90MmM+9Yf1MCxKRiPA8IET+BagFV
ilU0sLTWfNlV0tt5BTKZ0nYad4tg5I1vv9xGJIF+bW0z3QjpdsGlonch336u7q2+ts5TBBQ7qZri
tqLCPiubpdtDHemjl85jTeDhWqTNiuM7Xul9WbunRgXMfYhFP8B5oef89zKy/z+bbWd1MPpff4u1
fpKRPb0Vb0v/lv2gJPv2d/5ut/0/jC2k4YvxjOc6EnXfX+22ln9I5dPnGpeGXBiNlPQvJZlw/hA+
Izm2QB/tfrNe/Kvbtv/wlEb15bv8ufEU80l//7gfMJF/VpL9KC10Xc9DkeBpXxullPTfjwImTlDk
QcDKi6Yu+GilYYhn7TA0v5l1+lET6+Jbr9HLSb1eQTr+e2/EoRJjny0A8srypWKIxYwvNdGf/Z6Z
0+X1uxfw1z1+r45DZfe9NI6LGVchUrZXkZzvvRfKooBsQ1pTuW0rWd+FlXuNNfRxYheGzp23ncXh
hczr5ddX/fkWjesZBH5G+pLXvP75d/LcoajQyMRAibGGstBtkIzE17jdQxQV+edfX+tHde76ONdr
ecbYUgk0V+8gEqce2paaCnU8O9ANuR7tJp51dGstguTOch5+o8/+x3vzUdt5uC1xzfX3fHdvTtlX
/SQ1kgE/xEGEcXCmkkuHPDP4yDn7+u/vTtu25yhHerB1IE3fXy3sVRa1UBZbAvgCkNXFbz5h7JDe
4wkPFddH+jerkw/6pwWjyRwjn04Zrd4P8RSD9k3vJAwlWNlnGhosl6xkj6ou2tCw4EoQt9kGCKzc
qMr9zbX/6dGu86O+MD5S0/cuJt2CAiiJOlxL0NwxA05V9VBNcXguF9w3fv1g9U/36Tsgamw57Cye
dtfN4LvX2DWFN+CcILeiD/Lows0CWo7S15gujTXxO3sCg4L24I1ZzHb33z3xHz7Jn+7S2Khilb2u
WhdyYn0D312ZIfawQukBflM5GaGbnpPjptm44k10EYTbr6/2032uVqtyfZu+8qT7/j4BytvESdht
6i5p7+isKGybJbqMyAI9wWHrnV1gqvTri/58i2zhbG2Og/hXsvn8eIsj+TJRj0R1q8mm2CVgrAhk
kvayxc/1N+/x50sxb4xPgHalLxSDTT9eypssulXB5w8pHcqLJO/D8jjBHmboYgLGef7tna2XI5tY
8Dnyu99drq9MDd7BsvG7PPtAE1SaY0BZNH6IK1QZv7m59y/Pt8GkDeel8ITL9v1ubxs6wTysLokl
Thq564a2emI3yImqVc6FzovkYbRS+8Ovb/H9hvr+ou+2nGqM7KrvsV9LahMeMhzttvRzausD9xwM
uOX+19d7/wa5nossh/AtxenPQv3xDbp6YNMeWKED6uBDUvSMjRFYfDkAp/3LDebbpYzjojsXjof2
/MdLlUuNU5JhQisDJWMG3Q72OdLVWxOVzeH/4q4QzSN092zHmHdPcVCEpLkqhnYny4Nz0CNWLA3G
ZQGPcPLTry/2D68MsgE0gRgbHHfeD6zmsQ+MVNqMv8SRZO5RuWDHzhLt3FGpT+SC+79ZmO9LpfVB
ahhYhQxtLWLWsuO7PawpSfvJKyW3iBBUDaBq6XGnTR2If784DIJ+29EwIdSG7x6j3dQI+Mpcbl0E
0oT5Kt+7LTt3/qTm5ndeSf+wEPlymWOQShIE/f6mggYXramHWfWq2BDvEH3Kidndg4uJ31g4/sN3
bRAx+ZwBjmec93kwSxinU+ZJPjEe494RXbinDw5fiz4LX6ucPOuNY7rfTa6uwxg/nO28NZ/UAF4Z
2wnzue++tMJTgZ4cIjPcfF4uO2jh1zpmHKhigz3A6pbb2WtWqN0Bbeyr5CpmOz1LF9pC2jxHb/71
quXnaMEHyXfPqf/jIqqR7hNTFFJqAEzdEECNJ0RqBTvPmZ3PEpHeb3yY/uH9soV62jGCstH9lkfz
3aLlG+QMKW21baZFdzvbDtjkxjoOxG4OkuR3xrI/XY5DSXjKlUzMSGV/c9D47nJ9rgan7wZ3C1SQ
P8e1312OTTV+1TqKf1OTvqvy2WBc36Vecn0pFV/juxfbB21SenWmt54oyCs3fVOGu9ga0v65E1EY
XKZZP0FGj2hSJ7QHaC1+syG8u9mffsG7osYdDPPKIEjbBV0TKV46q3tm9KPirO3kv4s4ZsKHj4bm
STE/xNrx338+buzOmSppasChUIl0Y4XcQ1fj+KXR/fz261X641bH4Yug3Xc0BZtAAvqTBUbV5VBe
jhNsa2eKWnJRA5LS6yFp0t9s4j++xPVCYt0SgGPhmiF9103ju/ViLUXlRl0QoLUZP1he8TEK1Sup
qBF5bi6h5R0QdGH07a9v78et6O+rSjprIynbvfXFfnfV0GWeo8msAHKxAjZPBdJatNvovLf+7E13
JbtTvGMmGZ7l11del8T/5rb/c2Xpwf15kDiufF/ctJFE6Scja8ucsn2FQrBl7MGLj9YYkm4Jdnos
M8u7IfrS38V4Wux/ffl/unEId7Yf2/XZvOS7Gx9R6eMTS2RPN5cWqc5l+uI2ngw5oP0YcC2dmL0i
w0Y9/NsL0xA7bPrsNr6j3ptCZ3kaj/OILEn4NOf0WVMv9yUoYvJhQl/i7bVprdULrvO9x19f+sc6
YX3k66U9njXwg23EuyU2L1lpTOyHEHvZdIcCTzaH0m7RkDOoGF+HZID9Zs/9+ethvsM1HDqSVgds
58ennA4wVwaZza4itinYLbMgCGggZfZ3G9DPt8bRL6lFPFoOnu27wnyexqq0rSbbYc8AgYHcx7V2
VSU7xlmIvXi20qBefmPf+PMScqX06OCUoIT9qWAwQa5SJGEZi2eGWYraJz5d5k5s4I4mJAI8jr3i
N9f8eZdw11pZGo6wdTd6t9XDqrR2yowXxgIEJGI/kEA6LfHBzUJ3MyjMBkc7ii78zB2W33yw/3xp
6hU2QnCd94EYAfukxt8l2wGke3dU89NGtwv+OLAqB+kH6NBbf9moyHPPfr1uHRrH97uFi6TXdm3q
F3aMn76azrEWIG+H6YaZ0aWrFk+l+LyqmFzbzL6QTyn/mg9Qmb1/8IugmM9QRzCfaCdMTzDwd9nH
nvUiG6fACyIdbInGVGafmg7+fGNnkz2zTkaSrZtWDfrk+vmcbDu7ceWNcMvZvnLcMOpPXeTm4y1U
kSFw1x6lBWINIXxqpCpiKJa0xMQcclk9kONVI3GBhmMEiwFBxI0INMZsO0rfjc4JBS0Izu3LuDsf
MWaW5/NsCP/u9TzVe+lNzDGMbTXWZIln3Ze8Ddtd38Nfq0q16mDZbettxxI16mZgcyMYPg8V2S64
iY5bgzqbmX5vmMh+9Uqc1FDeuBPaaZU7R6RskbnIC0I0iW80k79Lh6FAbR0kb0O15DHcz8joKLxc
ZD0OtDL2+ej4yXLOc7CaQ1fF6kMahyh60q5WzdXCXaCmswuXWSkT2/VF5UTQ/VYh7Gpf53BbfBS6
ZULPb9zk3h9bssCMG9txyIjMNHb4w5RufjMGXUbMS+nZ5i2rHMZdN3YAlCi2cVj3/TOVce6f6nZI
wTAbMyDcwfC2Y3rTjsf7NBsQw26X2fe9gzIj3EvBtzscGv4TDU9RZiTMG2uy0gPmQpC5hZek1Sd7
0Ax4pMjx6HFtMW5Ri8sPSWOBHizT1E4XxaLWOG5irKNN4SdDcFTYrPHfo056zKKLgWSE2XWrvSkL
wqaLimVypnqHmqsZeyu7hCbNm0srLgfnQo7Ys5yM42HVvySIZ14VY8GrUDElyuIGAt3WF5RODUkO
qPP7czUOwU2J4jLct42oC7KvE+K/zaxcfDM6xL37cBmnz21jmWssjnOFDXQjX8Y5ky+5H4Uhh6yb
2l/bTKkPcB8LiGVjxjcZED2H6RaJebuKIevmLKlMztxRlSiFuZF1amfhXxbMcuiNjeL1YwsdtdyN
7WiuSpFX9j05h+TutXPQjPtSzlN5wB0k7a7TJMMcUDWi97fKj6dH2y9a72j6RNvnhIIH8YFE3Ko/
mrjrposybJCKlUKObyopeZwyy3gfdivL8k+7EBVUUWocXiMGHD3CIGZBs3M1swtCknt5uM3RBofo
3MKhy80uGFndzpk9RQiTe53a/aHOy3K5Z+spblVqJ3fFOioROElyE67jE20aZiMwue3ODM6Uw4fC
b7I3BlrshLTaMLyYI6avj03o5PKygxdNmeOzwy+pv6y67bEjK3POSALHnbLUmzorndt+nWbx05zY
ZV0u6qoseFebzMIeB3uEpMJdioxusPjONP/D3pk0R4qsXfqvtPWeNsAZlx1BzBGah5Q2mFKZCQ44
OPPw6/uJ6s8+q1Jeq7Te9/bWrQopBO7vcM5zfvVJ4tvnlJ1WHznabBHimpa+N5Ev1Nue1wRX71+e
HaPIquwc28j+v3cDGr6D9jOLAFG/5Qsop6wm4TYJ8JmY1lSiSnPZbWPRQ7qwag3bMgmt572JrCnA
+ZY2o1PvZvpF86H9ywrVJbymEYI6ma3Y0k/Otgfxp3Bx1vq5kbEKN1LVHj4C0x3e1NWgNV+tWupq
2moNabwtyi6MrYGu+DMJiIInUog3kVX41RiWz4v09kaug71DVlC5tgdF7k3hh4mzsouSyV1pOMVP
4nZq/YSyqe4YWYa2jaK8mX+VuaPrrYqlMd4wW5neMbwH4U65WM+OCeidMZr4TDffWPjJcfuWS3bn
KnR8/BiF7w7fRSlCDb0nMT/Rupt3DLODLOKOmOuHHiuu81gvdqE2iZUK/1h7bhwePdE5BbHufo8t
c56xWLWxObWbYdL2vHJzZ37tiOPod800lwaItAmNJs52xz8nQzt/zLpIm40pNesla2qTJ+KR1Wdq
YLtYLXUQNutCdPZdYtrteKhcA42fn1xFXKNnYCfLhqTa9iLgqxwsYd0tBiiPtZDaGg5TOoJg9rF8
XQYw/0iOuQMO6F1SzJSBFwNN92CYPuf8T0nUNR5bdjNf8HVNqsmMfS9BqsfZDGrMWVBcRIUMyFnH
Jzn5J9XV6bxbMsnNlDr9ce7bCsV7kZkQ7KRt2EdrQW22IlobfUNl+4N8tTCj27f464ZHBEHVz0rD
XUJeg9xgHjwd8AG+upls3T35dbv0v1w7WRTX+CBeJoR2oJv4YZC/2R1C7GMTuJW19fM+RK5TySa5
EW1febdBhlrhoJjyExIdhhOrfcM3GsFfRiTY6pM+sbEWYYTetsryxhuFekBf8DO1LRhA7oy1UkAn
1vXo87R4LMisGzkmmWrX5dxW7TnhfpLr2AgCQvFwwAyoBZys+cgJAb2lHKSI7aSFijAf5DNL6eJB
OoN7j5irsQEQY5mYXSRrPfqNWSXCQm+Cr0afJNIM42ax235etQm6l6NRyb7ZO23DpS5i5lsAk3sn
uVPwbAEdqrzKZ1yGOSQoJ0T4dShAL1n37LHD5KApseMHOc8eWj3ujW++OeiRgQob9gjP/ygf5jGu
ICAJ8yGVfv+ToABzyFZzNjrjC/9oKogX7PEqOBrE6q8gydHhmfilSywnHBn7kQoXSWu7ODCnUdjx
13RsoGtp0uKn9Ase9tGXtlxzNJXBhtlhWx8NsSxE3kqI7OsGVbB7U84WtnojdJx0jZYCFoZTduYr
Bhyhr8YfDquQSUL1GrqVWM6kbiq7OuJ+iI123UEvaLw1mGvub9NrA6TAWYMxQthD0m/aWIEYmtrB
xVk2qPTW9MIlfEKROMpiYwzTLimkUe4mTczq89yjYcWlGw6QA0sPQ73k0BTzTzvF0WBMeR5h26jW
2EnvWiMjTJaaYkjRFukJpbSXFWuiB+RKWxUvpi2hzrneMSvSZ+Soh0rYB2YUCfwzE+kTGutxNLfS
Ds6p2+U4GDlRwLM5q7SPm41yig1Yty3iZt5MNxVb5kR7OyDeoCjzcjvZ7QWW2TPIHQLYW+cVJAM2
MT3d1ej98Hqae68tbyoj+ekXIW6QjBlwU84PY+Xl8MSH9ynO9HbIKmslY4IOBlIPWAuf2pbqsY25
uM0Ab6C/rJQcuPdNpDeuc3GCYev4zbH1Ykpm62Iu9f3oly/LPJzw9LrrtmoewiHp9ojkzvjKX8LJ
nNCP5Be2P89+F9+VykadLOKPekieWnaHyLPdV9eES7H0xsEcmp+uWzz4i7zVifroM7lD2UQgzOD8
GMvpbS570AJFA9gysI4Dq2vbK3fZvPxgWrxzsOduO5yfsrfjVXlVs8xjyl9nkgd3bD8AKX7nEeki
2JYZxA2JuCdFrO1XQ38CkP6YtHix/Kz6CQv0SBrUsgvj1LoeoHIlQyLkZWq8d5X14bTWZsBAgGS7
+kXs/QsyzQt7H/5viQ2B6mrn7azh2Bao1hfwHqlLfTZkz/TWvCBuQzEfmHsrVh/FMO2HhBhgu9k2
5fSO7HjDyXox/PqQwaOnlGhnZI+sXXJUeDsYH09jMo+vMbqJlTNbDdZfJaOCKnntcY08zrnhIKC0
Pwu/ux1V4u/zVNjr2BZbXLOX4orYiHnPp47M5HpLPxABSXBWeG84WqaQza6AIS+oRJ7nAorCuokR
OV1F7vgfw5mibGUrb0bj3eWR7uVxgt4Srj3Eex+aCFQudkoLq20gozjGXd4AcBHQfDapzz8cuQMY
CHYtg63pwLJuhVjoYMXtOa66nc7oawQpcYNzow11AWyyKyp3Rz2y08aEtK4fnhC63Qmp7stxGVet
M/FfCmh7vfNU+0eljR0DQGyZ9m1bxgD+iEqKeIhvVImk2DXA2i3vVrGcDCv4bprJL9aDaycrLpVe
nlpsQcxJb6Fyg1np101QR44VRwFo4jE3f01LcJ6nvI8ywXoPaRf5ImnGWhryXWt3p6JK9w23VGJj
Iq7tJ7dqzmNAznRtfI8HNF0lRuwllkcL+dpY8XoEHKLhOCFeZHsY5arDSAcLdSm2i5kOaBdxECbc
DF1Ww1xxmx0pjN8aczyIqdl1+Pw6v3oecFjlsYE01S5gdmXla23VD3jjC8zxIKz96RTHaictf8NI
/BL43V7b1kW53qPZOTeN0ZzGimolF29FFl5o4/dD1+ywp5KlbZ2EavduA+uMWQaiVPvowroJ4NQk
zhBVwt8M7YRGsTjNtT6UWKuQdwDUGMt0ZWoZ+XIm99eX604RZjAGBxsLRw2J5+qQQtKDvfeaBolD
s0fkClEniTxab7sZH0FfvmCrufWr+DW1jXWazREpCm/G3ILQBROvzPgDsRxHd7FOK1jgZnEeTeL2
zGDbd/Z+iZMTgYCEZg7lPUJiY1W3zjGkt0nmZcc2/BD01an3Cs7IhrqEPUzJOZ0cTX8GzODd2UMP
qXGBVWhNLrjo8o5SFUO28u4ywwIZqbybxgoPgQuvyRbJQ5AybO/qm9D0h/s25fVfOUPbrackLTaS
RdCmdUFKDqo4ZyOaRZqws1nN71WeHK2iR52WG6exS7ZQbCx6gRJRQIhTVLXyAclys2V6eZ4Sb50g
FcInJvxtk+gtodeEqJq2saLwP9R+eTAcTrASo89qEo3gPmkvZomCMY6tOiod87lTkB9C2bfrIjSc
beWa0l7X3ERnpb2qQ1QnuleNx4FD7UjLW+YbegeOPWwf32eeQZ7k6XF26iek8sszpH59yXqiW0v5
ViTyYSoWFeFUqVclTd1Ns4CbG+jNn8qlz2EEl9WrDv35bPXurh/4GxVGp+Yu6h3WmntxnZi81eXS
uruitYzgGwm/Mrn1VeWoB+gJ83iUPMUT32xbYyh1gtjH9Bs2U/ErlVjTP93KE5RCGTFmn9h1gG8Z
vUW23KhkHL4FQdWdmxqF7sYIwljs2yEByGwNvr3yE91Vu6RrgRykJloJ+pLe9T6yWOf2XVopS58H
w47zG4VhKr2zJnshPtftVbEapTdY4DrL4Nq6xPWbZ+Llr3hk9b4T8bJgkynLJiI8qZQ3Id0+oaka
JzF0G+26kXRGeLKzxTRrFWIsTdBFpz7FuxgMtWOSWz1bVoEHwqqv7Y0jgpp0n76ajO9+0AHG6UUT
GxszbuqMwlHO5V0Tz9cGTRXLc7koDps8ZNVYrkOzNA6iMpzjAl0ze0O3pJDyTolh7gyMcu+B0zl7
vj4oIAuesTc9D5y5qomz7dJxIGRSNPddaLDpUaCRI4WHi1c44C+5coSV31xjmfOtUGo62VZo9VEa
LIFeWym6S0smDd4s81tuDta3UgAYqRV2q6DtikM/Wv7HEE72Lf+Bdq+LxP7IoELf+HG2PFJe0hFI
RBIRQU5EfligAqahVvupzyCEOFCTUt00MGRU+9FbRTxHehwcYNZhKWfCTUT+YVcYiiM8qm0VCRqy
a/qKkc5oRGmE+eEpzfo32yd+jkQimEk8tWGk0xSndItFIN12g7K+pZZXnute6V2jUkzstfB2qMyL
J9y//XvraNLtMllAlVomv0P1bRn6lAiSBa4surU/Dulbruh4lib18RT7hdh6liN/0T/360R6GPnQ
oNzHs08mnjOE9aEqh3yJvMqyWBhIfHh904JqKIV4aZ36m4ltrFjXbZp/H3DOra3atqLYA+9M6Syf
ZYIe5lIMwRxvrMZxV3Nj/PWV+dfcb+UzVMywdRSN010yDA0Mr7WVbh0VE7qhjCDNLlMeFw25T4V1
gM8jLuNYpY9xXBgPpH1Mv3Rvw79lfWZubF5mTPtuEGE+tp4Js/+c/YBSB1A9IxtcxhVMMuC4o7Wp
KV2B+Oz9xLhDn/SSq1RBpWZA46QPV9m7QIBcAg5a5/OV6lRu0PW8tl74iSXIPkCz2fRUQVOanmVu
3dh9gmmH9OFmcTd0HZ8I6J/ZTjyKjNzNWA5e1AY4o+XMXZC8mikzlpEn9xGtewT2AfTBsLFIFMNo
J0hf1qeeORGDTiIwYQxwqWBeK/3vDe7stTsbD56vXhCp8xYE8AvJpFn1ZbapdYPzrRD+Cq6msfJn
K1trW+gbI044Y/H9npgu43Ix7xzIOGah9qQQ/TJa58Yxqj1BBa9e79O6Zc3JbVz486D9hyycHv22
MtbdlAQMVDr+YMIlLzhpf+FT3aSDgu08nfIMq1ec3cHxSGnTerK+Uw2lfq62Q928eLGxr+um2Cx5
vBZ+/SI85lvLdLaXeavYQJ7qTP9YVF5ElZK3he93K3+cqHp45FZy0PfGyK9YlscgCH4lSbcFKrLF
8aJXhHJPqzHPnzOnxNDoWTWBAVVxcZclXum0W9YGMi7Cv30Y0aglRdHee3O6Rosfnngf7F1ja352
cEqxa2I1cAe6Ldt/tMbPicF5NuRHT2WMV0W4ylUQr1pzDPeL7+SR5xdN5Pd6WqVFdYHmhYICrwJ4
Hrz6gedshagf6sQ5JQCQq6w448ZetwxpzX5+Jgb2fjCrx0rqZ0Q7e9+sflxHQm0MZWWJh62dFSWo
6GRfmOmx8JwjHqoXN4yf8O8T3pXoi1kFt6Xf3rBGOwOcwLraxAzaPUIKBsIClr6DWUPJOHhhvMEK
x6+PNW139SSvkQqxXSbeMAvMtR9b/UrF/oPNS9N6y0eRN+upanaAwS66yYiRLbeWm93IljY80M0F
GXG4kgW0r3Z2IBAO+l20Wb+Nvfk+na5S+cLZWeM0r6i2qmtFeRrN8j2peUoTw3qwnenn1XFnlfYd
JKAn7rXXhk6iAk21cmP7RfnhrgzFYy7acgVy6jJ41U3vWU9dOnzGQfAag5Xs0xjfZusdmxLQuB9k
p7pqDnkWYooV2bou5hdGDBDCJT7CrLS7Y1Fmzyy4XoNGxWszxfnYhD4878Vb1jmDqF1J1yWiJnXp
Uis/IeM7AILd1yEvt0d95Y3Zc9nq3dBa+9qsTk083ccVv2I3I0+N83yOhoImuabNgeGiVy3yzkvX
Gs+GyyKJmbaxAgmCXIqeuOAHLfJDkdZv9pV0NvnqwSm4ouViPMsmvkALFSsnpiZncgAr8QdYmrbG
SG37a4kSKu3Mle+MT0URfDMWdiqmt1+AbJs4ehdaMCO1LwAR2TJ9MtJdxVenBxenUx4WrXYcdPes
nU/4v7ijkRdO4TN74fXQBNA1CMUlcZ2h8xog6NagWE1GRGwe81I/jzB0nMtMbutcXVQbAxabxRnc
w34a5/VCpk0gnrs4XYEQWTtUgkFVP08CExfPfEkay+CuwtRLo3x0b5le6pvQ83+SjEGsmCP37lht
cs/Zody+r10FVqM/UU2/zNTOpf4g2ixCikyTkjMhNLae/qyZbuPzuTcNc+vVjLJMDvK80Ou0GCNj
GpD3PS7jeFuoewuqUD/5q96V0fUd0/O4993pV5E/JnKGSncrMAaGUwySynyJzXzdFvPZHusL57iL
x8ucM9q4bG+YlwkDCANYJ/EimT6VNmNug2iQOjs3ZbIzyu5ubL/5410wvtbTfBZhti7ze6AZT+OI
bTPuTn7JRCrN2TFqfJsSPod84DhFn8TVLdKjO46n3IyPyYCZPI/3Na2X5WNQHijWxIJDspy25iRx
YQe7sIQJE+SMl1Id5TFYc1y1hlUfmv6xyJwtPfqqlSbXkkmabB7ZfvaAJGLDfO9oT2Ql2NWtWxU3
RVUeDdP4pr3laLUdY55dWI87oXeGWx/AyO4Vth9hfhr1ye5H4kx2eK/OoWQO3s5stNyo8h7zlhLM
SF/SfIJVBOQ8LA9eMMOM+dALuFzD26nYoUqbwTQxHEn7B1K1bicWbbPh3SBZ2VI5nuByXupCH5u4
3su8hTaT7FJKxSwpN9lAk2y4N5lrcSS66xiKVd1jmWviCNAa9/p4RJi1y1rKbSCbuxSfGA5r4+yN
bJIriac8LY+LfVZz81T4G24jHh7LWLbu1AFMcti15vd9a+xGVVsbAXtsjQ112AKwde4HzE3H1omP
5hJ+gyaLRZmRWqx6sVNGAtNUyFwwurXZ2/W+BBCX0EnUXp0TUqTtgyqsOzKbvwmMiIrmW9hIo7lg
a/7c7eJuU+Zrb8oNyDrJ7WezmPstnYU6FgNhMRAdFeZUdQ0NGOcGzQGy5J1VyQn1Dqr+Y66LZuFG
1+Odb06kM2RTFbYnsxvjU59OtRc1k8zerQXeBC7PuL4muVpztZo7oY/SnId7j4eJsJeS+XvNhKpb
NdoND22STe5GWEE5M9qs4mBTBG3QrwVhTCpoIkOKU+X22ffBNapHqIrmPjBGcV2gpEvUjno5UAGI
KM8b43BV/sKPoOgtsq5mMFrfLkX7HHZxcNv1VXrfNYGBe3VSD8nSc3Tyh6BYkHK+uGFGtnAnwg17
qeaS+PT06DaZl+qAx81LqlcU9nvKGEvc6Nyp42MX+rZxa1vSZPwzMy99MReb+0azl5oiHkVWdfs6
9NT8yCE8eWtzjEcnck2lbvzFIEWNJfZs8QZMFk3PQyhiLaD6m+VRMuRnlQ/6C8ZgSFGQQuddO+z9
bvMpg+bOmIZJ0VK7zk4GQ363hLrbjU3cPaRdJfq1x6CF5TN9/A/efutSNYLIummBpuO2sWZDEQIL
cuf4NPRqeuMz1FudmsvFhdMH7auib/WoYBqgEpSEQ1cvez+bgFT4cWIcBiYPG23GXrny8sk/izot
bheegCdWo0VkA788udrofrS5rj/lvCzsIcpAPGYk0s4w5br+sUFvvmfCy9ES94kLnDPxqSDZB9/l
5DbxzWeTfAddzeNp6nJv+MRMrwbmtD+SPmCsvvjhts6gZzOxZOrmsSu5TqZqdWQrondm3an9yBL0
VpHI9lTDj996RnmVoA+/MNW+dZN1R/QHjFuPFteQ2M5T1xvZLmL6nNogxnUcp0fmh8E5GEGvigyG
CRLXeuPZBqD7zvoUyciOK69cmpvpe6x49RQk7ygLcnvj9RAtwjLjhZ0gajdt/4letdn3VFLrIamn
o477YitxkO9ScwINmPoHwql8zln3Wx9AOg2CEaFViaogbt2Wdx7xXusk9sZWaYXpG0Nx72GKLHp5
73B99/vAa3N5STI6xZUdB9PaF8WtmKw3XPuPKR6YdUPzxqNjngiXX9aJwyZ4lN21XuW995NfFi7N
sBqyXaeaox6cfj0b7U3ZhU8T4LS1nqiHpIW8zSKrq/Dix3QIqy0+1KNsaGJhZPCQlBvXJhUE5hst
kqKjZD+Z0ZjUkEST6c0rYifSpqq3wiYrQoGf2sRlcsla1nBeZ/1o6N4jvCX5OsCZvU4XFiUxQ8aV
Eshb+GhiQm17beYDfbJup/0k/DeHAJ+Ll3QHrdpnI9XWpqiz/pW6sWGDxQqecuusaZZXvkWp6ca0
VV44vU/CeAuwTGyWLPzpJMa5gJSwDpZkWbuDiUoj5G4nPj1YSRV+lJmOT2FYOxuaTeMEOC2lPfQ8
ovDKU5XKC5kCNb3CQnHissPLOv0Lltd58SmN3QG7MWL479OQMj/0+zdibtkjcaTTIIxPAjLayszj
YCWAaTEFEatsMeTWbOxt5zPcT+rkYnTW0XOHdxMl7KoYsk+KGd+MqE2nYBcEBTVQw5LeS+gmJuc0
24a3ylq0B456ZKp0sQZ7WMFloXGW0w68yG1vNXOEtrhjusAQBlAlXFYmDqIZv2e6fiy0SLDZ1DEG
61WPgmlYJ6VtH3KvTfnTzjVGsiR+tVCRvMia9QSha/SkTv3eM6G4LUFtf7vyLXeLMAmAnXsfFJ8q
Cv6AE71f7fnrTNWSIi+oJobRTfgNUbW3C4EzRiZbavarxsR8Cgt6fGAZl2/toTY2cGuzFi790D2K
ITY3qAn6YyLHYN2OnbtHy8NFPtgBlLCgeQkc5d2DaxYbyVm7ZnsYfrjBbO2QueP2V56TPfc2VDHo
94BIYaMMccgJmGq6HG+gbQPMWPEX8UOO48oM+2cNUP4YhMX4Kh3DBalYGx7oTQ/RqYO6uuOhpWal
PICVs6prV5+IN1TnjPn8e2ovdHZFOhvBKtGCgWQImwvMEKMxqLSdZb7XBvauiIWPfewCgeih0yZB
7Hj3yhPEv5rZfoaJOaiM7EOEhnXwHQ0+sonzF4MBMmUtlyqtZICNwokhP7DKWTaDW7h7w578/QKi
7AfjuHDvlU6RrJcihmzJeD8ClcwNogdfbhuXxSMOcOZ4ZSgldG7JILusYJtMTlfecJIvd/nSoRxK
9AR/lRG+ue1x/h3BWjZnv8zynWY1wyS8jG9sqXwwHnZnXOIwLX5mGP1Pqhpj1hMqPZvs2G8NGAUf
0h8Z8CkHaL5QO436AKVIyFOd8URfn89C7LCG0SUPyuAVqoJtLhx5HnU9AzaIh7Oqx/CieaQ/5mX0
v5XuQocWj/z2ZtGK26x06x8txw3Vq2f+SBbSlGiIGnKRYFBApx16uUZhBoiaiUHUByDxWVq0xyq3
1a9AC/Fjssr4BLJp5gKh+KT5BMPIcAei80IDomdQ0LkNtn5io4alnBaH9dDb9bLKwZUELOstI/N1
tKACahirOj0czmA6+GJCaf1oexlAhm0mKqisTMTHc03hCrqObwnWHuSkNQGA3RzNOo4xNfrGfAhU
ADspbdPmsRYNw9N5QQ28GtHf3dit4HF0l1xtOzkUZzvPgtsJj897GAPSYzoTGg81W7j3thxMVmmT
CJ5modsfCcBF9rdggP7yToY/VQdSgYUur+RW8zLSdA5Z/2g6on2LS9+QkZtn6YU8ekk4YRkyQMm1
Tk5UWRkavbpwbzsKXmeH4b7L1jCuFGe8rp3vpR20d81gjS3IInb0G2k2IEb8CqPOFi5Syzx4YYR2
vRnZP1zV2eWuXCqOcycJ2Go6Q5F5DJpdhol5KeOT5438q6Kb5uK7MLJGETSpQ/enOzlt+JYh+XgW
FRDITeGKSm+Nwk6ahyVIRfcznF0xHs286tXWHAZZn7KCFxc4mazoHatWpreOM87tL20OrK8D0rDo
lELLm/Yguqt4rVGiO2tzwlRw6hyBCmgVBrqmrgwUJ8LW7BFv7TsDdv3ZydlqA+WXU/5Y5GbTbCgV
G8ROtrtkP+DHcH2wvdTpUXkS++IBXm8+QQRt0k9SFzS1ANgkJ0pgqqZ7W5tAPcdU8mZyrMlvqIBb
4L+177MDB6iUPAhY7s6xSWFp7ed2aIotAlKjP6Lfc8wobYui3gsvqHNg7DPzEcDAlI5DG47FjV2n
qWi5SdBF7JmQEYVsU3hQpUlpVWtDq6RnIR4mxqbpc9XrTSsRT9DkMTxqbmJvDOMdQkKnWFej7f3M
k2mMD1lAQbUjkNLggWHS+FgQuGVeChkz1RReTigzMZaIG9nCkQmMH4pxVelxWg6EX+ijMtvQu+UH
S60/WBx+E/Fe3TAoTX1LhAiY/woB/ZvZYGma2UkDp4hIEyJQlDHJhmOiovVsxR/k/f/xo9C62+Iq
V8aK80/heYn8GRXLlQskxVBxc/vs3BESVM52Qc3SRf+uUP5PH4dtg1LW4f1E3v/Pj6MUsGs2Ciqy
2Iew/lJz9US3164Ty2j/YC38kr17lfHjBEezBWHQx4B+JRP+3bOhVR8KuWQqCus6Fwea8ybdzb0F
wZVBzlhGGVqEN5PcGPpMjkE6xlKHaUhQU0J0U6fBs94iuVL5Gn1GUG0RV6TDQXGHvttDsSw/lpGa
E4kcLGLy8MY0Ptu9V/XbBCljGQnAZ8z3SlU1Ea2E+INLwboav/7pDMGhicLdpiGxhPjqU0MfqKQk
nCcys8kjtoeAB1bkOlJeZx7ddDIfgwxLYL/Y8HZa7X1e6X8bCIndHxTvv7kXXBd/msX4XOCedr46
AqXty5ais4+gFgX7MU/Gj7SJkz+o2//Ds+MEdmAyE8Ob8ZuZMhvmTjaOVtEUhguyEXBWFpWtCt4T
JFH/r6+gixkV3mUgsIJgX/jik7CYgQqNPioKp5JIjm7Kz2Gfl7uYedXz/+M7wUeBcfSv/j4MEn8l
kf3tbTevgpp6afioyr9KvP3C2mlQgXB8x7h4+/cP+/1PhWuTXyeAy+CZv/kDIBXUYZ5ZKmKVqB58
T5G0UjfyD6/eby4TzBdwLbBQwt4JME39881TVic4amZ9zRaZu30iJvybrjvm/ulK6bcOZqtUcf/v
v5p9tSL9/X0ITdRlJj5Y5+o2YVz0z0/t2A2KqmHSy8CdrPjxFiPgVaQMeMJVJS4Qwh2bHItagXKL
udVuSpoDDcxjC7yTxQ3NkAkadOUT8ztMJioiq3pJJ+cbSvGTO1dALZMrMFHX+g8v0NdHm0vadnyM
ybjaQtxlV0vJ3x4B6aEWNJeG/MdYGezD7Dp4Wyxqx13WaMIU/v2L+voM8GmOi/XHEdczWIgv31Nv
dBp9agce0WPJAD5pfq+ReH7++6f8h9/p+itxh3m8sZzD//ydfNe9BhCzhy9TC/KSGLOt41T1uiq7
/g8v69fH7foL4evGPgVM60q8/udHpYO1qKxDCwzxI4vmxiUqAnVHYrrxAUDVnxyrvx28188LwNly
RFzt1l89cSnOOwCeM19g5flRYLL7K2e5S6ntO23j/i8z1i7yDs3fOa28pxZpc/Tv3+5fLtx/POx/
/QzC4ydx8GJ/NXK5RPUMKUllke8w+U7BcK5y7ZIc7CU2pz+BJJGXt9U3KmbqP8NrojyVw59+iq9X
EN/ElU1huZbDFYuv9p/fPPoXNF9MBjHpFdOwdYdW3c22mL+lo1CnGp7kL7OW7q92jOc7u3QzBPbs
2hR2vtb6+Yev5PrcfvlKwJTgFud6wOjrfnmLDGQuPmD/MdJYX5lNpwljxXBAlWdCASV8j9YKGOF3
4crqbAnnCAb4O/0DbXi5/ImA8cX0drWecU25wGi4mHFOfik+Fr/LWeo6U1QAgD3n/QyLc+o0JMO4
ZIge0L7xpWz+/Sv4av/6r0/FLGrybPJyfzl4q8pjySjcq49IbVNz2NbOeFNW2YPn5B9ZPb/4S/6L
8B9YcgFPjsuo3WnXgUPjkc6gQOLwRzmqSAtChtzsDrzx94DCZoUbAs4aEzd7Kj+McTqanf2H4/v6
hfztr/fXjy6o17BbWjbP9Jcb11kMbwFvMUXCYILnhIQxl6mQx8QnpxiTWeAhJFIzMsG8LY0/1BZf
ThCgGnws92LoXw9gDKdfnuNQl31twyy00856q5YpYYQWL+kxpC+OgthJ/oA2+O23hagDGIlnxIZY
Df3inx9IUJNT6sL0I5ge1npBN8VISrsbshiJ3Q3le+mKHXDtN9vt/3Awfz2++GX5bBs2i3nlh9l/
/fO/3Ta91CjrUeGh5UCHjnerZo9gsNZEdWzQcw2BE2V+77MBa+PPCVfQU7MY9Mi5udz++wP72/cO
Rcx1fJ8vIWSN8dXka8Y5xEezWqIhye2PhrHPjtWujIg6DralE2ID+vcP/HL3OQ4x9RQ+1y8d1ID4
ShswLZINzRHVCG8sob6YYaLQ8eXdv3/Kl7vvt0/5cvcZvtOi10sC8nyX5dLpPv4Y2bc9gMKe/u83
+P+R9f/zeuX9NzDqN4je44eqPv7H/1Y/G/n5Wyjrf4PrLS/4XxYD0JB688rRE9wJ/0XS+z/MnVdu
JUmWbafyJuAJV+bi92rJq0gGI34cIV1rN1fT6iH0xHo586EqeCObRH084BUKAWRWZl3lZnbsnL3X
Zpv5C7gHjTwWwb8georG3zX5DzAVS+dWNXGn/i9GT9HMvwRrh9Wq8j9xZ/5PMHqvV+t/b3ivd9Lp
0k0BYUH1YAG83QIKyyp6C1HlrQiSXeQ9eQgbF0wHUC3B2ySsbphB8vtJyuO3fNAeasSApLjbh4zO
MM38eaZLcu1JrZ9FxdNvX+X57zfxOw6PneDNbsxlhAXCWhHgqeju4Ny+e3Nt1HkiQlNepPb3cchQ
iAZf2Z9pOI7tuJU+p0XnaL98rVmnRqfPrdLqsGh4L77v3pCHOnPkDtkK3aqY54q7DGJi3PEIdQty
nEnCy3DNtR0KIIkTIXTKJxPu91prEHJr+gO2tWDvYLyBas7gy8eUWxn7kdNjjpmxJGrKOmuQWmeg
w04p1ldEutn3Sm+RqtRaMfc5qogEYfBdjzNuI3iUR2idJUM8zQuZfhris3Gz6G3N1QjAjOuZD3xa
pg1x9r0l4HLWDsklseW4LcvhaMgiPtM5eKZTL2iS6iWynHrYWkk+6zU1eHFBhkOK/ploefwJ5era
7YJ4RtRzu9UdJNQIX7mXF9HVE1KlYajeGsSzNGol9fEQBOuR4QMOHXjoHtzF2Zje3BS9NBrKHO+B
8tXTQokGRc/W4rF2cetHkU2Khu4/FEPuLO0GTV06OWFEZqwR+W7rNooWdqDD6878D2gF94Sc16eD
ShsKB4uEwnva/347QazRL8Wgd81jI8Yrv/6m1uxfJeqDYqxJ41M+2xZBbwqll1c98iuio8m0D3by
1yv47+vHwWkrTNhRHJ+sV/eu6qcHYOGr7tNHB5zP0nXaz+2AONtsu2HV9Qhx0BPSHJeT8OPoxi4u
pJSh0ODG09VgjHZONB4QiR7csc3X9rxtEf6qXtdtyTB/tuk3M/OiMR/RS1zonfdi1kqzct18Y9Rf
vNFkaISkADiHuXp/9b1eVO8/GaeO0LjKUNHef71gwMsSokn6yNN0asK42zgFjf8u2yu+VS2TWu2W
tfNZMUWzUZUQg7vSn8lKWGpFO89LJvYgC51VJ5DXkBRKm7Tslon6TU3JmgGB/bX06l9xGE4Su2yr
khe1qdvMmCHWjRfMxwhxy2b6GBNDmbop4T+6sjCTaD4MsHtTv1q6dvOTkWgxq4I+PCSjS/4TWB2j
0CbbpvoRUeHtcQrRDREf2Aq6XQJKmCHufmnZmCFT41C5Aa6dh4bc5xUBUdVHDaa3JfvfLwNpkIeK
Cgnm1F3x7EvC3XotUm4aEO2GmrgRBjMtwkZNsdG9ev/6M/8/OLkf85T/3uenv8mj+V9Buv8fZtFM
K/l/P9i3dfK1/j+3r0me/vd/vUlnn/69vwm5HOh/OdxjkHvDyWUf4Oz8+1hHGfXXtG5sQLd41LmA
/ftoF39xK9IncC2XO/7BCZz5r6Nd/wusjzaRQugkcGH7T4726Xn89/oFscrq4kKs04liZ+Ki/nZ7
NPtgsCT85zMIBG1J/ylY4DMkJZDPvKhy8UERfVfTvr6cQfOQjhsNWOP+LgHEGUZ4EsByTexTPpTJ
UkraXb/9CP9QEvzTZzIg4jgUTLTV71t6SZopxFAnwdkxanvWtK49C3SyXMbcuZCEJVfvv5z2ds3/
/R1yL5hww6aOTOKuAMHqpzvDkITnSqOHnSqIuvwBn51nsyNZKSpSva0IxUq1ZJchZDgOg/6gF8P4
QOomI8E+Ig3ZdHeQ0D8o7u+ubtPXDSHOZpOgGLS4wr39df2ysTTm8+E57KJs5ZvyMcKmbA+y24DS
RiYnzO+KLeSl/PT+d/LnC9Po4Y6kqxb9TZx9b19YsVS3ySCwUYlA1C3gCCwaG8WOZ/VzUSRoZp38
R6IWJJ8J/tZ//uKsGN2hb8xGfA8TG8OEHdCqEcy3VnhDfUWSPRdkYhdKdZGideeo1FZKK4J11xUf
XFn/4ZNP93LbgknHxfT+1lZbaMtE5uAxBtrDpDVzMcJ1LebgZOUx1aA/MSjzoVGf1dBTHt7/5Pet
Nn5wfuSJRM3GQY/xfkYmU53TPonDs5c2ydK0pHFLZYVtJyCKSCuwD6CwLQQljy07n0FQbnywGl6f
qbc7CpxoZlhg3CBxaeZda6tDCyWCEbtCNwhgAzZWszEsz5ZQ8Q3jtloxB0KflsfJsTJjwq1G5xZ1
NeoOzUFcJdWKLMWK1EjNiMm/aFE4tNgj6kC55qDLDjmSpqtWepfAGpNbGFT9oWyHI4EdLxjKomfy
k71jLHq5QAGCJ5EKeZvWP4sypNXqIhcSXot+Ih/cmaOmEj+GSb0bEUvRKvWGlIZzT8jWvDYa8Th0
7oJYoOycp6nctY44WDKLcbz2c6YTSPx9dEJqtIrZHHYDjqpZL73g0PnBYXAQzFc4gRUV/ZZHHO6T
tQ0bB2mfjf4/9qTy0I7qxhTirCZlM0PAV6+10vSXpdX4c5+JwKFpQRXVWOoJhFHQlS0cx+/whjlQ
BgJScsbRWRM31hGnUoR/n/kcxf/MTtf/3Ea5bqogmihcoUuad5uHNSiYz0iaPqtqzmYmR0G+lnxI
sAxtg4TYDtX0vZXlKpNIUD6P4PqOAWkaM0q7fD42FeHzZYSirzJwl5jVBRKDumrcYeGxBnZxF9pz
NQPbaClBuzETaRAEWc6KIWoOeY777YO18efZw+dhU4ASDVzcvC9VqZRzFzlidA79SzF2MfwHrn7A
FNSVXg7bvkpwspnVFlsUZoNMXXfYbW36a+scVh6ycOfl/Xf0yv+7WyoUjMjoVCoA6ty7g0MzatXM
RBGdE1dNVr6v1wthKnMja/tV17Birxxe5tLUJIb8qnK2mQSE7G51E+8Mho5qj+f/MmLgBa3UIvEe
uwXaVLHGAm1y29Prx8RtLkocrz16husxYOQKRgeVL4W3ZdwGHuu90SP2NzutwMSxDcKo5we0sk+t
dUQrpGzU2I722KhbZ6kjnTCKprn6RWAv0dn7h7j015Up+dni/Ahext8ntTd56H2sVl3eLAJSPZaa
DR4B4XWyKBp1rpr4/kZ4E9wDC3tlNy5iIiwZAEr3/vRHrzUdDNW2uGQIiIj8Gea+qOpVXbXNsjUw
erCm5lllwbdxhm/wS+yF3UOpcEmeri27OEUDxj/a/Gcto6LR1ze4BPqt0YajTcOi8fqFz4gNczmG
pBZpzBbNLiSVItlYDdl8kVKgBSV7xRJDtcSPXW0bIqFrof6oWufb+4/BVAHe1WAoJ6jzcMRSsWj3
wMYgG1w9Bkx2TgePn8dc6wVuoLi0MAMrqdzaYbFGhjU+dFCqFTdEqaUsw1iqT5puPDiKe7PMdA1w
un9ppHuNkSpgbaIr+cH7fB1OvX1eHVottCMJUZyAutOO8dtdGlOsoSoJtgvNry6GkaHINLTvUibJ
3rYLjbQ/EszS8UHBSkQalidWeV6cR8ATCmLyrR6X+cPrHzVxavTGI3oXbhNcAWAr68rBk2eDD7D0
aJMB99kpvjJene6SlHr4JLusXdSkkZw94cy58mJZmFYAGYYo27ICQUhGUq+vB6eKpwbeGkJQK6rD
PXpPkBopOZ8y8ch1Lq1vJRFHJf6sta4OWDHVqpuFRdlusGdGM7vUbdK50TUHkAMGq3zOFJtArlL7
rqd+fNSiT01syUe3KOBao0hZWGPaPo5oJ9Cj1ycOZg6+URV7VLioR3MkcjpQm4ccjfxkbZlV7EIX
w6kcOlSA1GmBzzlO060zHPwkbY5Kl9JSrpPmgO6fgXAYHVpbbUhPTkwAw5G5KIGk761WTZZNw96k
q3nC6vWfUT23C9/9VBlqfCAVnh5YFFsHLekusVWKtdGpxooZWbEclTaf+Y6CtRoWB3aK+pS55XeY
VvaD7zbGzCld/6yAoV28/xi9IrnvniKbqw2vwrzJ/qNG0dto8DpVNGe6UOmxjIiXNcY6WwPcBQuV
pO2yHuF2ER9XnKoinXt17uy9MkpWRYUcjxhqkmQqdNVNqmPbgKg+DxQf3btvnE1ac5CLov5ZWhH3
F0wqSaiKa6WzaYH/P9RSrddB0DifwKKMrm0vncYvFr6X6Cshve9WKBVAQ4aysyLIJ8KpNDgRRALb
jQlMqc9PHqbIhZc48sGW7U6EmXnMFOFskeoeBqX4iIZ/18Cabhc0fRkacxIzfWEBvl10mhaolcC5
d9YsRGxdJ16sruJHVuVcS8vsXD9UTQvGoQIJp5W/UHs2hIk17QelpT7VbXc/G8GqRKTSR2Oa80dJ
r8LX41gGrR6XB6fRLnY+WEey2xHTmvKXXfnttyjh6usbW7dprGtc9Kegjr93+FK/DBBH0LDQUBzJ
ZlLLRDmYfrqSY7+E5vWkQeB61HzdfchrtmTTysab4gy3yjXKg4oHlKzL/INP9DrWf/uJJuSwZVuu
PTXX73s1ecbjX1gK/rEmwZlmEeBNvnqzcnDVzlhXKnmhfkLEpskR4rW4SwNZrIrag2odQMPpfQoY
r9D2beRDb3Hy1piplugOTNw3aQH4vi5/lCpJmnqtBw9KGZ5VQvgwvLXDF1TT16hOxJb5kX9E3U4E
XaP34PgDudYK+HJmqOhEGoWf+niURFh22smDPLDKMMUSTpXTfJdO92yUcGHsRUyfc6egugNeCLdx
lmC8YzXZbDZav2+Icsf2YImDOgC20Y3RexhqnKoD5lian+KsRKX3mNdlMMMIc3XNSF2RTTVuwgK/
Kf4u6wQ9KtmU+9LAgU8RmJ0pttoPru73RyFjYJijpPYyW2UqrN9VRKJETUW0YX/NFYlHRCLrRS8h
mefRAHSjL3G7TrBbgg77qHF3Xx1Or8xglT+YyE8TvrfLTCiycZq8HK7E6W37gchCle/i/a1PmzQG
vz9xvAgSUnpAnPUoEO5fZIwJdcOkol6bqDqTwFpia8GOPCZLDdrHBoHcJe6dAz6Ns+85NRLR2llG
pn0L/TZcv/9mXr/LuzdD64n+AMI8pE/312SrE8T41r1+tfv0qQmHFyXlKsNcm0Aw54QzuP+kpdV3
4F3oqVUYOU64Dyz4nukoKJG84btEYTavhP6MNyuBFQkYaYiEcsB/2M6MWnwAyhXTb/D2HZM1RS+d
ORgzqT9uJCgVvTq0A+Oq2TgAjLHAKT2kCwOb1IKQNA5JJd8Wjv6ll+WTPajNLkDXjnV9pL6NX0y7
1FapmESW2HQLl/TKUGaLgkjaNQGuv/A712SuzERiK3urNm5e5uESDp+SFOwLtKfga6MpEKRLQGXk
CY5LqxJsF2HDKCRSr5UP68DPZYdVykwvKM6Hk1P/8s2xOkBiaiAzlLxmCaMefJe69CyIKvAcf6qp
5q48gXO28SpzPvrqEtVvj6G17dY0cE5UqPWuRxehYjTfYKr+6G6k3e/uPJno7KYWPjR9epV3DZuU
ARatmthk4fFT6hDHsKPQN3d3QYRRKyhMba1Gw/PrLQkhq1hgVe0ldsQ4TsplNYw9nqBUA8uWGgtV
wSiBWNk92BLeXobDk8RTPFaFkfZwjoN4KRsFIFseehsRAhfxkvrUNAvomu1jLYPm5CTJGf6ytmyg
6M5TGw9d5Y6YfozxR2XmL3rj4/mrLSB6jiDXYPCfJIhMjL7ucOrVHJeZdEAWif6RL/ZoTbH2XuvJ
XeEPc1H1XwAysmlr7VFRlJlnoObHeYtPf3CWzMowvY/Vmj5iOafVWG3JETvUGSJjzRkPUMqYHWkK
y3cwP436NuyNYRcGarLHkHMecSzRBkTDw3FgjXvHZWG0FrTPQkhnDbl0g3a0/JYOAQ4b3/dPOlH1
CI4WQTvW66RPlTnzw5VaDtau1HsYn+rQb0bFv0jQJ1sf4tYmx02u+s1CGUS8KXyFR73TVqWHw8So
23JDid3M0kTPlkjgofiV3oqWhI0KNbL3sY93QGTkiVNvmps2HZMN1rWHaUTCBKU6OGOjzeNT1QFm
HtSQoOy8/mA1/9GrYps1aGIAE0fgTm982ix/u00IODSIgQNxzbugJM8viZY4gr6SgFjNW5delUeP
WGRZfzSD8VqlcDbf3wH/PGx4A3Sida7uNi2ru8OmzxVCAJpCXEFgvQyt84ngTUJASRMGgwhbQIcG
ifuZts5HsVh/rjYLzZXKy3NjUll6bz964Tfk3w6DuBpEjs7stlh7E+BvTE+Nv61C8ytgyw9awffd
HGMalE+dD9RveJvudZvUmJRXVaVeLSgTGzdxdwkQ3Tljthl8jo/Y7f+0U1NUIRfWhaHC9377ARl4
FkVgDcbVGqytWTDL1MOYy0hd7bHQvEAX/OhsvZfUOnwqprvUDRBHOFtV/e1LNr2ahkreGdfSbXcN
borPsgRUbKYHlzb7ou8rSBYp25TRsP3XQHrgk3JbwPdK1jt2VuOLMEJ/m1lhdIxTZemEmE+CTo8X
YqwaNnanm7dxTefFV6vt+4/inw8Eb97lrbPzTnEfd0W+yGrPjuCWXdOoRqHptdvYGSjyTdCEZYlN
ergA3tu8/6J/DC74ykgYQfxskGbC43j3GAZeiouu66yrlQpcOkYG4CRv0T7k9jKviuBCy/hA3vQ4
75q0W8aRNVkHx3URF8OSSKIYFVbUrrzG9j6qlP7hCxHQD20L+L+GDeOuHItCgkqlzuZQArGxTU+9
keiNg0stbm1syKvfARuMAAwwqPJXoTn8SnzMqFGgiqVFqDYWw+GGdQKMigqeGYp05dUvH3x/9085
0mRk/rT5GWW5jOPufjUCxM0kAf196emH73i7PrD08QtucoyNubT3LsrREcztSQwA9UuDUB7Ze9QN
Qt+reioe4ejAusQgvAjSVtuVKZ7Tj97kfWVLkAFLgygFgtvI4XstSn/bZ41WcwA0OM7FsEL3KHF9
z+IGV7KvJhuH6RCGD99cmfRGZn5fqZuyr8RttJeeF2CdigqQHkWwbAPwB5WaQexq+xGBSOXdgPRt
s8qwTp2VHSuawxeTJ0dhLPMV5Xa4SD1nG8amPCYeZIIKR8pj1wCKdYJQX4YuRlQxqVX0EZn92D7D
5sIlV8iNpo0kGqEwOet28eVQN/1PmLnmEWowLP4x9rnGdyG1ZmBuk6pr1hUeGFnYxhfgB/GyGNRx
X+nOc46U9YFp41Pg+8O61i05w8xknqCp2PO699MvoO23unIVXKxA4Ss4qsJsb9SNPzViR1oqJM8C
M0KpXUdfXbfTvhWRvDSI9laJmzZz0NbK7vUPiuIniy78A05XCp6KoUPP3l57mrdV+njpQPaatZVZ
fY+zaI5IcdcoJabgPI+XGf7yXVM67bwsOK8TWa97fbBnmszjB0QV1CDWuY+U/GoQN7zhlh5sODm7
HZrNgtE/2HosZg/0vpNTliXUJoEj8ecp+LTDHsqd3l1HRA9FKdtnhn+HCNDKXhmGo15aPwQkqxej
iHKJt16PDhhzUwAAGjdzgC1tojrL3tZCBD51AcwuPGhCupvO+fHa46o68cMS+IOtYpSHqGzXkYpK
SdF2gUe871C2S5lP8GbHftElUC3Fa+Y6TJpDVVra3OhCY6XZxGuMBYKx1GwczMr9t5CJ5Tzysm5L
yM5P0CfZ0m5VuQSN5G+CPv9aFk698sUXuAvpzXOhiuX4gGeVqj0mTiiX3ILTOS2EGdKbLTjPJ9XM
i0MOVKHqsJkXyrByrdkPEiDaWxLG6Qe1xauj6fe7ikkOAbI02yK7zZzyZ98eR9WQ9qmtN/FNHX3A
2pA3F3YnzQP49nU49rjVw6Ha5j7828p1D3VyCEZf7KSQ8SIwbW/rGcCl3t8LrPsiYHpTGjo57rmc
y3jq376pTuIla2iS3+oRA2rCwcCcI6p3ra4588Fzj6pGpKSnrokMqaZ+LSEUAdC2gPiJuR4YwyEa
AaLwtOVPQP/1wXf3TbAyWlGuNA/TvluYB60wvEWvtGCJRrJifQNCYJ3Z+SIfjNk4yGiNIJ6EFZpv
u7Z1yp2V+LRXc+NWQi2eOwTZzAuiy/a2Imh3KuCBWhloyOLA63ptORtLurS1nZoPjgdqVarhTSQR
hk34w7EgU06n+TFnwFedo8HeEc0Ekih1mz2AyhfX5vNaiJQWsqkWDiDlHkpNBc63cA2mW66xRWJs
P4qyMB8+iu681zM7rz+AYbkMoUxd/2M42pZgGEppxLeygWESD+YP1Z7ICNW6Ev2Bc8ZfQY7cKKVS
zlst2arEbnzwEPzjk4kYhbpb1yyV9OW7hwC7ek17J74VrjKrhoIxT60++D8J3FD2WmatIgskVk1g
QNIlzQZp+CzrkW8Z45QqRC/u/YfyvgrHyolYinawg/sGxfPdM6mFGhguS9Fvtlp966V+zu184zhM
aNLhYRiqk6KQfxhaH4w3/yh+eN3J/zdNqumvchl5+zWELsknPb2YG22EUjHCM0kAZ7Wobq3OFZC4
D2WhmNxnTa4jTS8uopBYT9txnAM5AAepk2rAk/tRv/f1877dOJgPYIiYeqyO+cfdYJrHanFeKFdn
mOsEuDw6sEWxyJ2syok/J2Z2EELpjllYhzuRDec2yIH9981XXVZHSb2yGVDCrW2fcx6+q/+ZMYOj
hrj1MkkmYO6c1chEqRkW/rbmH6xL/YpVwd+hboG/mxXXAini1kKkMjM6nK9CT8qPZEB/VE70mxA8
TU0wgQHEvvvyI4HrPA8q5ZpaNt29wOwPRfp5kKRnoxPwNgRq1LtUIzme0N4njobwR1HG+6JzV/zN
YZvIslt5IAcoUIL6kEsPuSOw+lb3vgmc7mub29te2uY2IrJi2xRFu4qw2nAN0MA6pVG/Yag9zGKT
UXvDAPFm99VKVNLbdqYBhY9SY9nQbd11LhB0vQNEPn5SoLkSNbPpfBA0jasbSJjiHU4WKCmN/dm1
5C/Zkdf0/gL587tCVIgRmShcWg2Ucm8fVM8cByFovt08noJd4x574+SjE16lMmP+A5Pv/dd7TWn8
/QmkBWpzKadYhLc7PYVvXxCGsMT4GOnnMKu1eYFVfkeojGDo5FrroqRrHOL0W5fwy+ZQLEJbmdvq
qCwLJVZmMkQnkKTKkQqxm6lOmyJe/dW2eZfBsHbn/kBzJKOTvmaCCaveudT9WC6HKNaYHZbM+PLu
lhoKtZi1HJJuXHZlXa8qRpJPVtIpf/9lmmory3PdldGTPiGdfnhJ/Qyj0mDTQHF1wrRsWQFY8oqX
lq6+KMjYHu1D7sc3eijPTeZ/MjrQWJ7pFBtfLzqe9bjdwdfo96EiArxQ8YR10cG2DWbEEMoYgbiZ
csnsKlgSBHeqIQxupRaJZw6xX8OKu4L1wr3kJY+r8nOTyDlcTJaPVTpfyiZ7MaClXP3WsRatYacz
ur71Wu0K+6HJI0pVk/O07Zs5aN4uq6Z+PKR/9CAPJAEgFU77fo2qd5zJuGMd+CHvxqk+sPr80ROm
RHRstkUS0HClImp7+9PLXDrqEBf1WcKBVZjyQAG3zI1Bi+LoI1CZ2yxXP/SLm21bydNQhIchZBY/
tWoytWNWLhrjKQvdBuKVmW8CEA2zIqI6MxNH7PQGAAO4hQ/al/cCvNd3TX4k0aM4ojBIvX3X1ARW
R0xWfdamc7yxC5v6tYuXJqS899fGP70SLRSLLGzim/FevH0l32v7FF5yfS7K6KXst40CybEE9P9B
+Xh/Z5s+ER15RJ5cy7GC3H0ibgCuFzNoOovaWBCr0pDSThn1/oeZ/k9+X+e8CJUWN0I8f8YkTH/7
YVLiTBKp+Q2ZDiARe5i06yGk66CNqLi5F+r2rrEy96OD1/jjZW1EBLSjiH6jFLo/8BlTIz1srOY8
lrgY9FxmxCirm660ngUr6ZIyaR25sZuBJglsUYAGKPAj1bCkaTzaH3wJf8xXEd5QCVGoo9cW7CJ3
22ti9TCZ4lqem47YpTrE1dcrzdpQiDfIRHAxOxWmcGMqm4kdWjHgO2RkQAJtri/v/x6TqPfuB2Ec
zmiIDZj6HKnF2x/EdbXBS0TVnWHT0fSYnuUu+V6kjXNJnfjryNs5lMhlrWDwGNJY3+CRjFsR1h2u
Wu8GR8FdD6NmYwFwZ0Wr7VMRfAIy2J1F3HubCq42TdXQfOjL8qULAgJBorp61IlZYc79wV5i3Bd2
fLFoRJiuUucKTvq7M76KAbZYft2dM0PvFnUf9cs476xNBmFrxpsy96VFRopbck0l08vaabF3wYHr
nmJ8LDSAwNJmJKSO8QilQhenKgysU5+H10Krv3RjrT+QMy22WTR8zwWNEw2k8EVYkpkNaR9ohVbM
6s0Tlaw7rwJ6zBggqo0LFu00OumPAFHAOilchjPj+GVKDNuiaDySdORt3v9h0Zze/bLQGqdrBuM/
enu0ee72VSbllqnUY3tGh93tOk0kS0ieQWTKQywADPv54vX+zFzZPyjavq7Sbt94wl2SdXN1ISOS
V4UJJ++HM8yibt1FnbWjx1IdEDucPNdGD1UXwVfZXcIa0+wYDNHGBE5PKF+pk0Udm4fKCcZDl+70
SDPOTg+CNSiNbqUnUHZTvdXXfKcFe7R9UuMKpACSyU1gxGIeaWW5AvPItCGp7V2vacPJDN2ePAPj
FpK7Ax2oEJuRlqor3f5Bl7MscTUyl1SxQQJgbQw5unMm56QSmTGZU/mIaMlRzomCIb2Lq58Ok62V
YoNX6VtJFpLYd5kHe7YMUTW42GMQEDr7sTTCpyhG7BRaPh0cHR15TXxFBI7eTVplwoo+6SUGd00x
IKtBwT8VYGNmiZnXD3KAcW9kU4BhkYfrpoagAxrzs9tDtOhNch6pnJUVgOy50WvmidhuTFZus6o6
cNckf27UavrVwr48KKi2+clQEXqGOe69odxXap7u/Fgs81zb+3FaXVs3K2FEu0zGCu2EApjZF0pI
IvngBDu23wCMpDdQjt0crF1xfP1D+ZTGdnUEvObiouIh72t8HVHf9g9qgjh2iNaRZFpLUTysdR39
HAz59ZgY/WLkd1vgJRrnDnEvB+ZOZI6RidWnzkEvS2PZiwmEahTOER36bvKG9S7IOw84y8IzFXuj
WNoLhmK0Agkdu56C9Fx1dQ5tCkBu0K6M6XhX88R+zBaAGZYESKHUZYPaOcz5kBdqJ79/7Pu0vfjG
A0ilYAaZRNl0lfVYELT1aJpDOwd1OiBc6pdq01fnOo2eujZzVrZOVFmV6+4qNuE7NYwdNZle9U7T
UeMk4ax3tY4emuGt8T8m+2b43hRZw05IUCpV2i/IvtneDVouPKRmzW2HVutQZvHJiklz0Bta2/T3
SvSF9D1spZ0zd/0ZtaB7gU4dzVoq60z7zGkIoaaQ2zYyEB/PBlONf7pZs/HS5BbpZnztAnNpKU51
8pm3LBgLRgCZw4wOes56rhVjpsVhesxiNi/Z2dfIq2hde/nOF7Y4E/5ZPSV6/hiPmb6sY0MsJefd
ChpcsYhMN9nFqZ3NC69tjqHOJFNRKmtDSCJw41SuFWT8R9bzMHcGl3OqI8gRrYC+0LHaZWnbfhMq
uOZISLRNzEsAAGbDItUy9xZ3v1p9mrUxhnzxB+9ituOz4wT5JQZNtyayjNhGk53HT/yTYuTeLEnH
4ZGBYLuy+gG+HUKRVJerzJ93eqc8Z9geTg1PkOFwUSwa178GrIel39tMKcN27/ikPBPxuahrUc8N
n74WdXqwHftmBSWsR7Vl10uTEUebpe6e+1fx6EvA0lEVTlxl/pKRS72mt7h3NG98VLpN1bnpYyQL
NNhB96vX4nrFUp400GG7KaolWMPpRnkpTSu4MXB2tpSGk1FsmGdWUHyqGn2v1GjK/FYB+612wO73
ZZ8U59cVHEy5Hq0V20fb5BSJz21I05AIy+aUpSI7hgW+fi6VwVJvGpf4KAp93QrUXdVCYYa9NSWe
WfrZbqP66JniZAxtS3RNBeEhEx2JLH4PwUULHxSlQNeeNT8GUgWg9cPpLYkFcMCkqiMPRuI8t/TT
A5vuulWHEuGeiw7ZiJy96Lx61rT1T3JJN2HuhZdEN8O9XY71Ioz0S+BVoDR/9IXScvYb8TJ3Bd0L
NsSzb+scPL6k425bwBGSZlY2FSEJCEuDtCjmnqfAA4+Kdm+oqHhVZclikBtZddbCMFAZDfje1kaQ
nykws6su8aN68T5ps6nj129J8lurZJ/WfPMBVMtvThw0eOHsr2HkJqcgAnEsu/QDNdcfrTWOWKwm
Do5nikuO06l0/23MESRaNdpVMJwZooBXIemH7COaOE1T9J/7HpVkEfq/dP1rkuLsxSpQ7rgE+x/U
cK9to9+L6te3wZjFhOyDV/m+u6alcnBi8mvOXiyD1dDri5hh7KzwEnVrhbtQMzzkjlV7Jv9S2Zil
g66BX71DibZvROgucuFODLVBvQw5m6ytbBAqfCqp07e5U2FALvV0pVd2O2+TMuBQ8x8ss3Efonrs
liJwNW7fqfvAOCxak+D4xZddsK8RtkAId4eXisQQX4FgaOL3VZNxIZqAlIzxWZLjA8qOaBFy5pJM
g/+b1WezDIeLRcNjjt07Z6KDdMORqCb6xvjhZP1C9eAxQgn/PoC5fLJ8wi24bvynRTrfqo3qmFuK
ren2H76xkOC/Lve74cwcstt4UqBHSt3ic5E8hibscZAtgcnXGOmpt2D4S9qYpyV7h0DCD+6a9zcz
fPAa3W9mGLQOUU/d3cwyzW6NHqXTpYs0tFkSnYJuB93i/YrxznE/sbygUpGK/YrbYoQwXaJ+e5pd
hWDT2rTjS+jgJOu6wF77gaegVYa8BB1n2dausWyT+ItbSUwmUEdxhgtzBry42ElzgI2b9+k2CqNy
W7P3lJb8H8bOa0duJNuiX0Qg6MlXpveZ5aUXQiVDb4IuSH79XVnzMioNpNvACN2Y7qo0ZPCYvfey
/lHhf7RGv13r6AkME93QXaxHI/nps+gtGcVkrem3sRAedxvSet83Yfz6Yjo2LWnxfXWewjbHZ3UP
f87rbAlXT54J523OTI0a+7tE7vcoTYfRQmStbJWsprqvsDgk4sffP9P/RKP8/nq5iGhGHP6iKfl8
RIxMW8i1TJzr1MZfs9TdFs7Qf6k7x1m7E88gXaAMsO3QfCX5auN7+fdBFRMtVbK1EkPbExfZ7Rph
jAsLTSgK5SJ87KsQjgnpssdpGnO8t/IZFU160hxSY+8VIVjt14wVLwBfZ9y7VSw3rpwk+jWt2Orj
LPhh33BDofhPGm1tlVO27rCsb2avZVlV4tWzSGaiWTrysFzJMf5G/2dDGCBqNIrd9uoXQx/EVnuD
MTRQJBY/73Rj/k2j3ZFdePUBoG68qGZxT1uAzASI1syI71T3z2VB9PNA73JtXOugqa4/Wnwe246U
y8CvHEW8qU/SeHllaWVcUUbdY29nDgZgWAvbjI70od1zp146QkbnLE0OfQL8b4yRL7bRHfCUp/HG
lkmxANrHEDZmNYNSbpt7aJAk89ezSTwltjhkqolJ0gE527cki1bhFFPxO4SygUe1N2Vd8Bgry3Jn
1MYp8qk3q7TodsqM7Uf7NY5rIp4hVO8jBqlr7pB+6LCyDDVHIwGISC7Dj1ou3fN5uVCPje2YZCHL
q1ZfKqMR8Iuydy1zkbbl2bgIrcpnGOyxrC29cD92LCRrJsqAqAHOoBtiiWiD7Ot7kBTCSx8+/gAO
t8AEdYzve8Uwdou9nsZGcN9m4shoHhRjn3XtZNnB6xm9992NgKHq/HFkx+MwP8yN+mU68XlwmokY
WEjJnV9nJx9h2pJ8xYzsZTff+hFMLUK8Vom8R/ALgF5jrZP+b6ruAPD9q4NrgH1X/tigaL6i5qoX
ReeIY2c+laVpBy7s6JM+qebA9vpK0/omsCkvCkTB67Johy1R1F7g+p5+mjLpBjBrJuaPxJE76caq
en8J1c5dSMCs51K3HvEjJMsMfRvI1W5ewW1nNspP7SlJFrGJuon4w2aht8VrT436lDjexbPR630I
CaTOiq6z66omhiZ8R7JRk4Zx1o0J0oOolmmPjAe5bLO2RC2gq4n4kSfgqkyhhER9cg7jvDvVDeHp
57lNBaREceBrUyeYHxSUTrYZbYNA2XtcfVgMxdptyCee0CDsDZosur94OzWguEbLnAgIydMD7J/3
MamenT5X7EPZPYexMa6QHOqkw+HwG1if7odnV2rWrVUdJffg/GKdMW7vOoV9F0X7MuqSvcXFIkOk
hmLYpQxKVjzM0g1c9UPWJPUWBI5YxfGd28IAfUHsE2lkrdkESadVV6JpWasCkw/Ju820jZfb7tYU
HUkqTeOSMOu8cJNRJAIRXA1ilGvGwl/qnuqtEPl/KtEh8xezSq1jPl1aqIktYxMue1McJuV2cCti
wnE1cqusDG5tThj+XtJYLQh26A5+NTs7z639HQ2I7CbrMrTlN5l50MRyz1/RaLunCqT2Ic/Fkrql
uUl0o7xkj+arsORGehl2L8ycEhPWnvIt2mfYBwOrV+lBzeLK4ykjFju/DSoxAkWs+tKBnoxtmA8l
G3t1HHIzCry+rg5hRcKXatU55wHPBkTUgbIseWC/009EbpPfXnTtIeu1KyjZEW2zX+7dYeeafrdo
TDlQ/lXXaBwnlr5i2nTDSZgxbziv5avfFwvVh84XSp0a/gAGIaTx5bFCk8ixmfj7lBZpfV8cLpyQ
CGy+Oy5sgvcboKe/dLt6YARUgNUjlQWm3bjOxHQhgJuKS0/XlUUcjpaPq6QujQvJwj5pbiLeGJrt
XGbob3o3PrQd07G2Fs6RXzMdEOgEvTTjxyKcO5A2AAkENrx7IUYejJvbl1TXrQV6UkCDnb4phaxP
bDO/ZCD29rU7reMExGtYZtra5x0Fpo23KNYBs/uu3QA0bS4yLuNVyyRlY7OF2SIFyYnGwKtROKQJ
c4MWj3mp5Y/WnaEbwiSPJ51nEuv7vz+gP+b0n5/P5Ig4jE9N+qSPyLj/KnomV0VozDTzOvcVyb4t
xNu0JQ/HzJ+xD7e7znGtTd3MeLcjteV7dx6EzopFOOEe6oF1HCR0hEIKB2ZEeoiRt2+ULQA5+vl3
JyLPfvQA0faxbeHxSZwV2Vfgnsy53xgk1AZzF1/L+qqHjf440zUzaJGPlrmtnWR+7bx4xVNTnnw/
O0Q811LJHu7+h1tGzdpo23k55+9RDvOQSau31BN4DtOUkXiTjpiFRPyvlufzJN1kL0gQJ5p4ymPe
+ycBa9dhpUq9KLoVc/acI5RZ+K14Rqz+FUNSsa3rBAJrRJR+mDJLpgi5+m3kBphy2SWO/0jauSdR
/Ta95tUwvMbxd1/qEtL8aXot5NCBPijd6yAm7pcPZ4zX9QCrejs9WABxQijVYuyKSzFBssPR4xCC
HleQO2ztjYO1XZUEA2Fb9729NUjoumVXbEoS63HRheeeyR4yzJqzwg5v5HUaO9GzQ/z4TV3JTG0Y
/P5bLMe3WhcECRMDSM6mTJ51si1MM1x5I4azyUEQ2MRHPakHBqNMAjVVadRTVnzK8349mmb54LU6
hEhiTbd+palLbYRLk57sWBXRRnHYEi8etZfeGHh9LqRG3VPRw93XqhwyLjMz0uFKsYLKqmTfevq4
CafaX/iRZwLnab5ptup3wvM2Y8PhgCK9M9piBQuU7b7mvea23q5EGr6WqCNevDBaN8OkP4BM/Pb3
W+5PEfb9NvO5NIDbcwF5ny6hBgo4TYTpXoWD4cbPJAvdXH9vJlMHIRWJp2wqzv587wZpDNcz2df/
aKgYOf1x4bDvoLdj4YVaip7i914n9tlywFHNbuz6AecIBalr7KHVQEpkdEmDxbd5LQFmcs7W/TqO
8BuPAiglah+18VANBAL/70NiWocYcAPUB7nzWvPwH2+Va01LUy/GRTMomFkAlcJm2juxM+6omdyn
kJGkqrtvjtkS8l65J2PSvbWvZ+bRa3rzWPfxr6SoUq5JJ1l2qm0Anc3DrjTAO2m9PAJy6E7evcXu
wCx+kUyPFymyl4Odt8aLR+03DPZjUzvdF21k4GuI/rnp8xfNs6902v0XL8OI6JgacGu9VvDCXX1b
++gp+XGYEzRxSaQQV3+O42XC3j4g1l1fwGdNJMACDAziZo7+IzOZJQH2xYnt3ZNUzQ9K3m99ZxEh
XEIXs6HjzD1XlhyhX03DlFzbDvh4q704GZWoQjIxdkmxTeJIbm0nu7tEefpOuH/8KtXJa8JVnlEV
Z5cQoMij4wyvaK4Jcu2MPLA6LX1TirWLOyX55uMfCS97TysaprIR7saZIJkXyiET3/WiS5pXSyu7
D2WtAoTj4Hbr3vbY2iQPLvkwK4yD3UZrhXlCmkZnFKVPH4oEC4fhkDoWZvXMXeMVLA6uGNTC95qd
bpaAO0Lvm2bQK6FLC/hPkOWGCoWqm6+FNSfHIi7b0zD14zU3bpUZTc96hcsilM3WNYdvGZ5U1G61
BUu2GE9V+KPPvewYd+MbibVMQlJ7WhHc6u5mSqRFnaT2afSbXy3h4ltv8n7MypzOaGnNQ5iOzxkm
vDtc5X0OBfQn1z53pt5CohuMo+XjhyGuub//9OpiwUIOKuPR9PP+zPlh7eZ2ePXauTnd/wY3Iulf
mvIP7bPMGX8Qp9Hu2gR9XSzkGnyCccBVae6r1DgRgWNizuq1F3p4DSc5st+somItAYHqFcny0eDw
xaKYPFGzT4FqoCAWlQbmhxHa1REDDMjQZckwlvkyHQCwufUIAiQnzG8K+SBEb+EsGfmXa4bQICoq
2I5VuiPb7GIgJT4S9gA/wvzWehoApvvGLssYpiLQ2TYRRrdkLFkzzxmzStwQgWdiZFWgr+v4p2Ow
mdH67NSY+gtS8OQXWvMFP0d+B8WF5XkGcWZ3dbIhAgR4U6pbO08bEmA28ntqZTc5qNXQwaAsbas8
p/h6lyDctOdCQ5IAmxLneNzAPnRNOsU+fhC9AMFn5CeX9hRcZVxuRlgPhwaDAPNaTHsjob2LLLet
da9NP72w8vceynRy/9wOmW5/p213hL/axaMUsJ3Dweo202Dd4N8Wh3TsqysxAM+IFYpX0aoYu6aF
lX1Ii9da1/vVLFoLVY35OKhKXKcI00Ehzf7kdS7JcXjasX4X31nZvcqqKp6lpaWbDIrmzinLamUX
RXdgsFQsKXkSZNKEcNyzZA/IIRjkJ3OLcMNm9uiVJ7c25OsMs64klg9Yqi0OCS0s7TiCqnsJ//GH
yHBk1TWoJkyt61im1dkqVb1JIj89SYsFo9+6zZq8Dvjdym9BZSn/yc6kgXtLnPgCfaCNFjXvYLnL
ZO7wS0FwIBINsikpLIuCxc1RccnLoWhx+XjvmdHKlSbIRO8t85UJgbHsY3M/uzTSKYKV9exp6bVO
WgeIsP7CqTYcQgfZsxO6fuBac3ZkjvDGoDgkWUi7fqiDI6eud76X/MTdqh31+JfDrKfyTO+aQtrD
uG1iva9C5lZuU52T0hiXnFvTtiiik2vH+TlyhneufOPQjvrPTM+301TpT12eu7uUuh3OvIrZODJb
4WT9DogcY0Q+y12v6Vei+Ysg0xtYLbaOtT/VUY1zgyypYZ2Hj7+LGuuJcYR+ziCMrPlMYPfZSbdE
azJuE71PNrIk916LfmppbOJWap3FPL/V85h+69QTFOuKo87Kj6IvUF5nttrpSBXC2VjqZlftYEP/
LKtSPKHkM6+R+J4yvDjV8Y+606NVBqt2C/o8OlhzL5gFQTcLy7I9ABd9t7VyXCh37IA4AkhO5+Yq
ekBntdY+wMtzGMU2/nmypYHXoWhIqkl9hLpGzkPOlOjEigrqjqWCjlHHqbn/kfcnviKmKq5wj441
fIVS2+1l4h2nu/C8aNtsXWhJh4+g1wONxfCz33/RQaS9VLHRQmUFFJuiCNxNozS3/lBPl3yqL1Vo
t6vIrJKlO1TNI6G2zd6v/TfcPtekT9WP0uofo5GwTe2sqDR2aFCMbSNZBpgpx1NLROFpmDW5jKDG
JixQbm4q2lVaDM5aFa77wPwQXPn9SLISeuJ+2I1mUBtl9GtCWKy7DdxcN3ufa5ShPDmMnd+05VuC
uWKyHO2gojE++64qsPPJ8iHv+ifTIUqzwjO7JnIlhXodDUfVOofSc6tN4zKAirz4ltzXvRbL+Y3X
ncMRMYUYhNqUnjFuFYrhnOzMW+4QdhSXDAoVEFx5n33kE6eyrpwx0JiqHKBvy2Wf9vFVMRXbRjHJ
m0hGHgbZGcsOy+bWm8UGG7t9q7zQv9hkc5uc1E71IKHafyGoYMG4LtxltsVZRGm6BH94sU1imGqC
zNb5RILOCCr6aHPtTuFbnhqLORHxeyQ99OLZqS1IbNBS5M57UEPpg+XU7yK0zGU/WGBJB9+DrRq1
GKAs84HSHDeptR/t6JFcEyjMfbh0E18RBu3iYxv1Zq2i4VKPuXXTiof2fY7r5K11B/+gZ9Ytatyf
k0k7/veS+c8FADZJois+bMjIp+8inv9uUp0+A0/oFbdwRrmdEle//39I2j7wMr/3wtC2Dd+/6zAN
y/msGJl8Ap/bMCxurUMmETb9dolQJlqXsoUzmJAS0muzxsWMXVebNGsFlFNbQK3ptsREsDeswQ2K
eGk7UEp7v6LDnwDUFyxql36JKzbiFJH6sMzaOftHY2repT2fXjzqVwz8gqCPu9L898/IJuZgQujB
XlmYK4IVjhIW69F2EhU0ymq2pMGMy7EhDbZiTbObGFP0c33f6LtElHUYH4wMMt6Hkm/qvuhGPR7Y
hC2L1pdbvXJQRjiVvUChUm2Qyn3tss5ns6C/wlh6d/0hWnhGUe0tP3rxqYAWcmCcq773LO0vhZE+
aK1sHr2y2f790kBr+D/eON8awwtWkT6ZHb+/cbMyBWFnRXpDXw/ftoH7KC19nVfGXfS6JRSG+HKE
ECtEB+G+iGNt707ZrjTTbjfIttk61kidkWjHngHXUY76xZgn6rWp2vKDnrOm0dct6RlfrO5Y+CS3
2BkwCc9BagnHrfHuSLTSUGwB0Aw6lsR1USBu7UiEsAAfPOWtFi2LiHPLEowyDlmsbyd9QqigO0yo
/eix1jtyVC2szm6bOwfTsn65wO62JDdmK6WsPfEY0F2LAvZXSDpMEyPaHZIGQQHHNYEej+hXQGwJ
bTO0kAsbSRwtwUYfCl6yDIagtcxwDQb7KRS6c38sjhtzjenKe5mtF6fJAFw681XeD4geDIHVJTg2
mChwyg+bJMXh5Q2HtBA44b3xwR+tH/k0EzqSde21yRhtFrp2SPJYBD1L0CXKGCCJ4EDXlULZmBbN
uOjbqAzIxym28GzZsyr2hSxFiOu7imheJW75EBKEBHvsSNtrbPRcymM6jfNC3qXHGGlJEdC5rNjO
Gau8HIC3hH6zdiKqQIG5g7ATEBYg7qhqqZqXys1cJsw+9VWhw2N0kG7YRDAH3tRjlUcBvmnJslp5
SFVWjLZPupdNZADdj5jcTlemARZPQXo9Jzxr8kFu/nXp/nHl+sggUa6RT4wZ9DPIK7ahRiJQy259
l8uF7xtv5b0d0pEVhbXokZjgjjc0pCQoBhCVAApdpaZOEh9IjY+ggn+8oD+nAuSAsPBlschmHxXh
77eS8Dqbj1WWtxwMHoEkbBPDsVCBPSL9zzV2Y2wmi2WHHEUNPC59b/yVxBDiWzF8mZ0yP4RIwpap
3hprDVjAokUv/qxl/b920/9jhoJnl7sdkxRSNCT6v79SlC0WsXylvOk1Ed6RKeCGhtW7KUv4tZoL
lY1FXKucr2ZWaW+ej9mgJtnFNk+VLseDRejDa+vVawKf9FvkptqhQGZE7Bcg1yaNf0q3QG8Bnwsy
YbKvy/DW+RIu2YBvfOzbx8LF46cxDjugv/rq0CIFmWH5DyI3FnqZ5s/ocp4nP3/0pxYu3N3UE6ss
vMaunQdZUdprXIL+jokCysL80ldmS3qHiUPKr/yvk2h/ehyca9J/sFBNvnWrpw4qupszwspKbJgO
sr4+ydeTwZB2qJlMTEK99HF8sCaOGkv13VLpnVjaU/fKew7qSGXHBjhjpTONy5yUDRTBhk2LKUpi
2rm4BGSswPOpzTCsTOLXOdM3PkSrE5nNC1u59S026ePCWQLUnmKx1JpZrrNIY/zo6+02SxDoT0S9
jdlwKDUywhyaUBIfbWdby+FrmudvGjFEK28uBMpEY2309ndyoQLjrh8b87jbNjN9fYOYUkqHDI7R
Tk70WYTIxNs+i0z22T0ASzE7/3h8fkajeHCOqDEI7WeCLbiePi3/mWWYWZT27S0Ky3nDKYWIbqqD
UrVloDS0Dzb+lG0EU3Z0v5hFBbyhN41l01Q/kphnrI50bJsa1ZfGeUWjAyB73pg+0r+mLHG2xk28
oyAMgCHxU/LZ3Tmp/i8f0x+3L4NpqCz4zNAg4mf6dFNomofBOC6HW08zscKfQz7IzG6MUWtQA0cm
Jkpnsyrsf7hX/ijPODMwk1mcHGwRiJX4/WaMCGpKvLltbpOnFB6TOl+NQ/7298Ppf7w5PGt4YzBq
4xi2P51NJnLqGGxGf2P+OEMfZJPtIsTZmGIfdefUn+ZLP9HB/f23fpaHcxxavDMSWmwDW/zncb9E
qOfj1hpuwKDnVg/Clny3Lk3UMq1dQSxP8/73X4gV6/NTwTSZV/Dt3SUorvk5FsarXc3xc0u/uWwW
DgrkMl7M6Tr5I43cnK/5r2D7sg6jGdlaToOqVu/Xjdtk64mVWFDUrEby0dshlAQ7ICEbk44L4DUj
w91pne5o4NWpK6kfa8/sA5Ek1i6ZAbrYbZZuNW9CG167X10lzSBq8vBhjqI5GCXkXAWZDaFfNB1Z
dkzXKCEetYrNL22XpZvG8zeiEvUhabMnOUZMKBxTLWPfJlFlUnvMfiDCI2JZYKBjzY5QwjIDs8bm
lPhJiiP8kNDGgSC/jcrbDq5ZcXJG9dGcODmb3A9mgt6h0HsstROdmbGtsQs9DJpRJsHOieefGWYG
yhr31KMowU/k2mthy35bDS0rET/fztaA/EAM5X3negY7ZVFJzI+JJn6MbhGTBjMkO9ZyqzRtNsw0
eYTVO5YT4WrWxZc29Q2CPs38SMTDivE3JG6ShclMXNL4WUE35fOmQ1waj87EApuFkE3k4nJS4vvU
xUd4Gi9KAHlx9PaHclO56F1v2DvRL39uohePKLg1cWexruWbNpya1zmhUtHCpd8g3mtGNV6TGgi1
Gv0QYboy4Ti8Cl4Ua1FWMS7pJ9suJ/WtM51lQa+KNnosl7T21PGqETjLs7ULoJuu1hSbFDgikYfm
wp1rd9G1hAPw5R9oUmzp1auuHdXexUS/M415BzxvPPQFDtqGEaaGDdwohnfdq7KtaYQiEGWRsQ7V
iAx07WE1VjBXY6KeWM4EYES1hQCuFbACfC4nftHkYsJ3rXKfslBdzCFDhmJ+hSn6nRalIqWI6XY0
9WyVeZeTzboAvMiA/lMsDJfCcMgQaDq1jeQKB3TWvkEnlzlmZ/TnAQKUJCCNslhg6I7XaoI+ber5
cD+gCayYw45NWE0KjDsvI0UDXPTJsuoROTiM6+uSkIRowODRWU8k85kX0V3Q5EXryY6QoMbqpivp
LwnsHAI7LfgfbpCyMLO9MRty67WuWhha+8UHTIUAdbhUdgZeQlOPvQu9eorr/WxpLMssMR5Lm3G9
Z+wJOMmf0PKB6DUmJkSjd2u68iupaajuq8laVlZDMBMXmINgBKVFwVMemRFfngaIuGCMNbrvM4v1
NcZrZ206+7qV9W6IonAlhQ6ADu/ZOp3N+q4PB4CsXIp/TM96E/qMgMtnUOeXJnXagzYwfytOPGyp
XXj4Y1dY4wTrX11sEGkkzZ3jV5LATT5f6b4SWHFw54reKsmP0sY6O3LfO7r3naUspRi6yXjWj45e
USAU1rsgq/TSmb/8UasCJ8QD2Lqg6WyOOcKgCTxJ8uw2YCjZhF01PU9GDofRaL8i3c1YSpJaLeKH
j8cvncB7jkKm4l5cMpSv2fPnLNBIUlsXbB1yYdClpe7EnC6qH6dIXYe8rxeUVOF6Th2g9LF/TXkN
GC4YXThR/aB+NqpGMISPd9V7wzrK3Pm5wtSoo6JmYW2+6hq7Rb/rjjVy8oAw/wK/RIphoFXZXrXW
VSiVcA81ch+1JFr2ZaqOsUa8cZqdnHWdGtg5FXr2sqyfOzZptaH0AEizt2Z32x7Yw1J91epopv28
YYG3inx7OjkVpzUuZRloVp0dOxKqlxMGgdjTCeacWz+Qs/GqR2y46OSRwEfZEcWkXOajzyaqrdtb
2mS4I2MtMGQZsQh1eYsDg9E2L961uv6ZVvO7qtjAxlw6iyp/ws1+w/gx3FVZ5bZA/3FHr53jwjwn
k9kcjXpiv9w5gWm4BIDC1c4af7ikmQI2MzNPiJD8TnFyCFuU9pnvvUya35yMkWo2UcQKu1DEFnFO
Dgf9ajgPJIxJQ1+P0fQak0VGWiupWFY7ZRedgc3yvtJHk9Vcx86YA39ktpiXdK9dLRVJE+o94UwT
/IoFesil1jUZKztmiFxpxIonOuqSrMSk05XLmLptQU9FcDlCjj71QLZkRrrEHOCuCGryuXXzciUq
Yz2BEaBVsBjV+uLXME/VCXksEl70B6UCdsJ44jBY1qVhOx3YhhYeUnS+t7z76ngIKcIienMctUfj
Fm1qbB3YeoPB46TO4KysU7PgC0zE2TXr1xJKEtN7FW0mu3qcG8M9Cij1+FmicEsOzFm3b24YH1yS
17ajWf/KOk+de8nQEPZJILWc7XWqB4VRPRLP6pDKyzRmkk2x8KJG7UPSb3yBlWEGwr1EONigLdtp
msHM9+4Kmyf5yFwiuQPmU20ujmYPrjLGmzOh0n8LyUZkDJRhEsSTLX+AKtSWvYhADt0lwPgmmmNf
2veswurUq3NsOySYFLWz8klV3VQMkJk3a8fYycOvRYw/zFuUs/KPcfGSRoU8WElYrFBu8+PzbpXq
2DjMUK+2JGGepe1xO47O0nVz7757CxrNEq9aiS4+yY7ZxKUJqa4Nps5+JDk2ujg17QXZQOFaN9TH
iBZ3LVEumoXDIUmH73bCFi/SOXmyMDpOkrCUlGfMyEhpFXqhxHRrTQFHulhoDUx05WjuWjNwe9Dy
tPRHucm4hbF6ofPcrGd3TThfu2kFHQKh8xb6FUx4kS3OKciRF68n0CqvqreqN+6GH7HS2nJa4CF4
NZGT7YjQuWgkhhuj03+PbCqMFIn5zBZ4bzGa2xsk/LEPJu8GCvlHmU8BMgR6N81blKbPXoY5yErJ
c8VMlC8mgUdMA7IbCDM5F3Vbc5lGejBCEA8GC4mBzcA79JI3z0L2UbOz3sQa001RvfZmK5jVox/W
Ztq+v5e5f1hAyRv1mefelUeepyO4/L1nmLXJG7yqsW+GT5gzMt2trBsCLa3xqY5a5ly9Lxa932yj
vuSWiaJFpbCrUR/8/YX84RIEcUsMGC5BpB8G5vvfX0dBTxHZqTbccpJWuCUwrOi0xRWx1qT6rD1H
vamiRAjp/MvXbHzgT38b2fK7TdyH/KXf4UWfbLCsH3QmXcV4a2qT/CLJE5Rl30IbvW2EMVixEuBl
jdFR70o2IRXiO6sOgyGPqksypIziTcnzPzdIMzSMAmM9Of9m+dEYZS9U/9beFRMIR+qtJiLcyEZi
wzMI+VYSGsm6V0WKoiL6nlvqKXSV/RKWLGlQc5tbnWZxBYCg/cY6syO86GvljILQSNKq0FrPL9Fg
soni/w/DET9FYlTHsG2fmf7ruxyb8zKVGGnMsYtPlLWEOdkn5DjJue9T7Hpj3W2UFjJ0Dg0qKtPD
n4OSea+3Jbu9Tph47pxdXWJM1FXuLZASXv3EuUUMGa4VDeIibR8bLS2535E0aXbhbMba6k4VihAt
x4h4f0z5uRsdNBx69G2atgt7NZ1nc1ylCaHWBVb7XWc03D3cJQTDlNNrqP2wqyg5Mb5EUcqDVin3
ps/RFttYutJ45jxJPoYlt84tm+XEDxHZa09M7tLunehERTPsWtN9tKxBMGK89BwhD0QKNA9DIZOF
MZnZttQT82aZqj9DiV/PY2xedR9GlshSdsUdMpDUzG9pWhC2qaC8lSIc996ODOzmlc2Be558GQUW
J+zFoI8MGPxERIIW2Ts6z4DbVwUtBpyNq9f1oWZRtexS9JJoCJy9TUDWStnnqqFhm7082WbCtV9L
92sEIy5BovxqzDn+Xq9DfYmszg/F0SNbKw6ilT946WVslLYoIxJq9YjkIQtlAJ1o3jIdLhdhholc
r93hmGl3I22ivVh+Uy5c4pPnj5wjQpDWYxblS3PIu3WRTxCQ9Dpi4ir9S9d878NG2xbu1Cwd6cvT
xx+p3i+iBmkQce/uudLch8Ij257gGByz1phtpZZUN+de+PtdsXJzQWCMbXyz5Q8HbcRBQwqsl7rc
FHTxDMCrxShqifCNLonV9hQWLRln9mWKW41w0CE6Vkpg/yoLTJhVga4IHu+H5tgtSDDsVPQkE7Iz
4j6JELKN72aY2Uc7olXz42IluEjfk2UbRtWDqAZzDxej2hKVtEsGrz1HcoDEQaftJuau1DAPNnJo
giy0ttKEK9E4+pd8rOMj+IEnoBF0/Lb7KsmWWra2QVflzz/RAqOmLMVjYlM5arHmbSHgZeehetZ7
ODC4QunqxjFaOxhXN9AJ6sXH9i9N9EOPS+pIuMnmQ3Ggo/kPwAd6S06aLx8h9k6ruBonO0bLUpzH
Chl5UAs4hRk7pnXn5vI03P8g5Ls+YXwkrzvjIfmRIO4T4ukM8jSW8Yjehz2oku4pymVP8q+h83RV
PXZBjllsGUewNBtpc0GNXuZ9mxE9ZcXwvXCqacuGetXldDOpF5b0YwwO2qr0tqE5qktqze3KtpJk
5dUxTkvcrRubx+lTTSfPcQmoJc588fT3Z8XHQP73A9tx7zs21DuE+jCc+f1h0UtnQtGZ2Tet0hIW
MAphNCGFB2xLCXSLOEY1YVOUDKAtS2LEV108Tgd3SL55yAwvCN3rdWXmSJrCmrdMpWRrPvpq/4r2
hdUJwk1DNNWBYEJvwThKXzca/SuewCWVZbQeZsu+JkSu0cdHADCd+5JJHuPUm3ZNY11DtOnBbBjt
WiZhfw4L6/nvn8AfQVYm6RECsg6zUsvkA/j0CaTpHBX/R955NMeNplv6r3TUamYBBbyJuHUXMOmT
THpSGwQpUvDe49fPg1R3l0hVF6didnc6KhRdkliJBD585n3PeU6N2eOqG/pxrfHCFsNASEh8r0Ti
DMG3YoLPZtouZewKWnGczGq0y2JapbhobsS6ij+p3P66gKMsWZgaIuQOzBEfFvC5ktBqKrN+pWrZ
5RgbClYPGrJBAEitAXpjR3p3L6gm5YSsuv/r2/ELoJ/bYSKkXD7YUIhX+9CY5mNztNGlfoUkIYdG
o4hOQXrQVkvBw8NWgDU8ICnKx++J3lQOjtJ86/vpuJsEYhDTIjuNmLjXpZSKjr70ilNBWFt6XKOq
T74SQjEs9KSB/Ca7anC8pU13zY43Pfjqdymr6cotTrS//lJ/ckMXYSpIeFFZfHcfqsgw3IIeT5hx
VY5iTU+tw0japeqx1gLdK6F1kDSDdamLcRiYUvxJwRVv3y/1T0OjlUs7l5o8H/+h0DsRXNvTjwiv
xxoXgSHg4Na/F1FtcM4UFFcKZsk+79GGrmxts4x2FbasXdIpX5WiEtxeTomzbOZ2JxnDzVwUr3mX
ebWc6kfMUYELLqBzDLUITj7YPVO+Ic7kpTF01RNrutz0+uqrum9sfdGCCSY9SH2+TOFnXsPwUW/L
krZvlXuD1NVrEfUu5iuDciHVCjavkKI1dUZDEe7Z3Eten2UlhPFeucMe7A4RvKQzZ5lpCvxKzk4v
DFJcVeFNbFDhEGSKr8T1CSf5bsyyfKehYdTK6FQB4n6g+yJuhyDdCy3VbzkZ+0MOuGglS80zx0d9
RUQ63VppGCAL+JMzcodPcVmTqjKSytlBrhiSGACBaT3w12lE6cKhMI1mMzZj5A06GrashpPKa5M7
OGrLjT9omjcJoxc28z6thGcqw+Flj3bJVSskR8NQoHQpMTAVarCFMBI4Yf/czb1P+fClmh8Lqr4e
UtsUqlgbb3C3NV4aqMmKvAzj0sJ4Y1kc0US9N/ZgeTpnoGe+QCHyDRmnZNuU9BlTMKUo1yYFUW+H
Hauv1A3vGpN8Vz0A14azYTzNgdBRpVJ3YdWMK4ObJ4LZvOZElNiBHNEdl6PHyTRoPtN/2dVL988K
EtS0AbWXubuLYzqfksmuykjwxHRBvq005GRZh2AXCX61oifvhVhhLkURjwFa/8CbWqFz2iUsqTUO
51+gDcIESEwnaORmNySL0U4w5dXYxDxoP7O26qg4sqxk+wnj4F6o6Qr6IDe0Ibkth1E6GG3zKsVe
M8IlDmj3bfNy0FZZDyLV1PSAUvTIgS5pU7vMGGy1BcA+XOKTOLIKoX4I1PKepnx0OZgkhYzqIO20
OjU2oa5B5EiKQ9qQxBbTUSCYTYi3XYaSqE2J3wnaUN2JHZuyqIOzMaotXigFqLvGf9c2i3TcAzds
t4aZwcYbx61I0dzrPQ5oqTumBC1XpYHTOw57N6rVztXUWFnRl7lkYgNTKbSQdyMTbkKpuWIjXs6Q
oKkAb+uR7kIrqO1GjWe0VnW1HwpM2YEfm3YuMNNFYfdYL6h18K3aGhgQyczPXf6qGZN6NIaUXUWV
fK8CyoX6dCHOGnSG1By2mnmnJu1pSH3r0dfKnSRk8kGvpfoK0tiJTeP9GOO7qfNxQuedTytVGGsW
87pwkXxiDkuT6x5hwF6I8qUfUTPqKiu1a4KJPKNpeWcTFSU6O522pOfQSteiOICiNc12q1d0JhAl
q97QZQMwCVqz1hL9KeioQ9qwP5ZoGXPTyrYD+lgP1NEF7OIIjMqMFDou2/35FzM+tkE27Tu5Dci7
DkdaQshOCK2lqNaUEpgBUd3hW74eA725EVuEYrUmqBdNrhfbKrnlPGKHaU/fR1K+1gEyWmgf5/2f
nOnPlti1ezR02xHx6laJSZtB936Jlb1d+9hlYS8klJdrXuUgBiWhy7guUHZYV+A2JCkXd8OQ9Ssi
E54jqVWPwfLL+f9ZaWb3wvSJ7+VXq/YStiiLOj4rIhcJcnu/ESPqMsq7qY2uFTEUv5o5HaaUCxRV
hzvCHJzlum1N2jZMeMunMCBiO+PEN4e0b7tWx2Nw03cGKjKxli7qQPtkCf1VnqCwfFLV4GyPfV77
6KpqJbPJ0K1H19H8FAIbWyGpBzWdXwZhQs89wPdBCAVHeRUHr5LW5Y9V9G+FB6/fiovn7K35y2Dg
2/9Z2cFL+eaz7GCn+FY0//hf+7e3NMqD/01ocN5G7bR9/f235cd/RAhb+hceIDb7ZVsJufePCGH+
hN8miwmVnQipUWd/khd1G/7+myBJX0xZXh67zsYFMN67BGEqTBwGdLbNcPP4sf/+r3fBkM2Hf/8H
25JTEeVt8/tvHzEA9KMx7LED17GiUUn75SSSFlKuxRohgnO6hzG9gyFzaKlRzaLh6iyZWVNDANCc
Vm13CpGf1KQ9LVI3Oa1MAqvduqW8AJhm7cfVOtLUTVDNnx0WPnSyl4u0OCMABANFhiLxw2FhMCvJ
N3JdAXIVHvsWiXtGmcPKhOe+9x+r4snqb8OGRl9Eye2TAqO2TAE/ndXOHw7ajS2koYB2PYPfftKM
SlI2UH2riB0d4xeMikeSBmwT4qhZl6ptmrjh9AVeUy1iq0tLE77q/IV8pqOgGP4BljJ2ucI/maW4
JSgI1ZggbHK/sxOxIGS29N8M+JxZH7iiXl6RnvZEhPMU4FSRcaQhniH9PDzUshDZIer+mSqObVgC
QlsM2Cxqk4+Fnv5oZnQr378iHuW6ijVgyGh5WvXJ8LVHq7KeUz4AdPJ9sNyifJYyO7xKDaKK0rtG
E57jaaBYnjW2MYibn96N049b9fMYAxrxJ7eQsy5RwpDCZfQI72dZVIGTYGajuoa7RwiBf22kDRTb
gG4qKSLYbRVjXcjqN6XuHVWsQE/U1KKnSTfoaL1MfRlggi2ulq8/jf4Rv/MGe8bFjBUAA8awGvPq
lYr5m1lxR2OjAlvZvxkBK2yQyk+KcjdHwUtv1ffn2zkr6I6K3nwmQuwgVkQEUlrBjLWHA+fqbXZC
s0VJq1nXKEIdUbk3SSzSjfBBA3VdpvXWCIr7dmquiE17kWSeaFfGmzlr16rFs444HU58HsmQByxv
bHGk4xDRn5xxXrXzfa0sRkp1FXbSTp24An3bCNm2LX0s1289d0irm10ga+60aafoTewx8YExRGu9
cKjWtVKs5Zckx+BFiSCtOPYvwqeKukWxXj4oIQxmeUuFUHPbrliXtNdVHNTkiNmh0V/4efOw/Kio
NPdy4aBngwpRHMcguhIUcj6oCjpRW13B4F5Lg7Ev64KXTaivzsPiby0t/zFO/l3o/P+wtWWZYT5f
W4rk5wVl+ZkfC4ogacYXBV0WK4BJy9b4Y0Xhj8irV/gt0tAWXKHOi/bvJcVkSdF1XZSITOIo/q9E
eln6wlspAny0Fo0SGaZ/Zz35kEXFUoUHlE8HgCPC5GS9e/+qC5AnAgto1U0LNqIHIUYVNWkffJQ/
qy6V+wXKtylQQdtxEfd2pnHIoSYOfCtsSoeeYeMKy99VwhrvUbHKBzP2OnlqP9tZLaf/P6b15UIV
9P/8usxIVOI+9I06KqPVEM/hDVu3FP158kgZvvVSqJruQKEQCV/jmgM13pkNfStzRCYH2gZw03xS
qXhfJ+Hei7KsIxakFMZT+0Usq4xSnmphGFI/QLyJrHzRkcw98k+VE5/6LZSKI7Iojuj85k9D60+m
ZuX9ynr+bE3DzgMgRME09dGpUNPAkJuwDG8qvV/Ur/2aOIveG3xCrIXBDVBkgBQpFfqjlB2xXtrN
pFtOrzTNj4ssyNYIw5lkzfmkCzOQVXgPdIWKlBDS4iAW9UlReZ5N2w+2qePOI7/ViSw1oTGTBI4F
k2qOk+9ouoVPvpy8PMKfHvFyY4kcZMSjQFYX7tP7sQgCKgl83pnrSo3DXZwAwoPjQTIFF9AX8g5F
HqcoJV5iGbnoQsnvMys4jg0ggrZCFCHbpdE0XqjDXp3b1CG8Fl4xiR7L4MzbhKotgqhkGBzE9/on
qu4PDNbl2SgGDX+2/RKbPaj/7y9/FPNI1utQvEHDDTBMsG6tPJQPfuuj8bDIx2u4cjOFz1xSel83
IbTWYUi9CBuUtfx2UFDuQ1YLNCRwxBkhWzkKr13VAsdO6TmpukI0OQXlhVFVOY2p7HNJn2xdx5sQ
jpuwM1hgZtZUxkTiJOroYZn0d1MhOLU1NIekNrZyG82r8xV2cbOKxcb65E399SnqsH0VXOao2xGI
fkDRauHQQKgKOYwWqVNVmZNOn9zpD5rd5U7zEegzDVmmf0oj+f2dJnN2rjNRbG7QfLGOZpeJnAu3
wjRgc1TRisjtd+yylVv0PnjKCYkWpOHKnzmch1Nii0WDAVzv73KVn2rwPDPxHJOiCbai3Ju2lITz
KtGJo0maghKFSmhd1QmfhTGct1E/j3eZKZ//0Qlmk8zA//A1erR/WqNU1vXcVXZRi7MbQg1Zh0OM
ToSp16RJiSKzydyYvka7TKqxViirDKmW02vA6LURQIdc0aEZ2nZw5YKuf2tQJRFf/v7i//+yrL/b
H/ynA+qyFflWlFMdBRgL//t8fg3eCve5fX73L9753HbVvdXT9VvTpe2/DlDL3/y//cN/nv5up/Lt
99++Ab5ul/9aEBX5z+u4yUv8n9f+83Yof2ui548/82Ptl3Tly/JgOTUu8zXp87/9g1De9vffGLZf
REwMZLaxmsOE4C3658pvfSE6jiGh0V+ATE5wxr8Xf+2LrMNCx/JExwFDlGH9nbVfe7+YmOBaoIiY
OD6AXSNU+ph2TDewaKbWrI8NPUYHe18FGnFoCPFUBWg6yV0dGKe5jLV904v4x2t/bU24dJRCvihU
ZHlRrNxptGF1iWOeWF2MQg2LTu8OMhjdPXP0fCUI1UVQMG+bAgheQdFZh1r/ghaGTM8sfChGZE3z
RmrnDSfsNeaq8DEwZPGlBS+5hhR2ZWF3XrPh1fZmVb+02BkuqBJaaxhBgj3RhMEug3tGmi2U0Xj0
L0Y1eEjn5zYxAGoW0vyJJ/FjDQqbHfoViZo/PQIVvDqbs59NiXFZ1XVXVe3llPYUthEZuWEABj9W
OgQCwVhcxOQzr1RfK9bh3EEJDtG7+VBVZStQ7hKcrqTKJ/khDttpDU8/ts14Hj8BBirLzu2P2YUd
IiJyXaVBpnGhvy5Hwmxw2jSq+nKu5EXagV9Lye4HK7LWE9oFMl+DdTDGM5lb6fflj6bKWNJ6+tqp
xNgNMRScJCIUHNb+3ta7GZQLGEZ7IDTHgXqUIPSgeQybQoRojuf2gZO3v7dQDhJZ7Debpo6ga40T
B+JaL9aJHlbXP71tf7Id+iDSZxMMr4sXQuIxyCy9y57xp6O+BeT4x5OIC1gqg0YarJG24wlTAIxq
Ib/njPT61x/5Ub90vq0WWxFV0hgG+sd9qGUV9YDmu7ms07QUbX18PIMr2rl6phZAhRvDhC3Io0+f
RN/rAoK0CR2ljVjnk2VQe78RxT5DR5pVkCWWrQf34cPXB4eijm2d96cxT2b0tJq27wu0rdqgOwTU
rKSiSu+1Sa1XuSA0q0FMgodFsuxQuaYRNqT3SVF4t8ZSE4877cEAtbZrs8kpY8O81NlJtYMsbMUC
BFU2PS5NkKJrh5fAi9tefNHF7NtAHxsUgLX40y5JkyoR+cvaFrX1BpmMCaSpvZvbbvZolyYH1ey/
CVM4XLS0wSmrC6cGqyoqj3ynJnHncMw+GMPS60NOeDBpfuynfr4Ta9HfxvpDnsBAxaUsXw00+0Mg
7jtt7lfVyOn8r5/yx2AgkUYk0zP3lthQpuePOwxhxu5u4PK8KtVpPFlp1K1nHWs0RTYhFrUbRcIv
poKEOkVt23HvjZuY/t7lue2nmOWxV+P0Xp/ZAgm+pe7OM5ZI9J0tY5cJJ+KN+qGq9rOmHzK/viWL
bnyYAv9e1Gc3EgyUNUpx0faoxe2gDx+QH2C7UgnVO3/Rv3Wo//9yXedd+c/rOlNPdF7W/7Gqn/Nv
b8379Z2f/dfZXlG/WIwSA0Gf9s+D+o8FnrO99IVBxGltOa2yYPx0tje+WDqzFS5GYpkQyyw1yn+f
740vOgpJ8XzQFQ1a8X9njf+QvKVRV4CCx1YCvyT1PGrH76dIdYS6plfddBSXyUkNg5b+cVVclAiW
7A77jl2MaXwTzPJdtCzMaqWOJ10KRvj1IQEOCQtEYphfm/NQ/Omm/sn0fTZR/bFEcXEGt4eVVOce
4fL/eGKSx8Ya9KkTjyIi7JVc58pdmse3g4GrkuW8fDIGw7ip5yS6UAPtWTeE8ik2giC2oYnGq2gK
+SJ7DFD5De9jbbdoBw+FMcmdk4QE4CHTN9dxWWwECDMng2yLrktR4pvFATp26xjyWN+DP9irOd2x
KTictSq0GZGvT37saEP6CLhQ2zRTdT8bsOADPcS9qGm78PzZneJ/dghedg8f7gnOVgM7n87czjB4
/8DmsSyDpK3Go6QOCqhIKXF7DObXdSpo2x8TQpqod0McGzu+g0T7+NgMY/SiNzHzrQUpY24il3w9
yE+TNrnM0J603No+9V9DfUHE8/zDpF4mlJi07YYOqmh+kjr2yxlNIo1RFuFUsEgS+Xw+7P+0NoO4
gbwJa/QYqRqBDgtFtGlNN/ez507qcFxBP4ILWTTiFj1evR7NOXfHXJi3nZ/5sLGEhGIzXaxZ6+mY
ikbJ5tS8TZMuuACrIlFgfqjS21YHvGw0UrvVunStFOJn0Sra+33UMkj5Jhq2SpGSG2lEH05peIZ6
Q+qT+cgErx5EWKvINF77tH6tCGl8NJvwehjJc538fvChD1xWRq88zGxBPBq0uFBq1Cpyi6TBbCzz
Qp+kewOZvhIPzO3XRiPrr3M17Hv4vlsUEZ0jKQBfktG4ydJkPoyV+DJWpcpGMREcXxKHp0YywaBB
nPer8mmmw2+r3aTdGEX51ij5FnJRgwJ2Juci2fVRWLlIyaevRRxdxdmMrJRgGJrpxH8AMyOLqzfD
DbG106KeN4vPxvP7Tcpy+9jwYFYil9OkZ/VRVSQUkj6rpMQehx/pF26rm9md307KHuSfCMWHwtKQ
3aniJqtjdTuKc7gvrGrcLOj+hHT1IsvCfRTJTi1BC6p7U7iIW8oeqYp2xS/06GKaiXn1q2IFuzG9
1lDhbSPVhP2els1lYM3NpRlUT389eclLHeP9iwqQF+PeYuFHyW59qHOMkpCHUW6KxwbqHDhbO8A3
JCZKeknzaTwNw9EQ5/h+tmaIZIGjTHX2rWgN2ZZefjx7GXGkfaa0zOyRG78Pj+IUgRcKZW+Ini0k
rA7YH3SbLRG4dNtDvJjD9MmG9kNHkVRqeWnUWchmWB5McalB/7yJzvANCWFuRVcAwtStrBRbc4S/
i7z6IoxTWtWTmO+1ZjRW9Yj4gh5eg9BNCMCZpFPGFaaW23XGvB4DM4P90DRbVZ77Pck4M4XHm09u
+/tD63K53G6R0wlbfw44ZxzKT/OKUVKCHsI6uuoFXdn2ugX6uqcUrc8zdczlKwiSSlk0xLih91P4
cF7RBNwlm06ap91sQToE2VtcWNhgJiMwT9gJj72OJ6bFXp6FcvxJCteHo9j5mrlorhx0KDlc53Xw
p2sm1L4sJTELrpoI73ADSetyqPt8JXKsXefTImQWpebOIDcyNeEImGr5NGiYP9tmi4OCRS/xq33h
q5bTLd/a18YUIgOIvTns5TtuOUrUcG2dBo6uz5giCbuRqnnXq4QkRtFTgS6FbqHme306TI/Y0O/+
+qmcnd4/vwxoHsjQ4kDCG2FKtDTeD6IWz50cdHV7cX4CcYG/jHYWqXDog7Y1qeEdJ0ZICOKCL5nL
XWaNXyvdj7wzPKnL0eF/ckUf11GZDRabK5oqIjPQL75+P2wpBdJmO51nFRXuCAibYLplw6Rsx+Ft
VqX4FU8RsZJVRDmDbX5Sxx2dSHXY5KRfgaYqvbMn6K+v7AOwh9GgcXakAGQiMOBs8fHUOmuGr8uN
HF9lmJiQ10+w5dW203HJhcA1F7W82MrVOpnCk5j2qpfrSUFKRfu2XO75uvH6XxbRq4Sn6zSLC21v
MHUPNddTWSj6q5mo7nkSOq8QWiwhomvqZB2yEbOxHv1zB6A/hnKirRO03wcaUdgb1dDTYxM+Yope
SazLz8K51Pcn9uW7s44uAmpOVkiKzm/KT2+CWYyoaWcFKweN39SpKzf/FiE2JUbNdNpXbbiASWmO
7Mw8WuqI7rVbgOjiV1Di00V0hzWo9p1JwrnhKPEOzb1F6lK0NStY5m4+eV3g5aGjql7HVGVCYFpV
vuND6uSkDgJhdNLEhWWegsWOP1npzuWyn9+B83ejnIvwgIdKx+/9O4DyTy+KSbNOCLTC3gaWK9Bs
kNZW7dEst3MSF/DT6Rt+lUv42I6K342AkOt5xa4F1Z38ypcjcg4r5EjIUodSz9MMB3MrjRdclEDB
rYdqgCABiMmGOFdA4SXEBqctFlBzHUrroNlQB478S/PbIOym5GCGbtuu2is+VndCwp4TD0sGlGru
yLT565F9hq+8vwO8bLqMPot1EfHMxzuAzooOFTMqu7NbS8c33bnqtPOFaz0Cd9+RuKR7+rzp8Jd1
6wG/MIhS0I/mpmpXyhB6GOFfyvmUthDdn+tDP19041N6nyEynMJw0+Tmlo3UaUad4Jr1JjuU31FX
RIR30vFSAXShsHB60c0z2updikHbzZtsYwSpMwwW1jgHltp6TNeCChN0PYWOUuGamjdJu+snnIrr
iGw30K3F9FVuKDawC0k/KcxRWvu4dVhGCuIE2ogSx0Z4Nu9HimwmLaob3TrJ9bVBvpPULZ7gC78+
TNZDIO1KYQVyj5yBOF73rUtMpGAes3gD6ii0bDlgeDhKBHfhPuy95MUvvDY6aHQfgQe7HVS6fC34
dpOeGukxrTzFXJXaek4cRCTQYWLgi/FaEFPb/x6UD8G1FLoFhkDjqvhe5RuWUUxZSCHr4WqA/fk8
jJg6bYun06w09RqvWVcCOnCsYS2Ol3Fx2RT8dzAphF6RbI3OyfBlfcOvlqB5QSCC0RxVLaAnc5/H
gPudRrelzGnpkamOOjvEXQCNGnsHoQVABa4zR2IxX8mgTHjzgxeN94ELiMAiA95Y/tFzjw8xvhns
owNvSTZg9jDvKEy2g62CGUejkjnjayvZGPstdtElHhr2jiu8mnni6CUucRtfVktMxd10jzWeLwsX
gLKV6SYMz8yZoKbdIo2VEFM8Fo1d4z8nd4CvFWHh2A6mA90XeW5SkOTpzCpfyHS60eVq+V6T6fav
ZmXjSR2g7jS2XzPi0NDY4huQSithkrJTN5t3FFIFZLcqNhqsuTAN3Mzy1OcFiHGlVI+M0fo2Lm0E
IKYOk9WG6NEEbmFewnTJs5VJNgqFdexJR26h8Ngfmvukcqb2mjmT0tR8WjQ85k1GA99uYdPieE/W
oIQGmGV3y6NCoY1YuOwBmjvao1qjcLX5dChqLbkAuE0xhNer0sfPvXyLAi5XCl6EmRjHj91VDikJ
s+LwoQ2OzYYUOIeL4meh02otaXlOoa4ags07pwu5Ud4MTHnUrpnAgsAuaUGTFpDdcsoTrv1X4UV9
5hnEr23mRLodPauaHfAZCPR1G4TriEOJgDEfAzHxvCdGVH9rDh6GoxqGOR7ZbBlWDC4GmhG6/AP1
V0TDTGSe4+sgKVD2eJAFALXyr1XgAOGdptuGkrGyNPoGOKMHqXQFwdFHh1Q/kyXDtBUidJakIzdL
9oK6TU2dFWXNygpagpk0H1cadjcch1LyaJb2eEXuN/Zb7WtFrnbI93danhE8HjZ5/Lixywd8mB6f
Tz8XlytfIEjZLyEbcIbv8S0zJh1sleiRxsmewyfS+OSHgZhxbJ2qG9+JL3HsGcHaENbNVw1GgUeH
GO9+SnO78zR/NU0Y0u+b/lmQdQ9XysidOI95NMQ9+XNI4VwSzELeO4yCGQk7toDBAmAGD4zXqQa7
vtxBBTtWeJEZDtuScRG6KbJXm9d1vpJC2x8d8zl8XB7ia8R7V12U074RvLp2i8yttFXHCCFZp9ux
lQ0JmUYwQV2GscY73XMJnHbp0NpMQgTBqc6cgXgmFHfVvlo4SYEDZO4s2wTA0cZn/I3jXscNE3pp
6AopnYXqKisLiNcYzzWi8RQXCF0uvNata3VejxfOx7G/7C8wi5JiU2FX5z3OHnojJCpleT3THN6B
x1OlZI/NXIVTP1MVU26kwl2SG4iCYWlJjq32FRGfHNsCgjeh+25qTs9GFogDuj0iCqCazBxKjZ3S
rxAITlBhGyafKV2n3T7ubor6zrBWSBFNj0NAPzec5jypPw0sN4KwZ3BFuhMP1Y7NpxuRyyspWFF3
U+uqsL9O0hv/9cZNv1ulY6bMFA5eBSPz5tBpFKfoqDN7oLKBrmCY0+7Vx/wZA4gfeLrkIhZoDdfq
BbtlykFlBxmIPBmLaXidkhd4GB4J3L4MU/B8PC5bfRx3+k2fX8jid6V3S4LrHxdFHMlHz+XkRRAk
1evUgH/OeWSFAYLnto4xWtU8uiPV+Pj7RNQFI7bfKqD2AcFodtM5NS3qzgYyz5FRDlzAFRpeAwtu
nIOHsyBbTD7/TYukeRvfj6XSQHOZLou3eJW/hDSa2JbGrsIeaSc8z9/Li+o2fM56m/Rk2i9YXR2+
W1ciebeNo/AGMqckv8cWn0x/S55bQyTgswBf/z584M/YDxiaTRmKeUB2x2YlML8wvd1ig8RkwSYM
WvZMaQdY0o0h7tLJJlAdO5bZOuPocVTzq0dFXUn53gfQapI7s+3lY5670ArLxkYGIlUweW1NvGx8
23wcZKoEe5lB8BKj4h9webC5Hfw12qXkBOFkuhGeqMvt6uuUJ29LN8UD7TREK5rmLu7tEKaIbbyF
tZ3RNcTBTCp85C2gS5Qjj7QXCFdQ2CFS9ku8tj4Z81UkXygAepSrwl92N70C6tNRzZWGt9haUQAG
a16XF03s1cDplCv4eWm6TZIVYdBthBtoLZJzWHkcVUaBRPZdbaxa6U5pLhhfNWXV+FbKj51/8JWd
aO7LFiS5p2XHsuxcQbkT1NTuxm0CoD87AoJ2+tmFKzF8N61DC1z4G5yUSCE97pUZlkh2vwJMRYfK
Fr9T9WXaIgnniO6FibiwPFzRSWZLlBgiJ1bw5LBGOElBXWxfF1gpaAhdY0iXC0QS6yIGK4Dl/GbM
93nmTiuGqMgGpnKBOIk4UuJ1Ju318FuBaCzfRbFLU8fIthXgphz2MY2tnWo8G+W66/d43TuJmWcF
q68vOHAd8KLr46qeyL5g2G+N4iQRD5WvdZnI5dCjvo69wlZlOwXxx1srhJQ7EZ/Y/kQ1Zz0tyyER
R6tKXMWWxzPyqf1V8FNtHVLH7M1fQ8MZE0RAdtswYTiM8zJzy3QTiauQnRlg72RLPx4nTituQxMH
sa2Il0NKD94dTQ80azx48VVyAwhEIaGhdCbZ0+BMafYAIDBxM9FtLZC2iMGdglU49SqFzfOeEEVj
dBTASJBgBs+EVgjtKl7JLwNkFjxIkkeyL1SMQiJzzEFyg+8I6h9/zUVvx28xZkCYJgLWGrtaEUZW
BHuuHDonwbxts0IMMEwrY7pW9QMmbD9fgW6BirgtBadNnJkumMbstcqBvMurQsMTQ3V32S+ZiRdy
4K3XLecYa0V5DPa6srHkF01bW6yxpU0IsRDyiQtlhBXA7mbOWm6pXzN2gt4Vo43MI0FGexiOfgzJ
kefBvXRE7IJY0qSVwZo7HKXsSuhXfF7a2QzVEApccj/72OWndQ6jq6DwzA7SFd+mC5/Th7LydYe0
uK4jGNihpMFxdclKnV3TOPj9Uzz0bm5eSdpa5s6yq/B9V47vNfnOLK7UR4LticZ+Kp8zdiHV1zRG
eoc328sJpFyBR8x65lFmUYlFSUD3bZN1UUMV6VxTADpkV7f5BOEVJZhLaBFMfEv0xhyh+7obMect
y10zOkWCymiliU5CkmTpqRJ1LwhQyjomWkLYmMNy4Z3iSAUgCY8Tw0D+ITczWhs9hwTByyS7hsUH
Z8auWbgFO35QaSkTEpm7vW+P275fsdP1v4+31R0/L56Q4RHJl93yE4Fss/5Yd51AeRf07Amxdyqu
uersFXmT6KIXYyoO2N4xAygO/4fpmX6oHFxrx+KxBuoFxAh2OkuIQfQcuVoCTnKOUCtWhbFbkeEB
pkazgFQyLLZ8GleJj9qvwNa4Bmck0ePbw2uRbzkqa+xxBI+4GFjq0JnoHKnsk7gCJvDZFh9jw55r
Ryi8fPF0bheZxwPmfxlxYeaxYvjmhhmVAY/PiskYgisocdI/nWHaR7f+N5b5FuovYk1WJQTcgfQw
yScFWGkc4hbclyobmtVkrQLzuPxjXNKbR1GhCbjCHxRpq90Fj3LImGVMuP3XyrR7bIYzzI8NlT1o
bYNPgtcmYyofvEy71IjlakDdwd2Vl3+0t/IaPXh2a9V2ypY9M2avfYuYlU1tnYLqo+Q0u75hZ+JL
EF+SDKapF2pySfa4VBwmooZFxj70ZC9j5AcFso4168Ao4UBZDTeisQvL66ryCD63dEfImWtoka8V
9TT3G1NEhnHtK62dls+a+iAE+cZYEtBCQgRBzggBO6iSOiUoroPhv1a8CvN1UD/o1U2qMTgeMvFa
z49hyo6MS1kcBoupa5IBvvUPfng5mbfdpkqPSp3bnfDUpZe99sRPmGSURMnl0D4QuqCMx0l6Sami
1Xg+p+ZGbR5U2Abi+JYTyUtCIusj4OaYfHSISyDQ7IZiS5i9LH/MdccwhDKWnEG6a1Wc3lt2vxQ1
xXkj0tgIj1R1yvrONBTOUatyzQ7Np83ixMIqbO9KdoJWwoH1WjHcjEAmwMQ5vt8w5EE9cc8V5UIS
920BWP1STW56+NvpriBpisXZlFmkshtz2gy+I8eXuX5RtPCGjBMw6ZiisOBSEIbup/jXPLsuudRM
15JvB6LnunW06HshNW5IVhyZt0PlJh+8AQSGSTHKpQaGYlQV19V0KUlvpX43ssUd06cuegjEO7G5
yKN9k2056cfj+v8wd2a7jaNZtn6VegEWOA83DbQkDpolW5YcviEcYQfneebb9LP0i52PzlPozEhU
Jg5wLrrgyoiwLYn8+Q9777X2WlRCSPwz2fZVt9COab/lL1Fp/3URiU6hP5X4NRhzkFoUyrYqcpi/
ICu60o7hIE3c4nwZCQPyk9J+68OX2jqOwz6VD6V/7DjUJBp9nQU4Jr3MbLIIRbj58UfF0jbWEskU
7u/BVi9teTxLtTf5j1C8DP27iLa+vicnmdWDEG4CuKHFid5pAalwMutoa4ScJHO1TpSdEri9ZrfK
oZk9zKdNzekRgKDBky5ucdtIR9zAwsxHKuSQGSeOp/hMMtfK9qxsyG5UZLOG56S85O3yHdS7VeWG
tA+KK5vAeC1kdxBsPjps7Sa30etWBZu8mFfyAn4UyC6ibA1VBj5PsJVmOyk7oBn08GzAjVVrIIbo
LNepoVJjT5ZdKxsZej4lXX/0EODr4N8FTt14yz2SOEfvQpCt0GxY9dn6zZwx2l4XjIC66xDoDZ71
ARLsnn7ZAGWmZe5ADHQMecMIC1i9BXaGy0zDFrBmW+D7QHJcs3aI03eGkiCm2TSmTQjY6A71GhyY
B/2bKrkIn/FFQQJ95WKg/LLBnMOi7Vs7ySiSRxueSoFViMCArQj2qtkl2BurnWY51FHQsMQtaUV5
IR3dXnZCsnXZ0f21ddB/MizYwjO+sbwJL8tHJrZVufjWcfmYAWap3ZZbDj+lOXaAh1sxX0ZZHSgK
OQwKn64l5/yB4HZJABbZkrmOTwFxB0IL9Pibq5ZNjxBYdijShJWdmHaQLLGChadz6c3jhQvFErQo
HdxMW90VOeDHb22372rc211yaJSJUBzC/QGek2HtLDrI14lgt9b3ptgP8q6R3KRJV5Jmp5hq9a4+
u3F/CrSHGF8UmX7rA6kljwgZ2rjaUD9TNUeDyod/tWVbodv27jHsdmODH7kLmTxrdmQmQ7wq2DYp
KMn7irHA7LOk5Zn955L593Y+0CoQB6ew3jbl6SjSMd8bKCq4ZG1zh9noKu0p8m0IxFSMj5EREvbT
7FL7yn/kypqqAa8PxndldqpTWx/D5kZfrS8fuXrTPIjxPSEiWlKW9JoVNHABPaAB6BbBp5QeW33X
pkfWDG/fBU7rsyHd/W5blAdF2OCF3poe749zQSnsQ5+DcheqW36fFY7jR5geLM0uk2s4fEIoc/zk
R5LcUwWNfeTzaFw5FeM1wORouIYJgoa7gR0r6NZN/F0V7svAoTiT2s3wrWWzH/czcqohXYA5xjwI
/0raThZp0j+N7alUQdUPfCzFSeWhtYQYj5ggRzHwKduK1ouGcinqaeaTLnnLiqCCaP2YpdOYHmTF
nbOrSuVMSTnIrnqHUeq1tC6ztlemcz6f0ZaN5fNQHDNz15p71PL6GvOSfda7s7i1jE1XfzNEl2HV
qHtN5ktQ3Qz/olcb0aKZMbxYCiW61lXw8u2+Zf1Na098EBPHmp5i85suMisRJtz2tCIvgqVHc/D4
piZv8Vc1JSpXm372QtWV5BeQlV7eclXIjE2dhzZvq55DYc+zk5WHbj350SmK7TY5luhYGbtSQs11
11t7wuZ2fhrU0yQ66kC1M3Ta6clIjiZqtJOLnG+Z3BjvDjZqeGCoZpbJ4KG518/nEq+sCR0OWut2
zbgXBHSGn/2C6izrPj0mMuKZa12xrSwiG/dQ9q31PYU33EncsnrIysl6CuIfuEnz2MUA6sQ9hScs
PcnjsdJuibiVUztRz0J8SCnVjvGtw3h6eqqKkchtC73Pz47deK/fIODT36/kn3gGMwoTzkLSvhhu
JcpcwUFQvbp2lxmpboNuU2dXxq6YnbR3KCWjTZhoT355I7XJrb2RQE/Z4YoV9TtGP8OLoz2RUSCA
bom7LHhXqBsmz+4g7SeOHpoYtb2YrRvNNrH2xRb4eysTIh2/Htte1J7G5Bpr24DgT3b6/JiN3/it
DhyEeh5lGUw6KIZrH/J0yqezMW9pAearFrfYgBg6+bO+1sVTg9kHW1IGCOL4894ynF516trhY3iM
XX9ldJRiVyHsrJyBszKRmXijvxgH1W9pUa+43pTVW9oKEa7/gUqeOFJIVLcQaAjBwWyINy5RfIcp
jU0kK0pDFWvcye0mWDpb4G9Z0ssU3VnWqrQfAbTFfUmsbthN+q4233Cfpd639eXTJAGSe5X/tKz9
mMr1Uerp7zzMyTEoDkZ27UtvWeUYtUPXyjeKv2kI7jOC+k32Rt5jVDZnAMh6knDQr7GuZSL3kk1c
Z8bL6VZ2q+az9LdickH2hNStoOBBlbE7Qc4OOE+KvXymFGf466rbkJ3SDkXpnhK2jzHrzAm81l+o
eyDFyjlG9wi+yGwUxkBEtpT7CzKoN5ANEDuQhOFJv/cXmVweNjX1O5UZvdZoCj4N2Sai4IKKaL/y
79p3+TNjVYJ5nJuf6k//nn80pCqoVkN+2yqLcApgA2nRmjo42Ckv7+VNqq41AD80jXGf0R0Am7Qj
P7ETqg/0SEV4bW04/fV5zS9w52j58z5q4rbEzbLNCdaXFEFXMgWxebV8CnOcA6PccGPme/1BMo2B
JkOssfW3W+6Pi8jY40kkKg7ZVXfFNlut9gK1RTJOKmUHZD+CBhEvxZ3SrSx5dWQnNW/gyIOXvNWy
zUPLgm31QkeZFjlUT+BKZebGpOrPCUvrOvrHlieJp+yUdjuGpaJUkGN4tU7EHUFCv5jT2UtEtjS5
QWhEqYNiFUlU5AQY/AZoi9g0BdLBwz64NPi0O6rdzR2/LjS2Y/DC2o6bHuVo7K/502Jn048ig5sM
x6h0WgFJz7VRuw2FYIRupO868jdsfoVx0eWvCoHuKpoX5ez8rzxG0BEeVW65pcbdrYhoBBkwD/Lv
ipGakmVEp2QfkmOIG/0TpBEYpZdxCVgK4xQ0Uh/t8LUm2Vyi0VJDTNDR2ozw+njIQFDmmgq7FGxU
EC/y6XrTSB51dsWpB3cJORDDUXDsRifHHvKNHGEzyHsuhfe+2RAosV75jvXavYsUxnANz9dmt0kp
oZWISzqMoiTbjI3Prp9QzVgxg9GX5B0VSgs82QZrdrzbQXXhs0D6p8K1GiZ7oEMePJ8oLpHx+V1+
j4+dcN7DpUXfMyggRdwuIi2Y0aN2zNX0azoUVYQGxYB8nqws22UtkkZLzQYleKtZoBo133TAoBqa
pVSwlpFgLImXBb6orOInw8or1wAiTPriCY2jVNn4qUfwyYRlnYvkUtFaBzVs11JoY9MNmsqDUcYD
qF+r2bR75bSSjsSlNmswizx+yqBDNwNmlKRVYDjsAwHV3HRtWichtCfZ5YVa+hKXWGlgkLGkUziz
gRDSnzi88aBD1RsxBsNRW0FqeJOhjDPzEG3KUKyiRFyAQv4CIdASV3EHa2DBr0H6DO1s+Jsu2UhE
T6CFFcmbzVcyejLHD5/z1rHuMG1P3GpJ0gF+19JjadEUV/lH9e7fyXC3eHkHS6Vpw/iyC/JVP4Cg
BrRlt2BARfkUlsvGSORXjMdFVQapGGXlG+gfoD7m8vRZnoGGi6UHQJLmK9/zgVKAE8FkJGrJ3ty6
Br12iI1nyyNXgVusdbBoLa5zmBf5mmvjvxRppo+Swv/4ip1lHjkwnLjzWl6rPB0D6eoD6QSYbKJz
iKxL4czYpiQY5pqyEs+iqGnyXfY9nR08dprZhcJq+Fus0EtKKMG2bcFZMMh7xMmZSLwKvRm1/AlN
XqJx2ANEsBRxELCRnZy43Vihobnca0UIS1TvhhjRUjjXd2G+1fsrZwz/5KFxIA1rRrdCHZlKMZEn
FdDYLRmOYquD1NQqVTZbgErDUAPu6cVa04/yJ9Ouf5ZfxPFqomQo2cUVDoRENysCXBhlJ0Tb/o3N
JcKs0YeNu+VdkCxvQg9J/RbAkf2pYUDXsvbwY1cvll9b6A2LsvJapML3lVVCHQmCraqCt+FacA0k
BykcoCxwfzYvghVk+2L9iHLDuunOvuDFheePZJ4WuF+1MgCw5tKuub6CyG2XRQf8JxghPSZk4pij
rHnIh2gFIKZQdash1IBdUzH11zXl4LeZsIcKJV59OD/764ZljfQdcAxls0HdmJ0N+pm1GwAh5BIt
0dWjQzlv58lDLlEhU8yxDiB6og0M1kNhUwzWI1dj14o5dwkFzEOT2FTi0FBmMrI9Uq5lRgn9pvv4
LWDqeo/GnJWwNjlyQDT54Jwm3w0R2YQqapNRqi9XQvKqp8hqSE6UuBwOYG5QaAqeg4Jl4Atbs56g
ksk2Q7jqBNBiORDnjRFTFyQ+f0ERw++vYuCllsOvEQaon2XsWMVWavd0IEXDtmbGJbRv7uTIxUYD
XmoJgkW8Eb9OMmRed7ac5XU5GuU7Qd5Qk4pQzRBxzvIU1RXQ1lVWGiKQr7yUt8SoQA+8BOoMBXhC
mCWKudbI9PoIQdgEJVDlYTqOpuMbNhfKJE81d5RsKUZqnpr9hr/wT8J0nb7jdaaydta8H03QJIes
RK6G1xXUlqFkyR7fZIZm6YnO5FIGVWQabESgZlx9Ipuu8c7cWlgndcNKhFwfHNPi4qOpj+oa8mig
puL3GkbSSOhnboX4VrI3SukrMr6d8pwmN3kuma2ApenrEJ2slvbVLRNg0mU7TI+oRFoS8mbj/TeY
vQxXMQK/aN0TfsUH9KFxkm+ttYSiGs4QIHHBJuUMEjJmuUigZ9zS6MwsEwOwHcT8hmLYIBv3Poo2
w8vtToGHWzFGgtwTApUSxKA1AHmSOvTPD+EGPLUX3SA/F+qPeHnI1meMalMVfCjtRaG+bNj9+BRH
NwsCTVK+hNpbbFyb4VqFH3jl2nF2lIWnWnyy/G/cRted2SSo9VJMj0UEWT8ZY7HDWcMTx+Vxq4LL
RwY8FooPMs91z3vhVwVp4nlWXhBcZkIMcJXqs9hvcZBIJZtImBnmx4DtUNkoilArXpvo0i4KMt6U
OyPG4nZPRDvtxHIXT7vIeLPg/5Htal6ZurjDIuA8tdt48WCvTha2BZkkU6SBmAZohRsqhBMXPtQM
ngUwxNB1noQ1yPf2OxA43rzUpIEdJYvzfhP10A42Q7UhmeNO5Goj+zsVxbZpM199b4tFB6NMiyfA
eneWhi2qY/Q5SYm9QEz46rBjxGiXAG1sgKFSbaWnh0A4l+WpJPyuPR6932BOCbXA6fKDQIkOFhks
Askbq33VEhwycieQzKreiiREw55fjqlTAmT4QJd7tgsQ+qx00Apkg8hMTi4a5TiQgfAP5uTwzqxX
LpM1z2NnyS5CyYUNURgYZpzWkPFCjFqZ2kRl/EXx2I/T2q2IwiE6abYs2LCZCI4GjtN4b1jraHzm
pmPZVanbPc9gUeZ6pi+vdkIKBOmOSVoIu6wCH4mXzyW81LutNX9L0x12gMu9E//IV4BMMz8sq+AH
lTFa+9kYpHJXFlvVIELcMTNzMsuv+Q28xg49CE8BEnjzU9Mfq96b421iPJX015ZnMbT9ZkvNoYJc
HL+0w4tKMU3Mz1GNofZlLEl/XKPZs2+x3zFPcwrP2FH7y/7DzjPTKdNt2Qta0WXtGhNq/ja3WSWO
brh9eGMeZNWR/NzU7gAjzI82XuRyNmqEP7cDoYCBI5KsqIEHG3Y/2Fi8NUPQvIJgcXEZGQIBHk7x
EXndjgx3nj0h2ZUt7nKb+a1vll2j7R3O8wrLMGCyzmGfY0nnyVEjDKl3KiR6cjyOtmA9UiEb11Ft
j58cEu14akMP23HwrGACXoC04SHU0MdvAyIL4pNAzVOkfncx9FOIkY0wr1MQbPw3VPW7QGOF9qLJ
OMFCIJqeQor0gnSLG2Yo8PA5mxzQdKFArveSSNImkLNr3T7p1lk0vF7eJaZHZm5CxsLWgR4XTiiN
1DckVi/qjUF8RMdldqghxVbUro8lTtmKW8U2BZQg+x7T6x9VxxgbWHgt4oSU8ECc1OgXsfg5QbMo
VdD5axe/AU/DW+DYhULBSZ5bTqWfIuXTSJ8j3Q1R+kO3s3Ml6agEzgiYIHn0VFE2MryqeTXM5FFl
bwWuG53lTbFT5a8dpUHx0AnXmpxHv0IyaNPvaA2KsYPP9Rhi5As0CxviMBOOWC66hjS9qHe/xijP
k8ltcx/DNLia4XRD6bmlYtYeVIjrwM9TeksQ0EqIhANQnjFZ0XdF30QrHWF15OJ7QYhuHRAdHnxb
gt6T7OEooK1EMXis6WpSXhFeAuJOGjYWWq2dTPM61UN5MjCv5bQru3NAItPgntGaFKlFyJaeYNpV
Ka1iPlkY31GerkKsNCZjUxrPggieLf340oKi03cwQrK417h7y7J0E1h4wb/Q6W4CZxNAyABq6nCR
0D1vn5WFp6F815QdvHuZawh2or7r+ovfXxDIHMw3IeXQfOFqJUy9q4ywh00MoF8KoWpAuIv1i1Ac
SlLGiig+siBXIhnZJbeRCilH68xOIjQdmSwMA8xK5IZau1pUV19BgJWKVZfxTd2NwIqWtgEdc1JV
QLWHZHwKrY3CnyZ8g/alWFRrdaAFuT5mJRiE+Tq/Z5Afh3nESgqsDcA3a4DeY6IbhRoMvGo1gZwc
3ProNQ0DB9utcvQK3LmUyVzNPuErIGOCZkUHHh8a0lNDRqDMBPsdNQd9WPUvJYMrapwe/JYMfoIb
6GoZ8ESkIV1P3SSlbERNZ5zidQ5Hd/H8EOEtmNKLOs1s5Am5D6cqf8Yh1SMZwVkykEJaKwiKRmJN
xrks/8KGQ6LL9TrHuFtSTibxjdkOnk/wqsgom4eNk0S3vshXc2euPJQHUBICDbbWmPdse6RSQyIG
4oRxfhXgWMgROUhO3SuzQy3c1w2kc8vcdKO1ph3I9SewzqFZp4ADI6zMgu1lxk/VKDrYidZ6BLqe
iJ31yVqj6UIijk1Ji4Ql/CrZ4nel1xFc3yJNacBbmxEU/m2kVOOPIeBQvnq2yEBZLMv3LHwUkmR2
A9PHjbiBKWGuSqqAGt1QkHNGn9gAaaQR8eEQ4DPpPxLxFtIv9VRoJfZMJZnaA3cnjJZWIjY6C80R
TDAAh0DbYY1q66qb3vvkaWo+Wgvb1TqiOgmpoWYJd9aqoQIh8OdYQclyo+kgJ2ddPlXQl6EpTDcN
WOktYynX6Ka2WHqMGdYAj159TNVDL3ZyfukhHwnY01kPvTmo1g2Xg8T8KJUTyEypLSV3obpN0m0U
3BgOqBhfsSlYGYyaUryzRARYA8pwQ+l0bM6DciuIDJFdbxt05JnyUwD9c2bfaemRm1dSftMgAena
2+J83UBILGG0he8yQ1FJ11Y+tPG7meqOWL9L8yOfH8Hw7ldOyQ40Og2hsox1TSNey/6WEf8to6Xw
3oa8jKxmketi7KUihPHBBbfSIVRw+gUF5+Zm/23WoCI07zGMtOkhxPc0tRWN+pVEAELnic5pQPLU
mGDjVL4H6i3mwZI+VJx0ijHYsVMhOwyPNXyHIZ+hGi53h0m+Td17CXOKEsWQbgzlo8zfhfHaKG9R
Czqj3LJka/0AjkOZdvknr9BCEVyMyBhSQtJ8Vtkjm2+lBL9y+hBmLHleOgTUB4BvtLB5oobpdBFY
tzeZp3p4GEG8NseJFXNlcYxL+Ba90/imRh8qzQsaRE1VeFggsmZ4mxJlo9Q7xpbG/dC/imxbIShE
ZEObHqubpn5U+SezUFau3fguYjbLnQD3CkzZqmfTHa4mEbg5X78GwnhrKUwWyg9M+lhWp67dlfI1
UlA9agCNzhBAW+0SMHqm+jb2VwZwMSdlarbTNag8f/6Qq53ZeCgDu/n4NtI/qRjPYtKvEiLLR67g
735q9YcVniWR1axf2+RB352Q7uTRKdvDNDs1kS59Lqt+WH45Fm/8cEx2ZAklNIUyvfnaA8Io2iaF
wfSfrxWrGPqt6aOYMX5gOzOSB8UsE+0jaxe0c4KYCmkFqWhcedb5Zy6WIPNkNsNVjc9FvQPQztpr
VSGpuOvbB6iWXl5FunamWwvDgDnd8xK0yYgYnWk8yN1HHn0ECFeq6a3Q3+j9XOlU9lvoQ+1bwIf4
KtUgInAj/uQO8vYjCU9m6Kb9IahvIWxwkZQwT+FWHyrxFhv3vnmTzbcM0SQYEx2ZJ4+XQbYGypik
t/AVy3dGOC/fFexAGJtcO0k1e1f7UNm+WqqyRQ7rlG+Z4oc1MH6UpdReXw8KXNXkNaofNTRxg/Nz
gIRdU+oFtJecZR2UhzT5CGGwTNB6fS1clflDYf77yUqa3poazjVqjhPbswTjB7X0VYhT4y3SFPrC
r1/jEn4uF77MK43teEY0Y4LKzgTR68Oy6viBQd07y24QYAZYK8uLl1/vCBb63fIeA5aj+RODzWOX
03MLSSgiMM2+Z5RvufwAzhjVUxMy0mSgfhOseNywa5LxY5oOywhYvCSz3rrKm8qbqP9gMuoWhfnP
wMS+Zd0nxLB2DcOMHBl2Yu759R6iRbxUr1DOPHTIzbARZgthoDD2Y72th20wfczynl/wlxTPwUc3
ah2aOsDYeRMh8MDbjdGt6KQ+KsPVH+5B6RkTBkubhHKjcg8JtegcmaA7LbI7az5UmZDjgfJDMXyh
0JqnobunxZPUH+mv5WwMBseMHaZlbdoi8TJBO/pmKGqbdKLt9eichOeqhZE/7EZh28FSifYlDgjq
vkY2QwIoeO6Dp0q6ddEWltx0SZWfknSQ673c7I34Ihi4gLs5KP944EsCL4IP9BAM7cCbd1gsRubV
8mlfWYgimfRNEx2ujKEbkS/SIVVhHQmD3lWmB2pDsA/U/MdQ760lVKLAbQCL4ILkJKxjYSB+IfKi
hrjryuVDIckw5FV8FrjkzuFHsGAEoM3mIjPzNfmk9Vc8kxX4ZlBGpy0HKD+uSKCXjt19MB/4ipO7
PNwNw85RIWvesm4hzblzuzHzpcsnU3mBzYiX0ylFYVWj/rYUxNNyCyQP3wTaBxwRfo1B1YQPPiYf
vLpgveG4uq2JEgO8Erb8KMisFZ526nRQ8F1H0ZvD3w+drt7HygecmQA4vd3BWSmC17o4M+W4yS50
Jp/i/4E1FlQ2t5B2R8v/yQlSsnNaP+9GLa59/2AxW4tdGt2D6rnM/07V+9cecWORKZI1UaJVUxUR
vfpjP5RlViIN8kb6NCzCTtOUcXLnqbCX0vSgZFWO6V+CEaslUyQdum5fl+m9HFCXxQ/SVZI+RoK+
yI5CLNyjqcSaJxAiUrDy51db51/zk/6kqGHQzg6QKaFth76d/KtNhVGnI6IamnAtccGg8tYNAgRL
2OJRT2P6/JSimbHKpRqRJymu1100YvZB0piFyFiIQk1BJYeRk9Z5svvrS5MXbYjf998ZmoHg8SIc
YegGKpmLlMHvuisxVTKSts2Ua0+v737SZnGPTcrHiHwBzSAtCayBbQGkYBigcWjgnJmr9VU0u0vD
Wx61Cjp+XYjiPm1T7TkY/G/4zdx6zdJomsp7m541+nqLEHHboeAtJXN0//oW/qSJhx83NshQv7Bm
E1G/WG7xd7cgIU0UzIawOO344nd/IPAaqsJV+ymCSNSNxy6CPPulP6RhimYbclacmhT2YW5Z4yWo
A578QOCam223o7kuIu+HvCZMiJOKU2w8/c0F/9JnbCELIdLRragIHCyCVMvPf3fBbaN0pjIr2flL
YCWcRREGt1BD2DWw3G2pQbT05h78GgZHPAT+EePA6zhVP1ts2n6YsNCowW3p4fWdryv7/y3t8+/E
+H6vxfcf/1b393+jZB9P4N9L+9yiz7p+b/7xn2jb1O/pZ/OP6R//mbf//V91G/3g+/8S/Gn+oOjH
W/6m+GOgzoOIBZI/+CFJqqijBfSb4I8m/lMyRBQdaTyny15Zmjr/peWrGP80TBVGo85LJGTDeNW/
9H5U659oA2nYm6syUx8pwP8XvZ9fZFeQA0N2UzbhTEqaJmIw8At3sq58BamoBldL+ZtWltMrYtxw
cCmfTY0OUYRDLE2grLVdp+0DA8PSoq5h1weD8Jh9G3l7aFEyklewpMKwpJMmgP+VoAiI+410V2Xc
xruwUrctggnxaOx8zGkev3sil982rN8LkMtLn/D/7GMYIipIILL20a6TGKxfb6INEsWQKyCYKRfe
0JFBW4ty7lDBIon09B6kNJ7M1kkt4K6oiwgX8kLUW/XyIM7qfsiIQXtp0ZiJAxEOfKDE5345WXIZ
2Czq4HS2ytzdMsrRcYFd3ZQCHfQi/oSjn0gotojbv74j9U93hEYUqv1oVyDYLP5Jhsm0sEsJTKl3
UjXPd74JiqCdg5YyyZdaDA3KdAJE+7p9NjsAFY4PVykLyxlVAKpBzCy3mKAT1GILwDqbeIEs3/vq
8RcyA95dFnphD0ifBSNAkt99xxdY+02VWcGyC0ZkFRxlsd1rsZFcNB2P1/b7lMX13UppSOhwEY8H
SziUIp0ZEZ4jayGmQJlXtY/3JvI6FvPAaSKVW5Dpi/zt8MtHuXOyVvvxN8P1x4OMCaCphozKB5Y/
GEJxyv5xU60Rrcn7uh5hUZVLdeNJwef6QaXNpxTUxWZ2QYz4nnTJTMsxznOjZOWQBwfdmwxrwe/e
gi7o3vShhWNFF8CgUiAf/VMZL7YfAPRzgCZMNw3o0qPTJoJZYyXfnXua5sWcuTbRy9vrtSNLBKKl
3h+EmqYlPLACtxlUxW4lvQcooiIhiFl3VvBkoOd0UWtrImhAXdS8RSlOsH89LtKv00gVERIVTcQT
UBKR8aH447i0QoopS1jonqlDXBXK7ikJR7pBhHpb5T9pcQdQ8D/LpgkOESaNm6SfcA0S/OKitKXl
NjMSgZNfkwug5bf8/2+ub3kuv1+4y/XRo69K/A/rh1892bRKrutInXX0LVEbM5ryuddAXnJNaU/o
kA4QnvBW1GoadHKqEcdBMnzqfHkXX309+Juw8te9UGOvRV6VaYSeGmobi5Dq74/msm90LKA1y5uj
RN3pqkWnUgsTKTVGGHgaVY7EQAeAyIYmpjDHP+pcZel8SozmLma5sZ0msHS/Ag2XRVBT0SeDwRv9
GDT9gKmL2btmZGbOVEK9HkWUBTqJfpPOAJb4m4FdIuA/DqyEZ4BiWV+3JP2qpmU2KHxBmPfRSMro
zcaOL94MRqe90Hna9zAaMSoZ3AEQlcCT9gIdhpXVJsSnoUg9FLXv2Q6GhVpWY87aBjKsiCKmZxpB
l79Ru/lFCwYhN5FrJRhi8aL7ZPw6Scc+GRQFHzLE4+ghnwlvNlPZ5LtW6bJb8DkqWANFXbDvkxI9
g16iv5tZspcSarA94pl/PXR/OkxU5NoZOoJURUU399c5idWXZgWBjrhWasGcNKBaTkL32TToTwjx
2NMRRRt7LM77oIwjiIFzspsMZSsRLTI+KXwemTKfNJlQMcIqoMWwlV+6TP2//1R8TVokn+BbR/S6
l0Ig20VO348QJZmTllZ9GLXw+9/c1R9VyZZBxlHAxGFIljjcrF8nRI6U029ze1wEXZE2pxonpIkt
yEOBP19TfmtninXGCECZPeVBWB84VMBEe+Umdv14tmoJ87KhhEbR4txVxzBhy0UFpzSamz/N4gGD
5r+TeJdEkdDpl5lMfKQRKZHmqbR3/LIop2BScjTVBFyrl/QJj894N9JrMctjeke0aHREdRzWBjqi
m1GppYNlDOiBEdtr/lTiWx5JBz8KLzqTb4sTDiKbsnSQ9Cha1WOICS8es/QHGeq60RGlqPTihyKn
lot1wA7fW3i3LbW70rrSUzS96jMYD5q9a0yhiCX89ABwEu0G7FpbZfihLsLxX5K5qgIK2IqzQgvR
3W9bFQwdeRelmzKnCWnK12e/hLdNlEHJX99KkyZtvwTrFxsaMZ6eBH2MnyVTcNS5NClUmA65kLYf
xeYngp/WNksVOyjKhdtlwLxIoCqocksDPXi+MmVMyiGiqh5QklGHxTy5g5XFZkCjlS9qe2v6pNoN
0Rg10nY+4T+t779iI6GLH+VUxc4IaQyPFgVUTICraQ3DSW5M6mH4pFzFOVq1ATxv0lUc2iQt2XSZ
HyN61yIgMKA5UEdPi+dLE9D2/7W9d+F0J8mhJV4xj19Tx9BCy6l96PyAL0tbb6NvBwnWiVBAEpSx
KFvlaQ89EECGioig7KcmxTKCDpTlAY8pCybAgGnrF773pQyVSiHtmUp6V0fa3oqkpqlgOVpExOS8
oZPeS7GlqPg1PbQAGDuDZ+z7yRXXYMSljGA6akb6YfrQ7PIqilyUaWDyFLRxMmYzYY+rBrCMQo0u
vmCAelbGfup2afPyFXDpDd08/uQai46vP0ict8s7ZRMIoBZiHDcYwxocQUVJrFMv05jvBAQr8goV
u1Uo00wr69KWmMRfhT7nX9HQ/B3gwbsPELOF1B7iOOQHcIKS6GItgrelQJ+3rOV4uPPQ3IanhgJC
99Ofy9RppjjzQvgvZfjctgq8OzW66gkdi7FSnrSGjtw6uY9WP1ysntrl1/zV0PY96lgG8PS5jlqD
JkG8svmKBv4nyivjrMMYEeKalvZsek0iRrR1B/Mu79VzZTZwoksQYBO0Mgqk92ARiJazpZK26AyL
OjV6oS71b2ngSqPmMcDViWc8rf1R82u6BBAcNpeEvA3K+YzI/mOszPikTtS7AnTBqyiFHpf3wXuG
Gzj8cfpGZKua91U+dfcZS05XxwMzKDEkEkzJ/ZJ61qhtePpAO1Psx433pZ04BCr4rXapNe4gSEH9
vl5cDhYKKAb8kao5a7mnKx3GtG2JbIkhOWreWXbeQy3oRyQo5ApvD7VMfRwQefRBrmyDvCGFmDD9
pEpfg8GxwNJWfsVQPaiHz9HK7p0waru0UNCq1Im1e7irRcnvipU62HU2+q4apmgUCLr3tW+PoxCv
EktFLQOanjZ18gP3SbSq8lzYfS2prxB/XPgsc/AzDLJiV0+Z+Dz5iGQVeXLLm/ZkdoJ8VjQGVp6L
hyChruLTuxl1g+Q2+GKcaxrGLHFkfcRTOL1jvPysVlm9HSWgjNTXOTHqrBVOQqYaqzyK7qGMLyby
DqRFapbH22JeSD9tuu2scd4G6lwfshkq5LIUIQDkkQnc+RVifqk+fx2E/4e7M8uO2+i29FQ8AXih
CXSPxez7ZCuSL1iiSKLvAj3mcAdRjzWOf2L1IWX9V6Jsq1y1aq1b9WDZMkUxMxEInDhn72+rtsyP
BlMBmswBGta6ar6+Jc7VGmas3N74rsMxx7L2upZYV2nba+iaEEtUA9Z1T1XphtNsu7KqBpNFj6TJ
SQXalAnx7ROkvfVjBWsbNO5dnHv80lvmLhtIfUm4qjF4ecyQiGUypzsEand/4ZVfXmBq++OVPjTi
6HssFgcTt1/DprscxmTPExuXSlvpxj1BfZ9aE09502TNMyw7t12MY6Oi5CzbWztCYsZqQMY7dik6
ZEdeO+1Y7wJFsWamhMPn2WgsjCyah5qZnnm4zLLpfC2jKZbQzI/oXyudzFaePdWJxzq7Y0VKYzAk
95cHdkPUzFVrVOmq77i6RUg7YnrHl4NLVZVsgy1JIXUTDyhqe+MmcI9eaco9rL17N4Sn2nuygt0E
ewdKO7rSJlHWAymSc5G38TKG3Ic+GuNrgs8htJC3F8SJdP5GpjFNzkaxV1pdBju4W4pjmGQ+V9Hm
cjMXREQuzKypllrn3Jm+icO4dYfnliCrS4eObGtr6fNE0sXUyfcszMvTeasyhvyoVqSzdHWI3rRC
/+SVT+S3v12eoN6oRvtCYVAStQUetRK9x+W6XT6RXsnbJageAVKU2sfjLO2pY7VxfN3DGJtuO68O
XrrYJubEQA2PvW7wvKfOhl8i4mCdBM2N3gXem1DaRcMtXTretRtG2rZpKtLZDW7AtvPN3bNPFCkq
lunK9gAx516Y44E13W1mVvLabapjWHjGLh2Fs8IYgpl+lFdl7WRYLlVO2IW2iVOTvVRKKsgGNQXe
TBnCHUnHDThZ42xlCmL6Ke8gElW8c/T2tiNod6/4PW3/oLq3CtfbJd7o7RrbWxWZO2w6dXC+lhbS
YuI1MjRS2IcYS+CRKmMPFZNdPCkKPJ5Qjd4y80thN9qdqGztrqrbnd4xrSkiwpINztjIACJ3dXlA
Xm6sKpTKtuZZOVN61G2Viv/GCPRw2xdoKi63XqqFLJvceBeooNW2z+AjhfltF0bM9qZnAb2ll8vt
T8PF2ykxB5AqyQ+XXxwF9NvXozIwQCIA07KAh3HSz0Ut1F2FqoxICQOPe41Tp/MHFwEsbInC8hkk
+nm3Fwf9fEE/S9kB/nCyXZIhXGmbTCxRe4YislH9KGAgEJWclTF5ujzsFYaVmS182txxgOC3XCt6
hfBaxMOUn14AQzJSMEF9chjIqCMQENkly8PX85XKCWCTqwUYgDLbdV6+zzXcNHHZh0tafpM+pkM+
yAmRqqKmU50k2iEyLI65QEVninmiLHcWl2SmzucDzr22v866SIRXxVE2PfEasQ83YFCyfd40kLXi
yl7guXq/3BCqYKIm9ESZd2lgQ3ZjAyDLWB7T1DcPiv3cGYF5O4zUVl0qPmcV1EiHFQAvA8PIaGrn
ckSTl7r4ItosAa4YRy2jpOZTrtscYJ0gReCVBKgNEPNp4SC2OmjmRaf7wzm6ELetLDm7Y3ajtF35
5I0j6dDvjR8HW61rGKPhhE74c3s5QZ4vy+RSfCadQLLrx6CALOy7XVtVe2gsHR8YFzPRzk5XoB5M
wfkCTwWgNbXzS5swI7WpAGepNdjqrLhVjRrVId+kF0N6TqKRNg32EJsH6yGa6sNSldk1tXGHs9pE
Qu6at8hrVuaQPtqVKDdCGx4T2Wib3hwfo6Q29kycIMI1GcdP4WobZ4ysjazR5YcFp6PWDM4oneKF
3oF5M6ocDoDZBIcsCh4UOifL0o0U5FWOZNqPBiUuk5SR3P3XJSPj7oZdCB+P7zzVqouLjaES3cU6
WYYpArjEF9WSmbi7bT1eS6lB+BkS53D55DKtdA4lVmuVJsvOEde+aviHKDPA5SnTqN8gHssZEWgq
rec/oX+iWss6iE5+AHJ3HN1T0BnOUcdflwZtdE1BApgAJevYYPfD4CHL95C94ebyC/kMNPsYNMbC
P5M0PhKDePJTTV0qsirWWYeO0xT62tSSL30QoQBRIQJeFoWQIDoUdliezuBEHA++Sgy6MGhQnwrJ
kF7IrjjqpZ4Bt5tujiBFAlZ4o3+4/NIb4zQob5hVerY5A12dfsnQdyxE5SkIdQf1JiPAKY5jfLhD
8yZ5YOwQSyAbTItbx8LLyCcLYVPVkZWh829XfSgrzhU69ipdxwWSD4ShCRu5ZxWG93JYKpkXwddo
00NZM+vq2oFKhkAGlqq+lvR8uE+rYOvF08ZWu+FjmdZPipkh8lLwhl96h5dfeIj0h9Q0k4dB18Sm
M823trGipT+UVLU5vJjSbbSZ6BHR17ovt4rpOVQz7MOe0qjY6Hi/V2Nu0zb0qPgxSAwRvdwgJBgV
vIKSwgJKpFFeGxLveFybaAQj67NUW+hQg3GSYW3Ou6KCKqem6YpSzcZpTXVkx8WNMJXuYNn1/PLI
Rd2N/HWi/4ogYvdugl3g5OZOSfJ79j3AZoGhMjCGRBark0TEa7exnTb7zEAXbwhQAEktH3s/so9G
khx7v3sWE+e6aHR4WtlgnKusWg1mSjUfY7PTOGiSGf1eBi2BLF2414iMLvnBoI85JIuMO62Lw4Ha
sl9EXrqtugm7AWX/lqHZ3mwhbWW+HewSMsAv3Wu/q4NZQegdnqlAzNpAJZ1e7Tgthc2wLqao1saI
8n1pVXLdeC6TTUSi0z/lZFsqZHDL1iXMIATpJ8R1JdHta4WDap2+aa3IEfXqa98Wkuo/GHeBLc8m
U4EB34mckG9A3kWm2dSE1DBff+ghsRT7zjcSjTgUv1hEwvUPyfSL7+JPLHPhzsvL6vOjaSk3736G
6nAYqeg1FSxSWhnqDXI2C4c/mCGr0bt1o9MY6VQTxWCTtnAfMpIWlfomyUeEpF4dL6x6Oh+W1XS7
4VdSOjAgikDEb4vY3oQatvGnVOWesToBj2BI2Uor3V+IVEHYn3s4DECvMD9wxH3BgPXKpYkeWQju
qqCehiv0iSMdgm1bCfNrEEtMlHuEiTKLJmzt9ND0Zba1FcTXTmg0pNhxnfFTTbc2M1GArUOTAkm5
mEvxpjDuVG8uB4ZsmmRcJvMe3BuLadRjHozxw1AgBCogbWrcwmvhqvHac6R5BXh6nBOPW81cmTHT
sYN1HijRcoitrZ17zkq4UEFkbO9TTD+Nx+mCDyR/VHJE5MlY0i1g/rLzqwxvmE9BR/H7i8a88XM7
Dpg0RHJh6pZt0J37sdWcs4z0XPoxuDul2eh9t+D1upwKptmunx8dGPi3ZvIYddK7llm+ltOhxCKt
9TLIKUu3nvMgBbkxQsjtUUX6DR2ZYezdQ5fXB8Vo84M+wn/RMfh6Y+3PjdhubrKqm1/S3MPUxTUw
+rs+dSSKnF+2dc2pMfdjC1oYE3adSGwy934O4ITKQghHk2yU1ncQxTc1vWashE0R43xi0yAl2N5d
5oqVRO+beggw1bjHRmD1/FeiEGx/OeT0JUQr6W1rDUm1O8hoK9MQeBrhu1mQoPaaGpV+47zFlgiP
Y9cBfInXqa8Yh8yBnycUeWqVRu71SK9WwdAhiDVbfV/mY4sSEShVyeOaI4Wxi23POLaoRUMXx0jf
IABP61yu3MCKZ/9ZlHoW/tRGCAsU6zDs1BaKZd3UoIX9UWNUgLuenxUtQmv4mpPxj6b0fzld/2EG
f/f/V2K7y2zrr8f0q+Zz+v0EfvrTf2TqCSJ3TFv7mrM+peN+m8BrfMVi9EDi3sdMPc0gVMfkNifN
CaoQ+V3/HsDzJR39hpjA3Q48Zub23+IEz1+X/9/ls1/0Kd/dJcy/pjmDRnI2A9+fI8m0yo/TWq+S
U+IjaIf0jdGYkxdQOZUhO3RYRvGlm8ypY3Bpt1fjrsN9xzQyLvYB3VssDc2yETeOeOVsltntOqJX
HRImwplpzv+1h4VIlo6zkRRh6iLJdyj3vvuo/3hT38/fTevDdnZ5F2iybDoxLiN/88P8lSOPmym5
lZw8t77LfEh/9rHAK6G+E3fLiASaef45wHTqDxKImAScvLFykgsijKGEQzQBNlWoYcV7B51IPUT6
rUV5h6oNqXgLpNyksRZrWyc6dMYhJ9IkW3jhLVly8x4OkOoCTm4/p4zqsAYEGrC+7thVITAAfW1J
A3xGPDNPdY/Hk+GdAwLBCt5sDdQgZEcPjWL+HFF8VuYjxC4T9FhqPpvNJta8ZV6X6zjx76lEZp7u
LW3L2JG0uGmscuFLoumjve+p6Or14k3lYVppYkvy4V17Al4OTmHSQTA075FDlvCQ+hSHkoZOT1l3
urLugdVmGSxj5USy4dLq5Moh12X6oxSczMGStSts7D/xU1/zsDKSeSz1A0/jTZzpuyDzCxzO6b62
3hqbMl5J1mS1PldpiqlFoFomTTAlF1faR4dUdSyVEj8BnTnSXr2b0ntsgpppUH+bFN5dFTWfguLO
GqxNoHNqlt4au5Mfnm2P3hs5Glf1ZMixCuh8Hqa4GuYGIYDHLE9f2sbE6q996ikI4PAbn+xoH6eg
its8N65SqsNAyvtGnVJ2VbBNLvaUvHpLfQdbdSLA06cquAMXNzImliGDqtIXDz36zqBhIKybxyLV
b5VW3RpfEJRtW+xvHjSDMjXQ9Mu9je1NDzDVjBwEcH5oj9FrHjgQJWMuaMtN1U48a2J1ZQBlVTOu
wxqzqBmmL7lelBD4IsgN4Jj1jISocjj2HpjJHv1sjENCh+8tphLBTZ8xM8NA+hSC51Qko0nSjcWy
BzbQBv6LY1B2+HHymHfRfUBW7FwZq+e+qYlpgYU4cByfyzKrrwaftn0W186MUMhXpUvOdmopSIln
lUyqpRzpTJSRzT1bWOR3SETiDV8f2vCdbM4T5fQto1DcCmhQBhhmJVNTLzP3vZ4+U5xFdK5KSJPa
uRrpzimCT6ZWUHn6GNwM0h6AifgAkcZMzBScDI5YhC1QwZYbDO5CDNEkavER++GimFpccm4GEANw
YGUO9XyxdJGcdtxdtDQgrKUzvZt8z+Hch60BIkIH5jliG9Ow0Q04rSx6drmX4Ihr/Sebxai1x5z5
khpn14YHvRcR+4MfKqe2wt9d4wAfzoYd0QPE+9wx1FMNsF/+S9vqu8Qsb1K6a9I39k5qbpz8ZLjG
yomqFeXAehjrWQNrxA3QxDifdC+f5Zz1ekhNZfZSxKSUokw+xc5DLPtVhBM2tRCNYHGmaO/qAWoe
KUMF5A7wjkN2b+MAKqKcrxaLhrVgtLAsuR05WFc11G6OJVifW1QkuGS7abdoARLkN4FgHPzFiyCN
UHxH2VMtA9zBtHoRfXgdlmIwBnDnQcfWvgrzGxC5/y6aVw9HQ+leY5XVJuoE9sH2XtVLXg8AqfIl
Itsj3/rimb7s3Ch8UBOgLMBpEBfNeHxYIsuCHZ1iU+bmAX0inTs7uu29nP2NuIy74iEIMN5xhEZc
rHoYlVYahRhqBPO1aWiO3Vjtsz3sOvMupREQBcd4uI692w6Bu+Qw5IMKiHO8Zy28XFwia1KoES7S
qn1T2HrJ1WFEDBx0eDfyFtJKvKywWunKnB4bOPeWM338YEmxzZ3h1ou0Q1jBoml39NRuDITv2ils
vHVvWEdDWEctUveyB7IPCB6JHcKaZK2ocq4wnAnzAuJ6gHpfwy7JGUIH9mKY3LhMRdaBm85dxVtP
m6HbeacB30xnDLfSs97Lakt35qjqeMLKDPOBHjQ0HCJcN7NEjz/FIJfZdyMLoKjXvHbxuDZy7tgh
Emi5Q0KXRbWHsRxJtk8Q8oHQMTNp2OXVKwPJEf4vV0/wO2rLOAax6ogDgi68rBnNTvXT9MYMIyYs
orzqs5TlZmwbwzyS6rMqQx4gUffcccAfSoUOg4MnP/lEetjOR5jNxA0qTkUfAwZDXfKsBQHIPY4K
aNf71zop344MngiwwR043mmBcdATc0MIL8/DeWGCIHRwV4LfiiQ33pA2q9K2AUX6m1yzN6pW3vg6
SFt1bfTUHKCVUEnM3UI/jK6yQLKw1nPqEZyyfWxtrK68qevnsNe+ODZhErgrm8h/Yq62GGAoxzEK
eAnfPRw+9S4v3CSkIZyT5n5nBcNZY2pUJaAWS3tTgAXzcUDHvnZb+QB2uHzoDRe+8E5x0y8Shipu
btLqkCszmiIF+jL6Kv74R9X1/0nd/EMB/ldK2f+CGliE9N+VfFMs9h9x18fPKXHXGzBav63zLvmc
vX5fZV++7Vu0pW1RTU9yxa86V3Qc35Itp6+gZESORE1tOxrV4R9KV/X3S3Yh0gtaFIZpWxbV+R9K
V/V3xP2U2RTa6CBRr/yz9OoPEa38RQi2plKeZYi2Vkc3+4O6q2mkFapm59wkCY33/pmezsza6qRY
jNd2114n4sWS7rpjYxurRw1aZd4Dciyblb9gFH9vyl1fHQkxpF5Rr2z/URX7muo6ABDcquG+cbNT
b8uDE/fLQXKmLnqmLtn/xgr9Xzv//eWf+q+4/jSuxl+f7u7QYIccs8P8tyv+41//PQu/5L+9viW/
nb786398zvLf/vUf2Sv/74fFOf2df6iw9d+59g6tFl37ujy/LU5b4zRn26xMkr8c/K6cbL6psM3f
UWDjMOFr6EstxFP/XpuK/TtKJL7NIZYHYaX7jw6B2ofjE54Q29ENV5/aJZMnYJJxfucJiBNvwFyI
EV2fHiBYuuDFRU8GHj87kwCtCDEIXgwFQkry+N3n+CdHN+NHK43z04/+YKUxG1XhIBZV89qAWO7J
ldfj44Md7Ayw87xy79cZz+KYotbAN5/RRXx2DGXtBpDdEIIjMWA2n22QvnMcwoVKfrsryrWjjdAw
IDcDua5SGGVtsUxg2QyKtqtUA2hFDJVw7U+AH4DtYxAu0arveog3dqIfamDTQXj++zf7wSzyx5ud
VgL7EDmTH6V9jV15CdNWWGZQ9RUPeafaLGwkSWXwaOO/52ncwTz0YMRFYulU4iBDZ6tg9h2abU7P
Es2EkA2cy/IX2tM/XwLmlMotbAw5U5fi+yXQMrtNjKwAro4nOzcGUC8BVJDXntc0ELmDvm0+asqV
FT85eFx/8cH82QJEi0s8uYELQHM+tCNThtmGCMuK2p3EmOAmGhjNU9Klw7VuaFeGIOuFTCKLjIKk
VH710z9I/C5rUGCFUDEjwW8WH9ZgGsb5WDSyQtQiiXNpl7IIV4w97mx4ZylBRgHEzNAKKHVw4KJd
bgZnn/nYDOgpMsT4RTvD+pPXQ3Cry0XQid37KcGVYSydW9Q7c9VUNPDfirhqT0WA6NusCVSq9e6z
kYKZEupKtMSCBGbJQ8MzgCCS6WGH7nwcwnM3Wm9hCffP7kmVcmPUBc1rIshlMAuOqFGmrnszP0Fv
gIpXYfTz0+HeDvhdMPQmUXebLNI/x9LfqGO/0UBo+VBqS+DPjWquygajfjnob12Ckc9XhvcEEu7E
94hHJCJWXo34sUltyTtASYP9YBf1UzByhESzRIig3RzRR3bzPoYXV/dPSiV8DgwDs2Ks4ZHrvCSD
BL4x4ght26bnXN1uQ0UHM9+Pv1IAT/vbd02waQFQGhAEOd2afPQfll/iF4WnEyiL/+KzB4Gxq18U
eUCQF9gcyu/N4K4MnStZfvHvdPuLVt0L5zq8Vahw//4+EPqfvZCpGjHoWls8y3+8C1HH5E6rkUWR
AzyOC2HOUFh/YV/bqhG5rJwqshmis5VsfIJYCu+L2qSPKc3j1Pqky+G1l9pnNPe3oR0y6gj3ASAb
K/zSd+4pS6rhKsNxUEhzTfziXhrW2TdOnabuO9TNjZXeGCjhk7Y42tLB3Frf+UAeCreD2dmKdhaS
GeNI7Ukxuue87m6Eo//CEDg9IX+6EBZaV02jv4id5sMuhEhhoJdugDUs7avOcteyGojShheFB4b9
A+HOsGop4NFH0qg4ZTmQDH+c+bJa/v2l+OBNvOzVrj05kpzJ4anqH9YEswujyXpMQ6FLgmM2zjq/
eWkt45TWyVGza0TrdXOI1YrGWHNWWxQ1KQbedNiMvkhnMmefGol6StR+dhWNZH+UA7qo4KYiLtdH
qPb3r9f8kwepixEFa6qB4hRD5Y9LJ0hIhY4Slk5t4epWsVkg2DkmuliohQnZ3Joxpr4Vqf3Sqs5t
7GLwVPJbB1EwSXED6ntQkBWqK5IFRg8BFK2fABJlDOMpx/85UwXLfciYgFCvhqN1Txt2kkYOB7fi
iJZCmc+MXVgFq1xnOslW4QTks5XFucz1F1G1y1EWRyt1nhOdPatSqmcVxiTuCyJ3wqdkcD+jV73N
YUyoKoS0rPTPfZWsqpB8kJJdBn26vQjSYS4TJrNxXqN0toM7Jd37efaLNHAW208rkeEYUYeM7TRC
T/Xp4/6uJKIX0EpLEmZYwgAhfQLBN/zHvuG87LOFJhm9cWmMK3dA0Jo9MHLhOTlpBUKh5VeH0oU+
it531Vjdvi3luTHie+JFb0m1flUTAS2IiiNOVNDCRrnNpyCfKnwO3OKLWkM3sTXA5fpAjmi3Ciee
EPQUq83WmpTH0bSeqI5e+7p/qKGoMWL+FOj1XbuyRbIKUnDjxs40yN/M+RGxyWi2X9Wd91hoxR0i
NcTRfnWw4Ff11HMMk6nrpqecbSc75tknpKAJIAtx8OjaB2O3S7XiHIv4vrblJ8NJXotQPaU3Uave
iNx4yDQMKFZwpZk0nHJhnhhTzRpfuWG+OJ/Ii0gDb7Sqe1eKswWY0suMNxGE9MhL/953zad6gH7f
amvb7U9V5B5jNCLlJo2NM+rJvR8p8+mfIhOfW95tmGKchmrYZNYvbnnzT665hgzfYCCDsfGnx4Dw
sSEkjjkFmNH+HduMEEn/nIek8EiOXJbR3g7urdOLV1Op7kpr+BQppY0OK98WAZmS8NuscmSoHaTg
8KpqS3G/D3wpNjapXsR4GTVSvUySAzfG5VNHdHXsEVFVevdKX9zV+fCgthpTmBuzsTwyY/OnKHVf
GM/vQzuZMbm/iTuoC8KEwlhBaxIDKXNDSmM+KdSjFyQnve3XRW0DSqQxTXSavGbhkeunzBAOfeoE
PfS/33c+hF+wT3L+YOE6FiG5TCw+xop7jaepZV7Wc9O1H9tQZdlVGwrd7qoUMEYbE3C0iJ5bLwrm
wVRjla8CU4oL8dOQKx38Sq15B6H7J1wdrsJsoc9W3A+PTgLSRfcmqnm7swOwjIP9pW26d4EiDTYu
IyvX/lWF/tMD6PJuTE5UNr0E+6MFy1CMnqMgaXyDSaSSg8InHwDvhmw6oCPCJXxvM9o6HqgmQjG8
0MCv1C3QmM3//mP9aTfndWDQZs6vshDNj69Dhf6Ze0iy5xKwU0qT3O0p0OB2Fe0XKQHLQjf3IHj8
/U/VpofED4UQP9a2OQxaHCwFh8Efd70sCrsaw+7UaS/OqtkeO95d6zwLrKad4zI68DalYi0tZVx2
8olHOTRLJjaa+poqj1nmrH7xgn4qhXlBDDqpyq3JpPdRp2B6UanhmgWfFu2n6BoJPBxiXWBKyMdb
3Qm3GEzI95BEPlSon0rcCjxblX1SFb94wn40M04rnaKc87uLmZEB7IfiLFJl57Qo/OalDxxSA4Ue
0CBMV0j6YS+W267oF2EG5hDecg/0SSjWrSyJYSj8WxdGf5rdNUrxi01ralB9vGTsWJZms2ChtHy8
ZLHHgMUaXGDYVRlf4SFComATLSr667RiymI4ZF8F3bJwYVP3jvM+AFsxu5RINZtesuXhUDFobWPe
pXf13vaQmlS1BG6N0EjLALq3bTILteA1SfmbVOu+L4E0txrEaCV3jnVEpsA49wmm6cmBC3qcMLH5
Yg3qmz/qs9LRy5nIIKYfRqVAyJRB0pRrD1NOpg9z0TtvaPXuPXuEepUP9N/RxrlTnF3KJEtq5kET
MI+N1nw39ZwBhD+vDJfIQswWpuO7fIUINki9Fe1cNymThW7iY02UDRLj4y9W48+fNRHgusX2wN2J
P37aPb4rCozUoCqpNQLMQsGwON00KuRWaNsTqwycPnIYaB6GcQjhdSYksUiNlJ5YXHdlR+qf2Pzi
9XxwWULOUF3Mq6xJrjxqgA8HV+YAmY1VkQzidkqLN5Y6VUg/hW1CWO4XKptrqMCO2WfROrHvnGpA
5ULjOnqu6ketZBL/+otX9NP+eXlFHKQ0AAKupX78hIJk6C0Nw25v3wfePZRIomFESGIK0TaHQJLe
6O8kqT9QifdZdvOLH//zPYoiwsJAq9LN0jTzo81QS7KExe+Mc5WToiPbTQ9YkWmrcxV7BXETage2
yXqMe/Vs9cO9hx7dZERujf0Ndo7rsOL2JYO094NJJ7096WhykwRSPujTQQ2fMjNd8xBfdSFOGTEA
rgZdFxKYh1U+aEGdkXdXgZGNUBBnIGObyt178PHikGQGclhlK091Yt+XabNpMuUa48hKqdNrxMzv
SYOCwlTCdVmfqNgYvL6qXnWyan40dgQ/64lB9h9LVbsPKR4zI3seomg3do9Y3G4MzDqtxiDJGeZA
IR9MfWHZRN8o6iGOmllZ3vWdfVd29mtdF5+LJuFMezWq5Ul6QCaxy7R5vMwBoAvHBXflwGhvc6af
XeNdd3F8W7Ln4wvC2BPSltYr9UuoqJ+UJieBuNwGIA5GL7SvyhICfw7btKhFQLIQ4Xu69tD5QQdQ
BtJZRM42vkiV7GJKXivnRoeFPJdtcxpbgFxVc5OTmGT2nzM0llIrZulZDJj2fPOXD7ufHi7TYgGK
w2JlRknH5cfb2ZIx5ZRGooFpZOSxq/Dl6ebAKgAurJMzJwus0z7Qw6m+XdRZ+O6wA3VOv0GbWc4a
k1xNtbYIYLORfnBo4SQTzBlnzzq3ue3zliOyMh/yCp8oH1UBhP7Oa51w6iedHMXeBoq5tm0JwXFt
aNVdM3jzftQ+OTGctajRb+MYwXlWn7FvIlBxEGI2OsM5N4TpxW8E9mnaMMfc7am2HEBueR2QuZm4
21JMQmcHjwlossRzb6uWK2V4RCmFCYHFQ/9Is3WOI2FnaJykEnq9jZbsTd04pPAktSyel3CNDbIn
OzGgK3MRNYfrUdFXONJj3yL/DceZo6XHEhW/W7uvDr400Gn9cZDtC9o6tmaouvkdiMxZM9TtojB7
FaFu/BzqaG5IgknlokzifZwRmYgaB05JPRuUeCWV4Q4bGvFb4INDM/XnPLRISHKI5ouYXjvlgQHf
W+NupkIk6GhLGZCwvQDqPzlvt4rLIdK3tm7c3+ixPUfAtPYt9IkK5TaOsjNi8MXYCgLD+l1o4fIM
3bPdxFAiNY5HITZwDDBAMA1+ZwXiGfoPWgSbpmQ1PLDvLZrcxSBFslfLW27U+6OtamuskE9tBGdI
zUJgX8NhsAl/7FVljxNxbxo+TCoeZUgySIiLczwiykKvizWmnFkYeU9GD/vdcu23yJEHL3PvJHlo
NnDhyGkeg1A8XnbLfzRs/Mshzf+zk8Rp7vbXk5z/JuXbl/D97bddmPnp5+yHgc30rd+miZb+O25m
2xQcBE1Dm1gN38aJ05cohVBXqswHadT9e2Rj/Q4zxQDcQntfMycl2r8nNtbvUKKmI4VjYYM3VGH/
E9me/WPDHNKUzllL50lHo2d6eR+fswhC2Fe95Loa/evGSW+jMbxGweelAjy+mjyVcYICNd7Wrb1y
STkhZdwf8BQEBcgsPCmsM8J37GCY0VycGPdY8Ij7iM1nGbn4C5zgGp2fOd2o0NArxHG+jlgk8q+i
hLCClmazVhLiUwo8FFGYECdgZzNMjmtyRLX2kytpF9VJSPM8egsLcs6J5Yvabqnow05vtC+Sfn5v
5PdmOmWWBbHGiTaYO2ZJ6KB9q47ZfWQ78zYimcYm7CN2jXnA3WTp+0o5uf069J70sFqGmfYejs1N
WN56I/P40ezXCtvq/61b5S9vqP+KU89JDfrX98oulOHL5zr88R7hW77dIxNCauqb0x8Vuslg/ds9
QhfldxPQAwApy7ncP/++RcTvADYApTnIzxm1TG3Mb2QpTWOoaZm0vyGDsL6Zw/wDZesH/Te3iDWh
q+AxUd1xYhMfnu6FYaaVA6v0nBX5ox0qEKbqL4NezAkfrVy5zC3rSJBD1/YbK1ORuiztxN0xUT8p
ZnHv1MhT4ifDL8+OvK/9nOFLqCzDzjwE7T1xqnVtr5Mer5i4AQVxpt9pdsgI6RrTn/GuqL3m6hBu
A40IU1RBDOVrJlkive5tggqsYl203SKt9Kux5O8qVxI32QQI93Fo8e+q6t/5nlArXvkDoxs2i++u
5fnrof570aw2HQ7+86w/fT4WHwzSY2AcXEP7wxbiO0ZQ+xlwJR0VaZqQUEC5rsIyRVq270gx5n16
3oikFfovLc/MV/c2PbHYKXd4s6+sdLIh/WoOeTnRf3hZ4JSYRKPeZ02JqUn33RkrcHrpO9YYn+W4
x7x4pSv9Jun2PokGqjXMpleiuu+G/6D1HfGe7qJzuXhjdTbFZ1V758poLdzC5EEqBDbDo0i0LVI3
OK3LlmvLv0BdL4r6ehT2DQqkuTugRtKToyHtVWrJZ7MiNj1e8q3Y44zgJcsy+KMcpTQFHLZT0I+t
X7E77tAH1ldVD0pxqO0ja6Eilz2dzt/UhZrSbEOI0R0d4eCaPiY/MefMWgzjjuDVvJBLxW7IijwP
SY0k8ktIg8f1X4ZwmDHYg5pKFBu5JCN5Gbl132j3Pe5Ma6yn9WKHRBxU5ADAwJ4c0mH7kPn6VWd6
D6FN9kK95CtWDjaWa4Tnb6bG5Gr5xKEFjCjKpTDIdOoNUvfumykrHD1yiwvfU5F03/M/ZaDeCpw3
03pkqMFSAgagb6nt16WJCtUn4BwnxbQauIPQQl3XzcRtCqYbSqblZ5nXL1VbH2JEhKXavqJjfMyc
c242D3XI23D8hebtpxuCKmwrve7Eq8KYfV8Bmh1owJo13Wn3/e+XPCfAn9e8qekWygk04qZ+6fp/
t7iioZVamQTxGQlvTvocApoe22LJWK2ISYmMQ0NbV2r+UnXhwojkq16o/5O0M21qoz2+/ieaqtmX
t2hDQoCELeKbN1M4NrPv+3z6/69lpwKyH1SVJ6kEIyTNzLX01X369OmfCaGkMsb01xuonK3XTasj
6Isww40fS+xEsdagR0+RNdHcho4S2okJUxHs9ZJwxUSM3om1HKLXPFNEL/mgqUD5w452U/DqUm3O
amPoPedk6rSet7vnqCDcYJyqBC1lHR1hjNVJUfeyEFCJL6aTzG8Izzh9ZjLicdwShNFhap/VynJU
rHXHdHb221RNC3CfJW83qVyXDzO9NlMLSD+jYWNtGPgGuQPbvs3NPRuIO8kmk9JXS9sVOoXXENZ9
voLi4xXcx9eZB2Pu1EzIwHxFkB3la0f3zSHjpbO3dOuUFQo1xSe7flVyTcS7wFNfxcLRu8SGTx0C
TDUxdGN1WljptNAqnW7W+g3A25olVCCKPHlvLL8oP+lZxX4c6YuCXu2+i4lRbIRt9/wu9Odupre8
dRgdNFKqNYPPp1R1enNH7kbutc2Pvyy2bGqtvoMov+nm+OhBleVh9fFUmiVBTUmPCajfXfkqe47v
UgNtl+s5LXaT79StrjL0cQsQR9kyHUs2tMtne0SLruxWnBEy/1iX3z9k52l9ec9erKnj72qF3llU
arbK9zwxYiLpNW+Oi5kxaXSaX8qZ4lrxUTNPCnm3yEwemFo+LqeJ69HEEFmdCEb/gPpEv6L8cRf2
3Y1VUkwZ9HcUXNMvCtm4/Bn1gKOtFwvXCWTpjHreL+MsVSkJqp5V8zRTO84gKUohP7rRsa8dLR9R
IMAXAmo4biQFAAvIqV/wiSYKJvE/k+7R1Yh/7HA3jK+wx7c8DdQYGKbhnvKzRUwkibTiWm2DG2lv
npr+tRj/8pC7vBP5+7sNbyYuhb5N3j1WNFHKE1Ya18K3jWjFJv/MlfLOotcKwjarzHhjGk16H2vE
XGQyd0PDUuGcD5DYumaKLizR+cYsUGRwRCg3l6JjJFkTt0Ni5DFmOTINFqUKpgEf1tajFRPPMogs
KNSBbPC5pNof3Wsr6VeyItnDBc1Hew5pGcOwKJc5ZSif36ImYP/7k/h8i0LGIRsG4uldOAjJZI3x
GKEWKIdY7eqYO33nY/ZUbqeIkHqwaOY3LvzZ/eVuE1MGP4u/+SaXdppL68CrFE2pZ2z7Ytr0NLAm
B0Xcx57mSPJocmyzr7lw61lHNAZuVYMOSVa5ZqN+/tziF148NiqJZITJAZH3Pespv1syfcn2ciK9
fQwmZgKhA9SwKXOeKOrUOAxttPNC60re6SMB5bxhPlzz4nmzQtMjszHbx4k8bCEkciN6GDzn1vNf
ij68svjk2/58QiShNU8nSrVk9N89oYYCiZ6GXA3ndGcnJbYdCng0POr6gVPIZVQ/H9ILib3/PN9/
r3ixlEo3UZxAsdrHkiZgYNmrnkrxmjRCSJqcpZ6SCsiRH8AyfhPLi1ZPQ1H053fx14mFYwlabhI3
nwOGd49dUw89mbbRPlawMSLsj8U5iFz3Ug4Z81SglOGg9P/5Ra2/7CKuqFHOx5X/jNQRkEI+zpvb
R7Kn+yqev3oNDa2crzxmaZ9KZTdMtFNK6SHF/s6OlItSyC9OGvtefACO5I50DoUn8k/OaMR06bhK
0z1KRXCD5WFsmxKlwb3zOodCEvyrcj9pb7rvLloLehhNID3FWem2f2uotFjKXtUwXLl+sSka745H
l4OEyw0Z3nR6kgOYc/nzcbhILZ7DDYt4jCjRORcaXqQWldbsIiK/+DCFLZ3IML3mAfeF42ygY56D
R0jt+Sqc86V4SAhHLRD+3HBymyPRVN9e4XzBsr3YBcQ/FnYXyq3pnpM6H3dBEaD04FoKTcdx1/Xe
O9p+u0kHHxz7pLg0sMuPFaMnAV2NgxTDT0PCYE6fC7T6LEuGSRntjTtVqzCy5KQ2lBe9+D5TjsVT
iQHPT93sreTZ+GtRNSfknejNwxTGx5SOvuJRiE/IQmDCm8aRxlXodJC86dbW+NUf9hEuFD0CkV4z
MEU4yQ7NbkK7TciI9sEKuyibFymj5OZ3lNOhYMblmOXSoqkp2iwDTZfstr6TQ4677jJiYJ6TiKSn
lakcg5JdHoxon3dg8A4KxZS/99vZUffWZItTZQXs118BVRNrWAu7vKPakM7U1aYtT5p7m6JchZnE
fuCYRSwoUiY3feAjyHXEk4cksHHY7JVPl5h0S+24hBsuAnASfWBQrYx8Io6PjLc8AlsRmaR9VBK9
6IeOG531PaPEMYA6EvSgDs0NbdmXuKbBmmpzeSRugBVTxQz6fJpzgvzB2nglvZn6nOp2/FUJunTI
Y51K8tNv7bXMPqqzlOY5G8Vl9u1D2NQbuEGoOR/zrLsJXLpRq/tEOaVxucRLMMa9eKgSVKErTwsN
tBy1odp0TrnOvFu4CruxaKhnOMxSBOPTYYeu34T64nUhMKSByY9GRvf31yH2ZLIY4Vn3z98oY9CO
0uOiuQWVZoXedO2rClzs4ARK0O0TVLn8hchBnNyenHgQUJTFbPusBcINhsmKtV2Uwh1wTfGocWwY
Ecva1zSedEp9WY8vrB3+YtWv3XwoWBpMQuGhmkJI46VHO6JYtVpH+vwFPslRL7DW4mym2Ws6hMho
xQ9UVN7zFgQ/0a9hAcXlChUJ1HOfG9Q7a5wS4veof+U9nxuTC3LebwcT3jxIAcrh+hnbeGfKW7jT
gV613WNJzb5RuLcSHHfOnpFKo1dx+8uCo5q1w0PObAEXw15kBMH46hKOyCrzGWkADKRg7pviiJDx
Yi7U5ed3esFo/HXyUcvkQY9B5xzQ66OV8Z3RSaaGk08lqEgRwiaDsMgzGpIT9njNXvQaWb9WSf0G
GgDERRIfab51hUnxt8Pv/X1coGE5QvA5edD2MZ0IAgjezjNmvshAsKWymXYt6jUw52OC7Y+HP3OH
3k1TozlGFNm4Umb7TBeUMnJJ7O0RRjgjF+h9OwZikSFgADPGKsGpjP39mF5jeJ9H+dLj0VX3XEuv
kp+xP85C7JHodZE9eqzrcCUedqbQa+NNCR/FsPH86KfBb413WvuWNM9WtFXsl0CZl+wJnG0miNja
tfZZSgCPbXfp7k0WFgsnDgxhOQDP5wuHfMCfTtr7W76YsN63PSik+A2t/jZyd7UVPdRzuIpHhGuo
hOhvLC9ZyLqvEXyaidhdR6XXMD18SWGKUW3be7H29lvGkosiGkhBLpN7llfxLHz/BZh94YJSCLLD
+HfGsHBJAaNHsejCAm3LdNfOBxjAdNk5NDrt3orX3qIp8HSYkLybzBdxKqB4o6OmXfFSz2TnTybN
ufAYNBU1nQm+zeOES+Np4R7BhBXw4F3Qt1uJXLnDuKcqYoQLnNMs46rP8tc50AGwNfonWLRL+Lhs
XPgKeqqybFIT3hFYDysFa81akJBILDYrgzsJWLGoydGCFlXjaj3ByEBEaWHo15yoiw1FfYRq4axY
ohihwU+9AEfRh7UH3Rj8pzF4tav2UAXeQo7zCADba0BJiSLbJNnJiiY45AeoG7Dn4npofWFQuBWJ
0ShSUHWTmjtLxu7d3jZ9X9P7KKyecHSQ/7xpYQ2TLF9EbAjxWw32iFle2xb6BUUeChbXNeDkCrZP
vZQUDr6/ric0LOoIyqe45HRCvMZzw33l1ndakR2HODk2WfUt9LqTwC0qBfAmPeLmGF7GDLRaaJ5P
M8n4W55qP8THMUr/CBdOzgkHXa24TdBnohZATmWEDY+4qPKjDbQz5EXKifZdHMZ4Gi66x1OHh6YD
0VZMgJ/b9Gpc//aTJIzjN4BZGoF7IVTnuP3JZTr8u99Xk5MoCstbgRDzKAg3JhoFAVo0cZoc/RkP
rFqPdPk+zyXxwdDQtZAN3DZ4x9pbQz/OltkXuKLqtC/4Xp3uPIwx7ALchqBpb4GZZHHGKsAB1jdu
9RuzmqGp0OcLCATaNpBUd5+rgJHJqxmuvQpDyJmg+4ffUDvP0OOlwBNeoDX+yJqKWkVsSOQae0Sw
nnynPFgBJxt3yA3P5Dda5wDF4IuEUyGwWDXh+OF4NADb8pp4MxYxS0n/7Tbstvh58jbBvEMZTTIt
d3xTRNU7fxIvoumMJ/Gg8hx1fE6vaOgRDcoXAx9JcakKi960ivhaohpbOMFqqJXFlNSPhjt+Tf12
q2XjdsITgCy+dZCeaJHSt+Gu4VwySPFc0VuPPlUQJJCCP/ISQ4jjqu8TC+ya5k681BSAbBpZiJl1
hc7bQpwcPfRW8jvnguBzuHIxKLBTlfetaj4MSLSLuy8OCAHQbVpVzxIQ6FG8Q0dzhLf4Jtg9fLYX
CeNYGYUaUCZP9gH1VLMUmHBu0QIofAclprVtI6052mccKBzCo9IWguGWnSXBgHjOqlcIMV/b52V9
y+0ocbjXK0/cDL5WIGF+NI6PCIoDIV+jQy5d6qfZfJDlplCRT9XQszq0JG1BVCljl8RUnqLjr4LT
8u82UwWchST0Ohlms8zTLLt1eSpmK6sg/wxWsE/G8xd+fizqF8gQ2980qYTEt7ClVkd0dt5v/2Jg
6Saaazy1pDPqjJ7UqkNdnEVD9+FrQFhJ3Z1krpx2Pap0nov1J4Vst+xtLSjvOj4li1/CaRY8bJyV
5b59fo9/MVFyj4j34PVRm25f3GNtzyrldAYrdnrFsTMDCJdV8S1shm2MPkzBbiilUH8cjZ/nhZY+
WHLnhAXMERN63glGb9w0CIQRyDFfSrOn5P8+I6HuozsHRZ/sASGVVE+M8sAG27owD5lur5SIligE
IXwZE8IKwIXJNDI/wGcS0Hz+uOdSiHfnNFNCwSBnEWE0KRV83Y9TUhWKpYR9VjwZXojMI4COU/3Q
x3IpmbkeqledBUT1yTrNoEE6GupgnJplLKdUMbcDbSWNnWQAAlNZdoP1UHmAfvoLJka2ZGKZZ6Oh
TGr3APH3zjT77fXz7NLd4DFEjAnVTqn4Bqa4QMVa2rGQ4DHaJ28ulmVL83PGOLbprY12huwaSVBI
0sW2upMN+Y7o/PORvGAvytnGoub6hAuU96Im8XEkY8Np6sruy6cRATIq3ffV7K4V9AnkUGV3Y/Nt
DC2TTjwnkRxKoeuyGbdEw9tzAB3WV0It4cC8Bwu5J+GWelK1SrBFW7WP9zR4vZnGPfxIgsc0sx/S
DkGTuaif4XkuBbIB6KeLc20tEL6hwokETFx9y5r6jhumpm7FYK/oMXd0WprZ+7CBm3ra40KxZrEh
YofGJKBbIqeS5qGYXT0HRf/vApI1QL39pNCk9sowo2v18aEkQUH0qJMAhI+DNMBFVKbm9KTWmrJ+
1M3iTvPS74bBrhPrqHCgELK2VvgP3WgfTHIDxUhaqLYG+n0nyaKsu7uhGzlXUP6LkM+EujaNNw52
1PBgShfxQauadUdkbe0lGYRBhb0Si+32MJH8GGZrg9fUInYt4GeZhzte/e0XuBZ0UfmVDBM3JMkJ
fos5CnmrV0ffeNGelZpDbnjMlPmgoCuK3Er2WnUU/5NhiQsZeuo91jkYExFNnrV3TApSuuQy9KT9
eX4XTXnOeWLeO8A/6IJi8zt3JRc7J0b86haTSr/kcpIi3JNATZYkaozyjg//9nDk7XyJ+Bm8SLgL
5DjnL2J9UjFCsI4YVL04yQ8JPeXugno9pO5mMigxSqpD7NM1AuUCIkXyNNSEhYO7aoGAKSSl+s+Z
6EA9nN2ZaH717KxciDtjdtXLhI5eYG8EUIZPt+lGhGWC/lR01m5ISe60+bxu3HgHVDom6L/kR7tD
xTkdvoWtciSVSpbjRb/XUPOBDM8DgksKPNmzBWfvLTI42bmcIC3kjXCLkBfh7Kj0R6VUvxYxnoZH
g4IWcEytGHL+yNGEXuLai8YXml8XKzXKvysq/RrU5NvYRSB1gXfrAtAwXMQ4/1SmtUk7iowYF9e/
0/X82S8beu2dbByhLgUMatehN9HNmSiLdyV984O/osR2lMxgCxgnAZ2XYfu7h1LNvtIsCI5v9X0k
FygrQedsmRP7SLMuYUJ4KCaJ+5pDceHXMtK+DIDMXEYcCJsfHtyG2qW7B38uIjqvh2nxo6zi79RH
bwniGwsOZtdCGsBbiiiwpWzJ7b/Ib2OrVXSiHX5qbb2xs4fa0m+79hRFzqYlDVoa1V1Z0au28W77
pvnXQGt4cXKL6iRRq6Q7e3UtqKREdEwBd8VJgSsSa+Sg7JeUVgKCRDUx2B64E3Vnd1Xk3xgGAJj/
ElVbLwiRSqJUMWqag6lqchL2fvqcxeinuRlySqRVPe9Wl7pyyqr7wVkqvn2UMs8A70Cd9aVtUt4F
e74PeoR29pYTrt1q+urVLyav5slD7Qp/hypJD+1+Bdo3JVu5qiKVXFOqCMxAk5Vynu9qQsXEjR5E
OT2d47d22FhwfFLXXo/WuEpG42sNN2A0/lUZoLmZQm3JbdbM/zRxe48c6CIArM/SbDEFNS3ERiSl
68XgWztE4/ogW6nmtOwcKLyWvtSoU6SokKludj58vQn1f5JsX2vk0RtatI8+mtF4oW1nwby4pZrk
prWNRQvWl+JKjtRYUf8tmJSkEQRwBBQq+/qu87/IKxH0hzhz6B9B/1ww3oQObnGCN8ma5J8j+VKm
iq3Gx9haLTFom5/BJbEOTjM++rk0qQ1XQMKzBzXim9WIzOuRXcdpMIpy6lTdu6ya2n5whnvFRRfd
k3707AIqe6KpuQlKysSHg1v+YxWU3vQl7lRx1xGk8BUCVMTmmqKyhe2XP0wHCxGuzERbclu6dVfr
ysJBpD+aReCwX3nVtpQmbQ17cPwhbjSsjNBFuBZi4VAdpkG78QW47v7R22cdrDFWJHfsPortl1WU
oQY9uuUtyKigSaw1cfZNC2g7kSYODCYUyLbdndO4PEfLjjbj1xa6kODTDB4gjVachCKEb5gIJIef
R8PqBU9z9u+4gSjxnnRiD94r5AK0om9Rc8N9VZbk4Nc9g0NZ16KO/RvWK/4ivp8goNCcDRUKCNgj
t0bcmtNfPaFPHb/VSfpCxodNNtMzoO3IDlFKdAaJwOK0Un2jmGEhD+goD2QpQLrEtwYiVrhBIYnJ
+SRgCOoK+945yBZlErI+2Ake7ThYEYeAdT6QYwI05sGVF+Zk1MDVBVunmxKB0xjbhHjNMhg8DF35
EDc9XNPzsQLZC0nf1DSADrEMfK6KxHEAe5o7gERoKRISy+rU6uS+j3aK3/DgGBriRdqULCCqY5xI
92F1NStYRcH0Mjg/I+OEiwXPXto6jAuJXmX5eG+F9pRNzjaO+60JSBuQkgqbt2pAL8HQz9wUsYl6
tnTBxRD6WaBKl47mAmqKcFVIU8QcBCj7LWKcXHBCy2lXOM54S8pN0tqbtkiP4dzcpol/K1cQ2g8b
pqKO2jdMitsOxLGokAiizSQKXwMbKCF2pFDq70PM0qq1TpsC3iDz2tbmpoS160GHk/SiabwIMKgm
VKkbkEX6BFUxrGY+w2Ip9gInivflFEv5QkyqHTJUEc6CHTxUIOfSrcWOq43OwrF5ykCuC2yrDKa4
NY7vLdiwkuhBk411wV2qKnDHvFeTABfIW7G1ZLkNAUkbBJjpdndjoW3WzIe2qjeKP9GI8/zdSCL3
N3mDpRmmhQTvrncoJxg1ff2smAZlhv4dN6t2FhrMGty6Zi0nhgAckvqsrOBJGE5sotZ7iTH8EnEI
FIohksRXBAUF+lXS0rsNngRZXvpuAZbyVEb6xiPIWZTDV1JrbS/eKAvOjU8ajED+xcN2tcvApTep
pj8KC9HqMw4ovEXugArO1Vyck3c0MOFqCispCADkONyEMSWXa1tK1QD1p6HdygcZLCsGzLGclSO9
UljSEtLJDpS7yhMiIQA1dyzWBlkrd/wmU88KmClUkkgXgGXgQywZXqy5ZX70Vv8osFuUVIuxfUEd
M1HaOwq9BUOSR2TrCidN/CTh8+H84Ivto/FAGCNBW0vmiohYNo5XU1/fuxRk0wsJbUI26MAzBO6b
OEbi0HHBzqUxNMnJYE1OWvaqHKaJByUkxiaX88JT4WeeDwNwKSd2N7p9EJZLYp7ZI3IzXe9t1Okw
BvnKszdR7KwGJVh1XL4rSHK3JznmjSrezfgHeUhdJ8GA7PaCKNcoyjuZr8EhM565cAf0fZTOkMRI
bWrFwqDOkevrsPeC1NqUE0sYA0CcoXesdvskT51Do2kqApk63IWttRaMSS4q0FMfn3lm5McF7xdo
VfBxNWDkGxpe5CzAAHIku1OQMlnGyeBDzrMWEGgxEZqVLn+nF/hNCj5YTcRHWWHRiGHem8SSAibJ
PgxCOHvw9Th94/N6YlPJYM++uZFSx7GGaje88AWC9sNBEfRCbDCHTs+6w8pgvFANoXgTkhPc0AkN
RmA4xX/BbfVn2EWj3FSnESnCHMBEVOD5drQlTanpiIpxiuPDWgmLlxEW0hrfqJvfSEnnTnAc43uz
8/CoesEGQ3AMicGFIyOmV0BFjXwwi20mVIZl5prVXfvrLJIjfsYkam7/yPkzRlTtmqchXA8mBW/G
C9fh/mVFstF5tlUabuVI6vY9ED/bhRNZjPlURTtZylxEzC9cQomLZTULFD/qxkYmo7QpyBJfxds3
urWOnC8955etHSTB1spxlr3KvigHvEnULYXZ1InasYlYLNejUcWZNiH7MmR/kvCNf4EpwCgSvnCT
glSKo8qdIxVId9NiURujIGwYFD4g9pmDrkbZgDYpXxXamJ3T3BwlzAElSRAGO8FQxWaITVCDeFfi
mbLVlCh+6Jz5zN/lGYSne+Z32MabbM54GLZ1zH3BLpg4a7wpeYjM+ju7BRRAbK5sXaK5hYC7bYcH
H8ZQCdnKVNdiMwSkh6LLv3CIWI5eFyxkaCQXJ0sJREpvQEBoap+TFfTJiYvR4Iu5dS5qhMGjMY9L
MXM8bZEwsZAK9b2EQLxFHJDzO+E3/JohlpbsPgn/ZOfIo/OcqXKSzCwdH1blYDzEIdxGmB8yTt14
lF5UwWiuzQgzE857Y8olpgJDkR9xexjNektKntsCopetgVnGURB/RObJnZ9KWHJQx9Lphc3OEYBH
00zube8VAi578ylnq7DPZsKMOjZ2M8ghZ7jW17cWbV3+kxaUc8Q2hEmpWeG+0zAFk/0kJ6a4vFNv
byQHKDRU4RN5bIwcmgAtYh8SvV6780nezsaVCJIRF1OlVSX0jv1gV3cWVlOGQPCvWfoU4xv3iAIz
8+dtyr4yO/uJIXQ4EzDXMsFYVRYX63aGeMJeY0XyGnconAChp9bNjETA+dDAr+TDNhdvQMiRokUS
WFD4fGM61aZvjvIkvEM4v0IY4J9YCs8inz/yeDGqQLi2yVqSgGQ7hKlVwQ8Z6n6BMibyvtxv7dy4
WznPa2vamcnwOKKZez7YHL7cbyG1iWHIS3Iref4vOUUnW7kXdwSqv2wbh8NUppKpSEr/rq509Jpt
CKqRbgoNQUYs0WkgE8K5bZSlhlUfrGwp9FFcXeozFr4F8IvUjZZVL62vLCPh9ivlN+wHt89SlMDe
Q/qY3/hGsdWVou9QxZELzEm3jXrn1hmqu8rFGBNNCM9BPBK9K35oVkdD3eE1DaY99bOYXcRfl+JY
i62JlRPuJHtA8uiS2RibrdgmOk8BD+jIKdBdjc3LJpWEjXykJaqaLUV8zn7On+EVqe2bmzkbLHPS
Kuu+xz1uK5o0sZxztb6TjcGtR9iauK1ewiBxl3Ga/2NOCPUOSOKoGVE4Om0PhesgqvwK1LuVq0kI
Hc6PQWE8cbEipe0nNRH8U4uMYcVXAiXIjTkHCDorOkgKjC90BYbFC/foXES+Yt2kyhsHuXgoEvn1
Xvhdhm2mvWfW9F/y6tSNOOizCXDAFaN0Dyu7mZLv5zqRak0rlYVOV06xmbJhHKi27FW+o6vCXd82
EoU0ybbA7pwv4BzMoJKgMIID5uNrEUvwWz6Xt5lTfpexiwz7m9EaP7Kx/yoUAjuvvrfwjHmbjArx
iG9BFCcqYlDdgcuAmMg3croTsp+PiQzGOi/J2dcmyl3eoYxLiwhJfQhXB/LPXWNKHJnR6E6/0T0d
Wjx6a27P/wmegf8nPzCbCGZsHcc6tYOMrprSwJUv8V8SIyGHQ5mP50Q3jhZdS5RfiChi82zaBNjw
C6l4d+S/HzHawmgJnuyw+EIlHDQAOApVdsyK6qWY6jMHgPubOLlsHDqtDXdplB1NKyWTaZ5Qbd5D
L6O/ULuhYeQdL0kC02ElSp6qs754ky1IZD45t/yxp6Weoc33cUM7W4q4GREOPoIO6gZXGY+te9Ab
ifUIEn1csWyMHlocdj+LVxLTCMSmhvWG4ia9Ix4a133U30gYNLrqE79ScC7zTJ8zAry92h0Qbjsn
RKRqRP7AvhDPFLXkY82DCYlrpiChfeuK+8qadwOFPWhy3JgNLizm13IXShgsGtKFs+EtjLxddc7B
qMjVcSLRyGgjKfTEUZZ9n3/TVeUQwEXDG+N8liMiS8kvjqQkzD3HVohbEQsAFErNBEAaukACNUgt
AeU5oAdFcaPhYc5ZR41Xt7M5lX8Z6LqwN7GTLx3BErHUNrYPmyFLa4iPEjF5OatQJZ/IaSq9nbNX
+aOhUXGNBbamL4Xh30+m/+CgB9UnZOZwrIelXlrnd+gseiXcelp+fw0yF4bMxyQPOS3hHoCYIzlx
mdMKaMKWakFqPhmANZ0FV7VEVYKGQ35/ImIzE6A+/gde0Rntc1xt1eSnk85E/nspiypUwgpythJO
iL/TmCS5sy3HItbbtotvAoZM6DaIr9hTwKLWgD5YPjr73bp5fc+h7xFbCSz9O4PpwF+lWCNtulNX
Nc/eXAqUecauWd7C8zO75pAD1wvdSjw8CrFKuWWiKd3AGCOiTpTMg/jza6S6Gy38rsEZFNYn39RZ
3VYcfPFcR4AWHRiOTS68rZAlJU8lMIUK6mjgCpaoT0sAxuEam0QeXrUWohGCBsjT4G8HyoJIQthw
cAI5jYT6OKvpeja/WP6tla39PFlwh8y5hPSYC6m0OUPmzSst9m4k9gGZFcOMXOG5/guvGUxqwJ8+
l8dRrySLkMfTplCSueQjjHUcDm9hWQm/R0YQn8mzp52wrVG+fha3lXAbVKFdKXjDBaBxY9JnVEmP
cwpM/SurK8UikkEXs1rla9/oEjTX1yqldnxv5CS0hdXL71dWndBZ/lh0JMWkEkGFq36RD6vnKEET
1TSeZJ7g9mXcNOMb6vbaJKBu4nIxEQn2qEScI+jxmzNcMa7mn5QbSebq0P9IPTv2pQ4ghaxt22ej
8RROFSAxUAluhncQSoFg71JJxGIpx1kmR0ncB62kY31odT8IHshamPQlGJMz9vDbs2ZzjxonZZ5B
59T22djcVZScVUSE4HocpFStrDhtM2v+wljL0Eu8IbQHxtpB5uDmjK74LxzyYk57gnM5Xvnr5xNg
Xex6lw40lGFyspByd6Ta/OPBMkbQPOdkmh77ortHk3SlqfO8mlp/XfrDVxVFYKvbdB1Cf3pIMWAU
WI9RZfx7BLzPmtNkjv8K+9fKt1fouq15/DYqa5zYbmNCioWmNs4UcJDXoCl4kv2wXKjNeLlhqopu
y0qnxMOB1ZFq5KGaGQFTmh45exirE81Sg2Rajpm+TEf/PnUnqCAKzJVXS4oSFfbIdPJMCD9QLvij
g+yIAhYDp2Clo78W2f6Voif7gplAmYyUjKhkkB3Kl+Fafhwr05v9LLP0mk461kbRe22phQh2hdRq
DlN6w6EQkLGKqluOlWTWdn0EpjeKbwri/YMXOWPFvmASg7XscLNJqluQ0y7vX1X/kNiYpiqgqakU
rEKnbuf+J501UUutSp82oggRKjWotIM6mgItmsrXf7d14S+FbJ2o5lqIEFyxRvoVqoBylGivctDG
wEGhZ06gNIs0AzniLmTdNbQZ1yLBj1QOatnmuE0RuXrw8lU/wv31rhX+XEjwSYoZkix1Nyw5OAWo
L34cxCiOY8/INPuRM6FbkLohVOx67D61CTd9GpJeYZveVJTPxhmFU5r1lOPAWbXxpjo01Z44ctiH
jpclN5ke4LP1kC5qNaHyuvk3bNwEWB38CAsrIURnpj/aSP2ixNWbAnppNlm8cJo2Xnc9QUcN68dN
j2IDe86Xm8Bv946br2gFQ6OXap3ZGEl+qD6t+DLlLoazLmiS+PejxjZXdGmb8oDN4m26Vb3OenrF
QOmyB98ZyV971KBcStQlRC3t45A1GRirp/STQCsspra2UQO8V/19SL+OZn7hLFhE5RlMZmINuO9S
0jnmx3Jcj0VMDiulAeokG6YuaatnJRElicoBl+Rza3LBGPx9o3RKQf2CjnOXPJEcdkGSdyr19Q6N
2xXvVsrN83IbVdXGopVOaMc/usq/UvWj/dWGiZQytVymcIY+jg8Cy4UXD/70yAEyReGOx26mf+q5
u9XC4qbwiVohkRNv+50njqTsxDL7Z6BhiIJS1edj8P+4G/gdLv8xf1WlvKNNFhHlKIZLITq7PfIA
Gr09s4IDbjT+JoRxrNqHojeWzVgubNC+YNz7OLweTmEBJHflbi4Ot19TYv33bi7GJqz7qVEnb3pM
0Vomz8gioHEITT9Gpbnjpnzn1IoEk2Sj7DfD37s40q36zGr+/E7+3Phy0vz3Ti6F/jK/1mylt5gl
1bxh8XKtmUN/4iQxcIzn4h7DyIugRlzfVFWxUg7BqDEay8onRVMd+Zg10VBWDWlsvAeCa3R1ESPm
M6XPNt3Ym/DeSMO1aEDId8pLeeHchvim+E3Me52jRMqhEY/+uuaz+iiXLEiHojO04IAeSRCDedUO
8TF9vFjHTv9alFvNC68sFOnw9ue2fjcgF8dJrEWNiobRr6kJVVeonM1MvtZ7Ze8a+SuE5SVr2QFF
Ju7sKFhX7Glr5q9J9kq00GgndnQqcv6o6XMMOtl9LY2kGToXk+BrSBqnp7SMOH96+ihthXKl48Jf
m9sLiVCMuswt1VbQ2RFn8y51tuYiQV88BoKo0emLGqCd6lhm+U/FHlY0YLopSoKfZ6PpV62OhCK2
in6Ror26kJ9MpQRM56oBiptJTyYgW1LHXNwT8TFtpihB5M/l5G4yS0GOQWkPny/PS7GMX4/wzhG6
mA179E2F5P70iOlAn3ahwqeIeQrJdNX97ewFCxlYVovkCkz6senZcaJTTJtsM/wOJmTwy2vFJXLV
P0z/u7sSmtM7Y4KnOXtVreGeseTPS9ray7DpLSA9raWrvqdS6xXi45Lb+XxI/phVXfU4Uh2UWijR
hf99ATrYI21BrcBODnoGFEojZ8qirGIGdGvoaBAZ6SYpg2PlpfuBfj/uRNxCjb4UVURT8BgjUVci
uBW13YaVTfujWy9IVqo/3Jsx5s+2H73wyBTzHbUWLLysOYZmREek6tooftxpLnWAnqbakDURiuFk
Ojt270Yxs+I2NMx0fspNYycYLgphXyXXoNv1HaAxG8KpaknL/sIEKKVZQIm7suHPgcR/J/PP27iY
zNDxXRig8fyUkDuMzIDGZ95KQn+hWwsth8hNb5vnWO+/ShW9aJew+FtB95u9StemRCv0VcXvjQ90
CNzx+Yx/PCx+3aCmakQCxGK25cnf342TEmoEjXoxPw1YQRBPqUQHcf//u4ic5u8uEgJjDclYzk90
2BXajkBrmn/Nuv5tytEqtvA2VRPS5UVhR9LDkU79YH6ilYLkcYRi/j88x7srXBgMA4JhHEXKJMg/
qBHnC07g55eQDXa5YN4/xMWC8Y3eq2JabD0J3+YXt1uXC4G+XXkYoUN+dqULF7MO7VyzU66E01LD
uhKqIlAgCWFhoFx9sL8utHdjJ7P3bg24XTM1JASmJ2SGVpIxIuJL7JfPR+9C3uD3cn53lYvl3KvI
uEwVVzFIS0pQkIPnSU06T8ZwMpCgdg3Y5OfX/eusmQhmUYFOIQ9NpT48HDnbNNYzb6JsolsZdXUv
1RYzvfiCMvqXrPbPL/dXs6L993qX+sBdWtppprnTU9+snAxlx/HfVl5DZ3JWJWUSPKyUSwrOJOxU
gZ4kgUTGrKN+JoiQgrL1nRSFdcB2gkN8fn9/nwY6IIEuEjjblyoTueWrWqtiVXTotDDnyA++5u4i
fLUktOKVz6/316X87nIXs54PZN3dmsu1Jc2NJPE1kGGBPUBW4Nq1/rqO313rwpYRvIZDrObYMrWi
J96vIDxmuj9/pGuXuTiIs1xRciPjkeSwgHUn2earTty1i1wwptvaV+aKhtVPASJ7Qf2zHrqF3Wz+
hyehpIsaDwIa1b4wy6ne04fKZcB8tVyy+yQF3zpXzObHePD3vn93Ef3jBpx6xIRsk4s0afcd09zE
8RFUiT7o/8u8vLvQpRmzp6wrTYZsIDcsCKZk2IkePh+zvy5o1xGNeESt0J78+Dh5MsaYMQ5MSLMs
aHaRSDmdFzTUy8+v9ddF8O5aF4tgCMOEgIxrAWEKecA6l3V8fo2/T89/nse9FMbJi3zOsohrNEiK
4X0JuUsGziZh8vmV/mqJ0bVh4Oiz5p2LBN4dM3Wg1rOV/B9p57kcN5Yt6ydCBLz5S+8kkSVRUusP
QuoZFlzBu8LT3y9BzW2yxCieMydiYtR0tYFt1l4mV2a73mokTqzRuBIOopoNxVrHx3pzlV6MdXCD
wsTZ75qkW8eiDr0WUISQq5wLn67Wd6/Q997tYO8tIzlKw2IWK8e5k3EXvIKeBKX4edfjL/fmkr14
OW2bFxM5hR6aHkmDnYNKW4g336YzL7mYUeY5PtKbG/DFSHqSFyNt512+5BVLpiM1QleC59sB+fzf
j0L+liQCbK6o4h0sVjB1W5AoI6OQKbB7cOIANJFpecfaveWEvhzmYI3qsZvbqOuXTWF7d+Ici+r8
nSDtdcrt2da9HOJgZRx4hQazZgjIVtH61e1eUy+AMaKraLXUDfh/m7qDBYqHcN7m07BsgAq4pbGR
L0GD0eb4KO/NnHb/i23gT27W9gMLNNJCYk2PQuodH+GtLf1y4g4sXYJIhg+H+7Lx3Ccndz/N07/q
/MafyncW6K1z+mKcP7wzJHVMo8Mu2HT7hYhHiQAHRJ7KOmXyHuvYm6NZuFmSbaGwcxCUZIsXR4nl
7TfA/uAR2FtguGlzwb1+t5ftrZMKHuH/D2W/XqJo2xRG69v7jaLXEXoTSghgoY6vkq1POQxMHOQP
/ICDGlAyeD0KxG52viMI2vi2febvq8sm2dKGZZ3RbSS2zYqeCHx5GUCsnkCLIeUhofwq4NKTg8J0
lJ9UhfkJb2Pu7RsoX4SpOv6Yb21XaOaheSMDhmNzcChKRG7gZN8vm2AbbfA4QiN7T5lCK/fHRLwY
4mC/9nTf761mZh/F9y2vxtVvQAaFefyNrJLbyRSIwOL4y7210C9f7iCegaZmXrjYOItenZ7QjTU0
3tN/dcX8M4p16BWkWTl7fsgolVt8bIzmlrsMROq79+bxpSLb8XpD7btduLdiE/sFKpKdI1Dq/2W+
rEOvwzPJ+sMLv2za5CeyIB9gFSkggDw+yFvuxsvpOrhaKsPZtaTtlo0BMKRfvq/dAM5dnfzlu0/A
EI6P9paxpPUXdAiMDAFsEK8nbetb+xoKwdW50Zy15GxPA++djfZmpPhymAOT4sbTvpu1Nvi4bvef
yyzd3U3pGcju5XN1fvy93tzaL97rwLpkmTGEiBzi10zQgv6P7ss399uLIQ4Wis+34zxmiGb7QRh5
b9+9Q3T25ghoiML2Z8LSfahZQ59ek2Z7F2cGVA3KEucVFHz/xTy9GELz+OI67hY/bocBxK3Q1bjs
4WyL0ev4IG9u6ReDHBhRIwymdIcJWLEgnHulP+fhDkOv3vkt7aLHx3tz8aHItslxhya6T69fqo6D
pNnPW1MJPBafdNC7+YG3X+mfIQ42dBPu4VbxGIINzYePxin/wz8jRvyvHDM0bkHyB0Q60aGjsQsy
v6iCbH0dssa8zrsxzls77eUQB6/TFbXb9WZqbmAg69Bum/Gej6/JQY/+sz/7coiD4xKHfk+XJ0NE
lfxZwE9EusoWgSpp6buFoUPH9N2VOuA4+M/A8E4Q/Yrq4MDjROokTBenNRGn6e8X60ndHtuhupwy
UBBPAnqt7VkAY9kuW0DPtCkreZZvk+vY3iJv+YMpV1OrkFq/WwfyML8Onb/J1VgiFo2vWpj11Ltx
fNbeCgJc859nP/AN5m3ax13fmJslGq9B5qnczQFaE1LV/k78AQGAtuODvrkZQCREcG0HiOkdTFi8
j+LZa2dz0++yD33nfCCqPj7CW7eO+2KEg9caqv2uzQpGyKrovATYYYbXftNevesTvGUJXg504OHk
7S7PQ2syN2hnfqIBAlnezbsOzjvzdQgzK4YISE/G2xA4KeTszfcugoOK8u89DAepqeKNC6nRa4vm
tFMPTdHCkkAfI6qU/WzdYAtE/mhM8QP/OZB/XqkN9/fVVF+JP8BO9nf72OW3Q7X0s1nLCkCt8VRY
/iXsUnAUqttFbWigF32QL2qLYH6EmWQtirr4Ib6a3N+9s68PkC+/X8iVHB8kVPzv4EoYgC47nd8z
Z3QrRI15IzwmI0N/aoK8GUGp8sSqjqydcpQrAJTyHc2vH4NGy6/JxQCYReuXcrN/ufdpOHHee84D
zMd/njPE8LrSffcPDGNptbZdQUW1QRVGygOEAEyVwQMP9e3OO7Ht25DqvDqGZRlaxCmGqKC/gdCM
RsHjx+aNjWaDeYHfxDF5lEOsOBV1s3Kb/X6jliCy3sLiHx/hjfPyaoSDfdbX2yY1xmW/UVGFTUUt
4b85kzYiPOjFE8kCGDtwzaYxtWJ3mvZ4NSDByZ2wOws4to6/yXrJH4RVr4Y5sGJLHaMDlDCMql3t
9xwCHXkb+/JxWSgUYc7BfqrpEKuvr4bMOi38H2pxFOeVWsrUCpnurp0Acqm1TYcNmJOHUQujupIp
3cBBn9zY4/ykHLSRDtfH3+Kt9QCUGEDVBmOb5xysRzDk/eSNvIROJJlbdQLrbjo+yhu5BbiOFIJK
kZBK+mvr0vbg8rkm9xvdKwT8Oos6a7SSqYH5+GD2KiR4uDIUjECjO1zH9iG1pNf5tZPVxX7TOsYH
v/VEJpROIYIp3uXktj8EwWNRiK5AOv5uld3nPVwc9lMCHduJ58/AqjAcqvirewstX2Y/9y7tMrtT
wMQnFh3t5NzbBSiapfnQw9NGPSJHG2nwPrL0bjE06pjqKYi6ILGL6CGhB5v0CnZy16q9yT4zM4p7
PI4at3tw+zVki7tdlJ5g6lWuyb66GQqCat3ok4/zAMdjjhTdgCKBesb4JJrUZrpc1QsAwF6+h3ov
9aVvWCrKDhZsMmCh2v6arp9z9fio/SQrrZs++lAUoBV33gZV4bURS0xpfGrv7j8vAyTSmfdxcf2r
fWwqcOfj1CWvq0D9eTpg2q+yTKKKzE3r2my+BGmPqEBJ1xW4XNemna65cXsXNgbztIHWbI6Gc8D6
90tGeyRUJZ2PFqVFlwM6O8Ju18n8JKz/Wt6lu0c9kR00y2pfzebyKoOjP+j+7ZVAabqoPwdQd9VE
1p2X1r+iaFzpx5wdVQET+N5zZy7GPTOqW7rNxMUWV+mNaEUCUMt0gYxOe9Fz3MrEOjENmrGtJ/AU
a7/tvr2VbEZAZiiChQVztfboTY/P0G4xs8DWkHjGV/HgYTK5AG8di4+Gvs+bp7shCZjyFqGH7Y+q
oDN8bC7TmWZiGHq0ZdRpSruhZ3wBYX5Bw2vKL+Td186AYzj/WWfzI0RFV3QwnQPJPd/TzCqrvEo8
wEc3l8lHMdWxNqKeoKKLr0PfW+8O3mkKBI7mrePH662zLPgtOXAsObm112d5dP08slKyuIBZP3GI
UfdbOzaYVjUsHx/MXu/pw7P8crgDK5uZbjq5NcOpiZ1Dq6rImrGgU6Iy79UNpi1j7Dgl9CGl3aPH
biX7AzSAlsRlpOvFsc5Nfk/GZ6aXekd3DyvFA+9T0N+Rc/ObvrOdybfkIP3av8SxEfiDINZOGVzw
XUUt/DNz8UZh8xdnzdqVP+1i972JV+KdyaVDrLU/hzna5vMe7e/slwgGRH6gduqmRQgd4QK0yij5
4s+hoQme2gbDXt2Nu/bemRMCcD882cfhZyKwcdtd2aTuTvOu+L4Y5XczuYo7834B5uazCdameGuG
sxkWLc6spobOOdyWhDeFr+bTFgnTJaTxdL/Qgh+cC0KA6K5YGdQxqGLw1n5sls8uiGbqauI3IBSh
J+ZssuEisT7vdpC49MEqyqKYRnx1eYzGJORdRkyXbVNfqhdU9EYxqjHYPbU4wrMzzt75KGQSbV/k
d226IV36WQnLn30tph/ZilN1Zouejp200g5gengy2V3cIPGwYMlh6RClwr2YQ0ziFDIW5MHps1o9
NpWtMuTlmya70ILaaDUpsQlztRKbW2gt9SsrcwYcEcmDen1hx1TDWa821iK/V3pFBFb1FJzibFun
BiTp2He33t85XNRzOmzc0h5O9c5qgU/Bw6qDXSYJNwY/Mk7Le9FBiMOywJ+VfbFAv+ljhYbam+YN
HHxjNFzLi465TNQVW5U76I34RlAMX3ghNtQvIw1hDoP4eQfVNv34WVnf8mWKuBaNIT+kqYHVEvxk
tESvwVSy7jA2aOr4FotAr/JzClSWS01LXgYoFAKLJH6Ql3L8mK7Miq9OKWT5VMN8xyT8hdTwwNtO
uxgGSH9vbabJuC3ijlo2GFhzFO0Ih4ljw52ZNFytOEtC+xWD3GudSLlGoPJl1HRZUROi7xgJmVXV
vHXuxAigvsguojeQu0d3oVrz1wHwuTihYdiLKAfrwBwwh1Tsib0zwQ1palJre8K1GCJdgZaC7qw+
b6/kgGbQTmk1F46oFkNtuQTnYkLl/mUaRQ1po28Iub6axzlk5JbH4J5n195Sxz9OEzEFs85GZ5Gm
xT4p6KXQAsHXwmMJ9Mk/RVF/XZWwCJK2aBV5/jn0FjZXHlQjGpzfEb9BANPEmGU3Jk3fdb18zqb5
UzvRaLsNx3ecP+uPygAdp8pZoIXsWGjNHCxb3drNUox9u9mV7WVIgzed8BMrQL+yCKC3gI/o/BaR
qRpsj++ZA0JDIh/2DASC6FPSm0ChRq7pi8zguLRe52UTPgqzb9cxZCm0mi3dBxP9XK3EWpmhIsLm
GB8TQKTM0ErTkiKdUHy26neyoQdKJH8+0cF0FHFeR+U4WJs+o/eZG6Dp4PCoZvkIPAWkTyLjTbi9
Fd8O3iOdw8cnZY2wDg8SOCfJHBIP/oFycXf1lobe0toYNLQnBY+BmYzCjS4giOrCiJjau3B38fmY
7X/Cmy4fognvn59Qs1bj0oorQW3+WLogadPTsV8imqq5Kst6PThs5OMPftAKp7kLiB5E9uyQEOXG
fr2afmkEXTmG7UY+6iqJF6KhhUG8Lb3hKvXu6fzk7KBpt57F6F7sE1XOQZM6gE49dbgx8elkkIgZ
9xf3lnoLnpd/O+Nsc0XQIcuMWABaYYyhoGQ02zvD787ZGqJywubLBjoDLS00MEVA04ip2T77sr3S
yZrNd+HfcnheL5neHDpX6Jwc7oYDD2XwljZvxqTbQAR0o8Y1nMTKePod9fH4FNoU6fRchmJIeTfe
/TPzuc79P09wEMRNcRrVQcYTKJxRDyjHWJQymtIQR1gU0UyeKBXE4uDS5Hx89Q8g8M+rT4BH7hg0
PznxgzmwQf9st3HWbdR4gOuiIFfAfJl9ESa5kG4UkDwtNwpFZBFFYFM0P7XC3GDVkjxgVt95Kp3X
w5V5+VQH8zLniFJtPebFp3LCtKtuJy6F7FpOEUdKmAdRuXEFqCfYJg73i+1HfAR+ePxh/sRaskgw
xUeujfyZ80chrEv6wXO323az0NUgyo31biIdRj+1SLDPvSg+EUVa5jyKKHKBX1G8QltHFB5lAl0D
7Yq7n9pK76+gpuJwql4+nf36+FZNMe2o/7cbLj08rksTKjoBnjyIypFdCOANPT4fbxjb1/NxYDDa
Ym46a0hbsGnPmPVg9jZCnXJiRgs+JudJlNxYKnF5q401gJTy+EP8kf3WmiA0SxsKSB7fPzD4fZ3X
QZeyJiF8bvIoGVsd5PS+SPUA1ov3M2BvvrgfkGOFCg/pJ5RsX917Hf2XTl03rcrxbqDIMLgaIBqB
kUAES2MATRYqTMShctepIOi4HH9vXa2Hqw0tBBBjM/SUlnn9CNZQlYZvDe2mgjvkt1m10Jw8Pspb
xy+wuMjIbgYBYkqvR0mTyh8Nv243OR4YvaW74lPqEsW+V8NYPYXD13k50EESvqs7p6yStt30+IhK
FMhrwf5y/S2ER6TlFVrwnjFZljGBpeiXptaDLf34GzvvvPJh5skuu2yejIpbEMOXhckPNhTd89c+
RIxUPa4b0xZ9+5zTfgn3A6yqXMriwYmmdns6w6lLJIFEsiIFOZhaG+70luSGaN/8fXnqLWSKfOMM
qoXGi8+i4mvppz8VZMpp5sNLH5YVqNd3pxGMNpfH31CG/MhUH1Y+S4IhZ4pYU9zuCgKbNLLWk4o9
VffO8cG0DY8NdmiU6jAtmpF1LYzgStSAJSR/x4d4y+692DqH2YyqbbbDtuN9IOWBDYnEwbYk9OzF
T3JnkWM4PtzbHvc/Z+JQwXiHqtfgW7wSV+KyJf3Tf3ZgEtI2mLfQFSWfFAuy7KK6OT7223uT4o4b
BGR6D7somyjaBnXbYXBh7IIGE/YNYI5nMbHq8YHst8yLAFeeH6AiSA/V64NfxfU+zh1GUgqV0ycm
cJEfsjklvKHIizeUd6JoCj+NsA07L3QADhsJcdU6lbMQdxqBmAHHsr23tdHEMXH8ad+2Hi+CoAMz
1e3NYN+2GEOO3q4kAOpWBQvRgQlpJ9XFKYGBxq3Od3h3PKhcLPIYZFGOP8pb11EInoBLCap58Ayv
562rq3jIUH/mcN2FWQc9bH2pUkDdWDc0KBNgUgx4OD6m/UYMiGHAcY18W1Dng0HHaN4ZaT42mwHH
WVmnELossmnynUkHVYhqKKyQv6Y0jHgCSii+RWYlPqkBXTPIb4Al4DIt5o+htd/ZTgcyWXIuqeFZ
VIoB3aLYEBxUD4rIHB16icYNfja8VO6N434P9pJOnst7MTwuu7/88IfyOSyJ7CR76p1Q+ZlP5LUx
ogkFOiiaGi1YhQ5Ne5b2UWtb7rBWSNMy+ysUsS4ISTmXU0dZjkGZA6jQJQcakpy161n97IQy2/S0
r7uLbeh9K41VWlgsHSkEqfI99+TBn8sCUoNnKtnzkOCTw5Hxl1caLe0H1mbpIPxBHORZAEGwSXyI
kkvNaL7brNsWEceFcuXyqBZF7hDISMRvWe3jb7oTfbiLMtZ1GaZVsUYSEjh8qVFCHUetjJDaJ5ka
jojakT+N4lXrXpw80rAh8EIVm4scB7qvF3Emj1ABcJ+HZSj+L3nVu7G/qqA10OcojNOZx7mRYytS
OuEvhxrfcv4pBXO7GP4lPlbXcD+LYNvkBcXdENLm6PImIR3U2PzObz8Q7JHUGfrHMY02wiqZRnYD
/d0luUZ1ZumsKrhQsZmEzGTcx6nxg75sZcP6n3CgnJU1Hl7yIAJQw3zmfeZVdq11NtXjpzDM+jOa
cnawq/4r9KETIRNH+pMykU1Cy+uK28F4kIWKHeszK62l4x+lJFgbDAIhRgIJdj+YhLNzcO40kAZC
Cxr7/X1ZlN/m7q+lYrG6u31tnfHNNV/n3ENpiT0kcaVstg4cDZQiNKafPS/vCtZfFUKmH7+URJOC
BbyYPXxVDM+VBc5J0S4rw6Wlgme9LdIVzSp2IQU5SjxZgftx3HoflcphVXiKdN4E42k6f+tpZzeN
9GI7ZttLhwCDykwNO5dtnWgdx5GThdqMH+8+WDu6FaGKJg3OxAgySugtutUROtrajMH3mZDXpuAu
kP56aNqbjuyjemSbuv4esdbiC553MD2AyAGery9XWwuICg4RWyTaweCfuAZQVXBrT7lLOIYPheGF
shq+X7hk+vuwz7/xncRAXHvc3Ua79Rc6s4rfuR+oGf/hhkir2oxw1YnwyXK+NsuR11Z7n6sTPxbm
QhtWbxbaJm8PN1NdxKdqrSqj+d9ttvuLjSAhNq/gxdz6GxK92yn4aOfjtWhWHWf6svQ+TIfxfQ2w
2Avsy32Tff6NyqXl4Asr2pKcTnbBfIIg1fastpqzXXLN6ktvRMUImkcfLFRwZV64QLf4ti38a1Q7
1Pqr21VUp06SPujrpWq+Sv5SbLNi4ZSrIapwUeGuZWk8YX3dwFKuK9mXXBiojx4NI5LJEPYhQqps
gnoRWWv4XifFqBMAER62Sq5Fx8nd7e3s8lxmRE8w7gCxImGx3aZnnt+fdcl3Z1ufVEm96adBXCTO
ln0hnQETChY002HsM7uvy2hHF8M0nRlwwXPeNeBMOaudlQcU6RytTJK/kBMD9auUp3RxOX36o962
37ArCltbs/yewM6nQqVeXmxMNp3CVBuB1hpmdgIhdXtexu7JFEWraFfDuVMWaQvfvVVzy8XwQ+bl
qpchaYWp6KReyq9MBVSfI8Ay8gnk1VdhKwLzsER4iQYXCi1XUi3vXLiymQ7JUEE3B6syhLPTAB3m
PsWAJcjw0NveRMizk+/efqxZgApuPrMvH7K6/Kthsfxde0WG79baZj+9rQ0bvuteJcHwAV/gN/uW
ON6FTDdiSoA1CmSJCRWSieCZ2ZAmz2HAIWn/UZrG7S7wxTCdcDc5U/gw7ZwbfJHLqODPtlUjUsW/
xfWJosC3virnM4VJ6vWEk2ysg3NdWmYV1ueZhYcm9SyrrS2Y3KGxgaBzZxbIZtE8uW2W6mSeerid
nvPf/DQ2jPTMGuoLdrIyUcpR7omS2Dm0zusrke7wQ4W7sg0cI/5aDPdzbW+wjou3XRl15t3jWKTf
nTT/mz2h7ndMfBOmNyXqurKPdnPpJFARUXWJRnujiL4puisoCS4k6InZ0Nwm7aqcmlEyPUsrlDeO
O1beH44VvOUWXDY2dC4YhUNJ6RhfofLSpNgMYfXoBhP0f+2vEnAyT1ulDuxDyb8MdPkso7935xza
5PZK2spQWtZwlgwZRNQASRArvU1I/SulVrhElS1Hhu0VeNWFMCFiqWY3LFBeit2NCWST64RI0V5K
8A7gQdMyrhkWpU/4sPfm7tRIi/vMGz9LqkN3FiW1m52T/1IMWeWfci9flcPk3elSOj41OJd/mlQS
Ak5IxjhyaWKzX5tUQoY6HL2o3gxlTa0KSPDwsBp1sVzVOAa96a8bPBTvNhIo4vbDGxUlMptCV9qa
6/YfmxwafU68dg1JcL00ngLvKnyCKqVMCB6CDy+sXFdl1fhhVoZXU5RsUk6CIBiSwkb1T5U0DeEB
OiBCqlAhFVQlzc+KEi8Ebi4qWTXcfs541cZfzClHp4vbMuzP4zKTFJcsapN5aI3ABAj7IY+/9g36
jzwcf833RN2Anxp0zb3IJOYuuEim4kbXrqghVZ+SiCB2TroYMttlC8tdhHRaA7owCrbI0iIv4fT2
6ZL5NwVccdshPZl2N9h2qDaT837nbHRpS38Tj5isweAg0rP9yiuofVbyAMJtNGwP6YIvZndNnzXM
48ZJz2TKohKD8LCS2uGPIjbegFTMysCWN7ck34nrkNMlx6XfjDPuoOmJgOAcLySx7sEUfx2q8Vq8
+5SPVRD1dkji4BFiS7g/5YqaOUYEVQRkiKRDJ05jeobOYTmS1+RmkDx6uyurP5284czNd58Kqs5U
xE/N+tnf64zu624Cc0N5N4LD926XR2ClYT7ESbb3xhnqUStd+5J9CvzH3farBeWZsDbKtEVxq4qd
xG6dzBhliSxIBShPd9EPCajxw9/GaIXdjffCH6xwQWmRJFDS79vxC7+s85jZaODN2+0CLzsyhaa9
+zaM+Wrq4MPdyOY2ffNVZlSVmJbSkjwxUJKqTHeA//aIU6cPwHVYM4VbZepfxSUy1p7kIFbBd5XI
SvxR5qHHq4ZlkeeRACFyfgIpZFuy2TN9HUlDHTa/UPWXYOh8O2BbyCgIOdqP5a/BdT9y0hDb9kh3
ZIaNxuK94Cacpm27pYEC2nVo4tBqls2v8/jCNguI/JqHti8uJ34kgt6iqRoK3N9D2xVqnD9aq6mY
oufkFSEFMYpIpMvQAjGEIBiMxmzFIEkhD8fko5uK6AQ7c6VBr1rOv31ib7+q+kYk1Y8sts5n51/I
/2BFBkh2dmv8DQRDwGpJHsgPXe9Lpg3RRgEE9rgt2d776I5IYlCapcRkhSvx5fJIpkfeJDaBqaam
psyy6suEN+goiGpbJdzjRs/7M3VGN7FH8Kh2YtrYVUd6Ue9MOxjICmepNub0mFmXc1ytHLtyU3Dd
eDM8eeUJ531yI/50zHjqrXdbWHPbym8zMhAb8eR/EU29Y10njXniVn8vOCN7Jn1p66+YmYysSzMj
ELgSC9uTJ4UlXJdncAd43UvmQ8ilKtp/pvTOvue4phSm3FWgRTWi3N7fhFswKniwlhE7t4osdhQt
nLI+UUAHMjbOrkau1OPT9EcORLcmqF3b9MgOkY94PUtUECl2u7tiI7FRNCSWML+vQnTeIwF0OxuT
YhvvFYpWmOOr4J5RbfCurnjGVIx+PSqqgbs0X7bFZuboggDwgEpob2G+uvmHTLK0EkAe5Lte94cI
dHJAwYFsAHFrAaAsccwby6CG7nk6W+mu/sWBUFGQhrvOan/wVcf54x8vs9Vi0dKrxj8hYBX9Jnc/
X3mUaAkPfn9TKFFSrRG0jvyKbRXfB2MYbpp9uLLYRmSIJKz0n7Sah5/5+75Bxbo0nQuFgysp5k/B
DJP4cedyJ1b0XbrjWbXsISvmxhzuHCiOM0QBkM6RsKJQ2USbsL0TJyodBJ32VRNv9diTn6gWq0Iz
/8iXM2t80DU4Z25I5qUYZLIPi9shYRXf7iHPD6P6AjcV4ERQpn9ZZncVZ82tm1bf0aX6xucISYMp
8ItcUHIZ5aYaC40wJ9Cq8qm03ZxTrVtE/IJ/CPylRvABsylXQB7+b4gG1xYKq79WgYld/TUdS9BW
2E0wnXnxoO7wtYMWVIM9Eai/W3aU8/JqM1H/fOncKJ58cdB3VuObpRWg1IiWjkA3K/hl8C+YZtkc
JlXmkZlUez/LevwE/dn4ejD+QbyK22tv9xXjk1MqWF0miyYi3VEpIoq4OKyDkmUuKQbxu2AK5XKp
+3VBnRqTaIN3wYzKFcBUyCQff8Q3amCvpuiQl7J0d/vB2uP/uf3uOzMgQA/HG9/h+eK4UBv6XDsX
pvuokroI+Y8/gv1n2f71IxzUwGCzTKCHlguqVgDQFmxgYSsylFhtnZHpTrIGbCbdaew7UHq/t7zo
5sAYMTVl51wobMEZwkDKGTr+lG/lPgOToI4iJVy7tFG+3ktWPU1hr70ErphB1AbAcmqStHI6Z2GT
Xi417bxgj/bjeWUHV7WbvZMlfoYC/bGpQ1utFG6E337wIG4UtNuyi+tNPNPaYTxxv+m+5+ZmHxsx
KTu2D5PFNPCcqrTH5fRJcC7pNsSYzPYv8vd4UJj4K3jZL/nTCKOA07wnzQwPsHIHdX3tQ+ihBIRO
tfAeyoTxwaqLsCYA3bZLfi3opICGyjWI3V9HrId9is/XXqm9KwDN6CFfKX7EowN3Il+fxJpSYnLq
sw4MdEt0uHfVuIK5GrbXeFN8gj5oCeoPUdmdCv3LOw3lp8XZnsm2RSvMzp93X9d90D/KQ+ItmA22
sNO7FxPUNMrcSiuJj7Zwc32n0n+qPaZF1Jr/5NcTIRC319I2mhGncFHw1sWCsvpVygQU8Y84/SmJ
MVkNeVJgzbQZMaJ9tAAhrs8NBP1qJRbIounCOr79DsQD1tQ7Hjfd09yO1MfDg3vRi6vSthuD7RdK
ETE4N3bWF1Kovx0TJlb2IXpaawfWk5qv9TZMmNDWGDruENYO+LvOEQJczJAmXm/BhuX3evTuWqs/
V2Rhdj+zIPuoIIGfqMpiGOAisuVGAPMxCd/Z1Ye1D4WfsEpF5PT5f/ePa7+2ZrNNi9TeSCs+z+1P
NXTQhAVX0i1Uom9H0K17JOWxeF63h/jv2WLy1UihKNt6ZDFcSAB3urYS7z0LAA7v8DqB+Bj15IAM
gmeZPPFrE5AFflPRQF1tdFLoUhB+hPiRGaLXcE3u1sO5EXJIaNRLkuksAy5POMRGnpCzkd1nkdyi
0Vrxh5Btkvy7k0QJl32AohEYgxwFPn2WWr8kytENxB30I3CFSP6m2dG8QE5eF6dDhlYBGOWSE4Dq
YX+v9JN9x70hCIVCb1DECWmW1XlNoZcft7FyNJk3f5ZH79tXfBUG1a3MAT9LbBQZ2VaG5B0JoqXC
yibf29zajac/5YEFGFN4rbtCp0tHXxEU2CNZInNoT/tgOMV7M4g2g7m+QkX51LMMJXyWHofbIsvV
IBpNNJDvVXF0GhFX2yvdGl/KQ2r2P3fG9ocj3jdpEYCiY85wErIx+84zaSqd/c1aX4/d6INXKuy3
G5QIiuh2B5I5Tj5RmtpXPCK/bAc1XOfLjUgbFzt7aLYJcaF6QFfMdt14V5MybvSD7LzkY+ND/PYM
OFfrIs6XNPqkoKWmAQFTFSt1SobyzhSR2XSaCCFRJWRhEgboa44bv8IPJUmgXgKCKeJiAhxsqHwl
Di2Tr3M80pG7Eoxzmlk2/SWhBljry9yMb1jYiFxlswsfMJFZTdSKoZcOnSTKsoJdSLjkJhedXX8j
iBRIWWrTPN0+poSBz4ujxg/Yr5HlfJT3Bk/PTyG8+dYA3YaqNhHaDz2B4bNhpPOF4sHJGPnypMMh
IIOKWxxnP2j9cPnL0LuXxZf2lYyo5+zPRNzxuwugSq2bxHY/Aqe9XhB6n9H6lSAs/Aa6kLT+q2AV
U6EVGrJvpZv+zS7Dnf6w5l4KG/VlcFnMoT4gdeJvWVZr8bn3e2QRHPYAjydy1x9Ja/QguDqlbJ5j
rqVazqTcLI3CxdreRKN37o+EB7gKDK0mDsplNUhH9nWdU/en4M/dUTzVEJPsp/Yxb9r0XPeLFad/
l1FrnfshWEYymkbd2Bd+U/7bhItkaH4O2bMk9OLfGk2vABvP38gEpgRd3jxy6fJmv60Wb9yJd75s
TnJ/TzHseedQu+pzAr3oq7Uvv3KQXVoRKDKyescvFHAGb1kz2s2gHKC5HcKT19ZsZpFnv+dGQafn
tA6SO4Ijs2gpWzTfRDKoKN8hZK+n+8qbTst+PBt9+3YkiK2iFRPu1c+Cln6MMK3xWI9PUf81xvsx
yKvSaSMbwRuLh1KbX4z7eBUZyXYCXZmSte2Tw8DiptiwdRONlX8idV9qWikJVo5C2g7Xc7i/0WXO
Ymm7sVgVfWC0hq5C1wQrNJOWVOakO/w8k6JOZJLZaQzARHKauPL8Avmm5KFzk49e4l027VfPWW4Y
f5hwzxPxffNUGl9Oj9JZqtw8H1ZprPFBwou36iDhv+WXSt2wQPWDFI609eTm8Ps8Iez8CtS5eIP5
vlYqnAYKwYOkESKwBUZMCagx6f/NAVS/F/kWHUfSpHB1bZwYxakB8Asm1it/9GnxnVxoSmtXYn7X
xS3j+5vGQUw5aTE+Sj1bgavf+x+W+ANw39G5V+yqXERCAhkzomInbrTiRYHrVDMkuZBB0KPiMPtW
BQ1t39n9aJHkSxP3HUDaYdjxx31vv958SxiUGVvb3uRGsqET8GIKio8ikZPF2+bGdbCl4FH75oph
JaluPRGAvHMENMgLT/qPhzjIAxltOlGv3tobBVt+Fl8j1b0SluBckoLDtx5LnD/uaoFC2eTHxz/M
va/j0xEEs7EQ/3g+rydhtqaedpfK3sgTVoNSYpS3svExeZ9pn4crDQEnQFzo2mbaJcQctJflXXuf
5MmP30Ga4FgK1I8/4GFj7eEDHuI9urEqmsbY2Zuhq05n+ilESiC1tKVo7qX1+HyIteW5kqzhfuGi
sawvhcIyiNq5snUFcu4q/1dT8z5kZva04yzLZRrecEZQtc1JoVY1zUt8PnfM8VdQMPRiiWlrMAMs
nAc5CImlyDwIlsjSWfGUuLtNUVH1LRePZ0vuXGr5Xo3OwPxrrP130F1/Rv2M6ZtWiIOIxAhSI6+X
dQ+f1rDD89k0kf1ljvbop8x3eXcVeIT/CWTGf0/9N4ecYw48sHHRE6IStrXPp+3ubC9a9dC82Fsf
49C4CLInT5Kcff/z+Lz8SdPDhIDhQWohQsUjMA9TI+6u2Ze+XWzg2j9fgR64IlnBVec8qYyOn8Xy
SFXp+MBvLMircQ9SIsVsB/toaxUwlIL9wOSB7xF+RVr3yFp93KfvDPgnJn99U1KJJvsgct2DETuE
xpaq5k33qLOa9CmZgQAxjxWpN6JQNq5ttFe4lqjZ3sFO9s4p18cf7EBe+J/hD3bgLgjirZmbxSYe
EKzi/MgYY30TxMuPTy3t28fHWq/8F/mugAixSrZLsbH296ogAV2aKL5xSgFIOPT9OTUKcCIWsUme
LsLNoePY6iJa1bAoW+A0UiX9pV6Q1Ek2GD9/6FYnUugqvnQaGvijyv7Ff0txE69h6vp7tQrpp1w9
gmPBwRcoh1qRwZwKel70gXw9GurxvFdwyVcejit/RHayJm14T3eHgAx4w/wK9fhTM0gtKl6he5bN
zWnUoWtG2VQuhWBE3LDwyPEH5oII23NDKB9auAHJynr7MZ7RX/Qpr5CwBrmA5STt91uvPGjGL8+w
x/m0I9mEAExyqpJksB+/iCqAQaJmlsO25vxx2ovUQ7KH62mFMfAvzcn6Le5K9u9UVLclAofy41U3
8FPjVlgJfgkHSvlQDUe8QHJLmWCbk2Vuq3uJxPPCkpEukNsWBKq0KjXRNTHmIHriIlLjZNn8tOLw
lLzcs2OuVMfkpKdm7oFOeSR3cGlPqhzkl8mwRbTTuNuTd4mq5qzm7+a6fgrc5bsfdIiL3jOdt5GR
nPpDetVm4ynVtsuWCNtGc2bICvUGPrtMyCbK9+1qot09beLIv/XhWvHKuK+wEEqP1FP2bfV24xQB
nwevWPvzVJYCt+/uo9MduU8BKzKKa22kDArEUNnPNnQxgLtRu0zYLeWLUEE6T3lfZoqCHK/1YLnF
hxopXC5leSxWM3yhhLK4FYmj6WNP2ZrkyFfVNtW7p0tR7X59PmE6p6eid1rFMpw4uVxsAqW3tRd2
2QP/qCGVfxQ6MeeOkWUnHciX2zQN87Ny3JF3Bfw3O80pmX2pUioDNETBpXASS4fCHihwtVvL2Z2C
J8jbsC3yaRHz4IPVLkXRB0MjEnYF48ZVl/zEmelmKt0o35KSIa9wKrfWNYxbi1bNLWXb6s4lJ03Z
L+zD063iZ4VWxKsqp0s1dSZYncpKKTMbEOE4IvbOBvGkoAq+7nYEMYQ/2aSPOSsIOPhc4d2zt10Z
8bVAL+qiUxt9MgEGdstLHAzKVsI+9OajMePcSql7rcQzO7Jc6a47WYpP9hCdtURfNSKmZTBe41Xy
siNX+OxQOWemszz9YTrVh2C7StWqek5UJdezG90LczbUZil9RWUOtEC7FVhfeVc2tYDKeSK/6ObW
mfzbvuy/aPXipL1qx88BUinHTecbwRBAUtwDsTPjMTgH16HbePM+d8ZqBUpbfnVV7X/aU3A1xc7d
BIquQlSnJhZKFeYTJPxHKZmd20AEQ1iDlVElfQJtaBNc9khcunZOx+JgfdbaVixONkIKELbelVXG
VFyrK4U0+Ev7Gpwi7IlnCl50T8iigfY4Z1KEvwDwep0B2CMBfYL9Ta9Tg8Vv3baQzQ0pPYGVf2ic
5AbEuUr381cnnN7xBg+JfFCFgSgUhBLiVXSpRqvf8+J28fpp8Wu7mh54/xxa/GShz8/vbH+V4lgy
5NTtnrthzDOEHLe/5j77C/zbjzlwPpsVb54l+YOaiIcZbG3e/1vKhTy/YLUqfqsnBKqo6+NL+ycp
2Ov7/xD9E+zrKNwZTrGRaLNcGzLQyCZyLgLrnltHHqquFTuuldyinLqffigvTfYcO6gEuqw+tBkC
naimp13rt+XtBNA3nyOxVGAtZeCOP/pafHntO1gg96VC4MGeGq6A+Rcznu3gbAIJlm8EEQxpwefR
mTAlDLHGGRwmY7I8cbe3RvFXPma/am9fn8vwrshFN/8Fv9QpL7GmQfDXZb8obBeglXRhBS7AQN1L
Kt9hVLW3YdJZbznB3TmWngtC4lmwU3ch5Xncgl+kKULS/+FTX/XxWfsJdByabx4Hl6tQgsxLqQkW
+GNFPJLJN/4fdeeVG0m6ZOmtFOrdb7sWg74NTAgGtUqSmckXR6Sga619W7OE2dh85mTdSgazyWk0
5mGAKjApwuUvzI6dc8yQ2lei5cGaLVCa1y78HrU/yadHcXfP6H03j84lHWWBDMFJEI3XprkeuvCU
raBp+jtZwFzSd66ryeAFsFyVXXOv+t196BJjVM11XciVjHm3dlDCy/QQ5pwwLiRZnsrq2ukhULN4
67gTsPDuFFrLvv/eltXi8L25nkeZyNU87HwOErtktqokDMdUNrYFHWN9F/xygJkr7DFp0MDKLk4/
SFnXpvMoBKeSFN4zqzPOdCJLtuweABGyrqrZoyzTprb4LBjlfCdPxHqW+uiTJvUY4jnBw4BWFm4v
PJP/+l0BziMSp+7kaY51EEiP6ZBXvW7lt0waXqFcF/eBrFzQz5gCUldrMlZYCWuWIjysTiEkCb1B
tq2CsrauQ58olRCFQHlE/1v46c6NpLPQQHwwU5qnbwgguoQewBI7lhfRlO1o0WuuRTcmsayTgZi9
f2Oa/TZGRwJokQzxqiyKK0IY+WWewQE08OA2Wf2fDYPYsLlBYWoJ5ig8Lem3vaAn3hPb01bAFHZa
wTBlMQyLoxhWpwEwqKugyVTZY1mhZTnXDdhIbP9zRFkc1pKWf+HJCUt8KZYzi+CWyQLz/C1wkHYv
S5Kgn8uPg/GKuSYThlNVSsOOQTBKqCSUWp3IQ8JHHpwQ89y0vfsrRP1rkvMpmfPyhcDs7++A/G74
qAS7AkMvR5T5xRTn5uX0C3zd9TChF5RaPuoTI+Su9FK18G7hi3xcmeNVXNThpkA0IaW2AG+Xqprp
/hZwtZ17xroDFcsAXB+EbS6eaXwR3MCj3hMyTLRoBmGolpCpbO5A68T1Q+w6ooKsICPQZ4izAqGi
FgcCXlFSVQ8iPahc7J0UF5I18H8nmo5yYzmP8sqoOdlrzSiJhGxLLrf0gM2EKu6k0WdT82HRj+7K
9G6kazjRquPb6Awoj4k5C1Tivsw38HFxSUraO1l2WIUkSOJ5c7Mqi7JzLC3LlQzphBXbdFser5ib
+tBrWxBBmiUL6SRneguA5A2YMXmhCCRoZi2oIbq3ax9m8PtD+nCvBvcgnjGspUMnJgDmAQZBRSAP
stzLb6eSaoe1l7eL+zRKgvvYdQjOMFEohAbJYNZsOvelD0JOlOwllMWKCFqK3KC2AVUICjkEgX31
k3v+KPJ6k7JyoSZ8H1UnujAOIaa0V3SzDfwcB8ryEewh86sLMRx4/3lob5Vw8kCo34F366xhhy1L
+z6jPOFm1O7i9JJ6wVmcEQpMkb9EIEm1R/R9k2K+3IcP2fQocKqYtQB0nS3CfSLbqFaFhsfrz+HB
ypbMVKUL6q4c3DNBw0LtS6Y/VcN8BfAvc58xLkUj0dXIulBSSQlLV8hUQnNlOPJYRTTANsHYFWo6
ac/INQmTKSnFZgwazjJpObHQVdlUpRIfmIqAJoGd71pnOtPvkP94dgGZvnlsfJYFXmsWtt/9OZU+
MOMPqYy+lH8KlCXKQ2TdO1QV5x7rxwdj3CY884hlWqkvrcSGf2fsJPHDfMTSuIBYO2X0t2F6TRF4
k+l4MiZIA0CjPUlIJX7wIGV5jrfn+UiqBkuc2ktokvu0ybHi0zmuL5hL5WIYJKVPmzRPgn/YbhAP
6ove3Rm9lETEfGS40gL7eNk8yZC1AY8pUg3808/nYhGYvD9AJL7/ZcdmaFgS92MIQLMxMLGD+VJ0
seXWbAy3gs/LWSvg1rz4iOtysNG8nIYavirsjTckkrYvZqTooXtLj6WKAfCk9vVx09dLJ4H37+iA
5Ei0zrwyoKsgcLcAPw9wJyWq51ax+/pWSi8vOZwEry2QtlDA3j/bW0B/OZ0DIUUgRUbz6y3UU1iO
hmZGwO8xRPZ1vljySaRKQskI0SE/wkKQ0FkySbLB9y/gzQs8OP/B7WbDOCeUa7BNAN5iW5OMliT7
/ZMcoqYvD/Vfd3noMGJ7SmYl7oh1BFu8eBdR48arcKmAS/zaClmfmo+gGO+f+vev8+8zH9yfEpez
6wXcX0JZDhSIxxxkJ7LZCnLy/rkWIsOr2fD6YR72AO6HlvpopqHFFuZxfiRqW2ICYeMkkX0Ulgsh
tONmDTr2DkpwKWADBdiWhtgSCQqSS0rE+nea4IFo0PlasBsSBhiQ8BQokBXWc7QrKjIWN4k1XnwU
2fsdGJ1tOf6gBDPr1wOcBObuKphDGK/OWoSFQgfX9OJIn/zjKLa3gJbrudi3FCpkjImPFGIWdEmi
tpRaGWusAGiCLb3/tH77ZkxMm+Ct6A6C4dcj320JTiqNNyPRMPjjpISXuUGpuSXY/6gf3mFq8TwC
kb9RoacpIi5fr8+GR15lp6lV38Z+iwPl4vPmzYuOUKJRudOXADKFIFv4YHk+mxqcLHgkESQB2cX8
wVzajGeQ7WR5N32gHkoxQrCBbRh76s6hFi5RLomcsFBcCp2WngtfWfRLXfARuqAJgenNmLMs6mAG
WRMCu9c3Fs9KYM6+zY2N0EHIx3Mrv6D6v5FUfJjjz6LlLbvuisEvWND7L/H365f0nfYMlTepHSQ3
Wml6PBWfIT8iJEaeyh62gADGPXadEtlLHxYib6nDjVp5LZDcB9cgI+XtI/j7Gg7W0NywRzfpFB4B
mb0DIhyxpQZ04mXsSoIonpSAgXaOWc9ebC3zVjnrwo+WmmV6H14HjG9KJdi2qlDkX7+Koci01FCb
5lbgKebwUkqoz7OxORtJwVgJJNAnYiFuA0IWe5SFGCiDTykWo0Ehpttu8vX9J7TY075zZYfS78Dz
iz6vK/yVUFkYIZ1XlUcWexFFurJkIE7QfWIzwGNyFjIGXpgEYXAjSUqJt9BSS7LzMkVkxvBxSU2J
WjKqsGV7I3USidSyBFkczdo5SJ89snQtzAIolhbsB3U4WVgdUCHD4tQPz+K8PxHbR3wyNn2cX8/t
jblp81PQirE59RC1ifxB0GDW0wBMsyJkarL2WB4a659A2mgh2Fa8CH4NSDY1V4K7axkH4WxfQuUS
2EAup+m2LylyiCpSmdkERMAuxWoJnt5/5ocg1LLiYFKxABk21sEHrDfDyNFQhEZzW0P+AR3YOCRW
eAYtbGQem09mOiG2sWA3AEVhFil0Lck+NSvdsPWLylwwIcGkRFzCezDi6l7E7PwzL/BNMc9bC3JP
mz/oZIwUUD9xYGLdSQ+3y7JGsSGo/C3vktr4VpGmc423Y14sUxX2HWE4M3ZZ/vJrRz+G2IREpjOj
rTvpyLPI4wVT4ZgSBvMOOAEfFw1r2F2RlV/oDCKofzthU2n2NQUDcswSQ1hzx7d9hiyJGF8WeQGo
nz8O5Z1bzt3miY1hJ6xjMf6iJrwhCTk11XyFMd0S/QAUIBpu0uyabakwP4y/3uxCVJtBZ/5FoDx4
S8nsa1buQ6AM3O5nDjcG7Z2wvxS4MWRwVXstoq4qYJJMwSl5hdiAyK3iMnEhJRGIY+8PHKzmDtcz
4l3bkPjT9qRH2wFnVS0tWw9du7sFUNXKfqVVNDyczE+ikNTt5LOw8nkHc1V/FRAdQpfsOEOS3Rmq
LuQdqDOydTFKqgRGRHzhwpFUnDtHuYwovcgC4ILmkclC8wlFLcUAmVoFr1XvCUx+Nh+XTTk7V2nd
inCEI8XNU2LUF9G8aPyj9gjjcrzGRuyTmwc+jrZkG8yzsXVCavGN3f5ksahs1ChTPYIxphDuuGjh
2fLXsV1uYUTxA1kW8Bv6yj/bzDHWbpPFW0lroK7kWHQI70v24HmiuEL210bDicdWKgx3DiTa7g5d
H1fIOBaoxVROIIHfEjQjtBracwakLMQ8FiMMMUJEHDh7W+FNGTAbZSZhoiWLM3/I5y3PkIPlcHj0
ZnJg5o1PTLuHGf89IXhSiRyb+2EGkSMfFdQHcFkk5xKJDeL7wspIDHMmXA+OxyIpX8SJYrSqz8Nw
J8o4DsMP5dPqOGycAX5nfoOKkPKn2M01xqWaAgiz6kLxYm2SrFm07/JauOsmn6haXUsMyHPjJaqU
qSTvdMv4sxhvVQEWdmp1V2btT2IPtTRuQVckf9FN7ciK6qWuGMbRVwUOsGSTQooUu+UctlmmlT/M
Ik9Z7+sLQXREoivxUJp/JxCVtxaiIVW46XYfQvzOKGWJ2E/kvMx+Ed5Fdcv6hnmVZPCwIkRmLrfs
XYdaeczcdlrnTAi60aitIsFruRDJBWRyBdEJpxMzUVwwFgBarCKIiLE3WfMjHgHrJSSbCxFgqzGO
10BjCXuXWRoi7alF7FdkVL87PNJW0ja8S0kfW19bh105rrR+oOdRgIIPj6lvrDrIqa1rAcopUf3k
5E5dUOp1NgU3jTX4UmGv8rRAShheRqxJ8hTI46kGqp0fr2XU8yP5jdgLZ7a59vVargUn7kLPNs9z
iO53i0kED8XQ0GkAcxA58ldiR9MpzR3PSGBHsgCxUuE5FUVx7Br3Pdp5BfhdcGF89ML6XraLufa3
Uv9Wk2bxNJcIVcYBo11gV6YgR2BiSCWZk3BUfiNtW1jJ58zZVB7IjtFAEz8nShJ9Mb+n3C/F0pcR
KJ41sn1JhQLVnRluR+9JrkswxlQo3JL3C84ChyGKqrWAGgmm5kmxsrVrtFi7TsRm2nhZeswWdifY
1lRrtYSgFNaek3jHPAOZp5RnSXE4FiezcbsdqvlIb/0zhplVOEdusRUlFyeXWg3jWiq3vSbMvfMW
QAUW+Ed8z4Xm8ip0YoNwaG1H5oCd6Rs/07gNoPNZpn5rYWUoC4kQ1aWiK1b4sqNJhRbMTxhlwgoM
Oon2UP4T7wLymIN7zCMNWjic+dVQXVG1kSaivGaepjxbYx7u5DGwmqhFdyLCYemiIzNaqr4SMsp8
4u1x33yGl29OWGlT/aNiTuKEhpZZ1ZYfOQbhhv5mI8JZ15PoHuwfttPBRuQbXpYVJg2J5J4Hh6nn
UUvr9joJYU7U59eIGW1ZD2R15gq5K5nCi9yQj4jFhfCV5hDx9Xxdl3B9SfoJLlQ9P1Hqchf27Va+
Z6DK0lYFF8vGM9zLjiue1n4an8o0886F6DfENh+5N7sOXSfhm3Dx3bg41evqUQ2dtR3QsMC7ZsZJ
TvxSLqL2uhGu5uIrigLefmR616PEF8LrkR2JKFXaU4J+8y9x1uGVKWN907SQFKg5C54uo1xiXDDK
5xS98cc7IahUBVcj9h8S6HJ1VnWFESZVOvHtkybPeZdsfesHord1nqcbIemnsMXxROEPngfCctfT
tSzdUp6QHa2xmx8hVQTWDQ7KwObEmAHxlMEIMaw4Zt/R1PiS7UanGCbDU+yLZGLLlOcgLGbio5KX
2WcbH3Xg+FXfVbLYcEy5cgk2BXoc3egSDc6lTjldos4XtIkwgqNRg3k+57MsMz71GNlcNT+0a+dG
6BSYMK/EMigiCB3mL1Kug3gywH/SGKVLbu9kwBSApul8JSWSAq8SeWTylXfP4div4fHzb6Y+CnJ4
0fXgnVU840R06b6BTltDwJLxsDl1EGHyhStjie9qSLsPqKZSpVV9fSfHlPtvSjGHl2BGVmDzusi6
E9F59TXxCV74PFV5+NjSMHU5pDQRZnUiNhVCk0Q+FDIkjpIsls+PLfkCQH/ZUXc3dzJuRNknnAOt
ty5x5uZpybjlWKL14uDotVGNzexuvcg/KClQGUYiSGpOZwIsF45Sq5JRIOjUooCi0wrOCAISy6ph
mUfSfYt4ZscnuQaLRglEBWE6bIci/84JxS1BxLMMA84rSRpfiGYkthAIU+InmY/4Qp2544XfN9AV
r4QyTtsH/hRl9tpLtC+iF1/eMClcGvfbeGB3iuhzxolrszoWY3q843ErGSCtgnAzvzknVyk+C2Bp
UMylVVIHHSDr8Em6F9dtCpT1CEeV7ny0V6dQyRCE6TH49TfohRvZ6ToqOvg/qSWFHXYtHo1sEZgX
yN6oZCR/CCGYsawyXpo+CsfaSQlUbP6v8uiRXM+GlRYxLmKvue3C/opLFg625BWyH7d4tavEfkMU
PTJGZO/gL3ojuGwBRMyyTVfSbURM/vk55jZfBh6CKIUyaoOlLUoloSoR/QtIiV1CN7PjGy5Kcrtw
7e1oNT/y6hF4ZVsGyY0QM0QKksGeQ35E4GU3xF8II6q0up+sfZHhK0POzQHlKshsZG1yiAtrk4ov
WQ7X8bLFSbTA+YXCQ6eTx6S0T5PgHI5LPh6lbrxpIMyIUU+vJI8lBTS2Bl2lwmYz8BjhPoGjlxlr
dcgucjxxApuFPNoOUO2Yl1TaxHtBKbOE6WLAEvK300T9UIBLvjI+xJiALyZogbZ4B76f7bzFr1xA
IwfnAOTymo6g4jVoQqeYWbfCUr0th/zMJ7lyjPiyxnt/ho4oY/15sa2bhyKhQvP+2Q/lgSRa9A5S
KWwtxv/QyV+fvQvtUk3sRr1toabh3+L7IEPSkgBpWXBbeM3GC/QrTMAl2hBuGfJVOFtiq57P3bFC
qcYsunW1RtDpdlsbgILYNcmcI3jcsn1rxrExDieioems6ixxso06S9YofjjxqYCCkkUu7hfMQIDb
9+9Qf4MPHtyh/voOtQpKdVj36q3EcMImpaah6+mlNAVajFxYOIVV5rPrxaAhTDPAHylA0z1PBJpk
ieLmw1IjETrL9PsXuJBxXgdYr1/BAYDZ1f2IgSMXuLBalacSq9gkLi+q+i6ILw1v8VJiy2NxsEsw
qmfhPKDPf/M6DvBotbf0NrFHGjwSvQkYzRImazzxztLjaH7OsOT8ZF+UXCVj8vwOk68P+tu+xSR4
IppOxKUTedJy9vUrwwdrGlqTVnZRqj9xPjwajpnKZCNbQtwPblve/5vH/8vJDkDLZkz7wbcn9TaL
652XeAtHQyg1nFijaCFjQtIigeZFCP1hx4C3ELKMUGz3CaJhyJhvGkjXcRXUnUoHxx7+So7rFzTB
+sG34pVep8cykUx7x+uXISpKuPSjSbKA5G8fwl+XQI3x9RNPE/wlm07nIdSYPwbEqMwOdWwuIFRL
yEC5qqfxkmhMxO3vJWAQQbNbs1gs8SKxa0QOiOEGl7rEuAYIL3UVu6GC4NhbB8oG67osoywmrDKE
JaJj+uCFSkXrzb3gY2/rGt3VEFS8vpdiGKrWDVyaedKkQxQwxFQCH3RBDQ/lWHi3jUV2ptzrSXMl
dlmIPU1qFXItrG3yhYv7b17VwROOYi2cLNdXb526fhARueQQImiXKFULzHXkW2LDdhyhawBNzgrQ
AJTrRGMjtEIenUhzx5Lq1/tX9tskB/7Sv57XwfrT4nkf9J4l797Db1C4QdfSxkFqsKl4z2WisWT+
iS9r3Xk3Vux/EWYWqYLk01wokEfUe/gmYeRjEx0u/dAM9/j9K7V+92JhWzlUM2k8elhrVzN9SqgZ
ardiu5yHA5EqtgF9d/f+aX4jr2I+/nIeuY5fWF2MqIbWWZwH2xaJPgcb2TTdDQxiIiJuNgjSB5mO
4YVkS14ownIBtSRlFX2t9Hlhl7GpJ75/aYealOft2gIRNegVYWjOQTV3CoMUGXym3Y60e1o6xVHo
wuojyBi6z3QKMcDi4gAUwHPeP/1vZ9YvZz8IVVIjoGFrjtyvJs937OKLrAUEb1Va/3ie0e+f7/dD
8+8THnYdpJJc6XrC7dbu+EnKCILai55Muvq0MUp/1uu+ezINrGEn+Eb1diZtIVjm3Uj8qrGN8yai
od+KSCD2YLVCGOvUj+hIhxr/wzfjHqw6nh85vT5H2u1AeyiNSEcMXwW5JHaVURLhg0SIXeV7wmEw
HuFvfuy3Lm/gcO2DjW5RUAa0wAzp9dCtRz2bfG3QbiGo4itCM2OEytCMpVtWpKSYH5VroSi9/57e
FpfZwX45rXVQRMjpBxy4es2w7OJtmN7MaXimNTvV+u7QRS2iwIO2BxLOF5tEeS67XaMoF14VEWOm
GxXWfO+7W5Ksoz7xAbmpP9NnT7IgPJDnyiBHAxdLhQHIMJN+WrLleBQyo7r6NoX6I2zCezuxPppu
ct1vHqcmFGrEgNDBDwZ806RFARalLeQJmf8y3opO3QgeIiQ3AblKYuGi77fvP9O3ix1mtdDNHJOq
tqUfduMZNb3M1KZ3bm0bpiLKBykQsvS8fxaJpF7f4Gv60sGuBFqfeHrtO7ftVNF2cME1aZymD/XD
+yd6y4A5IEod7DJGYri+mwXubd+hK6ZpBjutPD1h9BDhROp80gcQH9KLD078lpTCmVmXLNPUUcxi
xPF6TujqSIVRad1bzau+V4V6nqDoTAlqqvg+cxPoesArAl1JdUVwKDu1qEaQC7YnC6pVRT2ehdrS
bK+0UHZD4lyqxa1NHbC/E4PwxFSfgOkygAM3KNtNlUTrNPI62RoGXRUtuZHNmP1aghHKGQwSVcEo
+FYgzsTQ0ZhhWYE2Qk4uZ5YqMhswKIPbqE/wxmEzu2dA1mvh8oEiEymKOohziCopUo14Pbu0Uurr
/ZL6LpVKsA9SeKgm54JYC3Qh3HyxLmA4yX0rWvZdnKQ6JzrK+2kvXhW2196JHsssqDzZzR2bS0pd
W7Eq/Oom+0iy7qrqRFXgpuTRcbmJGvtsyDIXE5j2zG6vJVwQPyP+pLRh6fkJois8cnjhTVZJbr6Y
mGn2JYiu3C49lDdG69+I86syd9cEYVOd3IhSSzpwMPVpQyCokgiBKlYLCSx5BCGreh7TVBuU3cTJ
eBlScU707F8HpnPJBXjBN2KUsO6+8+UZ0JMIVeKUIjBP7ewk6BZPFTmkojx1Ok1grfgmBzLj1qV/
jYcIZTEHBkgxUR84XnBZmlRyuvMhA0F5f9gu1fGDmemaqkZxCOjd1g65FBWilmlMNOWW6qPa/piH
T3mZbqxMQI+BtTTG3pv2I6cTgIwb/VSD6WwASiEyETtdHpKr6ZdiciCInQfTWJBQgVYFUuh7DCaH
qDR2xRggXsXAf2mf5BL6ih5NYtLZdB+0O4UxLn3CLaM5cUe3l5pqmtH7pBhSvFjGAKvgsH1a2hzp
/V0e+JiZmMB8+Teemzgb86Uv3ZtEnWlT6yknPK85gbutnrbTF2PoL90MXW3v7qTqTKXcgYugnTqV
OaEJoSLrRPOnLiIjBWdlCFjucCUvWGrqLj7zESKmwU73oR7clrP6NLbaFR3Ydk5b3IgXppT82IJz
B3kKl2KDN0zlF037klcJFFJYJ++/uN+EaPK4PB3puEVPiiVQ+CV61EzFyOASswVPaEQkNZIaL1tv
b6J5QG5v26s5MkQGAc9QHsUHF/AW8Hh9AQfha6NHrpmOGmGyvrDjRDefVyVU2m/9PGP6Ygq1SwfJ
n4EcPzj5223r9cllw/nl7lPIsJ05qdotgdt60L+SOGLXXQH9wQcnLMUKH/3fc6gsjs59PuzCFv5x
pn50KbKuv55BXApxhW05ZAwga68vxXWLVFFT9zkWmsJ+0XAJxgLcTHgIz+GF9CbIr9QMPw6MDnvq
CY/h1TUc7D19Mrdw7WztVmyoWKqE0S2kSMkjAJSkpCM8KGmBLEVKgDCe0YtxpAjIeGji29VSNWot
gfGZJw08aax/uBEAmoH8lkBJyABahbVQRT/dl5InuZlBb1uLKoCeeWeOUe1w2pWqqFj2YC8l7j4f
JrqHLgZvbvkgBB0LDFRxRSRmz7HJMXaQlXFIkyL4QPVTbnym7pAsLWNyWjbDFOc+KsWTnr+S0c3u
I7vLBhmncH/lHb0/Rpd+KIcD49eK5sEE0b1Mr1Ed6rey3PEWJKGw8WhzoXii12ZiEq0XrvbkwLln
8+3za2vEsaaztgILwiOR1iDCv5fy2Yg7/zw85vFQLfUnbQC+VXjmo3skwk4OJ29HUoGpm87FrE6K
I75CvwrOL4zFwi73Y3QEVxRDuWErViwFMwYn/BaDomm2d80YH5VgkYOVbUAnWQc57AshSYqM1FRk
VonyyJofxV9phNcqWTw7gQiFhBAll7Dgt9S2OQgbcJ/1PwWs52AdD2GOT+TPKd6JwubZYpfsKZgw
7vCWzplVhS5gzODPtfFjH0fbDv6ulBmpbkbj9TxdewhjVoM6PpmRG2JDr513Sbl7/w2aMnUP3+DS
0QGuIcKMwzSYXDses4KaAlElNf7VX6VJKUVL5Stp9CuR7lHIX5jk9I7lFicAjbybr6bmtM12eRTR
drOiucUT9XYJqJif7BBjdOJ32kp0Y9JECrYZAnlwBgfk2H8Ur1IWshjFhVKvwno1/WCeiYh8wtTN
/BCgxx7u/Xs9NFovogm7waTC1Yc6rOSQEnLRjCOtrWjp0igDLPEIQYf0h5B0R0pHTb/QA6TJPG2n
19OMi9UwyEfNcboPJ2NdleuuVG5ZEaT7DAgY1VQYCHQmkaoWS6SlIMOyfsqgYVLIGBJyIx2k1+I5
LpVT30seY5B+jipEpVZfdO7zVAuNiLWKsF6WspeGmvICqMoVV1QCxZ5gEQIKQ1LmPJVWKRIS2Ugz
u9TEJamls41S7almi1WAeBnJqFfP+6l5sP3yB+cQPpjI/6wo34nYWmpOQg9PVGMnTRbnAbHMXItu
7oVp6sK1wdcF6hXutQFlB9ZioqhPs6LzqiH7SNAKbuJRdRe4WRqTinBfOjG7ptQgrcD7ANYyf7dh
u3Txw8DYtW1tac38y57ZJK3iqDOjOZjdVRJoV/6EZXC5t6FqLeHWwhpA7i/UF0k+6LdxJPJu7kuk
oDx/uBPh5F2KySJvb7EK08+noNzjx3eUafBoiJ482rkujArE6Ml0xTuWzUCwbY7QkndUFm3B4/Jz
Hs6fyjbZhO74/f2Zu8iyDmaurZu0qgLnRltyeK9qWBR+n1XebRlSdjVZOGDoDPdcQJNkj1R3I604
kqVMQlcrgsn2BXGVEGThnk35HpRaxPTwbqB/MTYcbZHALOkYqriIJxd00uGIPUWAXKW9L2q62Z43
Umya93m11DRAZAgKzXBaGHPUgi06qsIm5YOyK46tT4X8Z29S6KZYCjgg9jZMdKmAwcOJAh0lO5gE
sbTwljgZQ4PEuULHQPog1oC8wFCzdoQHlKg/anv5m6KRzXMEmkWnIwnCwR5m92aSGzPPMUomdBLZ
hRXeGXV8YkfFluuUgh29qZkj7G+zjaEGCh5hv39YOtB/Uzt4fSkHIEk8dVFBdda7FZd42SuYpGLC
QvaFtLjSahgnLFeLRzzvWVBLulPH/jd1tsn5UBrMaY4yFIazEUQyFnF6F+M6bUpPXRjOhi1LjJiT
ddjwC1hAmUE2SRn/trZxfFPS7L5U5SdCkfHgcZumfIGFgn0tuSjihfCiRYWZOONdNli3laGcsAsS
Si3ck4U7KbDioj5jLWJ8EJIx/zLA+nK47lsUmzAaaK1aRUII1aUFCD+RDQdATwxiQt0+QrYkO3JP
AUW2JdfCkD681PCEoCu6ZC0p+lRWVOLPMWQbCY48G/txEHYq/4IrSXEl1OAeQlT08/vcrknn8D9J
xi+yv/GBiL+QBXnU/G1QWOFKGqWHCLd55JZW70UqzoquoRHjJ1Lz5PCy8Addd4e9YyrUD+k9VCiu
+HimULIKiJvCJTHM8iZUtGOqc4uq0yfNdfvxDpd5NQYogVN4OsJOlYB5MPylJbMKP5d4km5nwmPk
kXgS3NDsBztTKuyyfZLq0OqaRZ9sQGij/R6uEdfYMcWkvQ6F760/myfGqK8jCCB99uBrzrlpzmeD
4gLYlhdiaC/GT2wDPUaBKi9CJxdvVHEQD257oz6T+mhiDtKLC8uM65d/uoB2QtBg7A/uLJVLPch6
Gpq5orjl0XipYmxUI7pIbQdF7t4pkTbjWD71EGJ4YwyFJsg+owUdV0IoZa4LV0JWkGcqxV9Mxdi/
6ZTqrh5ZBYib6LxBDlZHlbFuexr0+EV1VtnGT9/z7q1CS4k47c+5NZ0lXoI5cfG1GOzPWhF/FY5J
bT0apY4Y4nOjDx9sOcbbCqur255N5CSLxxs9YTS0bV2UWvypVz3BR5xMO/eQJNet8SScq3DOH3mI
TsyCTAAg4y4fzJ3MlNYuz5g3eVaNUvyLYjZNo92WBdaKdL2QWh+UUEnTeUxtbd3yvqqGITD5Xrye
CvhuHEWchD2UF+7oHwsFRHHVj7S75m9ukrqWCnZLYwCRCr9OAP1Jj1Vdz6pPIoeJdGiJ0QR3KiE6
hme2g7inOJnFm6LdHOuDULME7jDn/lINbfTjpZAOS43ZJgv9EFZfRCiihnQ4xvh/U6ddgjUBoIhM
2ULRTx2tD9ZlBJoifJq4xGdlIjID39JcPyRDA1Rj0dAn81y8HIU1zMOXPhe0BTkxEji7yIzjlY2Z
VEcHvVVZMs3EKmTZhv/t+/g/gp/F9fOG2/zHv/P994JaMU+zPfj2P+6KjP/+XT7zr795/Yn/2P0s
LvfZz+bwj159huO+nHezb/evvtnmbdRON93Perr92XRpuxyfK5S//L/95R8/l6PgZfPzn39+J+9p
5WjQ2/I/X3518uOff2pSk/i3X4//8ku5gX/+edKk+z/WYR1BWNw3bz74c9+0HEO1/gHtQGTvKpsK
Jfk//xh+/vUbaiouTZ8Njd/aJCR5UbfhP/9UNPUfJrwd5pJOhcClyeWffzRF99fvkDBI7yhTRQLi
kor+dYmvXtLfL+2PvMuuiyhvm3/+qcuhfs172GdtnKRVMSSkMgAl9/WI1nzLHqJE144rx/jutOW2
MSTS7dZ6Hp90ynntXzU9+4OVXihVdzNPwUUa9FiI7IOC3evJ1XMa3FC68KcdFCMsGXz2rGqj08WK
bsZPKXts45arrt/rYL0h3L79HLJBz+EG3Qeu8d/G4mQcflYQ6LOE/KPNNzVInTlSmnHWY7Iv9OS4
IpWorVMzuJhddHi1sdaxD3PM71IkddQfisM2b1qXIWWdOouh3uAsoCR0ASXpvRyccR3PZ71dndUn
dIV7Cmf1NArS4ywZIEaUx66XYIVVXjZYIQbqjbrrjY0WXHvRvZo/OEWxStXPKR2wjtskOani7+pX
L5/vsXU5tkPvDArv1mnuvNhfo7dahaO1ibN0o6AcD9wCK83+xI7tDaaTFNlQoFSPMeXcqCwuugzk
bmOb2bZBoqnY+2q6CKY701FOzAIebbBrMNauqnGH3nY7x5h57OHr2OpNb+prJ5lhsLI9Niat2+at
O3xWuy/Yle+MrLwYgmDTNzVmXV+b1Nu0lBDqPgI8TbYmnQeV44j9mFbu67IGUjBB/8sMvyb4wbm5
qvj3ECGDuiiqeK12484L115WYdBXPdheuUuVdGO6ybmf2p99klppA9k1La3zlHk39ntDCXZZY10m
2HsT+G/1oL7P6MKtVcal1ce7KR1Pm6i9yg1nldv9foiNT3MeXcJc/2pCDDT0vZ9+M9ToMtC9n5QC
vzeJHbMtV9dlfIVDKuxamofi2TXDjAWQxg1s07jDunOxz7PD6HNZjifR+KRr22KOVvHkr/0m+RGP
BBEoLegtxXnjzdxS3MgyTILdVdw5q6G60KpoFXreiZOczEH12c6GbWdYm0bxTrUGyzGdiyYX7miK
hjtmsu/zp4rcV2mLXW58Negc15faTk/STUmHV53Vto12Wr5tXPuTSmVj6gHUU3Flv5mc6LwpHvqE
DCsJwboDhouTn2RWf/Ggmj5GxVvtOpjiq1iit+yrY6XfVLe5ODab7M4RB5Yp0z5luoLjvKnuHb2r
V1haZgALIem79b0JDWwXAu8ON2XFvEzyBE7nFOH0iSzGBmOhxw1NJRuVnp1We5waxV2vq9v/J5vD
BX7aRVM8tYe7w6sN5f+nLUSq5f/5FvI/2yL93/8r/+N6n2ZRvX+1h8gnn/cQhST+H6qp4gkHR4Sm
o/Kr501k+RWFSNOSPYYvBkDAyy5i/cNFP6xTaCYkc0mM+dTLJsKvmMdIL4SgQ+8pAKD/wh5yUIfl
MDAD6M4E6dOmex+x/+stJEjGFO59Gd54VwNWiBpU9oJuRrBO76zgonwY44/MyF7tWW9PeACBU8Ry
+mjihE51o4H+pEfU+rPw1qJDgGGulI8orQcWNm9PyKP8tQSRoDTzJj0Lb7TqJEzOy/YUp9qRW+0p
9R5lzHIKkESlG+/G71e6RmfAjV9TvjzucB+EjNVv/BG+7zbQn8OuV1HXqw38NZb39tIOsvZGtxq9
9IvwpjZ/pMZDjWs0lGtv9Zj2az06KZuTwmcBpEvbDYG43e3b6XNYHbOUsvCG3a3DVavWWsu28DkC
NXtgH4p0XJCfl4D/9EKd15DU2ws9KOPkZCuRq6Q4pn2a6pVibJEZ6auL9kv0me5Hx/V9eN5MADFA
1+tZGu9s62pdnKgGFepV+hTct9cTtmM1tcNVjEyHvXSjKpfaRscCEZ3GDnuRfTlToV15W3owEpdP
5uq7MQNl/FQ/UURfxWfAOZ+8H1OzxhBde/C238fP7an93b0rLqwL455gQa12qr/GVaL8+cvUfgm9
fn1Tmv37JwB90AZfxu3+gBYauuityEnCG1RL7qM27Jp0U2vnc3lRT3RxQMa1jr9631Vr1f8s8lXy
hBn/MK4sXNFXzg/9c3zfpmuLhr3lSq1XtGFDSsk+gt7PoJmC+cOnO8CUnLa9h11MTkn+svs0J+xo
G1DYNhhoTka6tbObozFu1mp+qRffq3zntUAi9D5cJxYw4BkgiJ5u4vNkYtjChYNLvVbqL2P+tcm2
c7my2k067aJ4ncaX07eQ7Ce7KtJVdxrfO8NpP6yzkt6Y63SkLAhNfgNTR6tIXrifagQxWUPJGGlW
om/n4ajX1mb1qFiPfolnBzeumJsRkQYJc/cjNL/UcOtpc1CH61TbWe0+To+LiHbG5m0+P2b6CLkC
sky6ynwbyBa3leLYsjMKo1+95rJQdk1griYvXelXdfR5jqBr4d+mNT0w/nZERuQhpFM/6ed0FSeA
dNHE1IQYn/pg09H9uth22Rn/Tsp03br7PF56VuBZFaU3afhA/XntnMyRjsXk3ovPjIb2hONpGXxy
TlBMvD98ltTyb5jzr/nz9+iRheAXSNeyesuJFDo+pf+HuvNajhvZ1vQToQPe3KJQnlU0RVKibhAk
JSW8Nwk8/XxQn90jVXeLZ9/NXLRCipaKWTCZa/3rNz2DgYM97VX1VLhbEaEZ61eR0gW61q8x8l6P
6ok4ZVHeFOqmy+4TzJjs8Os4Mmqf3vAxld9VXOywbL0d7sOSztW3h3W4b7HMLZn3+e1ns/LB9mP+
hEkoydyHqthC+hCM4bFa4p47PlNvfINEyn5zQwBNd65afwXpfhV/jl4LJCbEnOnr9mXKaSX4AT5O
kM2WDh9AzvvmvnXnqFo1H7xkPyawv7tKV+2MnJiRaQlXyUI32vrFxfskznbLQClI661ZrUMGYXJd
yl3VPOTeV2Y+qyTHRyba1I/puzauXWNnxdtuOKIOKUbfeywxBp7oBoJS36nioyifq8HT3+7rdZKP
EkPUwJMhuq8fOuXIA+xg8Scw86TqZvdba+Q56btK3YbhvsHTqH3xplMxBvZn6zlXMK3zFSsIX3mF
NTJe39VyjTlBK28b+6YOg0HfOHGgU53GxNivoMyRr9ORhxOUZEk4HwgPrniuf34ZACBKCvpXgtGv
TqPO7KpoGkV0735JX5VNuYvzIH/t2NTnlQHGAfXeLxxfWpgRrPKIJQWZ7TPSLJ5+/7roV0Ouvy/l
6rzJlE72nqeQDu2dZPLWkn7kT1mQj4Gg29J30AJDRgAr0tSBTLCtjFZNskrR1pFmA7J9TNhdX4Gc
2AcRHCkraT6P5mNnfe1JRu43HvJrjA6Jz9uiZLaYO4zPpPHyPHWOv7xxL870DMGuM9YNjdS8HqvV
tI6IMK15HOXOXhSHLWlt7G2kQGuHOFynzz31S4frhj2d6vDs1fduFmjDDvWfXpHFDOV04zYIsDcE
/lZfs+ko9aCbj011sLRD5d15Aw+9fYo9PDtSv+qOM05Q8603U66QEL1nMEbeAaUBLBsve9fp3AQm
p1+UeY8NKdzK28l48NI9zVm0hpoPm82f0i9RSffyJZFrO181Emfrg6se23c7fsompPYvY71OYDwA
1j/ZZAb62bfsG86ZJtanHmQCgm1hytBZw0nzoVaNDTRw8thoVYJh1SeBVFeg2Rqx7d4meYq+8RGh
u1f7taM/6WKH+FtTyUq/cXVfXyx4NvpjZOygCpu132kr91vUBpG1ik2fo8LgzNgiRiyRqsXwPlfj
cDLGZ2fauTDPSCavdn19o6k+t31b9tuhhiUfGPm6ZuqYr1m05a4Fp5HVAqH6lL9+Gnt+Mly4E3rN
gHoFJu0RRpzvf//U/uP29fP7c1UiSFFmRpOiw3dxZl+5p+pRrW/UKPYhlQ0kOtNf1/JzLdYQskhi
b1RGiau+XbXZjnB1m425PA0cnspOGVfuDAfxJt7I9FxZ505ZW2LFaPODJS+17/WO+/OSr86lIdak
EnZRdJ8+NybYciDxzhPY+rPTDJvsZQ+GrlOK3jD/xIaigJDwyTq52arPV51Aao7tChqAVT7709q5
wMbWYPtzudfW6PcfrNb659VahC+oeOL+zYzSUpK4rKUr7sdDLPfFrVZjN3iHVekc52zzYWD17Vaf
fI/iRXQ3HtlDiwdl++DUARYhVXhMx1V1j4CvGZ7aaWOaD1bx1ZAzntkog4O89HvK0fWkr3jn2mhr
YtydU9D61rQuzVXSoF1BkM5fCFx0b/WKQxYW7k4ladW7SXJsRAk02v64Sf8Dkv6C+/0FvF6Ds/+7
5vpf/9b/iwDtclb+e3d9eu2b+D0uf2mrl3/yZ1ttG39YqgGvDuwT/QX+L//pqi37D/T5oK8aVqCO
DsX3r6Z6gWYNw1m4v3DADBNPmb+6akVX/7B08vg8HYoYFo4Q9v+Lttr8tbNDqOZZmqVpuuXZGDGC
IP9a8JVjbVgyA7nUxvo57sY7w3EeTCMqfdm2GzHHmOPWWk3J5SX+QE6TUdT3NnSabdmw9+tK8t2z
0c5wolT6m+N2+HIQdqcx4OrCmWNiNmkCBqTmlXsrwldtqncYM5xs8gynxggiB7dxN3+o4P76ldTV
VZ9Gr7hlpsBrNeUUKG4GBRdzuwwJxODiXGJCzI3StWztXauh4jVqDDx7fV6Hi9i8ZOTx0x39h6bq
B2f9/+4+f14kewFHyM82HUO9kglkSmnJJEK2ITdTo9lwoLIY1gURWPV4W4TjKrKTx1Ltg560+GgW
KFHtszbjTjOP2r7pqdqn+DRZenlGSnVSi2bfwsAdf4x4pB3YBYb2M3yGMZWXkIEMNO/wEMc09aFT
3DCY2facTu6cvudZ/FhG7eb33/Ca/Kmb3Hn89ZjHI+Tl4bqqY0IrlrVhZlUgQvdTTFvD8H6lxjaF
EwWKmnKS9hs4zm9G0W2hQFzGjxgW13riZQmWg0ZqsfqzLfW6RIWB68pIUJeWkbyLvGzXhu7OquzX
b3rZQskkt0unT4QVoQNN/v77/xhA/HyHlx/uLey+5euj4L/6/gUcRKbi7JVJSJk+a74an9T5i57Z
SCVaCqWnPDQh+NaBhzOOEM1qVvAzVRsSJfBjiR7zriU5DQ2ao28sQuKdqtpYIxv6RLRDClukvKjO
7Ke+JFuxLKOPonCuFB8/rp7nslXwMmsQLK7hsclOSPgWdOHte6OhM0OKehZmDAlkgPqfinpnceI4
zbyd6Oj79t2FXzzoQO1Q81tD+jrE+jCUi0TEn0txEO+l5T6r42ZUxkPfznelw4udLM60U7jNZ/0S
S+u5pjX4/b24QvpcHWKIDfxIdW/wsukLpPhzD1qEVhVPWd8FJjWm7ihPRdffKLGFBl57nQx9p/Tq
K8GM31vb3H3ws5fL9MtzQG4RCiaQEwStRJ9ePQf63JYas9A+wPbKwtfMeIlSdVUaVQKjKdt48O2z
zY0Tjduu8Gpf1srwQfGAVOYf1mCyBBgypoPF2VV5NkeKNNnR2E1iDZ9xgH826TVnxbuHksDRgUiM
F6UfRn8Y7TuvnhI8PKjme8VrfG8yAi/UOz8fhpJNl2pZq5nxKDdKLTe9xUyryS3wHKMhEAl1gGa/
z0YYB22XvAkNYDFtpphGjk/t2nxnzjuri1RoEjGRiA1P9EhPb2QpOilEHPJLEi+hLieoqXyyar+b
HljM5LYrgq0p1rP+QTCbm8ratzU5E/m5kRYGQw2kVGswXzoHQrk8TbnxSYzpozbEOEsnx7zUX7rJ
3DEn3Kmt+cbOGc3nbnBPSqW9tHa7CPpvS697QL/5TszJJygJ74kXPworOUzhxW2NTzIcHoQQ/arF
JN3IBB1A+FoPDqqyuV0xLe38wi3uOmWLbTBzp/G55oOrRlLxp8ZL6BCBqvcwwo1XZ0wh+PXrpsyX
yNjNjF1JW0PKyDB8C/rCDrA6W3mT9S4qb1+YU+mPpUJm07yLm+xx1LiTZtM9IEbeGw6sg5G/kVvu
pa6+RpkTFDWkTyt9zPP4GKneU6S2MGUIJWys04AcTZJhtPzXJvqLzKydEMZLFko4rUFRoEvOhfGJ
uKhslQsunKhhzD8kDf/fTuPGT5er2a6koXweB0rgAeJOqdI+Wmr83Z1j19fNaT0a6blxnaektz61
qbpEkWN70LBOlX+TDflXUmnssHtoUt6NvO44tAUUzNjYlfAIUrUvfWFV6S7WtBfCKPvKPFS1nPYE
4W2FPdxlEb75Zi6+DxYHimRkFObqS2lqL1aK/GY2F66fYZ5pg5OcvQZdItHVkfE6leq3lgYvGSGu
zvrw4EAntVu63Djih/74jlbC5NFQjm6lby07PjIGjPxecffMDx8raWHgBgHBPvPAfwrtZN9W6sZO
tYPdqx08Ja5I11vvJCyt0jyP/FqPjtmE+Y4S8q7rI79po+/s7N+hYr7MNuQdYcHERQiCWqjEnAXr
v++uxXYfjxoVOqEcZnOJwfOhVJFsiATntqzzYzp15IQnn4QgJ5z45Fp195NIBmzGysjHv3ytGAMZ
B6Kit5TljYAv7yYeI09Yfq22M3NexFEzKxCAyu869ZX0LRzRCPVUbjM1DIy22oc1P7ZXAOkVG56a
gRmPq74jRLX8aJQovIwU+2I6PrPSX92e1bdVdhibxex0mWxGxlZkNCNyqMKtruZ0JQwiiJX1JiCg
uIyOnYoqMxTe0yiGeDU55BjIezxO3qXZ3ZQx2mp9VLdjr7/aLuPdiF7RDvtAm8AHhZP6sekdjCid
107OjNToc2eV07hEMrC17kukyh4SrfkK2oyCIFHPg/FCcsxTq8tvnrQZPXNJTZMo9gbTG+NlwIkg
yEOZrdpUP5fh1s6cd86Ixh9aB0MiNyiYPQsLN3uSV7pXXYP8VliEq7bma9mn23lQ7+PQfKkzXjQM
qYrWPEaS535W4mPRvHfSfqhnLpaMCGjTqYfM9yoSZBFb/S6LHfQ+o8oD3XcPrPMC/XtYAcickliC
DHqgEja6ZhV6u2CUriNnTRKgyR4n53oMa8zezX0YsfuqzQOj8iV+4cbuOfcUcz3h92Y3yqlehsEy
/K4JBRFxLIJQz1pyJpIvWBMEoqYtRGe873XzZLiR5WdZ1DBfh/sWWutCY52ussolGQ/dklF3YxeM
5jvrIOkyqN7Nd68pZ7/AnQ+8KX/LXL5+GAK5jLEGV63iSFiOnjw3X8RghEGb1V+7/MHqXkZd2/OJ
t67TA+iOY8Jlsz6hSz2V2qOd9ze6U9zWqfskYy4SWdKfLFseJ41RgfQI7+NVNXKy0drGpIcdJ7gD
mhGIjMFCXYafkYHhNld6T0XLkgyrv5hJsimMSAHk6SSWWPAxEjp8QNkB//XhRqJfIfYieY4d72JW
2V0ZjgF8Oki3tOMpxkXW1nL6ywflw4I8XpUPSxmpa7gq26RRXMEUXj32HtKBLhij7LHx+njlRCaH
r47hnb7VByJqBWF0Km+6J28Tcz4jxFn8ZB4zttPIMRjf/tWL/kPncgWVLrWUYWNs/KPHdB1Hu6pn
prSPKzSIXdCH+kveT36UGjvHo7Q7G60V+7iokjLO7ji35otbMZvQPT93gQxDAnlX4cz9TKfiVtWK
5djQ/DbDVTGv2Rh/v1Ksg66vHR0oDYiLsTgGKvb1gNe23NSMetMLRnNkKlc/Z9hI6UZy6EzWHcNG
1myc08d4RxLSpVemk5MKOP36bd5Wn7S+4Al0qdCSs9lg6dDFxpq8ZmSS0BpguTjGwL7bPVvugNBS
PUVlc9ChszSpG4wDtJNRJQMF4LHDzDPReDAbSDTiVdjySTcezYi54dBHN07ZH9Sx4w+t9TInnGre
VhmMb5ZkM4pe+mIE0jPkJjLkuTc8X6s8f3APnfKGHoLrfS8U97Yh6pAz4xg2uR/Ra4cVbTMh86Ut
jo0uvw+quxE6DJnUtl+UKv5S6Xm+7lyTYitaQVq6DFH/ng1L9hBicjfeDx1OHEvRNqFFHwJymveg
ULDBhwhKrXYca56xpt550LsrOhottW/NuiTliwz2bNooEsC0f/fC7F63FdjP0U01PqmmcWtXGeeJ
6+fdY9fFG68qvsZpcd/XxYOZWqveNE/9Ig8EdzXmJ/bkXai8ts2wCh2Jdxj2yTmj6tHe53tKWbXQ
N1GY3NiWclKN6btXhMNqNgyihVZ2yCHspqCyjfUoGg7/ZHBjDnp5Tkbt3qgZUTbcfyCTOHBcAd6q
BfVEd9Wlh6JBg5Zjc+NZezf9CvRc+fkCRHtT7etp/+Ya1aHu5u1QdneF2S9uTgzx+5OskxtPdud2
tF7Seb7Xc8oFdimthgU5Tp4Dx3fYE60Y/1np/1d42f+CzPivYBlT8b9wuP+vKI/L1PGvXWyhVP5C
eXx+LeAH9L8Aasu/+B+uo6P+AZUfJqFlkVxFkf4fQA2A7Q+0KHSMMFEgniw2K39xHY0/wNg009Md
mw7PWKR1/+E6AqjhXqRhzQIXE9cC2JP/BaC2cGF+PgJowdn8ySswbVgxrOlqNuhB9lObxmku9VBi
FtR6kHbLOMeHjiDJZOjFjkVP5yzXz5rd5CsKiWxlirnEUhY2FcBHhSg+vSvCxFiVmveo29kmS1Sb
xNacbLAqRh+OUSNssWzYaUk++q0ap8xO7cDrx+k8JnPEBKV+b7I+XNWzUe1EaDz/dEv+4WD5h6+p
E/K7BAeg5FgQGy7DT4NiGdteO3pae6F8r5hE5XFQfm+WSrLJGsS6yWCx2anWUfeGzSiScg+Exgq1
Ql13gww33I5TM0JmVMJtOFgKnqllvUUlRMpdAmMzcRzfU5hiCc95kOQz+aoYo2NVTJ9Qra0FjP2j
2nnzxkC6LTTjg9He3zIBuIUORChQUbhQUM2v7qOsW04BKbuLqlUTEbUdIz1sClJXKMfGNJK13jDl
MxTIovp4EUC1gRtWztpLoPpZBMO6FmFbdtc9dZaxS1R6LG20ySYK5UegxXKtf6o6eORYKsZCC5Dr
wMO6gieHxkjKvq36S86lX9W6qpGwrdorKcZspyiYnekZakwrP496M0IjKvONPlMrm7NxbFIKd0VM
b1hnaqB9979/UH4kxPy6OGM50rFDIx0Q2vpVSZTKPtOFVc6XUHACGyktoDKZ6U1s3VtaFO6dLsGr
D9tx/Mtgm6Ya4pqY8C3Xnjg/3yYzjO+0wjtZcWgcCwhOH6zv7xfPIKlHdVSbjBaVBIhfH2R1UiZp
N0K7mKLFAsJzPw1OSA1kmN0xrixcO+mcSb6xcelEngLppkIeayardsBZMUtwZ0QOoMVGclMrIL6/
X951Ace9JakJbHbB/OHeXVdFvWoPRT5n+sVJa33fm5mxcQoHiRszTM+EijYCLe6zstg2RlfA6e33
sd9OpljF9EV+X1cCZoEbFUSjTNnafHeFo917bUQJEBrTnyOgf+VfXUFXy2rZR7mU4HcctObVk+hE
CSEm+mBcuoTRbVJF8TrN8qPZ28nDbH2ZWxsRjppmhDJl1vr3l8phKHL1GhgedTcDFUYt0M2Xnfmn
LalIDF2h79IvnjSajamOGr7O+bYJQyynkgRLMsk82Jgz63NEJeg3XsYkF9lKkJB6e/KQGe7RKi8+
IXu1i4+47c/b3lJbZr3tFGQ4Gq6pJBfDs+esQXvn5jbW8BBVvAH8w0ksezU48pRHxOq63Xvcjp+F
1nYINuvsMEBpdp3ofRSKcwIQIMdIwpEogTSeytR4z5jPx0k3wWUup71XKV9IpsgfhzpbqfiN3POU
IjqsDJxm8ve0dd6jqbfvus7cTUN2yYYpPGg52p+kV/WgxsF8Z3ck2zSpsVHjZCNKLQpC5o4b2rt0
haMfghAxO4HiKElQGuhJBizO5yYK70NDm++yNj3lMW70v79Lf99XMQsltYEJlssXMH7cxZ/u0oAF
V1S5vXMRGcEWSTETk9ABF46YnzIugY8MUX6ogE4y7TBGgrY4I1wgyZNVAlhX9DLfAwo31HSPXTZE
FxWVibCN/KOF/u0gpx4gxh4gmr3VYw736+OkOcpo8PI7F7WP0f4ku9RR03XlbJPPxBGpwVAwiNbs
2S8LoKnekPKDd/8aCOf64FzOUI41wHhlRvfrCmx1UNXIVcML/QkyHqMo1i6TCl/zoJADHq+drrfX
w0CHXsLUJs6uDYMPbtdVV/bnGly6MaIVDTT91y8VW6eu9KXCCUczlSYeDuhhsYs6YnBDBD6wXfJD
nfRQIomlhLg1gnzmuR4IlZiJacKAVEM5sLar2odcVq+Jzdz/fo1X43YCerlOyKUWMQs5Shw1v16n
kEO2nNrQutQJ5NiJWI2hUIhBGdHgdZ3cNzqtWSIyv0lD83ZoBBb+Nr1jpik3fN6wqXM08DGcvpuE
wAFit7TiHlhqgLFhKodQ2ZaGrdymtWluBlCz1TAneEZ3zmuidvYZDTS7wwRJ0U6rkSSupPiSN9XF
xO8IDbZ+cJdf0ndFrTWADTSgwq2t3RBp90qsrCrvcxWayW2LbUYxqS4Wx7BPwtQytqQW3IoOLbzI
aNPRP2rHxkt0DJrm+bYenrPI+OiZW56pX45rT3MplR0XQZHD03f11MMCV5B0h94lhsVbF/D8prFp
N+hEmiAR5aayrMYPY9q7JOl57KMh4i2NUrg+inpsmA7GtXDhFCkfHC3XGiLuMjolnjYDwrnNbGQ5
yH/aOBSntJ1WsdPHfqKmNpu8emgqZV2OVRSMI7q4kE6eIVgNw4b+f4zU9GhFXorrqPOty2zk+Uoy
HPGvWCJ5xxL7/Sg6RVP8rIpivsNQ+Bi3+kuip4wEQgPj0kh2K020QK9JjOs9s2gnkIqNrVKOAwxT
0cofwhlcchrOZI8O5wxzRzw6tXknrPoSurHYZX3S7uSCiJX14AWW0mya2bKOkOrsQk++6hEAe52p
0clUhiGoLSXbTLZt3LnV8JChub/nhNoTNYj1heomD3Z6W6t5RoqtZd/EIHWVDcEM/Q780ChT9y7a
FX+shvIc95dUi5qzqje3s1mbB1GFl8gV2pYw1OE4OuVFYWQwAlzG9Trqrflcsac2heKeiy4zV32c
n7S5aj7YUoy/WQ6aSzgO/RnjPcSN+qI0+PlOGmqSeDXhPhds6t7TIjKDSGuJLLKsc4zEdJ2QAeK3
Oq7pmWXl/qQozxiWFGR/J8UaU/mbqTAb7hF6yDxtIbC1NTwDSC/KpDsrnALE0ehgr3ll8gmbuJgu
DFhRSTTtMc56yvPlBpSjS3EiDGulmm5ISs4wBvPUDgcgp+0Ylu0lzIpNK5o+aEVsH4recLZmQzVl
qv10EEqyTcysuOG89RVP8VCGut6C2L+Zc34QYYN5kebc2/GU7hWzQubWHSaiOkqVnBZknPvI6M5O
2FQPiz2F22trep0Iaqmvy2xfj1CuPCezyPzJspPs0j2Kqz0NozzYjfE2RPn0OJbJwU6/lpnu3HCS
RWcHuWtW2LuoZljdiLnYMVdqINIl+cYdobyPsaM+cPrCn42UZxIAqts4oRywvRICsrDRNI1Ouis9
/UZD3XjfJNWA+4Dx9uNPMQ5d26YjjaCrPOVYDiC2Hhqmc1xOny23VE4ZsJYJKZeJ0hwxfao8mW1j
KcezF9V7YWfNmvFqvJ0EA5xGbevd3E2XvECRqzMyiOo2Xs0OOcqachu5GRxJY9wpDfBu3bJp17W5
KwR/Ugs3qPslatnukKCSs94jxQtVbau2b9jV9kdVSsqlsK98syCO2Rg03goGkkNBsZ5IgENhpqvQ
nff2oOqbME7vEiuN/IrUlsD0BkDlJoOYPo/HpRbLJuM8jVW8kw4DJwnp15PyVm01nthGRbhoXUIa
b78w43JbYyW7m+15WHl17t3S7QQ1eP7BMJP4ECltUDYi3HrusIv18Svjm/LJDcN4hcPEs+WECO/r
Yd7PzXI7wvrrkLg5zoNpt41iWIcxlnF4YPCLVvPJWdOde4C5U5TXyjGHgFJxcA3JRMwhCGL5bZ4g
QW900Q7rqiflRU/r8qzVt1Gj92u1F+GOKRSM5uGoLr+k3BhMAx/A3cWt62EqE33vEQHfZFEnj3Gk
7gs1a3ZakWY3wpsh3jjasxLH2lNOivomzaDhTaG9LXrLPngx0O0g0lvLGHnecDNlP8FpE0rRSaTv
FY5fx3FxqJExdAollzi4JGZ6iE33LeEhuReO3fij+5ZKzY6X31DtPbUkre/bPlb9WnOVXZ/lL7lo
tL3Wus5etNFt66X60R7n0sIHUKm2Zgp7MRxH5z7TmcE0kyF3dWuQGZW1FhlunnLnJFXjm3C9DjbG
BUGoVXgkAmIjLkjUrZFV7W3VIG4UjaFRbkI0DufotrOlsS8V60LAXXzuTHzPTZHJbT0m8GIbAhQb
hnMHRU7NYxvx4miRk3Od163t9IgfapshzJfITZyDntQO2Q297ath/o0SzzyM0jLviW5g7UlqHGsL
U5fCiNndnHZeV3bs4RBX3MSmUZ8GUQ57ESbYj5ZLFKhXVcSUG/G96qa1nyoT3Fw8gbeYc+JlYFoP
HuZ2TF6k8zC37UshOmNbN6D9jfKNQQLziSGqjtPo4t0Ty3Qja6f7iLPyt26Rc4A5ie3QgIMmXbfe
xIw3rN1WLsC2TZ0Mu7DobvIqbDYJrC45GeYhZAjlO1J5n91IDzyXEinlvRdZYcKt3wqzztY4SS52
nOhc6qR6GZ3oQWuV18FDgdqjZwkVDZMYjYxEzHmYGBa7Ml3mhip2f9poMrBMxD7R+myTVwNpilgH
QN6MKLWR/Y9aq62kW5vr46Dp3X/HZF8qV64ARD+oV0sW+HVId6I2uo5lu3i0JljQqcmqBqwxFLgU
ZLKvqoL3tQUiDyqD3IoUwiDpIV0eCJs/4vwKHh433+fV1Fruw6i3nwfuKAKr5lZ2s/snXv2vzf3f
MhdY7QJEICUH14QxuPQKP1VgMoJEhnpVPBbNoJ1VqHJkvgI92vD2VnhBys+umHbxWFvHsfQoWsP+
WLeVvbYmotbbeNrwNoTHKmyVU5HJL01euLvIkt2uIizXz94mXAV3ZtHt3Qjvrax0YN00fX4oRvhJ
+fJDXZEZ97NoqnUEyZ8MsQrbswTWSzGsKQ8XLxtTfUgMhRG9PCrFQLS4V7gf0cWu2FYuaAxjPg2A
0LLoAZyrK2HQaFeOm2mPrntpdTPeDu3wotLdeJ3+1UW3O6gNTMZi+DJQPLvw6qY7p4H5nYzm18qz
IJ40X5OuNTBrSEg/iiNMPub8g5L5R3P2czFv6QwhNY3lOnhycgd+vWFFG3tZl6fqoxbLb1qTHp2y
eCW4GkpHi6NqBKgMuKSvOpXukfgg6aBPdiJSrgy7/DpE1ttUlTdxjjmyMAE/EqbzY1UExks62dpH
MObfTAdZLnbMC8US41sGn1fLxbfUSIvK0B+nuWkCMzW1o6vOZ6x56sAOndLvDBfkvHUCdNbNflbn
HGWCMq4TtYap7jolWaNpEjAbC/26MTGrqJzMT8xIvgPh+DhXq7joRLBdvH2spUzUhCV2xlurVm1g
6AnRTFHYI3ZqgUTqzDzBHgLd6fD5tL0i20ndyc4eFZwfFpSQYTuckmneKGHcflZ7lZnfaxI6cCn6
4sx4r8OIpdtIaJXvXYXM0OT81BRrSz1Dza8dU0Er0s1tulawHcpRd7uYo44i/Vza5pPse2J4RAJe
CoVi10v1mS+mrCa9uZNAhjTc0GJd85JCE61mwvLcuZ9O1JOKdeu2GMzpA1qxNIqOeggvo7KOtkml
PM4gFVUcvskiQpXSEH1lwzWZo6QO4GH4KcXjtqzjIrB7wmlG1INOuupieP2Kciljpw9KTan30hvv
69S5rySuqrAMum3SM3NDoI74TWn2pezzTdYNcGlUZnPCe7edNDznSsrAzhv0g+0g2akbVznK0nwt
TPHgldychsbqhnigFk6DEonxxmnddO1aEKOGoXiMKkxZYyvSH6vO2M0qFR7sgOmcg/etpavX28Kp
HrWpEQ+iaJj/OSN+5jCMtUn1rcwtjyL05NoxjRLtvXDh3ZjNfS3B+9IZx5cuWwK3ZPckDY3mnFTF
oFQY9/4es9CWOdUvjTbkAKzwPdViE9Et55pxq+eWRgirlT6lg/UtbFXj9AOFhJFE7ivC/6Gbjkwg
DZSV9LVQsOHhIBsF6MoDF1+GOyHbnZBwr7BQ/r78JhKkjIqpuSMbdTGYwt9ApCj6kwhDQ0c6ytHU
smQNIysoOlvBQOMh0attWzftLZ46cFpGicP5AK+R7Y18MsXQ91WkBRXMvBtFNT9Vaaef6MK+Km3H
0+QAhtaEiEqrz3de8pKPunNnFY1zJ/RyX8DQjLRa+SQb98mLpH6cuB7EVPJhPz5R9AUWKha+6/l4
SHsO5nmybrWFO1iUaopwdxJnOlf81Dx1CEzhiCB3hXebq5+MsNTOYY5mwkC+GuXuOhns+pBGcivr
iCAfWT+X+lub6/rTPOEzWXX1Ma77L+ng2GzIhtxjJsp7nKXVWo9U/Um08K+1JAu31YTg2inac1M+
mIpbXKZ+RNI3e/Ye06DxXWPyttHKBv5KPJ1hpGx7x1PvR9eIN8NMCmnlNfdNGaoHy7ZABkaZfLhV
Xj88Hkc97iwqwvtlvHI1nLKbmWSwHkPHpsiRM9m9PCGP3+djT6yRTInGbLGSaDOsekwdX04OnBRk
Zzdge+K0o3bIHOv775/oH7TcXw4bnmcHRxkwS0YppnWFHEnbHB2rH+qnUOmJxLb/D3tnsuS4kXXp
V+kXQBnmYRucp5jIGDewDGUKDjhmx/z0/QFZv6qU6pas972hESRDikgCjuv3nvOdUKLS0jwKA2xT
dVz83uekrXfg4Lc9b8JqacMTdtFjGAcOlsQPr03FGZpiDiQFMRc12LWSBf7l5jlIKgMItzI5t73j
wBprMnl7czs8bGEW78QwoTNLwxNbj8fCbCumb8nwTMflkqjg2BaRug/j0X5OAoBOtmk10PRs426i
cfjEMA/LtzKfYYD36y4YkT94lvdExJP1JA95K6JLNsUNjYjYvPQQEcFylOkWYhaTDZjsorPGMzs1
tu6dOexEaYTALG2D0mMoPyqnru45QzBMMBSgS6gLNgdRoZpXs9ZwSZf9wTfDJ4j2wDjBr7GtElgL
wkRfNYiizpPZoj3Nku9dE/+gYNbA6mJKa0JOM63Ey0yx0WyirvE3yP6GNTFE9j9VEr+2BUEA8Se7
EB1MpmTOwtL7r9Kvs3I/5dZWvIS23IsgGdfVtM+TdJcIHZ10n9bbUCBPi1VtsPqrqxNZahW1UbMR
02sfcTJap95uy6M+1MdI96Id0Qs0/HNvnzBb3buQX2Ibl3mGYZq90D81nf7yByDpZiavww2j8/QX
dRHsAsfrZDW86Cm3iboaH+0yoOasrXeSxMTBqnodz3H+GNL6OukzMF3PXfJZuf9aYpbzyOYHqbuR
2Bc2U9I4DxV76V7v2TtnxU0PvqX2kJwmXxpkX+mKcSbmxkEX8x2XvnwVVyDydDvfdq0Wbliy9HWE
4UApQz92jMQGw6se//6a/Au1EhE7A3rUEDbGDobZv8zjXGNKE1f0WEYIo+i74qvNtOGRIZIbR8M5
wqZyDou3cpDNi6om4puBAbPxCZt9LeJXmYXZVZXfVeWm+5Kb736yourRI9maJo1zqrzgoXBSAE1R
7hHqiPI6cr10qybuqnwTL101/c5orMA95GdbO2yqteOWxaGrMsC1SL9xD6A1zDGl1sIyj4Bu75Zu
h1U1r9yDkx3g8Xtm9NgUsQfRXVK1m7xBOiyOblocaaUVcIMbk6ghSfesDNyVMLRxGxBSdCvK8PdS
qW7V50P8JIPd5I7uj5AGwR1FjR2tS9WCfhLGQ27o7U4U8Iv0QP4QLVdj6FodOoxm8/ffiLF4hf57
mZyDsgxy6xAJIkUJfpUIpm0B2i1uy1udmPYqSNq1Y9IXMbVBv9SNeaC3jM2vwj4+Fi60zs75njcG
WZd53J8N6EP0S54ryk5sU3pJHmmj7jKvdk9OWn04wob8V3nMPDqiguPEegki6zRkufPYy0btY49t
ZcaG7WJX8UOYPqpYWIckbspT7wfPYd8mT1FgvtlG/MPw7fLDqbuf/+swcOOdPrZfdWDDMHTXVjPW
zxL3AVYIOrFJi2KbdgrTFNTFa00LnTX7bLARbrnufUk10zXhqvZTf1+WenGIs+rUz41qmgzsTPrs
4Ogdya35uEm4UI8BzUD0zYVxWtrgY12Jo5w7+KPdrXuzSYgKAtqht9OzUxpqU6KPX5lEUWxsR+sv
5DwYuT889uaX3T1GqRzfRwd3mvKbZit0K7oAWr51caR2jBawONfOpsuM6FS1zYWubXZK8+rNL/jF
40kv2dkhOktiy7jV5rjJEAmaU36akA3+0+Ax+OvkEdQ4yk2ykjAO/kWSIJzaaBu9ZlExbkkXWI+l
CihWdYpjTyYrl17XazbZ9UUL0e4Z+i4te3w+AxM2N88fPQBaN7uJ0UYan0nbWUhkWMhQ8gNmiq1T
pAry2936ZQjhfnCOvxlukV9k4fd3WGwcHHR2tOn4J8MAzE0tTbV8n3bkqTLEA4uWZNq6H6dLl0f1
s9/bV/aH7K24idep17FTs/E5s2Ta9lg+RDLfw5NsjpHoyJAO2hOyoeymC5gDkXGvxb51rSri6ugQ
lM0Q3vdl5Ow9A0n0YD9osInehYDGqdCeZlHIJCBnK51NH8KR42Oo9QcnovDPPANCqCZXVjedirF3
Hk1O/JcC6LFGuzio9Y8OrnZRBd/yznJefci8O8DnfSN12t1DeUxSKtROckYZUfeVwDoKMCPQjk5q
DHfl+JUHzd5v5b6X5nBy5lMMRKNaj1VHzqsS8pAq9D1eGiFZikZ5K6RJ/d2x2kQOSq7Wupa9L96d
fHqGLpk/ul6C6ybaF12i3ezYwG2Zg+N2UwKxSZYACD7KGZkaEd/eEg4VtSrfZcO1K8f0bKJ/W1da
8TAYeXuaJOQfG6G/OxTtOXLlcOlDODaMOEA4NL12kQbdTgWfGvsEjPHOI5/bx5i2KqfmLe7q8Glw
vWGT5sa4zxgrHzoDlL0wZP9s51yZibaRodt/t80nH9HJSEn8WyB+VJ6ePTXDiJWijbIVdOb+zke4
CiRg7n7PcrQ2Tlrgb98mdFYHOjrORTW0gFuHkQyDQ+eU5060qUsTEF+A+EvmRYC0X4MuliT9U+H2
7FBDnygKNKbGeM4Hk3XATdizdPGr8vP0oc0SDDlGfsN6UTxiefoAeV9e9Fl+hhqCLeWYOA9Np6ZD
Ipi7shGE3ld8s3p5LzT9gcUuPNaRbvwDTWVRnPx5rXdolvmoHQyLnKlfB10R38E4JEN9mwBWnIhm
i6/JiPHHIsZkZ8OkaV1TI+OlHU7YsHrPNd5UbpDdi6zjg7Z2ewr6WL8fdHJ5Shi26WRab0aI2MeG
leB2nXnoUjNYW9WUbdi3s4LNC2rT+s6WoXQP113fMDlAZg4Z+ile2STijImdn9NJFGcaGSW+FPa6
KAvrU5iWVCKDL9ZGF8J4jfphVu+9TFmcPDi6I1bSDgAzZkAQM3z19ijdVTvI7pQxrAaNFyW7KUZ8
VjnDuJuaQbtrFM57Nz7bdFFVnDlUQVxWkel1TOLCa9sM58GDbUx7GClMK3+jsy8POsoQqDI1YTm4
0igsNNAXMbRGF13loe/d8dxO1XPN6vDENmDjt7VxL4fafKoUVguvtaZNN99xNH28/v39+y8ttVnV
RCHlmkvD2v+1Zy1UOGa6a6obbuGdzrV4CsHC7mQcX/M+EC/I1745PQnBYZmsa6n522wKjBsMzm3m
FtO2rOeOumIA1dXmyWtrZ2uZFz8R2ISYeDGw4+v4+9/5L8xtfmes5jM9zTbAeS4Qk/8q3qPIFp5T
es3Nr2gC9UXxo4jK+JYdu7j+UYwO546uHApyqFy1W/QHnDokZhvD52gWxrFI+uyeivr0979W8GtJ
PotqMFXTS+bXwvH7S3FagqEwekbjN4Vsg6nPLlVU05GfAMXXRHLI1LhLRqs+KzExS62dU1B1J3rJ
p9yfup2p1Q96b9fnDJtcBKmoayo4lEbqg4UyLQjYdIhtD8ui0ZysQpWnqrFM2um4ED23FSeG+A2y
hRlDPQQAROxNOHj6fVCfUE2pVZEUF6KG0iudjx2uobs+r9RjTu692zAOi6T+GYniaQgicXYyT18l
uiPZ7RThHvE985QjfX8SjWROB8kVcoslZc60GBmsM+0OhZ5uGE1OAmfPFKTrLpPleagHe9X5IcM7
Ycxu3jZ/12wre8y5Tmgsmj9aEY+7YAzvw9Yy73lV7FTrPvSUE4+m37C06UgswT7GkCjT4lJltD+E
2Rr7cGx/6DI0T87kY2VXfXLMS4cWcKy5m6WtFhSTf+o8AYucKp2dDKp/knXf+Mdx2vYtHfzmPiJw
6+9PhL8kr9BN9+Y+tYOq20br+Iuyo0C81mIxHG6DjPJNY8pdphvt/UgACyOH15jJdu+Vq64HFBsJ
aKhxcKncDE3rWIXbWgl7O3T2FWuRtYmbZNiyJboGlnzW3X7PdUgJ4Af/NLz6P4wA6NwZ9P9BNTNq
+aUF0zJV0AURRTdHwRmKyIzhq3i0EufFwiO3ZlxbormN3VUt8+Y+7rAtjG58S5P4AC8s26AGJlze
Ce13hxYpusilx+Hgy/am9uJZComX3730vtHcRM8sOlTuFSljC5sFGI3T44QqMsN84G7/D+TDRZP7
3/ctvhD0ZoB/Hc+1zb8INNyIVczTKv1W19VWOZzFhe2/5WZ2z9RXsdLjzNWnYiRiekUqfISKZtY+
ZPpTNCCfTB0W4aJgb5Waau1WDrmXNdksqkFRpfJwo9uwUnsBXldYxbmfOIoCY9g4NymZQPSho/5h
3/UrwmGe2FCBIm7ybIdJyK87YcRaY2xA9b0Zre3t/Er7Qf8HlZq2SazEPUnRX1Fv63Rba1TAVUzw
ulMfpA7LNu8bzkqAumt45u1gTluoLxP2ylbbtVX9NUTDIyc1Q34TAFmscnXXVZyT4Si+Jo0Q2qbp
1o3KPsnVq6im5ZpUHoNaa078EO0H3K+/v6CMWbP8y/cHtJkWHHsH1MPWL+OprIhxcqWWfkt1IwLH
ld8bmcQBXXHGjedssH+Q0kYjCoHOlmt6sbK+NmP2KYT11ugxEHnjimlIeLG5N41/a67/v/Hl9g+s
7znC8f9ufLlvf3Tf/tfnj/Rb/v3bn+wv88/9D6bVc/+lOw5SR/8n0Ju76r9Z367zL+CtAffUGdiN
ZPQ//hfL/heS7MCj7+DPG0qPn1JFu7C+Hf1frLqoMVGVzbYZfu7/wf8CMuZPJx8y0dmEQPYtBJs5
vvJXZ0g74gIg2M75Cmapp9cq7b5q3IseKwUUQItOmmH1D8TwJTe/wDbSJr2HYIJDj2yBQ+LASAu8
IblZvh8/uyYwqvnN5SFzmu9d7ejnn5/HLLAJcZlioeUTtV6kZBdD/vvPDzTBty5yzeflFU1yt9Mi
LT7mbuxslYX6kuGcehBsQQ6J233Pw6A8h426tF0M0CZt5LMI6Xu1Rc6FkFbtkycJUCBPQRGfBEgy
dL/Tgseb0op/fxRLIAQ//RA4GUb02PZuIk8IOm4xvvw8pCl68JBTwJLk3SHosktk2t8BkPs3J0in
bR05yNgmzOIT0gdyBuany3E7ij+96DQTQWChc1je0Ko+ByDtZPqDWenxHf6K8VxNLl3V5enywD6F
8Bgz4zcs3N2vH8GAnRZr8LurvCWxzcxgcGbGW1inahdamtwPxAO/umZ09utUfMG/IOzIqM37BvnK
BWICban5DVsk+6Qd6jc/HMCKl7W2i+iyvLYygAPKB9IpAIgWaa9paacPkMqhC00Nf1ypRdesq5IT
7QiJc6Wd2Yl/vI3wFEPgZLRPRX2xE9X+oG9JqLbbq5s5iW4bWFFyquPWvKDqdtZaJ7U3tttPkd9X
/3CbXBKs/rPMIshmoo5qY/Z7YTfwfoWFuHWQlwbcoG8oxWnCM6eA1pMR+OKMPw+zdmieja5glvlB
AJX10tSmWHmmih75N7vW81GTif51eaYKNIOeJoJDmKnmaEz9j8iN1JM5aAWGWGG6xNmXSFb9ZhMg
HPlyKrKPUtNmrcZqvMW9056zUfvR6Bp4SWF1IG01B6tZpfZGRSKNIxh1Gzgd32JmKD7MPdpFms1Z
o4fF3hhqKKqTLmkoJRq7eVprG/PsxH56MmbRWG2k4lhaEUjFNAhHaH1oJVcdnq47Sm/1oMVBcCKZ
AoFTQ8gLTd/j0pxdDuM68o9aZB67yEg2XjkSQ9SZdrVDQEewoxMz4Ilq7466rl7rVh7smWH1W9VM
xa5LeyI3VX0p/JsALnBf0a27evY0bkwvdjepCtx/aJ1bf67v+HIJTQC+wmqGo4qdyi+i8gyDjaSH
hJwD4s3KM4aLHpn6d8qUiy1Hb+NVg9wb3aNiIPTeaRDYkskgeGvpgsZrDcEb48JcvMeV2kUDu12N
vN5Hq5PfBkMX7xoNur5yP0wwcisd7JHTqPQix/i/H3paqf/UXnTsP6/Q/Gn2PG/GQ+mxI8RU9MvG
SzcKP41aW31L7DhXH0mkjGMTETCn4x6Svp/WK5voLVOPmqMMJ2h080P8x7PlMHOOaaMMd2fn/XZp
bbiznsAemMCzcQCPkjcTunEjnR3AmdYcoiGZNjr6ub1nd/5peRb88az3tXjfBJyzbYKuiaKrl6s2
gNwga2lCnDU7CZK2+I0h3aPd+6Xc6KXS7+iZQRo14+hNr7t+22RttwVjE72ZTLNXiZL2cXkXvNOt
TKz3tvH9nYltEqItw4egTe2HRQIgp/ZbouGRkr1lr3sjqL8lk7Uuk0F7CyWrIQ6ccgfIPvkwE/Nu
+QCz5nzj1UF3TM0BLphs6p+TD+goaydL/OdlDjIfycLynjuumBe83wkgT0eMCNJ66BnWH8/0yXu1
6Yd/zC8LrayQfIS/h25EspITeYdlQWm92Hss6fYtS87Q2ps8lNMRHopORCZKzDOsljlOoaOHGpXX
qujCU1GVRrxenpaaMd4l/jD622Ssy70c4R2luXZFUVg9VEDQzjkpAGBj8rRLEG4IcoQRCVWevC5d
1RgYsVR5em2n4tlq5vO3bJ8bJ64JkhGjQyZGlZ6nVN+UvTgXQZBd8aXpD40EFiRFXh3R9hU7pKLY
+f3mB3/1794kWibHZbhxmQ6e5tCS84hTaJOzUrwK3XiTRtbtSnPqEwzwFYZvpPWbKG/rp9J0r2ZJ
m9DY61bRvmt6T9O+kXN+dOMzmNQU3xvNbr9r+4dYxeVDaHHqRLY1fpIdxb+GlfRgBDRgl4kvUQNH
VBil9dKy/j8GTXhajjStL9FQhFt6UWLtYZ8414406OQSNRRg0fiWa2iDnKTKySW365MRjWjb3TaY
mz0+sW31HRtb97sV8q/b1A2+UYpvhzQf6DFJfgu0QdxbU3ITlZXd7PklRGJrbonxhkvDylLudARq
VgXsnfkhVRdf9P1TLHW4I1P8ewzDDMSLpx+1LrIvnptqawOb5WvqOh9hnrInjTLY3LqC8pVYnr9i
LYpv9KOCVV8a4uezaX4tnd/1WaZuv3wO+W1wGO1qhBp8c7U2frHnByNP1gpl9PPyEqq+q60S7355
L2OiMQuLzFNZxfGLKwyLFMdJ2y+HrFC4PxMaZukwXMw6t168KAk3QeEQ6T4fUuwGm9AjqM7oXPPn
u/85NGqY5Lqjg0qFKDig13o0WoCbirTUQ+YzVPzPa4RzFffeSNhT5niPy4PVE1I/VOOpaBlLdkhn
AV1pBdHopTgNid5dO90DGBSSUVIJ19ppeEBWrlEw/Rzbeq7M7gkoDh6Wl5YHU/KLTNEcmGKHAF9k
Kt6z2DDdufeLtcLvh3RrOo314oSISZbDKazhJZKwsyJ6ieSwTkv8nau9jz6z6MSTh1ZPBDmn5fRW
aY+1/0D0Ixc8rWKduGSu+pAYOjTULiHnsQORmWn6sZ2s5EH0KOlLlSMZlUa5G13CTWklEy5V14U9
k32xg/hBDkEIlG2KAuLT8cqDZrkGI1wQ8G6RaDv+ewfD0tQzN9/mWRchomDbnNZ9kjlb6lKxDkj7
eEolCou6bLtD41Thk5yHqZ3FhEb54f1y5MZdf1+jdjQU7SRJAlLkwN0VA1fw/KzoE+PdZjxcfSG5
zSnuuRINGY6Mem2X+RGH03zozYeB5FKJC8WR8aZJs3wbuhILMfin+7gK1VFmer5LSV3lx50IvBDf
2/KQ9WWwonujbyy7NwiIYeDKTa/S1u+MGdXTclcoa1E/nXQjUU+kssFVrThrbQSKpIDJePfzZO2c
Gu9mIHZOrnOyzu/2ZVuRq2K9L4v08iC9dQxu42k5YBByECa8jmURKnzr0Bje+BLUWnlENxxtHKO+
c2Er3SYvrjce+Mnd8peHoV9tFLT13XJrUSFpSuNGdlW4K5i4ves5MaV+llyJwrUe7GmmK0X1+E7j
PdhkehNtorI86V7uXCs11vu0RKmq0bsEqZJmB9Gqb+7gfopkyn5jFPoBEay6SFwiUC/ZlgxV4L7H
ZX4tE9v+vapAAtWT+T2jyr1DsrQPraLH0l//Ngx04Jm8eCMZnp1cLxut0pfDzquO9PIjMSFk48+9
/vpsgIyuXMSPMiiytT1a1a8fUXX6qLVWeEjMOCS6Z8a8VOYIQBrBX0Ow2QYvFXJWV7SHRuLaQD4k
seJg5cURpqCpzHeRJK2fRJe/Ld9AGyAC0ixRnfswdJ8r0R8TZW4MkfpvtUVBP1Wiuw8GJY6iyIfd
pDvpepxQO4wpkEU/j+RHXLc3xgecxpgWKGG136tOvNeyyQ6hnhhb3QX0XFnaeGgrS1xNfbpkGe41
rZDqyCJbXWLZ9Zsyzt2bkfnqTmNI8uWKkKj5XF1cqxVX6jqJO5gwnRo1ILYhrt9Z5Fba7OZSrbPX
RSPxdA1VzhxH9gFulwxhJ7Hy90UxSu5fdrolfBPofO6iGELyO64ou8RFb9lmcUEY9maowOr0uIKR
Y4zVR9wa7TquRXtEw5UTIERYqZYgLPNb/45ReTrCbBCPullW5yorvUPTzrGd845oqVi0AuxAgWEN
UUh5KFyZHhj1VycVtN+mKhg3VC7mzhpL64ndTLoKTU98+UPGWLAKNsBW0WvOZj3Lq/nb4DNeuMSc
u5ihwpmuqnoWUny2UTF+4sLDHpn2+jmYX7eb4dhWzl1Iq6yHFs3Sz8TgwgXBYoBsJAGBda2mGuEW
t5WkdFs45rQ767lk0kVtHKu8vFuUZctLJD2GpzGDn4We0V9nsqhXgy3lHhua/gz1r31SeM5cTWc8
VhKMoJxZymbg2pcSWo/pjvnGHoLxFKWd/qBFUwaxfsx+i319FUZF/mIH463poLfJVFYfRWwTVdHm
4aEqxujDYPIWS+vNzzR9v/zKRFBROzQWWTGh2x1G1w8PRByv+rAsrtWs/1A27HOTATvKC6qOMTfc
DTsD/9KzAV9sRIju/20ociat3PodszjLKvPV0ERPwSx0Bhnnntr5YTn0QsL9RDAO6+UNrWy+BOSr
BCurUtdo6tDYjtzqaFA619Gp4otWa1jaWLcjEp/R3urt9mcpbHColNdul8VsCvm6l3ctH81YqWms
zW3x3ZO19tA1RXcVRoCRzirfleP5ewOL1GawSw5VQ7+GlN4Ltl0iC+Tn8jIbIHmyhoyxz/xDfUok
auvmzrGlaw3Plpu5EV36+cyZZL+LZJy/RI6MkUDU9efyjFm+WonQ6LAK1/vBHcenn5tajgAhlmtA
COJYNH2zVkbsPC/PosF1nvUwxS9kFIqaKxnvxgrTjjtl3UEVpDZSd/Un5WYBYNF2fLBsVIZxyV9d
WEp85RSORe4ctDqpv0Zs1nYai+9VgApR9xvn5qIa3Ayi6faTnzggzsvHLO/AWHVpjljDmcI7K3eI
ZYwLeZvA6Z37NCye5adjoYHR/JBbfOR+5Uhsn3MNzWFq4f0ZCkB4RjK9DoKkrmno8/PPvoPjje0B
d1V91ANTW+NXWEWeWZzcgdbU2srZ1jeV2lpjnf02jyiE32ufBELuC0QMW0DIAA2rQFw9xABnfcwP
S+fhp9Qr1Xo4ga5Dngq8hakb1F0ZTnwrsiLXaX7WVBpFkVUMh75rjEMTxtMWj0z+ltrVuemr7Lc2
ShSoK9M7FBG8y18+NqgMXkb1PamqevdzQj6Ift953H6ViuUzsk6NG/3V8REtZYQC71rh9SwRU3Re
TszlMJp1nQJTSHbyxlAcosnOCRLIiQTwSTpfWyaQkOWBPEDuuqFOYmYagsYP6FHozujcwOjWhxw5
7qqjT3cT9DPJ5y6/lJeDW61inGO1Ss/LQ8Ao80yLNT0vz5bXrLHfdVkwHoKo6JHQ6R3dyrD7+Qwt
Bdl5QF6ZCexL1dXX0UYylERJ9ltXIvYOC+8lkJG5NoXziqDTx+ioZ7fc8ctLkDQfYRczZMyxPIxV
8KIXXnlvRX78ZKX5lSvTekvGJNzXaL/5QYzpHeHdMMBVrjnfy7pWdHESba8b7ISRq47Hvqo8yJFc
XIGbnpIkrG52vReZpd33dfCyLGB/HFkNI9Yqq90rp/an0vruzXWGGi5t3D6Yc7JvH/jpYZzuxzGd
1mEjC7VuI/Mt/VlXq96DZBgM9n1fiX2aDt0pDX3r3m5y+x7EMcPH/mLo3Xjo6xz0DGEGOuzclY3k
p0PYM+DIzHeUtemtMPVjP9/3LIPgrQElws7PzPIjLcRuGkp8KGFqXCCP5nu7iKudVQ3WWxFF2IYb
8RU7Fi1O7UGfbyl+R7PXFaD0lr92OWzUPF2KndfGSaKXQvl76Uj9I3PgthUuC5zrRo7ampo+PEZ6
sQ4c4Mtq6f/5+SA3rhi+kwqE/2Q+Z1Mz/O64/DWd1aBsbUwTw+UQ96QzbeA2hHy9bGii2EyPoEbN
lyyepUWIOXDKB2crGOPncay/irZkSZhw4qUR2fKCqf160eOlQ6aecI/up7gzL8tL44R/LhJuvoH5
UJOdrNNodUckDdTNDX4b/4OuaHMvLbRXlk+ioZD29FqRVWgBR/0wwrTehV6ibT1t0j8sGW7Qfj8a
paDz0BrdDcfP71noMcPv/PaGQ7CjhrRbPKW8WcbBdQiQBCRpL35+MUkQ7F3YATcjKsIz9g4woIWW
7QDyB1toAPkKsPN4FojbXoDT0qLpo49Mmc3eNjqSU+ZDNSWfCH6TJ5YisWdZ+wRkTJJwFasTft7o
HpFzu56c2vyIfHOfDB37+Kb5kGEtXlWH3Ybl+ImzMH12uBZWjhMOH6WePjPipCLs250RlB28u/oT
l+dqjph/kG4nHzNhfm9Gb3jnSkkRzZHq6MLafHeC6b6iibWlCMLhZxXi2iGyX1Utn1gObWxSD25n
/jwSti6uiUQ/sHwiHozgGPpueufUGf5hO1uHPvP1VZumauNXFMmgE2wmIzyUGYhwu20efx5ZKf7l
0C+pbbJ8E0ZDtq9yyrSayuVYWbX/VNf06CIn774CX77ZiiG1N+ru3lW0RwInbTDi4a9MezJMRGRN
3ycKnKIOYNhUsbcNCzv5LZ/oVTi1LV4BKdP/LDVBcTi+ydKO78OQ0pLdUMMCW0bkucgpPkeaexKB
+SrSyiArDKmRXeTNE6uDttWAcp9MpwY75JX+VpQt4NhWtw5sndo7X4Xxd/CTGHvr4dMt5bCOcwpu
UyPoOnNrH5yLc4Rzlj1UWHlPZasL2kWj/rw8eBk9YBpc1b4vKuO5yzlPHPjJ7MPOaW2QqDTvKis7
8B8KVMVsBgWEwvm15Q2+502uNYI4GG33n/9qJz2kN4ylN8tr6VxDaihZHVAFD7XqTk1sEivrUF+O
Xd+R1sRwZhWijZ3ynpFLnXdbf3LdnbLORWLCmEjF5eeT5H+e8FY/TCZgx/oQ1+HOTM0KbSTLfmlx
V63LKdwvd4EkFvE+NI371qVMXJb7oagAoSdue6i9Dj63CXsiyOy172RyDeEpe1zu4NrQfkMGTrRX
xReVltgcwzygKdEDMhpqJBjzkc9ZtGXUoCAUWGgnK+6DNT2+XAwXUqopkJbXkW+fhGnWh0HXTlZt
lIelBLCHWjtNDtliqduz2ZGIzPXyw8cyzqobUWjPhx0ep6KP35hieVejIuAKxLyNgUyMjxhld1Ne
/kDHbjwZo1EQb5U2JDiwb8wt7SU0fx+Aqz2Usk9vnrK2wuvi9yxjw5cx018vh41dGSsrrsSpQrp+
9FIv3tcxUy0vffDcnu2TLZDeRTapLx5kOImY7wIIXB6W3ybPExy7QBHmYQZeeA8EAOiFzzyd+FE9
K6kkmKPYKki+//GEhO2HKGkaZmrfDJ7/+d0/fWx5a/7MlIwK0jaECTod8V6Z7bhe7kd5yrdMPTiu
3Ym/EalGvR+BmDaIuT/70NBoSyvj2qD13ORtqV3oo8UHN++qw2gZORo2gS9waGT1ZBret1zG5mFw
xmBtDHH1QVH2o24d/bELsu6RHNHfl69FltQBStccUE549QFqzF8W3uZhqwt9p0p+CQV34bw8w4qW
/9+fLZ9DUZNvqMkePc2ujvXgeCgW/GiL8UdeA0zGq9Irzc9Q5peIre6DgcxlhX3pUZjN+ALQVO4T
VUw714j6V3acZyO02y/Dl2hugNA+6sIW5+o8lF2yj9xK7hSko/dubgz6+fRN9lTndRxWJ9LJ8ufe
LVnf01jfpJlTHcMJg2PgVe1zaBjpMWCpxD1rhR/RGNwl0m2/AjmEKzpz6tKPtKqEIOKviZRa50Mj
wLoLwIi0xf83Zee1JDeWZdlfGet3lEFfwGx6Hlzr8NDiBRZBBqGBCy0+bV7nx2YBkVXJZHUXq/PB
DXAnmS4g7jln77Vl66F25Zl+xEFlJ35/STWtOqDY9rctaItVm5CGYRhY10sr0k6ZZXQHQcm4JSQw
ZUQwpPT1zfTZtZtPrbe6T9V79+YGhdM2F6sq6zeuNfGyA9iBpyAUSwczC/yzxrzo04MSxuZliGJz
n4z+/VhBZi5F/81TAZNUNCzPfad4R8pBUojartuPTVbtQe2wcCd92W3yCSzNddIQzXgwm6BYysAY
XuzKdDFuuSwb8AyS0uyop9BVbvq2bXZGN1C9ey0OAyjOqwbh/1Rsxscst617SAzG1sjJUzORpBNq
No2gMtR9mGgju3tRWnVJ0nMd4KHQll0f04CnY3bjmYyyhZq91zWqv1b3Q3wOQ7RjBL9D7p70t2bE
5aXInO5c5B0Cahm/Okleb4AzJCNrtc6dAj4ybyGLtlmDmitX7mj110q0wErmsgCSerEcoHXxgadO
hT/ZDDTyPu1Bi9fjNG1luJVyZrjyYCvJC82SCLx+EWKOKXaJSL0L8A3TWKSTFF7PKZ9H29rPL5gG
tB+vkul+hDKyqhAm3ERen+0tN0TQLzVxzesj2Bx64fzI+6oLuIP42U3XgJrCo4XBiVgNkDQwy0pf
1++1SSL/j73W0DkW589BBz9d48+Qw6aHwb0LYuVWV1J3FdM+WbK8ZBbct4iS51nwaOf1KgQ0+JFp
0OGNoca4lufu0lRq6z7CYX47ks/YGoF1XxUH0WT2XUkuxbwcDb38Bb1Ij+Y05wM4zZ0hfPnMFTA7
lElvL5nwyOdMYnhjAORKWl4KPYJ5oIgJuLqZ7avzw9BbnDDauCLXg+DWIFf++AxQFlgL6vKjdAa+
icDHACVcuYtMmT7S2aq81nhEpQVxXjY3uMrpl9nOt5+0PNcvWcD/ypr0mtOir/7zP35NWoJe5aiq
A54McO2kkPlF5Ujh73ZKYbRvqGsZXUbdGuKXuleL1NxFg1Mv5xYXaULfYphRkFDL4NyHOtDYAmdH
qlXZNVADjiAFQ5khbiZBwYr5VrVLxwKxfQBlOoo7+Rzm+llvOuPWDGMix3TEtQBcFnopIaAJxH2k
ctTZsnMHMPC5Ea7LKKluYZ2GayTd2bnLzMTHDFyi5XeKZp0MAHJwTzwng3ScBQ2O+MYoM6DVysYh
cuYNIHuGHxDOjIyhk+RJ/BvC26/qPZeUKstQ0YiagMlUfY4v+knBXCALN9NgYOXGIuFCjvj9XJa3
pvasR76zDfMc28rU/jbUdlxRHbnQPCbvSp1Y92FgNSe70751XATvrSrs1kFV8bvPh4M061ujieGJ
TL2G+YGmr35qDYIPrUC7I1GExkoIfYugUlg1FoqibR/GygNIkGetZxDSjpa+9jWqs99oY81Jqven
xoRwbQotBF30J1UUVUyIeP2nT94xSCphaKVA+7N4lUK9WPkN3VEkmARuNuqL6QmxyePU2PmhehqV
qLl3QP9HbfKCINY8NuBd0SozSAvILfY6c7gOafjHAxi3GED8tddjD4hayDXSTV5z6qFnLfWww+Ez
ObM8HA42scILOYx3RQnLNym8e+6O+cVRCibeAyNdMxUfWuGV79PG+PeNHMBvNRrOJJfmWoDGdeXr
lMy+qvT36ugwNfrXp5lmW//0lU0EaGRwCOQEdI5fI83KoQkk82bj3Q7sBRWIBSjL1TYtI4p1Nu2G
feTuQsCaSRGoizpIaDkzrMiXgjkPcTN6cgs5bJhmPokCxd0V3WmeAP3jqVob6bzVXrcI+jDdJU5Z
Qr5CLbQBwdpE+r1PGHKcKPGpnw65WlG9jRF6P1yz5ICdtAcqsK21nxTxeh4zMbHNdxzmhPTpqzTJ
zR9Ct15baYzPlMdyZeTWALHJG7dTBEppps6W+bHx1Mry4MZF+FEnXrn08ppzUBqoIqqR+2LheeZZ
Y8oxDXM82elLkdQIq2WsnfIYL1dv2uVJxT2yUln6UZ2oT0IQEDv6hJpZsR9MUoeEYEFq8VDNx8eG
uGLkAsGrTNA3J960dIJYo06NnzRug9vSVgDVIF24d/v8NA5JchCwE+HAWWJVtoqyLRrtTbB2S4my
+GydalPiPHpPmqLAVp1oN7FoF47LPKBhXH1wUndCtAckKTee91BLldY9ivW72EUTnU9GFzgxP5BE
fG3845lpgxa02lnf8Yy+OWnvPWrMqTfNtNxKWxYksXyK5pKK9oS7chqVNN+piG5Equ2serIrKdmp
z7qnqC6msYRGUo8IB2dN3/RF6FpxdENR3nqxLJeCEfJWeiqXisyOy2WKemPrEUGxh+ugbIaw3mkj
C4BywvQmoLAAeUTOjmZV9oAM3CEhVT5aOQMoftNil1vFtAD9+5aqRsVODetbF+E3QoIRU+c47qu+
qW44NiqGNbBfdb8A3dHKTZo7433e2+0dB8+haqR8bsquPRohxHGh8lUD6LaP5chVhMj0bj+PCFvz
yfKwlOHKmiRXHNJk3eQItrxDXynNltSG5ChUazxKus7bRhrWFQJquKK69p97b5Ic2lNzeu5fObWR
BKuQdCXFNjy0xDzMW2brggbwgud5Lxah3CmtYezdsNrkftIc7cEZj4oEWgf4kyGiOpITo0+N56yL
romOQCKMWX1nZV+taFlq91WevrVmwHTvnzU11Rj8obMxkZU7dWc94cbX13buJYd+tMP7wXO/ya4b
noLMhQAnGu3BroT2UCj9HQZF9WJOe7btJktDMqmd/0TMbG3tZh1zY7uFBEdlxLSswsrskW+xAImk
g2hv1OW8NpmXKl1VtBcv8lvlvjS76sT0nIK5F1F9IlkLH3Bknr+Wsp7V7Qa7K06BioU1tPA8srQY
Vp2YjF7zbiiUZZKl1Zoxv82EvqSPodOHNML3YpT5E1Qse8mwul3F2aAshC2r1wZQrTCLSzoVvWai
MsAB4nmUSdY+TM8PNG++fryutIJzOKkPsTjxGZRSbBzNablOlqAxh0a3duGgiHUBVg05Q6gtR60v
NvHULfQB+x1Tv3i2aEftkC40TPQ6+mLERqTTTbrKi25VxL526KPUu2kt7EY5jpdo/KHAbntjHI/d
JkzsHfgKdWW1Ku0BL2b1l7YUUdBy6LcapMxyGGQEm7FbJiqxdMyLYinrvWYNxaqEjHm1qsja+Kre
ntwgcfdRQbs1sLBcjTnw0AC/AaIs2rOa9JUtvC0VtI+WXU0bZnLSaPpSS4vsCjQ7X0WBb21NbWp8
xa1zkXUYot7Vd2njPys4Mch2Ck181hR1F1uR7/MSpY6QR8FnUo6iTKJNPETFYeiHfB+nurHLUlje
C63CW6vGLujoCXoRFfWRuEdxSCyeaUEDebZaHc1MN5/6BB/M1JpO/YygDUmHss/J/5oEhrtQw+XM
4agifNLJE0O9RWtZLeChIVibxcpApmsrfeLE9+97X8c9gzFsqzLqfu2r/TwJ16PW2xRpL7ao3ZXY
oZp0Uf/6mYMeaiyAtTnJt9lcxfSzuS+BOgGvcrZzLwgr4znj7Do2YZ9eadiI7WjqBElP9tBmtNNv
CmVZGQLJd3LWqU2NjLev8tuEYAcws4MtWMxZjCBMphELGmThVvZCIlAroTN2Yzlc9fw1lkb2PQ8r
nPJt3CB1CLWNMxRn1W1A50wuxT8Xc+2gkZMlWnU/dulNkEMZjfo8fagDIqHRfYnt3A7T/PSNQxvs
qWn2VLk0vMqeJDw0xsEpKGpssiZ0+is1DrPpqW5XXbc7YlUnqDfsEWs4TnM1aLsupC6eoMeFjz49
0C2dEdobFt4fPSVHKozTb2rnbU1D/5o6p22I3jxEGjePCObdbtqN4LkuHIr9WycyPpl6Ko+jqaAF
SRABZ2bPJIxyLD7XxAQenW7UjjVJAP4Koy3grGnfrgiUmkV8rZXjzk9Es/WSaQwZOMpTrpXRasyC
YV9SvD2bpfkpDIXldZjoJ1QAb5O96jhWTrCOSty3ySQAnR+iaasbO/ItSmQqKDGILAWjCirIJCws
EZ5xSUeJaR4gyZpbLN4eww5uK1t7jYTRGW94G8r40Dml2GYmtJMiB1Y65qqg922CbgiSl3mwF6nK
u02V/BATucn3V54Ay3D1FylWIR5cqTCnxHgkEaveRqO3dpz4zU9r9d5ORmsPsYazPC/bt6Z9BTJp
XSbQ6GpUNQT6if3NIsqVMyYp7nsuHDuns6MdWajDfcJaFUELf0TtzUPeDOmLSj9nndniDXWkv4pg
FwSgLrW7Subu8Zdd4iuXRmqbBPEp6R21Q39Npsu20vWXjM7zcX5qfsiN6N2O0I6bkb6bR/ZtFyUr
ZSyxHBSZsR7zutiMg2HQWuiHE+lf7R1BIq+xowS3iutpaylhVJfdGK1Ui0a1F1npaUyTdt20Y/bM
F3qHKoykjFoRm7ocyKuVnrgQXpAjGqs3ielcXdqEXxNkG7TAOZUMyvuMrmQbZc1lTLjHYtN7i0wb
lZ4x0IcXer/6EtL0XiFfuR35stXXLlo3wPtkF8JWE7ux9JJd7pF7/aU/oCEK23f6p1SFxjC/RdWa
BdxwQAsLlkHNBrB5tsYt4u18MKxHMxwVYDj8A5njXwYn6r53IfzAfOy+K7n7tTH8/Zn5JQQtNIcm
iSWq04MB7WWlDxazQ2M8Ynwf7vTAze4KJzx7tWk8C6t+nz9CbjHFMYloXM+TNbVpyeiCNMstTz3F
WqGdUq9CNWf1+kOfQftTFBHflLmuTbPr4a0WfQcbO/UPSi5/KIqSbzhSaC1p0yUVbPXGDqzqyUzb
W1jg47LRCHKiJIKAP6lCnf6ZnNF6LSw9Q2ws7qUrovOs+qnaZN9rUN99GjTXKCvL9bzVq52y1Al7
mG8cYxqNh2ykXyYLb9jJFrY+Amr//OdDTb2+JCgOip7XbIbabJ9rRR7dxJPHyExxXroFzm/pvBIN
Wa3LVBmXXysCVRTt+zRJx9nvvWaxEi5araF+EzbxdG5Cj6LB8rKJYiAdcH0c7tMtekC/9beB1RXX
r8PJoXf8oVNHL63Iiy5ZIz6/DiKZ6+jCBVeBlHCm+TwAi53tyPdsVrYaX7qWtClT15kEM5Mc/1io
NHlL1sNk4nFgO6+1iVmSRHDmsjAQD5VxmGUnyHas1ZeoeayT7/lU6SfTbaIs0Py5xsyRyuBqxsI8
9H7TrqNCqlf8vUzJ4qnE9WuFw9gM6FFmhzGQ1m2u9mSCGlO7LVRxvLRrvCL5E4Ppa5EVxsIHJPu9
speO9PLvdpTDm5dALXslOuVWFt84nstxM3bD26y98LoYvkg3RbLOZxCyz8nwH390E+cpVCuYWhGJ
VH6F32ZlM+jaW2g6d9pHS1wuFVWab/EW9tuBu8t5VKmT5uJkXpENbXSazvmjiMV3y4DIMH96BlQM
imOjXTTzT6kZ/UkAjnEa28WP7yDgtsL8NtDx68sevDE6EPege6lxGA27XzSTjA3y39QZ8Mu9htQA
xIYGTpkgQeDHoX0TKB5MXkcm22Ki+Hz9BpDB3cXo9O5ZzwdgLl03vuZ2uG9SaDLc49pdY4PCgGzp
H1mgDi9JuOmoAzVMbk+FqZYrBvPVkbVd8JDlzbVnIrv0iYXbz+eBlWkLkO7JrVo+KsKszkRLBxf5
XQ8NimyvRhZtVXdIt8Wpy5TbRkWnNj8VdvV9FJF9yPeU1ffpqKUck+B61RREMCghvdwyXNbWtW/8
YLbIeRe73bBUxtGr93lRlsfRywmQttTy4lutvYmmrTwFd0YTPVvMwhsRIkknyPyrQPo6u5jxmcBp
FWPtN7EF6nfKEVGRKTtu0rA+06xVCCf60nbFXQzOeK9NOJf5qZjWHMnn5rCJo9bfOAGzkVFa023A
c9Z25Kovgnn7QEthaDW0nl22KbTSO8wH1mi6zb5wtacShS2df7U7e4Pq3o+5ffTpt74yME2WVoNE
Jvbr9LZIyWSsfaogjRjFLWEq4WZ2KdH6peErcvrwBmdtpxMOPynbmO9dLenD25pfNHql3sZFv9ed
WN7Opzm/2dfe4HU1MSzyu9aKvdZH0buOrXbpt255F5qojGlB10dmUenJV186R/WPUi2YaHsFtlVb
KdaDyi8W4CW4ajK8rdBQgo/zyaYYdOtSKGGn3IsaiFIixpMFtuuiKSP90HkzBlS0K9SrGXbq1wUZ
g0+lZe435kj0NAoW6Uz9rVU9AIH3uOJtQlBr8eLrF+Svow6aHAUmt8K8H5AwG2dNz4rHiohO8F65
9ymilVbrxacakaJAAxb9/GCmmwzZyjHsmu4U5hxt2CQGVKC2syL+lK3IN0+arvYT1b7cJIbuPxhV
2tDkCZXvCayB2PI+1ZaM2mpoxkeUqY+ZN+qLEan5GXLBuNfTetyRROjfuCFAS2Fo5iOx0HIhqwBL
gMyD/bDLxsb7NjaMR0CpGTeKaQ2HNvXlpkxyWiAs/ftg6FbAxu19QnG/02vwMuSRIXlWuMtn8UIU
CZMtw8azF3OPSsbw46ug/frx+8gxr1ahktBXVf6y7CABOaPX3lqpXImk9+5MA15rEmnHNIUcTwOt
v9r6kK8srSueOKBzjOVp8E0lxy/LJaSUzIf/GAXDZ5lZb3GQ9y9KQTc8FyZ5miXXDQ2n/ln3WOX2
sa/srGHgiArSahsbcFCT6fpbhK66UNWMgN5G9jfp9EI0vRAwy1yoICAhhHndjci0v7ww/Y02U//4
G7vSqmjndQ2aZcMt3hI7clYY6ZpTwpUQLjiLRuF7+kff7XVKy29arpEvIYb6RrO6HPwohhlV8gl6
LoUl5+Q3xyARmaDbqCTViOBkZZPqDQ2/vDQvidqlK72K7NdcH/aRZWWfRgBfRqCgyNE8r0mkiM65
7dvHFCDMOjVD63FQqQ+76JG1SVces3Aq75PqKdMF1rxIeVJypuS5E9W0R/ljGr+5Qd/oo5+tRYqZ
35bkNnUenPZWzeKDZ4TXJiGy2UtC82KlTXG2BJnQQdta9ZZrUneMG8xUjIM3X8aTAZMuhiySbvmE
wSNttWgdhWN9oQ0aTEkt8T5SASa6pqCj4xSrNPPVQxUMBLiwupduAbE/D3Xwaeot8qDxXfKvQ/UQ
DdfZQL8koDaWahc2KyVvklOWtgfkFOnOnkdGZRLjG5tPeo4VcHVFcClKgw5U15OIleAtjBQVrC4m
LIKe8Oq7NQZlBMT29zwYqkMWw/7o6uJDzbr+ziAQaDr+i/EEP8l8MFuK3oCSHsodKUzwBt7N8cWw
u5QwrJg+vd4/+LLyPoiW+tqI2JiXx1Ut7UdNW9ZOUn0qQVUuoiwpH6yQQJDGOeEuUk+zpmB+GHti
Hr4WuV2WJYx6QmcdhrZJT1YtX1GJmXGtvLLwC3c2JF6irtnl7r1GOJs+xZarH8o666Es83ykieeY
ZfhCyQzBj6CUl75l0tH5Qn3VfI8lo9dZJ5rU4UMoG1opUnv1mPOsdG8kE7rWNvPXUFIUrJVpt8Cf
sSMurMSaR55KExd7HaPSiSkAI+EmVYNtVBJELY02u85/JBrM23HiZeZNIa6dBq/ZTCoDchFNhjaT
J+gNzouSoHpPokTdzLv8hneaYaV3SgIDRdO6cDE/7xgQW622SLYd1U4qmF+qdTueJedZmVrANqen
cnKLCOdy3YU+4ZHmF+qExNJEYAyMSn9Nc0vc1m4sbuEhMh2G7IqNkefmF7CC0SKOrfO8Z0Ry5Cb3
KsxG2zeah26c4hhCZ2Bdgm5YhXPBmGHchc00DT6+ls9fx2Wn+Qb0RRJToZkxck91yoMQJww628he
KhadODH6L3Hs3Y4QT1ksUMiiNomrh85U6EwkJZwytca1ZyC2RqBKv90bGB8ylKq2oy5Yk2NoBrJT
vNWwnOcvfX6YfwPHSJ1lMFL/DPe5Tc9sFgRGxbWVJkj2pP6m5kPAN2VUVnyWYXo3T+2ljCiIxslR
NO9Hw5Adq/jnp/TGKWidY0uC/ubeE2EbTu42f3rIrIBlgoHMlqmLQl1oewenKL/Lzorepw0sc18b
vvmDIyH5Xj+50lA/hdXKhUMmL+tSxHborY6Sg/exqOT9vOwYDXQqcx8anFu6dqR4H4cJ1NSVMl21
dvvWIV87qHFsHzVcurHuNfGysO1wA6SsZzKiRHc0Vd+duuKwXGgktTxEOJ1jxWRoW+UWMEK2OvAp
h04xH6n1C7JLsNXQE0YsjSoJ/BtDr2waSWcBQN4YBU216pL0MZ5ysWKv6tCxUoEOquUs3dKuDvOu
1e2Vzltmoe/+8HVtM2+Ef99A4bBRoprbP+vtkz0m8R0W7lcLx8sRtHx0l6QoXcbibX6p1fxLaEvn
6E+z49YKD3oelKevUa4ddcm2brIpCovxsgt7d1+QsrkAWeDeOD4XtEJrDjK0XBgJPIX/VhI9hPbZ
9OOdjoyO1DjXvyMZjSwopx7fe9lVqAs8+wrbqT0lloxZbhBSECtHTVOSe648Ome88RhOMLPEHYi0
b4it8Mf6AD0s+JhaTQi+jddMjDSUFZBfvd4ZZ7WGwl1HyDnG6k6djGh+HzS4V51wOe+CGvvSBZB7
n28a0mYuUm037VQ/8TbGnVTyiCjHQa3xJ5DqGGJ1vY2yYjIjlP0JyYk8ICBNdr7ap1hEM9LxpBM9
IiE+NZ7yQpPXT29HDXFJr9GfYvVi5wOFQUy+GaGE5ESm8S2jT3gMQX8om4axY90qoFdB5S5m/Pn8
IOrWu1SDwJiCD2+jidaiXsS3uLMM8BUxZAqqbqiLDTOBO8ro+M7Wig1AWucyP2VWer8fPQPtlX03
H2XzkWcX7ZWmXYYlqqF2U4DQsIIqF5kslDMTzva5eMCobDyPjSMmrK23DKpIbiDf5PdOHohF6Prp
h4FXCWiX8YNAwW1gHFonch5j6Ucc8lmynq8MmTnsTBUfTddl9aGalMVavPcyfVwT2tQfPNtqDlbg
fa8mvHpoe/Yk2KEnA6F/YFTqPjjz2BJXJMY7TV6ttitPXZGV4PuLYElGenQw7FoSA5+CcGgI4LNz
Ddlibazl1J0FMJocY41BmiIQLX3J72QyaMuG6vFs4PBFZTiGqz5QAoQAk1BIOFG+Hh09+kbzjDCt
Id7hjWG1CnId7hCqra/QWmfW8iWlUtDeEONB2s4famu7NTe1DOrVF5kiJX/IHHXzmrYYDL1U+tus
LNJDxOBvbTvudQA3clWwSC662K6e5y1AcfWKvzBe+nyh68L+wCoJpVJRrwM+1PXXhJi13y2KXbG2
5u9N0a0tvguyzgxMOjQL6T5WfXcgneHk03Z9ynxaDOG05fuE2ylRSSyYKy96deuSasBY0qKfrFe+
csrLLN5KRDmbFHy6hTH3Mj+Upab+FlU+gRL+VDC4FOkWGAV9whE5IFusX0AKSRgNjdWhvIrlNLEB
cnHGgR0ca61e94hcDqmjP9EBSF+zqkEpDlJleibsma/1qSY24JestV/3xtEmcOhs5LaKMIHWPCwt
nyttU1arIo1TRiEIe9LaveGMwcigeQfdSav7ecTKIAzrjIRb22T1tyHx4hNdvT8ezKJGLykAz7nu
mJ2cUUUnPNbn2dVbT9beWJHtXm/IMJhEvdHE+6jSSzjSLmYwKZ9YXB4N7EOkjDcYpzzfxNnaPyo5
85p+QrPNDzCP42Xu2/lWJ+bo6zmt0/2t00u5ZAxnb4M4V9BCuemxClwb0Q43taHF0/PVOelrQX76
LEipfLi62Bw2zFHkuh89myaDoiC7Su0fFJOQPVSMJp0hjA+TIAhLtdK9ag/hoSEYtg4hV/mEWOF1
S7wbh4b7kLs1AQ8O8kuBanDbOgOJLZNatdS3XyevQoPqlXX1PtML8TlthLUtPju72pMzHH6PUC9j
qxwOX9I/nJjjLhrbexez2bq1RmyfE5x0tPBiJJCOF4oYKbpdtd+XrIBWszoQue6dpCccV2X4MWQ+
JWwVPEGQZuDF7GPr8DYvlsDATxxj3g6PY5Jmt02f2MayHAZazk9lh9cs8dD+hrFP1sZ0eQr78EeU
tOGpHx0UsoNLGxjuv+SyeFOW1l1Z5e3Xwf8/Al39e/Ht/0YO/PYzv7ynn9X/nv73fwa//3W3+j/z
vv+ZT7nqf9lZE9hWD7fNZzncfVZNUv+d8jT9yX/3xT+S2n8Hupqy1/970NX1Xf6///uufPGutk2Y
ff4VdzX97T/S3i2YVpbuMlWF1oP86U/alan+zTG5qsCl18zptT9pV9rfDHTdxCPg6bGFgID2J+1K
0/5mm6aJktvSYFUBQPmf0K5+SbASpA0zgHYAfpoqvKtfE5EqONFycDLnFHS6C+JK5EQxRcGdUTE5
0ZrJT4t+BmdAYmHJDZ3fIDR/Bb0JWOKwmHRDJ7KAT/Vr5oIog2DMDDc/iyT5dDrhnqnsHaD1xkjO
bxI/KDT2F3GoPJnouWAFce83Rffhk/O50vGbz3Y1bTKucZFGXFSyyrGb6Df6Pe0XovX0PgmHgL5v
qDroGYef8WcVW29rpYN8pzh/4W2HqhCbLC0jvAnC3jqju6hCbFqaXz/bzXic8T5p6YS/izH4p/dh
6SoxsZZtkFtLSxeu2s/vo0Yb1dIZUs8w88cvQW6L32eB0hZdZ6Bvg5H85zlPQ2jiI8P3ca+mDpM3
ZgVqJEBzYYIeAUZvW98Nbz2hnSLJ9IwiIHa99CQFaMSfzo3/Sjj61xuog1TUJHSL0AVdFfxn/PKm
e6ylaoS6lDDOqWx0cjziAgaUPzTucyN6beuWtUpY7AhRK1SHLbLAqVOcdCtR5PFKXfswP+gYe+si
CqqTXSQpUquouQ0Z/tldkzzmaRmeazeCiWMYHYZDCDiYq7slxXeNtU1NF0pf5B/SDc4tEPhvmZut
hjK4GVMEQpwkFJushBE8iWjTmTeZS/SI06XGGWpVfCtLCnPLJ/3xX381cxrtn2uLr6+GhQUxVzRT
IXxMv/dP6kjh9IilS+GdzaQLVwaO84MbgJvsa0iyZaE0HGXM7liivsyOU7ULvG3VwL12prlYZfr6
8l+/pV8BwcIlzI7jywSzZ6LznU/Zn96ShmhOZLVHck1H1hAa/Ho7DDdhqReLCunpQ9T44YPBpDyB
BWLHNBtwzpt24hkLTnYTTUe4nQ3GWZVQ64dY3IJsIeTbDHAvqv533+E/XcOmN+xQYfJ2iXeb5ZQ/
vWEoJbHeyii4OLGdbG0Pv3dVQhIxLfhJrgZTNYcQtfR6FQHf5It3Xe8zLyprjaVDP4hCoykL23aT
jdVjpDB7IZm83jR4zI9KqD3+6+9X+0XdOX2/gDltV+W9miaxeX/9yWu9762qg5OTpT7JfJ1/EsgC
tirijgVnMqmfvdlFxKrcksMsCe/qqrMRZeB0u3LnSCPggyl0j4j6y0bxu2C4/+rd6Sh1ue2ge3F/
PSAb+DAldVlA/6zVWZ61BG75FNyrlEbwyipsDUMVVBsztAmg1/xq31HISvtsAkSgdxyNO71rnJ3q
1Suz1UJg/QMzAxhULGKSYoFENN50Q6Keucvpi5RIozU2xRdNpd+vu+TpGYPl/EZTOwPB/nKa8Z2j
RxGqrerkVs0A358OEVVWpUnXP7yItgQ4mKv5OVXabY3Q/iCGjUwMYyGcUMMYjlUkza66ElDu2+Md
tPZ1pXgMEtQhXZvgYEXZqwRYu+Z6NIz8GCpvs9FbGCWkg8hSFtLx82OiuugyhnADmUKu/diLqIpd
7SDzwaOEtOgeqv1zwNp2b1U5hnHXOE448kz3/L1NlAjJSSuay9pv7iD2Lz+wo6uk/XG2GFz+DC44
v1yMKxqHbkreLZf8EMQd5rXB1l+70uuoCMvP2AzFxe7XM5CHOEV3U5nYaWcSs0AwfbalUU+VXgLH
nPI88B+TSVgApH/Y2HX9mY2k87XBCI5Kq1iz0oVVphZRGvpr20ruM6vMUMAWcUuGH6hj3/Gu1Lb2
uuTYW5WKGR/Rh8THeauOyE9S6CpeTeli1tcRjxWKuxtoryxlUTRbxqwfQYk6IUoRHSBaUk93dB+Y
QApP/UiVztxS1JkLVzr6e1Pq8DyNxdCbJ661S01pgocg7N8j0MAHrbbOBuqim7GSOIoIInJVBd38
pBVCUSB+B2BmUfhTXcm1HyfAlKDJvRGFPOL4v14IPKcqVIMogUuV++NGc1PUodwG26KJ18BCaPu2
OmmUuqTEpmrx62wxOFaD18II93CFyI1Te+3UDj75UX41rpq67VHH2f7aqPPxJqrSgWxZEyJ4olnL
tKuTb9ieLE1Rlx3ZF1fWrNWi1mx9bYLM2w1a8YnKjURyBXmMAXh3rKLxN8zJGd3711NR0FF0QfOq
wsAKMV3NfzoVY8MJSpLQkEMMsiHXrvAWY0Pbf0j927HpXxJdiouPXXVtVEN1QzKIJB0r0YhwyMxl
okgG754IV7FDDlpYl3c++X2wJgegjw5ZOUqY1qgHq2l4J7CpCyPddwFGLToD5awAAvSj50Tba/rY
3pkaic34bg6j6qf3aWfhfxrj7zry8PW8tmzhVPzmDvBPNyxizwgidVjAaYAMf71hdVTIGqdReKmK
FDKjlNmD6ofHmLEtJijrMe+jZUUT6mQSo54lMcHKTfng9fU5+/+cnddy3MiWRb8IEXAJ84ryvuhJ
vSAktgSPhHdfPwulmRiRutGMmYeuJltqqVgAMk+es/falsFAwqmyUw/3etkQIGj6VfKsZCmz3WYQ
X6wW+l/36JzQNlfn8wlG5Yb9eLVoB5ISTOz82fQj31NzV5Ab3Vj3g5J7dTtOSy1SjE0cPyodS3ft
p0wcuvzeDKNgk03h+0BvYPJH+nLhZFFMUAlgEnmG+11fc8ek1qKlopZ2Tc+CToObFsoXEbV/HzFc
Mow03AZMa1j4nE8GlDiJ86kZreRsONUF1hbK9i4AaiSVPd75ZF1pTxFBH2cQppi0VQiYsfDXud4I
Lxj57IMc/VxMMvki89UESHgO1keJv7opxOfVYH6b4FzYopBX2+rn56II1Q5WfXLWnA35D+oG6eHW
qQbAXJPd4d2GRda74lggGEz1HE2lkltEqZdX4eYEktdadVQq5Ghf3KzzKvTheaUBZunzEVY3uWk/
v6/BzEvNyfz0LEmoX2iNhgIc1/iycJiaS1BwrlvmW1dAOnSy9MGBauEh0qc+LIbGG2hBfvFJ6f/h
HVmGRdwyKAlVmByAP6wgbjb6qVW12dmMU2ttT8Y+HbPOM3BJkXsWs1yagcWWSzaWBM0rg1FhVUh7
L1XxQ3VptCpQ922CCCwZNAM+OwvHe6OTRl1JkHf2mGvYSRBi28wYcyRxX3ykn7ZgG9wuJ25O21SQ
FILi00M1NVYVBFqanVWHN5MoK7SaGKzp5SHRX7NBE0GViXzZVdZdk2usX3MwgDHbHTrEBbUPkIaR
NKlBulW2i39/d9b8PHy84CZHQ5oSggMbjr9Pz0uWTalZCTM5pxNBXrBS+r3rGxdGWz8LGgJrkmsd
TzEGon9zQi6HqacmIgl29pZdo2jCngOicGO2gipJhxbVuK+tWzb7thUwSKO02dXot1SjtcGr6ZW6
dPwqPhixQ1qGXx+7plf3aibUPeGJl3Z0OlrE5r0SG8GysaROQyKmX8oSuqxquznEk753SAU/MXc9
+W7wTBO7WavAyQ61OsDtwRe4JmtCwmUtceO7Wb+UtVVu6GwrK8vy5zmKaSI+N1yOlv4l7arylNnu
NW0T7bkvX3oRFE8DZKploqGHswThGrnZlvjN1eOMwGuqsjqGkYj+77c6x0J6NDgT5tPN54yGpoxV
hcZEerYkKq0wil+gSCzHdijWrQu5un1q6yBYJAYrQDIGKBaViS5E8dIxI8RgsMha0uQnh92U4zJw
ZuQJBNbo1MFWuGQ+m+1ap+eJgR701Xv/T/cRh0gVlPtcdrufyhtHD7PKlnFKZx7zWDkNu9aia05Y
1A49vMUQ1S7PJvkXWVHb4IvyHQCZZgfrY1rZhumvWru7c5YBXr3JYJ74bVDD/imy35ElklnvkNGk
1jZjstRYhKqsPM0o7f/Ho0qXhWOARquNSu3Tw1DqJTMwtUvZ/zSeuUE9grvs9tjz3LUWpG+1WlVn
n48VuXO/ybtR7IkruehDai452eOJ6bKHnHx2GRraLq2a7IvHVVP/3jjwlM78UNpnNvco1Pw/Cyoe
Iye2nDg7N5rueurCzjkQ82+nUwjW82PIPb7+XozZvYW8r8XqRy6VJEo1l+Q/IkQiIiXvsEI7i7Kj
gOQUXO/KuL8C/lrDFjAAQxQ7m9bNtiSLcWNTny5iF741AWupZ6hm+oMUq595Z3SLyUGKMrjcV5wh
XRr9ivNcZdWqBgHa2op86BhDP4RRWnHKLfV9RK7G3kk1InLNxD6A2vmGjaTYOSgkGCNxb4sxmP4h
5/IWtUlGdLgm2vkHMisNU3oMm8PBJq3GUixY0ZL9oKBBc+P72GFWlAnn0c4w+IPoCpDFB6BCRPFP
h0CXRMfMfSHo2lhqeZDuSGbzOqlOhFETGkNTlJOrknX3ozbuVCZUemMGocd5LvJ7/Vsxtq9tNSBu
5LcIV1RPEx+rUNDoxkp/Z1l9/TzGj3rhWMsaNdZGJxTovgfFIbpEXQ2CM4zbVyZaEzvbY+aoFh02
PTwiQQLErbsYrpsfUsyrXoBYtutl+lVl96kpx8JuOCzwHELYRC0CPT/eNlLSSsiiwTi59ogAdKjd
Ja5hhD9BmK+FvCuLLjvoOZ9YbG7A8BobenTYsCj8UpXqAzlAGSj+povG+zpoxNbqSUDNRF/ttTDf
D4Z+jyXm6d83JxKfPu5Ot7dNDATTW6HSIPh8fGgM0Wllbo8nrPVgvlpO020v6nOqM1RzB8eANoVt
Oomt6AceycdGi89JVqHKZsTn1eSDP4KDL9YDK+p6croa3mH4jQnUyFglsTeh3nMA7LsdYB7UzYDV
LxURTXqbg3D0s5HkFa04mxaIuFlPQAZUR65SkeyStOiOWqGBrKYRFomCSz27viIsit4AzHkTgbY/
+jbb+TxPa3x9OrmFu7xN8ZCEJEcrbTGb2LXJ3R6A0lXVlKyAksolcUK6BhDU/psWAEt8BQYp3Iw5
fOiReIy9L7AX0ce2zg38/iVQOTyQ1U4pmF5rwjpMUmcW7oTo1k2BFZTogp1thTBEQqUi46trZvRp
tEaivY8mB3llji2ryOXrraN2ewEt86MbBrnmFp3jJcN3lDzJJjesDtdDPi6hNQVUf8W0ERbkNsdV
DvhU42VumMEuf+DBFJugI45KjDocGk1bGx3KeqPV5HEQ2itmodBrpfJuROY1jmcXlRv7V1ux3gDv
BUfR5Do8DqfZgCd46pS2OjaK8BSzDomgomuWlla0yAJzwjrECWQWhaAhyvizSOca+1NooBYeNKc4
CB/cUAndcgNCANZvPT3jCdV2v9Vpvo9C3M1WXd0+1XYb7W5KZaedHFQJLVppzR3sgwqL8xj4LaNa
8hO3fe7bp4FespdlxEIrgE+9ahIGrGBe+lilC/ocuFn2rDWVs6MtQWfI7srNb3Fp22v+sWk5j/a0
iuEnA9HM614uIXUaez2qqxfreuOX8zH422aCNqbOMnl/jiqNUT56uooNMST9cZp0KBKY9tJWT64Y
KoJHTao9sZZjfIgo/fZKXrpe27BuAhwkn71x8nMbFNDrewsJNCrMQ+jwcvtKK+M9sy1PzATX0rTC
B7V7Rn5uf7Eq3XoefxSfPN50RQ0x77kIgrXPm5lDe1u3c59VSecsGbXh1UJCsRr1CIa7RmNcNVR1
jah43IiAAmiqXzkbswsUeOs0yHbjtMojl4RWGihL1llObWmD/h0/ISac8UeixhC83OyfXA7fdLpI
/usUl8qzUSXRtWTcTLLyOhFPnV0iLGiybJ1aJPd+sYz9vYqxdpmqRn1kMt37nG/EU5uhHR7MU1TV
2UEE0Q4mE5fUds4ctcpLKtZ5F9YEt3bioooWM60dpF+9i0+Vw/xh04RijWWHIob98xbAPYo9TJHm
STK1uQDFvbPz3FyyPjTrCjyl16REFlSGT6Owo6sUg6VY5hIJgtqDYJEFvzlz2nGbtsYXN4L193tj
IsoFZeRGq5y4hU/bk9HVli51cZryhjZ5ZNYQ+8GL3V6yGkzXiOG/qpN41Wl6iumifoGAl65oLj2E
KVL3G2jdCrJN5VhEcYY4B0ZkdkR/Ju6aJWTNOnWOgqY80ApvPcvNttzmJL0PKRCDICjXWa09uSDy
YOrzSBdx9cvN9LuQEEJ25Uk5V2L0146PFWjUje8hXNYtFt/p0ehRSzuTfWlG5VcimLqx7bSLSSTT
sTfKo+n45IUTBrsgU+TnjUibG8k2sAVUh8C29oSwHUjzwy1Cw9zp0wPheZxyuyT2WpSFG8h8jKNs
e4VAudqHZEcsx16bvuic3K7/x4cRfAcRSJA7BHfJ56O/ziNQ5LhZTgRHGJeygG+JmNDfOI3Vbqo2
/ymF9TM0cDthUPxJTmC2rb+xBm7NqaCg0zTT08se7wvCUBK5RYmOEoP6TzNqx8Mt31Lq9gDix34x
JiJVnSqHKmu0D4IsFQkMdqvjIl7FGXHzdBOS0+iz2daGtg/yah12CKmMvBVr3R+DdW4H7gbH2Fs9
RvbTVNZyLYR+0SwFvROyzCsgO90Lo6LYF7miLYivdy6M0Uw1PWBVeKX9PyymqogYA2E312VtnEo9
g240WqVX9dD508REIemD1Gxk8ezCF9m5vXVK9f4cT+beUK2zGVVik6BLW0/CjzdaMuwaVy2RwYzj
O0J0uhQ8TE3o3qMAeFD5M04VqSpeULVXS+B2Hup4l5rxcIHqaS4GdWulJiNTtYrZ3B2BMQYBb9+Y
j6P+1XrwuTXLekCwNwPmWZBAh+XzkNsEEhFQu0XnkQaOB+30UE69tgkVOs+/uVIzXMoeEG4VbQbS
UvE9DAH1qnYUWFGtTk6A9BFKG+j8S79bhxO+kTBO3vl7Y+a3UM4KW1uo6WQeyQRKvEAn6Ceou3ox
Kaa+qCbyDnLRYAGuqQ9ys7xXrWLVR51ydoOFlLFD0qfbAHcA9YRzafpqSZyXlY+3vEt3hp6Sg2ea
XejToRXPlaT/nkrYYhO6A0V2a6tC6zYgrKs0Ayv/BAfD0gIyOo1E4zg1EJM3ahRndfL8xS5xO11+
eDcaW4Q1S89s1mpGch8XQRGDotUyRZ71EGNGjQ7QA7td4KDBda6OO4uT4UbK8FUZcnOtz6huc5MT
RrFodJNMJKsmM6CNf+lpou5JUYq3DgJVzyLncw/41YuYmt73ivotNAZtJRqqDqeEYlX0QJJi99gn
9Ec1CY0UZxjJ7WZHfgWnOb1NThazd/SR7jFVQk7pArRCnEWcEmICcqta6MvRwNxvqcAry1jqiLZE
7Y2ERm7QNOpQtqJLBo/zxQE7hDMR3HRUA8DNC2NNw1MsOuEwe9KQhE3U3+EcOjEp5AUbmSCYOQTj
6QJD9rX+3u1ybR9zgIt896fmtv6LgwdirUQXmVjaOupz7U2Y/aYsreopb5qBxQKguTrzbW+WdQhK
1sFMcXxF4Ao2rULMtIbk9HJ7iaSmXNoIo5RhD+V2aO6TLiZjdmrVdZEDNyDifmc5BO+osVKj6Mp2
MmnlQhcq3oImEltUGIBE8hoHNmNDLUeXkFg6qT9J++iX0X3c5mi85rIqqEwYPxbBqXmLKxcxjPnS
6w1DRwyZpoJ7rMN+sQdXMHmU9vauNFPQe+ZVEcr4HVtagY0dq1CHLNyLhsS/sJHvoYxfcFdFpJA3
9hcN4s/tWEfVNLKmUDHRgridJj/epCDDVSTRQ3XWpmFjWdX4UBQhhqcenqAVGjvCQq9l5NdIHtVx
S/Z8dteR2CHkgBbd7+6RhOSrwpmf/HEaoAwF1hY2b+1Jo/yeBk5yxyGvXbu9Hm0UO9r9+0P2eTQ8
v31AS0LQh513ult75Y95lC45QNBLLc+pS5nsVk6x15FrYpPJHwo76paZDXveEcBZqmb65pd6uoLU
anBSnJMvg2znKrHpjXFhvCQjrcYQg8KGpqTxMoiIfkU6nAO3Xrf+tM7BT+xQVeDWieuKlIv/+Son
oH2rBO3g6T23N/2c7oAn7DFH5nmBs7gF+6QsKndI1qUpKWl7ZxdI091itPO/uKCftU6/PxGiUWgP
IJPRP0+IsW92PiaO8syeHF5bd0Sk3Hp+ezJg7t5VcXkfYdFkFKcQkaW8m11rf3FRbi38jwsfN9Wc
BUmssmNpNw3FHxelsnEqFXjYz/yTnxDR5hjBFoTScLrMqu7gNhyANTKrWSXQZFqtSymQpSXNqXFZ
9En8Cvu4+aImvaWdf3xXgohJNHuzXI57fq5Z/3hXQYV3a6rz/DwQZVBHJNYg+NVJEcu2mPVqVkus
caPAoNra58ZvhyUNsjjeyEZqC9+XytHVKjr4VuI8E0fdQxIXxrIne/a5a5QInF4bbsf521Lprjpw
wNPNxVE2U7+Tsum8fLJ2lOgt2lyMGUNBUOsgJScEjoD037F+0OZdNkRrHEs7eDb7onyLxp6yC2vo
vJjgV1eH9e2rm1nnZtv59yfqP1w8zm+qoTM0MiGGWZ80TViLYT4GZXGGFui1oGL2ELbu+4mQ3ew0
ETG2RTj3P3EOBKTRpNBS5ASJpp+dQjx0DfTZL97TX/s6MzXGayhuVJ2G+u248eelg3ei26Ktz0nc
YLoMRpW/Bg5WYIHpLOi9eRiKXQZvwl1phXkMHDvYDpMdI5zD0vXv7+Y/3Ehk883LIhUDddbnNWfS
0oC+udKcOzMq13nRa8xMCDHUXTnCmZXDWQL9XmtdSAzL2OjHShr6caw4ZvnK+DxCSiaiqE6zZas1
9cUv/0kjHzmOxM4lzeEsivKnDAOyozoVlUDq0D8VgX72HXPY0BT1Z+ZBeFFleEz7PDgijRv3bYGR
IzS6Fdwl7HOIECBydfs5BmeRkYp3Z9Tltg7qZDfh+1x2nUt7qBuR0RkaNYVSO18VY/Mg78Pzpqvc
QfQoXUvMiqRPLcqxsB23owQ718rRhBx1UtXxHeqCegiY6ew7e5FQdO7zeC8xeB0xmb90RLAu0qy4
RBhovzgPfVbGOWxQeBl0mo4YAbihPg0DgtCHPhDoHYS6cKRXzUQgasnV4xC9qMviKWHxXjX+u9m2
kmk8Xt8Aptcqwbmxg8mzJZIxO5ayEjzHbbvNdMJ+SFUZ8S/7L2UQuPvOoOn47zeb8ddJWudZ5EPk
POg6DhXlx1Vrsm0NZQBnFIy96nZIM2sxBAdSk9VNxqR0UepFveqKfaPrFDcZWIxslsvFTlXv3JYj
Z6AP9r6X7j2dTPUOF+u+m0UpmAXkPd6FH7GuWnuRuesgT+gA98rkJUPw3UjFPcVcA7IQtuRQpib2
kjxetWQz0LhNVkEpOX7pB1DPwRcqk1tG78dbBysgD5bl2ppQaXJ8/KGHElMkGhr73NcI/gY43Eem
fxfTqt39qFSUa7V/lq3bHW5z4vY9AG9wdqvie9PFAHVDSrQiY5rjZOVXTa7Pok/uI5CYKK+gPJrY
gGdN+J/7COMwgtGzZDr/FhP/5srUtRkz0bAvnTI1TyOS1e00wZENUpqks7759hK0mnWM7K8PPn8/
axZRoTqyME78qJ3nX/9jgYRi1jjSHgxs2ba9pb0ge+tbbciaqkwT+4I+e+IgzJNdoYGpVjsYCukv
o56CJTTKyZtStf6iELkZaz5cRISSFm0Cy3A0FCife0CGTyiK6ebamQIeeIkbNFs8qrZnR/6zVvvW
XatF1aUmLwxKJ6pdJl15OryT2Musn0STI6fU+6Ifq7vasOhm+eG0K5s5HEdqztYGUDWl6T23cc6s
PymXTHTsU96kybFzOOIGsb0IoNwFSWNvgrBzj7L0MbgwWOaUqyxuLWFtxljkZfTa2EgYtzoFgkf0
Vb9hYZYbnNQua+3MVceZrvEbEQxGEixZsI+nADBZ4f5sbPtQxMJ8GxtclHHmJF8ULje67KcPEnYV
u42GX8Dhtvt4cXOwA8HE04vBfQJj494JV9WP+Kzn3oUgaynZa4SQbAttem9YlZYw7FpsTU3wxWL0
KbkVgLAxq4odGg06BR6X9eM70Y3ALN0GgpkFaBLbKbLQ1BAD7asSGFOLPZBOkEp6alkQOBWGB47+
0htKVVunUonXhMEmG5fYqSOqHuKf6O0eZIFlzpKpOIDXaBdzDVWW62pq+/Vv9D6jKmbsXCaA4Xc+
3VhPn7onHIj1XZ4zzMkgrKik9hC/Y6/GsklJzpLhpWduDrrR8kj5Aj5Ruqe6sPNXe3KPMCbMzVBH
3SZWIgJO0kjszAbWwRdrt87H8enCcTZxGKGT1EyO76ePKyRTtndQp50NjilekjFOcsN6Yca/qlrN
GB5oyiJujHm+KhWvsQaWXjpM+05GnLqbZBaST+2KWIH9JJpnI2BYkuTtN7z/b4UGLw5n5CJGxrN0
nNwrLDpV9HK3bhpf7dB6iYBUeeamjDvcS7OWDmT4Fz/h/BN8/AmFjfwR5ZOJyp61+uMNoWicdRyd
ZEV03dm67BIvCSCqE/DzHmja3aSP5l5JMc66QaDz62HoKfFJyE4/tOxguCc58bKnYZBWLhDJ/R19
PtjQurugo+94HDVDbxKC6N1qgiWdoyakDdk5QGaUpHgwY+VnJsKN4tPC4ljVb2Laa+ucHDaP9edL
HPInVQQPgCUY1pvUxY41Pwsff96kcERrTVZySev+0oJhPcWOzcCRpN0Q39eU+Q7m9AIgRJrtC2eY
/QcGAg8tOmbMmIAPh90+A9B+Y58PVXVycls+Qc7YmZ2/ZPXeoVVFMY6I0GNMTRRc2w5HtNe+N4zN
vQg1y8NuSgS1hoCf+iohVgbI5pASNaIQlKQ2TrEN0zG9EoVC+7NWy9eK/FX2h+dq/licxllNlMsH
6U7GY95xCqniuvxC2PB33YI6lJaCZXL3Iz+7IbX/2JGCbnTwgLU+O9KcbgKzDICfTHE9/hzbwrz2
VrmK+qzEKGpVWzIzKVyiKjqEVgOrxHmYiH15cpJuTw7P9ybUjEMeD8FFr6arYZbGKnMC99JUWe/V
3UCiSzM2WwmmCNrV9AThdd1q1Y++smnMxtVzWuc/YKe9JWlb0A0Dvo3c5itlKA3ovx4Hm6G8jY8B
p6ltm+7H2yMkwTg15ZBcOkNtNraSvvt2L57DWK+RCVTjYlLj5OyYpM0zIxzX5pDhVFCT4CVN437R
Fxxn+pwHwISjdwh9N99NjnYOodAS7OJ75ewrLKaJwWrGdho1tMoVR+57M7aZIybYbmYqtvISZthN
R46vG9ILzXObj+lOcFT9TeFUxjJ50MqRsUkzsSXWTrSzjedYMlYmsr05UJFaz7+5aKGvhuDsChC/
ql9f3Cpwl8EoSbuLlHcK+fgyalp4JiurXqiTKoAgmqRDBr8CBGrs1XwBRZqkpUCsb7xB6kYNLJwR
bo0U3/owDd/Kn4VUi1/6E7yQ4FSsJ8Dx+zQoD1Pv96chV4tz08k3cJ7KqsycaivFoN41CVYznWMX
GTJ74fwzC12Z55ghlvu2e8rUSNc9s5P3N2x9M9lHFJLkl6C52tEhWSmFUm/1OopXrNKIs7OkOGXx
tXM767kLhXOJm/Q5UFDmwtR6ARjOgLwZ5KkTrrW7AfsCBcJw5nfjtQ0bgLG5T1pOCLexamogZrK+
iGR4wGIu1q7JvOh/r1CT2/mONK5HhQiqVQhrahspNl4Ki9lG1fbdqVeCn1qh+teydcmtKY1dQq3i
UWOo23bQyZZMNqYzqkuYS8qdg3m5CL+TPucBw0VJEKOZ8WySbJcpjINtVmqYkdHDpSZzlmqw8Nox
gnhhUd86E5skajOypWkpPVAahpHxgHRVPEidLRT2SQjY9ZV1mobwSDV1+7aPJf0Nx7+PoNZdcuQ5
3gQFc0GgUkHCsSoXkR1y7wLVPGXtMBE5Bl0BQOImUbLmRUnNjm5zoW5sd1mWMry7vQQnKy6dK4kp
abDwXRDTEt6HE8Tx3s96wgg6I9iVum8sby07J0v0hWDAtw8KoW+m0irXhrMeQL+9FbIUG2W2xDuk
nN41VnYvsuq7bIrsLiMC5WKlWeJRb+BVbgASOuWD2fsZDGGf0OpJrR6sgSjJpjKPKI4ebER2/8Tx
eCdJt32ZsHKv+q6rD2mvdGjfQO8HMvo52jUs45gPEI2WUfpEo9xyL62aOSNPdns2ilFf9Hw+T5pR
HG/UWhBZ0a4A/LZger4zAJIvcEzXp74MroPWKMsmt8ZVaBGjGNiFiQxAxjtU1xH82ZFwUheq/pnk
IncRj1ZzIdEvR+xWXDRQiOgFBRmtGqMcU0erqmX4zsCVXxIfNjKBmwd9fJPTayVa5VmjqOSHNQ0O
ttEPdxAF86/Rxuwj7VMrx5Ms4X7JUfaXYKji9R9fMV9c6FXiL26fAKenAz3sJbYi5TVpZi2vDsdt
IofmZE9M6ZhMrQLGHlRt/UOhWq/ooXeJFdeXZoApngRXqpjxexU8WEQMr5BgiEPAAOM3K60m4pXA
rMNNQpLO6M5c+AvL6JX14Ps8GCEBqGmK82OQD21loI0htWk+Shj0ZZfJKOpFqfb7ImvkMpEyfVW5
I4gmKzZkSShLkTbu0UxgStb0JkkLCEEym9q1goizKju6gCp39PX2MonFoIfNWS9B/FrtCFiC0BOD
ANpoFnwH9h1jlnBrKb3wKtasq1CzlIA3qFH0KuDyFFBxOlSUjzJ6U8J88BJ6/d+S/Kx2xXjI7c7f
tKryj6Jk70NZN/dTVCzT1qwW5egAH2MKc2d3xhZlLEnZigZOOakx64RRfQz1gAvVOQvOjtYmRv7x
CG2CNT5QrXfJjd1qhLTEgWUDs4E+EoFhXbaqHr0qWm4tfMy9O2ZHHjtReE0dhNWmUjmPEZWRx/Ja
f2PtXwsLbes8pIFPmQDkHsbdqEjnCaLK0jQuGfk013iO4Z4K/C5sC1dMqsMugQGyKMGnbHB1Nge/
0zmzTJa+TQLwGWOBClhM1khR434vaDJRPUbTPiVR+pxKV11Gsk1ek9qCm9RPP7E2zDE8hAYGpX2y
50lTcxMC5icIPc19MJUsnpDYl6XOgDKZG/yZOT2ObvWLkpEsrd4ekBCVyHOF+tY4ytV1jXAdRBOW
jUp0j3gL4gsRbmd8p/vM0tPTTQhmAvu8SP+AA5qAQBXf6Q2CY6uJfmxouPc+qZpJXSHznbHEdlmY
54I5z+9OpiNgUM3uVOrE5O7mWC11eMQ3nmvQsaamd7fgGtJW4otbHMFwnNhXR4DdBM0g3KSUBN4H
HouxVUhbBoqgRm6xVu/UmP1COuNwEnFzDwbh3EY1yMIZGDb/F2UEHdcksCsM5ypqTVAcZPE/YwSW
r7RopMJWwNyo3UNtnB6QBuoHN3AgA8dRsUt7FO66T7zR2IztVmOtfdYVc/JCWQ9H02XQTDb2UYlo
6KmFX7+NRfiEa0M/+FmKkpkkVmej2Ya+8CPdXQqbcz23XPWPBFKK9tR4k9wzS3Sd2ckI28n7fQwv
Ybticy9oizZJebi9kHwVLmN0nWS8VsopqUGlIul+vH03maO///3/RtJJV2Wfp57uK9OljJXkPomH
Bz8TwZtsgQpJSzDzn51/YUTvOAt0e2WgSlnEhry3MfrdKQ7jrU5hFCvytrxX/HBdlnW3VkiuQ/k2
uJd+fhHjY5pkGSbbbvxGvbE1az981tRa2cGWzEGDhdYX1k97nm1/OIqZljM3x+fJi4se6NO0uQ4Z
YHQECJ2l251UruCznen+nEoTHNSxrGbhHf45zQp4wqk4LZrCK8PuCL4L/Te1M7RDVXIqhXDM8jZ/
G9XyWaJwfwqG8iGAH/ouZfYgAz1eAtZoDvD26lVIgOlGOJn6lC0oj9R1aY3EHNph99Ckg3mXGKWX
6Fw2qDAFuwxRire7doAiU5Bd8/h7fyyc4hEhMTg97Iro2MTbiF9wXRPN1mWtf9B4+khi8GvQPNnQ
rlylCo+c8FamLQmwgKxJxqKlvvnCeZZ5lb0LfgrF4J2Cuf1ZxdODwqrxjRRimrZBNzxTYGB+6fRh
mwA0I+TIsO6VDAZY2CuPaISCp7FHtClj+15tw/ju3w/Ov10iHy4X/AdmlrrJ8dk24dJ8PCo4vgpL
RbEwyzU4hyv4eet6Voi6uT0Ir65iMHUcYESw0sJBW4jCkONaU4x2i1LzFahahf+sYajtqMWLkdKL
piztzqWKtjAwtXaVCbtYtQ3BDnZcdAcHOXLhVQpBT6DRJeI8kqy8QmB/MKrm0lpBf2C+/EtXW3PF
8yv2E6Gp1wT4nGfMIFWXU2bu7BzpO4+VUFKg3MB7Fc3wz2pFjFgFLXqDuLxciVw1nhDIEkCR2GfN
x/YS2Y19Au5uk+Ca0u7J23DdMME88ixde+n4dwa1/p0/YfxGrLMTkkwRY37JuiNxhncUBnFrjNQA
yAlI2HuI7GFcjwU0WFJju0czbJx7BBFePshvSCWdDSONYJmj91iEpSYOZqOkjPZIkDPvRNs2VzmK
5lrOL4pv1AtsmNq6GivUqGn/IxxfHEcSHlqTyFk06qEvyGQJh5FSIyoqdIcEUa+aTsMtRZDDs8Nw
d6GbfvbQORWjQPaAS2+1/rqpu2neEdp92cmN5E85jzPazRYVtHvR8eaMetNbQjy6bvBjttK+j3Fz
jX1LHn8zd4ogo/c+4XtkKC8fYrrwW7fVQAcWlPu1QtqBOaH6HjIk7vqQVRtolFR7aT9einrcBdZ0
d5PFNnbVsW3G5lbXanKKw6IjQbRH5hX4XPK8WjlWHO/gJJZvpjyTK7+cSv2lQAawFnk2nG4qonrG
z8YiT/eTxjBbk326qxihN0OaLs0pd6/TlNvrQXbZ0dYQuBkNkUcB2HW3TLaaEgzPSamUZ3aRX7fv
4jK09+zDclHY9uApzHDXt0t2e6FX4GCgVMZ1WHeSZE+Nop4J9xsdhY0wJvPRBelXJqWxb9DaAL2s
8+8VlE7i/dLnTqniXdvY6XocihFHsNB2xaS+uXVYX+hQiGd0MF4PzP2K7eEb2ZXZ8pY7pNJQ8Xjc
krOrJ/ZDRvSyCI5DmRwZEfdHYgPtq8gr+6pUjetFIjM3XV13zLLD7KTnzri0TX/YR2IyeBOktA+1
/Vbp0E3VDi0hNL1rkPSkCs1fxSk2+qAI9avMknYlA6NfND1h4Tdvto4OYSEbe1oTSZHc97khT23t
n4x5FuS3VFlhM7zaLhcxayCR3crG/+LsPHcb57Jt+0QEmMNfKmfZcijXH8JV5Y85bnIzPP0dpLtP
p4vTuBcoEJKsshXIHdaac0xFG8dTA/f4BCUvWxEOUwH8Y0FsVV5w0vMpXEVDJtZmNYqTmErkUomw
yHUkg8bPjY9YR3ikefWHJKPqB3smzr4gPZhjbtzooU1HtdNLgFdU73NIXr6TThRa4uK3oqPDAZqt
PLcDZYWgNJq1MXD6z6UL6vjGyirH9sD566OY7I/ML3UADtxZV5AVDx54LbqmxCtnbPwOfNYlaqjc
fUss2ll9uMli1PqVXaLnU/ppV9E6uzHlMFRPIt71KVrQUSGuZGxd94jiXayUxlDegnCmhOtU6lay
Pw+5GPfBMizOh+WWCuCYc6oCPctwUXuFfWLnEPjfGJ3atRsYzB5bPcPYeqPJiUD+lT1BJFZajC3J
zBkN4LAgpQp80FRsb7QvJ6aoAEI7e3Wv6bzQJ98pYGOQWEj47ZcoaNp7LNWfZlhuGJUkiUrNBAfW
/nDb0Ty1yvQCw0H/nVXDj8AW1VWCCzxEhG35plo9SLTMXruaars5ymEtK+w7qWPZ5AHgMxYAKeCr
4cotNou1vu2Tm+MV4fdbXN4nVXp4xFXlPqFOeSG/GAVMpFUnzB8Uk6HIXRKmzH0Zc67pQckyOBre
BdYG0PGhoBwXY3wgaYoZ07za8wEPMJEcJepuS0PE7cwihrFD7gh+U/MXQL6XuxHiIbL6tHyiDdyn
985Q7P0CKTNnNFlEP6GdGkH6bnl3k7A5FnF/Xbp8atn/InIy2FqzDrUHK/h9kMOzAE23NumO0S+f
MQXOFPxeCjXfKFO77oZvUCwnMK1URCK+nUiAlXQgnEoj1c7mmkuUBvlW722XhTeCwlenmq5p5Giv
Q4yYN4FbN6bUr0iCUnZ8g+oalb5PyABBLYYLiCQK/6pAnLYCSapXtddoyd8gyGKH5kX3m4pqXBSP
L91crLONAtm/ByA7HtUAt1LxlVNHO2EntE6WndrHrh38nsSUU4VB2AdvW4Ld6QQeXjmrTlJip7L6
CCxROYUaY9BY2eM6yu2vhTuGoMO4BIH7VcyWc0p3T1VqTTcj137Kph72FSWZNVG9DDmiTE8RIx/Q
6hkdRf9uPLd9GN5JzsFlWaQUa0WOllq1tp205WuipR+JyiYdD27h52aVPuKw+Z0Y6niBCksCNo3U
ox2h555Gy0pmZJ61HvPST82KlZ3hFE9UMcAB5bYK3SdZRW2bUdfCmUQLMNqmrTYgWPbiH7qVfdg5
CYG5SnCSLmrbV/tWfDrt9GtgwfPsuE19spQc6XikPItUU581QiqeK1UncUJU98wkmFcVfXiqE43d
Bl/mrVLS8JUpiehbNTw0Fi0HeIvU1GsvPbuq+KsjouAQWeQt5aUFYh+KVaqX7i/d6ee4s3al9gTL
BGP8Tt1wei6j/gMu59vyycM8rn21ijO/nVd2zjhkZ+IZLkMYmp/yl0XEwpMwaYmoDRsDvC+fuVvu
0Qam24nIAhh5aJSmcR/1tXUaJ2DxrnVLdWLjHdYWVGyzDBtTbl/M4Kg0qXWFHkh1w9EIPKLC222K
UQTnmjxyv+zcYT2NRLaVdIaPkTCmNYZxIK/oaPyl7henyec0mOqwcgc3Y+GnxmgHpLZKiyi95AVL
HRWT30WLjZeKsv+JcsLfgs1tc1qXZtQddMUxGO0NdR+ztlnn+rsBsaTxS0cQkJCYbHbZysXJ8EUa
lrEdZwOOmEZKHhZKA6u1HotBphN5fWNkeCieux5ZPbOG0Fk/zgdo05vvdZGJ7PVY5AndDqqTRUdh
lJ6Is47sQ2lX7HpjKaFQaON2aIqfVh1GZ8erx3s2szG0BhNNr3bqLS21H9JU2BpGGjTCytmOUmoH
4RoPFHMTazZj3Gt2cFtGeIZZd6+2ZQtwcFoRIW/PhuOUPrVS+cWcTp0Q7rJa3AvkYeEPH5wNqx+N
nHZIUMQY+1Q2f/SjU32khequEBoVJ/eMuzo9V2GfkoiTSBwHurHRIblC2SXvCRPZcy+jbQwzgEkz
PCzRtkZnI0rJ2x+O0q9DyBuf6lS6qxbo3N5p4w8roGrCdOxgCMx+SDfg/eVZxQdddj0kdXbRoYaw
VrH1aecQ9OkPQZfclcFlwzi1iFxZdWP1yg9DqnZ0LEr7zs74j6mX6uv3kFo1Q7pbropQH9VPgmko
0s+XVv2BSarfkzhobXidO8ETj1nVMG3Oib5EEvxWDcV7ihz12rt6eDZ42avYEubKxnJ+VfhrBGzw
v4n4fBLFZB0qg9r4KKLad2Nb3dVazzQ9Hzh36lXmICIwrBasgWv9lZauXLuKVftIIya/cNzwxSlI
ws5NFH4sV+NdQCjLyXYz6DBj8JiUbIdsaNqjKhfPKnIOEF0Qp0ImrdNyUKKEcOEmFOvIsFbU7wkB
mg9WBxHYV0L7J1gAySBOTEbnmilaOUZxtf1o5gpqZVVvbjyyh/A6aL4l2TZwnJ4KrSOIsQyrDzue
HkXTg6rRnMOSfGXPK7U5tKTRM/VkzwvwZomHNrQXwjQ3gU5Vl9LclSTG1idyO/oytB3lNyqrkCo2
S579chgiNd42KuN/OkbiUdQglssYYEpG4XtZBhAgYp26Ypr2qe4eTO+PbVAIKpIne95cJXKC3Epy
2TFqn7NK156zzK52Ogz+lYxhkRpIDeB4jhcMaLmYsjfN7bdiLn7oJl0N2TxUtzB2dVXSDKNg5FPU
Vc9RU5Sv0Qgomr8BNFk8ZHmHU18912XCW5sgEGsKFdIOZmecp9Gdsym8o7OI92NZkBoTp1BRJ+td
6dvuHA0cJgPvStPYxdYOku7cF2O35QvId07K55p13lnBQ1l3VvkSN6r+jGdszwsimt0OL+2MaqbD
KPwUNcAB037zhLN246gAb6ZU7vX5/AKIIq5RrD+WLO0lVdvOxuKeOtpJyiRaz1NM1nf22WzkbzJM
ipdaMWzfbEjwXfY04/xpl7VesscuEG2pdDOUQryqCpXlvirFL30I9kl0LCIUwmyqqvHJBHZ8QG83
+A7k5ydNPWlGMVFtR8CSVwEpIqk+TJu2YXuRtvaWAM3xR+NKl26Rg+aZdN1VsqgnqyjPDxYUIQt7
wh2JbvQos1eWtPmzDmpl35YByvzJ5pcHOVORiHT0ZmqydyJq3bF2aGacaRE048UTKDWaKN8mNGLW
S0btEiergtofl/WVlWqsm6fCh41HIkbCOcRLeRVhR3eP5Fjygf9+q6VX4+vtZIktgewES1KIRB0R
/kxZdGzHJBoOWkD2CKrIdx352q9cqwefIq1+H1MFU3tA9yFVs7my4BSvdYCjVnpT9xUK0vG0ovf7
ZEj2w9i3wdnUCnrrpC6sDL7GIzYLF/P50GOVIQPwKJIf6OaCw3LH5MP938s/9twI/pfqz4xAMZC2
zR5oF0bxv1Z/THoEAkBKfyMwWWyRPKezVoXYcFrDzFA1sU2W6LcNnd9DFEkdYFukHquWkF0ChbBs
A5PYSrFXSjBZhbknvCN61yIqqXmm7NSA8u2EGPrOvs+8F/QSfXZXF9dtmC2NWL6MsentNDWZN30p
cWNa91IYYe+bRfFhi9rc6JFZu2Dz5V2agXeMLAHGw54XnuoLapB+TiItntKKtRuNBvWXraUrvruD
qw5htSLLZ8ZT9P40WOl+ofybTdFfES3vArt/pKMRfgyqVW2hDJq7qhn1vTVo42opjzfdJaoxwEy0
w3dObpkX18LU57lltZP9yKLasPSnof6Mh7T8byrR/8s34zjwOV3E6x6sq3+THpLZkWJBoU+sRQm9
xCws1xPiqxMvm4mzE+66TQmxrXXY+XrxkevWjODsPzNl0raYk/Jty+e0Hue4Hk4c47XTO9jOBIiZ
ZqOhBy73qtmba7Uzus1ILR151IpY8YtW5O4Lwvhz12T9Zvqv2BrtP5SkYAL4BwQI4aKt/bs4ocsE
BXaYY7fvK9Nt+nRXhzGFUxtjnhzqgpgARCUEox6k2U4Xt9ZOYx2RPVRV+kUEf1hsJusmVZVD17Hv
ZWcw+XXd27u86PfJQFMoabS1geb3WMngreEyPE0a8E4N9zesN6jzjX7P48y7JpXnIcpiHV7bQbaq
4tbdL+OK1bxoVtS/NBVk6WpqH3Rrq8mAumCUs5gP9qPZOT+noKc9lGlk2/XFi+JyXaspcPLK69dS
nV4znnkABS13akrNb1lpyiGp9iozgu8CJ/HN1u1+LLdUtJO+o6nowQrN8RGeOtg963CF32rH+RA/
jZPxlckuvhHX2Lsg8utjS8nj0ofS3thBvM2DOjgbo3DWpKQNhwSGBCcPqgl7wGCJG9JYK6BHtm4o
vZVQScahDfPHUpNdOj2kKdE+jBMC7Wy80rmNNroWp9eGNtWh1DpG7rwfsKwYLGWIvj2BNmIUTutz
ouNXbGPjpAQFprdEeXG0AMSkEYOLLeXNKQ1vB7Nxb/DJHHozK7bwUOydkbvOutcpEYy9gezcxe3w
vw9x+iz9+tchDkQcZz/yH81REU396xA39Q7YCzFhhRynYtfn3m6UlIziGO+JvalmRmxG/zeNnepU
NjjdGusH/dVgFYZNvO5VnFxBotebcMp/VbFpQrPov0ZAO2eny93t//urxTYITRlQD7LeBav0T3Il
oUeJkkTJeCORlQR0V8SPqdl7SkrNmyqETI0nBOSmX2T2ako7j+GhNujQPlipq/s+Q2ghUvJ5TPYm
+GlXyUS6XtgV0RH/afz/8WptbJ5YWRwaPcTC/+tnG+dW1UlT1W6TmRK0prfZiFfXuJAGq70gxa/W
aL8sZBfpnfeDJhwVEpdLA2U+CJ66XPHgZ2lX2KRENytsu4oy+5lY3s/AzRnOcnv4L3Iw2sn/eTrY
yNcN3FpALBEG/+tL7qH9J1pgqzc4Du9dUMiHJ4rg2Fkx9lqi1NZEHkfQaxpxHjH3fucg2MDRt/ER
m4DxQ4/iG8l/qNXMrH4omil3owH6gVq/j4AH1XcDEyOcMjRtJkEPqjkWexkU8b2rhxVG8GOudeWL
qJPkbKQvqQ7LOBJ599Yb0IfUnFxIbB8nUVHOSd1DEXn1uU9G715q1U4oqTw5HeHzcetNvkZul59L
YO5e/d4EdUJBWWaothDdJLLJv02LtN+OA9MXVgHEUeaUKaQ3Vh8wnuU7nM3ZLQ7ngQxpfFI1qpZ5
L0NCkLstjGQ3aCwCxjSPT3rYEOYWbUKyzQinxOHueLeli9sO6b2IHdKP6gBHq0LMl+2CNzWwKv+K
snkQg5VFXZI8AvW58cgfk5bzTlFyXTsSz2/ReHuTrMUL7Uu2oJV31l0IqwMbsnuPpnu17DNrVs4F
AE1vqZUGSncKiE08jTbFKGkp9AA0CAgUqN48W9k3gTU8dzlznUzpCC0kUvNnN2bZzS2gDGKi/EyW
RkpEQc533To+1jGTz6Qq3ZGMoJIRLbMeBrqmnScCZ+W1KAgrk1SOkS3/PaJtlDfZ+N9k1v+hZbVn
f5jhWM4iWP93uy4Or25qGme62U727NSlepGkeLeATVbkNzobdnsMQoYKF8BBFdW/otQLDtgfv0Yv
V/2CDtbrfxmV0G3/x2Vj09RFQ2xhOHLANf3bZVM35gB3ywBjo74A275plIqfp/lAJFS5Bf/SreWQ
IpwkYdgcO/OqjinmJy1MLrPspNGap4xCZOTo6q/A5EoA2vTEMPoL9UjmO02ir1olSn9R4qCJJztm
zEx+krTwagmvRHXRUg8U+avq5PWBBs3a6JhipbehGtmuXWBUZz2t+JaUeoU7bdVWbcGAyVqx0bS1
lVPxBx8TbxUp37JmIBo6kAO8dVpyrp5c8dBVJxdFARir5tAlMECRLVSull/x5U7NFD53zj1yEXPT
V+ofQyz+SkRHcyYtEazMFB8LDsbaS4W6nsr4Gdt1d9bmfJ7MspESq7AZlrtAtoi3nCI0165G6HZo
vHKymUcP6yGy6ghfMgIKxI0jfbEEs+AuQBwLNA68lYrf+VegmV9c7M8u00REf+bYoee5whxwVi28
KzT8KdxaaWAGCjYAP9asB551orO29VwCEPNhWZGgnD1BpI1udt590MAuD4bWc0/tu32rDn9m0xZt
+TR8DuC9752EJG/ChJCW/VHG5GqZXnR09bxfJdIz7qr0fpu1mRyXe1JrsJvOZhQz1zex/lGTGrR1
BMiVhkto33MVr6OBBPC2B8ERBBo1tDL+6eKOT8hpPKaQ7L7LHjDqkWJ6QGSq+tbaYflqmZVxJKcE
rS5RZGdNhS0i4Ti+gcq+T5Qj+PTchFCplZx6G1wAI1rWV6FNRJcRbkOSLygW2PJMT6oB2MWYWU9t
vY5qNzl4rWfuU2XIqBXTh43MhvUkbusncLibsbOR+Ie8L3bYFLRiaW5ip2v8JckkjJFGDd3NcpNq
s7ygMQv7I6mbYcV61lUOc5RfZRf6RiK6PpjdEL1DjN2YRlfjXh/xwoZN7zeIJV+sBLJa3oVUqxnm
UNhR0MkFEE88BOaZGfYEJ+nsZO1wj3sZbIoBxHrnzCXT6ETxly3xTC+0LGQFjZE2xCu26Sa12YAX
ATkoRp2fSqUMjyr0HjBQ3ukLoVjyPLBFfgYyfbFLNkZjmXlrxCIWVVKoTFMYJBcCwCkIomX+k4KN
3Qyjc+hCklybovZzNl77ImrnV8c6RasFRDRoo6cWssaxGNkMjwW4pDLEdBDHhpzbtMe0Afu0nNyW
Bhy13wDfCT7xu0saIk16H+iU+UOE8zKypnZXm9R1INmEuUfItgyH8tpIeoTG8Ihpq27coNNvXpLq
t2C+RYrcp5AIoVlDbZaO5NKb7DgZMSTbzqE3cv04ONRM6s7MCdzW0o0nLcCeUUqFrlL4I4Mz0Qtw
yD5FrxN3tEaVLktOOPRpk5DE6rTFuppBJEsrSJ8FDlkp3JXCIrmmb679iSo0fIoRNieD3leYtOO1
VWSHkCgyCX/hoxdy/CTZL9mUavYrlEVyWg6AqeNTg/dyJXo1xg7cvgm427emN2FRqWq1gtqI5KBg
mdclTb8ZndpaRa5TH/uifiy64+UgI/W9iyDqJfZ0bZKRnqZddjtdBIwY5ZATKobKeuqqcdvp1V+D
ZYWXKW/si9dWHwjFaaC3brNpEgA3KRHml7kFXQwVkYhOuPZyCjywbp0nsjULXIhwbpe7KSU+ZXbf
q7z71xiv0BJVq+De3gFhmnxPDSlITmgr5sOi8hY/5/3VpyzVDcgq8VehJlcDzgW66LzAhJA4Fg3q
tL3V2j5mdXoNcsFCifoJnRPlRUmkeFpqQNFABMOcrzd2tXwEVSUeQBt04NyKMI1t/eTpanC15/Cn
FCCcG7c1yByG7TjCXlX2GuVoWt2EbGIDsMxHo4SrfIRWSvuFEWPOcVqKm7BGVrIZvUNrmunWqAAd
dyRkbabczk6hA2jQmdpuKww32GhZe3dzu75oEpYlnJRXqDbTNcd2bljNtJOS7Zw7Gf3Gy8N8bTi6
OGnzoW1i9VDk5t4Kne5FGyqCumKasJGgdjyWxPMl8SHHnrgWc96YFegEF3fhqYxZd3pt+BnNw33f
BfKCBtg35+G+NeBXCU2mm29DhyGfQ0Qr2KktZKi0aSD1FWyNU1seszVTSH9cCqhcET+l0uc3YPdP
fcamcmmANH1E/zFEsQ0Jo7hPMDW3pcrlkhaxjbqcWSxHy+b6Q99CH7HHE9+ztk0d0BRLgwJhKFX+
GC2MsBl7rExAvbBD8QQRE2FX/wJufSWrXj4wImYHhD+531G1WUVG1l7c0rBuyANRJEFmW876hd+G
C1q9psb7iHB2vtScOTCwzEeKRI37mlNN2Ld6OdyA+oNgzF1l5wZlTchDfTQzOwVGpE/7qGlP2Ez7
aGUAatmms+VJBtEuzYL2GIY2E3ZVR70vsTxvYzMgWBlR6Dqtq3Yd1Ll3K6o2v8SFZNc+HRtFaT+T
qHB8yZpnq9FeYzjqx+tyELkRUy1eReVYgCQZy0sWVeWF0dxdNbHZE6Wglptv1RoMcqzWIUL4+aCb
tbPJ8TD4Szd8BvBu+sgb12BDkm034jkAfJluByWmD0f04aT3+l8wjVjuTCiKM9wXriZXvDPxUavN
ZsEHxLGaPNdio4F89KFpPnpLentJXeEdQglNyNnqpMFHM/gatg2O2X3YFB0cBarX1F0CsiT3oxpL
toLeX53Ot4+X6jPJJxiA5C1gc9ajaN/GMDrxm3ROiOxJQspyU+KLQ0a4dZ3p9DRMC0dkkf3Kk1Hu
rGJUV6FSjhuybpMzxIdVhz5ha4BV2nWanh6p9dYrvql0T3BitV6iX2oD/nslhp9Ni8COHf6yCnOa
Qt5wrB9tlM2LS8CzKTSFLpN1Yjygl6D776dgpbRNuY90rTnlg0p93AaeyJnpq4Cij57u3QXeHMef
yA/XigTPCTtbioygb6Dx0QQCsh/ltfejyWo+Laqms4q3sQPn3lQzN0dPNN9kBDe0wjl5qWmcMvsW
egQoxThpauLE4IsqROwtG0zXoWHatTWLxd9ID6tz2h+KIRh/TAKFv5YIGkfzBruP0ncxhzWW2jyl
j9SyUuwMyiw7NfS43YVzniyMQd0vbUdePSLpq9Kw/7h6HUPEkzCtGY4ItbAOHYtTYj3DhMmF4EXx
McAhmO4OK6bVchGbk/ozSdNuFaJ/egh3uFVjOR40nUgUJPYmbtHpypfevuQ4+o7kMecgF9Zh56B+
UN6Fk50aCypSVju061jj1Za+oo4X3y3U449mdgjBNDQc9LK1HIJrNbHrX9mIxm/gn2vKzkW9Xpoi
DkLauYLzFAX5RatRDEZCJ4/YHU5OQXehzViOIOZMdvbYBH7umCHcZg691Zsb3KODXzGVnctiiPYE
sRJRmRnKSSVzZMcq7Ik+QHmYvNmtr3RM2RQJso1oZe1rrSNOqLPsfUPs6yJxSqsApXKa3j2jiF6U
XvvdakLDlc12s3D6lowTO9lYg9Ps6KEH51CMv5aRY5j1vHE/HtOYpbFnnxYTk0O0ig9Vntnfyqzp
OJhl+9TKHZWGZJ20nfXeWVxoFMnJDFXM5NAyMa09SBVnrOtfjhr0G6LjjD1JHNYailGyLzLqNJWm
Mmqb9fRCFAlR5EPSfQXGI8AuuyZnRb+FYXgckkD7SvqA4HVQwaNqteduzggOjDrzzb7KjsvdrE6L
kw3rKQ/sDxyR9dtAXPKms/PiHA6ZTuedKXdqJb4PuNu5DhVVG7vhOfAU0qhU401kTgNRFGMAy9Xu
zhYs0XEDqE7v8fpYb7sx3tYi9V6isApf6JSOs5MwlykxfFA9MQILSU0GwMSylFoWVWq9T6zUuKHW
G+7EL4uDk+o/o1nXuRymigAuuynPywBmsqrqLNL4jGoSl1FF4Qr2daX1nv40xxDj4mUWSUV3dWL6
2SmdYcTHUFs63nTSmsHXmHDidKL93Vuu5asJg1qpimlTugNd82Ecn5dboOOVv2m9LChn50zYxmV0
vS84594Dej4KdNkfvLAbN5oTjj/70tm0tma9jZLLtC6d9tjQZ2ziTj8v21JXV+5YBNqdNprhnu1p
eIKcnpyIEQ12eqobV2o8WLV61aMPXw4HUoWKV9UKryku7s9+avWVsEbwZdaIzyyD3NWYUvmplmcb
uuSD6+uiiKz8PkykJK3IRG82DDqsMMpcHqax1F6spvsY9Um7xFag3voeiERnGZc+Ty+WnhuH5Z6c
H9K7zqSvU4IucV3Xh2Ycn4w5o5DhHI2jMKKTmvXZ1Q3dp8URJDrzNngC3YfbG/uBAcLvJDNBSW/z
sKC5xHyXtIwzCKkrwpZ+tfjKOsvWVqZd8N22JrCbJu3WRqs4mMYtFQLvlD8hjqiPVmrGW2nRpy3o
qYhOSGtNWzHbeUmNbLNFE6bXdFfK3iGzOh6REo8mmKwRAJhDMuskWu3sGY2K/Nl4mdyi2hjI9sBj
GvGNpTxlg/n7bN1YeTLU7JgrxIm5qef42GfslUleEoZDNjxTQi8/yT1SSfQJBTkkI1kb+q0pBS70
Tv6uCsiA9O6QWLiGxnItxXBFkyMn+Vym55CivYmBZ+mJQyReIWOhNlczNXuJEx9zA+vqNGjax9TE
P+OA3OwwHLVnl8UEl4D8Be4VaxVM70vnmDdtZJfv5SJku8AavwARs7LBPK4cPexnaVkG4xwCqK66
yTNbi8oPVExty2xL72lis4wygTElUjK5MuLK/J1Ffq1b1YPOWLy2P6Kiq97jcYhuulV89cgoo5wW
I7tMNKdIaW8Iv/UDyzXJzkrYz6VTUwJLe2/XR0TPB7VU9pHMldXyNy3LIpZL9aJkR3dkk485OpfW
QasUqvByp4zBuSOCNHfy4Locqpa5JYitrSlxnan2cG8pjiFmUti9sut+VlI2rEwH2BWmr1ZYXIIO
biFzyWSx+XjcUSF8uYrHnzHky1CL0R0XGbI25PAgJGzrUVsFAUYCL+uISm1xzooKf1XlZNehMRCo
hqX6Y5pvRaU9/UjS8AY//A2lnfy+MGwkHTxrFVqe8ihBMyClNNuNTpfHd4YU6wOowrni1e2hr8VX
Gi671MkxoYZWfs1xjOLPiEg1pwlCyAFL0JAG57VrunL9vchoI13MGSYJMEmEQkFSk68bNB+wvyvK
4URct7X2lQcGEUpOiskjEMpFUZtZ9MKCWI0ztToCfuOVzFGuFTl5sktfWaYVm95uXWrdhnJZ/tdy
gEkY+wqKk/lq+9MKBV06SnJADswOy050yvOM834fxekD10/zh+TEp9KgoFIKcJ9NEDUnN1edcwFh
nct58ru8b16cMnOBr2J9zJJu3qLHdxGq1jWjhx/heX913fjYCi71amrsZzjhh6VQPgFcW2MHsFa2
XnyR8dtWK7cwf1Qd42yPQOh5dM8ZPnR619iHwDjWhWb/kvCSV3XjIWASJdXp6r2bCnGPNGwnYcbq
g3Amga6Rx5aDfcjstvynB8aUMF/QDul2eeYwPz1KiGjIyZmIxmanWdTAp94YoT2NzlH3SE3/n9GY
QGqKaCXjncTzhPOyD9Z1MYaEhKXRyfCCGPM+6/0TlO5pPc3KLJzQzr2wLLEpCJlbLyvSZW2qt4k4
aJVFgvf8lOVQjeyqEkdfqS7fV+lVWAKA2am+nIIIVnUdX2T8wgrLOBdOR4vZU5+wHKpPYqRFUZRG
fChnD3XoltoTBaM3I0BMuzyUFTnDZVV+OjlLV2hmKoKUe9DUj4V81tl4YrWKyt3yQ2T1Gcp4zLC6
7D2fkzveuXPQ2PJZsEFPmTKLjezMg1TxFVIyZ7rI0Mcvd/MgYq3bw1IscmUrzal8QG7yrjGYhG4O
HFgOInJsrlGD9bWxHydtfJN67vijbbTn5SRhjMYMp2kvnUUZ1wR6nW6AZQVrElGrHZ3v+D2b2qPT
hMgumdfB+tAkrZhzWcdmOH0UE6tqz/ptlmrTJ2i2ViuMzfLTTEIG1slS97tQPdBT095cSe4xGqh6
G7FEfUvpHq55RrSXfNhdjJVItU1xHDW19quU0/n7UHZE6pQRZIj5MQLrnmNVcfYobllhhjRGi4yA
bZWrfYd2kdAUlAMKVp8rZpNDE/WJQCnA3JsweJQ2kzXxMtZRC83tZCrdmyuwPUboqzYZgUknp8V0
aAZVcGA98U7oiH6LFUBdyE1HrAJ2/6zUzguS+gqrEJ1N1jhXRaTvYVyRqcmG9hjKMSerfr5fKArT
YOb17LH1YJ+FVh1Uq4jW7rE10/JYOr2OIDpfUdWJCnjXRoGoht8hLRs1/nKzFB2lFGbHbkNF7peu
5cURGFCOthuBlb/cz3st/37QZlZLZ1jQ3+7/4+n/eM7y2Pf/zlDVbgZb0JtX6uIYz4eCVFcy47mF
LZpfttwH7u797SYNQx79x1OXn38/uNxM5re33FIbK1+rLUrVjOp7yrcoi6M6v4HvW/Pb/ae78w/A
2f39p/9zd3kKrCB+A11M+EQAiL9/1/JrItsbiRugm2TsBezu3rLyY6S5fDj/dHN5+8v95VDNb7KX
DU9CFZ8flwdpqMIwc3Rt/W9vZLm7vON/+5iWH5Cl2W1RlT9R6K2OUiArH6qhzKCb/v1+MCikKKjD
PpvXSrgr53OFYsuK9uZq8Kp+3+SjmFbG4HWbqaz+DJP9Bfww9mGt5gFUp5iium7UH17g7mieXAsP
Cl2UWUc7Ca9dbqyLwihYN5gfjk0HqSl0YmVL1nLEJjl5Sbs4698cPRjWtBFdpl82YSzIP5zRQdnp
3ZVK/4gL7VO603Otx4+aduYGcOKHWU1vWf8CFvSLFvOLoYeHwo2GVaY17JsEjSqEkeumrWPKTAVF
U9KZImyEevuiO/qjDPrVFMLuKr3sV2FUb0UkxdYt1bWqa28VijK/UxpnlRdzn8z49Fr7zc1a20/S
E67SvdF8GpUGNSb/kwUP5LoDOBjnyYnCjZfED6JFno0AplrW/kag37KeydoVOptzgSAts9Rt5lnb
sCMsgKLfL9IVSFGn+FHV5d0Q6jX/wGZ+Fam6+z+Mndly21i2bX+lIt9RB8BGe+NUPZBgK1Kketsv
CEmW0bcb/dffASirMtN5I/OGIxBiJ9EksJu15hzTUWoU1SLmjYXdtrGEhnZXqitZ29cYGkhVKfZJ
aHJfpXbrDbAXMM/4+67WkNGa2QlTxq5FEuKh8fuW2MO2yNN2b5bhfZ1RcJIF6rnyKxks0/SNlT4m
eXu4b5QqWGW9DdxZbOeV/gG8x22HjtYmGYp5nVYTXEIq+obINyP86LUS2DtH61eOisbIBAWvt8E1
mKwjG4N7pfwIhp4Ho9ZfObn+IGcXSGvdB3F3Iitsr7Vo3dAyhE90APhMjIy+XvgDiEIPfKBI44G6
kDZ7Ba8RtnrSGflMs1J5mFc4YaM/WjOTP7RPsDyPcVN8CKE/t4Iepr5zzOaAbeZsmnXlOS/KbgxR
sQe1Wnj6cOOn051qxI8uOnHePNCjggKkS4V3Uw7BN3RELU7DFdFO9NzcDomSc0cw45HaeLWP0ju2
O+Uqa/JvidG9ZQBpG9UOt6V8k+FwQzHupLpFuHWb1PZ0ROtapXthqFOYDhWqWCmByJn2YDhDuLaH
ElQDp3XVg0MrzC3bes+eoq+JmZirHkXRKkop0dX5booCem8w13s7Jw7HFJvJlp5rJ3xs46Mvm3hN
alCzHhImHX4drl0nyrfCIn5ndqfFzgmUpbF1kFpJKT+mOjjVMWCHFFAyLZDowhDhGdEjSgGvQTdV
NVgiB2yOhLkgO4m7C3T1CgV1emHyPjDZNAHnchIYlIks/8OxxxplkE7XMAGe8rKMT2kZTURCzEOc
HjvBhECQclEZEAvqRIx4y1g4iMECMT8/6fPH5d7fPWEZF5HERZvUJWli0svquBxQVlRHmRQHQ82b
3TIsLlPaMvD/dnP5ablvefT/dbMYR//XqeS31+khe5oGV/b6t/t+e7HaAj+ShdhXFvzGsjXKYz0f
lptGkmFUX+5cbi+HNgqrI5qQVdZa8UEZkCetonl2HmsEKqtlzv68HQ/FrA1mBlru/O2RxiToFRn2
5af7P3/ZcudoEMr1u1/2+VDbCov6QkAW5PwXP+8cWNkzOFvFuu3r8jjRx//dYblP/vcBQQIBqtBm
K/NmWuPaDd/Db2UX4PkOv/sGhaXIdccvFgJwoJO05qAB1i+EBvT+FtpKuAcOMZwrSP+bStREu9nt
a29rF8dIaXMRzORZxqgfWPz6K102w24xHZNTAlu9AuWsRA4VomkWHVeKToroqNa3BermlXBHB+BO
eVcPnbudxGAclGQwr1apbEcoBoAiEjSt6B4gvRs3n6KXmc2zRBHDGijOCNNVkoZ5Hnpkecl99wed
cGuvZe7T4Mckzozs6Wu1LnYo7sbbip4Q0IT0uQwrhORNSG2IA3GGWlibV1lW+3RAeirT6Nx8yZr6
Fc1wT8O5enZD+l+drzQ3CRRyACFi2ETZbCK3dFbTfpmirFfadQXb7ljqDeTrWBlPlWXtyybdGIYi
z2xA4qupyOhasv0rmozU4nJqTwXt0TH+okhzDYMO1x1VJdSdmUOZ2Ix3nRH1hyh+kSlGFUxU4VlP
bWsD3o4Ysrl0azZ2vMFZgstz3qtQcNHOvUu3b66vJwlA4dZqnoaAshMX4H3kVvjPCQFeq0YF1XTW
rJNP5Ba185K5Xx0xb2Z8M9+j3ItWIPbZMDXmrU1RYSOhu29VEU4PotIT2IjxVbjIYnzqxhTiJs78
TturhVkDu3d70gzG7hrWg/DgYpI91UTdEdcaDRyyjJeCdZoG34Owym7dgryS2CWGSDNpZyqqc5/4
Dz6lph+dHn+bEAW/kB8Ae4mYG8+uwmrt4tl8tFTtB7UN/xSGanmHCmsTxRAiSA+jm8Hm5pJHT+hp
wbEo7uBpmOF2Y2LTDJ54ux18pkOvmMpqqsZp2845iim06I019kgJKeGtEreWxxnKehRcMmBESTBw
+lulG5SdGbvOuoTzsO3UGppctqGCTSgzC3Ykb1vcT+OOEl7vNVPzQXjvsLUfNGgW13DS3nSMW5uF
nykSDGeBn7MOkQTIxSWzfpI0I7tvNs0E9VnJmQzFKgvBcuAfrpXZMZBbm9TR7O+55TxqwAoCzX0Z
c6DxpZ+ja5ngpmclk19O+LQ+kgeNCvd7qyK504YxW9F+d6heF2I3xiOK75AWVhj1x5qpBYKP1u/q
Of3V6e9iJ6FnOhtL/MK564WtXMIeFUSmqDsrAC0+yEI7DlbW74z+CFFXOxdBrp+Xn3Rz4PKkXOXB
2V5rhOOeK9n65+Uniez7FLusNWMAOaKT9Mvmg02eBb05Ldg4pBfvpxGTrsPC9LOwJTKWGYWpKCuX
ytRGSUvjQJBatfHtkULg8N72U/tc2O2DWkzxWYXPsaFeX1xDIyqupX9fKFYOAJx7EgOMSesALVA0
iL3FbEOwqwrAiO2WKyOk+i5lKfa6gYkhl4O1Mqcwu8MflPt8jew1DybaylMU9Om1BDszC/OD3W83
iSOjyOQ0DHqcpJ5BRJzXlOat40bO3hKFfspiRz9NTk19rM6z7SLdq1WGGIDt+5K0riRG2tr0AevD
LlDpELYvii4dfy1Ym35GobVWrUIwcoGyuvm7iUZ7C/6VwodptIcUyFLl6y4G7MJdyaY8dwR9kztC
H7XHDrlKLVHvdSX91rGsPY7ZUK9kRsWZ75exUKVZi9hh6wtz2qgzw8DuGJqgfR6NrFJPWhzQfalZ
TE+qjsgmR5itORPxWKplrSsL7tKIn82j1Hgrsiq/0qlwcGPbLrGP+CW7oFJ3vAoLdMeb7VnEoYHj
KSWonJV0WndnEdC1pfWtoA2naGxR5FubuRbtItSMO6SaNOvmFHMCFn89+HxDpln6Rz2pCqKxyWYZ
GrXfdNpgPqTgsASWHhfFe9Zq3aNM8CuZyJy0vH6N+zHdLvHrlUz1FXu84FxmRuDptdXu9Yq9EHY4
9xgPffcQTGN+cNUZkDLfHK3a3gZDTDm9IRJxQmH6svxU4L14QavF59abjLUQNjdZ33OOtaS1bTR3
oqtSZRATGl/Dg+UIxs/cOBulk+Ggh7cmwtrB4aiHt0XIO0qdSXopnaM3ivX6CHulNQn+7rrVkJXG
9x6zl259H+DxIkAQ1p1bPpl6QERQiGylolzgRXoP6APRkTc0Uu5YRpBwF0H+mRiTHsCfZ5OLTl5W
OnEilI6bTOzAvnZboO/Bzky7We5b6vR5665hcYBqwi6tU0AS7o5ZtdvRkEtOiQs+dQgKuSeJNL9x
B0lPpypSOmLTsBk0I/M0o3Y9pwyNG4tV/Wil2kkpZA2nsQIYgnhrTOAUmmXzONBQuymNcbgqbC5W
Y5Vdlbj133OJJPdJlkjyF94TNoyVqIzhKq0ke0mbzliPg9tcsio06BHP/7c4yR8a138EBQjrhpmn
rjFl1q1eXayCnTBiq/KrHjxIG1Jea4TZNRbpSmktkMcyhtpHttIBKImzDkb0IKrF9KM9029v9k1s
uBsrtdSbSoWnpWE03CrxcFFiBqO8da0tOeyoGmYDA1VvFjA+vbX5yqjqcGfEVnmG9DFexzrOEIor
/VbJwoIglaB8CTq8rIS6tyhUYC5SLmbE6bts1wVGi+4hlJ7CZJuFkTLD9WBgJe7J7JUf2JzMx7oV
+l1AZXA2LvCp0PssUjt8CKvAPhE1NKyyesTnDTRhAxazuJV2QRMQc7idV9lRMyvWQPNyQREMvpGu
W6gR7Qd3sR8JPIDxiE2/5A9/K8tt3aoItmYFLM2j4UZ1O+daN1+XJUueIGFxYwOdgm77B99MX7k0
3xbzX6WgZ02D6Gh21FhXEe7XFST7aFsVcMkVGt7btAOh85kVGXaoX3JMNZS8voJg/tRhU6i317Kz
KM1CbI7YoB9UQYxl7lhU322Q7L0vzuF8WH6S6B3WPomWnjp7+4Ru9FtHo6LSKMxQxtyAjdAyrS2f
Zvymk/gr1Vk2RQzCu5p/qfGVPE0DuvnJ11+UaECzXIVHRhHS10p3uAx1SrsfDjkRr62HmR0vF+PJ
ad4URSWlfp1LgQhcDlHDdYFka6VaWUUEJ4pZsrfOcwBlPPXjNzFwkdeREJcokNqenWO2Ugj7Wwm8
ey9ZbFIkndStSp/OWwTr9uydsVL/bvl0u9luSTzyEWhKdZayX6MTbO75JNL1SNjKWfeti5gdbE1p
XGuhazdc5f0umMuQhWWBH6LFzaejaB9mpx2Xv+oYaIV0tQI/Mb+JIjPhErsJ3uD5pus35qqEfINk
hoKwSOmBEX4unlqB6zOPbfFWd85uWrQ4IgCv081qo/y9ERWMvDrV7tG4x9Qz0MDWsotvMtg9O6Un
OLTVKhWWDl7ri2jCaaNYJrnIdJek34knqZryxk6uCvq+qUzhYNUo5JA5KOF2KFk/hI18YVo8936a
bo226Txt7t41jkAP7KI+410snzphSm8DfJFxiI37cK4T1wYoNiu/D8gfOBHpd1lAPb3Z4rMBJbFa
4D2t35Y7Z7Yp8HFHZ1mVPUhoGtlFpb63oevcoSZojyk8ILIG+zOu7G9Kg9c4lQgMIjt6MudOZtIW
01EuFyzCkXxlAQbJEdw9VUrloIpVoh2NvgYaeO96qBCHk9I0KtMFhCC/Ei84e0+fL0fdhEHXD07R
PF+FSdYcrGKi16pr5Ubv3XY7zDDNeJhLAqI6Bs3E2NhUxcE3qAulkOUydMCANkOPbQjbOEV8LIwb
WJtzpsvMoBsJH2T49GWJzB3fv7TBCndZ85i7EZomrMV0aHT8MjSuD8FczEcYRGJrY2pHWauAUX3c
uU6e++vYdhFzJOFHFAIRU7CHegumL6EUDGEIEJXfFATvmpJ0dwCdQ8LeKQ2NhmxvXH59UL5OI42M
qejvkqlEk5f05UtniO+MvmEc36WhxTTrFNl6Gsv+ro00scoG5IzWoD03uu/j0AY7kbhuui9slvLR
MCWIM8nKQmQ+D/3RDQTWF82s3Us285FnPS2qp3WisFFoplfh91/jvKwfFCd8MFysIrUcs5ciMba1
oD6pd03r+ZF/7QMH6ocfEpzoplDjuqJ+SBgIb0bnqwZxf6UQ2oXEMZ7WMSTAE/LiJ3UiC8rzlUA+
Nbb2Nl9Wj53Wt7usyor9LJsFKnBjSOaJkgrEs5pRH5Mtye7akAyXtuvta6dF+JQcD88U3fcGv1Kc
M6+5dvMW3IOAJSHSUh3xgFUmewgVfRu2fuK5PkO0IUt5N9RyXwr8Kpaln4OEoBPkrekui41xXblR
vVdTKz66GLGXzbddp9OaTVV81orZWVNkNFszs14XrjltMQhXjfqkz41ToUzdXsyr1mXSqKdiqzHz
Hwp7MDY9+5SHLh2ANfMdqQriicJnhLUrNNiq9ZwMin1bGulw9Mv2eYlOXA6GJAzPl/79kkbUmmmE
1E5p1qOaMptn0yhWSqgSM43S87bOoEEAMxipezZiZYbstsuS/XKrUUenw45omrXl1AWoCyxGq4gq
35awMnvvIjddk8H6OmWlcl8rH3BuQyJKKcKXjnIN4npfGWG/ccZk27CuO8XsLBgOh9TBEWk9pnNb
nqzKYt1jL0ZqnMRbS6gwmoGXr9oeyK1gWcawAmGA6sRmDJz+0BPD4KWxYz7rVoPponW7ZI8WyYAu
oRuXjjl0pRt6uR7qMOBjQMmyHCqjJH/QzNZAFZ1jFFFBVUrQv1rewarWJutTXuaC6rTKRz1Omqsb
AlHDacoMZgTWqmL+e6WPuCYgZQuDjElvHknakktrTOc5myWEW7F0MZrYoZKcsBxwDCoX7G9pP6AE
+fShI8aIjzQSQQ3Oh1gSuaM0+i1Q3HRdQD2Q65b5HUK99RX+mSM8SzfNvV+V0aYc+/BgJBWSSj+N
Sb9zNr3fvWJhuzcrVd6aBLEmFEs3Jj0ox5jcfaVYB/hm+TUfxUfnZJ5lNSEA4PgsQFr0Oo7teQp2
BwoqhV/MuaX4+KoOxpdM5KqVlXmiVHOHxnRAO6GZJyefBriI9ZvoTfchYxvuuARnl37k4DwIsotC
8d8DzFh7/rxhkfFbp5vh7QD4Morl9CWtX3rfxhGG+DhiICSRwd9L5ViwlTjBV83r0es7q/Qw0FMb
d6rqoaixnfBhZantHwsUst4g1XUT8m1Pjg6wJDI813Dlhmre2uhze5P4WbjBKo9BhGWS3ZnalkkG
tYQo1qGGulQddHfb2iXnP2SITWWalkdSxcqkekhRBFEQiBo82SkR9uPQQYKNtHpDpyok6gM9BO5A
dxWL+o7Pyj1WKlJSt8YxR2thQk/kQn7A8rs3yDTUFYUEsBiSkksNYaz8+tz39CjGksG4n28CbPsb
O+efE2Usy3ZUg/mc1Zzzp1SBNAkni+q3SVYcCh59evEpZQuSWvsJ3RXSs9QlRmaiHLKOa71ac/rV
W92F1YHF968tZ9riy/2jb5cGuzBM5J/a8u+PjjOdHAs9Jlj2Elb5LbIpZWfFdI4TtbmHs6Jti3sN
38K69FWCROHP4i6wlQ+K8U+GHuePpLfEVxtIznIrUKGwVUZirRbnQZ5OF39Md9haEa3mQP19a4Ty
wDz1aiCGEak17B2YT0gb87OrTvr3PGK962ceAgyVYLXBP+U+jRxYSuqzL7QXoQAMpTvyJWw685Rl
Vkcua4CoSdUOTdYbV1q/5kos29LU37ZxoOAyNS3cPE59EopZrlP8pad2MrHJMIoxjVwN0YWPaZzL
mzCXP/ScZe4U9e5NaI7WVRlNuIn9EL1RuHzx6f6Z8kEiQToaPWWiMTTzbx3lreCw7Nyg+BaHWGn2
jhNkZ+ryu6BlLc5/ArXPvCVx01sK+cXnwU/MfVvbNVIoyqmFTcDKWEfPbcmJqgflA8szZcV69jsG
0oEMrcjdYgVwtmTCgYCv/CcjDTezD/WMBtRYmUnkbgYnAM4xF5vHSnHfteh7nFebMlXvdbWp7+yB
sroaYswgDC9SaxwmVKmUUEfn0TvyPuh7bICtRekQzOghcBU+vFmT3YtBeaBe0K0yLa7P5dTU5+Un
EcKxamwLucKgVJs6cNzzWPX7Bg9/tTJiIz/o+YAJJ1+r2hi9+zg+KBZYe50J92bAG3b/d2f1n+i4
DqtRF7808ddzRuxPjukya8duymEFAmMkkp3+wak02quruMbOSAztZjmkwcYP2uhWDYSxywasaFAu
xttEor2BMLLoPvNiLwC1fO7qx0b7cCdzuFpAAKgihyrSRGVjQAGmXDO2Z7uziw2CdGMtAcWtJ6c3
T1AQgbqNyf3Y5HNAZeefk4AyW6ey4437j6ofnLNmTcatUcflWYur1eibzslqXCoiYFBqjaasGBCg
tgr6Kmu0jKveGu2NxQfMUvYpG8ECKTl+znEaz1IE7aFVxWucxOOtq+KbmHHcpe/GpyYETDgX8hdC
qEHDz9Xjg+7bB5AFJULtZ9W0fCinI3EMjoO2k/3jWm+xQ6ZltS6UezWyuqcmH/WzPxJ/5jZAq+OR
oK6pfVXCsL4Gg3oP6rT0+qRDNhZYgIC6aTd00POg+oUHxSjulUKbqFm5eBBoVqzwtRuQG/DZO06y
Kas2RBYG4qWuWSSk9nnZGjsx5kht5MQ3PZyb5RcgzmKnZXGHpFvXHgeDdcuKifBW100LG05krtXG
iL50rPg8q4BFwpJqFEX4kNt0cKuR0Ba18ndBE4JCpxeFyFQkQ/YlQLHZZJQIYlmn20md6q9trYCx
zUjzVUqTL/E/4vWql9rfmOfNGd38hyEZ86VpE0CNzkfjDP755BWJL0pZZFd7tEx0Y5p7kGkiZlVq
92C6OLmzTOrEItWxNygGdg80nmYSPudO+opo1P/QWD8pQZzfJCakB9Gq8FkMmR1UkAxAzbsvpV5y
VauhsakM17koU3F2CbY/Ux/qPZEOMUu8hFq0wC68aH+nXganXriApEYkAPnU7CnRkChvEg9XIF8s
beVrjPKytfutHqIilrXTXKQfPyCQgpKhRmetBki5HAz664c0cL9oAvoZVh/kD3MBfOHyiP8Sepb7
urjQNn89PvwpuEVXWS8Q7aMbBDoaYvkGfod/KCvDD2xW/1fFgTUURb2x7rpJ7lTJiC67odhr2mac
600EKx9F33YPlpPJS2jRWKTiTcWcGJ4bo+AqMPJwHeLGfpgYq4+YJLHtpFDLRs1ODoq9VljeXZdD
SwEGJHB569o+qR9jvhlqTT82ZXn5Xql2dWe75MPPcwQj77Ewyb/yHGu41A75C35e7pcySlEGe7ca
IKSkNnKSvGmZM5z0XZLt0FRiJyvWQU0e96dWNbuTEhR/F636J7QMPVQDuAz0ex2Ehil+cqnjXc/0
AJHIFQC9tkiK5/lWUDAVfYX6b7YIS7tay9HBzIWrZ5045d2ymhU+OZiZVqt7V/wNZUlTfx71eV+8
KWE7GsYfDWDBH9cyftMqidPL/ips37nY0u2OPO9dSYP3caYwL4ewapFSMjcv4H4yM/yNFRfsDVig
5h7k9nvLpkKg4+3Q5tEDs417jFrWanleP1Z5Y13mMpTHhOmchUYbQFHbJ/aFurd0qopsOkUUKB4X
tV7XGzuxMDmgtSL/Xa6eLvMRWEvd3FRzWIHREr6ANCzbLYbI5QCZZh1lOGbyig10P0tqs2H2stdK
sl9uUlIt93oDtik6A3kdntgBIWstWRSzIhK/u7lYswyLvnFsMLbnsdqjiEltmKyOsoX6p26UoNG2
efbWu1V+F2UUG7ihFCQ4r/ghmLeWutDzXQlX667TtnQq5I2xVOJ7U0Meg+x5aVCyKTG8UreonjUd
jC0UmqtaQzeioYTYB10l7wGcbBBXneMcM4451PfWHHDVuS0EpQkBqY+4nt2s2x4ExgdvhBgKhVV5
7hNyMpDqiJVv0FW2W1jBfz0uaH+iQRG3R1kdWpLmMjb8PC5MQSSVAjLMFQVBsIYfgV7K7xS6D1lB
r6NPV13ftJiqKXPk8/WpWwBebW3nqiUd4AqIdJlN6DeVL/SxEkgNVrJbGHAyMPX9X79b50/vFigM
UwTYHRXYu+v+FAFARcxvJkMl2wWcyQoJcryiL9CC6eIAbpdiEM73q4XcfP42dm02Cly+hfA+7YwF
mVBru/W/uBGAyLAEE2tNqK8d88Ypv+lpmpwbzb2maY0yyZ4cnEC5+TCMLRw79k4h3goIJcRJfjpW
ui54EoNM9wZZTtsWe65XU65ZNbWmbDPhXyrY/QfqOdZDnXM37aZRreTJVWkdac4WI6mB5hYHjJqS
U0lR79FxdXEsqhAFHSxrTTVe3GhoNuEwUM6ec6NZNEXAFWNTkI+aoD6TgP5Pfl1QGVgvLM281/bB
aL75mKtIiqIETZEqvhgZwUvJG9ot42rNHlUqKqGHsHpkKqX6u9L0+rGmWXnsyHvnzfrBIXEBawQF
nnhSR6oNqTOdx98Lt+0E5Znqj1OukD/iy2clssojh2W1ovwdsox94s/rAxColJhQLkOndKyfh7kJ
2QuOXNCIEsep1o5cKE6objF80z0yQoShZRntbcUu9wjoIcqN8TlKxUhtMJs1NJ7TkiaiIJzcLD1f
rsPSs7uabGUrau8UealVrT1oaZiuw9Y5K2ajvXDhiw2we3njVNk3SQ+UC9u0/Wsh2shzUuugspn2
aHh0Dzrq2zua0+s4LUkuqhlvlm5oJ728rkt61gBSlag6R0at38qoyTa+ue4comR0tAFnBcy7448U
OpH6oUB0A88KS7GjBTvRDSMgb+56uF07HD/PZJLkWK6Hpfrk22q2S8cp20zzzcG1s93MYTQiHwAJ
hY+QjimOMfuLgM9sqqr/HOQm60r4xVsKo/2hSYm5XBCgy0HMu4XWhepvwWZc3nmDE3PjpmGxW+Kc
yrL6QRpHfl/TRae6QZlwaOcGlxmIdUakyfM0pfEW+4e7tbJx9DSrjnd6lOJXt5z3T9MOGZdrouiL
A/JVel56/H2qYOgPNZFOeT2DM4IoXlWdbO44U68IBZsbWGgh7kz5FFBsxv12UxSlXPelmd33aX83
Dpq8TyI24/XcOplnmkgEzg1KDwWDXniwkhYXY6brT0EUHBTcYSv0G4rn4pqmabZmVaHcwO5D8pBO
JzWZUmie7yphxFQnrWIbm69+51o3pTn8SJswZaSQBIJhXHyLor3ppM+smIcjGHL1xCn7gvK/ZAoK
sucgGr8vC1V/+hLbY3gl1zoZ7rA/JptmKp1zo5jvdEuxuvvT16KgAg0+/9efiijKrsWkv7QOFGEU
IOW+WbwGY3aPL3O8U1zf66hyrskWoG03H4Qfu+s0sglndEts7xX02kofMIOqA3yQRj+iK7HPiyam
LjrjoMVmTfnVUQ9VUfi304CWvxuxHZUY+8BKJx/x4Pr7Imxu6T0PrHmS70z6X5e6R5GDE0dtS2MM
lUgy984qciEDaW/g1LmIys10H9eieQhkVp/0tH6blKnHq5PT6yxSg241TP6wqu5JmyvvFZ08Fwbr
8jz40z1zAiSc0H8N9PTDn/P+loMch9ta66Pbrq3sO3ckdoAe7x61CPEVLrFGlpvVe6NysfWCRFyp
FHe3C/16yByN9a8GnXjYa7mvPkYIn++rqt6oZvuVlLnZk29glXADi/0my+I6fgcJm56zTp5pNymH
zwujDX8gCTcxU9Noq5QJVRrKnm9upJ/zEB+n35NXFc54dLqC8lCpXCZh/KHO6FwzyMGnx8Fxmvvw
VZPfWcAo9tEo6hPnCIGzvlj3VYp3RjWfh7hRcT2SGEKLkDaurb6l7EXuBXztYEZeKtbYnfRWe8Sh
z3cHPftaTX58201cX62p3+WBld27vnKwDU+j6fdBlJ+kZlkmXkNYzFkfnmXX5U8U10F9QStQ/IDq
S0AAQ06f64b0I4rCPpHbS39cA/hQibRD+muC37Rse0eIYeP1cqSbI8g7YpDWNwGaSk+QB3dqED1u
Rac10BDn0WxAVysMSi+VlX8ZcI33Aw3yCJ780t4TStoiuE++sI6018sOy6KZTwLccNYDC3FO2GAe
0L7ihrUO4QxKAuhIXi5GLrP2nzS6/pcFD+V00LdgBqwRV2DPCpS1qXakLkeZeskDFyQy0ATHzppL
qU4vyiSC88K578dMWS1PHWTtrkxjiDi7Rv7EJAxYKHq/t3SgngH6sPWQg2r4/O5CktdpTD+bGVgE
J9DFqU5Af1HAo75vXQcVP0yV+DlbVDN66XJyQmxVfgjlR2v0OC8jLbpFPg9wxCBqk2rJgF5Ld+hN
4xAIZVHfQfIqt2anzCJ6oXmd1KuXJgCSLvMviu8LWDGU2IqAD7YQwY+oxIWo2DMJa8xCTGA2za9h
CK9FGl0bEmtuap0uVFxhh6Ak/JmhEbURtQpa8gvXqTFlsrP1PKd1eP3rZZ32JzCZTb6xyc7B1B3L
Us2fdld+5UhyXzNxCTM2n4FRPCn+4CBK0ahdNgiQYh39jMjopLlTbN65rY3vEKZFUj33wAW+9mH9
uLyn/3kf/k/wUfD/GoMil//+X26/E8Bcc7U2P93892MBsiD73/k1/33OH1/x791Hcfuafci/fNI5
escmW/xofn7WH34zf/3Xd+e9Nq9/uIEhLmIUbz/q8f5DtmmzvAv+H/Mz/38f/MfH8lsex/LjX7+8
F23ezL8toJf5y68PHb7/6xddo/byP7///b8+OP83//ULZZfXfzy85s3rPzbpR/76p5d+vMrmX78o
xj/Jhcbm45hsUAVYQbBv/cfykGb807R1m6Rvy1RptFs8lBd1E/Iy+5+WgXHMtV0TGgSaFiCLsmiX
xwz1nyz9TMMGt2nSZfrlP2/yD1/mb1/uP/KWSTHKG/mvX5bwqd8KTvN5ZuqwDOASYw2lk/fTvnka
soGcwPCo61SbCzV7yKyyhWOi+/rZmQ9Dq7Nrd9XEW24uD9gJo/JquV3r0aPswc5odtPUu9LsghML
n88Hq0rwvFxVf/1drDpIC8eNjDZbfS/sqF87Qd9cbadKNhMz4L3AjOlFjRU9YgSlAU7y1DNDt7Oy
05zxTy0ror7M8huxP29h1Y9vVYD1HvPk91wn56UyIZoUSUkmvJznl2itpzqQmrz4gZsL03qfoTTS
A+VDBcw6ggN479r2xWbKebVmlFpaNOHXsmYz14IRghVnvULcs+9MnVLPWLbpnv4rBoo00tjMgmVK
jMa+i+bDnIHYzo3p+fnStOOzMRJpO99angRg2Nqzr9QZk03782mZJL6rgS3vff5auNohqzj+zPKS
1Bz/ZpvL9vAPOwiLAo3BeWVSIHdUDSQ1J135u/oXdiyRK1YEVc4hkcQvnuG2BBiN2dqMZlIemzSJ
rwAQS2oQMvnu3wFId95j6ATrCc3apQRqdUTfXW1t9LXPuDQImuSJVaI+5GPWPfdhTKnUFciy61S/
KEUDooQu+/v4g2JA8t0UabEmFybFrKNkR/o14xbrMuL5zHxenpH60d2gaMpzFkfh1vF7/ygR8lzg
a0+4Vvr8ndrSQGv/u5XX8Zpwl/HKZsdFyi+tresE7VMxBxvNbwuo421p9d1LZk7kE8D5w+Vo2rcD
4U7rminjra7+8x8gWsiOm+BOHf3xwLkU7YYh8cn3s9+Wv4a459SVg/JixPW4qdro/7J3JsttY9kW
/ZWKN4cDFz0GbwL2FClRItVYE4Qk2+j7Hl//FihnWpLT6cqIN6hBZVU4TLMHgXtPs8/a8kWNb8Zl
jhEO2XAcPYeM+52/wkj65oS+W1+DkM43NtDgFfyp9qTV0tfzI1qhbtNabR+QB5dIHWhExkETXnZt
wUQ2l8WtrOKBXiMd02RlBFMSjrsSZQzeEfzx4+b5b+eHJPZXQ42ai/Ojfvzz+W9hjzerc36YqvSH
OBfAOV7/TVene85/np9ZjQJbQIokiw+v8VevG/XUaVKRa4S4fMDzG7x93fO/WsxhLqWsQNx8fpvX
B3z4HsMg0RBLcWP9i6/7463PfzNzStKNu/7xz76vfZ46yPTXM2OrRt1On3hj5vQHfAD78nxT+MmV
iyPmVpx1Wec7Solud21jcvnhwQZVL9gy4fcHvz5ldKMbz0y97Y8XPT8tZzgRyHfkYSr2x1ue79CU
WlxEwlt/eML5JoCk25YZys2Ht06R3y/kyGWkbnq1Hy9Zh2q4M+to+eEJ51cjMcc5O0jBi4za7zrX
yrQwvNkp4JtQBiXBpHGt6Ap71oeFw1CGyLLTGhNJNJuRUgBqxzosmg+uSfElaBM4OZGqT+rMCZkz
/TWra267dOgZRdlmXDHZZcjA2rL3YVdHpmfsKmVUrOWPR7sBKvzYkqzl61ucXyLBJM/pZX6LxOsm
nNpw1XdyfGvJWNdInWTtAoaIb9HBSI6vxt32fG+Mj8u8ZytYj9ODJWBcCz5BtzzfVFBmrSyvtufn
m1QTIJMaqITONwfV6i6gnvfO+ZVd1vHLbJA/n29xKZkHCZLp+RZTzzb8pduYrmM3K+AAtaOdHM/3
KWDrBRyFw/mW1XWsk0m7P99q+xxvXa/1Ls43tQYALhsIarHpu3RehHVj2llUaTsfTwqqSaUmHGWC
8Jijap1abO5I6P2b8z/ZrvZoUz3AdJn7ZA+5W0A1bnu+yQBHuGBsBJOY6elMJyqrLKy6+flmHxn2
NnfZmaDK2CeESPpl05gA3HglCH/5sZUwWEhHGVakkFFygxc432kk8gvdvRIfPJ5IkS5jZ2Q0/fUz
mG2+CIDqLc83W9gfKy42mFETVchuSpTZOR1ArUJY9SYW+x7mvA1reOUPZytBDZ9CpsWjyIDJtQ9n
K5qO2DZbeB6CHB0NW4FfIMa4p9ZqE0oM8fP5luXBh24G53wjm+7PVPV+QIS6f320mUmzFpjR+nyn
X1n6yv7ztSovoc2flM9nX0pbLqLTNGKWmlBR/3wdgE5HRVQAecH0xGmerrRR6gi3EYd2bfoFFMxG
YyjnQYaMCmHUrHYN5nV7M1Vb+FJl+4id6uL8UMOa6J9oq/B1iYO1TBVj3fdTFd3CEPr8ED0t2A/H
6ok9NCaKg+HTAmW9qIyxXXQd3g4w/8NtYRueMwwZEgETOmCd+Q+1p4uFpOGslQxBcJUOrQxsse1e
aIDbpW69ZK0/wTyMEbS1Bk8sxmNcp1RyH2sVIx28FgWNF+IecaLvVq38IQo3woNCrmfYBp5fI4za
+WApzaPaecpcwQiBmTDpEHh8awrdmWMyKXKbM418SVD5cL4F5YBpOB338sjIbxHK6DeMGc3k6RaS
hOz2uhks2fnnWc8vs5V3adC/kRv98oX+E9MelZLzr9OeUxZ9jZ+ad9nO9Izv2Q4yok/CklUdapRh
givgsvsj2zGVTzqKIvIcbPkE2c2PbMf6xK4i08VQ4HHr9uSR8keyY3+abHP5z+afFTj49j9Jdz60
L3XTVMir0GCw1Mm6JZ+7w2+i3zAyyijVCvk4Mvga29mV1TKRrnXJztKLggQoWqRKOsOkzU5QqLl6
e1eHyS5WYKK0zBoUTf96pr1Lr98uVdrkjvBjX/3+kVSVwBzBF+H/B/eEhJJAJMe9fKzR6CywRKhm
o5yv8sraVfUoowtmctIEgqZpSOpRxdGRlGUkOZMhOO5Ti64UW9dl6bX1vZ9mysLoJICSeQflufSp
R9knl8IqBKj+vrAbRrAhBCO99QACYNbo1SHkQvml65JDHKW7Ep02SEVbf8DpCidSYEBjAZ+skoxF
CdpoJmzpKfd2tl3OwyLdURDCcAuygFWjVmcIofa+vTnF/mI1V943d6dDZGownwySZUs1VJ1T523O
0rBG4udOgtFF9BPonKMmaooH1ZMo5zLEFBhIg4WMB9/YKYssW9m+tICzskyl5Fgi1woNFx0l9o1u
U+KXOybMRgLlIFZEXquqO2BtL0Zj/CZm+uvPrWkgr/htBBfE+88N3CfvaavJx6g3YNNIp653aei2
Jfmpv8CWeNiKvj1VkwMngN6MI+0y5X/i3J2xpNGWYqpfmneKhMYotJguM3NtbuClGgJLb1PpLiiq
h78/2NPG+P505Fi/+cwf8kMP/Zqil3xmfbA2o8u5Z4d0ea1M+U0qqr/vZX3/VW2ULkLWdRaLDyc+
MA8VPa47Hke9VR2js6RFq5sbVyn38ogFuK2G4zIdk0MlAGfRQ3kODeS1eTIQokkzO9faGXMQRwby
wbT0jHE1OoQByvd02Ev/uWmRuOJ7IhftfhI5V4N6EfjN3mVmAd3niTHhO7MyIINQVdBzvmmf1Irj
0WW0cvvE7Bs60M5A3qdelTGDWHpZMerILFRqZ0+RQd8Vf52lnBg69g2zJCkuC8X7opqMdquj8VqH
++U6MZWffvphgOWpJueTZbDKvj+Z+Ca9j7e8fGRnPjCEVntGQDacPsKIfy4aa6NAAatl6bPZ9Rg+
IMr5zUr100KlCoVKkcX/+AD2eSF7s3aCbo17Pxz7ox/nRzmWtq5VHjsPq0eoN0f8lA+GHS3+4dk4
vac51aZkxUS7++EKwk5YoCLr+iMlttNoRM/5MIHArd8c3PeyK07FD2/z4aS3qEQEScPbWMjIBN5B
CoQo+va+45bpYVAQHvz99/qLY4nQiy+FEMkAovzhDX3klQgreEPboC+OPBowACbUGF2Z9b7ooi9d
oVz//VvqP13ZKkso1T4s6DmeVB3fn0BNgX0lwKH+aNruscnkdDWUMDKULCIYBrjhW6Rtde60kPE9
G9Zd1xoA7yo8/KSwmGvWQ5CaCFJEkdCSww4DzgnpE9Rp6gdB2N9mebPRinZi4SNYlKjCOpK2p4d+
lCCRDNgJzmzkKrOelECrgmHRaU+cQ8jSq/QQZ9pKpOy+eoH7WfytshCI+9A+XEtbBaKasCv1jZei
R/D7fV6VD0ZmLIVaHGW2TweQL0PTLOc5qvRlI1cP6Hbm5yP4vdj8fSP6UPv+cPPfKYX/Mtx7Fzf+
qmD+HxkTcqr8TUzYtE9x8z4k5AmvIaEw7U8WUZclG1NFm2r194BQmMYnQnqKORpKBlR5XNp/VL91
qt+KSbCoIXSgVGkQELwJCJGr21QwFd2WVVX5R/HgdJ392O3wPplWNCrpiH/IFu2PcrYUN3JcIlUN
sKa5jcA7OEMVgVlgpFxL9+Wg7hXfvLKMlc2cLzob7b6E5/+bxWD6qj99Cvqu/EcpHGHdBzUPtVd1
iIdGP9YJZJ2EZrxlXOIGez8MlbbIK4Ythy58AvmKDkBpIYCSNqdFDZMBgEFs7zm8+2iQX+C1zNOg
D2ZyYp8UNVzD+qt2Asy0V22YdWWAnbyPCpEeDfaJGVesJb1ghisgo95N+Jvv9X6ROx9cknASARno
gobP3vsFx7TNEFs12T1aWQGAl/E1pwuy3DFq44QKq6DpnSBcx+Rp9eb8+36dvoupp6Xs3c+qKqxv
Gp0XlU1D/pj9h43fCtkbi1NZ6JcaGoSoe0LZd5Rty3F7nXVLozIQLgMcSEcoHUnf6Y4kFGpSSnid
YTvE0MQcf9MWOIp8kZU5unyEbVFLL39UOZ6SUGdB3ExGIlRbWrr1mYbkv7gZhbJzU2oe6bNZKicm
7wlWXWVLA+YKed86g8Ed2vKyGJR719MpIfG6OJmzygbx57ypdnnLuE1jBb+Jt87r+/uDQuqj2WRa
YHTJzz78HGGV4+XhJ9GJagjLehDOMjZTQo75RCqo1fAizv0NYJGH3lSXlZy8aIO2F1a4rZpxZcDi
7qzR+82ner/zco5Mkk2aXDKnKD/UuY7zJqioQ8WoMr1R0XthF4HMkuCKyVCZCdJlNVzgYX/4+3Pj
bOv4/jCYlmIwd0JbTthoWd+fldgQeB12MeoJGf1CtfdyZd0bTfgtUxg0p6CBD5wMUkuTgDR5FXG7
V99HCaNOIwKlWXrZy9IjlPzRsUL2HTOJ1i1E5hkC6RT5TP674/O+kPV6gFRhsxjKtjk1ht9/3J4d
Ey10qZ0Cl/yB3HU2KodGp6KShkZLs30kbtWStSU1yoqAGVEgRJekbZyh7K05nRUAFjaYlSZYR3aH
soWRnXk28EflHrsiedC8Bg/RoHYXbWD5RNIBwhzAyFikVxt4w4uyZmBLNkP4zr23LSx/E5QKRnJW
upxURdBASFOlKLnAoO1hGJqbPvWfac/wVvVdgZPpUgVqMfeCe4pxyQzAYjdHhLnpqmRwRJ0Gq2Yy
iOi+emEknCqN80nmNw2Yw73zq2EVlwiMyqCcD7H6FY9DfwtlY8+vdGtWRDByq5XLTjNIz4MycmL4
4MD0ZZlow5sF0yxwUq6kGnWYrva/iRzPivz3p5OlKKSmZO8IioXJVvU2N20DlbomzJ4TxijPbHAv
Ki5nUmxhJR+vqeHeKQGrSIClvGxWqzZh9t8XF2EmnTyJ+WhZ7NCP7qTY/yZPJpy5t8wyQRUVnkty
H3SYuMJZyNLrhDOuNyF2u5lYVprykiK0A2l9TEdlZ2jjZwXYcQsmdyk3UoV5r7brb+XKzRyQkln+
8vdXkTDeZ2+cl6jo0VkbFhn5FEB/OC8TL+uUCPbDbUzf+6LqbtVKxQOv+zKOfbzSGloRcfOA7c+2
k6370ohBn8PEmdFxniydgbEETl3twmhG5kBCrBkWemNqnrL/RWFqZSZ3brTAvF7ECQ7YcXZpmdU2
isd7RrF7px7Ck1lgI6zLdTUvyuKoxfoyjDtj1vYqrdpUnsd+Yy/rwozmaiQ5ic9kXcvkkJO2mY5S
ZIMeiFlT9wUKgc5oKvf4Y5lBiscmxQW3xxp6KSG4oFAJCiMDxsqjCuYnmfAN7VUv1xQsTfei7niL
LEP02nARziBSoZJOGN4zoe/LCmgLHfRrIWszm5+9YsZs5sH8VIomZpoSrz85VQWClAb0Yi/Wbhcu
fKPS5rpJwR0aLZCzzAYfL9RL3Cq9ZeXhsixAgF1hbgQ6Ibn1EiiMZlQ/1E1BtTtVaIOMtEaa2HBn
WqW9JJ6mrQbYEkvpyhuSBfxvLLcyvltpBLWj1I21Ag67ixMF1qDNOlL59ZcYY5u5WQlrjsY9dc61
srqusRI1pYVIfRWfoqFZR4ngyDQNkjJqKDYFoZnt5dk6kwU6esndaHmdOJiblDNRxdZ8CG4pvD8M
Xn9hCpr1ljnBqiy0ajBb4DS24wbcNU5YGZmGkfeAXc3xBqy7Llz6MXLdb70qh34f9JukZgZLVq9t
huRwgG/NBVGGFpv0ZuC6wbvIyGOsCkWjRy2MKn5HqtXTjIQwWhcjXK9mXemMLwTqAJimuP/NdfJR
qK1pCDx0CnvsugaTJx+yds0dGVCK2vI2GuJHgNkz04zzQzRC+VZtZoV9zXXGSoHdE2GiAneesaiW
gaulK6MoxaZwRUz4jHghWajhS5pC/hFWP/5mlzkHRO9WseljEp1PUnJ2xo/NPaCYeuqbennr9Zrm
JIp9HRT5tdVKDKqE4AATyboasvEYuoOyskt53yZxiAeDPCxw7XI6r8S/JI/uFVe/4RifeTXpImBI
y0PwNOuixGfWljJOh4Z0jkHXbZfCMcQGIporuYFc3Gasl5or/t0m1ujRiLIJ2iDud6p8r/fuVxxk
2wWAsHtFK284je6CGvZcBXQn75nCL+WeCEpFdxpKoCaabn3+If+b+/1OBjUVW3+d+90/xXFQ/Wv4
F5S65oMKanrmn30B45NQyP+YaptEUNP0xZ99AYuWgYqcyTap7SrWmzxQqNzFzIEsNFVTKZQQPf6R
B6KeUtmAGAMgFSSPZOP9JzqodwmDjnuZrvDmnP98QJOL4f0ujmifUSwUVLfgNRd1rbpzf9llBnLD
Sv9s98ugbKrXasIvC3rvI9/XtzTRb51TXVLk6f43ka/WW3TC6B3fehlmiHg2JGxZ7LUzpIUH2Sof
3vwuf5ETTd/gxxX+89tNydqbt8s1JgNIh6tbYGRrWuk7fBsWVsGIdJb9JsQWP7VZpsNJTEAdmXEa
Fr4pqH3zZpEfDzmbSH2L7nppeBDZIhMfzzDFYVC7juzs0Jr+F990T3aa+KiuACVCyZIwCmxd5qyr
6tZo9MuxTHdjfWxVDaigd6tY3gW6yVOd8xytDJ6zcnxpqKaXtX2Jt+ZRypt9lVrLXo5309dEQfho
UyXyUZZEtWA6twBr1ey9QN2PghkEk9U2sTZ9a+mzulSvsbFWnVCzTgbQXSekuE4UckLxtdXdYN52
niMQUhcqd3p+/KhBJq6S9iGOZrIkX9kGjVoyuHkskTeq5b1X40yidDpwCOS2kM/nAgxzXWnr9lIh
7HEa2wXFcaT9+4Q7z95tIEKY4q4x3EVD291Dl5MINv2G6czsIbWCL3IZ7wqrlR18wtIehGQmdxdj
jasaOgIkdMc6Mpb4gCazSOZA6OGirRE6JZBFNe/CNwlrRqve21myCNv40OIUqAnvzqq/pWGL/xnR
RaIcovBzqiUce/fFV+Kd0jGG6vGaf39Kvk9tzqckiJ2p5ce1b/+U2oDjKqMOGhOjGjpyYmTCQfD8
92/xAbhwfg+TSJX6A5Wmnwut9eCGAOuZGWsMaTtUBp652SHI9RkjeY9ho628sXpwh+pBQ/TgRi62
xN6zkaePv/kcH4uvXBGM7phTgUejHfQxDgj9Uaq9hiuiYj6lcMPnoWMeVgWDp1yHErTkpMsepsJ2
5eZHGm+bSApmVgMRoQm+tSCE/v7zGNPl/n45wIGYBugZ/8B+/yF8L8PRBETf+XcGxD0c8KpJWSAw
HEgfu9EnjVyZLvzFXNVmSBXwVRL6vl8PfsQE8oRnx9vjsfODpd9auLMCDisb0vYcV4e0NTeWxxUy
ttBqe8ahdEkjEypUB70lwkpF+iYSMR/zGusodV026WPFsXMwM920dnFvGPk6YYhjlmEb66gj+mbd
X9a9ibpiuPMirvEhfnZj4zm7otfyxRpoSsJ/WBHrXdAruBvUdNd1xHSwj74wwP9QMs4yi1WVHz1n
KBW7Xit/qA36nhbef7OJVts38l0T8BXqgNQNKBTu3r9LFadU8OMx16l70glUCVu0D6tiBVsp66l3
30VhB33UE/XCUNO1PAHVgDgrxZiu1KSiQQmTI1I82qu4ENgUZ7LctdiKvG9xeOoM5aVTNSzKvFVr
D3cJUwFOBNLQZjLbgdkeOyWdK1di+nTSywZ4Q7RefN/m2npqd1Ee/Oam5VqPLv1QXaWatMiSr1Du
bhSm4nQVjcnU7taU8Y6OwKJg/Tyfe/8NpX4bSnER/jqUOivK75+ir+8q6TrP+V5JN4xP+JHQAqea
ijpXcMm+xlCCe0BdCF2g454iKO75XkoX9icVEYBKt04l0GA9/DOC4i6FcJ+6m2YLRSCK+CcBFO/5
7uxG9GGptiCQsqdVjrbuh7PbTLTUcqkFn1ww1I0zVSMypz0EPQOAlHuWxPLQtgHm4rzdUnnjbMw2
voFEaGdKF7ZYhNi1+du4ufS6k05WrdwqGsDIbz0mt1lM+xUjr/AC214tv830Q9hcthA9cGyqD6n8
rCYPASPpzcGOro3iMfC2eTzv1Bn4b+j6gJ/rCgutmchmMvLtGBOLmb0LgbOGc50zHv9gAJ0RyFsH
h84RW/XwAps1iUtrcOSV+wS/s3zMv4bMRSJyw7xYWkfp9IymvUTh64/XxXBnD1tbmxfZOgiXveb4
AMv6FdxaNV8WyiLvNo2+UpUl5ommuMBjjllMNVwk5TwYVq1Y6O2cbd2Llz1MuXAzfgMHzWhQh60P
lcbtYC6gNQ0nC2+zdl22i9JgcV5RkkjDVa4tmKPpwlkr5jrUBXaPW9CDkVhpwzyPZ8FIlXsO04JS
fA3VMbjABSN+KLSlGcyHh6ieuckMg0V03hk1GTEr2AKwR02XlswmOaNyWJHRzz3hYD705kQ/vC6B
b+v1pMM/nTxTsV7h/DZQ+RDUc/+bgJH5FuwdsX87gTuppoG3K1Hnq9SuNq4UYHOGRbRSbsAZrvxc
W1bTMJ8lnDr1riaTpixSFxFWvgaSj4DhAx9M/dDIrGP0puWBiKuZBcOlyLIZy+KMOrQTVZ2j5cIp
UkbUKicCMWg3kMjdWR09BRojqWnmlOhseWVpFyE4a6RpSHFmIHPVkCFMrsUmY/1285jwiYvyXiQ3
lbX1vatsfEmrx1K7ptvhdCmi56ceaKCoplHG/eBiZfEYytT/ruv+NNjrXGwNgwFubec3j1L/Ivn3
IrtH5cMs6l1tnSTlsQ3u5YHP2Yh2qXVMi9nXMUIEKz8Z+s5T7yOC0XqVtaegOxUTQB0Ti1R+oWQ2
sVNJjB0ldCSgsu6LaR/yRZZfG92sNsp5jIogAg8omOqm0iRpfL3mVCbfMv3Fq9dxS+HJ3Wf20RJb
WrJts2rd5VAv3dipslnRLy3I8uZ1Y+5q+3OX3sRIIu3rKD6M0VVo7pXu5EUXIxIcJpXSFRchCnwr
XrrlqS/vUm+ZywvVPHTVfcYFbJ/a7MnjYpRQYhb3tnaJ/pV5VpP3yHdtujOagyJdjIyOQreLn4Gj
ZuFVoG0gFZjNZ/4xKu57dw0TrC+u++6o2UeECtTMUoVR2EVubjTzGkwB/4/L28q+VrDwVWf2k64+
QYyD/uRprBNhMzfNhdlemOFdP04rWeLY2n3inip9f92yLNVXXexvlJwFCWP4PjUIWdyFCs9cr7Wt
Ilcb2Z15TDWjX5jToF7nUrllGn9FFDiLqmwNcOafb6v/Xuv5l4/6T+w9UzZgMfj7bbP61z740j0N
73bO1yf+WYAwP6lgKgjCUbEj/mMB+rMAwV1kH6rMBqq+1ia+756K9UlRZGNqNdOFRsRFVP+9/sBd
U9uKjZVXpEDJnM0/KD+cRX4/QkM2YNrQpozG3lQslehw6hC/Wf+EFtg+3R/vMyaFzQz7wRe+x2Zs
1QuV8XpfvekKdkqjU+eNydhOr22tUTA8he3RcLQawQWdX7pCXhpYB1e5tC6t9pHK3IvIu6XdgjGG
8k5uCqHdfdJr2NkaEMA3x/0vVvEPDcbXL2HRWSPClQ2OzIcvgTLXqHzR8iVima6MnN21oQSCO5l7
XnUZFfFFIwAOgaVyClAENYyWDj9DR+lgyyv7ODLuSjA4/70s/vd/SCM4zjZZJXEfilo6MG9+rGka
8udpRZpGef61rN/POf7lK/1x1cg2ZzmnJtW512HDH1cNdynUs8nfJ8Yapb0fMadMzHluV1JKpts8
yR2+XzVC/qRQ6qIPzWluCRUN2T+4alAXvwsbfvro1ocamk0XG7AvpstNcuEzvmdikIn+SEsHcKr0
SAC6oRfq5kMxG8bbgi5muphkqzoOSzPd3ca0GzI2y1mtLbAvN18gJmjyxjZuiuJgMPtvr3KX7X5t
jvdWwyz6l6DNZukgnKB+KbRrmmyud2rdje/NPUA3kCj0p8A/WmhI8CnG4UdBen/IrJ0WHtrqgtG6
9kJyL0ZC2X5lWekshm0iSpCtl6VEN2lg/ASsAGUJJi7k6NlM165709mURq4y6WuE02sDIJbub2Wz
w7dwz/fYoWjtxqC5xbxytjDSU69jCkY+icxxTdjkd08KXtklGl0BfShsbpLhCLJ3lJmYuxfjYxtt
TB8k63oCMw94ma9KXqdbkoiHeD7aO4PIAAQEzg8KITJQiOiqH1ZGsNSAR9o70S3C+KLK170PMWs/
tIcBDzJqqP52bD9L2TIm9JHbpQovUnJcdW0Svo4Pc91bS/12+n+Gr+G931830SknvJGgbSc47VyW
2rGojm5M03QNrjOMFj71hhTxCy2CeR2uBmNbSmszJ8nY52Kp5KvCfwVl/j/kq/+B++Wkov31Zono
DCvnp7f75PSE18tdMz4B54MmhLaFBeV83b7ukUwcyzLdbTrdOioEovQ/L3ZNZRh5kuzTCj5vn2zW
3y92TSDwIqY3VZWkEKHHP9oiaZq9u9jZHc9IR0VVkRNNWq0PrTSGp/BZqOppmEweJTDTgfsgXKPB
ISHW4DfYY5ozimi0+3GkqpNLsnejqFG5Khi6n/WVKpaSVbOD6kNH5bVoNpGBwiBPK07u3NWXSSS+
gYYyNrhEVCs9sMN5oQBKDH18eNBoVbhl6ONFGwO+U8LEW3lVm0C5tL14Xqd5dDtGFfKGUTLmk9hy
U41eBd48iLe9K+fzocTTq1VbJmu7MFhb4SjPNIZzll3ldieojO23bpBA1ERuMSNQAacZDNKyaIPi
om87gH/4K+FKF9hzmclwvLBr85sv4hTgLX1BGuqFSoN6MJb0jV/GQLAChjosNtwWonmC1zsa/TG1
50Fn0XjuM0QuilmTmcYxxqEtG/FglzelihLHlDpz4YexvUrUMFoyljksWtxuVoVMflVqLKtZ0CdL
K4T5l6mMAhkkRnOKnA+UW0HWQOY4WOMweWyM/dKoxnrZKhqJa+Az2xBy2IiT9X0ol6OjecVw1VDw
Z05b0mDv496RxHG6akHgHbKW7IX00ITAo73YYezS8I3bSwG53IGpEc8DaQBi5Fp0DGXvJW+HAHuQ
8D7OkitNkD5qhd/MBniOM7fFeSZRQea1CT7MrVpXCwF0zAl0HYARZNSlMhrqusEUYRFCgp4VAAk6
B6YOA67R4NPmd0ua9kW7iAE5rwBsySvaAej19QKVnQ+ppsoEugQtKLRT1Vb9vh5S66BXWobTd97L
+6QC4+nE+KAtEynAOkvxswgbQ18stBHkhVluC96FfaKJPlM679aRJ8yt3Vna5z5MvX2jtPKqyvXs
c68UmupUU98bLCEmUyKtBwyzAexVZe8+NEPJSslJxS7XEvryG4IjqlRdPGZlFV9nUaBflQoVGRxu
O1Qzok0wOkwzbdu5gGzMgFlKtVO8yyyPdBTKkW3t5V5CwtE0yoWX+/INSgd/L8c1uBymqw9DwfBI
lyXet1FtGTRBV1ReRlkUn0C9pCcloVkbhl32uXAtbxcOanchpea4sl2AHPPU8rxLDJT6K6AGUeZI
Ov353K4zLiZBziarqPVwgcuvIpTCG10thr2l1R09EUMlix5QNsdhtapDgVWq1AU0jwxpJcYSML+k
U+0FIZ9CvEwK4yqqZRNP0Ngvd6ncws2sO7X7yjSOuUdolV54UlwcUOMhlM5VvC7KsG4eTDeKryXD
j+9dZF8S3tuBte/RMmwyjMex4iiQXlWuGXzD4Km/lrpROli1Dl7dgDZftLit4EbZfKWHNRVpVf+a
YQdlnFXpNPYv9ZWCHXIbu05Xhdh1g8Z7EVIS3lptV2PYWoWl0yqJCByht4PnMFrZAs+J8xw+tq43
j3hTelht+CCtTT3Fr5Em184Ok/5G6S36RYlSjsG8x5z60IWZcYi40OCvG+q1GVcSjn2heR2GfvIV
qyoGUge/5h1BEXUPiBPsVd1pw0NsZLhwG6Eliq3mddUXCSrfS9sF0jrwI/EY4eeZg82FCDY3wDK6
KDOMZNGrcPuckmVaB5nblUsjkNucjDton3I1rl2+jVU+BUZjjQul6vKtj1wdYFMHkm5yz7RirfiC
TSntiDLIkOTkVbKxmU+58eKy/TIR6InabHfZtRDlZgUXSkS5LkvkTey77iIbswazDcO3unnjKUyn
2pU0ixEmrMpBzvYGTpRz5Dn9pc2Vc1EUerEpJBXvqnagim4y0ANlliN6lXg+sH0N9RfO4UlyGwy6
f92Icbwexp6qT8DasUvHPN2YYL+sTeRlBZdGXmOjUesB3gN1jFGgKKhceC3GQSa0TVZ0yTjyVkyx
AOPPUaBmdGj60hRPje6Cgm9lac3cCwFQH/glJYeYjK81sZnOLIFwB0LOht8z2/qU2/ZDYlWLeIzl
VRQx4uCYdAmoAjXQiSVZp0wGCAJ1X0UVJrAtgHbo/NBlqW2VzlzLrlNCvULsofe7y8IYxK5WS/lm
TOAjtnlJQArp57YXKpo7Uej+Q6Vp+KS3lfEtj8dhUzL2ea90VnYR+sbAziGJgx/D8HAKK+2fpTBr
j64dMWKdx022oAUFUKmrZcRNsaSF25E1/5FrqPzMPfGXCtdCnFYH+1B4VG1sUfSc8oGUbUOrFYei
SzNMpKFLztWgiqny1TbwkUEzgk0sPD1Fewy6IUThuY6k3N81AoCA1mfBUSQGxVNI6S81RrX3jaGU
GCSFmb2zIwt+HjivhwKO0wWArPizKErrAfRhTW+uwANRFCrm4Ilf3RSeFX9legrud1fR0bSgQDn4
QDSIGusqBblR10iyCnBvTUyNWLXGVaDZUKPDGv9fPXTnbufB4spzzHtnOM4Zawm4vpNqlX4jE6zc
5XqgLAOmeSdiAwwO2XLdyxxnuW6WVyhjppFdbFoGzwsm8J6uLXTOMnx5xvCSThL+yZUQ3pVMY/gO
7kT7xa8NxjIwPfKwD+yUHhJoI32rI6s91KWFgC3EsGTeQQWErR9gyEUlZGqRa9K04wzT+H2ewgNw
scTZ15rsLTG/sJaMsduHaVaqn/nAywyY2IK4XqfdDw/OUndaXY7q3FY8Uo5IZntfNSJJAkxiM2aE
IzMnJEmVIsVMKvVKp1EH+3kUZQC7WTfyqwY3g21WuxTs8jgW2lqEiprMCya3PURfdlMs66GmWalX
+OA5UiE1wZWR9ogO5bgxvlic+Y9cv2ymlReFc7uK0K/iNy+qRdKMHCcxZMOlpGfdfRf63jCrfJlC
oFsaOqYXcgaMWyp9dZlanZkCSa/BuiumQPfoNDgdr1zVs102+R4fXmx+QjDNcmylzoiBy3HMn1P3
G9fIHmQAp3zlKLr3NJJags9tnQAnwlkQFS9Nry0nX2KcqkgsUUX/H3fnstw4kp3hV2F4Mz0RpoYE
75uJECnqUrqUWqSqumvDAEUUARJEkrjw5nCEn8B7r72ahXd+g34TP4m/BIVqJsgSJSHdRbd6bhQ1
icTJzJPn8p//rGV3LGLPQQdE+qj+OB926ItHZPM6BGDlsalAy61qVmA/FA0HHSf7S7ln45JNNvZ2
PqreObB9TTuiUb1sVH2S+xHAZaidwwXc3G30RdNlkIUsMvMvXCrjy/kZ7dAWV6uZ+7kUzR4nlYh2
88UPldG0O5sCwPXdC3pDtHrDdTtYP83o/oXzDc1mrVnIe18EhTh+GVx1FHZJ9vt0Gls1rvKT8vLX
euMsT9MD1yg2C5Nep+CMS9dV2CtpO1iiE2toRB133IMrb9auAuwAPbIMmuXiwjKWC9nEYlV7HIez
mRW6zrmL3q73jKXJ5qGsiJINw84Tm58G4w9hAONab+asLxZ2HZUxJEgLf2FYbU68UWlJSzqIFipT
t+tUR27fKUeT84VTKV6E5COa6wmEQhO396XeA6w5dWqD0mRxP+UCbEVwxbQW4fQ8qCw/10vRfTgh
r7JeuY2HiNr0SbMX0kO75q9W5+tZ/azhDCu3rqgNfw4Lw+JZuFhXW/Y6GLfoItVou/O1AYCuJnMb
00/DmShAA0RFYy1fGbdqTmRf9lZAv0WYnz8Mg154P6fWrjkucNXUSNJWwwB5T2HOmHrQkwqvRC6n
vOqH9WVAi5gg4HkN9kKB1toc29kj2XOqFco/C3vZ+NAoeQ/TskTOCpqVQmBInmEx/wVj9Uu4bhTP
xmJ4QR85eHrzDbz3datagPTeWa8gThBO5Szyue3HTrlP3YxVcEv25xBM3rnf4EZ3HJcTka8CyrSp
PYHfAE1fij6vKXRuVkQ+OKf5LGXNjZFNGw8vwrcgaZcvzcNmdQmh23oxdgEHFuknPJn+EhXHPYC4
JdGt1amgLYXLsDmE0g/q3VqfpkST5ni69C9rPTqizxs9cTb1KsZFYVHKt5xGwYQzv3S2ni3LZ1E4
hsbO7RGLp5Pn1QwCWTJtAI7ns7DyS8NeVj4ul7NahDO2DL6CrSdrYK/s63x9XrqtgnL87IgSjE95
zK0baF8aD8sh2fOCV6i2hrCBm0F5Mr2uwN9OlxOIn4A2+ZOb0XDqPo7z5eJdw7c9txl5vah6EUD+
Q1F2HsB8IY8dWanX5lBhFoo0F8vjGES2h+IJe9XHhTAEO4r2CVU6bCM1owJQaN7jlgclLInFnYYk
Ohs9TA3edFHqUaYnGvU+qODe7dSvht2FOx6e1ydT9/PYc8hsFmiIUQAwQbc72k/AYDUZYW8WA/7f
xgqwfi2sRYR4ZvXPcxGsO/lKYJx7cF7UrkrldflRAM+jftktEK+BTx0nY9QIKNEtL+nwIkRw13BL
i1/8tRGu2g0vb1BrsvRG6wuDS1POn24vsBOCJ8lDbA2N7DAstO28bERXDCp+sU0j0MX0CmPM+MWp
1mAiM3qLNVTd6wnA1NDIU0xQy3+Z13o1CzT2/NwGaIqJWS2sr+rTEJO+BvFwZ51vTEpnhdrC+1yY
FivwbM7dK+gbuYumeYfGAgHpN7gzA5DNDVGD6jkIgbvU1xxzwxhBQbooC0l4BUnWKE/Ba8Oo0yOK
Nljt6spdwlxs9849ezW8KRY5x17JodJxXaLFQ10EV6XV9DGAU6o16fnR1zrtDy5oSbds5Wfh2irI
zuFUpNPE1KUL2Y0PTQD8sfZwek35RuW2WA7t5qROwL4m3R7qwEISaTQQ/mhMxqVfR1U6ctLxwv2K
N+XE1FCXGCjju2JUGN03onFw7bgSRrNYRKun+nK0uikvVkBjbC5XwM8T93otGouPNMettWeL8rLj
QKX8YV2z64RFDZqnryqzIf7Mav6pXF5VrGC8ql1X/GUEMKcqbqr1SJzZ0wbkaCNov2b5WeHcH67y
8yu6D7nogd4InmQ4C4fBYlxv0Y3JoXi0HuUfHdredudj/MgzByqDSEJY5l/nUaNwN62D/+tNlqV5
u1YtAQTyejM6nFLdeTWkzdI54/keLO1rel05qzEEI7gJ01ZAzciFs6YvGP1So7BdIeswbA8pemXL
1lZ17KwosrvF8XI8OROz0Yj8am1Ci5PQ64mHEIbaJtV5hYvaYgbpriPKo7OxO3+cTuoflyNj2CrT
4RbMvLgKRysDN6CIG1JZ0ruJ8nw6Y1Jns6wWqjhLhg9pcbHAaSjkp3fCs2ef7XlUui8IDtZ1qWST
fakI/9Zd2OJcRDUIdvG1fo2EOxJMaVbfAI80BDD/rytSn6e4l51xU1kLTaH8NuYn7Ip2mt/xVX+U
pBD2D/Q6uscKcBUlbhrPKGaafGkA1yT+Ew0ghGycSG4T2IY2fI0Ae/8p5wpv+Px1vl6WCUOq2UmM
wfApC2F53paAvieCl99ulwZzd5yXXsCKJS4JL2VyM5MESqCQKoRSi4CNSNrGhA5bEqA7wwncpqCN
gL6RVZIEY8clAUPiyzOJgEA5VYwk5CCdIltVl/w3WyLIEyyX3bbImBUKeCEVYPBHJgIJSswkglLj
pFKAzaYieRtiglJVBI3GSQG8f4ECXUCdkFEenwzIbmQSQb5YI/NBy41GBQIyUiqy89r2NqiWT0jb
goIi7R+DEY7uKEgIYTYZGJUTsAwcetmqoCE1niIDcr8nQAxQEnF9f1z2cVxHQVY0ZhMB2W5SX/yA
LKESot5IaYNK6cSQ1FaFGo0c4mshfuIR3QlU32QVglECDQCEpgRiAdAo/1b2Qb4CkKZKbI0sIiRA
nAZy/Me1EShFzigE+M0ARAA+oh9d/JPSB3XyqxwErgYIK+XPRupHtBFAcWSUQbV4UgX9K7PElBgC
nGKdt3SivBYgyYazgUIwuBtlhdhxbYPKZmNu6ru+mZpvsBDLvCFqX272BpKQ8KgtAeThx2uwC1CM
MsF+fPYh+PBs+rACHgA1QAa93qB+iv9SBCC1JYRIkpb6m7Y8rh1Q2uzJ9++AKhSI5HEKEi7IWseH
ansLNED4S3ADfFBVqQ6O0DYqZzaOSgaEQJJHuFgqYh5Udi4EeIEwn8Fjwv4DPZbsbXVc+yCufWBK
798IXIpwDW3DZpSjkKe9HlY0UBz+oU7oCH0lCk0yqgPDOKFKFI9YYo4gOEnpQ3ijMB05BvJEFNkP
m413RHeirIDJtAvyRexD4FRVIgf4nnhMyHRbH8Qy4Gu+jV3J4zoGspVFpvenvBveEFiv5BHffu96
/YQicaqxIYONf45OBdSzXoaA7ap0AC9KMFs9xscpIjBOMIhLRErQAJDiHqF7BBow4/JL6CDA+jJG
YY2cRmz5b+2ConGyWf46EPu4QC1+3hEpAPCQGUXAO1KYjBqUZ2nr3fP1ygn4S+KFUDXGP0en/SQ/
aabTnycCALYcKmYaAiQaflsGMkqCFki63BybESDB5tkEUEXLIQFZmy5JVYsS8botgBqbQPrFqMhv
dZ3HdQVosAaLJ5SLlEqsM2pAsgGkZMAdyeUHt1HVwCKEburotIAsfci0EaAykRxiOH2pDVCXdb0S
7ExQOf45unuQIGbGlydrgJVP8afk4JVRc1UGsLGQWDlOhzirO1iE55QcAMyorK8MCKciAg08YnD4
EP8Zz1rw2Pb+bm3eW9NmxEBJGREBlfHyPd4gfhBU19DPcQvCJYo99HoZvMJU+JZfbNmOO4jTj44V
xEGdTWbt4B8kbuDuAM9pt7iZHB0Rit9KneI/lWQBm8E3KTj5+e9P293o4uTg1pfS39z6qPztpu/e
1rdJZnH7Wc/y2J3p3ndIfnnpWL4JFGzVjlOFz2+16YLXMj1zYG6Xk8gYye/T2Omv901PvjTqhW9Z
nmt6g2QoKULpG2Ud+NZaOk8iGUeOGrvyWYftmDTXy90jJ9/KMW2qUWeRxU2+/STqSJOPe3kiXiWZ
R88JrUGuE5qhFSTDxRtM5u2yvkeLAXzTzZ1OLN95UpbVqBGueuEJTOZVL9AyoWXqW6YimqK84Op1
6nm++wab8fdt4G859N1trebG3/7983Ri+cbvnxyJ7UP1wqHcOcDb838+/9u/assDlqgf5VnJN8kv
Xzo9Tct11lYiy83mSD69f+e1REBN6UNqW0jUxHfX7JVbou3SR9OdmwPhJ4PJSUs7IOvQFxHnZGK6
ylZuaNBQl8IbRL6pHEGy/tlnfIeAfXMYKTOO/cyssrhHVU/UYWVe6+Vh9+3OP+bAkQTBw0z2+3Ef
ONOmKEXVaBjqL0t2Ezt+6RzDUQupYDKOPBISLpJ11AtzTd/a0HemyVhyZOLNycf3q4grP6XWZWQ/
63yvAt+03GSceK4SpZN5WN+cJaPEg0rbO+ugH4Q/SIlAEt1kHfY6WphOmIwTz7akYdgbq296qo1S
1GG9fZykZCDZH7PK4Gcwgsr1QBI5+6gdMxo4uVPf7Ks10YD4NAxOL21F39LZIfuozxagnHOuPXH8
HUPQ0CDtzzSozjXpJ5HMV246QrXJx/friF+tiaVoSjBQ2Ue9Ezk23V+CXNppoK1A9tEvBMPmLq24
M3quE/UHDlXmzpNyJCXwU4N67kZePyeZ4LyBovoxLgiNSMxE1pN02o9yFDUpO/N5dA2y+peHdqf9
8Kl99q85uYks38t10ueAxA5hTch7DfhtZfCzfFBwP84OITJTK7zKDsF491icHaNfdRDEE87Pgb85
Bs/+9GvaBQS4kN59z6/8SkP/1EOHP4UpFwI8zM7yv3HcIKVnAVlnm2k78sVUcaGKBWKU2Qa9E35o
7/Wt4+BQ6mC/UQQRGsl0U3LAZ80oiA51EnvnDHhDRuJUZfS2OX+UJ0GdcbVEXwmSnWUJkq6jInYv
+bc94x6zYSjST4GTvw69CXkV0o70MX9R/6CGXxXZYM+YqY0I9hdaFMgMZfqyCAHBrlnxtte5tQIx
FaE5UcWGQoUCvU6+vFCEdZtI6s5WjYjsrB5k7Zf32he6NYe2b/WTRZYmAEwuNfkPDJ+kJUBrFnQ8
6FtMKHdnhbbl71x+kr8UIikKB0BJwOIMmjiZ1R5LZPN+P+7GgGX69x6173Vc1UvjOC6Eoc15JQqk
2G8vrcQrT87p2vL7pkP/smRV5V7TYGye+hibqaOSPGLPxnnldLGLh645oIY6GSu2jjUI4nZlehPV
zZFdAVQlu3WSXzthO0ovmgYfAUJvz3KS2UkRlDTMtWVO+mKgrln5pcDwK2XQ8Z3cDQ6NYvbuGjRv
Fy4HXG17Icuosq4Y4cVh7lr+R+f0IRlOijjuc5919CtvIDwrdVfRuip50PuPBiOrSxejBLPO94M5
VVVDnHTOOuo1jC2rdVqdgcfKLoaNpUdXQEvZbuBds4+9scj2jK3hSF8TGxzbuyLRcK5vTMG9vFmz
eCNLnEfWJbw1n0yxc0QkTj/zyJw9kTKnQaVrGNh0oYhUc3dUx2gZ2Fylz3RVw8rdWVNTjb9KDvms
Ar43ffPJcveGOmJGQgzjcPV+TXRvjndMlWJDw9m+BycAjSquvrKfX7aEX3tJOd7QpD+x4nkasrlO
VnF3bdORZnUyUmyx6LAtuubI2ZU0cJXkSe9fwq7pLFS9b+iwMLqRP5ZmYVrNgbLNPufHdd/aI46y
hnP4ybFCMnjJHOMV1KHqrsLIj6bPB3F7dOCIBQ3zvqYtWGA7/r4n0JlHg9ncmRIFd1f7dAmVhzrs
GtjFB66Va5tBuC2hTY7y+4cTDfGq0EHHdsZ49d4eEREcw6PfieJEv7vzr3zGLVnwlZm7hkzH/Z9/
+49gLD89OIOhomyIGMHovBPYefvjus5E+PkbGQLelljNaIBp17HmFrb8OErW/G9njilWuDlO7ufI
G5gKxqdRg1W9puGhZ2I8ELm/5bo0aWFLq9l0QIplwjDJ275f712bEdw9SuqF8pdClbLI7IPfm3nX
yT/ZjpkPgigZb+NaxM/QsPYdHOQ9I2vQJTfmNLRT1shGNAd194+LB21Cx1mRDEcYEHLJH6vunobN
c4pz6vuK33RwbQ9jKU5lfFyda1HDaQJqNXQi9U7W4H00RYBgYyThpeWvraGYp4IMsjo4q03I5M0U
wGQ3b/J2zQ+B5RCQn7KCJQ3TPbNkbExRizpSx1c+YlANY9krL6tw2wFtFlQhkEbMPGxrbUndnQwk
9bakmMk623NnB24r+0lkHtb0hZVc0clwcs4v5ideadCc+6b3ZCmjajjRF06fPFoKa6LDb7yIyIUH
1mp7wofxd4c124XlA31Qh9UhByDYqnQbGk5FyxfwZSnbt1jQMO5lhOPsK0Kgn10i6vebYleEKFLK
gZJ1DeOGpqvOVhZTZj1uHyw/tcGordYwLI7JrblSYTsxf1nWCd+Y4Ty1G3TE+m+c0I7SpklcXp51
wh1XzAksqRu4rEHGNw56PbQ83KUUkFRHOuEmWlqkVSJfNct1RCVuhTtAJskuix0JWcaYVdK3wjNT
lRpxJ8yMYUG84FCdrI4AxHfS1nR6zS4Icgmpxmak+LMPSzuvtGLTAS67B+MSDVMemo7KnQfBLace
PKizsstBnuh0jpgEvoaBY63pO54SijB0eB2daQptHvMWZj1xnbmJQ+cPkleXRxm20+Tj+y/RzsIa
qJeHoQNs3Vk40OPGYJFkjpspa1DHj2MJ6FeMSzA8yWPeL4pn8O41cf6BUN1GHbnoTxhXT+y7FqmT
ZLKxTF7Ey7zS3kYjc0FZQ1/d0Dq8mg74j9TZlp3esu5oYLRWTnzFeFGAJXR51IHK3yR5SUFaZNPV
2ctmjhrsuWsR0OE8kYNcSGqEqYA/aNj+uFiXxIj+GSNdQwoiFbtBg4t1KlPMyqAHF/awO9gUYUDW
TBlWUullPUtNLknlFOnI8DXJPIEYSWYnd7iOJFzLNpVbTIfmfrCmUd91nqQ+AaOYa0mAwPbEdXgB
Z9ZEPJHL4jGHn6dhBwK2snyhlgC9iIV95VVB03Hhq3iPigZD4lt5cgxN977JaHsZdNSotMyplftk
+QPFAKhosLrPRg5uWKjseMkTnvV0toeraZgMI4+RDuBHe0b1rEDvubmLCGtI0SmSmTDzrH0nTEGk
dFz77dB2xFRV1zqyf12O/QXwRHXkugYf78Lsq4dQUgtlle4FaF1lyQ7bDYevl92NQO1+9rm2fvvv
0MoN/nI1F46KfinquLyuLW+liGJPgUj05oz6jdNPWwVFHVY8SXMR2srlgtWXXcjMNyUFui9n3ma3
8H8MzYCq9WQsqX+KOq4Rgo4iVPEDsIImj3m/FyahEAtFB8fkklkPHMOmBtVwim+5SJ/SgTANuvfW
BAgC5ERVZkUdl9GtWEstCQNKslTxjtCRVbtzMMSVUXUo9njUlCB0ZNU2yjLfdILAjJRZ75ZOvV39
PGDmq9Q7RkGDTdixVk+25bppeKMGVfFcTLZTWGjoSNV0ZGxCDTwaOlI1HcnqY+ZuLCDz22toSP7b
rCqjQ1QzhTI2dJAmdKKBGvOI6dSzzrYrVJfHkB0Ssg7a+e0/Ra4rJr/9I8Y73Pu//Zf35KjFl7T8
zv4gKqudFD7aKGk4MF3TW6f1qKEDsfc43DngOrJjON1j0CS5czNQbAxDR6YJVjAnZSAbOmDzbYIa
lFcr96tR1WB5ftkx6A0dGaEvzqRv9heqxtDBg7HRobvnW0eqqQlIt4tlpKD9KcLNfvZO+yu1VKwG
QpxSGxpF1YiVoqgPOyc/LqgZV6j/CaOae8vx6Vh0aL1/4EokRHFZV2P7FaQjARHj9q/aMs2cmYjt
1I/6qtt5SLKHHXA4FBzYweK7smn6fS76ZFBpZWu4kAlLR46rBqZ1lKDI2cLxFmxPV0eWRIZlmqYN
t5kytA6unZa5Iuu8D8CmAzrRSu0O2eAgqzV1Jibckip1o477LBl3f9BVR/0anJ9pKlEdgAQYAAcw
cUaqQanD/7qEk0uxR+hlkn0BP7CPU+tHw5zs496avrSf0k65jrC8TAwH0klSItAQOmef9T2gyVBI
1knVVNXB6rQhbb12wjCItemdNXdUDaKj+mnzlJvoSY0v0M8ju3S6oEucgTmIp98VfZhOkkHju0AH
SFxWy23k02JfimCfMqRJc/Lc9wflNoL65IDphUsXzydOs220wk6xpY7AZZP4lxPYuU+OP3T2Knlo
qrK/12PnxSdouLCbQOVSUfO4nUTWu6QFoQ311YkI4i2lI9zWMVWryKhp0G8dycDcpsoDNzFSj7GO
UN5md2LChPZv/3CtyWpbKhU9cSZe4NbkCSpWSnaA0RBH3rzA5hbI/bTBzv91+yVke0YNBshv/w7m
ZmBBxJe7M+dmEFjUy23+l/msO3I/nTnBNJI81ibpv9xj5zR/eXrVvVLmAy1ctcG/KlAaNejASI+c
ZLrfUzL7LPgX7HqN7NDVPYxSf6yLsu/dt1jslcko3s0hKTybpJvTL910Zahn3wm/5Xdt8/+OxD4u
DkvHYXVgQIGIfRXu+HnfJ9tXipImmDQzoA1iFURXnRbBhzO++1b4j9ndG663P+G6+0O5a9UsuY5y
8SbUIanCBh2Iw6ZvrtXgnI4AfAtCCyVOqSPX3BKuSCMldJAVtJ/w51SeeNmF73fl876GE+c4n0+2
hLmkMBM6wqrnpjuWYPt9pnNNg+V8EUEbpkSBKBfPLpMOCWL4JpStQZOq7ANL6hdCWIoJFfeZzrqK
95YfJdOTSpa2UcnH75kMhwNuj36Unqyh44R8Il+5pkmIsnBQHB6a8Y+7BvaRc/4JL4VN7xNoi82J
UBZHh5XfpFozHbLV4GR2pLoVe51YHXxmTRHNrXCPGaMjN9QSMqzw07VF2xJv+Nd9WlKHux/D9SUd
NT6Q1PL7nqOjcK0lRGLwKW6ojuq1D6ZPjGrPOujILJ47IydRPlJ76mD5OqfyRzLUJx2L4moM58nf
pR98sfnPK2HHz7c4pW2rHXrDF5sXvXL8JrQv+2iM6gc908PXzPPc4/Su3KXSXvjGly2ZKwfKbqpr
CK4SGldKkHa5lqM3YyIvLSrInjdo/A63T2eEp9zkd8pLQIySbLj338+XYrFlXCXjxde/jvhtEiWM
mS29XMxZnesS7XaARqsmjI7Svg/CpgYYTX4aClfJwxd1sLXJwjOZ0XqwrK+KqHQ4EtewFvUJv6kD
azgbLduHrY383h7NV9RBLXJvupMVIK9doevoqraBWqaikjQ0TOT0/r1/Zy1yLdPdU4Cmoyrvzkkh
OHWA8z+ZHlUFqpmuI/57B55VHVXHjSIF/MUCLqwSxBR1aPx7J3wibr/XaIMrPvvuuDenAAXkK+xB
7evhEnPTuFYNCh37LIDjaz816G6riLffUZtQ+KXlknD+59xpQMIpgBZ/k0WTmgYFOTBzrcizFfsf
Cv/si9IVY3w+ZafS1ljHuDCgJMPI28/QQTbcjSgKT01Ww878zPJix0ob5zwK4YdUJq4DB/EZU23P
bWHosMJ3HENDB+sfFJPwPDzPWTGToCPQUVbSkrS1Mp2eaJxtoVfI/tRqNFmoUGJcgMjwMMfEDwxE
7Gmr8ecLRFxYgsS0cjR0ECM/REEaBa0DtyJxAiq5Ff3Mkx32PQvnx22hfR1Tsm6h7beRb/wypnD7
r9vbcMNDCblD328l7Pa1a/nzveW+7jBH9pYHFvt5pzy5eM9//18AAAD//w==</cx:binary>
              </cx:geoCache>
            </cx:geography>
          </cx:layoutPr>
        </cx:series>
      </cx:plotAreaRegion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just" rtl="0">
            <a:defRPr sz="700">
              <a:solidFill>
                <a:srgbClr val="395F9B"/>
              </a:solidFill>
            </a:defRPr>
          </a:pPr>
          <a:endParaRPr lang="es-ES" sz="700" b="0" i="0" u="none" strike="noStrike" baseline="0">
            <a:solidFill>
              <a:srgbClr val="395F9B"/>
            </a:solidFill>
            <a:latin typeface="Arial"/>
          </a:endParaRPr>
        </a:p>
      </cx:txPr>
    </cx:legend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0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0.73516</cdr:x>
      <cdr:y>0.03916</cdr:y>
    </cdr:from>
    <cdr:to>
      <cdr:x>0.73516</cdr:x>
      <cdr:y>0.91623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394890" y="205744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0.84186</cdr:y>
    </cdr:from>
    <cdr:to>
      <cdr:x>0.97216</cdr:x>
      <cdr:y>0.90124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5483D895-4981-04C0-9CFA-5730B377724B}"/>
            </a:ext>
          </a:extLst>
        </cdr:cNvPr>
        <cdr:cNvSpPr/>
      </cdr:nvSpPr>
      <cdr:spPr>
        <a:xfrm xmlns:a="http://schemas.openxmlformats.org/drawingml/2006/main">
          <a:off x="-366982" y="4423028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0.00733</cdr:x>
      <cdr:y>0.63954</cdr:y>
    </cdr:from>
    <cdr:to>
      <cdr:x>0.97949</cdr:x>
      <cdr:y>0.69892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BAB8C53B-EE82-0DF4-638A-DF4B2F83716C}"/>
            </a:ext>
          </a:extLst>
        </cdr:cNvPr>
        <cdr:cNvSpPr/>
      </cdr:nvSpPr>
      <cdr:spPr>
        <a:xfrm xmlns:a="http://schemas.openxmlformats.org/drawingml/2006/main">
          <a:off x="53801" y="3360080"/>
          <a:ext cx="7134116" cy="311976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0.74411</cdr:x>
      <cdr:y>0.01989</cdr:y>
    </cdr:from>
    <cdr:to>
      <cdr:x>0.74411</cdr:x>
      <cdr:y>0.89696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467137" y="104525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0.02901</cdr:x>
      <cdr:y>0.8424</cdr:y>
    </cdr:from>
    <cdr:to>
      <cdr:x>1</cdr:x>
      <cdr:y>0.90178</cdr:y>
    </cdr:to>
    <cdr:sp macro="" textlink="">
      <cdr:nvSpPr>
        <cdr:cNvPr id="5" name="Rectángulo 4">
          <a:extLst xmlns:a="http://schemas.openxmlformats.org/drawingml/2006/main">
            <a:ext uri="{FF2B5EF4-FFF2-40B4-BE49-F238E27FC236}">
              <a16:creationId xmlns:a16="http://schemas.microsoft.com/office/drawing/2014/main" id="{B28DC45B-B5B5-482F-B99B-F70A5D6F867A}"/>
            </a:ext>
          </a:extLst>
        </cdr:cNvPr>
        <cdr:cNvSpPr/>
      </cdr:nvSpPr>
      <cdr:spPr>
        <a:xfrm xmlns:a="http://schemas.openxmlformats.org/drawingml/2006/main">
          <a:off x="213126" y="4425864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0.02901</cdr:x>
      <cdr:y>0.44061</cdr:y>
    </cdr:from>
    <cdr:to>
      <cdr:x>1</cdr:x>
      <cdr:y>0.5</cdr:y>
    </cdr:to>
    <cdr:sp macro="" textlink="">
      <cdr:nvSpPr>
        <cdr:cNvPr id="6" name="Rectángulo 5">
          <a:extLst xmlns:a="http://schemas.openxmlformats.org/drawingml/2006/main">
            <a:ext uri="{FF2B5EF4-FFF2-40B4-BE49-F238E27FC236}">
              <a16:creationId xmlns:a16="http://schemas.microsoft.com/office/drawing/2014/main" id="{790EF1E4-B1BC-4EF7-A695-9B9056D86896}"/>
            </a:ext>
          </a:extLst>
        </cdr:cNvPr>
        <cdr:cNvSpPr/>
      </cdr:nvSpPr>
      <cdr:spPr>
        <a:xfrm xmlns:a="http://schemas.openxmlformats.org/drawingml/2006/main">
          <a:off x="213143" y="2314919"/>
          <a:ext cx="7134079" cy="312028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0.09582</cdr:x>
      <cdr:y>0.41699</cdr:y>
    </cdr:from>
    <cdr:to>
      <cdr:x>0.20367</cdr:x>
      <cdr:y>0.47275</cdr:y>
    </cdr:to>
    <cdr:sp macro="" textlink="">
      <cdr:nvSpPr>
        <cdr:cNvPr id="2" name="CuadroTexto 2">
          <a:extLst xmlns:a="http://schemas.openxmlformats.org/drawingml/2006/main">
            <a:ext uri="{FF2B5EF4-FFF2-40B4-BE49-F238E27FC236}">
              <a16:creationId xmlns:a16="http://schemas.microsoft.com/office/drawing/2014/main" id="{2D4C3D26-64EC-45DD-915A-F76335B813D6}"/>
            </a:ext>
          </a:extLst>
        </cdr:cNvPr>
        <cdr:cNvSpPr txBox="1"/>
      </cdr:nvSpPr>
      <cdr:spPr>
        <a:xfrm xmlns:a="http://schemas.openxmlformats.org/drawingml/2006/main">
          <a:off x="1147835" y="2434252"/>
          <a:ext cx="1291996" cy="3255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Noviembre de 2002</a:t>
          </a:r>
        </a:p>
      </cdr:txBody>
    </cdr:sp>
  </cdr:relSizeAnchor>
  <cdr:relSizeAnchor xmlns:cdr="http://schemas.openxmlformats.org/drawingml/2006/chartDrawing">
    <cdr:from>
      <cdr:x>0.32363</cdr:x>
      <cdr:y>0.36616</cdr:y>
    </cdr:from>
    <cdr:to>
      <cdr:x>0.42377</cdr:x>
      <cdr:y>0.41455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997AF976-AA0B-4AF9-9D46-7A9898617D1E}"/>
            </a:ext>
          </a:extLst>
        </cdr:cNvPr>
        <cdr:cNvSpPr txBox="1"/>
      </cdr:nvSpPr>
      <cdr:spPr>
        <a:xfrm xmlns:a="http://schemas.openxmlformats.org/drawingml/2006/main">
          <a:off x="3876929" y="2137512"/>
          <a:ext cx="1199633" cy="2824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2008</a:t>
          </a:r>
        </a:p>
      </cdr:txBody>
    </cdr:sp>
  </cdr:relSizeAnchor>
  <cdr:relSizeAnchor xmlns:cdr="http://schemas.openxmlformats.org/drawingml/2006/chartDrawing">
    <cdr:from>
      <cdr:x>0.64182</cdr:x>
      <cdr:y>0.27382</cdr:y>
    </cdr:from>
    <cdr:to>
      <cdr:x>0.74195</cdr:x>
      <cdr:y>0.32222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E9A9F9E3-9E6F-429A-BE1C-E8B668DED8CB}"/>
            </a:ext>
          </a:extLst>
        </cdr:cNvPr>
        <cdr:cNvSpPr txBox="1"/>
      </cdr:nvSpPr>
      <cdr:spPr>
        <a:xfrm xmlns:a="http://schemas.openxmlformats.org/drawingml/2006/main">
          <a:off x="7688709" y="1598485"/>
          <a:ext cx="1199514" cy="2825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Julio de 2016</a:t>
          </a:r>
        </a:p>
      </cdr:txBody>
    </cdr:sp>
  </cdr:relSizeAnchor>
  <cdr:relSizeAnchor xmlns:cdr="http://schemas.openxmlformats.org/drawingml/2006/chartDrawing">
    <cdr:from>
      <cdr:x>0.06773</cdr:x>
      <cdr:y>0.0992</cdr:y>
    </cdr:from>
    <cdr:to>
      <cdr:x>0.27127</cdr:x>
      <cdr:y>0.22185</cdr:y>
    </cdr:to>
    <cdr:sp macro="" textlink="">
      <cdr:nvSpPr>
        <cdr:cNvPr id="6" name="CuadroTexto 9">
          <a:extLst xmlns:a="http://schemas.openxmlformats.org/drawingml/2006/main">
            <a:ext uri="{FF2B5EF4-FFF2-40B4-BE49-F238E27FC236}">
              <a16:creationId xmlns:a16="http://schemas.microsoft.com/office/drawing/2014/main" id="{9427E4CE-A63C-4305-BC5C-C943A630019A}"/>
            </a:ext>
          </a:extLst>
        </cdr:cNvPr>
        <cdr:cNvSpPr txBox="1"/>
      </cdr:nvSpPr>
      <cdr:spPr>
        <a:xfrm xmlns:a="http://schemas.openxmlformats.org/drawingml/2006/main">
          <a:off x="811376" y="579102"/>
          <a:ext cx="2438320" cy="71599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 18%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-Aumentos precio papa 90%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-incremento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de los precios internacionales de los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combustibles y los cereales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0.28175</cdr:x>
      <cdr:y>0.02085</cdr:y>
    </cdr:from>
    <cdr:to>
      <cdr:x>0.53701</cdr:x>
      <cdr:y>0.24704</cdr:y>
    </cdr:to>
    <cdr:sp macro="" textlink="">
      <cdr:nvSpPr>
        <cdr:cNvPr id="7" name="CuadroTexto 9">
          <a:extLst xmlns:a="http://schemas.openxmlformats.org/drawingml/2006/main">
            <a:ext uri="{FF2B5EF4-FFF2-40B4-BE49-F238E27FC236}">
              <a16:creationId xmlns:a16="http://schemas.microsoft.com/office/drawing/2014/main" id="{DBB4B9F2-CCDE-4E4E-BB7D-A22A12750A45}"/>
            </a:ext>
          </a:extLst>
        </cdr:cNvPr>
        <cdr:cNvSpPr txBox="1"/>
      </cdr:nvSpPr>
      <cdr:spPr>
        <a:xfrm xmlns:a="http://schemas.openxmlformats.org/drawingml/2006/main">
          <a:off x="3375242" y="121717"/>
          <a:ext cx="3057904" cy="13204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-Precio internacional del petróleo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 de precios como consecuencia del encarecimiento de los commodities a nivel internacional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-Desaceleración económica, disminución en el valor agregado sectorial (-0,8%)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-Desplome del sistema financiero de Estados Unidos –crisis mundial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-Condiciones climáticas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-Paro camionero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-Captadoras ilegales de dinero “Pirámides”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0.76739</cdr:x>
      <cdr:y>0.02895</cdr:y>
    </cdr:from>
    <cdr:to>
      <cdr:x>0.88613</cdr:x>
      <cdr:y>0.20776</cdr:y>
    </cdr:to>
    <cdr:sp macro="" textlink="">
      <cdr:nvSpPr>
        <cdr:cNvPr id="8" name="CuadroTexto 2">
          <a:extLst xmlns:a="http://schemas.openxmlformats.org/drawingml/2006/main">
            <a:ext uri="{FF2B5EF4-FFF2-40B4-BE49-F238E27FC236}">
              <a16:creationId xmlns:a16="http://schemas.microsoft.com/office/drawing/2014/main" id="{9EC9401F-1EC9-41FC-93CE-9211A2EDE2AA}"/>
            </a:ext>
          </a:extLst>
        </cdr:cNvPr>
        <cdr:cNvSpPr txBox="1"/>
      </cdr:nvSpPr>
      <cdr:spPr>
        <a:xfrm xmlns:a="http://schemas.openxmlformats.org/drawingml/2006/main">
          <a:off x="9193044" y="169012"/>
          <a:ext cx="1422453" cy="10438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Pandemia –COVID 19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Costos internacionales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Materias primas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Insumos agropecuarios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Fletes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Maíz y soya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</cdr:txBody>
    </cdr:sp>
  </cdr:relSizeAnchor>
  <cdr:relSizeAnchor xmlns:cdr="http://schemas.openxmlformats.org/drawingml/2006/chartDrawing">
    <cdr:from>
      <cdr:x>0.9324</cdr:x>
      <cdr:y>0.5881</cdr:y>
    </cdr:from>
    <cdr:to>
      <cdr:x>1</cdr:x>
      <cdr:y>0.6706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A4CE48EC-0B40-294E-959C-C2F9DA153033}"/>
            </a:ext>
          </a:extLst>
        </cdr:cNvPr>
        <cdr:cNvSpPr txBox="1"/>
      </cdr:nvSpPr>
      <cdr:spPr>
        <a:xfrm xmlns:a="http://schemas.openxmlformats.org/drawingml/2006/main">
          <a:off x="11169745" y="3433181"/>
          <a:ext cx="809819" cy="4815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Noviembre de 2023</a:t>
          </a:r>
        </a:p>
      </cdr:txBody>
    </cdr:sp>
  </cdr:relSizeAnchor>
  <cdr:relSizeAnchor xmlns:cdr="http://schemas.openxmlformats.org/drawingml/2006/chartDrawing">
    <cdr:from>
      <cdr:x>0.71226</cdr:x>
      <cdr:y>0.76793</cdr:y>
    </cdr:from>
    <cdr:to>
      <cdr:x>0.83343</cdr:x>
      <cdr:y>0.81632</cdr:y>
    </cdr:to>
    <cdr:sp macro="" textlink="">
      <cdr:nvSpPr>
        <cdr:cNvPr id="9" name="CuadroTexto 8">
          <a:extLst xmlns:a="http://schemas.openxmlformats.org/drawingml/2006/main">
            <a:ext uri="{FF2B5EF4-FFF2-40B4-BE49-F238E27FC236}">
              <a16:creationId xmlns:a16="http://schemas.microsoft.com/office/drawing/2014/main" id="{1424CB8B-4698-9E16-AEB4-607543778EE0}"/>
            </a:ext>
          </a:extLst>
        </cdr:cNvPr>
        <cdr:cNvSpPr txBox="1"/>
      </cdr:nvSpPr>
      <cdr:spPr>
        <a:xfrm xmlns:a="http://schemas.openxmlformats.org/drawingml/2006/main">
          <a:off x="8532562" y="4482960"/>
          <a:ext cx="1451557" cy="282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08BD4-7D12-41EE-B6F2-011DE6E9A97D}" type="datetimeFigureOut">
              <a:rPr lang="es-CO" smtClean="0"/>
              <a:t>7/12/2023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1DC31-9DF6-4E87-BB41-49CE280BEA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30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1DC31-9DF6-4E87-BB41-49CE280BEA01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750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11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00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El índice de precios de los alimentos de la FAO consiste en una medida de la variación mensual de los precios internacionales de cinco grupos de productos básicos: </a:t>
            </a:r>
            <a:r>
              <a:rPr lang="es-CO" sz="1200" dirty="0">
                <a:solidFill>
                  <a:srgbClr val="395F9B"/>
                </a:solidFill>
                <a:cs typeface="Arial" panose="020B0604020202020204" pitchFamily="34" charset="0"/>
              </a:rPr>
              <a:t>cereales, aceites vegetales, productos lácteos,  carne y azúcar. Estos se ponderan con</a:t>
            </a:r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 las cuotas medias de exportación para un periodo determinado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00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6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36C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296243D-14A6-D015-775D-FF5D368A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9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8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15CB6EF-F3A5-B296-939A-F66AEC90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1" y="2219499"/>
            <a:ext cx="8013468" cy="3084022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8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839583"/>
            <a:ext cx="6172200" cy="55030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AD67D3-0A7E-A282-6E58-765C3AA9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22" y="839584"/>
            <a:ext cx="4431203" cy="151291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E204B9DA-D131-4D2E-6032-4E41C4648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822" y="2435629"/>
            <a:ext cx="4431203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042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196" y="856210"/>
            <a:ext cx="4713317" cy="149629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201"/>
            <a:ext cx="7008812" cy="66742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24196" y="2435629"/>
            <a:ext cx="4713317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341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0" y="6367548"/>
            <a:ext cx="1338349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4713-5269-4F50-8B2F-CA7ED317C641}" type="datetimeFigureOut">
              <a:rPr lang="en-US" smtClean="0"/>
              <a:pPr/>
              <a:t>12/7/2023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772688" y="6367548"/>
            <a:ext cx="864662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53306" y="6367548"/>
            <a:ext cx="63869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FF117-CA8F-4489-8F53-44BE72E1A5B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D98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osmacro.expansion.com/ipc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1.xml"/><Relationship Id="rId5" Type="http://schemas.openxmlformats.org/officeDocument/2006/relationships/chart" Target="../charts/chart17.xml"/><Relationship Id="rId4" Type="http://schemas.openxmlformats.org/officeDocument/2006/relationships/hyperlink" Target="https://es.tradingeconomic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tradingeconomics.com/" TargetMode="External"/><Relationship Id="rId5" Type="http://schemas.openxmlformats.org/officeDocument/2006/relationships/hyperlink" Target="https://datosmacro.expansion.com/ipc" TargetMode="External"/><Relationship Id="rId4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hyperlink" Target="https://www.fao.org/worldfoodsituation/foodpricesindex/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261256" y="1756370"/>
            <a:ext cx="8046722" cy="2923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Comportamiento del IPC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  <a:b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Noviembre de 2023</a:t>
            </a:r>
            <a:r>
              <a:rPr lang="es-ES" sz="48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Diciembre </a:t>
            </a:r>
            <a:r>
              <a:rPr lang="es-CO" sz="1400" dirty="0" smtClean="0">
                <a:solidFill>
                  <a:schemeClr val="bg1"/>
                </a:solidFill>
                <a:cs typeface="Arial" panose="020B0604020202020204" pitchFamily="34" charset="0"/>
              </a:rPr>
              <a:t>08 </a:t>
            </a:r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de 2023</a:t>
            </a:r>
          </a:p>
        </p:txBody>
      </p:sp>
    </p:spTree>
    <p:extLst>
      <p:ext uri="{BB962C8B-B14F-4D97-AF65-F5344CB8AC3E}">
        <p14:creationId xmlns:p14="http://schemas.microsoft.com/office/powerpoint/2010/main" val="101086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año corrido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Noviembre de 2023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 la disminución de precios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784441"/>
              </p:ext>
            </p:extLst>
          </p:nvPr>
        </p:nvGraphicFramePr>
        <p:xfrm>
          <a:off x="3758938" y="1896297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04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-10.05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-0.252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-14.83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-0.240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-27.89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-0.235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-6.30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-0.229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-7.14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-0.191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-8.80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-0.166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-24.79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-0.077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-10.03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-0.046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F95C6B1-6A79-99A8-DDE7-21B7852E620C}"/>
              </a:ext>
            </a:extLst>
          </p:cNvPr>
          <p:cNvSpPr/>
          <p:nvPr/>
        </p:nvSpPr>
        <p:spPr>
          <a:xfrm>
            <a:off x="192252" y="6689546"/>
            <a:ext cx="59037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9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</a:t>
            </a:r>
            <a:br>
              <a:rPr lang="es-MX" sz="2400" dirty="0"/>
            </a:br>
            <a:r>
              <a:rPr lang="es-MX" sz="2400" dirty="0"/>
              <a:t>por divisiones de gasto noviembre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446C6E7-D2B7-F7EC-05ED-40A98D34B4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0794841"/>
              </p:ext>
            </p:extLst>
          </p:nvPr>
        </p:nvGraphicFramePr>
        <p:xfrm>
          <a:off x="170077" y="1253475"/>
          <a:ext cx="7347222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7C354C09-09DF-9C19-0A4F-FD250AC1C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132" y="1945030"/>
            <a:ext cx="411061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altLang="es-CO" sz="2000" dirty="0">
                <a:solidFill>
                  <a:schemeClr val="bg2">
                    <a:lumMod val="50000"/>
                  </a:schemeClr>
                </a:solidFill>
              </a:rPr>
              <a:t>En el mes de noviembre de 2023, y con respecto al mismo mes del año anterior, l</a:t>
            </a:r>
            <a:r>
              <a:rPr lang="es-ES" altLang="es-CO" sz="2000" b="1" dirty="0">
                <a:solidFill>
                  <a:schemeClr val="bg2">
                    <a:lumMod val="50000"/>
                  </a:schemeClr>
                </a:solidFill>
              </a:rPr>
              <a:t>a división de alimentos y bebidas no alcohólicas registró un aumento de 8.25%</a:t>
            </a:r>
            <a:r>
              <a:rPr lang="es-ES" altLang="es-CO" sz="2000" dirty="0">
                <a:solidFill>
                  <a:schemeClr val="bg2">
                    <a:lumMod val="50000"/>
                  </a:schemeClr>
                </a:solidFill>
              </a:rPr>
              <a:t>, ubicándose 1.9 puntos porcentuales por debajo de la variación nacional (10.15%), siendo la cuarta división con menor variación en este periodo</a:t>
            </a:r>
            <a:r>
              <a:rPr lang="es-MX" altLang="es-CO" sz="20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s-CO" altLang="es-C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6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Noviembre (2020-2023)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C8D710A-401A-1D9D-102E-BA7BBF9241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254781"/>
              </p:ext>
            </p:extLst>
          </p:nvPr>
        </p:nvGraphicFramePr>
        <p:xfrm>
          <a:off x="158286" y="1218679"/>
          <a:ext cx="12013051" cy="442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05D0F0F-B464-D112-68CB-169543D8E0D0}"/>
              </a:ext>
            </a:extLst>
          </p:cNvPr>
          <p:cNvSpPr txBox="1"/>
          <p:nvPr/>
        </p:nvSpPr>
        <p:spPr>
          <a:xfrm>
            <a:off x="4541086" y="5833297"/>
            <a:ext cx="249420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anual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14680D-29B3-50D1-6789-AE8CF42A20DD}"/>
              </a:ext>
            </a:extLst>
          </p:cNvPr>
          <p:cNvSpPr txBox="1"/>
          <p:nvPr/>
        </p:nvSpPr>
        <p:spPr>
          <a:xfrm>
            <a:off x="2429610" y="5931963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 smtClean="0">
                <a:latin typeface="+mj-lt"/>
              </a:rPr>
              <a:t>8,25%</a:t>
            </a:r>
            <a:endParaRPr lang="es-CO" sz="3600" dirty="0"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AC294B-10D7-A38C-76BB-1566CB5101E7}"/>
              </a:ext>
            </a:extLst>
          </p:cNvPr>
          <p:cNvSpPr txBox="1"/>
          <p:nvPr/>
        </p:nvSpPr>
        <p:spPr>
          <a:xfrm>
            <a:off x="7181071" y="5941016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 smtClean="0">
                <a:latin typeface="+mj-lt"/>
              </a:rPr>
              <a:t>-18,83 </a:t>
            </a:r>
            <a:r>
              <a:rPr lang="es-CO" sz="3600" dirty="0">
                <a:latin typeface="+mj-lt"/>
              </a:rPr>
              <a:t>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D3333E-9147-82D3-3E5E-6D0105C08B89}"/>
              </a:ext>
            </a:extLst>
          </p:cNvPr>
          <p:cNvSpPr txBox="1"/>
          <p:nvPr/>
        </p:nvSpPr>
        <p:spPr>
          <a:xfrm>
            <a:off x="9446452" y="5820668"/>
            <a:ext cx="272488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</a:t>
            </a:r>
            <a:r>
              <a:rPr lang="es-CO" altLang="es-CO" sz="1600" dirty="0" smtClean="0">
                <a:latin typeface="+mj-lt"/>
                <a:ea typeface="+mn-ea"/>
              </a:rPr>
              <a:t>27,08% </a:t>
            </a:r>
            <a:endParaRPr lang="es-CO" altLang="es-CO" sz="1600" dirty="0">
              <a:latin typeface="+mj-lt"/>
              <a:ea typeface="+mn-ea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880AA-3001-E064-27C8-B2483A4D9010}"/>
              </a:ext>
            </a:extLst>
          </p:cNvPr>
          <p:cNvSpPr txBox="1"/>
          <p:nvPr/>
        </p:nvSpPr>
        <p:spPr>
          <a:xfrm>
            <a:off x="192253" y="5927117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noviembre de 2023</a:t>
            </a:r>
          </a:p>
        </p:txBody>
      </p:sp>
    </p:spTree>
    <p:extLst>
      <p:ext uri="{BB962C8B-B14F-4D97-AF65-F5344CB8AC3E}">
        <p14:creationId xmlns:p14="http://schemas.microsoft.com/office/powerpoint/2010/main" val="333087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anual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Noviembre (2023/2022)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418358"/>
              </p:ext>
            </p:extLst>
          </p:nvPr>
        </p:nvGraphicFramePr>
        <p:xfrm>
          <a:off x="3758938" y="1905822"/>
          <a:ext cx="8076649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16.37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1.132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17.89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1.031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4.90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0.651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7.70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0.620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49.29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0.494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9.59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0.408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6.03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0.361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6.30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0.299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9.00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0.260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8.94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0.210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18306A8F-93FC-8D6A-4EFE-18D8C2A64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48" y="5563797"/>
            <a:ext cx="1190968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Estos alimentos pesaron el 53,8% dentro del total de la división de alimentos y bebidas no alcohólicas y contribuyeron con </a:t>
            </a:r>
            <a:r>
              <a:rPr lang="es-MX" altLang="es-CO" sz="1900" b="1" dirty="0" smtClean="0">
                <a:solidFill>
                  <a:schemeClr val="bg2">
                    <a:lumMod val="50000"/>
                  </a:schemeClr>
                </a:solidFill>
              </a:rPr>
              <a:t>5,47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puntos porcentuales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 dentro de la variación anual del </a:t>
            </a:r>
            <a:r>
              <a:rPr lang="es-MX" altLang="es-CO" sz="1900" dirty="0" smtClean="0">
                <a:solidFill>
                  <a:schemeClr val="bg2">
                    <a:lumMod val="50000"/>
                  </a:schemeClr>
                </a:solidFill>
              </a:rPr>
              <a:t>8,25% 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del IPC de los alimentos y bebidas no alcohólicas.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9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anual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Noviembre (2023/2022)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que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disminuyeron de precio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289481"/>
              </p:ext>
            </p:extLst>
          </p:nvPr>
        </p:nvGraphicFramePr>
        <p:xfrm>
          <a:off x="3758938" y="18867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-31.24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-0.283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-5.87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-0.218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-6.70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-0.127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-19.50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-0.058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-8.95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-0.041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-7.70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-0.035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-2.93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-0.012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-0.006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445C4E0-C5A8-5EE9-79A7-6D199DB29545}"/>
              </a:ext>
            </a:extLst>
          </p:cNvPr>
          <p:cNvSpPr/>
          <p:nvPr/>
        </p:nvSpPr>
        <p:spPr>
          <a:xfrm>
            <a:off x="192252" y="6689546"/>
            <a:ext cx="59037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0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4C739B67-2B4B-4B5D-7D58-82FDF13C35B4}"/>
              </a:ext>
            </a:extLst>
          </p:cNvPr>
          <p:cNvSpPr/>
          <p:nvPr/>
        </p:nvSpPr>
        <p:spPr>
          <a:xfrm>
            <a:off x="3361904" y="37724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198F890-F860-7A2C-F308-42F1061952B8}"/>
              </a:ext>
            </a:extLst>
          </p:cNvPr>
          <p:cNvSpPr/>
          <p:nvPr/>
        </p:nvSpPr>
        <p:spPr>
          <a:xfrm>
            <a:off x="616973" y="37724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07F63D6F-99BB-DA19-EB94-A50A51F7D5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588929"/>
              </p:ext>
            </p:extLst>
          </p:nvPr>
        </p:nvGraphicFramePr>
        <p:xfrm>
          <a:off x="62761" y="3761203"/>
          <a:ext cx="6091166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72C625-ECFA-84A1-1ABD-6D847B4F0CA9}"/>
              </a:ext>
            </a:extLst>
          </p:cNvPr>
          <p:cNvSpPr/>
          <p:nvPr/>
        </p:nvSpPr>
        <p:spPr>
          <a:xfrm>
            <a:off x="3376290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59A711C-C43C-C40F-654F-01F1D11D8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827586"/>
              </p:ext>
            </p:extLst>
          </p:nvPr>
        </p:nvGraphicFramePr>
        <p:xfrm>
          <a:off x="6103299" y="789568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8583171-CA99-41F5-4E57-347407B362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77791"/>
              </p:ext>
            </p:extLst>
          </p:nvPr>
        </p:nvGraphicFramePr>
        <p:xfrm>
          <a:off x="6080028" y="3663224"/>
          <a:ext cx="6103891" cy="302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137A1BCE-FFB7-2D33-A1E3-5A068C6D4283}"/>
              </a:ext>
            </a:extLst>
          </p:cNvPr>
          <p:cNvSpPr/>
          <p:nvPr/>
        </p:nvSpPr>
        <p:spPr>
          <a:xfrm>
            <a:off x="652028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7C5C583-BE99-4E9B-4F0E-21ACB0FBD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1390"/>
              </p:ext>
            </p:extLst>
          </p:nvPr>
        </p:nvGraphicFramePr>
        <p:xfrm>
          <a:off x="-1007" y="816847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AD66BA74-741E-4BC9-2A55-DDA6AD69E418}"/>
              </a:ext>
            </a:extLst>
          </p:cNvPr>
          <p:cNvSpPr txBox="1"/>
          <p:nvPr/>
        </p:nvSpPr>
        <p:spPr>
          <a:xfrm>
            <a:off x="821765" y="232486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8264750-E7D6-3C17-65ED-7417ED59D0DB}"/>
              </a:ext>
            </a:extLst>
          </p:cNvPr>
          <p:cNvSpPr txBox="1"/>
          <p:nvPr/>
        </p:nvSpPr>
        <p:spPr>
          <a:xfrm>
            <a:off x="2269264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16E6399-0428-E9A1-00D7-2BFB286928DD}"/>
              </a:ext>
            </a:extLst>
          </p:cNvPr>
          <p:cNvSpPr txBox="1"/>
          <p:nvPr/>
        </p:nvSpPr>
        <p:spPr>
          <a:xfrm>
            <a:off x="3527797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1FA700D-924E-CC90-6CC4-BCDF7225CDCE}"/>
              </a:ext>
            </a:extLst>
          </p:cNvPr>
          <p:cNvSpPr/>
          <p:nvPr/>
        </p:nvSpPr>
        <p:spPr>
          <a:xfrm>
            <a:off x="9485215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3D848D4-25FD-0B58-148D-B78FB59D530A}"/>
              </a:ext>
            </a:extLst>
          </p:cNvPr>
          <p:cNvSpPr/>
          <p:nvPr/>
        </p:nvSpPr>
        <p:spPr>
          <a:xfrm>
            <a:off x="6762281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6AA1987-5211-3876-A46C-AA42BA969A10}"/>
              </a:ext>
            </a:extLst>
          </p:cNvPr>
          <p:cNvSpPr txBox="1"/>
          <p:nvPr/>
        </p:nvSpPr>
        <p:spPr>
          <a:xfrm>
            <a:off x="6940730" y="275811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9683168-7C74-B9CD-903C-0A0B2C08B87A}"/>
              </a:ext>
            </a:extLst>
          </p:cNvPr>
          <p:cNvSpPr txBox="1"/>
          <p:nvPr/>
        </p:nvSpPr>
        <p:spPr>
          <a:xfrm>
            <a:off x="8319649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A61F252-1652-E247-4042-2243379664BD}"/>
              </a:ext>
            </a:extLst>
          </p:cNvPr>
          <p:cNvSpPr txBox="1"/>
          <p:nvPr/>
        </p:nvSpPr>
        <p:spPr>
          <a:xfrm>
            <a:off x="9684862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4F6DB8E-A0CD-70DD-FE8D-A69B914223A5}"/>
              </a:ext>
            </a:extLst>
          </p:cNvPr>
          <p:cNvSpPr txBox="1"/>
          <p:nvPr/>
        </p:nvSpPr>
        <p:spPr>
          <a:xfrm>
            <a:off x="805717" y="539048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937834-7598-17C5-4129-A2518EEC49E3}"/>
              </a:ext>
            </a:extLst>
          </p:cNvPr>
          <p:cNvSpPr txBox="1"/>
          <p:nvPr/>
        </p:nvSpPr>
        <p:spPr>
          <a:xfrm>
            <a:off x="2371326" y="53904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B07655D-B263-4627-EB3B-DBA3EB751C66}"/>
              </a:ext>
            </a:extLst>
          </p:cNvPr>
          <p:cNvSpPr txBox="1"/>
          <p:nvPr/>
        </p:nvSpPr>
        <p:spPr>
          <a:xfrm>
            <a:off x="3530799" y="53904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54E5472-C6AB-322D-A159-AAA746A8D6B6}"/>
              </a:ext>
            </a:extLst>
          </p:cNvPr>
          <p:cNvSpPr/>
          <p:nvPr/>
        </p:nvSpPr>
        <p:spPr>
          <a:xfrm>
            <a:off x="9476996" y="375250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90A071B-8E8C-BE41-8E65-DDAC2A535855}"/>
              </a:ext>
            </a:extLst>
          </p:cNvPr>
          <p:cNvSpPr/>
          <p:nvPr/>
        </p:nvSpPr>
        <p:spPr>
          <a:xfrm>
            <a:off x="6727645" y="374476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1D01A17-3BB9-4822-EE75-484BD60E6345}"/>
              </a:ext>
            </a:extLst>
          </p:cNvPr>
          <p:cNvSpPr txBox="1"/>
          <p:nvPr/>
        </p:nvSpPr>
        <p:spPr>
          <a:xfrm>
            <a:off x="7144717" y="528232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2E0B854-11AC-8B32-B551-9C46385E62A0}"/>
              </a:ext>
            </a:extLst>
          </p:cNvPr>
          <p:cNvSpPr txBox="1"/>
          <p:nvPr/>
        </p:nvSpPr>
        <p:spPr>
          <a:xfrm>
            <a:off x="8509920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3560645-B704-473E-CB5A-CF7D60271880}"/>
              </a:ext>
            </a:extLst>
          </p:cNvPr>
          <p:cNvSpPr txBox="1"/>
          <p:nvPr/>
        </p:nvSpPr>
        <p:spPr>
          <a:xfrm>
            <a:off x="9878181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  <p:sp>
        <p:nvSpPr>
          <p:cNvPr id="42" name="Título 6">
            <a:extLst>
              <a:ext uri="{FF2B5EF4-FFF2-40B4-BE49-F238E27FC236}">
                <a16:creationId xmlns:a16="http://schemas.microsoft.com/office/drawing/2014/main" id="{B4619033-49E5-E5CD-CB1F-D34E7E88CC27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</p:spTree>
    <p:extLst>
      <p:ext uri="{BB962C8B-B14F-4D97-AF65-F5344CB8AC3E}">
        <p14:creationId xmlns:p14="http://schemas.microsoft.com/office/powerpoint/2010/main" val="20078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115F45DC-9651-3D28-6589-8D7D6366290A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5FBA0FC-5537-92D2-7623-07C1A15DF553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AFAD0C6-8E47-3C4B-4199-D52587E84AE5}"/>
              </a:ext>
            </a:extLst>
          </p:cNvPr>
          <p:cNvSpPr/>
          <p:nvPr/>
        </p:nvSpPr>
        <p:spPr>
          <a:xfrm>
            <a:off x="3376091" y="3772334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0CF01D8-D9CD-7D96-C49E-BEFBB42B1D65}"/>
              </a:ext>
            </a:extLst>
          </p:cNvPr>
          <p:cNvSpPr/>
          <p:nvPr/>
        </p:nvSpPr>
        <p:spPr>
          <a:xfrm>
            <a:off x="642117" y="3772334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553BF30-2495-68A0-6445-14AF1A18D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807591"/>
              </p:ext>
            </p:extLst>
          </p:nvPr>
        </p:nvGraphicFramePr>
        <p:xfrm>
          <a:off x="59390" y="3807532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FEBFC703-50D8-FD0E-6B93-78984134BBBE}"/>
              </a:ext>
            </a:extLst>
          </p:cNvPr>
          <p:cNvSpPr/>
          <p:nvPr/>
        </p:nvSpPr>
        <p:spPr>
          <a:xfrm>
            <a:off x="3386292" y="802128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111BC9-8330-75A9-A8B3-69471AB8560C}"/>
              </a:ext>
            </a:extLst>
          </p:cNvPr>
          <p:cNvSpPr/>
          <p:nvPr/>
        </p:nvSpPr>
        <p:spPr>
          <a:xfrm>
            <a:off x="652317" y="802128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8275917-B8E2-8D75-1BFA-732E09F08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0360789"/>
              </p:ext>
            </p:extLst>
          </p:nvPr>
        </p:nvGraphicFramePr>
        <p:xfrm>
          <a:off x="-7000" y="806990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82D3694B-66E6-0533-B96F-BC8452D4A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6045829"/>
              </p:ext>
            </p:extLst>
          </p:nvPr>
        </p:nvGraphicFramePr>
        <p:xfrm>
          <a:off x="6094968" y="3746763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7A5271D3-B5D6-9CD4-E23B-04977BCEB0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110484"/>
              </p:ext>
            </p:extLst>
          </p:nvPr>
        </p:nvGraphicFramePr>
        <p:xfrm>
          <a:off x="6102594" y="746166"/>
          <a:ext cx="6091767" cy="297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CuadroTexto 43">
            <a:extLst>
              <a:ext uri="{FF2B5EF4-FFF2-40B4-BE49-F238E27FC236}">
                <a16:creationId xmlns:a16="http://schemas.microsoft.com/office/drawing/2014/main" id="{13B6C6B7-3DE9-A9C4-6852-7724C6AD680C}"/>
              </a:ext>
            </a:extLst>
          </p:cNvPr>
          <p:cNvSpPr txBox="1"/>
          <p:nvPr/>
        </p:nvSpPr>
        <p:spPr>
          <a:xfrm>
            <a:off x="1005026" y="234391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F720C7C-E337-4A98-2DD2-629CCB81982C}"/>
              </a:ext>
            </a:extLst>
          </p:cNvPr>
          <p:cNvSpPr txBox="1"/>
          <p:nvPr/>
        </p:nvSpPr>
        <p:spPr>
          <a:xfrm>
            <a:off x="2365657" y="234391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01CBFE2-3E8F-B81B-17A5-953CF1CEE262}"/>
              </a:ext>
            </a:extLst>
          </p:cNvPr>
          <p:cNvSpPr txBox="1"/>
          <p:nvPr/>
        </p:nvSpPr>
        <p:spPr>
          <a:xfrm>
            <a:off x="3747634" y="234391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CDA8386-E471-ECB9-A80E-3319DA82E0BB}"/>
              </a:ext>
            </a:extLst>
          </p:cNvPr>
          <p:cNvSpPr/>
          <p:nvPr/>
        </p:nvSpPr>
        <p:spPr>
          <a:xfrm>
            <a:off x="9490207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182F00C-9C84-1E30-69DA-D35D05E84AAE}"/>
              </a:ext>
            </a:extLst>
          </p:cNvPr>
          <p:cNvSpPr/>
          <p:nvPr/>
        </p:nvSpPr>
        <p:spPr>
          <a:xfrm>
            <a:off x="6765569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AE5D79-E35A-B510-7F19-ABF594F4E753}"/>
              </a:ext>
            </a:extLst>
          </p:cNvPr>
          <p:cNvSpPr txBox="1"/>
          <p:nvPr/>
        </p:nvSpPr>
        <p:spPr>
          <a:xfrm>
            <a:off x="6956147" y="208869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8C6E999-C86B-BB67-7BC4-BBDBC72CBB41}"/>
              </a:ext>
            </a:extLst>
          </p:cNvPr>
          <p:cNvSpPr txBox="1"/>
          <p:nvPr/>
        </p:nvSpPr>
        <p:spPr>
          <a:xfrm>
            <a:off x="8293918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967C572-BF2F-0E03-8B7D-5B7B34F4EDC4}"/>
              </a:ext>
            </a:extLst>
          </p:cNvPr>
          <p:cNvSpPr txBox="1"/>
          <p:nvPr/>
        </p:nvSpPr>
        <p:spPr>
          <a:xfrm>
            <a:off x="9717043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7250985-050F-47F8-617F-0C933785C197}"/>
              </a:ext>
            </a:extLst>
          </p:cNvPr>
          <p:cNvSpPr txBox="1"/>
          <p:nvPr/>
        </p:nvSpPr>
        <p:spPr>
          <a:xfrm>
            <a:off x="1054891" y="565718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59B3BB5-9162-9A79-FE59-18C2CE74EC84}"/>
              </a:ext>
            </a:extLst>
          </p:cNvPr>
          <p:cNvSpPr txBox="1"/>
          <p:nvPr/>
        </p:nvSpPr>
        <p:spPr>
          <a:xfrm>
            <a:off x="2438382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F4B094E-69D4-0E2E-1C84-77A9D21747B9}"/>
              </a:ext>
            </a:extLst>
          </p:cNvPr>
          <p:cNvSpPr txBox="1"/>
          <p:nvPr/>
        </p:nvSpPr>
        <p:spPr>
          <a:xfrm>
            <a:off x="3760923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6F09F13-C271-997D-AF4F-63198085788F}"/>
              </a:ext>
            </a:extLst>
          </p:cNvPr>
          <p:cNvSpPr/>
          <p:nvPr/>
        </p:nvSpPr>
        <p:spPr>
          <a:xfrm>
            <a:off x="9485107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393"/>
              </a:solidFill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53850D1-EF14-00E1-2818-0D6E9A7BC077}"/>
              </a:ext>
            </a:extLst>
          </p:cNvPr>
          <p:cNvSpPr/>
          <p:nvPr/>
        </p:nvSpPr>
        <p:spPr>
          <a:xfrm>
            <a:off x="6751313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13020C3-2AE5-D4AF-A83B-06C67F28A024}"/>
              </a:ext>
            </a:extLst>
          </p:cNvPr>
          <p:cNvSpPr txBox="1"/>
          <p:nvPr/>
        </p:nvSpPr>
        <p:spPr>
          <a:xfrm>
            <a:off x="6904687" y="571730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5D05A07-7C7E-FA79-8E50-F433C3FF53FC}"/>
              </a:ext>
            </a:extLst>
          </p:cNvPr>
          <p:cNvSpPr txBox="1"/>
          <p:nvPr/>
        </p:nvSpPr>
        <p:spPr>
          <a:xfrm>
            <a:off x="8230266" y="571729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85EDFB1-8523-146F-1AB0-B3AD3173D35A}"/>
              </a:ext>
            </a:extLst>
          </p:cNvPr>
          <p:cNvSpPr txBox="1"/>
          <p:nvPr/>
        </p:nvSpPr>
        <p:spPr>
          <a:xfrm>
            <a:off x="9610719" y="571729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6091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997F544-CDDB-4590-8924-56EF113A175C}"/>
              </a:ext>
            </a:extLst>
          </p:cNvPr>
          <p:cNvSpPr/>
          <p:nvPr/>
        </p:nvSpPr>
        <p:spPr>
          <a:xfrm>
            <a:off x="1462810" y="2452518"/>
            <a:ext cx="1291996" cy="325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A88404-2DA2-4217-99E5-A796005D5157}"/>
              </a:ext>
            </a:extLst>
          </p:cNvPr>
          <p:cNvSpPr/>
          <p:nvPr/>
        </p:nvSpPr>
        <p:spPr>
          <a:xfrm>
            <a:off x="0" y="6669715"/>
            <a:ext cx="97813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 IPC: DANE. Cálculos UPRA Fuente TRM: Superintendencia Financiera de Colombia - SFC 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9D01D6F-C2E0-767C-2D1C-0A915359B913}"/>
              </a:ext>
            </a:extLst>
          </p:cNvPr>
          <p:cNvSpPr/>
          <p:nvPr/>
        </p:nvSpPr>
        <p:spPr>
          <a:xfrm>
            <a:off x="7910" y="593661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4317E982-3BB8-A714-9BE1-28A9BF9D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IPC alimentos y bebidas no alcohólicas vs. TRM 23 años: noviembre de 2000– noviembre de 2023 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SpPr txBox="1"/>
          <p:nvPr/>
        </p:nvSpPr>
        <p:spPr>
          <a:xfrm>
            <a:off x="11231418" y="212023"/>
            <a:ext cx="883294" cy="282546"/>
          </a:xfrm>
          <a:prstGeom prst="rect">
            <a:avLst/>
          </a:prstGeom>
          <a:noFill/>
          <a:ln w="6350" cmpd="sng">
            <a:noFill/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900" b="1" dirty="0">
                <a:solidFill>
                  <a:schemeClr val="accent1">
                    <a:lumMod val="75000"/>
                  </a:schemeClr>
                </a:solidFill>
              </a:rPr>
              <a:t>Octubre de 2022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pSpPr/>
          <p:nvPr/>
        </p:nvGrpSpPr>
        <p:grpSpPr>
          <a:xfrm>
            <a:off x="135148" y="799369"/>
            <a:ext cx="11979564" cy="5837723"/>
            <a:chOff x="0" y="0"/>
            <a:chExt cx="11979564" cy="5837723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00000000-0008-0000-0000-00000A000000}"/>
                </a:ext>
              </a:extLst>
            </p:cNvPr>
            <p:cNvGrpSpPr/>
            <p:nvPr/>
          </p:nvGrpSpPr>
          <p:grpSpPr>
            <a:xfrm>
              <a:off x="0" y="0"/>
              <a:ext cx="11979564" cy="5837723"/>
              <a:chOff x="0" y="0"/>
              <a:chExt cx="11979564" cy="5837723"/>
            </a:xfrm>
          </p:grpSpPr>
          <p:graphicFrame>
            <p:nvGraphicFramePr>
              <p:cNvPr id="20" name="Gráfico 19">
                <a:extLst>
                  <a:ext uri="{FF2B5EF4-FFF2-40B4-BE49-F238E27FC236}">
                    <a16:creationId xmlns:a16="http://schemas.microsoft.com/office/drawing/2014/main" id="{00000000-0008-0000-0000-00000E00000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0" y="0"/>
              <a:ext cx="11979564" cy="583772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6" name="CuadroTexto 2">
                <a:extLst>
                  <a:ext uri="{FF2B5EF4-FFF2-40B4-BE49-F238E27FC236}">
                    <a16:creationId xmlns:a16="http://schemas.microsoft.com/office/drawing/2014/main" id="{00000000-0008-0000-0000-00000F000000}"/>
                  </a:ext>
                </a:extLst>
              </p:cNvPr>
              <p:cNvSpPr txBox="1"/>
              <p:nvPr/>
            </p:nvSpPr>
            <p:spPr>
              <a:xfrm>
                <a:off x="6688450" y="299148"/>
                <a:ext cx="2429784" cy="764507"/>
              </a:xfrm>
              <a:prstGeom prst="rect">
                <a:avLst/>
              </a:prstGeom>
              <a:solidFill>
                <a:schemeClr val="lt1"/>
              </a:solidFill>
              <a:ln w="6350" cmpd="sng">
                <a:solidFill>
                  <a:srgbClr val="0070C0"/>
                </a:solidFill>
                <a:prstDash val="lgDashDot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CO" altLang="es-CO" sz="800">
                    <a:solidFill>
                      <a:schemeClr val="accent1">
                        <a:lumMod val="75000"/>
                      </a:schemeClr>
                    </a:solidFill>
                  </a:rPr>
                  <a:t>-Dos años seguidos de una fuerte devaluación (59,2% ago-2015 y 38,6% feb-2016)  que impactó el costo de los insumos agropecuarios 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-Paro camionero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-Fenómeno de La Niña</a:t>
                </a:r>
              </a:p>
            </p:txBody>
          </p:sp>
        </p:grpSp>
        <p:sp>
          <p:nvSpPr>
            <p:cNvPr id="19" name="CuadroTexto 1">
              <a:extLst>
                <a:ext uri="{FF2B5EF4-FFF2-40B4-BE49-F238E27FC236}">
                  <a16:creationId xmlns:a16="http://schemas.microsoft.com/office/drawing/2014/main" id="{00000000-0008-0000-0000-00000B000000}"/>
                </a:ext>
              </a:extLst>
            </p:cNvPr>
            <p:cNvSpPr txBox="1"/>
            <p:nvPr/>
          </p:nvSpPr>
          <p:spPr>
            <a:xfrm>
              <a:off x="10553700" y="762000"/>
              <a:ext cx="883294" cy="282546"/>
            </a:xfrm>
            <a:prstGeom prst="rect">
              <a:avLst/>
            </a:prstGeom>
            <a:noFill/>
            <a:ln w="6350" cmpd="sng">
              <a:noFill/>
              <a:prstDash val="lgDashDot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900" b="1">
                  <a:solidFill>
                    <a:schemeClr val="accent1">
                      <a:lumMod val="75000"/>
                    </a:schemeClr>
                  </a:solidFill>
                </a:rPr>
                <a:t>Agosto de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27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639346" y="1312712"/>
            <a:ext cx="7137579" cy="38839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Comparativo IPC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Otros países</a:t>
            </a:r>
            <a:r>
              <a:rPr lang="es-CO" dirty="0">
                <a:solidFill>
                  <a:prstClr val="white"/>
                </a:solidFill>
                <a:latin typeface="Arial Black" panose="020B0A04020102020204" pitchFamily="34" charset="0"/>
              </a:rPr>
              <a:t/>
            </a:r>
            <a:br>
              <a:rPr lang="es-CO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Octubre de 2023</a:t>
            </a:r>
          </a:p>
          <a:p>
            <a:pPr algn="l"/>
            <a:endParaRPr lang="es-C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Índice de precios de los alimentos de la FAO</a:t>
            </a:r>
          </a:p>
          <a:p>
            <a:pPr algn="l"/>
            <a:r>
              <a:rPr lang="es-MX" sz="3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Octubre </a:t>
            </a:r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de 2023</a:t>
            </a:r>
            <a:endParaRPr lang="es-ES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Diciembre 08 de 2023</a:t>
            </a:r>
          </a:p>
        </p:txBody>
      </p:sp>
    </p:spTree>
    <p:extLst>
      <p:ext uri="{BB962C8B-B14F-4D97-AF65-F5344CB8AC3E}">
        <p14:creationId xmlns:p14="http://schemas.microsoft.com/office/powerpoint/2010/main" val="209309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BB5978B-4703-02EA-E2BC-B2714EF881A9}"/>
              </a:ext>
            </a:extLst>
          </p:cNvPr>
          <p:cNvSpPr/>
          <p:nvPr/>
        </p:nvSpPr>
        <p:spPr>
          <a:xfrm>
            <a:off x="170143" y="5838181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*No se incluyó Venezuela al no contar con información oficial actualiza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F95E2CE-77F9-BF9B-6D05-EDECC736B762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6">
            <a:extLst>
              <a:ext uri="{FF2B5EF4-FFF2-40B4-BE49-F238E27FC236}">
                <a16:creationId xmlns:a16="http://schemas.microsoft.com/office/drawing/2014/main" id="{74FF7FE0-5F92-5643-695A-9D99B66D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alimentos y bebidas no alcohólicas principales países de referencia octubre de 2023*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EBF10FC-493F-4639-89C4-99A60416E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41843"/>
              </p:ext>
            </p:extLst>
          </p:nvPr>
        </p:nvGraphicFramePr>
        <p:xfrm>
          <a:off x="86927" y="1079202"/>
          <a:ext cx="12018145" cy="521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>
        <mc:Choice xmlns:cx4="http://schemas.microsoft.com/office/drawing/2016/5/10/chartex" xmlns="" Requires="cx4">
          <p:graphicFrame>
            <p:nvGraphicFramePr>
              <p:cNvPr id="9" name="Gráfico 8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68145809"/>
                  </p:ext>
                </p:extLst>
              </p:nvPr>
            </p:nvGraphicFramePr>
            <p:xfrm>
              <a:off x="4068019" y="1211278"/>
              <a:ext cx="7065861" cy="53947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8019" y="1211278"/>
                <a:ext cx="7065861" cy="53947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26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división de alimentos y bebidas no alcohólicas en </a:t>
            </a:r>
            <a:br>
              <a:rPr lang="es-MX" sz="2400" dirty="0"/>
            </a:br>
            <a:r>
              <a:rPr lang="es-MX" sz="2400" dirty="0"/>
              <a:t>Noviembre de 2023</a:t>
            </a:r>
            <a:br>
              <a:rPr lang="es-MX" sz="2400" dirty="0"/>
            </a:br>
            <a:r>
              <a:rPr lang="es-MX" sz="2400" dirty="0"/>
              <a:t>Variación mensual, año corrido y anual (2022-2023)</a:t>
            </a:r>
            <a:br>
              <a:rPr lang="es-MX" sz="2400" dirty="0"/>
            </a:br>
            <a:endParaRPr lang="es-MX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E6EEFFE7-9C71-D879-9BE2-201F9B53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672" y="1609841"/>
            <a:ext cx="44398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S" kern="0" dirty="0">
                <a:solidFill>
                  <a:srgbClr val="767171"/>
                </a:solidFill>
                <a:ea typeface="Times New Roman" panose="02020603050405020304" pitchFamily="18" charset="0"/>
              </a:rPr>
              <a:t>En noviembre </a:t>
            </a:r>
            <a:r>
              <a:rPr lang="es-ES" b="1" kern="0" dirty="0">
                <a:solidFill>
                  <a:srgbClr val="767171"/>
                </a:solidFill>
                <a:ea typeface="Times New Roman" panose="02020603050405020304" pitchFamily="18" charset="0"/>
              </a:rPr>
              <a:t>el IPC de la división de los alimentos y bebidas no alcohólicas registró una variación de -0.45%</a:t>
            </a:r>
            <a:r>
              <a:rPr lang="es-ES" kern="0" dirty="0">
                <a:solidFill>
                  <a:srgbClr val="767171"/>
                </a:solidFill>
                <a:ea typeface="Times New Roman" panose="02020603050405020304" pitchFamily="18" charset="0"/>
              </a:rPr>
              <a:t> con respecto al mes anterior</a:t>
            </a:r>
            <a:r>
              <a:rPr lang="es-CO" sz="1800" dirty="0" smtClean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endParaRPr lang="es-MX" b="0" i="0" u="none" strike="noStrike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ES" kern="0" dirty="0">
                <a:solidFill>
                  <a:srgbClr val="767171"/>
                </a:solidFill>
                <a:ea typeface="Times New Roman" panose="02020603050405020304" pitchFamily="18" charset="0"/>
              </a:rPr>
              <a:t>En lo corrido del año (enero - noviembre), </a:t>
            </a:r>
            <a:r>
              <a:rPr lang="es-ES" b="1" kern="0" dirty="0">
                <a:solidFill>
                  <a:srgbClr val="767171"/>
                </a:solidFill>
                <a:ea typeface="Times New Roman" panose="02020603050405020304" pitchFamily="18" charset="0"/>
              </a:rPr>
              <a:t>el precio de los alimentos y bebidas no alcohólicas presentó una variación de 5.44%</a:t>
            </a:r>
            <a:r>
              <a:rPr lang="es-ES" kern="0" dirty="0">
                <a:solidFill>
                  <a:srgbClr val="767171"/>
                </a:solidFill>
                <a:ea typeface="Times New Roman" panose="02020603050405020304" pitchFamily="18" charset="0"/>
              </a:rPr>
              <a:t> con respecto a diciembre del año anterior</a:t>
            </a:r>
            <a:r>
              <a:rPr lang="es-CO" sz="1800" dirty="0" smtClean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CO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endParaRPr lang="es-CO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s-ES" kern="0" dirty="0">
                <a:solidFill>
                  <a:srgbClr val="767171"/>
                </a:solidFill>
                <a:ea typeface="Times New Roman" panose="02020603050405020304" pitchFamily="18" charset="0"/>
              </a:rPr>
              <a:t>En noviembre de 2023 </a:t>
            </a:r>
            <a:r>
              <a:rPr lang="es-ES" b="1" kern="0" dirty="0">
                <a:solidFill>
                  <a:srgbClr val="767171"/>
                </a:solidFill>
                <a:ea typeface="Times New Roman" panose="02020603050405020304" pitchFamily="18" charset="0"/>
              </a:rPr>
              <a:t>el precio de los alimentos y bebidas no alcohólicas presentó una variación de 8.25%</a:t>
            </a:r>
            <a:r>
              <a:rPr lang="es-ES" kern="0" dirty="0">
                <a:solidFill>
                  <a:srgbClr val="767171"/>
                </a:solidFill>
                <a:ea typeface="Times New Roman" panose="02020603050405020304" pitchFamily="18" charset="0"/>
              </a:rPr>
              <a:t> en comparación con noviembre de 2022</a:t>
            </a:r>
            <a:r>
              <a:rPr lang="es-CO" sz="1800" dirty="0" smtClean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1" name="8 Gráfico">
            <a:extLst>
              <a:ext uri="{FF2B5EF4-FFF2-40B4-BE49-F238E27FC236}">
                <a16:creationId xmlns:a16="http://schemas.microsoft.com/office/drawing/2014/main" id="{7BBF4A94-5FFF-95CF-68A9-FF16ADD9FD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041274"/>
              </p:ext>
            </p:extLst>
          </p:nvPr>
        </p:nvGraphicFramePr>
        <p:xfrm>
          <a:off x="577478" y="1873914"/>
          <a:ext cx="6318740" cy="4088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64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94CD8A2-9C13-10E1-C471-F47A9EFF7250}"/>
              </a:ext>
            </a:extLst>
          </p:cNvPr>
          <p:cNvSpPr/>
          <p:nvPr/>
        </p:nvSpPr>
        <p:spPr>
          <a:xfrm>
            <a:off x="7910" y="602280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FE3887-B545-4B10-B2C0-5FAA7BCEEB00}"/>
              </a:ext>
            </a:extLst>
          </p:cNvPr>
          <p:cNvSpPr txBox="1"/>
          <p:nvPr/>
        </p:nvSpPr>
        <p:spPr>
          <a:xfrm>
            <a:off x="501684" y="817102"/>
            <a:ext cx="436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</a:t>
            </a:r>
          </a:p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IPC total octubre de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741C1C-2DE7-4637-8D8A-2B0511928FC0}"/>
              </a:ext>
            </a:extLst>
          </p:cNvPr>
          <p:cNvSpPr txBox="1"/>
          <p:nvPr/>
        </p:nvSpPr>
        <p:spPr>
          <a:xfrm>
            <a:off x="6455971" y="814202"/>
            <a:ext cx="564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alimentos y bebidas no alcohólicas octubre de 2023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6103C67-1968-48EC-B98E-9956D5E0DF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853688"/>
              </p:ext>
            </p:extLst>
          </p:nvPr>
        </p:nvGraphicFramePr>
        <p:xfrm>
          <a:off x="6133158" y="1631432"/>
          <a:ext cx="6040325" cy="487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B4885FD-5B3B-432F-A47E-1DAF8D024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999364"/>
              </p:ext>
            </p:extLst>
          </p:nvPr>
        </p:nvGraphicFramePr>
        <p:xfrm>
          <a:off x="-1004" y="1663438"/>
          <a:ext cx="6049240" cy="486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E8D3646-68C4-7D19-2522-BAAD2093CA34}"/>
              </a:ext>
            </a:extLst>
          </p:cNvPr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 se incluyó Venezuela al no contar con información oficial actualiza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BDBAFF-21DC-C5CC-6C7E-27217F920E88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A7C2AACC-E699-18AE-477E-6C74E8F7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total y de alimentos y bebidas no alcohólicas países región</a:t>
            </a:r>
          </a:p>
        </p:txBody>
      </p:sp>
    </p:spTree>
    <p:extLst>
      <p:ext uri="{BB962C8B-B14F-4D97-AF65-F5344CB8AC3E}">
        <p14:creationId xmlns:p14="http://schemas.microsoft.com/office/powerpoint/2010/main" val="90572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C2D128D-35CD-48FE-ABD8-A444560F69C7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FB2FB3A-B76B-9F6B-F7B9-2602F1E4AF02}"/>
              </a:ext>
            </a:extLst>
          </p:cNvPr>
          <p:cNvSpPr txBox="1"/>
          <p:nvPr/>
        </p:nvSpPr>
        <p:spPr>
          <a:xfrm>
            <a:off x="1991762" y="0"/>
            <a:ext cx="909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O" b="1" dirty="0">
                <a:solidFill>
                  <a:srgbClr val="7D9837"/>
                </a:solidFill>
                <a:latin typeface="Arial Black" panose="020B0A04020102020204" pitchFamily="34" charset="0"/>
              </a:rPr>
              <a:t>La variación del índice muestra como la inflación mundial de los alimentos sigue cediendo</a:t>
            </a:r>
            <a:endParaRPr lang="es-CO" altLang="es-CO" b="1" dirty="0">
              <a:solidFill>
                <a:srgbClr val="7D9837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CE6CA9A-69DB-7B5A-3EE0-E331CE4C078B}"/>
              </a:ext>
            </a:extLst>
          </p:cNvPr>
          <p:cNvSpPr txBox="1"/>
          <p:nvPr/>
        </p:nvSpPr>
        <p:spPr>
          <a:xfrm>
            <a:off x="1184188" y="613976"/>
            <a:ext cx="1057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Variación anual del </a:t>
            </a:r>
            <a:r>
              <a:rPr lang="es-MX" sz="1400" b="1" dirty="0">
                <a:solidFill>
                  <a:srgbClr val="395F9B"/>
                </a:solidFill>
                <a:latin typeface="+mj-lt"/>
              </a:rPr>
              <a:t>índice de precios de los alimentos de la FAO y sus grupos de productos básicos</a:t>
            </a:r>
          </a:p>
          <a:p>
            <a:pPr algn="ctr"/>
            <a:r>
              <a:rPr lang="es-CO" sz="1400" b="1" dirty="0" smtClean="0">
                <a:solidFill>
                  <a:srgbClr val="395F9B"/>
                </a:solidFill>
                <a:latin typeface="+mj-lt"/>
              </a:rPr>
              <a:t>Octubre </a:t>
            </a:r>
            <a:r>
              <a:rPr lang="es-CO" sz="1400" b="1" dirty="0">
                <a:solidFill>
                  <a:srgbClr val="395F9B"/>
                </a:solidFill>
                <a:latin typeface="+mj-lt"/>
              </a:rPr>
              <a:t>de 2023 (precios internacionales)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61F7500-A40A-4A9C-9807-884BDD88F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547487"/>
              </p:ext>
            </p:extLst>
          </p:nvPr>
        </p:nvGraphicFramePr>
        <p:xfrm>
          <a:off x="0" y="1203372"/>
          <a:ext cx="8613648" cy="2932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9AEF698A-3143-4ABE-85D2-9855E9173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24409"/>
              </p:ext>
            </p:extLst>
          </p:nvPr>
        </p:nvGraphicFramePr>
        <p:xfrm>
          <a:off x="9151332" y="104948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6E6DE53A-146B-4D6B-9AF4-7E3621632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957510"/>
              </p:ext>
            </p:extLst>
          </p:nvPr>
        </p:nvGraphicFramePr>
        <p:xfrm>
          <a:off x="-11126" y="4087636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2E4196B-3D2C-4B69-823C-AD89FA7FB8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350531"/>
              </p:ext>
            </p:extLst>
          </p:nvPr>
        </p:nvGraphicFramePr>
        <p:xfrm>
          <a:off x="3064585" y="4087628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EECF96B7-DE04-40B7-B4BE-8B40B86D1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177724"/>
              </p:ext>
            </p:extLst>
          </p:nvPr>
        </p:nvGraphicFramePr>
        <p:xfrm>
          <a:off x="6121812" y="4087639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8C38B826-EEF7-4D7A-895E-DD7C79BC6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321274"/>
              </p:ext>
            </p:extLst>
          </p:nvPr>
        </p:nvGraphicFramePr>
        <p:xfrm>
          <a:off x="9151332" y="408763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5907F65-C65A-6229-890B-CB75CEB312FB}"/>
              </a:ext>
            </a:extLst>
          </p:cNvPr>
          <p:cNvSpPr/>
          <p:nvPr/>
        </p:nvSpPr>
        <p:spPr>
          <a:xfrm>
            <a:off x="-9053" y="6678768"/>
            <a:ext cx="45239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FAO Food Price Index en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https://www.fao.org/worldfoodsituation/foodpricesindex/es</a:t>
            </a:r>
            <a:r>
              <a:rPr lang="es-CO" sz="800" dirty="0">
                <a:solidFill>
                  <a:srgbClr val="395F9B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574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0C18376-DA66-1F87-172F-165ABF4CD9C3}"/>
              </a:ext>
            </a:extLst>
          </p:cNvPr>
          <p:cNvSpPr txBox="1"/>
          <p:nvPr/>
        </p:nvSpPr>
        <p:spPr>
          <a:xfrm>
            <a:off x="261257" y="2643326"/>
            <a:ext cx="8055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Montserrat SemiBold" panose="00000700000000000000" pitchFamily="2" charset="0"/>
              </a:rPr>
              <a:t>Gracias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EEF914-D9F7-B425-8EE4-B9C129921851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Diciembre 08 de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BB7E7D-2FCF-CF3A-A826-6F3F6C68DF8B}"/>
              </a:ext>
            </a:extLst>
          </p:cNvPr>
          <p:cNvSpPr txBox="1"/>
          <p:nvPr/>
        </p:nvSpPr>
        <p:spPr>
          <a:xfrm>
            <a:off x="261256" y="3678636"/>
            <a:ext cx="80554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chemeClr val="bg1"/>
                </a:solidFill>
                <a:cs typeface="Arial" panose="020B0604020202020204" pitchFamily="34" charset="0"/>
              </a:rPr>
              <a:t>Visita nuestro portal</a:t>
            </a:r>
          </a:p>
          <a:p>
            <a:pPr algn="ctr"/>
            <a:r>
              <a:rPr lang="es-CO" sz="3200" b="1" i="1" dirty="0">
                <a:solidFill>
                  <a:schemeClr val="bg1"/>
                </a:solidFill>
                <a:cs typeface="Arial" panose="020B0604020202020204" pitchFamily="34" charset="0"/>
              </a:rPr>
              <a:t>upra.gov.co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8392D0B-1E4A-B0EC-4842-7F205391C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8900000">
            <a:off x="5082813" y="4386907"/>
            <a:ext cx="579632" cy="5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7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</a:t>
            </a:r>
            <a:br>
              <a:rPr lang="es-MX" sz="2400" dirty="0"/>
            </a:br>
            <a:r>
              <a:rPr lang="es-MX" sz="2400" dirty="0"/>
              <a:t>por división de gasto noviembre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23F5514-A374-ADA9-8CA3-2011170BA8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008908"/>
              </p:ext>
            </p:extLst>
          </p:nvPr>
        </p:nvGraphicFramePr>
        <p:xfrm>
          <a:off x="123331" y="1070984"/>
          <a:ext cx="7329614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55885"/>
            <a:ext cx="440140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altLang="es-CO" sz="1900" dirty="0">
                <a:solidFill>
                  <a:schemeClr val="bg2">
                    <a:lumMod val="50000"/>
                  </a:schemeClr>
                </a:solidFill>
              </a:rPr>
              <a:t>En  noviembre, </a:t>
            </a:r>
            <a:r>
              <a:rPr lang="es-ES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una disminución de -0.45% </a:t>
            </a:r>
            <a:r>
              <a:rPr lang="es-ES" altLang="es-CO" sz="1900" dirty="0">
                <a:solidFill>
                  <a:schemeClr val="bg2">
                    <a:lumMod val="50000"/>
                  </a:schemeClr>
                </a:solidFill>
              </a:rPr>
              <a:t>con respecto al mes de octubre, y se ubicó 0.92 puntos porcentuales por debajo de la variación nacional (0.47%) siendo la primera división con menor variación este mes</a:t>
            </a:r>
            <a:r>
              <a:rPr lang="es-MX" altLang="es-CO" sz="19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D26C0AA-FABF-B2F8-36B6-049BC4CB3D04}"/>
              </a:ext>
            </a:extLst>
          </p:cNvPr>
          <p:cNvSpPr/>
          <p:nvPr/>
        </p:nvSpPr>
        <p:spPr>
          <a:xfrm>
            <a:off x="46668" y="5475298"/>
            <a:ext cx="7406640" cy="311977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BF090BD-2165-AC4E-EBA3-B4A108B98EB9}"/>
              </a:ext>
            </a:extLst>
          </p:cNvPr>
          <p:cNvSpPr/>
          <p:nvPr/>
        </p:nvSpPr>
        <p:spPr>
          <a:xfrm>
            <a:off x="76141" y="5153614"/>
            <a:ext cx="7408595" cy="278142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F8A8BD0-51E1-D7C6-E890-C6922DCB74C4}"/>
              </a:ext>
            </a:extLst>
          </p:cNvPr>
          <p:cNvCxnSpPr/>
          <p:nvPr/>
        </p:nvCxnSpPr>
        <p:spPr>
          <a:xfrm>
            <a:off x="5689121" y="1186010"/>
            <a:ext cx="0" cy="4608034"/>
          </a:xfrm>
          <a:prstGeom prst="line">
            <a:avLst/>
          </a:prstGeom>
          <a:ln w="3175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 </a:t>
            </a:r>
            <a:br>
              <a:rPr lang="es-MX" sz="2400" dirty="0"/>
            </a:br>
            <a:r>
              <a:rPr lang="es-MX" sz="2400" dirty="0"/>
              <a:t>IPC total vs IPC alimentos y bebidas no alcohólicas </a:t>
            </a:r>
            <a:br>
              <a:rPr lang="es-MX" sz="2400" dirty="0"/>
            </a:br>
            <a:r>
              <a:rPr lang="es-MX" sz="2400" dirty="0"/>
              <a:t>Noviembre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CBC7C0-CD13-2876-7A47-4431AB404DFE}"/>
              </a:ext>
            </a:extLst>
          </p:cNvPr>
          <p:cNvSpPr txBox="1"/>
          <p:nvPr/>
        </p:nvSpPr>
        <p:spPr>
          <a:xfrm>
            <a:off x="4758627" y="5907462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mensual del IPC de alimentos y bebidas no alcohólicas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E29001-B57F-3BCD-AB47-DCEBF7657B53}"/>
              </a:ext>
            </a:extLst>
          </p:cNvPr>
          <p:cNvSpPr txBox="1"/>
          <p:nvPr/>
        </p:nvSpPr>
        <p:spPr>
          <a:xfrm>
            <a:off x="2491566" y="5999646"/>
            <a:ext cx="1665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 smtClean="0">
                <a:latin typeface="+mj-lt"/>
              </a:rPr>
              <a:t>-0,45%</a:t>
            </a:r>
            <a:endParaRPr lang="es-CO" sz="3600" dirty="0">
              <a:latin typeface="+mj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1B4771-F93F-32F8-4CCE-F902A1B56A54}"/>
              </a:ext>
            </a:extLst>
          </p:cNvPr>
          <p:cNvSpPr txBox="1"/>
          <p:nvPr/>
        </p:nvSpPr>
        <p:spPr>
          <a:xfrm>
            <a:off x="7510411" y="6026993"/>
            <a:ext cx="21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 -</a:t>
            </a:r>
            <a:r>
              <a:rPr lang="es-CO" sz="3600" dirty="0" smtClean="0">
                <a:latin typeface="+mj-lt"/>
              </a:rPr>
              <a:t>1,95 </a:t>
            </a:r>
            <a:r>
              <a:rPr lang="es-CO" sz="3600" dirty="0">
                <a:latin typeface="+mj-lt"/>
              </a:rPr>
              <a:t>p.p.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A85EB3-32FC-3542-ADC3-05FBB32B907F}"/>
              </a:ext>
            </a:extLst>
          </p:cNvPr>
          <p:cNvSpPr txBox="1"/>
          <p:nvPr/>
        </p:nvSpPr>
        <p:spPr>
          <a:xfrm>
            <a:off x="303690" y="5984520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noviembre de 2023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BAB8E9-9405-7A87-2785-3DEFDF9F262E}"/>
              </a:ext>
            </a:extLst>
          </p:cNvPr>
          <p:cNvSpPr txBox="1"/>
          <p:nvPr/>
        </p:nvSpPr>
        <p:spPr>
          <a:xfrm>
            <a:off x="9693749" y="5887754"/>
            <a:ext cx="259529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mes del año pasado, cuando fue de </a:t>
            </a:r>
            <a:r>
              <a:rPr lang="es-CO" altLang="es-CO" sz="1600" dirty="0" smtClean="0">
                <a:latin typeface="+mj-lt"/>
                <a:ea typeface="+mn-ea"/>
              </a:rPr>
              <a:t>1,50%</a:t>
            </a:r>
            <a:endParaRPr lang="es-CO" altLang="es-CO" sz="1600" dirty="0">
              <a:latin typeface="+mj-lt"/>
              <a:ea typeface="+mn-ea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B5635E4-E81C-5F22-0913-CAA30CE13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4864979"/>
              </p:ext>
            </p:extLst>
          </p:nvPr>
        </p:nvGraphicFramePr>
        <p:xfrm>
          <a:off x="182901" y="1617675"/>
          <a:ext cx="11826197" cy="408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21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mensual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en noviembre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noviembre de 2023 los alimentos con mayor contribución al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aumento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680641"/>
              </p:ext>
            </p:extLst>
          </p:nvPr>
        </p:nvGraphicFramePr>
        <p:xfrm>
          <a:off x="3758938" y="1982022"/>
          <a:ext cx="7995905" cy="3548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1.20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0.034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0.24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0.031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1.24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0.029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0.53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0.024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Moras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3.32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7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y hortalizas en conserva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3.40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0.013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Bananos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2.86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0.011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Otros derivados de la 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0.58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0.008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0.007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Frutos secos y nueces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2.47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0.003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75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59037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mensual de los precios al consumidor </a:t>
            </a:r>
          </a:p>
          <a:p>
            <a:r>
              <a:rPr lang="es-MX" sz="2400" dirty="0"/>
              <a:t>de los principales alimentos</a:t>
            </a:r>
          </a:p>
          <a:p>
            <a:r>
              <a:rPr lang="es-MX" sz="2400" dirty="0"/>
              <a:t>en noviembre de 2023</a:t>
            </a: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noviembre de 2023 los alimentos con mayor contribución a la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disminución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879898"/>
              </p:ext>
            </p:extLst>
          </p:nvPr>
        </p:nvGraphicFramePr>
        <p:xfrm>
          <a:off x="3758938" y="1982022"/>
          <a:ext cx="8075501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045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-6.02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-0.400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-18.52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-0.313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-11.82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-0.175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-1.98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-0.065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-2.21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-0.058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-10.39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-0.044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-0.035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-6.18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-0.024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-1.05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-0.017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015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 </a:t>
            </a:r>
            <a:br>
              <a:rPr lang="es-MX" sz="2400" dirty="0"/>
            </a:br>
            <a:r>
              <a:rPr lang="es-MX" sz="2400" dirty="0"/>
              <a:t>por divisiones de gasto noviembre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65410"/>
            <a:ext cx="4401404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altLang="es-CO" sz="1900" dirty="0">
                <a:solidFill>
                  <a:schemeClr val="bg2">
                    <a:lumMod val="50000"/>
                  </a:schemeClr>
                </a:solidFill>
              </a:rPr>
              <a:t>En lo corrido del año hasta noviembre, y con respecto a diciembre del año anterior, </a:t>
            </a:r>
            <a:r>
              <a:rPr lang="es-ES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5.44%</a:t>
            </a:r>
            <a:r>
              <a:rPr lang="es-ES" altLang="es-CO" sz="1900" dirty="0">
                <a:solidFill>
                  <a:schemeClr val="bg2">
                    <a:lumMod val="50000"/>
                  </a:schemeClr>
                </a:solidFill>
              </a:rPr>
              <a:t>, ubicándose 3.34 puntos porcentuales por debajo de la variación nacional (8.78%) siendo la tercera división con menor variación en el año</a:t>
            </a:r>
            <a:r>
              <a:rPr lang="es-MX" altLang="es-CO" sz="19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s-MX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2BB6D3D-CEC3-82C3-B73F-71DD3AD9D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2514159"/>
              </p:ext>
            </p:extLst>
          </p:nvPr>
        </p:nvGraphicFramePr>
        <p:xfrm>
          <a:off x="366982" y="1186010"/>
          <a:ext cx="7338418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75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Enero-noviembre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820C0F5-32B8-3205-21C6-728702ADEE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784478"/>
              </p:ext>
            </p:extLst>
          </p:nvPr>
        </p:nvGraphicFramePr>
        <p:xfrm>
          <a:off x="-6000" y="1151164"/>
          <a:ext cx="12204000" cy="455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A98E6A3-D575-30BD-90A7-13DBBF6672E2}"/>
              </a:ext>
            </a:extLst>
          </p:cNvPr>
          <p:cNvSpPr txBox="1"/>
          <p:nvPr/>
        </p:nvSpPr>
        <p:spPr>
          <a:xfrm>
            <a:off x="4617376" y="5787945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año corrido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F0F2F7-9B6C-A37E-444F-5DB957DD133B}"/>
              </a:ext>
            </a:extLst>
          </p:cNvPr>
          <p:cNvSpPr txBox="1"/>
          <p:nvPr/>
        </p:nvSpPr>
        <p:spPr>
          <a:xfrm>
            <a:off x="2688917" y="5944970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 smtClean="0">
                <a:latin typeface="+mj-lt"/>
              </a:rPr>
              <a:t>5,44%</a:t>
            </a:r>
            <a:endParaRPr lang="es-CO" sz="3600" dirty="0">
              <a:latin typeface="+mj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38B6FE-BC05-0727-F296-229FA20E6BCA}"/>
              </a:ext>
            </a:extLst>
          </p:cNvPr>
          <p:cNvSpPr txBox="1"/>
          <p:nvPr/>
        </p:nvSpPr>
        <p:spPr>
          <a:xfrm>
            <a:off x="7651101" y="5954292"/>
            <a:ext cx="234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</a:t>
            </a:r>
            <a:r>
              <a:rPr lang="es-CO" sz="3600" dirty="0" smtClean="0">
                <a:latin typeface="+mj-lt"/>
              </a:rPr>
              <a:t>19,05 </a:t>
            </a:r>
            <a:r>
              <a:rPr lang="es-CO" sz="3600" dirty="0">
                <a:latin typeface="+mj-lt"/>
              </a:rPr>
              <a:t>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C6A1F5-7321-7AFD-A847-7E44836DBFEF}"/>
              </a:ext>
            </a:extLst>
          </p:cNvPr>
          <p:cNvSpPr txBox="1"/>
          <p:nvPr/>
        </p:nvSpPr>
        <p:spPr>
          <a:xfrm>
            <a:off x="384130" y="5932488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noviembre de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5C3F20-1D7E-41F3-7206-569B464F71CB}"/>
              </a:ext>
            </a:extLst>
          </p:cNvPr>
          <p:cNvSpPr txBox="1"/>
          <p:nvPr/>
        </p:nvSpPr>
        <p:spPr>
          <a:xfrm>
            <a:off x="10031499" y="5644195"/>
            <a:ext cx="2238217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</a:t>
            </a:r>
            <a:r>
              <a:rPr lang="es-CO" altLang="es-CO" sz="1600" dirty="0" smtClean="0">
                <a:latin typeface="+mj-lt"/>
                <a:ea typeface="+mn-ea"/>
              </a:rPr>
              <a:t>24,49% </a:t>
            </a:r>
            <a:endParaRPr lang="es-CO" altLang="es-CO" sz="1600" dirty="0"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364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año corrido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Noviembre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659159"/>
              </p:ext>
            </p:extLst>
          </p:nvPr>
        </p:nvGraphicFramePr>
        <p:xfrm>
          <a:off x="3758938" y="1848672"/>
          <a:ext cx="8076649" cy="34945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21.99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1.193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5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12.06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0.844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6.90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0.545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3.33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0.438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7.36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0.311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16.73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0.209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4.02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0.190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5.42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0.158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 (incluye congelados y enlatados)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3.44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0.123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Otros derivados de la 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8.48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0.117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187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UPRA 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6C9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PRA 2023">
      <a:majorFont>
        <a:latin typeface="Nunito Sans ExtraBold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89f541-6f0a-46bd-8c13-86a1ba0ba003">
      <Terms xmlns="http://schemas.microsoft.com/office/infopath/2007/PartnerControls"/>
    </lcf76f155ced4ddcb4097134ff3c332f>
    <TaxCatchAll xmlns="344f0279-cae2-4899-8a1f-930fb84c6281" xsi:nil="true"/>
    <Fecha xmlns="a689f541-6f0a-46bd-8c13-86a1ba0ba00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C1E38A4661484DB58C7124AF1E6938" ma:contentTypeVersion="17" ma:contentTypeDescription="Crear nuevo documento." ma:contentTypeScope="" ma:versionID="827eade3d7433f382e3d0e2d5fdfe168">
  <xsd:schema xmlns:xsd="http://www.w3.org/2001/XMLSchema" xmlns:xs="http://www.w3.org/2001/XMLSchema" xmlns:p="http://schemas.microsoft.com/office/2006/metadata/properties" xmlns:ns2="a689f541-6f0a-46bd-8c13-86a1ba0ba003" xmlns:ns3="344f0279-cae2-4899-8a1f-930fb84c6281" targetNamespace="http://schemas.microsoft.com/office/2006/metadata/properties" ma:root="true" ma:fieldsID="89c8a080a1b09d382c82bdf7561436f4" ns2:_="" ns3:_="">
    <xsd:import namespace="a689f541-6f0a-46bd-8c13-86a1ba0ba003"/>
    <xsd:import namespace="344f0279-cae2-4899-8a1f-930fb84c62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Fech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89f541-6f0a-46bd-8c13-86a1ba0ba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Fecha" ma:index="15" nillable="true" ma:displayName="Fecha" ma:format="DateOnly" ma:internalName="Fecha">
      <xsd:simpleType>
        <xsd:restriction base="dms:DateTime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a953dc2c-0b01-4691-9f90-5ef86a169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f0279-cae2-4899-8a1f-930fb84c628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5c5ba2-5ee0-41be-a015-d96a52ad0961}" ma:internalName="TaxCatchAll" ma:showField="CatchAllData" ma:web="344f0279-cae2-4899-8a1f-930fb84c62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B42C7C-D391-4691-8746-20646D6DAEC2}">
  <ds:schemaRefs>
    <ds:schemaRef ds:uri="http://purl.org/dc/elements/1.1/"/>
    <ds:schemaRef ds:uri="a689f541-6f0a-46bd-8c13-86a1ba0ba003"/>
    <ds:schemaRef ds:uri="http://schemas.microsoft.com/office/2006/documentManagement/types"/>
    <ds:schemaRef ds:uri="http://schemas.microsoft.com/office/2006/metadata/properties"/>
    <ds:schemaRef ds:uri="http://purl.org/dc/terms/"/>
    <ds:schemaRef ds:uri="344f0279-cae2-4899-8a1f-930fb84c6281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89BD81-C29C-4897-8214-171457818A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89f541-6f0a-46bd-8c13-86a1ba0ba003"/>
    <ds:schemaRef ds:uri="344f0279-cae2-4899-8a1f-930fb84c62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3803D3-5821-45A2-B4B3-DFB83F74B2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2604</TotalTime>
  <Words>1810</Words>
  <Application>Microsoft Office PowerPoint</Application>
  <PresentationFormat>Panorámica</PresentationFormat>
  <Paragraphs>423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Calibri</vt:lpstr>
      <vt:lpstr>Nunito Sans (Cuerpo)</vt:lpstr>
      <vt:lpstr>Arial</vt:lpstr>
      <vt:lpstr>Times New Roman</vt:lpstr>
      <vt:lpstr>Nunito Sans</vt:lpstr>
      <vt:lpstr>Arial Black</vt:lpstr>
      <vt:lpstr>Montserrat SemiBold</vt:lpstr>
      <vt:lpstr>Nunito Sans ExtraBold</vt:lpstr>
      <vt:lpstr>Tema de Office</vt:lpstr>
      <vt:lpstr>Presentación de PowerPoint</vt:lpstr>
      <vt:lpstr>IPC división de alimentos y bebidas no alcohólicas en  Noviembre de 2023 Variación mensual, año corrido y anual (2022-2023) </vt:lpstr>
      <vt:lpstr>Variación mensual por división de gasto noviembre 2023</vt:lpstr>
      <vt:lpstr>Variación mensual  IPC total vs IPC alimentos y bebidas no alcohólicas  Noviembre (2021-2023)</vt:lpstr>
      <vt:lpstr>Comportamiento mensual de los precios al consumidor  de los principales alimentos  en noviembre de 2023</vt:lpstr>
      <vt:lpstr>Presentación de PowerPoint</vt:lpstr>
      <vt:lpstr>Variación año corrido  por divisiones de gasto noviembre 2023</vt:lpstr>
      <vt:lpstr>Variación año corrido IPC de alimentos y bebidas no alcohólicas  Enero-noviembre (2021-2023)</vt:lpstr>
      <vt:lpstr>Comportamiento año corrido de los precios al consumidor  de los principales alimentos  Noviembre de 2023</vt:lpstr>
      <vt:lpstr>Presentación de PowerPoint</vt:lpstr>
      <vt:lpstr>Variación anual  por divisiones de gasto noviembre 2023</vt:lpstr>
      <vt:lpstr>Variación anual IPC de alimentos y bebidas no alcohólicas  Noviembre (2020-2023)</vt:lpstr>
      <vt:lpstr>Comportamiento anual de los precios al consumidor  de los principales alimentos  Noviembre (2023/2022)</vt:lpstr>
      <vt:lpstr>Presentación de PowerPoint</vt:lpstr>
      <vt:lpstr>Presentación de PowerPoint</vt:lpstr>
      <vt:lpstr>Presentación de PowerPoint</vt:lpstr>
      <vt:lpstr>Variación anual IPC alimentos y bebidas no alcohólicas vs. TRM 23 años: noviembre de 2000– noviembre de 2023 </vt:lpstr>
      <vt:lpstr>Presentación de PowerPoint</vt:lpstr>
      <vt:lpstr>Variación anual alimentos y bebidas no alcohólicas principales países de referencia octubre de 2023*</vt:lpstr>
      <vt:lpstr>IPC total y de alimentos y bebidas no alcohólicas países región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Debora dp. Paez</cp:lastModifiedBy>
  <cp:revision>102</cp:revision>
  <dcterms:created xsi:type="dcterms:W3CDTF">2019-02-12T04:28:07Z</dcterms:created>
  <dcterms:modified xsi:type="dcterms:W3CDTF">2023-12-08T03:06:11Z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0x01010090C1E38A4661484DB58C7124AF1E6938</vt:lpwstr>
  </property>
  <property fmtid="{D5CDD505-2E9C-101B-9397-08002B2CF9AE}" pid="3" name="MediaServiceImageTags">
    <vt:lpwstr/>
  </property>
</Properties>
</file>